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1" r:id="rId1"/>
  </p:sldMasterIdLst>
  <p:notesMasterIdLst>
    <p:notesMasterId r:id="rId12"/>
  </p:notesMasterIdLst>
  <p:sldIdLst>
    <p:sldId id="256" r:id="rId2"/>
    <p:sldId id="258" r:id="rId3"/>
    <p:sldId id="259" r:id="rId4"/>
    <p:sldId id="260" r:id="rId5"/>
    <p:sldId id="261" r:id="rId6"/>
    <p:sldId id="262" r:id="rId7"/>
    <p:sldId id="263" r:id="rId8"/>
    <p:sldId id="264" r:id="rId9"/>
    <p:sldId id="266" r:id="rId10"/>
    <p:sldId id="290" r:id="rId11"/>
  </p:sldIdLst>
  <p:sldSz cx="9144000" cy="5143500" type="screen16x9"/>
  <p:notesSz cx="6858000" cy="9144000"/>
  <p:embeddedFontLst>
    <p:embeddedFont>
      <p:font typeface="Cabin" charset="0"/>
      <p:regular r:id="rId13"/>
      <p:bold r:id="rId14"/>
      <p:italic r:id="rId15"/>
      <p:boldItalic r:id="rId16"/>
    </p:embeddedFont>
    <p:embeddedFont>
      <p:font typeface="Londrina Solid" charset="0"/>
      <p:regular r:id="rId17"/>
    </p:embeddedFont>
    <p:embeddedFont>
      <p:font typeface="Bebas Neue" charset="0"/>
      <p:regular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30D8CA5E-572A-4C28-8AC4-3B71D359EA40}">
  <a:tblStyle styleId="{30D8CA5E-572A-4C28-8AC4-3B71D359EA4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16912" autoAdjust="0"/>
    <p:restoredTop sz="94660"/>
  </p:normalViewPr>
  <p:slideViewPr>
    <p:cSldViewPr>
      <p:cViewPr>
        <p:scale>
          <a:sx n="100" d="100"/>
          <a:sy n="100" d="100"/>
        </p:scale>
        <p:origin x="-246" y="60"/>
      </p:cViewPr>
      <p:guideLst>
        <p:guide orient="horz" pos="162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xmlns="" val="199446233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7"/>
        <p:cNvGrpSpPr/>
        <p:nvPr/>
      </p:nvGrpSpPr>
      <p:grpSpPr>
        <a:xfrm>
          <a:off x="0" y="0"/>
          <a:ext cx="0" cy="0"/>
          <a:chOff x="0" y="0"/>
          <a:chExt cx="0" cy="0"/>
        </a:xfrm>
      </p:grpSpPr>
      <p:sp>
        <p:nvSpPr>
          <p:cNvPr id="1318" name="Google Shape;1318;g13ee0994bd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9" name="Google Shape;1319;g13ee0994bd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4"/>
        <p:cNvGrpSpPr/>
        <p:nvPr/>
      </p:nvGrpSpPr>
      <p:grpSpPr>
        <a:xfrm>
          <a:off x="0" y="0"/>
          <a:ext cx="0" cy="0"/>
          <a:chOff x="0" y="0"/>
          <a:chExt cx="0" cy="0"/>
        </a:xfrm>
      </p:grpSpPr>
      <p:sp>
        <p:nvSpPr>
          <p:cNvPr id="3025" name="Google Shape;3025;g13fc140f2ec_1_4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6" name="Google Shape;3026;g13fc140f2ec_1_4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0"/>
        <p:cNvGrpSpPr/>
        <p:nvPr/>
      </p:nvGrpSpPr>
      <p:grpSpPr>
        <a:xfrm>
          <a:off x="0" y="0"/>
          <a:ext cx="0" cy="0"/>
          <a:chOff x="0" y="0"/>
          <a:chExt cx="0" cy="0"/>
        </a:xfrm>
      </p:grpSpPr>
      <p:sp>
        <p:nvSpPr>
          <p:cNvPr id="1411" name="Google Shape;1411;g13ee0994bdb_0_1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2" name="Google Shape;1412;g13ee0994bdb_0_1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4"/>
        <p:cNvGrpSpPr/>
        <p:nvPr/>
      </p:nvGrpSpPr>
      <p:grpSpPr>
        <a:xfrm>
          <a:off x="0" y="0"/>
          <a:ext cx="0" cy="0"/>
          <a:chOff x="0" y="0"/>
          <a:chExt cx="0" cy="0"/>
        </a:xfrm>
      </p:grpSpPr>
      <p:sp>
        <p:nvSpPr>
          <p:cNvPr id="1475" name="Google Shape;1475;g13fc140f2ec_1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6" name="Google Shape;1476;g13fc140f2ec_1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4"/>
        <p:cNvGrpSpPr/>
        <p:nvPr/>
      </p:nvGrpSpPr>
      <p:grpSpPr>
        <a:xfrm>
          <a:off x="0" y="0"/>
          <a:ext cx="0" cy="0"/>
          <a:chOff x="0" y="0"/>
          <a:chExt cx="0" cy="0"/>
        </a:xfrm>
      </p:grpSpPr>
      <p:sp>
        <p:nvSpPr>
          <p:cNvPr id="1545" name="Google Shape;1545;g13fc140f2ec_1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6" name="Google Shape;1546;g13fc140f2ec_1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9"/>
        <p:cNvGrpSpPr/>
        <p:nvPr/>
      </p:nvGrpSpPr>
      <p:grpSpPr>
        <a:xfrm>
          <a:off x="0" y="0"/>
          <a:ext cx="0" cy="0"/>
          <a:chOff x="0" y="0"/>
          <a:chExt cx="0" cy="0"/>
        </a:xfrm>
      </p:grpSpPr>
      <p:sp>
        <p:nvSpPr>
          <p:cNvPr id="1590" name="Google Shape;1590;g13fc140f2ec_1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1" name="Google Shape;1591;g13fc140f2ec_1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8"/>
        <p:cNvGrpSpPr/>
        <p:nvPr/>
      </p:nvGrpSpPr>
      <p:grpSpPr>
        <a:xfrm>
          <a:off x="0" y="0"/>
          <a:ext cx="0" cy="0"/>
          <a:chOff x="0" y="0"/>
          <a:chExt cx="0" cy="0"/>
        </a:xfrm>
      </p:grpSpPr>
      <p:sp>
        <p:nvSpPr>
          <p:cNvPr id="1639" name="Google Shape;1639;g13fc140f2ec_1_4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0" name="Google Shape;1640;g13fc140f2ec_1_4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4"/>
        <p:cNvGrpSpPr/>
        <p:nvPr/>
      </p:nvGrpSpPr>
      <p:grpSpPr>
        <a:xfrm>
          <a:off x="0" y="0"/>
          <a:ext cx="0" cy="0"/>
          <a:chOff x="0" y="0"/>
          <a:chExt cx="0" cy="0"/>
        </a:xfrm>
      </p:grpSpPr>
      <p:sp>
        <p:nvSpPr>
          <p:cNvPr id="1675" name="Google Shape;1675;g13e6e2e149c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6" name="Google Shape;1676;g13e6e2e149c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2"/>
        <p:cNvGrpSpPr/>
        <p:nvPr/>
      </p:nvGrpSpPr>
      <p:grpSpPr>
        <a:xfrm>
          <a:off x="0" y="0"/>
          <a:ext cx="0" cy="0"/>
          <a:chOff x="0" y="0"/>
          <a:chExt cx="0" cy="0"/>
        </a:xfrm>
      </p:grpSpPr>
      <p:sp>
        <p:nvSpPr>
          <p:cNvPr id="1713" name="Google Shape;1713;g13e6e2e149c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4" name="Google Shape;1714;g13e6e2e149c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0"/>
        <p:cNvGrpSpPr/>
        <p:nvPr/>
      </p:nvGrpSpPr>
      <p:grpSpPr>
        <a:xfrm>
          <a:off x="0" y="0"/>
          <a:ext cx="0" cy="0"/>
          <a:chOff x="0" y="0"/>
          <a:chExt cx="0" cy="0"/>
        </a:xfrm>
      </p:grpSpPr>
      <p:sp>
        <p:nvSpPr>
          <p:cNvPr id="1801" name="Google Shape;1801;g13fc140f2ec_1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2" name="Google Shape;1802;g13fc140f2ec_1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hyperlink" Target="http://bit.ly/2Tynxth" TargetMode="External"/><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0" y="0"/>
            <a:ext cx="9143999" cy="5892773"/>
            <a:chOff x="237525" y="551100"/>
            <a:chExt cx="7142075" cy="4602650"/>
          </a:xfrm>
        </p:grpSpPr>
        <p:sp>
          <p:nvSpPr>
            <p:cNvPr id="10" name="Google Shape;10;p2"/>
            <p:cNvSpPr/>
            <p:nvPr/>
          </p:nvSpPr>
          <p:spPr>
            <a:xfrm>
              <a:off x="237525" y="551100"/>
              <a:ext cx="7141675" cy="4602375"/>
            </a:xfrm>
            <a:custGeom>
              <a:avLst/>
              <a:gdLst/>
              <a:ahLst/>
              <a:cxnLst/>
              <a:rect l="l" t="t" r="r" b="b"/>
              <a:pathLst>
                <a:path w="285667" h="184095" extrusionOk="0">
                  <a:moveTo>
                    <a:pt x="262644" y="10131"/>
                  </a:moveTo>
                  <a:cubicBezTo>
                    <a:pt x="262890" y="10131"/>
                    <a:pt x="263142" y="10161"/>
                    <a:pt x="263390" y="10168"/>
                  </a:cubicBezTo>
                  <a:cubicBezTo>
                    <a:pt x="263557" y="10168"/>
                    <a:pt x="263652" y="10275"/>
                    <a:pt x="263664" y="10442"/>
                  </a:cubicBezTo>
                  <a:cubicBezTo>
                    <a:pt x="263676" y="10609"/>
                    <a:pt x="263676" y="10775"/>
                    <a:pt x="263676" y="10942"/>
                  </a:cubicBezTo>
                  <a:lnTo>
                    <a:pt x="263676" y="13228"/>
                  </a:lnTo>
                  <a:cubicBezTo>
                    <a:pt x="263676" y="13835"/>
                    <a:pt x="263676" y="14454"/>
                    <a:pt x="263676" y="15073"/>
                  </a:cubicBezTo>
                  <a:cubicBezTo>
                    <a:pt x="263664" y="15550"/>
                    <a:pt x="263688" y="16026"/>
                    <a:pt x="263569" y="16490"/>
                  </a:cubicBezTo>
                  <a:cubicBezTo>
                    <a:pt x="263486" y="16836"/>
                    <a:pt x="263545" y="17205"/>
                    <a:pt x="263533" y="17562"/>
                  </a:cubicBezTo>
                  <a:cubicBezTo>
                    <a:pt x="263521" y="17895"/>
                    <a:pt x="263545" y="18217"/>
                    <a:pt x="263438" y="18550"/>
                  </a:cubicBezTo>
                  <a:cubicBezTo>
                    <a:pt x="263366" y="18717"/>
                    <a:pt x="263390" y="18931"/>
                    <a:pt x="263390" y="19110"/>
                  </a:cubicBezTo>
                  <a:cubicBezTo>
                    <a:pt x="263390" y="22753"/>
                    <a:pt x="263390" y="26396"/>
                    <a:pt x="263390" y="30040"/>
                  </a:cubicBezTo>
                  <a:cubicBezTo>
                    <a:pt x="263390" y="30349"/>
                    <a:pt x="263450" y="30647"/>
                    <a:pt x="263509" y="30956"/>
                  </a:cubicBezTo>
                  <a:cubicBezTo>
                    <a:pt x="263545" y="31099"/>
                    <a:pt x="263486" y="31230"/>
                    <a:pt x="263307" y="31278"/>
                  </a:cubicBezTo>
                  <a:cubicBezTo>
                    <a:pt x="262962" y="31349"/>
                    <a:pt x="262628" y="31433"/>
                    <a:pt x="262259" y="31433"/>
                  </a:cubicBezTo>
                  <a:cubicBezTo>
                    <a:pt x="261767" y="31429"/>
                    <a:pt x="261275" y="31427"/>
                    <a:pt x="260783" y="31427"/>
                  </a:cubicBezTo>
                  <a:cubicBezTo>
                    <a:pt x="259799" y="31427"/>
                    <a:pt x="258814" y="31433"/>
                    <a:pt x="257830" y="31433"/>
                  </a:cubicBezTo>
                  <a:cubicBezTo>
                    <a:pt x="257568" y="31433"/>
                    <a:pt x="257306" y="31433"/>
                    <a:pt x="257056" y="31516"/>
                  </a:cubicBezTo>
                  <a:cubicBezTo>
                    <a:pt x="256878" y="31564"/>
                    <a:pt x="256675" y="31564"/>
                    <a:pt x="256485" y="31575"/>
                  </a:cubicBezTo>
                  <a:lnTo>
                    <a:pt x="255056" y="31575"/>
                  </a:lnTo>
                  <a:cubicBezTo>
                    <a:pt x="254758" y="31575"/>
                    <a:pt x="254449" y="31575"/>
                    <a:pt x="254139" y="31671"/>
                  </a:cubicBezTo>
                  <a:cubicBezTo>
                    <a:pt x="253949" y="31730"/>
                    <a:pt x="253722" y="31706"/>
                    <a:pt x="253508" y="31718"/>
                  </a:cubicBezTo>
                  <a:cubicBezTo>
                    <a:pt x="253427" y="31720"/>
                    <a:pt x="253346" y="31721"/>
                    <a:pt x="253265" y="31721"/>
                  </a:cubicBezTo>
                  <a:cubicBezTo>
                    <a:pt x="253179" y="31721"/>
                    <a:pt x="253093" y="31720"/>
                    <a:pt x="253008" y="31720"/>
                  </a:cubicBezTo>
                  <a:cubicBezTo>
                    <a:pt x="252631" y="31720"/>
                    <a:pt x="252257" y="31730"/>
                    <a:pt x="251877" y="31837"/>
                  </a:cubicBezTo>
                  <a:cubicBezTo>
                    <a:pt x="251765" y="31865"/>
                    <a:pt x="251646" y="31873"/>
                    <a:pt x="251524" y="31873"/>
                  </a:cubicBezTo>
                  <a:cubicBezTo>
                    <a:pt x="251364" y="31873"/>
                    <a:pt x="251199" y="31860"/>
                    <a:pt x="251038" y="31860"/>
                  </a:cubicBezTo>
                  <a:cubicBezTo>
                    <a:pt x="251008" y="31860"/>
                    <a:pt x="250978" y="31860"/>
                    <a:pt x="250948" y="31861"/>
                  </a:cubicBezTo>
                  <a:cubicBezTo>
                    <a:pt x="250579" y="31873"/>
                    <a:pt x="250198" y="31873"/>
                    <a:pt x="249817" y="31956"/>
                  </a:cubicBezTo>
                  <a:cubicBezTo>
                    <a:pt x="249650" y="31998"/>
                    <a:pt x="249475" y="32007"/>
                    <a:pt x="249296" y="32007"/>
                  </a:cubicBezTo>
                  <a:cubicBezTo>
                    <a:pt x="249162" y="32007"/>
                    <a:pt x="249027" y="32002"/>
                    <a:pt x="248892" y="32002"/>
                  </a:cubicBezTo>
                  <a:cubicBezTo>
                    <a:pt x="248847" y="32002"/>
                    <a:pt x="248802" y="32003"/>
                    <a:pt x="248757" y="32004"/>
                  </a:cubicBezTo>
                  <a:cubicBezTo>
                    <a:pt x="248400" y="32016"/>
                    <a:pt x="248043" y="31980"/>
                    <a:pt x="247698" y="32111"/>
                  </a:cubicBezTo>
                  <a:cubicBezTo>
                    <a:pt x="247611" y="32143"/>
                    <a:pt x="247513" y="32148"/>
                    <a:pt x="247415" y="32148"/>
                  </a:cubicBezTo>
                  <a:cubicBezTo>
                    <a:pt x="247366" y="32148"/>
                    <a:pt x="247317" y="32147"/>
                    <a:pt x="247269" y="32147"/>
                  </a:cubicBezTo>
                  <a:lnTo>
                    <a:pt x="244281" y="32147"/>
                  </a:lnTo>
                  <a:cubicBezTo>
                    <a:pt x="244162" y="32147"/>
                    <a:pt x="244043" y="32135"/>
                    <a:pt x="243924" y="32123"/>
                  </a:cubicBezTo>
                  <a:cubicBezTo>
                    <a:pt x="243793" y="32111"/>
                    <a:pt x="243709" y="32016"/>
                    <a:pt x="243697" y="31897"/>
                  </a:cubicBezTo>
                  <a:cubicBezTo>
                    <a:pt x="243674" y="31730"/>
                    <a:pt x="243674" y="31564"/>
                    <a:pt x="243674" y="31397"/>
                  </a:cubicBezTo>
                  <a:cubicBezTo>
                    <a:pt x="243674" y="30349"/>
                    <a:pt x="243674" y="29301"/>
                    <a:pt x="243685" y="28254"/>
                  </a:cubicBezTo>
                  <a:cubicBezTo>
                    <a:pt x="243685" y="28015"/>
                    <a:pt x="243662" y="27777"/>
                    <a:pt x="243757" y="27551"/>
                  </a:cubicBezTo>
                  <a:cubicBezTo>
                    <a:pt x="243781" y="27480"/>
                    <a:pt x="243816" y="27396"/>
                    <a:pt x="243804" y="27337"/>
                  </a:cubicBezTo>
                  <a:cubicBezTo>
                    <a:pt x="243638" y="26872"/>
                    <a:pt x="243828" y="26408"/>
                    <a:pt x="243816" y="25944"/>
                  </a:cubicBezTo>
                  <a:cubicBezTo>
                    <a:pt x="243816" y="25849"/>
                    <a:pt x="243828" y="25741"/>
                    <a:pt x="243804" y="25658"/>
                  </a:cubicBezTo>
                  <a:cubicBezTo>
                    <a:pt x="243614" y="25098"/>
                    <a:pt x="243697" y="24527"/>
                    <a:pt x="243685" y="23955"/>
                  </a:cubicBezTo>
                  <a:cubicBezTo>
                    <a:pt x="243685" y="23801"/>
                    <a:pt x="243697" y="23622"/>
                    <a:pt x="243745" y="23467"/>
                  </a:cubicBezTo>
                  <a:cubicBezTo>
                    <a:pt x="243816" y="23205"/>
                    <a:pt x="243828" y="22955"/>
                    <a:pt x="243745" y="22705"/>
                  </a:cubicBezTo>
                  <a:cubicBezTo>
                    <a:pt x="243638" y="22420"/>
                    <a:pt x="243626" y="22122"/>
                    <a:pt x="243709" y="21860"/>
                  </a:cubicBezTo>
                  <a:cubicBezTo>
                    <a:pt x="243816" y="21503"/>
                    <a:pt x="243816" y="21157"/>
                    <a:pt x="243816" y="20800"/>
                  </a:cubicBezTo>
                  <a:cubicBezTo>
                    <a:pt x="243816" y="17871"/>
                    <a:pt x="243816" y="14942"/>
                    <a:pt x="243816" y="12013"/>
                  </a:cubicBezTo>
                  <a:cubicBezTo>
                    <a:pt x="243816" y="11097"/>
                    <a:pt x="243781" y="11156"/>
                    <a:pt x="244662" y="11144"/>
                  </a:cubicBezTo>
                  <a:cubicBezTo>
                    <a:pt x="244722" y="11144"/>
                    <a:pt x="244783" y="11145"/>
                    <a:pt x="244843" y="11145"/>
                  </a:cubicBezTo>
                  <a:cubicBezTo>
                    <a:pt x="245116" y="11145"/>
                    <a:pt x="245387" y="11137"/>
                    <a:pt x="245650" y="11049"/>
                  </a:cubicBezTo>
                  <a:cubicBezTo>
                    <a:pt x="245749" y="11016"/>
                    <a:pt x="245856" y="11009"/>
                    <a:pt x="245964" y="11009"/>
                  </a:cubicBezTo>
                  <a:cubicBezTo>
                    <a:pt x="246050" y="11009"/>
                    <a:pt x="246137" y="11013"/>
                    <a:pt x="246221" y="11013"/>
                  </a:cubicBezTo>
                  <a:cubicBezTo>
                    <a:pt x="246513" y="11007"/>
                    <a:pt x="246808" y="11007"/>
                    <a:pt x="247104" y="11007"/>
                  </a:cubicBezTo>
                  <a:cubicBezTo>
                    <a:pt x="247400" y="11007"/>
                    <a:pt x="247698" y="11007"/>
                    <a:pt x="247995" y="11001"/>
                  </a:cubicBezTo>
                  <a:cubicBezTo>
                    <a:pt x="248052" y="11001"/>
                    <a:pt x="248108" y="11002"/>
                    <a:pt x="248164" y="11002"/>
                  </a:cubicBezTo>
                  <a:cubicBezTo>
                    <a:pt x="248417" y="11002"/>
                    <a:pt x="248669" y="10994"/>
                    <a:pt x="248912" y="10906"/>
                  </a:cubicBezTo>
                  <a:cubicBezTo>
                    <a:pt x="249015" y="10874"/>
                    <a:pt x="249129" y="10869"/>
                    <a:pt x="249243" y="10869"/>
                  </a:cubicBezTo>
                  <a:cubicBezTo>
                    <a:pt x="249300" y="10869"/>
                    <a:pt x="249357" y="10870"/>
                    <a:pt x="249412" y="10870"/>
                  </a:cubicBezTo>
                  <a:cubicBezTo>
                    <a:pt x="249535" y="10864"/>
                    <a:pt x="249658" y="10862"/>
                    <a:pt x="249780" y="10862"/>
                  </a:cubicBezTo>
                  <a:cubicBezTo>
                    <a:pt x="249986" y="10862"/>
                    <a:pt x="250192" y="10868"/>
                    <a:pt x="250397" y="10868"/>
                  </a:cubicBezTo>
                  <a:cubicBezTo>
                    <a:pt x="250781" y="10868"/>
                    <a:pt x="251164" y="10849"/>
                    <a:pt x="251544" y="10740"/>
                  </a:cubicBezTo>
                  <a:cubicBezTo>
                    <a:pt x="251596" y="10720"/>
                    <a:pt x="251650" y="10715"/>
                    <a:pt x="251706" y="10715"/>
                  </a:cubicBezTo>
                  <a:cubicBezTo>
                    <a:pt x="251789" y="10715"/>
                    <a:pt x="251875" y="10728"/>
                    <a:pt x="251960" y="10728"/>
                  </a:cubicBezTo>
                  <a:cubicBezTo>
                    <a:pt x="252579" y="10716"/>
                    <a:pt x="253199" y="10716"/>
                    <a:pt x="253818" y="10716"/>
                  </a:cubicBezTo>
                  <a:cubicBezTo>
                    <a:pt x="253903" y="10716"/>
                    <a:pt x="253993" y="10729"/>
                    <a:pt x="254080" y="10729"/>
                  </a:cubicBezTo>
                  <a:cubicBezTo>
                    <a:pt x="254138" y="10729"/>
                    <a:pt x="254194" y="10723"/>
                    <a:pt x="254246" y="10704"/>
                  </a:cubicBezTo>
                  <a:cubicBezTo>
                    <a:pt x="254612" y="10591"/>
                    <a:pt x="254981" y="10571"/>
                    <a:pt x="255351" y="10571"/>
                  </a:cubicBezTo>
                  <a:cubicBezTo>
                    <a:pt x="255559" y="10571"/>
                    <a:pt x="255768" y="10577"/>
                    <a:pt x="255976" y="10577"/>
                  </a:cubicBezTo>
                  <a:cubicBezTo>
                    <a:pt x="256062" y="10577"/>
                    <a:pt x="256148" y="10576"/>
                    <a:pt x="256235" y="10573"/>
                  </a:cubicBezTo>
                  <a:cubicBezTo>
                    <a:pt x="256687" y="10561"/>
                    <a:pt x="257128" y="10573"/>
                    <a:pt x="257580" y="10466"/>
                  </a:cubicBezTo>
                  <a:cubicBezTo>
                    <a:pt x="257724" y="10430"/>
                    <a:pt x="257874" y="10420"/>
                    <a:pt x="258027" y="10420"/>
                  </a:cubicBezTo>
                  <a:cubicBezTo>
                    <a:pt x="258195" y="10420"/>
                    <a:pt x="258365" y="10432"/>
                    <a:pt x="258535" y="10432"/>
                  </a:cubicBezTo>
                  <a:cubicBezTo>
                    <a:pt x="258570" y="10432"/>
                    <a:pt x="258605" y="10431"/>
                    <a:pt x="258640" y="10430"/>
                  </a:cubicBezTo>
                  <a:cubicBezTo>
                    <a:pt x="258700" y="10430"/>
                    <a:pt x="258761" y="10430"/>
                    <a:pt x="258821" y="10430"/>
                  </a:cubicBezTo>
                  <a:cubicBezTo>
                    <a:pt x="259094" y="10430"/>
                    <a:pt x="259365" y="10422"/>
                    <a:pt x="259628" y="10335"/>
                  </a:cubicBezTo>
                  <a:cubicBezTo>
                    <a:pt x="259754" y="10302"/>
                    <a:pt x="259887" y="10294"/>
                    <a:pt x="260021" y="10294"/>
                  </a:cubicBezTo>
                  <a:cubicBezTo>
                    <a:pt x="260128" y="10294"/>
                    <a:pt x="260236" y="10299"/>
                    <a:pt x="260342" y="10299"/>
                  </a:cubicBezTo>
                  <a:cubicBezTo>
                    <a:pt x="260949" y="10263"/>
                    <a:pt x="261569" y="10323"/>
                    <a:pt x="262188" y="10180"/>
                  </a:cubicBezTo>
                  <a:cubicBezTo>
                    <a:pt x="262335" y="10143"/>
                    <a:pt x="262489" y="10131"/>
                    <a:pt x="262644" y="10131"/>
                  </a:cubicBezTo>
                  <a:close/>
                  <a:moveTo>
                    <a:pt x="242431" y="11153"/>
                  </a:moveTo>
                  <a:cubicBezTo>
                    <a:pt x="242468" y="11153"/>
                    <a:pt x="242507" y="11156"/>
                    <a:pt x="242542" y="11156"/>
                  </a:cubicBezTo>
                  <a:cubicBezTo>
                    <a:pt x="242864" y="11156"/>
                    <a:pt x="242947" y="11240"/>
                    <a:pt x="242959" y="11585"/>
                  </a:cubicBezTo>
                  <a:cubicBezTo>
                    <a:pt x="242971" y="11775"/>
                    <a:pt x="242959" y="11966"/>
                    <a:pt x="242959" y="12156"/>
                  </a:cubicBezTo>
                  <a:lnTo>
                    <a:pt x="242959" y="21146"/>
                  </a:lnTo>
                  <a:cubicBezTo>
                    <a:pt x="242959" y="24170"/>
                    <a:pt x="242947" y="27194"/>
                    <a:pt x="242971" y="30218"/>
                  </a:cubicBezTo>
                  <a:cubicBezTo>
                    <a:pt x="242971" y="30790"/>
                    <a:pt x="242792" y="31337"/>
                    <a:pt x="242792" y="31909"/>
                  </a:cubicBezTo>
                  <a:cubicBezTo>
                    <a:pt x="242792" y="32040"/>
                    <a:pt x="242685" y="32123"/>
                    <a:pt x="242554" y="32135"/>
                  </a:cubicBezTo>
                  <a:cubicBezTo>
                    <a:pt x="241908" y="32186"/>
                    <a:pt x="241262" y="32299"/>
                    <a:pt x="240609" y="32299"/>
                  </a:cubicBezTo>
                  <a:cubicBezTo>
                    <a:pt x="240504" y="32299"/>
                    <a:pt x="240398" y="32296"/>
                    <a:pt x="240292" y="32290"/>
                  </a:cubicBezTo>
                  <a:cubicBezTo>
                    <a:pt x="240214" y="32287"/>
                    <a:pt x="240136" y="32286"/>
                    <a:pt x="240058" y="32286"/>
                  </a:cubicBezTo>
                  <a:cubicBezTo>
                    <a:pt x="239735" y="32286"/>
                    <a:pt x="239416" y="32311"/>
                    <a:pt x="239090" y="32397"/>
                  </a:cubicBezTo>
                  <a:cubicBezTo>
                    <a:pt x="238943" y="32430"/>
                    <a:pt x="238792" y="32437"/>
                    <a:pt x="238639" y="32437"/>
                  </a:cubicBezTo>
                  <a:cubicBezTo>
                    <a:pt x="238497" y="32437"/>
                    <a:pt x="238354" y="32431"/>
                    <a:pt x="238212" y="32431"/>
                  </a:cubicBezTo>
                  <a:cubicBezTo>
                    <a:pt x="238171" y="32431"/>
                    <a:pt x="238130" y="32431"/>
                    <a:pt x="238089" y="32433"/>
                  </a:cubicBezTo>
                  <a:cubicBezTo>
                    <a:pt x="237720" y="32445"/>
                    <a:pt x="237339" y="32409"/>
                    <a:pt x="236970" y="32540"/>
                  </a:cubicBezTo>
                  <a:cubicBezTo>
                    <a:pt x="236881" y="32570"/>
                    <a:pt x="236786" y="32576"/>
                    <a:pt x="236689" y="32576"/>
                  </a:cubicBezTo>
                  <a:cubicBezTo>
                    <a:pt x="236625" y="32576"/>
                    <a:pt x="236559" y="32573"/>
                    <a:pt x="236495" y="32573"/>
                  </a:cubicBezTo>
                  <a:cubicBezTo>
                    <a:pt x="236463" y="32573"/>
                    <a:pt x="236431" y="32574"/>
                    <a:pt x="236399" y="32576"/>
                  </a:cubicBezTo>
                  <a:cubicBezTo>
                    <a:pt x="236332" y="32577"/>
                    <a:pt x="236264" y="32578"/>
                    <a:pt x="236197" y="32578"/>
                  </a:cubicBezTo>
                  <a:cubicBezTo>
                    <a:pt x="236126" y="32578"/>
                    <a:pt x="236055" y="32577"/>
                    <a:pt x="235984" y="32577"/>
                  </a:cubicBezTo>
                  <a:cubicBezTo>
                    <a:pt x="235671" y="32577"/>
                    <a:pt x="235359" y="32587"/>
                    <a:pt x="235053" y="32695"/>
                  </a:cubicBezTo>
                  <a:cubicBezTo>
                    <a:pt x="234976" y="32718"/>
                    <a:pt x="234893" y="32724"/>
                    <a:pt x="234808" y="32724"/>
                  </a:cubicBezTo>
                  <a:cubicBezTo>
                    <a:pt x="234723" y="32724"/>
                    <a:pt x="234637" y="32718"/>
                    <a:pt x="234553" y="32718"/>
                  </a:cubicBezTo>
                  <a:lnTo>
                    <a:pt x="232482" y="32718"/>
                  </a:lnTo>
                  <a:cubicBezTo>
                    <a:pt x="232343" y="32718"/>
                    <a:pt x="232202" y="32714"/>
                    <a:pt x="232062" y="32714"/>
                  </a:cubicBezTo>
                  <a:cubicBezTo>
                    <a:pt x="231780" y="32714"/>
                    <a:pt x="231497" y="32730"/>
                    <a:pt x="231220" y="32826"/>
                  </a:cubicBezTo>
                  <a:cubicBezTo>
                    <a:pt x="231138" y="32853"/>
                    <a:pt x="231052" y="32860"/>
                    <a:pt x="230965" y="32860"/>
                  </a:cubicBezTo>
                  <a:cubicBezTo>
                    <a:pt x="230859" y="32860"/>
                    <a:pt x="230752" y="32849"/>
                    <a:pt x="230648" y="32849"/>
                  </a:cubicBezTo>
                  <a:cubicBezTo>
                    <a:pt x="230172" y="32855"/>
                    <a:pt x="229696" y="32855"/>
                    <a:pt x="229219" y="32855"/>
                  </a:cubicBezTo>
                  <a:cubicBezTo>
                    <a:pt x="228743" y="32855"/>
                    <a:pt x="228267" y="32855"/>
                    <a:pt x="227791" y="32861"/>
                  </a:cubicBezTo>
                  <a:cubicBezTo>
                    <a:pt x="227732" y="32863"/>
                    <a:pt x="227673" y="32863"/>
                    <a:pt x="227614" y="32863"/>
                  </a:cubicBezTo>
                  <a:cubicBezTo>
                    <a:pt x="227469" y="32863"/>
                    <a:pt x="227324" y="32860"/>
                    <a:pt x="227179" y="32860"/>
                  </a:cubicBezTo>
                  <a:cubicBezTo>
                    <a:pt x="226836" y="32860"/>
                    <a:pt x="226496" y="32876"/>
                    <a:pt x="226159" y="32980"/>
                  </a:cubicBezTo>
                  <a:cubicBezTo>
                    <a:pt x="226088" y="33004"/>
                    <a:pt x="226008" y="33010"/>
                    <a:pt x="225924" y="33010"/>
                  </a:cubicBezTo>
                  <a:cubicBezTo>
                    <a:pt x="225841" y="33010"/>
                    <a:pt x="225755" y="33004"/>
                    <a:pt x="225671" y="33004"/>
                  </a:cubicBezTo>
                  <a:lnTo>
                    <a:pt x="223242" y="33004"/>
                  </a:lnTo>
                  <a:cubicBezTo>
                    <a:pt x="222742" y="33016"/>
                    <a:pt x="222254" y="33028"/>
                    <a:pt x="221754" y="33111"/>
                  </a:cubicBezTo>
                  <a:cubicBezTo>
                    <a:pt x="221533" y="33146"/>
                    <a:pt x="221309" y="33156"/>
                    <a:pt x="221083" y="33156"/>
                  </a:cubicBezTo>
                  <a:cubicBezTo>
                    <a:pt x="220759" y="33156"/>
                    <a:pt x="220433" y="33135"/>
                    <a:pt x="220111" y="33135"/>
                  </a:cubicBezTo>
                  <a:cubicBezTo>
                    <a:pt x="219956" y="33135"/>
                    <a:pt x="219837" y="33040"/>
                    <a:pt x="219837" y="32873"/>
                  </a:cubicBezTo>
                  <a:cubicBezTo>
                    <a:pt x="219837" y="32326"/>
                    <a:pt x="219766" y="31778"/>
                    <a:pt x="219897" y="31242"/>
                  </a:cubicBezTo>
                  <a:cubicBezTo>
                    <a:pt x="219956" y="31028"/>
                    <a:pt x="219956" y="30813"/>
                    <a:pt x="219956" y="30599"/>
                  </a:cubicBezTo>
                  <a:cubicBezTo>
                    <a:pt x="219956" y="26908"/>
                    <a:pt x="219956" y="23217"/>
                    <a:pt x="219956" y="19538"/>
                  </a:cubicBezTo>
                  <a:cubicBezTo>
                    <a:pt x="219956" y="19300"/>
                    <a:pt x="219956" y="19062"/>
                    <a:pt x="219885" y="18824"/>
                  </a:cubicBezTo>
                  <a:cubicBezTo>
                    <a:pt x="219837" y="18645"/>
                    <a:pt x="219825" y="18455"/>
                    <a:pt x="219825" y="18264"/>
                  </a:cubicBezTo>
                  <a:cubicBezTo>
                    <a:pt x="219825" y="16335"/>
                    <a:pt x="219825" y="14407"/>
                    <a:pt x="219813" y="12478"/>
                  </a:cubicBezTo>
                  <a:cubicBezTo>
                    <a:pt x="219813" y="12383"/>
                    <a:pt x="219813" y="12287"/>
                    <a:pt x="219825" y="12192"/>
                  </a:cubicBezTo>
                  <a:cubicBezTo>
                    <a:pt x="219849" y="11978"/>
                    <a:pt x="219921" y="11894"/>
                    <a:pt x="220135" y="11883"/>
                  </a:cubicBezTo>
                  <a:cubicBezTo>
                    <a:pt x="220230" y="11871"/>
                    <a:pt x="220325" y="11868"/>
                    <a:pt x="220421" y="11868"/>
                  </a:cubicBezTo>
                  <a:cubicBezTo>
                    <a:pt x="220516" y="11868"/>
                    <a:pt x="220611" y="11871"/>
                    <a:pt x="220706" y="11871"/>
                  </a:cubicBezTo>
                  <a:cubicBezTo>
                    <a:pt x="222623" y="11859"/>
                    <a:pt x="224552" y="11859"/>
                    <a:pt x="226481" y="11859"/>
                  </a:cubicBezTo>
                  <a:cubicBezTo>
                    <a:pt x="226767" y="11859"/>
                    <a:pt x="227052" y="11859"/>
                    <a:pt x="227326" y="11775"/>
                  </a:cubicBezTo>
                  <a:cubicBezTo>
                    <a:pt x="227454" y="11733"/>
                    <a:pt x="227594" y="11727"/>
                    <a:pt x="227732" y="11727"/>
                  </a:cubicBezTo>
                  <a:cubicBezTo>
                    <a:pt x="227788" y="11727"/>
                    <a:pt x="227843" y="11728"/>
                    <a:pt x="227898" y="11728"/>
                  </a:cubicBezTo>
                  <a:cubicBezTo>
                    <a:pt x="228183" y="11722"/>
                    <a:pt x="228469" y="11722"/>
                    <a:pt x="228755" y="11722"/>
                  </a:cubicBezTo>
                  <a:cubicBezTo>
                    <a:pt x="229041" y="11722"/>
                    <a:pt x="229326" y="11722"/>
                    <a:pt x="229612" y="11716"/>
                  </a:cubicBezTo>
                  <a:cubicBezTo>
                    <a:pt x="229707" y="11716"/>
                    <a:pt x="229802" y="11718"/>
                    <a:pt x="229896" y="11718"/>
                  </a:cubicBezTo>
                  <a:cubicBezTo>
                    <a:pt x="230154" y="11718"/>
                    <a:pt x="230410" y="11705"/>
                    <a:pt x="230672" y="11609"/>
                  </a:cubicBezTo>
                  <a:cubicBezTo>
                    <a:pt x="230743" y="11585"/>
                    <a:pt x="230824" y="11579"/>
                    <a:pt x="230907" y="11579"/>
                  </a:cubicBezTo>
                  <a:cubicBezTo>
                    <a:pt x="230990" y="11579"/>
                    <a:pt x="231077" y="11585"/>
                    <a:pt x="231160" y="11585"/>
                  </a:cubicBezTo>
                  <a:cubicBezTo>
                    <a:pt x="231970" y="11549"/>
                    <a:pt x="232767" y="11609"/>
                    <a:pt x="233577" y="11466"/>
                  </a:cubicBezTo>
                  <a:cubicBezTo>
                    <a:pt x="233803" y="11423"/>
                    <a:pt x="234032" y="11410"/>
                    <a:pt x="234263" y="11410"/>
                  </a:cubicBezTo>
                  <a:cubicBezTo>
                    <a:pt x="234565" y="11410"/>
                    <a:pt x="234870" y="11431"/>
                    <a:pt x="235172" y="11431"/>
                  </a:cubicBezTo>
                  <a:cubicBezTo>
                    <a:pt x="235212" y="11431"/>
                    <a:pt x="235252" y="11431"/>
                    <a:pt x="235292" y="11430"/>
                  </a:cubicBezTo>
                  <a:cubicBezTo>
                    <a:pt x="235430" y="11430"/>
                    <a:pt x="235571" y="11434"/>
                    <a:pt x="235712" y="11434"/>
                  </a:cubicBezTo>
                  <a:cubicBezTo>
                    <a:pt x="235994" y="11434"/>
                    <a:pt x="236280" y="11418"/>
                    <a:pt x="236565" y="11323"/>
                  </a:cubicBezTo>
                  <a:cubicBezTo>
                    <a:pt x="236641" y="11296"/>
                    <a:pt x="236724" y="11288"/>
                    <a:pt x="236810" y="11288"/>
                  </a:cubicBezTo>
                  <a:cubicBezTo>
                    <a:pt x="236914" y="11288"/>
                    <a:pt x="237021" y="11299"/>
                    <a:pt x="237125" y="11299"/>
                  </a:cubicBezTo>
                  <a:cubicBezTo>
                    <a:pt x="237720" y="11293"/>
                    <a:pt x="238316" y="11293"/>
                    <a:pt x="238911" y="11293"/>
                  </a:cubicBezTo>
                  <a:cubicBezTo>
                    <a:pt x="239506" y="11293"/>
                    <a:pt x="240102" y="11293"/>
                    <a:pt x="240697" y="11287"/>
                  </a:cubicBezTo>
                  <a:cubicBezTo>
                    <a:pt x="240932" y="11287"/>
                    <a:pt x="241166" y="11300"/>
                    <a:pt x="241400" y="11300"/>
                  </a:cubicBezTo>
                  <a:cubicBezTo>
                    <a:pt x="241712" y="11300"/>
                    <a:pt x="242022" y="11277"/>
                    <a:pt x="242328" y="11168"/>
                  </a:cubicBezTo>
                  <a:cubicBezTo>
                    <a:pt x="242358" y="11156"/>
                    <a:pt x="242394" y="11153"/>
                    <a:pt x="242431" y="11153"/>
                  </a:cubicBezTo>
                  <a:close/>
                  <a:moveTo>
                    <a:pt x="77426" y="11865"/>
                  </a:moveTo>
                  <a:cubicBezTo>
                    <a:pt x="79727" y="11865"/>
                    <a:pt x="82026" y="11871"/>
                    <a:pt x="84320" y="11871"/>
                  </a:cubicBezTo>
                  <a:cubicBezTo>
                    <a:pt x="84382" y="11871"/>
                    <a:pt x="84444" y="11870"/>
                    <a:pt x="84506" y="11870"/>
                  </a:cubicBezTo>
                  <a:cubicBezTo>
                    <a:pt x="84753" y="11870"/>
                    <a:pt x="84999" y="11878"/>
                    <a:pt x="85237" y="11954"/>
                  </a:cubicBezTo>
                  <a:cubicBezTo>
                    <a:pt x="85365" y="11996"/>
                    <a:pt x="85504" y="12003"/>
                    <a:pt x="85643" y="12003"/>
                  </a:cubicBezTo>
                  <a:cubicBezTo>
                    <a:pt x="85699" y="12003"/>
                    <a:pt x="85754" y="12002"/>
                    <a:pt x="85809" y="12002"/>
                  </a:cubicBezTo>
                  <a:cubicBezTo>
                    <a:pt x="86130" y="12008"/>
                    <a:pt x="86451" y="12008"/>
                    <a:pt x="86773" y="12008"/>
                  </a:cubicBezTo>
                  <a:cubicBezTo>
                    <a:pt x="87094" y="12008"/>
                    <a:pt x="87416" y="12008"/>
                    <a:pt x="87737" y="12013"/>
                  </a:cubicBezTo>
                  <a:cubicBezTo>
                    <a:pt x="87904" y="12013"/>
                    <a:pt x="88069" y="12010"/>
                    <a:pt x="88234" y="12010"/>
                  </a:cubicBezTo>
                  <a:cubicBezTo>
                    <a:pt x="88564" y="12010"/>
                    <a:pt x="88892" y="12025"/>
                    <a:pt x="89226" y="12121"/>
                  </a:cubicBezTo>
                  <a:cubicBezTo>
                    <a:pt x="89312" y="12148"/>
                    <a:pt x="89406" y="12155"/>
                    <a:pt x="89503" y="12155"/>
                  </a:cubicBezTo>
                  <a:cubicBezTo>
                    <a:pt x="89619" y="12155"/>
                    <a:pt x="89740" y="12144"/>
                    <a:pt x="89857" y="12144"/>
                  </a:cubicBezTo>
                  <a:cubicBezTo>
                    <a:pt x="92166" y="12144"/>
                    <a:pt x="94476" y="12156"/>
                    <a:pt x="96786" y="12156"/>
                  </a:cubicBezTo>
                  <a:cubicBezTo>
                    <a:pt x="96810" y="12156"/>
                    <a:pt x="96832" y="12156"/>
                    <a:pt x="96854" y="12156"/>
                  </a:cubicBezTo>
                  <a:cubicBezTo>
                    <a:pt x="97583" y="12156"/>
                    <a:pt x="97572" y="12168"/>
                    <a:pt x="97572" y="12930"/>
                  </a:cubicBezTo>
                  <a:cubicBezTo>
                    <a:pt x="97572" y="13478"/>
                    <a:pt x="97524" y="14026"/>
                    <a:pt x="97691" y="14561"/>
                  </a:cubicBezTo>
                  <a:cubicBezTo>
                    <a:pt x="97739" y="14704"/>
                    <a:pt x="97715" y="14883"/>
                    <a:pt x="97715" y="15050"/>
                  </a:cubicBezTo>
                  <a:cubicBezTo>
                    <a:pt x="97715" y="15835"/>
                    <a:pt x="97715" y="16621"/>
                    <a:pt x="97715" y="17407"/>
                  </a:cubicBezTo>
                  <a:cubicBezTo>
                    <a:pt x="97715" y="17812"/>
                    <a:pt x="97691" y="18217"/>
                    <a:pt x="97822" y="18610"/>
                  </a:cubicBezTo>
                  <a:cubicBezTo>
                    <a:pt x="97881" y="18776"/>
                    <a:pt x="97858" y="18979"/>
                    <a:pt x="97858" y="19169"/>
                  </a:cubicBezTo>
                  <a:cubicBezTo>
                    <a:pt x="97870" y="19550"/>
                    <a:pt x="97846" y="19931"/>
                    <a:pt x="97965" y="20300"/>
                  </a:cubicBezTo>
                  <a:cubicBezTo>
                    <a:pt x="98036" y="20526"/>
                    <a:pt x="97989" y="20776"/>
                    <a:pt x="98001" y="21015"/>
                  </a:cubicBezTo>
                  <a:cubicBezTo>
                    <a:pt x="98036" y="21765"/>
                    <a:pt x="97917" y="22527"/>
                    <a:pt x="98132" y="23277"/>
                  </a:cubicBezTo>
                  <a:cubicBezTo>
                    <a:pt x="98179" y="23455"/>
                    <a:pt x="98143" y="23658"/>
                    <a:pt x="98143" y="23848"/>
                  </a:cubicBezTo>
                  <a:cubicBezTo>
                    <a:pt x="98143" y="25563"/>
                    <a:pt x="98143" y="27277"/>
                    <a:pt x="98143" y="28992"/>
                  </a:cubicBezTo>
                  <a:cubicBezTo>
                    <a:pt x="98143" y="29325"/>
                    <a:pt x="98120" y="29659"/>
                    <a:pt x="98251" y="29980"/>
                  </a:cubicBezTo>
                  <a:cubicBezTo>
                    <a:pt x="98286" y="30063"/>
                    <a:pt x="98286" y="30159"/>
                    <a:pt x="98286" y="30254"/>
                  </a:cubicBezTo>
                  <a:cubicBezTo>
                    <a:pt x="98286" y="31135"/>
                    <a:pt x="98286" y="32016"/>
                    <a:pt x="98286" y="32897"/>
                  </a:cubicBezTo>
                  <a:cubicBezTo>
                    <a:pt x="98274" y="33195"/>
                    <a:pt x="98203" y="33266"/>
                    <a:pt x="97893" y="33290"/>
                  </a:cubicBezTo>
                  <a:cubicBezTo>
                    <a:pt x="97826" y="33294"/>
                    <a:pt x="97757" y="33295"/>
                    <a:pt x="97687" y="33295"/>
                  </a:cubicBezTo>
                  <a:cubicBezTo>
                    <a:pt x="97548" y="33295"/>
                    <a:pt x="97405" y="33290"/>
                    <a:pt x="97262" y="33290"/>
                  </a:cubicBezTo>
                  <a:lnTo>
                    <a:pt x="73986" y="33290"/>
                  </a:lnTo>
                  <a:cubicBezTo>
                    <a:pt x="73890" y="33290"/>
                    <a:pt x="73795" y="33295"/>
                    <a:pt x="73700" y="33295"/>
                  </a:cubicBezTo>
                  <a:cubicBezTo>
                    <a:pt x="73652" y="33295"/>
                    <a:pt x="73605" y="33294"/>
                    <a:pt x="73557" y="33290"/>
                  </a:cubicBezTo>
                  <a:cubicBezTo>
                    <a:pt x="73021" y="33278"/>
                    <a:pt x="73009" y="33266"/>
                    <a:pt x="72997" y="32718"/>
                  </a:cubicBezTo>
                  <a:cubicBezTo>
                    <a:pt x="72997" y="32599"/>
                    <a:pt x="72997" y="32480"/>
                    <a:pt x="72997" y="32361"/>
                  </a:cubicBezTo>
                  <a:cubicBezTo>
                    <a:pt x="72997" y="25849"/>
                    <a:pt x="72997" y="19324"/>
                    <a:pt x="72997" y="12811"/>
                  </a:cubicBezTo>
                  <a:cubicBezTo>
                    <a:pt x="72997" y="11936"/>
                    <a:pt x="72946" y="11868"/>
                    <a:pt x="73562" y="11868"/>
                  </a:cubicBezTo>
                  <a:cubicBezTo>
                    <a:pt x="73675" y="11868"/>
                    <a:pt x="73811" y="11871"/>
                    <a:pt x="73974" y="11871"/>
                  </a:cubicBezTo>
                  <a:cubicBezTo>
                    <a:pt x="75125" y="11867"/>
                    <a:pt x="76276" y="11865"/>
                    <a:pt x="77426" y="11865"/>
                  </a:cubicBezTo>
                  <a:close/>
                  <a:moveTo>
                    <a:pt x="46351" y="11716"/>
                  </a:moveTo>
                  <a:cubicBezTo>
                    <a:pt x="52804" y="11716"/>
                    <a:pt x="59246" y="11728"/>
                    <a:pt x="65699" y="11728"/>
                  </a:cubicBezTo>
                  <a:cubicBezTo>
                    <a:pt x="65766" y="11728"/>
                    <a:pt x="65832" y="11727"/>
                    <a:pt x="65898" y="11727"/>
                  </a:cubicBezTo>
                  <a:cubicBezTo>
                    <a:pt x="66161" y="11727"/>
                    <a:pt x="66420" y="11735"/>
                    <a:pt x="66687" y="11811"/>
                  </a:cubicBezTo>
                  <a:cubicBezTo>
                    <a:pt x="66809" y="11854"/>
                    <a:pt x="66939" y="11863"/>
                    <a:pt x="67067" y="11863"/>
                  </a:cubicBezTo>
                  <a:cubicBezTo>
                    <a:pt x="67152" y="11863"/>
                    <a:pt x="67237" y="11859"/>
                    <a:pt x="67318" y="11859"/>
                  </a:cubicBezTo>
                  <a:lnTo>
                    <a:pt x="71533" y="11859"/>
                  </a:lnTo>
                  <a:cubicBezTo>
                    <a:pt x="71723" y="11859"/>
                    <a:pt x="71914" y="11859"/>
                    <a:pt x="72104" y="11871"/>
                  </a:cubicBezTo>
                  <a:cubicBezTo>
                    <a:pt x="72331" y="11883"/>
                    <a:pt x="72414" y="11966"/>
                    <a:pt x="72426" y="12168"/>
                  </a:cubicBezTo>
                  <a:cubicBezTo>
                    <a:pt x="72438" y="12383"/>
                    <a:pt x="72438" y="12597"/>
                    <a:pt x="72438" y="12811"/>
                  </a:cubicBezTo>
                  <a:lnTo>
                    <a:pt x="72438" y="22598"/>
                  </a:lnTo>
                  <a:lnTo>
                    <a:pt x="72438" y="32230"/>
                  </a:lnTo>
                  <a:cubicBezTo>
                    <a:pt x="72438" y="32397"/>
                    <a:pt x="72450" y="32564"/>
                    <a:pt x="72438" y="32730"/>
                  </a:cubicBezTo>
                  <a:cubicBezTo>
                    <a:pt x="72426" y="33266"/>
                    <a:pt x="72414" y="33290"/>
                    <a:pt x="71866" y="33290"/>
                  </a:cubicBezTo>
                  <a:lnTo>
                    <a:pt x="62663" y="33290"/>
                  </a:lnTo>
                  <a:cubicBezTo>
                    <a:pt x="62520" y="33290"/>
                    <a:pt x="62365" y="33290"/>
                    <a:pt x="62234" y="33242"/>
                  </a:cubicBezTo>
                  <a:cubicBezTo>
                    <a:pt x="62015" y="33166"/>
                    <a:pt x="61788" y="33158"/>
                    <a:pt x="61560" y="33158"/>
                  </a:cubicBezTo>
                  <a:cubicBezTo>
                    <a:pt x="61503" y="33158"/>
                    <a:pt x="61446" y="33159"/>
                    <a:pt x="61389" y="33159"/>
                  </a:cubicBezTo>
                  <a:cubicBezTo>
                    <a:pt x="60436" y="33159"/>
                    <a:pt x="59484" y="33154"/>
                    <a:pt x="58531" y="33154"/>
                  </a:cubicBezTo>
                  <a:cubicBezTo>
                    <a:pt x="58055" y="33154"/>
                    <a:pt x="57579" y="33155"/>
                    <a:pt x="57103" y="33159"/>
                  </a:cubicBezTo>
                  <a:cubicBezTo>
                    <a:pt x="56988" y="33159"/>
                    <a:pt x="56875" y="33157"/>
                    <a:pt x="56762" y="33157"/>
                  </a:cubicBezTo>
                  <a:cubicBezTo>
                    <a:pt x="56451" y="33157"/>
                    <a:pt x="56143" y="33170"/>
                    <a:pt x="55829" y="33266"/>
                  </a:cubicBezTo>
                  <a:cubicBezTo>
                    <a:pt x="55742" y="33293"/>
                    <a:pt x="55648" y="33301"/>
                    <a:pt x="55551" y="33301"/>
                  </a:cubicBezTo>
                  <a:cubicBezTo>
                    <a:pt x="55435" y="33301"/>
                    <a:pt x="55314" y="33290"/>
                    <a:pt x="55198" y="33290"/>
                  </a:cubicBezTo>
                  <a:cubicBezTo>
                    <a:pt x="52935" y="33290"/>
                    <a:pt x="50673" y="33290"/>
                    <a:pt x="48411" y="33302"/>
                  </a:cubicBezTo>
                  <a:cubicBezTo>
                    <a:pt x="48302" y="33302"/>
                    <a:pt x="48192" y="33297"/>
                    <a:pt x="48084" y="33297"/>
                  </a:cubicBezTo>
                  <a:cubicBezTo>
                    <a:pt x="47884" y="33297"/>
                    <a:pt x="47687" y="33312"/>
                    <a:pt x="47494" y="33397"/>
                  </a:cubicBezTo>
                  <a:cubicBezTo>
                    <a:pt x="47435" y="33421"/>
                    <a:pt x="47363" y="33421"/>
                    <a:pt x="47292" y="33421"/>
                  </a:cubicBezTo>
                  <a:cubicBezTo>
                    <a:pt x="46601" y="33433"/>
                    <a:pt x="45911" y="33433"/>
                    <a:pt x="45220" y="33433"/>
                  </a:cubicBezTo>
                  <a:cubicBezTo>
                    <a:pt x="44970" y="33421"/>
                    <a:pt x="44887" y="33326"/>
                    <a:pt x="44875" y="33076"/>
                  </a:cubicBezTo>
                  <a:cubicBezTo>
                    <a:pt x="44875" y="33028"/>
                    <a:pt x="44863" y="32980"/>
                    <a:pt x="44875" y="32933"/>
                  </a:cubicBezTo>
                  <a:cubicBezTo>
                    <a:pt x="45006" y="32445"/>
                    <a:pt x="44958" y="31933"/>
                    <a:pt x="45053" y="31456"/>
                  </a:cubicBezTo>
                  <a:cubicBezTo>
                    <a:pt x="45173" y="30897"/>
                    <a:pt x="45149" y="30325"/>
                    <a:pt x="45292" y="29766"/>
                  </a:cubicBezTo>
                  <a:cubicBezTo>
                    <a:pt x="45411" y="29313"/>
                    <a:pt x="45458" y="28837"/>
                    <a:pt x="45530" y="28373"/>
                  </a:cubicBezTo>
                  <a:cubicBezTo>
                    <a:pt x="45565" y="28158"/>
                    <a:pt x="45577" y="27944"/>
                    <a:pt x="45577" y="27742"/>
                  </a:cubicBezTo>
                  <a:cubicBezTo>
                    <a:pt x="45577" y="25337"/>
                    <a:pt x="45577" y="22931"/>
                    <a:pt x="45577" y="20526"/>
                  </a:cubicBezTo>
                  <a:cubicBezTo>
                    <a:pt x="45577" y="20288"/>
                    <a:pt x="45589" y="20050"/>
                    <a:pt x="45494" y="19824"/>
                  </a:cubicBezTo>
                  <a:cubicBezTo>
                    <a:pt x="45470" y="19764"/>
                    <a:pt x="45446" y="19681"/>
                    <a:pt x="45446" y="19622"/>
                  </a:cubicBezTo>
                  <a:cubicBezTo>
                    <a:pt x="45518" y="18788"/>
                    <a:pt x="45280" y="17967"/>
                    <a:pt x="45292" y="17133"/>
                  </a:cubicBezTo>
                  <a:cubicBezTo>
                    <a:pt x="45315" y="16157"/>
                    <a:pt x="45327" y="15181"/>
                    <a:pt x="45292" y="14204"/>
                  </a:cubicBezTo>
                  <a:cubicBezTo>
                    <a:pt x="45268" y="13466"/>
                    <a:pt x="45375" y="12740"/>
                    <a:pt x="45446" y="12013"/>
                  </a:cubicBezTo>
                  <a:cubicBezTo>
                    <a:pt x="45470" y="11811"/>
                    <a:pt x="45554" y="11740"/>
                    <a:pt x="45780" y="11728"/>
                  </a:cubicBezTo>
                  <a:cubicBezTo>
                    <a:pt x="45970" y="11716"/>
                    <a:pt x="46161" y="11716"/>
                    <a:pt x="46351" y="11716"/>
                  </a:cubicBezTo>
                  <a:close/>
                  <a:moveTo>
                    <a:pt x="99929" y="12156"/>
                  </a:moveTo>
                  <a:cubicBezTo>
                    <a:pt x="100247" y="12156"/>
                    <a:pt x="100562" y="12164"/>
                    <a:pt x="100870" y="12264"/>
                  </a:cubicBezTo>
                  <a:cubicBezTo>
                    <a:pt x="100962" y="12291"/>
                    <a:pt x="101059" y="12298"/>
                    <a:pt x="101157" y="12298"/>
                  </a:cubicBezTo>
                  <a:cubicBezTo>
                    <a:pt x="101276" y="12298"/>
                    <a:pt x="101396" y="12287"/>
                    <a:pt x="101513" y="12287"/>
                  </a:cubicBezTo>
                  <a:cubicBezTo>
                    <a:pt x="102942" y="12299"/>
                    <a:pt x="104370" y="12299"/>
                    <a:pt x="105787" y="12299"/>
                  </a:cubicBezTo>
                  <a:cubicBezTo>
                    <a:pt x="106073" y="12299"/>
                    <a:pt x="106359" y="12299"/>
                    <a:pt x="106644" y="12383"/>
                  </a:cubicBezTo>
                  <a:cubicBezTo>
                    <a:pt x="106781" y="12425"/>
                    <a:pt x="106935" y="12431"/>
                    <a:pt x="107090" y="12431"/>
                  </a:cubicBezTo>
                  <a:cubicBezTo>
                    <a:pt x="107152" y="12431"/>
                    <a:pt x="107214" y="12430"/>
                    <a:pt x="107276" y="12430"/>
                  </a:cubicBezTo>
                  <a:cubicBezTo>
                    <a:pt x="107633" y="12436"/>
                    <a:pt x="107990" y="12436"/>
                    <a:pt x="108347" y="12436"/>
                  </a:cubicBezTo>
                  <a:cubicBezTo>
                    <a:pt x="108704" y="12436"/>
                    <a:pt x="109061" y="12436"/>
                    <a:pt x="109419" y="12442"/>
                  </a:cubicBezTo>
                  <a:cubicBezTo>
                    <a:pt x="109871" y="12442"/>
                    <a:pt x="110312" y="12442"/>
                    <a:pt x="110764" y="12549"/>
                  </a:cubicBezTo>
                  <a:cubicBezTo>
                    <a:pt x="110938" y="12585"/>
                    <a:pt x="111120" y="12595"/>
                    <a:pt x="111304" y="12595"/>
                  </a:cubicBezTo>
                  <a:cubicBezTo>
                    <a:pt x="111505" y="12595"/>
                    <a:pt x="111709" y="12583"/>
                    <a:pt x="111912" y="12583"/>
                  </a:cubicBezTo>
                  <a:cubicBezTo>
                    <a:pt x="111954" y="12583"/>
                    <a:pt x="111996" y="12584"/>
                    <a:pt x="112038" y="12585"/>
                  </a:cubicBezTo>
                  <a:cubicBezTo>
                    <a:pt x="112099" y="12587"/>
                    <a:pt x="112160" y="12587"/>
                    <a:pt x="112222" y="12587"/>
                  </a:cubicBezTo>
                  <a:cubicBezTo>
                    <a:pt x="112303" y="12587"/>
                    <a:pt x="112385" y="12586"/>
                    <a:pt x="112466" y="12586"/>
                  </a:cubicBezTo>
                  <a:cubicBezTo>
                    <a:pt x="112751" y="12586"/>
                    <a:pt x="113034" y="12597"/>
                    <a:pt x="113312" y="12692"/>
                  </a:cubicBezTo>
                  <a:cubicBezTo>
                    <a:pt x="113389" y="12716"/>
                    <a:pt x="113473" y="12722"/>
                    <a:pt x="113558" y="12722"/>
                  </a:cubicBezTo>
                  <a:cubicBezTo>
                    <a:pt x="113642" y="12722"/>
                    <a:pt x="113729" y="12716"/>
                    <a:pt x="113812" y="12716"/>
                  </a:cubicBezTo>
                  <a:cubicBezTo>
                    <a:pt x="113942" y="12721"/>
                    <a:pt x="114072" y="12722"/>
                    <a:pt x="114203" y="12722"/>
                  </a:cubicBezTo>
                  <a:cubicBezTo>
                    <a:pt x="114318" y="12722"/>
                    <a:pt x="114434" y="12721"/>
                    <a:pt x="114549" y="12721"/>
                  </a:cubicBezTo>
                  <a:cubicBezTo>
                    <a:pt x="114987" y="12721"/>
                    <a:pt x="115426" y="12733"/>
                    <a:pt x="115860" y="12847"/>
                  </a:cubicBezTo>
                  <a:cubicBezTo>
                    <a:pt x="115952" y="12871"/>
                    <a:pt x="116048" y="12878"/>
                    <a:pt x="116145" y="12878"/>
                  </a:cubicBezTo>
                  <a:cubicBezTo>
                    <a:pt x="116258" y="12878"/>
                    <a:pt x="116374" y="12869"/>
                    <a:pt x="116488" y="12869"/>
                  </a:cubicBezTo>
                  <a:cubicBezTo>
                    <a:pt x="116517" y="12869"/>
                    <a:pt x="116546" y="12869"/>
                    <a:pt x="116574" y="12871"/>
                  </a:cubicBezTo>
                  <a:cubicBezTo>
                    <a:pt x="116627" y="12872"/>
                    <a:pt x="116680" y="12872"/>
                    <a:pt x="116733" y="12872"/>
                  </a:cubicBezTo>
                  <a:cubicBezTo>
                    <a:pt x="116877" y="12872"/>
                    <a:pt x="117021" y="12869"/>
                    <a:pt x="117165" y="12869"/>
                  </a:cubicBezTo>
                  <a:cubicBezTo>
                    <a:pt x="117467" y="12869"/>
                    <a:pt x="117767" y="12884"/>
                    <a:pt x="118063" y="12978"/>
                  </a:cubicBezTo>
                  <a:cubicBezTo>
                    <a:pt x="118133" y="13005"/>
                    <a:pt x="118208" y="13012"/>
                    <a:pt x="118285" y="13012"/>
                  </a:cubicBezTo>
                  <a:cubicBezTo>
                    <a:pt x="118377" y="13012"/>
                    <a:pt x="118472" y="13002"/>
                    <a:pt x="118563" y="13002"/>
                  </a:cubicBezTo>
                  <a:cubicBezTo>
                    <a:pt x="118801" y="13008"/>
                    <a:pt x="119039" y="13008"/>
                    <a:pt x="119277" y="13008"/>
                  </a:cubicBezTo>
                  <a:cubicBezTo>
                    <a:pt x="119515" y="13008"/>
                    <a:pt x="119753" y="13008"/>
                    <a:pt x="119991" y="13014"/>
                  </a:cubicBezTo>
                  <a:cubicBezTo>
                    <a:pt x="120539" y="13026"/>
                    <a:pt x="120563" y="13037"/>
                    <a:pt x="120563" y="13561"/>
                  </a:cubicBezTo>
                  <a:cubicBezTo>
                    <a:pt x="120575" y="14133"/>
                    <a:pt x="120563" y="14704"/>
                    <a:pt x="120575" y="15276"/>
                  </a:cubicBezTo>
                  <a:cubicBezTo>
                    <a:pt x="120575" y="15728"/>
                    <a:pt x="120527" y="16181"/>
                    <a:pt x="120682" y="16621"/>
                  </a:cubicBezTo>
                  <a:cubicBezTo>
                    <a:pt x="120730" y="16776"/>
                    <a:pt x="120706" y="16955"/>
                    <a:pt x="120706" y="17121"/>
                  </a:cubicBezTo>
                  <a:cubicBezTo>
                    <a:pt x="120718" y="17633"/>
                    <a:pt x="120670" y="18157"/>
                    <a:pt x="120837" y="18669"/>
                  </a:cubicBezTo>
                  <a:cubicBezTo>
                    <a:pt x="120884" y="18824"/>
                    <a:pt x="120849" y="19002"/>
                    <a:pt x="120849" y="19169"/>
                  </a:cubicBezTo>
                  <a:cubicBezTo>
                    <a:pt x="120861" y="19669"/>
                    <a:pt x="120813" y="20169"/>
                    <a:pt x="120968" y="20657"/>
                  </a:cubicBezTo>
                  <a:cubicBezTo>
                    <a:pt x="121027" y="20836"/>
                    <a:pt x="120992" y="21038"/>
                    <a:pt x="120992" y="21229"/>
                  </a:cubicBezTo>
                  <a:cubicBezTo>
                    <a:pt x="121003" y="21693"/>
                    <a:pt x="120968" y="22169"/>
                    <a:pt x="121111" y="22634"/>
                  </a:cubicBezTo>
                  <a:cubicBezTo>
                    <a:pt x="121170" y="22836"/>
                    <a:pt x="121134" y="23062"/>
                    <a:pt x="121134" y="23277"/>
                  </a:cubicBezTo>
                  <a:cubicBezTo>
                    <a:pt x="121146" y="23610"/>
                    <a:pt x="121122" y="23944"/>
                    <a:pt x="121242" y="24265"/>
                  </a:cubicBezTo>
                  <a:cubicBezTo>
                    <a:pt x="121289" y="24420"/>
                    <a:pt x="121277" y="24598"/>
                    <a:pt x="121277" y="24765"/>
                  </a:cubicBezTo>
                  <a:cubicBezTo>
                    <a:pt x="121277" y="25206"/>
                    <a:pt x="121277" y="25658"/>
                    <a:pt x="121277" y="26110"/>
                  </a:cubicBezTo>
                  <a:cubicBezTo>
                    <a:pt x="121289" y="26992"/>
                    <a:pt x="121492" y="27861"/>
                    <a:pt x="121432" y="28742"/>
                  </a:cubicBezTo>
                  <a:cubicBezTo>
                    <a:pt x="121599" y="29194"/>
                    <a:pt x="121539" y="29682"/>
                    <a:pt x="121575" y="30147"/>
                  </a:cubicBezTo>
                  <a:cubicBezTo>
                    <a:pt x="121611" y="30599"/>
                    <a:pt x="121646" y="31052"/>
                    <a:pt x="121754" y="31480"/>
                  </a:cubicBezTo>
                  <a:cubicBezTo>
                    <a:pt x="121908" y="32075"/>
                    <a:pt x="121825" y="32671"/>
                    <a:pt x="121837" y="33254"/>
                  </a:cubicBezTo>
                  <a:cubicBezTo>
                    <a:pt x="121837" y="33469"/>
                    <a:pt x="121742" y="33552"/>
                    <a:pt x="121527" y="33564"/>
                  </a:cubicBezTo>
                  <a:cubicBezTo>
                    <a:pt x="121349" y="33576"/>
                    <a:pt x="121158" y="33576"/>
                    <a:pt x="120968" y="33576"/>
                  </a:cubicBezTo>
                  <a:lnTo>
                    <a:pt x="109478" y="33576"/>
                  </a:lnTo>
                  <a:cubicBezTo>
                    <a:pt x="109192" y="33576"/>
                    <a:pt x="108907" y="33564"/>
                    <a:pt x="108633" y="33492"/>
                  </a:cubicBezTo>
                  <a:cubicBezTo>
                    <a:pt x="108497" y="33449"/>
                    <a:pt x="108353" y="33441"/>
                    <a:pt x="108208" y="33441"/>
                  </a:cubicBezTo>
                  <a:cubicBezTo>
                    <a:pt x="108111" y="33441"/>
                    <a:pt x="108014" y="33445"/>
                    <a:pt x="107918" y="33445"/>
                  </a:cubicBezTo>
                  <a:cubicBezTo>
                    <a:pt x="106557" y="33438"/>
                    <a:pt x="105196" y="33431"/>
                    <a:pt x="103838" y="33431"/>
                  </a:cubicBezTo>
                  <a:cubicBezTo>
                    <a:pt x="102843" y="33431"/>
                    <a:pt x="101849" y="33435"/>
                    <a:pt x="100858" y="33445"/>
                  </a:cubicBezTo>
                  <a:cubicBezTo>
                    <a:pt x="100298" y="33445"/>
                    <a:pt x="99775" y="33266"/>
                    <a:pt x="99227" y="33266"/>
                  </a:cubicBezTo>
                  <a:cubicBezTo>
                    <a:pt x="99060" y="33266"/>
                    <a:pt x="99013" y="33111"/>
                    <a:pt x="99013" y="32957"/>
                  </a:cubicBezTo>
                  <a:cubicBezTo>
                    <a:pt x="99001" y="32528"/>
                    <a:pt x="99001" y="32099"/>
                    <a:pt x="99001" y="31671"/>
                  </a:cubicBezTo>
                  <a:cubicBezTo>
                    <a:pt x="98989" y="31242"/>
                    <a:pt x="99024" y="30825"/>
                    <a:pt x="98894" y="30397"/>
                  </a:cubicBezTo>
                  <a:cubicBezTo>
                    <a:pt x="98834" y="30206"/>
                    <a:pt x="98858" y="29980"/>
                    <a:pt x="98858" y="29766"/>
                  </a:cubicBezTo>
                  <a:cubicBezTo>
                    <a:pt x="98858" y="27742"/>
                    <a:pt x="98858" y="25718"/>
                    <a:pt x="98858" y="23693"/>
                  </a:cubicBezTo>
                  <a:cubicBezTo>
                    <a:pt x="98858" y="23384"/>
                    <a:pt x="98870" y="23074"/>
                    <a:pt x="98763" y="22777"/>
                  </a:cubicBezTo>
                  <a:cubicBezTo>
                    <a:pt x="98703" y="22598"/>
                    <a:pt x="98727" y="22396"/>
                    <a:pt x="98715" y="22205"/>
                  </a:cubicBezTo>
                  <a:cubicBezTo>
                    <a:pt x="98691" y="21527"/>
                    <a:pt x="98763" y="20836"/>
                    <a:pt x="98596" y="20157"/>
                  </a:cubicBezTo>
                  <a:cubicBezTo>
                    <a:pt x="98513" y="19812"/>
                    <a:pt x="98572" y="19443"/>
                    <a:pt x="98572" y="19086"/>
                  </a:cubicBezTo>
                  <a:cubicBezTo>
                    <a:pt x="98560" y="18729"/>
                    <a:pt x="98584" y="18371"/>
                    <a:pt x="98465" y="18026"/>
                  </a:cubicBezTo>
                  <a:cubicBezTo>
                    <a:pt x="98405" y="17859"/>
                    <a:pt x="98429" y="17657"/>
                    <a:pt x="98429" y="17467"/>
                  </a:cubicBezTo>
                  <a:cubicBezTo>
                    <a:pt x="98429" y="16776"/>
                    <a:pt x="98429" y="16085"/>
                    <a:pt x="98429" y="15395"/>
                  </a:cubicBezTo>
                  <a:cubicBezTo>
                    <a:pt x="98417" y="14966"/>
                    <a:pt x="98393" y="14550"/>
                    <a:pt x="98322" y="14121"/>
                  </a:cubicBezTo>
                  <a:cubicBezTo>
                    <a:pt x="98239" y="13585"/>
                    <a:pt x="98286" y="13026"/>
                    <a:pt x="98298" y="12478"/>
                  </a:cubicBezTo>
                  <a:cubicBezTo>
                    <a:pt x="98298" y="12264"/>
                    <a:pt x="98382" y="12180"/>
                    <a:pt x="98596" y="12168"/>
                  </a:cubicBezTo>
                  <a:cubicBezTo>
                    <a:pt x="98977" y="12156"/>
                    <a:pt x="99358" y="12156"/>
                    <a:pt x="99739" y="12156"/>
                  </a:cubicBezTo>
                  <a:cubicBezTo>
                    <a:pt x="99802" y="12156"/>
                    <a:pt x="99866" y="12156"/>
                    <a:pt x="99929" y="12156"/>
                  </a:cubicBezTo>
                  <a:close/>
                  <a:moveTo>
                    <a:pt x="218516" y="12002"/>
                  </a:moveTo>
                  <a:cubicBezTo>
                    <a:pt x="218837" y="12002"/>
                    <a:pt x="218920" y="12073"/>
                    <a:pt x="218980" y="12406"/>
                  </a:cubicBezTo>
                  <a:cubicBezTo>
                    <a:pt x="219063" y="12847"/>
                    <a:pt x="219123" y="13299"/>
                    <a:pt x="219111" y="13752"/>
                  </a:cubicBezTo>
                  <a:cubicBezTo>
                    <a:pt x="219099" y="14371"/>
                    <a:pt x="219111" y="14990"/>
                    <a:pt x="219111" y="15609"/>
                  </a:cubicBezTo>
                  <a:cubicBezTo>
                    <a:pt x="219111" y="16224"/>
                    <a:pt x="219111" y="16839"/>
                    <a:pt x="219111" y="17455"/>
                  </a:cubicBezTo>
                  <a:cubicBezTo>
                    <a:pt x="219111" y="17836"/>
                    <a:pt x="219087" y="18217"/>
                    <a:pt x="219218" y="18586"/>
                  </a:cubicBezTo>
                  <a:cubicBezTo>
                    <a:pt x="219278" y="18764"/>
                    <a:pt x="219242" y="18967"/>
                    <a:pt x="219242" y="19157"/>
                  </a:cubicBezTo>
                  <a:cubicBezTo>
                    <a:pt x="219254" y="23563"/>
                    <a:pt x="219254" y="27956"/>
                    <a:pt x="219254" y="32361"/>
                  </a:cubicBezTo>
                  <a:cubicBezTo>
                    <a:pt x="219254" y="33136"/>
                    <a:pt x="219265" y="33147"/>
                    <a:pt x="218535" y="33147"/>
                  </a:cubicBezTo>
                  <a:cubicBezTo>
                    <a:pt x="218514" y="33147"/>
                    <a:pt x="218491" y="33147"/>
                    <a:pt x="218468" y="33147"/>
                  </a:cubicBezTo>
                  <a:lnTo>
                    <a:pt x="217111" y="33147"/>
                  </a:lnTo>
                  <a:cubicBezTo>
                    <a:pt x="217030" y="33147"/>
                    <a:pt x="216949" y="33145"/>
                    <a:pt x="216869" y="33145"/>
                  </a:cubicBezTo>
                  <a:cubicBezTo>
                    <a:pt x="216689" y="33145"/>
                    <a:pt x="216510" y="33156"/>
                    <a:pt x="216337" y="33230"/>
                  </a:cubicBezTo>
                  <a:cubicBezTo>
                    <a:pt x="216294" y="33256"/>
                    <a:pt x="216239" y="33276"/>
                    <a:pt x="216189" y="33276"/>
                  </a:cubicBezTo>
                  <a:cubicBezTo>
                    <a:pt x="216169" y="33276"/>
                    <a:pt x="216151" y="33273"/>
                    <a:pt x="216134" y="33266"/>
                  </a:cubicBezTo>
                  <a:cubicBezTo>
                    <a:pt x="215947" y="33226"/>
                    <a:pt x="215761" y="33211"/>
                    <a:pt x="215575" y="33211"/>
                  </a:cubicBezTo>
                  <a:cubicBezTo>
                    <a:pt x="215121" y="33211"/>
                    <a:pt x="214672" y="33297"/>
                    <a:pt x="214223" y="33297"/>
                  </a:cubicBezTo>
                  <a:cubicBezTo>
                    <a:pt x="214154" y="33297"/>
                    <a:pt x="214084" y="33295"/>
                    <a:pt x="214015" y="33290"/>
                  </a:cubicBezTo>
                  <a:cubicBezTo>
                    <a:pt x="213769" y="33278"/>
                    <a:pt x="213523" y="33274"/>
                    <a:pt x="213277" y="33274"/>
                  </a:cubicBezTo>
                  <a:cubicBezTo>
                    <a:pt x="212785" y="33274"/>
                    <a:pt x="212293" y="33290"/>
                    <a:pt x="211800" y="33290"/>
                  </a:cubicBezTo>
                  <a:lnTo>
                    <a:pt x="209657" y="33290"/>
                  </a:lnTo>
                  <a:cubicBezTo>
                    <a:pt x="209559" y="33290"/>
                    <a:pt x="209460" y="33288"/>
                    <a:pt x="209360" y="33288"/>
                  </a:cubicBezTo>
                  <a:cubicBezTo>
                    <a:pt x="209085" y="33288"/>
                    <a:pt x="208806" y="33301"/>
                    <a:pt x="208526" y="33397"/>
                  </a:cubicBezTo>
                  <a:cubicBezTo>
                    <a:pt x="208450" y="33424"/>
                    <a:pt x="208367" y="33432"/>
                    <a:pt x="208281" y="33432"/>
                  </a:cubicBezTo>
                  <a:cubicBezTo>
                    <a:pt x="208178" y="33432"/>
                    <a:pt x="208071" y="33421"/>
                    <a:pt x="207967" y="33421"/>
                  </a:cubicBezTo>
                  <a:cubicBezTo>
                    <a:pt x="207276" y="33433"/>
                    <a:pt x="206586" y="33433"/>
                    <a:pt x="205895" y="33433"/>
                  </a:cubicBezTo>
                  <a:cubicBezTo>
                    <a:pt x="205800" y="33433"/>
                    <a:pt x="205704" y="33431"/>
                    <a:pt x="205609" y="33431"/>
                  </a:cubicBezTo>
                  <a:cubicBezTo>
                    <a:pt x="205348" y="33431"/>
                    <a:pt x="205089" y="33444"/>
                    <a:pt x="204835" y="33540"/>
                  </a:cubicBezTo>
                  <a:cubicBezTo>
                    <a:pt x="204760" y="33567"/>
                    <a:pt x="204674" y="33574"/>
                    <a:pt x="204585" y="33574"/>
                  </a:cubicBezTo>
                  <a:cubicBezTo>
                    <a:pt x="204479" y="33574"/>
                    <a:pt x="204368" y="33564"/>
                    <a:pt x="204264" y="33564"/>
                  </a:cubicBezTo>
                  <a:cubicBezTo>
                    <a:pt x="203883" y="33570"/>
                    <a:pt x="203505" y="33570"/>
                    <a:pt x="203127" y="33570"/>
                  </a:cubicBezTo>
                  <a:cubicBezTo>
                    <a:pt x="202749" y="33570"/>
                    <a:pt x="202371" y="33570"/>
                    <a:pt x="201990" y="33576"/>
                  </a:cubicBezTo>
                  <a:cubicBezTo>
                    <a:pt x="201825" y="33576"/>
                    <a:pt x="201661" y="33569"/>
                    <a:pt x="201497" y="33569"/>
                  </a:cubicBezTo>
                  <a:cubicBezTo>
                    <a:pt x="201210" y="33569"/>
                    <a:pt x="200925" y="33589"/>
                    <a:pt x="200644" y="33695"/>
                  </a:cubicBezTo>
                  <a:cubicBezTo>
                    <a:pt x="200609" y="33707"/>
                    <a:pt x="200573" y="33710"/>
                    <a:pt x="200537" y="33710"/>
                  </a:cubicBezTo>
                  <a:cubicBezTo>
                    <a:pt x="200501" y="33710"/>
                    <a:pt x="200466" y="33707"/>
                    <a:pt x="200430" y="33707"/>
                  </a:cubicBezTo>
                  <a:cubicBezTo>
                    <a:pt x="200037" y="33713"/>
                    <a:pt x="199644" y="33716"/>
                    <a:pt x="199251" y="33716"/>
                  </a:cubicBezTo>
                  <a:cubicBezTo>
                    <a:pt x="198858" y="33716"/>
                    <a:pt x="198465" y="33713"/>
                    <a:pt x="198073" y="33707"/>
                  </a:cubicBezTo>
                  <a:cubicBezTo>
                    <a:pt x="197775" y="33707"/>
                    <a:pt x="197692" y="33623"/>
                    <a:pt x="197680" y="33326"/>
                  </a:cubicBezTo>
                  <a:cubicBezTo>
                    <a:pt x="197668" y="33088"/>
                    <a:pt x="197680" y="32849"/>
                    <a:pt x="197680" y="32611"/>
                  </a:cubicBezTo>
                  <a:cubicBezTo>
                    <a:pt x="197680" y="32445"/>
                    <a:pt x="197715" y="32266"/>
                    <a:pt x="197668" y="32111"/>
                  </a:cubicBezTo>
                  <a:cubicBezTo>
                    <a:pt x="197477" y="31516"/>
                    <a:pt x="197561" y="30885"/>
                    <a:pt x="197537" y="30278"/>
                  </a:cubicBezTo>
                  <a:cubicBezTo>
                    <a:pt x="197525" y="29778"/>
                    <a:pt x="197549" y="29289"/>
                    <a:pt x="197430" y="28789"/>
                  </a:cubicBezTo>
                  <a:cubicBezTo>
                    <a:pt x="197346" y="28420"/>
                    <a:pt x="197406" y="28027"/>
                    <a:pt x="197394" y="27646"/>
                  </a:cubicBezTo>
                  <a:cubicBezTo>
                    <a:pt x="197382" y="27289"/>
                    <a:pt x="197418" y="26944"/>
                    <a:pt x="197287" y="26587"/>
                  </a:cubicBezTo>
                  <a:cubicBezTo>
                    <a:pt x="197227" y="26420"/>
                    <a:pt x="197263" y="26218"/>
                    <a:pt x="197251" y="26027"/>
                  </a:cubicBezTo>
                  <a:cubicBezTo>
                    <a:pt x="197251" y="25622"/>
                    <a:pt x="197239" y="25229"/>
                    <a:pt x="197144" y="24825"/>
                  </a:cubicBezTo>
                  <a:cubicBezTo>
                    <a:pt x="197072" y="24479"/>
                    <a:pt x="197120" y="24110"/>
                    <a:pt x="197108" y="23753"/>
                  </a:cubicBezTo>
                  <a:cubicBezTo>
                    <a:pt x="197096" y="23360"/>
                    <a:pt x="197132" y="22955"/>
                    <a:pt x="197001" y="22562"/>
                  </a:cubicBezTo>
                  <a:cubicBezTo>
                    <a:pt x="196941" y="22360"/>
                    <a:pt x="196977" y="22134"/>
                    <a:pt x="196965" y="21919"/>
                  </a:cubicBezTo>
                  <a:cubicBezTo>
                    <a:pt x="196941" y="21241"/>
                    <a:pt x="197001" y="20550"/>
                    <a:pt x="196846" y="19860"/>
                  </a:cubicBezTo>
                  <a:cubicBezTo>
                    <a:pt x="196751" y="19431"/>
                    <a:pt x="196834" y="18967"/>
                    <a:pt x="196822" y="18514"/>
                  </a:cubicBezTo>
                  <a:cubicBezTo>
                    <a:pt x="196811" y="18038"/>
                    <a:pt x="196858" y="17562"/>
                    <a:pt x="196715" y="17097"/>
                  </a:cubicBezTo>
                  <a:cubicBezTo>
                    <a:pt x="196644" y="16871"/>
                    <a:pt x="196691" y="16621"/>
                    <a:pt x="196680" y="16383"/>
                  </a:cubicBezTo>
                  <a:cubicBezTo>
                    <a:pt x="196680" y="15954"/>
                    <a:pt x="196715" y="15526"/>
                    <a:pt x="196572" y="15109"/>
                  </a:cubicBezTo>
                  <a:cubicBezTo>
                    <a:pt x="196513" y="14966"/>
                    <a:pt x="196549" y="14788"/>
                    <a:pt x="196537" y="14621"/>
                  </a:cubicBezTo>
                  <a:cubicBezTo>
                    <a:pt x="196513" y="14097"/>
                    <a:pt x="196596" y="13573"/>
                    <a:pt x="196453" y="13061"/>
                  </a:cubicBezTo>
                  <a:cubicBezTo>
                    <a:pt x="196418" y="12918"/>
                    <a:pt x="196537" y="12775"/>
                    <a:pt x="196691" y="12752"/>
                  </a:cubicBezTo>
                  <a:cubicBezTo>
                    <a:pt x="196858" y="12728"/>
                    <a:pt x="197025" y="12728"/>
                    <a:pt x="197192" y="12728"/>
                  </a:cubicBezTo>
                  <a:cubicBezTo>
                    <a:pt x="197596" y="12722"/>
                    <a:pt x="198001" y="12722"/>
                    <a:pt x="198406" y="12722"/>
                  </a:cubicBezTo>
                  <a:cubicBezTo>
                    <a:pt x="198811" y="12722"/>
                    <a:pt x="199216" y="12722"/>
                    <a:pt x="199620" y="12716"/>
                  </a:cubicBezTo>
                  <a:cubicBezTo>
                    <a:pt x="199775" y="12716"/>
                    <a:pt x="199931" y="12720"/>
                    <a:pt x="200088" y="12720"/>
                  </a:cubicBezTo>
                  <a:cubicBezTo>
                    <a:pt x="200401" y="12720"/>
                    <a:pt x="200716" y="12704"/>
                    <a:pt x="201025" y="12609"/>
                  </a:cubicBezTo>
                  <a:cubicBezTo>
                    <a:pt x="201096" y="12582"/>
                    <a:pt x="201171" y="12574"/>
                    <a:pt x="201248" y="12574"/>
                  </a:cubicBezTo>
                  <a:cubicBezTo>
                    <a:pt x="201340" y="12574"/>
                    <a:pt x="201434" y="12585"/>
                    <a:pt x="201525" y="12585"/>
                  </a:cubicBezTo>
                  <a:cubicBezTo>
                    <a:pt x="202192" y="12573"/>
                    <a:pt x="202859" y="12573"/>
                    <a:pt x="203526" y="12573"/>
                  </a:cubicBezTo>
                  <a:cubicBezTo>
                    <a:pt x="203586" y="12573"/>
                    <a:pt x="203646" y="12573"/>
                    <a:pt x="203706" y="12573"/>
                  </a:cubicBezTo>
                  <a:cubicBezTo>
                    <a:pt x="203976" y="12573"/>
                    <a:pt x="204241" y="12565"/>
                    <a:pt x="204514" y="12478"/>
                  </a:cubicBezTo>
                  <a:cubicBezTo>
                    <a:pt x="204606" y="12445"/>
                    <a:pt x="204714" y="12437"/>
                    <a:pt x="204821" y="12437"/>
                  </a:cubicBezTo>
                  <a:cubicBezTo>
                    <a:pt x="204908" y="12437"/>
                    <a:pt x="204994" y="12442"/>
                    <a:pt x="205073" y="12442"/>
                  </a:cubicBezTo>
                  <a:cubicBezTo>
                    <a:pt x="205502" y="12436"/>
                    <a:pt x="205931" y="12436"/>
                    <a:pt x="206359" y="12436"/>
                  </a:cubicBezTo>
                  <a:cubicBezTo>
                    <a:pt x="206788" y="12436"/>
                    <a:pt x="207217" y="12436"/>
                    <a:pt x="207645" y="12430"/>
                  </a:cubicBezTo>
                  <a:cubicBezTo>
                    <a:pt x="207853" y="12430"/>
                    <a:pt x="208061" y="12436"/>
                    <a:pt x="208268" y="12436"/>
                  </a:cubicBezTo>
                  <a:cubicBezTo>
                    <a:pt x="208631" y="12436"/>
                    <a:pt x="208992" y="12417"/>
                    <a:pt x="209348" y="12311"/>
                  </a:cubicBezTo>
                  <a:cubicBezTo>
                    <a:pt x="209430" y="12287"/>
                    <a:pt x="209516" y="12280"/>
                    <a:pt x="209604" y="12280"/>
                  </a:cubicBezTo>
                  <a:cubicBezTo>
                    <a:pt x="209706" y="12280"/>
                    <a:pt x="209810" y="12289"/>
                    <a:pt x="209913" y="12289"/>
                  </a:cubicBezTo>
                  <a:cubicBezTo>
                    <a:pt x="209939" y="12289"/>
                    <a:pt x="209965" y="12289"/>
                    <a:pt x="209991" y="12287"/>
                  </a:cubicBezTo>
                  <a:cubicBezTo>
                    <a:pt x="210092" y="12287"/>
                    <a:pt x="210193" y="12289"/>
                    <a:pt x="210293" y="12289"/>
                  </a:cubicBezTo>
                  <a:cubicBezTo>
                    <a:pt x="210569" y="12289"/>
                    <a:pt x="210842" y="12276"/>
                    <a:pt x="211122" y="12180"/>
                  </a:cubicBezTo>
                  <a:cubicBezTo>
                    <a:pt x="211198" y="12153"/>
                    <a:pt x="211281" y="12146"/>
                    <a:pt x="211367" y="12146"/>
                  </a:cubicBezTo>
                  <a:cubicBezTo>
                    <a:pt x="211470" y="12146"/>
                    <a:pt x="211578" y="12156"/>
                    <a:pt x="211681" y="12156"/>
                  </a:cubicBezTo>
                  <a:cubicBezTo>
                    <a:pt x="212027" y="12150"/>
                    <a:pt x="212372" y="12150"/>
                    <a:pt x="212717" y="12150"/>
                  </a:cubicBezTo>
                  <a:cubicBezTo>
                    <a:pt x="213063" y="12150"/>
                    <a:pt x="213408" y="12150"/>
                    <a:pt x="213753" y="12144"/>
                  </a:cubicBezTo>
                  <a:cubicBezTo>
                    <a:pt x="213872" y="12144"/>
                    <a:pt x="213991" y="12148"/>
                    <a:pt x="214110" y="12148"/>
                  </a:cubicBezTo>
                  <a:cubicBezTo>
                    <a:pt x="214347" y="12148"/>
                    <a:pt x="214583" y="12133"/>
                    <a:pt x="214813" y="12037"/>
                  </a:cubicBezTo>
                  <a:cubicBezTo>
                    <a:pt x="214863" y="12016"/>
                    <a:pt x="214921" y="12012"/>
                    <a:pt x="214981" y="12012"/>
                  </a:cubicBezTo>
                  <a:cubicBezTo>
                    <a:pt x="215020" y="12012"/>
                    <a:pt x="215060" y="12013"/>
                    <a:pt x="215099" y="12013"/>
                  </a:cubicBezTo>
                  <a:cubicBezTo>
                    <a:pt x="216242" y="12013"/>
                    <a:pt x="217385" y="12002"/>
                    <a:pt x="218516" y="12002"/>
                  </a:cubicBezTo>
                  <a:close/>
                  <a:moveTo>
                    <a:pt x="44327" y="11716"/>
                  </a:moveTo>
                  <a:cubicBezTo>
                    <a:pt x="44649" y="11740"/>
                    <a:pt x="44708" y="11799"/>
                    <a:pt x="44732" y="12097"/>
                  </a:cubicBezTo>
                  <a:cubicBezTo>
                    <a:pt x="44744" y="12287"/>
                    <a:pt x="44732" y="12478"/>
                    <a:pt x="44732" y="12668"/>
                  </a:cubicBezTo>
                  <a:lnTo>
                    <a:pt x="44732" y="17383"/>
                  </a:lnTo>
                  <a:cubicBezTo>
                    <a:pt x="44732" y="17669"/>
                    <a:pt x="44708" y="17955"/>
                    <a:pt x="44827" y="18229"/>
                  </a:cubicBezTo>
                  <a:cubicBezTo>
                    <a:pt x="44851" y="18288"/>
                    <a:pt x="44863" y="18359"/>
                    <a:pt x="44863" y="18431"/>
                  </a:cubicBezTo>
                  <a:cubicBezTo>
                    <a:pt x="44815" y="19360"/>
                    <a:pt x="45101" y="20264"/>
                    <a:pt x="45018" y="21205"/>
                  </a:cubicBezTo>
                  <a:cubicBezTo>
                    <a:pt x="45006" y="21431"/>
                    <a:pt x="45030" y="21669"/>
                    <a:pt x="45101" y="21908"/>
                  </a:cubicBezTo>
                  <a:cubicBezTo>
                    <a:pt x="45149" y="22110"/>
                    <a:pt x="45161" y="22324"/>
                    <a:pt x="45161" y="22539"/>
                  </a:cubicBezTo>
                  <a:cubicBezTo>
                    <a:pt x="45161" y="24039"/>
                    <a:pt x="45173" y="25539"/>
                    <a:pt x="45149" y="27039"/>
                  </a:cubicBezTo>
                  <a:cubicBezTo>
                    <a:pt x="45137" y="27623"/>
                    <a:pt x="45042" y="28218"/>
                    <a:pt x="44970" y="28801"/>
                  </a:cubicBezTo>
                  <a:cubicBezTo>
                    <a:pt x="44887" y="29361"/>
                    <a:pt x="44803" y="29920"/>
                    <a:pt x="44708" y="30480"/>
                  </a:cubicBezTo>
                  <a:cubicBezTo>
                    <a:pt x="44601" y="31087"/>
                    <a:pt x="44649" y="31706"/>
                    <a:pt x="44482" y="32314"/>
                  </a:cubicBezTo>
                  <a:cubicBezTo>
                    <a:pt x="44411" y="32576"/>
                    <a:pt x="44458" y="32873"/>
                    <a:pt x="44434" y="33159"/>
                  </a:cubicBezTo>
                  <a:cubicBezTo>
                    <a:pt x="44422" y="33290"/>
                    <a:pt x="44363" y="33397"/>
                    <a:pt x="44232" y="33409"/>
                  </a:cubicBezTo>
                  <a:cubicBezTo>
                    <a:pt x="43822" y="33455"/>
                    <a:pt x="43433" y="33576"/>
                    <a:pt x="43015" y="33576"/>
                  </a:cubicBezTo>
                  <a:cubicBezTo>
                    <a:pt x="42996" y="33576"/>
                    <a:pt x="42977" y="33576"/>
                    <a:pt x="42958" y="33576"/>
                  </a:cubicBezTo>
                  <a:cubicBezTo>
                    <a:pt x="42640" y="33568"/>
                    <a:pt x="42323" y="33565"/>
                    <a:pt x="42005" y="33565"/>
                  </a:cubicBezTo>
                  <a:cubicBezTo>
                    <a:pt x="41370" y="33565"/>
                    <a:pt x="40735" y="33576"/>
                    <a:pt x="40100" y="33576"/>
                  </a:cubicBezTo>
                  <a:cubicBezTo>
                    <a:pt x="39684" y="33576"/>
                    <a:pt x="39255" y="33576"/>
                    <a:pt x="38838" y="33683"/>
                  </a:cubicBezTo>
                  <a:cubicBezTo>
                    <a:pt x="38690" y="33719"/>
                    <a:pt x="38535" y="33727"/>
                    <a:pt x="38378" y="33727"/>
                  </a:cubicBezTo>
                  <a:cubicBezTo>
                    <a:pt x="38222" y="33727"/>
                    <a:pt x="38064" y="33719"/>
                    <a:pt x="37910" y="33719"/>
                  </a:cubicBezTo>
                  <a:cubicBezTo>
                    <a:pt x="37627" y="33719"/>
                    <a:pt x="37339" y="33695"/>
                    <a:pt x="37056" y="33695"/>
                  </a:cubicBezTo>
                  <a:cubicBezTo>
                    <a:pt x="36886" y="33695"/>
                    <a:pt x="36718" y="33704"/>
                    <a:pt x="36552" y="33730"/>
                  </a:cubicBezTo>
                  <a:cubicBezTo>
                    <a:pt x="35517" y="33897"/>
                    <a:pt x="34457" y="33754"/>
                    <a:pt x="33433" y="33885"/>
                  </a:cubicBezTo>
                  <a:cubicBezTo>
                    <a:pt x="32681" y="33984"/>
                    <a:pt x="31933" y="34006"/>
                    <a:pt x="31185" y="34006"/>
                  </a:cubicBezTo>
                  <a:cubicBezTo>
                    <a:pt x="30577" y="34006"/>
                    <a:pt x="29970" y="33991"/>
                    <a:pt x="29361" y="33991"/>
                  </a:cubicBezTo>
                  <a:cubicBezTo>
                    <a:pt x="29270" y="33991"/>
                    <a:pt x="29178" y="33992"/>
                    <a:pt x="29087" y="33992"/>
                  </a:cubicBezTo>
                  <a:cubicBezTo>
                    <a:pt x="27432" y="34004"/>
                    <a:pt x="25780" y="34007"/>
                    <a:pt x="24128" y="34007"/>
                  </a:cubicBezTo>
                  <a:cubicBezTo>
                    <a:pt x="22476" y="34007"/>
                    <a:pt x="20824" y="34004"/>
                    <a:pt x="19169" y="34004"/>
                  </a:cubicBezTo>
                  <a:lnTo>
                    <a:pt x="18598" y="34004"/>
                  </a:lnTo>
                  <a:cubicBezTo>
                    <a:pt x="18241" y="33980"/>
                    <a:pt x="18252" y="33969"/>
                    <a:pt x="18145" y="33588"/>
                  </a:cubicBezTo>
                  <a:cubicBezTo>
                    <a:pt x="18038" y="33147"/>
                    <a:pt x="18014" y="32707"/>
                    <a:pt x="18014" y="32254"/>
                  </a:cubicBezTo>
                  <a:cubicBezTo>
                    <a:pt x="18014" y="29563"/>
                    <a:pt x="18014" y="26872"/>
                    <a:pt x="18014" y="24182"/>
                  </a:cubicBezTo>
                  <a:lnTo>
                    <a:pt x="18026" y="24182"/>
                  </a:lnTo>
                  <a:lnTo>
                    <a:pt x="18026" y="15978"/>
                  </a:lnTo>
                  <a:cubicBezTo>
                    <a:pt x="18026" y="15669"/>
                    <a:pt x="18014" y="15359"/>
                    <a:pt x="18110" y="15050"/>
                  </a:cubicBezTo>
                  <a:cubicBezTo>
                    <a:pt x="18169" y="14883"/>
                    <a:pt x="18157" y="14680"/>
                    <a:pt x="18157" y="14490"/>
                  </a:cubicBezTo>
                  <a:cubicBezTo>
                    <a:pt x="18157" y="13895"/>
                    <a:pt x="18157" y="13299"/>
                    <a:pt x="18157" y="12704"/>
                  </a:cubicBezTo>
                  <a:cubicBezTo>
                    <a:pt x="18169" y="12180"/>
                    <a:pt x="18193" y="12168"/>
                    <a:pt x="18741" y="12156"/>
                  </a:cubicBezTo>
                  <a:cubicBezTo>
                    <a:pt x="18788" y="12152"/>
                    <a:pt x="18836" y="12151"/>
                    <a:pt x="18884" y="12151"/>
                  </a:cubicBezTo>
                  <a:cubicBezTo>
                    <a:pt x="18979" y="12151"/>
                    <a:pt x="19074" y="12156"/>
                    <a:pt x="19169" y="12156"/>
                  </a:cubicBezTo>
                  <a:cubicBezTo>
                    <a:pt x="21812" y="12144"/>
                    <a:pt x="24456" y="12144"/>
                    <a:pt x="27099" y="12144"/>
                  </a:cubicBezTo>
                  <a:cubicBezTo>
                    <a:pt x="27201" y="12144"/>
                    <a:pt x="27302" y="12146"/>
                    <a:pt x="27403" y="12146"/>
                  </a:cubicBezTo>
                  <a:cubicBezTo>
                    <a:pt x="27654" y="12146"/>
                    <a:pt x="27903" y="12134"/>
                    <a:pt x="28158" y="12049"/>
                  </a:cubicBezTo>
                  <a:cubicBezTo>
                    <a:pt x="28251" y="12016"/>
                    <a:pt x="28355" y="12009"/>
                    <a:pt x="28461" y="12009"/>
                  </a:cubicBezTo>
                  <a:cubicBezTo>
                    <a:pt x="28546" y="12009"/>
                    <a:pt x="28633" y="12013"/>
                    <a:pt x="28718" y="12013"/>
                  </a:cubicBezTo>
                  <a:cubicBezTo>
                    <a:pt x="29218" y="12008"/>
                    <a:pt x="29718" y="12008"/>
                    <a:pt x="30218" y="12008"/>
                  </a:cubicBezTo>
                  <a:cubicBezTo>
                    <a:pt x="30718" y="12008"/>
                    <a:pt x="31218" y="12008"/>
                    <a:pt x="31718" y="12002"/>
                  </a:cubicBezTo>
                  <a:cubicBezTo>
                    <a:pt x="31869" y="12002"/>
                    <a:pt x="32020" y="12006"/>
                    <a:pt x="32170" y="12006"/>
                  </a:cubicBezTo>
                  <a:cubicBezTo>
                    <a:pt x="32471" y="12006"/>
                    <a:pt x="32770" y="11990"/>
                    <a:pt x="33064" y="11894"/>
                  </a:cubicBezTo>
                  <a:cubicBezTo>
                    <a:pt x="33134" y="11867"/>
                    <a:pt x="33209" y="11860"/>
                    <a:pt x="33286" y="11860"/>
                  </a:cubicBezTo>
                  <a:cubicBezTo>
                    <a:pt x="33379" y="11860"/>
                    <a:pt x="33473" y="11871"/>
                    <a:pt x="33564" y="11871"/>
                  </a:cubicBezTo>
                  <a:cubicBezTo>
                    <a:pt x="34302" y="11859"/>
                    <a:pt x="35040" y="11859"/>
                    <a:pt x="35778" y="11859"/>
                  </a:cubicBezTo>
                  <a:cubicBezTo>
                    <a:pt x="35835" y="11859"/>
                    <a:pt x="35891" y="11859"/>
                    <a:pt x="35946" y="11859"/>
                  </a:cubicBezTo>
                  <a:cubicBezTo>
                    <a:pt x="36197" y="11859"/>
                    <a:pt x="36442" y="11851"/>
                    <a:pt x="36695" y="11763"/>
                  </a:cubicBezTo>
                  <a:cubicBezTo>
                    <a:pt x="36806" y="11732"/>
                    <a:pt x="36933" y="11726"/>
                    <a:pt x="37062" y="11726"/>
                  </a:cubicBezTo>
                  <a:cubicBezTo>
                    <a:pt x="37127" y="11726"/>
                    <a:pt x="37191" y="11728"/>
                    <a:pt x="37255" y="11728"/>
                  </a:cubicBezTo>
                  <a:cubicBezTo>
                    <a:pt x="39517" y="11716"/>
                    <a:pt x="41779" y="11716"/>
                    <a:pt x="44041" y="11716"/>
                  </a:cubicBezTo>
                  <a:close/>
                  <a:moveTo>
                    <a:pt x="121301" y="13037"/>
                  </a:moveTo>
                  <a:lnTo>
                    <a:pt x="121301" y="13037"/>
                  </a:lnTo>
                  <a:cubicBezTo>
                    <a:pt x="121658" y="13133"/>
                    <a:pt x="121989" y="13149"/>
                    <a:pt x="122311" y="13149"/>
                  </a:cubicBezTo>
                  <a:cubicBezTo>
                    <a:pt x="122472" y="13149"/>
                    <a:pt x="122631" y="13145"/>
                    <a:pt x="122789" y="13145"/>
                  </a:cubicBezTo>
                  <a:lnTo>
                    <a:pt x="127207" y="13145"/>
                  </a:lnTo>
                  <a:cubicBezTo>
                    <a:pt x="127492" y="13145"/>
                    <a:pt x="127778" y="13145"/>
                    <a:pt x="128064" y="13228"/>
                  </a:cubicBezTo>
                  <a:cubicBezTo>
                    <a:pt x="128231" y="13287"/>
                    <a:pt x="128433" y="13287"/>
                    <a:pt x="128623" y="13287"/>
                  </a:cubicBezTo>
                  <a:lnTo>
                    <a:pt x="130695" y="13287"/>
                  </a:lnTo>
                  <a:cubicBezTo>
                    <a:pt x="130762" y="13289"/>
                    <a:pt x="130829" y="13290"/>
                    <a:pt x="130896" y="13290"/>
                  </a:cubicBezTo>
                  <a:cubicBezTo>
                    <a:pt x="130967" y="13290"/>
                    <a:pt x="131037" y="13289"/>
                    <a:pt x="131108" y="13289"/>
                  </a:cubicBezTo>
                  <a:cubicBezTo>
                    <a:pt x="131418" y="13289"/>
                    <a:pt x="131727" y="13299"/>
                    <a:pt x="132041" y="13407"/>
                  </a:cubicBezTo>
                  <a:cubicBezTo>
                    <a:pt x="132112" y="13430"/>
                    <a:pt x="132192" y="13436"/>
                    <a:pt x="132276" y="13436"/>
                  </a:cubicBezTo>
                  <a:cubicBezTo>
                    <a:pt x="132359" y="13436"/>
                    <a:pt x="132445" y="13430"/>
                    <a:pt x="132529" y="13430"/>
                  </a:cubicBezTo>
                  <a:lnTo>
                    <a:pt x="134743" y="13430"/>
                  </a:lnTo>
                  <a:cubicBezTo>
                    <a:pt x="135172" y="13442"/>
                    <a:pt x="135600" y="13407"/>
                    <a:pt x="136017" y="13549"/>
                  </a:cubicBezTo>
                  <a:cubicBezTo>
                    <a:pt x="136095" y="13573"/>
                    <a:pt x="136178" y="13579"/>
                    <a:pt x="136263" y="13579"/>
                  </a:cubicBezTo>
                  <a:cubicBezTo>
                    <a:pt x="136348" y="13579"/>
                    <a:pt x="136434" y="13573"/>
                    <a:pt x="136517" y="13573"/>
                  </a:cubicBezTo>
                  <a:cubicBezTo>
                    <a:pt x="137184" y="13573"/>
                    <a:pt x="137839" y="13573"/>
                    <a:pt x="138506" y="13585"/>
                  </a:cubicBezTo>
                  <a:cubicBezTo>
                    <a:pt x="139029" y="13585"/>
                    <a:pt x="139541" y="13585"/>
                    <a:pt x="140065" y="13692"/>
                  </a:cubicBezTo>
                  <a:cubicBezTo>
                    <a:pt x="140270" y="13730"/>
                    <a:pt x="140479" y="13742"/>
                    <a:pt x="140689" y="13742"/>
                  </a:cubicBezTo>
                  <a:cubicBezTo>
                    <a:pt x="141004" y="13742"/>
                    <a:pt x="141323" y="13716"/>
                    <a:pt x="141637" y="13716"/>
                  </a:cubicBezTo>
                  <a:cubicBezTo>
                    <a:pt x="141994" y="13728"/>
                    <a:pt x="142339" y="13704"/>
                    <a:pt x="142697" y="13823"/>
                  </a:cubicBezTo>
                  <a:cubicBezTo>
                    <a:pt x="142789" y="13856"/>
                    <a:pt x="142893" y="13864"/>
                    <a:pt x="142999" y="13864"/>
                  </a:cubicBezTo>
                  <a:cubicBezTo>
                    <a:pt x="143085" y="13864"/>
                    <a:pt x="143172" y="13859"/>
                    <a:pt x="143256" y="13859"/>
                  </a:cubicBezTo>
                  <a:cubicBezTo>
                    <a:pt x="143530" y="13865"/>
                    <a:pt x="143804" y="13865"/>
                    <a:pt x="144078" y="13865"/>
                  </a:cubicBezTo>
                  <a:cubicBezTo>
                    <a:pt x="144352" y="13865"/>
                    <a:pt x="144625" y="13865"/>
                    <a:pt x="144899" y="13871"/>
                  </a:cubicBezTo>
                  <a:cubicBezTo>
                    <a:pt x="145364" y="13871"/>
                    <a:pt x="145399" y="13918"/>
                    <a:pt x="145411" y="14347"/>
                  </a:cubicBezTo>
                  <a:cubicBezTo>
                    <a:pt x="145423" y="14895"/>
                    <a:pt x="145411" y="15442"/>
                    <a:pt x="145411" y="15990"/>
                  </a:cubicBezTo>
                  <a:cubicBezTo>
                    <a:pt x="145411" y="16252"/>
                    <a:pt x="145411" y="16514"/>
                    <a:pt x="145495" y="16776"/>
                  </a:cubicBezTo>
                  <a:cubicBezTo>
                    <a:pt x="145542" y="16943"/>
                    <a:pt x="145542" y="17145"/>
                    <a:pt x="145554" y="17336"/>
                  </a:cubicBezTo>
                  <a:cubicBezTo>
                    <a:pt x="145554" y="17883"/>
                    <a:pt x="145554" y="18431"/>
                    <a:pt x="145554" y="18979"/>
                  </a:cubicBezTo>
                  <a:cubicBezTo>
                    <a:pt x="145554" y="19372"/>
                    <a:pt x="145530" y="19776"/>
                    <a:pt x="145661" y="20169"/>
                  </a:cubicBezTo>
                  <a:cubicBezTo>
                    <a:pt x="145721" y="20348"/>
                    <a:pt x="145685" y="20550"/>
                    <a:pt x="145697" y="20741"/>
                  </a:cubicBezTo>
                  <a:cubicBezTo>
                    <a:pt x="145721" y="21455"/>
                    <a:pt x="145626" y="22169"/>
                    <a:pt x="145828" y="22872"/>
                  </a:cubicBezTo>
                  <a:cubicBezTo>
                    <a:pt x="145876" y="23027"/>
                    <a:pt x="145840" y="23193"/>
                    <a:pt x="145840" y="23360"/>
                  </a:cubicBezTo>
                  <a:cubicBezTo>
                    <a:pt x="145852" y="23836"/>
                    <a:pt x="145804" y="24313"/>
                    <a:pt x="145959" y="24777"/>
                  </a:cubicBezTo>
                  <a:cubicBezTo>
                    <a:pt x="146007" y="24932"/>
                    <a:pt x="145971" y="25110"/>
                    <a:pt x="145983" y="25277"/>
                  </a:cubicBezTo>
                  <a:cubicBezTo>
                    <a:pt x="146018" y="26158"/>
                    <a:pt x="145923" y="27027"/>
                    <a:pt x="146102" y="27908"/>
                  </a:cubicBezTo>
                  <a:cubicBezTo>
                    <a:pt x="146197" y="28385"/>
                    <a:pt x="146126" y="28897"/>
                    <a:pt x="146126" y="29397"/>
                  </a:cubicBezTo>
                  <a:cubicBezTo>
                    <a:pt x="146126" y="29801"/>
                    <a:pt x="146090" y="30206"/>
                    <a:pt x="146233" y="30599"/>
                  </a:cubicBezTo>
                  <a:cubicBezTo>
                    <a:pt x="146280" y="30730"/>
                    <a:pt x="146268" y="30885"/>
                    <a:pt x="146268" y="31028"/>
                  </a:cubicBezTo>
                  <a:cubicBezTo>
                    <a:pt x="146268" y="31409"/>
                    <a:pt x="146257" y="31790"/>
                    <a:pt x="146268" y="32171"/>
                  </a:cubicBezTo>
                  <a:cubicBezTo>
                    <a:pt x="146280" y="32707"/>
                    <a:pt x="146233" y="33254"/>
                    <a:pt x="146388" y="33790"/>
                  </a:cubicBezTo>
                  <a:cubicBezTo>
                    <a:pt x="146479" y="34145"/>
                    <a:pt x="146350" y="34291"/>
                    <a:pt x="146023" y="34291"/>
                  </a:cubicBezTo>
                  <a:cubicBezTo>
                    <a:pt x="146010" y="34291"/>
                    <a:pt x="145996" y="34290"/>
                    <a:pt x="145983" y="34290"/>
                  </a:cubicBezTo>
                  <a:cubicBezTo>
                    <a:pt x="145879" y="34284"/>
                    <a:pt x="145774" y="34283"/>
                    <a:pt x="145668" y="34283"/>
                  </a:cubicBezTo>
                  <a:cubicBezTo>
                    <a:pt x="145633" y="34283"/>
                    <a:pt x="145598" y="34283"/>
                    <a:pt x="145562" y="34283"/>
                  </a:cubicBezTo>
                  <a:cubicBezTo>
                    <a:pt x="145280" y="34283"/>
                    <a:pt x="144995" y="34278"/>
                    <a:pt x="144709" y="34183"/>
                  </a:cubicBezTo>
                  <a:cubicBezTo>
                    <a:pt x="144602" y="34153"/>
                    <a:pt x="144486" y="34147"/>
                    <a:pt x="144366" y="34147"/>
                  </a:cubicBezTo>
                  <a:cubicBezTo>
                    <a:pt x="144287" y="34147"/>
                    <a:pt x="144206" y="34150"/>
                    <a:pt x="144126" y="34150"/>
                  </a:cubicBezTo>
                  <a:cubicBezTo>
                    <a:pt x="144086" y="34150"/>
                    <a:pt x="144046" y="34149"/>
                    <a:pt x="144006" y="34147"/>
                  </a:cubicBezTo>
                  <a:cubicBezTo>
                    <a:pt x="143901" y="34143"/>
                    <a:pt x="143795" y="34142"/>
                    <a:pt x="143690" y="34142"/>
                  </a:cubicBezTo>
                  <a:cubicBezTo>
                    <a:pt x="143574" y="34142"/>
                    <a:pt x="143459" y="34143"/>
                    <a:pt x="143344" y="34143"/>
                  </a:cubicBezTo>
                  <a:cubicBezTo>
                    <a:pt x="142995" y="34143"/>
                    <a:pt x="142647" y="34130"/>
                    <a:pt x="142304" y="34028"/>
                  </a:cubicBezTo>
                  <a:cubicBezTo>
                    <a:pt x="142217" y="34001"/>
                    <a:pt x="142123" y="33994"/>
                    <a:pt x="142025" y="33994"/>
                  </a:cubicBezTo>
                  <a:cubicBezTo>
                    <a:pt x="141908" y="33994"/>
                    <a:pt x="141784" y="34004"/>
                    <a:pt x="141661" y="34004"/>
                  </a:cubicBezTo>
                  <a:lnTo>
                    <a:pt x="130243" y="34004"/>
                  </a:lnTo>
                  <a:cubicBezTo>
                    <a:pt x="130141" y="34004"/>
                    <a:pt x="130040" y="34006"/>
                    <a:pt x="129940" y="34006"/>
                  </a:cubicBezTo>
                  <a:cubicBezTo>
                    <a:pt x="129664" y="34006"/>
                    <a:pt x="129391" y="33993"/>
                    <a:pt x="129112" y="33897"/>
                  </a:cubicBezTo>
                  <a:cubicBezTo>
                    <a:pt x="129019" y="33864"/>
                    <a:pt x="128915" y="33857"/>
                    <a:pt x="128809" y="33857"/>
                  </a:cubicBezTo>
                  <a:cubicBezTo>
                    <a:pt x="128724" y="33857"/>
                    <a:pt x="128637" y="33861"/>
                    <a:pt x="128552" y="33861"/>
                  </a:cubicBezTo>
                  <a:lnTo>
                    <a:pt x="126337" y="33861"/>
                  </a:lnTo>
                  <a:cubicBezTo>
                    <a:pt x="125861" y="33850"/>
                    <a:pt x="125385" y="33885"/>
                    <a:pt x="124921" y="33742"/>
                  </a:cubicBezTo>
                  <a:cubicBezTo>
                    <a:pt x="124834" y="33715"/>
                    <a:pt x="124740" y="33708"/>
                    <a:pt x="124643" y="33708"/>
                  </a:cubicBezTo>
                  <a:cubicBezTo>
                    <a:pt x="124527" y="33708"/>
                    <a:pt x="124406" y="33719"/>
                    <a:pt x="124290" y="33719"/>
                  </a:cubicBezTo>
                  <a:cubicBezTo>
                    <a:pt x="124087" y="33719"/>
                    <a:pt x="123885" y="33722"/>
                    <a:pt x="123682" y="33722"/>
                  </a:cubicBezTo>
                  <a:cubicBezTo>
                    <a:pt x="123480" y="33722"/>
                    <a:pt x="123278" y="33719"/>
                    <a:pt x="123075" y="33707"/>
                  </a:cubicBezTo>
                  <a:cubicBezTo>
                    <a:pt x="122682" y="33695"/>
                    <a:pt x="122587" y="33588"/>
                    <a:pt x="122563" y="33183"/>
                  </a:cubicBezTo>
                  <a:cubicBezTo>
                    <a:pt x="122551" y="32992"/>
                    <a:pt x="122563" y="32802"/>
                    <a:pt x="122551" y="32611"/>
                  </a:cubicBezTo>
                  <a:cubicBezTo>
                    <a:pt x="122551" y="32206"/>
                    <a:pt x="122587" y="31802"/>
                    <a:pt x="122444" y="31409"/>
                  </a:cubicBezTo>
                  <a:cubicBezTo>
                    <a:pt x="122396" y="31266"/>
                    <a:pt x="122420" y="31087"/>
                    <a:pt x="122408" y="30921"/>
                  </a:cubicBezTo>
                  <a:cubicBezTo>
                    <a:pt x="122408" y="30635"/>
                    <a:pt x="122432" y="30349"/>
                    <a:pt x="122313" y="30075"/>
                  </a:cubicBezTo>
                  <a:cubicBezTo>
                    <a:pt x="122289" y="30004"/>
                    <a:pt x="122277" y="29932"/>
                    <a:pt x="122277" y="29861"/>
                  </a:cubicBezTo>
                  <a:cubicBezTo>
                    <a:pt x="122313" y="28861"/>
                    <a:pt x="122051" y="27884"/>
                    <a:pt x="122123" y="26884"/>
                  </a:cubicBezTo>
                  <a:cubicBezTo>
                    <a:pt x="122146" y="26551"/>
                    <a:pt x="122135" y="26218"/>
                    <a:pt x="122027" y="25896"/>
                  </a:cubicBezTo>
                  <a:cubicBezTo>
                    <a:pt x="121968" y="25694"/>
                    <a:pt x="121992" y="25468"/>
                    <a:pt x="121992" y="25253"/>
                  </a:cubicBezTo>
                  <a:cubicBezTo>
                    <a:pt x="121968" y="24717"/>
                    <a:pt x="122039" y="24158"/>
                    <a:pt x="121861" y="23634"/>
                  </a:cubicBezTo>
                  <a:cubicBezTo>
                    <a:pt x="121825" y="23503"/>
                    <a:pt x="121849" y="23348"/>
                    <a:pt x="121849" y="23205"/>
                  </a:cubicBezTo>
                  <a:cubicBezTo>
                    <a:pt x="121837" y="22729"/>
                    <a:pt x="121873" y="22253"/>
                    <a:pt x="121730" y="21788"/>
                  </a:cubicBezTo>
                  <a:cubicBezTo>
                    <a:pt x="121670" y="21610"/>
                    <a:pt x="121706" y="21407"/>
                    <a:pt x="121706" y="21217"/>
                  </a:cubicBezTo>
                  <a:cubicBezTo>
                    <a:pt x="121694" y="20753"/>
                    <a:pt x="121694" y="20276"/>
                    <a:pt x="121599" y="19812"/>
                  </a:cubicBezTo>
                  <a:cubicBezTo>
                    <a:pt x="121515" y="19419"/>
                    <a:pt x="121563" y="19002"/>
                    <a:pt x="121563" y="18598"/>
                  </a:cubicBezTo>
                  <a:cubicBezTo>
                    <a:pt x="121551" y="18264"/>
                    <a:pt x="121539" y="17943"/>
                    <a:pt x="121468" y="17609"/>
                  </a:cubicBezTo>
                  <a:cubicBezTo>
                    <a:pt x="121396" y="17264"/>
                    <a:pt x="121432" y="16907"/>
                    <a:pt x="121420" y="16550"/>
                  </a:cubicBezTo>
                  <a:cubicBezTo>
                    <a:pt x="121408" y="16193"/>
                    <a:pt x="121384" y="15847"/>
                    <a:pt x="121337" y="15490"/>
                  </a:cubicBezTo>
                  <a:cubicBezTo>
                    <a:pt x="121206" y="14692"/>
                    <a:pt x="121277" y="13883"/>
                    <a:pt x="121301" y="13037"/>
                  </a:cubicBezTo>
                  <a:close/>
                  <a:moveTo>
                    <a:pt x="194583" y="12861"/>
                  </a:moveTo>
                  <a:cubicBezTo>
                    <a:pt x="194795" y="12861"/>
                    <a:pt x="195011" y="12872"/>
                    <a:pt x="195225" y="12872"/>
                  </a:cubicBezTo>
                  <a:cubicBezTo>
                    <a:pt x="195269" y="12872"/>
                    <a:pt x="195314" y="12872"/>
                    <a:pt x="195358" y="12871"/>
                  </a:cubicBezTo>
                  <a:cubicBezTo>
                    <a:pt x="195584" y="12871"/>
                    <a:pt x="195703" y="13014"/>
                    <a:pt x="195763" y="13204"/>
                  </a:cubicBezTo>
                  <a:cubicBezTo>
                    <a:pt x="195810" y="13335"/>
                    <a:pt x="195822" y="13490"/>
                    <a:pt x="195822" y="13621"/>
                  </a:cubicBezTo>
                  <a:cubicBezTo>
                    <a:pt x="195846" y="14288"/>
                    <a:pt x="195787" y="14954"/>
                    <a:pt x="195953" y="15609"/>
                  </a:cubicBezTo>
                  <a:cubicBezTo>
                    <a:pt x="196013" y="15859"/>
                    <a:pt x="195965" y="16133"/>
                    <a:pt x="195977" y="16395"/>
                  </a:cubicBezTo>
                  <a:cubicBezTo>
                    <a:pt x="195977" y="16681"/>
                    <a:pt x="195977" y="16955"/>
                    <a:pt x="196060" y="17240"/>
                  </a:cubicBezTo>
                  <a:cubicBezTo>
                    <a:pt x="196120" y="17419"/>
                    <a:pt x="196108" y="17609"/>
                    <a:pt x="196108" y="17800"/>
                  </a:cubicBezTo>
                  <a:cubicBezTo>
                    <a:pt x="196120" y="18300"/>
                    <a:pt x="196120" y="18800"/>
                    <a:pt x="196120" y="19300"/>
                  </a:cubicBezTo>
                  <a:cubicBezTo>
                    <a:pt x="196120" y="19562"/>
                    <a:pt x="196132" y="19824"/>
                    <a:pt x="196203" y="20074"/>
                  </a:cubicBezTo>
                  <a:cubicBezTo>
                    <a:pt x="196263" y="20276"/>
                    <a:pt x="196251" y="20503"/>
                    <a:pt x="196251" y="20717"/>
                  </a:cubicBezTo>
                  <a:cubicBezTo>
                    <a:pt x="196275" y="21324"/>
                    <a:pt x="196227" y="21943"/>
                    <a:pt x="196370" y="22550"/>
                  </a:cubicBezTo>
                  <a:cubicBezTo>
                    <a:pt x="196465" y="22943"/>
                    <a:pt x="196394" y="23360"/>
                    <a:pt x="196406" y="23765"/>
                  </a:cubicBezTo>
                  <a:cubicBezTo>
                    <a:pt x="196406" y="24194"/>
                    <a:pt x="196370" y="24622"/>
                    <a:pt x="196513" y="25039"/>
                  </a:cubicBezTo>
                  <a:cubicBezTo>
                    <a:pt x="196572" y="25229"/>
                    <a:pt x="196537" y="25468"/>
                    <a:pt x="196537" y="25682"/>
                  </a:cubicBezTo>
                  <a:cubicBezTo>
                    <a:pt x="196549" y="25968"/>
                    <a:pt x="196549" y="26241"/>
                    <a:pt x="196632" y="26527"/>
                  </a:cubicBezTo>
                  <a:cubicBezTo>
                    <a:pt x="196691" y="26718"/>
                    <a:pt x="196680" y="26944"/>
                    <a:pt x="196680" y="27158"/>
                  </a:cubicBezTo>
                  <a:cubicBezTo>
                    <a:pt x="196715" y="27825"/>
                    <a:pt x="196620" y="28492"/>
                    <a:pt x="196811" y="29147"/>
                  </a:cubicBezTo>
                  <a:cubicBezTo>
                    <a:pt x="196858" y="29278"/>
                    <a:pt x="196822" y="29432"/>
                    <a:pt x="196822" y="29575"/>
                  </a:cubicBezTo>
                  <a:cubicBezTo>
                    <a:pt x="196846" y="30182"/>
                    <a:pt x="196834" y="30790"/>
                    <a:pt x="196941" y="31409"/>
                  </a:cubicBezTo>
                  <a:cubicBezTo>
                    <a:pt x="197037" y="32064"/>
                    <a:pt x="196965" y="32742"/>
                    <a:pt x="196965" y="33409"/>
                  </a:cubicBezTo>
                  <a:cubicBezTo>
                    <a:pt x="196965" y="33433"/>
                    <a:pt x="196953" y="33457"/>
                    <a:pt x="196953" y="33480"/>
                  </a:cubicBezTo>
                  <a:cubicBezTo>
                    <a:pt x="196930" y="33611"/>
                    <a:pt x="196846" y="33683"/>
                    <a:pt x="196715" y="33707"/>
                  </a:cubicBezTo>
                  <a:cubicBezTo>
                    <a:pt x="196691" y="33707"/>
                    <a:pt x="196668" y="33719"/>
                    <a:pt x="196644" y="33719"/>
                  </a:cubicBezTo>
                  <a:cubicBezTo>
                    <a:pt x="196521" y="33710"/>
                    <a:pt x="196399" y="33706"/>
                    <a:pt x="196277" y="33706"/>
                  </a:cubicBezTo>
                  <a:cubicBezTo>
                    <a:pt x="195472" y="33706"/>
                    <a:pt x="194680" y="33875"/>
                    <a:pt x="193873" y="33875"/>
                  </a:cubicBezTo>
                  <a:cubicBezTo>
                    <a:pt x="193828" y="33875"/>
                    <a:pt x="193783" y="33874"/>
                    <a:pt x="193739" y="33873"/>
                  </a:cubicBezTo>
                  <a:cubicBezTo>
                    <a:pt x="193147" y="33858"/>
                    <a:pt x="192555" y="33854"/>
                    <a:pt x="191963" y="33854"/>
                  </a:cubicBezTo>
                  <a:cubicBezTo>
                    <a:pt x="191174" y="33854"/>
                    <a:pt x="190385" y="33861"/>
                    <a:pt x="189595" y="33861"/>
                  </a:cubicBezTo>
                  <a:cubicBezTo>
                    <a:pt x="189310" y="33861"/>
                    <a:pt x="189036" y="33861"/>
                    <a:pt x="188750" y="33957"/>
                  </a:cubicBezTo>
                  <a:cubicBezTo>
                    <a:pt x="188605" y="33999"/>
                    <a:pt x="188455" y="34005"/>
                    <a:pt x="188302" y="34005"/>
                  </a:cubicBezTo>
                  <a:cubicBezTo>
                    <a:pt x="188241" y="34005"/>
                    <a:pt x="188180" y="34004"/>
                    <a:pt x="188119" y="34004"/>
                  </a:cubicBezTo>
                  <a:lnTo>
                    <a:pt x="184190" y="34004"/>
                  </a:lnTo>
                  <a:cubicBezTo>
                    <a:pt x="184130" y="34004"/>
                    <a:pt x="184071" y="34004"/>
                    <a:pt x="184011" y="34004"/>
                  </a:cubicBezTo>
                  <a:cubicBezTo>
                    <a:pt x="183714" y="34004"/>
                    <a:pt x="183418" y="34012"/>
                    <a:pt x="183130" y="34111"/>
                  </a:cubicBezTo>
                  <a:cubicBezTo>
                    <a:pt x="183038" y="34145"/>
                    <a:pt x="182930" y="34152"/>
                    <a:pt x="182821" y="34152"/>
                  </a:cubicBezTo>
                  <a:cubicBezTo>
                    <a:pt x="182733" y="34152"/>
                    <a:pt x="182643" y="34147"/>
                    <a:pt x="182559" y="34147"/>
                  </a:cubicBezTo>
                  <a:lnTo>
                    <a:pt x="179713" y="34147"/>
                  </a:lnTo>
                  <a:cubicBezTo>
                    <a:pt x="179562" y="34147"/>
                    <a:pt x="179412" y="34143"/>
                    <a:pt x="179261" y="34143"/>
                  </a:cubicBezTo>
                  <a:cubicBezTo>
                    <a:pt x="178960" y="34143"/>
                    <a:pt x="178661" y="34159"/>
                    <a:pt x="178368" y="34254"/>
                  </a:cubicBezTo>
                  <a:cubicBezTo>
                    <a:pt x="178269" y="34287"/>
                    <a:pt x="178162" y="34295"/>
                    <a:pt x="178054" y="34295"/>
                  </a:cubicBezTo>
                  <a:cubicBezTo>
                    <a:pt x="177968" y="34295"/>
                    <a:pt x="177881" y="34290"/>
                    <a:pt x="177796" y="34290"/>
                  </a:cubicBezTo>
                  <a:lnTo>
                    <a:pt x="173153" y="34290"/>
                  </a:lnTo>
                  <a:cubicBezTo>
                    <a:pt x="172986" y="34290"/>
                    <a:pt x="172819" y="34290"/>
                    <a:pt x="172653" y="34266"/>
                  </a:cubicBezTo>
                  <a:cubicBezTo>
                    <a:pt x="172498" y="34254"/>
                    <a:pt x="172391" y="34123"/>
                    <a:pt x="172427" y="33969"/>
                  </a:cubicBezTo>
                  <a:cubicBezTo>
                    <a:pt x="172665" y="32945"/>
                    <a:pt x="172522" y="31885"/>
                    <a:pt x="172534" y="30849"/>
                  </a:cubicBezTo>
                  <a:cubicBezTo>
                    <a:pt x="172557" y="28730"/>
                    <a:pt x="172546" y="26611"/>
                    <a:pt x="172546" y="24491"/>
                  </a:cubicBezTo>
                  <a:cubicBezTo>
                    <a:pt x="172546" y="24205"/>
                    <a:pt x="172546" y="23932"/>
                    <a:pt x="172462" y="23646"/>
                  </a:cubicBezTo>
                  <a:cubicBezTo>
                    <a:pt x="172403" y="23443"/>
                    <a:pt x="172403" y="23229"/>
                    <a:pt x="172403" y="23015"/>
                  </a:cubicBezTo>
                  <a:cubicBezTo>
                    <a:pt x="172403" y="22300"/>
                    <a:pt x="172403" y="21586"/>
                    <a:pt x="172403" y="20872"/>
                  </a:cubicBezTo>
                  <a:cubicBezTo>
                    <a:pt x="172391" y="20419"/>
                    <a:pt x="172427" y="19967"/>
                    <a:pt x="172284" y="19526"/>
                  </a:cubicBezTo>
                  <a:cubicBezTo>
                    <a:pt x="172236" y="19360"/>
                    <a:pt x="172260" y="19157"/>
                    <a:pt x="172260" y="18967"/>
                  </a:cubicBezTo>
                  <a:cubicBezTo>
                    <a:pt x="172260" y="17919"/>
                    <a:pt x="172260" y="16871"/>
                    <a:pt x="172260" y="15823"/>
                  </a:cubicBezTo>
                  <a:cubicBezTo>
                    <a:pt x="172260" y="15395"/>
                    <a:pt x="172296" y="14966"/>
                    <a:pt x="172141" y="14550"/>
                  </a:cubicBezTo>
                  <a:cubicBezTo>
                    <a:pt x="172105" y="14419"/>
                    <a:pt x="172129" y="14264"/>
                    <a:pt x="172129" y="14121"/>
                  </a:cubicBezTo>
                  <a:cubicBezTo>
                    <a:pt x="172141" y="14002"/>
                    <a:pt x="172212" y="13895"/>
                    <a:pt x="172355" y="13883"/>
                  </a:cubicBezTo>
                  <a:cubicBezTo>
                    <a:pt x="172833" y="13861"/>
                    <a:pt x="173301" y="13714"/>
                    <a:pt x="173797" y="13714"/>
                  </a:cubicBezTo>
                  <a:cubicBezTo>
                    <a:pt x="173832" y="13714"/>
                    <a:pt x="173867" y="13714"/>
                    <a:pt x="173903" y="13716"/>
                  </a:cubicBezTo>
                  <a:cubicBezTo>
                    <a:pt x="174202" y="13730"/>
                    <a:pt x="174501" y="13735"/>
                    <a:pt x="174800" y="13735"/>
                  </a:cubicBezTo>
                  <a:cubicBezTo>
                    <a:pt x="175263" y="13735"/>
                    <a:pt x="175726" y="13723"/>
                    <a:pt x="176189" y="13716"/>
                  </a:cubicBezTo>
                  <a:cubicBezTo>
                    <a:pt x="176348" y="13716"/>
                    <a:pt x="176505" y="13720"/>
                    <a:pt x="176662" y="13720"/>
                  </a:cubicBezTo>
                  <a:cubicBezTo>
                    <a:pt x="176976" y="13720"/>
                    <a:pt x="177288" y="13704"/>
                    <a:pt x="177606" y="13609"/>
                  </a:cubicBezTo>
                  <a:cubicBezTo>
                    <a:pt x="177681" y="13582"/>
                    <a:pt x="177765" y="13574"/>
                    <a:pt x="177851" y="13574"/>
                  </a:cubicBezTo>
                  <a:cubicBezTo>
                    <a:pt x="177954" y="13574"/>
                    <a:pt x="178061" y="13585"/>
                    <a:pt x="178165" y="13585"/>
                  </a:cubicBezTo>
                  <a:cubicBezTo>
                    <a:pt x="179023" y="13585"/>
                    <a:pt x="179880" y="13585"/>
                    <a:pt x="180737" y="13573"/>
                  </a:cubicBezTo>
                  <a:cubicBezTo>
                    <a:pt x="180851" y="13573"/>
                    <a:pt x="180966" y="13575"/>
                    <a:pt x="181080" y="13575"/>
                  </a:cubicBezTo>
                  <a:cubicBezTo>
                    <a:pt x="181393" y="13575"/>
                    <a:pt x="181705" y="13562"/>
                    <a:pt x="182011" y="13466"/>
                  </a:cubicBezTo>
                  <a:cubicBezTo>
                    <a:pt x="182098" y="13439"/>
                    <a:pt x="182194" y="13432"/>
                    <a:pt x="182294" y="13432"/>
                  </a:cubicBezTo>
                  <a:cubicBezTo>
                    <a:pt x="182413" y="13432"/>
                    <a:pt x="182537" y="13442"/>
                    <a:pt x="182654" y="13442"/>
                  </a:cubicBezTo>
                  <a:cubicBezTo>
                    <a:pt x="183047" y="13430"/>
                    <a:pt x="183452" y="13466"/>
                    <a:pt x="183845" y="13323"/>
                  </a:cubicBezTo>
                  <a:cubicBezTo>
                    <a:pt x="183922" y="13299"/>
                    <a:pt x="184005" y="13293"/>
                    <a:pt x="184090" y="13293"/>
                  </a:cubicBezTo>
                  <a:cubicBezTo>
                    <a:pt x="184175" y="13293"/>
                    <a:pt x="184261" y="13299"/>
                    <a:pt x="184345" y="13299"/>
                  </a:cubicBezTo>
                  <a:cubicBezTo>
                    <a:pt x="184630" y="13293"/>
                    <a:pt x="184916" y="13293"/>
                    <a:pt x="185202" y="13293"/>
                  </a:cubicBezTo>
                  <a:cubicBezTo>
                    <a:pt x="185488" y="13293"/>
                    <a:pt x="185773" y="13293"/>
                    <a:pt x="186059" y="13287"/>
                  </a:cubicBezTo>
                  <a:cubicBezTo>
                    <a:pt x="186345" y="13287"/>
                    <a:pt x="186619" y="13287"/>
                    <a:pt x="186905" y="13204"/>
                  </a:cubicBezTo>
                  <a:cubicBezTo>
                    <a:pt x="187049" y="13162"/>
                    <a:pt x="187206" y="13156"/>
                    <a:pt x="187357" y="13156"/>
                  </a:cubicBezTo>
                  <a:cubicBezTo>
                    <a:pt x="187418" y="13156"/>
                    <a:pt x="187478" y="13156"/>
                    <a:pt x="187536" y="13156"/>
                  </a:cubicBezTo>
                  <a:cubicBezTo>
                    <a:pt x="187928" y="13151"/>
                    <a:pt x="188321" y="13151"/>
                    <a:pt x="188714" y="13151"/>
                  </a:cubicBezTo>
                  <a:cubicBezTo>
                    <a:pt x="189107" y="13151"/>
                    <a:pt x="189500" y="13151"/>
                    <a:pt x="189893" y="13145"/>
                  </a:cubicBezTo>
                  <a:cubicBezTo>
                    <a:pt x="190369" y="13145"/>
                    <a:pt x="190834" y="13145"/>
                    <a:pt x="191310" y="13049"/>
                  </a:cubicBezTo>
                  <a:cubicBezTo>
                    <a:pt x="191506" y="13007"/>
                    <a:pt x="191706" y="12995"/>
                    <a:pt x="191908" y="12995"/>
                  </a:cubicBezTo>
                  <a:cubicBezTo>
                    <a:pt x="192161" y="12995"/>
                    <a:pt x="192416" y="13014"/>
                    <a:pt x="192667" y="13014"/>
                  </a:cubicBezTo>
                  <a:cubicBezTo>
                    <a:pt x="193108" y="13002"/>
                    <a:pt x="193560" y="13002"/>
                    <a:pt x="194013" y="12906"/>
                  </a:cubicBezTo>
                  <a:cubicBezTo>
                    <a:pt x="194197" y="12871"/>
                    <a:pt x="194389" y="12861"/>
                    <a:pt x="194583" y="12861"/>
                  </a:cubicBezTo>
                  <a:close/>
                  <a:moveTo>
                    <a:pt x="171225" y="13929"/>
                  </a:moveTo>
                  <a:cubicBezTo>
                    <a:pt x="171339" y="13929"/>
                    <a:pt x="171403" y="14015"/>
                    <a:pt x="171403" y="14180"/>
                  </a:cubicBezTo>
                  <a:cubicBezTo>
                    <a:pt x="171414" y="14633"/>
                    <a:pt x="171403" y="15073"/>
                    <a:pt x="171414" y="15526"/>
                  </a:cubicBezTo>
                  <a:cubicBezTo>
                    <a:pt x="171414" y="15812"/>
                    <a:pt x="171414" y="16097"/>
                    <a:pt x="171498" y="16371"/>
                  </a:cubicBezTo>
                  <a:cubicBezTo>
                    <a:pt x="171557" y="16550"/>
                    <a:pt x="171545" y="16752"/>
                    <a:pt x="171545" y="16943"/>
                  </a:cubicBezTo>
                  <a:cubicBezTo>
                    <a:pt x="171557" y="17538"/>
                    <a:pt x="171545" y="18133"/>
                    <a:pt x="171557" y="18729"/>
                  </a:cubicBezTo>
                  <a:cubicBezTo>
                    <a:pt x="171557" y="19217"/>
                    <a:pt x="171522" y="19717"/>
                    <a:pt x="171665" y="20205"/>
                  </a:cubicBezTo>
                  <a:cubicBezTo>
                    <a:pt x="171724" y="20407"/>
                    <a:pt x="171688" y="20634"/>
                    <a:pt x="171688" y="20848"/>
                  </a:cubicBezTo>
                  <a:cubicBezTo>
                    <a:pt x="171688" y="23205"/>
                    <a:pt x="171688" y="25563"/>
                    <a:pt x="171700" y="27908"/>
                  </a:cubicBezTo>
                  <a:cubicBezTo>
                    <a:pt x="171700" y="28194"/>
                    <a:pt x="171665" y="28480"/>
                    <a:pt x="171784" y="28754"/>
                  </a:cubicBezTo>
                  <a:cubicBezTo>
                    <a:pt x="171831" y="28873"/>
                    <a:pt x="171819" y="28992"/>
                    <a:pt x="171784" y="29111"/>
                  </a:cubicBezTo>
                  <a:cubicBezTo>
                    <a:pt x="171676" y="29361"/>
                    <a:pt x="171676" y="29611"/>
                    <a:pt x="171772" y="29873"/>
                  </a:cubicBezTo>
                  <a:cubicBezTo>
                    <a:pt x="171807" y="29992"/>
                    <a:pt x="171772" y="30099"/>
                    <a:pt x="171736" y="30218"/>
                  </a:cubicBezTo>
                  <a:cubicBezTo>
                    <a:pt x="171676" y="30432"/>
                    <a:pt x="171676" y="30647"/>
                    <a:pt x="171724" y="30849"/>
                  </a:cubicBezTo>
                  <a:cubicBezTo>
                    <a:pt x="171879" y="31468"/>
                    <a:pt x="171891" y="32064"/>
                    <a:pt x="171736" y="32683"/>
                  </a:cubicBezTo>
                  <a:cubicBezTo>
                    <a:pt x="171700" y="32837"/>
                    <a:pt x="171712" y="33016"/>
                    <a:pt x="171736" y="33171"/>
                  </a:cubicBezTo>
                  <a:cubicBezTo>
                    <a:pt x="171748" y="33290"/>
                    <a:pt x="171807" y="33397"/>
                    <a:pt x="171819" y="33516"/>
                  </a:cubicBezTo>
                  <a:cubicBezTo>
                    <a:pt x="171865" y="34030"/>
                    <a:pt x="171812" y="34292"/>
                    <a:pt x="171210" y="34292"/>
                  </a:cubicBezTo>
                  <a:cubicBezTo>
                    <a:pt x="171184" y="34292"/>
                    <a:pt x="171157" y="34291"/>
                    <a:pt x="171129" y="34290"/>
                  </a:cubicBezTo>
                  <a:cubicBezTo>
                    <a:pt x="170899" y="34286"/>
                    <a:pt x="170668" y="34285"/>
                    <a:pt x="170438" y="34285"/>
                  </a:cubicBezTo>
                  <a:cubicBezTo>
                    <a:pt x="169978" y="34285"/>
                    <a:pt x="169517" y="34290"/>
                    <a:pt x="169057" y="34290"/>
                  </a:cubicBezTo>
                  <a:cubicBezTo>
                    <a:pt x="168950" y="34290"/>
                    <a:pt x="168843" y="34285"/>
                    <a:pt x="168736" y="34285"/>
                  </a:cubicBezTo>
                  <a:cubicBezTo>
                    <a:pt x="168559" y="34285"/>
                    <a:pt x="168383" y="34299"/>
                    <a:pt x="168212" y="34373"/>
                  </a:cubicBezTo>
                  <a:cubicBezTo>
                    <a:pt x="168160" y="34388"/>
                    <a:pt x="168100" y="34398"/>
                    <a:pt x="168041" y="34398"/>
                  </a:cubicBezTo>
                  <a:cubicBezTo>
                    <a:pt x="168005" y="34398"/>
                    <a:pt x="167970" y="34394"/>
                    <a:pt x="167938" y="34385"/>
                  </a:cubicBezTo>
                  <a:cubicBezTo>
                    <a:pt x="167654" y="34300"/>
                    <a:pt x="167367" y="34279"/>
                    <a:pt x="167080" y="34279"/>
                  </a:cubicBezTo>
                  <a:cubicBezTo>
                    <a:pt x="166813" y="34279"/>
                    <a:pt x="166545" y="34297"/>
                    <a:pt x="166278" y="34297"/>
                  </a:cubicBezTo>
                  <a:cubicBezTo>
                    <a:pt x="166192" y="34297"/>
                    <a:pt x="166107" y="34295"/>
                    <a:pt x="166021" y="34290"/>
                  </a:cubicBezTo>
                  <a:cubicBezTo>
                    <a:pt x="165866" y="34290"/>
                    <a:pt x="165688" y="34326"/>
                    <a:pt x="165533" y="34373"/>
                  </a:cubicBezTo>
                  <a:cubicBezTo>
                    <a:pt x="165437" y="34394"/>
                    <a:pt x="165340" y="34415"/>
                    <a:pt x="165246" y="34415"/>
                  </a:cubicBezTo>
                  <a:cubicBezTo>
                    <a:pt x="165178" y="34415"/>
                    <a:pt x="165110" y="34404"/>
                    <a:pt x="165045" y="34373"/>
                  </a:cubicBezTo>
                  <a:cubicBezTo>
                    <a:pt x="164859" y="34299"/>
                    <a:pt x="164668" y="34285"/>
                    <a:pt x="164475" y="34285"/>
                  </a:cubicBezTo>
                  <a:cubicBezTo>
                    <a:pt x="164360" y="34285"/>
                    <a:pt x="164244" y="34290"/>
                    <a:pt x="164128" y="34290"/>
                  </a:cubicBezTo>
                  <a:lnTo>
                    <a:pt x="147923" y="34290"/>
                  </a:lnTo>
                  <a:cubicBezTo>
                    <a:pt x="147859" y="34290"/>
                    <a:pt x="147799" y="34290"/>
                    <a:pt x="147745" y="34290"/>
                  </a:cubicBezTo>
                  <a:cubicBezTo>
                    <a:pt x="147132" y="34290"/>
                    <a:pt x="147104" y="34260"/>
                    <a:pt x="147126" y="33528"/>
                  </a:cubicBezTo>
                  <a:cubicBezTo>
                    <a:pt x="147126" y="33457"/>
                    <a:pt x="147138" y="33385"/>
                    <a:pt x="147114" y="33314"/>
                  </a:cubicBezTo>
                  <a:cubicBezTo>
                    <a:pt x="146888" y="32504"/>
                    <a:pt x="147007" y="31659"/>
                    <a:pt x="146983" y="30837"/>
                  </a:cubicBezTo>
                  <a:cubicBezTo>
                    <a:pt x="146971" y="30456"/>
                    <a:pt x="146995" y="30075"/>
                    <a:pt x="146876" y="29706"/>
                  </a:cubicBezTo>
                  <a:cubicBezTo>
                    <a:pt x="146804" y="29492"/>
                    <a:pt x="146852" y="29230"/>
                    <a:pt x="146840" y="28992"/>
                  </a:cubicBezTo>
                  <a:cubicBezTo>
                    <a:pt x="146804" y="28289"/>
                    <a:pt x="146852" y="27587"/>
                    <a:pt x="146721" y="26872"/>
                  </a:cubicBezTo>
                  <a:cubicBezTo>
                    <a:pt x="146614" y="26265"/>
                    <a:pt x="146697" y="25634"/>
                    <a:pt x="146697" y="25015"/>
                  </a:cubicBezTo>
                  <a:cubicBezTo>
                    <a:pt x="146685" y="24682"/>
                    <a:pt x="146721" y="24348"/>
                    <a:pt x="146590" y="24027"/>
                  </a:cubicBezTo>
                  <a:cubicBezTo>
                    <a:pt x="146554" y="23967"/>
                    <a:pt x="146554" y="23896"/>
                    <a:pt x="146554" y="23824"/>
                  </a:cubicBezTo>
                  <a:cubicBezTo>
                    <a:pt x="146638" y="22729"/>
                    <a:pt x="146340" y="21646"/>
                    <a:pt x="146399" y="20550"/>
                  </a:cubicBezTo>
                  <a:cubicBezTo>
                    <a:pt x="146423" y="20181"/>
                    <a:pt x="146435" y="19800"/>
                    <a:pt x="146304" y="19431"/>
                  </a:cubicBezTo>
                  <a:cubicBezTo>
                    <a:pt x="146245" y="19252"/>
                    <a:pt x="146268" y="19050"/>
                    <a:pt x="146268" y="18860"/>
                  </a:cubicBezTo>
                  <a:cubicBezTo>
                    <a:pt x="146268" y="18264"/>
                    <a:pt x="146268" y="17669"/>
                    <a:pt x="146268" y="17074"/>
                  </a:cubicBezTo>
                  <a:cubicBezTo>
                    <a:pt x="146268" y="16716"/>
                    <a:pt x="146221" y="16371"/>
                    <a:pt x="146173" y="16014"/>
                  </a:cubicBezTo>
                  <a:cubicBezTo>
                    <a:pt x="146102" y="15431"/>
                    <a:pt x="146149" y="14835"/>
                    <a:pt x="146149" y="14240"/>
                  </a:cubicBezTo>
                  <a:cubicBezTo>
                    <a:pt x="146149" y="14109"/>
                    <a:pt x="146257" y="14026"/>
                    <a:pt x="146388" y="14014"/>
                  </a:cubicBezTo>
                  <a:cubicBezTo>
                    <a:pt x="146602" y="14002"/>
                    <a:pt x="146816" y="14002"/>
                    <a:pt x="147030" y="14002"/>
                  </a:cubicBezTo>
                  <a:lnTo>
                    <a:pt x="170224" y="14002"/>
                  </a:lnTo>
                  <a:cubicBezTo>
                    <a:pt x="170336" y="14002"/>
                    <a:pt x="170449" y="14005"/>
                    <a:pt x="170561" y="14005"/>
                  </a:cubicBezTo>
                  <a:cubicBezTo>
                    <a:pt x="170757" y="14005"/>
                    <a:pt x="170951" y="13995"/>
                    <a:pt x="171141" y="13942"/>
                  </a:cubicBezTo>
                  <a:cubicBezTo>
                    <a:pt x="171171" y="13934"/>
                    <a:pt x="171199" y="13929"/>
                    <a:pt x="171225" y="13929"/>
                  </a:cubicBezTo>
                  <a:close/>
                  <a:moveTo>
                    <a:pt x="101156" y="33854"/>
                  </a:moveTo>
                  <a:cubicBezTo>
                    <a:pt x="101218" y="33854"/>
                    <a:pt x="101278" y="33858"/>
                    <a:pt x="101334" y="33873"/>
                  </a:cubicBezTo>
                  <a:cubicBezTo>
                    <a:pt x="101656" y="33980"/>
                    <a:pt x="101982" y="34002"/>
                    <a:pt x="102306" y="34002"/>
                  </a:cubicBezTo>
                  <a:cubicBezTo>
                    <a:pt x="102523" y="34002"/>
                    <a:pt x="102739" y="33992"/>
                    <a:pt x="102954" y="33992"/>
                  </a:cubicBezTo>
                  <a:cubicBezTo>
                    <a:pt x="103989" y="33998"/>
                    <a:pt x="105025" y="33998"/>
                    <a:pt x="106061" y="33998"/>
                  </a:cubicBezTo>
                  <a:cubicBezTo>
                    <a:pt x="107097" y="33998"/>
                    <a:pt x="108133" y="33998"/>
                    <a:pt x="109169" y="34004"/>
                  </a:cubicBezTo>
                  <a:cubicBezTo>
                    <a:pt x="109478" y="34004"/>
                    <a:pt x="109776" y="34004"/>
                    <a:pt x="110085" y="34088"/>
                  </a:cubicBezTo>
                  <a:cubicBezTo>
                    <a:pt x="110235" y="34130"/>
                    <a:pt x="110390" y="34139"/>
                    <a:pt x="110546" y="34139"/>
                  </a:cubicBezTo>
                  <a:cubicBezTo>
                    <a:pt x="110650" y="34139"/>
                    <a:pt x="110755" y="34135"/>
                    <a:pt x="110859" y="34135"/>
                  </a:cubicBezTo>
                  <a:lnTo>
                    <a:pt x="121063" y="34135"/>
                  </a:lnTo>
                  <a:cubicBezTo>
                    <a:pt x="121277" y="34135"/>
                    <a:pt x="121492" y="34135"/>
                    <a:pt x="121706" y="34147"/>
                  </a:cubicBezTo>
                  <a:cubicBezTo>
                    <a:pt x="121873" y="34159"/>
                    <a:pt x="121968" y="34266"/>
                    <a:pt x="121980" y="34421"/>
                  </a:cubicBezTo>
                  <a:cubicBezTo>
                    <a:pt x="121992" y="34611"/>
                    <a:pt x="121992" y="34802"/>
                    <a:pt x="121992" y="34992"/>
                  </a:cubicBezTo>
                  <a:cubicBezTo>
                    <a:pt x="122004" y="35326"/>
                    <a:pt x="121968" y="35659"/>
                    <a:pt x="122099" y="35981"/>
                  </a:cubicBezTo>
                  <a:cubicBezTo>
                    <a:pt x="122123" y="36016"/>
                    <a:pt x="122123" y="36076"/>
                    <a:pt x="122123" y="36124"/>
                  </a:cubicBezTo>
                  <a:cubicBezTo>
                    <a:pt x="122087" y="36981"/>
                    <a:pt x="122218" y="37826"/>
                    <a:pt x="122277" y="38672"/>
                  </a:cubicBezTo>
                  <a:cubicBezTo>
                    <a:pt x="122301" y="39195"/>
                    <a:pt x="122277" y="39707"/>
                    <a:pt x="122385" y="40231"/>
                  </a:cubicBezTo>
                  <a:cubicBezTo>
                    <a:pt x="122480" y="40684"/>
                    <a:pt x="122420" y="41172"/>
                    <a:pt x="122420" y="41648"/>
                  </a:cubicBezTo>
                  <a:cubicBezTo>
                    <a:pt x="122432" y="41934"/>
                    <a:pt x="122396" y="42220"/>
                    <a:pt x="122516" y="42493"/>
                  </a:cubicBezTo>
                  <a:cubicBezTo>
                    <a:pt x="122551" y="42589"/>
                    <a:pt x="122563" y="42684"/>
                    <a:pt x="122551" y="42779"/>
                  </a:cubicBezTo>
                  <a:cubicBezTo>
                    <a:pt x="122516" y="43946"/>
                    <a:pt x="122801" y="45089"/>
                    <a:pt x="122706" y="46256"/>
                  </a:cubicBezTo>
                  <a:cubicBezTo>
                    <a:pt x="122694" y="46542"/>
                    <a:pt x="122694" y="46827"/>
                    <a:pt x="122813" y="47101"/>
                  </a:cubicBezTo>
                  <a:cubicBezTo>
                    <a:pt x="122825" y="47137"/>
                    <a:pt x="122837" y="47196"/>
                    <a:pt x="122837" y="47244"/>
                  </a:cubicBezTo>
                  <a:cubicBezTo>
                    <a:pt x="122766" y="48054"/>
                    <a:pt x="122992" y="48839"/>
                    <a:pt x="122992" y="49649"/>
                  </a:cubicBezTo>
                  <a:cubicBezTo>
                    <a:pt x="122992" y="50125"/>
                    <a:pt x="123027" y="50590"/>
                    <a:pt x="123099" y="51066"/>
                  </a:cubicBezTo>
                  <a:cubicBezTo>
                    <a:pt x="123182" y="51637"/>
                    <a:pt x="123135" y="52245"/>
                    <a:pt x="123123" y="52840"/>
                  </a:cubicBezTo>
                  <a:cubicBezTo>
                    <a:pt x="123123" y="53042"/>
                    <a:pt x="123016" y="53114"/>
                    <a:pt x="122789" y="53126"/>
                  </a:cubicBezTo>
                  <a:cubicBezTo>
                    <a:pt x="122635" y="53138"/>
                    <a:pt x="122468" y="53138"/>
                    <a:pt x="122301" y="53138"/>
                  </a:cubicBezTo>
                  <a:lnTo>
                    <a:pt x="119658" y="53138"/>
                  </a:lnTo>
                  <a:cubicBezTo>
                    <a:pt x="119348" y="53138"/>
                    <a:pt x="119051" y="53126"/>
                    <a:pt x="118741" y="53042"/>
                  </a:cubicBezTo>
                  <a:cubicBezTo>
                    <a:pt x="118563" y="53000"/>
                    <a:pt x="118372" y="52994"/>
                    <a:pt x="118182" y="52994"/>
                  </a:cubicBezTo>
                  <a:cubicBezTo>
                    <a:pt x="118106" y="52994"/>
                    <a:pt x="118030" y="52995"/>
                    <a:pt x="117955" y="52995"/>
                  </a:cubicBezTo>
                  <a:lnTo>
                    <a:pt x="99977" y="52995"/>
                  </a:lnTo>
                  <a:cubicBezTo>
                    <a:pt x="99763" y="52995"/>
                    <a:pt x="99548" y="52995"/>
                    <a:pt x="99334" y="52983"/>
                  </a:cubicBezTo>
                  <a:cubicBezTo>
                    <a:pt x="99084" y="52971"/>
                    <a:pt x="99013" y="52899"/>
                    <a:pt x="99001" y="52626"/>
                  </a:cubicBezTo>
                  <a:cubicBezTo>
                    <a:pt x="98989" y="52447"/>
                    <a:pt x="98989" y="52257"/>
                    <a:pt x="98989" y="52066"/>
                  </a:cubicBezTo>
                  <a:lnTo>
                    <a:pt x="98989" y="43422"/>
                  </a:lnTo>
                  <a:cubicBezTo>
                    <a:pt x="98989" y="40505"/>
                    <a:pt x="98989" y="37576"/>
                    <a:pt x="98989" y="34647"/>
                  </a:cubicBezTo>
                  <a:cubicBezTo>
                    <a:pt x="98989" y="33935"/>
                    <a:pt x="98980" y="33859"/>
                    <a:pt x="99512" y="33859"/>
                  </a:cubicBezTo>
                  <a:cubicBezTo>
                    <a:pt x="99585" y="33859"/>
                    <a:pt x="99668" y="33860"/>
                    <a:pt x="99763" y="33861"/>
                  </a:cubicBezTo>
                  <a:lnTo>
                    <a:pt x="100906" y="33861"/>
                  </a:lnTo>
                  <a:cubicBezTo>
                    <a:pt x="100987" y="33861"/>
                    <a:pt x="101073" y="33854"/>
                    <a:pt x="101156" y="33854"/>
                  </a:cubicBezTo>
                  <a:close/>
                  <a:moveTo>
                    <a:pt x="73696" y="33849"/>
                  </a:moveTo>
                  <a:cubicBezTo>
                    <a:pt x="73752" y="33849"/>
                    <a:pt x="73813" y="33850"/>
                    <a:pt x="73878" y="33850"/>
                  </a:cubicBezTo>
                  <a:cubicBezTo>
                    <a:pt x="77831" y="33861"/>
                    <a:pt x="81772" y="33861"/>
                    <a:pt x="85725" y="33861"/>
                  </a:cubicBezTo>
                  <a:lnTo>
                    <a:pt x="97429" y="33861"/>
                  </a:lnTo>
                  <a:cubicBezTo>
                    <a:pt x="97516" y="33861"/>
                    <a:pt x="97595" y="33861"/>
                    <a:pt x="97665" y="33861"/>
                  </a:cubicBezTo>
                  <a:cubicBezTo>
                    <a:pt x="98325" y="33861"/>
                    <a:pt x="98286" y="33900"/>
                    <a:pt x="98286" y="34707"/>
                  </a:cubicBezTo>
                  <a:lnTo>
                    <a:pt x="98286" y="52114"/>
                  </a:lnTo>
                  <a:cubicBezTo>
                    <a:pt x="98286" y="52949"/>
                    <a:pt x="98324" y="52995"/>
                    <a:pt x="97674" y="52995"/>
                  </a:cubicBezTo>
                  <a:cubicBezTo>
                    <a:pt x="97592" y="52995"/>
                    <a:pt x="97499" y="52995"/>
                    <a:pt x="97393" y="52995"/>
                  </a:cubicBezTo>
                  <a:lnTo>
                    <a:pt x="94464" y="52995"/>
                  </a:lnTo>
                  <a:cubicBezTo>
                    <a:pt x="94060" y="53007"/>
                    <a:pt x="93655" y="52971"/>
                    <a:pt x="93262" y="53102"/>
                  </a:cubicBezTo>
                  <a:cubicBezTo>
                    <a:pt x="93169" y="53135"/>
                    <a:pt x="93066" y="53142"/>
                    <a:pt x="92959" y="53142"/>
                  </a:cubicBezTo>
                  <a:cubicBezTo>
                    <a:pt x="92874" y="53142"/>
                    <a:pt x="92787" y="53138"/>
                    <a:pt x="92702" y="53138"/>
                  </a:cubicBezTo>
                  <a:lnTo>
                    <a:pt x="89059" y="53138"/>
                  </a:lnTo>
                  <a:cubicBezTo>
                    <a:pt x="88773" y="53138"/>
                    <a:pt x="88487" y="53138"/>
                    <a:pt x="88214" y="53221"/>
                  </a:cubicBezTo>
                  <a:cubicBezTo>
                    <a:pt x="88011" y="53280"/>
                    <a:pt x="87785" y="53269"/>
                    <a:pt x="87571" y="53280"/>
                  </a:cubicBezTo>
                  <a:lnTo>
                    <a:pt x="85225" y="53280"/>
                  </a:lnTo>
                  <a:cubicBezTo>
                    <a:pt x="84749" y="53292"/>
                    <a:pt x="84285" y="53269"/>
                    <a:pt x="83808" y="53388"/>
                  </a:cubicBezTo>
                  <a:cubicBezTo>
                    <a:pt x="83659" y="53424"/>
                    <a:pt x="83506" y="53433"/>
                    <a:pt x="83351" y="53433"/>
                  </a:cubicBezTo>
                  <a:cubicBezTo>
                    <a:pt x="83182" y="53433"/>
                    <a:pt x="83011" y="53422"/>
                    <a:pt x="82842" y="53422"/>
                  </a:cubicBezTo>
                  <a:cubicBezTo>
                    <a:pt x="82807" y="53422"/>
                    <a:pt x="82772" y="53422"/>
                    <a:pt x="82737" y="53423"/>
                  </a:cubicBezTo>
                  <a:cubicBezTo>
                    <a:pt x="82403" y="53435"/>
                    <a:pt x="82082" y="53435"/>
                    <a:pt x="81749" y="53519"/>
                  </a:cubicBezTo>
                  <a:cubicBezTo>
                    <a:pt x="81589" y="53559"/>
                    <a:pt x="81418" y="53565"/>
                    <a:pt x="81244" y="53565"/>
                  </a:cubicBezTo>
                  <a:cubicBezTo>
                    <a:pt x="81161" y="53565"/>
                    <a:pt x="81078" y="53564"/>
                    <a:pt x="80995" y="53564"/>
                  </a:cubicBezTo>
                  <a:cubicBezTo>
                    <a:pt x="80940" y="53564"/>
                    <a:pt x="80886" y="53564"/>
                    <a:pt x="80832" y="53566"/>
                  </a:cubicBezTo>
                  <a:cubicBezTo>
                    <a:pt x="80332" y="53578"/>
                    <a:pt x="79844" y="53566"/>
                    <a:pt x="79343" y="53673"/>
                  </a:cubicBezTo>
                  <a:cubicBezTo>
                    <a:pt x="79179" y="53709"/>
                    <a:pt x="79008" y="53719"/>
                    <a:pt x="78835" y="53719"/>
                  </a:cubicBezTo>
                  <a:cubicBezTo>
                    <a:pt x="78645" y="53719"/>
                    <a:pt x="78451" y="53707"/>
                    <a:pt x="78260" y="53707"/>
                  </a:cubicBezTo>
                  <a:cubicBezTo>
                    <a:pt x="78220" y="53707"/>
                    <a:pt x="78180" y="53708"/>
                    <a:pt x="78141" y="53709"/>
                  </a:cubicBezTo>
                  <a:cubicBezTo>
                    <a:pt x="78086" y="53711"/>
                    <a:pt x="78032" y="53711"/>
                    <a:pt x="77978" y="53711"/>
                  </a:cubicBezTo>
                  <a:cubicBezTo>
                    <a:pt x="77905" y="53711"/>
                    <a:pt x="77833" y="53710"/>
                    <a:pt x="77760" y="53710"/>
                  </a:cubicBezTo>
                  <a:cubicBezTo>
                    <a:pt x="77507" y="53710"/>
                    <a:pt x="77256" y="53721"/>
                    <a:pt x="77010" y="53816"/>
                  </a:cubicBezTo>
                  <a:cubicBezTo>
                    <a:pt x="76923" y="53848"/>
                    <a:pt x="76825" y="53853"/>
                    <a:pt x="76727" y="53853"/>
                  </a:cubicBezTo>
                  <a:cubicBezTo>
                    <a:pt x="76678" y="53853"/>
                    <a:pt x="76629" y="53852"/>
                    <a:pt x="76581" y="53852"/>
                  </a:cubicBezTo>
                  <a:lnTo>
                    <a:pt x="72878" y="53852"/>
                  </a:lnTo>
                  <a:cubicBezTo>
                    <a:pt x="72783" y="53852"/>
                    <a:pt x="72688" y="53852"/>
                    <a:pt x="72593" y="53840"/>
                  </a:cubicBezTo>
                  <a:cubicBezTo>
                    <a:pt x="72426" y="53828"/>
                    <a:pt x="72319" y="53745"/>
                    <a:pt x="72307" y="53578"/>
                  </a:cubicBezTo>
                  <a:cubicBezTo>
                    <a:pt x="72295" y="53423"/>
                    <a:pt x="72259" y="53233"/>
                    <a:pt x="72307" y="53090"/>
                  </a:cubicBezTo>
                  <a:cubicBezTo>
                    <a:pt x="72485" y="52554"/>
                    <a:pt x="72414" y="52007"/>
                    <a:pt x="72438" y="51459"/>
                  </a:cubicBezTo>
                  <a:cubicBezTo>
                    <a:pt x="72450" y="50947"/>
                    <a:pt x="72426" y="50423"/>
                    <a:pt x="72545" y="49899"/>
                  </a:cubicBezTo>
                  <a:cubicBezTo>
                    <a:pt x="72640" y="49494"/>
                    <a:pt x="72569" y="49054"/>
                    <a:pt x="72581" y="48625"/>
                  </a:cubicBezTo>
                  <a:cubicBezTo>
                    <a:pt x="72581" y="48339"/>
                    <a:pt x="72569" y="48054"/>
                    <a:pt x="72664" y="47780"/>
                  </a:cubicBezTo>
                  <a:cubicBezTo>
                    <a:pt x="72771" y="47482"/>
                    <a:pt x="72700" y="47161"/>
                    <a:pt x="72724" y="46851"/>
                  </a:cubicBezTo>
                  <a:cubicBezTo>
                    <a:pt x="72747" y="46315"/>
                    <a:pt x="72640" y="45756"/>
                    <a:pt x="72843" y="45232"/>
                  </a:cubicBezTo>
                  <a:cubicBezTo>
                    <a:pt x="72795" y="44517"/>
                    <a:pt x="73021" y="43827"/>
                    <a:pt x="73009" y="43113"/>
                  </a:cubicBezTo>
                  <a:cubicBezTo>
                    <a:pt x="72986" y="40326"/>
                    <a:pt x="73009" y="37540"/>
                    <a:pt x="73009" y="34766"/>
                  </a:cubicBezTo>
                  <a:cubicBezTo>
                    <a:pt x="73009" y="33880"/>
                    <a:pt x="72947" y="33849"/>
                    <a:pt x="73696" y="33849"/>
                  </a:cubicBezTo>
                  <a:close/>
                  <a:moveTo>
                    <a:pt x="123641" y="34127"/>
                  </a:moveTo>
                  <a:cubicBezTo>
                    <a:pt x="123781" y="34127"/>
                    <a:pt x="123919" y="34138"/>
                    <a:pt x="124051" y="34171"/>
                  </a:cubicBezTo>
                  <a:cubicBezTo>
                    <a:pt x="124436" y="34267"/>
                    <a:pt x="124813" y="34280"/>
                    <a:pt x="125194" y="34280"/>
                  </a:cubicBezTo>
                  <a:cubicBezTo>
                    <a:pt x="125333" y="34280"/>
                    <a:pt x="125471" y="34278"/>
                    <a:pt x="125611" y="34278"/>
                  </a:cubicBezTo>
                  <a:cubicBezTo>
                    <a:pt x="126087" y="34290"/>
                    <a:pt x="126564" y="34290"/>
                    <a:pt x="127040" y="34290"/>
                  </a:cubicBezTo>
                  <a:cubicBezTo>
                    <a:pt x="127349" y="34290"/>
                    <a:pt x="127647" y="34290"/>
                    <a:pt x="127957" y="34373"/>
                  </a:cubicBezTo>
                  <a:cubicBezTo>
                    <a:pt x="128107" y="34416"/>
                    <a:pt x="128265" y="34425"/>
                    <a:pt x="128425" y="34425"/>
                  </a:cubicBezTo>
                  <a:cubicBezTo>
                    <a:pt x="128531" y="34425"/>
                    <a:pt x="128638" y="34421"/>
                    <a:pt x="128742" y="34421"/>
                  </a:cubicBezTo>
                  <a:cubicBezTo>
                    <a:pt x="132779" y="34433"/>
                    <a:pt x="136827" y="34433"/>
                    <a:pt x="140875" y="34433"/>
                  </a:cubicBezTo>
                  <a:cubicBezTo>
                    <a:pt x="141256" y="34433"/>
                    <a:pt x="141625" y="34433"/>
                    <a:pt x="142006" y="34528"/>
                  </a:cubicBezTo>
                  <a:cubicBezTo>
                    <a:pt x="142139" y="34567"/>
                    <a:pt x="142281" y="34577"/>
                    <a:pt x="142425" y="34577"/>
                  </a:cubicBezTo>
                  <a:cubicBezTo>
                    <a:pt x="142589" y="34577"/>
                    <a:pt x="142758" y="34564"/>
                    <a:pt x="142923" y="34564"/>
                  </a:cubicBezTo>
                  <a:cubicBezTo>
                    <a:pt x="143471" y="34576"/>
                    <a:pt x="144006" y="34564"/>
                    <a:pt x="144554" y="34695"/>
                  </a:cubicBezTo>
                  <a:cubicBezTo>
                    <a:pt x="144695" y="34727"/>
                    <a:pt x="144838" y="34736"/>
                    <a:pt x="144984" y="34736"/>
                  </a:cubicBezTo>
                  <a:cubicBezTo>
                    <a:pt x="145190" y="34736"/>
                    <a:pt x="145398" y="34717"/>
                    <a:pt x="145604" y="34717"/>
                  </a:cubicBezTo>
                  <a:cubicBezTo>
                    <a:pt x="145635" y="34717"/>
                    <a:pt x="145666" y="34718"/>
                    <a:pt x="145697" y="34719"/>
                  </a:cubicBezTo>
                  <a:cubicBezTo>
                    <a:pt x="146411" y="34719"/>
                    <a:pt x="146411" y="34719"/>
                    <a:pt x="146411" y="35421"/>
                  </a:cubicBezTo>
                  <a:cubicBezTo>
                    <a:pt x="146423" y="37374"/>
                    <a:pt x="146411" y="39314"/>
                    <a:pt x="146423" y="41267"/>
                  </a:cubicBezTo>
                  <a:cubicBezTo>
                    <a:pt x="146423" y="41600"/>
                    <a:pt x="146411" y="41934"/>
                    <a:pt x="146519" y="42255"/>
                  </a:cubicBezTo>
                  <a:cubicBezTo>
                    <a:pt x="146578" y="42434"/>
                    <a:pt x="146554" y="42636"/>
                    <a:pt x="146554" y="42827"/>
                  </a:cubicBezTo>
                  <a:cubicBezTo>
                    <a:pt x="146566" y="43541"/>
                    <a:pt x="146554" y="44256"/>
                    <a:pt x="146566" y="44970"/>
                  </a:cubicBezTo>
                  <a:cubicBezTo>
                    <a:pt x="146566" y="45375"/>
                    <a:pt x="146542" y="45768"/>
                    <a:pt x="146673" y="46172"/>
                  </a:cubicBezTo>
                  <a:cubicBezTo>
                    <a:pt x="146721" y="46339"/>
                    <a:pt x="146697" y="46542"/>
                    <a:pt x="146697" y="46732"/>
                  </a:cubicBezTo>
                  <a:lnTo>
                    <a:pt x="146697" y="50161"/>
                  </a:lnTo>
                  <a:lnTo>
                    <a:pt x="146697" y="53364"/>
                  </a:lnTo>
                  <a:cubicBezTo>
                    <a:pt x="146697" y="53530"/>
                    <a:pt x="146709" y="53697"/>
                    <a:pt x="146697" y="53864"/>
                  </a:cubicBezTo>
                  <a:cubicBezTo>
                    <a:pt x="146685" y="54209"/>
                    <a:pt x="146626" y="54257"/>
                    <a:pt x="146257" y="54281"/>
                  </a:cubicBezTo>
                  <a:lnTo>
                    <a:pt x="142554" y="54281"/>
                  </a:lnTo>
                  <a:cubicBezTo>
                    <a:pt x="142506" y="54281"/>
                    <a:pt x="142455" y="54284"/>
                    <a:pt x="142406" y="54284"/>
                  </a:cubicBezTo>
                  <a:cubicBezTo>
                    <a:pt x="142357" y="54284"/>
                    <a:pt x="142310" y="54281"/>
                    <a:pt x="142268" y="54269"/>
                  </a:cubicBezTo>
                  <a:cubicBezTo>
                    <a:pt x="141889" y="54156"/>
                    <a:pt x="141507" y="54135"/>
                    <a:pt x="141123" y="54135"/>
                  </a:cubicBezTo>
                  <a:cubicBezTo>
                    <a:pt x="140908" y="54135"/>
                    <a:pt x="140692" y="54142"/>
                    <a:pt x="140476" y="54142"/>
                  </a:cubicBezTo>
                  <a:cubicBezTo>
                    <a:pt x="140387" y="54142"/>
                    <a:pt x="140297" y="54141"/>
                    <a:pt x="140208" y="54138"/>
                  </a:cubicBezTo>
                  <a:cubicBezTo>
                    <a:pt x="139780" y="54126"/>
                    <a:pt x="139363" y="54126"/>
                    <a:pt x="138934" y="54031"/>
                  </a:cubicBezTo>
                  <a:cubicBezTo>
                    <a:pt x="138780" y="53995"/>
                    <a:pt x="138620" y="53985"/>
                    <a:pt x="138456" y="53985"/>
                  </a:cubicBezTo>
                  <a:cubicBezTo>
                    <a:pt x="138278" y="53985"/>
                    <a:pt x="138096" y="53996"/>
                    <a:pt x="137915" y="53996"/>
                  </a:cubicBezTo>
                  <a:cubicBezTo>
                    <a:pt x="137878" y="53996"/>
                    <a:pt x="137840" y="53996"/>
                    <a:pt x="137803" y="53995"/>
                  </a:cubicBezTo>
                  <a:cubicBezTo>
                    <a:pt x="137375" y="53983"/>
                    <a:pt x="136958" y="53995"/>
                    <a:pt x="136529" y="53888"/>
                  </a:cubicBezTo>
                  <a:cubicBezTo>
                    <a:pt x="136391" y="53852"/>
                    <a:pt x="136248" y="53842"/>
                    <a:pt x="136103" y="53842"/>
                  </a:cubicBezTo>
                  <a:cubicBezTo>
                    <a:pt x="135945" y="53842"/>
                    <a:pt x="135785" y="53854"/>
                    <a:pt x="135627" y="53854"/>
                  </a:cubicBezTo>
                  <a:cubicBezTo>
                    <a:pt x="135594" y="53854"/>
                    <a:pt x="135562" y="53853"/>
                    <a:pt x="135529" y="53852"/>
                  </a:cubicBezTo>
                  <a:cubicBezTo>
                    <a:pt x="135160" y="53840"/>
                    <a:pt x="134779" y="53864"/>
                    <a:pt x="134398" y="53745"/>
                  </a:cubicBezTo>
                  <a:cubicBezTo>
                    <a:pt x="134303" y="53715"/>
                    <a:pt x="134199" y="53709"/>
                    <a:pt x="134091" y="53709"/>
                  </a:cubicBezTo>
                  <a:cubicBezTo>
                    <a:pt x="134020" y="53709"/>
                    <a:pt x="133947" y="53712"/>
                    <a:pt x="133875" y="53712"/>
                  </a:cubicBezTo>
                  <a:cubicBezTo>
                    <a:pt x="133839" y="53712"/>
                    <a:pt x="133803" y="53711"/>
                    <a:pt x="133767" y="53709"/>
                  </a:cubicBezTo>
                  <a:cubicBezTo>
                    <a:pt x="133291" y="53697"/>
                    <a:pt x="132826" y="53697"/>
                    <a:pt x="132350" y="53602"/>
                  </a:cubicBezTo>
                  <a:cubicBezTo>
                    <a:pt x="132144" y="53563"/>
                    <a:pt x="131934" y="53553"/>
                    <a:pt x="131721" y="53553"/>
                  </a:cubicBezTo>
                  <a:cubicBezTo>
                    <a:pt x="131479" y="53553"/>
                    <a:pt x="131234" y="53566"/>
                    <a:pt x="130993" y="53566"/>
                  </a:cubicBezTo>
                  <a:cubicBezTo>
                    <a:pt x="130671" y="53554"/>
                    <a:pt x="130338" y="53590"/>
                    <a:pt x="130016" y="53459"/>
                  </a:cubicBezTo>
                  <a:cubicBezTo>
                    <a:pt x="129929" y="53427"/>
                    <a:pt x="129831" y="53422"/>
                    <a:pt x="129733" y="53422"/>
                  </a:cubicBezTo>
                  <a:cubicBezTo>
                    <a:pt x="129684" y="53422"/>
                    <a:pt x="129635" y="53423"/>
                    <a:pt x="129588" y="53423"/>
                  </a:cubicBezTo>
                  <a:cubicBezTo>
                    <a:pt x="129112" y="53411"/>
                    <a:pt x="128647" y="53388"/>
                    <a:pt x="128171" y="53316"/>
                  </a:cubicBezTo>
                  <a:cubicBezTo>
                    <a:pt x="127959" y="53277"/>
                    <a:pt x="127744" y="53266"/>
                    <a:pt x="127529" y="53266"/>
                  </a:cubicBezTo>
                  <a:cubicBezTo>
                    <a:pt x="127267" y="53266"/>
                    <a:pt x="127003" y="53282"/>
                    <a:pt x="126739" y="53282"/>
                  </a:cubicBezTo>
                  <a:cubicBezTo>
                    <a:pt x="126696" y="53282"/>
                    <a:pt x="126654" y="53281"/>
                    <a:pt x="126611" y="53280"/>
                  </a:cubicBezTo>
                  <a:cubicBezTo>
                    <a:pt x="126087" y="53269"/>
                    <a:pt x="125564" y="53304"/>
                    <a:pt x="125052" y="53161"/>
                  </a:cubicBezTo>
                  <a:cubicBezTo>
                    <a:pt x="124945" y="53133"/>
                    <a:pt x="124834" y="53126"/>
                    <a:pt x="124722" y="53126"/>
                  </a:cubicBezTo>
                  <a:cubicBezTo>
                    <a:pt x="124575" y="53126"/>
                    <a:pt x="124425" y="53139"/>
                    <a:pt x="124277" y="53139"/>
                  </a:cubicBezTo>
                  <a:cubicBezTo>
                    <a:pt x="124250" y="53139"/>
                    <a:pt x="124222" y="53139"/>
                    <a:pt x="124194" y="53138"/>
                  </a:cubicBezTo>
                  <a:cubicBezTo>
                    <a:pt x="123932" y="53114"/>
                    <a:pt x="123861" y="53042"/>
                    <a:pt x="123849" y="52780"/>
                  </a:cubicBezTo>
                  <a:cubicBezTo>
                    <a:pt x="123837" y="52542"/>
                    <a:pt x="123849" y="52304"/>
                    <a:pt x="123849" y="52066"/>
                  </a:cubicBezTo>
                  <a:cubicBezTo>
                    <a:pt x="123837" y="51709"/>
                    <a:pt x="123825" y="51364"/>
                    <a:pt x="123742" y="51006"/>
                  </a:cubicBezTo>
                  <a:cubicBezTo>
                    <a:pt x="123670" y="50673"/>
                    <a:pt x="123706" y="50292"/>
                    <a:pt x="123706" y="49947"/>
                  </a:cubicBezTo>
                  <a:cubicBezTo>
                    <a:pt x="123694" y="49590"/>
                    <a:pt x="123742" y="49232"/>
                    <a:pt x="123599" y="48887"/>
                  </a:cubicBezTo>
                  <a:cubicBezTo>
                    <a:pt x="123563" y="48816"/>
                    <a:pt x="123563" y="48744"/>
                    <a:pt x="123563" y="48673"/>
                  </a:cubicBezTo>
                  <a:cubicBezTo>
                    <a:pt x="123635" y="47625"/>
                    <a:pt x="123337" y="46601"/>
                    <a:pt x="123408" y="45553"/>
                  </a:cubicBezTo>
                  <a:cubicBezTo>
                    <a:pt x="123432" y="45172"/>
                    <a:pt x="123444" y="44791"/>
                    <a:pt x="123301" y="44422"/>
                  </a:cubicBezTo>
                  <a:cubicBezTo>
                    <a:pt x="123254" y="44291"/>
                    <a:pt x="123278" y="44136"/>
                    <a:pt x="123278" y="43994"/>
                  </a:cubicBezTo>
                  <a:cubicBezTo>
                    <a:pt x="123266" y="43434"/>
                    <a:pt x="123278" y="42863"/>
                    <a:pt x="123158" y="42303"/>
                  </a:cubicBezTo>
                  <a:cubicBezTo>
                    <a:pt x="123063" y="41839"/>
                    <a:pt x="123135" y="41350"/>
                    <a:pt x="123135" y="40874"/>
                  </a:cubicBezTo>
                  <a:cubicBezTo>
                    <a:pt x="123135" y="40612"/>
                    <a:pt x="123147" y="40350"/>
                    <a:pt x="123051" y="40100"/>
                  </a:cubicBezTo>
                  <a:cubicBezTo>
                    <a:pt x="123016" y="40017"/>
                    <a:pt x="122992" y="39910"/>
                    <a:pt x="123004" y="39815"/>
                  </a:cubicBezTo>
                  <a:cubicBezTo>
                    <a:pt x="123075" y="38719"/>
                    <a:pt x="122801" y="37648"/>
                    <a:pt x="122849" y="36552"/>
                  </a:cubicBezTo>
                  <a:cubicBezTo>
                    <a:pt x="122861" y="36243"/>
                    <a:pt x="122849" y="35945"/>
                    <a:pt x="122754" y="35635"/>
                  </a:cubicBezTo>
                  <a:cubicBezTo>
                    <a:pt x="122646" y="35243"/>
                    <a:pt x="122706" y="34826"/>
                    <a:pt x="122718" y="34433"/>
                  </a:cubicBezTo>
                  <a:cubicBezTo>
                    <a:pt x="122718" y="34266"/>
                    <a:pt x="122825" y="34159"/>
                    <a:pt x="122992" y="34159"/>
                  </a:cubicBezTo>
                  <a:cubicBezTo>
                    <a:pt x="123207" y="34152"/>
                    <a:pt x="123427" y="34127"/>
                    <a:pt x="123641" y="34127"/>
                  </a:cubicBezTo>
                  <a:close/>
                  <a:moveTo>
                    <a:pt x="171129" y="34856"/>
                  </a:moveTo>
                  <a:cubicBezTo>
                    <a:pt x="171153" y="34856"/>
                    <a:pt x="171176" y="34858"/>
                    <a:pt x="171200" y="34862"/>
                  </a:cubicBezTo>
                  <a:cubicBezTo>
                    <a:pt x="171641" y="34873"/>
                    <a:pt x="171795" y="35004"/>
                    <a:pt x="171831" y="35457"/>
                  </a:cubicBezTo>
                  <a:cubicBezTo>
                    <a:pt x="171843" y="35635"/>
                    <a:pt x="171831" y="35838"/>
                    <a:pt x="171831" y="36028"/>
                  </a:cubicBezTo>
                  <a:cubicBezTo>
                    <a:pt x="171831" y="37945"/>
                    <a:pt x="171831" y="39874"/>
                    <a:pt x="171843" y="41803"/>
                  </a:cubicBezTo>
                  <a:cubicBezTo>
                    <a:pt x="171843" y="42089"/>
                    <a:pt x="171843" y="42374"/>
                    <a:pt x="171926" y="42648"/>
                  </a:cubicBezTo>
                  <a:cubicBezTo>
                    <a:pt x="171986" y="42874"/>
                    <a:pt x="171974" y="43124"/>
                    <a:pt x="171974" y="43363"/>
                  </a:cubicBezTo>
                  <a:cubicBezTo>
                    <a:pt x="171974" y="45172"/>
                    <a:pt x="171974" y="46982"/>
                    <a:pt x="171986" y="48792"/>
                  </a:cubicBezTo>
                  <a:cubicBezTo>
                    <a:pt x="171986" y="49137"/>
                    <a:pt x="171962" y="49494"/>
                    <a:pt x="172081" y="49840"/>
                  </a:cubicBezTo>
                  <a:cubicBezTo>
                    <a:pt x="172141" y="49994"/>
                    <a:pt x="172117" y="50173"/>
                    <a:pt x="172117" y="50340"/>
                  </a:cubicBezTo>
                  <a:lnTo>
                    <a:pt x="172117" y="54197"/>
                  </a:lnTo>
                  <a:cubicBezTo>
                    <a:pt x="172117" y="54316"/>
                    <a:pt x="172117" y="54435"/>
                    <a:pt x="172105" y="54554"/>
                  </a:cubicBezTo>
                  <a:cubicBezTo>
                    <a:pt x="172093" y="54757"/>
                    <a:pt x="172010" y="54828"/>
                    <a:pt x="171784" y="54852"/>
                  </a:cubicBezTo>
                  <a:cubicBezTo>
                    <a:pt x="171728" y="54856"/>
                    <a:pt x="171672" y="54857"/>
                    <a:pt x="171617" y="54857"/>
                  </a:cubicBezTo>
                  <a:cubicBezTo>
                    <a:pt x="171506" y="54857"/>
                    <a:pt x="171395" y="54852"/>
                    <a:pt x="171284" y="54852"/>
                  </a:cubicBezTo>
                  <a:lnTo>
                    <a:pt x="168783" y="54852"/>
                  </a:lnTo>
                  <a:cubicBezTo>
                    <a:pt x="168669" y="54852"/>
                    <a:pt x="168555" y="54854"/>
                    <a:pt x="168442" y="54854"/>
                  </a:cubicBezTo>
                  <a:cubicBezTo>
                    <a:pt x="168131" y="54854"/>
                    <a:pt x="167824" y="54841"/>
                    <a:pt x="167509" y="54745"/>
                  </a:cubicBezTo>
                  <a:cubicBezTo>
                    <a:pt x="167417" y="54712"/>
                    <a:pt x="167313" y="54705"/>
                    <a:pt x="167207" y="54705"/>
                  </a:cubicBezTo>
                  <a:cubicBezTo>
                    <a:pt x="167121" y="54705"/>
                    <a:pt x="167034" y="54709"/>
                    <a:pt x="166950" y="54709"/>
                  </a:cubicBezTo>
                  <a:lnTo>
                    <a:pt x="160449" y="54709"/>
                  </a:lnTo>
                  <a:cubicBezTo>
                    <a:pt x="160163" y="54709"/>
                    <a:pt x="159889" y="54745"/>
                    <a:pt x="159603" y="54804"/>
                  </a:cubicBezTo>
                  <a:cubicBezTo>
                    <a:pt x="159489" y="54824"/>
                    <a:pt x="159372" y="54835"/>
                    <a:pt x="159254" y="54841"/>
                  </a:cubicBezTo>
                  <a:lnTo>
                    <a:pt x="159254" y="54841"/>
                  </a:lnTo>
                  <a:cubicBezTo>
                    <a:pt x="159253" y="54825"/>
                    <a:pt x="159250" y="54812"/>
                    <a:pt x="159246" y="54804"/>
                  </a:cubicBezTo>
                  <a:cubicBezTo>
                    <a:pt x="159234" y="54769"/>
                    <a:pt x="159175" y="54733"/>
                    <a:pt x="159139" y="54733"/>
                  </a:cubicBezTo>
                  <a:cubicBezTo>
                    <a:pt x="159056" y="54740"/>
                    <a:pt x="158928" y="54743"/>
                    <a:pt x="158768" y="54743"/>
                  </a:cubicBezTo>
                  <a:cubicBezTo>
                    <a:pt x="157762" y="54743"/>
                    <a:pt x="155489" y="54626"/>
                    <a:pt x="154996" y="54554"/>
                  </a:cubicBezTo>
                  <a:cubicBezTo>
                    <a:pt x="154314" y="54449"/>
                    <a:pt x="153632" y="54431"/>
                    <a:pt x="152952" y="54431"/>
                  </a:cubicBezTo>
                  <a:cubicBezTo>
                    <a:pt x="152592" y="54431"/>
                    <a:pt x="152232" y="54436"/>
                    <a:pt x="151872" y="54436"/>
                  </a:cubicBezTo>
                  <a:cubicBezTo>
                    <a:pt x="151607" y="54436"/>
                    <a:pt x="151343" y="54433"/>
                    <a:pt x="151079" y="54423"/>
                  </a:cubicBezTo>
                  <a:cubicBezTo>
                    <a:pt x="151015" y="54423"/>
                    <a:pt x="150952" y="54434"/>
                    <a:pt x="150888" y="54434"/>
                  </a:cubicBezTo>
                  <a:cubicBezTo>
                    <a:pt x="150856" y="54434"/>
                    <a:pt x="150825" y="54431"/>
                    <a:pt x="150793" y="54423"/>
                  </a:cubicBezTo>
                  <a:cubicBezTo>
                    <a:pt x="150316" y="54309"/>
                    <a:pt x="149836" y="54286"/>
                    <a:pt x="149354" y="54286"/>
                  </a:cubicBezTo>
                  <a:cubicBezTo>
                    <a:pt x="149035" y="54286"/>
                    <a:pt x="148716" y="54296"/>
                    <a:pt x="148397" y="54296"/>
                  </a:cubicBezTo>
                  <a:cubicBezTo>
                    <a:pt x="148295" y="54296"/>
                    <a:pt x="148192" y="54295"/>
                    <a:pt x="148090" y="54292"/>
                  </a:cubicBezTo>
                  <a:cubicBezTo>
                    <a:pt x="148007" y="54281"/>
                    <a:pt x="147912" y="54281"/>
                    <a:pt x="147816" y="54269"/>
                  </a:cubicBezTo>
                  <a:cubicBezTo>
                    <a:pt x="147685" y="54257"/>
                    <a:pt x="147602" y="54185"/>
                    <a:pt x="147554" y="54066"/>
                  </a:cubicBezTo>
                  <a:cubicBezTo>
                    <a:pt x="147435" y="53792"/>
                    <a:pt x="147411" y="53519"/>
                    <a:pt x="147411" y="53221"/>
                  </a:cubicBezTo>
                  <a:cubicBezTo>
                    <a:pt x="147411" y="51804"/>
                    <a:pt x="147411" y="50375"/>
                    <a:pt x="147411" y="48947"/>
                  </a:cubicBezTo>
                  <a:cubicBezTo>
                    <a:pt x="147411" y="48161"/>
                    <a:pt x="147411" y="47375"/>
                    <a:pt x="147411" y="46589"/>
                  </a:cubicBezTo>
                  <a:cubicBezTo>
                    <a:pt x="147400" y="46137"/>
                    <a:pt x="147447" y="45684"/>
                    <a:pt x="147292" y="45244"/>
                  </a:cubicBezTo>
                  <a:cubicBezTo>
                    <a:pt x="147245" y="45065"/>
                    <a:pt x="147269" y="44863"/>
                    <a:pt x="147269" y="44672"/>
                  </a:cubicBezTo>
                  <a:cubicBezTo>
                    <a:pt x="147269" y="43363"/>
                    <a:pt x="147269" y="42053"/>
                    <a:pt x="147269" y="40743"/>
                  </a:cubicBezTo>
                  <a:cubicBezTo>
                    <a:pt x="147269" y="40350"/>
                    <a:pt x="147292" y="39945"/>
                    <a:pt x="147150" y="39553"/>
                  </a:cubicBezTo>
                  <a:cubicBezTo>
                    <a:pt x="147114" y="39422"/>
                    <a:pt x="147126" y="39267"/>
                    <a:pt x="147126" y="39124"/>
                  </a:cubicBezTo>
                  <a:cubicBezTo>
                    <a:pt x="147126" y="37910"/>
                    <a:pt x="147126" y="36695"/>
                    <a:pt x="147126" y="35481"/>
                  </a:cubicBezTo>
                  <a:cubicBezTo>
                    <a:pt x="147126" y="35409"/>
                    <a:pt x="147126" y="35338"/>
                    <a:pt x="147126" y="35266"/>
                  </a:cubicBezTo>
                  <a:cubicBezTo>
                    <a:pt x="147150" y="34945"/>
                    <a:pt x="147209" y="34885"/>
                    <a:pt x="147495" y="34862"/>
                  </a:cubicBezTo>
                  <a:cubicBezTo>
                    <a:pt x="147535" y="34858"/>
                    <a:pt x="147574" y="34856"/>
                    <a:pt x="147614" y="34856"/>
                  </a:cubicBezTo>
                  <a:cubicBezTo>
                    <a:pt x="147693" y="34856"/>
                    <a:pt x="147773" y="34862"/>
                    <a:pt x="147852" y="34862"/>
                  </a:cubicBezTo>
                  <a:lnTo>
                    <a:pt x="170986" y="34862"/>
                  </a:lnTo>
                  <a:cubicBezTo>
                    <a:pt x="171033" y="34862"/>
                    <a:pt x="171081" y="34856"/>
                    <a:pt x="171129" y="34856"/>
                  </a:cubicBezTo>
                  <a:close/>
                  <a:moveTo>
                    <a:pt x="196394" y="34290"/>
                  </a:moveTo>
                  <a:cubicBezTo>
                    <a:pt x="196489" y="34290"/>
                    <a:pt x="196584" y="34290"/>
                    <a:pt x="196680" y="34302"/>
                  </a:cubicBezTo>
                  <a:cubicBezTo>
                    <a:pt x="196846" y="34314"/>
                    <a:pt x="196953" y="34397"/>
                    <a:pt x="196965" y="34564"/>
                  </a:cubicBezTo>
                  <a:cubicBezTo>
                    <a:pt x="196977" y="34731"/>
                    <a:pt x="196977" y="34897"/>
                    <a:pt x="196977" y="35064"/>
                  </a:cubicBezTo>
                  <a:cubicBezTo>
                    <a:pt x="196977" y="35707"/>
                    <a:pt x="196965" y="36350"/>
                    <a:pt x="196977" y="36993"/>
                  </a:cubicBezTo>
                  <a:cubicBezTo>
                    <a:pt x="196977" y="37445"/>
                    <a:pt x="196989" y="37886"/>
                    <a:pt x="197084" y="38338"/>
                  </a:cubicBezTo>
                  <a:cubicBezTo>
                    <a:pt x="197168" y="38743"/>
                    <a:pt x="197108" y="39183"/>
                    <a:pt x="197120" y="39612"/>
                  </a:cubicBezTo>
                  <a:cubicBezTo>
                    <a:pt x="197120" y="40041"/>
                    <a:pt x="197120" y="40469"/>
                    <a:pt x="197227" y="40886"/>
                  </a:cubicBezTo>
                  <a:cubicBezTo>
                    <a:pt x="197299" y="41231"/>
                    <a:pt x="197251" y="41600"/>
                    <a:pt x="197263" y="41958"/>
                  </a:cubicBezTo>
                  <a:cubicBezTo>
                    <a:pt x="197263" y="42362"/>
                    <a:pt x="197227" y="42755"/>
                    <a:pt x="197370" y="43160"/>
                  </a:cubicBezTo>
                  <a:cubicBezTo>
                    <a:pt x="197430" y="43327"/>
                    <a:pt x="197394" y="43529"/>
                    <a:pt x="197406" y="43720"/>
                  </a:cubicBezTo>
                  <a:cubicBezTo>
                    <a:pt x="197418" y="44220"/>
                    <a:pt x="197406" y="44708"/>
                    <a:pt x="197513" y="45208"/>
                  </a:cubicBezTo>
                  <a:cubicBezTo>
                    <a:pt x="197596" y="45625"/>
                    <a:pt x="197537" y="46065"/>
                    <a:pt x="197549" y="46494"/>
                  </a:cubicBezTo>
                  <a:cubicBezTo>
                    <a:pt x="197549" y="46851"/>
                    <a:pt x="197525" y="47196"/>
                    <a:pt x="197644" y="47554"/>
                  </a:cubicBezTo>
                  <a:cubicBezTo>
                    <a:pt x="197703" y="47720"/>
                    <a:pt x="197680" y="47923"/>
                    <a:pt x="197680" y="48113"/>
                  </a:cubicBezTo>
                  <a:cubicBezTo>
                    <a:pt x="197692" y="48756"/>
                    <a:pt x="197692" y="49399"/>
                    <a:pt x="197692" y="50042"/>
                  </a:cubicBezTo>
                  <a:cubicBezTo>
                    <a:pt x="197692" y="50471"/>
                    <a:pt x="197644" y="50899"/>
                    <a:pt x="197811" y="51316"/>
                  </a:cubicBezTo>
                  <a:cubicBezTo>
                    <a:pt x="197823" y="51352"/>
                    <a:pt x="197823" y="51411"/>
                    <a:pt x="197823" y="51459"/>
                  </a:cubicBezTo>
                  <a:cubicBezTo>
                    <a:pt x="197823" y="52566"/>
                    <a:pt x="197834" y="53685"/>
                    <a:pt x="197823" y="54804"/>
                  </a:cubicBezTo>
                  <a:cubicBezTo>
                    <a:pt x="197823" y="55031"/>
                    <a:pt x="197727" y="55126"/>
                    <a:pt x="197525" y="55126"/>
                  </a:cubicBezTo>
                  <a:cubicBezTo>
                    <a:pt x="197455" y="55124"/>
                    <a:pt x="197384" y="55123"/>
                    <a:pt x="197314" y="55123"/>
                  </a:cubicBezTo>
                  <a:cubicBezTo>
                    <a:pt x="196909" y="55123"/>
                    <a:pt x="196504" y="55151"/>
                    <a:pt x="196101" y="55151"/>
                  </a:cubicBezTo>
                  <a:cubicBezTo>
                    <a:pt x="195721" y="55151"/>
                    <a:pt x="195342" y="55126"/>
                    <a:pt x="194965" y="55031"/>
                  </a:cubicBezTo>
                  <a:cubicBezTo>
                    <a:pt x="194839" y="54998"/>
                    <a:pt x="194706" y="54990"/>
                    <a:pt x="194572" y="54990"/>
                  </a:cubicBezTo>
                  <a:cubicBezTo>
                    <a:pt x="194465" y="54990"/>
                    <a:pt x="194356" y="54995"/>
                    <a:pt x="194251" y="54995"/>
                  </a:cubicBezTo>
                  <a:lnTo>
                    <a:pt x="177475" y="54995"/>
                  </a:lnTo>
                  <a:cubicBezTo>
                    <a:pt x="177324" y="54995"/>
                    <a:pt x="177175" y="54999"/>
                    <a:pt x="177026" y="54999"/>
                  </a:cubicBezTo>
                  <a:cubicBezTo>
                    <a:pt x="176704" y="54999"/>
                    <a:pt x="176384" y="54982"/>
                    <a:pt x="176058" y="54876"/>
                  </a:cubicBezTo>
                  <a:cubicBezTo>
                    <a:pt x="175982" y="54849"/>
                    <a:pt x="175899" y="54841"/>
                    <a:pt x="175813" y="54841"/>
                  </a:cubicBezTo>
                  <a:cubicBezTo>
                    <a:pt x="175710" y="54841"/>
                    <a:pt x="175602" y="54852"/>
                    <a:pt x="175498" y="54852"/>
                  </a:cubicBezTo>
                  <a:lnTo>
                    <a:pt x="173284" y="54852"/>
                  </a:lnTo>
                  <a:cubicBezTo>
                    <a:pt x="173165" y="54852"/>
                    <a:pt x="173046" y="54840"/>
                    <a:pt x="172927" y="54828"/>
                  </a:cubicBezTo>
                  <a:cubicBezTo>
                    <a:pt x="172796" y="54816"/>
                    <a:pt x="172712" y="54721"/>
                    <a:pt x="172712" y="54590"/>
                  </a:cubicBezTo>
                  <a:cubicBezTo>
                    <a:pt x="172688" y="54400"/>
                    <a:pt x="172688" y="54209"/>
                    <a:pt x="172688" y="54019"/>
                  </a:cubicBezTo>
                  <a:lnTo>
                    <a:pt x="172688" y="50232"/>
                  </a:lnTo>
                  <a:cubicBezTo>
                    <a:pt x="172688" y="49066"/>
                    <a:pt x="172688" y="47899"/>
                    <a:pt x="172677" y="46732"/>
                  </a:cubicBezTo>
                  <a:cubicBezTo>
                    <a:pt x="172677" y="46387"/>
                    <a:pt x="172736" y="46018"/>
                    <a:pt x="172605" y="45672"/>
                  </a:cubicBezTo>
                  <a:cubicBezTo>
                    <a:pt x="172605" y="45660"/>
                    <a:pt x="172593" y="45625"/>
                    <a:pt x="172593" y="45613"/>
                  </a:cubicBezTo>
                  <a:cubicBezTo>
                    <a:pt x="172879" y="44422"/>
                    <a:pt x="172450" y="43255"/>
                    <a:pt x="172522" y="42065"/>
                  </a:cubicBezTo>
                  <a:cubicBezTo>
                    <a:pt x="172605" y="40874"/>
                    <a:pt x="172546" y="39684"/>
                    <a:pt x="172546" y="38493"/>
                  </a:cubicBezTo>
                  <a:cubicBezTo>
                    <a:pt x="172546" y="38136"/>
                    <a:pt x="172546" y="37790"/>
                    <a:pt x="172438" y="37433"/>
                  </a:cubicBezTo>
                  <a:cubicBezTo>
                    <a:pt x="172367" y="37171"/>
                    <a:pt x="172403" y="36874"/>
                    <a:pt x="172403" y="36588"/>
                  </a:cubicBezTo>
                  <a:cubicBezTo>
                    <a:pt x="172403" y="36112"/>
                    <a:pt x="172403" y="35635"/>
                    <a:pt x="172415" y="35159"/>
                  </a:cubicBezTo>
                  <a:cubicBezTo>
                    <a:pt x="172415" y="34790"/>
                    <a:pt x="172474" y="34731"/>
                    <a:pt x="172819" y="34719"/>
                  </a:cubicBezTo>
                  <a:cubicBezTo>
                    <a:pt x="172883" y="34715"/>
                    <a:pt x="172946" y="34713"/>
                    <a:pt x="173010" y="34713"/>
                  </a:cubicBezTo>
                  <a:cubicBezTo>
                    <a:pt x="173137" y="34713"/>
                    <a:pt x="173264" y="34719"/>
                    <a:pt x="173391" y="34719"/>
                  </a:cubicBezTo>
                  <a:cubicBezTo>
                    <a:pt x="175629" y="34719"/>
                    <a:pt x="177868" y="34719"/>
                    <a:pt x="180094" y="34707"/>
                  </a:cubicBezTo>
                  <a:cubicBezTo>
                    <a:pt x="180189" y="34707"/>
                    <a:pt x="180285" y="34709"/>
                    <a:pt x="180380" y="34709"/>
                  </a:cubicBezTo>
                  <a:cubicBezTo>
                    <a:pt x="180617" y="34709"/>
                    <a:pt x="180853" y="34697"/>
                    <a:pt x="181082" y="34611"/>
                  </a:cubicBezTo>
                  <a:cubicBezTo>
                    <a:pt x="181182" y="34578"/>
                    <a:pt x="181288" y="34571"/>
                    <a:pt x="181396" y="34571"/>
                  </a:cubicBezTo>
                  <a:cubicBezTo>
                    <a:pt x="181482" y="34571"/>
                    <a:pt x="181569" y="34576"/>
                    <a:pt x="181654" y="34576"/>
                  </a:cubicBezTo>
                  <a:lnTo>
                    <a:pt x="183225" y="34576"/>
                  </a:lnTo>
                  <a:cubicBezTo>
                    <a:pt x="183630" y="34564"/>
                    <a:pt x="184023" y="34588"/>
                    <a:pt x="184428" y="34469"/>
                  </a:cubicBezTo>
                  <a:cubicBezTo>
                    <a:pt x="184523" y="34433"/>
                    <a:pt x="184627" y="34424"/>
                    <a:pt x="184735" y="34424"/>
                  </a:cubicBezTo>
                  <a:cubicBezTo>
                    <a:pt x="184842" y="34424"/>
                    <a:pt x="184952" y="34433"/>
                    <a:pt x="185059" y="34433"/>
                  </a:cubicBezTo>
                  <a:lnTo>
                    <a:pt x="191917" y="34433"/>
                  </a:lnTo>
                  <a:cubicBezTo>
                    <a:pt x="191969" y="34433"/>
                    <a:pt x="192021" y="34433"/>
                    <a:pt x="192073" y="34433"/>
                  </a:cubicBezTo>
                  <a:cubicBezTo>
                    <a:pt x="192306" y="34433"/>
                    <a:pt x="192538" y="34425"/>
                    <a:pt x="192762" y="34338"/>
                  </a:cubicBezTo>
                  <a:cubicBezTo>
                    <a:pt x="192893" y="34290"/>
                    <a:pt x="193048" y="34290"/>
                    <a:pt x="193191" y="34290"/>
                  </a:cubicBezTo>
                  <a:close/>
                  <a:moveTo>
                    <a:pt x="53925" y="33860"/>
                  </a:moveTo>
                  <a:cubicBezTo>
                    <a:pt x="53980" y="33860"/>
                    <a:pt x="54036" y="33861"/>
                    <a:pt x="54090" y="33861"/>
                  </a:cubicBezTo>
                  <a:lnTo>
                    <a:pt x="71723" y="33861"/>
                  </a:lnTo>
                  <a:cubicBezTo>
                    <a:pt x="72426" y="33861"/>
                    <a:pt x="72438" y="33861"/>
                    <a:pt x="72438" y="34564"/>
                  </a:cubicBezTo>
                  <a:cubicBezTo>
                    <a:pt x="72438" y="36135"/>
                    <a:pt x="72438" y="37707"/>
                    <a:pt x="72438" y="39279"/>
                  </a:cubicBezTo>
                  <a:cubicBezTo>
                    <a:pt x="72438" y="40803"/>
                    <a:pt x="72438" y="42327"/>
                    <a:pt x="72438" y="43851"/>
                  </a:cubicBezTo>
                  <a:cubicBezTo>
                    <a:pt x="72438" y="44172"/>
                    <a:pt x="72450" y="44506"/>
                    <a:pt x="72331" y="44839"/>
                  </a:cubicBezTo>
                  <a:cubicBezTo>
                    <a:pt x="72283" y="44982"/>
                    <a:pt x="72295" y="45160"/>
                    <a:pt x="72295" y="45327"/>
                  </a:cubicBezTo>
                  <a:cubicBezTo>
                    <a:pt x="72283" y="45708"/>
                    <a:pt x="72307" y="46089"/>
                    <a:pt x="72188" y="46458"/>
                  </a:cubicBezTo>
                  <a:cubicBezTo>
                    <a:pt x="72116" y="46649"/>
                    <a:pt x="72164" y="46887"/>
                    <a:pt x="72152" y="47101"/>
                  </a:cubicBezTo>
                  <a:cubicBezTo>
                    <a:pt x="72116" y="47827"/>
                    <a:pt x="72212" y="48566"/>
                    <a:pt x="72033" y="49292"/>
                  </a:cubicBezTo>
                  <a:cubicBezTo>
                    <a:pt x="71950" y="49590"/>
                    <a:pt x="72009" y="49911"/>
                    <a:pt x="72009" y="50221"/>
                  </a:cubicBezTo>
                  <a:cubicBezTo>
                    <a:pt x="71997" y="50578"/>
                    <a:pt x="72021" y="50923"/>
                    <a:pt x="71902" y="51280"/>
                  </a:cubicBezTo>
                  <a:cubicBezTo>
                    <a:pt x="71843" y="51471"/>
                    <a:pt x="71866" y="51697"/>
                    <a:pt x="71866" y="51911"/>
                  </a:cubicBezTo>
                  <a:cubicBezTo>
                    <a:pt x="71866" y="52459"/>
                    <a:pt x="71866" y="53007"/>
                    <a:pt x="71854" y="53554"/>
                  </a:cubicBezTo>
                  <a:cubicBezTo>
                    <a:pt x="71854" y="53806"/>
                    <a:pt x="71724" y="53987"/>
                    <a:pt x="71527" y="53987"/>
                  </a:cubicBezTo>
                  <a:cubicBezTo>
                    <a:pt x="71510" y="53987"/>
                    <a:pt x="71492" y="53986"/>
                    <a:pt x="71473" y="53983"/>
                  </a:cubicBezTo>
                  <a:cubicBezTo>
                    <a:pt x="71338" y="53957"/>
                    <a:pt x="71205" y="53948"/>
                    <a:pt x="71073" y="53948"/>
                  </a:cubicBezTo>
                  <a:cubicBezTo>
                    <a:pt x="70736" y="53948"/>
                    <a:pt x="70405" y="54008"/>
                    <a:pt x="70063" y="54008"/>
                  </a:cubicBezTo>
                  <a:cubicBezTo>
                    <a:pt x="70041" y="54008"/>
                    <a:pt x="70019" y="54007"/>
                    <a:pt x="69997" y="54007"/>
                  </a:cubicBezTo>
                  <a:cubicBezTo>
                    <a:pt x="69695" y="53999"/>
                    <a:pt x="69394" y="53996"/>
                    <a:pt x="69093" y="53996"/>
                  </a:cubicBezTo>
                  <a:cubicBezTo>
                    <a:pt x="68490" y="53996"/>
                    <a:pt x="67890" y="54007"/>
                    <a:pt x="67294" y="54007"/>
                  </a:cubicBezTo>
                  <a:cubicBezTo>
                    <a:pt x="67032" y="54007"/>
                    <a:pt x="66770" y="54007"/>
                    <a:pt x="66509" y="54090"/>
                  </a:cubicBezTo>
                  <a:cubicBezTo>
                    <a:pt x="66342" y="54138"/>
                    <a:pt x="66139" y="54138"/>
                    <a:pt x="65949" y="54138"/>
                  </a:cubicBezTo>
                  <a:cubicBezTo>
                    <a:pt x="65354" y="54162"/>
                    <a:pt x="64770" y="54114"/>
                    <a:pt x="64175" y="54257"/>
                  </a:cubicBezTo>
                  <a:cubicBezTo>
                    <a:pt x="64038" y="54291"/>
                    <a:pt x="63894" y="54301"/>
                    <a:pt x="63748" y="54301"/>
                  </a:cubicBezTo>
                  <a:cubicBezTo>
                    <a:pt x="63540" y="54301"/>
                    <a:pt x="63325" y="54281"/>
                    <a:pt x="63115" y="54281"/>
                  </a:cubicBezTo>
                  <a:cubicBezTo>
                    <a:pt x="62687" y="54292"/>
                    <a:pt x="62258" y="54257"/>
                    <a:pt x="61841" y="54400"/>
                  </a:cubicBezTo>
                  <a:cubicBezTo>
                    <a:pt x="61749" y="54427"/>
                    <a:pt x="61652" y="54434"/>
                    <a:pt x="61554" y="54434"/>
                  </a:cubicBezTo>
                  <a:cubicBezTo>
                    <a:pt x="61436" y="54434"/>
                    <a:pt x="61315" y="54423"/>
                    <a:pt x="61198" y="54423"/>
                  </a:cubicBezTo>
                  <a:cubicBezTo>
                    <a:pt x="61017" y="54432"/>
                    <a:pt x="60834" y="54434"/>
                    <a:pt x="60652" y="54434"/>
                  </a:cubicBezTo>
                  <a:cubicBezTo>
                    <a:pt x="60560" y="54434"/>
                    <a:pt x="60469" y="54434"/>
                    <a:pt x="60377" y="54434"/>
                  </a:cubicBezTo>
                  <a:cubicBezTo>
                    <a:pt x="59918" y="54434"/>
                    <a:pt x="59457" y="54443"/>
                    <a:pt x="58996" y="54554"/>
                  </a:cubicBezTo>
                  <a:cubicBezTo>
                    <a:pt x="58871" y="54581"/>
                    <a:pt x="58741" y="54590"/>
                    <a:pt x="58608" y="54590"/>
                  </a:cubicBezTo>
                  <a:cubicBezTo>
                    <a:pt x="58387" y="54590"/>
                    <a:pt x="58159" y="54566"/>
                    <a:pt x="57936" y="54566"/>
                  </a:cubicBezTo>
                  <a:cubicBezTo>
                    <a:pt x="57650" y="54578"/>
                    <a:pt x="57365" y="54566"/>
                    <a:pt x="57091" y="54662"/>
                  </a:cubicBezTo>
                  <a:cubicBezTo>
                    <a:pt x="56912" y="54709"/>
                    <a:pt x="56710" y="54709"/>
                    <a:pt x="56519" y="54709"/>
                  </a:cubicBezTo>
                  <a:cubicBezTo>
                    <a:pt x="56222" y="54715"/>
                    <a:pt x="55924" y="54715"/>
                    <a:pt x="55626" y="54715"/>
                  </a:cubicBezTo>
                  <a:cubicBezTo>
                    <a:pt x="55329" y="54715"/>
                    <a:pt x="55031" y="54715"/>
                    <a:pt x="54733" y="54721"/>
                  </a:cubicBezTo>
                  <a:cubicBezTo>
                    <a:pt x="54675" y="54721"/>
                    <a:pt x="54616" y="54721"/>
                    <a:pt x="54557" y="54721"/>
                  </a:cubicBezTo>
                  <a:cubicBezTo>
                    <a:pt x="54291" y="54721"/>
                    <a:pt x="54018" y="54729"/>
                    <a:pt x="53745" y="54816"/>
                  </a:cubicBezTo>
                  <a:cubicBezTo>
                    <a:pt x="53662" y="54846"/>
                    <a:pt x="53569" y="54852"/>
                    <a:pt x="53474" y="54852"/>
                  </a:cubicBezTo>
                  <a:cubicBezTo>
                    <a:pt x="53411" y="54852"/>
                    <a:pt x="53346" y="54849"/>
                    <a:pt x="53281" y="54849"/>
                  </a:cubicBezTo>
                  <a:cubicBezTo>
                    <a:pt x="53249" y="54849"/>
                    <a:pt x="53217" y="54850"/>
                    <a:pt x="53185" y="54852"/>
                  </a:cubicBezTo>
                  <a:cubicBezTo>
                    <a:pt x="53076" y="54857"/>
                    <a:pt x="52967" y="54858"/>
                    <a:pt x="52857" y="54858"/>
                  </a:cubicBezTo>
                  <a:cubicBezTo>
                    <a:pt x="52761" y="54858"/>
                    <a:pt x="52664" y="54857"/>
                    <a:pt x="52568" y="54857"/>
                  </a:cubicBezTo>
                  <a:cubicBezTo>
                    <a:pt x="52204" y="54857"/>
                    <a:pt x="51841" y="54869"/>
                    <a:pt x="51483" y="54983"/>
                  </a:cubicBezTo>
                  <a:cubicBezTo>
                    <a:pt x="51427" y="54998"/>
                    <a:pt x="51366" y="55003"/>
                    <a:pt x="51304" y="55003"/>
                  </a:cubicBezTo>
                  <a:cubicBezTo>
                    <a:pt x="51221" y="55003"/>
                    <a:pt x="51136" y="54995"/>
                    <a:pt x="51054" y="54995"/>
                  </a:cubicBezTo>
                  <a:lnTo>
                    <a:pt x="49780" y="54995"/>
                  </a:lnTo>
                  <a:cubicBezTo>
                    <a:pt x="49758" y="54997"/>
                    <a:pt x="49736" y="54998"/>
                    <a:pt x="49713" y="54998"/>
                  </a:cubicBezTo>
                  <a:cubicBezTo>
                    <a:pt x="49642" y="54998"/>
                    <a:pt x="49569" y="54991"/>
                    <a:pt x="49499" y="54991"/>
                  </a:cubicBezTo>
                  <a:cubicBezTo>
                    <a:pt x="49448" y="54991"/>
                    <a:pt x="49398" y="54994"/>
                    <a:pt x="49352" y="55007"/>
                  </a:cubicBezTo>
                  <a:cubicBezTo>
                    <a:pt x="48875" y="55119"/>
                    <a:pt x="48395" y="55144"/>
                    <a:pt x="47914" y="55144"/>
                  </a:cubicBezTo>
                  <a:cubicBezTo>
                    <a:pt x="47529" y="55144"/>
                    <a:pt x="47143" y="55128"/>
                    <a:pt x="46756" y="55128"/>
                  </a:cubicBezTo>
                  <a:cubicBezTo>
                    <a:pt x="46602" y="55128"/>
                    <a:pt x="46447" y="55131"/>
                    <a:pt x="46292" y="55138"/>
                  </a:cubicBezTo>
                  <a:cubicBezTo>
                    <a:pt x="46178" y="55145"/>
                    <a:pt x="46063" y="55147"/>
                    <a:pt x="45949" y="55147"/>
                  </a:cubicBezTo>
                  <a:cubicBezTo>
                    <a:pt x="45798" y="55147"/>
                    <a:pt x="45647" y="55143"/>
                    <a:pt x="45495" y="55143"/>
                  </a:cubicBezTo>
                  <a:cubicBezTo>
                    <a:pt x="45170" y="55143"/>
                    <a:pt x="44844" y="55159"/>
                    <a:pt x="44518" y="55257"/>
                  </a:cubicBezTo>
                  <a:cubicBezTo>
                    <a:pt x="44471" y="55272"/>
                    <a:pt x="44426" y="55280"/>
                    <a:pt x="44384" y="55280"/>
                  </a:cubicBezTo>
                  <a:cubicBezTo>
                    <a:pt x="44168" y="55280"/>
                    <a:pt x="44018" y="55087"/>
                    <a:pt x="44018" y="54828"/>
                  </a:cubicBezTo>
                  <a:cubicBezTo>
                    <a:pt x="44018" y="54709"/>
                    <a:pt x="44041" y="54590"/>
                    <a:pt x="44065" y="54471"/>
                  </a:cubicBezTo>
                  <a:cubicBezTo>
                    <a:pt x="44196" y="53983"/>
                    <a:pt x="44184" y="53483"/>
                    <a:pt x="44077" y="52995"/>
                  </a:cubicBezTo>
                  <a:cubicBezTo>
                    <a:pt x="44065" y="52899"/>
                    <a:pt x="44018" y="52804"/>
                    <a:pt x="44041" y="52721"/>
                  </a:cubicBezTo>
                  <a:cubicBezTo>
                    <a:pt x="44244" y="51995"/>
                    <a:pt x="44113" y="51245"/>
                    <a:pt x="44149" y="50518"/>
                  </a:cubicBezTo>
                  <a:cubicBezTo>
                    <a:pt x="44172" y="50090"/>
                    <a:pt x="44137" y="49661"/>
                    <a:pt x="44268" y="49244"/>
                  </a:cubicBezTo>
                  <a:cubicBezTo>
                    <a:pt x="44327" y="49042"/>
                    <a:pt x="44291" y="48816"/>
                    <a:pt x="44291" y="48601"/>
                  </a:cubicBezTo>
                  <a:cubicBezTo>
                    <a:pt x="44291" y="46292"/>
                    <a:pt x="44291" y="43994"/>
                    <a:pt x="44303" y="41684"/>
                  </a:cubicBezTo>
                  <a:cubicBezTo>
                    <a:pt x="44303" y="41374"/>
                    <a:pt x="44291" y="41065"/>
                    <a:pt x="44387" y="40767"/>
                  </a:cubicBezTo>
                  <a:cubicBezTo>
                    <a:pt x="44446" y="40565"/>
                    <a:pt x="44422" y="40338"/>
                    <a:pt x="44434" y="40124"/>
                  </a:cubicBezTo>
                  <a:cubicBezTo>
                    <a:pt x="44470" y="39422"/>
                    <a:pt x="44363" y="38707"/>
                    <a:pt x="44565" y="38005"/>
                  </a:cubicBezTo>
                  <a:cubicBezTo>
                    <a:pt x="44613" y="37826"/>
                    <a:pt x="44577" y="37624"/>
                    <a:pt x="44577" y="37433"/>
                  </a:cubicBezTo>
                  <a:cubicBezTo>
                    <a:pt x="44589" y="36981"/>
                    <a:pt x="44577" y="36540"/>
                    <a:pt x="44684" y="36088"/>
                  </a:cubicBezTo>
                  <a:cubicBezTo>
                    <a:pt x="44768" y="35754"/>
                    <a:pt x="44720" y="35385"/>
                    <a:pt x="44720" y="35028"/>
                  </a:cubicBezTo>
                  <a:cubicBezTo>
                    <a:pt x="44732" y="34814"/>
                    <a:pt x="44732" y="34600"/>
                    <a:pt x="44744" y="34385"/>
                  </a:cubicBezTo>
                  <a:cubicBezTo>
                    <a:pt x="44756" y="34254"/>
                    <a:pt x="44851" y="34171"/>
                    <a:pt x="44982" y="34159"/>
                  </a:cubicBezTo>
                  <a:cubicBezTo>
                    <a:pt x="45315" y="34147"/>
                    <a:pt x="45649" y="34147"/>
                    <a:pt x="45982" y="34135"/>
                  </a:cubicBezTo>
                  <a:cubicBezTo>
                    <a:pt x="46049" y="34135"/>
                    <a:pt x="46115" y="34136"/>
                    <a:pt x="46181" y="34136"/>
                  </a:cubicBezTo>
                  <a:cubicBezTo>
                    <a:pt x="46445" y="34136"/>
                    <a:pt x="46704" y="34128"/>
                    <a:pt x="46970" y="34052"/>
                  </a:cubicBezTo>
                  <a:cubicBezTo>
                    <a:pt x="47106" y="34009"/>
                    <a:pt x="47250" y="34000"/>
                    <a:pt x="47396" y="34000"/>
                  </a:cubicBezTo>
                  <a:cubicBezTo>
                    <a:pt x="47492" y="34000"/>
                    <a:pt x="47589" y="34004"/>
                    <a:pt x="47685" y="34004"/>
                  </a:cubicBezTo>
                  <a:cubicBezTo>
                    <a:pt x="49316" y="34004"/>
                    <a:pt x="50959" y="34004"/>
                    <a:pt x="52602" y="33992"/>
                  </a:cubicBezTo>
                  <a:cubicBezTo>
                    <a:pt x="52664" y="33992"/>
                    <a:pt x="52726" y="33993"/>
                    <a:pt x="52788" y="33993"/>
                  </a:cubicBezTo>
                  <a:cubicBezTo>
                    <a:pt x="53035" y="33993"/>
                    <a:pt x="53281" y="33985"/>
                    <a:pt x="53519" y="33909"/>
                  </a:cubicBezTo>
                  <a:cubicBezTo>
                    <a:pt x="53646" y="33867"/>
                    <a:pt x="53786" y="33860"/>
                    <a:pt x="53925" y="33860"/>
                  </a:cubicBezTo>
                  <a:close/>
                  <a:moveTo>
                    <a:pt x="242052" y="32842"/>
                  </a:moveTo>
                  <a:cubicBezTo>
                    <a:pt x="242213" y="32842"/>
                    <a:pt x="242375" y="32861"/>
                    <a:pt x="242531" y="32873"/>
                  </a:cubicBezTo>
                  <a:cubicBezTo>
                    <a:pt x="242697" y="32873"/>
                    <a:pt x="242804" y="32968"/>
                    <a:pt x="242804" y="33135"/>
                  </a:cubicBezTo>
                  <a:cubicBezTo>
                    <a:pt x="242816" y="33326"/>
                    <a:pt x="242816" y="33516"/>
                    <a:pt x="242816" y="33707"/>
                  </a:cubicBezTo>
                  <a:cubicBezTo>
                    <a:pt x="242816" y="38183"/>
                    <a:pt x="242816" y="42660"/>
                    <a:pt x="242816" y="47137"/>
                  </a:cubicBezTo>
                  <a:cubicBezTo>
                    <a:pt x="242816" y="47470"/>
                    <a:pt x="242828" y="47792"/>
                    <a:pt x="242721" y="48125"/>
                  </a:cubicBezTo>
                  <a:cubicBezTo>
                    <a:pt x="242661" y="48292"/>
                    <a:pt x="242685" y="48494"/>
                    <a:pt x="242685" y="48685"/>
                  </a:cubicBezTo>
                  <a:cubicBezTo>
                    <a:pt x="242673" y="49423"/>
                    <a:pt x="242685" y="50161"/>
                    <a:pt x="242673" y="50899"/>
                  </a:cubicBezTo>
                  <a:cubicBezTo>
                    <a:pt x="242673" y="51328"/>
                    <a:pt x="242661" y="51745"/>
                    <a:pt x="242578" y="52173"/>
                  </a:cubicBezTo>
                  <a:cubicBezTo>
                    <a:pt x="242483" y="52590"/>
                    <a:pt x="242519" y="53030"/>
                    <a:pt x="242542" y="53459"/>
                  </a:cubicBezTo>
                  <a:cubicBezTo>
                    <a:pt x="242566" y="54007"/>
                    <a:pt x="242376" y="54531"/>
                    <a:pt x="242364" y="55078"/>
                  </a:cubicBezTo>
                  <a:cubicBezTo>
                    <a:pt x="242352" y="55185"/>
                    <a:pt x="242269" y="55245"/>
                    <a:pt x="242161" y="55257"/>
                  </a:cubicBezTo>
                  <a:cubicBezTo>
                    <a:pt x="241983" y="55269"/>
                    <a:pt x="241792" y="55281"/>
                    <a:pt x="241602" y="55281"/>
                  </a:cubicBezTo>
                  <a:cubicBezTo>
                    <a:pt x="241559" y="55282"/>
                    <a:pt x="241516" y="55282"/>
                    <a:pt x="241474" y="55282"/>
                  </a:cubicBezTo>
                  <a:cubicBezTo>
                    <a:pt x="241357" y="55282"/>
                    <a:pt x="241240" y="55279"/>
                    <a:pt x="241124" y="55279"/>
                  </a:cubicBezTo>
                  <a:cubicBezTo>
                    <a:pt x="240880" y="55279"/>
                    <a:pt x="240637" y="55294"/>
                    <a:pt x="240399" y="55388"/>
                  </a:cubicBezTo>
                  <a:cubicBezTo>
                    <a:pt x="240358" y="55406"/>
                    <a:pt x="240307" y="55415"/>
                    <a:pt x="240256" y="55415"/>
                  </a:cubicBezTo>
                  <a:cubicBezTo>
                    <a:pt x="240206" y="55415"/>
                    <a:pt x="240155" y="55406"/>
                    <a:pt x="240114" y="55388"/>
                  </a:cubicBezTo>
                  <a:cubicBezTo>
                    <a:pt x="239843" y="55291"/>
                    <a:pt x="239568" y="55270"/>
                    <a:pt x="239294" y="55270"/>
                  </a:cubicBezTo>
                  <a:cubicBezTo>
                    <a:pt x="239098" y="55270"/>
                    <a:pt x="238902" y="55281"/>
                    <a:pt x="238709" y="55281"/>
                  </a:cubicBezTo>
                  <a:lnTo>
                    <a:pt x="225350" y="55281"/>
                  </a:lnTo>
                  <a:cubicBezTo>
                    <a:pt x="225180" y="55281"/>
                    <a:pt x="225011" y="55271"/>
                    <a:pt x="224843" y="55271"/>
                  </a:cubicBezTo>
                  <a:cubicBezTo>
                    <a:pt x="224632" y="55271"/>
                    <a:pt x="224424" y="55286"/>
                    <a:pt x="224219" y="55352"/>
                  </a:cubicBezTo>
                  <a:cubicBezTo>
                    <a:pt x="224189" y="55362"/>
                    <a:pt x="224158" y="55366"/>
                    <a:pt x="224128" y="55366"/>
                  </a:cubicBezTo>
                  <a:cubicBezTo>
                    <a:pt x="224087" y="55366"/>
                    <a:pt x="224046" y="55359"/>
                    <a:pt x="224004" y="55352"/>
                  </a:cubicBezTo>
                  <a:cubicBezTo>
                    <a:pt x="223651" y="55294"/>
                    <a:pt x="223294" y="55267"/>
                    <a:pt x="222938" y="55267"/>
                  </a:cubicBezTo>
                  <a:cubicBezTo>
                    <a:pt x="222562" y="55267"/>
                    <a:pt x="222186" y="55297"/>
                    <a:pt x="221814" y="55352"/>
                  </a:cubicBezTo>
                  <a:cubicBezTo>
                    <a:pt x="221774" y="55357"/>
                    <a:pt x="221735" y="55360"/>
                    <a:pt x="221695" y="55360"/>
                  </a:cubicBezTo>
                  <a:cubicBezTo>
                    <a:pt x="221639" y="55360"/>
                    <a:pt x="221584" y="55354"/>
                    <a:pt x="221528" y="55340"/>
                  </a:cubicBezTo>
                  <a:cubicBezTo>
                    <a:pt x="221320" y="55299"/>
                    <a:pt x="221108" y="55278"/>
                    <a:pt x="220897" y="55278"/>
                  </a:cubicBezTo>
                  <a:cubicBezTo>
                    <a:pt x="220686" y="55278"/>
                    <a:pt x="220474" y="55299"/>
                    <a:pt x="220266" y="55340"/>
                  </a:cubicBezTo>
                  <a:cubicBezTo>
                    <a:pt x="220217" y="55351"/>
                    <a:pt x="220172" y="55356"/>
                    <a:pt x="220131" y="55356"/>
                  </a:cubicBezTo>
                  <a:cubicBezTo>
                    <a:pt x="219944" y="55356"/>
                    <a:pt x="219845" y="55246"/>
                    <a:pt x="219825" y="55031"/>
                  </a:cubicBezTo>
                  <a:cubicBezTo>
                    <a:pt x="219813" y="54840"/>
                    <a:pt x="219825" y="54650"/>
                    <a:pt x="219825" y="54459"/>
                  </a:cubicBezTo>
                  <a:lnTo>
                    <a:pt x="219825" y="44529"/>
                  </a:lnTo>
                  <a:lnTo>
                    <a:pt x="219825" y="34528"/>
                  </a:lnTo>
                  <a:cubicBezTo>
                    <a:pt x="219825" y="33740"/>
                    <a:pt x="219804" y="33718"/>
                    <a:pt x="220517" y="33718"/>
                  </a:cubicBezTo>
                  <a:cubicBezTo>
                    <a:pt x="220558" y="33718"/>
                    <a:pt x="220601" y="33719"/>
                    <a:pt x="220647" y="33719"/>
                  </a:cubicBezTo>
                  <a:cubicBezTo>
                    <a:pt x="221552" y="33719"/>
                    <a:pt x="222457" y="33719"/>
                    <a:pt x="223361" y="33707"/>
                  </a:cubicBezTo>
                  <a:cubicBezTo>
                    <a:pt x="223496" y="33707"/>
                    <a:pt x="223630" y="33711"/>
                    <a:pt x="223763" y="33711"/>
                  </a:cubicBezTo>
                  <a:cubicBezTo>
                    <a:pt x="224030" y="33711"/>
                    <a:pt x="224294" y="33695"/>
                    <a:pt x="224564" y="33599"/>
                  </a:cubicBezTo>
                  <a:cubicBezTo>
                    <a:pt x="224640" y="33572"/>
                    <a:pt x="224723" y="33565"/>
                    <a:pt x="224809" y="33565"/>
                  </a:cubicBezTo>
                  <a:cubicBezTo>
                    <a:pt x="224912" y="33565"/>
                    <a:pt x="225020" y="33576"/>
                    <a:pt x="225124" y="33576"/>
                  </a:cubicBezTo>
                  <a:cubicBezTo>
                    <a:pt x="226100" y="33576"/>
                    <a:pt x="227076" y="33576"/>
                    <a:pt x="228053" y="33564"/>
                  </a:cubicBezTo>
                  <a:cubicBezTo>
                    <a:pt x="228252" y="33564"/>
                    <a:pt x="228452" y="33571"/>
                    <a:pt x="228651" y="33571"/>
                  </a:cubicBezTo>
                  <a:cubicBezTo>
                    <a:pt x="228974" y="33571"/>
                    <a:pt x="229295" y="33552"/>
                    <a:pt x="229612" y="33457"/>
                  </a:cubicBezTo>
                  <a:cubicBezTo>
                    <a:pt x="229693" y="33430"/>
                    <a:pt x="229780" y="33422"/>
                    <a:pt x="229867" y="33422"/>
                  </a:cubicBezTo>
                  <a:cubicBezTo>
                    <a:pt x="229972" y="33422"/>
                    <a:pt x="230080" y="33433"/>
                    <a:pt x="230184" y="33433"/>
                  </a:cubicBezTo>
                  <a:cubicBezTo>
                    <a:pt x="231446" y="33433"/>
                    <a:pt x="232708" y="33433"/>
                    <a:pt x="233970" y="33421"/>
                  </a:cubicBezTo>
                  <a:cubicBezTo>
                    <a:pt x="234232" y="33421"/>
                    <a:pt x="234482" y="33421"/>
                    <a:pt x="234744" y="33338"/>
                  </a:cubicBezTo>
                  <a:cubicBezTo>
                    <a:pt x="234946" y="33290"/>
                    <a:pt x="235161" y="33302"/>
                    <a:pt x="235375" y="33290"/>
                  </a:cubicBezTo>
                  <a:cubicBezTo>
                    <a:pt x="235483" y="33284"/>
                    <a:pt x="235591" y="33282"/>
                    <a:pt x="235699" y="33282"/>
                  </a:cubicBezTo>
                  <a:cubicBezTo>
                    <a:pt x="235864" y="33282"/>
                    <a:pt x="236028" y="33286"/>
                    <a:pt x="236193" y="33286"/>
                  </a:cubicBezTo>
                  <a:cubicBezTo>
                    <a:pt x="236538" y="33286"/>
                    <a:pt x="236881" y="33267"/>
                    <a:pt x="237220" y="33147"/>
                  </a:cubicBezTo>
                  <a:cubicBezTo>
                    <a:pt x="237240" y="33143"/>
                    <a:pt x="237263" y="33142"/>
                    <a:pt x="237286" y="33142"/>
                  </a:cubicBezTo>
                  <a:cubicBezTo>
                    <a:pt x="237334" y="33142"/>
                    <a:pt x="237387" y="33147"/>
                    <a:pt x="237435" y="33147"/>
                  </a:cubicBezTo>
                  <a:cubicBezTo>
                    <a:pt x="238042" y="33135"/>
                    <a:pt x="238661" y="33135"/>
                    <a:pt x="239268" y="33028"/>
                  </a:cubicBezTo>
                  <a:cubicBezTo>
                    <a:pt x="239471" y="32988"/>
                    <a:pt x="239677" y="32978"/>
                    <a:pt x="239885" y="32978"/>
                  </a:cubicBezTo>
                  <a:cubicBezTo>
                    <a:pt x="240138" y="32978"/>
                    <a:pt x="240393" y="32994"/>
                    <a:pt x="240646" y="32994"/>
                  </a:cubicBezTo>
                  <a:cubicBezTo>
                    <a:pt x="240687" y="32994"/>
                    <a:pt x="240728" y="32993"/>
                    <a:pt x="240768" y="32992"/>
                  </a:cubicBezTo>
                  <a:cubicBezTo>
                    <a:pt x="241054" y="32992"/>
                    <a:pt x="241328" y="32992"/>
                    <a:pt x="241614" y="32909"/>
                  </a:cubicBezTo>
                  <a:cubicBezTo>
                    <a:pt x="241756" y="32858"/>
                    <a:pt x="241904" y="32842"/>
                    <a:pt x="242052" y="32842"/>
                  </a:cubicBezTo>
                  <a:close/>
                  <a:moveTo>
                    <a:pt x="216063" y="33856"/>
                  </a:moveTo>
                  <a:cubicBezTo>
                    <a:pt x="216912" y="33856"/>
                    <a:pt x="217762" y="33857"/>
                    <a:pt x="218611" y="33861"/>
                  </a:cubicBezTo>
                  <a:cubicBezTo>
                    <a:pt x="219242" y="33861"/>
                    <a:pt x="219242" y="33861"/>
                    <a:pt x="219242" y="34492"/>
                  </a:cubicBezTo>
                  <a:cubicBezTo>
                    <a:pt x="219254" y="36278"/>
                    <a:pt x="219242" y="38064"/>
                    <a:pt x="219242" y="39850"/>
                  </a:cubicBezTo>
                  <a:cubicBezTo>
                    <a:pt x="219242" y="41589"/>
                    <a:pt x="219242" y="43327"/>
                    <a:pt x="219242" y="45053"/>
                  </a:cubicBezTo>
                  <a:cubicBezTo>
                    <a:pt x="219242" y="45339"/>
                    <a:pt x="219266" y="45625"/>
                    <a:pt x="219159" y="45911"/>
                  </a:cubicBezTo>
                  <a:cubicBezTo>
                    <a:pt x="219123" y="45994"/>
                    <a:pt x="219123" y="46101"/>
                    <a:pt x="219147" y="46184"/>
                  </a:cubicBezTo>
                  <a:cubicBezTo>
                    <a:pt x="219337" y="46839"/>
                    <a:pt x="219206" y="47506"/>
                    <a:pt x="219242" y="48173"/>
                  </a:cubicBezTo>
                  <a:cubicBezTo>
                    <a:pt x="219242" y="48304"/>
                    <a:pt x="219194" y="48447"/>
                    <a:pt x="219170" y="48589"/>
                  </a:cubicBezTo>
                  <a:cubicBezTo>
                    <a:pt x="219147" y="48732"/>
                    <a:pt x="219087" y="48887"/>
                    <a:pt x="219111" y="49006"/>
                  </a:cubicBezTo>
                  <a:cubicBezTo>
                    <a:pt x="219290" y="49625"/>
                    <a:pt x="219075" y="50221"/>
                    <a:pt x="219099" y="50840"/>
                  </a:cubicBezTo>
                  <a:cubicBezTo>
                    <a:pt x="219123" y="51471"/>
                    <a:pt x="219111" y="52114"/>
                    <a:pt x="219111" y="52757"/>
                  </a:cubicBezTo>
                  <a:cubicBezTo>
                    <a:pt x="219111" y="53376"/>
                    <a:pt x="219111" y="53995"/>
                    <a:pt x="219111" y="54614"/>
                  </a:cubicBezTo>
                  <a:cubicBezTo>
                    <a:pt x="219111" y="54757"/>
                    <a:pt x="219099" y="54900"/>
                    <a:pt x="219087" y="55043"/>
                  </a:cubicBezTo>
                  <a:cubicBezTo>
                    <a:pt x="219063" y="55174"/>
                    <a:pt x="218968" y="55257"/>
                    <a:pt x="218849" y="55269"/>
                  </a:cubicBezTo>
                  <a:cubicBezTo>
                    <a:pt x="218742" y="55275"/>
                    <a:pt x="218635" y="55275"/>
                    <a:pt x="218528" y="55275"/>
                  </a:cubicBezTo>
                  <a:cubicBezTo>
                    <a:pt x="218420" y="55275"/>
                    <a:pt x="218313" y="55275"/>
                    <a:pt x="218206" y="55281"/>
                  </a:cubicBezTo>
                  <a:cubicBezTo>
                    <a:pt x="218116" y="55286"/>
                    <a:pt x="218026" y="55287"/>
                    <a:pt x="217936" y="55287"/>
                  </a:cubicBezTo>
                  <a:cubicBezTo>
                    <a:pt x="217682" y="55287"/>
                    <a:pt x="217428" y="55273"/>
                    <a:pt x="217176" y="55273"/>
                  </a:cubicBezTo>
                  <a:cubicBezTo>
                    <a:pt x="216854" y="55273"/>
                    <a:pt x="216535" y="55296"/>
                    <a:pt x="216218" y="55400"/>
                  </a:cubicBezTo>
                  <a:cubicBezTo>
                    <a:pt x="216202" y="55400"/>
                    <a:pt x="216186" y="55405"/>
                    <a:pt x="216170" y="55405"/>
                  </a:cubicBezTo>
                  <a:cubicBezTo>
                    <a:pt x="216162" y="55405"/>
                    <a:pt x="216154" y="55404"/>
                    <a:pt x="216146" y="55400"/>
                  </a:cubicBezTo>
                  <a:cubicBezTo>
                    <a:pt x="215966" y="55328"/>
                    <a:pt x="215785" y="55303"/>
                    <a:pt x="215605" y="55303"/>
                  </a:cubicBezTo>
                  <a:cubicBezTo>
                    <a:pt x="215199" y="55303"/>
                    <a:pt x="214793" y="55428"/>
                    <a:pt x="214387" y="55428"/>
                  </a:cubicBezTo>
                  <a:cubicBezTo>
                    <a:pt x="214343" y="55428"/>
                    <a:pt x="214298" y="55427"/>
                    <a:pt x="214253" y="55424"/>
                  </a:cubicBezTo>
                  <a:cubicBezTo>
                    <a:pt x="214161" y="55416"/>
                    <a:pt x="214069" y="55414"/>
                    <a:pt x="213976" y="55414"/>
                  </a:cubicBezTo>
                  <a:cubicBezTo>
                    <a:pt x="213832" y="55414"/>
                    <a:pt x="213687" y="55419"/>
                    <a:pt x="213542" y="55419"/>
                  </a:cubicBezTo>
                  <a:cubicBezTo>
                    <a:pt x="213331" y="55419"/>
                    <a:pt x="213120" y="55408"/>
                    <a:pt x="212908" y="55352"/>
                  </a:cubicBezTo>
                  <a:cubicBezTo>
                    <a:pt x="212882" y="55343"/>
                    <a:pt x="212855" y="55340"/>
                    <a:pt x="212827" y="55340"/>
                  </a:cubicBezTo>
                  <a:cubicBezTo>
                    <a:pt x="212700" y="55340"/>
                    <a:pt x="212556" y="55412"/>
                    <a:pt x="212420" y="55412"/>
                  </a:cubicBezTo>
                  <a:cubicBezTo>
                    <a:pt x="212347" y="55409"/>
                    <a:pt x="212275" y="55408"/>
                    <a:pt x="212203" y="55408"/>
                  </a:cubicBezTo>
                  <a:cubicBezTo>
                    <a:pt x="211899" y="55408"/>
                    <a:pt x="211594" y="55425"/>
                    <a:pt x="211287" y="55425"/>
                  </a:cubicBezTo>
                  <a:cubicBezTo>
                    <a:pt x="210932" y="55425"/>
                    <a:pt x="210574" y="55402"/>
                    <a:pt x="210217" y="55305"/>
                  </a:cubicBezTo>
                  <a:cubicBezTo>
                    <a:pt x="210122" y="55281"/>
                    <a:pt x="210018" y="55275"/>
                    <a:pt x="209910" y="55275"/>
                  </a:cubicBezTo>
                  <a:cubicBezTo>
                    <a:pt x="209803" y="55275"/>
                    <a:pt x="209693" y="55281"/>
                    <a:pt x="209586" y="55281"/>
                  </a:cubicBezTo>
                  <a:cubicBezTo>
                    <a:pt x="207919" y="55281"/>
                    <a:pt x="206252" y="55281"/>
                    <a:pt x="204585" y="55269"/>
                  </a:cubicBezTo>
                  <a:cubicBezTo>
                    <a:pt x="204528" y="55269"/>
                    <a:pt x="204471" y="55269"/>
                    <a:pt x="204415" y="55269"/>
                  </a:cubicBezTo>
                  <a:cubicBezTo>
                    <a:pt x="204190" y="55269"/>
                    <a:pt x="203969" y="55262"/>
                    <a:pt x="203740" y="55185"/>
                  </a:cubicBezTo>
                  <a:cubicBezTo>
                    <a:pt x="203595" y="55143"/>
                    <a:pt x="203445" y="55137"/>
                    <a:pt x="203292" y="55137"/>
                  </a:cubicBezTo>
                  <a:cubicBezTo>
                    <a:pt x="203231" y="55137"/>
                    <a:pt x="203170" y="55138"/>
                    <a:pt x="203109" y="55138"/>
                  </a:cubicBezTo>
                  <a:lnTo>
                    <a:pt x="199180" y="55138"/>
                  </a:lnTo>
                  <a:cubicBezTo>
                    <a:pt x="198549" y="55126"/>
                    <a:pt x="198549" y="55126"/>
                    <a:pt x="198537" y="54495"/>
                  </a:cubicBezTo>
                  <a:cubicBezTo>
                    <a:pt x="198537" y="53947"/>
                    <a:pt x="198537" y="53400"/>
                    <a:pt x="198537" y="52852"/>
                  </a:cubicBezTo>
                  <a:cubicBezTo>
                    <a:pt x="198525" y="52399"/>
                    <a:pt x="198573" y="51959"/>
                    <a:pt x="198418" y="51506"/>
                  </a:cubicBezTo>
                  <a:cubicBezTo>
                    <a:pt x="198370" y="51364"/>
                    <a:pt x="198394" y="51185"/>
                    <a:pt x="198394" y="51018"/>
                  </a:cubicBezTo>
                  <a:cubicBezTo>
                    <a:pt x="198394" y="50423"/>
                    <a:pt x="198394" y="49828"/>
                    <a:pt x="198394" y="49232"/>
                  </a:cubicBezTo>
                  <a:cubicBezTo>
                    <a:pt x="198394" y="48994"/>
                    <a:pt x="198382" y="48756"/>
                    <a:pt x="198311" y="48530"/>
                  </a:cubicBezTo>
                  <a:cubicBezTo>
                    <a:pt x="198263" y="48351"/>
                    <a:pt x="198263" y="48149"/>
                    <a:pt x="198251" y="47958"/>
                  </a:cubicBezTo>
                  <a:cubicBezTo>
                    <a:pt x="198251" y="47458"/>
                    <a:pt x="198251" y="46958"/>
                    <a:pt x="198251" y="46458"/>
                  </a:cubicBezTo>
                  <a:cubicBezTo>
                    <a:pt x="198251" y="46184"/>
                    <a:pt x="198251" y="45899"/>
                    <a:pt x="198156" y="45613"/>
                  </a:cubicBezTo>
                  <a:cubicBezTo>
                    <a:pt x="198096" y="45446"/>
                    <a:pt x="198120" y="45244"/>
                    <a:pt x="198108" y="45053"/>
                  </a:cubicBezTo>
                  <a:cubicBezTo>
                    <a:pt x="198084" y="44363"/>
                    <a:pt x="198180" y="43672"/>
                    <a:pt x="197977" y="42993"/>
                  </a:cubicBezTo>
                  <a:cubicBezTo>
                    <a:pt x="197930" y="42851"/>
                    <a:pt x="197965" y="42672"/>
                    <a:pt x="197965" y="42505"/>
                  </a:cubicBezTo>
                  <a:cubicBezTo>
                    <a:pt x="197954" y="42029"/>
                    <a:pt x="197954" y="41565"/>
                    <a:pt x="197858" y="41088"/>
                  </a:cubicBezTo>
                  <a:cubicBezTo>
                    <a:pt x="197763" y="40648"/>
                    <a:pt x="197834" y="40184"/>
                    <a:pt x="197823" y="39731"/>
                  </a:cubicBezTo>
                  <a:cubicBezTo>
                    <a:pt x="197811" y="39398"/>
                    <a:pt x="197846" y="39076"/>
                    <a:pt x="197727" y="38743"/>
                  </a:cubicBezTo>
                  <a:cubicBezTo>
                    <a:pt x="197668" y="38624"/>
                    <a:pt x="197680" y="38469"/>
                    <a:pt x="197680" y="38326"/>
                  </a:cubicBezTo>
                  <a:cubicBezTo>
                    <a:pt x="197680" y="37159"/>
                    <a:pt x="197680" y="35993"/>
                    <a:pt x="197680" y="34826"/>
                  </a:cubicBezTo>
                  <a:cubicBezTo>
                    <a:pt x="197680" y="34731"/>
                    <a:pt x="197680" y="34635"/>
                    <a:pt x="197692" y="34540"/>
                  </a:cubicBezTo>
                  <a:cubicBezTo>
                    <a:pt x="197703" y="34415"/>
                    <a:pt x="197779" y="34301"/>
                    <a:pt x="197900" y="34301"/>
                  </a:cubicBezTo>
                  <a:cubicBezTo>
                    <a:pt x="197906" y="34301"/>
                    <a:pt x="197912" y="34301"/>
                    <a:pt x="197918" y="34302"/>
                  </a:cubicBezTo>
                  <a:cubicBezTo>
                    <a:pt x="197958" y="34306"/>
                    <a:pt x="197999" y="34307"/>
                    <a:pt x="198039" y="34307"/>
                  </a:cubicBezTo>
                  <a:cubicBezTo>
                    <a:pt x="198373" y="34307"/>
                    <a:pt x="198702" y="34193"/>
                    <a:pt x="199038" y="34193"/>
                  </a:cubicBezTo>
                  <a:cubicBezTo>
                    <a:pt x="199175" y="34193"/>
                    <a:pt x="199314" y="34212"/>
                    <a:pt x="199454" y="34266"/>
                  </a:cubicBezTo>
                  <a:cubicBezTo>
                    <a:pt x="199499" y="34281"/>
                    <a:pt x="199550" y="34288"/>
                    <a:pt x="199602" y="34288"/>
                  </a:cubicBezTo>
                  <a:cubicBezTo>
                    <a:pt x="199674" y="34288"/>
                    <a:pt x="199749" y="34275"/>
                    <a:pt x="199811" y="34254"/>
                  </a:cubicBezTo>
                  <a:cubicBezTo>
                    <a:pt x="200054" y="34158"/>
                    <a:pt x="200302" y="34140"/>
                    <a:pt x="200549" y="34140"/>
                  </a:cubicBezTo>
                  <a:cubicBezTo>
                    <a:pt x="200700" y="34140"/>
                    <a:pt x="200852" y="34147"/>
                    <a:pt x="201002" y="34147"/>
                  </a:cubicBezTo>
                  <a:cubicBezTo>
                    <a:pt x="201466" y="34141"/>
                    <a:pt x="201930" y="34141"/>
                    <a:pt x="202395" y="34141"/>
                  </a:cubicBezTo>
                  <a:cubicBezTo>
                    <a:pt x="202859" y="34141"/>
                    <a:pt x="203323" y="34141"/>
                    <a:pt x="203788" y="34135"/>
                  </a:cubicBezTo>
                  <a:cubicBezTo>
                    <a:pt x="203896" y="34135"/>
                    <a:pt x="204003" y="34137"/>
                    <a:pt x="204111" y="34137"/>
                  </a:cubicBezTo>
                  <a:cubicBezTo>
                    <a:pt x="204407" y="34137"/>
                    <a:pt x="204702" y="34124"/>
                    <a:pt x="204990" y="34028"/>
                  </a:cubicBezTo>
                  <a:cubicBezTo>
                    <a:pt x="205071" y="34001"/>
                    <a:pt x="205157" y="33994"/>
                    <a:pt x="205245" y="33994"/>
                  </a:cubicBezTo>
                  <a:cubicBezTo>
                    <a:pt x="205350" y="33994"/>
                    <a:pt x="205458" y="34004"/>
                    <a:pt x="205562" y="34004"/>
                  </a:cubicBezTo>
                  <a:cubicBezTo>
                    <a:pt x="206919" y="34004"/>
                    <a:pt x="208276" y="34004"/>
                    <a:pt x="209634" y="33992"/>
                  </a:cubicBezTo>
                  <a:cubicBezTo>
                    <a:pt x="209691" y="33992"/>
                    <a:pt x="209747" y="33993"/>
                    <a:pt x="209804" y="33993"/>
                  </a:cubicBezTo>
                  <a:cubicBezTo>
                    <a:pt x="210029" y="33993"/>
                    <a:pt x="210250" y="33985"/>
                    <a:pt x="210479" y="33909"/>
                  </a:cubicBezTo>
                  <a:cubicBezTo>
                    <a:pt x="210634" y="33861"/>
                    <a:pt x="210800" y="33861"/>
                    <a:pt x="210967" y="33861"/>
                  </a:cubicBezTo>
                  <a:cubicBezTo>
                    <a:pt x="212666" y="33861"/>
                    <a:pt x="214364" y="33856"/>
                    <a:pt x="216063" y="33856"/>
                  </a:cubicBezTo>
                  <a:close/>
                  <a:moveTo>
                    <a:pt x="258040" y="32141"/>
                  </a:moveTo>
                  <a:cubicBezTo>
                    <a:pt x="258113" y="32141"/>
                    <a:pt x="258187" y="32147"/>
                    <a:pt x="258259" y="32147"/>
                  </a:cubicBezTo>
                  <a:cubicBezTo>
                    <a:pt x="259291" y="32147"/>
                    <a:pt x="260317" y="32142"/>
                    <a:pt x="261345" y="32142"/>
                  </a:cubicBezTo>
                  <a:cubicBezTo>
                    <a:pt x="261860" y="32142"/>
                    <a:pt x="262374" y="32143"/>
                    <a:pt x="262890" y="32147"/>
                  </a:cubicBezTo>
                  <a:cubicBezTo>
                    <a:pt x="263462" y="32147"/>
                    <a:pt x="263557" y="32218"/>
                    <a:pt x="263640" y="32754"/>
                  </a:cubicBezTo>
                  <a:cubicBezTo>
                    <a:pt x="263676" y="32921"/>
                    <a:pt x="263664" y="33088"/>
                    <a:pt x="263664" y="33254"/>
                  </a:cubicBezTo>
                  <a:cubicBezTo>
                    <a:pt x="263664" y="33850"/>
                    <a:pt x="263664" y="34445"/>
                    <a:pt x="263664" y="35040"/>
                  </a:cubicBezTo>
                  <a:cubicBezTo>
                    <a:pt x="263676" y="35350"/>
                    <a:pt x="263664" y="35647"/>
                    <a:pt x="263759" y="35957"/>
                  </a:cubicBezTo>
                  <a:cubicBezTo>
                    <a:pt x="263819" y="36159"/>
                    <a:pt x="263807" y="36386"/>
                    <a:pt x="263807" y="36600"/>
                  </a:cubicBezTo>
                  <a:cubicBezTo>
                    <a:pt x="263807" y="38183"/>
                    <a:pt x="263807" y="39779"/>
                    <a:pt x="263807" y="41374"/>
                  </a:cubicBezTo>
                  <a:cubicBezTo>
                    <a:pt x="263819" y="41660"/>
                    <a:pt x="263819" y="41946"/>
                    <a:pt x="263902" y="42220"/>
                  </a:cubicBezTo>
                  <a:cubicBezTo>
                    <a:pt x="263962" y="42446"/>
                    <a:pt x="263950" y="42696"/>
                    <a:pt x="263950" y="42934"/>
                  </a:cubicBezTo>
                  <a:cubicBezTo>
                    <a:pt x="263950" y="44946"/>
                    <a:pt x="263950" y="46970"/>
                    <a:pt x="263950" y="48994"/>
                  </a:cubicBezTo>
                  <a:cubicBezTo>
                    <a:pt x="263950" y="51018"/>
                    <a:pt x="263950" y="53042"/>
                    <a:pt x="263950" y="55066"/>
                  </a:cubicBezTo>
                  <a:cubicBezTo>
                    <a:pt x="263950" y="55779"/>
                    <a:pt x="263959" y="55855"/>
                    <a:pt x="263426" y="55855"/>
                  </a:cubicBezTo>
                  <a:cubicBezTo>
                    <a:pt x="263354" y="55855"/>
                    <a:pt x="263271" y="55854"/>
                    <a:pt x="263176" y="55852"/>
                  </a:cubicBezTo>
                  <a:lnTo>
                    <a:pt x="261176" y="55852"/>
                  </a:lnTo>
                  <a:cubicBezTo>
                    <a:pt x="261072" y="55852"/>
                    <a:pt x="260967" y="55854"/>
                    <a:pt x="260861" y="55854"/>
                  </a:cubicBezTo>
                  <a:cubicBezTo>
                    <a:pt x="260545" y="55854"/>
                    <a:pt x="260226" y="55840"/>
                    <a:pt x="259914" y="55733"/>
                  </a:cubicBezTo>
                  <a:cubicBezTo>
                    <a:pt x="259836" y="55709"/>
                    <a:pt x="259753" y="55703"/>
                    <a:pt x="259668" y="55703"/>
                  </a:cubicBezTo>
                  <a:cubicBezTo>
                    <a:pt x="259583" y="55703"/>
                    <a:pt x="259497" y="55709"/>
                    <a:pt x="259414" y="55709"/>
                  </a:cubicBezTo>
                  <a:lnTo>
                    <a:pt x="257771" y="55709"/>
                  </a:lnTo>
                  <a:cubicBezTo>
                    <a:pt x="257714" y="55709"/>
                    <a:pt x="257658" y="55710"/>
                    <a:pt x="257603" y="55710"/>
                  </a:cubicBezTo>
                  <a:cubicBezTo>
                    <a:pt x="257352" y="55710"/>
                    <a:pt x="257107" y="55702"/>
                    <a:pt x="256854" y="55614"/>
                  </a:cubicBezTo>
                  <a:cubicBezTo>
                    <a:pt x="256675" y="55555"/>
                    <a:pt x="256473" y="55578"/>
                    <a:pt x="256294" y="55566"/>
                  </a:cubicBezTo>
                  <a:lnTo>
                    <a:pt x="254508" y="55566"/>
                  </a:lnTo>
                  <a:cubicBezTo>
                    <a:pt x="254407" y="55566"/>
                    <a:pt x="254305" y="55568"/>
                    <a:pt x="254204" y="55568"/>
                  </a:cubicBezTo>
                  <a:cubicBezTo>
                    <a:pt x="253925" y="55568"/>
                    <a:pt x="253648" y="55555"/>
                    <a:pt x="253377" y="55459"/>
                  </a:cubicBezTo>
                  <a:cubicBezTo>
                    <a:pt x="253265" y="55426"/>
                    <a:pt x="253145" y="55419"/>
                    <a:pt x="253024" y="55419"/>
                  </a:cubicBezTo>
                  <a:cubicBezTo>
                    <a:pt x="252927" y="55419"/>
                    <a:pt x="252829" y="55424"/>
                    <a:pt x="252734" y="55424"/>
                  </a:cubicBezTo>
                  <a:lnTo>
                    <a:pt x="246817" y="55424"/>
                  </a:lnTo>
                  <a:cubicBezTo>
                    <a:pt x="246756" y="55424"/>
                    <a:pt x="246696" y="55424"/>
                    <a:pt x="246635" y="55424"/>
                  </a:cubicBezTo>
                  <a:cubicBezTo>
                    <a:pt x="246363" y="55424"/>
                    <a:pt x="246092" y="55416"/>
                    <a:pt x="245829" y="55328"/>
                  </a:cubicBezTo>
                  <a:cubicBezTo>
                    <a:pt x="245722" y="55288"/>
                    <a:pt x="245601" y="55282"/>
                    <a:pt x="245477" y="55282"/>
                  </a:cubicBezTo>
                  <a:cubicBezTo>
                    <a:pt x="245418" y="55282"/>
                    <a:pt x="245358" y="55283"/>
                    <a:pt x="245300" y="55283"/>
                  </a:cubicBezTo>
                  <a:cubicBezTo>
                    <a:pt x="245261" y="55283"/>
                    <a:pt x="245223" y="55283"/>
                    <a:pt x="245186" y="55281"/>
                  </a:cubicBezTo>
                  <a:cubicBezTo>
                    <a:pt x="244836" y="55281"/>
                    <a:pt x="244487" y="55286"/>
                    <a:pt x="244141" y="55286"/>
                  </a:cubicBezTo>
                  <a:cubicBezTo>
                    <a:pt x="243969" y="55286"/>
                    <a:pt x="243797" y="55285"/>
                    <a:pt x="243626" y="55281"/>
                  </a:cubicBezTo>
                  <a:cubicBezTo>
                    <a:pt x="243352" y="55269"/>
                    <a:pt x="243245" y="55197"/>
                    <a:pt x="243245" y="54959"/>
                  </a:cubicBezTo>
                  <a:cubicBezTo>
                    <a:pt x="243281" y="54102"/>
                    <a:pt x="243138" y="53245"/>
                    <a:pt x="243352" y="52399"/>
                  </a:cubicBezTo>
                  <a:cubicBezTo>
                    <a:pt x="243400" y="52245"/>
                    <a:pt x="243376" y="52066"/>
                    <a:pt x="243376" y="51899"/>
                  </a:cubicBezTo>
                  <a:cubicBezTo>
                    <a:pt x="243388" y="51328"/>
                    <a:pt x="243388" y="50756"/>
                    <a:pt x="243388" y="50185"/>
                  </a:cubicBezTo>
                  <a:cubicBezTo>
                    <a:pt x="243388" y="49899"/>
                    <a:pt x="243388" y="49625"/>
                    <a:pt x="243471" y="49340"/>
                  </a:cubicBezTo>
                  <a:cubicBezTo>
                    <a:pt x="243531" y="49137"/>
                    <a:pt x="243519" y="48923"/>
                    <a:pt x="243519" y="48708"/>
                  </a:cubicBezTo>
                  <a:cubicBezTo>
                    <a:pt x="243531" y="47518"/>
                    <a:pt x="243531" y="46327"/>
                    <a:pt x="243531" y="45137"/>
                  </a:cubicBezTo>
                  <a:cubicBezTo>
                    <a:pt x="243531" y="44875"/>
                    <a:pt x="243519" y="44613"/>
                    <a:pt x="243614" y="44363"/>
                  </a:cubicBezTo>
                  <a:cubicBezTo>
                    <a:pt x="243709" y="44113"/>
                    <a:pt x="243662" y="43851"/>
                    <a:pt x="243662" y="43589"/>
                  </a:cubicBezTo>
                  <a:cubicBezTo>
                    <a:pt x="243662" y="40303"/>
                    <a:pt x="243662" y="37017"/>
                    <a:pt x="243662" y="33742"/>
                  </a:cubicBezTo>
                  <a:cubicBezTo>
                    <a:pt x="243662" y="32907"/>
                    <a:pt x="243633" y="32861"/>
                    <a:pt x="244285" y="32861"/>
                  </a:cubicBezTo>
                  <a:cubicBezTo>
                    <a:pt x="244367" y="32861"/>
                    <a:pt x="244461" y="32861"/>
                    <a:pt x="244566" y="32861"/>
                  </a:cubicBezTo>
                  <a:cubicBezTo>
                    <a:pt x="245209" y="32861"/>
                    <a:pt x="245852" y="32861"/>
                    <a:pt x="246495" y="32849"/>
                  </a:cubicBezTo>
                  <a:cubicBezTo>
                    <a:pt x="246603" y="32849"/>
                    <a:pt x="246711" y="32851"/>
                    <a:pt x="246819" y="32851"/>
                  </a:cubicBezTo>
                  <a:cubicBezTo>
                    <a:pt x="247115" y="32851"/>
                    <a:pt x="247410" y="32838"/>
                    <a:pt x="247698" y="32742"/>
                  </a:cubicBezTo>
                  <a:cubicBezTo>
                    <a:pt x="247781" y="32718"/>
                    <a:pt x="247873" y="32712"/>
                    <a:pt x="247969" y="32712"/>
                  </a:cubicBezTo>
                  <a:cubicBezTo>
                    <a:pt x="248064" y="32712"/>
                    <a:pt x="248162" y="32718"/>
                    <a:pt x="248257" y="32718"/>
                  </a:cubicBezTo>
                  <a:cubicBezTo>
                    <a:pt x="248350" y="32715"/>
                    <a:pt x="248442" y="32714"/>
                    <a:pt x="248534" y="32714"/>
                  </a:cubicBezTo>
                  <a:cubicBezTo>
                    <a:pt x="248758" y="32714"/>
                    <a:pt x="248981" y="32721"/>
                    <a:pt x="249204" y="32721"/>
                  </a:cubicBezTo>
                  <a:cubicBezTo>
                    <a:pt x="249601" y="32721"/>
                    <a:pt x="249997" y="32700"/>
                    <a:pt x="250389" y="32587"/>
                  </a:cubicBezTo>
                  <a:cubicBezTo>
                    <a:pt x="250441" y="32568"/>
                    <a:pt x="250497" y="32563"/>
                    <a:pt x="250555" y="32563"/>
                  </a:cubicBezTo>
                  <a:cubicBezTo>
                    <a:pt x="250642" y="32563"/>
                    <a:pt x="250732" y="32576"/>
                    <a:pt x="250817" y="32576"/>
                  </a:cubicBezTo>
                  <a:cubicBezTo>
                    <a:pt x="251270" y="32564"/>
                    <a:pt x="251710" y="32564"/>
                    <a:pt x="252163" y="32456"/>
                  </a:cubicBezTo>
                  <a:cubicBezTo>
                    <a:pt x="252306" y="32426"/>
                    <a:pt x="252455" y="32417"/>
                    <a:pt x="252607" y="32417"/>
                  </a:cubicBezTo>
                  <a:cubicBezTo>
                    <a:pt x="252810" y="32417"/>
                    <a:pt x="253018" y="32433"/>
                    <a:pt x="253222" y="32433"/>
                  </a:cubicBezTo>
                  <a:cubicBezTo>
                    <a:pt x="253556" y="32421"/>
                    <a:pt x="253877" y="32445"/>
                    <a:pt x="254211" y="32326"/>
                  </a:cubicBezTo>
                  <a:cubicBezTo>
                    <a:pt x="254303" y="32292"/>
                    <a:pt x="254410" y="32285"/>
                    <a:pt x="254518" y="32285"/>
                  </a:cubicBezTo>
                  <a:cubicBezTo>
                    <a:pt x="254604" y="32285"/>
                    <a:pt x="254691" y="32290"/>
                    <a:pt x="254770" y="32290"/>
                  </a:cubicBezTo>
                  <a:cubicBezTo>
                    <a:pt x="255080" y="32284"/>
                    <a:pt x="255389" y="32284"/>
                    <a:pt x="255699" y="32284"/>
                  </a:cubicBezTo>
                  <a:cubicBezTo>
                    <a:pt x="256008" y="32284"/>
                    <a:pt x="256318" y="32284"/>
                    <a:pt x="256628" y="32278"/>
                  </a:cubicBezTo>
                  <a:cubicBezTo>
                    <a:pt x="256762" y="32278"/>
                    <a:pt x="256897" y="32282"/>
                    <a:pt x="257032" y="32282"/>
                  </a:cubicBezTo>
                  <a:cubicBezTo>
                    <a:pt x="257301" y="32282"/>
                    <a:pt x="257568" y="32266"/>
                    <a:pt x="257830" y="32171"/>
                  </a:cubicBezTo>
                  <a:cubicBezTo>
                    <a:pt x="257896" y="32147"/>
                    <a:pt x="257967" y="32141"/>
                    <a:pt x="258040" y="32141"/>
                  </a:cubicBezTo>
                  <a:close/>
                  <a:moveTo>
                    <a:pt x="43366" y="34127"/>
                  </a:moveTo>
                  <a:cubicBezTo>
                    <a:pt x="43582" y="34127"/>
                    <a:pt x="43802" y="34152"/>
                    <a:pt x="44018" y="34159"/>
                  </a:cubicBezTo>
                  <a:cubicBezTo>
                    <a:pt x="44184" y="34159"/>
                    <a:pt x="44280" y="34266"/>
                    <a:pt x="44291" y="34433"/>
                  </a:cubicBezTo>
                  <a:cubicBezTo>
                    <a:pt x="44291" y="34766"/>
                    <a:pt x="44351" y="35112"/>
                    <a:pt x="44280" y="35421"/>
                  </a:cubicBezTo>
                  <a:cubicBezTo>
                    <a:pt x="44113" y="36112"/>
                    <a:pt x="44172" y="36790"/>
                    <a:pt x="44160" y="37481"/>
                  </a:cubicBezTo>
                  <a:cubicBezTo>
                    <a:pt x="44149" y="37790"/>
                    <a:pt x="44160" y="38088"/>
                    <a:pt x="44065" y="38398"/>
                  </a:cubicBezTo>
                  <a:cubicBezTo>
                    <a:pt x="43994" y="38600"/>
                    <a:pt x="44030" y="38826"/>
                    <a:pt x="44018" y="39041"/>
                  </a:cubicBezTo>
                  <a:cubicBezTo>
                    <a:pt x="43982" y="39791"/>
                    <a:pt x="44089" y="40553"/>
                    <a:pt x="43887" y="41303"/>
                  </a:cubicBezTo>
                  <a:cubicBezTo>
                    <a:pt x="43839" y="41481"/>
                    <a:pt x="43875" y="41684"/>
                    <a:pt x="43875" y="41874"/>
                  </a:cubicBezTo>
                  <a:cubicBezTo>
                    <a:pt x="43875" y="44327"/>
                    <a:pt x="43875" y="46780"/>
                    <a:pt x="43875" y="49232"/>
                  </a:cubicBezTo>
                  <a:cubicBezTo>
                    <a:pt x="43875" y="49506"/>
                    <a:pt x="43875" y="49792"/>
                    <a:pt x="43791" y="50078"/>
                  </a:cubicBezTo>
                  <a:cubicBezTo>
                    <a:pt x="43720" y="50268"/>
                    <a:pt x="43732" y="50494"/>
                    <a:pt x="43732" y="50709"/>
                  </a:cubicBezTo>
                  <a:cubicBezTo>
                    <a:pt x="43732" y="52018"/>
                    <a:pt x="43732" y="53328"/>
                    <a:pt x="43732" y="54638"/>
                  </a:cubicBezTo>
                  <a:cubicBezTo>
                    <a:pt x="43720" y="55269"/>
                    <a:pt x="43720" y="55269"/>
                    <a:pt x="43089" y="55281"/>
                  </a:cubicBezTo>
                  <a:lnTo>
                    <a:pt x="41732" y="55281"/>
                  </a:lnTo>
                  <a:cubicBezTo>
                    <a:pt x="41676" y="55281"/>
                    <a:pt x="41621" y="55280"/>
                    <a:pt x="41566" y="55280"/>
                  </a:cubicBezTo>
                  <a:cubicBezTo>
                    <a:pt x="41291" y="55280"/>
                    <a:pt x="41021" y="55289"/>
                    <a:pt x="40743" y="55388"/>
                  </a:cubicBezTo>
                  <a:cubicBezTo>
                    <a:pt x="40651" y="55421"/>
                    <a:pt x="40547" y="55428"/>
                    <a:pt x="40441" y="55428"/>
                  </a:cubicBezTo>
                  <a:cubicBezTo>
                    <a:pt x="40355" y="55428"/>
                    <a:pt x="40268" y="55424"/>
                    <a:pt x="40184" y="55424"/>
                  </a:cubicBezTo>
                  <a:lnTo>
                    <a:pt x="38326" y="55424"/>
                  </a:lnTo>
                  <a:cubicBezTo>
                    <a:pt x="38266" y="55424"/>
                    <a:pt x="38205" y="55423"/>
                    <a:pt x="38145" y="55423"/>
                  </a:cubicBezTo>
                  <a:cubicBezTo>
                    <a:pt x="37872" y="55423"/>
                    <a:pt x="37601" y="55431"/>
                    <a:pt x="37338" y="55519"/>
                  </a:cubicBezTo>
                  <a:cubicBezTo>
                    <a:pt x="37211" y="55561"/>
                    <a:pt x="37071" y="55567"/>
                    <a:pt x="36932" y="55567"/>
                  </a:cubicBezTo>
                  <a:cubicBezTo>
                    <a:pt x="36877" y="55567"/>
                    <a:pt x="36821" y="55566"/>
                    <a:pt x="36767" y="55566"/>
                  </a:cubicBezTo>
                  <a:lnTo>
                    <a:pt x="34909" y="55566"/>
                  </a:lnTo>
                  <a:cubicBezTo>
                    <a:pt x="34505" y="55578"/>
                    <a:pt x="34112" y="55578"/>
                    <a:pt x="33707" y="55674"/>
                  </a:cubicBezTo>
                  <a:cubicBezTo>
                    <a:pt x="33553" y="55710"/>
                    <a:pt x="33392" y="55719"/>
                    <a:pt x="33229" y="55719"/>
                  </a:cubicBezTo>
                  <a:cubicBezTo>
                    <a:pt x="33050" y="55719"/>
                    <a:pt x="32868" y="55708"/>
                    <a:pt x="32688" y="55708"/>
                  </a:cubicBezTo>
                  <a:cubicBezTo>
                    <a:pt x="32650" y="55708"/>
                    <a:pt x="32613" y="55708"/>
                    <a:pt x="32576" y="55709"/>
                  </a:cubicBezTo>
                  <a:cubicBezTo>
                    <a:pt x="32195" y="55721"/>
                    <a:pt x="31814" y="55686"/>
                    <a:pt x="31445" y="55816"/>
                  </a:cubicBezTo>
                  <a:cubicBezTo>
                    <a:pt x="31345" y="55850"/>
                    <a:pt x="31239" y="55857"/>
                    <a:pt x="31131" y="55857"/>
                  </a:cubicBezTo>
                  <a:cubicBezTo>
                    <a:pt x="31045" y="55857"/>
                    <a:pt x="30958" y="55852"/>
                    <a:pt x="30873" y="55852"/>
                  </a:cubicBezTo>
                  <a:lnTo>
                    <a:pt x="28659" y="55852"/>
                  </a:lnTo>
                  <a:cubicBezTo>
                    <a:pt x="28590" y="55854"/>
                    <a:pt x="28520" y="55854"/>
                    <a:pt x="28451" y="55854"/>
                  </a:cubicBezTo>
                  <a:cubicBezTo>
                    <a:pt x="28377" y="55854"/>
                    <a:pt x="28304" y="55854"/>
                    <a:pt x="28230" y="55854"/>
                  </a:cubicBezTo>
                  <a:cubicBezTo>
                    <a:pt x="27904" y="55854"/>
                    <a:pt x="27576" y="55864"/>
                    <a:pt x="27254" y="55971"/>
                  </a:cubicBezTo>
                  <a:cubicBezTo>
                    <a:pt x="27176" y="55995"/>
                    <a:pt x="27093" y="56001"/>
                    <a:pt x="27008" y="56001"/>
                  </a:cubicBezTo>
                  <a:cubicBezTo>
                    <a:pt x="26923" y="56001"/>
                    <a:pt x="26837" y="55995"/>
                    <a:pt x="26754" y="55995"/>
                  </a:cubicBezTo>
                  <a:lnTo>
                    <a:pt x="24682" y="55995"/>
                  </a:lnTo>
                  <a:cubicBezTo>
                    <a:pt x="24253" y="56007"/>
                    <a:pt x="23837" y="56019"/>
                    <a:pt x="23408" y="56102"/>
                  </a:cubicBezTo>
                  <a:cubicBezTo>
                    <a:pt x="23213" y="56141"/>
                    <a:pt x="23014" y="56152"/>
                    <a:pt x="22813" y="56152"/>
                  </a:cubicBezTo>
                  <a:cubicBezTo>
                    <a:pt x="22583" y="56152"/>
                    <a:pt x="22351" y="56138"/>
                    <a:pt x="22122" y="56138"/>
                  </a:cubicBezTo>
                  <a:cubicBezTo>
                    <a:pt x="21824" y="56150"/>
                    <a:pt x="21515" y="56126"/>
                    <a:pt x="21205" y="56233"/>
                  </a:cubicBezTo>
                  <a:cubicBezTo>
                    <a:pt x="21086" y="56281"/>
                    <a:pt x="20931" y="56269"/>
                    <a:pt x="20789" y="56281"/>
                  </a:cubicBezTo>
                  <a:cubicBezTo>
                    <a:pt x="20674" y="56287"/>
                    <a:pt x="20560" y="56290"/>
                    <a:pt x="20447" y="56290"/>
                  </a:cubicBezTo>
                  <a:cubicBezTo>
                    <a:pt x="20235" y="56290"/>
                    <a:pt x="20024" y="56282"/>
                    <a:pt x="19814" y="56282"/>
                  </a:cubicBezTo>
                  <a:cubicBezTo>
                    <a:pt x="19522" y="56282"/>
                    <a:pt x="19231" y="56296"/>
                    <a:pt x="18943" y="56364"/>
                  </a:cubicBezTo>
                  <a:cubicBezTo>
                    <a:pt x="18936" y="56365"/>
                    <a:pt x="18929" y="56365"/>
                    <a:pt x="18922" y="56365"/>
                  </a:cubicBezTo>
                  <a:cubicBezTo>
                    <a:pt x="18836" y="56365"/>
                    <a:pt x="18764" y="56297"/>
                    <a:pt x="18753" y="56197"/>
                  </a:cubicBezTo>
                  <a:cubicBezTo>
                    <a:pt x="18741" y="55983"/>
                    <a:pt x="18729" y="55769"/>
                    <a:pt x="18729" y="55555"/>
                  </a:cubicBezTo>
                  <a:lnTo>
                    <a:pt x="18729" y="48625"/>
                  </a:lnTo>
                  <a:cubicBezTo>
                    <a:pt x="18729" y="46363"/>
                    <a:pt x="18729" y="44101"/>
                    <a:pt x="18729" y="41850"/>
                  </a:cubicBezTo>
                  <a:cubicBezTo>
                    <a:pt x="18729" y="41469"/>
                    <a:pt x="18753" y="41088"/>
                    <a:pt x="18622" y="40719"/>
                  </a:cubicBezTo>
                  <a:cubicBezTo>
                    <a:pt x="18574" y="40588"/>
                    <a:pt x="18598" y="40434"/>
                    <a:pt x="18586" y="40291"/>
                  </a:cubicBezTo>
                  <a:cubicBezTo>
                    <a:pt x="18574" y="39719"/>
                    <a:pt x="18645" y="39148"/>
                    <a:pt x="18455" y="38600"/>
                  </a:cubicBezTo>
                  <a:cubicBezTo>
                    <a:pt x="18491" y="37719"/>
                    <a:pt x="18217" y="36850"/>
                    <a:pt x="18300" y="35969"/>
                  </a:cubicBezTo>
                  <a:cubicBezTo>
                    <a:pt x="18324" y="35635"/>
                    <a:pt x="18300" y="35302"/>
                    <a:pt x="18193" y="34981"/>
                  </a:cubicBezTo>
                  <a:cubicBezTo>
                    <a:pt x="18157" y="34862"/>
                    <a:pt x="18241" y="34742"/>
                    <a:pt x="18383" y="34731"/>
                  </a:cubicBezTo>
                  <a:cubicBezTo>
                    <a:pt x="18622" y="34719"/>
                    <a:pt x="18860" y="34707"/>
                    <a:pt x="19098" y="34707"/>
                  </a:cubicBezTo>
                  <a:lnTo>
                    <a:pt x="32088" y="34707"/>
                  </a:lnTo>
                  <a:cubicBezTo>
                    <a:pt x="32190" y="34707"/>
                    <a:pt x="32292" y="34709"/>
                    <a:pt x="32393" y="34709"/>
                  </a:cubicBezTo>
                  <a:cubicBezTo>
                    <a:pt x="32648" y="34709"/>
                    <a:pt x="32901" y="34697"/>
                    <a:pt x="33147" y="34611"/>
                  </a:cubicBezTo>
                  <a:cubicBezTo>
                    <a:pt x="33233" y="34578"/>
                    <a:pt x="33327" y="34571"/>
                    <a:pt x="33421" y="34571"/>
                  </a:cubicBezTo>
                  <a:cubicBezTo>
                    <a:pt x="33497" y="34571"/>
                    <a:pt x="33573" y="34576"/>
                    <a:pt x="33647" y="34576"/>
                  </a:cubicBezTo>
                  <a:cubicBezTo>
                    <a:pt x="34445" y="34540"/>
                    <a:pt x="35255" y="34600"/>
                    <a:pt x="36052" y="34457"/>
                  </a:cubicBezTo>
                  <a:cubicBezTo>
                    <a:pt x="36278" y="34414"/>
                    <a:pt x="36507" y="34401"/>
                    <a:pt x="36738" y="34401"/>
                  </a:cubicBezTo>
                  <a:cubicBezTo>
                    <a:pt x="37040" y="34401"/>
                    <a:pt x="37345" y="34422"/>
                    <a:pt x="37647" y="34422"/>
                  </a:cubicBezTo>
                  <a:cubicBezTo>
                    <a:pt x="37687" y="34422"/>
                    <a:pt x="37727" y="34422"/>
                    <a:pt x="37767" y="34421"/>
                  </a:cubicBezTo>
                  <a:cubicBezTo>
                    <a:pt x="37910" y="34421"/>
                    <a:pt x="38053" y="34425"/>
                    <a:pt x="38195" y="34425"/>
                  </a:cubicBezTo>
                  <a:cubicBezTo>
                    <a:pt x="38480" y="34425"/>
                    <a:pt x="38763" y="34409"/>
                    <a:pt x="39041" y="34314"/>
                  </a:cubicBezTo>
                  <a:cubicBezTo>
                    <a:pt x="39118" y="34290"/>
                    <a:pt x="39202" y="34284"/>
                    <a:pt x="39286" y="34284"/>
                  </a:cubicBezTo>
                  <a:cubicBezTo>
                    <a:pt x="39371" y="34284"/>
                    <a:pt x="39458" y="34290"/>
                    <a:pt x="39541" y="34290"/>
                  </a:cubicBezTo>
                  <a:cubicBezTo>
                    <a:pt x="40124" y="34290"/>
                    <a:pt x="40720" y="34290"/>
                    <a:pt x="41315" y="34278"/>
                  </a:cubicBezTo>
                  <a:cubicBezTo>
                    <a:pt x="41461" y="34278"/>
                    <a:pt x="41607" y="34280"/>
                    <a:pt x="41753" y="34280"/>
                  </a:cubicBezTo>
                  <a:cubicBezTo>
                    <a:pt x="42154" y="34280"/>
                    <a:pt x="42553" y="34267"/>
                    <a:pt x="42946" y="34171"/>
                  </a:cubicBezTo>
                  <a:cubicBezTo>
                    <a:pt x="43083" y="34138"/>
                    <a:pt x="43224" y="34127"/>
                    <a:pt x="43366" y="34127"/>
                  </a:cubicBezTo>
                  <a:close/>
                  <a:moveTo>
                    <a:pt x="241018" y="55995"/>
                  </a:moveTo>
                  <a:cubicBezTo>
                    <a:pt x="241411" y="55995"/>
                    <a:pt x="241769" y="56043"/>
                    <a:pt x="242138" y="56150"/>
                  </a:cubicBezTo>
                  <a:cubicBezTo>
                    <a:pt x="242304" y="56186"/>
                    <a:pt x="242376" y="56293"/>
                    <a:pt x="242388" y="56448"/>
                  </a:cubicBezTo>
                  <a:cubicBezTo>
                    <a:pt x="242388" y="56638"/>
                    <a:pt x="242388" y="56829"/>
                    <a:pt x="242388" y="57019"/>
                  </a:cubicBezTo>
                  <a:cubicBezTo>
                    <a:pt x="242388" y="60567"/>
                    <a:pt x="242388" y="64115"/>
                    <a:pt x="242388" y="67651"/>
                  </a:cubicBezTo>
                  <a:cubicBezTo>
                    <a:pt x="242388" y="68008"/>
                    <a:pt x="242400" y="68366"/>
                    <a:pt x="242280" y="68711"/>
                  </a:cubicBezTo>
                  <a:cubicBezTo>
                    <a:pt x="242221" y="68890"/>
                    <a:pt x="242245" y="69092"/>
                    <a:pt x="242245" y="69282"/>
                  </a:cubicBezTo>
                  <a:cubicBezTo>
                    <a:pt x="242245" y="69925"/>
                    <a:pt x="242245" y="70568"/>
                    <a:pt x="242245" y="71211"/>
                  </a:cubicBezTo>
                  <a:cubicBezTo>
                    <a:pt x="242245" y="71687"/>
                    <a:pt x="242233" y="72152"/>
                    <a:pt x="242138" y="72628"/>
                  </a:cubicBezTo>
                  <a:cubicBezTo>
                    <a:pt x="242042" y="73057"/>
                    <a:pt x="242114" y="73521"/>
                    <a:pt x="242102" y="73973"/>
                  </a:cubicBezTo>
                  <a:cubicBezTo>
                    <a:pt x="242090" y="74307"/>
                    <a:pt x="242102" y="74640"/>
                    <a:pt x="242007" y="74962"/>
                  </a:cubicBezTo>
                  <a:cubicBezTo>
                    <a:pt x="241935" y="75188"/>
                    <a:pt x="241971" y="75438"/>
                    <a:pt x="241959" y="75676"/>
                  </a:cubicBezTo>
                  <a:cubicBezTo>
                    <a:pt x="241947" y="75890"/>
                    <a:pt x="241959" y="76105"/>
                    <a:pt x="241935" y="76319"/>
                  </a:cubicBezTo>
                  <a:cubicBezTo>
                    <a:pt x="241935" y="76450"/>
                    <a:pt x="241840" y="76533"/>
                    <a:pt x="241709" y="76545"/>
                  </a:cubicBezTo>
                  <a:cubicBezTo>
                    <a:pt x="241518" y="76557"/>
                    <a:pt x="241328" y="76569"/>
                    <a:pt x="241137" y="76569"/>
                  </a:cubicBezTo>
                  <a:lnTo>
                    <a:pt x="237780" y="76569"/>
                  </a:lnTo>
                  <a:cubicBezTo>
                    <a:pt x="237411" y="76557"/>
                    <a:pt x="237030" y="76581"/>
                    <a:pt x="236661" y="76462"/>
                  </a:cubicBezTo>
                  <a:cubicBezTo>
                    <a:pt x="236560" y="76426"/>
                    <a:pt x="236452" y="76417"/>
                    <a:pt x="236344" y="76417"/>
                  </a:cubicBezTo>
                  <a:cubicBezTo>
                    <a:pt x="236235" y="76417"/>
                    <a:pt x="236125" y="76426"/>
                    <a:pt x="236018" y="76426"/>
                  </a:cubicBezTo>
                  <a:cubicBezTo>
                    <a:pt x="234208" y="76426"/>
                    <a:pt x="232398" y="76426"/>
                    <a:pt x="230589" y="76414"/>
                  </a:cubicBezTo>
                  <a:cubicBezTo>
                    <a:pt x="230303" y="76414"/>
                    <a:pt x="230029" y="76414"/>
                    <a:pt x="229743" y="76343"/>
                  </a:cubicBezTo>
                  <a:cubicBezTo>
                    <a:pt x="229565" y="76289"/>
                    <a:pt x="229366" y="76283"/>
                    <a:pt x="229167" y="76283"/>
                  </a:cubicBezTo>
                  <a:cubicBezTo>
                    <a:pt x="229101" y="76283"/>
                    <a:pt x="229035" y="76283"/>
                    <a:pt x="228969" y="76283"/>
                  </a:cubicBezTo>
                  <a:lnTo>
                    <a:pt x="220480" y="76283"/>
                  </a:lnTo>
                  <a:cubicBezTo>
                    <a:pt x="220357" y="76283"/>
                    <a:pt x="220250" y="76284"/>
                    <a:pt x="220156" y="76284"/>
                  </a:cubicBezTo>
                  <a:cubicBezTo>
                    <a:pt x="219463" y="76284"/>
                    <a:pt x="219528" y="76229"/>
                    <a:pt x="219528" y="75295"/>
                  </a:cubicBezTo>
                  <a:cubicBezTo>
                    <a:pt x="219528" y="74271"/>
                    <a:pt x="219528" y="73247"/>
                    <a:pt x="219540" y="72235"/>
                  </a:cubicBezTo>
                  <a:cubicBezTo>
                    <a:pt x="219540" y="71807"/>
                    <a:pt x="219516" y="71378"/>
                    <a:pt x="219647" y="70961"/>
                  </a:cubicBezTo>
                  <a:cubicBezTo>
                    <a:pt x="219706" y="70759"/>
                    <a:pt x="219671" y="70533"/>
                    <a:pt x="219671" y="70318"/>
                  </a:cubicBezTo>
                  <a:cubicBezTo>
                    <a:pt x="219682" y="68104"/>
                    <a:pt x="219682" y="65889"/>
                    <a:pt x="219682" y="63687"/>
                  </a:cubicBezTo>
                  <a:cubicBezTo>
                    <a:pt x="219682" y="63377"/>
                    <a:pt x="219671" y="63067"/>
                    <a:pt x="219766" y="62758"/>
                  </a:cubicBezTo>
                  <a:cubicBezTo>
                    <a:pt x="219837" y="62544"/>
                    <a:pt x="219813" y="62293"/>
                    <a:pt x="219813" y="62055"/>
                  </a:cubicBezTo>
                  <a:cubicBezTo>
                    <a:pt x="219813" y="60388"/>
                    <a:pt x="219813" y="58722"/>
                    <a:pt x="219813" y="57055"/>
                  </a:cubicBezTo>
                  <a:cubicBezTo>
                    <a:pt x="219813" y="56888"/>
                    <a:pt x="219813" y="56721"/>
                    <a:pt x="219813" y="56555"/>
                  </a:cubicBezTo>
                  <a:cubicBezTo>
                    <a:pt x="219825" y="56019"/>
                    <a:pt x="219849" y="56007"/>
                    <a:pt x="220397" y="55995"/>
                  </a:cubicBezTo>
                  <a:close/>
                  <a:moveTo>
                    <a:pt x="244764" y="55983"/>
                  </a:moveTo>
                  <a:cubicBezTo>
                    <a:pt x="245120" y="55983"/>
                    <a:pt x="245475" y="56007"/>
                    <a:pt x="245829" y="56102"/>
                  </a:cubicBezTo>
                  <a:cubicBezTo>
                    <a:pt x="245941" y="56135"/>
                    <a:pt x="246061" y="56143"/>
                    <a:pt x="246182" y="56143"/>
                  </a:cubicBezTo>
                  <a:cubicBezTo>
                    <a:pt x="246279" y="56143"/>
                    <a:pt x="246376" y="56138"/>
                    <a:pt x="246471" y="56138"/>
                  </a:cubicBezTo>
                  <a:lnTo>
                    <a:pt x="253044" y="56138"/>
                  </a:lnTo>
                  <a:cubicBezTo>
                    <a:pt x="253099" y="56138"/>
                    <a:pt x="253154" y="56137"/>
                    <a:pt x="253209" y="56137"/>
                  </a:cubicBezTo>
                  <a:cubicBezTo>
                    <a:pt x="253432" y="56137"/>
                    <a:pt x="253660" y="56145"/>
                    <a:pt x="253889" y="56221"/>
                  </a:cubicBezTo>
                  <a:cubicBezTo>
                    <a:pt x="254008" y="56264"/>
                    <a:pt x="254145" y="56270"/>
                    <a:pt x="254284" y="56270"/>
                  </a:cubicBezTo>
                  <a:cubicBezTo>
                    <a:pt x="254339" y="56270"/>
                    <a:pt x="254394" y="56269"/>
                    <a:pt x="254449" y="56269"/>
                  </a:cubicBezTo>
                  <a:cubicBezTo>
                    <a:pt x="255044" y="56281"/>
                    <a:pt x="255639" y="56281"/>
                    <a:pt x="256235" y="56281"/>
                  </a:cubicBezTo>
                  <a:cubicBezTo>
                    <a:pt x="256295" y="56281"/>
                    <a:pt x="256355" y="56280"/>
                    <a:pt x="256415" y="56280"/>
                  </a:cubicBezTo>
                  <a:cubicBezTo>
                    <a:pt x="256685" y="56280"/>
                    <a:pt x="256950" y="56288"/>
                    <a:pt x="257223" y="56376"/>
                  </a:cubicBezTo>
                  <a:cubicBezTo>
                    <a:pt x="257315" y="56409"/>
                    <a:pt x="257419" y="56417"/>
                    <a:pt x="257526" y="56417"/>
                  </a:cubicBezTo>
                  <a:cubicBezTo>
                    <a:pt x="257611" y="56417"/>
                    <a:pt x="257698" y="56412"/>
                    <a:pt x="257782" y="56412"/>
                  </a:cubicBezTo>
                  <a:cubicBezTo>
                    <a:pt x="258330" y="56424"/>
                    <a:pt x="258878" y="56424"/>
                    <a:pt x="259425" y="56424"/>
                  </a:cubicBezTo>
                  <a:cubicBezTo>
                    <a:pt x="259482" y="56424"/>
                    <a:pt x="259538" y="56423"/>
                    <a:pt x="259594" y="56423"/>
                  </a:cubicBezTo>
                  <a:cubicBezTo>
                    <a:pt x="259847" y="56423"/>
                    <a:pt x="260099" y="56431"/>
                    <a:pt x="260342" y="56519"/>
                  </a:cubicBezTo>
                  <a:cubicBezTo>
                    <a:pt x="260470" y="56561"/>
                    <a:pt x="260610" y="56568"/>
                    <a:pt x="260748" y="56568"/>
                  </a:cubicBezTo>
                  <a:cubicBezTo>
                    <a:pt x="260804" y="56568"/>
                    <a:pt x="260859" y="56567"/>
                    <a:pt x="260914" y="56567"/>
                  </a:cubicBezTo>
                  <a:lnTo>
                    <a:pt x="263188" y="56567"/>
                  </a:lnTo>
                  <a:cubicBezTo>
                    <a:pt x="263355" y="56567"/>
                    <a:pt x="263521" y="56567"/>
                    <a:pt x="263688" y="56578"/>
                  </a:cubicBezTo>
                  <a:cubicBezTo>
                    <a:pt x="263819" y="56590"/>
                    <a:pt x="263914" y="56674"/>
                    <a:pt x="263926" y="56805"/>
                  </a:cubicBezTo>
                  <a:cubicBezTo>
                    <a:pt x="263950" y="56948"/>
                    <a:pt x="263950" y="57090"/>
                    <a:pt x="263950" y="57233"/>
                  </a:cubicBezTo>
                  <a:cubicBezTo>
                    <a:pt x="263950" y="57733"/>
                    <a:pt x="263950" y="58233"/>
                    <a:pt x="263950" y="58734"/>
                  </a:cubicBezTo>
                  <a:cubicBezTo>
                    <a:pt x="263962" y="59103"/>
                    <a:pt x="263938" y="59484"/>
                    <a:pt x="264057" y="59865"/>
                  </a:cubicBezTo>
                  <a:cubicBezTo>
                    <a:pt x="264128" y="60079"/>
                    <a:pt x="264093" y="60329"/>
                    <a:pt x="264093" y="60567"/>
                  </a:cubicBezTo>
                  <a:cubicBezTo>
                    <a:pt x="264093" y="65163"/>
                    <a:pt x="264093" y="69747"/>
                    <a:pt x="264105" y="74343"/>
                  </a:cubicBezTo>
                  <a:cubicBezTo>
                    <a:pt x="264105" y="74700"/>
                    <a:pt x="264069" y="75057"/>
                    <a:pt x="264200" y="75402"/>
                  </a:cubicBezTo>
                  <a:cubicBezTo>
                    <a:pt x="264236" y="75486"/>
                    <a:pt x="264236" y="75581"/>
                    <a:pt x="264236" y="75676"/>
                  </a:cubicBezTo>
                  <a:cubicBezTo>
                    <a:pt x="264236" y="76527"/>
                    <a:pt x="264287" y="76557"/>
                    <a:pt x="263591" y="76557"/>
                  </a:cubicBezTo>
                  <a:cubicBezTo>
                    <a:pt x="263537" y="76557"/>
                    <a:pt x="263478" y="76557"/>
                    <a:pt x="263414" y="76557"/>
                  </a:cubicBezTo>
                  <a:lnTo>
                    <a:pt x="248638" y="76557"/>
                  </a:lnTo>
                  <a:cubicBezTo>
                    <a:pt x="248582" y="76557"/>
                    <a:pt x="248526" y="76558"/>
                    <a:pt x="248470" y="76558"/>
                  </a:cubicBezTo>
                  <a:cubicBezTo>
                    <a:pt x="248217" y="76558"/>
                    <a:pt x="247965" y="76550"/>
                    <a:pt x="247722" y="76462"/>
                  </a:cubicBezTo>
                  <a:cubicBezTo>
                    <a:pt x="247543" y="76402"/>
                    <a:pt x="247341" y="76426"/>
                    <a:pt x="247150" y="76414"/>
                  </a:cubicBezTo>
                  <a:lnTo>
                    <a:pt x="245507" y="76414"/>
                  </a:lnTo>
                  <a:cubicBezTo>
                    <a:pt x="245245" y="76414"/>
                    <a:pt x="244995" y="76462"/>
                    <a:pt x="244733" y="76498"/>
                  </a:cubicBezTo>
                  <a:cubicBezTo>
                    <a:pt x="244432" y="76552"/>
                    <a:pt x="244127" y="76569"/>
                    <a:pt x="243822" y="76569"/>
                  </a:cubicBezTo>
                  <a:cubicBezTo>
                    <a:pt x="243464" y="76569"/>
                    <a:pt x="243104" y="76546"/>
                    <a:pt x="242745" y="76533"/>
                  </a:cubicBezTo>
                  <a:cubicBezTo>
                    <a:pt x="242614" y="76521"/>
                    <a:pt x="242531" y="76402"/>
                    <a:pt x="242566" y="76283"/>
                  </a:cubicBezTo>
                  <a:cubicBezTo>
                    <a:pt x="242721" y="75795"/>
                    <a:pt x="242650" y="75283"/>
                    <a:pt x="242673" y="74795"/>
                  </a:cubicBezTo>
                  <a:cubicBezTo>
                    <a:pt x="242685" y="74485"/>
                    <a:pt x="242673" y="74176"/>
                    <a:pt x="242769" y="73878"/>
                  </a:cubicBezTo>
                  <a:cubicBezTo>
                    <a:pt x="242828" y="73652"/>
                    <a:pt x="242804" y="73402"/>
                    <a:pt x="242816" y="73164"/>
                  </a:cubicBezTo>
                  <a:cubicBezTo>
                    <a:pt x="242828" y="72604"/>
                    <a:pt x="242757" y="72033"/>
                    <a:pt x="242935" y="71473"/>
                  </a:cubicBezTo>
                  <a:cubicBezTo>
                    <a:pt x="242983" y="71318"/>
                    <a:pt x="242947" y="71140"/>
                    <a:pt x="242947" y="70973"/>
                  </a:cubicBezTo>
                  <a:cubicBezTo>
                    <a:pt x="242959" y="70211"/>
                    <a:pt x="242947" y="69449"/>
                    <a:pt x="242959" y="68687"/>
                  </a:cubicBezTo>
                  <a:cubicBezTo>
                    <a:pt x="242959" y="68187"/>
                    <a:pt x="242923" y="67699"/>
                    <a:pt x="243066" y="67199"/>
                  </a:cubicBezTo>
                  <a:cubicBezTo>
                    <a:pt x="243138" y="67008"/>
                    <a:pt x="243090" y="66782"/>
                    <a:pt x="243090" y="66568"/>
                  </a:cubicBezTo>
                  <a:cubicBezTo>
                    <a:pt x="243102" y="63377"/>
                    <a:pt x="243102" y="60186"/>
                    <a:pt x="243102" y="57007"/>
                  </a:cubicBezTo>
                  <a:cubicBezTo>
                    <a:pt x="243102" y="56817"/>
                    <a:pt x="243090" y="56626"/>
                    <a:pt x="243102" y="56436"/>
                  </a:cubicBezTo>
                  <a:cubicBezTo>
                    <a:pt x="243125" y="56149"/>
                    <a:pt x="243236" y="56006"/>
                    <a:pt x="243530" y="56006"/>
                  </a:cubicBezTo>
                  <a:cubicBezTo>
                    <a:pt x="243542" y="56006"/>
                    <a:pt x="243554" y="56007"/>
                    <a:pt x="243566" y="56007"/>
                  </a:cubicBezTo>
                  <a:cubicBezTo>
                    <a:pt x="243604" y="56008"/>
                    <a:pt x="243641" y="56008"/>
                    <a:pt x="243678" y="56008"/>
                  </a:cubicBezTo>
                  <a:cubicBezTo>
                    <a:pt x="244039" y="56008"/>
                    <a:pt x="244401" y="55983"/>
                    <a:pt x="244764" y="55983"/>
                  </a:cubicBezTo>
                  <a:close/>
                  <a:moveTo>
                    <a:pt x="151555" y="54852"/>
                  </a:moveTo>
                  <a:cubicBezTo>
                    <a:pt x="152007" y="54852"/>
                    <a:pt x="152460" y="54852"/>
                    <a:pt x="152912" y="54864"/>
                  </a:cubicBezTo>
                  <a:cubicBezTo>
                    <a:pt x="152994" y="54864"/>
                    <a:pt x="153079" y="54856"/>
                    <a:pt x="153162" y="54856"/>
                  </a:cubicBezTo>
                  <a:cubicBezTo>
                    <a:pt x="153224" y="54856"/>
                    <a:pt x="153285" y="54861"/>
                    <a:pt x="153341" y="54876"/>
                  </a:cubicBezTo>
                  <a:cubicBezTo>
                    <a:pt x="153704" y="54983"/>
                    <a:pt x="154070" y="55010"/>
                    <a:pt x="154436" y="55010"/>
                  </a:cubicBezTo>
                  <a:cubicBezTo>
                    <a:pt x="154802" y="55010"/>
                    <a:pt x="155168" y="54983"/>
                    <a:pt x="155532" y="54983"/>
                  </a:cubicBezTo>
                  <a:cubicBezTo>
                    <a:pt x="155785" y="54983"/>
                    <a:pt x="157087" y="54951"/>
                    <a:pt x="158038" y="54951"/>
                  </a:cubicBezTo>
                  <a:lnTo>
                    <a:pt x="158039" y="54951"/>
                  </a:lnTo>
                  <a:cubicBezTo>
                    <a:pt x="158103" y="54988"/>
                    <a:pt x="158172" y="54995"/>
                    <a:pt x="158241" y="54995"/>
                  </a:cubicBezTo>
                  <a:cubicBezTo>
                    <a:pt x="158279" y="54995"/>
                    <a:pt x="158317" y="54993"/>
                    <a:pt x="158355" y="54993"/>
                  </a:cubicBezTo>
                  <a:cubicBezTo>
                    <a:pt x="158374" y="54993"/>
                    <a:pt x="158394" y="54993"/>
                    <a:pt x="158413" y="54995"/>
                  </a:cubicBezTo>
                  <a:cubicBezTo>
                    <a:pt x="158476" y="54997"/>
                    <a:pt x="158539" y="54997"/>
                    <a:pt x="158602" y="54997"/>
                  </a:cubicBezTo>
                  <a:cubicBezTo>
                    <a:pt x="158687" y="54997"/>
                    <a:pt x="158772" y="54996"/>
                    <a:pt x="158856" y="54996"/>
                  </a:cubicBezTo>
                  <a:cubicBezTo>
                    <a:pt x="159154" y="54996"/>
                    <a:pt x="159453" y="55007"/>
                    <a:pt x="159746" y="55102"/>
                  </a:cubicBezTo>
                  <a:cubicBezTo>
                    <a:pt x="159848" y="55138"/>
                    <a:pt x="159955" y="55147"/>
                    <a:pt x="160063" y="55147"/>
                  </a:cubicBezTo>
                  <a:cubicBezTo>
                    <a:pt x="160172" y="55147"/>
                    <a:pt x="160282" y="55138"/>
                    <a:pt x="160389" y="55138"/>
                  </a:cubicBezTo>
                  <a:lnTo>
                    <a:pt x="165890" y="55138"/>
                  </a:lnTo>
                  <a:cubicBezTo>
                    <a:pt x="165946" y="55138"/>
                    <a:pt x="166002" y="55137"/>
                    <a:pt x="166058" y="55137"/>
                  </a:cubicBezTo>
                  <a:cubicBezTo>
                    <a:pt x="166308" y="55137"/>
                    <a:pt x="166553" y="55145"/>
                    <a:pt x="166807" y="55233"/>
                  </a:cubicBezTo>
                  <a:cubicBezTo>
                    <a:pt x="166899" y="55266"/>
                    <a:pt x="167003" y="55274"/>
                    <a:pt x="167109" y="55274"/>
                  </a:cubicBezTo>
                  <a:cubicBezTo>
                    <a:pt x="167195" y="55274"/>
                    <a:pt x="167282" y="55269"/>
                    <a:pt x="167366" y="55269"/>
                  </a:cubicBezTo>
                  <a:cubicBezTo>
                    <a:pt x="167700" y="55275"/>
                    <a:pt x="168033" y="55275"/>
                    <a:pt x="168366" y="55275"/>
                  </a:cubicBezTo>
                  <a:cubicBezTo>
                    <a:pt x="168700" y="55275"/>
                    <a:pt x="169033" y="55275"/>
                    <a:pt x="169367" y="55281"/>
                  </a:cubicBezTo>
                  <a:cubicBezTo>
                    <a:pt x="169771" y="55281"/>
                    <a:pt x="170164" y="55281"/>
                    <a:pt x="170569" y="55376"/>
                  </a:cubicBezTo>
                  <a:cubicBezTo>
                    <a:pt x="170730" y="55418"/>
                    <a:pt x="170897" y="55427"/>
                    <a:pt x="171065" y="55427"/>
                  </a:cubicBezTo>
                  <a:cubicBezTo>
                    <a:pt x="171191" y="55427"/>
                    <a:pt x="171318" y="55422"/>
                    <a:pt x="171444" y="55422"/>
                  </a:cubicBezTo>
                  <a:cubicBezTo>
                    <a:pt x="171486" y="55422"/>
                    <a:pt x="171528" y="55422"/>
                    <a:pt x="171569" y="55424"/>
                  </a:cubicBezTo>
                  <a:cubicBezTo>
                    <a:pt x="172093" y="55435"/>
                    <a:pt x="172105" y="55447"/>
                    <a:pt x="172117" y="56007"/>
                  </a:cubicBezTo>
                  <a:cubicBezTo>
                    <a:pt x="172129" y="56197"/>
                    <a:pt x="172117" y="56388"/>
                    <a:pt x="172117" y="56578"/>
                  </a:cubicBezTo>
                  <a:cubicBezTo>
                    <a:pt x="172117" y="59924"/>
                    <a:pt x="172117" y="63282"/>
                    <a:pt x="172129" y="66639"/>
                  </a:cubicBezTo>
                  <a:cubicBezTo>
                    <a:pt x="172129" y="66996"/>
                    <a:pt x="172117" y="67354"/>
                    <a:pt x="172224" y="67699"/>
                  </a:cubicBezTo>
                  <a:cubicBezTo>
                    <a:pt x="172296" y="67901"/>
                    <a:pt x="172260" y="68128"/>
                    <a:pt x="172260" y="68342"/>
                  </a:cubicBezTo>
                  <a:cubicBezTo>
                    <a:pt x="172260" y="70937"/>
                    <a:pt x="172260" y="73521"/>
                    <a:pt x="172272" y="76117"/>
                  </a:cubicBezTo>
                  <a:cubicBezTo>
                    <a:pt x="172272" y="76933"/>
                    <a:pt x="172299" y="76987"/>
                    <a:pt x="171683" y="76987"/>
                  </a:cubicBezTo>
                  <a:cubicBezTo>
                    <a:pt x="171589" y="76987"/>
                    <a:pt x="171481" y="76986"/>
                    <a:pt x="171355" y="76986"/>
                  </a:cubicBezTo>
                  <a:lnTo>
                    <a:pt x="149293" y="76986"/>
                  </a:lnTo>
                  <a:cubicBezTo>
                    <a:pt x="149102" y="76986"/>
                    <a:pt x="148912" y="76986"/>
                    <a:pt x="148721" y="76974"/>
                  </a:cubicBezTo>
                  <a:cubicBezTo>
                    <a:pt x="148507" y="76962"/>
                    <a:pt x="148424" y="76879"/>
                    <a:pt x="148424" y="76652"/>
                  </a:cubicBezTo>
                  <a:cubicBezTo>
                    <a:pt x="148400" y="76331"/>
                    <a:pt x="148412" y="75998"/>
                    <a:pt x="148412" y="75664"/>
                  </a:cubicBezTo>
                  <a:cubicBezTo>
                    <a:pt x="148400" y="75355"/>
                    <a:pt x="148400" y="75045"/>
                    <a:pt x="148316" y="74747"/>
                  </a:cubicBezTo>
                  <a:cubicBezTo>
                    <a:pt x="148245" y="74521"/>
                    <a:pt x="148269" y="74271"/>
                    <a:pt x="148269" y="74033"/>
                  </a:cubicBezTo>
                  <a:cubicBezTo>
                    <a:pt x="148269" y="72438"/>
                    <a:pt x="148269" y="70842"/>
                    <a:pt x="148269" y="69247"/>
                  </a:cubicBezTo>
                  <a:cubicBezTo>
                    <a:pt x="148269" y="68937"/>
                    <a:pt x="148269" y="68640"/>
                    <a:pt x="148173" y="68330"/>
                  </a:cubicBezTo>
                  <a:cubicBezTo>
                    <a:pt x="148114" y="68116"/>
                    <a:pt x="148126" y="67866"/>
                    <a:pt x="148126" y="67627"/>
                  </a:cubicBezTo>
                  <a:cubicBezTo>
                    <a:pt x="148126" y="66199"/>
                    <a:pt x="148126" y="64770"/>
                    <a:pt x="148126" y="63341"/>
                  </a:cubicBezTo>
                  <a:cubicBezTo>
                    <a:pt x="148126" y="63055"/>
                    <a:pt x="148126" y="62782"/>
                    <a:pt x="148043" y="62496"/>
                  </a:cubicBezTo>
                  <a:cubicBezTo>
                    <a:pt x="147983" y="62317"/>
                    <a:pt x="147983" y="62115"/>
                    <a:pt x="147983" y="61936"/>
                  </a:cubicBezTo>
                  <a:cubicBezTo>
                    <a:pt x="147983" y="61436"/>
                    <a:pt x="147983" y="60936"/>
                    <a:pt x="147983" y="60436"/>
                  </a:cubicBezTo>
                  <a:cubicBezTo>
                    <a:pt x="147983" y="60174"/>
                    <a:pt x="147983" y="59912"/>
                    <a:pt x="147900" y="59662"/>
                  </a:cubicBezTo>
                  <a:cubicBezTo>
                    <a:pt x="147792" y="59388"/>
                    <a:pt x="147852" y="59091"/>
                    <a:pt x="147840" y="58805"/>
                  </a:cubicBezTo>
                  <a:cubicBezTo>
                    <a:pt x="147816" y="58222"/>
                    <a:pt x="147804" y="57626"/>
                    <a:pt x="147733" y="57031"/>
                  </a:cubicBezTo>
                  <a:cubicBezTo>
                    <a:pt x="147662" y="56448"/>
                    <a:pt x="147531" y="55864"/>
                    <a:pt x="147554" y="55269"/>
                  </a:cubicBezTo>
                  <a:cubicBezTo>
                    <a:pt x="147566" y="54924"/>
                    <a:pt x="147626" y="54864"/>
                    <a:pt x="147983" y="54852"/>
                  </a:cubicBezTo>
                  <a:close/>
                  <a:moveTo>
                    <a:pt x="124877" y="53705"/>
                  </a:moveTo>
                  <a:cubicBezTo>
                    <a:pt x="125136" y="53705"/>
                    <a:pt x="125393" y="53724"/>
                    <a:pt x="125647" y="53804"/>
                  </a:cubicBezTo>
                  <a:cubicBezTo>
                    <a:pt x="125825" y="53852"/>
                    <a:pt x="126028" y="53840"/>
                    <a:pt x="126218" y="53852"/>
                  </a:cubicBezTo>
                  <a:lnTo>
                    <a:pt x="127635" y="53852"/>
                  </a:lnTo>
                  <a:cubicBezTo>
                    <a:pt x="128111" y="53864"/>
                    <a:pt x="128588" y="53828"/>
                    <a:pt x="129052" y="53971"/>
                  </a:cubicBezTo>
                  <a:cubicBezTo>
                    <a:pt x="129144" y="53998"/>
                    <a:pt x="129241" y="54005"/>
                    <a:pt x="129339" y="54005"/>
                  </a:cubicBezTo>
                  <a:cubicBezTo>
                    <a:pt x="129458" y="54005"/>
                    <a:pt x="129578" y="53995"/>
                    <a:pt x="129695" y="53995"/>
                  </a:cubicBezTo>
                  <a:cubicBezTo>
                    <a:pt x="130028" y="54007"/>
                    <a:pt x="130350" y="53995"/>
                    <a:pt x="130683" y="54090"/>
                  </a:cubicBezTo>
                  <a:cubicBezTo>
                    <a:pt x="130803" y="54130"/>
                    <a:pt x="130934" y="54136"/>
                    <a:pt x="131068" y="54136"/>
                  </a:cubicBezTo>
                  <a:cubicBezTo>
                    <a:pt x="131132" y="54136"/>
                    <a:pt x="131196" y="54135"/>
                    <a:pt x="131260" y="54135"/>
                  </a:cubicBezTo>
                  <a:cubicBezTo>
                    <a:pt x="131302" y="54135"/>
                    <a:pt x="131344" y="54136"/>
                    <a:pt x="131386" y="54138"/>
                  </a:cubicBezTo>
                  <a:cubicBezTo>
                    <a:pt x="131957" y="54162"/>
                    <a:pt x="132529" y="54102"/>
                    <a:pt x="133088" y="54257"/>
                  </a:cubicBezTo>
                  <a:cubicBezTo>
                    <a:pt x="133211" y="54287"/>
                    <a:pt x="133342" y="54296"/>
                    <a:pt x="133476" y="54296"/>
                  </a:cubicBezTo>
                  <a:cubicBezTo>
                    <a:pt x="133655" y="54296"/>
                    <a:pt x="133840" y="54281"/>
                    <a:pt x="134017" y="54281"/>
                  </a:cubicBezTo>
                  <a:cubicBezTo>
                    <a:pt x="134386" y="54292"/>
                    <a:pt x="134767" y="54257"/>
                    <a:pt x="135148" y="54388"/>
                  </a:cubicBezTo>
                  <a:cubicBezTo>
                    <a:pt x="135231" y="54418"/>
                    <a:pt x="135324" y="54423"/>
                    <a:pt x="135419" y="54423"/>
                  </a:cubicBezTo>
                  <a:cubicBezTo>
                    <a:pt x="135482" y="54423"/>
                    <a:pt x="135547" y="54421"/>
                    <a:pt x="135612" y="54421"/>
                  </a:cubicBezTo>
                  <a:cubicBezTo>
                    <a:pt x="135644" y="54421"/>
                    <a:pt x="135676" y="54421"/>
                    <a:pt x="135708" y="54423"/>
                  </a:cubicBezTo>
                  <a:cubicBezTo>
                    <a:pt x="135831" y="54428"/>
                    <a:pt x="135954" y="54429"/>
                    <a:pt x="136076" y="54429"/>
                  </a:cubicBezTo>
                  <a:cubicBezTo>
                    <a:pt x="136210" y="54429"/>
                    <a:pt x="136344" y="54428"/>
                    <a:pt x="136477" y="54428"/>
                  </a:cubicBezTo>
                  <a:cubicBezTo>
                    <a:pt x="136883" y="54428"/>
                    <a:pt x="137287" y="54440"/>
                    <a:pt x="137696" y="54543"/>
                  </a:cubicBezTo>
                  <a:cubicBezTo>
                    <a:pt x="137814" y="54574"/>
                    <a:pt x="137939" y="54584"/>
                    <a:pt x="138066" y="54584"/>
                  </a:cubicBezTo>
                  <a:cubicBezTo>
                    <a:pt x="138247" y="54584"/>
                    <a:pt x="138434" y="54565"/>
                    <a:pt x="138615" y="54565"/>
                  </a:cubicBezTo>
                  <a:cubicBezTo>
                    <a:pt x="138642" y="54565"/>
                    <a:pt x="138669" y="54565"/>
                    <a:pt x="138696" y="54566"/>
                  </a:cubicBezTo>
                  <a:cubicBezTo>
                    <a:pt x="138759" y="54568"/>
                    <a:pt x="138822" y="54569"/>
                    <a:pt x="138886" y="54569"/>
                  </a:cubicBezTo>
                  <a:cubicBezTo>
                    <a:pt x="138970" y="54569"/>
                    <a:pt x="139055" y="54568"/>
                    <a:pt x="139140" y="54568"/>
                  </a:cubicBezTo>
                  <a:cubicBezTo>
                    <a:pt x="139437" y="54568"/>
                    <a:pt x="139736" y="54578"/>
                    <a:pt x="140030" y="54673"/>
                  </a:cubicBezTo>
                  <a:cubicBezTo>
                    <a:pt x="140129" y="54707"/>
                    <a:pt x="140235" y="54714"/>
                    <a:pt x="140343" y="54714"/>
                  </a:cubicBezTo>
                  <a:cubicBezTo>
                    <a:pt x="140429" y="54714"/>
                    <a:pt x="140516" y="54709"/>
                    <a:pt x="140601" y="54709"/>
                  </a:cubicBezTo>
                  <a:lnTo>
                    <a:pt x="143530" y="54709"/>
                  </a:lnTo>
                  <a:cubicBezTo>
                    <a:pt x="143638" y="54709"/>
                    <a:pt x="143745" y="54708"/>
                    <a:pt x="143852" y="54708"/>
                  </a:cubicBezTo>
                  <a:cubicBezTo>
                    <a:pt x="144145" y="54708"/>
                    <a:pt x="144436" y="54720"/>
                    <a:pt x="144733" y="54816"/>
                  </a:cubicBezTo>
                  <a:cubicBezTo>
                    <a:pt x="144816" y="54846"/>
                    <a:pt x="144908" y="54852"/>
                    <a:pt x="145003" y="54852"/>
                  </a:cubicBezTo>
                  <a:cubicBezTo>
                    <a:pt x="145067" y="54852"/>
                    <a:pt x="145132" y="54849"/>
                    <a:pt x="145196" y="54849"/>
                  </a:cubicBezTo>
                  <a:cubicBezTo>
                    <a:pt x="145228" y="54849"/>
                    <a:pt x="145260" y="54850"/>
                    <a:pt x="145292" y="54852"/>
                  </a:cubicBezTo>
                  <a:cubicBezTo>
                    <a:pt x="145697" y="54852"/>
                    <a:pt x="146102" y="54852"/>
                    <a:pt x="146507" y="54864"/>
                  </a:cubicBezTo>
                  <a:cubicBezTo>
                    <a:pt x="146733" y="54864"/>
                    <a:pt x="146828" y="54947"/>
                    <a:pt x="146828" y="55162"/>
                  </a:cubicBezTo>
                  <a:cubicBezTo>
                    <a:pt x="146816" y="55805"/>
                    <a:pt x="147066" y="56424"/>
                    <a:pt x="146983" y="57067"/>
                  </a:cubicBezTo>
                  <a:cubicBezTo>
                    <a:pt x="147185" y="57912"/>
                    <a:pt x="147030" y="58781"/>
                    <a:pt x="147150" y="59615"/>
                  </a:cubicBezTo>
                  <a:cubicBezTo>
                    <a:pt x="147316" y="60710"/>
                    <a:pt x="147233" y="61793"/>
                    <a:pt x="147269" y="62889"/>
                  </a:cubicBezTo>
                  <a:cubicBezTo>
                    <a:pt x="147281" y="63032"/>
                    <a:pt x="147245" y="63175"/>
                    <a:pt x="147292" y="63306"/>
                  </a:cubicBezTo>
                  <a:cubicBezTo>
                    <a:pt x="147471" y="63889"/>
                    <a:pt x="147411" y="64484"/>
                    <a:pt x="147411" y="65080"/>
                  </a:cubicBezTo>
                  <a:cubicBezTo>
                    <a:pt x="147423" y="65984"/>
                    <a:pt x="147411" y="66889"/>
                    <a:pt x="147423" y="67794"/>
                  </a:cubicBezTo>
                  <a:cubicBezTo>
                    <a:pt x="147423" y="68318"/>
                    <a:pt x="147376" y="68842"/>
                    <a:pt x="147531" y="69354"/>
                  </a:cubicBezTo>
                  <a:cubicBezTo>
                    <a:pt x="147590" y="69521"/>
                    <a:pt x="147554" y="69723"/>
                    <a:pt x="147554" y="69913"/>
                  </a:cubicBezTo>
                  <a:cubicBezTo>
                    <a:pt x="147554" y="71390"/>
                    <a:pt x="147554" y="72866"/>
                    <a:pt x="147566" y="74343"/>
                  </a:cubicBezTo>
                  <a:cubicBezTo>
                    <a:pt x="147566" y="74700"/>
                    <a:pt x="147590" y="75045"/>
                    <a:pt x="147650" y="75402"/>
                  </a:cubicBezTo>
                  <a:cubicBezTo>
                    <a:pt x="147733" y="75843"/>
                    <a:pt x="147685" y="76307"/>
                    <a:pt x="147673" y="76748"/>
                  </a:cubicBezTo>
                  <a:cubicBezTo>
                    <a:pt x="147673" y="76891"/>
                    <a:pt x="147566" y="76962"/>
                    <a:pt x="147435" y="76974"/>
                  </a:cubicBezTo>
                  <a:cubicBezTo>
                    <a:pt x="147221" y="76986"/>
                    <a:pt x="147007" y="76986"/>
                    <a:pt x="146792" y="76986"/>
                  </a:cubicBezTo>
                  <a:lnTo>
                    <a:pt x="136160" y="76986"/>
                  </a:lnTo>
                  <a:lnTo>
                    <a:pt x="136160" y="76998"/>
                  </a:lnTo>
                  <a:lnTo>
                    <a:pt x="125587" y="76998"/>
                  </a:lnTo>
                  <a:cubicBezTo>
                    <a:pt x="125266" y="76998"/>
                    <a:pt x="124932" y="76998"/>
                    <a:pt x="124599" y="77081"/>
                  </a:cubicBezTo>
                  <a:cubicBezTo>
                    <a:pt x="124520" y="77104"/>
                    <a:pt x="124447" y="77116"/>
                    <a:pt x="124381" y="77116"/>
                  </a:cubicBezTo>
                  <a:cubicBezTo>
                    <a:pt x="124077" y="77116"/>
                    <a:pt x="123918" y="76879"/>
                    <a:pt x="124016" y="76498"/>
                  </a:cubicBezTo>
                  <a:cubicBezTo>
                    <a:pt x="124135" y="76021"/>
                    <a:pt x="124123" y="75557"/>
                    <a:pt x="124123" y="75081"/>
                  </a:cubicBezTo>
                  <a:cubicBezTo>
                    <a:pt x="124123" y="74771"/>
                    <a:pt x="124099" y="74474"/>
                    <a:pt x="124040" y="74164"/>
                  </a:cubicBezTo>
                  <a:cubicBezTo>
                    <a:pt x="123944" y="73747"/>
                    <a:pt x="123944" y="73319"/>
                    <a:pt x="124040" y="72890"/>
                  </a:cubicBezTo>
                  <a:cubicBezTo>
                    <a:pt x="124159" y="72402"/>
                    <a:pt x="124194" y="71902"/>
                    <a:pt x="124051" y="71414"/>
                  </a:cubicBezTo>
                  <a:cubicBezTo>
                    <a:pt x="123944" y="71092"/>
                    <a:pt x="124159" y="70818"/>
                    <a:pt x="124135" y="70509"/>
                  </a:cubicBezTo>
                  <a:cubicBezTo>
                    <a:pt x="124111" y="70235"/>
                    <a:pt x="123920" y="69973"/>
                    <a:pt x="124063" y="69675"/>
                  </a:cubicBezTo>
                  <a:cubicBezTo>
                    <a:pt x="124159" y="69473"/>
                    <a:pt x="124159" y="69247"/>
                    <a:pt x="124099" y="69044"/>
                  </a:cubicBezTo>
                  <a:cubicBezTo>
                    <a:pt x="124040" y="68806"/>
                    <a:pt x="124051" y="68580"/>
                    <a:pt x="124111" y="68354"/>
                  </a:cubicBezTo>
                  <a:cubicBezTo>
                    <a:pt x="124135" y="68235"/>
                    <a:pt x="124135" y="68104"/>
                    <a:pt x="124099" y="67997"/>
                  </a:cubicBezTo>
                  <a:cubicBezTo>
                    <a:pt x="123956" y="67627"/>
                    <a:pt x="123992" y="67246"/>
                    <a:pt x="123992" y="66865"/>
                  </a:cubicBezTo>
                  <a:cubicBezTo>
                    <a:pt x="123992" y="64544"/>
                    <a:pt x="123992" y="62210"/>
                    <a:pt x="123980" y="59877"/>
                  </a:cubicBezTo>
                  <a:cubicBezTo>
                    <a:pt x="123980" y="59543"/>
                    <a:pt x="124004" y="59210"/>
                    <a:pt x="123885" y="58888"/>
                  </a:cubicBezTo>
                  <a:cubicBezTo>
                    <a:pt x="123837" y="58734"/>
                    <a:pt x="123849" y="58555"/>
                    <a:pt x="123849" y="58388"/>
                  </a:cubicBezTo>
                  <a:lnTo>
                    <a:pt x="123849" y="54328"/>
                  </a:lnTo>
                  <a:cubicBezTo>
                    <a:pt x="123849" y="54233"/>
                    <a:pt x="123849" y="54138"/>
                    <a:pt x="123861" y="54042"/>
                  </a:cubicBezTo>
                  <a:cubicBezTo>
                    <a:pt x="123873" y="53816"/>
                    <a:pt x="123944" y="53721"/>
                    <a:pt x="124159" y="53721"/>
                  </a:cubicBezTo>
                  <a:cubicBezTo>
                    <a:pt x="124399" y="53721"/>
                    <a:pt x="124639" y="53705"/>
                    <a:pt x="124877" y="53705"/>
                  </a:cubicBezTo>
                  <a:close/>
                  <a:moveTo>
                    <a:pt x="176538" y="55422"/>
                  </a:moveTo>
                  <a:cubicBezTo>
                    <a:pt x="176611" y="55422"/>
                    <a:pt x="176684" y="55426"/>
                    <a:pt x="176748" y="55447"/>
                  </a:cubicBezTo>
                  <a:cubicBezTo>
                    <a:pt x="177070" y="55555"/>
                    <a:pt x="177396" y="55576"/>
                    <a:pt x="177721" y="55576"/>
                  </a:cubicBezTo>
                  <a:cubicBezTo>
                    <a:pt x="177937" y="55576"/>
                    <a:pt x="178153" y="55566"/>
                    <a:pt x="178368" y="55566"/>
                  </a:cubicBezTo>
                  <a:lnTo>
                    <a:pt x="190072" y="55566"/>
                  </a:lnTo>
                  <a:cubicBezTo>
                    <a:pt x="190189" y="55566"/>
                    <a:pt x="190307" y="55562"/>
                    <a:pt x="190424" y="55562"/>
                  </a:cubicBezTo>
                  <a:cubicBezTo>
                    <a:pt x="190639" y="55562"/>
                    <a:pt x="190852" y="55577"/>
                    <a:pt x="191060" y="55662"/>
                  </a:cubicBezTo>
                  <a:cubicBezTo>
                    <a:pt x="191117" y="55688"/>
                    <a:pt x="191175" y="55698"/>
                    <a:pt x="191235" y="55698"/>
                  </a:cubicBezTo>
                  <a:cubicBezTo>
                    <a:pt x="191337" y="55698"/>
                    <a:pt x="191443" y="55668"/>
                    <a:pt x="191548" y="55638"/>
                  </a:cubicBezTo>
                  <a:cubicBezTo>
                    <a:pt x="191737" y="55583"/>
                    <a:pt x="191930" y="55553"/>
                    <a:pt x="192122" y="55553"/>
                  </a:cubicBezTo>
                  <a:cubicBezTo>
                    <a:pt x="192305" y="55553"/>
                    <a:pt x="192487" y="55580"/>
                    <a:pt x="192667" y="55638"/>
                  </a:cubicBezTo>
                  <a:cubicBezTo>
                    <a:pt x="192905" y="55709"/>
                    <a:pt x="193143" y="55709"/>
                    <a:pt x="193382" y="55709"/>
                  </a:cubicBezTo>
                  <a:cubicBezTo>
                    <a:pt x="193885" y="55709"/>
                    <a:pt x="194388" y="55717"/>
                    <a:pt x="194890" y="55717"/>
                  </a:cubicBezTo>
                  <a:cubicBezTo>
                    <a:pt x="195266" y="55717"/>
                    <a:pt x="195640" y="55713"/>
                    <a:pt x="196013" y="55697"/>
                  </a:cubicBezTo>
                  <a:cubicBezTo>
                    <a:pt x="196038" y="55697"/>
                    <a:pt x="196063" y="55697"/>
                    <a:pt x="196088" y="55697"/>
                  </a:cubicBezTo>
                  <a:cubicBezTo>
                    <a:pt x="196643" y="55697"/>
                    <a:pt x="197169" y="55819"/>
                    <a:pt x="197715" y="55864"/>
                  </a:cubicBezTo>
                  <a:cubicBezTo>
                    <a:pt x="197846" y="55876"/>
                    <a:pt x="197942" y="55959"/>
                    <a:pt x="197954" y="56090"/>
                  </a:cubicBezTo>
                  <a:cubicBezTo>
                    <a:pt x="197965" y="56257"/>
                    <a:pt x="197965" y="56424"/>
                    <a:pt x="197965" y="56590"/>
                  </a:cubicBezTo>
                  <a:cubicBezTo>
                    <a:pt x="197965" y="63198"/>
                    <a:pt x="197965" y="69806"/>
                    <a:pt x="197965" y="76426"/>
                  </a:cubicBezTo>
                  <a:lnTo>
                    <a:pt x="197965" y="76569"/>
                  </a:lnTo>
                  <a:cubicBezTo>
                    <a:pt x="197954" y="77105"/>
                    <a:pt x="197942" y="77129"/>
                    <a:pt x="197394" y="77129"/>
                  </a:cubicBezTo>
                  <a:lnTo>
                    <a:pt x="175129" y="77129"/>
                  </a:lnTo>
                  <a:cubicBezTo>
                    <a:pt x="174796" y="77129"/>
                    <a:pt x="174474" y="77117"/>
                    <a:pt x="174141" y="77033"/>
                  </a:cubicBezTo>
                  <a:cubicBezTo>
                    <a:pt x="173968" y="76993"/>
                    <a:pt x="173784" y="76987"/>
                    <a:pt x="173597" y="76987"/>
                  </a:cubicBezTo>
                  <a:cubicBezTo>
                    <a:pt x="173507" y="76987"/>
                    <a:pt x="173418" y="76988"/>
                    <a:pt x="173328" y="76988"/>
                  </a:cubicBezTo>
                  <a:cubicBezTo>
                    <a:pt x="173269" y="76988"/>
                    <a:pt x="173211" y="76988"/>
                    <a:pt x="173153" y="76986"/>
                  </a:cubicBezTo>
                  <a:cubicBezTo>
                    <a:pt x="172938" y="76974"/>
                    <a:pt x="172855" y="76891"/>
                    <a:pt x="172843" y="76676"/>
                  </a:cubicBezTo>
                  <a:cubicBezTo>
                    <a:pt x="172831" y="76462"/>
                    <a:pt x="172831" y="76248"/>
                    <a:pt x="172831" y="76033"/>
                  </a:cubicBezTo>
                  <a:cubicBezTo>
                    <a:pt x="172831" y="72580"/>
                    <a:pt x="172831" y="69140"/>
                    <a:pt x="172819" y="65687"/>
                  </a:cubicBezTo>
                  <a:cubicBezTo>
                    <a:pt x="172819" y="65377"/>
                    <a:pt x="172843" y="65068"/>
                    <a:pt x="172736" y="64770"/>
                  </a:cubicBezTo>
                  <a:cubicBezTo>
                    <a:pt x="172677" y="64591"/>
                    <a:pt x="172688" y="64389"/>
                    <a:pt x="172688" y="64198"/>
                  </a:cubicBezTo>
                  <a:cubicBezTo>
                    <a:pt x="172688" y="61496"/>
                    <a:pt x="172688" y="58781"/>
                    <a:pt x="172688" y="56067"/>
                  </a:cubicBezTo>
                  <a:cubicBezTo>
                    <a:pt x="172688" y="55435"/>
                    <a:pt x="172700" y="55424"/>
                    <a:pt x="173319" y="55424"/>
                  </a:cubicBezTo>
                  <a:lnTo>
                    <a:pt x="176391" y="55424"/>
                  </a:lnTo>
                  <a:cubicBezTo>
                    <a:pt x="176439" y="55424"/>
                    <a:pt x="176488" y="55422"/>
                    <a:pt x="176538" y="55422"/>
                  </a:cubicBezTo>
                  <a:close/>
                  <a:moveTo>
                    <a:pt x="118982" y="53541"/>
                  </a:moveTo>
                  <a:cubicBezTo>
                    <a:pt x="119142" y="53541"/>
                    <a:pt x="119302" y="53565"/>
                    <a:pt x="119456" y="53614"/>
                  </a:cubicBezTo>
                  <a:cubicBezTo>
                    <a:pt x="119789" y="53709"/>
                    <a:pt x="120110" y="53697"/>
                    <a:pt x="120444" y="53709"/>
                  </a:cubicBezTo>
                  <a:cubicBezTo>
                    <a:pt x="120952" y="53709"/>
                    <a:pt x="121460" y="53704"/>
                    <a:pt x="121968" y="53704"/>
                  </a:cubicBezTo>
                  <a:cubicBezTo>
                    <a:pt x="122222" y="53704"/>
                    <a:pt x="122476" y="53705"/>
                    <a:pt x="122730" y="53709"/>
                  </a:cubicBezTo>
                  <a:cubicBezTo>
                    <a:pt x="123039" y="53721"/>
                    <a:pt x="123051" y="53757"/>
                    <a:pt x="123182" y="54066"/>
                  </a:cubicBezTo>
                  <a:cubicBezTo>
                    <a:pt x="123278" y="54316"/>
                    <a:pt x="123278" y="54578"/>
                    <a:pt x="123278" y="54828"/>
                  </a:cubicBezTo>
                  <a:lnTo>
                    <a:pt x="123278" y="59615"/>
                  </a:lnTo>
                  <a:cubicBezTo>
                    <a:pt x="123278" y="61091"/>
                    <a:pt x="123278" y="62555"/>
                    <a:pt x="123278" y="64032"/>
                  </a:cubicBezTo>
                  <a:cubicBezTo>
                    <a:pt x="123278" y="64460"/>
                    <a:pt x="123242" y="64889"/>
                    <a:pt x="123385" y="65306"/>
                  </a:cubicBezTo>
                  <a:cubicBezTo>
                    <a:pt x="123444" y="65461"/>
                    <a:pt x="123408" y="65639"/>
                    <a:pt x="123408" y="65806"/>
                  </a:cubicBezTo>
                  <a:cubicBezTo>
                    <a:pt x="123420" y="69318"/>
                    <a:pt x="123420" y="72842"/>
                    <a:pt x="123420" y="76367"/>
                  </a:cubicBezTo>
                  <a:cubicBezTo>
                    <a:pt x="123420" y="76510"/>
                    <a:pt x="123420" y="76652"/>
                    <a:pt x="123408" y="76795"/>
                  </a:cubicBezTo>
                  <a:cubicBezTo>
                    <a:pt x="123397" y="77021"/>
                    <a:pt x="123313" y="77105"/>
                    <a:pt x="123111" y="77117"/>
                  </a:cubicBezTo>
                  <a:cubicBezTo>
                    <a:pt x="122944" y="77129"/>
                    <a:pt x="122777" y="77129"/>
                    <a:pt x="122611" y="77129"/>
                  </a:cubicBezTo>
                  <a:lnTo>
                    <a:pt x="115908" y="77129"/>
                  </a:lnTo>
                  <a:cubicBezTo>
                    <a:pt x="115622" y="77129"/>
                    <a:pt x="115336" y="77129"/>
                    <a:pt x="115050" y="77045"/>
                  </a:cubicBezTo>
                  <a:cubicBezTo>
                    <a:pt x="114931" y="77003"/>
                    <a:pt x="114794" y="76997"/>
                    <a:pt x="114656" y="76997"/>
                  </a:cubicBezTo>
                  <a:cubicBezTo>
                    <a:pt x="114601" y="76997"/>
                    <a:pt x="114545" y="76998"/>
                    <a:pt x="114491" y="76998"/>
                  </a:cubicBezTo>
                  <a:cubicBezTo>
                    <a:pt x="112109" y="76986"/>
                    <a:pt x="109728" y="76986"/>
                    <a:pt x="107359" y="76986"/>
                  </a:cubicBezTo>
                  <a:cubicBezTo>
                    <a:pt x="107287" y="76986"/>
                    <a:pt x="107213" y="76980"/>
                    <a:pt x="107140" y="76980"/>
                  </a:cubicBezTo>
                  <a:cubicBezTo>
                    <a:pt x="107067" y="76980"/>
                    <a:pt x="106996" y="76986"/>
                    <a:pt x="106930" y="77010"/>
                  </a:cubicBezTo>
                  <a:cubicBezTo>
                    <a:pt x="106620" y="77116"/>
                    <a:pt x="106304" y="77135"/>
                    <a:pt x="105987" y="77135"/>
                  </a:cubicBezTo>
                  <a:cubicBezTo>
                    <a:pt x="105806" y="77135"/>
                    <a:pt x="105624" y="77129"/>
                    <a:pt x="105442" y="77129"/>
                  </a:cubicBezTo>
                  <a:lnTo>
                    <a:pt x="99667" y="77129"/>
                  </a:lnTo>
                  <a:cubicBezTo>
                    <a:pt x="99556" y="77129"/>
                    <a:pt x="99445" y="77134"/>
                    <a:pt x="99334" y="77134"/>
                  </a:cubicBezTo>
                  <a:cubicBezTo>
                    <a:pt x="99278" y="77134"/>
                    <a:pt x="99223" y="77133"/>
                    <a:pt x="99167" y="77129"/>
                  </a:cubicBezTo>
                  <a:cubicBezTo>
                    <a:pt x="98786" y="77117"/>
                    <a:pt x="98774" y="77105"/>
                    <a:pt x="98810" y="76724"/>
                  </a:cubicBezTo>
                  <a:cubicBezTo>
                    <a:pt x="98834" y="76533"/>
                    <a:pt x="98846" y="76343"/>
                    <a:pt x="98846" y="76152"/>
                  </a:cubicBezTo>
                  <a:lnTo>
                    <a:pt x="98846" y="69735"/>
                  </a:lnTo>
                  <a:cubicBezTo>
                    <a:pt x="98846" y="69449"/>
                    <a:pt x="98846" y="69163"/>
                    <a:pt x="98751" y="68890"/>
                  </a:cubicBezTo>
                  <a:cubicBezTo>
                    <a:pt x="98703" y="68711"/>
                    <a:pt x="98715" y="68509"/>
                    <a:pt x="98715" y="68318"/>
                  </a:cubicBezTo>
                  <a:cubicBezTo>
                    <a:pt x="98715" y="67306"/>
                    <a:pt x="98715" y="66282"/>
                    <a:pt x="98715" y="65258"/>
                  </a:cubicBezTo>
                  <a:cubicBezTo>
                    <a:pt x="98715" y="64996"/>
                    <a:pt x="98727" y="64734"/>
                    <a:pt x="98798" y="64484"/>
                  </a:cubicBezTo>
                  <a:cubicBezTo>
                    <a:pt x="98858" y="64258"/>
                    <a:pt x="98846" y="64008"/>
                    <a:pt x="98846" y="63770"/>
                  </a:cubicBezTo>
                  <a:cubicBezTo>
                    <a:pt x="98846" y="61198"/>
                    <a:pt x="98846" y="58638"/>
                    <a:pt x="98858" y="56067"/>
                  </a:cubicBezTo>
                  <a:cubicBezTo>
                    <a:pt x="98858" y="55709"/>
                    <a:pt x="98822" y="55352"/>
                    <a:pt x="98953" y="55007"/>
                  </a:cubicBezTo>
                  <a:cubicBezTo>
                    <a:pt x="99013" y="54876"/>
                    <a:pt x="98989" y="54721"/>
                    <a:pt x="98989" y="54578"/>
                  </a:cubicBezTo>
                  <a:cubicBezTo>
                    <a:pt x="99001" y="54412"/>
                    <a:pt x="98989" y="54245"/>
                    <a:pt x="98989" y="54078"/>
                  </a:cubicBezTo>
                  <a:cubicBezTo>
                    <a:pt x="99013" y="53614"/>
                    <a:pt x="99036" y="53578"/>
                    <a:pt x="99548" y="53566"/>
                  </a:cubicBezTo>
                  <a:lnTo>
                    <a:pt x="109252" y="53566"/>
                  </a:lnTo>
                  <a:cubicBezTo>
                    <a:pt x="109538" y="53566"/>
                    <a:pt x="109812" y="53566"/>
                    <a:pt x="110097" y="53661"/>
                  </a:cubicBezTo>
                  <a:cubicBezTo>
                    <a:pt x="110197" y="53695"/>
                    <a:pt x="110303" y="53702"/>
                    <a:pt x="110409" y="53702"/>
                  </a:cubicBezTo>
                  <a:cubicBezTo>
                    <a:pt x="110493" y="53702"/>
                    <a:pt x="110578" y="53697"/>
                    <a:pt x="110657" y="53697"/>
                  </a:cubicBezTo>
                  <a:cubicBezTo>
                    <a:pt x="110986" y="53700"/>
                    <a:pt x="111315" y="53701"/>
                    <a:pt x="111644" y="53701"/>
                  </a:cubicBezTo>
                  <a:cubicBezTo>
                    <a:pt x="112231" y="53701"/>
                    <a:pt x="112818" y="53698"/>
                    <a:pt x="113405" y="53698"/>
                  </a:cubicBezTo>
                  <a:cubicBezTo>
                    <a:pt x="113941" y="53698"/>
                    <a:pt x="114478" y="53700"/>
                    <a:pt x="115015" y="53709"/>
                  </a:cubicBezTo>
                  <a:cubicBezTo>
                    <a:pt x="115028" y="53709"/>
                    <a:pt x="115041" y="53710"/>
                    <a:pt x="115055" y="53710"/>
                  </a:cubicBezTo>
                  <a:cubicBezTo>
                    <a:pt x="115441" y="53710"/>
                    <a:pt x="115793" y="53562"/>
                    <a:pt x="116176" y="53562"/>
                  </a:cubicBezTo>
                  <a:cubicBezTo>
                    <a:pt x="116213" y="53562"/>
                    <a:pt x="116251" y="53563"/>
                    <a:pt x="116289" y="53566"/>
                  </a:cubicBezTo>
                  <a:cubicBezTo>
                    <a:pt x="116630" y="53597"/>
                    <a:pt x="116962" y="53718"/>
                    <a:pt x="117317" y="53718"/>
                  </a:cubicBezTo>
                  <a:cubicBezTo>
                    <a:pt x="117370" y="53718"/>
                    <a:pt x="117424" y="53715"/>
                    <a:pt x="117479" y="53709"/>
                  </a:cubicBezTo>
                  <a:cubicBezTo>
                    <a:pt x="117836" y="53673"/>
                    <a:pt x="118182" y="53721"/>
                    <a:pt x="118539" y="53602"/>
                  </a:cubicBezTo>
                  <a:cubicBezTo>
                    <a:pt x="118683" y="53562"/>
                    <a:pt x="118832" y="53541"/>
                    <a:pt x="118982" y="53541"/>
                  </a:cubicBezTo>
                  <a:close/>
                  <a:moveTo>
                    <a:pt x="205140" y="55844"/>
                  </a:moveTo>
                  <a:cubicBezTo>
                    <a:pt x="205192" y="55844"/>
                    <a:pt x="205242" y="55849"/>
                    <a:pt x="205288" y="55864"/>
                  </a:cubicBezTo>
                  <a:cubicBezTo>
                    <a:pt x="205644" y="55983"/>
                    <a:pt x="206004" y="56007"/>
                    <a:pt x="206366" y="56007"/>
                  </a:cubicBezTo>
                  <a:cubicBezTo>
                    <a:pt x="206621" y="56007"/>
                    <a:pt x="206877" y="55995"/>
                    <a:pt x="207133" y="55995"/>
                  </a:cubicBezTo>
                  <a:lnTo>
                    <a:pt x="218194" y="55995"/>
                  </a:lnTo>
                  <a:cubicBezTo>
                    <a:pt x="218408" y="55995"/>
                    <a:pt x="218623" y="55995"/>
                    <a:pt x="218837" y="56007"/>
                  </a:cubicBezTo>
                  <a:cubicBezTo>
                    <a:pt x="219004" y="56019"/>
                    <a:pt x="219087" y="56126"/>
                    <a:pt x="219099" y="56293"/>
                  </a:cubicBezTo>
                  <a:cubicBezTo>
                    <a:pt x="219111" y="56436"/>
                    <a:pt x="219111" y="56578"/>
                    <a:pt x="219111" y="56721"/>
                  </a:cubicBezTo>
                  <a:cubicBezTo>
                    <a:pt x="219111" y="61150"/>
                    <a:pt x="219111" y="65568"/>
                    <a:pt x="219111" y="69997"/>
                  </a:cubicBezTo>
                  <a:cubicBezTo>
                    <a:pt x="219099" y="70259"/>
                    <a:pt x="219099" y="70509"/>
                    <a:pt x="219028" y="70771"/>
                  </a:cubicBezTo>
                  <a:cubicBezTo>
                    <a:pt x="218968" y="70997"/>
                    <a:pt x="218968" y="71235"/>
                    <a:pt x="218968" y="71473"/>
                  </a:cubicBezTo>
                  <a:cubicBezTo>
                    <a:pt x="218956" y="72830"/>
                    <a:pt x="218968" y="74188"/>
                    <a:pt x="218956" y="75545"/>
                  </a:cubicBezTo>
                  <a:cubicBezTo>
                    <a:pt x="218956" y="76271"/>
                    <a:pt x="218956" y="76271"/>
                    <a:pt x="218194" y="76283"/>
                  </a:cubicBezTo>
                  <a:lnTo>
                    <a:pt x="216634" y="76283"/>
                  </a:lnTo>
                  <a:cubicBezTo>
                    <a:pt x="216525" y="76283"/>
                    <a:pt x="216416" y="76279"/>
                    <a:pt x="216307" y="76279"/>
                  </a:cubicBezTo>
                  <a:cubicBezTo>
                    <a:pt x="216108" y="76279"/>
                    <a:pt x="215910" y="76294"/>
                    <a:pt x="215718" y="76379"/>
                  </a:cubicBezTo>
                  <a:cubicBezTo>
                    <a:pt x="215670" y="76402"/>
                    <a:pt x="215622" y="76402"/>
                    <a:pt x="215575" y="76402"/>
                  </a:cubicBezTo>
                  <a:cubicBezTo>
                    <a:pt x="215521" y="76402"/>
                    <a:pt x="215467" y="76401"/>
                    <a:pt x="215413" y="76401"/>
                  </a:cubicBezTo>
                  <a:cubicBezTo>
                    <a:pt x="214635" y="76401"/>
                    <a:pt x="213867" y="76479"/>
                    <a:pt x="213098" y="76557"/>
                  </a:cubicBezTo>
                  <a:cubicBezTo>
                    <a:pt x="212598" y="76605"/>
                    <a:pt x="212098" y="76521"/>
                    <a:pt x="211610" y="76676"/>
                  </a:cubicBezTo>
                  <a:cubicBezTo>
                    <a:pt x="211529" y="76703"/>
                    <a:pt x="211443" y="76711"/>
                    <a:pt x="211355" y="76711"/>
                  </a:cubicBezTo>
                  <a:cubicBezTo>
                    <a:pt x="211250" y="76711"/>
                    <a:pt x="211142" y="76700"/>
                    <a:pt x="211038" y="76700"/>
                  </a:cubicBezTo>
                  <a:cubicBezTo>
                    <a:pt x="210693" y="76712"/>
                    <a:pt x="210336" y="76700"/>
                    <a:pt x="209979" y="76807"/>
                  </a:cubicBezTo>
                  <a:cubicBezTo>
                    <a:pt x="209848" y="76843"/>
                    <a:pt x="209708" y="76852"/>
                    <a:pt x="209565" y="76852"/>
                  </a:cubicBezTo>
                  <a:cubicBezTo>
                    <a:pt x="209422" y="76852"/>
                    <a:pt x="209276" y="76843"/>
                    <a:pt x="209133" y="76843"/>
                  </a:cubicBezTo>
                  <a:cubicBezTo>
                    <a:pt x="208681" y="76867"/>
                    <a:pt x="208229" y="76819"/>
                    <a:pt x="207788" y="76962"/>
                  </a:cubicBezTo>
                  <a:cubicBezTo>
                    <a:pt x="207712" y="76989"/>
                    <a:pt x="207629" y="76996"/>
                    <a:pt x="207543" y="76996"/>
                  </a:cubicBezTo>
                  <a:cubicBezTo>
                    <a:pt x="207440" y="76996"/>
                    <a:pt x="207332" y="76986"/>
                    <a:pt x="207228" y="76986"/>
                  </a:cubicBezTo>
                  <a:cubicBezTo>
                    <a:pt x="206824" y="76992"/>
                    <a:pt x="206419" y="76992"/>
                    <a:pt x="206014" y="76992"/>
                  </a:cubicBezTo>
                  <a:cubicBezTo>
                    <a:pt x="205609" y="76992"/>
                    <a:pt x="205204" y="76992"/>
                    <a:pt x="204800" y="76998"/>
                  </a:cubicBezTo>
                  <a:cubicBezTo>
                    <a:pt x="204581" y="76998"/>
                    <a:pt x="204361" y="76988"/>
                    <a:pt x="204143" y="76988"/>
                  </a:cubicBezTo>
                  <a:cubicBezTo>
                    <a:pt x="203816" y="76988"/>
                    <a:pt x="203490" y="77010"/>
                    <a:pt x="203168" y="77117"/>
                  </a:cubicBezTo>
                  <a:cubicBezTo>
                    <a:pt x="203123" y="77132"/>
                    <a:pt x="203072" y="77136"/>
                    <a:pt x="203020" y="77136"/>
                  </a:cubicBezTo>
                  <a:cubicBezTo>
                    <a:pt x="202951" y="77136"/>
                    <a:pt x="202879" y="77129"/>
                    <a:pt x="202811" y="77129"/>
                  </a:cubicBezTo>
                  <a:lnTo>
                    <a:pt x="199323" y="77129"/>
                  </a:lnTo>
                  <a:cubicBezTo>
                    <a:pt x="199180" y="77129"/>
                    <a:pt x="199037" y="77117"/>
                    <a:pt x="198894" y="77105"/>
                  </a:cubicBezTo>
                  <a:cubicBezTo>
                    <a:pt x="198787" y="77093"/>
                    <a:pt x="198716" y="77010"/>
                    <a:pt x="198704" y="76914"/>
                  </a:cubicBezTo>
                  <a:cubicBezTo>
                    <a:pt x="198692" y="76700"/>
                    <a:pt x="198680" y="76486"/>
                    <a:pt x="198680" y="76271"/>
                  </a:cubicBezTo>
                  <a:lnTo>
                    <a:pt x="198680" y="66996"/>
                  </a:lnTo>
                  <a:cubicBezTo>
                    <a:pt x="198680" y="63925"/>
                    <a:pt x="198680" y="60853"/>
                    <a:pt x="198680" y="57781"/>
                  </a:cubicBezTo>
                  <a:cubicBezTo>
                    <a:pt x="198680" y="57424"/>
                    <a:pt x="198716" y="57067"/>
                    <a:pt x="198573" y="56733"/>
                  </a:cubicBezTo>
                  <a:cubicBezTo>
                    <a:pt x="198549" y="56686"/>
                    <a:pt x="198549" y="56638"/>
                    <a:pt x="198549" y="56590"/>
                  </a:cubicBezTo>
                  <a:cubicBezTo>
                    <a:pt x="198516" y="55934"/>
                    <a:pt x="198543" y="55851"/>
                    <a:pt x="199074" y="55851"/>
                  </a:cubicBezTo>
                  <a:cubicBezTo>
                    <a:pt x="199121" y="55851"/>
                    <a:pt x="199172" y="55851"/>
                    <a:pt x="199227" y="55852"/>
                  </a:cubicBezTo>
                  <a:lnTo>
                    <a:pt x="204931" y="55852"/>
                  </a:lnTo>
                  <a:cubicBezTo>
                    <a:pt x="204999" y="55852"/>
                    <a:pt x="205071" y="55844"/>
                    <a:pt x="205140" y="55844"/>
                  </a:cubicBezTo>
                  <a:close/>
                  <a:moveTo>
                    <a:pt x="97852" y="53565"/>
                  </a:moveTo>
                  <a:cubicBezTo>
                    <a:pt x="98190" y="53565"/>
                    <a:pt x="98275" y="53662"/>
                    <a:pt x="98286" y="54054"/>
                  </a:cubicBezTo>
                  <a:cubicBezTo>
                    <a:pt x="98286" y="55054"/>
                    <a:pt x="98286" y="56055"/>
                    <a:pt x="98286" y="57055"/>
                  </a:cubicBezTo>
                  <a:cubicBezTo>
                    <a:pt x="98286" y="57126"/>
                    <a:pt x="98298" y="57210"/>
                    <a:pt x="98274" y="57269"/>
                  </a:cubicBezTo>
                  <a:cubicBezTo>
                    <a:pt x="98060" y="58019"/>
                    <a:pt x="98143" y="58781"/>
                    <a:pt x="98143" y="59543"/>
                  </a:cubicBezTo>
                  <a:cubicBezTo>
                    <a:pt x="98143" y="65091"/>
                    <a:pt x="98143" y="70628"/>
                    <a:pt x="98143" y="76176"/>
                  </a:cubicBezTo>
                  <a:cubicBezTo>
                    <a:pt x="98143" y="77086"/>
                    <a:pt x="98199" y="77142"/>
                    <a:pt x="97509" y="77142"/>
                  </a:cubicBezTo>
                  <a:cubicBezTo>
                    <a:pt x="97414" y="77142"/>
                    <a:pt x="97305" y="77141"/>
                    <a:pt x="97179" y="77141"/>
                  </a:cubicBezTo>
                  <a:lnTo>
                    <a:pt x="86821" y="77141"/>
                  </a:lnTo>
                  <a:cubicBezTo>
                    <a:pt x="86511" y="77141"/>
                    <a:pt x="86213" y="77141"/>
                    <a:pt x="85904" y="77224"/>
                  </a:cubicBezTo>
                  <a:cubicBezTo>
                    <a:pt x="85742" y="77266"/>
                    <a:pt x="85575" y="77272"/>
                    <a:pt x="85405" y="77272"/>
                  </a:cubicBezTo>
                  <a:cubicBezTo>
                    <a:pt x="85337" y="77272"/>
                    <a:pt x="85269" y="77272"/>
                    <a:pt x="85201" y="77272"/>
                  </a:cubicBezTo>
                  <a:cubicBezTo>
                    <a:pt x="83011" y="77272"/>
                    <a:pt x="80820" y="77272"/>
                    <a:pt x="78629" y="77283"/>
                  </a:cubicBezTo>
                  <a:cubicBezTo>
                    <a:pt x="78572" y="77283"/>
                    <a:pt x="78515" y="77283"/>
                    <a:pt x="78458" y="77283"/>
                  </a:cubicBezTo>
                  <a:cubicBezTo>
                    <a:pt x="78229" y="77283"/>
                    <a:pt x="78003" y="77291"/>
                    <a:pt x="77784" y="77367"/>
                  </a:cubicBezTo>
                  <a:cubicBezTo>
                    <a:pt x="77629" y="77414"/>
                    <a:pt x="77450" y="77414"/>
                    <a:pt x="77284" y="77414"/>
                  </a:cubicBezTo>
                  <a:cubicBezTo>
                    <a:pt x="76196" y="77414"/>
                    <a:pt x="75103" y="77420"/>
                    <a:pt x="74009" y="77420"/>
                  </a:cubicBezTo>
                  <a:cubicBezTo>
                    <a:pt x="73462" y="77420"/>
                    <a:pt x="72914" y="77418"/>
                    <a:pt x="72366" y="77414"/>
                  </a:cubicBezTo>
                  <a:cubicBezTo>
                    <a:pt x="71723" y="77414"/>
                    <a:pt x="71712" y="77414"/>
                    <a:pt x="71712" y="76783"/>
                  </a:cubicBezTo>
                  <a:cubicBezTo>
                    <a:pt x="71712" y="74783"/>
                    <a:pt x="71712" y="72783"/>
                    <a:pt x="71712" y="70783"/>
                  </a:cubicBezTo>
                  <a:lnTo>
                    <a:pt x="71723" y="70783"/>
                  </a:lnTo>
                  <a:cubicBezTo>
                    <a:pt x="71723" y="68858"/>
                    <a:pt x="71723" y="66933"/>
                    <a:pt x="71723" y="65008"/>
                  </a:cubicBezTo>
                  <a:cubicBezTo>
                    <a:pt x="71723" y="64675"/>
                    <a:pt x="71712" y="64353"/>
                    <a:pt x="71819" y="64020"/>
                  </a:cubicBezTo>
                  <a:cubicBezTo>
                    <a:pt x="71878" y="63817"/>
                    <a:pt x="71854" y="63591"/>
                    <a:pt x="71854" y="63377"/>
                  </a:cubicBezTo>
                  <a:cubicBezTo>
                    <a:pt x="71866" y="62305"/>
                    <a:pt x="71866" y="61246"/>
                    <a:pt x="71866" y="60174"/>
                  </a:cubicBezTo>
                  <a:cubicBezTo>
                    <a:pt x="71866" y="59769"/>
                    <a:pt x="71866" y="59365"/>
                    <a:pt x="71973" y="58972"/>
                  </a:cubicBezTo>
                  <a:cubicBezTo>
                    <a:pt x="72045" y="58674"/>
                    <a:pt x="71997" y="58353"/>
                    <a:pt x="72009" y="58043"/>
                  </a:cubicBezTo>
                  <a:cubicBezTo>
                    <a:pt x="72021" y="57638"/>
                    <a:pt x="71973" y="57233"/>
                    <a:pt x="72116" y="56840"/>
                  </a:cubicBezTo>
                  <a:cubicBezTo>
                    <a:pt x="72176" y="56674"/>
                    <a:pt x="72164" y="56459"/>
                    <a:pt x="72140" y="56269"/>
                  </a:cubicBezTo>
                  <a:cubicBezTo>
                    <a:pt x="72093" y="55769"/>
                    <a:pt x="72283" y="55293"/>
                    <a:pt x="72319" y="54793"/>
                  </a:cubicBezTo>
                  <a:cubicBezTo>
                    <a:pt x="72319" y="54662"/>
                    <a:pt x="72426" y="54578"/>
                    <a:pt x="72557" y="54578"/>
                  </a:cubicBezTo>
                  <a:cubicBezTo>
                    <a:pt x="72986" y="54566"/>
                    <a:pt x="73414" y="54566"/>
                    <a:pt x="73843" y="54566"/>
                  </a:cubicBezTo>
                  <a:cubicBezTo>
                    <a:pt x="73910" y="54565"/>
                    <a:pt x="73977" y="54564"/>
                    <a:pt x="74044" y="54564"/>
                  </a:cubicBezTo>
                  <a:cubicBezTo>
                    <a:pt x="74116" y="54564"/>
                    <a:pt x="74187" y="54565"/>
                    <a:pt x="74258" y="54565"/>
                  </a:cubicBezTo>
                  <a:cubicBezTo>
                    <a:pt x="74571" y="54565"/>
                    <a:pt x="74882" y="54555"/>
                    <a:pt x="75188" y="54447"/>
                  </a:cubicBezTo>
                  <a:cubicBezTo>
                    <a:pt x="75266" y="54423"/>
                    <a:pt x="75349" y="54418"/>
                    <a:pt x="75434" y="54418"/>
                  </a:cubicBezTo>
                  <a:cubicBezTo>
                    <a:pt x="75519" y="54418"/>
                    <a:pt x="75605" y="54423"/>
                    <a:pt x="75688" y="54423"/>
                  </a:cubicBezTo>
                  <a:lnTo>
                    <a:pt x="77319" y="54423"/>
                  </a:lnTo>
                  <a:cubicBezTo>
                    <a:pt x="77376" y="54423"/>
                    <a:pt x="77432" y="54424"/>
                    <a:pt x="77488" y="54424"/>
                  </a:cubicBezTo>
                  <a:cubicBezTo>
                    <a:pt x="77741" y="54424"/>
                    <a:pt x="77993" y="54416"/>
                    <a:pt x="78236" y="54328"/>
                  </a:cubicBezTo>
                  <a:cubicBezTo>
                    <a:pt x="78391" y="54281"/>
                    <a:pt x="78570" y="54292"/>
                    <a:pt x="78736" y="54281"/>
                  </a:cubicBezTo>
                  <a:cubicBezTo>
                    <a:pt x="79403" y="54257"/>
                    <a:pt x="80058" y="54316"/>
                    <a:pt x="80725" y="54162"/>
                  </a:cubicBezTo>
                  <a:cubicBezTo>
                    <a:pt x="80862" y="54127"/>
                    <a:pt x="81005" y="54117"/>
                    <a:pt x="81151" y="54117"/>
                  </a:cubicBezTo>
                  <a:cubicBezTo>
                    <a:pt x="81360" y="54117"/>
                    <a:pt x="81574" y="54138"/>
                    <a:pt x="81784" y="54138"/>
                  </a:cubicBezTo>
                  <a:cubicBezTo>
                    <a:pt x="82141" y="54126"/>
                    <a:pt x="82499" y="54150"/>
                    <a:pt x="82844" y="54031"/>
                  </a:cubicBezTo>
                  <a:cubicBezTo>
                    <a:pt x="82943" y="53997"/>
                    <a:pt x="83050" y="53990"/>
                    <a:pt x="83157" y="53990"/>
                  </a:cubicBezTo>
                  <a:cubicBezTo>
                    <a:pt x="83244" y="53990"/>
                    <a:pt x="83331" y="53995"/>
                    <a:pt x="83415" y="53995"/>
                  </a:cubicBezTo>
                  <a:lnTo>
                    <a:pt x="85058" y="53995"/>
                  </a:lnTo>
                  <a:cubicBezTo>
                    <a:pt x="85297" y="53995"/>
                    <a:pt x="85523" y="53983"/>
                    <a:pt x="85761" y="53911"/>
                  </a:cubicBezTo>
                  <a:cubicBezTo>
                    <a:pt x="85963" y="53864"/>
                    <a:pt x="86178" y="53864"/>
                    <a:pt x="86392" y="53852"/>
                  </a:cubicBezTo>
                  <a:lnTo>
                    <a:pt x="88535" y="53852"/>
                  </a:lnTo>
                  <a:cubicBezTo>
                    <a:pt x="88603" y="53852"/>
                    <a:pt x="88670" y="53852"/>
                    <a:pt x="88737" y="53852"/>
                  </a:cubicBezTo>
                  <a:cubicBezTo>
                    <a:pt x="89074" y="53852"/>
                    <a:pt x="89410" y="53844"/>
                    <a:pt x="89738" y="53745"/>
                  </a:cubicBezTo>
                  <a:cubicBezTo>
                    <a:pt x="89843" y="53712"/>
                    <a:pt x="89960" y="53704"/>
                    <a:pt x="90080" y="53704"/>
                  </a:cubicBezTo>
                  <a:cubicBezTo>
                    <a:pt x="90176" y="53704"/>
                    <a:pt x="90273" y="53709"/>
                    <a:pt x="90369" y="53709"/>
                  </a:cubicBezTo>
                  <a:lnTo>
                    <a:pt x="96441" y="53709"/>
                  </a:lnTo>
                  <a:cubicBezTo>
                    <a:pt x="96561" y="53709"/>
                    <a:pt x="96681" y="53713"/>
                    <a:pt x="96801" y="53713"/>
                  </a:cubicBezTo>
                  <a:cubicBezTo>
                    <a:pt x="97061" y="53713"/>
                    <a:pt x="97319" y="53696"/>
                    <a:pt x="97572" y="53590"/>
                  </a:cubicBezTo>
                  <a:cubicBezTo>
                    <a:pt x="97631" y="53566"/>
                    <a:pt x="97715" y="53578"/>
                    <a:pt x="97786" y="53566"/>
                  </a:cubicBezTo>
                  <a:cubicBezTo>
                    <a:pt x="97809" y="53566"/>
                    <a:pt x="97831" y="53565"/>
                    <a:pt x="97852" y="53565"/>
                  </a:cubicBezTo>
                  <a:close/>
                  <a:moveTo>
                    <a:pt x="71354" y="54566"/>
                  </a:moveTo>
                  <a:cubicBezTo>
                    <a:pt x="71628" y="54578"/>
                    <a:pt x="71712" y="54650"/>
                    <a:pt x="71712" y="54912"/>
                  </a:cubicBezTo>
                  <a:cubicBezTo>
                    <a:pt x="71712" y="55293"/>
                    <a:pt x="71771" y="55674"/>
                    <a:pt x="71640" y="56043"/>
                  </a:cubicBezTo>
                  <a:cubicBezTo>
                    <a:pt x="71604" y="56126"/>
                    <a:pt x="71581" y="56233"/>
                    <a:pt x="71581" y="56317"/>
                  </a:cubicBezTo>
                  <a:cubicBezTo>
                    <a:pt x="71664" y="57412"/>
                    <a:pt x="71414" y="58495"/>
                    <a:pt x="71438" y="59591"/>
                  </a:cubicBezTo>
                  <a:cubicBezTo>
                    <a:pt x="71438" y="60043"/>
                    <a:pt x="71438" y="60496"/>
                    <a:pt x="71438" y="60948"/>
                  </a:cubicBezTo>
                  <a:cubicBezTo>
                    <a:pt x="71426" y="61234"/>
                    <a:pt x="71426" y="61508"/>
                    <a:pt x="71342" y="61793"/>
                  </a:cubicBezTo>
                  <a:cubicBezTo>
                    <a:pt x="71283" y="62043"/>
                    <a:pt x="71295" y="62317"/>
                    <a:pt x="71295" y="62567"/>
                  </a:cubicBezTo>
                  <a:cubicBezTo>
                    <a:pt x="71295" y="67211"/>
                    <a:pt x="71295" y="71854"/>
                    <a:pt x="71295" y="76498"/>
                  </a:cubicBezTo>
                  <a:cubicBezTo>
                    <a:pt x="71295" y="76712"/>
                    <a:pt x="71295" y="76926"/>
                    <a:pt x="71283" y="77141"/>
                  </a:cubicBezTo>
                  <a:cubicBezTo>
                    <a:pt x="71271" y="77307"/>
                    <a:pt x="71164" y="77402"/>
                    <a:pt x="71009" y="77402"/>
                  </a:cubicBezTo>
                  <a:cubicBezTo>
                    <a:pt x="70819" y="77414"/>
                    <a:pt x="70628" y="77414"/>
                    <a:pt x="70438" y="77414"/>
                  </a:cubicBezTo>
                  <a:cubicBezTo>
                    <a:pt x="68485" y="77426"/>
                    <a:pt x="66532" y="77426"/>
                    <a:pt x="64580" y="77426"/>
                  </a:cubicBezTo>
                  <a:lnTo>
                    <a:pt x="58793" y="77426"/>
                  </a:lnTo>
                  <a:cubicBezTo>
                    <a:pt x="58691" y="77426"/>
                    <a:pt x="58589" y="77424"/>
                    <a:pt x="58487" y="77424"/>
                  </a:cubicBezTo>
                  <a:cubicBezTo>
                    <a:pt x="58233" y="77424"/>
                    <a:pt x="57980" y="77437"/>
                    <a:pt x="57734" y="77522"/>
                  </a:cubicBezTo>
                  <a:cubicBezTo>
                    <a:pt x="57634" y="77555"/>
                    <a:pt x="57528" y="77562"/>
                    <a:pt x="57420" y="77562"/>
                  </a:cubicBezTo>
                  <a:cubicBezTo>
                    <a:pt x="57334" y="77562"/>
                    <a:pt x="57247" y="77557"/>
                    <a:pt x="57162" y="77557"/>
                  </a:cubicBezTo>
                  <a:cubicBezTo>
                    <a:pt x="56650" y="77563"/>
                    <a:pt x="56138" y="77563"/>
                    <a:pt x="55626" y="77563"/>
                  </a:cubicBezTo>
                  <a:cubicBezTo>
                    <a:pt x="55114" y="77563"/>
                    <a:pt x="54602" y="77563"/>
                    <a:pt x="54090" y="77569"/>
                  </a:cubicBezTo>
                  <a:cubicBezTo>
                    <a:pt x="53951" y="77569"/>
                    <a:pt x="53811" y="77565"/>
                    <a:pt x="53670" y="77565"/>
                  </a:cubicBezTo>
                  <a:cubicBezTo>
                    <a:pt x="53389" y="77565"/>
                    <a:pt x="53106" y="77581"/>
                    <a:pt x="52828" y="77676"/>
                  </a:cubicBezTo>
                  <a:cubicBezTo>
                    <a:pt x="52758" y="77703"/>
                    <a:pt x="52683" y="77711"/>
                    <a:pt x="52606" y="77711"/>
                  </a:cubicBezTo>
                  <a:cubicBezTo>
                    <a:pt x="52514" y="77711"/>
                    <a:pt x="52419" y="77700"/>
                    <a:pt x="52328" y="77700"/>
                  </a:cubicBezTo>
                  <a:cubicBezTo>
                    <a:pt x="51995" y="77706"/>
                    <a:pt x="51661" y="77706"/>
                    <a:pt x="51328" y="77706"/>
                  </a:cubicBezTo>
                  <a:cubicBezTo>
                    <a:pt x="50995" y="77706"/>
                    <a:pt x="50661" y="77706"/>
                    <a:pt x="50328" y="77712"/>
                  </a:cubicBezTo>
                  <a:cubicBezTo>
                    <a:pt x="50091" y="77712"/>
                    <a:pt x="49855" y="77700"/>
                    <a:pt x="49619" y="77700"/>
                  </a:cubicBezTo>
                  <a:cubicBezTo>
                    <a:pt x="49285" y="77700"/>
                    <a:pt x="48953" y="77724"/>
                    <a:pt x="48625" y="77843"/>
                  </a:cubicBezTo>
                  <a:cubicBezTo>
                    <a:pt x="48587" y="77842"/>
                    <a:pt x="48549" y="77841"/>
                    <a:pt x="48511" y="77841"/>
                  </a:cubicBezTo>
                  <a:cubicBezTo>
                    <a:pt x="47840" y="77841"/>
                    <a:pt x="47169" y="78007"/>
                    <a:pt x="46491" y="78007"/>
                  </a:cubicBezTo>
                  <a:cubicBezTo>
                    <a:pt x="46401" y="78007"/>
                    <a:pt x="46311" y="78004"/>
                    <a:pt x="46220" y="77998"/>
                  </a:cubicBezTo>
                  <a:cubicBezTo>
                    <a:pt x="46164" y="77994"/>
                    <a:pt x="46108" y="77992"/>
                    <a:pt x="46053" y="77992"/>
                  </a:cubicBezTo>
                  <a:cubicBezTo>
                    <a:pt x="45754" y="77992"/>
                    <a:pt x="45462" y="78041"/>
                    <a:pt x="45161" y="78081"/>
                  </a:cubicBezTo>
                  <a:cubicBezTo>
                    <a:pt x="44923" y="78118"/>
                    <a:pt x="44681" y="78129"/>
                    <a:pt x="44438" y="78129"/>
                  </a:cubicBezTo>
                  <a:cubicBezTo>
                    <a:pt x="44134" y="78129"/>
                    <a:pt x="43828" y="78112"/>
                    <a:pt x="43529" y="78105"/>
                  </a:cubicBezTo>
                  <a:cubicBezTo>
                    <a:pt x="43387" y="78105"/>
                    <a:pt x="43327" y="77998"/>
                    <a:pt x="43303" y="77867"/>
                  </a:cubicBezTo>
                  <a:cubicBezTo>
                    <a:pt x="43303" y="77795"/>
                    <a:pt x="43291" y="77724"/>
                    <a:pt x="43303" y="77653"/>
                  </a:cubicBezTo>
                  <a:cubicBezTo>
                    <a:pt x="43529" y="76938"/>
                    <a:pt x="43398" y="76188"/>
                    <a:pt x="43434" y="75462"/>
                  </a:cubicBezTo>
                  <a:cubicBezTo>
                    <a:pt x="43458" y="75057"/>
                    <a:pt x="43410" y="74652"/>
                    <a:pt x="43541" y="74259"/>
                  </a:cubicBezTo>
                  <a:cubicBezTo>
                    <a:pt x="43601" y="74081"/>
                    <a:pt x="43577" y="73878"/>
                    <a:pt x="43577" y="73688"/>
                  </a:cubicBezTo>
                  <a:cubicBezTo>
                    <a:pt x="43577" y="72735"/>
                    <a:pt x="43577" y="71783"/>
                    <a:pt x="43577" y="70830"/>
                  </a:cubicBezTo>
                  <a:cubicBezTo>
                    <a:pt x="43589" y="70342"/>
                    <a:pt x="43541" y="69842"/>
                    <a:pt x="43696" y="69354"/>
                  </a:cubicBezTo>
                  <a:cubicBezTo>
                    <a:pt x="43744" y="69199"/>
                    <a:pt x="43720" y="69021"/>
                    <a:pt x="43720" y="68854"/>
                  </a:cubicBezTo>
                  <a:cubicBezTo>
                    <a:pt x="43720" y="68235"/>
                    <a:pt x="43720" y="67616"/>
                    <a:pt x="43720" y="66996"/>
                  </a:cubicBezTo>
                  <a:cubicBezTo>
                    <a:pt x="43720" y="66735"/>
                    <a:pt x="43708" y="66473"/>
                    <a:pt x="43803" y="66223"/>
                  </a:cubicBezTo>
                  <a:cubicBezTo>
                    <a:pt x="43839" y="66151"/>
                    <a:pt x="43851" y="66080"/>
                    <a:pt x="43851" y="66008"/>
                  </a:cubicBezTo>
                  <a:cubicBezTo>
                    <a:pt x="43815" y="65080"/>
                    <a:pt x="43994" y="64163"/>
                    <a:pt x="43994" y="63246"/>
                  </a:cubicBezTo>
                  <a:cubicBezTo>
                    <a:pt x="44030" y="61079"/>
                    <a:pt x="44006" y="58912"/>
                    <a:pt x="44006" y="56745"/>
                  </a:cubicBezTo>
                  <a:cubicBezTo>
                    <a:pt x="44018" y="55864"/>
                    <a:pt x="44030" y="55852"/>
                    <a:pt x="44875" y="55852"/>
                  </a:cubicBezTo>
                  <a:cubicBezTo>
                    <a:pt x="45196" y="55846"/>
                    <a:pt x="45518" y="55846"/>
                    <a:pt x="45839" y="55846"/>
                  </a:cubicBezTo>
                  <a:cubicBezTo>
                    <a:pt x="46161" y="55846"/>
                    <a:pt x="46482" y="55846"/>
                    <a:pt x="46804" y="55840"/>
                  </a:cubicBezTo>
                  <a:cubicBezTo>
                    <a:pt x="46906" y="55840"/>
                    <a:pt x="47007" y="55842"/>
                    <a:pt x="47107" y="55842"/>
                  </a:cubicBezTo>
                  <a:cubicBezTo>
                    <a:pt x="47359" y="55842"/>
                    <a:pt x="47608" y="55830"/>
                    <a:pt x="47863" y="55745"/>
                  </a:cubicBezTo>
                  <a:cubicBezTo>
                    <a:pt x="47943" y="55712"/>
                    <a:pt x="48033" y="55705"/>
                    <a:pt x="48126" y="55705"/>
                  </a:cubicBezTo>
                  <a:cubicBezTo>
                    <a:pt x="48201" y="55705"/>
                    <a:pt x="48277" y="55709"/>
                    <a:pt x="48351" y="55709"/>
                  </a:cubicBezTo>
                  <a:cubicBezTo>
                    <a:pt x="48649" y="55703"/>
                    <a:pt x="48947" y="55703"/>
                    <a:pt x="49244" y="55703"/>
                  </a:cubicBezTo>
                  <a:cubicBezTo>
                    <a:pt x="49542" y="55703"/>
                    <a:pt x="49840" y="55703"/>
                    <a:pt x="50137" y="55697"/>
                  </a:cubicBezTo>
                  <a:cubicBezTo>
                    <a:pt x="50249" y="55697"/>
                    <a:pt x="50360" y="55701"/>
                    <a:pt x="50470" y="55701"/>
                  </a:cubicBezTo>
                  <a:cubicBezTo>
                    <a:pt x="50692" y="55701"/>
                    <a:pt x="50911" y="55686"/>
                    <a:pt x="51126" y="55590"/>
                  </a:cubicBezTo>
                  <a:cubicBezTo>
                    <a:pt x="51185" y="55566"/>
                    <a:pt x="51269" y="55566"/>
                    <a:pt x="51340" y="55566"/>
                  </a:cubicBezTo>
                  <a:cubicBezTo>
                    <a:pt x="51438" y="55570"/>
                    <a:pt x="51536" y="55572"/>
                    <a:pt x="51634" y="55572"/>
                  </a:cubicBezTo>
                  <a:cubicBezTo>
                    <a:pt x="52606" y="55572"/>
                    <a:pt x="53565" y="55400"/>
                    <a:pt x="54536" y="55400"/>
                  </a:cubicBezTo>
                  <a:cubicBezTo>
                    <a:pt x="54677" y="55400"/>
                    <a:pt x="54818" y="55403"/>
                    <a:pt x="54959" y="55412"/>
                  </a:cubicBezTo>
                  <a:cubicBezTo>
                    <a:pt x="55085" y="55419"/>
                    <a:pt x="55210" y="55424"/>
                    <a:pt x="55334" y="55424"/>
                  </a:cubicBezTo>
                  <a:cubicBezTo>
                    <a:pt x="55613" y="55424"/>
                    <a:pt x="55890" y="55399"/>
                    <a:pt x="56162" y="55316"/>
                  </a:cubicBezTo>
                  <a:cubicBezTo>
                    <a:pt x="56263" y="55281"/>
                    <a:pt x="56370" y="55272"/>
                    <a:pt x="56479" y="55272"/>
                  </a:cubicBezTo>
                  <a:cubicBezTo>
                    <a:pt x="56588" y="55272"/>
                    <a:pt x="56698" y="55281"/>
                    <a:pt x="56805" y="55281"/>
                  </a:cubicBezTo>
                  <a:cubicBezTo>
                    <a:pt x="57484" y="55257"/>
                    <a:pt x="58174" y="55316"/>
                    <a:pt x="58865" y="55162"/>
                  </a:cubicBezTo>
                  <a:cubicBezTo>
                    <a:pt x="59017" y="55124"/>
                    <a:pt x="59175" y="55112"/>
                    <a:pt x="59336" y="55112"/>
                  </a:cubicBezTo>
                  <a:cubicBezTo>
                    <a:pt x="59577" y="55112"/>
                    <a:pt x="59824" y="55138"/>
                    <a:pt x="60067" y="55138"/>
                  </a:cubicBezTo>
                  <a:cubicBezTo>
                    <a:pt x="60118" y="55136"/>
                    <a:pt x="60169" y="55136"/>
                    <a:pt x="60220" y="55136"/>
                  </a:cubicBezTo>
                  <a:cubicBezTo>
                    <a:pt x="60288" y="55136"/>
                    <a:pt x="60356" y="55137"/>
                    <a:pt x="60424" y="55137"/>
                  </a:cubicBezTo>
                  <a:cubicBezTo>
                    <a:pt x="60661" y="55137"/>
                    <a:pt x="60897" y="55126"/>
                    <a:pt x="61127" y="55031"/>
                  </a:cubicBezTo>
                  <a:cubicBezTo>
                    <a:pt x="61186" y="54995"/>
                    <a:pt x="61270" y="54995"/>
                    <a:pt x="61341" y="54995"/>
                  </a:cubicBezTo>
                  <a:cubicBezTo>
                    <a:pt x="61467" y="55003"/>
                    <a:pt x="61593" y="55007"/>
                    <a:pt x="61718" y="55007"/>
                  </a:cubicBezTo>
                  <a:cubicBezTo>
                    <a:pt x="62601" y="55007"/>
                    <a:pt x="63472" y="54832"/>
                    <a:pt x="64355" y="54832"/>
                  </a:cubicBezTo>
                  <a:cubicBezTo>
                    <a:pt x="64461" y="54832"/>
                    <a:pt x="64568" y="54834"/>
                    <a:pt x="64675" y="54840"/>
                  </a:cubicBezTo>
                  <a:cubicBezTo>
                    <a:pt x="64755" y="54847"/>
                    <a:pt x="64835" y="54851"/>
                    <a:pt x="64915" y="54851"/>
                  </a:cubicBezTo>
                  <a:cubicBezTo>
                    <a:pt x="65120" y="54851"/>
                    <a:pt x="65323" y="54825"/>
                    <a:pt x="65520" y="54757"/>
                  </a:cubicBezTo>
                  <a:cubicBezTo>
                    <a:pt x="65648" y="54714"/>
                    <a:pt x="65788" y="54708"/>
                    <a:pt x="65926" y="54708"/>
                  </a:cubicBezTo>
                  <a:cubicBezTo>
                    <a:pt x="65982" y="54708"/>
                    <a:pt x="66037" y="54709"/>
                    <a:pt x="66092" y="54709"/>
                  </a:cubicBezTo>
                  <a:cubicBezTo>
                    <a:pt x="66330" y="54703"/>
                    <a:pt x="66568" y="54703"/>
                    <a:pt x="66806" y="54703"/>
                  </a:cubicBezTo>
                  <a:cubicBezTo>
                    <a:pt x="67044" y="54703"/>
                    <a:pt x="67282" y="54703"/>
                    <a:pt x="67521" y="54697"/>
                  </a:cubicBezTo>
                  <a:cubicBezTo>
                    <a:pt x="67608" y="54697"/>
                    <a:pt x="67696" y="54700"/>
                    <a:pt x="67784" y="54700"/>
                  </a:cubicBezTo>
                  <a:cubicBezTo>
                    <a:pt x="67981" y="54700"/>
                    <a:pt x="68176" y="54688"/>
                    <a:pt x="68366" y="54614"/>
                  </a:cubicBezTo>
                  <a:cubicBezTo>
                    <a:pt x="68449" y="54578"/>
                    <a:pt x="68544" y="54566"/>
                    <a:pt x="68640" y="54566"/>
                  </a:cubicBezTo>
                  <a:close/>
                  <a:moveTo>
                    <a:pt x="42506" y="55990"/>
                  </a:moveTo>
                  <a:cubicBezTo>
                    <a:pt x="42783" y="55990"/>
                    <a:pt x="43061" y="55991"/>
                    <a:pt x="43339" y="55995"/>
                  </a:cubicBezTo>
                  <a:cubicBezTo>
                    <a:pt x="43637" y="55995"/>
                    <a:pt x="43708" y="56078"/>
                    <a:pt x="43720" y="56388"/>
                  </a:cubicBezTo>
                  <a:cubicBezTo>
                    <a:pt x="43732" y="56555"/>
                    <a:pt x="43732" y="56721"/>
                    <a:pt x="43732" y="56888"/>
                  </a:cubicBezTo>
                  <a:cubicBezTo>
                    <a:pt x="43732" y="58424"/>
                    <a:pt x="43732" y="59972"/>
                    <a:pt x="43732" y="61520"/>
                  </a:cubicBezTo>
                  <a:cubicBezTo>
                    <a:pt x="43720" y="62043"/>
                    <a:pt x="43732" y="62555"/>
                    <a:pt x="43613" y="63079"/>
                  </a:cubicBezTo>
                  <a:cubicBezTo>
                    <a:pt x="43529" y="63496"/>
                    <a:pt x="43589" y="63937"/>
                    <a:pt x="43589" y="64365"/>
                  </a:cubicBezTo>
                  <a:cubicBezTo>
                    <a:pt x="43577" y="64651"/>
                    <a:pt x="43577" y="64925"/>
                    <a:pt x="43506" y="65211"/>
                  </a:cubicBezTo>
                  <a:cubicBezTo>
                    <a:pt x="43434" y="65437"/>
                    <a:pt x="43458" y="65675"/>
                    <a:pt x="43446" y="65913"/>
                  </a:cubicBezTo>
                  <a:cubicBezTo>
                    <a:pt x="43410" y="66556"/>
                    <a:pt x="43506" y="67199"/>
                    <a:pt x="43315" y="67830"/>
                  </a:cubicBezTo>
                  <a:cubicBezTo>
                    <a:pt x="43268" y="67985"/>
                    <a:pt x="43303" y="68163"/>
                    <a:pt x="43303" y="68330"/>
                  </a:cubicBezTo>
                  <a:cubicBezTo>
                    <a:pt x="43303" y="69473"/>
                    <a:pt x="43303" y="70616"/>
                    <a:pt x="43291" y="71759"/>
                  </a:cubicBezTo>
                  <a:cubicBezTo>
                    <a:pt x="43291" y="72176"/>
                    <a:pt x="43327" y="72604"/>
                    <a:pt x="43184" y="73021"/>
                  </a:cubicBezTo>
                  <a:cubicBezTo>
                    <a:pt x="43137" y="73176"/>
                    <a:pt x="43160" y="73354"/>
                    <a:pt x="43160" y="73521"/>
                  </a:cubicBezTo>
                  <a:cubicBezTo>
                    <a:pt x="43160" y="74116"/>
                    <a:pt x="43160" y="74712"/>
                    <a:pt x="43160" y="75307"/>
                  </a:cubicBezTo>
                  <a:cubicBezTo>
                    <a:pt x="43148" y="75688"/>
                    <a:pt x="43172" y="76057"/>
                    <a:pt x="43053" y="76438"/>
                  </a:cubicBezTo>
                  <a:cubicBezTo>
                    <a:pt x="42982" y="76629"/>
                    <a:pt x="43017" y="76855"/>
                    <a:pt x="43017" y="77069"/>
                  </a:cubicBezTo>
                  <a:cubicBezTo>
                    <a:pt x="43006" y="77331"/>
                    <a:pt x="43017" y="77593"/>
                    <a:pt x="43006" y="77855"/>
                  </a:cubicBezTo>
                  <a:cubicBezTo>
                    <a:pt x="42994" y="77986"/>
                    <a:pt x="42922" y="78093"/>
                    <a:pt x="42791" y="78105"/>
                  </a:cubicBezTo>
                  <a:cubicBezTo>
                    <a:pt x="42255" y="78164"/>
                    <a:pt x="41708" y="78236"/>
                    <a:pt x="41172" y="78272"/>
                  </a:cubicBezTo>
                  <a:cubicBezTo>
                    <a:pt x="41013" y="78280"/>
                    <a:pt x="40855" y="78282"/>
                    <a:pt x="40696" y="78282"/>
                  </a:cubicBezTo>
                  <a:cubicBezTo>
                    <a:pt x="40378" y="78282"/>
                    <a:pt x="40061" y="78272"/>
                    <a:pt x="39743" y="78272"/>
                  </a:cubicBezTo>
                  <a:cubicBezTo>
                    <a:pt x="39410" y="78284"/>
                    <a:pt x="39077" y="78260"/>
                    <a:pt x="38755" y="78379"/>
                  </a:cubicBezTo>
                  <a:cubicBezTo>
                    <a:pt x="38666" y="78409"/>
                    <a:pt x="38570" y="78415"/>
                    <a:pt x="38474" y="78415"/>
                  </a:cubicBezTo>
                  <a:cubicBezTo>
                    <a:pt x="38409" y="78415"/>
                    <a:pt x="38344" y="78412"/>
                    <a:pt x="38280" y="78412"/>
                  </a:cubicBezTo>
                  <a:cubicBezTo>
                    <a:pt x="38247" y="78412"/>
                    <a:pt x="38215" y="78413"/>
                    <a:pt x="38184" y="78415"/>
                  </a:cubicBezTo>
                  <a:cubicBezTo>
                    <a:pt x="38076" y="78419"/>
                    <a:pt x="37969" y="78420"/>
                    <a:pt x="37861" y="78420"/>
                  </a:cubicBezTo>
                  <a:cubicBezTo>
                    <a:pt x="37766" y="78420"/>
                    <a:pt x="37671" y="78419"/>
                    <a:pt x="37575" y="78419"/>
                  </a:cubicBezTo>
                  <a:cubicBezTo>
                    <a:pt x="37214" y="78419"/>
                    <a:pt x="36851" y="78431"/>
                    <a:pt x="36493" y="78545"/>
                  </a:cubicBezTo>
                  <a:cubicBezTo>
                    <a:pt x="36437" y="78561"/>
                    <a:pt x="36376" y="78565"/>
                    <a:pt x="36314" y="78565"/>
                  </a:cubicBezTo>
                  <a:cubicBezTo>
                    <a:pt x="36231" y="78565"/>
                    <a:pt x="36146" y="78557"/>
                    <a:pt x="36064" y="78557"/>
                  </a:cubicBezTo>
                  <a:lnTo>
                    <a:pt x="34778" y="78557"/>
                  </a:lnTo>
                  <a:cubicBezTo>
                    <a:pt x="34697" y="78557"/>
                    <a:pt x="34611" y="78550"/>
                    <a:pt x="34528" y="78550"/>
                  </a:cubicBezTo>
                  <a:cubicBezTo>
                    <a:pt x="34466" y="78550"/>
                    <a:pt x="34406" y="78554"/>
                    <a:pt x="34350" y="78569"/>
                  </a:cubicBezTo>
                  <a:cubicBezTo>
                    <a:pt x="33925" y="78684"/>
                    <a:pt x="33496" y="78704"/>
                    <a:pt x="33068" y="78704"/>
                  </a:cubicBezTo>
                  <a:cubicBezTo>
                    <a:pt x="32850" y="78704"/>
                    <a:pt x="32632" y="78699"/>
                    <a:pt x="32414" y="78699"/>
                  </a:cubicBezTo>
                  <a:cubicBezTo>
                    <a:pt x="32353" y="78699"/>
                    <a:pt x="32292" y="78699"/>
                    <a:pt x="32230" y="78700"/>
                  </a:cubicBezTo>
                  <a:cubicBezTo>
                    <a:pt x="31853" y="78711"/>
                    <a:pt x="31495" y="78857"/>
                    <a:pt x="31111" y="78857"/>
                  </a:cubicBezTo>
                  <a:cubicBezTo>
                    <a:pt x="31083" y="78857"/>
                    <a:pt x="31056" y="78857"/>
                    <a:pt x="31028" y="78855"/>
                  </a:cubicBezTo>
                  <a:cubicBezTo>
                    <a:pt x="30945" y="78850"/>
                    <a:pt x="30863" y="78848"/>
                    <a:pt x="30781" y="78848"/>
                  </a:cubicBezTo>
                  <a:cubicBezTo>
                    <a:pt x="30462" y="78848"/>
                    <a:pt x="30148" y="78884"/>
                    <a:pt x="29825" y="78950"/>
                  </a:cubicBezTo>
                  <a:cubicBezTo>
                    <a:pt x="29659" y="78989"/>
                    <a:pt x="29484" y="79000"/>
                    <a:pt x="29307" y="79000"/>
                  </a:cubicBezTo>
                  <a:cubicBezTo>
                    <a:pt x="29104" y="79000"/>
                    <a:pt x="28897" y="78986"/>
                    <a:pt x="28694" y="78986"/>
                  </a:cubicBezTo>
                  <a:cubicBezTo>
                    <a:pt x="28385" y="78998"/>
                    <a:pt x="28075" y="78974"/>
                    <a:pt x="27777" y="79093"/>
                  </a:cubicBezTo>
                  <a:cubicBezTo>
                    <a:pt x="27690" y="79125"/>
                    <a:pt x="27592" y="79130"/>
                    <a:pt x="27494" y="79130"/>
                  </a:cubicBezTo>
                  <a:cubicBezTo>
                    <a:pt x="27445" y="79130"/>
                    <a:pt x="27396" y="79129"/>
                    <a:pt x="27349" y="79129"/>
                  </a:cubicBezTo>
                  <a:cubicBezTo>
                    <a:pt x="26992" y="79141"/>
                    <a:pt x="26646" y="79129"/>
                    <a:pt x="26289" y="79236"/>
                  </a:cubicBezTo>
                  <a:cubicBezTo>
                    <a:pt x="26194" y="79272"/>
                    <a:pt x="26090" y="79281"/>
                    <a:pt x="25983" y="79281"/>
                  </a:cubicBezTo>
                  <a:cubicBezTo>
                    <a:pt x="25875" y="79281"/>
                    <a:pt x="25765" y="79272"/>
                    <a:pt x="25658" y="79272"/>
                  </a:cubicBezTo>
                  <a:cubicBezTo>
                    <a:pt x="23991" y="79272"/>
                    <a:pt x="22324" y="79272"/>
                    <a:pt x="20658" y="79284"/>
                  </a:cubicBezTo>
                  <a:cubicBezTo>
                    <a:pt x="20538" y="79284"/>
                    <a:pt x="20419" y="79280"/>
                    <a:pt x="20301" y="79280"/>
                  </a:cubicBezTo>
                  <a:cubicBezTo>
                    <a:pt x="20064" y="79280"/>
                    <a:pt x="19828" y="79296"/>
                    <a:pt x="19598" y="79391"/>
                  </a:cubicBezTo>
                  <a:cubicBezTo>
                    <a:pt x="19538" y="79415"/>
                    <a:pt x="19455" y="79415"/>
                    <a:pt x="19384" y="79415"/>
                  </a:cubicBezTo>
                  <a:cubicBezTo>
                    <a:pt x="19333" y="79416"/>
                    <a:pt x="19286" y="79416"/>
                    <a:pt x="19242" y="79416"/>
                  </a:cubicBezTo>
                  <a:cubicBezTo>
                    <a:pt x="18778" y="79416"/>
                    <a:pt x="18729" y="79340"/>
                    <a:pt x="18729" y="78796"/>
                  </a:cubicBezTo>
                  <a:cubicBezTo>
                    <a:pt x="18729" y="75271"/>
                    <a:pt x="18729" y="71747"/>
                    <a:pt x="18729" y="68223"/>
                  </a:cubicBezTo>
                  <a:lnTo>
                    <a:pt x="18729" y="58162"/>
                  </a:lnTo>
                  <a:lnTo>
                    <a:pt x="18729" y="57805"/>
                  </a:lnTo>
                  <a:cubicBezTo>
                    <a:pt x="18729" y="57269"/>
                    <a:pt x="18717" y="57186"/>
                    <a:pt x="19336" y="57102"/>
                  </a:cubicBezTo>
                  <a:cubicBezTo>
                    <a:pt x="19931" y="57031"/>
                    <a:pt x="20527" y="57079"/>
                    <a:pt x="21110" y="56971"/>
                  </a:cubicBezTo>
                  <a:cubicBezTo>
                    <a:pt x="21812" y="56840"/>
                    <a:pt x="22539" y="56936"/>
                    <a:pt x="23229" y="56829"/>
                  </a:cubicBezTo>
                  <a:cubicBezTo>
                    <a:pt x="23936" y="56724"/>
                    <a:pt x="24639" y="56709"/>
                    <a:pt x="25342" y="56709"/>
                  </a:cubicBezTo>
                  <a:cubicBezTo>
                    <a:pt x="25620" y="56709"/>
                    <a:pt x="25897" y="56711"/>
                    <a:pt x="26175" y="56711"/>
                  </a:cubicBezTo>
                  <a:cubicBezTo>
                    <a:pt x="26475" y="56711"/>
                    <a:pt x="26775" y="56709"/>
                    <a:pt x="27075" y="56698"/>
                  </a:cubicBezTo>
                  <a:cubicBezTo>
                    <a:pt x="27107" y="56698"/>
                    <a:pt x="27139" y="56703"/>
                    <a:pt x="27170" y="56703"/>
                  </a:cubicBezTo>
                  <a:cubicBezTo>
                    <a:pt x="27186" y="56703"/>
                    <a:pt x="27202" y="56702"/>
                    <a:pt x="27218" y="56698"/>
                  </a:cubicBezTo>
                  <a:cubicBezTo>
                    <a:pt x="27783" y="56582"/>
                    <a:pt x="28350" y="56556"/>
                    <a:pt x="28918" y="56556"/>
                  </a:cubicBezTo>
                  <a:cubicBezTo>
                    <a:pt x="29410" y="56556"/>
                    <a:pt x="29902" y="56576"/>
                    <a:pt x="30393" y="56576"/>
                  </a:cubicBezTo>
                  <a:cubicBezTo>
                    <a:pt x="30565" y="56576"/>
                    <a:pt x="30737" y="56573"/>
                    <a:pt x="30909" y="56567"/>
                  </a:cubicBezTo>
                  <a:cubicBezTo>
                    <a:pt x="31218" y="56555"/>
                    <a:pt x="31528" y="56590"/>
                    <a:pt x="31826" y="56459"/>
                  </a:cubicBezTo>
                  <a:cubicBezTo>
                    <a:pt x="31885" y="56436"/>
                    <a:pt x="31968" y="56424"/>
                    <a:pt x="32040" y="56424"/>
                  </a:cubicBezTo>
                  <a:cubicBezTo>
                    <a:pt x="32087" y="56425"/>
                    <a:pt x="32134" y="56425"/>
                    <a:pt x="32180" y="56425"/>
                  </a:cubicBezTo>
                  <a:cubicBezTo>
                    <a:pt x="33027" y="56425"/>
                    <a:pt x="33859" y="56256"/>
                    <a:pt x="34703" y="56256"/>
                  </a:cubicBezTo>
                  <a:cubicBezTo>
                    <a:pt x="34831" y="56256"/>
                    <a:pt x="34959" y="56260"/>
                    <a:pt x="35088" y="56269"/>
                  </a:cubicBezTo>
                  <a:cubicBezTo>
                    <a:pt x="35282" y="56284"/>
                    <a:pt x="35476" y="56289"/>
                    <a:pt x="35670" y="56289"/>
                  </a:cubicBezTo>
                  <a:cubicBezTo>
                    <a:pt x="35928" y="56289"/>
                    <a:pt x="36187" y="56281"/>
                    <a:pt x="36445" y="56281"/>
                  </a:cubicBezTo>
                  <a:cubicBezTo>
                    <a:pt x="36707" y="56281"/>
                    <a:pt x="36969" y="56269"/>
                    <a:pt x="37219" y="56197"/>
                  </a:cubicBezTo>
                  <a:cubicBezTo>
                    <a:pt x="37398" y="56138"/>
                    <a:pt x="37600" y="56138"/>
                    <a:pt x="37791" y="56138"/>
                  </a:cubicBezTo>
                  <a:lnTo>
                    <a:pt x="39577" y="56138"/>
                  </a:lnTo>
                  <a:cubicBezTo>
                    <a:pt x="39898" y="56126"/>
                    <a:pt x="40243" y="56162"/>
                    <a:pt x="40553" y="56031"/>
                  </a:cubicBezTo>
                  <a:cubicBezTo>
                    <a:pt x="40636" y="55995"/>
                    <a:pt x="40743" y="55995"/>
                    <a:pt x="40839" y="55995"/>
                  </a:cubicBezTo>
                  <a:cubicBezTo>
                    <a:pt x="41394" y="55995"/>
                    <a:pt x="41950" y="55990"/>
                    <a:pt x="42506" y="55990"/>
                  </a:cubicBezTo>
                  <a:close/>
                  <a:moveTo>
                    <a:pt x="217112" y="76703"/>
                  </a:moveTo>
                  <a:cubicBezTo>
                    <a:pt x="217587" y="76703"/>
                    <a:pt x="218063" y="76706"/>
                    <a:pt x="218539" y="76712"/>
                  </a:cubicBezTo>
                  <a:cubicBezTo>
                    <a:pt x="218897" y="76712"/>
                    <a:pt x="218944" y="76771"/>
                    <a:pt x="218956" y="77141"/>
                  </a:cubicBezTo>
                  <a:cubicBezTo>
                    <a:pt x="218968" y="77283"/>
                    <a:pt x="218968" y="77426"/>
                    <a:pt x="218968" y="77569"/>
                  </a:cubicBezTo>
                  <a:lnTo>
                    <a:pt x="218968" y="84558"/>
                  </a:lnTo>
                  <a:cubicBezTo>
                    <a:pt x="218968" y="84892"/>
                    <a:pt x="218980" y="85225"/>
                    <a:pt x="218861" y="85546"/>
                  </a:cubicBezTo>
                  <a:cubicBezTo>
                    <a:pt x="218801" y="85713"/>
                    <a:pt x="218825" y="85927"/>
                    <a:pt x="218825" y="86106"/>
                  </a:cubicBezTo>
                  <a:cubicBezTo>
                    <a:pt x="218825" y="86630"/>
                    <a:pt x="218885" y="87166"/>
                    <a:pt x="218801" y="87678"/>
                  </a:cubicBezTo>
                  <a:cubicBezTo>
                    <a:pt x="218587" y="89023"/>
                    <a:pt x="218730" y="90380"/>
                    <a:pt x="218682" y="91726"/>
                  </a:cubicBezTo>
                  <a:cubicBezTo>
                    <a:pt x="218670" y="91821"/>
                    <a:pt x="218694" y="91928"/>
                    <a:pt x="218670" y="92011"/>
                  </a:cubicBezTo>
                  <a:cubicBezTo>
                    <a:pt x="218468" y="92619"/>
                    <a:pt x="218539" y="93238"/>
                    <a:pt x="218539" y="93857"/>
                  </a:cubicBezTo>
                  <a:cubicBezTo>
                    <a:pt x="218528" y="95071"/>
                    <a:pt x="218539" y="96286"/>
                    <a:pt x="218539" y="97488"/>
                  </a:cubicBezTo>
                  <a:cubicBezTo>
                    <a:pt x="218539" y="97631"/>
                    <a:pt x="218539" y="97774"/>
                    <a:pt x="218539" y="97917"/>
                  </a:cubicBezTo>
                  <a:cubicBezTo>
                    <a:pt x="218516" y="98369"/>
                    <a:pt x="218492" y="98405"/>
                    <a:pt x="218027" y="98405"/>
                  </a:cubicBezTo>
                  <a:cubicBezTo>
                    <a:pt x="216599" y="98417"/>
                    <a:pt x="215182" y="98417"/>
                    <a:pt x="213753" y="98417"/>
                  </a:cubicBezTo>
                  <a:cubicBezTo>
                    <a:pt x="213150" y="98417"/>
                    <a:pt x="212547" y="98412"/>
                    <a:pt x="211943" y="98412"/>
                  </a:cubicBezTo>
                  <a:cubicBezTo>
                    <a:pt x="211642" y="98412"/>
                    <a:pt x="211340" y="98413"/>
                    <a:pt x="211038" y="98417"/>
                  </a:cubicBezTo>
                  <a:cubicBezTo>
                    <a:pt x="210880" y="98417"/>
                    <a:pt x="210721" y="98413"/>
                    <a:pt x="210563" y="98413"/>
                  </a:cubicBezTo>
                  <a:cubicBezTo>
                    <a:pt x="210246" y="98413"/>
                    <a:pt x="209931" y="98429"/>
                    <a:pt x="209622" y="98524"/>
                  </a:cubicBezTo>
                  <a:cubicBezTo>
                    <a:pt x="209546" y="98551"/>
                    <a:pt x="209463" y="98559"/>
                    <a:pt x="209377" y="98559"/>
                  </a:cubicBezTo>
                  <a:cubicBezTo>
                    <a:pt x="209273" y="98559"/>
                    <a:pt x="209166" y="98548"/>
                    <a:pt x="209062" y="98548"/>
                  </a:cubicBezTo>
                  <a:lnTo>
                    <a:pt x="203776" y="98548"/>
                  </a:lnTo>
                  <a:lnTo>
                    <a:pt x="203776" y="98560"/>
                  </a:lnTo>
                  <a:lnTo>
                    <a:pt x="198204" y="98560"/>
                  </a:lnTo>
                  <a:cubicBezTo>
                    <a:pt x="197703" y="98548"/>
                    <a:pt x="197584" y="98429"/>
                    <a:pt x="197715" y="97953"/>
                  </a:cubicBezTo>
                  <a:cubicBezTo>
                    <a:pt x="197799" y="97643"/>
                    <a:pt x="197811" y="97345"/>
                    <a:pt x="197823" y="97036"/>
                  </a:cubicBezTo>
                  <a:cubicBezTo>
                    <a:pt x="197834" y="96560"/>
                    <a:pt x="197787" y="96083"/>
                    <a:pt x="197942" y="95619"/>
                  </a:cubicBezTo>
                  <a:cubicBezTo>
                    <a:pt x="197989" y="95476"/>
                    <a:pt x="197965" y="95298"/>
                    <a:pt x="197965" y="95131"/>
                  </a:cubicBezTo>
                  <a:cubicBezTo>
                    <a:pt x="197977" y="94678"/>
                    <a:pt x="197930" y="94226"/>
                    <a:pt x="198084" y="93785"/>
                  </a:cubicBezTo>
                  <a:cubicBezTo>
                    <a:pt x="198132" y="93607"/>
                    <a:pt x="198096" y="93404"/>
                    <a:pt x="198108" y="93214"/>
                  </a:cubicBezTo>
                  <a:cubicBezTo>
                    <a:pt x="198120" y="92797"/>
                    <a:pt x="198073" y="92369"/>
                    <a:pt x="198215" y="91952"/>
                  </a:cubicBezTo>
                  <a:cubicBezTo>
                    <a:pt x="198275" y="91797"/>
                    <a:pt x="198239" y="91619"/>
                    <a:pt x="198251" y="91452"/>
                  </a:cubicBezTo>
                  <a:cubicBezTo>
                    <a:pt x="198263" y="90928"/>
                    <a:pt x="198251" y="90416"/>
                    <a:pt x="198358" y="89892"/>
                  </a:cubicBezTo>
                  <a:cubicBezTo>
                    <a:pt x="198454" y="89416"/>
                    <a:pt x="198382" y="88904"/>
                    <a:pt x="198394" y="88404"/>
                  </a:cubicBezTo>
                  <a:cubicBezTo>
                    <a:pt x="198406" y="87904"/>
                    <a:pt x="198358" y="87404"/>
                    <a:pt x="198513" y="86916"/>
                  </a:cubicBezTo>
                  <a:cubicBezTo>
                    <a:pt x="198561" y="86737"/>
                    <a:pt x="198537" y="86535"/>
                    <a:pt x="198537" y="86344"/>
                  </a:cubicBezTo>
                  <a:cubicBezTo>
                    <a:pt x="198537" y="85273"/>
                    <a:pt x="198537" y="84201"/>
                    <a:pt x="198537" y="83141"/>
                  </a:cubicBezTo>
                  <a:cubicBezTo>
                    <a:pt x="198537" y="82689"/>
                    <a:pt x="198501" y="82236"/>
                    <a:pt x="198656" y="81796"/>
                  </a:cubicBezTo>
                  <a:cubicBezTo>
                    <a:pt x="198704" y="81617"/>
                    <a:pt x="198680" y="81415"/>
                    <a:pt x="198680" y="81224"/>
                  </a:cubicBezTo>
                  <a:cubicBezTo>
                    <a:pt x="198680" y="80224"/>
                    <a:pt x="198680" y="79224"/>
                    <a:pt x="198680" y="78224"/>
                  </a:cubicBezTo>
                  <a:cubicBezTo>
                    <a:pt x="198680" y="78045"/>
                    <a:pt x="198680" y="77855"/>
                    <a:pt x="198704" y="77664"/>
                  </a:cubicBezTo>
                  <a:cubicBezTo>
                    <a:pt x="198716" y="77533"/>
                    <a:pt x="198799" y="77450"/>
                    <a:pt x="198930" y="77438"/>
                  </a:cubicBezTo>
                  <a:cubicBezTo>
                    <a:pt x="199144" y="77414"/>
                    <a:pt x="199358" y="77414"/>
                    <a:pt x="199573" y="77414"/>
                  </a:cubicBezTo>
                  <a:lnTo>
                    <a:pt x="205716" y="77414"/>
                  </a:lnTo>
                  <a:cubicBezTo>
                    <a:pt x="205773" y="77414"/>
                    <a:pt x="205829" y="77415"/>
                    <a:pt x="205884" y="77415"/>
                  </a:cubicBezTo>
                  <a:cubicBezTo>
                    <a:pt x="206135" y="77415"/>
                    <a:pt x="206380" y="77407"/>
                    <a:pt x="206633" y="77319"/>
                  </a:cubicBezTo>
                  <a:cubicBezTo>
                    <a:pt x="206744" y="77287"/>
                    <a:pt x="206871" y="77282"/>
                    <a:pt x="207000" y="77282"/>
                  </a:cubicBezTo>
                  <a:cubicBezTo>
                    <a:pt x="207064" y="77282"/>
                    <a:pt x="207129" y="77283"/>
                    <a:pt x="207193" y="77283"/>
                  </a:cubicBezTo>
                  <a:cubicBezTo>
                    <a:pt x="207335" y="77276"/>
                    <a:pt x="207476" y="77274"/>
                    <a:pt x="207618" y="77274"/>
                  </a:cubicBezTo>
                  <a:cubicBezTo>
                    <a:pt x="207756" y="77274"/>
                    <a:pt x="207895" y="77276"/>
                    <a:pt x="208032" y="77276"/>
                  </a:cubicBezTo>
                  <a:cubicBezTo>
                    <a:pt x="208442" y="77276"/>
                    <a:pt x="208849" y="77261"/>
                    <a:pt x="209253" y="77141"/>
                  </a:cubicBezTo>
                  <a:cubicBezTo>
                    <a:pt x="209303" y="77128"/>
                    <a:pt x="209358" y="77124"/>
                    <a:pt x="209416" y="77124"/>
                  </a:cubicBezTo>
                  <a:cubicBezTo>
                    <a:pt x="209496" y="77124"/>
                    <a:pt x="209580" y="77131"/>
                    <a:pt x="209662" y="77131"/>
                  </a:cubicBezTo>
                  <a:cubicBezTo>
                    <a:pt x="209689" y="77131"/>
                    <a:pt x="209715" y="77130"/>
                    <a:pt x="209741" y="77129"/>
                  </a:cubicBezTo>
                  <a:cubicBezTo>
                    <a:pt x="209806" y="77129"/>
                    <a:pt x="209871" y="77129"/>
                    <a:pt x="209935" y="77129"/>
                  </a:cubicBezTo>
                  <a:cubicBezTo>
                    <a:pt x="210227" y="77129"/>
                    <a:pt x="210518" y="77121"/>
                    <a:pt x="210800" y="77033"/>
                  </a:cubicBezTo>
                  <a:cubicBezTo>
                    <a:pt x="210920" y="76993"/>
                    <a:pt x="211055" y="76987"/>
                    <a:pt x="211192" y="76987"/>
                  </a:cubicBezTo>
                  <a:cubicBezTo>
                    <a:pt x="211257" y="76987"/>
                    <a:pt x="211323" y="76988"/>
                    <a:pt x="211388" y="76988"/>
                  </a:cubicBezTo>
                  <a:cubicBezTo>
                    <a:pt x="211431" y="76988"/>
                    <a:pt x="211473" y="76988"/>
                    <a:pt x="211515" y="76986"/>
                  </a:cubicBezTo>
                  <a:cubicBezTo>
                    <a:pt x="211605" y="76984"/>
                    <a:pt x="211695" y="76984"/>
                    <a:pt x="211786" y="76984"/>
                  </a:cubicBezTo>
                  <a:cubicBezTo>
                    <a:pt x="211882" y="76984"/>
                    <a:pt x="211978" y="76984"/>
                    <a:pt x="212075" y="76984"/>
                  </a:cubicBezTo>
                  <a:cubicBezTo>
                    <a:pt x="212500" y="76984"/>
                    <a:pt x="212927" y="76974"/>
                    <a:pt x="213348" y="76867"/>
                  </a:cubicBezTo>
                  <a:cubicBezTo>
                    <a:pt x="213480" y="76835"/>
                    <a:pt x="213615" y="76826"/>
                    <a:pt x="213751" y="76826"/>
                  </a:cubicBezTo>
                  <a:cubicBezTo>
                    <a:pt x="213944" y="76826"/>
                    <a:pt x="214140" y="76844"/>
                    <a:pt x="214333" y="76844"/>
                  </a:cubicBezTo>
                  <a:cubicBezTo>
                    <a:pt x="214362" y="76844"/>
                    <a:pt x="214391" y="76844"/>
                    <a:pt x="214420" y="76843"/>
                  </a:cubicBezTo>
                  <a:cubicBezTo>
                    <a:pt x="214508" y="76843"/>
                    <a:pt x="214597" y="76845"/>
                    <a:pt x="214685" y="76845"/>
                  </a:cubicBezTo>
                  <a:cubicBezTo>
                    <a:pt x="214905" y="76845"/>
                    <a:pt x="215124" y="76833"/>
                    <a:pt x="215337" y="76748"/>
                  </a:cubicBezTo>
                  <a:cubicBezTo>
                    <a:pt x="215444" y="76712"/>
                    <a:pt x="215575" y="76712"/>
                    <a:pt x="215694" y="76712"/>
                  </a:cubicBezTo>
                  <a:cubicBezTo>
                    <a:pt x="216164" y="76706"/>
                    <a:pt x="216637" y="76703"/>
                    <a:pt x="217112" y="76703"/>
                  </a:cubicBezTo>
                  <a:close/>
                  <a:moveTo>
                    <a:pt x="220281" y="76700"/>
                  </a:moveTo>
                  <a:cubicBezTo>
                    <a:pt x="220303" y="76700"/>
                    <a:pt x="220326" y="76700"/>
                    <a:pt x="220349" y="76700"/>
                  </a:cubicBezTo>
                  <a:lnTo>
                    <a:pt x="225695" y="76700"/>
                  </a:lnTo>
                  <a:lnTo>
                    <a:pt x="225707" y="76712"/>
                  </a:lnTo>
                  <a:lnTo>
                    <a:pt x="231053" y="76712"/>
                  </a:lnTo>
                  <a:cubicBezTo>
                    <a:pt x="231339" y="76712"/>
                    <a:pt x="231624" y="76712"/>
                    <a:pt x="231898" y="76795"/>
                  </a:cubicBezTo>
                  <a:cubicBezTo>
                    <a:pt x="232101" y="76855"/>
                    <a:pt x="232327" y="76855"/>
                    <a:pt x="232541" y="76855"/>
                  </a:cubicBezTo>
                  <a:lnTo>
                    <a:pt x="235530" y="76855"/>
                  </a:lnTo>
                  <a:cubicBezTo>
                    <a:pt x="235680" y="76855"/>
                    <a:pt x="235831" y="76851"/>
                    <a:pt x="235982" y="76851"/>
                  </a:cubicBezTo>
                  <a:cubicBezTo>
                    <a:pt x="236282" y="76851"/>
                    <a:pt x="236581" y="76867"/>
                    <a:pt x="236875" y="76962"/>
                  </a:cubicBezTo>
                  <a:cubicBezTo>
                    <a:pt x="236974" y="76995"/>
                    <a:pt x="237081" y="77002"/>
                    <a:pt x="237189" y="77002"/>
                  </a:cubicBezTo>
                  <a:cubicBezTo>
                    <a:pt x="237275" y="77002"/>
                    <a:pt x="237362" y="76998"/>
                    <a:pt x="237447" y="76998"/>
                  </a:cubicBezTo>
                  <a:lnTo>
                    <a:pt x="241018" y="76998"/>
                  </a:lnTo>
                  <a:cubicBezTo>
                    <a:pt x="241197" y="76998"/>
                    <a:pt x="241388" y="76998"/>
                    <a:pt x="241578" y="77021"/>
                  </a:cubicBezTo>
                  <a:cubicBezTo>
                    <a:pt x="241709" y="77033"/>
                    <a:pt x="241804" y="77129"/>
                    <a:pt x="241804" y="77248"/>
                  </a:cubicBezTo>
                  <a:cubicBezTo>
                    <a:pt x="241816" y="77867"/>
                    <a:pt x="241864" y="78498"/>
                    <a:pt x="241780" y="79105"/>
                  </a:cubicBezTo>
                  <a:cubicBezTo>
                    <a:pt x="241721" y="79534"/>
                    <a:pt x="241685" y="79950"/>
                    <a:pt x="241673" y="80379"/>
                  </a:cubicBezTo>
                  <a:cubicBezTo>
                    <a:pt x="241661" y="80891"/>
                    <a:pt x="241721" y="81415"/>
                    <a:pt x="241554" y="81927"/>
                  </a:cubicBezTo>
                  <a:cubicBezTo>
                    <a:pt x="241507" y="82082"/>
                    <a:pt x="241542" y="82260"/>
                    <a:pt x="241542" y="82427"/>
                  </a:cubicBezTo>
                  <a:cubicBezTo>
                    <a:pt x="241530" y="83308"/>
                    <a:pt x="241542" y="84189"/>
                    <a:pt x="241530" y="85070"/>
                  </a:cubicBezTo>
                  <a:cubicBezTo>
                    <a:pt x="241530" y="85534"/>
                    <a:pt x="241566" y="86011"/>
                    <a:pt x="241423" y="86487"/>
                  </a:cubicBezTo>
                  <a:cubicBezTo>
                    <a:pt x="241364" y="86654"/>
                    <a:pt x="241399" y="86856"/>
                    <a:pt x="241399" y="87047"/>
                  </a:cubicBezTo>
                  <a:cubicBezTo>
                    <a:pt x="241388" y="88047"/>
                    <a:pt x="241399" y="89047"/>
                    <a:pt x="241388" y="90047"/>
                  </a:cubicBezTo>
                  <a:cubicBezTo>
                    <a:pt x="241388" y="90476"/>
                    <a:pt x="241423" y="90892"/>
                    <a:pt x="241280" y="91321"/>
                  </a:cubicBezTo>
                  <a:cubicBezTo>
                    <a:pt x="241221" y="91464"/>
                    <a:pt x="241257" y="91642"/>
                    <a:pt x="241257" y="91809"/>
                  </a:cubicBezTo>
                  <a:cubicBezTo>
                    <a:pt x="241245" y="92523"/>
                    <a:pt x="241257" y="93238"/>
                    <a:pt x="241245" y="93952"/>
                  </a:cubicBezTo>
                  <a:cubicBezTo>
                    <a:pt x="241245" y="94357"/>
                    <a:pt x="241280" y="94762"/>
                    <a:pt x="241137" y="95155"/>
                  </a:cubicBezTo>
                  <a:cubicBezTo>
                    <a:pt x="241078" y="95321"/>
                    <a:pt x="241114" y="95524"/>
                    <a:pt x="241114" y="95714"/>
                  </a:cubicBezTo>
                  <a:cubicBezTo>
                    <a:pt x="241102" y="96452"/>
                    <a:pt x="241102" y="97191"/>
                    <a:pt x="241102" y="97929"/>
                  </a:cubicBezTo>
                  <a:cubicBezTo>
                    <a:pt x="241102" y="98096"/>
                    <a:pt x="241102" y="98262"/>
                    <a:pt x="241090" y="98429"/>
                  </a:cubicBezTo>
                  <a:cubicBezTo>
                    <a:pt x="241078" y="98596"/>
                    <a:pt x="240971" y="98679"/>
                    <a:pt x="240804" y="98691"/>
                  </a:cubicBezTo>
                  <a:cubicBezTo>
                    <a:pt x="240697" y="98703"/>
                    <a:pt x="240578" y="98703"/>
                    <a:pt x="240459" y="98703"/>
                  </a:cubicBezTo>
                  <a:cubicBezTo>
                    <a:pt x="240361" y="98699"/>
                    <a:pt x="240263" y="98698"/>
                    <a:pt x="240165" y="98698"/>
                  </a:cubicBezTo>
                  <a:cubicBezTo>
                    <a:pt x="239999" y="98698"/>
                    <a:pt x="239834" y="98701"/>
                    <a:pt x="239669" y="98701"/>
                  </a:cubicBezTo>
                  <a:cubicBezTo>
                    <a:pt x="239291" y="98701"/>
                    <a:pt x="238914" y="98684"/>
                    <a:pt x="238542" y="98572"/>
                  </a:cubicBezTo>
                  <a:cubicBezTo>
                    <a:pt x="238470" y="98553"/>
                    <a:pt x="238395" y="98547"/>
                    <a:pt x="238318" y="98547"/>
                  </a:cubicBezTo>
                  <a:cubicBezTo>
                    <a:pt x="238203" y="98547"/>
                    <a:pt x="238085" y="98560"/>
                    <a:pt x="237970" y="98560"/>
                  </a:cubicBezTo>
                  <a:lnTo>
                    <a:pt x="233410" y="98560"/>
                  </a:lnTo>
                  <a:cubicBezTo>
                    <a:pt x="233358" y="98560"/>
                    <a:pt x="233306" y="98560"/>
                    <a:pt x="233253" y="98560"/>
                  </a:cubicBezTo>
                  <a:cubicBezTo>
                    <a:pt x="233044" y="98560"/>
                    <a:pt x="232834" y="98553"/>
                    <a:pt x="232625" y="98477"/>
                  </a:cubicBezTo>
                  <a:cubicBezTo>
                    <a:pt x="232482" y="98422"/>
                    <a:pt x="232335" y="98410"/>
                    <a:pt x="232186" y="98410"/>
                  </a:cubicBezTo>
                  <a:cubicBezTo>
                    <a:pt x="232075" y="98410"/>
                    <a:pt x="231963" y="98417"/>
                    <a:pt x="231851" y="98417"/>
                  </a:cubicBezTo>
                  <a:lnTo>
                    <a:pt x="220075" y="98417"/>
                  </a:lnTo>
                  <a:cubicBezTo>
                    <a:pt x="219930" y="98417"/>
                    <a:pt x="219807" y="98419"/>
                    <a:pt x="219702" y="98419"/>
                  </a:cubicBezTo>
                  <a:cubicBezTo>
                    <a:pt x="219049" y="98419"/>
                    <a:pt x="219111" y="98357"/>
                    <a:pt x="219111" y="97464"/>
                  </a:cubicBezTo>
                  <a:cubicBezTo>
                    <a:pt x="219111" y="95512"/>
                    <a:pt x="219111" y="93559"/>
                    <a:pt x="219111" y="91607"/>
                  </a:cubicBezTo>
                  <a:cubicBezTo>
                    <a:pt x="219111" y="91321"/>
                    <a:pt x="219111" y="91035"/>
                    <a:pt x="219194" y="90761"/>
                  </a:cubicBezTo>
                  <a:cubicBezTo>
                    <a:pt x="219254" y="90583"/>
                    <a:pt x="219242" y="90380"/>
                    <a:pt x="219242" y="90190"/>
                  </a:cubicBezTo>
                  <a:cubicBezTo>
                    <a:pt x="219254" y="89666"/>
                    <a:pt x="219242" y="89154"/>
                    <a:pt x="219254" y="88630"/>
                  </a:cubicBezTo>
                  <a:cubicBezTo>
                    <a:pt x="219254" y="88154"/>
                    <a:pt x="219218" y="87678"/>
                    <a:pt x="219373" y="87213"/>
                  </a:cubicBezTo>
                  <a:cubicBezTo>
                    <a:pt x="219420" y="87058"/>
                    <a:pt x="219397" y="86880"/>
                    <a:pt x="219397" y="86713"/>
                  </a:cubicBezTo>
                  <a:cubicBezTo>
                    <a:pt x="219397" y="86142"/>
                    <a:pt x="219397" y="85570"/>
                    <a:pt x="219397" y="84999"/>
                  </a:cubicBezTo>
                  <a:cubicBezTo>
                    <a:pt x="219397" y="84665"/>
                    <a:pt x="219385" y="84344"/>
                    <a:pt x="219492" y="84010"/>
                  </a:cubicBezTo>
                  <a:cubicBezTo>
                    <a:pt x="219551" y="83796"/>
                    <a:pt x="219528" y="83546"/>
                    <a:pt x="219528" y="83308"/>
                  </a:cubicBezTo>
                  <a:cubicBezTo>
                    <a:pt x="219528" y="81379"/>
                    <a:pt x="219540" y="79450"/>
                    <a:pt x="219528" y="77522"/>
                  </a:cubicBezTo>
                  <a:cubicBezTo>
                    <a:pt x="219528" y="76711"/>
                    <a:pt x="219505" y="76700"/>
                    <a:pt x="220281" y="76700"/>
                  </a:cubicBezTo>
                  <a:close/>
                  <a:moveTo>
                    <a:pt x="197561" y="77414"/>
                  </a:moveTo>
                  <a:cubicBezTo>
                    <a:pt x="197906" y="77438"/>
                    <a:pt x="197965" y="77498"/>
                    <a:pt x="197965" y="77855"/>
                  </a:cubicBezTo>
                  <a:cubicBezTo>
                    <a:pt x="197977" y="78974"/>
                    <a:pt x="197977" y="80093"/>
                    <a:pt x="197977" y="81212"/>
                  </a:cubicBezTo>
                  <a:lnTo>
                    <a:pt x="197965" y="81212"/>
                  </a:lnTo>
                  <a:cubicBezTo>
                    <a:pt x="197965" y="82058"/>
                    <a:pt x="197965" y="82915"/>
                    <a:pt x="197965" y="83772"/>
                  </a:cubicBezTo>
                  <a:cubicBezTo>
                    <a:pt x="197965" y="84249"/>
                    <a:pt x="198001" y="84725"/>
                    <a:pt x="197846" y="85189"/>
                  </a:cubicBezTo>
                  <a:cubicBezTo>
                    <a:pt x="197799" y="85344"/>
                    <a:pt x="197823" y="85523"/>
                    <a:pt x="197823" y="85689"/>
                  </a:cubicBezTo>
                  <a:cubicBezTo>
                    <a:pt x="197823" y="86594"/>
                    <a:pt x="197823" y="87499"/>
                    <a:pt x="197823" y="88404"/>
                  </a:cubicBezTo>
                  <a:cubicBezTo>
                    <a:pt x="197823" y="88844"/>
                    <a:pt x="197823" y="89297"/>
                    <a:pt x="197715" y="89737"/>
                  </a:cubicBezTo>
                  <a:cubicBezTo>
                    <a:pt x="197632" y="90106"/>
                    <a:pt x="197692" y="90499"/>
                    <a:pt x="197680" y="90880"/>
                  </a:cubicBezTo>
                  <a:cubicBezTo>
                    <a:pt x="197680" y="91190"/>
                    <a:pt x="197703" y="91499"/>
                    <a:pt x="197584" y="91797"/>
                  </a:cubicBezTo>
                  <a:cubicBezTo>
                    <a:pt x="197549" y="91857"/>
                    <a:pt x="197537" y="91940"/>
                    <a:pt x="197549" y="92000"/>
                  </a:cubicBezTo>
                  <a:cubicBezTo>
                    <a:pt x="197620" y="92940"/>
                    <a:pt x="197382" y="93845"/>
                    <a:pt x="197394" y="94774"/>
                  </a:cubicBezTo>
                  <a:cubicBezTo>
                    <a:pt x="197394" y="94917"/>
                    <a:pt x="197418" y="95071"/>
                    <a:pt x="197382" y="95202"/>
                  </a:cubicBezTo>
                  <a:cubicBezTo>
                    <a:pt x="197203" y="95714"/>
                    <a:pt x="197251" y="96238"/>
                    <a:pt x="197263" y="96750"/>
                  </a:cubicBezTo>
                  <a:cubicBezTo>
                    <a:pt x="197275" y="97262"/>
                    <a:pt x="197215" y="97750"/>
                    <a:pt x="197108" y="98238"/>
                  </a:cubicBezTo>
                  <a:cubicBezTo>
                    <a:pt x="197056" y="98469"/>
                    <a:pt x="197022" y="98552"/>
                    <a:pt x="196818" y="98552"/>
                  </a:cubicBezTo>
                  <a:cubicBezTo>
                    <a:pt x="196791" y="98552"/>
                    <a:pt x="196761" y="98551"/>
                    <a:pt x="196727" y="98548"/>
                  </a:cubicBezTo>
                  <a:cubicBezTo>
                    <a:pt x="196668" y="98542"/>
                    <a:pt x="196609" y="98540"/>
                    <a:pt x="196550" y="98540"/>
                  </a:cubicBezTo>
                  <a:cubicBezTo>
                    <a:pt x="196228" y="98540"/>
                    <a:pt x="195909" y="98612"/>
                    <a:pt x="195579" y="98612"/>
                  </a:cubicBezTo>
                  <a:cubicBezTo>
                    <a:pt x="195471" y="98612"/>
                    <a:pt x="195362" y="98604"/>
                    <a:pt x="195251" y="98584"/>
                  </a:cubicBezTo>
                  <a:cubicBezTo>
                    <a:pt x="195042" y="98543"/>
                    <a:pt x="194830" y="98531"/>
                    <a:pt x="194616" y="98531"/>
                  </a:cubicBezTo>
                  <a:cubicBezTo>
                    <a:pt x="194328" y="98531"/>
                    <a:pt x="194037" y="98553"/>
                    <a:pt x="193751" y="98560"/>
                  </a:cubicBezTo>
                  <a:cubicBezTo>
                    <a:pt x="193596" y="98560"/>
                    <a:pt x="193440" y="98556"/>
                    <a:pt x="193283" y="98556"/>
                  </a:cubicBezTo>
                  <a:cubicBezTo>
                    <a:pt x="192970" y="98556"/>
                    <a:pt x="192655" y="98572"/>
                    <a:pt x="192346" y="98667"/>
                  </a:cubicBezTo>
                  <a:cubicBezTo>
                    <a:pt x="192243" y="98694"/>
                    <a:pt x="192135" y="98701"/>
                    <a:pt x="192026" y="98701"/>
                  </a:cubicBezTo>
                  <a:cubicBezTo>
                    <a:pt x="191895" y="98701"/>
                    <a:pt x="191761" y="98691"/>
                    <a:pt x="191631" y="98691"/>
                  </a:cubicBezTo>
                  <a:cubicBezTo>
                    <a:pt x="187345" y="98691"/>
                    <a:pt x="183071" y="98691"/>
                    <a:pt x="178784" y="98703"/>
                  </a:cubicBezTo>
                  <a:cubicBezTo>
                    <a:pt x="178642" y="98703"/>
                    <a:pt x="178499" y="98699"/>
                    <a:pt x="178356" y="98699"/>
                  </a:cubicBezTo>
                  <a:cubicBezTo>
                    <a:pt x="178071" y="98699"/>
                    <a:pt x="177788" y="98715"/>
                    <a:pt x="177510" y="98810"/>
                  </a:cubicBezTo>
                  <a:cubicBezTo>
                    <a:pt x="177439" y="98834"/>
                    <a:pt x="177359" y="98840"/>
                    <a:pt x="177275" y="98840"/>
                  </a:cubicBezTo>
                  <a:cubicBezTo>
                    <a:pt x="177192" y="98840"/>
                    <a:pt x="177106" y="98834"/>
                    <a:pt x="177022" y="98834"/>
                  </a:cubicBezTo>
                  <a:cubicBezTo>
                    <a:pt x="176701" y="98840"/>
                    <a:pt x="176379" y="98840"/>
                    <a:pt x="176058" y="98840"/>
                  </a:cubicBezTo>
                  <a:cubicBezTo>
                    <a:pt x="175736" y="98840"/>
                    <a:pt x="175415" y="98840"/>
                    <a:pt x="175094" y="98846"/>
                  </a:cubicBezTo>
                  <a:cubicBezTo>
                    <a:pt x="174967" y="98846"/>
                    <a:pt x="174840" y="98842"/>
                    <a:pt x="174713" y="98842"/>
                  </a:cubicBezTo>
                  <a:cubicBezTo>
                    <a:pt x="174460" y="98842"/>
                    <a:pt x="174208" y="98858"/>
                    <a:pt x="173962" y="98953"/>
                  </a:cubicBezTo>
                  <a:cubicBezTo>
                    <a:pt x="173897" y="98977"/>
                    <a:pt x="173825" y="98983"/>
                    <a:pt x="173753" y="98983"/>
                  </a:cubicBezTo>
                  <a:cubicBezTo>
                    <a:pt x="173680" y="98983"/>
                    <a:pt x="173605" y="98977"/>
                    <a:pt x="173534" y="98977"/>
                  </a:cubicBezTo>
                  <a:cubicBezTo>
                    <a:pt x="173010" y="98977"/>
                    <a:pt x="172974" y="98953"/>
                    <a:pt x="172974" y="98405"/>
                  </a:cubicBezTo>
                  <a:cubicBezTo>
                    <a:pt x="172974" y="96631"/>
                    <a:pt x="172974" y="94845"/>
                    <a:pt x="172974" y="93059"/>
                  </a:cubicBezTo>
                  <a:cubicBezTo>
                    <a:pt x="172974" y="92702"/>
                    <a:pt x="172998" y="92345"/>
                    <a:pt x="172867" y="92000"/>
                  </a:cubicBezTo>
                  <a:cubicBezTo>
                    <a:pt x="172808" y="91833"/>
                    <a:pt x="172831" y="91619"/>
                    <a:pt x="172831" y="91440"/>
                  </a:cubicBezTo>
                  <a:cubicBezTo>
                    <a:pt x="172831" y="87011"/>
                    <a:pt x="172831" y="82582"/>
                    <a:pt x="172831" y="78164"/>
                  </a:cubicBezTo>
                  <a:cubicBezTo>
                    <a:pt x="172831" y="77414"/>
                    <a:pt x="172831" y="77414"/>
                    <a:pt x="173581" y="77414"/>
                  </a:cubicBezTo>
                  <a:close/>
                  <a:moveTo>
                    <a:pt x="244650" y="76992"/>
                  </a:moveTo>
                  <a:cubicBezTo>
                    <a:pt x="245840" y="76992"/>
                    <a:pt x="247031" y="76998"/>
                    <a:pt x="248222" y="76998"/>
                  </a:cubicBezTo>
                  <a:cubicBezTo>
                    <a:pt x="248650" y="77117"/>
                    <a:pt x="249089" y="77144"/>
                    <a:pt x="249529" y="77144"/>
                  </a:cubicBezTo>
                  <a:cubicBezTo>
                    <a:pt x="249874" y="77144"/>
                    <a:pt x="250219" y="77128"/>
                    <a:pt x="250560" y="77128"/>
                  </a:cubicBezTo>
                  <a:cubicBezTo>
                    <a:pt x="250606" y="77128"/>
                    <a:pt x="250652" y="77128"/>
                    <a:pt x="250698" y="77129"/>
                  </a:cubicBezTo>
                  <a:cubicBezTo>
                    <a:pt x="251095" y="77133"/>
                    <a:pt x="251492" y="77134"/>
                    <a:pt x="251889" y="77134"/>
                  </a:cubicBezTo>
                  <a:cubicBezTo>
                    <a:pt x="252683" y="77134"/>
                    <a:pt x="253476" y="77129"/>
                    <a:pt x="254270" y="77129"/>
                  </a:cubicBezTo>
                  <a:cubicBezTo>
                    <a:pt x="254334" y="77129"/>
                    <a:pt x="254397" y="77128"/>
                    <a:pt x="254460" y="77128"/>
                  </a:cubicBezTo>
                  <a:cubicBezTo>
                    <a:pt x="254774" y="77128"/>
                    <a:pt x="255084" y="77137"/>
                    <a:pt x="255401" y="77236"/>
                  </a:cubicBezTo>
                  <a:cubicBezTo>
                    <a:pt x="255496" y="77272"/>
                    <a:pt x="255601" y="77280"/>
                    <a:pt x="255708" y="77280"/>
                  </a:cubicBezTo>
                  <a:cubicBezTo>
                    <a:pt x="255815" y="77280"/>
                    <a:pt x="255925" y="77272"/>
                    <a:pt x="256032" y="77272"/>
                  </a:cubicBezTo>
                  <a:lnTo>
                    <a:pt x="263676" y="77272"/>
                  </a:lnTo>
                  <a:cubicBezTo>
                    <a:pt x="264212" y="77283"/>
                    <a:pt x="264236" y="77307"/>
                    <a:pt x="264236" y="77843"/>
                  </a:cubicBezTo>
                  <a:cubicBezTo>
                    <a:pt x="264248" y="79248"/>
                    <a:pt x="264236" y="80653"/>
                    <a:pt x="264248" y="82058"/>
                  </a:cubicBezTo>
                  <a:cubicBezTo>
                    <a:pt x="264248" y="82415"/>
                    <a:pt x="264224" y="82760"/>
                    <a:pt x="264343" y="83117"/>
                  </a:cubicBezTo>
                  <a:cubicBezTo>
                    <a:pt x="264402" y="83308"/>
                    <a:pt x="264378" y="83534"/>
                    <a:pt x="264378" y="83749"/>
                  </a:cubicBezTo>
                  <a:lnTo>
                    <a:pt x="264378" y="89535"/>
                  </a:lnTo>
                  <a:lnTo>
                    <a:pt x="264390" y="89535"/>
                  </a:lnTo>
                  <a:lnTo>
                    <a:pt x="264390" y="95309"/>
                  </a:lnTo>
                  <a:cubicBezTo>
                    <a:pt x="264390" y="95619"/>
                    <a:pt x="264390" y="95929"/>
                    <a:pt x="264295" y="96226"/>
                  </a:cubicBezTo>
                  <a:cubicBezTo>
                    <a:pt x="264224" y="96429"/>
                    <a:pt x="264248" y="96655"/>
                    <a:pt x="264248" y="96869"/>
                  </a:cubicBezTo>
                  <a:cubicBezTo>
                    <a:pt x="264248" y="97488"/>
                    <a:pt x="264248" y="98107"/>
                    <a:pt x="264236" y="98727"/>
                  </a:cubicBezTo>
                  <a:cubicBezTo>
                    <a:pt x="264236" y="99036"/>
                    <a:pt x="264164" y="99108"/>
                    <a:pt x="263867" y="99119"/>
                  </a:cubicBezTo>
                  <a:cubicBezTo>
                    <a:pt x="263819" y="99123"/>
                    <a:pt x="263771" y="99125"/>
                    <a:pt x="263724" y="99125"/>
                  </a:cubicBezTo>
                  <a:cubicBezTo>
                    <a:pt x="263628" y="99125"/>
                    <a:pt x="263533" y="99119"/>
                    <a:pt x="263438" y="99119"/>
                  </a:cubicBezTo>
                  <a:lnTo>
                    <a:pt x="257723" y="99119"/>
                  </a:lnTo>
                  <a:cubicBezTo>
                    <a:pt x="257437" y="99119"/>
                    <a:pt x="257163" y="99119"/>
                    <a:pt x="256878" y="99036"/>
                  </a:cubicBezTo>
                  <a:cubicBezTo>
                    <a:pt x="256716" y="98994"/>
                    <a:pt x="256548" y="98988"/>
                    <a:pt x="256379" y="98988"/>
                  </a:cubicBezTo>
                  <a:cubicBezTo>
                    <a:pt x="256311" y="98988"/>
                    <a:pt x="256243" y="98988"/>
                    <a:pt x="256175" y="98988"/>
                  </a:cubicBezTo>
                  <a:cubicBezTo>
                    <a:pt x="254199" y="98977"/>
                    <a:pt x="252222" y="98977"/>
                    <a:pt x="250246" y="98977"/>
                  </a:cubicBezTo>
                  <a:cubicBezTo>
                    <a:pt x="250185" y="98977"/>
                    <a:pt x="250125" y="98977"/>
                    <a:pt x="250065" y="98977"/>
                  </a:cubicBezTo>
                  <a:cubicBezTo>
                    <a:pt x="249795" y="98977"/>
                    <a:pt x="249530" y="98969"/>
                    <a:pt x="249258" y="98881"/>
                  </a:cubicBezTo>
                  <a:cubicBezTo>
                    <a:pt x="249152" y="98848"/>
                    <a:pt x="249031" y="98841"/>
                    <a:pt x="248910" y="98841"/>
                  </a:cubicBezTo>
                  <a:cubicBezTo>
                    <a:pt x="248813" y="98841"/>
                    <a:pt x="248716" y="98846"/>
                    <a:pt x="248627" y="98846"/>
                  </a:cubicBezTo>
                  <a:cubicBezTo>
                    <a:pt x="247912" y="98840"/>
                    <a:pt x="247198" y="98840"/>
                    <a:pt x="246483" y="98840"/>
                  </a:cubicBezTo>
                  <a:cubicBezTo>
                    <a:pt x="245769" y="98840"/>
                    <a:pt x="245055" y="98840"/>
                    <a:pt x="244340" y="98834"/>
                  </a:cubicBezTo>
                  <a:cubicBezTo>
                    <a:pt x="244284" y="98834"/>
                    <a:pt x="244228" y="98834"/>
                    <a:pt x="244171" y="98834"/>
                  </a:cubicBezTo>
                  <a:cubicBezTo>
                    <a:pt x="243919" y="98834"/>
                    <a:pt x="243667" y="98826"/>
                    <a:pt x="243423" y="98738"/>
                  </a:cubicBezTo>
                  <a:cubicBezTo>
                    <a:pt x="243311" y="98705"/>
                    <a:pt x="243191" y="98698"/>
                    <a:pt x="243070" y="98698"/>
                  </a:cubicBezTo>
                  <a:cubicBezTo>
                    <a:pt x="242973" y="98698"/>
                    <a:pt x="242876" y="98703"/>
                    <a:pt x="242781" y="98703"/>
                  </a:cubicBezTo>
                  <a:cubicBezTo>
                    <a:pt x="242650" y="98697"/>
                    <a:pt x="242519" y="98697"/>
                    <a:pt x="242388" y="98697"/>
                  </a:cubicBezTo>
                  <a:cubicBezTo>
                    <a:pt x="242257" y="98697"/>
                    <a:pt x="242126" y="98697"/>
                    <a:pt x="241995" y="98691"/>
                  </a:cubicBezTo>
                  <a:cubicBezTo>
                    <a:pt x="241780" y="98679"/>
                    <a:pt x="241685" y="98596"/>
                    <a:pt x="241685" y="98381"/>
                  </a:cubicBezTo>
                  <a:cubicBezTo>
                    <a:pt x="241709" y="97584"/>
                    <a:pt x="241566" y="96774"/>
                    <a:pt x="241780" y="95976"/>
                  </a:cubicBezTo>
                  <a:cubicBezTo>
                    <a:pt x="241828" y="95810"/>
                    <a:pt x="241816" y="95643"/>
                    <a:pt x="241816" y="95476"/>
                  </a:cubicBezTo>
                  <a:cubicBezTo>
                    <a:pt x="241816" y="95000"/>
                    <a:pt x="241816" y="94524"/>
                    <a:pt x="241816" y="94047"/>
                  </a:cubicBezTo>
                  <a:cubicBezTo>
                    <a:pt x="241816" y="93905"/>
                    <a:pt x="241792" y="93762"/>
                    <a:pt x="241828" y="93619"/>
                  </a:cubicBezTo>
                  <a:cubicBezTo>
                    <a:pt x="242066" y="92607"/>
                    <a:pt x="241911" y="91583"/>
                    <a:pt x="241959" y="90571"/>
                  </a:cubicBezTo>
                  <a:cubicBezTo>
                    <a:pt x="241971" y="90237"/>
                    <a:pt x="241947" y="89904"/>
                    <a:pt x="242054" y="89583"/>
                  </a:cubicBezTo>
                  <a:cubicBezTo>
                    <a:pt x="242126" y="89380"/>
                    <a:pt x="242102" y="89154"/>
                    <a:pt x="242102" y="88940"/>
                  </a:cubicBezTo>
                  <a:cubicBezTo>
                    <a:pt x="242102" y="87416"/>
                    <a:pt x="242102" y="85892"/>
                    <a:pt x="242102" y="84380"/>
                  </a:cubicBezTo>
                  <a:cubicBezTo>
                    <a:pt x="242102" y="84070"/>
                    <a:pt x="242090" y="83760"/>
                    <a:pt x="242197" y="83463"/>
                  </a:cubicBezTo>
                  <a:cubicBezTo>
                    <a:pt x="242257" y="83284"/>
                    <a:pt x="242233" y="83082"/>
                    <a:pt x="242245" y="82891"/>
                  </a:cubicBezTo>
                  <a:cubicBezTo>
                    <a:pt x="242245" y="82367"/>
                    <a:pt x="242245" y="81844"/>
                    <a:pt x="242245" y="81320"/>
                  </a:cubicBezTo>
                  <a:cubicBezTo>
                    <a:pt x="242245" y="81034"/>
                    <a:pt x="242233" y="80760"/>
                    <a:pt x="242328" y="80474"/>
                  </a:cubicBezTo>
                  <a:cubicBezTo>
                    <a:pt x="242388" y="80320"/>
                    <a:pt x="242376" y="80153"/>
                    <a:pt x="242388" y="79986"/>
                  </a:cubicBezTo>
                  <a:cubicBezTo>
                    <a:pt x="242411" y="79367"/>
                    <a:pt x="242340" y="78748"/>
                    <a:pt x="242507" y="78141"/>
                  </a:cubicBezTo>
                  <a:cubicBezTo>
                    <a:pt x="242578" y="77903"/>
                    <a:pt x="242519" y="77629"/>
                    <a:pt x="242531" y="77367"/>
                  </a:cubicBezTo>
                  <a:cubicBezTo>
                    <a:pt x="242542" y="77093"/>
                    <a:pt x="242614" y="76998"/>
                    <a:pt x="242864" y="76998"/>
                  </a:cubicBezTo>
                  <a:cubicBezTo>
                    <a:pt x="243459" y="76994"/>
                    <a:pt x="244055" y="76992"/>
                    <a:pt x="244650" y="76992"/>
                  </a:cubicBezTo>
                  <a:close/>
                  <a:moveTo>
                    <a:pt x="151674" y="77267"/>
                  </a:moveTo>
                  <a:cubicBezTo>
                    <a:pt x="151750" y="77267"/>
                    <a:pt x="151826" y="77272"/>
                    <a:pt x="151900" y="77272"/>
                  </a:cubicBezTo>
                  <a:lnTo>
                    <a:pt x="160746" y="77272"/>
                  </a:lnTo>
                  <a:cubicBezTo>
                    <a:pt x="160794" y="77272"/>
                    <a:pt x="160842" y="77271"/>
                    <a:pt x="160889" y="77271"/>
                  </a:cubicBezTo>
                  <a:cubicBezTo>
                    <a:pt x="161080" y="77271"/>
                    <a:pt x="161270" y="77279"/>
                    <a:pt x="161461" y="77355"/>
                  </a:cubicBezTo>
                  <a:cubicBezTo>
                    <a:pt x="161586" y="77402"/>
                    <a:pt x="161714" y="77414"/>
                    <a:pt x="161843" y="77414"/>
                  </a:cubicBezTo>
                  <a:cubicBezTo>
                    <a:pt x="161973" y="77414"/>
                    <a:pt x="162104" y="77402"/>
                    <a:pt x="162235" y="77402"/>
                  </a:cubicBezTo>
                  <a:lnTo>
                    <a:pt x="171367" y="77402"/>
                  </a:lnTo>
                  <a:cubicBezTo>
                    <a:pt x="171454" y="77402"/>
                    <a:pt x="171534" y="77402"/>
                    <a:pt x="171605" y="77402"/>
                  </a:cubicBezTo>
                  <a:cubicBezTo>
                    <a:pt x="172311" y="77402"/>
                    <a:pt x="172272" y="77441"/>
                    <a:pt x="172272" y="78295"/>
                  </a:cubicBezTo>
                  <a:cubicBezTo>
                    <a:pt x="172272" y="80129"/>
                    <a:pt x="172272" y="81963"/>
                    <a:pt x="172272" y="83784"/>
                  </a:cubicBezTo>
                  <a:cubicBezTo>
                    <a:pt x="172272" y="84070"/>
                    <a:pt x="172272" y="84356"/>
                    <a:pt x="172355" y="84641"/>
                  </a:cubicBezTo>
                  <a:cubicBezTo>
                    <a:pt x="172415" y="84856"/>
                    <a:pt x="172403" y="85106"/>
                    <a:pt x="172403" y="85344"/>
                  </a:cubicBezTo>
                  <a:cubicBezTo>
                    <a:pt x="172403" y="87297"/>
                    <a:pt x="172403" y="89249"/>
                    <a:pt x="172415" y="91202"/>
                  </a:cubicBezTo>
                  <a:cubicBezTo>
                    <a:pt x="172415" y="91488"/>
                    <a:pt x="172403" y="91761"/>
                    <a:pt x="172498" y="92047"/>
                  </a:cubicBezTo>
                  <a:cubicBezTo>
                    <a:pt x="172546" y="92214"/>
                    <a:pt x="172546" y="92416"/>
                    <a:pt x="172546" y="92607"/>
                  </a:cubicBezTo>
                  <a:cubicBezTo>
                    <a:pt x="172546" y="94512"/>
                    <a:pt x="172546" y="96417"/>
                    <a:pt x="172546" y="98322"/>
                  </a:cubicBezTo>
                  <a:cubicBezTo>
                    <a:pt x="172546" y="98977"/>
                    <a:pt x="172534" y="98977"/>
                    <a:pt x="171855" y="98977"/>
                  </a:cubicBezTo>
                  <a:lnTo>
                    <a:pt x="170355" y="98977"/>
                  </a:lnTo>
                  <a:cubicBezTo>
                    <a:pt x="169926" y="98988"/>
                    <a:pt x="169509" y="98965"/>
                    <a:pt x="169081" y="99084"/>
                  </a:cubicBezTo>
                  <a:cubicBezTo>
                    <a:pt x="168974" y="99119"/>
                    <a:pt x="168858" y="99128"/>
                    <a:pt x="168739" y="99128"/>
                  </a:cubicBezTo>
                  <a:cubicBezTo>
                    <a:pt x="168619" y="99128"/>
                    <a:pt x="168497" y="99119"/>
                    <a:pt x="168378" y="99119"/>
                  </a:cubicBezTo>
                  <a:lnTo>
                    <a:pt x="156020" y="99119"/>
                  </a:lnTo>
                  <a:cubicBezTo>
                    <a:pt x="155921" y="99119"/>
                    <a:pt x="155822" y="99118"/>
                    <a:pt x="155723" y="99118"/>
                  </a:cubicBezTo>
                  <a:cubicBezTo>
                    <a:pt x="155425" y="99118"/>
                    <a:pt x="155124" y="99131"/>
                    <a:pt x="154829" y="99239"/>
                  </a:cubicBezTo>
                  <a:cubicBezTo>
                    <a:pt x="154752" y="99262"/>
                    <a:pt x="154668" y="99268"/>
                    <a:pt x="154584" y="99268"/>
                  </a:cubicBezTo>
                  <a:cubicBezTo>
                    <a:pt x="154499" y="99268"/>
                    <a:pt x="154412" y="99262"/>
                    <a:pt x="154329" y="99262"/>
                  </a:cubicBezTo>
                  <a:cubicBezTo>
                    <a:pt x="153805" y="99262"/>
                    <a:pt x="153281" y="99262"/>
                    <a:pt x="152757" y="99274"/>
                  </a:cubicBezTo>
                  <a:cubicBezTo>
                    <a:pt x="152638" y="99274"/>
                    <a:pt x="152519" y="99270"/>
                    <a:pt x="152401" y="99270"/>
                  </a:cubicBezTo>
                  <a:cubicBezTo>
                    <a:pt x="152163" y="99270"/>
                    <a:pt x="151928" y="99286"/>
                    <a:pt x="151698" y="99381"/>
                  </a:cubicBezTo>
                  <a:cubicBezTo>
                    <a:pt x="151638" y="99405"/>
                    <a:pt x="151567" y="99405"/>
                    <a:pt x="151495" y="99405"/>
                  </a:cubicBezTo>
                  <a:lnTo>
                    <a:pt x="149066" y="99405"/>
                  </a:lnTo>
                  <a:cubicBezTo>
                    <a:pt x="148793" y="99405"/>
                    <a:pt x="148721" y="99322"/>
                    <a:pt x="148709" y="99072"/>
                  </a:cubicBezTo>
                  <a:cubicBezTo>
                    <a:pt x="148697" y="98881"/>
                    <a:pt x="148697" y="98691"/>
                    <a:pt x="148697" y="98500"/>
                  </a:cubicBezTo>
                  <a:lnTo>
                    <a:pt x="148697" y="90142"/>
                  </a:lnTo>
                  <a:cubicBezTo>
                    <a:pt x="148697" y="87380"/>
                    <a:pt x="148697" y="84618"/>
                    <a:pt x="148697" y="81867"/>
                  </a:cubicBezTo>
                  <a:cubicBezTo>
                    <a:pt x="148697" y="81534"/>
                    <a:pt x="148721" y="81201"/>
                    <a:pt x="148602" y="80879"/>
                  </a:cubicBezTo>
                  <a:cubicBezTo>
                    <a:pt x="148543" y="80724"/>
                    <a:pt x="148566" y="80546"/>
                    <a:pt x="148554" y="80379"/>
                  </a:cubicBezTo>
                  <a:cubicBezTo>
                    <a:pt x="148554" y="79950"/>
                    <a:pt x="148554" y="79522"/>
                    <a:pt x="148554" y="79093"/>
                  </a:cubicBezTo>
                  <a:cubicBezTo>
                    <a:pt x="148554" y="78784"/>
                    <a:pt x="148578" y="78486"/>
                    <a:pt x="148459" y="78176"/>
                  </a:cubicBezTo>
                  <a:cubicBezTo>
                    <a:pt x="148388" y="78010"/>
                    <a:pt x="148400" y="77807"/>
                    <a:pt x="148447" y="77617"/>
                  </a:cubicBezTo>
                  <a:cubicBezTo>
                    <a:pt x="148471" y="77522"/>
                    <a:pt x="148531" y="77450"/>
                    <a:pt x="148638" y="77438"/>
                  </a:cubicBezTo>
                  <a:cubicBezTo>
                    <a:pt x="148757" y="77426"/>
                    <a:pt x="148876" y="77414"/>
                    <a:pt x="148995" y="77414"/>
                  </a:cubicBezTo>
                  <a:lnTo>
                    <a:pt x="150352" y="77414"/>
                  </a:lnTo>
                  <a:cubicBezTo>
                    <a:pt x="150698" y="77402"/>
                    <a:pt x="151055" y="77426"/>
                    <a:pt x="151400" y="77307"/>
                  </a:cubicBezTo>
                  <a:cubicBezTo>
                    <a:pt x="151486" y="77274"/>
                    <a:pt x="151579" y="77267"/>
                    <a:pt x="151674" y="77267"/>
                  </a:cubicBezTo>
                  <a:close/>
                  <a:moveTo>
                    <a:pt x="147256" y="77401"/>
                  </a:moveTo>
                  <a:cubicBezTo>
                    <a:pt x="147369" y="77401"/>
                    <a:pt x="147478" y="77417"/>
                    <a:pt x="147578" y="77486"/>
                  </a:cubicBezTo>
                  <a:cubicBezTo>
                    <a:pt x="147781" y="77629"/>
                    <a:pt x="147662" y="77891"/>
                    <a:pt x="147757" y="78081"/>
                  </a:cubicBezTo>
                  <a:cubicBezTo>
                    <a:pt x="147864" y="78295"/>
                    <a:pt x="147840" y="78545"/>
                    <a:pt x="147840" y="78784"/>
                  </a:cubicBezTo>
                  <a:cubicBezTo>
                    <a:pt x="147840" y="79212"/>
                    <a:pt x="147840" y="79629"/>
                    <a:pt x="147840" y="80058"/>
                  </a:cubicBezTo>
                  <a:cubicBezTo>
                    <a:pt x="147852" y="80415"/>
                    <a:pt x="147828" y="80772"/>
                    <a:pt x="147947" y="81117"/>
                  </a:cubicBezTo>
                  <a:cubicBezTo>
                    <a:pt x="148007" y="81296"/>
                    <a:pt x="147983" y="81498"/>
                    <a:pt x="147983" y="81689"/>
                  </a:cubicBezTo>
                  <a:lnTo>
                    <a:pt x="147983" y="98679"/>
                  </a:lnTo>
                  <a:lnTo>
                    <a:pt x="147983" y="98822"/>
                  </a:lnTo>
                  <a:cubicBezTo>
                    <a:pt x="147995" y="99381"/>
                    <a:pt x="147912" y="99346"/>
                    <a:pt x="147447" y="99441"/>
                  </a:cubicBezTo>
                  <a:cubicBezTo>
                    <a:pt x="146852" y="99548"/>
                    <a:pt x="146268" y="99548"/>
                    <a:pt x="145673" y="99548"/>
                  </a:cubicBezTo>
                  <a:lnTo>
                    <a:pt x="124909" y="99548"/>
                  </a:lnTo>
                  <a:cubicBezTo>
                    <a:pt x="124802" y="99548"/>
                    <a:pt x="124694" y="99551"/>
                    <a:pt x="124587" y="99551"/>
                  </a:cubicBezTo>
                  <a:cubicBezTo>
                    <a:pt x="124480" y="99551"/>
                    <a:pt x="124373" y="99548"/>
                    <a:pt x="124266" y="99536"/>
                  </a:cubicBezTo>
                  <a:cubicBezTo>
                    <a:pt x="124099" y="99536"/>
                    <a:pt x="124016" y="99429"/>
                    <a:pt x="124004" y="99262"/>
                  </a:cubicBezTo>
                  <a:cubicBezTo>
                    <a:pt x="123992" y="99072"/>
                    <a:pt x="123992" y="98881"/>
                    <a:pt x="123992" y="98691"/>
                  </a:cubicBezTo>
                  <a:cubicBezTo>
                    <a:pt x="123992" y="91928"/>
                    <a:pt x="123992" y="85177"/>
                    <a:pt x="123992" y="78415"/>
                  </a:cubicBezTo>
                  <a:lnTo>
                    <a:pt x="123992" y="78343"/>
                  </a:lnTo>
                  <a:cubicBezTo>
                    <a:pt x="123992" y="77634"/>
                    <a:pt x="123973" y="77555"/>
                    <a:pt x="124554" y="77555"/>
                  </a:cubicBezTo>
                  <a:cubicBezTo>
                    <a:pt x="124617" y="77555"/>
                    <a:pt x="124687" y="77556"/>
                    <a:pt x="124766" y="77557"/>
                  </a:cubicBezTo>
                  <a:cubicBezTo>
                    <a:pt x="125004" y="77557"/>
                    <a:pt x="125242" y="77545"/>
                    <a:pt x="125468" y="77474"/>
                  </a:cubicBezTo>
                  <a:cubicBezTo>
                    <a:pt x="125671" y="77426"/>
                    <a:pt x="125897" y="77414"/>
                    <a:pt x="126111" y="77414"/>
                  </a:cubicBezTo>
                  <a:lnTo>
                    <a:pt x="146947" y="77414"/>
                  </a:lnTo>
                  <a:cubicBezTo>
                    <a:pt x="147049" y="77414"/>
                    <a:pt x="147154" y="77401"/>
                    <a:pt x="147256" y="77401"/>
                  </a:cubicBezTo>
                  <a:close/>
                  <a:moveTo>
                    <a:pt x="106006" y="77553"/>
                  </a:moveTo>
                  <a:cubicBezTo>
                    <a:pt x="106092" y="77553"/>
                    <a:pt x="106179" y="77557"/>
                    <a:pt x="106263" y="77557"/>
                  </a:cubicBezTo>
                  <a:lnTo>
                    <a:pt x="122682" y="77557"/>
                  </a:lnTo>
                  <a:cubicBezTo>
                    <a:pt x="123408" y="77557"/>
                    <a:pt x="123420" y="77557"/>
                    <a:pt x="123420" y="78307"/>
                  </a:cubicBezTo>
                  <a:lnTo>
                    <a:pt x="123420" y="84522"/>
                  </a:lnTo>
                  <a:cubicBezTo>
                    <a:pt x="123420" y="86499"/>
                    <a:pt x="123420" y="88475"/>
                    <a:pt x="123420" y="90452"/>
                  </a:cubicBezTo>
                  <a:cubicBezTo>
                    <a:pt x="123420" y="90773"/>
                    <a:pt x="123468" y="91118"/>
                    <a:pt x="123349" y="91440"/>
                  </a:cubicBezTo>
                  <a:cubicBezTo>
                    <a:pt x="123301" y="91559"/>
                    <a:pt x="123361" y="91666"/>
                    <a:pt x="123373" y="91785"/>
                  </a:cubicBezTo>
                  <a:cubicBezTo>
                    <a:pt x="123397" y="91892"/>
                    <a:pt x="123420" y="92035"/>
                    <a:pt x="123385" y="92130"/>
                  </a:cubicBezTo>
                  <a:cubicBezTo>
                    <a:pt x="123230" y="92547"/>
                    <a:pt x="123278" y="92976"/>
                    <a:pt x="123278" y="93404"/>
                  </a:cubicBezTo>
                  <a:cubicBezTo>
                    <a:pt x="123278" y="95214"/>
                    <a:pt x="123278" y="97024"/>
                    <a:pt x="123278" y="98834"/>
                  </a:cubicBezTo>
                  <a:cubicBezTo>
                    <a:pt x="123278" y="99548"/>
                    <a:pt x="123278" y="99548"/>
                    <a:pt x="122587" y="99560"/>
                  </a:cubicBezTo>
                  <a:cubicBezTo>
                    <a:pt x="121968" y="99560"/>
                    <a:pt x="121349" y="99555"/>
                    <a:pt x="120730" y="99555"/>
                  </a:cubicBezTo>
                  <a:cubicBezTo>
                    <a:pt x="120420" y="99555"/>
                    <a:pt x="120110" y="99556"/>
                    <a:pt x="119801" y="99560"/>
                  </a:cubicBezTo>
                  <a:cubicBezTo>
                    <a:pt x="119658" y="99560"/>
                    <a:pt x="119515" y="99556"/>
                    <a:pt x="119373" y="99556"/>
                  </a:cubicBezTo>
                  <a:cubicBezTo>
                    <a:pt x="119088" y="99556"/>
                    <a:pt x="118805" y="99572"/>
                    <a:pt x="118527" y="99667"/>
                  </a:cubicBezTo>
                  <a:cubicBezTo>
                    <a:pt x="118455" y="99691"/>
                    <a:pt x="118375" y="99697"/>
                    <a:pt x="118292" y="99697"/>
                  </a:cubicBezTo>
                  <a:cubicBezTo>
                    <a:pt x="118208" y="99697"/>
                    <a:pt x="118122" y="99691"/>
                    <a:pt x="118039" y="99691"/>
                  </a:cubicBezTo>
                  <a:cubicBezTo>
                    <a:pt x="117753" y="99697"/>
                    <a:pt x="117467" y="99697"/>
                    <a:pt x="117182" y="99697"/>
                  </a:cubicBezTo>
                  <a:cubicBezTo>
                    <a:pt x="116896" y="99697"/>
                    <a:pt x="116610" y="99697"/>
                    <a:pt x="116324" y="99703"/>
                  </a:cubicBezTo>
                  <a:cubicBezTo>
                    <a:pt x="116216" y="99703"/>
                    <a:pt x="116108" y="99701"/>
                    <a:pt x="116001" y="99701"/>
                  </a:cubicBezTo>
                  <a:cubicBezTo>
                    <a:pt x="115704" y="99701"/>
                    <a:pt x="115410" y="99714"/>
                    <a:pt x="115122" y="99810"/>
                  </a:cubicBezTo>
                  <a:cubicBezTo>
                    <a:pt x="115041" y="99837"/>
                    <a:pt x="114954" y="99844"/>
                    <a:pt x="114867" y="99844"/>
                  </a:cubicBezTo>
                  <a:cubicBezTo>
                    <a:pt x="114762" y="99844"/>
                    <a:pt x="114654" y="99834"/>
                    <a:pt x="114550" y="99834"/>
                  </a:cubicBezTo>
                  <a:cubicBezTo>
                    <a:pt x="113812" y="99846"/>
                    <a:pt x="113074" y="99846"/>
                    <a:pt x="112336" y="99846"/>
                  </a:cubicBezTo>
                  <a:cubicBezTo>
                    <a:pt x="112271" y="99846"/>
                    <a:pt x="112206" y="99845"/>
                    <a:pt x="112142" y="99845"/>
                  </a:cubicBezTo>
                  <a:cubicBezTo>
                    <a:pt x="111853" y="99845"/>
                    <a:pt x="111568" y="99853"/>
                    <a:pt x="111276" y="99941"/>
                  </a:cubicBezTo>
                  <a:cubicBezTo>
                    <a:pt x="111181" y="99977"/>
                    <a:pt x="111077" y="99986"/>
                    <a:pt x="110969" y="99986"/>
                  </a:cubicBezTo>
                  <a:cubicBezTo>
                    <a:pt x="110862" y="99986"/>
                    <a:pt x="110752" y="99977"/>
                    <a:pt x="110645" y="99977"/>
                  </a:cubicBezTo>
                  <a:cubicBezTo>
                    <a:pt x="109097" y="99989"/>
                    <a:pt x="107549" y="99989"/>
                    <a:pt x="106002" y="99989"/>
                  </a:cubicBezTo>
                  <a:cubicBezTo>
                    <a:pt x="105941" y="99989"/>
                    <a:pt x="105881" y="99988"/>
                    <a:pt x="105821" y="99988"/>
                  </a:cubicBezTo>
                  <a:cubicBezTo>
                    <a:pt x="105551" y="99988"/>
                    <a:pt x="105286" y="99996"/>
                    <a:pt x="105013" y="100084"/>
                  </a:cubicBezTo>
                  <a:cubicBezTo>
                    <a:pt x="104907" y="100117"/>
                    <a:pt x="104791" y="100124"/>
                    <a:pt x="104671" y="100124"/>
                  </a:cubicBezTo>
                  <a:cubicBezTo>
                    <a:pt x="104575" y="100124"/>
                    <a:pt x="104478" y="100120"/>
                    <a:pt x="104382" y="100120"/>
                  </a:cubicBezTo>
                  <a:cubicBezTo>
                    <a:pt x="102811" y="100131"/>
                    <a:pt x="101239" y="100131"/>
                    <a:pt x="99667" y="100131"/>
                  </a:cubicBezTo>
                  <a:cubicBezTo>
                    <a:pt x="99579" y="100131"/>
                    <a:pt x="99491" y="100130"/>
                    <a:pt x="99402" y="100130"/>
                  </a:cubicBezTo>
                  <a:cubicBezTo>
                    <a:pt x="99182" y="100130"/>
                    <a:pt x="98963" y="100142"/>
                    <a:pt x="98751" y="100227"/>
                  </a:cubicBezTo>
                  <a:cubicBezTo>
                    <a:pt x="98715" y="100251"/>
                    <a:pt x="98667" y="100251"/>
                    <a:pt x="98620" y="100262"/>
                  </a:cubicBezTo>
                  <a:cubicBezTo>
                    <a:pt x="98454" y="100267"/>
                    <a:pt x="98319" y="100271"/>
                    <a:pt x="98207" y="100271"/>
                  </a:cubicBezTo>
                  <a:cubicBezTo>
                    <a:pt x="97687" y="100271"/>
                    <a:pt x="97705" y="100171"/>
                    <a:pt x="97715" y="99465"/>
                  </a:cubicBezTo>
                  <a:cubicBezTo>
                    <a:pt x="97715" y="99179"/>
                    <a:pt x="97727" y="98905"/>
                    <a:pt x="97798" y="98619"/>
                  </a:cubicBezTo>
                  <a:cubicBezTo>
                    <a:pt x="97858" y="98346"/>
                    <a:pt x="97846" y="98048"/>
                    <a:pt x="97858" y="97762"/>
                  </a:cubicBezTo>
                  <a:cubicBezTo>
                    <a:pt x="97870" y="97298"/>
                    <a:pt x="97870" y="96822"/>
                    <a:pt x="97965" y="96357"/>
                  </a:cubicBezTo>
                  <a:cubicBezTo>
                    <a:pt x="98048" y="95893"/>
                    <a:pt x="97989" y="95405"/>
                    <a:pt x="98001" y="94928"/>
                  </a:cubicBezTo>
                  <a:cubicBezTo>
                    <a:pt x="98001" y="94500"/>
                    <a:pt x="97965" y="94071"/>
                    <a:pt x="98108" y="93654"/>
                  </a:cubicBezTo>
                  <a:cubicBezTo>
                    <a:pt x="98167" y="93512"/>
                    <a:pt x="98132" y="93333"/>
                    <a:pt x="98132" y="93166"/>
                  </a:cubicBezTo>
                  <a:cubicBezTo>
                    <a:pt x="98143" y="92452"/>
                    <a:pt x="98143" y="91738"/>
                    <a:pt x="98143" y="91023"/>
                  </a:cubicBezTo>
                  <a:cubicBezTo>
                    <a:pt x="98143" y="90618"/>
                    <a:pt x="98108" y="90214"/>
                    <a:pt x="98251" y="89821"/>
                  </a:cubicBezTo>
                  <a:cubicBezTo>
                    <a:pt x="98298" y="89666"/>
                    <a:pt x="98274" y="89487"/>
                    <a:pt x="98274" y="89321"/>
                  </a:cubicBezTo>
                  <a:cubicBezTo>
                    <a:pt x="98286" y="88701"/>
                    <a:pt x="98286" y="88082"/>
                    <a:pt x="98286" y="87463"/>
                  </a:cubicBezTo>
                  <a:cubicBezTo>
                    <a:pt x="98286" y="87177"/>
                    <a:pt x="98298" y="86904"/>
                    <a:pt x="98370" y="86618"/>
                  </a:cubicBezTo>
                  <a:cubicBezTo>
                    <a:pt x="98429" y="86344"/>
                    <a:pt x="98417" y="86058"/>
                    <a:pt x="98417" y="85773"/>
                  </a:cubicBezTo>
                  <a:cubicBezTo>
                    <a:pt x="98441" y="85225"/>
                    <a:pt x="98382" y="84677"/>
                    <a:pt x="98548" y="84141"/>
                  </a:cubicBezTo>
                  <a:cubicBezTo>
                    <a:pt x="98596" y="83999"/>
                    <a:pt x="98572" y="83808"/>
                    <a:pt x="98572" y="83641"/>
                  </a:cubicBezTo>
                  <a:cubicBezTo>
                    <a:pt x="98572" y="82987"/>
                    <a:pt x="98572" y="82320"/>
                    <a:pt x="98572" y="81653"/>
                  </a:cubicBezTo>
                  <a:cubicBezTo>
                    <a:pt x="98572" y="81343"/>
                    <a:pt x="98572" y="81034"/>
                    <a:pt x="98667" y="80736"/>
                  </a:cubicBezTo>
                  <a:cubicBezTo>
                    <a:pt x="98727" y="80534"/>
                    <a:pt x="98703" y="80308"/>
                    <a:pt x="98703" y="80093"/>
                  </a:cubicBezTo>
                  <a:cubicBezTo>
                    <a:pt x="98715" y="79474"/>
                    <a:pt x="98703" y="78855"/>
                    <a:pt x="98715" y="78236"/>
                  </a:cubicBezTo>
                  <a:cubicBezTo>
                    <a:pt x="98715" y="77926"/>
                    <a:pt x="98763" y="77926"/>
                    <a:pt x="99084" y="77831"/>
                  </a:cubicBezTo>
                  <a:cubicBezTo>
                    <a:pt x="99548" y="77712"/>
                    <a:pt x="100025" y="77700"/>
                    <a:pt x="100501" y="77700"/>
                  </a:cubicBezTo>
                  <a:lnTo>
                    <a:pt x="104632" y="77700"/>
                  </a:lnTo>
                  <a:cubicBezTo>
                    <a:pt x="104692" y="77700"/>
                    <a:pt x="104751" y="77700"/>
                    <a:pt x="104811" y="77700"/>
                  </a:cubicBezTo>
                  <a:cubicBezTo>
                    <a:pt x="105108" y="77700"/>
                    <a:pt x="105404" y="77692"/>
                    <a:pt x="105692" y="77593"/>
                  </a:cubicBezTo>
                  <a:cubicBezTo>
                    <a:pt x="105791" y="77560"/>
                    <a:pt x="105898" y="77553"/>
                    <a:pt x="106006" y="77553"/>
                  </a:cubicBezTo>
                  <a:close/>
                  <a:moveTo>
                    <a:pt x="80693" y="77842"/>
                  </a:moveTo>
                  <a:cubicBezTo>
                    <a:pt x="80748" y="77842"/>
                    <a:pt x="80802" y="77843"/>
                    <a:pt x="80856" y="77843"/>
                  </a:cubicBezTo>
                  <a:lnTo>
                    <a:pt x="97405" y="77843"/>
                  </a:lnTo>
                  <a:cubicBezTo>
                    <a:pt x="98132" y="77843"/>
                    <a:pt x="98132" y="77843"/>
                    <a:pt x="98143" y="78605"/>
                  </a:cubicBezTo>
                  <a:cubicBezTo>
                    <a:pt x="98143" y="78986"/>
                    <a:pt x="98132" y="79367"/>
                    <a:pt x="98132" y="79748"/>
                  </a:cubicBezTo>
                  <a:cubicBezTo>
                    <a:pt x="98132" y="79843"/>
                    <a:pt x="98155" y="79939"/>
                    <a:pt x="98132" y="80034"/>
                  </a:cubicBezTo>
                  <a:cubicBezTo>
                    <a:pt x="97893" y="81058"/>
                    <a:pt x="98036" y="82105"/>
                    <a:pt x="98001" y="83153"/>
                  </a:cubicBezTo>
                  <a:cubicBezTo>
                    <a:pt x="97989" y="83534"/>
                    <a:pt x="98012" y="83903"/>
                    <a:pt x="97893" y="84284"/>
                  </a:cubicBezTo>
                  <a:cubicBezTo>
                    <a:pt x="97822" y="84475"/>
                    <a:pt x="97870" y="84701"/>
                    <a:pt x="97858" y="84915"/>
                  </a:cubicBezTo>
                  <a:cubicBezTo>
                    <a:pt x="97834" y="85606"/>
                    <a:pt x="97905" y="86296"/>
                    <a:pt x="97739" y="86975"/>
                  </a:cubicBezTo>
                  <a:cubicBezTo>
                    <a:pt x="97655" y="87285"/>
                    <a:pt x="97727" y="87642"/>
                    <a:pt x="97715" y="87975"/>
                  </a:cubicBezTo>
                  <a:cubicBezTo>
                    <a:pt x="97691" y="88582"/>
                    <a:pt x="97774" y="89202"/>
                    <a:pt x="97584" y="89809"/>
                  </a:cubicBezTo>
                  <a:cubicBezTo>
                    <a:pt x="97536" y="89964"/>
                    <a:pt x="97572" y="90142"/>
                    <a:pt x="97572" y="90309"/>
                  </a:cubicBezTo>
                  <a:cubicBezTo>
                    <a:pt x="97572" y="91238"/>
                    <a:pt x="97572" y="92166"/>
                    <a:pt x="97572" y="93095"/>
                  </a:cubicBezTo>
                  <a:cubicBezTo>
                    <a:pt x="97560" y="93500"/>
                    <a:pt x="97584" y="93893"/>
                    <a:pt x="97465" y="94297"/>
                  </a:cubicBezTo>
                  <a:cubicBezTo>
                    <a:pt x="97393" y="94488"/>
                    <a:pt x="97441" y="94714"/>
                    <a:pt x="97429" y="94928"/>
                  </a:cubicBezTo>
                  <a:cubicBezTo>
                    <a:pt x="97393" y="95667"/>
                    <a:pt x="97477" y="96393"/>
                    <a:pt x="97310" y="97131"/>
                  </a:cubicBezTo>
                  <a:cubicBezTo>
                    <a:pt x="97215" y="97512"/>
                    <a:pt x="97298" y="97929"/>
                    <a:pt x="97274" y="98334"/>
                  </a:cubicBezTo>
                  <a:cubicBezTo>
                    <a:pt x="97239" y="98905"/>
                    <a:pt x="97179" y="99465"/>
                    <a:pt x="97119" y="100036"/>
                  </a:cubicBezTo>
                  <a:cubicBezTo>
                    <a:pt x="97108" y="100167"/>
                    <a:pt x="97012" y="100251"/>
                    <a:pt x="96881" y="100251"/>
                  </a:cubicBezTo>
                  <a:cubicBezTo>
                    <a:pt x="96864" y="100250"/>
                    <a:pt x="96848" y="100250"/>
                    <a:pt x="96831" y="100250"/>
                  </a:cubicBezTo>
                  <a:cubicBezTo>
                    <a:pt x="96235" y="100250"/>
                    <a:pt x="95656" y="100427"/>
                    <a:pt x="95063" y="100427"/>
                  </a:cubicBezTo>
                  <a:cubicBezTo>
                    <a:pt x="94987" y="100427"/>
                    <a:pt x="94910" y="100424"/>
                    <a:pt x="94833" y="100417"/>
                  </a:cubicBezTo>
                  <a:cubicBezTo>
                    <a:pt x="94706" y="100405"/>
                    <a:pt x="94579" y="100397"/>
                    <a:pt x="94453" y="100397"/>
                  </a:cubicBezTo>
                  <a:cubicBezTo>
                    <a:pt x="94200" y="100397"/>
                    <a:pt x="93948" y="100429"/>
                    <a:pt x="93702" y="100524"/>
                  </a:cubicBezTo>
                  <a:cubicBezTo>
                    <a:pt x="93625" y="100548"/>
                    <a:pt x="93542" y="100554"/>
                    <a:pt x="93457" y="100554"/>
                  </a:cubicBezTo>
                  <a:cubicBezTo>
                    <a:pt x="93372" y="100554"/>
                    <a:pt x="93286" y="100548"/>
                    <a:pt x="93202" y="100548"/>
                  </a:cubicBezTo>
                  <a:cubicBezTo>
                    <a:pt x="92845" y="100560"/>
                    <a:pt x="92500" y="100548"/>
                    <a:pt x="92143" y="100655"/>
                  </a:cubicBezTo>
                  <a:cubicBezTo>
                    <a:pt x="92047" y="100691"/>
                    <a:pt x="91943" y="100700"/>
                    <a:pt x="91836" y="100700"/>
                  </a:cubicBezTo>
                  <a:cubicBezTo>
                    <a:pt x="91729" y="100700"/>
                    <a:pt x="91619" y="100691"/>
                    <a:pt x="91512" y="100691"/>
                  </a:cubicBezTo>
                  <a:cubicBezTo>
                    <a:pt x="91393" y="100697"/>
                    <a:pt x="91275" y="100699"/>
                    <a:pt x="91156" y="100699"/>
                  </a:cubicBezTo>
                  <a:cubicBezTo>
                    <a:pt x="90957" y="100699"/>
                    <a:pt x="90758" y="100694"/>
                    <a:pt x="90560" y="100694"/>
                  </a:cubicBezTo>
                  <a:cubicBezTo>
                    <a:pt x="90188" y="100694"/>
                    <a:pt x="89818" y="100713"/>
                    <a:pt x="89452" y="100822"/>
                  </a:cubicBezTo>
                  <a:cubicBezTo>
                    <a:pt x="89390" y="100841"/>
                    <a:pt x="89324" y="100847"/>
                    <a:pt x="89257" y="100847"/>
                  </a:cubicBezTo>
                  <a:cubicBezTo>
                    <a:pt x="89156" y="100847"/>
                    <a:pt x="89052" y="100834"/>
                    <a:pt x="88952" y="100834"/>
                  </a:cubicBezTo>
                  <a:lnTo>
                    <a:pt x="81606" y="100834"/>
                  </a:lnTo>
                  <a:cubicBezTo>
                    <a:pt x="81546" y="100835"/>
                    <a:pt x="81485" y="100836"/>
                    <a:pt x="81425" y="100836"/>
                  </a:cubicBezTo>
                  <a:cubicBezTo>
                    <a:pt x="81276" y="100836"/>
                    <a:pt x="81126" y="100833"/>
                    <a:pt x="80976" y="100833"/>
                  </a:cubicBezTo>
                  <a:cubicBezTo>
                    <a:pt x="80622" y="100833"/>
                    <a:pt x="80266" y="100848"/>
                    <a:pt x="79915" y="100953"/>
                  </a:cubicBezTo>
                  <a:cubicBezTo>
                    <a:pt x="79845" y="100980"/>
                    <a:pt x="79769" y="100987"/>
                    <a:pt x="79692" y="100987"/>
                  </a:cubicBezTo>
                  <a:cubicBezTo>
                    <a:pt x="79600" y="100987"/>
                    <a:pt x="79506" y="100977"/>
                    <a:pt x="79415" y="100977"/>
                  </a:cubicBezTo>
                  <a:lnTo>
                    <a:pt x="71783" y="100977"/>
                  </a:lnTo>
                  <a:cubicBezTo>
                    <a:pt x="71719" y="100977"/>
                    <a:pt x="71656" y="100982"/>
                    <a:pt x="71592" y="100982"/>
                  </a:cubicBezTo>
                  <a:cubicBezTo>
                    <a:pt x="71561" y="100982"/>
                    <a:pt x="71529" y="100981"/>
                    <a:pt x="71497" y="100977"/>
                  </a:cubicBezTo>
                  <a:cubicBezTo>
                    <a:pt x="71057" y="100965"/>
                    <a:pt x="71009" y="100929"/>
                    <a:pt x="71009" y="100477"/>
                  </a:cubicBezTo>
                  <a:cubicBezTo>
                    <a:pt x="70997" y="99881"/>
                    <a:pt x="70938" y="99274"/>
                    <a:pt x="71021" y="98691"/>
                  </a:cubicBezTo>
                  <a:cubicBezTo>
                    <a:pt x="71152" y="97845"/>
                    <a:pt x="71057" y="96988"/>
                    <a:pt x="71164" y="96143"/>
                  </a:cubicBezTo>
                  <a:cubicBezTo>
                    <a:pt x="71259" y="95429"/>
                    <a:pt x="71188" y="94714"/>
                    <a:pt x="71319" y="94024"/>
                  </a:cubicBezTo>
                  <a:cubicBezTo>
                    <a:pt x="71462" y="93190"/>
                    <a:pt x="71402" y="92369"/>
                    <a:pt x="71426" y="91535"/>
                  </a:cubicBezTo>
                  <a:cubicBezTo>
                    <a:pt x="71438" y="91273"/>
                    <a:pt x="71438" y="91023"/>
                    <a:pt x="71521" y="90761"/>
                  </a:cubicBezTo>
                  <a:cubicBezTo>
                    <a:pt x="71569" y="90583"/>
                    <a:pt x="71569" y="90380"/>
                    <a:pt x="71569" y="90202"/>
                  </a:cubicBezTo>
                  <a:cubicBezTo>
                    <a:pt x="71569" y="89654"/>
                    <a:pt x="71569" y="89106"/>
                    <a:pt x="71569" y="88559"/>
                  </a:cubicBezTo>
                  <a:cubicBezTo>
                    <a:pt x="71581" y="88225"/>
                    <a:pt x="71569" y="87892"/>
                    <a:pt x="71676" y="87570"/>
                  </a:cubicBezTo>
                  <a:cubicBezTo>
                    <a:pt x="71747" y="87344"/>
                    <a:pt x="71712" y="87094"/>
                    <a:pt x="71712" y="86856"/>
                  </a:cubicBezTo>
                  <a:lnTo>
                    <a:pt x="71712" y="79010"/>
                  </a:lnTo>
                  <a:cubicBezTo>
                    <a:pt x="71712" y="78175"/>
                    <a:pt x="71674" y="78128"/>
                    <a:pt x="72323" y="78128"/>
                  </a:cubicBezTo>
                  <a:cubicBezTo>
                    <a:pt x="72406" y="78128"/>
                    <a:pt x="72499" y="78129"/>
                    <a:pt x="72605" y="78129"/>
                  </a:cubicBezTo>
                  <a:lnTo>
                    <a:pt x="73748" y="78129"/>
                  </a:lnTo>
                  <a:cubicBezTo>
                    <a:pt x="74057" y="78117"/>
                    <a:pt x="74367" y="78129"/>
                    <a:pt x="74664" y="78034"/>
                  </a:cubicBezTo>
                  <a:cubicBezTo>
                    <a:pt x="74809" y="77991"/>
                    <a:pt x="74966" y="77985"/>
                    <a:pt x="75121" y="77985"/>
                  </a:cubicBezTo>
                  <a:cubicBezTo>
                    <a:pt x="75184" y="77985"/>
                    <a:pt x="75246" y="77986"/>
                    <a:pt x="75307" y="77986"/>
                  </a:cubicBezTo>
                  <a:lnTo>
                    <a:pt x="79367" y="77986"/>
                  </a:lnTo>
                  <a:cubicBezTo>
                    <a:pt x="79653" y="77986"/>
                    <a:pt x="79939" y="77986"/>
                    <a:pt x="80213" y="77903"/>
                  </a:cubicBezTo>
                  <a:cubicBezTo>
                    <a:pt x="80364" y="77849"/>
                    <a:pt x="80530" y="77842"/>
                    <a:pt x="80693" y="77842"/>
                  </a:cubicBezTo>
                  <a:close/>
                  <a:moveTo>
                    <a:pt x="56880" y="78124"/>
                  </a:moveTo>
                  <a:cubicBezTo>
                    <a:pt x="56967" y="78124"/>
                    <a:pt x="57054" y="78129"/>
                    <a:pt x="57138" y="78129"/>
                  </a:cubicBezTo>
                  <a:lnTo>
                    <a:pt x="70485" y="78129"/>
                  </a:lnTo>
                  <a:cubicBezTo>
                    <a:pt x="70508" y="78129"/>
                    <a:pt x="70530" y="78129"/>
                    <a:pt x="70552" y="78129"/>
                  </a:cubicBezTo>
                  <a:cubicBezTo>
                    <a:pt x="71317" y="78129"/>
                    <a:pt x="71283" y="78140"/>
                    <a:pt x="71283" y="78962"/>
                  </a:cubicBezTo>
                  <a:lnTo>
                    <a:pt x="71283" y="83106"/>
                  </a:lnTo>
                  <a:lnTo>
                    <a:pt x="71295" y="83094"/>
                  </a:lnTo>
                  <a:cubicBezTo>
                    <a:pt x="71295" y="84260"/>
                    <a:pt x="71295" y="85427"/>
                    <a:pt x="71295" y="86594"/>
                  </a:cubicBezTo>
                  <a:cubicBezTo>
                    <a:pt x="71295" y="87142"/>
                    <a:pt x="71283" y="87678"/>
                    <a:pt x="71188" y="88225"/>
                  </a:cubicBezTo>
                  <a:cubicBezTo>
                    <a:pt x="71092" y="88749"/>
                    <a:pt x="71164" y="89309"/>
                    <a:pt x="71152" y="89856"/>
                  </a:cubicBezTo>
                  <a:cubicBezTo>
                    <a:pt x="71152" y="90237"/>
                    <a:pt x="71176" y="90618"/>
                    <a:pt x="71045" y="90987"/>
                  </a:cubicBezTo>
                  <a:cubicBezTo>
                    <a:pt x="70997" y="91142"/>
                    <a:pt x="71009" y="91321"/>
                    <a:pt x="71009" y="91488"/>
                  </a:cubicBezTo>
                  <a:cubicBezTo>
                    <a:pt x="71009" y="92035"/>
                    <a:pt x="71009" y="92583"/>
                    <a:pt x="71009" y="93131"/>
                  </a:cubicBezTo>
                  <a:cubicBezTo>
                    <a:pt x="71009" y="93393"/>
                    <a:pt x="71009" y="93643"/>
                    <a:pt x="70926" y="93905"/>
                  </a:cubicBezTo>
                  <a:cubicBezTo>
                    <a:pt x="70866" y="94083"/>
                    <a:pt x="70878" y="94274"/>
                    <a:pt x="70866" y="94464"/>
                  </a:cubicBezTo>
                  <a:cubicBezTo>
                    <a:pt x="70854" y="95012"/>
                    <a:pt x="70854" y="95548"/>
                    <a:pt x="70759" y="96095"/>
                  </a:cubicBezTo>
                  <a:cubicBezTo>
                    <a:pt x="70664" y="96631"/>
                    <a:pt x="70723" y="97191"/>
                    <a:pt x="70723" y="97738"/>
                  </a:cubicBezTo>
                  <a:cubicBezTo>
                    <a:pt x="70723" y="98036"/>
                    <a:pt x="70688" y="98346"/>
                    <a:pt x="70640" y="98655"/>
                  </a:cubicBezTo>
                  <a:cubicBezTo>
                    <a:pt x="70569" y="99096"/>
                    <a:pt x="70592" y="99548"/>
                    <a:pt x="70580" y="100001"/>
                  </a:cubicBezTo>
                  <a:cubicBezTo>
                    <a:pt x="70569" y="100262"/>
                    <a:pt x="70580" y="100524"/>
                    <a:pt x="70557" y="100786"/>
                  </a:cubicBezTo>
                  <a:cubicBezTo>
                    <a:pt x="70545" y="100965"/>
                    <a:pt x="70414" y="101084"/>
                    <a:pt x="70235" y="101108"/>
                  </a:cubicBezTo>
                  <a:cubicBezTo>
                    <a:pt x="70092" y="101120"/>
                    <a:pt x="69949" y="101120"/>
                    <a:pt x="69807" y="101120"/>
                  </a:cubicBezTo>
                  <a:cubicBezTo>
                    <a:pt x="68997" y="101155"/>
                    <a:pt x="68199" y="101084"/>
                    <a:pt x="67390" y="101239"/>
                  </a:cubicBezTo>
                  <a:cubicBezTo>
                    <a:pt x="67182" y="101278"/>
                    <a:pt x="66967" y="101289"/>
                    <a:pt x="66748" y="101289"/>
                  </a:cubicBezTo>
                  <a:cubicBezTo>
                    <a:pt x="66482" y="101289"/>
                    <a:pt x="66212" y="101273"/>
                    <a:pt x="65946" y="101273"/>
                  </a:cubicBezTo>
                  <a:cubicBezTo>
                    <a:pt x="65903" y="101273"/>
                    <a:pt x="65861" y="101274"/>
                    <a:pt x="65818" y="101274"/>
                  </a:cubicBezTo>
                  <a:cubicBezTo>
                    <a:pt x="65775" y="101275"/>
                    <a:pt x="65733" y="101276"/>
                    <a:pt x="65690" y="101276"/>
                  </a:cubicBezTo>
                  <a:cubicBezTo>
                    <a:pt x="65474" y="101276"/>
                    <a:pt x="65255" y="101266"/>
                    <a:pt x="65037" y="101266"/>
                  </a:cubicBezTo>
                  <a:cubicBezTo>
                    <a:pt x="64709" y="101266"/>
                    <a:pt x="64381" y="101287"/>
                    <a:pt x="64056" y="101394"/>
                  </a:cubicBezTo>
                  <a:cubicBezTo>
                    <a:pt x="64000" y="101409"/>
                    <a:pt x="63939" y="101413"/>
                    <a:pt x="63877" y="101413"/>
                  </a:cubicBezTo>
                  <a:cubicBezTo>
                    <a:pt x="63794" y="101413"/>
                    <a:pt x="63709" y="101405"/>
                    <a:pt x="63627" y="101405"/>
                  </a:cubicBezTo>
                  <a:cubicBezTo>
                    <a:pt x="63476" y="101411"/>
                    <a:pt x="63324" y="101413"/>
                    <a:pt x="63172" y="101413"/>
                  </a:cubicBezTo>
                  <a:cubicBezTo>
                    <a:pt x="62862" y="101413"/>
                    <a:pt x="62552" y="101405"/>
                    <a:pt x="62241" y="101405"/>
                  </a:cubicBezTo>
                  <a:cubicBezTo>
                    <a:pt x="61710" y="101405"/>
                    <a:pt x="61179" y="101427"/>
                    <a:pt x="60651" y="101548"/>
                  </a:cubicBezTo>
                  <a:cubicBezTo>
                    <a:pt x="60575" y="101561"/>
                    <a:pt x="60498" y="101565"/>
                    <a:pt x="60422" y="101565"/>
                  </a:cubicBezTo>
                  <a:cubicBezTo>
                    <a:pt x="60317" y="101565"/>
                    <a:pt x="60212" y="101558"/>
                    <a:pt x="60107" y="101558"/>
                  </a:cubicBezTo>
                  <a:cubicBezTo>
                    <a:pt x="60074" y="101558"/>
                    <a:pt x="60041" y="101558"/>
                    <a:pt x="60008" y="101560"/>
                  </a:cubicBezTo>
                  <a:cubicBezTo>
                    <a:pt x="59954" y="101561"/>
                    <a:pt x="59900" y="101562"/>
                    <a:pt x="59847" y="101562"/>
                  </a:cubicBezTo>
                  <a:cubicBezTo>
                    <a:pt x="59714" y="101562"/>
                    <a:pt x="59581" y="101559"/>
                    <a:pt x="59449" y="101559"/>
                  </a:cubicBezTo>
                  <a:cubicBezTo>
                    <a:pt x="59137" y="101559"/>
                    <a:pt x="58826" y="101575"/>
                    <a:pt x="58519" y="101679"/>
                  </a:cubicBezTo>
                  <a:cubicBezTo>
                    <a:pt x="58463" y="101695"/>
                    <a:pt x="58403" y="101699"/>
                    <a:pt x="58341" y="101699"/>
                  </a:cubicBezTo>
                  <a:cubicBezTo>
                    <a:pt x="58258" y="101699"/>
                    <a:pt x="58172" y="101691"/>
                    <a:pt x="58091" y="101691"/>
                  </a:cubicBezTo>
                  <a:cubicBezTo>
                    <a:pt x="57961" y="101697"/>
                    <a:pt x="57831" y="101699"/>
                    <a:pt x="57701" y="101699"/>
                  </a:cubicBezTo>
                  <a:cubicBezTo>
                    <a:pt x="57436" y="101699"/>
                    <a:pt x="57170" y="101691"/>
                    <a:pt x="56905" y="101691"/>
                  </a:cubicBezTo>
                  <a:cubicBezTo>
                    <a:pt x="56450" y="101691"/>
                    <a:pt x="55995" y="101713"/>
                    <a:pt x="55543" y="101834"/>
                  </a:cubicBezTo>
                  <a:cubicBezTo>
                    <a:pt x="55499" y="101846"/>
                    <a:pt x="55453" y="101850"/>
                    <a:pt x="55405" y="101850"/>
                  </a:cubicBezTo>
                  <a:cubicBezTo>
                    <a:pt x="55310" y="101850"/>
                    <a:pt x="55209" y="101834"/>
                    <a:pt x="55114" y="101834"/>
                  </a:cubicBezTo>
                  <a:cubicBezTo>
                    <a:pt x="54781" y="101840"/>
                    <a:pt x="54447" y="101840"/>
                    <a:pt x="54114" y="101840"/>
                  </a:cubicBezTo>
                  <a:cubicBezTo>
                    <a:pt x="53781" y="101840"/>
                    <a:pt x="53447" y="101840"/>
                    <a:pt x="53114" y="101846"/>
                  </a:cubicBezTo>
                  <a:cubicBezTo>
                    <a:pt x="53052" y="101846"/>
                    <a:pt x="52991" y="101845"/>
                    <a:pt x="52929" y="101845"/>
                  </a:cubicBezTo>
                  <a:cubicBezTo>
                    <a:pt x="52685" y="101845"/>
                    <a:pt x="52445" y="101853"/>
                    <a:pt x="52197" y="101929"/>
                  </a:cubicBezTo>
                  <a:cubicBezTo>
                    <a:pt x="52070" y="101972"/>
                    <a:pt x="51930" y="101978"/>
                    <a:pt x="51795" y="101978"/>
                  </a:cubicBezTo>
                  <a:cubicBezTo>
                    <a:pt x="51742" y="101978"/>
                    <a:pt x="51689" y="101977"/>
                    <a:pt x="51638" y="101977"/>
                  </a:cubicBezTo>
                  <a:cubicBezTo>
                    <a:pt x="51257" y="101983"/>
                    <a:pt x="50876" y="101983"/>
                    <a:pt x="50495" y="101983"/>
                  </a:cubicBezTo>
                  <a:cubicBezTo>
                    <a:pt x="50114" y="101983"/>
                    <a:pt x="49733" y="101983"/>
                    <a:pt x="49352" y="101989"/>
                  </a:cubicBezTo>
                  <a:cubicBezTo>
                    <a:pt x="48828" y="101989"/>
                    <a:pt x="48316" y="101989"/>
                    <a:pt x="47792" y="102096"/>
                  </a:cubicBezTo>
                  <a:cubicBezTo>
                    <a:pt x="47604" y="102136"/>
                    <a:pt x="47408" y="102146"/>
                    <a:pt x="47210" y="102146"/>
                  </a:cubicBezTo>
                  <a:cubicBezTo>
                    <a:pt x="46968" y="102146"/>
                    <a:pt x="46722" y="102130"/>
                    <a:pt x="46480" y="102130"/>
                  </a:cubicBezTo>
                  <a:cubicBezTo>
                    <a:pt x="46441" y="102130"/>
                    <a:pt x="46402" y="102131"/>
                    <a:pt x="46363" y="102132"/>
                  </a:cubicBezTo>
                  <a:cubicBezTo>
                    <a:pt x="46077" y="102132"/>
                    <a:pt x="45804" y="102144"/>
                    <a:pt x="45518" y="102215"/>
                  </a:cubicBezTo>
                  <a:cubicBezTo>
                    <a:pt x="45293" y="102267"/>
                    <a:pt x="45066" y="102283"/>
                    <a:pt x="44838" y="102283"/>
                  </a:cubicBezTo>
                  <a:cubicBezTo>
                    <a:pt x="44546" y="102283"/>
                    <a:pt x="44252" y="102257"/>
                    <a:pt x="43958" y="102251"/>
                  </a:cubicBezTo>
                  <a:cubicBezTo>
                    <a:pt x="43863" y="102251"/>
                    <a:pt x="43791" y="102179"/>
                    <a:pt x="43744" y="102084"/>
                  </a:cubicBezTo>
                  <a:cubicBezTo>
                    <a:pt x="43649" y="101846"/>
                    <a:pt x="43577" y="101596"/>
                    <a:pt x="43577" y="101322"/>
                  </a:cubicBezTo>
                  <a:cubicBezTo>
                    <a:pt x="43589" y="100798"/>
                    <a:pt x="43589" y="100274"/>
                    <a:pt x="43577" y="99750"/>
                  </a:cubicBezTo>
                  <a:cubicBezTo>
                    <a:pt x="43577" y="99405"/>
                    <a:pt x="43601" y="99048"/>
                    <a:pt x="43470" y="98703"/>
                  </a:cubicBezTo>
                  <a:cubicBezTo>
                    <a:pt x="43410" y="98524"/>
                    <a:pt x="43446" y="98322"/>
                    <a:pt x="43446" y="98131"/>
                  </a:cubicBezTo>
                  <a:cubicBezTo>
                    <a:pt x="43434" y="97036"/>
                    <a:pt x="43446" y="95940"/>
                    <a:pt x="43434" y="94845"/>
                  </a:cubicBezTo>
                  <a:cubicBezTo>
                    <a:pt x="43434" y="94393"/>
                    <a:pt x="43470" y="93952"/>
                    <a:pt x="43327" y="93500"/>
                  </a:cubicBezTo>
                  <a:cubicBezTo>
                    <a:pt x="43268" y="93309"/>
                    <a:pt x="43303" y="93083"/>
                    <a:pt x="43303" y="92869"/>
                  </a:cubicBezTo>
                  <a:cubicBezTo>
                    <a:pt x="43268" y="92035"/>
                    <a:pt x="43339" y="91214"/>
                    <a:pt x="43172" y="90380"/>
                  </a:cubicBezTo>
                  <a:cubicBezTo>
                    <a:pt x="43077" y="89880"/>
                    <a:pt x="43160" y="89344"/>
                    <a:pt x="43148" y="88821"/>
                  </a:cubicBezTo>
                  <a:cubicBezTo>
                    <a:pt x="43148" y="88440"/>
                    <a:pt x="43101" y="88059"/>
                    <a:pt x="43053" y="87689"/>
                  </a:cubicBezTo>
                  <a:cubicBezTo>
                    <a:pt x="42982" y="86987"/>
                    <a:pt x="42994" y="86261"/>
                    <a:pt x="43053" y="85558"/>
                  </a:cubicBezTo>
                  <a:cubicBezTo>
                    <a:pt x="43089" y="85201"/>
                    <a:pt x="43148" y="84856"/>
                    <a:pt x="43148" y="84499"/>
                  </a:cubicBezTo>
                  <a:cubicBezTo>
                    <a:pt x="43148" y="83522"/>
                    <a:pt x="43148" y="82546"/>
                    <a:pt x="43148" y="81570"/>
                  </a:cubicBezTo>
                  <a:cubicBezTo>
                    <a:pt x="43160" y="81117"/>
                    <a:pt x="43148" y="80677"/>
                    <a:pt x="43256" y="80224"/>
                  </a:cubicBezTo>
                  <a:cubicBezTo>
                    <a:pt x="43339" y="79891"/>
                    <a:pt x="43291" y="79522"/>
                    <a:pt x="43303" y="79165"/>
                  </a:cubicBezTo>
                  <a:cubicBezTo>
                    <a:pt x="43315" y="78950"/>
                    <a:pt x="43398" y="78867"/>
                    <a:pt x="43613" y="78855"/>
                  </a:cubicBezTo>
                  <a:cubicBezTo>
                    <a:pt x="43803" y="78843"/>
                    <a:pt x="43994" y="78843"/>
                    <a:pt x="44184" y="78843"/>
                  </a:cubicBezTo>
                  <a:cubicBezTo>
                    <a:pt x="44494" y="78831"/>
                    <a:pt x="44792" y="78855"/>
                    <a:pt x="45101" y="78748"/>
                  </a:cubicBezTo>
                  <a:cubicBezTo>
                    <a:pt x="45268" y="78688"/>
                    <a:pt x="45470" y="78712"/>
                    <a:pt x="45661" y="78700"/>
                  </a:cubicBezTo>
                  <a:cubicBezTo>
                    <a:pt x="45759" y="78697"/>
                    <a:pt x="45857" y="78695"/>
                    <a:pt x="45955" y="78695"/>
                  </a:cubicBezTo>
                  <a:cubicBezTo>
                    <a:pt x="46120" y="78695"/>
                    <a:pt x="46286" y="78699"/>
                    <a:pt x="46451" y="78699"/>
                  </a:cubicBezTo>
                  <a:cubicBezTo>
                    <a:pt x="46829" y="78699"/>
                    <a:pt x="47205" y="78682"/>
                    <a:pt x="47578" y="78569"/>
                  </a:cubicBezTo>
                  <a:cubicBezTo>
                    <a:pt x="47634" y="78554"/>
                    <a:pt x="47694" y="78550"/>
                    <a:pt x="47756" y="78550"/>
                  </a:cubicBezTo>
                  <a:cubicBezTo>
                    <a:pt x="47839" y="78550"/>
                    <a:pt x="47925" y="78557"/>
                    <a:pt x="48006" y="78557"/>
                  </a:cubicBezTo>
                  <a:cubicBezTo>
                    <a:pt x="48268" y="78557"/>
                    <a:pt x="48518" y="78557"/>
                    <a:pt x="48780" y="78474"/>
                  </a:cubicBezTo>
                  <a:cubicBezTo>
                    <a:pt x="48959" y="78415"/>
                    <a:pt x="49149" y="78415"/>
                    <a:pt x="49340" y="78415"/>
                  </a:cubicBezTo>
                  <a:lnTo>
                    <a:pt x="51054" y="78415"/>
                  </a:lnTo>
                  <a:cubicBezTo>
                    <a:pt x="51364" y="78415"/>
                    <a:pt x="51673" y="78355"/>
                    <a:pt x="51971" y="78343"/>
                  </a:cubicBezTo>
                  <a:cubicBezTo>
                    <a:pt x="52005" y="78342"/>
                    <a:pt x="52039" y="78341"/>
                    <a:pt x="52074" y="78341"/>
                  </a:cubicBezTo>
                  <a:cubicBezTo>
                    <a:pt x="52176" y="78341"/>
                    <a:pt x="52279" y="78346"/>
                    <a:pt x="52383" y="78346"/>
                  </a:cubicBezTo>
                  <a:cubicBezTo>
                    <a:pt x="52522" y="78346"/>
                    <a:pt x="52662" y="78337"/>
                    <a:pt x="52804" y="78295"/>
                  </a:cubicBezTo>
                  <a:cubicBezTo>
                    <a:pt x="52882" y="78272"/>
                    <a:pt x="52965" y="78266"/>
                    <a:pt x="53050" y="78266"/>
                  </a:cubicBezTo>
                  <a:cubicBezTo>
                    <a:pt x="53135" y="78266"/>
                    <a:pt x="53221" y="78272"/>
                    <a:pt x="53304" y="78272"/>
                  </a:cubicBezTo>
                  <a:lnTo>
                    <a:pt x="55507" y="78272"/>
                  </a:lnTo>
                  <a:cubicBezTo>
                    <a:pt x="55567" y="78272"/>
                    <a:pt x="55626" y="78272"/>
                    <a:pt x="55686" y="78272"/>
                  </a:cubicBezTo>
                  <a:cubicBezTo>
                    <a:pt x="55983" y="78272"/>
                    <a:pt x="56279" y="78264"/>
                    <a:pt x="56567" y="78164"/>
                  </a:cubicBezTo>
                  <a:cubicBezTo>
                    <a:pt x="56666" y="78131"/>
                    <a:pt x="56773" y="78124"/>
                    <a:pt x="56880" y="78124"/>
                  </a:cubicBezTo>
                  <a:close/>
                  <a:moveTo>
                    <a:pt x="42293" y="78831"/>
                  </a:moveTo>
                  <a:cubicBezTo>
                    <a:pt x="42442" y="78831"/>
                    <a:pt x="42595" y="78848"/>
                    <a:pt x="42744" y="78855"/>
                  </a:cubicBezTo>
                  <a:cubicBezTo>
                    <a:pt x="42910" y="78867"/>
                    <a:pt x="42994" y="78974"/>
                    <a:pt x="43006" y="79141"/>
                  </a:cubicBezTo>
                  <a:cubicBezTo>
                    <a:pt x="43006" y="79284"/>
                    <a:pt x="43041" y="79427"/>
                    <a:pt x="42994" y="79558"/>
                  </a:cubicBezTo>
                  <a:cubicBezTo>
                    <a:pt x="42791" y="80260"/>
                    <a:pt x="42898" y="80974"/>
                    <a:pt x="42875" y="81689"/>
                  </a:cubicBezTo>
                  <a:cubicBezTo>
                    <a:pt x="42851" y="82141"/>
                    <a:pt x="42898" y="82594"/>
                    <a:pt x="42756" y="83034"/>
                  </a:cubicBezTo>
                  <a:cubicBezTo>
                    <a:pt x="42696" y="83201"/>
                    <a:pt x="42732" y="83403"/>
                    <a:pt x="42732" y="83594"/>
                  </a:cubicBezTo>
                  <a:cubicBezTo>
                    <a:pt x="42732" y="84951"/>
                    <a:pt x="42732" y="86308"/>
                    <a:pt x="42732" y="87666"/>
                  </a:cubicBezTo>
                  <a:cubicBezTo>
                    <a:pt x="42732" y="88070"/>
                    <a:pt x="42744" y="88463"/>
                    <a:pt x="42839" y="88868"/>
                  </a:cubicBezTo>
                  <a:cubicBezTo>
                    <a:pt x="42910" y="89237"/>
                    <a:pt x="42863" y="89630"/>
                    <a:pt x="42875" y="90011"/>
                  </a:cubicBezTo>
                  <a:cubicBezTo>
                    <a:pt x="42875" y="90309"/>
                    <a:pt x="42863" y="90618"/>
                    <a:pt x="42958" y="90928"/>
                  </a:cubicBezTo>
                  <a:cubicBezTo>
                    <a:pt x="43017" y="91095"/>
                    <a:pt x="43006" y="91297"/>
                    <a:pt x="43006" y="91488"/>
                  </a:cubicBezTo>
                  <a:cubicBezTo>
                    <a:pt x="43017" y="92011"/>
                    <a:pt x="43017" y="92535"/>
                    <a:pt x="43017" y="93059"/>
                  </a:cubicBezTo>
                  <a:cubicBezTo>
                    <a:pt x="43017" y="93416"/>
                    <a:pt x="43006" y="93762"/>
                    <a:pt x="43125" y="94119"/>
                  </a:cubicBezTo>
                  <a:cubicBezTo>
                    <a:pt x="43184" y="94286"/>
                    <a:pt x="43160" y="94488"/>
                    <a:pt x="43160" y="94678"/>
                  </a:cubicBezTo>
                  <a:cubicBezTo>
                    <a:pt x="43160" y="95583"/>
                    <a:pt x="43160" y="96488"/>
                    <a:pt x="43160" y="97393"/>
                  </a:cubicBezTo>
                  <a:cubicBezTo>
                    <a:pt x="43160" y="97845"/>
                    <a:pt x="43125" y="98298"/>
                    <a:pt x="43279" y="98738"/>
                  </a:cubicBezTo>
                  <a:cubicBezTo>
                    <a:pt x="43327" y="98893"/>
                    <a:pt x="43303" y="99072"/>
                    <a:pt x="43303" y="99239"/>
                  </a:cubicBezTo>
                  <a:cubicBezTo>
                    <a:pt x="43303" y="99810"/>
                    <a:pt x="43303" y="100370"/>
                    <a:pt x="43303" y="100941"/>
                  </a:cubicBezTo>
                  <a:cubicBezTo>
                    <a:pt x="43303" y="101274"/>
                    <a:pt x="43291" y="101608"/>
                    <a:pt x="43398" y="101929"/>
                  </a:cubicBezTo>
                  <a:cubicBezTo>
                    <a:pt x="43482" y="102179"/>
                    <a:pt x="43327" y="102346"/>
                    <a:pt x="43089" y="102394"/>
                  </a:cubicBezTo>
                  <a:cubicBezTo>
                    <a:pt x="43065" y="102394"/>
                    <a:pt x="43041" y="102406"/>
                    <a:pt x="43017" y="102406"/>
                  </a:cubicBezTo>
                  <a:cubicBezTo>
                    <a:pt x="42913" y="102395"/>
                    <a:pt x="42810" y="102390"/>
                    <a:pt x="42706" y="102390"/>
                  </a:cubicBezTo>
                  <a:cubicBezTo>
                    <a:pt x="42068" y="102390"/>
                    <a:pt x="41441" y="102566"/>
                    <a:pt x="40801" y="102566"/>
                  </a:cubicBezTo>
                  <a:cubicBezTo>
                    <a:pt x="40738" y="102566"/>
                    <a:pt x="40675" y="102564"/>
                    <a:pt x="40612" y="102560"/>
                  </a:cubicBezTo>
                  <a:cubicBezTo>
                    <a:pt x="40549" y="102555"/>
                    <a:pt x="40482" y="102550"/>
                    <a:pt x="40417" y="102550"/>
                  </a:cubicBezTo>
                  <a:cubicBezTo>
                    <a:pt x="40336" y="102550"/>
                    <a:pt x="40256" y="102558"/>
                    <a:pt x="40184" y="102584"/>
                  </a:cubicBezTo>
                  <a:cubicBezTo>
                    <a:pt x="39922" y="102679"/>
                    <a:pt x="39655" y="102690"/>
                    <a:pt x="39386" y="102690"/>
                  </a:cubicBezTo>
                  <a:cubicBezTo>
                    <a:pt x="39309" y="102690"/>
                    <a:pt x="39232" y="102689"/>
                    <a:pt x="39155" y="102689"/>
                  </a:cubicBezTo>
                  <a:cubicBezTo>
                    <a:pt x="39097" y="102689"/>
                    <a:pt x="39039" y="102690"/>
                    <a:pt x="38981" y="102691"/>
                  </a:cubicBezTo>
                  <a:cubicBezTo>
                    <a:pt x="38922" y="102693"/>
                    <a:pt x="38864" y="102693"/>
                    <a:pt x="38805" y="102693"/>
                  </a:cubicBezTo>
                  <a:cubicBezTo>
                    <a:pt x="38660" y="102693"/>
                    <a:pt x="38514" y="102690"/>
                    <a:pt x="38370" y="102690"/>
                  </a:cubicBezTo>
                  <a:cubicBezTo>
                    <a:pt x="38027" y="102690"/>
                    <a:pt x="37686" y="102706"/>
                    <a:pt x="37350" y="102810"/>
                  </a:cubicBezTo>
                  <a:cubicBezTo>
                    <a:pt x="37279" y="102834"/>
                    <a:pt x="37198" y="102840"/>
                    <a:pt x="37115" y="102840"/>
                  </a:cubicBezTo>
                  <a:cubicBezTo>
                    <a:pt x="37032" y="102840"/>
                    <a:pt x="36945" y="102834"/>
                    <a:pt x="36862" y="102834"/>
                  </a:cubicBezTo>
                  <a:lnTo>
                    <a:pt x="35147" y="102834"/>
                  </a:lnTo>
                  <a:cubicBezTo>
                    <a:pt x="34766" y="102846"/>
                    <a:pt x="34397" y="102846"/>
                    <a:pt x="34016" y="102941"/>
                  </a:cubicBezTo>
                  <a:cubicBezTo>
                    <a:pt x="33859" y="102974"/>
                    <a:pt x="33697" y="102982"/>
                    <a:pt x="33533" y="102982"/>
                  </a:cubicBezTo>
                  <a:cubicBezTo>
                    <a:pt x="33381" y="102982"/>
                    <a:pt x="33228" y="102975"/>
                    <a:pt x="33077" y="102975"/>
                  </a:cubicBezTo>
                  <a:cubicBezTo>
                    <a:pt x="33032" y="102975"/>
                    <a:pt x="32989" y="102976"/>
                    <a:pt x="32945" y="102977"/>
                  </a:cubicBezTo>
                  <a:cubicBezTo>
                    <a:pt x="32588" y="102989"/>
                    <a:pt x="32242" y="102953"/>
                    <a:pt x="31885" y="103084"/>
                  </a:cubicBezTo>
                  <a:cubicBezTo>
                    <a:pt x="31806" y="103116"/>
                    <a:pt x="31711" y="103121"/>
                    <a:pt x="31613" y="103121"/>
                  </a:cubicBezTo>
                  <a:cubicBezTo>
                    <a:pt x="31565" y="103121"/>
                    <a:pt x="31516" y="103120"/>
                    <a:pt x="31468" y="103120"/>
                  </a:cubicBezTo>
                  <a:cubicBezTo>
                    <a:pt x="31183" y="103120"/>
                    <a:pt x="30897" y="103120"/>
                    <a:pt x="30623" y="103227"/>
                  </a:cubicBezTo>
                  <a:cubicBezTo>
                    <a:pt x="30536" y="103259"/>
                    <a:pt x="30438" y="103264"/>
                    <a:pt x="30340" y="103264"/>
                  </a:cubicBezTo>
                  <a:cubicBezTo>
                    <a:pt x="30291" y="103264"/>
                    <a:pt x="30242" y="103263"/>
                    <a:pt x="30194" y="103263"/>
                  </a:cubicBezTo>
                  <a:cubicBezTo>
                    <a:pt x="29849" y="103275"/>
                    <a:pt x="29492" y="103251"/>
                    <a:pt x="29147" y="103382"/>
                  </a:cubicBezTo>
                  <a:cubicBezTo>
                    <a:pt x="29066" y="103409"/>
                    <a:pt x="28979" y="103416"/>
                    <a:pt x="28892" y="103416"/>
                  </a:cubicBezTo>
                  <a:cubicBezTo>
                    <a:pt x="28787" y="103416"/>
                    <a:pt x="28679" y="103406"/>
                    <a:pt x="28575" y="103406"/>
                  </a:cubicBezTo>
                  <a:cubicBezTo>
                    <a:pt x="28453" y="103412"/>
                    <a:pt x="28330" y="103414"/>
                    <a:pt x="28207" y="103414"/>
                  </a:cubicBezTo>
                  <a:cubicBezTo>
                    <a:pt x="28002" y="103414"/>
                    <a:pt x="27796" y="103408"/>
                    <a:pt x="27591" y="103408"/>
                  </a:cubicBezTo>
                  <a:cubicBezTo>
                    <a:pt x="27206" y="103408"/>
                    <a:pt x="26823" y="103427"/>
                    <a:pt x="26444" y="103537"/>
                  </a:cubicBezTo>
                  <a:cubicBezTo>
                    <a:pt x="26392" y="103556"/>
                    <a:pt x="26335" y="103561"/>
                    <a:pt x="26278" y="103561"/>
                  </a:cubicBezTo>
                  <a:cubicBezTo>
                    <a:pt x="26191" y="103561"/>
                    <a:pt x="26101" y="103549"/>
                    <a:pt x="26015" y="103549"/>
                  </a:cubicBezTo>
                  <a:cubicBezTo>
                    <a:pt x="25325" y="103549"/>
                    <a:pt x="24634" y="103549"/>
                    <a:pt x="23956" y="103560"/>
                  </a:cubicBezTo>
                  <a:cubicBezTo>
                    <a:pt x="23479" y="103560"/>
                    <a:pt x="23015" y="103560"/>
                    <a:pt x="22539" y="103656"/>
                  </a:cubicBezTo>
                  <a:cubicBezTo>
                    <a:pt x="22343" y="103698"/>
                    <a:pt x="22142" y="103710"/>
                    <a:pt x="21940" y="103710"/>
                  </a:cubicBezTo>
                  <a:cubicBezTo>
                    <a:pt x="21688" y="103710"/>
                    <a:pt x="21433" y="103691"/>
                    <a:pt x="21181" y="103691"/>
                  </a:cubicBezTo>
                  <a:cubicBezTo>
                    <a:pt x="21133" y="103693"/>
                    <a:pt x="21084" y="103693"/>
                    <a:pt x="21036" y="103693"/>
                  </a:cubicBezTo>
                  <a:cubicBezTo>
                    <a:pt x="20916" y="103693"/>
                    <a:pt x="20796" y="103690"/>
                    <a:pt x="20677" y="103690"/>
                  </a:cubicBezTo>
                  <a:cubicBezTo>
                    <a:pt x="20395" y="103690"/>
                    <a:pt x="20117" y="103706"/>
                    <a:pt x="19848" y="103810"/>
                  </a:cubicBezTo>
                  <a:cubicBezTo>
                    <a:pt x="19800" y="103834"/>
                    <a:pt x="19753" y="103834"/>
                    <a:pt x="19705" y="103834"/>
                  </a:cubicBezTo>
                  <a:cubicBezTo>
                    <a:pt x="19517" y="103836"/>
                    <a:pt x="19365" y="103841"/>
                    <a:pt x="19242" y="103841"/>
                  </a:cubicBezTo>
                  <a:cubicBezTo>
                    <a:pt x="18697" y="103841"/>
                    <a:pt x="18729" y="103750"/>
                    <a:pt x="18729" y="102953"/>
                  </a:cubicBezTo>
                  <a:lnTo>
                    <a:pt x="18729" y="99536"/>
                  </a:lnTo>
                  <a:lnTo>
                    <a:pt x="18729" y="99524"/>
                  </a:lnTo>
                  <a:cubicBezTo>
                    <a:pt x="18729" y="98560"/>
                    <a:pt x="18729" y="97584"/>
                    <a:pt x="18729" y="96607"/>
                  </a:cubicBezTo>
                  <a:cubicBezTo>
                    <a:pt x="18717" y="96083"/>
                    <a:pt x="18776" y="95559"/>
                    <a:pt x="18610" y="95048"/>
                  </a:cubicBezTo>
                  <a:cubicBezTo>
                    <a:pt x="18562" y="94893"/>
                    <a:pt x="18586" y="94714"/>
                    <a:pt x="18586" y="94547"/>
                  </a:cubicBezTo>
                  <a:lnTo>
                    <a:pt x="18586" y="86415"/>
                  </a:lnTo>
                  <a:cubicBezTo>
                    <a:pt x="18586" y="86154"/>
                    <a:pt x="18598" y="85892"/>
                    <a:pt x="18669" y="85642"/>
                  </a:cubicBezTo>
                  <a:cubicBezTo>
                    <a:pt x="18729" y="85415"/>
                    <a:pt x="18729" y="85165"/>
                    <a:pt x="18729" y="84927"/>
                  </a:cubicBezTo>
                  <a:cubicBezTo>
                    <a:pt x="18729" y="83665"/>
                    <a:pt x="18729" y="82403"/>
                    <a:pt x="18729" y="81153"/>
                  </a:cubicBezTo>
                  <a:cubicBezTo>
                    <a:pt x="18729" y="81010"/>
                    <a:pt x="18729" y="80867"/>
                    <a:pt x="18729" y="80724"/>
                  </a:cubicBezTo>
                  <a:cubicBezTo>
                    <a:pt x="18741" y="80212"/>
                    <a:pt x="18741" y="80236"/>
                    <a:pt x="19265" y="80093"/>
                  </a:cubicBezTo>
                  <a:cubicBezTo>
                    <a:pt x="19610" y="79998"/>
                    <a:pt x="19967" y="79986"/>
                    <a:pt x="20324" y="79986"/>
                  </a:cubicBezTo>
                  <a:lnTo>
                    <a:pt x="25813" y="79986"/>
                  </a:lnTo>
                  <a:cubicBezTo>
                    <a:pt x="25895" y="79986"/>
                    <a:pt x="25976" y="79988"/>
                    <a:pt x="26058" y="79988"/>
                  </a:cubicBezTo>
                  <a:cubicBezTo>
                    <a:pt x="26261" y="79988"/>
                    <a:pt x="26463" y="79976"/>
                    <a:pt x="26658" y="79891"/>
                  </a:cubicBezTo>
                  <a:cubicBezTo>
                    <a:pt x="26717" y="79871"/>
                    <a:pt x="26775" y="79852"/>
                    <a:pt x="26833" y="79852"/>
                  </a:cubicBezTo>
                  <a:cubicBezTo>
                    <a:pt x="26846" y="79852"/>
                    <a:pt x="26859" y="79853"/>
                    <a:pt x="26873" y="79855"/>
                  </a:cubicBezTo>
                  <a:cubicBezTo>
                    <a:pt x="26975" y="79863"/>
                    <a:pt x="27078" y="79867"/>
                    <a:pt x="27180" y="79867"/>
                  </a:cubicBezTo>
                  <a:cubicBezTo>
                    <a:pt x="27883" y="79867"/>
                    <a:pt x="28574" y="79695"/>
                    <a:pt x="29279" y="79695"/>
                  </a:cubicBezTo>
                  <a:cubicBezTo>
                    <a:pt x="29350" y="79695"/>
                    <a:pt x="29421" y="79697"/>
                    <a:pt x="29492" y="79700"/>
                  </a:cubicBezTo>
                  <a:cubicBezTo>
                    <a:pt x="29581" y="79704"/>
                    <a:pt x="29671" y="79707"/>
                    <a:pt x="29760" y="79707"/>
                  </a:cubicBezTo>
                  <a:cubicBezTo>
                    <a:pt x="29979" y="79707"/>
                    <a:pt x="30197" y="79686"/>
                    <a:pt x="30409" y="79593"/>
                  </a:cubicBezTo>
                  <a:cubicBezTo>
                    <a:pt x="30456" y="79569"/>
                    <a:pt x="30504" y="79569"/>
                    <a:pt x="30552" y="79569"/>
                  </a:cubicBezTo>
                  <a:cubicBezTo>
                    <a:pt x="30647" y="79577"/>
                    <a:pt x="30743" y="79580"/>
                    <a:pt x="30838" y="79580"/>
                  </a:cubicBezTo>
                  <a:cubicBezTo>
                    <a:pt x="31524" y="79580"/>
                    <a:pt x="32195" y="79415"/>
                    <a:pt x="32885" y="79415"/>
                  </a:cubicBezTo>
                  <a:cubicBezTo>
                    <a:pt x="33385" y="79403"/>
                    <a:pt x="33873" y="79415"/>
                    <a:pt x="34374" y="79307"/>
                  </a:cubicBezTo>
                  <a:cubicBezTo>
                    <a:pt x="34541" y="79268"/>
                    <a:pt x="34715" y="79257"/>
                    <a:pt x="34892" y="79257"/>
                  </a:cubicBezTo>
                  <a:cubicBezTo>
                    <a:pt x="35107" y="79257"/>
                    <a:pt x="35326" y="79273"/>
                    <a:pt x="35543" y="79273"/>
                  </a:cubicBezTo>
                  <a:cubicBezTo>
                    <a:pt x="35578" y="79273"/>
                    <a:pt x="35613" y="79273"/>
                    <a:pt x="35648" y="79272"/>
                  </a:cubicBezTo>
                  <a:cubicBezTo>
                    <a:pt x="36124" y="79260"/>
                    <a:pt x="36588" y="79272"/>
                    <a:pt x="37064" y="79165"/>
                  </a:cubicBezTo>
                  <a:cubicBezTo>
                    <a:pt x="37248" y="79126"/>
                    <a:pt x="37436" y="79115"/>
                    <a:pt x="37626" y="79115"/>
                  </a:cubicBezTo>
                  <a:cubicBezTo>
                    <a:pt x="37844" y="79115"/>
                    <a:pt x="38063" y="79129"/>
                    <a:pt x="38279" y="79129"/>
                  </a:cubicBezTo>
                  <a:cubicBezTo>
                    <a:pt x="38612" y="79117"/>
                    <a:pt x="38934" y="79141"/>
                    <a:pt x="39267" y="79034"/>
                  </a:cubicBezTo>
                  <a:cubicBezTo>
                    <a:pt x="39434" y="78974"/>
                    <a:pt x="39636" y="78998"/>
                    <a:pt x="39827" y="78986"/>
                  </a:cubicBezTo>
                  <a:cubicBezTo>
                    <a:pt x="39939" y="78982"/>
                    <a:pt x="40052" y="78981"/>
                    <a:pt x="40164" y="78981"/>
                  </a:cubicBezTo>
                  <a:cubicBezTo>
                    <a:pt x="40354" y="78981"/>
                    <a:pt x="40544" y="78985"/>
                    <a:pt x="40734" y="78985"/>
                  </a:cubicBezTo>
                  <a:cubicBezTo>
                    <a:pt x="41168" y="78985"/>
                    <a:pt x="41601" y="78967"/>
                    <a:pt x="42029" y="78855"/>
                  </a:cubicBezTo>
                  <a:cubicBezTo>
                    <a:pt x="42115" y="78837"/>
                    <a:pt x="42203" y="78831"/>
                    <a:pt x="42293" y="78831"/>
                  </a:cubicBezTo>
                  <a:close/>
                  <a:moveTo>
                    <a:pt x="96025" y="118826"/>
                  </a:moveTo>
                  <a:lnTo>
                    <a:pt x="96025" y="118826"/>
                  </a:lnTo>
                  <a:cubicBezTo>
                    <a:pt x="96024" y="118833"/>
                    <a:pt x="96023" y="118837"/>
                    <a:pt x="96024" y="118837"/>
                  </a:cubicBezTo>
                  <a:cubicBezTo>
                    <a:pt x="96024" y="118837"/>
                    <a:pt x="96024" y="118837"/>
                    <a:pt x="96024" y="118836"/>
                  </a:cubicBezTo>
                  <a:cubicBezTo>
                    <a:pt x="96024" y="118833"/>
                    <a:pt x="96025" y="118830"/>
                    <a:pt x="96025" y="118826"/>
                  </a:cubicBezTo>
                  <a:close/>
                  <a:moveTo>
                    <a:pt x="145556" y="100121"/>
                  </a:moveTo>
                  <a:cubicBezTo>
                    <a:pt x="145674" y="100121"/>
                    <a:pt x="145794" y="100131"/>
                    <a:pt x="145911" y="100131"/>
                  </a:cubicBezTo>
                  <a:cubicBezTo>
                    <a:pt x="146197" y="100126"/>
                    <a:pt x="146483" y="100123"/>
                    <a:pt x="146769" y="100123"/>
                  </a:cubicBezTo>
                  <a:cubicBezTo>
                    <a:pt x="147054" y="100123"/>
                    <a:pt x="147340" y="100126"/>
                    <a:pt x="147626" y="100131"/>
                  </a:cubicBezTo>
                  <a:cubicBezTo>
                    <a:pt x="147888" y="100131"/>
                    <a:pt x="147959" y="100215"/>
                    <a:pt x="147983" y="100477"/>
                  </a:cubicBezTo>
                  <a:cubicBezTo>
                    <a:pt x="147995" y="100667"/>
                    <a:pt x="147983" y="100858"/>
                    <a:pt x="147983" y="101048"/>
                  </a:cubicBezTo>
                  <a:cubicBezTo>
                    <a:pt x="147983" y="103072"/>
                    <a:pt x="147983" y="105084"/>
                    <a:pt x="147983" y="107109"/>
                  </a:cubicBezTo>
                  <a:cubicBezTo>
                    <a:pt x="147995" y="107442"/>
                    <a:pt x="147983" y="107775"/>
                    <a:pt x="148090" y="108097"/>
                  </a:cubicBezTo>
                  <a:cubicBezTo>
                    <a:pt x="148150" y="108275"/>
                    <a:pt x="148126" y="108478"/>
                    <a:pt x="148126" y="108668"/>
                  </a:cubicBezTo>
                  <a:cubicBezTo>
                    <a:pt x="148138" y="109168"/>
                    <a:pt x="148126" y="109668"/>
                    <a:pt x="148138" y="110168"/>
                  </a:cubicBezTo>
                  <a:cubicBezTo>
                    <a:pt x="148138" y="110407"/>
                    <a:pt x="148126" y="110645"/>
                    <a:pt x="148209" y="110871"/>
                  </a:cubicBezTo>
                  <a:cubicBezTo>
                    <a:pt x="148304" y="111097"/>
                    <a:pt x="148269" y="111335"/>
                    <a:pt x="148269" y="111573"/>
                  </a:cubicBezTo>
                  <a:cubicBezTo>
                    <a:pt x="148269" y="112788"/>
                    <a:pt x="148269" y="114002"/>
                    <a:pt x="148269" y="115217"/>
                  </a:cubicBezTo>
                  <a:cubicBezTo>
                    <a:pt x="148269" y="115502"/>
                    <a:pt x="148257" y="115788"/>
                    <a:pt x="148376" y="116062"/>
                  </a:cubicBezTo>
                  <a:cubicBezTo>
                    <a:pt x="148388" y="116098"/>
                    <a:pt x="148400" y="116157"/>
                    <a:pt x="148400" y="116205"/>
                  </a:cubicBezTo>
                  <a:cubicBezTo>
                    <a:pt x="148400" y="116931"/>
                    <a:pt x="148495" y="117669"/>
                    <a:pt x="148531" y="118396"/>
                  </a:cubicBezTo>
                  <a:cubicBezTo>
                    <a:pt x="148602" y="119586"/>
                    <a:pt x="148554" y="120777"/>
                    <a:pt x="148554" y="121967"/>
                  </a:cubicBezTo>
                  <a:cubicBezTo>
                    <a:pt x="148554" y="122015"/>
                    <a:pt x="148554" y="122063"/>
                    <a:pt x="148554" y="122110"/>
                  </a:cubicBezTo>
                  <a:cubicBezTo>
                    <a:pt x="148531" y="122468"/>
                    <a:pt x="148483" y="122527"/>
                    <a:pt x="148138" y="122551"/>
                  </a:cubicBezTo>
                  <a:lnTo>
                    <a:pt x="124730" y="122551"/>
                  </a:lnTo>
                  <a:cubicBezTo>
                    <a:pt x="124663" y="122551"/>
                    <a:pt x="124601" y="122551"/>
                    <a:pt x="124543" y="122551"/>
                  </a:cubicBezTo>
                  <a:cubicBezTo>
                    <a:pt x="123787" y="122551"/>
                    <a:pt x="123849" y="122520"/>
                    <a:pt x="123849" y="121646"/>
                  </a:cubicBezTo>
                  <a:cubicBezTo>
                    <a:pt x="123849" y="121027"/>
                    <a:pt x="123849" y="120408"/>
                    <a:pt x="123849" y="119789"/>
                  </a:cubicBezTo>
                  <a:cubicBezTo>
                    <a:pt x="123849" y="119479"/>
                    <a:pt x="123861" y="119181"/>
                    <a:pt x="123944" y="118872"/>
                  </a:cubicBezTo>
                  <a:cubicBezTo>
                    <a:pt x="124016" y="118622"/>
                    <a:pt x="123992" y="118348"/>
                    <a:pt x="123992" y="118086"/>
                  </a:cubicBezTo>
                  <a:cubicBezTo>
                    <a:pt x="123992" y="112502"/>
                    <a:pt x="123992" y="106906"/>
                    <a:pt x="123992" y="101310"/>
                  </a:cubicBezTo>
                  <a:cubicBezTo>
                    <a:pt x="123992" y="100330"/>
                    <a:pt x="123904" y="100260"/>
                    <a:pt x="124592" y="100260"/>
                  </a:cubicBezTo>
                  <a:cubicBezTo>
                    <a:pt x="124706" y="100260"/>
                    <a:pt x="124842" y="100262"/>
                    <a:pt x="125004" y="100262"/>
                  </a:cubicBezTo>
                  <a:lnTo>
                    <a:pt x="144149" y="100262"/>
                  </a:lnTo>
                  <a:cubicBezTo>
                    <a:pt x="144248" y="100262"/>
                    <a:pt x="144347" y="100264"/>
                    <a:pt x="144447" y="100264"/>
                  </a:cubicBezTo>
                  <a:cubicBezTo>
                    <a:pt x="144721" y="100264"/>
                    <a:pt x="144998" y="100251"/>
                    <a:pt x="145268" y="100155"/>
                  </a:cubicBezTo>
                  <a:cubicBezTo>
                    <a:pt x="145360" y="100128"/>
                    <a:pt x="145457" y="100121"/>
                    <a:pt x="145556" y="100121"/>
                  </a:cubicBezTo>
                  <a:close/>
                  <a:moveTo>
                    <a:pt x="122127" y="100112"/>
                  </a:moveTo>
                  <a:cubicBezTo>
                    <a:pt x="122387" y="100112"/>
                    <a:pt x="122650" y="100136"/>
                    <a:pt x="122908" y="100143"/>
                  </a:cubicBezTo>
                  <a:cubicBezTo>
                    <a:pt x="123135" y="100155"/>
                    <a:pt x="123242" y="100286"/>
                    <a:pt x="123266" y="100512"/>
                  </a:cubicBezTo>
                  <a:cubicBezTo>
                    <a:pt x="123289" y="100679"/>
                    <a:pt x="123289" y="100846"/>
                    <a:pt x="123289" y="101013"/>
                  </a:cubicBezTo>
                  <a:cubicBezTo>
                    <a:pt x="123289" y="102179"/>
                    <a:pt x="123278" y="103346"/>
                    <a:pt x="123289" y="104513"/>
                  </a:cubicBezTo>
                  <a:cubicBezTo>
                    <a:pt x="123289" y="104834"/>
                    <a:pt x="123254" y="105168"/>
                    <a:pt x="123373" y="105501"/>
                  </a:cubicBezTo>
                  <a:cubicBezTo>
                    <a:pt x="123420" y="105596"/>
                    <a:pt x="123408" y="105727"/>
                    <a:pt x="123385" y="105846"/>
                  </a:cubicBezTo>
                  <a:cubicBezTo>
                    <a:pt x="123218" y="106811"/>
                    <a:pt x="123218" y="107775"/>
                    <a:pt x="123408" y="108740"/>
                  </a:cubicBezTo>
                  <a:cubicBezTo>
                    <a:pt x="123480" y="109085"/>
                    <a:pt x="123289" y="109395"/>
                    <a:pt x="123301" y="109728"/>
                  </a:cubicBezTo>
                  <a:cubicBezTo>
                    <a:pt x="123325" y="110026"/>
                    <a:pt x="123492" y="110323"/>
                    <a:pt x="123397" y="110633"/>
                  </a:cubicBezTo>
                  <a:cubicBezTo>
                    <a:pt x="123301" y="110966"/>
                    <a:pt x="123266" y="111276"/>
                    <a:pt x="123408" y="111597"/>
                  </a:cubicBezTo>
                  <a:cubicBezTo>
                    <a:pt x="123408" y="111621"/>
                    <a:pt x="123408" y="111645"/>
                    <a:pt x="123408" y="111669"/>
                  </a:cubicBezTo>
                  <a:cubicBezTo>
                    <a:pt x="123230" y="112395"/>
                    <a:pt x="123516" y="113121"/>
                    <a:pt x="123420" y="113859"/>
                  </a:cubicBezTo>
                  <a:cubicBezTo>
                    <a:pt x="123385" y="114157"/>
                    <a:pt x="123456" y="114467"/>
                    <a:pt x="123325" y="114764"/>
                  </a:cubicBezTo>
                  <a:cubicBezTo>
                    <a:pt x="123266" y="114907"/>
                    <a:pt x="123301" y="115050"/>
                    <a:pt x="123325" y="115193"/>
                  </a:cubicBezTo>
                  <a:cubicBezTo>
                    <a:pt x="123468" y="116062"/>
                    <a:pt x="123480" y="116931"/>
                    <a:pt x="123313" y="117800"/>
                  </a:cubicBezTo>
                  <a:cubicBezTo>
                    <a:pt x="123278" y="118015"/>
                    <a:pt x="123278" y="118229"/>
                    <a:pt x="123278" y="118443"/>
                  </a:cubicBezTo>
                  <a:cubicBezTo>
                    <a:pt x="123278" y="119443"/>
                    <a:pt x="123278" y="120444"/>
                    <a:pt x="123278" y="121444"/>
                  </a:cubicBezTo>
                  <a:cubicBezTo>
                    <a:pt x="123278" y="121634"/>
                    <a:pt x="123289" y="121837"/>
                    <a:pt x="123230" y="122003"/>
                  </a:cubicBezTo>
                  <a:cubicBezTo>
                    <a:pt x="123075" y="122515"/>
                    <a:pt x="123111" y="122551"/>
                    <a:pt x="122563" y="122551"/>
                  </a:cubicBezTo>
                  <a:cubicBezTo>
                    <a:pt x="122158" y="122547"/>
                    <a:pt x="121754" y="122546"/>
                    <a:pt x="121349" y="122546"/>
                  </a:cubicBezTo>
                  <a:cubicBezTo>
                    <a:pt x="120539" y="122546"/>
                    <a:pt x="119729" y="122551"/>
                    <a:pt x="118920" y="122551"/>
                  </a:cubicBezTo>
                  <a:lnTo>
                    <a:pt x="100215" y="122551"/>
                  </a:lnTo>
                  <a:cubicBezTo>
                    <a:pt x="100096" y="122551"/>
                    <a:pt x="99977" y="122547"/>
                    <a:pt x="99858" y="122547"/>
                  </a:cubicBezTo>
                  <a:cubicBezTo>
                    <a:pt x="99621" y="122547"/>
                    <a:pt x="99386" y="122563"/>
                    <a:pt x="99155" y="122658"/>
                  </a:cubicBezTo>
                  <a:cubicBezTo>
                    <a:pt x="99105" y="122679"/>
                    <a:pt x="99047" y="122684"/>
                    <a:pt x="98987" y="122684"/>
                  </a:cubicBezTo>
                  <a:cubicBezTo>
                    <a:pt x="98948" y="122684"/>
                    <a:pt x="98908" y="122682"/>
                    <a:pt x="98870" y="122682"/>
                  </a:cubicBezTo>
                  <a:cubicBezTo>
                    <a:pt x="98489" y="122688"/>
                    <a:pt x="98108" y="122691"/>
                    <a:pt x="97727" y="122691"/>
                  </a:cubicBezTo>
                  <a:cubicBezTo>
                    <a:pt x="97346" y="122691"/>
                    <a:pt x="96965" y="122688"/>
                    <a:pt x="96584" y="122682"/>
                  </a:cubicBezTo>
                  <a:cubicBezTo>
                    <a:pt x="96203" y="122682"/>
                    <a:pt x="96143" y="122622"/>
                    <a:pt x="96143" y="122218"/>
                  </a:cubicBezTo>
                  <a:cubicBezTo>
                    <a:pt x="96143" y="119509"/>
                    <a:pt x="96143" y="118624"/>
                    <a:pt x="96143" y="118294"/>
                  </a:cubicBezTo>
                  <a:lnTo>
                    <a:pt x="96143" y="118294"/>
                  </a:lnTo>
                  <a:cubicBezTo>
                    <a:pt x="96264" y="117857"/>
                    <a:pt x="96433" y="117334"/>
                    <a:pt x="96441" y="117062"/>
                  </a:cubicBezTo>
                  <a:cubicBezTo>
                    <a:pt x="96465" y="116526"/>
                    <a:pt x="96536" y="115979"/>
                    <a:pt x="96631" y="115443"/>
                  </a:cubicBezTo>
                  <a:cubicBezTo>
                    <a:pt x="96679" y="115217"/>
                    <a:pt x="96715" y="114979"/>
                    <a:pt x="96715" y="114740"/>
                  </a:cubicBezTo>
                  <a:cubicBezTo>
                    <a:pt x="96727" y="114264"/>
                    <a:pt x="96703" y="113800"/>
                    <a:pt x="96822" y="113324"/>
                  </a:cubicBezTo>
                  <a:cubicBezTo>
                    <a:pt x="96905" y="113014"/>
                    <a:pt x="96846" y="112669"/>
                    <a:pt x="96858" y="112335"/>
                  </a:cubicBezTo>
                  <a:cubicBezTo>
                    <a:pt x="96869" y="111978"/>
                    <a:pt x="96834" y="111621"/>
                    <a:pt x="96965" y="111276"/>
                  </a:cubicBezTo>
                  <a:cubicBezTo>
                    <a:pt x="97024" y="111097"/>
                    <a:pt x="96989" y="110895"/>
                    <a:pt x="97000" y="110704"/>
                  </a:cubicBezTo>
                  <a:cubicBezTo>
                    <a:pt x="97012" y="110371"/>
                    <a:pt x="96989" y="110049"/>
                    <a:pt x="97096" y="109716"/>
                  </a:cubicBezTo>
                  <a:cubicBezTo>
                    <a:pt x="97155" y="109573"/>
                    <a:pt x="97131" y="109395"/>
                    <a:pt x="97143" y="109228"/>
                  </a:cubicBezTo>
                  <a:cubicBezTo>
                    <a:pt x="97155" y="108847"/>
                    <a:pt x="97119" y="108466"/>
                    <a:pt x="97250" y="108097"/>
                  </a:cubicBezTo>
                  <a:cubicBezTo>
                    <a:pt x="97298" y="107966"/>
                    <a:pt x="97286" y="107811"/>
                    <a:pt x="97286" y="107668"/>
                  </a:cubicBezTo>
                  <a:cubicBezTo>
                    <a:pt x="97286" y="107335"/>
                    <a:pt x="97298" y="107013"/>
                    <a:pt x="97393" y="106680"/>
                  </a:cubicBezTo>
                  <a:cubicBezTo>
                    <a:pt x="97465" y="106442"/>
                    <a:pt x="97417" y="106168"/>
                    <a:pt x="97429" y="105906"/>
                  </a:cubicBezTo>
                  <a:cubicBezTo>
                    <a:pt x="97441" y="105430"/>
                    <a:pt x="97393" y="104953"/>
                    <a:pt x="97548" y="104489"/>
                  </a:cubicBezTo>
                  <a:cubicBezTo>
                    <a:pt x="97596" y="104334"/>
                    <a:pt x="97572" y="104156"/>
                    <a:pt x="97572" y="103989"/>
                  </a:cubicBezTo>
                  <a:cubicBezTo>
                    <a:pt x="97572" y="103322"/>
                    <a:pt x="97584" y="102668"/>
                    <a:pt x="97572" y="102001"/>
                  </a:cubicBezTo>
                  <a:cubicBezTo>
                    <a:pt x="97560" y="101703"/>
                    <a:pt x="97631" y="101429"/>
                    <a:pt x="97727" y="101155"/>
                  </a:cubicBezTo>
                  <a:cubicBezTo>
                    <a:pt x="97798" y="100953"/>
                    <a:pt x="97941" y="100858"/>
                    <a:pt x="98143" y="100846"/>
                  </a:cubicBezTo>
                  <a:cubicBezTo>
                    <a:pt x="98310" y="100834"/>
                    <a:pt x="98477" y="100834"/>
                    <a:pt x="98643" y="100834"/>
                  </a:cubicBezTo>
                  <a:lnTo>
                    <a:pt x="101644" y="100834"/>
                  </a:lnTo>
                  <a:cubicBezTo>
                    <a:pt x="101803" y="100834"/>
                    <a:pt x="101961" y="100838"/>
                    <a:pt x="102120" y="100838"/>
                  </a:cubicBezTo>
                  <a:cubicBezTo>
                    <a:pt x="102436" y="100838"/>
                    <a:pt x="102751" y="100822"/>
                    <a:pt x="103061" y="100727"/>
                  </a:cubicBezTo>
                  <a:cubicBezTo>
                    <a:pt x="103153" y="100700"/>
                    <a:pt x="103250" y="100692"/>
                    <a:pt x="103348" y="100692"/>
                  </a:cubicBezTo>
                  <a:cubicBezTo>
                    <a:pt x="103466" y="100692"/>
                    <a:pt x="103587" y="100703"/>
                    <a:pt x="103704" y="100703"/>
                  </a:cubicBezTo>
                  <a:cubicBezTo>
                    <a:pt x="105656" y="100691"/>
                    <a:pt x="107609" y="100691"/>
                    <a:pt x="109550" y="100691"/>
                  </a:cubicBezTo>
                  <a:cubicBezTo>
                    <a:pt x="109610" y="100691"/>
                    <a:pt x="109671" y="100691"/>
                    <a:pt x="109731" y="100691"/>
                  </a:cubicBezTo>
                  <a:cubicBezTo>
                    <a:pt x="110004" y="100691"/>
                    <a:pt x="110275" y="100683"/>
                    <a:pt x="110538" y="100596"/>
                  </a:cubicBezTo>
                  <a:cubicBezTo>
                    <a:pt x="110637" y="100563"/>
                    <a:pt x="110744" y="100555"/>
                    <a:pt x="110851" y="100555"/>
                  </a:cubicBezTo>
                  <a:cubicBezTo>
                    <a:pt x="110938" y="100555"/>
                    <a:pt x="111025" y="100560"/>
                    <a:pt x="111109" y="100560"/>
                  </a:cubicBezTo>
                  <a:cubicBezTo>
                    <a:pt x="111419" y="100554"/>
                    <a:pt x="111728" y="100554"/>
                    <a:pt x="112038" y="100554"/>
                  </a:cubicBezTo>
                  <a:cubicBezTo>
                    <a:pt x="112348" y="100554"/>
                    <a:pt x="112657" y="100554"/>
                    <a:pt x="112967" y="100548"/>
                  </a:cubicBezTo>
                  <a:cubicBezTo>
                    <a:pt x="113075" y="100548"/>
                    <a:pt x="113183" y="100550"/>
                    <a:pt x="113290" y="100550"/>
                  </a:cubicBezTo>
                  <a:cubicBezTo>
                    <a:pt x="113587" y="100550"/>
                    <a:pt x="113881" y="100537"/>
                    <a:pt x="114169" y="100441"/>
                  </a:cubicBezTo>
                  <a:cubicBezTo>
                    <a:pt x="114264" y="100409"/>
                    <a:pt x="114376" y="100404"/>
                    <a:pt x="114488" y="100404"/>
                  </a:cubicBezTo>
                  <a:cubicBezTo>
                    <a:pt x="114545" y="100404"/>
                    <a:pt x="114602" y="100405"/>
                    <a:pt x="114657" y="100405"/>
                  </a:cubicBezTo>
                  <a:lnTo>
                    <a:pt x="116443" y="100405"/>
                  </a:lnTo>
                  <a:cubicBezTo>
                    <a:pt x="116545" y="100405"/>
                    <a:pt x="116647" y="100407"/>
                    <a:pt x="116748" y="100407"/>
                  </a:cubicBezTo>
                  <a:cubicBezTo>
                    <a:pt x="117027" y="100407"/>
                    <a:pt x="117304" y="100394"/>
                    <a:pt x="117574" y="100298"/>
                  </a:cubicBezTo>
                  <a:cubicBezTo>
                    <a:pt x="117674" y="100265"/>
                    <a:pt x="117780" y="100258"/>
                    <a:pt x="117888" y="100258"/>
                  </a:cubicBezTo>
                  <a:cubicBezTo>
                    <a:pt x="117974" y="100258"/>
                    <a:pt x="118061" y="100262"/>
                    <a:pt x="118146" y="100262"/>
                  </a:cubicBezTo>
                  <a:lnTo>
                    <a:pt x="120218" y="100262"/>
                  </a:lnTo>
                  <a:cubicBezTo>
                    <a:pt x="120682" y="100262"/>
                    <a:pt x="121158" y="100251"/>
                    <a:pt x="121623" y="100155"/>
                  </a:cubicBezTo>
                  <a:cubicBezTo>
                    <a:pt x="121788" y="100122"/>
                    <a:pt x="121957" y="100112"/>
                    <a:pt x="122127" y="100112"/>
                  </a:cubicBezTo>
                  <a:close/>
                  <a:moveTo>
                    <a:pt x="196406" y="99262"/>
                  </a:moveTo>
                  <a:cubicBezTo>
                    <a:pt x="197156" y="99262"/>
                    <a:pt x="197180" y="99298"/>
                    <a:pt x="197013" y="100036"/>
                  </a:cubicBezTo>
                  <a:cubicBezTo>
                    <a:pt x="196965" y="100274"/>
                    <a:pt x="196977" y="100512"/>
                    <a:pt x="196965" y="100751"/>
                  </a:cubicBezTo>
                  <a:cubicBezTo>
                    <a:pt x="196953" y="101453"/>
                    <a:pt x="197037" y="102179"/>
                    <a:pt x="196834" y="102870"/>
                  </a:cubicBezTo>
                  <a:cubicBezTo>
                    <a:pt x="196799" y="103013"/>
                    <a:pt x="196834" y="103156"/>
                    <a:pt x="196834" y="103299"/>
                  </a:cubicBezTo>
                  <a:cubicBezTo>
                    <a:pt x="196822" y="104084"/>
                    <a:pt x="196834" y="104870"/>
                    <a:pt x="196822" y="105656"/>
                  </a:cubicBezTo>
                  <a:cubicBezTo>
                    <a:pt x="196822" y="106061"/>
                    <a:pt x="196846" y="106466"/>
                    <a:pt x="196715" y="106858"/>
                  </a:cubicBezTo>
                  <a:cubicBezTo>
                    <a:pt x="196656" y="107061"/>
                    <a:pt x="196691" y="107287"/>
                    <a:pt x="196691" y="107501"/>
                  </a:cubicBezTo>
                  <a:cubicBezTo>
                    <a:pt x="196680" y="109978"/>
                    <a:pt x="196680" y="112443"/>
                    <a:pt x="196680" y="114919"/>
                  </a:cubicBezTo>
                  <a:cubicBezTo>
                    <a:pt x="196680" y="115205"/>
                    <a:pt x="196691" y="115491"/>
                    <a:pt x="196596" y="115764"/>
                  </a:cubicBezTo>
                  <a:cubicBezTo>
                    <a:pt x="196537" y="115943"/>
                    <a:pt x="196537" y="116145"/>
                    <a:pt x="196549" y="116336"/>
                  </a:cubicBezTo>
                  <a:cubicBezTo>
                    <a:pt x="196569" y="116856"/>
                    <a:pt x="196493" y="119025"/>
                    <a:pt x="196568" y="120019"/>
                  </a:cubicBezTo>
                  <a:lnTo>
                    <a:pt x="196568" y="120019"/>
                  </a:lnTo>
                  <a:cubicBezTo>
                    <a:pt x="196556" y="120028"/>
                    <a:pt x="196549" y="120047"/>
                    <a:pt x="196549" y="120074"/>
                  </a:cubicBezTo>
                  <a:cubicBezTo>
                    <a:pt x="196560" y="120944"/>
                    <a:pt x="196310" y="121813"/>
                    <a:pt x="196394" y="122694"/>
                  </a:cubicBezTo>
                  <a:cubicBezTo>
                    <a:pt x="196406" y="122765"/>
                    <a:pt x="196382" y="122837"/>
                    <a:pt x="196370" y="122908"/>
                  </a:cubicBezTo>
                  <a:cubicBezTo>
                    <a:pt x="196346" y="123003"/>
                    <a:pt x="196287" y="123075"/>
                    <a:pt x="196179" y="123087"/>
                  </a:cubicBezTo>
                  <a:cubicBezTo>
                    <a:pt x="195965" y="123110"/>
                    <a:pt x="195751" y="123122"/>
                    <a:pt x="195537" y="123122"/>
                  </a:cubicBezTo>
                  <a:lnTo>
                    <a:pt x="173831" y="123122"/>
                  </a:lnTo>
                  <a:cubicBezTo>
                    <a:pt x="173764" y="123122"/>
                    <a:pt x="173701" y="123123"/>
                    <a:pt x="173643" y="123123"/>
                  </a:cubicBezTo>
                  <a:cubicBezTo>
                    <a:pt x="172933" y="123123"/>
                    <a:pt x="172974" y="123092"/>
                    <a:pt x="172974" y="122277"/>
                  </a:cubicBezTo>
                  <a:lnTo>
                    <a:pt x="172974" y="100501"/>
                  </a:lnTo>
                  <a:cubicBezTo>
                    <a:pt x="172974" y="99465"/>
                    <a:pt x="172891" y="99560"/>
                    <a:pt x="173951" y="99548"/>
                  </a:cubicBezTo>
                  <a:cubicBezTo>
                    <a:pt x="174570" y="99536"/>
                    <a:pt x="175177" y="99560"/>
                    <a:pt x="175796" y="99441"/>
                  </a:cubicBezTo>
                  <a:cubicBezTo>
                    <a:pt x="176007" y="99398"/>
                    <a:pt x="176224" y="99385"/>
                    <a:pt x="176444" y="99385"/>
                  </a:cubicBezTo>
                  <a:cubicBezTo>
                    <a:pt x="176731" y="99385"/>
                    <a:pt x="177023" y="99406"/>
                    <a:pt x="177312" y="99406"/>
                  </a:cubicBezTo>
                  <a:cubicBezTo>
                    <a:pt x="177351" y="99406"/>
                    <a:pt x="177389" y="99406"/>
                    <a:pt x="177427" y="99405"/>
                  </a:cubicBezTo>
                  <a:cubicBezTo>
                    <a:pt x="177483" y="99405"/>
                    <a:pt x="177540" y="99406"/>
                    <a:pt x="177596" y="99406"/>
                  </a:cubicBezTo>
                  <a:cubicBezTo>
                    <a:pt x="177849" y="99406"/>
                    <a:pt x="178103" y="99398"/>
                    <a:pt x="178356" y="99310"/>
                  </a:cubicBezTo>
                  <a:cubicBezTo>
                    <a:pt x="178467" y="99278"/>
                    <a:pt x="178594" y="99273"/>
                    <a:pt x="178723" y="99273"/>
                  </a:cubicBezTo>
                  <a:cubicBezTo>
                    <a:pt x="178787" y="99273"/>
                    <a:pt x="178852" y="99274"/>
                    <a:pt x="178915" y="99274"/>
                  </a:cubicBezTo>
                  <a:cubicBezTo>
                    <a:pt x="184749" y="99262"/>
                    <a:pt x="190572" y="99262"/>
                    <a:pt x="196406" y="99262"/>
                  </a:cubicBezTo>
                  <a:close/>
                  <a:moveTo>
                    <a:pt x="171792" y="99548"/>
                  </a:moveTo>
                  <a:cubicBezTo>
                    <a:pt x="171950" y="99548"/>
                    <a:pt x="172113" y="99565"/>
                    <a:pt x="172272" y="99572"/>
                  </a:cubicBezTo>
                  <a:cubicBezTo>
                    <a:pt x="172438" y="99572"/>
                    <a:pt x="172534" y="99691"/>
                    <a:pt x="172534" y="99846"/>
                  </a:cubicBezTo>
                  <a:cubicBezTo>
                    <a:pt x="172546" y="100060"/>
                    <a:pt x="172546" y="100274"/>
                    <a:pt x="172546" y="100489"/>
                  </a:cubicBezTo>
                  <a:lnTo>
                    <a:pt x="172546" y="111335"/>
                  </a:lnTo>
                  <a:lnTo>
                    <a:pt x="172546" y="122253"/>
                  </a:lnTo>
                  <a:cubicBezTo>
                    <a:pt x="172546" y="123084"/>
                    <a:pt x="172585" y="123123"/>
                    <a:pt x="171928" y="123123"/>
                  </a:cubicBezTo>
                  <a:cubicBezTo>
                    <a:pt x="171860" y="123123"/>
                    <a:pt x="171784" y="123122"/>
                    <a:pt x="171700" y="123122"/>
                  </a:cubicBezTo>
                  <a:cubicBezTo>
                    <a:pt x="171647" y="123121"/>
                    <a:pt x="171594" y="123121"/>
                    <a:pt x="171541" y="123121"/>
                  </a:cubicBezTo>
                  <a:cubicBezTo>
                    <a:pt x="171353" y="123121"/>
                    <a:pt x="171162" y="123126"/>
                    <a:pt x="170972" y="123126"/>
                  </a:cubicBezTo>
                  <a:cubicBezTo>
                    <a:pt x="170599" y="123126"/>
                    <a:pt x="170226" y="123107"/>
                    <a:pt x="169867" y="122991"/>
                  </a:cubicBezTo>
                  <a:cubicBezTo>
                    <a:pt x="169805" y="122972"/>
                    <a:pt x="169739" y="122967"/>
                    <a:pt x="169672" y="122967"/>
                  </a:cubicBezTo>
                  <a:cubicBezTo>
                    <a:pt x="169571" y="122967"/>
                    <a:pt x="169467" y="122980"/>
                    <a:pt x="169367" y="122980"/>
                  </a:cubicBezTo>
                  <a:lnTo>
                    <a:pt x="166438" y="122980"/>
                  </a:lnTo>
                  <a:cubicBezTo>
                    <a:pt x="166033" y="122968"/>
                    <a:pt x="165640" y="122991"/>
                    <a:pt x="165235" y="122872"/>
                  </a:cubicBezTo>
                  <a:cubicBezTo>
                    <a:pt x="165140" y="122837"/>
                    <a:pt x="165036" y="122828"/>
                    <a:pt x="164929" y="122828"/>
                  </a:cubicBezTo>
                  <a:cubicBezTo>
                    <a:pt x="164821" y="122828"/>
                    <a:pt x="164711" y="122837"/>
                    <a:pt x="164604" y="122837"/>
                  </a:cubicBezTo>
                  <a:cubicBezTo>
                    <a:pt x="163080" y="122837"/>
                    <a:pt x="161556" y="122837"/>
                    <a:pt x="160032" y="122825"/>
                  </a:cubicBezTo>
                  <a:cubicBezTo>
                    <a:pt x="159746" y="122825"/>
                    <a:pt x="159473" y="122825"/>
                    <a:pt x="159187" y="122753"/>
                  </a:cubicBezTo>
                  <a:cubicBezTo>
                    <a:pt x="159017" y="122700"/>
                    <a:pt x="158834" y="122693"/>
                    <a:pt x="158653" y="122693"/>
                  </a:cubicBezTo>
                  <a:cubicBezTo>
                    <a:pt x="158592" y="122693"/>
                    <a:pt x="158532" y="122694"/>
                    <a:pt x="158472" y="122694"/>
                  </a:cubicBezTo>
                  <a:lnTo>
                    <a:pt x="153912" y="122694"/>
                  </a:lnTo>
                  <a:cubicBezTo>
                    <a:pt x="153831" y="122694"/>
                    <a:pt x="153749" y="122696"/>
                    <a:pt x="153668" y="122696"/>
                  </a:cubicBezTo>
                  <a:cubicBezTo>
                    <a:pt x="153464" y="122696"/>
                    <a:pt x="153263" y="122684"/>
                    <a:pt x="153067" y="122599"/>
                  </a:cubicBezTo>
                  <a:cubicBezTo>
                    <a:pt x="152983" y="122565"/>
                    <a:pt x="152893" y="122552"/>
                    <a:pt x="152803" y="122552"/>
                  </a:cubicBezTo>
                  <a:cubicBezTo>
                    <a:pt x="152702" y="122552"/>
                    <a:pt x="152602" y="122568"/>
                    <a:pt x="152507" y="122587"/>
                  </a:cubicBezTo>
                  <a:cubicBezTo>
                    <a:pt x="152114" y="122670"/>
                    <a:pt x="151725" y="122709"/>
                    <a:pt x="151336" y="122709"/>
                  </a:cubicBezTo>
                  <a:cubicBezTo>
                    <a:pt x="150948" y="122709"/>
                    <a:pt x="150561" y="122670"/>
                    <a:pt x="150174" y="122599"/>
                  </a:cubicBezTo>
                  <a:cubicBezTo>
                    <a:pt x="149971" y="122551"/>
                    <a:pt x="149745" y="122563"/>
                    <a:pt x="149531" y="122551"/>
                  </a:cubicBezTo>
                  <a:cubicBezTo>
                    <a:pt x="149186" y="122527"/>
                    <a:pt x="149138" y="122479"/>
                    <a:pt x="149126" y="122110"/>
                  </a:cubicBezTo>
                  <a:cubicBezTo>
                    <a:pt x="149114" y="121944"/>
                    <a:pt x="149126" y="121777"/>
                    <a:pt x="149126" y="121610"/>
                  </a:cubicBezTo>
                  <a:cubicBezTo>
                    <a:pt x="149126" y="120134"/>
                    <a:pt x="149126" y="118658"/>
                    <a:pt x="149126" y="117181"/>
                  </a:cubicBezTo>
                  <a:cubicBezTo>
                    <a:pt x="149126" y="116907"/>
                    <a:pt x="149126" y="116622"/>
                    <a:pt x="149043" y="116336"/>
                  </a:cubicBezTo>
                  <a:cubicBezTo>
                    <a:pt x="148971" y="116145"/>
                    <a:pt x="148983" y="115919"/>
                    <a:pt x="148983" y="115705"/>
                  </a:cubicBezTo>
                  <a:cubicBezTo>
                    <a:pt x="148971" y="114848"/>
                    <a:pt x="148983" y="113990"/>
                    <a:pt x="148971" y="113133"/>
                  </a:cubicBezTo>
                  <a:cubicBezTo>
                    <a:pt x="148971" y="112693"/>
                    <a:pt x="149019" y="112240"/>
                    <a:pt x="148864" y="111800"/>
                  </a:cubicBezTo>
                  <a:cubicBezTo>
                    <a:pt x="148816" y="111645"/>
                    <a:pt x="148840" y="111466"/>
                    <a:pt x="148840" y="111300"/>
                  </a:cubicBezTo>
                  <a:cubicBezTo>
                    <a:pt x="148840" y="110728"/>
                    <a:pt x="148840" y="110157"/>
                    <a:pt x="148840" y="109585"/>
                  </a:cubicBezTo>
                  <a:cubicBezTo>
                    <a:pt x="148828" y="109180"/>
                    <a:pt x="148864" y="108775"/>
                    <a:pt x="148721" y="108382"/>
                  </a:cubicBezTo>
                  <a:cubicBezTo>
                    <a:pt x="148674" y="108240"/>
                    <a:pt x="148697" y="108061"/>
                    <a:pt x="148697" y="107894"/>
                  </a:cubicBezTo>
                  <a:cubicBezTo>
                    <a:pt x="148697" y="105489"/>
                    <a:pt x="148697" y="103084"/>
                    <a:pt x="148697" y="100679"/>
                  </a:cubicBezTo>
                  <a:cubicBezTo>
                    <a:pt x="148697" y="100584"/>
                    <a:pt x="148685" y="100489"/>
                    <a:pt x="148697" y="100393"/>
                  </a:cubicBezTo>
                  <a:cubicBezTo>
                    <a:pt x="148709" y="100060"/>
                    <a:pt x="148769" y="99989"/>
                    <a:pt x="149126" y="99989"/>
                  </a:cubicBezTo>
                  <a:cubicBezTo>
                    <a:pt x="149709" y="99983"/>
                    <a:pt x="150293" y="99983"/>
                    <a:pt x="150876" y="99983"/>
                  </a:cubicBezTo>
                  <a:cubicBezTo>
                    <a:pt x="151460" y="99983"/>
                    <a:pt x="152043" y="99983"/>
                    <a:pt x="152626" y="99977"/>
                  </a:cubicBezTo>
                  <a:cubicBezTo>
                    <a:pt x="152984" y="99977"/>
                    <a:pt x="153329" y="99965"/>
                    <a:pt x="153686" y="99881"/>
                  </a:cubicBezTo>
                  <a:cubicBezTo>
                    <a:pt x="153859" y="99840"/>
                    <a:pt x="154037" y="99831"/>
                    <a:pt x="154217" y="99831"/>
                  </a:cubicBezTo>
                  <a:cubicBezTo>
                    <a:pt x="154352" y="99831"/>
                    <a:pt x="154488" y="99836"/>
                    <a:pt x="154623" y="99836"/>
                  </a:cubicBezTo>
                  <a:cubicBezTo>
                    <a:pt x="154668" y="99836"/>
                    <a:pt x="154713" y="99835"/>
                    <a:pt x="154758" y="99834"/>
                  </a:cubicBezTo>
                  <a:cubicBezTo>
                    <a:pt x="154820" y="99834"/>
                    <a:pt x="154884" y="99834"/>
                    <a:pt x="154947" y="99834"/>
                  </a:cubicBezTo>
                  <a:cubicBezTo>
                    <a:pt x="155233" y="99834"/>
                    <a:pt x="155525" y="99826"/>
                    <a:pt x="155817" y="99739"/>
                  </a:cubicBezTo>
                  <a:cubicBezTo>
                    <a:pt x="155936" y="99703"/>
                    <a:pt x="156064" y="99694"/>
                    <a:pt x="156195" y="99694"/>
                  </a:cubicBezTo>
                  <a:cubicBezTo>
                    <a:pt x="156326" y="99694"/>
                    <a:pt x="156460" y="99703"/>
                    <a:pt x="156591" y="99703"/>
                  </a:cubicBezTo>
                  <a:cubicBezTo>
                    <a:pt x="161139" y="99691"/>
                    <a:pt x="165676" y="99691"/>
                    <a:pt x="170224" y="99691"/>
                  </a:cubicBezTo>
                  <a:cubicBezTo>
                    <a:pt x="170297" y="99691"/>
                    <a:pt x="170371" y="99691"/>
                    <a:pt x="170444" y="99691"/>
                  </a:cubicBezTo>
                  <a:cubicBezTo>
                    <a:pt x="170772" y="99691"/>
                    <a:pt x="171095" y="99683"/>
                    <a:pt x="171426" y="99596"/>
                  </a:cubicBezTo>
                  <a:cubicBezTo>
                    <a:pt x="171542" y="99559"/>
                    <a:pt x="171666" y="99548"/>
                    <a:pt x="171792" y="99548"/>
                  </a:cubicBezTo>
                  <a:close/>
                  <a:moveTo>
                    <a:pt x="211790" y="98984"/>
                  </a:moveTo>
                  <a:cubicBezTo>
                    <a:pt x="211864" y="98984"/>
                    <a:pt x="211941" y="98988"/>
                    <a:pt x="212015" y="98988"/>
                  </a:cubicBezTo>
                  <a:lnTo>
                    <a:pt x="217873" y="98988"/>
                  </a:lnTo>
                  <a:cubicBezTo>
                    <a:pt x="218016" y="98988"/>
                    <a:pt x="218158" y="98988"/>
                    <a:pt x="218301" y="99000"/>
                  </a:cubicBezTo>
                  <a:cubicBezTo>
                    <a:pt x="218432" y="99024"/>
                    <a:pt x="218516" y="99108"/>
                    <a:pt x="218528" y="99239"/>
                  </a:cubicBezTo>
                  <a:cubicBezTo>
                    <a:pt x="218539" y="99381"/>
                    <a:pt x="218539" y="99524"/>
                    <a:pt x="218539" y="99667"/>
                  </a:cubicBezTo>
                  <a:cubicBezTo>
                    <a:pt x="218539" y="101405"/>
                    <a:pt x="218539" y="103144"/>
                    <a:pt x="218539" y="104882"/>
                  </a:cubicBezTo>
                  <a:cubicBezTo>
                    <a:pt x="218539" y="105120"/>
                    <a:pt x="218539" y="105346"/>
                    <a:pt x="218468" y="105585"/>
                  </a:cubicBezTo>
                  <a:cubicBezTo>
                    <a:pt x="218408" y="105739"/>
                    <a:pt x="218408" y="105906"/>
                    <a:pt x="218397" y="106073"/>
                  </a:cubicBezTo>
                  <a:cubicBezTo>
                    <a:pt x="218385" y="106430"/>
                    <a:pt x="218397" y="106787"/>
                    <a:pt x="218289" y="107132"/>
                  </a:cubicBezTo>
                  <a:cubicBezTo>
                    <a:pt x="218218" y="107359"/>
                    <a:pt x="218254" y="107609"/>
                    <a:pt x="218254" y="107847"/>
                  </a:cubicBezTo>
                  <a:cubicBezTo>
                    <a:pt x="218254" y="112812"/>
                    <a:pt x="218254" y="117788"/>
                    <a:pt x="218254" y="122765"/>
                  </a:cubicBezTo>
                  <a:cubicBezTo>
                    <a:pt x="218254" y="122980"/>
                    <a:pt x="218254" y="123194"/>
                    <a:pt x="218242" y="123408"/>
                  </a:cubicBezTo>
                  <a:cubicBezTo>
                    <a:pt x="218230" y="123575"/>
                    <a:pt x="218123" y="123670"/>
                    <a:pt x="217968" y="123682"/>
                  </a:cubicBezTo>
                  <a:lnTo>
                    <a:pt x="212396" y="123682"/>
                  </a:lnTo>
                  <a:cubicBezTo>
                    <a:pt x="212134" y="123682"/>
                    <a:pt x="211872" y="123682"/>
                    <a:pt x="211622" y="123611"/>
                  </a:cubicBezTo>
                  <a:cubicBezTo>
                    <a:pt x="211443" y="123551"/>
                    <a:pt x="211241" y="123551"/>
                    <a:pt x="211050" y="123551"/>
                  </a:cubicBezTo>
                  <a:cubicBezTo>
                    <a:pt x="210741" y="123545"/>
                    <a:pt x="210431" y="123545"/>
                    <a:pt x="210122" y="123545"/>
                  </a:cubicBezTo>
                  <a:cubicBezTo>
                    <a:pt x="209812" y="123545"/>
                    <a:pt x="209503" y="123545"/>
                    <a:pt x="209193" y="123539"/>
                  </a:cubicBezTo>
                  <a:cubicBezTo>
                    <a:pt x="208776" y="123539"/>
                    <a:pt x="208348" y="123539"/>
                    <a:pt x="207931" y="123444"/>
                  </a:cubicBezTo>
                  <a:cubicBezTo>
                    <a:pt x="207770" y="123405"/>
                    <a:pt x="207603" y="123395"/>
                    <a:pt x="207436" y="123395"/>
                  </a:cubicBezTo>
                  <a:cubicBezTo>
                    <a:pt x="207244" y="123395"/>
                    <a:pt x="207050" y="123408"/>
                    <a:pt x="206859" y="123408"/>
                  </a:cubicBezTo>
                  <a:cubicBezTo>
                    <a:pt x="206455" y="123396"/>
                    <a:pt x="206050" y="123432"/>
                    <a:pt x="205657" y="123289"/>
                  </a:cubicBezTo>
                  <a:cubicBezTo>
                    <a:pt x="205581" y="123262"/>
                    <a:pt x="205498" y="123255"/>
                    <a:pt x="205412" y="123255"/>
                  </a:cubicBezTo>
                  <a:cubicBezTo>
                    <a:pt x="205309" y="123255"/>
                    <a:pt x="205201" y="123265"/>
                    <a:pt x="205097" y="123265"/>
                  </a:cubicBezTo>
                  <a:cubicBezTo>
                    <a:pt x="204716" y="123253"/>
                    <a:pt x="204335" y="123277"/>
                    <a:pt x="203966" y="123158"/>
                  </a:cubicBezTo>
                  <a:cubicBezTo>
                    <a:pt x="203865" y="123122"/>
                    <a:pt x="203758" y="123113"/>
                    <a:pt x="203649" y="123113"/>
                  </a:cubicBezTo>
                  <a:cubicBezTo>
                    <a:pt x="203541" y="123113"/>
                    <a:pt x="203430" y="123122"/>
                    <a:pt x="203323" y="123122"/>
                  </a:cubicBezTo>
                  <a:lnTo>
                    <a:pt x="197537" y="123122"/>
                  </a:lnTo>
                  <a:cubicBezTo>
                    <a:pt x="196834" y="123122"/>
                    <a:pt x="196834" y="123110"/>
                    <a:pt x="196822" y="122408"/>
                  </a:cubicBezTo>
                  <a:cubicBezTo>
                    <a:pt x="196822" y="121977"/>
                    <a:pt x="196839" y="121537"/>
                    <a:pt x="196759" y="121103"/>
                  </a:cubicBezTo>
                  <a:lnTo>
                    <a:pt x="196759" y="121103"/>
                  </a:lnTo>
                  <a:cubicBezTo>
                    <a:pt x="196776" y="121089"/>
                    <a:pt x="196787" y="121067"/>
                    <a:pt x="196787" y="121039"/>
                  </a:cubicBezTo>
                  <a:cubicBezTo>
                    <a:pt x="196811" y="120551"/>
                    <a:pt x="197013" y="117836"/>
                    <a:pt x="196977" y="117336"/>
                  </a:cubicBezTo>
                  <a:cubicBezTo>
                    <a:pt x="196965" y="117145"/>
                    <a:pt x="196965" y="116943"/>
                    <a:pt x="197025" y="116764"/>
                  </a:cubicBezTo>
                  <a:cubicBezTo>
                    <a:pt x="197120" y="116491"/>
                    <a:pt x="197108" y="116205"/>
                    <a:pt x="197108" y="115919"/>
                  </a:cubicBezTo>
                  <a:cubicBezTo>
                    <a:pt x="197120" y="115491"/>
                    <a:pt x="197120" y="115062"/>
                    <a:pt x="197120" y="114633"/>
                  </a:cubicBezTo>
                  <a:cubicBezTo>
                    <a:pt x="197120" y="114407"/>
                    <a:pt x="197108" y="114169"/>
                    <a:pt x="197192" y="113931"/>
                  </a:cubicBezTo>
                  <a:cubicBezTo>
                    <a:pt x="197287" y="113681"/>
                    <a:pt x="197251" y="113419"/>
                    <a:pt x="197251" y="113157"/>
                  </a:cubicBezTo>
                  <a:cubicBezTo>
                    <a:pt x="197251" y="110942"/>
                    <a:pt x="197251" y="108728"/>
                    <a:pt x="197263" y="106513"/>
                  </a:cubicBezTo>
                  <a:cubicBezTo>
                    <a:pt x="197263" y="106216"/>
                    <a:pt x="197251" y="105906"/>
                    <a:pt x="197346" y="105596"/>
                  </a:cubicBezTo>
                  <a:cubicBezTo>
                    <a:pt x="197406" y="105430"/>
                    <a:pt x="197394" y="105227"/>
                    <a:pt x="197394" y="105037"/>
                  </a:cubicBezTo>
                  <a:cubicBezTo>
                    <a:pt x="197394" y="104370"/>
                    <a:pt x="197394" y="103703"/>
                    <a:pt x="197394" y="103037"/>
                  </a:cubicBezTo>
                  <a:cubicBezTo>
                    <a:pt x="197406" y="102679"/>
                    <a:pt x="197418" y="102334"/>
                    <a:pt x="197501" y="101977"/>
                  </a:cubicBezTo>
                  <a:cubicBezTo>
                    <a:pt x="197573" y="101644"/>
                    <a:pt x="197537" y="101274"/>
                    <a:pt x="197537" y="100917"/>
                  </a:cubicBezTo>
                  <a:cubicBezTo>
                    <a:pt x="197537" y="100536"/>
                    <a:pt x="197596" y="100167"/>
                    <a:pt x="197644" y="99786"/>
                  </a:cubicBezTo>
                  <a:cubicBezTo>
                    <a:pt x="197727" y="99286"/>
                    <a:pt x="197787" y="99262"/>
                    <a:pt x="198299" y="99262"/>
                  </a:cubicBezTo>
                  <a:cubicBezTo>
                    <a:pt x="198954" y="99268"/>
                    <a:pt x="199608" y="99271"/>
                    <a:pt x="200262" y="99271"/>
                  </a:cubicBezTo>
                  <a:cubicBezTo>
                    <a:pt x="200915" y="99271"/>
                    <a:pt x="201567" y="99268"/>
                    <a:pt x="202216" y="99262"/>
                  </a:cubicBezTo>
                  <a:cubicBezTo>
                    <a:pt x="202375" y="99262"/>
                    <a:pt x="202536" y="99272"/>
                    <a:pt x="202696" y="99272"/>
                  </a:cubicBezTo>
                  <a:cubicBezTo>
                    <a:pt x="202897" y="99272"/>
                    <a:pt x="203096" y="99257"/>
                    <a:pt x="203288" y="99191"/>
                  </a:cubicBezTo>
                  <a:cubicBezTo>
                    <a:pt x="203313" y="99181"/>
                    <a:pt x="203342" y="99177"/>
                    <a:pt x="203372" y="99177"/>
                  </a:cubicBezTo>
                  <a:cubicBezTo>
                    <a:pt x="203413" y="99177"/>
                    <a:pt x="203456" y="99184"/>
                    <a:pt x="203490" y="99191"/>
                  </a:cubicBezTo>
                  <a:cubicBezTo>
                    <a:pt x="203821" y="99256"/>
                    <a:pt x="204153" y="99273"/>
                    <a:pt x="204484" y="99273"/>
                  </a:cubicBezTo>
                  <a:cubicBezTo>
                    <a:pt x="204824" y="99273"/>
                    <a:pt x="205163" y="99255"/>
                    <a:pt x="205500" y="99255"/>
                  </a:cubicBezTo>
                  <a:cubicBezTo>
                    <a:pt x="205612" y="99255"/>
                    <a:pt x="205724" y="99257"/>
                    <a:pt x="205835" y="99262"/>
                  </a:cubicBezTo>
                  <a:cubicBezTo>
                    <a:pt x="206543" y="99142"/>
                    <a:pt x="207254" y="99114"/>
                    <a:pt x="207966" y="99114"/>
                  </a:cubicBezTo>
                  <a:cubicBezTo>
                    <a:pt x="208547" y="99114"/>
                    <a:pt x="209129" y="99133"/>
                    <a:pt x="209711" y="99133"/>
                  </a:cubicBezTo>
                  <a:cubicBezTo>
                    <a:pt x="209963" y="99133"/>
                    <a:pt x="210215" y="99129"/>
                    <a:pt x="210467" y="99119"/>
                  </a:cubicBezTo>
                  <a:cubicBezTo>
                    <a:pt x="210812" y="99108"/>
                    <a:pt x="211169" y="99143"/>
                    <a:pt x="211527" y="99024"/>
                  </a:cubicBezTo>
                  <a:cubicBezTo>
                    <a:pt x="211606" y="98991"/>
                    <a:pt x="211696" y="98984"/>
                    <a:pt x="211790" y="98984"/>
                  </a:cubicBezTo>
                  <a:close/>
                  <a:moveTo>
                    <a:pt x="95915" y="100974"/>
                  </a:moveTo>
                  <a:cubicBezTo>
                    <a:pt x="96175" y="100974"/>
                    <a:pt x="96433" y="100990"/>
                    <a:pt x="96688" y="100990"/>
                  </a:cubicBezTo>
                  <a:cubicBezTo>
                    <a:pt x="96725" y="100990"/>
                    <a:pt x="96762" y="100989"/>
                    <a:pt x="96798" y="100989"/>
                  </a:cubicBezTo>
                  <a:cubicBezTo>
                    <a:pt x="97060" y="100989"/>
                    <a:pt x="97131" y="101072"/>
                    <a:pt x="97143" y="101334"/>
                  </a:cubicBezTo>
                  <a:cubicBezTo>
                    <a:pt x="97155" y="101572"/>
                    <a:pt x="97191" y="101834"/>
                    <a:pt x="97119" y="102048"/>
                  </a:cubicBezTo>
                  <a:cubicBezTo>
                    <a:pt x="96965" y="102572"/>
                    <a:pt x="97024" y="103084"/>
                    <a:pt x="97012" y="103608"/>
                  </a:cubicBezTo>
                  <a:cubicBezTo>
                    <a:pt x="96977" y="104287"/>
                    <a:pt x="97084" y="104989"/>
                    <a:pt x="96881" y="105668"/>
                  </a:cubicBezTo>
                  <a:cubicBezTo>
                    <a:pt x="96834" y="105835"/>
                    <a:pt x="96869" y="106037"/>
                    <a:pt x="96869" y="106227"/>
                  </a:cubicBezTo>
                  <a:cubicBezTo>
                    <a:pt x="96858" y="106632"/>
                    <a:pt x="96893" y="107037"/>
                    <a:pt x="96750" y="107430"/>
                  </a:cubicBezTo>
                  <a:cubicBezTo>
                    <a:pt x="96703" y="107585"/>
                    <a:pt x="96727" y="107763"/>
                    <a:pt x="96727" y="107930"/>
                  </a:cubicBezTo>
                  <a:cubicBezTo>
                    <a:pt x="96715" y="108216"/>
                    <a:pt x="96738" y="108502"/>
                    <a:pt x="96619" y="108775"/>
                  </a:cubicBezTo>
                  <a:cubicBezTo>
                    <a:pt x="96596" y="108835"/>
                    <a:pt x="96584" y="108906"/>
                    <a:pt x="96584" y="108978"/>
                  </a:cubicBezTo>
                  <a:cubicBezTo>
                    <a:pt x="96655" y="109776"/>
                    <a:pt x="96417" y="110538"/>
                    <a:pt x="96429" y="111323"/>
                  </a:cubicBezTo>
                  <a:cubicBezTo>
                    <a:pt x="96429" y="111395"/>
                    <a:pt x="96441" y="111466"/>
                    <a:pt x="96429" y="111538"/>
                  </a:cubicBezTo>
                  <a:cubicBezTo>
                    <a:pt x="96215" y="112228"/>
                    <a:pt x="96310" y="112943"/>
                    <a:pt x="96286" y="113657"/>
                  </a:cubicBezTo>
                  <a:cubicBezTo>
                    <a:pt x="96286" y="113943"/>
                    <a:pt x="96286" y="114228"/>
                    <a:pt x="96191" y="114502"/>
                  </a:cubicBezTo>
                  <a:cubicBezTo>
                    <a:pt x="96143" y="114681"/>
                    <a:pt x="96155" y="114883"/>
                    <a:pt x="96155" y="115074"/>
                  </a:cubicBezTo>
                  <a:cubicBezTo>
                    <a:pt x="96143" y="115741"/>
                    <a:pt x="96155" y="116395"/>
                    <a:pt x="96143" y="117062"/>
                  </a:cubicBezTo>
                  <a:cubicBezTo>
                    <a:pt x="96143" y="117197"/>
                    <a:pt x="96149" y="117332"/>
                    <a:pt x="96152" y="117467"/>
                  </a:cubicBezTo>
                  <a:lnTo>
                    <a:pt x="96155" y="117467"/>
                  </a:lnTo>
                  <a:cubicBezTo>
                    <a:pt x="96154" y="117474"/>
                    <a:pt x="96153" y="117482"/>
                    <a:pt x="96152" y="117490"/>
                  </a:cubicBezTo>
                  <a:lnTo>
                    <a:pt x="96152" y="117490"/>
                  </a:lnTo>
                  <a:cubicBezTo>
                    <a:pt x="96152" y="117482"/>
                    <a:pt x="96152" y="117475"/>
                    <a:pt x="96152" y="117467"/>
                  </a:cubicBezTo>
                  <a:lnTo>
                    <a:pt x="96143" y="117467"/>
                  </a:lnTo>
                  <a:lnTo>
                    <a:pt x="96143" y="117561"/>
                  </a:lnTo>
                  <a:lnTo>
                    <a:pt x="96143" y="117561"/>
                  </a:lnTo>
                  <a:cubicBezTo>
                    <a:pt x="96146" y="117535"/>
                    <a:pt x="96149" y="117512"/>
                    <a:pt x="96152" y="117490"/>
                  </a:cubicBezTo>
                  <a:lnTo>
                    <a:pt x="96152" y="117490"/>
                  </a:lnTo>
                  <a:cubicBezTo>
                    <a:pt x="96154" y="117601"/>
                    <a:pt x="96152" y="117713"/>
                    <a:pt x="96143" y="117824"/>
                  </a:cubicBezTo>
                  <a:lnTo>
                    <a:pt x="96143" y="117824"/>
                  </a:lnTo>
                  <a:lnTo>
                    <a:pt x="96143" y="117561"/>
                  </a:lnTo>
                  <a:lnTo>
                    <a:pt x="96143" y="117561"/>
                  </a:lnTo>
                  <a:cubicBezTo>
                    <a:pt x="96126" y="117704"/>
                    <a:pt x="96106" y="117913"/>
                    <a:pt x="96084" y="118165"/>
                  </a:cubicBezTo>
                  <a:lnTo>
                    <a:pt x="96084" y="118165"/>
                  </a:lnTo>
                  <a:cubicBezTo>
                    <a:pt x="96080" y="118179"/>
                    <a:pt x="96076" y="118192"/>
                    <a:pt x="96072" y="118205"/>
                  </a:cubicBezTo>
                  <a:cubicBezTo>
                    <a:pt x="96067" y="118214"/>
                    <a:pt x="96070" y="118231"/>
                    <a:pt x="96076" y="118247"/>
                  </a:cubicBezTo>
                  <a:lnTo>
                    <a:pt x="96076" y="118247"/>
                  </a:lnTo>
                  <a:cubicBezTo>
                    <a:pt x="96063" y="118402"/>
                    <a:pt x="96049" y="118570"/>
                    <a:pt x="96035" y="118749"/>
                  </a:cubicBezTo>
                  <a:lnTo>
                    <a:pt x="96035" y="118749"/>
                  </a:lnTo>
                  <a:cubicBezTo>
                    <a:pt x="96054" y="118634"/>
                    <a:pt x="96090" y="118490"/>
                    <a:pt x="96132" y="118333"/>
                  </a:cubicBezTo>
                  <a:lnTo>
                    <a:pt x="96132" y="118333"/>
                  </a:lnTo>
                  <a:cubicBezTo>
                    <a:pt x="96121" y="118427"/>
                    <a:pt x="96055" y="118694"/>
                    <a:pt x="96032" y="118796"/>
                  </a:cubicBezTo>
                  <a:lnTo>
                    <a:pt x="96032" y="118796"/>
                  </a:lnTo>
                  <a:cubicBezTo>
                    <a:pt x="96033" y="118780"/>
                    <a:pt x="96034" y="118765"/>
                    <a:pt x="96035" y="118749"/>
                  </a:cubicBezTo>
                  <a:lnTo>
                    <a:pt x="96035" y="118749"/>
                  </a:lnTo>
                  <a:cubicBezTo>
                    <a:pt x="96031" y="118776"/>
                    <a:pt x="96027" y="118802"/>
                    <a:pt x="96025" y="118826"/>
                  </a:cubicBezTo>
                  <a:lnTo>
                    <a:pt x="96025" y="118826"/>
                  </a:lnTo>
                  <a:cubicBezTo>
                    <a:pt x="96026" y="118820"/>
                    <a:pt x="96029" y="118809"/>
                    <a:pt x="96032" y="118796"/>
                  </a:cubicBezTo>
                  <a:lnTo>
                    <a:pt x="96032" y="118796"/>
                  </a:lnTo>
                  <a:cubicBezTo>
                    <a:pt x="95931" y="120095"/>
                    <a:pt x="95825" y="121866"/>
                    <a:pt x="95857" y="122337"/>
                  </a:cubicBezTo>
                  <a:cubicBezTo>
                    <a:pt x="95869" y="122599"/>
                    <a:pt x="95774" y="122670"/>
                    <a:pt x="95512" y="122682"/>
                  </a:cubicBezTo>
                  <a:cubicBezTo>
                    <a:pt x="95322" y="122694"/>
                    <a:pt x="95131" y="122694"/>
                    <a:pt x="94941" y="122694"/>
                  </a:cubicBezTo>
                  <a:lnTo>
                    <a:pt x="89369" y="122694"/>
                  </a:lnTo>
                  <a:cubicBezTo>
                    <a:pt x="89266" y="122694"/>
                    <a:pt x="89165" y="122692"/>
                    <a:pt x="89065" y="122692"/>
                  </a:cubicBezTo>
                  <a:cubicBezTo>
                    <a:pt x="88813" y="122692"/>
                    <a:pt x="88564" y="122704"/>
                    <a:pt x="88309" y="122789"/>
                  </a:cubicBezTo>
                  <a:cubicBezTo>
                    <a:pt x="88142" y="122849"/>
                    <a:pt x="87940" y="122825"/>
                    <a:pt x="87749" y="122837"/>
                  </a:cubicBezTo>
                  <a:cubicBezTo>
                    <a:pt x="87664" y="122838"/>
                    <a:pt x="87579" y="122839"/>
                    <a:pt x="87495" y="122839"/>
                  </a:cubicBezTo>
                  <a:cubicBezTo>
                    <a:pt x="87405" y="122839"/>
                    <a:pt x="87315" y="122838"/>
                    <a:pt x="87225" y="122838"/>
                  </a:cubicBezTo>
                  <a:cubicBezTo>
                    <a:pt x="86829" y="122838"/>
                    <a:pt x="86435" y="122848"/>
                    <a:pt x="86047" y="122956"/>
                  </a:cubicBezTo>
                  <a:cubicBezTo>
                    <a:pt x="85954" y="122984"/>
                    <a:pt x="85853" y="122992"/>
                    <a:pt x="85750" y="122992"/>
                  </a:cubicBezTo>
                  <a:cubicBezTo>
                    <a:pt x="85614" y="122992"/>
                    <a:pt x="85474" y="122978"/>
                    <a:pt x="85337" y="122978"/>
                  </a:cubicBezTo>
                  <a:cubicBezTo>
                    <a:pt x="85312" y="122978"/>
                    <a:pt x="85286" y="122978"/>
                    <a:pt x="85261" y="122980"/>
                  </a:cubicBezTo>
                  <a:cubicBezTo>
                    <a:pt x="84725" y="122991"/>
                    <a:pt x="84177" y="122968"/>
                    <a:pt x="83630" y="123087"/>
                  </a:cubicBezTo>
                  <a:cubicBezTo>
                    <a:pt x="83462" y="123126"/>
                    <a:pt x="83288" y="123137"/>
                    <a:pt x="83111" y="123137"/>
                  </a:cubicBezTo>
                  <a:cubicBezTo>
                    <a:pt x="82896" y="123137"/>
                    <a:pt x="82677" y="123121"/>
                    <a:pt x="82461" y="123121"/>
                  </a:cubicBezTo>
                  <a:cubicBezTo>
                    <a:pt x="82426" y="123121"/>
                    <a:pt x="82391" y="123121"/>
                    <a:pt x="82356" y="123122"/>
                  </a:cubicBezTo>
                  <a:cubicBezTo>
                    <a:pt x="82070" y="123122"/>
                    <a:pt x="81784" y="123122"/>
                    <a:pt x="81510" y="123206"/>
                  </a:cubicBezTo>
                  <a:cubicBezTo>
                    <a:pt x="81366" y="123248"/>
                    <a:pt x="81209" y="123254"/>
                    <a:pt x="81053" y="123254"/>
                  </a:cubicBezTo>
                  <a:cubicBezTo>
                    <a:pt x="80991" y="123254"/>
                    <a:pt x="80929" y="123253"/>
                    <a:pt x="80867" y="123253"/>
                  </a:cubicBezTo>
                  <a:cubicBezTo>
                    <a:pt x="80213" y="123289"/>
                    <a:pt x="79546" y="123218"/>
                    <a:pt x="78879" y="123384"/>
                  </a:cubicBezTo>
                  <a:cubicBezTo>
                    <a:pt x="78743" y="123416"/>
                    <a:pt x="78602" y="123425"/>
                    <a:pt x="78458" y="123425"/>
                  </a:cubicBezTo>
                  <a:cubicBezTo>
                    <a:pt x="78255" y="123425"/>
                    <a:pt x="78047" y="123407"/>
                    <a:pt x="77840" y="123407"/>
                  </a:cubicBezTo>
                  <a:cubicBezTo>
                    <a:pt x="77810" y="123407"/>
                    <a:pt x="77779" y="123407"/>
                    <a:pt x="77748" y="123408"/>
                  </a:cubicBezTo>
                  <a:cubicBezTo>
                    <a:pt x="77597" y="123408"/>
                    <a:pt x="77446" y="123404"/>
                    <a:pt x="77296" y="123404"/>
                  </a:cubicBezTo>
                  <a:cubicBezTo>
                    <a:pt x="76995" y="123404"/>
                    <a:pt x="76696" y="123420"/>
                    <a:pt x="76403" y="123515"/>
                  </a:cubicBezTo>
                  <a:cubicBezTo>
                    <a:pt x="76321" y="123542"/>
                    <a:pt x="76235" y="123550"/>
                    <a:pt x="76148" y="123550"/>
                  </a:cubicBezTo>
                  <a:cubicBezTo>
                    <a:pt x="76042" y="123550"/>
                    <a:pt x="75935" y="123539"/>
                    <a:pt x="75831" y="123539"/>
                  </a:cubicBezTo>
                  <a:cubicBezTo>
                    <a:pt x="75081" y="123575"/>
                    <a:pt x="74319" y="123503"/>
                    <a:pt x="73569" y="123670"/>
                  </a:cubicBezTo>
                  <a:cubicBezTo>
                    <a:pt x="73419" y="123702"/>
                    <a:pt x="73266" y="123711"/>
                    <a:pt x="73112" y="123711"/>
                  </a:cubicBezTo>
                  <a:cubicBezTo>
                    <a:pt x="72893" y="123711"/>
                    <a:pt x="72672" y="123693"/>
                    <a:pt x="72453" y="123693"/>
                  </a:cubicBezTo>
                  <a:cubicBezTo>
                    <a:pt x="72420" y="123693"/>
                    <a:pt x="72387" y="123693"/>
                    <a:pt x="72354" y="123694"/>
                  </a:cubicBezTo>
                  <a:cubicBezTo>
                    <a:pt x="72069" y="123694"/>
                    <a:pt x="71795" y="123706"/>
                    <a:pt x="71509" y="123777"/>
                  </a:cubicBezTo>
                  <a:cubicBezTo>
                    <a:pt x="71345" y="123820"/>
                    <a:pt x="71172" y="123829"/>
                    <a:pt x="70998" y="123829"/>
                  </a:cubicBezTo>
                  <a:cubicBezTo>
                    <a:pt x="70882" y="123829"/>
                    <a:pt x="70766" y="123825"/>
                    <a:pt x="70652" y="123825"/>
                  </a:cubicBezTo>
                  <a:cubicBezTo>
                    <a:pt x="70390" y="123825"/>
                    <a:pt x="70319" y="123742"/>
                    <a:pt x="70307" y="123480"/>
                  </a:cubicBezTo>
                  <a:cubicBezTo>
                    <a:pt x="70295" y="123194"/>
                    <a:pt x="70295" y="122908"/>
                    <a:pt x="70295" y="122622"/>
                  </a:cubicBezTo>
                  <a:cubicBezTo>
                    <a:pt x="70295" y="122432"/>
                    <a:pt x="70295" y="122241"/>
                    <a:pt x="70271" y="122063"/>
                  </a:cubicBezTo>
                  <a:cubicBezTo>
                    <a:pt x="70271" y="122040"/>
                    <a:pt x="70267" y="122018"/>
                    <a:pt x="70259" y="121998"/>
                  </a:cubicBezTo>
                  <a:lnTo>
                    <a:pt x="70259" y="121998"/>
                  </a:lnTo>
                  <a:cubicBezTo>
                    <a:pt x="70320" y="121417"/>
                    <a:pt x="70533" y="118930"/>
                    <a:pt x="70569" y="118372"/>
                  </a:cubicBezTo>
                  <a:cubicBezTo>
                    <a:pt x="70604" y="117872"/>
                    <a:pt x="70545" y="117372"/>
                    <a:pt x="70700" y="116884"/>
                  </a:cubicBezTo>
                  <a:cubicBezTo>
                    <a:pt x="70759" y="116693"/>
                    <a:pt x="70723" y="116467"/>
                    <a:pt x="70723" y="116253"/>
                  </a:cubicBezTo>
                  <a:cubicBezTo>
                    <a:pt x="70723" y="112371"/>
                    <a:pt x="70723" y="108490"/>
                    <a:pt x="70723" y="104608"/>
                  </a:cubicBezTo>
                  <a:cubicBezTo>
                    <a:pt x="70723" y="104251"/>
                    <a:pt x="70711" y="103906"/>
                    <a:pt x="70830" y="103549"/>
                  </a:cubicBezTo>
                  <a:cubicBezTo>
                    <a:pt x="70890" y="103358"/>
                    <a:pt x="70854" y="103132"/>
                    <a:pt x="70866" y="102918"/>
                  </a:cubicBezTo>
                  <a:cubicBezTo>
                    <a:pt x="70866" y="102608"/>
                    <a:pt x="70866" y="102298"/>
                    <a:pt x="70878" y="101989"/>
                  </a:cubicBezTo>
                  <a:cubicBezTo>
                    <a:pt x="70878" y="101822"/>
                    <a:pt x="70973" y="101715"/>
                    <a:pt x="71140" y="101703"/>
                  </a:cubicBezTo>
                  <a:cubicBezTo>
                    <a:pt x="71331" y="101691"/>
                    <a:pt x="71521" y="101691"/>
                    <a:pt x="71712" y="101691"/>
                  </a:cubicBezTo>
                  <a:lnTo>
                    <a:pt x="76212" y="101691"/>
                  </a:lnTo>
                  <a:cubicBezTo>
                    <a:pt x="76307" y="101691"/>
                    <a:pt x="76403" y="101699"/>
                    <a:pt x="76498" y="101699"/>
                  </a:cubicBezTo>
                  <a:cubicBezTo>
                    <a:pt x="76569" y="101699"/>
                    <a:pt x="76641" y="101695"/>
                    <a:pt x="76712" y="101679"/>
                  </a:cubicBezTo>
                  <a:cubicBezTo>
                    <a:pt x="77001" y="101625"/>
                    <a:pt x="77290" y="101579"/>
                    <a:pt x="77580" y="101579"/>
                  </a:cubicBezTo>
                  <a:cubicBezTo>
                    <a:pt x="77802" y="101579"/>
                    <a:pt x="78025" y="101607"/>
                    <a:pt x="78248" y="101679"/>
                  </a:cubicBezTo>
                  <a:cubicBezTo>
                    <a:pt x="78305" y="101700"/>
                    <a:pt x="78370" y="101710"/>
                    <a:pt x="78435" y="101710"/>
                  </a:cubicBezTo>
                  <a:cubicBezTo>
                    <a:pt x="78518" y="101710"/>
                    <a:pt x="78603" y="101694"/>
                    <a:pt x="78677" y="101667"/>
                  </a:cubicBezTo>
                  <a:cubicBezTo>
                    <a:pt x="78982" y="101560"/>
                    <a:pt x="79294" y="101550"/>
                    <a:pt x="79603" y="101550"/>
                  </a:cubicBezTo>
                  <a:cubicBezTo>
                    <a:pt x="79673" y="101550"/>
                    <a:pt x="79743" y="101551"/>
                    <a:pt x="79813" y="101551"/>
                  </a:cubicBezTo>
                  <a:cubicBezTo>
                    <a:pt x="79879" y="101551"/>
                    <a:pt x="79945" y="101550"/>
                    <a:pt x="80010" y="101548"/>
                  </a:cubicBezTo>
                  <a:lnTo>
                    <a:pt x="82368" y="101548"/>
                  </a:lnTo>
                  <a:cubicBezTo>
                    <a:pt x="82433" y="101548"/>
                    <a:pt x="82498" y="101549"/>
                    <a:pt x="82562" y="101549"/>
                  </a:cubicBezTo>
                  <a:cubicBezTo>
                    <a:pt x="82854" y="101549"/>
                    <a:pt x="83145" y="101541"/>
                    <a:pt x="83427" y="101453"/>
                  </a:cubicBezTo>
                  <a:cubicBezTo>
                    <a:pt x="83540" y="101417"/>
                    <a:pt x="83659" y="101408"/>
                    <a:pt x="83780" y="101408"/>
                  </a:cubicBezTo>
                  <a:cubicBezTo>
                    <a:pt x="83901" y="101408"/>
                    <a:pt x="84023" y="101417"/>
                    <a:pt x="84142" y="101417"/>
                  </a:cubicBezTo>
                  <a:cubicBezTo>
                    <a:pt x="86380" y="101405"/>
                    <a:pt x="88618" y="101405"/>
                    <a:pt x="90857" y="101405"/>
                  </a:cubicBezTo>
                  <a:cubicBezTo>
                    <a:pt x="90946" y="101405"/>
                    <a:pt x="91034" y="101407"/>
                    <a:pt x="91121" y="101407"/>
                  </a:cubicBezTo>
                  <a:cubicBezTo>
                    <a:pt x="91362" y="101407"/>
                    <a:pt x="91601" y="101394"/>
                    <a:pt x="91845" y="101298"/>
                  </a:cubicBezTo>
                  <a:cubicBezTo>
                    <a:pt x="91964" y="101251"/>
                    <a:pt x="92119" y="101274"/>
                    <a:pt x="92262" y="101263"/>
                  </a:cubicBezTo>
                  <a:cubicBezTo>
                    <a:pt x="92340" y="101261"/>
                    <a:pt x="92417" y="101260"/>
                    <a:pt x="92495" y="101260"/>
                  </a:cubicBezTo>
                  <a:cubicBezTo>
                    <a:pt x="92578" y="101260"/>
                    <a:pt x="92660" y="101261"/>
                    <a:pt x="92742" y="101261"/>
                  </a:cubicBezTo>
                  <a:cubicBezTo>
                    <a:pt x="93105" y="101261"/>
                    <a:pt x="93466" y="101251"/>
                    <a:pt x="93821" y="101144"/>
                  </a:cubicBezTo>
                  <a:cubicBezTo>
                    <a:pt x="93904" y="101119"/>
                    <a:pt x="93990" y="101113"/>
                    <a:pt x="94077" y="101113"/>
                  </a:cubicBezTo>
                  <a:cubicBezTo>
                    <a:pt x="94180" y="101113"/>
                    <a:pt x="94284" y="101122"/>
                    <a:pt x="94387" y="101122"/>
                  </a:cubicBezTo>
                  <a:cubicBezTo>
                    <a:pt x="94413" y="101122"/>
                    <a:pt x="94439" y="101121"/>
                    <a:pt x="94464" y="101120"/>
                  </a:cubicBezTo>
                  <a:cubicBezTo>
                    <a:pt x="94528" y="101120"/>
                    <a:pt x="94591" y="101121"/>
                    <a:pt x="94654" y="101121"/>
                  </a:cubicBezTo>
                  <a:cubicBezTo>
                    <a:pt x="94781" y="101121"/>
                    <a:pt x="94905" y="101116"/>
                    <a:pt x="95024" y="101084"/>
                  </a:cubicBezTo>
                  <a:cubicBezTo>
                    <a:pt x="95322" y="100995"/>
                    <a:pt x="95619" y="100974"/>
                    <a:pt x="95915" y="100974"/>
                  </a:cubicBezTo>
                  <a:close/>
                  <a:moveTo>
                    <a:pt x="230767" y="98977"/>
                  </a:moveTo>
                  <a:cubicBezTo>
                    <a:pt x="231053" y="98977"/>
                    <a:pt x="231339" y="98988"/>
                    <a:pt x="231624" y="99072"/>
                  </a:cubicBezTo>
                  <a:cubicBezTo>
                    <a:pt x="231760" y="99114"/>
                    <a:pt x="231915" y="99120"/>
                    <a:pt x="232070" y="99120"/>
                  </a:cubicBezTo>
                  <a:cubicBezTo>
                    <a:pt x="232132" y="99120"/>
                    <a:pt x="232194" y="99119"/>
                    <a:pt x="232255" y="99119"/>
                  </a:cubicBezTo>
                  <a:lnTo>
                    <a:pt x="236184" y="99119"/>
                  </a:lnTo>
                  <a:cubicBezTo>
                    <a:pt x="236458" y="99131"/>
                    <a:pt x="236744" y="99119"/>
                    <a:pt x="237030" y="99203"/>
                  </a:cubicBezTo>
                  <a:cubicBezTo>
                    <a:pt x="237220" y="99262"/>
                    <a:pt x="237447" y="99262"/>
                    <a:pt x="237661" y="99262"/>
                  </a:cubicBezTo>
                  <a:lnTo>
                    <a:pt x="240447" y="99262"/>
                  </a:lnTo>
                  <a:cubicBezTo>
                    <a:pt x="240899" y="99286"/>
                    <a:pt x="240947" y="99322"/>
                    <a:pt x="240959" y="99750"/>
                  </a:cubicBezTo>
                  <a:cubicBezTo>
                    <a:pt x="240959" y="99870"/>
                    <a:pt x="240959" y="99989"/>
                    <a:pt x="240959" y="100108"/>
                  </a:cubicBezTo>
                  <a:cubicBezTo>
                    <a:pt x="240959" y="100655"/>
                    <a:pt x="240959" y="101203"/>
                    <a:pt x="240959" y="101751"/>
                  </a:cubicBezTo>
                  <a:cubicBezTo>
                    <a:pt x="240947" y="102060"/>
                    <a:pt x="240959" y="102358"/>
                    <a:pt x="240852" y="102668"/>
                  </a:cubicBezTo>
                  <a:cubicBezTo>
                    <a:pt x="240792" y="102858"/>
                    <a:pt x="240816" y="103084"/>
                    <a:pt x="240816" y="103299"/>
                  </a:cubicBezTo>
                  <a:cubicBezTo>
                    <a:pt x="240792" y="103846"/>
                    <a:pt x="240864" y="104394"/>
                    <a:pt x="240685" y="104930"/>
                  </a:cubicBezTo>
                  <a:cubicBezTo>
                    <a:pt x="240637" y="105084"/>
                    <a:pt x="240673" y="105263"/>
                    <a:pt x="240673" y="105430"/>
                  </a:cubicBezTo>
                  <a:cubicBezTo>
                    <a:pt x="240673" y="105977"/>
                    <a:pt x="240673" y="106513"/>
                    <a:pt x="240673" y="107061"/>
                  </a:cubicBezTo>
                  <a:cubicBezTo>
                    <a:pt x="240661" y="107418"/>
                    <a:pt x="240673" y="107775"/>
                    <a:pt x="240566" y="108121"/>
                  </a:cubicBezTo>
                  <a:cubicBezTo>
                    <a:pt x="240495" y="108347"/>
                    <a:pt x="240530" y="108597"/>
                    <a:pt x="240530" y="108835"/>
                  </a:cubicBezTo>
                  <a:cubicBezTo>
                    <a:pt x="240530" y="113657"/>
                    <a:pt x="240530" y="118491"/>
                    <a:pt x="240530" y="123325"/>
                  </a:cubicBezTo>
                  <a:cubicBezTo>
                    <a:pt x="240530" y="124168"/>
                    <a:pt x="240572" y="124259"/>
                    <a:pt x="240020" y="124259"/>
                  </a:cubicBezTo>
                  <a:cubicBezTo>
                    <a:pt x="239910" y="124259"/>
                    <a:pt x="239776" y="124255"/>
                    <a:pt x="239613" y="124253"/>
                  </a:cubicBezTo>
                  <a:cubicBezTo>
                    <a:pt x="239232" y="124253"/>
                    <a:pt x="238863" y="124230"/>
                    <a:pt x="238482" y="124158"/>
                  </a:cubicBezTo>
                  <a:cubicBezTo>
                    <a:pt x="238305" y="124119"/>
                    <a:pt x="238119" y="124109"/>
                    <a:pt x="237930" y="124109"/>
                  </a:cubicBezTo>
                  <a:cubicBezTo>
                    <a:pt x="237715" y="124109"/>
                    <a:pt x="237496" y="124123"/>
                    <a:pt x="237280" y="124123"/>
                  </a:cubicBezTo>
                  <a:cubicBezTo>
                    <a:pt x="236875" y="124111"/>
                    <a:pt x="236470" y="124146"/>
                    <a:pt x="236077" y="124003"/>
                  </a:cubicBezTo>
                  <a:cubicBezTo>
                    <a:pt x="236000" y="123980"/>
                    <a:pt x="235917" y="123974"/>
                    <a:pt x="235832" y="123974"/>
                  </a:cubicBezTo>
                  <a:cubicBezTo>
                    <a:pt x="235747" y="123974"/>
                    <a:pt x="235661" y="123980"/>
                    <a:pt x="235577" y="123980"/>
                  </a:cubicBezTo>
                  <a:cubicBezTo>
                    <a:pt x="235333" y="123974"/>
                    <a:pt x="235086" y="123974"/>
                    <a:pt x="234838" y="123974"/>
                  </a:cubicBezTo>
                  <a:cubicBezTo>
                    <a:pt x="234589" y="123974"/>
                    <a:pt x="234339" y="123974"/>
                    <a:pt x="234089" y="123968"/>
                  </a:cubicBezTo>
                  <a:cubicBezTo>
                    <a:pt x="234003" y="123968"/>
                    <a:pt x="233913" y="123981"/>
                    <a:pt x="233827" y="123981"/>
                  </a:cubicBezTo>
                  <a:cubicBezTo>
                    <a:pt x="233769" y="123981"/>
                    <a:pt x="233713" y="123975"/>
                    <a:pt x="233660" y="123956"/>
                  </a:cubicBezTo>
                  <a:cubicBezTo>
                    <a:pt x="233302" y="123843"/>
                    <a:pt x="232940" y="123826"/>
                    <a:pt x="232576" y="123826"/>
                  </a:cubicBezTo>
                  <a:cubicBezTo>
                    <a:pt x="232417" y="123826"/>
                    <a:pt x="232257" y="123830"/>
                    <a:pt x="232098" y="123830"/>
                  </a:cubicBezTo>
                  <a:cubicBezTo>
                    <a:pt x="232004" y="123830"/>
                    <a:pt x="231909" y="123828"/>
                    <a:pt x="231815" y="123825"/>
                  </a:cubicBezTo>
                  <a:cubicBezTo>
                    <a:pt x="231374" y="123813"/>
                    <a:pt x="230922" y="123849"/>
                    <a:pt x="230481" y="123718"/>
                  </a:cubicBezTo>
                  <a:cubicBezTo>
                    <a:pt x="230384" y="123687"/>
                    <a:pt x="230283" y="123678"/>
                    <a:pt x="230180" y="123678"/>
                  </a:cubicBezTo>
                  <a:cubicBezTo>
                    <a:pt x="230043" y="123678"/>
                    <a:pt x="229903" y="123694"/>
                    <a:pt x="229767" y="123694"/>
                  </a:cubicBezTo>
                  <a:cubicBezTo>
                    <a:pt x="226362" y="123682"/>
                    <a:pt x="222969" y="123682"/>
                    <a:pt x="219563" y="123682"/>
                  </a:cubicBezTo>
                  <a:cubicBezTo>
                    <a:pt x="219459" y="123682"/>
                    <a:pt x="219367" y="123683"/>
                    <a:pt x="219285" y="123683"/>
                  </a:cubicBezTo>
                  <a:cubicBezTo>
                    <a:pt x="218633" y="123683"/>
                    <a:pt x="218670" y="123636"/>
                    <a:pt x="218670" y="122789"/>
                  </a:cubicBezTo>
                  <a:lnTo>
                    <a:pt x="218670" y="115943"/>
                  </a:lnTo>
                  <a:cubicBezTo>
                    <a:pt x="218670" y="113657"/>
                    <a:pt x="218670" y="111371"/>
                    <a:pt x="218670" y="109085"/>
                  </a:cubicBezTo>
                  <a:cubicBezTo>
                    <a:pt x="218670" y="108787"/>
                    <a:pt x="218647" y="108478"/>
                    <a:pt x="218766" y="108180"/>
                  </a:cubicBezTo>
                  <a:cubicBezTo>
                    <a:pt x="218801" y="108085"/>
                    <a:pt x="218813" y="107990"/>
                    <a:pt x="218813" y="107894"/>
                  </a:cubicBezTo>
                  <a:cubicBezTo>
                    <a:pt x="218754" y="106728"/>
                    <a:pt x="219039" y="105585"/>
                    <a:pt x="218968" y="104418"/>
                  </a:cubicBezTo>
                  <a:cubicBezTo>
                    <a:pt x="218956" y="104251"/>
                    <a:pt x="218956" y="104072"/>
                    <a:pt x="219004" y="103918"/>
                  </a:cubicBezTo>
                  <a:cubicBezTo>
                    <a:pt x="219099" y="103644"/>
                    <a:pt x="219099" y="103358"/>
                    <a:pt x="219099" y="103072"/>
                  </a:cubicBezTo>
                  <a:cubicBezTo>
                    <a:pt x="219099" y="101977"/>
                    <a:pt x="219099" y="100893"/>
                    <a:pt x="219099" y="99798"/>
                  </a:cubicBezTo>
                  <a:cubicBezTo>
                    <a:pt x="219099" y="99608"/>
                    <a:pt x="219099" y="99417"/>
                    <a:pt x="219123" y="99227"/>
                  </a:cubicBezTo>
                  <a:cubicBezTo>
                    <a:pt x="219135" y="99096"/>
                    <a:pt x="219230" y="99012"/>
                    <a:pt x="219349" y="99000"/>
                  </a:cubicBezTo>
                  <a:cubicBezTo>
                    <a:pt x="219516" y="98977"/>
                    <a:pt x="219682" y="98977"/>
                    <a:pt x="219849" y="98977"/>
                  </a:cubicBezTo>
                  <a:close/>
                  <a:moveTo>
                    <a:pt x="242441" y="99255"/>
                  </a:moveTo>
                  <a:cubicBezTo>
                    <a:pt x="242563" y="99255"/>
                    <a:pt x="242681" y="99265"/>
                    <a:pt x="242792" y="99298"/>
                  </a:cubicBezTo>
                  <a:cubicBezTo>
                    <a:pt x="243130" y="99397"/>
                    <a:pt x="243467" y="99406"/>
                    <a:pt x="243798" y="99406"/>
                  </a:cubicBezTo>
                  <a:cubicBezTo>
                    <a:pt x="243864" y="99406"/>
                    <a:pt x="243929" y="99405"/>
                    <a:pt x="243995" y="99405"/>
                  </a:cubicBezTo>
                  <a:cubicBezTo>
                    <a:pt x="244519" y="99411"/>
                    <a:pt x="245043" y="99411"/>
                    <a:pt x="245567" y="99411"/>
                  </a:cubicBezTo>
                  <a:cubicBezTo>
                    <a:pt x="246090" y="99411"/>
                    <a:pt x="246614" y="99411"/>
                    <a:pt x="247138" y="99417"/>
                  </a:cubicBezTo>
                  <a:cubicBezTo>
                    <a:pt x="247357" y="99417"/>
                    <a:pt x="247576" y="99408"/>
                    <a:pt x="247795" y="99408"/>
                  </a:cubicBezTo>
                  <a:cubicBezTo>
                    <a:pt x="248122" y="99408"/>
                    <a:pt x="248448" y="99429"/>
                    <a:pt x="248769" y="99536"/>
                  </a:cubicBezTo>
                  <a:cubicBezTo>
                    <a:pt x="248836" y="99555"/>
                    <a:pt x="248910" y="99561"/>
                    <a:pt x="248988" y="99561"/>
                  </a:cubicBezTo>
                  <a:cubicBezTo>
                    <a:pt x="249104" y="99561"/>
                    <a:pt x="249227" y="99548"/>
                    <a:pt x="249341" y="99548"/>
                  </a:cubicBezTo>
                  <a:lnTo>
                    <a:pt x="255473" y="99548"/>
                  </a:lnTo>
                  <a:cubicBezTo>
                    <a:pt x="255758" y="99548"/>
                    <a:pt x="256032" y="99560"/>
                    <a:pt x="256318" y="99643"/>
                  </a:cubicBezTo>
                  <a:cubicBezTo>
                    <a:pt x="256480" y="99686"/>
                    <a:pt x="256653" y="99692"/>
                    <a:pt x="256826" y="99692"/>
                  </a:cubicBezTo>
                  <a:cubicBezTo>
                    <a:pt x="256895" y="99692"/>
                    <a:pt x="256964" y="99691"/>
                    <a:pt x="257032" y="99691"/>
                  </a:cubicBezTo>
                  <a:cubicBezTo>
                    <a:pt x="259104" y="99691"/>
                    <a:pt x="261164" y="99691"/>
                    <a:pt x="263235" y="99703"/>
                  </a:cubicBezTo>
                  <a:cubicBezTo>
                    <a:pt x="263450" y="99703"/>
                    <a:pt x="263664" y="99703"/>
                    <a:pt x="263878" y="99750"/>
                  </a:cubicBezTo>
                  <a:cubicBezTo>
                    <a:pt x="264128" y="99798"/>
                    <a:pt x="264224" y="99941"/>
                    <a:pt x="264236" y="100203"/>
                  </a:cubicBezTo>
                  <a:cubicBezTo>
                    <a:pt x="264248" y="100393"/>
                    <a:pt x="264236" y="100584"/>
                    <a:pt x="264236" y="100774"/>
                  </a:cubicBezTo>
                  <a:lnTo>
                    <a:pt x="264236" y="109490"/>
                  </a:lnTo>
                  <a:cubicBezTo>
                    <a:pt x="264236" y="112383"/>
                    <a:pt x="264236" y="115288"/>
                    <a:pt x="264236" y="118193"/>
                  </a:cubicBezTo>
                  <a:cubicBezTo>
                    <a:pt x="264236" y="118550"/>
                    <a:pt x="264212" y="118908"/>
                    <a:pt x="264343" y="119253"/>
                  </a:cubicBezTo>
                  <a:cubicBezTo>
                    <a:pt x="264402" y="119408"/>
                    <a:pt x="264378" y="119586"/>
                    <a:pt x="264378" y="119753"/>
                  </a:cubicBezTo>
                  <a:cubicBezTo>
                    <a:pt x="264378" y="120241"/>
                    <a:pt x="264378" y="120741"/>
                    <a:pt x="264378" y="121241"/>
                  </a:cubicBezTo>
                  <a:cubicBezTo>
                    <a:pt x="264378" y="121408"/>
                    <a:pt x="264355" y="121587"/>
                    <a:pt x="264402" y="121741"/>
                  </a:cubicBezTo>
                  <a:cubicBezTo>
                    <a:pt x="264629" y="122587"/>
                    <a:pt x="264486" y="123444"/>
                    <a:pt x="264521" y="124301"/>
                  </a:cubicBezTo>
                  <a:cubicBezTo>
                    <a:pt x="264521" y="124599"/>
                    <a:pt x="264438" y="124670"/>
                    <a:pt x="264128" y="124682"/>
                  </a:cubicBezTo>
                  <a:cubicBezTo>
                    <a:pt x="263986" y="124694"/>
                    <a:pt x="263843" y="124694"/>
                    <a:pt x="263700" y="124694"/>
                  </a:cubicBezTo>
                  <a:cubicBezTo>
                    <a:pt x="260283" y="124694"/>
                    <a:pt x="256854" y="124694"/>
                    <a:pt x="253425" y="124682"/>
                  </a:cubicBezTo>
                  <a:cubicBezTo>
                    <a:pt x="253368" y="124682"/>
                    <a:pt x="253310" y="124683"/>
                    <a:pt x="253253" y="124683"/>
                  </a:cubicBezTo>
                  <a:cubicBezTo>
                    <a:pt x="253025" y="124683"/>
                    <a:pt x="252798" y="124675"/>
                    <a:pt x="252579" y="124599"/>
                  </a:cubicBezTo>
                  <a:cubicBezTo>
                    <a:pt x="252452" y="124556"/>
                    <a:pt x="252312" y="124550"/>
                    <a:pt x="252173" y="124550"/>
                  </a:cubicBezTo>
                  <a:cubicBezTo>
                    <a:pt x="252118" y="124550"/>
                    <a:pt x="252062" y="124551"/>
                    <a:pt x="252008" y="124551"/>
                  </a:cubicBezTo>
                  <a:cubicBezTo>
                    <a:pt x="251686" y="124545"/>
                    <a:pt x="251368" y="124545"/>
                    <a:pt x="251049" y="124545"/>
                  </a:cubicBezTo>
                  <a:cubicBezTo>
                    <a:pt x="250731" y="124545"/>
                    <a:pt x="250412" y="124545"/>
                    <a:pt x="250091" y="124539"/>
                  </a:cubicBezTo>
                  <a:cubicBezTo>
                    <a:pt x="249900" y="124539"/>
                    <a:pt x="249710" y="124546"/>
                    <a:pt x="249520" y="124546"/>
                  </a:cubicBezTo>
                  <a:cubicBezTo>
                    <a:pt x="249212" y="124546"/>
                    <a:pt x="248905" y="124528"/>
                    <a:pt x="248603" y="124432"/>
                  </a:cubicBezTo>
                  <a:cubicBezTo>
                    <a:pt x="248511" y="124405"/>
                    <a:pt x="248414" y="124398"/>
                    <a:pt x="248315" y="124398"/>
                  </a:cubicBezTo>
                  <a:cubicBezTo>
                    <a:pt x="248197" y="124398"/>
                    <a:pt x="248077" y="124408"/>
                    <a:pt x="247960" y="124408"/>
                  </a:cubicBezTo>
                  <a:lnTo>
                    <a:pt x="242257" y="124408"/>
                  </a:lnTo>
                  <a:cubicBezTo>
                    <a:pt x="242090" y="124408"/>
                    <a:pt x="241911" y="124408"/>
                    <a:pt x="241757" y="124396"/>
                  </a:cubicBezTo>
                  <a:cubicBezTo>
                    <a:pt x="241233" y="124361"/>
                    <a:pt x="241102" y="124230"/>
                    <a:pt x="241102" y="123694"/>
                  </a:cubicBezTo>
                  <a:cubicBezTo>
                    <a:pt x="241090" y="120789"/>
                    <a:pt x="241102" y="117884"/>
                    <a:pt x="241102" y="114979"/>
                  </a:cubicBezTo>
                  <a:cubicBezTo>
                    <a:pt x="241102" y="113740"/>
                    <a:pt x="241102" y="112502"/>
                    <a:pt x="241102" y="111264"/>
                  </a:cubicBezTo>
                  <a:cubicBezTo>
                    <a:pt x="241102" y="110823"/>
                    <a:pt x="241066" y="110371"/>
                    <a:pt x="241209" y="109930"/>
                  </a:cubicBezTo>
                  <a:cubicBezTo>
                    <a:pt x="241268" y="109776"/>
                    <a:pt x="241233" y="109597"/>
                    <a:pt x="241233" y="109430"/>
                  </a:cubicBezTo>
                  <a:cubicBezTo>
                    <a:pt x="241245" y="108692"/>
                    <a:pt x="241233" y="107954"/>
                    <a:pt x="241245" y="107216"/>
                  </a:cubicBezTo>
                  <a:cubicBezTo>
                    <a:pt x="241245" y="106787"/>
                    <a:pt x="241209" y="106358"/>
                    <a:pt x="241352" y="105942"/>
                  </a:cubicBezTo>
                  <a:cubicBezTo>
                    <a:pt x="241411" y="105799"/>
                    <a:pt x="241376" y="105620"/>
                    <a:pt x="241376" y="105454"/>
                  </a:cubicBezTo>
                  <a:cubicBezTo>
                    <a:pt x="241388" y="104882"/>
                    <a:pt x="241388" y="104311"/>
                    <a:pt x="241388" y="103739"/>
                  </a:cubicBezTo>
                  <a:cubicBezTo>
                    <a:pt x="241388" y="103453"/>
                    <a:pt x="241399" y="103168"/>
                    <a:pt x="241471" y="102894"/>
                  </a:cubicBezTo>
                  <a:cubicBezTo>
                    <a:pt x="241542" y="102668"/>
                    <a:pt x="241518" y="102417"/>
                    <a:pt x="241530" y="102179"/>
                  </a:cubicBezTo>
                  <a:cubicBezTo>
                    <a:pt x="241542" y="101655"/>
                    <a:pt x="241507" y="101144"/>
                    <a:pt x="241638" y="100620"/>
                  </a:cubicBezTo>
                  <a:cubicBezTo>
                    <a:pt x="241721" y="100310"/>
                    <a:pt x="241661" y="99965"/>
                    <a:pt x="241673" y="99631"/>
                  </a:cubicBezTo>
                  <a:cubicBezTo>
                    <a:pt x="241685" y="99358"/>
                    <a:pt x="241757" y="99286"/>
                    <a:pt x="242019" y="99274"/>
                  </a:cubicBezTo>
                  <a:cubicBezTo>
                    <a:pt x="242158" y="99268"/>
                    <a:pt x="242302" y="99255"/>
                    <a:pt x="242441" y="99255"/>
                  </a:cubicBezTo>
                  <a:close/>
                  <a:moveTo>
                    <a:pt x="70181" y="101702"/>
                  </a:moveTo>
                  <a:cubicBezTo>
                    <a:pt x="70332" y="101702"/>
                    <a:pt x="70435" y="101823"/>
                    <a:pt x="70426" y="102013"/>
                  </a:cubicBezTo>
                  <a:cubicBezTo>
                    <a:pt x="70402" y="102918"/>
                    <a:pt x="70545" y="103822"/>
                    <a:pt x="70330" y="104715"/>
                  </a:cubicBezTo>
                  <a:cubicBezTo>
                    <a:pt x="70271" y="104942"/>
                    <a:pt x="70295" y="105180"/>
                    <a:pt x="70295" y="105418"/>
                  </a:cubicBezTo>
                  <a:cubicBezTo>
                    <a:pt x="70295" y="109776"/>
                    <a:pt x="70295" y="114133"/>
                    <a:pt x="70295" y="118491"/>
                  </a:cubicBezTo>
                  <a:cubicBezTo>
                    <a:pt x="70295" y="118848"/>
                    <a:pt x="70319" y="119193"/>
                    <a:pt x="70188" y="119551"/>
                  </a:cubicBezTo>
                  <a:cubicBezTo>
                    <a:pt x="70130" y="119712"/>
                    <a:pt x="69984" y="121717"/>
                    <a:pt x="70049" y="122014"/>
                  </a:cubicBezTo>
                  <a:lnTo>
                    <a:pt x="70049" y="122014"/>
                  </a:lnTo>
                  <a:cubicBezTo>
                    <a:pt x="70046" y="122019"/>
                    <a:pt x="70045" y="122023"/>
                    <a:pt x="70045" y="122027"/>
                  </a:cubicBezTo>
                  <a:cubicBezTo>
                    <a:pt x="70033" y="122218"/>
                    <a:pt x="70021" y="122408"/>
                    <a:pt x="70021" y="122599"/>
                  </a:cubicBezTo>
                  <a:cubicBezTo>
                    <a:pt x="70021" y="122908"/>
                    <a:pt x="70021" y="123218"/>
                    <a:pt x="70009" y="123527"/>
                  </a:cubicBezTo>
                  <a:cubicBezTo>
                    <a:pt x="70009" y="123694"/>
                    <a:pt x="69926" y="123789"/>
                    <a:pt x="69759" y="123825"/>
                  </a:cubicBezTo>
                  <a:cubicBezTo>
                    <a:pt x="69458" y="123903"/>
                    <a:pt x="69168" y="123981"/>
                    <a:pt x="68849" y="123981"/>
                  </a:cubicBezTo>
                  <a:cubicBezTo>
                    <a:pt x="68827" y="123981"/>
                    <a:pt x="68805" y="123980"/>
                    <a:pt x="68783" y="123980"/>
                  </a:cubicBezTo>
                  <a:cubicBezTo>
                    <a:pt x="68651" y="123976"/>
                    <a:pt x="68518" y="123973"/>
                    <a:pt x="68387" y="123973"/>
                  </a:cubicBezTo>
                  <a:cubicBezTo>
                    <a:pt x="68043" y="123973"/>
                    <a:pt x="67701" y="123995"/>
                    <a:pt x="67366" y="124099"/>
                  </a:cubicBezTo>
                  <a:cubicBezTo>
                    <a:pt x="67290" y="124126"/>
                    <a:pt x="67204" y="124133"/>
                    <a:pt x="67116" y="124133"/>
                  </a:cubicBezTo>
                  <a:cubicBezTo>
                    <a:pt x="67009" y="124133"/>
                    <a:pt x="66898" y="124123"/>
                    <a:pt x="66794" y="124123"/>
                  </a:cubicBezTo>
                  <a:cubicBezTo>
                    <a:pt x="66449" y="124134"/>
                    <a:pt x="66092" y="124111"/>
                    <a:pt x="65747" y="124230"/>
                  </a:cubicBezTo>
                  <a:cubicBezTo>
                    <a:pt x="65657" y="124259"/>
                    <a:pt x="65562" y="124265"/>
                    <a:pt x="65465" y="124265"/>
                  </a:cubicBezTo>
                  <a:cubicBezTo>
                    <a:pt x="65401" y="124265"/>
                    <a:pt x="65336" y="124263"/>
                    <a:pt x="65271" y="124263"/>
                  </a:cubicBezTo>
                  <a:cubicBezTo>
                    <a:pt x="65239" y="124263"/>
                    <a:pt x="65207" y="124263"/>
                    <a:pt x="65175" y="124265"/>
                  </a:cubicBezTo>
                  <a:cubicBezTo>
                    <a:pt x="64842" y="124277"/>
                    <a:pt x="64508" y="124253"/>
                    <a:pt x="64187" y="124361"/>
                  </a:cubicBezTo>
                  <a:cubicBezTo>
                    <a:pt x="64059" y="124403"/>
                    <a:pt x="63920" y="124409"/>
                    <a:pt x="63781" y="124409"/>
                  </a:cubicBezTo>
                  <a:cubicBezTo>
                    <a:pt x="63725" y="124409"/>
                    <a:pt x="63670" y="124408"/>
                    <a:pt x="63615" y="124408"/>
                  </a:cubicBezTo>
                  <a:lnTo>
                    <a:pt x="61984" y="124408"/>
                  </a:lnTo>
                  <a:cubicBezTo>
                    <a:pt x="61675" y="124408"/>
                    <a:pt x="61365" y="124408"/>
                    <a:pt x="61055" y="124504"/>
                  </a:cubicBezTo>
                  <a:cubicBezTo>
                    <a:pt x="60841" y="124563"/>
                    <a:pt x="60591" y="124539"/>
                    <a:pt x="60353" y="124551"/>
                  </a:cubicBezTo>
                  <a:cubicBezTo>
                    <a:pt x="60273" y="124555"/>
                    <a:pt x="60193" y="124556"/>
                    <a:pt x="60113" y="124556"/>
                  </a:cubicBezTo>
                  <a:cubicBezTo>
                    <a:pt x="59979" y="124556"/>
                    <a:pt x="59844" y="124553"/>
                    <a:pt x="59709" y="124553"/>
                  </a:cubicBezTo>
                  <a:cubicBezTo>
                    <a:pt x="59401" y="124553"/>
                    <a:pt x="59095" y="124570"/>
                    <a:pt x="58793" y="124682"/>
                  </a:cubicBezTo>
                  <a:cubicBezTo>
                    <a:pt x="58763" y="124694"/>
                    <a:pt x="58728" y="124697"/>
                    <a:pt x="58691" y="124697"/>
                  </a:cubicBezTo>
                  <a:cubicBezTo>
                    <a:pt x="58653" y="124697"/>
                    <a:pt x="58615" y="124694"/>
                    <a:pt x="58579" y="124694"/>
                  </a:cubicBezTo>
                  <a:cubicBezTo>
                    <a:pt x="57948" y="124706"/>
                    <a:pt x="57305" y="124694"/>
                    <a:pt x="56674" y="124813"/>
                  </a:cubicBezTo>
                  <a:cubicBezTo>
                    <a:pt x="56493" y="124847"/>
                    <a:pt x="56307" y="124857"/>
                    <a:pt x="56120" y="124857"/>
                  </a:cubicBezTo>
                  <a:cubicBezTo>
                    <a:pt x="55853" y="124857"/>
                    <a:pt x="55583" y="124837"/>
                    <a:pt x="55317" y="124837"/>
                  </a:cubicBezTo>
                  <a:cubicBezTo>
                    <a:pt x="55228" y="124837"/>
                    <a:pt x="55139" y="124835"/>
                    <a:pt x="55050" y="124835"/>
                  </a:cubicBezTo>
                  <a:cubicBezTo>
                    <a:pt x="54806" y="124835"/>
                    <a:pt x="54564" y="124848"/>
                    <a:pt x="54328" y="124944"/>
                  </a:cubicBezTo>
                  <a:cubicBezTo>
                    <a:pt x="54293" y="124968"/>
                    <a:pt x="54233" y="124968"/>
                    <a:pt x="54197" y="124968"/>
                  </a:cubicBezTo>
                  <a:cubicBezTo>
                    <a:pt x="54086" y="124961"/>
                    <a:pt x="53974" y="124957"/>
                    <a:pt x="53864" y="124957"/>
                  </a:cubicBezTo>
                  <a:cubicBezTo>
                    <a:pt x="53065" y="124957"/>
                    <a:pt x="52289" y="125123"/>
                    <a:pt x="51495" y="125123"/>
                  </a:cubicBezTo>
                  <a:lnTo>
                    <a:pt x="44019" y="125123"/>
                  </a:lnTo>
                  <a:cubicBezTo>
                    <a:pt x="44018" y="125114"/>
                    <a:pt x="44018" y="125106"/>
                    <a:pt x="44018" y="125099"/>
                  </a:cubicBezTo>
                  <a:cubicBezTo>
                    <a:pt x="44018" y="122884"/>
                    <a:pt x="44018" y="117098"/>
                    <a:pt x="44018" y="114883"/>
                  </a:cubicBezTo>
                  <a:cubicBezTo>
                    <a:pt x="44018" y="114812"/>
                    <a:pt x="44030" y="114740"/>
                    <a:pt x="44006" y="114669"/>
                  </a:cubicBezTo>
                  <a:cubicBezTo>
                    <a:pt x="43887" y="114181"/>
                    <a:pt x="43851" y="113693"/>
                    <a:pt x="44006" y="113205"/>
                  </a:cubicBezTo>
                  <a:cubicBezTo>
                    <a:pt x="43875" y="112621"/>
                    <a:pt x="43899" y="112038"/>
                    <a:pt x="44006" y="111454"/>
                  </a:cubicBezTo>
                  <a:cubicBezTo>
                    <a:pt x="43768" y="110466"/>
                    <a:pt x="43899" y="109466"/>
                    <a:pt x="43875" y="108466"/>
                  </a:cubicBezTo>
                  <a:cubicBezTo>
                    <a:pt x="43863" y="107501"/>
                    <a:pt x="43875" y="106525"/>
                    <a:pt x="43875" y="105549"/>
                  </a:cubicBezTo>
                  <a:cubicBezTo>
                    <a:pt x="43875" y="105168"/>
                    <a:pt x="43863" y="104799"/>
                    <a:pt x="43779" y="104418"/>
                  </a:cubicBezTo>
                  <a:cubicBezTo>
                    <a:pt x="43696" y="104049"/>
                    <a:pt x="43744" y="103656"/>
                    <a:pt x="43744" y="103275"/>
                  </a:cubicBezTo>
                  <a:cubicBezTo>
                    <a:pt x="43744" y="103120"/>
                    <a:pt x="43839" y="102989"/>
                    <a:pt x="44006" y="102989"/>
                  </a:cubicBezTo>
                  <a:cubicBezTo>
                    <a:pt x="44056" y="102991"/>
                    <a:pt x="44106" y="102993"/>
                    <a:pt x="44156" y="102993"/>
                  </a:cubicBezTo>
                  <a:cubicBezTo>
                    <a:pt x="44752" y="102993"/>
                    <a:pt x="45334" y="102828"/>
                    <a:pt x="45929" y="102828"/>
                  </a:cubicBezTo>
                  <a:cubicBezTo>
                    <a:pt x="45994" y="102828"/>
                    <a:pt x="46060" y="102830"/>
                    <a:pt x="46125" y="102834"/>
                  </a:cubicBezTo>
                  <a:cubicBezTo>
                    <a:pt x="46260" y="102842"/>
                    <a:pt x="46395" y="102849"/>
                    <a:pt x="46529" y="102849"/>
                  </a:cubicBezTo>
                  <a:cubicBezTo>
                    <a:pt x="46798" y="102849"/>
                    <a:pt x="47066" y="102822"/>
                    <a:pt x="47328" y="102727"/>
                  </a:cubicBezTo>
                  <a:cubicBezTo>
                    <a:pt x="47431" y="102695"/>
                    <a:pt x="47544" y="102690"/>
                    <a:pt x="47658" y="102690"/>
                  </a:cubicBezTo>
                  <a:cubicBezTo>
                    <a:pt x="47715" y="102690"/>
                    <a:pt x="47772" y="102691"/>
                    <a:pt x="47828" y="102691"/>
                  </a:cubicBezTo>
                  <a:lnTo>
                    <a:pt x="49602" y="102691"/>
                  </a:lnTo>
                  <a:cubicBezTo>
                    <a:pt x="49703" y="102691"/>
                    <a:pt x="49805" y="102693"/>
                    <a:pt x="49906" y="102693"/>
                  </a:cubicBezTo>
                  <a:cubicBezTo>
                    <a:pt x="50185" y="102693"/>
                    <a:pt x="50462" y="102680"/>
                    <a:pt x="50733" y="102584"/>
                  </a:cubicBezTo>
                  <a:cubicBezTo>
                    <a:pt x="50832" y="102551"/>
                    <a:pt x="50939" y="102544"/>
                    <a:pt x="51046" y="102544"/>
                  </a:cubicBezTo>
                  <a:cubicBezTo>
                    <a:pt x="51133" y="102544"/>
                    <a:pt x="51220" y="102548"/>
                    <a:pt x="51304" y="102548"/>
                  </a:cubicBezTo>
                  <a:lnTo>
                    <a:pt x="54090" y="102548"/>
                  </a:lnTo>
                  <a:cubicBezTo>
                    <a:pt x="54567" y="102548"/>
                    <a:pt x="55031" y="102537"/>
                    <a:pt x="55507" y="102441"/>
                  </a:cubicBezTo>
                  <a:cubicBezTo>
                    <a:pt x="55712" y="102405"/>
                    <a:pt x="55924" y="102396"/>
                    <a:pt x="56139" y="102396"/>
                  </a:cubicBezTo>
                  <a:cubicBezTo>
                    <a:pt x="56374" y="102396"/>
                    <a:pt x="56612" y="102407"/>
                    <a:pt x="56849" y="102407"/>
                  </a:cubicBezTo>
                  <a:cubicBezTo>
                    <a:pt x="56898" y="102407"/>
                    <a:pt x="56947" y="102407"/>
                    <a:pt x="56995" y="102406"/>
                  </a:cubicBezTo>
                  <a:cubicBezTo>
                    <a:pt x="57329" y="102394"/>
                    <a:pt x="57662" y="102406"/>
                    <a:pt x="57984" y="102310"/>
                  </a:cubicBezTo>
                  <a:cubicBezTo>
                    <a:pt x="58110" y="102270"/>
                    <a:pt x="58244" y="102264"/>
                    <a:pt x="58379" y="102264"/>
                  </a:cubicBezTo>
                  <a:cubicBezTo>
                    <a:pt x="58444" y="102264"/>
                    <a:pt x="58508" y="102265"/>
                    <a:pt x="58572" y="102265"/>
                  </a:cubicBezTo>
                  <a:cubicBezTo>
                    <a:pt x="58615" y="102265"/>
                    <a:pt x="58656" y="102265"/>
                    <a:pt x="58698" y="102263"/>
                  </a:cubicBezTo>
                  <a:cubicBezTo>
                    <a:pt x="58776" y="102260"/>
                    <a:pt x="58854" y="102259"/>
                    <a:pt x="58932" y="102259"/>
                  </a:cubicBezTo>
                  <a:cubicBezTo>
                    <a:pt x="59135" y="102259"/>
                    <a:pt x="59341" y="102266"/>
                    <a:pt x="59546" y="102266"/>
                  </a:cubicBezTo>
                  <a:cubicBezTo>
                    <a:pt x="59879" y="102266"/>
                    <a:pt x="60210" y="102246"/>
                    <a:pt x="60532" y="102144"/>
                  </a:cubicBezTo>
                  <a:cubicBezTo>
                    <a:pt x="60597" y="102120"/>
                    <a:pt x="60668" y="102114"/>
                    <a:pt x="60741" y="102114"/>
                  </a:cubicBezTo>
                  <a:cubicBezTo>
                    <a:pt x="60814" y="102114"/>
                    <a:pt x="60889" y="102120"/>
                    <a:pt x="60960" y="102120"/>
                  </a:cubicBezTo>
                  <a:lnTo>
                    <a:pt x="62532" y="102120"/>
                  </a:lnTo>
                  <a:cubicBezTo>
                    <a:pt x="62818" y="102120"/>
                    <a:pt x="63103" y="102120"/>
                    <a:pt x="63377" y="102025"/>
                  </a:cubicBezTo>
                  <a:cubicBezTo>
                    <a:pt x="63556" y="101977"/>
                    <a:pt x="63758" y="101989"/>
                    <a:pt x="63949" y="101977"/>
                  </a:cubicBezTo>
                  <a:lnTo>
                    <a:pt x="65508" y="101977"/>
                  </a:lnTo>
                  <a:cubicBezTo>
                    <a:pt x="65604" y="101977"/>
                    <a:pt x="65699" y="101979"/>
                    <a:pt x="65794" y="101979"/>
                  </a:cubicBezTo>
                  <a:cubicBezTo>
                    <a:pt x="66055" y="101979"/>
                    <a:pt x="66315" y="101966"/>
                    <a:pt x="66568" y="101870"/>
                  </a:cubicBezTo>
                  <a:cubicBezTo>
                    <a:pt x="66671" y="101838"/>
                    <a:pt x="66785" y="101833"/>
                    <a:pt x="66899" y="101833"/>
                  </a:cubicBezTo>
                  <a:cubicBezTo>
                    <a:pt x="66956" y="101833"/>
                    <a:pt x="67013" y="101834"/>
                    <a:pt x="67068" y="101834"/>
                  </a:cubicBezTo>
                  <a:cubicBezTo>
                    <a:pt x="67417" y="101834"/>
                    <a:pt x="67767" y="101839"/>
                    <a:pt x="68116" y="101839"/>
                  </a:cubicBezTo>
                  <a:cubicBezTo>
                    <a:pt x="68290" y="101839"/>
                    <a:pt x="68465" y="101838"/>
                    <a:pt x="68640" y="101834"/>
                  </a:cubicBezTo>
                  <a:cubicBezTo>
                    <a:pt x="68706" y="101832"/>
                    <a:pt x="68773" y="101832"/>
                    <a:pt x="68839" y="101832"/>
                  </a:cubicBezTo>
                  <a:cubicBezTo>
                    <a:pt x="68928" y="101832"/>
                    <a:pt x="69018" y="101833"/>
                    <a:pt x="69108" y="101833"/>
                  </a:cubicBezTo>
                  <a:cubicBezTo>
                    <a:pt x="69422" y="101833"/>
                    <a:pt x="69739" y="101822"/>
                    <a:pt x="70057" y="101727"/>
                  </a:cubicBezTo>
                  <a:cubicBezTo>
                    <a:pt x="70100" y="101710"/>
                    <a:pt x="70142" y="101702"/>
                    <a:pt x="70181" y="101702"/>
                  </a:cubicBezTo>
                  <a:close/>
                  <a:moveTo>
                    <a:pt x="43222" y="103007"/>
                  </a:moveTo>
                  <a:cubicBezTo>
                    <a:pt x="43344" y="103007"/>
                    <a:pt x="43434" y="103094"/>
                    <a:pt x="43434" y="103227"/>
                  </a:cubicBezTo>
                  <a:cubicBezTo>
                    <a:pt x="43434" y="103941"/>
                    <a:pt x="43637" y="104632"/>
                    <a:pt x="43601" y="105346"/>
                  </a:cubicBezTo>
                  <a:cubicBezTo>
                    <a:pt x="43565" y="106013"/>
                    <a:pt x="43589" y="106680"/>
                    <a:pt x="43589" y="107347"/>
                  </a:cubicBezTo>
                  <a:cubicBezTo>
                    <a:pt x="43601" y="107704"/>
                    <a:pt x="43589" y="108049"/>
                    <a:pt x="43696" y="108406"/>
                  </a:cubicBezTo>
                  <a:cubicBezTo>
                    <a:pt x="43768" y="108621"/>
                    <a:pt x="43732" y="108871"/>
                    <a:pt x="43732" y="109121"/>
                  </a:cubicBezTo>
                  <a:cubicBezTo>
                    <a:pt x="43732" y="112466"/>
                    <a:pt x="43732" y="115824"/>
                    <a:pt x="43732" y="119181"/>
                  </a:cubicBezTo>
                  <a:cubicBezTo>
                    <a:pt x="43732" y="119658"/>
                    <a:pt x="43696" y="120134"/>
                    <a:pt x="43851" y="120598"/>
                  </a:cubicBezTo>
                  <a:cubicBezTo>
                    <a:pt x="43899" y="120741"/>
                    <a:pt x="43875" y="121444"/>
                    <a:pt x="43875" y="121610"/>
                  </a:cubicBezTo>
                  <a:cubicBezTo>
                    <a:pt x="43885" y="121815"/>
                    <a:pt x="43878" y="124269"/>
                    <a:pt x="43875" y="125123"/>
                  </a:cubicBezTo>
                  <a:lnTo>
                    <a:pt x="39577" y="125123"/>
                  </a:lnTo>
                  <a:cubicBezTo>
                    <a:pt x="39475" y="125123"/>
                    <a:pt x="39373" y="125121"/>
                    <a:pt x="39272" y="125121"/>
                  </a:cubicBezTo>
                  <a:cubicBezTo>
                    <a:pt x="38993" y="125121"/>
                    <a:pt x="38716" y="125134"/>
                    <a:pt x="38445" y="125230"/>
                  </a:cubicBezTo>
                  <a:cubicBezTo>
                    <a:pt x="38346" y="125263"/>
                    <a:pt x="38240" y="125270"/>
                    <a:pt x="38132" y="125270"/>
                  </a:cubicBezTo>
                  <a:cubicBezTo>
                    <a:pt x="38046" y="125270"/>
                    <a:pt x="37959" y="125266"/>
                    <a:pt x="37874" y="125266"/>
                  </a:cubicBezTo>
                  <a:lnTo>
                    <a:pt x="35374" y="125266"/>
                  </a:lnTo>
                  <a:cubicBezTo>
                    <a:pt x="34897" y="125277"/>
                    <a:pt x="34433" y="125242"/>
                    <a:pt x="33957" y="125385"/>
                  </a:cubicBezTo>
                  <a:cubicBezTo>
                    <a:pt x="33881" y="125412"/>
                    <a:pt x="33798" y="125419"/>
                    <a:pt x="33712" y="125419"/>
                  </a:cubicBezTo>
                  <a:cubicBezTo>
                    <a:pt x="33609" y="125419"/>
                    <a:pt x="33501" y="125408"/>
                    <a:pt x="33397" y="125408"/>
                  </a:cubicBezTo>
                  <a:lnTo>
                    <a:pt x="29040" y="125408"/>
                  </a:lnTo>
                  <a:cubicBezTo>
                    <a:pt x="28984" y="125408"/>
                    <a:pt x="28928" y="125408"/>
                    <a:pt x="28873" y="125408"/>
                  </a:cubicBezTo>
                  <a:cubicBezTo>
                    <a:pt x="28595" y="125408"/>
                    <a:pt x="28319" y="125416"/>
                    <a:pt x="28051" y="125516"/>
                  </a:cubicBezTo>
                  <a:cubicBezTo>
                    <a:pt x="27948" y="125547"/>
                    <a:pt x="27834" y="125547"/>
                    <a:pt x="27721" y="125547"/>
                  </a:cubicBezTo>
                  <a:lnTo>
                    <a:pt x="27721" y="125547"/>
                  </a:lnTo>
                  <a:cubicBezTo>
                    <a:pt x="27664" y="125547"/>
                    <a:pt x="27607" y="125547"/>
                    <a:pt x="27551" y="125551"/>
                  </a:cubicBezTo>
                  <a:cubicBezTo>
                    <a:pt x="27454" y="125554"/>
                    <a:pt x="27357" y="125555"/>
                    <a:pt x="27259" y="125555"/>
                  </a:cubicBezTo>
                  <a:cubicBezTo>
                    <a:pt x="27023" y="125555"/>
                    <a:pt x="26785" y="125549"/>
                    <a:pt x="26547" y="125549"/>
                  </a:cubicBezTo>
                  <a:cubicBezTo>
                    <a:pt x="26124" y="125549"/>
                    <a:pt x="25701" y="125569"/>
                    <a:pt x="25289" y="125682"/>
                  </a:cubicBezTo>
                  <a:cubicBezTo>
                    <a:pt x="25238" y="125698"/>
                    <a:pt x="25187" y="125702"/>
                    <a:pt x="25136" y="125702"/>
                  </a:cubicBezTo>
                  <a:cubicBezTo>
                    <a:pt x="25068" y="125702"/>
                    <a:pt x="25000" y="125694"/>
                    <a:pt x="24932" y="125694"/>
                  </a:cubicBezTo>
                  <a:lnTo>
                    <a:pt x="19574" y="125694"/>
                  </a:lnTo>
                  <a:cubicBezTo>
                    <a:pt x="19455" y="125694"/>
                    <a:pt x="19336" y="125694"/>
                    <a:pt x="19217" y="125682"/>
                  </a:cubicBezTo>
                  <a:cubicBezTo>
                    <a:pt x="18991" y="125670"/>
                    <a:pt x="18907" y="125599"/>
                    <a:pt x="18895" y="125385"/>
                  </a:cubicBezTo>
                  <a:cubicBezTo>
                    <a:pt x="18884" y="125218"/>
                    <a:pt x="18884" y="125051"/>
                    <a:pt x="18884" y="124885"/>
                  </a:cubicBezTo>
                  <a:cubicBezTo>
                    <a:pt x="18884" y="124027"/>
                    <a:pt x="18884" y="123170"/>
                    <a:pt x="18884" y="122313"/>
                  </a:cubicBezTo>
                  <a:cubicBezTo>
                    <a:pt x="18872" y="121801"/>
                    <a:pt x="18931" y="121277"/>
                    <a:pt x="18764" y="120765"/>
                  </a:cubicBezTo>
                  <a:cubicBezTo>
                    <a:pt x="18705" y="120586"/>
                    <a:pt x="18741" y="120384"/>
                    <a:pt x="18741" y="120193"/>
                  </a:cubicBezTo>
                  <a:cubicBezTo>
                    <a:pt x="18741" y="115217"/>
                    <a:pt x="18741" y="110240"/>
                    <a:pt x="18741" y="105275"/>
                  </a:cubicBezTo>
                  <a:cubicBezTo>
                    <a:pt x="18741" y="104370"/>
                    <a:pt x="18705" y="104418"/>
                    <a:pt x="19586" y="104406"/>
                  </a:cubicBezTo>
                  <a:cubicBezTo>
                    <a:pt x="19631" y="104405"/>
                    <a:pt x="19676" y="104405"/>
                    <a:pt x="19721" y="104405"/>
                  </a:cubicBezTo>
                  <a:cubicBezTo>
                    <a:pt x="19951" y="104405"/>
                    <a:pt x="20180" y="104414"/>
                    <a:pt x="20408" y="104414"/>
                  </a:cubicBezTo>
                  <a:cubicBezTo>
                    <a:pt x="20752" y="104414"/>
                    <a:pt x="21093" y="104393"/>
                    <a:pt x="21431" y="104287"/>
                  </a:cubicBezTo>
                  <a:cubicBezTo>
                    <a:pt x="21509" y="104263"/>
                    <a:pt x="21592" y="104257"/>
                    <a:pt x="21677" y="104257"/>
                  </a:cubicBezTo>
                  <a:cubicBezTo>
                    <a:pt x="21762" y="104257"/>
                    <a:pt x="21848" y="104263"/>
                    <a:pt x="21932" y="104263"/>
                  </a:cubicBezTo>
                  <a:cubicBezTo>
                    <a:pt x="22440" y="104263"/>
                    <a:pt x="22948" y="104268"/>
                    <a:pt x="23456" y="104268"/>
                  </a:cubicBezTo>
                  <a:cubicBezTo>
                    <a:pt x="23710" y="104268"/>
                    <a:pt x="23964" y="104267"/>
                    <a:pt x="24218" y="104263"/>
                  </a:cubicBezTo>
                  <a:cubicBezTo>
                    <a:pt x="24356" y="104263"/>
                    <a:pt x="24497" y="104267"/>
                    <a:pt x="24638" y="104267"/>
                  </a:cubicBezTo>
                  <a:cubicBezTo>
                    <a:pt x="24920" y="104267"/>
                    <a:pt x="25206" y="104251"/>
                    <a:pt x="25491" y="104156"/>
                  </a:cubicBezTo>
                  <a:cubicBezTo>
                    <a:pt x="25556" y="104129"/>
                    <a:pt x="25629" y="104121"/>
                    <a:pt x="25704" y="104121"/>
                  </a:cubicBezTo>
                  <a:cubicBezTo>
                    <a:pt x="25794" y="104121"/>
                    <a:pt x="25889" y="104132"/>
                    <a:pt x="25980" y="104132"/>
                  </a:cubicBezTo>
                  <a:cubicBezTo>
                    <a:pt x="26218" y="104126"/>
                    <a:pt x="26456" y="104126"/>
                    <a:pt x="26694" y="104126"/>
                  </a:cubicBezTo>
                  <a:cubicBezTo>
                    <a:pt x="26932" y="104126"/>
                    <a:pt x="27170" y="104126"/>
                    <a:pt x="27408" y="104120"/>
                  </a:cubicBezTo>
                  <a:cubicBezTo>
                    <a:pt x="28158" y="104110"/>
                    <a:pt x="28899" y="103962"/>
                    <a:pt x="29646" y="103962"/>
                  </a:cubicBezTo>
                  <a:cubicBezTo>
                    <a:pt x="29777" y="103962"/>
                    <a:pt x="29908" y="103967"/>
                    <a:pt x="30040" y="103977"/>
                  </a:cubicBezTo>
                  <a:cubicBezTo>
                    <a:pt x="30623" y="103751"/>
                    <a:pt x="31266" y="103906"/>
                    <a:pt x="31861" y="103715"/>
                  </a:cubicBezTo>
                  <a:cubicBezTo>
                    <a:pt x="31929" y="103691"/>
                    <a:pt x="32004" y="103685"/>
                    <a:pt x="32083" y="103685"/>
                  </a:cubicBezTo>
                  <a:cubicBezTo>
                    <a:pt x="32175" y="103685"/>
                    <a:pt x="32271" y="103693"/>
                    <a:pt x="32363" y="103693"/>
                  </a:cubicBezTo>
                  <a:cubicBezTo>
                    <a:pt x="32387" y="103693"/>
                    <a:pt x="32410" y="103693"/>
                    <a:pt x="32433" y="103691"/>
                  </a:cubicBezTo>
                  <a:cubicBezTo>
                    <a:pt x="32491" y="103691"/>
                    <a:pt x="32550" y="103692"/>
                    <a:pt x="32609" y="103692"/>
                  </a:cubicBezTo>
                  <a:cubicBezTo>
                    <a:pt x="32876" y="103692"/>
                    <a:pt x="33148" y="103684"/>
                    <a:pt x="33421" y="103596"/>
                  </a:cubicBezTo>
                  <a:cubicBezTo>
                    <a:pt x="33514" y="103563"/>
                    <a:pt x="33617" y="103556"/>
                    <a:pt x="33724" y="103556"/>
                  </a:cubicBezTo>
                  <a:cubicBezTo>
                    <a:pt x="33809" y="103556"/>
                    <a:pt x="33896" y="103560"/>
                    <a:pt x="33981" y="103560"/>
                  </a:cubicBezTo>
                  <a:cubicBezTo>
                    <a:pt x="34552" y="103549"/>
                    <a:pt x="35124" y="103549"/>
                    <a:pt x="35695" y="103549"/>
                  </a:cubicBezTo>
                  <a:cubicBezTo>
                    <a:pt x="36100" y="103549"/>
                    <a:pt x="36493" y="103537"/>
                    <a:pt x="36898" y="103453"/>
                  </a:cubicBezTo>
                  <a:cubicBezTo>
                    <a:pt x="37100" y="103412"/>
                    <a:pt x="37311" y="103403"/>
                    <a:pt x="37526" y="103403"/>
                  </a:cubicBezTo>
                  <a:cubicBezTo>
                    <a:pt x="37686" y="103403"/>
                    <a:pt x="37849" y="103408"/>
                    <a:pt x="38010" y="103408"/>
                  </a:cubicBezTo>
                  <a:cubicBezTo>
                    <a:pt x="38064" y="103408"/>
                    <a:pt x="38118" y="103407"/>
                    <a:pt x="38172" y="103406"/>
                  </a:cubicBezTo>
                  <a:cubicBezTo>
                    <a:pt x="38299" y="103406"/>
                    <a:pt x="38426" y="103410"/>
                    <a:pt x="38552" y="103410"/>
                  </a:cubicBezTo>
                  <a:cubicBezTo>
                    <a:pt x="38805" y="103410"/>
                    <a:pt x="39057" y="103394"/>
                    <a:pt x="39303" y="103299"/>
                  </a:cubicBezTo>
                  <a:cubicBezTo>
                    <a:pt x="39368" y="103275"/>
                    <a:pt x="39440" y="103269"/>
                    <a:pt x="39513" y="103269"/>
                  </a:cubicBezTo>
                  <a:cubicBezTo>
                    <a:pt x="39585" y="103269"/>
                    <a:pt x="39660" y="103275"/>
                    <a:pt x="39731" y="103275"/>
                  </a:cubicBezTo>
                  <a:cubicBezTo>
                    <a:pt x="40303" y="103251"/>
                    <a:pt x="40862" y="103310"/>
                    <a:pt x="41434" y="103144"/>
                  </a:cubicBezTo>
                  <a:cubicBezTo>
                    <a:pt x="41511" y="103120"/>
                    <a:pt x="41594" y="103113"/>
                    <a:pt x="41680" y="103113"/>
                  </a:cubicBezTo>
                  <a:cubicBezTo>
                    <a:pt x="41781" y="103113"/>
                    <a:pt x="41885" y="103122"/>
                    <a:pt x="41987" y="103122"/>
                  </a:cubicBezTo>
                  <a:cubicBezTo>
                    <a:pt x="42013" y="103122"/>
                    <a:pt x="42039" y="103121"/>
                    <a:pt x="42065" y="103120"/>
                  </a:cubicBezTo>
                  <a:cubicBezTo>
                    <a:pt x="42191" y="103120"/>
                    <a:pt x="42317" y="103124"/>
                    <a:pt x="42443" y="103124"/>
                  </a:cubicBezTo>
                  <a:cubicBezTo>
                    <a:pt x="42673" y="103124"/>
                    <a:pt x="42901" y="103109"/>
                    <a:pt x="43125" y="103025"/>
                  </a:cubicBezTo>
                  <a:cubicBezTo>
                    <a:pt x="43159" y="103013"/>
                    <a:pt x="43191" y="103007"/>
                    <a:pt x="43222" y="103007"/>
                  </a:cubicBezTo>
                  <a:close/>
                  <a:moveTo>
                    <a:pt x="69213" y="142037"/>
                  </a:moveTo>
                  <a:cubicBezTo>
                    <a:pt x="69212" y="142048"/>
                    <a:pt x="69210" y="142059"/>
                    <a:pt x="69208" y="142070"/>
                  </a:cubicBezTo>
                  <a:lnTo>
                    <a:pt x="69208" y="142070"/>
                  </a:lnTo>
                  <a:cubicBezTo>
                    <a:pt x="69210" y="142059"/>
                    <a:pt x="69212" y="142048"/>
                    <a:pt x="69213" y="142037"/>
                  </a:cubicBezTo>
                  <a:close/>
                  <a:moveTo>
                    <a:pt x="91944" y="123255"/>
                  </a:moveTo>
                  <a:cubicBezTo>
                    <a:pt x="92689" y="123255"/>
                    <a:pt x="93434" y="123282"/>
                    <a:pt x="94178" y="123282"/>
                  </a:cubicBezTo>
                  <a:cubicBezTo>
                    <a:pt x="94476" y="123282"/>
                    <a:pt x="94774" y="123277"/>
                    <a:pt x="95072" y="123265"/>
                  </a:cubicBezTo>
                  <a:lnTo>
                    <a:pt x="95214" y="123265"/>
                  </a:lnTo>
                  <a:cubicBezTo>
                    <a:pt x="95667" y="123277"/>
                    <a:pt x="95703" y="123313"/>
                    <a:pt x="95703" y="123765"/>
                  </a:cubicBezTo>
                  <a:cubicBezTo>
                    <a:pt x="95715" y="124956"/>
                    <a:pt x="95560" y="128980"/>
                    <a:pt x="95560" y="130171"/>
                  </a:cubicBezTo>
                  <a:cubicBezTo>
                    <a:pt x="95560" y="130300"/>
                    <a:pt x="95560" y="130434"/>
                    <a:pt x="95572" y="130567"/>
                  </a:cubicBezTo>
                  <a:lnTo>
                    <a:pt x="95572" y="130567"/>
                  </a:lnTo>
                  <a:cubicBezTo>
                    <a:pt x="95574" y="130606"/>
                    <a:pt x="95574" y="130644"/>
                    <a:pt x="95572" y="130683"/>
                  </a:cubicBezTo>
                  <a:cubicBezTo>
                    <a:pt x="95548" y="131290"/>
                    <a:pt x="95631" y="131909"/>
                    <a:pt x="95453" y="132516"/>
                  </a:cubicBezTo>
                  <a:cubicBezTo>
                    <a:pt x="95393" y="132719"/>
                    <a:pt x="95429" y="132945"/>
                    <a:pt x="95429" y="133159"/>
                  </a:cubicBezTo>
                  <a:cubicBezTo>
                    <a:pt x="95429" y="136874"/>
                    <a:pt x="95429" y="140589"/>
                    <a:pt x="95441" y="144304"/>
                  </a:cubicBezTo>
                  <a:cubicBezTo>
                    <a:pt x="95441" y="144804"/>
                    <a:pt x="95286" y="145280"/>
                    <a:pt x="95250" y="145780"/>
                  </a:cubicBezTo>
                  <a:cubicBezTo>
                    <a:pt x="95250" y="145887"/>
                    <a:pt x="95155" y="145947"/>
                    <a:pt x="95060" y="145959"/>
                  </a:cubicBezTo>
                  <a:cubicBezTo>
                    <a:pt x="94893" y="145970"/>
                    <a:pt x="94726" y="145970"/>
                    <a:pt x="94560" y="145970"/>
                  </a:cubicBezTo>
                  <a:lnTo>
                    <a:pt x="76272" y="145970"/>
                  </a:lnTo>
                  <a:cubicBezTo>
                    <a:pt x="76187" y="145970"/>
                    <a:pt x="76092" y="145981"/>
                    <a:pt x="76000" y="145981"/>
                  </a:cubicBezTo>
                  <a:cubicBezTo>
                    <a:pt x="75923" y="145981"/>
                    <a:pt x="75848" y="145974"/>
                    <a:pt x="75783" y="145947"/>
                  </a:cubicBezTo>
                  <a:cubicBezTo>
                    <a:pt x="75665" y="145893"/>
                    <a:pt x="75546" y="145878"/>
                    <a:pt x="75426" y="145878"/>
                  </a:cubicBezTo>
                  <a:cubicBezTo>
                    <a:pt x="75259" y="145878"/>
                    <a:pt x="75090" y="145908"/>
                    <a:pt x="74923" y="145908"/>
                  </a:cubicBezTo>
                  <a:cubicBezTo>
                    <a:pt x="74836" y="145908"/>
                    <a:pt x="74750" y="145900"/>
                    <a:pt x="74664" y="145875"/>
                  </a:cubicBezTo>
                  <a:cubicBezTo>
                    <a:pt x="74410" y="145962"/>
                    <a:pt x="74153" y="145981"/>
                    <a:pt x="73895" y="145981"/>
                  </a:cubicBezTo>
                  <a:cubicBezTo>
                    <a:pt x="73692" y="145981"/>
                    <a:pt x="73488" y="145969"/>
                    <a:pt x="73284" y="145969"/>
                  </a:cubicBezTo>
                  <a:cubicBezTo>
                    <a:pt x="73248" y="145969"/>
                    <a:pt x="73212" y="145970"/>
                    <a:pt x="73176" y="145970"/>
                  </a:cubicBezTo>
                  <a:cubicBezTo>
                    <a:pt x="73073" y="145972"/>
                    <a:pt x="72969" y="145973"/>
                    <a:pt x="72866" y="145973"/>
                  </a:cubicBezTo>
                  <a:cubicBezTo>
                    <a:pt x="72539" y="145973"/>
                    <a:pt x="72213" y="145966"/>
                    <a:pt x="71889" y="145966"/>
                  </a:cubicBezTo>
                  <a:cubicBezTo>
                    <a:pt x="71654" y="145966"/>
                    <a:pt x="71420" y="145970"/>
                    <a:pt x="71188" y="145982"/>
                  </a:cubicBezTo>
                  <a:cubicBezTo>
                    <a:pt x="71138" y="145984"/>
                    <a:pt x="71089" y="145985"/>
                    <a:pt x="71039" y="145985"/>
                  </a:cubicBezTo>
                  <a:cubicBezTo>
                    <a:pt x="70487" y="145985"/>
                    <a:pt x="69960" y="145870"/>
                    <a:pt x="69414" y="145816"/>
                  </a:cubicBezTo>
                  <a:cubicBezTo>
                    <a:pt x="69247" y="145804"/>
                    <a:pt x="69152" y="145697"/>
                    <a:pt x="69164" y="145530"/>
                  </a:cubicBezTo>
                  <a:cubicBezTo>
                    <a:pt x="69187" y="144780"/>
                    <a:pt x="69056" y="144018"/>
                    <a:pt x="69247" y="143256"/>
                  </a:cubicBezTo>
                  <a:cubicBezTo>
                    <a:pt x="69328" y="142977"/>
                    <a:pt x="69240" y="142292"/>
                    <a:pt x="69224" y="141971"/>
                  </a:cubicBezTo>
                  <a:lnTo>
                    <a:pt x="69224" y="141971"/>
                  </a:lnTo>
                  <a:cubicBezTo>
                    <a:pt x="69382" y="140983"/>
                    <a:pt x="69501" y="139597"/>
                    <a:pt x="69485" y="139220"/>
                  </a:cubicBezTo>
                  <a:cubicBezTo>
                    <a:pt x="69473" y="138910"/>
                    <a:pt x="69568" y="137029"/>
                    <a:pt x="69676" y="136719"/>
                  </a:cubicBezTo>
                  <a:cubicBezTo>
                    <a:pt x="69735" y="136553"/>
                    <a:pt x="69711" y="136350"/>
                    <a:pt x="69711" y="136160"/>
                  </a:cubicBezTo>
                  <a:cubicBezTo>
                    <a:pt x="69723" y="135660"/>
                    <a:pt x="69711" y="135160"/>
                    <a:pt x="69723" y="134660"/>
                  </a:cubicBezTo>
                  <a:cubicBezTo>
                    <a:pt x="69723" y="134517"/>
                    <a:pt x="69687" y="134362"/>
                    <a:pt x="69735" y="134231"/>
                  </a:cubicBezTo>
                  <a:cubicBezTo>
                    <a:pt x="69938" y="133576"/>
                    <a:pt x="69830" y="132909"/>
                    <a:pt x="69854" y="132243"/>
                  </a:cubicBezTo>
                  <a:cubicBezTo>
                    <a:pt x="69878" y="131754"/>
                    <a:pt x="69842" y="131254"/>
                    <a:pt x="69973" y="130754"/>
                  </a:cubicBezTo>
                  <a:cubicBezTo>
                    <a:pt x="70057" y="130445"/>
                    <a:pt x="69997" y="130099"/>
                    <a:pt x="69997" y="129766"/>
                  </a:cubicBezTo>
                  <a:cubicBezTo>
                    <a:pt x="70009" y="129409"/>
                    <a:pt x="69997" y="129052"/>
                    <a:pt x="70104" y="128706"/>
                  </a:cubicBezTo>
                  <a:cubicBezTo>
                    <a:pt x="70176" y="128480"/>
                    <a:pt x="70140" y="128230"/>
                    <a:pt x="70140" y="127992"/>
                  </a:cubicBezTo>
                  <a:cubicBezTo>
                    <a:pt x="70164" y="127385"/>
                    <a:pt x="70116" y="126766"/>
                    <a:pt x="70259" y="126147"/>
                  </a:cubicBezTo>
                  <a:cubicBezTo>
                    <a:pt x="70342" y="125789"/>
                    <a:pt x="70283" y="125396"/>
                    <a:pt x="70283" y="125015"/>
                  </a:cubicBezTo>
                  <a:cubicBezTo>
                    <a:pt x="70295" y="124634"/>
                    <a:pt x="70307" y="124646"/>
                    <a:pt x="70664" y="124527"/>
                  </a:cubicBezTo>
                  <a:cubicBezTo>
                    <a:pt x="70961" y="124432"/>
                    <a:pt x="71271" y="124408"/>
                    <a:pt x="71581" y="124408"/>
                  </a:cubicBezTo>
                  <a:cubicBezTo>
                    <a:pt x="71706" y="124404"/>
                    <a:pt x="71832" y="124403"/>
                    <a:pt x="71958" y="124403"/>
                  </a:cubicBezTo>
                  <a:cubicBezTo>
                    <a:pt x="72069" y="124403"/>
                    <a:pt x="72180" y="124403"/>
                    <a:pt x="72292" y="124403"/>
                  </a:cubicBezTo>
                  <a:cubicBezTo>
                    <a:pt x="72714" y="124403"/>
                    <a:pt x="73138" y="124392"/>
                    <a:pt x="73557" y="124277"/>
                  </a:cubicBezTo>
                  <a:cubicBezTo>
                    <a:pt x="73660" y="124251"/>
                    <a:pt x="73766" y="124242"/>
                    <a:pt x="73873" y="124242"/>
                  </a:cubicBezTo>
                  <a:cubicBezTo>
                    <a:pt x="74052" y="124242"/>
                    <a:pt x="74236" y="124265"/>
                    <a:pt x="74414" y="124265"/>
                  </a:cubicBezTo>
                  <a:cubicBezTo>
                    <a:pt x="74867" y="124253"/>
                    <a:pt x="75307" y="124253"/>
                    <a:pt x="75760" y="124158"/>
                  </a:cubicBezTo>
                  <a:cubicBezTo>
                    <a:pt x="75954" y="124119"/>
                    <a:pt x="76154" y="124109"/>
                    <a:pt x="76355" y="124109"/>
                  </a:cubicBezTo>
                  <a:cubicBezTo>
                    <a:pt x="76585" y="124109"/>
                    <a:pt x="76817" y="124123"/>
                    <a:pt x="77046" y="124123"/>
                  </a:cubicBezTo>
                  <a:cubicBezTo>
                    <a:pt x="77462" y="124111"/>
                    <a:pt x="77891" y="124146"/>
                    <a:pt x="78320" y="124003"/>
                  </a:cubicBezTo>
                  <a:cubicBezTo>
                    <a:pt x="78397" y="123979"/>
                    <a:pt x="78480" y="123973"/>
                    <a:pt x="78566" y="123973"/>
                  </a:cubicBezTo>
                  <a:cubicBezTo>
                    <a:pt x="78666" y="123973"/>
                    <a:pt x="78770" y="123982"/>
                    <a:pt x="78873" y="123982"/>
                  </a:cubicBezTo>
                  <a:cubicBezTo>
                    <a:pt x="78899" y="123982"/>
                    <a:pt x="78925" y="123981"/>
                    <a:pt x="78951" y="123980"/>
                  </a:cubicBezTo>
                  <a:cubicBezTo>
                    <a:pt x="79077" y="123974"/>
                    <a:pt x="79204" y="123972"/>
                    <a:pt x="79331" y="123972"/>
                  </a:cubicBezTo>
                  <a:cubicBezTo>
                    <a:pt x="79543" y="123972"/>
                    <a:pt x="79756" y="123977"/>
                    <a:pt x="79968" y="123977"/>
                  </a:cubicBezTo>
                  <a:cubicBezTo>
                    <a:pt x="80365" y="123977"/>
                    <a:pt x="80761" y="123958"/>
                    <a:pt x="81153" y="123849"/>
                  </a:cubicBezTo>
                  <a:cubicBezTo>
                    <a:pt x="81226" y="123826"/>
                    <a:pt x="81305" y="123819"/>
                    <a:pt x="81387" y="123819"/>
                  </a:cubicBezTo>
                  <a:cubicBezTo>
                    <a:pt x="81518" y="123819"/>
                    <a:pt x="81657" y="123837"/>
                    <a:pt x="81796" y="123837"/>
                  </a:cubicBezTo>
                  <a:cubicBezTo>
                    <a:pt x="82141" y="123825"/>
                    <a:pt x="82499" y="123849"/>
                    <a:pt x="82856" y="123730"/>
                  </a:cubicBezTo>
                  <a:cubicBezTo>
                    <a:pt x="82951" y="123700"/>
                    <a:pt x="83055" y="123694"/>
                    <a:pt x="83162" y="123694"/>
                  </a:cubicBezTo>
                  <a:cubicBezTo>
                    <a:pt x="83234" y="123694"/>
                    <a:pt x="83307" y="123697"/>
                    <a:pt x="83379" y="123697"/>
                  </a:cubicBezTo>
                  <a:cubicBezTo>
                    <a:pt x="83415" y="123697"/>
                    <a:pt x="83451" y="123696"/>
                    <a:pt x="83487" y="123694"/>
                  </a:cubicBezTo>
                  <a:cubicBezTo>
                    <a:pt x="83622" y="123687"/>
                    <a:pt x="83756" y="123685"/>
                    <a:pt x="83890" y="123685"/>
                  </a:cubicBezTo>
                  <a:cubicBezTo>
                    <a:pt x="84066" y="123685"/>
                    <a:pt x="84242" y="123688"/>
                    <a:pt x="84418" y="123688"/>
                  </a:cubicBezTo>
                  <a:cubicBezTo>
                    <a:pt x="84793" y="123688"/>
                    <a:pt x="85168" y="123673"/>
                    <a:pt x="85547" y="123575"/>
                  </a:cubicBezTo>
                  <a:cubicBezTo>
                    <a:pt x="85674" y="123541"/>
                    <a:pt x="85810" y="123530"/>
                    <a:pt x="85948" y="123530"/>
                  </a:cubicBezTo>
                  <a:cubicBezTo>
                    <a:pt x="86146" y="123530"/>
                    <a:pt x="86351" y="123551"/>
                    <a:pt x="86547" y="123551"/>
                  </a:cubicBezTo>
                  <a:cubicBezTo>
                    <a:pt x="86868" y="123539"/>
                    <a:pt x="87202" y="123563"/>
                    <a:pt x="87535" y="123456"/>
                  </a:cubicBezTo>
                  <a:cubicBezTo>
                    <a:pt x="87654" y="123413"/>
                    <a:pt x="87791" y="123407"/>
                    <a:pt x="87929" y="123407"/>
                  </a:cubicBezTo>
                  <a:cubicBezTo>
                    <a:pt x="87985" y="123407"/>
                    <a:pt x="88040" y="123408"/>
                    <a:pt x="88095" y="123408"/>
                  </a:cubicBezTo>
                  <a:cubicBezTo>
                    <a:pt x="88139" y="123407"/>
                    <a:pt x="88183" y="123407"/>
                    <a:pt x="88227" y="123407"/>
                  </a:cubicBezTo>
                  <a:cubicBezTo>
                    <a:pt x="88523" y="123407"/>
                    <a:pt x="88822" y="123425"/>
                    <a:pt x="89117" y="123425"/>
                  </a:cubicBezTo>
                  <a:cubicBezTo>
                    <a:pt x="89326" y="123425"/>
                    <a:pt x="89534" y="123416"/>
                    <a:pt x="89738" y="123384"/>
                  </a:cubicBezTo>
                  <a:cubicBezTo>
                    <a:pt x="90471" y="123281"/>
                    <a:pt x="91207" y="123255"/>
                    <a:pt x="91944" y="123255"/>
                  </a:cubicBezTo>
                  <a:close/>
                  <a:moveTo>
                    <a:pt x="101163" y="123112"/>
                  </a:moveTo>
                  <a:cubicBezTo>
                    <a:pt x="101266" y="123112"/>
                    <a:pt x="101373" y="123122"/>
                    <a:pt x="101477" y="123122"/>
                  </a:cubicBezTo>
                  <a:lnTo>
                    <a:pt x="122337" y="123122"/>
                  </a:lnTo>
                  <a:cubicBezTo>
                    <a:pt x="122361" y="123122"/>
                    <a:pt x="122384" y="123122"/>
                    <a:pt x="122406" y="123122"/>
                  </a:cubicBezTo>
                  <a:cubicBezTo>
                    <a:pt x="123146" y="123122"/>
                    <a:pt x="123135" y="123134"/>
                    <a:pt x="123135" y="123896"/>
                  </a:cubicBezTo>
                  <a:cubicBezTo>
                    <a:pt x="123135" y="124754"/>
                    <a:pt x="123135" y="125599"/>
                    <a:pt x="123135" y="126456"/>
                  </a:cubicBezTo>
                  <a:cubicBezTo>
                    <a:pt x="123135" y="126694"/>
                    <a:pt x="123123" y="126932"/>
                    <a:pt x="123051" y="127171"/>
                  </a:cubicBezTo>
                  <a:cubicBezTo>
                    <a:pt x="123004" y="127373"/>
                    <a:pt x="122992" y="127587"/>
                    <a:pt x="122992" y="127802"/>
                  </a:cubicBezTo>
                  <a:cubicBezTo>
                    <a:pt x="122992" y="128730"/>
                    <a:pt x="122992" y="129659"/>
                    <a:pt x="122992" y="130588"/>
                  </a:cubicBezTo>
                  <a:cubicBezTo>
                    <a:pt x="122980" y="131123"/>
                    <a:pt x="123039" y="131671"/>
                    <a:pt x="122873" y="132219"/>
                  </a:cubicBezTo>
                  <a:cubicBezTo>
                    <a:pt x="122813" y="132409"/>
                    <a:pt x="122849" y="132635"/>
                    <a:pt x="122849" y="132850"/>
                  </a:cubicBezTo>
                  <a:lnTo>
                    <a:pt x="122849" y="145208"/>
                  </a:lnTo>
                  <a:lnTo>
                    <a:pt x="122849" y="145637"/>
                  </a:lnTo>
                  <a:cubicBezTo>
                    <a:pt x="122859" y="146326"/>
                    <a:pt x="122861" y="146402"/>
                    <a:pt x="122291" y="146402"/>
                  </a:cubicBezTo>
                  <a:cubicBezTo>
                    <a:pt x="122220" y="146402"/>
                    <a:pt x="122141" y="146400"/>
                    <a:pt x="122051" y="146399"/>
                  </a:cubicBezTo>
                  <a:cubicBezTo>
                    <a:pt x="121765" y="146399"/>
                    <a:pt x="121480" y="146399"/>
                    <a:pt x="121206" y="146316"/>
                  </a:cubicBezTo>
                  <a:cubicBezTo>
                    <a:pt x="121003" y="146256"/>
                    <a:pt x="120777" y="146268"/>
                    <a:pt x="120563" y="146256"/>
                  </a:cubicBezTo>
                  <a:lnTo>
                    <a:pt x="118277" y="146256"/>
                  </a:lnTo>
                  <a:cubicBezTo>
                    <a:pt x="118159" y="146256"/>
                    <a:pt x="118041" y="146258"/>
                    <a:pt x="117922" y="146258"/>
                  </a:cubicBezTo>
                  <a:cubicBezTo>
                    <a:pt x="117595" y="146258"/>
                    <a:pt x="117263" y="146245"/>
                    <a:pt x="116931" y="146149"/>
                  </a:cubicBezTo>
                  <a:cubicBezTo>
                    <a:pt x="116824" y="146113"/>
                    <a:pt x="116708" y="146104"/>
                    <a:pt x="116589" y="146104"/>
                  </a:cubicBezTo>
                  <a:cubicBezTo>
                    <a:pt x="116470" y="146104"/>
                    <a:pt x="116348" y="146113"/>
                    <a:pt x="116229" y="146113"/>
                  </a:cubicBezTo>
                  <a:lnTo>
                    <a:pt x="96738" y="146113"/>
                  </a:lnTo>
                  <a:cubicBezTo>
                    <a:pt x="96560" y="146113"/>
                    <a:pt x="96412" y="146116"/>
                    <a:pt x="96289" y="146116"/>
                  </a:cubicBezTo>
                  <a:cubicBezTo>
                    <a:pt x="95630" y="146116"/>
                    <a:pt x="95715" y="146040"/>
                    <a:pt x="95715" y="145066"/>
                  </a:cubicBezTo>
                  <a:cubicBezTo>
                    <a:pt x="95715" y="144756"/>
                    <a:pt x="95703" y="144458"/>
                    <a:pt x="95810" y="144149"/>
                  </a:cubicBezTo>
                  <a:cubicBezTo>
                    <a:pt x="95869" y="143982"/>
                    <a:pt x="95857" y="143780"/>
                    <a:pt x="95857" y="143589"/>
                  </a:cubicBezTo>
                  <a:cubicBezTo>
                    <a:pt x="95857" y="139755"/>
                    <a:pt x="95857" y="135922"/>
                    <a:pt x="95857" y="132088"/>
                  </a:cubicBezTo>
                  <a:cubicBezTo>
                    <a:pt x="95857" y="131897"/>
                    <a:pt x="95869" y="131695"/>
                    <a:pt x="95810" y="131528"/>
                  </a:cubicBezTo>
                  <a:cubicBezTo>
                    <a:pt x="95703" y="131195"/>
                    <a:pt x="95726" y="130873"/>
                    <a:pt x="95715" y="130540"/>
                  </a:cubicBezTo>
                  <a:cubicBezTo>
                    <a:pt x="95705" y="130421"/>
                    <a:pt x="95744" y="130302"/>
                    <a:pt x="95689" y="130190"/>
                  </a:cubicBezTo>
                  <a:lnTo>
                    <a:pt x="95689" y="130190"/>
                  </a:lnTo>
                  <a:cubicBezTo>
                    <a:pt x="95822" y="129065"/>
                    <a:pt x="96026" y="126863"/>
                    <a:pt x="95988" y="126444"/>
                  </a:cubicBezTo>
                  <a:cubicBezTo>
                    <a:pt x="95976" y="126206"/>
                    <a:pt x="96012" y="125968"/>
                    <a:pt x="95988" y="125730"/>
                  </a:cubicBezTo>
                  <a:cubicBezTo>
                    <a:pt x="95917" y="124992"/>
                    <a:pt x="96131" y="124265"/>
                    <a:pt x="96143" y="123539"/>
                  </a:cubicBezTo>
                  <a:cubicBezTo>
                    <a:pt x="96143" y="123372"/>
                    <a:pt x="96262" y="123277"/>
                    <a:pt x="96429" y="123277"/>
                  </a:cubicBezTo>
                  <a:cubicBezTo>
                    <a:pt x="96596" y="123265"/>
                    <a:pt x="96762" y="123265"/>
                    <a:pt x="96929" y="123265"/>
                  </a:cubicBezTo>
                  <a:cubicBezTo>
                    <a:pt x="97762" y="123265"/>
                    <a:pt x="98596" y="123265"/>
                    <a:pt x="99429" y="123253"/>
                  </a:cubicBezTo>
                  <a:cubicBezTo>
                    <a:pt x="99615" y="123253"/>
                    <a:pt x="99803" y="123260"/>
                    <a:pt x="99992" y="123260"/>
                  </a:cubicBezTo>
                  <a:cubicBezTo>
                    <a:pt x="100298" y="123260"/>
                    <a:pt x="100608" y="123242"/>
                    <a:pt x="100918" y="123146"/>
                  </a:cubicBezTo>
                  <a:cubicBezTo>
                    <a:pt x="100993" y="123119"/>
                    <a:pt x="101076" y="123112"/>
                    <a:pt x="101163" y="123112"/>
                  </a:cubicBezTo>
                  <a:close/>
                  <a:moveTo>
                    <a:pt x="69501" y="124545"/>
                  </a:moveTo>
                  <a:cubicBezTo>
                    <a:pt x="69567" y="124545"/>
                    <a:pt x="69633" y="124547"/>
                    <a:pt x="69699" y="124551"/>
                  </a:cubicBezTo>
                  <a:cubicBezTo>
                    <a:pt x="69854" y="124563"/>
                    <a:pt x="69985" y="124634"/>
                    <a:pt x="69985" y="124801"/>
                  </a:cubicBezTo>
                  <a:cubicBezTo>
                    <a:pt x="69997" y="125277"/>
                    <a:pt x="70057" y="125766"/>
                    <a:pt x="69961" y="126230"/>
                  </a:cubicBezTo>
                  <a:cubicBezTo>
                    <a:pt x="69890" y="126659"/>
                    <a:pt x="69878" y="127075"/>
                    <a:pt x="69866" y="127504"/>
                  </a:cubicBezTo>
                  <a:cubicBezTo>
                    <a:pt x="69854" y="127897"/>
                    <a:pt x="69902" y="128302"/>
                    <a:pt x="69759" y="128706"/>
                  </a:cubicBezTo>
                  <a:cubicBezTo>
                    <a:pt x="69699" y="128849"/>
                    <a:pt x="69723" y="129028"/>
                    <a:pt x="69723" y="129195"/>
                  </a:cubicBezTo>
                  <a:cubicBezTo>
                    <a:pt x="69711" y="129671"/>
                    <a:pt x="69711" y="130135"/>
                    <a:pt x="69616" y="130611"/>
                  </a:cubicBezTo>
                  <a:cubicBezTo>
                    <a:pt x="69521" y="131076"/>
                    <a:pt x="69592" y="131564"/>
                    <a:pt x="69580" y="132040"/>
                  </a:cubicBezTo>
                  <a:cubicBezTo>
                    <a:pt x="69568" y="132505"/>
                    <a:pt x="69616" y="132981"/>
                    <a:pt x="69461" y="133457"/>
                  </a:cubicBezTo>
                  <a:cubicBezTo>
                    <a:pt x="69414" y="133600"/>
                    <a:pt x="69437" y="133778"/>
                    <a:pt x="69437" y="133945"/>
                  </a:cubicBezTo>
                  <a:cubicBezTo>
                    <a:pt x="69437" y="134517"/>
                    <a:pt x="69437" y="135088"/>
                    <a:pt x="69437" y="135660"/>
                  </a:cubicBezTo>
                  <a:cubicBezTo>
                    <a:pt x="69426" y="135826"/>
                    <a:pt x="69437" y="135993"/>
                    <a:pt x="69426" y="136160"/>
                  </a:cubicBezTo>
                  <a:cubicBezTo>
                    <a:pt x="69390" y="136398"/>
                    <a:pt x="69295" y="136612"/>
                    <a:pt x="69295" y="136862"/>
                  </a:cubicBezTo>
                  <a:cubicBezTo>
                    <a:pt x="69295" y="137636"/>
                    <a:pt x="68997" y="142149"/>
                    <a:pt x="68997" y="142934"/>
                  </a:cubicBezTo>
                  <a:cubicBezTo>
                    <a:pt x="69002" y="142923"/>
                    <a:pt x="69008" y="142911"/>
                    <a:pt x="69014" y="142898"/>
                  </a:cubicBezTo>
                  <a:lnTo>
                    <a:pt x="69014" y="142898"/>
                  </a:lnTo>
                  <a:cubicBezTo>
                    <a:pt x="69011" y="143032"/>
                    <a:pt x="69009" y="143168"/>
                    <a:pt x="69009" y="143303"/>
                  </a:cubicBezTo>
                  <a:cubicBezTo>
                    <a:pt x="68997" y="143732"/>
                    <a:pt x="69009" y="144161"/>
                    <a:pt x="68902" y="144577"/>
                  </a:cubicBezTo>
                  <a:cubicBezTo>
                    <a:pt x="68818" y="144923"/>
                    <a:pt x="68878" y="145292"/>
                    <a:pt x="68854" y="145649"/>
                  </a:cubicBezTo>
                  <a:cubicBezTo>
                    <a:pt x="68842" y="145863"/>
                    <a:pt x="68759" y="145947"/>
                    <a:pt x="68544" y="145959"/>
                  </a:cubicBezTo>
                  <a:cubicBezTo>
                    <a:pt x="68354" y="145970"/>
                    <a:pt x="68163" y="145970"/>
                    <a:pt x="67973" y="145970"/>
                  </a:cubicBezTo>
                  <a:lnTo>
                    <a:pt x="63687" y="145970"/>
                  </a:lnTo>
                  <a:cubicBezTo>
                    <a:pt x="63629" y="145972"/>
                    <a:pt x="63572" y="145972"/>
                    <a:pt x="63514" y="145972"/>
                  </a:cubicBezTo>
                  <a:cubicBezTo>
                    <a:pt x="63371" y="145972"/>
                    <a:pt x="63228" y="145969"/>
                    <a:pt x="63084" y="145969"/>
                  </a:cubicBezTo>
                  <a:cubicBezTo>
                    <a:pt x="62744" y="145969"/>
                    <a:pt x="62404" y="145985"/>
                    <a:pt x="62067" y="146090"/>
                  </a:cubicBezTo>
                  <a:cubicBezTo>
                    <a:pt x="61990" y="146113"/>
                    <a:pt x="61907" y="146119"/>
                    <a:pt x="61822" y="146119"/>
                  </a:cubicBezTo>
                  <a:cubicBezTo>
                    <a:pt x="61737" y="146119"/>
                    <a:pt x="61651" y="146113"/>
                    <a:pt x="61567" y="146113"/>
                  </a:cubicBezTo>
                  <a:lnTo>
                    <a:pt x="58710" y="146113"/>
                  </a:lnTo>
                  <a:cubicBezTo>
                    <a:pt x="58210" y="146113"/>
                    <a:pt x="57722" y="146113"/>
                    <a:pt x="57222" y="146220"/>
                  </a:cubicBezTo>
                  <a:cubicBezTo>
                    <a:pt x="57054" y="146260"/>
                    <a:pt x="56880" y="146271"/>
                    <a:pt x="56703" y="146271"/>
                  </a:cubicBezTo>
                  <a:cubicBezTo>
                    <a:pt x="56488" y="146271"/>
                    <a:pt x="56269" y="146255"/>
                    <a:pt x="56052" y="146255"/>
                  </a:cubicBezTo>
                  <a:cubicBezTo>
                    <a:pt x="56017" y="146255"/>
                    <a:pt x="55983" y="146255"/>
                    <a:pt x="55948" y="146256"/>
                  </a:cubicBezTo>
                  <a:cubicBezTo>
                    <a:pt x="55590" y="146268"/>
                    <a:pt x="55233" y="146232"/>
                    <a:pt x="54888" y="146363"/>
                  </a:cubicBezTo>
                  <a:cubicBezTo>
                    <a:pt x="54789" y="146396"/>
                    <a:pt x="54682" y="146404"/>
                    <a:pt x="54574" y="146404"/>
                  </a:cubicBezTo>
                  <a:cubicBezTo>
                    <a:pt x="54488" y="146404"/>
                    <a:pt x="54401" y="146399"/>
                    <a:pt x="54317" y="146399"/>
                  </a:cubicBezTo>
                  <a:lnTo>
                    <a:pt x="52602" y="146399"/>
                  </a:lnTo>
                  <a:cubicBezTo>
                    <a:pt x="52541" y="146399"/>
                    <a:pt x="52481" y="146399"/>
                    <a:pt x="52421" y="146399"/>
                  </a:cubicBezTo>
                  <a:cubicBezTo>
                    <a:pt x="52151" y="146399"/>
                    <a:pt x="51887" y="146407"/>
                    <a:pt x="51614" y="146494"/>
                  </a:cubicBezTo>
                  <a:cubicBezTo>
                    <a:pt x="51499" y="146537"/>
                    <a:pt x="51368" y="146546"/>
                    <a:pt x="51237" y="146546"/>
                  </a:cubicBezTo>
                  <a:cubicBezTo>
                    <a:pt x="51150" y="146546"/>
                    <a:pt x="51064" y="146542"/>
                    <a:pt x="50983" y="146542"/>
                  </a:cubicBezTo>
                  <a:lnTo>
                    <a:pt x="46411" y="146542"/>
                  </a:lnTo>
                  <a:cubicBezTo>
                    <a:pt x="46101" y="146542"/>
                    <a:pt x="45792" y="146542"/>
                    <a:pt x="45494" y="146637"/>
                  </a:cubicBezTo>
                  <a:cubicBezTo>
                    <a:pt x="45374" y="146672"/>
                    <a:pt x="45246" y="146683"/>
                    <a:pt x="45117" y="146683"/>
                  </a:cubicBezTo>
                  <a:cubicBezTo>
                    <a:pt x="45028" y="146683"/>
                    <a:pt x="44939" y="146678"/>
                    <a:pt x="44851" y="146673"/>
                  </a:cubicBezTo>
                  <a:cubicBezTo>
                    <a:pt x="44506" y="146673"/>
                    <a:pt x="44446" y="146613"/>
                    <a:pt x="44434" y="146244"/>
                  </a:cubicBezTo>
                  <a:cubicBezTo>
                    <a:pt x="44434" y="145756"/>
                    <a:pt x="44434" y="145268"/>
                    <a:pt x="44434" y="144780"/>
                  </a:cubicBezTo>
                  <a:cubicBezTo>
                    <a:pt x="44435" y="144767"/>
                    <a:pt x="44435" y="144720"/>
                    <a:pt x="44434" y="144644"/>
                  </a:cubicBezTo>
                  <a:lnTo>
                    <a:pt x="44434" y="144644"/>
                  </a:lnTo>
                  <a:cubicBezTo>
                    <a:pt x="44434" y="144630"/>
                    <a:pt x="44434" y="144616"/>
                    <a:pt x="44434" y="144601"/>
                  </a:cubicBezTo>
                  <a:cubicBezTo>
                    <a:pt x="44434" y="144591"/>
                    <a:pt x="44434" y="144581"/>
                    <a:pt x="44433" y="144570"/>
                  </a:cubicBezTo>
                  <a:lnTo>
                    <a:pt x="44433" y="144570"/>
                  </a:lnTo>
                  <a:cubicBezTo>
                    <a:pt x="44418" y="143453"/>
                    <a:pt x="44291" y="138322"/>
                    <a:pt x="44291" y="138172"/>
                  </a:cubicBezTo>
                  <a:lnTo>
                    <a:pt x="44291" y="133171"/>
                  </a:lnTo>
                  <a:cubicBezTo>
                    <a:pt x="44291" y="132886"/>
                    <a:pt x="44303" y="132612"/>
                    <a:pt x="44208" y="132326"/>
                  </a:cubicBezTo>
                  <a:cubicBezTo>
                    <a:pt x="44149" y="132147"/>
                    <a:pt x="44149" y="131957"/>
                    <a:pt x="44149" y="131766"/>
                  </a:cubicBezTo>
                  <a:cubicBezTo>
                    <a:pt x="44149" y="130004"/>
                    <a:pt x="44149" y="128242"/>
                    <a:pt x="44149" y="126480"/>
                  </a:cubicBezTo>
                  <a:lnTo>
                    <a:pt x="44149" y="126409"/>
                  </a:lnTo>
                  <a:cubicBezTo>
                    <a:pt x="44149" y="125973"/>
                    <a:pt x="44160" y="125824"/>
                    <a:pt x="44648" y="125824"/>
                  </a:cubicBezTo>
                  <a:cubicBezTo>
                    <a:pt x="44668" y="125824"/>
                    <a:pt x="44687" y="125825"/>
                    <a:pt x="44708" y="125825"/>
                  </a:cubicBezTo>
                  <a:cubicBezTo>
                    <a:pt x="44875" y="125825"/>
                    <a:pt x="45030" y="125766"/>
                    <a:pt x="45196" y="125742"/>
                  </a:cubicBezTo>
                  <a:cubicBezTo>
                    <a:pt x="45339" y="125730"/>
                    <a:pt x="45482" y="125706"/>
                    <a:pt x="45625" y="125694"/>
                  </a:cubicBezTo>
                  <a:cubicBezTo>
                    <a:pt x="45660" y="125691"/>
                    <a:pt x="45694" y="125690"/>
                    <a:pt x="45729" y="125690"/>
                  </a:cubicBezTo>
                  <a:cubicBezTo>
                    <a:pt x="45981" y="125690"/>
                    <a:pt x="46227" y="125765"/>
                    <a:pt x="46489" y="125765"/>
                  </a:cubicBezTo>
                  <a:cubicBezTo>
                    <a:pt x="46595" y="125765"/>
                    <a:pt x="46703" y="125752"/>
                    <a:pt x="46816" y="125718"/>
                  </a:cubicBezTo>
                  <a:cubicBezTo>
                    <a:pt x="46954" y="125680"/>
                    <a:pt x="47101" y="125668"/>
                    <a:pt x="47253" y="125668"/>
                  </a:cubicBezTo>
                  <a:cubicBezTo>
                    <a:pt x="47481" y="125668"/>
                    <a:pt x="47718" y="125694"/>
                    <a:pt x="47947" y="125694"/>
                  </a:cubicBezTo>
                  <a:cubicBezTo>
                    <a:pt x="48101" y="125694"/>
                    <a:pt x="48255" y="125687"/>
                    <a:pt x="48409" y="125687"/>
                  </a:cubicBezTo>
                  <a:cubicBezTo>
                    <a:pt x="48658" y="125687"/>
                    <a:pt x="48906" y="125705"/>
                    <a:pt x="49149" y="125801"/>
                  </a:cubicBezTo>
                  <a:cubicBezTo>
                    <a:pt x="49191" y="125813"/>
                    <a:pt x="49238" y="125819"/>
                    <a:pt x="49286" y="125819"/>
                  </a:cubicBezTo>
                  <a:cubicBezTo>
                    <a:pt x="49334" y="125819"/>
                    <a:pt x="49381" y="125813"/>
                    <a:pt x="49423" y="125801"/>
                  </a:cubicBezTo>
                  <a:cubicBezTo>
                    <a:pt x="49673" y="125705"/>
                    <a:pt x="49930" y="125685"/>
                    <a:pt x="50187" y="125685"/>
                  </a:cubicBezTo>
                  <a:cubicBezTo>
                    <a:pt x="50372" y="125685"/>
                    <a:pt x="50557" y="125695"/>
                    <a:pt x="50739" y="125695"/>
                  </a:cubicBezTo>
                  <a:cubicBezTo>
                    <a:pt x="50773" y="125695"/>
                    <a:pt x="50806" y="125695"/>
                    <a:pt x="50840" y="125694"/>
                  </a:cubicBezTo>
                  <a:cubicBezTo>
                    <a:pt x="51209" y="125688"/>
                    <a:pt x="51578" y="125688"/>
                    <a:pt x="51947" y="125688"/>
                  </a:cubicBezTo>
                  <a:cubicBezTo>
                    <a:pt x="52316" y="125688"/>
                    <a:pt x="52685" y="125688"/>
                    <a:pt x="53054" y="125682"/>
                  </a:cubicBezTo>
                  <a:cubicBezTo>
                    <a:pt x="53197" y="125682"/>
                    <a:pt x="53340" y="125686"/>
                    <a:pt x="53483" y="125686"/>
                  </a:cubicBezTo>
                  <a:cubicBezTo>
                    <a:pt x="53767" y="125686"/>
                    <a:pt x="54051" y="125670"/>
                    <a:pt x="54328" y="125575"/>
                  </a:cubicBezTo>
                  <a:cubicBezTo>
                    <a:pt x="54404" y="125548"/>
                    <a:pt x="54490" y="125541"/>
                    <a:pt x="54579" y="125541"/>
                  </a:cubicBezTo>
                  <a:cubicBezTo>
                    <a:pt x="54685" y="125541"/>
                    <a:pt x="54796" y="125551"/>
                    <a:pt x="54900" y="125551"/>
                  </a:cubicBezTo>
                  <a:cubicBezTo>
                    <a:pt x="55029" y="125545"/>
                    <a:pt x="55158" y="125543"/>
                    <a:pt x="55287" y="125543"/>
                  </a:cubicBezTo>
                  <a:cubicBezTo>
                    <a:pt x="55504" y="125543"/>
                    <a:pt x="55722" y="125549"/>
                    <a:pt x="55940" y="125549"/>
                  </a:cubicBezTo>
                  <a:cubicBezTo>
                    <a:pt x="56348" y="125549"/>
                    <a:pt x="56757" y="125530"/>
                    <a:pt x="57162" y="125420"/>
                  </a:cubicBezTo>
                  <a:cubicBezTo>
                    <a:pt x="57244" y="125396"/>
                    <a:pt x="57330" y="125390"/>
                    <a:pt x="57418" y="125390"/>
                  </a:cubicBezTo>
                  <a:cubicBezTo>
                    <a:pt x="57520" y="125390"/>
                    <a:pt x="57625" y="125398"/>
                    <a:pt x="57727" y="125398"/>
                  </a:cubicBezTo>
                  <a:cubicBezTo>
                    <a:pt x="57753" y="125398"/>
                    <a:pt x="57779" y="125398"/>
                    <a:pt x="57805" y="125396"/>
                  </a:cubicBezTo>
                  <a:cubicBezTo>
                    <a:pt x="57862" y="125396"/>
                    <a:pt x="57919" y="125397"/>
                    <a:pt x="57976" y="125397"/>
                  </a:cubicBezTo>
                  <a:cubicBezTo>
                    <a:pt x="58205" y="125397"/>
                    <a:pt x="58431" y="125389"/>
                    <a:pt x="58650" y="125313"/>
                  </a:cubicBezTo>
                  <a:cubicBezTo>
                    <a:pt x="58805" y="125266"/>
                    <a:pt x="58984" y="125266"/>
                    <a:pt x="59150" y="125266"/>
                  </a:cubicBezTo>
                  <a:cubicBezTo>
                    <a:pt x="59243" y="125262"/>
                    <a:pt x="59336" y="125261"/>
                    <a:pt x="59429" y="125261"/>
                  </a:cubicBezTo>
                  <a:cubicBezTo>
                    <a:pt x="59586" y="125261"/>
                    <a:pt x="59744" y="125264"/>
                    <a:pt x="59902" y="125264"/>
                  </a:cubicBezTo>
                  <a:cubicBezTo>
                    <a:pt x="60263" y="125264"/>
                    <a:pt x="60626" y="125247"/>
                    <a:pt x="60984" y="125135"/>
                  </a:cubicBezTo>
                  <a:cubicBezTo>
                    <a:pt x="61036" y="125116"/>
                    <a:pt x="61093" y="125110"/>
                    <a:pt x="61150" y="125110"/>
                  </a:cubicBezTo>
                  <a:cubicBezTo>
                    <a:pt x="61237" y="125110"/>
                    <a:pt x="61327" y="125123"/>
                    <a:pt x="61413" y="125123"/>
                  </a:cubicBezTo>
                  <a:cubicBezTo>
                    <a:pt x="62008" y="125123"/>
                    <a:pt x="62603" y="125111"/>
                    <a:pt x="63199" y="125111"/>
                  </a:cubicBezTo>
                  <a:cubicBezTo>
                    <a:pt x="63251" y="125111"/>
                    <a:pt x="63304" y="125111"/>
                    <a:pt x="63357" y="125111"/>
                  </a:cubicBezTo>
                  <a:cubicBezTo>
                    <a:pt x="63542" y="125111"/>
                    <a:pt x="63725" y="125104"/>
                    <a:pt x="63901" y="125039"/>
                  </a:cubicBezTo>
                  <a:cubicBezTo>
                    <a:pt x="64008" y="124992"/>
                    <a:pt x="64139" y="124980"/>
                    <a:pt x="64258" y="124980"/>
                  </a:cubicBezTo>
                  <a:cubicBezTo>
                    <a:pt x="64865" y="124956"/>
                    <a:pt x="65485" y="125015"/>
                    <a:pt x="66092" y="124837"/>
                  </a:cubicBezTo>
                  <a:cubicBezTo>
                    <a:pt x="66189" y="124845"/>
                    <a:pt x="66286" y="124849"/>
                    <a:pt x="66383" y="124849"/>
                  </a:cubicBezTo>
                  <a:cubicBezTo>
                    <a:pt x="67050" y="124849"/>
                    <a:pt x="67711" y="124677"/>
                    <a:pt x="68378" y="124677"/>
                  </a:cubicBezTo>
                  <a:cubicBezTo>
                    <a:pt x="68445" y="124677"/>
                    <a:pt x="68513" y="124678"/>
                    <a:pt x="68580" y="124682"/>
                  </a:cubicBezTo>
                  <a:cubicBezTo>
                    <a:pt x="68735" y="124682"/>
                    <a:pt x="68902" y="124634"/>
                    <a:pt x="69056" y="124599"/>
                  </a:cubicBezTo>
                  <a:cubicBezTo>
                    <a:pt x="69205" y="124558"/>
                    <a:pt x="69353" y="124545"/>
                    <a:pt x="69501" y="124545"/>
                  </a:cubicBezTo>
                  <a:close/>
                  <a:moveTo>
                    <a:pt x="42431" y="125684"/>
                  </a:moveTo>
                  <a:cubicBezTo>
                    <a:pt x="42795" y="125684"/>
                    <a:pt x="43160" y="125699"/>
                    <a:pt x="43518" y="125718"/>
                  </a:cubicBezTo>
                  <a:cubicBezTo>
                    <a:pt x="43875" y="125730"/>
                    <a:pt x="43994" y="125908"/>
                    <a:pt x="44018" y="126278"/>
                  </a:cubicBezTo>
                  <a:cubicBezTo>
                    <a:pt x="44018" y="126468"/>
                    <a:pt x="44018" y="126659"/>
                    <a:pt x="44018" y="126849"/>
                  </a:cubicBezTo>
                  <a:lnTo>
                    <a:pt x="44018" y="137993"/>
                  </a:lnTo>
                  <a:cubicBezTo>
                    <a:pt x="44018" y="138187"/>
                    <a:pt x="44134" y="143368"/>
                    <a:pt x="44166" y="144515"/>
                  </a:cubicBezTo>
                  <a:lnTo>
                    <a:pt x="44166" y="144515"/>
                  </a:lnTo>
                  <a:cubicBezTo>
                    <a:pt x="44162" y="144547"/>
                    <a:pt x="44160" y="144580"/>
                    <a:pt x="44160" y="144613"/>
                  </a:cubicBezTo>
                  <a:cubicBezTo>
                    <a:pt x="44149" y="145161"/>
                    <a:pt x="44160" y="145709"/>
                    <a:pt x="44149" y="146256"/>
                  </a:cubicBezTo>
                  <a:cubicBezTo>
                    <a:pt x="44149" y="146613"/>
                    <a:pt x="44089" y="146661"/>
                    <a:pt x="43732" y="146685"/>
                  </a:cubicBezTo>
                  <a:lnTo>
                    <a:pt x="35659" y="146685"/>
                  </a:lnTo>
                  <a:cubicBezTo>
                    <a:pt x="35564" y="146685"/>
                    <a:pt x="35470" y="146683"/>
                    <a:pt x="35376" y="146683"/>
                  </a:cubicBezTo>
                  <a:cubicBezTo>
                    <a:pt x="35117" y="146683"/>
                    <a:pt x="34862" y="146696"/>
                    <a:pt x="34600" y="146792"/>
                  </a:cubicBezTo>
                  <a:cubicBezTo>
                    <a:pt x="34507" y="146825"/>
                    <a:pt x="34404" y="146832"/>
                    <a:pt x="34297" y="146832"/>
                  </a:cubicBezTo>
                  <a:cubicBezTo>
                    <a:pt x="34212" y="146832"/>
                    <a:pt x="34125" y="146828"/>
                    <a:pt x="34040" y="146828"/>
                  </a:cubicBezTo>
                  <a:lnTo>
                    <a:pt x="32254" y="146828"/>
                  </a:lnTo>
                  <a:cubicBezTo>
                    <a:pt x="31826" y="146840"/>
                    <a:pt x="31397" y="146804"/>
                    <a:pt x="30980" y="146935"/>
                  </a:cubicBezTo>
                  <a:cubicBezTo>
                    <a:pt x="30881" y="146968"/>
                    <a:pt x="30774" y="146975"/>
                    <a:pt x="30667" y="146975"/>
                  </a:cubicBezTo>
                  <a:cubicBezTo>
                    <a:pt x="30580" y="146975"/>
                    <a:pt x="30493" y="146971"/>
                    <a:pt x="30409" y="146971"/>
                  </a:cubicBezTo>
                  <a:lnTo>
                    <a:pt x="27694" y="146971"/>
                  </a:lnTo>
                  <a:cubicBezTo>
                    <a:pt x="27637" y="146972"/>
                    <a:pt x="27579" y="146972"/>
                    <a:pt x="27521" y="146972"/>
                  </a:cubicBezTo>
                  <a:cubicBezTo>
                    <a:pt x="27378" y="146972"/>
                    <a:pt x="27235" y="146970"/>
                    <a:pt x="27091" y="146970"/>
                  </a:cubicBezTo>
                  <a:cubicBezTo>
                    <a:pt x="26752" y="146970"/>
                    <a:pt x="26411" y="146985"/>
                    <a:pt x="26075" y="147090"/>
                  </a:cubicBezTo>
                  <a:cubicBezTo>
                    <a:pt x="25997" y="147113"/>
                    <a:pt x="25914" y="147119"/>
                    <a:pt x="25829" y="147119"/>
                  </a:cubicBezTo>
                  <a:cubicBezTo>
                    <a:pt x="25744" y="147119"/>
                    <a:pt x="25658" y="147113"/>
                    <a:pt x="25575" y="147113"/>
                  </a:cubicBezTo>
                  <a:lnTo>
                    <a:pt x="23503" y="147113"/>
                  </a:lnTo>
                  <a:cubicBezTo>
                    <a:pt x="23447" y="147115"/>
                    <a:pt x="23391" y="147115"/>
                    <a:pt x="23334" y="147115"/>
                  </a:cubicBezTo>
                  <a:cubicBezTo>
                    <a:pt x="23195" y="147115"/>
                    <a:pt x="23057" y="147112"/>
                    <a:pt x="22918" y="147112"/>
                  </a:cubicBezTo>
                  <a:cubicBezTo>
                    <a:pt x="22590" y="147112"/>
                    <a:pt x="22265" y="147128"/>
                    <a:pt x="21943" y="147233"/>
                  </a:cubicBezTo>
                  <a:cubicBezTo>
                    <a:pt x="21866" y="147253"/>
                    <a:pt x="21784" y="147258"/>
                    <a:pt x="21701" y="147258"/>
                  </a:cubicBezTo>
                  <a:cubicBezTo>
                    <a:pt x="21623" y="147258"/>
                    <a:pt x="21543" y="147254"/>
                    <a:pt x="21464" y="147254"/>
                  </a:cubicBezTo>
                  <a:cubicBezTo>
                    <a:pt x="21433" y="147254"/>
                    <a:pt x="21402" y="147254"/>
                    <a:pt x="21372" y="147256"/>
                  </a:cubicBezTo>
                  <a:cubicBezTo>
                    <a:pt x="21267" y="147262"/>
                    <a:pt x="21162" y="147264"/>
                    <a:pt x="21056" y="147264"/>
                  </a:cubicBezTo>
                  <a:cubicBezTo>
                    <a:pt x="20788" y="147264"/>
                    <a:pt x="20519" y="147251"/>
                    <a:pt x="20249" y="147251"/>
                  </a:cubicBezTo>
                  <a:cubicBezTo>
                    <a:pt x="19961" y="147251"/>
                    <a:pt x="19672" y="147266"/>
                    <a:pt x="19384" y="147328"/>
                  </a:cubicBezTo>
                  <a:cubicBezTo>
                    <a:pt x="19370" y="147331"/>
                    <a:pt x="19355" y="147333"/>
                    <a:pt x="19342" y="147333"/>
                  </a:cubicBezTo>
                  <a:cubicBezTo>
                    <a:pt x="19262" y="147333"/>
                    <a:pt x="19191" y="147276"/>
                    <a:pt x="19181" y="147185"/>
                  </a:cubicBezTo>
                  <a:cubicBezTo>
                    <a:pt x="19169" y="147066"/>
                    <a:pt x="19157" y="146947"/>
                    <a:pt x="19157" y="146828"/>
                  </a:cubicBezTo>
                  <a:cubicBezTo>
                    <a:pt x="19157" y="146351"/>
                    <a:pt x="19157" y="145875"/>
                    <a:pt x="19157" y="145399"/>
                  </a:cubicBezTo>
                  <a:cubicBezTo>
                    <a:pt x="19157" y="145137"/>
                    <a:pt x="19157" y="144887"/>
                    <a:pt x="19074" y="144625"/>
                  </a:cubicBezTo>
                  <a:cubicBezTo>
                    <a:pt x="19014" y="144423"/>
                    <a:pt x="19026" y="144196"/>
                    <a:pt x="19026" y="143982"/>
                  </a:cubicBezTo>
                  <a:cubicBezTo>
                    <a:pt x="19014" y="142911"/>
                    <a:pt x="19014" y="141851"/>
                    <a:pt x="19014" y="140779"/>
                  </a:cubicBezTo>
                  <a:cubicBezTo>
                    <a:pt x="19014" y="140351"/>
                    <a:pt x="19050" y="139922"/>
                    <a:pt x="18907" y="139505"/>
                  </a:cubicBezTo>
                  <a:cubicBezTo>
                    <a:pt x="18848" y="139351"/>
                    <a:pt x="18884" y="139172"/>
                    <a:pt x="18884" y="139005"/>
                  </a:cubicBezTo>
                  <a:cubicBezTo>
                    <a:pt x="18872" y="135052"/>
                    <a:pt x="18872" y="131100"/>
                    <a:pt x="18872" y="127159"/>
                  </a:cubicBezTo>
                  <a:cubicBezTo>
                    <a:pt x="18872" y="126409"/>
                    <a:pt x="18884" y="126397"/>
                    <a:pt x="19610" y="126397"/>
                  </a:cubicBezTo>
                  <a:lnTo>
                    <a:pt x="24325" y="126397"/>
                  </a:lnTo>
                  <a:cubicBezTo>
                    <a:pt x="24634" y="126397"/>
                    <a:pt x="24944" y="126397"/>
                    <a:pt x="25241" y="126313"/>
                  </a:cubicBezTo>
                  <a:cubicBezTo>
                    <a:pt x="25491" y="126242"/>
                    <a:pt x="25765" y="126266"/>
                    <a:pt x="26027" y="126254"/>
                  </a:cubicBezTo>
                  <a:cubicBezTo>
                    <a:pt x="26107" y="126250"/>
                    <a:pt x="26188" y="126249"/>
                    <a:pt x="26269" y="126249"/>
                  </a:cubicBezTo>
                  <a:cubicBezTo>
                    <a:pt x="26420" y="126249"/>
                    <a:pt x="26573" y="126253"/>
                    <a:pt x="26726" y="126253"/>
                  </a:cubicBezTo>
                  <a:cubicBezTo>
                    <a:pt x="27035" y="126253"/>
                    <a:pt x="27347" y="126236"/>
                    <a:pt x="27658" y="126135"/>
                  </a:cubicBezTo>
                  <a:cubicBezTo>
                    <a:pt x="27725" y="126116"/>
                    <a:pt x="27797" y="126110"/>
                    <a:pt x="27873" y="126110"/>
                  </a:cubicBezTo>
                  <a:cubicBezTo>
                    <a:pt x="27985" y="126110"/>
                    <a:pt x="28104" y="126123"/>
                    <a:pt x="28218" y="126123"/>
                  </a:cubicBezTo>
                  <a:cubicBezTo>
                    <a:pt x="29718" y="126111"/>
                    <a:pt x="31218" y="126111"/>
                    <a:pt x="32719" y="126111"/>
                  </a:cubicBezTo>
                  <a:cubicBezTo>
                    <a:pt x="32779" y="126111"/>
                    <a:pt x="32840" y="126111"/>
                    <a:pt x="32900" y="126111"/>
                  </a:cubicBezTo>
                  <a:cubicBezTo>
                    <a:pt x="33173" y="126111"/>
                    <a:pt x="33444" y="126103"/>
                    <a:pt x="33707" y="126016"/>
                  </a:cubicBezTo>
                  <a:cubicBezTo>
                    <a:pt x="33806" y="125983"/>
                    <a:pt x="33913" y="125975"/>
                    <a:pt x="34020" y="125975"/>
                  </a:cubicBezTo>
                  <a:cubicBezTo>
                    <a:pt x="34107" y="125975"/>
                    <a:pt x="34194" y="125980"/>
                    <a:pt x="34278" y="125980"/>
                  </a:cubicBezTo>
                  <a:cubicBezTo>
                    <a:pt x="34600" y="125974"/>
                    <a:pt x="34921" y="125974"/>
                    <a:pt x="35243" y="125974"/>
                  </a:cubicBezTo>
                  <a:cubicBezTo>
                    <a:pt x="35564" y="125974"/>
                    <a:pt x="35886" y="125974"/>
                    <a:pt x="36207" y="125968"/>
                  </a:cubicBezTo>
                  <a:cubicBezTo>
                    <a:pt x="36350" y="125968"/>
                    <a:pt x="36492" y="125972"/>
                    <a:pt x="36633" y="125972"/>
                  </a:cubicBezTo>
                  <a:cubicBezTo>
                    <a:pt x="36915" y="125972"/>
                    <a:pt x="37195" y="125956"/>
                    <a:pt x="37481" y="125861"/>
                  </a:cubicBezTo>
                  <a:cubicBezTo>
                    <a:pt x="37546" y="125834"/>
                    <a:pt x="37618" y="125826"/>
                    <a:pt x="37694" y="125826"/>
                  </a:cubicBezTo>
                  <a:cubicBezTo>
                    <a:pt x="37784" y="125826"/>
                    <a:pt x="37878" y="125837"/>
                    <a:pt x="37969" y="125837"/>
                  </a:cubicBezTo>
                  <a:cubicBezTo>
                    <a:pt x="38350" y="125831"/>
                    <a:pt x="38731" y="125831"/>
                    <a:pt x="39112" y="125831"/>
                  </a:cubicBezTo>
                  <a:cubicBezTo>
                    <a:pt x="39493" y="125831"/>
                    <a:pt x="39874" y="125831"/>
                    <a:pt x="40255" y="125825"/>
                  </a:cubicBezTo>
                  <a:cubicBezTo>
                    <a:pt x="40660" y="125825"/>
                    <a:pt x="41053" y="125777"/>
                    <a:pt x="41458" y="125730"/>
                  </a:cubicBezTo>
                  <a:cubicBezTo>
                    <a:pt x="41779" y="125696"/>
                    <a:pt x="42105" y="125684"/>
                    <a:pt x="42431" y="125684"/>
                  </a:cubicBezTo>
                  <a:close/>
                  <a:moveTo>
                    <a:pt x="136577" y="123110"/>
                  </a:moveTo>
                  <a:cubicBezTo>
                    <a:pt x="140268" y="123122"/>
                    <a:pt x="143959" y="123122"/>
                    <a:pt x="147638" y="123122"/>
                  </a:cubicBezTo>
                  <a:cubicBezTo>
                    <a:pt x="147765" y="123122"/>
                    <a:pt x="147892" y="123117"/>
                    <a:pt x="148019" y="123117"/>
                  </a:cubicBezTo>
                  <a:cubicBezTo>
                    <a:pt x="148082" y="123117"/>
                    <a:pt x="148146" y="123118"/>
                    <a:pt x="148209" y="123122"/>
                  </a:cubicBezTo>
                  <a:cubicBezTo>
                    <a:pt x="148471" y="123146"/>
                    <a:pt x="148531" y="123206"/>
                    <a:pt x="148554" y="123480"/>
                  </a:cubicBezTo>
                  <a:cubicBezTo>
                    <a:pt x="148566" y="123670"/>
                    <a:pt x="148554" y="123861"/>
                    <a:pt x="148554" y="124051"/>
                  </a:cubicBezTo>
                  <a:cubicBezTo>
                    <a:pt x="148554" y="126718"/>
                    <a:pt x="148554" y="129385"/>
                    <a:pt x="148566" y="132052"/>
                  </a:cubicBezTo>
                  <a:cubicBezTo>
                    <a:pt x="148566" y="132409"/>
                    <a:pt x="148543" y="132755"/>
                    <a:pt x="148662" y="133112"/>
                  </a:cubicBezTo>
                  <a:cubicBezTo>
                    <a:pt x="148721" y="133278"/>
                    <a:pt x="148697" y="133481"/>
                    <a:pt x="148697" y="133671"/>
                  </a:cubicBezTo>
                  <a:cubicBezTo>
                    <a:pt x="148697" y="134338"/>
                    <a:pt x="148697" y="135005"/>
                    <a:pt x="148709" y="135672"/>
                  </a:cubicBezTo>
                  <a:cubicBezTo>
                    <a:pt x="148709" y="136112"/>
                    <a:pt x="148662" y="136565"/>
                    <a:pt x="148816" y="137005"/>
                  </a:cubicBezTo>
                  <a:cubicBezTo>
                    <a:pt x="148864" y="137160"/>
                    <a:pt x="148840" y="137338"/>
                    <a:pt x="148840" y="137505"/>
                  </a:cubicBezTo>
                  <a:cubicBezTo>
                    <a:pt x="148840" y="138100"/>
                    <a:pt x="148840" y="138696"/>
                    <a:pt x="148840" y="139291"/>
                  </a:cubicBezTo>
                  <a:cubicBezTo>
                    <a:pt x="148852" y="139601"/>
                    <a:pt x="148828" y="139910"/>
                    <a:pt x="148935" y="140208"/>
                  </a:cubicBezTo>
                  <a:cubicBezTo>
                    <a:pt x="148995" y="140363"/>
                    <a:pt x="148983" y="140541"/>
                    <a:pt x="148983" y="140708"/>
                  </a:cubicBezTo>
                  <a:cubicBezTo>
                    <a:pt x="148983" y="142887"/>
                    <a:pt x="148983" y="145077"/>
                    <a:pt x="148983" y="147268"/>
                  </a:cubicBezTo>
                  <a:cubicBezTo>
                    <a:pt x="148983" y="147435"/>
                    <a:pt x="149019" y="147602"/>
                    <a:pt x="148864" y="147768"/>
                  </a:cubicBezTo>
                  <a:cubicBezTo>
                    <a:pt x="148447" y="147661"/>
                    <a:pt x="147995" y="147697"/>
                    <a:pt x="147554" y="147685"/>
                  </a:cubicBezTo>
                  <a:cubicBezTo>
                    <a:pt x="147512" y="147685"/>
                    <a:pt x="147469" y="147686"/>
                    <a:pt x="147426" y="147686"/>
                  </a:cubicBezTo>
                  <a:cubicBezTo>
                    <a:pt x="147275" y="147686"/>
                    <a:pt x="147122" y="147678"/>
                    <a:pt x="146983" y="147614"/>
                  </a:cubicBezTo>
                  <a:cubicBezTo>
                    <a:pt x="146825" y="147549"/>
                    <a:pt x="146661" y="147541"/>
                    <a:pt x="146495" y="147541"/>
                  </a:cubicBezTo>
                  <a:cubicBezTo>
                    <a:pt x="146447" y="147541"/>
                    <a:pt x="146399" y="147542"/>
                    <a:pt x="146352" y="147542"/>
                  </a:cubicBezTo>
                  <a:cubicBezTo>
                    <a:pt x="146269" y="147542"/>
                    <a:pt x="146187" y="147544"/>
                    <a:pt x="146104" y="147544"/>
                  </a:cubicBezTo>
                  <a:cubicBezTo>
                    <a:pt x="145878" y="147544"/>
                    <a:pt x="145653" y="147531"/>
                    <a:pt x="145435" y="147435"/>
                  </a:cubicBezTo>
                  <a:cubicBezTo>
                    <a:pt x="145391" y="147417"/>
                    <a:pt x="145335" y="147406"/>
                    <a:pt x="145285" y="147406"/>
                  </a:cubicBezTo>
                  <a:cubicBezTo>
                    <a:pt x="145266" y="147406"/>
                    <a:pt x="145249" y="147408"/>
                    <a:pt x="145233" y="147411"/>
                  </a:cubicBezTo>
                  <a:cubicBezTo>
                    <a:pt x="145135" y="147415"/>
                    <a:pt x="145037" y="147417"/>
                    <a:pt x="144939" y="147417"/>
                  </a:cubicBezTo>
                  <a:cubicBezTo>
                    <a:pt x="143944" y="147417"/>
                    <a:pt x="142956" y="147236"/>
                    <a:pt x="141961" y="147236"/>
                  </a:cubicBezTo>
                  <a:cubicBezTo>
                    <a:pt x="141841" y="147236"/>
                    <a:pt x="141721" y="147239"/>
                    <a:pt x="141601" y="147244"/>
                  </a:cubicBezTo>
                  <a:cubicBezTo>
                    <a:pt x="141404" y="147258"/>
                    <a:pt x="141205" y="147270"/>
                    <a:pt x="141005" y="147270"/>
                  </a:cubicBezTo>
                  <a:cubicBezTo>
                    <a:pt x="140687" y="147270"/>
                    <a:pt x="140368" y="147240"/>
                    <a:pt x="140053" y="147137"/>
                  </a:cubicBezTo>
                  <a:cubicBezTo>
                    <a:pt x="139986" y="147117"/>
                    <a:pt x="139915" y="147112"/>
                    <a:pt x="139842" y="147112"/>
                  </a:cubicBezTo>
                  <a:cubicBezTo>
                    <a:pt x="139773" y="147112"/>
                    <a:pt x="139703" y="147116"/>
                    <a:pt x="139634" y="147116"/>
                  </a:cubicBezTo>
                  <a:cubicBezTo>
                    <a:pt x="139607" y="147116"/>
                    <a:pt x="139580" y="147115"/>
                    <a:pt x="139553" y="147113"/>
                  </a:cubicBezTo>
                  <a:cubicBezTo>
                    <a:pt x="139413" y="147108"/>
                    <a:pt x="139272" y="147106"/>
                    <a:pt x="139131" y="147106"/>
                  </a:cubicBezTo>
                  <a:cubicBezTo>
                    <a:pt x="138824" y="147106"/>
                    <a:pt x="138517" y="147115"/>
                    <a:pt x="138210" y="147115"/>
                  </a:cubicBezTo>
                  <a:cubicBezTo>
                    <a:pt x="137731" y="147115"/>
                    <a:pt x="137254" y="147093"/>
                    <a:pt x="136779" y="146982"/>
                  </a:cubicBezTo>
                  <a:cubicBezTo>
                    <a:pt x="136697" y="146962"/>
                    <a:pt x="136610" y="146956"/>
                    <a:pt x="136522" y="146956"/>
                  </a:cubicBezTo>
                  <a:cubicBezTo>
                    <a:pt x="136378" y="146956"/>
                    <a:pt x="136228" y="146972"/>
                    <a:pt x="136081" y="146972"/>
                  </a:cubicBezTo>
                  <a:cubicBezTo>
                    <a:pt x="136055" y="146972"/>
                    <a:pt x="136030" y="146972"/>
                    <a:pt x="136005" y="146971"/>
                  </a:cubicBezTo>
                  <a:cubicBezTo>
                    <a:pt x="135938" y="146969"/>
                    <a:pt x="135871" y="146968"/>
                    <a:pt x="135804" y="146968"/>
                  </a:cubicBezTo>
                  <a:cubicBezTo>
                    <a:pt x="135733" y="146968"/>
                    <a:pt x="135661" y="146969"/>
                    <a:pt x="135590" y="146969"/>
                  </a:cubicBezTo>
                  <a:cubicBezTo>
                    <a:pt x="135277" y="146969"/>
                    <a:pt x="134966" y="146959"/>
                    <a:pt x="134660" y="146852"/>
                  </a:cubicBezTo>
                  <a:cubicBezTo>
                    <a:pt x="134582" y="146828"/>
                    <a:pt x="134499" y="146822"/>
                    <a:pt x="134414" y="146822"/>
                  </a:cubicBezTo>
                  <a:cubicBezTo>
                    <a:pt x="134329" y="146822"/>
                    <a:pt x="134243" y="146828"/>
                    <a:pt x="134160" y="146828"/>
                  </a:cubicBezTo>
                  <a:lnTo>
                    <a:pt x="132517" y="146828"/>
                  </a:lnTo>
                  <a:cubicBezTo>
                    <a:pt x="132219" y="146828"/>
                    <a:pt x="131910" y="146828"/>
                    <a:pt x="131600" y="146732"/>
                  </a:cubicBezTo>
                  <a:cubicBezTo>
                    <a:pt x="131464" y="146690"/>
                    <a:pt x="131310" y="146684"/>
                    <a:pt x="131154" y="146684"/>
                  </a:cubicBezTo>
                  <a:cubicBezTo>
                    <a:pt x="131092" y="146684"/>
                    <a:pt x="131030" y="146685"/>
                    <a:pt x="130969" y="146685"/>
                  </a:cubicBezTo>
                  <a:lnTo>
                    <a:pt x="127469" y="146685"/>
                  </a:lnTo>
                  <a:cubicBezTo>
                    <a:pt x="127195" y="146685"/>
                    <a:pt x="126909" y="146685"/>
                    <a:pt x="126623" y="146601"/>
                  </a:cubicBezTo>
                  <a:cubicBezTo>
                    <a:pt x="126456" y="146542"/>
                    <a:pt x="126254" y="146554"/>
                    <a:pt x="126064" y="146542"/>
                  </a:cubicBezTo>
                  <a:cubicBezTo>
                    <a:pt x="125746" y="146542"/>
                    <a:pt x="125429" y="146537"/>
                    <a:pt x="125111" y="146537"/>
                  </a:cubicBezTo>
                  <a:cubicBezTo>
                    <a:pt x="124952" y="146537"/>
                    <a:pt x="124794" y="146538"/>
                    <a:pt x="124635" y="146542"/>
                  </a:cubicBezTo>
                  <a:cubicBezTo>
                    <a:pt x="124601" y="146544"/>
                    <a:pt x="124568" y="146545"/>
                    <a:pt x="124535" y="146545"/>
                  </a:cubicBezTo>
                  <a:cubicBezTo>
                    <a:pt x="124229" y="146545"/>
                    <a:pt x="123949" y="146452"/>
                    <a:pt x="123659" y="146387"/>
                  </a:cubicBezTo>
                  <a:cubicBezTo>
                    <a:pt x="123492" y="146351"/>
                    <a:pt x="123432" y="146232"/>
                    <a:pt x="123420" y="146078"/>
                  </a:cubicBezTo>
                  <a:cubicBezTo>
                    <a:pt x="123420" y="145887"/>
                    <a:pt x="123420" y="145697"/>
                    <a:pt x="123420" y="145506"/>
                  </a:cubicBezTo>
                  <a:cubicBezTo>
                    <a:pt x="123420" y="141315"/>
                    <a:pt x="123420" y="137136"/>
                    <a:pt x="123420" y="132945"/>
                  </a:cubicBezTo>
                  <a:cubicBezTo>
                    <a:pt x="123420" y="132564"/>
                    <a:pt x="123397" y="132195"/>
                    <a:pt x="123528" y="131814"/>
                  </a:cubicBezTo>
                  <a:cubicBezTo>
                    <a:pt x="123587" y="131647"/>
                    <a:pt x="123563" y="131445"/>
                    <a:pt x="123563" y="131254"/>
                  </a:cubicBezTo>
                  <a:cubicBezTo>
                    <a:pt x="123563" y="130516"/>
                    <a:pt x="123563" y="129778"/>
                    <a:pt x="123563" y="129040"/>
                  </a:cubicBezTo>
                  <a:cubicBezTo>
                    <a:pt x="123563" y="128683"/>
                    <a:pt x="123539" y="128325"/>
                    <a:pt x="123670" y="127980"/>
                  </a:cubicBezTo>
                  <a:cubicBezTo>
                    <a:pt x="123730" y="127813"/>
                    <a:pt x="123706" y="127599"/>
                    <a:pt x="123706" y="127409"/>
                  </a:cubicBezTo>
                  <a:cubicBezTo>
                    <a:pt x="123706" y="126278"/>
                    <a:pt x="123706" y="125135"/>
                    <a:pt x="123706" y="123992"/>
                  </a:cubicBezTo>
                  <a:cubicBezTo>
                    <a:pt x="123706" y="123825"/>
                    <a:pt x="123706" y="123658"/>
                    <a:pt x="123706" y="123491"/>
                  </a:cubicBezTo>
                  <a:cubicBezTo>
                    <a:pt x="123730" y="123206"/>
                    <a:pt x="123789" y="123146"/>
                    <a:pt x="124051" y="123122"/>
                  </a:cubicBezTo>
                  <a:lnTo>
                    <a:pt x="130826" y="123122"/>
                  </a:lnTo>
                  <a:cubicBezTo>
                    <a:pt x="131092" y="123159"/>
                    <a:pt x="131358" y="123181"/>
                    <a:pt x="131623" y="123181"/>
                  </a:cubicBezTo>
                  <a:cubicBezTo>
                    <a:pt x="131870" y="123181"/>
                    <a:pt x="132116" y="123162"/>
                    <a:pt x="132362" y="123122"/>
                  </a:cubicBezTo>
                  <a:cubicBezTo>
                    <a:pt x="132405" y="123117"/>
                    <a:pt x="132448" y="123115"/>
                    <a:pt x="132491" y="123115"/>
                  </a:cubicBezTo>
                  <a:cubicBezTo>
                    <a:pt x="132638" y="123115"/>
                    <a:pt x="132786" y="123142"/>
                    <a:pt x="132933" y="123170"/>
                  </a:cubicBezTo>
                  <a:cubicBezTo>
                    <a:pt x="133189" y="123236"/>
                    <a:pt x="133445" y="123268"/>
                    <a:pt x="133703" y="123268"/>
                  </a:cubicBezTo>
                  <a:cubicBezTo>
                    <a:pt x="133960" y="123268"/>
                    <a:pt x="134219" y="123236"/>
                    <a:pt x="134481" y="123170"/>
                  </a:cubicBezTo>
                  <a:cubicBezTo>
                    <a:pt x="134561" y="123152"/>
                    <a:pt x="134654" y="123121"/>
                    <a:pt x="134740" y="123121"/>
                  </a:cubicBezTo>
                  <a:cubicBezTo>
                    <a:pt x="134770" y="123121"/>
                    <a:pt x="134799" y="123125"/>
                    <a:pt x="134827" y="123134"/>
                  </a:cubicBezTo>
                  <a:cubicBezTo>
                    <a:pt x="135004" y="123185"/>
                    <a:pt x="135182" y="123203"/>
                    <a:pt x="135359" y="123203"/>
                  </a:cubicBezTo>
                  <a:cubicBezTo>
                    <a:pt x="135765" y="123203"/>
                    <a:pt x="136171" y="123110"/>
                    <a:pt x="136577" y="123110"/>
                  </a:cubicBezTo>
                  <a:close/>
                  <a:moveTo>
                    <a:pt x="149590" y="123105"/>
                  </a:moveTo>
                  <a:cubicBezTo>
                    <a:pt x="149701" y="123105"/>
                    <a:pt x="149813" y="123110"/>
                    <a:pt x="149924" y="123110"/>
                  </a:cubicBezTo>
                  <a:lnTo>
                    <a:pt x="156067" y="123110"/>
                  </a:lnTo>
                  <a:cubicBezTo>
                    <a:pt x="156124" y="123110"/>
                    <a:pt x="156181" y="123110"/>
                    <a:pt x="156238" y="123110"/>
                  </a:cubicBezTo>
                  <a:cubicBezTo>
                    <a:pt x="156463" y="123110"/>
                    <a:pt x="156684" y="123118"/>
                    <a:pt x="156913" y="123194"/>
                  </a:cubicBezTo>
                  <a:cubicBezTo>
                    <a:pt x="157032" y="123236"/>
                    <a:pt x="157169" y="123242"/>
                    <a:pt x="157307" y="123242"/>
                  </a:cubicBezTo>
                  <a:cubicBezTo>
                    <a:pt x="157362" y="123242"/>
                    <a:pt x="157418" y="123241"/>
                    <a:pt x="157472" y="123241"/>
                  </a:cubicBezTo>
                  <a:cubicBezTo>
                    <a:pt x="157829" y="123247"/>
                    <a:pt x="158187" y="123247"/>
                    <a:pt x="158544" y="123247"/>
                  </a:cubicBezTo>
                  <a:cubicBezTo>
                    <a:pt x="158901" y="123247"/>
                    <a:pt x="159258" y="123247"/>
                    <a:pt x="159615" y="123253"/>
                  </a:cubicBezTo>
                  <a:cubicBezTo>
                    <a:pt x="159774" y="123253"/>
                    <a:pt x="159933" y="123249"/>
                    <a:pt x="160091" y="123249"/>
                  </a:cubicBezTo>
                  <a:cubicBezTo>
                    <a:pt x="160408" y="123249"/>
                    <a:pt x="160723" y="123265"/>
                    <a:pt x="161032" y="123361"/>
                  </a:cubicBezTo>
                  <a:cubicBezTo>
                    <a:pt x="161113" y="123388"/>
                    <a:pt x="161200" y="123395"/>
                    <a:pt x="161287" y="123395"/>
                  </a:cubicBezTo>
                  <a:cubicBezTo>
                    <a:pt x="161392" y="123395"/>
                    <a:pt x="161500" y="123384"/>
                    <a:pt x="161604" y="123384"/>
                  </a:cubicBezTo>
                  <a:cubicBezTo>
                    <a:pt x="163152" y="123384"/>
                    <a:pt x="164699" y="123384"/>
                    <a:pt x="166247" y="123396"/>
                  </a:cubicBezTo>
                  <a:cubicBezTo>
                    <a:pt x="166306" y="123396"/>
                    <a:pt x="166364" y="123396"/>
                    <a:pt x="166424" y="123396"/>
                  </a:cubicBezTo>
                  <a:cubicBezTo>
                    <a:pt x="166690" y="123396"/>
                    <a:pt x="166963" y="123404"/>
                    <a:pt x="167235" y="123491"/>
                  </a:cubicBezTo>
                  <a:cubicBezTo>
                    <a:pt x="167341" y="123525"/>
                    <a:pt x="167458" y="123532"/>
                    <a:pt x="167578" y="123532"/>
                  </a:cubicBezTo>
                  <a:cubicBezTo>
                    <a:pt x="167674" y="123532"/>
                    <a:pt x="167771" y="123527"/>
                    <a:pt x="167866" y="123527"/>
                  </a:cubicBezTo>
                  <a:cubicBezTo>
                    <a:pt x="169152" y="123527"/>
                    <a:pt x="170438" y="123527"/>
                    <a:pt x="171724" y="123539"/>
                  </a:cubicBezTo>
                  <a:cubicBezTo>
                    <a:pt x="171915" y="123539"/>
                    <a:pt x="172105" y="123539"/>
                    <a:pt x="172296" y="123551"/>
                  </a:cubicBezTo>
                  <a:cubicBezTo>
                    <a:pt x="172427" y="123563"/>
                    <a:pt x="172510" y="123658"/>
                    <a:pt x="172522" y="123789"/>
                  </a:cubicBezTo>
                  <a:cubicBezTo>
                    <a:pt x="172534" y="123956"/>
                    <a:pt x="172534" y="124123"/>
                    <a:pt x="172534" y="124289"/>
                  </a:cubicBezTo>
                  <a:lnTo>
                    <a:pt x="172534" y="135136"/>
                  </a:lnTo>
                  <a:cubicBezTo>
                    <a:pt x="172534" y="135279"/>
                    <a:pt x="172557" y="135433"/>
                    <a:pt x="172522" y="135564"/>
                  </a:cubicBezTo>
                  <a:cubicBezTo>
                    <a:pt x="172331" y="136148"/>
                    <a:pt x="172403" y="136743"/>
                    <a:pt x="172403" y="137338"/>
                  </a:cubicBezTo>
                  <a:cubicBezTo>
                    <a:pt x="172391" y="140886"/>
                    <a:pt x="172403" y="144423"/>
                    <a:pt x="172403" y="147971"/>
                  </a:cubicBezTo>
                  <a:cubicBezTo>
                    <a:pt x="172403" y="148805"/>
                    <a:pt x="172437" y="148816"/>
                    <a:pt x="171660" y="148816"/>
                  </a:cubicBezTo>
                  <a:cubicBezTo>
                    <a:pt x="171638" y="148816"/>
                    <a:pt x="171616" y="148816"/>
                    <a:pt x="171593" y="148816"/>
                  </a:cubicBezTo>
                  <a:cubicBezTo>
                    <a:pt x="171474" y="148813"/>
                    <a:pt x="171356" y="148812"/>
                    <a:pt x="171237" y="148812"/>
                  </a:cubicBezTo>
                  <a:cubicBezTo>
                    <a:pt x="171025" y="148812"/>
                    <a:pt x="170814" y="148815"/>
                    <a:pt x="170602" y="148815"/>
                  </a:cubicBezTo>
                  <a:cubicBezTo>
                    <a:pt x="170408" y="148815"/>
                    <a:pt x="170215" y="148813"/>
                    <a:pt x="170021" y="148804"/>
                  </a:cubicBezTo>
                  <a:cubicBezTo>
                    <a:pt x="169691" y="148794"/>
                    <a:pt x="164997" y="148618"/>
                    <a:pt x="163051" y="148618"/>
                  </a:cubicBezTo>
                  <a:cubicBezTo>
                    <a:pt x="162783" y="148618"/>
                    <a:pt x="162567" y="148622"/>
                    <a:pt x="162422" y="148629"/>
                  </a:cubicBezTo>
                  <a:lnTo>
                    <a:pt x="162422" y="148629"/>
                  </a:lnTo>
                  <a:cubicBezTo>
                    <a:pt x="162329" y="148620"/>
                    <a:pt x="162238" y="148614"/>
                    <a:pt x="162151" y="148602"/>
                  </a:cubicBezTo>
                  <a:cubicBezTo>
                    <a:pt x="161606" y="148532"/>
                    <a:pt x="154551" y="148089"/>
                    <a:pt x="153670" y="148089"/>
                  </a:cubicBezTo>
                  <a:cubicBezTo>
                    <a:pt x="153647" y="148089"/>
                    <a:pt x="153629" y="148089"/>
                    <a:pt x="153615" y="148090"/>
                  </a:cubicBezTo>
                  <a:cubicBezTo>
                    <a:pt x="153565" y="148092"/>
                    <a:pt x="153516" y="148094"/>
                    <a:pt x="153467" y="148094"/>
                  </a:cubicBezTo>
                  <a:cubicBezTo>
                    <a:pt x="153278" y="148094"/>
                    <a:pt x="153092" y="148073"/>
                    <a:pt x="152912" y="148006"/>
                  </a:cubicBezTo>
                  <a:cubicBezTo>
                    <a:pt x="152761" y="147954"/>
                    <a:pt x="152602" y="147937"/>
                    <a:pt x="152442" y="147937"/>
                  </a:cubicBezTo>
                  <a:cubicBezTo>
                    <a:pt x="152313" y="147937"/>
                    <a:pt x="152183" y="147948"/>
                    <a:pt x="152055" y="147959"/>
                  </a:cubicBezTo>
                  <a:cubicBezTo>
                    <a:pt x="151949" y="147968"/>
                    <a:pt x="151844" y="147971"/>
                    <a:pt x="151739" y="147971"/>
                  </a:cubicBezTo>
                  <a:cubicBezTo>
                    <a:pt x="151133" y="147971"/>
                    <a:pt x="150534" y="147843"/>
                    <a:pt x="149936" y="147792"/>
                  </a:cubicBezTo>
                  <a:cubicBezTo>
                    <a:pt x="149805" y="147792"/>
                    <a:pt x="149709" y="147709"/>
                    <a:pt x="149697" y="147566"/>
                  </a:cubicBezTo>
                  <a:cubicBezTo>
                    <a:pt x="149686" y="147387"/>
                    <a:pt x="149686" y="147197"/>
                    <a:pt x="149686" y="147006"/>
                  </a:cubicBezTo>
                  <a:cubicBezTo>
                    <a:pt x="149686" y="145197"/>
                    <a:pt x="149686" y="143387"/>
                    <a:pt x="149686" y="141577"/>
                  </a:cubicBezTo>
                  <a:cubicBezTo>
                    <a:pt x="149686" y="141291"/>
                    <a:pt x="149686" y="141006"/>
                    <a:pt x="149590" y="140732"/>
                  </a:cubicBezTo>
                  <a:cubicBezTo>
                    <a:pt x="149531" y="140553"/>
                    <a:pt x="149543" y="140351"/>
                    <a:pt x="149543" y="140160"/>
                  </a:cubicBezTo>
                  <a:cubicBezTo>
                    <a:pt x="149543" y="139541"/>
                    <a:pt x="149543" y="138922"/>
                    <a:pt x="149543" y="138303"/>
                  </a:cubicBezTo>
                  <a:cubicBezTo>
                    <a:pt x="149531" y="137958"/>
                    <a:pt x="149555" y="137600"/>
                    <a:pt x="149436" y="137255"/>
                  </a:cubicBezTo>
                  <a:cubicBezTo>
                    <a:pt x="149376" y="137100"/>
                    <a:pt x="149400" y="136922"/>
                    <a:pt x="149400" y="136755"/>
                  </a:cubicBezTo>
                  <a:cubicBezTo>
                    <a:pt x="149400" y="136279"/>
                    <a:pt x="149400" y="135803"/>
                    <a:pt x="149400" y="135326"/>
                  </a:cubicBezTo>
                  <a:cubicBezTo>
                    <a:pt x="149400" y="135183"/>
                    <a:pt x="149424" y="135041"/>
                    <a:pt x="149388" y="134898"/>
                  </a:cubicBezTo>
                  <a:cubicBezTo>
                    <a:pt x="149126" y="133576"/>
                    <a:pt x="149316" y="132243"/>
                    <a:pt x="149257" y="130921"/>
                  </a:cubicBezTo>
                  <a:cubicBezTo>
                    <a:pt x="149233" y="130492"/>
                    <a:pt x="149281" y="130064"/>
                    <a:pt x="149138" y="129647"/>
                  </a:cubicBezTo>
                  <a:cubicBezTo>
                    <a:pt x="149090" y="129492"/>
                    <a:pt x="149114" y="129314"/>
                    <a:pt x="149114" y="129147"/>
                  </a:cubicBezTo>
                  <a:lnTo>
                    <a:pt x="149114" y="123789"/>
                  </a:lnTo>
                  <a:cubicBezTo>
                    <a:pt x="149114" y="123670"/>
                    <a:pt x="149114" y="123551"/>
                    <a:pt x="149126" y="123432"/>
                  </a:cubicBezTo>
                  <a:cubicBezTo>
                    <a:pt x="149138" y="123206"/>
                    <a:pt x="149209" y="123134"/>
                    <a:pt x="149424" y="123110"/>
                  </a:cubicBezTo>
                  <a:cubicBezTo>
                    <a:pt x="149479" y="123107"/>
                    <a:pt x="149535" y="123105"/>
                    <a:pt x="149590" y="123105"/>
                  </a:cubicBezTo>
                  <a:close/>
                  <a:moveTo>
                    <a:pt x="181933" y="123521"/>
                  </a:moveTo>
                  <a:cubicBezTo>
                    <a:pt x="182136" y="123521"/>
                    <a:pt x="182339" y="123547"/>
                    <a:pt x="182535" y="123611"/>
                  </a:cubicBezTo>
                  <a:cubicBezTo>
                    <a:pt x="182662" y="123655"/>
                    <a:pt x="182787" y="123679"/>
                    <a:pt x="182909" y="123679"/>
                  </a:cubicBezTo>
                  <a:cubicBezTo>
                    <a:pt x="183015" y="123679"/>
                    <a:pt x="183120" y="123661"/>
                    <a:pt x="183225" y="123622"/>
                  </a:cubicBezTo>
                  <a:cubicBezTo>
                    <a:pt x="183400" y="123559"/>
                    <a:pt x="183575" y="123548"/>
                    <a:pt x="183749" y="123548"/>
                  </a:cubicBezTo>
                  <a:cubicBezTo>
                    <a:pt x="183837" y="123548"/>
                    <a:pt x="183924" y="123551"/>
                    <a:pt x="184011" y="123551"/>
                  </a:cubicBezTo>
                  <a:lnTo>
                    <a:pt x="195572" y="123551"/>
                  </a:lnTo>
                  <a:cubicBezTo>
                    <a:pt x="195638" y="123551"/>
                    <a:pt x="195699" y="123551"/>
                    <a:pt x="195754" y="123551"/>
                  </a:cubicBezTo>
                  <a:cubicBezTo>
                    <a:pt x="196414" y="123551"/>
                    <a:pt x="196394" y="123581"/>
                    <a:pt x="196394" y="124361"/>
                  </a:cubicBezTo>
                  <a:cubicBezTo>
                    <a:pt x="196394" y="125123"/>
                    <a:pt x="196394" y="125885"/>
                    <a:pt x="196394" y="126635"/>
                  </a:cubicBezTo>
                  <a:cubicBezTo>
                    <a:pt x="196382" y="127159"/>
                    <a:pt x="196441" y="127682"/>
                    <a:pt x="196275" y="128194"/>
                  </a:cubicBezTo>
                  <a:cubicBezTo>
                    <a:pt x="196227" y="128349"/>
                    <a:pt x="196251" y="128528"/>
                    <a:pt x="196251" y="128695"/>
                  </a:cubicBezTo>
                  <a:cubicBezTo>
                    <a:pt x="196251" y="129290"/>
                    <a:pt x="196251" y="129885"/>
                    <a:pt x="196251" y="130480"/>
                  </a:cubicBezTo>
                  <a:cubicBezTo>
                    <a:pt x="196239" y="130945"/>
                    <a:pt x="196287" y="131421"/>
                    <a:pt x="196132" y="131885"/>
                  </a:cubicBezTo>
                  <a:cubicBezTo>
                    <a:pt x="196072" y="132064"/>
                    <a:pt x="196108" y="132266"/>
                    <a:pt x="196108" y="132457"/>
                  </a:cubicBezTo>
                  <a:cubicBezTo>
                    <a:pt x="196108" y="133743"/>
                    <a:pt x="196108" y="135029"/>
                    <a:pt x="196108" y="136315"/>
                  </a:cubicBezTo>
                  <a:cubicBezTo>
                    <a:pt x="196108" y="136731"/>
                    <a:pt x="196132" y="137160"/>
                    <a:pt x="196001" y="137577"/>
                  </a:cubicBezTo>
                  <a:cubicBezTo>
                    <a:pt x="195941" y="137755"/>
                    <a:pt x="195965" y="137958"/>
                    <a:pt x="195965" y="138148"/>
                  </a:cubicBezTo>
                  <a:cubicBezTo>
                    <a:pt x="195965" y="139101"/>
                    <a:pt x="195965" y="140053"/>
                    <a:pt x="195965" y="141006"/>
                  </a:cubicBezTo>
                  <a:cubicBezTo>
                    <a:pt x="195965" y="141387"/>
                    <a:pt x="195977" y="141756"/>
                    <a:pt x="195858" y="142137"/>
                  </a:cubicBezTo>
                  <a:cubicBezTo>
                    <a:pt x="195798" y="142327"/>
                    <a:pt x="195822" y="142553"/>
                    <a:pt x="195822" y="142768"/>
                  </a:cubicBezTo>
                  <a:cubicBezTo>
                    <a:pt x="195822" y="144601"/>
                    <a:pt x="195822" y="146435"/>
                    <a:pt x="195822" y="148268"/>
                  </a:cubicBezTo>
                  <a:cubicBezTo>
                    <a:pt x="195822" y="148435"/>
                    <a:pt x="195834" y="148602"/>
                    <a:pt x="195822" y="148768"/>
                  </a:cubicBezTo>
                  <a:cubicBezTo>
                    <a:pt x="195810" y="149209"/>
                    <a:pt x="195775" y="149233"/>
                    <a:pt x="195322" y="149257"/>
                  </a:cubicBezTo>
                  <a:lnTo>
                    <a:pt x="194894" y="149257"/>
                  </a:lnTo>
                  <a:cubicBezTo>
                    <a:pt x="192703" y="149257"/>
                    <a:pt x="190512" y="149257"/>
                    <a:pt x="188321" y="149245"/>
                  </a:cubicBezTo>
                  <a:cubicBezTo>
                    <a:pt x="188223" y="149245"/>
                    <a:pt x="188123" y="149247"/>
                    <a:pt x="188023" y="149247"/>
                  </a:cubicBezTo>
                  <a:cubicBezTo>
                    <a:pt x="187772" y="149247"/>
                    <a:pt x="187517" y="149234"/>
                    <a:pt x="187262" y="149149"/>
                  </a:cubicBezTo>
                  <a:cubicBezTo>
                    <a:pt x="187155" y="149114"/>
                    <a:pt x="187038" y="149105"/>
                    <a:pt x="186919" y="149105"/>
                  </a:cubicBezTo>
                  <a:cubicBezTo>
                    <a:pt x="186800" y="149105"/>
                    <a:pt x="186678" y="149114"/>
                    <a:pt x="186559" y="149114"/>
                  </a:cubicBezTo>
                  <a:cubicBezTo>
                    <a:pt x="186465" y="149110"/>
                    <a:pt x="186371" y="149109"/>
                    <a:pt x="186276" y="149109"/>
                  </a:cubicBezTo>
                  <a:cubicBezTo>
                    <a:pt x="186117" y="149109"/>
                    <a:pt x="185957" y="149112"/>
                    <a:pt x="185798" y="149112"/>
                  </a:cubicBezTo>
                  <a:cubicBezTo>
                    <a:pt x="185434" y="149112"/>
                    <a:pt x="185072" y="149095"/>
                    <a:pt x="184714" y="148983"/>
                  </a:cubicBezTo>
                  <a:cubicBezTo>
                    <a:pt x="184666" y="148964"/>
                    <a:pt x="184613" y="148958"/>
                    <a:pt x="184557" y="148958"/>
                  </a:cubicBezTo>
                  <a:cubicBezTo>
                    <a:pt x="184473" y="148958"/>
                    <a:pt x="184383" y="148971"/>
                    <a:pt x="184297" y="148971"/>
                  </a:cubicBezTo>
                  <a:cubicBezTo>
                    <a:pt x="183773" y="148947"/>
                    <a:pt x="183249" y="149007"/>
                    <a:pt x="182737" y="148852"/>
                  </a:cubicBezTo>
                  <a:cubicBezTo>
                    <a:pt x="182651" y="148821"/>
                    <a:pt x="182559" y="148812"/>
                    <a:pt x="182467" y="148812"/>
                  </a:cubicBezTo>
                  <a:cubicBezTo>
                    <a:pt x="182343" y="148812"/>
                    <a:pt x="182217" y="148828"/>
                    <a:pt x="182094" y="148828"/>
                  </a:cubicBezTo>
                  <a:lnTo>
                    <a:pt x="173319" y="148828"/>
                  </a:lnTo>
                  <a:cubicBezTo>
                    <a:pt x="172879" y="148804"/>
                    <a:pt x="172843" y="148780"/>
                    <a:pt x="172831" y="148316"/>
                  </a:cubicBezTo>
                  <a:cubicBezTo>
                    <a:pt x="172831" y="148149"/>
                    <a:pt x="172831" y="147983"/>
                    <a:pt x="172831" y="147816"/>
                  </a:cubicBezTo>
                  <a:lnTo>
                    <a:pt x="172831" y="140827"/>
                  </a:lnTo>
                  <a:lnTo>
                    <a:pt x="172831" y="133826"/>
                  </a:lnTo>
                  <a:cubicBezTo>
                    <a:pt x="172831" y="133505"/>
                    <a:pt x="172808" y="133171"/>
                    <a:pt x="172927" y="132850"/>
                  </a:cubicBezTo>
                  <a:cubicBezTo>
                    <a:pt x="172986" y="132695"/>
                    <a:pt x="172998" y="132505"/>
                    <a:pt x="172962" y="132350"/>
                  </a:cubicBezTo>
                  <a:cubicBezTo>
                    <a:pt x="172819" y="131790"/>
                    <a:pt x="172927" y="131231"/>
                    <a:pt x="172962" y="130671"/>
                  </a:cubicBezTo>
                  <a:cubicBezTo>
                    <a:pt x="172986" y="130254"/>
                    <a:pt x="172998" y="129826"/>
                    <a:pt x="172867" y="129397"/>
                  </a:cubicBezTo>
                  <a:cubicBezTo>
                    <a:pt x="172772" y="129111"/>
                    <a:pt x="172784" y="128778"/>
                    <a:pt x="172879" y="128480"/>
                  </a:cubicBezTo>
                  <a:cubicBezTo>
                    <a:pt x="172962" y="128206"/>
                    <a:pt x="172962" y="127921"/>
                    <a:pt x="172962" y="127635"/>
                  </a:cubicBezTo>
                  <a:cubicBezTo>
                    <a:pt x="172962" y="126849"/>
                    <a:pt x="172974" y="126063"/>
                    <a:pt x="172962" y="125289"/>
                  </a:cubicBezTo>
                  <a:cubicBezTo>
                    <a:pt x="172962" y="125027"/>
                    <a:pt x="172998" y="124765"/>
                    <a:pt x="172879" y="124515"/>
                  </a:cubicBezTo>
                  <a:cubicBezTo>
                    <a:pt x="172808" y="124349"/>
                    <a:pt x="172867" y="124182"/>
                    <a:pt x="172927" y="124027"/>
                  </a:cubicBezTo>
                  <a:cubicBezTo>
                    <a:pt x="173046" y="123718"/>
                    <a:pt x="173058" y="123694"/>
                    <a:pt x="173391" y="123682"/>
                  </a:cubicBezTo>
                  <a:cubicBezTo>
                    <a:pt x="174224" y="123682"/>
                    <a:pt x="175063" y="123687"/>
                    <a:pt x="175904" y="123687"/>
                  </a:cubicBezTo>
                  <a:cubicBezTo>
                    <a:pt x="176324" y="123687"/>
                    <a:pt x="176745" y="123686"/>
                    <a:pt x="177165" y="123682"/>
                  </a:cubicBezTo>
                  <a:cubicBezTo>
                    <a:pt x="177200" y="123681"/>
                    <a:pt x="177234" y="123681"/>
                    <a:pt x="177268" y="123681"/>
                  </a:cubicBezTo>
                  <a:cubicBezTo>
                    <a:pt x="177544" y="123681"/>
                    <a:pt x="177819" y="123700"/>
                    <a:pt x="178092" y="123700"/>
                  </a:cubicBezTo>
                  <a:cubicBezTo>
                    <a:pt x="178400" y="123700"/>
                    <a:pt x="178707" y="123676"/>
                    <a:pt x="179011" y="123575"/>
                  </a:cubicBezTo>
                  <a:cubicBezTo>
                    <a:pt x="179043" y="123561"/>
                    <a:pt x="179080" y="123556"/>
                    <a:pt x="179117" y="123556"/>
                  </a:cubicBezTo>
                  <a:cubicBezTo>
                    <a:pt x="179174" y="123556"/>
                    <a:pt x="179234" y="123568"/>
                    <a:pt x="179285" y="123575"/>
                  </a:cubicBezTo>
                  <a:cubicBezTo>
                    <a:pt x="179635" y="123657"/>
                    <a:pt x="179980" y="123695"/>
                    <a:pt x="180325" y="123695"/>
                  </a:cubicBezTo>
                  <a:cubicBezTo>
                    <a:pt x="180682" y="123695"/>
                    <a:pt x="181040" y="123654"/>
                    <a:pt x="181404" y="123575"/>
                  </a:cubicBezTo>
                  <a:cubicBezTo>
                    <a:pt x="181577" y="123541"/>
                    <a:pt x="181755" y="123521"/>
                    <a:pt x="181933" y="123521"/>
                  </a:cubicBezTo>
                  <a:close/>
                  <a:moveTo>
                    <a:pt x="203728" y="123539"/>
                  </a:moveTo>
                  <a:cubicBezTo>
                    <a:pt x="203919" y="123539"/>
                    <a:pt x="204109" y="123546"/>
                    <a:pt x="204300" y="123622"/>
                  </a:cubicBezTo>
                  <a:cubicBezTo>
                    <a:pt x="204368" y="123652"/>
                    <a:pt x="204445" y="123673"/>
                    <a:pt x="204523" y="123673"/>
                  </a:cubicBezTo>
                  <a:cubicBezTo>
                    <a:pt x="204540" y="123673"/>
                    <a:pt x="204557" y="123672"/>
                    <a:pt x="204573" y="123670"/>
                  </a:cubicBezTo>
                  <a:cubicBezTo>
                    <a:pt x="204692" y="123661"/>
                    <a:pt x="204809" y="123658"/>
                    <a:pt x="204927" y="123658"/>
                  </a:cubicBezTo>
                  <a:cubicBezTo>
                    <a:pt x="205718" y="123658"/>
                    <a:pt x="206497" y="123828"/>
                    <a:pt x="207290" y="123828"/>
                  </a:cubicBezTo>
                  <a:cubicBezTo>
                    <a:pt x="207353" y="123828"/>
                    <a:pt x="207416" y="123827"/>
                    <a:pt x="207479" y="123825"/>
                  </a:cubicBezTo>
                  <a:cubicBezTo>
                    <a:pt x="207538" y="123825"/>
                    <a:pt x="207598" y="123825"/>
                    <a:pt x="207657" y="123825"/>
                  </a:cubicBezTo>
                  <a:cubicBezTo>
                    <a:pt x="207954" y="123825"/>
                    <a:pt x="208250" y="123833"/>
                    <a:pt x="208538" y="123932"/>
                  </a:cubicBezTo>
                  <a:cubicBezTo>
                    <a:pt x="208637" y="123965"/>
                    <a:pt x="208744" y="123972"/>
                    <a:pt x="208852" y="123972"/>
                  </a:cubicBezTo>
                  <a:cubicBezTo>
                    <a:pt x="208938" y="123972"/>
                    <a:pt x="209025" y="123968"/>
                    <a:pt x="209110" y="123968"/>
                  </a:cubicBezTo>
                  <a:lnTo>
                    <a:pt x="211110" y="123968"/>
                  </a:lnTo>
                  <a:cubicBezTo>
                    <a:pt x="211550" y="123980"/>
                    <a:pt x="212003" y="123944"/>
                    <a:pt x="212443" y="124087"/>
                  </a:cubicBezTo>
                  <a:cubicBezTo>
                    <a:pt x="212525" y="124114"/>
                    <a:pt x="212611" y="124121"/>
                    <a:pt x="212698" y="124121"/>
                  </a:cubicBezTo>
                  <a:cubicBezTo>
                    <a:pt x="212804" y="124121"/>
                    <a:pt x="212911" y="124111"/>
                    <a:pt x="213015" y="124111"/>
                  </a:cubicBezTo>
                  <a:lnTo>
                    <a:pt x="217373" y="124111"/>
                  </a:lnTo>
                  <a:cubicBezTo>
                    <a:pt x="217563" y="124111"/>
                    <a:pt x="217754" y="124111"/>
                    <a:pt x="217944" y="124123"/>
                  </a:cubicBezTo>
                  <a:cubicBezTo>
                    <a:pt x="218147" y="124134"/>
                    <a:pt x="218230" y="124218"/>
                    <a:pt x="218242" y="124444"/>
                  </a:cubicBezTo>
                  <a:cubicBezTo>
                    <a:pt x="218254" y="124658"/>
                    <a:pt x="218254" y="124873"/>
                    <a:pt x="218254" y="125087"/>
                  </a:cubicBezTo>
                  <a:cubicBezTo>
                    <a:pt x="218254" y="129790"/>
                    <a:pt x="218254" y="134505"/>
                    <a:pt x="218254" y="139220"/>
                  </a:cubicBezTo>
                  <a:cubicBezTo>
                    <a:pt x="218254" y="139624"/>
                    <a:pt x="218230" y="140017"/>
                    <a:pt x="218361" y="140422"/>
                  </a:cubicBezTo>
                  <a:cubicBezTo>
                    <a:pt x="218420" y="140589"/>
                    <a:pt x="218397" y="140791"/>
                    <a:pt x="218397" y="140982"/>
                  </a:cubicBezTo>
                  <a:cubicBezTo>
                    <a:pt x="218397" y="141720"/>
                    <a:pt x="218385" y="142458"/>
                    <a:pt x="218397" y="143196"/>
                  </a:cubicBezTo>
                  <a:cubicBezTo>
                    <a:pt x="218397" y="143720"/>
                    <a:pt x="218337" y="144244"/>
                    <a:pt x="218516" y="144756"/>
                  </a:cubicBezTo>
                  <a:cubicBezTo>
                    <a:pt x="218551" y="144863"/>
                    <a:pt x="218528" y="144994"/>
                    <a:pt x="218528" y="145113"/>
                  </a:cubicBezTo>
                  <a:cubicBezTo>
                    <a:pt x="218539" y="146328"/>
                    <a:pt x="218539" y="147530"/>
                    <a:pt x="218539" y="148745"/>
                  </a:cubicBezTo>
                  <a:cubicBezTo>
                    <a:pt x="218539" y="148864"/>
                    <a:pt x="218539" y="148983"/>
                    <a:pt x="218528" y="149102"/>
                  </a:cubicBezTo>
                  <a:cubicBezTo>
                    <a:pt x="218516" y="149268"/>
                    <a:pt x="218420" y="149376"/>
                    <a:pt x="218254" y="149376"/>
                  </a:cubicBezTo>
                  <a:cubicBezTo>
                    <a:pt x="218039" y="149388"/>
                    <a:pt x="217825" y="149388"/>
                    <a:pt x="217611" y="149388"/>
                  </a:cubicBezTo>
                  <a:cubicBezTo>
                    <a:pt x="216742" y="149392"/>
                    <a:pt x="215871" y="149393"/>
                    <a:pt x="215000" y="149393"/>
                  </a:cubicBezTo>
                  <a:cubicBezTo>
                    <a:pt x="213257" y="149393"/>
                    <a:pt x="211511" y="149388"/>
                    <a:pt x="209765" y="149388"/>
                  </a:cubicBezTo>
                  <a:lnTo>
                    <a:pt x="201835" y="149388"/>
                  </a:lnTo>
                  <a:cubicBezTo>
                    <a:pt x="201774" y="149388"/>
                    <a:pt x="201714" y="149388"/>
                    <a:pt x="201654" y="149388"/>
                  </a:cubicBezTo>
                  <a:cubicBezTo>
                    <a:pt x="201384" y="149388"/>
                    <a:pt x="201119" y="149380"/>
                    <a:pt x="200847" y="149292"/>
                  </a:cubicBezTo>
                  <a:cubicBezTo>
                    <a:pt x="200741" y="149259"/>
                    <a:pt x="200624" y="149252"/>
                    <a:pt x="200504" y="149252"/>
                  </a:cubicBezTo>
                  <a:cubicBezTo>
                    <a:pt x="200409" y="149252"/>
                    <a:pt x="200311" y="149257"/>
                    <a:pt x="200216" y="149257"/>
                  </a:cubicBezTo>
                  <a:cubicBezTo>
                    <a:pt x="199239" y="149245"/>
                    <a:pt x="198263" y="149245"/>
                    <a:pt x="197287" y="149245"/>
                  </a:cubicBezTo>
                  <a:cubicBezTo>
                    <a:pt x="197120" y="149245"/>
                    <a:pt x="196953" y="149245"/>
                    <a:pt x="196787" y="149233"/>
                  </a:cubicBezTo>
                  <a:cubicBezTo>
                    <a:pt x="196656" y="149221"/>
                    <a:pt x="196572" y="149126"/>
                    <a:pt x="196560" y="148995"/>
                  </a:cubicBezTo>
                  <a:cubicBezTo>
                    <a:pt x="196537" y="148828"/>
                    <a:pt x="196537" y="148661"/>
                    <a:pt x="196537" y="148495"/>
                  </a:cubicBezTo>
                  <a:cubicBezTo>
                    <a:pt x="196537" y="145030"/>
                    <a:pt x="196537" y="141553"/>
                    <a:pt x="196549" y="138077"/>
                  </a:cubicBezTo>
                  <a:cubicBezTo>
                    <a:pt x="196549" y="137886"/>
                    <a:pt x="196525" y="137684"/>
                    <a:pt x="196584" y="137517"/>
                  </a:cubicBezTo>
                  <a:cubicBezTo>
                    <a:pt x="196691" y="137184"/>
                    <a:pt x="196680" y="136862"/>
                    <a:pt x="196680" y="136529"/>
                  </a:cubicBezTo>
                  <a:cubicBezTo>
                    <a:pt x="196680" y="134838"/>
                    <a:pt x="196680" y="133147"/>
                    <a:pt x="196680" y="131457"/>
                  </a:cubicBezTo>
                  <a:cubicBezTo>
                    <a:pt x="196680" y="131100"/>
                    <a:pt x="196668" y="130754"/>
                    <a:pt x="196787" y="130397"/>
                  </a:cubicBezTo>
                  <a:cubicBezTo>
                    <a:pt x="196846" y="130207"/>
                    <a:pt x="196822" y="129980"/>
                    <a:pt x="196822" y="129766"/>
                  </a:cubicBezTo>
                  <a:cubicBezTo>
                    <a:pt x="196822" y="127933"/>
                    <a:pt x="196822" y="126099"/>
                    <a:pt x="196822" y="124265"/>
                  </a:cubicBezTo>
                  <a:cubicBezTo>
                    <a:pt x="196822" y="123551"/>
                    <a:pt x="196834" y="123539"/>
                    <a:pt x="197525" y="123539"/>
                  </a:cubicBezTo>
                  <a:lnTo>
                    <a:pt x="203585" y="123539"/>
                  </a:lnTo>
                  <a:cubicBezTo>
                    <a:pt x="203633" y="123539"/>
                    <a:pt x="203680" y="123539"/>
                    <a:pt x="203728" y="123539"/>
                  </a:cubicBezTo>
                  <a:close/>
                  <a:moveTo>
                    <a:pt x="230393" y="124110"/>
                  </a:moveTo>
                  <a:cubicBezTo>
                    <a:pt x="230664" y="124110"/>
                    <a:pt x="230942" y="124119"/>
                    <a:pt x="231220" y="124218"/>
                  </a:cubicBezTo>
                  <a:cubicBezTo>
                    <a:pt x="231315" y="124250"/>
                    <a:pt x="231426" y="124255"/>
                    <a:pt x="231539" y="124255"/>
                  </a:cubicBezTo>
                  <a:cubicBezTo>
                    <a:pt x="231595" y="124255"/>
                    <a:pt x="231652" y="124253"/>
                    <a:pt x="231708" y="124253"/>
                  </a:cubicBezTo>
                  <a:lnTo>
                    <a:pt x="233208" y="124253"/>
                  </a:lnTo>
                  <a:cubicBezTo>
                    <a:pt x="233613" y="124265"/>
                    <a:pt x="234006" y="124230"/>
                    <a:pt x="234410" y="124361"/>
                  </a:cubicBezTo>
                  <a:cubicBezTo>
                    <a:pt x="234497" y="124393"/>
                    <a:pt x="234592" y="124401"/>
                    <a:pt x="234689" y="124401"/>
                  </a:cubicBezTo>
                  <a:cubicBezTo>
                    <a:pt x="234779" y="124401"/>
                    <a:pt x="234871" y="124394"/>
                    <a:pt x="234962" y="124394"/>
                  </a:cubicBezTo>
                  <a:cubicBezTo>
                    <a:pt x="234989" y="124394"/>
                    <a:pt x="235015" y="124395"/>
                    <a:pt x="235041" y="124396"/>
                  </a:cubicBezTo>
                  <a:cubicBezTo>
                    <a:pt x="235189" y="124404"/>
                    <a:pt x="235337" y="124405"/>
                    <a:pt x="235484" y="124405"/>
                  </a:cubicBezTo>
                  <a:cubicBezTo>
                    <a:pt x="235653" y="124405"/>
                    <a:pt x="235821" y="124403"/>
                    <a:pt x="235990" y="124403"/>
                  </a:cubicBezTo>
                  <a:cubicBezTo>
                    <a:pt x="236410" y="124403"/>
                    <a:pt x="236829" y="124418"/>
                    <a:pt x="237244" y="124527"/>
                  </a:cubicBezTo>
                  <a:cubicBezTo>
                    <a:pt x="237351" y="124554"/>
                    <a:pt x="237465" y="124562"/>
                    <a:pt x="237582" y="124562"/>
                  </a:cubicBezTo>
                  <a:cubicBezTo>
                    <a:pt x="237777" y="124562"/>
                    <a:pt x="237979" y="124539"/>
                    <a:pt x="238173" y="124539"/>
                  </a:cubicBezTo>
                  <a:cubicBezTo>
                    <a:pt x="238518" y="124551"/>
                    <a:pt x="238875" y="124527"/>
                    <a:pt x="239221" y="124646"/>
                  </a:cubicBezTo>
                  <a:cubicBezTo>
                    <a:pt x="239333" y="124679"/>
                    <a:pt x="239453" y="124687"/>
                    <a:pt x="239574" y="124687"/>
                  </a:cubicBezTo>
                  <a:cubicBezTo>
                    <a:pt x="239671" y="124687"/>
                    <a:pt x="239768" y="124682"/>
                    <a:pt x="239864" y="124682"/>
                  </a:cubicBezTo>
                  <a:cubicBezTo>
                    <a:pt x="240292" y="124694"/>
                    <a:pt x="240518" y="124920"/>
                    <a:pt x="240518" y="125373"/>
                  </a:cubicBezTo>
                  <a:lnTo>
                    <a:pt x="240518" y="125801"/>
                  </a:lnTo>
                  <a:cubicBezTo>
                    <a:pt x="240518" y="127849"/>
                    <a:pt x="240518" y="129897"/>
                    <a:pt x="240518" y="131945"/>
                  </a:cubicBezTo>
                  <a:cubicBezTo>
                    <a:pt x="240518" y="132278"/>
                    <a:pt x="240495" y="132612"/>
                    <a:pt x="240626" y="132933"/>
                  </a:cubicBezTo>
                  <a:cubicBezTo>
                    <a:pt x="240661" y="132993"/>
                    <a:pt x="240661" y="133064"/>
                    <a:pt x="240661" y="133136"/>
                  </a:cubicBezTo>
                  <a:cubicBezTo>
                    <a:pt x="240578" y="134207"/>
                    <a:pt x="240876" y="135267"/>
                    <a:pt x="240816" y="136338"/>
                  </a:cubicBezTo>
                  <a:cubicBezTo>
                    <a:pt x="240792" y="136791"/>
                    <a:pt x="240816" y="137243"/>
                    <a:pt x="240816" y="137696"/>
                  </a:cubicBezTo>
                  <a:cubicBezTo>
                    <a:pt x="240816" y="137958"/>
                    <a:pt x="240816" y="138208"/>
                    <a:pt x="240899" y="138470"/>
                  </a:cubicBezTo>
                  <a:cubicBezTo>
                    <a:pt x="240947" y="138672"/>
                    <a:pt x="240947" y="138886"/>
                    <a:pt x="240947" y="139101"/>
                  </a:cubicBezTo>
                  <a:cubicBezTo>
                    <a:pt x="240947" y="139958"/>
                    <a:pt x="240947" y="140815"/>
                    <a:pt x="240947" y="141672"/>
                  </a:cubicBezTo>
                  <a:cubicBezTo>
                    <a:pt x="240959" y="142125"/>
                    <a:pt x="240923" y="142565"/>
                    <a:pt x="241066" y="143018"/>
                  </a:cubicBezTo>
                  <a:cubicBezTo>
                    <a:pt x="241126" y="143232"/>
                    <a:pt x="241090" y="143482"/>
                    <a:pt x="241090" y="143720"/>
                  </a:cubicBezTo>
                  <a:cubicBezTo>
                    <a:pt x="241102" y="144030"/>
                    <a:pt x="241102" y="144339"/>
                    <a:pt x="241185" y="144637"/>
                  </a:cubicBezTo>
                  <a:cubicBezTo>
                    <a:pt x="241257" y="144863"/>
                    <a:pt x="241221" y="145113"/>
                    <a:pt x="241233" y="145351"/>
                  </a:cubicBezTo>
                  <a:cubicBezTo>
                    <a:pt x="241268" y="145959"/>
                    <a:pt x="241245" y="146578"/>
                    <a:pt x="241340" y="147197"/>
                  </a:cubicBezTo>
                  <a:cubicBezTo>
                    <a:pt x="241447" y="147864"/>
                    <a:pt x="241376" y="148566"/>
                    <a:pt x="241364" y="149257"/>
                  </a:cubicBezTo>
                  <a:cubicBezTo>
                    <a:pt x="241364" y="149423"/>
                    <a:pt x="241257" y="149507"/>
                    <a:pt x="241090" y="149519"/>
                  </a:cubicBezTo>
                  <a:cubicBezTo>
                    <a:pt x="240947" y="149530"/>
                    <a:pt x="240804" y="149530"/>
                    <a:pt x="240661" y="149530"/>
                  </a:cubicBezTo>
                  <a:lnTo>
                    <a:pt x="238518" y="149530"/>
                  </a:lnTo>
                  <a:cubicBezTo>
                    <a:pt x="238256" y="149530"/>
                    <a:pt x="238006" y="149530"/>
                    <a:pt x="237744" y="149459"/>
                  </a:cubicBezTo>
                  <a:cubicBezTo>
                    <a:pt x="237518" y="149399"/>
                    <a:pt x="237280" y="149399"/>
                    <a:pt x="237042" y="149399"/>
                  </a:cubicBezTo>
                  <a:cubicBezTo>
                    <a:pt x="236244" y="149393"/>
                    <a:pt x="235446" y="149393"/>
                    <a:pt x="234649" y="149393"/>
                  </a:cubicBezTo>
                  <a:cubicBezTo>
                    <a:pt x="233851" y="149393"/>
                    <a:pt x="233053" y="149393"/>
                    <a:pt x="232255" y="149388"/>
                  </a:cubicBezTo>
                  <a:cubicBezTo>
                    <a:pt x="232160" y="149388"/>
                    <a:pt x="232066" y="149389"/>
                    <a:pt x="231972" y="149389"/>
                  </a:cubicBezTo>
                  <a:cubicBezTo>
                    <a:pt x="231737" y="149389"/>
                    <a:pt x="231505" y="149377"/>
                    <a:pt x="231267" y="149292"/>
                  </a:cubicBezTo>
                  <a:cubicBezTo>
                    <a:pt x="231148" y="149251"/>
                    <a:pt x="231017" y="149230"/>
                    <a:pt x="230885" y="149230"/>
                  </a:cubicBezTo>
                  <a:cubicBezTo>
                    <a:pt x="230752" y="149230"/>
                    <a:pt x="230618" y="149251"/>
                    <a:pt x="230493" y="149292"/>
                  </a:cubicBezTo>
                  <a:cubicBezTo>
                    <a:pt x="230264" y="149377"/>
                    <a:pt x="230028" y="149389"/>
                    <a:pt x="229791" y="149389"/>
                  </a:cubicBezTo>
                  <a:cubicBezTo>
                    <a:pt x="229696" y="149389"/>
                    <a:pt x="229600" y="149388"/>
                    <a:pt x="229505" y="149388"/>
                  </a:cubicBezTo>
                  <a:cubicBezTo>
                    <a:pt x="228993" y="149393"/>
                    <a:pt x="228481" y="149396"/>
                    <a:pt x="227971" y="149396"/>
                  </a:cubicBezTo>
                  <a:cubicBezTo>
                    <a:pt x="227460" y="149396"/>
                    <a:pt x="226951" y="149393"/>
                    <a:pt x="226445" y="149388"/>
                  </a:cubicBezTo>
                  <a:cubicBezTo>
                    <a:pt x="226299" y="149388"/>
                    <a:pt x="226154" y="149398"/>
                    <a:pt x="226008" y="149398"/>
                  </a:cubicBezTo>
                  <a:cubicBezTo>
                    <a:pt x="225844" y="149398"/>
                    <a:pt x="225680" y="149385"/>
                    <a:pt x="225516" y="149328"/>
                  </a:cubicBezTo>
                  <a:cubicBezTo>
                    <a:pt x="225481" y="149316"/>
                    <a:pt x="225421" y="149304"/>
                    <a:pt x="225386" y="149304"/>
                  </a:cubicBezTo>
                  <a:cubicBezTo>
                    <a:pt x="224811" y="149385"/>
                    <a:pt x="224239" y="149406"/>
                    <a:pt x="223666" y="149406"/>
                  </a:cubicBezTo>
                  <a:cubicBezTo>
                    <a:pt x="223051" y="149406"/>
                    <a:pt x="222435" y="149382"/>
                    <a:pt x="221818" y="149382"/>
                  </a:cubicBezTo>
                  <a:cubicBezTo>
                    <a:pt x="221654" y="149382"/>
                    <a:pt x="221490" y="149383"/>
                    <a:pt x="221325" y="149388"/>
                  </a:cubicBezTo>
                  <a:cubicBezTo>
                    <a:pt x="221159" y="149392"/>
                    <a:pt x="220992" y="149393"/>
                    <a:pt x="220825" y="149393"/>
                  </a:cubicBezTo>
                  <a:cubicBezTo>
                    <a:pt x="220492" y="149393"/>
                    <a:pt x="220159" y="149388"/>
                    <a:pt x="219825" y="149388"/>
                  </a:cubicBezTo>
                  <a:cubicBezTo>
                    <a:pt x="219682" y="149388"/>
                    <a:pt x="219540" y="149388"/>
                    <a:pt x="219397" y="149376"/>
                  </a:cubicBezTo>
                  <a:cubicBezTo>
                    <a:pt x="219242" y="149364"/>
                    <a:pt x="219135" y="149280"/>
                    <a:pt x="219111" y="149114"/>
                  </a:cubicBezTo>
                  <a:cubicBezTo>
                    <a:pt x="219099" y="148947"/>
                    <a:pt x="219099" y="148780"/>
                    <a:pt x="219099" y="148614"/>
                  </a:cubicBezTo>
                  <a:cubicBezTo>
                    <a:pt x="219099" y="147971"/>
                    <a:pt x="219111" y="147340"/>
                    <a:pt x="219099" y="146697"/>
                  </a:cubicBezTo>
                  <a:cubicBezTo>
                    <a:pt x="219099" y="146244"/>
                    <a:pt x="219135" y="145792"/>
                    <a:pt x="218992" y="145351"/>
                  </a:cubicBezTo>
                  <a:cubicBezTo>
                    <a:pt x="218932" y="145173"/>
                    <a:pt x="218968" y="144970"/>
                    <a:pt x="218956" y="144780"/>
                  </a:cubicBezTo>
                  <a:cubicBezTo>
                    <a:pt x="218932" y="143982"/>
                    <a:pt x="219039" y="143172"/>
                    <a:pt x="218837" y="142375"/>
                  </a:cubicBezTo>
                  <a:cubicBezTo>
                    <a:pt x="218789" y="142196"/>
                    <a:pt x="218825" y="141994"/>
                    <a:pt x="218825" y="141803"/>
                  </a:cubicBezTo>
                  <a:cubicBezTo>
                    <a:pt x="218813" y="139589"/>
                    <a:pt x="218813" y="137374"/>
                    <a:pt x="218813" y="135160"/>
                  </a:cubicBezTo>
                  <a:cubicBezTo>
                    <a:pt x="218813" y="134874"/>
                    <a:pt x="218825" y="134600"/>
                    <a:pt x="218730" y="134314"/>
                  </a:cubicBezTo>
                  <a:cubicBezTo>
                    <a:pt x="218670" y="134148"/>
                    <a:pt x="218682" y="133945"/>
                    <a:pt x="218682" y="133755"/>
                  </a:cubicBezTo>
                  <a:cubicBezTo>
                    <a:pt x="218682" y="130778"/>
                    <a:pt x="218670" y="127802"/>
                    <a:pt x="218682" y="124837"/>
                  </a:cubicBezTo>
                  <a:cubicBezTo>
                    <a:pt x="218682" y="124123"/>
                    <a:pt x="218682" y="124111"/>
                    <a:pt x="219385" y="124111"/>
                  </a:cubicBezTo>
                  <a:lnTo>
                    <a:pt x="230231" y="124111"/>
                  </a:lnTo>
                  <a:cubicBezTo>
                    <a:pt x="230285" y="124111"/>
                    <a:pt x="230339" y="124110"/>
                    <a:pt x="230393" y="124110"/>
                  </a:cubicBezTo>
                  <a:close/>
                  <a:moveTo>
                    <a:pt x="241391" y="124679"/>
                  </a:moveTo>
                  <a:cubicBezTo>
                    <a:pt x="241456" y="124679"/>
                    <a:pt x="241533" y="124691"/>
                    <a:pt x="241626" y="124718"/>
                  </a:cubicBezTo>
                  <a:cubicBezTo>
                    <a:pt x="242003" y="124817"/>
                    <a:pt x="242380" y="124825"/>
                    <a:pt x="242750" y="124825"/>
                  </a:cubicBezTo>
                  <a:cubicBezTo>
                    <a:pt x="242824" y="124825"/>
                    <a:pt x="242898" y="124825"/>
                    <a:pt x="242971" y="124825"/>
                  </a:cubicBezTo>
                  <a:lnTo>
                    <a:pt x="249758" y="124825"/>
                  </a:lnTo>
                  <a:cubicBezTo>
                    <a:pt x="250043" y="124825"/>
                    <a:pt x="250317" y="124825"/>
                    <a:pt x="250603" y="124908"/>
                  </a:cubicBezTo>
                  <a:cubicBezTo>
                    <a:pt x="250829" y="124968"/>
                    <a:pt x="251079" y="124956"/>
                    <a:pt x="251305" y="124968"/>
                  </a:cubicBezTo>
                  <a:cubicBezTo>
                    <a:pt x="251424" y="124974"/>
                    <a:pt x="251542" y="124976"/>
                    <a:pt x="251661" y="124976"/>
                  </a:cubicBezTo>
                  <a:cubicBezTo>
                    <a:pt x="251860" y="124976"/>
                    <a:pt x="252059" y="124971"/>
                    <a:pt x="252257" y="124971"/>
                  </a:cubicBezTo>
                  <a:cubicBezTo>
                    <a:pt x="252629" y="124971"/>
                    <a:pt x="252999" y="124990"/>
                    <a:pt x="253365" y="125099"/>
                  </a:cubicBezTo>
                  <a:cubicBezTo>
                    <a:pt x="253446" y="125118"/>
                    <a:pt x="253531" y="125124"/>
                    <a:pt x="253617" y="125124"/>
                  </a:cubicBezTo>
                  <a:cubicBezTo>
                    <a:pt x="253747" y="125124"/>
                    <a:pt x="253880" y="125111"/>
                    <a:pt x="254008" y="125111"/>
                  </a:cubicBezTo>
                  <a:lnTo>
                    <a:pt x="263855" y="125111"/>
                  </a:lnTo>
                  <a:cubicBezTo>
                    <a:pt x="263874" y="125111"/>
                    <a:pt x="263894" y="125111"/>
                    <a:pt x="263912" y="125111"/>
                  </a:cubicBezTo>
                  <a:cubicBezTo>
                    <a:pt x="264396" y="125111"/>
                    <a:pt x="264465" y="125122"/>
                    <a:pt x="264545" y="125718"/>
                  </a:cubicBezTo>
                  <a:cubicBezTo>
                    <a:pt x="264676" y="126599"/>
                    <a:pt x="264640" y="127480"/>
                    <a:pt x="264664" y="128349"/>
                  </a:cubicBezTo>
                  <a:cubicBezTo>
                    <a:pt x="264676" y="128635"/>
                    <a:pt x="264640" y="128921"/>
                    <a:pt x="264759" y="129195"/>
                  </a:cubicBezTo>
                  <a:cubicBezTo>
                    <a:pt x="264783" y="129230"/>
                    <a:pt x="264795" y="129290"/>
                    <a:pt x="264795" y="129337"/>
                  </a:cubicBezTo>
                  <a:cubicBezTo>
                    <a:pt x="264736" y="130076"/>
                    <a:pt x="264962" y="130790"/>
                    <a:pt x="264950" y="131528"/>
                  </a:cubicBezTo>
                  <a:cubicBezTo>
                    <a:pt x="264950" y="131790"/>
                    <a:pt x="264938" y="132052"/>
                    <a:pt x="265033" y="132302"/>
                  </a:cubicBezTo>
                  <a:cubicBezTo>
                    <a:pt x="265069" y="132385"/>
                    <a:pt x="265093" y="132493"/>
                    <a:pt x="265081" y="132576"/>
                  </a:cubicBezTo>
                  <a:cubicBezTo>
                    <a:pt x="265010" y="133302"/>
                    <a:pt x="265152" y="134005"/>
                    <a:pt x="265260" y="134707"/>
                  </a:cubicBezTo>
                  <a:cubicBezTo>
                    <a:pt x="265367" y="135362"/>
                    <a:pt x="265295" y="136029"/>
                    <a:pt x="265486" y="136672"/>
                  </a:cubicBezTo>
                  <a:cubicBezTo>
                    <a:pt x="265533" y="136826"/>
                    <a:pt x="265521" y="137005"/>
                    <a:pt x="265521" y="137172"/>
                  </a:cubicBezTo>
                  <a:cubicBezTo>
                    <a:pt x="265521" y="137719"/>
                    <a:pt x="265521" y="138267"/>
                    <a:pt x="265521" y="138815"/>
                  </a:cubicBezTo>
                  <a:cubicBezTo>
                    <a:pt x="265533" y="139255"/>
                    <a:pt x="265498" y="139708"/>
                    <a:pt x="265641" y="140160"/>
                  </a:cubicBezTo>
                  <a:cubicBezTo>
                    <a:pt x="265700" y="140351"/>
                    <a:pt x="265664" y="140577"/>
                    <a:pt x="265664" y="140791"/>
                  </a:cubicBezTo>
                  <a:cubicBezTo>
                    <a:pt x="265664" y="142291"/>
                    <a:pt x="265664" y="143792"/>
                    <a:pt x="265664" y="145292"/>
                  </a:cubicBezTo>
                  <a:cubicBezTo>
                    <a:pt x="265664" y="145601"/>
                    <a:pt x="265652" y="145911"/>
                    <a:pt x="265760" y="146209"/>
                  </a:cubicBezTo>
                  <a:cubicBezTo>
                    <a:pt x="265807" y="146340"/>
                    <a:pt x="265807" y="146494"/>
                    <a:pt x="265807" y="146625"/>
                  </a:cubicBezTo>
                  <a:cubicBezTo>
                    <a:pt x="265807" y="147602"/>
                    <a:pt x="265807" y="148578"/>
                    <a:pt x="265807" y="149554"/>
                  </a:cubicBezTo>
                  <a:cubicBezTo>
                    <a:pt x="265807" y="149649"/>
                    <a:pt x="265807" y="149745"/>
                    <a:pt x="265795" y="149840"/>
                  </a:cubicBezTo>
                  <a:cubicBezTo>
                    <a:pt x="265783" y="149971"/>
                    <a:pt x="265712" y="150078"/>
                    <a:pt x="265581" y="150078"/>
                  </a:cubicBezTo>
                  <a:cubicBezTo>
                    <a:pt x="265028" y="150091"/>
                    <a:pt x="264475" y="150119"/>
                    <a:pt x="263921" y="150119"/>
                  </a:cubicBezTo>
                  <a:cubicBezTo>
                    <a:pt x="263474" y="150119"/>
                    <a:pt x="263028" y="150101"/>
                    <a:pt x="262581" y="150042"/>
                  </a:cubicBezTo>
                  <a:cubicBezTo>
                    <a:pt x="262331" y="150007"/>
                    <a:pt x="262069" y="149959"/>
                    <a:pt x="261807" y="149959"/>
                  </a:cubicBezTo>
                  <a:lnTo>
                    <a:pt x="258378" y="149959"/>
                  </a:lnTo>
                  <a:cubicBezTo>
                    <a:pt x="258231" y="149959"/>
                    <a:pt x="258083" y="149963"/>
                    <a:pt x="257934" y="149963"/>
                  </a:cubicBezTo>
                  <a:cubicBezTo>
                    <a:pt x="257637" y="149963"/>
                    <a:pt x="257338" y="149947"/>
                    <a:pt x="257044" y="149852"/>
                  </a:cubicBezTo>
                  <a:cubicBezTo>
                    <a:pt x="256963" y="149825"/>
                    <a:pt x="256877" y="149817"/>
                    <a:pt x="256789" y="149817"/>
                  </a:cubicBezTo>
                  <a:cubicBezTo>
                    <a:pt x="256684" y="149817"/>
                    <a:pt x="256577" y="149828"/>
                    <a:pt x="256473" y="149828"/>
                  </a:cubicBezTo>
                  <a:cubicBezTo>
                    <a:pt x="255282" y="149816"/>
                    <a:pt x="254091" y="149816"/>
                    <a:pt x="252901" y="149816"/>
                  </a:cubicBezTo>
                  <a:cubicBezTo>
                    <a:pt x="252787" y="149816"/>
                    <a:pt x="252673" y="149818"/>
                    <a:pt x="252560" y="149818"/>
                  </a:cubicBezTo>
                  <a:cubicBezTo>
                    <a:pt x="252249" y="149818"/>
                    <a:pt x="251941" y="149805"/>
                    <a:pt x="251627" y="149709"/>
                  </a:cubicBezTo>
                  <a:cubicBezTo>
                    <a:pt x="251540" y="149682"/>
                    <a:pt x="251446" y="149675"/>
                    <a:pt x="251349" y="149675"/>
                  </a:cubicBezTo>
                  <a:cubicBezTo>
                    <a:pt x="251233" y="149675"/>
                    <a:pt x="251113" y="149685"/>
                    <a:pt x="250996" y="149685"/>
                  </a:cubicBezTo>
                  <a:cubicBezTo>
                    <a:pt x="249258" y="149673"/>
                    <a:pt x="247519" y="149673"/>
                    <a:pt x="245781" y="149673"/>
                  </a:cubicBezTo>
                  <a:cubicBezTo>
                    <a:pt x="245719" y="149673"/>
                    <a:pt x="245657" y="149674"/>
                    <a:pt x="245595" y="149674"/>
                  </a:cubicBezTo>
                  <a:cubicBezTo>
                    <a:pt x="245348" y="149674"/>
                    <a:pt x="245102" y="149666"/>
                    <a:pt x="244864" y="149590"/>
                  </a:cubicBezTo>
                  <a:cubicBezTo>
                    <a:pt x="244737" y="149547"/>
                    <a:pt x="244597" y="149541"/>
                    <a:pt x="244458" y="149541"/>
                  </a:cubicBezTo>
                  <a:cubicBezTo>
                    <a:pt x="244402" y="149541"/>
                    <a:pt x="244347" y="149542"/>
                    <a:pt x="244293" y="149542"/>
                  </a:cubicBezTo>
                  <a:cubicBezTo>
                    <a:pt x="243983" y="149536"/>
                    <a:pt x="243676" y="149536"/>
                    <a:pt x="243370" y="149536"/>
                  </a:cubicBezTo>
                  <a:cubicBezTo>
                    <a:pt x="243063" y="149536"/>
                    <a:pt x="242757" y="149536"/>
                    <a:pt x="242447" y="149530"/>
                  </a:cubicBezTo>
                  <a:cubicBezTo>
                    <a:pt x="242007" y="149530"/>
                    <a:pt x="241971" y="149483"/>
                    <a:pt x="241959" y="149030"/>
                  </a:cubicBezTo>
                  <a:cubicBezTo>
                    <a:pt x="241947" y="148673"/>
                    <a:pt x="241959" y="148316"/>
                    <a:pt x="241947" y="147959"/>
                  </a:cubicBezTo>
                  <a:cubicBezTo>
                    <a:pt x="241947" y="147459"/>
                    <a:pt x="241995" y="146959"/>
                    <a:pt x="241840" y="146471"/>
                  </a:cubicBezTo>
                  <a:cubicBezTo>
                    <a:pt x="241780" y="146316"/>
                    <a:pt x="241816" y="146137"/>
                    <a:pt x="241816" y="145970"/>
                  </a:cubicBezTo>
                  <a:cubicBezTo>
                    <a:pt x="241804" y="145637"/>
                    <a:pt x="241840" y="145304"/>
                    <a:pt x="241697" y="144982"/>
                  </a:cubicBezTo>
                  <a:cubicBezTo>
                    <a:pt x="241673" y="144923"/>
                    <a:pt x="241673" y="144851"/>
                    <a:pt x="241673" y="144780"/>
                  </a:cubicBezTo>
                  <a:cubicBezTo>
                    <a:pt x="241709" y="143423"/>
                    <a:pt x="241435" y="142077"/>
                    <a:pt x="241518" y="140720"/>
                  </a:cubicBezTo>
                  <a:cubicBezTo>
                    <a:pt x="241542" y="140327"/>
                    <a:pt x="241554" y="139922"/>
                    <a:pt x="241411" y="139517"/>
                  </a:cubicBezTo>
                  <a:cubicBezTo>
                    <a:pt x="241364" y="139351"/>
                    <a:pt x="241388" y="139148"/>
                    <a:pt x="241388" y="138958"/>
                  </a:cubicBezTo>
                  <a:cubicBezTo>
                    <a:pt x="241388" y="138148"/>
                    <a:pt x="241388" y="137338"/>
                    <a:pt x="241376" y="136529"/>
                  </a:cubicBezTo>
                  <a:cubicBezTo>
                    <a:pt x="241376" y="136029"/>
                    <a:pt x="241423" y="135529"/>
                    <a:pt x="241268" y="135041"/>
                  </a:cubicBezTo>
                  <a:cubicBezTo>
                    <a:pt x="241209" y="134850"/>
                    <a:pt x="241245" y="134624"/>
                    <a:pt x="241245" y="134410"/>
                  </a:cubicBezTo>
                  <a:cubicBezTo>
                    <a:pt x="241233" y="133957"/>
                    <a:pt x="241268" y="133505"/>
                    <a:pt x="241126" y="133064"/>
                  </a:cubicBezTo>
                  <a:cubicBezTo>
                    <a:pt x="241066" y="132886"/>
                    <a:pt x="241102" y="132683"/>
                    <a:pt x="241102" y="132493"/>
                  </a:cubicBezTo>
                  <a:lnTo>
                    <a:pt x="241102" y="128933"/>
                  </a:lnTo>
                  <a:lnTo>
                    <a:pt x="241102" y="128921"/>
                  </a:lnTo>
                  <a:lnTo>
                    <a:pt x="241102" y="125492"/>
                  </a:lnTo>
                  <a:lnTo>
                    <a:pt x="241102" y="125135"/>
                  </a:lnTo>
                  <a:cubicBezTo>
                    <a:pt x="241092" y="124838"/>
                    <a:pt x="241163" y="124679"/>
                    <a:pt x="241391" y="124679"/>
                  </a:cubicBezTo>
                  <a:close/>
                  <a:moveTo>
                    <a:pt x="67444" y="146522"/>
                  </a:moveTo>
                  <a:cubicBezTo>
                    <a:pt x="67829" y="146522"/>
                    <a:pt x="68217" y="146547"/>
                    <a:pt x="68604" y="146554"/>
                  </a:cubicBezTo>
                  <a:cubicBezTo>
                    <a:pt x="68771" y="146554"/>
                    <a:pt x="68854" y="146685"/>
                    <a:pt x="68854" y="146840"/>
                  </a:cubicBezTo>
                  <a:cubicBezTo>
                    <a:pt x="68854" y="147006"/>
                    <a:pt x="68890" y="147185"/>
                    <a:pt x="68842" y="147340"/>
                  </a:cubicBezTo>
                  <a:cubicBezTo>
                    <a:pt x="68687" y="147804"/>
                    <a:pt x="68735" y="148280"/>
                    <a:pt x="68723" y="148757"/>
                  </a:cubicBezTo>
                  <a:cubicBezTo>
                    <a:pt x="68699" y="149435"/>
                    <a:pt x="68747" y="150126"/>
                    <a:pt x="68616" y="150816"/>
                  </a:cubicBezTo>
                  <a:cubicBezTo>
                    <a:pt x="68509" y="151364"/>
                    <a:pt x="68592" y="151947"/>
                    <a:pt x="68580" y="152519"/>
                  </a:cubicBezTo>
                  <a:cubicBezTo>
                    <a:pt x="68568" y="152971"/>
                    <a:pt x="68616" y="153424"/>
                    <a:pt x="68461" y="153864"/>
                  </a:cubicBezTo>
                  <a:cubicBezTo>
                    <a:pt x="68414" y="154019"/>
                    <a:pt x="68437" y="154198"/>
                    <a:pt x="68437" y="154364"/>
                  </a:cubicBezTo>
                  <a:cubicBezTo>
                    <a:pt x="68437" y="154960"/>
                    <a:pt x="68437" y="155555"/>
                    <a:pt x="68437" y="156150"/>
                  </a:cubicBezTo>
                  <a:cubicBezTo>
                    <a:pt x="68437" y="156448"/>
                    <a:pt x="68449" y="156757"/>
                    <a:pt x="68342" y="157067"/>
                  </a:cubicBezTo>
                  <a:cubicBezTo>
                    <a:pt x="68283" y="157234"/>
                    <a:pt x="68294" y="157436"/>
                    <a:pt x="68294" y="157627"/>
                  </a:cubicBezTo>
                  <a:cubicBezTo>
                    <a:pt x="68294" y="158293"/>
                    <a:pt x="68294" y="158960"/>
                    <a:pt x="68294" y="159627"/>
                  </a:cubicBezTo>
                  <a:cubicBezTo>
                    <a:pt x="68283" y="160151"/>
                    <a:pt x="68342" y="160675"/>
                    <a:pt x="68175" y="161187"/>
                  </a:cubicBezTo>
                  <a:cubicBezTo>
                    <a:pt x="68128" y="161329"/>
                    <a:pt x="68152" y="161508"/>
                    <a:pt x="68152" y="161675"/>
                  </a:cubicBezTo>
                  <a:cubicBezTo>
                    <a:pt x="68152" y="162699"/>
                    <a:pt x="68152" y="163723"/>
                    <a:pt x="68152" y="164747"/>
                  </a:cubicBezTo>
                  <a:cubicBezTo>
                    <a:pt x="68140" y="165151"/>
                    <a:pt x="68199" y="165556"/>
                    <a:pt x="68044" y="165949"/>
                  </a:cubicBezTo>
                  <a:cubicBezTo>
                    <a:pt x="68009" y="166056"/>
                    <a:pt x="68021" y="166187"/>
                    <a:pt x="68056" y="166294"/>
                  </a:cubicBezTo>
                  <a:cubicBezTo>
                    <a:pt x="68235" y="166842"/>
                    <a:pt x="68116" y="167390"/>
                    <a:pt x="68140" y="167926"/>
                  </a:cubicBezTo>
                  <a:cubicBezTo>
                    <a:pt x="68152" y="168021"/>
                    <a:pt x="68128" y="168116"/>
                    <a:pt x="68092" y="168211"/>
                  </a:cubicBezTo>
                  <a:cubicBezTo>
                    <a:pt x="67997" y="168461"/>
                    <a:pt x="67985" y="168711"/>
                    <a:pt x="68080" y="168973"/>
                  </a:cubicBezTo>
                  <a:cubicBezTo>
                    <a:pt x="68187" y="169247"/>
                    <a:pt x="68152" y="169533"/>
                    <a:pt x="68140" y="169819"/>
                  </a:cubicBezTo>
                  <a:cubicBezTo>
                    <a:pt x="68128" y="169985"/>
                    <a:pt x="68033" y="170081"/>
                    <a:pt x="67866" y="170092"/>
                  </a:cubicBezTo>
                  <a:cubicBezTo>
                    <a:pt x="67652" y="170104"/>
                    <a:pt x="67437" y="170104"/>
                    <a:pt x="67223" y="170104"/>
                  </a:cubicBezTo>
                  <a:lnTo>
                    <a:pt x="45446" y="170104"/>
                  </a:lnTo>
                  <a:cubicBezTo>
                    <a:pt x="45359" y="170104"/>
                    <a:pt x="45281" y="170105"/>
                    <a:pt x="45210" y="170105"/>
                  </a:cubicBezTo>
                  <a:cubicBezTo>
                    <a:pt x="44550" y="170105"/>
                    <a:pt x="44589" y="170066"/>
                    <a:pt x="44589" y="169259"/>
                  </a:cubicBezTo>
                  <a:cubicBezTo>
                    <a:pt x="44589" y="167068"/>
                    <a:pt x="44589" y="164878"/>
                    <a:pt x="44577" y="162687"/>
                  </a:cubicBezTo>
                  <a:cubicBezTo>
                    <a:pt x="44577" y="162353"/>
                    <a:pt x="44589" y="162020"/>
                    <a:pt x="44482" y="161699"/>
                  </a:cubicBezTo>
                  <a:cubicBezTo>
                    <a:pt x="44422" y="161520"/>
                    <a:pt x="44446" y="161318"/>
                    <a:pt x="44446" y="161127"/>
                  </a:cubicBezTo>
                  <a:cubicBezTo>
                    <a:pt x="44446" y="156757"/>
                    <a:pt x="44446" y="152376"/>
                    <a:pt x="44446" y="147995"/>
                  </a:cubicBezTo>
                  <a:cubicBezTo>
                    <a:pt x="44446" y="147256"/>
                    <a:pt x="44446" y="147256"/>
                    <a:pt x="45196" y="147256"/>
                  </a:cubicBezTo>
                  <a:lnTo>
                    <a:pt x="48983" y="147256"/>
                  </a:lnTo>
                  <a:cubicBezTo>
                    <a:pt x="49387" y="147244"/>
                    <a:pt x="49792" y="147280"/>
                    <a:pt x="50185" y="147137"/>
                  </a:cubicBezTo>
                  <a:cubicBezTo>
                    <a:pt x="50262" y="147113"/>
                    <a:pt x="50346" y="147107"/>
                    <a:pt x="50431" y="147107"/>
                  </a:cubicBezTo>
                  <a:cubicBezTo>
                    <a:pt x="50515" y="147107"/>
                    <a:pt x="50602" y="147113"/>
                    <a:pt x="50685" y="147113"/>
                  </a:cubicBezTo>
                  <a:lnTo>
                    <a:pt x="52602" y="147113"/>
                  </a:lnTo>
                  <a:cubicBezTo>
                    <a:pt x="52983" y="147102"/>
                    <a:pt x="53364" y="147125"/>
                    <a:pt x="53733" y="147006"/>
                  </a:cubicBezTo>
                  <a:cubicBezTo>
                    <a:pt x="53825" y="146974"/>
                    <a:pt x="53923" y="146966"/>
                    <a:pt x="54021" y="146966"/>
                  </a:cubicBezTo>
                  <a:cubicBezTo>
                    <a:pt x="54113" y="146966"/>
                    <a:pt x="54205" y="146973"/>
                    <a:pt x="54297" y="146973"/>
                  </a:cubicBezTo>
                  <a:cubicBezTo>
                    <a:pt x="54323" y="146973"/>
                    <a:pt x="54350" y="146972"/>
                    <a:pt x="54376" y="146971"/>
                  </a:cubicBezTo>
                  <a:cubicBezTo>
                    <a:pt x="55102" y="146935"/>
                    <a:pt x="55841" y="147006"/>
                    <a:pt x="56579" y="146852"/>
                  </a:cubicBezTo>
                  <a:cubicBezTo>
                    <a:pt x="56760" y="146813"/>
                    <a:pt x="56946" y="146802"/>
                    <a:pt x="57136" y="146802"/>
                  </a:cubicBezTo>
                  <a:cubicBezTo>
                    <a:pt x="57420" y="146802"/>
                    <a:pt x="57710" y="146828"/>
                    <a:pt x="57996" y="146828"/>
                  </a:cubicBezTo>
                  <a:cubicBezTo>
                    <a:pt x="58257" y="146816"/>
                    <a:pt x="58519" y="146840"/>
                    <a:pt x="58769" y="146732"/>
                  </a:cubicBezTo>
                  <a:cubicBezTo>
                    <a:pt x="58898" y="146688"/>
                    <a:pt x="59026" y="146677"/>
                    <a:pt x="59154" y="146677"/>
                  </a:cubicBezTo>
                  <a:cubicBezTo>
                    <a:pt x="59264" y="146677"/>
                    <a:pt x="59374" y="146685"/>
                    <a:pt x="59484" y="146685"/>
                  </a:cubicBezTo>
                  <a:cubicBezTo>
                    <a:pt x="61532" y="146685"/>
                    <a:pt x="63580" y="146685"/>
                    <a:pt x="65627" y="146673"/>
                  </a:cubicBezTo>
                  <a:cubicBezTo>
                    <a:pt x="65925" y="146673"/>
                    <a:pt x="66235" y="146637"/>
                    <a:pt x="66544" y="146590"/>
                  </a:cubicBezTo>
                  <a:cubicBezTo>
                    <a:pt x="66842" y="146537"/>
                    <a:pt x="67142" y="146522"/>
                    <a:pt x="67444" y="146522"/>
                  </a:cubicBezTo>
                  <a:close/>
                  <a:moveTo>
                    <a:pt x="43892" y="147260"/>
                  </a:moveTo>
                  <a:cubicBezTo>
                    <a:pt x="44066" y="147260"/>
                    <a:pt x="44142" y="147392"/>
                    <a:pt x="44160" y="147661"/>
                  </a:cubicBezTo>
                  <a:cubicBezTo>
                    <a:pt x="44160" y="147828"/>
                    <a:pt x="44160" y="147995"/>
                    <a:pt x="44160" y="148161"/>
                  </a:cubicBezTo>
                  <a:lnTo>
                    <a:pt x="44160" y="154864"/>
                  </a:lnTo>
                  <a:cubicBezTo>
                    <a:pt x="44160" y="157079"/>
                    <a:pt x="44160" y="159282"/>
                    <a:pt x="44160" y="161496"/>
                  </a:cubicBezTo>
                  <a:cubicBezTo>
                    <a:pt x="44160" y="161830"/>
                    <a:pt x="44137" y="162163"/>
                    <a:pt x="44256" y="162484"/>
                  </a:cubicBezTo>
                  <a:cubicBezTo>
                    <a:pt x="44303" y="162639"/>
                    <a:pt x="44291" y="162818"/>
                    <a:pt x="44291" y="162984"/>
                  </a:cubicBezTo>
                  <a:cubicBezTo>
                    <a:pt x="44291" y="165151"/>
                    <a:pt x="44291" y="167318"/>
                    <a:pt x="44291" y="169485"/>
                  </a:cubicBezTo>
                  <a:cubicBezTo>
                    <a:pt x="44291" y="169581"/>
                    <a:pt x="44291" y="169676"/>
                    <a:pt x="44291" y="169771"/>
                  </a:cubicBezTo>
                  <a:cubicBezTo>
                    <a:pt x="44268" y="169985"/>
                    <a:pt x="44196" y="170069"/>
                    <a:pt x="43982" y="170081"/>
                  </a:cubicBezTo>
                  <a:cubicBezTo>
                    <a:pt x="43815" y="170092"/>
                    <a:pt x="43649" y="170092"/>
                    <a:pt x="43482" y="170092"/>
                  </a:cubicBezTo>
                  <a:lnTo>
                    <a:pt x="37481" y="170092"/>
                  </a:lnTo>
                  <a:cubicBezTo>
                    <a:pt x="37207" y="170092"/>
                    <a:pt x="36921" y="170092"/>
                    <a:pt x="36636" y="170009"/>
                  </a:cubicBezTo>
                  <a:cubicBezTo>
                    <a:pt x="36517" y="169967"/>
                    <a:pt x="36379" y="169961"/>
                    <a:pt x="36241" y="169961"/>
                  </a:cubicBezTo>
                  <a:cubicBezTo>
                    <a:pt x="36186" y="169961"/>
                    <a:pt x="36131" y="169962"/>
                    <a:pt x="36076" y="169962"/>
                  </a:cubicBezTo>
                  <a:lnTo>
                    <a:pt x="25075" y="169962"/>
                  </a:lnTo>
                  <a:cubicBezTo>
                    <a:pt x="25011" y="169962"/>
                    <a:pt x="24948" y="169951"/>
                    <a:pt x="24888" y="169951"/>
                  </a:cubicBezTo>
                  <a:cubicBezTo>
                    <a:pt x="24858" y="169951"/>
                    <a:pt x="24829" y="169954"/>
                    <a:pt x="24801" y="169962"/>
                  </a:cubicBezTo>
                  <a:cubicBezTo>
                    <a:pt x="24332" y="170077"/>
                    <a:pt x="23861" y="170103"/>
                    <a:pt x="23388" y="170103"/>
                  </a:cubicBezTo>
                  <a:cubicBezTo>
                    <a:pt x="23009" y="170103"/>
                    <a:pt x="22628" y="170086"/>
                    <a:pt x="22247" y="170086"/>
                  </a:cubicBezTo>
                  <a:cubicBezTo>
                    <a:pt x="22126" y="170086"/>
                    <a:pt x="22005" y="170088"/>
                    <a:pt x="21884" y="170092"/>
                  </a:cubicBezTo>
                  <a:cubicBezTo>
                    <a:pt x="21551" y="170116"/>
                    <a:pt x="21217" y="170069"/>
                    <a:pt x="20896" y="170212"/>
                  </a:cubicBezTo>
                  <a:cubicBezTo>
                    <a:pt x="20812" y="170235"/>
                    <a:pt x="20705" y="170235"/>
                    <a:pt x="20610" y="170235"/>
                  </a:cubicBezTo>
                  <a:cubicBezTo>
                    <a:pt x="20561" y="170235"/>
                    <a:pt x="20514" y="170235"/>
                    <a:pt x="20470" y="170235"/>
                  </a:cubicBezTo>
                  <a:cubicBezTo>
                    <a:pt x="20280" y="170235"/>
                    <a:pt x="20126" y="170238"/>
                    <a:pt x="20000" y="170238"/>
                  </a:cubicBezTo>
                  <a:cubicBezTo>
                    <a:pt x="19354" y="170238"/>
                    <a:pt x="19453" y="170154"/>
                    <a:pt x="19443" y="169128"/>
                  </a:cubicBezTo>
                  <a:cubicBezTo>
                    <a:pt x="19443" y="168842"/>
                    <a:pt x="19443" y="168568"/>
                    <a:pt x="19348" y="168283"/>
                  </a:cubicBezTo>
                  <a:cubicBezTo>
                    <a:pt x="19288" y="168080"/>
                    <a:pt x="19312" y="167854"/>
                    <a:pt x="19312" y="167652"/>
                  </a:cubicBezTo>
                  <a:cubicBezTo>
                    <a:pt x="19300" y="166199"/>
                    <a:pt x="19300" y="164747"/>
                    <a:pt x="19300" y="163294"/>
                  </a:cubicBezTo>
                  <a:cubicBezTo>
                    <a:pt x="19300" y="163008"/>
                    <a:pt x="19300" y="162723"/>
                    <a:pt x="19217" y="162449"/>
                  </a:cubicBezTo>
                  <a:cubicBezTo>
                    <a:pt x="19157" y="162270"/>
                    <a:pt x="19169" y="162068"/>
                    <a:pt x="19169" y="161877"/>
                  </a:cubicBezTo>
                  <a:cubicBezTo>
                    <a:pt x="19169" y="157484"/>
                    <a:pt x="19157" y="153078"/>
                    <a:pt x="19157" y="148673"/>
                  </a:cubicBezTo>
                  <a:lnTo>
                    <a:pt x="19157" y="148602"/>
                  </a:lnTo>
                  <a:cubicBezTo>
                    <a:pt x="19169" y="148185"/>
                    <a:pt x="19384" y="147971"/>
                    <a:pt x="19800" y="147959"/>
                  </a:cubicBezTo>
                  <a:cubicBezTo>
                    <a:pt x="19871" y="147957"/>
                    <a:pt x="19942" y="147957"/>
                    <a:pt x="20012" y="147957"/>
                  </a:cubicBezTo>
                  <a:cubicBezTo>
                    <a:pt x="20087" y="147957"/>
                    <a:pt x="20162" y="147957"/>
                    <a:pt x="20237" y="147957"/>
                  </a:cubicBezTo>
                  <a:cubicBezTo>
                    <a:pt x="20567" y="147957"/>
                    <a:pt x="20895" y="147947"/>
                    <a:pt x="21217" y="147840"/>
                  </a:cubicBezTo>
                  <a:cubicBezTo>
                    <a:pt x="21295" y="147816"/>
                    <a:pt x="21378" y="147810"/>
                    <a:pt x="21463" y="147810"/>
                  </a:cubicBezTo>
                  <a:cubicBezTo>
                    <a:pt x="21548" y="147810"/>
                    <a:pt x="21634" y="147816"/>
                    <a:pt x="21717" y="147816"/>
                  </a:cubicBezTo>
                  <a:lnTo>
                    <a:pt x="24360" y="147816"/>
                  </a:lnTo>
                  <a:cubicBezTo>
                    <a:pt x="24472" y="147816"/>
                    <a:pt x="24583" y="147818"/>
                    <a:pt x="24696" y="147818"/>
                  </a:cubicBezTo>
                  <a:cubicBezTo>
                    <a:pt x="25006" y="147818"/>
                    <a:pt x="25320" y="147805"/>
                    <a:pt x="25634" y="147709"/>
                  </a:cubicBezTo>
                  <a:cubicBezTo>
                    <a:pt x="25710" y="147682"/>
                    <a:pt x="25793" y="147674"/>
                    <a:pt x="25879" y="147674"/>
                  </a:cubicBezTo>
                  <a:cubicBezTo>
                    <a:pt x="25983" y="147674"/>
                    <a:pt x="26090" y="147685"/>
                    <a:pt x="26194" y="147685"/>
                  </a:cubicBezTo>
                  <a:cubicBezTo>
                    <a:pt x="27075" y="147673"/>
                    <a:pt x="27956" y="147673"/>
                    <a:pt x="28837" y="147673"/>
                  </a:cubicBezTo>
                  <a:cubicBezTo>
                    <a:pt x="28972" y="147673"/>
                    <a:pt x="29107" y="147677"/>
                    <a:pt x="29241" y="147677"/>
                  </a:cubicBezTo>
                  <a:cubicBezTo>
                    <a:pt x="29510" y="147677"/>
                    <a:pt x="29778" y="147661"/>
                    <a:pt x="30040" y="147566"/>
                  </a:cubicBezTo>
                  <a:cubicBezTo>
                    <a:pt x="30110" y="147539"/>
                    <a:pt x="30185" y="147531"/>
                    <a:pt x="30262" y="147531"/>
                  </a:cubicBezTo>
                  <a:cubicBezTo>
                    <a:pt x="30354" y="147531"/>
                    <a:pt x="30449" y="147542"/>
                    <a:pt x="30540" y="147542"/>
                  </a:cubicBezTo>
                  <a:cubicBezTo>
                    <a:pt x="30867" y="147536"/>
                    <a:pt x="31198" y="147536"/>
                    <a:pt x="31529" y="147536"/>
                  </a:cubicBezTo>
                  <a:cubicBezTo>
                    <a:pt x="31861" y="147536"/>
                    <a:pt x="32195" y="147536"/>
                    <a:pt x="32528" y="147530"/>
                  </a:cubicBezTo>
                  <a:cubicBezTo>
                    <a:pt x="32719" y="147530"/>
                    <a:pt x="32909" y="147536"/>
                    <a:pt x="33099" y="147536"/>
                  </a:cubicBezTo>
                  <a:cubicBezTo>
                    <a:pt x="33431" y="147536"/>
                    <a:pt x="33762" y="147517"/>
                    <a:pt x="34088" y="147411"/>
                  </a:cubicBezTo>
                  <a:cubicBezTo>
                    <a:pt x="34166" y="147388"/>
                    <a:pt x="34247" y="147381"/>
                    <a:pt x="34330" y="147381"/>
                  </a:cubicBezTo>
                  <a:cubicBezTo>
                    <a:pt x="34462" y="147381"/>
                    <a:pt x="34599" y="147399"/>
                    <a:pt x="34731" y="147399"/>
                  </a:cubicBezTo>
                  <a:cubicBezTo>
                    <a:pt x="37374" y="147387"/>
                    <a:pt x="40017" y="147387"/>
                    <a:pt x="42660" y="147387"/>
                  </a:cubicBezTo>
                  <a:cubicBezTo>
                    <a:pt x="42723" y="147387"/>
                    <a:pt x="42786" y="147388"/>
                    <a:pt x="42850" y="147388"/>
                  </a:cubicBezTo>
                  <a:cubicBezTo>
                    <a:pt x="43135" y="147388"/>
                    <a:pt x="43428" y="147380"/>
                    <a:pt x="43720" y="147292"/>
                  </a:cubicBezTo>
                  <a:cubicBezTo>
                    <a:pt x="43786" y="147271"/>
                    <a:pt x="43843" y="147260"/>
                    <a:pt x="43892" y="147260"/>
                  </a:cubicBezTo>
                  <a:close/>
                  <a:moveTo>
                    <a:pt x="93786" y="146542"/>
                  </a:moveTo>
                  <a:cubicBezTo>
                    <a:pt x="94143" y="146542"/>
                    <a:pt x="94488" y="146566"/>
                    <a:pt x="94833" y="146673"/>
                  </a:cubicBezTo>
                  <a:cubicBezTo>
                    <a:pt x="95095" y="146768"/>
                    <a:pt x="95143" y="146792"/>
                    <a:pt x="95131" y="147078"/>
                  </a:cubicBezTo>
                  <a:cubicBezTo>
                    <a:pt x="95107" y="147875"/>
                    <a:pt x="95238" y="148685"/>
                    <a:pt x="95024" y="149483"/>
                  </a:cubicBezTo>
                  <a:cubicBezTo>
                    <a:pt x="94964" y="149685"/>
                    <a:pt x="95000" y="149911"/>
                    <a:pt x="95000" y="150126"/>
                  </a:cubicBezTo>
                  <a:cubicBezTo>
                    <a:pt x="95000" y="154388"/>
                    <a:pt x="95000" y="158639"/>
                    <a:pt x="95000" y="162901"/>
                  </a:cubicBezTo>
                  <a:cubicBezTo>
                    <a:pt x="95000" y="163258"/>
                    <a:pt x="95012" y="163604"/>
                    <a:pt x="94893" y="163961"/>
                  </a:cubicBezTo>
                  <a:cubicBezTo>
                    <a:pt x="94822" y="164151"/>
                    <a:pt x="94857" y="164389"/>
                    <a:pt x="94857" y="164592"/>
                  </a:cubicBezTo>
                  <a:cubicBezTo>
                    <a:pt x="94857" y="166473"/>
                    <a:pt x="94857" y="168354"/>
                    <a:pt x="94857" y="170235"/>
                  </a:cubicBezTo>
                  <a:cubicBezTo>
                    <a:pt x="94857" y="170962"/>
                    <a:pt x="94845" y="170962"/>
                    <a:pt x="94155" y="170962"/>
                  </a:cubicBezTo>
                  <a:cubicBezTo>
                    <a:pt x="94057" y="170962"/>
                    <a:pt x="93958" y="170963"/>
                    <a:pt x="93858" y="170963"/>
                  </a:cubicBezTo>
                  <a:cubicBezTo>
                    <a:pt x="93560" y="170963"/>
                    <a:pt x="93259" y="170950"/>
                    <a:pt x="92964" y="170843"/>
                  </a:cubicBezTo>
                  <a:cubicBezTo>
                    <a:pt x="92897" y="170822"/>
                    <a:pt x="92826" y="170817"/>
                    <a:pt x="92753" y="170817"/>
                  </a:cubicBezTo>
                  <a:cubicBezTo>
                    <a:pt x="92684" y="170817"/>
                    <a:pt x="92614" y="170821"/>
                    <a:pt x="92545" y="170821"/>
                  </a:cubicBezTo>
                  <a:cubicBezTo>
                    <a:pt x="92518" y="170821"/>
                    <a:pt x="92491" y="170821"/>
                    <a:pt x="92464" y="170819"/>
                  </a:cubicBezTo>
                  <a:cubicBezTo>
                    <a:pt x="91726" y="170783"/>
                    <a:pt x="91000" y="170854"/>
                    <a:pt x="90261" y="170700"/>
                  </a:cubicBezTo>
                  <a:cubicBezTo>
                    <a:pt x="90092" y="170664"/>
                    <a:pt x="89918" y="170653"/>
                    <a:pt x="89742" y="170653"/>
                  </a:cubicBezTo>
                  <a:cubicBezTo>
                    <a:pt x="89479" y="170653"/>
                    <a:pt x="89210" y="170677"/>
                    <a:pt x="88944" y="170677"/>
                  </a:cubicBezTo>
                  <a:cubicBezTo>
                    <a:pt x="88911" y="170677"/>
                    <a:pt x="88878" y="170677"/>
                    <a:pt x="88845" y="170676"/>
                  </a:cubicBezTo>
                  <a:cubicBezTo>
                    <a:pt x="88345" y="170664"/>
                    <a:pt x="87856" y="170676"/>
                    <a:pt x="87356" y="170569"/>
                  </a:cubicBezTo>
                  <a:cubicBezTo>
                    <a:pt x="87166" y="170526"/>
                    <a:pt x="86966" y="170515"/>
                    <a:pt x="86763" y="170515"/>
                  </a:cubicBezTo>
                  <a:cubicBezTo>
                    <a:pt x="86509" y="170515"/>
                    <a:pt x="86250" y="170533"/>
                    <a:pt x="85999" y="170533"/>
                  </a:cubicBezTo>
                  <a:cubicBezTo>
                    <a:pt x="85678" y="170521"/>
                    <a:pt x="85344" y="170533"/>
                    <a:pt x="85011" y="170438"/>
                  </a:cubicBezTo>
                  <a:cubicBezTo>
                    <a:pt x="84891" y="170398"/>
                    <a:pt x="84760" y="170391"/>
                    <a:pt x="84626" y="170391"/>
                  </a:cubicBezTo>
                  <a:cubicBezTo>
                    <a:pt x="84562" y="170391"/>
                    <a:pt x="84498" y="170393"/>
                    <a:pt x="84434" y="170393"/>
                  </a:cubicBezTo>
                  <a:cubicBezTo>
                    <a:pt x="84392" y="170393"/>
                    <a:pt x="84350" y="170392"/>
                    <a:pt x="84308" y="170390"/>
                  </a:cubicBezTo>
                  <a:cubicBezTo>
                    <a:pt x="84228" y="170387"/>
                    <a:pt x="84148" y="170386"/>
                    <a:pt x="84068" y="170386"/>
                  </a:cubicBezTo>
                  <a:cubicBezTo>
                    <a:pt x="83875" y="170386"/>
                    <a:pt x="83681" y="170392"/>
                    <a:pt x="83488" y="170392"/>
                  </a:cubicBezTo>
                  <a:cubicBezTo>
                    <a:pt x="83144" y="170392"/>
                    <a:pt x="82802" y="170372"/>
                    <a:pt x="82463" y="170259"/>
                  </a:cubicBezTo>
                  <a:cubicBezTo>
                    <a:pt x="82417" y="170244"/>
                    <a:pt x="82369" y="170239"/>
                    <a:pt x="82319" y="170239"/>
                  </a:cubicBezTo>
                  <a:cubicBezTo>
                    <a:pt x="82254" y="170239"/>
                    <a:pt x="82186" y="170247"/>
                    <a:pt x="82118" y="170247"/>
                  </a:cubicBezTo>
                  <a:cubicBezTo>
                    <a:pt x="82043" y="170245"/>
                    <a:pt x="81969" y="170245"/>
                    <a:pt x="81895" y="170245"/>
                  </a:cubicBezTo>
                  <a:cubicBezTo>
                    <a:pt x="81816" y="170245"/>
                    <a:pt x="81737" y="170246"/>
                    <a:pt x="81659" y="170246"/>
                  </a:cubicBezTo>
                  <a:cubicBezTo>
                    <a:pt x="81313" y="170246"/>
                    <a:pt x="80968" y="170236"/>
                    <a:pt x="80629" y="170128"/>
                  </a:cubicBezTo>
                  <a:cubicBezTo>
                    <a:pt x="80537" y="170101"/>
                    <a:pt x="80440" y="170094"/>
                    <a:pt x="80342" y="170094"/>
                  </a:cubicBezTo>
                  <a:cubicBezTo>
                    <a:pt x="80224" y="170094"/>
                    <a:pt x="80103" y="170104"/>
                    <a:pt x="79986" y="170104"/>
                  </a:cubicBezTo>
                  <a:lnTo>
                    <a:pt x="69283" y="170104"/>
                  </a:lnTo>
                  <a:cubicBezTo>
                    <a:pt x="69068" y="170104"/>
                    <a:pt x="68854" y="170092"/>
                    <a:pt x="68640" y="170069"/>
                  </a:cubicBezTo>
                  <a:cubicBezTo>
                    <a:pt x="68544" y="170069"/>
                    <a:pt x="68473" y="169985"/>
                    <a:pt x="68461" y="169890"/>
                  </a:cubicBezTo>
                  <a:cubicBezTo>
                    <a:pt x="68437" y="169747"/>
                    <a:pt x="68425" y="169604"/>
                    <a:pt x="68425" y="169461"/>
                  </a:cubicBezTo>
                  <a:cubicBezTo>
                    <a:pt x="68425" y="166818"/>
                    <a:pt x="68425" y="164187"/>
                    <a:pt x="68425" y="161544"/>
                  </a:cubicBezTo>
                  <a:cubicBezTo>
                    <a:pt x="68425" y="161449"/>
                    <a:pt x="68414" y="161341"/>
                    <a:pt x="68437" y="161258"/>
                  </a:cubicBezTo>
                  <a:cubicBezTo>
                    <a:pt x="68675" y="160413"/>
                    <a:pt x="68533" y="159555"/>
                    <a:pt x="68568" y="158710"/>
                  </a:cubicBezTo>
                  <a:cubicBezTo>
                    <a:pt x="68592" y="158139"/>
                    <a:pt x="68521" y="157567"/>
                    <a:pt x="68699" y="157008"/>
                  </a:cubicBezTo>
                  <a:cubicBezTo>
                    <a:pt x="68747" y="156853"/>
                    <a:pt x="68711" y="156674"/>
                    <a:pt x="68711" y="156507"/>
                  </a:cubicBezTo>
                  <a:cubicBezTo>
                    <a:pt x="68711" y="155841"/>
                    <a:pt x="68711" y="155174"/>
                    <a:pt x="68711" y="154507"/>
                  </a:cubicBezTo>
                  <a:cubicBezTo>
                    <a:pt x="68723" y="154138"/>
                    <a:pt x="68687" y="153757"/>
                    <a:pt x="68830" y="153388"/>
                  </a:cubicBezTo>
                  <a:cubicBezTo>
                    <a:pt x="68878" y="153233"/>
                    <a:pt x="68854" y="153055"/>
                    <a:pt x="68854" y="152888"/>
                  </a:cubicBezTo>
                  <a:cubicBezTo>
                    <a:pt x="68866" y="152340"/>
                    <a:pt x="68854" y="151793"/>
                    <a:pt x="68866" y="151245"/>
                  </a:cubicBezTo>
                  <a:cubicBezTo>
                    <a:pt x="68866" y="150983"/>
                    <a:pt x="68866" y="150733"/>
                    <a:pt x="68937" y="150471"/>
                  </a:cubicBezTo>
                  <a:cubicBezTo>
                    <a:pt x="68997" y="150269"/>
                    <a:pt x="68997" y="150054"/>
                    <a:pt x="68997" y="149840"/>
                  </a:cubicBezTo>
                  <a:cubicBezTo>
                    <a:pt x="69009" y="149126"/>
                    <a:pt x="68997" y="148411"/>
                    <a:pt x="68997" y="147697"/>
                  </a:cubicBezTo>
                  <a:cubicBezTo>
                    <a:pt x="68997" y="147554"/>
                    <a:pt x="68997" y="147411"/>
                    <a:pt x="69009" y="147268"/>
                  </a:cubicBezTo>
                  <a:cubicBezTo>
                    <a:pt x="69068" y="146649"/>
                    <a:pt x="69187" y="146542"/>
                    <a:pt x="69807" y="146542"/>
                  </a:cubicBezTo>
                  <a:close/>
                  <a:moveTo>
                    <a:pt x="112384" y="146536"/>
                  </a:moveTo>
                  <a:cubicBezTo>
                    <a:pt x="112502" y="146536"/>
                    <a:pt x="112620" y="146555"/>
                    <a:pt x="112740" y="146601"/>
                  </a:cubicBezTo>
                  <a:cubicBezTo>
                    <a:pt x="112857" y="146574"/>
                    <a:pt x="112973" y="146564"/>
                    <a:pt x="113090" y="146564"/>
                  </a:cubicBezTo>
                  <a:cubicBezTo>
                    <a:pt x="113485" y="146564"/>
                    <a:pt x="113881" y="146685"/>
                    <a:pt x="114276" y="146685"/>
                  </a:cubicBezTo>
                  <a:cubicBezTo>
                    <a:pt x="114991" y="146673"/>
                    <a:pt x="115705" y="146670"/>
                    <a:pt x="116420" y="146670"/>
                  </a:cubicBezTo>
                  <a:cubicBezTo>
                    <a:pt x="117134" y="146670"/>
                    <a:pt x="117848" y="146673"/>
                    <a:pt x="118563" y="146673"/>
                  </a:cubicBezTo>
                  <a:cubicBezTo>
                    <a:pt x="118618" y="146673"/>
                    <a:pt x="118674" y="146673"/>
                    <a:pt x="118729" y="146673"/>
                  </a:cubicBezTo>
                  <a:cubicBezTo>
                    <a:pt x="119007" y="146673"/>
                    <a:pt x="119283" y="146681"/>
                    <a:pt x="119551" y="146780"/>
                  </a:cubicBezTo>
                  <a:cubicBezTo>
                    <a:pt x="119637" y="146813"/>
                    <a:pt x="119730" y="146821"/>
                    <a:pt x="119825" y="146821"/>
                  </a:cubicBezTo>
                  <a:cubicBezTo>
                    <a:pt x="119900" y="146821"/>
                    <a:pt x="119977" y="146816"/>
                    <a:pt x="120051" y="146816"/>
                  </a:cubicBezTo>
                  <a:cubicBezTo>
                    <a:pt x="120376" y="146816"/>
                    <a:pt x="120712" y="146826"/>
                    <a:pt x="121045" y="146826"/>
                  </a:cubicBezTo>
                  <a:cubicBezTo>
                    <a:pt x="121211" y="146826"/>
                    <a:pt x="121376" y="146824"/>
                    <a:pt x="121539" y="146816"/>
                  </a:cubicBezTo>
                  <a:cubicBezTo>
                    <a:pt x="121554" y="146815"/>
                    <a:pt x="121568" y="146815"/>
                    <a:pt x="121583" y="146815"/>
                  </a:cubicBezTo>
                  <a:cubicBezTo>
                    <a:pt x="121958" y="146815"/>
                    <a:pt x="122303" y="146960"/>
                    <a:pt x="122670" y="146994"/>
                  </a:cubicBezTo>
                  <a:cubicBezTo>
                    <a:pt x="122766" y="147006"/>
                    <a:pt x="122825" y="147102"/>
                    <a:pt x="122837" y="147197"/>
                  </a:cubicBezTo>
                  <a:cubicBezTo>
                    <a:pt x="122849" y="147411"/>
                    <a:pt x="122849" y="147625"/>
                    <a:pt x="122849" y="147840"/>
                  </a:cubicBezTo>
                  <a:cubicBezTo>
                    <a:pt x="122849" y="149864"/>
                    <a:pt x="122849" y="151888"/>
                    <a:pt x="122849" y="153912"/>
                  </a:cubicBezTo>
                  <a:cubicBezTo>
                    <a:pt x="122849" y="154198"/>
                    <a:pt x="122849" y="154472"/>
                    <a:pt x="122944" y="154757"/>
                  </a:cubicBezTo>
                  <a:cubicBezTo>
                    <a:pt x="122992" y="154936"/>
                    <a:pt x="122992" y="155138"/>
                    <a:pt x="122992" y="155317"/>
                  </a:cubicBezTo>
                  <a:cubicBezTo>
                    <a:pt x="122992" y="158317"/>
                    <a:pt x="122992" y="161318"/>
                    <a:pt x="122992" y="164318"/>
                  </a:cubicBezTo>
                  <a:cubicBezTo>
                    <a:pt x="122813" y="165151"/>
                    <a:pt x="122920" y="166021"/>
                    <a:pt x="122730" y="166854"/>
                  </a:cubicBezTo>
                  <a:cubicBezTo>
                    <a:pt x="122682" y="167056"/>
                    <a:pt x="122718" y="167283"/>
                    <a:pt x="122706" y="167497"/>
                  </a:cubicBezTo>
                  <a:cubicBezTo>
                    <a:pt x="122682" y="168068"/>
                    <a:pt x="122718" y="168628"/>
                    <a:pt x="122599" y="169200"/>
                  </a:cubicBezTo>
                  <a:cubicBezTo>
                    <a:pt x="122504" y="169604"/>
                    <a:pt x="122563" y="170045"/>
                    <a:pt x="122563" y="170473"/>
                  </a:cubicBezTo>
                  <a:cubicBezTo>
                    <a:pt x="122563" y="170664"/>
                    <a:pt x="122563" y="170866"/>
                    <a:pt x="122539" y="171045"/>
                  </a:cubicBezTo>
                  <a:cubicBezTo>
                    <a:pt x="122516" y="171235"/>
                    <a:pt x="122396" y="171355"/>
                    <a:pt x="122206" y="171366"/>
                  </a:cubicBezTo>
                  <a:cubicBezTo>
                    <a:pt x="122015" y="171378"/>
                    <a:pt x="121825" y="171378"/>
                    <a:pt x="121634" y="171378"/>
                  </a:cubicBezTo>
                  <a:cubicBezTo>
                    <a:pt x="120857" y="171378"/>
                    <a:pt x="120079" y="171384"/>
                    <a:pt x="119301" y="171384"/>
                  </a:cubicBezTo>
                  <a:cubicBezTo>
                    <a:pt x="118912" y="171384"/>
                    <a:pt x="118523" y="171382"/>
                    <a:pt x="118134" y="171378"/>
                  </a:cubicBezTo>
                  <a:cubicBezTo>
                    <a:pt x="118039" y="171378"/>
                    <a:pt x="117944" y="171380"/>
                    <a:pt x="117851" y="171380"/>
                  </a:cubicBezTo>
                  <a:cubicBezTo>
                    <a:pt x="117616" y="171380"/>
                    <a:pt x="117384" y="171368"/>
                    <a:pt x="117146" y="171283"/>
                  </a:cubicBezTo>
                  <a:cubicBezTo>
                    <a:pt x="117045" y="171247"/>
                    <a:pt x="116937" y="171230"/>
                    <a:pt x="116830" y="171230"/>
                  </a:cubicBezTo>
                  <a:cubicBezTo>
                    <a:pt x="116723" y="171230"/>
                    <a:pt x="116616" y="171247"/>
                    <a:pt x="116515" y="171283"/>
                  </a:cubicBezTo>
                  <a:cubicBezTo>
                    <a:pt x="116302" y="171368"/>
                    <a:pt x="116083" y="171380"/>
                    <a:pt x="115863" y="171380"/>
                  </a:cubicBezTo>
                  <a:cubicBezTo>
                    <a:pt x="115775" y="171380"/>
                    <a:pt x="115686" y="171378"/>
                    <a:pt x="115598" y="171378"/>
                  </a:cubicBezTo>
                  <a:cubicBezTo>
                    <a:pt x="115241" y="171384"/>
                    <a:pt x="114884" y="171384"/>
                    <a:pt x="114526" y="171384"/>
                  </a:cubicBezTo>
                  <a:cubicBezTo>
                    <a:pt x="114169" y="171384"/>
                    <a:pt x="113812" y="171384"/>
                    <a:pt x="113455" y="171390"/>
                  </a:cubicBezTo>
                  <a:cubicBezTo>
                    <a:pt x="113439" y="171391"/>
                    <a:pt x="113424" y="171391"/>
                    <a:pt x="113408" y="171391"/>
                  </a:cubicBezTo>
                  <a:cubicBezTo>
                    <a:pt x="113068" y="171391"/>
                    <a:pt x="112737" y="171271"/>
                    <a:pt x="112407" y="171271"/>
                  </a:cubicBezTo>
                  <a:cubicBezTo>
                    <a:pt x="112074" y="171271"/>
                    <a:pt x="111764" y="171390"/>
                    <a:pt x="111419" y="171390"/>
                  </a:cubicBezTo>
                  <a:cubicBezTo>
                    <a:pt x="110966" y="171384"/>
                    <a:pt x="110514" y="171381"/>
                    <a:pt x="110062" y="171381"/>
                  </a:cubicBezTo>
                  <a:cubicBezTo>
                    <a:pt x="109609" y="171381"/>
                    <a:pt x="109157" y="171384"/>
                    <a:pt x="108704" y="171390"/>
                  </a:cubicBezTo>
                  <a:cubicBezTo>
                    <a:pt x="108684" y="171391"/>
                    <a:pt x="108664" y="171391"/>
                    <a:pt x="108644" y="171391"/>
                  </a:cubicBezTo>
                  <a:cubicBezTo>
                    <a:pt x="108286" y="171391"/>
                    <a:pt x="107927" y="171304"/>
                    <a:pt x="107559" y="171304"/>
                  </a:cubicBezTo>
                  <a:cubicBezTo>
                    <a:pt x="107520" y="171304"/>
                    <a:pt x="107481" y="171305"/>
                    <a:pt x="107442" y="171307"/>
                  </a:cubicBezTo>
                  <a:cubicBezTo>
                    <a:pt x="107299" y="171319"/>
                    <a:pt x="107168" y="171307"/>
                    <a:pt x="107025" y="171355"/>
                  </a:cubicBezTo>
                  <a:cubicBezTo>
                    <a:pt x="106944" y="171380"/>
                    <a:pt x="106856" y="171395"/>
                    <a:pt x="106768" y="171395"/>
                  </a:cubicBezTo>
                  <a:cubicBezTo>
                    <a:pt x="106689" y="171395"/>
                    <a:pt x="106610" y="171383"/>
                    <a:pt x="106537" y="171355"/>
                  </a:cubicBezTo>
                  <a:cubicBezTo>
                    <a:pt x="106307" y="171259"/>
                    <a:pt x="106072" y="171243"/>
                    <a:pt x="105834" y="171243"/>
                  </a:cubicBezTo>
                  <a:cubicBezTo>
                    <a:pt x="105716" y="171243"/>
                    <a:pt x="105597" y="171247"/>
                    <a:pt x="105478" y="171247"/>
                  </a:cubicBezTo>
                  <a:lnTo>
                    <a:pt x="99620" y="171247"/>
                  </a:lnTo>
                  <a:cubicBezTo>
                    <a:pt x="99334" y="171247"/>
                    <a:pt x="99060" y="171247"/>
                    <a:pt x="98774" y="171164"/>
                  </a:cubicBezTo>
                  <a:cubicBezTo>
                    <a:pt x="98572" y="171105"/>
                    <a:pt x="98358" y="171105"/>
                    <a:pt x="98143" y="171105"/>
                  </a:cubicBezTo>
                  <a:lnTo>
                    <a:pt x="96072" y="171105"/>
                  </a:lnTo>
                  <a:cubicBezTo>
                    <a:pt x="95905" y="171105"/>
                    <a:pt x="95738" y="171105"/>
                    <a:pt x="95572" y="171093"/>
                  </a:cubicBezTo>
                  <a:cubicBezTo>
                    <a:pt x="95405" y="171081"/>
                    <a:pt x="95298" y="170997"/>
                    <a:pt x="95286" y="170831"/>
                  </a:cubicBezTo>
                  <a:cubicBezTo>
                    <a:pt x="95274" y="170640"/>
                    <a:pt x="95274" y="170450"/>
                    <a:pt x="95274" y="170259"/>
                  </a:cubicBezTo>
                  <a:cubicBezTo>
                    <a:pt x="95274" y="166116"/>
                    <a:pt x="95286" y="161972"/>
                    <a:pt x="95286" y="157829"/>
                  </a:cubicBezTo>
                  <a:cubicBezTo>
                    <a:pt x="95286" y="157496"/>
                    <a:pt x="95274" y="157174"/>
                    <a:pt x="95381" y="156841"/>
                  </a:cubicBezTo>
                  <a:cubicBezTo>
                    <a:pt x="95441" y="156627"/>
                    <a:pt x="95417" y="156365"/>
                    <a:pt x="95417" y="156138"/>
                  </a:cubicBezTo>
                  <a:cubicBezTo>
                    <a:pt x="95417" y="153757"/>
                    <a:pt x="95441" y="151376"/>
                    <a:pt x="95417" y="148995"/>
                  </a:cubicBezTo>
                  <a:cubicBezTo>
                    <a:pt x="95405" y="148304"/>
                    <a:pt x="95584" y="147625"/>
                    <a:pt x="95584" y="146947"/>
                  </a:cubicBezTo>
                  <a:cubicBezTo>
                    <a:pt x="95584" y="146768"/>
                    <a:pt x="95715" y="146697"/>
                    <a:pt x="95869" y="146685"/>
                  </a:cubicBezTo>
                  <a:lnTo>
                    <a:pt x="96441" y="146685"/>
                  </a:lnTo>
                  <a:cubicBezTo>
                    <a:pt x="98679" y="146673"/>
                    <a:pt x="100918" y="146673"/>
                    <a:pt x="103156" y="146673"/>
                  </a:cubicBezTo>
                  <a:lnTo>
                    <a:pt x="109871" y="146673"/>
                  </a:lnTo>
                  <a:cubicBezTo>
                    <a:pt x="109980" y="146673"/>
                    <a:pt x="110090" y="146677"/>
                    <a:pt x="110198" y="146677"/>
                  </a:cubicBezTo>
                  <a:cubicBezTo>
                    <a:pt x="110398" y="146677"/>
                    <a:pt x="110595" y="146662"/>
                    <a:pt x="110788" y="146578"/>
                  </a:cubicBezTo>
                  <a:cubicBezTo>
                    <a:pt x="110824" y="146554"/>
                    <a:pt x="110871" y="146554"/>
                    <a:pt x="110919" y="146542"/>
                  </a:cubicBezTo>
                  <a:cubicBezTo>
                    <a:pt x="110927" y="146542"/>
                    <a:pt x="110935" y="146541"/>
                    <a:pt x="110943" y="146541"/>
                  </a:cubicBezTo>
                  <a:cubicBezTo>
                    <a:pt x="111184" y="146541"/>
                    <a:pt x="111411" y="146678"/>
                    <a:pt x="111654" y="146678"/>
                  </a:cubicBezTo>
                  <a:cubicBezTo>
                    <a:pt x="111713" y="146678"/>
                    <a:pt x="111774" y="146670"/>
                    <a:pt x="111836" y="146649"/>
                  </a:cubicBezTo>
                  <a:cubicBezTo>
                    <a:pt x="112018" y="146584"/>
                    <a:pt x="112199" y="146536"/>
                    <a:pt x="112384" y="146536"/>
                  </a:cubicBezTo>
                  <a:close/>
                  <a:moveTo>
                    <a:pt x="123992" y="146968"/>
                  </a:moveTo>
                  <a:cubicBezTo>
                    <a:pt x="124115" y="146968"/>
                    <a:pt x="124264" y="146971"/>
                    <a:pt x="124444" y="146971"/>
                  </a:cubicBezTo>
                  <a:cubicBezTo>
                    <a:pt x="124546" y="146971"/>
                    <a:pt x="124647" y="146969"/>
                    <a:pt x="124747" y="146969"/>
                  </a:cubicBezTo>
                  <a:cubicBezTo>
                    <a:pt x="125023" y="146969"/>
                    <a:pt x="125296" y="146982"/>
                    <a:pt x="125575" y="147078"/>
                  </a:cubicBezTo>
                  <a:cubicBezTo>
                    <a:pt x="125651" y="147105"/>
                    <a:pt x="125734" y="147112"/>
                    <a:pt x="125820" y="147112"/>
                  </a:cubicBezTo>
                  <a:cubicBezTo>
                    <a:pt x="125924" y="147112"/>
                    <a:pt x="126031" y="147102"/>
                    <a:pt x="126135" y="147102"/>
                  </a:cubicBezTo>
                  <a:cubicBezTo>
                    <a:pt x="126480" y="147107"/>
                    <a:pt x="126826" y="147107"/>
                    <a:pt x="127171" y="147107"/>
                  </a:cubicBezTo>
                  <a:cubicBezTo>
                    <a:pt x="127516" y="147107"/>
                    <a:pt x="127861" y="147107"/>
                    <a:pt x="128207" y="147113"/>
                  </a:cubicBezTo>
                  <a:cubicBezTo>
                    <a:pt x="128309" y="147113"/>
                    <a:pt x="128411" y="147112"/>
                    <a:pt x="128513" y="147112"/>
                  </a:cubicBezTo>
                  <a:cubicBezTo>
                    <a:pt x="128767" y="147112"/>
                    <a:pt x="129020" y="147124"/>
                    <a:pt x="129266" y="147209"/>
                  </a:cubicBezTo>
                  <a:cubicBezTo>
                    <a:pt x="129359" y="147242"/>
                    <a:pt x="129463" y="147249"/>
                    <a:pt x="129569" y="147249"/>
                  </a:cubicBezTo>
                  <a:cubicBezTo>
                    <a:pt x="129654" y="147249"/>
                    <a:pt x="129741" y="147244"/>
                    <a:pt x="129826" y="147244"/>
                  </a:cubicBezTo>
                  <a:cubicBezTo>
                    <a:pt x="130171" y="147250"/>
                    <a:pt x="130517" y="147250"/>
                    <a:pt x="130862" y="147250"/>
                  </a:cubicBezTo>
                  <a:cubicBezTo>
                    <a:pt x="131207" y="147250"/>
                    <a:pt x="131552" y="147250"/>
                    <a:pt x="131898" y="147256"/>
                  </a:cubicBezTo>
                  <a:cubicBezTo>
                    <a:pt x="132012" y="147256"/>
                    <a:pt x="132126" y="147255"/>
                    <a:pt x="132240" y="147255"/>
                  </a:cubicBezTo>
                  <a:cubicBezTo>
                    <a:pt x="132554" y="147255"/>
                    <a:pt x="132866" y="147267"/>
                    <a:pt x="133172" y="147363"/>
                  </a:cubicBezTo>
                  <a:cubicBezTo>
                    <a:pt x="133273" y="147393"/>
                    <a:pt x="133380" y="147399"/>
                    <a:pt x="133489" y="147399"/>
                  </a:cubicBezTo>
                  <a:cubicBezTo>
                    <a:pt x="133561" y="147399"/>
                    <a:pt x="133634" y="147397"/>
                    <a:pt x="133707" y="147397"/>
                  </a:cubicBezTo>
                  <a:cubicBezTo>
                    <a:pt x="133743" y="147397"/>
                    <a:pt x="133779" y="147397"/>
                    <a:pt x="133815" y="147399"/>
                  </a:cubicBezTo>
                  <a:cubicBezTo>
                    <a:pt x="133930" y="147403"/>
                    <a:pt x="134047" y="147404"/>
                    <a:pt x="134163" y="147404"/>
                  </a:cubicBezTo>
                  <a:cubicBezTo>
                    <a:pt x="134381" y="147404"/>
                    <a:pt x="134600" y="147400"/>
                    <a:pt x="134820" y="147400"/>
                  </a:cubicBezTo>
                  <a:cubicBezTo>
                    <a:pt x="135263" y="147400"/>
                    <a:pt x="135708" y="147417"/>
                    <a:pt x="136148" y="147518"/>
                  </a:cubicBezTo>
                  <a:cubicBezTo>
                    <a:pt x="136298" y="147550"/>
                    <a:pt x="136451" y="147559"/>
                    <a:pt x="136605" y="147559"/>
                  </a:cubicBezTo>
                  <a:cubicBezTo>
                    <a:pt x="136824" y="147559"/>
                    <a:pt x="137045" y="147541"/>
                    <a:pt x="137264" y="147541"/>
                  </a:cubicBezTo>
                  <a:cubicBezTo>
                    <a:pt x="137297" y="147541"/>
                    <a:pt x="137330" y="147541"/>
                    <a:pt x="137363" y="147542"/>
                  </a:cubicBezTo>
                  <a:cubicBezTo>
                    <a:pt x="137419" y="147543"/>
                    <a:pt x="137475" y="147544"/>
                    <a:pt x="137531" y="147544"/>
                  </a:cubicBezTo>
                  <a:cubicBezTo>
                    <a:pt x="137670" y="147544"/>
                    <a:pt x="137809" y="147541"/>
                    <a:pt x="137948" y="147541"/>
                  </a:cubicBezTo>
                  <a:cubicBezTo>
                    <a:pt x="138275" y="147541"/>
                    <a:pt x="138601" y="147557"/>
                    <a:pt x="138922" y="147661"/>
                  </a:cubicBezTo>
                  <a:cubicBezTo>
                    <a:pt x="138984" y="147680"/>
                    <a:pt x="139050" y="147686"/>
                    <a:pt x="139117" y="147686"/>
                  </a:cubicBezTo>
                  <a:cubicBezTo>
                    <a:pt x="139218" y="147686"/>
                    <a:pt x="139322" y="147673"/>
                    <a:pt x="139422" y="147673"/>
                  </a:cubicBezTo>
                  <a:cubicBezTo>
                    <a:pt x="139720" y="147679"/>
                    <a:pt x="140015" y="147679"/>
                    <a:pt x="140309" y="147679"/>
                  </a:cubicBezTo>
                  <a:cubicBezTo>
                    <a:pt x="140604" y="147679"/>
                    <a:pt x="140899" y="147679"/>
                    <a:pt x="141196" y="147685"/>
                  </a:cubicBezTo>
                  <a:cubicBezTo>
                    <a:pt x="141261" y="147685"/>
                    <a:pt x="141326" y="147685"/>
                    <a:pt x="141391" y="147685"/>
                  </a:cubicBezTo>
                  <a:cubicBezTo>
                    <a:pt x="141683" y="147685"/>
                    <a:pt x="141974" y="147693"/>
                    <a:pt x="142256" y="147780"/>
                  </a:cubicBezTo>
                  <a:cubicBezTo>
                    <a:pt x="142383" y="147820"/>
                    <a:pt x="142516" y="147827"/>
                    <a:pt x="142652" y="147827"/>
                  </a:cubicBezTo>
                  <a:cubicBezTo>
                    <a:pt x="142716" y="147827"/>
                    <a:pt x="142781" y="147825"/>
                    <a:pt x="142845" y="147825"/>
                  </a:cubicBezTo>
                  <a:cubicBezTo>
                    <a:pt x="142887" y="147825"/>
                    <a:pt x="142929" y="147826"/>
                    <a:pt x="142970" y="147828"/>
                  </a:cubicBezTo>
                  <a:cubicBezTo>
                    <a:pt x="143054" y="147831"/>
                    <a:pt x="143138" y="147832"/>
                    <a:pt x="143222" y="147832"/>
                  </a:cubicBezTo>
                  <a:cubicBezTo>
                    <a:pt x="143441" y="147832"/>
                    <a:pt x="143660" y="147825"/>
                    <a:pt x="143880" y="147825"/>
                  </a:cubicBezTo>
                  <a:cubicBezTo>
                    <a:pt x="144237" y="147825"/>
                    <a:pt x="144594" y="147844"/>
                    <a:pt x="144947" y="147947"/>
                  </a:cubicBezTo>
                  <a:cubicBezTo>
                    <a:pt x="145019" y="147971"/>
                    <a:pt x="145096" y="147978"/>
                    <a:pt x="145174" y="147978"/>
                  </a:cubicBezTo>
                  <a:cubicBezTo>
                    <a:pt x="145265" y="147978"/>
                    <a:pt x="145358" y="147969"/>
                    <a:pt x="145449" y="147969"/>
                  </a:cubicBezTo>
                  <a:cubicBezTo>
                    <a:pt x="145472" y="147969"/>
                    <a:pt x="145495" y="147969"/>
                    <a:pt x="145518" y="147971"/>
                  </a:cubicBezTo>
                  <a:cubicBezTo>
                    <a:pt x="145576" y="147971"/>
                    <a:pt x="145633" y="147970"/>
                    <a:pt x="145690" y="147970"/>
                  </a:cubicBezTo>
                  <a:cubicBezTo>
                    <a:pt x="145918" y="147970"/>
                    <a:pt x="146145" y="147978"/>
                    <a:pt x="146364" y="148054"/>
                  </a:cubicBezTo>
                  <a:cubicBezTo>
                    <a:pt x="146471" y="148095"/>
                    <a:pt x="146589" y="148108"/>
                    <a:pt x="146707" y="148108"/>
                  </a:cubicBezTo>
                  <a:cubicBezTo>
                    <a:pt x="146760" y="148108"/>
                    <a:pt x="146812" y="148105"/>
                    <a:pt x="146864" y="148102"/>
                  </a:cubicBezTo>
                  <a:cubicBezTo>
                    <a:pt x="146955" y="148095"/>
                    <a:pt x="147047" y="148091"/>
                    <a:pt x="147138" y="148091"/>
                  </a:cubicBezTo>
                  <a:cubicBezTo>
                    <a:pt x="147663" y="148091"/>
                    <a:pt x="148180" y="148196"/>
                    <a:pt x="148697" y="148256"/>
                  </a:cubicBezTo>
                  <a:cubicBezTo>
                    <a:pt x="148912" y="148292"/>
                    <a:pt x="148971" y="148364"/>
                    <a:pt x="148983" y="148602"/>
                  </a:cubicBezTo>
                  <a:cubicBezTo>
                    <a:pt x="148995" y="148792"/>
                    <a:pt x="148983" y="148983"/>
                    <a:pt x="148983" y="149173"/>
                  </a:cubicBezTo>
                  <a:cubicBezTo>
                    <a:pt x="148983" y="151709"/>
                    <a:pt x="148983" y="154257"/>
                    <a:pt x="148983" y="156805"/>
                  </a:cubicBezTo>
                  <a:cubicBezTo>
                    <a:pt x="148983" y="157138"/>
                    <a:pt x="148983" y="157460"/>
                    <a:pt x="149078" y="157793"/>
                  </a:cubicBezTo>
                  <a:cubicBezTo>
                    <a:pt x="149150" y="158008"/>
                    <a:pt x="149126" y="158270"/>
                    <a:pt x="149126" y="158496"/>
                  </a:cubicBezTo>
                  <a:lnTo>
                    <a:pt x="149126" y="164425"/>
                  </a:lnTo>
                  <a:cubicBezTo>
                    <a:pt x="149126" y="166378"/>
                    <a:pt x="149126" y="168330"/>
                    <a:pt x="149126" y="170283"/>
                  </a:cubicBezTo>
                  <a:cubicBezTo>
                    <a:pt x="149126" y="170581"/>
                    <a:pt x="149114" y="170890"/>
                    <a:pt x="149209" y="171200"/>
                  </a:cubicBezTo>
                  <a:cubicBezTo>
                    <a:pt x="149281" y="171390"/>
                    <a:pt x="149257" y="171616"/>
                    <a:pt x="149257" y="171831"/>
                  </a:cubicBezTo>
                  <a:cubicBezTo>
                    <a:pt x="149257" y="172176"/>
                    <a:pt x="149197" y="172236"/>
                    <a:pt x="148828" y="172247"/>
                  </a:cubicBezTo>
                  <a:cubicBezTo>
                    <a:pt x="148606" y="172251"/>
                    <a:pt x="148384" y="172253"/>
                    <a:pt x="148162" y="172253"/>
                  </a:cubicBezTo>
                  <a:cubicBezTo>
                    <a:pt x="147717" y="172253"/>
                    <a:pt x="147273" y="172247"/>
                    <a:pt x="146828" y="172247"/>
                  </a:cubicBezTo>
                  <a:lnTo>
                    <a:pt x="142911" y="172247"/>
                  </a:lnTo>
                  <a:cubicBezTo>
                    <a:pt x="142435" y="172247"/>
                    <a:pt x="141970" y="172247"/>
                    <a:pt x="141494" y="172140"/>
                  </a:cubicBezTo>
                  <a:cubicBezTo>
                    <a:pt x="141325" y="172104"/>
                    <a:pt x="141151" y="172095"/>
                    <a:pt x="140976" y="172095"/>
                  </a:cubicBezTo>
                  <a:cubicBezTo>
                    <a:pt x="140784" y="172095"/>
                    <a:pt x="140590" y="172106"/>
                    <a:pt x="140399" y="172106"/>
                  </a:cubicBezTo>
                  <a:cubicBezTo>
                    <a:pt x="140359" y="172106"/>
                    <a:pt x="140319" y="172106"/>
                    <a:pt x="140280" y="172105"/>
                  </a:cubicBezTo>
                  <a:cubicBezTo>
                    <a:pt x="140217" y="172103"/>
                    <a:pt x="140154" y="172102"/>
                    <a:pt x="140090" y="172102"/>
                  </a:cubicBezTo>
                  <a:cubicBezTo>
                    <a:pt x="140006" y="172102"/>
                    <a:pt x="139921" y="172103"/>
                    <a:pt x="139836" y="172103"/>
                  </a:cubicBezTo>
                  <a:cubicBezTo>
                    <a:pt x="139539" y="172103"/>
                    <a:pt x="139240" y="172093"/>
                    <a:pt x="138946" y="171997"/>
                  </a:cubicBezTo>
                  <a:cubicBezTo>
                    <a:pt x="138860" y="171964"/>
                    <a:pt x="138767" y="171957"/>
                    <a:pt x="138672" y="171957"/>
                  </a:cubicBezTo>
                  <a:cubicBezTo>
                    <a:pt x="138597" y="171957"/>
                    <a:pt x="138520" y="171962"/>
                    <a:pt x="138446" y="171962"/>
                  </a:cubicBezTo>
                  <a:lnTo>
                    <a:pt x="136660" y="171962"/>
                  </a:lnTo>
                  <a:cubicBezTo>
                    <a:pt x="136604" y="171962"/>
                    <a:pt x="136548" y="171962"/>
                    <a:pt x="136492" y="171962"/>
                  </a:cubicBezTo>
                  <a:cubicBezTo>
                    <a:pt x="136242" y="171962"/>
                    <a:pt x="135997" y="171954"/>
                    <a:pt x="135743" y="171867"/>
                  </a:cubicBezTo>
                  <a:cubicBezTo>
                    <a:pt x="135577" y="171807"/>
                    <a:pt x="135374" y="171831"/>
                    <a:pt x="135184" y="171819"/>
                  </a:cubicBezTo>
                  <a:lnTo>
                    <a:pt x="133826" y="171819"/>
                  </a:lnTo>
                  <a:cubicBezTo>
                    <a:pt x="133745" y="171819"/>
                    <a:pt x="133659" y="171827"/>
                    <a:pt x="133577" y="171827"/>
                  </a:cubicBezTo>
                  <a:cubicBezTo>
                    <a:pt x="133514" y="171827"/>
                    <a:pt x="133454" y="171822"/>
                    <a:pt x="133398" y="171807"/>
                  </a:cubicBezTo>
                  <a:cubicBezTo>
                    <a:pt x="133040" y="171695"/>
                    <a:pt x="132677" y="171678"/>
                    <a:pt x="132316" y="171678"/>
                  </a:cubicBezTo>
                  <a:cubicBezTo>
                    <a:pt x="132158" y="171678"/>
                    <a:pt x="132000" y="171681"/>
                    <a:pt x="131843" y="171681"/>
                  </a:cubicBezTo>
                  <a:cubicBezTo>
                    <a:pt x="131750" y="171681"/>
                    <a:pt x="131657" y="171680"/>
                    <a:pt x="131564" y="171676"/>
                  </a:cubicBezTo>
                  <a:cubicBezTo>
                    <a:pt x="131517" y="171676"/>
                    <a:pt x="131466" y="171679"/>
                    <a:pt x="131417" y="171679"/>
                  </a:cubicBezTo>
                  <a:cubicBezTo>
                    <a:pt x="131368" y="171679"/>
                    <a:pt x="131320" y="171676"/>
                    <a:pt x="131279" y="171664"/>
                  </a:cubicBezTo>
                  <a:cubicBezTo>
                    <a:pt x="130868" y="171548"/>
                    <a:pt x="130454" y="171523"/>
                    <a:pt x="130039" y="171523"/>
                  </a:cubicBezTo>
                  <a:cubicBezTo>
                    <a:pt x="129706" y="171523"/>
                    <a:pt x="129372" y="171539"/>
                    <a:pt x="129038" y="171539"/>
                  </a:cubicBezTo>
                  <a:cubicBezTo>
                    <a:pt x="128932" y="171539"/>
                    <a:pt x="128825" y="171538"/>
                    <a:pt x="128719" y="171533"/>
                  </a:cubicBezTo>
                  <a:cubicBezTo>
                    <a:pt x="128397" y="171521"/>
                    <a:pt x="128064" y="171545"/>
                    <a:pt x="127730" y="171438"/>
                  </a:cubicBezTo>
                  <a:cubicBezTo>
                    <a:pt x="127594" y="171395"/>
                    <a:pt x="127440" y="171389"/>
                    <a:pt x="127285" y="171389"/>
                  </a:cubicBezTo>
                  <a:cubicBezTo>
                    <a:pt x="127223" y="171389"/>
                    <a:pt x="127161" y="171390"/>
                    <a:pt x="127099" y="171390"/>
                  </a:cubicBezTo>
                  <a:lnTo>
                    <a:pt x="123885" y="171390"/>
                  </a:lnTo>
                  <a:cubicBezTo>
                    <a:pt x="123694" y="171390"/>
                    <a:pt x="123504" y="171390"/>
                    <a:pt x="123313" y="171378"/>
                  </a:cubicBezTo>
                  <a:cubicBezTo>
                    <a:pt x="123099" y="171366"/>
                    <a:pt x="122992" y="171283"/>
                    <a:pt x="123004" y="171081"/>
                  </a:cubicBezTo>
                  <a:cubicBezTo>
                    <a:pt x="123016" y="170319"/>
                    <a:pt x="122908" y="169569"/>
                    <a:pt x="123099" y="168807"/>
                  </a:cubicBezTo>
                  <a:cubicBezTo>
                    <a:pt x="123170" y="168497"/>
                    <a:pt x="123123" y="168140"/>
                    <a:pt x="123135" y="167818"/>
                  </a:cubicBezTo>
                  <a:cubicBezTo>
                    <a:pt x="123147" y="167437"/>
                    <a:pt x="123099" y="167056"/>
                    <a:pt x="123242" y="166687"/>
                  </a:cubicBezTo>
                  <a:cubicBezTo>
                    <a:pt x="123301" y="166509"/>
                    <a:pt x="123266" y="166306"/>
                    <a:pt x="123278" y="166116"/>
                  </a:cubicBezTo>
                  <a:cubicBezTo>
                    <a:pt x="123278" y="165782"/>
                    <a:pt x="123278" y="165461"/>
                    <a:pt x="123373" y="165128"/>
                  </a:cubicBezTo>
                  <a:cubicBezTo>
                    <a:pt x="123444" y="164889"/>
                    <a:pt x="123408" y="164616"/>
                    <a:pt x="123408" y="164354"/>
                  </a:cubicBezTo>
                  <a:cubicBezTo>
                    <a:pt x="123420" y="158901"/>
                    <a:pt x="123408" y="153459"/>
                    <a:pt x="123420" y="148006"/>
                  </a:cubicBezTo>
                  <a:cubicBezTo>
                    <a:pt x="123420" y="147044"/>
                    <a:pt x="123336" y="146968"/>
                    <a:pt x="123992" y="146968"/>
                  </a:cubicBezTo>
                  <a:close/>
                  <a:moveTo>
                    <a:pt x="243352" y="149966"/>
                  </a:moveTo>
                  <a:cubicBezTo>
                    <a:pt x="243606" y="149966"/>
                    <a:pt x="243860" y="149971"/>
                    <a:pt x="244114" y="149971"/>
                  </a:cubicBezTo>
                  <a:cubicBezTo>
                    <a:pt x="244376" y="149971"/>
                    <a:pt x="244638" y="149983"/>
                    <a:pt x="244888" y="150054"/>
                  </a:cubicBezTo>
                  <a:cubicBezTo>
                    <a:pt x="245033" y="150097"/>
                    <a:pt x="245189" y="150103"/>
                    <a:pt x="245345" y="150103"/>
                  </a:cubicBezTo>
                  <a:cubicBezTo>
                    <a:pt x="245407" y="150103"/>
                    <a:pt x="245470" y="150102"/>
                    <a:pt x="245531" y="150102"/>
                  </a:cubicBezTo>
                  <a:cubicBezTo>
                    <a:pt x="245924" y="150108"/>
                    <a:pt x="246317" y="150108"/>
                    <a:pt x="246710" y="150108"/>
                  </a:cubicBezTo>
                  <a:cubicBezTo>
                    <a:pt x="247103" y="150108"/>
                    <a:pt x="247495" y="150108"/>
                    <a:pt x="247888" y="150114"/>
                  </a:cubicBezTo>
                  <a:cubicBezTo>
                    <a:pt x="248065" y="150114"/>
                    <a:pt x="248244" y="150107"/>
                    <a:pt x="248423" y="150107"/>
                  </a:cubicBezTo>
                  <a:cubicBezTo>
                    <a:pt x="248714" y="150107"/>
                    <a:pt x="249006" y="150125"/>
                    <a:pt x="249293" y="150221"/>
                  </a:cubicBezTo>
                  <a:cubicBezTo>
                    <a:pt x="249374" y="150248"/>
                    <a:pt x="249461" y="150255"/>
                    <a:pt x="249548" y="150255"/>
                  </a:cubicBezTo>
                  <a:cubicBezTo>
                    <a:pt x="249653" y="150255"/>
                    <a:pt x="249761" y="150245"/>
                    <a:pt x="249865" y="150245"/>
                  </a:cubicBezTo>
                  <a:cubicBezTo>
                    <a:pt x="250960" y="150245"/>
                    <a:pt x="252056" y="150245"/>
                    <a:pt x="253151" y="150257"/>
                  </a:cubicBezTo>
                  <a:cubicBezTo>
                    <a:pt x="253294" y="150257"/>
                    <a:pt x="253435" y="150253"/>
                    <a:pt x="253576" y="150253"/>
                  </a:cubicBezTo>
                  <a:cubicBezTo>
                    <a:pt x="253859" y="150253"/>
                    <a:pt x="254139" y="150269"/>
                    <a:pt x="254425" y="150364"/>
                  </a:cubicBezTo>
                  <a:cubicBezTo>
                    <a:pt x="254501" y="150391"/>
                    <a:pt x="254584" y="150398"/>
                    <a:pt x="254670" y="150398"/>
                  </a:cubicBezTo>
                  <a:cubicBezTo>
                    <a:pt x="254773" y="150398"/>
                    <a:pt x="254881" y="150388"/>
                    <a:pt x="254984" y="150388"/>
                  </a:cubicBezTo>
                  <a:cubicBezTo>
                    <a:pt x="255889" y="150388"/>
                    <a:pt x="256794" y="150388"/>
                    <a:pt x="257699" y="150400"/>
                  </a:cubicBezTo>
                  <a:cubicBezTo>
                    <a:pt x="257918" y="150400"/>
                    <a:pt x="258137" y="150390"/>
                    <a:pt x="258356" y="150390"/>
                  </a:cubicBezTo>
                  <a:cubicBezTo>
                    <a:pt x="258683" y="150390"/>
                    <a:pt x="259009" y="150411"/>
                    <a:pt x="259330" y="150519"/>
                  </a:cubicBezTo>
                  <a:cubicBezTo>
                    <a:pt x="259392" y="150538"/>
                    <a:pt x="259458" y="150543"/>
                    <a:pt x="259525" y="150543"/>
                  </a:cubicBezTo>
                  <a:cubicBezTo>
                    <a:pt x="259626" y="150543"/>
                    <a:pt x="259730" y="150531"/>
                    <a:pt x="259830" y="150531"/>
                  </a:cubicBezTo>
                  <a:cubicBezTo>
                    <a:pt x="260830" y="150531"/>
                    <a:pt x="261831" y="150531"/>
                    <a:pt x="262831" y="150542"/>
                  </a:cubicBezTo>
                  <a:cubicBezTo>
                    <a:pt x="262912" y="150542"/>
                    <a:pt x="262994" y="150542"/>
                    <a:pt x="263076" y="150542"/>
                  </a:cubicBezTo>
                  <a:cubicBezTo>
                    <a:pt x="263485" y="150542"/>
                    <a:pt x="263900" y="150550"/>
                    <a:pt x="264307" y="150650"/>
                  </a:cubicBezTo>
                  <a:cubicBezTo>
                    <a:pt x="264463" y="150683"/>
                    <a:pt x="264622" y="150691"/>
                    <a:pt x="264782" y="150691"/>
                  </a:cubicBezTo>
                  <a:cubicBezTo>
                    <a:pt x="264964" y="150691"/>
                    <a:pt x="265147" y="150680"/>
                    <a:pt x="265329" y="150680"/>
                  </a:cubicBezTo>
                  <a:cubicBezTo>
                    <a:pt x="265394" y="150680"/>
                    <a:pt x="265458" y="150682"/>
                    <a:pt x="265521" y="150685"/>
                  </a:cubicBezTo>
                  <a:cubicBezTo>
                    <a:pt x="265879" y="150697"/>
                    <a:pt x="265926" y="150745"/>
                    <a:pt x="265950" y="151102"/>
                  </a:cubicBezTo>
                  <a:cubicBezTo>
                    <a:pt x="265950" y="151293"/>
                    <a:pt x="265950" y="151483"/>
                    <a:pt x="265950" y="151674"/>
                  </a:cubicBezTo>
                  <a:lnTo>
                    <a:pt x="265950" y="157031"/>
                  </a:lnTo>
                  <a:lnTo>
                    <a:pt x="265950" y="162532"/>
                  </a:lnTo>
                  <a:cubicBezTo>
                    <a:pt x="265950" y="162865"/>
                    <a:pt x="265938" y="163187"/>
                    <a:pt x="266057" y="163520"/>
                  </a:cubicBezTo>
                  <a:cubicBezTo>
                    <a:pt x="266105" y="163663"/>
                    <a:pt x="266093" y="163842"/>
                    <a:pt x="266093" y="164008"/>
                  </a:cubicBezTo>
                  <a:cubicBezTo>
                    <a:pt x="266093" y="164580"/>
                    <a:pt x="266093" y="165151"/>
                    <a:pt x="266093" y="165723"/>
                  </a:cubicBezTo>
                  <a:cubicBezTo>
                    <a:pt x="266093" y="166032"/>
                    <a:pt x="266081" y="166342"/>
                    <a:pt x="266188" y="166640"/>
                  </a:cubicBezTo>
                  <a:cubicBezTo>
                    <a:pt x="266248" y="166794"/>
                    <a:pt x="266236" y="166973"/>
                    <a:pt x="266236" y="167140"/>
                  </a:cubicBezTo>
                  <a:cubicBezTo>
                    <a:pt x="266236" y="169116"/>
                    <a:pt x="266236" y="171081"/>
                    <a:pt x="266236" y="173057"/>
                  </a:cubicBezTo>
                  <a:cubicBezTo>
                    <a:pt x="266236" y="173105"/>
                    <a:pt x="266236" y="173152"/>
                    <a:pt x="266236" y="173200"/>
                  </a:cubicBezTo>
                  <a:cubicBezTo>
                    <a:pt x="266227" y="173527"/>
                    <a:pt x="266172" y="173664"/>
                    <a:pt x="265979" y="173664"/>
                  </a:cubicBezTo>
                  <a:cubicBezTo>
                    <a:pt x="265912" y="173664"/>
                    <a:pt x="265828" y="173647"/>
                    <a:pt x="265724" y="173617"/>
                  </a:cubicBezTo>
                  <a:cubicBezTo>
                    <a:pt x="265462" y="173545"/>
                    <a:pt x="265212" y="173533"/>
                    <a:pt x="264950" y="173533"/>
                  </a:cubicBezTo>
                  <a:lnTo>
                    <a:pt x="251817" y="173533"/>
                  </a:lnTo>
                  <a:cubicBezTo>
                    <a:pt x="251555" y="173533"/>
                    <a:pt x="251294" y="173533"/>
                    <a:pt x="251032" y="173617"/>
                  </a:cubicBezTo>
                  <a:cubicBezTo>
                    <a:pt x="250865" y="173676"/>
                    <a:pt x="250662" y="173676"/>
                    <a:pt x="250472" y="173676"/>
                  </a:cubicBezTo>
                  <a:lnTo>
                    <a:pt x="243828" y="173676"/>
                  </a:lnTo>
                  <a:cubicBezTo>
                    <a:pt x="243162" y="173664"/>
                    <a:pt x="243114" y="173617"/>
                    <a:pt x="243102" y="172938"/>
                  </a:cubicBezTo>
                  <a:cubicBezTo>
                    <a:pt x="243090" y="172509"/>
                    <a:pt x="243102" y="172081"/>
                    <a:pt x="243102" y="171652"/>
                  </a:cubicBezTo>
                  <a:cubicBezTo>
                    <a:pt x="243090" y="171271"/>
                    <a:pt x="243126" y="170890"/>
                    <a:pt x="242983" y="170521"/>
                  </a:cubicBezTo>
                  <a:cubicBezTo>
                    <a:pt x="242935" y="170366"/>
                    <a:pt x="242959" y="170188"/>
                    <a:pt x="242959" y="170021"/>
                  </a:cubicBezTo>
                  <a:cubicBezTo>
                    <a:pt x="242947" y="169557"/>
                    <a:pt x="242947" y="169080"/>
                    <a:pt x="242947" y="168604"/>
                  </a:cubicBezTo>
                  <a:cubicBezTo>
                    <a:pt x="242947" y="168461"/>
                    <a:pt x="242971" y="168307"/>
                    <a:pt x="242947" y="168176"/>
                  </a:cubicBezTo>
                  <a:cubicBezTo>
                    <a:pt x="242709" y="167116"/>
                    <a:pt x="242852" y="166044"/>
                    <a:pt x="242816" y="164973"/>
                  </a:cubicBezTo>
                  <a:cubicBezTo>
                    <a:pt x="242792" y="164639"/>
                    <a:pt x="242816" y="164318"/>
                    <a:pt x="242709" y="163985"/>
                  </a:cubicBezTo>
                  <a:cubicBezTo>
                    <a:pt x="242650" y="163794"/>
                    <a:pt x="242673" y="163568"/>
                    <a:pt x="242673" y="163354"/>
                  </a:cubicBezTo>
                  <a:cubicBezTo>
                    <a:pt x="242650" y="162758"/>
                    <a:pt x="242721" y="162163"/>
                    <a:pt x="242542" y="161580"/>
                  </a:cubicBezTo>
                  <a:cubicBezTo>
                    <a:pt x="242495" y="161425"/>
                    <a:pt x="242531" y="161246"/>
                    <a:pt x="242531" y="161079"/>
                  </a:cubicBezTo>
                  <a:cubicBezTo>
                    <a:pt x="242531" y="160460"/>
                    <a:pt x="242531" y="159841"/>
                    <a:pt x="242519" y="159222"/>
                  </a:cubicBezTo>
                  <a:cubicBezTo>
                    <a:pt x="242519" y="158853"/>
                    <a:pt x="242542" y="158472"/>
                    <a:pt x="242423" y="158103"/>
                  </a:cubicBezTo>
                  <a:cubicBezTo>
                    <a:pt x="242352" y="157900"/>
                    <a:pt x="242388" y="157674"/>
                    <a:pt x="242388" y="157460"/>
                  </a:cubicBezTo>
                  <a:cubicBezTo>
                    <a:pt x="242352" y="156769"/>
                    <a:pt x="242459" y="156079"/>
                    <a:pt x="242257" y="155400"/>
                  </a:cubicBezTo>
                  <a:cubicBezTo>
                    <a:pt x="242209" y="155269"/>
                    <a:pt x="242245" y="155114"/>
                    <a:pt x="242245" y="154972"/>
                  </a:cubicBezTo>
                  <a:cubicBezTo>
                    <a:pt x="242233" y="154531"/>
                    <a:pt x="242233" y="154079"/>
                    <a:pt x="242138" y="153638"/>
                  </a:cubicBezTo>
                  <a:cubicBezTo>
                    <a:pt x="242042" y="153269"/>
                    <a:pt x="242102" y="152876"/>
                    <a:pt x="242102" y="152495"/>
                  </a:cubicBezTo>
                  <a:cubicBezTo>
                    <a:pt x="242090" y="152066"/>
                    <a:pt x="242138" y="151638"/>
                    <a:pt x="241983" y="151221"/>
                  </a:cubicBezTo>
                  <a:cubicBezTo>
                    <a:pt x="241959" y="151185"/>
                    <a:pt x="241959" y="151138"/>
                    <a:pt x="241959" y="151090"/>
                  </a:cubicBezTo>
                  <a:cubicBezTo>
                    <a:pt x="241959" y="150052"/>
                    <a:pt x="241859" y="149968"/>
                    <a:pt x="242507" y="149968"/>
                  </a:cubicBezTo>
                  <a:cubicBezTo>
                    <a:pt x="242632" y="149968"/>
                    <a:pt x="242785" y="149971"/>
                    <a:pt x="242971" y="149971"/>
                  </a:cubicBezTo>
                  <a:cubicBezTo>
                    <a:pt x="243098" y="149967"/>
                    <a:pt x="243225" y="149966"/>
                    <a:pt x="243352" y="149966"/>
                  </a:cubicBezTo>
                  <a:close/>
                  <a:moveTo>
                    <a:pt x="217888" y="149673"/>
                  </a:moveTo>
                  <a:cubicBezTo>
                    <a:pt x="218550" y="149673"/>
                    <a:pt x="218539" y="149703"/>
                    <a:pt x="218539" y="150483"/>
                  </a:cubicBezTo>
                  <a:cubicBezTo>
                    <a:pt x="218539" y="151007"/>
                    <a:pt x="218492" y="151531"/>
                    <a:pt x="218658" y="152043"/>
                  </a:cubicBezTo>
                  <a:cubicBezTo>
                    <a:pt x="218706" y="152186"/>
                    <a:pt x="218682" y="152364"/>
                    <a:pt x="218682" y="152531"/>
                  </a:cubicBezTo>
                  <a:cubicBezTo>
                    <a:pt x="218682" y="153412"/>
                    <a:pt x="218682" y="154293"/>
                    <a:pt x="218682" y="155174"/>
                  </a:cubicBezTo>
                  <a:cubicBezTo>
                    <a:pt x="218682" y="155650"/>
                    <a:pt x="218647" y="156126"/>
                    <a:pt x="218789" y="156591"/>
                  </a:cubicBezTo>
                  <a:cubicBezTo>
                    <a:pt x="218861" y="156793"/>
                    <a:pt x="218825" y="157019"/>
                    <a:pt x="218825" y="157234"/>
                  </a:cubicBezTo>
                  <a:cubicBezTo>
                    <a:pt x="218825" y="158996"/>
                    <a:pt x="218825" y="160758"/>
                    <a:pt x="218825" y="162508"/>
                  </a:cubicBezTo>
                  <a:cubicBezTo>
                    <a:pt x="218825" y="162842"/>
                    <a:pt x="218813" y="163175"/>
                    <a:pt x="218920" y="163496"/>
                  </a:cubicBezTo>
                  <a:cubicBezTo>
                    <a:pt x="218980" y="163675"/>
                    <a:pt x="218968" y="163877"/>
                    <a:pt x="218968" y="164068"/>
                  </a:cubicBezTo>
                  <a:cubicBezTo>
                    <a:pt x="218968" y="164782"/>
                    <a:pt x="218968" y="165497"/>
                    <a:pt x="218968" y="166211"/>
                  </a:cubicBezTo>
                  <a:cubicBezTo>
                    <a:pt x="218968" y="166616"/>
                    <a:pt x="218944" y="167009"/>
                    <a:pt x="219075" y="167414"/>
                  </a:cubicBezTo>
                  <a:cubicBezTo>
                    <a:pt x="219135" y="167604"/>
                    <a:pt x="219111" y="167830"/>
                    <a:pt x="219111" y="168045"/>
                  </a:cubicBezTo>
                  <a:cubicBezTo>
                    <a:pt x="219111" y="169473"/>
                    <a:pt x="219111" y="170902"/>
                    <a:pt x="219111" y="172331"/>
                  </a:cubicBezTo>
                  <a:cubicBezTo>
                    <a:pt x="219111" y="172617"/>
                    <a:pt x="219099" y="172890"/>
                    <a:pt x="219194" y="173176"/>
                  </a:cubicBezTo>
                  <a:cubicBezTo>
                    <a:pt x="219301" y="173474"/>
                    <a:pt x="219254" y="173795"/>
                    <a:pt x="219230" y="174093"/>
                  </a:cubicBezTo>
                  <a:cubicBezTo>
                    <a:pt x="219230" y="174260"/>
                    <a:pt x="219135" y="174367"/>
                    <a:pt x="218968" y="174367"/>
                  </a:cubicBezTo>
                  <a:cubicBezTo>
                    <a:pt x="218778" y="174379"/>
                    <a:pt x="218587" y="174379"/>
                    <a:pt x="218397" y="174379"/>
                  </a:cubicBezTo>
                  <a:lnTo>
                    <a:pt x="201406" y="174379"/>
                  </a:lnTo>
                  <a:cubicBezTo>
                    <a:pt x="201346" y="174379"/>
                    <a:pt x="201285" y="174379"/>
                    <a:pt x="201225" y="174379"/>
                  </a:cubicBezTo>
                  <a:cubicBezTo>
                    <a:pt x="200952" y="174379"/>
                    <a:pt x="200681" y="174371"/>
                    <a:pt x="200418" y="174283"/>
                  </a:cubicBezTo>
                  <a:cubicBezTo>
                    <a:pt x="200319" y="174250"/>
                    <a:pt x="200212" y="174243"/>
                    <a:pt x="200105" y="174243"/>
                  </a:cubicBezTo>
                  <a:cubicBezTo>
                    <a:pt x="200018" y="174243"/>
                    <a:pt x="199931" y="174248"/>
                    <a:pt x="199847" y="174248"/>
                  </a:cubicBezTo>
                  <a:cubicBezTo>
                    <a:pt x="198870" y="174236"/>
                    <a:pt x="197894" y="174236"/>
                    <a:pt x="196918" y="174236"/>
                  </a:cubicBezTo>
                  <a:cubicBezTo>
                    <a:pt x="196751" y="174236"/>
                    <a:pt x="196584" y="174236"/>
                    <a:pt x="196430" y="174212"/>
                  </a:cubicBezTo>
                  <a:cubicBezTo>
                    <a:pt x="196275" y="174188"/>
                    <a:pt x="196168" y="174081"/>
                    <a:pt x="196132" y="173926"/>
                  </a:cubicBezTo>
                  <a:cubicBezTo>
                    <a:pt x="196120" y="173819"/>
                    <a:pt x="196108" y="173700"/>
                    <a:pt x="196108" y="173581"/>
                  </a:cubicBezTo>
                  <a:lnTo>
                    <a:pt x="196108" y="169652"/>
                  </a:lnTo>
                  <a:cubicBezTo>
                    <a:pt x="196108" y="169581"/>
                    <a:pt x="196096" y="169497"/>
                    <a:pt x="196120" y="169438"/>
                  </a:cubicBezTo>
                  <a:cubicBezTo>
                    <a:pt x="196358" y="168473"/>
                    <a:pt x="196215" y="167497"/>
                    <a:pt x="196251" y="166521"/>
                  </a:cubicBezTo>
                  <a:cubicBezTo>
                    <a:pt x="196263" y="166068"/>
                    <a:pt x="196251" y="165616"/>
                    <a:pt x="196251" y="165163"/>
                  </a:cubicBezTo>
                  <a:cubicBezTo>
                    <a:pt x="196263" y="164818"/>
                    <a:pt x="196239" y="164461"/>
                    <a:pt x="196358" y="164104"/>
                  </a:cubicBezTo>
                  <a:cubicBezTo>
                    <a:pt x="196430" y="163889"/>
                    <a:pt x="196394" y="163639"/>
                    <a:pt x="196394" y="163401"/>
                  </a:cubicBezTo>
                  <a:cubicBezTo>
                    <a:pt x="196394" y="161210"/>
                    <a:pt x="196394" y="159020"/>
                    <a:pt x="196394" y="156829"/>
                  </a:cubicBezTo>
                  <a:cubicBezTo>
                    <a:pt x="196394" y="156496"/>
                    <a:pt x="196394" y="156174"/>
                    <a:pt x="196501" y="155841"/>
                  </a:cubicBezTo>
                  <a:cubicBezTo>
                    <a:pt x="196560" y="155650"/>
                    <a:pt x="196537" y="155424"/>
                    <a:pt x="196537" y="155210"/>
                  </a:cubicBezTo>
                  <a:cubicBezTo>
                    <a:pt x="196537" y="153638"/>
                    <a:pt x="196537" y="152066"/>
                    <a:pt x="196537" y="150495"/>
                  </a:cubicBezTo>
                  <a:cubicBezTo>
                    <a:pt x="196537" y="150304"/>
                    <a:pt x="196537" y="150114"/>
                    <a:pt x="196560" y="149923"/>
                  </a:cubicBezTo>
                  <a:cubicBezTo>
                    <a:pt x="196572" y="149792"/>
                    <a:pt x="196656" y="149709"/>
                    <a:pt x="196787" y="149697"/>
                  </a:cubicBezTo>
                  <a:cubicBezTo>
                    <a:pt x="197001" y="149673"/>
                    <a:pt x="197215" y="149673"/>
                    <a:pt x="197430" y="149673"/>
                  </a:cubicBezTo>
                  <a:lnTo>
                    <a:pt x="217706" y="149673"/>
                  </a:lnTo>
                  <a:cubicBezTo>
                    <a:pt x="217772" y="149673"/>
                    <a:pt x="217833" y="149673"/>
                    <a:pt x="217888" y="149673"/>
                  </a:cubicBezTo>
                  <a:close/>
                  <a:moveTo>
                    <a:pt x="219659" y="149680"/>
                  </a:moveTo>
                  <a:cubicBezTo>
                    <a:pt x="219786" y="149680"/>
                    <a:pt x="219913" y="149685"/>
                    <a:pt x="220040" y="149685"/>
                  </a:cubicBezTo>
                  <a:lnTo>
                    <a:pt x="231886" y="149685"/>
                  </a:lnTo>
                  <a:cubicBezTo>
                    <a:pt x="231946" y="149685"/>
                    <a:pt x="232005" y="149685"/>
                    <a:pt x="232065" y="149685"/>
                  </a:cubicBezTo>
                  <a:cubicBezTo>
                    <a:pt x="232362" y="149685"/>
                    <a:pt x="232658" y="149693"/>
                    <a:pt x="232946" y="149792"/>
                  </a:cubicBezTo>
                  <a:cubicBezTo>
                    <a:pt x="233058" y="149825"/>
                    <a:pt x="233178" y="149833"/>
                    <a:pt x="233299" y="149833"/>
                  </a:cubicBezTo>
                  <a:cubicBezTo>
                    <a:pt x="233396" y="149833"/>
                    <a:pt x="233494" y="149828"/>
                    <a:pt x="233589" y="149828"/>
                  </a:cubicBezTo>
                  <a:lnTo>
                    <a:pt x="237292" y="149828"/>
                  </a:lnTo>
                  <a:cubicBezTo>
                    <a:pt x="237399" y="149828"/>
                    <a:pt x="237506" y="149823"/>
                    <a:pt x="237613" y="149823"/>
                  </a:cubicBezTo>
                  <a:cubicBezTo>
                    <a:pt x="237790" y="149823"/>
                    <a:pt x="237966" y="149837"/>
                    <a:pt x="238137" y="149911"/>
                  </a:cubicBezTo>
                  <a:cubicBezTo>
                    <a:pt x="238190" y="149934"/>
                    <a:pt x="238244" y="149943"/>
                    <a:pt x="238297" y="149943"/>
                  </a:cubicBezTo>
                  <a:cubicBezTo>
                    <a:pt x="238385" y="149943"/>
                    <a:pt x="238472" y="149917"/>
                    <a:pt x="238554" y="149888"/>
                  </a:cubicBezTo>
                  <a:cubicBezTo>
                    <a:pt x="238703" y="149833"/>
                    <a:pt x="238857" y="149806"/>
                    <a:pt x="239006" y="149806"/>
                  </a:cubicBezTo>
                  <a:cubicBezTo>
                    <a:pt x="239117" y="149806"/>
                    <a:pt x="239226" y="149821"/>
                    <a:pt x="239328" y="149852"/>
                  </a:cubicBezTo>
                  <a:cubicBezTo>
                    <a:pt x="239780" y="149983"/>
                    <a:pt x="240221" y="149959"/>
                    <a:pt x="240673" y="149971"/>
                  </a:cubicBezTo>
                  <a:cubicBezTo>
                    <a:pt x="240840" y="149971"/>
                    <a:pt x="241007" y="149983"/>
                    <a:pt x="241173" y="149995"/>
                  </a:cubicBezTo>
                  <a:cubicBezTo>
                    <a:pt x="241268" y="150007"/>
                    <a:pt x="241340" y="150078"/>
                    <a:pt x="241364" y="150185"/>
                  </a:cubicBezTo>
                  <a:cubicBezTo>
                    <a:pt x="241376" y="150221"/>
                    <a:pt x="241388" y="150281"/>
                    <a:pt x="241376" y="150316"/>
                  </a:cubicBezTo>
                  <a:cubicBezTo>
                    <a:pt x="241316" y="150876"/>
                    <a:pt x="241542" y="151400"/>
                    <a:pt x="241530" y="151947"/>
                  </a:cubicBezTo>
                  <a:cubicBezTo>
                    <a:pt x="241518" y="152495"/>
                    <a:pt x="241530" y="153043"/>
                    <a:pt x="241530" y="153590"/>
                  </a:cubicBezTo>
                  <a:cubicBezTo>
                    <a:pt x="241530" y="153829"/>
                    <a:pt x="241518" y="154067"/>
                    <a:pt x="241614" y="154293"/>
                  </a:cubicBezTo>
                  <a:cubicBezTo>
                    <a:pt x="241697" y="154519"/>
                    <a:pt x="241661" y="154757"/>
                    <a:pt x="241673" y="154995"/>
                  </a:cubicBezTo>
                  <a:cubicBezTo>
                    <a:pt x="241685" y="155543"/>
                    <a:pt x="241614" y="156091"/>
                    <a:pt x="241792" y="156627"/>
                  </a:cubicBezTo>
                  <a:cubicBezTo>
                    <a:pt x="241840" y="156781"/>
                    <a:pt x="241816" y="156960"/>
                    <a:pt x="241816" y="157127"/>
                  </a:cubicBezTo>
                  <a:cubicBezTo>
                    <a:pt x="241816" y="157674"/>
                    <a:pt x="241816" y="158222"/>
                    <a:pt x="241816" y="158770"/>
                  </a:cubicBezTo>
                  <a:cubicBezTo>
                    <a:pt x="241816" y="159115"/>
                    <a:pt x="241792" y="159472"/>
                    <a:pt x="241923" y="159817"/>
                  </a:cubicBezTo>
                  <a:cubicBezTo>
                    <a:pt x="241971" y="159972"/>
                    <a:pt x="241959" y="160151"/>
                    <a:pt x="241959" y="160317"/>
                  </a:cubicBezTo>
                  <a:cubicBezTo>
                    <a:pt x="241959" y="160913"/>
                    <a:pt x="241959" y="161508"/>
                    <a:pt x="241959" y="162103"/>
                  </a:cubicBezTo>
                  <a:cubicBezTo>
                    <a:pt x="241959" y="162437"/>
                    <a:pt x="241947" y="162758"/>
                    <a:pt x="242054" y="163092"/>
                  </a:cubicBezTo>
                  <a:cubicBezTo>
                    <a:pt x="242114" y="163258"/>
                    <a:pt x="242102" y="163461"/>
                    <a:pt x="242102" y="163651"/>
                  </a:cubicBezTo>
                  <a:cubicBezTo>
                    <a:pt x="242102" y="164294"/>
                    <a:pt x="242090" y="164937"/>
                    <a:pt x="242102" y="165580"/>
                  </a:cubicBezTo>
                  <a:cubicBezTo>
                    <a:pt x="242102" y="166009"/>
                    <a:pt x="242066" y="166437"/>
                    <a:pt x="242209" y="166854"/>
                  </a:cubicBezTo>
                  <a:cubicBezTo>
                    <a:pt x="242269" y="167009"/>
                    <a:pt x="242245" y="167187"/>
                    <a:pt x="242245" y="167354"/>
                  </a:cubicBezTo>
                  <a:cubicBezTo>
                    <a:pt x="242245" y="168045"/>
                    <a:pt x="242245" y="168723"/>
                    <a:pt x="242245" y="169414"/>
                  </a:cubicBezTo>
                  <a:cubicBezTo>
                    <a:pt x="242245" y="169795"/>
                    <a:pt x="242233" y="170176"/>
                    <a:pt x="242352" y="170545"/>
                  </a:cubicBezTo>
                  <a:cubicBezTo>
                    <a:pt x="242423" y="170771"/>
                    <a:pt x="242376" y="171021"/>
                    <a:pt x="242388" y="171259"/>
                  </a:cubicBezTo>
                  <a:cubicBezTo>
                    <a:pt x="242411" y="171843"/>
                    <a:pt x="242304" y="172450"/>
                    <a:pt x="242507" y="173021"/>
                  </a:cubicBezTo>
                  <a:cubicBezTo>
                    <a:pt x="242542" y="173117"/>
                    <a:pt x="242531" y="173212"/>
                    <a:pt x="242519" y="173307"/>
                  </a:cubicBezTo>
                  <a:cubicBezTo>
                    <a:pt x="242519" y="173664"/>
                    <a:pt x="242400" y="173795"/>
                    <a:pt x="242066" y="173807"/>
                  </a:cubicBezTo>
                  <a:cubicBezTo>
                    <a:pt x="241911" y="173819"/>
                    <a:pt x="241757" y="173822"/>
                    <a:pt x="241602" y="173822"/>
                  </a:cubicBezTo>
                  <a:cubicBezTo>
                    <a:pt x="241447" y="173822"/>
                    <a:pt x="241292" y="173819"/>
                    <a:pt x="241137" y="173819"/>
                  </a:cubicBezTo>
                  <a:cubicBezTo>
                    <a:pt x="240733" y="173831"/>
                    <a:pt x="240328" y="173795"/>
                    <a:pt x="239935" y="173938"/>
                  </a:cubicBezTo>
                  <a:cubicBezTo>
                    <a:pt x="239858" y="173962"/>
                    <a:pt x="239774" y="173968"/>
                    <a:pt x="239689" y="173968"/>
                  </a:cubicBezTo>
                  <a:cubicBezTo>
                    <a:pt x="239605" y="173968"/>
                    <a:pt x="239518" y="173962"/>
                    <a:pt x="239435" y="173962"/>
                  </a:cubicBezTo>
                  <a:cubicBezTo>
                    <a:pt x="239149" y="173974"/>
                    <a:pt x="238875" y="173974"/>
                    <a:pt x="238590" y="174045"/>
                  </a:cubicBezTo>
                  <a:cubicBezTo>
                    <a:pt x="238363" y="174117"/>
                    <a:pt x="238125" y="174093"/>
                    <a:pt x="237887" y="174105"/>
                  </a:cubicBezTo>
                  <a:cubicBezTo>
                    <a:pt x="237798" y="174108"/>
                    <a:pt x="237709" y="174109"/>
                    <a:pt x="237619" y="174109"/>
                  </a:cubicBezTo>
                  <a:cubicBezTo>
                    <a:pt x="237403" y="174109"/>
                    <a:pt x="237187" y="174103"/>
                    <a:pt x="236972" y="174103"/>
                  </a:cubicBezTo>
                  <a:cubicBezTo>
                    <a:pt x="236588" y="174103"/>
                    <a:pt x="236206" y="174123"/>
                    <a:pt x="235827" y="174236"/>
                  </a:cubicBezTo>
                  <a:cubicBezTo>
                    <a:pt x="235765" y="174255"/>
                    <a:pt x="235700" y="174261"/>
                    <a:pt x="235632" y="174261"/>
                  </a:cubicBezTo>
                  <a:cubicBezTo>
                    <a:pt x="235532" y="174261"/>
                    <a:pt x="235427" y="174248"/>
                    <a:pt x="235327" y="174248"/>
                  </a:cubicBezTo>
                  <a:lnTo>
                    <a:pt x="231482" y="174248"/>
                  </a:lnTo>
                  <a:cubicBezTo>
                    <a:pt x="231374" y="174248"/>
                    <a:pt x="231267" y="174246"/>
                    <a:pt x="231160" y="174246"/>
                  </a:cubicBezTo>
                  <a:cubicBezTo>
                    <a:pt x="230839" y="174246"/>
                    <a:pt x="230520" y="174260"/>
                    <a:pt x="230208" y="174367"/>
                  </a:cubicBezTo>
                  <a:cubicBezTo>
                    <a:pt x="230130" y="174391"/>
                    <a:pt x="230047" y="174397"/>
                    <a:pt x="229962" y="174397"/>
                  </a:cubicBezTo>
                  <a:cubicBezTo>
                    <a:pt x="229877" y="174397"/>
                    <a:pt x="229791" y="174391"/>
                    <a:pt x="229707" y="174391"/>
                  </a:cubicBezTo>
                  <a:lnTo>
                    <a:pt x="220575" y="174391"/>
                  </a:lnTo>
                  <a:cubicBezTo>
                    <a:pt x="219825" y="174391"/>
                    <a:pt x="219825" y="174379"/>
                    <a:pt x="219825" y="173641"/>
                  </a:cubicBezTo>
                  <a:cubicBezTo>
                    <a:pt x="219813" y="172783"/>
                    <a:pt x="219825" y="171938"/>
                    <a:pt x="219813" y="171081"/>
                  </a:cubicBezTo>
                  <a:cubicBezTo>
                    <a:pt x="219813" y="170700"/>
                    <a:pt x="219837" y="170319"/>
                    <a:pt x="219706" y="169950"/>
                  </a:cubicBezTo>
                  <a:cubicBezTo>
                    <a:pt x="219647" y="169771"/>
                    <a:pt x="219682" y="169569"/>
                    <a:pt x="219682" y="169378"/>
                  </a:cubicBezTo>
                  <a:cubicBezTo>
                    <a:pt x="219671" y="168640"/>
                    <a:pt x="219682" y="167902"/>
                    <a:pt x="219671" y="167164"/>
                  </a:cubicBezTo>
                  <a:cubicBezTo>
                    <a:pt x="219671" y="166806"/>
                    <a:pt x="219694" y="166461"/>
                    <a:pt x="219563" y="166104"/>
                  </a:cubicBezTo>
                  <a:cubicBezTo>
                    <a:pt x="219516" y="165961"/>
                    <a:pt x="219540" y="165782"/>
                    <a:pt x="219540" y="165616"/>
                  </a:cubicBezTo>
                  <a:cubicBezTo>
                    <a:pt x="219528" y="165068"/>
                    <a:pt x="219540" y="164520"/>
                    <a:pt x="219528" y="163973"/>
                  </a:cubicBezTo>
                  <a:cubicBezTo>
                    <a:pt x="219528" y="163520"/>
                    <a:pt x="219563" y="163068"/>
                    <a:pt x="219420" y="162627"/>
                  </a:cubicBezTo>
                  <a:cubicBezTo>
                    <a:pt x="219361" y="162461"/>
                    <a:pt x="219397" y="162246"/>
                    <a:pt x="219397" y="162056"/>
                  </a:cubicBezTo>
                  <a:cubicBezTo>
                    <a:pt x="219397" y="160532"/>
                    <a:pt x="219385" y="159020"/>
                    <a:pt x="219385" y="157496"/>
                  </a:cubicBezTo>
                  <a:cubicBezTo>
                    <a:pt x="219385" y="157186"/>
                    <a:pt x="219397" y="156877"/>
                    <a:pt x="219290" y="156579"/>
                  </a:cubicBezTo>
                  <a:cubicBezTo>
                    <a:pt x="219230" y="156400"/>
                    <a:pt x="219254" y="156198"/>
                    <a:pt x="219254" y="156007"/>
                  </a:cubicBezTo>
                  <a:cubicBezTo>
                    <a:pt x="219242" y="155222"/>
                    <a:pt x="219254" y="154436"/>
                    <a:pt x="219242" y="153650"/>
                  </a:cubicBezTo>
                  <a:cubicBezTo>
                    <a:pt x="219242" y="153281"/>
                    <a:pt x="219278" y="152888"/>
                    <a:pt x="219135" y="152531"/>
                  </a:cubicBezTo>
                  <a:cubicBezTo>
                    <a:pt x="219111" y="152459"/>
                    <a:pt x="219111" y="152388"/>
                    <a:pt x="219111" y="152316"/>
                  </a:cubicBezTo>
                  <a:cubicBezTo>
                    <a:pt x="219111" y="151554"/>
                    <a:pt x="219111" y="150792"/>
                    <a:pt x="219111" y="150030"/>
                  </a:cubicBezTo>
                  <a:cubicBezTo>
                    <a:pt x="219123" y="149769"/>
                    <a:pt x="219194" y="149697"/>
                    <a:pt x="219468" y="149685"/>
                  </a:cubicBezTo>
                  <a:cubicBezTo>
                    <a:pt x="219532" y="149681"/>
                    <a:pt x="219595" y="149680"/>
                    <a:pt x="219659" y="149680"/>
                  </a:cubicBezTo>
                  <a:close/>
                  <a:moveTo>
                    <a:pt x="17717" y="0"/>
                  </a:moveTo>
                  <a:cubicBezTo>
                    <a:pt x="17717" y="3572"/>
                    <a:pt x="17717" y="7132"/>
                    <a:pt x="17717" y="10704"/>
                  </a:cubicBezTo>
                  <a:cubicBezTo>
                    <a:pt x="17717" y="11418"/>
                    <a:pt x="17717" y="11418"/>
                    <a:pt x="17026" y="11418"/>
                  </a:cubicBezTo>
                  <a:cubicBezTo>
                    <a:pt x="16605" y="11422"/>
                    <a:pt x="16185" y="11423"/>
                    <a:pt x="15764" y="11423"/>
                  </a:cubicBezTo>
                  <a:cubicBezTo>
                    <a:pt x="14923" y="11423"/>
                    <a:pt x="14081" y="11418"/>
                    <a:pt x="13240" y="11418"/>
                  </a:cubicBezTo>
                  <a:cubicBezTo>
                    <a:pt x="13154" y="11418"/>
                    <a:pt x="13064" y="11431"/>
                    <a:pt x="12978" y="11431"/>
                  </a:cubicBezTo>
                  <a:cubicBezTo>
                    <a:pt x="12920" y="11431"/>
                    <a:pt x="12864" y="11425"/>
                    <a:pt x="12811" y="11406"/>
                  </a:cubicBezTo>
                  <a:cubicBezTo>
                    <a:pt x="12468" y="11299"/>
                    <a:pt x="12113" y="11278"/>
                    <a:pt x="11757" y="11278"/>
                  </a:cubicBezTo>
                  <a:cubicBezTo>
                    <a:pt x="11520" y="11278"/>
                    <a:pt x="11283" y="11287"/>
                    <a:pt x="11049" y="11287"/>
                  </a:cubicBezTo>
                  <a:cubicBezTo>
                    <a:pt x="9954" y="11283"/>
                    <a:pt x="8860" y="11282"/>
                    <a:pt x="7766" y="11282"/>
                  </a:cubicBezTo>
                  <a:cubicBezTo>
                    <a:pt x="5579" y="11282"/>
                    <a:pt x="3393" y="11287"/>
                    <a:pt x="1203" y="11287"/>
                  </a:cubicBezTo>
                  <a:cubicBezTo>
                    <a:pt x="798" y="11287"/>
                    <a:pt x="393" y="11299"/>
                    <a:pt x="12" y="11418"/>
                  </a:cubicBezTo>
                  <a:lnTo>
                    <a:pt x="12" y="11990"/>
                  </a:lnTo>
                  <a:lnTo>
                    <a:pt x="10561" y="11990"/>
                  </a:lnTo>
                  <a:cubicBezTo>
                    <a:pt x="10613" y="11990"/>
                    <a:pt x="10666" y="11989"/>
                    <a:pt x="10718" y="11989"/>
                  </a:cubicBezTo>
                  <a:cubicBezTo>
                    <a:pt x="10927" y="11989"/>
                    <a:pt x="11135" y="11997"/>
                    <a:pt x="11335" y="12073"/>
                  </a:cubicBezTo>
                  <a:cubicBezTo>
                    <a:pt x="11471" y="12127"/>
                    <a:pt x="11607" y="12139"/>
                    <a:pt x="11743" y="12139"/>
                  </a:cubicBezTo>
                  <a:cubicBezTo>
                    <a:pt x="11845" y="12139"/>
                    <a:pt x="11947" y="12133"/>
                    <a:pt x="12049" y="12133"/>
                  </a:cubicBezTo>
                  <a:lnTo>
                    <a:pt x="16824" y="12133"/>
                  </a:lnTo>
                  <a:cubicBezTo>
                    <a:pt x="17014" y="12133"/>
                    <a:pt x="17205" y="12133"/>
                    <a:pt x="17395" y="12144"/>
                  </a:cubicBezTo>
                  <a:cubicBezTo>
                    <a:pt x="17610" y="12156"/>
                    <a:pt x="17705" y="12240"/>
                    <a:pt x="17705" y="12454"/>
                  </a:cubicBezTo>
                  <a:cubicBezTo>
                    <a:pt x="17717" y="12764"/>
                    <a:pt x="17764" y="13085"/>
                    <a:pt x="17681" y="13371"/>
                  </a:cubicBezTo>
                  <a:cubicBezTo>
                    <a:pt x="17574" y="13823"/>
                    <a:pt x="17586" y="14276"/>
                    <a:pt x="17586" y="14716"/>
                  </a:cubicBezTo>
                  <a:cubicBezTo>
                    <a:pt x="17574" y="20455"/>
                    <a:pt x="17574" y="26182"/>
                    <a:pt x="17574" y="31909"/>
                  </a:cubicBezTo>
                  <a:cubicBezTo>
                    <a:pt x="17574" y="32385"/>
                    <a:pt x="17526" y="32861"/>
                    <a:pt x="17693" y="33326"/>
                  </a:cubicBezTo>
                  <a:cubicBezTo>
                    <a:pt x="17741" y="33445"/>
                    <a:pt x="17717" y="33611"/>
                    <a:pt x="17705" y="33742"/>
                  </a:cubicBezTo>
                  <a:cubicBezTo>
                    <a:pt x="17693" y="33873"/>
                    <a:pt x="17598" y="33969"/>
                    <a:pt x="17467" y="33969"/>
                  </a:cubicBezTo>
                  <a:cubicBezTo>
                    <a:pt x="17300" y="33992"/>
                    <a:pt x="17133" y="33992"/>
                    <a:pt x="16967" y="33992"/>
                  </a:cubicBezTo>
                  <a:lnTo>
                    <a:pt x="5560" y="33992"/>
                  </a:lnTo>
                  <a:cubicBezTo>
                    <a:pt x="5298" y="33992"/>
                    <a:pt x="5037" y="33969"/>
                    <a:pt x="4775" y="33909"/>
                  </a:cubicBezTo>
                  <a:cubicBezTo>
                    <a:pt x="4560" y="33850"/>
                    <a:pt x="4310" y="33850"/>
                    <a:pt x="4072" y="33850"/>
                  </a:cubicBezTo>
                  <a:lnTo>
                    <a:pt x="12" y="33850"/>
                  </a:lnTo>
                  <a:lnTo>
                    <a:pt x="12" y="34564"/>
                  </a:lnTo>
                  <a:lnTo>
                    <a:pt x="4215" y="34564"/>
                  </a:lnTo>
                  <a:cubicBezTo>
                    <a:pt x="4297" y="34564"/>
                    <a:pt x="4382" y="34556"/>
                    <a:pt x="4465" y="34556"/>
                  </a:cubicBezTo>
                  <a:cubicBezTo>
                    <a:pt x="4527" y="34556"/>
                    <a:pt x="4587" y="34560"/>
                    <a:pt x="4644" y="34576"/>
                  </a:cubicBezTo>
                  <a:cubicBezTo>
                    <a:pt x="4951" y="34683"/>
                    <a:pt x="5262" y="34704"/>
                    <a:pt x="5575" y="34704"/>
                  </a:cubicBezTo>
                  <a:cubicBezTo>
                    <a:pt x="5784" y="34704"/>
                    <a:pt x="5994" y="34695"/>
                    <a:pt x="6203" y="34695"/>
                  </a:cubicBezTo>
                  <a:lnTo>
                    <a:pt x="17121" y="34695"/>
                  </a:lnTo>
                  <a:cubicBezTo>
                    <a:pt x="17693" y="34695"/>
                    <a:pt x="17657" y="34707"/>
                    <a:pt x="17836" y="35278"/>
                  </a:cubicBezTo>
                  <a:cubicBezTo>
                    <a:pt x="17883" y="35421"/>
                    <a:pt x="17860" y="35600"/>
                    <a:pt x="17860" y="35766"/>
                  </a:cubicBezTo>
                  <a:cubicBezTo>
                    <a:pt x="17871" y="36195"/>
                    <a:pt x="17848" y="36624"/>
                    <a:pt x="17979" y="37040"/>
                  </a:cubicBezTo>
                  <a:cubicBezTo>
                    <a:pt x="18038" y="37219"/>
                    <a:pt x="18002" y="37421"/>
                    <a:pt x="18002" y="37612"/>
                  </a:cubicBezTo>
                  <a:cubicBezTo>
                    <a:pt x="18014" y="37910"/>
                    <a:pt x="17991" y="38219"/>
                    <a:pt x="18110" y="38517"/>
                  </a:cubicBezTo>
                  <a:cubicBezTo>
                    <a:pt x="18157" y="38648"/>
                    <a:pt x="18145" y="38802"/>
                    <a:pt x="18145" y="38945"/>
                  </a:cubicBezTo>
                  <a:cubicBezTo>
                    <a:pt x="18157" y="39422"/>
                    <a:pt x="18122" y="39898"/>
                    <a:pt x="18264" y="40362"/>
                  </a:cubicBezTo>
                  <a:cubicBezTo>
                    <a:pt x="18312" y="40505"/>
                    <a:pt x="18288" y="40684"/>
                    <a:pt x="18288" y="40850"/>
                  </a:cubicBezTo>
                  <a:cubicBezTo>
                    <a:pt x="18288" y="41946"/>
                    <a:pt x="18288" y="43041"/>
                    <a:pt x="18300" y="44136"/>
                  </a:cubicBezTo>
                  <a:cubicBezTo>
                    <a:pt x="18300" y="44565"/>
                    <a:pt x="18288" y="44982"/>
                    <a:pt x="18383" y="45410"/>
                  </a:cubicBezTo>
                  <a:cubicBezTo>
                    <a:pt x="18467" y="45756"/>
                    <a:pt x="18383" y="46149"/>
                    <a:pt x="18372" y="46518"/>
                  </a:cubicBezTo>
                  <a:cubicBezTo>
                    <a:pt x="18372" y="46565"/>
                    <a:pt x="18336" y="46613"/>
                    <a:pt x="18336" y="46649"/>
                  </a:cubicBezTo>
                  <a:cubicBezTo>
                    <a:pt x="18312" y="46815"/>
                    <a:pt x="18264" y="46994"/>
                    <a:pt x="18300" y="47149"/>
                  </a:cubicBezTo>
                  <a:cubicBezTo>
                    <a:pt x="18419" y="47685"/>
                    <a:pt x="18205" y="48232"/>
                    <a:pt x="18348" y="48756"/>
                  </a:cubicBezTo>
                  <a:cubicBezTo>
                    <a:pt x="18431" y="49089"/>
                    <a:pt x="18467" y="49423"/>
                    <a:pt x="18419" y="49744"/>
                  </a:cubicBezTo>
                  <a:cubicBezTo>
                    <a:pt x="18324" y="50387"/>
                    <a:pt x="18383" y="51006"/>
                    <a:pt x="18407" y="51649"/>
                  </a:cubicBezTo>
                  <a:cubicBezTo>
                    <a:pt x="18467" y="53042"/>
                    <a:pt x="18431" y="54447"/>
                    <a:pt x="18431" y="55852"/>
                  </a:cubicBezTo>
                  <a:cubicBezTo>
                    <a:pt x="18431" y="55947"/>
                    <a:pt x="18431" y="56043"/>
                    <a:pt x="18419" y="56138"/>
                  </a:cubicBezTo>
                  <a:cubicBezTo>
                    <a:pt x="18395" y="56305"/>
                    <a:pt x="18300" y="56400"/>
                    <a:pt x="18133" y="56400"/>
                  </a:cubicBezTo>
                  <a:cubicBezTo>
                    <a:pt x="18059" y="56396"/>
                    <a:pt x="17986" y="56394"/>
                    <a:pt x="17912" y="56394"/>
                  </a:cubicBezTo>
                  <a:cubicBezTo>
                    <a:pt x="17182" y="56394"/>
                    <a:pt x="16466" y="56572"/>
                    <a:pt x="15736" y="56572"/>
                  </a:cubicBezTo>
                  <a:cubicBezTo>
                    <a:pt x="15662" y="56572"/>
                    <a:pt x="15588" y="56571"/>
                    <a:pt x="15514" y="56567"/>
                  </a:cubicBezTo>
                  <a:cubicBezTo>
                    <a:pt x="15337" y="56553"/>
                    <a:pt x="15161" y="56543"/>
                    <a:pt x="14984" y="56543"/>
                  </a:cubicBezTo>
                  <a:cubicBezTo>
                    <a:pt x="14686" y="56543"/>
                    <a:pt x="14389" y="56572"/>
                    <a:pt x="14097" y="56662"/>
                  </a:cubicBezTo>
                  <a:cubicBezTo>
                    <a:pt x="14005" y="56695"/>
                    <a:pt x="13897" y="56702"/>
                    <a:pt x="13788" y="56702"/>
                  </a:cubicBezTo>
                  <a:cubicBezTo>
                    <a:pt x="13700" y="56702"/>
                    <a:pt x="13610" y="56698"/>
                    <a:pt x="13526" y="56698"/>
                  </a:cubicBezTo>
                  <a:lnTo>
                    <a:pt x="9394" y="56698"/>
                  </a:lnTo>
                  <a:cubicBezTo>
                    <a:pt x="9085" y="56698"/>
                    <a:pt x="8775" y="56698"/>
                    <a:pt x="8477" y="56793"/>
                  </a:cubicBezTo>
                  <a:cubicBezTo>
                    <a:pt x="8251" y="56852"/>
                    <a:pt x="8001" y="56829"/>
                    <a:pt x="7763" y="56840"/>
                  </a:cubicBezTo>
                  <a:cubicBezTo>
                    <a:pt x="7679" y="56844"/>
                    <a:pt x="7595" y="56845"/>
                    <a:pt x="7511" y="56845"/>
                  </a:cubicBezTo>
                  <a:cubicBezTo>
                    <a:pt x="7353" y="56845"/>
                    <a:pt x="7194" y="56841"/>
                    <a:pt x="7035" y="56841"/>
                  </a:cubicBezTo>
                  <a:cubicBezTo>
                    <a:pt x="6713" y="56841"/>
                    <a:pt x="6391" y="56858"/>
                    <a:pt x="6072" y="56959"/>
                  </a:cubicBezTo>
                  <a:cubicBezTo>
                    <a:pt x="5983" y="56983"/>
                    <a:pt x="5888" y="56989"/>
                    <a:pt x="5791" y="56989"/>
                  </a:cubicBezTo>
                  <a:cubicBezTo>
                    <a:pt x="5694" y="56989"/>
                    <a:pt x="5596" y="56983"/>
                    <a:pt x="5501" y="56983"/>
                  </a:cubicBezTo>
                  <a:lnTo>
                    <a:pt x="0" y="56983"/>
                  </a:lnTo>
                  <a:lnTo>
                    <a:pt x="0" y="57698"/>
                  </a:lnTo>
                  <a:cubicBezTo>
                    <a:pt x="2024" y="57698"/>
                    <a:pt x="4048" y="57698"/>
                    <a:pt x="6072" y="57686"/>
                  </a:cubicBezTo>
                  <a:cubicBezTo>
                    <a:pt x="6174" y="57686"/>
                    <a:pt x="6276" y="57688"/>
                    <a:pt x="6378" y="57688"/>
                  </a:cubicBezTo>
                  <a:cubicBezTo>
                    <a:pt x="6633" y="57688"/>
                    <a:pt x="6885" y="57676"/>
                    <a:pt x="7132" y="57591"/>
                  </a:cubicBezTo>
                  <a:cubicBezTo>
                    <a:pt x="7211" y="57557"/>
                    <a:pt x="7302" y="57550"/>
                    <a:pt x="7395" y="57550"/>
                  </a:cubicBezTo>
                  <a:cubicBezTo>
                    <a:pt x="7470" y="57550"/>
                    <a:pt x="7546" y="57555"/>
                    <a:pt x="7620" y="57555"/>
                  </a:cubicBezTo>
                  <a:cubicBezTo>
                    <a:pt x="8049" y="57531"/>
                    <a:pt x="8477" y="57579"/>
                    <a:pt x="8894" y="57436"/>
                  </a:cubicBezTo>
                  <a:cubicBezTo>
                    <a:pt x="8975" y="57409"/>
                    <a:pt x="9061" y="57401"/>
                    <a:pt x="9149" y="57401"/>
                  </a:cubicBezTo>
                  <a:cubicBezTo>
                    <a:pt x="9254" y="57401"/>
                    <a:pt x="9362" y="57412"/>
                    <a:pt x="9466" y="57412"/>
                  </a:cubicBezTo>
                  <a:cubicBezTo>
                    <a:pt x="10704" y="57412"/>
                    <a:pt x="11942" y="57412"/>
                    <a:pt x="13169" y="57400"/>
                  </a:cubicBezTo>
                  <a:cubicBezTo>
                    <a:pt x="13260" y="57400"/>
                    <a:pt x="13351" y="57400"/>
                    <a:pt x="13441" y="57400"/>
                  </a:cubicBezTo>
                  <a:cubicBezTo>
                    <a:pt x="13895" y="57400"/>
                    <a:pt x="14343" y="57392"/>
                    <a:pt x="14800" y="57293"/>
                  </a:cubicBezTo>
                  <a:cubicBezTo>
                    <a:pt x="14982" y="57253"/>
                    <a:pt x="15169" y="57243"/>
                    <a:pt x="15357" y="57243"/>
                  </a:cubicBezTo>
                  <a:cubicBezTo>
                    <a:pt x="15586" y="57243"/>
                    <a:pt x="15817" y="57259"/>
                    <a:pt x="16046" y="57259"/>
                  </a:cubicBezTo>
                  <a:cubicBezTo>
                    <a:pt x="16083" y="57259"/>
                    <a:pt x="16120" y="57258"/>
                    <a:pt x="16157" y="57257"/>
                  </a:cubicBezTo>
                  <a:cubicBezTo>
                    <a:pt x="16284" y="57257"/>
                    <a:pt x="16411" y="57261"/>
                    <a:pt x="16538" y="57261"/>
                  </a:cubicBezTo>
                  <a:cubicBezTo>
                    <a:pt x="16791" y="57261"/>
                    <a:pt x="17042" y="57245"/>
                    <a:pt x="17288" y="57150"/>
                  </a:cubicBezTo>
                  <a:cubicBezTo>
                    <a:pt x="17345" y="57129"/>
                    <a:pt x="17415" y="57124"/>
                    <a:pt x="17488" y="57124"/>
                  </a:cubicBezTo>
                  <a:cubicBezTo>
                    <a:pt x="17536" y="57124"/>
                    <a:pt x="17586" y="57126"/>
                    <a:pt x="17633" y="57126"/>
                  </a:cubicBezTo>
                  <a:cubicBezTo>
                    <a:pt x="17750" y="57123"/>
                    <a:pt x="17849" y="57120"/>
                    <a:pt x="17934" y="57120"/>
                  </a:cubicBezTo>
                  <a:cubicBezTo>
                    <a:pt x="18422" y="57120"/>
                    <a:pt x="18431" y="57219"/>
                    <a:pt x="18431" y="57888"/>
                  </a:cubicBezTo>
                  <a:cubicBezTo>
                    <a:pt x="18431" y="59865"/>
                    <a:pt x="18443" y="61841"/>
                    <a:pt x="18419" y="63817"/>
                  </a:cubicBezTo>
                  <a:cubicBezTo>
                    <a:pt x="18419" y="64496"/>
                    <a:pt x="18264" y="65175"/>
                    <a:pt x="18431" y="65853"/>
                  </a:cubicBezTo>
                  <a:cubicBezTo>
                    <a:pt x="18288" y="66389"/>
                    <a:pt x="18407" y="66925"/>
                    <a:pt x="18419" y="67461"/>
                  </a:cubicBezTo>
                  <a:cubicBezTo>
                    <a:pt x="18431" y="67747"/>
                    <a:pt x="18455" y="68032"/>
                    <a:pt x="18348" y="68306"/>
                  </a:cubicBezTo>
                  <a:cubicBezTo>
                    <a:pt x="18312" y="68389"/>
                    <a:pt x="18312" y="68497"/>
                    <a:pt x="18336" y="68592"/>
                  </a:cubicBezTo>
                  <a:cubicBezTo>
                    <a:pt x="18550" y="69723"/>
                    <a:pt x="18372" y="70866"/>
                    <a:pt x="18431" y="71997"/>
                  </a:cubicBezTo>
                  <a:cubicBezTo>
                    <a:pt x="18157" y="73462"/>
                    <a:pt x="18336" y="74938"/>
                    <a:pt x="18288" y="76414"/>
                  </a:cubicBezTo>
                  <a:cubicBezTo>
                    <a:pt x="18264" y="77260"/>
                    <a:pt x="18288" y="78117"/>
                    <a:pt x="18288" y="78974"/>
                  </a:cubicBezTo>
                  <a:cubicBezTo>
                    <a:pt x="18276" y="79331"/>
                    <a:pt x="18217" y="79391"/>
                    <a:pt x="17860" y="79403"/>
                  </a:cubicBezTo>
                  <a:cubicBezTo>
                    <a:pt x="17788" y="79407"/>
                    <a:pt x="17717" y="79408"/>
                    <a:pt x="17645" y="79408"/>
                  </a:cubicBezTo>
                  <a:cubicBezTo>
                    <a:pt x="17502" y="79408"/>
                    <a:pt x="17360" y="79403"/>
                    <a:pt x="17217" y="79403"/>
                  </a:cubicBezTo>
                  <a:cubicBezTo>
                    <a:pt x="13728" y="79403"/>
                    <a:pt x="10228" y="79403"/>
                    <a:pt x="6727" y="79415"/>
                  </a:cubicBezTo>
                  <a:cubicBezTo>
                    <a:pt x="6593" y="79415"/>
                    <a:pt x="6458" y="79404"/>
                    <a:pt x="6325" y="79404"/>
                  </a:cubicBezTo>
                  <a:cubicBezTo>
                    <a:pt x="6175" y="79404"/>
                    <a:pt x="6027" y="79417"/>
                    <a:pt x="5882" y="79474"/>
                  </a:cubicBezTo>
                  <a:cubicBezTo>
                    <a:pt x="5832" y="79489"/>
                    <a:pt x="5784" y="79496"/>
                    <a:pt x="5737" y="79496"/>
                  </a:cubicBezTo>
                  <a:cubicBezTo>
                    <a:pt x="5671" y="79496"/>
                    <a:pt x="5606" y="79483"/>
                    <a:pt x="5537" y="79462"/>
                  </a:cubicBezTo>
                  <a:cubicBezTo>
                    <a:pt x="5380" y="79423"/>
                    <a:pt x="5224" y="79402"/>
                    <a:pt x="5069" y="79402"/>
                  </a:cubicBezTo>
                  <a:cubicBezTo>
                    <a:pt x="4893" y="79402"/>
                    <a:pt x="4719" y="79429"/>
                    <a:pt x="4548" y="79486"/>
                  </a:cubicBezTo>
                  <a:cubicBezTo>
                    <a:pt x="4466" y="79516"/>
                    <a:pt x="4375" y="79541"/>
                    <a:pt x="4286" y="79541"/>
                  </a:cubicBezTo>
                  <a:cubicBezTo>
                    <a:pt x="4233" y="79541"/>
                    <a:pt x="4181" y="79532"/>
                    <a:pt x="4132" y="79510"/>
                  </a:cubicBezTo>
                  <a:cubicBezTo>
                    <a:pt x="3910" y="79424"/>
                    <a:pt x="3684" y="79407"/>
                    <a:pt x="3457" y="79407"/>
                  </a:cubicBezTo>
                  <a:cubicBezTo>
                    <a:pt x="3305" y="79407"/>
                    <a:pt x="3153" y="79415"/>
                    <a:pt x="3001" y="79415"/>
                  </a:cubicBezTo>
                  <a:cubicBezTo>
                    <a:pt x="2000" y="79403"/>
                    <a:pt x="1000" y="79403"/>
                    <a:pt x="0" y="79403"/>
                  </a:cubicBezTo>
                  <a:lnTo>
                    <a:pt x="0" y="80117"/>
                  </a:lnTo>
                  <a:lnTo>
                    <a:pt x="17550" y="80117"/>
                  </a:lnTo>
                  <a:cubicBezTo>
                    <a:pt x="18288" y="80117"/>
                    <a:pt x="18288" y="80117"/>
                    <a:pt x="18288" y="80879"/>
                  </a:cubicBezTo>
                  <a:cubicBezTo>
                    <a:pt x="18288" y="82677"/>
                    <a:pt x="18288" y="84487"/>
                    <a:pt x="18288" y="86296"/>
                  </a:cubicBezTo>
                  <a:cubicBezTo>
                    <a:pt x="18288" y="86439"/>
                    <a:pt x="18312" y="86594"/>
                    <a:pt x="18276" y="86725"/>
                  </a:cubicBezTo>
                  <a:cubicBezTo>
                    <a:pt x="18086" y="87308"/>
                    <a:pt x="18157" y="87904"/>
                    <a:pt x="18157" y="88487"/>
                  </a:cubicBezTo>
                  <a:cubicBezTo>
                    <a:pt x="18145" y="90059"/>
                    <a:pt x="18145" y="91630"/>
                    <a:pt x="18145" y="93202"/>
                  </a:cubicBezTo>
                  <a:cubicBezTo>
                    <a:pt x="18145" y="93488"/>
                    <a:pt x="18145" y="93762"/>
                    <a:pt x="18241" y="94047"/>
                  </a:cubicBezTo>
                  <a:cubicBezTo>
                    <a:pt x="18288" y="94190"/>
                    <a:pt x="18288" y="94369"/>
                    <a:pt x="18288" y="94536"/>
                  </a:cubicBezTo>
                  <a:cubicBezTo>
                    <a:pt x="18288" y="97417"/>
                    <a:pt x="18288" y="100286"/>
                    <a:pt x="18288" y="103168"/>
                  </a:cubicBezTo>
                  <a:cubicBezTo>
                    <a:pt x="18288" y="103822"/>
                    <a:pt x="18276" y="103822"/>
                    <a:pt x="17598" y="103822"/>
                  </a:cubicBezTo>
                  <a:lnTo>
                    <a:pt x="16383" y="103822"/>
                  </a:lnTo>
                  <a:cubicBezTo>
                    <a:pt x="16145" y="103834"/>
                    <a:pt x="15907" y="103822"/>
                    <a:pt x="15681" y="103906"/>
                  </a:cubicBezTo>
                  <a:cubicBezTo>
                    <a:pt x="15551" y="103960"/>
                    <a:pt x="15414" y="103972"/>
                    <a:pt x="15276" y="103972"/>
                  </a:cubicBezTo>
                  <a:cubicBezTo>
                    <a:pt x="15173" y="103972"/>
                    <a:pt x="15068" y="103965"/>
                    <a:pt x="14966" y="103965"/>
                  </a:cubicBezTo>
                  <a:lnTo>
                    <a:pt x="11549" y="103965"/>
                  </a:lnTo>
                  <a:cubicBezTo>
                    <a:pt x="11490" y="103967"/>
                    <a:pt x="11432" y="103967"/>
                    <a:pt x="11373" y="103967"/>
                  </a:cubicBezTo>
                  <a:cubicBezTo>
                    <a:pt x="11228" y="103967"/>
                    <a:pt x="11082" y="103964"/>
                    <a:pt x="10938" y="103964"/>
                  </a:cubicBezTo>
                  <a:cubicBezTo>
                    <a:pt x="10595" y="103964"/>
                    <a:pt x="10254" y="103980"/>
                    <a:pt x="9918" y="104084"/>
                  </a:cubicBezTo>
                  <a:cubicBezTo>
                    <a:pt x="9848" y="104111"/>
                    <a:pt x="9772" y="104119"/>
                    <a:pt x="9696" y="104119"/>
                  </a:cubicBezTo>
                  <a:cubicBezTo>
                    <a:pt x="9603" y="104119"/>
                    <a:pt x="9509" y="104108"/>
                    <a:pt x="9418" y="104108"/>
                  </a:cubicBezTo>
                  <a:lnTo>
                    <a:pt x="0" y="104108"/>
                  </a:lnTo>
                  <a:lnTo>
                    <a:pt x="0" y="104680"/>
                  </a:lnTo>
                  <a:cubicBezTo>
                    <a:pt x="3644" y="104680"/>
                    <a:pt x="7287" y="104680"/>
                    <a:pt x="10930" y="104668"/>
                  </a:cubicBezTo>
                  <a:cubicBezTo>
                    <a:pt x="11029" y="104668"/>
                    <a:pt x="11128" y="104670"/>
                    <a:pt x="11229" y="104670"/>
                  </a:cubicBezTo>
                  <a:cubicBezTo>
                    <a:pt x="11480" y="104670"/>
                    <a:pt x="11735" y="104658"/>
                    <a:pt x="11990" y="104572"/>
                  </a:cubicBezTo>
                  <a:cubicBezTo>
                    <a:pt x="12096" y="104539"/>
                    <a:pt x="12212" y="104532"/>
                    <a:pt x="12332" y="104532"/>
                  </a:cubicBezTo>
                  <a:cubicBezTo>
                    <a:pt x="12428" y="104532"/>
                    <a:pt x="12526" y="104537"/>
                    <a:pt x="12621" y="104537"/>
                  </a:cubicBezTo>
                  <a:lnTo>
                    <a:pt x="17193" y="104537"/>
                  </a:lnTo>
                  <a:cubicBezTo>
                    <a:pt x="17383" y="104537"/>
                    <a:pt x="17574" y="104537"/>
                    <a:pt x="17764" y="104525"/>
                  </a:cubicBezTo>
                  <a:cubicBezTo>
                    <a:pt x="17882" y="104514"/>
                    <a:pt x="17973" y="104506"/>
                    <a:pt x="18044" y="104506"/>
                  </a:cubicBezTo>
                  <a:cubicBezTo>
                    <a:pt x="18281" y="104506"/>
                    <a:pt x="18288" y="104600"/>
                    <a:pt x="18288" y="105013"/>
                  </a:cubicBezTo>
                  <a:cubicBezTo>
                    <a:pt x="18288" y="109264"/>
                    <a:pt x="18288" y="113526"/>
                    <a:pt x="18288" y="117788"/>
                  </a:cubicBezTo>
                  <a:cubicBezTo>
                    <a:pt x="18288" y="119110"/>
                    <a:pt x="18288" y="120444"/>
                    <a:pt x="18288" y="121777"/>
                  </a:cubicBezTo>
                  <a:cubicBezTo>
                    <a:pt x="18288" y="122182"/>
                    <a:pt x="18288" y="122575"/>
                    <a:pt x="18395" y="122980"/>
                  </a:cubicBezTo>
                  <a:cubicBezTo>
                    <a:pt x="18467" y="123241"/>
                    <a:pt x="18479" y="123563"/>
                    <a:pt x="18407" y="123825"/>
                  </a:cubicBezTo>
                  <a:cubicBezTo>
                    <a:pt x="18300" y="124301"/>
                    <a:pt x="18300" y="124765"/>
                    <a:pt x="18288" y="125242"/>
                  </a:cubicBezTo>
                  <a:cubicBezTo>
                    <a:pt x="18276" y="125599"/>
                    <a:pt x="18217" y="125658"/>
                    <a:pt x="17871" y="125670"/>
                  </a:cubicBezTo>
                  <a:cubicBezTo>
                    <a:pt x="17808" y="125674"/>
                    <a:pt x="17744" y="125676"/>
                    <a:pt x="17681" y="125676"/>
                  </a:cubicBezTo>
                  <a:cubicBezTo>
                    <a:pt x="17554" y="125676"/>
                    <a:pt x="17427" y="125670"/>
                    <a:pt x="17300" y="125670"/>
                  </a:cubicBezTo>
                  <a:lnTo>
                    <a:pt x="8870" y="125670"/>
                  </a:lnTo>
                  <a:cubicBezTo>
                    <a:pt x="8549" y="125670"/>
                    <a:pt x="8216" y="125682"/>
                    <a:pt x="7882" y="125766"/>
                  </a:cubicBezTo>
                  <a:cubicBezTo>
                    <a:pt x="7736" y="125806"/>
                    <a:pt x="7578" y="125812"/>
                    <a:pt x="7418" y="125812"/>
                  </a:cubicBezTo>
                  <a:cubicBezTo>
                    <a:pt x="7341" y="125812"/>
                    <a:pt x="7264" y="125811"/>
                    <a:pt x="7187" y="125811"/>
                  </a:cubicBezTo>
                  <a:cubicBezTo>
                    <a:pt x="7137" y="125811"/>
                    <a:pt x="7087" y="125811"/>
                    <a:pt x="7037" y="125813"/>
                  </a:cubicBezTo>
                  <a:cubicBezTo>
                    <a:pt x="6584" y="125837"/>
                    <a:pt x="6132" y="125777"/>
                    <a:pt x="5691" y="125932"/>
                  </a:cubicBezTo>
                  <a:cubicBezTo>
                    <a:pt x="5620" y="125956"/>
                    <a:pt x="5540" y="125962"/>
                    <a:pt x="5456" y="125962"/>
                  </a:cubicBezTo>
                  <a:cubicBezTo>
                    <a:pt x="5373" y="125962"/>
                    <a:pt x="5287" y="125956"/>
                    <a:pt x="5203" y="125956"/>
                  </a:cubicBezTo>
                  <a:cubicBezTo>
                    <a:pt x="4513" y="125956"/>
                    <a:pt x="3822" y="125956"/>
                    <a:pt x="3132" y="125968"/>
                  </a:cubicBezTo>
                  <a:cubicBezTo>
                    <a:pt x="2631" y="125968"/>
                    <a:pt x="2143" y="125980"/>
                    <a:pt x="1643" y="126063"/>
                  </a:cubicBezTo>
                  <a:cubicBezTo>
                    <a:pt x="1405" y="126106"/>
                    <a:pt x="1162" y="126117"/>
                    <a:pt x="918" y="126117"/>
                  </a:cubicBezTo>
                  <a:cubicBezTo>
                    <a:pt x="612" y="126117"/>
                    <a:pt x="304" y="126099"/>
                    <a:pt x="0" y="126099"/>
                  </a:cubicBezTo>
                  <a:lnTo>
                    <a:pt x="0" y="126670"/>
                  </a:lnTo>
                  <a:lnTo>
                    <a:pt x="2501" y="126670"/>
                  </a:lnTo>
                  <a:cubicBezTo>
                    <a:pt x="2571" y="126669"/>
                    <a:pt x="2642" y="126668"/>
                    <a:pt x="2713" y="126668"/>
                  </a:cubicBezTo>
                  <a:cubicBezTo>
                    <a:pt x="2788" y="126668"/>
                    <a:pt x="2863" y="126669"/>
                    <a:pt x="2937" y="126669"/>
                  </a:cubicBezTo>
                  <a:cubicBezTo>
                    <a:pt x="3267" y="126669"/>
                    <a:pt x="3595" y="126659"/>
                    <a:pt x="3917" y="126551"/>
                  </a:cubicBezTo>
                  <a:cubicBezTo>
                    <a:pt x="3990" y="126531"/>
                    <a:pt x="4068" y="126526"/>
                    <a:pt x="4150" y="126526"/>
                  </a:cubicBezTo>
                  <a:cubicBezTo>
                    <a:pt x="4227" y="126526"/>
                    <a:pt x="4306" y="126530"/>
                    <a:pt x="4385" y="126530"/>
                  </a:cubicBezTo>
                  <a:cubicBezTo>
                    <a:pt x="4416" y="126530"/>
                    <a:pt x="4446" y="126529"/>
                    <a:pt x="4477" y="126528"/>
                  </a:cubicBezTo>
                  <a:cubicBezTo>
                    <a:pt x="4594" y="126523"/>
                    <a:pt x="4711" y="126521"/>
                    <a:pt x="4828" y="126521"/>
                  </a:cubicBezTo>
                  <a:cubicBezTo>
                    <a:pt x="5139" y="126521"/>
                    <a:pt x="5451" y="126534"/>
                    <a:pt x="5761" y="126534"/>
                  </a:cubicBezTo>
                  <a:cubicBezTo>
                    <a:pt x="6188" y="126534"/>
                    <a:pt x="6614" y="126510"/>
                    <a:pt x="7037" y="126397"/>
                  </a:cubicBezTo>
                  <a:cubicBezTo>
                    <a:pt x="7093" y="126381"/>
                    <a:pt x="7153" y="126377"/>
                    <a:pt x="7215" y="126377"/>
                  </a:cubicBezTo>
                  <a:cubicBezTo>
                    <a:pt x="7298" y="126377"/>
                    <a:pt x="7384" y="126385"/>
                    <a:pt x="7465" y="126385"/>
                  </a:cubicBezTo>
                  <a:lnTo>
                    <a:pt x="17812" y="126385"/>
                  </a:lnTo>
                  <a:cubicBezTo>
                    <a:pt x="18395" y="126397"/>
                    <a:pt x="18431" y="126420"/>
                    <a:pt x="18419" y="126980"/>
                  </a:cubicBezTo>
                  <a:cubicBezTo>
                    <a:pt x="18419" y="127099"/>
                    <a:pt x="18443" y="127230"/>
                    <a:pt x="18407" y="127337"/>
                  </a:cubicBezTo>
                  <a:cubicBezTo>
                    <a:pt x="18241" y="127802"/>
                    <a:pt x="18288" y="128278"/>
                    <a:pt x="18288" y="128742"/>
                  </a:cubicBezTo>
                  <a:cubicBezTo>
                    <a:pt x="18288" y="132266"/>
                    <a:pt x="18288" y="135791"/>
                    <a:pt x="18288" y="139315"/>
                  </a:cubicBezTo>
                  <a:cubicBezTo>
                    <a:pt x="18288" y="139660"/>
                    <a:pt x="18264" y="140017"/>
                    <a:pt x="18395" y="140363"/>
                  </a:cubicBezTo>
                  <a:cubicBezTo>
                    <a:pt x="18443" y="140517"/>
                    <a:pt x="18431" y="140696"/>
                    <a:pt x="18431" y="140863"/>
                  </a:cubicBezTo>
                  <a:cubicBezTo>
                    <a:pt x="18431" y="142815"/>
                    <a:pt x="18431" y="144768"/>
                    <a:pt x="18431" y="146721"/>
                  </a:cubicBezTo>
                  <a:cubicBezTo>
                    <a:pt x="18431" y="146840"/>
                    <a:pt x="18431" y="146959"/>
                    <a:pt x="18419" y="147078"/>
                  </a:cubicBezTo>
                  <a:cubicBezTo>
                    <a:pt x="18407" y="147280"/>
                    <a:pt x="18324" y="147363"/>
                    <a:pt x="18098" y="147375"/>
                  </a:cubicBezTo>
                  <a:cubicBezTo>
                    <a:pt x="17360" y="147386"/>
                    <a:pt x="16623" y="147541"/>
                    <a:pt x="15878" y="147541"/>
                  </a:cubicBezTo>
                  <a:cubicBezTo>
                    <a:pt x="15769" y="147541"/>
                    <a:pt x="15659" y="147538"/>
                    <a:pt x="15550" y="147530"/>
                  </a:cubicBezTo>
                  <a:cubicBezTo>
                    <a:pt x="15446" y="147524"/>
                    <a:pt x="15344" y="147520"/>
                    <a:pt x="15241" y="147520"/>
                  </a:cubicBezTo>
                  <a:cubicBezTo>
                    <a:pt x="14967" y="147520"/>
                    <a:pt x="14696" y="147547"/>
                    <a:pt x="14419" y="147625"/>
                  </a:cubicBezTo>
                  <a:cubicBezTo>
                    <a:pt x="14299" y="147665"/>
                    <a:pt x="14168" y="147672"/>
                    <a:pt x="14034" y="147672"/>
                  </a:cubicBezTo>
                  <a:cubicBezTo>
                    <a:pt x="13970" y="147672"/>
                    <a:pt x="13906" y="147670"/>
                    <a:pt x="13842" y="147670"/>
                  </a:cubicBezTo>
                  <a:cubicBezTo>
                    <a:pt x="13800" y="147670"/>
                    <a:pt x="13758" y="147671"/>
                    <a:pt x="13716" y="147673"/>
                  </a:cubicBezTo>
                  <a:cubicBezTo>
                    <a:pt x="13625" y="147676"/>
                    <a:pt x="13534" y="147677"/>
                    <a:pt x="13442" y="147677"/>
                  </a:cubicBezTo>
                  <a:cubicBezTo>
                    <a:pt x="13205" y="147677"/>
                    <a:pt x="12967" y="147670"/>
                    <a:pt x="12730" y="147670"/>
                  </a:cubicBezTo>
                  <a:cubicBezTo>
                    <a:pt x="12346" y="147670"/>
                    <a:pt x="11964" y="147689"/>
                    <a:pt x="11585" y="147792"/>
                  </a:cubicBezTo>
                  <a:cubicBezTo>
                    <a:pt x="11493" y="147816"/>
                    <a:pt x="11397" y="147823"/>
                    <a:pt x="11300" y="147823"/>
                  </a:cubicBezTo>
                  <a:cubicBezTo>
                    <a:pt x="11187" y="147823"/>
                    <a:pt x="11071" y="147814"/>
                    <a:pt x="10957" y="147814"/>
                  </a:cubicBezTo>
                  <a:cubicBezTo>
                    <a:pt x="10928" y="147814"/>
                    <a:pt x="10899" y="147814"/>
                    <a:pt x="10871" y="147816"/>
                  </a:cubicBezTo>
                  <a:cubicBezTo>
                    <a:pt x="10812" y="147816"/>
                    <a:pt x="10755" y="147815"/>
                    <a:pt x="10697" y="147815"/>
                  </a:cubicBezTo>
                  <a:cubicBezTo>
                    <a:pt x="10497" y="147815"/>
                    <a:pt x="10300" y="147823"/>
                    <a:pt x="10097" y="147887"/>
                  </a:cubicBezTo>
                  <a:cubicBezTo>
                    <a:pt x="9918" y="147947"/>
                    <a:pt x="9728" y="147947"/>
                    <a:pt x="9537" y="147947"/>
                  </a:cubicBezTo>
                  <a:cubicBezTo>
                    <a:pt x="9299" y="147953"/>
                    <a:pt x="9061" y="147953"/>
                    <a:pt x="8823" y="147953"/>
                  </a:cubicBezTo>
                  <a:cubicBezTo>
                    <a:pt x="8585" y="147953"/>
                    <a:pt x="8346" y="147953"/>
                    <a:pt x="8108" y="147959"/>
                  </a:cubicBezTo>
                  <a:cubicBezTo>
                    <a:pt x="8052" y="147959"/>
                    <a:pt x="7996" y="147958"/>
                    <a:pt x="7940" y="147958"/>
                  </a:cubicBezTo>
                  <a:cubicBezTo>
                    <a:pt x="7687" y="147958"/>
                    <a:pt x="7435" y="147966"/>
                    <a:pt x="7192" y="148054"/>
                  </a:cubicBezTo>
                  <a:cubicBezTo>
                    <a:pt x="7088" y="148086"/>
                    <a:pt x="6975" y="148091"/>
                    <a:pt x="6861" y="148091"/>
                  </a:cubicBezTo>
                  <a:cubicBezTo>
                    <a:pt x="6804" y="148091"/>
                    <a:pt x="6747" y="148090"/>
                    <a:pt x="6692" y="148090"/>
                  </a:cubicBezTo>
                  <a:lnTo>
                    <a:pt x="1417" y="148090"/>
                  </a:lnTo>
                  <a:cubicBezTo>
                    <a:pt x="1369" y="148090"/>
                    <a:pt x="1320" y="148091"/>
                    <a:pt x="1272" y="148091"/>
                  </a:cubicBezTo>
                  <a:cubicBezTo>
                    <a:pt x="1174" y="148091"/>
                    <a:pt x="1076" y="148086"/>
                    <a:pt x="988" y="148054"/>
                  </a:cubicBezTo>
                  <a:cubicBezTo>
                    <a:pt x="667" y="147935"/>
                    <a:pt x="334" y="147959"/>
                    <a:pt x="0" y="147947"/>
                  </a:cubicBezTo>
                  <a:lnTo>
                    <a:pt x="0" y="148661"/>
                  </a:lnTo>
                  <a:lnTo>
                    <a:pt x="8501" y="148661"/>
                  </a:lnTo>
                  <a:cubicBezTo>
                    <a:pt x="8620" y="148661"/>
                    <a:pt x="8739" y="148665"/>
                    <a:pt x="8858" y="148665"/>
                  </a:cubicBezTo>
                  <a:cubicBezTo>
                    <a:pt x="9095" y="148665"/>
                    <a:pt x="9331" y="148649"/>
                    <a:pt x="9561" y="148554"/>
                  </a:cubicBezTo>
                  <a:cubicBezTo>
                    <a:pt x="9620" y="148530"/>
                    <a:pt x="9692" y="148530"/>
                    <a:pt x="9763" y="148530"/>
                  </a:cubicBezTo>
                  <a:cubicBezTo>
                    <a:pt x="10478" y="148506"/>
                    <a:pt x="11192" y="148530"/>
                    <a:pt x="11895" y="148399"/>
                  </a:cubicBezTo>
                  <a:cubicBezTo>
                    <a:pt x="12076" y="148365"/>
                    <a:pt x="12261" y="148355"/>
                    <a:pt x="12448" y="148355"/>
                  </a:cubicBezTo>
                  <a:cubicBezTo>
                    <a:pt x="12715" y="148355"/>
                    <a:pt x="12986" y="148376"/>
                    <a:pt x="13252" y="148376"/>
                  </a:cubicBezTo>
                  <a:cubicBezTo>
                    <a:pt x="13360" y="148376"/>
                    <a:pt x="13467" y="148377"/>
                    <a:pt x="13574" y="148377"/>
                  </a:cubicBezTo>
                  <a:cubicBezTo>
                    <a:pt x="13867" y="148377"/>
                    <a:pt x="14158" y="148364"/>
                    <a:pt x="14454" y="148268"/>
                  </a:cubicBezTo>
                  <a:cubicBezTo>
                    <a:pt x="14550" y="148239"/>
                    <a:pt x="14654" y="148233"/>
                    <a:pt x="14761" y="148233"/>
                  </a:cubicBezTo>
                  <a:cubicBezTo>
                    <a:pt x="14832" y="148233"/>
                    <a:pt x="14905" y="148235"/>
                    <a:pt x="14977" y="148235"/>
                  </a:cubicBezTo>
                  <a:cubicBezTo>
                    <a:pt x="15014" y="148235"/>
                    <a:pt x="15050" y="148235"/>
                    <a:pt x="15085" y="148233"/>
                  </a:cubicBezTo>
                  <a:cubicBezTo>
                    <a:pt x="15609" y="148221"/>
                    <a:pt x="16121" y="148221"/>
                    <a:pt x="16645" y="148125"/>
                  </a:cubicBezTo>
                  <a:cubicBezTo>
                    <a:pt x="16840" y="148087"/>
                    <a:pt x="17039" y="148076"/>
                    <a:pt x="17240" y="148076"/>
                  </a:cubicBezTo>
                  <a:cubicBezTo>
                    <a:pt x="17541" y="148076"/>
                    <a:pt x="17845" y="148102"/>
                    <a:pt x="18145" y="148102"/>
                  </a:cubicBezTo>
                  <a:cubicBezTo>
                    <a:pt x="18300" y="148102"/>
                    <a:pt x="18407" y="148197"/>
                    <a:pt x="18419" y="148364"/>
                  </a:cubicBezTo>
                  <a:cubicBezTo>
                    <a:pt x="18431" y="148578"/>
                    <a:pt x="18431" y="148792"/>
                    <a:pt x="18431" y="149007"/>
                  </a:cubicBezTo>
                  <a:lnTo>
                    <a:pt x="18431" y="158651"/>
                  </a:lnTo>
                  <a:cubicBezTo>
                    <a:pt x="18431" y="158984"/>
                    <a:pt x="18431" y="159305"/>
                    <a:pt x="18526" y="159639"/>
                  </a:cubicBezTo>
                  <a:cubicBezTo>
                    <a:pt x="18598" y="159853"/>
                    <a:pt x="18562" y="160103"/>
                    <a:pt x="18562" y="160341"/>
                  </a:cubicBezTo>
                  <a:cubicBezTo>
                    <a:pt x="18574" y="162794"/>
                    <a:pt x="18574" y="165247"/>
                    <a:pt x="18574" y="167699"/>
                  </a:cubicBezTo>
                  <a:cubicBezTo>
                    <a:pt x="18574" y="168009"/>
                    <a:pt x="18586" y="168307"/>
                    <a:pt x="18669" y="168616"/>
                  </a:cubicBezTo>
                  <a:cubicBezTo>
                    <a:pt x="18776" y="169057"/>
                    <a:pt x="18717" y="169509"/>
                    <a:pt x="18693" y="169962"/>
                  </a:cubicBezTo>
                  <a:cubicBezTo>
                    <a:pt x="18693" y="170128"/>
                    <a:pt x="18562" y="170212"/>
                    <a:pt x="18407" y="170223"/>
                  </a:cubicBezTo>
                  <a:cubicBezTo>
                    <a:pt x="17693" y="170265"/>
                    <a:pt x="16979" y="170387"/>
                    <a:pt x="16257" y="170387"/>
                  </a:cubicBezTo>
                  <a:cubicBezTo>
                    <a:pt x="16148" y="170387"/>
                    <a:pt x="16040" y="170384"/>
                    <a:pt x="15931" y="170378"/>
                  </a:cubicBezTo>
                  <a:cubicBezTo>
                    <a:pt x="15772" y="170370"/>
                    <a:pt x="15613" y="170364"/>
                    <a:pt x="15455" y="170364"/>
                  </a:cubicBezTo>
                  <a:cubicBezTo>
                    <a:pt x="15138" y="170364"/>
                    <a:pt x="14823" y="170390"/>
                    <a:pt x="14514" y="170485"/>
                  </a:cubicBezTo>
                  <a:cubicBezTo>
                    <a:pt x="14422" y="170512"/>
                    <a:pt x="14325" y="170520"/>
                    <a:pt x="14226" y="170520"/>
                  </a:cubicBezTo>
                  <a:cubicBezTo>
                    <a:pt x="14108" y="170520"/>
                    <a:pt x="13988" y="170509"/>
                    <a:pt x="13871" y="170509"/>
                  </a:cubicBezTo>
                  <a:lnTo>
                    <a:pt x="7168" y="170509"/>
                  </a:lnTo>
                  <a:cubicBezTo>
                    <a:pt x="6834" y="170521"/>
                    <a:pt x="6501" y="170485"/>
                    <a:pt x="6180" y="170616"/>
                  </a:cubicBezTo>
                  <a:cubicBezTo>
                    <a:pt x="6108" y="170652"/>
                    <a:pt x="6037" y="170652"/>
                    <a:pt x="5965" y="170652"/>
                  </a:cubicBezTo>
                  <a:cubicBezTo>
                    <a:pt x="5179" y="170664"/>
                    <a:pt x="4417" y="170795"/>
                    <a:pt x="3644" y="170926"/>
                  </a:cubicBezTo>
                  <a:cubicBezTo>
                    <a:pt x="3560" y="170938"/>
                    <a:pt x="3477" y="170941"/>
                    <a:pt x="3393" y="170941"/>
                  </a:cubicBezTo>
                  <a:cubicBezTo>
                    <a:pt x="3310" y="170941"/>
                    <a:pt x="3227" y="170938"/>
                    <a:pt x="3143" y="170938"/>
                  </a:cubicBezTo>
                  <a:lnTo>
                    <a:pt x="0" y="170938"/>
                  </a:lnTo>
                  <a:lnTo>
                    <a:pt x="0" y="171509"/>
                  </a:lnTo>
                  <a:cubicBezTo>
                    <a:pt x="476" y="171509"/>
                    <a:pt x="953" y="171504"/>
                    <a:pt x="1429" y="171504"/>
                  </a:cubicBezTo>
                  <a:cubicBezTo>
                    <a:pt x="1667" y="171504"/>
                    <a:pt x="1905" y="171505"/>
                    <a:pt x="2143" y="171509"/>
                  </a:cubicBezTo>
                  <a:cubicBezTo>
                    <a:pt x="2247" y="171512"/>
                    <a:pt x="2350" y="171513"/>
                    <a:pt x="2453" y="171513"/>
                  </a:cubicBezTo>
                  <a:cubicBezTo>
                    <a:pt x="3372" y="171513"/>
                    <a:pt x="4280" y="171419"/>
                    <a:pt x="5179" y="171247"/>
                  </a:cubicBezTo>
                  <a:cubicBezTo>
                    <a:pt x="5279" y="171226"/>
                    <a:pt x="5379" y="171222"/>
                    <a:pt x="5479" y="171222"/>
                  </a:cubicBezTo>
                  <a:cubicBezTo>
                    <a:pt x="5546" y="171222"/>
                    <a:pt x="5613" y="171224"/>
                    <a:pt x="5679" y="171224"/>
                  </a:cubicBezTo>
                  <a:cubicBezTo>
                    <a:pt x="6084" y="171212"/>
                    <a:pt x="6489" y="171235"/>
                    <a:pt x="6882" y="171116"/>
                  </a:cubicBezTo>
                  <a:cubicBezTo>
                    <a:pt x="6983" y="171081"/>
                    <a:pt x="7090" y="171072"/>
                    <a:pt x="7199" y="171072"/>
                  </a:cubicBezTo>
                  <a:cubicBezTo>
                    <a:pt x="7308" y="171072"/>
                    <a:pt x="7418" y="171081"/>
                    <a:pt x="7525" y="171081"/>
                  </a:cubicBezTo>
                  <a:lnTo>
                    <a:pt x="14728" y="171081"/>
                  </a:lnTo>
                  <a:cubicBezTo>
                    <a:pt x="14792" y="171081"/>
                    <a:pt x="14855" y="171081"/>
                    <a:pt x="14919" y="171081"/>
                  </a:cubicBezTo>
                  <a:cubicBezTo>
                    <a:pt x="15236" y="171081"/>
                    <a:pt x="15552" y="171073"/>
                    <a:pt x="15859" y="170974"/>
                  </a:cubicBezTo>
                  <a:cubicBezTo>
                    <a:pt x="15961" y="170944"/>
                    <a:pt x="16068" y="170938"/>
                    <a:pt x="16176" y="170938"/>
                  </a:cubicBezTo>
                  <a:cubicBezTo>
                    <a:pt x="16249" y="170938"/>
                    <a:pt x="16322" y="170940"/>
                    <a:pt x="16394" y="170940"/>
                  </a:cubicBezTo>
                  <a:cubicBezTo>
                    <a:pt x="16430" y="170940"/>
                    <a:pt x="16467" y="170940"/>
                    <a:pt x="16502" y="170938"/>
                  </a:cubicBezTo>
                  <a:cubicBezTo>
                    <a:pt x="16609" y="170932"/>
                    <a:pt x="16716" y="170930"/>
                    <a:pt x="16823" y="170930"/>
                  </a:cubicBezTo>
                  <a:cubicBezTo>
                    <a:pt x="17094" y="170930"/>
                    <a:pt x="17365" y="170943"/>
                    <a:pt x="17634" y="170943"/>
                  </a:cubicBezTo>
                  <a:cubicBezTo>
                    <a:pt x="17921" y="170943"/>
                    <a:pt x="18207" y="170928"/>
                    <a:pt x="18491" y="170866"/>
                  </a:cubicBezTo>
                  <a:cubicBezTo>
                    <a:pt x="18506" y="170863"/>
                    <a:pt x="18522" y="170861"/>
                    <a:pt x="18536" y="170861"/>
                  </a:cubicBezTo>
                  <a:cubicBezTo>
                    <a:pt x="18621" y="170861"/>
                    <a:pt x="18683" y="170918"/>
                    <a:pt x="18693" y="171009"/>
                  </a:cubicBezTo>
                  <a:cubicBezTo>
                    <a:pt x="18705" y="171224"/>
                    <a:pt x="18717" y="171438"/>
                    <a:pt x="18717" y="171652"/>
                  </a:cubicBezTo>
                  <a:cubicBezTo>
                    <a:pt x="18717" y="175796"/>
                    <a:pt x="18717" y="179939"/>
                    <a:pt x="18717" y="184082"/>
                  </a:cubicBezTo>
                  <a:lnTo>
                    <a:pt x="19431" y="184082"/>
                  </a:lnTo>
                  <a:cubicBezTo>
                    <a:pt x="19431" y="179915"/>
                    <a:pt x="19431" y="175760"/>
                    <a:pt x="19431" y="171593"/>
                  </a:cubicBezTo>
                  <a:cubicBezTo>
                    <a:pt x="19431" y="170806"/>
                    <a:pt x="19420" y="170795"/>
                    <a:pt x="20129" y="170795"/>
                  </a:cubicBezTo>
                  <a:cubicBezTo>
                    <a:pt x="20150" y="170795"/>
                    <a:pt x="20171" y="170795"/>
                    <a:pt x="20193" y="170795"/>
                  </a:cubicBezTo>
                  <a:lnTo>
                    <a:pt x="21479" y="170795"/>
                  </a:lnTo>
                  <a:cubicBezTo>
                    <a:pt x="21717" y="170795"/>
                    <a:pt x="21955" y="170783"/>
                    <a:pt x="22182" y="170724"/>
                  </a:cubicBezTo>
                  <a:cubicBezTo>
                    <a:pt x="22384" y="170664"/>
                    <a:pt x="22610" y="170664"/>
                    <a:pt x="22824" y="170664"/>
                  </a:cubicBezTo>
                  <a:cubicBezTo>
                    <a:pt x="23586" y="170652"/>
                    <a:pt x="24348" y="170652"/>
                    <a:pt x="25099" y="170652"/>
                  </a:cubicBezTo>
                  <a:cubicBezTo>
                    <a:pt x="25216" y="170652"/>
                    <a:pt x="25334" y="170657"/>
                    <a:pt x="25451" y="170657"/>
                  </a:cubicBezTo>
                  <a:cubicBezTo>
                    <a:pt x="25666" y="170657"/>
                    <a:pt x="25879" y="170642"/>
                    <a:pt x="26087" y="170557"/>
                  </a:cubicBezTo>
                  <a:cubicBezTo>
                    <a:pt x="26140" y="170533"/>
                    <a:pt x="26200" y="170524"/>
                    <a:pt x="26261" y="170524"/>
                  </a:cubicBezTo>
                  <a:cubicBezTo>
                    <a:pt x="26322" y="170524"/>
                    <a:pt x="26384" y="170533"/>
                    <a:pt x="26444" y="170545"/>
                  </a:cubicBezTo>
                  <a:cubicBezTo>
                    <a:pt x="26998" y="170634"/>
                    <a:pt x="27551" y="170673"/>
                    <a:pt x="28105" y="170673"/>
                  </a:cubicBezTo>
                  <a:cubicBezTo>
                    <a:pt x="28659" y="170673"/>
                    <a:pt x="29212" y="170634"/>
                    <a:pt x="29766" y="170569"/>
                  </a:cubicBezTo>
                  <a:cubicBezTo>
                    <a:pt x="29824" y="170559"/>
                    <a:pt x="29881" y="170542"/>
                    <a:pt x="29939" y="170542"/>
                  </a:cubicBezTo>
                  <a:cubicBezTo>
                    <a:pt x="29953" y="170542"/>
                    <a:pt x="29966" y="170543"/>
                    <a:pt x="29980" y="170545"/>
                  </a:cubicBezTo>
                  <a:cubicBezTo>
                    <a:pt x="30387" y="170643"/>
                    <a:pt x="30797" y="170666"/>
                    <a:pt x="31206" y="170666"/>
                  </a:cubicBezTo>
                  <a:cubicBezTo>
                    <a:pt x="31585" y="170666"/>
                    <a:pt x="31965" y="170646"/>
                    <a:pt x="32342" y="170646"/>
                  </a:cubicBezTo>
                  <a:cubicBezTo>
                    <a:pt x="32452" y="170646"/>
                    <a:pt x="32562" y="170648"/>
                    <a:pt x="32671" y="170652"/>
                  </a:cubicBezTo>
                  <a:cubicBezTo>
                    <a:pt x="32728" y="170654"/>
                    <a:pt x="32786" y="170654"/>
                    <a:pt x="32843" y="170654"/>
                  </a:cubicBezTo>
                  <a:cubicBezTo>
                    <a:pt x="33211" y="170654"/>
                    <a:pt x="33574" y="170623"/>
                    <a:pt x="33945" y="170593"/>
                  </a:cubicBezTo>
                  <a:cubicBezTo>
                    <a:pt x="34003" y="170587"/>
                    <a:pt x="34062" y="170585"/>
                    <a:pt x="34121" y="170585"/>
                  </a:cubicBezTo>
                  <a:cubicBezTo>
                    <a:pt x="34434" y="170585"/>
                    <a:pt x="34755" y="170652"/>
                    <a:pt x="35076" y="170652"/>
                  </a:cubicBezTo>
                  <a:lnTo>
                    <a:pt x="43279" y="170652"/>
                  </a:lnTo>
                  <a:cubicBezTo>
                    <a:pt x="43346" y="170652"/>
                    <a:pt x="43408" y="170652"/>
                    <a:pt x="43465" y="170652"/>
                  </a:cubicBezTo>
                  <a:cubicBezTo>
                    <a:pt x="44177" y="170652"/>
                    <a:pt x="44137" y="170682"/>
                    <a:pt x="44137" y="171509"/>
                  </a:cubicBezTo>
                  <a:cubicBezTo>
                    <a:pt x="44137" y="171902"/>
                    <a:pt x="44137" y="172307"/>
                    <a:pt x="44256" y="172700"/>
                  </a:cubicBezTo>
                  <a:cubicBezTo>
                    <a:pt x="44315" y="172902"/>
                    <a:pt x="44280" y="173129"/>
                    <a:pt x="44280" y="173343"/>
                  </a:cubicBezTo>
                  <a:cubicBezTo>
                    <a:pt x="44280" y="175367"/>
                    <a:pt x="44280" y="177391"/>
                    <a:pt x="44280" y="179403"/>
                  </a:cubicBezTo>
                  <a:cubicBezTo>
                    <a:pt x="44280" y="179713"/>
                    <a:pt x="44268" y="180022"/>
                    <a:pt x="44375" y="180320"/>
                  </a:cubicBezTo>
                  <a:cubicBezTo>
                    <a:pt x="44434" y="180475"/>
                    <a:pt x="44422" y="180653"/>
                    <a:pt x="44422" y="180820"/>
                  </a:cubicBezTo>
                  <a:cubicBezTo>
                    <a:pt x="44422" y="181272"/>
                    <a:pt x="44422" y="181725"/>
                    <a:pt x="44422" y="182177"/>
                  </a:cubicBezTo>
                  <a:cubicBezTo>
                    <a:pt x="44434" y="182642"/>
                    <a:pt x="44387" y="183118"/>
                    <a:pt x="44553" y="183582"/>
                  </a:cubicBezTo>
                  <a:cubicBezTo>
                    <a:pt x="44601" y="183737"/>
                    <a:pt x="44565" y="183916"/>
                    <a:pt x="44565" y="184082"/>
                  </a:cubicBezTo>
                  <a:lnTo>
                    <a:pt x="44994" y="184082"/>
                  </a:lnTo>
                  <a:cubicBezTo>
                    <a:pt x="44982" y="183820"/>
                    <a:pt x="44982" y="183570"/>
                    <a:pt x="44911" y="183308"/>
                  </a:cubicBezTo>
                  <a:cubicBezTo>
                    <a:pt x="44851" y="183082"/>
                    <a:pt x="44863" y="182844"/>
                    <a:pt x="44851" y="182606"/>
                  </a:cubicBezTo>
                  <a:cubicBezTo>
                    <a:pt x="44827" y="182011"/>
                    <a:pt x="44911" y="181415"/>
                    <a:pt x="44720" y="180832"/>
                  </a:cubicBezTo>
                  <a:cubicBezTo>
                    <a:pt x="44672" y="180653"/>
                    <a:pt x="44708" y="180451"/>
                    <a:pt x="44708" y="180260"/>
                  </a:cubicBezTo>
                  <a:cubicBezTo>
                    <a:pt x="44708" y="178629"/>
                    <a:pt x="44708" y="176986"/>
                    <a:pt x="44708" y="175343"/>
                  </a:cubicBezTo>
                  <a:cubicBezTo>
                    <a:pt x="44708" y="175034"/>
                    <a:pt x="44732" y="174724"/>
                    <a:pt x="44613" y="174426"/>
                  </a:cubicBezTo>
                  <a:cubicBezTo>
                    <a:pt x="44565" y="174319"/>
                    <a:pt x="44565" y="174188"/>
                    <a:pt x="44565" y="174069"/>
                  </a:cubicBezTo>
                  <a:cubicBezTo>
                    <a:pt x="44565" y="173069"/>
                    <a:pt x="44565" y="172069"/>
                    <a:pt x="44565" y="171081"/>
                  </a:cubicBezTo>
                  <a:cubicBezTo>
                    <a:pt x="44565" y="170724"/>
                    <a:pt x="44637" y="170676"/>
                    <a:pt x="44994" y="170664"/>
                  </a:cubicBezTo>
                  <a:cubicBezTo>
                    <a:pt x="45184" y="170652"/>
                    <a:pt x="45375" y="170652"/>
                    <a:pt x="45565" y="170652"/>
                  </a:cubicBezTo>
                  <a:lnTo>
                    <a:pt x="67044" y="170652"/>
                  </a:lnTo>
                  <a:cubicBezTo>
                    <a:pt x="67235" y="170652"/>
                    <a:pt x="67425" y="170652"/>
                    <a:pt x="67616" y="170664"/>
                  </a:cubicBezTo>
                  <a:cubicBezTo>
                    <a:pt x="68009" y="170676"/>
                    <a:pt x="68128" y="170783"/>
                    <a:pt x="68128" y="171188"/>
                  </a:cubicBezTo>
                  <a:cubicBezTo>
                    <a:pt x="68140" y="172307"/>
                    <a:pt x="68175" y="173426"/>
                    <a:pt x="68116" y="174545"/>
                  </a:cubicBezTo>
                  <a:cubicBezTo>
                    <a:pt x="68068" y="175165"/>
                    <a:pt x="68199" y="175772"/>
                    <a:pt x="68140" y="176379"/>
                  </a:cubicBezTo>
                  <a:cubicBezTo>
                    <a:pt x="68116" y="176546"/>
                    <a:pt x="68152" y="176712"/>
                    <a:pt x="68128" y="176879"/>
                  </a:cubicBezTo>
                  <a:cubicBezTo>
                    <a:pt x="68068" y="177462"/>
                    <a:pt x="67997" y="178046"/>
                    <a:pt x="68128" y="178629"/>
                  </a:cubicBezTo>
                  <a:cubicBezTo>
                    <a:pt x="68152" y="178724"/>
                    <a:pt x="68152" y="178820"/>
                    <a:pt x="68128" y="178915"/>
                  </a:cubicBezTo>
                  <a:cubicBezTo>
                    <a:pt x="67997" y="179427"/>
                    <a:pt x="67925" y="179939"/>
                    <a:pt x="68116" y="180451"/>
                  </a:cubicBezTo>
                  <a:cubicBezTo>
                    <a:pt x="68140" y="180534"/>
                    <a:pt x="68104" y="180641"/>
                    <a:pt x="68080" y="180725"/>
                  </a:cubicBezTo>
                  <a:cubicBezTo>
                    <a:pt x="68068" y="180820"/>
                    <a:pt x="67997" y="180927"/>
                    <a:pt x="68009" y="180999"/>
                  </a:cubicBezTo>
                  <a:cubicBezTo>
                    <a:pt x="68175" y="181630"/>
                    <a:pt x="67842" y="182273"/>
                    <a:pt x="68092" y="182892"/>
                  </a:cubicBezTo>
                  <a:cubicBezTo>
                    <a:pt x="68152" y="183023"/>
                    <a:pt x="68140" y="183177"/>
                    <a:pt x="68080" y="183308"/>
                  </a:cubicBezTo>
                  <a:cubicBezTo>
                    <a:pt x="67973" y="183558"/>
                    <a:pt x="67997" y="183820"/>
                    <a:pt x="67985" y="184082"/>
                  </a:cubicBezTo>
                  <a:lnTo>
                    <a:pt x="68414" y="184082"/>
                  </a:lnTo>
                  <a:cubicBezTo>
                    <a:pt x="68414" y="179867"/>
                    <a:pt x="68414" y="175653"/>
                    <a:pt x="68414" y="171450"/>
                  </a:cubicBezTo>
                  <a:cubicBezTo>
                    <a:pt x="68414" y="170640"/>
                    <a:pt x="68402" y="170664"/>
                    <a:pt x="69187" y="170652"/>
                  </a:cubicBezTo>
                  <a:cubicBezTo>
                    <a:pt x="69426" y="170652"/>
                    <a:pt x="69664" y="170662"/>
                    <a:pt x="69901" y="170662"/>
                  </a:cubicBezTo>
                  <a:cubicBezTo>
                    <a:pt x="70257" y="170662"/>
                    <a:pt x="70611" y="170640"/>
                    <a:pt x="70961" y="170533"/>
                  </a:cubicBezTo>
                  <a:cubicBezTo>
                    <a:pt x="71023" y="170514"/>
                    <a:pt x="71089" y="170508"/>
                    <a:pt x="71156" y="170508"/>
                  </a:cubicBezTo>
                  <a:cubicBezTo>
                    <a:pt x="71257" y="170508"/>
                    <a:pt x="71361" y="170521"/>
                    <a:pt x="71462" y="170521"/>
                  </a:cubicBezTo>
                  <a:lnTo>
                    <a:pt x="79105" y="170521"/>
                  </a:lnTo>
                  <a:cubicBezTo>
                    <a:pt x="79379" y="170521"/>
                    <a:pt x="79665" y="170521"/>
                    <a:pt x="79951" y="170616"/>
                  </a:cubicBezTo>
                  <a:cubicBezTo>
                    <a:pt x="80062" y="170648"/>
                    <a:pt x="80189" y="170653"/>
                    <a:pt x="80318" y="170653"/>
                  </a:cubicBezTo>
                  <a:cubicBezTo>
                    <a:pt x="80382" y="170653"/>
                    <a:pt x="80447" y="170652"/>
                    <a:pt x="80510" y="170652"/>
                  </a:cubicBezTo>
                  <a:cubicBezTo>
                    <a:pt x="81201" y="170688"/>
                    <a:pt x="81879" y="170628"/>
                    <a:pt x="82570" y="170783"/>
                  </a:cubicBezTo>
                  <a:cubicBezTo>
                    <a:pt x="82715" y="170815"/>
                    <a:pt x="82865" y="170824"/>
                    <a:pt x="83018" y="170824"/>
                  </a:cubicBezTo>
                  <a:cubicBezTo>
                    <a:pt x="83234" y="170824"/>
                    <a:pt x="83455" y="170805"/>
                    <a:pt x="83674" y="170805"/>
                  </a:cubicBezTo>
                  <a:cubicBezTo>
                    <a:pt x="83707" y="170805"/>
                    <a:pt x="83740" y="170806"/>
                    <a:pt x="83773" y="170807"/>
                  </a:cubicBezTo>
                  <a:cubicBezTo>
                    <a:pt x="83838" y="170807"/>
                    <a:pt x="83902" y="170806"/>
                    <a:pt x="83967" y="170806"/>
                  </a:cubicBezTo>
                  <a:cubicBezTo>
                    <a:pt x="84259" y="170806"/>
                    <a:pt x="84550" y="170814"/>
                    <a:pt x="84832" y="170902"/>
                  </a:cubicBezTo>
                  <a:cubicBezTo>
                    <a:pt x="84959" y="170942"/>
                    <a:pt x="85093" y="170948"/>
                    <a:pt x="85228" y="170948"/>
                  </a:cubicBezTo>
                  <a:cubicBezTo>
                    <a:pt x="85292" y="170948"/>
                    <a:pt x="85357" y="170947"/>
                    <a:pt x="85421" y="170947"/>
                  </a:cubicBezTo>
                  <a:cubicBezTo>
                    <a:pt x="85463" y="170947"/>
                    <a:pt x="85505" y="170948"/>
                    <a:pt x="85547" y="170950"/>
                  </a:cubicBezTo>
                  <a:cubicBezTo>
                    <a:pt x="85592" y="170951"/>
                    <a:pt x="85637" y="170951"/>
                    <a:pt x="85682" y="170951"/>
                  </a:cubicBezTo>
                  <a:cubicBezTo>
                    <a:pt x="85911" y="170951"/>
                    <a:pt x="86140" y="170942"/>
                    <a:pt x="86369" y="170942"/>
                  </a:cubicBezTo>
                  <a:cubicBezTo>
                    <a:pt x="86712" y="170942"/>
                    <a:pt x="87054" y="170963"/>
                    <a:pt x="87392" y="171069"/>
                  </a:cubicBezTo>
                  <a:cubicBezTo>
                    <a:pt x="87454" y="171089"/>
                    <a:pt x="87523" y="171094"/>
                    <a:pt x="87594" y="171094"/>
                  </a:cubicBezTo>
                  <a:cubicBezTo>
                    <a:pt x="87661" y="171094"/>
                    <a:pt x="87730" y="171090"/>
                    <a:pt x="87799" y="171090"/>
                  </a:cubicBezTo>
                  <a:cubicBezTo>
                    <a:pt x="87826" y="171090"/>
                    <a:pt x="87853" y="171091"/>
                    <a:pt x="87880" y="171093"/>
                  </a:cubicBezTo>
                  <a:cubicBezTo>
                    <a:pt x="88030" y="171097"/>
                    <a:pt x="88179" y="171098"/>
                    <a:pt x="88328" y="171098"/>
                  </a:cubicBezTo>
                  <a:cubicBezTo>
                    <a:pt x="88491" y="171098"/>
                    <a:pt x="88653" y="171097"/>
                    <a:pt x="88816" y="171097"/>
                  </a:cubicBezTo>
                  <a:cubicBezTo>
                    <a:pt x="89309" y="171097"/>
                    <a:pt x="89801" y="171109"/>
                    <a:pt x="90297" y="171212"/>
                  </a:cubicBezTo>
                  <a:cubicBezTo>
                    <a:pt x="90484" y="171247"/>
                    <a:pt x="90678" y="171258"/>
                    <a:pt x="90874" y="171258"/>
                  </a:cubicBezTo>
                  <a:cubicBezTo>
                    <a:pt x="91167" y="171258"/>
                    <a:pt x="91466" y="171234"/>
                    <a:pt x="91759" y="171234"/>
                  </a:cubicBezTo>
                  <a:cubicBezTo>
                    <a:pt x="91796" y="171234"/>
                    <a:pt x="91832" y="171235"/>
                    <a:pt x="91869" y="171235"/>
                  </a:cubicBezTo>
                  <a:cubicBezTo>
                    <a:pt x="92238" y="171235"/>
                    <a:pt x="92619" y="171259"/>
                    <a:pt x="93000" y="171331"/>
                  </a:cubicBezTo>
                  <a:cubicBezTo>
                    <a:pt x="93202" y="171372"/>
                    <a:pt x="93414" y="171381"/>
                    <a:pt x="93628" y="171381"/>
                  </a:cubicBezTo>
                  <a:cubicBezTo>
                    <a:pt x="93789" y="171381"/>
                    <a:pt x="93951" y="171376"/>
                    <a:pt x="94113" y="171376"/>
                  </a:cubicBezTo>
                  <a:cubicBezTo>
                    <a:pt x="94167" y="171376"/>
                    <a:pt x="94220" y="171377"/>
                    <a:pt x="94274" y="171378"/>
                  </a:cubicBezTo>
                  <a:cubicBezTo>
                    <a:pt x="94810" y="171390"/>
                    <a:pt x="94833" y="171402"/>
                    <a:pt x="94833" y="171950"/>
                  </a:cubicBezTo>
                  <a:cubicBezTo>
                    <a:pt x="94845" y="173617"/>
                    <a:pt x="94845" y="175284"/>
                    <a:pt x="94845" y="176950"/>
                  </a:cubicBezTo>
                  <a:cubicBezTo>
                    <a:pt x="94845" y="179332"/>
                    <a:pt x="94833" y="181701"/>
                    <a:pt x="94833" y="184082"/>
                  </a:cubicBezTo>
                  <a:lnTo>
                    <a:pt x="95262" y="184082"/>
                  </a:lnTo>
                  <a:cubicBezTo>
                    <a:pt x="95262" y="180165"/>
                    <a:pt x="95262" y="176236"/>
                    <a:pt x="95262" y="172319"/>
                  </a:cubicBezTo>
                  <a:cubicBezTo>
                    <a:pt x="95262" y="171597"/>
                    <a:pt x="95253" y="171519"/>
                    <a:pt x="95808" y="171519"/>
                  </a:cubicBezTo>
                  <a:cubicBezTo>
                    <a:pt x="95875" y="171519"/>
                    <a:pt x="95951" y="171520"/>
                    <a:pt x="96036" y="171521"/>
                  </a:cubicBezTo>
                  <a:lnTo>
                    <a:pt x="97465" y="171521"/>
                  </a:lnTo>
                  <a:cubicBezTo>
                    <a:pt x="97703" y="171521"/>
                    <a:pt x="97941" y="171521"/>
                    <a:pt x="98167" y="171605"/>
                  </a:cubicBezTo>
                  <a:cubicBezTo>
                    <a:pt x="98325" y="171661"/>
                    <a:pt x="98486" y="171675"/>
                    <a:pt x="98648" y="171675"/>
                  </a:cubicBezTo>
                  <a:cubicBezTo>
                    <a:pt x="98793" y="171675"/>
                    <a:pt x="98938" y="171664"/>
                    <a:pt x="99084" y="171664"/>
                  </a:cubicBezTo>
                  <a:lnTo>
                    <a:pt x="121420" y="171664"/>
                  </a:lnTo>
                  <a:cubicBezTo>
                    <a:pt x="121634" y="171664"/>
                    <a:pt x="121849" y="171664"/>
                    <a:pt x="122063" y="171676"/>
                  </a:cubicBezTo>
                  <a:cubicBezTo>
                    <a:pt x="122313" y="171688"/>
                    <a:pt x="122385" y="171759"/>
                    <a:pt x="122396" y="172033"/>
                  </a:cubicBezTo>
                  <a:cubicBezTo>
                    <a:pt x="122408" y="172200"/>
                    <a:pt x="122408" y="172367"/>
                    <a:pt x="122408" y="172533"/>
                  </a:cubicBezTo>
                  <a:cubicBezTo>
                    <a:pt x="122408" y="176379"/>
                    <a:pt x="122408" y="180237"/>
                    <a:pt x="122408" y="184082"/>
                  </a:cubicBezTo>
                  <a:lnTo>
                    <a:pt x="122837" y="184082"/>
                  </a:lnTo>
                  <a:lnTo>
                    <a:pt x="122837" y="172521"/>
                  </a:lnTo>
                  <a:cubicBezTo>
                    <a:pt x="122837" y="171742"/>
                    <a:pt x="122802" y="171660"/>
                    <a:pt x="123363" y="171660"/>
                  </a:cubicBezTo>
                  <a:cubicBezTo>
                    <a:pt x="123453" y="171660"/>
                    <a:pt x="123559" y="171662"/>
                    <a:pt x="123682" y="171664"/>
                  </a:cubicBezTo>
                  <a:cubicBezTo>
                    <a:pt x="123906" y="171664"/>
                    <a:pt x="124132" y="171655"/>
                    <a:pt x="124358" y="171655"/>
                  </a:cubicBezTo>
                  <a:cubicBezTo>
                    <a:pt x="124697" y="171655"/>
                    <a:pt x="125037" y="171676"/>
                    <a:pt x="125373" y="171783"/>
                  </a:cubicBezTo>
                  <a:cubicBezTo>
                    <a:pt x="125450" y="171807"/>
                    <a:pt x="125534" y="171813"/>
                    <a:pt x="125619" y="171813"/>
                  </a:cubicBezTo>
                  <a:cubicBezTo>
                    <a:pt x="125703" y="171813"/>
                    <a:pt x="125790" y="171807"/>
                    <a:pt x="125873" y="171807"/>
                  </a:cubicBezTo>
                  <a:lnTo>
                    <a:pt x="127802" y="171807"/>
                  </a:lnTo>
                  <a:cubicBezTo>
                    <a:pt x="127884" y="171807"/>
                    <a:pt x="127965" y="171799"/>
                    <a:pt x="128047" y="171799"/>
                  </a:cubicBezTo>
                  <a:cubicBezTo>
                    <a:pt x="128108" y="171799"/>
                    <a:pt x="128169" y="171804"/>
                    <a:pt x="128231" y="171819"/>
                  </a:cubicBezTo>
                  <a:cubicBezTo>
                    <a:pt x="128659" y="171932"/>
                    <a:pt x="129097" y="171956"/>
                    <a:pt x="129536" y="171956"/>
                  </a:cubicBezTo>
                  <a:cubicBezTo>
                    <a:pt x="129855" y="171956"/>
                    <a:pt x="130175" y="171943"/>
                    <a:pt x="130493" y="171943"/>
                  </a:cubicBezTo>
                  <a:cubicBezTo>
                    <a:pt x="130612" y="171943"/>
                    <a:pt x="130731" y="171945"/>
                    <a:pt x="130850" y="171950"/>
                  </a:cubicBezTo>
                  <a:cubicBezTo>
                    <a:pt x="131231" y="171962"/>
                    <a:pt x="131600" y="171950"/>
                    <a:pt x="131981" y="172045"/>
                  </a:cubicBezTo>
                  <a:cubicBezTo>
                    <a:pt x="132148" y="172087"/>
                    <a:pt x="132326" y="172096"/>
                    <a:pt x="132506" y="172096"/>
                  </a:cubicBezTo>
                  <a:cubicBezTo>
                    <a:pt x="132641" y="172096"/>
                    <a:pt x="132777" y="172091"/>
                    <a:pt x="132910" y="172091"/>
                  </a:cubicBezTo>
                  <a:cubicBezTo>
                    <a:pt x="132954" y="172091"/>
                    <a:pt x="132997" y="172091"/>
                    <a:pt x="133041" y="172093"/>
                  </a:cubicBezTo>
                  <a:cubicBezTo>
                    <a:pt x="133136" y="172093"/>
                    <a:pt x="133231" y="172091"/>
                    <a:pt x="133326" y="172091"/>
                  </a:cubicBezTo>
                  <a:cubicBezTo>
                    <a:pt x="133587" y="172091"/>
                    <a:pt x="133847" y="172104"/>
                    <a:pt x="134100" y="172200"/>
                  </a:cubicBezTo>
                  <a:cubicBezTo>
                    <a:pt x="134178" y="172224"/>
                    <a:pt x="134261" y="172230"/>
                    <a:pt x="134346" y="172230"/>
                  </a:cubicBezTo>
                  <a:cubicBezTo>
                    <a:pt x="134431" y="172230"/>
                    <a:pt x="134517" y="172224"/>
                    <a:pt x="134600" y="172224"/>
                  </a:cubicBezTo>
                  <a:cubicBezTo>
                    <a:pt x="135124" y="172236"/>
                    <a:pt x="135648" y="172236"/>
                    <a:pt x="136172" y="172236"/>
                  </a:cubicBezTo>
                  <a:cubicBezTo>
                    <a:pt x="136228" y="172236"/>
                    <a:pt x="136284" y="172235"/>
                    <a:pt x="136340" y="172235"/>
                  </a:cubicBezTo>
                  <a:cubicBezTo>
                    <a:pt x="136590" y="172235"/>
                    <a:pt x="136835" y="172243"/>
                    <a:pt x="137089" y="172331"/>
                  </a:cubicBezTo>
                  <a:cubicBezTo>
                    <a:pt x="137181" y="172364"/>
                    <a:pt x="137285" y="172371"/>
                    <a:pt x="137391" y="172371"/>
                  </a:cubicBezTo>
                  <a:cubicBezTo>
                    <a:pt x="137477" y="172371"/>
                    <a:pt x="137564" y="172367"/>
                    <a:pt x="137648" y="172367"/>
                  </a:cubicBezTo>
                  <a:cubicBezTo>
                    <a:pt x="138172" y="172378"/>
                    <a:pt x="138696" y="172378"/>
                    <a:pt x="139220" y="172378"/>
                  </a:cubicBezTo>
                  <a:cubicBezTo>
                    <a:pt x="139506" y="172378"/>
                    <a:pt x="139780" y="172390"/>
                    <a:pt x="140065" y="172462"/>
                  </a:cubicBezTo>
                  <a:cubicBezTo>
                    <a:pt x="140201" y="172505"/>
                    <a:pt x="140345" y="172513"/>
                    <a:pt x="140491" y="172513"/>
                  </a:cubicBezTo>
                  <a:cubicBezTo>
                    <a:pt x="140587" y="172513"/>
                    <a:pt x="140684" y="172509"/>
                    <a:pt x="140780" y="172509"/>
                  </a:cubicBezTo>
                  <a:cubicBezTo>
                    <a:pt x="143292" y="172521"/>
                    <a:pt x="145816" y="172521"/>
                    <a:pt x="148340" y="172521"/>
                  </a:cubicBezTo>
                  <a:cubicBezTo>
                    <a:pt x="148554" y="172521"/>
                    <a:pt x="148769" y="172521"/>
                    <a:pt x="148983" y="172533"/>
                  </a:cubicBezTo>
                  <a:cubicBezTo>
                    <a:pt x="149150" y="172545"/>
                    <a:pt x="149233" y="172652"/>
                    <a:pt x="149245" y="172807"/>
                  </a:cubicBezTo>
                  <a:cubicBezTo>
                    <a:pt x="149257" y="172974"/>
                    <a:pt x="149257" y="173140"/>
                    <a:pt x="149257" y="173307"/>
                  </a:cubicBezTo>
                  <a:lnTo>
                    <a:pt x="149257" y="184082"/>
                  </a:lnTo>
                  <a:lnTo>
                    <a:pt x="149971" y="184082"/>
                  </a:lnTo>
                  <a:cubicBezTo>
                    <a:pt x="149971" y="180534"/>
                    <a:pt x="149971" y="176998"/>
                    <a:pt x="149971" y="173450"/>
                  </a:cubicBezTo>
                  <a:cubicBezTo>
                    <a:pt x="149971" y="172521"/>
                    <a:pt x="149971" y="172521"/>
                    <a:pt x="150876" y="172521"/>
                  </a:cubicBezTo>
                  <a:lnTo>
                    <a:pt x="153377" y="172521"/>
                  </a:lnTo>
                  <a:cubicBezTo>
                    <a:pt x="153519" y="172521"/>
                    <a:pt x="153665" y="172515"/>
                    <a:pt x="153812" y="172515"/>
                  </a:cubicBezTo>
                  <a:cubicBezTo>
                    <a:pt x="154068" y="172515"/>
                    <a:pt x="154325" y="172534"/>
                    <a:pt x="154567" y="172640"/>
                  </a:cubicBezTo>
                  <a:cubicBezTo>
                    <a:pt x="154615" y="172652"/>
                    <a:pt x="154662" y="172652"/>
                    <a:pt x="154710" y="172652"/>
                  </a:cubicBezTo>
                  <a:cubicBezTo>
                    <a:pt x="155829" y="172640"/>
                    <a:pt x="156948" y="172640"/>
                    <a:pt x="158056" y="172628"/>
                  </a:cubicBezTo>
                  <a:cubicBezTo>
                    <a:pt x="158068" y="172628"/>
                    <a:pt x="158079" y="172605"/>
                    <a:pt x="158103" y="172569"/>
                  </a:cubicBezTo>
                  <a:cubicBezTo>
                    <a:pt x="157566" y="172474"/>
                    <a:pt x="157028" y="172361"/>
                    <a:pt x="156490" y="172361"/>
                  </a:cubicBezTo>
                  <a:cubicBezTo>
                    <a:pt x="156421" y="172361"/>
                    <a:pt x="156351" y="172362"/>
                    <a:pt x="156282" y="172367"/>
                  </a:cubicBezTo>
                  <a:cubicBezTo>
                    <a:pt x="156222" y="172373"/>
                    <a:pt x="156160" y="172378"/>
                    <a:pt x="156099" y="172378"/>
                  </a:cubicBezTo>
                  <a:cubicBezTo>
                    <a:pt x="156038" y="172378"/>
                    <a:pt x="155978" y="172373"/>
                    <a:pt x="155924" y="172355"/>
                  </a:cubicBezTo>
                  <a:cubicBezTo>
                    <a:pt x="155589" y="172247"/>
                    <a:pt x="155249" y="172226"/>
                    <a:pt x="154907" y="172226"/>
                  </a:cubicBezTo>
                  <a:cubicBezTo>
                    <a:pt x="154679" y="172226"/>
                    <a:pt x="154450" y="172236"/>
                    <a:pt x="154222" y="172236"/>
                  </a:cubicBezTo>
                  <a:cubicBezTo>
                    <a:pt x="153825" y="172232"/>
                    <a:pt x="153428" y="172230"/>
                    <a:pt x="153031" y="172230"/>
                  </a:cubicBezTo>
                  <a:cubicBezTo>
                    <a:pt x="152237" y="172230"/>
                    <a:pt x="151444" y="172236"/>
                    <a:pt x="150650" y="172236"/>
                  </a:cubicBezTo>
                  <a:cubicBezTo>
                    <a:pt x="150483" y="172236"/>
                    <a:pt x="150317" y="172236"/>
                    <a:pt x="150150" y="172224"/>
                  </a:cubicBezTo>
                  <a:cubicBezTo>
                    <a:pt x="149936" y="172212"/>
                    <a:pt x="149852" y="172128"/>
                    <a:pt x="149840" y="171914"/>
                  </a:cubicBezTo>
                  <a:cubicBezTo>
                    <a:pt x="149828" y="171747"/>
                    <a:pt x="149828" y="171581"/>
                    <a:pt x="149828" y="171414"/>
                  </a:cubicBezTo>
                  <a:cubicBezTo>
                    <a:pt x="149828" y="170628"/>
                    <a:pt x="149828" y="169842"/>
                    <a:pt x="149828" y="169057"/>
                  </a:cubicBezTo>
                  <a:cubicBezTo>
                    <a:pt x="149817" y="168688"/>
                    <a:pt x="149840" y="168307"/>
                    <a:pt x="149721" y="167937"/>
                  </a:cubicBezTo>
                  <a:cubicBezTo>
                    <a:pt x="149662" y="167759"/>
                    <a:pt x="149686" y="167556"/>
                    <a:pt x="149686" y="167366"/>
                  </a:cubicBezTo>
                  <a:cubicBezTo>
                    <a:pt x="149686" y="161246"/>
                    <a:pt x="149686" y="155126"/>
                    <a:pt x="149686" y="149018"/>
                  </a:cubicBezTo>
                  <a:cubicBezTo>
                    <a:pt x="149686" y="148780"/>
                    <a:pt x="149614" y="148542"/>
                    <a:pt x="149793" y="148304"/>
                  </a:cubicBezTo>
                  <a:cubicBezTo>
                    <a:pt x="150168" y="148384"/>
                    <a:pt x="150556" y="148384"/>
                    <a:pt x="150948" y="148384"/>
                  </a:cubicBezTo>
                  <a:lnTo>
                    <a:pt x="150948" y="148384"/>
                  </a:lnTo>
                  <a:cubicBezTo>
                    <a:pt x="151079" y="148384"/>
                    <a:pt x="151210" y="148384"/>
                    <a:pt x="151341" y="148387"/>
                  </a:cubicBezTo>
                  <a:cubicBezTo>
                    <a:pt x="151456" y="148387"/>
                    <a:pt x="151572" y="148383"/>
                    <a:pt x="151689" y="148383"/>
                  </a:cubicBezTo>
                  <a:cubicBezTo>
                    <a:pt x="151923" y="148383"/>
                    <a:pt x="152158" y="148399"/>
                    <a:pt x="152388" y="148495"/>
                  </a:cubicBezTo>
                  <a:cubicBezTo>
                    <a:pt x="152454" y="148518"/>
                    <a:pt x="152525" y="148524"/>
                    <a:pt x="152598" y="148524"/>
                  </a:cubicBezTo>
                  <a:cubicBezTo>
                    <a:pt x="152671" y="148524"/>
                    <a:pt x="152745" y="148518"/>
                    <a:pt x="152817" y="148518"/>
                  </a:cubicBezTo>
                  <a:cubicBezTo>
                    <a:pt x="153822" y="148518"/>
                    <a:pt x="161428" y="148816"/>
                    <a:pt x="162682" y="148816"/>
                  </a:cubicBezTo>
                  <a:cubicBezTo>
                    <a:pt x="162706" y="148816"/>
                    <a:pt x="162727" y="148816"/>
                    <a:pt x="162747" y="148816"/>
                  </a:cubicBezTo>
                  <a:cubicBezTo>
                    <a:pt x="162806" y="148816"/>
                    <a:pt x="162878" y="148804"/>
                    <a:pt x="163021" y="148780"/>
                  </a:cubicBezTo>
                  <a:cubicBezTo>
                    <a:pt x="163000" y="148770"/>
                    <a:pt x="162979" y="148760"/>
                    <a:pt x="162958" y="148751"/>
                  </a:cubicBezTo>
                  <a:lnTo>
                    <a:pt x="162958" y="148751"/>
                  </a:lnTo>
                  <a:cubicBezTo>
                    <a:pt x="164633" y="148799"/>
                    <a:pt x="170947" y="149090"/>
                    <a:pt x="171712" y="149090"/>
                  </a:cubicBezTo>
                  <a:cubicBezTo>
                    <a:pt x="171855" y="149102"/>
                    <a:pt x="171998" y="149102"/>
                    <a:pt x="172141" y="149114"/>
                  </a:cubicBezTo>
                  <a:cubicBezTo>
                    <a:pt x="172307" y="149126"/>
                    <a:pt x="172379" y="149245"/>
                    <a:pt x="172391" y="149399"/>
                  </a:cubicBezTo>
                  <a:cubicBezTo>
                    <a:pt x="172403" y="149614"/>
                    <a:pt x="172403" y="149828"/>
                    <a:pt x="172403" y="150042"/>
                  </a:cubicBezTo>
                  <a:lnTo>
                    <a:pt x="172403" y="163830"/>
                  </a:lnTo>
                  <a:cubicBezTo>
                    <a:pt x="172403" y="164211"/>
                    <a:pt x="172379" y="164580"/>
                    <a:pt x="172510" y="164961"/>
                  </a:cubicBezTo>
                  <a:cubicBezTo>
                    <a:pt x="172569" y="165128"/>
                    <a:pt x="172534" y="165330"/>
                    <a:pt x="172534" y="165520"/>
                  </a:cubicBezTo>
                  <a:cubicBezTo>
                    <a:pt x="172546" y="166330"/>
                    <a:pt x="172534" y="167140"/>
                    <a:pt x="172546" y="167949"/>
                  </a:cubicBezTo>
                  <a:cubicBezTo>
                    <a:pt x="172546" y="168449"/>
                    <a:pt x="172498" y="168949"/>
                    <a:pt x="172653" y="169438"/>
                  </a:cubicBezTo>
                  <a:cubicBezTo>
                    <a:pt x="172712" y="169592"/>
                    <a:pt x="172677" y="169771"/>
                    <a:pt x="172677" y="169938"/>
                  </a:cubicBezTo>
                  <a:cubicBezTo>
                    <a:pt x="172688" y="170390"/>
                    <a:pt x="172665" y="170831"/>
                    <a:pt x="172796" y="171283"/>
                  </a:cubicBezTo>
                  <a:cubicBezTo>
                    <a:pt x="172867" y="171521"/>
                    <a:pt x="172819" y="171795"/>
                    <a:pt x="172819" y="172057"/>
                  </a:cubicBezTo>
                  <a:cubicBezTo>
                    <a:pt x="172831" y="172247"/>
                    <a:pt x="172831" y="172438"/>
                    <a:pt x="172843" y="172628"/>
                  </a:cubicBezTo>
                  <a:cubicBezTo>
                    <a:pt x="172885" y="173026"/>
                    <a:pt x="172890" y="173083"/>
                    <a:pt x="172624" y="173083"/>
                  </a:cubicBezTo>
                  <a:cubicBezTo>
                    <a:pt x="172587" y="173083"/>
                    <a:pt x="172546" y="173082"/>
                    <a:pt x="172498" y="173081"/>
                  </a:cubicBezTo>
                  <a:cubicBezTo>
                    <a:pt x="172425" y="173080"/>
                    <a:pt x="172352" y="173079"/>
                    <a:pt x="172279" y="173079"/>
                  </a:cubicBezTo>
                  <a:cubicBezTo>
                    <a:pt x="172081" y="173079"/>
                    <a:pt x="171883" y="173083"/>
                    <a:pt x="171685" y="173083"/>
                  </a:cubicBezTo>
                  <a:cubicBezTo>
                    <a:pt x="171270" y="173083"/>
                    <a:pt x="170856" y="173068"/>
                    <a:pt x="170438" y="172974"/>
                  </a:cubicBezTo>
                  <a:cubicBezTo>
                    <a:pt x="170248" y="172936"/>
                    <a:pt x="170050" y="172924"/>
                    <a:pt x="169848" y="172924"/>
                  </a:cubicBezTo>
                  <a:cubicBezTo>
                    <a:pt x="169547" y="172924"/>
                    <a:pt x="169238" y="172950"/>
                    <a:pt x="168938" y="172950"/>
                  </a:cubicBezTo>
                  <a:cubicBezTo>
                    <a:pt x="168557" y="172938"/>
                    <a:pt x="168188" y="172938"/>
                    <a:pt x="167807" y="172843"/>
                  </a:cubicBezTo>
                  <a:cubicBezTo>
                    <a:pt x="167673" y="172807"/>
                    <a:pt x="167533" y="172798"/>
                    <a:pt x="167391" y="172798"/>
                  </a:cubicBezTo>
                  <a:cubicBezTo>
                    <a:pt x="167234" y="172798"/>
                    <a:pt x="167075" y="172809"/>
                    <a:pt x="166917" y="172809"/>
                  </a:cubicBezTo>
                  <a:cubicBezTo>
                    <a:pt x="166884" y="172809"/>
                    <a:pt x="166851" y="172808"/>
                    <a:pt x="166819" y="172807"/>
                  </a:cubicBezTo>
                  <a:cubicBezTo>
                    <a:pt x="166764" y="172805"/>
                    <a:pt x="166710" y="172805"/>
                    <a:pt x="166655" y="172805"/>
                  </a:cubicBezTo>
                  <a:cubicBezTo>
                    <a:pt x="166583" y="172805"/>
                    <a:pt x="166510" y="172806"/>
                    <a:pt x="166438" y="172806"/>
                  </a:cubicBezTo>
                  <a:cubicBezTo>
                    <a:pt x="166185" y="172806"/>
                    <a:pt x="165934" y="172795"/>
                    <a:pt x="165688" y="172700"/>
                  </a:cubicBezTo>
                  <a:cubicBezTo>
                    <a:pt x="165600" y="172668"/>
                    <a:pt x="165502" y="172663"/>
                    <a:pt x="165404" y="172663"/>
                  </a:cubicBezTo>
                  <a:cubicBezTo>
                    <a:pt x="165356" y="172663"/>
                    <a:pt x="165307" y="172664"/>
                    <a:pt x="165259" y="172664"/>
                  </a:cubicBezTo>
                  <a:lnTo>
                    <a:pt x="160687" y="172664"/>
                  </a:lnTo>
                  <a:cubicBezTo>
                    <a:pt x="160604" y="172664"/>
                    <a:pt x="160508" y="172688"/>
                    <a:pt x="160401" y="172688"/>
                  </a:cubicBezTo>
                  <a:cubicBezTo>
                    <a:pt x="160467" y="172795"/>
                    <a:pt x="160545" y="172805"/>
                    <a:pt x="160622" y="172805"/>
                  </a:cubicBezTo>
                  <a:cubicBezTo>
                    <a:pt x="160639" y="172805"/>
                    <a:pt x="160657" y="172805"/>
                    <a:pt x="160674" y="172805"/>
                  </a:cubicBezTo>
                  <a:cubicBezTo>
                    <a:pt x="160691" y="172805"/>
                    <a:pt x="160707" y="172805"/>
                    <a:pt x="160723" y="172807"/>
                  </a:cubicBezTo>
                  <a:cubicBezTo>
                    <a:pt x="160813" y="172810"/>
                    <a:pt x="160905" y="172811"/>
                    <a:pt x="160996" y="172811"/>
                  </a:cubicBezTo>
                  <a:cubicBezTo>
                    <a:pt x="161218" y="172811"/>
                    <a:pt x="161441" y="172805"/>
                    <a:pt x="161663" y="172805"/>
                  </a:cubicBezTo>
                  <a:cubicBezTo>
                    <a:pt x="162060" y="172805"/>
                    <a:pt x="162457" y="172825"/>
                    <a:pt x="162842" y="172938"/>
                  </a:cubicBezTo>
                  <a:cubicBezTo>
                    <a:pt x="162898" y="172953"/>
                    <a:pt x="162959" y="172958"/>
                    <a:pt x="163021" y="172958"/>
                  </a:cubicBezTo>
                  <a:cubicBezTo>
                    <a:pt x="163103" y="172958"/>
                    <a:pt x="163189" y="172950"/>
                    <a:pt x="163271" y="172950"/>
                  </a:cubicBezTo>
                  <a:lnTo>
                    <a:pt x="165057" y="172950"/>
                  </a:lnTo>
                  <a:cubicBezTo>
                    <a:pt x="165342" y="172950"/>
                    <a:pt x="165616" y="172962"/>
                    <a:pt x="165902" y="173033"/>
                  </a:cubicBezTo>
                  <a:cubicBezTo>
                    <a:pt x="166152" y="173093"/>
                    <a:pt x="166426" y="173081"/>
                    <a:pt x="166688" y="173093"/>
                  </a:cubicBezTo>
                  <a:cubicBezTo>
                    <a:pt x="166740" y="173094"/>
                    <a:pt x="166793" y="173095"/>
                    <a:pt x="166845" y="173095"/>
                  </a:cubicBezTo>
                  <a:cubicBezTo>
                    <a:pt x="166975" y="173095"/>
                    <a:pt x="167106" y="173092"/>
                    <a:pt x="167237" y="173092"/>
                  </a:cubicBezTo>
                  <a:cubicBezTo>
                    <a:pt x="167547" y="173092"/>
                    <a:pt x="167858" y="173107"/>
                    <a:pt x="168164" y="173212"/>
                  </a:cubicBezTo>
                  <a:cubicBezTo>
                    <a:pt x="168231" y="173233"/>
                    <a:pt x="168303" y="173238"/>
                    <a:pt x="168376" y="173238"/>
                  </a:cubicBezTo>
                  <a:cubicBezTo>
                    <a:pt x="168444" y="173238"/>
                    <a:pt x="168514" y="173233"/>
                    <a:pt x="168583" y="173233"/>
                  </a:cubicBezTo>
                  <a:cubicBezTo>
                    <a:pt x="168610" y="173233"/>
                    <a:pt x="168637" y="173234"/>
                    <a:pt x="168664" y="173236"/>
                  </a:cubicBezTo>
                  <a:cubicBezTo>
                    <a:pt x="168771" y="173239"/>
                    <a:pt x="168877" y="173240"/>
                    <a:pt x="168983" y="173240"/>
                  </a:cubicBezTo>
                  <a:cubicBezTo>
                    <a:pt x="169261" y="173240"/>
                    <a:pt x="169538" y="173232"/>
                    <a:pt x="169814" y="173232"/>
                  </a:cubicBezTo>
                  <a:cubicBezTo>
                    <a:pt x="170263" y="173232"/>
                    <a:pt x="170709" y="173252"/>
                    <a:pt x="171153" y="173355"/>
                  </a:cubicBezTo>
                  <a:cubicBezTo>
                    <a:pt x="171279" y="173387"/>
                    <a:pt x="171413" y="173396"/>
                    <a:pt x="171550" y="173396"/>
                  </a:cubicBezTo>
                  <a:cubicBezTo>
                    <a:pt x="171744" y="173396"/>
                    <a:pt x="171943" y="173377"/>
                    <a:pt x="172137" y="173377"/>
                  </a:cubicBezTo>
                  <a:cubicBezTo>
                    <a:pt x="172166" y="173377"/>
                    <a:pt x="172195" y="173378"/>
                    <a:pt x="172224" y="173379"/>
                  </a:cubicBezTo>
                  <a:cubicBezTo>
                    <a:pt x="172391" y="173379"/>
                    <a:pt x="172557" y="173379"/>
                    <a:pt x="172712" y="173390"/>
                  </a:cubicBezTo>
                  <a:cubicBezTo>
                    <a:pt x="172855" y="173402"/>
                    <a:pt x="172927" y="173498"/>
                    <a:pt x="172950" y="173629"/>
                  </a:cubicBezTo>
                  <a:cubicBezTo>
                    <a:pt x="172950" y="173652"/>
                    <a:pt x="172962" y="173676"/>
                    <a:pt x="172962" y="173700"/>
                  </a:cubicBezTo>
                  <a:cubicBezTo>
                    <a:pt x="172891" y="174462"/>
                    <a:pt x="173153" y="175200"/>
                    <a:pt x="173105" y="175962"/>
                  </a:cubicBezTo>
                  <a:cubicBezTo>
                    <a:pt x="173105" y="176057"/>
                    <a:pt x="173093" y="176165"/>
                    <a:pt x="173117" y="176248"/>
                  </a:cubicBezTo>
                  <a:cubicBezTo>
                    <a:pt x="173331" y="176903"/>
                    <a:pt x="173248" y="177570"/>
                    <a:pt x="173248" y="178236"/>
                  </a:cubicBezTo>
                  <a:cubicBezTo>
                    <a:pt x="173260" y="180177"/>
                    <a:pt x="173248" y="182130"/>
                    <a:pt x="173248" y="184082"/>
                  </a:cubicBezTo>
                  <a:lnTo>
                    <a:pt x="173677" y="184082"/>
                  </a:lnTo>
                  <a:cubicBezTo>
                    <a:pt x="173677" y="181868"/>
                    <a:pt x="173677" y="179665"/>
                    <a:pt x="173677" y="177451"/>
                  </a:cubicBezTo>
                  <a:cubicBezTo>
                    <a:pt x="173677" y="177093"/>
                    <a:pt x="173700" y="176736"/>
                    <a:pt x="173570" y="176391"/>
                  </a:cubicBezTo>
                  <a:cubicBezTo>
                    <a:pt x="173522" y="176236"/>
                    <a:pt x="173546" y="176057"/>
                    <a:pt x="173534" y="175891"/>
                  </a:cubicBezTo>
                  <a:cubicBezTo>
                    <a:pt x="173534" y="175581"/>
                    <a:pt x="173558" y="175272"/>
                    <a:pt x="173427" y="174986"/>
                  </a:cubicBezTo>
                  <a:cubicBezTo>
                    <a:pt x="173403" y="174938"/>
                    <a:pt x="173403" y="174891"/>
                    <a:pt x="173403" y="174843"/>
                  </a:cubicBezTo>
                  <a:cubicBezTo>
                    <a:pt x="173393" y="173624"/>
                    <a:pt x="173254" y="173517"/>
                    <a:pt x="173906" y="173517"/>
                  </a:cubicBezTo>
                  <a:cubicBezTo>
                    <a:pt x="174044" y="173517"/>
                    <a:pt x="174218" y="173522"/>
                    <a:pt x="174437" y="173522"/>
                  </a:cubicBezTo>
                  <a:cubicBezTo>
                    <a:pt x="174475" y="173522"/>
                    <a:pt x="174516" y="173522"/>
                    <a:pt x="174558" y="173521"/>
                  </a:cubicBezTo>
                  <a:cubicBezTo>
                    <a:pt x="174915" y="173516"/>
                    <a:pt x="175272" y="173513"/>
                    <a:pt x="175629" y="173513"/>
                  </a:cubicBezTo>
                  <a:cubicBezTo>
                    <a:pt x="175986" y="173513"/>
                    <a:pt x="176344" y="173516"/>
                    <a:pt x="176701" y="173521"/>
                  </a:cubicBezTo>
                  <a:cubicBezTo>
                    <a:pt x="176846" y="173521"/>
                    <a:pt x="176991" y="173515"/>
                    <a:pt x="177136" y="173515"/>
                  </a:cubicBezTo>
                  <a:cubicBezTo>
                    <a:pt x="177370" y="173515"/>
                    <a:pt x="177603" y="173533"/>
                    <a:pt x="177832" y="173629"/>
                  </a:cubicBezTo>
                  <a:cubicBezTo>
                    <a:pt x="177836" y="173630"/>
                    <a:pt x="177840" y="173630"/>
                    <a:pt x="177845" y="173630"/>
                  </a:cubicBezTo>
                  <a:cubicBezTo>
                    <a:pt x="177887" y="173630"/>
                    <a:pt x="177968" y="173588"/>
                    <a:pt x="178011" y="173545"/>
                  </a:cubicBezTo>
                  <a:cubicBezTo>
                    <a:pt x="178058" y="173510"/>
                    <a:pt x="177939" y="173390"/>
                    <a:pt x="177832" y="173390"/>
                  </a:cubicBezTo>
                  <a:cubicBezTo>
                    <a:pt x="177689" y="173379"/>
                    <a:pt x="177546" y="173379"/>
                    <a:pt x="177403" y="173379"/>
                  </a:cubicBezTo>
                  <a:cubicBezTo>
                    <a:pt x="177345" y="173377"/>
                    <a:pt x="177286" y="173376"/>
                    <a:pt x="177227" y="173376"/>
                  </a:cubicBezTo>
                  <a:cubicBezTo>
                    <a:pt x="177164" y="173376"/>
                    <a:pt x="177101" y="173377"/>
                    <a:pt x="177038" y="173377"/>
                  </a:cubicBezTo>
                  <a:cubicBezTo>
                    <a:pt x="176759" y="173377"/>
                    <a:pt x="176477" y="173367"/>
                    <a:pt x="176213" y="173260"/>
                  </a:cubicBezTo>
                  <a:cubicBezTo>
                    <a:pt x="176160" y="173237"/>
                    <a:pt x="176097" y="173229"/>
                    <a:pt x="176035" y="173229"/>
                  </a:cubicBezTo>
                  <a:cubicBezTo>
                    <a:pt x="175998" y="173229"/>
                    <a:pt x="175962" y="173231"/>
                    <a:pt x="175927" y="173236"/>
                  </a:cubicBezTo>
                  <a:cubicBezTo>
                    <a:pt x="175799" y="173247"/>
                    <a:pt x="175671" y="173252"/>
                    <a:pt x="175543" y="173252"/>
                  </a:cubicBezTo>
                  <a:cubicBezTo>
                    <a:pt x="174889" y="173252"/>
                    <a:pt x="174241" y="173121"/>
                    <a:pt x="173593" y="173081"/>
                  </a:cubicBezTo>
                  <a:cubicBezTo>
                    <a:pt x="173331" y="173069"/>
                    <a:pt x="173272" y="172998"/>
                    <a:pt x="173260" y="172724"/>
                  </a:cubicBezTo>
                  <a:cubicBezTo>
                    <a:pt x="173248" y="172533"/>
                    <a:pt x="173260" y="172343"/>
                    <a:pt x="173248" y="172152"/>
                  </a:cubicBezTo>
                  <a:cubicBezTo>
                    <a:pt x="173189" y="171343"/>
                    <a:pt x="173058" y="170545"/>
                    <a:pt x="173093" y="169747"/>
                  </a:cubicBezTo>
                  <a:cubicBezTo>
                    <a:pt x="172903" y="169235"/>
                    <a:pt x="172974" y="168711"/>
                    <a:pt x="172962" y="168187"/>
                  </a:cubicBezTo>
                  <a:cubicBezTo>
                    <a:pt x="172950" y="167759"/>
                    <a:pt x="172986" y="167342"/>
                    <a:pt x="172843" y="166914"/>
                  </a:cubicBezTo>
                  <a:cubicBezTo>
                    <a:pt x="172796" y="166747"/>
                    <a:pt x="172819" y="166544"/>
                    <a:pt x="172819" y="166354"/>
                  </a:cubicBezTo>
                  <a:cubicBezTo>
                    <a:pt x="172819" y="160877"/>
                    <a:pt x="172819" y="155400"/>
                    <a:pt x="172819" y="149935"/>
                  </a:cubicBezTo>
                  <a:cubicBezTo>
                    <a:pt x="172819" y="149113"/>
                    <a:pt x="172786" y="149102"/>
                    <a:pt x="173551" y="149102"/>
                  </a:cubicBezTo>
                  <a:cubicBezTo>
                    <a:pt x="173572" y="149102"/>
                    <a:pt x="173594" y="149102"/>
                    <a:pt x="173617" y="149102"/>
                  </a:cubicBezTo>
                  <a:lnTo>
                    <a:pt x="181475" y="149102"/>
                  </a:lnTo>
                  <a:cubicBezTo>
                    <a:pt x="181532" y="149102"/>
                    <a:pt x="181589" y="149101"/>
                    <a:pt x="181645" y="149101"/>
                  </a:cubicBezTo>
                  <a:cubicBezTo>
                    <a:pt x="181871" y="149101"/>
                    <a:pt x="182092" y="149109"/>
                    <a:pt x="182321" y="149185"/>
                  </a:cubicBezTo>
                  <a:cubicBezTo>
                    <a:pt x="182448" y="149228"/>
                    <a:pt x="182588" y="149234"/>
                    <a:pt x="182722" y="149234"/>
                  </a:cubicBezTo>
                  <a:cubicBezTo>
                    <a:pt x="182776" y="149234"/>
                    <a:pt x="182829" y="149233"/>
                    <a:pt x="182880" y="149233"/>
                  </a:cubicBezTo>
                  <a:cubicBezTo>
                    <a:pt x="183476" y="149257"/>
                    <a:pt x="184071" y="149209"/>
                    <a:pt x="184654" y="149364"/>
                  </a:cubicBezTo>
                  <a:cubicBezTo>
                    <a:pt x="184781" y="149395"/>
                    <a:pt x="184915" y="149405"/>
                    <a:pt x="185052" y="149405"/>
                  </a:cubicBezTo>
                  <a:cubicBezTo>
                    <a:pt x="185245" y="149405"/>
                    <a:pt x="185445" y="149386"/>
                    <a:pt x="185639" y="149386"/>
                  </a:cubicBezTo>
                  <a:cubicBezTo>
                    <a:pt x="185668" y="149386"/>
                    <a:pt x="185697" y="149387"/>
                    <a:pt x="185726" y="149388"/>
                  </a:cubicBezTo>
                  <a:cubicBezTo>
                    <a:pt x="185840" y="149388"/>
                    <a:pt x="185954" y="149386"/>
                    <a:pt x="186067" y="149386"/>
                  </a:cubicBezTo>
                  <a:cubicBezTo>
                    <a:pt x="186378" y="149386"/>
                    <a:pt x="186685" y="149399"/>
                    <a:pt x="187000" y="149495"/>
                  </a:cubicBezTo>
                  <a:cubicBezTo>
                    <a:pt x="187086" y="149522"/>
                    <a:pt x="187180" y="149529"/>
                    <a:pt x="187277" y="149529"/>
                  </a:cubicBezTo>
                  <a:cubicBezTo>
                    <a:pt x="187393" y="149529"/>
                    <a:pt x="187514" y="149519"/>
                    <a:pt x="187631" y="149519"/>
                  </a:cubicBezTo>
                  <a:cubicBezTo>
                    <a:pt x="190083" y="149530"/>
                    <a:pt x="192536" y="149530"/>
                    <a:pt x="194989" y="149530"/>
                  </a:cubicBezTo>
                  <a:cubicBezTo>
                    <a:pt x="195056" y="149530"/>
                    <a:pt x="195117" y="149530"/>
                    <a:pt x="195173" y="149530"/>
                  </a:cubicBezTo>
                  <a:cubicBezTo>
                    <a:pt x="195832" y="149530"/>
                    <a:pt x="195822" y="149560"/>
                    <a:pt x="195822" y="150328"/>
                  </a:cubicBezTo>
                  <a:cubicBezTo>
                    <a:pt x="195822" y="152186"/>
                    <a:pt x="195822" y="154043"/>
                    <a:pt x="195822" y="155900"/>
                  </a:cubicBezTo>
                  <a:cubicBezTo>
                    <a:pt x="195822" y="156186"/>
                    <a:pt x="195810" y="156460"/>
                    <a:pt x="195739" y="156746"/>
                  </a:cubicBezTo>
                  <a:cubicBezTo>
                    <a:pt x="195668" y="156972"/>
                    <a:pt x="195679" y="157222"/>
                    <a:pt x="195679" y="157460"/>
                  </a:cubicBezTo>
                  <a:cubicBezTo>
                    <a:pt x="195679" y="159401"/>
                    <a:pt x="195679" y="161353"/>
                    <a:pt x="195679" y="163306"/>
                  </a:cubicBezTo>
                  <a:cubicBezTo>
                    <a:pt x="195679" y="163663"/>
                    <a:pt x="195691" y="164020"/>
                    <a:pt x="195572" y="164366"/>
                  </a:cubicBezTo>
                  <a:cubicBezTo>
                    <a:pt x="195513" y="164556"/>
                    <a:pt x="195537" y="164794"/>
                    <a:pt x="195537" y="165009"/>
                  </a:cubicBezTo>
                  <a:cubicBezTo>
                    <a:pt x="195537" y="166092"/>
                    <a:pt x="195537" y="167187"/>
                    <a:pt x="195537" y="168283"/>
                  </a:cubicBezTo>
                  <a:cubicBezTo>
                    <a:pt x="195525" y="168711"/>
                    <a:pt x="195560" y="169140"/>
                    <a:pt x="195417" y="169557"/>
                  </a:cubicBezTo>
                  <a:cubicBezTo>
                    <a:pt x="195358" y="169735"/>
                    <a:pt x="195394" y="169938"/>
                    <a:pt x="195394" y="170128"/>
                  </a:cubicBezTo>
                  <a:cubicBezTo>
                    <a:pt x="195394" y="171176"/>
                    <a:pt x="195394" y="172224"/>
                    <a:pt x="195394" y="173271"/>
                  </a:cubicBezTo>
                  <a:cubicBezTo>
                    <a:pt x="195394" y="173426"/>
                    <a:pt x="195394" y="173605"/>
                    <a:pt x="195382" y="173760"/>
                  </a:cubicBezTo>
                  <a:cubicBezTo>
                    <a:pt x="195370" y="173986"/>
                    <a:pt x="195287" y="174081"/>
                    <a:pt x="195084" y="174081"/>
                  </a:cubicBezTo>
                  <a:cubicBezTo>
                    <a:pt x="194979" y="174077"/>
                    <a:pt x="194875" y="174076"/>
                    <a:pt x="194770" y="174076"/>
                  </a:cubicBezTo>
                  <a:cubicBezTo>
                    <a:pt x="194313" y="174076"/>
                    <a:pt x="193856" y="174105"/>
                    <a:pt x="193400" y="174105"/>
                  </a:cubicBezTo>
                  <a:cubicBezTo>
                    <a:pt x="192964" y="174105"/>
                    <a:pt x="192528" y="174078"/>
                    <a:pt x="192096" y="173974"/>
                  </a:cubicBezTo>
                  <a:cubicBezTo>
                    <a:pt x="192003" y="173952"/>
                    <a:pt x="191901" y="173948"/>
                    <a:pt x="191799" y="173948"/>
                  </a:cubicBezTo>
                  <a:cubicBezTo>
                    <a:pt x="191731" y="173948"/>
                    <a:pt x="191662" y="173950"/>
                    <a:pt x="191596" y="173950"/>
                  </a:cubicBezTo>
                  <a:lnTo>
                    <a:pt x="190024" y="173950"/>
                  </a:lnTo>
                  <a:cubicBezTo>
                    <a:pt x="189679" y="173938"/>
                    <a:pt x="189321" y="173962"/>
                    <a:pt x="188976" y="173843"/>
                  </a:cubicBezTo>
                  <a:cubicBezTo>
                    <a:pt x="188877" y="173810"/>
                    <a:pt x="188770" y="173803"/>
                    <a:pt x="188663" y="173803"/>
                  </a:cubicBezTo>
                  <a:cubicBezTo>
                    <a:pt x="188576" y="173803"/>
                    <a:pt x="188489" y="173807"/>
                    <a:pt x="188405" y="173807"/>
                  </a:cubicBezTo>
                  <a:lnTo>
                    <a:pt x="186190" y="173807"/>
                  </a:lnTo>
                  <a:cubicBezTo>
                    <a:pt x="186144" y="173806"/>
                    <a:pt x="186098" y="173805"/>
                    <a:pt x="186052" y="173805"/>
                  </a:cubicBezTo>
                  <a:cubicBezTo>
                    <a:pt x="185938" y="173805"/>
                    <a:pt x="185825" y="173808"/>
                    <a:pt x="185712" y="173808"/>
                  </a:cubicBezTo>
                  <a:cubicBezTo>
                    <a:pt x="185445" y="173808"/>
                    <a:pt x="185182" y="173793"/>
                    <a:pt x="184928" y="173688"/>
                  </a:cubicBezTo>
                  <a:cubicBezTo>
                    <a:pt x="184880" y="173664"/>
                    <a:pt x="184833" y="173664"/>
                    <a:pt x="184785" y="173664"/>
                  </a:cubicBezTo>
                  <a:lnTo>
                    <a:pt x="181428" y="173664"/>
                  </a:lnTo>
                  <a:cubicBezTo>
                    <a:pt x="181444" y="173781"/>
                    <a:pt x="181502" y="173799"/>
                    <a:pt x="181555" y="173799"/>
                  </a:cubicBezTo>
                  <a:cubicBezTo>
                    <a:pt x="181578" y="173799"/>
                    <a:pt x="181600" y="173795"/>
                    <a:pt x="181618" y="173795"/>
                  </a:cubicBezTo>
                  <a:cubicBezTo>
                    <a:pt x="182213" y="173819"/>
                    <a:pt x="182797" y="173831"/>
                    <a:pt x="183392" y="173914"/>
                  </a:cubicBezTo>
                  <a:cubicBezTo>
                    <a:pt x="183673" y="173960"/>
                    <a:pt x="183958" y="173973"/>
                    <a:pt x="184244" y="173973"/>
                  </a:cubicBezTo>
                  <a:cubicBezTo>
                    <a:pt x="184627" y="173973"/>
                    <a:pt x="185011" y="173950"/>
                    <a:pt x="185392" y="173950"/>
                  </a:cubicBezTo>
                  <a:cubicBezTo>
                    <a:pt x="185451" y="173950"/>
                    <a:pt x="185510" y="173950"/>
                    <a:pt x="185569" y="173950"/>
                  </a:cubicBezTo>
                  <a:cubicBezTo>
                    <a:pt x="185835" y="173950"/>
                    <a:pt x="186106" y="173958"/>
                    <a:pt x="186369" y="174045"/>
                  </a:cubicBezTo>
                  <a:cubicBezTo>
                    <a:pt x="186496" y="174088"/>
                    <a:pt x="186636" y="174094"/>
                    <a:pt x="186775" y="174094"/>
                  </a:cubicBezTo>
                  <a:cubicBezTo>
                    <a:pt x="186830" y="174094"/>
                    <a:pt x="186886" y="174093"/>
                    <a:pt x="186940" y="174093"/>
                  </a:cubicBezTo>
                  <a:cubicBezTo>
                    <a:pt x="187337" y="174093"/>
                    <a:pt x="187734" y="174088"/>
                    <a:pt x="188131" y="174088"/>
                  </a:cubicBezTo>
                  <a:cubicBezTo>
                    <a:pt x="188329" y="174088"/>
                    <a:pt x="188528" y="174089"/>
                    <a:pt x="188726" y="174093"/>
                  </a:cubicBezTo>
                  <a:cubicBezTo>
                    <a:pt x="188869" y="174093"/>
                    <a:pt x="189011" y="174089"/>
                    <a:pt x="189152" y="174089"/>
                  </a:cubicBezTo>
                  <a:cubicBezTo>
                    <a:pt x="189434" y="174089"/>
                    <a:pt x="189714" y="174105"/>
                    <a:pt x="190000" y="174200"/>
                  </a:cubicBezTo>
                  <a:cubicBezTo>
                    <a:pt x="190080" y="174233"/>
                    <a:pt x="190170" y="174241"/>
                    <a:pt x="190263" y="174241"/>
                  </a:cubicBezTo>
                  <a:cubicBezTo>
                    <a:pt x="190338" y="174241"/>
                    <a:pt x="190414" y="174236"/>
                    <a:pt x="190488" y="174236"/>
                  </a:cubicBezTo>
                  <a:lnTo>
                    <a:pt x="192203" y="174236"/>
                  </a:lnTo>
                  <a:cubicBezTo>
                    <a:pt x="192489" y="174236"/>
                    <a:pt x="192774" y="174236"/>
                    <a:pt x="193048" y="174319"/>
                  </a:cubicBezTo>
                  <a:cubicBezTo>
                    <a:pt x="193193" y="174362"/>
                    <a:pt x="193349" y="174368"/>
                    <a:pt x="193505" y="174368"/>
                  </a:cubicBezTo>
                  <a:cubicBezTo>
                    <a:pt x="193568" y="174368"/>
                    <a:pt x="193630" y="174367"/>
                    <a:pt x="193691" y="174367"/>
                  </a:cubicBezTo>
                  <a:cubicBezTo>
                    <a:pt x="193917" y="174373"/>
                    <a:pt x="194141" y="174373"/>
                    <a:pt x="194364" y="174373"/>
                  </a:cubicBezTo>
                  <a:cubicBezTo>
                    <a:pt x="194587" y="174373"/>
                    <a:pt x="194810" y="174373"/>
                    <a:pt x="195036" y="174379"/>
                  </a:cubicBezTo>
                  <a:cubicBezTo>
                    <a:pt x="195298" y="174391"/>
                    <a:pt x="195370" y="174474"/>
                    <a:pt x="195382" y="174736"/>
                  </a:cubicBezTo>
                  <a:cubicBezTo>
                    <a:pt x="195394" y="174903"/>
                    <a:pt x="195394" y="175069"/>
                    <a:pt x="195394" y="175236"/>
                  </a:cubicBezTo>
                  <a:cubicBezTo>
                    <a:pt x="195394" y="178189"/>
                    <a:pt x="195394" y="181141"/>
                    <a:pt x="195394" y="184094"/>
                  </a:cubicBezTo>
                  <a:lnTo>
                    <a:pt x="196108" y="184094"/>
                  </a:lnTo>
                  <a:lnTo>
                    <a:pt x="196108" y="175391"/>
                  </a:lnTo>
                  <a:cubicBezTo>
                    <a:pt x="196108" y="175272"/>
                    <a:pt x="196108" y="175153"/>
                    <a:pt x="196108" y="175034"/>
                  </a:cubicBezTo>
                  <a:cubicBezTo>
                    <a:pt x="196099" y="174532"/>
                    <a:pt x="196132" y="174359"/>
                    <a:pt x="196437" y="174359"/>
                  </a:cubicBezTo>
                  <a:cubicBezTo>
                    <a:pt x="196530" y="174359"/>
                    <a:pt x="196648" y="174375"/>
                    <a:pt x="196799" y="174403"/>
                  </a:cubicBezTo>
                  <a:cubicBezTo>
                    <a:pt x="197292" y="174496"/>
                    <a:pt x="197789" y="174511"/>
                    <a:pt x="198286" y="174511"/>
                  </a:cubicBezTo>
                  <a:cubicBezTo>
                    <a:pt x="198520" y="174511"/>
                    <a:pt x="198755" y="174508"/>
                    <a:pt x="198989" y="174508"/>
                  </a:cubicBezTo>
                  <a:cubicBezTo>
                    <a:pt x="199204" y="174508"/>
                    <a:pt x="199418" y="174511"/>
                    <a:pt x="199632" y="174522"/>
                  </a:cubicBezTo>
                  <a:cubicBezTo>
                    <a:pt x="200156" y="174545"/>
                    <a:pt x="200668" y="174486"/>
                    <a:pt x="201192" y="174641"/>
                  </a:cubicBezTo>
                  <a:cubicBezTo>
                    <a:pt x="201289" y="174668"/>
                    <a:pt x="201394" y="174675"/>
                    <a:pt x="201502" y="174675"/>
                  </a:cubicBezTo>
                  <a:cubicBezTo>
                    <a:pt x="201631" y="174675"/>
                    <a:pt x="201765" y="174664"/>
                    <a:pt x="201894" y="174664"/>
                  </a:cubicBezTo>
                  <a:lnTo>
                    <a:pt x="218230" y="174664"/>
                  </a:lnTo>
                  <a:cubicBezTo>
                    <a:pt x="218397" y="174664"/>
                    <a:pt x="218537" y="174662"/>
                    <a:pt x="218654" y="174662"/>
                  </a:cubicBezTo>
                  <a:cubicBezTo>
                    <a:pt x="219311" y="174662"/>
                    <a:pt x="219242" y="174731"/>
                    <a:pt x="219242" y="175641"/>
                  </a:cubicBezTo>
                  <a:cubicBezTo>
                    <a:pt x="219242" y="177189"/>
                    <a:pt x="219242" y="178736"/>
                    <a:pt x="219242" y="180272"/>
                  </a:cubicBezTo>
                  <a:cubicBezTo>
                    <a:pt x="219242" y="180677"/>
                    <a:pt x="219194" y="181082"/>
                    <a:pt x="219337" y="181475"/>
                  </a:cubicBezTo>
                  <a:cubicBezTo>
                    <a:pt x="219170" y="181927"/>
                    <a:pt x="219432" y="182356"/>
                    <a:pt x="219385" y="182808"/>
                  </a:cubicBezTo>
                  <a:cubicBezTo>
                    <a:pt x="219349" y="183225"/>
                    <a:pt x="219385" y="183666"/>
                    <a:pt x="219385" y="184094"/>
                  </a:cubicBezTo>
                  <a:lnTo>
                    <a:pt x="220099" y="184094"/>
                  </a:lnTo>
                  <a:cubicBezTo>
                    <a:pt x="220099" y="183737"/>
                    <a:pt x="220099" y="183380"/>
                    <a:pt x="220099" y="183023"/>
                  </a:cubicBezTo>
                  <a:cubicBezTo>
                    <a:pt x="220087" y="182880"/>
                    <a:pt x="220123" y="182725"/>
                    <a:pt x="220075" y="182594"/>
                  </a:cubicBezTo>
                  <a:cubicBezTo>
                    <a:pt x="219909" y="182106"/>
                    <a:pt x="219956" y="181606"/>
                    <a:pt x="219956" y="181106"/>
                  </a:cubicBezTo>
                  <a:cubicBezTo>
                    <a:pt x="219956" y="179486"/>
                    <a:pt x="219956" y="177879"/>
                    <a:pt x="219956" y="176260"/>
                  </a:cubicBezTo>
                  <a:cubicBezTo>
                    <a:pt x="219956" y="175927"/>
                    <a:pt x="219980" y="175593"/>
                    <a:pt x="219849" y="175272"/>
                  </a:cubicBezTo>
                  <a:cubicBezTo>
                    <a:pt x="219813" y="175165"/>
                    <a:pt x="219825" y="175034"/>
                    <a:pt x="219825" y="174914"/>
                  </a:cubicBezTo>
                  <a:cubicBezTo>
                    <a:pt x="219837" y="174784"/>
                    <a:pt x="219921" y="174688"/>
                    <a:pt x="220052" y="174688"/>
                  </a:cubicBezTo>
                  <a:cubicBezTo>
                    <a:pt x="220266" y="174664"/>
                    <a:pt x="220480" y="174664"/>
                    <a:pt x="220694" y="174664"/>
                  </a:cubicBezTo>
                  <a:lnTo>
                    <a:pt x="234113" y="174664"/>
                  </a:lnTo>
                  <a:cubicBezTo>
                    <a:pt x="234494" y="174664"/>
                    <a:pt x="234863" y="174664"/>
                    <a:pt x="235244" y="174557"/>
                  </a:cubicBezTo>
                  <a:cubicBezTo>
                    <a:pt x="235369" y="174525"/>
                    <a:pt x="235498" y="174517"/>
                    <a:pt x="235630" y="174517"/>
                  </a:cubicBezTo>
                  <a:cubicBezTo>
                    <a:pt x="235751" y="174517"/>
                    <a:pt x="235874" y="174524"/>
                    <a:pt x="235996" y="174524"/>
                  </a:cubicBezTo>
                  <a:cubicBezTo>
                    <a:pt x="236031" y="174524"/>
                    <a:pt x="236066" y="174523"/>
                    <a:pt x="236101" y="174522"/>
                  </a:cubicBezTo>
                  <a:cubicBezTo>
                    <a:pt x="236201" y="174518"/>
                    <a:pt x="236301" y="174517"/>
                    <a:pt x="236401" y="174517"/>
                  </a:cubicBezTo>
                  <a:cubicBezTo>
                    <a:pt x="236571" y="174517"/>
                    <a:pt x="236741" y="174520"/>
                    <a:pt x="236911" y="174520"/>
                  </a:cubicBezTo>
                  <a:cubicBezTo>
                    <a:pt x="237301" y="174520"/>
                    <a:pt x="237691" y="174503"/>
                    <a:pt x="238078" y="174391"/>
                  </a:cubicBezTo>
                  <a:cubicBezTo>
                    <a:pt x="238165" y="174368"/>
                    <a:pt x="238255" y="174361"/>
                    <a:pt x="238347" y="174361"/>
                  </a:cubicBezTo>
                  <a:cubicBezTo>
                    <a:pt x="238494" y="174361"/>
                    <a:pt x="238645" y="174379"/>
                    <a:pt x="238792" y="174379"/>
                  </a:cubicBezTo>
                  <a:cubicBezTo>
                    <a:pt x="239244" y="174367"/>
                    <a:pt x="239685" y="174403"/>
                    <a:pt x="240137" y="174272"/>
                  </a:cubicBezTo>
                  <a:cubicBezTo>
                    <a:pt x="240248" y="174233"/>
                    <a:pt x="240370" y="174222"/>
                    <a:pt x="240495" y="174222"/>
                  </a:cubicBezTo>
                  <a:cubicBezTo>
                    <a:pt x="240637" y="174222"/>
                    <a:pt x="240783" y="174236"/>
                    <a:pt x="240923" y="174236"/>
                  </a:cubicBezTo>
                  <a:cubicBezTo>
                    <a:pt x="241304" y="174224"/>
                    <a:pt x="241685" y="174236"/>
                    <a:pt x="242054" y="174212"/>
                  </a:cubicBezTo>
                  <a:cubicBezTo>
                    <a:pt x="242163" y="174204"/>
                    <a:pt x="242246" y="174197"/>
                    <a:pt x="242309" y="174197"/>
                  </a:cubicBezTo>
                  <a:cubicBezTo>
                    <a:pt x="242519" y="174197"/>
                    <a:pt x="242519" y="174273"/>
                    <a:pt x="242519" y="174629"/>
                  </a:cubicBezTo>
                  <a:cubicBezTo>
                    <a:pt x="242531" y="175105"/>
                    <a:pt x="242495" y="175581"/>
                    <a:pt x="242650" y="176046"/>
                  </a:cubicBezTo>
                  <a:cubicBezTo>
                    <a:pt x="242697" y="176224"/>
                    <a:pt x="242661" y="176427"/>
                    <a:pt x="242661" y="176617"/>
                  </a:cubicBezTo>
                  <a:cubicBezTo>
                    <a:pt x="242673" y="177808"/>
                    <a:pt x="242673" y="178998"/>
                    <a:pt x="242673" y="180177"/>
                  </a:cubicBezTo>
                  <a:cubicBezTo>
                    <a:pt x="242673" y="180463"/>
                    <a:pt x="242673" y="180749"/>
                    <a:pt x="242757" y="181034"/>
                  </a:cubicBezTo>
                  <a:cubicBezTo>
                    <a:pt x="242816" y="181225"/>
                    <a:pt x="242804" y="181451"/>
                    <a:pt x="242804" y="181665"/>
                  </a:cubicBezTo>
                  <a:cubicBezTo>
                    <a:pt x="242816" y="182475"/>
                    <a:pt x="242804" y="183285"/>
                    <a:pt x="242804" y="184094"/>
                  </a:cubicBezTo>
                  <a:lnTo>
                    <a:pt x="243519" y="184094"/>
                  </a:lnTo>
                  <a:cubicBezTo>
                    <a:pt x="243507" y="183594"/>
                    <a:pt x="243566" y="183094"/>
                    <a:pt x="243412" y="182606"/>
                  </a:cubicBezTo>
                  <a:cubicBezTo>
                    <a:pt x="243352" y="182439"/>
                    <a:pt x="243388" y="182225"/>
                    <a:pt x="243388" y="182034"/>
                  </a:cubicBezTo>
                  <a:cubicBezTo>
                    <a:pt x="243376" y="180546"/>
                    <a:pt x="243376" y="179046"/>
                    <a:pt x="243376" y="177546"/>
                  </a:cubicBezTo>
                  <a:cubicBezTo>
                    <a:pt x="243376" y="177212"/>
                    <a:pt x="243364" y="176891"/>
                    <a:pt x="243293" y="176558"/>
                  </a:cubicBezTo>
                  <a:cubicBezTo>
                    <a:pt x="243209" y="176236"/>
                    <a:pt x="243245" y="175891"/>
                    <a:pt x="243245" y="175557"/>
                  </a:cubicBezTo>
                  <a:cubicBezTo>
                    <a:pt x="243233" y="175176"/>
                    <a:pt x="243233" y="174795"/>
                    <a:pt x="243245" y="174426"/>
                  </a:cubicBezTo>
                  <a:cubicBezTo>
                    <a:pt x="243257" y="174200"/>
                    <a:pt x="243340" y="174117"/>
                    <a:pt x="243554" y="174105"/>
                  </a:cubicBezTo>
                  <a:cubicBezTo>
                    <a:pt x="243685" y="174093"/>
                    <a:pt x="243828" y="174093"/>
                    <a:pt x="243971" y="174093"/>
                  </a:cubicBezTo>
                  <a:lnTo>
                    <a:pt x="265748" y="174093"/>
                  </a:lnTo>
                  <a:cubicBezTo>
                    <a:pt x="266188" y="174117"/>
                    <a:pt x="266224" y="174141"/>
                    <a:pt x="266224" y="174605"/>
                  </a:cubicBezTo>
                  <a:cubicBezTo>
                    <a:pt x="266236" y="175498"/>
                    <a:pt x="266236" y="176403"/>
                    <a:pt x="266236" y="177308"/>
                  </a:cubicBezTo>
                  <a:cubicBezTo>
                    <a:pt x="266236" y="179570"/>
                    <a:pt x="266236" y="181832"/>
                    <a:pt x="266236" y="184094"/>
                  </a:cubicBezTo>
                  <a:lnTo>
                    <a:pt x="266807" y="184094"/>
                  </a:lnTo>
                  <a:cubicBezTo>
                    <a:pt x="266807" y="181070"/>
                    <a:pt x="266807" y="178058"/>
                    <a:pt x="266807" y="175034"/>
                  </a:cubicBezTo>
                  <a:cubicBezTo>
                    <a:pt x="266796" y="174266"/>
                    <a:pt x="266796" y="174236"/>
                    <a:pt x="267456" y="174236"/>
                  </a:cubicBezTo>
                  <a:cubicBezTo>
                    <a:pt x="267513" y="174236"/>
                    <a:pt x="267574" y="174236"/>
                    <a:pt x="267641" y="174236"/>
                  </a:cubicBezTo>
                  <a:lnTo>
                    <a:pt x="268986" y="174236"/>
                  </a:lnTo>
                  <a:cubicBezTo>
                    <a:pt x="269296" y="174236"/>
                    <a:pt x="269605" y="174248"/>
                    <a:pt x="269903" y="174331"/>
                  </a:cubicBezTo>
                  <a:cubicBezTo>
                    <a:pt x="270053" y="174374"/>
                    <a:pt x="270212" y="174383"/>
                    <a:pt x="270371" y="174383"/>
                  </a:cubicBezTo>
                  <a:cubicBezTo>
                    <a:pt x="270477" y="174383"/>
                    <a:pt x="270584" y="174379"/>
                    <a:pt x="270689" y="174379"/>
                  </a:cubicBezTo>
                  <a:lnTo>
                    <a:pt x="285655" y="174379"/>
                  </a:lnTo>
                  <a:lnTo>
                    <a:pt x="285655" y="173807"/>
                  </a:lnTo>
                  <a:lnTo>
                    <a:pt x="269891" y="173807"/>
                  </a:lnTo>
                  <a:cubicBezTo>
                    <a:pt x="269582" y="173807"/>
                    <a:pt x="269284" y="173771"/>
                    <a:pt x="268974" y="173712"/>
                  </a:cubicBezTo>
                  <a:cubicBezTo>
                    <a:pt x="268741" y="173672"/>
                    <a:pt x="268501" y="173666"/>
                    <a:pt x="268261" y="173666"/>
                  </a:cubicBezTo>
                  <a:cubicBezTo>
                    <a:pt x="268147" y="173666"/>
                    <a:pt x="268033" y="173667"/>
                    <a:pt x="267920" y="173667"/>
                  </a:cubicBezTo>
                  <a:cubicBezTo>
                    <a:pt x="267846" y="173667"/>
                    <a:pt x="267773" y="173666"/>
                    <a:pt x="267700" y="173664"/>
                  </a:cubicBezTo>
                  <a:cubicBezTo>
                    <a:pt x="267594" y="173664"/>
                    <a:pt x="267501" y="173665"/>
                    <a:pt x="267419" y="173665"/>
                  </a:cubicBezTo>
                  <a:cubicBezTo>
                    <a:pt x="266760" y="173665"/>
                    <a:pt x="266807" y="173618"/>
                    <a:pt x="266807" y="172771"/>
                  </a:cubicBezTo>
                  <a:cubicBezTo>
                    <a:pt x="266807" y="170926"/>
                    <a:pt x="266807" y="169069"/>
                    <a:pt x="266795" y="167211"/>
                  </a:cubicBezTo>
                  <a:cubicBezTo>
                    <a:pt x="266795" y="166902"/>
                    <a:pt x="266807" y="166604"/>
                    <a:pt x="266712" y="166294"/>
                  </a:cubicBezTo>
                  <a:cubicBezTo>
                    <a:pt x="266653" y="166068"/>
                    <a:pt x="266664" y="165818"/>
                    <a:pt x="266664" y="165592"/>
                  </a:cubicBezTo>
                  <a:cubicBezTo>
                    <a:pt x="266664" y="162401"/>
                    <a:pt x="266664" y="159210"/>
                    <a:pt x="266653" y="156031"/>
                  </a:cubicBezTo>
                  <a:cubicBezTo>
                    <a:pt x="266653" y="155674"/>
                    <a:pt x="266688" y="155317"/>
                    <a:pt x="266557" y="154972"/>
                  </a:cubicBezTo>
                  <a:cubicBezTo>
                    <a:pt x="266498" y="154841"/>
                    <a:pt x="266522" y="154686"/>
                    <a:pt x="266522" y="154543"/>
                  </a:cubicBezTo>
                  <a:cubicBezTo>
                    <a:pt x="266522" y="153448"/>
                    <a:pt x="266522" y="152364"/>
                    <a:pt x="266522" y="151269"/>
                  </a:cubicBezTo>
                  <a:cubicBezTo>
                    <a:pt x="266522" y="151150"/>
                    <a:pt x="266522" y="151031"/>
                    <a:pt x="266534" y="150912"/>
                  </a:cubicBezTo>
                  <a:cubicBezTo>
                    <a:pt x="266544" y="150789"/>
                    <a:pt x="266624" y="150702"/>
                    <a:pt x="266722" y="150702"/>
                  </a:cubicBezTo>
                  <a:cubicBezTo>
                    <a:pt x="266738" y="150702"/>
                    <a:pt x="266755" y="150704"/>
                    <a:pt x="266772" y="150709"/>
                  </a:cubicBezTo>
                  <a:cubicBezTo>
                    <a:pt x="267127" y="150801"/>
                    <a:pt x="267483" y="150821"/>
                    <a:pt x="267837" y="150821"/>
                  </a:cubicBezTo>
                  <a:cubicBezTo>
                    <a:pt x="268109" y="150821"/>
                    <a:pt x="268380" y="150809"/>
                    <a:pt x="268650" y="150809"/>
                  </a:cubicBezTo>
                  <a:cubicBezTo>
                    <a:pt x="268758" y="150809"/>
                    <a:pt x="268866" y="150811"/>
                    <a:pt x="268974" y="150816"/>
                  </a:cubicBezTo>
                  <a:cubicBezTo>
                    <a:pt x="269355" y="150828"/>
                    <a:pt x="269736" y="150792"/>
                    <a:pt x="270105" y="150923"/>
                  </a:cubicBezTo>
                  <a:cubicBezTo>
                    <a:pt x="270191" y="150957"/>
                    <a:pt x="270285" y="150964"/>
                    <a:pt x="270379" y="150964"/>
                  </a:cubicBezTo>
                  <a:cubicBezTo>
                    <a:pt x="270455" y="150964"/>
                    <a:pt x="270531" y="150959"/>
                    <a:pt x="270605" y="150959"/>
                  </a:cubicBezTo>
                  <a:lnTo>
                    <a:pt x="272308" y="150959"/>
                  </a:lnTo>
                  <a:cubicBezTo>
                    <a:pt x="272368" y="150959"/>
                    <a:pt x="272427" y="150959"/>
                    <a:pt x="272487" y="150959"/>
                  </a:cubicBezTo>
                  <a:cubicBezTo>
                    <a:pt x="272784" y="150959"/>
                    <a:pt x="273080" y="150967"/>
                    <a:pt x="273368" y="151066"/>
                  </a:cubicBezTo>
                  <a:cubicBezTo>
                    <a:pt x="273480" y="151099"/>
                    <a:pt x="273600" y="151107"/>
                    <a:pt x="273721" y="151107"/>
                  </a:cubicBezTo>
                  <a:cubicBezTo>
                    <a:pt x="273818" y="151107"/>
                    <a:pt x="273915" y="151102"/>
                    <a:pt x="274011" y="151102"/>
                  </a:cubicBezTo>
                  <a:lnTo>
                    <a:pt x="277428" y="151102"/>
                  </a:lnTo>
                  <a:cubicBezTo>
                    <a:pt x="277571" y="151102"/>
                    <a:pt x="277713" y="151098"/>
                    <a:pt x="277856" y="151098"/>
                  </a:cubicBezTo>
                  <a:cubicBezTo>
                    <a:pt x="278141" y="151098"/>
                    <a:pt x="278424" y="151114"/>
                    <a:pt x="278702" y="151209"/>
                  </a:cubicBezTo>
                  <a:cubicBezTo>
                    <a:pt x="278788" y="151242"/>
                    <a:pt x="278881" y="151250"/>
                    <a:pt x="278976" y="151250"/>
                  </a:cubicBezTo>
                  <a:cubicBezTo>
                    <a:pt x="279051" y="151250"/>
                    <a:pt x="279128" y="151245"/>
                    <a:pt x="279202" y="151245"/>
                  </a:cubicBezTo>
                  <a:lnTo>
                    <a:pt x="280988" y="151245"/>
                  </a:lnTo>
                  <a:cubicBezTo>
                    <a:pt x="281285" y="151245"/>
                    <a:pt x="281595" y="151245"/>
                    <a:pt x="281904" y="151340"/>
                  </a:cubicBezTo>
                  <a:cubicBezTo>
                    <a:pt x="282095" y="151400"/>
                    <a:pt x="282321" y="151376"/>
                    <a:pt x="282536" y="151388"/>
                  </a:cubicBezTo>
                  <a:cubicBezTo>
                    <a:pt x="282641" y="151391"/>
                    <a:pt x="282746" y="151393"/>
                    <a:pt x="282852" y="151393"/>
                  </a:cubicBezTo>
                  <a:cubicBezTo>
                    <a:pt x="283050" y="151393"/>
                    <a:pt x="283250" y="151388"/>
                    <a:pt x="283449" y="151388"/>
                  </a:cubicBezTo>
                  <a:cubicBezTo>
                    <a:pt x="283854" y="151388"/>
                    <a:pt x="284260" y="151405"/>
                    <a:pt x="284667" y="151507"/>
                  </a:cubicBezTo>
                  <a:cubicBezTo>
                    <a:pt x="284794" y="151541"/>
                    <a:pt x="284928" y="151551"/>
                    <a:pt x="285064" y="151551"/>
                  </a:cubicBezTo>
                  <a:cubicBezTo>
                    <a:pt x="285259" y="151551"/>
                    <a:pt x="285459" y="151531"/>
                    <a:pt x="285655" y="151531"/>
                  </a:cubicBezTo>
                  <a:lnTo>
                    <a:pt x="285655" y="150959"/>
                  </a:lnTo>
                  <a:cubicBezTo>
                    <a:pt x="285250" y="150947"/>
                    <a:pt x="284857" y="150983"/>
                    <a:pt x="284452" y="150840"/>
                  </a:cubicBezTo>
                  <a:cubicBezTo>
                    <a:pt x="284391" y="150819"/>
                    <a:pt x="284322" y="150814"/>
                    <a:pt x="284251" y="150814"/>
                  </a:cubicBezTo>
                  <a:cubicBezTo>
                    <a:pt x="284184" y="150814"/>
                    <a:pt x="284114" y="150819"/>
                    <a:pt x="284045" y="150819"/>
                  </a:cubicBezTo>
                  <a:cubicBezTo>
                    <a:pt x="284018" y="150819"/>
                    <a:pt x="283991" y="150818"/>
                    <a:pt x="283964" y="150816"/>
                  </a:cubicBezTo>
                  <a:cubicBezTo>
                    <a:pt x="283838" y="150811"/>
                    <a:pt x="283711" y="150809"/>
                    <a:pt x="283585" y="150809"/>
                  </a:cubicBezTo>
                  <a:cubicBezTo>
                    <a:pt x="283309" y="150809"/>
                    <a:pt x="283034" y="150818"/>
                    <a:pt x="282759" y="150818"/>
                  </a:cubicBezTo>
                  <a:cubicBezTo>
                    <a:pt x="282329" y="150818"/>
                    <a:pt x="281901" y="150796"/>
                    <a:pt x="281476" y="150685"/>
                  </a:cubicBezTo>
                  <a:cubicBezTo>
                    <a:pt x="281410" y="150670"/>
                    <a:pt x="281339" y="150666"/>
                    <a:pt x="281267" y="150666"/>
                  </a:cubicBezTo>
                  <a:cubicBezTo>
                    <a:pt x="281170" y="150666"/>
                    <a:pt x="281071" y="150673"/>
                    <a:pt x="280976" y="150673"/>
                  </a:cubicBezTo>
                  <a:lnTo>
                    <a:pt x="279118" y="150673"/>
                  </a:lnTo>
                  <a:cubicBezTo>
                    <a:pt x="279037" y="150673"/>
                    <a:pt x="278955" y="150681"/>
                    <a:pt x="278873" y="150681"/>
                  </a:cubicBezTo>
                  <a:cubicBezTo>
                    <a:pt x="278812" y="150681"/>
                    <a:pt x="278751" y="150677"/>
                    <a:pt x="278690" y="150662"/>
                  </a:cubicBezTo>
                  <a:cubicBezTo>
                    <a:pt x="278248" y="150545"/>
                    <a:pt x="277797" y="150520"/>
                    <a:pt x="277344" y="150520"/>
                  </a:cubicBezTo>
                  <a:cubicBezTo>
                    <a:pt x="277007" y="150520"/>
                    <a:pt x="276669" y="150534"/>
                    <a:pt x="276333" y="150534"/>
                  </a:cubicBezTo>
                  <a:cubicBezTo>
                    <a:pt x="276246" y="150534"/>
                    <a:pt x="276158" y="150533"/>
                    <a:pt x="276070" y="150531"/>
                  </a:cubicBezTo>
                  <a:cubicBezTo>
                    <a:pt x="275864" y="150527"/>
                    <a:pt x="275658" y="150525"/>
                    <a:pt x="275451" y="150525"/>
                  </a:cubicBezTo>
                  <a:cubicBezTo>
                    <a:pt x="275039" y="150525"/>
                    <a:pt x="274626" y="150531"/>
                    <a:pt x="274213" y="150531"/>
                  </a:cubicBezTo>
                  <a:cubicBezTo>
                    <a:pt x="274111" y="150531"/>
                    <a:pt x="274010" y="150532"/>
                    <a:pt x="273908" y="150532"/>
                  </a:cubicBezTo>
                  <a:cubicBezTo>
                    <a:pt x="273630" y="150532"/>
                    <a:pt x="273353" y="150519"/>
                    <a:pt x="273082" y="150423"/>
                  </a:cubicBezTo>
                  <a:cubicBezTo>
                    <a:pt x="272987" y="150392"/>
                    <a:pt x="272870" y="150386"/>
                    <a:pt x="272754" y="150386"/>
                  </a:cubicBezTo>
                  <a:cubicBezTo>
                    <a:pt x="272696" y="150386"/>
                    <a:pt x="272637" y="150388"/>
                    <a:pt x="272582" y="150388"/>
                  </a:cubicBezTo>
                  <a:cubicBezTo>
                    <a:pt x="272177" y="150388"/>
                    <a:pt x="271767" y="150393"/>
                    <a:pt x="271355" y="150393"/>
                  </a:cubicBezTo>
                  <a:cubicBezTo>
                    <a:pt x="271149" y="150393"/>
                    <a:pt x="270943" y="150392"/>
                    <a:pt x="270736" y="150388"/>
                  </a:cubicBezTo>
                  <a:cubicBezTo>
                    <a:pt x="270578" y="150388"/>
                    <a:pt x="270419" y="150392"/>
                    <a:pt x="270261" y="150392"/>
                  </a:cubicBezTo>
                  <a:cubicBezTo>
                    <a:pt x="269944" y="150392"/>
                    <a:pt x="269629" y="150376"/>
                    <a:pt x="269320" y="150281"/>
                  </a:cubicBezTo>
                  <a:cubicBezTo>
                    <a:pt x="269227" y="150248"/>
                    <a:pt x="269130" y="150240"/>
                    <a:pt x="269031" y="150240"/>
                  </a:cubicBezTo>
                  <a:cubicBezTo>
                    <a:pt x="268940" y="150240"/>
                    <a:pt x="268847" y="150247"/>
                    <a:pt x="268756" y="150247"/>
                  </a:cubicBezTo>
                  <a:cubicBezTo>
                    <a:pt x="268729" y="150247"/>
                    <a:pt x="268703" y="150246"/>
                    <a:pt x="268677" y="150245"/>
                  </a:cubicBezTo>
                  <a:cubicBezTo>
                    <a:pt x="268058" y="150245"/>
                    <a:pt x="267438" y="150245"/>
                    <a:pt x="266819" y="150233"/>
                  </a:cubicBezTo>
                  <a:cubicBezTo>
                    <a:pt x="266664" y="150233"/>
                    <a:pt x="266545" y="150150"/>
                    <a:pt x="266534" y="149983"/>
                  </a:cubicBezTo>
                  <a:cubicBezTo>
                    <a:pt x="266474" y="149388"/>
                    <a:pt x="266355" y="148816"/>
                    <a:pt x="266367" y="148209"/>
                  </a:cubicBezTo>
                  <a:cubicBezTo>
                    <a:pt x="266403" y="147030"/>
                    <a:pt x="266379" y="145839"/>
                    <a:pt x="266379" y="144649"/>
                  </a:cubicBezTo>
                  <a:cubicBezTo>
                    <a:pt x="266367" y="144101"/>
                    <a:pt x="266426" y="143553"/>
                    <a:pt x="266260" y="143018"/>
                  </a:cubicBezTo>
                  <a:cubicBezTo>
                    <a:pt x="266200" y="142839"/>
                    <a:pt x="266236" y="142637"/>
                    <a:pt x="266236" y="142446"/>
                  </a:cubicBezTo>
                  <a:cubicBezTo>
                    <a:pt x="266236" y="141208"/>
                    <a:pt x="266236" y="139970"/>
                    <a:pt x="266236" y="138731"/>
                  </a:cubicBezTo>
                  <a:cubicBezTo>
                    <a:pt x="266236" y="138446"/>
                    <a:pt x="266224" y="138172"/>
                    <a:pt x="266153" y="137886"/>
                  </a:cubicBezTo>
                  <a:cubicBezTo>
                    <a:pt x="266081" y="137660"/>
                    <a:pt x="266105" y="137422"/>
                    <a:pt x="266093" y="137184"/>
                  </a:cubicBezTo>
                  <a:cubicBezTo>
                    <a:pt x="266069" y="136660"/>
                    <a:pt x="266164" y="136136"/>
                    <a:pt x="265974" y="135624"/>
                  </a:cubicBezTo>
                  <a:cubicBezTo>
                    <a:pt x="266022" y="134933"/>
                    <a:pt x="265760" y="134267"/>
                    <a:pt x="265807" y="133576"/>
                  </a:cubicBezTo>
                  <a:cubicBezTo>
                    <a:pt x="265819" y="133362"/>
                    <a:pt x="265795" y="133147"/>
                    <a:pt x="265736" y="132945"/>
                  </a:cubicBezTo>
                  <a:cubicBezTo>
                    <a:pt x="265676" y="132766"/>
                    <a:pt x="265676" y="132564"/>
                    <a:pt x="265664" y="132374"/>
                  </a:cubicBezTo>
                  <a:cubicBezTo>
                    <a:pt x="265652" y="132040"/>
                    <a:pt x="265676" y="131719"/>
                    <a:pt x="265557" y="131385"/>
                  </a:cubicBezTo>
                  <a:cubicBezTo>
                    <a:pt x="265510" y="131266"/>
                    <a:pt x="265521" y="131111"/>
                    <a:pt x="265521" y="130969"/>
                  </a:cubicBezTo>
                  <a:cubicBezTo>
                    <a:pt x="265510" y="130516"/>
                    <a:pt x="265510" y="130076"/>
                    <a:pt x="265414" y="129623"/>
                  </a:cubicBezTo>
                  <a:cubicBezTo>
                    <a:pt x="265331" y="129230"/>
                    <a:pt x="265391" y="128814"/>
                    <a:pt x="265379" y="128409"/>
                  </a:cubicBezTo>
                  <a:cubicBezTo>
                    <a:pt x="265367" y="128075"/>
                    <a:pt x="265343" y="127754"/>
                    <a:pt x="265283" y="127421"/>
                  </a:cubicBezTo>
                  <a:cubicBezTo>
                    <a:pt x="265176" y="126742"/>
                    <a:pt x="265236" y="126051"/>
                    <a:pt x="265260" y="125361"/>
                  </a:cubicBezTo>
                  <a:cubicBezTo>
                    <a:pt x="265260" y="125230"/>
                    <a:pt x="265355" y="125135"/>
                    <a:pt x="265486" y="125135"/>
                  </a:cubicBezTo>
                  <a:cubicBezTo>
                    <a:pt x="265700" y="125111"/>
                    <a:pt x="265914" y="125111"/>
                    <a:pt x="266129" y="125111"/>
                  </a:cubicBezTo>
                  <a:cubicBezTo>
                    <a:pt x="266228" y="125106"/>
                    <a:pt x="266327" y="125105"/>
                    <a:pt x="266427" y="125105"/>
                  </a:cubicBezTo>
                  <a:cubicBezTo>
                    <a:pt x="266536" y="125105"/>
                    <a:pt x="266645" y="125107"/>
                    <a:pt x="266755" y="125107"/>
                  </a:cubicBezTo>
                  <a:cubicBezTo>
                    <a:pt x="267088" y="125107"/>
                    <a:pt x="267424" y="125094"/>
                    <a:pt x="267760" y="124992"/>
                  </a:cubicBezTo>
                  <a:cubicBezTo>
                    <a:pt x="267837" y="124968"/>
                    <a:pt x="267920" y="124961"/>
                    <a:pt x="268006" y="124961"/>
                  </a:cubicBezTo>
                  <a:cubicBezTo>
                    <a:pt x="268107" y="124961"/>
                    <a:pt x="268211" y="124970"/>
                    <a:pt x="268313" y="124970"/>
                  </a:cubicBezTo>
                  <a:cubicBezTo>
                    <a:pt x="268339" y="124970"/>
                    <a:pt x="268365" y="124969"/>
                    <a:pt x="268391" y="124968"/>
                  </a:cubicBezTo>
                  <a:cubicBezTo>
                    <a:pt x="269105" y="124944"/>
                    <a:pt x="269808" y="125004"/>
                    <a:pt x="270522" y="124849"/>
                  </a:cubicBezTo>
                  <a:cubicBezTo>
                    <a:pt x="270694" y="124811"/>
                    <a:pt x="270873" y="124799"/>
                    <a:pt x="271055" y="124799"/>
                  </a:cubicBezTo>
                  <a:cubicBezTo>
                    <a:pt x="271328" y="124799"/>
                    <a:pt x="271608" y="124825"/>
                    <a:pt x="271879" y="124825"/>
                  </a:cubicBezTo>
                  <a:cubicBezTo>
                    <a:pt x="271939" y="124825"/>
                    <a:pt x="271998" y="124825"/>
                    <a:pt x="272057" y="124825"/>
                  </a:cubicBezTo>
                  <a:cubicBezTo>
                    <a:pt x="272352" y="124825"/>
                    <a:pt x="272641" y="124817"/>
                    <a:pt x="272939" y="124718"/>
                  </a:cubicBezTo>
                  <a:cubicBezTo>
                    <a:pt x="273034" y="124688"/>
                    <a:pt x="273139" y="124682"/>
                    <a:pt x="273246" y="124682"/>
                  </a:cubicBezTo>
                  <a:cubicBezTo>
                    <a:pt x="273317" y="124682"/>
                    <a:pt x="273390" y="124685"/>
                    <a:pt x="273462" y="124685"/>
                  </a:cubicBezTo>
                  <a:cubicBezTo>
                    <a:pt x="273498" y="124685"/>
                    <a:pt x="273534" y="124684"/>
                    <a:pt x="273570" y="124682"/>
                  </a:cubicBezTo>
                  <a:cubicBezTo>
                    <a:pt x="273622" y="124681"/>
                    <a:pt x="273674" y="124681"/>
                    <a:pt x="273726" y="124681"/>
                  </a:cubicBezTo>
                  <a:cubicBezTo>
                    <a:pt x="273909" y="124681"/>
                    <a:pt x="274093" y="124686"/>
                    <a:pt x="274276" y="124686"/>
                  </a:cubicBezTo>
                  <a:cubicBezTo>
                    <a:pt x="274635" y="124686"/>
                    <a:pt x="274992" y="124666"/>
                    <a:pt x="275344" y="124551"/>
                  </a:cubicBezTo>
                  <a:cubicBezTo>
                    <a:pt x="275400" y="124536"/>
                    <a:pt x="275461" y="124531"/>
                    <a:pt x="275523" y="124531"/>
                  </a:cubicBezTo>
                  <a:cubicBezTo>
                    <a:pt x="275606" y="124531"/>
                    <a:pt x="275691" y="124539"/>
                    <a:pt x="275773" y="124539"/>
                  </a:cubicBezTo>
                  <a:lnTo>
                    <a:pt x="277559" y="124539"/>
                  </a:lnTo>
                  <a:cubicBezTo>
                    <a:pt x="277615" y="124539"/>
                    <a:pt x="277671" y="124540"/>
                    <a:pt x="277727" y="124540"/>
                  </a:cubicBezTo>
                  <a:cubicBezTo>
                    <a:pt x="277977" y="124540"/>
                    <a:pt x="278222" y="124532"/>
                    <a:pt x="278475" y="124444"/>
                  </a:cubicBezTo>
                  <a:cubicBezTo>
                    <a:pt x="278595" y="124401"/>
                    <a:pt x="278732" y="124395"/>
                    <a:pt x="278870" y="124395"/>
                  </a:cubicBezTo>
                  <a:cubicBezTo>
                    <a:pt x="278925" y="124395"/>
                    <a:pt x="278981" y="124396"/>
                    <a:pt x="279035" y="124396"/>
                  </a:cubicBezTo>
                  <a:lnTo>
                    <a:pt x="280821" y="124396"/>
                  </a:lnTo>
                  <a:cubicBezTo>
                    <a:pt x="280895" y="124395"/>
                    <a:pt x="280970" y="124394"/>
                    <a:pt x="281044" y="124394"/>
                  </a:cubicBezTo>
                  <a:cubicBezTo>
                    <a:pt x="281123" y="124394"/>
                    <a:pt x="281201" y="124395"/>
                    <a:pt x="281280" y="124395"/>
                  </a:cubicBezTo>
                  <a:cubicBezTo>
                    <a:pt x="281626" y="124395"/>
                    <a:pt x="281971" y="124385"/>
                    <a:pt x="282309" y="124277"/>
                  </a:cubicBezTo>
                  <a:cubicBezTo>
                    <a:pt x="282385" y="124250"/>
                    <a:pt x="282471" y="124243"/>
                    <a:pt x="282559" y="124243"/>
                  </a:cubicBezTo>
                  <a:cubicBezTo>
                    <a:pt x="282666" y="124243"/>
                    <a:pt x="282777" y="124253"/>
                    <a:pt x="282881" y="124253"/>
                  </a:cubicBezTo>
                  <a:lnTo>
                    <a:pt x="285655" y="124253"/>
                  </a:lnTo>
                  <a:lnTo>
                    <a:pt x="285655" y="123825"/>
                  </a:lnTo>
                  <a:cubicBezTo>
                    <a:pt x="284119" y="123825"/>
                    <a:pt x="282571" y="123825"/>
                    <a:pt x="281023" y="123837"/>
                  </a:cubicBezTo>
                  <a:cubicBezTo>
                    <a:pt x="280921" y="123837"/>
                    <a:pt x="280819" y="123835"/>
                    <a:pt x="280718" y="123835"/>
                  </a:cubicBezTo>
                  <a:cubicBezTo>
                    <a:pt x="280463" y="123835"/>
                    <a:pt x="280210" y="123847"/>
                    <a:pt x="279964" y="123932"/>
                  </a:cubicBezTo>
                  <a:cubicBezTo>
                    <a:pt x="279871" y="123965"/>
                    <a:pt x="279764" y="123972"/>
                    <a:pt x="279656" y="123972"/>
                  </a:cubicBezTo>
                  <a:cubicBezTo>
                    <a:pt x="279570" y="123972"/>
                    <a:pt x="279484" y="123968"/>
                    <a:pt x="279404" y="123968"/>
                  </a:cubicBezTo>
                  <a:cubicBezTo>
                    <a:pt x="279364" y="123969"/>
                    <a:pt x="279323" y="123969"/>
                    <a:pt x="279283" y="123969"/>
                  </a:cubicBezTo>
                  <a:cubicBezTo>
                    <a:pt x="279013" y="123969"/>
                    <a:pt x="278740" y="123951"/>
                    <a:pt x="278470" y="123951"/>
                  </a:cubicBezTo>
                  <a:cubicBezTo>
                    <a:pt x="278279" y="123951"/>
                    <a:pt x="278090" y="123960"/>
                    <a:pt x="277904" y="123992"/>
                  </a:cubicBezTo>
                  <a:cubicBezTo>
                    <a:pt x="276963" y="124134"/>
                    <a:pt x="275999" y="124039"/>
                    <a:pt x="275070" y="124134"/>
                  </a:cubicBezTo>
                  <a:cubicBezTo>
                    <a:pt x="274308" y="124230"/>
                    <a:pt x="273546" y="124170"/>
                    <a:pt x="272796" y="124277"/>
                  </a:cubicBezTo>
                  <a:cubicBezTo>
                    <a:pt x="272022" y="124384"/>
                    <a:pt x="271236" y="124313"/>
                    <a:pt x="270463" y="124420"/>
                  </a:cubicBezTo>
                  <a:cubicBezTo>
                    <a:pt x="269605" y="124551"/>
                    <a:pt x="268760" y="124515"/>
                    <a:pt x="267915" y="124539"/>
                  </a:cubicBezTo>
                  <a:cubicBezTo>
                    <a:pt x="267796" y="124551"/>
                    <a:pt x="267665" y="124539"/>
                    <a:pt x="267557" y="124575"/>
                  </a:cubicBezTo>
                  <a:cubicBezTo>
                    <a:pt x="267252" y="124673"/>
                    <a:pt x="266944" y="124696"/>
                    <a:pt x="266634" y="124696"/>
                  </a:cubicBezTo>
                  <a:cubicBezTo>
                    <a:pt x="266368" y="124696"/>
                    <a:pt x="266100" y="124679"/>
                    <a:pt x="265832" y="124679"/>
                  </a:cubicBezTo>
                  <a:cubicBezTo>
                    <a:pt x="265768" y="124679"/>
                    <a:pt x="265704" y="124680"/>
                    <a:pt x="265641" y="124682"/>
                  </a:cubicBezTo>
                  <a:cubicBezTo>
                    <a:pt x="265331" y="124682"/>
                    <a:pt x="265260" y="124611"/>
                    <a:pt x="265248" y="124313"/>
                  </a:cubicBezTo>
                  <a:cubicBezTo>
                    <a:pt x="265236" y="124027"/>
                    <a:pt x="265236" y="123742"/>
                    <a:pt x="265236" y="123456"/>
                  </a:cubicBezTo>
                  <a:cubicBezTo>
                    <a:pt x="265236" y="123170"/>
                    <a:pt x="265236" y="122884"/>
                    <a:pt x="265152" y="122610"/>
                  </a:cubicBezTo>
                  <a:cubicBezTo>
                    <a:pt x="265093" y="122432"/>
                    <a:pt x="265105" y="122229"/>
                    <a:pt x="265093" y="122039"/>
                  </a:cubicBezTo>
                  <a:cubicBezTo>
                    <a:pt x="265093" y="121539"/>
                    <a:pt x="265093" y="121039"/>
                    <a:pt x="265093" y="120539"/>
                  </a:cubicBezTo>
                  <a:cubicBezTo>
                    <a:pt x="265093" y="120289"/>
                    <a:pt x="265093" y="120027"/>
                    <a:pt x="265010" y="119765"/>
                  </a:cubicBezTo>
                  <a:cubicBezTo>
                    <a:pt x="264962" y="119598"/>
                    <a:pt x="264962" y="119396"/>
                    <a:pt x="264962" y="119205"/>
                  </a:cubicBezTo>
                  <a:cubicBezTo>
                    <a:pt x="264950" y="118705"/>
                    <a:pt x="264950" y="118205"/>
                    <a:pt x="264950" y="117705"/>
                  </a:cubicBezTo>
                  <a:cubicBezTo>
                    <a:pt x="264950" y="117372"/>
                    <a:pt x="264962" y="117050"/>
                    <a:pt x="264855" y="116717"/>
                  </a:cubicBezTo>
                  <a:cubicBezTo>
                    <a:pt x="264795" y="116550"/>
                    <a:pt x="264819" y="116348"/>
                    <a:pt x="264819" y="116157"/>
                  </a:cubicBezTo>
                  <a:cubicBezTo>
                    <a:pt x="264807" y="113276"/>
                    <a:pt x="264807" y="110395"/>
                    <a:pt x="264819" y="107525"/>
                  </a:cubicBezTo>
                  <a:cubicBezTo>
                    <a:pt x="264819" y="107335"/>
                    <a:pt x="264795" y="107132"/>
                    <a:pt x="264855" y="106954"/>
                  </a:cubicBezTo>
                  <a:cubicBezTo>
                    <a:pt x="264962" y="106632"/>
                    <a:pt x="264950" y="106299"/>
                    <a:pt x="264950" y="105966"/>
                  </a:cubicBezTo>
                  <a:cubicBezTo>
                    <a:pt x="264950" y="104180"/>
                    <a:pt x="264950" y="102406"/>
                    <a:pt x="264950" y="100620"/>
                  </a:cubicBezTo>
                  <a:cubicBezTo>
                    <a:pt x="264950" y="99703"/>
                    <a:pt x="264962" y="99691"/>
                    <a:pt x="265855" y="99691"/>
                  </a:cubicBezTo>
                  <a:cubicBezTo>
                    <a:pt x="265914" y="99692"/>
                    <a:pt x="265972" y="99693"/>
                    <a:pt x="266031" y="99693"/>
                  </a:cubicBezTo>
                  <a:cubicBezTo>
                    <a:pt x="266176" y="99693"/>
                    <a:pt x="266322" y="99690"/>
                    <a:pt x="266467" y="99690"/>
                  </a:cubicBezTo>
                  <a:cubicBezTo>
                    <a:pt x="266809" y="99690"/>
                    <a:pt x="267150" y="99705"/>
                    <a:pt x="267486" y="99810"/>
                  </a:cubicBezTo>
                  <a:cubicBezTo>
                    <a:pt x="267556" y="99837"/>
                    <a:pt x="267632" y="99844"/>
                    <a:pt x="267708" y="99844"/>
                  </a:cubicBezTo>
                  <a:cubicBezTo>
                    <a:pt x="267801" y="99844"/>
                    <a:pt x="267895" y="99834"/>
                    <a:pt x="267986" y="99834"/>
                  </a:cubicBezTo>
                  <a:lnTo>
                    <a:pt x="282893" y="99834"/>
                  </a:lnTo>
                  <a:cubicBezTo>
                    <a:pt x="283178" y="99834"/>
                    <a:pt x="283464" y="99834"/>
                    <a:pt x="283738" y="99750"/>
                  </a:cubicBezTo>
                  <a:cubicBezTo>
                    <a:pt x="283917" y="99691"/>
                    <a:pt x="284119" y="99703"/>
                    <a:pt x="284310" y="99691"/>
                  </a:cubicBezTo>
                  <a:lnTo>
                    <a:pt x="285667" y="99691"/>
                  </a:lnTo>
                  <a:lnTo>
                    <a:pt x="285667" y="99119"/>
                  </a:lnTo>
                  <a:lnTo>
                    <a:pt x="283738" y="99119"/>
                  </a:lnTo>
                  <a:cubicBezTo>
                    <a:pt x="283667" y="99121"/>
                    <a:pt x="283597" y="99122"/>
                    <a:pt x="283526" y="99122"/>
                  </a:cubicBezTo>
                  <a:cubicBezTo>
                    <a:pt x="283451" y="99122"/>
                    <a:pt x="283376" y="99121"/>
                    <a:pt x="283301" y="99121"/>
                  </a:cubicBezTo>
                  <a:cubicBezTo>
                    <a:pt x="282971" y="99121"/>
                    <a:pt x="282643" y="99131"/>
                    <a:pt x="282321" y="99239"/>
                  </a:cubicBezTo>
                  <a:cubicBezTo>
                    <a:pt x="282250" y="99262"/>
                    <a:pt x="282169" y="99268"/>
                    <a:pt x="282086" y="99268"/>
                  </a:cubicBezTo>
                  <a:cubicBezTo>
                    <a:pt x="282003" y="99268"/>
                    <a:pt x="281916" y="99262"/>
                    <a:pt x="281833" y="99262"/>
                  </a:cubicBezTo>
                  <a:lnTo>
                    <a:pt x="270058" y="99262"/>
                  </a:lnTo>
                  <a:cubicBezTo>
                    <a:pt x="269994" y="99262"/>
                    <a:pt x="269931" y="99264"/>
                    <a:pt x="269868" y="99264"/>
                  </a:cubicBezTo>
                  <a:cubicBezTo>
                    <a:pt x="269742" y="99264"/>
                    <a:pt x="269617" y="99258"/>
                    <a:pt x="269498" y="99227"/>
                  </a:cubicBezTo>
                  <a:cubicBezTo>
                    <a:pt x="269170" y="99154"/>
                    <a:pt x="268845" y="99115"/>
                    <a:pt x="268522" y="99115"/>
                  </a:cubicBezTo>
                  <a:cubicBezTo>
                    <a:pt x="268212" y="99115"/>
                    <a:pt x="267902" y="99151"/>
                    <a:pt x="267593" y="99227"/>
                  </a:cubicBezTo>
                  <a:cubicBezTo>
                    <a:pt x="267518" y="99242"/>
                    <a:pt x="267438" y="99257"/>
                    <a:pt x="267365" y="99257"/>
                  </a:cubicBezTo>
                  <a:cubicBezTo>
                    <a:pt x="267323" y="99257"/>
                    <a:pt x="267283" y="99252"/>
                    <a:pt x="267248" y="99239"/>
                  </a:cubicBezTo>
                  <a:cubicBezTo>
                    <a:pt x="266990" y="99139"/>
                    <a:pt x="266728" y="99117"/>
                    <a:pt x="266465" y="99117"/>
                  </a:cubicBezTo>
                  <a:cubicBezTo>
                    <a:pt x="266254" y="99117"/>
                    <a:pt x="266043" y="99131"/>
                    <a:pt x="265831" y="99131"/>
                  </a:cubicBezTo>
                  <a:cubicBezTo>
                    <a:pt x="264890" y="99119"/>
                    <a:pt x="264962" y="99167"/>
                    <a:pt x="264962" y="98215"/>
                  </a:cubicBezTo>
                  <a:cubicBezTo>
                    <a:pt x="264950" y="92345"/>
                    <a:pt x="264950" y="86475"/>
                    <a:pt x="264950" y="80605"/>
                  </a:cubicBezTo>
                  <a:cubicBezTo>
                    <a:pt x="264950" y="80296"/>
                    <a:pt x="264962" y="79986"/>
                    <a:pt x="264950" y="79677"/>
                  </a:cubicBezTo>
                  <a:cubicBezTo>
                    <a:pt x="264926" y="78986"/>
                    <a:pt x="265045" y="78295"/>
                    <a:pt x="264831" y="77617"/>
                  </a:cubicBezTo>
                  <a:cubicBezTo>
                    <a:pt x="264783" y="77438"/>
                    <a:pt x="264914" y="77295"/>
                    <a:pt x="265105" y="77283"/>
                  </a:cubicBezTo>
                  <a:cubicBezTo>
                    <a:pt x="265260" y="77272"/>
                    <a:pt x="265438" y="77272"/>
                    <a:pt x="265593" y="77272"/>
                  </a:cubicBezTo>
                  <a:lnTo>
                    <a:pt x="274225" y="77272"/>
                  </a:lnTo>
                  <a:cubicBezTo>
                    <a:pt x="274487" y="77272"/>
                    <a:pt x="274749" y="77272"/>
                    <a:pt x="275011" y="77355"/>
                  </a:cubicBezTo>
                  <a:cubicBezTo>
                    <a:pt x="275177" y="77402"/>
                    <a:pt x="275380" y="77402"/>
                    <a:pt x="275570" y="77414"/>
                  </a:cubicBezTo>
                  <a:lnTo>
                    <a:pt x="277202" y="77414"/>
                  </a:lnTo>
                  <a:cubicBezTo>
                    <a:pt x="277309" y="77414"/>
                    <a:pt x="277417" y="77413"/>
                    <a:pt x="277525" y="77413"/>
                  </a:cubicBezTo>
                  <a:cubicBezTo>
                    <a:pt x="277821" y="77413"/>
                    <a:pt x="278116" y="77426"/>
                    <a:pt x="278404" y="77522"/>
                  </a:cubicBezTo>
                  <a:cubicBezTo>
                    <a:pt x="278490" y="77555"/>
                    <a:pt x="278583" y="77562"/>
                    <a:pt x="278678" y="77562"/>
                  </a:cubicBezTo>
                  <a:cubicBezTo>
                    <a:pt x="278754" y="77562"/>
                    <a:pt x="278830" y="77557"/>
                    <a:pt x="278904" y="77557"/>
                  </a:cubicBezTo>
                  <a:lnTo>
                    <a:pt x="280476" y="77557"/>
                  </a:lnTo>
                  <a:cubicBezTo>
                    <a:pt x="280750" y="77557"/>
                    <a:pt x="281035" y="77557"/>
                    <a:pt x="281321" y="77641"/>
                  </a:cubicBezTo>
                  <a:cubicBezTo>
                    <a:pt x="281464" y="77694"/>
                    <a:pt x="281627" y="77701"/>
                    <a:pt x="281790" y="77701"/>
                  </a:cubicBezTo>
                  <a:cubicBezTo>
                    <a:pt x="281844" y="77701"/>
                    <a:pt x="281899" y="77700"/>
                    <a:pt x="281952" y="77700"/>
                  </a:cubicBezTo>
                  <a:lnTo>
                    <a:pt x="285667" y="77700"/>
                  </a:lnTo>
                  <a:lnTo>
                    <a:pt x="285667" y="76986"/>
                  </a:lnTo>
                  <a:lnTo>
                    <a:pt x="281523" y="76986"/>
                  </a:lnTo>
                  <a:cubicBezTo>
                    <a:pt x="281071" y="76986"/>
                    <a:pt x="280631" y="76974"/>
                    <a:pt x="280178" y="76879"/>
                  </a:cubicBezTo>
                  <a:cubicBezTo>
                    <a:pt x="279993" y="76843"/>
                    <a:pt x="279802" y="76833"/>
                    <a:pt x="279608" y="76833"/>
                  </a:cubicBezTo>
                  <a:cubicBezTo>
                    <a:pt x="279395" y="76833"/>
                    <a:pt x="279180" y="76845"/>
                    <a:pt x="278965" y="76845"/>
                  </a:cubicBezTo>
                  <a:cubicBezTo>
                    <a:pt x="278921" y="76845"/>
                    <a:pt x="278877" y="76844"/>
                    <a:pt x="278833" y="76843"/>
                  </a:cubicBezTo>
                  <a:cubicBezTo>
                    <a:pt x="278772" y="76843"/>
                    <a:pt x="278711" y="76843"/>
                    <a:pt x="278651" y="76843"/>
                  </a:cubicBezTo>
                  <a:cubicBezTo>
                    <a:pt x="278378" y="76843"/>
                    <a:pt x="278107" y="76835"/>
                    <a:pt x="277844" y="76748"/>
                  </a:cubicBezTo>
                  <a:cubicBezTo>
                    <a:pt x="277732" y="76715"/>
                    <a:pt x="277612" y="76707"/>
                    <a:pt x="277491" y="76707"/>
                  </a:cubicBezTo>
                  <a:cubicBezTo>
                    <a:pt x="277394" y="76707"/>
                    <a:pt x="277297" y="76712"/>
                    <a:pt x="277202" y="76712"/>
                  </a:cubicBezTo>
                  <a:cubicBezTo>
                    <a:pt x="276178" y="76700"/>
                    <a:pt x="275154" y="76700"/>
                    <a:pt x="274130" y="76700"/>
                  </a:cubicBezTo>
                  <a:cubicBezTo>
                    <a:pt x="273844" y="76700"/>
                    <a:pt x="273570" y="76688"/>
                    <a:pt x="273284" y="76617"/>
                  </a:cubicBezTo>
                  <a:cubicBezTo>
                    <a:pt x="273131" y="76574"/>
                    <a:pt x="272960" y="76568"/>
                    <a:pt x="272788" y="76568"/>
                  </a:cubicBezTo>
                  <a:cubicBezTo>
                    <a:pt x="272719" y="76568"/>
                    <a:pt x="272650" y="76569"/>
                    <a:pt x="272582" y="76569"/>
                  </a:cubicBezTo>
                  <a:cubicBezTo>
                    <a:pt x="270344" y="76557"/>
                    <a:pt x="268105" y="76557"/>
                    <a:pt x="265879" y="76557"/>
                  </a:cubicBezTo>
                  <a:cubicBezTo>
                    <a:pt x="265768" y="76557"/>
                    <a:pt x="265656" y="76562"/>
                    <a:pt x="265545" y="76562"/>
                  </a:cubicBezTo>
                  <a:cubicBezTo>
                    <a:pt x="265490" y="76562"/>
                    <a:pt x="265434" y="76561"/>
                    <a:pt x="265379" y="76557"/>
                  </a:cubicBezTo>
                  <a:cubicBezTo>
                    <a:pt x="264831" y="76545"/>
                    <a:pt x="264819" y="76533"/>
                    <a:pt x="264807" y="75986"/>
                  </a:cubicBezTo>
                  <a:cubicBezTo>
                    <a:pt x="264807" y="75247"/>
                    <a:pt x="264807" y="74509"/>
                    <a:pt x="264807" y="73783"/>
                  </a:cubicBezTo>
                  <a:cubicBezTo>
                    <a:pt x="264807" y="69330"/>
                    <a:pt x="264807" y="64877"/>
                    <a:pt x="264807" y="60436"/>
                  </a:cubicBezTo>
                  <a:cubicBezTo>
                    <a:pt x="264807" y="60103"/>
                    <a:pt x="264795" y="59781"/>
                    <a:pt x="264712" y="59448"/>
                  </a:cubicBezTo>
                  <a:cubicBezTo>
                    <a:pt x="264640" y="59174"/>
                    <a:pt x="264664" y="58876"/>
                    <a:pt x="264664" y="58591"/>
                  </a:cubicBezTo>
                  <a:cubicBezTo>
                    <a:pt x="264664" y="58067"/>
                    <a:pt x="264664" y="57543"/>
                    <a:pt x="264676" y="57031"/>
                  </a:cubicBezTo>
                  <a:cubicBezTo>
                    <a:pt x="264676" y="56817"/>
                    <a:pt x="264771" y="56733"/>
                    <a:pt x="264986" y="56709"/>
                  </a:cubicBezTo>
                  <a:cubicBezTo>
                    <a:pt x="265041" y="56705"/>
                    <a:pt x="265097" y="56704"/>
                    <a:pt x="265152" y="56704"/>
                  </a:cubicBezTo>
                  <a:cubicBezTo>
                    <a:pt x="265264" y="56704"/>
                    <a:pt x="265375" y="56709"/>
                    <a:pt x="265486" y="56709"/>
                  </a:cubicBezTo>
                  <a:lnTo>
                    <a:pt x="273475" y="56709"/>
                  </a:lnTo>
                  <a:cubicBezTo>
                    <a:pt x="273761" y="56709"/>
                    <a:pt x="274034" y="56721"/>
                    <a:pt x="274320" y="56793"/>
                  </a:cubicBezTo>
                  <a:cubicBezTo>
                    <a:pt x="274490" y="56846"/>
                    <a:pt x="274673" y="56853"/>
                    <a:pt x="274849" y="56853"/>
                  </a:cubicBezTo>
                  <a:cubicBezTo>
                    <a:pt x="274908" y="56853"/>
                    <a:pt x="274966" y="56852"/>
                    <a:pt x="275023" y="56852"/>
                  </a:cubicBezTo>
                  <a:lnTo>
                    <a:pt x="285655" y="56852"/>
                  </a:lnTo>
                  <a:lnTo>
                    <a:pt x="285655" y="56138"/>
                  </a:lnTo>
                  <a:lnTo>
                    <a:pt x="285631" y="56138"/>
                  </a:lnTo>
                  <a:cubicBezTo>
                    <a:pt x="281809" y="56138"/>
                    <a:pt x="277975" y="56138"/>
                    <a:pt x="274142" y="56126"/>
                  </a:cubicBezTo>
                  <a:cubicBezTo>
                    <a:pt x="273784" y="56126"/>
                    <a:pt x="273427" y="56121"/>
                    <a:pt x="273067" y="56121"/>
                  </a:cubicBezTo>
                  <a:cubicBezTo>
                    <a:pt x="272886" y="56121"/>
                    <a:pt x="272705" y="56122"/>
                    <a:pt x="272522" y="56126"/>
                  </a:cubicBezTo>
                  <a:cubicBezTo>
                    <a:pt x="272082" y="56138"/>
                    <a:pt x="271629" y="56138"/>
                    <a:pt x="271177" y="56138"/>
                  </a:cubicBezTo>
                  <a:cubicBezTo>
                    <a:pt x="271106" y="56138"/>
                    <a:pt x="271031" y="56144"/>
                    <a:pt x="270958" y="56144"/>
                  </a:cubicBezTo>
                  <a:cubicBezTo>
                    <a:pt x="270885" y="56144"/>
                    <a:pt x="270814" y="56138"/>
                    <a:pt x="270748" y="56114"/>
                  </a:cubicBezTo>
                  <a:cubicBezTo>
                    <a:pt x="270406" y="56009"/>
                    <a:pt x="270060" y="55991"/>
                    <a:pt x="269712" y="55991"/>
                  </a:cubicBezTo>
                  <a:cubicBezTo>
                    <a:pt x="269518" y="55991"/>
                    <a:pt x="269323" y="55997"/>
                    <a:pt x="269128" y="55997"/>
                  </a:cubicBezTo>
                  <a:cubicBezTo>
                    <a:pt x="269077" y="55997"/>
                    <a:pt x="269026" y="55996"/>
                    <a:pt x="268974" y="55995"/>
                  </a:cubicBezTo>
                  <a:cubicBezTo>
                    <a:pt x="268585" y="55991"/>
                    <a:pt x="268196" y="55990"/>
                    <a:pt x="267808" y="55990"/>
                  </a:cubicBezTo>
                  <a:cubicBezTo>
                    <a:pt x="267031" y="55990"/>
                    <a:pt x="266256" y="55995"/>
                    <a:pt x="265486" y="55995"/>
                  </a:cubicBezTo>
                  <a:cubicBezTo>
                    <a:pt x="265343" y="55995"/>
                    <a:pt x="265200" y="55995"/>
                    <a:pt x="265057" y="55983"/>
                  </a:cubicBezTo>
                  <a:cubicBezTo>
                    <a:pt x="264712" y="55971"/>
                    <a:pt x="264652" y="55912"/>
                    <a:pt x="264640" y="55555"/>
                  </a:cubicBezTo>
                  <a:cubicBezTo>
                    <a:pt x="264640" y="55364"/>
                    <a:pt x="264640" y="55174"/>
                    <a:pt x="264640" y="54983"/>
                  </a:cubicBezTo>
                  <a:cubicBezTo>
                    <a:pt x="264640" y="49768"/>
                    <a:pt x="264640" y="44565"/>
                    <a:pt x="264640" y="39350"/>
                  </a:cubicBezTo>
                  <a:cubicBezTo>
                    <a:pt x="264640" y="38993"/>
                    <a:pt x="264652" y="38648"/>
                    <a:pt x="264533" y="38291"/>
                  </a:cubicBezTo>
                  <a:cubicBezTo>
                    <a:pt x="264474" y="38124"/>
                    <a:pt x="264498" y="37921"/>
                    <a:pt x="264498" y="37731"/>
                  </a:cubicBezTo>
                  <a:cubicBezTo>
                    <a:pt x="264498" y="36778"/>
                    <a:pt x="264498" y="35826"/>
                    <a:pt x="264498" y="34873"/>
                  </a:cubicBezTo>
                  <a:cubicBezTo>
                    <a:pt x="264498" y="34421"/>
                    <a:pt x="264545" y="33969"/>
                    <a:pt x="264378" y="33528"/>
                  </a:cubicBezTo>
                  <a:cubicBezTo>
                    <a:pt x="264355" y="33469"/>
                    <a:pt x="264355" y="33385"/>
                    <a:pt x="264355" y="33314"/>
                  </a:cubicBezTo>
                  <a:cubicBezTo>
                    <a:pt x="264374" y="32106"/>
                    <a:pt x="264218" y="32000"/>
                    <a:pt x="264906" y="32000"/>
                  </a:cubicBezTo>
                  <a:cubicBezTo>
                    <a:pt x="265054" y="32000"/>
                    <a:pt x="265240" y="32005"/>
                    <a:pt x="265475" y="32005"/>
                  </a:cubicBezTo>
                  <a:cubicBezTo>
                    <a:pt x="265517" y="32005"/>
                    <a:pt x="265560" y="32004"/>
                    <a:pt x="265605" y="32004"/>
                  </a:cubicBezTo>
                  <a:cubicBezTo>
                    <a:pt x="267129" y="31992"/>
                    <a:pt x="268641" y="31992"/>
                    <a:pt x="270165" y="31992"/>
                  </a:cubicBezTo>
                  <a:cubicBezTo>
                    <a:pt x="270451" y="31992"/>
                    <a:pt x="270736" y="31992"/>
                    <a:pt x="271010" y="31909"/>
                  </a:cubicBezTo>
                  <a:cubicBezTo>
                    <a:pt x="271172" y="31866"/>
                    <a:pt x="271346" y="31860"/>
                    <a:pt x="271518" y="31860"/>
                  </a:cubicBezTo>
                  <a:cubicBezTo>
                    <a:pt x="271588" y="31860"/>
                    <a:pt x="271657" y="31861"/>
                    <a:pt x="271725" y="31861"/>
                  </a:cubicBezTo>
                  <a:lnTo>
                    <a:pt x="285643" y="31861"/>
                  </a:lnTo>
                  <a:lnTo>
                    <a:pt x="285643" y="31147"/>
                  </a:lnTo>
                  <a:cubicBezTo>
                    <a:pt x="283929" y="31135"/>
                    <a:pt x="282214" y="31135"/>
                    <a:pt x="280500" y="31135"/>
                  </a:cubicBezTo>
                  <a:cubicBezTo>
                    <a:pt x="280447" y="31135"/>
                    <a:pt x="280395" y="31135"/>
                    <a:pt x="280342" y="31135"/>
                  </a:cubicBezTo>
                  <a:cubicBezTo>
                    <a:pt x="280133" y="31135"/>
                    <a:pt x="279926" y="31128"/>
                    <a:pt x="279726" y="31052"/>
                  </a:cubicBezTo>
                  <a:cubicBezTo>
                    <a:pt x="279559" y="31002"/>
                    <a:pt x="279385" y="30982"/>
                    <a:pt x="279212" y="30982"/>
                  </a:cubicBezTo>
                  <a:cubicBezTo>
                    <a:pt x="279052" y="30982"/>
                    <a:pt x="278892" y="30999"/>
                    <a:pt x="278737" y="31028"/>
                  </a:cubicBezTo>
                  <a:cubicBezTo>
                    <a:pt x="278535" y="31057"/>
                    <a:pt x="278341" y="31103"/>
                    <a:pt x="278145" y="31103"/>
                  </a:cubicBezTo>
                  <a:cubicBezTo>
                    <a:pt x="278019" y="31103"/>
                    <a:pt x="277892" y="31084"/>
                    <a:pt x="277761" y="31028"/>
                  </a:cubicBezTo>
                  <a:cubicBezTo>
                    <a:pt x="277746" y="31023"/>
                    <a:pt x="277727" y="31020"/>
                    <a:pt x="277707" y="31020"/>
                  </a:cubicBezTo>
                  <a:cubicBezTo>
                    <a:pt x="277678" y="31020"/>
                    <a:pt x="277646" y="31026"/>
                    <a:pt x="277618" y="31040"/>
                  </a:cubicBezTo>
                  <a:cubicBezTo>
                    <a:pt x="277360" y="31132"/>
                    <a:pt x="277091" y="31154"/>
                    <a:pt x="276822" y="31154"/>
                  </a:cubicBezTo>
                  <a:cubicBezTo>
                    <a:pt x="276570" y="31154"/>
                    <a:pt x="276318" y="31135"/>
                    <a:pt x="276070" y="31135"/>
                  </a:cubicBezTo>
                  <a:cubicBezTo>
                    <a:pt x="275130" y="31141"/>
                    <a:pt x="274189" y="31141"/>
                    <a:pt x="273249" y="31141"/>
                  </a:cubicBezTo>
                  <a:cubicBezTo>
                    <a:pt x="272308" y="31141"/>
                    <a:pt x="271367" y="31141"/>
                    <a:pt x="270427" y="31147"/>
                  </a:cubicBezTo>
                  <a:cubicBezTo>
                    <a:pt x="270325" y="31147"/>
                    <a:pt x="270223" y="31145"/>
                    <a:pt x="270121" y="31145"/>
                  </a:cubicBezTo>
                  <a:cubicBezTo>
                    <a:pt x="269867" y="31145"/>
                    <a:pt x="269614" y="31157"/>
                    <a:pt x="269367" y="31242"/>
                  </a:cubicBezTo>
                  <a:cubicBezTo>
                    <a:pt x="269281" y="31275"/>
                    <a:pt x="269188" y="31282"/>
                    <a:pt x="269093" y="31282"/>
                  </a:cubicBezTo>
                  <a:cubicBezTo>
                    <a:pt x="269018" y="31282"/>
                    <a:pt x="268941" y="31278"/>
                    <a:pt x="268867" y="31278"/>
                  </a:cubicBezTo>
                  <a:cubicBezTo>
                    <a:pt x="267546" y="31290"/>
                    <a:pt x="266212" y="31290"/>
                    <a:pt x="264879" y="31290"/>
                  </a:cubicBezTo>
                  <a:cubicBezTo>
                    <a:pt x="264783" y="31290"/>
                    <a:pt x="264688" y="31290"/>
                    <a:pt x="264593" y="31278"/>
                  </a:cubicBezTo>
                  <a:cubicBezTo>
                    <a:pt x="264295" y="31254"/>
                    <a:pt x="264236" y="31194"/>
                    <a:pt x="264224" y="30873"/>
                  </a:cubicBezTo>
                  <a:cubicBezTo>
                    <a:pt x="264212" y="30754"/>
                    <a:pt x="264212" y="30635"/>
                    <a:pt x="264212" y="30516"/>
                  </a:cubicBezTo>
                  <a:cubicBezTo>
                    <a:pt x="264212" y="30206"/>
                    <a:pt x="264212" y="29909"/>
                    <a:pt x="264117" y="29599"/>
                  </a:cubicBezTo>
                  <a:cubicBezTo>
                    <a:pt x="264057" y="29432"/>
                    <a:pt x="264069" y="29230"/>
                    <a:pt x="264069" y="29039"/>
                  </a:cubicBezTo>
                  <a:cubicBezTo>
                    <a:pt x="264069" y="26730"/>
                    <a:pt x="264069" y="24420"/>
                    <a:pt x="264069" y="22110"/>
                  </a:cubicBezTo>
                  <a:cubicBezTo>
                    <a:pt x="264069" y="21872"/>
                    <a:pt x="264057" y="21634"/>
                    <a:pt x="264152" y="21407"/>
                  </a:cubicBezTo>
                  <a:cubicBezTo>
                    <a:pt x="264224" y="21205"/>
                    <a:pt x="264212" y="20979"/>
                    <a:pt x="264212" y="20776"/>
                  </a:cubicBezTo>
                  <a:cubicBezTo>
                    <a:pt x="264212" y="20110"/>
                    <a:pt x="264212" y="19443"/>
                    <a:pt x="264212" y="18776"/>
                  </a:cubicBezTo>
                  <a:cubicBezTo>
                    <a:pt x="264212" y="18419"/>
                    <a:pt x="264224" y="18062"/>
                    <a:pt x="264319" y="17717"/>
                  </a:cubicBezTo>
                  <a:cubicBezTo>
                    <a:pt x="264390" y="17419"/>
                    <a:pt x="264343" y="17097"/>
                    <a:pt x="264355" y="16788"/>
                  </a:cubicBezTo>
                  <a:cubicBezTo>
                    <a:pt x="264367" y="16324"/>
                    <a:pt x="264319" y="15847"/>
                    <a:pt x="264474" y="15371"/>
                  </a:cubicBezTo>
                  <a:cubicBezTo>
                    <a:pt x="264521" y="15204"/>
                    <a:pt x="264498" y="15002"/>
                    <a:pt x="264498" y="14811"/>
                  </a:cubicBezTo>
                  <a:cubicBezTo>
                    <a:pt x="264498" y="13478"/>
                    <a:pt x="264498" y="12144"/>
                    <a:pt x="264498" y="10811"/>
                  </a:cubicBezTo>
                  <a:cubicBezTo>
                    <a:pt x="264498" y="10620"/>
                    <a:pt x="264509" y="10430"/>
                    <a:pt x="264521" y="10239"/>
                  </a:cubicBezTo>
                  <a:cubicBezTo>
                    <a:pt x="264533" y="10108"/>
                    <a:pt x="264629" y="10013"/>
                    <a:pt x="264759" y="10013"/>
                  </a:cubicBezTo>
                  <a:cubicBezTo>
                    <a:pt x="264836" y="10019"/>
                    <a:pt x="264912" y="10021"/>
                    <a:pt x="264988" y="10021"/>
                  </a:cubicBezTo>
                  <a:cubicBezTo>
                    <a:pt x="265598" y="10021"/>
                    <a:pt x="266193" y="9869"/>
                    <a:pt x="266807" y="9858"/>
                  </a:cubicBezTo>
                  <a:cubicBezTo>
                    <a:pt x="266882" y="9857"/>
                    <a:pt x="266956" y="9856"/>
                    <a:pt x="267030" y="9856"/>
                  </a:cubicBezTo>
                  <a:cubicBezTo>
                    <a:pt x="267109" y="9856"/>
                    <a:pt x="267188" y="9857"/>
                    <a:pt x="267266" y="9857"/>
                  </a:cubicBezTo>
                  <a:cubicBezTo>
                    <a:pt x="267612" y="9857"/>
                    <a:pt x="267957" y="9847"/>
                    <a:pt x="268296" y="9739"/>
                  </a:cubicBezTo>
                  <a:cubicBezTo>
                    <a:pt x="268361" y="9716"/>
                    <a:pt x="268433" y="9710"/>
                    <a:pt x="268505" y="9710"/>
                  </a:cubicBezTo>
                  <a:cubicBezTo>
                    <a:pt x="268578" y="9710"/>
                    <a:pt x="268653" y="9716"/>
                    <a:pt x="268724" y="9716"/>
                  </a:cubicBezTo>
                  <a:cubicBezTo>
                    <a:pt x="269189" y="9704"/>
                    <a:pt x="269665" y="9739"/>
                    <a:pt x="270129" y="9597"/>
                  </a:cubicBezTo>
                  <a:cubicBezTo>
                    <a:pt x="270210" y="9569"/>
                    <a:pt x="270296" y="9562"/>
                    <a:pt x="270384" y="9562"/>
                  </a:cubicBezTo>
                  <a:cubicBezTo>
                    <a:pt x="270489" y="9562"/>
                    <a:pt x="270597" y="9573"/>
                    <a:pt x="270701" y="9573"/>
                  </a:cubicBezTo>
                  <a:cubicBezTo>
                    <a:pt x="270939" y="9573"/>
                    <a:pt x="271177" y="9573"/>
                    <a:pt x="271403" y="9489"/>
                  </a:cubicBezTo>
                  <a:cubicBezTo>
                    <a:pt x="271534" y="9442"/>
                    <a:pt x="271689" y="9442"/>
                    <a:pt x="271820" y="9430"/>
                  </a:cubicBezTo>
                  <a:cubicBezTo>
                    <a:pt x="272534" y="9394"/>
                    <a:pt x="273237" y="9287"/>
                    <a:pt x="273939" y="9168"/>
                  </a:cubicBezTo>
                  <a:cubicBezTo>
                    <a:pt x="274451" y="9096"/>
                    <a:pt x="274963" y="9061"/>
                    <a:pt x="275487" y="9001"/>
                  </a:cubicBezTo>
                  <a:cubicBezTo>
                    <a:pt x="276047" y="8918"/>
                    <a:pt x="276606" y="8799"/>
                    <a:pt x="277166" y="8763"/>
                  </a:cubicBezTo>
                  <a:cubicBezTo>
                    <a:pt x="278023" y="8704"/>
                    <a:pt x="278845" y="8442"/>
                    <a:pt x="279702" y="8418"/>
                  </a:cubicBezTo>
                  <a:cubicBezTo>
                    <a:pt x="280071" y="8406"/>
                    <a:pt x="280440" y="8311"/>
                    <a:pt x="280821" y="8251"/>
                  </a:cubicBezTo>
                  <a:cubicBezTo>
                    <a:pt x="281607" y="8120"/>
                    <a:pt x="282405" y="7989"/>
                    <a:pt x="283190" y="7846"/>
                  </a:cubicBezTo>
                  <a:cubicBezTo>
                    <a:pt x="284012" y="7715"/>
                    <a:pt x="284822" y="7572"/>
                    <a:pt x="285643" y="7430"/>
                  </a:cubicBezTo>
                  <a:lnTo>
                    <a:pt x="285643" y="6429"/>
                  </a:lnTo>
                  <a:cubicBezTo>
                    <a:pt x="285476" y="6810"/>
                    <a:pt x="285191" y="6953"/>
                    <a:pt x="284762" y="7013"/>
                  </a:cubicBezTo>
                  <a:cubicBezTo>
                    <a:pt x="283690" y="7180"/>
                    <a:pt x="282607" y="7275"/>
                    <a:pt x="281547" y="7525"/>
                  </a:cubicBezTo>
                  <a:cubicBezTo>
                    <a:pt x="281119" y="7632"/>
                    <a:pt x="280666" y="7632"/>
                    <a:pt x="280226" y="7727"/>
                  </a:cubicBezTo>
                  <a:cubicBezTo>
                    <a:pt x="279368" y="7882"/>
                    <a:pt x="278487" y="7930"/>
                    <a:pt x="277630" y="8096"/>
                  </a:cubicBezTo>
                  <a:cubicBezTo>
                    <a:pt x="277154" y="8203"/>
                    <a:pt x="276654" y="8227"/>
                    <a:pt x="276154" y="8287"/>
                  </a:cubicBezTo>
                  <a:cubicBezTo>
                    <a:pt x="275642" y="8346"/>
                    <a:pt x="275118" y="8382"/>
                    <a:pt x="274606" y="8465"/>
                  </a:cubicBezTo>
                  <a:cubicBezTo>
                    <a:pt x="273951" y="8584"/>
                    <a:pt x="273296" y="8632"/>
                    <a:pt x="272653" y="8739"/>
                  </a:cubicBezTo>
                  <a:cubicBezTo>
                    <a:pt x="271975" y="8858"/>
                    <a:pt x="271272" y="8763"/>
                    <a:pt x="270605" y="8977"/>
                  </a:cubicBezTo>
                  <a:cubicBezTo>
                    <a:pt x="270528" y="9001"/>
                    <a:pt x="270448" y="9007"/>
                    <a:pt x="270366" y="9007"/>
                  </a:cubicBezTo>
                  <a:cubicBezTo>
                    <a:pt x="270284" y="9007"/>
                    <a:pt x="270201" y="9001"/>
                    <a:pt x="270117" y="9001"/>
                  </a:cubicBezTo>
                  <a:cubicBezTo>
                    <a:pt x="269832" y="9013"/>
                    <a:pt x="269546" y="8989"/>
                    <a:pt x="269272" y="9096"/>
                  </a:cubicBezTo>
                  <a:cubicBezTo>
                    <a:pt x="269218" y="9123"/>
                    <a:pt x="269165" y="9137"/>
                    <a:pt x="269111" y="9137"/>
                  </a:cubicBezTo>
                  <a:cubicBezTo>
                    <a:pt x="269093" y="9137"/>
                    <a:pt x="269076" y="9135"/>
                    <a:pt x="269058" y="9132"/>
                  </a:cubicBezTo>
                  <a:cubicBezTo>
                    <a:pt x="268938" y="9123"/>
                    <a:pt x="268818" y="9119"/>
                    <a:pt x="268699" y="9119"/>
                  </a:cubicBezTo>
                  <a:cubicBezTo>
                    <a:pt x="267915" y="9119"/>
                    <a:pt x="267142" y="9289"/>
                    <a:pt x="266355" y="9289"/>
                  </a:cubicBezTo>
                  <a:cubicBezTo>
                    <a:pt x="266311" y="9289"/>
                    <a:pt x="266268" y="9288"/>
                    <a:pt x="266224" y="9287"/>
                  </a:cubicBezTo>
                  <a:cubicBezTo>
                    <a:pt x="266172" y="9287"/>
                    <a:pt x="266119" y="9286"/>
                    <a:pt x="266067" y="9286"/>
                  </a:cubicBezTo>
                  <a:cubicBezTo>
                    <a:pt x="265858" y="9286"/>
                    <a:pt x="265650" y="9294"/>
                    <a:pt x="265450" y="9370"/>
                  </a:cubicBezTo>
                  <a:cubicBezTo>
                    <a:pt x="265391" y="9406"/>
                    <a:pt x="265307" y="9418"/>
                    <a:pt x="265248" y="9418"/>
                  </a:cubicBezTo>
                  <a:cubicBezTo>
                    <a:pt x="265130" y="9424"/>
                    <a:pt x="265031" y="9428"/>
                    <a:pt x="264947" y="9428"/>
                  </a:cubicBezTo>
                  <a:cubicBezTo>
                    <a:pt x="264522" y="9428"/>
                    <a:pt x="264498" y="9318"/>
                    <a:pt x="264498" y="8751"/>
                  </a:cubicBezTo>
                  <a:cubicBezTo>
                    <a:pt x="264498" y="7382"/>
                    <a:pt x="264498" y="6001"/>
                    <a:pt x="264498" y="4620"/>
                  </a:cubicBezTo>
                  <a:cubicBezTo>
                    <a:pt x="264498" y="4334"/>
                    <a:pt x="264498" y="4060"/>
                    <a:pt x="264402" y="3774"/>
                  </a:cubicBezTo>
                  <a:cubicBezTo>
                    <a:pt x="264355" y="3596"/>
                    <a:pt x="264355" y="3405"/>
                    <a:pt x="264355" y="3215"/>
                  </a:cubicBezTo>
                  <a:cubicBezTo>
                    <a:pt x="264355" y="2143"/>
                    <a:pt x="264355" y="1072"/>
                    <a:pt x="264355" y="0"/>
                  </a:cubicBezTo>
                  <a:lnTo>
                    <a:pt x="263497" y="0"/>
                  </a:lnTo>
                  <a:cubicBezTo>
                    <a:pt x="263497" y="453"/>
                    <a:pt x="263497" y="905"/>
                    <a:pt x="263509" y="1357"/>
                  </a:cubicBezTo>
                  <a:cubicBezTo>
                    <a:pt x="263509" y="1715"/>
                    <a:pt x="263486" y="2072"/>
                    <a:pt x="263605" y="2417"/>
                  </a:cubicBezTo>
                  <a:cubicBezTo>
                    <a:pt x="263664" y="2560"/>
                    <a:pt x="263640" y="2750"/>
                    <a:pt x="263640" y="2905"/>
                  </a:cubicBezTo>
                  <a:cubicBezTo>
                    <a:pt x="263640" y="4858"/>
                    <a:pt x="263652" y="6810"/>
                    <a:pt x="263652" y="8763"/>
                  </a:cubicBezTo>
                  <a:cubicBezTo>
                    <a:pt x="263652" y="8882"/>
                    <a:pt x="263640" y="9001"/>
                    <a:pt x="263640" y="9120"/>
                  </a:cubicBezTo>
                  <a:cubicBezTo>
                    <a:pt x="263640" y="9275"/>
                    <a:pt x="263569" y="9382"/>
                    <a:pt x="263414" y="9430"/>
                  </a:cubicBezTo>
                  <a:cubicBezTo>
                    <a:pt x="263205" y="9507"/>
                    <a:pt x="262995" y="9574"/>
                    <a:pt x="262767" y="9574"/>
                  </a:cubicBezTo>
                  <a:cubicBezTo>
                    <a:pt x="262748" y="9574"/>
                    <a:pt x="262730" y="9574"/>
                    <a:pt x="262712" y="9573"/>
                  </a:cubicBezTo>
                  <a:cubicBezTo>
                    <a:pt x="262600" y="9569"/>
                    <a:pt x="262489" y="9567"/>
                    <a:pt x="262378" y="9567"/>
                  </a:cubicBezTo>
                  <a:cubicBezTo>
                    <a:pt x="262156" y="9567"/>
                    <a:pt x="261934" y="9573"/>
                    <a:pt x="261711" y="9573"/>
                  </a:cubicBezTo>
                  <a:cubicBezTo>
                    <a:pt x="261366" y="9585"/>
                    <a:pt x="261009" y="9561"/>
                    <a:pt x="260664" y="9680"/>
                  </a:cubicBezTo>
                  <a:cubicBezTo>
                    <a:pt x="260563" y="9710"/>
                    <a:pt x="260455" y="9716"/>
                    <a:pt x="260347" y="9716"/>
                  </a:cubicBezTo>
                  <a:cubicBezTo>
                    <a:pt x="260274" y="9716"/>
                    <a:pt x="260201" y="9713"/>
                    <a:pt x="260129" y="9713"/>
                  </a:cubicBezTo>
                  <a:cubicBezTo>
                    <a:pt x="260093" y="9713"/>
                    <a:pt x="260057" y="9714"/>
                    <a:pt x="260021" y="9716"/>
                  </a:cubicBezTo>
                  <a:cubicBezTo>
                    <a:pt x="259425" y="9739"/>
                    <a:pt x="258842" y="9692"/>
                    <a:pt x="258247" y="9835"/>
                  </a:cubicBezTo>
                  <a:cubicBezTo>
                    <a:pt x="258109" y="9869"/>
                    <a:pt x="257966" y="9879"/>
                    <a:pt x="257820" y="9879"/>
                  </a:cubicBezTo>
                  <a:cubicBezTo>
                    <a:pt x="257611" y="9879"/>
                    <a:pt x="257397" y="9858"/>
                    <a:pt x="257187" y="9858"/>
                  </a:cubicBezTo>
                  <a:cubicBezTo>
                    <a:pt x="256878" y="9870"/>
                    <a:pt x="256568" y="9847"/>
                    <a:pt x="256270" y="9954"/>
                  </a:cubicBezTo>
                  <a:cubicBezTo>
                    <a:pt x="256143" y="9996"/>
                    <a:pt x="256003" y="10002"/>
                    <a:pt x="255869" y="10002"/>
                  </a:cubicBezTo>
                  <a:cubicBezTo>
                    <a:pt x="255815" y="10002"/>
                    <a:pt x="255762" y="10001"/>
                    <a:pt x="255711" y="10001"/>
                  </a:cubicBezTo>
                  <a:lnTo>
                    <a:pt x="253782" y="10001"/>
                  </a:lnTo>
                  <a:cubicBezTo>
                    <a:pt x="253282" y="10013"/>
                    <a:pt x="252794" y="10013"/>
                    <a:pt x="252294" y="10108"/>
                  </a:cubicBezTo>
                  <a:cubicBezTo>
                    <a:pt x="252103" y="10151"/>
                    <a:pt x="251903" y="10163"/>
                    <a:pt x="251701" y="10163"/>
                  </a:cubicBezTo>
                  <a:cubicBezTo>
                    <a:pt x="251449" y="10163"/>
                    <a:pt x="251193" y="10144"/>
                    <a:pt x="250948" y="10144"/>
                  </a:cubicBezTo>
                  <a:cubicBezTo>
                    <a:pt x="250615" y="10156"/>
                    <a:pt x="250281" y="10132"/>
                    <a:pt x="249960" y="10251"/>
                  </a:cubicBezTo>
                  <a:cubicBezTo>
                    <a:pt x="249861" y="10284"/>
                    <a:pt x="249754" y="10292"/>
                    <a:pt x="249646" y="10292"/>
                  </a:cubicBezTo>
                  <a:cubicBezTo>
                    <a:pt x="249560" y="10292"/>
                    <a:pt x="249473" y="10287"/>
                    <a:pt x="249389" y="10287"/>
                  </a:cubicBezTo>
                  <a:lnTo>
                    <a:pt x="247745" y="10287"/>
                  </a:lnTo>
                  <a:cubicBezTo>
                    <a:pt x="247691" y="10287"/>
                    <a:pt x="247637" y="10287"/>
                    <a:pt x="247582" y="10287"/>
                  </a:cubicBezTo>
                  <a:cubicBezTo>
                    <a:pt x="247336" y="10287"/>
                    <a:pt x="247084" y="10295"/>
                    <a:pt x="246841" y="10382"/>
                  </a:cubicBezTo>
                  <a:cubicBezTo>
                    <a:pt x="246733" y="10430"/>
                    <a:pt x="246602" y="10430"/>
                    <a:pt x="246483" y="10430"/>
                  </a:cubicBezTo>
                  <a:lnTo>
                    <a:pt x="244269" y="10430"/>
                  </a:lnTo>
                  <a:cubicBezTo>
                    <a:pt x="243864" y="10430"/>
                    <a:pt x="243816" y="10370"/>
                    <a:pt x="243793" y="9989"/>
                  </a:cubicBezTo>
                  <a:cubicBezTo>
                    <a:pt x="243793" y="9894"/>
                    <a:pt x="243793" y="9799"/>
                    <a:pt x="243793" y="9704"/>
                  </a:cubicBezTo>
                  <a:lnTo>
                    <a:pt x="243793" y="0"/>
                  </a:lnTo>
                  <a:lnTo>
                    <a:pt x="242935" y="0"/>
                  </a:lnTo>
                  <a:lnTo>
                    <a:pt x="242935" y="9704"/>
                  </a:lnTo>
                  <a:cubicBezTo>
                    <a:pt x="242935" y="10542"/>
                    <a:pt x="242976" y="10573"/>
                    <a:pt x="242281" y="10573"/>
                  </a:cubicBezTo>
                  <a:cubicBezTo>
                    <a:pt x="242226" y="10573"/>
                    <a:pt x="242166" y="10573"/>
                    <a:pt x="242102" y="10573"/>
                  </a:cubicBezTo>
                  <a:lnTo>
                    <a:pt x="239459" y="10573"/>
                  </a:lnTo>
                  <a:cubicBezTo>
                    <a:pt x="239320" y="10573"/>
                    <a:pt x="239180" y="10569"/>
                    <a:pt x="239039" y="10569"/>
                  </a:cubicBezTo>
                  <a:cubicBezTo>
                    <a:pt x="238758" y="10569"/>
                    <a:pt x="238474" y="10585"/>
                    <a:pt x="238197" y="10680"/>
                  </a:cubicBezTo>
                  <a:cubicBezTo>
                    <a:pt x="238111" y="10713"/>
                    <a:pt x="238017" y="10720"/>
                    <a:pt x="237923" y="10720"/>
                  </a:cubicBezTo>
                  <a:cubicBezTo>
                    <a:pt x="237847" y="10720"/>
                    <a:pt x="237771" y="10716"/>
                    <a:pt x="237697" y="10716"/>
                  </a:cubicBezTo>
                  <a:lnTo>
                    <a:pt x="235696" y="10716"/>
                  </a:lnTo>
                  <a:cubicBezTo>
                    <a:pt x="235640" y="10717"/>
                    <a:pt x="235584" y="10717"/>
                    <a:pt x="235528" y="10717"/>
                  </a:cubicBezTo>
                  <a:cubicBezTo>
                    <a:pt x="235390" y="10717"/>
                    <a:pt x="235252" y="10715"/>
                    <a:pt x="235115" y="10715"/>
                  </a:cubicBezTo>
                  <a:cubicBezTo>
                    <a:pt x="234791" y="10715"/>
                    <a:pt x="234470" y="10730"/>
                    <a:pt x="234149" y="10835"/>
                  </a:cubicBezTo>
                  <a:cubicBezTo>
                    <a:pt x="234081" y="10855"/>
                    <a:pt x="234010" y="10860"/>
                    <a:pt x="233937" y="10860"/>
                  </a:cubicBezTo>
                  <a:cubicBezTo>
                    <a:pt x="233868" y="10860"/>
                    <a:pt x="233798" y="10856"/>
                    <a:pt x="233729" y="10856"/>
                  </a:cubicBezTo>
                  <a:cubicBezTo>
                    <a:pt x="233702" y="10856"/>
                    <a:pt x="233675" y="10857"/>
                    <a:pt x="233648" y="10859"/>
                  </a:cubicBezTo>
                  <a:cubicBezTo>
                    <a:pt x="233508" y="10864"/>
                    <a:pt x="233367" y="10866"/>
                    <a:pt x="233227" y="10866"/>
                  </a:cubicBezTo>
                  <a:cubicBezTo>
                    <a:pt x="232921" y="10866"/>
                    <a:pt x="232616" y="10857"/>
                    <a:pt x="232311" y="10857"/>
                  </a:cubicBezTo>
                  <a:cubicBezTo>
                    <a:pt x="231835" y="10857"/>
                    <a:pt x="231361" y="10879"/>
                    <a:pt x="230886" y="10990"/>
                  </a:cubicBezTo>
                  <a:cubicBezTo>
                    <a:pt x="230790" y="11012"/>
                    <a:pt x="230690" y="11019"/>
                    <a:pt x="230589" y="11019"/>
                  </a:cubicBezTo>
                  <a:cubicBezTo>
                    <a:pt x="230427" y="11019"/>
                    <a:pt x="230262" y="11001"/>
                    <a:pt x="230100" y="11001"/>
                  </a:cubicBezTo>
                  <a:cubicBezTo>
                    <a:pt x="230033" y="11003"/>
                    <a:pt x="229966" y="11004"/>
                    <a:pt x="229899" y="11004"/>
                  </a:cubicBezTo>
                  <a:cubicBezTo>
                    <a:pt x="229828" y="11004"/>
                    <a:pt x="229756" y="11003"/>
                    <a:pt x="229685" y="11003"/>
                  </a:cubicBezTo>
                  <a:cubicBezTo>
                    <a:pt x="229372" y="11003"/>
                    <a:pt x="229061" y="11013"/>
                    <a:pt x="228755" y="11121"/>
                  </a:cubicBezTo>
                  <a:cubicBezTo>
                    <a:pt x="228672" y="11144"/>
                    <a:pt x="228576" y="11150"/>
                    <a:pt x="228478" y="11150"/>
                  </a:cubicBezTo>
                  <a:cubicBezTo>
                    <a:pt x="228380" y="11150"/>
                    <a:pt x="228279" y="11144"/>
                    <a:pt x="228183" y="11144"/>
                  </a:cubicBezTo>
                  <a:lnTo>
                    <a:pt x="224909" y="11144"/>
                  </a:lnTo>
                  <a:cubicBezTo>
                    <a:pt x="224862" y="11145"/>
                    <a:pt x="224814" y="11146"/>
                    <a:pt x="224766" y="11146"/>
                  </a:cubicBezTo>
                  <a:cubicBezTo>
                    <a:pt x="224597" y="11146"/>
                    <a:pt x="224428" y="11141"/>
                    <a:pt x="224260" y="11141"/>
                  </a:cubicBezTo>
                  <a:cubicBezTo>
                    <a:pt x="223930" y="11141"/>
                    <a:pt x="223602" y="11160"/>
                    <a:pt x="223278" y="11275"/>
                  </a:cubicBezTo>
                  <a:cubicBezTo>
                    <a:pt x="223248" y="11287"/>
                    <a:pt x="223216" y="11290"/>
                    <a:pt x="223181" y="11290"/>
                  </a:cubicBezTo>
                  <a:cubicBezTo>
                    <a:pt x="223147" y="11290"/>
                    <a:pt x="223111" y="11287"/>
                    <a:pt x="223076" y="11287"/>
                  </a:cubicBezTo>
                  <a:lnTo>
                    <a:pt x="220075" y="11287"/>
                  </a:lnTo>
                  <a:cubicBezTo>
                    <a:pt x="219730" y="11287"/>
                    <a:pt x="219659" y="11216"/>
                    <a:pt x="219659" y="10859"/>
                  </a:cubicBezTo>
                  <a:cubicBezTo>
                    <a:pt x="219647" y="10049"/>
                    <a:pt x="219659" y="9239"/>
                    <a:pt x="219647" y="8430"/>
                  </a:cubicBezTo>
                  <a:cubicBezTo>
                    <a:pt x="219647" y="8168"/>
                    <a:pt x="219647" y="7918"/>
                    <a:pt x="219575" y="7656"/>
                  </a:cubicBezTo>
                  <a:cubicBezTo>
                    <a:pt x="219516" y="7453"/>
                    <a:pt x="219516" y="7239"/>
                    <a:pt x="219516" y="7025"/>
                  </a:cubicBezTo>
                  <a:cubicBezTo>
                    <a:pt x="219504" y="6239"/>
                    <a:pt x="219516" y="5453"/>
                    <a:pt x="219504" y="4667"/>
                  </a:cubicBezTo>
                  <a:cubicBezTo>
                    <a:pt x="219504" y="4251"/>
                    <a:pt x="219540" y="3822"/>
                    <a:pt x="219397" y="3405"/>
                  </a:cubicBezTo>
                  <a:cubicBezTo>
                    <a:pt x="219337" y="3227"/>
                    <a:pt x="219373" y="3024"/>
                    <a:pt x="219373" y="2834"/>
                  </a:cubicBezTo>
                  <a:cubicBezTo>
                    <a:pt x="219361" y="2143"/>
                    <a:pt x="219361" y="1453"/>
                    <a:pt x="219361" y="762"/>
                  </a:cubicBezTo>
                  <a:cubicBezTo>
                    <a:pt x="219373" y="500"/>
                    <a:pt x="219349" y="238"/>
                    <a:pt x="219230" y="0"/>
                  </a:cubicBezTo>
                  <a:lnTo>
                    <a:pt x="218516" y="0"/>
                  </a:lnTo>
                  <a:cubicBezTo>
                    <a:pt x="218528" y="524"/>
                    <a:pt x="218480" y="1048"/>
                    <a:pt x="218635" y="1560"/>
                  </a:cubicBezTo>
                  <a:cubicBezTo>
                    <a:pt x="218694" y="1726"/>
                    <a:pt x="218658" y="1941"/>
                    <a:pt x="218658" y="2131"/>
                  </a:cubicBezTo>
                  <a:cubicBezTo>
                    <a:pt x="218658" y="2810"/>
                    <a:pt x="218658" y="3501"/>
                    <a:pt x="218658" y="4191"/>
                  </a:cubicBezTo>
                  <a:cubicBezTo>
                    <a:pt x="218658" y="4429"/>
                    <a:pt x="218670" y="4667"/>
                    <a:pt x="218730" y="4894"/>
                  </a:cubicBezTo>
                  <a:cubicBezTo>
                    <a:pt x="218789" y="5096"/>
                    <a:pt x="218789" y="5322"/>
                    <a:pt x="218789" y="5536"/>
                  </a:cubicBezTo>
                  <a:cubicBezTo>
                    <a:pt x="218801" y="6132"/>
                    <a:pt x="218801" y="6715"/>
                    <a:pt x="218801" y="7311"/>
                  </a:cubicBezTo>
                  <a:cubicBezTo>
                    <a:pt x="218801" y="7692"/>
                    <a:pt x="218766" y="8073"/>
                    <a:pt x="218909" y="8442"/>
                  </a:cubicBezTo>
                  <a:cubicBezTo>
                    <a:pt x="218944" y="8501"/>
                    <a:pt x="218932" y="8584"/>
                    <a:pt x="218932" y="8656"/>
                  </a:cubicBezTo>
                  <a:cubicBezTo>
                    <a:pt x="218944" y="9418"/>
                    <a:pt x="218944" y="10168"/>
                    <a:pt x="218932" y="10930"/>
                  </a:cubicBezTo>
                  <a:cubicBezTo>
                    <a:pt x="218932" y="11192"/>
                    <a:pt x="218849" y="11275"/>
                    <a:pt x="218587" y="11275"/>
                  </a:cubicBezTo>
                  <a:cubicBezTo>
                    <a:pt x="218420" y="11287"/>
                    <a:pt x="218254" y="11290"/>
                    <a:pt x="218087" y="11290"/>
                  </a:cubicBezTo>
                  <a:cubicBezTo>
                    <a:pt x="217920" y="11290"/>
                    <a:pt x="217754" y="11287"/>
                    <a:pt x="217587" y="11287"/>
                  </a:cubicBezTo>
                  <a:cubicBezTo>
                    <a:pt x="217518" y="11289"/>
                    <a:pt x="217449" y="11289"/>
                    <a:pt x="217379" y="11289"/>
                  </a:cubicBezTo>
                  <a:cubicBezTo>
                    <a:pt x="217306" y="11289"/>
                    <a:pt x="217232" y="11289"/>
                    <a:pt x="217158" y="11289"/>
                  </a:cubicBezTo>
                  <a:cubicBezTo>
                    <a:pt x="216832" y="11289"/>
                    <a:pt x="216504" y="11299"/>
                    <a:pt x="216182" y="11406"/>
                  </a:cubicBezTo>
                  <a:cubicBezTo>
                    <a:pt x="216105" y="11430"/>
                    <a:pt x="216021" y="11436"/>
                    <a:pt x="215936" y="11436"/>
                  </a:cubicBezTo>
                  <a:cubicBezTo>
                    <a:pt x="215852" y="11436"/>
                    <a:pt x="215765" y="11430"/>
                    <a:pt x="215682" y="11430"/>
                  </a:cubicBezTo>
                  <a:lnTo>
                    <a:pt x="213610" y="11430"/>
                  </a:lnTo>
                  <a:cubicBezTo>
                    <a:pt x="213313" y="11430"/>
                    <a:pt x="213003" y="11430"/>
                    <a:pt x="212693" y="11525"/>
                  </a:cubicBezTo>
                  <a:cubicBezTo>
                    <a:pt x="212527" y="11585"/>
                    <a:pt x="212324" y="11561"/>
                    <a:pt x="212134" y="11573"/>
                  </a:cubicBezTo>
                  <a:lnTo>
                    <a:pt x="210705" y="11573"/>
                  </a:lnTo>
                  <a:cubicBezTo>
                    <a:pt x="210419" y="11573"/>
                    <a:pt x="210146" y="11573"/>
                    <a:pt x="209860" y="11668"/>
                  </a:cubicBezTo>
                  <a:cubicBezTo>
                    <a:pt x="209693" y="11716"/>
                    <a:pt x="209491" y="11716"/>
                    <a:pt x="209300" y="11716"/>
                  </a:cubicBezTo>
                  <a:lnTo>
                    <a:pt x="208014" y="11716"/>
                  </a:lnTo>
                  <a:cubicBezTo>
                    <a:pt x="207933" y="11716"/>
                    <a:pt x="207851" y="11708"/>
                    <a:pt x="207769" y="11708"/>
                  </a:cubicBezTo>
                  <a:cubicBezTo>
                    <a:pt x="207708" y="11708"/>
                    <a:pt x="207647" y="11712"/>
                    <a:pt x="207586" y="11728"/>
                  </a:cubicBezTo>
                  <a:cubicBezTo>
                    <a:pt x="207026" y="11843"/>
                    <a:pt x="206462" y="11870"/>
                    <a:pt x="205894" y="11870"/>
                  </a:cubicBezTo>
                  <a:cubicBezTo>
                    <a:pt x="205403" y="11870"/>
                    <a:pt x="204909" y="11850"/>
                    <a:pt x="204415" y="11850"/>
                  </a:cubicBezTo>
                  <a:cubicBezTo>
                    <a:pt x="204241" y="11850"/>
                    <a:pt x="204068" y="11852"/>
                    <a:pt x="203895" y="11859"/>
                  </a:cubicBezTo>
                  <a:cubicBezTo>
                    <a:pt x="203466" y="11883"/>
                    <a:pt x="203049" y="11835"/>
                    <a:pt x="202621" y="11966"/>
                  </a:cubicBezTo>
                  <a:cubicBezTo>
                    <a:pt x="202534" y="11998"/>
                    <a:pt x="202440" y="12006"/>
                    <a:pt x="202342" y="12006"/>
                  </a:cubicBezTo>
                  <a:cubicBezTo>
                    <a:pt x="202253" y="12006"/>
                    <a:pt x="202160" y="12000"/>
                    <a:pt x="202069" y="12000"/>
                  </a:cubicBezTo>
                  <a:cubicBezTo>
                    <a:pt x="202042" y="12000"/>
                    <a:pt x="202016" y="12000"/>
                    <a:pt x="201990" y="12002"/>
                  </a:cubicBezTo>
                  <a:cubicBezTo>
                    <a:pt x="201871" y="12007"/>
                    <a:pt x="201751" y="12009"/>
                    <a:pt x="201632" y="12009"/>
                  </a:cubicBezTo>
                  <a:cubicBezTo>
                    <a:pt x="201373" y="12009"/>
                    <a:pt x="201113" y="12000"/>
                    <a:pt x="200855" y="12000"/>
                  </a:cubicBezTo>
                  <a:cubicBezTo>
                    <a:pt x="200451" y="12000"/>
                    <a:pt x="200050" y="12022"/>
                    <a:pt x="199656" y="12133"/>
                  </a:cubicBezTo>
                  <a:cubicBezTo>
                    <a:pt x="199608" y="12144"/>
                    <a:pt x="199561" y="12144"/>
                    <a:pt x="199513" y="12144"/>
                  </a:cubicBezTo>
                  <a:lnTo>
                    <a:pt x="196799" y="12144"/>
                  </a:lnTo>
                  <a:cubicBezTo>
                    <a:pt x="196453" y="12144"/>
                    <a:pt x="196382" y="12073"/>
                    <a:pt x="196382" y="11716"/>
                  </a:cubicBezTo>
                  <a:cubicBezTo>
                    <a:pt x="196370" y="10954"/>
                    <a:pt x="196382" y="10192"/>
                    <a:pt x="196370" y="9442"/>
                  </a:cubicBezTo>
                  <a:cubicBezTo>
                    <a:pt x="196370" y="9180"/>
                    <a:pt x="196370" y="8918"/>
                    <a:pt x="196299" y="8656"/>
                  </a:cubicBezTo>
                  <a:cubicBezTo>
                    <a:pt x="196239" y="8465"/>
                    <a:pt x="196239" y="8239"/>
                    <a:pt x="196239" y="8025"/>
                  </a:cubicBezTo>
                  <a:cubicBezTo>
                    <a:pt x="196227" y="7430"/>
                    <a:pt x="196239" y="6834"/>
                    <a:pt x="196227" y="6239"/>
                  </a:cubicBezTo>
                  <a:cubicBezTo>
                    <a:pt x="196227" y="5822"/>
                    <a:pt x="196263" y="5394"/>
                    <a:pt x="196120" y="4977"/>
                  </a:cubicBezTo>
                  <a:cubicBezTo>
                    <a:pt x="196072" y="4822"/>
                    <a:pt x="196096" y="4644"/>
                    <a:pt x="196096" y="4477"/>
                  </a:cubicBezTo>
                  <a:cubicBezTo>
                    <a:pt x="196084" y="3905"/>
                    <a:pt x="196096" y="3334"/>
                    <a:pt x="196084" y="2762"/>
                  </a:cubicBezTo>
                  <a:cubicBezTo>
                    <a:pt x="196084" y="2488"/>
                    <a:pt x="196096" y="2203"/>
                    <a:pt x="196001" y="1917"/>
                  </a:cubicBezTo>
                  <a:cubicBezTo>
                    <a:pt x="195941" y="1750"/>
                    <a:pt x="195953" y="1548"/>
                    <a:pt x="195953" y="1357"/>
                  </a:cubicBezTo>
                  <a:cubicBezTo>
                    <a:pt x="195953" y="905"/>
                    <a:pt x="195953" y="453"/>
                    <a:pt x="195953" y="0"/>
                  </a:cubicBezTo>
                  <a:lnTo>
                    <a:pt x="195239" y="0"/>
                  </a:lnTo>
                  <a:cubicBezTo>
                    <a:pt x="195239" y="595"/>
                    <a:pt x="195239" y="1191"/>
                    <a:pt x="195239" y="1786"/>
                  </a:cubicBezTo>
                  <a:cubicBezTo>
                    <a:pt x="195251" y="2262"/>
                    <a:pt x="195251" y="2727"/>
                    <a:pt x="195346" y="3203"/>
                  </a:cubicBezTo>
                  <a:cubicBezTo>
                    <a:pt x="195441" y="3631"/>
                    <a:pt x="195382" y="4096"/>
                    <a:pt x="195382" y="4548"/>
                  </a:cubicBezTo>
                  <a:cubicBezTo>
                    <a:pt x="195394" y="4882"/>
                    <a:pt x="195370" y="5215"/>
                    <a:pt x="195477" y="5536"/>
                  </a:cubicBezTo>
                  <a:cubicBezTo>
                    <a:pt x="195537" y="5715"/>
                    <a:pt x="195525" y="5917"/>
                    <a:pt x="195525" y="6108"/>
                  </a:cubicBezTo>
                  <a:cubicBezTo>
                    <a:pt x="195525" y="6810"/>
                    <a:pt x="195525" y="7525"/>
                    <a:pt x="195525" y="8239"/>
                  </a:cubicBezTo>
                  <a:cubicBezTo>
                    <a:pt x="195537" y="8763"/>
                    <a:pt x="195560" y="9275"/>
                    <a:pt x="195632" y="9799"/>
                  </a:cubicBezTo>
                  <a:cubicBezTo>
                    <a:pt x="195727" y="10525"/>
                    <a:pt x="195668" y="11263"/>
                    <a:pt x="195656" y="12002"/>
                  </a:cubicBezTo>
                  <a:cubicBezTo>
                    <a:pt x="195656" y="12168"/>
                    <a:pt x="195548" y="12264"/>
                    <a:pt x="195382" y="12275"/>
                  </a:cubicBezTo>
                  <a:cubicBezTo>
                    <a:pt x="195239" y="12287"/>
                    <a:pt x="195096" y="12287"/>
                    <a:pt x="194953" y="12287"/>
                  </a:cubicBezTo>
                  <a:cubicBezTo>
                    <a:pt x="194513" y="12299"/>
                    <a:pt x="194060" y="12287"/>
                    <a:pt x="193620" y="12394"/>
                  </a:cubicBezTo>
                  <a:cubicBezTo>
                    <a:pt x="193471" y="12430"/>
                    <a:pt x="193318" y="12440"/>
                    <a:pt x="193163" y="12440"/>
                  </a:cubicBezTo>
                  <a:cubicBezTo>
                    <a:pt x="192993" y="12440"/>
                    <a:pt x="192822" y="12429"/>
                    <a:pt x="192653" y="12429"/>
                  </a:cubicBezTo>
                  <a:cubicBezTo>
                    <a:pt x="192618" y="12429"/>
                    <a:pt x="192583" y="12429"/>
                    <a:pt x="192548" y="12430"/>
                  </a:cubicBezTo>
                  <a:cubicBezTo>
                    <a:pt x="192215" y="12442"/>
                    <a:pt x="191893" y="12418"/>
                    <a:pt x="191560" y="12525"/>
                  </a:cubicBezTo>
                  <a:cubicBezTo>
                    <a:pt x="191393" y="12585"/>
                    <a:pt x="191191" y="12561"/>
                    <a:pt x="191000" y="12573"/>
                  </a:cubicBezTo>
                  <a:cubicBezTo>
                    <a:pt x="190619" y="12573"/>
                    <a:pt x="190238" y="12568"/>
                    <a:pt x="189857" y="12568"/>
                  </a:cubicBezTo>
                  <a:cubicBezTo>
                    <a:pt x="189667" y="12568"/>
                    <a:pt x="189476" y="12569"/>
                    <a:pt x="189286" y="12573"/>
                  </a:cubicBezTo>
                  <a:cubicBezTo>
                    <a:pt x="189230" y="12574"/>
                    <a:pt x="189173" y="12575"/>
                    <a:pt x="189117" y="12575"/>
                  </a:cubicBezTo>
                  <a:cubicBezTo>
                    <a:pt x="188978" y="12575"/>
                    <a:pt x="188839" y="12572"/>
                    <a:pt x="188701" y="12572"/>
                  </a:cubicBezTo>
                  <a:cubicBezTo>
                    <a:pt x="188373" y="12572"/>
                    <a:pt x="188047" y="12588"/>
                    <a:pt x="187726" y="12692"/>
                  </a:cubicBezTo>
                  <a:cubicBezTo>
                    <a:pt x="187655" y="12716"/>
                    <a:pt x="187574" y="12722"/>
                    <a:pt x="187491" y="12722"/>
                  </a:cubicBezTo>
                  <a:cubicBezTo>
                    <a:pt x="187408" y="12722"/>
                    <a:pt x="187321" y="12716"/>
                    <a:pt x="187238" y="12716"/>
                  </a:cubicBezTo>
                  <a:lnTo>
                    <a:pt x="185309" y="12716"/>
                  </a:lnTo>
                  <a:cubicBezTo>
                    <a:pt x="185190" y="12716"/>
                    <a:pt x="185072" y="12714"/>
                    <a:pt x="184954" y="12714"/>
                  </a:cubicBezTo>
                  <a:cubicBezTo>
                    <a:pt x="184600" y="12714"/>
                    <a:pt x="184249" y="12728"/>
                    <a:pt x="183892" y="12835"/>
                  </a:cubicBezTo>
                  <a:cubicBezTo>
                    <a:pt x="183815" y="12859"/>
                    <a:pt x="183732" y="12866"/>
                    <a:pt x="183646" y="12866"/>
                  </a:cubicBezTo>
                  <a:cubicBezTo>
                    <a:pt x="183545" y="12866"/>
                    <a:pt x="183442" y="12857"/>
                    <a:pt x="183339" y="12857"/>
                  </a:cubicBezTo>
                  <a:cubicBezTo>
                    <a:pt x="183313" y="12857"/>
                    <a:pt x="183287" y="12857"/>
                    <a:pt x="183261" y="12859"/>
                  </a:cubicBezTo>
                  <a:cubicBezTo>
                    <a:pt x="183209" y="12859"/>
                    <a:pt x="183156" y="12858"/>
                    <a:pt x="183104" y="12858"/>
                  </a:cubicBezTo>
                  <a:cubicBezTo>
                    <a:pt x="182895" y="12858"/>
                    <a:pt x="182687" y="12866"/>
                    <a:pt x="182487" y="12942"/>
                  </a:cubicBezTo>
                  <a:cubicBezTo>
                    <a:pt x="182352" y="12994"/>
                    <a:pt x="182211" y="13003"/>
                    <a:pt x="182067" y="13003"/>
                  </a:cubicBezTo>
                  <a:cubicBezTo>
                    <a:pt x="181979" y="13003"/>
                    <a:pt x="181890" y="13000"/>
                    <a:pt x="181802" y="13000"/>
                  </a:cubicBezTo>
                  <a:cubicBezTo>
                    <a:pt x="181769" y="13000"/>
                    <a:pt x="181735" y="13000"/>
                    <a:pt x="181701" y="13002"/>
                  </a:cubicBezTo>
                  <a:cubicBezTo>
                    <a:pt x="181624" y="13005"/>
                    <a:pt x="181546" y="13006"/>
                    <a:pt x="181468" y="13006"/>
                  </a:cubicBezTo>
                  <a:cubicBezTo>
                    <a:pt x="181265" y="13006"/>
                    <a:pt x="181061" y="12998"/>
                    <a:pt x="180857" y="12998"/>
                  </a:cubicBezTo>
                  <a:cubicBezTo>
                    <a:pt x="180527" y="12998"/>
                    <a:pt x="180196" y="13018"/>
                    <a:pt x="179868" y="13121"/>
                  </a:cubicBezTo>
                  <a:cubicBezTo>
                    <a:pt x="179787" y="13148"/>
                    <a:pt x="179701" y="13155"/>
                    <a:pt x="179613" y="13155"/>
                  </a:cubicBezTo>
                  <a:cubicBezTo>
                    <a:pt x="179508" y="13155"/>
                    <a:pt x="179400" y="13145"/>
                    <a:pt x="179296" y="13145"/>
                  </a:cubicBezTo>
                  <a:lnTo>
                    <a:pt x="175308" y="13145"/>
                  </a:lnTo>
                  <a:cubicBezTo>
                    <a:pt x="175022" y="13145"/>
                    <a:pt x="174748" y="13180"/>
                    <a:pt x="174462" y="13228"/>
                  </a:cubicBezTo>
                  <a:cubicBezTo>
                    <a:pt x="174139" y="13283"/>
                    <a:pt x="173813" y="13300"/>
                    <a:pt x="173485" y="13300"/>
                  </a:cubicBezTo>
                  <a:cubicBezTo>
                    <a:pt x="173102" y="13300"/>
                    <a:pt x="172717" y="13276"/>
                    <a:pt x="172331" y="13264"/>
                  </a:cubicBezTo>
                  <a:cubicBezTo>
                    <a:pt x="172188" y="13252"/>
                    <a:pt x="172117" y="13145"/>
                    <a:pt x="172117" y="13014"/>
                  </a:cubicBezTo>
                  <a:cubicBezTo>
                    <a:pt x="172117" y="12430"/>
                    <a:pt x="171879" y="11859"/>
                    <a:pt x="171962" y="11251"/>
                  </a:cubicBezTo>
                  <a:cubicBezTo>
                    <a:pt x="171962" y="11204"/>
                    <a:pt x="171962" y="11156"/>
                    <a:pt x="171950" y="11109"/>
                  </a:cubicBezTo>
                  <a:cubicBezTo>
                    <a:pt x="171760" y="10442"/>
                    <a:pt x="171915" y="9727"/>
                    <a:pt x="171795" y="9061"/>
                  </a:cubicBezTo>
                  <a:cubicBezTo>
                    <a:pt x="171629" y="8144"/>
                    <a:pt x="171712" y="7215"/>
                    <a:pt x="171676" y="6298"/>
                  </a:cubicBezTo>
                  <a:cubicBezTo>
                    <a:pt x="171665" y="5965"/>
                    <a:pt x="171676" y="5644"/>
                    <a:pt x="171569" y="5310"/>
                  </a:cubicBezTo>
                  <a:cubicBezTo>
                    <a:pt x="171510" y="5096"/>
                    <a:pt x="171534" y="4846"/>
                    <a:pt x="171534" y="4608"/>
                  </a:cubicBezTo>
                  <a:cubicBezTo>
                    <a:pt x="171510" y="4036"/>
                    <a:pt x="171569" y="3465"/>
                    <a:pt x="171414" y="2905"/>
                  </a:cubicBezTo>
                  <a:cubicBezTo>
                    <a:pt x="171343" y="2691"/>
                    <a:pt x="171391" y="2429"/>
                    <a:pt x="171391" y="2191"/>
                  </a:cubicBezTo>
                  <a:cubicBezTo>
                    <a:pt x="171379" y="1465"/>
                    <a:pt x="171426" y="726"/>
                    <a:pt x="171248" y="0"/>
                  </a:cubicBezTo>
                  <a:lnTo>
                    <a:pt x="170533" y="0"/>
                  </a:lnTo>
                  <a:cubicBezTo>
                    <a:pt x="170533" y="357"/>
                    <a:pt x="170533" y="714"/>
                    <a:pt x="170533" y="1072"/>
                  </a:cubicBezTo>
                  <a:cubicBezTo>
                    <a:pt x="170533" y="1215"/>
                    <a:pt x="170510" y="1369"/>
                    <a:pt x="170557" y="1500"/>
                  </a:cubicBezTo>
                  <a:cubicBezTo>
                    <a:pt x="170724" y="1988"/>
                    <a:pt x="170664" y="2488"/>
                    <a:pt x="170676" y="2989"/>
                  </a:cubicBezTo>
                  <a:cubicBezTo>
                    <a:pt x="170688" y="3441"/>
                    <a:pt x="170641" y="3882"/>
                    <a:pt x="170783" y="4334"/>
                  </a:cubicBezTo>
                  <a:cubicBezTo>
                    <a:pt x="170843" y="4501"/>
                    <a:pt x="170807" y="4703"/>
                    <a:pt x="170819" y="4894"/>
                  </a:cubicBezTo>
                  <a:cubicBezTo>
                    <a:pt x="170843" y="5656"/>
                    <a:pt x="170772" y="6406"/>
                    <a:pt x="170938" y="7168"/>
                  </a:cubicBezTo>
                  <a:cubicBezTo>
                    <a:pt x="171033" y="7572"/>
                    <a:pt x="170962" y="8025"/>
                    <a:pt x="170962" y="8454"/>
                  </a:cubicBezTo>
                  <a:cubicBezTo>
                    <a:pt x="170962" y="8835"/>
                    <a:pt x="170938" y="9204"/>
                    <a:pt x="171069" y="9585"/>
                  </a:cubicBezTo>
                  <a:cubicBezTo>
                    <a:pt x="171117" y="9704"/>
                    <a:pt x="171093" y="9858"/>
                    <a:pt x="171105" y="10001"/>
                  </a:cubicBezTo>
                  <a:cubicBezTo>
                    <a:pt x="171117" y="10573"/>
                    <a:pt x="171105" y="11132"/>
                    <a:pt x="171224" y="11704"/>
                  </a:cubicBezTo>
                  <a:cubicBezTo>
                    <a:pt x="171319" y="12156"/>
                    <a:pt x="171224" y="12645"/>
                    <a:pt x="171367" y="13109"/>
                  </a:cubicBezTo>
                  <a:cubicBezTo>
                    <a:pt x="171413" y="13258"/>
                    <a:pt x="171304" y="13407"/>
                    <a:pt x="171157" y="13407"/>
                  </a:cubicBezTo>
                  <a:cubicBezTo>
                    <a:pt x="171152" y="13407"/>
                    <a:pt x="171146" y="13407"/>
                    <a:pt x="171141" y="13407"/>
                  </a:cubicBezTo>
                  <a:cubicBezTo>
                    <a:pt x="171120" y="13406"/>
                    <a:pt x="171100" y="13406"/>
                    <a:pt x="171080" y="13406"/>
                  </a:cubicBezTo>
                  <a:cubicBezTo>
                    <a:pt x="170435" y="13406"/>
                    <a:pt x="169811" y="13585"/>
                    <a:pt x="169164" y="13585"/>
                  </a:cubicBezTo>
                  <a:cubicBezTo>
                    <a:pt x="167045" y="13573"/>
                    <a:pt x="164926" y="13570"/>
                    <a:pt x="162806" y="13570"/>
                  </a:cubicBezTo>
                  <a:cubicBezTo>
                    <a:pt x="160687" y="13570"/>
                    <a:pt x="158568" y="13573"/>
                    <a:pt x="156448" y="13573"/>
                  </a:cubicBezTo>
                  <a:cubicBezTo>
                    <a:pt x="156391" y="13573"/>
                    <a:pt x="156333" y="13574"/>
                    <a:pt x="156275" y="13574"/>
                  </a:cubicBezTo>
                  <a:cubicBezTo>
                    <a:pt x="155984" y="13574"/>
                    <a:pt x="155686" y="13565"/>
                    <a:pt x="155389" y="13466"/>
                  </a:cubicBezTo>
                  <a:cubicBezTo>
                    <a:pt x="155270" y="13433"/>
                    <a:pt x="155140" y="13426"/>
                    <a:pt x="155007" y="13426"/>
                  </a:cubicBezTo>
                  <a:cubicBezTo>
                    <a:pt x="154900" y="13426"/>
                    <a:pt x="154792" y="13430"/>
                    <a:pt x="154686" y="13430"/>
                  </a:cubicBezTo>
                  <a:lnTo>
                    <a:pt x="146900" y="13430"/>
                  </a:lnTo>
                  <a:cubicBezTo>
                    <a:pt x="146855" y="13430"/>
                    <a:pt x="146812" y="13430"/>
                    <a:pt x="146772" y="13430"/>
                  </a:cubicBezTo>
                  <a:cubicBezTo>
                    <a:pt x="146102" y="13430"/>
                    <a:pt x="146102" y="13409"/>
                    <a:pt x="146102" y="12656"/>
                  </a:cubicBezTo>
                  <a:cubicBezTo>
                    <a:pt x="146102" y="12418"/>
                    <a:pt x="146114" y="12180"/>
                    <a:pt x="146018" y="11954"/>
                  </a:cubicBezTo>
                  <a:cubicBezTo>
                    <a:pt x="145923" y="11704"/>
                    <a:pt x="145971" y="11442"/>
                    <a:pt x="145971" y="11180"/>
                  </a:cubicBezTo>
                  <a:cubicBezTo>
                    <a:pt x="145947" y="10609"/>
                    <a:pt x="145995" y="10037"/>
                    <a:pt x="145852" y="9477"/>
                  </a:cubicBezTo>
                  <a:cubicBezTo>
                    <a:pt x="145768" y="9192"/>
                    <a:pt x="145828" y="8858"/>
                    <a:pt x="145816" y="8549"/>
                  </a:cubicBezTo>
                  <a:cubicBezTo>
                    <a:pt x="145816" y="8180"/>
                    <a:pt x="145840" y="7799"/>
                    <a:pt x="145709" y="7418"/>
                  </a:cubicBezTo>
                  <a:cubicBezTo>
                    <a:pt x="145649" y="7251"/>
                    <a:pt x="145685" y="7049"/>
                    <a:pt x="145685" y="6858"/>
                  </a:cubicBezTo>
                  <a:cubicBezTo>
                    <a:pt x="145673" y="6596"/>
                    <a:pt x="145685" y="6334"/>
                    <a:pt x="145590" y="6084"/>
                  </a:cubicBezTo>
                  <a:cubicBezTo>
                    <a:pt x="145554" y="6001"/>
                    <a:pt x="145542" y="5894"/>
                    <a:pt x="145542" y="5798"/>
                  </a:cubicBezTo>
                  <a:cubicBezTo>
                    <a:pt x="145530" y="5286"/>
                    <a:pt x="145578" y="4751"/>
                    <a:pt x="145399" y="4251"/>
                  </a:cubicBezTo>
                  <a:cubicBezTo>
                    <a:pt x="145447" y="3108"/>
                    <a:pt x="145161" y="1977"/>
                    <a:pt x="145245" y="834"/>
                  </a:cubicBezTo>
                  <a:cubicBezTo>
                    <a:pt x="145268" y="548"/>
                    <a:pt x="145256" y="262"/>
                    <a:pt x="145114" y="12"/>
                  </a:cubicBezTo>
                  <a:lnTo>
                    <a:pt x="144399" y="12"/>
                  </a:lnTo>
                  <a:cubicBezTo>
                    <a:pt x="144518" y="369"/>
                    <a:pt x="144554" y="750"/>
                    <a:pt x="144542" y="1131"/>
                  </a:cubicBezTo>
                  <a:cubicBezTo>
                    <a:pt x="144530" y="1512"/>
                    <a:pt x="144542" y="1893"/>
                    <a:pt x="144542" y="2274"/>
                  </a:cubicBezTo>
                  <a:cubicBezTo>
                    <a:pt x="144542" y="2608"/>
                    <a:pt x="144506" y="2941"/>
                    <a:pt x="144649" y="3250"/>
                  </a:cubicBezTo>
                  <a:cubicBezTo>
                    <a:pt x="144661" y="3298"/>
                    <a:pt x="144673" y="3346"/>
                    <a:pt x="144673" y="3393"/>
                  </a:cubicBezTo>
                  <a:cubicBezTo>
                    <a:pt x="144614" y="4155"/>
                    <a:pt x="144780" y="4905"/>
                    <a:pt x="144840" y="5656"/>
                  </a:cubicBezTo>
                  <a:cubicBezTo>
                    <a:pt x="144887" y="6418"/>
                    <a:pt x="144935" y="7168"/>
                    <a:pt x="145006" y="7930"/>
                  </a:cubicBezTo>
                  <a:cubicBezTo>
                    <a:pt x="145054" y="8418"/>
                    <a:pt x="145102" y="8918"/>
                    <a:pt x="145114" y="9406"/>
                  </a:cubicBezTo>
                  <a:cubicBezTo>
                    <a:pt x="145125" y="9739"/>
                    <a:pt x="145102" y="10073"/>
                    <a:pt x="145209" y="10394"/>
                  </a:cubicBezTo>
                  <a:cubicBezTo>
                    <a:pt x="145268" y="10597"/>
                    <a:pt x="145245" y="10823"/>
                    <a:pt x="145256" y="11037"/>
                  </a:cubicBezTo>
                  <a:cubicBezTo>
                    <a:pt x="145280" y="11621"/>
                    <a:pt x="145173" y="12228"/>
                    <a:pt x="145387" y="12799"/>
                  </a:cubicBezTo>
                  <a:cubicBezTo>
                    <a:pt x="145399" y="12847"/>
                    <a:pt x="145387" y="12895"/>
                    <a:pt x="145387" y="12942"/>
                  </a:cubicBezTo>
                  <a:cubicBezTo>
                    <a:pt x="145387" y="13145"/>
                    <a:pt x="145292" y="13264"/>
                    <a:pt x="145102" y="13287"/>
                  </a:cubicBezTo>
                  <a:lnTo>
                    <a:pt x="143387" y="13287"/>
                  </a:lnTo>
                  <a:cubicBezTo>
                    <a:pt x="143340" y="13287"/>
                    <a:pt x="143292" y="13290"/>
                    <a:pt x="143246" y="13290"/>
                  </a:cubicBezTo>
                  <a:cubicBezTo>
                    <a:pt x="143200" y="13290"/>
                    <a:pt x="143155" y="13287"/>
                    <a:pt x="143113" y="13276"/>
                  </a:cubicBezTo>
                  <a:cubicBezTo>
                    <a:pt x="142735" y="13163"/>
                    <a:pt x="142353" y="13142"/>
                    <a:pt x="141969" y="13142"/>
                  </a:cubicBezTo>
                  <a:cubicBezTo>
                    <a:pt x="141753" y="13142"/>
                    <a:pt x="141537" y="13149"/>
                    <a:pt x="141321" y="13149"/>
                  </a:cubicBezTo>
                  <a:cubicBezTo>
                    <a:pt x="141232" y="13149"/>
                    <a:pt x="141143" y="13148"/>
                    <a:pt x="141054" y="13145"/>
                  </a:cubicBezTo>
                  <a:cubicBezTo>
                    <a:pt x="140992" y="13143"/>
                    <a:pt x="140931" y="13142"/>
                    <a:pt x="140870" y="13142"/>
                  </a:cubicBezTo>
                  <a:cubicBezTo>
                    <a:pt x="140788" y="13142"/>
                    <a:pt x="140707" y="13143"/>
                    <a:pt x="140625" y="13143"/>
                  </a:cubicBezTo>
                  <a:cubicBezTo>
                    <a:pt x="140340" y="13143"/>
                    <a:pt x="140057" y="13133"/>
                    <a:pt x="139780" y="13037"/>
                  </a:cubicBezTo>
                  <a:cubicBezTo>
                    <a:pt x="139700" y="13004"/>
                    <a:pt x="139610" y="12997"/>
                    <a:pt x="139517" y="12997"/>
                  </a:cubicBezTo>
                  <a:cubicBezTo>
                    <a:pt x="139442" y="12997"/>
                    <a:pt x="139365" y="13002"/>
                    <a:pt x="139291" y="13002"/>
                  </a:cubicBezTo>
                  <a:lnTo>
                    <a:pt x="137291" y="13002"/>
                  </a:lnTo>
                  <a:cubicBezTo>
                    <a:pt x="137183" y="13002"/>
                    <a:pt x="137075" y="13003"/>
                    <a:pt x="136968" y="13003"/>
                  </a:cubicBezTo>
                  <a:cubicBezTo>
                    <a:pt x="136671" y="13003"/>
                    <a:pt x="136377" y="12991"/>
                    <a:pt x="136089" y="12895"/>
                  </a:cubicBezTo>
                  <a:cubicBezTo>
                    <a:pt x="135989" y="12861"/>
                    <a:pt x="135883" y="12854"/>
                    <a:pt x="135775" y="12854"/>
                  </a:cubicBezTo>
                  <a:cubicBezTo>
                    <a:pt x="135689" y="12854"/>
                    <a:pt x="135602" y="12859"/>
                    <a:pt x="135517" y="12859"/>
                  </a:cubicBezTo>
                  <a:cubicBezTo>
                    <a:pt x="135009" y="12859"/>
                    <a:pt x="134501" y="12864"/>
                    <a:pt x="133997" y="12864"/>
                  </a:cubicBezTo>
                  <a:cubicBezTo>
                    <a:pt x="133744" y="12864"/>
                    <a:pt x="133493" y="12863"/>
                    <a:pt x="133243" y="12859"/>
                  </a:cubicBezTo>
                  <a:cubicBezTo>
                    <a:pt x="133169" y="12857"/>
                    <a:pt x="133094" y="12857"/>
                    <a:pt x="133020" y="12857"/>
                  </a:cubicBezTo>
                  <a:cubicBezTo>
                    <a:pt x="132942" y="12857"/>
                    <a:pt x="132863" y="12857"/>
                    <a:pt x="132784" y="12857"/>
                  </a:cubicBezTo>
                  <a:cubicBezTo>
                    <a:pt x="132438" y="12857"/>
                    <a:pt x="132094" y="12847"/>
                    <a:pt x="131755" y="12740"/>
                  </a:cubicBezTo>
                  <a:cubicBezTo>
                    <a:pt x="131677" y="12716"/>
                    <a:pt x="131594" y="12710"/>
                    <a:pt x="131509" y="12710"/>
                  </a:cubicBezTo>
                  <a:cubicBezTo>
                    <a:pt x="131424" y="12710"/>
                    <a:pt x="131338" y="12716"/>
                    <a:pt x="131255" y="12716"/>
                  </a:cubicBezTo>
                  <a:lnTo>
                    <a:pt x="129397" y="12716"/>
                  </a:lnTo>
                  <a:cubicBezTo>
                    <a:pt x="129345" y="12716"/>
                    <a:pt x="129293" y="12716"/>
                    <a:pt x="129240" y="12716"/>
                  </a:cubicBezTo>
                  <a:cubicBezTo>
                    <a:pt x="129031" y="12716"/>
                    <a:pt x="128823" y="12709"/>
                    <a:pt x="128623" y="12633"/>
                  </a:cubicBezTo>
                  <a:cubicBezTo>
                    <a:pt x="128494" y="12578"/>
                    <a:pt x="128361" y="12567"/>
                    <a:pt x="128226" y="12567"/>
                  </a:cubicBezTo>
                  <a:cubicBezTo>
                    <a:pt x="128125" y="12567"/>
                    <a:pt x="128023" y="12573"/>
                    <a:pt x="127921" y="12573"/>
                  </a:cubicBezTo>
                  <a:cubicBezTo>
                    <a:pt x="127064" y="12573"/>
                    <a:pt x="126206" y="12565"/>
                    <a:pt x="125349" y="12565"/>
                  </a:cubicBezTo>
                  <a:cubicBezTo>
                    <a:pt x="124706" y="12565"/>
                    <a:pt x="124063" y="12570"/>
                    <a:pt x="123420" y="12585"/>
                  </a:cubicBezTo>
                  <a:cubicBezTo>
                    <a:pt x="123402" y="12585"/>
                    <a:pt x="123384" y="12585"/>
                    <a:pt x="123365" y="12585"/>
                  </a:cubicBezTo>
                  <a:cubicBezTo>
                    <a:pt x="122778" y="12585"/>
                    <a:pt x="122209" y="12416"/>
                    <a:pt x="121623" y="12416"/>
                  </a:cubicBezTo>
                  <a:cubicBezTo>
                    <a:pt x="121587" y="12416"/>
                    <a:pt x="121551" y="12417"/>
                    <a:pt x="121515" y="12418"/>
                  </a:cubicBezTo>
                  <a:cubicBezTo>
                    <a:pt x="121384" y="12418"/>
                    <a:pt x="121289" y="12323"/>
                    <a:pt x="121277" y="12192"/>
                  </a:cubicBezTo>
                  <a:cubicBezTo>
                    <a:pt x="121265" y="11978"/>
                    <a:pt x="121265" y="11763"/>
                    <a:pt x="121265" y="11549"/>
                  </a:cubicBezTo>
                  <a:cubicBezTo>
                    <a:pt x="121253" y="8739"/>
                    <a:pt x="121253" y="5929"/>
                    <a:pt x="121253" y="3131"/>
                  </a:cubicBezTo>
                  <a:cubicBezTo>
                    <a:pt x="121253" y="2750"/>
                    <a:pt x="121277" y="2369"/>
                    <a:pt x="121146" y="2000"/>
                  </a:cubicBezTo>
                  <a:cubicBezTo>
                    <a:pt x="121099" y="1846"/>
                    <a:pt x="121122" y="1667"/>
                    <a:pt x="121122" y="1500"/>
                  </a:cubicBezTo>
                  <a:cubicBezTo>
                    <a:pt x="121122" y="1000"/>
                    <a:pt x="121122" y="500"/>
                    <a:pt x="121122" y="0"/>
                  </a:cubicBezTo>
                  <a:lnTo>
                    <a:pt x="120408" y="0"/>
                  </a:lnTo>
                  <a:cubicBezTo>
                    <a:pt x="120408" y="595"/>
                    <a:pt x="120408" y="1191"/>
                    <a:pt x="120408" y="1786"/>
                  </a:cubicBezTo>
                  <a:cubicBezTo>
                    <a:pt x="120408" y="2262"/>
                    <a:pt x="120372" y="2739"/>
                    <a:pt x="120527" y="3203"/>
                  </a:cubicBezTo>
                  <a:cubicBezTo>
                    <a:pt x="120575" y="3370"/>
                    <a:pt x="120551" y="3572"/>
                    <a:pt x="120551" y="3762"/>
                  </a:cubicBezTo>
                  <a:cubicBezTo>
                    <a:pt x="120551" y="6406"/>
                    <a:pt x="120551" y="9037"/>
                    <a:pt x="120551" y="11680"/>
                  </a:cubicBezTo>
                  <a:cubicBezTo>
                    <a:pt x="120551" y="11823"/>
                    <a:pt x="120551" y="11966"/>
                    <a:pt x="120539" y="12109"/>
                  </a:cubicBezTo>
                  <a:cubicBezTo>
                    <a:pt x="120527" y="12323"/>
                    <a:pt x="120444" y="12418"/>
                    <a:pt x="120230" y="12418"/>
                  </a:cubicBezTo>
                  <a:cubicBezTo>
                    <a:pt x="120196" y="12418"/>
                    <a:pt x="120163" y="12417"/>
                    <a:pt x="120129" y="12417"/>
                  </a:cubicBezTo>
                  <a:cubicBezTo>
                    <a:pt x="119884" y="12417"/>
                    <a:pt x="119637" y="12435"/>
                    <a:pt x="119388" y="12435"/>
                  </a:cubicBezTo>
                  <a:cubicBezTo>
                    <a:pt x="119126" y="12435"/>
                    <a:pt x="118862" y="12415"/>
                    <a:pt x="118598" y="12335"/>
                  </a:cubicBezTo>
                  <a:cubicBezTo>
                    <a:pt x="118420" y="12287"/>
                    <a:pt x="118229" y="12299"/>
                    <a:pt x="118039" y="12287"/>
                  </a:cubicBezTo>
                  <a:lnTo>
                    <a:pt x="116539" y="12287"/>
                  </a:lnTo>
                  <a:cubicBezTo>
                    <a:pt x="116491" y="12287"/>
                    <a:pt x="116443" y="12288"/>
                    <a:pt x="116396" y="12288"/>
                  </a:cubicBezTo>
                  <a:cubicBezTo>
                    <a:pt x="116182" y="12288"/>
                    <a:pt x="115969" y="12280"/>
                    <a:pt x="115765" y="12192"/>
                  </a:cubicBezTo>
                  <a:cubicBezTo>
                    <a:pt x="115697" y="12173"/>
                    <a:pt x="115621" y="12153"/>
                    <a:pt x="115543" y="12153"/>
                  </a:cubicBezTo>
                  <a:cubicBezTo>
                    <a:pt x="115526" y="12153"/>
                    <a:pt x="115508" y="12154"/>
                    <a:pt x="115491" y="12156"/>
                  </a:cubicBezTo>
                  <a:cubicBezTo>
                    <a:pt x="115384" y="12162"/>
                    <a:pt x="115277" y="12165"/>
                    <a:pt x="115171" y="12165"/>
                  </a:cubicBezTo>
                  <a:cubicBezTo>
                    <a:pt x="114288" y="12165"/>
                    <a:pt x="113416" y="11990"/>
                    <a:pt x="112534" y="11990"/>
                  </a:cubicBezTo>
                  <a:cubicBezTo>
                    <a:pt x="112408" y="11990"/>
                    <a:pt x="112283" y="11994"/>
                    <a:pt x="112157" y="12002"/>
                  </a:cubicBezTo>
                  <a:cubicBezTo>
                    <a:pt x="112100" y="12004"/>
                    <a:pt x="112043" y="12005"/>
                    <a:pt x="111986" y="12005"/>
                  </a:cubicBezTo>
                  <a:cubicBezTo>
                    <a:pt x="111757" y="12005"/>
                    <a:pt x="111531" y="11983"/>
                    <a:pt x="111312" y="11906"/>
                  </a:cubicBezTo>
                  <a:cubicBezTo>
                    <a:pt x="111157" y="11859"/>
                    <a:pt x="110978" y="11859"/>
                    <a:pt x="110812" y="11859"/>
                  </a:cubicBezTo>
                  <a:lnTo>
                    <a:pt x="109466" y="11859"/>
                  </a:lnTo>
                  <a:cubicBezTo>
                    <a:pt x="109385" y="11859"/>
                    <a:pt x="109299" y="11866"/>
                    <a:pt x="109216" y="11866"/>
                  </a:cubicBezTo>
                  <a:cubicBezTo>
                    <a:pt x="109154" y="11866"/>
                    <a:pt x="109094" y="11862"/>
                    <a:pt x="109038" y="11847"/>
                  </a:cubicBezTo>
                  <a:cubicBezTo>
                    <a:pt x="108558" y="11731"/>
                    <a:pt x="108075" y="11705"/>
                    <a:pt x="107590" y="11705"/>
                  </a:cubicBezTo>
                  <a:cubicBezTo>
                    <a:pt x="107201" y="11705"/>
                    <a:pt x="106812" y="11722"/>
                    <a:pt x="106422" y="11722"/>
                  </a:cubicBezTo>
                  <a:cubicBezTo>
                    <a:pt x="106297" y="11722"/>
                    <a:pt x="106173" y="11720"/>
                    <a:pt x="106049" y="11716"/>
                  </a:cubicBezTo>
                  <a:cubicBezTo>
                    <a:pt x="105886" y="11712"/>
                    <a:pt x="105722" y="11711"/>
                    <a:pt x="105557" y="11711"/>
                  </a:cubicBezTo>
                  <a:cubicBezTo>
                    <a:pt x="105228" y="11711"/>
                    <a:pt x="104894" y="11716"/>
                    <a:pt x="104561" y="11716"/>
                  </a:cubicBezTo>
                  <a:cubicBezTo>
                    <a:pt x="104228" y="11704"/>
                    <a:pt x="103894" y="11716"/>
                    <a:pt x="103573" y="11609"/>
                  </a:cubicBezTo>
                  <a:cubicBezTo>
                    <a:pt x="103460" y="11576"/>
                    <a:pt x="103340" y="11568"/>
                    <a:pt x="103219" y="11568"/>
                  </a:cubicBezTo>
                  <a:cubicBezTo>
                    <a:pt x="103123" y="11568"/>
                    <a:pt x="103025" y="11573"/>
                    <a:pt x="102930" y="11573"/>
                  </a:cubicBezTo>
                  <a:lnTo>
                    <a:pt x="99084" y="11573"/>
                  </a:lnTo>
                  <a:cubicBezTo>
                    <a:pt x="98894" y="11573"/>
                    <a:pt x="98703" y="11561"/>
                    <a:pt x="98513" y="11549"/>
                  </a:cubicBezTo>
                  <a:cubicBezTo>
                    <a:pt x="98382" y="11537"/>
                    <a:pt x="98298" y="11454"/>
                    <a:pt x="98286" y="11323"/>
                  </a:cubicBezTo>
                  <a:cubicBezTo>
                    <a:pt x="98262" y="11180"/>
                    <a:pt x="98262" y="11037"/>
                    <a:pt x="98262" y="10894"/>
                  </a:cubicBezTo>
                  <a:cubicBezTo>
                    <a:pt x="98262" y="10347"/>
                    <a:pt x="98262" y="9799"/>
                    <a:pt x="98262" y="9251"/>
                  </a:cubicBezTo>
                  <a:cubicBezTo>
                    <a:pt x="98262" y="8870"/>
                    <a:pt x="98286" y="8501"/>
                    <a:pt x="98155" y="8120"/>
                  </a:cubicBezTo>
                  <a:cubicBezTo>
                    <a:pt x="98096" y="7953"/>
                    <a:pt x="98120" y="7751"/>
                    <a:pt x="98120" y="7561"/>
                  </a:cubicBezTo>
                  <a:lnTo>
                    <a:pt x="98120" y="0"/>
                  </a:lnTo>
                  <a:lnTo>
                    <a:pt x="97405" y="0"/>
                  </a:lnTo>
                  <a:cubicBezTo>
                    <a:pt x="97417" y="2953"/>
                    <a:pt x="97417" y="5894"/>
                    <a:pt x="97417" y="8846"/>
                  </a:cubicBezTo>
                  <a:cubicBezTo>
                    <a:pt x="97417" y="9180"/>
                    <a:pt x="97453" y="9501"/>
                    <a:pt x="97512" y="9835"/>
                  </a:cubicBezTo>
                  <a:cubicBezTo>
                    <a:pt x="97584" y="10323"/>
                    <a:pt x="97536" y="10823"/>
                    <a:pt x="97536" y="11323"/>
                  </a:cubicBezTo>
                  <a:cubicBezTo>
                    <a:pt x="97536" y="11454"/>
                    <a:pt x="97429" y="11537"/>
                    <a:pt x="97298" y="11549"/>
                  </a:cubicBezTo>
                  <a:cubicBezTo>
                    <a:pt x="97131" y="11573"/>
                    <a:pt x="96965" y="11573"/>
                    <a:pt x="96798" y="11573"/>
                  </a:cubicBezTo>
                  <a:lnTo>
                    <a:pt x="92166" y="11573"/>
                  </a:lnTo>
                  <a:cubicBezTo>
                    <a:pt x="91881" y="11573"/>
                    <a:pt x="91607" y="11573"/>
                    <a:pt x="91321" y="11478"/>
                  </a:cubicBezTo>
                  <a:cubicBezTo>
                    <a:pt x="91194" y="11435"/>
                    <a:pt x="91054" y="11429"/>
                    <a:pt x="90919" y="11429"/>
                  </a:cubicBezTo>
                  <a:cubicBezTo>
                    <a:pt x="90866" y="11429"/>
                    <a:pt x="90813" y="11430"/>
                    <a:pt x="90762" y="11430"/>
                  </a:cubicBezTo>
                  <a:lnTo>
                    <a:pt x="89476" y="11430"/>
                  </a:lnTo>
                  <a:cubicBezTo>
                    <a:pt x="89394" y="11430"/>
                    <a:pt x="89308" y="11438"/>
                    <a:pt x="89226" y="11438"/>
                  </a:cubicBezTo>
                  <a:cubicBezTo>
                    <a:pt x="89164" y="11438"/>
                    <a:pt x="89103" y="11433"/>
                    <a:pt x="89047" y="11418"/>
                  </a:cubicBezTo>
                  <a:cubicBezTo>
                    <a:pt x="88504" y="11300"/>
                    <a:pt x="87958" y="11271"/>
                    <a:pt x="87412" y="11271"/>
                  </a:cubicBezTo>
                  <a:cubicBezTo>
                    <a:pt x="86907" y="11271"/>
                    <a:pt x="86402" y="11296"/>
                    <a:pt x="85898" y="11296"/>
                  </a:cubicBezTo>
                  <a:cubicBezTo>
                    <a:pt x="85741" y="11296"/>
                    <a:pt x="85584" y="11293"/>
                    <a:pt x="85428" y="11287"/>
                  </a:cubicBezTo>
                  <a:cubicBezTo>
                    <a:pt x="84975" y="11263"/>
                    <a:pt x="84523" y="11311"/>
                    <a:pt x="84082" y="11168"/>
                  </a:cubicBezTo>
                  <a:cubicBezTo>
                    <a:pt x="83990" y="11141"/>
                    <a:pt x="83893" y="11134"/>
                    <a:pt x="83795" y="11134"/>
                  </a:cubicBezTo>
                  <a:cubicBezTo>
                    <a:pt x="83677" y="11134"/>
                    <a:pt x="83556" y="11144"/>
                    <a:pt x="83439" y="11144"/>
                  </a:cubicBezTo>
                  <a:lnTo>
                    <a:pt x="73878" y="11144"/>
                  </a:lnTo>
                  <a:cubicBezTo>
                    <a:pt x="73774" y="11144"/>
                    <a:pt x="73682" y="11145"/>
                    <a:pt x="73600" y="11145"/>
                  </a:cubicBezTo>
                  <a:cubicBezTo>
                    <a:pt x="72948" y="11145"/>
                    <a:pt x="72986" y="11098"/>
                    <a:pt x="72986" y="10251"/>
                  </a:cubicBezTo>
                  <a:lnTo>
                    <a:pt x="72986" y="2191"/>
                  </a:lnTo>
                  <a:cubicBezTo>
                    <a:pt x="72986" y="1846"/>
                    <a:pt x="73009" y="1488"/>
                    <a:pt x="73081" y="1143"/>
                  </a:cubicBezTo>
                  <a:cubicBezTo>
                    <a:pt x="73164" y="774"/>
                    <a:pt x="73116" y="381"/>
                    <a:pt x="73128" y="0"/>
                  </a:cubicBezTo>
                  <a:lnTo>
                    <a:pt x="72414" y="0"/>
                  </a:lnTo>
                  <a:cubicBezTo>
                    <a:pt x="72414" y="3477"/>
                    <a:pt x="72414" y="6953"/>
                    <a:pt x="72414" y="10430"/>
                  </a:cubicBezTo>
                  <a:cubicBezTo>
                    <a:pt x="72414" y="11132"/>
                    <a:pt x="72414" y="11144"/>
                    <a:pt x="71712" y="11144"/>
                  </a:cubicBezTo>
                  <a:lnTo>
                    <a:pt x="68783" y="11144"/>
                  </a:lnTo>
                  <a:cubicBezTo>
                    <a:pt x="68544" y="11144"/>
                    <a:pt x="68306" y="11144"/>
                    <a:pt x="68080" y="11061"/>
                  </a:cubicBezTo>
                  <a:cubicBezTo>
                    <a:pt x="67937" y="11007"/>
                    <a:pt x="67787" y="10995"/>
                    <a:pt x="67637" y="10995"/>
                  </a:cubicBezTo>
                  <a:cubicBezTo>
                    <a:pt x="67525" y="10995"/>
                    <a:pt x="67413" y="11001"/>
                    <a:pt x="67306" y="11001"/>
                  </a:cubicBezTo>
                  <a:lnTo>
                    <a:pt x="55019" y="11001"/>
                  </a:lnTo>
                  <a:cubicBezTo>
                    <a:pt x="54952" y="11001"/>
                    <a:pt x="54884" y="11002"/>
                    <a:pt x="54817" y="11002"/>
                  </a:cubicBezTo>
                  <a:cubicBezTo>
                    <a:pt x="54483" y="11002"/>
                    <a:pt x="54154" y="10994"/>
                    <a:pt x="53816" y="10894"/>
                  </a:cubicBezTo>
                  <a:cubicBezTo>
                    <a:pt x="53711" y="10861"/>
                    <a:pt x="53594" y="10854"/>
                    <a:pt x="53474" y="10854"/>
                  </a:cubicBezTo>
                  <a:cubicBezTo>
                    <a:pt x="53378" y="10854"/>
                    <a:pt x="53281" y="10859"/>
                    <a:pt x="53185" y="10859"/>
                  </a:cubicBezTo>
                  <a:lnTo>
                    <a:pt x="46185" y="10859"/>
                  </a:lnTo>
                  <a:cubicBezTo>
                    <a:pt x="45423" y="10859"/>
                    <a:pt x="45387" y="10847"/>
                    <a:pt x="45434" y="10132"/>
                  </a:cubicBezTo>
                  <a:cubicBezTo>
                    <a:pt x="45482" y="9299"/>
                    <a:pt x="45601" y="8477"/>
                    <a:pt x="45577" y="7644"/>
                  </a:cubicBezTo>
                  <a:cubicBezTo>
                    <a:pt x="45756" y="7180"/>
                    <a:pt x="45661" y="6703"/>
                    <a:pt x="45720" y="6239"/>
                  </a:cubicBezTo>
                  <a:cubicBezTo>
                    <a:pt x="45815" y="5501"/>
                    <a:pt x="45804" y="4763"/>
                    <a:pt x="45875" y="4036"/>
                  </a:cubicBezTo>
                  <a:cubicBezTo>
                    <a:pt x="45935" y="3524"/>
                    <a:pt x="45911" y="2989"/>
                    <a:pt x="46018" y="2488"/>
                  </a:cubicBezTo>
                  <a:cubicBezTo>
                    <a:pt x="46173" y="1655"/>
                    <a:pt x="46101" y="834"/>
                    <a:pt x="46137" y="0"/>
                  </a:cubicBezTo>
                  <a:lnTo>
                    <a:pt x="45423" y="0"/>
                  </a:lnTo>
                  <a:cubicBezTo>
                    <a:pt x="45423" y="762"/>
                    <a:pt x="45434" y="1524"/>
                    <a:pt x="45423" y="2286"/>
                  </a:cubicBezTo>
                  <a:cubicBezTo>
                    <a:pt x="45423" y="2465"/>
                    <a:pt x="45411" y="2667"/>
                    <a:pt x="45351" y="2846"/>
                  </a:cubicBezTo>
                  <a:cubicBezTo>
                    <a:pt x="45303" y="3036"/>
                    <a:pt x="45292" y="3215"/>
                    <a:pt x="45292" y="3405"/>
                  </a:cubicBezTo>
                  <a:cubicBezTo>
                    <a:pt x="45280" y="3882"/>
                    <a:pt x="45315" y="4358"/>
                    <a:pt x="45161" y="4822"/>
                  </a:cubicBezTo>
                  <a:cubicBezTo>
                    <a:pt x="45113" y="4989"/>
                    <a:pt x="45149" y="5191"/>
                    <a:pt x="45149" y="5382"/>
                  </a:cubicBezTo>
                  <a:cubicBezTo>
                    <a:pt x="45137" y="5787"/>
                    <a:pt x="45161" y="6191"/>
                    <a:pt x="45042" y="6584"/>
                  </a:cubicBezTo>
                  <a:cubicBezTo>
                    <a:pt x="44970" y="6834"/>
                    <a:pt x="45006" y="7108"/>
                    <a:pt x="45006" y="7370"/>
                  </a:cubicBezTo>
                  <a:cubicBezTo>
                    <a:pt x="44982" y="7882"/>
                    <a:pt x="45018" y="8406"/>
                    <a:pt x="44887" y="8918"/>
                  </a:cubicBezTo>
                  <a:cubicBezTo>
                    <a:pt x="44803" y="9263"/>
                    <a:pt x="44863" y="9632"/>
                    <a:pt x="44863" y="9989"/>
                  </a:cubicBezTo>
                  <a:cubicBezTo>
                    <a:pt x="44863" y="10820"/>
                    <a:pt x="44892" y="10859"/>
                    <a:pt x="44243" y="10859"/>
                  </a:cubicBezTo>
                  <a:cubicBezTo>
                    <a:pt x="44175" y="10859"/>
                    <a:pt x="44101" y="10859"/>
                    <a:pt x="44018" y="10859"/>
                  </a:cubicBezTo>
                  <a:lnTo>
                    <a:pt x="38315" y="10859"/>
                  </a:lnTo>
                  <a:cubicBezTo>
                    <a:pt x="38219" y="10859"/>
                    <a:pt x="38124" y="10857"/>
                    <a:pt x="38029" y="10857"/>
                  </a:cubicBezTo>
                  <a:cubicBezTo>
                    <a:pt x="37792" y="10857"/>
                    <a:pt x="37556" y="10869"/>
                    <a:pt x="37326" y="10954"/>
                  </a:cubicBezTo>
                  <a:cubicBezTo>
                    <a:pt x="37172" y="11013"/>
                    <a:pt x="36993" y="10990"/>
                    <a:pt x="36826" y="11001"/>
                  </a:cubicBezTo>
                  <a:lnTo>
                    <a:pt x="35267" y="11001"/>
                  </a:lnTo>
                  <a:cubicBezTo>
                    <a:pt x="35165" y="11001"/>
                    <a:pt x="35063" y="11000"/>
                    <a:pt x="34962" y="11000"/>
                  </a:cubicBezTo>
                  <a:cubicBezTo>
                    <a:pt x="34683" y="11000"/>
                    <a:pt x="34406" y="11013"/>
                    <a:pt x="34135" y="11109"/>
                  </a:cubicBezTo>
                  <a:cubicBezTo>
                    <a:pt x="34049" y="11142"/>
                    <a:pt x="33956" y="11149"/>
                    <a:pt x="33862" y="11149"/>
                  </a:cubicBezTo>
                  <a:cubicBezTo>
                    <a:pt x="33786" y="11149"/>
                    <a:pt x="33709" y="11144"/>
                    <a:pt x="33635" y="11144"/>
                  </a:cubicBezTo>
                  <a:lnTo>
                    <a:pt x="31504" y="11144"/>
                  </a:lnTo>
                  <a:cubicBezTo>
                    <a:pt x="31433" y="11146"/>
                    <a:pt x="31363" y="11147"/>
                    <a:pt x="31292" y="11147"/>
                  </a:cubicBezTo>
                  <a:cubicBezTo>
                    <a:pt x="31217" y="11147"/>
                    <a:pt x="31142" y="11146"/>
                    <a:pt x="31067" y="11146"/>
                  </a:cubicBezTo>
                  <a:cubicBezTo>
                    <a:pt x="30738" y="11146"/>
                    <a:pt x="30410" y="11156"/>
                    <a:pt x="30087" y="11263"/>
                  </a:cubicBezTo>
                  <a:cubicBezTo>
                    <a:pt x="29998" y="11287"/>
                    <a:pt x="29903" y="11293"/>
                    <a:pt x="29806" y="11293"/>
                  </a:cubicBezTo>
                  <a:cubicBezTo>
                    <a:pt x="29709" y="11293"/>
                    <a:pt x="29611" y="11287"/>
                    <a:pt x="29516" y="11287"/>
                  </a:cubicBezTo>
                  <a:lnTo>
                    <a:pt x="25813" y="11287"/>
                  </a:lnTo>
                  <a:cubicBezTo>
                    <a:pt x="25699" y="11287"/>
                    <a:pt x="25584" y="11286"/>
                    <a:pt x="25470" y="11286"/>
                  </a:cubicBezTo>
                  <a:cubicBezTo>
                    <a:pt x="25157" y="11286"/>
                    <a:pt x="24845" y="11298"/>
                    <a:pt x="24539" y="11394"/>
                  </a:cubicBezTo>
                  <a:cubicBezTo>
                    <a:pt x="24453" y="11427"/>
                    <a:pt x="24360" y="11435"/>
                    <a:pt x="24265" y="11435"/>
                  </a:cubicBezTo>
                  <a:cubicBezTo>
                    <a:pt x="24189" y="11435"/>
                    <a:pt x="24113" y="11430"/>
                    <a:pt x="24039" y="11430"/>
                  </a:cubicBezTo>
                  <a:lnTo>
                    <a:pt x="18979" y="11430"/>
                  </a:lnTo>
                  <a:cubicBezTo>
                    <a:pt x="18884" y="11430"/>
                    <a:pt x="18788" y="11430"/>
                    <a:pt x="18693" y="11418"/>
                  </a:cubicBezTo>
                  <a:cubicBezTo>
                    <a:pt x="18360" y="11406"/>
                    <a:pt x="18300" y="11347"/>
                    <a:pt x="18288" y="10978"/>
                  </a:cubicBezTo>
                  <a:cubicBezTo>
                    <a:pt x="18276" y="10835"/>
                    <a:pt x="18288" y="10692"/>
                    <a:pt x="18288" y="10549"/>
                  </a:cubicBezTo>
                  <a:cubicBezTo>
                    <a:pt x="18288" y="7037"/>
                    <a:pt x="18288" y="3512"/>
                    <a:pt x="18288" y="0"/>
                  </a:cubicBez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7375600" y="758550"/>
              <a:ext cx="3300" cy="53600"/>
            </a:xfrm>
            <a:custGeom>
              <a:avLst/>
              <a:gdLst/>
              <a:ahLst/>
              <a:cxnLst/>
              <a:rect l="l" t="t" r="r" b="b"/>
              <a:pathLst>
                <a:path w="132" h="2144" extrusionOk="0">
                  <a:moveTo>
                    <a:pt x="132" y="1"/>
                  </a:moveTo>
                  <a:cubicBezTo>
                    <a:pt x="96" y="72"/>
                    <a:pt x="13" y="156"/>
                    <a:pt x="13" y="239"/>
                  </a:cubicBezTo>
                  <a:cubicBezTo>
                    <a:pt x="1" y="787"/>
                    <a:pt x="1" y="1346"/>
                    <a:pt x="13" y="1906"/>
                  </a:cubicBezTo>
                  <a:cubicBezTo>
                    <a:pt x="13" y="1977"/>
                    <a:pt x="96" y="2061"/>
                    <a:pt x="132" y="2144"/>
                  </a:cubicBezTo>
                  <a:lnTo>
                    <a:pt x="132"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7375600" y="883575"/>
              <a:ext cx="3300" cy="50025"/>
            </a:xfrm>
            <a:custGeom>
              <a:avLst/>
              <a:gdLst/>
              <a:ahLst/>
              <a:cxnLst/>
              <a:rect l="l" t="t" r="r" b="b"/>
              <a:pathLst>
                <a:path w="132" h="2001" extrusionOk="0">
                  <a:moveTo>
                    <a:pt x="132" y="0"/>
                  </a:moveTo>
                  <a:cubicBezTo>
                    <a:pt x="96" y="72"/>
                    <a:pt x="13" y="155"/>
                    <a:pt x="13" y="227"/>
                  </a:cubicBezTo>
                  <a:cubicBezTo>
                    <a:pt x="1" y="739"/>
                    <a:pt x="1" y="1251"/>
                    <a:pt x="13" y="1762"/>
                  </a:cubicBezTo>
                  <a:cubicBezTo>
                    <a:pt x="13" y="1834"/>
                    <a:pt x="96" y="1917"/>
                    <a:pt x="132" y="2001"/>
                  </a:cubicBezTo>
                  <a:lnTo>
                    <a:pt x="132" y="1989"/>
                  </a:lnTo>
                  <a:lnTo>
                    <a:pt x="132" y="0"/>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7374425" y="579950"/>
              <a:ext cx="4475" cy="25050"/>
            </a:xfrm>
            <a:custGeom>
              <a:avLst/>
              <a:gdLst/>
              <a:ahLst/>
              <a:cxnLst/>
              <a:rect l="l" t="t" r="r" b="b"/>
              <a:pathLst>
                <a:path w="179" h="1002" extrusionOk="0">
                  <a:moveTo>
                    <a:pt x="179" y="1"/>
                  </a:moveTo>
                  <a:cubicBezTo>
                    <a:pt x="0" y="394"/>
                    <a:pt x="0" y="608"/>
                    <a:pt x="179" y="1001"/>
                  </a:cubicBezTo>
                  <a:lnTo>
                    <a:pt x="179"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7373825" y="1154725"/>
              <a:ext cx="5075" cy="21475"/>
            </a:xfrm>
            <a:custGeom>
              <a:avLst/>
              <a:gdLst/>
              <a:ahLst/>
              <a:cxnLst/>
              <a:rect l="l" t="t" r="r" b="b"/>
              <a:pathLst>
                <a:path w="203" h="859" extrusionOk="0">
                  <a:moveTo>
                    <a:pt x="203" y="1"/>
                  </a:moveTo>
                  <a:cubicBezTo>
                    <a:pt x="1" y="287"/>
                    <a:pt x="1" y="572"/>
                    <a:pt x="203" y="858"/>
                  </a:cubicBezTo>
                  <a:lnTo>
                    <a:pt x="203"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7374125" y="619250"/>
              <a:ext cx="4775" cy="17875"/>
            </a:xfrm>
            <a:custGeom>
              <a:avLst/>
              <a:gdLst/>
              <a:ahLst/>
              <a:cxnLst/>
              <a:rect l="l" t="t" r="r" b="b"/>
              <a:pathLst>
                <a:path w="191" h="715" extrusionOk="0">
                  <a:moveTo>
                    <a:pt x="191" y="1"/>
                  </a:moveTo>
                  <a:cubicBezTo>
                    <a:pt x="0" y="239"/>
                    <a:pt x="0" y="477"/>
                    <a:pt x="191" y="715"/>
                  </a:cubicBezTo>
                  <a:lnTo>
                    <a:pt x="191"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7374125" y="679975"/>
              <a:ext cx="4775" cy="17875"/>
            </a:xfrm>
            <a:custGeom>
              <a:avLst/>
              <a:gdLst/>
              <a:ahLst/>
              <a:cxnLst/>
              <a:rect l="l" t="t" r="r" b="b"/>
              <a:pathLst>
                <a:path w="191" h="715" extrusionOk="0">
                  <a:moveTo>
                    <a:pt x="191" y="0"/>
                  </a:moveTo>
                  <a:cubicBezTo>
                    <a:pt x="0" y="239"/>
                    <a:pt x="0" y="477"/>
                    <a:pt x="191" y="715"/>
                  </a:cubicBezTo>
                  <a:lnTo>
                    <a:pt x="191" y="0"/>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7374125" y="1033300"/>
              <a:ext cx="4775" cy="17875"/>
            </a:xfrm>
            <a:custGeom>
              <a:avLst/>
              <a:gdLst/>
              <a:ahLst/>
              <a:cxnLst/>
              <a:rect l="l" t="t" r="r" b="b"/>
              <a:pathLst>
                <a:path w="191" h="715" extrusionOk="0">
                  <a:moveTo>
                    <a:pt x="191" y="0"/>
                  </a:moveTo>
                  <a:cubicBezTo>
                    <a:pt x="0" y="238"/>
                    <a:pt x="0" y="476"/>
                    <a:pt x="191" y="715"/>
                  </a:cubicBezTo>
                  <a:lnTo>
                    <a:pt x="191" y="0"/>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7374425" y="1115450"/>
              <a:ext cx="4475" cy="14300"/>
            </a:xfrm>
            <a:custGeom>
              <a:avLst/>
              <a:gdLst/>
              <a:ahLst/>
              <a:cxnLst/>
              <a:rect l="l" t="t" r="r" b="b"/>
              <a:pathLst>
                <a:path w="179" h="572" extrusionOk="0">
                  <a:moveTo>
                    <a:pt x="179" y="0"/>
                  </a:moveTo>
                  <a:cubicBezTo>
                    <a:pt x="0" y="274"/>
                    <a:pt x="0" y="298"/>
                    <a:pt x="179" y="572"/>
                  </a:cubicBezTo>
                  <a:lnTo>
                    <a:pt x="179" y="0"/>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7374725" y="826425"/>
              <a:ext cx="4175" cy="10725"/>
            </a:xfrm>
            <a:custGeom>
              <a:avLst/>
              <a:gdLst/>
              <a:ahLst/>
              <a:cxnLst/>
              <a:rect l="l" t="t" r="r" b="b"/>
              <a:pathLst>
                <a:path w="167" h="429" extrusionOk="0">
                  <a:moveTo>
                    <a:pt x="167" y="0"/>
                  </a:moveTo>
                  <a:cubicBezTo>
                    <a:pt x="0" y="203"/>
                    <a:pt x="0" y="215"/>
                    <a:pt x="167" y="429"/>
                  </a:cubicBezTo>
                  <a:lnTo>
                    <a:pt x="167" y="0"/>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7376200" y="847850"/>
              <a:ext cx="2700" cy="10750"/>
            </a:xfrm>
            <a:custGeom>
              <a:avLst/>
              <a:gdLst/>
              <a:ahLst/>
              <a:cxnLst/>
              <a:rect l="l" t="t" r="r" b="b"/>
              <a:pathLst>
                <a:path w="108" h="430" extrusionOk="0">
                  <a:moveTo>
                    <a:pt x="108" y="1"/>
                  </a:moveTo>
                  <a:cubicBezTo>
                    <a:pt x="1" y="143"/>
                    <a:pt x="1" y="286"/>
                    <a:pt x="108" y="429"/>
                  </a:cubicBezTo>
                  <a:lnTo>
                    <a:pt x="108"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7376200" y="2793625"/>
              <a:ext cx="2700" cy="10750"/>
            </a:xfrm>
            <a:custGeom>
              <a:avLst/>
              <a:gdLst/>
              <a:ahLst/>
              <a:cxnLst/>
              <a:rect l="l" t="t" r="r" b="b"/>
              <a:pathLst>
                <a:path w="108" h="430" extrusionOk="0">
                  <a:moveTo>
                    <a:pt x="108" y="1"/>
                  </a:moveTo>
                  <a:cubicBezTo>
                    <a:pt x="1" y="143"/>
                    <a:pt x="1" y="286"/>
                    <a:pt x="108" y="429"/>
                  </a:cubicBezTo>
                  <a:lnTo>
                    <a:pt x="108"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7375600" y="665675"/>
              <a:ext cx="3300" cy="7175"/>
            </a:xfrm>
            <a:custGeom>
              <a:avLst/>
              <a:gdLst/>
              <a:ahLst/>
              <a:cxnLst/>
              <a:rect l="l" t="t" r="r" b="b"/>
              <a:pathLst>
                <a:path w="132" h="287" extrusionOk="0">
                  <a:moveTo>
                    <a:pt x="132" y="1"/>
                  </a:moveTo>
                  <a:cubicBezTo>
                    <a:pt x="1" y="96"/>
                    <a:pt x="1" y="191"/>
                    <a:pt x="132" y="287"/>
                  </a:cubicBezTo>
                  <a:lnTo>
                    <a:pt x="132"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7375600" y="869275"/>
              <a:ext cx="3300" cy="7175"/>
            </a:xfrm>
            <a:custGeom>
              <a:avLst/>
              <a:gdLst/>
              <a:ahLst/>
              <a:cxnLst/>
              <a:rect l="l" t="t" r="r" b="b"/>
              <a:pathLst>
                <a:path w="132" h="287" extrusionOk="0">
                  <a:moveTo>
                    <a:pt x="132" y="1"/>
                  </a:moveTo>
                  <a:cubicBezTo>
                    <a:pt x="1" y="96"/>
                    <a:pt x="1" y="191"/>
                    <a:pt x="132" y="287"/>
                  </a:cubicBezTo>
                  <a:lnTo>
                    <a:pt x="132"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375600" y="2736475"/>
              <a:ext cx="3300" cy="7175"/>
            </a:xfrm>
            <a:custGeom>
              <a:avLst/>
              <a:gdLst/>
              <a:ahLst/>
              <a:cxnLst/>
              <a:rect l="l" t="t" r="r" b="b"/>
              <a:pathLst>
                <a:path w="132" h="287" extrusionOk="0">
                  <a:moveTo>
                    <a:pt x="132" y="1"/>
                  </a:moveTo>
                  <a:cubicBezTo>
                    <a:pt x="1" y="96"/>
                    <a:pt x="1" y="191"/>
                    <a:pt x="132" y="286"/>
                  </a:cubicBezTo>
                  <a:lnTo>
                    <a:pt x="132"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7375600" y="1843800"/>
              <a:ext cx="3300" cy="7175"/>
            </a:xfrm>
            <a:custGeom>
              <a:avLst/>
              <a:gdLst/>
              <a:ahLst/>
              <a:cxnLst/>
              <a:rect l="l" t="t" r="r" b="b"/>
              <a:pathLst>
                <a:path w="132" h="287" extrusionOk="0">
                  <a:moveTo>
                    <a:pt x="132" y="1"/>
                  </a:moveTo>
                  <a:cubicBezTo>
                    <a:pt x="1" y="96"/>
                    <a:pt x="1" y="191"/>
                    <a:pt x="132" y="287"/>
                  </a:cubicBezTo>
                  <a:lnTo>
                    <a:pt x="132"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7377700" y="554950"/>
              <a:ext cx="1200" cy="3600"/>
            </a:xfrm>
            <a:custGeom>
              <a:avLst/>
              <a:gdLst/>
              <a:ahLst/>
              <a:cxnLst/>
              <a:rect l="l" t="t" r="r" b="b"/>
              <a:pathLst>
                <a:path w="48" h="144" extrusionOk="0">
                  <a:moveTo>
                    <a:pt x="48" y="1"/>
                  </a:moveTo>
                  <a:cubicBezTo>
                    <a:pt x="36" y="13"/>
                    <a:pt x="0" y="37"/>
                    <a:pt x="12" y="49"/>
                  </a:cubicBezTo>
                  <a:cubicBezTo>
                    <a:pt x="12" y="84"/>
                    <a:pt x="36" y="108"/>
                    <a:pt x="48" y="144"/>
                  </a:cubicBezTo>
                  <a:lnTo>
                    <a:pt x="48"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7377700" y="2033125"/>
              <a:ext cx="1200" cy="3600"/>
            </a:xfrm>
            <a:custGeom>
              <a:avLst/>
              <a:gdLst/>
              <a:ahLst/>
              <a:cxnLst/>
              <a:rect l="l" t="t" r="r" b="b"/>
              <a:pathLst>
                <a:path w="48" h="144" extrusionOk="0">
                  <a:moveTo>
                    <a:pt x="48" y="0"/>
                  </a:moveTo>
                  <a:cubicBezTo>
                    <a:pt x="36" y="12"/>
                    <a:pt x="0" y="36"/>
                    <a:pt x="0" y="48"/>
                  </a:cubicBezTo>
                  <a:cubicBezTo>
                    <a:pt x="12" y="72"/>
                    <a:pt x="36" y="107"/>
                    <a:pt x="48" y="143"/>
                  </a:cubicBezTo>
                  <a:lnTo>
                    <a:pt x="48" y="0"/>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375325" y="5149875"/>
              <a:ext cx="4275" cy="3875"/>
            </a:xfrm>
            <a:custGeom>
              <a:avLst/>
              <a:gdLst/>
              <a:ahLst/>
              <a:cxnLst/>
              <a:rect l="l" t="t" r="r" b="b"/>
              <a:pathLst>
                <a:path w="171" h="155" extrusionOk="0">
                  <a:moveTo>
                    <a:pt x="143" y="0"/>
                  </a:moveTo>
                  <a:lnTo>
                    <a:pt x="0" y="143"/>
                  </a:lnTo>
                  <a:cubicBezTo>
                    <a:pt x="28" y="151"/>
                    <a:pt x="52" y="155"/>
                    <a:pt x="73" y="155"/>
                  </a:cubicBezTo>
                  <a:cubicBezTo>
                    <a:pt x="148" y="155"/>
                    <a:pt x="171" y="103"/>
                    <a:pt x="143" y="0"/>
                  </a:cubicBez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 name="Google Shape;29;p2"/>
          <p:cNvSpPr txBox="1">
            <a:spLocks noGrp="1"/>
          </p:cNvSpPr>
          <p:nvPr>
            <p:ph type="ctrTitle"/>
          </p:nvPr>
        </p:nvSpPr>
        <p:spPr>
          <a:xfrm>
            <a:off x="2392500" y="655200"/>
            <a:ext cx="4359000" cy="2394300"/>
          </a:xfrm>
          <a:prstGeom prst="rect">
            <a:avLst/>
          </a:prstGeom>
        </p:spPr>
        <p:txBody>
          <a:bodyPr spcFirstLastPara="1" wrap="square" lIns="91425" tIns="91425" rIns="91425" bIns="91425" anchor="t" anchorCtr="0">
            <a:noAutofit/>
          </a:bodyPr>
          <a:lstStyle>
            <a:lvl1pPr lvl="0" algn="ctr">
              <a:lnSpc>
                <a:spcPct val="80000"/>
              </a:lnSpc>
              <a:spcBef>
                <a:spcPts val="0"/>
              </a:spcBef>
              <a:spcAft>
                <a:spcPts val="0"/>
              </a:spcAft>
              <a:buSzPts val="5200"/>
              <a:buNone/>
              <a:defRPr sz="60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30" name="Google Shape;30;p2"/>
          <p:cNvSpPr txBox="1">
            <a:spLocks noGrp="1"/>
          </p:cNvSpPr>
          <p:nvPr>
            <p:ph type="subTitle" idx="1"/>
          </p:nvPr>
        </p:nvSpPr>
        <p:spPr>
          <a:xfrm>
            <a:off x="2817000" y="3131275"/>
            <a:ext cx="3510000" cy="357600"/>
          </a:xfrm>
          <a:prstGeom prst="rect">
            <a:avLst/>
          </a:prstGeom>
          <a:solidFill>
            <a:schemeClr val="lt2"/>
          </a:solidFill>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pic>
        <p:nvPicPr>
          <p:cNvPr id="31" name="Google Shape;31;p2"/>
          <p:cNvPicPr preferRelativeResize="0"/>
          <p:nvPr/>
        </p:nvPicPr>
        <p:blipFill>
          <a:blip r:embed="rId2">
            <a:alphaModFix/>
          </a:blip>
          <a:stretch>
            <a:fillRect/>
          </a:stretch>
        </p:blipFill>
        <p:spPr>
          <a:xfrm flipH="1">
            <a:off x="3" y="3669850"/>
            <a:ext cx="9143997" cy="1362075"/>
          </a:xfrm>
          <a:prstGeom prst="rect">
            <a:avLst/>
          </a:prstGeom>
          <a:noFill/>
          <a:ln>
            <a:noFill/>
          </a:ln>
          <a:effectLst>
            <a:outerShdw blurRad="57150" dist="19050" algn="bl" rotWithShape="0">
              <a:srgbClr val="000000">
                <a:alpha val="49000"/>
              </a:srgbClr>
            </a:outerShdw>
          </a:effectLst>
        </p:spPr>
      </p:pic>
      <p:sp>
        <p:nvSpPr>
          <p:cNvPr id="32" name="Google Shape;32;p2"/>
          <p:cNvSpPr/>
          <p:nvPr/>
        </p:nvSpPr>
        <p:spPr>
          <a:xfrm>
            <a:off x="-8725" y="4056275"/>
            <a:ext cx="9161390" cy="1087202"/>
          </a:xfrm>
          <a:custGeom>
            <a:avLst/>
            <a:gdLst/>
            <a:ahLst/>
            <a:cxnLst/>
            <a:rect l="l" t="t" r="r" b="b"/>
            <a:pathLst>
              <a:path w="75575" h="16317" extrusionOk="0">
                <a:moveTo>
                  <a:pt x="75573" y="0"/>
                </a:moveTo>
                <a:cubicBezTo>
                  <a:pt x="72736" y="613"/>
                  <a:pt x="69202" y="555"/>
                  <a:pt x="66055" y="771"/>
                </a:cubicBezTo>
                <a:cubicBezTo>
                  <a:pt x="60323" y="1164"/>
                  <a:pt x="54571" y="1560"/>
                  <a:pt x="48936" y="2775"/>
                </a:cubicBezTo>
                <a:cubicBezTo>
                  <a:pt x="46505" y="3299"/>
                  <a:pt x="44087" y="3976"/>
                  <a:pt x="41613" y="4099"/>
                </a:cubicBezTo>
                <a:cubicBezTo>
                  <a:pt x="41262" y="4116"/>
                  <a:pt x="40911" y="4123"/>
                  <a:pt x="40560" y="4123"/>
                </a:cubicBezTo>
                <a:cubicBezTo>
                  <a:pt x="39676" y="4123"/>
                  <a:pt x="38791" y="4083"/>
                  <a:pt x="37906" y="4083"/>
                </a:cubicBezTo>
                <a:cubicBezTo>
                  <a:pt x="37644" y="4083"/>
                  <a:pt x="37382" y="4086"/>
                  <a:pt x="37120" y="4095"/>
                </a:cubicBezTo>
                <a:cubicBezTo>
                  <a:pt x="35016" y="4169"/>
                  <a:pt x="32936" y="4601"/>
                  <a:pt x="30861" y="4995"/>
                </a:cubicBezTo>
                <a:cubicBezTo>
                  <a:pt x="20640" y="6940"/>
                  <a:pt x="10370" y="8567"/>
                  <a:pt x="0" y="8567"/>
                </a:cubicBezTo>
                <a:lnTo>
                  <a:pt x="0" y="16317"/>
                </a:lnTo>
                <a:lnTo>
                  <a:pt x="75574" y="16317"/>
                </a:lnTo>
                <a:lnTo>
                  <a:pt x="75574" y="0"/>
                </a:lnTo>
                <a:close/>
              </a:path>
            </a:pathLst>
          </a:custGeom>
          <a:solidFill>
            <a:schemeClr val="dk2"/>
          </a:solidFill>
          <a:ln>
            <a:noFill/>
          </a:ln>
          <a:effectLst>
            <a:outerShdw blurRad="57150" dist="1905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flipH="1">
            <a:off x="-2" y="4218200"/>
            <a:ext cx="9143952" cy="925310"/>
          </a:xfrm>
          <a:custGeom>
            <a:avLst/>
            <a:gdLst/>
            <a:ahLst/>
            <a:cxnLst/>
            <a:rect l="l" t="t" r="r" b="b"/>
            <a:pathLst>
              <a:path w="76330" h="17371" extrusionOk="0">
                <a:moveTo>
                  <a:pt x="70325" y="0"/>
                </a:moveTo>
                <a:cubicBezTo>
                  <a:pt x="67535" y="0"/>
                  <a:pt x="64769" y="422"/>
                  <a:pt x="61949" y="1260"/>
                </a:cubicBezTo>
                <a:cubicBezTo>
                  <a:pt x="57759" y="2506"/>
                  <a:pt x="53766" y="4656"/>
                  <a:pt x="49511" y="5532"/>
                </a:cubicBezTo>
                <a:cubicBezTo>
                  <a:pt x="45203" y="6419"/>
                  <a:pt x="40738" y="5973"/>
                  <a:pt x="36483" y="7173"/>
                </a:cubicBezTo>
                <a:cubicBezTo>
                  <a:pt x="35225" y="7529"/>
                  <a:pt x="33994" y="8025"/>
                  <a:pt x="32720" y="8280"/>
                </a:cubicBezTo>
                <a:cubicBezTo>
                  <a:pt x="31796" y="8466"/>
                  <a:pt x="30863" y="8522"/>
                  <a:pt x="29926" y="8522"/>
                </a:cubicBezTo>
                <a:cubicBezTo>
                  <a:pt x="28954" y="8522"/>
                  <a:pt x="27978" y="8461"/>
                  <a:pt x="27006" y="8421"/>
                </a:cubicBezTo>
                <a:cubicBezTo>
                  <a:pt x="26270" y="8389"/>
                  <a:pt x="25533" y="8370"/>
                  <a:pt x="24796" y="8370"/>
                </a:cubicBezTo>
                <a:cubicBezTo>
                  <a:pt x="22362" y="8370"/>
                  <a:pt x="19930" y="8582"/>
                  <a:pt x="17574" y="9280"/>
                </a:cubicBezTo>
                <a:cubicBezTo>
                  <a:pt x="15753" y="9819"/>
                  <a:pt x="13998" y="10643"/>
                  <a:pt x="12172" y="11151"/>
                </a:cubicBezTo>
                <a:cubicBezTo>
                  <a:pt x="10474" y="11624"/>
                  <a:pt x="8731" y="11817"/>
                  <a:pt x="6995" y="12009"/>
                </a:cubicBezTo>
                <a:cubicBezTo>
                  <a:pt x="4704" y="12263"/>
                  <a:pt x="2301" y="12696"/>
                  <a:pt x="1" y="12696"/>
                </a:cubicBezTo>
                <a:lnTo>
                  <a:pt x="1" y="17371"/>
                </a:lnTo>
                <a:lnTo>
                  <a:pt x="76330" y="17371"/>
                </a:lnTo>
                <a:lnTo>
                  <a:pt x="76330" y="639"/>
                </a:lnTo>
                <a:cubicBezTo>
                  <a:pt x="74298" y="212"/>
                  <a:pt x="72306" y="0"/>
                  <a:pt x="70325" y="0"/>
                </a:cubicBezTo>
                <a:close/>
              </a:path>
            </a:pathLst>
          </a:custGeom>
          <a:solidFill>
            <a:schemeClr val="accent2"/>
          </a:solidFill>
          <a:ln>
            <a:noFill/>
          </a:ln>
          <a:effectLst>
            <a:outerShdw blurRad="57150" dist="1905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0" y="4319494"/>
            <a:ext cx="9143952" cy="823993"/>
          </a:xfrm>
          <a:custGeom>
            <a:avLst/>
            <a:gdLst/>
            <a:ahLst/>
            <a:cxnLst/>
            <a:rect l="l" t="t" r="r" b="b"/>
            <a:pathLst>
              <a:path w="76330" h="17371" extrusionOk="0">
                <a:moveTo>
                  <a:pt x="70325" y="0"/>
                </a:moveTo>
                <a:cubicBezTo>
                  <a:pt x="67535" y="0"/>
                  <a:pt x="64769" y="422"/>
                  <a:pt x="61949" y="1260"/>
                </a:cubicBezTo>
                <a:cubicBezTo>
                  <a:pt x="57759" y="2506"/>
                  <a:pt x="53766" y="4656"/>
                  <a:pt x="49511" y="5532"/>
                </a:cubicBezTo>
                <a:cubicBezTo>
                  <a:pt x="45203" y="6419"/>
                  <a:pt x="40738" y="5973"/>
                  <a:pt x="36483" y="7173"/>
                </a:cubicBezTo>
                <a:cubicBezTo>
                  <a:pt x="35225" y="7529"/>
                  <a:pt x="33994" y="8025"/>
                  <a:pt x="32720" y="8280"/>
                </a:cubicBezTo>
                <a:cubicBezTo>
                  <a:pt x="31796" y="8466"/>
                  <a:pt x="30863" y="8522"/>
                  <a:pt x="29926" y="8522"/>
                </a:cubicBezTo>
                <a:cubicBezTo>
                  <a:pt x="28954" y="8522"/>
                  <a:pt x="27978" y="8461"/>
                  <a:pt x="27006" y="8421"/>
                </a:cubicBezTo>
                <a:cubicBezTo>
                  <a:pt x="26270" y="8389"/>
                  <a:pt x="25533" y="8370"/>
                  <a:pt x="24796" y="8370"/>
                </a:cubicBezTo>
                <a:cubicBezTo>
                  <a:pt x="22362" y="8370"/>
                  <a:pt x="19930" y="8582"/>
                  <a:pt x="17574" y="9280"/>
                </a:cubicBezTo>
                <a:cubicBezTo>
                  <a:pt x="15753" y="9819"/>
                  <a:pt x="13998" y="10643"/>
                  <a:pt x="12172" y="11151"/>
                </a:cubicBezTo>
                <a:cubicBezTo>
                  <a:pt x="10474" y="11624"/>
                  <a:pt x="8731" y="11817"/>
                  <a:pt x="6995" y="12009"/>
                </a:cubicBezTo>
                <a:cubicBezTo>
                  <a:pt x="4704" y="12263"/>
                  <a:pt x="2301" y="12696"/>
                  <a:pt x="1" y="12696"/>
                </a:cubicBezTo>
                <a:lnTo>
                  <a:pt x="1" y="17371"/>
                </a:lnTo>
                <a:lnTo>
                  <a:pt x="76330" y="17371"/>
                </a:lnTo>
                <a:lnTo>
                  <a:pt x="76330" y="639"/>
                </a:lnTo>
                <a:cubicBezTo>
                  <a:pt x="74298" y="212"/>
                  <a:pt x="72306" y="0"/>
                  <a:pt x="70325" y="0"/>
                </a:cubicBezTo>
                <a:close/>
              </a:path>
            </a:pathLst>
          </a:custGeom>
          <a:solidFill>
            <a:schemeClr val="dk1"/>
          </a:solidFill>
          <a:ln>
            <a:noFill/>
          </a:ln>
          <a:effectLst>
            <a:outerShdw blurRad="57150" dist="1905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0" y="4645425"/>
            <a:ext cx="9143952" cy="498070"/>
          </a:xfrm>
          <a:custGeom>
            <a:avLst/>
            <a:gdLst/>
            <a:ahLst/>
            <a:cxnLst/>
            <a:rect l="l" t="t" r="r" b="b"/>
            <a:pathLst>
              <a:path w="76330" h="17371" extrusionOk="0">
                <a:moveTo>
                  <a:pt x="70325" y="0"/>
                </a:moveTo>
                <a:cubicBezTo>
                  <a:pt x="67535" y="0"/>
                  <a:pt x="64769" y="422"/>
                  <a:pt x="61949" y="1260"/>
                </a:cubicBezTo>
                <a:cubicBezTo>
                  <a:pt x="57759" y="2506"/>
                  <a:pt x="53766" y="4656"/>
                  <a:pt x="49511" y="5532"/>
                </a:cubicBezTo>
                <a:cubicBezTo>
                  <a:pt x="45203" y="6419"/>
                  <a:pt x="40738" y="5973"/>
                  <a:pt x="36483" y="7173"/>
                </a:cubicBezTo>
                <a:cubicBezTo>
                  <a:pt x="35225" y="7529"/>
                  <a:pt x="33994" y="8025"/>
                  <a:pt x="32720" y="8280"/>
                </a:cubicBezTo>
                <a:cubicBezTo>
                  <a:pt x="31796" y="8466"/>
                  <a:pt x="30863" y="8522"/>
                  <a:pt x="29926" y="8522"/>
                </a:cubicBezTo>
                <a:cubicBezTo>
                  <a:pt x="28954" y="8522"/>
                  <a:pt x="27978" y="8461"/>
                  <a:pt x="27006" y="8421"/>
                </a:cubicBezTo>
                <a:cubicBezTo>
                  <a:pt x="26270" y="8389"/>
                  <a:pt x="25533" y="8370"/>
                  <a:pt x="24796" y="8370"/>
                </a:cubicBezTo>
                <a:cubicBezTo>
                  <a:pt x="22362" y="8370"/>
                  <a:pt x="19930" y="8582"/>
                  <a:pt x="17574" y="9280"/>
                </a:cubicBezTo>
                <a:cubicBezTo>
                  <a:pt x="15753" y="9819"/>
                  <a:pt x="13998" y="10643"/>
                  <a:pt x="12172" y="11151"/>
                </a:cubicBezTo>
                <a:cubicBezTo>
                  <a:pt x="10474" y="11624"/>
                  <a:pt x="8731" y="11817"/>
                  <a:pt x="6995" y="12009"/>
                </a:cubicBezTo>
                <a:cubicBezTo>
                  <a:pt x="4704" y="12263"/>
                  <a:pt x="2301" y="12696"/>
                  <a:pt x="1" y="12696"/>
                </a:cubicBezTo>
                <a:lnTo>
                  <a:pt x="1" y="17371"/>
                </a:lnTo>
                <a:lnTo>
                  <a:pt x="76330" y="17371"/>
                </a:lnTo>
                <a:lnTo>
                  <a:pt x="76330" y="639"/>
                </a:lnTo>
                <a:cubicBezTo>
                  <a:pt x="74298" y="212"/>
                  <a:pt x="72306" y="0"/>
                  <a:pt x="70325" y="0"/>
                </a:cubicBezTo>
                <a:close/>
              </a:path>
            </a:pathLst>
          </a:custGeom>
          <a:solidFill>
            <a:schemeClr val="accent1"/>
          </a:solidFill>
          <a:ln>
            <a:noFill/>
          </a:ln>
          <a:effectLst>
            <a:outerShdw blurRad="57150" dist="1905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2">
  <p:cSld name="CUSTOM_1_1">
    <p:spTree>
      <p:nvGrpSpPr>
        <p:cNvPr id="1" name="Shape 649"/>
        <p:cNvGrpSpPr/>
        <p:nvPr/>
      </p:nvGrpSpPr>
      <p:grpSpPr>
        <a:xfrm>
          <a:off x="0" y="0"/>
          <a:ext cx="0" cy="0"/>
          <a:chOff x="0" y="0"/>
          <a:chExt cx="0" cy="0"/>
        </a:xfrm>
      </p:grpSpPr>
      <p:grpSp>
        <p:nvGrpSpPr>
          <p:cNvPr id="650" name="Google Shape;650;p24"/>
          <p:cNvGrpSpPr/>
          <p:nvPr/>
        </p:nvGrpSpPr>
        <p:grpSpPr>
          <a:xfrm>
            <a:off x="0" y="0"/>
            <a:ext cx="9143999" cy="5892773"/>
            <a:chOff x="237525" y="551100"/>
            <a:chExt cx="7142075" cy="4602650"/>
          </a:xfrm>
        </p:grpSpPr>
        <p:sp>
          <p:nvSpPr>
            <p:cNvPr id="651" name="Google Shape;651;p24"/>
            <p:cNvSpPr/>
            <p:nvPr/>
          </p:nvSpPr>
          <p:spPr>
            <a:xfrm>
              <a:off x="237525" y="551100"/>
              <a:ext cx="7141675" cy="4602375"/>
            </a:xfrm>
            <a:custGeom>
              <a:avLst/>
              <a:gdLst/>
              <a:ahLst/>
              <a:cxnLst/>
              <a:rect l="l" t="t" r="r" b="b"/>
              <a:pathLst>
                <a:path w="285667" h="184095" extrusionOk="0">
                  <a:moveTo>
                    <a:pt x="262644" y="10131"/>
                  </a:moveTo>
                  <a:cubicBezTo>
                    <a:pt x="262890" y="10131"/>
                    <a:pt x="263142" y="10161"/>
                    <a:pt x="263390" y="10168"/>
                  </a:cubicBezTo>
                  <a:cubicBezTo>
                    <a:pt x="263557" y="10168"/>
                    <a:pt x="263652" y="10275"/>
                    <a:pt x="263664" y="10442"/>
                  </a:cubicBezTo>
                  <a:cubicBezTo>
                    <a:pt x="263676" y="10609"/>
                    <a:pt x="263676" y="10775"/>
                    <a:pt x="263676" y="10942"/>
                  </a:cubicBezTo>
                  <a:lnTo>
                    <a:pt x="263676" y="13228"/>
                  </a:lnTo>
                  <a:cubicBezTo>
                    <a:pt x="263676" y="13835"/>
                    <a:pt x="263676" y="14454"/>
                    <a:pt x="263676" y="15073"/>
                  </a:cubicBezTo>
                  <a:cubicBezTo>
                    <a:pt x="263664" y="15550"/>
                    <a:pt x="263688" y="16026"/>
                    <a:pt x="263569" y="16490"/>
                  </a:cubicBezTo>
                  <a:cubicBezTo>
                    <a:pt x="263486" y="16836"/>
                    <a:pt x="263545" y="17205"/>
                    <a:pt x="263533" y="17562"/>
                  </a:cubicBezTo>
                  <a:cubicBezTo>
                    <a:pt x="263521" y="17895"/>
                    <a:pt x="263545" y="18217"/>
                    <a:pt x="263438" y="18550"/>
                  </a:cubicBezTo>
                  <a:cubicBezTo>
                    <a:pt x="263366" y="18717"/>
                    <a:pt x="263390" y="18931"/>
                    <a:pt x="263390" y="19110"/>
                  </a:cubicBezTo>
                  <a:cubicBezTo>
                    <a:pt x="263390" y="22753"/>
                    <a:pt x="263390" y="26396"/>
                    <a:pt x="263390" y="30040"/>
                  </a:cubicBezTo>
                  <a:cubicBezTo>
                    <a:pt x="263390" y="30349"/>
                    <a:pt x="263450" y="30647"/>
                    <a:pt x="263509" y="30956"/>
                  </a:cubicBezTo>
                  <a:cubicBezTo>
                    <a:pt x="263545" y="31099"/>
                    <a:pt x="263486" y="31230"/>
                    <a:pt x="263307" y="31278"/>
                  </a:cubicBezTo>
                  <a:cubicBezTo>
                    <a:pt x="262962" y="31349"/>
                    <a:pt x="262628" y="31433"/>
                    <a:pt x="262259" y="31433"/>
                  </a:cubicBezTo>
                  <a:cubicBezTo>
                    <a:pt x="261767" y="31429"/>
                    <a:pt x="261275" y="31427"/>
                    <a:pt x="260783" y="31427"/>
                  </a:cubicBezTo>
                  <a:cubicBezTo>
                    <a:pt x="259799" y="31427"/>
                    <a:pt x="258814" y="31433"/>
                    <a:pt x="257830" y="31433"/>
                  </a:cubicBezTo>
                  <a:cubicBezTo>
                    <a:pt x="257568" y="31433"/>
                    <a:pt x="257306" y="31433"/>
                    <a:pt x="257056" y="31516"/>
                  </a:cubicBezTo>
                  <a:cubicBezTo>
                    <a:pt x="256878" y="31564"/>
                    <a:pt x="256675" y="31564"/>
                    <a:pt x="256485" y="31575"/>
                  </a:cubicBezTo>
                  <a:lnTo>
                    <a:pt x="255056" y="31575"/>
                  </a:lnTo>
                  <a:cubicBezTo>
                    <a:pt x="254758" y="31575"/>
                    <a:pt x="254449" y="31575"/>
                    <a:pt x="254139" y="31671"/>
                  </a:cubicBezTo>
                  <a:cubicBezTo>
                    <a:pt x="253949" y="31730"/>
                    <a:pt x="253722" y="31706"/>
                    <a:pt x="253508" y="31718"/>
                  </a:cubicBezTo>
                  <a:cubicBezTo>
                    <a:pt x="253427" y="31720"/>
                    <a:pt x="253346" y="31721"/>
                    <a:pt x="253265" y="31721"/>
                  </a:cubicBezTo>
                  <a:cubicBezTo>
                    <a:pt x="253179" y="31721"/>
                    <a:pt x="253093" y="31720"/>
                    <a:pt x="253008" y="31720"/>
                  </a:cubicBezTo>
                  <a:cubicBezTo>
                    <a:pt x="252631" y="31720"/>
                    <a:pt x="252257" y="31730"/>
                    <a:pt x="251877" y="31837"/>
                  </a:cubicBezTo>
                  <a:cubicBezTo>
                    <a:pt x="251765" y="31865"/>
                    <a:pt x="251646" y="31873"/>
                    <a:pt x="251524" y="31873"/>
                  </a:cubicBezTo>
                  <a:cubicBezTo>
                    <a:pt x="251364" y="31873"/>
                    <a:pt x="251199" y="31860"/>
                    <a:pt x="251038" y="31860"/>
                  </a:cubicBezTo>
                  <a:cubicBezTo>
                    <a:pt x="251008" y="31860"/>
                    <a:pt x="250978" y="31860"/>
                    <a:pt x="250948" y="31861"/>
                  </a:cubicBezTo>
                  <a:cubicBezTo>
                    <a:pt x="250579" y="31873"/>
                    <a:pt x="250198" y="31873"/>
                    <a:pt x="249817" y="31956"/>
                  </a:cubicBezTo>
                  <a:cubicBezTo>
                    <a:pt x="249650" y="31998"/>
                    <a:pt x="249475" y="32007"/>
                    <a:pt x="249296" y="32007"/>
                  </a:cubicBezTo>
                  <a:cubicBezTo>
                    <a:pt x="249162" y="32007"/>
                    <a:pt x="249027" y="32002"/>
                    <a:pt x="248892" y="32002"/>
                  </a:cubicBezTo>
                  <a:cubicBezTo>
                    <a:pt x="248847" y="32002"/>
                    <a:pt x="248802" y="32003"/>
                    <a:pt x="248757" y="32004"/>
                  </a:cubicBezTo>
                  <a:cubicBezTo>
                    <a:pt x="248400" y="32016"/>
                    <a:pt x="248043" y="31980"/>
                    <a:pt x="247698" y="32111"/>
                  </a:cubicBezTo>
                  <a:cubicBezTo>
                    <a:pt x="247611" y="32143"/>
                    <a:pt x="247513" y="32148"/>
                    <a:pt x="247415" y="32148"/>
                  </a:cubicBezTo>
                  <a:cubicBezTo>
                    <a:pt x="247366" y="32148"/>
                    <a:pt x="247317" y="32147"/>
                    <a:pt x="247269" y="32147"/>
                  </a:cubicBezTo>
                  <a:lnTo>
                    <a:pt x="244281" y="32147"/>
                  </a:lnTo>
                  <a:cubicBezTo>
                    <a:pt x="244162" y="32147"/>
                    <a:pt x="244043" y="32135"/>
                    <a:pt x="243924" y="32123"/>
                  </a:cubicBezTo>
                  <a:cubicBezTo>
                    <a:pt x="243793" y="32111"/>
                    <a:pt x="243709" y="32016"/>
                    <a:pt x="243697" y="31897"/>
                  </a:cubicBezTo>
                  <a:cubicBezTo>
                    <a:pt x="243674" y="31730"/>
                    <a:pt x="243674" y="31564"/>
                    <a:pt x="243674" y="31397"/>
                  </a:cubicBezTo>
                  <a:cubicBezTo>
                    <a:pt x="243674" y="30349"/>
                    <a:pt x="243674" y="29301"/>
                    <a:pt x="243685" y="28254"/>
                  </a:cubicBezTo>
                  <a:cubicBezTo>
                    <a:pt x="243685" y="28015"/>
                    <a:pt x="243662" y="27777"/>
                    <a:pt x="243757" y="27551"/>
                  </a:cubicBezTo>
                  <a:cubicBezTo>
                    <a:pt x="243781" y="27480"/>
                    <a:pt x="243816" y="27396"/>
                    <a:pt x="243804" y="27337"/>
                  </a:cubicBezTo>
                  <a:cubicBezTo>
                    <a:pt x="243638" y="26872"/>
                    <a:pt x="243828" y="26408"/>
                    <a:pt x="243816" y="25944"/>
                  </a:cubicBezTo>
                  <a:cubicBezTo>
                    <a:pt x="243816" y="25849"/>
                    <a:pt x="243828" y="25741"/>
                    <a:pt x="243804" y="25658"/>
                  </a:cubicBezTo>
                  <a:cubicBezTo>
                    <a:pt x="243614" y="25098"/>
                    <a:pt x="243697" y="24527"/>
                    <a:pt x="243685" y="23955"/>
                  </a:cubicBezTo>
                  <a:cubicBezTo>
                    <a:pt x="243685" y="23801"/>
                    <a:pt x="243697" y="23622"/>
                    <a:pt x="243745" y="23467"/>
                  </a:cubicBezTo>
                  <a:cubicBezTo>
                    <a:pt x="243816" y="23205"/>
                    <a:pt x="243828" y="22955"/>
                    <a:pt x="243745" y="22705"/>
                  </a:cubicBezTo>
                  <a:cubicBezTo>
                    <a:pt x="243638" y="22420"/>
                    <a:pt x="243626" y="22122"/>
                    <a:pt x="243709" y="21860"/>
                  </a:cubicBezTo>
                  <a:cubicBezTo>
                    <a:pt x="243816" y="21503"/>
                    <a:pt x="243816" y="21157"/>
                    <a:pt x="243816" y="20800"/>
                  </a:cubicBezTo>
                  <a:cubicBezTo>
                    <a:pt x="243816" y="17871"/>
                    <a:pt x="243816" y="14942"/>
                    <a:pt x="243816" y="12013"/>
                  </a:cubicBezTo>
                  <a:cubicBezTo>
                    <a:pt x="243816" y="11097"/>
                    <a:pt x="243781" y="11156"/>
                    <a:pt x="244662" y="11144"/>
                  </a:cubicBezTo>
                  <a:cubicBezTo>
                    <a:pt x="244722" y="11144"/>
                    <a:pt x="244783" y="11145"/>
                    <a:pt x="244843" y="11145"/>
                  </a:cubicBezTo>
                  <a:cubicBezTo>
                    <a:pt x="245116" y="11145"/>
                    <a:pt x="245387" y="11137"/>
                    <a:pt x="245650" y="11049"/>
                  </a:cubicBezTo>
                  <a:cubicBezTo>
                    <a:pt x="245749" y="11016"/>
                    <a:pt x="245856" y="11009"/>
                    <a:pt x="245964" y="11009"/>
                  </a:cubicBezTo>
                  <a:cubicBezTo>
                    <a:pt x="246050" y="11009"/>
                    <a:pt x="246137" y="11013"/>
                    <a:pt x="246221" y="11013"/>
                  </a:cubicBezTo>
                  <a:cubicBezTo>
                    <a:pt x="246513" y="11007"/>
                    <a:pt x="246808" y="11007"/>
                    <a:pt x="247104" y="11007"/>
                  </a:cubicBezTo>
                  <a:cubicBezTo>
                    <a:pt x="247400" y="11007"/>
                    <a:pt x="247698" y="11007"/>
                    <a:pt x="247995" y="11001"/>
                  </a:cubicBezTo>
                  <a:cubicBezTo>
                    <a:pt x="248052" y="11001"/>
                    <a:pt x="248108" y="11002"/>
                    <a:pt x="248164" y="11002"/>
                  </a:cubicBezTo>
                  <a:cubicBezTo>
                    <a:pt x="248417" y="11002"/>
                    <a:pt x="248669" y="10994"/>
                    <a:pt x="248912" y="10906"/>
                  </a:cubicBezTo>
                  <a:cubicBezTo>
                    <a:pt x="249015" y="10874"/>
                    <a:pt x="249129" y="10869"/>
                    <a:pt x="249243" y="10869"/>
                  </a:cubicBezTo>
                  <a:cubicBezTo>
                    <a:pt x="249300" y="10869"/>
                    <a:pt x="249357" y="10870"/>
                    <a:pt x="249412" y="10870"/>
                  </a:cubicBezTo>
                  <a:cubicBezTo>
                    <a:pt x="249535" y="10864"/>
                    <a:pt x="249658" y="10862"/>
                    <a:pt x="249780" y="10862"/>
                  </a:cubicBezTo>
                  <a:cubicBezTo>
                    <a:pt x="249986" y="10862"/>
                    <a:pt x="250192" y="10868"/>
                    <a:pt x="250397" y="10868"/>
                  </a:cubicBezTo>
                  <a:cubicBezTo>
                    <a:pt x="250781" y="10868"/>
                    <a:pt x="251164" y="10849"/>
                    <a:pt x="251544" y="10740"/>
                  </a:cubicBezTo>
                  <a:cubicBezTo>
                    <a:pt x="251596" y="10720"/>
                    <a:pt x="251650" y="10715"/>
                    <a:pt x="251706" y="10715"/>
                  </a:cubicBezTo>
                  <a:cubicBezTo>
                    <a:pt x="251789" y="10715"/>
                    <a:pt x="251875" y="10728"/>
                    <a:pt x="251960" y="10728"/>
                  </a:cubicBezTo>
                  <a:cubicBezTo>
                    <a:pt x="252579" y="10716"/>
                    <a:pt x="253199" y="10716"/>
                    <a:pt x="253818" y="10716"/>
                  </a:cubicBezTo>
                  <a:cubicBezTo>
                    <a:pt x="253903" y="10716"/>
                    <a:pt x="253993" y="10729"/>
                    <a:pt x="254080" y="10729"/>
                  </a:cubicBezTo>
                  <a:cubicBezTo>
                    <a:pt x="254138" y="10729"/>
                    <a:pt x="254194" y="10723"/>
                    <a:pt x="254246" y="10704"/>
                  </a:cubicBezTo>
                  <a:cubicBezTo>
                    <a:pt x="254612" y="10591"/>
                    <a:pt x="254981" y="10571"/>
                    <a:pt x="255351" y="10571"/>
                  </a:cubicBezTo>
                  <a:cubicBezTo>
                    <a:pt x="255559" y="10571"/>
                    <a:pt x="255768" y="10577"/>
                    <a:pt x="255976" y="10577"/>
                  </a:cubicBezTo>
                  <a:cubicBezTo>
                    <a:pt x="256062" y="10577"/>
                    <a:pt x="256148" y="10576"/>
                    <a:pt x="256235" y="10573"/>
                  </a:cubicBezTo>
                  <a:cubicBezTo>
                    <a:pt x="256687" y="10561"/>
                    <a:pt x="257128" y="10573"/>
                    <a:pt x="257580" y="10466"/>
                  </a:cubicBezTo>
                  <a:cubicBezTo>
                    <a:pt x="257724" y="10430"/>
                    <a:pt x="257874" y="10420"/>
                    <a:pt x="258027" y="10420"/>
                  </a:cubicBezTo>
                  <a:cubicBezTo>
                    <a:pt x="258195" y="10420"/>
                    <a:pt x="258365" y="10432"/>
                    <a:pt x="258535" y="10432"/>
                  </a:cubicBezTo>
                  <a:cubicBezTo>
                    <a:pt x="258570" y="10432"/>
                    <a:pt x="258605" y="10431"/>
                    <a:pt x="258640" y="10430"/>
                  </a:cubicBezTo>
                  <a:cubicBezTo>
                    <a:pt x="258700" y="10430"/>
                    <a:pt x="258761" y="10430"/>
                    <a:pt x="258821" y="10430"/>
                  </a:cubicBezTo>
                  <a:cubicBezTo>
                    <a:pt x="259094" y="10430"/>
                    <a:pt x="259365" y="10422"/>
                    <a:pt x="259628" y="10335"/>
                  </a:cubicBezTo>
                  <a:cubicBezTo>
                    <a:pt x="259754" y="10302"/>
                    <a:pt x="259887" y="10294"/>
                    <a:pt x="260021" y="10294"/>
                  </a:cubicBezTo>
                  <a:cubicBezTo>
                    <a:pt x="260128" y="10294"/>
                    <a:pt x="260236" y="10299"/>
                    <a:pt x="260342" y="10299"/>
                  </a:cubicBezTo>
                  <a:cubicBezTo>
                    <a:pt x="260949" y="10263"/>
                    <a:pt x="261569" y="10323"/>
                    <a:pt x="262188" y="10180"/>
                  </a:cubicBezTo>
                  <a:cubicBezTo>
                    <a:pt x="262335" y="10143"/>
                    <a:pt x="262489" y="10131"/>
                    <a:pt x="262644" y="10131"/>
                  </a:cubicBezTo>
                  <a:close/>
                  <a:moveTo>
                    <a:pt x="242431" y="11153"/>
                  </a:moveTo>
                  <a:cubicBezTo>
                    <a:pt x="242468" y="11153"/>
                    <a:pt x="242507" y="11156"/>
                    <a:pt x="242542" y="11156"/>
                  </a:cubicBezTo>
                  <a:cubicBezTo>
                    <a:pt x="242864" y="11156"/>
                    <a:pt x="242947" y="11240"/>
                    <a:pt x="242959" y="11585"/>
                  </a:cubicBezTo>
                  <a:cubicBezTo>
                    <a:pt x="242971" y="11775"/>
                    <a:pt x="242959" y="11966"/>
                    <a:pt x="242959" y="12156"/>
                  </a:cubicBezTo>
                  <a:lnTo>
                    <a:pt x="242959" y="21146"/>
                  </a:lnTo>
                  <a:cubicBezTo>
                    <a:pt x="242959" y="24170"/>
                    <a:pt x="242947" y="27194"/>
                    <a:pt x="242971" y="30218"/>
                  </a:cubicBezTo>
                  <a:cubicBezTo>
                    <a:pt x="242971" y="30790"/>
                    <a:pt x="242792" y="31337"/>
                    <a:pt x="242792" y="31909"/>
                  </a:cubicBezTo>
                  <a:cubicBezTo>
                    <a:pt x="242792" y="32040"/>
                    <a:pt x="242685" y="32123"/>
                    <a:pt x="242554" y="32135"/>
                  </a:cubicBezTo>
                  <a:cubicBezTo>
                    <a:pt x="241908" y="32186"/>
                    <a:pt x="241262" y="32299"/>
                    <a:pt x="240609" y="32299"/>
                  </a:cubicBezTo>
                  <a:cubicBezTo>
                    <a:pt x="240504" y="32299"/>
                    <a:pt x="240398" y="32296"/>
                    <a:pt x="240292" y="32290"/>
                  </a:cubicBezTo>
                  <a:cubicBezTo>
                    <a:pt x="240214" y="32287"/>
                    <a:pt x="240136" y="32286"/>
                    <a:pt x="240058" y="32286"/>
                  </a:cubicBezTo>
                  <a:cubicBezTo>
                    <a:pt x="239735" y="32286"/>
                    <a:pt x="239416" y="32311"/>
                    <a:pt x="239090" y="32397"/>
                  </a:cubicBezTo>
                  <a:cubicBezTo>
                    <a:pt x="238943" y="32430"/>
                    <a:pt x="238792" y="32437"/>
                    <a:pt x="238639" y="32437"/>
                  </a:cubicBezTo>
                  <a:cubicBezTo>
                    <a:pt x="238497" y="32437"/>
                    <a:pt x="238354" y="32431"/>
                    <a:pt x="238212" y="32431"/>
                  </a:cubicBezTo>
                  <a:cubicBezTo>
                    <a:pt x="238171" y="32431"/>
                    <a:pt x="238130" y="32431"/>
                    <a:pt x="238089" y="32433"/>
                  </a:cubicBezTo>
                  <a:cubicBezTo>
                    <a:pt x="237720" y="32445"/>
                    <a:pt x="237339" y="32409"/>
                    <a:pt x="236970" y="32540"/>
                  </a:cubicBezTo>
                  <a:cubicBezTo>
                    <a:pt x="236881" y="32570"/>
                    <a:pt x="236786" y="32576"/>
                    <a:pt x="236689" y="32576"/>
                  </a:cubicBezTo>
                  <a:cubicBezTo>
                    <a:pt x="236625" y="32576"/>
                    <a:pt x="236559" y="32573"/>
                    <a:pt x="236495" y="32573"/>
                  </a:cubicBezTo>
                  <a:cubicBezTo>
                    <a:pt x="236463" y="32573"/>
                    <a:pt x="236431" y="32574"/>
                    <a:pt x="236399" y="32576"/>
                  </a:cubicBezTo>
                  <a:cubicBezTo>
                    <a:pt x="236332" y="32577"/>
                    <a:pt x="236264" y="32578"/>
                    <a:pt x="236197" y="32578"/>
                  </a:cubicBezTo>
                  <a:cubicBezTo>
                    <a:pt x="236126" y="32578"/>
                    <a:pt x="236055" y="32577"/>
                    <a:pt x="235984" y="32577"/>
                  </a:cubicBezTo>
                  <a:cubicBezTo>
                    <a:pt x="235671" y="32577"/>
                    <a:pt x="235359" y="32587"/>
                    <a:pt x="235053" y="32695"/>
                  </a:cubicBezTo>
                  <a:cubicBezTo>
                    <a:pt x="234976" y="32718"/>
                    <a:pt x="234893" y="32724"/>
                    <a:pt x="234808" y="32724"/>
                  </a:cubicBezTo>
                  <a:cubicBezTo>
                    <a:pt x="234723" y="32724"/>
                    <a:pt x="234637" y="32718"/>
                    <a:pt x="234553" y="32718"/>
                  </a:cubicBezTo>
                  <a:lnTo>
                    <a:pt x="232482" y="32718"/>
                  </a:lnTo>
                  <a:cubicBezTo>
                    <a:pt x="232343" y="32718"/>
                    <a:pt x="232202" y="32714"/>
                    <a:pt x="232062" y="32714"/>
                  </a:cubicBezTo>
                  <a:cubicBezTo>
                    <a:pt x="231780" y="32714"/>
                    <a:pt x="231497" y="32730"/>
                    <a:pt x="231220" y="32826"/>
                  </a:cubicBezTo>
                  <a:cubicBezTo>
                    <a:pt x="231138" y="32853"/>
                    <a:pt x="231052" y="32860"/>
                    <a:pt x="230965" y="32860"/>
                  </a:cubicBezTo>
                  <a:cubicBezTo>
                    <a:pt x="230859" y="32860"/>
                    <a:pt x="230752" y="32849"/>
                    <a:pt x="230648" y="32849"/>
                  </a:cubicBezTo>
                  <a:cubicBezTo>
                    <a:pt x="230172" y="32855"/>
                    <a:pt x="229696" y="32855"/>
                    <a:pt x="229219" y="32855"/>
                  </a:cubicBezTo>
                  <a:cubicBezTo>
                    <a:pt x="228743" y="32855"/>
                    <a:pt x="228267" y="32855"/>
                    <a:pt x="227791" y="32861"/>
                  </a:cubicBezTo>
                  <a:cubicBezTo>
                    <a:pt x="227732" y="32863"/>
                    <a:pt x="227673" y="32863"/>
                    <a:pt x="227614" y="32863"/>
                  </a:cubicBezTo>
                  <a:cubicBezTo>
                    <a:pt x="227469" y="32863"/>
                    <a:pt x="227324" y="32860"/>
                    <a:pt x="227179" y="32860"/>
                  </a:cubicBezTo>
                  <a:cubicBezTo>
                    <a:pt x="226836" y="32860"/>
                    <a:pt x="226496" y="32876"/>
                    <a:pt x="226159" y="32980"/>
                  </a:cubicBezTo>
                  <a:cubicBezTo>
                    <a:pt x="226088" y="33004"/>
                    <a:pt x="226008" y="33010"/>
                    <a:pt x="225924" y="33010"/>
                  </a:cubicBezTo>
                  <a:cubicBezTo>
                    <a:pt x="225841" y="33010"/>
                    <a:pt x="225755" y="33004"/>
                    <a:pt x="225671" y="33004"/>
                  </a:cubicBezTo>
                  <a:lnTo>
                    <a:pt x="223242" y="33004"/>
                  </a:lnTo>
                  <a:cubicBezTo>
                    <a:pt x="222742" y="33016"/>
                    <a:pt x="222254" y="33028"/>
                    <a:pt x="221754" y="33111"/>
                  </a:cubicBezTo>
                  <a:cubicBezTo>
                    <a:pt x="221533" y="33146"/>
                    <a:pt x="221309" y="33156"/>
                    <a:pt x="221083" y="33156"/>
                  </a:cubicBezTo>
                  <a:cubicBezTo>
                    <a:pt x="220759" y="33156"/>
                    <a:pt x="220433" y="33135"/>
                    <a:pt x="220111" y="33135"/>
                  </a:cubicBezTo>
                  <a:cubicBezTo>
                    <a:pt x="219956" y="33135"/>
                    <a:pt x="219837" y="33040"/>
                    <a:pt x="219837" y="32873"/>
                  </a:cubicBezTo>
                  <a:cubicBezTo>
                    <a:pt x="219837" y="32326"/>
                    <a:pt x="219766" y="31778"/>
                    <a:pt x="219897" y="31242"/>
                  </a:cubicBezTo>
                  <a:cubicBezTo>
                    <a:pt x="219956" y="31028"/>
                    <a:pt x="219956" y="30813"/>
                    <a:pt x="219956" y="30599"/>
                  </a:cubicBezTo>
                  <a:cubicBezTo>
                    <a:pt x="219956" y="26908"/>
                    <a:pt x="219956" y="23217"/>
                    <a:pt x="219956" y="19538"/>
                  </a:cubicBezTo>
                  <a:cubicBezTo>
                    <a:pt x="219956" y="19300"/>
                    <a:pt x="219956" y="19062"/>
                    <a:pt x="219885" y="18824"/>
                  </a:cubicBezTo>
                  <a:cubicBezTo>
                    <a:pt x="219837" y="18645"/>
                    <a:pt x="219825" y="18455"/>
                    <a:pt x="219825" y="18264"/>
                  </a:cubicBezTo>
                  <a:cubicBezTo>
                    <a:pt x="219825" y="16335"/>
                    <a:pt x="219825" y="14407"/>
                    <a:pt x="219813" y="12478"/>
                  </a:cubicBezTo>
                  <a:cubicBezTo>
                    <a:pt x="219813" y="12383"/>
                    <a:pt x="219813" y="12287"/>
                    <a:pt x="219825" y="12192"/>
                  </a:cubicBezTo>
                  <a:cubicBezTo>
                    <a:pt x="219849" y="11978"/>
                    <a:pt x="219921" y="11894"/>
                    <a:pt x="220135" y="11883"/>
                  </a:cubicBezTo>
                  <a:cubicBezTo>
                    <a:pt x="220230" y="11871"/>
                    <a:pt x="220325" y="11868"/>
                    <a:pt x="220421" y="11868"/>
                  </a:cubicBezTo>
                  <a:cubicBezTo>
                    <a:pt x="220516" y="11868"/>
                    <a:pt x="220611" y="11871"/>
                    <a:pt x="220706" y="11871"/>
                  </a:cubicBezTo>
                  <a:cubicBezTo>
                    <a:pt x="222623" y="11859"/>
                    <a:pt x="224552" y="11859"/>
                    <a:pt x="226481" y="11859"/>
                  </a:cubicBezTo>
                  <a:cubicBezTo>
                    <a:pt x="226767" y="11859"/>
                    <a:pt x="227052" y="11859"/>
                    <a:pt x="227326" y="11775"/>
                  </a:cubicBezTo>
                  <a:cubicBezTo>
                    <a:pt x="227454" y="11733"/>
                    <a:pt x="227594" y="11727"/>
                    <a:pt x="227732" y="11727"/>
                  </a:cubicBezTo>
                  <a:cubicBezTo>
                    <a:pt x="227788" y="11727"/>
                    <a:pt x="227843" y="11728"/>
                    <a:pt x="227898" y="11728"/>
                  </a:cubicBezTo>
                  <a:cubicBezTo>
                    <a:pt x="228183" y="11722"/>
                    <a:pt x="228469" y="11722"/>
                    <a:pt x="228755" y="11722"/>
                  </a:cubicBezTo>
                  <a:cubicBezTo>
                    <a:pt x="229041" y="11722"/>
                    <a:pt x="229326" y="11722"/>
                    <a:pt x="229612" y="11716"/>
                  </a:cubicBezTo>
                  <a:cubicBezTo>
                    <a:pt x="229707" y="11716"/>
                    <a:pt x="229802" y="11718"/>
                    <a:pt x="229896" y="11718"/>
                  </a:cubicBezTo>
                  <a:cubicBezTo>
                    <a:pt x="230154" y="11718"/>
                    <a:pt x="230410" y="11705"/>
                    <a:pt x="230672" y="11609"/>
                  </a:cubicBezTo>
                  <a:cubicBezTo>
                    <a:pt x="230743" y="11585"/>
                    <a:pt x="230824" y="11579"/>
                    <a:pt x="230907" y="11579"/>
                  </a:cubicBezTo>
                  <a:cubicBezTo>
                    <a:pt x="230990" y="11579"/>
                    <a:pt x="231077" y="11585"/>
                    <a:pt x="231160" y="11585"/>
                  </a:cubicBezTo>
                  <a:cubicBezTo>
                    <a:pt x="231970" y="11549"/>
                    <a:pt x="232767" y="11609"/>
                    <a:pt x="233577" y="11466"/>
                  </a:cubicBezTo>
                  <a:cubicBezTo>
                    <a:pt x="233803" y="11423"/>
                    <a:pt x="234032" y="11410"/>
                    <a:pt x="234263" y="11410"/>
                  </a:cubicBezTo>
                  <a:cubicBezTo>
                    <a:pt x="234565" y="11410"/>
                    <a:pt x="234870" y="11431"/>
                    <a:pt x="235172" y="11431"/>
                  </a:cubicBezTo>
                  <a:cubicBezTo>
                    <a:pt x="235212" y="11431"/>
                    <a:pt x="235252" y="11431"/>
                    <a:pt x="235292" y="11430"/>
                  </a:cubicBezTo>
                  <a:cubicBezTo>
                    <a:pt x="235430" y="11430"/>
                    <a:pt x="235571" y="11434"/>
                    <a:pt x="235712" y="11434"/>
                  </a:cubicBezTo>
                  <a:cubicBezTo>
                    <a:pt x="235994" y="11434"/>
                    <a:pt x="236280" y="11418"/>
                    <a:pt x="236565" y="11323"/>
                  </a:cubicBezTo>
                  <a:cubicBezTo>
                    <a:pt x="236641" y="11296"/>
                    <a:pt x="236724" y="11288"/>
                    <a:pt x="236810" y="11288"/>
                  </a:cubicBezTo>
                  <a:cubicBezTo>
                    <a:pt x="236914" y="11288"/>
                    <a:pt x="237021" y="11299"/>
                    <a:pt x="237125" y="11299"/>
                  </a:cubicBezTo>
                  <a:cubicBezTo>
                    <a:pt x="237720" y="11293"/>
                    <a:pt x="238316" y="11293"/>
                    <a:pt x="238911" y="11293"/>
                  </a:cubicBezTo>
                  <a:cubicBezTo>
                    <a:pt x="239506" y="11293"/>
                    <a:pt x="240102" y="11293"/>
                    <a:pt x="240697" y="11287"/>
                  </a:cubicBezTo>
                  <a:cubicBezTo>
                    <a:pt x="240932" y="11287"/>
                    <a:pt x="241166" y="11300"/>
                    <a:pt x="241400" y="11300"/>
                  </a:cubicBezTo>
                  <a:cubicBezTo>
                    <a:pt x="241712" y="11300"/>
                    <a:pt x="242022" y="11277"/>
                    <a:pt x="242328" y="11168"/>
                  </a:cubicBezTo>
                  <a:cubicBezTo>
                    <a:pt x="242358" y="11156"/>
                    <a:pt x="242394" y="11153"/>
                    <a:pt x="242431" y="11153"/>
                  </a:cubicBezTo>
                  <a:close/>
                  <a:moveTo>
                    <a:pt x="77426" y="11865"/>
                  </a:moveTo>
                  <a:cubicBezTo>
                    <a:pt x="79727" y="11865"/>
                    <a:pt x="82026" y="11871"/>
                    <a:pt x="84320" y="11871"/>
                  </a:cubicBezTo>
                  <a:cubicBezTo>
                    <a:pt x="84382" y="11871"/>
                    <a:pt x="84444" y="11870"/>
                    <a:pt x="84506" y="11870"/>
                  </a:cubicBezTo>
                  <a:cubicBezTo>
                    <a:pt x="84753" y="11870"/>
                    <a:pt x="84999" y="11878"/>
                    <a:pt x="85237" y="11954"/>
                  </a:cubicBezTo>
                  <a:cubicBezTo>
                    <a:pt x="85365" y="11996"/>
                    <a:pt x="85504" y="12003"/>
                    <a:pt x="85643" y="12003"/>
                  </a:cubicBezTo>
                  <a:cubicBezTo>
                    <a:pt x="85699" y="12003"/>
                    <a:pt x="85754" y="12002"/>
                    <a:pt x="85809" y="12002"/>
                  </a:cubicBezTo>
                  <a:cubicBezTo>
                    <a:pt x="86130" y="12008"/>
                    <a:pt x="86451" y="12008"/>
                    <a:pt x="86773" y="12008"/>
                  </a:cubicBezTo>
                  <a:cubicBezTo>
                    <a:pt x="87094" y="12008"/>
                    <a:pt x="87416" y="12008"/>
                    <a:pt x="87737" y="12013"/>
                  </a:cubicBezTo>
                  <a:cubicBezTo>
                    <a:pt x="87904" y="12013"/>
                    <a:pt x="88069" y="12010"/>
                    <a:pt x="88234" y="12010"/>
                  </a:cubicBezTo>
                  <a:cubicBezTo>
                    <a:pt x="88564" y="12010"/>
                    <a:pt x="88892" y="12025"/>
                    <a:pt x="89226" y="12121"/>
                  </a:cubicBezTo>
                  <a:cubicBezTo>
                    <a:pt x="89312" y="12148"/>
                    <a:pt x="89406" y="12155"/>
                    <a:pt x="89503" y="12155"/>
                  </a:cubicBezTo>
                  <a:cubicBezTo>
                    <a:pt x="89619" y="12155"/>
                    <a:pt x="89740" y="12144"/>
                    <a:pt x="89857" y="12144"/>
                  </a:cubicBezTo>
                  <a:cubicBezTo>
                    <a:pt x="92166" y="12144"/>
                    <a:pt x="94476" y="12156"/>
                    <a:pt x="96786" y="12156"/>
                  </a:cubicBezTo>
                  <a:cubicBezTo>
                    <a:pt x="96810" y="12156"/>
                    <a:pt x="96832" y="12156"/>
                    <a:pt x="96854" y="12156"/>
                  </a:cubicBezTo>
                  <a:cubicBezTo>
                    <a:pt x="97583" y="12156"/>
                    <a:pt x="97572" y="12168"/>
                    <a:pt x="97572" y="12930"/>
                  </a:cubicBezTo>
                  <a:cubicBezTo>
                    <a:pt x="97572" y="13478"/>
                    <a:pt x="97524" y="14026"/>
                    <a:pt x="97691" y="14561"/>
                  </a:cubicBezTo>
                  <a:cubicBezTo>
                    <a:pt x="97739" y="14704"/>
                    <a:pt x="97715" y="14883"/>
                    <a:pt x="97715" y="15050"/>
                  </a:cubicBezTo>
                  <a:cubicBezTo>
                    <a:pt x="97715" y="15835"/>
                    <a:pt x="97715" y="16621"/>
                    <a:pt x="97715" y="17407"/>
                  </a:cubicBezTo>
                  <a:cubicBezTo>
                    <a:pt x="97715" y="17812"/>
                    <a:pt x="97691" y="18217"/>
                    <a:pt x="97822" y="18610"/>
                  </a:cubicBezTo>
                  <a:cubicBezTo>
                    <a:pt x="97881" y="18776"/>
                    <a:pt x="97858" y="18979"/>
                    <a:pt x="97858" y="19169"/>
                  </a:cubicBezTo>
                  <a:cubicBezTo>
                    <a:pt x="97870" y="19550"/>
                    <a:pt x="97846" y="19931"/>
                    <a:pt x="97965" y="20300"/>
                  </a:cubicBezTo>
                  <a:cubicBezTo>
                    <a:pt x="98036" y="20526"/>
                    <a:pt x="97989" y="20776"/>
                    <a:pt x="98001" y="21015"/>
                  </a:cubicBezTo>
                  <a:cubicBezTo>
                    <a:pt x="98036" y="21765"/>
                    <a:pt x="97917" y="22527"/>
                    <a:pt x="98132" y="23277"/>
                  </a:cubicBezTo>
                  <a:cubicBezTo>
                    <a:pt x="98179" y="23455"/>
                    <a:pt x="98143" y="23658"/>
                    <a:pt x="98143" y="23848"/>
                  </a:cubicBezTo>
                  <a:cubicBezTo>
                    <a:pt x="98143" y="25563"/>
                    <a:pt x="98143" y="27277"/>
                    <a:pt x="98143" y="28992"/>
                  </a:cubicBezTo>
                  <a:cubicBezTo>
                    <a:pt x="98143" y="29325"/>
                    <a:pt x="98120" y="29659"/>
                    <a:pt x="98251" y="29980"/>
                  </a:cubicBezTo>
                  <a:cubicBezTo>
                    <a:pt x="98286" y="30063"/>
                    <a:pt x="98286" y="30159"/>
                    <a:pt x="98286" y="30254"/>
                  </a:cubicBezTo>
                  <a:cubicBezTo>
                    <a:pt x="98286" y="31135"/>
                    <a:pt x="98286" y="32016"/>
                    <a:pt x="98286" y="32897"/>
                  </a:cubicBezTo>
                  <a:cubicBezTo>
                    <a:pt x="98274" y="33195"/>
                    <a:pt x="98203" y="33266"/>
                    <a:pt x="97893" y="33290"/>
                  </a:cubicBezTo>
                  <a:cubicBezTo>
                    <a:pt x="97826" y="33294"/>
                    <a:pt x="97757" y="33295"/>
                    <a:pt x="97687" y="33295"/>
                  </a:cubicBezTo>
                  <a:cubicBezTo>
                    <a:pt x="97548" y="33295"/>
                    <a:pt x="97405" y="33290"/>
                    <a:pt x="97262" y="33290"/>
                  </a:cubicBezTo>
                  <a:lnTo>
                    <a:pt x="73986" y="33290"/>
                  </a:lnTo>
                  <a:cubicBezTo>
                    <a:pt x="73890" y="33290"/>
                    <a:pt x="73795" y="33295"/>
                    <a:pt x="73700" y="33295"/>
                  </a:cubicBezTo>
                  <a:cubicBezTo>
                    <a:pt x="73652" y="33295"/>
                    <a:pt x="73605" y="33294"/>
                    <a:pt x="73557" y="33290"/>
                  </a:cubicBezTo>
                  <a:cubicBezTo>
                    <a:pt x="73021" y="33278"/>
                    <a:pt x="73009" y="33266"/>
                    <a:pt x="72997" y="32718"/>
                  </a:cubicBezTo>
                  <a:cubicBezTo>
                    <a:pt x="72997" y="32599"/>
                    <a:pt x="72997" y="32480"/>
                    <a:pt x="72997" y="32361"/>
                  </a:cubicBezTo>
                  <a:cubicBezTo>
                    <a:pt x="72997" y="25849"/>
                    <a:pt x="72997" y="19324"/>
                    <a:pt x="72997" y="12811"/>
                  </a:cubicBezTo>
                  <a:cubicBezTo>
                    <a:pt x="72997" y="11936"/>
                    <a:pt x="72946" y="11868"/>
                    <a:pt x="73562" y="11868"/>
                  </a:cubicBezTo>
                  <a:cubicBezTo>
                    <a:pt x="73675" y="11868"/>
                    <a:pt x="73811" y="11871"/>
                    <a:pt x="73974" y="11871"/>
                  </a:cubicBezTo>
                  <a:cubicBezTo>
                    <a:pt x="75125" y="11867"/>
                    <a:pt x="76276" y="11865"/>
                    <a:pt x="77426" y="11865"/>
                  </a:cubicBezTo>
                  <a:close/>
                  <a:moveTo>
                    <a:pt x="46351" y="11716"/>
                  </a:moveTo>
                  <a:cubicBezTo>
                    <a:pt x="52804" y="11716"/>
                    <a:pt x="59246" y="11728"/>
                    <a:pt x="65699" y="11728"/>
                  </a:cubicBezTo>
                  <a:cubicBezTo>
                    <a:pt x="65766" y="11728"/>
                    <a:pt x="65832" y="11727"/>
                    <a:pt x="65898" y="11727"/>
                  </a:cubicBezTo>
                  <a:cubicBezTo>
                    <a:pt x="66161" y="11727"/>
                    <a:pt x="66420" y="11735"/>
                    <a:pt x="66687" y="11811"/>
                  </a:cubicBezTo>
                  <a:cubicBezTo>
                    <a:pt x="66809" y="11854"/>
                    <a:pt x="66939" y="11863"/>
                    <a:pt x="67067" y="11863"/>
                  </a:cubicBezTo>
                  <a:cubicBezTo>
                    <a:pt x="67152" y="11863"/>
                    <a:pt x="67237" y="11859"/>
                    <a:pt x="67318" y="11859"/>
                  </a:cubicBezTo>
                  <a:lnTo>
                    <a:pt x="71533" y="11859"/>
                  </a:lnTo>
                  <a:cubicBezTo>
                    <a:pt x="71723" y="11859"/>
                    <a:pt x="71914" y="11859"/>
                    <a:pt x="72104" y="11871"/>
                  </a:cubicBezTo>
                  <a:cubicBezTo>
                    <a:pt x="72331" y="11883"/>
                    <a:pt x="72414" y="11966"/>
                    <a:pt x="72426" y="12168"/>
                  </a:cubicBezTo>
                  <a:cubicBezTo>
                    <a:pt x="72438" y="12383"/>
                    <a:pt x="72438" y="12597"/>
                    <a:pt x="72438" y="12811"/>
                  </a:cubicBezTo>
                  <a:lnTo>
                    <a:pt x="72438" y="22598"/>
                  </a:lnTo>
                  <a:lnTo>
                    <a:pt x="72438" y="32230"/>
                  </a:lnTo>
                  <a:cubicBezTo>
                    <a:pt x="72438" y="32397"/>
                    <a:pt x="72450" y="32564"/>
                    <a:pt x="72438" y="32730"/>
                  </a:cubicBezTo>
                  <a:cubicBezTo>
                    <a:pt x="72426" y="33266"/>
                    <a:pt x="72414" y="33290"/>
                    <a:pt x="71866" y="33290"/>
                  </a:cubicBezTo>
                  <a:lnTo>
                    <a:pt x="62663" y="33290"/>
                  </a:lnTo>
                  <a:cubicBezTo>
                    <a:pt x="62520" y="33290"/>
                    <a:pt x="62365" y="33290"/>
                    <a:pt x="62234" y="33242"/>
                  </a:cubicBezTo>
                  <a:cubicBezTo>
                    <a:pt x="62015" y="33166"/>
                    <a:pt x="61788" y="33158"/>
                    <a:pt x="61560" y="33158"/>
                  </a:cubicBezTo>
                  <a:cubicBezTo>
                    <a:pt x="61503" y="33158"/>
                    <a:pt x="61446" y="33159"/>
                    <a:pt x="61389" y="33159"/>
                  </a:cubicBezTo>
                  <a:cubicBezTo>
                    <a:pt x="60436" y="33159"/>
                    <a:pt x="59484" y="33154"/>
                    <a:pt x="58531" y="33154"/>
                  </a:cubicBezTo>
                  <a:cubicBezTo>
                    <a:pt x="58055" y="33154"/>
                    <a:pt x="57579" y="33155"/>
                    <a:pt x="57103" y="33159"/>
                  </a:cubicBezTo>
                  <a:cubicBezTo>
                    <a:pt x="56988" y="33159"/>
                    <a:pt x="56875" y="33157"/>
                    <a:pt x="56762" y="33157"/>
                  </a:cubicBezTo>
                  <a:cubicBezTo>
                    <a:pt x="56451" y="33157"/>
                    <a:pt x="56143" y="33170"/>
                    <a:pt x="55829" y="33266"/>
                  </a:cubicBezTo>
                  <a:cubicBezTo>
                    <a:pt x="55742" y="33293"/>
                    <a:pt x="55648" y="33301"/>
                    <a:pt x="55551" y="33301"/>
                  </a:cubicBezTo>
                  <a:cubicBezTo>
                    <a:pt x="55435" y="33301"/>
                    <a:pt x="55314" y="33290"/>
                    <a:pt x="55198" y="33290"/>
                  </a:cubicBezTo>
                  <a:cubicBezTo>
                    <a:pt x="52935" y="33290"/>
                    <a:pt x="50673" y="33290"/>
                    <a:pt x="48411" y="33302"/>
                  </a:cubicBezTo>
                  <a:cubicBezTo>
                    <a:pt x="48302" y="33302"/>
                    <a:pt x="48192" y="33297"/>
                    <a:pt x="48084" y="33297"/>
                  </a:cubicBezTo>
                  <a:cubicBezTo>
                    <a:pt x="47884" y="33297"/>
                    <a:pt x="47687" y="33312"/>
                    <a:pt x="47494" y="33397"/>
                  </a:cubicBezTo>
                  <a:cubicBezTo>
                    <a:pt x="47435" y="33421"/>
                    <a:pt x="47363" y="33421"/>
                    <a:pt x="47292" y="33421"/>
                  </a:cubicBezTo>
                  <a:cubicBezTo>
                    <a:pt x="46601" y="33433"/>
                    <a:pt x="45911" y="33433"/>
                    <a:pt x="45220" y="33433"/>
                  </a:cubicBezTo>
                  <a:cubicBezTo>
                    <a:pt x="44970" y="33421"/>
                    <a:pt x="44887" y="33326"/>
                    <a:pt x="44875" y="33076"/>
                  </a:cubicBezTo>
                  <a:cubicBezTo>
                    <a:pt x="44875" y="33028"/>
                    <a:pt x="44863" y="32980"/>
                    <a:pt x="44875" y="32933"/>
                  </a:cubicBezTo>
                  <a:cubicBezTo>
                    <a:pt x="45006" y="32445"/>
                    <a:pt x="44958" y="31933"/>
                    <a:pt x="45053" y="31456"/>
                  </a:cubicBezTo>
                  <a:cubicBezTo>
                    <a:pt x="45173" y="30897"/>
                    <a:pt x="45149" y="30325"/>
                    <a:pt x="45292" y="29766"/>
                  </a:cubicBezTo>
                  <a:cubicBezTo>
                    <a:pt x="45411" y="29313"/>
                    <a:pt x="45458" y="28837"/>
                    <a:pt x="45530" y="28373"/>
                  </a:cubicBezTo>
                  <a:cubicBezTo>
                    <a:pt x="45565" y="28158"/>
                    <a:pt x="45577" y="27944"/>
                    <a:pt x="45577" y="27742"/>
                  </a:cubicBezTo>
                  <a:cubicBezTo>
                    <a:pt x="45577" y="25337"/>
                    <a:pt x="45577" y="22931"/>
                    <a:pt x="45577" y="20526"/>
                  </a:cubicBezTo>
                  <a:cubicBezTo>
                    <a:pt x="45577" y="20288"/>
                    <a:pt x="45589" y="20050"/>
                    <a:pt x="45494" y="19824"/>
                  </a:cubicBezTo>
                  <a:cubicBezTo>
                    <a:pt x="45470" y="19764"/>
                    <a:pt x="45446" y="19681"/>
                    <a:pt x="45446" y="19622"/>
                  </a:cubicBezTo>
                  <a:cubicBezTo>
                    <a:pt x="45518" y="18788"/>
                    <a:pt x="45280" y="17967"/>
                    <a:pt x="45292" y="17133"/>
                  </a:cubicBezTo>
                  <a:cubicBezTo>
                    <a:pt x="45315" y="16157"/>
                    <a:pt x="45327" y="15181"/>
                    <a:pt x="45292" y="14204"/>
                  </a:cubicBezTo>
                  <a:cubicBezTo>
                    <a:pt x="45268" y="13466"/>
                    <a:pt x="45375" y="12740"/>
                    <a:pt x="45446" y="12013"/>
                  </a:cubicBezTo>
                  <a:cubicBezTo>
                    <a:pt x="45470" y="11811"/>
                    <a:pt x="45554" y="11740"/>
                    <a:pt x="45780" y="11728"/>
                  </a:cubicBezTo>
                  <a:cubicBezTo>
                    <a:pt x="45970" y="11716"/>
                    <a:pt x="46161" y="11716"/>
                    <a:pt x="46351" y="11716"/>
                  </a:cubicBezTo>
                  <a:close/>
                  <a:moveTo>
                    <a:pt x="99929" y="12156"/>
                  </a:moveTo>
                  <a:cubicBezTo>
                    <a:pt x="100247" y="12156"/>
                    <a:pt x="100562" y="12164"/>
                    <a:pt x="100870" y="12264"/>
                  </a:cubicBezTo>
                  <a:cubicBezTo>
                    <a:pt x="100962" y="12291"/>
                    <a:pt x="101059" y="12298"/>
                    <a:pt x="101157" y="12298"/>
                  </a:cubicBezTo>
                  <a:cubicBezTo>
                    <a:pt x="101276" y="12298"/>
                    <a:pt x="101396" y="12287"/>
                    <a:pt x="101513" y="12287"/>
                  </a:cubicBezTo>
                  <a:cubicBezTo>
                    <a:pt x="102942" y="12299"/>
                    <a:pt x="104370" y="12299"/>
                    <a:pt x="105787" y="12299"/>
                  </a:cubicBezTo>
                  <a:cubicBezTo>
                    <a:pt x="106073" y="12299"/>
                    <a:pt x="106359" y="12299"/>
                    <a:pt x="106644" y="12383"/>
                  </a:cubicBezTo>
                  <a:cubicBezTo>
                    <a:pt x="106781" y="12425"/>
                    <a:pt x="106935" y="12431"/>
                    <a:pt x="107090" y="12431"/>
                  </a:cubicBezTo>
                  <a:cubicBezTo>
                    <a:pt x="107152" y="12431"/>
                    <a:pt x="107214" y="12430"/>
                    <a:pt x="107276" y="12430"/>
                  </a:cubicBezTo>
                  <a:cubicBezTo>
                    <a:pt x="107633" y="12436"/>
                    <a:pt x="107990" y="12436"/>
                    <a:pt x="108347" y="12436"/>
                  </a:cubicBezTo>
                  <a:cubicBezTo>
                    <a:pt x="108704" y="12436"/>
                    <a:pt x="109061" y="12436"/>
                    <a:pt x="109419" y="12442"/>
                  </a:cubicBezTo>
                  <a:cubicBezTo>
                    <a:pt x="109871" y="12442"/>
                    <a:pt x="110312" y="12442"/>
                    <a:pt x="110764" y="12549"/>
                  </a:cubicBezTo>
                  <a:cubicBezTo>
                    <a:pt x="110938" y="12585"/>
                    <a:pt x="111120" y="12595"/>
                    <a:pt x="111304" y="12595"/>
                  </a:cubicBezTo>
                  <a:cubicBezTo>
                    <a:pt x="111505" y="12595"/>
                    <a:pt x="111709" y="12583"/>
                    <a:pt x="111912" y="12583"/>
                  </a:cubicBezTo>
                  <a:cubicBezTo>
                    <a:pt x="111954" y="12583"/>
                    <a:pt x="111996" y="12584"/>
                    <a:pt x="112038" y="12585"/>
                  </a:cubicBezTo>
                  <a:cubicBezTo>
                    <a:pt x="112099" y="12587"/>
                    <a:pt x="112160" y="12587"/>
                    <a:pt x="112222" y="12587"/>
                  </a:cubicBezTo>
                  <a:cubicBezTo>
                    <a:pt x="112303" y="12587"/>
                    <a:pt x="112385" y="12586"/>
                    <a:pt x="112466" y="12586"/>
                  </a:cubicBezTo>
                  <a:cubicBezTo>
                    <a:pt x="112751" y="12586"/>
                    <a:pt x="113034" y="12597"/>
                    <a:pt x="113312" y="12692"/>
                  </a:cubicBezTo>
                  <a:cubicBezTo>
                    <a:pt x="113389" y="12716"/>
                    <a:pt x="113473" y="12722"/>
                    <a:pt x="113558" y="12722"/>
                  </a:cubicBezTo>
                  <a:cubicBezTo>
                    <a:pt x="113642" y="12722"/>
                    <a:pt x="113729" y="12716"/>
                    <a:pt x="113812" y="12716"/>
                  </a:cubicBezTo>
                  <a:cubicBezTo>
                    <a:pt x="113942" y="12721"/>
                    <a:pt x="114072" y="12722"/>
                    <a:pt x="114203" y="12722"/>
                  </a:cubicBezTo>
                  <a:cubicBezTo>
                    <a:pt x="114318" y="12722"/>
                    <a:pt x="114434" y="12721"/>
                    <a:pt x="114549" y="12721"/>
                  </a:cubicBezTo>
                  <a:cubicBezTo>
                    <a:pt x="114987" y="12721"/>
                    <a:pt x="115426" y="12733"/>
                    <a:pt x="115860" y="12847"/>
                  </a:cubicBezTo>
                  <a:cubicBezTo>
                    <a:pt x="115952" y="12871"/>
                    <a:pt x="116048" y="12878"/>
                    <a:pt x="116145" y="12878"/>
                  </a:cubicBezTo>
                  <a:cubicBezTo>
                    <a:pt x="116258" y="12878"/>
                    <a:pt x="116374" y="12869"/>
                    <a:pt x="116488" y="12869"/>
                  </a:cubicBezTo>
                  <a:cubicBezTo>
                    <a:pt x="116517" y="12869"/>
                    <a:pt x="116546" y="12869"/>
                    <a:pt x="116574" y="12871"/>
                  </a:cubicBezTo>
                  <a:cubicBezTo>
                    <a:pt x="116627" y="12872"/>
                    <a:pt x="116680" y="12872"/>
                    <a:pt x="116733" y="12872"/>
                  </a:cubicBezTo>
                  <a:cubicBezTo>
                    <a:pt x="116877" y="12872"/>
                    <a:pt x="117021" y="12869"/>
                    <a:pt x="117165" y="12869"/>
                  </a:cubicBezTo>
                  <a:cubicBezTo>
                    <a:pt x="117467" y="12869"/>
                    <a:pt x="117767" y="12884"/>
                    <a:pt x="118063" y="12978"/>
                  </a:cubicBezTo>
                  <a:cubicBezTo>
                    <a:pt x="118133" y="13005"/>
                    <a:pt x="118208" y="13012"/>
                    <a:pt x="118285" y="13012"/>
                  </a:cubicBezTo>
                  <a:cubicBezTo>
                    <a:pt x="118377" y="13012"/>
                    <a:pt x="118472" y="13002"/>
                    <a:pt x="118563" y="13002"/>
                  </a:cubicBezTo>
                  <a:cubicBezTo>
                    <a:pt x="118801" y="13008"/>
                    <a:pt x="119039" y="13008"/>
                    <a:pt x="119277" y="13008"/>
                  </a:cubicBezTo>
                  <a:cubicBezTo>
                    <a:pt x="119515" y="13008"/>
                    <a:pt x="119753" y="13008"/>
                    <a:pt x="119991" y="13014"/>
                  </a:cubicBezTo>
                  <a:cubicBezTo>
                    <a:pt x="120539" y="13026"/>
                    <a:pt x="120563" y="13037"/>
                    <a:pt x="120563" y="13561"/>
                  </a:cubicBezTo>
                  <a:cubicBezTo>
                    <a:pt x="120575" y="14133"/>
                    <a:pt x="120563" y="14704"/>
                    <a:pt x="120575" y="15276"/>
                  </a:cubicBezTo>
                  <a:cubicBezTo>
                    <a:pt x="120575" y="15728"/>
                    <a:pt x="120527" y="16181"/>
                    <a:pt x="120682" y="16621"/>
                  </a:cubicBezTo>
                  <a:cubicBezTo>
                    <a:pt x="120730" y="16776"/>
                    <a:pt x="120706" y="16955"/>
                    <a:pt x="120706" y="17121"/>
                  </a:cubicBezTo>
                  <a:cubicBezTo>
                    <a:pt x="120718" y="17633"/>
                    <a:pt x="120670" y="18157"/>
                    <a:pt x="120837" y="18669"/>
                  </a:cubicBezTo>
                  <a:cubicBezTo>
                    <a:pt x="120884" y="18824"/>
                    <a:pt x="120849" y="19002"/>
                    <a:pt x="120849" y="19169"/>
                  </a:cubicBezTo>
                  <a:cubicBezTo>
                    <a:pt x="120861" y="19669"/>
                    <a:pt x="120813" y="20169"/>
                    <a:pt x="120968" y="20657"/>
                  </a:cubicBezTo>
                  <a:cubicBezTo>
                    <a:pt x="121027" y="20836"/>
                    <a:pt x="120992" y="21038"/>
                    <a:pt x="120992" y="21229"/>
                  </a:cubicBezTo>
                  <a:cubicBezTo>
                    <a:pt x="121003" y="21693"/>
                    <a:pt x="120968" y="22169"/>
                    <a:pt x="121111" y="22634"/>
                  </a:cubicBezTo>
                  <a:cubicBezTo>
                    <a:pt x="121170" y="22836"/>
                    <a:pt x="121134" y="23062"/>
                    <a:pt x="121134" y="23277"/>
                  </a:cubicBezTo>
                  <a:cubicBezTo>
                    <a:pt x="121146" y="23610"/>
                    <a:pt x="121122" y="23944"/>
                    <a:pt x="121242" y="24265"/>
                  </a:cubicBezTo>
                  <a:cubicBezTo>
                    <a:pt x="121289" y="24420"/>
                    <a:pt x="121277" y="24598"/>
                    <a:pt x="121277" y="24765"/>
                  </a:cubicBezTo>
                  <a:cubicBezTo>
                    <a:pt x="121277" y="25206"/>
                    <a:pt x="121277" y="25658"/>
                    <a:pt x="121277" y="26110"/>
                  </a:cubicBezTo>
                  <a:cubicBezTo>
                    <a:pt x="121289" y="26992"/>
                    <a:pt x="121492" y="27861"/>
                    <a:pt x="121432" y="28742"/>
                  </a:cubicBezTo>
                  <a:cubicBezTo>
                    <a:pt x="121599" y="29194"/>
                    <a:pt x="121539" y="29682"/>
                    <a:pt x="121575" y="30147"/>
                  </a:cubicBezTo>
                  <a:cubicBezTo>
                    <a:pt x="121611" y="30599"/>
                    <a:pt x="121646" y="31052"/>
                    <a:pt x="121754" y="31480"/>
                  </a:cubicBezTo>
                  <a:cubicBezTo>
                    <a:pt x="121908" y="32075"/>
                    <a:pt x="121825" y="32671"/>
                    <a:pt x="121837" y="33254"/>
                  </a:cubicBezTo>
                  <a:cubicBezTo>
                    <a:pt x="121837" y="33469"/>
                    <a:pt x="121742" y="33552"/>
                    <a:pt x="121527" y="33564"/>
                  </a:cubicBezTo>
                  <a:cubicBezTo>
                    <a:pt x="121349" y="33576"/>
                    <a:pt x="121158" y="33576"/>
                    <a:pt x="120968" y="33576"/>
                  </a:cubicBezTo>
                  <a:lnTo>
                    <a:pt x="109478" y="33576"/>
                  </a:lnTo>
                  <a:cubicBezTo>
                    <a:pt x="109192" y="33576"/>
                    <a:pt x="108907" y="33564"/>
                    <a:pt x="108633" y="33492"/>
                  </a:cubicBezTo>
                  <a:cubicBezTo>
                    <a:pt x="108497" y="33449"/>
                    <a:pt x="108353" y="33441"/>
                    <a:pt x="108208" y="33441"/>
                  </a:cubicBezTo>
                  <a:cubicBezTo>
                    <a:pt x="108111" y="33441"/>
                    <a:pt x="108014" y="33445"/>
                    <a:pt x="107918" y="33445"/>
                  </a:cubicBezTo>
                  <a:cubicBezTo>
                    <a:pt x="106557" y="33438"/>
                    <a:pt x="105196" y="33431"/>
                    <a:pt x="103838" y="33431"/>
                  </a:cubicBezTo>
                  <a:cubicBezTo>
                    <a:pt x="102843" y="33431"/>
                    <a:pt x="101849" y="33435"/>
                    <a:pt x="100858" y="33445"/>
                  </a:cubicBezTo>
                  <a:cubicBezTo>
                    <a:pt x="100298" y="33445"/>
                    <a:pt x="99775" y="33266"/>
                    <a:pt x="99227" y="33266"/>
                  </a:cubicBezTo>
                  <a:cubicBezTo>
                    <a:pt x="99060" y="33266"/>
                    <a:pt x="99013" y="33111"/>
                    <a:pt x="99013" y="32957"/>
                  </a:cubicBezTo>
                  <a:cubicBezTo>
                    <a:pt x="99001" y="32528"/>
                    <a:pt x="99001" y="32099"/>
                    <a:pt x="99001" y="31671"/>
                  </a:cubicBezTo>
                  <a:cubicBezTo>
                    <a:pt x="98989" y="31242"/>
                    <a:pt x="99024" y="30825"/>
                    <a:pt x="98894" y="30397"/>
                  </a:cubicBezTo>
                  <a:cubicBezTo>
                    <a:pt x="98834" y="30206"/>
                    <a:pt x="98858" y="29980"/>
                    <a:pt x="98858" y="29766"/>
                  </a:cubicBezTo>
                  <a:cubicBezTo>
                    <a:pt x="98858" y="27742"/>
                    <a:pt x="98858" y="25718"/>
                    <a:pt x="98858" y="23693"/>
                  </a:cubicBezTo>
                  <a:cubicBezTo>
                    <a:pt x="98858" y="23384"/>
                    <a:pt x="98870" y="23074"/>
                    <a:pt x="98763" y="22777"/>
                  </a:cubicBezTo>
                  <a:cubicBezTo>
                    <a:pt x="98703" y="22598"/>
                    <a:pt x="98727" y="22396"/>
                    <a:pt x="98715" y="22205"/>
                  </a:cubicBezTo>
                  <a:cubicBezTo>
                    <a:pt x="98691" y="21527"/>
                    <a:pt x="98763" y="20836"/>
                    <a:pt x="98596" y="20157"/>
                  </a:cubicBezTo>
                  <a:cubicBezTo>
                    <a:pt x="98513" y="19812"/>
                    <a:pt x="98572" y="19443"/>
                    <a:pt x="98572" y="19086"/>
                  </a:cubicBezTo>
                  <a:cubicBezTo>
                    <a:pt x="98560" y="18729"/>
                    <a:pt x="98584" y="18371"/>
                    <a:pt x="98465" y="18026"/>
                  </a:cubicBezTo>
                  <a:cubicBezTo>
                    <a:pt x="98405" y="17859"/>
                    <a:pt x="98429" y="17657"/>
                    <a:pt x="98429" y="17467"/>
                  </a:cubicBezTo>
                  <a:cubicBezTo>
                    <a:pt x="98429" y="16776"/>
                    <a:pt x="98429" y="16085"/>
                    <a:pt x="98429" y="15395"/>
                  </a:cubicBezTo>
                  <a:cubicBezTo>
                    <a:pt x="98417" y="14966"/>
                    <a:pt x="98393" y="14550"/>
                    <a:pt x="98322" y="14121"/>
                  </a:cubicBezTo>
                  <a:cubicBezTo>
                    <a:pt x="98239" y="13585"/>
                    <a:pt x="98286" y="13026"/>
                    <a:pt x="98298" y="12478"/>
                  </a:cubicBezTo>
                  <a:cubicBezTo>
                    <a:pt x="98298" y="12264"/>
                    <a:pt x="98382" y="12180"/>
                    <a:pt x="98596" y="12168"/>
                  </a:cubicBezTo>
                  <a:cubicBezTo>
                    <a:pt x="98977" y="12156"/>
                    <a:pt x="99358" y="12156"/>
                    <a:pt x="99739" y="12156"/>
                  </a:cubicBezTo>
                  <a:cubicBezTo>
                    <a:pt x="99802" y="12156"/>
                    <a:pt x="99866" y="12156"/>
                    <a:pt x="99929" y="12156"/>
                  </a:cubicBezTo>
                  <a:close/>
                  <a:moveTo>
                    <a:pt x="218516" y="12002"/>
                  </a:moveTo>
                  <a:cubicBezTo>
                    <a:pt x="218837" y="12002"/>
                    <a:pt x="218920" y="12073"/>
                    <a:pt x="218980" y="12406"/>
                  </a:cubicBezTo>
                  <a:cubicBezTo>
                    <a:pt x="219063" y="12847"/>
                    <a:pt x="219123" y="13299"/>
                    <a:pt x="219111" y="13752"/>
                  </a:cubicBezTo>
                  <a:cubicBezTo>
                    <a:pt x="219099" y="14371"/>
                    <a:pt x="219111" y="14990"/>
                    <a:pt x="219111" y="15609"/>
                  </a:cubicBezTo>
                  <a:cubicBezTo>
                    <a:pt x="219111" y="16224"/>
                    <a:pt x="219111" y="16839"/>
                    <a:pt x="219111" y="17455"/>
                  </a:cubicBezTo>
                  <a:cubicBezTo>
                    <a:pt x="219111" y="17836"/>
                    <a:pt x="219087" y="18217"/>
                    <a:pt x="219218" y="18586"/>
                  </a:cubicBezTo>
                  <a:cubicBezTo>
                    <a:pt x="219278" y="18764"/>
                    <a:pt x="219242" y="18967"/>
                    <a:pt x="219242" y="19157"/>
                  </a:cubicBezTo>
                  <a:cubicBezTo>
                    <a:pt x="219254" y="23563"/>
                    <a:pt x="219254" y="27956"/>
                    <a:pt x="219254" y="32361"/>
                  </a:cubicBezTo>
                  <a:cubicBezTo>
                    <a:pt x="219254" y="33136"/>
                    <a:pt x="219265" y="33147"/>
                    <a:pt x="218535" y="33147"/>
                  </a:cubicBezTo>
                  <a:cubicBezTo>
                    <a:pt x="218514" y="33147"/>
                    <a:pt x="218491" y="33147"/>
                    <a:pt x="218468" y="33147"/>
                  </a:cubicBezTo>
                  <a:lnTo>
                    <a:pt x="217111" y="33147"/>
                  </a:lnTo>
                  <a:cubicBezTo>
                    <a:pt x="217030" y="33147"/>
                    <a:pt x="216949" y="33145"/>
                    <a:pt x="216869" y="33145"/>
                  </a:cubicBezTo>
                  <a:cubicBezTo>
                    <a:pt x="216689" y="33145"/>
                    <a:pt x="216510" y="33156"/>
                    <a:pt x="216337" y="33230"/>
                  </a:cubicBezTo>
                  <a:cubicBezTo>
                    <a:pt x="216294" y="33256"/>
                    <a:pt x="216239" y="33276"/>
                    <a:pt x="216189" y="33276"/>
                  </a:cubicBezTo>
                  <a:cubicBezTo>
                    <a:pt x="216169" y="33276"/>
                    <a:pt x="216151" y="33273"/>
                    <a:pt x="216134" y="33266"/>
                  </a:cubicBezTo>
                  <a:cubicBezTo>
                    <a:pt x="215947" y="33226"/>
                    <a:pt x="215761" y="33211"/>
                    <a:pt x="215575" y="33211"/>
                  </a:cubicBezTo>
                  <a:cubicBezTo>
                    <a:pt x="215121" y="33211"/>
                    <a:pt x="214672" y="33297"/>
                    <a:pt x="214223" y="33297"/>
                  </a:cubicBezTo>
                  <a:cubicBezTo>
                    <a:pt x="214154" y="33297"/>
                    <a:pt x="214084" y="33295"/>
                    <a:pt x="214015" y="33290"/>
                  </a:cubicBezTo>
                  <a:cubicBezTo>
                    <a:pt x="213769" y="33278"/>
                    <a:pt x="213523" y="33274"/>
                    <a:pt x="213277" y="33274"/>
                  </a:cubicBezTo>
                  <a:cubicBezTo>
                    <a:pt x="212785" y="33274"/>
                    <a:pt x="212293" y="33290"/>
                    <a:pt x="211800" y="33290"/>
                  </a:cubicBezTo>
                  <a:lnTo>
                    <a:pt x="209657" y="33290"/>
                  </a:lnTo>
                  <a:cubicBezTo>
                    <a:pt x="209559" y="33290"/>
                    <a:pt x="209460" y="33288"/>
                    <a:pt x="209360" y="33288"/>
                  </a:cubicBezTo>
                  <a:cubicBezTo>
                    <a:pt x="209085" y="33288"/>
                    <a:pt x="208806" y="33301"/>
                    <a:pt x="208526" y="33397"/>
                  </a:cubicBezTo>
                  <a:cubicBezTo>
                    <a:pt x="208450" y="33424"/>
                    <a:pt x="208367" y="33432"/>
                    <a:pt x="208281" y="33432"/>
                  </a:cubicBezTo>
                  <a:cubicBezTo>
                    <a:pt x="208178" y="33432"/>
                    <a:pt x="208071" y="33421"/>
                    <a:pt x="207967" y="33421"/>
                  </a:cubicBezTo>
                  <a:cubicBezTo>
                    <a:pt x="207276" y="33433"/>
                    <a:pt x="206586" y="33433"/>
                    <a:pt x="205895" y="33433"/>
                  </a:cubicBezTo>
                  <a:cubicBezTo>
                    <a:pt x="205800" y="33433"/>
                    <a:pt x="205704" y="33431"/>
                    <a:pt x="205609" y="33431"/>
                  </a:cubicBezTo>
                  <a:cubicBezTo>
                    <a:pt x="205348" y="33431"/>
                    <a:pt x="205089" y="33444"/>
                    <a:pt x="204835" y="33540"/>
                  </a:cubicBezTo>
                  <a:cubicBezTo>
                    <a:pt x="204760" y="33567"/>
                    <a:pt x="204674" y="33574"/>
                    <a:pt x="204585" y="33574"/>
                  </a:cubicBezTo>
                  <a:cubicBezTo>
                    <a:pt x="204479" y="33574"/>
                    <a:pt x="204368" y="33564"/>
                    <a:pt x="204264" y="33564"/>
                  </a:cubicBezTo>
                  <a:cubicBezTo>
                    <a:pt x="203883" y="33570"/>
                    <a:pt x="203505" y="33570"/>
                    <a:pt x="203127" y="33570"/>
                  </a:cubicBezTo>
                  <a:cubicBezTo>
                    <a:pt x="202749" y="33570"/>
                    <a:pt x="202371" y="33570"/>
                    <a:pt x="201990" y="33576"/>
                  </a:cubicBezTo>
                  <a:cubicBezTo>
                    <a:pt x="201825" y="33576"/>
                    <a:pt x="201661" y="33569"/>
                    <a:pt x="201497" y="33569"/>
                  </a:cubicBezTo>
                  <a:cubicBezTo>
                    <a:pt x="201210" y="33569"/>
                    <a:pt x="200925" y="33589"/>
                    <a:pt x="200644" y="33695"/>
                  </a:cubicBezTo>
                  <a:cubicBezTo>
                    <a:pt x="200609" y="33707"/>
                    <a:pt x="200573" y="33710"/>
                    <a:pt x="200537" y="33710"/>
                  </a:cubicBezTo>
                  <a:cubicBezTo>
                    <a:pt x="200501" y="33710"/>
                    <a:pt x="200466" y="33707"/>
                    <a:pt x="200430" y="33707"/>
                  </a:cubicBezTo>
                  <a:cubicBezTo>
                    <a:pt x="200037" y="33713"/>
                    <a:pt x="199644" y="33716"/>
                    <a:pt x="199251" y="33716"/>
                  </a:cubicBezTo>
                  <a:cubicBezTo>
                    <a:pt x="198858" y="33716"/>
                    <a:pt x="198465" y="33713"/>
                    <a:pt x="198073" y="33707"/>
                  </a:cubicBezTo>
                  <a:cubicBezTo>
                    <a:pt x="197775" y="33707"/>
                    <a:pt x="197692" y="33623"/>
                    <a:pt x="197680" y="33326"/>
                  </a:cubicBezTo>
                  <a:cubicBezTo>
                    <a:pt x="197668" y="33088"/>
                    <a:pt x="197680" y="32849"/>
                    <a:pt x="197680" y="32611"/>
                  </a:cubicBezTo>
                  <a:cubicBezTo>
                    <a:pt x="197680" y="32445"/>
                    <a:pt x="197715" y="32266"/>
                    <a:pt x="197668" y="32111"/>
                  </a:cubicBezTo>
                  <a:cubicBezTo>
                    <a:pt x="197477" y="31516"/>
                    <a:pt x="197561" y="30885"/>
                    <a:pt x="197537" y="30278"/>
                  </a:cubicBezTo>
                  <a:cubicBezTo>
                    <a:pt x="197525" y="29778"/>
                    <a:pt x="197549" y="29289"/>
                    <a:pt x="197430" y="28789"/>
                  </a:cubicBezTo>
                  <a:cubicBezTo>
                    <a:pt x="197346" y="28420"/>
                    <a:pt x="197406" y="28027"/>
                    <a:pt x="197394" y="27646"/>
                  </a:cubicBezTo>
                  <a:cubicBezTo>
                    <a:pt x="197382" y="27289"/>
                    <a:pt x="197418" y="26944"/>
                    <a:pt x="197287" y="26587"/>
                  </a:cubicBezTo>
                  <a:cubicBezTo>
                    <a:pt x="197227" y="26420"/>
                    <a:pt x="197263" y="26218"/>
                    <a:pt x="197251" y="26027"/>
                  </a:cubicBezTo>
                  <a:cubicBezTo>
                    <a:pt x="197251" y="25622"/>
                    <a:pt x="197239" y="25229"/>
                    <a:pt x="197144" y="24825"/>
                  </a:cubicBezTo>
                  <a:cubicBezTo>
                    <a:pt x="197072" y="24479"/>
                    <a:pt x="197120" y="24110"/>
                    <a:pt x="197108" y="23753"/>
                  </a:cubicBezTo>
                  <a:cubicBezTo>
                    <a:pt x="197096" y="23360"/>
                    <a:pt x="197132" y="22955"/>
                    <a:pt x="197001" y="22562"/>
                  </a:cubicBezTo>
                  <a:cubicBezTo>
                    <a:pt x="196941" y="22360"/>
                    <a:pt x="196977" y="22134"/>
                    <a:pt x="196965" y="21919"/>
                  </a:cubicBezTo>
                  <a:cubicBezTo>
                    <a:pt x="196941" y="21241"/>
                    <a:pt x="197001" y="20550"/>
                    <a:pt x="196846" y="19860"/>
                  </a:cubicBezTo>
                  <a:cubicBezTo>
                    <a:pt x="196751" y="19431"/>
                    <a:pt x="196834" y="18967"/>
                    <a:pt x="196822" y="18514"/>
                  </a:cubicBezTo>
                  <a:cubicBezTo>
                    <a:pt x="196811" y="18038"/>
                    <a:pt x="196858" y="17562"/>
                    <a:pt x="196715" y="17097"/>
                  </a:cubicBezTo>
                  <a:cubicBezTo>
                    <a:pt x="196644" y="16871"/>
                    <a:pt x="196691" y="16621"/>
                    <a:pt x="196680" y="16383"/>
                  </a:cubicBezTo>
                  <a:cubicBezTo>
                    <a:pt x="196680" y="15954"/>
                    <a:pt x="196715" y="15526"/>
                    <a:pt x="196572" y="15109"/>
                  </a:cubicBezTo>
                  <a:cubicBezTo>
                    <a:pt x="196513" y="14966"/>
                    <a:pt x="196549" y="14788"/>
                    <a:pt x="196537" y="14621"/>
                  </a:cubicBezTo>
                  <a:cubicBezTo>
                    <a:pt x="196513" y="14097"/>
                    <a:pt x="196596" y="13573"/>
                    <a:pt x="196453" y="13061"/>
                  </a:cubicBezTo>
                  <a:cubicBezTo>
                    <a:pt x="196418" y="12918"/>
                    <a:pt x="196537" y="12775"/>
                    <a:pt x="196691" y="12752"/>
                  </a:cubicBezTo>
                  <a:cubicBezTo>
                    <a:pt x="196858" y="12728"/>
                    <a:pt x="197025" y="12728"/>
                    <a:pt x="197192" y="12728"/>
                  </a:cubicBezTo>
                  <a:cubicBezTo>
                    <a:pt x="197596" y="12722"/>
                    <a:pt x="198001" y="12722"/>
                    <a:pt x="198406" y="12722"/>
                  </a:cubicBezTo>
                  <a:cubicBezTo>
                    <a:pt x="198811" y="12722"/>
                    <a:pt x="199216" y="12722"/>
                    <a:pt x="199620" y="12716"/>
                  </a:cubicBezTo>
                  <a:cubicBezTo>
                    <a:pt x="199775" y="12716"/>
                    <a:pt x="199931" y="12720"/>
                    <a:pt x="200088" y="12720"/>
                  </a:cubicBezTo>
                  <a:cubicBezTo>
                    <a:pt x="200401" y="12720"/>
                    <a:pt x="200716" y="12704"/>
                    <a:pt x="201025" y="12609"/>
                  </a:cubicBezTo>
                  <a:cubicBezTo>
                    <a:pt x="201096" y="12582"/>
                    <a:pt x="201171" y="12574"/>
                    <a:pt x="201248" y="12574"/>
                  </a:cubicBezTo>
                  <a:cubicBezTo>
                    <a:pt x="201340" y="12574"/>
                    <a:pt x="201434" y="12585"/>
                    <a:pt x="201525" y="12585"/>
                  </a:cubicBezTo>
                  <a:cubicBezTo>
                    <a:pt x="202192" y="12573"/>
                    <a:pt x="202859" y="12573"/>
                    <a:pt x="203526" y="12573"/>
                  </a:cubicBezTo>
                  <a:cubicBezTo>
                    <a:pt x="203586" y="12573"/>
                    <a:pt x="203646" y="12573"/>
                    <a:pt x="203706" y="12573"/>
                  </a:cubicBezTo>
                  <a:cubicBezTo>
                    <a:pt x="203976" y="12573"/>
                    <a:pt x="204241" y="12565"/>
                    <a:pt x="204514" y="12478"/>
                  </a:cubicBezTo>
                  <a:cubicBezTo>
                    <a:pt x="204606" y="12445"/>
                    <a:pt x="204714" y="12437"/>
                    <a:pt x="204821" y="12437"/>
                  </a:cubicBezTo>
                  <a:cubicBezTo>
                    <a:pt x="204908" y="12437"/>
                    <a:pt x="204994" y="12442"/>
                    <a:pt x="205073" y="12442"/>
                  </a:cubicBezTo>
                  <a:cubicBezTo>
                    <a:pt x="205502" y="12436"/>
                    <a:pt x="205931" y="12436"/>
                    <a:pt x="206359" y="12436"/>
                  </a:cubicBezTo>
                  <a:cubicBezTo>
                    <a:pt x="206788" y="12436"/>
                    <a:pt x="207217" y="12436"/>
                    <a:pt x="207645" y="12430"/>
                  </a:cubicBezTo>
                  <a:cubicBezTo>
                    <a:pt x="207853" y="12430"/>
                    <a:pt x="208061" y="12436"/>
                    <a:pt x="208268" y="12436"/>
                  </a:cubicBezTo>
                  <a:cubicBezTo>
                    <a:pt x="208631" y="12436"/>
                    <a:pt x="208992" y="12417"/>
                    <a:pt x="209348" y="12311"/>
                  </a:cubicBezTo>
                  <a:cubicBezTo>
                    <a:pt x="209430" y="12287"/>
                    <a:pt x="209516" y="12280"/>
                    <a:pt x="209604" y="12280"/>
                  </a:cubicBezTo>
                  <a:cubicBezTo>
                    <a:pt x="209706" y="12280"/>
                    <a:pt x="209810" y="12289"/>
                    <a:pt x="209913" y="12289"/>
                  </a:cubicBezTo>
                  <a:cubicBezTo>
                    <a:pt x="209939" y="12289"/>
                    <a:pt x="209965" y="12289"/>
                    <a:pt x="209991" y="12287"/>
                  </a:cubicBezTo>
                  <a:cubicBezTo>
                    <a:pt x="210092" y="12287"/>
                    <a:pt x="210193" y="12289"/>
                    <a:pt x="210293" y="12289"/>
                  </a:cubicBezTo>
                  <a:cubicBezTo>
                    <a:pt x="210569" y="12289"/>
                    <a:pt x="210842" y="12276"/>
                    <a:pt x="211122" y="12180"/>
                  </a:cubicBezTo>
                  <a:cubicBezTo>
                    <a:pt x="211198" y="12153"/>
                    <a:pt x="211281" y="12146"/>
                    <a:pt x="211367" y="12146"/>
                  </a:cubicBezTo>
                  <a:cubicBezTo>
                    <a:pt x="211470" y="12146"/>
                    <a:pt x="211578" y="12156"/>
                    <a:pt x="211681" y="12156"/>
                  </a:cubicBezTo>
                  <a:cubicBezTo>
                    <a:pt x="212027" y="12150"/>
                    <a:pt x="212372" y="12150"/>
                    <a:pt x="212717" y="12150"/>
                  </a:cubicBezTo>
                  <a:cubicBezTo>
                    <a:pt x="213063" y="12150"/>
                    <a:pt x="213408" y="12150"/>
                    <a:pt x="213753" y="12144"/>
                  </a:cubicBezTo>
                  <a:cubicBezTo>
                    <a:pt x="213872" y="12144"/>
                    <a:pt x="213991" y="12148"/>
                    <a:pt x="214110" y="12148"/>
                  </a:cubicBezTo>
                  <a:cubicBezTo>
                    <a:pt x="214347" y="12148"/>
                    <a:pt x="214583" y="12133"/>
                    <a:pt x="214813" y="12037"/>
                  </a:cubicBezTo>
                  <a:cubicBezTo>
                    <a:pt x="214863" y="12016"/>
                    <a:pt x="214921" y="12012"/>
                    <a:pt x="214981" y="12012"/>
                  </a:cubicBezTo>
                  <a:cubicBezTo>
                    <a:pt x="215020" y="12012"/>
                    <a:pt x="215060" y="12013"/>
                    <a:pt x="215099" y="12013"/>
                  </a:cubicBezTo>
                  <a:cubicBezTo>
                    <a:pt x="216242" y="12013"/>
                    <a:pt x="217385" y="12002"/>
                    <a:pt x="218516" y="12002"/>
                  </a:cubicBezTo>
                  <a:close/>
                  <a:moveTo>
                    <a:pt x="44327" y="11716"/>
                  </a:moveTo>
                  <a:cubicBezTo>
                    <a:pt x="44649" y="11740"/>
                    <a:pt x="44708" y="11799"/>
                    <a:pt x="44732" y="12097"/>
                  </a:cubicBezTo>
                  <a:cubicBezTo>
                    <a:pt x="44744" y="12287"/>
                    <a:pt x="44732" y="12478"/>
                    <a:pt x="44732" y="12668"/>
                  </a:cubicBezTo>
                  <a:lnTo>
                    <a:pt x="44732" y="17383"/>
                  </a:lnTo>
                  <a:cubicBezTo>
                    <a:pt x="44732" y="17669"/>
                    <a:pt x="44708" y="17955"/>
                    <a:pt x="44827" y="18229"/>
                  </a:cubicBezTo>
                  <a:cubicBezTo>
                    <a:pt x="44851" y="18288"/>
                    <a:pt x="44863" y="18359"/>
                    <a:pt x="44863" y="18431"/>
                  </a:cubicBezTo>
                  <a:cubicBezTo>
                    <a:pt x="44815" y="19360"/>
                    <a:pt x="45101" y="20264"/>
                    <a:pt x="45018" y="21205"/>
                  </a:cubicBezTo>
                  <a:cubicBezTo>
                    <a:pt x="45006" y="21431"/>
                    <a:pt x="45030" y="21669"/>
                    <a:pt x="45101" y="21908"/>
                  </a:cubicBezTo>
                  <a:cubicBezTo>
                    <a:pt x="45149" y="22110"/>
                    <a:pt x="45161" y="22324"/>
                    <a:pt x="45161" y="22539"/>
                  </a:cubicBezTo>
                  <a:cubicBezTo>
                    <a:pt x="45161" y="24039"/>
                    <a:pt x="45173" y="25539"/>
                    <a:pt x="45149" y="27039"/>
                  </a:cubicBezTo>
                  <a:cubicBezTo>
                    <a:pt x="45137" y="27623"/>
                    <a:pt x="45042" y="28218"/>
                    <a:pt x="44970" y="28801"/>
                  </a:cubicBezTo>
                  <a:cubicBezTo>
                    <a:pt x="44887" y="29361"/>
                    <a:pt x="44803" y="29920"/>
                    <a:pt x="44708" y="30480"/>
                  </a:cubicBezTo>
                  <a:cubicBezTo>
                    <a:pt x="44601" y="31087"/>
                    <a:pt x="44649" y="31706"/>
                    <a:pt x="44482" y="32314"/>
                  </a:cubicBezTo>
                  <a:cubicBezTo>
                    <a:pt x="44411" y="32576"/>
                    <a:pt x="44458" y="32873"/>
                    <a:pt x="44434" y="33159"/>
                  </a:cubicBezTo>
                  <a:cubicBezTo>
                    <a:pt x="44422" y="33290"/>
                    <a:pt x="44363" y="33397"/>
                    <a:pt x="44232" y="33409"/>
                  </a:cubicBezTo>
                  <a:cubicBezTo>
                    <a:pt x="43822" y="33455"/>
                    <a:pt x="43433" y="33576"/>
                    <a:pt x="43015" y="33576"/>
                  </a:cubicBezTo>
                  <a:cubicBezTo>
                    <a:pt x="42996" y="33576"/>
                    <a:pt x="42977" y="33576"/>
                    <a:pt x="42958" y="33576"/>
                  </a:cubicBezTo>
                  <a:cubicBezTo>
                    <a:pt x="42640" y="33568"/>
                    <a:pt x="42323" y="33565"/>
                    <a:pt x="42005" y="33565"/>
                  </a:cubicBezTo>
                  <a:cubicBezTo>
                    <a:pt x="41370" y="33565"/>
                    <a:pt x="40735" y="33576"/>
                    <a:pt x="40100" y="33576"/>
                  </a:cubicBezTo>
                  <a:cubicBezTo>
                    <a:pt x="39684" y="33576"/>
                    <a:pt x="39255" y="33576"/>
                    <a:pt x="38838" y="33683"/>
                  </a:cubicBezTo>
                  <a:cubicBezTo>
                    <a:pt x="38690" y="33719"/>
                    <a:pt x="38535" y="33727"/>
                    <a:pt x="38378" y="33727"/>
                  </a:cubicBezTo>
                  <a:cubicBezTo>
                    <a:pt x="38222" y="33727"/>
                    <a:pt x="38064" y="33719"/>
                    <a:pt x="37910" y="33719"/>
                  </a:cubicBezTo>
                  <a:cubicBezTo>
                    <a:pt x="37627" y="33719"/>
                    <a:pt x="37339" y="33695"/>
                    <a:pt x="37056" y="33695"/>
                  </a:cubicBezTo>
                  <a:cubicBezTo>
                    <a:pt x="36886" y="33695"/>
                    <a:pt x="36718" y="33704"/>
                    <a:pt x="36552" y="33730"/>
                  </a:cubicBezTo>
                  <a:cubicBezTo>
                    <a:pt x="35517" y="33897"/>
                    <a:pt x="34457" y="33754"/>
                    <a:pt x="33433" y="33885"/>
                  </a:cubicBezTo>
                  <a:cubicBezTo>
                    <a:pt x="32681" y="33984"/>
                    <a:pt x="31933" y="34006"/>
                    <a:pt x="31185" y="34006"/>
                  </a:cubicBezTo>
                  <a:cubicBezTo>
                    <a:pt x="30577" y="34006"/>
                    <a:pt x="29970" y="33991"/>
                    <a:pt x="29361" y="33991"/>
                  </a:cubicBezTo>
                  <a:cubicBezTo>
                    <a:pt x="29270" y="33991"/>
                    <a:pt x="29178" y="33992"/>
                    <a:pt x="29087" y="33992"/>
                  </a:cubicBezTo>
                  <a:cubicBezTo>
                    <a:pt x="27432" y="34004"/>
                    <a:pt x="25780" y="34007"/>
                    <a:pt x="24128" y="34007"/>
                  </a:cubicBezTo>
                  <a:cubicBezTo>
                    <a:pt x="22476" y="34007"/>
                    <a:pt x="20824" y="34004"/>
                    <a:pt x="19169" y="34004"/>
                  </a:cubicBezTo>
                  <a:lnTo>
                    <a:pt x="18598" y="34004"/>
                  </a:lnTo>
                  <a:cubicBezTo>
                    <a:pt x="18241" y="33980"/>
                    <a:pt x="18252" y="33969"/>
                    <a:pt x="18145" y="33588"/>
                  </a:cubicBezTo>
                  <a:cubicBezTo>
                    <a:pt x="18038" y="33147"/>
                    <a:pt x="18014" y="32707"/>
                    <a:pt x="18014" y="32254"/>
                  </a:cubicBezTo>
                  <a:cubicBezTo>
                    <a:pt x="18014" y="29563"/>
                    <a:pt x="18014" y="26872"/>
                    <a:pt x="18014" y="24182"/>
                  </a:cubicBezTo>
                  <a:lnTo>
                    <a:pt x="18026" y="24182"/>
                  </a:lnTo>
                  <a:lnTo>
                    <a:pt x="18026" y="15978"/>
                  </a:lnTo>
                  <a:cubicBezTo>
                    <a:pt x="18026" y="15669"/>
                    <a:pt x="18014" y="15359"/>
                    <a:pt x="18110" y="15050"/>
                  </a:cubicBezTo>
                  <a:cubicBezTo>
                    <a:pt x="18169" y="14883"/>
                    <a:pt x="18157" y="14680"/>
                    <a:pt x="18157" y="14490"/>
                  </a:cubicBezTo>
                  <a:cubicBezTo>
                    <a:pt x="18157" y="13895"/>
                    <a:pt x="18157" y="13299"/>
                    <a:pt x="18157" y="12704"/>
                  </a:cubicBezTo>
                  <a:cubicBezTo>
                    <a:pt x="18169" y="12180"/>
                    <a:pt x="18193" y="12168"/>
                    <a:pt x="18741" y="12156"/>
                  </a:cubicBezTo>
                  <a:cubicBezTo>
                    <a:pt x="18788" y="12152"/>
                    <a:pt x="18836" y="12151"/>
                    <a:pt x="18884" y="12151"/>
                  </a:cubicBezTo>
                  <a:cubicBezTo>
                    <a:pt x="18979" y="12151"/>
                    <a:pt x="19074" y="12156"/>
                    <a:pt x="19169" y="12156"/>
                  </a:cubicBezTo>
                  <a:cubicBezTo>
                    <a:pt x="21812" y="12144"/>
                    <a:pt x="24456" y="12144"/>
                    <a:pt x="27099" y="12144"/>
                  </a:cubicBezTo>
                  <a:cubicBezTo>
                    <a:pt x="27201" y="12144"/>
                    <a:pt x="27302" y="12146"/>
                    <a:pt x="27403" y="12146"/>
                  </a:cubicBezTo>
                  <a:cubicBezTo>
                    <a:pt x="27654" y="12146"/>
                    <a:pt x="27903" y="12134"/>
                    <a:pt x="28158" y="12049"/>
                  </a:cubicBezTo>
                  <a:cubicBezTo>
                    <a:pt x="28251" y="12016"/>
                    <a:pt x="28355" y="12009"/>
                    <a:pt x="28461" y="12009"/>
                  </a:cubicBezTo>
                  <a:cubicBezTo>
                    <a:pt x="28546" y="12009"/>
                    <a:pt x="28633" y="12013"/>
                    <a:pt x="28718" y="12013"/>
                  </a:cubicBezTo>
                  <a:cubicBezTo>
                    <a:pt x="29218" y="12008"/>
                    <a:pt x="29718" y="12008"/>
                    <a:pt x="30218" y="12008"/>
                  </a:cubicBezTo>
                  <a:cubicBezTo>
                    <a:pt x="30718" y="12008"/>
                    <a:pt x="31218" y="12008"/>
                    <a:pt x="31718" y="12002"/>
                  </a:cubicBezTo>
                  <a:cubicBezTo>
                    <a:pt x="31869" y="12002"/>
                    <a:pt x="32020" y="12006"/>
                    <a:pt x="32170" y="12006"/>
                  </a:cubicBezTo>
                  <a:cubicBezTo>
                    <a:pt x="32471" y="12006"/>
                    <a:pt x="32770" y="11990"/>
                    <a:pt x="33064" y="11894"/>
                  </a:cubicBezTo>
                  <a:cubicBezTo>
                    <a:pt x="33134" y="11867"/>
                    <a:pt x="33209" y="11860"/>
                    <a:pt x="33286" y="11860"/>
                  </a:cubicBezTo>
                  <a:cubicBezTo>
                    <a:pt x="33379" y="11860"/>
                    <a:pt x="33473" y="11871"/>
                    <a:pt x="33564" y="11871"/>
                  </a:cubicBezTo>
                  <a:cubicBezTo>
                    <a:pt x="34302" y="11859"/>
                    <a:pt x="35040" y="11859"/>
                    <a:pt x="35778" y="11859"/>
                  </a:cubicBezTo>
                  <a:cubicBezTo>
                    <a:pt x="35835" y="11859"/>
                    <a:pt x="35891" y="11859"/>
                    <a:pt x="35946" y="11859"/>
                  </a:cubicBezTo>
                  <a:cubicBezTo>
                    <a:pt x="36197" y="11859"/>
                    <a:pt x="36442" y="11851"/>
                    <a:pt x="36695" y="11763"/>
                  </a:cubicBezTo>
                  <a:cubicBezTo>
                    <a:pt x="36806" y="11732"/>
                    <a:pt x="36933" y="11726"/>
                    <a:pt x="37062" y="11726"/>
                  </a:cubicBezTo>
                  <a:cubicBezTo>
                    <a:pt x="37127" y="11726"/>
                    <a:pt x="37191" y="11728"/>
                    <a:pt x="37255" y="11728"/>
                  </a:cubicBezTo>
                  <a:cubicBezTo>
                    <a:pt x="39517" y="11716"/>
                    <a:pt x="41779" y="11716"/>
                    <a:pt x="44041" y="11716"/>
                  </a:cubicBezTo>
                  <a:close/>
                  <a:moveTo>
                    <a:pt x="121301" y="13037"/>
                  </a:moveTo>
                  <a:lnTo>
                    <a:pt x="121301" y="13037"/>
                  </a:lnTo>
                  <a:cubicBezTo>
                    <a:pt x="121658" y="13133"/>
                    <a:pt x="121989" y="13149"/>
                    <a:pt x="122311" y="13149"/>
                  </a:cubicBezTo>
                  <a:cubicBezTo>
                    <a:pt x="122472" y="13149"/>
                    <a:pt x="122631" y="13145"/>
                    <a:pt x="122789" y="13145"/>
                  </a:cubicBezTo>
                  <a:lnTo>
                    <a:pt x="127207" y="13145"/>
                  </a:lnTo>
                  <a:cubicBezTo>
                    <a:pt x="127492" y="13145"/>
                    <a:pt x="127778" y="13145"/>
                    <a:pt x="128064" y="13228"/>
                  </a:cubicBezTo>
                  <a:cubicBezTo>
                    <a:pt x="128231" y="13287"/>
                    <a:pt x="128433" y="13287"/>
                    <a:pt x="128623" y="13287"/>
                  </a:cubicBezTo>
                  <a:lnTo>
                    <a:pt x="130695" y="13287"/>
                  </a:lnTo>
                  <a:cubicBezTo>
                    <a:pt x="130762" y="13289"/>
                    <a:pt x="130829" y="13290"/>
                    <a:pt x="130896" y="13290"/>
                  </a:cubicBezTo>
                  <a:cubicBezTo>
                    <a:pt x="130967" y="13290"/>
                    <a:pt x="131037" y="13289"/>
                    <a:pt x="131108" y="13289"/>
                  </a:cubicBezTo>
                  <a:cubicBezTo>
                    <a:pt x="131418" y="13289"/>
                    <a:pt x="131727" y="13299"/>
                    <a:pt x="132041" y="13407"/>
                  </a:cubicBezTo>
                  <a:cubicBezTo>
                    <a:pt x="132112" y="13430"/>
                    <a:pt x="132192" y="13436"/>
                    <a:pt x="132276" y="13436"/>
                  </a:cubicBezTo>
                  <a:cubicBezTo>
                    <a:pt x="132359" y="13436"/>
                    <a:pt x="132445" y="13430"/>
                    <a:pt x="132529" y="13430"/>
                  </a:cubicBezTo>
                  <a:lnTo>
                    <a:pt x="134743" y="13430"/>
                  </a:lnTo>
                  <a:cubicBezTo>
                    <a:pt x="135172" y="13442"/>
                    <a:pt x="135600" y="13407"/>
                    <a:pt x="136017" y="13549"/>
                  </a:cubicBezTo>
                  <a:cubicBezTo>
                    <a:pt x="136095" y="13573"/>
                    <a:pt x="136178" y="13579"/>
                    <a:pt x="136263" y="13579"/>
                  </a:cubicBezTo>
                  <a:cubicBezTo>
                    <a:pt x="136348" y="13579"/>
                    <a:pt x="136434" y="13573"/>
                    <a:pt x="136517" y="13573"/>
                  </a:cubicBezTo>
                  <a:cubicBezTo>
                    <a:pt x="137184" y="13573"/>
                    <a:pt x="137839" y="13573"/>
                    <a:pt x="138506" y="13585"/>
                  </a:cubicBezTo>
                  <a:cubicBezTo>
                    <a:pt x="139029" y="13585"/>
                    <a:pt x="139541" y="13585"/>
                    <a:pt x="140065" y="13692"/>
                  </a:cubicBezTo>
                  <a:cubicBezTo>
                    <a:pt x="140270" y="13730"/>
                    <a:pt x="140479" y="13742"/>
                    <a:pt x="140689" y="13742"/>
                  </a:cubicBezTo>
                  <a:cubicBezTo>
                    <a:pt x="141004" y="13742"/>
                    <a:pt x="141323" y="13716"/>
                    <a:pt x="141637" y="13716"/>
                  </a:cubicBezTo>
                  <a:cubicBezTo>
                    <a:pt x="141994" y="13728"/>
                    <a:pt x="142339" y="13704"/>
                    <a:pt x="142697" y="13823"/>
                  </a:cubicBezTo>
                  <a:cubicBezTo>
                    <a:pt x="142789" y="13856"/>
                    <a:pt x="142893" y="13864"/>
                    <a:pt x="142999" y="13864"/>
                  </a:cubicBezTo>
                  <a:cubicBezTo>
                    <a:pt x="143085" y="13864"/>
                    <a:pt x="143172" y="13859"/>
                    <a:pt x="143256" y="13859"/>
                  </a:cubicBezTo>
                  <a:cubicBezTo>
                    <a:pt x="143530" y="13865"/>
                    <a:pt x="143804" y="13865"/>
                    <a:pt x="144078" y="13865"/>
                  </a:cubicBezTo>
                  <a:cubicBezTo>
                    <a:pt x="144352" y="13865"/>
                    <a:pt x="144625" y="13865"/>
                    <a:pt x="144899" y="13871"/>
                  </a:cubicBezTo>
                  <a:cubicBezTo>
                    <a:pt x="145364" y="13871"/>
                    <a:pt x="145399" y="13918"/>
                    <a:pt x="145411" y="14347"/>
                  </a:cubicBezTo>
                  <a:cubicBezTo>
                    <a:pt x="145423" y="14895"/>
                    <a:pt x="145411" y="15442"/>
                    <a:pt x="145411" y="15990"/>
                  </a:cubicBezTo>
                  <a:cubicBezTo>
                    <a:pt x="145411" y="16252"/>
                    <a:pt x="145411" y="16514"/>
                    <a:pt x="145495" y="16776"/>
                  </a:cubicBezTo>
                  <a:cubicBezTo>
                    <a:pt x="145542" y="16943"/>
                    <a:pt x="145542" y="17145"/>
                    <a:pt x="145554" y="17336"/>
                  </a:cubicBezTo>
                  <a:cubicBezTo>
                    <a:pt x="145554" y="17883"/>
                    <a:pt x="145554" y="18431"/>
                    <a:pt x="145554" y="18979"/>
                  </a:cubicBezTo>
                  <a:cubicBezTo>
                    <a:pt x="145554" y="19372"/>
                    <a:pt x="145530" y="19776"/>
                    <a:pt x="145661" y="20169"/>
                  </a:cubicBezTo>
                  <a:cubicBezTo>
                    <a:pt x="145721" y="20348"/>
                    <a:pt x="145685" y="20550"/>
                    <a:pt x="145697" y="20741"/>
                  </a:cubicBezTo>
                  <a:cubicBezTo>
                    <a:pt x="145721" y="21455"/>
                    <a:pt x="145626" y="22169"/>
                    <a:pt x="145828" y="22872"/>
                  </a:cubicBezTo>
                  <a:cubicBezTo>
                    <a:pt x="145876" y="23027"/>
                    <a:pt x="145840" y="23193"/>
                    <a:pt x="145840" y="23360"/>
                  </a:cubicBezTo>
                  <a:cubicBezTo>
                    <a:pt x="145852" y="23836"/>
                    <a:pt x="145804" y="24313"/>
                    <a:pt x="145959" y="24777"/>
                  </a:cubicBezTo>
                  <a:cubicBezTo>
                    <a:pt x="146007" y="24932"/>
                    <a:pt x="145971" y="25110"/>
                    <a:pt x="145983" y="25277"/>
                  </a:cubicBezTo>
                  <a:cubicBezTo>
                    <a:pt x="146018" y="26158"/>
                    <a:pt x="145923" y="27027"/>
                    <a:pt x="146102" y="27908"/>
                  </a:cubicBezTo>
                  <a:cubicBezTo>
                    <a:pt x="146197" y="28385"/>
                    <a:pt x="146126" y="28897"/>
                    <a:pt x="146126" y="29397"/>
                  </a:cubicBezTo>
                  <a:cubicBezTo>
                    <a:pt x="146126" y="29801"/>
                    <a:pt x="146090" y="30206"/>
                    <a:pt x="146233" y="30599"/>
                  </a:cubicBezTo>
                  <a:cubicBezTo>
                    <a:pt x="146280" y="30730"/>
                    <a:pt x="146268" y="30885"/>
                    <a:pt x="146268" y="31028"/>
                  </a:cubicBezTo>
                  <a:cubicBezTo>
                    <a:pt x="146268" y="31409"/>
                    <a:pt x="146257" y="31790"/>
                    <a:pt x="146268" y="32171"/>
                  </a:cubicBezTo>
                  <a:cubicBezTo>
                    <a:pt x="146280" y="32707"/>
                    <a:pt x="146233" y="33254"/>
                    <a:pt x="146388" y="33790"/>
                  </a:cubicBezTo>
                  <a:cubicBezTo>
                    <a:pt x="146479" y="34145"/>
                    <a:pt x="146350" y="34291"/>
                    <a:pt x="146023" y="34291"/>
                  </a:cubicBezTo>
                  <a:cubicBezTo>
                    <a:pt x="146010" y="34291"/>
                    <a:pt x="145996" y="34290"/>
                    <a:pt x="145983" y="34290"/>
                  </a:cubicBezTo>
                  <a:cubicBezTo>
                    <a:pt x="145879" y="34284"/>
                    <a:pt x="145774" y="34283"/>
                    <a:pt x="145668" y="34283"/>
                  </a:cubicBezTo>
                  <a:cubicBezTo>
                    <a:pt x="145633" y="34283"/>
                    <a:pt x="145598" y="34283"/>
                    <a:pt x="145562" y="34283"/>
                  </a:cubicBezTo>
                  <a:cubicBezTo>
                    <a:pt x="145280" y="34283"/>
                    <a:pt x="144995" y="34278"/>
                    <a:pt x="144709" y="34183"/>
                  </a:cubicBezTo>
                  <a:cubicBezTo>
                    <a:pt x="144602" y="34153"/>
                    <a:pt x="144486" y="34147"/>
                    <a:pt x="144366" y="34147"/>
                  </a:cubicBezTo>
                  <a:cubicBezTo>
                    <a:pt x="144287" y="34147"/>
                    <a:pt x="144206" y="34150"/>
                    <a:pt x="144126" y="34150"/>
                  </a:cubicBezTo>
                  <a:cubicBezTo>
                    <a:pt x="144086" y="34150"/>
                    <a:pt x="144046" y="34149"/>
                    <a:pt x="144006" y="34147"/>
                  </a:cubicBezTo>
                  <a:cubicBezTo>
                    <a:pt x="143901" y="34143"/>
                    <a:pt x="143795" y="34142"/>
                    <a:pt x="143690" y="34142"/>
                  </a:cubicBezTo>
                  <a:cubicBezTo>
                    <a:pt x="143574" y="34142"/>
                    <a:pt x="143459" y="34143"/>
                    <a:pt x="143344" y="34143"/>
                  </a:cubicBezTo>
                  <a:cubicBezTo>
                    <a:pt x="142995" y="34143"/>
                    <a:pt x="142647" y="34130"/>
                    <a:pt x="142304" y="34028"/>
                  </a:cubicBezTo>
                  <a:cubicBezTo>
                    <a:pt x="142217" y="34001"/>
                    <a:pt x="142123" y="33994"/>
                    <a:pt x="142025" y="33994"/>
                  </a:cubicBezTo>
                  <a:cubicBezTo>
                    <a:pt x="141908" y="33994"/>
                    <a:pt x="141784" y="34004"/>
                    <a:pt x="141661" y="34004"/>
                  </a:cubicBezTo>
                  <a:lnTo>
                    <a:pt x="130243" y="34004"/>
                  </a:lnTo>
                  <a:cubicBezTo>
                    <a:pt x="130141" y="34004"/>
                    <a:pt x="130040" y="34006"/>
                    <a:pt x="129940" y="34006"/>
                  </a:cubicBezTo>
                  <a:cubicBezTo>
                    <a:pt x="129664" y="34006"/>
                    <a:pt x="129391" y="33993"/>
                    <a:pt x="129112" y="33897"/>
                  </a:cubicBezTo>
                  <a:cubicBezTo>
                    <a:pt x="129019" y="33864"/>
                    <a:pt x="128915" y="33857"/>
                    <a:pt x="128809" y="33857"/>
                  </a:cubicBezTo>
                  <a:cubicBezTo>
                    <a:pt x="128724" y="33857"/>
                    <a:pt x="128637" y="33861"/>
                    <a:pt x="128552" y="33861"/>
                  </a:cubicBezTo>
                  <a:lnTo>
                    <a:pt x="126337" y="33861"/>
                  </a:lnTo>
                  <a:cubicBezTo>
                    <a:pt x="125861" y="33850"/>
                    <a:pt x="125385" y="33885"/>
                    <a:pt x="124921" y="33742"/>
                  </a:cubicBezTo>
                  <a:cubicBezTo>
                    <a:pt x="124834" y="33715"/>
                    <a:pt x="124740" y="33708"/>
                    <a:pt x="124643" y="33708"/>
                  </a:cubicBezTo>
                  <a:cubicBezTo>
                    <a:pt x="124527" y="33708"/>
                    <a:pt x="124406" y="33719"/>
                    <a:pt x="124290" y="33719"/>
                  </a:cubicBezTo>
                  <a:cubicBezTo>
                    <a:pt x="124087" y="33719"/>
                    <a:pt x="123885" y="33722"/>
                    <a:pt x="123682" y="33722"/>
                  </a:cubicBezTo>
                  <a:cubicBezTo>
                    <a:pt x="123480" y="33722"/>
                    <a:pt x="123278" y="33719"/>
                    <a:pt x="123075" y="33707"/>
                  </a:cubicBezTo>
                  <a:cubicBezTo>
                    <a:pt x="122682" y="33695"/>
                    <a:pt x="122587" y="33588"/>
                    <a:pt x="122563" y="33183"/>
                  </a:cubicBezTo>
                  <a:cubicBezTo>
                    <a:pt x="122551" y="32992"/>
                    <a:pt x="122563" y="32802"/>
                    <a:pt x="122551" y="32611"/>
                  </a:cubicBezTo>
                  <a:cubicBezTo>
                    <a:pt x="122551" y="32206"/>
                    <a:pt x="122587" y="31802"/>
                    <a:pt x="122444" y="31409"/>
                  </a:cubicBezTo>
                  <a:cubicBezTo>
                    <a:pt x="122396" y="31266"/>
                    <a:pt x="122420" y="31087"/>
                    <a:pt x="122408" y="30921"/>
                  </a:cubicBezTo>
                  <a:cubicBezTo>
                    <a:pt x="122408" y="30635"/>
                    <a:pt x="122432" y="30349"/>
                    <a:pt x="122313" y="30075"/>
                  </a:cubicBezTo>
                  <a:cubicBezTo>
                    <a:pt x="122289" y="30004"/>
                    <a:pt x="122277" y="29932"/>
                    <a:pt x="122277" y="29861"/>
                  </a:cubicBezTo>
                  <a:cubicBezTo>
                    <a:pt x="122313" y="28861"/>
                    <a:pt x="122051" y="27884"/>
                    <a:pt x="122123" y="26884"/>
                  </a:cubicBezTo>
                  <a:cubicBezTo>
                    <a:pt x="122146" y="26551"/>
                    <a:pt x="122135" y="26218"/>
                    <a:pt x="122027" y="25896"/>
                  </a:cubicBezTo>
                  <a:cubicBezTo>
                    <a:pt x="121968" y="25694"/>
                    <a:pt x="121992" y="25468"/>
                    <a:pt x="121992" y="25253"/>
                  </a:cubicBezTo>
                  <a:cubicBezTo>
                    <a:pt x="121968" y="24717"/>
                    <a:pt x="122039" y="24158"/>
                    <a:pt x="121861" y="23634"/>
                  </a:cubicBezTo>
                  <a:cubicBezTo>
                    <a:pt x="121825" y="23503"/>
                    <a:pt x="121849" y="23348"/>
                    <a:pt x="121849" y="23205"/>
                  </a:cubicBezTo>
                  <a:cubicBezTo>
                    <a:pt x="121837" y="22729"/>
                    <a:pt x="121873" y="22253"/>
                    <a:pt x="121730" y="21788"/>
                  </a:cubicBezTo>
                  <a:cubicBezTo>
                    <a:pt x="121670" y="21610"/>
                    <a:pt x="121706" y="21407"/>
                    <a:pt x="121706" y="21217"/>
                  </a:cubicBezTo>
                  <a:cubicBezTo>
                    <a:pt x="121694" y="20753"/>
                    <a:pt x="121694" y="20276"/>
                    <a:pt x="121599" y="19812"/>
                  </a:cubicBezTo>
                  <a:cubicBezTo>
                    <a:pt x="121515" y="19419"/>
                    <a:pt x="121563" y="19002"/>
                    <a:pt x="121563" y="18598"/>
                  </a:cubicBezTo>
                  <a:cubicBezTo>
                    <a:pt x="121551" y="18264"/>
                    <a:pt x="121539" y="17943"/>
                    <a:pt x="121468" y="17609"/>
                  </a:cubicBezTo>
                  <a:cubicBezTo>
                    <a:pt x="121396" y="17264"/>
                    <a:pt x="121432" y="16907"/>
                    <a:pt x="121420" y="16550"/>
                  </a:cubicBezTo>
                  <a:cubicBezTo>
                    <a:pt x="121408" y="16193"/>
                    <a:pt x="121384" y="15847"/>
                    <a:pt x="121337" y="15490"/>
                  </a:cubicBezTo>
                  <a:cubicBezTo>
                    <a:pt x="121206" y="14692"/>
                    <a:pt x="121277" y="13883"/>
                    <a:pt x="121301" y="13037"/>
                  </a:cubicBezTo>
                  <a:close/>
                  <a:moveTo>
                    <a:pt x="194583" y="12861"/>
                  </a:moveTo>
                  <a:cubicBezTo>
                    <a:pt x="194795" y="12861"/>
                    <a:pt x="195011" y="12872"/>
                    <a:pt x="195225" y="12872"/>
                  </a:cubicBezTo>
                  <a:cubicBezTo>
                    <a:pt x="195269" y="12872"/>
                    <a:pt x="195314" y="12872"/>
                    <a:pt x="195358" y="12871"/>
                  </a:cubicBezTo>
                  <a:cubicBezTo>
                    <a:pt x="195584" y="12871"/>
                    <a:pt x="195703" y="13014"/>
                    <a:pt x="195763" y="13204"/>
                  </a:cubicBezTo>
                  <a:cubicBezTo>
                    <a:pt x="195810" y="13335"/>
                    <a:pt x="195822" y="13490"/>
                    <a:pt x="195822" y="13621"/>
                  </a:cubicBezTo>
                  <a:cubicBezTo>
                    <a:pt x="195846" y="14288"/>
                    <a:pt x="195787" y="14954"/>
                    <a:pt x="195953" y="15609"/>
                  </a:cubicBezTo>
                  <a:cubicBezTo>
                    <a:pt x="196013" y="15859"/>
                    <a:pt x="195965" y="16133"/>
                    <a:pt x="195977" y="16395"/>
                  </a:cubicBezTo>
                  <a:cubicBezTo>
                    <a:pt x="195977" y="16681"/>
                    <a:pt x="195977" y="16955"/>
                    <a:pt x="196060" y="17240"/>
                  </a:cubicBezTo>
                  <a:cubicBezTo>
                    <a:pt x="196120" y="17419"/>
                    <a:pt x="196108" y="17609"/>
                    <a:pt x="196108" y="17800"/>
                  </a:cubicBezTo>
                  <a:cubicBezTo>
                    <a:pt x="196120" y="18300"/>
                    <a:pt x="196120" y="18800"/>
                    <a:pt x="196120" y="19300"/>
                  </a:cubicBezTo>
                  <a:cubicBezTo>
                    <a:pt x="196120" y="19562"/>
                    <a:pt x="196132" y="19824"/>
                    <a:pt x="196203" y="20074"/>
                  </a:cubicBezTo>
                  <a:cubicBezTo>
                    <a:pt x="196263" y="20276"/>
                    <a:pt x="196251" y="20503"/>
                    <a:pt x="196251" y="20717"/>
                  </a:cubicBezTo>
                  <a:cubicBezTo>
                    <a:pt x="196275" y="21324"/>
                    <a:pt x="196227" y="21943"/>
                    <a:pt x="196370" y="22550"/>
                  </a:cubicBezTo>
                  <a:cubicBezTo>
                    <a:pt x="196465" y="22943"/>
                    <a:pt x="196394" y="23360"/>
                    <a:pt x="196406" y="23765"/>
                  </a:cubicBezTo>
                  <a:cubicBezTo>
                    <a:pt x="196406" y="24194"/>
                    <a:pt x="196370" y="24622"/>
                    <a:pt x="196513" y="25039"/>
                  </a:cubicBezTo>
                  <a:cubicBezTo>
                    <a:pt x="196572" y="25229"/>
                    <a:pt x="196537" y="25468"/>
                    <a:pt x="196537" y="25682"/>
                  </a:cubicBezTo>
                  <a:cubicBezTo>
                    <a:pt x="196549" y="25968"/>
                    <a:pt x="196549" y="26241"/>
                    <a:pt x="196632" y="26527"/>
                  </a:cubicBezTo>
                  <a:cubicBezTo>
                    <a:pt x="196691" y="26718"/>
                    <a:pt x="196680" y="26944"/>
                    <a:pt x="196680" y="27158"/>
                  </a:cubicBezTo>
                  <a:cubicBezTo>
                    <a:pt x="196715" y="27825"/>
                    <a:pt x="196620" y="28492"/>
                    <a:pt x="196811" y="29147"/>
                  </a:cubicBezTo>
                  <a:cubicBezTo>
                    <a:pt x="196858" y="29278"/>
                    <a:pt x="196822" y="29432"/>
                    <a:pt x="196822" y="29575"/>
                  </a:cubicBezTo>
                  <a:cubicBezTo>
                    <a:pt x="196846" y="30182"/>
                    <a:pt x="196834" y="30790"/>
                    <a:pt x="196941" y="31409"/>
                  </a:cubicBezTo>
                  <a:cubicBezTo>
                    <a:pt x="197037" y="32064"/>
                    <a:pt x="196965" y="32742"/>
                    <a:pt x="196965" y="33409"/>
                  </a:cubicBezTo>
                  <a:cubicBezTo>
                    <a:pt x="196965" y="33433"/>
                    <a:pt x="196953" y="33457"/>
                    <a:pt x="196953" y="33480"/>
                  </a:cubicBezTo>
                  <a:cubicBezTo>
                    <a:pt x="196930" y="33611"/>
                    <a:pt x="196846" y="33683"/>
                    <a:pt x="196715" y="33707"/>
                  </a:cubicBezTo>
                  <a:cubicBezTo>
                    <a:pt x="196691" y="33707"/>
                    <a:pt x="196668" y="33719"/>
                    <a:pt x="196644" y="33719"/>
                  </a:cubicBezTo>
                  <a:cubicBezTo>
                    <a:pt x="196521" y="33710"/>
                    <a:pt x="196399" y="33706"/>
                    <a:pt x="196277" y="33706"/>
                  </a:cubicBezTo>
                  <a:cubicBezTo>
                    <a:pt x="195472" y="33706"/>
                    <a:pt x="194680" y="33875"/>
                    <a:pt x="193873" y="33875"/>
                  </a:cubicBezTo>
                  <a:cubicBezTo>
                    <a:pt x="193828" y="33875"/>
                    <a:pt x="193783" y="33874"/>
                    <a:pt x="193739" y="33873"/>
                  </a:cubicBezTo>
                  <a:cubicBezTo>
                    <a:pt x="193147" y="33858"/>
                    <a:pt x="192555" y="33854"/>
                    <a:pt x="191963" y="33854"/>
                  </a:cubicBezTo>
                  <a:cubicBezTo>
                    <a:pt x="191174" y="33854"/>
                    <a:pt x="190385" y="33861"/>
                    <a:pt x="189595" y="33861"/>
                  </a:cubicBezTo>
                  <a:cubicBezTo>
                    <a:pt x="189310" y="33861"/>
                    <a:pt x="189036" y="33861"/>
                    <a:pt x="188750" y="33957"/>
                  </a:cubicBezTo>
                  <a:cubicBezTo>
                    <a:pt x="188605" y="33999"/>
                    <a:pt x="188455" y="34005"/>
                    <a:pt x="188302" y="34005"/>
                  </a:cubicBezTo>
                  <a:cubicBezTo>
                    <a:pt x="188241" y="34005"/>
                    <a:pt x="188180" y="34004"/>
                    <a:pt x="188119" y="34004"/>
                  </a:cubicBezTo>
                  <a:lnTo>
                    <a:pt x="184190" y="34004"/>
                  </a:lnTo>
                  <a:cubicBezTo>
                    <a:pt x="184130" y="34004"/>
                    <a:pt x="184071" y="34004"/>
                    <a:pt x="184011" y="34004"/>
                  </a:cubicBezTo>
                  <a:cubicBezTo>
                    <a:pt x="183714" y="34004"/>
                    <a:pt x="183418" y="34012"/>
                    <a:pt x="183130" y="34111"/>
                  </a:cubicBezTo>
                  <a:cubicBezTo>
                    <a:pt x="183038" y="34145"/>
                    <a:pt x="182930" y="34152"/>
                    <a:pt x="182821" y="34152"/>
                  </a:cubicBezTo>
                  <a:cubicBezTo>
                    <a:pt x="182733" y="34152"/>
                    <a:pt x="182643" y="34147"/>
                    <a:pt x="182559" y="34147"/>
                  </a:cubicBezTo>
                  <a:lnTo>
                    <a:pt x="179713" y="34147"/>
                  </a:lnTo>
                  <a:cubicBezTo>
                    <a:pt x="179562" y="34147"/>
                    <a:pt x="179412" y="34143"/>
                    <a:pt x="179261" y="34143"/>
                  </a:cubicBezTo>
                  <a:cubicBezTo>
                    <a:pt x="178960" y="34143"/>
                    <a:pt x="178661" y="34159"/>
                    <a:pt x="178368" y="34254"/>
                  </a:cubicBezTo>
                  <a:cubicBezTo>
                    <a:pt x="178269" y="34287"/>
                    <a:pt x="178162" y="34295"/>
                    <a:pt x="178054" y="34295"/>
                  </a:cubicBezTo>
                  <a:cubicBezTo>
                    <a:pt x="177968" y="34295"/>
                    <a:pt x="177881" y="34290"/>
                    <a:pt x="177796" y="34290"/>
                  </a:cubicBezTo>
                  <a:lnTo>
                    <a:pt x="173153" y="34290"/>
                  </a:lnTo>
                  <a:cubicBezTo>
                    <a:pt x="172986" y="34290"/>
                    <a:pt x="172819" y="34290"/>
                    <a:pt x="172653" y="34266"/>
                  </a:cubicBezTo>
                  <a:cubicBezTo>
                    <a:pt x="172498" y="34254"/>
                    <a:pt x="172391" y="34123"/>
                    <a:pt x="172427" y="33969"/>
                  </a:cubicBezTo>
                  <a:cubicBezTo>
                    <a:pt x="172665" y="32945"/>
                    <a:pt x="172522" y="31885"/>
                    <a:pt x="172534" y="30849"/>
                  </a:cubicBezTo>
                  <a:cubicBezTo>
                    <a:pt x="172557" y="28730"/>
                    <a:pt x="172546" y="26611"/>
                    <a:pt x="172546" y="24491"/>
                  </a:cubicBezTo>
                  <a:cubicBezTo>
                    <a:pt x="172546" y="24205"/>
                    <a:pt x="172546" y="23932"/>
                    <a:pt x="172462" y="23646"/>
                  </a:cubicBezTo>
                  <a:cubicBezTo>
                    <a:pt x="172403" y="23443"/>
                    <a:pt x="172403" y="23229"/>
                    <a:pt x="172403" y="23015"/>
                  </a:cubicBezTo>
                  <a:cubicBezTo>
                    <a:pt x="172403" y="22300"/>
                    <a:pt x="172403" y="21586"/>
                    <a:pt x="172403" y="20872"/>
                  </a:cubicBezTo>
                  <a:cubicBezTo>
                    <a:pt x="172391" y="20419"/>
                    <a:pt x="172427" y="19967"/>
                    <a:pt x="172284" y="19526"/>
                  </a:cubicBezTo>
                  <a:cubicBezTo>
                    <a:pt x="172236" y="19360"/>
                    <a:pt x="172260" y="19157"/>
                    <a:pt x="172260" y="18967"/>
                  </a:cubicBezTo>
                  <a:cubicBezTo>
                    <a:pt x="172260" y="17919"/>
                    <a:pt x="172260" y="16871"/>
                    <a:pt x="172260" y="15823"/>
                  </a:cubicBezTo>
                  <a:cubicBezTo>
                    <a:pt x="172260" y="15395"/>
                    <a:pt x="172296" y="14966"/>
                    <a:pt x="172141" y="14550"/>
                  </a:cubicBezTo>
                  <a:cubicBezTo>
                    <a:pt x="172105" y="14419"/>
                    <a:pt x="172129" y="14264"/>
                    <a:pt x="172129" y="14121"/>
                  </a:cubicBezTo>
                  <a:cubicBezTo>
                    <a:pt x="172141" y="14002"/>
                    <a:pt x="172212" y="13895"/>
                    <a:pt x="172355" y="13883"/>
                  </a:cubicBezTo>
                  <a:cubicBezTo>
                    <a:pt x="172833" y="13861"/>
                    <a:pt x="173301" y="13714"/>
                    <a:pt x="173797" y="13714"/>
                  </a:cubicBezTo>
                  <a:cubicBezTo>
                    <a:pt x="173832" y="13714"/>
                    <a:pt x="173867" y="13714"/>
                    <a:pt x="173903" y="13716"/>
                  </a:cubicBezTo>
                  <a:cubicBezTo>
                    <a:pt x="174202" y="13730"/>
                    <a:pt x="174501" y="13735"/>
                    <a:pt x="174800" y="13735"/>
                  </a:cubicBezTo>
                  <a:cubicBezTo>
                    <a:pt x="175263" y="13735"/>
                    <a:pt x="175726" y="13723"/>
                    <a:pt x="176189" y="13716"/>
                  </a:cubicBezTo>
                  <a:cubicBezTo>
                    <a:pt x="176348" y="13716"/>
                    <a:pt x="176505" y="13720"/>
                    <a:pt x="176662" y="13720"/>
                  </a:cubicBezTo>
                  <a:cubicBezTo>
                    <a:pt x="176976" y="13720"/>
                    <a:pt x="177288" y="13704"/>
                    <a:pt x="177606" y="13609"/>
                  </a:cubicBezTo>
                  <a:cubicBezTo>
                    <a:pt x="177681" y="13582"/>
                    <a:pt x="177765" y="13574"/>
                    <a:pt x="177851" y="13574"/>
                  </a:cubicBezTo>
                  <a:cubicBezTo>
                    <a:pt x="177954" y="13574"/>
                    <a:pt x="178061" y="13585"/>
                    <a:pt x="178165" y="13585"/>
                  </a:cubicBezTo>
                  <a:cubicBezTo>
                    <a:pt x="179023" y="13585"/>
                    <a:pt x="179880" y="13585"/>
                    <a:pt x="180737" y="13573"/>
                  </a:cubicBezTo>
                  <a:cubicBezTo>
                    <a:pt x="180851" y="13573"/>
                    <a:pt x="180966" y="13575"/>
                    <a:pt x="181080" y="13575"/>
                  </a:cubicBezTo>
                  <a:cubicBezTo>
                    <a:pt x="181393" y="13575"/>
                    <a:pt x="181705" y="13562"/>
                    <a:pt x="182011" y="13466"/>
                  </a:cubicBezTo>
                  <a:cubicBezTo>
                    <a:pt x="182098" y="13439"/>
                    <a:pt x="182194" y="13432"/>
                    <a:pt x="182294" y="13432"/>
                  </a:cubicBezTo>
                  <a:cubicBezTo>
                    <a:pt x="182413" y="13432"/>
                    <a:pt x="182537" y="13442"/>
                    <a:pt x="182654" y="13442"/>
                  </a:cubicBezTo>
                  <a:cubicBezTo>
                    <a:pt x="183047" y="13430"/>
                    <a:pt x="183452" y="13466"/>
                    <a:pt x="183845" y="13323"/>
                  </a:cubicBezTo>
                  <a:cubicBezTo>
                    <a:pt x="183922" y="13299"/>
                    <a:pt x="184005" y="13293"/>
                    <a:pt x="184090" y="13293"/>
                  </a:cubicBezTo>
                  <a:cubicBezTo>
                    <a:pt x="184175" y="13293"/>
                    <a:pt x="184261" y="13299"/>
                    <a:pt x="184345" y="13299"/>
                  </a:cubicBezTo>
                  <a:cubicBezTo>
                    <a:pt x="184630" y="13293"/>
                    <a:pt x="184916" y="13293"/>
                    <a:pt x="185202" y="13293"/>
                  </a:cubicBezTo>
                  <a:cubicBezTo>
                    <a:pt x="185488" y="13293"/>
                    <a:pt x="185773" y="13293"/>
                    <a:pt x="186059" y="13287"/>
                  </a:cubicBezTo>
                  <a:cubicBezTo>
                    <a:pt x="186345" y="13287"/>
                    <a:pt x="186619" y="13287"/>
                    <a:pt x="186905" y="13204"/>
                  </a:cubicBezTo>
                  <a:cubicBezTo>
                    <a:pt x="187049" y="13162"/>
                    <a:pt x="187206" y="13156"/>
                    <a:pt x="187357" y="13156"/>
                  </a:cubicBezTo>
                  <a:cubicBezTo>
                    <a:pt x="187418" y="13156"/>
                    <a:pt x="187478" y="13156"/>
                    <a:pt x="187536" y="13156"/>
                  </a:cubicBezTo>
                  <a:cubicBezTo>
                    <a:pt x="187928" y="13151"/>
                    <a:pt x="188321" y="13151"/>
                    <a:pt x="188714" y="13151"/>
                  </a:cubicBezTo>
                  <a:cubicBezTo>
                    <a:pt x="189107" y="13151"/>
                    <a:pt x="189500" y="13151"/>
                    <a:pt x="189893" y="13145"/>
                  </a:cubicBezTo>
                  <a:cubicBezTo>
                    <a:pt x="190369" y="13145"/>
                    <a:pt x="190834" y="13145"/>
                    <a:pt x="191310" y="13049"/>
                  </a:cubicBezTo>
                  <a:cubicBezTo>
                    <a:pt x="191506" y="13007"/>
                    <a:pt x="191706" y="12995"/>
                    <a:pt x="191908" y="12995"/>
                  </a:cubicBezTo>
                  <a:cubicBezTo>
                    <a:pt x="192161" y="12995"/>
                    <a:pt x="192416" y="13014"/>
                    <a:pt x="192667" y="13014"/>
                  </a:cubicBezTo>
                  <a:cubicBezTo>
                    <a:pt x="193108" y="13002"/>
                    <a:pt x="193560" y="13002"/>
                    <a:pt x="194013" y="12906"/>
                  </a:cubicBezTo>
                  <a:cubicBezTo>
                    <a:pt x="194197" y="12871"/>
                    <a:pt x="194389" y="12861"/>
                    <a:pt x="194583" y="12861"/>
                  </a:cubicBezTo>
                  <a:close/>
                  <a:moveTo>
                    <a:pt x="171225" y="13929"/>
                  </a:moveTo>
                  <a:cubicBezTo>
                    <a:pt x="171339" y="13929"/>
                    <a:pt x="171403" y="14015"/>
                    <a:pt x="171403" y="14180"/>
                  </a:cubicBezTo>
                  <a:cubicBezTo>
                    <a:pt x="171414" y="14633"/>
                    <a:pt x="171403" y="15073"/>
                    <a:pt x="171414" y="15526"/>
                  </a:cubicBezTo>
                  <a:cubicBezTo>
                    <a:pt x="171414" y="15812"/>
                    <a:pt x="171414" y="16097"/>
                    <a:pt x="171498" y="16371"/>
                  </a:cubicBezTo>
                  <a:cubicBezTo>
                    <a:pt x="171557" y="16550"/>
                    <a:pt x="171545" y="16752"/>
                    <a:pt x="171545" y="16943"/>
                  </a:cubicBezTo>
                  <a:cubicBezTo>
                    <a:pt x="171557" y="17538"/>
                    <a:pt x="171545" y="18133"/>
                    <a:pt x="171557" y="18729"/>
                  </a:cubicBezTo>
                  <a:cubicBezTo>
                    <a:pt x="171557" y="19217"/>
                    <a:pt x="171522" y="19717"/>
                    <a:pt x="171665" y="20205"/>
                  </a:cubicBezTo>
                  <a:cubicBezTo>
                    <a:pt x="171724" y="20407"/>
                    <a:pt x="171688" y="20634"/>
                    <a:pt x="171688" y="20848"/>
                  </a:cubicBezTo>
                  <a:cubicBezTo>
                    <a:pt x="171688" y="23205"/>
                    <a:pt x="171688" y="25563"/>
                    <a:pt x="171700" y="27908"/>
                  </a:cubicBezTo>
                  <a:cubicBezTo>
                    <a:pt x="171700" y="28194"/>
                    <a:pt x="171665" y="28480"/>
                    <a:pt x="171784" y="28754"/>
                  </a:cubicBezTo>
                  <a:cubicBezTo>
                    <a:pt x="171831" y="28873"/>
                    <a:pt x="171819" y="28992"/>
                    <a:pt x="171784" y="29111"/>
                  </a:cubicBezTo>
                  <a:cubicBezTo>
                    <a:pt x="171676" y="29361"/>
                    <a:pt x="171676" y="29611"/>
                    <a:pt x="171772" y="29873"/>
                  </a:cubicBezTo>
                  <a:cubicBezTo>
                    <a:pt x="171807" y="29992"/>
                    <a:pt x="171772" y="30099"/>
                    <a:pt x="171736" y="30218"/>
                  </a:cubicBezTo>
                  <a:cubicBezTo>
                    <a:pt x="171676" y="30432"/>
                    <a:pt x="171676" y="30647"/>
                    <a:pt x="171724" y="30849"/>
                  </a:cubicBezTo>
                  <a:cubicBezTo>
                    <a:pt x="171879" y="31468"/>
                    <a:pt x="171891" y="32064"/>
                    <a:pt x="171736" y="32683"/>
                  </a:cubicBezTo>
                  <a:cubicBezTo>
                    <a:pt x="171700" y="32837"/>
                    <a:pt x="171712" y="33016"/>
                    <a:pt x="171736" y="33171"/>
                  </a:cubicBezTo>
                  <a:cubicBezTo>
                    <a:pt x="171748" y="33290"/>
                    <a:pt x="171807" y="33397"/>
                    <a:pt x="171819" y="33516"/>
                  </a:cubicBezTo>
                  <a:cubicBezTo>
                    <a:pt x="171865" y="34030"/>
                    <a:pt x="171812" y="34292"/>
                    <a:pt x="171210" y="34292"/>
                  </a:cubicBezTo>
                  <a:cubicBezTo>
                    <a:pt x="171184" y="34292"/>
                    <a:pt x="171157" y="34291"/>
                    <a:pt x="171129" y="34290"/>
                  </a:cubicBezTo>
                  <a:cubicBezTo>
                    <a:pt x="170899" y="34286"/>
                    <a:pt x="170668" y="34285"/>
                    <a:pt x="170438" y="34285"/>
                  </a:cubicBezTo>
                  <a:cubicBezTo>
                    <a:pt x="169978" y="34285"/>
                    <a:pt x="169517" y="34290"/>
                    <a:pt x="169057" y="34290"/>
                  </a:cubicBezTo>
                  <a:cubicBezTo>
                    <a:pt x="168950" y="34290"/>
                    <a:pt x="168843" y="34285"/>
                    <a:pt x="168736" y="34285"/>
                  </a:cubicBezTo>
                  <a:cubicBezTo>
                    <a:pt x="168559" y="34285"/>
                    <a:pt x="168383" y="34299"/>
                    <a:pt x="168212" y="34373"/>
                  </a:cubicBezTo>
                  <a:cubicBezTo>
                    <a:pt x="168160" y="34388"/>
                    <a:pt x="168100" y="34398"/>
                    <a:pt x="168041" y="34398"/>
                  </a:cubicBezTo>
                  <a:cubicBezTo>
                    <a:pt x="168005" y="34398"/>
                    <a:pt x="167970" y="34394"/>
                    <a:pt x="167938" y="34385"/>
                  </a:cubicBezTo>
                  <a:cubicBezTo>
                    <a:pt x="167654" y="34300"/>
                    <a:pt x="167367" y="34279"/>
                    <a:pt x="167080" y="34279"/>
                  </a:cubicBezTo>
                  <a:cubicBezTo>
                    <a:pt x="166813" y="34279"/>
                    <a:pt x="166545" y="34297"/>
                    <a:pt x="166278" y="34297"/>
                  </a:cubicBezTo>
                  <a:cubicBezTo>
                    <a:pt x="166192" y="34297"/>
                    <a:pt x="166107" y="34295"/>
                    <a:pt x="166021" y="34290"/>
                  </a:cubicBezTo>
                  <a:cubicBezTo>
                    <a:pt x="165866" y="34290"/>
                    <a:pt x="165688" y="34326"/>
                    <a:pt x="165533" y="34373"/>
                  </a:cubicBezTo>
                  <a:cubicBezTo>
                    <a:pt x="165437" y="34394"/>
                    <a:pt x="165340" y="34415"/>
                    <a:pt x="165246" y="34415"/>
                  </a:cubicBezTo>
                  <a:cubicBezTo>
                    <a:pt x="165178" y="34415"/>
                    <a:pt x="165110" y="34404"/>
                    <a:pt x="165045" y="34373"/>
                  </a:cubicBezTo>
                  <a:cubicBezTo>
                    <a:pt x="164859" y="34299"/>
                    <a:pt x="164668" y="34285"/>
                    <a:pt x="164475" y="34285"/>
                  </a:cubicBezTo>
                  <a:cubicBezTo>
                    <a:pt x="164360" y="34285"/>
                    <a:pt x="164244" y="34290"/>
                    <a:pt x="164128" y="34290"/>
                  </a:cubicBezTo>
                  <a:lnTo>
                    <a:pt x="147923" y="34290"/>
                  </a:lnTo>
                  <a:cubicBezTo>
                    <a:pt x="147859" y="34290"/>
                    <a:pt x="147799" y="34290"/>
                    <a:pt x="147745" y="34290"/>
                  </a:cubicBezTo>
                  <a:cubicBezTo>
                    <a:pt x="147132" y="34290"/>
                    <a:pt x="147104" y="34260"/>
                    <a:pt x="147126" y="33528"/>
                  </a:cubicBezTo>
                  <a:cubicBezTo>
                    <a:pt x="147126" y="33457"/>
                    <a:pt x="147138" y="33385"/>
                    <a:pt x="147114" y="33314"/>
                  </a:cubicBezTo>
                  <a:cubicBezTo>
                    <a:pt x="146888" y="32504"/>
                    <a:pt x="147007" y="31659"/>
                    <a:pt x="146983" y="30837"/>
                  </a:cubicBezTo>
                  <a:cubicBezTo>
                    <a:pt x="146971" y="30456"/>
                    <a:pt x="146995" y="30075"/>
                    <a:pt x="146876" y="29706"/>
                  </a:cubicBezTo>
                  <a:cubicBezTo>
                    <a:pt x="146804" y="29492"/>
                    <a:pt x="146852" y="29230"/>
                    <a:pt x="146840" y="28992"/>
                  </a:cubicBezTo>
                  <a:cubicBezTo>
                    <a:pt x="146804" y="28289"/>
                    <a:pt x="146852" y="27587"/>
                    <a:pt x="146721" y="26872"/>
                  </a:cubicBezTo>
                  <a:cubicBezTo>
                    <a:pt x="146614" y="26265"/>
                    <a:pt x="146697" y="25634"/>
                    <a:pt x="146697" y="25015"/>
                  </a:cubicBezTo>
                  <a:cubicBezTo>
                    <a:pt x="146685" y="24682"/>
                    <a:pt x="146721" y="24348"/>
                    <a:pt x="146590" y="24027"/>
                  </a:cubicBezTo>
                  <a:cubicBezTo>
                    <a:pt x="146554" y="23967"/>
                    <a:pt x="146554" y="23896"/>
                    <a:pt x="146554" y="23824"/>
                  </a:cubicBezTo>
                  <a:cubicBezTo>
                    <a:pt x="146638" y="22729"/>
                    <a:pt x="146340" y="21646"/>
                    <a:pt x="146399" y="20550"/>
                  </a:cubicBezTo>
                  <a:cubicBezTo>
                    <a:pt x="146423" y="20181"/>
                    <a:pt x="146435" y="19800"/>
                    <a:pt x="146304" y="19431"/>
                  </a:cubicBezTo>
                  <a:cubicBezTo>
                    <a:pt x="146245" y="19252"/>
                    <a:pt x="146268" y="19050"/>
                    <a:pt x="146268" y="18860"/>
                  </a:cubicBezTo>
                  <a:cubicBezTo>
                    <a:pt x="146268" y="18264"/>
                    <a:pt x="146268" y="17669"/>
                    <a:pt x="146268" y="17074"/>
                  </a:cubicBezTo>
                  <a:cubicBezTo>
                    <a:pt x="146268" y="16716"/>
                    <a:pt x="146221" y="16371"/>
                    <a:pt x="146173" y="16014"/>
                  </a:cubicBezTo>
                  <a:cubicBezTo>
                    <a:pt x="146102" y="15431"/>
                    <a:pt x="146149" y="14835"/>
                    <a:pt x="146149" y="14240"/>
                  </a:cubicBezTo>
                  <a:cubicBezTo>
                    <a:pt x="146149" y="14109"/>
                    <a:pt x="146257" y="14026"/>
                    <a:pt x="146388" y="14014"/>
                  </a:cubicBezTo>
                  <a:cubicBezTo>
                    <a:pt x="146602" y="14002"/>
                    <a:pt x="146816" y="14002"/>
                    <a:pt x="147030" y="14002"/>
                  </a:cubicBezTo>
                  <a:lnTo>
                    <a:pt x="170224" y="14002"/>
                  </a:lnTo>
                  <a:cubicBezTo>
                    <a:pt x="170336" y="14002"/>
                    <a:pt x="170449" y="14005"/>
                    <a:pt x="170561" y="14005"/>
                  </a:cubicBezTo>
                  <a:cubicBezTo>
                    <a:pt x="170757" y="14005"/>
                    <a:pt x="170951" y="13995"/>
                    <a:pt x="171141" y="13942"/>
                  </a:cubicBezTo>
                  <a:cubicBezTo>
                    <a:pt x="171171" y="13934"/>
                    <a:pt x="171199" y="13929"/>
                    <a:pt x="171225" y="13929"/>
                  </a:cubicBezTo>
                  <a:close/>
                  <a:moveTo>
                    <a:pt x="101156" y="33854"/>
                  </a:moveTo>
                  <a:cubicBezTo>
                    <a:pt x="101218" y="33854"/>
                    <a:pt x="101278" y="33858"/>
                    <a:pt x="101334" y="33873"/>
                  </a:cubicBezTo>
                  <a:cubicBezTo>
                    <a:pt x="101656" y="33980"/>
                    <a:pt x="101982" y="34002"/>
                    <a:pt x="102306" y="34002"/>
                  </a:cubicBezTo>
                  <a:cubicBezTo>
                    <a:pt x="102523" y="34002"/>
                    <a:pt x="102739" y="33992"/>
                    <a:pt x="102954" y="33992"/>
                  </a:cubicBezTo>
                  <a:cubicBezTo>
                    <a:pt x="103989" y="33998"/>
                    <a:pt x="105025" y="33998"/>
                    <a:pt x="106061" y="33998"/>
                  </a:cubicBezTo>
                  <a:cubicBezTo>
                    <a:pt x="107097" y="33998"/>
                    <a:pt x="108133" y="33998"/>
                    <a:pt x="109169" y="34004"/>
                  </a:cubicBezTo>
                  <a:cubicBezTo>
                    <a:pt x="109478" y="34004"/>
                    <a:pt x="109776" y="34004"/>
                    <a:pt x="110085" y="34088"/>
                  </a:cubicBezTo>
                  <a:cubicBezTo>
                    <a:pt x="110235" y="34130"/>
                    <a:pt x="110390" y="34139"/>
                    <a:pt x="110546" y="34139"/>
                  </a:cubicBezTo>
                  <a:cubicBezTo>
                    <a:pt x="110650" y="34139"/>
                    <a:pt x="110755" y="34135"/>
                    <a:pt x="110859" y="34135"/>
                  </a:cubicBezTo>
                  <a:lnTo>
                    <a:pt x="121063" y="34135"/>
                  </a:lnTo>
                  <a:cubicBezTo>
                    <a:pt x="121277" y="34135"/>
                    <a:pt x="121492" y="34135"/>
                    <a:pt x="121706" y="34147"/>
                  </a:cubicBezTo>
                  <a:cubicBezTo>
                    <a:pt x="121873" y="34159"/>
                    <a:pt x="121968" y="34266"/>
                    <a:pt x="121980" y="34421"/>
                  </a:cubicBezTo>
                  <a:cubicBezTo>
                    <a:pt x="121992" y="34611"/>
                    <a:pt x="121992" y="34802"/>
                    <a:pt x="121992" y="34992"/>
                  </a:cubicBezTo>
                  <a:cubicBezTo>
                    <a:pt x="122004" y="35326"/>
                    <a:pt x="121968" y="35659"/>
                    <a:pt x="122099" y="35981"/>
                  </a:cubicBezTo>
                  <a:cubicBezTo>
                    <a:pt x="122123" y="36016"/>
                    <a:pt x="122123" y="36076"/>
                    <a:pt x="122123" y="36124"/>
                  </a:cubicBezTo>
                  <a:cubicBezTo>
                    <a:pt x="122087" y="36981"/>
                    <a:pt x="122218" y="37826"/>
                    <a:pt x="122277" y="38672"/>
                  </a:cubicBezTo>
                  <a:cubicBezTo>
                    <a:pt x="122301" y="39195"/>
                    <a:pt x="122277" y="39707"/>
                    <a:pt x="122385" y="40231"/>
                  </a:cubicBezTo>
                  <a:cubicBezTo>
                    <a:pt x="122480" y="40684"/>
                    <a:pt x="122420" y="41172"/>
                    <a:pt x="122420" y="41648"/>
                  </a:cubicBezTo>
                  <a:cubicBezTo>
                    <a:pt x="122432" y="41934"/>
                    <a:pt x="122396" y="42220"/>
                    <a:pt x="122516" y="42493"/>
                  </a:cubicBezTo>
                  <a:cubicBezTo>
                    <a:pt x="122551" y="42589"/>
                    <a:pt x="122563" y="42684"/>
                    <a:pt x="122551" y="42779"/>
                  </a:cubicBezTo>
                  <a:cubicBezTo>
                    <a:pt x="122516" y="43946"/>
                    <a:pt x="122801" y="45089"/>
                    <a:pt x="122706" y="46256"/>
                  </a:cubicBezTo>
                  <a:cubicBezTo>
                    <a:pt x="122694" y="46542"/>
                    <a:pt x="122694" y="46827"/>
                    <a:pt x="122813" y="47101"/>
                  </a:cubicBezTo>
                  <a:cubicBezTo>
                    <a:pt x="122825" y="47137"/>
                    <a:pt x="122837" y="47196"/>
                    <a:pt x="122837" y="47244"/>
                  </a:cubicBezTo>
                  <a:cubicBezTo>
                    <a:pt x="122766" y="48054"/>
                    <a:pt x="122992" y="48839"/>
                    <a:pt x="122992" y="49649"/>
                  </a:cubicBezTo>
                  <a:cubicBezTo>
                    <a:pt x="122992" y="50125"/>
                    <a:pt x="123027" y="50590"/>
                    <a:pt x="123099" y="51066"/>
                  </a:cubicBezTo>
                  <a:cubicBezTo>
                    <a:pt x="123182" y="51637"/>
                    <a:pt x="123135" y="52245"/>
                    <a:pt x="123123" y="52840"/>
                  </a:cubicBezTo>
                  <a:cubicBezTo>
                    <a:pt x="123123" y="53042"/>
                    <a:pt x="123016" y="53114"/>
                    <a:pt x="122789" y="53126"/>
                  </a:cubicBezTo>
                  <a:cubicBezTo>
                    <a:pt x="122635" y="53138"/>
                    <a:pt x="122468" y="53138"/>
                    <a:pt x="122301" y="53138"/>
                  </a:cubicBezTo>
                  <a:lnTo>
                    <a:pt x="119658" y="53138"/>
                  </a:lnTo>
                  <a:cubicBezTo>
                    <a:pt x="119348" y="53138"/>
                    <a:pt x="119051" y="53126"/>
                    <a:pt x="118741" y="53042"/>
                  </a:cubicBezTo>
                  <a:cubicBezTo>
                    <a:pt x="118563" y="53000"/>
                    <a:pt x="118372" y="52994"/>
                    <a:pt x="118182" y="52994"/>
                  </a:cubicBezTo>
                  <a:cubicBezTo>
                    <a:pt x="118106" y="52994"/>
                    <a:pt x="118030" y="52995"/>
                    <a:pt x="117955" y="52995"/>
                  </a:cubicBezTo>
                  <a:lnTo>
                    <a:pt x="99977" y="52995"/>
                  </a:lnTo>
                  <a:cubicBezTo>
                    <a:pt x="99763" y="52995"/>
                    <a:pt x="99548" y="52995"/>
                    <a:pt x="99334" y="52983"/>
                  </a:cubicBezTo>
                  <a:cubicBezTo>
                    <a:pt x="99084" y="52971"/>
                    <a:pt x="99013" y="52899"/>
                    <a:pt x="99001" y="52626"/>
                  </a:cubicBezTo>
                  <a:cubicBezTo>
                    <a:pt x="98989" y="52447"/>
                    <a:pt x="98989" y="52257"/>
                    <a:pt x="98989" y="52066"/>
                  </a:cubicBezTo>
                  <a:lnTo>
                    <a:pt x="98989" y="43422"/>
                  </a:lnTo>
                  <a:cubicBezTo>
                    <a:pt x="98989" y="40505"/>
                    <a:pt x="98989" y="37576"/>
                    <a:pt x="98989" y="34647"/>
                  </a:cubicBezTo>
                  <a:cubicBezTo>
                    <a:pt x="98989" y="33935"/>
                    <a:pt x="98980" y="33859"/>
                    <a:pt x="99512" y="33859"/>
                  </a:cubicBezTo>
                  <a:cubicBezTo>
                    <a:pt x="99585" y="33859"/>
                    <a:pt x="99668" y="33860"/>
                    <a:pt x="99763" y="33861"/>
                  </a:cubicBezTo>
                  <a:lnTo>
                    <a:pt x="100906" y="33861"/>
                  </a:lnTo>
                  <a:cubicBezTo>
                    <a:pt x="100987" y="33861"/>
                    <a:pt x="101073" y="33854"/>
                    <a:pt x="101156" y="33854"/>
                  </a:cubicBezTo>
                  <a:close/>
                  <a:moveTo>
                    <a:pt x="73696" y="33849"/>
                  </a:moveTo>
                  <a:cubicBezTo>
                    <a:pt x="73752" y="33849"/>
                    <a:pt x="73813" y="33850"/>
                    <a:pt x="73878" y="33850"/>
                  </a:cubicBezTo>
                  <a:cubicBezTo>
                    <a:pt x="77831" y="33861"/>
                    <a:pt x="81772" y="33861"/>
                    <a:pt x="85725" y="33861"/>
                  </a:cubicBezTo>
                  <a:lnTo>
                    <a:pt x="97429" y="33861"/>
                  </a:lnTo>
                  <a:cubicBezTo>
                    <a:pt x="97516" y="33861"/>
                    <a:pt x="97595" y="33861"/>
                    <a:pt x="97665" y="33861"/>
                  </a:cubicBezTo>
                  <a:cubicBezTo>
                    <a:pt x="98325" y="33861"/>
                    <a:pt x="98286" y="33900"/>
                    <a:pt x="98286" y="34707"/>
                  </a:cubicBezTo>
                  <a:lnTo>
                    <a:pt x="98286" y="52114"/>
                  </a:lnTo>
                  <a:cubicBezTo>
                    <a:pt x="98286" y="52949"/>
                    <a:pt x="98324" y="52995"/>
                    <a:pt x="97674" y="52995"/>
                  </a:cubicBezTo>
                  <a:cubicBezTo>
                    <a:pt x="97592" y="52995"/>
                    <a:pt x="97499" y="52995"/>
                    <a:pt x="97393" y="52995"/>
                  </a:cubicBezTo>
                  <a:lnTo>
                    <a:pt x="94464" y="52995"/>
                  </a:lnTo>
                  <a:cubicBezTo>
                    <a:pt x="94060" y="53007"/>
                    <a:pt x="93655" y="52971"/>
                    <a:pt x="93262" y="53102"/>
                  </a:cubicBezTo>
                  <a:cubicBezTo>
                    <a:pt x="93169" y="53135"/>
                    <a:pt x="93066" y="53142"/>
                    <a:pt x="92959" y="53142"/>
                  </a:cubicBezTo>
                  <a:cubicBezTo>
                    <a:pt x="92874" y="53142"/>
                    <a:pt x="92787" y="53138"/>
                    <a:pt x="92702" y="53138"/>
                  </a:cubicBezTo>
                  <a:lnTo>
                    <a:pt x="89059" y="53138"/>
                  </a:lnTo>
                  <a:cubicBezTo>
                    <a:pt x="88773" y="53138"/>
                    <a:pt x="88487" y="53138"/>
                    <a:pt x="88214" y="53221"/>
                  </a:cubicBezTo>
                  <a:cubicBezTo>
                    <a:pt x="88011" y="53280"/>
                    <a:pt x="87785" y="53269"/>
                    <a:pt x="87571" y="53280"/>
                  </a:cubicBezTo>
                  <a:lnTo>
                    <a:pt x="85225" y="53280"/>
                  </a:lnTo>
                  <a:cubicBezTo>
                    <a:pt x="84749" y="53292"/>
                    <a:pt x="84285" y="53269"/>
                    <a:pt x="83808" y="53388"/>
                  </a:cubicBezTo>
                  <a:cubicBezTo>
                    <a:pt x="83659" y="53424"/>
                    <a:pt x="83506" y="53433"/>
                    <a:pt x="83351" y="53433"/>
                  </a:cubicBezTo>
                  <a:cubicBezTo>
                    <a:pt x="83182" y="53433"/>
                    <a:pt x="83011" y="53422"/>
                    <a:pt x="82842" y="53422"/>
                  </a:cubicBezTo>
                  <a:cubicBezTo>
                    <a:pt x="82807" y="53422"/>
                    <a:pt x="82772" y="53422"/>
                    <a:pt x="82737" y="53423"/>
                  </a:cubicBezTo>
                  <a:cubicBezTo>
                    <a:pt x="82403" y="53435"/>
                    <a:pt x="82082" y="53435"/>
                    <a:pt x="81749" y="53519"/>
                  </a:cubicBezTo>
                  <a:cubicBezTo>
                    <a:pt x="81589" y="53559"/>
                    <a:pt x="81418" y="53565"/>
                    <a:pt x="81244" y="53565"/>
                  </a:cubicBezTo>
                  <a:cubicBezTo>
                    <a:pt x="81161" y="53565"/>
                    <a:pt x="81078" y="53564"/>
                    <a:pt x="80995" y="53564"/>
                  </a:cubicBezTo>
                  <a:cubicBezTo>
                    <a:pt x="80940" y="53564"/>
                    <a:pt x="80886" y="53564"/>
                    <a:pt x="80832" y="53566"/>
                  </a:cubicBezTo>
                  <a:cubicBezTo>
                    <a:pt x="80332" y="53578"/>
                    <a:pt x="79844" y="53566"/>
                    <a:pt x="79343" y="53673"/>
                  </a:cubicBezTo>
                  <a:cubicBezTo>
                    <a:pt x="79179" y="53709"/>
                    <a:pt x="79008" y="53719"/>
                    <a:pt x="78835" y="53719"/>
                  </a:cubicBezTo>
                  <a:cubicBezTo>
                    <a:pt x="78645" y="53719"/>
                    <a:pt x="78451" y="53707"/>
                    <a:pt x="78260" y="53707"/>
                  </a:cubicBezTo>
                  <a:cubicBezTo>
                    <a:pt x="78220" y="53707"/>
                    <a:pt x="78180" y="53708"/>
                    <a:pt x="78141" y="53709"/>
                  </a:cubicBezTo>
                  <a:cubicBezTo>
                    <a:pt x="78086" y="53711"/>
                    <a:pt x="78032" y="53711"/>
                    <a:pt x="77978" y="53711"/>
                  </a:cubicBezTo>
                  <a:cubicBezTo>
                    <a:pt x="77905" y="53711"/>
                    <a:pt x="77833" y="53710"/>
                    <a:pt x="77760" y="53710"/>
                  </a:cubicBezTo>
                  <a:cubicBezTo>
                    <a:pt x="77507" y="53710"/>
                    <a:pt x="77256" y="53721"/>
                    <a:pt x="77010" y="53816"/>
                  </a:cubicBezTo>
                  <a:cubicBezTo>
                    <a:pt x="76923" y="53848"/>
                    <a:pt x="76825" y="53853"/>
                    <a:pt x="76727" y="53853"/>
                  </a:cubicBezTo>
                  <a:cubicBezTo>
                    <a:pt x="76678" y="53853"/>
                    <a:pt x="76629" y="53852"/>
                    <a:pt x="76581" y="53852"/>
                  </a:cubicBezTo>
                  <a:lnTo>
                    <a:pt x="72878" y="53852"/>
                  </a:lnTo>
                  <a:cubicBezTo>
                    <a:pt x="72783" y="53852"/>
                    <a:pt x="72688" y="53852"/>
                    <a:pt x="72593" y="53840"/>
                  </a:cubicBezTo>
                  <a:cubicBezTo>
                    <a:pt x="72426" y="53828"/>
                    <a:pt x="72319" y="53745"/>
                    <a:pt x="72307" y="53578"/>
                  </a:cubicBezTo>
                  <a:cubicBezTo>
                    <a:pt x="72295" y="53423"/>
                    <a:pt x="72259" y="53233"/>
                    <a:pt x="72307" y="53090"/>
                  </a:cubicBezTo>
                  <a:cubicBezTo>
                    <a:pt x="72485" y="52554"/>
                    <a:pt x="72414" y="52007"/>
                    <a:pt x="72438" y="51459"/>
                  </a:cubicBezTo>
                  <a:cubicBezTo>
                    <a:pt x="72450" y="50947"/>
                    <a:pt x="72426" y="50423"/>
                    <a:pt x="72545" y="49899"/>
                  </a:cubicBezTo>
                  <a:cubicBezTo>
                    <a:pt x="72640" y="49494"/>
                    <a:pt x="72569" y="49054"/>
                    <a:pt x="72581" y="48625"/>
                  </a:cubicBezTo>
                  <a:cubicBezTo>
                    <a:pt x="72581" y="48339"/>
                    <a:pt x="72569" y="48054"/>
                    <a:pt x="72664" y="47780"/>
                  </a:cubicBezTo>
                  <a:cubicBezTo>
                    <a:pt x="72771" y="47482"/>
                    <a:pt x="72700" y="47161"/>
                    <a:pt x="72724" y="46851"/>
                  </a:cubicBezTo>
                  <a:cubicBezTo>
                    <a:pt x="72747" y="46315"/>
                    <a:pt x="72640" y="45756"/>
                    <a:pt x="72843" y="45232"/>
                  </a:cubicBezTo>
                  <a:cubicBezTo>
                    <a:pt x="72795" y="44517"/>
                    <a:pt x="73021" y="43827"/>
                    <a:pt x="73009" y="43113"/>
                  </a:cubicBezTo>
                  <a:cubicBezTo>
                    <a:pt x="72986" y="40326"/>
                    <a:pt x="73009" y="37540"/>
                    <a:pt x="73009" y="34766"/>
                  </a:cubicBezTo>
                  <a:cubicBezTo>
                    <a:pt x="73009" y="33880"/>
                    <a:pt x="72947" y="33849"/>
                    <a:pt x="73696" y="33849"/>
                  </a:cubicBezTo>
                  <a:close/>
                  <a:moveTo>
                    <a:pt x="123641" y="34127"/>
                  </a:moveTo>
                  <a:cubicBezTo>
                    <a:pt x="123781" y="34127"/>
                    <a:pt x="123919" y="34138"/>
                    <a:pt x="124051" y="34171"/>
                  </a:cubicBezTo>
                  <a:cubicBezTo>
                    <a:pt x="124436" y="34267"/>
                    <a:pt x="124813" y="34280"/>
                    <a:pt x="125194" y="34280"/>
                  </a:cubicBezTo>
                  <a:cubicBezTo>
                    <a:pt x="125333" y="34280"/>
                    <a:pt x="125471" y="34278"/>
                    <a:pt x="125611" y="34278"/>
                  </a:cubicBezTo>
                  <a:cubicBezTo>
                    <a:pt x="126087" y="34290"/>
                    <a:pt x="126564" y="34290"/>
                    <a:pt x="127040" y="34290"/>
                  </a:cubicBezTo>
                  <a:cubicBezTo>
                    <a:pt x="127349" y="34290"/>
                    <a:pt x="127647" y="34290"/>
                    <a:pt x="127957" y="34373"/>
                  </a:cubicBezTo>
                  <a:cubicBezTo>
                    <a:pt x="128107" y="34416"/>
                    <a:pt x="128265" y="34425"/>
                    <a:pt x="128425" y="34425"/>
                  </a:cubicBezTo>
                  <a:cubicBezTo>
                    <a:pt x="128531" y="34425"/>
                    <a:pt x="128638" y="34421"/>
                    <a:pt x="128742" y="34421"/>
                  </a:cubicBezTo>
                  <a:cubicBezTo>
                    <a:pt x="132779" y="34433"/>
                    <a:pt x="136827" y="34433"/>
                    <a:pt x="140875" y="34433"/>
                  </a:cubicBezTo>
                  <a:cubicBezTo>
                    <a:pt x="141256" y="34433"/>
                    <a:pt x="141625" y="34433"/>
                    <a:pt x="142006" y="34528"/>
                  </a:cubicBezTo>
                  <a:cubicBezTo>
                    <a:pt x="142139" y="34567"/>
                    <a:pt x="142281" y="34577"/>
                    <a:pt x="142425" y="34577"/>
                  </a:cubicBezTo>
                  <a:cubicBezTo>
                    <a:pt x="142589" y="34577"/>
                    <a:pt x="142758" y="34564"/>
                    <a:pt x="142923" y="34564"/>
                  </a:cubicBezTo>
                  <a:cubicBezTo>
                    <a:pt x="143471" y="34576"/>
                    <a:pt x="144006" y="34564"/>
                    <a:pt x="144554" y="34695"/>
                  </a:cubicBezTo>
                  <a:cubicBezTo>
                    <a:pt x="144695" y="34727"/>
                    <a:pt x="144838" y="34736"/>
                    <a:pt x="144984" y="34736"/>
                  </a:cubicBezTo>
                  <a:cubicBezTo>
                    <a:pt x="145190" y="34736"/>
                    <a:pt x="145398" y="34717"/>
                    <a:pt x="145604" y="34717"/>
                  </a:cubicBezTo>
                  <a:cubicBezTo>
                    <a:pt x="145635" y="34717"/>
                    <a:pt x="145666" y="34718"/>
                    <a:pt x="145697" y="34719"/>
                  </a:cubicBezTo>
                  <a:cubicBezTo>
                    <a:pt x="146411" y="34719"/>
                    <a:pt x="146411" y="34719"/>
                    <a:pt x="146411" y="35421"/>
                  </a:cubicBezTo>
                  <a:cubicBezTo>
                    <a:pt x="146423" y="37374"/>
                    <a:pt x="146411" y="39314"/>
                    <a:pt x="146423" y="41267"/>
                  </a:cubicBezTo>
                  <a:cubicBezTo>
                    <a:pt x="146423" y="41600"/>
                    <a:pt x="146411" y="41934"/>
                    <a:pt x="146519" y="42255"/>
                  </a:cubicBezTo>
                  <a:cubicBezTo>
                    <a:pt x="146578" y="42434"/>
                    <a:pt x="146554" y="42636"/>
                    <a:pt x="146554" y="42827"/>
                  </a:cubicBezTo>
                  <a:cubicBezTo>
                    <a:pt x="146566" y="43541"/>
                    <a:pt x="146554" y="44256"/>
                    <a:pt x="146566" y="44970"/>
                  </a:cubicBezTo>
                  <a:cubicBezTo>
                    <a:pt x="146566" y="45375"/>
                    <a:pt x="146542" y="45768"/>
                    <a:pt x="146673" y="46172"/>
                  </a:cubicBezTo>
                  <a:cubicBezTo>
                    <a:pt x="146721" y="46339"/>
                    <a:pt x="146697" y="46542"/>
                    <a:pt x="146697" y="46732"/>
                  </a:cubicBezTo>
                  <a:lnTo>
                    <a:pt x="146697" y="50161"/>
                  </a:lnTo>
                  <a:lnTo>
                    <a:pt x="146697" y="53364"/>
                  </a:lnTo>
                  <a:cubicBezTo>
                    <a:pt x="146697" y="53530"/>
                    <a:pt x="146709" y="53697"/>
                    <a:pt x="146697" y="53864"/>
                  </a:cubicBezTo>
                  <a:cubicBezTo>
                    <a:pt x="146685" y="54209"/>
                    <a:pt x="146626" y="54257"/>
                    <a:pt x="146257" y="54281"/>
                  </a:cubicBezTo>
                  <a:lnTo>
                    <a:pt x="142554" y="54281"/>
                  </a:lnTo>
                  <a:cubicBezTo>
                    <a:pt x="142506" y="54281"/>
                    <a:pt x="142455" y="54284"/>
                    <a:pt x="142406" y="54284"/>
                  </a:cubicBezTo>
                  <a:cubicBezTo>
                    <a:pt x="142357" y="54284"/>
                    <a:pt x="142310" y="54281"/>
                    <a:pt x="142268" y="54269"/>
                  </a:cubicBezTo>
                  <a:cubicBezTo>
                    <a:pt x="141889" y="54156"/>
                    <a:pt x="141507" y="54135"/>
                    <a:pt x="141123" y="54135"/>
                  </a:cubicBezTo>
                  <a:cubicBezTo>
                    <a:pt x="140908" y="54135"/>
                    <a:pt x="140692" y="54142"/>
                    <a:pt x="140476" y="54142"/>
                  </a:cubicBezTo>
                  <a:cubicBezTo>
                    <a:pt x="140387" y="54142"/>
                    <a:pt x="140297" y="54141"/>
                    <a:pt x="140208" y="54138"/>
                  </a:cubicBezTo>
                  <a:cubicBezTo>
                    <a:pt x="139780" y="54126"/>
                    <a:pt x="139363" y="54126"/>
                    <a:pt x="138934" y="54031"/>
                  </a:cubicBezTo>
                  <a:cubicBezTo>
                    <a:pt x="138780" y="53995"/>
                    <a:pt x="138620" y="53985"/>
                    <a:pt x="138456" y="53985"/>
                  </a:cubicBezTo>
                  <a:cubicBezTo>
                    <a:pt x="138278" y="53985"/>
                    <a:pt x="138096" y="53996"/>
                    <a:pt x="137915" y="53996"/>
                  </a:cubicBezTo>
                  <a:cubicBezTo>
                    <a:pt x="137878" y="53996"/>
                    <a:pt x="137840" y="53996"/>
                    <a:pt x="137803" y="53995"/>
                  </a:cubicBezTo>
                  <a:cubicBezTo>
                    <a:pt x="137375" y="53983"/>
                    <a:pt x="136958" y="53995"/>
                    <a:pt x="136529" y="53888"/>
                  </a:cubicBezTo>
                  <a:cubicBezTo>
                    <a:pt x="136391" y="53852"/>
                    <a:pt x="136248" y="53842"/>
                    <a:pt x="136103" y="53842"/>
                  </a:cubicBezTo>
                  <a:cubicBezTo>
                    <a:pt x="135945" y="53842"/>
                    <a:pt x="135785" y="53854"/>
                    <a:pt x="135627" y="53854"/>
                  </a:cubicBezTo>
                  <a:cubicBezTo>
                    <a:pt x="135594" y="53854"/>
                    <a:pt x="135562" y="53853"/>
                    <a:pt x="135529" y="53852"/>
                  </a:cubicBezTo>
                  <a:cubicBezTo>
                    <a:pt x="135160" y="53840"/>
                    <a:pt x="134779" y="53864"/>
                    <a:pt x="134398" y="53745"/>
                  </a:cubicBezTo>
                  <a:cubicBezTo>
                    <a:pt x="134303" y="53715"/>
                    <a:pt x="134199" y="53709"/>
                    <a:pt x="134091" y="53709"/>
                  </a:cubicBezTo>
                  <a:cubicBezTo>
                    <a:pt x="134020" y="53709"/>
                    <a:pt x="133947" y="53712"/>
                    <a:pt x="133875" y="53712"/>
                  </a:cubicBezTo>
                  <a:cubicBezTo>
                    <a:pt x="133839" y="53712"/>
                    <a:pt x="133803" y="53711"/>
                    <a:pt x="133767" y="53709"/>
                  </a:cubicBezTo>
                  <a:cubicBezTo>
                    <a:pt x="133291" y="53697"/>
                    <a:pt x="132826" y="53697"/>
                    <a:pt x="132350" y="53602"/>
                  </a:cubicBezTo>
                  <a:cubicBezTo>
                    <a:pt x="132144" y="53563"/>
                    <a:pt x="131934" y="53553"/>
                    <a:pt x="131721" y="53553"/>
                  </a:cubicBezTo>
                  <a:cubicBezTo>
                    <a:pt x="131479" y="53553"/>
                    <a:pt x="131234" y="53566"/>
                    <a:pt x="130993" y="53566"/>
                  </a:cubicBezTo>
                  <a:cubicBezTo>
                    <a:pt x="130671" y="53554"/>
                    <a:pt x="130338" y="53590"/>
                    <a:pt x="130016" y="53459"/>
                  </a:cubicBezTo>
                  <a:cubicBezTo>
                    <a:pt x="129929" y="53427"/>
                    <a:pt x="129831" y="53422"/>
                    <a:pt x="129733" y="53422"/>
                  </a:cubicBezTo>
                  <a:cubicBezTo>
                    <a:pt x="129684" y="53422"/>
                    <a:pt x="129635" y="53423"/>
                    <a:pt x="129588" y="53423"/>
                  </a:cubicBezTo>
                  <a:cubicBezTo>
                    <a:pt x="129112" y="53411"/>
                    <a:pt x="128647" y="53388"/>
                    <a:pt x="128171" y="53316"/>
                  </a:cubicBezTo>
                  <a:cubicBezTo>
                    <a:pt x="127959" y="53277"/>
                    <a:pt x="127744" y="53266"/>
                    <a:pt x="127529" y="53266"/>
                  </a:cubicBezTo>
                  <a:cubicBezTo>
                    <a:pt x="127267" y="53266"/>
                    <a:pt x="127003" y="53282"/>
                    <a:pt x="126739" y="53282"/>
                  </a:cubicBezTo>
                  <a:cubicBezTo>
                    <a:pt x="126696" y="53282"/>
                    <a:pt x="126654" y="53281"/>
                    <a:pt x="126611" y="53280"/>
                  </a:cubicBezTo>
                  <a:cubicBezTo>
                    <a:pt x="126087" y="53269"/>
                    <a:pt x="125564" y="53304"/>
                    <a:pt x="125052" y="53161"/>
                  </a:cubicBezTo>
                  <a:cubicBezTo>
                    <a:pt x="124945" y="53133"/>
                    <a:pt x="124834" y="53126"/>
                    <a:pt x="124722" y="53126"/>
                  </a:cubicBezTo>
                  <a:cubicBezTo>
                    <a:pt x="124575" y="53126"/>
                    <a:pt x="124425" y="53139"/>
                    <a:pt x="124277" y="53139"/>
                  </a:cubicBezTo>
                  <a:cubicBezTo>
                    <a:pt x="124250" y="53139"/>
                    <a:pt x="124222" y="53139"/>
                    <a:pt x="124194" y="53138"/>
                  </a:cubicBezTo>
                  <a:cubicBezTo>
                    <a:pt x="123932" y="53114"/>
                    <a:pt x="123861" y="53042"/>
                    <a:pt x="123849" y="52780"/>
                  </a:cubicBezTo>
                  <a:cubicBezTo>
                    <a:pt x="123837" y="52542"/>
                    <a:pt x="123849" y="52304"/>
                    <a:pt x="123849" y="52066"/>
                  </a:cubicBezTo>
                  <a:cubicBezTo>
                    <a:pt x="123837" y="51709"/>
                    <a:pt x="123825" y="51364"/>
                    <a:pt x="123742" y="51006"/>
                  </a:cubicBezTo>
                  <a:cubicBezTo>
                    <a:pt x="123670" y="50673"/>
                    <a:pt x="123706" y="50292"/>
                    <a:pt x="123706" y="49947"/>
                  </a:cubicBezTo>
                  <a:cubicBezTo>
                    <a:pt x="123694" y="49590"/>
                    <a:pt x="123742" y="49232"/>
                    <a:pt x="123599" y="48887"/>
                  </a:cubicBezTo>
                  <a:cubicBezTo>
                    <a:pt x="123563" y="48816"/>
                    <a:pt x="123563" y="48744"/>
                    <a:pt x="123563" y="48673"/>
                  </a:cubicBezTo>
                  <a:cubicBezTo>
                    <a:pt x="123635" y="47625"/>
                    <a:pt x="123337" y="46601"/>
                    <a:pt x="123408" y="45553"/>
                  </a:cubicBezTo>
                  <a:cubicBezTo>
                    <a:pt x="123432" y="45172"/>
                    <a:pt x="123444" y="44791"/>
                    <a:pt x="123301" y="44422"/>
                  </a:cubicBezTo>
                  <a:cubicBezTo>
                    <a:pt x="123254" y="44291"/>
                    <a:pt x="123278" y="44136"/>
                    <a:pt x="123278" y="43994"/>
                  </a:cubicBezTo>
                  <a:cubicBezTo>
                    <a:pt x="123266" y="43434"/>
                    <a:pt x="123278" y="42863"/>
                    <a:pt x="123158" y="42303"/>
                  </a:cubicBezTo>
                  <a:cubicBezTo>
                    <a:pt x="123063" y="41839"/>
                    <a:pt x="123135" y="41350"/>
                    <a:pt x="123135" y="40874"/>
                  </a:cubicBezTo>
                  <a:cubicBezTo>
                    <a:pt x="123135" y="40612"/>
                    <a:pt x="123147" y="40350"/>
                    <a:pt x="123051" y="40100"/>
                  </a:cubicBezTo>
                  <a:cubicBezTo>
                    <a:pt x="123016" y="40017"/>
                    <a:pt x="122992" y="39910"/>
                    <a:pt x="123004" y="39815"/>
                  </a:cubicBezTo>
                  <a:cubicBezTo>
                    <a:pt x="123075" y="38719"/>
                    <a:pt x="122801" y="37648"/>
                    <a:pt x="122849" y="36552"/>
                  </a:cubicBezTo>
                  <a:cubicBezTo>
                    <a:pt x="122861" y="36243"/>
                    <a:pt x="122849" y="35945"/>
                    <a:pt x="122754" y="35635"/>
                  </a:cubicBezTo>
                  <a:cubicBezTo>
                    <a:pt x="122646" y="35243"/>
                    <a:pt x="122706" y="34826"/>
                    <a:pt x="122718" y="34433"/>
                  </a:cubicBezTo>
                  <a:cubicBezTo>
                    <a:pt x="122718" y="34266"/>
                    <a:pt x="122825" y="34159"/>
                    <a:pt x="122992" y="34159"/>
                  </a:cubicBezTo>
                  <a:cubicBezTo>
                    <a:pt x="123207" y="34152"/>
                    <a:pt x="123427" y="34127"/>
                    <a:pt x="123641" y="34127"/>
                  </a:cubicBezTo>
                  <a:close/>
                  <a:moveTo>
                    <a:pt x="171129" y="34856"/>
                  </a:moveTo>
                  <a:cubicBezTo>
                    <a:pt x="171153" y="34856"/>
                    <a:pt x="171176" y="34858"/>
                    <a:pt x="171200" y="34862"/>
                  </a:cubicBezTo>
                  <a:cubicBezTo>
                    <a:pt x="171641" y="34873"/>
                    <a:pt x="171795" y="35004"/>
                    <a:pt x="171831" y="35457"/>
                  </a:cubicBezTo>
                  <a:cubicBezTo>
                    <a:pt x="171843" y="35635"/>
                    <a:pt x="171831" y="35838"/>
                    <a:pt x="171831" y="36028"/>
                  </a:cubicBezTo>
                  <a:cubicBezTo>
                    <a:pt x="171831" y="37945"/>
                    <a:pt x="171831" y="39874"/>
                    <a:pt x="171843" y="41803"/>
                  </a:cubicBezTo>
                  <a:cubicBezTo>
                    <a:pt x="171843" y="42089"/>
                    <a:pt x="171843" y="42374"/>
                    <a:pt x="171926" y="42648"/>
                  </a:cubicBezTo>
                  <a:cubicBezTo>
                    <a:pt x="171986" y="42874"/>
                    <a:pt x="171974" y="43124"/>
                    <a:pt x="171974" y="43363"/>
                  </a:cubicBezTo>
                  <a:cubicBezTo>
                    <a:pt x="171974" y="45172"/>
                    <a:pt x="171974" y="46982"/>
                    <a:pt x="171986" y="48792"/>
                  </a:cubicBezTo>
                  <a:cubicBezTo>
                    <a:pt x="171986" y="49137"/>
                    <a:pt x="171962" y="49494"/>
                    <a:pt x="172081" y="49840"/>
                  </a:cubicBezTo>
                  <a:cubicBezTo>
                    <a:pt x="172141" y="49994"/>
                    <a:pt x="172117" y="50173"/>
                    <a:pt x="172117" y="50340"/>
                  </a:cubicBezTo>
                  <a:lnTo>
                    <a:pt x="172117" y="54197"/>
                  </a:lnTo>
                  <a:cubicBezTo>
                    <a:pt x="172117" y="54316"/>
                    <a:pt x="172117" y="54435"/>
                    <a:pt x="172105" y="54554"/>
                  </a:cubicBezTo>
                  <a:cubicBezTo>
                    <a:pt x="172093" y="54757"/>
                    <a:pt x="172010" y="54828"/>
                    <a:pt x="171784" y="54852"/>
                  </a:cubicBezTo>
                  <a:cubicBezTo>
                    <a:pt x="171728" y="54856"/>
                    <a:pt x="171672" y="54857"/>
                    <a:pt x="171617" y="54857"/>
                  </a:cubicBezTo>
                  <a:cubicBezTo>
                    <a:pt x="171506" y="54857"/>
                    <a:pt x="171395" y="54852"/>
                    <a:pt x="171284" y="54852"/>
                  </a:cubicBezTo>
                  <a:lnTo>
                    <a:pt x="168783" y="54852"/>
                  </a:lnTo>
                  <a:cubicBezTo>
                    <a:pt x="168669" y="54852"/>
                    <a:pt x="168555" y="54854"/>
                    <a:pt x="168442" y="54854"/>
                  </a:cubicBezTo>
                  <a:cubicBezTo>
                    <a:pt x="168131" y="54854"/>
                    <a:pt x="167824" y="54841"/>
                    <a:pt x="167509" y="54745"/>
                  </a:cubicBezTo>
                  <a:cubicBezTo>
                    <a:pt x="167417" y="54712"/>
                    <a:pt x="167313" y="54705"/>
                    <a:pt x="167207" y="54705"/>
                  </a:cubicBezTo>
                  <a:cubicBezTo>
                    <a:pt x="167121" y="54705"/>
                    <a:pt x="167034" y="54709"/>
                    <a:pt x="166950" y="54709"/>
                  </a:cubicBezTo>
                  <a:lnTo>
                    <a:pt x="160449" y="54709"/>
                  </a:lnTo>
                  <a:cubicBezTo>
                    <a:pt x="160163" y="54709"/>
                    <a:pt x="159889" y="54745"/>
                    <a:pt x="159603" y="54804"/>
                  </a:cubicBezTo>
                  <a:cubicBezTo>
                    <a:pt x="159489" y="54824"/>
                    <a:pt x="159372" y="54835"/>
                    <a:pt x="159254" y="54841"/>
                  </a:cubicBezTo>
                  <a:lnTo>
                    <a:pt x="159254" y="54841"/>
                  </a:lnTo>
                  <a:cubicBezTo>
                    <a:pt x="159253" y="54825"/>
                    <a:pt x="159250" y="54812"/>
                    <a:pt x="159246" y="54804"/>
                  </a:cubicBezTo>
                  <a:cubicBezTo>
                    <a:pt x="159234" y="54769"/>
                    <a:pt x="159175" y="54733"/>
                    <a:pt x="159139" y="54733"/>
                  </a:cubicBezTo>
                  <a:cubicBezTo>
                    <a:pt x="159056" y="54740"/>
                    <a:pt x="158928" y="54743"/>
                    <a:pt x="158768" y="54743"/>
                  </a:cubicBezTo>
                  <a:cubicBezTo>
                    <a:pt x="157762" y="54743"/>
                    <a:pt x="155489" y="54626"/>
                    <a:pt x="154996" y="54554"/>
                  </a:cubicBezTo>
                  <a:cubicBezTo>
                    <a:pt x="154314" y="54449"/>
                    <a:pt x="153632" y="54431"/>
                    <a:pt x="152952" y="54431"/>
                  </a:cubicBezTo>
                  <a:cubicBezTo>
                    <a:pt x="152592" y="54431"/>
                    <a:pt x="152232" y="54436"/>
                    <a:pt x="151872" y="54436"/>
                  </a:cubicBezTo>
                  <a:cubicBezTo>
                    <a:pt x="151607" y="54436"/>
                    <a:pt x="151343" y="54433"/>
                    <a:pt x="151079" y="54423"/>
                  </a:cubicBezTo>
                  <a:cubicBezTo>
                    <a:pt x="151015" y="54423"/>
                    <a:pt x="150952" y="54434"/>
                    <a:pt x="150888" y="54434"/>
                  </a:cubicBezTo>
                  <a:cubicBezTo>
                    <a:pt x="150856" y="54434"/>
                    <a:pt x="150825" y="54431"/>
                    <a:pt x="150793" y="54423"/>
                  </a:cubicBezTo>
                  <a:cubicBezTo>
                    <a:pt x="150316" y="54309"/>
                    <a:pt x="149836" y="54286"/>
                    <a:pt x="149354" y="54286"/>
                  </a:cubicBezTo>
                  <a:cubicBezTo>
                    <a:pt x="149035" y="54286"/>
                    <a:pt x="148716" y="54296"/>
                    <a:pt x="148397" y="54296"/>
                  </a:cubicBezTo>
                  <a:cubicBezTo>
                    <a:pt x="148295" y="54296"/>
                    <a:pt x="148192" y="54295"/>
                    <a:pt x="148090" y="54292"/>
                  </a:cubicBezTo>
                  <a:cubicBezTo>
                    <a:pt x="148007" y="54281"/>
                    <a:pt x="147912" y="54281"/>
                    <a:pt x="147816" y="54269"/>
                  </a:cubicBezTo>
                  <a:cubicBezTo>
                    <a:pt x="147685" y="54257"/>
                    <a:pt x="147602" y="54185"/>
                    <a:pt x="147554" y="54066"/>
                  </a:cubicBezTo>
                  <a:cubicBezTo>
                    <a:pt x="147435" y="53792"/>
                    <a:pt x="147411" y="53519"/>
                    <a:pt x="147411" y="53221"/>
                  </a:cubicBezTo>
                  <a:cubicBezTo>
                    <a:pt x="147411" y="51804"/>
                    <a:pt x="147411" y="50375"/>
                    <a:pt x="147411" y="48947"/>
                  </a:cubicBezTo>
                  <a:cubicBezTo>
                    <a:pt x="147411" y="48161"/>
                    <a:pt x="147411" y="47375"/>
                    <a:pt x="147411" y="46589"/>
                  </a:cubicBezTo>
                  <a:cubicBezTo>
                    <a:pt x="147400" y="46137"/>
                    <a:pt x="147447" y="45684"/>
                    <a:pt x="147292" y="45244"/>
                  </a:cubicBezTo>
                  <a:cubicBezTo>
                    <a:pt x="147245" y="45065"/>
                    <a:pt x="147269" y="44863"/>
                    <a:pt x="147269" y="44672"/>
                  </a:cubicBezTo>
                  <a:cubicBezTo>
                    <a:pt x="147269" y="43363"/>
                    <a:pt x="147269" y="42053"/>
                    <a:pt x="147269" y="40743"/>
                  </a:cubicBezTo>
                  <a:cubicBezTo>
                    <a:pt x="147269" y="40350"/>
                    <a:pt x="147292" y="39945"/>
                    <a:pt x="147150" y="39553"/>
                  </a:cubicBezTo>
                  <a:cubicBezTo>
                    <a:pt x="147114" y="39422"/>
                    <a:pt x="147126" y="39267"/>
                    <a:pt x="147126" y="39124"/>
                  </a:cubicBezTo>
                  <a:cubicBezTo>
                    <a:pt x="147126" y="37910"/>
                    <a:pt x="147126" y="36695"/>
                    <a:pt x="147126" y="35481"/>
                  </a:cubicBezTo>
                  <a:cubicBezTo>
                    <a:pt x="147126" y="35409"/>
                    <a:pt x="147126" y="35338"/>
                    <a:pt x="147126" y="35266"/>
                  </a:cubicBezTo>
                  <a:cubicBezTo>
                    <a:pt x="147150" y="34945"/>
                    <a:pt x="147209" y="34885"/>
                    <a:pt x="147495" y="34862"/>
                  </a:cubicBezTo>
                  <a:cubicBezTo>
                    <a:pt x="147535" y="34858"/>
                    <a:pt x="147574" y="34856"/>
                    <a:pt x="147614" y="34856"/>
                  </a:cubicBezTo>
                  <a:cubicBezTo>
                    <a:pt x="147693" y="34856"/>
                    <a:pt x="147773" y="34862"/>
                    <a:pt x="147852" y="34862"/>
                  </a:cubicBezTo>
                  <a:lnTo>
                    <a:pt x="170986" y="34862"/>
                  </a:lnTo>
                  <a:cubicBezTo>
                    <a:pt x="171033" y="34862"/>
                    <a:pt x="171081" y="34856"/>
                    <a:pt x="171129" y="34856"/>
                  </a:cubicBezTo>
                  <a:close/>
                  <a:moveTo>
                    <a:pt x="196394" y="34290"/>
                  </a:moveTo>
                  <a:cubicBezTo>
                    <a:pt x="196489" y="34290"/>
                    <a:pt x="196584" y="34290"/>
                    <a:pt x="196680" y="34302"/>
                  </a:cubicBezTo>
                  <a:cubicBezTo>
                    <a:pt x="196846" y="34314"/>
                    <a:pt x="196953" y="34397"/>
                    <a:pt x="196965" y="34564"/>
                  </a:cubicBezTo>
                  <a:cubicBezTo>
                    <a:pt x="196977" y="34731"/>
                    <a:pt x="196977" y="34897"/>
                    <a:pt x="196977" y="35064"/>
                  </a:cubicBezTo>
                  <a:cubicBezTo>
                    <a:pt x="196977" y="35707"/>
                    <a:pt x="196965" y="36350"/>
                    <a:pt x="196977" y="36993"/>
                  </a:cubicBezTo>
                  <a:cubicBezTo>
                    <a:pt x="196977" y="37445"/>
                    <a:pt x="196989" y="37886"/>
                    <a:pt x="197084" y="38338"/>
                  </a:cubicBezTo>
                  <a:cubicBezTo>
                    <a:pt x="197168" y="38743"/>
                    <a:pt x="197108" y="39183"/>
                    <a:pt x="197120" y="39612"/>
                  </a:cubicBezTo>
                  <a:cubicBezTo>
                    <a:pt x="197120" y="40041"/>
                    <a:pt x="197120" y="40469"/>
                    <a:pt x="197227" y="40886"/>
                  </a:cubicBezTo>
                  <a:cubicBezTo>
                    <a:pt x="197299" y="41231"/>
                    <a:pt x="197251" y="41600"/>
                    <a:pt x="197263" y="41958"/>
                  </a:cubicBezTo>
                  <a:cubicBezTo>
                    <a:pt x="197263" y="42362"/>
                    <a:pt x="197227" y="42755"/>
                    <a:pt x="197370" y="43160"/>
                  </a:cubicBezTo>
                  <a:cubicBezTo>
                    <a:pt x="197430" y="43327"/>
                    <a:pt x="197394" y="43529"/>
                    <a:pt x="197406" y="43720"/>
                  </a:cubicBezTo>
                  <a:cubicBezTo>
                    <a:pt x="197418" y="44220"/>
                    <a:pt x="197406" y="44708"/>
                    <a:pt x="197513" y="45208"/>
                  </a:cubicBezTo>
                  <a:cubicBezTo>
                    <a:pt x="197596" y="45625"/>
                    <a:pt x="197537" y="46065"/>
                    <a:pt x="197549" y="46494"/>
                  </a:cubicBezTo>
                  <a:cubicBezTo>
                    <a:pt x="197549" y="46851"/>
                    <a:pt x="197525" y="47196"/>
                    <a:pt x="197644" y="47554"/>
                  </a:cubicBezTo>
                  <a:cubicBezTo>
                    <a:pt x="197703" y="47720"/>
                    <a:pt x="197680" y="47923"/>
                    <a:pt x="197680" y="48113"/>
                  </a:cubicBezTo>
                  <a:cubicBezTo>
                    <a:pt x="197692" y="48756"/>
                    <a:pt x="197692" y="49399"/>
                    <a:pt x="197692" y="50042"/>
                  </a:cubicBezTo>
                  <a:cubicBezTo>
                    <a:pt x="197692" y="50471"/>
                    <a:pt x="197644" y="50899"/>
                    <a:pt x="197811" y="51316"/>
                  </a:cubicBezTo>
                  <a:cubicBezTo>
                    <a:pt x="197823" y="51352"/>
                    <a:pt x="197823" y="51411"/>
                    <a:pt x="197823" y="51459"/>
                  </a:cubicBezTo>
                  <a:cubicBezTo>
                    <a:pt x="197823" y="52566"/>
                    <a:pt x="197834" y="53685"/>
                    <a:pt x="197823" y="54804"/>
                  </a:cubicBezTo>
                  <a:cubicBezTo>
                    <a:pt x="197823" y="55031"/>
                    <a:pt x="197727" y="55126"/>
                    <a:pt x="197525" y="55126"/>
                  </a:cubicBezTo>
                  <a:cubicBezTo>
                    <a:pt x="197455" y="55124"/>
                    <a:pt x="197384" y="55123"/>
                    <a:pt x="197314" y="55123"/>
                  </a:cubicBezTo>
                  <a:cubicBezTo>
                    <a:pt x="196909" y="55123"/>
                    <a:pt x="196504" y="55151"/>
                    <a:pt x="196101" y="55151"/>
                  </a:cubicBezTo>
                  <a:cubicBezTo>
                    <a:pt x="195721" y="55151"/>
                    <a:pt x="195342" y="55126"/>
                    <a:pt x="194965" y="55031"/>
                  </a:cubicBezTo>
                  <a:cubicBezTo>
                    <a:pt x="194839" y="54998"/>
                    <a:pt x="194706" y="54990"/>
                    <a:pt x="194572" y="54990"/>
                  </a:cubicBezTo>
                  <a:cubicBezTo>
                    <a:pt x="194465" y="54990"/>
                    <a:pt x="194356" y="54995"/>
                    <a:pt x="194251" y="54995"/>
                  </a:cubicBezTo>
                  <a:lnTo>
                    <a:pt x="177475" y="54995"/>
                  </a:lnTo>
                  <a:cubicBezTo>
                    <a:pt x="177324" y="54995"/>
                    <a:pt x="177175" y="54999"/>
                    <a:pt x="177026" y="54999"/>
                  </a:cubicBezTo>
                  <a:cubicBezTo>
                    <a:pt x="176704" y="54999"/>
                    <a:pt x="176384" y="54982"/>
                    <a:pt x="176058" y="54876"/>
                  </a:cubicBezTo>
                  <a:cubicBezTo>
                    <a:pt x="175982" y="54849"/>
                    <a:pt x="175899" y="54841"/>
                    <a:pt x="175813" y="54841"/>
                  </a:cubicBezTo>
                  <a:cubicBezTo>
                    <a:pt x="175710" y="54841"/>
                    <a:pt x="175602" y="54852"/>
                    <a:pt x="175498" y="54852"/>
                  </a:cubicBezTo>
                  <a:lnTo>
                    <a:pt x="173284" y="54852"/>
                  </a:lnTo>
                  <a:cubicBezTo>
                    <a:pt x="173165" y="54852"/>
                    <a:pt x="173046" y="54840"/>
                    <a:pt x="172927" y="54828"/>
                  </a:cubicBezTo>
                  <a:cubicBezTo>
                    <a:pt x="172796" y="54816"/>
                    <a:pt x="172712" y="54721"/>
                    <a:pt x="172712" y="54590"/>
                  </a:cubicBezTo>
                  <a:cubicBezTo>
                    <a:pt x="172688" y="54400"/>
                    <a:pt x="172688" y="54209"/>
                    <a:pt x="172688" y="54019"/>
                  </a:cubicBezTo>
                  <a:lnTo>
                    <a:pt x="172688" y="50232"/>
                  </a:lnTo>
                  <a:cubicBezTo>
                    <a:pt x="172688" y="49066"/>
                    <a:pt x="172688" y="47899"/>
                    <a:pt x="172677" y="46732"/>
                  </a:cubicBezTo>
                  <a:cubicBezTo>
                    <a:pt x="172677" y="46387"/>
                    <a:pt x="172736" y="46018"/>
                    <a:pt x="172605" y="45672"/>
                  </a:cubicBezTo>
                  <a:cubicBezTo>
                    <a:pt x="172605" y="45660"/>
                    <a:pt x="172593" y="45625"/>
                    <a:pt x="172593" y="45613"/>
                  </a:cubicBezTo>
                  <a:cubicBezTo>
                    <a:pt x="172879" y="44422"/>
                    <a:pt x="172450" y="43255"/>
                    <a:pt x="172522" y="42065"/>
                  </a:cubicBezTo>
                  <a:cubicBezTo>
                    <a:pt x="172605" y="40874"/>
                    <a:pt x="172546" y="39684"/>
                    <a:pt x="172546" y="38493"/>
                  </a:cubicBezTo>
                  <a:cubicBezTo>
                    <a:pt x="172546" y="38136"/>
                    <a:pt x="172546" y="37790"/>
                    <a:pt x="172438" y="37433"/>
                  </a:cubicBezTo>
                  <a:cubicBezTo>
                    <a:pt x="172367" y="37171"/>
                    <a:pt x="172403" y="36874"/>
                    <a:pt x="172403" y="36588"/>
                  </a:cubicBezTo>
                  <a:cubicBezTo>
                    <a:pt x="172403" y="36112"/>
                    <a:pt x="172403" y="35635"/>
                    <a:pt x="172415" y="35159"/>
                  </a:cubicBezTo>
                  <a:cubicBezTo>
                    <a:pt x="172415" y="34790"/>
                    <a:pt x="172474" y="34731"/>
                    <a:pt x="172819" y="34719"/>
                  </a:cubicBezTo>
                  <a:cubicBezTo>
                    <a:pt x="172883" y="34715"/>
                    <a:pt x="172946" y="34713"/>
                    <a:pt x="173010" y="34713"/>
                  </a:cubicBezTo>
                  <a:cubicBezTo>
                    <a:pt x="173137" y="34713"/>
                    <a:pt x="173264" y="34719"/>
                    <a:pt x="173391" y="34719"/>
                  </a:cubicBezTo>
                  <a:cubicBezTo>
                    <a:pt x="175629" y="34719"/>
                    <a:pt x="177868" y="34719"/>
                    <a:pt x="180094" y="34707"/>
                  </a:cubicBezTo>
                  <a:cubicBezTo>
                    <a:pt x="180189" y="34707"/>
                    <a:pt x="180285" y="34709"/>
                    <a:pt x="180380" y="34709"/>
                  </a:cubicBezTo>
                  <a:cubicBezTo>
                    <a:pt x="180617" y="34709"/>
                    <a:pt x="180853" y="34697"/>
                    <a:pt x="181082" y="34611"/>
                  </a:cubicBezTo>
                  <a:cubicBezTo>
                    <a:pt x="181182" y="34578"/>
                    <a:pt x="181288" y="34571"/>
                    <a:pt x="181396" y="34571"/>
                  </a:cubicBezTo>
                  <a:cubicBezTo>
                    <a:pt x="181482" y="34571"/>
                    <a:pt x="181569" y="34576"/>
                    <a:pt x="181654" y="34576"/>
                  </a:cubicBezTo>
                  <a:lnTo>
                    <a:pt x="183225" y="34576"/>
                  </a:lnTo>
                  <a:cubicBezTo>
                    <a:pt x="183630" y="34564"/>
                    <a:pt x="184023" y="34588"/>
                    <a:pt x="184428" y="34469"/>
                  </a:cubicBezTo>
                  <a:cubicBezTo>
                    <a:pt x="184523" y="34433"/>
                    <a:pt x="184627" y="34424"/>
                    <a:pt x="184735" y="34424"/>
                  </a:cubicBezTo>
                  <a:cubicBezTo>
                    <a:pt x="184842" y="34424"/>
                    <a:pt x="184952" y="34433"/>
                    <a:pt x="185059" y="34433"/>
                  </a:cubicBezTo>
                  <a:lnTo>
                    <a:pt x="191917" y="34433"/>
                  </a:lnTo>
                  <a:cubicBezTo>
                    <a:pt x="191969" y="34433"/>
                    <a:pt x="192021" y="34433"/>
                    <a:pt x="192073" y="34433"/>
                  </a:cubicBezTo>
                  <a:cubicBezTo>
                    <a:pt x="192306" y="34433"/>
                    <a:pt x="192538" y="34425"/>
                    <a:pt x="192762" y="34338"/>
                  </a:cubicBezTo>
                  <a:cubicBezTo>
                    <a:pt x="192893" y="34290"/>
                    <a:pt x="193048" y="34290"/>
                    <a:pt x="193191" y="34290"/>
                  </a:cubicBezTo>
                  <a:close/>
                  <a:moveTo>
                    <a:pt x="53925" y="33860"/>
                  </a:moveTo>
                  <a:cubicBezTo>
                    <a:pt x="53980" y="33860"/>
                    <a:pt x="54036" y="33861"/>
                    <a:pt x="54090" y="33861"/>
                  </a:cubicBezTo>
                  <a:lnTo>
                    <a:pt x="71723" y="33861"/>
                  </a:lnTo>
                  <a:cubicBezTo>
                    <a:pt x="72426" y="33861"/>
                    <a:pt x="72438" y="33861"/>
                    <a:pt x="72438" y="34564"/>
                  </a:cubicBezTo>
                  <a:cubicBezTo>
                    <a:pt x="72438" y="36135"/>
                    <a:pt x="72438" y="37707"/>
                    <a:pt x="72438" y="39279"/>
                  </a:cubicBezTo>
                  <a:cubicBezTo>
                    <a:pt x="72438" y="40803"/>
                    <a:pt x="72438" y="42327"/>
                    <a:pt x="72438" y="43851"/>
                  </a:cubicBezTo>
                  <a:cubicBezTo>
                    <a:pt x="72438" y="44172"/>
                    <a:pt x="72450" y="44506"/>
                    <a:pt x="72331" y="44839"/>
                  </a:cubicBezTo>
                  <a:cubicBezTo>
                    <a:pt x="72283" y="44982"/>
                    <a:pt x="72295" y="45160"/>
                    <a:pt x="72295" y="45327"/>
                  </a:cubicBezTo>
                  <a:cubicBezTo>
                    <a:pt x="72283" y="45708"/>
                    <a:pt x="72307" y="46089"/>
                    <a:pt x="72188" y="46458"/>
                  </a:cubicBezTo>
                  <a:cubicBezTo>
                    <a:pt x="72116" y="46649"/>
                    <a:pt x="72164" y="46887"/>
                    <a:pt x="72152" y="47101"/>
                  </a:cubicBezTo>
                  <a:cubicBezTo>
                    <a:pt x="72116" y="47827"/>
                    <a:pt x="72212" y="48566"/>
                    <a:pt x="72033" y="49292"/>
                  </a:cubicBezTo>
                  <a:cubicBezTo>
                    <a:pt x="71950" y="49590"/>
                    <a:pt x="72009" y="49911"/>
                    <a:pt x="72009" y="50221"/>
                  </a:cubicBezTo>
                  <a:cubicBezTo>
                    <a:pt x="71997" y="50578"/>
                    <a:pt x="72021" y="50923"/>
                    <a:pt x="71902" y="51280"/>
                  </a:cubicBezTo>
                  <a:cubicBezTo>
                    <a:pt x="71843" y="51471"/>
                    <a:pt x="71866" y="51697"/>
                    <a:pt x="71866" y="51911"/>
                  </a:cubicBezTo>
                  <a:cubicBezTo>
                    <a:pt x="71866" y="52459"/>
                    <a:pt x="71866" y="53007"/>
                    <a:pt x="71854" y="53554"/>
                  </a:cubicBezTo>
                  <a:cubicBezTo>
                    <a:pt x="71854" y="53806"/>
                    <a:pt x="71724" y="53987"/>
                    <a:pt x="71527" y="53987"/>
                  </a:cubicBezTo>
                  <a:cubicBezTo>
                    <a:pt x="71510" y="53987"/>
                    <a:pt x="71492" y="53986"/>
                    <a:pt x="71473" y="53983"/>
                  </a:cubicBezTo>
                  <a:cubicBezTo>
                    <a:pt x="71338" y="53957"/>
                    <a:pt x="71205" y="53948"/>
                    <a:pt x="71073" y="53948"/>
                  </a:cubicBezTo>
                  <a:cubicBezTo>
                    <a:pt x="70736" y="53948"/>
                    <a:pt x="70405" y="54008"/>
                    <a:pt x="70063" y="54008"/>
                  </a:cubicBezTo>
                  <a:cubicBezTo>
                    <a:pt x="70041" y="54008"/>
                    <a:pt x="70019" y="54007"/>
                    <a:pt x="69997" y="54007"/>
                  </a:cubicBezTo>
                  <a:cubicBezTo>
                    <a:pt x="69695" y="53999"/>
                    <a:pt x="69394" y="53996"/>
                    <a:pt x="69093" y="53996"/>
                  </a:cubicBezTo>
                  <a:cubicBezTo>
                    <a:pt x="68490" y="53996"/>
                    <a:pt x="67890" y="54007"/>
                    <a:pt x="67294" y="54007"/>
                  </a:cubicBezTo>
                  <a:cubicBezTo>
                    <a:pt x="67032" y="54007"/>
                    <a:pt x="66770" y="54007"/>
                    <a:pt x="66509" y="54090"/>
                  </a:cubicBezTo>
                  <a:cubicBezTo>
                    <a:pt x="66342" y="54138"/>
                    <a:pt x="66139" y="54138"/>
                    <a:pt x="65949" y="54138"/>
                  </a:cubicBezTo>
                  <a:cubicBezTo>
                    <a:pt x="65354" y="54162"/>
                    <a:pt x="64770" y="54114"/>
                    <a:pt x="64175" y="54257"/>
                  </a:cubicBezTo>
                  <a:cubicBezTo>
                    <a:pt x="64038" y="54291"/>
                    <a:pt x="63894" y="54301"/>
                    <a:pt x="63748" y="54301"/>
                  </a:cubicBezTo>
                  <a:cubicBezTo>
                    <a:pt x="63540" y="54301"/>
                    <a:pt x="63325" y="54281"/>
                    <a:pt x="63115" y="54281"/>
                  </a:cubicBezTo>
                  <a:cubicBezTo>
                    <a:pt x="62687" y="54292"/>
                    <a:pt x="62258" y="54257"/>
                    <a:pt x="61841" y="54400"/>
                  </a:cubicBezTo>
                  <a:cubicBezTo>
                    <a:pt x="61749" y="54427"/>
                    <a:pt x="61652" y="54434"/>
                    <a:pt x="61554" y="54434"/>
                  </a:cubicBezTo>
                  <a:cubicBezTo>
                    <a:pt x="61436" y="54434"/>
                    <a:pt x="61315" y="54423"/>
                    <a:pt x="61198" y="54423"/>
                  </a:cubicBezTo>
                  <a:cubicBezTo>
                    <a:pt x="61017" y="54432"/>
                    <a:pt x="60834" y="54434"/>
                    <a:pt x="60652" y="54434"/>
                  </a:cubicBezTo>
                  <a:cubicBezTo>
                    <a:pt x="60560" y="54434"/>
                    <a:pt x="60469" y="54434"/>
                    <a:pt x="60377" y="54434"/>
                  </a:cubicBezTo>
                  <a:cubicBezTo>
                    <a:pt x="59918" y="54434"/>
                    <a:pt x="59457" y="54443"/>
                    <a:pt x="58996" y="54554"/>
                  </a:cubicBezTo>
                  <a:cubicBezTo>
                    <a:pt x="58871" y="54581"/>
                    <a:pt x="58741" y="54590"/>
                    <a:pt x="58608" y="54590"/>
                  </a:cubicBezTo>
                  <a:cubicBezTo>
                    <a:pt x="58387" y="54590"/>
                    <a:pt x="58159" y="54566"/>
                    <a:pt x="57936" y="54566"/>
                  </a:cubicBezTo>
                  <a:cubicBezTo>
                    <a:pt x="57650" y="54578"/>
                    <a:pt x="57365" y="54566"/>
                    <a:pt x="57091" y="54662"/>
                  </a:cubicBezTo>
                  <a:cubicBezTo>
                    <a:pt x="56912" y="54709"/>
                    <a:pt x="56710" y="54709"/>
                    <a:pt x="56519" y="54709"/>
                  </a:cubicBezTo>
                  <a:cubicBezTo>
                    <a:pt x="56222" y="54715"/>
                    <a:pt x="55924" y="54715"/>
                    <a:pt x="55626" y="54715"/>
                  </a:cubicBezTo>
                  <a:cubicBezTo>
                    <a:pt x="55329" y="54715"/>
                    <a:pt x="55031" y="54715"/>
                    <a:pt x="54733" y="54721"/>
                  </a:cubicBezTo>
                  <a:cubicBezTo>
                    <a:pt x="54675" y="54721"/>
                    <a:pt x="54616" y="54721"/>
                    <a:pt x="54557" y="54721"/>
                  </a:cubicBezTo>
                  <a:cubicBezTo>
                    <a:pt x="54291" y="54721"/>
                    <a:pt x="54018" y="54729"/>
                    <a:pt x="53745" y="54816"/>
                  </a:cubicBezTo>
                  <a:cubicBezTo>
                    <a:pt x="53662" y="54846"/>
                    <a:pt x="53569" y="54852"/>
                    <a:pt x="53474" y="54852"/>
                  </a:cubicBezTo>
                  <a:cubicBezTo>
                    <a:pt x="53411" y="54852"/>
                    <a:pt x="53346" y="54849"/>
                    <a:pt x="53281" y="54849"/>
                  </a:cubicBezTo>
                  <a:cubicBezTo>
                    <a:pt x="53249" y="54849"/>
                    <a:pt x="53217" y="54850"/>
                    <a:pt x="53185" y="54852"/>
                  </a:cubicBezTo>
                  <a:cubicBezTo>
                    <a:pt x="53076" y="54857"/>
                    <a:pt x="52967" y="54858"/>
                    <a:pt x="52857" y="54858"/>
                  </a:cubicBezTo>
                  <a:cubicBezTo>
                    <a:pt x="52761" y="54858"/>
                    <a:pt x="52664" y="54857"/>
                    <a:pt x="52568" y="54857"/>
                  </a:cubicBezTo>
                  <a:cubicBezTo>
                    <a:pt x="52204" y="54857"/>
                    <a:pt x="51841" y="54869"/>
                    <a:pt x="51483" y="54983"/>
                  </a:cubicBezTo>
                  <a:cubicBezTo>
                    <a:pt x="51427" y="54998"/>
                    <a:pt x="51366" y="55003"/>
                    <a:pt x="51304" y="55003"/>
                  </a:cubicBezTo>
                  <a:cubicBezTo>
                    <a:pt x="51221" y="55003"/>
                    <a:pt x="51136" y="54995"/>
                    <a:pt x="51054" y="54995"/>
                  </a:cubicBezTo>
                  <a:lnTo>
                    <a:pt x="49780" y="54995"/>
                  </a:lnTo>
                  <a:cubicBezTo>
                    <a:pt x="49758" y="54997"/>
                    <a:pt x="49736" y="54998"/>
                    <a:pt x="49713" y="54998"/>
                  </a:cubicBezTo>
                  <a:cubicBezTo>
                    <a:pt x="49642" y="54998"/>
                    <a:pt x="49569" y="54991"/>
                    <a:pt x="49499" y="54991"/>
                  </a:cubicBezTo>
                  <a:cubicBezTo>
                    <a:pt x="49448" y="54991"/>
                    <a:pt x="49398" y="54994"/>
                    <a:pt x="49352" y="55007"/>
                  </a:cubicBezTo>
                  <a:cubicBezTo>
                    <a:pt x="48875" y="55119"/>
                    <a:pt x="48395" y="55144"/>
                    <a:pt x="47914" y="55144"/>
                  </a:cubicBezTo>
                  <a:cubicBezTo>
                    <a:pt x="47529" y="55144"/>
                    <a:pt x="47143" y="55128"/>
                    <a:pt x="46756" y="55128"/>
                  </a:cubicBezTo>
                  <a:cubicBezTo>
                    <a:pt x="46602" y="55128"/>
                    <a:pt x="46447" y="55131"/>
                    <a:pt x="46292" y="55138"/>
                  </a:cubicBezTo>
                  <a:cubicBezTo>
                    <a:pt x="46178" y="55145"/>
                    <a:pt x="46063" y="55147"/>
                    <a:pt x="45949" y="55147"/>
                  </a:cubicBezTo>
                  <a:cubicBezTo>
                    <a:pt x="45798" y="55147"/>
                    <a:pt x="45647" y="55143"/>
                    <a:pt x="45495" y="55143"/>
                  </a:cubicBezTo>
                  <a:cubicBezTo>
                    <a:pt x="45170" y="55143"/>
                    <a:pt x="44844" y="55159"/>
                    <a:pt x="44518" y="55257"/>
                  </a:cubicBezTo>
                  <a:cubicBezTo>
                    <a:pt x="44471" y="55272"/>
                    <a:pt x="44426" y="55280"/>
                    <a:pt x="44384" y="55280"/>
                  </a:cubicBezTo>
                  <a:cubicBezTo>
                    <a:pt x="44168" y="55280"/>
                    <a:pt x="44018" y="55087"/>
                    <a:pt x="44018" y="54828"/>
                  </a:cubicBezTo>
                  <a:cubicBezTo>
                    <a:pt x="44018" y="54709"/>
                    <a:pt x="44041" y="54590"/>
                    <a:pt x="44065" y="54471"/>
                  </a:cubicBezTo>
                  <a:cubicBezTo>
                    <a:pt x="44196" y="53983"/>
                    <a:pt x="44184" y="53483"/>
                    <a:pt x="44077" y="52995"/>
                  </a:cubicBezTo>
                  <a:cubicBezTo>
                    <a:pt x="44065" y="52899"/>
                    <a:pt x="44018" y="52804"/>
                    <a:pt x="44041" y="52721"/>
                  </a:cubicBezTo>
                  <a:cubicBezTo>
                    <a:pt x="44244" y="51995"/>
                    <a:pt x="44113" y="51245"/>
                    <a:pt x="44149" y="50518"/>
                  </a:cubicBezTo>
                  <a:cubicBezTo>
                    <a:pt x="44172" y="50090"/>
                    <a:pt x="44137" y="49661"/>
                    <a:pt x="44268" y="49244"/>
                  </a:cubicBezTo>
                  <a:cubicBezTo>
                    <a:pt x="44327" y="49042"/>
                    <a:pt x="44291" y="48816"/>
                    <a:pt x="44291" y="48601"/>
                  </a:cubicBezTo>
                  <a:cubicBezTo>
                    <a:pt x="44291" y="46292"/>
                    <a:pt x="44291" y="43994"/>
                    <a:pt x="44303" y="41684"/>
                  </a:cubicBezTo>
                  <a:cubicBezTo>
                    <a:pt x="44303" y="41374"/>
                    <a:pt x="44291" y="41065"/>
                    <a:pt x="44387" y="40767"/>
                  </a:cubicBezTo>
                  <a:cubicBezTo>
                    <a:pt x="44446" y="40565"/>
                    <a:pt x="44422" y="40338"/>
                    <a:pt x="44434" y="40124"/>
                  </a:cubicBezTo>
                  <a:cubicBezTo>
                    <a:pt x="44470" y="39422"/>
                    <a:pt x="44363" y="38707"/>
                    <a:pt x="44565" y="38005"/>
                  </a:cubicBezTo>
                  <a:cubicBezTo>
                    <a:pt x="44613" y="37826"/>
                    <a:pt x="44577" y="37624"/>
                    <a:pt x="44577" y="37433"/>
                  </a:cubicBezTo>
                  <a:cubicBezTo>
                    <a:pt x="44589" y="36981"/>
                    <a:pt x="44577" y="36540"/>
                    <a:pt x="44684" y="36088"/>
                  </a:cubicBezTo>
                  <a:cubicBezTo>
                    <a:pt x="44768" y="35754"/>
                    <a:pt x="44720" y="35385"/>
                    <a:pt x="44720" y="35028"/>
                  </a:cubicBezTo>
                  <a:cubicBezTo>
                    <a:pt x="44732" y="34814"/>
                    <a:pt x="44732" y="34600"/>
                    <a:pt x="44744" y="34385"/>
                  </a:cubicBezTo>
                  <a:cubicBezTo>
                    <a:pt x="44756" y="34254"/>
                    <a:pt x="44851" y="34171"/>
                    <a:pt x="44982" y="34159"/>
                  </a:cubicBezTo>
                  <a:cubicBezTo>
                    <a:pt x="45315" y="34147"/>
                    <a:pt x="45649" y="34147"/>
                    <a:pt x="45982" y="34135"/>
                  </a:cubicBezTo>
                  <a:cubicBezTo>
                    <a:pt x="46049" y="34135"/>
                    <a:pt x="46115" y="34136"/>
                    <a:pt x="46181" y="34136"/>
                  </a:cubicBezTo>
                  <a:cubicBezTo>
                    <a:pt x="46445" y="34136"/>
                    <a:pt x="46704" y="34128"/>
                    <a:pt x="46970" y="34052"/>
                  </a:cubicBezTo>
                  <a:cubicBezTo>
                    <a:pt x="47106" y="34009"/>
                    <a:pt x="47250" y="34000"/>
                    <a:pt x="47396" y="34000"/>
                  </a:cubicBezTo>
                  <a:cubicBezTo>
                    <a:pt x="47492" y="34000"/>
                    <a:pt x="47589" y="34004"/>
                    <a:pt x="47685" y="34004"/>
                  </a:cubicBezTo>
                  <a:cubicBezTo>
                    <a:pt x="49316" y="34004"/>
                    <a:pt x="50959" y="34004"/>
                    <a:pt x="52602" y="33992"/>
                  </a:cubicBezTo>
                  <a:cubicBezTo>
                    <a:pt x="52664" y="33992"/>
                    <a:pt x="52726" y="33993"/>
                    <a:pt x="52788" y="33993"/>
                  </a:cubicBezTo>
                  <a:cubicBezTo>
                    <a:pt x="53035" y="33993"/>
                    <a:pt x="53281" y="33985"/>
                    <a:pt x="53519" y="33909"/>
                  </a:cubicBezTo>
                  <a:cubicBezTo>
                    <a:pt x="53646" y="33867"/>
                    <a:pt x="53786" y="33860"/>
                    <a:pt x="53925" y="33860"/>
                  </a:cubicBezTo>
                  <a:close/>
                  <a:moveTo>
                    <a:pt x="242052" y="32842"/>
                  </a:moveTo>
                  <a:cubicBezTo>
                    <a:pt x="242213" y="32842"/>
                    <a:pt x="242375" y="32861"/>
                    <a:pt x="242531" y="32873"/>
                  </a:cubicBezTo>
                  <a:cubicBezTo>
                    <a:pt x="242697" y="32873"/>
                    <a:pt x="242804" y="32968"/>
                    <a:pt x="242804" y="33135"/>
                  </a:cubicBezTo>
                  <a:cubicBezTo>
                    <a:pt x="242816" y="33326"/>
                    <a:pt x="242816" y="33516"/>
                    <a:pt x="242816" y="33707"/>
                  </a:cubicBezTo>
                  <a:cubicBezTo>
                    <a:pt x="242816" y="38183"/>
                    <a:pt x="242816" y="42660"/>
                    <a:pt x="242816" y="47137"/>
                  </a:cubicBezTo>
                  <a:cubicBezTo>
                    <a:pt x="242816" y="47470"/>
                    <a:pt x="242828" y="47792"/>
                    <a:pt x="242721" y="48125"/>
                  </a:cubicBezTo>
                  <a:cubicBezTo>
                    <a:pt x="242661" y="48292"/>
                    <a:pt x="242685" y="48494"/>
                    <a:pt x="242685" y="48685"/>
                  </a:cubicBezTo>
                  <a:cubicBezTo>
                    <a:pt x="242673" y="49423"/>
                    <a:pt x="242685" y="50161"/>
                    <a:pt x="242673" y="50899"/>
                  </a:cubicBezTo>
                  <a:cubicBezTo>
                    <a:pt x="242673" y="51328"/>
                    <a:pt x="242661" y="51745"/>
                    <a:pt x="242578" y="52173"/>
                  </a:cubicBezTo>
                  <a:cubicBezTo>
                    <a:pt x="242483" y="52590"/>
                    <a:pt x="242519" y="53030"/>
                    <a:pt x="242542" y="53459"/>
                  </a:cubicBezTo>
                  <a:cubicBezTo>
                    <a:pt x="242566" y="54007"/>
                    <a:pt x="242376" y="54531"/>
                    <a:pt x="242364" y="55078"/>
                  </a:cubicBezTo>
                  <a:cubicBezTo>
                    <a:pt x="242352" y="55185"/>
                    <a:pt x="242269" y="55245"/>
                    <a:pt x="242161" y="55257"/>
                  </a:cubicBezTo>
                  <a:cubicBezTo>
                    <a:pt x="241983" y="55269"/>
                    <a:pt x="241792" y="55281"/>
                    <a:pt x="241602" y="55281"/>
                  </a:cubicBezTo>
                  <a:cubicBezTo>
                    <a:pt x="241559" y="55282"/>
                    <a:pt x="241516" y="55282"/>
                    <a:pt x="241474" y="55282"/>
                  </a:cubicBezTo>
                  <a:cubicBezTo>
                    <a:pt x="241357" y="55282"/>
                    <a:pt x="241240" y="55279"/>
                    <a:pt x="241124" y="55279"/>
                  </a:cubicBezTo>
                  <a:cubicBezTo>
                    <a:pt x="240880" y="55279"/>
                    <a:pt x="240637" y="55294"/>
                    <a:pt x="240399" y="55388"/>
                  </a:cubicBezTo>
                  <a:cubicBezTo>
                    <a:pt x="240358" y="55406"/>
                    <a:pt x="240307" y="55415"/>
                    <a:pt x="240256" y="55415"/>
                  </a:cubicBezTo>
                  <a:cubicBezTo>
                    <a:pt x="240206" y="55415"/>
                    <a:pt x="240155" y="55406"/>
                    <a:pt x="240114" y="55388"/>
                  </a:cubicBezTo>
                  <a:cubicBezTo>
                    <a:pt x="239843" y="55291"/>
                    <a:pt x="239568" y="55270"/>
                    <a:pt x="239294" y="55270"/>
                  </a:cubicBezTo>
                  <a:cubicBezTo>
                    <a:pt x="239098" y="55270"/>
                    <a:pt x="238902" y="55281"/>
                    <a:pt x="238709" y="55281"/>
                  </a:cubicBezTo>
                  <a:lnTo>
                    <a:pt x="225350" y="55281"/>
                  </a:lnTo>
                  <a:cubicBezTo>
                    <a:pt x="225180" y="55281"/>
                    <a:pt x="225011" y="55271"/>
                    <a:pt x="224843" y="55271"/>
                  </a:cubicBezTo>
                  <a:cubicBezTo>
                    <a:pt x="224632" y="55271"/>
                    <a:pt x="224424" y="55286"/>
                    <a:pt x="224219" y="55352"/>
                  </a:cubicBezTo>
                  <a:cubicBezTo>
                    <a:pt x="224189" y="55362"/>
                    <a:pt x="224158" y="55366"/>
                    <a:pt x="224128" y="55366"/>
                  </a:cubicBezTo>
                  <a:cubicBezTo>
                    <a:pt x="224087" y="55366"/>
                    <a:pt x="224046" y="55359"/>
                    <a:pt x="224004" y="55352"/>
                  </a:cubicBezTo>
                  <a:cubicBezTo>
                    <a:pt x="223651" y="55294"/>
                    <a:pt x="223294" y="55267"/>
                    <a:pt x="222938" y="55267"/>
                  </a:cubicBezTo>
                  <a:cubicBezTo>
                    <a:pt x="222562" y="55267"/>
                    <a:pt x="222186" y="55297"/>
                    <a:pt x="221814" y="55352"/>
                  </a:cubicBezTo>
                  <a:cubicBezTo>
                    <a:pt x="221774" y="55357"/>
                    <a:pt x="221735" y="55360"/>
                    <a:pt x="221695" y="55360"/>
                  </a:cubicBezTo>
                  <a:cubicBezTo>
                    <a:pt x="221639" y="55360"/>
                    <a:pt x="221584" y="55354"/>
                    <a:pt x="221528" y="55340"/>
                  </a:cubicBezTo>
                  <a:cubicBezTo>
                    <a:pt x="221320" y="55299"/>
                    <a:pt x="221108" y="55278"/>
                    <a:pt x="220897" y="55278"/>
                  </a:cubicBezTo>
                  <a:cubicBezTo>
                    <a:pt x="220686" y="55278"/>
                    <a:pt x="220474" y="55299"/>
                    <a:pt x="220266" y="55340"/>
                  </a:cubicBezTo>
                  <a:cubicBezTo>
                    <a:pt x="220217" y="55351"/>
                    <a:pt x="220172" y="55356"/>
                    <a:pt x="220131" y="55356"/>
                  </a:cubicBezTo>
                  <a:cubicBezTo>
                    <a:pt x="219944" y="55356"/>
                    <a:pt x="219845" y="55246"/>
                    <a:pt x="219825" y="55031"/>
                  </a:cubicBezTo>
                  <a:cubicBezTo>
                    <a:pt x="219813" y="54840"/>
                    <a:pt x="219825" y="54650"/>
                    <a:pt x="219825" y="54459"/>
                  </a:cubicBezTo>
                  <a:lnTo>
                    <a:pt x="219825" y="44529"/>
                  </a:lnTo>
                  <a:lnTo>
                    <a:pt x="219825" y="34528"/>
                  </a:lnTo>
                  <a:cubicBezTo>
                    <a:pt x="219825" y="33740"/>
                    <a:pt x="219804" y="33718"/>
                    <a:pt x="220517" y="33718"/>
                  </a:cubicBezTo>
                  <a:cubicBezTo>
                    <a:pt x="220558" y="33718"/>
                    <a:pt x="220601" y="33719"/>
                    <a:pt x="220647" y="33719"/>
                  </a:cubicBezTo>
                  <a:cubicBezTo>
                    <a:pt x="221552" y="33719"/>
                    <a:pt x="222457" y="33719"/>
                    <a:pt x="223361" y="33707"/>
                  </a:cubicBezTo>
                  <a:cubicBezTo>
                    <a:pt x="223496" y="33707"/>
                    <a:pt x="223630" y="33711"/>
                    <a:pt x="223763" y="33711"/>
                  </a:cubicBezTo>
                  <a:cubicBezTo>
                    <a:pt x="224030" y="33711"/>
                    <a:pt x="224294" y="33695"/>
                    <a:pt x="224564" y="33599"/>
                  </a:cubicBezTo>
                  <a:cubicBezTo>
                    <a:pt x="224640" y="33572"/>
                    <a:pt x="224723" y="33565"/>
                    <a:pt x="224809" y="33565"/>
                  </a:cubicBezTo>
                  <a:cubicBezTo>
                    <a:pt x="224912" y="33565"/>
                    <a:pt x="225020" y="33576"/>
                    <a:pt x="225124" y="33576"/>
                  </a:cubicBezTo>
                  <a:cubicBezTo>
                    <a:pt x="226100" y="33576"/>
                    <a:pt x="227076" y="33576"/>
                    <a:pt x="228053" y="33564"/>
                  </a:cubicBezTo>
                  <a:cubicBezTo>
                    <a:pt x="228252" y="33564"/>
                    <a:pt x="228452" y="33571"/>
                    <a:pt x="228651" y="33571"/>
                  </a:cubicBezTo>
                  <a:cubicBezTo>
                    <a:pt x="228974" y="33571"/>
                    <a:pt x="229295" y="33552"/>
                    <a:pt x="229612" y="33457"/>
                  </a:cubicBezTo>
                  <a:cubicBezTo>
                    <a:pt x="229693" y="33430"/>
                    <a:pt x="229780" y="33422"/>
                    <a:pt x="229867" y="33422"/>
                  </a:cubicBezTo>
                  <a:cubicBezTo>
                    <a:pt x="229972" y="33422"/>
                    <a:pt x="230080" y="33433"/>
                    <a:pt x="230184" y="33433"/>
                  </a:cubicBezTo>
                  <a:cubicBezTo>
                    <a:pt x="231446" y="33433"/>
                    <a:pt x="232708" y="33433"/>
                    <a:pt x="233970" y="33421"/>
                  </a:cubicBezTo>
                  <a:cubicBezTo>
                    <a:pt x="234232" y="33421"/>
                    <a:pt x="234482" y="33421"/>
                    <a:pt x="234744" y="33338"/>
                  </a:cubicBezTo>
                  <a:cubicBezTo>
                    <a:pt x="234946" y="33290"/>
                    <a:pt x="235161" y="33302"/>
                    <a:pt x="235375" y="33290"/>
                  </a:cubicBezTo>
                  <a:cubicBezTo>
                    <a:pt x="235483" y="33284"/>
                    <a:pt x="235591" y="33282"/>
                    <a:pt x="235699" y="33282"/>
                  </a:cubicBezTo>
                  <a:cubicBezTo>
                    <a:pt x="235864" y="33282"/>
                    <a:pt x="236028" y="33286"/>
                    <a:pt x="236193" y="33286"/>
                  </a:cubicBezTo>
                  <a:cubicBezTo>
                    <a:pt x="236538" y="33286"/>
                    <a:pt x="236881" y="33267"/>
                    <a:pt x="237220" y="33147"/>
                  </a:cubicBezTo>
                  <a:cubicBezTo>
                    <a:pt x="237240" y="33143"/>
                    <a:pt x="237263" y="33142"/>
                    <a:pt x="237286" y="33142"/>
                  </a:cubicBezTo>
                  <a:cubicBezTo>
                    <a:pt x="237334" y="33142"/>
                    <a:pt x="237387" y="33147"/>
                    <a:pt x="237435" y="33147"/>
                  </a:cubicBezTo>
                  <a:cubicBezTo>
                    <a:pt x="238042" y="33135"/>
                    <a:pt x="238661" y="33135"/>
                    <a:pt x="239268" y="33028"/>
                  </a:cubicBezTo>
                  <a:cubicBezTo>
                    <a:pt x="239471" y="32988"/>
                    <a:pt x="239677" y="32978"/>
                    <a:pt x="239885" y="32978"/>
                  </a:cubicBezTo>
                  <a:cubicBezTo>
                    <a:pt x="240138" y="32978"/>
                    <a:pt x="240393" y="32994"/>
                    <a:pt x="240646" y="32994"/>
                  </a:cubicBezTo>
                  <a:cubicBezTo>
                    <a:pt x="240687" y="32994"/>
                    <a:pt x="240728" y="32993"/>
                    <a:pt x="240768" y="32992"/>
                  </a:cubicBezTo>
                  <a:cubicBezTo>
                    <a:pt x="241054" y="32992"/>
                    <a:pt x="241328" y="32992"/>
                    <a:pt x="241614" y="32909"/>
                  </a:cubicBezTo>
                  <a:cubicBezTo>
                    <a:pt x="241756" y="32858"/>
                    <a:pt x="241904" y="32842"/>
                    <a:pt x="242052" y="32842"/>
                  </a:cubicBezTo>
                  <a:close/>
                  <a:moveTo>
                    <a:pt x="216063" y="33856"/>
                  </a:moveTo>
                  <a:cubicBezTo>
                    <a:pt x="216912" y="33856"/>
                    <a:pt x="217762" y="33857"/>
                    <a:pt x="218611" y="33861"/>
                  </a:cubicBezTo>
                  <a:cubicBezTo>
                    <a:pt x="219242" y="33861"/>
                    <a:pt x="219242" y="33861"/>
                    <a:pt x="219242" y="34492"/>
                  </a:cubicBezTo>
                  <a:cubicBezTo>
                    <a:pt x="219254" y="36278"/>
                    <a:pt x="219242" y="38064"/>
                    <a:pt x="219242" y="39850"/>
                  </a:cubicBezTo>
                  <a:cubicBezTo>
                    <a:pt x="219242" y="41589"/>
                    <a:pt x="219242" y="43327"/>
                    <a:pt x="219242" y="45053"/>
                  </a:cubicBezTo>
                  <a:cubicBezTo>
                    <a:pt x="219242" y="45339"/>
                    <a:pt x="219266" y="45625"/>
                    <a:pt x="219159" y="45911"/>
                  </a:cubicBezTo>
                  <a:cubicBezTo>
                    <a:pt x="219123" y="45994"/>
                    <a:pt x="219123" y="46101"/>
                    <a:pt x="219147" y="46184"/>
                  </a:cubicBezTo>
                  <a:cubicBezTo>
                    <a:pt x="219337" y="46839"/>
                    <a:pt x="219206" y="47506"/>
                    <a:pt x="219242" y="48173"/>
                  </a:cubicBezTo>
                  <a:cubicBezTo>
                    <a:pt x="219242" y="48304"/>
                    <a:pt x="219194" y="48447"/>
                    <a:pt x="219170" y="48589"/>
                  </a:cubicBezTo>
                  <a:cubicBezTo>
                    <a:pt x="219147" y="48732"/>
                    <a:pt x="219087" y="48887"/>
                    <a:pt x="219111" y="49006"/>
                  </a:cubicBezTo>
                  <a:cubicBezTo>
                    <a:pt x="219290" y="49625"/>
                    <a:pt x="219075" y="50221"/>
                    <a:pt x="219099" y="50840"/>
                  </a:cubicBezTo>
                  <a:cubicBezTo>
                    <a:pt x="219123" y="51471"/>
                    <a:pt x="219111" y="52114"/>
                    <a:pt x="219111" y="52757"/>
                  </a:cubicBezTo>
                  <a:cubicBezTo>
                    <a:pt x="219111" y="53376"/>
                    <a:pt x="219111" y="53995"/>
                    <a:pt x="219111" y="54614"/>
                  </a:cubicBezTo>
                  <a:cubicBezTo>
                    <a:pt x="219111" y="54757"/>
                    <a:pt x="219099" y="54900"/>
                    <a:pt x="219087" y="55043"/>
                  </a:cubicBezTo>
                  <a:cubicBezTo>
                    <a:pt x="219063" y="55174"/>
                    <a:pt x="218968" y="55257"/>
                    <a:pt x="218849" y="55269"/>
                  </a:cubicBezTo>
                  <a:cubicBezTo>
                    <a:pt x="218742" y="55275"/>
                    <a:pt x="218635" y="55275"/>
                    <a:pt x="218528" y="55275"/>
                  </a:cubicBezTo>
                  <a:cubicBezTo>
                    <a:pt x="218420" y="55275"/>
                    <a:pt x="218313" y="55275"/>
                    <a:pt x="218206" y="55281"/>
                  </a:cubicBezTo>
                  <a:cubicBezTo>
                    <a:pt x="218116" y="55286"/>
                    <a:pt x="218026" y="55287"/>
                    <a:pt x="217936" y="55287"/>
                  </a:cubicBezTo>
                  <a:cubicBezTo>
                    <a:pt x="217682" y="55287"/>
                    <a:pt x="217428" y="55273"/>
                    <a:pt x="217176" y="55273"/>
                  </a:cubicBezTo>
                  <a:cubicBezTo>
                    <a:pt x="216854" y="55273"/>
                    <a:pt x="216535" y="55296"/>
                    <a:pt x="216218" y="55400"/>
                  </a:cubicBezTo>
                  <a:cubicBezTo>
                    <a:pt x="216202" y="55400"/>
                    <a:pt x="216186" y="55405"/>
                    <a:pt x="216170" y="55405"/>
                  </a:cubicBezTo>
                  <a:cubicBezTo>
                    <a:pt x="216162" y="55405"/>
                    <a:pt x="216154" y="55404"/>
                    <a:pt x="216146" y="55400"/>
                  </a:cubicBezTo>
                  <a:cubicBezTo>
                    <a:pt x="215966" y="55328"/>
                    <a:pt x="215785" y="55303"/>
                    <a:pt x="215605" y="55303"/>
                  </a:cubicBezTo>
                  <a:cubicBezTo>
                    <a:pt x="215199" y="55303"/>
                    <a:pt x="214793" y="55428"/>
                    <a:pt x="214387" y="55428"/>
                  </a:cubicBezTo>
                  <a:cubicBezTo>
                    <a:pt x="214343" y="55428"/>
                    <a:pt x="214298" y="55427"/>
                    <a:pt x="214253" y="55424"/>
                  </a:cubicBezTo>
                  <a:cubicBezTo>
                    <a:pt x="214161" y="55416"/>
                    <a:pt x="214069" y="55414"/>
                    <a:pt x="213976" y="55414"/>
                  </a:cubicBezTo>
                  <a:cubicBezTo>
                    <a:pt x="213832" y="55414"/>
                    <a:pt x="213687" y="55419"/>
                    <a:pt x="213542" y="55419"/>
                  </a:cubicBezTo>
                  <a:cubicBezTo>
                    <a:pt x="213331" y="55419"/>
                    <a:pt x="213120" y="55408"/>
                    <a:pt x="212908" y="55352"/>
                  </a:cubicBezTo>
                  <a:cubicBezTo>
                    <a:pt x="212882" y="55343"/>
                    <a:pt x="212855" y="55340"/>
                    <a:pt x="212827" y="55340"/>
                  </a:cubicBezTo>
                  <a:cubicBezTo>
                    <a:pt x="212700" y="55340"/>
                    <a:pt x="212556" y="55412"/>
                    <a:pt x="212420" y="55412"/>
                  </a:cubicBezTo>
                  <a:cubicBezTo>
                    <a:pt x="212347" y="55409"/>
                    <a:pt x="212275" y="55408"/>
                    <a:pt x="212203" y="55408"/>
                  </a:cubicBezTo>
                  <a:cubicBezTo>
                    <a:pt x="211899" y="55408"/>
                    <a:pt x="211594" y="55425"/>
                    <a:pt x="211287" y="55425"/>
                  </a:cubicBezTo>
                  <a:cubicBezTo>
                    <a:pt x="210932" y="55425"/>
                    <a:pt x="210574" y="55402"/>
                    <a:pt x="210217" y="55305"/>
                  </a:cubicBezTo>
                  <a:cubicBezTo>
                    <a:pt x="210122" y="55281"/>
                    <a:pt x="210018" y="55275"/>
                    <a:pt x="209910" y="55275"/>
                  </a:cubicBezTo>
                  <a:cubicBezTo>
                    <a:pt x="209803" y="55275"/>
                    <a:pt x="209693" y="55281"/>
                    <a:pt x="209586" y="55281"/>
                  </a:cubicBezTo>
                  <a:cubicBezTo>
                    <a:pt x="207919" y="55281"/>
                    <a:pt x="206252" y="55281"/>
                    <a:pt x="204585" y="55269"/>
                  </a:cubicBezTo>
                  <a:cubicBezTo>
                    <a:pt x="204528" y="55269"/>
                    <a:pt x="204471" y="55269"/>
                    <a:pt x="204415" y="55269"/>
                  </a:cubicBezTo>
                  <a:cubicBezTo>
                    <a:pt x="204190" y="55269"/>
                    <a:pt x="203969" y="55262"/>
                    <a:pt x="203740" y="55185"/>
                  </a:cubicBezTo>
                  <a:cubicBezTo>
                    <a:pt x="203595" y="55143"/>
                    <a:pt x="203445" y="55137"/>
                    <a:pt x="203292" y="55137"/>
                  </a:cubicBezTo>
                  <a:cubicBezTo>
                    <a:pt x="203231" y="55137"/>
                    <a:pt x="203170" y="55138"/>
                    <a:pt x="203109" y="55138"/>
                  </a:cubicBezTo>
                  <a:lnTo>
                    <a:pt x="199180" y="55138"/>
                  </a:lnTo>
                  <a:cubicBezTo>
                    <a:pt x="198549" y="55126"/>
                    <a:pt x="198549" y="55126"/>
                    <a:pt x="198537" y="54495"/>
                  </a:cubicBezTo>
                  <a:cubicBezTo>
                    <a:pt x="198537" y="53947"/>
                    <a:pt x="198537" y="53400"/>
                    <a:pt x="198537" y="52852"/>
                  </a:cubicBezTo>
                  <a:cubicBezTo>
                    <a:pt x="198525" y="52399"/>
                    <a:pt x="198573" y="51959"/>
                    <a:pt x="198418" y="51506"/>
                  </a:cubicBezTo>
                  <a:cubicBezTo>
                    <a:pt x="198370" y="51364"/>
                    <a:pt x="198394" y="51185"/>
                    <a:pt x="198394" y="51018"/>
                  </a:cubicBezTo>
                  <a:cubicBezTo>
                    <a:pt x="198394" y="50423"/>
                    <a:pt x="198394" y="49828"/>
                    <a:pt x="198394" y="49232"/>
                  </a:cubicBezTo>
                  <a:cubicBezTo>
                    <a:pt x="198394" y="48994"/>
                    <a:pt x="198382" y="48756"/>
                    <a:pt x="198311" y="48530"/>
                  </a:cubicBezTo>
                  <a:cubicBezTo>
                    <a:pt x="198263" y="48351"/>
                    <a:pt x="198263" y="48149"/>
                    <a:pt x="198251" y="47958"/>
                  </a:cubicBezTo>
                  <a:cubicBezTo>
                    <a:pt x="198251" y="47458"/>
                    <a:pt x="198251" y="46958"/>
                    <a:pt x="198251" y="46458"/>
                  </a:cubicBezTo>
                  <a:cubicBezTo>
                    <a:pt x="198251" y="46184"/>
                    <a:pt x="198251" y="45899"/>
                    <a:pt x="198156" y="45613"/>
                  </a:cubicBezTo>
                  <a:cubicBezTo>
                    <a:pt x="198096" y="45446"/>
                    <a:pt x="198120" y="45244"/>
                    <a:pt x="198108" y="45053"/>
                  </a:cubicBezTo>
                  <a:cubicBezTo>
                    <a:pt x="198084" y="44363"/>
                    <a:pt x="198180" y="43672"/>
                    <a:pt x="197977" y="42993"/>
                  </a:cubicBezTo>
                  <a:cubicBezTo>
                    <a:pt x="197930" y="42851"/>
                    <a:pt x="197965" y="42672"/>
                    <a:pt x="197965" y="42505"/>
                  </a:cubicBezTo>
                  <a:cubicBezTo>
                    <a:pt x="197954" y="42029"/>
                    <a:pt x="197954" y="41565"/>
                    <a:pt x="197858" y="41088"/>
                  </a:cubicBezTo>
                  <a:cubicBezTo>
                    <a:pt x="197763" y="40648"/>
                    <a:pt x="197834" y="40184"/>
                    <a:pt x="197823" y="39731"/>
                  </a:cubicBezTo>
                  <a:cubicBezTo>
                    <a:pt x="197811" y="39398"/>
                    <a:pt x="197846" y="39076"/>
                    <a:pt x="197727" y="38743"/>
                  </a:cubicBezTo>
                  <a:cubicBezTo>
                    <a:pt x="197668" y="38624"/>
                    <a:pt x="197680" y="38469"/>
                    <a:pt x="197680" y="38326"/>
                  </a:cubicBezTo>
                  <a:cubicBezTo>
                    <a:pt x="197680" y="37159"/>
                    <a:pt x="197680" y="35993"/>
                    <a:pt x="197680" y="34826"/>
                  </a:cubicBezTo>
                  <a:cubicBezTo>
                    <a:pt x="197680" y="34731"/>
                    <a:pt x="197680" y="34635"/>
                    <a:pt x="197692" y="34540"/>
                  </a:cubicBezTo>
                  <a:cubicBezTo>
                    <a:pt x="197703" y="34415"/>
                    <a:pt x="197779" y="34301"/>
                    <a:pt x="197900" y="34301"/>
                  </a:cubicBezTo>
                  <a:cubicBezTo>
                    <a:pt x="197906" y="34301"/>
                    <a:pt x="197912" y="34301"/>
                    <a:pt x="197918" y="34302"/>
                  </a:cubicBezTo>
                  <a:cubicBezTo>
                    <a:pt x="197958" y="34306"/>
                    <a:pt x="197999" y="34307"/>
                    <a:pt x="198039" y="34307"/>
                  </a:cubicBezTo>
                  <a:cubicBezTo>
                    <a:pt x="198373" y="34307"/>
                    <a:pt x="198702" y="34193"/>
                    <a:pt x="199038" y="34193"/>
                  </a:cubicBezTo>
                  <a:cubicBezTo>
                    <a:pt x="199175" y="34193"/>
                    <a:pt x="199314" y="34212"/>
                    <a:pt x="199454" y="34266"/>
                  </a:cubicBezTo>
                  <a:cubicBezTo>
                    <a:pt x="199499" y="34281"/>
                    <a:pt x="199550" y="34288"/>
                    <a:pt x="199602" y="34288"/>
                  </a:cubicBezTo>
                  <a:cubicBezTo>
                    <a:pt x="199674" y="34288"/>
                    <a:pt x="199749" y="34275"/>
                    <a:pt x="199811" y="34254"/>
                  </a:cubicBezTo>
                  <a:cubicBezTo>
                    <a:pt x="200054" y="34158"/>
                    <a:pt x="200302" y="34140"/>
                    <a:pt x="200549" y="34140"/>
                  </a:cubicBezTo>
                  <a:cubicBezTo>
                    <a:pt x="200700" y="34140"/>
                    <a:pt x="200852" y="34147"/>
                    <a:pt x="201002" y="34147"/>
                  </a:cubicBezTo>
                  <a:cubicBezTo>
                    <a:pt x="201466" y="34141"/>
                    <a:pt x="201930" y="34141"/>
                    <a:pt x="202395" y="34141"/>
                  </a:cubicBezTo>
                  <a:cubicBezTo>
                    <a:pt x="202859" y="34141"/>
                    <a:pt x="203323" y="34141"/>
                    <a:pt x="203788" y="34135"/>
                  </a:cubicBezTo>
                  <a:cubicBezTo>
                    <a:pt x="203896" y="34135"/>
                    <a:pt x="204003" y="34137"/>
                    <a:pt x="204111" y="34137"/>
                  </a:cubicBezTo>
                  <a:cubicBezTo>
                    <a:pt x="204407" y="34137"/>
                    <a:pt x="204702" y="34124"/>
                    <a:pt x="204990" y="34028"/>
                  </a:cubicBezTo>
                  <a:cubicBezTo>
                    <a:pt x="205071" y="34001"/>
                    <a:pt x="205157" y="33994"/>
                    <a:pt x="205245" y="33994"/>
                  </a:cubicBezTo>
                  <a:cubicBezTo>
                    <a:pt x="205350" y="33994"/>
                    <a:pt x="205458" y="34004"/>
                    <a:pt x="205562" y="34004"/>
                  </a:cubicBezTo>
                  <a:cubicBezTo>
                    <a:pt x="206919" y="34004"/>
                    <a:pt x="208276" y="34004"/>
                    <a:pt x="209634" y="33992"/>
                  </a:cubicBezTo>
                  <a:cubicBezTo>
                    <a:pt x="209691" y="33992"/>
                    <a:pt x="209747" y="33993"/>
                    <a:pt x="209804" y="33993"/>
                  </a:cubicBezTo>
                  <a:cubicBezTo>
                    <a:pt x="210029" y="33993"/>
                    <a:pt x="210250" y="33985"/>
                    <a:pt x="210479" y="33909"/>
                  </a:cubicBezTo>
                  <a:cubicBezTo>
                    <a:pt x="210634" y="33861"/>
                    <a:pt x="210800" y="33861"/>
                    <a:pt x="210967" y="33861"/>
                  </a:cubicBezTo>
                  <a:cubicBezTo>
                    <a:pt x="212666" y="33861"/>
                    <a:pt x="214364" y="33856"/>
                    <a:pt x="216063" y="33856"/>
                  </a:cubicBezTo>
                  <a:close/>
                  <a:moveTo>
                    <a:pt x="258040" y="32141"/>
                  </a:moveTo>
                  <a:cubicBezTo>
                    <a:pt x="258113" y="32141"/>
                    <a:pt x="258187" y="32147"/>
                    <a:pt x="258259" y="32147"/>
                  </a:cubicBezTo>
                  <a:cubicBezTo>
                    <a:pt x="259291" y="32147"/>
                    <a:pt x="260317" y="32142"/>
                    <a:pt x="261345" y="32142"/>
                  </a:cubicBezTo>
                  <a:cubicBezTo>
                    <a:pt x="261860" y="32142"/>
                    <a:pt x="262374" y="32143"/>
                    <a:pt x="262890" y="32147"/>
                  </a:cubicBezTo>
                  <a:cubicBezTo>
                    <a:pt x="263462" y="32147"/>
                    <a:pt x="263557" y="32218"/>
                    <a:pt x="263640" y="32754"/>
                  </a:cubicBezTo>
                  <a:cubicBezTo>
                    <a:pt x="263676" y="32921"/>
                    <a:pt x="263664" y="33088"/>
                    <a:pt x="263664" y="33254"/>
                  </a:cubicBezTo>
                  <a:cubicBezTo>
                    <a:pt x="263664" y="33850"/>
                    <a:pt x="263664" y="34445"/>
                    <a:pt x="263664" y="35040"/>
                  </a:cubicBezTo>
                  <a:cubicBezTo>
                    <a:pt x="263676" y="35350"/>
                    <a:pt x="263664" y="35647"/>
                    <a:pt x="263759" y="35957"/>
                  </a:cubicBezTo>
                  <a:cubicBezTo>
                    <a:pt x="263819" y="36159"/>
                    <a:pt x="263807" y="36386"/>
                    <a:pt x="263807" y="36600"/>
                  </a:cubicBezTo>
                  <a:cubicBezTo>
                    <a:pt x="263807" y="38183"/>
                    <a:pt x="263807" y="39779"/>
                    <a:pt x="263807" y="41374"/>
                  </a:cubicBezTo>
                  <a:cubicBezTo>
                    <a:pt x="263819" y="41660"/>
                    <a:pt x="263819" y="41946"/>
                    <a:pt x="263902" y="42220"/>
                  </a:cubicBezTo>
                  <a:cubicBezTo>
                    <a:pt x="263962" y="42446"/>
                    <a:pt x="263950" y="42696"/>
                    <a:pt x="263950" y="42934"/>
                  </a:cubicBezTo>
                  <a:cubicBezTo>
                    <a:pt x="263950" y="44946"/>
                    <a:pt x="263950" y="46970"/>
                    <a:pt x="263950" y="48994"/>
                  </a:cubicBezTo>
                  <a:cubicBezTo>
                    <a:pt x="263950" y="51018"/>
                    <a:pt x="263950" y="53042"/>
                    <a:pt x="263950" y="55066"/>
                  </a:cubicBezTo>
                  <a:cubicBezTo>
                    <a:pt x="263950" y="55779"/>
                    <a:pt x="263959" y="55855"/>
                    <a:pt x="263426" y="55855"/>
                  </a:cubicBezTo>
                  <a:cubicBezTo>
                    <a:pt x="263354" y="55855"/>
                    <a:pt x="263271" y="55854"/>
                    <a:pt x="263176" y="55852"/>
                  </a:cubicBezTo>
                  <a:lnTo>
                    <a:pt x="261176" y="55852"/>
                  </a:lnTo>
                  <a:cubicBezTo>
                    <a:pt x="261072" y="55852"/>
                    <a:pt x="260967" y="55854"/>
                    <a:pt x="260861" y="55854"/>
                  </a:cubicBezTo>
                  <a:cubicBezTo>
                    <a:pt x="260545" y="55854"/>
                    <a:pt x="260226" y="55840"/>
                    <a:pt x="259914" y="55733"/>
                  </a:cubicBezTo>
                  <a:cubicBezTo>
                    <a:pt x="259836" y="55709"/>
                    <a:pt x="259753" y="55703"/>
                    <a:pt x="259668" y="55703"/>
                  </a:cubicBezTo>
                  <a:cubicBezTo>
                    <a:pt x="259583" y="55703"/>
                    <a:pt x="259497" y="55709"/>
                    <a:pt x="259414" y="55709"/>
                  </a:cubicBezTo>
                  <a:lnTo>
                    <a:pt x="257771" y="55709"/>
                  </a:lnTo>
                  <a:cubicBezTo>
                    <a:pt x="257714" y="55709"/>
                    <a:pt x="257658" y="55710"/>
                    <a:pt x="257603" y="55710"/>
                  </a:cubicBezTo>
                  <a:cubicBezTo>
                    <a:pt x="257352" y="55710"/>
                    <a:pt x="257107" y="55702"/>
                    <a:pt x="256854" y="55614"/>
                  </a:cubicBezTo>
                  <a:cubicBezTo>
                    <a:pt x="256675" y="55555"/>
                    <a:pt x="256473" y="55578"/>
                    <a:pt x="256294" y="55566"/>
                  </a:cubicBezTo>
                  <a:lnTo>
                    <a:pt x="254508" y="55566"/>
                  </a:lnTo>
                  <a:cubicBezTo>
                    <a:pt x="254407" y="55566"/>
                    <a:pt x="254305" y="55568"/>
                    <a:pt x="254204" y="55568"/>
                  </a:cubicBezTo>
                  <a:cubicBezTo>
                    <a:pt x="253925" y="55568"/>
                    <a:pt x="253648" y="55555"/>
                    <a:pt x="253377" y="55459"/>
                  </a:cubicBezTo>
                  <a:cubicBezTo>
                    <a:pt x="253265" y="55426"/>
                    <a:pt x="253145" y="55419"/>
                    <a:pt x="253024" y="55419"/>
                  </a:cubicBezTo>
                  <a:cubicBezTo>
                    <a:pt x="252927" y="55419"/>
                    <a:pt x="252829" y="55424"/>
                    <a:pt x="252734" y="55424"/>
                  </a:cubicBezTo>
                  <a:lnTo>
                    <a:pt x="246817" y="55424"/>
                  </a:lnTo>
                  <a:cubicBezTo>
                    <a:pt x="246756" y="55424"/>
                    <a:pt x="246696" y="55424"/>
                    <a:pt x="246635" y="55424"/>
                  </a:cubicBezTo>
                  <a:cubicBezTo>
                    <a:pt x="246363" y="55424"/>
                    <a:pt x="246092" y="55416"/>
                    <a:pt x="245829" y="55328"/>
                  </a:cubicBezTo>
                  <a:cubicBezTo>
                    <a:pt x="245722" y="55288"/>
                    <a:pt x="245601" y="55282"/>
                    <a:pt x="245477" y="55282"/>
                  </a:cubicBezTo>
                  <a:cubicBezTo>
                    <a:pt x="245418" y="55282"/>
                    <a:pt x="245358" y="55283"/>
                    <a:pt x="245300" y="55283"/>
                  </a:cubicBezTo>
                  <a:cubicBezTo>
                    <a:pt x="245261" y="55283"/>
                    <a:pt x="245223" y="55283"/>
                    <a:pt x="245186" y="55281"/>
                  </a:cubicBezTo>
                  <a:cubicBezTo>
                    <a:pt x="244836" y="55281"/>
                    <a:pt x="244487" y="55286"/>
                    <a:pt x="244141" y="55286"/>
                  </a:cubicBezTo>
                  <a:cubicBezTo>
                    <a:pt x="243969" y="55286"/>
                    <a:pt x="243797" y="55285"/>
                    <a:pt x="243626" y="55281"/>
                  </a:cubicBezTo>
                  <a:cubicBezTo>
                    <a:pt x="243352" y="55269"/>
                    <a:pt x="243245" y="55197"/>
                    <a:pt x="243245" y="54959"/>
                  </a:cubicBezTo>
                  <a:cubicBezTo>
                    <a:pt x="243281" y="54102"/>
                    <a:pt x="243138" y="53245"/>
                    <a:pt x="243352" y="52399"/>
                  </a:cubicBezTo>
                  <a:cubicBezTo>
                    <a:pt x="243400" y="52245"/>
                    <a:pt x="243376" y="52066"/>
                    <a:pt x="243376" y="51899"/>
                  </a:cubicBezTo>
                  <a:cubicBezTo>
                    <a:pt x="243388" y="51328"/>
                    <a:pt x="243388" y="50756"/>
                    <a:pt x="243388" y="50185"/>
                  </a:cubicBezTo>
                  <a:cubicBezTo>
                    <a:pt x="243388" y="49899"/>
                    <a:pt x="243388" y="49625"/>
                    <a:pt x="243471" y="49340"/>
                  </a:cubicBezTo>
                  <a:cubicBezTo>
                    <a:pt x="243531" y="49137"/>
                    <a:pt x="243519" y="48923"/>
                    <a:pt x="243519" y="48708"/>
                  </a:cubicBezTo>
                  <a:cubicBezTo>
                    <a:pt x="243531" y="47518"/>
                    <a:pt x="243531" y="46327"/>
                    <a:pt x="243531" y="45137"/>
                  </a:cubicBezTo>
                  <a:cubicBezTo>
                    <a:pt x="243531" y="44875"/>
                    <a:pt x="243519" y="44613"/>
                    <a:pt x="243614" y="44363"/>
                  </a:cubicBezTo>
                  <a:cubicBezTo>
                    <a:pt x="243709" y="44113"/>
                    <a:pt x="243662" y="43851"/>
                    <a:pt x="243662" y="43589"/>
                  </a:cubicBezTo>
                  <a:cubicBezTo>
                    <a:pt x="243662" y="40303"/>
                    <a:pt x="243662" y="37017"/>
                    <a:pt x="243662" y="33742"/>
                  </a:cubicBezTo>
                  <a:cubicBezTo>
                    <a:pt x="243662" y="32907"/>
                    <a:pt x="243633" y="32861"/>
                    <a:pt x="244285" y="32861"/>
                  </a:cubicBezTo>
                  <a:cubicBezTo>
                    <a:pt x="244367" y="32861"/>
                    <a:pt x="244461" y="32861"/>
                    <a:pt x="244566" y="32861"/>
                  </a:cubicBezTo>
                  <a:cubicBezTo>
                    <a:pt x="245209" y="32861"/>
                    <a:pt x="245852" y="32861"/>
                    <a:pt x="246495" y="32849"/>
                  </a:cubicBezTo>
                  <a:cubicBezTo>
                    <a:pt x="246603" y="32849"/>
                    <a:pt x="246711" y="32851"/>
                    <a:pt x="246819" y="32851"/>
                  </a:cubicBezTo>
                  <a:cubicBezTo>
                    <a:pt x="247115" y="32851"/>
                    <a:pt x="247410" y="32838"/>
                    <a:pt x="247698" y="32742"/>
                  </a:cubicBezTo>
                  <a:cubicBezTo>
                    <a:pt x="247781" y="32718"/>
                    <a:pt x="247873" y="32712"/>
                    <a:pt x="247969" y="32712"/>
                  </a:cubicBezTo>
                  <a:cubicBezTo>
                    <a:pt x="248064" y="32712"/>
                    <a:pt x="248162" y="32718"/>
                    <a:pt x="248257" y="32718"/>
                  </a:cubicBezTo>
                  <a:cubicBezTo>
                    <a:pt x="248350" y="32715"/>
                    <a:pt x="248442" y="32714"/>
                    <a:pt x="248534" y="32714"/>
                  </a:cubicBezTo>
                  <a:cubicBezTo>
                    <a:pt x="248758" y="32714"/>
                    <a:pt x="248981" y="32721"/>
                    <a:pt x="249204" y="32721"/>
                  </a:cubicBezTo>
                  <a:cubicBezTo>
                    <a:pt x="249601" y="32721"/>
                    <a:pt x="249997" y="32700"/>
                    <a:pt x="250389" y="32587"/>
                  </a:cubicBezTo>
                  <a:cubicBezTo>
                    <a:pt x="250441" y="32568"/>
                    <a:pt x="250497" y="32563"/>
                    <a:pt x="250555" y="32563"/>
                  </a:cubicBezTo>
                  <a:cubicBezTo>
                    <a:pt x="250642" y="32563"/>
                    <a:pt x="250732" y="32576"/>
                    <a:pt x="250817" y="32576"/>
                  </a:cubicBezTo>
                  <a:cubicBezTo>
                    <a:pt x="251270" y="32564"/>
                    <a:pt x="251710" y="32564"/>
                    <a:pt x="252163" y="32456"/>
                  </a:cubicBezTo>
                  <a:cubicBezTo>
                    <a:pt x="252306" y="32426"/>
                    <a:pt x="252455" y="32417"/>
                    <a:pt x="252607" y="32417"/>
                  </a:cubicBezTo>
                  <a:cubicBezTo>
                    <a:pt x="252810" y="32417"/>
                    <a:pt x="253018" y="32433"/>
                    <a:pt x="253222" y="32433"/>
                  </a:cubicBezTo>
                  <a:cubicBezTo>
                    <a:pt x="253556" y="32421"/>
                    <a:pt x="253877" y="32445"/>
                    <a:pt x="254211" y="32326"/>
                  </a:cubicBezTo>
                  <a:cubicBezTo>
                    <a:pt x="254303" y="32292"/>
                    <a:pt x="254410" y="32285"/>
                    <a:pt x="254518" y="32285"/>
                  </a:cubicBezTo>
                  <a:cubicBezTo>
                    <a:pt x="254604" y="32285"/>
                    <a:pt x="254691" y="32290"/>
                    <a:pt x="254770" y="32290"/>
                  </a:cubicBezTo>
                  <a:cubicBezTo>
                    <a:pt x="255080" y="32284"/>
                    <a:pt x="255389" y="32284"/>
                    <a:pt x="255699" y="32284"/>
                  </a:cubicBezTo>
                  <a:cubicBezTo>
                    <a:pt x="256008" y="32284"/>
                    <a:pt x="256318" y="32284"/>
                    <a:pt x="256628" y="32278"/>
                  </a:cubicBezTo>
                  <a:cubicBezTo>
                    <a:pt x="256762" y="32278"/>
                    <a:pt x="256897" y="32282"/>
                    <a:pt x="257032" y="32282"/>
                  </a:cubicBezTo>
                  <a:cubicBezTo>
                    <a:pt x="257301" y="32282"/>
                    <a:pt x="257568" y="32266"/>
                    <a:pt x="257830" y="32171"/>
                  </a:cubicBezTo>
                  <a:cubicBezTo>
                    <a:pt x="257896" y="32147"/>
                    <a:pt x="257967" y="32141"/>
                    <a:pt x="258040" y="32141"/>
                  </a:cubicBezTo>
                  <a:close/>
                  <a:moveTo>
                    <a:pt x="43366" y="34127"/>
                  </a:moveTo>
                  <a:cubicBezTo>
                    <a:pt x="43582" y="34127"/>
                    <a:pt x="43802" y="34152"/>
                    <a:pt x="44018" y="34159"/>
                  </a:cubicBezTo>
                  <a:cubicBezTo>
                    <a:pt x="44184" y="34159"/>
                    <a:pt x="44280" y="34266"/>
                    <a:pt x="44291" y="34433"/>
                  </a:cubicBezTo>
                  <a:cubicBezTo>
                    <a:pt x="44291" y="34766"/>
                    <a:pt x="44351" y="35112"/>
                    <a:pt x="44280" y="35421"/>
                  </a:cubicBezTo>
                  <a:cubicBezTo>
                    <a:pt x="44113" y="36112"/>
                    <a:pt x="44172" y="36790"/>
                    <a:pt x="44160" y="37481"/>
                  </a:cubicBezTo>
                  <a:cubicBezTo>
                    <a:pt x="44149" y="37790"/>
                    <a:pt x="44160" y="38088"/>
                    <a:pt x="44065" y="38398"/>
                  </a:cubicBezTo>
                  <a:cubicBezTo>
                    <a:pt x="43994" y="38600"/>
                    <a:pt x="44030" y="38826"/>
                    <a:pt x="44018" y="39041"/>
                  </a:cubicBezTo>
                  <a:cubicBezTo>
                    <a:pt x="43982" y="39791"/>
                    <a:pt x="44089" y="40553"/>
                    <a:pt x="43887" y="41303"/>
                  </a:cubicBezTo>
                  <a:cubicBezTo>
                    <a:pt x="43839" y="41481"/>
                    <a:pt x="43875" y="41684"/>
                    <a:pt x="43875" y="41874"/>
                  </a:cubicBezTo>
                  <a:cubicBezTo>
                    <a:pt x="43875" y="44327"/>
                    <a:pt x="43875" y="46780"/>
                    <a:pt x="43875" y="49232"/>
                  </a:cubicBezTo>
                  <a:cubicBezTo>
                    <a:pt x="43875" y="49506"/>
                    <a:pt x="43875" y="49792"/>
                    <a:pt x="43791" y="50078"/>
                  </a:cubicBezTo>
                  <a:cubicBezTo>
                    <a:pt x="43720" y="50268"/>
                    <a:pt x="43732" y="50494"/>
                    <a:pt x="43732" y="50709"/>
                  </a:cubicBezTo>
                  <a:cubicBezTo>
                    <a:pt x="43732" y="52018"/>
                    <a:pt x="43732" y="53328"/>
                    <a:pt x="43732" y="54638"/>
                  </a:cubicBezTo>
                  <a:cubicBezTo>
                    <a:pt x="43720" y="55269"/>
                    <a:pt x="43720" y="55269"/>
                    <a:pt x="43089" y="55281"/>
                  </a:cubicBezTo>
                  <a:lnTo>
                    <a:pt x="41732" y="55281"/>
                  </a:lnTo>
                  <a:cubicBezTo>
                    <a:pt x="41676" y="55281"/>
                    <a:pt x="41621" y="55280"/>
                    <a:pt x="41566" y="55280"/>
                  </a:cubicBezTo>
                  <a:cubicBezTo>
                    <a:pt x="41291" y="55280"/>
                    <a:pt x="41021" y="55289"/>
                    <a:pt x="40743" y="55388"/>
                  </a:cubicBezTo>
                  <a:cubicBezTo>
                    <a:pt x="40651" y="55421"/>
                    <a:pt x="40547" y="55428"/>
                    <a:pt x="40441" y="55428"/>
                  </a:cubicBezTo>
                  <a:cubicBezTo>
                    <a:pt x="40355" y="55428"/>
                    <a:pt x="40268" y="55424"/>
                    <a:pt x="40184" y="55424"/>
                  </a:cubicBezTo>
                  <a:lnTo>
                    <a:pt x="38326" y="55424"/>
                  </a:lnTo>
                  <a:cubicBezTo>
                    <a:pt x="38266" y="55424"/>
                    <a:pt x="38205" y="55423"/>
                    <a:pt x="38145" y="55423"/>
                  </a:cubicBezTo>
                  <a:cubicBezTo>
                    <a:pt x="37872" y="55423"/>
                    <a:pt x="37601" y="55431"/>
                    <a:pt x="37338" y="55519"/>
                  </a:cubicBezTo>
                  <a:cubicBezTo>
                    <a:pt x="37211" y="55561"/>
                    <a:pt x="37071" y="55567"/>
                    <a:pt x="36932" y="55567"/>
                  </a:cubicBezTo>
                  <a:cubicBezTo>
                    <a:pt x="36877" y="55567"/>
                    <a:pt x="36821" y="55566"/>
                    <a:pt x="36767" y="55566"/>
                  </a:cubicBezTo>
                  <a:lnTo>
                    <a:pt x="34909" y="55566"/>
                  </a:lnTo>
                  <a:cubicBezTo>
                    <a:pt x="34505" y="55578"/>
                    <a:pt x="34112" y="55578"/>
                    <a:pt x="33707" y="55674"/>
                  </a:cubicBezTo>
                  <a:cubicBezTo>
                    <a:pt x="33553" y="55710"/>
                    <a:pt x="33392" y="55719"/>
                    <a:pt x="33229" y="55719"/>
                  </a:cubicBezTo>
                  <a:cubicBezTo>
                    <a:pt x="33050" y="55719"/>
                    <a:pt x="32868" y="55708"/>
                    <a:pt x="32688" y="55708"/>
                  </a:cubicBezTo>
                  <a:cubicBezTo>
                    <a:pt x="32650" y="55708"/>
                    <a:pt x="32613" y="55708"/>
                    <a:pt x="32576" y="55709"/>
                  </a:cubicBezTo>
                  <a:cubicBezTo>
                    <a:pt x="32195" y="55721"/>
                    <a:pt x="31814" y="55686"/>
                    <a:pt x="31445" y="55816"/>
                  </a:cubicBezTo>
                  <a:cubicBezTo>
                    <a:pt x="31345" y="55850"/>
                    <a:pt x="31239" y="55857"/>
                    <a:pt x="31131" y="55857"/>
                  </a:cubicBezTo>
                  <a:cubicBezTo>
                    <a:pt x="31045" y="55857"/>
                    <a:pt x="30958" y="55852"/>
                    <a:pt x="30873" y="55852"/>
                  </a:cubicBezTo>
                  <a:lnTo>
                    <a:pt x="28659" y="55852"/>
                  </a:lnTo>
                  <a:cubicBezTo>
                    <a:pt x="28590" y="55854"/>
                    <a:pt x="28520" y="55854"/>
                    <a:pt x="28451" y="55854"/>
                  </a:cubicBezTo>
                  <a:cubicBezTo>
                    <a:pt x="28377" y="55854"/>
                    <a:pt x="28304" y="55854"/>
                    <a:pt x="28230" y="55854"/>
                  </a:cubicBezTo>
                  <a:cubicBezTo>
                    <a:pt x="27904" y="55854"/>
                    <a:pt x="27576" y="55864"/>
                    <a:pt x="27254" y="55971"/>
                  </a:cubicBezTo>
                  <a:cubicBezTo>
                    <a:pt x="27176" y="55995"/>
                    <a:pt x="27093" y="56001"/>
                    <a:pt x="27008" y="56001"/>
                  </a:cubicBezTo>
                  <a:cubicBezTo>
                    <a:pt x="26923" y="56001"/>
                    <a:pt x="26837" y="55995"/>
                    <a:pt x="26754" y="55995"/>
                  </a:cubicBezTo>
                  <a:lnTo>
                    <a:pt x="24682" y="55995"/>
                  </a:lnTo>
                  <a:cubicBezTo>
                    <a:pt x="24253" y="56007"/>
                    <a:pt x="23837" y="56019"/>
                    <a:pt x="23408" y="56102"/>
                  </a:cubicBezTo>
                  <a:cubicBezTo>
                    <a:pt x="23213" y="56141"/>
                    <a:pt x="23014" y="56152"/>
                    <a:pt x="22813" y="56152"/>
                  </a:cubicBezTo>
                  <a:cubicBezTo>
                    <a:pt x="22583" y="56152"/>
                    <a:pt x="22351" y="56138"/>
                    <a:pt x="22122" y="56138"/>
                  </a:cubicBezTo>
                  <a:cubicBezTo>
                    <a:pt x="21824" y="56150"/>
                    <a:pt x="21515" y="56126"/>
                    <a:pt x="21205" y="56233"/>
                  </a:cubicBezTo>
                  <a:cubicBezTo>
                    <a:pt x="21086" y="56281"/>
                    <a:pt x="20931" y="56269"/>
                    <a:pt x="20789" y="56281"/>
                  </a:cubicBezTo>
                  <a:cubicBezTo>
                    <a:pt x="20674" y="56287"/>
                    <a:pt x="20560" y="56290"/>
                    <a:pt x="20447" y="56290"/>
                  </a:cubicBezTo>
                  <a:cubicBezTo>
                    <a:pt x="20235" y="56290"/>
                    <a:pt x="20024" y="56282"/>
                    <a:pt x="19814" y="56282"/>
                  </a:cubicBezTo>
                  <a:cubicBezTo>
                    <a:pt x="19522" y="56282"/>
                    <a:pt x="19231" y="56296"/>
                    <a:pt x="18943" y="56364"/>
                  </a:cubicBezTo>
                  <a:cubicBezTo>
                    <a:pt x="18936" y="56365"/>
                    <a:pt x="18929" y="56365"/>
                    <a:pt x="18922" y="56365"/>
                  </a:cubicBezTo>
                  <a:cubicBezTo>
                    <a:pt x="18836" y="56365"/>
                    <a:pt x="18764" y="56297"/>
                    <a:pt x="18753" y="56197"/>
                  </a:cubicBezTo>
                  <a:cubicBezTo>
                    <a:pt x="18741" y="55983"/>
                    <a:pt x="18729" y="55769"/>
                    <a:pt x="18729" y="55555"/>
                  </a:cubicBezTo>
                  <a:lnTo>
                    <a:pt x="18729" y="48625"/>
                  </a:lnTo>
                  <a:cubicBezTo>
                    <a:pt x="18729" y="46363"/>
                    <a:pt x="18729" y="44101"/>
                    <a:pt x="18729" y="41850"/>
                  </a:cubicBezTo>
                  <a:cubicBezTo>
                    <a:pt x="18729" y="41469"/>
                    <a:pt x="18753" y="41088"/>
                    <a:pt x="18622" y="40719"/>
                  </a:cubicBezTo>
                  <a:cubicBezTo>
                    <a:pt x="18574" y="40588"/>
                    <a:pt x="18598" y="40434"/>
                    <a:pt x="18586" y="40291"/>
                  </a:cubicBezTo>
                  <a:cubicBezTo>
                    <a:pt x="18574" y="39719"/>
                    <a:pt x="18645" y="39148"/>
                    <a:pt x="18455" y="38600"/>
                  </a:cubicBezTo>
                  <a:cubicBezTo>
                    <a:pt x="18491" y="37719"/>
                    <a:pt x="18217" y="36850"/>
                    <a:pt x="18300" y="35969"/>
                  </a:cubicBezTo>
                  <a:cubicBezTo>
                    <a:pt x="18324" y="35635"/>
                    <a:pt x="18300" y="35302"/>
                    <a:pt x="18193" y="34981"/>
                  </a:cubicBezTo>
                  <a:cubicBezTo>
                    <a:pt x="18157" y="34862"/>
                    <a:pt x="18241" y="34742"/>
                    <a:pt x="18383" y="34731"/>
                  </a:cubicBezTo>
                  <a:cubicBezTo>
                    <a:pt x="18622" y="34719"/>
                    <a:pt x="18860" y="34707"/>
                    <a:pt x="19098" y="34707"/>
                  </a:cubicBezTo>
                  <a:lnTo>
                    <a:pt x="32088" y="34707"/>
                  </a:lnTo>
                  <a:cubicBezTo>
                    <a:pt x="32190" y="34707"/>
                    <a:pt x="32292" y="34709"/>
                    <a:pt x="32393" y="34709"/>
                  </a:cubicBezTo>
                  <a:cubicBezTo>
                    <a:pt x="32648" y="34709"/>
                    <a:pt x="32901" y="34697"/>
                    <a:pt x="33147" y="34611"/>
                  </a:cubicBezTo>
                  <a:cubicBezTo>
                    <a:pt x="33233" y="34578"/>
                    <a:pt x="33327" y="34571"/>
                    <a:pt x="33421" y="34571"/>
                  </a:cubicBezTo>
                  <a:cubicBezTo>
                    <a:pt x="33497" y="34571"/>
                    <a:pt x="33573" y="34576"/>
                    <a:pt x="33647" y="34576"/>
                  </a:cubicBezTo>
                  <a:cubicBezTo>
                    <a:pt x="34445" y="34540"/>
                    <a:pt x="35255" y="34600"/>
                    <a:pt x="36052" y="34457"/>
                  </a:cubicBezTo>
                  <a:cubicBezTo>
                    <a:pt x="36278" y="34414"/>
                    <a:pt x="36507" y="34401"/>
                    <a:pt x="36738" y="34401"/>
                  </a:cubicBezTo>
                  <a:cubicBezTo>
                    <a:pt x="37040" y="34401"/>
                    <a:pt x="37345" y="34422"/>
                    <a:pt x="37647" y="34422"/>
                  </a:cubicBezTo>
                  <a:cubicBezTo>
                    <a:pt x="37687" y="34422"/>
                    <a:pt x="37727" y="34422"/>
                    <a:pt x="37767" y="34421"/>
                  </a:cubicBezTo>
                  <a:cubicBezTo>
                    <a:pt x="37910" y="34421"/>
                    <a:pt x="38053" y="34425"/>
                    <a:pt x="38195" y="34425"/>
                  </a:cubicBezTo>
                  <a:cubicBezTo>
                    <a:pt x="38480" y="34425"/>
                    <a:pt x="38763" y="34409"/>
                    <a:pt x="39041" y="34314"/>
                  </a:cubicBezTo>
                  <a:cubicBezTo>
                    <a:pt x="39118" y="34290"/>
                    <a:pt x="39202" y="34284"/>
                    <a:pt x="39286" y="34284"/>
                  </a:cubicBezTo>
                  <a:cubicBezTo>
                    <a:pt x="39371" y="34284"/>
                    <a:pt x="39458" y="34290"/>
                    <a:pt x="39541" y="34290"/>
                  </a:cubicBezTo>
                  <a:cubicBezTo>
                    <a:pt x="40124" y="34290"/>
                    <a:pt x="40720" y="34290"/>
                    <a:pt x="41315" y="34278"/>
                  </a:cubicBezTo>
                  <a:cubicBezTo>
                    <a:pt x="41461" y="34278"/>
                    <a:pt x="41607" y="34280"/>
                    <a:pt x="41753" y="34280"/>
                  </a:cubicBezTo>
                  <a:cubicBezTo>
                    <a:pt x="42154" y="34280"/>
                    <a:pt x="42553" y="34267"/>
                    <a:pt x="42946" y="34171"/>
                  </a:cubicBezTo>
                  <a:cubicBezTo>
                    <a:pt x="43083" y="34138"/>
                    <a:pt x="43224" y="34127"/>
                    <a:pt x="43366" y="34127"/>
                  </a:cubicBezTo>
                  <a:close/>
                  <a:moveTo>
                    <a:pt x="241018" y="55995"/>
                  </a:moveTo>
                  <a:cubicBezTo>
                    <a:pt x="241411" y="55995"/>
                    <a:pt x="241769" y="56043"/>
                    <a:pt x="242138" y="56150"/>
                  </a:cubicBezTo>
                  <a:cubicBezTo>
                    <a:pt x="242304" y="56186"/>
                    <a:pt x="242376" y="56293"/>
                    <a:pt x="242388" y="56448"/>
                  </a:cubicBezTo>
                  <a:cubicBezTo>
                    <a:pt x="242388" y="56638"/>
                    <a:pt x="242388" y="56829"/>
                    <a:pt x="242388" y="57019"/>
                  </a:cubicBezTo>
                  <a:cubicBezTo>
                    <a:pt x="242388" y="60567"/>
                    <a:pt x="242388" y="64115"/>
                    <a:pt x="242388" y="67651"/>
                  </a:cubicBezTo>
                  <a:cubicBezTo>
                    <a:pt x="242388" y="68008"/>
                    <a:pt x="242400" y="68366"/>
                    <a:pt x="242280" y="68711"/>
                  </a:cubicBezTo>
                  <a:cubicBezTo>
                    <a:pt x="242221" y="68890"/>
                    <a:pt x="242245" y="69092"/>
                    <a:pt x="242245" y="69282"/>
                  </a:cubicBezTo>
                  <a:cubicBezTo>
                    <a:pt x="242245" y="69925"/>
                    <a:pt x="242245" y="70568"/>
                    <a:pt x="242245" y="71211"/>
                  </a:cubicBezTo>
                  <a:cubicBezTo>
                    <a:pt x="242245" y="71687"/>
                    <a:pt x="242233" y="72152"/>
                    <a:pt x="242138" y="72628"/>
                  </a:cubicBezTo>
                  <a:cubicBezTo>
                    <a:pt x="242042" y="73057"/>
                    <a:pt x="242114" y="73521"/>
                    <a:pt x="242102" y="73973"/>
                  </a:cubicBezTo>
                  <a:cubicBezTo>
                    <a:pt x="242090" y="74307"/>
                    <a:pt x="242102" y="74640"/>
                    <a:pt x="242007" y="74962"/>
                  </a:cubicBezTo>
                  <a:cubicBezTo>
                    <a:pt x="241935" y="75188"/>
                    <a:pt x="241971" y="75438"/>
                    <a:pt x="241959" y="75676"/>
                  </a:cubicBezTo>
                  <a:cubicBezTo>
                    <a:pt x="241947" y="75890"/>
                    <a:pt x="241959" y="76105"/>
                    <a:pt x="241935" y="76319"/>
                  </a:cubicBezTo>
                  <a:cubicBezTo>
                    <a:pt x="241935" y="76450"/>
                    <a:pt x="241840" y="76533"/>
                    <a:pt x="241709" y="76545"/>
                  </a:cubicBezTo>
                  <a:cubicBezTo>
                    <a:pt x="241518" y="76557"/>
                    <a:pt x="241328" y="76569"/>
                    <a:pt x="241137" y="76569"/>
                  </a:cubicBezTo>
                  <a:lnTo>
                    <a:pt x="237780" y="76569"/>
                  </a:lnTo>
                  <a:cubicBezTo>
                    <a:pt x="237411" y="76557"/>
                    <a:pt x="237030" y="76581"/>
                    <a:pt x="236661" y="76462"/>
                  </a:cubicBezTo>
                  <a:cubicBezTo>
                    <a:pt x="236560" y="76426"/>
                    <a:pt x="236452" y="76417"/>
                    <a:pt x="236344" y="76417"/>
                  </a:cubicBezTo>
                  <a:cubicBezTo>
                    <a:pt x="236235" y="76417"/>
                    <a:pt x="236125" y="76426"/>
                    <a:pt x="236018" y="76426"/>
                  </a:cubicBezTo>
                  <a:cubicBezTo>
                    <a:pt x="234208" y="76426"/>
                    <a:pt x="232398" y="76426"/>
                    <a:pt x="230589" y="76414"/>
                  </a:cubicBezTo>
                  <a:cubicBezTo>
                    <a:pt x="230303" y="76414"/>
                    <a:pt x="230029" y="76414"/>
                    <a:pt x="229743" y="76343"/>
                  </a:cubicBezTo>
                  <a:cubicBezTo>
                    <a:pt x="229565" y="76289"/>
                    <a:pt x="229366" y="76283"/>
                    <a:pt x="229167" y="76283"/>
                  </a:cubicBezTo>
                  <a:cubicBezTo>
                    <a:pt x="229101" y="76283"/>
                    <a:pt x="229035" y="76283"/>
                    <a:pt x="228969" y="76283"/>
                  </a:cubicBezTo>
                  <a:lnTo>
                    <a:pt x="220480" y="76283"/>
                  </a:lnTo>
                  <a:cubicBezTo>
                    <a:pt x="220357" y="76283"/>
                    <a:pt x="220250" y="76284"/>
                    <a:pt x="220156" y="76284"/>
                  </a:cubicBezTo>
                  <a:cubicBezTo>
                    <a:pt x="219463" y="76284"/>
                    <a:pt x="219528" y="76229"/>
                    <a:pt x="219528" y="75295"/>
                  </a:cubicBezTo>
                  <a:cubicBezTo>
                    <a:pt x="219528" y="74271"/>
                    <a:pt x="219528" y="73247"/>
                    <a:pt x="219540" y="72235"/>
                  </a:cubicBezTo>
                  <a:cubicBezTo>
                    <a:pt x="219540" y="71807"/>
                    <a:pt x="219516" y="71378"/>
                    <a:pt x="219647" y="70961"/>
                  </a:cubicBezTo>
                  <a:cubicBezTo>
                    <a:pt x="219706" y="70759"/>
                    <a:pt x="219671" y="70533"/>
                    <a:pt x="219671" y="70318"/>
                  </a:cubicBezTo>
                  <a:cubicBezTo>
                    <a:pt x="219682" y="68104"/>
                    <a:pt x="219682" y="65889"/>
                    <a:pt x="219682" y="63687"/>
                  </a:cubicBezTo>
                  <a:cubicBezTo>
                    <a:pt x="219682" y="63377"/>
                    <a:pt x="219671" y="63067"/>
                    <a:pt x="219766" y="62758"/>
                  </a:cubicBezTo>
                  <a:cubicBezTo>
                    <a:pt x="219837" y="62544"/>
                    <a:pt x="219813" y="62293"/>
                    <a:pt x="219813" y="62055"/>
                  </a:cubicBezTo>
                  <a:cubicBezTo>
                    <a:pt x="219813" y="60388"/>
                    <a:pt x="219813" y="58722"/>
                    <a:pt x="219813" y="57055"/>
                  </a:cubicBezTo>
                  <a:cubicBezTo>
                    <a:pt x="219813" y="56888"/>
                    <a:pt x="219813" y="56721"/>
                    <a:pt x="219813" y="56555"/>
                  </a:cubicBezTo>
                  <a:cubicBezTo>
                    <a:pt x="219825" y="56019"/>
                    <a:pt x="219849" y="56007"/>
                    <a:pt x="220397" y="55995"/>
                  </a:cubicBezTo>
                  <a:close/>
                  <a:moveTo>
                    <a:pt x="244764" y="55983"/>
                  </a:moveTo>
                  <a:cubicBezTo>
                    <a:pt x="245120" y="55983"/>
                    <a:pt x="245475" y="56007"/>
                    <a:pt x="245829" y="56102"/>
                  </a:cubicBezTo>
                  <a:cubicBezTo>
                    <a:pt x="245941" y="56135"/>
                    <a:pt x="246061" y="56143"/>
                    <a:pt x="246182" y="56143"/>
                  </a:cubicBezTo>
                  <a:cubicBezTo>
                    <a:pt x="246279" y="56143"/>
                    <a:pt x="246376" y="56138"/>
                    <a:pt x="246471" y="56138"/>
                  </a:cubicBezTo>
                  <a:lnTo>
                    <a:pt x="253044" y="56138"/>
                  </a:lnTo>
                  <a:cubicBezTo>
                    <a:pt x="253099" y="56138"/>
                    <a:pt x="253154" y="56137"/>
                    <a:pt x="253209" y="56137"/>
                  </a:cubicBezTo>
                  <a:cubicBezTo>
                    <a:pt x="253432" y="56137"/>
                    <a:pt x="253660" y="56145"/>
                    <a:pt x="253889" y="56221"/>
                  </a:cubicBezTo>
                  <a:cubicBezTo>
                    <a:pt x="254008" y="56264"/>
                    <a:pt x="254145" y="56270"/>
                    <a:pt x="254284" y="56270"/>
                  </a:cubicBezTo>
                  <a:cubicBezTo>
                    <a:pt x="254339" y="56270"/>
                    <a:pt x="254394" y="56269"/>
                    <a:pt x="254449" y="56269"/>
                  </a:cubicBezTo>
                  <a:cubicBezTo>
                    <a:pt x="255044" y="56281"/>
                    <a:pt x="255639" y="56281"/>
                    <a:pt x="256235" y="56281"/>
                  </a:cubicBezTo>
                  <a:cubicBezTo>
                    <a:pt x="256295" y="56281"/>
                    <a:pt x="256355" y="56280"/>
                    <a:pt x="256415" y="56280"/>
                  </a:cubicBezTo>
                  <a:cubicBezTo>
                    <a:pt x="256685" y="56280"/>
                    <a:pt x="256950" y="56288"/>
                    <a:pt x="257223" y="56376"/>
                  </a:cubicBezTo>
                  <a:cubicBezTo>
                    <a:pt x="257315" y="56409"/>
                    <a:pt x="257419" y="56417"/>
                    <a:pt x="257526" y="56417"/>
                  </a:cubicBezTo>
                  <a:cubicBezTo>
                    <a:pt x="257611" y="56417"/>
                    <a:pt x="257698" y="56412"/>
                    <a:pt x="257782" y="56412"/>
                  </a:cubicBezTo>
                  <a:cubicBezTo>
                    <a:pt x="258330" y="56424"/>
                    <a:pt x="258878" y="56424"/>
                    <a:pt x="259425" y="56424"/>
                  </a:cubicBezTo>
                  <a:cubicBezTo>
                    <a:pt x="259482" y="56424"/>
                    <a:pt x="259538" y="56423"/>
                    <a:pt x="259594" y="56423"/>
                  </a:cubicBezTo>
                  <a:cubicBezTo>
                    <a:pt x="259847" y="56423"/>
                    <a:pt x="260099" y="56431"/>
                    <a:pt x="260342" y="56519"/>
                  </a:cubicBezTo>
                  <a:cubicBezTo>
                    <a:pt x="260470" y="56561"/>
                    <a:pt x="260610" y="56568"/>
                    <a:pt x="260748" y="56568"/>
                  </a:cubicBezTo>
                  <a:cubicBezTo>
                    <a:pt x="260804" y="56568"/>
                    <a:pt x="260859" y="56567"/>
                    <a:pt x="260914" y="56567"/>
                  </a:cubicBezTo>
                  <a:lnTo>
                    <a:pt x="263188" y="56567"/>
                  </a:lnTo>
                  <a:cubicBezTo>
                    <a:pt x="263355" y="56567"/>
                    <a:pt x="263521" y="56567"/>
                    <a:pt x="263688" y="56578"/>
                  </a:cubicBezTo>
                  <a:cubicBezTo>
                    <a:pt x="263819" y="56590"/>
                    <a:pt x="263914" y="56674"/>
                    <a:pt x="263926" y="56805"/>
                  </a:cubicBezTo>
                  <a:cubicBezTo>
                    <a:pt x="263950" y="56948"/>
                    <a:pt x="263950" y="57090"/>
                    <a:pt x="263950" y="57233"/>
                  </a:cubicBezTo>
                  <a:cubicBezTo>
                    <a:pt x="263950" y="57733"/>
                    <a:pt x="263950" y="58233"/>
                    <a:pt x="263950" y="58734"/>
                  </a:cubicBezTo>
                  <a:cubicBezTo>
                    <a:pt x="263962" y="59103"/>
                    <a:pt x="263938" y="59484"/>
                    <a:pt x="264057" y="59865"/>
                  </a:cubicBezTo>
                  <a:cubicBezTo>
                    <a:pt x="264128" y="60079"/>
                    <a:pt x="264093" y="60329"/>
                    <a:pt x="264093" y="60567"/>
                  </a:cubicBezTo>
                  <a:cubicBezTo>
                    <a:pt x="264093" y="65163"/>
                    <a:pt x="264093" y="69747"/>
                    <a:pt x="264105" y="74343"/>
                  </a:cubicBezTo>
                  <a:cubicBezTo>
                    <a:pt x="264105" y="74700"/>
                    <a:pt x="264069" y="75057"/>
                    <a:pt x="264200" y="75402"/>
                  </a:cubicBezTo>
                  <a:cubicBezTo>
                    <a:pt x="264236" y="75486"/>
                    <a:pt x="264236" y="75581"/>
                    <a:pt x="264236" y="75676"/>
                  </a:cubicBezTo>
                  <a:cubicBezTo>
                    <a:pt x="264236" y="76527"/>
                    <a:pt x="264287" y="76557"/>
                    <a:pt x="263591" y="76557"/>
                  </a:cubicBezTo>
                  <a:cubicBezTo>
                    <a:pt x="263537" y="76557"/>
                    <a:pt x="263478" y="76557"/>
                    <a:pt x="263414" y="76557"/>
                  </a:cubicBezTo>
                  <a:lnTo>
                    <a:pt x="248638" y="76557"/>
                  </a:lnTo>
                  <a:cubicBezTo>
                    <a:pt x="248582" y="76557"/>
                    <a:pt x="248526" y="76558"/>
                    <a:pt x="248470" y="76558"/>
                  </a:cubicBezTo>
                  <a:cubicBezTo>
                    <a:pt x="248217" y="76558"/>
                    <a:pt x="247965" y="76550"/>
                    <a:pt x="247722" y="76462"/>
                  </a:cubicBezTo>
                  <a:cubicBezTo>
                    <a:pt x="247543" y="76402"/>
                    <a:pt x="247341" y="76426"/>
                    <a:pt x="247150" y="76414"/>
                  </a:cubicBezTo>
                  <a:lnTo>
                    <a:pt x="245507" y="76414"/>
                  </a:lnTo>
                  <a:cubicBezTo>
                    <a:pt x="245245" y="76414"/>
                    <a:pt x="244995" y="76462"/>
                    <a:pt x="244733" y="76498"/>
                  </a:cubicBezTo>
                  <a:cubicBezTo>
                    <a:pt x="244432" y="76552"/>
                    <a:pt x="244127" y="76569"/>
                    <a:pt x="243822" y="76569"/>
                  </a:cubicBezTo>
                  <a:cubicBezTo>
                    <a:pt x="243464" y="76569"/>
                    <a:pt x="243104" y="76546"/>
                    <a:pt x="242745" y="76533"/>
                  </a:cubicBezTo>
                  <a:cubicBezTo>
                    <a:pt x="242614" y="76521"/>
                    <a:pt x="242531" y="76402"/>
                    <a:pt x="242566" y="76283"/>
                  </a:cubicBezTo>
                  <a:cubicBezTo>
                    <a:pt x="242721" y="75795"/>
                    <a:pt x="242650" y="75283"/>
                    <a:pt x="242673" y="74795"/>
                  </a:cubicBezTo>
                  <a:cubicBezTo>
                    <a:pt x="242685" y="74485"/>
                    <a:pt x="242673" y="74176"/>
                    <a:pt x="242769" y="73878"/>
                  </a:cubicBezTo>
                  <a:cubicBezTo>
                    <a:pt x="242828" y="73652"/>
                    <a:pt x="242804" y="73402"/>
                    <a:pt x="242816" y="73164"/>
                  </a:cubicBezTo>
                  <a:cubicBezTo>
                    <a:pt x="242828" y="72604"/>
                    <a:pt x="242757" y="72033"/>
                    <a:pt x="242935" y="71473"/>
                  </a:cubicBezTo>
                  <a:cubicBezTo>
                    <a:pt x="242983" y="71318"/>
                    <a:pt x="242947" y="71140"/>
                    <a:pt x="242947" y="70973"/>
                  </a:cubicBezTo>
                  <a:cubicBezTo>
                    <a:pt x="242959" y="70211"/>
                    <a:pt x="242947" y="69449"/>
                    <a:pt x="242959" y="68687"/>
                  </a:cubicBezTo>
                  <a:cubicBezTo>
                    <a:pt x="242959" y="68187"/>
                    <a:pt x="242923" y="67699"/>
                    <a:pt x="243066" y="67199"/>
                  </a:cubicBezTo>
                  <a:cubicBezTo>
                    <a:pt x="243138" y="67008"/>
                    <a:pt x="243090" y="66782"/>
                    <a:pt x="243090" y="66568"/>
                  </a:cubicBezTo>
                  <a:cubicBezTo>
                    <a:pt x="243102" y="63377"/>
                    <a:pt x="243102" y="60186"/>
                    <a:pt x="243102" y="57007"/>
                  </a:cubicBezTo>
                  <a:cubicBezTo>
                    <a:pt x="243102" y="56817"/>
                    <a:pt x="243090" y="56626"/>
                    <a:pt x="243102" y="56436"/>
                  </a:cubicBezTo>
                  <a:cubicBezTo>
                    <a:pt x="243125" y="56149"/>
                    <a:pt x="243236" y="56006"/>
                    <a:pt x="243530" y="56006"/>
                  </a:cubicBezTo>
                  <a:cubicBezTo>
                    <a:pt x="243542" y="56006"/>
                    <a:pt x="243554" y="56007"/>
                    <a:pt x="243566" y="56007"/>
                  </a:cubicBezTo>
                  <a:cubicBezTo>
                    <a:pt x="243604" y="56008"/>
                    <a:pt x="243641" y="56008"/>
                    <a:pt x="243678" y="56008"/>
                  </a:cubicBezTo>
                  <a:cubicBezTo>
                    <a:pt x="244039" y="56008"/>
                    <a:pt x="244401" y="55983"/>
                    <a:pt x="244764" y="55983"/>
                  </a:cubicBezTo>
                  <a:close/>
                  <a:moveTo>
                    <a:pt x="151555" y="54852"/>
                  </a:moveTo>
                  <a:cubicBezTo>
                    <a:pt x="152007" y="54852"/>
                    <a:pt x="152460" y="54852"/>
                    <a:pt x="152912" y="54864"/>
                  </a:cubicBezTo>
                  <a:cubicBezTo>
                    <a:pt x="152994" y="54864"/>
                    <a:pt x="153079" y="54856"/>
                    <a:pt x="153162" y="54856"/>
                  </a:cubicBezTo>
                  <a:cubicBezTo>
                    <a:pt x="153224" y="54856"/>
                    <a:pt x="153285" y="54861"/>
                    <a:pt x="153341" y="54876"/>
                  </a:cubicBezTo>
                  <a:cubicBezTo>
                    <a:pt x="153704" y="54983"/>
                    <a:pt x="154070" y="55010"/>
                    <a:pt x="154436" y="55010"/>
                  </a:cubicBezTo>
                  <a:cubicBezTo>
                    <a:pt x="154802" y="55010"/>
                    <a:pt x="155168" y="54983"/>
                    <a:pt x="155532" y="54983"/>
                  </a:cubicBezTo>
                  <a:cubicBezTo>
                    <a:pt x="155785" y="54983"/>
                    <a:pt x="157087" y="54951"/>
                    <a:pt x="158038" y="54951"/>
                  </a:cubicBezTo>
                  <a:lnTo>
                    <a:pt x="158039" y="54951"/>
                  </a:lnTo>
                  <a:cubicBezTo>
                    <a:pt x="158103" y="54988"/>
                    <a:pt x="158172" y="54995"/>
                    <a:pt x="158241" y="54995"/>
                  </a:cubicBezTo>
                  <a:cubicBezTo>
                    <a:pt x="158279" y="54995"/>
                    <a:pt x="158317" y="54993"/>
                    <a:pt x="158355" y="54993"/>
                  </a:cubicBezTo>
                  <a:cubicBezTo>
                    <a:pt x="158374" y="54993"/>
                    <a:pt x="158394" y="54993"/>
                    <a:pt x="158413" y="54995"/>
                  </a:cubicBezTo>
                  <a:cubicBezTo>
                    <a:pt x="158476" y="54997"/>
                    <a:pt x="158539" y="54997"/>
                    <a:pt x="158602" y="54997"/>
                  </a:cubicBezTo>
                  <a:cubicBezTo>
                    <a:pt x="158687" y="54997"/>
                    <a:pt x="158772" y="54996"/>
                    <a:pt x="158856" y="54996"/>
                  </a:cubicBezTo>
                  <a:cubicBezTo>
                    <a:pt x="159154" y="54996"/>
                    <a:pt x="159453" y="55007"/>
                    <a:pt x="159746" y="55102"/>
                  </a:cubicBezTo>
                  <a:cubicBezTo>
                    <a:pt x="159848" y="55138"/>
                    <a:pt x="159955" y="55147"/>
                    <a:pt x="160063" y="55147"/>
                  </a:cubicBezTo>
                  <a:cubicBezTo>
                    <a:pt x="160172" y="55147"/>
                    <a:pt x="160282" y="55138"/>
                    <a:pt x="160389" y="55138"/>
                  </a:cubicBezTo>
                  <a:lnTo>
                    <a:pt x="165890" y="55138"/>
                  </a:lnTo>
                  <a:cubicBezTo>
                    <a:pt x="165946" y="55138"/>
                    <a:pt x="166002" y="55137"/>
                    <a:pt x="166058" y="55137"/>
                  </a:cubicBezTo>
                  <a:cubicBezTo>
                    <a:pt x="166308" y="55137"/>
                    <a:pt x="166553" y="55145"/>
                    <a:pt x="166807" y="55233"/>
                  </a:cubicBezTo>
                  <a:cubicBezTo>
                    <a:pt x="166899" y="55266"/>
                    <a:pt x="167003" y="55274"/>
                    <a:pt x="167109" y="55274"/>
                  </a:cubicBezTo>
                  <a:cubicBezTo>
                    <a:pt x="167195" y="55274"/>
                    <a:pt x="167282" y="55269"/>
                    <a:pt x="167366" y="55269"/>
                  </a:cubicBezTo>
                  <a:cubicBezTo>
                    <a:pt x="167700" y="55275"/>
                    <a:pt x="168033" y="55275"/>
                    <a:pt x="168366" y="55275"/>
                  </a:cubicBezTo>
                  <a:cubicBezTo>
                    <a:pt x="168700" y="55275"/>
                    <a:pt x="169033" y="55275"/>
                    <a:pt x="169367" y="55281"/>
                  </a:cubicBezTo>
                  <a:cubicBezTo>
                    <a:pt x="169771" y="55281"/>
                    <a:pt x="170164" y="55281"/>
                    <a:pt x="170569" y="55376"/>
                  </a:cubicBezTo>
                  <a:cubicBezTo>
                    <a:pt x="170730" y="55418"/>
                    <a:pt x="170897" y="55427"/>
                    <a:pt x="171065" y="55427"/>
                  </a:cubicBezTo>
                  <a:cubicBezTo>
                    <a:pt x="171191" y="55427"/>
                    <a:pt x="171318" y="55422"/>
                    <a:pt x="171444" y="55422"/>
                  </a:cubicBezTo>
                  <a:cubicBezTo>
                    <a:pt x="171486" y="55422"/>
                    <a:pt x="171528" y="55422"/>
                    <a:pt x="171569" y="55424"/>
                  </a:cubicBezTo>
                  <a:cubicBezTo>
                    <a:pt x="172093" y="55435"/>
                    <a:pt x="172105" y="55447"/>
                    <a:pt x="172117" y="56007"/>
                  </a:cubicBezTo>
                  <a:cubicBezTo>
                    <a:pt x="172129" y="56197"/>
                    <a:pt x="172117" y="56388"/>
                    <a:pt x="172117" y="56578"/>
                  </a:cubicBezTo>
                  <a:cubicBezTo>
                    <a:pt x="172117" y="59924"/>
                    <a:pt x="172117" y="63282"/>
                    <a:pt x="172129" y="66639"/>
                  </a:cubicBezTo>
                  <a:cubicBezTo>
                    <a:pt x="172129" y="66996"/>
                    <a:pt x="172117" y="67354"/>
                    <a:pt x="172224" y="67699"/>
                  </a:cubicBezTo>
                  <a:cubicBezTo>
                    <a:pt x="172296" y="67901"/>
                    <a:pt x="172260" y="68128"/>
                    <a:pt x="172260" y="68342"/>
                  </a:cubicBezTo>
                  <a:cubicBezTo>
                    <a:pt x="172260" y="70937"/>
                    <a:pt x="172260" y="73521"/>
                    <a:pt x="172272" y="76117"/>
                  </a:cubicBezTo>
                  <a:cubicBezTo>
                    <a:pt x="172272" y="76933"/>
                    <a:pt x="172299" y="76987"/>
                    <a:pt x="171683" y="76987"/>
                  </a:cubicBezTo>
                  <a:cubicBezTo>
                    <a:pt x="171589" y="76987"/>
                    <a:pt x="171481" y="76986"/>
                    <a:pt x="171355" y="76986"/>
                  </a:cubicBezTo>
                  <a:lnTo>
                    <a:pt x="149293" y="76986"/>
                  </a:lnTo>
                  <a:cubicBezTo>
                    <a:pt x="149102" y="76986"/>
                    <a:pt x="148912" y="76986"/>
                    <a:pt x="148721" y="76974"/>
                  </a:cubicBezTo>
                  <a:cubicBezTo>
                    <a:pt x="148507" y="76962"/>
                    <a:pt x="148424" y="76879"/>
                    <a:pt x="148424" y="76652"/>
                  </a:cubicBezTo>
                  <a:cubicBezTo>
                    <a:pt x="148400" y="76331"/>
                    <a:pt x="148412" y="75998"/>
                    <a:pt x="148412" y="75664"/>
                  </a:cubicBezTo>
                  <a:cubicBezTo>
                    <a:pt x="148400" y="75355"/>
                    <a:pt x="148400" y="75045"/>
                    <a:pt x="148316" y="74747"/>
                  </a:cubicBezTo>
                  <a:cubicBezTo>
                    <a:pt x="148245" y="74521"/>
                    <a:pt x="148269" y="74271"/>
                    <a:pt x="148269" y="74033"/>
                  </a:cubicBezTo>
                  <a:cubicBezTo>
                    <a:pt x="148269" y="72438"/>
                    <a:pt x="148269" y="70842"/>
                    <a:pt x="148269" y="69247"/>
                  </a:cubicBezTo>
                  <a:cubicBezTo>
                    <a:pt x="148269" y="68937"/>
                    <a:pt x="148269" y="68640"/>
                    <a:pt x="148173" y="68330"/>
                  </a:cubicBezTo>
                  <a:cubicBezTo>
                    <a:pt x="148114" y="68116"/>
                    <a:pt x="148126" y="67866"/>
                    <a:pt x="148126" y="67627"/>
                  </a:cubicBezTo>
                  <a:cubicBezTo>
                    <a:pt x="148126" y="66199"/>
                    <a:pt x="148126" y="64770"/>
                    <a:pt x="148126" y="63341"/>
                  </a:cubicBezTo>
                  <a:cubicBezTo>
                    <a:pt x="148126" y="63055"/>
                    <a:pt x="148126" y="62782"/>
                    <a:pt x="148043" y="62496"/>
                  </a:cubicBezTo>
                  <a:cubicBezTo>
                    <a:pt x="147983" y="62317"/>
                    <a:pt x="147983" y="62115"/>
                    <a:pt x="147983" y="61936"/>
                  </a:cubicBezTo>
                  <a:cubicBezTo>
                    <a:pt x="147983" y="61436"/>
                    <a:pt x="147983" y="60936"/>
                    <a:pt x="147983" y="60436"/>
                  </a:cubicBezTo>
                  <a:cubicBezTo>
                    <a:pt x="147983" y="60174"/>
                    <a:pt x="147983" y="59912"/>
                    <a:pt x="147900" y="59662"/>
                  </a:cubicBezTo>
                  <a:cubicBezTo>
                    <a:pt x="147792" y="59388"/>
                    <a:pt x="147852" y="59091"/>
                    <a:pt x="147840" y="58805"/>
                  </a:cubicBezTo>
                  <a:cubicBezTo>
                    <a:pt x="147816" y="58222"/>
                    <a:pt x="147804" y="57626"/>
                    <a:pt x="147733" y="57031"/>
                  </a:cubicBezTo>
                  <a:cubicBezTo>
                    <a:pt x="147662" y="56448"/>
                    <a:pt x="147531" y="55864"/>
                    <a:pt x="147554" y="55269"/>
                  </a:cubicBezTo>
                  <a:cubicBezTo>
                    <a:pt x="147566" y="54924"/>
                    <a:pt x="147626" y="54864"/>
                    <a:pt x="147983" y="54852"/>
                  </a:cubicBezTo>
                  <a:close/>
                  <a:moveTo>
                    <a:pt x="124877" y="53705"/>
                  </a:moveTo>
                  <a:cubicBezTo>
                    <a:pt x="125136" y="53705"/>
                    <a:pt x="125393" y="53724"/>
                    <a:pt x="125647" y="53804"/>
                  </a:cubicBezTo>
                  <a:cubicBezTo>
                    <a:pt x="125825" y="53852"/>
                    <a:pt x="126028" y="53840"/>
                    <a:pt x="126218" y="53852"/>
                  </a:cubicBezTo>
                  <a:lnTo>
                    <a:pt x="127635" y="53852"/>
                  </a:lnTo>
                  <a:cubicBezTo>
                    <a:pt x="128111" y="53864"/>
                    <a:pt x="128588" y="53828"/>
                    <a:pt x="129052" y="53971"/>
                  </a:cubicBezTo>
                  <a:cubicBezTo>
                    <a:pt x="129144" y="53998"/>
                    <a:pt x="129241" y="54005"/>
                    <a:pt x="129339" y="54005"/>
                  </a:cubicBezTo>
                  <a:cubicBezTo>
                    <a:pt x="129458" y="54005"/>
                    <a:pt x="129578" y="53995"/>
                    <a:pt x="129695" y="53995"/>
                  </a:cubicBezTo>
                  <a:cubicBezTo>
                    <a:pt x="130028" y="54007"/>
                    <a:pt x="130350" y="53995"/>
                    <a:pt x="130683" y="54090"/>
                  </a:cubicBezTo>
                  <a:cubicBezTo>
                    <a:pt x="130803" y="54130"/>
                    <a:pt x="130934" y="54136"/>
                    <a:pt x="131068" y="54136"/>
                  </a:cubicBezTo>
                  <a:cubicBezTo>
                    <a:pt x="131132" y="54136"/>
                    <a:pt x="131196" y="54135"/>
                    <a:pt x="131260" y="54135"/>
                  </a:cubicBezTo>
                  <a:cubicBezTo>
                    <a:pt x="131302" y="54135"/>
                    <a:pt x="131344" y="54136"/>
                    <a:pt x="131386" y="54138"/>
                  </a:cubicBezTo>
                  <a:cubicBezTo>
                    <a:pt x="131957" y="54162"/>
                    <a:pt x="132529" y="54102"/>
                    <a:pt x="133088" y="54257"/>
                  </a:cubicBezTo>
                  <a:cubicBezTo>
                    <a:pt x="133211" y="54287"/>
                    <a:pt x="133342" y="54296"/>
                    <a:pt x="133476" y="54296"/>
                  </a:cubicBezTo>
                  <a:cubicBezTo>
                    <a:pt x="133655" y="54296"/>
                    <a:pt x="133840" y="54281"/>
                    <a:pt x="134017" y="54281"/>
                  </a:cubicBezTo>
                  <a:cubicBezTo>
                    <a:pt x="134386" y="54292"/>
                    <a:pt x="134767" y="54257"/>
                    <a:pt x="135148" y="54388"/>
                  </a:cubicBezTo>
                  <a:cubicBezTo>
                    <a:pt x="135231" y="54418"/>
                    <a:pt x="135324" y="54423"/>
                    <a:pt x="135419" y="54423"/>
                  </a:cubicBezTo>
                  <a:cubicBezTo>
                    <a:pt x="135482" y="54423"/>
                    <a:pt x="135547" y="54421"/>
                    <a:pt x="135612" y="54421"/>
                  </a:cubicBezTo>
                  <a:cubicBezTo>
                    <a:pt x="135644" y="54421"/>
                    <a:pt x="135676" y="54421"/>
                    <a:pt x="135708" y="54423"/>
                  </a:cubicBezTo>
                  <a:cubicBezTo>
                    <a:pt x="135831" y="54428"/>
                    <a:pt x="135954" y="54429"/>
                    <a:pt x="136076" y="54429"/>
                  </a:cubicBezTo>
                  <a:cubicBezTo>
                    <a:pt x="136210" y="54429"/>
                    <a:pt x="136344" y="54428"/>
                    <a:pt x="136477" y="54428"/>
                  </a:cubicBezTo>
                  <a:cubicBezTo>
                    <a:pt x="136883" y="54428"/>
                    <a:pt x="137287" y="54440"/>
                    <a:pt x="137696" y="54543"/>
                  </a:cubicBezTo>
                  <a:cubicBezTo>
                    <a:pt x="137814" y="54574"/>
                    <a:pt x="137939" y="54584"/>
                    <a:pt x="138066" y="54584"/>
                  </a:cubicBezTo>
                  <a:cubicBezTo>
                    <a:pt x="138247" y="54584"/>
                    <a:pt x="138434" y="54565"/>
                    <a:pt x="138615" y="54565"/>
                  </a:cubicBezTo>
                  <a:cubicBezTo>
                    <a:pt x="138642" y="54565"/>
                    <a:pt x="138669" y="54565"/>
                    <a:pt x="138696" y="54566"/>
                  </a:cubicBezTo>
                  <a:cubicBezTo>
                    <a:pt x="138759" y="54568"/>
                    <a:pt x="138822" y="54569"/>
                    <a:pt x="138886" y="54569"/>
                  </a:cubicBezTo>
                  <a:cubicBezTo>
                    <a:pt x="138970" y="54569"/>
                    <a:pt x="139055" y="54568"/>
                    <a:pt x="139140" y="54568"/>
                  </a:cubicBezTo>
                  <a:cubicBezTo>
                    <a:pt x="139437" y="54568"/>
                    <a:pt x="139736" y="54578"/>
                    <a:pt x="140030" y="54673"/>
                  </a:cubicBezTo>
                  <a:cubicBezTo>
                    <a:pt x="140129" y="54707"/>
                    <a:pt x="140235" y="54714"/>
                    <a:pt x="140343" y="54714"/>
                  </a:cubicBezTo>
                  <a:cubicBezTo>
                    <a:pt x="140429" y="54714"/>
                    <a:pt x="140516" y="54709"/>
                    <a:pt x="140601" y="54709"/>
                  </a:cubicBezTo>
                  <a:lnTo>
                    <a:pt x="143530" y="54709"/>
                  </a:lnTo>
                  <a:cubicBezTo>
                    <a:pt x="143638" y="54709"/>
                    <a:pt x="143745" y="54708"/>
                    <a:pt x="143852" y="54708"/>
                  </a:cubicBezTo>
                  <a:cubicBezTo>
                    <a:pt x="144145" y="54708"/>
                    <a:pt x="144436" y="54720"/>
                    <a:pt x="144733" y="54816"/>
                  </a:cubicBezTo>
                  <a:cubicBezTo>
                    <a:pt x="144816" y="54846"/>
                    <a:pt x="144908" y="54852"/>
                    <a:pt x="145003" y="54852"/>
                  </a:cubicBezTo>
                  <a:cubicBezTo>
                    <a:pt x="145067" y="54852"/>
                    <a:pt x="145132" y="54849"/>
                    <a:pt x="145196" y="54849"/>
                  </a:cubicBezTo>
                  <a:cubicBezTo>
                    <a:pt x="145228" y="54849"/>
                    <a:pt x="145260" y="54850"/>
                    <a:pt x="145292" y="54852"/>
                  </a:cubicBezTo>
                  <a:cubicBezTo>
                    <a:pt x="145697" y="54852"/>
                    <a:pt x="146102" y="54852"/>
                    <a:pt x="146507" y="54864"/>
                  </a:cubicBezTo>
                  <a:cubicBezTo>
                    <a:pt x="146733" y="54864"/>
                    <a:pt x="146828" y="54947"/>
                    <a:pt x="146828" y="55162"/>
                  </a:cubicBezTo>
                  <a:cubicBezTo>
                    <a:pt x="146816" y="55805"/>
                    <a:pt x="147066" y="56424"/>
                    <a:pt x="146983" y="57067"/>
                  </a:cubicBezTo>
                  <a:cubicBezTo>
                    <a:pt x="147185" y="57912"/>
                    <a:pt x="147030" y="58781"/>
                    <a:pt x="147150" y="59615"/>
                  </a:cubicBezTo>
                  <a:cubicBezTo>
                    <a:pt x="147316" y="60710"/>
                    <a:pt x="147233" y="61793"/>
                    <a:pt x="147269" y="62889"/>
                  </a:cubicBezTo>
                  <a:cubicBezTo>
                    <a:pt x="147281" y="63032"/>
                    <a:pt x="147245" y="63175"/>
                    <a:pt x="147292" y="63306"/>
                  </a:cubicBezTo>
                  <a:cubicBezTo>
                    <a:pt x="147471" y="63889"/>
                    <a:pt x="147411" y="64484"/>
                    <a:pt x="147411" y="65080"/>
                  </a:cubicBezTo>
                  <a:cubicBezTo>
                    <a:pt x="147423" y="65984"/>
                    <a:pt x="147411" y="66889"/>
                    <a:pt x="147423" y="67794"/>
                  </a:cubicBezTo>
                  <a:cubicBezTo>
                    <a:pt x="147423" y="68318"/>
                    <a:pt x="147376" y="68842"/>
                    <a:pt x="147531" y="69354"/>
                  </a:cubicBezTo>
                  <a:cubicBezTo>
                    <a:pt x="147590" y="69521"/>
                    <a:pt x="147554" y="69723"/>
                    <a:pt x="147554" y="69913"/>
                  </a:cubicBezTo>
                  <a:cubicBezTo>
                    <a:pt x="147554" y="71390"/>
                    <a:pt x="147554" y="72866"/>
                    <a:pt x="147566" y="74343"/>
                  </a:cubicBezTo>
                  <a:cubicBezTo>
                    <a:pt x="147566" y="74700"/>
                    <a:pt x="147590" y="75045"/>
                    <a:pt x="147650" y="75402"/>
                  </a:cubicBezTo>
                  <a:cubicBezTo>
                    <a:pt x="147733" y="75843"/>
                    <a:pt x="147685" y="76307"/>
                    <a:pt x="147673" y="76748"/>
                  </a:cubicBezTo>
                  <a:cubicBezTo>
                    <a:pt x="147673" y="76891"/>
                    <a:pt x="147566" y="76962"/>
                    <a:pt x="147435" y="76974"/>
                  </a:cubicBezTo>
                  <a:cubicBezTo>
                    <a:pt x="147221" y="76986"/>
                    <a:pt x="147007" y="76986"/>
                    <a:pt x="146792" y="76986"/>
                  </a:cubicBezTo>
                  <a:lnTo>
                    <a:pt x="136160" y="76986"/>
                  </a:lnTo>
                  <a:lnTo>
                    <a:pt x="136160" y="76998"/>
                  </a:lnTo>
                  <a:lnTo>
                    <a:pt x="125587" y="76998"/>
                  </a:lnTo>
                  <a:cubicBezTo>
                    <a:pt x="125266" y="76998"/>
                    <a:pt x="124932" y="76998"/>
                    <a:pt x="124599" y="77081"/>
                  </a:cubicBezTo>
                  <a:cubicBezTo>
                    <a:pt x="124520" y="77104"/>
                    <a:pt x="124447" y="77116"/>
                    <a:pt x="124381" y="77116"/>
                  </a:cubicBezTo>
                  <a:cubicBezTo>
                    <a:pt x="124077" y="77116"/>
                    <a:pt x="123918" y="76879"/>
                    <a:pt x="124016" y="76498"/>
                  </a:cubicBezTo>
                  <a:cubicBezTo>
                    <a:pt x="124135" y="76021"/>
                    <a:pt x="124123" y="75557"/>
                    <a:pt x="124123" y="75081"/>
                  </a:cubicBezTo>
                  <a:cubicBezTo>
                    <a:pt x="124123" y="74771"/>
                    <a:pt x="124099" y="74474"/>
                    <a:pt x="124040" y="74164"/>
                  </a:cubicBezTo>
                  <a:cubicBezTo>
                    <a:pt x="123944" y="73747"/>
                    <a:pt x="123944" y="73319"/>
                    <a:pt x="124040" y="72890"/>
                  </a:cubicBezTo>
                  <a:cubicBezTo>
                    <a:pt x="124159" y="72402"/>
                    <a:pt x="124194" y="71902"/>
                    <a:pt x="124051" y="71414"/>
                  </a:cubicBezTo>
                  <a:cubicBezTo>
                    <a:pt x="123944" y="71092"/>
                    <a:pt x="124159" y="70818"/>
                    <a:pt x="124135" y="70509"/>
                  </a:cubicBezTo>
                  <a:cubicBezTo>
                    <a:pt x="124111" y="70235"/>
                    <a:pt x="123920" y="69973"/>
                    <a:pt x="124063" y="69675"/>
                  </a:cubicBezTo>
                  <a:cubicBezTo>
                    <a:pt x="124159" y="69473"/>
                    <a:pt x="124159" y="69247"/>
                    <a:pt x="124099" y="69044"/>
                  </a:cubicBezTo>
                  <a:cubicBezTo>
                    <a:pt x="124040" y="68806"/>
                    <a:pt x="124051" y="68580"/>
                    <a:pt x="124111" y="68354"/>
                  </a:cubicBezTo>
                  <a:cubicBezTo>
                    <a:pt x="124135" y="68235"/>
                    <a:pt x="124135" y="68104"/>
                    <a:pt x="124099" y="67997"/>
                  </a:cubicBezTo>
                  <a:cubicBezTo>
                    <a:pt x="123956" y="67627"/>
                    <a:pt x="123992" y="67246"/>
                    <a:pt x="123992" y="66865"/>
                  </a:cubicBezTo>
                  <a:cubicBezTo>
                    <a:pt x="123992" y="64544"/>
                    <a:pt x="123992" y="62210"/>
                    <a:pt x="123980" y="59877"/>
                  </a:cubicBezTo>
                  <a:cubicBezTo>
                    <a:pt x="123980" y="59543"/>
                    <a:pt x="124004" y="59210"/>
                    <a:pt x="123885" y="58888"/>
                  </a:cubicBezTo>
                  <a:cubicBezTo>
                    <a:pt x="123837" y="58734"/>
                    <a:pt x="123849" y="58555"/>
                    <a:pt x="123849" y="58388"/>
                  </a:cubicBezTo>
                  <a:lnTo>
                    <a:pt x="123849" y="54328"/>
                  </a:lnTo>
                  <a:cubicBezTo>
                    <a:pt x="123849" y="54233"/>
                    <a:pt x="123849" y="54138"/>
                    <a:pt x="123861" y="54042"/>
                  </a:cubicBezTo>
                  <a:cubicBezTo>
                    <a:pt x="123873" y="53816"/>
                    <a:pt x="123944" y="53721"/>
                    <a:pt x="124159" y="53721"/>
                  </a:cubicBezTo>
                  <a:cubicBezTo>
                    <a:pt x="124399" y="53721"/>
                    <a:pt x="124639" y="53705"/>
                    <a:pt x="124877" y="53705"/>
                  </a:cubicBezTo>
                  <a:close/>
                  <a:moveTo>
                    <a:pt x="176538" y="55422"/>
                  </a:moveTo>
                  <a:cubicBezTo>
                    <a:pt x="176611" y="55422"/>
                    <a:pt x="176684" y="55426"/>
                    <a:pt x="176748" y="55447"/>
                  </a:cubicBezTo>
                  <a:cubicBezTo>
                    <a:pt x="177070" y="55555"/>
                    <a:pt x="177396" y="55576"/>
                    <a:pt x="177721" y="55576"/>
                  </a:cubicBezTo>
                  <a:cubicBezTo>
                    <a:pt x="177937" y="55576"/>
                    <a:pt x="178153" y="55566"/>
                    <a:pt x="178368" y="55566"/>
                  </a:cubicBezTo>
                  <a:lnTo>
                    <a:pt x="190072" y="55566"/>
                  </a:lnTo>
                  <a:cubicBezTo>
                    <a:pt x="190189" y="55566"/>
                    <a:pt x="190307" y="55562"/>
                    <a:pt x="190424" y="55562"/>
                  </a:cubicBezTo>
                  <a:cubicBezTo>
                    <a:pt x="190639" y="55562"/>
                    <a:pt x="190852" y="55577"/>
                    <a:pt x="191060" y="55662"/>
                  </a:cubicBezTo>
                  <a:cubicBezTo>
                    <a:pt x="191117" y="55688"/>
                    <a:pt x="191175" y="55698"/>
                    <a:pt x="191235" y="55698"/>
                  </a:cubicBezTo>
                  <a:cubicBezTo>
                    <a:pt x="191337" y="55698"/>
                    <a:pt x="191443" y="55668"/>
                    <a:pt x="191548" y="55638"/>
                  </a:cubicBezTo>
                  <a:cubicBezTo>
                    <a:pt x="191737" y="55583"/>
                    <a:pt x="191930" y="55553"/>
                    <a:pt x="192122" y="55553"/>
                  </a:cubicBezTo>
                  <a:cubicBezTo>
                    <a:pt x="192305" y="55553"/>
                    <a:pt x="192487" y="55580"/>
                    <a:pt x="192667" y="55638"/>
                  </a:cubicBezTo>
                  <a:cubicBezTo>
                    <a:pt x="192905" y="55709"/>
                    <a:pt x="193143" y="55709"/>
                    <a:pt x="193382" y="55709"/>
                  </a:cubicBezTo>
                  <a:cubicBezTo>
                    <a:pt x="193885" y="55709"/>
                    <a:pt x="194388" y="55717"/>
                    <a:pt x="194890" y="55717"/>
                  </a:cubicBezTo>
                  <a:cubicBezTo>
                    <a:pt x="195266" y="55717"/>
                    <a:pt x="195640" y="55713"/>
                    <a:pt x="196013" y="55697"/>
                  </a:cubicBezTo>
                  <a:cubicBezTo>
                    <a:pt x="196038" y="55697"/>
                    <a:pt x="196063" y="55697"/>
                    <a:pt x="196088" y="55697"/>
                  </a:cubicBezTo>
                  <a:cubicBezTo>
                    <a:pt x="196643" y="55697"/>
                    <a:pt x="197169" y="55819"/>
                    <a:pt x="197715" y="55864"/>
                  </a:cubicBezTo>
                  <a:cubicBezTo>
                    <a:pt x="197846" y="55876"/>
                    <a:pt x="197942" y="55959"/>
                    <a:pt x="197954" y="56090"/>
                  </a:cubicBezTo>
                  <a:cubicBezTo>
                    <a:pt x="197965" y="56257"/>
                    <a:pt x="197965" y="56424"/>
                    <a:pt x="197965" y="56590"/>
                  </a:cubicBezTo>
                  <a:cubicBezTo>
                    <a:pt x="197965" y="63198"/>
                    <a:pt x="197965" y="69806"/>
                    <a:pt x="197965" y="76426"/>
                  </a:cubicBezTo>
                  <a:lnTo>
                    <a:pt x="197965" y="76569"/>
                  </a:lnTo>
                  <a:cubicBezTo>
                    <a:pt x="197954" y="77105"/>
                    <a:pt x="197942" y="77129"/>
                    <a:pt x="197394" y="77129"/>
                  </a:cubicBezTo>
                  <a:lnTo>
                    <a:pt x="175129" y="77129"/>
                  </a:lnTo>
                  <a:cubicBezTo>
                    <a:pt x="174796" y="77129"/>
                    <a:pt x="174474" y="77117"/>
                    <a:pt x="174141" y="77033"/>
                  </a:cubicBezTo>
                  <a:cubicBezTo>
                    <a:pt x="173968" y="76993"/>
                    <a:pt x="173784" y="76987"/>
                    <a:pt x="173597" y="76987"/>
                  </a:cubicBezTo>
                  <a:cubicBezTo>
                    <a:pt x="173507" y="76987"/>
                    <a:pt x="173418" y="76988"/>
                    <a:pt x="173328" y="76988"/>
                  </a:cubicBezTo>
                  <a:cubicBezTo>
                    <a:pt x="173269" y="76988"/>
                    <a:pt x="173211" y="76988"/>
                    <a:pt x="173153" y="76986"/>
                  </a:cubicBezTo>
                  <a:cubicBezTo>
                    <a:pt x="172938" y="76974"/>
                    <a:pt x="172855" y="76891"/>
                    <a:pt x="172843" y="76676"/>
                  </a:cubicBezTo>
                  <a:cubicBezTo>
                    <a:pt x="172831" y="76462"/>
                    <a:pt x="172831" y="76248"/>
                    <a:pt x="172831" y="76033"/>
                  </a:cubicBezTo>
                  <a:cubicBezTo>
                    <a:pt x="172831" y="72580"/>
                    <a:pt x="172831" y="69140"/>
                    <a:pt x="172819" y="65687"/>
                  </a:cubicBezTo>
                  <a:cubicBezTo>
                    <a:pt x="172819" y="65377"/>
                    <a:pt x="172843" y="65068"/>
                    <a:pt x="172736" y="64770"/>
                  </a:cubicBezTo>
                  <a:cubicBezTo>
                    <a:pt x="172677" y="64591"/>
                    <a:pt x="172688" y="64389"/>
                    <a:pt x="172688" y="64198"/>
                  </a:cubicBezTo>
                  <a:cubicBezTo>
                    <a:pt x="172688" y="61496"/>
                    <a:pt x="172688" y="58781"/>
                    <a:pt x="172688" y="56067"/>
                  </a:cubicBezTo>
                  <a:cubicBezTo>
                    <a:pt x="172688" y="55435"/>
                    <a:pt x="172700" y="55424"/>
                    <a:pt x="173319" y="55424"/>
                  </a:cubicBezTo>
                  <a:lnTo>
                    <a:pt x="176391" y="55424"/>
                  </a:lnTo>
                  <a:cubicBezTo>
                    <a:pt x="176439" y="55424"/>
                    <a:pt x="176488" y="55422"/>
                    <a:pt x="176538" y="55422"/>
                  </a:cubicBezTo>
                  <a:close/>
                  <a:moveTo>
                    <a:pt x="118982" y="53541"/>
                  </a:moveTo>
                  <a:cubicBezTo>
                    <a:pt x="119142" y="53541"/>
                    <a:pt x="119302" y="53565"/>
                    <a:pt x="119456" y="53614"/>
                  </a:cubicBezTo>
                  <a:cubicBezTo>
                    <a:pt x="119789" y="53709"/>
                    <a:pt x="120110" y="53697"/>
                    <a:pt x="120444" y="53709"/>
                  </a:cubicBezTo>
                  <a:cubicBezTo>
                    <a:pt x="120952" y="53709"/>
                    <a:pt x="121460" y="53704"/>
                    <a:pt x="121968" y="53704"/>
                  </a:cubicBezTo>
                  <a:cubicBezTo>
                    <a:pt x="122222" y="53704"/>
                    <a:pt x="122476" y="53705"/>
                    <a:pt x="122730" y="53709"/>
                  </a:cubicBezTo>
                  <a:cubicBezTo>
                    <a:pt x="123039" y="53721"/>
                    <a:pt x="123051" y="53757"/>
                    <a:pt x="123182" y="54066"/>
                  </a:cubicBezTo>
                  <a:cubicBezTo>
                    <a:pt x="123278" y="54316"/>
                    <a:pt x="123278" y="54578"/>
                    <a:pt x="123278" y="54828"/>
                  </a:cubicBezTo>
                  <a:lnTo>
                    <a:pt x="123278" y="59615"/>
                  </a:lnTo>
                  <a:cubicBezTo>
                    <a:pt x="123278" y="61091"/>
                    <a:pt x="123278" y="62555"/>
                    <a:pt x="123278" y="64032"/>
                  </a:cubicBezTo>
                  <a:cubicBezTo>
                    <a:pt x="123278" y="64460"/>
                    <a:pt x="123242" y="64889"/>
                    <a:pt x="123385" y="65306"/>
                  </a:cubicBezTo>
                  <a:cubicBezTo>
                    <a:pt x="123444" y="65461"/>
                    <a:pt x="123408" y="65639"/>
                    <a:pt x="123408" y="65806"/>
                  </a:cubicBezTo>
                  <a:cubicBezTo>
                    <a:pt x="123420" y="69318"/>
                    <a:pt x="123420" y="72842"/>
                    <a:pt x="123420" y="76367"/>
                  </a:cubicBezTo>
                  <a:cubicBezTo>
                    <a:pt x="123420" y="76510"/>
                    <a:pt x="123420" y="76652"/>
                    <a:pt x="123408" y="76795"/>
                  </a:cubicBezTo>
                  <a:cubicBezTo>
                    <a:pt x="123397" y="77021"/>
                    <a:pt x="123313" y="77105"/>
                    <a:pt x="123111" y="77117"/>
                  </a:cubicBezTo>
                  <a:cubicBezTo>
                    <a:pt x="122944" y="77129"/>
                    <a:pt x="122777" y="77129"/>
                    <a:pt x="122611" y="77129"/>
                  </a:cubicBezTo>
                  <a:lnTo>
                    <a:pt x="115908" y="77129"/>
                  </a:lnTo>
                  <a:cubicBezTo>
                    <a:pt x="115622" y="77129"/>
                    <a:pt x="115336" y="77129"/>
                    <a:pt x="115050" y="77045"/>
                  </a:cubicBezTo>
                  <a:cubicBezTo>
                    <a:pt x="114931" y="77003"/>
                    <a:pt x="114794" y="76997"/>
                    <a:pt x="114656" y="76997"/>
                  </a:cubicBezTo>
                  <a:cubicBezTo>
                    <a:pt x="114601" y="76997"/>
                    <a:pt x="114545" y="76998"/>
                    <a:pt x="114491" y="76998"/>
                  </a:cubicBezTo>
                  <a:cubicBezTo>
                    <a:pt x="112109" y="76986"/>
                    <a:pt x="109728" y="76986"/>
                    <a:pt x="107359" y="76986"/>
                  </a:cubicBezTo>
                  <a:cubicBezTo>
                    <a:pt x="107287" y="76986"/>
                    <a:pt x="107213" y="76980"/>
                    <a:pt x="107140" y="76980"/>
                  </a:cubicBezTo>
                  <a:cubicBezTo>
                    <a:pt x="107067" y="76980"/>
                    <a:pt x="106996" y="76986"/>
                    <a:pt x="106930" y="77010"/>
                  </a:cubicBezTo>
                  <a:cubicBezTo>
                    <a:pt x="106620" y="77116"/>
                    <a:pt x="106304" y="77135"/>
                    <a:pt x="105987" y="77135"/>
                  </a:cubicBezTo>
                  <a:cubicBezTo>
                    <a:pt x="105806" y="77135"/>
                    <a:pt x="105624" y="77129"/>
                    <a:pt x="105442" y="77129"/>
                  </a:cubicBezTo>
                  <a:lnTo>
                    <a:pt x="99667" y="77129"/>
                  </a:lnTo>
                  <a:cubicBezTo>
                    <a:pt x="99556" y="77129"/>
                    <a:pt x="99445" y="77134"/>
                    <a:pt x="99334" y="77134"/>
                  </a:cubicBezTo>
                  <a:cubicBezTo>
                    <a:pt x="99278" y="77134"/>
                    <a:pt x="99223" y="77133"/>
                    <a:pt x="99167" y="77129"/>
                  </a:cubicBezTo>
                  <a:cubicBezTo>
                    <a:pt x="98786" y="77117"/>
                    <a:pt x="98774" y="77105"/>
                    <a:pt x="98810" y="76724"/>
                  </a:cubicBezTo>
                  <a:cubicBezTo>
                    <a:pt x="98834" y="76533"/>
                    <a:pt x="98846" y="76343"/>
                    <a:pt x="98846" y="76152"/>
                  </a:cubicBezTo>
                  <a:lnTo>
                    <a:pt x="98846" y="69735"/>
                  </a:lnTo>
                  <a:cubicBezTo>
                    <a:pt x="98846" y="69449"/>
                    <a:pt x="98846" y="69163"/>
                    <a:pt x="98751" y="68890"/>
                  </a:cubicBezTo>
                  <a:cubicBezTo>
                    <a:pt x="98703" y="68711"/>
                    <a:pt x="98715" y="68509"/>
                    <a:pt x="98715" y="68318"/>
                  </a:cubicBezTo>
                  <a:cubicBezTo>
                    <a:pt x="98715" y="67306"/>
                    <a:pt x="98715" y="66282"/>
                    <a:pt x="98715" y="65258"/>
                  </a:cubicBezTo>
                  <a:cubicBezTo>
                    <a:pt x="98715" y="64996"/>
                    <a:pt x="98727" y="64734"/>
                    <a:pt x="98798" y="64484"/>
                  </a:cubicBezTo>
                  <a:cubicBezTo>
                    <a:pt x="98858" y="64258"/>
                    <a:pt x="98846" y="64008"/>
                    <a:pt x="98846" y="63770"/>
                  </a:cubicBezTo>
                  <a:cubicBezTo>
                    <a:pt x="98846" y="61198"/>
                    <a:pt x="98846" y="58638"/>
                    <a:pt x="98858" y="56067"/>
                  </a:cubicBezTo>
                  <a:cubicBezTo>
                    <a:pt x="98858" y="55709"/>
                    <a:pt x="98822" y="55352"/>
                    <a:pt x="98953" y="55007"/>
                  </a:cubicBezTo>
                  <a:cubicBezTo>
                    <a:pt x="99013" y="54876"/>
                    <a:pt x="98989" y="54721"/>
                    <a:pt x="98989" y="54578"/>
                  </a:cubicBezTo>
                  <a:cubicBezTo>
                    <a:pt x="99001" y="54412"/>
                    <a:pt x="98989" y="54245"/>
                    <a:pt x="98989" y="54078"/>
                  </a:cubicBezTo>
                  <a:cubicBezTo>
                    <a:pt x="99013" y="53614"/>
                    <a:pt x="99036" y="53578"/>
                    <a:pt x="99548" y="53566"/>
                  </a:cubicBezTo>
                  <a:lnTo>
                    <a:pt x="109252" y="53566"/>
                  </a:lnTo>
                  <a:cubicBezTo>
                    <a:pt x="109538" y="53566"/>
                    <a:pt x="109812" y="53566"/>
                    <a:pt x="110097" y="53661"/>
                  </a:cubicBezTo>
                  <a:cubicBezTo>
                    <a:pt x="110197" y="53695"/>
                    <a:pt x="110303" y="53702"/>
                    <a:pt x="110409" y="53702"/>
                  </a:cubicBezTo>
                  <a:cubicBezTo>
                    <a:pt x="110493" y="53702"/>
                    <a:pt x="110578" y="53697"/>
                    <a:pt x="110657" y="53697"/>
                  </a:cubicBezTo>
                  <a:cubicBezTo>
                    <a:pt x="110986" y="53700"/>
                    <a:pt x="111315" y="53701"/>
                    <a:pt x="111644" y="53701"/>
                  </a:cubicBezTo>
                  <a:cubicBezTo>
                    <a:pt x="112231" y="53701"/>
                    <a:pt x="112818" y="53698"/>
                    <a:pt x="113405" y="53698"/>
                  </a:cubicBezTo>
                  <a:cubicBezTo>
                    <a:pt x="113941" y="53698"/>
                    <a:pt x="114478" y="53700"/>
                    <a:pt x="115015" y="53709"/>
                  </a:cubicBezTo>
                  <a:cubicBezTo>
                    <a:pt x="115028" y="53709"/>
                    <a:pt x="115041" y="53710"/>
                    <a:pt x="115055" y="53710"/>
                  </a:cubicBezTo>
                  <a:cubicBezTo>
                    <a:pt x="115441" y="53710"/>
                    <a:pt x="115793" y="53562"/>
                    <a:pt x="116176" y="53562"/>
                  </a:cubicBezTo>
                  <a:cubicBezTo>
                    <a:pt x="116213" y="53562"/>
                    <a:pt x="116251" y="53563"/>
                    <a:pt x="116289" y="53566"/>
                  </a:cubicBezTo>
                  <a:cubicBezTo>
                    <a:pt x="116630" y="53597"/>
                    <a:pt x="116962" y="53718"/>
                    <a:pt x="117317" y="53718"/>
                  </a:cubicBezTo>
                  <a:cubicBezTo>
                    <a:pt x="117370" y="53718"/>
                    <a:pt x="117424" y="53715"/>
                    <a:pt x="117479" y="53709"/>
                  </a:cubicBezTo>
                  <a:cubicBezTo>
                    <a:pt x="117836" y="53673"/>
                    <a:pt x="118182" y="53721"/>
                    <a:pt x="118539" y="53602"/>
                  </a:cubicBezTo>
                  <a:cubicBezTo>
                    <a:pt x="118683" y="53562"/>
                    <a:pt x="118832" y="53541"/>
                    <a:pt x="118982" y="53541"/>
                  </a:cubicBezTo>
                  <a:close/>
                  <a:moveTo>
                    <a:pt x="205140" y="55844"/>
                  </a:moveTo>
                  <a:cubicBezTo>
                    <a:pt x="205192" y="55844"/>
                    <a:pt x="205242" y="55849"/>
                    <a:pt x="205288" y="55864"/>
                  </a:cubicBezTo>
                  <a:cubicBezTo>
                    <a:pt x="205644" y="55983"/>
                    <a:pt x="206004" y="56007"/>
                    <a:pt x="206366" y="56007"/>
                  </a:cubicBezTo>
                  <a:cubicBezTo>
                    <a:pt x="206621" y="56007"/>
                    <a:pt x="206877" y="55995"/>
                    <a:pt x="207133" y="55995"/>
                  </a:cubicBezTo>
                  <a:lnTo>
                    <a:pt x="218194" y="55995"/>
                  </a:lnTo>
                  <a:cubicBezTo>
                    <a:pt x="218408" y="55995"/>
                    <a:pt x="218623" y="55995"/>
                    <a:pt x="218837" y="56007"/>
                  </a:cubicBezTo>
                  <a:cubicBezTo>
                    <a:pt x="219004" y="56019"/>
                    <a:pt x="219087" y="56126"/>
                    <a:pt x="219099" y="56293"/>
                  </a:cubicBezTo>
                  <a:cubicBezTo>
                    <a:pt x="219111" y="56436"/>
                    <a:pt x="219111" y="56578"/>
                    <a:pt x="219111" y="56721"/>
                  </a:cubicBezTo>
                  <a:cubicBezTo>
                    <a:pt x="219111" y="61150"/>
                    <a:pt x="219111" y="65568"/>
                    <a:pt x="219111" y="69997"/>
                  </a:cubicBezTo>
                  <a:cubicBezTo>
                    <a:pt x="219099" y="70259"/>
                    <a:pt x="219099" y="70509"/>
                    <a:pt x="219028" y="70771"/>
                  </a:cubicBezTo>
                  <a:cubicBezTo>
                    <a:pt x="218968" y="70997"/>
                    <a:pt x="218968" y="71235"/>
                    <a:pt x="218968" y="71473"/>
                  </a:cubicBezTo>
                  <a:cubicBezTo>
                    <a:pt x="218956" y="72830"/>
                    <a:pt x="218968" y="74188"/>
                    <a:pt x="218956" y="75545"/>
                  </a:cubicBezTo>
                  <a:cubicBezTo>
                    <a:pt x="218956" y="76271"/>
                    <a:pt x="218956" y="76271"/>
                    <a:pt x="218194" y="76283"/>
                  </a:cubicBezTo>
                  <a:lnTo>
                    <a:pt x="216634" y="76283"/>
                  </a:lnTo>
                  <a:cubicBezTo>
                    <a:pt x="216525" y="76283"/>
                    <a:pt x="216416" y="76279"/>
                    <a:pt x="216307" y="76279"/>
                  </a:cubicBezTo>
                  <a:cubicBezTo>
                    <a:pt x="216108" y="76279"/>
                    <a:pt x="215910" y="76294"/>
                    <a:pt x="215718" y="76379"/>
                  </a:cubicBezTo>
                  <a:cubicBezTo>
                    <a:pt x="215670" y="76402"/>
                    <a:pt x="215622" y="76402"/>
                    <a:pt x="215575" y="76402"/>
                  </a:cubicBezTo>
                  <a:cubicBezTo>
                    <a:pt x="215521" y="76402"/>
                    <a:pt x="215467" y="76401"/>
                    <a:pt x="215413" y="76401"/>
                  </a:cubicBezTo>
                  <a:cubicBezTo>
                    <a:pt x="214635" y="76401"/>
                    <a:pt x="213867" y="76479"/>
                    <a:pt x="213098" y="76557"/>
                  </a:cubicBezTo>
                  <a:cubicBezTo>
                    <a:pt x="212598" y="76605"/>
                    <a:pt x="212098" y="76521"/>
                    <a:pt x="211610" y="76676"/>
                  </a:cubicBezTo>
                  <a:cubicBezTo>
                    <a:pt x="211529" y="76703"/>
                    <a:pt x="211443" y="76711"/>
                    <a:pt x="211355" y="76711"/>
                  </a:cubicBezTo>
                  <a:cubicBezTo>
                    <a:pt x="211250" y="76711"/>
                    <a:pt x="211142" y="76700"/>
                    <a:pt x="211038" y="76700"/>
                  </a:cubicBezTo>
                  <a:cubicBezTo>
                    <a:pt x="210693" y="76712"/>
                    <a:pt x="210336" y="76700"/>
                    <a:pt x="209979" y="76807"/>
                  </a:cubicBezTo>
                  <a:cubicBezTo>
                    <a:pt x="209848" y="76843"/>
                    <a:pt x="209708" y="76852"/>
                    <a:pt x="209565" y="76852"/>
                  </a:cubicBezTo>
                  <a:cubicBezTo>
                    <a:pt x="209422" y="76852"/>
                    <a:pt x="209276" y="76843"/>
                    <a:pt x="209133" y="76843"/>
                  </a:cubicBezTo>
                  <a:cubicBezTo>
                    <a:pt x="208681" y="76867"/>
                    <a:pt x="208229" y="76819"/>
                    <a:pt x="207788" y="76962"/>
                  </a:cubicBezTo>
                  <a:cubicBezTo>
                    <a:pt x="207712" y="76989"/>
                    <a:pt x="207629" y="76996"/>
                    <a:pt x="207543" y="76996"/>
                  </a:cubicBezTo>
                  <a:cubicBezTo>
                    <a:pt x="207440" y="76996"/>
                    <a:pt x="207332" y="76986"/>
                    <a:pt x="207228" y="76986"/>
                  </a:cubicBezTo>
                  <a:cubicBezTo>
                    <a:pt x="206824" y="76992"/>
                    <a:pt x="206419" y="76992"/>
                    <a:pt x="206014" y="76992"/>
                  </a:cubicBezTo>
                  <a:cubicBezTo>
                    <a:pt x="205609" y="76992"/>
                    <a:pt x="205204" y="76992"/>
                    <a:pt x="204800" y="76998"/>
                  </a:cubicBezTo>
                  <a:cubicBezTo>
                    <a:pt x="204581" y="76998"/>
                    <a:pt x="204361" y="76988"/>
                    <a:pt x="204143" y="76988"/>
                  </a:cubicBezTo>
                  <a:cubicBezTo>
                    <a:pt x="203816" y="76988"/>
                    <a:pt x="203490" y="77010"/>
                    <a:pt x="203168" y="77117"/>
                  </a:cubicBezTo>
                  <a:cubicBezTo>
                    <a:pt x="203123" y="77132"/>
                    <a:pt x="203072" y="77136"/>
                    <a:pt x="203020" y="77136"/>
                  </a:cubicBezTo>
                  <a:cubicBezTo>
                    <a:pt x="202951" y="77136"/>
                    <a:pt x="202879" y="77129"/>
                    <a:pt x="202811" y="77129"/>
                  </a:cubicBezTo>
                  <a:lnTo>
                    <a:pt x="199323" y="77129"/>
                  </a:lnTo>
                  <a:cubicBezTo>
                    <a:pt x="199180" y="77129"/>
                    <a:pt x="199037" y="77117"/>
                    <a:pt x="198894" y="77105"/>
                  </a:cubicBezTo>
                  <a:cubicBezTo>
                    <a:pt x="198787" y="77093"/>
                    <a:pt x="198716" y="77010"/>
                    <a:pt x="198704" y="76914"/>
                  </a:cubicBezTo>
                  <a:cubicBezTo>
                    <a:pt x="198692" y="76700"/>
                    <a:pt x="198680" y="76486"/>
                    <a:pt x="198680" y="76271"/>
                  </a:cubicBezTo>
                  <a:lnTo>
                    <a:pt x="198680" y="66996"/>
                  </a:lnTo>
                  <a:cubicBezTo>
                    <a:pt x="198680" y="63925"/>
                    <a:pt x="198680" y="60853"/>
                    <a:pt x="198680" y="57781"/>
                  </a:cubicBezTo>
                  <a:cubicBezTo>
                    <a:pt x="198680" y="57424"/>
                    <a:pt x="198716" y="57067"/>
                    <a:pt x="198573" y="56733"/>
                  </a:cubicBezTo>
                  <a:cubicBezTo>
                    <a:pt x="198549" y="56686"/>
                    <a:pt x="198549" y="56638"/>
                    <a:pt x="198549" y="56590"/>
                  </a:cubicBezTo>
                  <a:cubicBezTo>
                    <a:pt x="198516" y="55934"/>
                    <a:pt x="198543" y="55851"/>
                    <a:pt x="199074" y="55851"/>
                  </a:cubicBezTo>
                  <a:cubicBezTo>
                    <a:pt x="199121" y="55851"/>
                    <a:pt x="199172" y="55851"/>
                    <a:pt x="199227" y="55852"/>
                  </a:cubicBezTo>
                  <a:lnTo>
                    <a:pt x="204931" y="55852"/>
                  </a:lnTo>
                  <a:cubicBezTo>
                    <a:pt x="204999" y="55852"/>
                    <a:pt x="205071" y="55844"/>
                    <a:pt x="205140" y="55844"/>
                  </a:cubicBezTo>
                  <a:close/>
                  <a:moveTo>
                    <a:pt x="97852" y="53565"/>
                  </a:moveTo>
                  <a:cubicBezTo>
                    <a:pt x="98190" y="53565"/>
                    <a:pt x="98275" y="53662"/>
                    <a:pt x="98286" y="54054"/>
                  </a:cubicBezTo>
                  <a:cubicBezTo>
                    <a:pt x="98286" y="55054"/>
                    <a:pt x="98286" y="56055"/>
                    <a:pt x="98286" y="57055"/>
                  </a:cubicBezTo>
                  <a:cubicBezTo>
                    <a:pt x="98286" y="57126"/>
                    <a:pt x="98298" y="57210"/>
                    <a:pt x="98274" y="57269"/>
                  </a:cubicBezTo>
                  <a:cubicBezTo>
                    <a:pt x="98060" y="58019"/>
                    <a:pt x="98143" y="58781"/>
                    <a:pt x="98143" y="59543"/>
                  </a:cubicBezTo>
                  <a:cubicBezTo>
                    <a:pt x="98143" y="65091"/>
                    <a:pt x="98143" y="70628"/>
                    <a:pt x="98143" y="76176"/>
                  </a:cubicBezTo>
                  <a:cubicBezTo>
                    <a:pt x="98143" y="77086"/>
                    <a:pt x="98199" y="77142"/>
                    <a:pt x="97509" y="77142"/>
                  </a:cubicBezTo>
                  <a:cubicBezTo>
                    <a:pt x="97414" y="77142"/>
                    <a:pt x="97305" y="77141"/>
                    <a:pt x="97179" y="77141"/>
                  </a:cubicBezTo>
                  <a:lnTo>
                    <a:pt x="86821" y="77141"/>
                  </a:lnTo>
                  <a:cubicBezTo>
                    <a:pt x="86511" y="77141"/>
                    <a:pt x="86213" y="77141"/>
                    <a:pt x="85904" y="77224"/>
                  </a:cubicBezTo>
                  <a:cubicBezTo>
                    <a:pt x="85742" y="77266"/>
                    <a:pt x="85575" y="77272"/>
                    <a:pt x="85405" y="77272"/>
                  </a:cubicBezTo>
                  <a:cubicBezTo>
                    <a:pt x="85337" y="77272"/>
                    <a:pt x="85269" y="77272"/>
                    <a:pt x="85201" y="77272"/>
                  </a:cubicBezTo>
                  <a:cubicBezTo>
                    <a:pt x="83011" y="77272"/>
                    <a:pt x="80820" y="77272"/>
                    <a:pt x="78629" y="77283"/>
                  </a:cubicBezTo>
                  <a:cubicBezTo>
                    <a:pt x="78572" y="77283"/>
                    <a:pt x="78515" y="77283"/>
                    <a:pt x="78458" y="77283"/>
                  </a:cubicBezTo>
                  <a:cubicBezTo>
                    <a:pt x="78229" y="77283"/>
                    <a:pt x="78003" y="77291"/>
                    <a:pt x="77784" y="77367"/>
                  </a:cubicBezTo>
                  <a:cubicBezTo>
                    <a:pt x="77629" y="77414"/>
                    <a:pt x="77450" y="77414"/>
                    <a:pt x="77284" y="77414"/>
                  </a:cubicBezTo>
                  <a:cubicBezTo>
                    <a:pt x="76196" y="77414"/>
                    <a:pt x="75103" y="77420"/>
                    <a:pt x="74009" y="77420"/>
                  </a:cubicBezTo>
                  <a:cubicBezTo>
                    <a:pt x="73462" y="77420"/>
                    <a:pt x="72914" y="77418"/>
                    <a:pt x="72366" y="77414"/>
                  </a:cubicBezTo>
                  <a:cubicBezTo>
                    <a:pt x="71723" y="77414"/>
                    <a:pt x="71712" y="77414"/>
                    <a:pt x="71712" y="76783"/>
                  </a:cubicBezTo>
                  <a:cubicBezTo>
                    <a:pt x="71712" y="74783"/>
                    <a:pt x="71712" y="72783"/>
                    <a:pt x="71712" y="70783"/>
                  </a:cubicBezTo>
                  <a:lnTo>
                    <a:pt x="71723" y="70783"/>
                  </a:lnTo>
                  <a:cubicBezTo>
                    <a:pt x="71723" y="68858"/>
                    <a:pt x="71723" y="66933"/>
                    <a:pt x="71723" y="65008"/>
                  </a:cubicBezTo>
                  <a:cubicBezTo>
                    <a:pt x="71723" y="64675"/>
                    <a:pt x="71712" y="64353"/>
                    <a:pt x="71819" y="64020"/>
                  </a:cubicBezTo>
                  <a:cubicBezTo>
                    <a:pt x="71878" y="63817"/>
                    <a:pt x="71854" y="63591"/>
                    <a:pt x="71854" y="63377"/>
                  </a:cubicBezTo>
                  <a:cubicBezTo>
                    <a:pt x="71866" y="62305"/>
                    <a:pt x="71866" y="61246"/>
                    <a:pt x="71866" y="60174"/>
                  </a:cubicBezTo>
                  <a:cubicBezTo>
                    <a:pt x="71866" y="59769"/>
                    <a:pt x="71866" y="59365"/>
                    <a:pt x="71973" y="58972"/>
                  </a:cubicBezTo>
                  <a:cubicBezTo>
                    <a:pt x="72045" y="58674"/>
                    <a:pt x="71997" y="58353"/>
                    <a:pt x="72009" y="58043"/>
                  </a:cubicBezTo>
                  <a:cubicBezTo>
                    <a:pt x="72021" y="57638"/>
                    <a:pt x="71973" y="57233"/>
                    <a:pt x="72116" y="56840"/>
                  </a:cubicBezTo>
                  <a:cubicBezTo>
                    <a:pt x="72176" y="56674"/>
                    <a:pt x="72164" y="56459"/>
                    <a:pt x="72140" y="56269"/>
                  </a:cubicBezTo>
                  <a:cubicBezTo>
                    <a:pt x="72093" y="55769"/>
                    <a:pt x="72283" y="55293"/>
                    <a:pt x="72319" y="54793"/>
                  </a:cubicBezTo>
                  <a:cubicBezTo>
                    <a:pt x="72319" y="54662"/>
                    <a:pt x="72426" y="54578"/>
                    <a:pt x="72557" y="54578"/>
                  </a:cubicBezTo>
                  <a:cubicBezTo>
                    <a:pt x="72986" y="54566"/>
                    <a:pt x="73414" y="54566"/>
                    <a:pt x="73843" y="54566"/>
                  </a:cubicBezTo>
                  <a:cubicBezTo>
                    <a:pt x="73910" y="54565"/>
                    <a:pt x="73977" y="54564"/>
                    <a:pt x="74044" y="54564"/>
                  </a:cubicBezTo>
                  <a:cubicBezTo>
                    <a:pt x="74116" y="54564"/>
                    <a:pt x="74187" y="54565"/>
                    <a:pt x="74258" y="54565"/>
                  </a:cubicBezTo>
                  <a:cubicBezTo>
                    <a:pt x="74571" y="54565"/>
                    <a:pt x="74882" y="54555"/>
                    <a:pt x="75188" y="54447"/>
                  </a:cubicBezTo>
                  <a:cubicBezTo>
                    <a:pt x="75266" y="54423"/>
                    <a:pt x="75349" y="54418"/>
                    <a:pt x="75434" y="54418"/>
                  </a:cubicBezTo>
                  <a:cubicBezTo>
                    <a:pt x="75519" y="54418"/>
                    <a:pt x="75605" y="54423"/>
                    <a:pt x="75688" y="54423"/>
                  </a:cubicBezTo>
                  <a:lnTo>
                    <a:pt x="77319" y="54423"/>
                  </a:lnTo>
                  <a:cubicBezTo>
                    <a:pt x="77376" y="54423"/>
                    <a:pt x="77432" y="54424"/>
                    <a:pt x="77488" y="54424"/>
                  </a:cubicBezTo>
                  <a:cubicBezTo>
                    <a:pt x="77741" y="54424"/>
                    <a:pt x="77993" y="54416"/>
                    <a:pt x="78236" y="54328"/>
                  </a:cubicBezTo>
                  <a:cubicBezTo>
                    <a:pt x="78391" y="54281"/>
                    <a:pt x="78570" y="54292"/>
                    <a:pt x="78736" y="54281"/>
                  </a:cubicBezTo>
                  <a:cubicBezTo>
                    <a:pt x="79403" y="54257"/>
                    <a:pt x="80058" y="54316"/>
                    <a:pt x="80725" y="54162"/>
                  </a:cubicBezTo>
                  <a:cubicBezTo>
                    <a:pt x="80862" y="54127"/>
                    <a:pt x="81005" y="54117"/>
                    <a:pt x="81151" y="54117"/>
                  </a:cubicBezTo>
                  <a:cubicBezTo>
                    <a:pt x="81360" y="54117"/>
                    <a:pt x="81574" y="54138"/>
                    <a:pt x="81784" y="54138"/>
                  </a:cubicBezTo>
                  <a:cubicBezTo>
                    <a:pt x="82141" y="54126"/>
                    <a:pt x="82499" y="54150"/>
                    <a:pt x="82844" y="54031"/>
                  </a:cubicBezTo>
                  <a:cubicBezTo>
                    <a:pt x="82943" y="53997"/>
                    <a:pt x="83050" y="53990"/>
                    <a:pt x="83157" y="53990"/>
                  </a:cubicBezTo>
                  <a:cubicBezTo>
                    <a:pt x="83244" y="53990"/>
                    <a:pt x="83331" y="53995"/>
                    <a:pt x="83415" y="53995"/>
                  </a:cubicBezTo>
                  <a:lnTo>
                    <a:pt x="85058" y="53995"/>
                  </a:lnTo>
                  <a:cubicBezTo>
                    <a:pt x="85297" y="53995"/>
                    <a:pt x="85523" y="53983"/>
                    <a:pt x="85761" y="53911"/>
                  </a:cubicBezTo>
                  <a:cubicBezTo>
                    <a:pt x="85963" y="53864"/>
                    <a:pt x="86178" y="53864"/>
                    <a:pt x="86392" y="53852"/>
                  </a:cubicBezTo>
                  <a:lnTo>
                    <a:pt x="88535" y="53852"/>
                  </a:lnTo>
                  <a:cubicBezTo>
                    <a:pt x="88603" y="53852"/>
                    <a:pt x="88670" y="53852"/>
                    <a:pt x="88737" y="53852"/>
                  </a:cubicBezTo>
                  <a:cubicBezTo>
                    <a:pt x="89074" y="53852"/>
                    <a:pt x="89410" y="53844"/>
                    <a:pt x="89738" y="53745"/>
                  </a:cubicBezTo>
                  <a:cubicBezTo>
                    <a:pt x="89843" y="53712"/>
                    <a:pt x="89960" y="53704"/>
                    <a:pt x="90080" y="53704"/>
                  </a:cubicBezTo>
                  <a:cubicBezTo>
                    <a:pt x="90176" y="53704"/>
                    <a:pt x="90273" y="53709"/>
                    <a:pt x="90369" y="53709"/>
                  </a:cubicBezTo>
                  <a:lnTo>
                    <a:pt x="96441" y="53709"/>
                  </a:lnTo>
                  <a:cubicBezTo>
                    <a:pt x="96561" y="53709"/>
                    <a:pt x="96681" y="53713"/>
                    <a:pt x="96801" y="53713"/>
                  </a:cubicBezTo>
                  <a:cubicBezTo>
                    <a:pt x="97061" y="53713"/>
                    <a:pt x="97319" y="53696"/>
                    <a:pt x="97572" y="53590"/>
                  </a:cubicBezTo>
                  <a:cubicBezTo>
                    <a:pt x="97631" y="53566"/>
                    <a:pt x="97715" y="53578"/>
                    <a:pt x="97786" y="53566"/>
                  </a:cubicBezTo>
                  <a:cubicBezTo>
                    <a:pt x="97809" y="53566"/>
                    <a:pt x="97831" y="53565"/>
                    <a:pt x="97852" y="53565"/>
                  </a:cubicBezTo>
                  <a:close/>
                  <a:moveTo>
                    <a:pt x="71354" y="54566"/>
                  </a:moveTo>
                  <a:cubicBezTo>
                    <a:pt x="71628" y="54578"/>
                    <a:pt x="71712" y="54650"/>
                    <a:pt x="71712" y="54912"/>
                  </a:cubicBezTo>
                  <a:cubicBezTo>
                    <a:pt x="71712" y="55293"/>
                    <a:pt x="71771" y="55674"/>
                    <a:pt x="71640" y="56043"/>
                  </a:cubicBezTo>
                  <a:cubicBezTo>
                    <a:pt x="71604" y="56126"/>
                    <a:pt x="71581" y="56233"/>
                    <a:pt x="71581" y="56317"/>
                  </a:cubicBezTo>
                  <a:cubicBezTo>
                    <a:pt x="71664" y="57412"/>
                    <a:pt x="71414" y="58495"/>
                    <a:pt x="71438" y="59591"/>
                  </a:cubicBezTo>
                  <a:cubicBezTo>
                    <a:pt x="71438" y="60043"/>
                    <a:pt x="71438" y="60496"/>
                    <a:pt x="71438" y="60948"/>
                  </a:cubicBezTo>
                  <a:cubicBezTo>
                    <a:pt x="71426" y="61234"/>
                    <a:pt x="71426" y="61508"/>
                    <a:pt x="71342" y="61793"/>
                  </a:cubicBezTo>
                  <a:cubicBezTo>
                    <a:pt x="71283" y="62043"/>
                    <a:pt x="71295" y="62317"/>
                    <a:pt x="71295" y="62567"/>
                  </a:cubicBezTo>
                  <a:cubicBezTo>
                    <a:pt x="71295" y="67211"/>
                    <a:pt x="71295" y="71854"/>
                    <a:pt x="71295" y="76498"/>
                  </a:cubicBezTo>
                  <a:cubicBezTo>
                    <a:pt x="71295" y="76712"/>
                    <a:pt x="71295" y="76926"/>
                    <a:pt x="71283" y="77141"/>
                  </a:cubicBezTo>
                  <a:cubicBezTo>
                    <a:pt x="71271" y="77307"/>
                    <a:pt x="71164" y="77402"/>
                    <a:pt x="71009" y="77402"/>
                  </a:cubicBezTo>
                  <a:cubicBezTo>
                    <a:pt x="70819" y="77414"/>
                    <a:pt x="70628" y="77414"/>
                    <a:pt x="70438" y="77414"/>
                  </a:cubicBezTo>
                  <a:cubicBezTo>
                    <a:pt x="68485" y="77426"/>
                    <a:pt x="66532" y="77426"/>
                    <a:pt x="64580" y="77426"/>
                  </a:cubicBezTo>
                  <a:lnTo>
                    <a:pt x="58793" y="77426"/>
                  </a:lnTo>
                  <a:cubicBezTo>
                    <a:pt x="58691" y="77426"/>
                    <a:pt x="58589" y="77424"/>
                    <a:pt x="58487" y="77424"/>
                  </a:cubicBezTo>
                  <a:cubicBezTo>
                    <a:pt x="58233" y="77424"/>
                    <a:pt x="57980" y="77437"/>
                    <a:pt x="57734" y="77522"/>
                  </a:cubicBezTo>
                  <a:cubicBezTo>
                    <a:pt x="57634" y="77555"/>
                    <a:pt x="57528" y="77562"/>
                    <a:pt x="57420" y="77562"/>
                  </a:cubicBezTo>
                  <a:cubicBezTo>
                    <a:pt x="57334" y="77562"/>
                    <a:pt x="57247" y="77557"/>
                    <a:pt x="57162" y="77557"/>
                  </a:cubicBezTo>
                  <a:cubicBezTo>
                    <a:pt x="56650" y="77563"/>
                    <a:pt x="56138" y="77563"/>
                    <a:pt x="55626" y="77563"/>
                  </a:cubicBezTo>
                  <a:cubicBezTo>
                    <a:pt x="55114" y="77563"/>
                    <a:pt x="54602" y="77563"/>
                    <a:pt x="54090" y="77569"/>
                  </a:cubicBezTo>
                  <a:cubicBezTo>
                    <a:pt x="53951" y="77569"/>
                    <a:pt x="53811" y="77565"/>
                    <a:pt x="53670" y="77565"/>
                  </a:cubicBezTo>
                  <a:cubicBezTo>
                    <a:pt x="53389" y="77565"/>
                    <a:pt x="53106" y="77581"/>
                    <a:pt x="52828" y="77676"/>
                  </a:cubicBezTo>
                  <a:cubicBezTo>
                    <a:pt x="52758" y="77703"/>
                    <a:pt x="52683" y="77711"/>
                    <a:pt x="52606" y="77711"/>
                  </a:cubicBezTo>
                  <a:cubicBezTo>
                    <a:pt x="52514" y="77711"/>
                    <a:pt x="52419" y="77700"/>
                    <a:pt x="52328" y="77700"/>
                  </a:cubicBezTo>
                  <a:cubicBezTo>
                    <a:pt x="51995" y="77706"/>
                    <a:pt x="51661" y="77706"/>
                    <a:pt x="51328" y="77706"/>
                  </a:cubicBezTo>
                  <a:cubicBezTo>
                    <a:pt x="50995" y="77706"/>
                    <a:pt x="50661" y="77706"/>
                    <a:pt x="50328" y="77712"/>
                  </a:cubicBezTo>
                  <a:cubicBezTo>
                    <a:pt x="50091" y="77712"/>
                    <a:pt x="49855" y="77700"/>
                    <a:pt x="49619" y="77700"/>
                  </a:cubicBezTo>
                  <a:cubicBezTo>
                    <a:pt x="49285" y="77700"/>
                    <a:pt x="48953" y="77724"/>
                    <a:pt x="48625" y="77843"/>
                  </a:cubicBezTo>
                  <a:cubicBezTo>
                    <a:pt x="48587" y="77842"/>
                    <a:pt x="48549" y="77841"/>
                    <a:pt x="48511" y="77841"/>
                  </a:cubicBezTo>
                  <a:cubicBezTo>
                    <a:pt x="47840" y="77841"/>
                    <a:pt x="47169" y="78007"/>
                    <a:pt x="46491" y="78007"/>
                  </a:cubicBezTo>
                  <a:cubicBezTo>
                    <a:pt x="46401" y="78007"/>
                    <a:pt x="46311" y="78004"/>
                    <a:pt x="46220" y="77998"/>
                  </a:cubicBezTo>
                  <a:cubicBezTo>
                    <a:pt x="46164" y="77994"/>
                    <a:pt x="46108" y="77992"/>
                    <a:pt x="46053" y="77992"/>
                  </a:cubicBezTo>
                  <a:cubicBezTo>
                    <a:pt x="45754" y="77992"/>
                    <a:pt x="45462" y="78041"/>
                    <a:pt x="45161" y="78081"/>
                  </a:cubicBezTo>
                  <a:cubicBezTo>
                    <a:pt x="44923" y="78118"/>
                    <a:pt x="44681" y="78129"/>
                    <a:pt x="44438" y="78129"/>
                  </a:cubicBezTo>
                  <a:cubicBezTo>
                    <a:pt x="44134" y="78129"/>
                    <a:pt x="43828" y="78112"/>
                    <a:pt x="43529" y="78105"/>
                  </a:cubicBezTo>
                  <a:cubicBezTo>
                    <a:pt x="43387" y="78105"/>
                    <a:pt x="43327" y="77998"/>
                    <a:pt x="43303" y="77867"/>
                  </a:cubicBezTo>
                  <a:cubicBezTo>
                    <a:pt x="43303" y="77795"/>
                    <a:pt x="43291" y="77724"/>
                    <a:pt x="43303" y="77653"/>
                  </a:cubicBezTo>
                  <a:cubicBezTo>
                    <a:pt x="43529" y="76938"/>
                    <a:pt x="43398" y="76188"/>
                    <a:pt x="43434" y="75462"/>
                  </a:cubicBezTo>
                  <a:cubicBezTo>
                    <a:pt x="43458" y="75057"/>
                    <a:pt x="43410" y="74652"/>
                    <a:pt x="43541" y="74259"/>
                  </a:cubicBezTo>
                  <a:cubicBezTo>
                    <a:pt x="43601" y="74081"/>
                    <a:pt x="43577" y="73878"/>
                    <a:pt x="43577" y="73688"/>
                  </a:cubicBezTo>
                  <a:cubicBezTo>
                    <a:pt x="43577" y="72735"/>
                    <a:pt x="43577" y="71783"/>
                    <a:pt x="43577" y="70830"/>
                  </a:cubicBezTo>
                  <a:cubicBezTo>
                    <a:pt x="43589" y="70342"/>
                    <a:pt x="43541" y="69842"/>
                    <a:pt x="43696" y="69354"/>
                  </a:cubicBezTo>
                  <a:cubicBezTo>
                    <a:pt x="43744" y="69199"/>
                    <a:pt x="43720" y="69021"/>
                    <a:pt x="43720" y="68854"/>
                  </a:cubicBezTo>
                  <a:cubicBezTo>
                    <a:pt x="43720" y="68235"/>
                    <a:pt x="43720" y="67616"/>
                    <a:pt x="43720" y="66996"/>
                  </a:cubicBezTo>
                  <a:cubicBezTo>
                    <a:pt x="43720" y="66735"/>
                    <a:pt x="43708" y="66473"/>
                    <a:pt x="43803" y="66223"/>
                  </a:cubicBezTo>
                  <a:cubicBezTo>
                    <a:pt x="43839" y="66151"/>
                    <a:pt x="43851" y="66080"/>
                    <a:pt x="43851" y="66008"/>
                  </a:cubicBezTo>
                  <a:cubicBezTo>
                    <a:pt x="43815" y="65080"/>
                    <a:pt x="43994" y="64163"/>
                    <a:pt x="43994" y="63246"/>
                  </a:cubicBezTo>
                  <a:cubicBezTo>
                    <a:pt x="44030" y="61079"/>
                    <a:pt x="44006" y="58912"/>
                    <a:pt x="44006" y="56745"/>
                  </a:cubicBezTo>
                  <a:cubicBezTo>
                    <a:pt x="44018" y="55864"/>
                    <a:pt x="44030" y="55852"/>
                    <a:pt x="44875" y="55852"/>
                  </a:cubicBezTo>
                  <a:cubicBezTo>
                    <a:pt x="45196" y="55846"/>
                    <a:pt x="45518" y="55846"/>
                    <a:pt x="45839" y="55846"/>
                  </a:cubicBezTo>
                  <a:cubicBezTo>
                    <a:pt x="46161" y="55846"/>
                    <a:pt x="46482" y="55846"/>
                    <a:pt x="46804" y="55840"/>
                  </a:cubicBezTo>
                  <a:cubicBezTo>
                    <a:pt x="46906" y="55840"/>
                    <a:pt x="47007" y="55842"/>
                    <a:pt x="47107" y="55842"/>
                  </a:cubicBezTo>
                  <a:cubicBezTo>
                    <a:pt x="47359" y="55842"/>
                    <a:pt x="47608" y="55830"/>
                    <a:pt x="47863" y="55745"/>
                  </a:cubicBezTo>
                  <a:cubicBezTo>
                    <a:pt x="47943" y="55712"/>
                    <a:pt x="48033" y="55705"/>
                    <a:pt x="48126" y="55705"/>
                  </a:cubicBezTo>
                  <a:cubicBezTo>
                    <a:pt x="48201" y="55705"/>
                    <a:pt x="48277" y="55709"/>
                    <a:pt x="48351" y="55709"/>
                  </a:cubicBezTo>
                  <a:cubicBezTo>
                    <a:pt x="48649" y="55703"/>
                    <a:pt x="48947" y="55703"/>
                    <a:pt x="49244" y="55703"/>
                  </a:cubicBezTo>
                  <a:cubicBezTo>
                    <a:pt x="49542" y="55703"/>
                    <a:pt x="49840" y="55703"/>
                    <a:pt x="50137" y="55697"/>
                  </a:cubicBezTo>
                  <a:cubicBezTo>
                    <a:pt x="50249" y="55697"/>
                    <a:pt x="50360" y="55701"/>
                    <a:pt x="50470" y="55701"/>
                  </a:cubicBezTo>
                  <a:cubicBezTo>
                    <a:pt x="50692" y="55701"/>
                    <a:pt x="50911" y="55686"/>
                    <a:pt x="51126" y="55590"/>
                  </a:cubicBezTo>
                  <a:cubicBezTo>
                    <a:pt x="51185" y="55566"/>
                    <a:pt x="51269" y="55566"/>
                    <a:pt x="51340" y="55566"/>
                  </a:cubicBezTo>
                  <a:cubicBezTo>
                    <a:pt x="51438" y="55570"/>
                    <a:pt x="51536" y="55572"/>
                    <a:pt x="51634" y="55572"/>
                  </a:cubicBezTo>
                  <a:cubicBezTo>
                    <a:pt x="52606" y="55572"/>
                    <a:pt x="53565" y="55400"/>
                    <a:pt x="54536" y="55400"/>
                  </a:cubicBezTo>
                  <a:cubicBezTo>
                    <a:pt x="54677" y="55400"/>
                    <a:pt x="54818" y="55403"/>
                    <a:pt x="54959" y="55412"/>
                  </a:cubicBezTo>
                  <a:cubicBezTo>
                    <a:pt x="55085" y="55419"/>
                    <a:pt x="55210" y="55424"/>
                    <a:pt x="55334" y="55424"/>
                  </a:cubicBezTo>
                  <a:cubicBezTo>
                    <a:pt x="55613" y="55424"/>
                    <a:pt x="55890" y="55399"/>
                    <a:pt x="56162" y="55316"/>
                  </a:cubicBezTo>
                  <a:cubicBezTo>
                    <a:pt x="56263" y="55281"/>
                    <a:pt x="56370" y="55272"/>
                    <a:pt x="56479" y="55272"/>
                  </a:cubicBezTo>
                  <a:cubicBezTo>
                    <a:pt x="56588" y="55272"/>
                    <a:pt x="56698" y="55281"/>
                    <a:pt x="56805" y="55281"/>
                  </a:cubicBezTo>
                  <a:cubicBezTo>
                    <a:pt x="57484" y="55257"/>
                    <a:pt x="58174" y="55316"/>
                    <a:pt x="58865" y="55162"/>
                  </a:cubicBezTo>
                  <a:cubicBezTo>
                    <a:pt x="59017" y="55124"/>
                    <a:pt x="59175" y="55112"/>
                    <a:pt x="59336" y="55112"/>
                  </a:cubicBezTo>
                  <a:cubicBezTo>
                    <a:pt x="59577" y="55112"/>
                    <a:pt x="59824" y="55138"/>
                    <a:pt x="60067" y="55138"/>
                  </a:cubicBezTo>
                  <a:cubicBezTo>
                    <a:pt x="60118" y="55136"/>
                    <a:pt x="60169" y="55136"/>
                    <a:pt x="60220" y="55136"/>
                  </a:cubicBezTo>
                  <a:cubicBezTo>
                    <a:pt x="60288" y="55136"/>
                    <a:pt x="60356" y="55137"/>
                    <a:pt x="60424" y="55137"/>
                  </a:cubicBezTo>
                  <a:cubicBezTo>
                    <a:pt x="60661" y="55137"/>
                    <a:pt x="60897" y="55126"/>
                    <a:pt x="61127" y="55031"/>
                  </a:cubicBezTo>
                  <a:cubicBezTo>
                    <a:pt x="61186" y="54995"/>
                    <a:pt x="61270" y="54995"/>
                    <a:pt x="61341" y="54995"/>
                  </a:cubicBezTo>
                  <a:cubicBezTo>
                    <a:pt x="61467" y="55003"/>
                    <a:pt x="61593" y="55007"/>
                    <a:pt x="61718" y="55007"/>
                  </a:cubicBezTo>
                  <a:cubicBezTo>
                    <a:pt x="62601" y="55007"/>
                    <a:pt x="63472" y="54832"/>
                    <a:pt x="64355" y="54832"/>
                  </a:cubicBezTo>
                  <a:cubicBezTo>
                    <a:pt x="64461" y="54832"/>
                    <a:pt x="64568" y="54834"/>
                    <a:pt x="64675" y="54840"/>
                  </a:cubicBezTo>
                  <a:cubicBezTo>
                    <a:pt x="64755" y="54847"/>
                    <a:pt x="64835" y="54851"/>
                    <a:pt x="64915" y="54851"/>
                  </a:cubicBezTo>
                  <a:cubicBezTo>
                    <a:pt x="65120" y="54851"/>
                    <a:pt x="65323" y="54825"/>
                    <a:pt x="65520" y="54757"/>
                  </a:cubicBezTo>
                  <a:cubicBezTo>
                    <a:pt x="65648" y="54714"/>
                    <a:pt x="65788" y="54708"/>
                    <a:pt x="65926" y="54708"/>
                  </a:cubicBezTo>
                  <a:cubicBezTo>
                    <a:pt x="65982" y="54708"/>
                    <a:pt x="66037" y="54709"/>
                    <a:pt x="66092" y="54709"/>
                  </a:cubicBezTo>
                  <a:cubicBezTo>
                    <a:pt x="66330" y="54703"/>
                    <a:pt x="66568" y="54703"/>
                    <a:pt x="66806" y="54703"/>
                  </a:cubicBezTo>
                  <a:cubicBezTo>
                    <a:pt x="67044" y="54703"/>
                    <a:pt x="67282" y="54703"/>
                    <a:pt x="67521" y="54697"/>
                  </a:cubicBezTo>
                  <a:cubicBezTo>
                    <a:pt x="67608" y="54697"/>
                    <a:pt x="67696" y="54700"/>
                    <a:pt x="67784" y="54700"/>
                  </a:cubicBezTo>
                  <a:cubicBezTo>
                    <a:pt x="67981" y="54700"/>
                    <a:pt x="68176" y="54688"/>
                    <a:pt x="68366" y="54614"/>
                  </a:cubicBezTo>
                  <a:cubicBezTo>
                    <a:pt x="68449" y="54578"/>
                    <a:pt x="68544" y="54566"/>
                    <a:pt x="68640" y="54566"/>
                  </a:cubicBezTo>
                  <a:close/>
                  <a:moveTo>
                    <a:pt x="42506" y="55990"/>
                  </a:moveTo>
                  <a:cubicBezTo>
                    <a:pt x="42783" y="55990"/>
                    <a:pt x="43061" y="55991"/>
                    <a:pt x="43339" y="55995"/>
                  </a:cubicBezTo>
                  <a:cubicBezTo>
                    <a:pt x="43637" y="55995"/>
                    <a:pt x="43708" y="56078"/>
                    <a:pt x="43720" y="56388"/>
                  </a:cubicBezTo>
                  <a:cubicBezTo>
                    <a:pt x="43732" y="56555"/>
                    <a:pt x="43732" y="56721"/>
                    <a:pt x="43732" y="56888"/>
                  </a:cubicBezTo>
                  <a:cubicBezTo>
                    <a:pt x="43732" y="58424"/>
                    <a:pt x="43732" y="59972"/>
                    <a:pt x="43732" y="61520"/>
                  </a:cubicBezTo>
                  <a:cubicBezTo>
                    <a:pt x="43720" y="62043"/>
                    <a:pt x="43732" y="62555"/>
                    <a:pt x="43613" y="63079"/>
                  </a:cubicBezTo>
                  <a:cubicBezTo>
                    <a:pt x="43529" y="63496"/>
                    <a:pt x="43589" y="63937"/>
                    <a:pt x="43589" y="64365"/>
                  </a:cubicBezTo>
                  <a:cubicBezTo>
                    <a:pt x="43577" y="64651"/>
                    <a:pt x="43577" y="64925"/>
                    <a:pt x="43506" y="65211"/>
                  </a:cubicBezTo>
                  <a:cubicBezTo>
                    <a:pt x="43434" y="65437"/>
                    <a:pt x="43458" y="65675"/>
                    <a:pt x="43446" y="65913"/>
                  </a:cubicBezTo>
                  <a:cubicBezTo>
                    <a:pt x="43410" y="66556"/>
                    <a:pt x="43506" y="67199"/>
                    <a:pt x="43315" y="67830"/>
                  </a:cubicBezTo>
                  <a:cubicBezTo>
                    <a:pt x="43268" y="67985"/>
                    <a:pt x="43303" y="68163"/>
                    <a:pt x="43303" y="68330"/>
                  </a:cubicBezTo>
                  <a:cubicBezTo>
                    <a:pt x="43303" y="69473"/>
                    <a:pt x="43303" y="70616"/>
                    <a:pt x="43291" y="71759"/>
                  </a:cubicBezTo>
                  <a:cubicBezTo>
                    <a:pt x="43291" y="72176"/>
                    <a:pt x="43327" y="72604"/>
                    <a:pt x="43184" y="73021"/>
                  </a:cubicBezTo>
                  <a:cubicBezTo>
                    <a:pt x="43137" y="73176"/>
                    <a:pt x="43160" y="73354"/>
                    <a:pt x="43160" y="73521"/>
                  </a:cubicBezTo>
                  <a:cubicBezTo>
                    <a:pt x="43160" y="74116"/>
                    <a:pt x="43160" y="74712"/>
                    <a:pt x="43160" y="75307"/>
                  </a:cubicBezTo>
                  <a:cubicBezTo>
                    <a:pt x="43148" y="75688"/>
                    <a:pt x="43172" y="76057"/>
                    <a:pt x="43053" y="76438"/>
                  </a:cubicBezTo>
                  <a:cubicBezTo>
                    <a:pt x="42982" y="76629"/>
                    <a:pt x="43017" y="76855"/>
                    <a:pt x="43017" y="77069"/>
                  </a:cubicBezTo>
                  <a:cubicBezTo>
                    <a:pt x="43006" y="77331"/>
                    <a:pt x="43017" y="77593"/>
                    <a:pt x="43006" y="77855"/>
                  </a:cubicBezTo>
                  <a:cubicBezTo>
                    <a:pt x="42994" y="77986"/>
                    <a:pt x="42922" y="78093"/>
                    <a:pt x="42791" y="78105"/>
                  </a:cubicBezTo>
                  <a:cubicBezTo>
                    <a:pt x="42255" y="78164"/>
                    <a:pt x="41708" y="78236"/>
                    <a:pt x="41172" y="78272"/>
                  </a:cubicBezTo>
                  <a:cubicBezTo>
                    <a:pt x="41013" y="78280"/>
                    <a:pt x="40855" y="78282"/>
                    <a:pt x="40696" y="78282"/>
                  </a:cubicBezTo>
                  <a:cubicBezTo>
                    <a:pt x="40378" y="78282"/>
                    <a:pt x="40061" y="78272"/>
                    <a:pt x="39743" y="78272"/>
                  </a:cubicBezTo>
                  <a:cubicBezTo>
                    <a:pt x="39410" y="78284"/>
                    <a:pt x="39077" y="78260"/>
                    <a:pt x="38755" y="78379"/>
                  </a:cubicBezTo>
                  <a:cubicBezTo>
                    <a:pt x="38666" y="78409"/>
                    <a:pt x="38570" y="78415"/>
                    <a:pt x="38474" y="78415"/>
                  </a:cubicBezTo>
                  <a:cubicBezTo>
                    <a:pt x="38409" y="78415"/>
                    <a:pt x="38344" y="78412"/>
                    <a:pt x="38280" y="78412"/>
                  </a:cubicBezTo>
                  <a:cubicBezTo>
                    <a:pt x="38247" y="78412"/>
                    <a:pt x="38215" y="78413"/>
                    <a:pt x="38184" y="78415"/>
                  </a:cubicBezTo>
                  <a:cubicBezTo>
                    <a:pt x="38076" y="78419"/>
                    <a:pt x="37969" y="78420"/>
                    <a:pt x="37861" y="78420"/>
                  </a:cubicBezTo>
                  <a:cubicBezTo>
                    <a:pt x="37766" y="78420"/>
                    <a:pt x="37671" y="78419"/>
                    <a:pt x="37575" y="78419"/>
                  </a:cubicBezTo>
                  <a:cubicBezTo>
                    <a:pt x="37214" y="78419"/>
                    <a:pt x="36851" y="78431"/>
                    <a:pt x="36493" y="78545"/>
                  </a:cubicBezTo>
                  <a:cubicBezTo>
                    <a:pt x="36437" y="78561"/>
                    <a:pt x="36376" y="78565"/>
                    <a:pt x="36314" y="78565"/>
                  </a:cubicBezTo>
                  <a:cubicBezTo>
                    <a:pt x="36231" y="78565"/>
                    <a:pt x="36146" y="78557"/>
                    <a:pt x="36064" y="78557"/>
                  </a:cubicBezTo>
                  <a:lnTo>
                    <a:pt x="34778" y="78557"/>
                  </a:lnTo>
                  <a:cubicBezTo>
                    <a:pt x="34697" y="78557"/>
                    <a:pt x="34611" y="78550"/>
                    <a:pt x="34528" y="78550"/>
                  </a:cubicBezTo>
                  <a:cubicBezTo>
                    <a:pt x="34466" y="78550"/>
                    <a:pt x="34406" y="78554"/>
                    <a:pt x="34350" y="78569"/>
                  </a:cubicBezTo>
                  <a:cubicBezTo>
                    <a:pt x="33925" y="78684"/>
                    <a:pt x="33496" y="78704"/>
                    <a:pt x="33068" y="78704"/>
                  </a:cubicBezTo>
                  <a:cubicBezTo>
                    <a:pt x="32850" y="78704"/>
                    <a:pt x="32632" y="78699"/>
                    <a:pt x="32414" y="78699"/>
                  </a:cubicBezTo>
                  <a:cubicBezTo>
                    <a:pt x="32353" y="78699"/>
                    <a:pt x="32292" y="78699"/>
                    <a:pt x="32230" y="78700"/>
                  </a:cubicBezTo>
                  <a:cubicBezTo>
                    <a:pt x="31853" y="78711"/>
                    <a:pt x="31495" y="78857"/>
                    <a:pt x="31111" y="78857"/>
                  </a:cubicBezTo>
                  <a:cubicBezTo>
                    <a:pt x="31083" y="78857"/>
                    <a:pt x="31056" y="78857"/>
                    <a:pt x="31028" y="78855"/>
                  </a:cubicBezTo>
                  <a:cubicBezTo>
                    <a:pt x="30945" y="78850"/>
                    <a:pt x="30863" y="78848"/>
                    <a:pt x="30781" y="78848"/>
                  </a:cubicBezTo>
                  <a:cubicBezTo>
                    <a:pt x="30462" y="78848"/>
                    <a:pt x="30148" y="78884"/>
                    <a:pt x="29825" y="78950"/>
                  </a:cubicBezTo>
                  <a:cubicBezTo>
                    <a:pt x="29659" y="78989"/>
                    <a:pt x="29484" y="79000"/>
                    <a:pt x="29307" y="79000"/>
                  </a:cubicBezTo>
                  <a:cubicBezTo>
                    <a:pt x="29104" y="79000"/>
                    <a:pt x="28897" y="78986"/>
                    <a:pt x="28694" y="78986"/>
                  </a:cubicBezTo>
                  <a:cubicBezTo>
                    <a:pt x="28385" y="78998"/>
                    <a:pt x="28075" y="78974"/>
                    <a:pt x="27777" y="79093"/>
                  </a:cubicBezTo>
                  <a:cubicBezTo>
                    <a:pt x="27690" y="79125"/>
                    <a:pt x="27592" y="79130"/>
                    <a:pt x="27494" y="79130"/>
                  </a:cubicBezTo>
                  <a:cubicBezTo>
                    <a:pt x="27445" y="79130"/>
                    <a:pt x="27396" y="79129"/>
                    <a:pt x="27349" y="79129"/>
                  </a:cubicBezTo>
                  <a:cubicBezTo>
                    <a:pt x="26992" y="79141"/>
                    <a:pt x="26646" y="79129"/>
                    <a:pt x="26289" y="79236"/>
                  </a:cubicBezTo>
                  <a:cubicBezTo>
                    <a:pt x="26194" y="79272"/>
                    <a:pt x="26090" y="79281"/>
                    <a:pt x="25983" y="79281"/>
                  </a:cubicBezTo>
                  <a:cubicBezTo>
                    <a:pt x="25875" y="79281"/>
                    <a:pt x="25765" y="79272"/>
                    <a:pt x="25658" y="79272"/>
                  </a:cubicBezTo>
                  <a:cubicBezTo>
                    <a:pt x="23991" y="79272"/>
                    <a:pt x="22324" y="79272"/>
                    <a:pt x="20658" y="79284"/>
                  </a:cubicBezTo>
                  <a:cubicBezTo>
                    <a:pt x="20538" y="79284"/>
                    <a:pt x="20419" y="79280"/>
                    <a:pt x="20301" y="79280"/>
                  </a:cubicBezTo>
                  <a:cubicBezTo>
                    <a:pt x="20064" y="79280"/>
                    <a:pt x="19828" y="79296"/>
                    <a:pt x="19598" y="79391"/>
                  </a:cubicBezTo>
                  <a:cubicBezTo>
                    <a:pt x="19538" y="79415"/>
                    <a:pt x="19455" y="79415"/>
                    <a:pt x="19384" y="79415"/>
                  </a:cubicBezTo>
                  <a:cubicBezTo>
                    <a:pt x="19333" y="79416"/>
                    <a:pt x="19286" y="79416"/>
                    <a:pt x="19242" y="79416"/>
                  </a:cubicBezTo>
                  <a:cubicBezTo>
                    <a:pt x="18778" y="79416"/>
                    <a:pt x="18729" y="79340"/>
                    <a:pt x="18729" y="78796"/>
                  </a:cubicBezTo>
                  <a:cubicBezTo>
                    <a:pt x="18729" y="75271"/>
                    <a:pt x="18729" y="71747"/>
                    <a:pt x="18729" y="68223"/>
                  </a:cubicBezTo>
                  <a:lnTo>
                    <a:pt x="18729" y="58162"/>
                  </a:lnTo>
                  <a:lnTo>
                    <a:pt x="18729" y="57805"/>
                  </a:lnTo>
                  <a:cubicBezTo>
                    <a:pt x="18729" y="57269"/>
                    <a:pt x="18717" y="57186"/>
                    <a:pt x="19336" y="57102"/>
                  </a:cubicBezTo>
                  <a:cubicBezTo>
                    <a:pt x="19931" y="57031"/>
                    <a:pt x="20527" y="57079"/>
                    <a:pt x="21110" y="56971"/>
                  </a:cubicBezTo>
                  <a:cubicBezTo>
                    <a:pt x="21812" y="56840"/>
                    <a:pt x="22539" y="56936"/>
                    <a:pt x="23229" y="56829"/>
                  </a:cubicBezTo>
                  <a:cubicBezTo>
                    <a:pt x="23936" y="56724"/>
                    <a:pt x="24639" y="56709"/>
                    <a:pt x="25342" y="56709"/>
                  </a:cubicBezTo>
                  <a:cubicBezTo>
                    <a:pt x="25620" y="56709"/>
                    <a:pt x="25897" y="56711"/>
                    <a:pt x="26175" y="56711"/>
                  </a:cubicBezTo>
                  <a:cubicBezTo>
                    <a:pt x="26475" y="56711"/>
                    <a:pt x="26775" y="56709"/>
                    <a:pt x="27075" y="56698"/>
                  </a:cubicBezTo>
                  <a:cubicBezTo>
                    <a:pt x="27107" y="56698"/>
                    <a:pt x="27139" y="56703"/>
                    <a:pt x="27170" y="56703"/>
                  </a:cubicBezTo>
                  <a:cubicBezTo>
                    <a:pt x="27186" y="56703"/>
                    <a:pt x="27202" y="56702"/>
                    <a:pt x="27218" y="56698"/>
                  </a:cubicBezTo>
                  <a:cubicBezTo>
                    <a:pt x="27783" y="56582"/>
                    <a:pt x="28350" y="56556"/>
                    <a:pt x="28918" y="56556"/>
                  </a:cubicBezTo>
                  <a:cubicBezTo>
                    <a:pt x="29410" y="56556"/>
                    <a:pt x="29902" y="56576"/>
                    <a:pt x="30393" y="56576"/>
                  </a:cubicBezTo>
                  <a:cubicBezTo>
                    <a:pt x="30565" y="56576"/>
                    <a:pt x="30737" y="56573"/>
                    <a:pt x="30909" y="56567"/>
                  </a:cubicBezTo>
                  <a:cubicBezTo>
                    <a:pt x="31218" y="56555"/>
                    <a:pt x="31528" y="56590"/>
                    <a:pt x="31826" y="56459"/>
                  </a:cubicBezTo>
                  <a:cubicBezTo>
                    <a:pt x="31885" y="56436"/>
                    <a:pt x="31968" y="56424"/>
                    <a:pt x="32040" y="56424"/>
                  </a:cubicBezTo>
                  <a:cubicBezTo>
                    <a:pt x="32087" y="56425"/>
                    <a:pt x="32134" y="56425"/>
                    <a:pt x="32180" y="56425"/>
                  </a:cubicBezTo>
                  <a:cubicBezTo>
                    <a:pt x="33027" y="56425"/>
                    <a:pt x="33859" y="56256"/>
                    <a:pt x="34703" y="56256"/>
                  </a:cubicBezTo>
                  <a:cubicBezTo>
                    <a:pt x="34831" y="56256"/>
                    <a:pt x="34959" y="56260"/>
                    <a:pt x="35088" y="56269"/>
                  </a:cubicBezTo>
                  <a:cubicBezTo>
                    <a:pt x="35282" y="56284"/>
                    <a:pt x="35476" y="56289"/>
                    <a:pt x="35670" y="56289"/>
                  </a:cubicBezTo>
                  <a:cubicBezTo>
                    <a:pt x="35928" y="56289"/>
                    <a:pt x="36187" y="56281"/>
                    <a:pt x="36445" y="56281"/>
                  </a:cubicBezTo>
                  <a:cubicBezTo>
                    <a:pt x="36707" y="56281"/>
                    <a:pt x="36969" y="56269"/>
                    <a:pt x="37219" y="56197"/>
                  </a:cubicBezTo>
                  <a:cubicBezTo>
                    <a:pt x="37398" y="56138"/>
                    <a:pt x="37600" y="56138"/>
                    <a:pt x="37791" y="56138"/>
                  </a:cubicBezTo>
                  <a:lnTo>
                    <a:pt x="39577" y="56138"/>
                  </a:lnTo>
                  <a:cubicBezTo>
                    <a:pt x="39898" y="56126"/>
                    <a:pt x="40243" y="56162"/>
                    <a:pt x="40553" y="56031"/>
                  </a:cubicBezTo>
                  <a:cubicBezTo>
                    <a:pt x="40636" y="55995"/>
                    <a:pt x="40743" y="55995"/>
                    <a:pt x="40839" y="55995"/>
                  </a:cubicBezTo>
                  <a:cubicBezTo>
                    <a:pt x="41394" y="55995"/>
                    <a:pt x="41950" y="55990"/>
                    <a:pt x="42506" y="55990"/>
                  </a:cubicBezTo>
                  <a:close/>
                  <a:moveTo>
                    <a:pt x="217112" y="76703"/>
                  </a:moveTo>
                  <a:cubicBezTo>
                    <a:pt x="217587" y="76703"/>
                    <a:pt x="218063" y="76706"/>
                    <a:pt x="218539" y="76712"/>
                  </a:cubicBezTo>
                  <a:cubicBezTo>
                    <a:pt x="218897" y="76712"/>
                    <a:pt x="218944" y="76771"/>
                    <a:pt x="218956" y="77141"/>
                  </a:cubicBezTo>
                  <a:cubicBezTo>
                    <a:pt x="218968" y="77283"/>
                    <a:pt x="218968" y="77426"/>
                    <a:pt x="218968" y="77569"/>
                  </a:cubicBezTo>
                  <a:lnTo>
                    <a:pt x="218968" y="84558"/>
                  </a:lnTo>
                  <a:cubicBezTo>
                    <a:pt x="218968" y="84892"/>
                    <a:pt x="218980" y="85225"/>
                    <a:pt x="218861" y="85546"/>
                  </a:cubicBezTo>
                  <a:cubicBezTo>
                    <a:pt x="218801" y="85713"/>
                    <a:pt x="218825" y="85927"/>
                    <a:pt x="218825" y="86106"/>
                  </a:cubicBezTo>
                  <a:cubicBezTo>
                    <a:pt x="218825" y="86630"/>
                    <a:pt x="218885" y="87166"/>
                    <a:pt x="218801" y="87678"/>
                  </a:cubicBezTo>
                  <a:cubicBezTo>
                    <a:pt x="218587" y="89023"/>
                    <a:pt x="218730" y="90380"/>
                    <a:pt x="218682" y="91726"/>
                  </a:cubicBezTo>
                  <a:cubicBezTo>
                    <a:pt x="218670" y="91821"/>
                    <a:pt x="218694" y="91928"/>
                    <a:pt x="218670" y="92011"/>
                  </a:cubicBezTo>
                  <a:cubicBezTo>
                    <a:pt x="218468" y="92619"/>
                    <a:pt x="218539" y="93238"/>
                    <a:pt x="218539" y="93857"/>
                  </a:cubicBezTo>
                  <a:cubicBezTo>
                    <a:pt x="218528" y="95071"/>
                    <a:pt x="218539" y="96286"/>
                    <a:pt x="218539" y="97488"/>
                  </a:cubicBezTo>
                  <a:cubicBezTo>
                    <a:pt x="218539" y="97631"/>
                    <a:pt x="218539" y="97774"/>
                    <a:pt x="218539" y="97917"/>
                  </a:cubicBezTo>
                  <a:cubicBezTo>
                    <a:pt x="218516" y="98369"/>
                    <a:pt x="218492" y="98405"/>
                    <a:pt x="218027" y="98405"/>
                  </a:cubicBezTo>
                  <a:cubicBezTo>
                    <a:pt x="216599" y="98417"/>
                    <a:pt x="215182" y="98417"/>
                    <a:pt x="213753" y="98417"/>
                  </a:cubicBezTo>
                  <a:cubicBezTo>
                    <a:pt x="213150" y="98417"/>
                    <a:pt x="212547" y="98412"/>
                    <a:pt x="211943" y="98412"/>
                  </a:cubicBezTo>
                  <a:cubicBezTo>
                    <a:pt x="211642" y="98412"/>
                    <a:pt x="211340" y="98413"/>
                    <a:pt x="211038" y="98417"/>
                  </a:cubicBezTo>
                  <a:cubicBezTo>
                    <a:pt x="210880" y="98417"/>
                    <a:pt x="210721" y="98413"/>
                    <a:pt x="210563" y="98413"/>
                  </a:cubicBezTo>
                  <a:cubicBezTo>
                    <a:pt x="210246" y="98413"/>
                    <a:pt x="209931" y="98429"/>
                    <a:pt x="209622" y="98524"/>
                  </a:cubicBezTo>
                  <a:cubicBezTo>
                    <a:pt x="209546" y="98551"/>
                    <a:pt x="209463" y="98559"/>
                    <a:pt x="209377" y="98559"/>
                  </a:cubicBezTo>
                  <a:cubicBezTo>
                    <a:pt x="209273" y="98559"/>
                    <a:pt x="209166" y="98548"/>
                    <a:pt x="209062" y="98548"/>
                  </a:cubicBezTo>
                  <a:lnTo>
                    <a:pt x="203776" y="98548"/>
                  </a:lnTo>
                  <a:lnTo>
                    <a:pt x="203776" y="98560"/>
                  </a:lnTo>
                  <a:lnTo>
                    <a:pt x="198204" y="98560"/>
                  </a:lnTo>
                  <a:cubicBezTo>
                    <a:pt x="197703" y="98548"/>
                    <a:pt x="197584" y="98429"/>
                    <a:pt x="197715" y="97953"/>
                  </a:cubicBezTo>
                  <a:cubicBezTo>
                    <a:pt x="197799" y="97643"/>
                    <a:pt x="197811" y="97345"/>
                    <a:pt x="197823" y="97036"/>
                  </a:cubicBezTo>
                  <a:cubicBezTo>
                    <a:pt x="197834" y="96560"/>
                    <a:pt x="197787" y="96083"/>
                    <a:pt x="197942" y="95619"/>
                  </a:cubicBezTo>
                  <a:cubicBezTo>
                    <a:pt x="197989" y="95476"/>
                    <a:pt x="197965" y="95298"/>
                    <a:pt x="197965" y="95131"/>
                  </a:cubicBezTo>
                  <a:cubicBezTo>
                    <a:pt x="197977" y="94678"/>
                    <a:pt x="197930" y="94226"/>
                    <a:pt x="198084" y="93785"/>
                  </a:cubicBezTo>
                  <a:cubicBezTo>
                    <a:pt x="198132" y="93607"/>
                    <a:pt x="198096" y="93404"/>
                    <a:pt x="198108" y="93214"/>
                  </a:cubicBezTo>
                  <a:cubicBezTo>
                    <a:pt x="198120" y="92797"/>
                    <a:pt x="198073" y="92369"/>
                    <a:pt x="198215" y="91952"/>
                  </a:cubicBezTo>
                  <a:cubicBezTo>
                    <a:pt x="198275" y="91797"/>
                    <a:pt x="198239" y="91619"/>
                    <a:pt x="198251" y="91452"/>
                  </a:cubicBezTo>
                  <a:cubicBezTo>
                    <a:pt x="198263" y="90928"/>
                    <a:pt x="198251" y="90416"/>
                    <a:pt x="198358" y="89892"/>
                  </a:cubicBezTo>
                  <a:cubicBezTo>
                    <a:pt x="198454" y="89416"/>
                    <a:pt x="198382" y="88904"/>
                    <a:pt x="198394" y="88404"/>
                  </a:cubicBezTo>
                  <a:cubicBezTo>
                    <a:pt x="198406" y="87904"/>
                    <a:pt x="198358" y="87404"/>
                    <a:pt x="198513" y="86916"/>
                  </a:cubicBezTo>
                  <a:cubicBezTo>
                    <a:pt x="198561" y="86737"/>
                    <a:pt x="198537" y="86535"/>
                    <a:pt x="198537" y="86344"/>
                  </a:cubicBezTo>
                  <a:cubicBezTo>
                    <a:pt x="198537" y="85273"/>
                    <a:pt x="198537" y="84201"/>
                    <a:pt x="198537" y="83141"/>
                  </a:cubicBezTo>
                  <a:cubicBezTo>
                    <a:pt x="198537" y="82689"/>
                    <a:pt x="198501" y="82236"/>
                    <a:pt x="198656" y="81796"/>
                  </a:cubicBezTo>
                  <a:cubicBezTo>
                    <a:pt x="198704" y="81617"/>
                    <a:pt x="198680" y="81415"/>
                    <a:pt x="198680" y="81224"/>
                  </a:cubicBezTo>
                  <a:cubicBezTo>
                    <a:pt x="198680" y="80224"/>
                    <a:pt x="198680" y="79224"/>
                    <a:pt x="198680" y="78224"/>
                  </a:cubicBezTo>
                  <a:cubicBezTo>
                    <a:pt x="198680" y="78045"/>
                    <a:pt x="198680" y="77855"/>
                    <a:pt x="198704" y="77664"/>
                  </a:cubicBezTo>
                  <a:cubicBezTo>
                    <a:pt x="198716" y="77533"/>
                    <a:pt x="198799" y="77450"/>
                    <a:pt x="198930" y="77438"/>
                  </a:cubicBezTo>
                  <a:cubicBezTo>
                    <a:pt x="199144" y="77414"/>
                    <a:pt x="199358" y="77414"/>
                    <a:pt x="199573" y="77414"/>
                  </a:cubicBezTo>
                  <a:lnTo>
                    <a:pt x="205716" y="77414"/>
                  </a:lnTo>
                  <a:cubicBezTo>
                    <a:pt x="205773" y="77414"/>
                    <a:pt x="205829" y="77415"/>
                    <a:pt x="205884" y="77415"/>
                  </a:cubicBezTo>
                  <a:cubicBezTo>
                    <a:pt x="206135" y="77415"/>
                    <a:pt x="206380" y="77407"/>
                    <a:pt x="206633" y="77319"/>
                  </a:cubicBezTo>
                  <a:cubicBezTo>
                    <a:pt x="206744" y="77287"/>
                    <a:pt x="206871" y="77282"/>
                    <a:pt x="207000" y="77282"/>
                  </a:cubicBezTo>
                  <a:cubicBezTo>
                    <a:pt x="207064" y="77282"/>
                    <a:pt x="207129" y="77283"/>
                    <a:pt x="207193" y="77283"/>
                  </a:cubicBezTo>
                  <a:cubicBezTo>
                    <a:pt x="207335" y="77276"/>
                    <a:pt x="207476" y="77274"/>
                    <a:pt x="207618" y="77274"/>
                  </a:cubicBezTo>
                  <a:cubicBezTo>
                    <a:pt x="207756" y="77274"/>
                    <a:pt x="207895" y="77276"/>
                    <a:pt x="208032" y="77276"/>
                  </a:cubicBezTo>
                  <a:cubicBezTo>
                    <a:pt x="208442" y="77276"/>
                    <a:pt x="208849" y="77261"/>
                    <a:pt x="209253" y="77141"/>
                  </a:cubicBezTo>
                  <a:cubicBezTo>
                    <a:pt x="209303" y="77128"/>
                    <a:pt x="209358" y="77124"/>
                    <a:pt x="209416" y="77124"/>
                  </a:cubicBezTo>
                  <a:cubicBezTo>
                    <a:pt x="209496" y="77124"/>
                    <a:pt x="209580" y="77131"/>
                    <a:pt x="209662" y="77131"/>
                  </a:cubicBezTo>
                  <a:cubicBezTo>
                    <a:pt x="209689" y="77131"/>
                    <a:pt x="209715" y="77130"/>
                    <a:pt x="209741" y="77129"/>
                  </a:cubicBezTo>
                  <a:cubicBezTo>
                    <a:pt x="209806" y="77129"/>
                    <a:pt x="209871" y="77129"/>
                    <a:pt x="209935" y="77129"/>
                  </a:cubicBezTo>
                  <a:cubicBezTo>
                    <a:pt x="210227" y="77129"/>
                    <a:pt x="210518" y="77121"/>
                    <a:pt x="210800" y="77033"/>
                  </a:cubicBezTo>
                  <a:cubicBezTo>
                    <a:pt x="210920" y="76993"/>
                    <a:pt x="211055" y="76987"/>
                    <a:pt x="211192" y="76987"/>
                  </a:cubicBezTo>
                  <a:cubicBezTo>
                    <a:pt x="211257" y="76987"/>
                    <a:pt x="211323" y="76988"/>
                    <a:pt x="211388" y="76988"/>
                  </a:cubicBezTo>
                  <a:cubicBezTo>
                    <a:pt x="211431" y="76988"/>
                    <a:pt x="211473" y="76988"/>
                    <a:pt x="211515" y="76986"/>
                  </a:cubicBezTo>
                  <a:cubicBezTo>
                    <a:pt x="211605" y="76984"/>
                    <a:pt x="211695" y="76984"/>
                    <a:pt x="211786" y="76984"/>
                  </a:cubicBezTo>
                  <a:cubicBezTo>
                    <a:pt x="211882" y="76984"/>
                    <a:pt x="211978" y="76984"/>
                    <a:pt x="212075" y="76984"/>
                  </a:cubicBezTo>
                  <a:cubicBezTo>
                    <a:pt x="212500" y="76984"/>
                    <a:pt x="212927" y="76974"/>
                    <a:pt x="213348" y="76867"/>
                  </a:cubicBezTo>
                  <a:cubicBezTo>
                    <a:pt x="213480" y="76835"/>
                    <a:pt x="213615" y="76826"/>
                    <a:pt x="213751" y="76826"/>
                  </a:cubicBezTo>
                  <a:cubicBezTo>
                    <a:pt x="213944" y="76826"/>
                    <a:pt x="214140" y="76844"/>
                    <a:pt x="214333" y="76844"/>
                  </a:cubicBezTo>
                  <a:cubicBezTo>
                    <a:pt x="214362" y="76844"/>
                    <a:pt x="214391" y="76844"/>
                    <a:pt x="214420" y="76843"/>
                  </a:cubicBezTo>
                  <a:cubicBezTo>
                    <a:pt x="214508" y="76843"/>
                    <a:pt x="214597" y="76845"/>
                    <a:pt x="214685" y="76845"/>
                  </a:cubicBezTo>
                  <a:cubicBezTo>
                    <a:pt x="214905" y="76845"/>
                    <a:pt x="215124" y="76833"/>
                    <a:pt x="215337" y="76748"/>
                  </a:cubicBezTo>
                  <a:cubicBezTo>
                    <a:pt x="215444" y="76712"/>
                    <a:pt x="215575" y="76712"/>
                    <a:pt x="215694" y="76712"/>
                  </a:cubicBezTo>
                  <a:cubicBezTo>
                    <a:pt x="216164" y="76706"/>
                    <a:pt x="216637" y="76703"/>
                    <a:pt x="217112" y="76703"/>
                  </a:cubicBezTo>
                  <a:close/>
                  <a:moveTo>
                    <a:pt x="220281" y="76700"/>
                  </a:moveTo>
                  <a:cubicBezTo>
                    <a:pt x="220303" y="76700"/>
                    <a:pt x="220326" y="76700"/>
                    <a:pt x="220349" y="76700"/>
                  </a:cubicBezTo>
                  <a:lnTo>
                    <a:pt x="225695" y="76700"/>
                  </a:lnTo>
                  <a:lnTo>
                    <a:pt x="225707" y="76712"/>
                  </a:lnTo>
                  <a:lnTo>
                    <a:pt x="231053" y="76712"/>
                  </a:lnTo>
                  <a:cubicBezTo>
                    <a:pt x="231339" y="76712"/>
                    <a:pt x="231624" y="76712"/>
                    <a:pt x="231898" y="76795"/>
                  </a:cubicBezTo>
                  <a:cubicBezTo>
                    <a:pt x="232101" y="76855"/>
                    <a:pt x="232327" y="76855"/>
                    <a:pt x="232541" y="76855"/>
                  </a:cubicBezTo>
                  <a:lnTo>
                    <a:pt x="235530" y="76855"/>
                  </a:lnTo>
                  <a:cubicBezTo>
                    <a:pt x="235680" y="76855"/>
                    <a:pt x="235831" y="76851"/>
                    <a:pt x="235982" y="76851"/>
                  </a:cubicBezTo>
                  <a:cubicBezTo>
                    <a:pt x="236282" y="76851"/>
                    <a:pt x="236581" y="76867"/>
                    <a:pt x="236875" y="76962"/>
                  </a:cubicBezTo>
                  <a:cubicBezTo>
                    <a:pt x="236974" y="76995"/>
                    <a:pt x="237081" y="77002"/>
                    <a:pt x="237189" y="77002"/>
                  </a:cubicBezTo>
                  <a:cubicBezTo>
                    <a:pt x="237275" y="77002"/>
                    <a:pt x="237362" y="76998"/>
                    <a:pt x="237447" y="76998"/>
                  </a:cubicBezTo>
                  <a:lnTo>
                    <a:pt x="241018" y="76998"/>
                  </a:lnTo>
                  <a:cubicBezTo>
                    <a:pt x="241197" y="76998"/>
                    <a:pt x="241388" y="76998"/>
                    <a:pt x="241578" y="77021"/>
                  </a:cubicBezTo>
                  <a:cubicBezTo>
                    <a:pt x="241709" y="77033"/>
                    <a:pt x="241804" y="77129"/>
                    <a:pt x="241804" y="77248"/>
                  </a:cubicBezTo>
                  <a:cubicBezTo>
                    <a:pt x="241816" y="77867"/>
                    <a:pt x="241864" y="78498"/>
                    <a:pt x="241780" y="79105"/>
                  </a:cubicBezTo>
                  <a:cubicBezTo>
                    <a:pt x="241721" y="79534"/>
                    <a:pt x="241685" y="79950"/>
                    <a:pt x="241673" y="80379"/>
                  </a:cubicBezTo>
                  <a:cubicBezTo>
                    <a:pt x="241661" y="80891"/>
                    <a:pt x="241721" y="81415"/>
                    <a:pt x="241554" y="81927"/>
                  </a:cubicBezTo>
                  <a:cubicBezTo>
                    <a:pt x="241507" y="82082"/>
                    <a:pt x="241542" y="82260"/>
                    <a:pt x="241542" y="82427"/>
                  </a:cubicBezTo>
                  <a:cubicBezTo>
                    <a:pt x="241530" y="83308"/>
                    <a:pt x="241542" y="84189"/>
                    <a:pt x="241530" y="85070"/>
                  </a:cubicBezTo>
                  <a:cubicBezTo>
                    <a:pt x="241530" y="85534"/>
                    <a:pt x="241566" y="86011"/>
                    <a:pt x="241423" y="86487"/>
                  </a:cubicBezTo>
                  <a:cubicBezTo>
                    <a:pt x="241364" y="86654"/>
                    <a:pt x="241399" y="86856"/>
                    <a:pt x="241399" y="87047"/>
                  </a:cubicBezTo>
                  <a:cubicBezTo>
                    <a:pt x="241388" y="88047"/>
                    <a:pt x="241399" y="89047"/>
                    <a:pt x="241388" y="90047"/>
                  </a:cubicBezTo>
                  <a:cubicBezTo>
                    <a:pt x="241388" y="90476"/>
                    <a:pt x="241423" y="90892"/>
                    <a:pt x="241280" y="91321"/>
                  </a:cubicBezTo>
                  <a:cubicBezTo>
                    <a:pt x="241221" y="91464"/>
                    <a:pt x="241257" y="91642"/>
                    <a:pt x="241257" y="91809"/>
                  </a:cubicBezTo>
                  <a:cubicBezTo>
                    <a:pt x="241245" y="92523"/>
                    <a:pt x="241257" y="93238"/>
                    <a:pt x="241245" y="93952"/>
                  </a:cubicBezTo>
                  <a:cubicBezTo>
                    <a:pt x="241245" y="94357"/>
                    <a:pt x="241280" y="94762"/>
                    <a:pt x="241137" y="95155"/>
                  </a:cubicBezTo>
                  <a:cubicBezTo>
                    <a:pt x="241078" y="95321"/>
                    <a:pt x="241114" y="95524"/>
                    <a:pt x="241114" y="95714"/>
                  </a:cubicBezTo>
                  <a:cubicBezTo>
                    <a:pt x="241102" y="96452"/>
                    <a:pt x="241102" y="97191"/>
                    <a:pt x="241102" y="97929"/>
                  </a:cubicBezTo>
                  <a:cubicBezTo>
                    <a:pt x="241102" y="98096"/>
                    <a:pt x="241102" y="98262"/>
                    <a:pt x="241090" y="98429"/>
                  </a:cubicBezTo>
                  <a:cubicBezTo>
                    <a:pt x="241078" y="98596"/>
                    <a:pt x="240971" y="98679"/>
                    <a:pt x="240804" y="98691"/>
                  </a:cubicBezTo>
                  <a:cubicBezTo>
                    <a:pt x="240697" y="98703"/>
                    <a:pt x="240578" y="98703"/>
                    <a:pt x="240459" y="98703"/>
                  </a:cubicBezTo>
                  <a:cubicBezTo>
                    <a:pt x="240361" y="98699"/>
                    <a:pt x="240263" y="98698"/>
                    <a:pt x="240165" y="98698"/>
                  </a:cubicBezTo>
                  <a:cubicBezTo>
                    <a:pt x="239999" y="98698"/>
                    <a:pt x="239834" y="98701"/>
                    <a:pt x="239669" y="98701"/>
                  </a:cubicBezTo>
                  <a:cubicBezTo>
                    <a:pt x="239291" y="98701"/>
                    <a:pt x="238914" y="98684"/>
                    <a:pt x="238542" y="98572"/>
                  </a:cubicBezTo>
                  <a:cubicBezTo>
                    <a:pt x="238470" y="98553"/>
                    <a:pt x="238395" y="98547"/>
                    <a:pt x="238318" y="98547"/>
                  </a:cubicBezTo>
                  <a:cubicBezTo>
                    <a:pt x="238203" y="98547"/>
                    <a:pt x="238085" y="98560"/>
                    <a:pt x="237970" y="98560"/>
                  </a:cubicBezTo>
                  <a:lnTo>
                    <a:pt x="233410" y="98560"/>
                  </a:lnTo>
                  <a:cubicBezTo>
                    <a:pt x="233358" y="98560"/>
                    <a:pt x="233306" y="98560"/>
                    <a:pt x="233253" y="98560"/>
                  </a:cubicBezTo>
                  <a:cubicBezTo>
                    <a:pt x="233044" y="98560"/>
                    <a:pt x="232834" y="98553"/>
                    <a:pt x="232625" y="98477"/>
                  </a:cubicBezTo>
                  <a:cubicBezTo>
                    <a:pt x="232482" y="98422"/>
                    <a:pt x="232335" y="98410"/>
                    <a:pt x="232186" y="98410"/>
                  </a:cubicBezTo>
                  <a:cubicBezTo>
                    <a:pt x="232075" y="98410"/>
                    <a:pt x="231963" y="98417"/>
                    <a:pt x="231851" y="98417"/>
                  </a:cubicBezTo>
                  <a:lnTo>
                    <a:pt x="220075" y="98417"/>
                  </a:lnTo>
                  <a:cubicBezTo>
                    <a:pt x="219930" y="98417"/>
                    <a:pt x="219807" y="98419"/>
                    <a:pt x="219702" y="98419"/>
                  </a:cubicBezTo>
                  <a:cubicBezTo>
                    <a:pt x="219049" y="98419"/>
                    <a:pt x="219111" y="98357"/>
                    <a:pt x="219111" y="97464"/>
                  </a:cubicBezTo>
                  <a:cubicBezTo>
                    <a:pt x="219111" y="95512"/>
                    <a:pt x="219111" y="93559"/>
                    <a:pt x="219111" y="91607"/>
                  </a:cubicBezTo>
                  <a:cubicBezTo>
                    <a:pt x="219111" y="91321"/>
                    <a:pt x="219111" y="91035"/>
                    <a:pt x="219194" y="90761"/>
                  </a:cubicBezTo>
                  <a:cubicBezTo>
                    <a:pt x="219254" y="90583"/>
                    <a:pt x="219242" y="90380"/>
                    <a:pt x="219242" y="90190"/>
                  </a:cubicBezTo>
                  <a:cubicBezTo>
                    <a:pt x="219254" y="89666"/>
                    <a:pt x="219242" y="89154"/>
                    <a:pt x="219254" y="88630"/>
                  </a:cubicBezTo>
                  <a:cubicBezTo>
                    <a:pt x="219254" y="88154"/>
                    <a:pt x="219218" y="87678"/>
                    <a:pt x="219373" y="87213"/>
                  </a:cubicBezTo>
                  <a:cubicBezTo>
                    <a:pt x="219420" y="87058"/>
                    <a:pt x="219397" y="86880"/>
                    <a:pt x="219397" y="86713"/>
                  </a:cubicBezTo>
                  <a:cubicBezTo>
                    <a:pt x="219397" y="86142"/>
                    <a:pt x="219397" y="85570"/>
                    <a:pt x="219397" y="84999"/>
                  </a:cubicBezTo>
                  <a:cubicBezTo>
                    <a:pt x="219397" y="84665"/>
                    <a:pt x="219385" y="84344"/>
                    <a:pt x="219492" y="84010"/>
                  </a:cubicBezTo>
                  <a:cubicBezTo>
                    <a:pt x="219551" y="83796"/>
                    <a:pt x="219528" y="83546"/>
                    <a:pt x="219528" y="83308"/>
                  </a:cubicBezTo>
                  <a:cubicBezTo>
                    <a:pt x="219528" y="81379"/>
                    <a:pt x="219540" y="79450"/>
                    <a:pt x="219528" y="77522"/>
                  </a:cubicBezTo>
                  <a:cubicBezTo>
                    <a:pt x="219528" y="76711"/>
                    <a:pt x="219505" y="76700"/>
                    <a:pt x="220281" y="76700"/>
                  </a:cubicBezTo>
                  <a:close/>
                  <a:moveTo>
                    <a:pt x="197561" y="77414"/>
                  </a:moveTo>
                  <a:cubicBezTo>
                    <a:pt x="197906" y="77438"/>
                    <a:pt x="197965" y="77498"/>
                    <a:pt x="197965" y="77855"/>
                  </a:cubicBezTo>
                  <a:cubicBezTo>
                    <a:pt x="197977" y="78974"/>
                    <a:pt x="197977" y="80093"/>
                    <a:pt x="197977" y="81212"/>
                  </a:cubicBezTo>
                  <a:lnTo>
                    <a:pt x="197965" y="81212"/>
                  </a:lnTo>
                  <a:cubicBezTo>
                    <a:pt x="197965" y="82058"/>
                    <a:pt x="197965" y="82915"/>
                    <a:pt x="197965" y="83772"/>
                  </a:cubicBezTo>
                  <a:cubicBezTo>
                    <a:pt x="197965" y="84249"/>
                    <a:pt x="198001" y="84725"/>
                    <a:pt x="197846" y="85189"/>
                  </a:cubicBezTo>
                  <a:cubicBezTo>
                    <a:pt x="197799" y="85344"/>
                    <a:pt x="197823" y="85523"/>
                    <a:pt x="197823" y="85689"/>
                  </a:cubicBezTo>
                  <a:cubicBezTo>
                    <a:pt x="197823" y="86594"/>
                    <a:pt x="197823" y="87499"/>
                    <a:pt x="197823" y="88404"/>
                  </a:cubicBezTo>
                  <a:cubicBezTo>
                    <a:pt x="197823" y="88844"/>
                    <a:pt x="197823" y="89297"/>
                    <a:pt x="197715" y="89737"/>
                  </a:cubicBezTo>
                  <a:cubicBezTo>
                    <a:pt x="197632" y="90106"/>
                    <a:pt x="197692" y="90499"/>
                    <a:pt x="197680" y="90880"/>
                  </a:cubicBezTo>
                  <a:cubicBezTo>
                    <a:pt x="197680" y="91190"/>
                    <a:pt x="197703" y="91499"/>
                    <a:pt x="197584" y="91797"/>
                  </a:cubicBezTo>
                  <a:cubicBezTo>
                    <a:pt x="197549" y="91857"/>
                    <a:pt x="197537" y="91940"/>
                    <a:pt x="197549" y="92000"/>
                  </a:cubicBezTo>
                  <a:cubicBezTo>
                    <a:pt x="197620" y="92940"/>
                    <a:pt x="197382" y="93845"/>
                    <a:pt x="197394" y="94774"/>
                  </a:cubicBezTo>
                  <a:cubicBezTo>
                    <a:pt x="197394" y="94917"/>
                    <a:pt x="197418" y="95071"/>
                    <a:pt x="197382" y="95202"/>
                  </a:cubicBezTo>
                  <a:cubicBezTo>
                    <a:pt x="197203" y="95714"/>
                    <a:pt x="197251" y="96238"/>
                    <a:pt x="197263" y="96750"/>
                  </a:cubicBezTo>
                  <a:cubicBezTo>
                    <a:pt x="197275" y="97262"/>
                    <a:pt x="197215" y="97750"/>
                    <a:pt x="197108" y="98238"/>
                  </a:cubicBezTo>
                  <a:cubicBezTo>
                    <a:pt x="197056" y="98469"/>
                    <a:pt x="197022" y="98552"/>
                    <a:pt x="196818" y="98552"/>
                  </a:cubicBezTo>
                  <a:cubicBezTo>
                    <a:pt x="196791" y="98552"/>
                    <a:pt x="196761" y="98551"/>
                    <a:pt x="196727" y="98548"/>
                  </a:cubicBezTo>
                  <a:cubicBezTo>
                    <a:pt x="196668" y="98542"/>
                    <a:pt x="196609" y="98540"/>
                    <a:pt x="196550" y="98540"/>
                  </a:cubicBezTo>
                  <a:cubicBezTo>
                    <a:pt x="196228" y="98540"/>
                    <a:pt x="195909" y="98612"/>
                    <a:pt x="195579" y="98612"/>
                  </a:cubicBezTo>
                  <a:cubicBezTo>
                    <a:pt x="195471" y="98612"/>
                    <a:pt x="195362" y="98604"/>
                    <a:pt x="195251" y="98584"/>
                  </a:cubicBezTo>
                  <a:cubicBezTo>
                    <a:pt x="195042" y="98543"/>
                    <a:pt x="194830" y="98531"/>
                    <a:pt x="194616" y="98531"/>
                  </a:cubicBezTo>
                  <a:cubicBezTo>
                    <a:pt x="194328" y="98531"/>
                    <a:pt x="194037" y="98553"/>
                    <a:pt x="193751" y="98560"/>
                  </a:cubicBezTo>
                  <a:cubicBezTo>
                    <a:pt x="193596" y="98560"/>
                    <a:pt x="193440" y="98556"/>
                    <a:pt x="193283" y="98556"/>
                  </a:cubicBezTo>
                  <a:cubicBezTo>
                    <a:pt x="192970" y="98556"/>
                    <a:pt x="192655" y="98572"/>
                    <a:pt x="192346" y="98667"/>
                  </a:cubicBezTo>
                  <a:cubicBezTo>
                    <a:pt x="192243" y="98694"/>
                    <a:pt x="192135" y="98701"/>
                    <a:pt x="192026" y="98701"/>
                  </a:cubicBezTo>
                  <a:cubicBezTo>
                    <a:pt x="191895" y="98701"/>
                    <a:pt x="191761" y="98691"/>
                    <a:pt x="191631" y="98691"/>
                  </a:cubicBezTo>
                  <a:cubicBezTo>
                    <a:pt x="187345" y="98691"/>
                    <a:pt x="183071" y="98691"/>
                    <a:pt x="178784" y="98703"/>
                  </a:cubicBezTo>
                  <a:cubicBezTo>
                    <a:pt x="178642" y="98703"/>
                    <a:pt x="178499" y="98699"/>
                    <a:pt x="178356" y="98699"/>
                  </a:cubicBezTo>
                  <a:cubicBezTo>
                    <a:pt x="178071" y="98699"/>
                    <a:pt x="177788" y="98715"/>
                    <a:pt x="177510" y="98810"/>
                  </a:cubicBezTo>
                  <a:cubicBezTo>
                    <a:pt x="177439" y="98834"/>
                    <a:pt x="177359" y="98840"/>
                    <a:pt x="177275" y="98840"/>
                  </a:cubicBezTo>
                  <a:cubicBezTo>
                    <a:pt x="177192" y="98840"/>
                    <a:pt x="177106" y="98834"/>
                    <a:pt x="177022" y="98834"/>
                  </a:cubicBezTo>
                  <a:cubicBezTo>
                    <a:pt x="176701" y="98840"/>
                    <a:pt x="176379" y="98840"/>
                    <a:pt x="176058" y="98840"/>
                  </a:cubicBezTo>
                  <a:cubicBezTo>
                    <a:pt x="175736" y="98840"/>
                    <a:pt x="175415" y="98840"/>
                    <a:pt x="175094" y="98846"/>
                  </a:cubicBezTo>
                  <a:cubicBezTo>
                    <a:pt x="174967" y="98846"/>
                    <a:pt x="174840" y="98842"/>
                    <a:pt x="174713" y="98842"/>
                  </a:cubicBezTo>
                  <a:cubicBezTo>
                    <a:pt x="174460" y="98842"/>
                    <a:pt x="174208" y="98858"/>
                    <a:pt x="173962" y="98953"/>
                  </a:cubicBezTo>
                  <a:cubicBezTo>
                    <a:pt x="173897" y="98977"/>
                    <a:pt x="173825" y="98983"/>
                    <a:pt x="173753" y="98983"/>
                  </a:cubicBezTo>
                  <a:cubicBezTo>
                    <a:pt x="173680" y="98983"/>
                    <a:pt x="173605" y="98977"/>
                    <a:pt x="173534" y="98977"/>
                  </a:cubicBezTo>
                  <a:cubicBezTo>
                    <a:pt x="173010" y="98977"/>
                    <a:pt x="172974" y="98953"/>
                    <a:pt x="172974" y="98405"/>
                  </a:cubicBezTo>
                  <a:cubicBezTo>
                    <a:pt x="172974" y="96631"/>
                    <a:pt x="172974" y="94845"/>
                    <a:pt x="172974" y="93059"/>
                  </a:cubicBezTo>
                  <a:cubicBezTo>
                    <a:pt x="172974" y="92702"/>
                    <a:pt x="172998" y="92345"/>
                    <a:pt x="172867" y="92000"/>
                  </a:cubicBezTo>
                  <a:cubicBezTo>
                    <a:pt x="172808" y="91833"/>
                    <a:pt x="172831" y="91619"/>
                    <a:pt x="172831" y="91440"/>
                  </a:cubicBezTo>
                  <a:cubicBezTo>
                    <a:pt x="172831" y="87011"/>
                    <a:pt x="172831" y="82582"/>
                    <a:pt x="172831" y="78164"/>
                  </a:cubicBezTo>
                  <a:cubicBezTo>
                    <a:pt x="172831" y="77414"/>
                    <a:pt x="172831" y="77414"/>
                    <a:pt x="173581" y="77414"/>
                  </a:cubicBezTo>
                  <a:close/>
                  <a:moveTo>
                    <a:pt x="244650" y="76992"/>
                  </a:moveTo>
                  <a:cubicBezTo>
                    <a:pt x="245840" y="76992"/>
                    <a:pt x="247031" y="76998"/>
                    <a:pt x="248222" y="76998"/>
                  </a:cubicBezTo>
                  <a:cubicBezTo>
                    <a:pt x="248650" y="77117"/>
                    <a:pt x="249089" y="77144"/>
                    <a:pt x="249529" y="77144"/>
                  </a:cubicBezTo>
                  <a:cubicBezTo>
                    <a:pt x="249874" y="77144"/>
                    <a:pt x="250219" y="77128"/>
                    <a:pt x="250560" y="77128"/>
                  </a:cubicBezTo>
                  <a:cubicBezTo>
                    <a:pt x="250606" y="77128"/>
                    <a:pt x="250652" y="77128"/>
                    <a:pt x="250698" y="77129"/>
                  </a:cubicBezTo>
                  <a:cubicBezTo>
                    <a:pt x="251095" y="77133"/>
                    <a:pt x="251492" y="77134"/>
                    <a:pt x="251889" y="77134"/>
                  </a:cubicBezTo>
                  <a:cubicBezTo>
                    <a:pt x="252683" y="77134"/>
                    <a:pt x="253476" y="77129"/>
                    <a:pt x="254270" y="77129"/>
                  </a:cubicBezTo>
                  <a:cubicBezTo>
                    <a:pt x="254334" y="77129"/>
                    <a:pt x="254397" y="77128"/>
                    <a:pt x="254460" y="77128"/>
                  </a:cubicBezTo>
                  <a:cubicBezTo>
                    <a:pt x="254774" y="77128"/>
                    <a:pt x="255084" y="77137"/>
                    <a:pt x="255401" y="77236"/>
                  </a:cubicBezTo>
                  <a:cubicBezTo>
                    <a:pt x="255496" y="77272"/>
                    <a:pt x="255601" y="77280"/>
                    <a:pt x="255708" y="77280"/>
                  </a:cubicBezTo>
                  <a:cubicBezTo>
                    <a:pt x="255815" y="77280"/>
                    <a:pt x="255925" y="77272"/>
                    <a:pt x="256032" y="77272"/>
                  </a:cubicBezTo>
                  <a:lnTo>
                    <a:pt x="263676" y="77272"/>
                  </a:lnTo>
                  <a:cubicBezTo>
                    <a:pt x="264212" y="77283"/>
                    <a:pt x="264236" y="77307"/>
                    <a:pt x="264236" y="77843"/>
                  </a:cubicBezTo>
                  <a:cubicBezTo>
                    <a:pt x="264248" y="79248"/>
                    <a:pt x="264236" y="80653"/>
                    <a:pt x="264248" y="82058"/>
                  </a:cubicBezTo>
                  <a:cubicBezTo>
                    <a:pt x="264248" y="82415"/>
                    <a:pt x="264224" y="82760"/>
                    <a:pt x="264343" y="83117"/>
                  </a:cubicBezTo>
                  <a:cubicBezTo>
                    <a:pt x="264402" y="83308"/>
                    <a:pt x="264378" y="83534"/>
                    <a:pt x="264378" y="83749"/>
                  </a:cubicBezTo>
                  <a:lnTo>
                    <a:pt x="264378" y="89535"/>
                  </a:lnTo>
                  <a:lnTo>
                    <a:pt x="264390" y="89535"/>
                  </a:lnTo>
                  <a:lnTo>
                    <a:pt x="264390" y="95309"/>
                  </a:lnTo>
                  <a:cubicBezTo>
                    <a:pt x="264390" y="95619"/>
                    <a:pt x="264390" y="95929"/>
                    <a:pt x="264295" y="96226"/>
                  </a:cubicBezTo>
                  <a:cubicBezTo>
                    <a:pt x="264224" y="96429"/>
                    <a:pt x="264248" y="96655"/>
                    <a:pt x="264248" y="96869"/>
                  </a:cubicBezTo>
                  <a:cubicBezTo>
                    <a:pt x="264248" y="97488"/>
                    <a:pt x="264248" y="98107"/>
                    <a:pt x="264236" y="98727"/>
                  </a:cubicBezTo>
                  <a:cubicBezTo>
                    <a:pt x="264236" y="99036"/>
                    <a:pt x="264164" y="99108"/>
                    <a:pt x="263867" y="99119"/>
                  </a:cubicBezTo>
                  <a:cubicBezTo>
                    <a:pt x="263819" y="99123"/>
                    <a:pt x="263771" y="99125"/>
                    <a:pt x="263724" y="99125"/>
                  </a:cubicBezTo>
                  <a:cubicBezTo>
                    <a:pt x="263628" y="99125"/>
                    <a:pt x="263533" y="99119"/>
                    <a:pt x="263438" y="99119"/>
                  </a:cubicBezTo>
                  <a:lnTo>
                    <a:pt x="257723" y="99119"/>
                  </a:lnTo>
                  <a:cubicBezTo>
                    <a:pt x="257437" y="99119"/>
                    <a:pt x="257163" y="99119"/>
                    <a:pt x="256878" y="99036"/>
                  </a:cubicBezTo>
                  <a:cubicBezTo>
                    <a:pt x="256716" y="98994"/>
                    <a:pt x="256548" y="98988"/>
                    <a:pt x="256379" y="98988"/>
                  </a:cubicBezTo>
                  <a:cubicBezTo>
                    <a:pt x="256311" y="98988"/>
                    <a:pt x="256243" y="98988"/>
                    <a:pt x="256175" y="98988"/>
                  </a:cubicBezTo>
                  <a:cubicBezTo>
                    <a:pt x="254199" y="98977"/>
                    <a:pt x="252222" y="98977"/>
                    <a:pt x="250246" y="98977"/>
                  </a:cubicBezTo>
                  <a:cubicBezTo>
                    <a:pt x="250185" y="98977"/>
                    <a:pt x="250125" y="98977"/>
                    <a:pt x="250065" y="98977"/>
                  </a:cubicBezTo>
                  <a:cubicBezTo>
                    <a:pt x="249795" y="98977"/>
                    <a:pt x="249530" y="98969"/>
                    <a:pt x="249258" y="98881"/>
                  </a:cubicBezTo>
                  <a:cubicBezTo>
                    <a:pt x="249152" y="98848"/>
                    <a:pt x="249031" y="98841"/>
                    <a:pt x="248910" y="98841"/>
                  </a:cubicBezTo>
                  <a:cubicBezTo>
                    <a:pt x="248813" y="98841"/>
                    <a:pt x="248716" y="98846"/>
                    <a:pt x="248627" y="98846"/>
                  </a:cubicBezTo>
                  <a:cubicBezTo>
                    <a:pt x="247912" y="98840"/>
                    <a:pt x="247198" y="98840"/>
                    <a:pt x="246483" y="98840"/>
                  </a:cubicBezTo>
                  <a:cubicBezTo>
                    <a:pt x="245769" y="98840"/>
                    <a:pt x="245055" y="98840"/>
                    <a:pt x="244340" y="98834"/>
                  </a:cubicBezTo>
                  <a:cubicBezTo>
                    <a:pt x="244284" y="98834"/>
                    <a:pt x="244228" y="98834"/>
                    <a:pt x="244171" y="98834"/>
                  </a:cubicBezTo>
                  <a:cubicBezTo>
                    <a:pt x="243919" y="98834"/>
                    <a:pt x="243667" y="98826"/>
                    <a:pt x="243423" y="98738"/>
                  </a:cubicBezTo>
                  <a:cubicBezTo>
                    <a:pt x="243311" y="98705"/>
                    <a:pt x="243191" y="98698"/>
                    <a:pt x="243070" y="98698"/>
                  </a:cubicBezTo>
                  <a:cubicBezTo>
                    <a:pt x="242973" y="98698"/>
                    <a:pt x="242876" y="98703"/>
                    <a:pt x="242781" y="98703"/>
                  </a:cubicBezTo>
                  <a:cubicBezTo>
                    <a:pt x="242650" y="98697"/>
                    <a:pt x="242519" y="98697"/>
                    <a:pt x="242388" y="98697"/>
                  </a:cubicBezTo>
                  <a:cubicBezTo>
                    <a:pt x="242257" y="98697"/>
                    <a:pt x="242126" y="98697"/>
                    <a:pt x="241995" y="98691"/>
                  </a:cubicBezTo>
                  <a:cubicBezTo>
                    <a:pt x="241780" y="98679"/>
                    <a:pt x="241685" y="98596"/>
                    <a:pt x="241685" y="98381"/>
                  </a:cubicBezTo>
                  <a:cubicBezTo>
                    <a:pt x="241709" y="97584"/>
                    <a:pt x="241566" y="96774"/>
                    <a:pt x="241780" y="95976"/>
                  </a:cubicBezTo>
                  <a:cubicBezTo>
                    <a:pt x="241828" y="95810"/>
                    <a:pt x="241816" y="95643"/>
                    <a:pt x="241816" y="95476"/>
                  </a:cubicBezTo>
                  <a:cubicBezTo>
                    <a:pt x="241816" y="95000"/>
                    <a:pt x="241816" y="94524"/>
                    <a:pt x="241816" y="94047"/>
                  </a:cubicBezTo>
                  <a:cubicBezTo>
                    <a:pt x="241816" y="93905"/>
                    <a:pt x="241792" y="93762"/>
                    <a:pt x="241828" y="93619"/>
                  </a:cubicBezTo>
                  <a:cubicBezTo>
                    <a:pt x="242066" y="92607"/>
                    <a:pt x="241911" y="91583"/>
                    <a:pt x="241959" y="90571"/>
                  </a:cubicBezTo>
                  <a:cubicBezTo>
                    <a:pt x="241971" y="90237"/>
                    <a:pt x="241947" y="89904"/>
                    <a:pt x="242054" y="89583"/>
                  </a:cubicBezTo>
                  <a:cubicBezTo>
                    <a:pt x="242126" y="89380"/>
                    <a:pt x="242102" y="89154"/>
                    <a:pt x="242102" y="88940"/>
                  </a:cubicBezTo>
                  <a:cubicBezTo>
                    <a:pt x="242102" y="87416"/>
                    <a:pt x="242102" y="85892"/>
                    <a:pt x="242102" y="84380"/>
                  </a:cubicBezTo>
                  <a:cubicBezTo>
                    <a:pt x="242102" y="84070"/>
                    <a:pt x="242090" y="83760"/>
                    <a:pt x="242197" y="83463"/>
                  </a:cubicBezTo>
                  <a:cubicBezTo>
                    <a:pt x="242257" y="83284"/>
                    <a:pt x="242233" y="83082"/>
                    <a:pt x="242245" y="82891"/>
                  </a:cubicBezTo>
                  <a:cubicBezTo>
                    <a:pt x="242245" y="82367"/>
                    <a:pt x="242245" y="81844"/>
                    <a:pt x="242245" y="81320"/>
                  </a:cubicBezTo>
                  <a:cubicBezTo>
                    <a:pt x="242245" y="81034"/>
                    <a:pt x="242233" y="80760"/>
                    <a:pt x="242328" y="80474"/>
                  </a:cubicBezTo>
                  <a:cubicBezTo>
                    <a:pt x="242388" y="80320"/>
                    <a:pt x="242376" y="80153"/>
                    <a:pt x="242388" y="79986"/>
                  </a:cubicBezTo>
                  <a:cubicBezTo>
                    <a:pt x="242411" y="79367"/>
                    <a:pt x="242340" y="78748"/>
                    <a:pt x="242507" y="78141"/>
                  </a:cubicBezTo>
                  <a:cubicBezTo>
                    <a:pt x="242578" y="77903"/>
                    <a:pt x="242519" y="77629"/>
                    <a:pt x="242531" y="77367"/>
                  </a:cubicBezTo>
                  <a:cubicBezTo>
                    <a:pt x="242542" y="77093"/>
                    <a:pt x="242614" y="76998"/>
                    <a:pt x="242864" y="76998"/>
                  </a:cubicBezTo>
                  <a:cubicBezTo>
                    <a:pt x="243459" y="76994"/>
                    <a:pt x="244055" y="76992"/>
                    <a:pt x="244650" y="76992"/>
                  </a:cubicBezTo>
                  <a:close/>
                  <a:moveTo>
                    <a:pt x="151674" y="77267"/>
                  </a:moveTo>
                  <a:cubicBezTo>
                    <a:pt x="151750" y="77267"/>
                    <a:pt x="151826" y="77272"/>
                    <a:pt x="151900" y="77272"/>
                  </a:cubicBezTo>
                  <a:lnTo>
                    <a:pt x="160746" y="77272"/>
                  </a:lnTo>
                  <a:cubicBezTo>
                    <a:pt x="160794" y="77272"/>
                    <a:pt x="160842" y="77271"/>
                    <a:pt x="160889" y="77271"/>
                  </a:cubicBezTo>
                  <a:cubicBezTo>
                    <a:pt x="161080" y="77271"/>
                    <a:pt x="161270" y="77279"/>
                    <a:pt x="161461" y="77355"/>
                  </a:cubicBezTo>
                  <a:cubicBezTo>
                    <a:pt x="161586" y="77402"/>
                    <a:pt x="161714" y="77414"/>
                    <a:pt x="161843" y="77414"/>
                  </a:cubicBezTo>
                  <a:cubicBezTo>
                    <a:pt x="161973" y="77414"/>
                    <a:pt x="162104" y="77402"/>
                    <a:pt x="162235" y="77402"/>
                  </a:cubicBezTo>
                  <a:lnTo>
                    <a:pt x="171367" y="77402"/>
                  </a:lnTo>
                  <a:cubicBezTo>
                    <a:pt x="171454" y="77402"/>
                    <a:pt x="171534" y="77402"/>
                    <a:pt x="171605" y="77402"/>
                  </a:cubicBezTo>
                  <a:cubicBezTo>
                    <a:pt x="172311" y="77402"/>
                    <a:pt x="172272" y="77441"/>
                    <a:pt x="172272" y="78295"/>
                  </a:cubicBezTo>
                  <a:cubicBezTo>
                    <a:pt x="172272" y="80129"/>
                    <a:pt x="172272" y="81963"/>
                    <a:pt x="172272" y="83784"/>
                  </a:cubicBezTo>
                  <a:cubicBezTo>
                    <a:pt x="172272" y="84070"/>
                    <a:pt x="172272" y="84356"/>
                    <a:pt x="172355" y="84641"/>
                  </a:cubicBezTo>
                  <a:cubicBezTo>
                    <a:pt x="172415" y="84856"/>
                    <a:pt x="172403" y="85106"/>
                    <a:pt x="172403" y="85344"/>
                  </a:cubicBezTo>
                  <a:cubicBezTo>
                    <a:pt x="172403" y="87297"/>
                    <a:pt x="172403" y="89249"/>
                    <a:pt x="172415" y="91202"/>
                  </a:cubicBezTo>
                  <a:cubicBezTo>
                    <a:pt x="172415" y="91488"/>
                    <a:pt x="172403" y="91761"/>
                    <a:pt x="172498" y="92047"/>
                  </a:cubicBezTo>
                  <a:cubicBezTo>
                    <a:pt x="172546" y="92214"/>
                    <a:pt x="172546" y="92416"/>
                    <a:pt x="172546" y="92607"/>
                  </a:cubicBezTo>
                  <a:cubicBezTo>
                    <a:pt x="172546" y="94512"/>
                    <a:pt x="172546" y="96417"/>
                    <a:pt x="172546" y="98322"/>
                  </a:cubicBezTo>
                  <a:cubicBezTo>
                    <a:pt x="172546" y="98977"/>
                    <a:pt x="172534" y="98977"/>
                    <a:pt x="171855" y="98977"/>
                  </a:cubicBezTo>
                  <a:lnTo>
                    <a:pt x="170355" y="98977"/>
                  </a:lnTo>
                  <a:cubicBezTo>
                    <a:pt x="169926" y="98988"/>
                    <a:pt x="169509" y="98965"/>
                    <a:pt x="169081" y="99084"/>
                  </a:cubicBezTo>
                  <a:cubicBezTo>
                    <a:pt x="168974" y="99119"/>
                    <a:pt x="168858" y="99128"/>
                    <a:pt x="168739" y="99128"/>
                  </a:cubicBezTo>
                  <a:cubicBezTo>
                    <a:pt x="168619" y="99128"/>
                    <a:pt x="168497" y="99119"/>
                    <a:pt x="168378" y="99119"/>
                  </a:cubicBezTo>
                  <a:lnTo>
                    <a:pt x="156020" y="99119"/>
                  </a:lnTo>
                  <a:cubicBezTo>
                    <a:pt x="155921" y="99119"/>
                    <a:pt x="155822" y="99118"/>
                    <a:pt x="155723" y="99118"/>
                  </a:cubicBezTo>
                  <a:cubicBezTo>
                    <a:pt x="155425" y="99118"/>
                    <a:pt x="155124" y="99131"/>
                    <a:pt x="154829" y="99239"/>
                  </a:cubicBezTo>
                  <a:cubicBezTo>
                    <a:pt x="154752" y="99262"/>
                    <a:pt x="154668" y="99268"/>
                    <a:pt x="154584" y="99268"/>
                  </a:cubicBezTo>
                  <a:cubicBezTo>
                    <a:pt x="154499" y="99268"/>
                    <a:pt x="154412" y="99262"/>
                    <a:pt x="154329" y="99262"/>
                  </a:cubicBezTo>
                  <a:cubicBezTo>
                    <a:pt x="153805" y="99262"/>
                    <a:pt x="153281" y="99262"/>
                    <a:pt x="152757" y="99274"/>
                  </a:cubicBezTo>
                  <a:cubicBezTo>
                    <a:pt x="152638" y="99274"/>
                    <a:pt x="152519" y="99270"/>
                    <a:pt x="152401" y="99270"/>
                  </a:cubicBezTo>
                  <a:cubicBezTo>
                    <a:pt x="152163" y="99270"/>
                    <a:pt x="151928" y="99286"/>
                    <a:pt x="151698" y="99381"/>
                  </a:cubicBezTo>
                  <a:cubicBezTo>
                    <a:pt x="151638" y="99405"/>
                    <a:pt x="151567" y="99405"/>
                    <a:pt x="151495" y="99405"/>
                  </a:cubicBezTo>
                  <a:lnTo>
                    <a:pt x="149066" y="99405"/>
                  </a:lnTo>
                  <a:cubicBezTo>
                    <a:pt x="148793" y="99405"/>
                    <a:pt x="148721" y="99322"/>
                    <a:pt x="148709" y="99072"/>
                  </a:cubicBezTo>
                  <a:cubicBezTo>
                    <a:pt x="148697" y="98881"/>
                    <a:pt x="148697" y="98691"/>
                    <a:pt x="148697" y="98500"/>
                  </a:cubicBezTo>
                  <a:lnTo>
                    <a:pt x="148697" y="90142"/>
                  </a:lnTo>
                  <a:cubicBezTo>
                    <a:pt x="148697" y="87380"/>
                    <a:pt x="148697" y="84618"/>
                    <a:pt x="148697" y="81867"/>
                  </a:cubicBezTo>
                  <a:cubicBezTo>
                    <a:pt x="148697" y="81534"/>
                    <a:pt x="148721" y="81201"/>
                    <a:pt x="148602" y="80879"/>
                  </a:cubicBezTo>
                  <a:cubicBezTo>
                    <a:pt x="148543" y="80724"/>
                    <a:pt x="148566" y="80546"/>
                    <a:pt x="148554" y="80379"/>
                  </a:cubicBezTo>
                  <a:cubicBezTo>
                    <a:pt x="148554" y="79950"/>
                    <a:pt x="148554" y="79522"/>
                    <a:pt x="148554" y="79093"/>
                  </a:cubicBezTo>
                  <a:cubicBezTo>
                    <a:pt x="148554" y="78784"/>
                    <a:pt x="148578" y="78486"/>
                    <a:pt x="148459" y="78176"/>
                  </a:cubicBezTo>
                  <a:cubicBezTo>
                    <a:pt x="148388" y="78010"/>
                    <a:pt x="148400" y="77807"/>
                    <a:pt x="148447" y="77617"/>
                  </a:cubicBezTo>
                  <a:cubicBezTo>
                    <a:pt x="148471" y="77522"/>
                    <a:pt x="148531" y="77450"/>
                    <a:pt x="148638" y="77438"/>
                  </a:cubicBezTo>
                  <a:cubicBezTo>
                    <a:pt x="148757" y="77426"/>
                    <a:pt x="148876" y="77414"/>
                    <a:pt x="148995" y="77414"/>
                  </a:cubicBezTo>
                  <a:lnTo>
                    <a:pt x="150352" y="77414"/>
                  </a:lnTo>
                  <a:cubicBezTo>
                    <a:pt x="150698" y="77402"/>
                    <a:pt x="151055" y="77426"/>
                    <a:pt x="151400" y="77307"/>
                  </a:cubicBezTo>
                  <a:cubicBezTo>
                    <a:pt x="151486" y="77274"/>
                    <a:pt x="151579" y="77267"/>
                    <a:pt x="151674" y="77267"/>
                  </a:cubicBezTo>
                  <a:close/>
                  <a:moveTo>
                    <a:pt x="147256" y="77401"/>
                  </a:moveTo>
                  <a:cubicBezTo>
                    <a:pt x="147369" y="77401"/>
                    <a:pt x="147478" y="77417"/>
                    <a:pt x="147578" y="77486"/>
                  </a:cubicBezTo>
                  <a:cubicBezTo>
                    <a:pt x="147781" y="77629"/>
                    <a:pt x="147662" y="77891"/>
                    <a:pt x="147757" y="78081"/>
                  </a:cubicBezTo>
                  <a:cubicBezTo>
                    <a:pt x="147864" y="78295"/>
                    <a:pt x="147840" y="78545"/>
                    <a:pt x="147840" y="78784"/>
                  </a:cubicBezTo>
                  <a:cubicBezTo>
                    <a:pt x="147840" y="79212"/>
                    <a:pt x="147840" y="79629"/>
                    <a:pt x="147840" y="80058"/>
                  </a:cubicBezTo>
                  <a:cubicBezTo>
                    <a:pt x="147852" y="80415"/>
                    <a:pt x="147828" y="80772"/>
                    <a:pt x="147947" y="81117"/>
                  </a:cubicBezTo>
                  <a:cubicBezTo>
                    <a:pt x="148007" y="81296"/>
                    <a:pt x="147983" y="81498"/>
                    <a:pt x="147983" y="81689"/>
                  </a:cubicBezTo>
                  <a:lnTo>
                    <a:pt x="147983" y="98679"/>
                  </a:lnTo>
                  <a:lnTo>
                    <a:pt x="147983" y="98822"/>
                  </a:lnTo>
                  <a:cubicBezTo>
                    <a:pt x="147995" y="99381"/>
                    <a:pt x="147912" y="99346"/>
                    <a:pt x="147447" y="99441"/>
                  </a:cubicBezTo>
                  <a:cubicBezTo>
                    <a:pt x="146852" y="99548"/>
                    <a:pt x="146268" y="99548"/>
                    <a:pt x="145673" y="99548"/>
                  </a:cubicBezTo>
                  <a:lnTo>
                    <a:pt x="124909" y="99548"/>
                  </a:lnTo>
                  <a:cubicBezTo>
                    <a:pt x="124802" y="99548"/>
                    <a:pt x="124694" y="99551"/>
                    <a:pt x="124587" y="99551"/>
                  </a:cubicBezTo>
                  <a:cubicBezTo>
                    <a:pt x="124480" y="99551"/>
                    <a:pt x="124373" y="99548"/>
                    <a:pt x="124266" y="99536"/>
                  </a:cubicBezTo>
                  <a:cubicBezTo>
                    <a:pt x="124099" y="99536"/>
                    <a:pt x="124016" y="99429"/>
                    <a:pt x="124004" y="99262"/>
                  </a:cubicBezTo>
                  <a:cubicBezTo>
                    <a:pt x="123992" y="99072"/>
                    <a:pt x="123992" y="98881"/>
                    <a:pt x="123992" y="98691"/>
                  </a:cubicBezTo>
                  <a:cubicBezTo>
                    <a:pt x="123992" y="91928"/>
                    <a:pt x="123992" y="85177"/>
                    <a:pt x="123992" y="78415"/>
                  </a:cubicBezTo>
                  <a:lnTo>
                    <a:pt x="123992" y="78343"/>
                  </a:lnTo>
                  <a:cubicBezTo>
                    <a:pt x="123992" y="77634"/>
                    <a:pt x="123973" y="77555"/>
                    <a:pt x="124554" y="77555"/>
                  </a:cubicBezTo>
                  <a:cubicBezTo>
                    <a:pt x="124617" y="77555"/>
                    <a:pt x="124687" y="77556"/>
                    <a:pt x="124766" y="77557"/>
                  </a:cubicBezTo>
                  <a:cubicBezTo>
                    <a:pt x="125004" y="77557"/>
                    <a:pt x="125242" y="77545"/>
                    <a:pt x="125468" y="77474"/>
                  </a:cubicBezTo>
                  <a:cubicBezTo>
                    <a:pt x="125671" y="77426"/>
                    <a:pt x="125897" y="77414"/>
                    <a:pt x="126111" y="77414"/>
                  </a:cubicBezTo>
                  <a:lnTo>
                    <a:pt x="146947" y="77414"/>
                  </a:lnTo>
                  <a:cubicBezTo>
                    <a:pt x="147049" y="77414"/>
                    <a:pt x="147154" y="77401"/>
                    <a:pt x="147256" y="77401"/>
                  </a:cubicBezTo>
                  <a:close/>
                  <a:moveTo>
                    <a:pt x="106006" y="77553"/>
                  </a:moveTo>
                  <a:cubicBezTo>
                    <a:pt x="106092" y="77553"/>
                    <a:pt x="106179" y="77557"/>
                    <a:pt x="106263" y="77557"/>
                  </a:cubicBezTo>
                  <a:lnTo>
                    <a:pt x="122682" y="77557"/>
                  </a:lnTo>
                  <a:cubicBezTo>
                    <a:pt x="123408" y="77557"/>
                    <a:pt x="123420" y="77557"/>
                    <a:pt x="123420" y="78307"/>
                  </a:cubicBezTo>
                  <a:lnTo>
                    <a:pt x="123420" y="84522"/>
                  </a:lnTo>
                  <a:cubicBezTo>
                    <a:pt x="123420" y="86499"/>
                    <a:pt x="123420" y="88475"/>
                    <a:pt x="123420" y="90452"/>
                  </a:cubicBezTo>
                  <a:cubicBezTo>
                    <a:pt x="123420" y="90773"/>
                    <a:pt x="123468" y="91118"/>
                    <a:pt x="123349" y="91440"/>
                  </a:cubicBezTo>
                  <a:cubicBezTo>
                    <a:pt x="123301" y="91559"/>
                    <a:pt x="123361" y="91666"/>
                    <a:pt x="123373" y="91785"/>
                  </a:cubicBezTo>
                  <a:cubicBezTo>
                    <a:pt x="123397" y="91892"/>
                    <a:pt x="123420" y="92035"/>
                    <a:pt x="123385" y="92130"/>
                  </a:cubicBezTo>
                  <a:cubicBezTo>
                    <a:pt x="123230" y="92547"/>
                    <a:pt x="123278" y="92976"/>
                    <a:pt x="123278" y="93404"/>
                  </a:cubicBezTo>
                  <a:cubicBezTo>
                    <a:pt x="123278" y="95214"/>
                    <a:pt x="123278" y="97024"/>
                    <a:pt x="123278" y="98834"/>
                  </a:cubicBezTo>
                  <a:cubicBezTo>
                    <a:pt x="123278" y="99548"/>
                    <a:pt x="123278" y="99548"/>
                    <a:pt x="122587" y="99560"/>
                  </a:cubicBezTo>
                  <a:cubicBezTo>
                    <a:pt x="121968" y="99560"/>
                    <a:pt x="121349" y="99555"/>
                    <a:pt x="120730" y="99555"/>
                  </a:cubicBezTo>
                  <a:cubicBezTo>
                    <a:pt x="120420" y="99555"/>
                    <a:pt x="120110" y="99556"/>
                    <a:pt x="119801" y="99560"/>
                  </a:cubicBezTo>
                  <a:cubicBezTo>
                    <a:pt x="119658" y="99560"/>
                    <a:pt x="119515" y="99556"/>
                    <a:pt x="119373" y="99556"/>
                  </a:cubicBezTo>
                  <a:cubicBezTo>
                    <a:pt x="119088" y="99556"/>
                    <a:pt x="118805" y="99572"/>
                    <a:pt x="118527" y="99667"/>
                  </a:cubicBezTo>
                  <a:cubicBezTo>
                    <a:pt x="118455" y="99691"/>
                    <a:pt x="118375" y="99697"/>
                    <a:pt x="118292" y="99697"/>
                  </a:cubicBezTo>
                  <a:cubicBezTo>
                    <a:pt x="118208" y="99697"/>
                    <a:pt x="118122" y="99691"/>
                    <a:pt x="118039" y="99691"/>
                  </a:cubicBezTo>
                  <a:cubicBezTo>
                    <a:pt x="117753" y="99697"/>
                    <a:pt x="117467" y="99697"/>
                    <a:pt x="117182" y="99697"/>
                  </a:cubicBezTo>
                  <a:cubicBezTo>
                    <a:pt x="116896" y="99697"/>
                    <a:pt x="116610" y="99697"/>
                    <a:pt x="116324" y="99703"/>
                  </a:cubicBezTo>
                  <a:cubicBezTo>
                    <a:pt x="116216" y="99703"/>
                    <a:pt x="116108" y="99701"/>
                    <a:pt x="116001" y="99701"/>
                  </a:cubicBezTo>
                  <a:cubicBezTo>
                    <a:pt x="115704" y="99701"/>
                    <a:pt x="115410" y="99714"/>
                    <a:pt x="115122" y="99810"/>
                  </a:cubicBezTo>
                  <a:cubicBezTo>
                    <a:pt x="115041" y="99837"/>
                    <a:pt x="114954" y="99844"/>
                    <a:pt x="114867" y="99844"/>
                  </a:cubicBezTo>
                  <a:cubicBezTo>
                    <a:pt x="114762" y="99844"/>
                    <a:pt x="114654" y="99834"/>
                    <a:pt x="114550" y="99834"/>
                  </a:cubicBezTo>
                  <a:cubicBezTo>
                    <a:pt x="113812" y="99846"/>
                    <a:pt x="113074" y="99846"/>
                    <a:pt x="112336" y="99846"/>
                  </a:cubicBezTo>
                  <a:cubicBezTo>
                    <a:pt x="112271" y="99846"/>
                    <a:pt x="112206" y="99845"/>
                    <a:pt x="112142" y="99845"/>
                  </a:cubicBezTo>
                  <a:cubicBezTo>
                    <a:pt x="111853" y="99845"/>
                    <a:pt x="111568" y="99853"/>
                    <a:pt x="111276" y="99941"/>
                  </a:cubicBezTo>
                  <a:cubicBezTo>
                    <a:pt x="111181" y="99977"/>
                    <a:pt x="111077" y="99986"/>
                    <a:pt x="110969" y="99986"/>
                  </a:cubicBezTo>
                  <a:cubicBezTo>
                    <a:pt x="110862" y="99986"/>
                    <a:pt x="110752" y="99977"/>
                    <a:pt x="110645" y="99977"/>
                  </a:cubicBezTo>
                  <a:cubicBezTo>
                    <a:pt x="109097" y="99989"/>
                    <a:pt x="107549" y="99989"/>
                    <a:pt x="106002" y="99989"/>
                  </a:cubicBezTo>
                  <a:cubicBezTo>
                    <a:pt x="105941" y="99989"/>
                    <a:pt x="105881" y="99988"/>
                    <a:pt x="105821" y="99988"/>
                  </a:cubicBezTo>
                  <a:cubicBezTo>
                    <a:pt x="105551" y="99988"/>
                    <a:pt x="105286" y="99996"/>
                    <a:pt x="105013" y="100084"/>
                  </a:cubicBezTo>
                  <a:cubicBezTo>
                    <a:pt x="104907" y="100117"/>
                    <a:pt x="104791" y="100124"/>
                    <a:pt x="104671" y="100124"/>
                  </a:cubicBezTo>
                  <a:cubicBezTo>
                    <a:pt x="104575" y="100124"/>
                    <a:pt x="104478" y="100120"/>
                    <a:pt x="104382" y="100120"/>
                  </a:cubicBezTo>
                  <a:cubicBezTo>
                    <a:pt x="102811" y="100131"/>
                    <a:pt x="101239" y="100131"/>
                    <a:pt x="99667" y="100131"/>
                  </a:cubicBezTo>
                  <a:cubicBezTo>
                    <a:pt x="99579" y="100131"/>
                    <a:pt x="99491" y="100130"/>
                    <a:pt x="99402" y="100130"/>
                  </a:cubicBezTo>
                  <a:cubicBezTo>
                    <a:pt x="99182" y="100130"/>
                    <a:pt x="98963" y="100142"/>
                    <a:pt x="98751" y="100227"/>
                  </a:cubicBezTo>
                  <a:cubicBezTo>
                    <a:pt x="98715" y="100251"/>
                    <a:pt x="98667" y="100251"/>
                    <a:pt x="98620" y="100262"/>
                  </a:cubicBezTo>
                  <a:cubicBezTo>
                    <a:pt x="98454" y="100267"/>
                    <a:pt x="98319" y="100271"/>
                    <a:pt x="98207" y="100271"/>
                  </a:cubicBezTo>
                  <a:cubicBezTo>
                    <a:pt x="97687" y="100271"/>
                    <a:pt x="97705" y="100171"/>
                    <a:pt x="97715" y="99465"/>
                  </a:cubicBezTo>
                  <a:cubicBezTo>
                    <a:pt x="97715" y="99179"/>
                    <a:pt x="97727" y="98905"/>
                    <a:pt x="97798" y="98619"/>
                  </a:cubicBezTo>
                  <a:cubicBezTo>
                    <a:pt x="97858" y="98346"/>
                    <a:pt x="97846" y="98048"/>
                    <a:pt x="97858" y="97762"/>
                  </a:cubicBezTo>
                  <a:cubicBezTo>
                    <a:pt x="97870" y="97298"/>
                    <a:pt x="97870" y="96822"/>
                    <a:pt x="97965" y="96357"/>
                  </a:cubicBezTo>
                  <a:cubicBezTo>
                    <a:pt x="98048" y="95893"/>
                    <a:pt x="97989" y="95405"/>
                    <a:pt x="98001" y="94928"/>
                  </a:cubicBezTo>
                  <a:cubicBezTo>
                    <a:pt x="98001" y="94500"/>
                    <a:pt x="97965" y="94071"/>
                    <a:pt x="98108" y="93654"/>
                  </a:cubicBezTo>
                  <a:cubicBezTo>
                    <a:pt x="98167" y="93512"/>
                    <a:pt x="98132" y="93333"/>
                    <a:pt x="98132" y="93166"/>
                  </a:cubicBezTo>
                  <a:cubicBezTo>
                    <a:pt x="98143" y="92452"/>
                    <a:pt x="98143" y="91738"/>
                    <a:pt x="98143" y="91023"/>
                  </a:cubicBezTo>
                  <a:cubicBezTo>
                    <a:pt x="98143" y="90618"/>
                    <a:pt x="98108" y="90214"/>
                    <a:pt x="98251" y="89821"/>
                  </a:cubicBezTo>
                  <a:cubicBezTo>
                    <a:pt x="98298" y="89666"/>
                    <a:pt x="98274" y="89487"/>
                    <a:pt x="98274" y="89321"/>
                  </a:cubicBezTo>
                  <a:cubicBezTo>
                    <a:pt x="98286" y="88701"/>
                    <a:pt x="98286" y="88082"/>
                    <a:pt x="98286" y="87463"/>
                  </a:cubicBezTo>
                  <a:cubicBezTo>
                    <a:pt x="98286" y="87177"/>
                    <a:pt x="98298" y="86904"/>
                    <a:pt x="98370" y="86618"/>
                  </a:cubicBezTo>
                  <a:cubicBezTo>
                    <a:pt x="98429" y="86344"/>
                    <a:pt x="98417" y="86058"/>
                    <a:pt x="98417" y="85773"/>
                  </a:cubicBezTo>
                  <a:cubicBezTo>
                    <a:pt x="98441" y="85225"/>
                    <a:pt x="98382" y="84677"/>
                    <a:pt x="98548" y="84141"/>
                  </a:cubicBezTo>
                  <a:cubicBezTo>
                    <a:pt x="98596" y="83999"/>
                    <a:pt x="98572" y="83808"/>
                    <a:pt x="98572" y="83641"/>
                  </a:cubicBezTo>
                  <a:cubicBezTo>
                    <a:pt x="98572" y="82987"/>
                    <a:pt x="98572" y="82320"/>
                    <a:pt x="98572" y="81653"/>
                  </a:cubicBezTo>
                  <a:cubicBezTo>
                    <a:pt x="98572" y="81343"/>
                    <a:pt x="98572" y="81034"/>
                    <a:pt x="98667" y="80736"/>
                  </a:cubicBezTo>
                  <a:cubicBezTo>
                    <a:pt x="98727" y="80534"/>
                    <a:pt x="98703" y="80308"/>
                    <a:pt x="98703" y="80093"/>
                  </a:cubicBezTo>
                  <a:cubicBezTo>
                    <a:pt x="98715" y="79474"/>
                    <a:pt x="98703" y="78855"/>
                    <a:pt x="98715" y="78236"/>
                  </a:cubicBezTo>
                  <a:cubicBezTo>
                    <a:pt x="98715" y="77926"/>
                    <a:pt x="98763" y="77926"/>
                    <a:pt x="99084" y="77831"/>
                  </a:cubicBezTo>
                  <a:cubicBezTo>
                    <a:pt x="99548" y="77712"/>
                    <a:pt x="100025" y="77700"/>
                    <a:pt x="100501" y="77700"/>
                  </a:cubicBezTo>
                  <a:lnTo>
                    <a:pt x="104632" y="77700"/>
                  </a:lnTo>
                  <a:cubicBezTo>
                    <a:pt x="104692" y="77700"/>
                    <a:pt x="104751" y="77700"/>
                    <a:pt x="104811" y="77700"/>
                  </a:cubicBezTo>
                  <a:cubicBezTo>
                    <a:pt x="105108" y="77700"/>
                    <a:pt x="105404" y="77692"/>
                    <a:pt x="105692" y="77593"/>
                  </a:cubicBezTo>
                  <a:cubicBezTo>
                    <a:pt x="105791" y="77560"/>
                    <a:pt x="105898" y="77553"/>
                    <a:pt x="106006" y="77553"/>
                  </a:cubicBezTo>
                  <a:close/>
                  <a:moveTo>
                    <a:pt x="80693" y="77842"/>
                  </a:moveTo>
                  <a:cubicBezTo>
                    <a:pt x="80748" y="77842"/>
                    <a:pt x="80802" y="77843"/>
                    <a:pt x="80856" y="77843"/>
                  </a:cubicBezTo>
                  <a:lnTo>
                    <a:pt x="97405" y="77843"/>
                  </a:lnTo>
                  <a:cubicBezTo>
                    <a:pt x="98132" y="77843"/>
                    <a:pt x="98132" y="77843"/>
                    <a:pt x="98143" y="78605"/>
                  </a:cubicBezTo>
                  <a:cubicBezTo>
                    <a:pt x="98143" y="78986"/>
                    <a:pt x="98132" y="79367"/>
                    <a:pt x="98132" y="79748"/>
                  </a:cubicBezTo>
                  <a:cubicBezTo>
                    <a:pt x="98132" y="79843"/>
                    <a:pt x="98155" y="79939"/>
                    <a:pt x="98132" y="80034"/>
                  </a:cubicBezTo>
                  <a:cubicBezTo>
                    <a:pt x="97893" y="81058"/>
                    <a:pt x="98036" y="82105"/>
                    <a:pt x="98001" y="83153"/>
                  </a:cubicBezTo>
                  <a:cubicBezTo>
                    <a:pt x="97989" y="83534"/>
                    <a:pt x="98012" y="83903"/>
                    <a:pt x="97893" y="84284"/>
                  </a:cubicBezTo>
                  <a:cubicBezTo>
                    <a:pt x="97822" y="84475"/>
                    <a:pt x="97870" y="84701"/>
                    <a:pt x="97858" y="84915"/>
                  </a:cubicBezTo>
                  <a:cubicBezTo>
                    <a:pt x="97834" y="85606"/>
                    <a:pt x="97905" y="86296"/>
                    <a:pt x="97739" y="86975"/>
                  </a:cubicBezTo>
                  <a:cubicBezTo>
                    <a:pt x="97655" y="87285"/>
                    <a:pt x="97727" y="87642"/>
                    <a:pt x="97715" y="87975"/>
                  </a:cubicBezTo>
                  <a:cubicBezTo>
                    <a:pt x="97691" y="88582"/>
                    <a:pt x="97774" y="89202"/>
                    <a:pt x="97584" y="89809"/>
                  </a:cubicBezTo>
                  <a:cubicBezTo>
                    <a:pt x="97536" y="89964"/>
                    <a:pt x="97572" y="90142"/>
                    <a:pt x="97572" y="90309"/>
                  </a:cubicBezTo>
                  <a:cubicBezTo>
                    <a:pt x="97572" y="91238"/>
                    <a:pt x="97572" y="92166"/>
                    <a:pt x="97572" y="93095"/>
                  </a:cubicBezTo>
                  <a:cubicBezTo>
                    <a:pt x="97560" y="93500"/>
                    <a:pt x="97584" y="93893"/>
                    <a:pt x="97465" y="94297"/>
                  </a:cubicBezTo>
                  <a:cubicBezTo>
                    <a:pt x="97393" y="94488"/>
                    <a:pt x="97441" y="94714"/>
                    <a:pt x="97429" y="94928"/>
                  </a:cubicBezTo>
                  <a:cubicBezTo>
                    <a:pt x="97393" y="95667"/>
                    <a:pt x="97477" y="96393"/>
                    <a:pt x="97310" y="97131"/>
                  </a:cubicBezTo>
                  <a:cubicBezTo>
                    <a:pt x="97215" y="97512"/>
                    <a:pt x="97298" y="97929"/>
                    <a:pt x="97274" y="98334"/>
                  </a:cubicBezTo>
                  <a:cubicBezTo>
                    <a:pt x="97239" y="98905"/>
                    <a:pt x="97179" y="99465"/>
                    <a:pt x="97119" y="100036"/>
                  </a:cubicBezTo>
                  <a:cubicBezTo>
                    <a:pt x="97108" y="100167"/>
                    <a:pt x="97012" y="100251"/>
                    <a:pt x="96881" y="100251"/>
                  </a:cubicBezTo>
                  <a:cubicBezTo>
                    <a:pt x="96864" y="100250"/>
                    <a:pt x="96848" y="100250"/>
                    <a:pt x="96831" y="100250"/>
                  </a:cubicBezTo>
                  <a:cubicBezTo>
                    <a:pt x="96235" y="100250"/>
                    <a:pt x="95656" y="100427"/>
                    <a:pt x="95063" y="100427"/>
                  </a:cubicBezTo>
                  <a:cubicBezTo>
                    <a:pt x="94987" y="100427"/>
                    <a:pt x="94910" y="100424"/>
                    <a:pt x="94833" y="100417"/>
                  </a:cubicBezTo>
                  <a:cubicBezTo>
                    <a:pt x="94706" y="100405"/>
                    <a:pt x="94579" y="100397"/>
                    <a:pt x="94453" y="100397"/>
                  </a:cubicBezTo>
                  <a:cubicBezTo>
                    <a:pt x="94200" y="100397"/>
                    <a:pt x="93948" y="100429"/>
                    <a:pt x="93702" y="100524"/>
                  </a:cubicBezTo>
                  <a:cubicBezTo>
                    <a:pt x="93625" y="100548"/>
                    <a:pt x="93542" y="100554"/>
                    <a:pt x="93457" y="100554"/>
                  </a:cubicBezTo>
                  <a:cubicBezTo>
                    <a:pt x="93372" y="100554"/>
                    <a:pt x="93286" y="100548"/>
                    <a:pt x="93202" y="100548"/>
                  </a:cubicBezTo>
                  <a:cubicBezTo>
                    <a:pt x="92845" y="100560"/>
                    <a:pt x="92500" y="100548"/>
                    <a:pt x="92143" y="100655"/>
                  </a:cubicBezTo>
                  <a:cubicBezTo>
                    <a:pt x="92047" y="100691"/>
                    <a:pt x="91943" y="100700"/>
                    <a:pt x="91836" y="100700"/>
                  </a:cubicBezTo>
                  <a:cubicBezTo>
                    <a:pt x="91729" y="100700"/>
                    <a:pt x="91619" y="100691"/>
                    <a:pt x="91512" y="100691"/>
                  </a:cubicBezTo>
                  <a:cubicBezTo>
                    <a:pt x="91393" y="100697"/>
                    <a:pt x="91275" y="100699"/>
                    <a:pt x="91156" y="100699"/>
                  </a:cubicBezTo>
                  <a:cubicBezTo>
                    <a:pt x="90957" y="100699"/>
                    <a:pt x="90758" y="100694"/>
                    <a:pt x="90560" y="100694"/>
                  </a:cubicBezTo>
                  <a:cubicBezTo>
                    <a:pt x="90188" y="100694"/>
                    <a:pt x="89818" y="100713"/>
                    <a:pt x="89452" y="100822"/>
                  </a:cubicBezTo>
                  <a:cubicBezTo>
                    <a:pt x="89390" y="100841"/>
                    <a:pt x="89324" y="100847"/>
                    <a:pt x="89257" y="100847"/>
                  </a:cubicBezTo>
                  <a:cubicBezTo>
                    <a:pt x="89156" y="100847"/>
                    <a:pt x="89052" y="100834"/>
                    <a:pt x="88952" y="100834"/>
                  </a:cubicBezTo>
                  <a:lnTo>
                    <a:pt x="81606" y="100834"/>
                  </a:lnTo>
                  <a:cubicBezTo>
                    <a:pt x="81546" y="100835"/>
                    <a:pt x="81485" y="100836"/>
                    <a:pt x="81425" y="100836"/>
                  </a:cubicBezTo>
                  <a:cubicBezTo>
                    <a:pt x="81276" y="100836"/>
                    <a:pt x="81126" y="100833"/>
                    <a:pt x="80976" y="100833"/>
                  </a:cubicBezTo>
                  <a:cubicBezTo>
                    <a:pt x="80622" y="100833"/>
                    <a:pt x="80266" y="100848"/>
                    <a:pt x="79915" y="100953"/>
                  </a:cubicBezTo>
                  <a:cubicBezTo>
                    <a:pt x="79845" y="100980"/>
                    <a:pt x="79769" y="100987"/>
                    <a:pt x="79692" y="100987"/>
                  </a:cubicBezTo>
                  <a:cubicBezTo>
                    <a:pt x="79600" y="100987"/>
                    <a:pt x="79506" y="100977"/>
                    <a:pt x="79415" y="100977"/>
                  </a:cubicBezTo>
                  <a:lnTo>
                    <a:pt x="71783" y="100977"/>
                  </a:lnTo>
                  <a:cubicBezTo>
                    <a:pt x="71719" y="100977"/>
                    <a:pt x="71656" y="100982"/>
                    <a:pt x="71592" y="100982"/>
                  </a:cubicBezTo>
                  <a:cubicBezTo>
                    <a:pt x="71561" y="100982"/>
                    <a:pt x="71529" y="100981"/>
                    <a:pt x="71497" y="100977"/>
                  </a:cubicBezTo>
                  <a:cubicBezTo>
                    <a:pt x="71057" y="100965"/>
                    <a:pt x="71009" y="100929"/>
                    <a:pt x="71009" y="100477"/>
                  </a:cubicBezTo>
                  <a:cubicBezTo>
                    <a:pt x="70997" y="99881"/>
                    <a:pt x="70938" y="99274"/>
                    <a:pt x="71021" y="98691"/>
                  </a:cubicBezTo>
                  <a:cubicBezTo>
                    <a:pt x="71152" y="97845"/>
                    <a:pt x="71057" y="96988"/>
                    <a:pt x="71164" y="96143"/>
                  </a:cubicBezTo>
                  <a:cubicBezTo>
                    <a:pt x="71259" y="95429"/>
                    <a:pt x="71188" y="94714"/>
                    <a:pt x="71319" y="94024"/>
                  </a:cubicBezTo>
                  <a:cubicBezTo>
                    <a:pt x="71462" y="93190"/>
                    <a:pt x="71402" y="92369"/>
                    <a:pt x="71426" y="91535"/>
                  </a:cubicBezTo>
                  <a:cubicBezTo>
                    <a:pt x="71438" y="91273"/>
                    <a:pt x="71438" y="91023"/>
                    <a:pt x="71521" y="90761"/>
                  </a:cubicBezTo>
                  <a:cubicBezTo>
                    <a:pt x="71569" y="90583"/>
                    <a:pt x="71569" y="90380"/>
                    <a:pt x="71569" y="90202"/>
                  </a:cubicBezTo>
                  <a:cubicBezTo>
                    <a:pt x="71569" y="89654"/>
                    <a:pt x="71569" y="89106"/>
                    <a:pt x="71569" y="88559"/>
                  </a:cubicBezTo>
                  <a:cubicBezTo>
                    <a:pt x="71581" y="88225"/>
                    <a:pt x="71569" y="87892"/>
                    <a:pt x="71676" y="87570"/>
                  </a:cubicBezTo>
                  <a:cubicBezTo>
                    <a:pt x="71747" y="87344"/>
                    <a:pt x="71712" y="87094"/>
                    <a:pt x="71712" y="86856"/>
                  </a:cubicBezTo>
                  <a:lnTo>
                    <a:pt x="71712" y="79010"/>
                  </a:lnTo>
                  <a:cubicBezTo>
                    <a:pt x="71712" y="78175"/>
                    <a:pt x="71674" y="78128"/>
                    <a:pt x="72323" y="78128"/>
                  </a:cubicBezTo>
                  <a:cubicBezTo>
                    <a:pt x="72406" y="78128"/>
                    <a:pt x="72499" y="78129"/>
                    <a:pt x="72605" y="78129"/>
                  </a:cubicBezTo>
                  <a:lnTo>
                    <a:pt x="73748" y="78129"/>
                  </a:lnTo>
                  <a:cubicBezTo>
                    <a:pt x="74057" y="78117"/>
                    <a:pt x="74367" y="78129"/>
                    <a:pt x="74664" y="78034"/>
                  </a:cubicBezTo>
                  <a:cubicBezTo>
                    <a:pt x="74809" y="77991"/>
                    <a:pt x="74966" y="77985"/>
                    <a:pt x="75121" y="77985"/>
                  </a:cubicBezTo>
                  <a:cubicBezTo>
                    <a:pt x="75184" y="77985"/>
                    <a:pt x="75246" y="77986"/>
                    <a:pt x="75307" y="77986"/>
                  </a:cubicBezTo>
                  <a:lnTo>
                    <a:pt x="79367" y="77986"/>
                  </a:lnTo>
                  <a:cubicBezTo>
                    <a:pt x="79653" y="77986"/>
                    <a:pt x="79939" y="77986"/>
                    <a:pt x="80213" y="77903"/>
                  </a:cubicBezTo>
                  <a:cubicBezTo>
                    <a:pt x="80364" y="77849"/>
                    <a:pt x="80530" y="77842"/>
                    <a:pt x="80693" y="77842"/>
                  </a:cubicBezTo>
                  <a:close/>
                  <a:moveTo>
                    <a:pt x="56880" y="78124"/>
                  </a:moveTo>
                  <a:cubicBezTo>
                    <a:pt x="56967" y="78124"/>
                    <a:pt x="57054" y="78129"/>
                    <a:pt x="57138" y="78129"/>
                  </a:cubicBezTo>
                  <a:lnTo>
                    <a:pt x="70485" y="78129"/>
                  </a:lnTo>
                  <a:cubicBezTo>
                    <a:pt x="70508" y="78129"/>
                    <a:pt x="70530" y="78129"/>
                    <a:pt x="70552" y="78129"/>
                  </a:cubicBezTo>
                  <a:cubicBezTo>
                    <a:pt x="71317" y="78129"/>
                    <a:pt x="71283" y="78140"/>
                    <a:pt x="71283" y="78962"/>
                  </a:cubicBezTo>
                  <a:lnTo>
                    <a:pt x="71283" y="83106"/>
                  </a:lnTo>
                  <a:lnTo>
                    <a:pt x="71295" y="83094"/>
                  </a:lnTo>
                  <a:cubicBezTo>
                    <a:pt x="71295" y="84260"/>
                    <a:pt x="71295" y="85427"/>
                    <a:pt x="71295" y="86594"/>
                  </a:cubicBezTo>
                  <a:cubicBezTo>
                    <a:pt x="71295" y="87142"/>
                    <a:pt x="71283" y="87678"/>
                    <a:pt x="71188" y="88225"/>
                  </a:cubicBezTo>
                  <a:cubicBezTo>
                    <a:pt x="71092" y="88749"/>
                    <a:pt x="71164" y="89309"/>
                    <a:pt x="71152" y="89856"/>
                  </a:cubicBezTo>
                  <a:cubicBezTo>
                    <a:pt x="71152" y="90237"/>
                    <a:pt x="71176" y="90618"/>
                    <a:pt x="71045" y="90987"/>
                  </a:cubicBezTo>
                  <a:cubicBezTo>
                    <a:pt x="70997" y="91142"/>
                    <a:pt x="71009" y="91321"/>
                    <a:pt x="71009" y="91488"/>
                  </a:cubicBezTo>
                  <a:cubicBezTo>
                    <a:pt x="71009" y="92035"/>
                    <a:pt x="71009" y="92583"/>
                    <a:pt x="71009" y="93131"/>
                  </a:cubicBezTo>
                  <a:cubicBezTo>
                    <a:pt x="71009" y="93393"/>
                    <a:pt x="71009" y="93643"/>
                    <a:pt x="70926" y="93905"/>
                  </a:cubicBezTo>
                  <a:cubicBezTo>
                    <a:pt x="70866" y="94083"/>
                    <a:pt x="70878" y="94274"/>
                    <a:pt x="70866" y="94464"/>
                  </a:cubicBezTo>
                  <a:cubicBezTo>
                    <a:pt x="70854" y="95012"/>
                    <a:pt x="70854" y="95548"/>
                    <a:pt x="70759" y="96095"/>
                  </a:cubicBezTo>
                  <a:cubicBezTo>
                    <a:pt x="70664" y="96631"/>
                    <a:pt x="70723" y="97191"/>
                    <a:pt x="70723" y="97738"/>
                  </a:cubicBezTo>
                  <a:cubicBezTo>
                    <a:pt x="70723" y="98036"/>
                    <a:pt x="70688" y="98346"/>
                    <a:pt x="70640" y="98655"/>
                  </a:cubicBezTo>
                  <a:cubicBezTo>
                    <a:pt x="70569" y="99096"/>
                    <a:pt x="70592" y="99548"/>
                    <a:pt x="70580" y="100001"/>
                  </a:cubicBezTo>
                  <a:cubicBezTo>
                    <a:pt x="70569" y="100262"/>
                    <a:pt x="70580" y="100524"/>
                    <a:pt x="70557" y="100786"/>
                  </a:cubicBezTo>
                  <a:cubicBezTo>
                    <a:pt x="70545" y="100965"/>
                    <a:pt x="70414" y="101084"/>
                    <a:pt x="70235" y="101108"/>
                  </a:cubicBezTo>
                  <a:cubicBezTo>
                    <a:pt x="70092" y="101120"/>
                    <a:pt x="69949" y="101120"/>
                    <a:pt x="69807" y="101120"/>
                  </a:cubicBezTo>
                  <a:cubicBezTo>
                    <a:pt x="68997" y="101155"/>
                    <a:pt x="68199" y="101084"/>
                    <a:pt x="67390" y="101239"/>
                  </a:cubicBezTo>
                  <a:cubicBezTo>
                    <a:pt x="67182" y="101278"/>
                    <a:pt x="66967" y="101289"/>
                    <a:pt x="66748" y="101289"/>
                  </a:cubicBezTo>
                  <a:cubicBezTo>
                    <a:pt x="66482" y="101289"/>
                    <a:pt x="66212" y="101273"/>
                    <a:pt x="65946" y="101273"/>
                  </a:cubicBezTo>
                  <a:cubicBezTo>
                    <a:pt x="65903" y="101273"/>
                    <a:pt x="65861" y="101274"/>
                    <a:pt x="65818" y="101274"/>
                  </a:cubicBezTo>
                  <a:cubicBezTo>
                    <a:pt x="65775" y="101275"/>
                    <a:pt x="65733" y="101276"/>
                    <a:pt x="65690" y="101276"/>
                  </a:cubicBezTo>
                  <a:cubicBezTo>
                    <a:pt x="65474" y="101276"/>
                    <a:pt x="65255" y="101266"/>
                    <a:pt x="65037" y="101266"/>
                  </a:cubicBezTo>
                  <a:cubicBezTo>
                    <a:pt x="64709" y="101266"/>
                    <a:pt x="64381" y="101287"/>
                    <a:pt x="64056" y="101394"/>
                  </a:cubicBezTo>
                  <a:cubicBezTo>
                    <a:pt x="64000" y="101409"/>
                    <a:pt x="63939" y="101413"/>
                    <a:pt x="63877" y="101413"/>
                  </a:cubicBezTo>
                  <a:cubicBezTo>
                    <a:pt x="63794" y="101413"/>
                    <a:pt x="63709" y="101405"/>
                    <a:pt x="63627" y="101405"/>
                  </a:cubicBezTo>
                  <a:cubicBezTo>
                    <a:pt x="63476" y="101411"/>
                    <a:pt x="63324" y="101413"/>
                    <a:pt x="63172" y="101413"/>
                  </a:cubicBezTo>
                  <a:cubicBezTo>
                    <a:pt x="62862" y="101413"/>
                    <a:pt x="62552" y="101405"/>
                    <a:pt x="62241" y="101405"/>
                  </a:cubicBezTo>
                  <a:cubicBezTo>
                    <a:pt x="61710" y="101405"/>
                    <a:pt x="61179" y="101427"/>
                    <a:pt x="60651" y="101548"/>
                  </a:cubicBezTo>
                  <a:cubicBezTo>
                    <a:pt x="60575" y="101561"/>
                    <a:pt x="60498" y="101565"/>
                    <a:pt x="60422" y="101565"/>
                  </a:cubicBezTo>
                  <a:cubicBezTo>
                    <a:pt x="60317" y="101565"/>
                    <a:pt x="60212" y="101558"/>
                    <a:pt x="60107" y="101558"/>
                  </a:cubicBezTo>
                  <a:cubicBezTo>
                    <a:pt x="60074" y="101558"/>
                    <a:pt x="60041" y="101558"/>
                    <a:pt x="60008" y="101560"/>
                  </a:cubicBezTo>
                  <a:cubicBezTo>
                    <a:pt x="59954" y="101561"/>
                    <a:pt x="59900" y="101562"/>
                    <a:pt x="59847" y="101562"/>
                  </a:cubicBezTo>
                  <a:cubicBezTo>
                    <a:pt x="59714" y="101562"/>
                    <a:pt x="59581" y="101559"/>
                    <a:pt x="59449" y="101559"/>
                  </a:cubicBezTo>
                  <a:cubicBezTo>
                    <a:pt x="59137" y="101559"/>
                    <a:pt x="58826" y="101575"/>
                    <a:pt x="58519" y="101679"/>
                  </a:cubicBezTo>
                  <a:cubicBezTo>
                    <a:pt x="58463" y="101695"/>
                    <a:pt x="58403" y="101699"/>
                    <a:pt x="58341" y="101699"/>
                  </a:cubicBezTo>
                  <a:cubicBezTo>
                    <a:pt x="58258" y="101699"/>
                    <a:pt x="58172" y="101691"/>
                    <a:pt x="58091" y="101691"/>
                  </a:cubicBezTo>
                  <a:cubicBezTo>
                    <a:pt x="57961" y="101697"/>
                    <a:pt x="57831" y="101699"/>
                    <a:pt x="57701" y="101699"/>
                  </a:cubicBezTo>
                  <a:cubicBezTo>
                    <a:pt x="57436" y="101699"/>
                    <a:pt x="57170" y="101691"/>
                    <a:pt x="56905" y="101691"/>
                  </a:cubicBezTo>
                  <a:cubicBezTo>
                    <a:pt x="56450" y="101691"/>
                    <a:pt x="55995" y="101713"/>
                    <a:pt x="55543" y="101834"/>
                  </a:cubicBezTo>
                  <a:cubicBezTo>
                    <a:pt x="55499" y="101846"/>
                    <a:pt x="55453" y="101850"/>
                    <a:pt x="55405" y="101850"/>
                  </a:cubicBezTo>
                  <a:cubicBezTo>
                    <a:pt x="55310" y="101850"/>
                    <a:pt x="55209" y="101834"/>
                    <a:pt x="55114" y="101834"/>
                  </a:cubicBezTo>
                  <a:cubicBezTo>
                    <a:pt x="54781" y="101840"/>
                    <a:pt x="54447" y="101840"/>
                    <a:pt x="54114" y="101840"/>
                  </a:cubicBezTo>
                  <a:cubicBezTo>
                    <a:pt x="53781" y="101840"/>
                    <a:pt x="53447" y="101840"/>
                    <a:pt x="53114" y="101846"/>
                  </a:cubicBezTo>
                  <a:cubicBezTo>
                    <a:pt x="53052" y="101846"/>
                    <a:pt x="52991" y="101845"/>
                    <a:pt x="52929" y="101845"/>
                  </a:cubicBezTo>
                  <a:cubicBezTo>
                    <a:pt x="52685" y="101845"/>
                    <a:pt x="52445" y="101853"/>
                    <a:pt x="52197" y="101929"/>
                  </a:cubicBezTo>
                  <a:cubicBezTo>
                    <a:pt x="52070" y="101972"/>
                    <a:pt x="51930" y="101978"/>
                    <a:pt x="51795" y="101978"/>
                  </a:cubicBezTo>
                  <a:cubicBezTo>
                    <a:pt x="51742" y="101978"/>
                    <a:pt x="51689" y="101977"/>
                    <a:pt x="51638" y="101977"/>
                  </a:cubicBezTo>
                  <a:cubicBezTo>
                    <a:pt x="51257" y="101983"/>
                    <a:pt x="50876" y="101983"/>
                    <a:pt x="50495" y="101983"/>
                  </a:cubicBezTo>
                  <a:cubicBezTo>
                    <a:pt x="50114" y="101983"/>
                    <a:pt x="49733" y="101983"/>
                    <a:pt x="49352" y="101989"/>
                  </a:cubicBezTo>
                  <a:cubicBezTo>
                    <a:pt x="48828" y="101989"/>
                    <a:pt x="48316" y="101989"/>
                    <a:pt x="47792" y="102096"/>
                  </a:cubicBezTo>
                  <a:cubicBezTo>
                    <a:pt x="47604" y="102136"/>
                    <a:pt x="47408" y="102146"/>
                    <a:pt x="47210" y="102146"/>
                  </a:cubicBezTo>
                  <a:cubicBezTo>
                    <a:pt x="46968" y="102146"/>
                    <a:pt x="46722" y="102130"/>
                    <a:pt x="46480" y="102130"/>
                  </a:cubicBezTo>
                  <a:cubicBezTo>
                    <a:pt x="46441" y="102130"/>
                    <a:pt x="46402" y="102131"/>
                    <a:pt x="46363" y="102132"/>
                  </a:cubicBezTo>
                  <a:cubicBezTo>
                    <a:pt x="46077" y="102132"/>
                    <a:pt x="45804" y="102144"/>
                    <a:pt x="45518" y="102215"/>
                  </a:cubicBezTo>
                  <a:cubicBezTo>
                    <a:pt x="45293" y="102267"/>
                    <a:pt x="45066" y="102283"/>
                    <a:pt x="44838" y="102283"/>
                  </a:cubicBezTo>
                  <a:cubicBezTo>
                    <a:pt x="44546" y="102283"/>
                    <a:pt x="44252" y="102257"/>
                    <a:pt x="43958" y="102251"/>
                  </a:cubicBezTo>
                  <a:cubicBezTo>
                    <a:pt x="43863" y="102251"/>
                    <a:pt x="43791" y="102179"/>
                    <a:pt x="43744" y="102084"/>
                  </a:cubicBezTo>
                  <a:cubicBezTo>
                    <a:pt x="43649" y="101846"/>
                    <a:pt x="43577" y="101596"/>
                    <a:pt x="43577" y="101322"/>
                  </a:cubicBezTo>
                  <a:cubicBezTo>
                    <a:pt x="43589" y="100798"/>
                    <a:pt x="43589" y="100274"/>
                    <a:pt x="43577" y="99750"/>
                  </a:cubicBezTo>
                  <a:cubicBezTo>
                    <a:pt x="43577" y="99405"/>
                    <a:pt x="43601" y="99048"/>
                    <a:pt x="43470" y="98703"/>
                  </a:cubicBezTo>
                  <a:cubicBezTo>
                    <a:pt x="43410" y="98524"/>
                    <a:pt x="43446" y="98322"/>
                    <a:pt x="43446" y="98131"/>
                  </a:cubicBezTo>
                  <a:cubicBezTo>
                    <a:pt x="43434" y="97036"/>
                    <a:pt x="43446" y="95940"/>
                    <a:pt x="43434" y="94845"/>
                  </a:cubicBezTo>
                  <a:cubicBezTo>
                    <a:pt x="43434" y="94393"/>
                    <a:pt x="43470" y="93952"/>
                    <a:pt x="43327" y="93500"/>
                  </a:cubicBezTo>
                  <a:cubicBezTo>
                    <a:pt x="43268" y="93309"/>
                    <a:pt x="43303" y="93083"/>
                    <a:pt x="43303" y="92869"/>
                  </a:cubicBezTo>
                  <a:cubicBezTo>
                    <a:pt x="43268" y="92035"/>
                    <a:pt x="43339" y="91214"/>
                    <a:pt x="43172" y="90380"/>
                  </a:cubicBezTo>
                  <a:cubicBezTo>
                    <a:pt x="43077" y="89880"/>
                    <a:pt x="43160" y="89344"/>
                    <a:pt x="43148" y="88821"/>
                  </a:cubicBezTo>
                  <a:cubicBezTo>
                    <a:pt x="43148" y="88440"/>
                    <a:pt x="43101" y="88059"/>
                    <a:pt x="43053" y="87689"/>
                  </a:cubicBezTo>
                  <a:cubicBezTo>
                    <a:pt x="42982" y="86987"/>
                    <a:pt x="42994" y="86261"/>
                    <a:pt x="43053" y="85558"/>
                  </a:cubicBezTo>
                  <a:cubicBezTo>
                    <a:pt x="43089" y="85201"/>
                    <a:pt x="43148" y="84856"/>
                    <a:pt x="43148" y="84499"/>
                  </a:cubicBezTo>
                  <a:cubicBezTo>
                    <a:pt x="43148" y="83522"/>
                    <a:pt x="43148" y="82546"/>
                    <a:pt x="43148" y="81570"/>
                  </a:cubicBezTo>
                  <a:cubicBezTo>
                    <a:pt x="43160" y="81117"/>
                    <a:pt x="43148" y="80677"/>
                    <a:pt x="43256" y="80224"/>
                  </a:cubicBezTo>
                  <a:cubicBezTo>
                    <a:pt x="43339" y="79891"/>
                    <a:pt x="43291" y="79522"/>
                    <a:pt x="43303" y="79165"/>
                  </a:cubicBezTo>
                  <a:cubicBezTo>
                    <a:pt x="43315" y="78950"/>
                    <a:pt x="43398" y="78867"/>
                    <a:pt x="43613" y="78855"/>
                  </a:cubicBezTo>
                  <a:cubicBezTo>
                    <a:pt x="43803" y="78843"/>
                    <a:pt x="43994" y="78843"/>
                    <a:pt x="44184" y="78843"/>
                  </a:cubicBezTo>
                  <a:cubicBezTo>
                    <a:pt x="44494" y="78831"/>
                    <a:pt x="44792" y="78855"/>
                    <a:pt x="45101" y="78748"/>
                  </a:cubicBezTo>
                  <a:cubicBezTo>
                    <a:pt x="45268" y="78688"/>
                    <a:pt x="45470" y="78712"/>
                    <a:pt x="45661" y="78700"/>
                  </a:cubicBezTo>
                  <a:cubicBezTo>
                    <a:pt x="45759" y="78697"/>
                    <a:pt x="45857" y="78695"/>
                    <a:pt x="45955" y="78695"/>
                  </a:cubicBezTo>
                  <a:cubicBezTo>
                    <a:pt x="46120" y="78695"/>
                    <a:pt x="46286" y="78699"/>
                    <a:pt x="46451" y="78699"/>
                  </a:cubicBezTo>
                  <a:cubicBezTo>
                    <a:pt x="46829" y="78699"/>
                    <a:pt x="47205" y="78682"/>
                    <a:pt x="47578" y="78569"/>
                  </a:cubicBezTo>
                  <a:cubicBezTo>
                    <a:pt x="47634" y="78554"/>
                    <a:pt x="47694" y="78550"/>
                    <a:pt x="47756" y="78550"/>
                  </a:cubicBezTo>
                  <a:cubicBezTo>
                    <a:pt x="47839" y="78550"/>
                    <a:pt x="47925" y="78557"/>
                    <a:pt x="48006" y="78557"/>
                  </a:cubicBezTo>
                  <a:cubicBezTo>
                    <a:pt x="48268" y="78557"/>
                    <a:pt x="48518" y="78557"/>
                    <a:pt x="48780" y="78474"/>
                  </a:cubicBezTo>
                  <a:cubicBezTo>
                    <a:pt x="48959" y="78415"/>
                    <a:pt x="49149" y="78415"/>
                    <a:pt x="49340" y="78415"/>
                  </a:cubicBezTo>
                  <a:lnTo>
                    <a:pt x="51054" y="78415"/>
                  </a:lnTo>
                  <a:cubicBezTo>
                    <a:pt x="51364" y="78415"/>
                    <a:pt x="51673" y="78355"/>
                    <a:pt x="51971" y="78343"/>
                  </a:cubicBezTo>
                  <a:cubicBezTo>
                    <a:pt x="52005" y="78342"/>
                    <a:pt x="52039" y="78341"/>
                    <a:pt x="52074" y="78341"/>
                  </a:cubicBezTo>
                  <a:cubicBezTo>
                    <a:pt x="52176" y="78341"/>
                    <a:pt x="52279" y="78346"/>
                    <a:pt x="52383" y="78346"/>
                  </a:cubicBezTo>
                  <a:cubicBezTo>
                    <a:pt x="52522" y="78346"/>
                    <a:pt x="52662" y="78337"/>
                    <a:pt x="52804" y="78295"/>
                  </a:cubicBezTo>
                  <a:cubicBezTo>
                    <a:pt x="52882" y="78272"/>
                    <a:pt x="52965" y="78266"/>
                    <a:pt x="53050" y="78266"/>
                  </a:cubicBezTo>
                  <a:cubicBezTo>
                    <a:pt x="53135" y="78266"/>
                    <a:pt x="53221" y="78272"/>
                    <a:pt x="53304" y="78272"/>
                  </a:cubicBezTo>
                  <a:lnTo>
                    <a:pt x="55507" y="78272"/>
                  </a:lnTo>
                  <a:cubicBezTo>
                    <a:pt x="55567" y="78272"/>
                    <a:pt x="55626" y="78272"/>
                    <a:pt x="55686" y="78272"/>
                  </a:cubicBezTo>
                  <a:cubicBezTo>
                    <a:pt x="55983" y="78272"/>
                    <a:pt x="56279" y="78264"/>
                    <a:pt x="56567" y="78164"/>
                  </a:cubicBezTo>
                  <a:cubicBezTo>
                    <a:pt x="56666" y="78131"/>
                    <a:pt x="56773" y="78124"/>
                    <a:pt x="56880" y="78124"/>
                  </a:cubicBezTo>
                  <a:close/>
                  <a:moveTo>
                    <a:pt x="42293" y="78831"/>
                  </a:moveTo>
                  <a:cubicBezTo>
                    <a:pt x="42442" y="78831"/>
                    <a:pt x="42595" y="78848"/>
                    <a:pt x="42744" y="78855"/>
                  </a:cubicBezTo>
                  <a:cubicBezTo>
                    <a:pt x="42910" y="78867"/>
                    <a:pt x="42994" y="78974"/>
                    <a:pt x="43006" y="79141"/>
                  </a:cubicBezTo>
                  <a:cubicBezTo>
                    <a:pt x="43006" y="79284"/>
                    <a:pt x="43041" y="79427"/>
                    <a:pt x="42994" y="79558"/>
                  </a:cubicBezTo>
                  <a:cubicBezTo>
                    <a:pt x="42791" y="80260"/>
                    <a:pt x="42898" y="80974"/>
                    <a:pt x="42875" y="81689"/>
                  </a:cubicBezTo>
                  <a:cubicBezTo>
                    <a:pt x="42851" y="82141"/>
                    <a:pt x="42898" y="82594"/>
                    <a:pt x="42756" y="83034"/>
                  </a:cubicBezTo>
                  <a:cubicBezTo>
                    <a:pt x="42696" y="83201"/>
                    <a:pt x="42732" y="83403"/>
                    <a:pt x="42732" y="83594"/>
                  </a:cubicBezTo>
                  <a:cubicBezTo>
                    <a:pt x="42732" y="84951"/>
                    <a:pt x="42732" y="86308"/>
                    <a:pt x="42732" y="87666"/>
                  </a:cubicBezTo>
                  <a:cubicBezTo>
                    <a:pt x="42732" y="88070"/>
                    <a:pt x="42744" y="88463"/>
                    <a:pt x="42839" y="88868"/>
                  </a:cubicBezTo>
                  <a:cubicBezTo>
                    <a:pt x="42910" y="89237"/>
                    <a:pt x="42863" y="89630"/>
                    <a:pt x="42875" y="90011"/>
                  </a:cubicBezTo>
                  <a:cubicBezTo>
                    <a:pt x="42875" y="90309"/>
                    <a:pt x="42863" y="90618"/>
                    <a:pt x="42958" y="90928"/>
                  </a:cubicBezTo>
                  <a:cubicBezTo>
                    <a:pt x="43017" y="91095"/>
                    <a:pt x="43006" y="91297"/>
                    <a:pt x="43006" y="91488"/>
                  </a:cubicBezTo>
                  <a:cubicBezTo>
                    <a:pt x="43017" y="92011"/>
                    <a:pt x="43017" y="92535"/>
                    <a:pt x="43017" y="93059"/>
                  </a:cubicBezTo>
                  <a:cubicBezTo>
                    <a:pt x="43017" y="93416"/>
                    <a:pt x="43006" y="93762"/>
                    <a:pt x="43125" y="94119"/>
                  </a:cubicBezTo>
                  <a:cubicBezTo>
                    <a:pt x="43184" y="94286"/>
                    <a:pt x="43160" y="94488"/>
                    <a:pt x="43160" y="94678"/>
                  </a:cubicBezTo>
                  <a:cubicBezTo>
                    <a:pt x="43160" y="95583"/>
                    <a:pt x="43160" y="96488"/>
                    <a:pt x="43160" y="97393"/>
                  </a:cubicBezTo>
                  <a:cubicBezTo>
                    <a:pt x="43160" y="97845"/>
                    <a:pt x="43125" y="98298"/>
                    <a:pt x="43279" y="98738"/>
                  </a:cubicBezTo>
                  <a:cubicBezTo>
                    <a:pt x="43327" y="98893"/>
                    <a:pt x="43303" y="99072"/>
                    <a:pt x="43303" y="99239"/>
                  </a:cubicBezTo>
                  <a:cubicBezTo>
                    <a:pt x="43303" y="99810"/>
                    <a:pt x="43303" y="100370"/>
                    <a:pt x="43303" y="100941"/>
                  </a:cubicBezTo>
                  <a:cubicBezTo>
                    <a:pt x="43303" y="101274"/>
                    <a:pt x="43291" y="101608"/>
                    <a:pt x="43398" y="101929"/>
                  </a:cubicBezTo>
                  <a:cubicBezTo>
                    <a:pt x="43482" y="102179"/>
                    <a:pt x="43327" y="102346"/>
                    <a:pt x="43089" y="102394"/>
                  </a:cubicBezTo>
                  <a:cubicBezTo>
                    <a:pt x="43065" y="102394"/>
                    <a:pt x="43041" y="102406"/>
                    <a:pt x="43017" y="102406"/>
                  </a:cubicBezTo>
                  <a:cubicBezTo>
                    <a:pt x="42913" y="102395"/>
                    <a:pt x="42810" y="102390"/>
                    <a:pt x="42706" y="102390"/>
                  </a:cubicBezTo>
                  <a:cubicBezTo>
                    <a:pt x="42068" y="102390"/>
                    <a:pt x="41441" y="102566"/>
                    <a:pt x="40801" y="102566"/>
                  </a:cubicBezTo>
                  <a:cubicBezTo>
                    <a:pt x="40738" y="102566"/>
                    <a:pt x="40675" y="102564"/>
                    <a:pt x="40612" y="102560"/>
                  </a:cubicBezTo>
                  <a:cubicBezTo>
                    <a:pt x="40549" y="102555"/>
                    <a:pt x="40482" y="102550"/>
                    <a:pt x="40417" y="102550"/>
                  </a:cubicBezTo>
                  <a:cubicBezTo>
                    <a:pt x="40336" y="102550"/>
                    <a:pt x="40256" y="102558"/>
                    <a:pt x="40184" y="102584"/>
                  </a:cubicBezTo>
                  <a:cubicBezTo>
                    <a:pt x="39922" y="102679"/>
                    <a:pt x="39655" y="102690"/>
                    <a:pt x="39386" y="102690"/>
                  </a:cubicBezTo>
                  <a:cubicBezTo>
                    <a:pt x="39309" y="102690"/>
                    <a:pt x="39232" y="102689"/>
                    <a:pt x="39155" y="102689"/>
                  </a:cubicBezTo>
                  <a:cubicBezTo>
                    <a:pt x="39097" y="102689"/>
                    <a:pt x="39039" y="102690"/>
                    <a:pt x="38981" y="102691"/>
                  </a:cubicBezTo>
                  <a:cubicBezTo>
                    <a:pt x="38922" y="102693"/>
                    <a:pt x="38864" y="102693"/>
                    <a:pt x="38805" y="102693"/>
                  </a:cubicBezTo>
                  <a:cubicBezTo>
                    <a:pt x="38660" y="102693"/>
                    <a:pt x="38514" y="102690"/>
                    <a:pt x="38370" y="102690"/>
                  </a:cubicBezTo>
                  <a:cubicBezTo>
                    <a:pt x="38027" y="102690"/>
                    <a:pt x="37686" y="102706"/>
                    <a:pt x="37350" y="102810"/>
                  </a:cubicBezTo>
                  <a:cubicBezTo>
                    <a:pt x="37279" y="102834"/>
                    <a:pt x="37198" y="102840"/>
                    <a:pt x="37115" y="102840"/>
                  </a:cubicBezTo>
                  <a:cubicBezTo>
                    <a:pt x="37032" y="102840"/>
                    <a:pt x="36945" y="102834"/>
                    <a:pt x="36862" y="102834"/>
                  </a:cubicBezTo>
                  <a:lnTo>
                    <a:pt x="35147" y="102834"/>
                  </a:lnTo>
                  <a:cubicBezTo>
                    <a:pt x="34766" y="102846"/>
                    <a:pt x="34397" y="102846"/>
                    <a:pt x="34016" y="102941"/>
                  </a:cubicBezTo>
                  <a:cubicBezTo>
                    <a:pt x="33859" y="102974"/>
                    <a:pt x="33697" y="102982"/>
                    <a:pt x="33533" y="102982"/>
                  </a:cubicBezTo>
                  <a:cubicBezTo>
                    <a:pt x="33381" y="102982"/>
                    <a:pt x="33228" y="102975"/>
                    <a:pt x="33077" y="102975"/>
                  </a:cubicBezTo>
                  <a:cubicBezTo>
                    <a:pt x="33032" y="102975"/>
                    <a:pt x="32989" y="102976"/>
                    <a:pt x="32945" y="102977"/>
                  </a:cubicBezTo>
                  <a:cubicBezTo>
                    <a:pt x="32588" y="102989"/>
                    <a:pt x="32242" y="102953"/>
                    <a:pt x="31885" y="103084"/>
                  </a:cubicBezTo>
                  <a:cubicBezTo>
                    <a:pt x="31806" y="103116"/>
                    <a:pt x="31711" y="103121"/>
                    <a:pt x="31613" y="103121"/>
                  </a:cubicBezTo>
                  <a:cubicBezTo>
                    <a:pt x="31565" y="103121"/>
                    <a:pt x="31516" y="103120"/>
                    <a:pt x="31468" y="103120"/>
                  </a:cubicBezTo>
                  <a:cubicBezTo>
                    <a:pt x="31183" y="103120"/>
                    <a:pt x="30897" y="103120"/>
                    <a:pt x="30623" y="103227"/>
                  </a:cubicBezTo>
                  <a:cubicBezTo>
                    <a:pt x="30536" y="103259"/>
                    <a:pt x="30438" y="103264"/>
                    <a:pt x="30340" y="103264"/>
                  </a:cubicBezTo>
                  <a:cubicBezTo>
                    <a:pt x="30291" y="103264"/>
                    <a:pt x="30242" y="103263"/>
                    <a:pt x="30194" y="103263"/>
                  </a:cubicBezTo>
                  <a:cubicBezTo>
                    <a:pt x="29849" y="103275"/>
                    <a:pt x="29492" y="103251"/>
                    <a:pt x="29147" y="103382"/>
                  </a:cubicBezTo>
                  <a:cubicBezTo>
                    <a:pt x="29066" y="103409"/>
                    <a:pt x="28979" y="103416"/>
                    <a:pt x="28892" y="103416"/>
                  </a:cubicBezTo>
                  <a:cubicBezTo>
                    <a:pt x="28787" y="103416"/>
                    <a:pt x="28679" y="103406"/>
                    <a:pt x="28575" y="103406"/>
                  </a:cubicBezTo>
                  <a:cubicBezTo>
                    <a:pt x="28453" y="103412"/>
                    <a:pt x="28330" y="103414"/>
                    <a:pt x="28207" y="103414"/>
                  </a:cubicBezTo>
                  <a:cubicBezTo>
                    <a:pt x="28002" y="103414"/>
                    <a:pt x="27796" y="103408"/>
                    <a:pt x="27591" y="103408"/>
                  </a:cubicBezTo>
                  <a:cubicBezTo>
                    <a:pt x="27206" y="103408"/>
                    <a:pt x="26823" y="103427"/>
                    <a:pt x="26444" y="103537"/>
                  </a:cubicBezTo>
                  <a:cubicBezTo>
                    <a:pt x="26392" y="103556"/>
                    <a:pt x="26335" y="103561"/>
                    <a:pt x="26278" y="103561"/>
                  </a:cubicBezTo>
                  <a:cubicBezTo>
                    <a:pt x="26191" y="103561"/>
                    <a:pt x="26101" y="103549"/>
                    <a:pt x="26015" y="103549"/>
                  </a:cubicBezTo>
                  <a:cubicBezTo>
                    <a:pt x="25325" y="103549"/>
                    <a:pt x="24634" y="103549"/>
                    <a:pt x="23956" y="103560"/>
                  </a:cubicBezTo>
                  <a:cubicBezTo>
                    <a:pt x="23479" y="103560"/>
                    <a:pt x="23015" y="103560"/>
                    <a:pt x="22539" y="103656"/>
                  </a:cubicBezTo>
                  <a:cubicBezTo>
                    <a:pt x="22343" y="103698"/>
                    <a:pt x="22142" y="103710"/>
                    <a:pt x="21940" y="103710"/>
                  </a:cubicBezTo>
                  <a:cubicBezTo>
                    <a:pt x="21688" y="103710"/>
                    <a:pt x="21433" y="103691"/>
                    <a:pt x="21181" y="103691"/>
                  </a:cubicBezTo>
                  <a:cubicBezTo>
                    <a:pt x="21133" y="103693"/>
                    <a:pt x="21084" y="103693"/>
                    <a:pt x="21036" y="103693"/>
                  </a:cubicBezTo>
                  <a:cubicBezTo>
                    <a:pt x="20916" y="103693"/>
                    <a:pt x="20796" y="103690"/>
                    <a:pt x="20677" y="103690"/>
                  </a:cubicBezTo>
                  <a:cubicBezTo>
                    <a:pt x="20395" y="103690"/>
                    <a:pt x="20117" y="103706"/>
                    <a:pt x="19848" y="103810"/>
                  </a:cubicBezTo>
                  <a:cubicBezTo>
                    <a:pt x="19800" y="103834"/>
                    <a:pt x="19753" y="103834"/>
                    <a:pt x="19705" y="103834"/>
                  </a:cubicBezTo>
                  <a:cubicBezTo>
                    <a:pt x="19517" y="103836"/>
                    <a:pt x="19365" y="103841"/>
                    <a:pt x="19242" y="103841"/>
                  </a:cubicBezTo>
                  <a:cubicBezTo>
                    <a:pt x="18697" y="103841"/>
                    <a:pt x="18729" y="103750"/>
                    <a:pt x="18729" y="102953"/>
                  </a:cubicBezTo>
                  <a:lnTo>
                    <a:pt x="18729" y="99536"/>
                  </a:lnTo>
                  <a:lnTo>
                    <a:pt x="18729" y="99524"/>
                  </a:lnTo>
                  <a:cubicBezTo>
                    <a:pt x="18729" y="98560"/>
                    <a:pt x="18729" y="97584"/>
                    <a:pt x="18729" y="96607"/>
                  </a:cubicBezTo>
                  <a:cubicBezTo>
                    <a:pt x="18717" y="96083"/>
                    <a:pt x="18776" y="95559"/>
                    <a:pt x="18610" y="95048"/>
                  </a:cubicBezTo>
                  <a:cubicBezTo>
                    <a:pt x="18562" y="94893"/>
                    <a:pt x="18586" y="94714"/>
                    <a:pt x="18586" y="94547"/>
                  </a:cubicBezTo>
                  <a:lnTo>
                    <a:pt x="18586" y="86415"/>
                  </a:lnTo>
                  <a:cubicBezTo>
                    <a:pt x="18586" y="86154"/>
                    <a:pt x="18598" y="85892"/>
                    <a:pt x="18669" y="85642"/>
                  </a:cubicBezTo>
                  <a:cubicBezTo>
                    <a:pt x="18729" y="85415"/>
                    <a:pt x="18729" y="85165"/>
                    <a:pt x="18729" y="84927"/>
                  </a:cubicBezTo>
                  <a:cubicBezTo>
                    <a:pt x="18729" y="83665"/>
                    <a:pt x="18729" y="82403"/>
                    <a:pt x="18729" y="81153"/>
                  </a:cubicBezTo>
                  <a:cubicBezTo>
                    <a:pt x="18729" y="81010"/>
                    <a:pt x="18729" y="80867"/>
                    <a:pt x="18729" y="80724"/>
                  </a:cubicBezTo>
                  <a:cubicBezTo>
                    <a:pt x="18741" y="80212"/>
                    <a:pt x="18741" y="80236"/>
                    <a:pt x="19265" y="80093"/>
                  </a:cubicBezTo>
                  <a:cubicBezTo>
                    <a:pt x="19610" y="79998"/>
                    <a:pt x="19967" y="79986"/>
                    <a:pt x="20324" y="79986"/>
                  </a:cubicBezTo>
                  <a:lnTo>
                    <a:pt x="25813" y="79986"/>
                  </a:lnTo>
                  <a:cubicBezTo>
                    <a:pt x="25895" y="79986"/>
                    <a:pt x="25976" y="79988"/>
                    <a:pt x="26058" y="79988"/>
                  </a:cubicBezTo>
                  <a:cubicBezTo>
                    <a:pt x="26261" y="79988"/>
                    <a:pt x="26463" y="79976"/>
                    <a:pt x="26658" y="79891"/>
                  </a:cubicBezTo>
                  <a:cubicBezTo>
                    <a:pt x="26717" y="79871"/>
                    <a:pt x="26775" y="79852"/>
                    <a:pt x="26833" y="79852"/>
                  </a:cubicBezTo>
                  <a:cubicBezTo>
                    <a:pt x="26846" y="79852"/>
                    <a:pt x="26859" y="79853"/>
                    <a:pt x="26873" y="79855"/>
                  </a:cubicBezTo>
                  <a:cubicBezTo>
                    <a:pt x="26975" y="79863"/>
                    <a:pt x="27078" y="79867"/>
                    <a:pt x="27180" y="79867"/>
                  </a:cubicBezTo>
                  <a:cubicBezTo>
                    <a:pt x="27883" y="79867"/>
                    <a:pt x="28574" y="79695"/>
                    <a:pt x="29279" y="79695"/>
                  </a:cubicBezTo>
                  <a:cubicBezTo>
                    <a:pt x="29350" y="79695"/>
                    <a:pt x="29421" y="79697"/>
                    <a:pt x="29492" y="79700"/>
                  </a:cubicBezTo>
                  <a:cubicBezTo>
                    <a:pt x="29581" y="79704"/>
                    <a:pt x="29671" y="79707"/>
                    <a:pt x="29760" y="79707"/>
                  </a:cubicBezTo>
                  <a:cubicBezTo>
                    <a:pt x="29979" y="79707"/>
                    <a:pt x="30197" y="79686"/>
                    <a:pt x="30409" y="79593"/>
                  </a:cubicBezTo>
                  <a:cubicBezTo>
                    <a:pt x="30456" y="79569"/>
                    <a:pt x="30504" y="79569"/>
                    <a:pt x="30552" y="79569"/>
                  </a:cubicBezTo>
                  <a:cubicBezTo>
                    <a:pt x="30647" y="79577"/>
                    <a:pt x="30743" y="79580"/>
                    <a:pt x="30838" y="79580"/>
                  </a:cubicBezTo>
                  <a:cubicBezTo>
                    <a:pt x="31524" y="79580"/>
                    <a:pt x="32195" y="79415"/>
                    <a:pt x="32885" y="79415"/>
                  </a:cubicBezTo>
                  <a:cubicBezTo>
                    <a:pt x="33385" y="79403"/>
                    <a:pt x="33873" y="79415"/>
                    <a:pt x="34374" y="79307"/>
                  </a:cubicBezTo>
                  <a:cubicBezTo>
                    <a:pt x="34541" y="79268"/>
                    <a:pt x="34715" y="79257"/>
                    <a:pt x="34892" y="79257"/>
                  </a:cubicBezTo>
                  <a:cubicBezTo>
                    <a:pt x="35107" y="79257"/>
                    <a:pt x="35326" y="79273"/>
                    <a:pt x="35543" y="79273"/>
                  </a:cubicBezTo>
                  <a:cubicBezTo>
                    <a:pt x="35578" y="79273"/>
                    <a:pt x="35613" y="79273"/>
                    <a:pt x="35648" y="79272"/>
                  </a:cubicBezTo>
                  <a:cubicBezTo>
                    <a:pt x="36124" y="79260"/>
                    <a:pt x="36588" y="79272"/>
                    <a:pt x="37064" y="79165"/>
                  </a:cubicBezTo>
                  <a:cubicBezTo>
                    <a:pt x="37248" y="79126"/>
                    <a:pt x="37436" y="79115"/>
                    <a:pt x="37626" y="79115"/>
                  </a:cubicBezTo>
                  <a:cubicBezTo>
                    <a:pt x="37844" y="79115"/>
                    <a:pt x="38063" y="79129"/>
                    <a:pt x="38279" y="79129"/>
                  </a:cubicBezTo>
                  <a:cubicBezTo>
                    <a:pt x="38612" y="79117"/>
                    <a:pt x="38934" y="79141"/>
                    <a:pt x="39267" y="79034"/>
                  </a:cubicBezTo>
                  <a:cubicBezTo>
                    <a:pt x="39434" y="78974"/>
                    <a:pt x="39636" y="78998"/>
                    <a:pt x="39827" y="78986"/>
                  </a:cubicBezTo>
                  <a:cubicBezTo>
                    <a:pt x="39939" y="78982"/>
                    <a:pt x="40052" y="78981"/>
                    <a:pt x="40164" y="78981"/>
                  </a:cubicBezTo>
                  <a:cubicBezTo>
                    <a:pt x="40354" y="78981"/>
                    <a:pt x="40544" y="78985"/>
                    <a:pt x="40734" y="78985"/>
                  </a:cubicBezTo>
                  <a:cubicBezTo>
                    <a:pt x="41168" y="78985"/>
                    <a:pt x="41601" y="78967"/>
                    <a:pt x="42029" y="78855"/>
                  </a:cubicBezTo>
                  <a:cubicBezTo>
                    <a:pt x="42115" y="78837"/>
                    <a:pt x="42203" y="78831"/>
                    <a:pt x="42293" y="78831"/>
                  </a:cubicBezTo>
                  <a:close/>
                  <a:moveTo>
                    <a:pt x="96025" y="118826"/>
                  </a:moveTo>
                  <a:lnTo>
                    <a:pt x="96025" y="118826"/>
                  </a:lnTo>
                  <a:cubicBezTo>
                    <a:pt x="96024" y="118833"/>
                    <a:pt x="96023" y="118837"/>
                    <a:pt x="96024" y="118837"/>
                  </a:cubicBezTo>
                  <a:cubicBezTo>
                    <a:pt x="96024" y="118837"/>
                    <a:pt x="96024" y="118837"/>
                    <a:pt x="96024" y="118836"/>
                  </a:cubicBezTo>
                  <a:cubicBezTo>
                    <a:pt x="96024" y="118833"/>
                    <a:pt x="96025" y="118830"/>
                    <a:pt x="96025" y="118826"/>
                  </a:cubicBezTo>
                  <a:close/>
                  <a:moveTo>
                    <a:pt x="145556" y="100121"/>
                  </a:moveTo>
                  <a:cubicBezTo>
                    <a:pt x="145674" y="100121"/>
                    <a:pt x="145794" y="100131"/>
                    <a:pt x="145911" y="100131"/>
                  </a:cubicBezTo>
                  <a:cubicBezTo>
                    <a:pt x="146197" y="100126"/>
                    <a:pt x="146483" y="100123"/>
                    <a:pt x="146769" y="100123"/>
                  </a:cubicBezTo>
                  <a:cubicBezTo>
                    <a:pt x="147054" y="100123"/>
                    <a:pt x="147340" y="100126"/>
                    <a:pt x="147626" y="100131"/>
                  </a:cubicBezTo>
                  <a:cubicBezTo>
                    <a:pt x="147888" y="100131"/>
                    <a:pt x="147959" y="100215"/>
                    <a:pt x="147983" y="100477"/>
                  </a:cubicBezTo>
                  <a:cubicBezTo>
                    <a:pt x="147995" y="100667"/>
                    <a:pt x="147983" y="100858"/>
                    <a:pt x="147983" y="101048"/>
                  </a:cubicBezTo>
                  <a:cubicBezTo>
                    <a:pt x="147983" y="103072"/>
                    <a:pt x="147983" y="105084"/>
                    <a:pt x="147983" y="107109"/>
                  </a:cubicBezTo>
                  <a:cubicBezTo>
                    <a:pt x="147995" y="107442"/>
                    <a:pt x="147983" y="107775"/>
                    <a:pt x="148090" y="108097"/>
                  </a:cubicBezTo>
                  <a:cubicBezTo>
                    <a:pt x="148150" y="108275"/>
                    <a:pt x="148126" y="108478"/>
                    <a:pt x="148126" y="108668"/>
                  </a:cubicBezTo>
                  <a:cubicBezTo>
                    <a:pt x="148138" y="109168"/>
                    <a:pt x="148126" y="109668"/>
                    <a:pt x="148138" y="110168"/>
                  </a:cubicBezTo>
                  <a:cubicBezTo>
                    <a:pt x="148138" y="110407"/>
                    <a:pt x="148126" y="110645"/>
                    <a:pt x="148209" y="110871"/>
                  </a:cubicBezTo>
                  <a:cubicBezTo>
                    <a:pt x="148304" y="111097"/>
                    <a:pt x="148269" y="111335"/>
                    <a:pt x="148269" y="111573"/>
                  </a:cubicBezTo>
                  <a:cubicBezTo>
                    <a:pt x="148269" y="112788"/>
                    <a:pt x="148269" y="114002"/>
                    <a:pt x="148269" y="115217"/>
                  </a:cubicBezTo>
                  <a:cubicBezTo>
                    <a:pt x="148269" y="115502"/>
                    <a:pt x="148257" y="115788"/>
                    <a:pt x="148376" y="116062"/>
                  </a:cubicBezTo>
                  <a:cubicBezTo>
                    <a:pt x="148388" y="116098"/>
                    <a:pt x="148400" y="116157"/>
                    <a:pt x="148400" y="116205"/>
                  </a:cubicBezTo>
                  <a:cubicBezTo>
                    <a:pt x="148400" y="116931"/>
                    <a:pt x="148495" y="117669"/>
                    <a:pt x="148531" y="118396"/>
                  </a:cubicBezTo>
                  <a:cubicBezTo>
                    <a:pt x="148602" y="119586"/>
                    <a:pt x="148554" y="120777"/>
                    <a:pt x="148554" y="121967"/>
                  </a:cubicBezTo>
                  <a:cubicBezTo>
                    <a:pt x="148554" y="122015"/>
                    <a:pt x="148554" y="122063"/>
                    <a:pt x="148554" y="122110"/>
                  </a:cubicBezTo>
                  <a:cubicBezTo>
                    <a:pt x="148531" y="122468"/>
                    <a:pt x="148483" y="122527"/>
                    <a:pt x="148138" y="122551"/>
                  </a:cubicBezTo>
                  <a:lnTo>
                    <a:pt x="124730" y="122551"/>
                  </a:lnTo>
                  <a:cubicBezTo>
                    <a:pt x="124663" y="122551"/>
                    <a:pt x="124601" y="122551"/>
                    <a:pt x="124543" y="122551"/>
                  </a:cubicBezTo>
                  <a:cubicBezTo>
                    <a:pt x="123787" y="122551"/>
                    <a:pt x="123849" y="122520"/>
                    <a:pt x="123849" y="121646"/>
                  </a:cubicBezTo>
                  <a:cubicBezTo>
                    <a:pt x="123849" y="121027"/>
                    <a:pt x="123849" y="120408"/>
                    <a:pt x="123849" y="119789"/>
                  </a:cubicBezTo>
                  <a:cubicBezTo>
                    <a:pt x="123849" y="119479"/>
                    <a:pt x="123861" y="119181"/>
                    <a:pt x="123944" y="118872"/>
                  </a:cubicBezTo>
                  <a:cubicBezTo>
                    <a:pt x="124016" y="118622"/>
                    <a:pt x="123992" y="118348"/>
                    <a:pt x="123992" y="118086"/>
                  </a:cubicBezTo>
                  <a:cubicBezTo>
                    <a:pt x="123992" y="112502"/>
                    <a:pt x="123992" y="106906"/>
                    <a:pt x="123992" y="101310"/>
                  </a:cubicBezTo>
                  <a:cubicBezTo>
                    <a:pt x="123992" y="100330"/>
                    <a:pt x="123904" y="100260"/>
                    <a:pt x="124592" y="100260"/>
                  </a:cubicBezTo>
                  <a:cubicBezTo>
                    <a:pt x="124706" y="100260"/>
                    <a:pt x="124842" y="100262"/>
                    <a:pt x="125004" y="100262"/>
                  </a:cubicBezTo>
                  <a:lnTo>
                    <a:pt x="144149" y="100262"/>
                  </a:lnTo>
                  <a:cubicBezTo>
                    <a:pt x="144248" y="100262"/>
                    <a:pt x="144347" y="100264"/>
                    <a:pt x="144447" y="100264"/>
                  </a:cubicBezTo>
                  <a:cubicBezTo>
                    <a:pt x="144721" y="100264"/>
                    <a:pt x="144998" y="100251"/>
                    <a:pt x="145268" y="100155"/>
                  </a:cubicBezTo>
                  <a:cubicBezTo>
                    <a:pt x="145360" y="100128"/>
                    <a:pt x="145457" y="100121"/>
                    <a:pt x="145556" y="100121"/>
                  </a:cubicBezTo>
                  <a:close/>
                  <a:moveTo>
                    <a:pt x="122127" y="100112"/>
                  </a:moveTo>
                  <a:cubicBezTo>
                    <a:pt x="122387" y="100112"/>
                    <a:pt x="122650" y="100136"/>
                    <a:pt x="122908" y="100143"/>
                  </a:cubicBezTo>
                  <a:cubicBezTo>
                    <a:pt x="123135" y="100155"/>
                    <a:pt x="123242" y="100286"/>
                    <a:pt x="123266" y="100512"/>
                  </a:cubicBezTo>
                  <a:cubicBezTo>
                    <a:pt x="123289" y="100679"/>
                    <a:pt x="123289" y="100846"/>
                    <a:pt x="123289" y="101013"/>
                  </a:cubicBezTo>
                  <a:cubicBezTo>
                    <a:pt x="123289" y="102179"/>
                    <a:pt x="123278" y="103346"/>
                    <a:pt x="123289" y="104513"/>
                  </a:cubicBezTo>
                  <a:cubicBezTo>
                    <a:pt x="123289" y="104834"/>
                    <a:pt x="123254" y="105168"/>
                    <a:pt x="123373" y="105501"/>
                  </a:cubicBezTo>
                  <a:cubicBezTo>
                    <a:pt x="123420" y="105596"/>
                    <a:pt x="123408" y="105727"/>
                    <a:pt x="123385" y="105846"/>
                  </a:cubicBezTo>
                  <a:cubicBezTo>
                    <a:pt x="123218" y="106811"/>
                    <a:pt x="123218" y="107775"/>
                    <a:pt x="123408" y="108740"/>
                  </a:cubicBezTo>
                  <a:cubicBezTo>
                    <a:pt x="123480" y="109085"/>
                    <a:pt x="123289" y="109395"/>
                    <a:pt x="123301" y="109728"/>
                  </a:cubicBezTo>
                  <a:cubicBezTo>
                    <a:pt x="123325" y="110026"/>
                    <a:pt x="123492" y="110323"/>
                    <a:pt x="123397" y="110633"/>
                  </a:cubicBezTo>
                  <a:cubicBezTo>
                    <a:pt x="123301" y="110966"/>
                    <a:pt x="123266" y="111276"/>
                    <a:pt x="123408" y="111597"/>
                  </a:cubicBezTo>
                  <a:cubicBezTo>
                    <a:pt x="123408" y="111621"/>
                    <a:pt x="123408" y="111645"/>
                    <a:pt x="123408" y="111669"/>
                  </a:cubicBezTo>
                  <a:cubicBezTo>
                    <a:pt x="123230" y="112395"/>
                    <a:pt x="123516" y="113121"/>
                    <a:pt x="123420" y="113859"/>
                  </a:cubicBezTo>
                  <a:cubicBezTo>
                    <a:pt x="123385" y="114157"/>
                    <a:pt x="123456" y="114467"/>
                    <a:pt x="123325" y="114764"/>
                  </a:cubicBezTo>
                  <a:cubicBezTo>
                    <a:pt x="123266" y="114907"/>
                    <a:pt x="123301" y="115050"/>
                    <a:pt x="123325" y="115193"/>
                  </a:cubicBezTo>
                  <a:cubicBezTo>
                    <a:pt x="123468" y="116062"/>
                    <a:pt x="123480" y="116931"/>
                    <a:pt x="123313" y="117800"/>
                  </a:cubicBezTo>
                  <a:cubicBezTo>
                    <a:pt x="123278" y="118015"/>
                    <a:pt x="123278" y="118229"/>
                    <a:pt x="123278" y="118443"/>
                  </a:cubicBezTo>
                  <a:cubicBezTo>
                    <a:pt x="123278" y="119443"/>
                    <a:pt x="123278" y="120444"/>
                    <a:pt x="123278" y="121444"/>
                  </a:cubicBezTo>
                  <a:cubicBezTo>
                    <a:pt x="123278" y="121634"/>
                    <a:pt x="123289" y="121837"/>
                    <a:pt x="123230" y="122003"/>
                  </a:cubicBezTo>
                  <a:cubicBezTo>
                    <a:pt x="123075" y="122515"/>
                    <a:pt x="123111" y="122551"/>
                    <a:pt x="122563" y="122551"/>
                  </a:cubicBezTo>
                  <a:cubicBezTo>
                    <a:pt x="122158" y="122547"/>
                    <a:pt x="121754" y="122546"/>
                    <a:pt x="121349" y="122546"/>
                  </a:cubicBezTo>
                  <a:cubicBezTo>
                    <a:pt x="120539" y="122546"/>
                    <a:pt x="119729" y="122551"/>
                    <a:pt x="118920" y="122551"/>
                  </a:cubicBezTo>
                  <a:lnTo>
                    <a:pt x="100215" y="122551"/>
                  </a:lnTo>
                  <a:cubicBezTo>
                    <a:pt x="100096" y="122551"/>
                    <a:pt x="99977" y="122547"/>
                    <a:pt x="99858" y="122547"/>
                  </a:cubicBezTo>
                  <a:cubicBezTo>
                    <a:pt x="99621" y="122547"/>
                    <a:pt x="99386" y="122563"/>
                    <a:pt x="99155" y="122658"/>
                  </a:cubicBezTo>
                  <a:cubicBezTo>
                    <a:pt x="99105" y="122679"/>
                    <a:pt x="99047" y="122684"/>
                    <a:pt x="98987" y="122684"/>
                  </a:cubicBezTo>
                  <a:cubicBezTo>
                    <a:pt x="98948" y="122684"/>
                    <a:pt x="98908" y="122682"/>
                    <a:pt x="98870" y="122682"/>
                  </a:cubicBezTo>
                  <a:cubicBezTo>
                    <a:pt x="98489" y="122688"/>
                    <a:pt x="98108" y="122691"/>
                    <a:pt x="97727" y="122691"/>
                  </a:cubicBezTo>
                  <a:cubicBezTo>
                    <a:pt x="97346" y="122691"/>
                    <a:pt x="96965" y="122688"/>
                    <a:pt x="96584" y="122682"/>
                  </a:cubicBezTo>
                  <a:cubicBezTo>
                    <a:pt x="96203" y="122682"/>
                    <a:pt x="96143" y="122622"/>
                    <a:pt x="96143" y="122218"/>
                  </a:cubicBezTo>
                  <a:cubicBezTo>
                    <a:pt x="96143" y="119509"/>
                    <a:pt x="96143" y="118624"/>
                    <a:pt x="96143" y="118294"/>
                  </a:cubicBezTo>
                  <a:lnTo>
                    <a:pt x="96143" y="118294"/>
                  </a:lnTo>
                  <a:cubicBezTo>
                    <a:pt x="96264" y="117857"/>
                    <a:pt x="96433" y="117334"/>
                    <a:pt x="96441" y="117062"/>
                  </a:cubicBezTo>
                  <a:cubicBezTo>
                    <a:pt x="96465" y="116526"/>
                    <a:pt x="96536" y="115979"/>
                    <a:pt x="96631" y="115443"/>
                  </a:cubicBezTo>
                  <a:cubicBezTo>
                    <a:pt x="96679" y="115217"/>
                    <a:pt x="96715" y="114979"/>
                    <a:pt x="96715" y="114740"/>
                  </a:cubicBezTo>
                  <a:cubicBezTo>
                    <a:pt x="96727" y="114264"/>
                    <a:pt x="96703" y="113800"/>
                    <a:pt x="96822" y="113324"/>
                  </a:cubicBezTo>
                  <a:cubicBezTo>
                    <a:pt x="96905" y="113014"/>
                    <a:pt x="96846" y="112669"/>
                    <a:pt x="96858" y="112335"/>
                  </a:cubicBezTo>
                  <a:cubicBezTo>
                    <a:pt x="96869" y="111978"/>
                    <a:pt x="96834" y="111621"/>
                    <a:pt x="96965" y="111276"/>
                  </a:cubicBezTo>
                  <a:cubicBezTo>
                    <a:pt x="97024" y="111097"/>
                    <a:pt x="96989" y="110895"/>
                    <a:pt x="97000" y="110704"/>
                  </a:cubicBezTo>
                  <a:cubicBezTo>
                    <a:pt x="97012" y="110371"/>
                    <a:pt x="96989" y="110049"/>
                    <a:pt x="97096" y="109716"/>
                  </a:cubicBezTo>
                  <a:cubicBezTo>
                    <a:pt x="97155" y="109573"/>
                    <a:pt x="97131" y="109395"/>
                    <a:pt x="97143" y="109228"/>
                  </a:cubicBezTo>
                  <a:cubicBezTo>
                    <a:pt x="97155" y="108847"/>
                    <a:pt x="97119" y="108466"/>
                    <a:pt x="97250" y="108097"/>
                  </a:cubicBezTo>
                  <a:cubicBezTo>
                    <a:pt x="97298" y="107966"/>
                    <a:pt x="97286" y="107811"/>
                    <a:pt x="97286" y="107668"/>
                  </a:cubicBezTo>
                  <a:cubicBezTo>
                    <a:pt x="97286" y="107335"/>
                    <a:pt x="97298" y="107013"/>
                    <a:pt x="97393" y="106680"/>
                  </a:cubicBezTo>
                  <a:cubicBezTo>
                    <a:pt x="97465" y="106442"/>
                    <a:pt x="97417" y="106168"/>
                    <a:pt x="97429" y="105906"/>
                  </a:cubicBezTo>
                  <a:cubicBezTo>
                    <a:pt x="97441" y="105430"/>
                    <a:pt x="97393" y="104953"/>
                    <a:pt x="97548" y="104489"/>
                  </a:cubicBezTo>
                  <a:cubicBezTo>
                    <a:pt x="97596" y="104334"/>
                    <a:pt x="97572" y="104156"/>
                    <a:pt x="97572" y="103989"/>
                  </a:cubicBezTo>
                  <a:cubicBezTo>
                    <a:pt x="97572" y="103322"/>
                    <a:pt x="97584" y="102668"/>
                    <a:pt x="97572" y="102001"/>
                  </a:cubicBezTo>
                  <a:cubicBezTo>
                    <a:pt x="97560" y="101703"/>
                    <a:pt x="97631" y="101429"/>
                    <a:pt x="97727" y="101155"/>
                  </a:cubicBezTo>
                  <a:cubicBezTo>
                    <a:pt x="97798" y="100953"/>
                    <a:pt x="97941" y="100858"/>
                    <a:pt x="98143" y="100846"/>
                  </a:cubicBezTo>
                  <a:cubicBezTo>
                    <a:pt x="98310" y="100834"/>
                    <a:pt x="98477" y="100834"/>
                    <a:pt x="98643" y="100834"/>
                  </a:cubicBezTo>
                  <a:lnTo>
                    <a:pt x="101644" y="100834"/>
                  </a:lnTo>
                  <a:cubicBezTo>
                    <a:pt x="101803" y="100834"/>
                    <a:pt x="101961" y="100838"/>
                    <a:pt x="102120" y="100838"/>
                  </a:cubicBezTo>
                  <a:cubicBezTo>
                    <a:pt x="102436" y="100838"/>
                    <a:pt x="102751" y="100822"/>
                    <a:pt x="103061" y="100727"/>
                  </a:cubicBezTo>
                  <a:cubicBezTo>
                    <a:pt x="103153" y="100700"/>
                    <a:pt x="103250" y="100692"/>
                    <a:pt x="103348" y="100692"/>
                  </a:cubicBezTo>
                  <a:cubicBezTo>
                    <a:pt x="103466" y="100692"/>
                    <a:pt x="103587" y="100703"/>
                    <a:pt x="103704" y="100703"/>
                  </a:cubicBezTo>
                  <a:cubicBezTo>
                    <a:pt x="105656" y="100691"/>
                    <a:pt x="107609" y="100691"/>
                    <a:pt x="109550" y="100691"/>
                  </a:cubicBezTo>
                  <a:cubicBezTo>
                    <a:pt x="109610" y="100691"/>
                    <a:pt x="109671" y="100691"/>
                    <a:pt x="109731" y="100691"/>
                  </a:cubicBezTo>
                  <a:cubicBezTo>
                    <a:pt x="110004" y="100691"/>
                    <a:pt x="110275" y="100683"/>
                    <a:pt x="110538" y="100596"/>
                  </a:cubicBezTo>
                  <a:cubicBezTo>
                    <a:pt x="110637" y="100563"/>
                    <a:pt x="110744" y="100555"/>
                    <a:pt x="110851" y="100555"/>
                  </a:cubicBezTo>
                  <a:cubicBezTo>
                    <a:pt x="110938" y="100555"/>
                    <a:pt x="111025" y="100560"/>
                    <a:pt x="111109" y="100560"/>
                  </a:cubicBezTo>
                  <a:cubicBezTo>
                    <a:pt x="111419" y="100554"/>
                    <a:pt x="111728" y="100554"/>
                    <a:pt x="112038" y="100554"/>
                  </a:cubicBezTo>
                  <a:cubicBezTo>
                    <a:pt x="112348" y="100554"/>
                    <a:pt x="112657" y="100554"/>
                    <a:pt x="112967" y="100548"/>
                  </a:cubicBezTo>
                  <a:cubicBezTo>
                    <a:pt x="113075" y="100548"/>
                    <a:pt x="113183" y="100550"/>
                    <a:pt x="113290" y="100550"/>
                  </a:cubicBezTo>
                  <a:cubicBezTo>
                    <a:pt x="113587" y="100550"/>
                    <a:pt x="113881" y="100537"/>
                    <a:pt x="114169" y="100441"/>
                  </a:cubicBezTo>
                  <a:cubicBezTo>
                    <a:pt x="114264" y="100409"/>
                    <a:pt x="114376" y="100404"/>
                    <a:pt x="114488" y="100404"/>
                  </a:cubicBezTo>
                  <a:cubicBezTo>
                    <a:pt x="114545" y="100404"/>
                    <a:pt x="114602" y="100405"/>
                    <a:pt x="114657" y="100405"/>
                  </a:cubicBezTo>
                  <a:lnTo>
                    <a:pt x="116443" y="100405"/>
                  </a:lnTo>
                  <a:cubicBezTo>
                    <a:pt x="116545" y="100405"/>
                    <a:pt x="116647" y="100407"/>
                    <a:pt x="116748" y="100407"/>
                  </a:cubicBezTo>
                  <a:cubicBezTo>
                    <a:pt x="117027" y="100407"/>
                    <a:pt x="117304" y="100394"/>
                    <a:pt x="117574" y="100298"/>
                  </a:cubicBezTo>
                  <a:cubicBezTo>
                    <a:pt x="117674" y="100265"/>
                    <a:pt x="117780" y="100258"/>
                    <a:pt x="117888" y="100258"/>
                  </a:cubicBezTo>
                  <a:cubicBezTo>
                    <a:pt x="117974" y="100258"/>
                    <a:pt x="118061" y="100262"/>
                    <a:pt x="118146" y="100262"/>
                  </a:cubicBezTo>
                  <a:lnTo>
                    <a:pt x="120218" y="100262"/>
                  </a:lnTo>
                  <a:cubicBezTo>
                    <a:pt x="120682" y="100262"/>
                    <a:pt x="121158" y="100251"/>
                    <a:pt x="121623" y="100155"/>
                  </a:cubicBezTo>
                  <a:cubicBezTo>
                    <a:pt x="121788" y="100122"/>
                    <a:pt x="121957" y="100112"/>
                    <a:pt x="122127" y="100112"/>
                  </a:cubicBezTo>
                  <a:close/>
                  <a:moveTo>
                    <a:pt x="196406" y="99262"/>
                  </a:moveTo>
                  <a:cubicBezTo>
                    <a:pt x="197156" y="99262"/>
                    <a:pt x="197180" y="99298"/>
                    <a:pt x="197013" y="100036"/>
                  </a:cubicBezTo>
                  <a:cubicBezTo>
                    <a:pt x="196965" y="100274"/>
                    <a:pt x="196977" y="100512"/>
                    <a:pt x="196965" y="100751"/>
                  </a:cubicBezTo>
                  <a:cubicBezTo>
                    <a:pt x="196953" y="101453"/>
                    <a:pt x="197037" y="102179"/>
                    <a:pt x="196834" y="102870"/>
                  </a:cubicBezTo>
                  <a:cubicBezTo>
                    <a:pt x="196799" y="103013"/>
                    <a:pt x="196834" y="103156"/>
                    <a:pt x="196834" y="103299"/>
                  </a:cubicBezTo>
                  <a:cubicBezTo>
                    <a:pt x="196822" y="104084"/>
                    <a:pt x="196834" y="104870"/>
                    <a:pt x="196822" y="105656"/>
                  </a:cubicBezTo>
                  <a:cubicBezTo>
                    <a:pt x="196822" y="106061"/>
                    <a:pt x="196846" y="106466"/>
                    <a:pt x="196715" y="106858"/>
                  </a:cubicBezTo>
                  <a:cubicBezTo>
                    <a:pt x="196656" y="107061"/>
                    <a:pt x="196691" y="107287"/>
                    <a:pt x="196691" y="107501"/>
                  </a:cubicBezTo>
                  <a:cubicBezTo>
                    <a:pt x="196680" y="109978"/>
                    <a:pt x="196680" y="112443"/>
                    <a:pt x="196680" y="114919"/>
                  </a:cubicBezTo>
                  <a:cubicBezTo>
                    <a:pt x="196680" y="115205"/>
                    <a:pt x="196691" y="115491"/>
                    <a:pt x="196596" y="115764"/>
                  </a:cubicBezTo>
                  <a:cubicBezTo>
                    <a:pt x="196537" y="115943"/>
                    <a:pt x="196537" y="116145"/>
                    <a:pt x="196549" y="116336"/>
                  </a:cubicBezTo>
                  <a:cubicBezTo>
                    <a:pt x="196569" y="116856"/>
                    <a:pt x="196493" y="119025"/>
                    <a:pt x="196568" y="120019"/>
                  </a:cubicBezTo>
                  <a:lnTo>
                    <a:pt x="196568" y="120019"/>
                  </a:lnTo>
                  <a:cubicBezTo>
                    <a:pt x="196556" y="120028"/>
                    <a:pt x="196549" y="120047"/>
                    <a:pt x="196549" y="120074"/>
                  </a:cubicBezTo>
                  <a:cubicBezTo>
                    <a:pt x="196560" y="120944"/>
                    <a:pt x="196310" y="121813"/>
                    <a:pt x="196394" y="122694"/>
                  </a:cubicBezTo>
                  <a:cubicBezTo>
                    <a:pt x="196406" y="122765"/>
                    <a:pt x="196382" y="122837"/>
                    <a:pt x="196370" y="122908"/>
                  </a:cubicBezTo>
                  <a:cubicBezTo>
                    <a:pt x="196346" y="123003"/>
                    <a:pt x="196287" y="123075"/>
                    <a:pt x="196179" y="123087"/>
                  </a:cubicBezTo>
                  <a:cubicBezTo>
                    <a:pt x="195965" y="123110"/>
                    <a:pt x="195751" y="123122"/>
                    <a:pt x="195537" y="123122"/>
                  </a:cubicBezTo>
                  <a:lnTo>
                    <a:pt x="173831" y="123122"/>
                  </a:lnTo>
                  <a:cubicBezTo>
                    <a:pt x="173764" y="123122"/>
                    <a:pt x="173701" y="123123"/>
                    <a:pt x="173643" y="123123"/>
                  </a:cubicBezTo>
                  <a:cubicBezTo>
                    <a:pt x="172933" y="123123"/>
                    <a:pt x="172974" y="123092"/>
                    <a:pt x="172974" y="122277"/>
                  </a:cubicBezTo>
                  <a:lnTo>
                    <a:pt x="172974" y="100501"/>
                  </a:lnTo>
                  <a:cubicBezTo>
                    <a:pt x="172974" y="99465"/>
                    <a:pt x="172891" y="99560"/>
                    <a:pt x="173951" y="99548"/>
                  </a:cubicBezTo>
                  <a:cubicBezTo>
                    <a:pt x="174570" y="99536"/>
                    <a:pt x="175177" y="99560"/>
                    <a:pt x="175796" y="99441"/>
                  </a:cubicBezTo>
                  <a:cubicBezTo>
                    <a:pt x="176007" y="99398"/>
                    <a:pt x="176224" y="99385"/>
                    <a:pt x="176444" y="99385"/>
                  </a:cubicBezTo>
                  <a:cubicBezTo>
                    <a:pt x="176731" y="99385"/>
                    <a:pt x="177023" y="99406"/>
                    <a:pt x="177312" y="99406"/>
                  </a:cubicBezTo>
                  <a:cubicBezTo>
                    <a:pt x="177351" y="99406"/>
                    <a:pt x="177389" y="99406"/>
                    <a:pt x="177427" y="99405"/>
                  </a:cubicBezTo>
                  <a:cubicBezTo>
                    <a:pt x="177483" y="99405"/>
                    <a:pt x="177540" y="99406"/>
                    <a:pt x="177596" y="99406"/>
                  </a:cubicBezTo>
                  <a:cubicBezTo>
                    <a:pt x="177849" y="99406"/>
                    <a:pt x="178103" y="99398"/>
                    <a:pt x="178356" y="99310"/>
                  </a:cubicBezTo>
                  <a:cubicBezTo>
                    <a:pt x="178467" y="99278"/>
                    <a:pt x="178594" y="99273"/>
                    <a:pt x="178723" y="99273"/>
                  </a:cubicBezTo>
                  <a:cubicBezTo>
                    <a:pt x="178787" y="99273"/>
                    <a:pt x="178852" y="99274"/>
                    <a:pt x="178915" y="99274"/>
                  </a:cubicBezTo>
                  <a:cubicBezTo>
                    <a:pt x="184749" y="99262"/>
                    <a:pt x="190572" y="99262"/>
                    <a:pt x="196406" y="99262"/>
                  </a:cubicBezTo>
                  <a:close/>
                  <a:moveTo>
                    <a:pt x="171792" y="99548"/>
                  </a:moveTo>
                  <a:cubicBezTo>
                    <a:pt x="171950" y="99548"/>
                    <a:pt x="172113" y="99565"/>
                    <a:pt x="172272" y="99572"/>
                  </a:cubicBezTo>
                  <a:cubicBezTo>
                    <a:pt x="172438" y="99572"/>
                    <a:pt x="172534" y="99691"/>
                    <a:pt x="172534" y="99846"/>
                  </a:cubicBezTo>
                  <a:cubicBezTo>
                    <a:pt x="172546" y="100060"/>
                    <a:pt x="172546" y="100274"/>
                    <a:pt x="172546" y="100489"/>
                  </a:cubicBezTo>
                  <a:lnTo>
                    <a:pt x="172546" y="111335"/>
                  </a:lnTo>
                  <a:lnTo>
                    <a:pt x="172546" y="122253"/>
                  </a:lnTo>
                  <a:cubicBezTo>
                    <a:pt x="172546" y="123084"/>
                    <a:pt x="172585" y="123123"/>
                    <a:pt x="171928" y="123123"/>
                  </a:cubicBezTo>
                  <a:cubicBezTo>
                    <a:pt x="171860" y="123123"/>
                    <a:pt x="171784" y="123122"/>
                    <a:pt x="171700" y="123122"/>
                  </a:cubicBezTo>
                  <a:cubicBezTo>
                    <a:pt x="171647" y="123121"/>
                    <a:pt x="171594" y="123121"/>
                    <a:pt x="171541" y="123121"/>
                  </a:cubicBezTo>
                  <a:cubicBezTo>
                    <a:pt x="171353" y="123121"/>
                    <a:pt x="171162" y="123126"/>
                    <a:pt x="170972" y="123126"/>
                  </a:cubicBezTo>
                  <a:cubicBezTo>
                    <a:pt x="170599" y="123126"/>
                    <a:pt x="170226" y="123107"/>
                    <a:pt x="169867" y="122991"/>
                  </a:cubicBezTo>
                  <a:cubicBezTo>
                    <a:pt x="169805" y="122972"/>
                    <a:pt x="169739" y="122967"/>
                    <a:pt x="169672" y="122967"/>
                  </a:cubicBezTo>
                  <a:cubicBezTo>
                    <a:pt x="169571" y="122967"/>
                    <a:pt x="169467" y="122980"/>
                    <a:pt x="169367" y="122980"/>
                  </a:cubicBezTo>
                  <a:lnTo>
                    <a:pt x="166438" y="122980"/>
                  </a:lnTo>
                  <a:cubicBezTo>
                    <a:pt x="166033" y="122968"/>
                    <a:pt x="165640" y="122991"/>
                    <a:pt x="165235" y="122872"/>
                  </a:cubicBezTo>
                  <a:cubicBezTo>
                    <a:pt x="165140" y="122837"/>
                    <a:pt x="165036" y="122828"/>
                    <a:pt x="164929" y="122828"/>
                  </a:cubicBezTo>
                  <a:cubicBezTo>
                    <a:pt x="164821" y="122828"/>
                    <a:pt x="164711" y="122837"/>
                    <a:pt x="164604" y="122837"/>
                  </a:cubicBezTo>
                  <a:cubicBezTo>
                    <a:pt x="163080" y="122837"/>
                    <a:pt x="161556" y="122837"/>
                    <a:pt x="160032" y="122825"/>
                  </a:cubicBezTo>
                  <a:cubicBezTo>
                    <a:pt x="159746" y="122825"/>
                    <a:pt x="159473" y="122825"/>
                    <a:pt x="159187" y="122753"/>
                  </a:cubicBezTo>
                  <a:cubicBezTo>
                    <a:pt x="159017" y="122700"/>
                    <a:pt x="158834" y="122693"/>
                    <a:pt x="158653" y="122693"/>
                  </a:cubicBezTo>
                  <a:cubicBezTo>
                    <a:pt x="158592" y="122693"/>
                    <a:pt x="158532" y="122694"/>
                    <a:pt x="158472" y="122694"/>
                  </a:cubicBezTo>
                  <a:lnTo>
                    <a:pt x="153912" y="122694"/>
                  </a:lnTo>
                  <a:cubicBezTo>
                    <a:pt x="153831" y="122694"/>
                    <a:pt x="153749" y="122696"/>
                    <a:pt x="153668" y="122696"/>
                  </a:cubicBezTo>
                  <a:cubicBezTo>
                    <a:pt x="153464" y="122696"/>
                    <a:pt x="153263" y="122684"/>
                    <a:pt x="153067" y="122599"/>
                  </a:cubicBezTo>
                  <a:cubicBezTo>
                    <a:pt x="152983" y="122565"/>
                    <a:pt x="152893" y="122552"/>
                    <a:pt x="152803" y="122552"/>
                  </a:cubicBezTo>
                  <a:cubicBezTo>
                    <a:pt x="152702" y="122552"/>
                    <a:pt x="152602" y="122568"/>
                    <a:pt x="152507" y="122587"/>
                  </a:cubicBezTo>
                  <a:cubicBezTo>
                    <a:pt x="152114" y="122670"/>
                    <a:pt x="151725" y="122709"/>
                    <a:pt x="151336" y="122709"/>
                  </a:cubicBezTo>
                  <a:cubicBezTo>
                    <a:pt x="150948" y="122709"/>
                    <a:pt x="150561" y="122670"/>
                    <a:pt x="150174" y="122599"/>
                  </a:cubicBezTo>
                  <a:cubicBezTo>
                    <a:pt x="149971" y="122551"/>
                    <a:pt x="149745" y="122563"/>
                    <a:pt x="149531" y="122551"/>
                  </a:cubicBezTo>
                  <a:cubicBezTo>
                    <a:pt x="149186" y="122527"/>
                    <a:pt x="149138" y="122479"/>
                    <a:pt x="149126" y="122110"/>
                  </a:cubicBezTo>
                  <a:cubicBezTo>
                    <a:pt x="149114" y="121944"/>
                    <a:pt x="149126" y="121777"/>
                    <a:pt x="149126" y="121610"/>
                  </a:cubicBezTo>
                  <a:cubicBezTo>
                    <a:pt x="149126" y="120134"/>
                    <a:pt x="149126" y="118658"/>
                    <a:pt x="149126" y="117181"/>
                  </a:cubicBezTo>
                  <a:cubicBezTo>
                    <a:pt x="149126" y="116907"/>
                    <a:pt x="149126" y="116622"/>
                    <a:pt x="149043" y="116336"/>
                  </a:cubicBezTo>
                  <a:cubicBezTo>
                    <a:pt x="148971" y="116145"/>
                    <a:pt x="148983" y="115919"/>
                    <a:pt x="148983" y="115705"/>
                  </a:cubicBezTo>
                  <a:cubicBezTo>
                    <a:pt x="148971" y="114848"/>
                    <a:pt x="148983" y="113990"/>
                    <a:pt x="148971" y="113133"/>
                  </a:cubicBezTo>
                  <a:cubicBezTo>
                    <a:pt x="148971" y="112693"/>
                    <a:pt x="149019" y="112240"/>
                    <a:pt x="148864" y="111800"/>
                  </a:cubicBezTo>
                  <a:cubicBezTo>
                    <a:pt x="148816" y="111645"/>
                    <a:pt x="148840" y="111466"/>
                    <a:pt x="148840" y="111300"/>
                  </a:cubicBezTo>
                  <a:cubicBezTo>
                    <a:pt x="148840" y="110728"/>
                    <a:pt x="148840" y="110157"/>
                    <a:pt x="148840" y="109585"/>
                  </a:cubicBezTo>
                  <a:cubicBezTo>
                    <a:pt x="148828" y="109180"/>
                    <a:pt x="148864" y="108775"/>
                    <a:pt x="148721" y="108382"/>
                  </a:cubicBezTo>
                  <a:cubicBezTo>
                    <a:pt x="148674" y="108240"/>
                    <a:pt x="148697" y="108061"/>
                    <a:pt x="148697" y="107894"/>
                  </a:cubicBezTo>
                  <a:cubicBezTo>
                    <a:pt x="148697" y="105489"/>
                    <a:pt x="148697" y="103084"/>
                    <a:pt x="148697" y="100679"/>
                  </a:cubicBezTo>
                  <a:cubicBezTo>
                    <a:pt x="148697" y="100584"/>
                    <a:pt x="148685" y="100489"/>
                    <a:pt x="148697" y="100393"/>
                  </a:cubicBezTo>
                  <a:cubicBezTo>
                    <a:pt x="148709" y="100060"/>
                    <a:pt x="148769" y="99989"/>
                    <a:pt x="149126" y="99989"/>
                  </a:cubicBezTo>
                  <a:cubicBezTo>
                    <a:pt x="149709" y="99983"/>
                    <a:pt x="150293" y="99983"/>
                    <a:pt x="150876" y="99983"/>
                  </a:cubicBezTo>
                  <a:cubicBezTo>
                    <a:pt x="151460" y="99983"/>
                    <a:pt x="152043" y="99983"/>
                    <a:pt x="152626" y="99977"/>
                  </a:cubicBezTo>
                  <a:cubicBezTo>
                    <a:pt x="152984" y="99977"/>
                    <a:pt x="153329" y="99965"/>
                    <a:pt x="153686" y="99881"/>
                  </a:cubicBezTo>
                  <a:cubicBezTo>
                    <a:pt x="153859" y="99840"/>
                    <a:pt x="154037" y="99831"/>
                    <a:pt x="154217" y="99831"/>
                  </a:cubicBezTo>
                  <a:cubicBezTo>
                    <a:pt x="154352" y="99831"/>
                    <a:pt x="154488" y="99836"/>
                    <a:pt x="154623" y="99836"/>
                  </a:cubicBezTo>
                  <a:cubicBezTo>
                    <a:pt x="154668" y="99836"/>
                    <a:pt x="154713" y="99835"/>
                    <a:pt x="154758" y="99834"/>
                  </a:cubicBezTo>
                  <a:cubicBezTo>
                    <a:pt x="154820" y="99834"/>
                    <a:pt x="154884" y="99834"/>
                    <a:pt x="154947" y="99834"/>
                  </a:cubicBezTo>
                  <a:cubicBezTo>
                    <a:pt x="155233" y="99834"/>
                    <a:pt x="155525" y="99826"/>
                    <a:pt x="155817" y="99739"/>
                  </a:cubicBezTo>
                  <a:cubicBezTo>
                    <a:pt x="155936" y="99703"/>
                    <a:pt x="156064" y="99694"/>
                    <a:pt x="156195" y="99694"/>
                  </a:cubicBezTo>
                  <a:cubicBezTo>
                    <a:pt x="156326" y="99694"/>
                    <a:pt x="156460" y="99703"/>
                    <a:pt x="156591" y="99703"/>
                  </a:cubicBezTo>
                  <a:cubicBezTo>
                    <a:pt x="161139" y="99691"/>
                    <a:pt x="165676" y="99691"/>
                    <a:pt x="170224" y="99691"/>
                  </a:cubicBezTo>
                  <a:cubicBezTo>
                    <a:pt x="170297" y="99691"/>
                    <a:pt x="170371" y="99691"/>
                    <a:pt x="170444" y="99691"/>
                  </a:cubicBezTo>
                  <a:cubicBezTo>
                    <a:pt x="170772" y="99691"/>
                    <a:pt x="171095" y="99683"/>
                    <a:pt x="171426" y="99596"/>
                  </a:cubicBezTo>
                  <a:cubicBezTo>
                    <a:pt x="171542" y="99559"/>
                    <a:pt x="171666" y="99548"/>
                    <a:pt x="171792" y="99548"/>
                  </a:cubicBezTo>
                  <a:close/>
                  <a:moveTo>
                    <a:pt x="211790" y="98984"/>
                  </a:moveTo>
                  <a:cubicBezTo>
                    <a:pt x="211864" y="98984"/>
                    <a:pt x="211941" y="98988"/>
                    <a:pt x="212015" y="98988"/>
                  </a:cubicBezTo>
                  <a:lnTo>
                    <a:pt x="217873" y="98988"/>
                  </a:lnTo>
                  <a:cubicBezTo>
                    <a:pt x="218016" y="98988"/>
                    <a:pt x="218158" y="98988"/>
                    <a:pt x="218301" y="99000"/>
                  </a:cubicBezTo>
                  <a:cubicBezTo>
                    <a:pt x="218432" y="99024"/>
                    <a:pt x="218516" y="99108"/>
                    <a:pt x="218528" y="99239"/>
                  </a:cubicBezTo>
                  <a:cubicBezTo>
                    <a:pt x="218539" y="99381"/>
                    <a:pt x="218539" y="99524"/>
                    <a:pt x="218539" y="99667"/>
                  </a:cubicBezTo>
                  <a:cubicBezTo>
                    <a:pt x="218539" y="101405"/>
                    <a:pt x="218539" y="103144"/>
                    <a:pt x="218539" y="104882"/>
                  </a:cubicBezTo>
                  <a:cubicBezTo>
                    <a:pt x="218539" y="105120"/>
                    <a:pt x="218539" y="105346"/>
                    <a:pt x="218468" y="105585"/>
                  </a:cubicBezTo>
                  <a:cubicBezTo>
                    <a:pt x="218408" y="105739"/>
                    <a:pt x="218408" y="105906"/>
                    <a:pt x="218397" y="106073"/>
                  </a:cubicBezTo>
                  <a:cubicBezTo>
                    <a:pt x="218385" y="106430"/>
                    <a:pt x="218397" y="106787"/>
                    <a:pt x="218289" y="107132"/>
                  </a:cubicBezTo>
                  <a:cubicBezTo>
                    <a:pt x="218218" y="107359"/>
                    <a:pt x="218254" y="107609"/>
                    <a:pt x="218254" y="107847"/>
                  </a:cubicBezTo>
                  <a:cubicBezTo>
                    <a:pt x="218254" y="112812"/>
                    <a:pt x="218254" y="117788"/>
                    <a:pt x="218254" y="122765"/>
                  </a:cubicBezTo>
                  <a:cubicBezTo>
                    <a:pt x="218254" y="122980"/>
                    <a:pt x="218254" y="123194"/>
                    <a:pt x="218242" y="123408"/>
                  </a:cubicBezTo>
                  <a:cubicBezTo>
                    <a:pt x="218230" y="123575"/>
                    <a:pt x="218123" y="123670"/>
                    <a:pt x="217968" y="123682"/>
                  </a:cubicBezTo>
                  <a:lnTo>
                    <a:pt x="212396" y="123682"/>
                  </a:lnTo>
                  <a:cubicBezTo>
                    <a:pt x="212134" y="123682"/>
                    <a:pt x="211872" y="123682"/>
                    <a:pt x="211622" y="123611"/>
                  </a:cubicBezTo>
                  <a:cubicBezTo>
                    <a:pt x="211443" y="123551"/>
                    <a:pt x="211241" y="123551"/>
                    <a:pt x="211050" y="123551"/>
                  </a:cubicBezTo>
                  <a:cubicBezTo>
                    <a:pt x="210741" y="123545"/>
                    <a:pt x="210431" y="123545"/>
                    <a:pt x="210122" y="123545"/>
                  </a:cubicBezTo>
                  <a:cubicBezTo>
                    <a:pt x="209812" y="123545"/>
                    <a:pt x="209503" y="123545"/>
                    <a:pt x="209193" y="123539"/>
                  </a:cubicBezTo>
                  <a:cubicBezTo>
                    <a:pt x="208776" y="123539"/>
                    <a:pt x="208348" y="123539"/>
                    <a:pt x="207931" y="123444"/>
                  </a:cubicBezTo>
                  <a:cubicBezTo>
                    <a:pt x="207770" y="123405"/>
                    <a:pt x="207603" y="123395"/>
                    <a:pt x="207436" y="123395"/>
                  </a:cubicBezTo>
                  <a:cubicBezTo>
                    <a:pt x="207244" y="123395"/>
                    <a:pt x="207050" y="123408"/>
                    <a:pt x="206859" y="123408"/>
                  </a:cubicBezTo>
                  <a:cubicBezTo>
                    <a:pt x="206455" y="123396"/>
                    <a:pt x="206050" y="123432"/>
                    <a:pt x="205657" y="123289"/>
                  </a:cubicBezTo>
                  <a:cubicBezTo>
                    <a:pt x="205581" y="123262"/>
                    <a:pt x="205498" y="123255"/>
                    <a:pt x="205412" y="123255"/>
                  </a:cubicBezTo>
                  <a:cubicBezTo>
                    <a:pt x="205309" y="123255"/>
                    <a:pt x="205201" y="123265"/>
                    <a:pt x="205097" y="123265"/>
                  </a:cubicBezTo>
                  <a:cubicBezTo>
                    <a:pt x="204716" y="123253"/>
                    <a:pt x="204335" y="123277"/>
                    <a:pt x="203966" y="123158"/>
                  </a:cubicBezTo>
                  <a:cubicBezTo>
                    <a:pt x="203865" y="123122"/>
                    <a:pt x="203758" y="123113"/>
                    <a:pt x="203649" y="123113"/>
                  </a:cubicBezTo>
                  <a:cubicBezTo>
                    <a:pt x="203541" y="123113"/>
                    <a:pt x="203430" y="123122"/>
                    <a:pt x="203323" y="123122"/>
                  </a:cubicBezTo>
                  <a:lnTo>
                    <a:pt x="197537" y="123122"/>
                  </a:lnTo>
                  <a:cubicBezTo>
                    <a:pt x="196834" y="123122"/>
                    <a:pt x="196834" y="123110"/>
                    <a:pt x="196822" y="122408"/>
                  </a:cubicBezTo>
                  <a:cubicBezTo>
                    <a:pt x="196822" y="121977"/>
                    <a:pt x="196839" y="121537"/>
                    <a:pt x="196759" y="121103"/>
                  </a:cubicBezTo>
                  <a:lnTo>
                    <a:pt x="196759" y="121103"/>
                  </a:lnTo>
                  <a:cubicBezTo>
                    <a:pt x="196776" y="121089"/>
                    <a:pt x="196787" y="121067"/>
                    <a:pt x="196787" y="121039"/>
                  </a:cubicBezTo>
                  <a:cubicBezTo>
                    <a:pt x="196811" y="120551"/>
                    <a:pt x="197013" y="117836"/>
                    <a:pt x="196977" y="117336"/>
                  </a:cubicBezTo>
                  <a:cubicBezTo>
                    <a:pt x="196965" y="117145"/>
                    <a:pt x="196965" y="116943"/>
                    <a:pt x="197025" y="116764"/>
                  </a:cubicBezTo>
                  <a:cubicBezTo>
                    <a:pt x="197120" y="116491"/>
                    <a:pt x="197108" y="116205"/>
                    <a:pt x="197108" y="115919"/>
                  </a:cubicBezTo>
                  <a:cubicBezTo>
                    <a:pt x="197120" y="115491"/>
                    <a:pt x="197120" y="115062"/>
                    <a:pt x="197120" y="114633"/>
                  </a:cubicBezTo>
                  <a:cubicBezTo>
                    <a:pt x="197120" y="114407"/>
                    <a:pt x="197108" y="114169"/>
                    <a:pt x="197192" y="113931"/>
                  </a:cubicBezTo>
                  <a:cubicBezTo>
                    <a:pt x="197287" y="113681"/>
                    <a:pt x="197251" y="113419"/>
                    <a:pt x="197251" y="113157"/>
                  </a:cubicBezTo>
                  <a:cubicBezTo>
                    <a:pt x="197251" y="110942"/>
                    <a:pt x="197251" y="108728"/>
                    <a:pt x="197263" y="106513"/>
                  </a:cubicBezTo>
                  <a:cubicBezTo>
                    <a:pt x="197263" y="106216"/>
                    <a:pt x="197251" y="105906"/>
                    <a:pt x="197346" y="105596"/>
                  </a:cubicBezTo>
                  <a:cubicBezTo>
                    <a:pt x="197406" y="105430"/>
                    <a:pt x="197394" y="105227"/>
                    <a:pt x="197394" y="105037"/>
                  </a:cubicBezTo>
                  <a:cubicBezTo>
                    <a:pt x="197394" y="104370"/>
                    <a:pt x="197394" y="103703"/>
                    <a:pt x="197394" y="103037"/>
                  </a:cubicBezTo>
                  <a:cubicBezTo>
                    <a:pt x="197406" y="102679"/>
                    <a:pt x="197418" y="102334"/>
                    <a:pt x="197501" y="101977"/>
                  </a:cubicBezTo>
                  <a:cubicBezTo>
                    <a:pt x="197573" y="101644"/>
                    <a:pt x="197537" y="101274"/>
                    <a:pt x="197537" y="100917"/>
                  </a:cubicBezTo>
                  <a:cubicBezTo>
                    <a:pt x="197537" y="100536"/>
                    <a:pt x="197596" y="100167"/>
                    <a:pt x="197644" y="99786"/>
                  </a:cubicBezTo>
                  <a:cubicBezTo>
                    <a:pt x="197727" y="99286"/>
                    <a:pt x="197787" y="99262"/>
                    <a:pt x="198299" y="99262"/>
                  </a:cubicBezTo>
                  <a:cubicBezTo>
                    <a:pt x="198954" y="99268"/>
                    <a:pt x="199608" y="99271"/>
                    <a:pt x="200262" y="99271"/>
                  </a:cubicBezTo>
                  <a:cubicBezTo>
                    <a:pt x="200915" y="99271"/>
                    <a:pt x="201567" y="99268"/>
                    <a:pt x="202216" y="99262"/>
                  </a:cubicBezTo>
                  <a:cubicBezTo>
                    <a:pt x="202375" y="99262"/>
                    <a:pt x="202536" y="99272"/>
                    <a:pt x="202696" y="99272"/>
                  </a:cubicBezTo>
                  <a:cubicBezTo>
                    <a:pt x="202897" y="99272"/>
                    <a:pt x="203096" y="99257"/>
                    <a:pt x="203288" y="99191"/>
                  </a:cubicBezTo>
                  <a:cubicBezTo>
                    <a:pt x="203313" y="99181"/>
                    <a:pt x="203342" y="99177"/>
                    <a:pt x="203372" y="99177"/>
                  </a:cubicBezTo>
                  <a:cubicBezTo>
                    <a:pt x="203413" y="99177"/>
                    <a:pt x="203456" y="99184"/>
                    <a:pt x="203490" y="99191"/>
                  </a:cubicBezTo>
                  <a:cubicBezTo>
                    <a:pt x="203821" y="99256"/>
                    <a:pt x="204153" y="99273"/>
                    <a:pt x="204484" y="99273"/>
                  </a:cubicBezTo>
                  <a:cubicBezTo>
                    <a:pt x="204824" y="99273"/>
                    <a:pt x="205163" y="99255"/>
                    <a:pt x="205500" y="99255"/>
                  </a:cubicBezTo>
                  <a:cubicBezTo>
                    <a:pt x="205612" y="99255"/>
                    <a:pt x="205724" y="99257"/>
                    <a:pt x="205835" y="99262"/>
                  </a:cubicBezTo>
                  <a:cubicBezTo>
                    <a:pt x="206543" y="99142"/>
                    <a:pt x="207254" y="99114"/>
                    <a:pt x="207966" y="99114"/>
                  </a:cubicBezTo>
                  <a:cubicBezTo>
                    <a:pt x="208547" y="99114"/>
                    <a:pt x="209129" y="99133"/>
                    <a:pt x="209711" y="99133"/>
                  </a:cubicBezTo>
                  <a:cubicBezTo>
                    <a:pt x="209963" y="99133"/>
                    <a:pt x="210215" y="99129"/>
                    <a:pt x="210467" y="99119"/>
                  </a:cubicBezTo>
                  <a:cubicBezTo>
                    <a:pt x="210812" y="99108"/>
                    <a:pt x="211169" y="99143"/>
                    <a:pt x="211527" y="99024"/>
                  </a:cubicBezTo>
                  <a:cubicBezTo>
                    <a:pt x="211606" y="98991"/>
                    <a:pt x="211696" y="98984"/>
                    <a:pt x="211790" y="98984"/>
                  </a:cubicBezTo>
                  <a:close/>
                  <a:moveTo>
                    <a:pt x="95915" y="100974"/>
                  </a:moveTo>
                  <a:cubicBezTo>
                    <a:pt x="96175" y="100974"/>
                    <a:pt x="96433" y="100990"/>
                    <a:pt x="96688" y="100990"/>
                  </a:cubicBezTo>
                  <a:cubicBezTo>
                    <a:pt x="96725" y="100990"/>
                    <a:pt x="96762" y="100989"/>
                    <a:pt x="96798" y="100989"/>
                  </a:cubicBezTo>
                  <a:cubicBezTo>
                    <a:pt x="97060" y="100989"/>
                    <a:pt x="97131" y="101072"/>
                    <a:pt x="97143" y="101334"/>
                  </a:cubicBezTo>
                  <a:cubicBezTo>
                    <a:pt x="97155" y="101572"/>
                    <a:pt x="97191" y="101834"/>
                    <a:pt x="97119" y="102048"/>
                  </a:cubicBezTo>
                  <a:cubicBezTo>
                    <a:pt x="96965" y="102572"/>
                    <a:pt x="97024" y="103084"/>
                    <a:pt x="97012" y="103608"/>
                  </a:cubicBezTo>
                  <a:cubicBezTo>
                    <a:pt x="96977" y="104287"/>
                    <a:pt x="97084" y="104989"/>
                    <a:pt x="96881" y="105668"/>
                  </a:cubicBezTo>
                  <a:cubicBezTo>
                    <a:pt x="96834" y="105835"/>
                    <a:pt x="96869" y="106037"/>
                    <a:pt x="96869" y="106227"/>
                  </a:cubicBezTo>
                  <a:cubicBezTo>
                    <a:pt x="96858" y="106632"/>
                    <a:pt x="96893" y="107037"/>
                    <a:pt x="96750" y="107430"/>
                  </a:cubicBezTo>
                  <a:cubicBezTo>
                    <a:pt x="96703" y="107585"/>
                    <a:pt x="96727" y="107763"/>
                    <a:pt x="96727" y="107930"/>
                  </a:cubicBezTo>
                  <a:cubicBezTo>
                    <a:pt x="96715" y="108216"/>
                    <a:pt x="96738" y="108502"/>
                    <a:pt x="96619" y="108775"/>
                  </a:cubicBezTo>
                  <a:cubicBezTo>
                    <a:pt x="96596" y="108835"/>
                    <a:pt x="96584" y="108906"/>
                    <a:pt x="96584" y="108978"/>
                  </a:cubicBezTo>
                  <a:cubicBezTo>
                    <a:pt x="96655" y="109776"/>
                    <a:pt x="96417" y="110538"/>
                    <a:pt x="96429" y="111323"/>
                  </a:cubicBezTo>
                  <a:cubicBezTo>
                    <a:pt x="96429" y="111395"/>
                    <a:pt x="96441" y="111466"/>
                    <a:pt x="96429" y="111538"/>
                  </a:cubicBezTo>
                  <a:cubicBezTo>
                    <a:pt x="96215" y="112228"/>
                    <a:pt x="96310" y="112943"/>
                    <a:pt x="96286" y="113657"/>
                  </a:cubicBezTo>
                  <a:cubicBezTo>
                    <a:pt x="96286" y="113943"/>
                    <a:pt x="96286" y="114228"/>
                    <a:pt x="96191" y="114502"/>
                  </a:cubicBezTo>
                  <a:cubicBezTo>
                    <a:pt x="96143" y="114681"/>
                    <a:pt x="96155" y="114883"/>
                    <a:pt x="96155" y="115074"/>
                  </a:cubicBezTo>
                  <a:cubicBezTo>
                    <a:pt x="96143" y="115741"/>
                    <a:pt x="96155" y="116395"/>
                    <a:pt x="96143" y="117062"/>
                  </a:cubicBezTo>
                  <a:cubicBezTo>
                    <a:pt x="96143" y="117197"/>
                    <a:pt x="96149" y="117332"/>
                    <a:pt x="96152" y="117467"/>
                  </a:cubicBezTo>
                  <a:lnTo>
                    <a:pt x="96155" y="117467"/>
                  </a:lnTo>
                  <a:cubicBezTo>
                    <a:pt x="96154" y="117474"/>
                    <a:pt x="96153" y="117482"/>
                    <a:pt x="96152" y="117490"/>
                  </a:cubicBezTo>
                  <a:lnTo>
                    <a:pt x="96152" y="117490"/>
                  </a:lnTo>
                  <a:cubicBezTo>
                    <a:pt x="96152" y="117482"/>
                    <a:pt x="96152" y="117475"/>
                    <a:pt x="96152" y="117467"/>
                  </a:cubicBezTo>
                  <a:lnTo>
                    <a:pt x="96143" y="117467"/>
                  </a:lnTo>
                  <a:lnTo>
                    <a:pt x="96143" y="117561"/>
                  </a:lnTo>
                  <a:lnTo>
                    <a:pt x="96143" y="117561"/>
                  </a:lnTo>
                  <a:cubicBezTo>
                    <a:pt x="96146" y="117535"/>
                    <a:pt x="96149" y="117512"/>
                    <a:pt x="96152" y="117490"/>
                  </a:cubicBezTo>
                  <a:lnTo>
                    <a:pt x="96152" y="117490"/>
                  </a:lnTo>
                  <a:cubicBezTo>
                    <a:pt x="96154" y="117601"/>
                    <a:pt x="96152" y="117713"/>
                    <a:pt x="96143" y="117824"/>
                  </a:cubicBezTo>
                  <a:lnTo>
                    <a:pt x="96143" y="117824"/>
                  </a:lnTo>
                  <a:lnTo>
                    <a:pt x="96143" y="117561"/>
                  </a:lnTo>
                  <a:lnTo>
                    <a:pt x="96143" y="117561"/>
                  </a:lnTo>
                  <a:cubicBezTo>
                    <a:pt x="96126" y="117704"/>
                    <a:pt x="96106" y="117913"/>
                    <a:pt x="96084" y="118165"/>
                  </a:cubicBezTo>
                  <a:lnTo>
                    <a:pt x="96084" y="118165"/>
                  </a:lnTo>
                  <a:cubicBezTo>
                    <a:pt x="96080" y="118179"/>
                    <a:pt x="96076" y="118192"/>
                    <a:pt x="96072" y="118205"/>
                  </a:cubicBezTo>
                  <a:cubicBezTo>
                    <a:pt x="96067" y="118214"/>
                    <a:pt x="96070" y="118231"/>
                    <a:pt x="96076" y="118247"/>
                  </a:cubicBezTo>
                  <a:lnTo>
                    <a:pt x="96076" y="118247"/>
                  </a:lnTo>
                  <a:cubicBezTo>
                    <a:pt x="96063" y="118402"/>
                    <a:pt x="96049" y="118570"/>
                    <a:pt x="96035" y="118749"/>
                  </a:cubicBezTo>
                  <a:lnTo>
                    <a:pt x="96035" y="118749"/>
                  </a:lnTo>
                  <a:cubicBezTo>
                    <a:pt x="96054" y="118634"/>
                    <a:pt x="96090" y="118490"/>
                    <a:pt x="96132" y="118333"/>
                  </a:cubicBezTo>
                  <a:lnTo>
                    <a:pt x="96132" y="118333"/>
                  </a:lnTo>
                  <a:cubicBezTo>
                    <a:pt x="96121" y="118427"/>
                    <a:pt x="96055" y="118694"/>
                    <a:pt x="96032" y="118796"/>
                  </a:cubicBezTo>
                  <a:lnTo>
                    <a:pt x="96032" y="118796"/>
                  </a:lnTo>
                  <a:cubicBezTo>
                    <a:pt x="96033" y="118780"/>
                    <a:pt x="96034" y="118765"/>
                    <a:pt x="96035" y="118749"/>
                  </a:cubicBezTo>
                  <a:lnTo>
                    <a:pt x="96035" y="118749"/>
                  </a:lnTo>
                  <a:cubicBezTo>
                    <a:pt x="96031" y="118776"/>
                    <a:pt x="96027" y="118802"/>
                    <a:pt x="96025" y="118826"/>
                  </a:cubicBezTo>
                  <a:lnTo>
                    <a:pt x="96025" y="118826"/>
                  </a:lnTo>
                  <a:cubicBezTo>
                    <a:pt x="96026" y="118820"/>
                    <a:pt x="96029" y="118809"/>
                    <a:pt x="96032" y="118796"/>
                  </a:cubicBezTo>
                  <a:lnTo>
                    <a:pt x="96032" y="118796"/>
                  </a:lnTo>
                  <a:cubicBezTo>
                    <a:pt x="95931" y="120095"/>
                    <a:pt x="95825" y="121866"/>
                    <a:pt x="95857" y="122337"/>
                  </a:cubicBezTo>
                  <a:cubicBezTo>
                    <a:pt x="95869" y="122599"/>
                    <a:pt x="95774" y="122670"/>
                    <a:pt x="95512" y="122682"/>
                  </a:cubicBezTo>
                  <a:cubicBezTo>
                    <a:pt x="95322" y="122694"/>
                    <a:pt x="95131" y="122694"/>
                    <a:pt x="94941" y="122694"/>
                  </a:cubicBezTo>
                  <a:lnTo>
                    <a:pt x="89369" y="122694"/>
                  </a:lnTo>
                  <a:cubicBezTo>
                    <a:pt x="89266" y="122694"/>
                    <a:pt x="89165" y="122692"/>
                    <a:pt x="89065" y="122692"/>
                  </a:cubicBezTo>
                  <a:cubicBezTo>
                    <a:pt x="88813" y="122692"/>
                    <a:pt x="88564" y="122704"/>
                    <a:pt x="88309" y="122789"/>
                  </a:cubicBezTo>
                  <a:cubicBezTo>
                    <a:pt x="88142" y="122849"/>
                    <a:pt x="87940" y="122825"/>
                    <a:pt x="87749" y="122837"/>
                  </a:cubicBezTo>
                  <a:cubicBezTo>
                    <a:pt x="87664" y="122838"/>
                    <a:pt x="87579" y="122839"/>
                    <a:pt x="87495" y="122839"/>
                  </a:cubicBezTo>
                  <a:cubicBezTo>
                    <a:pt x="87405" y="122839"/>
                    <a:pt x="87315" y="122838"/>
                    <a:pt x="87225" y="122838"/>
                  </a:cubicBezTo>
                  <a:cubicBezTo>
                    <a:pt x="86829" y="122838"/>
                    <a:pt x="86435" y="122848"/>
                    <a:pt x="86047" y="122956"/>
                  </a:cubicBezTo>
                  <a:cubicBezTo>
                    <a:pt x="85954" y="122984"/>
                    <a:pt x="85853" y="122992"/>
                    <a:pt x="85750" y="122992"/>
                  </a:cubicBezTo>
                  <a:cubicBezTo>
                    <a:pt x="85614" y="122992"/>
                    <a:pt x="85474" y="122978"/>
                    <a:pt x="85337" y="122978"/>
                  </a:cubicBezTo>
                  <a:cubicBezTo>
                    <a:pt x="85312" y="122978"/>
                    <a:pt x="85286" y="122978"/>
                    <a:pt x="85261" y="122980"/>
                  </a:cubicBezTo>
                  <a:cubicBezTo>
                    <a:pt x="84725" y="122991"/>
                    <a:pt x="84177" y="122968"/>
                    <a:pt x="83630" y="123087"/>
                  </a:cubicBezTo>
                  <a:cubicBezTo>
                    <a:pt x="83462" y="123126"/>
                    <a:pt x="83288" y="123137"/>
                    <a:pt x="83111" y="123137"/>
                  </a:cubicBezTo>
                  <a:cubicBezTo>
                    <a:pt x="82896" y="123137"/>
                    <a:pt x="82677" y="123121"/>
                    <a:pt x="82461" y="123121"/>
                  </a:cubicBezTo>
                  <a:cubicBezTo>
                    <a:pt x="82426" y="123121"/>
                    <a:pt x="82391" y="123121"/>
                    <a:pt x="82356" y="123122"/>
                  </a:cubicBezTo>
                  <a:cubicBezTo>
                    <a:pt x="82070" y="123122"/>
                    <a:pt x="81784" y="123122"/>
                    <a:pt x="81510" y="123206"/>
                  </a:cubicBezTo>
                  <a:cubicBezTo>
                    <a:pt x="81366" y="123248"/>
                    <a:pt x="81209" y="123254"/>
                    <a:pt x="81053" y="123254"/>
                  </a:cubicBezTo>
                  <a:cubicBezTo>
                    <a:pt x="80991" y="123254"/>
                    <a:pt x="80929" y="123253"/>
                    <a:pt x="80867" y="123253"/>
                  </a:cubicBezTo>
                  <a:cubicBezTo>
                    <a:pt x="80213" y="123289"/>
                    <a:pt x="79546" y="123218"/>
                    <a:pt x="78879" y="123384"/>
                  </a:cubicBezTo>
                  <a:cubicBezTo>
                    <a:pt x="78743" y="123416"/>
                    <a:pt x="78602" y="123425"/>
                    <a:pt x="78458" y="123425"/>
                  </a:cubicBezTo>
                  <a:cubicBezTo>
                    <a:pt x="78255" y="123425"/>
                    <a:pt x="78047" y="123407"/>
                    <a:pt x="77840" y="123407"/>
                  </a:cubicBezTo>
                  <a:cubicBezTo>
                    <a:pt x="77810" y="123407"/>
                    <a:pt x="77779" y="123407"/>
                    <a:pt x="77748" y="123408"/>
                  </a:cubicBezTo>
                  <a:cubicBezTo>
                    <a:pt x="77597" y="123408"/>
                    <a:pt x="77446" y="123404"/>
                    <a:pt x="77296" y="123404"/>
                  </a:cubicBezTo>
                  <a:cubicBezTo>
                    <a:pt x="76995" y="123404"/>
                    <a:pt x="76696" y="123420"/>
                    <a:pt x="76403" y="123515"/>
                  </a:cubicBezTo>
                  <a:cubicBezTo>
                    <a:pt x="76321" y="123542"/>
                    <a:pt x="76235" y="123550"/>
                    <a:pt x="76148" y="123550"/>
                  </a:cubicBezTo>
                  <a:cubicBezTo>
                    <a:pt x="76042" y="123550"/>
                    <a:pt x="75935" y="123539"/>
                    <a:pt x="75831" y="123539"/>
                  </a:cubicBezTo>
                  <a:cubicBezTo>
                    <a:pt x="75081" y="123575"/>
                    <a:pt x="74319" y="123503"/>
                    <a:pt x="73569" y="123670"/>
                  </a:cubicBezTo>
                  <a:cubicBezTo>
                    <a:pt x="73419" y="123702"/>
                    <a:pt x="73266" y="123711"/>
                    <a:pt x="73112" y="123711"/>
                  </a:cubicBezTo>
                  <a:cubicBezTo>
                    <a:pt x="72893" y="123711"/>
                    <a:pt x="72672" y="123693"/>
                    <a:pt x="72453" y="123693"/>
                  </a:cubicBezTo>
                  <a:cubicBezTo>
                    <a:pt x="72420" y="123693"/>
                    <a:pt x="72387" y="123693"/>
                    <a:pt x="72354" y="123694"/>
                  </a:cubicBezTo>
                  <a:cubicBezTo>
                    <a:pt x="72069" y="123694"/>
                    <a:pt x="71795" y="123706"/>
                    <a:pt x="71509" y="123777"/>
                  </a:cubicBezTo>
                  <a:cubicBezTo>
                    <a:pt x="71345" y="123820"/>
                    <a:pt x="71172" y="123829"/>
                    <a:pt x="70998" y="123829"/>
                  </a:cubicBezTo>
                  <a:cubicBezTo>
                    <a:pt x="70882" y="123829"/>
                    <a:pt x="70766" y="123825"/>
                    <a:pt x="70652" y="123825"/>
                  </a:cubicBezTo>
                  <a:cubicBezTo>
                    <a:pt x="70390" y="123825"/>
                    <a:pt x="70319" y="123742"/>
                    <a:pt x="70307" y="123480"/>
                  </a:cubicBezTo>
                  <a:cubicBezTo>
                    <a:pt x="70295" y="123194"/>
                    <a:pt x="70295" y="122908"/>
                    <a:pt x="70295" y="122622"/>
                  </a:cubicBezTo>
                  <a:cubicBezTo>
                    <a:pt x="70295" y="122432"/>
                    <a:pt x="70295" y="122241"/>
                    <a:pt x="70271" y="122063"/>
                  </a:cubicBezTo>
                  <a:cubicBezTo>
                    <a:pt x="70271" y="122040"/>
                    <a:pt x="70267" y="122018"/>
                    <a:pt x="70259" y="121998"/>
                  </a:cubicBezTo>
                  <a:lnTo>
                    <a:pt x="70259" y="121998"/>
                  </a:lnTo>
                  <a:cubicBezTo>
                    <a:pt x="70320" y="121417"/>
                    <a:pt x="70533" y="118930"/>
                    <a:pt x="70569" y="118372"/>
                  </a:cubicBezTo>
                  <a:cubicBezTo>
                    <a:pt x="70604" y="117872"/>
                    <a:pt x="70545" y="117372"/>
                    <a:pt x="70700" y="116884"/>
                  </a:cubicBezTo>
                  <a:cubicBezTo>
                    <a:pt x="70759" y="116693"/>
                    <a:pt x="70723" y="116467"/>
                    <a:pt x="70723" y="116253"/>
                  </a:cubicBezTo>
                  <a:cubicBezTo>
                    <a:pt x="70723" y="112371"/>
                    <a:pt x="70723" y="108490"/>
                    <a:pt x="70723" y="104608"/>
                  </a:cubicBezTo>
                  <a:cubicBezTo>
                    <a:pt x="70723" y="104251"/>
                    <a:pt x="70711" y="103906"/>
                    <a:pt x="70830" y="103549"/>
                  </a:cubicBezTo>
                  <a:cubicBezTo>
                    <a:pt x="70890" y="103358"/>
                    <a:pt x="70854" y="103132"/>
                    <a:pt x="70866" y="102918"/>
                  </a:cubicBezTo>
                  <a:cubicBezTo>
                    <a:pt x="70866" y="102608"/>
                    <a:pt x="70866" y="102298"/>
                    <a:pt x="70878" y="101989"/>
                  </a:cubicBezTo>
                  <a:cubicBezTo>
                    <a:pt x="70878" y="101822"/>
                    <a:pt x="70973" y="101715"/>
                    <a:pt x="71140" y="101703"/>
                  </a:cubicBezTo>
                  <a:cubicBezTo>
                    <a:pt x="71331" y="101691"/>
                    <a:pt x="71521" y="101691"/>
                    <a:pt x="71712" y="101691"/>
                  </a:cubicBezTo>
                  <a:lnTo>
                    <a:pt x="76212" y="101691"/>
                  </a:lnTo>
                  <a:cubicBezTo>
                    <a:pt x="76307" y="101691"/>
                    <a:pt x="76403" y="101699"/>
                    <a:pt x="76498" y="101699"/>
                  </a:cubicBezTo>
                  <a:cubicBezTo>
                    <a:pt x="76569" y="101699"/>
                    <a:pt x="76641" y="101695"/>
                    <a:pt x="76712" y="101679"/>
                  </a:cubicBezTo>
                  <a:cubicBezTo>
                    <a:pt x="77001" y="101625"/>
                    <a:pt x="77290" y="101579"/>
                    <a:pt x="77580" y="101579"/>
                  </a:cubicBezTo>
                  <a:cubicBezTo>
                    <a:pt x="77802" y="101579"/>
                    <a:pt x="78025" y="101607"/>
                    <a:pt x="78248" y="101679"/>
                  </a:cubicBezTo>
                  <a:cubicBezTo>
                    <a:pt x="78305" y="101700"/>
                    <a:pt x="78370" y="101710"/>
                    <a:pt x="78435" y="101710"/>
                  </a:cubicBezTo>
                  <a:cubicBezTo>
                    <a:pt x="78518" y="101710"/>
                    <a:pt x="78603" y="101694"/>
                    <a:pt x="78677" y="101667"/>
                  </a:cubicBezTo>
                  <a:cubicBezTo>
                    <a:pt x="78982" y="101560"/>
                    <a:pt x="79294" y="101550"/>
                    <a:pt x="79603" y="101550"/>
                  </a:cubicBezTo>
                  <a:cubicBezTo>
                    <a:pt x="79673" y="101550"/>
                    <a:pt x="79743" y="101551"/>
                    <a:pt x="79813" y="101551"/>
                  </a:cubicBezTo>
                  <a:cubicBezTo>
                    <a:pt x="79879" y="101551"/>
                    <a:pt x="79945" y="101550"/>
                    <a:pt x="80010" y="101548"/>
                  </a:cubicBezTo>
                  <a:lnTo>
                    <a:pt x="82368" y="101548"/>
                  </a:lnTo>
                  <a:cubicBezTo>
                    <a:pt x="82433" y="101548"/>
                    <a:pt x="82498" y="101549"/>
                    <a:pt x="82562" y="101549"/>
                  </a:cubicBezTo>
                  <a:cubicBezTo>
                    <a:pt x="82854" y="101549"/>
                    <a:pt x="83145" y="101541"/>
                    <a:pt x="83427" y="101453"/>
                  </a:cubicBezTo>
                  <a:cubicBezTo>
                    <a:pt x="83540" y="101417"/>
                    <a:pt x="83659" y="101408"/>
                    <a:pt x="83780" y="101408"/>
                  </a:cubicBezTo>
                  <a:cubicBezTo>
                    <a:pt x="83901" y="101408"/>
                    <a:pt x="84023" y="101417"/>
                    <a:pt x="84142" y="101417"/>
                  </a:cubicBezTo>
                  <a:cubicBezTo>
                    <a:pt x="86380" y="101405"/>
                    <a:pt x="88618" y="101405"/>
                    <a:pt x="90857" y="101405"/>
                  </a:cubicBezTo>
                  <a:cubicBezTo>
                    <a:pt x="90946" y="101405"/>
                    <a:pt x="91034" y="101407"/>
                    <a:pt x="91121" y="101407"/>
                  </a:cubicBezTo>
                  <a:cubicBezTo>
                    <a:pt x="91362" y="101407"/>
                    <a:pt x="91601" y="101394"/>
                    <a:pt x="91845" y="101298"/>
                  </a:cubicBezTo>
                  <a:cubicBezTo>
                    <a:pt x="91964" y="101251"/>
                    <a:pt x="92119" y="101274"/>
                    <a:pt x="92262" y="101263"/>
                  </a:cubicBezTo>
                  <a:cubicBezTo>
                    <a:pt x="92340" y="101261"/>
                    <a:pt x="92417" y="101260"/>
                    <a:pt x="92495" y="101260"/>
                  </a:cubicBezTo>
                  <a:cubicBezTo>
                    <a:pt x="92578" y="101260"/>
                    <a:pt x="92660" y="101261"/>
                    <a:pt x="92742" y="101261"/>
                  </a:cubicBezTo>
                  <a:cubicBezTo>
                    <a:pt x="93105" y="101261"/>
                    <a:pt x="93466" y="101251"/>
                    <a:pt x="93821" y="101144"/>
                  </a:cubicBezTo>
                  <a:cubicBezTo>
                    <a:pt x="93904" y="101119"/>
                    <a:pt x="93990" y="101113"/>
                    <a:pt x="94077" y="101113"/>
                  </a:cubicBezTo>
                  <a:cubicBezTo>
                    <a:pt x="94180" y="101113"/>
                    <a:pt x="94284" y="101122"/>
                    <a:pt x="94387" y="101122"/>
                  </a:cubicBezTo>
                  <a:cubicBezTo>
                    <a:pt x="94413" y="101122"/>
                    <a:pt x="94439" y="101121"/>
                    <a:pt x="94464" y="101120"/>
                  </a:cubicBezTo>
                  <a:cubicBezTo>
                    <a:pt x="94528" y="101120"/>
                    <a:pt x="94591" y="101121"/>
                    <a:pt x="94654" y="101121"/>
                  </a:cubicBezTo>
                  <a:cubicBezTo>
                    <a:pt x="94781" y="101121"/>
                    <a:pt x="94905" y="101116"/>
                    <a:pt x="95024" y="101084"/>
                  </a:cubicBezTo>
                  <a:cubicBezTo>
                    <a:pt x="95322" y="100995"/>
                    <a:pt x="95619" y="100974"/>
                    <a:pt x="95915" y="100974"/>
                  </a:cubicBezTo>
                  <a:close/>
                  <a:moveTo>
                    <a:pt x="230767" y="98977"/>
                  </a:moveTo>
                  <a:cubicBezTo>
                    <a:pt x="231053" y="98977"/>
                    <a:pt x="231339" y="98988"/>
                    <a:pt x="231624" y="99072"/>
                  </a:cubicBezTo>
                  <a:cubicBezTo>
                    <a:pt x="231760" y="99114"/>
                    <a:pt x="231915" y="99120"/>
                    <a:pt x="232070" y="99120"/>
                  </a:cubicBezTo>
                  <a:cubicBezTo>
                    <a:pt x="232132" y="99120"/>
                    <a:pt x="232194" y="99119"/>
                    <a:pt x="232255" y="99119"/>
                  </a:cubicBezTo>
                  <a:lnTo>
                    <a:pt x="236184" y="99119"/>
                  </a:lnTo>
                  <a:cubicBezTo>
                    <a:pt x="236458" y="99131"/>
                    <a:pt x="236744" y="99119"/>
                    <a:pt x="237030" y="99203"/>
                  </a:cubicBezTo>
                  <a:cubicBezTo>
                    <a:pt x="237220" y="99262"/>
                    <a:pt x="237447" y="99262"/>
                    <a:pt x="237661" y="99262"/>
                  </a:cubicBezTo>
                  <a:lnTo>
                    <a:pt x="240447" y="99262"/>
                  </a:lnTo>
                  <a:cubicBezTo>
                    <a:pt x="240899" y="99286"/>
                    <a:pt x="240947" y="99322"/>
                    <a:pt x="240959" y="99750"/>
                  </a:cubicBezTo>
                  <a:cubicBezTo>
                    <a:pt x="240959" y="99870"/>
                    <a:pt x="240959" y="99989"/>
                    <a:pt x="240959" y="100108"/>
                  </a:cubicBezTo>
                  <a:cubicBezTo>
                    <a:pt x="240959" y="100655"/>
                    <a:pt x="240959" y="101203"/>
                    <a:pt x="240959" y="101751"/>
                  </a:cubicBezTo>
                  <a:cubicBezTo>
                    <a:pt x="240947" y="102060"/>
                    <a:pt x="240959" y="102358"/>
                    <a:pt x="240852" y="102668"/>
                  </a:cubicBezTo>
                  <a:cubicBezTo>
                    <a:pt x="240792" y="102858"/>
                    <a:pt x="240816" y="103084"/>
                    <a:pt x="240816" y="103299"/>
                  </a:cubicBezTo>
                  <a:cubicBezTo>
                    <a:pt x="240792" y="103846"/>
                    <a:pt x="240864" y="104394"/>
                    <a:pt x="240685" y="104930"/>
                  </a:cubicBezTo>
                  <a:cubicBezTo>
                    <a:pt x="240637" y="105084"/>
                    <a:pt x="240673" y="105263"/>
                    <a:pt x="240673" y="105430"/>
                  </a:cubicBezTo>
                  <a:cubicBezTo>
                    <a:pt x="240673" y="105977"/>
                    <a:pt x="240673" y="106513"/>
                    <a:pt x="240673" y="107061"/>
                  </a:cubicBezTo>
                  <a:cubicBezTo>
                    <a:pt x="240661" y="107418"/>
                    <a:pt x="240673" y="107775"/>
                    <a:pt x="240566" y="108121"/>
                  </a:cubicBezTo>
                  <a:cubicBezTo>
                    <a:pt x="240495" y="108347"/>
                    <a:pt x="240530" y="108597"/>
                    <a:pt x="240530" y="108835"/>
                  </a:cubicBezTo>
                  <a:cubicBezTo>
                    <a:pt x="240530" y="113657"/>
                    <a:pt x="240530" y="118491"/>
                    <a:pt x="240530" y="123325"/>
                  </a:cubicBezTo>
                  <a:cubicBezTo>
                    <a:pt x="240530" y="124168"/>
                    <a:pt x="240572" y="124259"/>
                    <a:pt x="240020" y="124259"/>
                  </a:cubicBezTo>
                  <a:cubicBezTo>
                    <a:pt x="239910" y="124259"/>
                    <a:pt x="239776" y="124255"/>
                    <a:pt x="239613" y="124253"/>
                  </a:cubicBezTo>
                  <a:cubicBezTo>
                    <a:pt x="239232" y="124253"/>
                    <a:pt x="238863" y="124230"/>
                    <a:pt x="238482" y="124158"/>
                  </a:cubicBezTo>
                  <a:cubicBezTo>
                    <a:pt x="238305" y="124119"/>
                    <a:pt x="238119" y="124109"/>
                    <a:pt x="237930" y="124109"/>
                  </a:cubicBezTo>
                  <a:cubicBezTo>
                    <a:pt x="237715" y="124109"/>
                    <a:pt x="237496" y="124123"/>
                    <a:pt x="237280" y="124123"/>
                  </a:cubicBezTo>
                  <a:cubicBezTo>
                    <a:pt x="236875" y="124111"/>
                    <a:pt x="236470" y="124146"/>
                    <a:pt x="236077" y="124003"/>
                  </a:cubicBezTo>
                  <a:cubicBezTo>
                    <a:pt x="236000" y="123980"/>
                    <a:pt x="235917" y="123974"/>
                    <a:pt x="235832" y="123974"/>
                  </a:cubicBezTo>
                  <a:cubicBezTo>
                    <a:pt x="235747" y="123974"/>
                    <a:pt x="235661" y="123980"/>
                    <a:pt x="235577" y="123980"/>
                  </a:cubicBezTo>
                  <a:cubicBezTo>
                    <a:pt x="235333" y="123974"/>
                    <a:pt x="235086" y="123974"/>
                    <a:pt x="234838" y="123974"/>
                  </a:cubicBezTo>
                  <a:cubicBezTo>
                    <a:pt x="234589" y="123974"/>
                    <a:pt x="234339" y="123974"/>
                    <a:pt x="234089" y="123968"/>
                  </a:cubicBezTo>
                  <a:cubicBezTo>
                    <a:pt x="234003" y="123968"/>
                    <a:pt x="233913" y="123981"/>
                    <a:pt x="233827" y="123981"/>
                  </a:cubicBezTo>
                  <a:cubicBezTo>
                    <a:pt x="233769" y="123981"/>
                    <a:pt x="233713" y="123975"/>
                    <a:pt x="233660" y="123956"/>
                  </a:cubicBezTo>
                  <a:cubicBezTo>
                    <a:pt x="233302" y="123843"/>
                    <a:pt x="232940" y="123826"/>
                    <a:pt x="232576" y="123826"/>
                  </a:cubicBezTo>
                  <a:cubicBezTo>
                    <a:pt x="232417" y="123826"/>
                    <a:pt x="232257" y="123830"/>
                    <a:pt x="232098" y="123830"/>
                  </a:cubicBezTo>
                  <a:cubicBezTo>
                    <a:pt x="232004" y="123830"/>
                    <a:pt x="231909" y="123828"/>
                    <a:pt x="231815" y="123825"/>
                  </a:cubicBezTo>
                  <a:cubicBezTo>
                    <a:pt x="231374" y="123813"/>
                    <a:pt x="230922" y="123849"/>
                    <a:pt x="230481" y="123718"/>
                  </a:cubicBezTo>
                  <a:cubicBezTo>
                    <a:pt x="230384" y="123687"/>
                    <a:pt x="230283" y="123678"/>
                    <a:pt x="230180" y="123678"/>
                  </a:cubicBezTo>
                  <a:cubicBezTo>
                    <a:pt x="230043" y="123678"/>
                    <a:pt x="229903" y="123694"/>
                    <a:pt x="229767" y="123694"/>
                  </a:cubicBezTo>
                  <a:cubicBezTo>
                    <a:pt x="226362" y="123682"/>
                    <a:pt x="222969" y="123682"/>
                    <a:pt x="219563" y="123682"/>
                  </a:cubicBezTo>
                  <a:cubicBezTo>
                    <a:pt x="219459" y="123682"/>
                    <a:pt x="219367" y="123683"/>
                    <a:pt x="219285" y="123683"/>
                  </a:cubicBezTo>
                  <a:cubicBezTo>
                    <a:pt x="218633" y="123683"/>
                    <a:pt x="218670" y="123636"/>
                    <a:pt x="218670" y="122789"/>
                  </a:cubicBezTo>
                  <a:lnTo>
                    <a:pt x="218670" y="115943"/>
                  </a:lnTo>
                  <a:cubicBezTo>
                    <a:pt x="218670" y="113657"/>
                    <a:pt x="218670" y="111371"/>
                    <a:pt x="218670" y="109085"/>
                  </a:cubicBezTo>
                  <a:cubicBezTo>
                    <a:pt x="218670" y="108787"/>
                    <a:pt x="218647" y="108478"/>
                    <a:pt x="218766" y="108180"/>
                  </a:cubicBezTo>
                  <a:cubicBezTo>
                    <a:pt x="218801" y="108085"/>
                    <a:pt x="218813" y="107990"/>
                    <a:pt x="218813" y="107894"/>
                  </a:cubicBezTo>
                  <a:cubicBezTo>
                    <a:pt x="218754" y="106728"/>
                    <a:pt x="219039" y="105585"/>
                    <a:pt x="218968" y="104418"/>
                  </a:cubicBezTo>
                  <a:cubicBezTo>
                    <a:pt x="218956" y="104251"/>
                    <a:pt x="218956" y="104072"/>
                    <a:pt x="219004" y="103918"/>
                  </a:cubicBezTo>
                  <a:cubicBezTo>
                    <a:pt x="219099" y="103644"/>
                    <a:pt x="219099" y="103358"/>
                    <a:pt x="219099" y="103072"/>
                  </a:cubicBezTo>
                  <a:cubicBezTo>
                    <a:pt x="219099" y="101977"/>
                    <a:pt x="219099" y="100893"/>
                    <a:pt x="219099" y="99798"/>
                  </a:cubicBezTo>
                  <a:cubicBezTo>
                    <a:pt x="219099" y="99608"/>
                    <a:pt x="219099" y="99417"/>
                    <a:pt x="219123" y="99227"/>
                  </a:cubicBezTo>
                  <a:cubicBezTo>
                    <a:pt x="219135" y="99096"/>
                    <a:pt x="219230" y="99012"/>
                    <a:pt x="219349" y="99000"/>
                  </a:cubicBezTo>
                  <a:cubicBezTo>
                    <a:pt x="219516" y="98977"/>
                    <a:pt x="219682" y="98977"/>
                    <a:pt x="219849" y="98977"/>
                  </a:cubicBezTo>
                  <a:close/>
                  <a:moveTo>
                    <a:pt x="242441" y="99255"/>
                  </a:moveTo>
                  <a:cubicBezTo>
                    <a:pt x="242563" y="99255"/>
                    <a:pt x="242681" y="99265"/>
                    <a:pt x="242792" y="99298"/>
                  </a:cubicBezTo>
                  <a:cubicBezTo>
                    <a:pt x="243130" y="99397"/>
                    <a:pt x="243467" y="99406"/>
                    <a:pt x="243798" y="99406"/>
                  </a:cubicBezTo>
                  <a:cubicBezTo>
                    <a:pt x="243864" y="99406"/>
                    <a:pt x="243929" y="99405"/>
                    <a:pt x="243995" y="99405"/>
                  </a:cubicBezTo>
                  <a:cubicBezTo>
                    <a:pt x="244519" y="99411"/>
                    <a:pt x="245043" y="99411"/>
                    <a:pt x="245567" y="99411"/>
                  </a:cubicBezTo>
                  <a:cubicBezTo>
                    <a:pt x="246090" y="99411"/>
                    <a:pt x="246614" y="99411"/>
                    <a:pt x="247138" y="99417"/>
                  </a:cubicBezTo>
                  <a:cubicBezTo>
                    <a:pt x="247357" y="99417"/>
                    <a:pt x="247576" y="99408"/>
                    <a:pt x="247795" y="99408"/>
                  </a:cubicBezTo>
                  <a:cubicBezTo>
                    <a:pt x="248122" y="99408"/>
                    <a:pt x="248448" y="99429"/>
                    <a:pt x="248769" y="99536"/>
                  </a:cubicBezTo>
                  <a:cubicBezTo>
                    <a:pt x="248836" y="99555"/>
                    <a:pt x="248910" y="99561"/>
                    <a:pt x="248988" y="99561"/>
                  </a:cubicBezTo>
                  <a:cubicBezTo>
                    <a:pt x="249104" y="99561"/>
                    <a:pt x="249227" y="99548"/>
                    <a:pt x="249341" y="99548"/>
                  </a:cubicBezTo>
                  <a:lnTo>
                    <a:pt x="255473" y="99548"/>
                  </a:lnTo>
                  <a:cubicBezTo>
                    <a:pt x="255758" y="99548"/>
                    <a:pt x="256032" y="99560"/>
                    <a:pt x="256318" y="99643"/>
                  </a:cubicBezTo>
                  <a:cubicBezTo>
                    <a:pt x="256480" y="99686"/>
                    <a:pt x="256653" y="99692"/>
                    <a:pt x="256826" y="99692"/>
                  </a:cubicBezTo>
                  <a:cubicBezTo>
                    <a:pt x="256895" y="99692"/>
                    <a:pt x="256964" y="99691"/>
                    <a:pt x="257032" y="99691"/>
                  </a:cubicBezTo>
                  <a:cubicBezTo>
                    <a:pt x="259104" y="99691"/>
                    <a:pt x="261164" y="99691"/>
                    <a:pt x="263235" y="99703"/>
                  </a:cubicBezTo>
                  <a:cubicBezTo>
                    <a:pt x="263450" y="99703"/>
                    <a:pt x="263664" y="99703"/>
                    <a:pt x="263878" y="99750"/>
                  </a:cubicBezTo>
                  <a:cubicBezTo>
                    <a:pt x="264128" y="99798"/>
                    <a:pt x="264224" y="99941"/>
                    <a:pt x="264236" y="100203"/>
                  </a:cubicBezTo>
                  <a:cubicBezTo>
                    <a:pt x="264248" y="100393"/>
                    <a:pt x="264236" y="100584"/>
                    <a:pt x="264236" y="100774"/>
                  </a:cubicBezTo>
                  <a:lnTo>
                    <a:pt x="264236" y="109490"/>
                  </a:lnTo>
                  <a:cubicBezTo>
                    <a:pt x="264236" y="112383"/>
                    <a:pt x="264236" y="115288"/>
                    <a:pt x="264236" y="118193"/>
                  </a:cubicBezTo>
                  <a:cubicBezTo>
                    <a:pt x="264236" y="118550"/>
                    <a:pt x="264212" y="118908"/>
                    <a:pt x="264343" y="119253"/>
                  </a:cubicBezTo>
                  <a:cubicBezTo>
                    <a:pt x="264402" y="119408"/>
                    <a:pt x="264378" y="119586"/>
                    <a:pt x="264378" y="119753"/>
                  </a:cubicBezTo>
                  <a:cubicBezTo>
                    <a:pt x="264378" y="120241"/>
                    <a:pt x="264378" y="120741"/>
                    <a:pt x="264378" y="121241"/>
                  </a:cubicBezTo>
                  <a:cubicBezTo>
                    <a:pt x="264378" y="121408"/>
                    <a:pt x="264355" y="121587"/>
                    <a:pt x="264402" y="121741"/>
                  </a:cubicBezTo>
                  <a:cubicBezTo>
                    <a:pt x="264629" y="122587"/>
                    <a:pt x="264486" y="123444"/>
                    <a:pt x="264521" y="124301"/>
                  </a:cubicBezTo>
                  <a:cubicBezTo>
                    <a:pt x="264521" y="124599"/>
                    <a:pt x="264438" y="124670"/>
                    <a:pt x="264128" y="124682"/>
                  </a:cubicBezTo>
                  <a:cubicBezTo>
                    <a:pt x="263986" y="124694"/>
                    <a:pt x="263843" y="124694"/>
                    <a:pt x="263700" y="124694"/>
                  </a:cubicBezTo>
                  <a:cubicBezTo>
                    <a:pt x="260283" y="124694"/>
                    <a:pt x="256854" y="124694"/>
                    <a:pt x="253425" y="124682"/>
                  </a:cubicBezTo>
                  <a:cubicBezTo>
                    <a:pt x="253368" y="124682"/>
                    <a:pt x="253310" y="124683"/>
                    <a:pt x="253253" y="124683"/>
                  </a:cubicBezTo>
                  <a:cubicBezTo>
                    <a:pt x="253025" y="124683"/>
                    <a:pt x="252798" y="124675"/>
                    <a:pt x="252579" y="124599"/>
                  </a:cubicBezTo>
                  <a:cubicBezTo>
                    <a:pt x="252452" y="124556"/>
                    <a:pt x="252312" y="124550"/>
                    <a:pt x="252173" y="124550"/>
                  </a:cubicBezTo>
                  <a:cubicBezTo>
                    <a:pt x="252118" y="124550"/>
                    <a:pt x="252062" y="124551"/>
                    <a:pt x="252008" y="124551"/>
                  </a:cubicBezTo>
                  <a:cubicBezTo>
                    <a:pt x="251686" y="124545"/>
                    <a:pt x="251368" y="124545"/>
                    <a:pt x="251049" y="124545"/>
                  </a:cubicBezTo>
                  <a:cubicBezTo>
                    <a:pt x="250731" y="124545"/>
                    <a:pt x="250412" y="124545"/>
                    <a:pt x="250091" y="124539"/>
                  </a:cubicBezTo>
                  <a:cubicBezTo>
                    <a:pt x="249900" y="124539"/>
                    <a:pt x="249710" y="124546"/>
                    <a:pt x="249520" y="124546"/>
                  </a:cubicBezTo>
                  <a:cubicBezTo>
                    <a:pt x="249212" y="124546"/>
                    <a:pt x="248905" y="124528"/>
                    <a:pt x="248603" y="124432"/>
                  </a:cubicBezTo>
                  <a:cubicBezTo>
                    <a:pt x="248511" y="124405"/>
                    <a:pt x="248414" y="124398"/>
                    <a:pt x="248315" y="124398"/>
                  </a:cubicBezTo>
                  <a:cubicBezTo>
                    <a:pt x="248197" y="124398"/>
                    <a:pt x="248077" y="124408"/>
                    <a:pt x="247960" y="124408"/>
                  </a:cubicBezTo>
                  <a:lnTo>
                    <a:pt x="242257" y="124408"/>
                  </a:lnTo>
                  <a:cubicBezTo>
                    <a:pt x="242090" y="124408"/>
                    <a:pt x="241911" y="124408"/>
                    <a:pt x="241757" y="124396"/>
                  </a:cubicBezTo>
                  <a:cubicBezTo>
                    <a:pt x="241233" y="124361"/>
                    <a:pt x="241102" y="124230"/>
                    <a:pt x="241102" y="123694"/>
                  </a:cubicBezTo>
                  <a:cubicBezTo>
                    <a:pt x="241090" y="120789"/>
                    <a:pt x="241102" y="117884"/>
                    <a:pt x="241102" y="114979"/>
                  </a:cubicBezTo>
                  <a:cubicBezTo>
                    <a:pt x="241102" y="113740"/>
                    <a:pt x="241102" y="112502"/>
                    <a:pt x="241102" y="111264"/>
                  </a:cubicBezTo>
                  <a:cubicBezTo>
                    <a:pt x="241102" y="110823"/>
                    <a:pt x="241066" y="110371"/>
                    <a:pt x="241209" y="109930"/>
                  </a:cubicBezTo>
                  <a:cubicBezTo>
                    <a:pt x="241268" y="109776"/>
                    <a:pt x="241233" y="109597"/>
                    <a:pt x="241233" y="109430"/>
                  </a:cubicBezTo>
                  <a:cubicBezTo>
                    <a:pt x="241245" y="108692"/>
                    <a:pt x="241233" y="107954"/>
                    <a:pt x="241245" y="107216"/>
                  </a:cubicBezTo>
                  <a:cubicBezTo>
                    <a:pt x="241245" y="106787"/>
                    <a:pt x="241209" y="106358"/>
                    <a:pt x="241352" y="105942"/>
                  </a:cubicBezTo>
                  <a:cubicBezTo>
                    <a:pt x="241411" y="105799"/>
                    <a:pt x="241376" y="105620"/>
                    <a:pt x="241376" y="105454"/>
                  </a:cubicBezTo>
                  <a:cubicBezTo>
                    <a:pt x="241388" y="104882"/>
                    <a:pt x="241388" y="104311"/>
                    <a:pt x="241388" y="103739"/>
                  </a:cubicBezTo>
                  <a:cubicBezTo>
                    <a:pt x="241388" y="103453"/>
                    <a:pt x="241399" y="103168"/>
                    <a:pt x="241471" y="102894"/>
                  </a:cubicBezTo>
                  <a:cubicBezTo>
                    <a:pt x="241542" y="102668"/>
                    <a:pt x="241518" y="102417"/>
                    <a:pt x="241530" y="102179"/>
                  </a:cubicBezTo>
                  <a:cubicBezTo>
                    <a:pt x="241542" y="101655"/>
                    <a:pt x="241507" y="101144"/>
                    <a:pt x="241638" y="100620"/>
                  </a:cubicBezTo>
                  <a:cubicBezTo>
                    <a:pt x="241721" y="100310"/>
                    <a:pt x="241661" y="99965"/>
                    <a:pt x="241673" y="99631"/>
                  </a:cubicBezTo>
                  <a:cubicBezTo>
                    <a:pt x="241685" y="99358"/>
                    <a:pt x="241757" y="99286"/>
                    <a:pt x="242019" y="99274"/>
                  </a:cubicBezTo>
                  <a:cubicBezTo>
                    <a:pt x="242158" y="99268"/>
                    <a:pt x="242302" y="99255"/>
                    <a:pt x="242441" y="99255"/>
                  </a:cubicBezTo>
                  <a:close/>
                  <a:moveTo>
                    <a:pt x="70181" y="101702"/>
                  </a:moveTo>
                  <a:cubicBezTo>
                    <a:pt x="70332" y="101702"/>
                    <a:pt x="70435" y="101823"/>
                    <a:pt x="70426" y="102013"/>
                  </a:cubicBezTo>
                  <a:cubicBezTo>
                    <a:pt x="70402" y="102918"/>
                    <a:pt x="70545" y="103822"/>
                    <a:pt x="70330" y="104715"/>
                  </a:cubicBezTo>
                  <a:cubicBezTo>
                    <a:pt x="70271" y="104942"/>
                    <a:pt x="70295" y="105180"/>
                    <a:pt x="70295" y="105418"/>
                  </a:cubicBezTo>
                  <a:cubicBezTo>
                    <a:pt x="70295" y="109776"/>
                    <a:pt x="70295" y="114133"/>
                    <a:pt x="70295" y="118491"/>
                  </a:cubicBezTo>
                  <a:cubicBezTo>
                    <a:pt x="70295" y="118848"/>
                    <a:pt x="70319" y="119193"/>
                    <a:pt x="70188" y="119551"/>
                  </a:cubicBezTo>
                  <a:cubicBezTo>
                    <a:pt x="70130" y="119712"/>
                    <a:pt x="69984" y="121717"/>
                    <a:pt x="70049" y="122014"/>
                  </a:cubicBezTo>
                  <a:lnTo>
                    <a:pt x="70049" y="122014"/>
                  </a:lnTo>
                  <a:cubicBezTo>
                    <a:pt x="70046" y="122019"/>
                    <a:pt x="70045" y="122023"/>
                    <a:pt x="70045" y="122027"/>
                  </a:cubicBezTo>
                  <a:cubicBezTo>
                    <a:pt x="70033" y="122218"/>
                    <a:pt x="70021" y="122408"/>
                    <a:pt x="70021" y="122599"/>
                  </a:cubicBezTo>
                  <a:cubicBezTo>
                    <a:pt x="70021" y="122908"/>
                    <a:pt x="70021" y="123218"/>
                    <a:pt x="70009" y="123527"/>
                  </a:cubicBezTo>
                  <a:cubicBezTo>
                    <a:pt x="70009" y="123694"/>
                    <a:pt x="69926" y="123789"/>
                    <a:pt x="69759" y="123825"/>
                  </a:cubicBezTo>
                  <a:cubicBezTo>
                    <a:pt x="69458" y="123903"/>
                    <a:pt x="69168" y="123981"/>
                    <a:pt x="68849" y="123981"/>
                  </a:cubicBezTo>
                  <a:cubicBezTo>
                    <a:pt x="68827" y="123981"/>
                    <a:pt x="68805" y="123980"/>
                    <a:pt x="68783" y="123980"/>
                  </a:cubicBezTo>
                  <a:cubicBezTo>
                    <a:pt x="68651" y="123976"/>
                    <a:pt x="68518" y="123973"/>
                    <a:pt x="68387" y="123973"/>
                  </a:cubicBezTo>
                  <a:cubicBezTo>
                    <a:pt x="68043" y="123973"/>
                    <a:pt x="67701" y="123995"/>
                    <a:pt x="67366" y="124099"/>
                  </a:cubicBezTo>
                  <a:cubicBezTo>
                    <a:pt x="67290" y="124126"/>
                    <a:pt x="67204" y="124133"/>
                    <a:pt x="67116" y="124133"/>
                  </a:cubicBezTo>
                  <a:cubicBezTo>
                    <a:pt x="67009" y="124133"/>
                    <a:pt x="66898" y="124123"/>
                    <a:pt x="66794" y="124123"/>
                  </a:cubicBezTo>
                  <a:cubicBezTo>
                    <a:pt x="66449" y="124134"/>
                    <a:pt x="66092" y="124111"/>
                    <a:pt x="65747" y="124230"/>
                  </a:cubicBezTo>
                  <a:cubicBezTo>
                    <a:pt x="65657" y="124259"/>
                    <a:pt x="65562" y="124265"/>
                    <a:pt x="65465" y="124265"/>
                  </a:cubicBezTo>
                  <a:cubicBezTo>
                    <a:pt x="65401" y="124265"/>
                    <a:pt x="65336" y="124263"/>
                    <a:pt x="65271" y="124263"/>
                  </a:cubicBezTo>
                  <a:cubicBezTo>
                    <a:pt x="65239" y="124263"/>
                    <a:pt x="65207" y="124263"/>
                    <a:pt x="65175" y="124265"/>
                  </a:cubicBezTo>
                  <a:cubicBezTo>
                    <a:pt x="64842" y="124277"/>
                    <a:pt x="64508" y="124253"/>
                    <a:pt x="64187" y="124361"/>
                  </a:cubicBezTo>
                  <a:cubicBezTo>
                    <a:pt x="64059" y="124403"/>
                    <a:pt x="63920" y="124409"/>
                    <a:pt x="63781" y="124409"/>
                  </a:cubicBezTo>
                  <a:cubicBezTo>
                    <a:pt x="63725" y="124409"/>
                    <a:pt x="63670" y="124408"/>
                    <a:pt x="63615" y="124408"/>
                  </a:cubicBezTo>
                  <a:lnTo>
                    <a:pt x="61984" y="124408"/>
                  </a:lnTo>
                  <a:cubicBezTo>
                    <a:pt x="61675" y="124408"/>
                    <a:pt x="61365" y="124408"/>
                    <a:pt x="61055" y="124504"/>
                  </a:cubicBezTo>
                  <a:cubicBezTo>
                    <a:pt x="60841" y="124563"/>
                    <a:pt x="60591" y="124539"/>
                    <a:pt x="60353" y="124551"/>
                  </a:cubicBezTo>
                  <a:cubicBezTo>
                    <a:pt x="60273" y="124555"/>
                    <a:pt x="60193" y="124556"/>
                    <a:pt x="60113" y="124556"/>
                  </a:cubicBezTo>
                  <a:cubicBezTo>
                    <a:pt x="59979" y="124556"/>
                    <a:pt x="59844" y="124553"/>
                    <a:pt x="59709" y="124553"/>
                  </a:cubicBezTo>
                  <a:cubicBezTo>
                    <a:pt x="59401" y="124553"/>
                    <a:pt x="59095" y="124570"/>
                    <a:pt x="58793" y="124682"/>
                  </a:cubicBezTo>
                  <a:cubicBezTo>
                    <a:pt x="58763" y="124694"/>
                    <a:pt x="58728" y="124697"/>
                    <a:pt x="58691" y="124697"/>
                  </a:cubicBezTo>
                  <a:cubicBezTo>
                    <a:pt x="58653" y="124697"/>
                    <a:pt x="58615" y="124694"/>
                    <a:pt x="58579" y="124694"/>
                  </a:cubicBezTo>
                  <a:cubicBezTo>
                    <a:pt x="57948" y="124706"/>
                    <a:pt x="57305" y="124694"/>
                    <a:pt x="56674" y="124813"/>
                  </a:cubicBezTo>
                  <a:cubicBezTo>
                    <a:pt x="56493" y="124847"/>
                    <a:pt x="56307" y="124857"/>
                    <a:pt x="56120" y="124857"/>
                  </a:cubicBezTo>
                  <a:cubicBezTo>
                    <a:pt x="55853" y="124857"/>
                    <a:pt x="55583" y="124837"/>
                    <a:pt x="55317" y="124837"/>
                  </a:cubicBezTo>
                  <a:cubicBezTo>
                    <a:pt x="55228" y="124837"/>
                    <a:pt x="55139" y="124835"/>
                    <a:pt x="55050" y="124835"/>
                  </a:cubicBezTo>
                  <a:cubicBezTo>
                    <a:pt x="54806" y="124835"/>
                    <a:pt x="54564" y="124848"/>
                    <a:pt x="54328" y="124944"/>
                  </a:cubicBezTo>
                  <a:cubicBezTo>
                    <a:pt x="54293" y="124968"/>
                    <a:pt x="54233" y="124968"/>
                    <a:pt x="54197" y="124968"/>
                  </a:cubicBezTo>
                  <a:cubicBezTo>
                    <a:pt x="54086" y="124961"/>
                    <a:pt x="53974" y="124957"/>
                    <a:pt x="53864" y="124957"/>
                  </a:cubicBezTo>
                  <a:cubicBezTo>
                    <a:pt x="53065" y="124957"/>
                    <a:pt x="52289" y="125123"/>
                    <a:pt x="51495" y="125123"/>
                  </a:cubicBezTo>
                  <a:lnTo>
                    <a:pt x="44019" y="125123"/>
                  </a:lnTo>
                  <a:cubicBezTo>
                    <a:pt x="44018" y="125114"/>
                    <a:pt x="44018" y="125106"/>
                    <a:pt x="44018" y="125099"/>
                  </a:cubicBezTo>
                  <a:cubicBezTo>
                    <a:pt x="44018" y="122884"/>
                    <a:pt x="44018" y="117098"/>
                    <a:pt x="44018" y="114883"/>
                  </a:cubicBezTo>
                  <a:cubicBezTo>
                    <a:pt x="44018" y="114812"/>
                    <a:pt x="44030" y="114740"/>
                    <a:pt x="44006" y="114669"/>
                  </a:cubicBezTo>
                  <a:cubicBezTo>
                    <a:pt x="43887" y="114181"/>
                    <a:pt x="43851" y="113693"/>
                    <a:pt x="44006" y="113205"/>
                  </a:cubicBezTo>
                  <a:cubicBezTo>
                    <a:pt x="43875" y="112621"/>
                    <a:pt x="43899" y="112038"/>
                    <a:pt x="44006" y="111454"/>
                  </a:cubicBezTo>
                  <a:cubicBezTo>
                    <a:pt x="43768" y="110466"/>
                    <a:pt x="43899" y="109466"/>
                    <a:pt x="43875" y="108466"/>
                  </a:cubicBezTo>
                  <a:cubicBezTo>
                    <a:pt x="43863" y="107501"/>
                    <a:pt x="43875" y="106525"/>
                    <a:pt x="43875" y="105549"/>
                  </a:cubicBezTo>
                  <a:cubicBezTo>
                    <a:pt x="43875" y="105168"/>
                    <a:pt x="43863" y="104799"/>
                    <a:pt x="43779" y="104418"/>
                  </a:cubicBezTo>
                  <a:cubicBezTo>
                    <a:pt x="43696" y="104049"/>
                    <a:pt x="43744" y="103656"/>
                    <a:pt x="43744" y="103275"/>
                  </a:cubicBezTo>
                  <a:cubicBezTo>
                    <a:pt x="43744" y="103120"/>
                    <a:pt x="43839" y="102989"/>
                    <a:pt x="44006" y="102989"/>
                  </a:cubicBezTo>
                  <a:cubicBezTo>
                    <a:pt x="44056" y="102991"/>
                    <a:pt x="44106" y="102993"/>
                    <a:pt x="44156" y="102993"/>
                  </a:cubicBezTo>
                  <a:cubicBezTo>
                    <a:pt x="44752" y="102993"/>
                    <a:pt x="45334" y="102828"/>
                    <a:pt x="45929" y="102828"/>
                  </a:cubicBezTo>
                  <a:cubicBezTo>
                    <a:pt x="45994" y="102828"/>
                    <a:pt x="46060" y="102830"/>
                    <a:pt x="46125" y="102834"/>
                  </a:cubicBezTo>
                  <a:cubicBezTo>
                    <a:pt x="46260" y="102842"/>
                    <a:pt x="46395" y="102849"/>
                    <a:pt x="46529" y="102849"/>
                  </a:cubicBezTo>
                  <a:cubicBezTo>
                    <a:pt x="46798" y="102849"/>
                    <a:pt x="47066" y="102822"/>
                    <a:pt x="47328" y="102727"/>
                  </a:cubicBezTo>
                  <a:cubicBezTo>
                    <a:pt x="47431" y="102695"/>
                    <a:pt x="47544" y="102690"/>
                    <a:pt x="47658" y="102690"/>
                  </a:cubicBezTo>
                  <a:cubicBezTo>
                    <a:pt x="47715" y="102690"/>
                    <a:pt x="47772" y="102691"/>
                    <a:pt x="47828" y="102691"/>
                  </a:cubicBezTo>
                  <a:lnTo>
                    <a:pt x="49602" y="102691"/>
                  </a:lnTo>
                  <a:cubicBezTo>
                    <a:pt x="49703" y="102691"/>
                    <a:pt x="49805" y="102693"/>
                    <a:pt x="49906" y="102693"/>
                  </a:cubicBezTo>
                  <a:cubicBezTo>
                    <a:pt x="50185" y="102693"/>
                    <a:pt x="50462" y="102680"/>
                    <a:pt x="50733" y="102584"/>
                  </a:cubicBezTo>
                  <a:cubicBezTo>
                    <a:pt x="50832" y="102551"/>
                    <a:pt x="50939" y="102544"/>
                    <a:pt x="51046" y="102544"/>
                  </a:cubicBezTo>
                  <a:cubicBezTo>
                    <a:pt x="51133" y="102544"/>
                    <a:pt x="51220" y="102548"/>
                    <a:pt x="51304" y="102548"/>
                  </a:cubicBezTo>
                  <a:lnTo>
                    <a:pt x="54090" y="102548"/>
                  </a:lnTo>
                  <a:cubicBezTo>
                    <a:pt x="54567" y="102548"/>
                    <a:pt x="55031" y="102537"/>
                    <a:pt x="55507" y="102441"/>
                  </a:cubicBezTo>
                  <a:cubicBezTo>
                    <a:pt x="55712" y="102405"/>
                    <a:pt x="55924" y="102396"/>
                    <a:pt x="56139" y="102396"/>
                  </a:cubicBezTo>
                  <a:cubicBezTo>
                    <a:pt x="56374" y="102396"/>
                    <a:pt x="56612" y="102407"/>
                    <a:pt x="56849" y="102407"/>
                  </a:cubicBezTo>
                  <a:cubicBezTo>
                    <a:pt x="56898" y="102407"/>
                    <a:pt x="56947" y="102407"/>
                    <a:pt x="56995" y="102406"/>
                  </a:cubicBezTo>
                  <a:cubicBezTo>
                    <a:pt x="57329" y="102394"/>
                    <a:pt x="57662" y="102406"/>
                    <a:pt x="57984" y="102310"/>
                  </a:cubicBezTo>
                  <a:cubicBezTo>
                    <a:pt x="58110" y="102270"/>
                    <a:pt x="58244" y="102264"/>
                    <a:pt x="58379" y="102264"/>
                  </a:cubicBezTo>
                  <a:cubicBezTo>
                    <a:pt x="58444" y="102264"/>
                    <a:pt x="58508" y="102265"/>
                    <a:pt x="58572" y="102265"/>
                  </a:cubicBezTo>
                  <a:cubicBezTo>
                    <a:pt x="58615" y="102265"/>
                    <a:pt x="58656" y="102265"/>
                    <a:pt x="58698" y="102263"/>
                  </a:cubicBezTo>
                  <a:cubicBezTo>
                    <a:pt x="58776" y="102260"/>
                    <a:pt x="58854" y="102259"/>
                    <a:pt x="58932" y="102259"/>
                  </a:cubicBezTo>
                  <a:cubicBezTo>
                    <a:pt x="59135" y="102259"/>
                    <a:pt x="59341" y="102266"/>
                    <a:pt x="59546" y="102266"/>
                  </a:cubicBezTo>
                  <a:cubicBezTo>
                    <a:pt x="59879" y="102266"/>
                    <a:pt x="60210" y="102246"/>
                    <a:pt x="60532" y="102144"/>
                  </a:cubicBezTo>
                  <a:cubicBezTo>
                    <a:pt x="60597" y="102120"/>
                    <a:pt x="60668" y="102114"/>
                    <a:pt x="60741" y="102114"/>
                  </a:cubicBezTo>
                  <a:cubicBezTo>
                    <a:pt x="60814" y="102114"/>
                    <a:pt x="60889" y="102120"/>
                    <a:pt x="60960" y="102120"/>
                  </a:cubicBezTo>
                  <a:lnTo>
                    <a:pt x="62532" y="102120"/>
                  </a:lnTo>
                  <a:cubicBezTo>
                    <a:pt x="62818" y="102120"/>
                    <a:pt x="63103" y="102120"/>
                    <a:pt x="63377" y="102025"/>
                  </a:cubicBezTo>
                  <a:cubicBezTo>
                    <a:pt x="63556" y="101977"/>
                    <a:pt x="63758" y="101989"/>
                    <a:pt x="63949" y="101977"/>
                  </a:cubicBezTo>
                  <a:lnTo>
                    <a:pt x="65508" y="101977"/>
                  </a:lnTo>
                  <a:cubicBezTo>
                    <a:pt x="65604" y="101977"/>
                    <a:pt x="65699" y="101979"/>
                    <a:pt x="65794" y="101979"/>
                  </a:cubicBezTo>
                  <a:cubicBezTo>
                    <a:pt x="66055" y="101979"/>
                    <a:pt x="66315" y="101966"/>
                    <a:pt x="66568" y="101870"/>
                  </a:cubicBezTo>
                  <a:cubicBezTo>
                    <a:pt x="66671" y="101838"/>
                    <a:pt x="66785" y="101833"/>
                    <a:pt x="66899" y="101833"/>
                  </a:cubicBezTo>
                  <a:cubicBezTo>
                    <a:pt x="66956" y="101833"/>
                    <a:pt x="67013" y="101834"/>
                    <a:pt x="67068" y="101834"/>
                  </a:cubicBezTo>
                  <a:cubicBezTo>
                    <a:pt x="67417" y="101834"/>
                    <a:pt x="67767" y="101839"/>
                    <a:pt x="68116" y="101839"/>
                  </a:cubicBezTo>
                  <a:cubicBezTo>
                    <a:pt x="68290" y="101839"/>
                    <a:pt x="68465" y="101838"/>
                    <a:pt x="68640" y="101834"/>
                  </a:cubicBezTo>
                  <a:cubicBezTo>
                    <a:pt x="68706" y="101832"/>
                    <a:pt x="68773" y="101832"/>
                    <a:pt x="68839" y="101832"/>
                  </a:cubicBezTo>
                  <a:cubicBezTo>
                    <a:pt x="68928" y="101832"/>
                    <a:pt x="69018" y="101833"/>
                    <a:pt x="69108" y="101833"/>
                  </a:cubicBezTo>
                  <a:cubicBezTo>
                    <a:pt x="69422" y="101833"/>
                    <a:pt x="69739" y="101822"/>
                    <a:pt x="70057" y="101727"/>
                  </a:cubicBezTo>
                  <a:cubicBezTo>
                    <a:pt x="70100" y="101710"/>
                    <a:pt x="70142" y="101702"/>
                    <a:pt x="70181" y="101702"/>
                  </a:cubicBezTo>
                  <a:close/>
                  <a:moveTo>
                    <a:pt x="43222" y="103007"/>
                  </a:moveTo>
                  <a:cubicBezTo>
                    <a:pt x="43344" y="103007"/>
                    <a:pt x="43434" y="103094"/>
                    <a:pt x="43434" y="103227"/>
                  </a:cubicBezTo>
                  <a:cubicBezTo>
                    <a:pt x="43434" y="103941"/>
                    <a:pt x="43637" y="104632"/>
                    <a:pt x="43601" y="105346"/>
                  </a:cubicBezTo>
                  <a:cubicBezTo>
                    <a:pt x="43565" y="106013"/>
                    <a:pt x="43589" y="106680"/>
                    <a:pt x="43589" y="107347"/>
                  </a:cubicBezTo>
                  <a:cubicBezTo>
                    <a:pt x="43601" y="107704"/>
                    <a:pt x="43589" y="108049"/>
                    <a:pt x="43696" y="108406"/>
                  </a:cubicBezTo>
                  <a:cubicBezTo>
                    <a:pt x="43768" y="108621"/>
                    <a:pt x="43732" y="108871"/>
                    <a:pt x="43732" y="109121"/>
                  </a:cubicBezTo>
                  <a:cubicBezTo>
                    <a:pt x="43732" y="112466"/>
                    <a:pt x="43732" y="115824"/>
                    <a:pt x="43732" y="119181"/>
                  </a:cubicBezTo>
                  <a:cubicBezTo>
                    <a:pt x="43732" y="119658"/>
                    <a:pt x="43696" y="120134"/>
                    <a:pt x="43851" y="120598"/>
                  </a:cubicBezTo>
                  <a:cubicBezTo>
                    <a:pt x="43899" y="120741"/>
                    <a:pt x="43875" y="121444"/>
                    <a:pt x="43875" y="121610"/>
                  </a:cubicBezTo>
                  <a:cubicBezTo>
                    <a:pt x="43885" y="121815"/>
                    <a:pt x="43878" y="124269"/>
                    <a:pt x="43875" y="125123"/>
                  </a:cubicBezTo>
                  <a:lnTo>
                    <a:pt x="39577" y="125123"/>
                  </a:lnTo>
                  <a:cubicBezTo>
                    <a:pt x="39475" y="125123"/>
                    <a:pt x="39373" y="125121"/>
                    <a:pt x="39272" y="125121"/>
                  </a:cubicBezTo>
                  <a:cubicBezTo>
                    <a:pt x="38993" y="125121"/>
                    <a:pt x="38716" y="125134"/>
                    <a:pt x="38445" y="125230"/>
                  </a:cubicBezTo>
                  <a:cubicBezTo>
                    <a:pt x="38346" y="125263"/>
                    <a:pt x="38240" y="125270"/>
                    <a:pt x="38132" y="125270"/>
                  </a:cubicBezTo>
                  <a:cubicBezTo>
                    <a:pt x="38046" y="125270"/>
                    <a:pt x="37959" y="125266"/>
                    <a:pt x="37874" y="125266"/>
                  </a:cubicBezTo>
                  <a:lnTo>
                    <a:pt x="35374" y="125266"/>
                  </a:lnTo>
                  <a:cubicBezTo>
                    <a:pt x="34897" y="125277"/>
                    <a:pt x="34433" y="125242"/>
                    <a:pt x="33957" y="125385"/>
                  </a:cubicBezTo>
                  <a:cubicBezTo>
                    <a:pt x="33881" y="125412"/>
                    <a:pt x="33798" y="125419"/>
                    <a:pt x="33712" y="125419"/>
                  </a:cubicBezTo>
                  <a:cubicBezTo>
                    <a:pt x="33609" y="125419"/>
                    <a:pt x="33501" y="125408"/>
                    <a:pt x="33397" y="125408"/>
                  </a:cubicBezTo>
                  <a:lnTo>
                    <a:pt x="29040" y="125408"/>
                  </a:lnTo>
                  <a:cubicBezTo>
                    <a:pt x="28984" y="125408"/>
                    <a:pt x="28928" y="125408"/>
                    <a:pt x="28873" y="125408"/>
                  </a:cubicBezTo>
                  <a:cubicBezTo>
                    <a:pt x="28595" y="125408"/>
                    <a:pt x="28319" y="125416"/>
                    <a:pt x="28051" y="125516"/>
                  </a:cubicBezTo>
                  <a:cubicBezTo>
                    <a:pt x="27948" y="125547"/>
                    <a:pt x="27834" y="125547"/>
                    <a:pt x="27721" y="125547"/>
                  </a:cubicBezTo>
                  <a:lnTo>
                    <a:pt x="27721" y="125547"/>
                  </a:lnTo>
                  <a:cubicBezTo>
                    <a:pt x="27664" y="125547"/>
                    <a:pt x="27607" y="125547"/>
                    <a:pt x="27551" y="125551"/>
                  </a:cubicBezTo>
                  <a:cubicBezTo>
                    <a:pt x="27454" y="125554"/>
                    <a:pt x="27357" y="125555"/>
                    <a:pt x="27259" y="125555"/>
                  </a:cubicBezTo>
                  <a:cubicBezTo>
                    <a:pt x="27023" y="125555"/>
                    <a:pt x="26785" y="125549"/>
                    <a:pt x="26547" y="125549"/>
                  </a:cubicBezTo>
                  <a:cubicBezTo>
                    <a:pt x="26124" y="125549"/>
                    <a:pt x="25701" y="125569"/>
                    <a:pt x="25289" y="125682"/>
                  </a:cubicBezTo>
                  <a:cubicBezTo>
                    <a:pt x="25238" y="125698"/>
                    <a:pt x="25187" y="125702"/>
                    <a:pt x="25136" y="125702"/>
                  </a:cubicBezTo>
                  <a:cubicBezTo>
                    <a:pt x="25068" y="125702"/>
                    <a:pt x="25000" y="125694"/>
                    <a:pt x="24932" y="125694"/>
                  </a:cubicBezTo>
                  <a:lnTo>
                    <a:pt x="19574" y="125694"/>
                  </a:lnTo>
                  <a:cubicBezTo>
                    <a:pt x="19455" y="125694"/>
                    <a:pt x="19336" y="125694"/>
                    <a:pt x="19217" y="125682"/>
                  </a:cubicBezTo>
                  <a:cubicBezTo>
                    <a:pt x="18991" y="125670"/>
                    <a:pt x="18907" y="125599"/>
                    <a:pt x="18895" y="125385"/>
                  </a:cubicBezTo>
                  <a:cubicBezTo>
                    <a:pt x="18884" y="125218"/>
                    <a:pt x="18884" y="125051"/>
                    <a:pt x="18884" y="124885"/>
                  </a:cubicBezTo>
                  <a:cubicBezTo>
                    <a:pt x="18884" y="124027"/>
                    <a:pt x="18884" y="123170"/>
                    <a:pt x="18884" y="122313"/>
                  </a:cubicBezTo>
                  <a:cubicBezTo>
                    <a:pt x="18872" y="121801"/>
                    <a:pt x="18931" y="121277"/>
                    <a:pt x="18764" y="120765"/>
                  </a:cubicBezTo>
                  <a:cubicBezTo>
                    <a:pt x="18705" y="120586"/>
                    <a:pt x="18741" y="120384"/>
                    <a:pt x="18741" y="120193"/>
                  </a:cubicBezTo>
                  <a:cubicBezTo>
                    <a:pt x="18741" y="115217"/>
                    <a:pt x="18741" y="110240"/>
                    <a:pt x="18741" y="105275"/>
                  </a:cubicBezTo>
                  <a:cubicBezTo>
                    <a:pt x="18741" y="104370"/>
                    <a:pt x="18705" y="104418"/>
                    <a:pt x="19586" y="104406"/>
                  </a:cubicBezTo>
                  <a:cubicBezTo>
                    <a:pt x="19631" y="104405"/>
                    <a:pt x="19676" y="104405"/>
                    <a:pt x="19721" y="104405"/>
                  </a:cubicBezTo>
                  <a:cubicBezTo>
                    <a:pt x="19951" y="104405"/>
                    <a:pt x="20180" y="104414"/>
                    <a:pt x="20408" y="104414"/>
                  </a:cubicBezTo>
                  <a:cubicBezTo>
                    <a:pt x="20752" y="104414"/>
                    <a:pt x="21093" y="104393"/>
                    <a:pt x="21431" y="104287"/>
                  </a:cubicBezTo>
                  <a:cubicBezTo>
                    <a:pt x="21509" y="104263"/>
                    <a:pt x="21592" y="104257"/>
                    <a:pt x="21677" y="104257"/>
                  </a:cubicBezTo>
                  <a:cubicBezTo>
                    <a:pt x="21762" y="104257"/>
                    <a:pt x="21848" y="104263"/>
                    <a:pt x="21932" y="104263"/>
                  </a:cubicBezTo>
                  <a:cubicBezTo>
                    <a:pt x="22440" y="104263"/>
                    <a:pt x="22948" y="104268"/>
                    <a:pt x="23456" y="104268"/>
                  </a:cubicBezTo>
                  <a:cubicBezTo>
                    <a:pt x="23710" y="104268"/>
                    <a:pt x="23964" y="104267"/>
                    <a:pt x="24218" y="104263"/>
                  </a:cubicBezTo>
                  <a:cubicBezTo>
                    <a:pt x="24356" y="104263"/>
                    <a:pt x="24497" y="104267"/>
                    <a:pt x="24638" y="104267"/>
                  </a:cubicBezTo>
                  <a:cubicBezTo>
                    <a:pt x="24920" y="104267"/>
                    <a:pt x="25206" y="104251"/>
                    <a:pt x="25491" y="104156"/>
                  </a:cubicBezTo>
                  <a:cubicBezTo>
                    <a:pt x="25556" y="104129"/>
                    <a:pt x="25629" y="104121"/>
                    <a:pt x="25704" y="104121"/>
                  </a:cubicBezTo>
                  <a:cubicBezTo>
                    <a:pt x="25794" y="104121"/>
                    <a:pt x="25889" y="104132"/>
                    <a:pt x="25980" y="104132"/>
                  </a:cubicBezTo>
                  <a:cubicBezTo>
                    <a:pt x="26218" y="104126"/>
                    <a:pt x="26456" y="104126"/>
                    <a:pt x="26694" y="104126"/>
                  </a:cubicBezTo>
                  <a:cubicBezTo>
                    <a:pt x="26932" y="104126"/>
                    <a:pt x="27170" y="104126"/>
                    <a:pt x="27408" y="104120"/>
                  </a:cubicBezTo>
                  <a:cubicBezTo>
                    <a:pt x="28158" y="104110"/>
                    <a:pt x="28899" y="103962"/>
                    <a:pt x="29646" y="103962"/>
                  </a:cubicBezTo>
                  <a:cubicBezTo>
                    <a:pt x="29777" y="103962"/>
                    <a:pt x="29908" y="103967"/>
                    <a:pt x="30040" y="103977"/>
                  </a:cubicBezTo>
                  <a:cubicBezTo>
                    <a:pt x="30623" y="103751"/>
                    <a:pt x="31266" y="103906"/>
                    <a:pt x="31861" y="103715"/>
                  </a:cubicBezTo>
                  <a:cubicBezTo>
                    <a:pt x="31929" y="103691"/>
                    <a:pt x="32004" y="103685"/>
                    <a:pt x="32083" y="103685"/>
                  </a:cubicBezTo>
                  <a:cubicBezTo>
                    <a:pt x="32175" y="103685"/>
                    <a:pt x="32271" y="103693"/>
                    <a:pt x="32363" y="103693"/>
                  </a:cubicBezTo>
                  <a:cubicBezTo>
                    <a:pt x="32387" y="103693"/>
                    <a:pt x="32410" y="103693"/>
                    <a:pt x="32433" y="103691"/>
                  </a:cubicBezTo>
                  <a:cubicBezTo>
                    <a:pt x="32491" y="103691"/>
                    <a:pt x="32550" y="103692"/>
                    <a:pt x="32609" y="103692"/>
                  </a:cubicBezTo>
                  <a:cubicBezTo>
                    <a:pt x="32876" y="103692"/>
                    <a:pt x="33148" y="103684"/>
                    <a:pt x="33421" y="103596"/>
                  </a:cubicBezTo>
                  <a:cubicBezTo>
                    <a:pt x="33514" y="103563"/>
                    <a:pt x="33617" y="103556"/>
                    <a:pt x="33724" y="103556"/>
                  </a:cubicBezTo>
                  <a:cubicBezTo>
                    <a:pt x="33809" y="103556"/>
                    <a:pt x="33896" y="103560"/>
                    <a:pt x="33981" y="103560"/>
                  </a:cubicBezTo>
                  <a:cubicBezTo>
                    <a:pt x="34552" y="103549"/>
                    <a:pt x="35124" y="103549"/>
                    <a:pt x="35695" y="103549"/>
                  </a:cubicBezTo>
                  <a:cubicBezTo>
                    <a:pt x="36100" y="103549"/>
                    <a:pt x="36493" y="103537"/>
                    <a:pt x="36898" y="103453"/>
                  </a:cubicBezTo>
                  <a:cubicBezTo>
                    <a:pt x="37100" y="103412"/>
                    <a:pt x="37311" y="103403"/>
                    <a:pt x="37526" y="103403"/>
                  </a:cubicBezTo>
                  <a:cubicBezTo>
                    <a:pt x="37686" y="103403"/>
                    <a:pt x="37849" y="103408"/>
                    <a:pt x="38010" y="103408"/>
                  </a:cubicBezTo>
                  <a:cubicBezTo>
                    <a:pt x="38064" y="103408"/>
                    <a:pt x="38118" y="103407"/>
                    <a:pt x="38172" y="103406"/>
                  </a:cubicBezTo>
                  <a:cubicBezTo>
                    <a:pt x="38299" y="103406"/>
                    <a:pt x="38426" y="103410"/>
                    <a:pt x="38552" y="103410"/>
                  </a:cubicBezTo>
                  <a:cubicBezTo>
                    <a:pt x="38805" y="103410"/>
                    <a:pt x="39057" y="103394"/>
                    <a:pt x="39303" y="103299"/>
                  </a:cubicBezTo>
                  <a:cubicBezTo>
                    <a:pt x="39368" y="103275"/>
                    <a:pt x="39440" y="103269"/>
                    <a:pt x="39513" y="103269"/>
                  </a:cubicBezTo>
                  <a:cubicBezTo>
                    <a:pt x="39585" y="103269"/>
                    <a:pt x="39660" y="103275"/>
                    <a:pt x="39731" y="103275"/>
                  </a:cubicBezTo>
                  <a:cubicBezTo>
                    <a:pt x="40303" y="103251"/>
                    <a:pt x="40862" y="103310"/>
                    <a:pt x="41434" y="103144"/>
                  </a:cubicBezTo>
                  <a:cubicBezTo>
                    <a:pt x="41511" y="103120"/>
                    <a:pt x="41594" y="103113"/>
                    <a:pt x="41680" y="103113"/>
                  </a:cubicBezTo>
                  <a:cubicBezTo>
                    <a:pt x="41781" y="103113"/>
                    <a:pt x="41885" y="103122"/>
                    <a:pt x="41987" y="103122"/>
                  </a:cubicBezTo>
                  <a:cubicBezTo>
                    <a:pt x="42013" y="103122"/>
                    <a:pt x="42039" y="103121"/>
                    <a:pt x="42065" y="103120"/>
                  </a:cubicBezTo>
                  <a:cubicBezTo>
                    <a:pt x="42191" y="103120"/>
                    <a:pt x="42317" y="103124"/>
                    <a:pt x="42443" y="103124"/>
                  </a:cubicBezTo>
                  <a:cubicBezTo>
                    <a:pt x="42673" y="103124"/>
                    <a:pt x="42901" y="103109"/>
                    <a:pt x="43125" y="103025"/>
                  </a:cubicBezTo>
                  <a:cubicBezTo>
                    <a:pt x="43159" y="103013"/>
                    <a:pt x="43191" y="103007"/>
                    <a:pt x="43222" y="103007"/>
                  </a:cubicBezTo>
                  <a:close/>
                  <a:moveTo>
                    <a:pt x="69213" y="142037"/>
                  </a:moveTo>
                  <a:cubicBezTo>
                    <a:pt x="69212" y="142048"/>
                    <a:pt x="69210" y="142059"/>
                    <a:pt x="69208" y="142070"/>
                  </a:cubicBezTo>
                  <a:lnTo>
                    <a:pt x="69208" y="142070"/>
                  </a:lnTo>
                  <a:cubicBezTo>
                    <a:pt x="69210" y="142059"/>
                    <a:pt x="69212" y="142048"/>
                    <a:pt x="69213" y="142037"/>
                  </a:cubicBezTo>
                  <a:close/>
                  <a:moveTo>
                    <a:pt x="91944" y="123255"/>
                  </a:moveTo>
                  <a:cubicBezTo>
                    <a:pt x="92689" y="123255"/>
                    <a:pt x="93434" y="123282"/>
                    <a:pt x="94178" y="123282"/>
                  </a:cubicBezTo>
                  <a:cubicBezTo>
                    <a:pt x="94476" y="123282"/>
                    <a:pt x="94774" y="123277"/>
                    <a:pt x="95072" y="123265"/>
                  </a:cubicBezTo>
                  <a:lnTo>
                    <a:pt x="95214" y="123265"/>
                  </a:lnTo>
                  <a:cubicBezTo>
                    <a:pt x="95667" y="123277"/>
                    <a:pt x="95703" y="123313"/>
                    <a:pt x="95703" y="123765"/>
                  </a:cubicBezTo>
                  <a:cubicBezTo>
                    <a:pt x="95715" y="124956"/>
                    <a:pt x="95560" y="128980"/>
                    <a:pt x="95560" y="130171"/>
                  </a:cubicBezTo>
                  <a:cubicBezTo>
                    <a:pt x="95560" y="130300"/>
                    <a:pt x="95560" y="130434"/>
                    <a:pt x="95572" y="130567"/>
                  </a:cubicBezTo>
                  <a:lnTo>
                    <a:pt x="95572" y="130567"/>
                  </a:lnTo>
                  <a:cubicBezTo>
                    <a:pt x="95574" y="130606"/>
                    <a:pt x="95574" y="130644"/>
                    <a:pt x="95572" y="130683"/>
                  </a:cubicBezTo>
                  <a:cubicBezTo>
                    <a:pt x="95548" y="131290"/>
                    <a:pt x="95631" y="131909"/>
                    <a:pt x="95453" y="132516"/>
                  </a:cubicBezTo>
                  <a:cubicBezTo>
                    <a:pt x="95393" y="132719"/>
                    <a:pt x="95429" y="132945"/>
                    <a:pt x="95429" y="133159"/>
                  </a:cubicBezTo>
                  <a:cubicBezTo>
                    <a:pt x="95429" y="136874"/>
                    <a:pt x="95429" y="140589"/>
                    <a:pt x="95441" y="144304"/>
                  </a:cubicBezTo>
                  <a:cubicBezTo>
                    <a:pt x="95441" y="144804"/>
                    <a:pt x="95286" y="145280"/>
                    <a:pt x="95250" y="145780"/>
                  </a:cubicBezTo>
                  <a:cubicBezTo>
                    <a:pt x="95250" y="145887"/>
                    <a:pt x="95155" y="145947"/>
                    <a:pt x="95060" y="145959"/>
                  </a:cubicBezTo>
                  <a:cubicBezTo>
                    <a:pt x="94893" y="145970"/>
                    <a:pt x="94726" y="145970"/>
                    <a:pt x="94560" y="145970"/>
                  </a:cubicBezTo>
                  <a:lnTo>
                    <a:pt x="76272" y="145970"/>
                  </a:lnTo>
                  <a:cubicBezTo>
                    <a:pt x="76187" y="145970"/>
                    <a:pt x="76092" y="145981"/>
                    <a:pt x="76000" y="145981"/>
                  </a:cubicBezTo>
                  <a:cubicBezTo>
                    <a:pt x="75923" y="145981"/>
                    <a:pt x="75848" y="145974"/>
                    <a:pt x="75783" y="145947"/>
                  </a:cubicBezTo>
                  <a:cubicBezTo>
                    <a:pt x="75665" y="145893"/>
                    <a:pt x="75546" y="145878"/>
                    <a:pt x="75426" y="145878"/>
                  </a:cubicBezTo>
                  <a:cubicBezTo>
                    <a:pt x="75259" y="145878"/>
                    <a:pt x="75090" y="145908"/>
                    <a:pt x="74923" y="145908"/>
                  </a:cubicBezTo>
                  <a:cubicBezTo>
                    <a:pt x="74836" y="145908"/>
                    <a:pt x="74750" y="145900"/>
                    <a:pt x="74664" y="145875"/>
                  </a:cubicBezTo>
                  <a:cubicBezTo>
                    <a:pt x="74410" y="145962"/>
                    <a:pt x="74153" y="145981"/>
                    <a:pt x="73895" y="145981"/>
                  </a:cubicBezTo>
                  <a:cubicBezTo>
                    <a:pt x="73692" y="145981"/>
                    <a:pt x="73488" y="145969"/>
                    <a:pt x="73284" y="145969"/>
                  </a:cubicBezTo>
                  <a:cubicBezTo>
                    <a:pt x="73248" y="145969"/>
                    <a:pt x="73212" y="145970"/>
                    <a:pt x="73176" y="145970"/>
                  </a:cubicBezTo>
                  <a:cubicBezTo>
                    <a:pt x="73073" y="145972"/>
                    <a:pt x="72969" y="145973"/>
                    <a:pt x="72866" y="145973"/>
                  </a:cubicBezTo>
                  <a:cubicBezTo>
                    <a:pt x="72539" y="145973"/>
                    <a:pt x="72213" y="145966"/>
                    <a:pt x="71889" y="145966"/>
                  </a:cubicBezTo>
                  <a:cubicBezTo>
                    <a:pt x="71654" y="145966"/>
                    <a:pt x="71420" y="145970"/>
                    <a:pt x="71188" y="145982"/>
                  </a:cubicBezTo>
                  <a:cubicBezTo>
                    <a:pt x="71138" y="145984"/>
                    <a:pt x="71089" y="145985"/>
                    <a:pt x="71039" y="145985"/>
                  </a:cubicBezTo>
                  <a:cubicBezTo>
                    <a:pt x="70487" y="145985"/>
                    <a:pt x="69960" y="145870"/>
                    <a:pt x="69414" y="145816"/>
                  </a:cubicBezTo>
                  <a:cubicBezTo>
                    <a:pt x="69247" y="145804"/>
                    <a:pt x="69152" y="145697"/>
                    <a:pt x="69164" y="145530"/>
                  </a:cubicBezTo>
                  <a:cubicBezTo>
                    <a:pt x="69187" y="144780"/>
                    <a:pt x="69056" y="144018"/>
                    <a:pt x="69247" y="143256"/>
                  </a:cubicBezTo>
                  <a:cubicBezTo>
                    <a:pt x="69328" y="142977"/>
                    <a:pt x="69240" y="142292"/>
                    <a:pt x="69224" y="141971"/>
                  </a:cubicBezTo>
                  <a:lnTo>
                    <a:pt x="69224" y="141971"/>
                  </a:lnTo>
                  <a:cubicBezTo>
                    <a:pt x="69382" y="140983"/>
                    <a:pt x="69501" y="139597"/>
                    <a:pt x="69485" y="139220"/>
                  </a:cubicBezTo>
                  <a:cubicBezTo>
                    <a:pt x="69473" y="138910"/>
                    <a:pt x="69568" y="137029"/>
                    <a:pt x="69676" y="136719"/>
                  </a:cubicBezTo>
                  <a:cubicBezTo>
                    <a:pt x="69735" y="136553"/>
                    <a:pt x="69711" y="136350"/>
                    <a:pt x="69711" y="136160"/>
                  </a:cubicBezTo>
                  <a:cubicBezTo>
                    <a:pt x="69723" y="135660"/>
                    <a:pt x="69711" y="135160"/>
                    <a:pt x="69723" y="134660"/>
                  </a:cubicBezTo>
                  <a:cubicBezTo>
                    <a:pt x="69723" y="134517"/>
                    <a:pt x="69687" y="134362"/>
                    <a:pt x="69735" y="134231"/>
                  </a:cubicBezTo>
                  <a:cubicBezTo>
                    <a:pt x="69938" y="133576"/>
                    <a:pt x="69830" y="132909"/>
                    <a:pt x="69854" y="132243"/>
                  </a:cubicBezTo>
                  <a:cubicBezTo>
                    <a:pt x="69878" y="131754"/>
                    <a:pt x="69842" y="131254"/>
                    <a:pt x="69973" y="130754"/>
                  </a:cubicBezTo>
                  <a:cubicBezTo>
                    <a:pt x="70057" y="130445"/>
                    <a:pt x="69997" y="130099"/>
                    <a:pt x="69997" y="129766"/>
                  </a:cubicBezTo>
                  <a:cubicBezTo>
                    <a:pt x="70009" y="129409"/>
                    <a:pt x="69997" y="129052"/>
                    <a:pt x="70104" y="128706"/>
                  </a:cubicBezTo>
                  <a:cubicBezTo>
                    <a:pt x="70176" y="128480"/>
                    <a:pt x="70140" y="128230"/>
                    <a:pt x="70140" y="127992"/>
                  </a:cubicBezTo>
                  <a:cubicBezTo>
                    <a:pt x="70164" y="127385"/>
                    <a:pt x="70116" y="126766"/>
                    <a:pt x="70259" y="126147"/>
                  </a:cubicBezTo>
                  <a:cubicBezTo>
                    <a:pt x="70342" y="125789"/>
                    <a:pt x="70283" y="125396"/>
                    <a:pt x="70283" y="125015"/>
                  </a:cubicBezTo>
                  <a:cubicBezTo>
                    <a:pt x="70295" y="124634"/>
                    <a:pt x="70307" y="124646"/>
                    <a:pt x="70664" y="124527"/>
                  </a:cubicBezTo>
                  <a:cubicBezTo>
                    <a:pt x="70961" y="124432"/>
                    <a:pt x="71271" y="124408"/>
                    <a:pt x="71581" y="124408"/>
                  </a:cubicBezTo>
                  <a:cubicBezTo>
                    <a:pt x="71706" y="124404"/>
                    <a:pt x="71832" y="124403"/>
                    <a:pt x="71958" y="124403"/>
                  </a:cubicBezTo>
                  <a:cubicBezTo>
                    <a:pt x="72069" y="124403"/>
                    <a:pt x="72180" y="124403"/>
                    <a:pt x="72292" y="124403"/>
                  </a:cubicBezTo>
                  <a:cubicBezTo>
                    <a:pt x="72714" y="124403"/>
                    <a:pt x="73138" y="124392"/>
                    <a:pt x="73557" y="124277"/>
                  </a:cubicBezTo>
                  <a:cubicBezTo>
                    <a:pt x="73660" y="124251"/>
                    <a:pt x="73766" y="124242"/>
                    <a:pt x="73873" y="124242"/>
                  </a:cubicBezTo>
                  <a:cubicBezTo>
                    <a:pt x="74052" y="124242"/>
                    <a:pt x="74236" y="124265"/>
                    <a:pt x="74414" y="124265"/>
                  </a:cubicBezTo>
                  <a:cubicBezTo>
                    <a:pt x="74867" y="124253"/>
                    <a:pt x="75307" y="124253"/>
                    <a:pt x="75760" y="124158"/>
                  </a:cubicBezTo>
                  <a:cubicBezTo>
                    <a:pt x="75954" y="124119"/>
                    <a:pt x="76154" y="124109"/>
                    <a:pt x="76355" y="124109"/>
                  </a:cubicBezTo>
                  <a:cubicBezTo>
                    <a:pt x="76585" y="124109"/>
                    <a:pt x="76817" y="124123"/>
                    <a:pt x="77046" y="124123"/>
                  </a:cubicBezTo>
                  <a:cubicBezTo>
                    <a:pt x="77462" y="124111"/>
                    <a:pt x="77891" y="124146"/>
                    <a:pt x="78320" y="124003"/>
                  </a:cubicBezTo>
                  <a:cubicBezTo>
                    <a:pt x="78397" y="123979"/>
                    <a:pt x="78480" y="123973"/>
                    <a:pt x="78566" y="123973"/>
                  </a:cubicBezTo>
                  <a:cubicBezTo>
                    <a:pt x="78666" y="123973"/>
                    <a:pt x="78770" y="123982"/>
                    <a:pt x="78873" y="123982"/>
                  </a:cubicBezTo>
                  <a:cubicBezTo>
                    <a:pt x="78899" y="123982"/>
                    <a:pt x="78925" y="123981"/>
                    <a:pt x="78951" y="123980"/>
                  </a:cubicBezTo>
                  <a:cubicBezTo>
                    <a:pt x="79077" y="123974"/>
                    <a:pt x="79204" y="123972"/>
                    <a:pt x="79331" y="123972"/>
                  </a:cubicBezTo>
                  <a:cubicBezTo>
                    <a:pt x="79543" y="123972"/>
                    <a:pt x="79756" y="123977"/>
                    <a:pt x="79968" y="123977"/>
                  </a:cubicBezTo>
                  <a:cubicBezTo>
                    <a:pt x="80365" y="123977"/>
                    <a:pt x="80761" y="123958"/>
                    <a:pt x="81153" y="123849"/>
                  </a:cubicBezTo>
                  <a:cubicBezTo>
                    <a:pt x="81226" y="123826"/>
                    <a:pt x="81305" y="123819"/>
                    <a:pt x="81387" y="123819"/>
                  </a:cubicBezTo>
                  <a:cubicBezTo>
                    <a:pt x="81518" y="123819"/>
                    <a:pt x="81657" y="123837"/>
                    <a:pt x="81796" y="123837"/>
                  </a:cubicBezTo>
                  <a:cubicBezTo>
                    <a:pt x="82141" y="123825"/>
                    <a:pt x="82499" y="123849"/>
                    <a:pt x="82856" y="123730"/>
                  </a:cubicBezTo>
                  <a:cubicBezTo>
                    <a:pt x="82951" y="123700"/>
                    <a:pt x="83055" y="123694"/>
                    <a:pt x="83162" y="123694"/>
                  </a:cubicBezTo>
                  <a:cubicBezTo>
                    <a:pt x="83234" y="123694"/>
                    <a:pt x="83307" y="123697"/>
                    <a:pt x="83379" y="123697"/>
                  </a:cubicBezTo>
                  <a:cubicBezTo>
                    <a:pt x="83415" y="123697"/>
                    <a:pt x="83451" y="123696"/>
                    <a:pt x="83487" y="123694"/>
                  </a:cubicBezTo>
                  <a:cubicBezTo>
                    <a:pt x="83622" y="123687"/>
                    <a:pt x="83756" y="123685"/>
                    <a:pt x="83890" y="123685"/>
                  </a:cubicBezTo>
                  <a:cubicBezTo>
                    <a:pt x="84066" y="123685"/>
                    <a:pt x="84242" y="123688"/>
                    <a:pt x="84418" y="123688"/>
                  </a:cubicBezTo>
                  <a:cubicBezTo>
                    <a:pt x="84793" y="123688"/>
                    <a:pt x="85168" y="123673"/>
                    <a:pt x="85547" y="123575"/>
                  </a:cubicBezTo>
                  <a:cubicBezTo>
                    <a:pt x="85674" y="123541"/>
                    <a:pt x="85810" y="123530"/>
                    <a:pt x="85948" y="123530"/>
                  </a:cubicBezTo>
                  <a:cubicBezTo>
                    <a:pt x="86146" y="123530"/>
                    <a:pt x="86351" y="123551"/>
                    <a:pt x="86547" y="123551"/>
                  </a:cubicBezTo>
                  <a:cubicBezTo>
                    <a:pt x="86868" y="123539"/>
                    <a:pt x="87202" y="123563"/>
                    <a:pt x="87535" y="123456"/>
                  </a:cubicBezTo>
                  <a:cubicBezTo>
                    <a:pt x="87654" y="123413"/>
                    <a:pt x="87791" y="123407"/>
                    <a:pt x="87929" y="123407"/>
                  </a:cubicBezTo>
                  <a:cubicBezTo>
                    <a:pt x="87985" y="123407"/>
                    <a:pt x="88040" y="123408"/>
                    <a:pt x="88095" y="123408"/>
                  </a:cubicBezTo>
                  <a:cubicBezTo>
                    <a:pt x="88139" y="123407"/>
                    <a:pt x="88183" y="123407"/>
                    <a:pt x="88227" y="123407"/>
                  </a:cubicBezTo>
                  <a:cubicBezTo>
                    <a:pt x="88523" y="123407"/>
                    <a:pt x="88822" y="123425"/>
                    <a:pt x="89117" y="123425"/>
                  </a:cubicBezTo>
                  <a:cubicBezTo>
                    <a:pt x="89326" y="123425"/>
                    <a:pt x="89534" y="123416"/>
                    <a:pt x="89738" y="123384"/>
                  </a:cubicBezTo>
                  <a:cubicBezTo>
                    <a:pt x="90471" y="123281"/>
                    <a:pt x="91207" y="123255"/>
                    <a:pt x="91944" y="123255"/>
                  </a:cubicBezTo>
                  <a:close/>
                  <a:moveTo>
                    <a:pt x="101163" y="123112"/>
                  </a:moveTo>
                  <a:cubicBezTo>
                    <a:pt x="101266" y="123112"/>
                    <a:pt x="101373" y="123122"/>
                    <a:pt x="101477" y="123122"/>
                  </a:cubicBezTo>
                  <a:lnTo>
                    <a:pt x="122337" y="123122"/>
                  </a:lnTo>
                  <a:cubicBezTo>
                    <a:pt x="122361" y="123122"/>
                    <a:pt x="122384" y="123122"/>
                    <a:pt x="122406" y="123122"/>
                  </a:cubicBezTo>
                  <a:cubicBezTo>
                    <a:pt x="123146" y="123122"/>
                    <a:pt x="123135" y="123134"/>
                    <a:pt x="123135" y="123896"/>
                  </a:cubicBezTo>
                  <a:cubicBezTo>
                    <a:pt x="123135" y="124754"/>
                    <a:pt x="123135" y="125599"/>
                    <a:pt x="123135" y="126456"/>
                  </a:cubicBezTo>
                  <a:cubicBezTo>
                    <a:pt x="123135" y="126694"/>
                    <a:pt x="123123" y="126932"/>
                    <a:pt x="123051" y="127171"/>
                  </a:cubicBezTo>
                  <a:cubicBezTo>
                    <a:pt x="123004" y="127373"/>
                    <a:pt x="122992" y="127587"/>
                    <a:pt x="122992" y="127802"/>
                  </a:cubicBezTo>
                  <a:cubicBezTo>
                    <a:pt x="122992" y="128730"/>
                    <a:pt x="122992" y="129659"/>
                    <a:pt x="122992" y="130588"/>
                  </a:cubicBezTo>
                  <a:cubicBezTo>
                    <a:pt x="122980" y="131123"/>
                    <a:pt x="123039" y="131671"/>
                    <a:pt x="122873" y="132219"/>
                  </a:cubicBezTo>
                  <a:cubicBezTo>
                    <a:pt x="122813" y="132409"/>
                    <a:pt x="122849" y="132635"/>
                    <a:pt x="122849" y="132850"/>
                  </a:cubicBezTo>
                  <a:lnTo>
                    <a:pt x="122849" y="145208"/>
                  </a:lnTo>
                  <a:lnTo>
                    <a:pt x="122849" y="145637"/>
                  </a:lnTo>
                  <a:cubicBezTo>
                    <a:pt x="122859" y="146326"/>
                    <a:pt x="122861" y="146402"/>
                    <a:pt x="122291" y="146402"/>
                  </a:cubicBezTo>
                  <a:cubicBezTo>
                    <a:pt x="122220" y="146402"/>
                    <a:pt x="122141" y="146400"/>
                    <a:pt x="122051" y="146399"/>
                  </a:cubicBezTo>
                  <a:cubicBezTo>
                    <a:pt x="121765" y="146399"/>
                    <a:pt x="121480" y="146399"/>
                    <a:pt x="121206" y="146316"/>
                  </a:cubicBezTo>
                  <a:cubicBezTo>
                    <a:pt x="121003" y="146256"/>
                    <a:pt x="120777" y="146268"/>
                    <a:pt x="120563" y="146256"/>
                  </a:cubicBezTo>
                  <a:lnTo>
                    <a:pt x="118277" y="146256"/>
                  </a:lnTo>
                  <a:cubicBezTo>
                    <a:pt x="118159" y="146256"/>
                    <a:pt x="118041" y="146258"/>
                    <a:pt x="117922" y="146258"/>
                  </a:cubicBezTo>
                  <a:cubicBezTo>
                    <a:pt x="117595" y="146258"/>
                    <a:pt x="117263" y="146245"/>
                    <a:pt x="116931" y="146149"/>
                  </a:cubicBezTo>
                  <a:cubicBezTo>
                    <a:pt x="116824" y="146113"/>
                    <a:pt x="116708" y="146104"/>
                    <a:pt x="116589" y="146104"/>
                  </a:cubicBezTo>
                  <a:cubicBezTo>
                    <a:pt x="116470" y="146104"/>
                    <a:pt x="116348" y="146113"/>
                    <a:pt x="116229" y="146113"/>
                  </a:cubicBezTo>
                  <a:lnTo>
                    <a:pt x="96738" y="146113"/>
                  </a:lnTo>
                  <a:cubicBezTo>
                    <a:pt x="96560" y="146113"/>
                    <a:pt x="96412" y="146116"/>
                    <a:pt x="96289" y="146116"/>
                  </a:cubicBezTo>
                  <a:cubicBezTo>
                    <a:pt x="95630" y="146116"/>
                    <a:pt x="95715" y="146040"/>
                    <a:pt x="95715" y="145066"/>
                  </a:cubicBezTo>
                  <a:cubicBezTo>
                    <a:pt x="95715" y="144756"/>
                    <a:pt x="95703" y="144458"/>
                    <a:pt x="95810" y="144149"/>
                  </a:cubicBezTo>
                  <a:cubicBezTo>
                    <a:pt x="95869" y="143982"/>
                    <a:pt x="95857" y="143780"/>
                    <a:pt x="95857" y="143589"/>
                  </a:cubicBezTo>
                  <a:cubicBezTo>
                    <a:pt x="95857" y="139755"/>
                    <a:pt x="95857" y="135922"/>
                    <a:pt x="95857" y="132088"/>
                  </a:cubicBezTo>
                  <a:cubicBezTo>
                    <a:pt x="95857" y="131897"/>
                    <a:pt x="95869" y="131695"/>
                    <a:pt x="95810" y="131528"/>
                  </a:cubicBezTo>
                  <a:cubicBezTo>
                    <a:pt x="95703" y="131195"/>
                    <a:pt x="95726" y="130873"/>
                    <a:pt x="95715" y="130540"/>
                  </a:cubicBezTo>
                  <a:cubicBezTo>
                    <a:pt x="95705" y="130421"/>
                    <a:pt x="95744" y="130302"/>
                    <a:pt x="95689" y="130190"/>
                  </a:cubicBezTo>
                  <a:lnTo>
                    <a:pt x="95689" y="130190"/>
                  </a:lnTo>
                  <a:cubicBezTo>
                    <a:pt x="95822" y="129065"/>
                    <a:pt x="96026" y="126863"/>
                    <a:pt x="95988" y="126444"/>
                  </a:cubicBezTo>
                  <a:cubicBezTo>
                    <a:pt x="95976" y="126206"/>
                    <a:pt x="96012" y="125968"/>
                    <a:pt x="95988" y="125730"/>
                  </a:cubicBezTo>
                  <a:cubicBezTo>
                    <a:pt x="95917" y="124992"/>
                    <a:pt x="96131" y="124265"/>
                    <a:pt x="96143" y="123539"/>
                  </a:cubicBezTo>
                  <a:cubicBezTo>
                    <a:pt x="96143" y="123372"/>
                    <a:pt x="96262" y="123277"/>
                    <a:pt x="96429" y="123277"/>
                  </a:cubicBezTo>
                  <a:cubicBezTo>
                    <a:pt x="96596" y="123265"/>
                    <a:pt x="96762" y="123265"/>
                    <a:pt x="96929" y="123265"/>
                  </a:cubicBezTo>
                  <a:cubicBezTo>
                    <a:pt x="97762" y="123265"/>
                    <a:pt x="98596" y="123265"/>
                    <a:pt x="99429" y="123253"/>
                  </a:cubicBezTo>
                  <a:cubicBezTo>
                    <a:pt x="99615" y="123253"/>
                    <a:pt x="99803" y="123260"/>
                    <a:pt x="99992" y="123260"/>
                  </a:cubicBezTo>
                  <a:cubicBezTo>
                    <a:pt x="100298" y="123260"/>
                    <a:pt x="100608" y="123242"/>
                    <a:pt x="100918" y="123146"/>
                  </a:cubicBezTo>
                  <a:cubicBezTo>
                    <a:pt x="100993" y="123119"/>
                    <a:pt x="101076" y="123112"/>
                    <a:pt x="101163" y="123112"/>
                  </a:cubicBezTo>
                  <a:close/>
                  <a:moveTo>
                    <a:pt x="69501" y="124545"/>
                  </a:moveTo>
                  <a:cubicBezTo>
                    <a:pt x="69567" y="124545"/>
                    <a:pt x="69633" y="124547"/>
                    <a:pt x="69699" y="124551"/>
                  </a:cubicBezTo>
                  <a:cubicBezTo>
                    <a:pt x="69854" y="124563"/>
                    <a:pt x="69985" y="124634"/>
                    <a:pt x="69985" y="124801"/>
                  </a:cubicBezTo>
                  <a:cubicBezTo>
                    <a:pt x="69997" y="125277"/>
                    <a:pt x="70057" y="125766"/>
                    <a:pt x="69961" y="126230"/>
                  </a:cubicBezTo>
                  <a:cubicBezTo>
                    <a:pt x="69890" y="126659"/>
                    <a:pt x="69878" y="127075"/>
                    <a:pt x="69866" y="127504"/>
                  </a:cubicBezTo>
                  <a:cubicBezTo>
                    <a:pt x="69854" y="127897"/>
                    <a:pt x="69902" y="128302"/>
                    <a:pt x="69759" y="128706"/>
                  </a:cubicBezTo>
                  <a:cubicBezTo>
                    <a:pt x="69699" y="128849"/>
                    <a:pt x="69723" y="129028"/>
                    <a:pt x="69723" y="129195"/>
                  </a:cubicBezTo>
                  <a:cubicBezTo>
                    <a:pt x="69711" y="129671"/>
                    <a:pt x="69711" y="130135"/>
                    <a:pt x="69616" y="130611"/>
                  </a:cubicBezTo>
                  <a:cubicBezTo>
                    <a:pt x="69521" y="131076"/>
                    <a:pt x="69592" y="131564"/>
                    <a:pt x="69580" y="132040"/>
                  </a:cubicBezTo>
                  <a:cubicBezTo>
                    <a:pt x="69568" y="132505"/>
                    <a:pt x="69616" y="132981"/>
                    <a:pt x="69461" y="133457"/>
                  </a:cubicBezTo>
                  <a:cubicBezTo>
                    <a:pt x="69414" y="133600"/>
                    <a:pt x="69437" y="133778"/>
                    <a:pt x="69437" y="133945"/>
                  </a:cubicBezTo>
                  <a:cubicBezTo>
                    <a:pt x="69437" y="134517"/>
                    <a:pt x="69437" y="135088"/>
                    <a:pt x="69437" y="135660"/>
                  </a:cubicBezTo>
                  <a:cubicBezTo>
                    <a:pt x="69426" y="135826"/>
                    <a:pt x="69437" y="135993"/>
                    <a:pt x="69426" y="136160"/>
                  </a:cubicBezTo>
                  <a:cubicBezTo>
                    <a:pt x="69390" y="136398"/>
                    <a:pt x="69295" y="136612"/>
                    <a:pt x="69295" y="136862"/>
                  </a:cubicBezTo>
                  <a:cubicBezTo>
                    <a:pt x="69295" y="137636"/>
                    <a:pt x="68997" y="142149"/>
                    <a:pt x="68997" y="142934"/>
                  </a:cubicBezTo>
                  <a:cubicBezTo>
                    <a:pt x="69002" y="142923"/>
                    <a:pt x="69008" y="142911"/>
                    <a:pt x="69014" y="142898"/>
                  </a:cubicBezTo>
                  <a:lnTo>
                    <a:pt x="69014" y="142898"/>
                  </a:lnTo>
                  <a:cubicBezTo>
                    <a:pt x="69011" y="143032"/>
                    <a:pt x="69009" y="143168"/>
                    <a:pt x="69009" y="143303"/>
                  </a:cubicBezTo>
                  <a:cubicBezTo>
                    <a:pt x="68997" y="143732"/>
                    <a:pt x="69009" y="144161"/>
                    <a:pt x="68902" y="144577"/>
                  </a:cubicBezTo>
                  <a:cubicBezTo>
                    <a:pt x="68818" y="144923"/>
                    <a:pt x="68878" y="145292"/>
                    <a:pt x="68854" y="145649"/>
                  </a:cubicBezTo>
                  <a:cubicBezTo>
                    <a:pt x="68842" y="145863"/>
                    <a:pt x="68759" y="145947"/>
                    <a:pt x="68544" y="145959"/>
                  </a:cubicBezTo>
                  <a:cubicBezTo>
                    <a:pt x="68354" y="145970"/>
                    <a:pt x="68163" y="145970"/>
                    <a:pt x="67973" y="145970"/>
                  </a:cubicBezTo>
                  <a:lnTo>
                    <a:pt x="63687" y="145970"/>
                  </a:lnTo>
                  <a:cubicBezTo>
                    <a:pt x="63629" y="145972"/>
                    <a:pt x="63572" y="145972"/>
                    <a:pt x="63514" y="145972"/>
                  </a:cubicBezTo>
                  <a:cubicBezTo>
                    <a:pt x="63371" y="145972"/>
                    <a:pt x="63228" y="145969"/>
                    <a:pt x="63084" y="145969"/>
                  </a:cubicBezTo>
                  <a:cubicBezTo>
                    <a:pt x="62744" y="145969"/>
                    <a:pt x="62404" y="145985"/>
                    <a:pt x="62067" y="146090"/>
                  </a:cubicBezTo>
                  <a:cubicBezTo>
                    <a:pt x="61990" y="146113"/>
                    <a:pt x="61907" y="146119"/>
                    <a:pt x="61822" y="146119"/>
                  </a:cubicBezTo>
                  <a:cubicBezTo>
                    <a:pt x="61737" y="146119"/>
                    <a:pt x="61651" y="146113"/>
                    <a:pt x="61567" y="146113"/>
                  </a:cubicBezTo>
                  <a:lnTo>
                    <a:pt x="58710" y="146113"/>
                  </a:lnTo>
                  <a:cubicBezTo>
                    <a:pt x="58210" y="146113"/>
                    <a:pt x="57722" y="146113"/>
                    <a:pt x="57222" y="146220"/>
                  </a:cubicBezTo>
                  <a:cubicBezTo>
                    <a:pt x="57054" y="146260"/>
                    <a:pt x="56880" y="146271"/>
                    <a:pt x="56703" y="146271"/>
                  </a:cubicBezTo>
                  <a:cubicBezTo>
                    <a:pt x="56488" y="146271"/>
                    <a:pt x="56269" y="146255"/>
                    <a:pt x="56052" y="146255"/>
                  </a:cubicBezTo>
                  <a:cubicBezTo>
                    <a:pt x="56017" y="146255"/>
                    <a:pt x="55983" y="146255"/>
                    <a:pt x="55948" y="146256"/>
                  </a:cubicBezTo>
                  <a:cubicBezTo>
                    <a:pt x="55590" y="146268"/>
                    <a:pt x="55233" y="146232"/>
                    <a:pt x="54888" y="146363"/>
                  </a:cubicBezTo>
                  <a:cubicBezTo>
                    <a:pt x="54789" y="146396"/>
                    <a:pt x="54682" y="146404"/>
                    <a:pt x="54574" y="146404"/>
                  </a:cubicBezTo>
                  <a:cubicBezTo>
                    <a:pt x="54488" y="146404"/>
                    <a:pt x="54401" y="146399"/>
                    <a:pt x="54317" y="146399"/>
                  </a:cubicBezTo>
                  <a:lnTo>
                    <a:pt x="52602" y="146399"/>
                  </a:lnTo>
                  <a:cubicBezTo>
                    <a:pt x="52541" y="146399"/>
                    <a:pt x="52481" y="146399"/>
                    <a:pt x="52421" y="146399"/>
                  </a:cubicBezTo>
                  <a:cubicBezTo>
                    <a:pt x="52151" y="146399"/>
                    <a:pt x="51887" y="146407"/>
                    <a:pt x="51614" y="146494"/>
                  </a:cubicBezTo>
                  <a:cubicBezTo>
                    <a:pt x="51499" y="146537"/>
                    <a:pt x="51368" y="146546"/>
                    <a:pt x="51237" y="146546"/>
                  </a:cubicBezTo>
                  <a:cubicBezTo>
                    <a:pt x="51150" y="146546"/>
                    <a:pt x="51064" y="146542"/>
                    <a:pt x="50983" y="146542"/>
                  </a:cubicBezTo>
                  <a:lnTo>
                    <a:pt x="46411" y="146542"/>
                  </a:lnTo>
                  <a:cubicBezTo>
                    <a:pt x="46101" y="146542"/>
                    <a:pt x="45792" y="146542"/>
                    <a:pt x="45494" y="146637"/>
                  </a:cubicBezTo>
                  <a:cubicBezTo>
                    <a:pt x="45374" y="146672"/>
                    <a:pt x="45246" y="146683"/>
                    <a:pt x="45117" y="146683"/>
                  </a:cubicBezTo>
                  <a:cubicBezTo>
                    <a:pt x="45028" y="146683"/>
                    <a:pt x="44939" y="146678"/>
                    <a:pt x="44851" y="146673"/>
                  </a:cubicBezTo>
                  <a:cubicBezTo>
                    <a:pt x="44506" y="146673"/>
                    <a:pt x="44446" y="146613"/>
                    <a:pt x="44434" y="146244"/>
                  </a:cubicBezTo>
                  <a:cubicBezTo>
                    <a:pt x="44434" y="145756"/>
                    <a:pt x="44434" y="145268"/>
                    <a:pt x="44434" y="144780"/>
                  </a:cubicBezTo>
                  <a:cubicBezTo>
                    <a:pt x="44435" y="144767"/>
                    <a:pt x="44435" y="144720"/>
                    <a:pt x="44434" y="144644"/>
                  </a:cubicBezTo>
                  <a:lnTo>
                    <a:pt x="44434" y="144644"/>
                  </a:lnTo>
                  <a:cubicBezTo>
                    <a:pt x="44434" y="144630"/>
                    <a:pt x="44434" y="144616"/>
                    <a:pt x="44434" y="144601"/>
                  </a:cubicBezTo>
                  <a:cubicBezTo>
                    <a:pt x="44434" y="144591"/>
                    <a:pt x="44434" y="144581"/>
                    <a:pt x="44433" y="144570"/>
                  </a:cubicBezTo>
                  <a:lnTo>
                    <a:pt x="44433" y="144570"/>
                  </a:lnTo>
                  <a:cubicBezTo>
                    <a:pt x="44418" y="143453"/>
                    <a:pt x="44291" y="138322"/>
                    <a:pt x="44291" y="138172"/>
                  </a:cubicBezTo>
                  <a:lnTo>
                    <a:pt x="44291" y="133171"/>
                  </a:lnTo>
                  <a:cubicBezTo>
                    <a:pt x="44291" y="132886"/>
                    <a:pt x="44303" y="132612"/>
                    <a:pt x="44208" y="132326"/>
                  </a:cubicBezTo>
                  <a:cubicBezTo>
                    <a:pt x="44149" y="132147"/>
                    <a:pt x="44149" y="131957"/>
                    <a:pt x="44149" y="131766"/>
                  </a:cubicBezTo>
                  <a:cubicBezTo>
                    <a:pt x="44149" y="130004"/>
                    <a:pt x="44149" y="128242"/>
                    <a:pt x="44149" y="126480"/>
                  </a:cubicBezTo>
                  <a:lnTo>
                    <a:pt x="44149" y="126409"/>
                  </a:lnTo>
                  <a:cubicBezTo>
                    <a:pt x="44149" y="125973"/>
                    <a:pt x="44160" y="125824"/>
                    <a:pt x="44648" y="125824"/>
                  </a:cubicBezTo>
                  <a:cubicBezTo>
                    <a:pt x="44668" y="125824"/>
                    <a:pt x="44687" y="125825"/>
                    <a:pt x="44708" y="125825"/>
                  </a:cubicBezTo>
                  <a:cubicBezTo>
                    <a:pt x="44875" y="125825"/>
                    <a:pt x="45030" y="125766"/>
                    <a:pt x="45196" y="125742"/>
                  </a:cubicBezTo>
                  <a:cubicBezTo>
                    <a:pt x="45339" y="125730"/>
                    <a:pt x="45482" y="125706"/>
                    <a:pt x="45625" y="125694"/>
                  </a:cubicBezTo>
                  <a:cubicBezTo>
                    <a:pt x="45660" y="125691"/>
                    <a:pt x="45694" y="125690"/>
                    <a:pt x="45729" y="125690"/>
                  </a:cubicBezTo>
                  <a:cubicBezTo>
                    <a:pt x="45981" y="125690"/>
                    <a:pt x="46227" y="125765"/>
                    <a:pt x="46489" y="125765"/>
                  </a:cubicBezTo>
                  <a:cubicBezTo>
                    <a:pt x="46595" y="125765"/>
                    <a:pt x="46703" y="125752"/>
                    <a:pt x="46816" y="125718"/>
                  </a:cubicBezTo>
                  <a:cubicBezTo>
                    <a:pt x="46954" y="125680"/>
                    <a:pt x="47101" y="125668"/>
                    <a:pt x="47253" y="125668"/>
                  </a:cubicBezTo>
                  <a:cubicBezTo>
                    <a:pt x="47481" y="125668"/>
                    <a:pt x="47718" y="125694"/>
                    <a:pt x="47947" y="125694"/>
                  </a:cubicBezTo>
                  <a:cubicBezTo>
                    <a:pt x="48101" y="125694"/>
                    <a:pt x="48255" y="125687"/>
                    <a:pt x="48409" y="125687"/>
                  </a:cubicBezTo>
                  <a:cubicBezTo>
                    <a:pt x="48658" y="125687"/>
                    <a:pt x="48906" y="125705"/>
                    <a:pt x="49149" y="125801"/>
                  </a:cubicBezTo>
                  <a:cubicBezTo>
                    <a:pt x="49191" y="125813"/>
                    <a:pt x="49238" y="125819"/>
                    <a:pt x="49286" y="125819"/>
                  </a:cubicBezTo>
                  <a:cubicBezTo>
                    <a:pt x="49334" y="125819"/>
                    <a:pt x="49381" y="125813"/>
                    <a:pt x="49423" y="125801"/>
                  </a:cubicBezTo>
                  <a:cubicBezTo>
                    <a:pt x="49673" y="125705"/>
                    <a:pt x="49930" y="125685"/>
                    <a:pt x="50187" y="125685"/>
                  </a:cubicBezTo>
                  <a:cubicBezTo>
                    <a:pt x="50372" y="125685"/>
                    <a:pt x="50557" y="125695"/>
                    <a:pt x="50739" y="125695"/>
                  </a:cubicBezTo>
                  <a:cubicBezTo>
                    <a:pt x="50773" y="125695"/>
                    <a:pt x="50806" y="125695"/>
                    <a:pt x="50840" y="125694"/>
                  </a:cubicBezTo>
                  <a:cubicBezTo>
                    <a:pt x="51209" y="125688"/>
                    <a:pt x="51578" y="125688"/>
                    <a:pt x="51947" y="125688"/>
                  </a:cubicBezTo>
                  <a:cubicBezTo>
                    <a:pt x="52316" y="125688"/>
                    <a:pt x="52685" y="125688"/>
                    <a:pt x="53054" y="125682"/>
                  </a:cubicBezTo>
                  <a:cubicBezTo>
                    <a:pt x="53197" y="125682"/>
                    <a:pt x="53340" y="125686"/>
                    <a:pt x="53483" y="125686"/>
                  </a:cubicBezTo>
                  <a:cubicBezTo>
                    <a:pt x="53767" y="125686"/>
                    <a:pt x="54051" y="125670"/>
                    <a:pt x="54328" y="125575"/>
                  </a:cubicBezTo>
                  <a:cubicBezTo>
                    <a:pt x="54404" y="125548"/>
                    <a:pt x="54490" y="125541"/>
                    <a:pt x="54579" y="125541"/>
                  </a:cubicBezTo>
                  <a:cubicBezTo>
                    <a:pt x="54685" y="125541"/>
                    <a:pt x="54796" y="125551"/>
                    <a:pt x="54900" y="125551"/>
                  </a:cubicBezTo>
                  <a:cubicBezTo>
                    <a:pt x="55029" y="125545"/>
                    <a:pt x="55158" y="125543"/>
                    <a:pt x="55287" y="125543"/>
                  </a:cubicBezTo>
                  <a:cubicBezTo>
                    <a:pt x="55504" y="125543"/>
                    <a:pt x="55722" y="125549"/>
                    <a:pt x="55940" y="125549"/>
                  </a:cubicBezTo>
                  <a:cubicBezTo>
                    <a:pt x="56348" y="125549"/>
                    <a:pt x="56757" y="125530"/>
                    <a:pt x="57162" y="125420"/>
                  </a:cubicBezTo>
                  <a:cubicBezTo>
                    <a:pt x="57244" y="125396"/>
                    <a:pt x="57330" y="125390"/>
                    <a:pt x="57418" y="125390"/>
                  </a:cubicBezTo>
                  <a:cubicBezTo>
                    <a:pt x="57520" y="125390"/>
                    <a:pt x="57625" y="125398"/>
                    <a:pt x="57727" y="125398"/>
                  </a:cubicBezTo>
                  <a:cubicBezTo>
                    <a:pt x="57753" y="125398"/>
                    <a:pt x="57779" y="125398"/>
                    <a:pt x="57805" y="125396"/>
                  </a:cubicBezTo>
                  <a:cubicBezTo>
                    <a:pt x="57862" y="125396"/>
                    <a:pt x="57919" y="125397"/>
                    <a:pt x="57976" y="125397"/>
                  </a:cubicBezTo>
                  <a:cubicBezTo>
                    <a:pt x="58205" y="125397"/>
                    <a:pt x="58431" y="125389"/>
                    <a:pt x="58650" y="125313"/>
                  </a:cubicBezTo>
                  <a:cubicBezTo>
                    <a:pt x="58805" y="125266"/>
                    <a:pt x="58984" y="125266"/>
                    <a:pt x="59150" y="125266"/>
                  </a:cubicBezTo>
                  <a:cubicBezTo>
                    <a:pt x="59243" y="125262"/>
                    <a:pt x="59336" y="125261"/>
                    <a:pt x="59429" y="125261"/>
                  </a:cubicBezTo>
                  <a:cubicBezTo>
                    <a:pt x="59586" y="125261"/>
                    <a:pt x="59744" y="125264"/>
                    <a:pt x="59902" y="125264"/>
                  </a:cubicBezTo>
                  <a:cubicBezTo>
                    <a:pt x="60263" y="125264"/>
                    <a:pt x="60626" y="125247"/>
                    <a:pt x="60984" y="125135"/>
                  </a:cubicBezTo>
                  <a:cubicBezTo>
                    <a:pt x="61036" y="125116"/>
                    <a:pt x="61093" y="125110"/>
                    <a:pt x="61150" y="125110"/>
                  </a:cubicBezTo>
                  <a:cubicBezTo>
                    <a:pt x="61237" y="125110"/>
                    <a:pt x="61327" y="125123"/>
                    <a:pt x="61413" y="125123"/>
                  </a:cubicBezTo>
                  <a:cubicBezTo>
                    <a:pt x="62008" y="125123"/>
                    <a:pt x="62603" y="125111"/>
                    <a:pt x="63199" y="125111"/>
                  </a:cubicBezTo>
                  <a:cubicBezTo>
                    <a:pt x="63251" y="125111"/>
                    <a:pt x="63304" y="125111"/>
                    <a:pt x="63357" y="125111"/>
                  </a:cubicBezTo>
                  <a:cubicBezTo>
                    <a:pt x="63542" y="125111"/>
                    <a:pt x="63725" y="125104"/>
                    <a:pt x="63901" y="125039"/>
                  </a:cubicBezTo>
                  <a:cubicBezTo>
                    <a:pt x="64008" y="124992"/>
                    <a:pt x="64139" y="124980"/>
                    <a:pt x="64258" y="124980"/>
                  </a:cubicBezTo>
                  <a:cubicBezTo>
                    <a:pt x="64865" y="124956"/>
                    <a:pt x="65485" y="125015"/>
                    <a:pt x="66092" y="124837"/>
                  </a:cubicBezTo>
                  <a:cubicBezTo>
                    <a:pt x="66189" y="124845"/>
                    <a:pt x="66286" y="124849"/>
                    <a:pt x="66383" y="124849"/>
                  </a:cubicBezTo>
                  <a:cubicBezTo>
                    <a:pt x="67050" y="124849"/>
                    <a:pt x="67711" y="124677"/>
                    <a:pt x="68378" y="124677"/>
                  </a:cubicBezTo>
                  <a:cubicBezTo>
                    <a:pt x="68445" y="124677"/>
                    <a:pt x="68513" y="124678"/>
                    <a:pt x="68580" y="124682"/>
                  </a:cubicBezTo>
                  <a:cubicBezTo>
                    <a:pt x="68735" y="124682"/>
                    <a:pt x="68902" y="124634"/>
                    <a:pt x="69056" y="124599"/>
                  </a:cubicBezTo>
                  <a:cubicBezTo>
                    <a:pt x="69205" y="124558"/>
                    <a:pt x="69353" y="124545"/>
                    <a:pt x="69501" y="124545"/>
                  </a:cubicBezTo>
                  <a:close/>
                  <a:moveTo>
                    <a:pt x="42431" y="125684"/>
                  </a:moveTo>
                  <a:cubicBezTo>
                    <a:pt x="42795" y="125684"/>
                    <a:pt x="43160" y="125699"/>
                    <a:pt x="43518" y="125718"/>
                  </a:cubicBezTo>
                  <a:cubicBezTo>
                    <a:pt x="43875" y="125730"/>
                    <a:pt x="43994" y="125908"/>
                    <a:pt x="44018" y="126278"/>
                  </a:cubicBezTo>
                  <a:cubicBezTo>
                    <a:pt x="44018" y="126468"/>
                    <a:pt x="44018" y="126659"/>
                    <a:pt x="44018" y="126849"/>
                  </a:cubicBezTo>
                  <a:lnTo>
                    <a:pt x="44018" y="137993"/>
                  </a:lnTo>
                  <a:cubicBezTo>
                    <a:pt x="44018" y="138187"/>
                    <a:pt x="44134" y="143368"/>
                    <a:pt x="44166" y="144515"/>
                  </a:cubicBezTo>
                  <a:lnTo>
                    <a:pt x="44166" y="144515"/>
                  </a:lnTo>
                  <a:cubicBezTo>
                    <a:pt x="44162" y="144547"/>
                    <a:pt x="44160" y="144580"/>
                    <a:pt x="44160" y="144613"/>
                  </a:cubicBezTo>
                  <a:cubicBezTo>
                    <a:pt x="44149" y="145161"/>
                    <a:pt x="44160" y="145709"/>
                    <a:pt x="44149" y="146256"/>
                  </a:cubicBezTo>
                  <a:cubicBezTo>
                    <a:pt x="44149" y="146613"/>
                    <a:pt x="44089" y="146661"/>
                    <a:pt x="43732" y="146685"/>
                  </a:cubicBezTo>
                  <a:lnTo>
                    <a:pt x="35659" y="146685"/>
                  </a:lnTo>
                  <a:cubicBezTo>
                    <a:pt x="35564" y="146685"/>
                    <a:pt x="35470" y="146683"/>
                    <a:pt x="35376" y="146683"/>
                  </a:cubicBezTo>
                  <a:cubicBezTo>
                    <a:pt x="35117" y="146683"/>
                    <a:pt x="34862" y="146696"/>
                    <a:pt x="34600" y="146792"/>
                  </a:cubicBezTo>
                  <a:cubicBezTo>
                    <a:pt x="34507" y="146825"/>
                    <a:pt x="34404" y="146832"/>
                    <a:pt x="34297" y="146832"/>
                  </a:cubicBezTo>
                  <a:cubicBezTo>
                    <a:pt x="34212" y="146832"/>
                    <a:pt x="34125" y="146828"/>
                    <a:pt x="34040" y="146828"/>
                  </a:cubicBezTo>
                  <a:lnTo>
                    <a:pt x="32254" y="146828"/>
                  </a:lnTo>
                  <a:cubicBezTo>
                    <a:pt x="31826" y="146840"/>
                    <a:pt x="31397" y="146804"/>
                    <a:pt x="30980" y="146935"/>
                  </a:cubicBezTo>
                  <a:cubicBezTo>
                    <a:pt x="30881" y="146968"/>
                    <a:pt x="30774" y="146975"/>
                    <a:pt x="30667" y="146975"/>
                  </a:cubicBezTo>
                  <a:cubicBezTo>
                    <a:pt x="30580" y="146975"/>
                    <a:pt x="30493" y="146971"/>
                    <a:pt x="30409" y="146971"/>
                  </a:cubicBezTo>
                  <a:lnTo>
                    <a:pt x="27694" y="146971"/>
                  </a:lnTo>
                  <a:cubicBezTo>
                    <a:pt x="27637" y="146972"/>
                    <a:pt x="27579" y="146972"/>
                    <a:pt x="27521" y="146972"/>
                  </a:cubicBezTo>
                  <a:cubicBezTo>
                    <a:pt x="27378" y="146972"/>
                    <a:pt x="27235" y="146970"/>
                    <a:pt x="27091" y="146970"/>
                  </a:cubicBezTo>
                  <a:cubicBezTo>
                    <a:pt x="26752" y="146970"/>
                    <a:pt x="26411" y="146985"/>
                    <a:pt x="26075" y="147090"/>
                  </a:cubicBezTo>
                  <a:cubicBezTo>
                    <a:pt x="25997" y="147113"/>
                    <a:pt x="25914" y="147119"/>
                    <a:pt x="25829" y="147119"/>
                  </a:cubicBezTo>
                  <a:cubicBezTo>
                    <a:pt x="25744" y="147119"/>
                    <a:pt x="25658" y="147113"/>
                    <a:pt x="25575" y="147113"/>
                  </a:cubicBezTo>
                  <a:lnTo>
                    <a:pt x="23503" y="147113"/>
                  </a:lnTo>
                  <a:cubicBezTo>
                    <a:pt x="23447" y="147115"/>
                    <a:pt x="23391" y="147115"/>
                    <a:pt x="23334" y="147115"/>
                  </a:cubicBezTo>
                  <a:cubicBezTo>
                    <a:pt x="23195" y="147115"/>
                    <a:pt x="23057" y="147112"/>
                    <a:pt x="22918" y="147112"/>
                  </a:cubicBezTo>
                  <a:cubicBezTo>
                    <a:pt x="22590" y="147112"/>
                    <a:pt x="22265" y="147128"/>
                    <a:pt x="21943" y="147233"/>
                  </a:cubicBezTo>
                  <a:cubicBezTo>
                    <a:pt x="21866" y="147253"/>
                    <a:pt x="21784" y="147258"/>
                    <a:pt x="21701" y="147258"/>
                  </a:cubicBezTo>
                  <a:cubicBezTo>
                    <a:pt x="21623" y="147258"/>
                    <a:pt x="21543" y="147254"/>
                    <a:pt x="21464" y="147254"/>
                  </a:cubicBezTo>
                  <a:cubicBezTo>
                    <a:pt x="21433" y="147254"/>
                    <a:pt x="21402" y="147254"/>
                    <a:pt x="21372" y="147256"/>
                  </a:cubicBezTo>
                  <a:cubicBezTo>
                    <a:pt x="21267" y="147262"/>
                    <a:pt x="21162" y="147264"/>
                    <a:pt x="21056" y="147264"/>
                  </a:cubicBezTo>
                  <a:cubicBezTo>
                    <a:pt x="20788" y="147264"/>
                    <a:pt x="20519" y="147251"/>
                    <a:pt x="20249" y="147251"/>
                  </a:cubicBezTo>
                  <a:cubicBezTo>
                    <a:pt x="19961" y="147251"/>
                    <a:pt x="19672" y="147266"/>
                    <a:pt x="19384" y="147328"/>
                  </a:cubicBezTo>
                  <a:cubicBezTo>
                    <a:pt x="19370" y="147331"/>
                    <a:pt x="19355" y="147333"/>
                    <a:pt x="19342" y="147333"/>
                  </a:cubicBezTo>
                  <a:cubicBezTo>
                    <a:pt x="19262" y="147333"/>
                    <a:pt x="19191" y="147276"/>
                    <a:pt x="19181" y="147185"/>
                  </a:cubicBezTo>
                  <a:cubicBezTo>
                    <a:pt x="19169" y="147066"/>
                    <a:pt x="19157" y="146947"/>
                    <a:pt x="19157" y="146828"/>
                  </a:cubicBezTo>
                  <a:cubicBezTo>
                    <a:pt x="19157" y="146351"/>
                    <a:pt x="19157" y="145875"/>
                    <a:pt x="19157" y="145399"/>
                  </a:cubicBezTo>
                  <a:cubicBezTo>
                    <a:pt x="19157" y="145137"/>
                    <a:pt x="19157" y="144887"/>
                    <a:pt x="19074" y="144625"/>
                  </a:cubicBezTo>
                  <a:cubicBezTo>
                    <a:pt x="19014" y="144423"/>
                    <a:pt x="19026" y="144196"/>
                    <a:pt x="19026" y="143982"/>
                  </a:cubicBezTo>
                  <a:cubicBezTo>
                    <a:pt x="19014" y="142911"/>
                    <a:pt x="19014" y="141851"/>
                    <a:pt x="19014" y="140779"/>
                  </a:cubicBezTo>
                  <a:cubicBezTo>
                    <a:pt x="19014" y="140351"/>
                    <a:pt x="19050" y="139922"/>
                    <a:pt x="18907" y="139505"/>
                  </a:cubicBezTo>
                  <a:cubicBezTo>
                    <a:pt x="18848" y="139351"/>
                    <a:pt x="18884" y="139172"/>
                    <a:pt x="18884" y="139005"/>
                  </a:cubicBezTo>
                  <a:cubicBezTo>
                    <a:pt x="18872" y="135052"/>
                    <a:pt x="18872" y="131100"/>
                    <a:pt x="18872" y="127159"/>
                  </a:cubicBezTo>
                  <a:cubicBezTo>
                    <a:pt x="18872" y="126409"/>
                    <a:pt x="18884" y="126397"/>
                    <a:pt x="19610" y="126397"/>
                  </a:cubicBezTo>
                  <a:lnTo>
                    <a:pt x="24325" y="126397"/>
                  </a:lnTo>
                  <a:cubicBezTo>
                    <a:pt x="24634" y="126397"/>
                    <a:pt x="24944" y="126397"/>
                    <a:pt x="25241" y="126313"/>
                  </a:cubicBezTo>
                  <a:cubicBezTo>
                    <a:pt x="25491" y="126242"/>
                    <a:pt x="25765" y="126266"/>
                    <a:pt x="26027" y="126254"/>
                  </a:cubicBezTo>
                  <a:cubicBezTo>
                    <a:pt x="26107" y="126250"/>
                    <a:pt x="26188" y="126249"/>
                    <a:pt x="26269" y="126249"/>
                  </a:cubicBezTo>
                  <a:cubicBezTo>
                    <a:pt x="26420" y="126249"/>
                    <a:pt x="26573" y="126253"/>
                    <a:pt x="26726" y="126253"/>
                  </a:cubicBezTo>
                  <a:cubicBezTo>
                    <a:pt x="27035" y="126253"/>
                    <a:pt x="27347" y="126236"/>
                    <a:pt x="27658" y="126135"/>
                  </a:cubicBezTo>
                  <a:cubicBezTo>
                    <a:pt x="27725" y="126116"/>
                    <a:pt x="27797" y="126110"/>
                    <a:pt x="27873" y="126110"/>
                  </a:cubicBezTo>
                  <a:cubicBezTo>
                    <a:pt x="27985" y="126110"/>
                    <a:pt x="28104" y="126123"/>
                    <a:pt x="28218" y="126123"/>
                  </a:cubicBezTo>
                  <a:cubicBezTo>
                    <a:pt x="29718" y="126111"/>
                    <a:pt x="31218" y="126111"/>
                    <a:pt x="32719" y="126111"/>
                  </a:cubicBezTo>
                  <a:cubicBezTo>
                    <a:pt x="32779" y="126111"/>
                    <a:pt x="32840" y="126111"/>
                    <a:pt x="32900" y="126111"/>
                  </a:cubicBezTo>
                  <a:cubicBezTo>
                    <a:pt x="33173" y="126111"/>
                    <a:pt x="33444" y="126103"/>
                    <a:pt x="33707" y="126016"/>
                  </a:cubicBezTo>
                  <a:cubicBezTo>
                    <a:pt x="33806" y="125983"/>
                    <a:pt x="33913" y="125975"/>
                    <a:pt x="34020" y="125975"/>
                  </a:cubicBezTo>
                  <a:cubicBezTo>
                    <a:pt x="34107" y="125975"/>
                    <a:pt x="34194" y="125980"/>
                    <a:pt x="34278" y="125980"/>
                  </a:cubicBezTo>
                  <a:cubicBezTo>
                    <a:pt x="34600" y="125974"/>
                    <a:pt x="34921" y="125974"/>
                    <a:pt x="35243" y="125974"/>
                  </a:cubicBezTo>
                  <a:cubicBezTo>
                    <a:pt x="35564" y="125974"/>
                    <a:pt x="35886" y="125974"/>
                    <a:pt x="36207" y="125968"/>
                  </a:cubicBezTo>
                  <a:cubicBezTo>
                    <a:pt x="36350" y="125968"/>
                    <a:pt x="36492" y="125972"/>
                    <a:pt x="36633" y="125972"/>
                  </a:cubicBezTo>
                  <a:cubicBezTo>
                    <a:pt x="36915" y="125972"/>
                    <a:pt x="37195" y="125956"/>
                    <a:pt x="37481" y="125861"/>
                  </a:cubicBezTo>
                  <a:cubicBezTo>
                    <a:pt x="37546" y="125834"/>
                    <a:pt x="37618" y="125826"/>
                    <a:pt x="37694" y="125826"/>
                  </a:cubicBezTo>
                  <a:cubicBezTo>
                    <a:pt x="37784" y="125826"/>
                    <a:pt x="37878" y="125837"/>
                    <a:pt x="37969" y="125837"/>
                  </a:cubicBezTo>
                  <a:cubicBezTo>
                    <a:pt x="38350" y="125831"/>
                    <a:pt x="38731" y="125831"/>
                    <a:pt x="39112" y="125831"/>
                  </a:cubicBezTo>
                  <a:cubicBezTo>
                    <a:pt x="39493" y="125831"/>
                    <a:pt x="39874" y="125831"/>
                    <a:pt x="40255" y="125825"/>
                  </a:cubicBezTo>
                  <a:cubicBezTo>
                    <a:pt x="40660" y="125825"/>
                    <a:pt x="41053" y="125777"/>
                    <a:pt x="41458" y="125730"/>
                  </a:cubicBezTo>
                  <a:cubicBezTo>
                    <a:pt x="41779" y="125696"/>
                    <a:pt x="42105" y="125684"/>
                    <a:pt x="42431" y="125684"/>
                  </a:cubicBezTo>
                  <a:close/>
                  <a:moveTo>
                    <a:pt x="136577" y="123110"/>
                  </a:moveTo>
                  <a:cubicBezTo>
                    <a:pt x="140268" y="123122"/>
                    <a:pt x="143959" y="123122"/>
                    <a:pt x="147638" y="123122"/>
                  </a:cubicBezTo>
                  <a:cubicBezTo>
                    <a:pt x="147765" y="123122"/>
                    <a:pt x="147892" y="123117"/>
                    <a:pt x="148019" y="123117"/>
                  </a:cubicBezTo>
                  <a:cubicBezTo>
                    <a:pt x="148082" y="123117"/>
                    <a:pt x="148146" y="123118"/>
                    <a:pt x="148209" y="123122"/>
                  </a:cubicBezTo>
                  <a:cubicBezTo>
                    <a:pt x="148471" y="123146"/>
                    <a:pt x="148531" y="123206"/>
                    <a:pt x="148554" y="123480"/>
                  </a:cubicBezTo>
                  <a:cubicBezTo>
                    <a:pt x="148566" y="123670"/>
                    <a:pt x="148554" y="123861"/>
                    <a:pt x="148554" y="124051"/>
                  </a:cubicBezTo>
                  <a:cubicBezTo>
                    <a:pt x="148554" y="126718"/>
                    <a:pt x="148554" y="129385"/>
                    <a:pt x="148566" y="132052"/>
                  </a:cubicBezTo>
                  <a:cubicBezTo>
                    <a:pt x="148566" y="132409"/>
                    <a:pt x="148543" y="132755"/>
                    <a:pt x="148662" y="133112"/>
                  </a:cubicBezTo>
                  <a:cubicBezTo>
                    <a:pt x="148721" y="133278"/>
                    <a:pt x="148697" y="133481"/>
                    <a:pt x="148697" y="133671"/>
                  </a:cubicBezTo>
                  <a:cubicBezTo>
                    <a:pt x="148697" y="134338"/>
                    <a:pt x="148697" y="135005"/>
                    <a:pt x="148709" y="135672"/>
                  </a:cubicBezTo>
                  <a:cubicBezTo>
                    <a:pt x="148709" y="136112"/>
                    <a:pt x="148662" y="136565"/>
                    <a:pt x="148816" y="137005"/>
                  </a:cubicBezTo>
                  <a:cubicBezTo>
                    <a:pt x="148864" y="137160"/>
                    <a:pt x="148840" y="137338"/>
                    <a:pt x="148840" y="137505"/>
                  </a:cubicBezTo>
                  <a:cubicBezTo>
                    <a:pt x="148840" y="138100"/>
                    <a:pt x="148840" y="138696"/>
                    <a:pt x="148840" y="139291"/>
                  </a:cubicBezTo>
                  <a:cubicBezTo>
                    <a:pt x="148852" y="139601"/>
                    <a:pt x="148828" y="139910"/>
                    <a:pt x="148935" y="140208"/>
                  </a:cubicBezTo>
                  <a:cubicBezTo>
                    <a:pt x="148995" y="140363"/>
                    <a:pt x="148983" y="140541"/>
                    <a:pt x="148983" y="140708"/>
                  </a:cubicBezTo>
                  <a:cubicBezTo>
                    <a:pt x="148983" y="142887"/>
                    <a:pt x="148983" y="145077"/>
                    <a:pt x="148983" y="147268"/>
                  </a:cubicBezTo>
                  <a:cubicBezTo>
                    <a:pt x="148983" y="147435"/>
                    <a:pt x="149019" y="147602"/>
                    <a:pt x="148864" y="147768"/>
                  </a:cubicBezTo>
                  <a:cubicBezTo>
                    <a:pt x="148447" y="147661"/>
                    <a:pt x="147995" y="147697"/>
                    <a:pt x="147554" y="147685"/>
                  </a:cubicBezTo>
                  <a:cubicBezTo>
                    <a:pt x="147512" y="147685"/>
                    <a:pt x="147469" y="147686"/>
                    <a:pt x="147426" y="147686"/>
                  </a:cubicBezTo>
                  <a:cubicBezTo>
                    <a:pt x="147275" y="147686"/>
                    <a:pt x="147122" y="147678"/>
                    <a:pt x="146983" y="147614"/>
                  </a:cubicBezTo>
                  <a:cubicBezTo>
                    <a:pt x="146825" y="147549"/>
                    <a:pt x="146661" y="147541"/>
                    <a:pt x="146495" y="147541"/>
                  </a:cubicBezTo>
                  <a:cubicBezTo>
                    <a:pt x="146447" y="147541"/>
                    <a:pt x="146399" y="147542"/>
                    <a:pt x="146352" y="147542"/>
                  </a:cubicBezTo>
                  <a:cubicBezTo>
                    <a:pt x="146269" y="147542"/>
                    <a:pt x="146187" y="147544"/>
                    <a:pt x="146104" y="147544"/>
                  </a:cubicBezTo>
                  <a:cubicBezTo>
                    <a:pt x="145878" y="147544"/>
                    <a:pt x="145653" y="147531"/>
                    <a:pt x="145435" y="147435"/>
                  </a:cubicBezTo>
                  <a:cubicBezTo>
                    <a:pt x="145391" y="147417"/>
                    <a:pt x="145335" y="147406"/>
                    <a:pt x="145285" y="147406"/>
                  </a:cubicBezTo>
                  <a:cubicBezTo>
                    <a:pt x="145266" y="147406"/>
                    <a:pt x="145249" y="147408"/>
                    <a:pt x="145233" y="147411"/>
                  </a:cubicBezTo>
                  <a:cubicBezTo>
                    <a:pt x="145135" y="147415"/>
                    <a:pt x="145037" y="147417"/>
                    <a:pt x="144939" y="147417"/>
                  </a:cubicBezTo>
                  <a:cubicBezTo>
                    <a:pt x="143944" y="147417"/>
                    <a:pt x="142956" y="147236"/>
                    <a:pt x="141961" y="147236"/>
                  </a:cubicBezTo>
                  <a:cubicBezTo>
                    <a:pt x="141841" y="147236"/>
                    <a:pt x="141721" y="147239"/>
                    <a:pt x="141601" y="147244"/>
                  </a:cubicBezTo>
                  <a:cubicBezTo>
                    <a:pt x="141404" y="147258"/>
                    <a:pt x="141205" y="147270"/>
                    <a:pt x="141005" y="147270"/>
                  </a:cubicBezTo>
                  <a:cubicBezTo>
                    <a:pt x="140687" y="147270"/>
                    <a:pt x="140368" y="147240"/>
                    <a:pt x="140053" y="147137"/>
                  </a:cubicBezTo>
                  <a:cubicBezTo>
                    <a:pt x="139986" y="147117"/>
                    <a:pt x="139915" y="147112"/>
                    <a:pt x="139842" y="147112"/>
                  </a:cubicBezTo>
                  <a:cubicBezTo>
                    <a:pt x="139773" y="147112"/>
                    <a:pt x="139703" y="147116"/>
                    <a:pt x="139634" y="147116"/>
                  </a:cubicBezTo>
                  <a:cubicBezTo>
                    <a:pt x="139607" y="147116"/>
                    <a:pt x="139580" y="147115"/>
                    <a:pt x="139553" y="147113"/>
                  </a:cubicBezTo>
                  <a:cubicBezTo>
                    <a:pt x="139413" y="147108"/>
                    <a:pt x="139272" y="147106"/>
                    <a:pt x="139131" y="147106"/>
                  </a:cubicBezTo>
                  <a:cubicBezTo>
                    <a:pt x="138824" y="147106"/>
                    <a:pt x="138517" y="147115"/>
                    <a:pt x="138210" y="147115"/>
                  </a:cubicBezTo>
                  <a:cubicBezTo>
                    <a:pt x="137731" y="147115"/>
                    <a:pt x="137254" y="147093"/>
                    <a:pt x="136779" y="146982"/>
                  </a:cubicBezTo>
                  <a:cubicBezTo>
                    <a:pt x="136697" y="146962"/>
                    <a:pt x="136610" y="146956"/>
                    <a:pt x="136522" y="146956"/>
                  </a:cubicBezTo>
                  <a:cubicBezTo>
                    <a:pt x="136378" y="146956"/>
                    <a:pt x="136228" y="146972"/>
                    <a:pt x="136081" y="146972"/>
                  </a:cubicBezTo>
                  <a:cubicBezTo>
                    <a:pt x="136055" y="146972"/>
                    <a:pt x="136030" y="146972"/>
                    <a:pt x="136005" y="146971"/>
                  </a:cubicBezTo>
                  <a:cubicBezTo>
                    <a:pt x="135938" y="146969"/>
                    <a:pt x="135871" y="146968"/>
                    <a:pt x="135804" y="146968"/>
                  </a:cubicBezTo>
                  <a:cubicBezTo>
                    <a:pt x="135733" y="146968"/>
                    <a:pt x="135661" y="146969"/>
                    <a:pt x="135590" y="146969"/>
                  </a:cubicBezTo>
                  <a:cubicBezTo>
                    <a:pt x="135277" y="146969"/>
                    <a:pt x="134966" y="146959"/>
                    <a:pt x="134660" y="146852"/>
                  </a:cubicBezTo>
                  <a:cubicBezTo>
                    <a:pt x="134582" y="146828"/>
                    <a:pt x="134499" y="146822"/>
                    <a:pt x="134414" y="146822"/>
                  </a:cubicBezTo>
                  <a:cubicBezTo>
                    <a:pt x="134329" y="146822"/>
                    <a:pt x="134243" y="146828"/>
                    <a:pt x="134160" y="146828"/>
                  </a:cubicBezTo>
                  <a:lnTo>
                    <a:pt x="132517" y="146828"/>
                  </a:lnTo>
                  <a:cubicBezTo>
                    <a:pt x="132219" y="146828"/>
                    <a:pt x="131910" y="146828"/>
                    <a:pt x="131600" y="146732"/>
                  </a:cubicBezTo>
                  <a:cubicBezTo>
                    <a:pt x="131464" y="146690"/>
                    <a:pt x="131310" y="146684"/>
                    <a:pt x="131154" y="146684"/>
                  </a:cubicBezTo>
                  <a:cubicBezTo>
                    <a:pt x="131092" y="146684"/>
                    <a:pt x="131030" y="146685"/>
                    <a:pt x="130969" y="146685"/>
                  </a:cubicBezTo>
                  <a:lnTo>
                    <a:pt x="127469" y="146685"/>
                  </a:lnTo>
                  <a:cubicBezTo>
                    <a:pt x="127195" y="146685"/>
                    <a:pt x="126909" y="146685"/>
                    <a:pt x="126623" y="146601"/>
                  </a:cubicBezTo>
                  <a:cubicBezTo>
                    <a:pt x="126456" y="146542"/>
                    <a:pt x="126254" y="146554"/>
                    <a:pt x="126064" y="146542"/>
                  </a:cubicBezTo>
                  <a:cubicBezTo>
                    <a:pt x="125746" y="146542"/>
                    <a:pt x="125429" y="146537"/>
                    <a:pt x="125111" y="146537"/>
                  </a:cubicBezTo>
                  <a:cubicBezTo>
                    <a:pt x="124952" y="146537"/>
                    <a:pt x="124794" y="146538"/>
                    <a:pt x="124635" y="146542"/>
                  </a:cubicBezTo>
                  <a:cubicBezTo>
                    <a:pt x="124601" y="146544"/>
                    <a:pt x="124568" y="146545"/>
                    <a:pt x="124535" y="146545"/>
                  </a:cubicBezTo>
                  <a:cubicBezTo>
                    <a:pt x="124229" y="146545"/>
                    <a:pt x="123949" y="146452"/>
                    <a:pt x="123659" y="146387"/>
                  </a:cubicBezTo>
                  <a:cubicBezTo>
                    <a:pt x="123492" y="146351"/>
                    <a:pt x="123432" y="146232"/>
                    <a:pt x="123420" y="146078"/>
                  </a:cubicBezTo>
                  <a:cubicBezTo>
                    <a:pt x="123420" y="145887"/>
                    <a:pt x="123420" y="145697"/>
                    <a:pt x="123420" y="145506"/>
                  </a:cubicBezTo>
                  <a:cubicBezTo>
                    <a:pt x="123420" y="141315"/>
                    <a:pt x="123420" y="137136"/>
                    <a:pt x="123420" y="132945"/>
                  </a:cubicBezTo>
                  <a:cubicBezTo>
                    <a:pt x="123420" y="132564"/>
                    <a:pt x="123397" y="132195"/>
                    <a:pt x="123528" y="131814"/>
                  </a:cubicBezTo>
                  <a:cubicBezTo>
                    <a:pt x="123587" y="131647"/>
                    <a:pt x="123563" y="131445"/>
                    <a:pt x="123563" y="131254"/>
                  </a:cubicBezTo>
                  <a:cubicBezTo>
                    <a:pt x="123563" y="130516"/>
                    <a:pt x="123563" y="129778"/>
                    <a:pt x="123563" y="129040"/>
                  </a:cubicBezTo>
                  <a:cubicBezTo>
                    <a:pt x="123563" y="128683"/>
                    <a:pt x="123539" y="128325"/>
                    <a:pt x="123670" y="127980"/>
                  </a:cubicBezTo>
                  <a:cubicBezTo>
                    <a:pt x="123730" y="127813"/>
                    <a:pt x="123706" y="127599"/>
                    <a:pt x="123706" y="127409"/>
                  </a:cubicBezTo>
                  <a:cubicBezTo>
                    <a:pt x="123706" y="126278"/>
                    <a:pt x="123706" y="125135"/>
                    <a:pt x="123706" y="123992"/>
                  </a:cubicBezTo>
                  <a:cubicBezTo>
                    <a:pt x="123706" y="123825"/>
                    <a:pt x="123706" y="123658"/>
                    <a:pt x="123706" y="123491"/>
                  </a:cubicBezTo>
                  <a:cubicBezTo>
                    <a:pt x="123730" y="123206"/>
                    <a:pt x="123789" y="123146"/>
                    <a:pt x="124051" y="123122"/>
                  </a:cubicBezTo>
                  <a:lnTo>
                    <a:pt x="130826" y="123122"/>
                  </a:lnTo>
                  <a:cubicBezTo>
                    <a:pt x="131092" y="123159"/>
                    <a:pt x="131358" y="123181"/>
                    <a:pt x="131623" y="123181"/>
                  </a:cubicBezTo>
                  <a:cubicBezTo>
                    <a:pt x="131870" y="123181"/>
                    <a:pt x="132116" y="123162"/>
                    <a:pt x="132362" y="123122"/>
                  </a:cubicBezTo>
                  <a:cubicBezTo>
                    <a:pt x="132405" y="123117"/>
                    <a:pt x="132448" y="123115"/>
                    <a:pt x="132491" y="123115"/>
                  </a:cubicBezTo>
                  <a:cubicBezTo>
                    <a:pt x="132638" y="123115"/>
                    <a:pt x="132786" y="123142"/>
                    <a:pt x="132933" y="123170"/>
                  </a:cubicBezTo>
                  <a:cubicBezTo>
                    <a:pt x="133189" y="123236"/>
                    <a:pt x="133445" y="123268"/>
                    <a:pt x="133703" y="123268"/>
                  </a:cubicBezTo>
                  <a:cubicBezTo>
                    <a:pt x="133960" y="123268"/>
                    <a:pt x="134219" y="123236"/>
                    <a:pt x="134481" y="123170"/>
                  </a:cubicBezTo>
                  <a:cubicBezTo>
                    <a:pt x="134561" y="123152"/>
                    <a:pt x="134654" y="123121"/>
                    <a:pt x="134740" y="123121"/>
                  </a:cubicBezTo>
                  <a:cubicBezTo>
                    <a:pt x="134770" y="123121"/>
                    <a:pt x="134799" y="123125"/>
                    <a:pt x="134827" y="123134"/>
                  </a:cubicBezTo>
                  <a:cubicBezTo>
                    <a:pt x="135004" y="123185"/>
                    <a:pt x="135182" y="123203"/>
                    <a:pt x="135359" y="123203"/>
                  </a:cubicBezTo>
                  <a:cubicBezTo>
                    <a:pt x="135765" y="123203"/>
                    <a:pt x="136171" y="123110"/>
                    <a:pt x="136577" y="123110"/>
                  </a:cubicBezTo>
                  <a:close/>
                  <a:moveTo>
                    <a:pt x="149590" y="123105"/>
                  </a:moveTo>
                  <a:cubicBezTo>
                    <a:pt x="149701" y="123105"/>
                    <a:pt x="149813" y="123110"/>
                    <a:pt x="149924" y="123110"/>
                  </a:cubicBezTo>
                  <a:lnTo>
                    <a:pt x="156067" y="123110"/>
                  </a:lnTo>
                  <a:cubicBezTo>
                    <a:pt x="156124" y="123110"/>
                    <a:pt x="156181" y="123110"/>
                    <a:pt x="156238" y="123110"/>
                  </a:cubicBezTo>
                  <a:cubicBezTo>
                    <a:pt x="156463" y="123110"/>
                    <a:pt x="156684" y="123118"/>
                    <a:pt x="156913" y="123194"/>
                  </a:cubicBezTo>
                  <a:cubicBezTo>
                    <a:pt x="157032" y="123236"/>
                    <a:pt x="157169" y="123242"/>
                    <a:pt x="157307" y="123242"/>
                  </a:cubicBezTo>
                  <a:cubicBezTo>
                    <a:pt x="157362" y="123242"/>
                    <a:pt x="157418" y="123241"/>
                    <a:pt x="157472" y="123241"/>
                  </a:cubicBezTo>
                  <a:cubicBezTo>
                    <a:pt x="157829" y="123247"/>
                    <a:pt x="158187" y="123247"/>
                    <a:pt x="158544" y="123247"/>
                  </a:cubicBezTo>
                  <a:cubicBezTo>
                    <a:pt x="158901" y="123247"/>
                    <a:pt x="159258" y="123247"/>
                    <a:pt x="159615" y="123253"/>
                  </a:cubicBezTo>
                  <a:cubicBezTo>
                    <a:pt x="159774" y="123253"/>
                    <a:pt x="159933" y="123249"/>
                    <a:pt x="160091" y="123249"/>
                  </a:cubicBezTo>
                  <a:cubicBezTo>
                    <a:pt x="160408" y="123249"/>
                    <a:pt x="160723" y="123265"/>
                    <a:pt x="161032" y="123361"/>
                  </a:cubicBezTo>
                  <a:cubicBezTo>
                    <a:pt x="161113" y="123388"/>
                    <a:pt x="161200" y="123395"/>
                    <a:pt x="161287" y="123395"/>
                  </a:cubicBezTo>
                  <a:cubicBezTo>
                    <a:pt x="161392" y="123395"/>
                    <a:pt x="161500" y="123384"/>
                    <a:pt x="161604" y="123384"/>
                  </a:cubicBezTo>
                  <a:cubicBezTo>
                    <a:pt x="163152" y="123384"/>
                    <a:pt x="164699" y="123384"/>
                    <a:pt x="166247" y="123396"/>
                  </a:cubicBezTo>
                  <a:cubicBezTo>
                    <a:pt x="166306" y="123396"/>
                    <a:pt x="166364" y="123396"/>
                    <a:pt x="166424" y="123396"/>
                  </a:cubicBezTo>
                  <a:cubicBezTo>
                    <a:pt x="166690" y="123396"/>
                    <a:pt x="166963" y="123404"/>
                    <a:pt x="167235" y="123491"/>
                  </a:cubicBezTo>
                  <a:cubicBezTo>
                    <a:pt x="167341" y="123525"/>
                    <a:pt x="167458" y="123532"/>
                    <a:pt x="167578" y="123532"/>
                  </a:cubicBezTo>
                  <a:cubicBezTo>
                    <a:pt x="167674" y="123532"/>
                    <a:pt x="167771" y="123527"/>
                    <a:pt x="167866" y="123527"/>
                  </a:cubicBezTo>
                  <a:cubicBezTo>
                    <a:pt x="169152" y="123527"/>
                    <a:pt x="170438" y="123527"/>
                    <a:pt x="171724" y="123539"/>
                  </a:cubicBezTo>
                  <a:cubicBezTo>
                    <a:pt x="171915" y="123539"/>
                    <a:pt x="172105" y="123539"/>
                    <a:pt x="172296" y="123551"/>
                  </a:cubicBezTo>
                  <a:cubicBezTo>
                    <a:pt x="172427" y="123563"/>
                    <a:pt x="172510" y="123658"/>
                    <a:pt x="172522" y="123789"/>
                  </a:cubicBezTo>
                  <a:cubicBezTo>
                    <a:pt x="172534" y="123956"/>
                    <a:pt x="172534" y="124123"/>
                    <a:pt x="172534" y="124289"/>
                  </a:cubicBezTo>
                  <a:lnTo>
                    <a:pt x="172534" y="135136"/>
                  </a:lnTo>
                  <a:cubicBezTo>
                    <a:pt x="172534" y="135279"/>
                    <a:pt x="172557" y="135433"/>
                    <a:pt x="172522" y="135564"/>
                  </a:cubicBezTo>
                  <a:cubicBezTo>
                    <a:pt x="172331" y="136148"/>
                    <a:pt x="172403" y="136743"/>
                    <a:pt x="172403" y="137338"/>
                  </a:cubicBezTo>
                  <a:cubicBezTo>
                    <a:pt x="172391" y="140886"/>
                    <a:pt x="172403" y="144423"/>
                    <a:pt x="172403" y="147971"/>
                  </a:cubicBezTo>
                  <a:cubicBezTo>
                    <a:pt x="172403" y="148805"/>
                    <a:pt x="172437" y="148816"/>
                    <a:pt x="171660" y="148816"/>
                  </a:cubicBezTo>
                  <a:cubicBezTo>
                    <a:pt x="171638" y="148816"/>
                    <a:pt x="171616" y="148816"/>
                    <a:pt x="171593" y="148816"/>
                  </a:cubicBezTo>
                  <a:cubicBezTo>
                    <a:pt x="171474" y="148813"/>
                    <a:pt x="171356" y="148812"/>
                    <a:pt x="171237" y="148812"/>
                  </a:cubicBezTo>
                  <a:cubicBezTo>
                    <a:pt x="171025" y="148812"/>
                    <a:pt x="170814" y="148815"/>
                    <a:pt x="170602" y="148815"/>
                  </a:cubicBezTo>
                  <a:cubicBezTo>
                    <a:pt x="170408" y="148815"/>
                    <a:pt x="170215" y="148813"/>
                    <a:pt x="170021" y="148804"/>
                  </a:cubicBezTo>
                  <a:cubicBezTo>
                    <a:pt x="169691" y="148794"/>
                    <a:pt x="164997" y="148618"/>
                    <a:pt x="163051" y="148618"/>
                  </a:cubicBezTo>
                  <a:cubicBezTo>
                    <a:pt x="162783" y="148618"/>
                    <a:pt x="162567" y="148622"/>
                    <a:pt x="162422" y="148629"/>
                  </a:cubicBezTo>
                  <a:lnTo>
                    <a:pt x="162422" y="148629"/>
                  </a:lnTo>
                  <a:cubicBezTo>
                    <a:pt x="162329" y="148620"/>
                    <a:pt x="162238" y="148614"/>
                    <a:pt x="162151" y="148602"/>
                  </a:cubicBezTo>
                  <a:cubicBezTo>
                    <a:pt x="161606" y="148532"/>
                    <a:pt x="154551" y="148089"/>
                    <a:pt x="153670" y="148089"/>
                  </a:cubicBezTo>
                  <a:cubicBezTo>
                    <a:pt x="153647" y="148089"/>
                    <a:pt x="153629" y="148089"/>
                    <a:pt x="153615" y="148090"/>
                  </a:cubicBezTo>
                  <a:cubicBezTo>
                    <a:pt x="153565" y="148092"/>
                    <a:pt x="153516" y="148094"/>
                    <a:pt x="153467" y="148094"/>
                  </a:cubicBezTo>
                  <a:cubicBezTo>
                    <a:pt x="153278" y="148094"/>
                    <a:pt x="153092" y="148073"/>
                    <a:pt x="152912" y="148006"/>
                  </a:cubicBezTo>
                  <a:cubicBezTo>
                    <a:pt x="152761" y="147954"/>
                    <a:pt x="152602" y="147937"/>
                    <a:pt x="152442" y="147937"/>
                  </a:cubicBezTo>
                  <a:cubicBezTo>
                    <a:pt x="152313" y="147937"/>
                    <a:pt x="152183" y="147948"/>
                    <a:pt x="152055" y="147959"/>
                  </a:cubicBezTo>
                  <a:cubicBezTo>
                    <a:pt x="151949" y="147968"/>
                    <a:pt x="151844" y="147971"/>
                    <a:pt x="151739" y="147971"/>
                  </a:cubicBezTo>
                  <a:cubicBezTo>
                    <a:pt x="151133" y="147971"/>
                    <a:pt x="150534" y="147843"/>
                    <a:pt x="149936" y="147792"/>
                  </a:cubicBezTo>
                  <a:cubicBezTo>
                    <a:pt x="149805" y="147792"/>
                    <a:pt x="149709" y="147709"/>
                    <a:pt x="149697" y="147566"/>
                  </a:cubicBezTo>
                  <a:cubicBezTo>
                    <a:pt x="149686" y="147387"/>
                    <a:pt x="149686" y="147197"/>
                    <a:pt x="149686" y="147006"/>
                  </a:cubicBezTo>
                  <a:cubicBezTo>
                    <a:pt x="149686" y="145197"/>
                    <a:pt x="149686" y="143387"/>
                    <a:pt x="149686" y="141577"/>
                  </a:cubicBezTo>
                  <a:cubicBezTo>
                    <a:pt x="149686" y="141291"/>
                    <a:pt x="149686" y="141006"/>
                    <a:pt x="149590" y="140732"/>
                  </a:cubicBezTo>
                  <a:cubicBezTo>
                    <a:pt x="149531" y="140553"/>
                    <a:pt x="149543" y="140351"/>
                    <a:pt x="149543" y="140160"/>
                  </a:cubicBezTo>
                  <a:cubicBezTo>
                    <a:pt x="149543" y="139541"/>
                    <a:pt x="149543" y="138922"/>
                    <a:pt x="149543" y="138303"/>
                  </a:cubicBezTo>
                  <a:cubicBezTo>
                    <a:pt x="149531" y="137958"/>
                    <a:pt x="149555" y="137600"/>
                    <a:pt x="149436" y="137255"/>
                  </a:cubicBezTo>
                  <a:cubicBezTo>
                    <a:pt x="149376" y="137100"/>
                    <a:pt x="149400" y="136922"/>
                    <a:pt x="149400" y="136755"/>
                  </a:cubicBezTo>
                  <a:cubicBezTo>
                    <a:pt x="149400" y="136279"/>
                    <a:pt x="149400" y="135803"/>
                    <a:pt x="149400" y="135326"/>
                  </a:cubicBezTo>
                  <a:cubicBezTo>
                    <a:pt x="149400" y="135183"/>
                    <a:pt x="149424" y="135041"/>
                    <a:pt x="149388" y="134898"/>
                  </a:cubicBezTo>
                  <a:cubicBezTo>
                    <a:pt x="149126" y="133576"/>
                    <a:pt x="149316" y="132243"/>
                    <a:pt x="149257" y="130921"/>
                  </a:cubicBezTo>
                  <a:cubicBezTo>
                    <a:pt x="149233" y="130492"/>
                    <a:pt x="149281" y="130064"/>
                    <a:pt x="149138" y="129647"/>
                  </a:cubicBezTo>
                  <a:cubicBezTo>
                    <a:pt x="149090" y="129492"/>
                    <a:pt x="149114" y="129314"/>
                    <a:pt x="149114" y="129147"/>
                  </a:cubicBezTo>
                  <a:lnTo>
                    <a:pt x="149114" y="123789"/>
                  </a:lnTo>
                  <a:cubicBezTo>
                    <a:pt x="149114" y="123670"/>
                    <a:pt x="149114" y="123551"/>
                    <a:pt x="149126" y="123432"/>
                  </a:cubicBezTo>
                  <a:cubicBezTo>
                    <a:pt x="149138" y="123206"/>
                    <a:pt x="149209" y="123134"/>
                    <a:pt x="149424" y="123110"/>
                  </a:cubicBezTo>
                  <a:cubicBezTo>
                    <a:pt x="149479" y="123107"/>
                    <a:pt x="149535" y="123105"/>
                    <a:pt x="149590" y="123105"/>
                  </a:cubicBezTo>
                  <a:close/>
                  <a:moveTo>
                    <a:pt x="181933" y="123521"/>
                  </a:moveTo>
                  <a:cubicBezTo>
                    <a:pt x="182136" y="123521"/>
                    <a:pt x="182339" y="123547"/>
                    <a:pt x="182535" y="123611"/>
                  </a:cubicBezTo>
                  <a:cubicBezTo>
                    <a:pt x="182662" y="123655"/>
                    <a:pt x="182787" y="123679"/>
                    <a:pt x="182909" y="123679"/>
                  </a:cubicBezTo>
                  <a:cubicBezTo>
                    <a:pt x="183015" y="123679"/>
                    <a:pt x="183120" y="123661"/>
                    <a:pt x="183225" y="123622"/>
                  </a:cubicBezTo>
                  <a:cubicBezTo>
                    <a:pt x="183400" y="123559"/>
                    <a:pt x="183575" y="123548"/>
                    <a:pt x="183749" y="123548"/>
                  </a:cubicBezTo>
                  <a:cubicBezTo>
                    <a:pt x="183837" y="123548"/>
                    <a:pt x="183924" y="123551"/>
                    <a:pt x="184011" y="123551"/>
                  </a:cubicBezTo>
                  <a:lnTo>
                    <a:pt x="195572" y="123551"/>
                  </a:lnTo>
                  <a:cubicBezTo>
                    <a:pt x="195638" y="123551"/>
                    <a:pt x="195699" y="123551"/>
                    <a:pt x="195754" y="123551"/>
                  </a:cubicBezTo>
                  <a:cubicBezTo>
                    <a:pt x="196414" y="123551"/>
                    <a:pt x="196394" y="123581"/>
                    <a:pt x="196394" y="124361"/>
                  </a:cubicBezTo>
                  <a:cubicBezTo>
                    <a:pt x="196394" y="125123"/>
                    <a:pt x="196394" y="125885"/>
                    <a:pt x="196394" y="126635"/>
                  </a:cubicBezTo>
                  <a:cubicBezTo>
                    <a:pt x="196382" y="127159"/>
                    <a:pt x="196441" y="127682"/>
                    <a:pt x="196275" y="128194"/>
                  </a:cubicBezTo>
                  <a:cubicBezTo>
                    <a:pt x="196227" y="128349"/>
                    <a:pt x="196251" y="128528"/>
                    <a:pt x="196251" y="128695"/>
                  </a:cubicBezTo>
                  <a:cubicBezTo>
                    <a:pt x="196251" y="129290"/>
                    <a:pt x="196251" y="129885"/>
                    <a:pt x="196251" y="130480"/>
                  </a:cubicBezTo>
                  <a:cubicBezTo>
                    <a:pt x="196239" y="130945"/>
                    <a:pt x="196287" y="131421"/>
                    <a:pt x="196132" y="131885"/>
                  </a:cubicBezTo>
                  <a:cubicBezTo>
                    <a:pt x="196072" y="132064"/>
                    <a:pt x="196108" y="132266"/>
                    <a:pt x="196108" y="132457"/>
                  </a:cubicBezTo>
                  <a:cubicBezTo>
                    <a:pt x="196108" y="133743"/>
                    <a:pt x="196108" y="135029"/>
                    <a:pt x="196108" y="136315"/>
                  </a:cubicBezTo>
                  <a:cubicBezTo>
                    <a:pt x="196108" y="136731"/>
                    <a:pt x="196132" y="137160"/>
                    <a:pt x="196001" y="137577"/>
                  </a:cubicBezTo>
                  <a:cubicBezTo>
                    <a:pt x="195941" y="137755"/>
                    <a:pt x="195965" y="137958"/>
                    <a:pt x="195965" y="138148"/>
                  </a:cubicBezTo>
                  <a:cubicBezTo>
                    <a:pt x="195965" y="139101"/>
                    <a:pt x="195965" y="140053"/>
                    <a:pt x="195965" y="141006"/>
                  </a:cubicBezTo>
                  <a:cubicBezTo>
                    <a:pt x="195965" y="141387"/>
                    <a:pt x="195977" y="141756"/>
                    <a:pt x="195858" y="142137"/>
                  </a:cubicBezTo>
                  <a:cubicBezTo>
                    <a:pt x="195798" y="142327"/>
                    <a:pt x="195822" y="142553"/>
                    <a:pt x="195822" y="142768"/>
                  </a:cubicBezTo>
                  <a:cubicBezTo>
                    <a:pt x="195822" y="144601"/>
                    <a:pt x="195822" y="146435"/>
                    <a:pt x="195822" y="148268"/>
                  </a:cubicBezTo>
                  <a:cubicBezTo>
                    <a:pt x="195822" y="148435"/>
                    <a:pt x="195834" y="148602"/>
                    <a:pt x="195822" y="148768"/>
                  </a:cubicBezTo>
                  <a:cubicBezTo>
                    <a:pt x="195810" y="149209"/>
                    <a:pt x="195775" y="149233"/>
                    <a:pt x="195322" y="149257"/>
                  </a:cubicBezTo>
                  <a:lnTo>
                    <a:pt x="194894" y="149257"/>
                  </a:lnTo>
                  <a:cubicBezTo>
                    <a:pt x="192703" y="149257"/>
                    <a:pt x="190512" y="149257"/>
                    <a:pt x="188321" y="149245"/>
                  </a:cubicBezTo>
                  <a:cubicBezTo>
                    <a:pt x="188223" y="149245"/>
                    <a:pt x="188123" y="149247"/>
                    <a:pt x="188023" y="149247"/>
                  </a:cubicBezTo>
                  <a:cubicBezTo>
                    <a:pt x="187772" y="149247"/>
                    <a:pt x="187517" y="149234"/>
                    <a:pt x="187262" y="149149"/>
                  </a:cubicBezTo>
                  <a:cubicBezTo>
                    <a:pt x="187155" y="149114"/>
                    <a:pt x="187038" y="149105"/>
                    <a:pt x="186919" y="149105"/>
                  </a:cubicBezTo>
                  <a:cubicBezTo>
                    <a:pt x="186800" y="149105"/>
                    <a:pt x="186678" y="149114"/>
                    <a:pt x="186559" y="149114"/>
                  </a:cubicBezTo>
                  <a:cubicBezTo>
                    <a:pt x="186465" y="149110"/>
                    <a:pt x="186371" y="149109"/>
                    <a:pt x="186276" y="149109"/>
                  </a:cubicBezTo>
                  <a:cubicBezTo>
                    <a:pt x="186117" y="149109"/>
                    <a:pt x="185957" y="149112"/>
                    <a:pt x="185798" y="149112"/>
                  </a:cubicBezTo>
                  <a:cubicBezTo>
                    <a:pt x="185434" y="149112"/>
                    <a:pt x="185072" y="149095"/>
                    <a:pt x="184714" y="148983"/>
                  </a:cubicBezTo>
                  <a:cubicBezTo>
                    <a:pt x="184666" y="148964"/>
                    <a:pt x="184613" y="148958"/>
                    <a:pt x="184557" y="148958"/>
                  </a:cubicBezTo>
                  <a:cubicBezTo>
                    <a:pt x="184473" y="148958"/>
                    <a:pt x="184383" y="148971"/>
                    <a:pt x="184297" y="148971"/>
                  </a:cubicBezTo>
                  <a:cubicBezTo>
                    <a:pt x="183773" y="148947"/>
                    <a:pt x="183249" y="149007"/>
                    <a:pt x="182737" y="148852"/>
                  </a:cubicBezTo>
                  <a:cubicBezTo>
                    <a:pt x="182651" y="148821"/>
                    <a:pt x="182559" y="148812"/>
                    <a:pt x="182467" y="148812"/>
                  </a:cubicBezTo>
                  <a:cubicBezTo>
                    <a:pt x="182343" y="148812"/>
                    <a:pt x="182217" y="148828"/>
                    <a:pt x="182094" y="148828"/>
                  </a:cubicBezTo>
                  <a:lnTo>
                    <a:pt x="173319" y="148828"/>
                  </a:lnTo>
                  <a:cubicBezTo>
                    <a:pt x="172879" y="148804"/>
                    <a:pt x="172843" y="148780"/>
                    <a:pt x="172831" y="148316"/>
                  </a:cubicBezTo>
                  <a:cubicBezTo>
                    <a:pt x="172831" y="148149"/>
                    <a:pt x="172831" y="147983"/>
                    <a:pt x="172831" y="147816"/>
                  </a:cubicBezTo>
                  <a:lnTo>
                    <a:pt x="172831" y="140827"/>
                  </a:lnTo>
                  <a:lnTo>
                    <a:pt x="172831" y="133826"/>
                  </a:lnTo>
                  <a:cubicBezTo>
                    <a:pt x="172831" y="133505"/>
                    <a:pt x="172808" y="133171"/>
                    <a:pt x="172927" y="132850"/>
                  </a:cubicBezTo>
                  <a:cubicBezTo>
                    <a:pt x="172986" y="132695"/>
                    <a:pt x="172998" y="132505"/>
                    <a:pt x="172962" y="132350"/>
                  </a:cubicBezTo>
                  <a:cubicBezTo>
                    <a:pt x="172819" y="131790"/>
                    <a:pt x="172927" y="131231"/>
                    <a:pt x="172962" y="130671"/>
                  </a:cubicBezTo>
                  <a:cubicBezTo>
                    <a:pt x="172986" y="130254"/>
                    <a:pt x="172998" y="129826"/>
                    <a:pt x="172867" y="129397"/>
                  </a:cubicBezTo>
                  <a:cubicBezTo>
                    <a:pt x="172772" y="129111"/>
                    <a:pt x="172784" y="128778"/>
                    <a:pt x="172879" y="128480"/>
                  </a:cubicBezTo>
                  <a:cubicBezTo>
                    <a:pt x="172962" y="128206"/>
                    <a:pt x="172962" y="127921"/>
                    <a:pt x="172962" y="127635"/>
                  </a:cubicBezTo>
                  <a:cubicBezTo>
                    <a:pt x="172962" y="126849"/>
                    <a:pt x="172974" y="126063"/>
                    <a:pt x="172962" y="125289"/>
                  </a:cubicBezTo>
                  <a:cubicBezTo>
                    <a:pt x="172962" y="125027"/>
                    <a:pt x="172998" y="124765"/>
                    <a:pt x="172879" y="124515"/>
                  </a:cubicBezTo>
                  <a:cubicBezTo>
                    <a:pt x="172808" y="124349"/>
                    <a:pt x="172867" y="124182"/>
                    <a:pt x="172927" y="124027"/>
                  </a:cubicBezTo>
                  <a:cubicBezTo>
                    <a:pt x="173046" y="123718"/>
                    <a:pt x="173058" y="123694"/>
                    <a:pt x="173391" y="123682"/>
                  </a:cubicBezTo>
                  <a:cubicBezTo>
                    <a:pt x="174224" y="123682"/>
                    <a:pt x="175063" y="123687"/>
                    <a:pt x="175904" y="123687"/>
                  </a:cubicBezTo>
                  <a:cubicBezTo>
                    <a:pt x="176324" y="123687"/>
                    <a:pt x="176745" y="123686"/>
                    <a:pt x="177165" y="123682"/>
                  </a:cubicBezTo>
                  <a:cubicBezTo>
                    <a:pt x="177200" y="123681"/>
                    <a:pt x="177234" y="123681"/>
                    <a:pt x="177268" y="123681"/>
                  </a:cubicBezTo>
                  <a:cubicBezTo>
                    <a:pt x="177544" y="123681"/>
                    <a:pt x="177819" y="123700"/>
                    <a:pt x="178092" y="123700"/>
                  </a:cubicBezTo>
                  <a:cubicBezTo>
                    <a:pt x="178400" y="123700"/>
                    <a:pt x="178707" y="123676"/>
                    <a:pt x="179011" y="123575"/>
                  </a:cubicBezTo>
                  <a:cubicBezTo>
                    <a:pt x="179043" y="123561"/>
                    <a:pt x="179080" y="123556"/>
                    <a:pt x="179117" y="123556"/>
                  </a:cubicBezTo>
                  <a:cubicBezTo>
                    <a:pt x="179174" y="123556"/>
                    <a:pt x="179234" y="123568"/>
                    <a:pt x="179285" y="123575"/>
                  </a:cubicBezTo>
                  <a:cubicBezTo>
                    <a:pt x="179635" y="123657"/>
                    <a:pt x="179980" y="123695"/>
                    <a:pt x="180325" y="123695"/>
                  </a:cubicBezTo>
                  <a:cubicBezTo>
                    <a:pt x="180682" y="123695"/>
                    <a:pt x="181040" y="123654"/>
                    <a:pt x="181404" y="123575"/>
                  </a:cubicBezTo>
                  <a:cubicBezTo>
                    <a:pt x="181577" y="123541"/>
                    <a:pt x="181755" y="123521"/>
                    <a:pt x="181933" y="123521"/>
                  </a:cubicBezTo>
                  <a:close/>
                  <a:moveTo>
                    <a:pt x="203728" y="123539"/>
                  </a:moveTo>
                  <a:cubicBezTo>
                    <a:pt x="203919" y="123539"/>
                    <a:pt x="204109" y="123546"/>
                    <a:pt x="204300" y="123622"/>
                  </a:cubicBezTo>
                  <a:cubicBezTo>
                    <a:pt x="204368" y="123652"/>
                    <a:pt x="204445" y="123673"/>
                    <a:pt x="204523" y="123673"/>
                  </a:cubicBezTo>
                  <a:cubicBezTo>
                    <a:pt x="204540" y="123673"/>
                    <a:pt x="204557" y="123672"/>
                    <a:pt x="204573" y="123670"/>
                  </a:cubicBezTo>
                  <a:cubicBezTo>
                    <a:pt x="204692" y="123661"/>
                    <a:pt x="204809" y="123658"/>
                    <a:pt x="204927" y="123658"/>
                  </a:cubicBezTo>
                  <a:cubicBezTo>
                    <a:pt x="205718" y="123658"/>
                    <a:pt x="206497" y="123828"/>
                    <a:pt x="207290" y="123828"/>
                  </a:cubicBezTo>
                  <a:cubicBezTo>
                    <a:pt x="207353" y="123828"/>
                    <a:pt x="207416" y="123827"/>
                    <a:pt x="207479" y="123825"/>
                  </a:cubicBezTo>
                  <a:cubicBezTo>
                    <a:pt x="207538" y="123825"/>
                    <a:pt x="207598" y="123825"/>
                    <a:pt x="207657" y="123825"/>
                  </a:cubicBezTo>
                  <a:cubicBezTo>
                    <a:pt x="207954" y="123825"/>
                    <a:pt x="208250" y="123833"/>
                    <a:pt x="208538" y="123932"/>
                  </a:cubicBezTo>
                  <a:cubicBezTo>
                    <a:pt x="208637" y="123965"/>
                    <a:pt x="208744" y="123972"/>
                    <a:pt x="208852" y="123972"/>
                  </a:cubicBezTo>
                  <a:cubicBezTo>
                    <a:pt x="208938" y="123972"/>
                    <a:pt x="209025" y="123968"/>
                    <a:pt x="209110" y="123968"/>
                  </a:cubicBezTo>
                  <a:lnTo>
                    <a:pt x="211110" y="123968"/>
                  </a:lnTo>
                  <a:cubicBezTo>
                    <a:pt x="211550" y="123980"/>
                    <a:pt x="212003" y="123944"/>
                    <a:pt x="212443" y="124087"/>
                  </a:cubicBezTo>
                  <a:cubicBezTo>
                    <a:pt x="212525" y="124114"/>
                    <a:pt x="212611" y="124121"/>
                    <a:pt x="212698" y="124121"/>
                  </a:cubicBezTo>
                  <a:cubicBezTo>
                    <a:pt x="212804" y="124121"/>
                    <a:pt x="212911" y="124111"/>
                    <a:pt x="213015" y="124111"/>
                  </a:cubicBezTo>
                  <a:lnTo>
                    <a:pt x="217373" y="124111"/>
                  </a:lnTo>
                  <a:cubicBezTo>
                    <a:pt x="217563" y="124111"/>
                    <a:pt x="217754" y="124111"/>
                    <a:pt x="217944" y="124123"/>
                  </a:cubicBezTo>
                  <a:cubicBezTo>
                    <a:pt x="218147" y="124134"/>
                    <a:pt x="218230" y="124218"/>
                    <a:pt x="218242" y="124444"/>
                  </a:cubicBezTo>
                  <a:cubicBezTo>
                    <a:pt x="218254" y="124658"/>
                    <a:pt x="218254" y="124873"/>
                    <a:pt x="218254" y="125087"/>
                  </a:cubicBezTo>
                  <a:cubicBezTo>
                    <a:pt x="218254" y="129790"/>
                    <a:pt x="218254" y="134505"/>
                    <a:pt x="218254" y="139220"/>
                  </a:cubicBezTo>
                  <a:cubicBezTo>
                    <a:pt x="218254" y="139624"/>
                    <a:pt x="218230" y="140017"/>
                    <a:pt x="218361" y="140422"/>
                  </a:cubicBezTo>
                  <a:cubicBezTo>
                    <a:pt x="218420" y="140589"/>
                    <a:pt x="218397" y="140791"/>
                    <a:pt x="218397" y="140982"/>
                  </a:cubicBezTo>
                  <a:cubicBezTo>
                    <a:pt x="218397" y="141720"/>
                    <a:pt x="218385" y="142458"/>
                    <a:pt x="218397" y="143196"/>
                  </a:cubicBezTo>
                  <a:cubicBezTo>
                    <a:pt x="218397" y="143720"/>
                    <a:pt x="218337" y="144244"/>
                    <a:pt x="218516" y="144756"/>
                  </a:cubicBezTo>
                  <a:cubicBezTo>
                    <a:pt x="218551" y="144863"/>
                    <a:pt x="218528" y="144994"/>
                    <a:pt x="218528" y="145113"/>
                  </a:cubicBezTo>
                  <a:cubicBezTo>
                    <a:pt x="218539" y="146328"/>
                    <a:pt x="218539" y="147530"/>
                    <a:pt x="218539" y="148745"/>
                  </a:cubicBezTo>
                  <a:cubicBezTo>
                    <a:pt x="218539" y="148864"/>
                    <a:pt x="218539" y="148983"/>
                    <a:pt x="218528" y="149102"/>
                  </a:cubicBezTo>
                  <a:cubicBezTo>
                    <a:pt x="218516" y="149268"/>
                    <a:pt x="218420" y="149376"/>
                    <a:pt x="218254" y="149376"/>
                  </a:cubicBezTo>
                  <a:cubicBezTo>
                    <a:pt x="218039" y="149388"/>
                    <a:pt x="217825" y="149388"/>
                    <a:pt x="217611" y="149388"/>
                  </a:cubicBezTo>
                  <a:cubicBezTo>
                    <a:pt x="216742" y="149392"/>
                    <a:pt x="215871" y="149393"/>
                    <a:pt x="215000" y="149393"/>
                  </a:cubicBezTo>
                  <a:cubicBezTo>
                    <a:pt x="213257" y="149393"/>
                    <a:pt x="211511" y="149388"/>
                    <a:pt x="209765" y="149388"/>
                  </a:cubicBezTo>
                  <a:lnTo>
                    <a:pt x="201835" y="149388"/>
                  </a:lnTo>
                  <a:cubicBezTo>
                    <a:pt x="201774" y="149388"/>
                    <a:pt x="201714" y="149388"/>
                    <a:pt x="201654" y="149388"/>
                  </a:cubicBezTo>
                  <a:cubicBezTo>
                    <a:pt x="201384" y="149388"/>
                    <a:pt x="201119" y="149380"/>
                    <a:pt x="200847" y="149292"/>
                  </a:cubicBezTo>
                  <a:cubicBezTo>
                    <a:pt x="200741" y="149259"/>
                    <a:pt x="200624" y="149252"/>
                    <a:pt x="200504" y="149252"/>
                  </a:cubicBezTo>
                  <a:cubicBezTo>
                    <a:pt x="200409" y="149252"/>
                    <a:pt x="200311" y="149257"/>
                    <a:pt x="200216" y="149257"/>
                  </a:cubicBezTo>
                  <a:cubicBezTo>
                    <a:pt x="199239" y="149245"/>
                    <a:pt x="198263" y="149245"/>
                    <a:pt x="197287" y="149245"/>
                  </a:cubicBezTo>
                  <a:cubicBezTo>
                    <a:pt x="197120" y="149245"/>
                    <a:pt x="196953" y="149245"/>
                    <a:pt x="196787" y="149233"/>
                  </a:cubicBezTo>
                  <a:cubicBezTo>
                    <a:pt x="196656" y="149221"/>
                    <a:pt x="196572" y="149126"/>
                    <a:pt x="196560" y="148995"/>
                  </a:cubicBezTo>
                  <a:cubicBezTo>
                    <a:pt x="196537" y="148828"/>
                    <a:pt x="196537" y="148661"/>
                    <a:pt x="196537" y="148495"/>
                  </a:cubicBezTo>
                  <a:cubicBezTo>
                    <a:pt x="196537" y="145030"/>
                    <a:pt x="196537" y="141553"/>
                    <a:pt x="196549" y="138077"/>
                  </a:cubicBezTo>
                  <a:cubicBezTo>
                    <a:pt x="196549" y="137886"/>
                    <a:pt x="196525" y="137684"/>
                    <a:pt x="196584" y="137517"/>
                  </a:cubicBezTo>
                  <a:cubicBezTo>
                    <a:pt x="196691" y="137184"/>
                    <a:pt x="196680" y="136862"/>
                    <a:pt x="196680" y="136529"/>
                  </a:cubicBezTo>
                  <a:cubicBezTo>
                    <a:pt x="196680" y="134838"/>
                    <a:pt x="196680" y="133147"/>
                    <a:pt x="196680" y="131457"/>
                  </a:cubicBezTo>
                  <a:cubicBezTo>
                    <a:pt x="196680" y="131100"/>
                    <a:pt x="196668" y="130754"/>
                    <a:pt x="196787" y="130397"/>
                  </a:cubicBezTo>
                  <a:cubicBezTo>
                    <a:pt x="196846" y="130207"/>
                    <a:pt x="196822" y="129980"/>
                    <a:pt x="196822" y="129766"/>
                  </a:cubicBezTo>
                  <a:cubicBezTo>
                    <a:pt x="196822" y="127933"/>
                    <a:pt x="196822" y="126099"/>
                    <a:pt x="196822" y="124265"/>
                  </a:cubicBezTo>
                  <a:cubicBezTo>
                    <a:pt x="196822" y="123551"/>
                    <a:pt x="196834" y="123539"/>
                    <a:pt x="197525" y="123539"/>
                  </a:cubicBezTo>
                  <a:lnTo>
                    <a:pt x="203585" y="123539"/>
                  </a:lnTo>
                  <a:cubicBezTo>
                    <a:pt x="203633" y="123539"/>
                    <a:pt x="203680" y="123539"/>
                    <a:pt x="203728" y="123539"/>
                  </a:cubicBezTo>
                  <a:close/>
                  <a:moveTo>
                    <a:pt x="230393" y="124110"/>
                  </a:moveTo>
                  <a:cubicBezTo>
                    <a:pt x="230664" y="124110"/>
                    <a:pt x="230942" y="124119"/>
                    <a:pt x="231220" y="124218"/>
                  </a:cubicBezTo>
                  <a:cubicBezTo>
                    <a:pt x="231315" y="124250"/>
                    <a:pt x="231426" y="124255"/>
                    <a:pt x="231539" y="124255"/>
                  </a:cubicBezTo>
                  <a:cubicBezTo>
                    <a:pt x="231595" y="124255"/>
                    <a:pt x="231652" y="124253"/>
                    <a:pt x="231708" y="124253"/>
                  </a:cubicBezTo>
                  <a:lnTo>
                    <a:pt x="233208" y="124253"/>
                  </a:lnTo>
                  <a:cubicBezTo>
                    <a:pt x="233613" y="124265"/>
                    <a:pt x="234006" y="124230"/>
                    <a:pt x="234410" y="124361"/>
                  </a:cubicBezTo>
                  <a:cubicBezTo>
                    <a:pt x="234497" y="124393"/>
                    <a:pt x="234592" y="124401"/>
                    <a:pt x="234689" y="124401"/>
                  </a:cubicBezTo>
                  <a:cubicBezTo>
                    <a:pt x="234779" y="124401"/>
                    <a:pt x="234871" y="124394"/>
                    <a:pt x="234962" y="124394"/>
                  </a:cubicBezTo>
                  <a:cubicBezTo>
                    <a:pt x="234989" y="124394"/>
                    <a:pt x="235015" y="124395"/>
                    <a:pt x="235041" y="124396"/>
                  </a:cubicBezTo>
                  <a:cubicBezTo>
                    <a:pt x="235189" y="124404"/>
                    <a:pt x="235337" y="124405"/>
                    <a:pt x="235484" y="124405"/>
                  </a:cubicBezTo>
                  <a:cubicBezTo>
                    <a:pt x="235653" y="124405"/>
                    <a:pt x="235821" y="124403"/>
                    <a:pt x="235990" y="124403"/>
                  </a:cubicBezTo>
                  <a:cubicBezTo>
                    <a:pt x="236410" y="124403"/>
                    <a:pt x="236829" y="124418"/>
                    <a:pt x="237244" y="124527"/>
                  </a:cubicBezTo>
                  <a:cubicBezTo>
                    <a:pt x="237351" y="124554"/>
                    <a:pt x="237465" y="124562"/>
                    <a:pt x="237582" y="124562"/>
                  </a:cubicBezTo>
                  <a:cubicBezTo>
                    <a:pt x="237777" y="124562"/>
                    <a:pt x="237979" y="124539"/>
                    <a:pt x="238173" y="124539"/>
                  </a:cubicBezTo>
                  <a:cubicBezTo>
                    <a:pt x="238518" y="124551"/>
                    <a:pt x="238875" y="124527"/>
                    <a:pt x="239221" y="124646"/>
                  </a:cubicBezTo>
                  <a:cubicBezTo>
                    <a:pt x="239333" y="124679"/>
                    <a:pt x="239453" y="124687"/>
                    <a:pt x="239574" y="124687"/>
                  </a:cubicBezTo>
                  <a:cubicBezTo>
                    <a:pt x="239671" y="124687"/>
                    <a:pt x="239768" y="124682"/>
                    <a:pt x="239864" y="124682"/>
                  </a:cubicBezTo>
                  <a:cubicBezTo>
                    <a:pt x="240292" y="124694"/>
                    <a:pt x="240518" y="124920"/>
                    <a:pt x="240518" y="125373"/>
                  </a:cubicBezTo>
                  <a:lnTo>
                    <a:pt x="240518" y="125801"/>
                  </a:lnTo>
                  <a:cubicBezTo>
                    <a:pt x="240518" y="127849"/>
                    <a:pt x="240518" y="129897"/>
                    <a:pt x="240518" y="131945"/>
                  </a:cubicBezTo>
                  <a:cubicBezTo>
                    <a:pt x="240518" y="132278"/>
                    <a:pt x="240495" y="132612"/>
                    <a:pt x="240626" y="132933"/>
                  </a:cubicBezTo>
                  <a:cubicBezTo>
                    <a:pt x="240661" y="132993"/>
                    <a:pt x="240661" y="133064"/>
                    <a:pt x="240661" y="133136"/>
                  </a:cubicBezTo>
                  <a:cubicBezTo>
                    <a:pt x="240578" y="134207"/>
                    <a:pt x="240876" y="135267"/>
                    <a:pt x="240816" y="136338"/>
                  </a:cubicBezTo>
                  <a:cubicBezTo>
                    <a:pt x="240792" y="136791"/>
                    <a:pt x="240816" y="137243"/>
                    <a:pt x="240816" y="137696"/>
                  </a:cubicBezTo>
                  <a:cubicBezTo>
                    <a:pt x="240816" y="137958"/>
                    <a:pt x="240816" y="138208"/>
                    <a:pt x="240899" y="138470"/>
                  </a:cubicBezTo>
                  <a:cubicBezTo>
                    <a:pt x="240947" y="138672"/>
                    <a:pt x="240947" y="138886"/>
                    <a:pt x="240947" y="139101"/>
                  </a:cubicBezTo>
                  <a:cubicBezTo>
                    <a:pt x="240947" y="139958"/>
                    <a:pt x="240947" y="140815"/>
                    <a:pt x="240947" y="141672"/>
                  </a:cubicBezTo>
                  <a:cubicBezTo>
                    <a:pt x="240959" y="142125"/>
                    <a:pt x="240923" y="142565"/>
                    <a:pt x="241066" y="143018"/>
                  </a:cubicBezTo>
                  <a:cubicBezTo>
                    <a:pt x="241126" y="143232"/>
                    <a:pt x="241090" y="143482"/>
                    <a:pt x="241090" y="143720"/>
                  </a:cubicBezTo>
                  <a:cubicBezTo>
                    <a:pt x="241102" y="144030"/>
                    <a:pt x="241102" y="144339"/>
                    <a:pt x="241185" y="144637"/>
                  </a:cubicBezTo>
                  <a:cubicBezTo>
                    <a:pt x="241257" y="144863"/>
                    <a:pt x="241221" y="145113"/>
                    <a:pt x="241233" y="145351"/>
                  </a:cubicBezTo>
                  <a:cubicBezTo>
                    <a:pt x="241268" y="145959"/>
                    <a:pt x="241245" y="146578"/>
                    <a:pt x="241340" y="147197"/>
                  </a:cubicBezTo>
                  <a:cubicBezTo>
                    <a:pt x="241447" y="147864"/>
                    <a:pt x="241376" y="148566"/>
                    <a:pt x="241364" y="149257"/>
                  </a:cubicBezTo>
                  <a:cubicBezTo>
                    <a:pt x="241364" y="149423"/>
                    <a:pt x="241257" y="149507"/>
                    <a:pt x="241090" y="149519"/>
                  </a:cubicBezTo>
                  <a:cubicBezTo>
                    <a:pt x="240947" y="149530"/>
                    <a:pt x="240804" y="149530"/>
                    <a:pt x="240661" y="149530"/>
                  </a:cubicBezTo>
                  <a:lnTo>
                    <a:pt x="238518" y="149530"/>
                  </a:lnTo>
                  <a:cubicBezTo>
                    <a:pt x="238256" y="149530"/>
                    <a:pt x="238006" y="149530"/>
                    <a:pt x="237744" y="149459"/>
                  </a:cubicBezTo>
                  <a:cubicBezTo>
                    <a:pt x="237518" y="149399"/>
                    <a:pt x="237280" y="149399"/>
                    <a:pt x="237042" y="149399"/>
                  </a:cubicBezTo>
                  <a:cubicBezTo>
                    <a:pt x="236244" y="149393"/>
                    <a:pt x="235446" y="149393"/>
                    <a:pt x="234649" y="149393"/>
                  </a:cubicBezTo>
                  <a:cubicBezTo>
                    <a:pt x="233851" y="149393"/>
                    <a:pt x="233053" y="149393"/>
                    <a:pt x="232255" y="149388"/>
                  </a:cubicBezTo>
                  <a:cubicBezTo>
                    <a:pt x="232160" y="149388"/>
                    <a:pt x="232066" y="149389"/>
                    <a:pt x="231972" y="149389"/>
                  </a:cubicBezTo>
                  <a:cubicBezTo>
                    <a:pt x="231737" y="149389"/>
                    <a:pt x="231505" y="149377"/>
                    <a:pt x="231267" y="149292"/>
                  </a:cubicBezTo>
                  <a:cubicBezTo>
                    <a:pt x="231148" y="149251"/>
                    <a:pt x="231017" y="149230"/>
                    <a:pt x="230885" y="149230"/>
                  </a:cubicBezTo>
                  <a:cubicBezTo>
                    <a:pt x="230752" y="149230"/>
                    <a:pt x="230618" y="149251"/>
                    <a:pt x="230493" y="149292"/>
                  </a:cubicBezTo>
                  <a:cubicBezTo>
                    <a:pt x="230264" y="149377"/>
                    <a:pt x="230028" y="149389"/>
                    <a:pt x="229791" y="149389"/>
                  </a:cubicBezTo>
                  <a:cubicBezTo>
                    <a:pt x="229696" y="149389"/>
                    <a:pt x="229600" y="149388"/>
                    <a:pt x="229505" y="149388"/>
                  </a:cubicBezTo>
                  <a:cubicBezTo>
                    <a:pt x="228993" y="149393"/>
                    <a:pt x="228481" y="149396"/>
                    <a:pt x="227971" y="149396"/>
                  </a:cubicBezTo>
                  <a:cubicBezTo>
                    <a:pt x="227460" y="149396"/>
                    <a:pt x="226951" y="149393"/>
                    <a:pt x="226445" y="149388"/>
                  </a:cubicBezTo>
                  <a:cubicBezTo>
                    <a:pt x="226299" y="149388"/>
                    <a:pt x="226154" y="149398"/>
                    <a:pt x="226008" y="149398"/>
                  </a:cubicBezTo>
                  <a:cubicBezTo>
                    <a:pt x="225844" y="149398"/>
                    <a:pt x="225680" y="149385"/>
                    <a:pt x="225516" y="149328"/>
                  </a:cubicBezTo>
                  <a:cubicBezTo>
                    <a:pt x="225481" y="149316"/>
                    <a:pt x="225421" y="149304"/>
                    <a:pt x="225386" y="149304"/>
                  </a:cubicBezTo>
                  <a:cubicBezTo>
                    <a:pt x="224811" y="149385"/>
                    <a:pt x="224239" y="149406"/>
                    <a:pt x="223666" y="149406"/>
                  </a:cubicBezTo>
                  <a:cubicBezTo>
                    <a:pt x="223051" y="149406"/>
                    <a:pt x="222435" y="149382"/>
                    <a:pt x="221818" y="149382"/>
                  </a:cubicBezTo>
                  <a:cubicBezTo>
                    <a:pt x="221654" y="149382"/>
                    <a:pt x="221490" y="149383"/>
                    <a:pt x="221325" y="149388"/>
                  </a:cubicBezTo>
                  <a:cubicBezTo>
                    <a:pt x="221159" y="149392"/>
                    <a:pt x="220992" y="149393"/>
                    <a:pt x="220825" y="149393"/>
                  </a:cubicBezTo>
                  <a:cubicBezTo>
                    <a:pt x="220492" y="149393"/>
                    <a:pt x="220159" y="149388"/>
                    <a:pt x="219825" y="149388"/>
                  </a:cubicBezTo>
                  <a:cubicBezTo>
                    <a:pt x="219682" y="149388"/>
                    <a:pt x="219540" y="149388"/>
                    <a:pt x="219397" y="149376"/>
                  </a:cubicBezTo>
                  <a:cubicBezTo>
                    <a:pt x="219242" y="149364"/>
                    <a:pt x="219135" y="149280"/>
                    <a:pt x="219111" y="149114"/>
                  </a:cubicBezTo>
                  <a:cubicBezTo>
                    <a:pt x="219099" y="148947"/>
                    <a:pt x="219099" y="148780"/>
                    <a:pt x="219099" y="148614"/>
                  </a:cubicBezTo>
                  <a:cubicBezTo>
                    <a:pt x="219099" y="147971"/>
                    <a:pt x="219111" y="147340"/>
                    <a:pt x="219099" y="146697"/>
                  </a:cubicBezTo>
                  <a:cubicBezTo>
                    <a:pt x="219099" y="146244"/>
                    <a:pt x="219135" y="145792"/>
                    <a:pt x="218992" y="145351"/>
                  </a:cubicBezTo>
                  <a:cubicBezTo>
                    <a:pt x="218932" y="145173"/>
                    <a:pt x="218968" y="144970"/>
                    <a:pt x="218956" y="144780"/>
                  </a:cubicBezTo>
                  <a:cubicBezTo>
                    <a:pt x="218932" y="143982"/>
                    <a:pt x="219039" y="143172"/>
                    <a:pt x="218837" y="142375"/>
                  </a:cubicBezTo>
                  <a:cubicBezTo>
                    <a:pt x="218789" y="142196"/>
                    <a:pt x="218825" y="141994"/>
                    <a:pt x="218825" y="141803"/>
                  </a:cubicBezTo>
                  <a:cubicBezTo>
                    <a:pt x="218813" y="139589"/>
                    <a:pt x="218813" y="137374"/>
                    <a:pt x="218813" y="135160"/>
                  </a:cubicBezTo>
                  <a:cubicBezTo>
                    <a:pt x="218813" y="134874"/>
                    <a:pt x="218825" y="134600"/>
                    <a:pt x="218730" y="134314"/>
                  </a:cubicBezTo>
                  <a:cubicBezTo>
                    <a:pt x="218670" y="134148"/>
                    <a:pt x="218682" y="133945"/>
                    <a:pt x="218682" y="133755"/>
                  </a:cubicBezTo>
                  <a:cubicBezTo>
                    <a:pt x="218682" y="130778"/>
                    <a:pt x="218670" y="127802"/>
                    <a:pt x="218682" y="124837"/>
                  </a:cubicBezTo>
                  <a:cubicBezTo>
                    <a:pt x="218682" y="124123"/>
                    <a:pt x="218682" y="124111"/>
                    <a:pt x="219385" y="124111"/>
                  </a:cubicBezTo>
                  <a:lnTo>
                    <a:pt x="230231" y="124111"/>
                  </a:lnTo>
                  <a:cubicBezTo>
                    <a:pt x="230285" y="124111"/>
                    <a:pt x="230339" y="124110"/>
                    <a:pt x="230393" y="124110"/>
                  </a:cubicBezTo>
                  <a:close/>
                  <a:moveTo>
                    <a:pt x="241391" y="124679"/>
                  </a:moveTo>
                  <a:cubicBezTo>
                    <a:pt x="241456" y="124679"/>
                    <a:pt x="241533" y="124691"/>
                    <a:pt x="241626" y="124718"/>
                  </a:cubicBezTo>
                  <a:cubicBezTo>
                    <a:pt x="242003" y="124817"/>
                    <a:pt x="242380" y="124825"/>
                    <a:pt x="242750" y="124825"/>
                  </a:cubicBezTo>
                  <a:cubicBezTo>
                    <a:pt x="242824" y="124825"/>
                    <a:pt x="242898" y="124825"/>
                    <a:pt x="242971" y="124825"/>
                  </a:cubicBezTo>
                  <a:lnTo>
                    <a:pt x="249758" y="124825"/>
                  </a:lnTo>
                  <a:cubicBezTo>
                    <a:pt x="250043" y="124825"/>
                    <a:pt x="250317" y="124825"/>
                    <a:pt x="250603" y="124908"/>
                  </a:cubicBezTo>
                  <a:cubicBezTo>
                    <a:pt x="250829" y="124968"/>
                    <a:pt x="251079" y="124956"/>
                    <a:pt x="251305" y="124968"/>
                  </a:cubicBezTo>
                  <a:cubicBezTo>
                    <a:pt x="251424" y="124974"/>
                    <a:pt x="251542" y="124976"/>
                    <a:pt x="251661" y="124976"/>
                  </a:cubicBezTo>
                  <a:cubicBezTo>
                    <a:pt x="251860" y="124976"/>
                    <a:pt x="252059" y="124971"/>
                    <a:pt x="252257" y="124971"/>
                  </a:cubicBezTo>
                  <a:cubicBezTo>
                    <a:pt x="252629" y="124971"/>
                    <a:pt x="252999" y="124990"/>
                    <a:pt x="253365" y="125099"/>
                  </a:cubicBezTo>
                  <a:cubicBezTo>
                    <a:pt x="253446" y="125118"/>
                    <a:pt x="253531" y="125124"/>
                    <a:pt x="253617" y="125124"/>
                  </a:cubicBezTo>
                  <a:cubicBezTo>
                    <a:pt x="253747" y="125124"/>
                    <a:pt x="253880" y="125111"/>
                    <a:pt x="254008" y="125111"/>
                  </a:cubicBezTo>
                  <a:lnTo>
                    <a:pt x="263855" y="125111"/>
                  </a:lnTo>
                  <a:cubicBezTo>
                    <a:pt x="263874" y="125111"/>
                    <a:pt x="263894" y="125111"/>
                    <a:pt x="263912" y="125111"/>
                  </a:cubicBezTo>
                  <a:cubicBezTo>
                    <a:pt x="264396" y="125111"/>
                    <a:pt x="264465" y="125122"/>
                    <a:pt x="264545" y="125718"/>
                  </a:cubicBezTo>
                  <a:cubicBezTo>
                    <a:pt x="264676" y="126599"/>
                    <a:pt x="264640" y="127480"/>
                    <a:pt x="264664" y="128349"/>
                  </a:cubicBezTo>
                  <a:cubicBezTo>
                    <a:pt x="264676" y="128635"/>
                    <a:pt x="264640" y="128921"/>
                    <a:pt x="264759" y="129195"/>
                  </a:cubicBezTo>
                  <a:cubicBezTo>
                    <a:pt x="264783" y="129230"/>
                    <a:pt x="264795" y="129290"/>
                    <a:pt x="264795" y="129337"/>
                  </a:cubicBezTo>
                  <a:cubicBezTo>
                    <a:pt x="264736" y="130076"/>
                    <a:pt x="264962" y="130790"/>
                    <a:pt x="264950" y="131528"/>
                  </a:cubicBezTo>
                  <a:cubicBezTo>
                    <a:pt x="264950" y="131790"/>
                    <a:pt x="264938" y="132052"/>
                    <a:pt x="265033" y="132302"/>
                  </a:cubicBezTo>
                  <a:cubicBezTo>
                    <a:pt x="265069" y="132385"/>
                    <a:pt x="265093" y="132493"/>
                    <a:pt x="265081" y="132576"/>
                  </a:cubicBezTo>
                  <a:cubicBezTo>
                    <a:pt x="265010" y="133302"/>
                    <a:pt x="265152" y="134005"/>
                    <a:pt x="265260" y="134707"/>
                  </a:cubicBezTo>
                  <a:cubicBezTo>
                    <a:pt x="265367" y="135362"/>
                    <a:pt x="265295" y="136029"/>
                    <a:pt x="265486" y="136672"/>
                  </a:cubicBezTo>
                  <a:cubicBezTo>
                    <a:pt x="265533" y="136826"/>
                    <a:pt x="265521" y="137005"/>
                    <a:pt x="265521" y="137172"/>
                  </a:cubicBezTo>
                  <a:cubicBezTo>
                    <a:pt x="265521" y="137719"/>
                    <a:pt x="265521" y="138267"/>
                    <a:pt x="265521" y="138815"/>
                  </a:cubicBezTo>
                  <a:cubicBezTo>
                    <a:pt x="265533" y="139255"/>
                    <a:pt x="265498" y="139708"/>
                    <a:pt x="265641" y="140160"/>
                  </a:cubicBezTo>
                  <a:cubicBezTo>
                    <a:pt x="265700" y="140351"/>
                    <a:pt x="265664" y="140577"/>
                    <a:pt x="265664" y="140791"/>
                  </a:cubicBezTo>
                  <a:cubicBezTo>
                    <a:pt x="265664" y="142291"/>
                    <a:pt x="265664" y="143792"/>
                    <a:pt x="265664" y="145292"/>
                  </a:cubicBezTo>
                  <a:cubicBezTo>
                    <a:pt x="265664" y="145601"/>
                    <a:pt x="265652" y="145911"/>
                    <a:pt x="265760" y="146209"/>
                  </a:cubicBezTo>
                  <a:cubicBezTo>
                    <a:pt x="265807" y="146340"/>
                    <a:pt x="265807" y="146494"/>
                    <a:pt x="265807" y="146625"/>
                  </a:cubicBezTo>
                  <a:cubicBezTo>
                    <a:pt x="265807" y="147602"/>
                    <a:pt x="265807" y="148578"/>
                    <a:pt x="265807" y="149554"/>
                  </a:cubicBezTo>
                  <a:cubicBezTo>
                    <a:pt x="265807" y="149649"/>
                    <a:pt x="265807" y="149745"/>
                    <a:pt x="265795" y="149840"/>
                  </a:cubicBezTo>
                  <a:cubicBezTo>
                    <a:pt x="265783" y="149971"/>
                    <a:pt x="265712" y="150078"/>
                    <a:pt x="265581" y="150078"/>
                  </a:cubicBezTo>
                  <a:cubicBezTo>
                    <a:pt x="265028" y="150091"/>
                    <a:pt x="264475" y="150119"/>
                    <a:pt x="263921" y="150119"/>
                  </a:cubicBezTo>
                  <a:cubicBezTo>
                    <a:pt x="263474" y="150119"/>
                    <a:pt x="263028" y="150101"/>
                    <a:pt x="262581" y="150042"/>
                  </a:cubicBezTo>
                  <a:cubicBezTo>
                    <a:pt x="262331" y="150007"/>
                    <a:pt x="262069" y="149959"/>
                    <a:pt x="261807" y="149959"/>
                  </a:cubicBezTo>
                  <a:lnTo>
                    <a:pt x="258378" y="149959"/>
                  </a:lnTo>
                  <a:cubicBezTo>
                    <a:pt x="258231" y="149959"/>
                    <a:pt x="258083" y="149963"/>
                    <a:pt x="257934" y="149963"/>
                  </a:cubicBezTo>
                  <a:cubicBezTo>
                    <a:pt x="257637" y="149963"/>
                    <a:pt x="257338" y="149947"/>
                    <a:pt x="257044" y="149852"/>
                  </a:cubicBezTo>
                  <a:cubicBezTo>
                    <a:pt x="256963" y="149825"/>
                    <a:pt x="256877" y="149817"/>
                    <a:pt x="256789" y="149817"/>
                  </a:cubicBezTo>
                  <a:cubicBezTo>
                    <a:pt x="256684" y="149817"/>
                    <a:pt x="256577" y="149828"/>
                    <a:pt x="256473" y="149828"/>
                  </a:cubicBezTo>
                  <a:cubicBezTo>
                    <a:pt x="255282" y="149816"/>
                    <a:pt x="254091" y="149816"/>
                    <a:pt x="252901" y="149816"/>
                  </a:cubicBezTo>
                  <a:cubicBezTo>
                    <a:pt x="252787" y="149816"/>
                    <a:pt x="252673" y="149818"/>
                    <a:pt x="252560" y="149818"/>
                  </a:cubicBezTo>
                  <a:cubicBezTo>
                    <a:pt x="252249" y="149818"/>
                    <a:pt x="251941" y="149805"/>
                    <a:pt x="251627" y="149709"/>
                  </a:cubicBezTo>
                  <a:cubicBezTo>
                    <a:pt x="251540" y="149682"/>
                    <a:pt x="251446" y="149675"/>
                    <a:pt x="251349" y="149675"/>
                  </a:cubicBezTo>
                  <a:cubicBezTo>
                    <a:pt x="251233" y="149675"/>
                    <a:pt x="251113" y="149685"/>
                    <a:pt x="250996" y="149685"/>
                  </a:cubicBezTo>
                  <a:cubicBezTo>
                    <a:pt x="249258" y="149673"/>
                    <a:pt x="247519" y="149673"/>
                    <a:pt x="245781" y="149673"/>
                  </a:cubicBezTo>
                  <a:cubicBezTo>
                    <a:pt x="245719" y="149673"/>
                    <a:pt x="245657" y="149674"/>
                    <a:pt x="245595" y="149674"/>
                  </a:cubicBezTo>
                  <a:cubicBezTo>
                    <a:pt x="245348" y="149674"/>
                    <a:pt x="245102" y="149666"/>
                    <a:pt x="244864" y="149590"/>
                  </a:cubicBezTo>
                  <a:cubicBezTo>
                    <a:pt x="244737" y="149547"/>
                    <a:pt x="244597" y="149541"/>
                    <a:pt x="244458" y="149541"/>
                  </a:cubicBezTo>
                  <a:cubicBezTo>
                    <a:pt x="244402" y="149541"/>
                    <a:pt x="244347" y="149542"/>
                    <a:pt x="244293" y="149542"/>
                  </a:cubicBezTo>
                  <a:cubicBezTo>
                    <a:pt x="243983" y="149536"/>
                    <a:pt x="243676" y="149536"/>
                    <a:pt x="243370" y="149536"/>
                  </a:cubicBezTo>
                  <a:cubicBezTo>
                    <a:pt x="243063" y="149536"/>
                    <a:pt x="242757" y="149536"/>
                    <a:pt x="242447" y="149530"/>
                  </a:cubicBezTo>
                  <a:cubicBezTo>
                    <a:pt x="242007" y="149530"/>
                    <a:pt x="241971" y="149483"/>
                    <a:pt x="241959" y="149030"/>
                  </a:cubicBezTo>
                  <a:cubicBezTo>
                    <a:pt x="241947" y="148673"/>
                    <a:pt x="241959" y="148316"/>
                    <a:pt x="241947" y="147959"/>
                  </a:cubicBezTo>
                  <a:cubicBezTo>
                    <a:pt x="241947" y="147459"/>
                    <a:pt x="241995" y="146959"/>
                    <a:pt x="241840" y="146471"/>
                  </a:cubicBezTo>
                  <a:cubicBezTo>
                    <a:pt x="241780" y="146316"/>
                    <a:pt x="241816" y="146137"/>
                    <a:pt x="241816" y="145970"/>
                  </a:cubicBezTo>
                  <a:cubicBezTo>
                    <a:pt x="241804" y="145637"/>
                    <a:pt x="241840" y="145304"/>
                    <a:pt x="241697" y="144982"/>
                  </a:cubicBezTo>
                  <a:cubicBezTo>
                    <a:pt x="241673" y="144923"/>
                    <a:pt x="241673" y="144851"/>
                    <a:pt x="241673" y="144780"/>
                  </a:cubicBezTo>
                  <a:cubicBezTo>
                    <a:pt x="241709" y="143423"/>
                    <a:pt x="241435" y="142077"/>
                    <a:pt x="241518" y="140720"/>
                  </a:cubicBezTo>
                  <a:cubicBezTo>
                    <a:pt x="241542" y="140327"/>
                    <a:pt x="241554" y="139922"/>
                    <a:pt x="241411" y="139517"/>
                  </a:cubicBezTo>
                  <a:cubicBezTo>
                    <a:pt x="241364" y="139351"/>
                    <a:pt x="241388" y="139148"/>
                    <a:pt x="241388" y="138958"/>
                  </a:cubicBezTo>
                  <a:cubicBezTo>
                    <a:pt x="241388" y="138148"/>
                    <a:pt x="241388" y="137338"/>
                    <a:pt x="241376" y="136529"/>
                  </a:cubicBezTo>
                  <a:cubicBezTo>
                    <a:pt x="241376" y="136029"/>
                    <a:pt x="241423" y="135529"/>
                    <a:pt x="241268" y="135041"/>
                  </a:cubicBezTo>
                  <a:cubicBezTo>
                    <a:pt x="241209" y="134850"/>
                    <a:pt x="241245" y="134624"/>
                    <a:pt x="241245" y="134410"/>
                  </a:cubicBezTo>
                  <a:cubicBezTo>
                    <a:pt x="241233" y="133957"/>
                    <a:pt x="241268" y="133505"/>
                    <a:pt x="241126" y="133064"/>
                  </a:cubicBezTo>
                  <a:cubicBezTo>
                    <a:pt x="241066" y="132886"/>
                    <a:pt x="241102" y="132683"/>
                    <a:pt x="241102" y="132493"/>
                  </a:cubicBezTo>
                  <a:lnTo>
                    <a:pt x="241102" y="128933"/>
                  </a:lnTo>
                  <a:lnTo>
                    <a:pt x="241102" y="128921"/>
                  </a:lnTo>
                  <a:lnTo>
                    <a:pt x="241102" y="125492"/>
                  </a:lnTo>
                  <a:lnTo>
                    <a:pt x="241102" y="125135"/>
                  </a:lnTo>
                  <a:cubicBezTo>
                    <a:pt x="241092" y="124838"/>
                    <a:pt x="241163" y="124679"/>
                    <a:pt x="241391" y="124679"/>
                  </a:cubicBezTo>
                  <a:close/>
                  <a:moveTo>
                    <a:pt x="67444" y="146522"/>
                  </a:moveTo>
                  <a:cubicBezTo>
                    <a:pt x="67829" y="146522"/>
                    <a:pt x="68217" y="146547"/>
                    <a:pt x="68604" y="146554"/>
                  </a:cubicBezTo>
                  <a:cubicBezTo>
                    <a:pt x="68771" y="146554"/>
                    <a:pt x="68854" y="146685"/>
                    <a:pt x="68854" y="146840"/>
                  </a:cubicBezTo>
                  <a:cubicBezTo>
                    <a:pt x="68854" y="147006"/>
                    <a:pt x="68890" y="147185"/>
                    <a:pt x="68842" y="147340"/>
                  </a:cubicBezTo>
                  <a:cubicBezTo>
                    <a:pt x="68687" y="147804"/>
                    <a:pt x="68735" y="148280"/>
                    <a:pt x="68723" y="148757"/>
                  </a:cubicBezTo>
                  <a:cubicBezTo>
                    <a:pt x="68699" y="149435"/>
                    <a:pt x="68747" y="150126"/>
                    <a:pt x="68616" y="150816"/>
                  </a:cubicBezTo>
                  <a:cubicBezTo>
                    <a:pt x="68509" y="151364"/>
                    <a:pt x="68592" y="151947"/>
                    <a:pt x="68580" y="152519"/>
                  </a:cubicBezTo>
                  <a:cubicBezTo>
                    <a:pt x="68568" y="152971"/>
                    <a:pt x="68616" y="153424"/>
                    <a:pt x="68461" y="153864"/>
                  </a:cubicBezTo>
                  <a:cubicBezTo>
                    <a:pt x="68414" y="154019"/>
                    <a:pt x="68437" y="154198"/>
                    <a:pt x="68437" y="154364"/>
                  </a:cubicBezTo>
                  <a:cubicBezTo>
                    <a:pt x="68437" y="154960"/>
                    <a:pt x="68437" y="155555"/>
                    <a:pt x="68437" y="156150"/>
                  </a:cubicBezTo>
                  <a:cubicBezTo>
                    <a:pt x="68437" y="156448"/>
                    <a:pt x="68449" y="156757"/>
                    <a:pt x="68342" y="157067"/>
                  </a:cubicBezTo>
                  <a:cubicBezTo>
                    <a:pt x="68283" y="157234"/>
                    <a:pt x="68294" y="157436"/>
                    <a:pt x="68294" y="157627"/>
                  </a:cubicBezTo>
                  <a:cubicBezTo>
                    <a:pt x="68294" y="158293"/>
                    <a:pt x="68294" y="158960"/>
                    <a:pt x="68294" y="159627"/>
                  </a:cubicBezTo>
                  <a:cubicBezTo>
                    <a:pt x="68283" y="160151"/>
                    <a:pt x="68342" y="160675"/>
                    <a:pt x="68175" y="161187"/>
                  </a:cubicBezTo>
                  <a:cubicBezTo>
                    <a:pt x="68128" y="161329"/>
                    <a:pt x="68152" y="161508"/>
                    <a:pt x="68152" y="161675"/>
                  </a:cubicBezTo>
                  <a:cubicBezTo>
                    <a:pt x="68152" y="162699"/>
                    <a:pt x="68152" y="163723"/>
                    <a:pt x="68152" y="164747"/>
                  </a:cubicBezTo>
                  <a:cubicBezTo>
                    <a:pt x="68140" y="165151"/>
                    <a:pt x="68199" y="165556"/>
                    <a:pt x="68044" y="165949"/>
                  </a:cubicBezTo>
                  <a:cubicBezTo>
                    <a:pt x="68009" y="166056"/>
                    <a:pt x="68021" y="166187"/>
                    <a:pt x="68056" y="166294"/>
                  </a:cubicBezTo>
                  <a:cubicBezTo>
                    <a:pt x="68235" y="166842"/>
                    <a:pt x="68116" y="167390"/>
                    <a:pt x="68140" y="167926"/>
                  </a:cubicBezTo>
                  <a:cubicBezTo>
                    <a:pt x="68152" y="168021"/>
                    <a:pt x="68128" y="168116"/>
                    <a:pt x="68092" y="168211"/>
                  </a:cubicBezTo>
                  <a:cubicBezTo>
                    <a:pt x="67997" y="168461"/>
                    <a:pt x="67985" y="168711"/>
                    <a:pt x="68080" y="168973"/>
                  </a:cubicBezTo>
                  <a:cubicBezTo>
                    <a:pt x="68187" y="169247"/>
                    <a:pt x="68152" y="169533"/>
                    <a:pt x="68140" y="169819"/>
                  </a:cubicBezTo>
                  <a:cubicBezTo>
                    <a:pt x="68128" y="169985"/>
                    <a:pt x="68033" y="170081"/>
                    <a:pt x="67866" y="170092"/>
                  </a:cubicBezTo>
                  <a:cubicBezTo>
                    <a:pt x="67652" y="170104"/>
                    <a:pt x="67437" y="170104"/>
                    <a:pt x="67223" y="170104"/>
                  </a:cubicBezTo>
                  <a:lnTo>
                    <a:pt x="45446" y="170104"/>
                  </a:lnTo>
                  <a:cubicBezTo>
                    <a:pt x="45359" y="170104"/>
                    <a:pt x="45281" y="170105"/>
                    <a:pt x="45210" y="170105"/>
                  </a:cubicBezTo>
                  <a:cubicBezTo>
                    <a:pt x="44550" y="170105"/>
                    <a:pt x="44589" y="170066"/>
                    <a:pt x="44589" y="169259"/>
                  </a:cubicBezTo>
                  <a:cubicBezTo>
                    <a:pt x="44589" y="167068"/>
                    <a:pt x="44589" y="164878"/>
                    <a:pt x="44577" y="162687"/>
                  </a:cubicBezTo>
                  <a:cubicBezTo>
                    <a:pt x="44577" y="162353"/>
                    <a:pt x="44589" y="162020"/>
                    <a:pt x="44482" y="161699"/>
                  </a:cubicBezTo>
                  <a:cubicBezTo>
                    <a:pt x="44422" y="161520"/>
                    <a:pt x="44446" y="161318"/>
                    <a:pt x="44446" y="161127"/>
                  </a:cubicBezTo>
                  <a:cubicBezTo>
                    <a:pt x="44446" y="156757"/>
                    <a:pt x="44446" y="152376"/>
                    <a:pt x="44446" y="147995"/>
                  </a:cubicBezTo>
                  <a:cubicBezTo>
                    <a:pt x="44446" y="147256"/>
                    <a:pt x="44446" y="147256"/>
                    <a:pt x="45196" y="147256"/>
                  </a:cubicBezTo>
                  <a:lnTo>
                    <a:pt x="48983" y="147256"/>
                  </a:lnTo>
                  <a:cubicBezTo>
                    <a:pt x="49387" y="147244"/>
                    <a:pt x="49792" y="147280"/>
                    <a:pt x="50185" y="147137"/>
                  </a:cubicBezTo>
                  <a:cubicBezTo>
                    <a:pt x="50262" y="147113"/>
                    <a:pt x="50346" y="147107"/>
                    <a:pt x="50431" y="147107"/>
                  </a:cubicBezTo>
                  <a:cubicBezTo>
                    <a:pt x="50515" y="147107"/>
                    <a:pt x="50602" y="147113"/>
                    <a:pt x="50685" y="147113"/>
                  </a:cubicBezTo>
                  <a:lnTo>
                    <a:pt x="52602" y="147113"/>
                  </a:lnTo>
                  <a:cubicBezTo>
                    <a:pt x="52983" y="147102"/>
                    <a:pt x="53364" y="147125"/>
                    <a:pt x="53733" y="147006"/>
                  </a:cubicBezTo>
                  <a:cubicBezTo>
                    <a:pt x="53825" y="146974"/>
                    <a:pt x="53923" y="146966"/>
                    <a:pt x="54021" y="146966"/>
                  </a:cubicBezTo>
                  <a:cubicBezTo>
                    <a:pt x="54113" y="146966"/>
                    <a:pt x="54205" y="146973"/>
                    <a:pt x="54297" y="146973"/>
                  </a:cubicBezTo>
                  <a:cubicBezTo>
                    <a:pt x="54323" y="146973"/>
                    <a:pt x="54350" y="146972"/>
                    <a:pt x="54376" y="146971"/>
                  </a:cubicBezTo>
                  <a:cubicBezTo>
                    <a:pt x="55102" y="146935"/>
                    <a:pt x="55841" y="147006"/>
                    <a:pt x="56579" y="146852"/>
                  </a:cubicBezTo>
                  <a:cubicBezTo>
                    <a:pt x="56760" y="146813"/>
                    <a:pt x="56946" y="146802"/>
                    <a:pt x="57136" y="146802"/>
                  </a:cubicBezTo>
                  <a:cubicBezTo>
                    <a:pt x="57420" y="146802"/>
                    <a:pt x="57710" y="146828"/>
                    <a:pt x="57996" y="146828"/>
                  </a:cubicBezTo>
                  <a:cubicBezTo>
                    <a:pt x="58257" y="146816"/>
                    <a:pt x="58519" y="146840"/>
                    <a:pt x="58769" y="146732"/>
                  </a:cubicBezTo>
                  <a:cubicBezTo>
                    <a:pt x="58898" y="146688"/>
                    <a:pt x="59026" y="146677"/>
                    <a:pt x="59154" y="146677"/>
                  </a:cubicBezTo>
                  <a:cubicBezTo>
                    <a:pt x="59264" y="146677"/>
                    <a:pt x="59374" y="146685"/>
                    <a:pt x="59484" y="146685"/>
                  </a:cubicBezTo>
                  <a:cubicBezTo>
                    <a:pt x="61532" y="146685"/>
                    <a:pt x="63580" y="146685"/>
                    <a:pt x="65627" y="146673"/>
                  </a:cubicBezTo>
                  <a:cubicBezTo>
                    <a:pt x="65925" y="146673"/>
                    <a:pt x="66235" y="146637"/>
                    <a:pt x="66544" y="146590"/>
                  </a:cubicBezTo>
                  <a:cubicBezTo>
                    <a:pt x="66842" y="146537"/>
                    <a:pt x="67142" y="146522"/>
                    <a:pt x="67444" y="146522"/>
                  </a:cubicBezTo>
                  <a:close/>
                  <a:moveTo>
                    <a:pt x="43892" y="147260"/>
                  </a:moveTo>
                  <a:cubicBezTo>
                    <a:pt x="44066" y="147260"/>
                    <a:pt x="44142" y="147392"/>
                    <a:pt x="44160" y="147661"/>
                  </a:cubicBezTo>
                  <a:cubicBezTo>
                    <a:pt x="44160" y="147828"/>
                    <a:pt x="44160" y="147995"/>
                    <a:pt x="44160" y="148161"/>
                  </a:cubicBezTo>
                  <a:lnTo>
                    <a:pt x="44160" y="154864"/>
                  </a:lnTo>
                  <a:cubicBezTo>
                    <a:pt x="44160" y="157079"/>
                    <a:pt x="44160" y="159282"/>
                    <a:pt x="44160" y="161496"/>
                  </a:cubicBezTo>
                  <a:cubicBezTo>
                    <a:pt x="44160" y="161830"/>
                    <a:pt x="44137" y="162163"/>
                    <a:pt x="44256" y="162484"/>
                  </a:cubicBezTo>
                  <a:cubicBezTo>
                    <a:pt x="44303" y="162639"/>
                    <a:pt x="44291" y="162818"/>
                    <a:pt x="44291" y="162984"/>
                  </a:cubicBezTo>
                  <a:cubicBezTo>
                    <a:pt x="44291" y="165151"/>
                    <a:pt x="44291" y="167318"/>
                    <a:pt x="44291" y="169485"/>
                  </a:cubicBezTo>
                  <a:cubicBezTo>
                    <a:pt x="44291" y="169581"/>
                    <a:pt x="44291" y="169676"/>
                    <a:pt x="44291" y="169771"/>
                  </a:cubicBezTo>
                  <a:cubicBezTo>
                    <a:pt x="44268" y="169985"/>
                    <a:pt x="44196" y="170069"/>
                    <a:pt x="43982" y="170081"/>
                  </a:cubicBezTo>
                  <a:cubicBezTo>
                    <a:pt x="43815" y="170092"/>
                    <a:pt x="43649" y="170092"/>
                    <a:pt x="43482" y="170092"/>
                  </a:cubicBezTo>
                  <a:lnTo>
                    <a:pt x="37481" y="170092"/>
                  </a:lnTo>
                  <a:cubicBezTo>
                    <a:pt x="37207" y="170092"/>
                    <a:pt x="36921" y="170092"/>
                    <a:pt x="36636" y="170009"/>
                  </a:cubicBezTo>
                  <a:cubicBezTo>
                    <a:pt x="36517" y="169967"/>
                    <a:pt x="36379" y="169961"/>
                    <a:pt x="36241" y="169961"/>
                  </a:cubicBezTo>
                  <a:cubicBezTo>
                    <a:pt x="36186" y="169961"/>
                    <a:pt x="36131" y="169962"/>
                    <a:pt x="36076" y="169962"/>
                  </a:cubicBezTo>
                  <a:lnTo>
                    <a:pt x="25075" y="169962"/>
                  </a:lnTo>
                  <a:cubicBezTo>
                    <a:pt x="25011" y="169962"/>
                    <a:pt x="24948" y="169951"/>
                    <a:pt x="24888" y="169951"/>
                  </a:cubicBezTo>
                  <a:cubicBezTo>
                    <a:pt x="24858" y="169951"/>
                    <a:pt x="24829" y="169954"/>
                    <a:pt x="24801" y="169962"/>
                  </a:cubicBezTo>
                  <a:cubicBezTo>
                    <a:pt x="24332" y="170077"/>
                    <a:pt x="23861" y="170103"/>
                    <a:pt x="23388" y="170103"/>
                  </a:cubicBezTo>
                  <a:cubicBezTo>
                    <a:pt x="23009" y="170103"/>
                    <a:pt x="22628" y="170086"/>
                    <a:pt x="22247" y="170086"/>
                  </a:cubicBezTo>
                  <a:cubicBezTo>
                    <a:pt x="22126" y="170086"/>
                    <a:pt x="22005" y="170088"/>
                    <a:pt x="21884" y="170092"/>
                  </a:cubicBezTo>
                  <a:cubicBezTo>
                    <a:pt x="21551" y="170116"/>
                    <a:pt x="21217" y="170069"/>
                    <a:pt x="20896" y="170212"/>
                  </a:cubicBezTo>
                  <a:cubicBezTo>
                    <a:pt x="20812" y="170235"/>
                    <a:pt x="20705" y="170235"/>
                    <a:pt x="20610" y="170235"/>
                  </a:cubicBezTo>
                  <a:cubicBezTo>
                    <a:pt x="20561" y="170235"/>
                    <a:pt x="20514" y="170235"/>
                    <a:pt x="20470" y="170235"/>
                  </a:cubicBezTo>
                  <a:cubicBezTo>
                    <a:pt x="20280" y="170235"/>
                    <a:pt x="20126" y="170238"/>
                    <a:pt x="20000" y="170238"/>
                  </a:cubicBezTo>
                  <a:cubicBezTo>
                    <a:pt x="19354" y="170238"/>
                    <a:pt x="19453" y="170154"/>
                    <a:pt x="19443" y="169128"/>
                  </a:cubicBezTo>
                  <a:cubicBezTo>
                    <a:pt x="19443" y="168842"/>
                    <a:pt x="19443" y="168568"/>
                    <a:pt x="19348" y="168283"/>
                  </a:cubicBezTo>
                  <a:cubicBezTo>
                    <a:pt x="19288" y="168080"/>
                    <a:pt x="19312" y="167854"/>
                    <a:pt x="19312" y="167652"/>
                  </a:cubicBezTo>
                  <a:cubicBezTo>
                    <a:pt x="19300" y="166199"/>
                    <a:pt x="19300" y="164747"/>
                    <a:pt x="19300" y="163294"/>
                  </a:cubicBezTo>
                  <a:cubicBezTo>
                    <a:pt x="19300" y="163008"/>
                    <a:pt x="19300" y="162723"/>
                    <a:pt x="19217" y="162449"/>
                  </a:cubicBezTo>
                  <a:cubicBezTo>
                    <a:pt x="19157" y="162270"/>
                    <a:pt x="19169" y="162068"/>
                    <a:pt x="19169" y="161877"/>
                  </a:cubicBezTo>
                  <a:cubicBezTo>
                    <a:pt x="19169" y="157484"/>
                    <a:pt x="19157" y="153078"/>
                    <a:pt x="19157" y="148673"/>
                  </a:cubicBezTo>
                  <a:lnTo>
                    <a:pt x="19157" y="148602"/>
                  </a:lnTo>
                  <a:cubicBezTo>
                    <a:pt x="19169" y="148185"/>
                    <a:pt x="19384" y="147971"/>
                    <a:pt x="19800" y="147959"/>
                  </a:cubicBezTo>
                  <a:cubicBezTo>
                    <a:pt x="19871" y="147957"/>
                    <a:pt x="19942" y="147957"/>
                    <a:pt x="20012" y="147957"/>
                  </a:cubicBezTo>
                  <a:cubicBezTo>
                    <a:pt x="20087" y="147957"/>
                    <a:pt x="20162" y="147957"/>
                    <a:pt x="20237" y="147957"/>
                  </a:cubicBezTo>
                  <a:cubicBezTo>
                    <a:pt x="20567" y="147957"/>
                    <a:pt x="20895" y="147947"/>
                    <a:pt x="21217" y="147840"/>
                  </a:cubicBezTo>
                  <a:cubicBezTo>
                    <a:pt x="21295" y="147816"/>
                    <a:pt x="21378" y="147810"/>
                    <a:pt x="21463" y="147810"/>
                  </a:cubicBezTo>
                  <a:cubicBezTo>
                    <a:pt x="21548" y="147810"/>
                    <a:pt x="21634" y="147816"/>
                    <a:pt x="21717" y="147816"/>
                  </a:cubicBezTo>
                  <a:lnTo>
                    <a:pt x="24360" y="147816"/>
                  </a:lnTo>
                  <a:cubicBezTo>
                    <a:pt x="24472" y="147816"/>
                    <a:pt x="24583" y="147818"/>
                    <a:pt x="24696" y="147818"/>
                  </a:cubicBezTo>
                  <a:cubicBezTo>
                    <a:pt x="25006" y="147818"/>
                    <a:pt x="25320" y="147805"/>
                    <a:pt x="25634" y="147709"/>
                  </a:cubicBezTo>
                  <a:cubicBezTo>
                    <a:pt x="25710" y="147682"/>
                    <a:pt x="25793" y="147674"/>
                    <a:pt x="25879" y="147674"/>
                  </a:cubicBezTo>
                  <a:cubicBezTo>
                    <a:pt x="25983" y="147674"/>
                    <a:pt x="26090" y="147685"/>
                    <a:pt x="26194" y="147685"/>
                  </a:cubicBezTo>
                  <a:cubicBezTo>
                    <a:pt x="27075" y="147673"/>
                    <a:pt x="27956" y="147673"/>
                    <a:pt x="28837" y="147673"/>
                  </a:cubicBezTo>
                  <a:cubicBezTo>
                    <a:pt x="28972" y="147673"/>
                    <a:pt x="29107" y="147677"/>
                    <a:pt x="29241" y="147677"/>
                  </a:cubicBezTo>
                  <a:cubicBezTo>
                    <a:pt x="29510" y="147677"/>
                    <a:pt x="29778" y="147661"/>
                    <a:pt x="30040" y="147566"/>
                  </a:cubicBezTo>
                  <a:cubicBezTo>
                    <a:pt x="30110" y="147539"/>
                    <a:pt x="30185" y="147531"/>
                    <a:pt x="30262" y="147531"/>
                  </a:cubicBezTo>
                  <a:cubicBezTo>
                    <a:pt x="30354" y="147531"/>
                    <a:pt x="30449" y="147542"/>
                    <a:pt x="30540" y="147542"/>
                  </a:cubicBezTo>
                  <a:cubicBezTo>
                    <a:pt x="30867" y="147536"/>
                    <a:pt x="31198" y="147536"/>
                    <a:pt x="31529" y="147536"/>
                  </a:cubicBezTo>
                  <a:cubicBezTo>
                    <a:pt x="31861" y="147536"/>
                    <a:pt x="32195" y="147536"/>
                    <a:pt x="32528" y="147530"/>
                  </a:cubicBezTo>
                  <a:cubicBezTo>
                    <a:pt x="32719" y="147530"/>
                    <a:pt x="32909" y="147536"/>
                    <a:pt x="33099" y="147536"/>
                  </a:cubicBezTo>
                  <a:cubicBezTo>
                    <a:pt x="33431" y="147536"/>
                    <a:pt x="33762" y="147517"/>
                    <a:pt x="34088" y="147411"/>
                  </a:cubicBezTo>
                  <a:cubicBezTo>
                    <a:pt x="34166" y="147388"/>
                    <a:pt x="34247" y="147381"/>
                    <a:pt x="34330" y="147381"/>
                  </a:cubicBezTo>
                  <a:cubicBezTo>
                    <a:pt x="34462" y="147381"/>
                    <a:pt x="34599" y="147399"/>
                    <a:pt x="34731" y="147399"/>
                  </a:cubicBezTo>
                  <a:cubicBezTo>
                    <a:pt x="37374" y="147387"/>
                    <a:pt x="40017" y="147387"/>
                    <a:pt x="42660" y="147387"/>
                  </a:cubicBezTo>
                  <a:cubicBezTo>
                    <a:pt x="42723" y="147387"/>
                    <a:pt x="42786" y="147388"/>
                    <a:pt x="42850" y="147388"/>
                  </a:cubicBezTo>
                  <a:cubicBezTo>
                    <a:pt x="43135" y="147388"/>
                    <a:pt x="43428" y="147380"/>
                    <a:pt x="43720" y="147292"/>
                  </a:cubicBezTo>
                  <a:cubicBezTo>
                    <a:pt x="43786" y="147271"/>
                    <a:pt x="43843" y="147260"/>
                    <a:pt x="43892" y="147260"/>
                  </a:cubicBezTo>
                  <a:close/>
                  <a:moveTo>
                    <a:pt x="93786" y="146542"/>
                  </a:moveTo>
                  <a:cubicBezTo>
                    <a:pt x="94143" y="146542"/>
                    <a:pt x="94488" y="146566"/>
                    <a:pt x="94833" y="146673"/>
                  </a:cubicBezTo>
                  <a:cubicBezTo>
                    <a:pt x="95095" y="146768"/>
                    <a:pt x="95143" y="146792"/>
                    <a:pt x="95131" y="147078"/>
                  </a:cubicBezTo>
                  <a:cubicBezTo>
                    <a:pt x="95107" y="147875"/>
                    <a:pt x="95238" y="148685"/>
                    <a:pt x="95024" y="149483"/>
                  </a:cubicBezTo>
                  <a:cubicBezTo>
                    <a:pt x="94964" y="149685"/>
                    <a:pt x="95000" y="149911"/>
                    <a:pt x="95000" y="150126"/>
                  </a:cubicBezTo>
                  <a:cubicBezTo>
                    <a:pt x="95000" y="154388"/>
                    <a:pt x="95000" y="158639"/>
                    <a:pt x="95000" y="162901"/>
                  </a:cubicBezTo>
                  <a:cubicBezTo>
                    <a:pt x="95000" y="163258"/>
                    <a:pt x="95012" y="163604"/>
                    <a:pt x="94893" y="163961"/>
                  </a:cubicBezTo>
                  <a:cubicBezTo>
                    <a:pt x="94822" y="164151"/>
                    <a:pt x="94857" y="164389"/>
                    <a:pt x="94857" y="164592"/>
                  </a:cubicBezTo>
                  <a:cubicBezTo>
                    <a:pt x="94857" y="166473"/>
                    <a:pt x="94857" y="168354"/>
                    <a:pt x="94857" y="170235"/>
                  </a:cubicBezTo>
                  <a:cubicBezTo>
                    <a:pt x="94857" y="170962"/>
                    <a:pt x="94845" y="170962"/>
                    <a:pt x="94155" y="170962"/>
                  </a:cubicBezTo>
                  <a:cubicBezTo>
                    <a:pt x="94057" y="170962"/>
                    <a:pt x="93958" y="170963"/>
                    <a:pt x="93858" y="170963"/>
                  </a:cubicBezTo>
                  <a:cubicBezTo>
                    <a:pt x="93560" y="170963"/>
                    <a:pt x="93259" y="170950"/>
                    <a:pt x="92964" y="170843"/>
                  </a:cubicBezTo>
                  <a:cubicBezTo>
                    <a:pt x="92897" y="170822"/>
                    <a:pt x="92826" y="170817"/>
                    <a:pt x="92753" y="170817"/>
                  </a:cubicBezTo>
                  <a:cubicBezTo>
                    <a:pt x="92684" y="170817"/>
                    <a:pt x="92614" y="170821"/>
                    <a:pt x="92545" y="170821"/>
                  </a:cubicBezTo>
                  <a:cubicBezTo>
                    <a:pt x="92518" y="170821"/>
                    <a:pt x="92491" y="170821"/>
                    <a:pt x="92464" y="170819"/>
                  </a:cubicBezTo>
                  <a:cubicBezTo>
                    <a:pt x="91726" y="170783"/>
                    <a:pt x="91000" y="170854"/>
                    <a:pt x="90261" y="170700"/>
                  </a:cubicBezTo>
                  <a:cubicBezTo>
                    <a:pt x="90092" y="170664"/>
                    <a:pt x="89918" y="170653"/>
                    <a:pt x="89742" y="170653"/>
                  </a:cubicBezTo>
                  <a:cubicBezTo>
                    <a:pt x="89479" y="170653"/>
                    <a:pt x="89210" y="170677"/>
                    <a:pt x="88944" y="170677"/>
                  </a:cubicBezTo>
                  <a:cubicBezTo>
                    <a:pt x="88911" y="170677"/>
                    <a:pt x="88878" y="170677"/>
                    <a:pt x="88845" y="170676"/>
                  </a:cubicBezTo>
                  <a:cubicBezTo>
                    <a:pt x="88345" y="170664"/>
                    <a:pt x="87856" y="170676"/>
                    <a:pt x="87356" y="170569"/>
                  </a:cubicBezTo>
                  <a:cubicBezTo>
                    <a:pt x="87166" y="170526"/>
                    <a:pt x="86966" y="170515"/>
                    <a:pt x="86763" y="170515"/>
                  </a:cubicBezTo>
                  <a:cubicBezTo>
                    <a:pt x="86509" y="170515"/>
                    <a:pt x="86250" y="170533"/>
                    <a:pt x="85999" y="170533"/>
                  </a:cubicBezTo>
                  <a:cubicBezTo>
                    <a:pt x="85678" y="170521"/>
                    <a:pt x="85344" y="170533"/>
                    <a:pt x="85011" y="170438"/>
                  </a:cubicBezTo>
                  <a:cubicBezTo>
                    <a:pt x="84891" y="170398"/>
                    <a:pt x="84760" y="170391"/>
                    <a:pt x="84626" y="170391"/>
                  </a:cubicBezTo>
                  <a:cubicBezTo>
                    <a:pt x="84562" y="170391"/>
                    <a:pt x="84498" y="170393"/>
                    <a:pt x="84434" y="170393"/>
                  </a:cubicBezTo>
                  <a:cubicBezTo>
                    <a:pt x="84392" y="170393"/>
                    <a:pt x="84350" y="170392"/>
                    <a:pt x="84308" y="170390"/>
                  </a:cubicBezTo>
                  <a:cubicBezTo>
                    <a:pt x="84228" y="170387"/>
                    <a:pt x="84148" y="170386"/>
                    <a:pt x="84068" y="170386"/>
                  </a:cubicBezTo>
                  <a:cubicBezTo>
                    <a:pt x="83875" y="170386"/>
                    <a:pt x="83681" y="170392"/>
                    <a:pt x="83488" y="170392"/>
                  </a:cubicBezTo>
                  <a:cubicBezTo>
                    <a:pt x="83144" y="170392"/>
                    <a:pt x="82802" y="170372"/>
                    <a:pt x="82463" y="170259"/>
                  </a:cubicBezTo>
                  <a:cubicBezTo>
                    <a:pt x="82417" y="170244"/>
                    <a:pt x="82369" y="170239"/>
                    <a:pt x="82319" y="170239"/>
                  </a:cubicBezTo>
                  <a:cubicBezTo>
                    <a:pt x="82254" y="170239"/>
                    <a:pt x="82186" y="170247"/>
                    <a:pt x="82118" y="170247"/>
                  </a:cubicBezTo>
                  <a:cubicBezTo>
                    <a:pt x="82043" y="170245"/>
                    <a:pt x="81969" y="170245"/>
                    <a:pt x="81895" y="170245"/>
                  </a:cubicBezTo>
                  <a:cubicBezTo>
                    <a:pt x="81816" y="170245"/>
                    <a:pt x="81737" y="170246"/>
                    <a:pt x="81659" y="170246"/>
                  </a:cubicBezTo>
                  <a:cubicBezTo>
                    <a:pt x="81313" y="170246"/>
                    <a:pt x="80968" y="170236"/>
                    <a:pt x="80629" y="170128"/>
                  </a:cubicBezTo>
                  <a:cubicBezTo>
                    <a:pt x="80537" y="170101"/>
                    <a:pt x="80440" y="170094"/>
                    <a:pt x="80342" y="170094"/>
                  </a:cubicBezTo>
                  <a:cubicBezTo>
                    <a:pt x="80224" y="170094"/>
                    <a:pt x="80103" y="170104"/>
                    <a:pt x="79986" y="170104"/>
                  </a:cubicBezTo>
                  <a:lnTo>
                    <a:pt x="69283" y="170104"/>
                  </a:lnTo>
                  <a:cubicBezTo>
                    <a:pt x="69068" y="170104"/>
                    <a:pt x="68854" y="170092"/>
                    <a:pt x="68640" y="170069"/>
                  </a:cubicBezTo>
                  <a:cubicBezTo>
                    <a:pt x="68544" y="170069"/>
                    <a:pt x="68473" y="169985"/>
                    <a:pt x="68461" y="169890"/>
                  </a:cubicBezTo>
                  <a:cubicBezTo>
                    <a:pt x="68437" y="169747"/>
                    <a:pt x="68425" y="169604"/>
                    <a:pt x="68425" y="169461"/>
                  </a:cubicBezTo>
                  <a:cubicBezTo>
                    <a:pt x="68425" y="166818"/>
                    <a:pt x="68425" y="164187"/>
                    <a:pt x="68425" y="161544"/>
                  </a:cubicBezTo>
                  <a:cubicBezTo>
                    <a:pt x="68425" y="161449"/>
                    <a:pt x="68414" y="161341"/>
                    <a:pt x="68437" y="161258"/>
                  </a:cubicBezTo>
                  <a:cubicBezTo>
                    <a:pt x="68675" y="160413"/>
                    <a:pt x="68533" y="159555"/>
                    <a:pt x="68568" y="158710"/>
                  </a:cubicBezTo>
                  <a:cubicBezTo>
                    <a:pt x="68592" y="158139"/>
                    <a:pt x="68521" y="157567"/>
                    <a:pt x="68699" y="157008"/>
                  </a:cubicBezTo>
                  <a:cubicBezTo>
                    <a:pt x="68747" y="156853"/>
                    <a:pt x="68711" y="156674"/>
                    <a:pt x="68711" y="156507"/>
                  </a:cubicBezTo>
                  <a:cubicBezTo>
                    <a:pt x="68711" y="155841"/>
                    <a:pt x="68711" y="155174"/>
                    <a:pt x="68711" y="154507"/>
                  </a:cubicBezTo>
                  <a:cubicBezTo>
                    <a:pt x="68723" y="154138"/>
                    <a:pt x="68687" y="153757"/>
                    <a:pt x="68830" y="153388"/>
                  </a:cubicBezTo>
                  <a:cubicBezTo>
                    <a:pt x="68878" y="153233"/>
                    <a:pt x="68854" y="153055"/>
                    <a:pt x="68854" y="152888"/>
                  </a:cubicBezTo>
                  <a:cubicBezTo>
                    <a:pt x="68866" y="152340"/>
                    <a:pt x="68854" y="151793"/>
                    <a:pt x="68866" y="151245"/>
                  </a:cubicBezTo>
                  <a:cubicBezTo>
                    <a:pt x="68866" y="150983"/>
                    <a:pt x="68866" y="150733"/>
                    <a:pt x="68937" y="150471"/>
                  </a:cubicBezTo>
                  <a:cubicBezTo>
                    <a:pt x="68997" y="150269"/>
                    <a:pt x="68997" y="150054"/>
                    <a:pt x="68997" y="149840"/>
                  </a:cubicBezTo>
                  <a:cubicBezTo>
                    <a:pt x="69009" y="149126"/>
                    <a:pt x="68997" y="148411"/>
                    <a:pt x="68997" y="147697"/>
                  </a:cubicBezTo>
                  <a:cubicBezTo>
                    <a:pt x="68997" y="147554"/>
                    <a:pt x="68997" y="147411"/>
                    <a:pt x="69009" y="147268"/>
                  </a:cubicBezTo>
                  <a:cubicBezTo>
                    <a:pt x="69068" y="146649"/>
                    <a:pt x="69187" y="146542"/>
                    <a:pt x="69807" y="146542"/>
                  </a:cubicBezTo>
                  <a:close/>
                  <a:moveTo>
                    <a:pt x="112384" y="146536"/>
                  </a:moveTo>
                  <a:cubicBezTo>
                    <a:pt x="112502" y="146536"/>
                    <a:pt x="112620" y="146555"/>
                    <a:pt x="112740" y="146601"/>
                  </a:cubicBezTo>
                  <a:cubicBezTo>
                    <a:pt x="112857" y="146574"/>
                    <a:pt x="112973" y="146564"/>
                    <a:pt x="113090" y="146564"/>
                  </a:cubicBezTo>
                  <a:cubicBezTo>
                    <a:pt x="113485" y="146564"/>
                    <a:pt x="113881" y="146685"/>
                    <a:pt x="114276" y="146685"/>
                  </a:cubicBezTo>
                  <a:cubicBezTo>
                    <a:pt x="114991" y="146673"/>
                    <a:pt x="115705" y="146670"/>
                    <a:pt x="116420" y="146670"/>
                  </a:cubicBezTo>
                  <a:cubicBezTo>
                    <a:pt x="117134" y="146670"/>
                    <a:pt x="117848" y="146673"/>
                    <a:pt x="118563" y="146673"/>
                  </a:cubicBezTo>
                  <a:cubicBezTo>
                    <a:pt x="118618" y="146673"/>
                    <a:pt x="118674" y="146673"/>
                    <a:pt x="118729" y="146673"/>
                  </a:cubicBezTo>
                  <a:cubicBezTo>
                    <a:pt x="119007" y="146673"/>
                    <a:pt x="119283" y="146681"/>
                    <a:pt x="119551" y="146780"/>
                  </a:cubicBezTo>
                  <a:cubicBezTo>
                    <a:pt x="119637" y="146813"/>
                    <a:pt x="119730" y="146821"/>
                    <a:pt x="119825" y="146821"/>
                  </a:cubicBezTo>
                  <a:cubicBezTo>
                    <a:pt x="119900" y="146821"/>
                    <a:pt x="119977" y="146816"/>
                    <a:pt x="120051" y="146816"/>
                  </a:cubicBezTo>
                  <a:cubicBezTo>
                    <a:pt x="120376" y="146816"/>
                    <a:pt x="120712" y="146826"/>
                    <a:pt x="121045" y="146826"/>
                  </a:cubicBezTo>
                  <a:cubicBezTo>
                    <a:pt x="121211" y="146826"/>
                    <a:pt x="121376" y="146824"/>
                    <a:pt x="121539" y="146816"/>
                  </a:cubicBezTo>
                  <a:cubicBezTo>
                    <a:pt x="121554" y="146815"/>
                    <a:pt x="121568" y="146815"/>
                    <a:pt x="121583" y="146815"/>
                  </a:cubicBezTo>
                  <a:cubicBezTo>
                    <a:pt x="121958" y="146815"/>
                    <a:pt x="122303" y="146960"/>
                    <a:pt x="122670" y="146994"/>
                  </a:cubicBezTo>
                  <a:cubicBezTo>
                    <a:pt x="122766" y="147006"/>
                    <a:pt x="122825" y="147102"/>
                    <a:pt x="122837" y="147197"/>
                  </a:cubicBezTo>
                  <a:cubicBezTo>
                    <a:pt x="122849" y="147411"/>
                    <a:pt x="122849" y="147625"/>
                    <a:pt x="122849" y="147840"/>
                  </a:cubicBezTo>
                  <a:cubicBezTo>
                    <a:pt x="122849" y="149864"/>
                    <a:pt x="122849" y="151888"/>
                    <a:pt x="122849" y="153912"/>
                  </a:cubicBezTo>
                  <a:cubicBezTo>
                    <a:pt x="122849" y="154198"/>
                    <a:pt x="122849" y="154472"/>
                    <a:pt x="122944" y="154757"/>
                  </a:cubicBezTo>
                  <a:cubicBezTo>
                    <a:pt x="122992" y="154936"/>
                    <a:pt x="122992" y="155138"/>
                    <a:pt x="122992" y="155317"/>
                  </a:cubicBezTo>
                  <a:cubicBezTo>
                    <a:pt x="122992" y="158317"/>
                    <a:pt x="122992" y="161318"/>
                    <a:pt x="122992" y="164318"/>
                  </a:cubicBezTo>
                  <a:cubicBezTo>
                    <a:pt x="122813" y="165151"/>
                    <a:pt x="122920" y="166021"/>
                    <a:pt x="122730" y="166854"/>
                  </a:cubicBezTo>
                  <a:cubicBezTo>
                    <a:pt x="122682" y="167056"/>
                    <a:pt x="122718" y="167283"/>
                    <a:pt x="122706" y="167497"/>
                  </a:cubicBezTo>
                  <a:cubicBezTo>
                    <a:pt x="122682" y="168068"/>
                    <a:pt x="122718" y="168628"/>
                    <a:pt x="122599" y="169200"/>
                  </a:cubicBezTo>
                  <a:cubicBezTo>
                    <a:pt x="122504" y="169604"/>
                    <a:pt x="122563" y="170045"/>
                    <a:pt x="122563" y="170473"/>
                  </a:cubicBezTo>
                  <a:cubicBezTo>
                    <a:pt x="122563" y="170664"/>
                    <a:pt x="122563" y="170866"/>
                    <a:pt x="122539" y="171045"/>
                  </a:cubicBezTo>
                  <a:cubicBezTo>
                    <a:pt x="122516" y="171235"/>
                    <a:pt x="122396" y="171355"/>
                    <a:pt x="122206" y="171366"/>
                  </a:cubicBezTo>
                  <a:cubicBezTo>
                    <a:pt x="122015" y="171378"/>
                    <a:pt x="121825" y="171378"/>
                    <a:pt x="121634" y="171378"/>
                  </a:cubicBezTo>
                  <a:cubicBezTo>
                    <a:pt x="120857" y="171378"/>
                    <a:pt x="120079" y="171384"/>
                    <a:pt x="119301" y="171384"/>
                  </a:cubicBezTo>
                  <a:cubicBezTo>
                    <a:pt x="118912" y="171384"/>
                    <a:pt x="118523" y="171382"/>
                    <a:pt x="118134" y="171378"/>
                  </a:cubicBezTo>
                  <a:cubicBezTo>
                    <a:pt x="118039" y="171378"/>
                    <a:pt x="117944" y="171380"/>
                    <a:pt x="117851" y="171380"/>
                  </a:cubicBezTo>
                  <a:cubicBezTo>
                    <a:pt x="117616" y="171380"/>
                    <a:pt x="117384" y="171368"/>
                    <a:pt x="117146" y="171283"/>
                  </a:cubicBezTo>
                  <a:cubicBezTo>
                    <a:pt x="117045" y="171247"/>
                    <a:pt x="116937" y="171230"/>
                    <a:pt x="116830" y="171230"/>
                  </a:cubicBezTo>
                  <a:cubicBezTo>
                    <a:pt x="116723" y="171230"/>
                    <a:pt x="116616" y="171247"/>
                    <a:pt x="116515" y="171283"/>
                  </a:cubicBezTo>
                  <a:cubicBezTo>
                    <a:pt x="116302" y="171368"/>
                    <a:pt x="116083" y="171380"/>
                    <a:pt x="115863" y="171380"/>
                  </a:cubicBezTo>
                  <a:cubicBezTo>
                    <a:pt x="115775" y="171380"/>
                    <a:pt x="115686" y="171378"/>
                    <a:pt x="115598" y="171378"/>
                  </a:cubicBezTo>
                  <a:cubicBezTo>
                    <a:pt x="115241" y="171384"/>
                    <a:pt x="114884" y="171384"/>
                    <a:pt x="114526" y="171384"/>
                  </a:cubicBezTo>
                  <a:cubicBezTo>
                    <a:pt x="114169" y="171384"/>
                    <a:pt x="113812" y="171384"/>
                    <a:pt x="113455" y="171390"/>
                  </a:cubicBezTo>
                  <a:cubicBezTo>
                    <a:pt x="113439" y="171391"/>
                    <a:pt x="113424" y="171391"/>
                    <a:pt x="113408" y="171391"/>
                  </a:cubicBezTo>
                  <a:cubicBezTo>
                    <a:pt x="113068" y="171391"/>
                    <a:pt x="112737" y="171271"/>
                    <a:pt x="112407" y="171271"/>
                  </a:cubicBezTo>
                  <a:cubicBezTo>
                    <a:pt x="112074" y="171271"/>
                    <a:pt x="111764" y="171390"/>
                    <a:pt x="111419" y="171390"/>
                  </a:cubicBezTo>
                  <a:cubicBezTo>
                    <a:pt x="110966" y="171384"/>
                    <a:pt x="110514" y="171381"/>
                    <a:pt x="110062" y="171381"/>
                  </a:cubicBezTo>
                  <a:cubicBezTo>
                    <a:pt x="109609" y="171381"/>
                    <a:pt x="109157" y="171384"/>
                    <a:pt x="108704" y="171390"/>
                  </a:cubicBezTo>
                  <a:cubicBezTo>
                    <a:pt x="108684" y="171391"/>
                    <a:pt x="108664" y="171391"/>
                    <a:pt x="108644" y="171391"/>
                  </a:cubicBezTo>
                  <a:cubicBezTo>
                    <a:pt x="108286" y="171391"/>
                    <a:pt x="107927" y="171304"/>
                    <a:pt x="107559" y="171304"/>
                  </a:cubicBezTo>
                  <a:cubicBezTo>
                    <a:pt x="107520" y="171304"/>
                    <a:pt x="107481" y="171305"/>
                    <a:pt x="107442" y="171307"/>
                  </a:cubicBezTo>
                  <a:cubicBezTo>
                    <a:pt x="107299" y="171319"/>
                    <a:pt x="107168" y="171307"/>
                    <a:pt x="107025" y="171355"/>
                  </a:cubicBezTo>
                  <a:cubicBezTo>
                    <a:pt x="106944" y="171380"/>
                    <a:pt x="106856" y="171395"/>
                    <a:pt x="106768" y="171395"/>
                  </a:cubicBezTo>
                  <a:cubicBezTo>
                    <a:pt x="106689" y="171395"/>
                    <a:pt x="106610" y="171383"/>
                    <a:pt x="106537" y="171355"/>
                  </a:cubicBezTo>
                  <a:cubicBezTo>
                    <a:pt x="106307" y="171259"/>
                    <a:pt x="106072" y="171243"/>
                    <a:pt x="105834" y="171243"/>
                  </a:cubicBezTo>
                  <a:cubicBezTo>
                    <a:pt x="105716" y="171243"/>
                    <a:pt x="105597" y="171247"/>
                    <a:pt x="105478" y="171247"/>
                  </a:cubicBezTo>
                  <a:lnTo>
                    <a:pt x="99620" y="171247"/>
                  </a:lnTo>
                  <a:cubicBezTo>
                    <a:pt x="99334" y="171247"/>
                    <a:pt x="99060" y="171247"/>
                    <a:pt x="98774" y="171164"/>
                  </a:cubicBezTo>
                  <a:cubicBezTo>
                    <a:pt x="98572" y="171105"/>
                    <a:pt x="98358" y="171105"/>
                    <a:pt x="98143" y="171105"/>
                  </a:cubicBezTo>
                  <a:lnTo>
                    <a:pt x="96072" y="171105"/>
                  </a:lnTo>
                  <a:cubicBezTo>
                    <a:pt x="95905" y="171105"/>
                    <a:pt x="95738" y="171105"/>
                    <a:pt x="95572" y="171093"/>
                  </a:cubicBezTo>
                  <a:cubicBezTo>
                    <a:pt x="95405" y="171081"/>
                    <a:pt x="95298" y="170997"/>
                    <a:pt x="95286" y="170831"/>
                  </a:cubicBezTo>
                  <a:cubicBezTo>
                    <a:pt x="95274" y="170640"/>
                    <a:pt x="95274" y="170450"/>
                    <a:pt x="95274" y="170259"/>
                  </a:cubicBezTo>
                  <a:cubicBezTo>
                    <a:pt x="95274" y="166116"/>
                    <a:pt x="95286" y="161972"/>
                    <a:pt x="95286" y="157829"/>
                  </a:cubicBezTo>
                  <a:cubicBezTo>
                    <a:pt x="95286" y="157496"/>
                    <a:pt x="95274" y="157174"/>
                    <a:pt x="95381" y="156841"/>
                  </a:cubicBezTo>
                  <a:cubicBezTo>
                    <a:pt x="95441" y="156627"/>
                    <a:pt x="95417" y="156365"/>
                    <a:pt x="95417" y="156138"/>
                  </a:cubicBezTo>
                  <a:cubicBezTo>
                    <a:pt x="95417" y="153757"/>
                    <a:pt x="95441" y="151376"/>
                    <a:pt x="95417" y="148995"/>
                  </a:cubicBezTo>
                  <a:cubicBezTo>
                    <a:pt x="95405" y="148304"/>
                    <a:pt x="95584" y="147625"/>
                    <a:pt x="95584" y="146947"/>
                  </a:cubicBezTo>
                  <a:cubicBezTo>
                    <a:pt x="95584" y="146768"/>
                    <a:pt x="95715" y="146697"/>
                    <a:pt x="95869" y="146685"/>
                  </a:cubicBezTo>
                  <a:lnTo>
                    <a:pt x="96441" y="146685"/>
                  </a:lnTo>
                  <a:cubicBezTo>
                    <a:pt x="98679" y="146673"/>
                    <a:pt x="100918" y="146673"/>
                    <a:pt x="103156" y="146673"/>
                  </a:cubicBezTo>
                  <a:lnTo>
                    <a:pt x="109871" y="146673"/>
                  </a:lnTo>
                  <a:cubicBezTo>
                    <a:pt x="109980" y="146673"/>
                    <a:pt x="110090" y="146677"/>
                    <a:pt x="110198" y="146677"/>
                  </a:cubicBezTo>
                  <a:cubicBezTo>
                    <a:pt x="110398" y="146677"/>
                    <a:pt x="110595" y="146662"/>
                    <a:pt x="110788" y="146578"/>
                  </a:cubicBezTo>
                  <a:cubicBezTo>
                    <a:pt x="110824" y="146554"/>
                    <a:pt x="110871" y="146554"/>
                    <a:pt x="110919" y="146542"/>
                  </a:cubicBezTo>
                  <a:cubicBezTo>
                    <a:pt x="110927" y="146542"/>
                    <a:pt x="110935" y="146541"/>
                    <a:pt x="110943" y="146541"/>
                  </a:cubicBezTo>
                  <a:cubicBezTo>
                    <a:pt x="111184" y="146541"/>
                    <a:pt x="111411" y="146678"/>
                    <a:pt x="111654" y="146678"/>
                  </a:cubicBezTo>
                  <a:cubicBezTo>
                    <a:pt x="111713" y="146678"/>
                    <a:pt x="111774" y="146670"/>
                    <a:pt x="111836" y="146649"/>
                  </a:cubicBezTo>
                  <a:cubicBezTo>
                    <a:pt x="112018" y="146584"/>
                    <a:pt x="112199" y="146536"/>
                    <a:pt x="112384" y="146536"/>
                  </a:cubicBezTo>
                  <a:close/>
                  <a:moveTo>
                    <a:pt x="123992" y="146968"/>
                  </a:moveTo>
                  <a:cubicBezTo>
                    <a:pt x="124115" y="146968"/>
                    <a:pt x="124264" y="146971"/>
                    <a:pt x="124444" y="146971"/>
                  </a:cubicBezTo>
                  <a:cubicBezTo>
                    <a:pt x="124546" y="146971"/>
                    <a:pt x="124647" y="146969"/>
                    <a:pt x="124747" y="146969"/>
                  </a:cubicBezTo>
                  <a:cubicBezTo>
                    <a:pt x="125023" y="146969"/>
                    <a:pt x="125296" y="146982"/>
                    <a:pt x="125575" y="147078"/>
                  </a:cubicBezTo>
                  <a:cubicBezTo>
                    <a:pt x="125651" y="147105"/>
                    <a:pt x="125734" y="147112"/>
                    <a:pt x="125820" y="147112"/>
                  </a:cubicBezTo>
                  <a:cubicBezTo>
                    <a:pt x="125924" y="147112"/>
                    <a:pt x="126031" y="147102"/>
                    <a:pt x="126135" y="147102"/>
                  </a:cubicBezTo>
                  <a:cubicBezTo>
                    <a:pt x="126480" y="147107"/>
                    <a:pt x="126826" y="147107"/>
                    <a:pt x="127171" y="147107"/>
                  </a:cubicBezTo>
                  <a:cubicBezTo>
                    <a:pt x="127516" y="147107"/>
                    <a:pt x="127861" y="147107"/>
                    <a:pt x="128207" y="147113"/>
                  </a:cubicBezTo>
                  <a:cubicBezTo>
                    <a:pt x="128309" y="147113"/>
                    <a:pt x="128411" y="147112"/>
                    <a:pt x="128513" y="147112"/>
                  </a:cubicBezTo>
                  <a:cubicBezTo>
                    <a:pt x="128767" y="147112"/>
                    <a:pt x="129020" y="147124"/>
                    <a:pt x="129266" y="147209"/>
                  </a:cubicBezTo>
                  <a:cubicBezTo>
                    <a:pt x="129359" y="147242"/>
                    <a:pt x="129463" y="147249"/>
                    <a:pt x="129569" y="147249"/>
                  </a:cubicBezTo>
                  <a:cubicBezTo>
                    <a:pt x="129654" y="147249"/>
                    <a:pt x="129741" y="147244"/>
                    <a:pt x="129826" y="147244"/>
                  </a:cubicBezTo>
                  <a:cubicBezTo>
                    <a:pt x="130171" y="147250"/>
                    <a:pt x="130517" y="147250"/>
                    <a:pt x="130862" y="147250"/>
                  </a:cubicBezTo>
                  <a:cubicBezTo>
                    <a:pt x="131207" y="147250"/>
                    <a:pt x="131552" y="147250"/>
                    <a:pt x="131898" y="147256"/>
                  </a:cubicBezTo>
                  <a:cubicBezTo>
                    <a:pt x="132012" y="147256"/>
                    <a:pt x="132126" y="147255"/>
                    <a:pt x="132240" y="147255"/>
                  </a:cubicBezTo>
                  <a:cubicBezTo>
                    <a:pt x="132554" y="147255"/>
                    <a:pt x="132866" y="147267"/>
                    <a:pt x="133172" y="147363"/>
                  </a:cubicBezTo>
                  <a:cubicBezTo>
                    <a:pt x="133273" y="147393"/>
                    <a:pt x="133380" y="147399"/>
                    <a:pt x="133489" y="147399"/>
                  </a:cubicBezTo>
                  <a:cubicBezTo>
                    <a:pt x="133561" y="147399"/>
                    <a:pt x="133634" y="147397"/>
                    <a:pt x="133707" y="147397"/>
                  </a:cubicBezTo>
                  <a:cubicBezTo>
                    <a:pt x="133743" y="147397"/>
                    <a:pt x="133779" y="147397"/>
                    <a:pt x="133815" y="147399"/>
                  </a:cubicBezTo>
                  <a:cubicBezTo>
                    <a:pt x="133930" y="147403"/>
                    <a:pt x="134047" y="147404"/>
                    <a:pt x="134163" y="147404"/>
                  </a:cubicBezTo>
                  <a:cubicBezTo>
                    <a:pt x="134381" y="147404"/>
                    <a:pt x="134600" y="147400"/>
                    <a:pt x="134820" y="147400"/>
                  </a:cubicBezTo>
                  <a:cubicBezTo>
                    <a:pt x="135263" y="147400"/>
                    <a:pt x="135708" y="147417"/>
                    <a:pt x="136148" y="147518"/>
                  </a:cubicBezTo>
                  <a:cubicBezTo>
                    <a:pt x="136298" y="147550"/>
                    <a:pt x="136451" y="147559"/>
                    <a:pt x="136605" y="147559"/>
                  </a:cubicBezTo>
                  <a:cubicBezTo>
                    <a:pt x="136824" y="147559"/>
                    <a:pt x="137045" y="147541"/>
                    <a:pt x="137264" y="147541"/>
                  </a:cubicBezTo>
                  <a:cubicBezTo>
                    <a:pt x="137297" y="147541"/>
                    <a:pt x="137330" y="147541"/>
                    <a:pt x="137363" y="147542"/>
                  </a:cubicBezTo>
                  <a:cubicBezTo>
                    <a:pt x="137419" y="147543"/>
                    <a:pt x="137475" y="147544"/>
                    <a:pt x="137531" y="147544"/>
                  </a:cubicBezTo>
                  <a:cubicBezTo>
                    <a:pt x="137670" y="147544"/>
                    <a:pt x="137809" y="147541"/>
                    <a:pt x="137948" y="147541"/>
                  </a:cubicBezTo>
                  <a:cubicBezTo>
                    <a:pt x="138275" y="147541"/>
                    <a:pt x="138601" y="147557"/>
                    <a:pt x="138922" y="147661"/>
                  </a:cubicBezTo>
                  <a:cubicBezTo>
                    <a:pt x="138984" y="147680"/>
                    <a:pt x="139050" y="147686"/>
                    <a:pt x="139117" y="147686"/>
                  </a:cubicBezTo>
                  <a:cubicBezTo>
                    <a:pt x="139218" y="147686"/>
                    <a:pt x="139322" y="147673"/>
                    <a:pt x="139422" y="147673"/>
                  </a:cubicBezTo>
                  <a:cubicBezTo>
                    <a:pt x="139720" y="147679"/>
                    <a:pt x="140015" y="147679"/>
                    <a:pt x="140309" y="147679"/>
                  </a:cubicBezTo>
                  <a:cubicBezTo>
                    <a:pt x="140604" y="147679"/>
                    <a:pt x="140899" y="147679"/>
                    <a:pt x="141196" y="147685"/>
                  </a:cubicBezTo>
                  <a:cubicBezTo>
                    <a:pt x="141261" y="147685"/>
                    <a:pt x="141326" y="147685"/>
                    <a:pt x="141391" y="147685"/>
                  </a:cubicBezTo>
                  <a:cubicBezTo>
                    <a:pt x="141683" y="147685"/>
                    <a:pt x="141974" y="147693"/>
                    <a:pt x="142256" y="147780"/>
                  </a:cubicBezTo>
                  <a:cubicBezTo>
                    <a:pt x="142383" y="147820"/>
                    <a:pt x="142516" y="147827"/>
                    <a:pt x="142652" y="147827"/>
                  </a:cubicBezTo>
                  <a:cubicBezTo>
                    <a:pt x="142716" y="147827"/>
                    <a:pt x="142781" y="147825"/>
                    <a:pt x="142845" y="147825"/>
                  </a:cubicBezTo>
                  <a:cubicBezTo>
                    <a:pt x="142887" y="147825"/>
                    <a:pt x="142929" y="147826"/>
                    <a:pt x="142970" y="147828"/>
                  </a:cubicBezTo>
                  <a:cubicBezTo>
                    <a:pt x="143054" y="147831"/>
                    <a:pt x="143138" y="147832"/>
                    <a:pt x="143222" y="147832"/>
                  </a:cubicBezTo>
                  <a:cubicBezTo>
                    <a:pt x="143441" y="147832"/>
                    <a:pt x="143660" y="147825"/>
                    <a:pt x="143880" y="147825"/>
                  </a:cubicBezTo>
                  <a:cubicBezTo>
                    <a:pt x="144237" y="147825"/>
                    <a:pt x="144594" y="147844"/>
                    <a:pt x="144947" y="147947"/>
                  </a:cubicBezTo>
                  <a:cubicBezTo>
                    <a:pt x="145019" y="147971"/>
                    <a:pt x="145096" y="147978"/>
                    <a:pt x="145174" y="147978"/>
                  </a:cubicBezTo>
                  <a:cubicBezTo>
                    <a:pt x="145265" y="147978"/>
                    <a:pt x="145358" y="147969"/>
                    <a:pt x="145449" y="147969"/>
                  </a:cubicBezTo>
                  <a:cubicBezTo>
                    <a:pt x="145472" y="147969"/>
                    <a:pt x="145495" y="147969"/>
                    <a:pt x="145518" y="147971"/>
                  </a:cubicBezTo>
                  <a:cubicBezTo>
                    <a:pt x="145576" y="147971"/>
                    <a:pt x="145633" y="147970"/>
                    <a:pt x="145690" y="147970"/>
                  </a:cubicBezTo>
                  <a:cubicBezTo>
                    <a:pt x="145918" y="147970"/>
                    <a:pt x="146145" y="147978"/>
                    <a:pt x="146364" y="148054"/>
                  </a:cubicBezTo>
                  <a:cubicBezTo>
                    <a:pt x="146471" y="148095"/>
                    <a:pt x="146589" y="148108"/>
                    <a:pt x="146707" y="148108"/>
                  </a:cubicBezTo>
                  <a:cubicBezTo>
                    <a:pt x="146760" y="148108"/>
                    <a:pt x="146812" y="148105"/>
                    <a:pt x="146864" y="148102"/>
                  </a:cubicBezTo>
                  <a:cubicBezTo>
                    <a:pt x="146955" y="148095"/>
                    <a:pt x="147047" y="148091"/>
                    <a:pt x="147138" y="148091"/>
                  </a:cubicBezTo>
                  <a:cubicBezTo>
                    <a:pt x="147663" y="148091"/>
                    <a:pt x="148180" y="148196"/>
                    <a:pt x="148697" y="148256"/>
                  </a:cubicBezTo>
                  <a:cubicBezTo>
                    <a:pt x="148912" y="148292"/>
                    <a:pt x="148971" y="148364"/>
                    <a:pt x="148983" y="148602"/>
                  </a:cubicBezTo>
                  <a:cubicBezTo>
                    <a:pt x="148995" y="148792"/>
                    <a:pt x="148983" y="148983"/>
                    <a:pt x="148983" y="149173"/>
                  </a:cubicBezTo>
                  <a:cubicBezTo>
                    <a:pt x="148983" y="151709"/>
                    <a:pt x="148983" y="154257"/>
                    <a:pt x="148983" y="156805"/>
                  </a:cubicBezTo>
                  <a:cubicBezTo>
                    <a:pt x="148983" y="157138"/>
                    <a:pt x="148983" y="157460"/>
                    <a:pt x="149078" y="157793"/>
                  </a:cubicBezTo>
                  <a:cubicBezTo>
                    <a:pt x="149150" y="158008"/>
                    <a:pt x="149126" y="158270"/>
                    <a:pt x="149126" y="158496"/>
                  </a:cubicBezTo>
                  <a:lnTo>
                    <a:pt x="149126" y="164425"/>
                  </a:lnTo>
                  <a:cubicBezTo>
                    <a:pt x="149126" y="166378"/>
                    <a:pt x="149126" y="168330"/>
                    <a:pt x="149126" y="170283"/>
                  </a:cubicBezTo>
                  <a:cubicBezTo>
                    <a:pt x="149126" y="170581"/>
                    <a:pt x="149114" y="170890"/>
                    <a:pt x="149209" y="171200"/>
                  </a:cubicBezTo>
                  <a:cubicBezTo>
                    <a:pt x="149281" y="171390"/>
                    <a:pt x="149257" y="171616"/>
                    <a:pt x="149257" y="171831"/>
                  </a:cubicBezTo>
                  <a:cubicBezTo>
                    <a:pt x="149257" y="172176"/>
                    <a:pt x="149197" y="172236"/>
                    <a:pt x="148828" y="172247"/>
                  </a:cubicBezTo>
                  <a:cubicBezTo>
                    <a:pt x="148606" y="172251"/>
                    <a:pt x="148384" y="172253"/>
                    <a:pt x="148162" y="172253"/>
                  </a:cubicBezTo>
                  <a:cubicBezTo>
                    <a:pt x="147717" y="172253"/>
                    <a:pt x="147273" y="172247"/>
                    <a:pt x="146828" y="172247"/>
                  </a:cubicBezTo>
                  <a:lnTo>
                    <a:pt x="142911" y="172247"/>
                  </a:lnTo>
                  <a:cubicBezTo>
                    <a:pt x="142435" y="172247"/>
                    <a:pt x="141970" y="172247"/>
                    <a:pt x="141494" y="172140"/>
                  </a:cubicBezTo>
                  <a:cubicBezTo>
                    <a:pt x="141325" y="172104"/>
                    <a:pt x="141151" y="172095"/>
                    <a:pt x="140976" y="172095"/>
                  </a:cubicBezTo>
                  <a:cubicBezTo>
                    <a:pt x="140784" y="172095"/>
                    <a:pt x="140590" y="172106"/>
                    <a:pt x="140399" y="172106"/>
                  </a:cubicBezTo>
                  <a:cubicBezTo>
                    <a:pt x="140359" y="172106"/>
                    <a:pt x="140319" y="172106"/>
                    <a:pt x="140280" y="172105"/>
                  </a:cubicBezTo>
                  <a:cubicBezTo>
                    <a:pt x="140217" y="172103"/>
                    <a:pt x="140154" y="172102"/>
                    <a:pt x="140090" y="172102"/>
                  </a:cubicBezTo>
                  <a:cubicBezTo>
                    <a:pt x="140006" y="172102"/>
                    <a:pt x="139921" y="172103"/>
                    <a:pt x="139836" y="172103"/>
                  </a:cubicBezTo>
                  <a:cubicBezTo>
                    <a:pt x="139539" y="172103"/>
                    <a:pt x="139240" y="172093"/>
                    <a:pt x="138946" y="171997"/>
                  </a:cubicBezTo>
                  <a:cubicBezTo>
                    <a:pt x="138860" y="171964"/>
                    <a:pt x="138767" y="171957"/>
                    <a:pt x="138672" y="171957"/>
                  </a:cubicBezTo>
                  <a:cubicBezTo>
                    <a:pt x="138597" y="171957"/>
                    <a:pt x="138520" y="171962"/>
                    <a:pt x="138446" y="171962"/>
                  </a:cubicBezTo>
                  <a:lnTo>
                    <a:pt x="136660" y="171962"/>
                  </a:lnTo>
                  <a:cubicBezTo>
                    <a:pt x="136604" y="171962"/>
                    <a:pt x="136548" y="171962"/>
                    <a:pt x="136492" y="171962"/>
                  </a:cubicBezTo>
                  <a:cubicBezTo>
                    <a:pt x="136242" y="171962"/>
                    <a:pt x="135997" y="171954"/>
                    <a:pt x="135743" y="171867"/>
                  </a:cubicBezTo>
                  <a:cubicBezTo>
                    <a:pt x="135577" y="171807"/>
                    <a:pt x="135374" y="171831"/>
                    <a:pt x="135184" y="171819"/>
                  </a:cubicBezTo>
                  <a:lnTo>
                    <a:pt x="133826" y="171819"/>
                  </a:lnTo>
                  <a:cubicBezTo>
                    <a:pt x="133745" y="171819"/>
                    <a:pt x="133659" y="171827"/>
                    <a:pt x="133577" y="171827"/>
                  </a:cubicBezTo>
                  <a:cubicBezTo>
                    <a:pt x="133514" y="171827"/>
                    <a:pt x="133454" y="171822"/>
                    <a:pt x="133398" y="171807"/>
                  </a:cubicBezTo>
                  <a:cubicBezTo>
                    <a:pt x="133040" y="171695"/>
                    <a:pt x="132677" y="171678"/>
                    <a:pt x="132316" y="171678"/>
                  </a:cubicBezTo>
                  <a:cubicBezTo>
                    <a:pt x="132158" y="171678"/>
                    <a:pt x="132000" y="171681"/>
                    <a:pt x="131843" y="171681"/>
                  </a:cubicBezTo>
                  <a:cubicBezTo>
                    <a:pt x="131750" y="171681"/>
                    <a:pt x="131657" y="171680"/>
                    <a:pt x="131564" y="171676"/>
                  </a:cubicBezTo>
                  <a:cubicBezTo>
                    <a:pt x="131517" y="171676"/>
                    <a:pt x="131466" y="171679"/>
                    <a:pt x="131417" y="171679"/>
                  </a:cubicBezTo>
                  <a:cubicBezTo>
                    <a:pt x="131368" y="171679"/>
                    <a:pt x="131320" y="171676"/>
                    <a:pt x="131279" y="171664"/>
                  </a:cubicBezTo>
                  <a:cubicBezTo>
                    <a:pt x="130868" y="171548"/>
                    <a:pt x="130454" y="171523"/>
                    <a:pt x="130039" y="171523"/>
                  </a:cubicBezTo>
                  <a:cubicBezTo>
                    <a:pt x="129706" y="171523"/>
                    <a:pt x="129372" y="171539"/>
                    <a:pt x="129038" y="171539"/>
                  </a:cubicBezTo>
                  <a:cubicBezTo>
                    <a:pt x="128932" y="171539"/>
                    <a:pt x="128825" y="171538"/>
                    <a:pt x="128719" y="171533"/>
                  </a:cubicBezTo>
                  <a:cubicBezTo>
                    <a:pt x="128397" y="171521"/>
                    <a:pt x="128064" y="171545"/>
                    <a:pt x="127730" y="171438"/>
                  </a:cubicBezTo>
                  <a:cubicBezTo>
                    <a:pt x="127594" y="171395"/>
                    <a:pt x="127440" y="171389"/>
                    <a:pt x="127285" y="171389"/>
                  </a:cubicBezTo>
                  <a:cubicBezTo>
                    <a:pt x="127223" y="171389"/>
                    <a:pt x="127161" y="171390"/>
                    <a:pt x="127099" y="171390"/>
                  </a:cubicBezTo>
                  <a:lnTo>
                    <a:pt x="123885" y="171390"/>
                  </a:lnTo>
                  <a:cubicBezTo>
                    <a:pt x="123694" y="171390"/>
                    <a:pt x="123504" y="171390"/>
                    <a:pt x="123313" y="171378"/>
                  </a:cubicBezTo>
                  <a:cubicBezTo>
                    <a:pt x="123099" y="171366"/>
                    <a:pt x="122992" y="171283"/>
                    <a:pt x="123004" y="171081"/>
                  </a:cubicBezTo>
                  <a:cubicBezTo>
                    <a:pt x="123016" y="170319"/>
                    <a:pt x="122908" y="169569"/>
                    <a:pt x="123099" y="168807"/>
                  </a:cubicBezTo>
                  <a:cubicBezTo>
                    <a:pt x="123170" y="168497"/>
                    <a:pt x="123123" y="168140"/>
                    <a:pt x="123135" y="167818"/>
                  </a:cubicBezTo>
                  <a:cubicBezTo>
                    <a:pt x="123147" y="167437"/>
                    <a:pt x="123099" y="167056"/>
                    <a:pt x="123242" y="166687"/>
                  </a:cubicBezTo>
                  <a:cubicBezTo>
                    <a:pt x="123301" y="166509"/>
                    <a:pt x="123266" y="166306"/>
                    <a:pt x="123278" y="166116"/>
                  </a:cubicBezTo>
                  <a:cubicBezTo>
                    <a:pt x="123278" y="165782"/>
                    <a:pt x="123278" y="165461"/>
                    <a:pt x="123373" y="165128"/>
                  </a:cubicBezTo>
                  <a:cubicBezTo>
                    <a:pt x="123444" y="164889"/>
                    <a:pt x="123408" y="164616"/>
                    <a:pt x="123408" y="164354"/>
                  </a:cubicBezTo>
                  <a:cubicBezTo>
                    <a:pt x="123420" y="158901"/>
                    <a:pt x="123408" y="153459"/>
                    <a:pt x="123420" y="148006"/>
                  </a:cubicBezTo>
                  <a:cubicBezTo>
                    <a:pt x="123420" y="147044"/>
                    <a:pt x="123336" y="146968"/>
                    <a:pt x="123992" y="146968"/>
                  </a:cubicBezTo>
                  <a:close/>
                  <a:moveTo>
                    <a:pt x="243352" y="149966"/>
                  </a:moveTo>
                  <a:cubicBezTo>
                    <a:pt x="243606" y="149966"/>
                    <a:pt x="243860" y="149971"/>
                    <a:pt x="244114" y="149971"/>
                  </a:cubicBezTo>
                  <a:cubicBezTo>
                    <a:pt x="244376" y="149971"/>
                    <a:pt x="244638" y="149983"/>
                    <a:pt x="244888" y="150054"/>
                  </a:cubicBezTo>
                  <a:cubicBezTo>
                    <a:pt x="245033" y="150097"/>
                    <a:pt x="245189" y="150103"/>
                    <a:pt x="245345" y="150103"/>
                  </a:cubicBezTo>
                  <a:cubicBezTo>
                    <a:pt x="245407" y="150103"/>
                    <a:pt x="245470" y="150102"/>
                    <a:pt x="245531" y="150102"/>
                  </a:cubicBezTo>
                  <a:cubicBezTo>
                    <a:pt x="245924" y="150108"/>
                    <a:pt x="246317" y="150108"/>
                    <a:pt x="246710" y="150108"/>
                  </a:cubicBezTo>
                  <a:cubicBezTo>
                    <a:pt x="247103" y="150108"/>
                    <a:pt x="247495" y="150108"/>
                    <a:pt x="247888" y="150114"/>
                  </a:cubicBezTo>
                  <a:cubicBezTo>
                    <a:pt x="248065" y="150114"/>
                    <a:pt x="248244" y="150107"/>
                    <a:pt x="248423" y="150107"/>
                  </a:cubicBezTo>
                  <a:cubicBezTo>
                    <a:pt x="248714" y="150107"/>
                    <a:pt x="249006" y="150125"/>
                    <a:pt x="249293" y="150221"/>
                  </a:cubicBezTo>
                  <a:cubicBezTo>
                    <a:pt x="249374" y="150248"/>
                    <a:pt x="249461" y="150255"/>
                    <a:pt x="249548" y="150255"/>
                  </a:cubicBezTo>
                  <a:cubicBezTo>
                    <a:pt x="249653" y="150255"/>
                    <a:pt x="249761" y="150245"/>
                    <a:pt x="249865" y="150245"/>
                  </a:cubicBezTo>
                  <a:cubicBezTo>
                    <a:pt x="250960" y="150245"/>
                    <a:pt x="252056" y="150245"/>
                    <a:pt x="253151" y="150257"/>
                  </a:cubicBezTo>
                  <a:cubicBezTo>
                    <a:pt x="253294" y="150257"/>
                    <a:pt x="253435" y="150253"/>
                    <a:pt x="253576" y="150253"/>
                  </a:cubicBezTo>
                  <a:cubicBezTo>
                    <a:pt x="253859" y="150253"/>
                    <a:pt x="254139" y="150269"/>
                    <a:pt x="254425" y="150364"/>
                  </a:cubicBezTo>
                  <a:cubicBezTo>
                    <a:pt x="254501" y="150391"/>
                    <a:pt x="254584" y="150398"/>
                    <a:pt x="254670" y="150398"/>
                  </a:cubicBezTo>
                  <a:cubicBezTo>
                    <a:pt x="254773" y="150398"/>
                    <a:pt x="254881" y="150388"/>
                    <a:pt x="254984" y="150388"/>
                  </a:cubicBezTo>
                  <a:cubicBezTo>
                    <a:pt x="255889" y="150388"/>
                    <a:pt x="256794" y="150388"/>
                    <a:pt x="257699" y="150400"/>
                  </a:cubicBezTo>
                  <a:cubicBezTo>
                    <a:pt x="257918" y="150400"/>
                    <a:pt x="258137" y="150390"/>
                    <a:pt x="258356" y="150390"/>
                  </a:cubicBezTo>
                  <a:cubicBezTo>
                    <a:pt x="258683" y="150390"/>
                    <a:pt x="259009" y="150411"/>
                    <a:pt x="259330" y="150519"/>
                  </a:cubicBezTo>
                  <a:cubicBezTo>
                    <a:pt x="259392" y="150538"/>
                    <a:pt x="259458" y="150543"/>
                    <a:pt x="259525" y="150543"/>
                  </a:cubicBezTo>
                  <a:cubicBezTo>
                    <a:pt x="259626" y="150543"/>
                    <a:pt x="259730" y="150531"/>
                    <a:pt x="259830" y="150531"/>
                  </a:cubicBezTo>
                  <a:cubicBezTo>
                    <a:pt x="260830" y="150531"/>
                    <a:pt x="261831" y="150531"/>
                    <a:pt x="262831" y="150542"/>
                  </a:cubicBezTo>
                  <a:cubicBezTo>
                    <a:pt x="262912" y="150542"/>
                    <a:pt x="262994" y="150542"/>
                    <a:pt x="263076" y="150542"/>
                  </a:cubicBezTo>
                  <a:cubicBezTo>
                    <a:pt x="263485" y="150542"/>
                    <a:pt x="263900" y="150550"/>
                    <a:pt x="264307" y="150650"/>
                  </a:cubicBezTo>
                  <a:cubicBezTo>
                    <a:pt x="264463" y="150683"/>
                    <a:pt x="264622" y="150691"/>
                    <a:pt x="264782" y="150691"/>
                  </a:cubicBezTo>
                  <a:cubicBezTo>
                    <a:pt x="264964" y="150691"/>
                    <a:pt x="265147" y="150680"/>
                    <a:pt x="265329" y="150680"/>
                  </a:cubicBezTo>
                  <a:cubicBezTo>
                    <a:pt x="265394" y="150680"/>
                    <a:pt x="265458" y="150682"/>
                    <a:pt x="265521" y="150685"/>
                  </a:cubicBezTo>
                  <a:cubicBezTo>
                    <a:pt x="265879" y="150697"/>
                    <a:pt x="265926" y="150745"/>
                    <a:pt x="265950" y="151102"/>
                  </a:cubicBezTo>
                  <a:cubicBezTo>
                    <a:pt x="265950" y="151293"/>
                    <a:pt x="265950" y="151483"/>
                    <a:pt x="265950" y="151674"/>
                  </a:cubicBezTo>
                  <a:lnTo>
                    <a:pt x="265950" y="157031"/>
                  </a:lnTo>
                  <a:lnTo>
                    <a:pt x="265950" y="162532"/>
                  </a:lnTo>
                  <a:cubicBezTo>
                    <a:pt x="265950" y="162865"/>
                    <a:pt x="265938" y="163187"/>
                    <a:pt x="266057" y="163520"/>
                  </a:cubicBezTo>
                  <a:cubicBezTo>
                    <a:pt x="266105" y="163663"/>
                    <a:pt x="266093" y="163842"/>
                    <a:pt x="266093" y="164008"/>
                  </a:cubicBezTo>
                  <a:cubicBezTo>
                    <a:pt x="266093" y="164580"/>
                    <a:pt x="266093" y="165151"/>
                    <a:pt x="266093" y="165723"/>
                  </a:cubicBezTo>
                  <a:cubicBezTo>
                    <a:pt x="266093" y="166032"/>
                    <a:pt x="266081" y="166342"/>
                    <a:pt x="266188" y="166640"/>
                  </a:cubicBezTo>
                  <a:cubicBezTo>
                    <a:pt x="266248" y="166794"/>
                    <a:pt x="266236" y="166973"/>
                    <a:pt x="266236" y="167140"/>
                  </a:cubicBezTo>
                  <a:cubicBezTo>
                    <a:pt x="266236" y="169116"/>
                    <a:pt x="266236" y="171081"/>
                    <a:pt x="266236" y="173057"/>
                  </a:cubicBezTo>
                  <a:cubicBezTo>
                    <a:pt x="266236" y="173105"/>
                    <a:pt x="266236" y="173152"/>
                    <a:pt x="266236" y="173200"/>
                  </a:cubicBezTo>
                  <a:cubicBezTo>
                    <a:pt x="266227" y="173527"/>
                    <a:pt x="266172" y="173664"/>
                    <a:pt x="265979" y="173664"/>
                  </a:cubicBezTo>
                  <a:cubicBezTo>
                    <a:pt x="265912" y="173664"/>
                    <a:pt x="265828" y="173647"/>
                    <a:pt x="265724" y="173617"/>
                  </a:cubicBezTo>
                  <a:cubicBezTo>
                    <a:pt x="265462" y="173545"/>
                    <a:pt x="265212" y="173533"/>
                    <a:pt x="264950" y="173533"/>
                  </a:cubicBezTo>
                  <a:lnTo>
                    <a:pt x="251817" y="173533"/>
                  </a:lnTo>
                  <a:cubicBezTo>
                    <a:pt x="251555" y="173533"/>
                    <a:pt x="251294" y="173533"/>
                    <a:pt x="251032" y="173617"/>
                  </a:cubicBezTo>
                  <a:cubicBezTo>
                    <a:pt x="250865" y="173676"/>
                    <a:pt x="250662" y="173676"/>
                    <a:pt x="250472" y="173676"/>
                  </a:cubicBezTo>
                  <a:lnTo>
                    <a:pt x="243828" y="173676"/>
                  </a:lnTo>
                  <a:cubicBezTo>
                    <a:pt x="243162" y="173664"/>
                    <a:pt x="243114" y="173617"/>
                    <a:pt x="243102" y="172938"/>
                  </a:cubicBezTo>
                  <a:cubicBezTo>
                    <a:pt x="243090" y="172509"/>
                    <a:pt x="243102" y="172081"/>
                    <a:pt x="243102" y="171652"/>
                  </a:cubicBezTo>
                  <a:cubicBezTo>
                    <a:pt x="243090" y="171271"/>
                    <a:pt x="243126" y="170890"/>
                    <a:pt x="242983" y="170521"/>
                  </a:cubicBezTo>
                  <a:cubicBezTo>
                    <a:pt x="242935" y="170366"/>
                    <a:pt x="242959" y="170188"/>
                    <a:pt x="242959" y="170021"/>
                  </a:cubicBezTo>
                  <a:cubicBezTo>
                    <a:pt x="242947" y="169557"/>
                    <a:pt x="242947" y="169080"/>
                    <a:pt x="242947" y="168604"/>
                  </a:cubicBezTo>
                  <a:cubicBezTo>
                    <a:pt x="242947" y="168461"/>
                    <a:pt x="242971" y="168307"/>
                    <a:pt x="242947" y="168176"/>
                  </a:cubicBezTo>
                  <a:cubicBezTo>
                    <a:pt x="242709" y="167116"/>
                    <a:pt x="242852" y="166044"/>
                    <a:pt x="242816" y="164973"/>
                  </a:cubicBezTo>
                  <a:cubicBezTo>
                    <a:pt x="242792" y="164639"/>
                    <a:pt x="242816" y="164318"/>
                    <a:pt x="242709" y="163985"/>
                  </a:cubicBezTo>
                  <a:cubicBezTo>
                    <a:pt x="242650" y="163794"/>
                    <a:pt x="242673" y="163568"/>
                    <a:pt x="242673" y="163354"/>
                  </a:cubicBezTo>
                  <a:cubicBezTo>
                    <a:pt x="242650" y="162758"/>
                    <a:pt x="242721" y="162163"/>
                    <a:pt x="242542" y="161580"/>
                  </a:cubicBezTo>
                  <a:cubicBezTo>
                    <a:pt x="242495" y="161425"/>
                    <a:pt x="242531" y="161246"/>
                    <a:pt x="242531" y="161079"/>
                  </a:cubicBezTo>
                  <a:cubicBezTo>
                    <a:pt x="242531" y="160460"/>
                    <a:pt x="242531" y="159841"/>
                    <a:pt x="242519" y="159222"/>
                  </a:cubicBezTo>
                  <a:cubicBezTo>
                    <a:pt x="242519" y="158853"/>
                    <a:pt x="242542" y="158472"/>
                    <a:pt x="242423" y="158103"/>
                  </a:cubicBezTo>
                  <a:cubicBezTo>
                    <a:pt x="242352" y="157900"/>
                    <a:pt x="242388" y="157674"/>
                    <a:pt x="242388" y="157460"/>
                  </a:cubicBezTo>
                  <a:cubicBezTo>
                    <a:pt x="242352" y="156769"/>
                    <a:pt x="242459" y="156079"/>
                    <a:pt x="242257" y="155400"/>
                  </a:cubicBezTo>
                  <a:cubicBezTo>
                    <a:pt x="242209" y="155269"/>
                    <a:pt x="242245" y="155114"/>
                    <a:pt x="242245" y="154972"/>
                  </a:cubicBezTo>
                  <a:cubicBezTo>
                    <a:pt x="242233" y="154531"/>
                    <a:pt x="242233" y="154079"/>
                    <a:pt x="242138" y="153638"/>
                  </a:cubicBezTo>
                  <a:cubicBezTo>
                    <a:pt x="242042" y="153269"/>
                    <a:pt x="242102" y="152876"/>
                    <a:pt x="242102" y="152495"/>
                  </a:cubicBezTo>
                  <a:cubicBezTo>
                    <a:pt x="242090" y="152066"/>
                    <a:pt x="242138" y="151638"/>
                    <a:pt x="241983" y="151221"/>
                  </a:cubicBezTo>
                  <a:cubicBezTo>
                    <a:pt x="241959" y="151185"/>
                    <a:pt x="241959" y="151138"/>
                    <a:pt x="241959" y="151090"/>
                  </a:cubicBezTo>
                  <a:cubicBezTo>
                    <a:pt x="241959" y="150052"/>
                    <a:pt x="241859" y="149968"/>
                    <a:pt x="242507" y="149968"/>
                  </a:cubicBezTo>
                  <a:cubicBezTo>
                    <a:pt x="242632" y="149968"/>
                    <a:pt x="242785" y="149971"/>
                    <a:pt x="242971" y="149971"/>
                  </a:cubicBezTo>
                  <a:cubicBezTo>
                    <a:pt x="243098" y="149967"/>
                    <a:pt x="243225" y="149966"/>
                    <a:pt x="243352" y="149966"/>
                  </a:cubicBezTo>
                  <a:close/>
                  <a:moveTo>
                    <a:pt x="217888" y="149673"/>
                  </a:moveTo>
                  <a:cubicBezTo>
                    <a:pt x="218550" y="149673"/>
                    <a:pt x="218539" y="149703"/>
                    <a:pt x="218539" y="150483"/>
                  </a:cubicBezTo>
                  <a:cubicBezTo>
                    <a:pt x="218539" y="151007"/>
                    <a:pt x="218492" y="151531"/>
                    <a:pt x="218658" y="152043"/>
                  </a:cubicBezTo>
                  <a:cubicBezTo>
                    <a:pt x="218706" y="152186"/>
                    <a:pt x="218682" y="152364"/>
                    <a:pt x="218682" y="152531"/>
                  </a:cubicBezTo>
                  <a:cubicBezTo>
                    <a:pt x="218682" y="153412"/>
                    <a:pt x="218682" y="154293"/>
                    <a:pt x="218682" y="155174"/>
                  </a:cubicBezTo>
                  <a:cubicBezTo>
                    <a:pt x="218682" y="155650"/>
                    <a:pt x="218647" y="156126"/>
                    <a:pt x="218789" y="156591"/>
                  </a:cubicBezTo>
                  <a:cubicBezTo>
                    <a:pt x="218861" y="156793"/>
                    <a:pt x="218825" y="157019"/>
                    <a:pt x="218825" y="157234"/>
                  </a:cubicBezTo>
                  <a:cubicBezTo>
                    <a:pt x="218825" y="158996"/>
                    <a:pt x="218825" y="160758"/>
                    <a:pt x="218825" y="162508"/>
                  </a:cubicBezTo>
                  <a:cubicBezTo>
                    <a:pt x="218825" y="162842"/>
                    <a:pt x="218813" y="163175"/>
                    <a:pt x="218920" y="163496"/>
                  </a:cubicBezTo>
                  <a:cubicBezTo>
                    <a:pt x="218980" y="163675"/>
                    <a:pt x="218968" y="163877"/>
                    <a:pt x="218968" y="164068"/>
                  </a:cubicBezTo>
                  <a:cubicBezTo>
                    <a:pt x="218968" y="164782"/>
                    <a:pt x="218968" y="165497"/>
                    <a:pt x="218968" y="166211"/>
                  </a:cubicBezTo>
                  <a:cubicBezTo>
                    <a:pt x="218968" y="166616"/>
                    <a:pt x="218944" y="167009"/>
                    <a:pt x="219075" y="167414"/>
                  </a:cubicBezTo>
                  <a:cubicBezTo>
                    <a:pt x="219135" y="167604"/>
                    <a:pt x="219111" y="167830"/>
                    <a:pt x="219111" y="168045"/>
                  </a:cubicBezTo>
                  <a:cubicBezTo>
                    <a:pt x="219111" y="169473"/>
                    <a:pt x="219111" y="170902"/>
                    <a:pt x="219111" y="172331"/>
                  </a:cubicBezTo>
                  <a:cubicBezTo>
                    <a:pt x="219111" y="172617"/>
                    <a:pt x="219099" y="172890"/>
                    <a:pt x="219194" y="173176"/>
                  </a:cubicBezTo>
                  <a:cubicBezTo>
                    <a:pt x="219301" y="173474"/>
                    <a:pt x="219254" y="173795"/>
                    <a:pt x="219230" y="174093"/>
                  </a:cubicBezTo>
                  <a:cubicBezTo>
                    <a:pt x="219230" y="174260"/>
                    <a:pt x="219135" y="174367"/>
                    <a:pt x="218968" y="174367"/>
                  </a:cubicBezTo>
                  <a:cubicBezTo>
                    <a:pt x="218778" y="174379"/>
                    <a:pt x="218587" y="174379"/>
                    <a:pt x="218397" y="174379"/>
                  </a:cubicBezTo>
                  <a:lnTo>
                    <a:pt x="201406" y="174379"/>
                  </a:lnTo>
                  <a:cubicBezTo>
                    <a:pt x="201346" y="174379"/>
                    <a:pt x="201285" y="174379"/>
                    <a:pt x="201225" y="174379"/>
                  </a:cubicBezTo>
                  <a:cubicBezTo>
                    <a:pt x="200952" y="174379"/>
                    <a:pt x="200681" y="174371"/>
                    <a:pt x="200418" y="174283"/>
                  </a:cubicBezTo>
                  <a:cubicBezTo>
                    <a:pt x="200319" y="174250"/>
                    <a:pt x="200212" y="174243"/>
                    <a:pt x="200105" y="174243"/>
                  </a:cubicBezTo>
                  <a:cubicBezTo>
                    <a:pt x="200018" y="174243"/>
                    <a:pt x="199931" y="174248"/>
                    <a:pt x="199847" y="174248"/>
                  </a:cubicBezTo>
                  <a:cubicBezTo>
                    <a:pt x="198870" y="174236"/>
                    <a:pt x="197894" y="174236"/>
                    <a:pt x="196918" y="174236"/>
                  </a:cubicBezTo>
                  <a:cubicBezTo>
                    <a:pt x="196751" y="174236"/>
                    <a:pt x="196584" y="174236"/>
                    <a:pt x="196430" y="174212"/>
                  </a:cubicBezTo>
                  <a:cubicBezTo>
                    <a:pt x="196275" y="174188"/>
                    <a:pt x="196168" y="174081"/>
                    <a:pt x="196132" y="173926"/>
                  </a:cubicBezTo>
                  <a:cubicBezTo>
                    <a:pt x="196120" y="173819"/>
                    <a:pt x="196108" y="173700"/>
                    <a:pt x="196108" y="173581"/>
                  </a:cubicBezTo>
                  <a:lnTo>
                    <a:pt x="196108" y="169652"/>
                  </a:lnTo>
                  <a:cubicBezTo>
                    <a:pt x="196108" y="169581"/>
                    <a:pt x="196096" y="169497"/>
                    <a:pt x="196120" y="169438"/>
                  </a:cubicBezTo>
                  <a:cubicBezTo>
                    <a:pt x="196358" y="168473"/>
                    <a:pt x="196215" y="167497"/>
                    <a:pt x="196251" y="166521"/>
                  </a:cubicBezTo>
                  <a:cubicBezTo>
                    <a:pt x="196263" y="166068"/>
                    <a:pt x="196251" y="165616"/>
                    <a:pt x="196251" y="165163"/>
                  </a:cubicBezTo>
                  <a:cubicBezTo>
                    <a:pt x="196263" y="164818"/>
                    <a:pt x="196239" y="164461"/>
                    <a:pt x="196358" y="164104"/>
                  </a:cubicBezTo>
                  <a:cubicBezTo>
                    <a:pt x="196430" y="163889"/>
                    <a:pt x="196394" y="163639"/>
                    <a:pt x="196394" y="163401"/>
                  </a:cubicBezTo>
                  <a:cubicBezTo>
                    <a:pt x="196394" y="161210"/>
                    <a:pt x="196394" y="159020"/>
                    <a:pt x="196394" y="156829"/>
                  </a:cubicBezTo>
                  <a:cubicBezTo>
                    <a:pt x="196394" y="156496"/>
                    <a:pt x="196394" y="156174"/>
                    <a:pt x="196501" y="155841"/>
                  </a:cubicBezTo>
                  <a:cubicBezTo>
                    <a:pt x="196560" y="155650"/>
                    <a:pt x="196537" y="155424"/>
                    <a:pt x="196537" y="155210"/>
                  </a:cubicBezTo>
                  <a:cubicBezTo>
                    <a:pt x="196537" y="153638"/>
                    <a:pt x="196537" y="152066"/>
                    <a:pt x="196537" y="150495"/>
                  </a:cubicBezTo>
                  <a:cubicBezTo>
                    <a:pt x="196537" y="150304"/>
                    <a:pt x="196537" y="150114"/>
                    <a:pt x="196560" y="149923"/>
                  </a:cubicBezTo>
                  <a:cubicBezTo>
                    <a:pt x="196572" y="149792"/>
                    <a:pt x="196656" y="149709"/>
                    <a:pt x="196787" y="149697"/>
                  </a:cubicBezTo>
                  <a:cubicBezTo>
                    <a:pt x="197001" y="149673"/>
                    <a:pt x="197215" y="149673"/>
                    <a:pt x="197430" y="149673"/>
                  </a:cubicBezTo>
                  <a:lnTo>
                    <a:pt x="217706" y="149673"/>
                  </a:lnTo>
                  <a:cubicBezTo>
                    <a:pt x="217772" y="149673"/>
                    <a:pt x="217833" y="149673"/>
                    <a:pt x="217888" y="149673"/>
                  </a:cubicBezTo>
                  <a:close/>
                  <a:moveTo>
                    <a:pt x="219659" y="149680"/>
                  </a:moveTo>
                  <a:cubicBezTo>
                    <a:pt x="219786" y="149680"/>
                    <a:pt x="219913" y="149685"/>
                    <a:pt x="220040" y="149685"/>
                  </a:cubicBezTo>
                  <a:lnTo>
                    <a:pt x="231886" y="149685"/>
                  </a:lnTo>
                  <a:cubicBezTo>
                    <a:pt x="231946" y="149685"/>
                    <a:pt x="232005" y="149685"/>
                    <a:pt x="232065" y="149685"/>
                  </a:cubicBezTo>
                  <a:cubicBezTo>
                    <a:pt x="232362" y="149685"/>
                    <a:pt x="232658" y="149693"/>
                    <a:pt x="232946" y="149792"/>
                  </a:cubicBezTo>
                  <a:cubicBezTo>
                    <a:pt x="233058" y="149825"/>
                    <a:pt x="233178" y="149833"/>
                    <a:pt x="233299" y="149833"/>
                  </a:cubicBezTo>
                  <a:cubicBezTo>
                    <a:pt x="233396" y="149833"/>
                    <a:pt x="233494" y="149828"/>
                    <a:pt x="233589" y="149828"/>
                  </a:cubicBezTo>
                  <a:lnTo>
                    <a:pt x="237292" y="149828"/>
                  </a:lnTo>
                  <a:cubicBezTo>
                    <a:pt x="237399" y="149828"/>
                    <a:pt x="237506" y="149823"/>
                    <a:pt x="237613" y="149823"/>
                  </a:cubicBezTo>
                  <a:cubicBezTo>
                    <a:pt x="237790" y="149823"/>
                    <a:pt x="237966" y="149837"/>
                    <a:pt x="238137" y="149911"/>
                  </a:cubicBezTo>
                  <a:cubicBezTo>
                    <a:pt x="238190" y="149934"/>
                    <a:pt x="238244" y="149943"/>
                    <a:pt x="238297" y="149943"/>
                  </a:cubicBezTo>
                  <a:cubicBezTo>
                    <a:pt x="238385" y="149943"/>
                    <a:pt x="238472" y="149917"/>
                    <a:pt x="238554" y="149888"/>
                  </a:cubicBezTo>
                  <a:cubicBezTo>
                    <a:pt x="238703" y="149833"/>
                    <a:pt x="238857" y="149806"/>
                    <a:pt x="239006" y="149806"/>
                  </a:cubicBezTo>
                  <a:cubicBezTo>
                    <a:pt x="239117" y="149806"/>
                    <a:pt x="239226" y="149821"/>
                    <a:pt x="239328" y="149852"/>
                  </a:cubicBezTo>
                  <a:cubicBezTo>
                    <a:pt x="239780" y="149983"/>
                    <a:pt x="240221" y="149959"/>
                    <a:pt x="240673" y="149971"/>
                  </a:cubicBezTo>
                  <a:cubicBezTo>
                    <a:pt x="240840" y="149971"/>
                    <a:pt x="241007" y="149983"/>
                    <a:pt x="241173" y="149995"/>
                  </a:cubicBezTo>
                  <a:cubicBezTo>
                    <a:pt x="241268" y="150007"/>
                    <a:pt x="241340" y="150078"/>
                    <a:pt x="241364" y="150185"/>
                  </a:cubicBezTo>
                  <a:cubicBezTo>
                    <a:pt x="241376" y="150221"/>
                    <a:pt x="241388" y="150281"/>
                    <a:pt x="241376" y="150316"/>
                  </a:cubicBezTo>
                  <a:cubicBezTo>
                    <a:pt x="241316" y="150876"/>
                    <a:pt x="241542" y="151400"/>
                    <a:pt x="241530" y="151947"/>
                  </a:cubicBezTo>
                  <a:cubicBezTo>
                    <a:pt x="241518" y="152495"/>
                    <a:pt x="241530" y="153043"/>
                    <a:pt x="241530" y="153590"/>
                  </a:cubicBezTo>
                  <a:cubicBezTo>
                    <a:pt x="241530" y="153829"/>
                    <a:pt x="241518" y="154067"/>
                    <a:pt x="241614" y="154293"/>
                  </a:cubicBezTo>
                  <a:cubicBezTo>
                    <a:pt x="241697" y="154519"/>
                    <a:pt x="241661" y="154757"/>
                    <a:pt x="241673" y="154995"/>
                  </a:cubicBezTo>
                  <a:cubicBezTo>
                    <a:pt x="241685" y="155543"/>
                    <a:pt x="241614" y="156091"/>
                    <a:pt x="241792" y="156627"/>
                  </a:cubicBezTo>
                  <a:cubicBezTo>
                    <a:pt x="241840" y="156781"/>
                    <a:pt x="241816" y="156960"/>
                    <a:pt x="241816" y="157127"/>
                  </a:cubicBezTo>
                  <a:cubicBezTo>
                    <a:pt x="241816" y="157674"/>
                    <a:pt x="241816" y="158222"/>
                    <a:pt x="241816" y="158770"/>
                  </a:cubicBezTo>
                  <a:cubicBezTo>
                    <a:pt x="241816" y="159115"/>
                    <a:pt x="241792" y="159472"/>
                    <a:pt x="241923" y="159817"/>
                  </a:cubicBezTo>
                  <a:cubicBezTo>
                    <a:pt x="241971" y="159972"/>
                    <a:pt x="241959" y="160151"/>
                    <a:pt x="241959" y="160317"/>
                  </a:cubicBezTo>
                  <a:cubicBezTo>
                    <a:pt x="241959" y="160913"/>
                    <a:pt x="241959" y="161508"/>
                    <a:pt x="241959" y="162103"/>
                  </a:cubicBezTo>
                  <a:cubicBezTo>
                    <a:pt x="241959" y="162437"/>
                    <a:pt x="241947" y="162758"/>
                    <a:pt x="242054" y="163092"/>
                  </a:cubicBezTo>
                  <a:cubicBezTo>
                    <a:pt x="242114" y="163258"/>
                    <a:pt x="242102" y="163461"/>
                    <a:pt x="242102" y="163651"/>
                  </a:cubicBezTo>
                  <a:cubicBezTo>
                    <a:pt x="242102" y="164294"/>
                    <a:pt x="242090" y="164937"/>
                    <a:pt x="242102" y="165580"/>
                  </a:cubicBezTo>
                  <a:cubicBezTo>
                    <a:pt x="242102" y="166009"/>
                    <a:pt x="242066" y="166437"/>
                    <a:pt x="242209" y="166854"/>
                  </a:cubicBezTo>
                  <a:cubicBezTo>
                    <a:pt x="242269" y="167009"/>
                    <a:pt x="242245" y="167187"/>
                    <a:pt x="242245" y="167354"/>
                  </a:cubicBezTo>
                  <a:cubicBezTo>
                    <a:pt x="242245" y="168045"/>
                    <a:pt x="242245" y="168723"/>
                    <a:pt x="242245" y="169414"/>
                  </a:cubicBezTo>
                  <a:cubicBezTo>
                    <a:pt x="242245" y="169795"/>
                    <a:pt x="242233" y="170176"/>
                    <a:pt x="242352" y="170545"/>
                  </a:cubicBezTo>
                  <a:cubicBezTo>
                    <a:pt x="242423" y="170771"/>
                    <a:pt x="242376" y="171021"/>
                    <a:pt x="242388" y="171259"/>
                  </a:cubicBezTo>
                  <a:cubicBezTo>
                    <a:pt x="242411" y="171843"/>
                    <a:pt x="242304" y="172450"/>
                    <a:pt x="242507" y="173021"/>
                  </a:cubicBezTo>
                  <a:cubicBezTo>
                    <a:pt x="242542" y="173117"/>
                    <a:pt x="242531" y="173212"/>
                    <a:pt x="242519" y="173307"/>
                  </a:cubicBezTo>
                  <a:cubicBezTo>
                    <a:pt x="242519" y="173664"/>
                    <a:pt x="242400" y="173795"/>
                    <a:pt x="242066" y="173807"/>
                  </a:cubicBezTo>
                  <a:cubicBezTo>
                    <a:pt x="241911" y="173819"/>
                    <a:pt x="241757" y="173822"/>
                    <a:pt x="241602" y="173822"/>
                  </a:cubicBezTo>
                  <a:cubicBezTo>
                    <a:pt x="241447" y="173822"/>
                    <a:pt x="241292" y="173819"/>
                    <a:pt x="241137" y="173819"/>
                  </a:cubicBezTo>
                  <a:cubicBezTo>
                    <a:pt x="240733" y="173831"/>
                    <a:pt x="240328" y="173795"/>
                    <a:pt x="239935" y="173938"/>
                  </a:cubicBezTo>
                  <a:cubicBezTo>
                    <a:pt x="239858" y="173962"/>
                    <a:pt x="239774" y="173968"/>
                    <a:pt x="239689" y="173968"/>
                  </a:cubicBezTo>
                  <a:cubicBezTo>
                    <a:pt x="239605" y="173968"/>
                    <a:pt x="239518" y="173962"/>
                    <a:pt x="239435" y="173962"/>
                  </a:cubicBezTo>
                  <a:cubicBezTo>
                    <a:pt x="239149" y="173974"/>
                    <a:pt x="238875" y="173974"/>
                    <a:pt x="238590" y="174045"/>
                  </a:cubicBezTo>
                  <a:cubicBezTo>
                    <a:pt x="238363" y="174117"/>
                    <a:pt x="238125" y="174093"/>
                    <a:pt x="237887" y="174105"/>
                  </a:cubicBezTo>
                  <a:cubicBezTo>
                    <a:pt x="237798" y="174108"/>
                    <a:pt x="237709" y="174109"/>
                    <a:pt x="237619" y="174109"/>
                  </a:cubicBezTo>
                  <a:cubicBezTo>
                    <a:pt x="237403" y="174109"/>
                    <a:pt x="237187" y="174103"/>
                    <a:pt x="236972" y="174103"/>
                  </a:cubicBezTo>
                  <a:cubicBezTo>
                    <a:pt x="236588" y="174103"/>
                    <a:pt x="236206" y="174123"/>
                    <a:pt x="235827" y="174236"/>
                  </a:cubicBezTo>
                  <a:cubicBezTo>
                    <a:pt x="235765" y="174255"/>
                    <a:pt x="235700" y="174261"/>
                    <a:pt x="235632" y="174261"/>
                  </a:cubicBezTo>
                  <a:cubicBezTo>
                    <a:pt x="235532" y="174261"/>
                    <a:pt x="235427" y="174248"/>
                    <a:pt x="235327" y="174248"/>
                  </a:cubicBezTo>
                  <a:lnTo>
                    <a:pt x="231482" y="174248"/>
                  </a:lnTo>
                  <a:cubicBezTo>
                    <a:pt x="231374" y="174248"/>
                    <a:pt x="231267" y="174246"/>
                    <a:pt x="231160" y="174246"/>
                  </a:cubicBezTo>
                  <a:cubicBezTo>
                    <a:pt x="230839" y="174246"/>
                    <a:pt x="230520" y="174260"/>
                    <a:pt x="230208" y="174367"/>
                  </a:cubicBezTo>
                  <a:cubicBezTo>
                    <a:pt x="230130" y="174391"/>
                    <a:pt x="230047" y="174397"/>
                    <a:pt x="229962" y="174397"/>
                  </a:cubicBezTo>
                  <a:cubicBezTo>
                    <a:pt x="229877" y="174397"/>
                    <a:pt x="229791" y="174391"/>
                    <a:pt x="229707" y="174391"/>
                  </a:cubicBezTo>
                  <a:lnTo>
                    <a:pt x="220575" y="174391"/>
                  </a:lnTo>
                  <a:cubicBezTo>
                    <a:pt x="219825" y="174391"/>
                    <a:pt x="219825" y="174379"/>
                    <a:pt x="219825" y="173641"/>
                  </a:cubicBezTo>
                  <a:cubicBezTo>
                    <a:pt x="219813" y="172783"/>
                    <a:pt x="219825" y="171938"/>
                    <a:pt x="219813" y="171081"/>
                  </a:cubicBezTo>
                  <a:cubicBezTo>
                    <a:pt x="219813" y="170700"/>
                    <a:pt x="219837" y="170319"/>
                    <a:pt x="219706" y="169950"/>
                  </a:cubicBezTo>
                  <a:cubicBezTo>
                    <a:pt x="219647" y="169771"/>
                    <a:pt x="219682" y="169569"/>
                    <a:pt x="219682" y="169378"/>
                  </a:cubicBezTo>
                  <a:cubicBezTo>
                    <a:pt x="219671" y="168640"/>
                    <a:pt x="219682" y="167902"/>
                    <a:pt x="219671" y="167164"/>
                  </a:cubicBezTo>
                  <a:cubicBezTo>
                    <a:pt x="219671" y="166806"/>
                    <a:pt x="219694" y="166461"/>
                    <a:pt x="219563" y="166104"/>
                  </a:cubicBezTo>
                  <a:cubicBezTo>
                    <a:pt x="219516" y="165961"/>
                    <a:pt x="219540" y="165782"/>
                    <a:pt x="219540" y="165616"/>
                  </a:cubicBezTo>
                  <a:cubicBezTo>
                    <a:pt x="219528" y="165068"/>
                    <a:pt x="219540" y="164520"/>
                    <a:pt x="219528" y="163973"/>
                  </a:cubicBezTo>
                  <a:cubicBezTo>
                    <a:pt x="219528" y="163520"/>
                    <a:pt x="219563" y="163068"/>
                    <a:pt x="219420" y="162627"/>
                  </a:cubicBezTo>
                  <a:cubicBezTo>
                    <a:pt x="219361" y="162461"/>
                    <a:pt x="219397" y="162246"/>
                    <a:pt x="219397" y="162056"/>
                  </a:cubicBezTo>
                  <a:cubicBezTo>
                    <a:pt x="219397" y="160532"/>
                    <a:pt x="219385" y="159020"/>
                    <a:pt x="219385" y="157496"/>
                  </a:cubicBezTo>
                  <a:cubicBezTo>
                    <a:pt x="219385" y="157186"/>
                    <a:pt x="219397" y="156877"/>
                    <a:pt x="219290" y="156579"/>
                  </a:cubicBezTo>
                  <a:cubicBezTo>
                    <a:pt x="219230" y="156400"/>
                    <a:pt x="219254" y="156198"/>
                    <a:pt x="219254" y="156007"/>
                  </a:cubicBezTo>
                  <a:cubicBezTo>
                    <a:pt x="219242" y="155222"/>
                    <a:pt x="219254" y="154436"/>
                    <a:pt x="219242" y="153650"/>
                  </a:cubicBezTo>
                  <a:cubicBezTo>
                    <a:pt x="219242" y="153281"/>
                    <a:pt x="219278" y="152888"/>
                    <a:pt x="219135" y="152531"/>
                  </a:cubicBezTo>
                  <a:cubicBezTo>
                    <a:pt x="219111" y="152459"/>
                    <a:pt x="219111" y="152388"/>
                    <a:pt x="219111" y="152316"/>
                  </a:cubicBezTo>
                  <a:cubicBezTo>
                    <a:pt x="219111" y="151554"/>
                    <a:pt x="219111" y="150792"/>
                    <a:pt x="219111" y="150030"/>
                  </a:cubicBezTo>
                  <a:cubicBezTo>
                    <a:pt x="219123" y="149769"/>
                    <a:pt x="219194" y="149697"/>
                    <a:pt x="219468" y="149685"/>
                  </a:cubicBezTo>
                  <a:cubicBezTo>
                    <a:pt x="219532" y="149681"/>
                    <a:pt x="219595" y="149680"/>
                    <a:pt x="219659" y="149680"/>
                  </a:cubicBezTo>
                  <a:close/>
                  <a:moveTo>
                    <a:pt x="17717" y="0"/>
                  </a:moveTo>
                  <a:cubicBezTo>
                    <a:pt x="17717" y="3572"/>
                    <a:pt x="17717" y="7132"/>
                    <a:pt x="17717" y="10704"/>
                  </a:cubicBezTo>
                  <a:cubicBezTo>
                    <a:pt x="17717" y="11418"/>
                    <a:pt x="17717" y="11418"/>
                    <a:pt x="17026" y="11418"/>
                  </a:cubicBezTo>
                  <a:cubicBezTo>
                    <a:pt x="16605" y="11422"/>
                    <a:pt x="16185" y="11423"/>
                    <a:pt x="15764" y="11423"/>
                  </a:cubicBezTo>
                  <a:cubicBezTo>
                    <a:pt x="14923" y="11423"/>
                    <a:pt x="14081" y="11418"/>
                    <a:pt x="13240" y="11418"/>
                  </a:cubicBezTo>
                  <a:cubicBezTo>
                    <a:pt x="13154" y="11418"/>
                    <a:pt x="13064" y="11431"/>
                    <a:pt x="12978" y="11431"/>
                  </a:cubicBezTo>
                  <a:cubicBezTo>
                    <a:pt x="12920" y="11431"/>
                    <a:pt x="12864" y="11425"/>
                    <a:pt x="12811" y="11406"/>
                  </a:cubicBezTo>
                  <a:cubicBezTo>
                    <a:pt x="12468" y="11299"/>
                    <a:pt x="12113" y="11278"/>
                    <a:pt x="11757" y="11278"/>
                  </a:cubicBezTo>
                  <a:cubicBezTo>
                    <a:pt x="11520" y="11278"/>
                    <a:pt x="11283" y="11287"/>
                    <a:pt x="11049" y="11287"/>
                  </a:cubicBezTo>
                  <a:cubicBezTo>
                    <a:pt x="9954" y="11283"/>
                    <a:pt x="8860" y="11282"/>
                    <a:pt x="7766" y="11282"/>
                  </a:cubicBezTo>
                  <a:cubicBezTo>
                    <a:pt x="5579" y="11282"/>
                    <a:pt x="3393" y="11287"/>
                    <a:pt x="1203" y="11287"/>
                  </a:cubicBezTo>
                  <a:cubicBezTo>
                    <a:pt x="798" y="11287"/>
                    <a:pt x="393" y="11299"/>
                    <a:pt x="12" y="11418"/>
                  </a:cubicBezTo>
                  <a:lnTo>
                    <a:pt x="12" y="11990"/>
                  </a:lnTo>
                  <a:lnTo>
                    <a:pt x="10561" y="11990"/>
                  </a:lnTo>
                  <a:cubicBezTo>
                    <a:pt x="10613" y="11990"/>
                    <a:pt x="10666" y="11989"/>
                    <a:pt x="10718" y="11989"/>
                  </a:cubicBezTo>
                  <a:cubicBezTo>
                    <a:pt x="10927" y="11989"/>
                    <a:pt x="11135" y="11997"/>
                    <a:pt x="11335" y="12073"/>
                  </a:cubicBezTo>
                  <a:cubicBezTo>
                    <a:pt x="11471" y="12127"/>
                    <a:pt x="11607" y="12139"/>
                    <a:pt x="11743" y="12139"/>
                  </a:cubicBezTo>
                  <a:cubicBezTo>
                    <a:pt x="11845" y="12139"/>
                    <a:pt x="11947" y="12133"/>
                    <a:pt x="12049" y="12133"/>
                  </a:cubicBezTo>
                  <a:lnTo>
                    <a:pt x="16824" y="12133"/>
                  </a:lnTo>
                  <a:cubicBezTo>
                    <a:pt x="17014" y="12133"/>
                    <a:pt x="17205" y="12133"/>
                    <a:pt x="17395" y="12144"/>
                  </a:cubicBezTo>
                  <a:cubicBezTo>
                    <a:pt x="17610" y="12156"/>
                    <a:pt x="17705" y="12240"/>
                    <a:pt x="17705" y="12454"/>
                  </a:cubicBezTo>
                  <a:cubicBezTo>
                    <a:pt x="17717" y="12764"/>
                    <a:pt x="17764" y="13085"/>
                    <a:pt x="17681" y="13371"/>
                  </a:cubicBezTo>
                  <a:cubicBezTo>
                    <a:pt x="17574" y="13823"/>
                    <a:pt x="17586" y="14276"/>
                    <a:pt x="17586" y="14716"/>
                  </a:cubicBezTo>
                  <a:cubicBezTo>
                    <a:pt x="17574" y="20455"/>
                    <a:pt x="17574" y="26182"/>
                    <a:pt x="17574" y="31909"/>
                  </a:cubicBezTo>
                  <a:cubicBezTo>
                    <a:pt x="17574" y="32385"/>
                    <a:pt x="17526" y="32861"/>
                    <a:pt x="17693" y="33326"/>
                  </a:cubicBezTo>
                  <a:cubicBezTo>
                    <a:pt x="17741" y="33445"/>
                    <a:pt x="17717" y="33611"/>
                    <a:pt x="17705" y="33742"/>
                  </a:cubicBezTo>
                  <a:cubicBezTo>
                    <a:pt x="17693" y="33873"/>
                    <a:pt x="17598" y="33969"/>
                    <a:pt x="17467" y="33969"/>
                  </a:cubicBezTo>
                  <a:cubicBezTo>
                    <a:pt x="17300" y="33992"/>
                    <a:pt x="17133" y="33992"/>
                    <a:pt x="16967" y="33992"/>
                  </a:cubicBezTo>
                  <a:lnTo>
                    <a:pt x="5560" y="33992"/>
                  </a:lnTo>
                  <a:cubicBezTo>
                    <a:pt x="5298" y="33992"/>
                    <a:pt x="5037" y="33969"/>
                    <a:pt x="4775" y="33909"/>
                  </a:cubicBezTo>
                  <a:cubicBezTo>
                    <a:pt x="4560" y="33850"/>
                    <a:pt x="4310" y="33850"/>
                    <a:pt x="4072" y="33850"/>
                  </a:cubicBezTo>
                  <a:lnTo>
                    <a:pt x="12" y="33850"/>
                  </a:lnTo>
                  <a:lnTo>
                    <a:pt x="12" y="34564"/>
                  </a:lnTo>
                  <a:lnTo>
                    <a:pt x="4215" y="34564"/>
                  </a:lnTo>
                  <a:cubicBezTo>
                    <a:pt x="4297" y="34564"/>
                    <a:pt x="4382" y="34556"/>
                    <a:pt x="4465" y="34556"/>
                  </a:cubicBezTo>
                  <a:cubicBezTo>
                    <a:pt x="4527" y="34556"/>
                    <a:pt x="4587" y="34560"/>
                    <a:pt x="4644" y="34576"/>
                  </a:cubicBezTo>
                  <a:cubicBezTo>
                    <a:pt x="4951" y="34683"/>
                    <a:pt x="5262" y="34704"/>
                    <a:pt x="5575" y="34704"/>
                  </a:cubicBezTo>
                  <a:cubicBezTo>
                    <a:pt x="5784" y="34704"/>
                    <a:pt x="5994" y="34695"/>
                    <a:pt x="6203" y="34695"/>
                  </a:cubicBezTo>
                  <a:lnTo>
                    <a:pt x="17121" y="34695"/>
                  </a:lnTo>
                  <a:cubicBezTo>
                    <a:pt x="17693" y="34695"/>
                    <a:pt x="17657" y="34707"/>
                    <a:pt x="17836" y="35278"/>
                  </a:cubicBezTo>
                  <a:cubicBezTo>
                    <a:pt x="17883" y="35421"/>
                    <a:pt x="17860" y="35600"/>
                    <a:pt x="17860" y="35766"/>
                  </a:cubicBezTo>
                  <a:cubicBezTo>
                    <a:pt x="17871" y="36195"/>
                    <a:pt x="17848" y="36624"/>
                    <a:pt x="17979" y="37040"/>
                  </a:cubicBezTo>
                  <a:cubicBezTo>
                    <a:pt x="18038" y="37219"/>
                    <a:pt x="18002" y="37421"/>
                    <a:pt x="18002" y="37612"/>
                  </a:cubicBezTo>
                  <a:cubicBezTo>
                    <a:pt x="18014" y="37910"/>
                    <a:pt x="17991" y="38219"/>
                    <a:pt x="18110" y="38517"/>
                  </a:cubicBezTo>
                  <a:cubicBezTo>
                    <a:pt x="18157" y="38648"/>
                    <a:pt x="18145" y="38802"/>
                    <a:pt x="18145" y="38945"/>
                  </a:cubicBezTo>
                  <a:cubicBezTo>
                    <a:pt x="18157" y="39422"/>
                    <a:pt x="18122" y="39898"/>
                    <a:pt x="18264" y="40362"/>
                  </a:cubicBezTo>
                  <a:cubicBezTo>
                    <a:pt x="18312" y="40505"/>
                    <a:pt x="18288" y="40684"/>
                    <a:pt x="18288" y="40850"/>
                  </a:cubicBezTo>
                  <a:cubicBezTo>
                    <a:pt x="18288" y="41946"/>
                    <a:pt x="18288" y="43041"/>
                    <a:pt x="18300" y="44136"/>
                  </a:cubicBezTo>
                  <a:cubicBezTo>
                    <a:pt x="18300" y="44565"/>
                    <a:pt x="18288" y="44982"/>
                    <a:pt x="18383" y="45410"/>
                  </a:cubicBezTo>
                  <a:cubicBezTo>
                    <a:pt x="18467" y="45756"/>
                    <a:pt x="18383" y="46149"/>
                    <a:pt x="18372" y="46518"/>
                  </a:cubicBezTo>
                  <a:cubicBezTo>
                    <a:pt x="18372" y="46565"/>
                    <a:pt x="18336" y="46613"/>
                    <a:pt x="18336" y="46649"/>
                  </a:cubicBezTo>
                  <a:cubicBezTo>
                    <a:pt x="18312" y="46815"/>
                    <a:pt x="18264" y="46994"/>
                    <a:pt x="18300" y="47149"/>
                  </a:cubicBezTo>
                  <a:cubicBezTo>
                    <a:pt x="18419" y="47685"/>
                    <a:pt x="18205" y="48232"/>
                    <a:pt x="18348" y="48756"/>
                  </a:cubicBezTo>
                  <a:cubicBezTo>
                    <a:pt x="18431" y="49089"/>
                    <a:pt x="18467" y="49423"/>
                    <a:pt x="18419" y="49744"/>
                  </a:cubicBezTo>
                  <a:cubicBezTo>
                    <a:pt x="18324" y="50387"/>
                    <a:pt x="18383" y="51006"/>
                    <a:pt x="18407" y="51649"/>
                  </a:cubicBezTo>
                  <a:cubicBezTo>
                    <a:pt x="18467" y="53042"/>
                    <a:pt x="18431" y="54447"/>
                    <a:pt x="18431" y="55852"/>
                  </a:cubicBezTo>
                  <a:cubicBezTo>
                    <a:pt x="18431" y="55947"/>
                    <a:pt x="18431" y="56043"/>
                    <a:pt x="18419" y="56138"/>
                  </a:cubicBezTo>
                  <a:cubicBezTo>
                    <a:pt x="18395" y="56305"/>
                    <a:pt x="18300" y="56400"/>
                    <a:pt x="18133" y="56400"/>
                  </a:cubicBezTo>
                  <a:cubicBezTo>
                    <a:pt x="18059" y="56396"/>
                    <a:pt x="17986" y="56394"/>
                    <a:pt x="17912" y="56394"/>
                  </a:cubicBezTo>
                  <a:cubicBezTo>
                    <a:pt x="17182" y="56394"/>
                    <a:pt x="16466" y="56572"/>
                    <a:pt x="15736" y="56572"/>
                  </a:cubicBezTo>
                  <a:cubicBezTo>
                    <a:pt x="15662" y="56572"/>
                    <a:pt x="15588" y="56571"/>
                    <a:pt x="15514" y="56567"/>
                  </a:cubicBezTo>
                  <a:cubicBezTo>
                    <a:pt x="15337" y="56553"/>
                    <a:pt x="15161" y="56543"/>
                    <a:pt x="14984" y="56543"/>
                  </a:cubicBezTo>
                  <a:cubicBezTo>
                    <a:pt x="14686" y="56543"/>
                    <a:pt x="14389" y="56572"/>
                    <a:pt x="14097" y="56662"/>
                  </a:cubicBezTo>
                  <a:cubicBezTo>
                    <a:pt x="14005" y="56695"/>
                    <a:pt x="13897" y="56702"/>
                    <a:pt x="13788" y="56702"/>
                  </a:cubicBezTo>
                  <a:cubicBezTo>
                    <a:pt x="13700" y="56702"/>
                    <a:pt x="13610" y="56698"/>
                    <a:pt x="13526" y="56698"/>
                  </a:cubicBezTo>
                  <a:lnTo>
                    <a:pt x="9394" y="56698"/>
                  </a:lnTo>
                  <a:cubicBezTo>
                    <a:pt x="9085" y="56698"/>
                    <a:pt x="8775" y="56698"/>
                    <a:pt x="8477" y="56793"/>
                  </a:cubicBezTo>
                  <a:cubicBezTo>
                    <a:pt x="8251" y="56852"/>
                    <a:pt x="8001" y="56829"/>
                    <a:pt x="7763" y="56840"/>
                  </a:cubicBezTo>
                  <a:cubicBezTo>
                    <a:pt x="7679" y="56844"/>
                    <a:pt x="7595" y="56845"/>
                    <a:pt x="7511" y="56845"/>
                  </a:cubicBezTo>
                  <a:cubicBezTo>
                    <a:pt x="7353" y="56845"/>
                    <a:pt x="7194" y="56841"/>
                    <a:pt x="7035" y="56841"/>
                  </a:cubicBezTo>
                  <a:cubicBezTo>
                    <a:pt x="6713" y="56841"/>
                    <a:pt x="6391" y="56858"/>
                    <a:pt x="6072" y="56959"/>
                  </a:cubicBezTo>
                  <a:cubicBezTo>
                    <a:pt x="5983" y="56983"/>
                    <a:pt x="5888" y="56989"/>
                    <a:pt x="5791" y="56989"/>
                  </a:cubicBezTo>
                  <a:cubicBezTo>
                    <a:pt x="5694" y="56989"/>
                    <a:pt x="5596" y="56983"/>
                    <a:pt x="5501" y="56983"/>
                  </a:cubicBezTo>
                  <a:lnTo>
                    <a:pt x="0" y="56983"/>
                  </a:lnTo>
                  <a:lnTo>
                    <a:pt x="0" y="57698"/>
                  </a:lnTo>
                  <a:cubicBezTo>
                    <a:pt x="2024" y="57698"/>
                    <a:pt x="4048" y="57698"/>
                    <a:pt x="6072" y="57686"/>
                  </a:cubicBezTo>
                  <a:cubicBezTo>
                    <a:pt x="6174" y="57686"/>
                    <a:pt x="6276" y="57688"/>
                    <a:pt x="6378" y="57688"/>
                  </a:cubicBezTo>
                  <a:cubicBezTo>
                    <a:pt x="6633" y="57688"/>
                    <a:pt x="6885" y="57676"/>
                    <a:pt x="7132" y="57591"/>
                  </a:cubicBezTo>
                  <a:cubicBezTo>
                    <a:pt x="7211" y="57557"/>
                    <a:pt x="7302" y="57550"/>
                    <a:pt x="7395" y="57550"/>
                  </a:cubicBezTo>
                  <a:cubicBezTo>
                    <a:pt x="7470" y="57550"/>
                    <a:pt x="7546" y="57555"/>
                    <a:pt x="7620" y="57555"/>
                  </a:cubicBezTo>
                  <a:cubicBezTo>
                    <a:pt x="8049" y="57531"/>
                    <a:pt x="8477" y="57579"/>
                    <a:pt x="8894" y="57436"/>
                  </a:cubicBezTo>
                  <a:cubicBezTo>
                    <a:pt x="8975" y="57409"/>
                    <a:pt x="9061" y="57401"/>
                    <a:pt x="9149" y="57401"/>
                  </a:cubicBezTo>
                  <a:cubicBezTo>
                    <a:pt x="9254" y="57401"/>
                    <a:pt x="9362" y="57412"/>
                    <a:pt x="9466" y="57412"/>
                  </a:cubicBezTo>
                  <a:cubicBezTo>
                    <a:pt x="10704" y="57412"/>
                    <a:pt x="11942" y="57412"/>
                    <a:pt x="13169" y="57400"/>
                  </a:cubicBezTo>
                  <a:cubicBezTo>
                    <a:pt x="13260" y="57400"/>
                    <a:pt x="13351" y="57400"/>
                    <a:pt x="13441" y="57400"/>
                  </a:cubicBezTo>
                  <a:cubicBezTo>
                    <a:pt x="13895" y="57400"/>
                    <a:pt x="14343" y="57392"/>
                    <a:pt x="14800" y="57293"/>
                  </a:cubicBezTo>
                  <a:cubicBezTo>
                    <a:pt x="14982" y="57253"/>
                    <a:pt x="15169" y="57243"/>
                    <a:pt x="15357" y="57243"/>
                  </a:cubicBezTo>
                  <a:cubicBezTo>
                    <a:pt x="15586" y="57243"/>
                    <a:pt x="15817" y="57259"/>
                    <a:pt x="16046" y="57259"/>
                  </a:cubicBezTo>
                  <a:cubicBezTo>
                    <a:pt x="16083" y="57259"/>
                    <a:pt x="16120" y="57258"/>
                    <a:pt x="16157" y="57257"/>
                  </a:cubicBezTo>
                  <a:cubicBezTo>
                    <a:pt x="16284" y="57257"/>
                    <a:pt x="16411" y="57261"/>
                    <a:pt x="16538" y="57261"/>
                  </a:cubicBezTo>
                  <a:cubicBezTo>
                    <a:pt x="16791" y="57261"/>
                    <a:pt x="17042" y="57245"/>
                    <a:pt x="17288" y="57150"/>
                  </a:cubicBezTo>
                  <a:cubicBezTo>
                    <a:pt x="17345" y="57129"/>
                    <a:pt x="17415" y="57124"/>
                    <a:pt x="17488" y="57124"/>
                  </a:cubicBezTo>
                  <a:cubicBezTo>
                    <a:pt x="17536" y="57124"/>
                    <a:pt x="17586" y="57126"/>
                    <a:pt x="17633" y="57126"/>
                  </a:cubicBezTo>
                  <a:cubicBezTo>
                    <a:pt x="17750" y="57123"/>
                    <a:pt x="17849" y="57120"/>
                    <a:pt x="17934" y="57120"/>
                  </a:cubicBezTo>
                  <a:cubicBezTo>
                    <a:pt x="18422" y="57120"/>
                    <a:pt x="18431" y="57219"/>
                    <a:pt x="18431" y="57888"/>
                  </a:cubicBezTo>
                  <a:cubicBezTo>
                    <a:pt x="18431" y="59865"/>
                    <a:pt x="18443" y="61841"/>
                    <a:pt x="18419" y="63817"/>
                  </a:cubicBezTo>
                  <a:cubicBezTo>
                    <a:pt x="18419" y="64496"/>
                    <a:pt x="18264" y="65175"/>
                    <a:pt x="18431" y="65853"/>
                  </a:cubicBezTo>
                  <a:cubicBezTo>
                    <a:pt x="18288" y="66389"/>
                    <a:pt x="18407" y="66925"/>
                    <a:pt x="18419" y="67461"/>
                  </a:cubicBezTo>
                  <a:cubicBezTo>
                    <a:pt x="18431" y="67747"/>
                    <a:pt x="18455" y="68032"/>
                    <a:pt x="18348" y="68306"/>
                  </a:cubicBezTo>
                  <a:cubicBezTo>
                    <a:pt x="18312" y="68389"/>
                    <a:pt x="18312" y="68497"/>
                    <a:pt x="18336" y="68592"/>
                  </a:cubicBezTo>
                  <a:cubicBezTo>
                    <a:pt x="18550" y="69723"/>
                    <a:pt x="18372" y="70866"/>
                    <a:pt x="18431" y="71997"/>
                  </a:cubicBezTo>
                  <a:cubicBezTo>
                    <a:pt x="18157" y="73462"/>
                    <a:pt x="18336" y="74938"/>
                    <a:pt x="18288" y="76414"/>
                  </a:cubicBezTo>
                  <a:cubicBezTo>
                    <a:pt x="18264" y="77260"/>
                    <a:pt x="18288" y="78117"/>
                    <a:pt x="18288" y="78974"/>
                  </a:cubicBezTo>
                  <a:cubicBezTo>
                    <a:pt x="18276" y="79331"/>
                    <a:pt x="18217" y="79391"/>
                    <a:pt x="17860" y="79403"/>
                  </a:cubicBezTo>
                  <a:cubicBezTo>
                    <a:pt x="17788" y="79407"/>
                    <a:pt x="17717" y="79408"/>
                    <a:pt x="17645" y="79408"/>
                  </a:cubicBezTo>
                  <a:cubicBezTo>
                    <a:pt x="17502" y="79408"/>
                    <a:pt x="17360" y="79403"/>
                    <a:pt x="17217" y="79403"/>
                  </a:cubicBezTo>
                  <a:cubicBezTo>
                    <a:pt x="13728" y="79403"/>
                    <a:pt x="10228" y="79403"/>
                    <a:pt x="6727" y="79415"/>
                  </a:cubicBezTo>
                  <a:cubicBezTo>
                    <a:pt x="6593" y="79415"/>
                    <a:pt x="6458" y="79404"/>
                    <a:pt x="6325" y="79404"/>
                  </a:cubicBezTo>
                  <a:cubicBezTo>
                    <a:pt x="6175" y="79404"/>
                    <a:pt x="6027" y="79417"/>
                    <a:pt x="5882" y="79474"/>
                  </a:cubicBezTo>
                  <a:cubicBezTo>
                    <a:pt x="5832" y="79489"/>
                    <a:pt x="5784" y="79496"/>
                    <a:pt x="5737" y="79496"/>
                  </a:cubicBezTo>
                  <a:cubicBezTo>
                    <a:pt x="5671" y="79496"/>
                    <a:pt x="5606" y="79483"/>
                    <a:pt x="5537" y="79462"/>
                  </a:cubicBezTo>
                  <a:cubicBezTo>
                    <a:pt x="5380" y="79423"/>
                    <a:pt x="5224" y="79402"/>
                    <a:pt x="5069" y="79402"/>
                  </a:cubicBezTo>
                  <a:cubicBezTo>
                    <a:pt x="4893" y="79402"/>
                    <a:pt x="4719" y="79429"/>
                    <a:pt x="4548" y="79486"/>
                  </a:cubicBezTo>
                  <a:cubicBezTo>
                    <a:pt x="4466" y="79516"/>
                    <a:pt x="4375" y="79541"/>
                    <a:pt x="4286" y="79541"/>
                  </a:cubicBezTo>
                  <a:cubicBezTo>
                    <a:pt x="4233" y="79541"/>
                    <a:pt x="4181" y="79532"/>
                    <a:pt x="4132" y="79510"/>
                  </a:cubicBezTo>
                  <a:cubicBezTo>
                    <a:pt x="3910" y="79424"/>
                    <a:pt x="3684" y="79407"/>
                    <a:pt x="3457" y="79407"/>
                  </a:cubicBezTo>
                  <a:cubicBezTo>
                    <a:pt x="3305" y="79407"/>
                    <a:pt x="3153" y="79415"/>
                    <a:pt x="3001" y="79415"/>
                  </a:cubicBezTo>
                  <a:cubicBezTo>
                    <a:pt x="2000" y="79403"/>
                    <a:pt x="1000" y="79403"/>
                    <a:pt x="0" y="79403"/>
                  </a:cubicBezTo>
                  <a:lnTo>
                    <a:pt x="0" y="80117"/>
                  </a:lnTo>
                  <a:lnTo>
                    <a:pt x="17550" y="80117"/>
                  </a:lnTo>
                  <a:cubicBezTo>
                    <a:pt x="18288" y="80117"/>
                    <a:pt x="18288" y="80117"/>
                    <a:pt x="18288" y="80879"/>
                  </a:cubicBezTo>
                  <a:cubicBezTo>
                    <a:pt x="18288" y="82677"/>
                    <a:pt x="18288" y="84487"/>
                    <a:pt x="18288" y="86296"/>
                  </a:cubicBezTo>
                  <a:cubicBezTo>
                    <a:pt x="18288" y="86439"/>
                    <a:pt x="18312" y="86594"/>
                    <a:pt x="18276" y="86725"/>
                  </a:cubicBezTo>
                  <a:cubicBezTo>
                    <a:pt x="18086" y="87308"/>
                    <a:pt x="18157" y="87904"/>
                    <a:pt x="18157" y="88487"/>
                  </a:cubicBezTo>
                  <a:cubicBezTo>
                    <a:pt x="18145" y="90059"/>
                    <a:pt x="18145" y="91630"/>
                    <a:pt x="18145" y="93202"/>
                  </a:cubicBezTo>
                  <a:cubicBezTo>
                    <a:pt x="18145" y="93488"/>
                    <a:pt x="18145" y="93762"/>
                    <a:pt x="18241" y="94047"/>
                  </a:cubicBezTo>
                  <a:cubicBezTo>
                    <a:pt x="18288" y="94190"/>
                    <a:pt x="18288" y="94369"/>
                    <a:pt x="18288" y="94536"/>
                  </a:cubicBezTo>
                  <a:cubicBezTo>
                    <a:pt x="18288" y="97417"/>
                    <a:pt x="18288" y="100286"/>
                    <a:pt x="18288" y="103168"/>
                  </a:cubicBezTo>
                  <a:cubicBezTo>
                    <a:pt x="18288" y="103822"/>
                    <a:pt x="18276" y="103822"/>
                    <a:pt x="17598" y="103822"/>
                  </a:cubicBezTo>
                  <a:lnTo>
                    <a:pt x="16383" y="103822"/>
                  </a:lnTo>
                  <a:cubicBezTo>
                    <a:pt x="16145" y="103834"/>
                    <a:pt x="15907" y="103822"/>
                    <a:pt x="15681" y="103906"/>
                  </a:cubicBezTo>
                  <a:cubicBezTo>
                    <a:pt x="15551" y="103960"/>
                    <a:pt x="15414" y="103972"/>
                    <a:pt x="15276" y="103972"/>
                  </a:cubicBezTo>
                  <a:cubicBezTo>
                    <a:pt x="15173" y="103972"/>
                    <a:pt x="15068" y="103965"/>
                    <a:pt x="14966" y="103965"/>
                  </a:cubicBezTo>
                  <a:lnTo>
                    <a:pt x="11549" y="103965"/>
                  </a:lnTo>
                  <a:cubicBezTo>
                    <a:pt x="11490" y="103967"/>
                    <a:pt x="11432" y="103967"/>
                    <a:pt x="11373" y="103967"/>
                  </a:cubicBezTo>
                  <a:cubicBezTo>
                    <a:pt x="11228" y="103967"/>
                    <a:pt x="11082" y="103964"/>
                    <a:pt x="10938" y="103964"/>
                  </a:cubicBezTo>
                  <a:cubicBezTo>
                    <a:pt x="10595" y="103964"/>
                    <a:pt x="10254" y="103980"/>
                    <a:pt x="9918" y="104084"/>
                  </a:cubicBezTo>
                  <a:cubicBezTo>
                    <a:pt x="9848" y="104111"/>
                    <a:pt x="9772" y="104119"/>
                    <a:pt x="9696" y="104119"/>
                  </a:cubicBezTo>
                  <a:cubicBezTo>
                    <a:pt x="9603" y="104119"/>
                    <a:pt x="9509" y="104108"/>
                    <a:pt x="9418" y="104108"/>
                  </a:cubicBezTo>
                  <a:lnTo>
                    <a:pt x="0" y="104108"/>
                  </a:lnTo>
                  <a:lnTo>
                    <a:pt x="0" y="104680"/>
                  </a:lnTo>
                  <a:cubicBezTo>
                    <a:pt x="3644" y="104680"/>
                    <a:pt x="7287" y="104680"/>
                    <a:pt x="10930" y="104668"/>
                  </a:cubicBezTo>
                  <a:cubicBezTo>
                    <a:pt x="11029" y="104668"/>
                    <a:pt x="11128" y="104670"/>
                    <a:pt x="11229" y="104670"/>
                  </a:cubicBezTo>
                  <a:cubicBezTo>
                    <a:pt x="11480" y="104670"/>
                    <a:pt x="11735" y="104658"/>
                    <a:pt x="11990" y="104572"/>
                  </a:cubicBezTo>
                  <a:cubicBezTo>
                    <a:pt x="12096" y="104539"/>
                    <a:pt x="12212" y="104532"/>
                    <a:pt x="12332" y="104532"/>
                  </a:cubicBezTo>
                  <a:cubicBezTo>
                    <a:pt x="12428" y="104532"/>
                    <a:pt x="12526" y="104537"/>
                    <a:pt x="12621" y="104537"/>
                  </a:cubicBezTo>
                  <a:lnTo>
                    <a:pt x="17193" y="104537"/>
                  </a:lnTo>
                  <a:cubicBezTo>
                    <a:pt x="17383" y="104537"/>
                    <a:pt x="17574" y="104537"/>
                    <a:pt x="17764" y="104525"/>
                  </a:cubicBezTo>
                  <a:cubicBezTo>
                    <a:pt x="17882" y="104514"/>
                    <a:pt x="17973" y="104506"/>
                    <a:pt x="18044" y="104506"/>
                  </a:cubicBezTo>
                  <a:cubicBezTo>
                    <a:pt x="18281" y="104506"/>
                    <a:pt x="18288" y="104600"/>
                    <a:pt x="18288" y="105013"/>
                  </a:cubicBezTo>
                  <a:cubicBezTo>
                    <a:pt x="18288" y="109264"/>
                    <a:pt x="18288" y="113526"/>
                    <a:pt x="18288" y="117788"/>
                  </a:cubicBezTo>
                  <a:cubicBezTo>
                    <a:pt x="18288" y="119110"/>
                    <a:pt x="18288" y="120444"/>
                    <a:pt x="18288" y="121777"/>
                  </a:cubicBezTo>
                  <a:cubicBezTo>
                    <a:pt x="18288" y="122182"/>
                    <a:pt x="18288" y="122575"/>
                    <a:pt x="18395" y="122980"/>
                  </a:cubicBezTo>
                  <a:cubicBezTo>
                    <a:pt x="18467" y="123241"/>
                    <a:pt x="18479" y="123563"/>
                    <a:pt x="18407" y="123825"/>
                  </a:cubicBezTo>
                  <a:cubicBezTo>
                    <a:pt x="18300" y="124301"/>
                    <a:pt x="18300" y="124765"/>
                    <a:pt x="18288" y="125242"/>
                  </a:cubicBezTo>
                  <a:cubicBezTo>
                    <a:pt x="18276" y="125599"/>
                    <a:pt x="18217" y="125658"/>
                    <a:pt x="17871" y="125670"/>
                  </a:cubicBezTo>
                  <a:cubicBezTo>
                    <a:pt x="17808" y="125674"/>
                    <a:pt x="17744" y="125676"/>
                    <a:pt x="17681" y="125676"/>
                  </a:cubicBezTo>
                  <a:cubicBezTo>
                    <a:pt x="17554" y="125676"/>
                    <a:pt x="17427" y="125670"/>
                    <a:pt x="17300" y="125670"/>
                  </a:cubicBezTo>
                  <a:lnTo>
                    <a:pt x="8870" y="125670"/>
                  </a:lnTo>
                  <a:cubicBezTo>
                    <a:pt x="8549" y="125670"/>
                    <a:pt x="8216" y="125682"/>
                    <a:pt x="7882" y="125766"/>
                  </a:cubicBezTo>
                  <a:cubicBezTo>
                    <a:pt x="7736" y="125806"/>
                    <a:pt x="7578" y="125812"/>
                    <a:pt x="7418" y="125812"/>
                  </a:cubicBezTo>
                  <a:cubicBezTo>
                    <a:pt x="7341" y="125812"/>
                    <a:pt x="7264" y="125811"/>
                    <a:pt x="7187" y="125811"/>
                  </a:cubicBezTo>
                  <a:cubicBezTo>
                    <a:pt x="7137" y="125811"/>
                    <a:pt x="7087" y="125811"/>
                    <a:pt x="7037" y="125813"/>
                  </a:cubicBezTo>
                  <a:cubicBezTo>
                    <a:pt x="6584" y="125837"/>
                    <a:pt x="6132" y="125777"/>
                    <a:pt x="5691" y="125932"/>
                  </a:cubicBezTo>
                  <a:cubicBezTo>
                    <a:pt x="5620" y="125956"/>
                    <a:pt x="5540" y="125962"/>
                    <a:pt x="5456" y="125962"/>
                  </a:cubicBezTo>
                  <a:cubicBezTo>
                    <a:pt x="5373" y="125962"/>
                    <a:pt x="5287" y="125956"/>
                    <a:pt x="5203" y="125956"/>
                  </a:cubicBezTo>
                  <a:cubicBezTo>
                    <a:pt x="4513" y="125956"/>
                    <a:pt x="3822" y="125956"/>
                    <a:pt x="3132" y="125968"/>
                  </a:cubicBezTo>
                  <a:cubicBezTo>
                    <a:pt x="2631" y="125968"/>
                    <a:pt x="2143" y="125980"/>
                    <a:pt x="1643" y="126063"/>
                  </a:cubicBezTo>
                  <a:cubicBezTo>
                    <a:pt x="1405" y="126106"/>
                    <a:pt x="1162" y="126117"/>
                    <a:pt x="918" y="126117"/>
                  </a:cubicBezTo>
                  <a:cubicBezTo>
                    <a:pt x="612" y="126117"/>
                    <a:pt x="304" y="126099"/>
                    <a:pt x="0" y="126099"/>
                  </a:cubicBezTo>
                  <a:lnTo>
                    <a:pt x="0" y="126670"/>
                  </a:lnTo>
                  <a:lnTo>
                    <a:pt x="2501" y="126670"/>
                  </a:lnTo>
                  <a:cubicBezTo>
                    <a:pt x="2571" y="126669"/>
                    <a:pt x="2642" y="126668"/>
                    <a:pt x="2713" y="126668"/>
                  </a:cubicBezTo>
                  <a:cubicBezTo>
                    <a:pt x="2788" y="126668"/>
                    <a:pt x="2863" y="126669"/>
                    <a:pt x="2937" y="126669"/>
                  </a:cubicBezTo>
                  <a:cubicBezTo>
                    <a:pt x="3267" y="126669"/>
                    <a:pt x="3595" y="126659"/>
                    <a:pt x="3917" y="126551"/>
                  </a:cubicBezTo>
                  <a:cubicBezTo>
                    <a:pt x="3990" y="126531"/>
                    <a:pt x="4068" y="126526"/>
                    <a:pt x="4150" y="126526"/>
                  </a:cubicBezTo>
                  <a:cubicBezTo>
                    <a:pt x="4227" y="126526"/>
                    <a:pt x="4306" y="126530"/>
                    <a:pt x="4385" y="126530"/>
                  </a:cubicBezTo>
                  <a:cubicBezTo>
                    <a:pt x="4416" y="126530"/>
                    <a:pt x="4446" y="126529"/>
                    <a:pt x="4477" y="126528"/>
                  </a:cubicBezTo>
                  <a:cubicBezTo>
                    <a:pt x="4594" y="126523"/>
                    <a:pt x="4711" y="126521"/>
                    <a:pt x="4828" y="126521"/>
                  </a:cubicBezTo>
                  <a:cubicBezTo>
                    <a:pt x="5139" y="126521"/>
                    <a:pt x="5451" y="126534"/>
                    <a:pt x="5761" y="126534"/>
                  </a:cubicBezTo>
                  <a:cubicBezTo>
                    <a:pt x="6188" y="126534"/>
                    <a:pt x="6614" y="126510"/>
                    <a:pt x="7037" y="126397"/>
                  </a:cubicBezTo>
                  <a:cubicBezTo>
                    <a:pt x="7093" y="126381"/>
                    <a:pt x="7153" y="126377"/>
                    <a:pt x="7215" y="126377"/>
                  </a:cubicBezTo>
                  <a:cubicBezTo>
                    <a:pt x="7298" y="126377"/>
                    <a:pt x="7384" y="126385"/>
                    <a:pt x="7465" y="126385"/>
                  </a:cubicBezTo>
                  <a:lnTo>
                    <a:pt x="17812" y="126385"/>
                  </a:lnTo>
                  <a:cubicBezTo>
                    <a:pt x="18395" y="126397"/>
                    <a:pt x="18431" y="126420"/>
                    <a:pt x="18419" y="126980"/>
                  </a:cubicBezTo>
                  <a:cubicBezTo>
                    <a:pt x="18419" y="127099"/>
                    <a:pt x="18443" y="127230"/>
                    <a:pt x="18407" y="127337"/>
                  </a:cubicBezTo>
                  <a:cubicBezTo>
                    <a:pt x="18241" y="127802"/>
                    <a:pt x="18288" y="128278"/>
                    <a:pt x="18288" y="128742"/>
                  </a:cubicBezTo>
                  <a:cubicBezTo>
                    <a:pt x="18288" y="132266"/>
                    <a:pt x="18288" y="135791"/>
                    <a:pt x="18288" y="139315"/>
                  </a:cubicBezTo>
                  <a:cubicBezTo>
                    <a:pt x="18288" y="139660"/>
                    <a:pt x="18264" y="140017"/>
                    <a:pt x="18395" y="140363"/>
                  </a:cubicBezTo>
                  <a:cubicBezTo>
                    <a:pt x="18443" y="140517"/>
                    <a:pt x="18431" y="140696"/>
                    <a:pt x="18431" y="140863"/>
                  </a:cubicBezTo>
                  <a:cubicBezTo>
                    <a:pt x="18431" y="142815"/>
                    <a:pt x="18431" y="144768"/>
                    <a:pt x="18431" y="146721"/>
                  </a:cubicBezTo>
                  <a:cubicBezTo>
                    <a:pt x="18431" y="146840"/>
                    <a:pt x="18431" y="146959"/>
                    <a:pt x="18419" y="147078"/>
                  </a:cubicBezTo>
                  <a:cubicBezTo>
                    <a:pt x="18407" y="147280"/>
                    <a:pt x="18324" y="147363"/>
                    <a:pt x="18098" y="147375"/>
                  </a:cubicBezTo>
                  <a:cubicBezTo>
                    <a:pt x="17360" y="147386"/>
                    <a:pt x="16623" y="147541"/>
                    <a:pt x="15878" y="147541"/>
                  </a:cubicBezTo>
                  <a:cubicBezTo>
                    <a:pt x="15769" y="147541"/>
                    <a:pt x="15659" y="147538"/>
                    <a:pt x="15550" y="147530"/>
                  </a:cubicBezTo>
                  <a:cubicBezTo>
                    <a:pt x="15446" y="147524"/>
                    <a:pt x="15344" y="147520"/>
                    <a:pt x="15241" y="147520"/>
                  </a:cubicBezTo>
                  <a:cubicBezTo>
                    <a:pt x="14967" y="147520"/>
                    <a:pt x="14696" y="147547"/>
                    <a:pt x="14419" y="147625"/>
                  </a:cubicBezTo>
                  <a:cubicBezTo>
                    <a:pt x="14299" y="147665"/>
                    <a:pt x="14168" y="147672"/>
                    <a:pt x="14034" y="147672"/>
                  </a:cubicBezTo>
                  <a:cubicBezTo>
                    <a:pt x="13970" y="147672"/>
                    <a:pt x="13906" y="147670"/>
                    <a:pt x="13842" y="147670"/>
                  </a:cubicBezTo>
                  <a:cubicBezTo>
                    <a:pt x="13800" y="147670"/>
                    <a:pt x="13758" y="147671"/>
                    <a:pt x="13716" y="147673"/>
                  </a:cubicBezTo>
                  <a:cubicBezTo>
                    <a:pt x="13625" y="147676"/>
                    <a:pt x="13534" y="147677"/>
                    <a:pt x="13442" y="147677"/>
                  </a:cubicBezTo>
                  <a:cubicBezTo>
                    <a:pt x="13205" y="147677"/>
                    <a:pt x="12967" y="147670"/>
                    <a:pt x="12730" y="147670"/>
                  </a:cubicBezTo>
                  <a:cubicBezTo>
                    <a:pt x="12346" y="147670"/>
                    <a:pt x="11964" y="147689"/>
                    <a:pt x="11585" y="147792"/>
                  </a:cubicBezTo>
                  <a:cubicBezTo>
                    <a:pt x="11493" y="147816"/>
                    <a:pt x="11397" y="147823"/>
                    <a:pt x="11300" y="147823"/>
                  </a:cubicBezTo>
                  <a:cubicBezTo>
                    <a:pt x="11187" y="147823"/>
                    <a:pt x="11071" y="147814"/>
                    <a:pt x="10957" y="147814"/>
                  </a:cubicBezTo>
                  <a:cubicBezTo>
                    <a:pt x="10928" y="147814"/>
                    <a:pt x="10899" y="147814"/>
                    <a:pt x="10871" y="147816"/>
                  </a:cubicBezTo>
                  <a:cubicBezTo>
                    <a:pt x="10812" y="147816"/>
                    <a:pt x="10755" y="147815"/>
                    <a:pt x="10697" y="147815"/>
                  </a:cubicBezTo>
                  <a:cubicBezTo>
                    <a:pt x="10497" y="147815"/>
                    <a:pt x="10300" y="147823"/>
                    <a:pt x="10097" y="147887"/>
                  </a:cubicBezTo>
                  <a:cubicBezTo>
                    <a:pt x="9918" y="147947"/>
                    <a:pt x="9728" y="147947"/>
                    <a:pt x="9537" y="147947"/>
                  </a:cubicBezTo>
                  <a:cubicBezTo>
                    <a:pt x="9299" y="147953"/>
                    <a:pt x="9061" y="147953"/>
                    <a:pt x="8823" y="147953"/>
                  </a:cubicBezTo>
                  <a:cubicBezTo>
                    <a:pt x="8585" y="147953"/>
                    <a:pt x="8346" y="147953"/>
                    <a:pt x="8108" y="147959"/>
                  </a:cubicBezTo>
                  <a:cubicBezTo>
                    <a:pt x="8052" y="147959"/>
                    <a:pt x="7996" y="147958"/>
                    <a:pt x="7940" y="147958"/>
                  </a:cubicBezTo>
                  <a:cubicBezTo>
                    <a:pt x="7687" y="147958"/>
                    <a:pt x="7435" y="147966"/>
                    <a:pt x="7192" y="148054"/>
                  </a:cubicBezTo>
                  <a:cubicBezTo>
                    <a:pt x="7088" y="148086"/>
                    <a:pt x="6975" y="148091"/>
                    <a:pt x="6861" y="148091"/>
                  </a:cubicBezTo>
                  <a:cubicBezTo>
                    <a:pt x="6804" y="148091"/>
                    <a:pt x="6747" y="148090"/>
                    <a:pt x="6692" y="148090"/>
                  </a:cubicBezTo>
                  <a:lnTo>
                    <a:pt x="1417" y="148090"/>
                  </a:lnTo>
                  <a:cubicBezTo>
                    <a:pt x="1369" y="148090"/>
                    <a:pt x="1320" y="148091"/>
                    <a:pt x="1272" y="148091"/>
                  </a:cubicBezTo>
                  <a:cubicBezTo>
                    <a:pt x="1174" y="148091"/>
                    <a:pt x="1076" y="148086"/>
                    <a:pt x="988" y="148054"/>
                  </a:cubicBezTo>
                  <a:cubicBezTo>
                    <a:pt x="667" y="147935"/>
                    <a:pt x="334" y="147959"/>
                    <a:pt x="0" y="147947"/>
                  </a:cubicBezTo>
                  <a:lnTo>
                    <a:pt x="0" y="148661"/>
                  </a:lnTo>
                  <a:lnTo>
                    <a:pt x="8501" y="148661"/>
                  </a:lnTo>
                  <a:cubicBezTo>
                    <a:pt x="8620" y="148661"/>
                    <a:pt x="8739" y="148665"/>
                    <a:pt x="8858" y="148665"/>
                  </a:cubicBezTo>
                  <a:cubicBezTo>
                    <a:pt x="9095" y="148665"/>
                    <a:pt x="9331" y="148649"/>
                    <a:pt x="9561" y="148554"/>
                  </a:cubicBezTo>
                  <a:cubicBezTo>
                    <a:pt x="9620" y="148530"/>
                    <a:pt x="9692" y="148530"/>
                    <a:pt x="9763" y="148530"/>
                  </a:cubicBezTo>
                  <a:cubicBezTo>
                    <a:pt x="10478" y="148506"/>
                    <a:pt x="11192" y="148530"/>
                    <a:pt x="11895" y="148399"/>
                  </a:cubicBezTo>
                  <a:cubicBezTo>
                    <a:pt x="12076" y="148365"/>
                    <a:pt x="12261" y="148355"/>
                    <a:pt x="12448" y="148355"/>
                  </a:cubicBezTo>
                  <a:cubicBezTo>
                    <a:pt x="12715" y="148355"/>
                    <a:pt x="12986" y="148376"/>
                    <a:pt x="13252" y="148376"/>
                  </a:cubicBezTo>
                  <a:cubicBezTo>
                    <a:pt x="13360" y="148376"/>
                    <a:pt x="13467" y="148377"/>
                    <a:pt x="13574" y="148377"/>
                  </a:cubicBezTo>
                  <a:cubicBezTo>
                    <a:pt x="13867" y="148377"/>
                    <a:pt x="14158" y="148364"/>
                    <a:pt x="14454" y="148268"/>
                  </a:cubicBezTo>
                  <a:cubicBezTo>
                    <a:pt x="14550" y="148239"/>
                    <a:pt x="14654" y="148233"/>
                    <a:pt x="14761" y="148233"/>
                  </a:cubicBezTo>
                  <a:cubicBezTo>
                    <a:pt x="14832" y="148233"/>
                    <a:pt x="14905" y="148235"/>
                    <a:pt x="14977" y="148235"/>
                  </a:cubicBezTo>
                  <a:cubicBezTo>
                    <a:pt x="15014" y="148235"/>
                    <a:pt x="15050" y="148235"/>
                    <a:pt x="15085" y="148233"/>
                  </a:cubicBezTo>
                  <a:cubicBezTo>
                    <a:pt x="15609" y="148221"/>
                    <a:pt x="16121" y="148221"/>
                    <a:pt x="16645" y="148125"/>
                  </a:cubicBezTo>
                  <a:cubicBezTo>
                    <a:pt x="16840" y="148087"/>
                    <a:pt x="17039" y="148076"/>
                    <a:pt x="17240" y="148076"/>
                  </a:cubicBezTo>
                  <a:cubicBezTo>
                    <a:pt x="17541" y="148076"/>
                    <a:pt x="17845" y="148102"/>
                    <a:pt x="18145" y="148102"/>
                  </a:cubicBezTo>
                  <a:cubicBezTo>
                    <a:pt x="18300" y="148102"/>
                    <a:pt x="18407" y="148197"/>
                    <a:pt x="18419" y="148364"/>
                  </a:cubicBezTo>
                  <a:cubicBezTo>
                    <a:pt x="18431" y="148578"/>
                    <a:pt x="18431" y="148792"/>
                    <a:pt x="18431" y="149007"/>
                  </a:cubicBezTo>
                  <a:lnTo>
                    <a:pt x="18431" y="158651"/>
                  </a:lnTo>
                  <a:cubicBezTo>
                    <a:pt x="18431" y="158984"/>
                    <a:pt x="18431" y="159305"/>
                    <a:pt x="18526" y="159639"/>
                  </a:cubicBezTo>
                  <a:cubicBezTo>
                    <a:pt x="18598" y="159853"/>
                    <a:pt x="18562" y="160103"/>
                    <a:pt x="18562" y="160341"/>
                  </a:cubicBezTo>
                  <a:cubicBezTo>
                    <a:pt x="18574" y="162794"/>
                    <a:pt x="18574" y="165247"/>
                    <a:pt x="18574" y="167699"/>
                  </a:cubicBezTo>
                  <a:cubicBezTo>
                    <a:pt x="18574" y="168009"/>
                    <a:pt x="18586" y="168307"/>
                    <a:pt x="18669" y="168616"/>
                  </a:cubicBezTo>
                  <a:cubicBezTo>
                    <a:pt x="18776" y="169057"/>
                    <a:pt x="18717" y="169509"/>
                    <a:pt x="18693" y="169962"/>
                  </a:cubicBezTo>
                  <a:cubicBezTo>
                    <a:pt x="18693" y="170128"/>
                    <a:pt x="18562" y="170212"/>
                    <a:pt x="18407" y="170223"/>
                  </a:cubicBezTo>
                  <a:cubicBezTo>
                    <a:pt x="17693" y="170265"/>
                    <a:pt x="16979" y="170387"/>
                    <a:pt x="16257" y="170387"/>
                  </a:cubicBezTo>
                  <a:cubicBezTo>
                    <a:pt x="16148" y="170387"/>
                    <a:pt x="16040" y="170384"/>
                    <a:pt x="15931" y="170378"/>
                  </a:cubicBezTo>
                  <a:cubicBezTo>
                    <a:pt x="15772" y="170370"/>
                    <a:pt x="15613" y="170364"/>
                    <a:pt x="15455" y="170364"/>
                  </a:cubicBezTo>
                  <a:cubicBezTo>
                    <a:pt x="15138" y="170364"/>
                    <a:pt x="14823" y="170390"/>
                    <a:pt x="14514" y="170485"/>
                  </a:cubicBezTo>
                  <a:cubicBezTo>
                    <a:pt x="14422" y="170512"/>
                    <a:pt x="14325" y="170520"/>
                    <a:pt x="14226" y="170520"/>
                  </a:cubicBezTo>
                  <a:cubicBezTo>
                    <a:pt x="14108" y="170520"/>
                    <a:pt x="13988" y="170509"/>
                    <a:pt x="13871" y="170509"/>
                  </a:cubicBezTo>
                  <a:lnTo>
                    <a:pt x="7168" y="170509"/>
                  </a:lnTo>
                  <a:cubicBezTo>
                    <a:pt x="6834" y="170521"/>
                    <a:pt x="6501" y="170485"/>
                    <a:pt x="6180" y="170616"/>
                  </a:cubicBezTo>
                  <a:cubicBezTo>
                    <a:pt x="6108" y="170652"/>
                    <a:pt x="6037" y="170652"/>
                    <a:pt x="5965" y="170652"/>
                  </a:cubicBezTo>
                  <a:cubicBezTo>
                    <a:pt x="5179" y="170664"/>
                    <a:pt x="4417" y="170795"/>
                    <a:pt x="3644" y="170926"/>
                  </a:cubicBezTo>
                  <a:cubicBezTo>
                    <a:pt x="3560" y="170938"/>
                    <a:pt x="3477" y="170941"/>
                    <a:pt x="3393" y="170941"/>
                  </a:cubicBezTo>
                  <a:cubicBezTo>
                    <a:pt x="3310" y="170941"/>
                    <a:pt x="3227" y="170938"/>
                    <a:pt x="3143" y="170938"/>
                  </a:cubicBezTo>
                  <a:lnTo>
                    <a:pt x="0" y="170938"/>
                  </a:lnTo>
                  <a:lnTo>
                    <a:pt x="0" y="171509"/>
                  </a:lnTo>
                  <a:cubicBezTo>
                    <a:pt x="476" y="171509"/>
                    <a:pt x="953" y="171504"/>
                    <a:pt x="1429" y="171504"/>
                  </a:cubicBezTo>
                  <a:cubicBezTo>
                    <a:pt x="1667" y="171504"/>
                    <a:pt x="1905" y="171505"/>
                    <a:pt x="2143" y="171509"/>
                  </a:cubicBezTo>
                  <a:cubicBezTo>
                    <a:pt x="2247" y="171512"/>
                    <a:pt x="2350" y="171513"/>
                    <a:pt x="2453" y="171513"/>
                  </a:cubicBezTo>
                  <a:cubicBezTo>
                    <a:pt x="3372" y="171513"/>
                    <a:pt x="4280" y="171419"/>
                    <a:pt x="5179" y="171247"/>
                  </a:cubicBezTo>
                  <a:cubicBezTo>
                    <a:pt x="5279" y="171226"/>
                    <a:pt x="5379" y="171222"/>
                    <a:pt x="5479" y="171222"/>
                  </a:cubicBezTo>
                  <a:cubicBezTo>
                    <a:pt x="5546" y="171222"/>
                    <a:pt x="5613" y="171224"/>
                    <a:pt x="5679" y="171224"/>
                  </a:cubicBezTo>
                  <a:cubicBezTo>
                    <a:pt x="6084" y="171212"/>
                    <a:pt x="6489" y="171235"/>
                    <a:pt x="6882" y="171116"/>
                  </a:cubicBezTo>
                  <a:cubicBezTo>
                    <a:pt x="6983" y="171081"/>
                    <a:pt x="7090" y="171072"/>
                    <a:pt x="7199" y="171072"/>
                  </a:cubicBezTo>
                  <a:cubicBezTo>
                    <a:pt x="7308" y="171072"/>
                    <a:pt x="7418" y="171081"/>
                    <a:pt x="7525" y="171081"/>
                  </a:cubicBezTo>
                  <a:lnTo>
                    <a:pt x="14728" y="171081"/>
                  </a:lnTo>
                  <a:cubicBezTo>
                    <a:pt x="14792" y="171081"/>
                    <a:pt x="14855" y="171081"/>
                    <a:pt x="14919" y="171081"/>
                  </a:cubicBezTo>
                  <a:cubicBezTo>
                    <a:pt x="15236" y="171081"/>
                    <a:pt x="15552" y="171073"/>
                    <a:pt x="15859" y="170974"/>
                  </a:cubicBezTo>
                  <a:cubicBezTo>
                    <a:pt x="15961" y="170944"/>
                    <a:pt x="16068" y="170938"/>
                    <a:pt x="16176" y="170938"/>
                  </a:cubicBezTo>
                  <a:cubicBezTo>
                    <a:pt x="16249" y="170938"/>
                    <a:pt x="16322" y="170940"/>
                    <a:pt x="16394" y="170940"/>
                  </a:cubicBezTo>
                  <a:cubicBezTo>
                    <a:pt x="16430" y="170940"/>
                    <a:pt x="16467" y="170940"/>
                    <a:pt x="16502" y="170938"/>
                  </a:cubicBezTo>
                  <a:cubicBezTo>
                    <a:pt x="16609" y="170932"/>
                    <a:pt x="16716" y="170930"/>
                    <a:pt x="16823" y="170930"/>
                  </a:cubicBezTo>
                  <a:cubicBezTo>
                    <a:pt x="17094" y="170930"/>
                    <a:pt x="17365" y="170943"/>
                    <a:pt x="17634" y="170943"/>
                  </a:cubicBezTo>
                  <a:cubicBezTo>
                    <a:pt x="17921" y="170943"/>
                    <a:pt x="18207" y="170928"/>
                    <a:pt x="18491" y="170866"/>
                  </a:cubicBezTo>
                  <a:cubicBezTo>
                    <a:pt x="18506" y="170863"/>
                    <a:pt x="18522" y="170861"/>
                    <a:pt x="18536" y="170861"/>
                  </a:cubicBezTo>
                  <a:cubicBezTo>
                    <a:pt x="18621" y="170861"/>
                    <a:pt x="18683" y="170918"/>
                    <a:pt x="18693" y="171009"/>
                  </a:cubicBezTo>
                  <a:cubicBezTo>
                    <a:pt x="18705" y="171224"/>
                    <a:pt x="18717" y="171438"/>
                    <a:pt x="18717" y="171652"/>
                  </a:cubicBezTo>
                  <a:cubicBezTo>
                    <a:pt x="18717" y="175796"/>
                    <a:pt x="18717" y="179939"/>
                    <a:pt x="18717" y="184082"/>
                  </a:cubicBezTo>
                  <a:lnTo>
                    <a:pt x="19431" y="184082"/>
                  </a:lnTo>
                  <a:cubicBezTo>
                    <a:pt x="19431" y="179915"/>
                    <a:pt x="19431" y="175760"/>
                    <a:pt x="19431" y="171593"/>
                  </a:cubicBezTo>
                  <a:cubicBezTo>
                    <a:pt x="19431" y="170806"/>
                    <a:pt x="19420" y="170795"/>
                    <a:pt x="20129" y="170795"/>
                  </a:cubicBezTo>
                  <a:cubicBezTo>
                    <a:pt x="20150" y="170795"/>
                    <a:pt x="20171" y="170795"/>
                    <a:pt x="20193" y="170795"/>
                  </a:cubicBezTo>
                  <a:lnTo>
                    <a:pt x="21479" y="170795"/>
                  </a:lnTo>
                  <a:cubicBezTo>
                    <a:pt x="21717" y="170795"/>
                    <a:pt x="21955" y="170783"/>
                    <a:pt x="22182" y="170724"/>
                  </a:cubicBezTo>
                  <a:cubicBezTo>
                    <a:pt x="22384" y="170664"/>
                    <a:pt x="22610" y="170664"/>
                    <a:pt x="22824" y="170664"/>
                  </a:cubicBezTo>
                  <a:cubicBezTo>
                    <a:pt x="23586" y="170652"/>
                    <a:pt x="24348" y="170652"/>
                    <a:pt x="25099" y="170652"/>
                  </a:cubicBezTo>
                  <a:cubicBezTo>
                    <a:pt x="25216" y="170652"/>
                    <a:pt x="25334" y="170657"/>
                    <a:pt x="25451" y="170657"/>
                  </a:cubicBezTo>
                  <a:cubicBezTo>
                    <a:pt x="25666" y="170657"/>
                    <a:pt x="25879" y="170642"/>
                    <a:pt x="26087" y="170557"/>
                  </a:cubicBezTo>
                  <a:cubicBezTo>
                    <a:pt x="26140" y="170533"/>
                    <a:pt x="26200" y="170524"/>
                    <a:pt x="26261" y="170524"/>
                  </a:cubicBezTo>
                  <a:cubicBezTo>
                    <a:pt x="26322" y="170524"/>
                    <a:pt x="26384" y="170533"/>
                    <a:pt x="26444" y="170545"/>
                  </a:cubicBezTo>
                  <a:cubicBezTo>
                    <a:pt x="26998" y="170634"/>
                    <a:pt x="27551" y="170673"/>
                    <a:pt x="28105" y="170673"/>
                  </a:cubicBezTo>
                  <a:cubicBezTo>
                    <a:pt x="28659" y="170673"/>
                    <a:pt x="29212" y="170634"/>
                    <a:pt x="29766" y="170569"/>
                  </a:cubicBezTo>
                  <a:cubicBezTo>
                    <a:pt x="29824" y="170559"/>
                    <a:pt x="29881" y="170542"/>
                    <a:pt x="29939" y="170542"/>
                  </a:cubicBezTo>
                  <a:cubicBezTo>
                    <a:pt x="29953" y="170542"/>
                    <a:pt x="29966" y="170543"/>
                    <a:pt x="29980" y="170545"/>
                  </a:cubicBezTo>
                  <a:cubicBezTo>
                    <a:pt x="30387" y="170643"/>
                    <a:pt x="30797" y="170666"/>
                    <a:pt x="31206" y="170666"/>
                  </a:cubicBezTo>
                  <a:cubicBezTo>
                    <a:pt x="31585" y="170666"/>
                    <a:pt x="31965" y="170646"/>
                    <a:pt x="32342" y="170646"/>
                  </a:cubicBezTo>
                  <a:cubicBezTo>
                    <a:pt x="32452" y="170646"/>
                    <a:pt x="32562" y="170648"/>
                    <a:pt x="32671" y="170652"/>
                  </a:cubicBezTo>
                  <a:cubicBezTo>
                    <a:pt x="32728" y="170654"/>
                    <a:pt x="32786" y="170654"/>
                    <a:pt x="32843" y="170654"/>
                  </a:cubicBezTo>
                  <a:cubicBezTo>
                    <a:pt x="33211" y="170654"/>
                    <a:pt x="33574" y="170623"/>
                    <a:pt x="33945" y="170593"/>
                  </a:cubicBezTo>
                  <a:cubicBezTo>
                    <a:pt x="34003" y="170587"/>
                    <a:pt x="34062" y="170585"/>
                    <a:pt x="34121" y="170585"/>
                  </a:cubicBezTo>
                  <a:cubicBezTo>
                    <a:pt x="34434" y="170585"/>
                    <a:pt x="34755" y="170652"/>
                    <a:pt x="35076" y="170652"/>
                  </a:cubicBezTo>
                  <a:lnTo>
                    <a:pt x="43279" y="170652"/>
                  </a:lnTo>
                  <a:cubicBezTo>
                    <a:pt x="43346" y="170652"/>
                    <a:pt x="43408" y="170652"/>
                    <a:pt x="43465" y="170652"/>
                  </a:cubicBezTo>
                  <a:cubicBezTo>
                    <a:pt x="44177" y="170652"/>
                    <a:pt x="44137" y="170682"/>
                    <a:pt x="44137" y="171509"/>
                  </a:cubicBezTo>
                  <a:cubicBezTo>
                    <a:pt x="44137" y="171902"/>
                    <a:pt x="44137" y="172307"/>
                    <a:pt x="44256" y="172700"/>
                  </a:cubicBezTo>
                  <a:cubicBezTo>
                    <a:pt x="44315" y="172902"/>
                    <a:pt x="44280" y="173129"/>
                    <a:pt x="44280" y="173343"/>
                  </a:cubicBezTo>
                  <a:cubicBezTo>
                    <a:pt x="44280" y="175367"/>
                    <a:pt x="44280" y="177391"/>
                    <a:pt x="44280" y="179403"/>
                  </a:cubicBezTo>
                  <a:cubicBezTo>
                    <a:pt x="44280" y="179713"/>
                    <a:pt x="44268" y="180022"/>
                    <a:pt x="44375" y="180320"/>
                  </a:cubicBezTo>
                  <a:cubicBezTo>
                    <a:pt x="44434" y="180475"/>
                    <a:pt x="44422" y="180653"/>
                    <a:pt x="44422" y="180820"/>
                  </a:cubicBezTo>
                  <a:cubicBezTo>
                    <a:pt x="44422" y="181272"/>
                    <a:pt x="44422" y="181725"/>
                    <a:pt x="44422" y="182177"/>
                  </a:cubicBezTo>
                  <a:cubicBezTo>
                    <a:pt x="44434" y="182642"/>
                    <a:pt x="44387" y="183118"/>
                    <a:pt x="44553" y="183582"/>
                  </a:cubicBezTo>
                  <a:cubicBezTo>
                    <a:pt x="44601" y="183737"/>
                    <a:pt x="44565" y="183916"/>
                    <a:pt x="44565" y="184082"/>
                  </a:cubicBezTo>
                  <a:lnTo>
                    <a:pt x="44994" y="184082"/>
                  </a:lnTo>
                  <a:cubicBezTo>
                    <a:pt x="44982" y="183820"/>
                    <a:pt x="44982" y="183570"/>
                    <a:pt x="44911" y="183308"/>
                  </a:cubicBezTo>
                  <a:cubicBezTo>
                    <a:pt x="44851" y="183082"/>
                    <a:pt x="44863" y="182844"/>
                    <a:pt x="44851" y="182606"/>
                  </a:cubicBezTo>
                  <a:cubicBezTo>
                    <a:pt x="44827" y="182011"/>
                    <a:pt x="44911" y="181415"/>
                    <a:pt x="44720" y="180832"/>
                  </a:cubicBezTo>
                  <a:cubicBezTo>
                    <a:pt x="44672" y="180653"/>
                    <a:pt x="44708" y="180451"/>
                    <a:pt x="44708" y="180260"/>
                  </a:cubicBezTo>
                  <a:cubicBezTo>
                    <a:pt x="44708" y="178629"/>
                    <a:pt x="44708" y="176986"/>
                    <a:pt x="44708" y="175343"/>
                  </a:cubicBezTo>
                  <a:cubicBezTo>
                    <a:pt x="44708" y="175034"/>
                    <a:pt x="44732" y="174724"/>
                    <a:pt x="44613" y="174426"/>
                  </a:cubicBezTo>
                  <a:cubicBezTo>
                    <a:pt x="44565" y="174319"/>
                    <a:pt x="44565" y="174188"/>
                    <a:pt x="44565" y="174069"/>
                  </a:cubicBezTo>
                  <a:cubicBezTo>
                    <a:pt x="44565" y="173069"/>
                    <a:pt x="44565" y="172069"/>
                    <a:pt x="44565" y="171081"/>
                  </a:cubicBezTo>
                  <a:cubicBezTo>
                    <a:pt x="44565" y="170724"/>
                    <a:pt x="44637" y="170676"/>
                    <a:pt x="44994" y="170664"/>
                  </a:cubicBezTo>
                  <a:cubicBezTo>
                    <a:pt x="45184" y="170652"/>
                    <a:pt x="45375" y="170652"/>
                    <a:pt x="45565" y="170652"/>
                  </a:cubicBezTo>
                  <a:lnTo>
                    <a:pt x="67044" y="170652"/>
                  </a:lnTo>
                  <a:cubicBezTo>
                    <a:pt x="67235" y="170652"/>
                    <a:pt x="67425" y="170652"/>
                    <a:pt x="67616" y="170664"/>
                  </a:cubicBezTo>
                  <a:cubicBezTo>
                    <a:pt x="68009" y="170676"/>
                    <a:pt x="68128" y="170783"/>
                    <a:pt x="68128" y="171188"/>
                  </a:cubicBezTo>
                  <a:cubicBezTo>
                    <a:pt x="68140" y="172307"/>
                    <a:pt x="68175" y="173426"/>
                    <a:pt x="68116" y="174545"/>
                  </a:cubicBezTo>
                  <a:cubicBezTo>
                    <a:pt x="68068" y="175165"/>
                    <a:pt x="68199" y="175772"/>
                    <a:pt x="68140" y="176379"/>
                  </a:cubicBezTo>
                  <a:cubicBezTo>
                    <a:pt x="68116" y="176546"/>
                    <a:pt x="68152" y="176712"/>
                    <a:pt x="68128" y="176879"/>
                  </a:cubicBezTo>
                  <a:cubicBezTo>
                    <a:pt x="68068" y="177462"/>
                    <a:pt x="67997" y="178046"/>
                    <a:pt x="68128" y="178629"/>
                  </a:cubicBezTo>
                  <a:cubicBezTo>
                    <a:pt x="68152" y="178724"/>
                    <a:pt x="68152" y="178820"/>
                    <a:pt x="68128" y="178915"/>
                  </a:cubicBezTo>
                  <a:cubicBezTo>
                    <a:pt x="67997" y="179427"/>
                    <a:pt x="67925" y="179939"/>
                    <a:pt x="68116" y="180451"/>
                  </a:cubicBezTo>
                  <a:cubicBezTo>
                    <a:pt x="68140" y="180534"/>
                    <a:pt x="68104" y="180641"/>
                    <a:pt x="68080" y="180725"/>
                  </a:cubicBezTo>
                  <a:cubicBezTo>
                    <a:pt x="68068" y="180820"/>
                    <a:pt x="67997" y="180927"/>
                    <a:pt x="68009" y="180999"/>
                  </a:cubicBezTo>
                  <a:cubicBezTo>
                    <a:pt x="68175" y="181630"/>
                    <a:pt x="67842" y="182273"/>
                    <a:pt x="68092" y="182892"/>
                  </a:cubicBezTo>
                  <a:cubicBezTo>
                    <a:pt x="68152" y="183023"/>
                    <a:pt x="68140" y="183177"/>
                    <a:pt x="68080" y="183308"/>
                  </a:cubicBezTo>
                  <a:cubicBezTo>
                    <a:pt x="67973" y="183558"/>
                    <a:pt x="67997" y="183820"/>
                    <a:pt x="67985" y="184082"/>
                  </a:cubicBezTo>
                  <a:lnTo>
                    <a:pt x="68414" y="184082"/>
                  </a:lnTo>
                  <a:cubicBezTo>
                    <a:pt x="68414" y="179867"/>
                    <a:pt x="68414" y="175653"/>
                    <a:pt x="68414" y="171450"/>
                  </a:cubicBezTo>
                  <a:cubicBezTo>
                    <a:pt x="68414" y="170640"/>
                    <a:pt x="68402" y="170664"/>
                    <a:pt x="69187" y="170652"/>
                  </a:cubicBezTo>
                  <a:cubicBezTo>
                    <a:pt x="69426" y="170652"/>
                    <a:pt x="69664" y="170662"/>
                    <a:pt x="69901" y="170662"/>
                  </a:cubicBezTo>
                  <a:cubicBezTo>
                    <a:pt x="70257" y="170662"/>
                    <a:pt x="70611" y="170640"/>
                    <a:pt x="70961" y="170533"/>
                  </a:cubicBezTo>
                  <a:cubicBezTo>
                    <a:pt x="71023" y="170514"/>
                    <a:pt x="71089" y="170508"/>
                    <a:pt x="71156" y="170508"/>
                  </a:cubicBezTo>
                  <a:cubicBezTo>
                    <a:pt x="71257" y="170508"/>
                    <a:pt x="71361" y="170521"/>
                    <a:pt x="71462" y="170521"/>
                  </a:cubicBezTo>
                  <a:lnTo>
                    <a:pt x="79105" y="170521"/>
                  </a:lnTo>
                  <a:cubicBezTo>
                    <a:pt x="79379" y="170521"/>
                    <a:pt x="79665" y="170521"/>
                    <a:pt x="79951" y="170616"/>
                  </a:cubicBezTo>
                  <a:cubicBezTo>
                    <a:pt x="80062" y="170648"/>
                    <a:pt x="80189" y="170653"/>
                    <a:pt x="80318" y="170653"/>
                  </a:cubicBezTo>
                  <a:cubicBezTo>
                    <a:pt x="80382" y="170653"/>
                    <a:pt x="80447" y="170652"/>
                    <a:pt x="80510" y="170652"/>
                  </a:cubicBezTo>
                  <a:cubicBezTo>
                    <a:pt x="81201" y="170688"/>
                    <a:pt x="81879" y="170628"/>
                    <a:pt x="82570" y="170783"/>
                  </a:cubicBezTo>
                  <a:cubicBezTo>
                    <a:pt x="82715" y="170815"/>
                    <a:pt x="82865" y="170824"/>
                    <a:pt x="83018" y="170824"/>
                  </a:cubicBezTo>
                  <a:cubicBezTo>
                    <a:pt x="83234" y="170824"/>
                    <a:pt x="83455" y="170805"/>
                    <a:pt x="83674" y="170805"/>
                  </a:cubicBezTo>
                  <a:cubicBezTo>
                    <a:pt x="83707" y="170805"/>
                    <a:pt x="83740" y="170806"/>
                    <a:pt x="83773" y="170807"/>
                  </a:cubicBezTo>
                  <a:cubicBezTo>
                    <a:pt x="83838" y="170807"/>
                    <a:pt x="83902" y="170806"/>
                    <a:pt x="83967" y="170806"/>
                  </a:cubicBezTo>
                  <a:cubicBezTo>
                    <a:pt x="84259" y="170806"/>
                    <a:pt x="84550" y="170814"/>
                    <a:pt x="84832" y="170902"/>
                  </a:cubicBezTo>
                  <a:cubicBezTo>
                    <a:pt x="84959" y="170942"/>
                    <a:pt x="85093" y="170948"/>
                    <a:pt x="85228" y="170948"/>
                  </a:cubicBezTo>
                  <a:cubicBezTo>
                    <a:pt x="85292" y="170948"/>
                    <a:pt x="85357" y="170947"/>
                    <a:pt x="85421" y="170947"/>
                  </a:cubicBezTo>
                  <a:cubicBezTo>
                    <a:pt x="85463" y="170947"/>
                    <a:pt x="85505" y="170948"/>
                    <a:pt x="85547" y="170950"/>
                  </a:cubicBezTo>
                  <a:cubicBezTo>
                    <a:pt x="85592" y="170951"/>
                    <a:pt x="85637" y="170951"/>
                    <a:pt x="85682" y="170951"/>
                  </a:cubicBezTo>
                  <a:cubicBezTo>
                    <a:pt x="85911" y="170951"/>
                    <a:pt x="86140" y="170942"/>
                    <a:pt x="86369" y="170942"/>
                  </a:cubicBezTo>
                  <a:cubicBezTo>
                    <a:pt x="86712" y="170942"/>
                    <a:pt x="87054" y="170963"/>
                    <a:pt x="87392" y="171069"/>
                  </a:cubicBezTo>
                  <a:cubicBezTo>
                    <a:pt x="87454" y="171089"/>
                    <a:pt x="87523" y="171094"/>
                    <a:pt x="87594" y="171094"/>
                  </a:cubicBezTo>
                  <a:cubicBezTo>
                    <a:pt x="87661" y="171094"/>
                    <a:pt x="87730" y="171090"/>
                    <a:pt x="87799" y="171090"/>
                  </a:cubicBezTo>
                  <a:cubicBezTo>
                    <a:pt x="87826" y="171090"/>
                    <a:pt x="87853" y="171091"/>
                    <a:pt x="87880" y="171093"/>
                  </a:cubicBezTo>
                  <a:cubicBezTo>
                    <a:pt x="88030" y="171097"/>
                    <a:pt x="88179" y="171098"/>
                    <a:pt x="88328" y="171098"/>
                  </a:cubicBezTo>
                  <a:cubicBezTo>
                    <a:pt x="88491" y="171098"/>
                    <a:pt x="88653" y="171097"/>
                    <a:pt x="88816" y="171097"/>
                  </a:cubicBezTo>
                  <a:cubicBezTo>
                    <a:pt x="89309" y="171097"/>
                    <a:pt x="89801" y="171109"/>
                    <a:pt x="90297" y="171212"/>
                  </a:cubicBezTo>
                  <a:cubicBezTo>
                    <a:pt x="90484" y="171247"/>
                    <a:pt x="90678" y="171258"/>
                    <a:pt x="90874" y="171258"/>
                  </a:cubicBezTo>
                  <a:cubicBezTo>
                    <a:pt x="91167" y="171258"/>
                    <a:pt x="91466" y="171234"/>
                    <a:pt x="91759" y="171234"/>
                  </a:cubicBezTo>
                  <a:cubicBezTo>
                    <a:pt x="91796" y="171234"/>
                    <a:pt x="91832" y="171235"/>
                    <a:pt x="91869" y="171235"/>
                  </a:cubicBezTo>
                  <a:cubicBezTo>
                    <a:pt x="92238" y="171235"/>
                    <a:pt x="92619" y="171259"/>
                    <a:pt x="93000" y="171331"/>
                  </a:cubicBezTo>
                  <a:cubicBezTo>
                    <a:pt x="93202" y="171372"/>
                    <a:pt x="93414" y="171381"/>
                    <a:pt x="93628" y="171381"/>
                  </a:cubicBezTo>
                  <a:cubicBezTo>
                    <a:pt x="93789" y="171381"/>
                    <a:pt x="93951" y="171376"/>
                    <a:pt x="94113" y="171376"/>
                  </a:cubicBezTo>
                  <a:cubicBezTo>
                    <a:pt x="94167" y="171376"/>
                    <a:pt x="94220" y="171377"/>
                    <a:pt x="94274" y="171378"/>
                  </a:cubicBezTo>
                  <a:cubicBezTo>
                    <a:pt x="94810" y="171390"/>
                    <a:pt x="94833" y="171402"/>
                    <a:pt x="94833" y="171950"/>
                  </a:cubicBezTo>
                  <a:cubicBezTo>
                    <a:pt x="94845" y="173617"/>
                    <a:pt x="94845" y="175284"/>
                    <a:pt x="94845" y="176950"/>
                  </a:cubicBezTo>
                  <a:cubicBezTo>
                    <a:pt x="94845" y="179332"/>
                    <a:pt x="94833" y="181701"/>
                    <a:pt x="94833" y="184082"/>
                  </a:cubicBezTo>
                  <a:lnTo>
                    <a:pt x="95262" y="184082"/>
                  </a:lnTo>
                  <a:cubicBezTo>
                    <a:pt x="95262" y="180165"/>
                    <a:pt x="95262" y="176236"/>
                    <a:pt x="95262" y="172319"/>
                  </a:cubicBezTo>
                  <a:cubicBezTo>
                    <a:pt x="95262" y="171597"/>
                    <a:pt x="95253" y="171519"/>
                    <a:pt x="95808" y="171519"/>
                  </a:cubicBezTo>
                  <a:cubicBezTo>
                    <a:pt x="95875" y="171519"/>
                    <a:pt x="95951" y="171520"/>
                    <a:pt x="96036" y="171521"/>
                  </a:cubicBezTo>
                  <a:lnTo>
                    <a:pt x="97465" y="171521"/>
                  </a:lnTo>
                  <a:cubicBezTo>
                    <a:pt x="97703" y="171521"/>
                    <a:pt x="97941" y="171521"/>
                    <a:pt x="98167" y="171605"/>
                  </a:cubicBezTo>
                  <a:cubicBezTo>
                    <a:pt x="98325" y="171661"/>
                    <a:pt x="98486" y="171675"/>
                    <a:pt x="98648" y="171675"/>
                  </a:cubicBezTo>
                  <a:cubicBezTo>
                    <a:pt x="98793" y="171675"/>
                    <a:pt x="98938" y="171664"/>
                    <a:pt x="99084" y="171664"/>
                  </a:cubicBezTo>
                  <a:lnTo>
                    <a:pt x="121420" y="171664"/>
                  </a:lnTo>
                  <a:cubicBezTo>
                    <a:pt x="121634" y="171664"/>
                    <a:pt x="121849" y="171664"/>
                    <a:pt x="122063" y="171676"/>
                  </a:cubicBezTo>
                  <a:cubicBezTo>
                    <a:pt x="122313" y="171688"/>
                    <a:pt x="122385" y="171759"/>
                    <a:pt x="122396" y="172033"/>
                  </a:cubicBezTo>
                  <a:cubicBezTo>
                    <a:pt x="122408" y="172200"/>
                    <a:pt x="122408" y="172367"/>
                    <a:pt x="122408" y="172533"/>
                  </a:cubicBezTo>
                  <a:cubicBezTo>
                    <a:pt x="122408" y="176379"/>
                    <a:pt x="122408" y="180237"/>
                    <a:pt x="122408" y="184082"/>
                  </a:cubicBezTo>
                  <a:lnTo>
                    <a:pt x="122837" y="184082"/>
                  </a:lnTo>
                  <a:lnTo>
                    <a:pt x="122837" y="172521"/>
                  </a:lnTo>
                  <a:cubicBezTo>
                    <a:pt x="122837" y="171742"/>
                    <a:pt x="122802" y="171660"/>
                    <a:pt x="123363" y="171660"/>
                  </a:cubicBezTo>
                  <a:cubicBezTo>
                    <a:pt x="123453" y="171660"/>
                    <a:pt x="123559" y="171662"/>
                    <a:pt x="123682" y="171664"/>
                  </a:cubicBezTo>
                  <a:cubicBezTo>
                    <a:pt x="123906" y="171664"/>
                    <a:pt x="124132" y="171655"/>
                    <a:pt x="124358" y="171655"/>
                  </a:cubicBezTo>
                  <a:cubicBezTo>
                    <a:pt x="124697" y="171655"/>
                    <a:pt x="125037" y="171676"/>
                    <a:pt x="125373" y="171783"/>
                  </a:cubicBezTo>
                  <a:cubicBezTo>
                    <a:pt x="125450" y="171807"/>
                    <a:pt x="125534" y="171813"/>
                    <a:pt x="125619" y="171813"/>
                  </a:cubicBezTo>
                  <a:cubicBezTo>
                    <a:pt x="125703" y="171813"/>
                    <a:pt x="125790" y="171807"/>
                    <a:pt x="125873" y="171807"/>
                  </a:cubicBezTo>
                  <a:lnTo>
                    <a:pt x="127802" y="171807"/>
                  </a:lnTo>
                  <a:cubicBezTo>
                    <a:pt x="127884" y="171807"/>
                    <a:pt x="127965" y="171799"/>
                    <a:pt x="128047" y="171799"/>
                  </a:cubicBezTo>
                  <a:cubicBezTo>
                    <a:pt x="128108" y="171799"/>
                    <a:pt x="128169" y="171804"/>
                    <a:pt x="128231" y="171819"/>
                  </a:cubicBezTo>
                  <a:cubicBezTo>
                    <a:pt x="128659" y="171932"/>
                    <a:pt x="129097" y="171956"/>
                    <a:pt x="129536" y="171956"/>
                  </a:cubicBezTo>
                  <a:cubicBezTo>
                    <a:pt x="129855" y="171956"/>
                    <a:pt x="130175" y="171943"/>
                    <a:pt x="130493" y="171943"/>
                  </a:cubicBezTo>
                  <a:cubicBezTo>
                    <a:pt x="130612" y="171943"/>
                    <a:pt x="130731" y="171945"/>
                    <a:pt x="130850" y="171950"/>
                  </a:cubicBezTo>
                  <a:cubicBezTo>
                    <a:pt x="131231" y="171962"/>
                    <a:pt x="131600" y="171950"/>
                    <a:pt x="131981" y="172045"/>
                  </a:cubicBezTo>
                  <a:cubicBezTo>
                    <a:pt x="132148" y="172087"/>
                    <a:pt x="132326" y="172096"/>
                    <a:pt x="132506" y="172096"/>
                  </a:cubicBezTo>
                  <a:cubicBezTo>
                    <a:pt x="132641" y="172096"/>
                    <a:pt x="132777" y="172091"/>
                    <a:pt x="132910" y="172091"/>
                  </a:cubicBezTo>
                  <a:cubicBezTo>
                    <a:pt x="132954" y="172091"/>
                    <a:pt x="132997" y="172091"/>
                    <a:pt x="133041" y="172093"/>
                  </a:cubicBezTo>
                  <a:cubicBezTo>
                    <a:pt x="133136" y="172093"/>
                    <a:pt x="133231" y="172091"/>
                    <a:pt x="133326" y="172091"/>
                  </a:cubicBezTo>
                  <a:cubicBezTo>
                    <a:pt x="133587" y="172091"/>
                    <a:pt x="133847" y="172104"/>
                    <a:pt x="134100" y="172200"/>
                  </a:cubicBezTo>
                  <a:cubicBezTo>
                    <a:pt x="134178" y="172224"/>
                    <a:pt x="134261" y="172230"/>
                    <a:pt x="134346" y="172230"/>
                  </a:cubicBezTo>
                  <a:cubicBezTo>
                    <a:pt x="134431" y="172230"/>
                    <a:pt x="134517" y="172224"/>
                    <a:pt x="134600" y="172224"/>
                  </a:cubicBezTo>
                  <a:cubicBezTo>
                    <a:pt x="135124" y="172236"/>
                    <a:pt x="135648" y="172236"/>
                    <a:pt x="136172" y="172236"/>
                  </a:cubicBezTo>
                  <a:cubicBezTo>
                    <a:pt x="136228" y="172236"/>
                    <a:pt x="136284" y="172235"/>
                    <a:pt x="136340" y="172235"/>
                  </a:cubicBezTo>
                  <a:cubicBezTo>
                    <a:pt x="136590" y="172235"/>
                    <a:pt x="136835" y="172243"/>
                    <a:pt x="137089" y="172331"/>
                  </a:cubicBezTo>
                  <a:cubicBezTo>
                    <a:pt x="137181" y="172364"/>
                    <a:pt x="137285" y="172371"/>
                    <a:pt x="137391" y="172371"/>
                  </a:cubicBezTo>
                  <a:cubicBezTo>
                    <a:pt x="137477" y="172371"/>
                    <a:pt x="137564" y="172367"/>
                    <a:pt x="137648" y="172367"/>
                  </a:cubicBezTo>
                  <a:cubicBezTo>
                    <a:pt x="138172" y="172378"/>
                    <a:pt x="138696" y="172378"/>
                    <a:pt x="139220" y="172378"/>
                  </a:cubicBezTo>
                  <a:cubicBezTo>
                    <a:pt x="139506" y="172378"/>
                    <a:pt x="139780" y="172390"/>
                    <a:pt x="140065" y="172462"/>
                  </a:cubicBezTo>
                  <a:cubicBezTo>
                    <a:pt x="140201" y="172505"/>
                    <a:pt x="140345" y="172513"/>
                    <a:pt x="140491" y="172513"/>
                  </a:cubicBezTo>
                  <a:cubicBezTo>
                    <a:pt x="140587" y="172513"/>
                    <a:pt x="140684" y="172509"/>
                    <a:pt x="140780" y="172509"/>
                  </a:cubicBezTo>
                  <a:cubicBezTo>
                    <a:pt x="143292" y="172521"/>
                    <a:pt x="145816" y="172521"/>
                    <a:pt x="148340" y="172521"/>
                  </a:cubicBezTo>
                  <a:cubicBezTo>
                    <a:pt x="148554" y="172521"/>
                    <a:pt x="148769" y="172521"/>
                    <a:pt x="148983" y="172533"/>
                  </a:cubicBezTo>
                  <a:cubicBezTo>
                    <a:pt x="149150" y="172545"/>
                    <a:pt x="149233" y="172652"/>
                    <a:pt x="149245" y="172807"/>
                  </a:cubicBezTo>
                  <a:cubicBezTo>
                    <a:pt x="149257" y="172974"/>
                    <a:pt x="149257" y="173140"/>
                    <a:pt x="149257" y="173307"/>
                  </a:cubicBezTo>
                  <a:lnTo>
                    <a:pt x="149257" y="184082"/>
                  </a:lnTo>
                  <a:lnTo>
                    <a:pt x="149971" y="184082"/>
                  </a:lnTo>
                  <a:cubicBezTo>
                    <a:pt x="149971" y="180534"/>
                    <a:pt x="149971" y="176998"/>
                    <a:pt x="149971" y="173450"/>
                  </a:cubicBezTo>
                  <a:cubicBezTo>
                    <a:pt x="149971" y="172521"/>
                    <a:pt x="149971" y="172521"/>
                    <a:pt x="150876" y="172521"/>
                  </a:cubicBezTo>
                  <a:lnTo>
                    <a:pt x="153377" y="172521"/>
                  </a:lnTo>
                  <a:cubicBezTo>
                    <a:pt x="153519" y="172521"/>
                    <a:pt x="153665" y="172515"/>
                    <a:pt x="153812" y="172515"/>
                  </a:cubicBezTo>
                  <a:cubicBezTo>
                    <a:pt x="154068" y="172515"/>
                    <a:pt x="154325" y="172534"/>
                    <a:pt x="154567" y="172640"/>
                  </a:cubicBezTo>
                  <a:cubicBezTo>
                    <a:pt x="154615" y="172652"/>
                    <a:pt x="154662" y="172652"/>
                    <a:pt x="154710" y="172652"/>
                  </a:cubicBezTo>
                  <a:cubicBezTo>
                    <a:pt x="155829" y="172640"/>
                    <a:pt x="156948" y="172640"/>
                    <a:pt x="158056" y="172628"/>
                  </a:cubicBezTo>
                  <a:cubicBezTo>
                    <a:pt x="158068" y="172628"/>
                    <a:pt x="158079" y="172605"/>
                    <a:pt x="158103" y="172569"/>
                  </a:cubicBezTo>
                  <a:cubicBezTo>
                    <a:pt x="157566" y="172474"/>
                    <a:pt x="157028" y="172361"/>
                    <a:pt x="156490" y="172361"/>
                  </a:cubicBezTo>
                  <a:cubicBezTo>
                    <a:pt x="156421" y="172361"/>
                    <a:pt x="156351" y="172362"/>
                    <a:pt x="156282" y="172367"/>
                  </a:cubicBezTo>
                  <a:cubicBezTo>
                    <a:pt x="156222" y="172373"/>
                    <a:pt x="156160" y="172378"/>
                    <a:pt x="156099" y="172378"/>
                  </a:cubicBezTo>
                  <a:cubicBezTo>
                    <a:pt x="156038" y="172378"/>
                    <a:pt x="155978" y="172373"/>
                    <a:pt x="155924" y="172355"/>
                  </a:cubicBezTo>
                  <a:cubicBezTo>
                    <a:pt x="155589" y="172247"/>
                    <a:pt x="155249" y="172226"/>
                    <a:pt x="154907" y="172226"/>
                  </a:cubicBezTo>
                  <a:cubicBezTo>
                    <a:pt x="154679" y="172226"/>
                    <a:pt x="154450" y="172236"/>
                    <a:pt x="154222" y="172236"/>
                  </a:cubicBezTo>
                  <a:cubicBezTo>
                    <a:pt x="153825" y="172232"/>
                    <a:pt x="153428" y="172230"/>
                    <a:pt x="153031" y="172230"/>
                  </a:cubicBezTo>
                  <a:cubicBezTo>
                    <a:pt x="152237" y="172230"/>
                    <a:pt x="151444" y="172236"/>
                    <a:pt x="150650" y="172236"/>
                  </a:cubicBezTo>
                  <a:cubicBezTo>
                    <a:pt x="150483" y="172236"/>
                    <a:pt x="150317" y="172236"/>
                    <a:pt x="150150" y="172224"/>
                  </a:cubicBezTo>
                  <a:cubicBezTo>
                    <a:pt x="149936" y="172212"/>
                    <a:pt x="149852" y="172128"/>
                    <a:pt x="149840" y="171914"/>
                  </a:cubicBezTo>
                  <a:cubicBezTo>
                    <a:pt x="149828" y="171747"/>
                    <a:pt x="149828" y="171581"/>
                    <a:pt x="149828" y="171414"/>
                  </a:cubicBezTo>
                  <a:cubicBezTo>
                    <a:pt x="149828" y="170628"/>
                    <a:pt x="149828" y="169842"/>
                    <a:pt x="149828" y="169057"/>
                  </a:cubicBezTo>
                  <a:cubicBezTo>
                    <a:pt x="149817" y="168688"/>
                    <a:pt x="149840" y="168307"/>
                    <a:pt x="149721" y="167937"/>
                  </a:cubicBezTo>
                  <a:cubicBezTo>
                    <a:pt x="149662" y="167759"/>
                    <a:pt x="149686" y="167556"/>
                    <a:pt x="149686" y="167366"/>
                  </a:cubicBezTo>
                  <a:cubicBezTo>
                    <a:pt x="149686" y="161246"/>
                    <a:pt x="149686" y="155126"/>
                    <a:pt x="149686" y="149018"/>
                  </a:cubicBezTo>
                  <a:cubicBezTo>
                    <a:pt x="149686" y="148780"/>
                    <a:pt x="149614" y="148542"/>
                    <a:pt x="149793" y="148304"/>
                  </a:cubicBezTo>
                  <a:cubicBezTo>
                    <a:pt x="150168" y="148384"/>
                    <a:pt x="150556" y="148384"/>
                    <a:pt x="150948" y="148384"/>
                  </a:cubicBezTo>
                  <a:lnTo>
                    <a:pt x="150948" y="148384"/>
                  </a:lnTo>
                  <a:cubicBezTo>
                    <a:pt x="151079" y="148384"/>
                    <a:pt x="151210" y="148384"/>
                    <a:pt x="151341" y="148387"/>
                  </a:cubicBezTo>
                  <a:cubicBezTo>
                    <a:pt x="151456" y="148387"/>
                    <a:pt x="151572" y="148383"/>
                    <a:pt x="151689" y="148383"/>
                  </a:cubicBezTo>
                  <a:cubicBezTo>
                    <a:pt x="151923" y="148383"/>
                    <a:pt x="152158" y="148399"/>
                    <a:pt x="152388" y="148495"/>
                  </a:cubicBezTo>
                  <a:cubicBezTo>
                    <a:pt x="152454" y="148518"/>
                    <a:pt x="152525" y="148524"/>
                    <a:pt x="152598" y="148524"/>
                  </a:cubicBezTo>
                  <a:cubicBezTo>
                    <a:pt x="152671" y="148524"/>
                    <a:pt x="152745" y="148518"/>
                    <a:pt x="152817" y="148518"/>
                  </a:cubicBezTo>
                  <a:cubicBezTo>
                    <a:pt x="153822" y="148518"/>
                    <a:pt x="161428" y="148816"/>
                    <a:pt x="162682" y="148816"/>
                  </a:cubicBezTo>
                  <a:cubicBezTo>
                    <a:pt x="162706" y="148816"/>
                    <a:pt x="162727" y="148816"/>
                    <a:pt x="162747" y="148816"/>
                  </a:cubicBezTo>
                  <a:cubicBezTo>
                    <a:pt x="162806" y="148816"/>
                    <a:pt x="162878" y="148804"/>
                    <a:pt x="163021" y="148780"/>
                  </a:cubicBezTo>
                  <a:cubicBezTo>
                    <a:pt x="163000" y="148770"/>
                    <a:pt x="162979" y="148760"/>
                    <a:pt x="162958" y="148751"/>
                  </a:cubicBezTo>
                  <a:lnTo>
                    <a:pt x="162958" y="148751"/>
                  </a:lnTo>
                  <a:cubicBezTo>
                    <a:pt x="164633" y="148799"/>
                    <a:pt x="170947" y="149090"/>
                    <a:pt x="171712" y="149090"/>
                  </a:cubicBezTo>
                  <a:cubicBezTo>
                    <a:pt x="171855" y="149102"/>
                    <a:pt x="171998" y="149102"/>
                    <a:pt x="172141" y="149114"/>
                  </a:cubicBezTo>
                  <a:cubicBezTo>
                    <a:pt x="172307" y="149126"/>
                    <a:pt x="172379" y="149245"/>
                    <a:pt x="172391" y="149399"/>
                  </a:cubicBezTo>
                  <a:cubicBezTo>
                    <a:pt x="172403" y="149614"/>
                    <a:pt x="172403" y="149828"/>
                    <a:pt x="172403" y="150042"/>
                  </a:cubicBezTo>
                  <a:lnTo>
                    <a:pt x="172403" y="163830"/>
                  </a:lnTo>
                  <a:cubicBezTo>
                    <a:pt x="172403" y="164211"/>
                    <a:pt x="172379" y="164580"/>
                    <a:pt x="172510" y="164961"/>
                  </a:cubicBezTo>
                  <a:cubicBezTo>
                    <a:pt x="172569" y="165128"/>
                    <a:pt x="172534" y="165330"/>
                    <a:pt x="172534" y="165520"/>
                  </a:cubicBezTo>
                  <a:cubicBezTo>
                    <a:pt x="172546" y="166330"/>
                    <a:pt x="172534" y="167140"/>
                    <a:pt x="172546" y="167949"/>
                  </a:cubicBezTo>
                  <a:cubicBezTo>
                    <a:pt x="172546" y="168449"/>
                    <a:pt x="172498" y="168949"/>
                    <a:pt x="172653" y="169438"/>
                  </a:cubicBezTo>
                  <a:cubicBezTo>
                    <a:pt x="172712" y="169592"/>
                    <a:pt x="172677" y="169771"/>
                    <a:pt x="172677" y="169938"/>
                  </a:cubicBezTo>
                  <a:cubicBezTo>
                    <a:pt x="172688" y="170390"/>
                    <a:pt x="172665" y="170831"/>
                    <a:pt x="172796" y="171283"/>
                  </a:cubicBezTo>
                  <a:cubicBezTo>
                    <a:pt x="172867" y="171521"/>
                    <a:pt x="172819" y="171795"/>
                    <a:pt x="172819" y="172057"/>
                  </a:cubicBezTo>
                  <a:cubicBezTo>
                    <a:pt x="172831" y="172247"/>
                    <a:pt x="172831" y="172438"/>
                    <a:pt x="172843" y="172628"/>
                  </a:cubicBezTo>
                  <a:cubicBezTo>
                    <a:pt x="172885" y="173026"/>
                    <a:pt x="172890" y="173083"/>
                    <a:pt x="172624" y="173083"/>
                  </a:cubicBezTo>
                  <a:cubicBezTo>
                    <a:pt x="172587" y="173083"/>
                    <a:pt x="172546" y="173082"/>
                    <a:pt x="172498" y="173081"/>
                  </a:cubicBezTo>
                  <a:cubicBezTo>
                    <a:pt x="172425" y="173080"/>
                    <a:pt x="172352" y="173079"/>
                    <a:pt x="172279" y="173079"/>
                  </a:cubicBezTo>
                  <a:cubicBezTo>
                    <a:pt x="172081" y="173079"/>
                    <a:pt x="171883" y="173083"/>
                    <a:pt x="171685" y="173083"/>
                  </a:cubicBezTo>
                  <a:cubicBezTo>
                    <a:pt x="171270" y="173083"/>
                    <a:pt x="170856" y="173068"/>
                    <a:pt x="170438" y="172974"/>
                  </a:cubicBezTo>
                  <a:cubicBezTo>
                    <a:pt x="170248" y="172936"/>
                    <a:pt x="170050" y="172924"/>
                    <a:pt x="169848" y="172924"/>
                  </a:cubicBezTo>
                  <a:cubicBezTo>
                    <a:pt x="169547" y="172924"/>
                    <a:pt x="169238" y="172950"/>
                    <a:pt x="168938" y="172950"/>
                  </a:cubicBezTo>
                  <a:cubicBezTo>
                    <a:pt x="168557" y="172938"/>
                    <a:pt x="168188" y="172938"/>
                    <a:pt x="167807" y="172843"/>
                  </a:cubicBezTo>
                  <a:cubicBezTo>
                    <a:pt x="167673" y="172807"/>
                    <a:pt x="167533" y="172798"/>
                    <a:pt x="167391" y="172798"/>
                  </a:cubicBezTo>
                  <a:cubicBezTo>
                    <a:pt x="167234" y="172798"/>
                    <a:pt x="167075" y="172809"/>
                    <a:pt x="166917" y="172809"/>
                  </a:cubicBezTo>
                  <a:cubicBezTo>
                    <a:pt x="166884" y="172809"/>
                    <a:pt x="166851" y="172808"/>
                    <a:pt x="166819" y="172807"/>
                  </a:cubicBezTo>
                  <a:cubicBezTo>
                    <a:pt x="166764" y="172805"/>
                    <a:pt x="166710" y="172805"/>
                    <a:pt x="166655" y="172805"/>
                  </a:cubicBezTo>
                  <a:cubicBezTo>
                    <a:pt x="166583" y="172805"/>
                    <a:pt x="166510" y="172806"/>
                    <a:pt x="166438" y="172806"/>
                  </a:cubicBezTo>
                  <a:cubicBezTo>
                    <a:pt x="166185" y="172806"/>
                    <a:pt x="165934" y="172795"/>
                    <a:pt x="165688" y="172700"/>
                  </a:cubicBezTo>
                  <a:cubicBezTo>
                    <a:pt x="165600" y="172668"/>
                    <a:pt x="165502" y="172663"/>
                    <a:pt x="165404" y="172663"/>
                  </a:cubicBezTo>
                  <a:cubicBezTo>
                    <a:pt x="165356" y="172663"/>
                    <a:pt x="165307" y="172664"/>
                    <a:pt x="165259" y="172664"/>
                  </a:cubicBezTo>
                  <a:lnTo>
                    <a:pt x="160687" y="172664"/>
                  </a:lnTo>
                  <a:cubicBezTo>
                    <a:pt x="160604" y="172664"/>
                    <a:pt x="160508" y="172688"/>
                    <a:pt x="160401" y="172688"/>
                  </a:cubicBezTo>
                  <a:cubicBezTo>
                    <a:pt x="160467" y="172795"/>
                    <a:pt x="160545" y="172805"/>
                    <a:pt x="160622" y="172805"/>
                  </a:cubicBezTo>
                  <a:cubicBezTo>
                    <a:pt x="160639" y="172805"/>
                    <a:pt x="160657" y="172805"/>
                    <a:pt x="160674" y="172805"/>
                  </a:cubicBezTo>
                  <a:cubicBezTo>
                    <a:pt x="160691" y="172805"/>
                    <a:pt x="160707" y="172805"/>
                    <a:pt x="160723" y="172807"/>
                  </a:cubicBezTo>
                  <a:cubicBezTo>
                    <a:pt x="160813" y="172810"/>
                    <a:pt x="160905" y="172811"/>
                    <a:pt x="160996" y="172811"/>
                  </a:cubicBezTo>
                  <a:cubicBezTo>
                    <a:pt x="161218" y="172811"/>
                    <a:pt x="161441" y="172805"/>
                    <a:pt x="161663" y="172805"/>
                  </a:cubicBezTo>
                  <a:cubicBezTo>
                    <a:pt x="162060" y="172805"/>
                    <a:pt x="162457" y="172825"/>
                    <a:pt x="162842" y="172938"/>
                  </a:cubicBezTo>
                  <a:cubicBezTo>
                    <a:pt x="162898" y="172953"/>
                    <a:pt x="162959" y="172958"/>
                    <a:pt x="163021" y="172958"/>
                  </a:cubicBezTo>
                  <a:cubicBezTo>
                    <a:pt x="163103" y="172958"/>
                    <a:pt x="163189" y="172950"/>
                    <a:pt x="163271" y="172950"/>
                  </a:cubicBezTo>
                  <a:lnTo>
                    <a:pt x="165057" y="172950"/>
                  </a:lnTo>
                  <a:cubicBezTo>
                    <a:pt x="165342" y="172950"/>
                    <a:pt x="165616" y="172962"/>
                    <a:pt x="165902" y="173033"/>
                  </a:cubicBezTo>
                  <a:cubicBezTo>
                    <a:pt x="166152" y="173093"/>
                    <a:pt x="166426" y="173081"/>
                    <a:pt x="166688" y="173093"/>
                  </a:cubicBezTo>
                  <a:cubicBezTo>
                    <a:pt x="166740" y="173094"/>
                    <a:pt x="166793" y="173095"/>
                    <a:pt x="166845" y="173095"/>
                  </a:cubicBezTo>
                  <a:cubicBezTo>
                    <a:pt x="166975" y="173095"/>
                    <a:pt x="167106" y="173092"/>
                    <a:pt x="167237" y="173092"/>
                  </a:cubicBezTo>
                  <a:cubicBezTo>
                    <a:pt x="167547" y="173092"/>
                    <a:pt x="167858" y="173107"/>
                    <a:pt x="168164" y="173212"/>
                  </a:cubicBezTo>
                  <a:cubicBezTo>
                    <a:pt x="168231" y="173233"/>
                    <a:pt x="168303" y="173238"/>
                    <a:pt x="168376" y="173238"/>
                  </a:cubicBezTo>
                  <a:cubicBezTo>
                    <a:pt x="168444" y="173238"/>
                    <a:pt x="168514" y="173233"/>
                    <a:pt x="168583" y="173233"/>
                  </a:cubicBezTo>
                  <a:cubicBezTo>
                    <a:pt x="168610" y="173233"/>
                    <a:pt x="168637" y="173234"/>
                    <a:pt x="168664" y="173236"/>
                  </a:cubicBezTo>
                  <a:cubicBezTo>
                    <a:pt x="168771" y="173239"/>
                    <a:pt x="168877" y="173240"/>
                    <a:pt x="168983" y="173240"/>
                  </a:cubicBezTo>
                  <a:cubicBezTo>
                    <a:pt x="169261" y="173240"/>
                    <a:pt x="169538" y="173232"/>
                    <a:pt x="169814" y="173232"/>
                  </a:cubicBezTo>
                  <a:cubicBezTo>
                    <a:pt x="170263" y="173232"/>
                    <a:pt x="170709" y="173252"/>
                    <a:pt x="171153" y="173355"/>
                  </a:cubicBezTo>
                  <a:cubicBezTo>
                    <a:pt x="171279" y="173387"/>
                    <a:pt x="171413" y="173396"/>
                    <a:pt x="171550" y="173396"/>
                  </a:cubicBezTo>
                  <a:cubicBezTo>
                    <a:pt x="171744" y="173396"/>
                    <a:pt x="171943" y="173377"/>
                    <a:pt x="172137" y="173377"/>
                  </a:cubicBezTo>
                  <a:cubicBezTo>
                    <a:pt x="172166" y="173377"/>
                    <a:pt x="172195" y="173378"/>
                    <a:pt x="172224" y="173379"/>
                  </a:cubicBezTo>
                  <a:cubicBezTo>
                    <a:pt x="172391" y="173379"/>
                    <a:pt x="172557" y="173379"/>
                    <a:pt x="172712" y="173390"/>
                  </a:cubicBezTo>
                  <a:cubicBezTo>
                    <a:pt x="172855" y="173402"/>
                    <a:pt x="172927" y="173498"/>
                    <a:pt x="172950" y="173629"/>
                  </a:cubicBezTo>
                  <a:cubicBezTo>
                    <a:pt x="172950" y="173652"/>
                    <a:pt x="172962" y="173676"/>
                    <a:pt x="172962" y="173700"/>
                  </a:cubicBezTo>
                  <a:cubicBezTo>
                    <a:pt x="172891" y="174462"/>
                    <a:pt x="173153" y="175200"/>
                    <a:pt x="173105" y="175962"/>
                  </a:cubicBezTo>
                  <a:cubicBezTo>
                    <a:pt x="173105" y="176057"/>
                    <a:pt x="173093" y="176165"/>
                    <a:pt x="173117" y="176248"/>
                  </a:cubicBezTo>
                  <a:cubicBezTo>
                    <a:pt x="173331" y="176903"/>
                    <a:pt x="173248" y="177570"/>
                    <a:pt x="173248" y="178236"/>
                  </a:cubicBezTo>
                  <a:cubicBezTo>
                    <a:pt x="173260" y="180177"/>
                    <a:pt x="173248" y="182130"/>
                    <a:pt x="173248" y="184082"/>
                  </a:cubicBezTo>
                  <a:lnTo>
                    <a:pt x="173677" y="184082"/>
                  </a:lnTo>
                  <a:cubicBezTo>
                    <a:pt x="173677" y="181868"/>
                    <a:pt x="173677" y="179665"/>
                    <a:pt x="173677" y="177451"/>
                  </a:cubicBezTo>
                  <a:cubicBezTo>
                    <a:pt x="173677" y="177093"/>
                    <a:pt x="173700" y="176736"/>
                    <a:pt x="173570" y="176391"/>
                  </a:cubicBezTo>
                  <a:cubicBezTo>
                    <a:pt x="173522" y="176236"/>
                    <a:pt x="173546" y="176057"/>
                    <a:pt x="173534" y="175891"/>
                  </a:cubicBezTo>
                  <a:cubicBezTo>
                    <a:pt x="173534" y="175581"/>
                    <a:pt x="173558" y="175272"/>
                    <a:pt x="173427" y="174986"/>
                  </a:cubicBezTo>
                  <a:cubicBezTo>
                    <a:pt x="173403" y="174938"/>
                    <a:pt x="173403" y="174891"/>
                    <a:pt x="173403" y="174843"/>
                  </a:cubicBezTo>
                  <a:cubicBezTo>
                    <a:pt x="173393" y="173624"/>
                    <a:pt x="173254" y="173517"/>
                    <a:pt x="173906" y="173517"/>
                  </a:cubicBezTo>
                  <a:cubicBezTo>
                    <a:pt x="174044" y="173517"/>
                    <a:pt x="174218" y="173522"/>
                    <a:pt x="174437" y="173522"/>
                  </a:cubicBezTo>
                  <a:cubicBezTo>
                    <a:pt x="174475" y="173522"/>
                    <a:pt x="174516" y="173522"/>
                    <a:pt x="174558" y="173521"/>
                  </a:cubicBezTo>
                  <a:cubicBezTo>
                    <a:pt x="174915" y="173516"/>
                    <a:pt x="175272" y="173513"/>
                    <a:pt x="175629" y="173513"/>
                  </a:cubicBezTo>
                  <a:cubicBezTo>
                    <a:pt x="175986" y="173513"/>
                    <a:pt x="176344" y="173516"/>
                    <a:pt x="176701" y="173521"/>
                  </a:cubicBezTo>
                  <a:cubicBezTo>
                    <a:pt x="176846" y="173521"/>
                    <a:pt x="176991" y="173515"/>
                    <a:pt x="177136" y="173515"/>
                  </a:cubicBezTo>
                  <a:cubicBezTo>
                    <a:pt x="177370" y="173515"/>
                    <a:pt x="177603" y="173533"/>
                    <a:pt x="177832" y="173629"/>
                  </a:cubicBezTo>
                  <a:cubicBezTo>
                    <a:pt x="177836" y="173630"/>
                    <a:pt x="177840" y="173630"/>
                    <a:pt x="177845" y="173630"/>
                  </a:cubicBezTo>
                  <a:cubicBezTo>
                    <a:pt x="177887" y="173630"/>
                    <a:pt x="177968" y="173588"/>
                    <a:pt x="178011" y="173545"/>
                  </a:cubicBezTo>
                  <a:cubicBezTo>
                    <a:pt x="178058" y="173510"/>
                    <a:pt x="177939" y="173390"/>
                    <a:pt x="177832" y="173390"/>
                  </a:cubicBezTo>
                  <a:cubicBezTo>
                    <a:pt x="177689" y="173379"/>
                    <a:pt x="177546" y="173379"/>
                    <a:pt x="177403" y="173379"/>
                  </a:cubicBezTo>
                  <a:cubicBezTo>
                    <a:pt x="177345" y="173377"/>
                    <a:pt x="177286" y="173376"/>
                    <a:pt x="177227" y="173376"/>
                  </a:cubicBezTo>
                  <a:cubicBezTo>
                    <a:pt x="177164" y="173376"/>
                    <a:pt x="177101" y="173377"/>
                    <a:pt x="177038" y="173377"/>
                  </a:cubicBezTo>
                  <a:cubicBezTo>
                    <a:pt x="176759" y="173377"/>
                    <a:pt x="176477" y="173367"/>
                    <a:pt x="176213" y="173260"/>
                  </a:cubicBezTo>
                  <a:cubicBezTo>
                    <a:pt x="176160" y="173237"/>
                    <a:pt x="176097" y="173229"/>
                    <a:pt x="176035" y="173229"/>
                  </a:cubicBezTo>
                  <a:cubicBezTo>
                    <a:pt x="175998" y="173229"/>
                    <a:pt x="175962" y="173231"/>
                    <a:pt x="175927" y="173236"/>
                  </a:cubicBezTo>
                  <a:cubicBezTo>
                    <a:pt x="175799" y="173247"/>
                    <a:pt x="175671" y="173252"/>
                    <a:pt x="175543" y="173252"/>
                  </a:cubicBezTo>
                  <a:cubicBezTo>
                    <a:pt x="174889" y="173252"/>
                    <a:pt x="174241" y="173121"/>
                    <a:pt x="173593" y="173081"/>
                  </a:cubicBezTo>
                  <a:cubicBezTo>
                    <a:pt x="173331" y="173069"/>
                    <a:pt x="173272" y="172998"/>
                    <a:pt x="173260" y="172724"/>
                  </a:cubicBezTo>
                  <a:cubicBezTo>
                    <a:pt x="173248" y="172533"/>
                    <a:pt x="173260" y="172343"/>
                    <a:pt x="173248" y="172152"/>
                  </a:cubicBezTo>
                  <a:cubicBezTo>
                    <a:pt x="173189" y="171343"/>
                    <a:pt x="173058" y="170545"/>
                    <a:pt x="173093" y="169747"/>
                  </a:cubicBezTo>
                  <a:cubicBezTo>
                    <a:pt x="172903" y="169235"/>
                    <a:pt x="172974" y="168711"/>
                    <a:pt x="172962" y="168187"/>
                  </a:cubicBezTo>
                  <a:cubicBezTo>
                    <a:pt x="172950" y="167759"/>
                    <a:pt x="172986" y="167342"/>
                    <a:pt x="172843" y="166914"/>
                  </a:cubicBezTo>
                  <a:cubicBezTo>
                    <a:pt x="172796" y="166747"/>
                    <a:pt x="172819" y="166544"/>
                    <a:pt x="172819" y="166354"/>
                  </a:cubicBezTo>
                  <a:cubicBezTo>
                    <a:pt x="172819" y="160877"/>
                    <a:pt x="172819" y="155400"/>
                    <a:pt x="172819" y="149935"/>
                  </a:cubicBezTo>
                  <a:cubicBezTo>
                    <a:pt x="172819" y="149113"/>
                    <a:pt x="172786" y="149102"/>
                    <a:pt x="173551" y="149102"/>
                  </a:cubicBezTo>
                  <a:cubicBezTo>
                    <a:pt x="173572" y="149102"/>
                    <a:pt x="173594" y="149102"/>
                    <a:pt x="173617" y="149102"/>
                  </a:cubicBezTo>
                  <a:lnTo>
                    <a:pt x="181475" y="149102"/>
                  </a:lnTo>
                  <a:cubicBezTo>
                    <a:pt x="181532" y="149102"/>
                    <a:pt x="181589" y="149101"/>
                    <a:pt x="181645" y="149101"/>
                  </a:cubicBezTo>
                  <a:cubicBezTo>
                    <a:pt x="181871" y="149101"/>
                    <a:pt x="182092" y="149109"/>
                    <a:pt x="182321" y="149185"/>
                  </a:cubicBezTo>
                  <a:cubicBezTo>
                    <a:pt x="182448" y="149228"/>
                    <a:pt x="182588" y="149234"/>
                    <a:pt x="182722" y="149234"/>
                  </a:cubicBezTo>
                  <a:cubicBezTo>
                    <a:pt x="182776" y="149234"/>
                    <a:pt x="182829" y="149233"/>
                    <a:pt x="182880" y="149233"/>
                  </a:cubicBezTo>
                  <a:cubicBezTo>
                    <a:pt x="183476" y="149257"/>
                    <a:pt x="184071" y="149209"/>
                    <a:pt x="184654" y="149364"/>
                  </a:cubicBezTo>
                  <a:cubicBezTo>
                    <a:pt x="184781" y="149395"/>
                    <a:pt x="184915" y="149405"/>
                    <a:pt x="185052" y="149405"/>
                  </a:cubicBezTo>
                  <a:cubicBezTo>
                    <a:pt x="185245" y="149405"/>
                    <a:pt x="185445" y="149386"/>
                    <a:pt x="185639" y="149386"/>
                  </a:cubicBezTo>
                  <a:cubicBezTo>
                    <a:pt x="185668" y="149386"/>
                    <a:pt x="185697" y="149387"/>
                    <a:pt x="185726" y="149388"/>
                  </a:cubicBezTo>
                  <a:cubicBezTo>
                    <a:pt x="185840" y="149388"/>
                    <a:pt x="185954" y="149386"/>
                    <a:pt x="186067" y="149386"/>
                  </a:cubicBezTo>
                  <a:cubicBezTo>
                    <a:pt x="186378" y="149386"/>
                    <a:pt x="186685" y="149399"/>
                    <a:pt x="187000" y="149495"/>
                  </a:cubicBezTo>
                  <a:cubicBezTo>
                    <a:pt x="187086" y="149522"/>
                    <a:pt x="187180" y="149529"/>
                    <a:pt x="187277" y="149529"/>
                  </a:cubicBezTo>
                  <a:cubicBezTo>
                    <a:pt x="187393" y="149529"/>
                    <a:pt x="187514" y="149519"/>
                    <a:pt x="187631" y="149519"/>
                  </a:cubicBezTo>
                  <a:cubicBezTo>
                    <a:pt x="190083" y="149530"/>
                    <a:pt x="192536" y="149530"/>
                    <a:pt x="194989" y="149530"/>
                  </a:cubicBezTo>
                  <a:cubicBezTo>
                    <a:pt x="195056" y="149530"/>
                    <a:pt x="195117" y="149530"/>
                    <a:pt x="195173" y="149530"/>
                  </a:cubicBezTo>
                  <a:cubicBezTo>
                    <a:pt x="195832" y="149530"/>
                    <a:pt x="195822" y="149560"/>
                    <a:pt x="195822" y="150328"/>
                  </a:cubicBezTo>
                  <a:cubicBezTo>
                    <a:pt x="195822" y="152186"/>
                    <a:pt x="195822" y="154043"/>
                    <a:pt x="195822" y="155900"/>
                  </a:cubicBezTo>
                  <a:cubicBezTo>
                    <a:pt x="195822" y="156186"/>
                    <a:pt x="195810" y="156460"/>
                    <a:pt x="195739" y="156746"/>
                  </a:cubicBezTo>
                  <a:cubicBezTo>
                    <a:pt x="195668" y="156972"/>
                    <a:pt x="195679" y="157222"/>
                    <a:pt x="195679" y="157460"/>
                  </a:cubicBezTo>
                  <a:cubicBezTo>
                    <a:pt x="195679" y="159401"/>
                    <a:pt x="195679" y="161353"/>
                    <a:pt x="195679" y="163306"/>
                  </a:cubicBezTo>
                  <a:cubicBezTo>
                    <a:pt x="195679" y="163663"/>
                    <a:pt x="195691" y="164020"/>
                    <a:pt x="195572" y="164366"/>
                  </a:cubicBezTo>
                  <a:cubicBezTo>
                    <a:pt x="195513" y="164556"/>
                    <a:pt x="195537" y="164794"/>
                    <a:pt x="195537" y="165009"/>
                  </a:cubicBezTo>
                  <a:cubicBezTo>
                    <a:pt x="195537" y="166092"/>
                    <a:pt x="195537" y="167187"/>
                    <a:pt x="195537" y="168283"/>
                  </a:cubicBezTo>
                  <a:cubicBezTo>
                    <a:pt x="195525" y="168711"/>
                    <a:pt x="195560" y="169140"/>
                    <a:pt x="195417" y="169557"/>
                  </a:cubicBezTo>
                  <a:cubicBezTo>
                    <a:pt x="195358" y="169735"/>
                    <a:pt x="195394" y="169938"/>
                    <a:pt x="195394" y="170128"/>
                  </a:cubicBezTo>
                  <a:cubicBezTo>
                    <a:pt x="195394" y="171176"/>
                    <a:pt x="195394" y="172224"/>
                    <a:pt x="195394" y="173271"/>
                  </a:cubicBezTo>
                  <a:cubicBezTo>
                    <a:pt x="195394" y="173426"/>
                    <a:pt x="195394" y="173605"/>
                    <a:pt x="195382" y="173760"/>
                  </a:cubicBezTo>
                  <a:cubicBezTo>
                    <a:pt x="195370" y="173986"/>
                    <a:pt x="195287" y="174081"/>
                    <a:pt x="195084" y="174081"/>
                  </a:cubicBezTo>
                  <a:cubicBezTo>
                    <a:pt x="194979" y="174077"/>
                    <a:pt x="194875" y="174076"/>
                    <a:pt x="194770" y="174076"/>
                  </a:cubicBezTo>
                  <a:cubicBezTo>
                    <a:pt x="194313" y="174076"/>
                    <a:pt x="193856" y="174105"/>
                    <a:pt x="193400" y="174105"/>
                  </a:cubicBezTo>
                  <a:cubicBezTo>
                    <a:pt x="192964" y="174105"/>
                    <a:pt x="192528" y="174078"/>
                    <a:pt x="192096" y="173974"/>
                  </a:cubicBezTo>
                  <a:cubicBezTo>
                    <a:pt x="192003" y="173952"/>
                    <a:pt x="191901" y="173948"/>
                    <a:pt x="191799" y="173948"/>
                  </a:cubicBezTo>
                  <a:cubicBezTo>
                    <a:pt x="191731" y="173948"/>
                    <a:pt x="191662" y="173950"/>
                    <a:pt x="191596" y="173950"/>
                  </a:cubicBezTo>
                  <a:lnTo>
                    <a:pt x="190024" y="173950"/>
                  </a:lnTo>
                  <a:cubicBezTo>
                    <a:pt x="189679" y="173938"/>
                    <a:pt x="189321" y="173962"/>
                    <a:pt x="188976" y="173843"/>
                  </a:cubicBezTo>
                  <a:cubicBezTo>
                    <a:pt x="188877" y="173810"/>
                    <a:pt x="188770" y="173803"/>
                    <a:pt x="188663" y="173803"/>
                  </a:cubicBezTo>
                  <a:cubicBezTo>
                    <a:pt x="188576" y="173803"/>
                    <a:pt x="188489" y="173807"/>
                    <a:pt x="188405" y="173807"/>
                  </a:cubicBezTo>
                  <a:lnTo>
                    <a:pt x="186190" y="173807"/>
                  </a:lnTo>
                  <a:cubicBezTo>
                    <a:pt x="186144" y="173806"/>
                    <a:pt x="186098" y="173805"/>
                    <a:pt x="186052" y="173805"/>
                  </a:cubicBezTo>
                  <a:cubicBezTo>
                    <a:pt x="185938" y="173805"/>
                    <a:pt x="185825" y="173808"/>
                    <a:pt x="185712" y="173808"/>
                  </a:cubicBezTo>
                  <a:cubicBezTo>
                    <a:pt x="185445" y="173808"/>
                    <a:pt x="185182" y="173793"/>
                    <a:pt x="184928" y="173688"/>
                  </a:cubicBezTo>
                  <a:cubicBezTo>
                    <a:pt x="184880" y="173664"/>
                    <a:pt x="184833" y="173664"/>
                    <a:pt x="184785" y="173664"/>
                  </a:cubicBezTo>
                  <a:lnTo>
                    <a:pt x="181428" y="173664"/>
                  </a:lnTo>
                  <a:cubicBezTo>
                    <a:pt x="181444" y="173781"/>
                    <a:pt x="181502" y="173799"/>
                    <a:pt x="181555" y="173799"/>
                  </a:cubicBezTo>
                  <a:cubicBezTo>
                    <a:pt x="181578" y="173799"/>
                    <a:pt x="181600" y="173795"/>
                    <a:pt x="181618" y="173795"/>
                  </a:cubicBezTo>
                  <a:cubicBezTo>
                    <a:pt x="182213" y="173819"/>
                    <a:pt x="182797" y="173831"/>
                    <a:pt x="183392" y="173914"/>
                  </a:cubicBezTo>
                  <a:cubicBezTo>
                    <a:pt x="183673" y="173960"/>
                    <a:pt x="183958" y="173973"/>
                    <a:pt x="184244" y="173973"/>
                  </a:cubicBezTo>
                  <a:cubicBezTo>
                    <a:pt x="184627" y="173973"/>
                    <a:pt x="185011" y="173950"/>
                    <a:pt x="185392" y="173950"/>
                  </a:cubicBezTo>
                  <a:cubicBezTo>
                    <a:pt x="185451" y="173950"/>
                    <a:pt x="185510" y="173950"/>
                    <a:pt x="185569" y="173950"/>
                  </a:cubicBezTo>
                  <a:cubicBezTo>
                    <a:pt x="185835" y="173950"/>
                    <a:pt x="186106" y="173958"/>
                    <a:pt x="186369" y="174045"/>
                  </a:cubicBezTo>
                  <a:cubicBezTo>
                    <a:pt x="186496" y="174088"/>
                    <a:pt x="186636" y="174094"/>
                    <a:pt x="186775" y="174094"/>
                  </a:cubicBezTo>
                  <a:cubicBezTo>
                    <a:pt x="186830" y="174094"/>
                    <a:pt x="186886" y="174093"/>
                    <a:pt x="186940" y="174093"/>
                  </a:cubicBezTo>
                  <a:cubicBezTo>
                    <a:pt x="187337" y="174093"/>
                    <a:pt x="187734" y="174088"/>
                    <a:pt x="188131" y="174088"/>
                  </a:cubicBezTo>
                  <a:cubicBezTo>
                    <a:pt x="188329" y="174088"/>
                    <a:pt x="188528" y="174089"/>
                    <a:pt x="188726" y="174093"/>
                  </a:cubicBezTo>
                  <a:cubicBezTo>
                    <a:pt x="188869" y="174093"/>
                    <a:pt x="189011" y="174089"/>
                    <a:pt x="189152" y="174089"/>
                  </a:cubicBezTo>
                  <a:cubicBezTo>
                    <a:pt x="189434" y="174089"/>
                    <a:pt x="189714" y="174105"/>
                    <a:pt x="190000" y="174200"/>
                  </a:cubicBezTo>
                  <a:cubicBezTo>
                    <a:pt x="190080" y="174233"/>
                    <a:pt x="190170" y="174241"/>
                    <a:pt x="190263" y="174241"/>
                  </a:cubicBezTo>
                  <a:cubicBezTo>
                    <a:pt x="190338" y="174241"/>
                    <a:pt x="190414" y="174236"/>
                    <a:pt x="190488" y="174236"/>
                  </a:cubicBezTo>
                  <a:lnTo>
                    <a:pt x="192203" y="174236"/>
                  </a:lnTo>
                  <a:cubicBezTo>
                    <a:pt x="192489" y="174236"/>
                    <a:pt x="192774" y="174236"/>
                    <a:pt x="193048" y="174319"/>
                  </a:cubicBezTo>
                  <a:cubicBezTo>
                    <a:pt x="193193" y="174362"/>
                    <a:pt x="193349" y="174368"/>
                    <a:pt x="193505" y="174368"/>
                  </a:cubicBezTo>
                  <a:cubicBezTo>
                    <a:pt x="193568" y="174368"/>
                    <a:pt x="193630" y="174367"/>
                    <a:pt x="193691" y="174367"/>
                  </a:cubicBezTo>
                  <a:cubicBezTo>
                    <a:pt x="193917" y="174373"/>
                    <a:pt x="194141" y="174373"/>
                    <a:pt x="194364" y="174373"/>
                  </a:cubicBezTo>
                  <a:cubicBezTo>
                    <a:pt x="194587" y="174373"/>
                    <a:pt x="194810" y="174373"/>
                    <a:pt x="195036" y="174379"/>
                  </a:cubicBezTo>
                  <a:cubicBezTo>
                    <a:pt x="195298" y="174391"/>
                    <a:pt x="195370" y="174474"/>
                    <a:pt x="195382" y="174736"/>
                  </a:cubicBezTo>
                  <a:cubicBezTo>
                    <a:pt x="195394" y="174903"/>
                    <a:pt x="195394" y="175069"/>
                    <a:pt x="195394" y="175236"/>
                  </a:cubicBezTo>
                  <a:cubicBezTo>
                    <a:pt x="195394" y="178189"/>
                    <a:pt x="195394" y="181141"/>
                    <a:pt x="195394" y="184094"/>
                  </a:cubicBezTo>
                  <a:lnTo>
                    <a:pt x="196108" y="184094"/>
                  </a:lnTo>
                  <a:lnTo>
                    <a:pt x="196108" y="175391"/>
                  </a:lnTo>
                  <a:cubicBezTo>
                    <a:pt x="196108" y="175272"/>
                    <a:pt x="196108" y="175153"/>
                    <a:pt x="196108" y="175034"/>
                  </a:cubicBezTo>
                  <a:cubicBezTo>
                    <a:pt x="196099" y="174532"/>
                    <a:pt x="196132" y="174359"/>
                    <a:pt x="196437" y="174359"/>
                  </a:cubicBezTo>
                  <a:cubicBezTo>
                    <a:pt x="196530" y="174359"/>
                    <a:pt x="196648" y="174375"/>
                    <a:pt x="196799" y="174403"/>
                  </a:cubicBezTo>
                  <a:cubicBezTo>
                    <a:pt x="197292" y="174496"/>
                    <a:pt x="197789" y="174511"/>
                    <a:pt x="198286" y="174511"/>
                  </a:cubicBezTo>
                  <a:cubicBezTo>
                    <a:pt x="198520" y="174511"/>
                    <a:pt x="198755" y="174508"/>
                    <a:pt x="198989" y="174508"/>
                  </a:cubicBezTo>
                  <a:cubicBezTo>
                    <a:pt x="199204" y="174508"/>
                    <a:pt x="199418" y="174511"/>
                    <a:pt x="199632" y="174522"/>
                  </a:cubicBezTo>
                  <a:cubicBezTo>
                    <a:pt x="200156" y="174545"/>
                    <a:pt x="200668" y="174486"/>
                    <a:pt x="201192" y="174641"/>
                  </a:cubicBezTo>
                  <a:cubicBezTo>
                    <a:pt x="201289" y="174668"/>
                    <a:pt x="201394" y="174675"/>
                    <a:pt x="201502" y="174675"/>
                  </a:cubicBezTo>
                  <a:cubicBezTo>
                    <a:pt x="201631" y="174675"/>
                    <a:pt x="201765" y="174664"/>
                    <a:pt x="201894" y="174664"/>
                  </a:cubicBezTo>
                  <a:lnTo>
                    <a:pt x="218230" y="174664"/>
                  </a:lnTo>
                  <a:cubicBezTo>
                    <a:pt x="218397" y="174664"/>
                    <a:pt x="218537" y="174662"/>
                    <a:pt x="218654" y="174662"/>
                  </a:cubicBezTo>
                  <a:cubicBezTo>
                    <a:pt x="219311" y="174662"/>
                    <a:pt x="219242" y="174731"/>
                    <a:pt x="219242" y="175641"/>
                  </a:cubicBezTo>
                  <a:cubicBezTo>
                    <a:pt x="219242" y="177189"/>
                    <a:pt x="219242" y="178736"/>
                    <a:pt x="219242" y="180272"/>
                  </a:cubicBezTo>
                  <a:cubicBezTo>
                    <a:pt x="219242" y="180677"/>
                    <a:pt x="219194" y="181082"/>
                    <a:pt x="219337" y="181475"/>
                  </a:cubicBezTo>
                  <a:cubicBezTo>
                    <a:pt x="219170" y="181927"/>
                    <a:pt x="219432" y="182356"/>
                    <a:pt x="219385" y="182808"/>
                  </a:cubicBezTo>
                  <a:cubicBezTo>
                    <a:pt x="219349" y="183225"/>
                    <a:pt x="219385" y="183666"/>
                    <a:pt x="219385" y="184094"/>
                  </a:cubicBezTo>
                  <a:lnTo>
                    <a:pt x="220099" y="184094"/>
                  </a:lnTo>
                  <a:cubicBezTo>
                    <a:pt x="220099" y="183737"/>
                    <a:pt x="220099" y="183380"/>
                    <a:pt x="220099" y="183023"/>
                  </a:cubicBezTo>
                  <a:cubicBezTo>
                    <a:pt x="220087" y="182880"/>
                    <a:pt x="220123" y="182725"/>
                    <a:pt x="220075" y="182594"/>
                  </a:cubicBezTo>
                  <a:cubicBezTo>
                    <a:pt x="219909" y="182106"/>
                    <a:pt x="219956" y="181606"/>
                    <a:pt x="219956" y="181106"/>
                  </a:cubicBezTo>
                  <a:cubicBezTo>
                    <a:pt x="219956" y="179486"/>
                    <a:pt x="219956" y="177879"/>
                    <a:pt x="219956" y="176260"/>
                  </a:cubicBezTo>
                  <a:cubicBezTo>
                    <a:pt x="219956" y="175927"/>
                    <a:pt x="219980" y="175593"/>
                    <a:pt x="219849" y="175272"/>
                  </a:cubicBezTo>
                  <a:cubicBezTo>
                    <a:pt x="219813" y="175165"/>
                    <a:pt x="219825" y="175034"/>
                    <a:pt x="219825" y="174914"/>
                  </a:cubicBezTo>
                  <a:cubicBezTo>
                    <a:pt x="219837" y="174784"/>
                    <a:pt x="219921" y="174688"/>
                    <a:pt x="220052" y="174688"/>
                  </a:cubicBezTo>
                  <a:cubicBezTo>
                    <a:pt x="220266" y="174664"/>
                    <a:pt x="220480" y="174664"/>
                    <a:pt x="220694" y="174664"/>
                  </a:cubicBezTo>
                  <a:lnTo>
                    <a:pt x="234113" y="174664"/>
                  </a:lnTo>
                  <a:cubicBezTo>
                    <a:pt x="234494" y="174664"/>
                    <a:pt x="234863" y="174664"/>
                    <a:pt x="235244" y="174557"/>
                  </a:cubicBezTo>
                  <a:cubicBezTo>
                    <a:pt x="235369" y="174525"/>
                    <a:pt x="235498" y="174517"/>
                    <a:pt x="235630" y="174517"/>
                  </a:cubicBezTo>
                  <a:cubicBezTo>
                    <a:pt x="235751" y="174517"/>
                    <a:pt x="235874" y="174524"/>
                    <a:pt x="235996" y="174524"/>
                  </a:cubicBezTo>
                  <a:cubicBezTo>
                    <a:pt x="236031" y="174524"/>
                    <a:pt x="236066" y="174523"/>
                    <a:pt x="236101" y="174522"/>
                  </a:cubicBezTo>
                  <a:cubicBezTo>
                    <a:pt x="236201" y="174518"/>
                    <a:pt x="236301" y="174517"/>
                    <a:pt x="236401" y="174517"/>
                  </a:cubicBezTo>
                  <a:cubicBezTo>
                    <a:pt x="236571" y="174517"/>
                    <a:pt x="236741" y="174520"/>
                    <a:pt x="236911" y="174520"/>
                  </a:cubicBezTo>
                  <a:cubicBezTo>
                    <a:pt x="237301" y="174520"/>
                    <a:pt x="237691" y="174503"/>
                    <a:pt x="238078" y="174391"/>
                  </a:cubicBezTo>
                  <a:cubicBezTo>
                    <a:pt x="238165" y="174368"/>
                    <a:pt x="238255" y="174361"/>
                    <a:pt x="238347" y="174361"/>
                  </a:cubicBezTo>
                  <a:cubicBezTo>
                    <a:pt x="238494" y="174361"/>
                    <a:pt x="238645" y="174379"/>
                    <a:pt x="238792" y="174379"/>
                  </a:cubicBezTo>
                  <a:cubicBezTo>
                    <a:pt x="239244" y="174367"/>
                    <a:pt x="239685" y="174403"/>
                    <a:pt x="240137" y="174272"/>
                  </a:cubicBezTo>
                  <a:cubicBezTo>
                    <a:pt x="240248" y="174233"/>
                    <a:pt x="240370" y="174222"/>
                    <a:pt x="240495" y="174222"/>
                  </a:cubicBezTo>
                  <a:cubicBezTo>
                    <a:pt x="240637" y="174222"/>
                    <a:pt x="240783" y="174236"/>
                    <a:pt x="240923" y="174236"/>
                  </a:cubicBezTo>
                  <a:cubicBezTo>
                    <a:pt x="241304" y="174224"/>
                    <a:pt x="241685" y="174236"/>
                    <a:pt x="242054" y="174212"/>
                  </a:cubicBezTo>
                  <a:cubicBezTo>
                    <a:pt x="242163" y="174204"/>
                    <a:pt x="242246" y="174197"/>
                    <a:pt x="242309" y="174197"/>
                  </a:cubicBezTo>
                  <a:cubicBezTo>
                    <a:pt x="242519" y="174197"/>
                    <a:pt x="242519" y="174273"/>
                    <a:pt x="242519" y="174629"/>
                  </a:cubicBezTo>
                  <a:cubicBezTo>
                    <a:pt x="242531" y="175105"/>
                    <a:pt x="242495" y="175581"/>
                    <a:pt x="242650" y="176046"/>
                  </a:cubicBezTo>
                  <a:cubicBezTo>
                    <a:pt x="242697" y="176224"/>
                    <a:pt x="242661" y="176427"/>
                    <a:pt x="242661" y="176617"/>
                  </a:cubicBezTo>
                  <a:cubicBezTo>
                    <a:pt x="242673" y="177808"/>
                    <a:pt x="242673" y="178998"/>
                    <a:pt x="242673" y="180177"/>
                  </a:cubicBezTo>
                  <a:cubicBezTo>
                    <a:pt x="242673" y="180463"/>
                    <a:pt x="242673" y="180749"/>
                    <a:pt x="242757" y="181034"/>
                  </a:cubicBezTo>
                  <a:cubicBezTo>
                    <a:pt x="242816" y="181225"/>
                    <a:pt x="242804" y="181451"/>
                    <a:pt x="242804" y="181665"/>
                  </a:cubicBezTo>
                  <a:cubicBezTo>
                    <a:pt x="242816" y="182475"/>
                    <a:pt x="242804" y="183285"/>
                    <a:pt x="242804" y="184094"/>
                  </a:cubicBezTo>
                  <a:lnTo>
                    <a:pt x="243519" y="184094"/>
                  </a:lnTo>
                  <a:cubicBezTo>
                    <a:pt x="243507" y="183594"/>
                    <a:pt x="243566" y="183094"/>
                    <a:pt x="243412" y="182606"/>
                  </a:cubicBezTo>
                  <a:cubicBezTo>
                    <a:pt x="243352" y="182439"/>
                    <a:pt x="243388" y="182225"/>
                    <a:pt x="243388" y="182034"/>
                  </a:cubicBezTo>
                  <a:cubicBezTo>
                    <a:pt x="243376" y="180546"/>
                    <a:pt x="243376" y="179046"/>
                    <a:pt x="243376" y="177546"/>
                  </a:cubicBezTo>
                  <a:cubicBezTo>
                    <a:pt x="243376" y="177212"/>
                    <a:pt x="243364" y="176891"/>
                    <a:pt x="243293" y="176558"/>
                  </a:cubicBezTo>
                  <a:cubicBezTo>
                    <a:pt x="243209" y="176236"/>
                    <a:pt x="243245" y="175891"/>
                    <a:pt x="243245" y="175557"/>
                  </a:cubicBezTo>
                  <a:cubicBezTo>
                    <a:pt x="243233" y="175176"/>
                    <a:pt x="243233" y="174795"/>
                    <a:pt x="243245" y="174426"/>
                  </a:cubicBezTo>
                  <a:cubicBezTo>
                    <a:pt x="243257" y="174200"/>
                    <a:pt x="243340" y="174117"/>
                    <a:pt x="243554" y="174105"/>
                  </a:cubicBezTo>
                  <a:cubicBezTo>
                    <a:pt x="243685" y="174093"/>
                    <a:pt x="243828" y="174093"/>
                    <a:pt x="243971" y="174093"/>
                  </a:cubicBezTo>
                  <a:lnTo>
                    <a:pt x="265748" y="174093"/>
                  </a:lnTo>
                  <a:cubicBezTo>
                    <a:pt x="266188" y="174117"/>
                    <a:pt x="266224" y="174141"/>
                    <a:pt x="266224" y="174605"/>
                  </a:cubicBezTo>
                  <a:cubicBezTo>
                    <a:pt x="266236" y="175498"/>
                    <a:pt x="266236" y="176403"/>
                    <a:pt x="266236" y="177308"/>
                  </a:cubicBezTo>
                  <a:cubicBezTo>
                    <a:pt x="266236" y="179570"/>
                    <a:pt x="266236" y="181832"/>
                    <a:pt x="266236" y="184094"/>
                  </a:cubicBezTo>
                  <a:lnTo>
                    <a:pt x="266807" y="184094"/>
                  </a:lnTo>
                  <a:cubicBezTo>
                    <a:pt x="266807" y="181070"/>
                    <a:pt x="266807" y="178058"/>
                    <a:pt x="266807" y="175034"/>
                  </a:cubicBezTo>
                  <a:cubicBezTo>
                    <a:pt x="266796" y="174266"/>
                    <a:pt x="266796" y="174236"/>
                    <a:pt x="267456" y="174236"/>
                  </a:cubicBezTo>
                  <a:cubicBezTo>
                    <a:pt x="267513" y="174236"/>
                    <a:pt x="267574" y="174236"/>
                    <a:pt x="267641" y="174236"/>
                  </a:cubicBezTo>
                  <a:lnTo>
                    <a:pt x="268986" y="174236"/>
                  </a:lnTo>
                  <a:cubicBezTo>
                    <a:pt x="269296" y="174236"/>
                    <a:pt x="269605" y="174248"/>
                    <a:pt x="269903" y="174331"/>
                  </a:cubicBezTo>
                  <a:cubicBezTo>
                    <a:pt x="270053" y="174374"/>
                    <a:pt x="270212" y="174383"/>
                    <a:pt x="270371" y="174383"/>
                  </a:cubicBezTo>
                  <a:cubicBezTo>
                    <a:pt x="270477" y="174383"/>
                    <a:pt x="270584" y="174379"/>
                    <a:pt x="270689" y="174379"/>
                  </a:cubicBezTo>
                  <a:lnTo>
                    <a:pt x="285655" y="174379"/>
                  </a:lnTo>
                  <a:lnTo>
                    <a:pt x="285655" y="173807"/>
                  </a:lnTo>
                  <a:lnTo>
                    <a:pt x="269891" y="173807"/>
                  </a:lnTo>
                  <a:cubicBezTo>
                    <a:pt x="269582" y="173807"/>
                    <a:pt x="269284" y="173771"/>
                    <a:pt x="268974" y="173712"/>
                  </a:cubicBezTo>
                  <a:cubicBezTo>
                    <a:pt x="268741" y="173672"/>
                    <a:pt x="268501" y="173666"/>
                    <a:pt x="268261" y="173666"/>
                  </a:cubicBezTo>
                  <a:cubicBezTo>
                    <a:pt x="268147" y="173666"/>
                    <a:pt x="268033" y="173667"/>
                    <a:pt x="267920" y="173667"/>
                  </a:cubicBezTo>
                  <a:cubicBezTo>
                    <a:pt x="267846" y="173667"/>
                    <a:pt x="267773" y="173666"/>
                    <a:pt x="267700" y="173664"/>
                  </a:cubicBezTo>
                  <a:cubicBezTo>
                    <a:pt x="267594" y="173664"/>
                    <a:pt x="267501" y="173665"/>
                    <a:pt x="267419" y="173665"/>
                  </a:cubicBezTo>
                  <a:cubicBezTo>
                    <a:pt x="266760" y="173665"/>
                    <a:pt x="266807" y="173618"/>
                    <a:pt x="266807" y="172771"/>
                  </a:cubicBezTo>
                  <a:cubicBezTo>
                    <a:pt x="266807" y="170926"/>
                    <a:pt x="266807" y="169069"/>
                    <a:pt x="266795" y="167211"/>
                  </a:cubicBezTo>
                  <a:cubicBezTo>
                    <a:pt x="266795" y="166902"/>
                    <a:pt x="266807" y="166604"/>
                    <a:pt x="266712" y="166294"/>
                  </a:cubicBezTo>
                  <a:cubicBezTo>
                    <a:pt x="266653" y="166068"/>
                    <a:pt x="266664" y="165818"/>
                    <a:pt x="266664" y="165592"/>
                  </a:cubicBezTo>
                  <a:cubicBezTo>
                    <a:pt x="266664" y="162401"/>
                    <a:pt x="266664" y="159210"/>
                    <a:pt x="266653" y="156031"/>
                  </a:cubicBezTo>
                  <a:cubicBezTo>
                    <a:pt x="266653" y="155674"/>
                    <a:pt x="266688" y="155317"/>
                    <a:pt x="266557" y="154972"/>
                  </a:cubicBezTo>
                  <a:cubicBezTo>
                    <a:pt x="266498" y="154841"/>
                    <a:pt x="266522" y="154686"/>
                    <a:pt x="266522" y="154543"/>
                  </a:cubicBezTo>
                  <a:cubicBezTo>
                    <a:pt x="266522" y="153448"/>
                    <a:pt x="266522" y="152364"/>
                    <a:pt x="266522" y="151269"/>
                  </a:cubicBezTo>
                  <a:cubicBezTo>
                    <a:pt x="266522" y="151150"/>
                    <a:pt x="266522" y="151031"/>
                    <a:pt x="266534" y="150912"/>
                  </a:cubicBezTo>
                  <a:cubicBezTo>
                    <a:pt x="266544" y="150789"/>
                    <a:pt x="266624" y="150702"/>
                    <a:pt x="266722" y="150702"/>
                  </a:cubicBezTo>
                  <a:cubicBezTo>
                    <a:pt x="266738" y="150702"/>
                    <a:pt x="266755" y="150704"/>
                    <a:pt x="266772" y="150709"/>
                  </a:cubicBezTo>
                  <a:cubicBezTo>
                    <a:pt x="267127" y="150801"/>
                    <a:pt x="267483" y="150821"/>
                    <a:pt x="267837" y="150821"/>
                  </a:cubicBezTo>
                  <a:cubicBezTo>
                    <a:pt x="268109" y="150821"/>
                    <a:pt x="268380" y="150809"/>
                    <a:pt x="268650" y="150809"/>
                  </a:cubicBezTo>
                  <a:cubicBezTo>
                    <a:pt x="268758" y="150809"/>
                    <a:pt x="268866" y="150811"/>
                    <a:pt x="268974" y="150816"/>
                  </a:cubicBezTo>
                  <a:cubicBezTo>
                    <a:pt x="269355" y="150828"/>
                    <a:pt x="269736" y="150792"/>
                    <a:pt x="270105" y="150923"/>
                  </a:cubicBezTo>
                  <a:cubicBezTo>
                    <a:pt x="270191" y="150957"/>
                    <a:pt x="270285" y="150964"/>
                    <a:pt x="270379" y="150964"/>
                  </a:cubicBezTo>
                  <a:cubicBezTo>
                    <a:pt x="270455" y="150964"/>
                    <a:pt x="270531" y="150959"/>
                    <a:pt x="270605" y="150959"/>
                  </a:cubicBezTo>
                  <a:lnTo>
                    <a:pt x="272308" y="150959"/>
                  </a:lnTo>
                  <a:cubicBezTo>
                    <a:pt x="272368" y="150959"/>
                    <a:pt x="272427" y="150959"/>
                    <a:pt x="272487" y="150959"/>
                  </a:cubicBezTo>
                  <a:cubicBezTo>
                    <a:pt x="272784" y="150959"/>
                    <a:pt x="273080" y="150967"/>
                    <a:pt x="273368" y="151066"/>
                  </a:cubicBezTo>
                  <a:cubicBezTo>
                    <a:pt x="273480" y="151099"/>
                    <a:pt x="273600" y="151107"/>
                    <a:pt x="273721" y="151107"/>
                  </a:cubicBezTo>
                  <a:cubicBezTo>
                    <a:pt x="273818" y="151107"/>
                    <a:pt x="273915" y="151102"/>
                    <a:pt x="274011" y="151102"/>
                  </a:cubicBezTo>
                  <a:lnTo>
                    <a:pt x="277428" y="151102"/>
                  </a:lnTo>
                  <a:cubicBezTo>
                    <a:pt x="277571" y="151102"/>
                    <a:pt x="277713" y="151098"/>
                    <a:pt x="277856" y="151098"/>
                  </a:cubicBezTo>
                  <a:cubicBezTo>
                    <a:pt x="278141" y="151098"/>
                    <a:pt x="278424" y="151114"/>
                    <a:pt x="278702" y="151209"/>
                  </a:cubicBezTo>
                  <a:cubicBezTo>
                    <a:pt x="278788" y="151242"/>
                    <a:pt x="278881" y="151250"/>
                    <a:pt x="278976" y="151250"/>
                  </a:cubicBezTo>
                  <a:cubicBezTo>
                    <a:pt x="279051" y="151250"/>
                    <a:pt x="279128" y="151245"/>
                    <a:pt x="279202" y="151245"/>
                  </a:cubicBezTo>
                  <a:lnTo>
                    <a:pt x="280988" y="151245"/>
                  </a:lnTo>
                  <a:cubicBezTo>
                    <a:pt x="281285" y="151245"/>
                    <a:pt x="281595" y="151245"/>
                    <a:pt x="281904" y="151340"/>
                  </a:cubicBezTo>
                  <a:cubicBezTo>
                    <a:pt x="282095" y="151400"/>
                    <a:pt x="282321" y="151376"/>
                    <a:pt x="282536" y="151388"/>
                  </a:cubicBezTo>
                  <a:cubicBezTo>
                    <a:pt x="282641" y="151391"/>
                    <a:pt x="282746" y="151393"/>
                    <a:pt x="282852" y="151393"/>
                  </a:cubicBezTo>
                  <a:cubicBezTo>
                    <a:pt x="283050" y="151393"/>
                    <a:pt x="283250" y="151388"/>
                    <a:pt x="283449" y="151388"/>
                  </a:cubicBezTo>
                  <a:cubicBezTo>
                    <a:pt x="283854" y="151388"/>
                    <a:pt x="284260" y="151405"/>
                    <a:pt x="284667" y="151507"/>
                  </a:cubicBezTo>
                  <a:cubicBezTo>
                    <a:pt x="284794" y="151541"/>
                    <a:pt x="284928" y="151551"/>
                    <a:pt x="285064" y="151551"/>
                  </a:cubicBezTo>
                  <a:cubicBezTo>
                    <a:pt x="285259" y="151551"/>
                    <a:pt x="285459" y="151531"/>
                    <a:pt x="285655" y="151531"/>
                  </a:cubicBezTo>
                  <a:lnTo>
                    <a:pt x="285655" y="150959"/>
                  </a:lnTo>
                  <a:cubicBezTo>
                    <a:pt x="285250" y="150947"/>
                    <a:pt x="284857" y="150983"/>
                    <a:pt x="284452" y="150840"/>
                  </a:cubicBezTo>
                  <a:cubicBezTo>
                    <a:pt x="284391" y="150819"/>
                    <a:pt x="284322" y="150814"/>
                    <a:pt x="284251" y="150814"/>
                  </a:cubicBezTo>
                  <a:cubicBezTo>
                    <a:pt x="284184" y="150814"/>
                    <a:pt x="284114" y="150819"/>
                    <a:pt x="284045" y="150819"/>
                  </a:cubicBezTo>
                  <a:cubicBezTo>
                    <a:pt x="284018" y="150819"/>
                    <a:pt x="283991" y="150818"/>
                    <a:pt x="283964" y="150816"/>
                  </a:cubicBezTo>
                  <a:cubicBezTo>
                    <a:pt x="283838" y="150811"/>
                    <a:pt x="283711" y="150809"/>
                    <a:pt x="283585" y="150809"/>
                  </a:cubicBezTo>
                  <a:cubicBezTo>
                    <a:pt x="283309" y="150809"/>
                    <a:pt x="283034" y="150818"/>
                    <a:pt x="282759" y="150818"/>
                  </a:cubicBezTo>
                  <a:cubicBezTo>
                    <a:pt x="282329" y="150818"/>
                    <a:pt x="281901" y="150796"/>
                    <a:pt x="281476" y="150685"/>
                  </a:cubicBezTo>
                  <a:cubicBezTo>
                    <a:pt x="281410" y="150670"/>
                    <a:pt x="281339" y="150666"/>
                    <a:pt x="281267" y="150666"/>
                  </a:cubicBezTo>
                  <a:cubicBezTo>
                    <a:pt x="281170" y="150666"/>
                    <a:pt x="281071" y="150673"/>
                    <a:pt x="280976" y="150673"/>
                  </a:cubicBezTo>
                  <a:lnTo>
                    <a:pt x="279118" y="150673"/>
                  </a:lnTo>
                  <a:cubicBezTo>
                    <a:pt x="279037" y="150673"/>
                    <a:pt x="278955" y="150681"/>
                    <a:pt x="278873" y="150681"/>
                  </a:cubicBezTo>
                  <a:cubicBezTo>
                    <a:pt x="278812" y="150681"/>
                    <a:pt x="278751" y="150677"/>
                    <a:pt x="278690" y="150662"/>
                  </a:cubicBezTo>
                  <a:cubicBezTo>
                    <a:pt x="278248" y="150545"/>
                    <a:pt x="277797" y="150520"/>
                    <a:pt x="277344" y="150520"/>
                  </a:cubicBezTo>
                  <a:cubicBezTo>
                    <a:pt x="277007" y="150520"/>
                    <a:pt x="276669" y="150534"/>
                    <a:pt x="276333" y="150534"/>
                  </a:cubicBezTo>
                  <a:cubicBezTo>
                    <a:pt x="276246" y="150534"/>
                    <a:pt x="276158" y="150533"/>
                    <a:pt x="276070" y="150531"/>
                  </a:cubicBezTo>
                  <a:cubicBezTo>
                    <a:pt x="275864" y="150527"/>
                    <a:pt x="275658" y="150525"/>
                    <a:pt x="275451" y="150525"/>
                  </a:cubicBezTo>
                  <a:cubicBezTo>
                    <a:pt x="275039" y="150525"/>
                    <a:pt x="274626" y="150531"/>
                    <a:pt x="274213" y="150531"/>
                  </a:cubicBezTo>
                  <a:cubicBezTo>
                    <a:pt x="274111" y="150531"/>
                    <a:pt x="274010" y="150532"/>
                    <a:pt x="273908" y="150532"/>
                  </a:cubicBezTo>
                  <a:cubicBezTo>
                    <a:pt x="273630" y="150532"/>
                    <a:pt x="273353" y="150519"/>
                    <a:pt x="273082" y="150423"/>
                  </a:cubicBezTo>
                  <a:cubicBezTo>
                    <a:pt x="272987" y="150392"/>
                    <a:pt x="272870" y="150386"/>
                    <a:pt x="272754" y="150386"/>
                  </a:cubicBezTo>
                  <a:cubicBezTo>
                    <a:pt x="272696" y="150386"/>
                    <a:pt x="272637" y="150388"/>
                    <a:pt x="272582" y="150388"/>
                  </a:cubicBezTo>
                  <a:cubicBezTo>
                    <a:pt x="272177" y="150388"/>
                    <a:pt x="271767" y="150393"/>
                    <a:pt x="271355" y="150393"/>
                  </a:cubicBezTo>
                  <a:cubicBezTo>
                    <a:pt x="271149" y="150393"/>
                    <a:pt x="270943" y="150392"/>
                    <a:pt x="270736" y="150388"/>
                  </a:cubicBezTo>
                  <a:cubicBezTo>
                    <a:pt x="270578" y="150388"/>
                    <a:pt x="270419" y="150392"/>
                    <a:pt x="270261" y="150392"/>
                  </a:cubicBezTo>
                  <a:cubicBezTo>
                    <a:pt x="269944" y="150392"/>
                    <a:pt x="269629" y="150376"/>
                    <a:pt x="269320" y="150281"/>
                  </a:cubicBezTo>
                  <a:cubicBezTo>
                    <a:pt x="269227" y="150248"/>
                    <a:pt x="269130" y="150240"/>
                    <a:pt x="269031" y="150240"/>
                  </a:cubicBezTo>
                  <a:cubicBezTo>
                    <a:pt x="268940" y="150240"/>
                    <a:pt x="268847" y="150247"/>
                    <a:pt x="268756" y="150247"/>
                  </a:cubicBezTo>
                  <a:cubicBezTo>
                    <a:pt x="268729" y="150247"/>
                    <a:pt x="268703" y="150246"/>
                    <a:pt x="268677" y="150245"/>
                  </a:cubicBezTo>
                  <a:cubicBezTo>
                    <a:pt x="268058" y="150245"/>
                    <a:pt x="267438" y="150245"/>
                    <a:pt x="266819" y="150233"/>
                  </a:cubicBezTo>
                  <a:cubicBezTo>
                    <a:pt x="266664" y="150233"/>
                    <a:pt x="266545" y="150150"/>
                    <a:pt x="266534" y="149983"/>
                  </a:cubicBezTo>
                  <a:cubicBezTo>
                    <a:pt x="266474" y="149388"/>
                    <a:pt x="266355" y="148816"/>
                    <a:pt x="266367" y="148209"/>
                  </a:cubicBezTo>
                  <a:cubicBezTo>
                    <a:pt x="266403" y="147030"/>
                    <a:pt x="266379" y="145839"/>
                    <a:pt x="266379" y="144649"/>
                  </a:cubicBezTo>
                  <a:cubicBezTo>
                    <a:pt x="266367" y="144101"/>
                    <a:pt x="266426" y="143553"/>
                    <a:pt x="266260" y="143018"/>
                  </a:cubicBezTo>
                  <a:cubicBezTo>
                    <a:pt x="266200" y="142839"/>
                    <a:pt x="266236" y="142637"/>
                    <a:pt x="266236" y="142446"/>
                  </a:cubicBezTo>
                  <a:cubicBezTo>
                    <a:pt x="266236" y="141208"/>
                    <a:pt x="266236" y="139970"/>
                    <a:pt x="266236" y="138731"/>
                  </a:cubicBezTo>
                  <a:cubicBezTo>
                    <a:pt x="266236" y="138446"/>
                    <a:pt x="266224" y="138172"/>
                    <a:pt x="266153" y="137886"/>
                  </a:cubicBezTo>
                  <a:cubicBezTo>
                    <a:pt x="266081" y="137660"/>
                    <a:pt x="266105" y="137422"/>
                    <a:pt x="266093" y="137184"/>
                  </a:cubicBezTo>
                  <a:cubicBezTo>
                    <a:pt x="266069" y="136660"/>
                    <a:pt x="266164" y="136136"/>
                    <a:pt x="265974" y="135624"/>
                  </a:cubicBezTo>
                  <a:cubicBezTo>
                    <a:pt x="266022" y="134933"/>
                    <a:pt x="265760" y="134267"/>
                    <a:pt x="265807" y="133576"/>
                  </a:cubicBezTo>
                  <a:cubicBezTo>
                    <a:pt x="265819" y="133362"/>
                    <a:pt x="265795" y="133147"/>
                    <a:pt x="265736" y="132945"/>
                  </a:cubicBezTo>
                  <a:cubicBezTo>
                    <a:pt x="265676" y="132766"/>
                    <a:pt x="265676" y="132564"/>
                    <a:pt x="265664" y="132374"/>
                  </a:cubicBezTo>
                  <a:cubicBezTo>
                    <a:pt x="265652" y="132040"/>
                    <a:pt x="265676" y="131719"/>
                    <a:pt x="265557" y="131385"/>
                  </a:cubicBezTo>
                  <a:cubicBezTo>
                    <a:pt x="265510" y="131266"/>
                    <a:pt x="265521" y="131111"/>
                    <a:pt x="265521" y="130969"/>
                  </a:cubicBezTo>
                  <a:cubicBezTo>
                    <a:pt x="265510" y="130516"/>
                    <a:pt x="265510" y="130076"/>
                    <a:pt x="265414" y="129623"/>
                  </a:cubicBezTo>
                  <a:cubicBezTo>
                    <a:pt x="265331" y="129230"/>
                    <a:pt x="265391" y="128814"/>
                    <a:pt x="265379" y="128409"/>
                  </a:cubicBezTo>
                  <a:cubicBezTo>
                    <a:pt x="265367" y="128075"/>
                    <a:pt x="265343" y="127754"/>
                    <a:pt x="265283" y="127421"/>
                  </a:cubicBezTo>
                  <a:cubicBezTo>
                    <a:pt x="265176" y="126742"/>
                    <a:pt x="265236" y="126051"/>
                    <a:pt x="265260" y="125361"/>
                  </a:cubicBezTo>
                  <a:cubicBezTo>
                    <a:pt x="265260" y="125230"/>
                    <a:pt x="265355" y="125135"/>
                    <a:pt x="265486" y="125135"/>
                  </a:cubicBezTo>
                  <a:cubicBezTo>
                    <a:pt x="265700" y="125111"/>
                    <a:pt x="265914" y="125111"/>
                    <a:pt x="266129" y="125111"/>
                  </a:cubicBezTo>
                  <a:cubicBezTo>
                    <a:pt x="266228" y="125106"/>
                    <a:pt x="266327" y="125105"/>
                    <a:pt x="266427" y="125105"/>
                  </a:cubicBezTo>
                  <a:cubicBezTo>
                    <a:pt x="266536" y="125105"/>
                    <a:pt x="266645" y="125107"/>
                    <a:pt x="266755" y="125107"/>
                  </a:cubicBezTo>
                  <a:cubicBezTo>
                    <a:pt x="267088" y="125107"/>
                    <a:pt x="267424" y="125094"/>
                    <a:pt x="267760" y="124992"/>
                  </a:cubicBezTo>
                  <a:cubicBezTo>
                    <a:pt x="267837" y="124968"/>
                    <a:pt x="267920" y="124961"/>
                    <a:pt x="268006" y="124961"/>
                  </a:cubicBezTo>
                  <a:cubicBezTo>
                    <a:pt x="268107" y="124961"/>
                    <a:pt x="268211" y="124970"/>
                    <a:pt x="268313" y="124970"/>
                  </a:cubicBezTo>
                  <a:cubicBezTo>
                    <a:pt x="268339" y="124970"/>
                    <a:pt x="268365" y="124969"/>
                    <a:pt x="268391" y="124968"/>
                  </a:cubicBezTo>
                  <a:cubicBezTo>
                    <a:pt x="269105" y="124944"/>
                    <a:pt x="269808" y="125004"/>
                    <a:pt x="270522" y="124849"/>
                  </a:cubicBezTo>
                  <a:cubicBezTo>
                    <a:pt x="270694" y="124811"/>
                    <a:pt x="270873" y="124799"/>
                    <a:pt x="271055" y="124799"/>
                  </a:cubicBezTo>
                  <a:cubicBezTo>
                    <a:pt x="271328" y="124799"/>
                    <a:pt x="271608" y="124825"/>
                    <a:pt x="271879" y="124825"/>
                  </a:cubicBezTo>
                  <a:cubicBezTo>
                    <a:pt x="271939" y="124825"/>
                    <a:pt x="271998" y="124825"/>
                    <a:pt x="272057" y="124825"/>
                  </a:cubicBezTo>
                  <a:cubicBezTo>
                    <a:pt x="272352" y="124825"/>
                    <a:pt x="272641" y="124817"/>
                    <a:pt x="272939" y="124718"/>
                  </a:cubicBezTo>
                  <a:cubicBezTo>
                    <a:pt x="273034" y="124688"/>
                    <a:pt x="273139" y="124682"/>
                    <a:pt x="273246" y="124682"/>
                  </a:cubicBezTo>
                  <a:cubicBezTo>
                    <a:pt x="273317" y="124682"/>
                    <a:pt x="273390" y="124685"/>
                    <a:pt x="273462" y="124685"/>
                  </a:cubicBezTo>
                  <a:cubicBezTo>
                    <a:pt x="273498" y="124685"/>
                    <a:pt x="273534" y="124684"/>
                    <a:pt x="273570" y="124682"/>
                  </a:cubicBezTo>
                  <a:cubicBezTo>
                    <a:pt x="273622" y="124681"/>
                    <a:pt x="273674" y="124681"/>
                    <a:pt x="273726" y="124681"/>
                  </a:cubicBezTo>
                  <a:cubicBezTo>
                    <a:pt x="273909" y="124681"/>
                    <a:pt x="274093" y="124686"/>
                    <a:pt x="274276" y="124686"/>
                  </a:cubicBezTo>
                  <a:cubicBezTo>
                    <a:pt x="274635" y="124686"/>
                    <a:pt x="274992" y="124666"/>
                    <a:pt x="275344" y="124551"/>
                  </a:cubicBezTo>
                  <a:cubicBezTo>
                    <a:pt x="275400" y="124536"/>
                    <a:pt x="275461" y="124531"/>
                    <a:pt x="275523" y="124531"/>
                  </a:cubicBezTo>
                  <a:cubicBezTo>
                    <a:pt x="275606" y="124531"/>
                    <a:pt x="275691" y="124539"/>
                    <a:pt x="275773" y="124539"/>
                  </a:cubicBezTo>
                  <a:lnTo>
                    <a:pt x="277559" y="124539"/>
                  </a:lnTo>
                  <a:cubicBezTo>
                    <a:pt x="277615" y="124539"/>
                    <a:pt x="277671" y="124540"/>
                    <a:pt x="277727" y="124540"/>
                  </a:cubicBezTo>
                  <a:cubicBezTo>
                    <a:pt x="277977" y="124540"/>
                    <a:pt x="278222" y="124532"/>
                    <a:pt x="278475" y="124444"/>
                  </a:cubicBezTo>
                  <a:cubicBezTo>
                    <a:pt x="278595" y="124401"/>
                    <a:pt x="278732" y="124395"/>
                    <a:pt x="278870" y="124395"/>
                  </a:cubicBezTo>
                  <a:cubicBezTo>
                    <a:pt x="278925" y="124395"/>
                    <a:pt x="278981" y="124396"/>
                    <a:pt x="279035" y="124396"/>
                  </a:cubicBezTo>
                  <a:lnTo>
                    <a:pt x="280821" y="124396"/>
                  </a:lnTo>
                  <a:cubicBezTo>
                    <a:pt x="280895" y="124395"/>
                    <a:pt x="280970" y="124394"/>
                    <a:pt x="281044" y="124394"/>
                  </a:cubicBezTo>
                  <a:cubicBezTo>
                    <a:pt x="281123" y="124394"/>
                    <a:pt x="281201" y="124395"/>
                    <a:pt x="281280" y="124395"/>
                  </a:cubicBezTo>
                  <a:cubicBezTo>
                    <a:pt x="281626" y="124395"/>
                    <a:pt x="281971" y="124385"/>
                    <a:pt x="282309" y="124277"/>
                  </a:cubicBezTo>
                  <a:cubicBezTo>
                    <a:pt x="282385" y="124250"/>
                    <a:pt x="282471" y="124243"/>
                    <a:pt x="282559" y="124243"/>
                  </a:cubicBezTo>
                  <a:cubicBezTo>
                    <a:pt x="282666" y="124243"/>
                    <a:pt x="282777" y="124253"/>
                    <a:pt x="282881" y="124253"/>
                  </a:cubicBezTo>
                  <a:lnTo>
                    <a:pt x="285655" y="124253"/>
                  </a:lnTo>
                  <a:lnTo>
                    <a:pt x="285655" y="123825"/>
                  </a:lnTo>
                  <a:cubicBezTo>
                    <a:pt x="284119" y="123825"/>
                    <a:pt x="282571" y="123825"/>
                    <a:pt x="281023" y="123837"/>
                  </a:cubicBezTo>
                  <a:cubicBezTo>
                    <a:pt x="280921" y="123837"/>
                    <a:pt x="280819" y="123835"/>
                    <a:pt x="280718" y="123835"/>
                  </a:cubicBezTo>
                  <a:cubicBezTo>
                    <a:pt x="280463" y="123835"/>
                    <a:pt x="280210" y="123847"/>
                    <a:pt x="279964" y="123932"/>
                  </a:cubicBezTo>
                  <a:cubicBezTo>
                    <a:pt x="279871" y="123965"/>
                    <a:pt x="279764" y="123972"/>
                    <a:pt x="279656" y="123972"/>
                  </a:cubicBezTo>
                  <a:cubicBezTo>
                    <a:pt x="279570" y="123972"/>
                    <a:pt x="279484" y="123968"/>
                    <a:pt x="279404" y="123968"/>
                  </a:cubicBezTo>
                  <a:cubicBezTo>
                    <a:pt x="279364" y="123969"/>
                    <a:pt x="279323" y="123969"/>
                    <a:pt x="279283" y="123969"/>
                  </a:cubicBezTo>
                  <a:cubicBezTo>
                    <a:pt x="279013" y="123969"/>
                    <a:pt x="278740" y="123951"/>
                    <a:pt x="278470" y="123951"/>
                  </a:cubicBezTo>
                  <a:cubicBezTo>
                    <a:pt x="278279" y="123951"/>
                    <a:pt x="278090" y="123960"/>
                    <a:pt x="277904" y="123992"/>
                  </a:cubicBezTo>
                  <a:cubicBezTo>
                    <a:pt x="276963" y="124134"/>
                    <a:pt x="275999" y="124039"/>
                    <a:pt x="275070" y="124134"/>
                  </a:cubicBezTo>
                  <a:cubicBezTo>
                    <a:pt x="274308" y="124230"/>
                    <a:pt x="273546" y="124170"/>
                    <a:pt x="272796" y="124277"/>
                  </a:cubicBezTo>
                  <a:cubicBezTo>
                    <a:pt x="272022" y="124384"/>
                    <a:pt x="271236" y="124313"/>
                    <a:pt x="270463" y="124420"/>
                  </a:cubicBezTo>
                  <a:cubicBezTo>
                    <a:pt x="269605" y="124551"/>
                    <a:pt x="268760" y="124515"/>
                    <a:pt x="267915" y="124539"/>
                  </a:cubicBezTo>
                  <a:cubicBezTo>
                    <a:pt x="267796" y="124551"/>
                    <a:pt x="267665" y="124539"/>
                    <a:pt x="267557" y="124575"/>
                  </a:cubicBezTo>
                  <a:cubicBezTo>
                    <a:pt x="267252" y="124673"/>
                    <a:pt x="266944" y="124696"/>
                    <a:pt x="266634" y="124696"/>
                  </a:cubicBezTo>
                  <a:cubicBezTo>
                    <a:pt x="266368" y="124696"/>
                    <a:pt x="266100" y="124679"/>
                    <a:pt x="265832" y="124679"/>
                  </a:cubicBezTo>
                  <a:cubicBezTo>
                    <a:pt x="265768" y="124679"/>
                    <a:pt x="265704" y="124680"/>
                    <a:pt x="265641" y="124682"/>
                  </a:cubicBezTo>
                  <a:cubicBezTo>
                    <a:pt x="265331" y="124682"/>
                    <a:pt x="265260" y="124611"/>
                    <a:pt x="265248" y="124313"/>
                  </a:cubicBezTo>
                  <a:cubicBezTo>
                    <a:pt x="265236" y="124027"/>
                    <a:pt x="265236" y="123742"/>
                    <a:pt x="265236" y="123456"/>
                  </a:cubicBezTo>
                  <a:cubicBezTo>
                    <a:pt x="265236" y="123170"/>
                    <a:pt x="265236" y="122884"/>
                    <a:pt x="265152" y="122610"/>
                  </a:cubicBezTo>
                  <a:cubicBezTo>
                    <a:pt x="265093" y="122432"/>
                    <a:pt x="265105" y="122229"/>
                    <a:pt x="265093" y="122039"/>
                  </a:cubicBezTo>
                  <a:cubicBezTo>
                    <a:pt x="265093" y="121539"/>
                    <a:pt x="265093" y="121039"/>
                    <a:pt x="265093" y="120539"/>
                  </a:cubicBezTo>
                  <a:cubicBezTo>
                    <a:pt x="265093" y="120289"/>
                    <a:pt x="265093" y="120027"/>
                    <a:pt x="265010" y="119765"/>
                  </a:cubicBezTo>
                  <a:cubicBezTo>
                    <a:pt x="264962" y="119598"/>
                    <a:pt x="264962" y="119396"/>
                    <a:pt x="264962" y="119205"/>
                  </a:cubicBezTo>
                  <a:cubicBezTo>
                    <a:pt x="264950" y="118705"/>
                    <a:pt x="264950" y="118205"/>
                    <a:pt x="264950" y="117705"/>
                  </a:cubicBezTo>
                  <a:cubicBezTo>
                    <a:pt x="264950" y="117372"/>
                    <a:pt x="264962" y="117050"/>
                    <a:pt x="264855" y="116717"/>
                  </a:cubicBezTo>
                  <a:cubicBezTo>
                    <a:pt x="264795" y="116550"/>
                    <a:pt x="264819" y="116348"/>
                    <a:pt x="264819" y="116157"/>
                  </a:cubicBezTo>
                  <a:cubicBezTo>
                    <a:pt x="264807" y="113276"/>
                    <a:pt x="264807" y="110395"/>
                    <a:pt x="264819" y="107525"/>
                  </a:cubicBezTo>
                  <a:cubicBezTo>
                    <a:pt x="264819" y="107335"/>
                    <a:pt x="264795" y="107132"/>
                    <a:pt x="264855" y="106954"/>
                  </a:cubicBezTo>
                  <a:cubicBezTo>
                    <a:pt x="264962" y="106632"/>
                    <a:pt x="264950" y="106299"/>
                    <a:pt x="264950" y="105966"/>
                  </a:cubicBezTo>
                  <a:cubicBezTo>
                    <a:pt x="264950" y="104180"/>
                    <a:pt x="264950" y="102406"/>
                    <a:pt x="264950" y="100620"/>
                  </a:cubicBezTo>
                  <a:cubicBezTo>
                    <a:pt x="264950" y="99703"/>
                    <a:pt x="264962" y="99691"/>
                    <a:pt x="265855" y="99691"/>
                  </a:cubicBezTo>
                  <a:cubicBezTo>
                    <a:pt x="265914" y="99692"/>
                    <a:pt x="265972" y="99693"/>
                    <a:pt x="266031" y="99693"/>
                  </a:cubicBezTo>
                  <a:cubicBezTo>
                    <a:pt x="266176" y="99693"/>
                    <a:pt x="266322" y="99690"/>
                    <a:pt x="266467" y="99690"/>
                  </a:cubicBezTo>
                  <a:cubicBezTo>
                    <a:pt x="266809" y="99690"/>
                    <a:pt x="267150" y="99705"/>
                    <a:pt x="267486" y="99810"/>
                  </a:cubicBezTo>
                  <a:cubicBezTo>
                    <a:pt x="267556" y="99837"/>
                    <a:pt x="267632" y="99844"/>
                    <a:pt x="267708" y="99844"/>
                  </a:cubicBezTo>
                  <a:cubicBezTo>
                    <a:pt x="267801" y="99844"/>
                    <a:pt x="267895" y="99834"/>
                    <a:pt x="267986" y="99834"/>
                  </a:cubicBezTo>
                  <a:lnTo>
                    <a:pt x="282893" y="99834"/>
                  </a:lnTo>
                  <a:cubicBezTo>
                    <a:pt x="283178" y="99834"/>
                    <a:pt x="283464" y="99834"/>
                    <a:pt x="283738" y="99750"/>
                  </a:cubicBezTo>
                  <a:cubicBezTo>
                    <a:pt x="283917" y="99691"/>
                    <a:pt x="284119" y="99703"/>
                    <a:pt x="284310" y="99691"/>
                  </a:cubicBezTo>
                  <a:lnTo>
                    <a:pt x="285667" y="99691"/>
                  </a:lnTo>
                  <a:lnTo>
                    <a:pt x="285667" y="99119"/>
                  </a:lnTo>
                  <a:lnTo>
                    <a:pt x="283738" y="99119"/>
                  </a:lnTo>
                  <a:cubicBezTo>
                    <a:pt x="283667" y="99121"/>
                    <a:pt x="283597" y="99122"/>
                    <a:pt x="283526" y="99122"/>
                  </a:cubicBezTo>
                  <a:cubicBezTo>
                    <a:pt x="283451" y="99122"/>
                    <a:pt x="283376" y="99121"/>
                    <a:pt x="283301" y="99121"/>
                  </a:cubicBezTo>
                  <a:cubicBezTo>
                    <a:pt x="282971" y="99121"/>
                    <a:pt x="282643" y="99131"/>
                    <a:pt x="282321" y="99239"/>
                  </a:cubicBezTo>
                  <a:cubicBezTo>
                    <a:pt x="282250" y="99262"/>
                    <a:pt x="282169" y="99268"/>
                    <a:pt x="282086" y="99268"/>
                  </a:cubicBezTo>
                  <a:cubicBezTo>
                    <a:pt x="282003" y="99268"/>
                    <a:pt x="281916" y="99262"/>
                    <a:pt x="281833" y="99262"/>
                  </a:cubicBezTo>
                  <a:lnTo>
                    <a:pt x="270058" y="99262"/>
                  </a:lnTo>
                  <a:cubicBezTo>
                    <a:pt x="269994" y="99262"/>
                    <a:pt x="269931" y="99264"/>
                    <a:pt x="269868" y="99264"/>
                  </a:cubicBezTo>
                  <a:cubicBezTo>
                    <a:pt x="269742" y="99264"/>
                    <a:pt x="269617" y="99258"/>
                    <a:pt x="269498" y="99227"/>
                  </a:cubicBezTo>
                  <a:cubicBezTo>
                    <a:pt x="269170" y="99154"/>
                    <a:pt x="268845" y="99115"/>
                    <a:pt x="268522" y="99115"/>
                  </a:cubicBezTo>
                  <a:cubicBezTo>
                    <a:pt x="268212" y="99115"/>
                    <a:pt x="267902" y="99151"/>
                    <a:pt x="267593" y="99227"/>
                  </a:cubicBezTo>
                  <a:cubicBezTo>
                    <a:pt x="267518" y="99242"/>
                    <a:pt x="267438" y="99257"/>
                    <a:pt x="267365" y="99257"/>
                  </a:cubicBezTo>
                  <a:cubicBezTo>
                    <a:pt x="267323" y="99257"/>
                    <a:pt x="267283" y="99252"/>
                    <a:pt x="267248" y="99239"/>
                  </a:cubicBezTo>
                  <a:cubicBezTo>
                    <a:pt x="266990" y="99139"/>
                    <a:pt x="266728" y="99117"/>
                    <a:pt x="266465" y="99117"/>
                  </a:cubicBezTo>
                  <a:cubicBezTo>
                    <a:pt x="266254" y="99117"/>
                    <a:pt x="266043" y="99131"/>
                    <a:pt x="265831" y="99131"/>
                  </a:cubicBezTo>
                  <a:cubicBezTo>
                    <a:pt x="264890" y="99119"/>
                    <a:pt x="264962" y="99167"/>
                    <a:pt x="264962" y="98215"/>
                  </a:cubicBezTo>
                  <a:cubicBezTo>
                    <a:pt x="264950" y="92345"/>
                    <a:pt x="264950" y="86475"/>
                    <a:pt x="264950" y="80605"/>
                  </a:cubicBezTo>
                  <a:cubicBezTo>
                    <a:pt x="264950" y="80296"/>
                    <a:pt x="264962" y="79986"/>
                    <a:pt x="264950" y="79677"/>
                  </a:cubicBezTo>
                  <a:cubicBezTo>
                    <a:pt x="264926" y="78986"/>
                    <a:pt x="265045" y="78295"/>
                    <a:pt x="264831" y="77617"/>
                  </a:cubicBezTo>
                  <a:cubicBezTo>
                    <a:pt x="264783" y="77438"/>
                    <a:pt x="264914" y="77295"/>
                    <a:pt x="265105" y="77283"/>
                  </a:cubicBezTo>
                  <a:cubicBezTo>
                    <a:pt x="265260" y="77272"/>
                    <a:pt x="265438" y="77272"/>
                    <a:pt x="265593" y="77272"/>
                  </a:cubicBezTo>
                  <a:lnTo>
                    <a:pt x="274225" y="77272"/>
                  </a:lnTo>
                  <a:cubicBezTo>
                    <a:pt x="274487" y="77272"/>
                    <a:pt x="274749" y="77272"/>
                    <a:pt x="275011" y="77355"/>
                  </a:cubicBezTo>
                  <a:cubicBezTo>
                    <a:pt x="275177" y="77402"/>
                    <a:pt x="275380" y="77402"/>
                    <a:pt x="275570" y="77414"/>
                  </a:cubicBezTo>
                  <a:lnTo>
                    <a:pt x="277202" y="77414"/>
                  </a:lnTo>
                  <a:cubicBezTo>
                    <a:pt x="277309" y="77414"/>
                    <a:pt x="277417" y="77413"/>
                    <a:pt x="277525" y="77413"/>
                  </a:cubicBezTo>
                  <a:cubicBezTo>
                    <a:pt x="277821" y="77413"/>
                    <a:pt x="278116" y="77426"/>
                    <a:pt x="278404" y="77522"/>
                  </a:cubicBezTo>
                  <a:cubicBezTo>
                    <a:pt x="278490" y="77555"/>
                    <a:pt x="278583" y="77562"/>
                    <a:pt x="278678" y="77562"/>
                  </a:cubicBezTo>
                  <a:cubicBezTo>
                    <a:pt x="278754" y="77562"/>
                    <a:pt x="278830" y="77557"/>
                    <a:pt x="278904" y="77557"/>
                  </a:cubicBezTo>
                  <a:lnTo>
                    <a:pt x="280476" y="77557"/>
                  </a:lnTo>
                  <a:cubicBezTo>
                    <a:pt x="280750" y="77557"/>
                    <a:pt x="281035" y="77557"/>
                    <a:pt x="281321" y="77641"/>
                  </a:cubicBezTo>
                  <a:cubicBezTo>
                    <a:pt x="281464" y="77694"/>
                    <a:pt x="281627" y="77701"/>
                    <a:pt x="281790" y="77701"/>
                  </a:cubicBezTo>
                  <a:cubicBezTo>
                    <a:pt x="281844" y="77701"/>
                    <a:pt x="281899" y="77700"/>
                    <a:pt x="281952" y="77700"/>
                  </a:cubicBezTo>
                  <a:lnTo>
                    <a:pt x="285667" y="77700"/>
                  </a:lnTo>
                  <a:lnTo>
                    <a:pt x="285667" y="76986"/>
                  </a:lnTo>
                  <a:lnTo>
                    <a:pt x="281523" y="76986"/>
                  </a:lnTo>
                  <a:cubicBezTo>
                    <a:pt x="281071" y="76986"/>
                    <a:pt x="280631" y="76974"/>
                    <a:pt x="280178" y="76879"/>
                  </a:cubicBezTo>
                  <a:cubicBezTo>
                    <a:pt x="279993" y="76843"/>
                    <a:pt x="279802" y="76833"/>
                    <a:pt x="279608" y="76833"/>
                  </a:cubicBezTo>
                  <a:cubicBezTo>
                    <a:pt x="279395" y="76833"/>
                    <a:pt x="279180" y="76845"/>
                    <a:pt x="278965" y="76845"/>
                  </a:cubicBezTo>
                  <a:cubicBezTo>
                    <a:pt x="278921" y="76845"/>
                    <a:pt x="278877" y="76844"/>
                    <a:pt x="278833" y="76843"/>
                  </a:cubicBezTo>
                  <a:cubicBezTo>
                    <a:pt x="278772" y="76843"/>
                    <a:pt x="278711" y="76843"/>
                    <a:pt x="278651" y="76843"/>
                  </a:cubicBezTo>
                  <a:cubicBezTo>
                    <a:pt x="278378" y="76843"/>
                    <a:pt x="278107" y="76835"/>
                    <a:pt x="277844" y="76748"/>
                  </a:cubicBezTo>
                  <a:cubicBezTo>
                    <a:pt x="277732" y="76715"/>
                    <a:pt x="277612" y="76707"/>
                    <a:pt x="277491" y="76707"/>
                  </a:cubicBezTo>
                  <a:cubicBezTo>
                    <a:pt x="277394" y="76707"/>
                    <a:pt x="277297" y="76712"/>
                    <a:pt x="277202" y="76712"/>
                  </a:cubicBezTo>
                  <a:cubicBezTo>
                    <a:pt x="276178" y="76700"/>
                    <a:pt x="275154" y="76700"/>
                    <a:pt x="274130" y="76700"/>
                  </a:cubicBezTo>
                  <a:cubicBezTo>
                    <a:pt x="273844" y="76700"/>
                    <a:pt x="273570" y="76688"/>
                    <a:pt x="273284" y="76617"/>
                  </a:cubicBezTo>
                  <a:cubicBezTo>
                    <a:pt x="273131" y="76574"/>
                    <a:pt x="272960" y="76568"/>
                    <a:pt x="272788" y="76568"/>
                  </a:cubicBezTo>
                  <a:cubicBezTo>
                    <a:pt x="272719" y="76568"/>
                    <a:pt x="272650" y="76569"/>
                    <a:pt x="272582" y="76569"/>
                  </a:cubicBezTo>
                  <a:cubicBezTo>
                    <a:pt x="270344" y="76557"/>
                    <a:pt x="268105" y="76557"/>
                    <a:pt x="265879" y="76557"/>
                  </a:cubicBezTo>
                  <a:cubicBezTo>
                    <a:pt x="265768" y="76557"/>
                    <a:pt x="265656" y="76562"/>
                    <a:pt x="265545" y="76562"/>
                  </a:cubicBezTo>
                  <a:cubicBezTo>
                    <a:pt x="265490" y="76562"/>
                    <a:pt x="265434" y="76561"/>
                    <a:pt x="265379" y="76557"/>
                  </a:cubicBezTo>
                  <a:cubicBezTo>
                    <a:pt x="264831" y="76545"/>
                    <a:pt x="264819" y="76533"/>
                    <a:pt x="264807" y="75986"/>
                  </a:cubicBezTo>
                  <a:cubicBezTo>
                    <a:pt x="264807" y="75247"/>
                    <a:pt x="264807" y="74509"/>
                    <a:pt x="264807" y="73783"/>
                  </a:cubicBezTo>
                  <a:cubicBezTo>
                    <a:pt x="264807" y="69330"/>
                    <a:pt x="264807" y="64877"/>
                    <a:pt x="264807" y="60436"/>
                  </a:cubicBezTo>
                  <a:cubicBezTo>
                    <a:pt x="264807" y="60103"/>
                    <a:pt x="264795" y="59781"/>
                    <a:pt x="264712" y="59448"/>
                  </a:cubicBezTo>
                  <a:cubicBezTo>
                    <a:pt x="264640" y="59174"/>
                    <a:pt x="264664" y="58876"/>
                    <a:pt x="264664" y="58591"/>
                  </a:cubicBezTo>
                  <a:cubicBezTo>
                    <a:pt x="264664" y="58067"/>
                    <a:pt x="264664" y="57543"/>
                    <a:pt x="264676" y="57031"/>
                  </a:cubicBezTo>
                  <a:cubicBezTo>
                    <a:pt x="264676" y="56817"/>
                    <a:pt x="264771" y="56733"/>
                    <a:pt x="264986" y="56709"/>
                  </a:cubicBezTo>
                  <a:cubicBezTo>
                    <a:pt x="265041" y="56705"/>
                    <a:pt x="265097" y="56704"/>
                    <a:pt x="265152" y="56704"/>
                  </a:cubicBezTo>
                  <a:cubicBezTo>
                    <a:pt x="265264" y="56704"/>
                    <a:pt x="265375" y="56709"/>
                    <a:pt x="265486" y="56709"/>
                  </a:cubicBezTo>
                  <a:lnTo>
                    <a:pt x="273475" y="56709"/>
                  </a:lnTo>
                  <a:cubicBezTo>
                    <a:pt x="273761" y="56709"/>
                    <a:pt x="274034" y="56721"/>
                    <a:pt x="274320" y="56793"/>
                  </a:cubicBezTo>
                  <a:cubicBezTo>
                    <a:pt x="274490" y="56846"/>
                    <a:pt x="274673" y="56853"/>
                    <a:pt x="274849" y="56853"/>
                  </a:cubicBezTo>
                  <a:cubicBezTo>
                    <a:pt x="274908" y="56853"/>
                    <a:pt x="274966" y="56852"/>
                    <a:pt x="275023" y="56852"/>
                  </a:cubicBezTo>
                  <a:lnTo>
                    <a:pt x="285655" y="56852"/>
                  </a:lnTo>
                  <a:lnTo>
                    <a:pt x="285655" y="56138"/>
                  </a:lnTo>
                  <a:lnTo>
                    <a:pt x="285631" y="56138"/>
                  </a:lnTo>
                  <a:cubicBezTo>
                    <a:pt x="281809" y="56138"/>
                    <a:pt x="277975" y="56138"/>
                    <a:pt x="274142" y="56126"/>
                  </a:cubicBezTo>
                  <a:cubicBezTo>
                    <a:pt x="273784" y="56126"/>
                    <a:pt x="273427" y="56121"/>
                    <a:pt x="273067" y="56121"/>
                  </a:cubicBezTo>
                  <a:cubicBezTo>
                    <a:pt x="272886" y="56121"/>
                    <a:pt x="272705" y="56122"/>
                    <a:pt x="272522" y="56126"/>
                  </a:cubicBezTo>
                  <a:cubicBezTo>
                    <a:pt x="272082" y="56138"/>
                    <a:pt x="271629" y="56138"/>
                    <a:pt x="271177" y="56138"/>
                  </a:cubicBezTo>
                  <a:cubicBezTo>
                    <a:pt x="271106" y="56138"/>
                    <a:pt x="271031" y="56144"/>
                    <a:pt x="270958" y="56144"/>
                  </a:cubicBezTo>
                  <a:cubicBezTo>
                    <a:pt x="270885" y="56144"/>
                    <a:pt x="270814" y="56138"/>
                    <a:pt x="270748" y="56114"/>
                  </a:cubicBezTo>
                  <a:cubicBezTo>
                    <a:pt x="270406" y="56009"/>
                    <a:pt x="270060" y="55991"/>
                    <a:pt x="269712" y="55991"/>
                  </a:cubicBezTo>
                  <a:cubicBezTo>
                    <a:pt x="269518" y="55991"/>
                    <a:pt x="269323" y="55997"/>
                    <a:pt x="269128" y="55997"/>
                  </a:cubicBezTo>
                  <a:cubicBezTo>
                    <a:pt x="269077" y="55997"/>
                    <a:pt x="269026" y="55996"/>
                    <a:pt x="268974" y="55995"/>
                  </a:cubicBezTo>
                  <a:cubicBezTo>
                    <a:pt x="268585" y="55991"/>
                    <a:pt x="268196" y="55990"/>
                    <a:pt x="267808" y="55990"/>
                  </a:cubicBezTo>
                  <a:cubicBezTo>
                    <a:pt x="267031" y="55990"/>
                    <a:pt x="266256" y="55995"/>
                    <a:pt x="265486" y="55995"/>
                  </a:cubicBezTo>
                  <a:cubicBezTo>
                    <a:pt x="265343" y="55995"/>
                    <a:pt x="265200" y="55995"/>
                    <a:pt x="265057" y="55983"/>
                  </a:cubicBezTo>
                  <a:cubicBezTo>
                    <a:pt x="264712" y="55971"/>
                    <a:pt x="264652" y="55912"/>
                    <a:pt x="264640" y="55555"/>
                  </a:cubicBezTo>
                  <a:cubicBezTo>
                    <a:pt x="264640" y="55364"/>
                    <a:pt x="264640" y="55174"/>
                    <a:pt x="264640" y="54983"/>
                  </a:cubicBezTo>
                  <a:cubicBezTo>
                    <a:pt x="264640" y="49768"/>
                    <a:pt x="264640" y="44565"/>
                    <a:pt x="264640" y="39350"/>
                  </a:cubicBezTo>
                  <a:cubicBezTo>
                    <a:pt x="264640" y="38993"/>
                    <a:pt x="264652" y="38648"/>
                    <a:pt x="264533" y="38291"/>
                  </a:cubicBezTo>
                  <a:cubicBezTo>
                    <a:pt x="264474" y="38124"/>
                    <a:pt x="264498" y="37921"/>
                    <a:pt x="264498" y="37731"/>
                  </a:cubicBezTo>
                  <a:cubicBezTo>
                    <a:pt x="264498" y="36778"/>
                    <a:pt x="264498" y="35826"/>
                    <a:pt x="264498" y="34873"/>
                  </a:cubicBezTo>
                  <a:cubicBezTo>
                    <a:pt x="264498" y="34421"/>
                    <a:pt x="264545" y="33969"/>
                    <a:pt x="264378" y="33528"/>
                  </a:cubicBezTo>
                  <a:cubicBezTo>
                    <a:pt x="264355" y="33469"/>
                    <a:pt x="264355" y="33385"/>
                    <a:pt x="264355" y="33314"/>
                  </a:cubicBezTo>
                  <a:cubicBezTo>
                    <a:pt x="264374" y="32106"/>
                    <a:pt x="264218" y="32000"/>
                    <a:pt x="264906" y="32000"/>
                  </a:cubicBezTo>
                  <a:cubicBezTo>
                    <a:pt x="265054" y="32000"/>
                    <a:pt x="265240" y="32005"/>
                    <a:pt x="265475" y="32005"/>
                  </a:cubicBezTo>
                  <a:cubicBezTo>
                    <a:pt x="265517" y="32005"/>
                    <a:pt x="265560" y="32004"/>
                    <a:pt x="265605" y="32004"/>
                  </a:cubicBezTo>
                  <a:cubicBezTo>
                    <a:pt x="267129" y="31992"/>
                    <a:pt x="268641" y="31992"/>
                    <a:pt x="270165" y="31992"/>
                  </a:cubicBezTo>
                  <a:cubicBezTo>
                    <a:pt x="270451" y="31992"/>
                    <a:pt x="270736" y="31992"/>
                    <a:pt x="271010" y="31909"/>
                  </a:cubicBezTo>
                  <a:cubicBezTo>
                    <a:pt x="271172" y="31866"/>
                    <a:pt x="271346" y="31860"/>
                    <a:pt x="271518" y="31860"/>
                  </a:cubicBezTo>
                  <a:cubicBezTo>
                    <a:pt x="271588" y="31860"/>
                    <a:pt x="271657" y="31861"/>
                    <a:pt x="271725" y="31861"/>
                  </a:cubicBezTo>
                  <a:lnTo>
                    <a:pt x="285643" y="31861"/>
                  </a:lnTo>
                  <a:lnTo>
                    <a:pt x="285643" y="31147"/>
                  </a:lnTo>
                  <a:cubicBezTo>
                    <a:pt x="283929" y="31135"/>
                    <a:pt x="282214" y="31135"/>
                    <a:pt x="280500" y="31135"/>
                  </a:cubicBezTo>
                  <a:cubicBezTo>
                    <a:pt x="280447" y="31135"/>
                    <a:pt x="280395" y="31135"/>
                    <a:pt x="280342" y="31135"/>
                  </a:cubicBezTo>
                  <a:cubicBezTo>
                    <a:pt x="280133" y="31135"/>
                    <a:pt x="279926" y="31128"/>
                    <a:pt x="279726" y="31052"/>
                  </a:cubicBezTo>
                  <a:cubicBezTo>
                    <a:pt x="279559" y="31002"/>
                    <a:pt x="279385" y="30982"/>
                    <a:pt x="279212" y="30982"/>
                  </a:cubicBezTo>
                  <a:cubicBezTo>
                    <a:pt x="279052" y="30982"/>
                    <a:pt x="278892" y="30999"/>
                    <a:pt x="278737" y="31028"/>
                  </a:cubicBezTo>
                  <a:cubicBezTo>
                    <a:pt x="278535" y="31057"/>
                    <a:pt x="278341" y="31103"/>
                    <a:pt x="278145" y="31103"/>
                  </a:cubicBezTo>
                  <a:cubicBezTo>
                    <a:pt x="278019" y="31103"/>
                    <a:pt x="277892" y="31084"/>
                    <a:pt x="277761" y="31028"/>
                  </a:cubicBezTo>
                  <a:cubicBezTo>
                    <a:pt x="277746" y="31023"/>
                    <a:pt x="277727" y="31020"/>
                    <a:pt x="277707" y="31020"/>
                  </a:cubicBezTo>
                  <a:cubicBezTo>
                    <a:pt x="277678" y="31020"/>
                    <a:pt x="277646" y="31026"/>
                    <a:pt x="277618" y="31040"/>
                  </a:cubicBezTo>
                  <a:cubicBezTo>
                    <a:pt x="277360" y="31132"/>
                    <a:pt x="277091" y="31154"/>
                    <a:pt x="276822" y="31154"/>
                  </a:cubicBezTo>
                  <a:cubicBezTo>
                    <a:pt x="276570" y="31154"/>
                    <a:pt x="276318" y="31135"/>
                    <a:pt x="276070" y="31135"/>
                  </a:cubicBezTo>
                  <a:cubicBezTo>
                    <a:pt x="275130" y="31141"/>
                    <a:pt x="274189" y="31141"/>
                    <a:pt x="273249" y="31141"/>
                  </a:cubicBezTo>
                  <a:cubicBezTo>
                    <a:pt x="272308" y="31141"/>
                    <a:pt x="271367" y="31141"/>
                    <a:pt x="270427" y="31147"/>
                  </a:cubicBezTo>
                  <a:cubicBezTo>
                    <a:pt x="270325" y="31147"/>
                    <a:pt x="270223" y="31145"/>
                    <a:pt x="270121" y="31145"/>
                  </a:cubicBezTo>
                  <a:cubicBezTo>
                    <a:pt x="269867" y="31145"/>
                    <a:pt x="269614" y="31157"/>
                    <a:pt x="269367" y="31242"/>
                  </a:cubicBezTo>
                  <a:cubicBezTo>
                    <a:pt x="269281" y="31275"/>
                    <a:pt x="269188" y="31282"/>
                    <a:pt x="269093" y="31282"/>
                  </a:cubicBezTo>
                  <a:cubicBezTo>
                    <a:pt x="269018" y="31282"/>
                    <a:pt x="268941" y="31278"/>
                    <a:pt x="268867" y="31278"/>
                  </a:cubicBezTo>
                  <a:cubicBezTo>
                    <a:pt x="267546" y="31290"/>
                    <a:pt x="266212" y="31290"/>
                    <a:pt x="264879" y="31290"/>
                  </a:cubicBezTo>
                  <a:cubicBezTo>
                    <a:pt x="264783" y="31290"/>
                    <a:pt x="264688" y="31290"/>
                    <a:pt x="264593" y="31278"/>
                  </a:cubicBezTo>
                  <a:cubicBezTo>
                    <a:pt x="264295" y="31254"/>
                    <a:pt x="264236" y="31194"/>
                    <a:pt x="264224" y="30873"/>
                  </a:cubicBezTo>
                  <a:cubicBezTo>
                    <a:pt x="264212" y="30754"/>
                    <a:pt x="264212" y="30635"/>
                    <a:pt x="264212" y="30516"/>
                  </a:cubicBezTo>
                  <a:cubicBezTo>
                    <a:pt x="264212" y="30206"/>
                    <a:pt x="264212" y="29909"/>
                    <a:pt x="264117" y="29599"/>
                  </a:cubicBezTo>
                  <a:cubicBezTo>
                    <a:pt x="264057" y="29432"/>
                    <a:pt x="264069" y="29230"/>
                    <a:pt x="264069" y="29039"/>
                  </a:cubicBezTo>
                  <a:cubicBezTo>
                    <a:pt x="264069" y="26730"/>
                    <a:pt x="264069" y="24420"/>
                    <a:pt x="264069" y="22110"/>
                  </a:cubicBezTo>
                  <a:cubicBezTo>
                    <a:pt x="264069" y="21872"/>
                    <a:pt x="264057" y="21634"/>
                    <a:pt x="264152" y="21407"/>
                  </a:cubicBezTo>
                  <a:cubicBezTo>
                    <a:pt x="264224" y="21205"/>
                    <a:pt x="264212" y="20979"/>
                    <a:pt x="264212" y="20776"/>
                  </a:cubicBezTo>
                  <a:cubicBezTo>
                    <a:pt x="264212" y="20110"/>
                    <a:pt x="264212" y="19443"/>
                    <a:pt x="264212" y="18776"/>
                  </a:cubicBezTo>
                  <a:cubicBezTo>
                    <a:pt x="264212" y="18419"/>
                    <a:pt x="264224" y="18062"/>
                    <a:pt x="264319" y="17717"/>
                  </a:cubicBezTo>
                  <a:cubicBezTo>
                    <a:pt x="264390" y="17419"/>
                    <a:pt x="264343" y="17097"/>
                    <a:pt x="264355" y="16788"/>
                  </a:cubicBezTo>
                  <a:cubicBezTo>
                    <a:pt x="264367" y="16324"/>
                    <a:pt x="264319" y="15847"/>
                    <a:pt x="264474" y="15371"/>
                  </a:cubicBezTo>
                  <a:cubicBezTo>
                    <a:pt x="264521" y="15204"/>
                    <a:pt x="264498" y="15002"/>
                    <a:pt x="264498" y="14811"/>
                  </a:cubicBezTo>
                  <a:cubicBezTo>
                    <a:pt x="264498" y="13478"/>
                    <a:pt x="264498" y="12144"/>
                    <a:pt x="264498" y="10811"/>
                  </a:cubicBezTo>
                  <a:cubicBezTo>
                    <a:pt x="264498" y="10620"/>
                    <a:pt x="264509" y="10430"/>
                    <a:pt x="264521" y="10239"/>
                  </a:cubicBezTo>
                  <a:cubicBezTo>
                    <a:pt x="264533" y="10108"/>
                    <a:pt x="264629" y="10013"/>
                    <a:pt x="264759" y="10013"/>
                  </a:cubicBezTo>
                  <a:cubicBezTo>
                    <a:pt x="264836" y="10019"/>
                    <a:pt x="264912" y="10021"/>
                    <a:pt x="264988" y="10021"/>
                  </a:cubicBezTo>
                  <a:cubicBezTo>
                    <a:pt x="265598" y="10021"/>
                    <a:pt x="266193" y="9869"/>
                    <a:pt x="266807" y="9858"/>
                  </a:cubicBezTo>
                  <a:cubicBezTo>
                    <a:pt x="266882" y="9857"/>
                    <a:pt x="266956" y="9856"/>
                    <a:pt x="267030" y="9856"/>
                  </a:cubicBezTo>
                  <a:cubicBezTo>
                    <a:pt x="267109" y="9856"/>
                    <a:pt x="267188" y="9857"/>
                    <a:pt x="267266" y="9857"/>
                  </a:cubicBezTo>
                  <a:cubicBezTo>
                    <a:pt x="267612" y="9857"/>
                    <a:pt x="267957" y="9847"/>
                    <a:pt x="268296" y="9739"/>
                  </a:cubicBezTo>
                  <a:cubicBezTo>
                    <a:pt x="268361" y="9716"/>
                    <a:pt x="268433" y="9710"/>
                    <a:pt x="268505" y="9710"/>
                  </a:cubicBezTo>
                  <a:cubicBezTo>
                    <a:pt x="268578" y="9710"/>
                    <a:pt x="268653" y="9716"/>
                    <a:pt x="268724" y="9716"/>
                  </a:cubicBezTo>
                  <a:cubicBezTo>
                    <a:pt x="269189" y="9704"/>
                    <a:pt x="269665" y="9739"/>
                    <a:pt x="270129" y="9597"/>
                  </a:cubicBezTo>
                  <a:cubicBezTo>
                    <a:pt x="270210" y="9569"/>
                    <a:pt x="270296" y="9562"/>
                    <a:pt x="270384" y="9562"/>
                  </a:cubicBezTo>
                  <a:cubicBezTo>
                    <a:pt x="270489" y="9562"/>
                    <a:pt x="270597" y="9573"/>
                    <a:pt x="270701" y="9573"/>
                  </a:cubicBezTo>
                  <a:cubicBezTo>
                    <a:pt x="270939" y="9573"/>
                    <a:pt x="271177" y="9573"/>
                    <a:pt x="271403" y="9489"/>
                  </a:cubicBezTo>
                  <a:cubicBezTo>
                    <a:pt x="271534" y="9442"/>
                    <a:pt x="271689" y="9442"/>
                    <a:pt x="271820" y="9430"/>
                  </a:cubicBezTo>
                  <a:cubicBezTo>
                    <a:pt x="272534" y="9394"/>
                    <a:pt x="273237" y="9287"/>
                    <a:pt x="273939" y="9168"/>
                  </a:cubicBezTo>
                  <a:cubicBezTo>
                    <a:pt x="274451" y="9096"/>
                    <a:pt x="274963" y="9061"/>
                    <a:pt x="275487" y="9001"/>
                  </a:cubicBezTo>
                  <a:cubicBezTo>
                    <a:pt x="276047" y="8918"/>
                    <a:pt x="276606" y="8799"/>
                    <a:pt x="277166" y="8763"/>
                  </a:cubicBezTo>
                  <a:cubicBezTo>
                    <a:pt x="278023" y="8704"/>
                    <a:pt x="278845" y="8442"/>
                    <a:pt x="279702" y="8418"/>
                  </a:cubicBezTo>
                  <a:cubicBezTo>
                    <a:pt x="280071" y="8406"/>
                    <a:pt x="280440" y="8311"/>
                    <a:pt x="280821" y="8251"/>
                  </a:cubicBezTo>
                  <a:cubicBezTo>
                    <a:pt x="281607" y="8120"/>
                    <a:pt x="282405" y="7989"/>
                    <a:pt x="283190" y="7846"/>
                  </a:cubicBezTo>
                  <a:cubicBezTo>
                    <a:pt x="284012" y="7715"/>
                    <a:pt x="284822" y="7572"/>
                    <a:pt x="285643" y="7430"/>
                  </a:cubicBezTo>
                  <a:lnTo>
                    <a:pt x="285643" y="6429"/>
                  </a:lnTo>
                  <a:cubicBezTo>
                    <a:pt x="285476" y="6810"/>
                    <a:pt x="285191" y="6953"/>
                    <a:pt x="284762" y="7013"/>
                  </a:cubicBezTo>
                  <a:cubicBezTo>
                    <a:pt x="283690" y="7180"/>
                    <a:pt x="282607" y="7275"/>
                    <a:pt x="281547" y="7525"/>
                  </a:cubicBezTo>
                  <a:cubicBezTo>
                    <a:pt x="281119" y="7632"/>
                    <a:pt x="280666" y="7632"/>
                    <a:pt x="280226" y="7727"/>
                  </a:cubicBezTo>
                  <a:cubicBezTo>
                    <a:pt x="279368" y="7882"/>
                    <a:pt x="278487" y="7930"/>
                    <a:pt x="277630" y="8096"/>
                  </a:cubicBezTo>
                  <a:cubicBezTo>
                    <a:pt x="277154" y="8203"/>
                    <a:pt x="276654" y="8227"/>
                    <a:pt x="276154" y="8287"/>
                  </a:cubicBezTo>
                  <a:cubicBezTo>
                    <a:pt x="275642" y="8346"/>
                    <a:pt x="275118" y="8382"/>
                    <a:pt x="274606" y="8465"/>
                  </a:cubicBezTo>
                  <a:cubicBezTo>
                    <a:pt x="273951" y="8584"/>
                    <a:pt x="273296" y="8632"/>
                    <a:pt x="272653" y="8739"/>
                  </a:cubicBezTo>
                  <a:cubicBezTo>
                    <a:pt x="271975" y="8858"/>
                    <a:pt x="271272" y="8763"/>
                    <a:pt x="270605" y="8977"/>
                  </a:cubicBezTo>
                  <a:cubicBezTo>
                    <a:pt x="270528" y="9001"/>
                    <a:pt x="270448" y="9007"/>
                    <a:pt x="270366" y="9007"/>
                  </a:cubicBezTo>
                  <a:cubicBezTo>
                    <a:pt x="270284" y="9007"/>
                    <a:pt x="270201" y="9001"/>
                    <a:pt x="270117" y="9001"/>
                  </a:cubicBezTo>
                  <a:cubicBezTo>
                    <a:pt x="269832" y="9013"/>
                    <a:pt x="269546" y="8989"/>
                    <a:pt x="269272" y="9096"/>
                  </a:cubicBezTo>
                  <a:cubicBezTo>
                    <a:pt x="269218" y="9123"/>
                    <a:pt x="269165" y="9137"/>
                    <a:pt x="269111" y="9137"/>
                  </a:cubicBezTo>
                  <a:cubicBezTo>
                    <a:pt x="269093" y="9137"/>
                    <a:pt x="269076" y="9135"/>
                    <a:pt x="269058" y="9132"/>
                  </a:cubicBezTo>
                  <a:cubicBezTo>
                    <a:pt x="268938" y="9123"/>
                    <a:pt x="268818" y="9119"/>
                    <a:pt x="268699" y="9119"/>
                  </a:cubicBezTo>
                  <a:cubicBezTo>
                    <a:pt x="267915" y="9119"/>
                    <a:pt x="267142" y="9289"/>
                    <a:pt x="266355" y="9289"/>
                  </a:cubicBezTo>
                  <a:cubicBezTo>
                    <a:pt x="266311" y="9289"/>
                    <a:pt x="266268" y="9288"/>
                    <a:pt x="266224" y="9287"/>
                  </a:cubicBezTo>
                  <a:cubicBezTo>
                    <a:pt x="266172" y="9287"/>
                    <a:pt x="266119" y="9286"/>
                    <a:pt x="266067" y="9286"/>
                  </a:cubicBezTo>
                  <a:cubicBezTo>
                    <a:pt x="265858" y="9286"/>
                    <a:pt x="265650" y="9294"/>
                    <a:pt x="265450" y="9370"/>
                  </a:cubicBezTo>
                  <a:cubicBezTo>
                    <a:pt x="265391" y="9406"/>
                    <a:pt x="265307" y="9418"/>
                    <a:pt x="265248" y="9418"/>
                  </a:cubicBezTo>
                  <a:cubicBezTo>
                    <a:pt x="265130" y="9424"/>
                    <a:pt x="265031" y="9428"/>
                    <a:pt x="264947" y="9428"/>
                  </a:cubicBezTo>
                  <a:cubicBezTo>
                    <a:pt x="264522" y="9428"/>
                    <a:pt x="264498" y="9318"/>
                    <a:pt x="264498" y="8751"/>
                  </a:cubicBezTo>
                  <a:cubicBezTo>
                    <a:pt x="264498" y="7382"/>
                    <a:pt x="264498" y="6001"/>
                    <a:pt x="264498" y="4620"/>
                  </a:cubicBezTo>
                  <a:cubicBezTo>
                    <a:pt x="264498" y="4334"/>
                    <a:pt x="264498" y="4060"/>
                    <a:pt x="264402" y="3774"/>
                  </a:cubicBezTo>
                  <a:cubicBezTo>
                    <a:pt x="264355" y="3596"/>
                    <a:pt x="264355" y="3405"/>
                    <a:pt x="264355" y="3215"/>
                  </a:cubicBezTo>
                  <a:cubicBezTo>
                    <a:pt x="264355" y="2143"/>
                    <a:pt x="264355" y="1072"/>
                    <a:pt x="264355" y="0"/>
                  </a:cubicBezTo>
                  <a:lnTo>
                    <a:pt x="263497" y="0"/>
                  </a:lnTo>
                  <a:cubicBezTo>
                    <a:pt x="263497" y="453"/>
                    <a:pt x="263497" y="905"/>
                    <a:pt x="263509" y="1357"/>
                  </a:cubicBezTo>
                  <a:cubicBezTo>
                    <a:pt x="263509" y="1715"/>
                    <a:pt x="263486" y="2072"/>
                    <a:pt x="263605" y="2417"/>
                  </a:cubicBezTo>
                  <a:cubicBezTo>
                    <a:pt x="263664" y="2560"/>
                    <a:pt x="263640" y="2750"/>
                    <a:pt x="263640" y="2905"/>
                  </a:cubicBezTo>
                  <a:cubicBezTo>
                    <a:pt x="263640" y="4858"/>
                    <a:pt x="263652" y="6810"/>
                    <a:pt x="263652" y="8763"/>
                  </a:cubicBezTo>
                  <a:cubicBezTo>
                    <a:pt x="263652" y="8882"/>
                    <a:pt x="263640" y="9001"/>
                    <a:pt x="263640" y="9120"/>
                  </a:cubicBezTo>
                  <a:cubicBezTo>
                    <a:pt x="263640" y="9275"/>
                    <a:pt x="263569" y="9382"/>
                    <a:pt x="263414" y="9430"/>
                  </a:cubicBezTo>
                  <a:cubicBezTo>
                    <a:pt x="263205" y="9507"/>
                    <a:pt x="262995" y="9574"/>
                    <a:pt x="262767" y="9574"/>
                  </a:cubicBezTo>
                  <a:cubicBezTo>
                    <a:pt x="262748" y="9574"/>
                    <a:pt x="262730" y="9574"/>
                    <a:pt x="262712" y="9573"/>
                  </a:cubicBezTo>
                  <a:cubicBezTo>
                    <a:pt x="262600" y="9569"/>
                    <a:pt x="262489" y="9567"/>
                    <a:pt x="262378" y="9567"/>
                  </a:cubicBezTo>
                  <a:cubicBezTo>
                    <a:pt x="262156" y="9567"/>
                    <a:pt x="261934" y="9573"/>
                    <a:pt x="261711" y="9573"/>
                  </a:cubicBezTo>
                  <a:cubicBezTo>
                    <a:pt x="261366" y="9585"/>
                    <a:pt x="261009" y="9561"/>
                    <a:pt x="260664" y="9680"/>
                  </a:cubicBezTo>
                  <a:cubicBezTo>
                    <a:pt x="260563" y="9710"/>
                    <a:pt x="260455" y="9716"/>
                    <a:pt x="260347" y="9716"/>
                  </a:cubicBezTo>
                  <a:cubicBezTo>
                    <a:pt x="260274" y="9716"/>
                    <a:pt x="260201" y="9713"/>
                    <a:pt x="260129" y="9713"/>
                  </a:cubicBezTo>
                  <a:cubicBezTo>
                    <a:pt x="260093" y="9713"/>
                    <a:pt x="260057" y="9714"/>
                    <a:pt x="260021" y="9716"/>
                  </a:cubicBezTo>
                  <a:cubicBezTo>
                    <a:pt x="259425" y="9739"/>
                    <a:pt x="258842" y="9692"/>
                    <a:pt x="258247" y="9835"/>
                  </a:cubicBezTo>
                  <a:cubicBezTo>
                    <a:pt x="258109" y="9869"/>
                    <a:pt x="257966" y="9879"/>
                    <a:pt x="257820" y="9879"/>
                  </a:cubicBezTo>
                  <a:cubicBezTo>
                    <a:pt x="257611" y="9879"/>
                    <a:pt x="257397" y="9858"/>
                    <a:pt x="257187" y="9858"/>
                  </a:cubicBezTo>
                  <a:cubicBezTo>
                    <a:pt x="256878" y="9870"/>
                    <a:pt x="256568" y="9847"/>
                    <a:pt x="256270" y="9954"/>
                  </a:cubicBezTo>
                  <a:cubicBezTo>
                    <a:pt x="256143" y="9996"/>
                    <a:pt x="256003" y="10002"/>
                    <a:pt x="255869" y="10002"/>
                  </a:cubicBezTo>
                  <a:cubicBezTo>
                    <a:pt x="255815" y="10002"/>
                    <a:pt x="255762" y="10001"/>
                    <a:pt x="255711" y="10001"/>
                  </a:cubicBezTo>
                  <a:lnTo>
                    <a:pt x="253782" y="10001"/>
                  </a:lnTo>
                  <a:cubicBezTo>
                    <a:pt x="253282" y="10013"/>
                    <a:pt x="252794" y="10013"/>
                    <a:pt x="252294" y="10108"/>
                  </a:cubicBezTo>
                  <a:cubicBezTo>
                    <a:pt x="252103" y="10151"/>
                    <a:pt x="251903" y="10163"/>
                    <a:pt x="251701" y="10163"/>
                  </a:cubicBezTo>
                  <a:cubicBezTo>
                    <a:pt x="251449" y="10163"/>
                    <a:pt x="251193" y="10144"/>
                    <a:pt x="250948" y="10144"/>
                  </a:cubicBezTo>
                  <a:cubicBezTo>
                    <a:pt x="250615" y="10156"/>
                    <a:pt x="250281" y="10132"/>
                    <a:pt x="249960" y="10251"/>
                  </a:cubicBezTo>
                  <a:cubicBezTo>
                    <a:pt x="249861" y="10284"/>
                    <a:pt x="249754" y="10292"/>
                    <a:pt x="249646" y="10292"/>
                  </a:cubicBezTo>
                  <a:cubicBezTo>
                    <a:pt x="249560" y="10292"/>
                    <a:pt x="249473" y="10287"/>
                    <a:pt x="249389" y="10287"/>
                  </a:cubicBezTo>
                  <a:lnTo>
                    <a:pt x="247745" y="10287"/>
                  </a:lnTo>
                  <a:cubicBezTo>
                    <a:pt x="247691" y="10287"/>
                    <a:pt x="247637" y="10287"/>
                    <a:pt x="247582" y="10287"/>
                  </a:cubicBezTo>
                  <a:cubicBezTo>
                    <a:pt x="247336" y="10287"/>
                    <a:pt x="247084" y="10295"/>
                    <a:pt x="246841" y="10382"/>
                  </a:cubicBezTo>
                  <a:cubicBezTo>
                    <a:pt x="246733" y="10430"/>
                    <a:pt x="246602" y="10430"/>
                    <a:pt x="246483" y="10430"/>
                  </a:cubicBezTo>
                  <a:lnTo>
                    <a:pt x="244269" y="10430"/>
                  </a:lnTo>
                  <a:cubicBezTo>
                    <a:pt x="243864" y="10430"/>
                    <a:pt x="243816" y="10370"/>
                    <a:pt x="243793" y="9989"/>
                  </a:cubicBezTo>
                  <a:cubicBezTo>
                    <a:pt x="243793" y="9894"/>
                    <a:pt x="243793" y="9799"/>
                    <a:pt x="243793" y="9704"/>
                  </a:cubicBezTo>
                  <a:lnTo>
                    <a:pt x="243793" y="0"/>
                  </a:lnTo>
                  <a:lnTo>
                    <a:pt x="242935" y="0"/>
                  </a:lnTo>
                  <a:lnTo>
                    <a:pt x="242935" y="9704"/>
                  </a:lnTo>
                  <a:cubicBezTo>
                    <a:pt x="242935" y="10542"/>
                    <a:pt x="242976" y="10573"/>
                    <a:pt x="242281" y="10573"/>
                  </a:cubicBezTo>
                  <a:cubicBezTo>
                    <a:pt x="242226" y="10573"/>
                    <a:pt x="242166" y="10573"/>
                    <a:pt x="242102" y="10573"/>
                  </a:cubicBezTo>
                  <a:lnTo>
                    <a:pt x="239459" y="10573"/>
                  </a:lnTo>
                  <a:cubicBezTo>
                    <a:pt x="239320" y="10573"/>
                    <a:pt x="239180" y="10569"/>
                    <a:pt x="239039" y="10569"/>
                  </a:cubicBezTo>
                  <a:cubicBezTo>
                    <a:pt x="238758" y="10569"/>
                    <a:pt x="238474" y="10585"/>
                    <a:pt x="238197" y="10680"/>
                  </a:cubicBezTo>
                  <a:cubicBezTo>
                    <a:pt x="238111" y="10713"/>
                    <a:pt x="238017" y="10720"/>
                    <a:pt x="237923" y="10720"/>
                  </a:cubicBezTo>
                  <a:cubicBezTo>
                    <a:pt x="237847" y="10720"/>
                    <a:pt x="237771" y="10716"/>
                    <a:pt x="237697" y="10716"/>
                  </a:cubicBezTo>
                  <a:lnTo>
                    <a:pt x="235696" y="10716"/>
                  </a:lnTo>
                  <a:cubicBezTo>
                    <a:pt x="235640" y="10717"/>
                    <a:pt x="235584" y="10717"/>
                    <a:pt x="235528" y="10717"/>
                  </a:cubicBezTo>
                  <a:cubicBezTo>
                    <a:pt x="235390" y="10717"/>
                    <a:pt x="235252" y="10715"/>
                    <a:pt x="235115" y="10715"/>
                  </a:cubicBezTo>
                  <a:cubicBezTo>
                    <a:pt x="234791" y="10715"/>
                    <a:pt x="234470" y="10730"/>
                    <a:pt x="234149" y="10835"/>
                  </a:cubicBezTo>
                  <a:cubicBezTo>
                    <a:pt x="234081" y="10855"/>
                    <a:pt x="234010" y="10860"/>
                    <a:pt x="233937" y="10860"/>
                  </a:cubicBezTo>
                  <a:cubicBezTo>
                    <a:pt x="233868" y="10860"/>
                    <a:pt x="233798" y="10856"/>
                    <a:pt x="233729" y="10856"/>
                  </a:cubicBezTo>
                  <a:cubicBezTo>
                    <a:pt x="233702" y="10856"/>
                    <a:pt x="233675" y="10857"/>
                    <a:pt x="233648" y="10859"/>
                  </a:cubicBezTo>
                  <a:cubicBezTo>
                    <a:pt x="233508" y="10864"/>
                    <a:pt x="233367" y="10866"/>
                    <a:pt x="233227" y="10866"/>
                  </a:cubicBezTo>
                  <a:cubicBezTo>
                    <a:pt x="232921" y="10866"/>
                    <a:pt x="232616" y="10857"/>
                    <a:pt x="232311" y="10857"/>
                  </a:cubicBezTo>
                  <a:cubicBezTo>
                    <a:pt x="231835" y="10857"/>
                    <a:pt x="231361" y="10879"/>
                    <a:pt x="230886" y="10990"/>
                  </a:cubicBezTo>
                  <a:cubicBezTo>
                    <a:pt x="230790" y="11012"/>
                    <a:pt x="230690" y="11019"/>
                    <a:pt x="230589" y="11019"/>
                  </a:cubicBezTo>
                  <a:cubicBezTo>
                    <a:pt x="230427" y="11019"/>
                    <a:pt x="230262" y="11001"/>
                    <a:pt x="230100" y="11001"/>
                  </a:cubicBezTo>
                  <a:cubicBezTo>
                    <a:pt x="230033" y="11003"/>
                    <a:pt x="229966" y="11004"/>
                    <a:pt x="229899" y="11004"/>
                  </a:cubicBezTo>
                  <a:cubicBezTo>
                    <a:pt x="229828" y="11004"/>
                    <a:pt x="229756" y="11003"/>
                    <a:pt x="229685" y="11003"/>
                  </a:cubicBezTo>
                  <a:cubicBezTo>
                    <a:pt x="229372" y="11003"/>
                    <a:pt x="229061" y="11013"/>
                    <a:pt x="228755" y="11121"/>
                  </a:cubicBezTo>
                  <a:cubicBezTo>
                    <a:pt x="228672" y="11144"/>
                    <a:pt x="228576" y="11150"/>
                    <a:pt x="228478" y="11150"/>
                  </a:cubicBezTo>
                  <a:cubicBezTo>
                    <a:pt x="228380" y="11150"/>
                    <a:pt x="228279" y="11144"/>
                    <a:pt x="228183" y="11144"/>
                  </a:cubicBezTo>
                  <a:lnTo>
                    <a:pt x="224909" y="11144"/>
                  </a:lnTo>
                  <a:cubicBezTo>
                    <a:pt x="224862" y="11145"/>
                    <a:pt x="224814" y="11146"/>
                    <a:pt x="224766" y="11146"/>
                  </a:cubicBezTo>
                  <a:cubicBezTo>
                    <a:pt x="224597" y="11146"/>
                    <a:pt x="224428" y="11141"/>
                    <a:pt x="224260" y="11141"/>
                  </a:cubicBezTo>
                  <a:cubicBezTo>
                    <a:pt x="223930" y="11141"/>
                    <a:pt x="223602" y="11160"/>
                    <a:pt x="223278" y="11275"/>
                  </a:cubicBezTo>
                  <a:cubicBezTo>
                    <a:pt x="223248" y="11287"/>
                    <a:pt x="223216" y="11290"/>
                    <a:pt x="223181" y="11290"/>
                  </a:cubicBezTo>
                  <a:cubicBezTo>
                    <a:pt x="223147" y="11290"/>
                    <a:pt x="223111" y="11287"/>
                    <a:pt x="223076" y="11287"/>
                  </a:cubicBezTo>
                  <a:lnTo>
                    <a:pt x="220075" y="11287"/>
                  </a:lnTo>
                  <a:cubicBezTo>
                    <a:pt x="219730" y="11287"/>
                    <a:pt x="219659" y="11216"/>
                    <a:pt x="219659" y="10859"/>
                  </a:cubicBezTo>
                  <a:cubicBezTo>
                    <a:pt x="219647" y="10049"/>
                    <a:pt x="219659" y="9239"/>
                    <a:pt x="219647" y="8430"/>
                  </a:cubicBezTo>
                  <a:cubicBezTo>
                    <a:pt x="219647" y="8168"/>
                    <a:pt x="219647" y="7918"/>
                    <a:pt x="219575" y="7656"/>
                  </a:cubicBezTo>
                  <a:cubicBezTo>
                    <a:pt x="219516" y="7453"/>
                    <a:pt x="219516" y="7239"/>
                    <a:pt x="219516" y="7025"/>
                  </a:cubicBezTo>
                  <a:cubicBezTo>
                    <a:pt x="219504" y="6239"/>
                    <a:pt x="219516" y="5453"/>
                    <a:pt x="219504" y="4667"/>
                  </a:cubicBezTo>
                  <a:cubicBezTo>
                    <a:pt x="219504" y="4251"/>
                    <a:pt x="219540" y="3822"/>
                    <a:pt x="219397" y="3405"/>
                  </a:cubicBezTo>
                  <a:cubicBezTo>
                    <a:pt x="219337" y="3227"/>
                    <a:pt x="219373" y="3024"/>
                    <a:pt x="219373" y="2834"/>
                  </a:cubicBezTo>
                  <a:cubicBezTo>
                    <a:pt x="219361" y="2143"/>
                    <a:pt x="219361" y="1453"/>
                    <a:pt x="219361" y="762"/>
                  </a:cubicBezTo>
                  <a:cubicBezTo>
                    <a:pt x="219373" y="500"/>
                    <a:pt x="219349" y="238"/>
                    <a:pt x="219230" y="0"/>
                  </a:cubicBezTo>
                  <a:lnTo>
                    <a:pt x="218516" y="0"/>
                  </a:lnTo>
                  <a:cubicBezTo>
                    <a:pt x="218528" y="524"/>
                    <a:pt x="218480" y="1048"/>
                    <a:pt x="218635" y="1560"/>
                  </a:cubicBezTo>
                  <a:cubicBezTo>
                    <a:pt x="218694" y="1726"/>
                    <a:pt x="218658" y="1941"/>
                    <a:pt x="218658" y="2131"/>
                  </a:cubicBezTo>
                  <a:cubicBezTo>
                    <a:pt x="218658" y="2810"/>
                    <a:pt x="218658" y="3501"/>
                    <a:pt x="218658" y="4191"/>
                  </a:cubicBezTo>
                  <a:cubicBezTo>
                    <a:pt x="218658" y="4429"/>
                    <a:pt x="218670" y="4667"/>
                    <a:pt x="218730" y="4894"/>
                  </a:cubicBezTo>
                  <a:cubicBezTo>
                    <a:pt x="218789" y="5096"/>
                    <a:pt x="218789" y="5322"/>
                    <a:pt x="218789" y="5536"/>
                  </a:cubicBezTo>
                  <a:cubicBezTo>
                    <a:pt x="218801" y="6132"/>
                    <a:pt x="218801" y="6715"/>
                    <a:pt x="218801" y="7311"/>
                  </a:cubicBezTo>
                  <a:cubicBezTo>
                    <a:pt x="218801" y="7692"/>
                    <a:pt x="218766" y="8073"/>
                    <a:pt x="218909" y="8442"/>
                  </a:cubicBezTo>
                  <a:cubicBezTo>
                    <a:pt x="218944" y="8501"/>
                    <a:pt x="218932" y="8584"/>
                    <a:pt x="218932" y="8656"/>
                  </a:cubicBezTo>
                  <a:cubicBezTo>
                    <a:pt x="218944" y="9418"/>
                    <a:pt x="218944" y="10168"/>
                    <a:pt x="218932" y="10930"/>
                  </a:cubicBezTo>
                  <a:cubicBezTo>
                    <a:pt x="218932" y="11192"/>
                    <a:pt x="218849" y="11275"/>
                    <a:pt x="218587" y="11275"/>
                  </a:cubicBezTo>
                  <a:cubicBezTo>
                    <a:pt x="218420" y="11287"/>
                    <a:pt x="218254" y="11290"/>
                    <a:pt x="218087" y="11290"/>
                  </a:cubicBezTo>
                  <a:cubicBezTo>
                    <a:pt x="217920" y="11290"/>
                    <a:pt x="217754" y="11287"/>
                    <a:pt x="217587" y="11287"/>
                  </a:cubicBezTo>
                  <a:cubicBezTo>
                    <a:pt x="217518" y="11289"/>
                    <a:pt x="217449" y="11289"/>
                    <a:pt x="217379" y="11289"/>
                  </a:cubicBezTo>
                  <a:cubicBezTo>
                    <a:pt x="217306" y="11289"/>
                    <a:pt x="217232" y="11289"/>
                    <a:pt x="217158" y="11289"/>
                  </a:cubicBezTo>
                  <a:cubicBezTo>
                    <a:pt x="216832" y="11289"/>
                    <a:pt x="216504" y="11299"/>
                    <a:pt x="216182" y="11406"/>
                  </a:cubicBezTo>
                  <a:cubicBezTo>
                    <a:pt x="216105" y="11430"/>
                    <a:pt x="216021" y="11436"/>
                    <a:pt x="215936" y="11436"/>
                  </a:cubicBezTo>
                  <a:cubicBezTo>
                    <a:pt x="215852" y="11436"/>
                    <a:pt x="215765" y="11430"/>
                    <a:pt x="215682" y="11430"/>
                  </a:cubicBezTo>
                  <a:lnTo>
                    <a:pt x="213610" y="11430"/>
                  </a:lnTo>
                  <a:cubicBezTo>
                    <a:pt x="213313" y="11430"/>
                    <a:pt x="213003" y="11430"/>
                    <a:pt x="212693" y="11525"/>
                  </a:cubicBezTo>
                  <a:cubicBezTo>
                    <a:pt x="212527" y="11585"/>
                    <a:pt x="212324" y="11561"/>
                    <a:pt x="212134" y="11573"/>
                  </a:cubicBezTo>
                  <a:lnTo>
                    <a:pt x="210705" y="11573"/>
                  </a:lnTo>
                  <a:cubicBezTo>
                    <a:pt x="210419" y="11573"/>
                    <a:pt x="210146" y="11573"/>
                    <a:pt x="209860" y="11668"/>
                  </a:cubicBezTo>
                  <a:cubicBezTo>
                    <a:pt x="209693" y="11716"/>
                    <a:pt x="209491" y="11716"/>
                    <a:pt x="209300" y="11716"/>
                  </a:cubicBezTo>
                  <a:lnTo>
                    <a:pt x="208014" y="11716"/>
                  </a:lnTo>
                  <a:cubicBezTo>
                    <a:pt x="207933" y="11716"/>
                    <a:pt x="207851" y="11708"/>
                    <a:pt x="207769" y="11708"/>
                  </a:cubicBezTo>
                  <a:cubicBezTo>
                    <a:pt x="207708" y="11708"/>
                    <a:pt x="207647" y="11712"/>
                    <a:pt x="207586" y="11728"/>
                  </a:cubicBezTo>
                  <a:cubicBezTo>
                    <a:pt x="207026" y="11843"/>
                    <a:pt x="206462" y="11870"/>
                    <a:pt x="205894" y="11870"/>
                  </a:cubicBezTo>
                  <a:cubicBezTo>
                    <a:pt x="205403" y="11870"/>
                    <a:pt x="204909" y="11850"/>
                    <a:pt x="204415" y="11850"/>
                  </a:cubicBezTo>
                  <a:cubicBezTo>
                    <a:pt x="204241" y="11850"/>
                    <a:pt x="204068" y="11852"/>
                    <a:pt x="203895" y="11859"/>
                  </a:cubicBezTo>
                  <a:cubicBezTo>
                    <a:pt x="203466" y="11883"/>
                    <a:pt x="203049" y="11835"/>
                    <a:pt x="202621" y="11966"/>
                  </a:cubicBezTo>
                  <a:cubicBezTo>
                    <a:pt x="202534" y="11998"/>
                    <a:pt x="202440" y="12006"/>
                    <a:pt x="202342" y="12006"/>
                  </a:cubicBezTo>
                  <a:cubicBezTo>
                    <a:pt x="202253" y="12006"/>
                    <a:pt x="202160" y="12000"/>
                    <a:pt x="202069" y="12000"/>
                  </a:cubicBezTo>
                  <a:cubicBezTo>
                    <a:pt x="202042" y="12000"/>
                    <a:pt x="202016" y="12000"/>
                    <a:pt x="201990" y="12002"/>
                  </a:cubicBezTo>
                  <a:cubicBezTo>
                    <a:pt x="201871" y="12007"/>
                    <a:pt x="201751" y="12009"/>
                    <a:pt x="201632" y="12009"/>
                  </a:cubicBezTo>
                  <a:cubicBezTo>
                    <a:pt x="201373" y="12009"/>
                    <a:pt x="201113" y="12000"/>
                    <a:pt x="200855" y="12000"/>
                  </a:cubicBezTo>
                  <a:cubicBezTo>
                    <a:pt x="200451" y="12000"/>
                    <a:pt x="200050" y="12022"/>
                    <a:pt x="199656" y="12133"/>
                  </a:cubicBezTo>
                  <a:cubicBezTo>
                    <a:pt x="199608" y="12144"/>
                    <a:pt x="199561" y="12144"/>
                    <a:pt x="199513" y="12144"/>
                  </a:cubicBezTo>
                  <a:lnTo>
                    <a:pt x="196799" y="12144"/>
                  </a:lnTo>
                  <a:cubicBezTo>
                    <a:pt x="196453" y="12144"/>
                    <a:pt x="196382" y="12073"/>
                    <a:pt x="196382" y="11716"/>
                  </a:cubicBezTo>
                  <a:cubicBezTo>
                    <a:pt x="196370" y="10954"/>
                    <a:pt x="196382" y="10192"/>
                    <a:pt x="196370" y="9442"/>
                  </a:cubicBezTo>
                  <a:cubicBezTo>
                    <a:pt x="196370" y="9180"/>
                    <a:pt x="196370" y="8918"/>
                    <a:pt x="196299" y="8656"/>
                  </a:cubicBezTo>
                  <a:cubicBezTo>
                    <a:pt x="196239" y="8465"/>
                    <a:pt x="196239" y="8239"/>
                    <a:pt x="196239" y="8025"/>
                  </a:cubicBezTo>
                  <a:cubicBezTo>
                    <a:pt x="196227" y="7430"/>
                    <a:pt x="196239" y="6834"/>
                    <a:pt x="196227" y="6239"/>
                  </a:cubicBezTo>
                  <a:cubicBezTo>
                    <a:pt x="196227" y="5822"/>
                    <a:pt x="196263" y="5394"/>
                    <a:pt x="196120" y="4977"/>
                  </a:cubicBezTo>
                  <a:cubicBezTo>
                    <a:pt x="196072" y="4822"/>
                    <a:pt x="196096" y="4644"/>
                    <a:pt x="196096" y="4477"/>
                  </a:cubicBezTo>
                  <a:cubicBezTo>
                    <a:pt x="196084" y="3905"/>
                    <a:pt x="196096" y="3334"/>
                    <a:pt x="196084" y="2762"/>
                  </a:cubicBezTo>
                  <a:cubicBezTo>
                    <a:pt x="196084" y="2488"/>
                    <a:pt x="196096" y="2203"/>
                    <a:pt x="196001" y="1917"/>
                  </a:cubicBezTo>
                  <a:cubicBezTo>
                    <a:pt x="195941" y="1750"/>
                    <a:pt x="195953" y="1548"/>
                    <a:pt x="195953" y="1357"/>
                  </a:cubicBezTo>
                  <a:cubicBezTo>
                    <a:pt x="195953" y="905"/>
                    <a:pt x="195953" y="453"/>
                    <a:pt x="195953" y="0"/>
                  </a:cubicBezTo>
                  <a:lnTo>
                    <a:pt x="195239" y="0"/>
                  </a:lnTo>
                  <a:cubicBezTo>
                    <a:pt x="195239" y="595"/>
                    <a:pt x="195239" y="1191"/>
                    <a:pt x="195239" y="1786"/>
                  </a:cubicBezTo>
                  <a:cubicBezTo>
                    <a:pt x="195251" y="2262"/>
                    <a:pt x="195251" y="2727"/>
                    <a:pt x="195346" y="3203"/>
                  </a:cubicBezTo>
                  <a:cubicBezTo>
                    <a:pt x="195441" y="3631"/>
                    <a:pt x="195382" y="4096"/>
                    <a:pt x="195382" y="4548"/>
                  </a:cubicBezTo>
                  <a:cubicBezTo>
                    <a:pt x="195394" y="4882"/>
                    <a:pt x="195370" y="5215"/>
                    <a:pt x="195477" y="5536"/>
                  </a:cubicBezTo>
                  <a:cubicBezTo>
                    <a:pt x="195537" y="5715"/>
                    <a:pt x="195525" y="5917"/>
                    <a:pt x="195525" y="6108"/>
                  </a:cubicBezTo>
                  <a:cubicBezTo>
                    <a:pt x="195525" y="6810"/>
                    <a:pt x="195525" y="7525"/>
                    <a:pt x="195525" y="8239"/>
                  </a:cubicBezTo>
                  <a:cubicBezTo>
                    <a:pt x="195537" y="8763"/>
                    <a:pt x="195560" y="9275"/>
                    <a:pt x="195632" y="9799"/>
                  </a:cubicBezTo>
                  <a:cubicBezTo>
                    <a:pt x="195727" y="10525"/>
                    <a:pt x="195668" y="11263"/>
                    <a:pt x="195656" y="12002"/>
                  </a:cubicBezTo>
                  <a:cubicBezTo>
                    <a:pt x="195656" y="12168"/>
                    <a:pt x="195548" y="12264"/>
                    <a:pt x="195382" y="12275"/>
                  </a:cubicBezTo>
                  <a:cubicBezTo>
                    <a:pt x="195239" y="12287"/>
                    <a:pt x="195096" y="12287"/>
                    <a:pt x="194953" y="12287"/>
                  </a:cubicBezTo>
                  <a:cubicBezTo>
                    <a:pt x="194513" y="12299"/>
                    <a:pt x="194060" y="12287"/>
                    <a:pt x="193620" y="12394"/>
                  </a:cubicBezTo>
                  <a:cubicBezTo>
                    <a:pt x="193471" y="12430"/>
                    <a:pt x="193318" y="12440"/>
                    <a:pt x="193163" y="12440"/>
                  </a:cubicBezTo>
                  <a:cubicBezTo>
                    <a:pt x="192993" y="12440"/>
                    <a:pt x="192822" y="12429"/>
                    <a:pt x="192653" y="12429"/>
                  </a:cubicBezTo>
                  <a:cubicBezTo>
                    <a:pt x="192618" y="12429"/>
                    <a:pt x="192583" y="12429"/>
                    <a:pt x="192548" y="12430"/>
                  </a:cubicBezTo>
                  <a:cubicBezTo>
                    <a:pt x="192215" y="12442"/>
                    <a:pt x="191893" y="12418"/>
                    <a:pt x="191560" y="12525"/>
                  </a:cubicBezTo>
                  <a:cubicBezTo>
                    <a:pt x="191393" y="12585"/>
                    <a:pt x="191191" y="12561"/>
                    <a:pt x="191000" y="12573"/>
                  </a:cubicBezTo>
                  <a:cubicBezTo>
                    <a:pt x="190619" y="12573"/>
                    <a:pt x="190238" y="12568"/>
                    <a:pt x="189857" y="12568"/>
                  </a:cubicBezTo>
                  <a:cubicBezTo>
                    <a:pt x="189667" y="12568"/>
                    <a:pt x="189476" y="12569"/>
                    <a:pt x="189286" y="12573"/>
                  </a:cubicBezTo>
                  <a:cubicBezTo>
                    <a:pt x="189230" y="12574"/>
                    <a:pt x="189173" y="12575"/>
                    <a:pt x="189117" y="12575"/>
                  </a:cubicBezTo>
                  <a:cubicBezTo>
                    <a:pt x="188978" y="12575"/>
                    <a:pt x="188839" y="12572"/>
                    <a:pt x="188701" y="12572"/>
                  </a:cubicBezTo>
                  <a:cubicBezTo>
                    <a:pt x="188373" y="12572"/>
                    <a:pt x="188047" y="12588"/>
                    <a:pt x="187726" y="12692"/>
                  </a:cubicBezTo>
                  <a:cubicBezTo>
                    <a:pt x="187655" y="12716"/>
                    <a:pt x="187574" y="12722"/>
                    <a:pt x="187491" y="12722"/>
                  </a:cubicBezTo>
                  <a:cubicBezTo>
                    <a:pt x="187408" y="12722"/>
                    <a:pt x="187321" y="12716"/>
                    <a:pt x="187238" y="12716"/>
                  </a:cubicBezTo>
                  <a:lnTo>
                    <a:pt x="185309" y="12716"/>
                  </a:lnTo>
                  <a:cubicBezTo>
                    <a:pt x="185190" y="12716"/>
                    <a:pt x="185072" y="12714"/>
                    <a:pt x="184954" y="12714"/>
                  </a:cubicBezTo>
                  <a:cubicBezTo>
                    <a:pt x="184600" y="12714"/>
                    <a:pt x="184249" y="12728"/>
                    <a:pt x="183892" y="12835"/>
                  </a:cubicBezTo>
                  <a:cubicBezTo>
                    <a:pt x="183815" y="12859"/>
                    <a:pt x="183732" y="12866"/>
                    <a:pt x="183646" y="12866"/>
                  </a:cubicBezTo>
                  <a:cubicBezTo>
                    <a:pt x="183545" y="12866"/>
                    <a:pt x="183442" y="12857"/>
                    <a:pt x="183339" y="12857"/>
                  </a:cubicBezTo>
                  <a:cubicBezTo>
                    <a:pt x="183313" y="12857"/>
                    <a:pt x="183287" y="12857"/>
                    <a:pt x="183261" y="12859"/>
                  </a:cubicBezTo>
                  <a:cubicBezTo>
                    <a:pt x="183209" y="12859"/>
                    <a:pt x="183156" y="12858"/>
                    <a:pt x="183104" y="12858"/>
                  </a:cubicBezTo>
                  <a:cubicBezTo>
                    <a:pt x="182895" y="12858"/>
                    <a:pt x="182687" y="12866"/>
                    <a:pt x="182487" y="12942"/>
                  </a:cubicBezTo>
                  <a:cubicBezTo>
                    <a:pt x="182352" y="12994"/>
                    <a:pt x="182211" y="13003"/>
                    <a:pt x="182067" y="13003"/>
                  </a:cubicBezTo>
                  <a:cubicBezTo>
                    <a:pt x="181979" y="13003"/>
                    <a:pt x="181890" y="13000"/>
                    <a:pt x="181802" y="13000"/>
                  </a:cubicBezTo>
                  <a:cubicBezTo>
                    <a:pt x="181769" y="13000"/>
                    <a:pt x="181735" y="13000"/>
                    <a:pt x="181701" y="13002"/>
                  </a:cubicBezTo>
                  <a:cubicBezTo>
                    <a:pt x="181624" y="13005"/>
                    <a:pt x="181546" y="13006"/>
                    <a:pt x="181468" y="13006"/>
                  </a:cubicBezTo>
                  <a:cubicBezTo>
                    <a:pt x="181265" y="13006"/>
                    <a:pt x="181061" y="12998"/>
                    <a:pt x="180857" y="12998"/>
                  </a:cubicBezTo>
                  <a:cubicBezTo>
                    <a:pt x="180527" y="12998"/>
                    <a:pt x="180196" y="13018"/>
                    <a:pt x="179868" y="13121"/>
                  </a:cubicBezTo>
                  <a:cubicBezTo>
                    <a:pt x="179787" y="13148"/>
                    <a:pt x="179701" y="13155"/>
                    <a:pt x="179613" y="13155"/>
                  </a:cubicBezTo>
                  <a:cubicBezTo>
                    <a:pt x="179508" y="13155"/>
                    <a:pt x="179400" y="13145"/>
                    <a:pt x="179296" y="13145"/>
                  </a:cubicBezTo>
                  <a:lnTo>
                    <a:pt x="175308" y="13145"/>
                  </a:lnTo>
                  <a:cubicBezTo>
                    <a:pt x="175022" y="13145"/>
                    <a:pt x="174748" y="13180"/>
                    <a:pt x="174462" y="13228"/>
                  </a:cubicBezTo>
                  <a:cubicBezTo>
                    <a:pt x="174139" y="13283"/>
                    <a:pt x="173813" y="13300"/>
                    <a:pt x="173485" y="13300"/>
                  </a:cubicBezTo>
                  <a:cubicBezTo>
                    <a:pt x="173102" y="13300"/>
                    <a:pt x="172717" y="13276"/>
                    <a:pt x="172331" y="13264"/>
                  </a:cubicBezTo>
                  <a:cubicBezTo>
                    <a:pt x="172188" y="13252"/>
                    <a:pt x="172117" y="13145"/>
                    <a:pt x="172117" y="13014"/>
                  </a:cubicBezTo>
                  <a:cubicBezTo>
                    <a:pt x="172117" y="12430"/>
                    <a:pt x="171879" y="11859"/>
                    <a:pt x="171962" y="11251"/>
                  </a:cubicBezTo>
                  <a:cubicBezTo>
                    <a:pt x="171962" y="11204"/>
                    <a:pt x="171962" y="11156"/>
                    <a:pt x="171950" y="11109"/>
                  </a:cubicBezTo>
                  <a:cubicBezTo>
                    <a:pt x="171760" y="10442"/>
                    <a:pt x="171915" y="9727"/>
                    <a:pt x="171795" y="9061"/>
                  </a:cubicBezTo>
                  <a:cubicBezTo>
                    <a:pt x="171629" y="8144"/>
                    <a:pt x="171712" y="7215"/>
                    <a:pt x="171676" y="6298"/>
                  </a:cubicBezTo>
                  <a:cubicBezTo>
                    <a:pt x="171665" y="5965"/>
                    <a:pt x="171676" y="5644"/>
                    <a:pt x="171569" y="5310"/>
                  </a:cubicBezTo>
                  <a:cubicBezTo>
                    <a:pt x="171510" y="5096"/>
                    <a:pt x="171534" y="4846"/>
                    <a:pt x="171534" y="4608"/>
                  </a:cubicBezTo>
                  <a:cubicBezTo>
                    <a:pt x="171510" y="4036"/>
                    <a:pt x="171569" y="3465"/>
                    <a:pt x="171414" y="2905"/>
                  </a:cubicBezTo>
                  <a:cubicBezTo>
                    <a:pt x="171343" y="2691"/>
                    <a:pt x="171391" y="2429"/>
                    <a:pt x="171391" y="2191"/>
                  </a:cubicBezTo>
                  <a:cubicBezTo>
                    <a:pt x="171379" y="1465"/>
                    <a:pt x="171426" y="726"/>
                    <a:pt x="171248" y="0"/>
                  </a:cubicBezTo>
                  <a:lnTo>
                    <a:pt x="170533" y="0"/>
                  </a:lnTo>
                  <a:cubicBezTo>
                    <a:pt x="170533" y="357"/>
                    <a:pt x="170533" y="714"/>
                    <a:pt x="170533" y="1072"/>
                  </a:cubicBezTo>
                  <a:cubicBezTo>
                    <a:pt x="170533" y="1215"/>
                    <a:pt x="170510" y="1369"/>
                    <a:pt x="170557" y="1500"/>
                  </a:cubicBezTo>
                  <a:cubicBezTo>
                    <a:pt x="170724" y="1988"/>
                    <a:pt x="170664" y="2488"/>
                    <a:pt x="170676" y="2989"/>
                  </a:cubicBezTo>
                  <a:cubicBezTo>
                    <a:pt x="170688" y="3441"/>
                    <a:pt x="170641" y="3882"/>
                    <a:pt x="170783" y="4334"/>
                  </a:cubicBezTo>
                  <a:cubicBezTo>
                    <a:pt x="170843" y="4501"/>
                    <a:pt x="170807" y="4703"/>
                    <a:pt x="170819" y="4894"/>
                  </a:cubicBezTo>
                  <a:cubicBezTo>
                    <a:pt x="170843" y="5656"/>
                    <a:pt x="170772" y="6406"/>
                    <a:pt x="170938" y="7168"/>
                  </a:cubicBezTo>
                  <a:cubicBezTo>
                    <a:pt x="171033" y="7572"/>
                    <a:pt x="170962" y="8025"/>
                    <a:pt x="170962" y="8454"/>
                  </a:cubicBezTo>
                  <a:cubicBezTo>
                    <a:pt x="170962" y="8835"/>
                    <a:pt x="170938" y="9204"/>
                    <a:pt x="171069" y="9585"/>
                  </a:cubicBezTo>
                  <a:cubicBezTo>
                    <a:pt x="171117" y="9704"/>
                    <a:pt x="171093" y="9858"/>
                    <a:pt x="171105" y="10001"/>
                  </a:cubicBezTo>
                  <a:cubicBezTo>
                    <a:pt x="171117" y="10573"/>
                    <a:pt x="171105" y="11132"/>
                    <a:pt x="171224" y="11704"/>
                  </a:cubicBezTo>
                  <a:cubicBezTo>
                    <a:pt x="171319" y="12156"/>
                    <a:pt x="171224" y="12645"/>
                    <a:pt x="171367" y="13109"/>
                  </a:cubicBezTo>
                  <a:cubicBezTo>
                    <a:pt x="171413" y="13258"/>
                    <a:pt x="171304" y="13407"/>
                    <a:pt x="171157" y="13407"/>
                  </a:cubicBezTo>
                  <a:cubicBezTo>
                    <a:pt x="171152" y="13407"/>
                    <a:pt x="171146" y="13407"/>
                    <a:pt x="171141" y="13407"/>
                  </a:cubicBezTo>
                  <a:cubicBezTo>
                    <a:pt x="171120" y="13406"/>
                    <a:pt x="171100" y="13406"/>
                    <a:pt x="171080" y="13406"/>
                  </a:cubicBezTo>
                  <a:cubicBezTo>
                    <a:pt x="170435" y="13406"/>
                    <a:pt x="169811" y="13585"/>
                    <a:pt x="169164" y="13585"/>
                  </a:cubicBezTo>
                  <a:cubicBezTo>
                    <a:pt x="167045" y="13573"/>
                    <a:pt x="164926" y="13570"/>
                    <a:pt x="162806" y="13570"/>
                  </a:cubicBezTo>
                  <a:cubicBezTo>
                    <a:pt x="160687" y="13570"/>
                    <a:pt x="158568" y="13573"/>
                    <a:pt x="156448" y="13573"/>
                  </a:cubicBezTo>
                  <a:cubicBezTo>
                    <a:pt x="156391" y="13573"/>
                    <a:pt x="156333" y="13574"/>
                    <a:pt x="156275" y="13574"/>
                  </a:cubicBezTo>
                  <a:cubicBezTo>
                    <a:pt x="155984" y="13574"/>
                    <a:pt x="155686" y="13565"/>
                    <a:pt x="155389" y="13466"/>
                  </a:cubicBezTo>
                  <a:cubicBezTo>
                    <a:pt x="155270" y="13433"/>
                    <a:pt x="155140" y="13426"/>
                    <a:pt x="155007" y="13426"/>
                  </a:cubicBezTo>
                  <a:cubicBezTo>
                    <a:pt x="154900" y="13426"/>
                    <a:pt x="154792" y="13430"/>
                    <a:pt x="154686" y="13430"/>
                  </a:cubicBezTo>
                  <a:lnTo>
                    <a:pt x="146900" y="13430"/>
                  </a:lnTo>
                  <a:cubicBezTo>
                    <a:pt x="146855" y="13430"/>
                    <a:pt x="146812" y="13430"/>
                    <a:pt x="146772" y="13430"/>
                  </a:cubicBezTo>
                  <a:cubicBezTo>
                    <a:pt x="146102" y="13430"/>
                    <a:pt x="146102" y="13409"/>
                    <a:pt x="146102" y="12656"/>
                  </a:cubicBezTo>
                  <a:cubicBezTo>
                    <a:pt x="146102" y="12418"/>
                    <a:pt x="146114" y="12180"/>
                    <a:pt x="146018" y="11954"/>
                  </a:cubicBezTo>
                  <a:cubicBezTo>
                    <a:pt x="145923" y="11704"/>
                    <a:pt x="145971" y="11442"/>
                    <a:pt x="145971" y="11180"/>
                  </a:cubicBezTo>
                  <a:cubicBezTo>
                    <a:pt x="145947" y="10609"/>
                    <a:pt x="145995" y="10037"/>
                    <a:pt x="145852" y="9477"/>
                  </a:cubicBezTo>
                  <a:cubicBezTo>
                    <a:pt x="145768" y="9192"/>
                    <a:pt x="145828" y="8858"/>
                    <a:pt x="145816" y="8549"/>
                  </a:cubicBezTo>
                  <a:cubicBezTo>
                    <a:pt x="145816" y="8180"/>
                    <a:pt x="145840" y="7799"/>
                    <a:pt x="145709" y="7418"/>
                  </a:cubicBezTo>
                  <a:cubicBezTo>
                    <a:pt x="145649" y="7251"/>
                    <a:pt x="145685" y="7049"/>
                    <a:pt x="145685" y="6858"/>
                  </a:cubicBezTo>
                  <a:cubicBezTo>
                    <a:pt x="145673" y="6596"/>
                    <a:pt x="145685" y="6334"/>
                    <a:pt x="145590" y="6084"/>
                  </a:cubicBezTo>
                  <a:cubicBezTo>
                    <a:pt x="145554" y="6001"/>
                    <a:pt x="145542" y="5894"/>
                    <a:pt x="145542" y="5798"/>
                  </a:cubicBezTo>
                  <a:cubicBezTo>
                    <a:pt x="145530" y="5286"/>
                    <a:pt x="145578" y="4751"/>
                    <a:pt x="145399" y="4251"/>
                  </a:cubicBezTo>
                  <a:cubicBezTo>
                    <a:pt x="145447" y="3108"/>
                    <a:pt x="145161" y="1977"/>
                    <a:pt x="145245" y="834"/>
                  </a:cubicBezTo>
                  <a:cubicBezTo>
                    <a:pt x="145268" y="548"/>
                    <a:pt x="145256" y="262"/>
                    <a:pt x="145114" y="12"/>
                  </a:cubicBezTo>
                  <a:lnTo>
                    <a:pt x="144399" y="12"/>
                  </a:lnTo>
                  <a:cubicBezTo>
                    <a:pt x="144518" y="369"/>
                    <a:pt x="144554" y="750"/>
                    <a:pt x="144542" y="1131"/>
                  </a:cubicBezTo>
                  <a:cubicBezTo>
                    <a:pt x="144530" y="1512"/>
                    <a:pt x="144542" y="1893"/>
                    <a:pt x="144542" y="2274"/>
                  </a:cubicBezTo>
                  <a:cubicBezTo>
                    <a:pt x="144542" y="2608"/>
                    <a:pt x="144506" y="2941"/>
                    <a:pt x="144649" y="3250"/>
                  </a:cubicBezTo>
                  <a:cubicBezTo>
                    <a:pt x="144661" y="3298"/>
                    <a:pt x="144673" y="3346"/>
                    <a:pt x="144673" y="3393"/>
                  </a:cubicBezTo>
                  <a:cubicBezTo>
                    <a:pt x="144614" y="4155"/>
                    <a:pt x="144780" y="4905"/>
                    <a:pt x="144840" y="5656"/>
                  </a:cubicBezTo>
                  <a:cubicBezTo>
                    <a:pt x="144887" y="6418"/>
                    <a:pt x="144935" y="7168"/>
                    <a:pt x="145006" y="7930"/>
                  </a:cubicBezTo>
                  <a:cubicBezTo>
                    <a:pt x="145054" y="8418"/>
                    <a:pt x="145102" y="8918"/>
                    <a:pt x="145114" y="9406"/>
                  </a:cubicBezTo>
                  <a:cubicBezTo>
                    <a:pt x="145125" y="9739"/>
                    <a:pt x="145102" y="10073"/>
                    <a:pt x="145209" y="10394"/>
                  </a:cubicBezTo>
                  <a:cubicBezTo>
                    <a:pt x="145268" y="10597"/>
                    <a:pt x="145245" y="10823"/>
                    <a:pt x="145256" y="11037"/>
                  </a:cubicBezTo>
                  <a:cubicBezTo>
                    <a:pt x="145280" y="11621"/>
                    <a:pt x="145173" y="12228"/>
                    <a:pt x="145387" y="12799"/>
                  </a:cubicBezTo>
                  <a:cubicBezTo>
                    <a:pt x="145399" y="12847"/>
                    <a:pt x="145387" y="12895"/>
                    <a:pt x="145387" y="12942"/>
                  </a:cubicBezTo>
                  <a:cubicBezTo>
                    <a:pt x="145387" y="13145"/>
                    <a:pt x="145292" y="13264"/>
                    <a:pt x="145102" y="13287"/>
                  </a:cubicBezTo>
                  <a:lnTo>
                    <a:pt x="143387" y="13287"/>
                  </a:lnTo>
                  <a:cubicBezTo>
                    <a:pt x="143340" y="13287"/>
                    <a:pt x="143292" y="13290"/>
                    <a:pt x="143246" y="13290"/>
                  </a:cubicBezTo>
                  <a:cubicBezTo>
                    <a:pt x="143200" y="13290"/>
                    <a:pt x="143155" y="13287"/>
                    <a:pt x="143113" y="13276"/>
                  </a:cubicBezTo>
                  <a:cubicBezTo>
                    <a:pt x="142735" y="13163"/>
                    <a:pt x="142353" y="13142"/>
                    <a:pt x="141969" y="13142"/>
                  </a:cubicBezTo>
                  <a:cubicBezTo>
                    <a:pt x="141753" y="13142"/>
                    <a:pt x="141537" y="13149"/>
                    <a:pt x="141321" y="13149"/>
                  </a:cubicBezTo>
                  <a:cubicBezTo>
                    <a:pt x="141232" y="13149"/>
                    <a:pt x="141143" y="13148"/>
                    <a:pt x="141054" y="13145"/>
                  </a:cubicBezTo>
                  <a:cubicBezTo>
                    <a:pt x="140992" y="13143"/>
                    <a:pt x="140931" y="13142"/>
                    <a:pt x="140870" y="13142"/>
                  </a:cubicBezTo>
                  <a:cubicBezTo>
                    <a:pt x="140788" y="13142"/>
                    <a:pt x="140707" y="13143"/>
                    <a:pt x="140625" y="13143"/>
                  </a:cubicBezTo>
                  <a:cubicBezTo>
                    <a:pt x="140340" y="13143"/>
                    <a:pt x="140057" y="13133"/>
                    <a:pt x="139780" y="13037"/>
                  </a:cubicBezTo>
                  <a:cubicBezTo>
                    <a:pt x="139700" y="13004"/>
                    <a:pt x="139610" y="12997"/>
                    <a:pt x="139517" y="12997"/>
                  </a:cubicBezTo>
                  <a:cubicBezTo>
                    <a:pt x="139442" y="12997"/>
                    <a:pt x="139365" y="13002"/>
                    <a:pt x="139291" y="13002"/>
                  </a:cubicBezTo>
                  <a:lnTo>
                    <a:pt x="137291" y="13002"/>
                  </a:lnTo>
                  <a:cubicBezTo>
                    <a:pt x="137183" y="13002"/>
                    <a:pt x="137075" y="13003"/>
                    <a:pt x="136968" y="13003"/>
                  </a:cubicBezTo>
                  <a:cubicBezTo>
                    <a:pt x="136671" y="13003"/>
                    <a:pt x="136377" y="12991"/>
                    <a:pt x="136089" y="12895"/>
                  </a:cubicBezTo>
                  <a:cubicBezTo>
                    <a:pt x="135989" y="12861"/>
                    <a:pt x="135883" y="12854"/>
                    <a:pt x="135775" y="12854"/>
                  </a:cubicBezTo>
                  <a:cubicBezTo>
                    <a:pt x="135689" y="12854"/>
                    <a:pt x="135602" y="12859"/>
                    <a:pt x="135517" y="12859"/>
                  </a:cubicBezTo>
                  <a:cubicBezTo>
                    <a:pt x="135009" y="12859"/>
                    <a:pt x="134501" y="12864"/>
                    <a:pt x="133997" y="12864"/>
                  </a:cubicBezTo>
                  <a:cubicBezTo>
                    <a:pt x="133744" y="12864"/>
                    <a:pt x="133493" y="12863"/>
                    <a:pt x="133243" y="12859"/>
                  </a:cubicBezTo>
                  <a:cubicBezTo>
                    <a:pt x="133169" y="12857"/>
                    <a:pt x="133094" y="12857"/>
                    <a:pt x="133020" y="12857"/>
                  </a:cubicBezTo>
                  <a:cubicBezTo>
                    <a:pt x="132942" y="12857"/>
                    <a:pt x="132863" y="12857"/>
                    <a:pt x="132784" y="12857"/>
                  </a:cubicBezTo>
                  <a:cubicBezTo>
                    <a:pt x="132438" y="12857"/>
                    <a:pt x="132094" y="12847"/>
                    <a:pt x="131755" y="12740"/>
                  </a:cubicBezTo>
                  <a:cubicBezTo>
                    <a:pt x="131677" y="12716"/>
                    <a:pt x="131594" y="12710"/>
                    <a:pt x="131509" y="12710"/>
                  </a:cubicBezTo>
                  <a:cubicBezTo>
                    <a:pt x="131424" y="12710"/>
                    <a:pt x="131338" y="12716"/>
                    <a:pt x="131255" y="12716"/>
                  </a:cubicBezTo>
                  <a:lnTo>
                    <a:pt x="129397" y="12716"/>
                  </a:lnTo>
                  <a:cubicBezTo>
                    <a:pt x="129345" y="12716"/>
                    <a:pt x="129293" y="12716"/>
                    <a:pt x="129240" y="12716"/>
                  </a:cubicBezTo>
                  <a:cubicBezTo>
                    <a:pt x="129031" y="12716"/>
                    <a:pt x="128823" y="12709"/>
                    <a:pt x="128623" y="12633"/>
                  </a:cubicBezTo>
                  <a:cubicBezTo>
                    <a:pt x="128494" y="12578"/>
                    <a:pt x="128361" y="12567"/>
                    <a:pt x="128226" y="12567"/>
                  </a:cubicBezTo>
                  <a:cubicBezTo>
                    <a:pt x="128125" y="12567"/>
                    <a:pt x="128023" y="12573"/>
                    <a:pt x="127921" y="12573"/>
                  </a:cubicBezTo>
                  <a:cubicBezTo>
                    <a:pt x="127064" y="12573"/>
                    <a:pt x="126206" y="12565"/>
                    <a:pt x="125349" y="12565"/>
                  </a:cubicBezTo>
                  <a:cubicBezTo>
                    <a:pt x="124706" y="12565"/>
                    <a:pt x="124063" y="12570"/>
                    <a:pt x="123420" y="12585"/>
                  </a:cubicBezTo>
                  <a:cubicBezTo>
                    <a:pt x="123402" y="12585"/>
                    <a:pt x="123384" y="12585"/>
                    <a:pt x="123365" y="12585"/>
                  </a:cubicBezTo>
                  <a:cubicBezTo>
                    <a:pt x="122778" y="12585"/>
                    <a:pt x="122209" y="12416"/>
                    <a:pt x="121623" y="12416"/>
                  </a:cubicBezTo>
                  <a:cubicBezTo>
                    <a:pt x="121587" y="12416"/>
                    <a:pt x="121551" y="12417"/>
                    <a:pt x="121515" y="12418"/>
                  </a:cubicBezTo>
                  <a:cubicBezTo>
                    <a:pt x="121384" y="12418"/>
                    <a:pt x="121289" y="12323"/>
                    <a:pt x="121277" y="12192"/>
                  </a:cubicBezTo>
                  <a:cubicBezTo>
                    <a:pt x="121265" y="11978"/>
                    <a:pt x="121265" y="11763"/>
                    <a:pt x="121265" y="11549"/>
                  </a:cubicBezTo>
                  <a:cubicBezTo>
                    <a:pt x="121253" y="8739"/>
                    <a:pt x="121253" y="5929"/>
                    <a:pt x="121253" y="3131"/>
                  </a:cubicBezTo>
                  <a:cubicBezTo>
                    <a:pt x="121253" y="2750"/>
                    <a:pt x="121277" y="2369"/>
                    <a:pt x="121146" y="2000"/>
                  </a:cubicBezTo>
                  <a:cubicBezTo>
                    <a:pt x="121099" y="1846"/>
                    <a:pt x="121122" y="1667"/>
                    <a:pt x="121122" y="1500"/>
                  </a:cubicBezTo>
                  <a:cubicBezTo>
                    <a:pt x="121122" y="1000"/>
                    <a:pt x="121122" y="500"/>
                    <a:pt x="121122" y="0"/>
                  </a:cubicBezTo>
                  <a:lnTo>
                    <a:pt x="120408" y="0"/>
                  </a:lnTo>
                  <a:cubicBezTo>
                    <a:pt x="120408" y="595"/>
                    <a:pt x="120408" y="1191"/>
                    <a:pt x="120408" y="1786"/>
                  </a:cubicBezTo>
                  <a:cubicBezTo>
                    <a:pt x="120408" y="2262"/>
                    <a:pt x="120372" y="2739"/>
                    <a:pt x="120527" y="3203"/>
                  </a:cubicBezTo>
                  <a:cubicBezTo>
                    <a:pt x="120575" y="3370"/>
                    <a:pt x="120551" y="3572"/>
                    <a:pt x="120551" y="3762"/>
                  </a:cubicBezTo>
                  <a:cubicBezTo>
                    <a:pt x="120551" y="6406"/>
                    <a:pt x="120551" y="9037"/>
                    <a:pt x="120551" y="11680"/>
                  </a:cubicBezTo>
                  <a:cubicBezTo>
                    <a:pt x="120551" y="11823"/>
                    <a:pt x="120551" y="11966"/>
                    <a:pt x="120539" y="12109"/>
                  </a:cubicBezTo>
                  <a:cubicBezTo>
                    <a:pt x="120527" y="12323"/>
                    <a:pt x="120444" y="12418"/>
                    <a:pt x="120230" y="12418"/>
                  </a:cubicBezTo>
                  <a:cubicBezTo>
                    <a:pt x="120196" y="12418"/>
                    <a:pt x="120163" y="12417"/>
                    <a:pt x="120129" y="12417"/>
                  </a:cubicBezTo>
                  <a:cubicBezTo>
                    <a:pt x="119884" y="12417"/>
                    <a:pt x="119637" y="12435"/>
                    <a:pt x="119388" y="12435"/>
                  </a:cubicBezTo>
                  <a:cubicBezTo>
                    <a:pt x="119126" y="12435"/>
                    <a:pt x="118862" y="12415"/>
                    <a:pt x="118598" y="12335"/>
                  </a:cubicBezTo>
                  <a:cubicBezTo>
                    <a:pt x="118420" y="12287"/>
                    <a:pt x="118229" y="12299"/>
                    <a:pt x="118039" y="12287"/>
                  </a:cubicBezTo>
                  <a:lnTo>
                    <a:pt x="116539" y="12287"/>
                  </a:lnTo>
                  <a:cubicBezTo>
                    <a:pt x="116491" y="12287"/>
                    <a:pt x="116443" y="12288"/>
                    <a:pt x="116396" y="12288"/>
                  </a:cubicBezTo>
                  <a:cubicBezTo>
                    <a:pt x="116182" y="12288"/>
                    <a:pt x="115969" y="12280"/>
                    <a:pt x="115765" y="12192"/>
                  </a:cubicBezTo>
                  <a:cubicBezTo>
                    <a:pt x="115697" y="12173"/>
                    <a:pt x="115621" y="12153"/>
                    <a:pt x="115543" y="12153"/>
                  </a:cubicBezTo>
                  <a:cubicBezTo>
                    <a:pt x="115526" y="12153"/>
                    <a:pt x="115508" y="12154"/>
                    <a:pt x="115491" y="12156"/>
                  </a:cubicBezTo>
                  <a:cubicBezTo>
                    <a:pt x="115384" y="12162"/>
                    <a:pt x="115277" y="12165"/>
                    <a:pt x="115171" y="12165"/>
                  </a:cubicBezTo>
                  <a:cubicBezTo>
                    <a:pt x="114288" y="12165"/>
                    <a:pt x="113416" y="11990"/>
                    <a:pt x="112534" y="11990"/>
                  </a:cubicBezTo>
                  <a:cubicBezTo>
                    <a:pt x="112408" y="11990"/>
                    <a:pt x="112283" y="11994"/>
                    <a:pt x="112157" y="12002"/>
                  </a:cubicBezTo>
                  <a:cubicBezTo>
                    <a:pt x="112100" y="12004"/>
                    <a:pt x="112043" y="12005"/>
                    <a:pt x="111986" y="12005"/>
                  </a:cubicBezTo>
                  <a:cubicBezTo>
                    <a:pt x="111757" y="12005"/>
                    <a:pt x="111531" y="11983"/>
                    <a:pt x="111312" y="11906"/>
                  </a:cubicBezTo>
                  <a:cubicBezTo>
                    <a:pt x="111157" y="11859"/>
                    <a:pt x="110978" y="11859"/>
                    <a:pt x="110812" y="11859"/>
                  </a:cubicBezTo>
                  <a:lnTo>
                    <a:pt x="109466" y="11859"/>
                  </a:lnTo>
                  <a:cubicBezTo>
                    <a:pt x="109385" y="11859"/>
                    <a:pt x="109299" y="11866"/>
                    <a:pt x="109216" y="11866"/>
                  </a:cubicBezTo>
                  <a:cubicBezTo>
                    <a:pt x="109154" y="11866"/>
                    <a:pt x="109094" y="11862"/>
                    <a:pt x="109038" y="11847"/>
                  </a:cubicBezTo>
                  <a:cubicBezTo>
                    <a:pt x="108558" y="11731"/>
                    <a:pt x="108075" y="11705"/>
                    <a:pt x="107590" y="11705"/>
                  </a:cubicBezTo>
                  <a:cubicBezTo>
                    <a:pt x="107201" y="11705"/>
                    <a:pt x="106812" y="11722"/>
                    <a:pt x="106422" y="11722"/>
                  </a:cubicBezTo>
                  <a:cubicBezTo>
                    <a:pt x="106297" y="11722"/>
                    <a:pt x="106173" y="11720"/>
                    <a:pt x="106049" y="11716"/>
                  </a:cubicBezTo>
                  <a:cubicBezTo>
                    <a:pt x="105886" y="11712"/>
                    <a:pt x="105722" y="11711"/>
                    <a:pt x="105557" y="11711"/>
                  </a:cubicBezTo>
                  <a:cubicBezTo>
                    <a:pt x="105228" y="11711"/>
                    <a:pt x="104894" y="11716"/>
                    <a:pt x="104561" y="11716"/>
                  </a:cubicBezTo>
                  <a:cubicBezTo>
                    <a:pt x="104228" y="11704"/>
                    <a:pt x="103894" y="11716"/>
                    <a:pt x="103573" y="11609"/>
                  </a:cubicBezTo>
                  <a:cubicBezTo>
                    <a:pt x="103460" y="11576"/>
                    <a:pt x="103340" y="11568"/>
                    <a:pt x="103219" y="11568"/>
                  </a:cubicBezTo>
                  <a:cubicBezTo>
                    <a:pt x="103123" y="11568"/>
                    <a:pt x="103025" y="11573"/>
                    <a:pt x="102930" y="11573"/>
                  </a:cubicBezTo>
                  <a:lnTo>
                    <a:pt x="99084" y="11573"/>
                  </a:lnTo>
                  <a:cubicBezTo>
                    <a:pt x="98894" y="11573"/>
                    <a:pt x="98703" y="11561"/>
                    <a:pt x="98513" y="11549"/>
                  </a:cubicBezTo>
                  <a:cubicBezTo>
                    <a:pt x="98382" y="11537"/>
                    <a:pt x="98298" y="11454"/>
                    <a:pt x="98286" y="11323"/>
                  </a:cubicBezTo>
                  <a:cubicBezTo>
                    <a:pt x="98262" y="11180"/>
                    <a:pt x="98262" y="11037"/>
                    <a:pt x="98262" y="10894"/>
                  </a:cubicBezTo>
                  <a:cubicBezTo>
                    <a:pt x="98262" y="10347"/>
                    <a:pt x="98262" y="9799"/>
                    <a:pt x="98262" y="9251"/>
                  </a:cubicBezTo>
                  <a:cubicBezTo>
                    <a:pt x="98262" y="8870"/>
                    <a:pt x="98286" y="8501"/>
                    <a:pt x="98155" y="8120"/>
                  </a:cubicBezTo>
                  <a:cubicBezTo>
                    <a:pt x="98096" y="7953"/>
                    <a:pt x="98120" y="7751"/>
                    <a:pt x="98120" y="7561"/>
                  </a:cubicBezTo>
                  <a:lnTo>
                    <a:pt x="98120" y="0"/>
                  </a:lnTo>
                  <a:lnTo>
                    <a:pt x="97405" y="0"/>
                  </a:lnTo>
                  <a:cubicBezTo>
                    <a:pt x="97417" y="2953"/>
                    <a:pt x="97417" y="5894"/>
                    <a:pt x="97417" y="8846"/>
                  </a:cubicBezTo>
                  <a:cubicBezTo>
                    <a:pt x="97417" y="9180"/>
                    <a:pt x="97453" y="9501"/>
                    <a:pt x="97512" y="9835"/>
                  </a:cubicBezTo>
                  <a:cubicBezTo>
                    <a:pt x="97584" y="10323"/>
                    <a:pt x="97536" y="10823"/>
                    <a:pt x="97536" y="11323"/>
                  </a:cubicBezTo>
                  <a:cubicBezTo>
                    <a:pt x="97536" y="11454"/>
                    <a:pt x="97429" y="11537"/>
                    <a:pt x="97298" y="11549"/>
                  </a:cubicBezTo>
                  <a:cubicBezTo>
                    <a:pt x="97131" y="11573"/>
                    <a:pt x="96965" y="11573"/>
                    <a:pt x="96798" y="11573"/>
                  </a:cubicBezTo>
                  <a:lnTo>
                    <a:pt x="92166" y="11573"/>
                  </a:lnTo>
                  <a:cubicBezTo>
                    <a:pt x="91881" y="11573"/>
                    <a:pt x="91607" y="11573"/>
                    <a:pt x="91321" y="11478"/>
                  </a:cubicBezTo>
                  <a:cubicBezTo>
                    <a:pt x="91194" y="11435"/>
                    <a:pt x="91054" y="11429"/>
                    <a:pt x="90919" y="11429"/>
                  </a:cubicBezTo>
                  <a:cubicBezTo>
                    <a:pt x="90866" y="11429"/>
                    <a:pt x="90813" y="11430"/>
                    <a:pt x="90762" y="11430"/>
                  </a:cubicBezTo>
                  <a:lnTo>
                    <a:pt x="89476" y="11430"/>
                  </a:lnTo>
                  <a:cubicBezTo>
                    <a:pt x="89394" y="11430"/>
                    <a:pt x="89308" y="11438"/>
                    <a:pt x="89226" y="11438"/>
                  </a:cubicBezTo>
                  <a:cubicBezTo>
                    <a:pt x="89164" y="11438"/>
                    <a:pt x="89103" y="11433"/>
                    <a:pt x="89047" y="11418"/>
                  </a:cubicBezTo>
                  <a:cubicBezTo>
                    <a:pt x="88504" y="11300"/>
                    <a:pt x="87958" y="11271"/>
                    <a:pt x="87412" y="11271"/>
                  </a:cubicBezTo>
                  <a:cubicBezTo>
                    <a:pt x="86907" y="11271"/>
                    <a:pt x="86402" y="11296"/>
                    <a:pt x="85898" y="11296"/>
                  </a:cubicBezTo>
                  <a:cubicBezTo>
                    <a:pt x="85741" y="11296"/>
                    <a:pt x="85584" y="11293"/>
                    <a:pt x="85428" y="11287"/>
                  </a:cubicBezTo>
                  <a:cubicBezTo>
                    <a:pt x="84975" y="11263"/>
                    <a:pt x="84523" y="11311"/>
                    <a:pt x="84082" y="11168"/>
                  </a:cubicBezTo>
                  <a:cubicBezTo>
                    <a:pt x="83990" y="11141"/>
                    <a:pt x="83893" y="11134"/>
                    <a:pt x="83795" y="11134"/>
                  </a:cubicBezTo>
                  <a:cubicBezTo>
                    <a:pt x="83677" y="11134"/>
                    <a:pt x="83556" y="11144"/>
                    <a:pt x="83439" y="11144"/>
                  </a:cubicBezTo>
                  <a:lnTo>
                    <a:pt x="73878" y="11144"/>
                  </a:lnTo>
                  <a:cubicBezTo>
                    <a:pt x="73774" y="11144"/>
                    <a:pt x="73682" y="11145"/>
                    <a:pt x="73600" y="11145"/>
                  </a:cubicBezTo>
                  <a:cubicBezTo>
                    <a:pt x="72948" y="11145"/>
                    <a:pt x="72986" y="11098"/>
                    <a:pt x="72986" y="10251"/>
                  </a:cubicBezTo>
                  <a:lnTo>
                    <a:pt x="72986" y="2191"/>
                  </a:lnTo>
                  <a:cubicBezTo>
                    <a:pt x="72986" y="1846"/>
                    <a:pt x="73009" y="1488"/>
                    <a:pt x="73081" y="1143"/>
                  </a:cubicBezTo>
                  <a:cubicBezTo>
                    <a:pt x="73164" y="774"/>
                    <a:pt x="73116" y="381"/>
                    <a:pt x="73128" y="0"/>
                  </a:cubicBezTo>
                  <a:lnTo>
                    <a:pt x="72414" y="0"/>
                  </a:lnTo>
                  <a:cubicBezTo>
                    <a:pt x="72414" y="3477"/>
                    <a:pt x="72414" y="6953"/>
                    <a:pt x="72414" y="10430"/>
                  </a:cubicBezTo>
                  <a:cubicBezTo>
                    <a:pt x="72414" y="11132"/>
                    <a:pt x="72414" y="11144"/>
                    <a:pt x="71712" y="11144"/>
                  </a:cubicBezTo>
                  <a:lnTo>
                    <a:pt x="68783" y="11144"/>
                  </a:lnTo>
                  <a:cubicBezTo>
                    <a:pt x="68544" y="11144"/>
                    <a:pt x="68306" y="11144"/>
                    <a:pt x="68080" y="11061"/>
                  </a:cubicBezTo>
                  <a:cubicBezTo>
                    <a:pt x="67937" y="11007"/>
                    <a:pt x="67787" y="10995"/>
                    <a:pt x="67637" y="10995"/>
                  </a:cubicBezTo>
                  <a:cubicBezTo>
                    <a:pt x="67525" y="10995"/>
                    <a:pt x="67413" y="11001"/>
                    <a:pt x="67306" y="11001"/>
                  </a:cubicBezTo>
                  <a:lnTo>
                    <a:pt x="55019" y="11001"/>
                  </a:lnTo>
                  <a:cubicBezTo>
                    <a:pt x="54952" y="11001"/>
                    <a:pt x="54884" y="11002"/>
                    <a:pt x="54817" y="11002"/>
                  </a:cubicBezTo>
                  <a:cubicBezTo>
                    <a:pt x="54483" y="11002"/>
                    <a:pt x="54154" y="10994"/>
                    <a:pt x="53816" y="10894"/>
                  </a:cubicBezTo>
                  <a:cubicBezTo>
                    <a:pt x="53711" y="10861"/>
                    <a:pt x="53594" y="10854"/>
                    <a:pt x="53474" y="10854"/>
                  </a:cubicBezTo>
                  <a:cubicBezTo>
                    <a:pt x="53378" y="10854"/>
                    <a:pt x="53281" y="10859"/>
                    <a:pt x="53185" y="10859"/>
                  </a:cubicBezTo>
                  <a:lnTo>
                    <a:pt x="46185" y="10859"/>
                  </a:lnTo>
                  <a:cubicBezTo>
                    <a:pt x="45423" y="10859"/>
                    <a:pt x="45387" y="10847"/>
                    <a:pt x="45434" y="10132"/>
                  </a:cubicBezTo>
                  <a:cubicBezTo>
                    <a:pt x="45482" y="9299"/>
                    <a:pt x="45601" y="8477"/>
                    <a:pt x="45577" y="7644"/>
                  </a:cubicBezTo>
                  <a:cubicBezTo>
                    <a:pt x="45756" y="7180"/>
                    <a:pt x="45661" y="6703"/>
                    <a:pt x="45720" y="6239"/>
                  </a:cubicBezTo>
                  <a:cubicBezTo>
                    <a:pt x="45815" y="5501"/>
                    <a:pt x="45804" y="4763"/>
                    <a:pt x="45875" y="4036"/>
                  </a:cubicBezTo>
                  <a:cubicBezTo>
                    <a:pt x="45935" y="3524"/>
                    <a:pt x="45911" y="2989"/>
                    <a:pt x="46018" y="2488"/>
                  </a:cubicBezTo>
                  <a:cubicBezTo>
                    <a:pt x="46173" y="1655"/>
                    <a:pt x="46101" y="834"/>
                    <a:pt x="46137" y="0"/>
                  </a:cubicBezTo>
                  <a:lnTo>
                    <a:pt x="45423" y="0"/>
                  </a:lnTo>
                  <a:cubicBezTo>
                    <a:pt x="45423" y="762"/>
                    <a:pt x="45434" y="1524"/>
                    <a:pt x="45423" y="2286"/>
                  </a:cubicBezTo>
                  <a:cubicBezTo>
                    <a:pt x="45423" y="2465"/>
                    <a:pt x="45411" y="2667"/>
                    <a:pt x="45351" y="2846"/>
                  </a:cubicBezTo>
                  <a:cubicBezTo>
                    <a:pt x="45303" y="3036"/>
                    <a:pt x="45292" y="3215"/>
                    <a:pt x="45292" y="3405"/>
                  </a:cubicBezTo>
                  <a:cubicBezTo>
                    <a:pt x="45280" y="3882"/>
                    <a:pt x="45315" y="4358"/>
                    <a:pt x="45161" y="4822"/>
                  </a:cubicBezTo>
                  <a:cubicBezTo>
                    <a:pt x="45113" y="4989"/>
                    <a:pt x="45149" y="5191"/>
                    <a:pt x="45149" y="5382"/>
                  </a:cubicBezTo>
                  <a:cubicBezTo>
                    <a:pt x="45137" y="5787"/>
                    <a:pt x="45161" y="6191"/>
                    <a:pt x="45042" y="6584"/>
                  </a:cubicBezTo>
                  <a:cubicBezTo>
                    <a:pt x="44970" y="6834"/>
                    <a:pt x="45006" y="7108"/>
                    <a:pt x="45006" y="7370"/>
                  </a:cubicBezTo>
                  <a:cubicBezTo>
                    <a:pt x="44982" y="7882"/>
                    <a:pt x="45018" y="8406"/>
                    <a:pt x="44887" y="8918"/>
                  </a:cubicBezTo>
                  <a:cubicBezTo>
                    <a:pt x="44803" y="9263"/>
                    <a:pt x="44863" y="9632"/>
                    <a:pt x="44863" y="9989"/>
                  </a:cubicBezTo>
                  <a:cubicBezTo>
                    <a:pt x="44863" y="10820"/>
                    <a:pt x="44892" y="10859"/>
                    <a:pt x="44243" y="10859"/>
                  </a:cubicBezTo>
                  <a:cubicBezTo>
                    <a:pt x="44175" y="10859"/>
                    <a:pt x="44101" y="10859"/>
                    <a:pt x="44018" y="10859"/>
                  </a:cubicBezTo>
                  <a:lnTo>
                    <a:pt x="38315" y="10859"/>
                  </a:lnTo>
                  <a:cubicBezTo>
                    <a:pt x="38219" y="10859"/>
                    <a:pt x="38124" y="10857"/>
                    <a:pt x="38029" y="10857"/>
                  </a:cubicBezTo>
                  <a:cubicBezTo>
                    <a:pt x="37792" y="10857"/>
                    <a:pt x="37556" y="10869"/>
                    <a:pt x="37326" y="10954"/>
                  </a:cubicBezTo>
                  <a:cubicBezTo>
                    <a:pt x="37172" y="11013"/>
                    <a:pt x="36993" y="10990"/>
                    <a:pt x="36826" y="11001"/>
                  </a:cubicBezTo>
                  <a:lnTo>
                    <a:pt x="35267" y="11001"/>
                  </a:lnTo>
                  <a:cubicBezTo>
                    <a:pt x="35165" y="11001"/>
                    <a:pt x="35063" y="11000"/>
                    <a:pt x="34962" y="11000"/>
                  </a:cubicBezTo>
                  <a:cubicBezTo>
                    <a:pt x="34683" y="11000"/>
                    <a:pt x="34406" y="11013"/>
                    <a:pt x="34135" y="11109"/>
                  </a:cubicBezTo>
                  <a:cubicBezTo>
                    <a:pt x="34049" y="11142"/>
                    <a:pt x="33956" y="11149"/>
                    <a:pt x="33862" y="11149"/>
                  </a:cubicBezTo>
                  <a:cubicBezTo>
                    <a:pt x="33786" y="11149"/>
                    <a:pt x="33709" y="11144"/>
                    <a:pt x="33635" y="11144"/>
                  </a:cubicBezTo>
                  <a:lnTo>
                    <a:pt x="31504" y="11144"/>
                  </a:lnTo>
                  <a:cubicBezTo>
                    <a:pt x="31433" y="11146"/>
                    <a:pt x="31363" y="11147"/>
                    <a:pt x="31292" y="11147"/>
                  </a:cubicBezTo>
                  <a:cubicBezTo>
                    <a:pt x="31217" y="11147"/>
                    <a:pt x="31142" y="11146"/>
                    <a:pt x="31067" y="11146"/>
                  </a:cubicBezTo>
                  <a:cubicBezTo>
                    <a:pt x="30738" y="11146"/>
                    <a:pt x="30410" y="11156"/>
                    <a:pt x="30087" y="11263"/>
                  </a:cubicBezTo>
                  <a:cubicBezTo>
                    <a:pt x="29998" y="11287"/>
                    <a:pt x="29903" y="11293"/>
                    <a:pt x="29806" y="11293"/>
                  </a:cubicBezTo>
                  <a:cubicBezTo>
                    <a:pt x="29709" y="11293"/>
                    <a:pt x="29611" y="11287"/>
                    <a:pt x="29516" y="11287"/>
                  </a:cubicBezTo>
                  <a:lnTo>
                    <a:pt x="25813" y="11287"/>
                  </a:lnTo>
                  <a:cubicBezTo>
                    <a:pt x="25699" y="11287"/>
                    <a:pt x="25584" y="11286"/>
                    <a:pt x="25470" y="11286"/>
                  </a:cubicBezTo>
                  <a:cubicBezTo>
                    <a:pt x="25157" y="11286"/>
                    <a:pt x="24845" y="11298"/>
                    <a:pt x="24539" y="11394"/>
                  </a:cubicBezTo>
                  <a:cubicBezTo>
                    <a:pt x="24453" y="11427"/>
                    <a:pt x="24360" y="11435"/>
                    <a:pt x="24265" y="11435"/>
                  </a:cubicBezTo>
                  <a:cubicBezTo>
                    <a:pt x="24189" y="11435"/>
                    <a:pt x="24113" y="11430"/>
                    <a:pt x="24039" y="11430"/>
                  </a:cubicBezTo>
                  <a:lnTo>
                    <a:pt x="18979" y="11430"/>
                  </a:lnTo>
                  <a:cubicBezTo>
                    <a:pt x="18884" y="11430"/>
                    <a:pt x="18788" y="11430"/>
                    <a:pt x="18693" y="11418"/>
                  </a:cubicBezTo>
                  <a:cubicBezTo>
                    <a:pt x="18360" y="11406"/>
                    <a:pt x="18300" y="11347"/>
                    <a:pt x="18288" y="10978"/>
                  </a:cubicBezTo>
                  <a:cubicBezTo>
                    <a:pt x="18276" y="10835"/>
                    <a:pt x="18288" y="10692"/>
                    <a:pt x="18288" y="10549"/>
                  </a:cubicBezTo>
                  <a:cubicBezTo>
                    <a:pt x="18288" y="7037"/>
                    <a:pt x="18288" y="3512"/>
                    <a:pt x="18288" y="0"/>
                  </a:cubicBez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4"/>
            <p:cNvSpPr/>
            <p:nvPr/>
          </p:nvSpPr>
          <p:spPr>
            <a:xfrm>
              <a:off x="7375600" y="758550"/>
              <a:ext cx="3300" cy="53600"/>
            </a:xfrm>
            <a:custGeom>
              <a:avLst/>
              <a:gdLst/>
              <a:ahLst/>
              <a:cxnLst/>
              <a:rect l="l" t="t" r="r" b="b"/>
              <a:pathLst>
                <a:path w="132" h="2144" extrusionOk="0">
                  <a:moveTo>
                    <a:pt x="132" y="1"/>
                  </a:moveTo>
                  <a:cubicBezTo>
                    <a:pt x="96" y="72"/>
                    <a:pt x="13" y="156"/>
                    <a:pt x="13" y="239"/>
                  </a:cubicBezTo>
                  <a:cubicBezTo>
                    <a:pt x="1" y="787"/>
                    <a:pt x="1" y="1346"/>
                    <a:pt x="13" y="1906"/>
                  </a:cubicBezTo>
                  <a:cubicBezTo>
                    <a:pt x="13" y="1977"/>
                    <a:pt x="96" y="2061"/>
                    <a:pt x="132" y="2144"/>
                  </a:cubicBezTo>
                  <a:lnTo>
                    <a:pt x="132"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4"/>
            <p:cNvSpPr/>
            <p:nvPr/>
          </p:nvSpPr>
          <p:spPr>
            <a:xfrm>
              <a:off x="7375600" y="883575"/>
              <a:ext cx="3300" cy="50025"/>
            </a:xfrm>
            <a:custGeom>
              <a:avLst/>
              <a:gdLst/>
              <a:ahLst/>
              <a:cxnLst/>
              <a:rect l="l" t="t" r="r" b="b"/>
              <a:pathLst>
                <a:path w="132" h="2001" extrusionOk="0">
                  <a:moveTo>
                    <a:pt x="132" y="0"/>
                  </a:moveTo>
                  <a:cubicBezTo>
                    <a:pt x="96" y="72"/>
                    <a:pt x="13" y="155"/>
                    <a:pt x="13" y="227"/>
                  </a:cubicBezTo>
                  <a:cubicBezTo>
                    <a:pt x="1" y="739"/>
                    <a:pt x="1" y="1251"/>
                    <a:pt x="13" y="1762"/>
                  </a:cubicBezTo>
                  <a:cubicBezTo>
                    <a:pt x="13" y="1834"/>
                    <a:pt x="96" y="1917"/>
                    <a:pt x="132" y="2001"/>
                  </a:cubicBezTo>
                  <a:lnTo>
                    <a:pt x="132" y="1989"/>
                  </a:lnTo>
                  <a:lnTo>
                    <a:pt x="132" y="0"/>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4"/>
            <p:cNvSpPr/>
            <p:nvPr/>
          </p:nvSpPr>
          <p:spPr>
            <a:xfrm>
              <a:off x="7374425" y="579950"/>
              <a:ext cx="4475" cy="25050"/>
            </a:xfrm>
            <a:custGeom>
              <a:avLst/>
              <a:gdLst/>
              <a:ahLst/>
              <a:cxnLst/>
              <a:rect l="l" t="t" r="r" b="b"/>
              <a:pathLst>
                <a:path w="179" h="1002" extrusionOk="0">
                  <a:moveTo>
                    <a:pt x="179" y="1"/>
                  </a:moveTo>
                  <a:cubicBezTo>
                    <a:pt x="0" y="394"/>
                    <a:pt x="0" y="608"/>
                    <a:pt x="179" y="1001"/>
                  </a:cubicBezTo>
                  <a:lnTo>
                    <a:pt x="179"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4"/>
            <p:cNvSpPr/>
            <p:nvPr/>
          </p:nvSpPr>
          <p:spPr>
            <a:xfrm>
              <a:off x="7373825" y="1154725"/>
              <a:ext cx="5075" cy="21475"/>
            </a:xfrm>
            <a:custGeom>
              <a:avLst/>
              <a:gdLst/>
              <a:ahLst/>
              <a:cxnLst/>
              <a:rect l="l" t="t" r="r" b="b"/>
              <a:pathLst>
                <a:path w="203" h="859" extrusionOk="0">
                  <a:moveTo>
                    <a:pt x="203" y="1"/>
                  </a:moveTo>
                  <a:cubicBezTo>
                    <a:pt x="1" y="287"/>
                    <a:pt x="1" y="572"/>
                    <a:pt x="203" y="858"/>
                  </a:cubicBezTo>
                  <a:lnTo>
                    <a:pt x="203"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4"/>
            <p:cNvSpPr/>
            <p:nvPr/>
          </p:nvSpPr>
          <p:spPr>
            <a:xfrm>
              <a:off x="7374125" y="619250"/>
              <a:ext cx="4775" cy="17875"/>
            </a:xfrm>
            <a:custGeom>
              <a:avLst/>
              <a:gdLst/>
              <a:ahLst/>
              <a:cxnLst/>
              <a:rect l="l" t="t" r="r" b="b"/>
              <a:pathLst>
                <a:path w="191" h="715" extrusionOk="0">
                  <a:moveTo>
                    <a:pt x="191" y="1"/>
                  </a:moveTo>
                  <a:cubicBezTo>
                    <a:pt x="0" y="239"/>
                    <a:pt x="0" y="477"/>
                    <a:pt x="191" y="715"/>
                  </a:cubicBezTo>
                  <a:lnTo>
                    <a:pt x="191"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4"/>
            <p:cNvSpPr/>
            <p:nvPr/>
          </p:nvSpPr>
          <p:spPr>
            <a:xfrm>
              <a:off x="7374125" y="679975"/>
              <a:ext cx="4775" cy="17875"/>
            </a:xfrm>
            <a:custGeom>
              <a:avLst/>
              <a:gdLst/>
              <a:ahLst/>
              <a:cxnLst/>
              <a:rect l="l" t="t" r="r" b="b"/>
              <a:pathLst>
                <a:path w="191" h="715" extrusionOk="0">
                  <a:moveTo>
                    <a:pt x="191" y="0"/>
                  </a:moveTo>
                  <a:cubicBezTo>
                    <a:pt x="0" y="239"/>
                    <a:pt x="0" y="477"/>
                    <a:pt x="191" y="715"/>
                  </a:cubicBezTo>
                  <a:lnTo>
                    <a:pt x="191" y="0"/>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4"/>
            <p:cNvSpPr/>
            <p:nvPr/>
          </p:nvSpPr>
          <p:spPr>
            <a:xfrm>
              <a:off x="7374125" y="1033300"/>
              <a:ext cx="4775" cy="17875"/>
            </a:xfrm>
            <a:custGeom>
              <a:avLst/>
              <a:gdLst/>
              <a:ahLst/>
              <a:cxnLst/>
              <a:rect l="l" t="t" r="r" b="b"/>
              <a:pathLst>
                <a:path w="191" h="715" extrusionOk="0">
                  <a:moveTo>
                    <a:pt x="191" y="0"/>
                  </a:moveTo>
                  <a:cubicBezTo>
                    <a:pt x="0" y="238"/>
                    <a:pt x="0" y="476"/>
                    <a:pt x="191" y="715"/>
                  </a:cubicBezTo>
                  <a:lnTo>
                    <a:pt x="191" y="0"/>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4"/>
            <p:cNvSpPr/>
            <p:nvPr/>
          </p:nvSpPr>
          <p:spPr>
            <a:xfrm>
              <a:off x="7374425" y="1115450"/>
              <a:ext cx="4475" cy="14300"/>
            </a:xfrm>
            <a:custGeom>
              <a:avLst/>
              <a:gdLst/>
              <a:ahLst/>
              <a:cxnLst/>
              <a:rect l="l" t="t" r="r" b="b"/>
              <a:pathLst>
                <a:path w="179" h="572" extrusionOk="0">
                  <a:moveTo>
                    <a:pt x="179" y="0"/>
                  </a:moveTo>
                  <a:cubicBezTo>
                    <a:pt x="0" y="274"/>
                    <a:pt x="0" y="298"/>
                    <a:pt x="179" y="572"/>
                  </a:cubicBezTo>
                  <a:lnTo>
                    <a:pt x="179" y="0"/>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4"/>
            <p:cNvSpPr/>
            <p:nvPr/>
          </p:nvSpPr>
          <p:spPr>
            <a:xfrm>
              <a:off x="7374725" y="826425"/>
              <a:ext cx="4175" cy="10725"/>
            </a:xfrm>
            <a:custGeom>
              <a:avLst/>
              <a:gdLst/>
              <a:ahLst/>
              <a:cxnLst/>
              <a:rect l="l" t="t" r="r" b="b"/>
              <a:pathLst>
                <a:path w="167" h="429" extrusionOk="0">
                  <a:moveTo>
                    <a:pt x="167" y="0"/>
                  </a:moveTo>
                  <a:cubicBezTo>
                    <a:pt x="0" y="203"/>
                    <a:pt x="0" y="215"/>
                    <a:pt x="167" y="429"/>
                  </a:cubicBezTo>
                  <a:lnTo>
                    <a:pt x="167" y="0"/>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4"/>
            <p:cNvSpPr/>
            <p:nvPr/>
          </p:nvSpPr>
          <p:spPr>
            <a:xfrm>
              <a:off x="7376200" y="847850"/>
              <a:ext cx="2700" cy="10750"/>
            </a:xfrm>
            <a:custGeom>
              <a:avLst/>
              <a:gdLst/>
              <a:ahLst/>
              <a:cxnLst/>
              <a:rect l="l" t="t" r="r" b="b"/>
              <a:pathLst>
                <a:path w="108" h="430" extrusionOk="0">
                  <a:moveTo>
                    <a:pt x="108" y="1"/>
                  </a:moveTo>
                  <a:cubicBezTo>
                    <a:pt x="1" y="143"/>
                    <a:pt x="1" y="286"/>
                    <a:pt x="108" y="429"/>
                  </a:cubicBezTo>
                  <a:lnTo>
                    <a:pt x="108"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4"/>
            <p:cNvSpPr/>
            <p:nvPr/>
          </p:nvSpPr>
          <p:spPr>
            <a:xfrm>
              <a:off x="7376200" y="2793625"/>
              <a:ext cx="2700" cy="10750"/>
            </a:xfrm>
            <a:custGeom>
              <a:avLst/>
              <a:gdLst/>
              <a:ahLst/>
              <a:cxnLst/>
              <a:rect l="l" t="t" r="r" b="b"/>
              <a:pathLst>
                <a:path w="108" h="430" extrusionOk="0">
                  <a:moveTo>
                    <a:pt x="108" y="1"/>
                  </a:moveTo>
                  <a:cubicBezTo>
                    <a:pt x="1" y="143"/>
                    <a:pt x="1" y="286"/>
                    <a:pt x="108" y="429"/>
                  </a:cubicBezTo>
                  <a:lnTo>
                    <a:pt x="108"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4"/>
            <p:cNvSpPr/>
            <p:nvPr/>
          </p:nvSpPr>
          <p:spPr>
            <a:xfrm>
              <a:off x="7375600" y="665675"/>
              <a:ext cx="3300" cy="7175"/>
            </a:xfrm>
            <a:custGeom>
              <a:avLst/>
              <a:gdLst/>
              <a:ahLst/>
              <a:cxnLst/>
              <a:rect l="l" t="t" r="r" b="b"/>
              <a:pathLst>
                <a:path w="132" h="287" extrusionOk="0">
                  <a:moveTo>
                    <a:pt x="132" y="1"/>
                  </a:moveTo>
                  <a:cubicBezTo>
                    <a:pt x="1" y="96"/>
                    <a:pt x="1" y="191"/>
                    <a:pt x="132" y="287"/>
                  </a:cubicBezTo>
                  <a:lnTo>
                    <a:pt x="132"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4"/>
            <p:cNvSpPr/>
            <p:nvPr/>
          </p:nvSpPr>
          <p:spPr>
            <a:xfrm>
              <a:off x="7375600" y="869275"/>
              <a:ext cx="3300" cy="7175"/>
            </a:xfrm>
            <a:custGeom>
              <a:avLst/>
              <a:gdLst/>
              <a:ahLst/>
              <a:cxnLst/>
              <a:rect l="l" t="t" r="r" b="b"/>
              <a:pathLst>
                <a:path w="132" h="287" extrusionOk="0">
                  <a:moveTo>
                    <a:pt x="132" y="1"/>
                  </a:moveTo>
                  <a:cubicBezTo>
                    <a:pt x="1" y="96"/>
                    <a:pt x="1" y="191"/>
                    <a:pt x="132" y="287"/>
                  </a:cubicBezTo>
                  <a:lnTo>
                    <a:pt x="132"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4"/>
            <p:cNvSpPr/>
            <p:nvPr/>
          </p:nvSpPr>
          <p:spPr>
            <a:xfrm>
              <a:off x="7375600" y="2736475"/>
              <a:ext cx="3300" cy="7175"/>
            </a:xfrm>
            <a:custGeom>
              <a:avLst/>
              <a:gdLst/>
              <a:ahLst/>
              <a:cxnLst/>
              <a:rect l="l" t="t" r="r" b="b"/>
              <a:pathLst>
                <a:path w="132" h="287" extrusionOk="0">
                  <a:moveTo>
                    <a:pt x="132" y="1"/>
                  </a:moveTo>
                  <a:cubicBezTo>
                    <a:pt x="1" y="96"/>
                    <a:pt x="1" y="191"/>
                    <a:pt x="132" y="286"/>
                  </a:cubicBezTo>
                  <a:lnTo>
                    <a:pt x="132"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4"/>
            <p:cNvSpPr/>
            <p:nvPr/>
          </p:nvSpPr>
          <p:spPr>
            <a:xfrm>
              <a:off x="7375600" y="1843800"/>
              <a:ext cx="3300" cy="7175"/>
            </a:xfrm>
            <a:custGeom>
              <a:avLst/>
              <a:gdLst/>
              <a:ahLst/>
              <a:cxnLst/>
              <a:rect l="l" t="t" r="r" b="b"/>
              <a:pathLst>
                <a:path w="132" h="287" extrusionOk="0">
                  <a:moveTo>
                    <a:pt x="132" y="1"/>
                  </a:moveTo>
                  <a:cubicBezTo>
                    <a:pt x="1" y="96"/>
                    <a:pt x="1" y="191"/>
                    <a:pt x="132" y="287"/>
                  </a:cubicBezTo>
                  <a:lnTo>
                    <a:pt x="132"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4"/>
            <p:cNvSpPr/>
            <p:nvPr/>
          </p:nvSpPr>
          <p:spPr>
            <a:xfrm>
              <a:off x="7377700" y="554950"/>
              <a:ext cx="1200" cy="3600"/>
            </a:xfrm>
            <a:custGeom>
              <a:avLst/>
              <a:gdLst/>
              <a:ahLst/>
              <a:cxnLst/>
              <a:rect l="l" t="t" r="r" b="b"/>
              <a:pathLst>
                <a:path w="48" h="144" extrusionOk="0">
                  <a:moveTo>
                    <a:pt x="48" y="1"/>
                  </a:moveTo>
                  <a:cubicBezTo>
                    <a:pt x="36" y="13"/>
                    <a:pt x="0" y="37"/>
                    <a:pt x="12" y="49"/>
                  </a:cubicBezTo>
                  <a:cubicBezTo>
                    <a:pt x="12" y="84"/>
                    <a:pt x="36" y="108"/>
                    <a:pt x="48" y="144"/>
                  </a:cubicBezTo>
                  <a:lnTo>
                    <a:pt x="48"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4"/>
            <p:cNvSpPr/>
            <p:nvPr/>
          </p:nvSpPr>
          <p:spPr>
            <a:xfrm>
              <a:off x="7377700" y="2033125"/>
              <a:ext cx="1200" cy="3600"/>
            </a:xfrm>
            <a:custGeom>
              <a:avLst/>
              <a:gdLst/>
              <a:ahLst/>
              <a:cxnLst/>
              <a:rect l="l" t="t" r="r" b="b"/>
              <a:pathLst>
                <a:path w="48" h="144" extrusionOk="0">
                  <a:moveTo>
                    <a:pt x="48" y="0"/>
                  </a:moveTo>
                  <a:cubicBezTo>
                    <a:pt x="36" y="12"/>
                    <a:pt x="0" y="36"/>
                    <a:pt x="0" y="48"/>
                  </a:cubicBezTo>
                  <a:cubicBezTo>
                    <a:pt x="12" y="72"/>
                    <a:pt x="36" y="107"/>
                    <a:pt x="48" y="143"/>
                  </a:cubicBezTo>
                  <a:lnTo>
                    <a:pt x="48" y="0"/>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4"/>
            <p:cNvSpPr/>
            <p:nvPr/>
          </p:nvSpPr>
          <p:spPr>
            <a:xfrm>
              <a:off x="7375325" y="5149875"/>
              <a:ext cx="4275" cy="3875"/>
            </a:xfrm>
            <a:custGeom>
              <a:avLst/>
              <a:gdLst/>
              <a:ahLst/>
              <a:cxnLst/>
              <a:rect l="l" t="t" r="r" b="b"/>
              <a:pathLst>
                <a:path w="171" h="155" extrusionOk="0">
                  <a:moveTo>
                    <a:pt x="143" y="0"/>
                  </a:moveTo>
                  <a:lnTo>
                    <a:pt x="0" y="143"/>
                  </a:lnTo>
                  <a:cubicBezTo>
                    <a:pt x="28" y="151"/>
                    <a:pt x="52" y="155"/>
                    <a:pt x="73" y="155"/>
                  </a:cubicBezTo>
                  <a:cubicBezTo>
                    <a:pt x="148" y="155"/>
                    <a:pt x="171" y="103"/>
                    <a:pt x="143" y="0"/>
                  </a:cubicBez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0" name="Google Shape;670;p24"/>
          <p:cNvSpPr txBox="1">
            <a:spLocks noGrp="1"/>
          </p:cNvSpPr>
          <p:nvPr>
            <p:ph type="subTitle" idx="1"/>
          </p:nvPr>
        </p:nvSpPr>
        <p:spPr>
          <a:xfrm>
            <a:off x="872400" y="2535213"/>
            <a:ext cx="2699700" cy="1159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71" name="Google Shape;671;p24"/>
          <p:cNvSpPr txBox="1">
            <a:spLocks noGrp="1"/>
          </p:cNvSpPr>
          <p:nvPr>
            <p:ph type="title"/>
          </p:nvPr>
        </p:nvSpPr>
        <p:spPr>
          <a:xfrm>
            <a:off x="872400" y="1448788"/>
            <a:ext cx="2699700" cy="10863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3700"/>
              <a:buNone/>
              <a:defRPr sz="37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pic>
        <p:nvPicPr>
          <p:cNvPr id="672" name="Google Shape;672;p24"/>
          <p:cNvPicPr preferRelativeResize="0"/>
          <p:nvPr/>
        </p:nvPicPr>
        <p:blipFill>
          <a:blip r:embed="rId2">
            <a:alphaModFix/>
          </a:blip>
          <a:stretch>
            <a:fillRect/>
          </a:stretch>
        </p:blipFill>
        <p:spPr>
          <a:xfrm>
            <a:off x="-9" y="4135050"/>
            <a:ext cx="9164063" cy="1027951"/>
          </a:xfrm>
          <a:prstGeom prst="rect">
            <a:avLst/>
          </a:prstGeom>
          <a:noFill/>
          <a:ln>
            <a:noFill/>
          </a:ln>
          <a:effectLst>
            <a:outerShdw blurRad="57150" dist="19050" algn="bl" rotWithShape="0">
              <a:srgbClr val="000000">
                <a:alpha val="50000"/>
              </a:srgbClr>
            </a:outerShdw>
          </a:effectLst>
        </p:spPr>
      </p:pic>
      <p:sp>
        <p:nvSpPr>
          <p:cNvPr id="673" name="Google Shape;673;p24"/>
          <p:cNvSpPr/>
          <p:nvPr/>
        </p:nvSpPr>
        <p:spPr>
          <a:xfrm flipH="1">
            <a:off x="-16731" y="4469965"/>
            <a:ext cx="9180782" cy="677556"/>
          </a:xfrm>
          <a:custGeom>
            <a:avLst/>
            <a:gdLst/>
            <a:ahLst/>
            <a:cxnLst/>
            <a:rect l="l" t="t" r="r" b="b"/>
            <a:pathLst>
              <a:path w="76330" h="17371" extrusionOk="0">
                <a:moveTo>
                  <a:pt x="70325" y="0"/>
                </a:moveTo>
                <a:cubicBezTo>
                  <a:pt x="67535" y="0"/>
                  <a:pt x="64769" y="422"/>
                  <a:pt x="61949" y="1260"/>
                </a:cubicBezTo>
                <a:cubicBezTo>
                  <a:pt x="57759" y="2506"/>
                  <a:pt x="53766" y="4656"/>
                  <a:pt x="49511" y="5532"/>
                </a:cubicBezTo>
                <a:cubicBezTo>
                  <a:pt x="45203" y="6419"/>
                  <a:pt x="40738" y="5973"/>
                  <a:pt x="36483" y="7173"/>
                </a:cubicBezTo>
                <a:cubicBezTo>
                  <a:pt x="35225" y="7529"/>
                  <a:pt x="33994" y="8025"/>
                  <a:pt x="32720" y="8280"/>
                </a:cubicBezTo>
                <a:cubicBezTo>
                  <a:pt x="31796" y="8466"/>
                  <a:pt x="30863" y="8522"/>
                  <a:pt x="29926" y="8522"/>
                </a:cubicBezTo>
                <a:cubicBezTo>
                  <a:pt x="28954" y="8522"/>
                  <a:pt x="27978" y="8461"/>
                  <a:pt x="27006" y="8421"/>
                </a:cubicBezTo>
                <a:cubicBezTo>
                  <a:pt x="26270" y="8389"/>
                  <a:pt x="25533" y="8370"/>
                  <a:pt x="24796" y="8370"/>
                </a:cubicBezTo>
                <a:cubicBezTo>
                  <a:pt x="22362" y="8370"/>
                  <a:pt x="19930" y="8582"/>
                  <a:pt x="17574" y="9280"/>
                </a:cubicBezTo>
                <a:cubicBezTo>
                  <a:pt x="15753" y="9819"/>
                  <a:pt x="13998" y="10643"/>
                  <a:pt x="12172" y="11151"/>
                </a:cubicBezTo>
                <a:cubicBezTo>
                  <a:pt x="10474" y="11624"/>
                  <a:pt x="8731" y="11817"/>
                  <a:pt x="6995" y="12009"/>
                </a:cubicBezTo>
                <a:cubicBezTo>
                  <a:pt x="4704" y="12263"/>
                  <a:pt x="2301" y="12696"/>
                  <a:pt x="1" y="12696"/>
                </a:cubicBezTo>
                <a:lnTo>
                  <a:pt x="1" y="17371"/>
                </a:lnTo>
                <a:lnTo>
                  <a:pt x="76330" y="17371"/>
                </a:lnTo>
                <a:lnTo>
                  <a:pt x="76330" y="639"/>
                </a:lnTo>
                <a:cubicBezTo>
                  <a:pt x="74298" y="212"/>
                  <a:pt x="72306" y="0"/>
                  <a:pt x="70325" y="0"/>
                </a:cubicBezTo>
                <a:close/>
              </a:path>
            </a:pathLst>
          </a:custGeom>
          <a:solidFill>
            <a:schemeClr val="dk1"/>
          </a:solidFill>
          <a:ln>
            <a:noFill/>
          </a:ln>
          <a:effectLst>
            <a:outerShdw blurRad="57150" dist="1905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4"/>
          <p:cNvSpPr/>
          <p:nvPr/>
        </p:nvSpPr>
        <p:spPr>
          <a:xfrm>
            <a:off x="-16725" y="4470000"/>
            <a:ext cx="9180782" cy="677556"/>
          </a:xfrm>
          <a:custGeom>
            <a:avLst/>
            <a:gdLst/>
            <a:ahLst/>
            <a:cxnLst/>
            <a:rect l="l" t="t" r="r" b="b"/>
            <a:pathLst>
              <a:path w="76330" h="17371" extrusionOk="0">
                <a:moveTo>
                  <a:pt x="70325" y="0"/>
                </a:moveTo>
                <a:cubicBezTo>
                  <a:pt x="67535" y="0"/>
                  <a:pt x="64769" y="422"/>
                  <a:pt x="61949" y="1260"/>
                </a:cubicBezTo>
                <a:cubicBezTo>
                  <a:pt x="57759" y="2506"/>
                  <a:pt x="53766" y="4656"/>
                  <a:pt x="49511" y="5532"/>
                </a:cubicBezTo>
                <a:cubicBezTo>
                  <a:pt x="45203" y="6419"/>
                  <a:pt x="40738" y="5973"/>
                  <a:pt x="36483" y="7173"/>
                </a:cubicBezTo>
                <a:cubicBezTo>
                  <a:pt x="35225" y="7529"/>
                  <a:pt x="33994" y="8025"/>
                  <a:pt x="32720" y="8280"/>
                </a:cubicBezTo>
                <a:cubicBezTo>
                  <a:pt x="31796" y="8466"/>
                  <a:pt x="30863" y="8522"/>
                  <a:pt x="29926" y="8522"/>
                </a:cubicBezTo>
                <a:cubicBezTo>
                  <a:pt x="28954" y="8522"/>
                  <a:pt x="27978" y="8461"/>
                  <a:pt x="27006" y="8421"/>
                </a:cubicBezTo>
                <a:cubicBezTo>
                  <a:pt x="26270" y="8389"/>
                  <a:pt x="25533" y="8370"/>
                  <a:pt x="24796" y="8370"/>
                </a:cubicBezTo>
                <a:cubicBezTo>
                  <a:pt x="22362" y="8370"/>
                  <a:pt x="19930" y="8582"/>
                  <a:pt x="17574" y="9280"/>
                </a:cubicBezTo>
                <a:cubicBezTo>
                  <a:pt x="15753" y="9819"/>
                  <a:pt x="13998" y="10643"/>
                  <a:pt x="12172" y="11151"/>
                </a:cubicBezTo>
                <a:cubicBezTo>
                  <a:pt x="10474" y="11624"/>
                  <a:pt x="8731" y="11817"/>
                  <a:pt x="6995" y="12009"/>
                </a:cubicBezTo>
                <a:cubicBezTo>
                  <a:pt x="4704" y="12263"/>
                  <a:pt x="2301" y="12696"/>
                  <a:pt x="1" y="12696"/>
                </a:cubicBezTo>
                <a:lnTo>
                  <a:pt x="1" y="17371"/>
                </a:lnTo>
                <a:lnTo>
                  <a:pt x="76330" y="17371"/>
                </a:lnTo>
                <a:lnTo>
                  <a:pt x="76330" y="639"/>
                </a:lnTo>
                <a:cubicBezTo>
                  <a:pt x="74298" y="212"/>
                  <a:pt x="72306" y="0"/>
                  <a:pt x="70325" y="0"/>
                </a:cubicBezTo>
                <a:close/>
              </a:path>
            </a:pathLst>
          </a:custGeom>
          <a:solidFill>
            <a:schemeClr val="dk2"/>
          </a:solidFill>
          <a:ln>
            <a:noFill/>
          </a:ln>
          <a:effectLst>
            <a:outerShdw blurRad="57150" dist="1905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4"/>
          <p:cNvSpPr/>
          <p:nvPr/>
        </p:nvSpPr>
        <p:spPr>
          <a:xfrm>
            <a:off x="-18251" y="4723110"/>
            <a:ext cx="9200627" cy="439834"/>
          </a:xfrm>
          <a:custGeom>
            <a:avLst/>
            <a:gdLst/>
            <a:ahLst/>
            <a:cxnLst/>
            <a:rect l="l" t="t" r="r" b="b"/>
            <a:pathLst>
              <a:path w="76330" h="17371" extrusionOk="0">
                <a:moveTo>
                  <a:pt x="70325" y="0"/>
                </a:moveTo>
                <a:cubicBezTo>
                  <a:pt x="67535" y="0"/>
                  <a:pt x="64769" y="422"/>
                  <a:pt x="61949" y="1260"/>
                </a:cubicBezTo>
                <a:cubicBezTo>
                  <a:pt x="57759" y="2506"/>
                  <a:pt x="53766" y="4656"/>
                  <a:pt x="49511" y="5532"/>
                </a:cubicBezTo>
                <a:cubicBezTo>
                  <a:pt x="45203" y="6419"/>
                  <a:pt x="40738" y="5973"/>
                  <a:pt x="36483" y="7173"/>
                </a:cubicBezTo>
                <a:cubicBezTo>
                  <a:pt x="35225" y="7529"/>
                  <a:pt x="33994" y="8025"/>
                  <a:pt x="32720" y="8280"/>
                </a:cubicBezTo>
                <a:cubicBezTo>
                  <a:pt x="31796" y="8466"/>
                  <a:pt x="30863" y="8522"/>
                  <a:pt x="29926" y="8522"/>
                </a:cubicBezTo>
                <a:cubicBezTo>
                  <a:pt x="28954" y="8522"/>
                  <a:pt x="27978" y="8461"/>
                  <a:pt x="27006" y="8421"/>
                </a:cubicBezTo>
                <a:cubicBezTo>
                  <a:pt x="26270" y="8389"/>
                  <a:pt x="25533" y="8370"/>
                  <a:pt x="24796" y="8370"/>
                </a:cubicBezTo>
                <a:cubicBezTo>
                  <a:pt x="22362" y="8370"/>
                  <a:pt x="19930" y="8582"/>
                  <a:pt x="17574" y="9280"/>
                </a:cubicBezTo>
                <a:cubicBezTo>
                  <a:pt x="15753" y="9819"/>
                  <a:pt x="13998" y="10643"/>
                  <a:pt x="12172" y="11151"/>
                </a:cubicBezTo>
                <a:cubicBezTo>
                  <a:pt x="10474" y="11624"/>
                  <a:pt x="8731" y="11817"/>
                  <a:pt x="6995" y="12009"/>
                </a:cubicBezTo>
                <a:cubicBezTo>
                  <a:pt x="4704" y="12263"/>
                  <a:pt x="2301" y="12696"/>
                  <a:pt x="1" y="12696"/>
                </a:cubicBezTo>
                <a:lnTo>
                  <a:pt x="1" y="17371"/>
                </a:lnTo>
                <a:lnTo>
                  <a:pt x="76330" y="17371"/>
                </a:lnTo>
                <a:lnTo>
                  <a:pt x="76330" y="639"/>
                </a:lnTo>
                <a:cubicBezTo>
                  <a:pt x="74298" y="212"/>
                  <a:pt x="72306" y="0"/>
                  <a:pt x="70325" y="0"/>
                </a:cubicBezTo>
                <a:close/>
              </a:path>
            </a:pathLst>
          </a:custGeom>
          <a:solidFill>
            <a:schemeClr val="accent1"/>
          </a:solidFill>
          <a:ln>
            <a:noFill/>
          </a:ln>
          <a:effectLst>
            <a:outerShdw blurRad="57150" dist="1905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730"/>
        <p:cNvGrpSpPr/>
        <p:nvPr/>
      </p:nvGrpSpPr>
      <p:grpSpPr>
        <a:xfrm>
          <a:off x="0" y="0"/>
          <a:ext cx="0" cy="0"/>
          <a:chOff x="0" y="0"/>
          <a:chExt cx="0" cy="0"/>
        </a:xfrm>
      </p:grpSpPr>
      <p:grpSp>
        <p:nvGrpSpPr>
          <p:cNvPr id="731" name="Google Shape;731;p27"/>
          <p:cNvGrpSpPr/>
          <p:nvPr/>
        </p:nvGrpSpPr>
        <p:grpSpPr>
          <a:xfrm>
            <a:off x="0" y="0"/>
            <a:ext cx="9143999" cy="5892773"/>
            <a:chOff x="237525" y="551100"/>
            <a:chExt cx="7142075" cy="4602650"/>
          </a:xfrm>
        </p:grpSpPr>
        <p:sp>
          <p:nvSpPr>
            <p:cNvPr id="732" name="Google Shape;732;p27"/>
            <p:cNvSpPr/>
            <p:nvPr/>
          </p:nvSpPr>
          <p:spPr>
            <a:xfrm>
              <a:off x="237525" y="551100"/>
              <a:ext cx="7141675" cy="4602375"/>
            </a:xfrm>
            <a:custGeom>
              <a:avLst/>
              <a:gdLst/>
              <a:ahLst/>
              <a:cxnLst/>
              <a:rect l="l" t="t" r="r" b="b"/>
              <a:pathLst>
                <a:path w="285667" h="184095" extrusionOk="0">
                  <a:moveTo>
                    <a:pt x="262644" y="10131"/>
                  </a:moveTo>
                  <a:cubicBezTo>
                    <a:pt x="262890" y="10131"/>
                    <a:pt x="263142" y="10161"/>
                    <a:pt x="263390" y="10168"/>
                  </a:cubicBezTo>
                  <a:cubicBezTo>
                    <a:pt x="263557" y="10168"/>
                    <a:pt x="263652" y="10275"/>
                    <a:pt x="263664" y="10442"/>
                  </a:cubicBezTo>
                  <a:cubicBezTo>
                    <a:pt x="263676" y="10609"/>
                    <a:pt x="263676" y="10775"/>
                    <a:pt x="263676" y="10942"/>
                  </a:cubicBezTo>
                  <a:lnTo>
                    <a:pt x="263676" y="13228"/>
                  </a:lnTo>
                  <a:cubicBezTo>
                    <a:pt x="263676" y="13835"/>
                    <a:pt x="263676" y="14454"/>
                    <a:pt x="263676" y="15073"/>
                  </a:cubicBezTo>
                  <a:cubicBezTo>
                    <a:pt x="263664" y="15550"/>
                    <a:pt x="263688" y="16026"/>
                    <a:pt x="263569" y="16490"/>
                  </a:cubicBezTo>
                  <a:cubicBezTo>
                    <a:pt x="263486" y="16836"/>
                    <a:pt x="263545" y="17205"/>
                    <a:pt x="263533" y="17562"/>
                  </a:cubicBezTo>
                  <a:cubicBezTo>
                    <a:pt x="263521" y="17895"/>
                    <a:pt x="263545" y="18217"/>
                    <a:pt x="263438" y="18550"/>
                  </a:cubicBezTo>
                  <a:cubicBezTo>
                    <a:pt x="263366" y="18717"/>
                    <a:pt x="263390" y="18931"/>
                    <a:pt x="263390" y="19110"/>
                  </a:cubicBezTo>
                  <a:cubicBezTo>
                    <a:pt x="263390" y="22753"/>
                    <a:pt x="263390" y="26396"/>
                    <a:pt x="263390" y="30040"/>
                  </a:cubicBezTo>
                  <a:cubicBezTo>
                    <a:pt x="263390" y="30349"/>
                    <a:pt x="263450" y="30647"/>
                    <a:pt x="263509" y="30956"/>
                  </a:cubicBezTo>
                  <a:cubicBezTo>
                    <a:pt x="263545" y="31099"/>
                    <a:pt x="263486" y="31230"/>
                    <a:pt x="263307" y="31278"/>
                  </a:cubicBezTo>
                  <a:cubicBezTo>
                    <a:pt x="262962" y="31349"/>
                    <a:pt x="262628" y="31433"/>
                    <a:pt x="262259" y="31433"/>
                  </a:cubicBezTo>
                  <a:cubicBezTo>
                    <a:pt x="261767" y="31429"/>
                    <a:pt x="261275" y="31427"/>
                    <a:pt x="260783" y="31427"/>
                  </a:cubicBezTo>
                  <a:cubicBezTo>
                    <a:pt x="259799" y="31427"/>
                    <a:pt x="258814" y="31433"/>
                    <a:pt x="257830" y="31433"/>
                  </a:cubicBezTo>
                  <a:cubicBezTo>
                    <a:pt x="257568" y="31433"/>
                    <a:pt x="257306" y="31433"/>
                    <a:pt x="257056" y="31516"/>
                  </a:cubicBezTo>
                  <a:cubicBezTo>
                    <a:pt x="256878" y="31564"/>
                    <a:pt x="256675" y="31564"/>
                    <a:pt x="256485" y="31575"/>
                  </a:cubicBezTo>
                  <a:lnTo>
                    <a:pt x="255056" y="31575"/>
                  </a:lnTo>
                  <a:cubicBezTo>
                    <a:pt x="254758" y="31575"/>
                    <a:pt x="254449" y="31575"/>
                    <a:pt x="254139" y="31671"/>
                  </a:cubicBezTo>
                  <a:cubicBezTo>
                    <a:pt x="253949" y="31730"/>
                    <a:pt x="253722" y="31706"/>
                    <a:pt x="253508" y="31718"/>
                  </a:cubicBezTo>
                  <a:cubicBezTo>
                    <a:pt x="253427" y="31720"/>
                    <a:pt x="253346" y="31721"/>
                    <a:pt x="253265" y="31721"/>
                  </a:cubicBezTo>
                  <a:cubicBezTo>
                    <a:pt x="253179" y="31721"/>
                    <a:pt x="253093" y="31720"/>
                    <a:pt x="253008" y="31720"/>
                  </a:cubicBezTo>
                  <a:cubicBezTo>
                    <a:pt x="252631" y="31720"/>
                    <a:pt x="252257" y="31730"/>
                    <a:pt x="251877" y="31837"/>
                  </a:cubicBezTo>
                  <a:cubicBezTo>
                    <a:pt x="251765" y="31865"/>
                    <a:pt x="251646" y="31873"/>
                    <a:pt x="251524" y="31873"/>
                  </a:cubicBezTo>
                  <a:cubicBezTo>
                    <a:pt x="251364" y="31873"/>
                    <a:pt x="251199" y="31860"/>
                    <a:pt x="251038" y="31860"/>
                  </a:cubicBezTo>
                  <a:cubicBezTo>
                    <a:pt x="251008" y="31860"/>
                    <a:pt x="250978" y="31860"/>
                    <a:pt x="250948" y="31861"/>
                  </a:cubicBezTo>
                  <a:cubicBezTo>
                    <a:pt x="250579" y="31873"/>
                    <a:pt x="250198" y="31873"/>
                    <a:pt x="249817" y="31956"/>
                  </a:cubicBezTo>
                  <a:cubicBezTo>
                    <a:pt x="249650" y="31998"/>
                    <a:pt x="249475" y="32007"/>
                    <a:pt x="249296" y="32007"/>
                  </a:cubicBezTo>
                  <a:cubicBezTo>
                    <a:pt x="249162" y="32007"/>
                    <a:pt x="249027" y="32002"/>
                    <a:pt x="248892" y="32002"/>
                  </a:cubicBezTo>
                  <a:cubicBezTo>
                    <a:pt x="248847" y="32002"/>
                    <a:pt x="248802" y="32003"/>
                    <a:pt x="248757" y="32004"/>
                  </a:cubicBezTo>
                  <a:cubicBezTo>
                    <a:pt x="248400" y="32016"/>
                    <a:pt x="248043" y="31980"/>
                    <a:pt x="247698" y="32111"/>
                  </a:cubicBezTo>
                  <a:cubicBezTo>
                    <a:pt x="247611" y="32143"/>
                    <a:pt x="247513" y="32148"/>
                    <a:pt x="247415" y="32148"/>
                  </a:cubicBezTo>
                  <a:cubicBezTo>
                    <a:pt x="247366" y="32148"/>
                    <a:pt x="247317" y="32147"/>
                    <a:pt x="247269" y="32147"/>
                  </a:cubicBezTo>
                  <a:lnTo>
                    <a:pt x="244281" y="32147"/>
                  </a:lnTo>
                  <a:cubicBezTo>
                    <a:pt x="244162" y="32147"/>
                    <a:pt x="244043" y="32135"/>
                    <a:pt x="243924" y="32123"/>
                  </a:cubicBezTo>
                  <a:cubicBezTo>
                    <a:pt x="243793" y="32111"/>
                    <a:pt x="243709" y="32016"/>
                    <a:pt x="243697" y="31897"/>
                  </a:cubicBezTo>
                  <a:cubicBezTo>
                    <a:pt x="243674" y="31730"/>
                    <a:pt x="243674" y="31564"/>
                    <a:pt x="243674" y="31397"/>
                  </a:cubicBezTo>
                  <a:cubicBezTo>
                    <a:pt x="243674" y="30349"/>
                    <a:pt x="243674" y="29301"/>
                    <a:pt x="243685" y="28254"/>
                  </a:cubicBezTo>
                  <a:cubicBezTo>
                    <a:pt x="243685" y="28015"/>
                    <a:pt x="243662" y="27777"/>
                    <a:pt x="243757" y="27551"/>
                  </a:cubicBezTo>
                  <a:cubicBezTo>
                    <a:pt x="243781" y="27480"/>
                    <a:pt x="243816" y="27396"/>
                    <a:pt x="243804" y="27337"/>
                  </a:cubicBezTo>
                  <a:cubicBezTo>
                    <a:pt x="243638" y="26872"/>
                    <a:pt x="243828" y="26408"/>
                    <a:pt x="243816" y="25944"/>
                  </a:cubicBezTo>
                  <a:cubicBezTo>
                    <a:pt x="243816" y="25849"/>
                    <a:pt x="243828" y="25741"/>
                    <a:pt x="243804" y="25658"/>
                  </a:cubicBezTo>
                  <a:cubicBezTo>
                    <a:pt x="243614" y="25098"/>
                    <a:pt x="243697" y="24527"/>
                    <a:pt x="243685" y="23955"/>
                  </a:cubicBezTo>
                  <a:cubicBezTo>
                    <a:pt x="243685" y="23801"/>
                    <a:pt x="243697" y="23622"/>
                    <a:pt x="243745" y="23467"/>
                  </a:cubicBezTo>
                  <a:cubicBezTo>
                    <a:pt x="243816" y="23205"/>
                    <a:pt x="243828" y="22955"/>
                    <a:pt x="243745" y="22705"/>
                  </a:cubicBezTo>
                  <a:cubicBezTo>
                    <a:pt x="243638" y="22420"/>
                    <a:pt x="243626" y="22122"/>
                    <a:pt x="243709" y="21860"/>
                  </a:cubicBezTo>
                  <a:cubicBezTo>
                    <a:pt x="243816" y="21503"/>
                    <a:pt x="243816" y="21157"/>
                    <a:pt x="243816" y="20800"/>
                  </a:cubicBezTo>
                  <a:cubicBezTo>
                    <a:pt x="243816" y="17871"/>
                    <a:pt x="243816" y="14942"/>
                    <a:pt x="243816" y="12013"/>
                  </a:cubicBezTo>
                  <a:cubicBezTo>
                    <a:pt x="243816" y="11097"/>
                    <a:pt x="243781" y="11156"/>
                    <a:pt x="244662" y="11144"/>
                  </a:cubicBezTo>
                  <a:cubicBezTo>
                    <a:pt x="244722" y="11144"/>
                    <a:pt x="244783" y="11145"/>
                    <a:pt x="244843" y="11145"/>
                  </a:cubicBezTo>
                  <a:cubicBezTo>
                    <a:pt x="245116" y="11145"/>
                    <a:pt x="245387" y="11137"/>
                    <a:pt x="245650" y="11049"/>
                  </a:cubicBezTo>
                  <a:cubicBezTo>
                    <a:pt x="245749" y="11016"/>
                    <a:pt x="245856" y="11009"/>
                    <a:pt x="245964" y="11009"/>
                  </a:cubicBezTo>
                  <a:cubicBezTo>
                    <a:pt x="246050" y="11009"/>
                    <a:pt x="246137" y="11013"/>
                    <a:pt x="246221" y="11013"/>
                  </a:cubicBezTo>
                  <a:cubicBezTo>
                    <a:pt x="246513" y="11007"/>
                    <a:pt x="246808" y="11007"/>
                    <a:pt x="247104" y="11007"/>
                  </a:cubicBezTo>
                  <a:cubicBezTo>
                    <a:pt x="247400" y="11007"/>
                    <a:pt x="247698" y="11007"/>
                    <a:pt x="247995" y="11001"/>
                  </a:cubicBezTo>
                  <a:cubicBezTo>
                    <a:pt x="248052" y="11001"/>
                    <a:pt x="248108" y="11002"/>
                    <a:pt x="248164" y="11002"/>
                  </a:cubicBezTo>
                  <a:cubicBezTo>
                    <a:pt x="248417" y="11002"/>
                    <a:pt x="248669" y="10994"/>
                    <a:pt x="248912" y="10906"/>
                  </a:cubicBezTo>
                  <a:cubicBezTo>
                    <a:pt x="249015" y="10874"/>
                    <a:pt x="249129" y="10869"/>
                    <a:pt x="249243" y="10869"/>
                  </a:cubicBezTo>
                  <a:cubicBezTo>
                    <a:pt x="249300" y="10869"/>
                    <a:pt x="249357" y="10870"/>
                    <a:pt x="249412" y="10870"/>
                  </a:cubicBezTo>
                  <a:cubicBezTo>
                    <a:pt x="249535" y="10864"/>
                    <a:pt x="249658" y="10862"/>
                    <a:pt x="249780" y="10862"/>
                  </a:cubicBezTo>
                  <a:cubicBezTo>
                    <a:pt x="249986" y="10862"/>
                    <a:pt x="250192" y="10868"/>
                    <a:pt x="250397" y="10868"/>
                  </a:cubicBezTo>
                  <a:cubicBezTo>
                    <a:pt x="250781" y="10868"/>
                    <a:pt x="251164" y="10849"/>
                    <a:pt x="251544" y="10740"/>
                  </a:cubicBezTo>
                  <a:cubicBezTo>
                    <a:pt x="251596" y="10720"/>
                    <a:pt x="251650" y="10715"/>
                    <a:pt x="251706" y="10715"/>
                  </a:cubicBezTo>
                  <a:cubicBezTo>
                    <a:pt x="251789" y="10715"/>
                    <a:pt x="251875" y="10728"/>
                    <a:pt x="251960" y="10728"/>
                  </a:cubicBezTo>
                  <a:cubicBezTo>
                    <a:pt x="252579" y="10716"/>
                    <a:pt x="253199" y="10716"/>
                    <a:pt x="253818" y="10716"/>
                  </a:cubicBezTo>
                  <a:cubicBezTo>
                    <a:pt x="253903" y="10716"/>
                    <a:pt x="253993" y="10729"/>
                    <a:pt x="254080" y="10729"/>
                  </a:cubicBezTo>
                  <a:cubicBezTo>
                    <a:pt x="254138" y="10729"/>
                    <a:pt x="254194" y="10723"/>
                    <a:pt x="254246" y="10704"/>
                  </a:cubicBezTo>
                  <a:cubicBezTo>
                    <a:pt x="254612" y="10591"/>
                    <a:pt x="254981" y="10571"/>
                    <a:pt x="255351" y="10571"/>
                  </a:cubicBezTo>
                  <a:cubicBezTo>
                    <a:pt x="255559" y="10571"/>
                    <a:pt x="255768" y="10577"/>
                    <a:pt x="255976" y="10577"/>
                  </a:cubicBezTo>
                  <a:cubicBezTo>
                    <a:pt x="256062" y="10577"/>
                    <a:pt x="256148" y="10576"/>
                    <a:pt x="256235" y="10573"/>
                  </a:cubicBezTo>
                  <a:cubicBezTo>
                    <a:pt x="256687" y="10561"/>
                    <a:pt x="257128" y="10573"/>
                    <a:pt x="257580" y="10466"/>
                  </a:cubicBezTo>
                  <a:cubicBezTo>
                    <a:pt x="257724" y="10430"/>
                    <a:pt x="257874" y="10420"/>
                    <a:pt x="258027" y="10420"/>
                  </a:cubicBezTo>
                  <a:cubicBezTo>
                    <a:pt x="258195" y="10420"/>
                    <a:pt x="258365" y="10432"/>
                    <a:pt x="258535" y="10432"/>
                  </a:cubicBezTo>
                  <a:cubicBezTo>
                    <a:pt x="258570" y="10432"/>
                    <a:pt x="258605" y="10431"/>
                    <a:pt x="258640" y="10430"/>
                  </a:cubicBezTo>
                  <a:cubicBezTo>
                    <a:pt x="258700" y="10430"/>
                    <a:pt x="258761" y="10430"/>
                    <a:pt x="258821" y="10430"/>
                  </a:cubicBezTo>
                  <a:cubicBezTo>
                    <a:pt x="259094" y="10430"/>
                    <a:pt x="259365" y="10422"/>
                    <a:pt x="259628" y="10335"/>
                  </a:cubicBezTo>
                  <a:cubicBezTo>
                    <a:pt x="259754" y="10302"/>
                    <a:pt x="259887" y="10294"/>
                    <a:pt x="260021" y="10294"/>
                  </a:cubicBezTo>
                  <a:cubicBezTo>
                    <a:pt x="260128" y="10294"/>
                    <a:pt x="260236" y="10299"/>
                    <a:pt x="260342" y="10299"/>
                  </a:cubicBezTo>
                  <a:cubicBezTo>
                    <a:pt x="260949" y="10263"/>
                    <a:pt x="261569" y="10323"/>
                    <a:pt x="262188" y="10180"/>
                  </a:cubicBezTo>
                  <a:cubicBezTo>
                    <a:pt x="262335" y="10143"/>
                    <a:pt x="262489" y="10131"/>
                    <a:pt x="262644" y="10131"/>
                  </a:cubicBezTo>
                  <a:close/>
                  <a:moveTo>
                    <a:pt x="242431" y="11153"/>
                  </a:moveTo>
                  <a:cubicBezTo>
                    <a:pt x="242468" y="11153"/>
                    <a:pt x="242507" y="11156"/>
                    <a:pt x="242542" y="11156"/>
                  </a:cubicBezTo>
                  <a:cubicBezTo>
                    <a:pt x="242864" y="11156"/>
                    <a:pt x="242947" y="11240"/>
                    <a:pt x="242959" y="11585"/>
                  </a:cubicBezTo>
                  <a:cubicBezTo>
                    <a:pt x="242971" y="11775"/>
                    <a:pt x="242959" y="11966"/>
                    <a:pt x="242959" y="12156"/>
                  </a:cubicBezTo>
                  <a:lnTo>
                    <a:pt x="242959" y="21146"/>
                  </a:lnTo>
                  <a:cubicBezTo>
                    <a:pt x="242959" y="24170"/>
                    <a:pt x="242947" y="27194"/>
                    <a:pt x="242971" y="30218"/>
                  </a:cubicBezTo>
                  <a:cubicBezTo>
                    <a:pt x="242971" y="30790"/>
                    <a:pt x="242792" y="31337"/>
                    <a:pt x="242792" y="31909"/>
                  </a:cubicBezTo>
                  <a:cubicBezTo>
                    <a:pt x="242792" y="32040"/>
                    <a:pt x="242685" y="32123"/>
                    <a:pt x="242554" y="32135"/>
                  </a:cubicBezTo>
                  <a:cubicBezTo>
                    <a:pt x="241908" y="32186"/>
                    <a:pt x="241262" y="32299"/>
                    <a:pt x="240609" y="32299"/>
                  </a:cubicBezTo>
                  <a:cubicBezTo>
                    <a:pt x="240504" y="32299"/>
                    <a:pt x="240398" y="32296"/>
                    <a:pt x="240292" y="32290"/>
                  </a:cubicBezTo>
                  <a:cubicBezTo>
                    <a:pt x="240214" y="32287"/>
                    <a:pt x="240136" y="32286"/>
                    <a:pt x="240058" y="32286"/>
                  </a:cubicBezTo>
                  <a:cubicBezTo>
                    <a:pt x="239735" y="32286"/>
                    <a:pt x="239416" y="32311"/>
                    <a:pt x="239090" y="32397"/>
                  </a:cubicBezTo>
                  <a:cubicBezTo>
                    <a:pt x="238943" y="32430"/>
                    <a:pt x="238792" y="32437"/>
                    <a:pt x="238639" y="32437"/>
                  </a:cubicBezTo>
                  <a:cubicBezTo>
                    <a:pt x="238497" y="32437"/>
                    <a:pt x="238354" y="32431"/>
                    <a:pt x="238212" y="32431"/>
                  </a:cubicBezTo>
                  <a:cubicBezTo>
                    <a:pt x="238171" y="32431"/>
                    <a:pt x="238130" y="32431"/>
                    <a:pt x="238089" y="32433"/>
                  </a:cubicBezTo>
                  <a:cubicBezTo>
                    <a:pt x="237720" y="32445"/>
                    <a:pt x="237339" y="32409"/>
                    <a:pt x="236970" y="32540"/>
                  </a:cubicBezTo>
                  <a:cubicBezTo>
                    <a:pt x="236881" y="32570"/>
                    <a:pt x="236786" y="32576"/>
                    <a:pt x="236689" y="32576"/>
                  </a:cubicBezTo>
                  <a:cubicBezTo>
                    <a:pt x="236625" y="32576"/>
                    <a:pt x="236559" y="32573"/>
                    <a:pt x="236495" y="32573"/>
                  </a:cubicBezTo>
                  <a:cubicBezTo>
                    <a:pt x="236463" y="32573"/>
                    <a:pt x="236431" y="32574"/>
                    <a:pt x="236399" y="32576"/>
                  </a:cubicBezTo>
                  <a:cubicBezTo>
                    <a:pt x="236332" y="32577"/>
                    <a:pt x="236264" y="32578"/>
                    <a:pt x="236197" y="32578"/>
                  </a:cubicBezTo>
                  <a:cubicBezTo>
                    <a:pt x="236126" y="32578"/>
                    <a:pt x="236055" y="32577"/>
                    <a:pt x="235984" y="32577"/>
                  </a:cubicBezTo>
                  <a:cubicBezTo>
                    <a:pt x="235671" y="32577"/>
                    <a:pt x="235359" y="32587"/>
                    <a:pt x="235053" y="32695"/>
                  </a:cubicBezTo>
                  <a:cubicBezTo>
                    <a:pt x="234976" y="32718"/>
                    <a:pt x="234893" y="32724"/>
                    <a:pt x="234808" y="32724"/>
                  </a:cubicBezTo>
                  <a:cubicBezTo>
                    <a:pt x="234723" y="32724"/>
                    <a:pt x="234637" y="32718"/>
                    <a:pt x="234553" y="32718"/>
                  </a:cubicBezTo>
                  <a:lnTo>
                    <a:pt x="232482" y="32718"/>
                  </a:lnTo>
                  <a:cubicBezTo>
                    <a:pt x="232343" y="32718"/>
                    <a:pt x="232202" y="32714"/>
                    <a:pt x="232062" y="32714"/>
                  </a:cubicBezTo>
                  <a:cubicBezTo>
                    <a:pt x="231780" y="32714"/>
                    <a:pt x="231497" y="32730"/>
                    <a:pt x="231220" y="32826"/>
                  </a:cubicBezTo>
                  <a:cubicBezTo>
                    <a:pt x="231138" y="32853"/>
                    <a:pt x="231052" y="32860"/>
                    <a:pt x="230965" y="32860"/>
                  </a:cubicBezTo>
                  <a:cubicBezTo>
                    <a:pt x="230859" y="32860"/>
                    <a:pt x="230752" y="32849"/>
                    <a:pt x="230648" y="32849"/>
                  </a:cubicBezTo>
                  <a:cubicBezTo>
                    <a:pt x="230172" y="32855"/>
                    <a:pt x="229696" y="32855"/>
                    <a:pt x="229219" y="32855"/>
                  </a:cubicBezTo>
                  <a:cubicBezTo>
                    <a:pt x="228743" y="32855"/>
                    <a:pt x="228267" y="32855"/>
                    <a:pt x="227791" y="32861"/>
                  </a:cubicBezTo>
                  <a:cubicBezTo>
                    <a:pt x="227732" y="32863"/>
                    <a:pt x="227673" y="32863"/>
                    <a:pt x="227614" y="32863"/>
                  </a:cubicBezTo>
                  <a:cubicBezTo>
                    <a:pt x="227469" y="32863"/>
                    <a:pt x="227324" y="32860"/>
                    <a:pt x="227179" y="32860"/>
                  </a:cubicBezTo>
                  <a:cubicBezTo>
                    <a:pt x="226836" y="32860"/>
                    <a:pt x="226496" y="32876"/>
                    <a:pt x="226159" y="32980"/>
                  </a:cubicBezTo>
                  <a:cubicBezTo>
                    <a:pt x="226088" y="33004"/>
                    <a:pt x="226008" y="33010"/>
                    <a:pt x="225924" y="33010"/>
                  </a:cubicBezTo>
                  <a:cubicBezTo>
                    <a:pt x="225841" y="33010"/>
                    <a:pt x="225755" y="33004"/>
                    <a:pt x="225671" y="33004"/>
                  </a:cubicBezTo>
                  <a:lnTo>
                    <a:pt x="223242" y="33004"/>
                  </a:lnTo>
                  <a:cubicBezTo>
                    <a:pt x="222742" y="33016"/>
                    <a:pt x="222254" y="33028"/>
                    <a:pt x="221754" y="33111"/>
                  </a:cubicBezTo>
                  <a:cubicBezTo>
                    <a:pt x="221533" y="33146"/>
                    <a:pt x="221309" y="33156"/>
                    <a:pt x="221083" y="33156"/>
                  </a:cubicBezTo>
                  <a:cubicBezTo>
                    <a:pt x="220759" y="33156"/>
                    <a:pt x="220433" y="33135"/>
                    <a:pt x="220111" y="33135"/>
                  </a:cubicBezTo>
                  <a:cubicBezTo>
                    <a:pt x="219956" y="33135"/>
                    <a:pt x="219837" y="33040"/>
                    <a:pt x="219837" y="32873"/>
                  </a:cubicBezTo>
                  <a:cubicBezTo>
                    <a:pt x="219837" y="32326"/>
                    <a:pt x="219766" y="31778"/>
                    <a:pt x="219897" y="31242"/>
                  </a:cubicBezTo>
                  <a:cubicBezTo>
                    <a:pt x="219956" y="31028"/>
                    <a:pt x="219956" y="30813"/>
                    <a:pt x="219956" y="30599"/>
                  </a:cubicBezTo>
                  <a:cubicBezTo>
                    <a:pt x="219956" y="26908"/>
                    <a:pt x="219956" y="23217"/>
                    <a:pt x="219956" y="19538"/>
                  </a:cubicBezTo>
                  <a:cubicBezTo>
                    <a:pt x="219956" y="19300"/>
                    <a:pt x="219956" y="19062"/>
                    <a:pt x="219885" y="18824"/>
                  </a:cubicBezTo>
                  <a:cubicBezTo>
                    <a:pt x="219837" y="18645"/>
                    <a:pt x="219825" y="18455"/>
                    <a:pt x="219825" y="18264"/>
                  </a:cubicBezTo>
                  <a:cubicBezTo>
                    <a:pt x="219825" y="16335"/>
                    <a:pt x="219825" y="14407"/>
                    <a:pt x="219813" y="12478"/>
                  </a:cubicBezTo>
                  <a:cubicBezTo>
                    <a:pt x="219813" y="12383"/>
                    <a:pt x="219813" y="12287"/>
                    <a:pt x="219825" y="12192"/>
                  </a:cubicBezTo>
                  <a:cubicBezTo>
                    <a:pt x="219849" y="11978"/>
                    <a:pt x="219921" y="11894"/>
                    <a:pt x="220135" y="11883"/>
                  </a:cubicBezTo>
                  <a:cubicBezTo>
                    <a:pt x="220230" y="11871"/>
                    <a:pt x="220325" y="11868"/>
                    <a:pt x="220421" y="11868"/>
                  </a:cubicBezTo>
                  <a:cubicBezTo>
                    <a:pt x="220516" y="11868"/>
                    <a:pt x="220611" y="11871"/>
                    <a:pt x="220706" y="11871"/>
                  </a:cubicBezTo>
                  <a:cubicBezTo>
                    <a:pt x="222623" y="11859"/>
                    <a:pt x="224552" y="11859"/>
                    <a:pt x="226481" y="11859"/>
                  </a:cubicBezTo>
                  <a:cubicBezTo>
                    <a:pt x="226767" y="11859"/>
                    <a:pt x="227052" y="11859"/>
                    <a:pt x="227326" y="11775"/>
                  </a:cubicBezTo>
                  <a:cubicBezTo>
                    <a:pt x="227454" y="11733"/>
                    <a:pt x="227594" y="11727"/>
                    <a:pt x="227732" y="11727"/>
                  </a:cubicBezTo>
                  <a:cubicBezTo>
                    <a:pt x="227788" y="11727"/>
                    <a:pt x="227843" y="11728"/>
                    <a:pt x="227898" y="11728"/>
                  </a:cubicBezTo>
                  <a:cubicBezTo>
                    <a:pt x="228183" y="11722"/>
                    <a:pt x="228469" y="11722"/>
                    <a:pt x="228755" y="11722"/>
                  </a:cubicBezTo>
                  <a:cubicBezTo>
                    <a:pt x="229041" y="11722"/>
                    <a:pt x="229326" y="11722"/>
                    <a:pt x="229612" y="11716"/>
                  </a:cubicBezTo>
                  <a:cubicBezTo>
                    <a:pt x="229707" y="11716"/>
                    <a:pt x="229802" y="11718"/>
                    <a:pt x="229896" y="11718"/>
                  </a:cubicBezTo>
                  <a:cubicBezTo>
                    <a:pt x="230154" y="11718"/>
                    <a:pt x="230410" y="11705"/>
                    <a:pt x="230672" y="11609"/>
                  </a:cubicBezTo>
                  <a:cubicBezTo>
                    <a:pt x="230743" y="11585"/>
                    <a:pt x="230824" y="11579"/>
                    <a:pt x="230907" y="11579"/>
                  </a:cubicBezTo>
                  <a:cubicBezTo>
                    <a:pt x="230990" y="11579"/>
                    <a:pt x="231077" y="11585"/>
                    <a:pt x="231160" y="11585"/>
                  </a:cubicBezTo>
                  <a:cubicBezTo>
                    <a:pt x="231970" y="11549"/>
                    <a:pt x="232767" y="11609"/>
                    <a:pt x="233577" y="11466"/>
                  </a:cubicBezTo>
                  <a:cubicBezTo>
                    <a:pt x="233803" y="11423"/>
                    <a:pt x="234032" y="11410"/>
                    <a:pt x="234263" y="11410"/>
                  </a:cubicBezTo>
                  <a:cubicBezTo>
                    <a:pt x="234565" y="11410"/>
                    <a:pt x="234870" y="11431"/>
                    <a:pt x="235172" y="11431"/>
                  </a:cubicBezTo>
                  <a:cubicBezTo>
                    <a:pt x="235212" y="11431"/>
                    <a:pt x="235252" y="11431"/>
                    <a:pt x="235292" y="11430"/>
                  </a:cubicBezTo>
                  <a:cubicBezTo>
                    <a:pt x="235430" y="11430"/>
                    <a:pt x="235571" y="11434"/>
                    <a:pt x="235712" y="11434"/>
                  </a:cubicBezTo>
                  <a:cubicBezTo>
                    <a:pt x="235994" y="11434"/>
                    <a:pt x="236280" y="11418"/>
                    <a:pt x="236565" y="11323"/>
                  </a:cubicBezTo>
                  <a:cubicBezTo>
                    <a:pt x="236641" y="11296"/>
                    <a:pt x="236724" y="11288"/>
                    <a:pt x="236810" y="11288"/>
                  </a:cubicBezTo>
                  <a:cubicBezTo>
                    <a:pt x="236914" y="11288"/>
                    <a:pt x="237021" y="11299"/>
                    <a:pt x="237125" y="11299"/>
                  </a:cubicBezTo>
                  <a:cubicBezTo>
                    <a:pt x="237720" y="11293"/>
                    <a:pt x="238316" y="11293"/>
                    <a:pt x="238911" y="11293"/>
                  </a:cubicBezTo>
                  <a:cubicBezTo>
                    <a:pt x="239506" y="11293"/>
                    <a:pt x="240102" y="11293"/>
                    <a:pt x="240697" y="11287"/>
                  </a:cubicBezTo>
                  <a:cubicBezTo>
                    <a:pt x="240932" y="11287"/>
                    <a:pt x="241166" y="11300"/>
                    <a:pt x="241400" y="11300"/>
                  </a:cubicBezTo>
                  <a:cubicBezTo>
                    <a:pt x="241712" y="11300"/>
                    <a:pt x="242022" y="11277"/>
                    <a:pt x="242328" y="11168"/>
                  </a:cubicBezTo>
                  <a:cubicBezTo>
                    <a:pt x="242358" y="11156"/>
                    <a:pt x="242394" y="11153"/>
                    <a:pt x="242431" y="11153"/>
                  </a:cubicBezTo>
                  <a:close/>
                  <a:moveTo>
                    <a:pt x="77426" y="11865"/>
                  </a:moveTo>
                  <a:cubicBezTo>
                    <a:pt x="79727" y="11865"/>
                    <a:pt x="82026" y="11871"/>
                    <a:pt x="84320" y="11871"/>
                  </a:cubicBezTo>
                  <a:cubicBezTo>
                    <a:pt x="84382" y="11871"/>
                    <a:pt x="84444" y="11870"/>
                    <a:pt x="84506" y="11870"/>
                  </a:cubicBezTo>
                  <a:cubicBezTo>
                    <a:pt x="84753" y="11870"/>
                    <a:pt x="84999" y="11878"/>
                    <a:pt x="85237" y="11954"/>
                  </a:cubicBezTo>
                  <a:cubicBezTo>
                    <a:pt x="85365" y="11996"/>
                    <a:pt x="85504" y="12003"/>
                    <a:pt x="85643" y="12003"/>
                  </a:cubicBezTo>
                  <a:cubicBezTo>
                    <a:pt x="85699" y="12003"/>
                    <a:pt x="85754" y="12002"/>
                    <a:pt x="85809" y="12002"/>
                  </a:cubicBezTo>
                  <a:cubicBezTo>
                    <a:pt x="86130" y="12008"/>
                    <a:pt x="86451" y="12008"/>
                    <a:pt x="86773" y="12008"/>
                  </a:cubicBezTo>
                  <a:cubicBezTo>
                    <a:pt x="87094" y="12008"/>
                    <a:pt x="87416" y="12008"/>
                    <a:pt x="87737" y="12013"/>
                  </a:cubicBezTo>
                  <a:cubicBezTo>
                    <a:pt x="87904" y="12013"/>
                    <a:pt x="88069" y="12010"/>
                    <a:pt x="88234" y="12010"/>
                  </a:cubicBezTo>
                  <a:cubicBezTo>
                    <a:pt x="88564" y="12010"/>
                    <a:pt x="88892" y="12025"/>
                    <a:pt x="89226" y="12121"/>
                  </a:cubicBezTo>
                  <a:cubicBezTo>
                    <a:pt x="89312" y="12148"/>
                    <a:pt x="89406" y="12155"/>
                    <a:pt x="89503" y="12155"/>
                  </a:cubicBezTo>
                  <a:cubicBezTo>
                    <a:pt x="89619" y="12155"/>
                    <a:pt x="89740" y="12144"/>
                    <a:pt x="89857" y="12144"/>
                  </a:cubicBezTo>
                  <a:cubicBezTo>
                    <a:pt x="92166" y="12144"/>
                    <a:pt x="94476" y="12156"/>
                    <a:pt x="96786" y="12156"/>
                  </a:cubicBezTo>
                  <a:cubicBezTo>
                    <a:pt x="96810" y="12156"/>
                    <a:pt x="96832" y="12156"/>
                    <a:pt x="96854" y="12156"/>
                  </a:cubicBezTo>
                  <a:cubicBezTo>
                    <a:pt x="97583" y="12156"/>
                    <a:pt x="97572" y="12168"/>
                    <a:pt x="97572" y="12930"/>
                  </a:cubicBezTo>
                  <a:cubicBezTo>
                    <a:pt x="97572" y="13478"/>
                    <a:pt x="97524" y="14026"/>
                    <a:pt x="97691" y="14561"/>
                  </a:cubicBezTo>
                  <a:cubicBezTo>
                    <a:pt x="97739" y="14704"/>
                    <a:pt x="97715" y="14883"/>
                    <a:pt x="97715" y="15050"/>
                  </a:cubicBezTo>
                  <a:cubicBezTo>
                    <a:pt x="97715" y="15835"/>
                    <a:pt x="97715" y="16621"/>
                    <a:pt x="97715" y="17407"/>
                  </a:cubicBezTo>
                  <a:cubicBezTo>
                    <a:pt x="97715" y="17812"/>
                    <a:pt x="97691" y="18217"/>
                    <a:pt x="97822" y="18610"/>
                  </a:cubicBezTo>
                  <a:cubicBezTo>
                    <a:pt x="97881" y="18776"/>
                    <a:pt x="97858" y="18979"/>
                    <a:pt x="97858" y="19169"/>
                  </a:cubicBezTo>
                  <a:cubicBezTo>
                    <a:pt x="97870" y="19550"/>
                    <a:pt x="97846" y="19931"/>
                    <a:pt x="97965" y="20300"/>
                  </a:cubicBezTo>
                  <a:cubicBezTo>
                    <a:pt x="98036" y="20526"/>
                    <a:pt x="97989" y="20776"/>
                    <a:pt x="98001" y="21015"/>
                  </a:cubicBezTo>
                  <a:cubicBezTo>
                    <a:pt x="98036" y="21765"/>
                    <a:pt x="97917" y="22527"/>
                    <a:pt x="98132" y="23277"/>
                  </a:cubicBezTo>
                  <a:cubicBezTo>
                    <a:pt x="98179" y="23455"/>
                    <a:pt x="98143" y="23658"/>
                    <a:pt x="98143" y="23848"/>
                  </a:cubicBezTo>
                  <a:cubicBezTo>
                    <a:pt x="98143" y="25563"/>
                    <a:pt x="98143" y="27277"/>
                    <a:pt x="98143" y="28992"/>
                  </a:cubicBezTo>
                  <a:cubicBezTo>
                    <a:pt x="98143" y="29325"/>
                    <a:pt x="98120" y="29659"/>
                    <a:pt x="98251" y="29980"/>
                  </a:cubicBezTo>
                  <a:cubicBezTo>
                    <a:pt x="98286" y="30063"/>
                    <a:pt x="98286" y="30159"/>
                    <a:pt x="98286" y="30254"/>
                  </a:cubicBezTo>
                  <a:cubicBezTo>
                    <a:pt x="98286" y="31135"/>
                    <a:pt x="98286" y="32016"/>
                    <a:pt x="98286" y="32897"/>
                  </a:cubicBezTo>
                  <a:cubicBezTo>
                    <a:pt x="98274" y="33195"/>
                    <a:pt x="98203" y="33266"/>
                    <a:pt x="97893" y="33290"/>
                  </a:cubicBezTo>
                  <a:cubicBezTo>
                    <a:pt x="97826" y="33294"/>
                    <a:pt x="97757" y="33295"/>
                    <a:pt x="97687" y="33295"/>
                  </a:cubicBezTo>
                  <a:cubicBezTo>
                    <a:pt x="97548" y="33295"/>
                    <a:pt x="97405" y="33290"/>
                    <a:pt x="97262" y="33290"/>
                  </a:cubicBezTo>
                  <a:lnTo>
                    <a:pt x="73986" y="33290"/>
                  </a:lnTo>
                  <a:cubicBezTo>
                    <a:pt x="73890" y="33290"/>
                    <a:pt x="73795" y="33295"/>
                    <a:pt x="73700" y="33295"/>
                  </a:cubicBezTo>
                  <a:cubicBezTo>
                    <a:pt x="73652" y="33295"/>
                    <a:pt x="73605" y="33294"/>
                    <a:pt x="73557" y="33290"/>
                  </a:cubicBezTo>
                  <a:cubicBezTo>
                    <a:pt x="73021" y="33278"/>
                    <a:pt x="73009" y="33266"/>
                    <a:pt x="72997" y="32718"/>
                  </a:cubicBezTo>
                  <a:cubicBezTo>
                    <a:pt x="72997" y="32599"/>
                    <a:pt x="72997" y="32480"/>
                    <a:pt x="72997" y="32361"/>
                  </a:cubicBezTo>
                  <a:cubicBezTo>
                    <a:pt x="72997" y="25849"/>
                    <a:pt x="72997" y="19324"/>
                    <a:pt x="72997" y="12811"/>
                  </a:cubicBezTo>
                  <a:cubicBezTo>
                    <a:pt x="72997" y="11936"/>
                    <a:pt x="72946" y="11868"/>
                    <a:pt x="73562" y="11868"/>
                  </a:cubicBezTo>
                  <a:cubicBezTo>
                    <a:pt x="73675" y="11868"/>
                    <a:pt x="73811" y="11871"/>
                    <a:pt x="73974" y="11871"/>
                  </a:cubicBezTo>
                  <a:cubicBezTo>
                    <a:pt x="75125" y="11867"/>
                    <a:pt x="76276" y="11865"/>
                    <a:pt x="77426" y="11865"/>
                  </a:cubicBezTo>
                  <a:close/>
                  <a:moveTo>
                    <a:pt x="46351" y="11716"/>
                  </a:moveTo>
                  <a:cubicBezTo>
                    <a:pt x="52804" y="11716"/>
                    <a:pt x="59246" y="11728"/>
                    <a:pt x="65699" y="11728"/>
                  </a:cubicBezTo>
                  <a:cubicBezTo>
                    <a:pt x="65766" y="11728"/>
                    <a:pt x="65832" y="11727"/>
                    <a:pt x="65898" y="11727"/>
                  </a:cubicBezTo>
                  <a:cubicBezTo>
                    <a:pt x="66161" y="11727"/>
                    <a:pt x="66420" y="11735"/>
                    <a:pt x="66687" y="11811"/>
                  </a:cubicBezTo>
                  <a:cubicBezTo>
                    <a:pt x="66809" y="11854"/>
                    <a:pt x="66939" y="11863"/>
                    <a:pt x="67067" y="11863"/>
                  </a:cubicBezTo>
                  <a:cubicBezTo>
                    <a:pt x="67152" y="11863"/>
                    <a:pt x="67237" y="11859"/>
                    <a:pt x="67318" y="11859"/>
                  </a:cubicBezTo>
                  <a:lnTo>
                    <a:pt x="71533" y="11859"/>
                  </a:lnTo>
                  <a:cubicBezTo>
                    <a:pt x="71723" y="11859"/>
                    <a:pt x="71914" y="11859"/>
                    <a:pt x="72104" y="11871"/>
                  </a:cubicBezTo>
                  <a:cubicBezTo>
                    <a:pt x="72331" y="11883"/>
                    <a:pt x="72414" y="11966"/>
                    <a:pt x="72426" y="12168"/>
                  </a:cubicBezTo>
                  <a:cubicBezTo>
                    <a:pt x="72438" y="12383"/>
                    <a:pt x="72438" y="12597"/>
                    <a:pt x="72438" y="12811"/>
                  </a:cubicBezTo>
                  <a:lnTo>
                    <a:pt x="72438" y="22598"/>
                  </a:lnTo>
                  <a:lnTo>
                    <a:pt x="72438" y="32230"/>
                  </a:lnTo>
                  <a:cubicBezTo>
                    <a:pt x="72438" y="32397"/>
                    <a:pt x="72450" y="32564"/>
                    <a:pt x="72438" y="32730"/>
                  </a:cubicBezTo>
                  <a:cubicBezTo>
                    <a:pt x="72426" y="33266"/>
                    <a:pt x="72414" y="33290"/>
                    <a:pt x="71866" y="33290"/>
                  </a:cubicBezTo>
                  <a:lnTo>
                    <a:pt x="62663" y="33290"/>
                  </a:lnTo>
                  <a:cubicBezTo>
                    <a:pt x="62520" y="33290"/>
                    <a:pt x="62365" y="33290"/>
                    <a:pt x="62234" y="33242"/>
                  </a:cubicBezTo>
                  <a:cubicBezTo>
                    <a:pt x="62015" y="33166"/>
                    <a:pt x="61788" y="33158"/>
                    <a:pt x="61560" y="33158"/>
                  </a:cubicBezTo>
                  <a:cubicBezTo>
                    <a:pt x="61503" y="33158"/>
                    <a:pt x="61446" y="33159"/>
                    <a:pt x="61389" y="33159"/>
                  </a:cubicBezTo>
                  <a:cubicBezTo>
                    <a:pt x="60436" y="33159"/>
                    <a:pt x="59484" y="33154"/>
                    <a:pt x="58531" y="33154"/>
                  </a:cubicBezTo>
                  <a:cubicBezTo>
                    <a:pt x="58055" y="33154"/>
                    <a:pt x="57579" y="33155"/>
                    <a:pt x="57103" y="33159"/>
                  </a:cubicBezTo>
                  <a:cubicBezTo>
                    <a:pt x="56988" y="33159"/>
                    <a:pt x="56875" y="33157"/>
                    <a:pt x="56762" y="33157"/>
                  </a:cubicBezTo>
                  <a:cubicBezTo>
                    <a:pt x="56451" y="33157"/>
                    <a:pt x="56143" y="33170"/>
                    <a:pt x="55829" y="33266"/>
                  </a:cubicBezTo>
                  <a:cubicBezTo>
                    <a:pt x="55742" y="33293"/>
                    <a:pt x="55648" y="33301"/>
                    <a:pt x="55551" y="33301"/>
                  </a:cubicBezTo>
                  <a:cubicBezTo>
                    <a:pt x="55435" y="33301"/>
                    <a:pt x="55314" y="33290"/>
                    <a:pt x="55198" y="33290"/>
                  </a:cubicBezTo>
                  <a:cubicBezTo>
                    <a:pt x="52935" y="33290"/>
                    <a:pt x="50673" y="33290"/>
                    <a:pt x="48411" y="33302"/>
                  </a:cubicBezTo>
                  <a:cubicBezTo>
                    <a:pt x="48302" y="33302"/>
                    <a:pt x="48192" y="33297"/>
                    <a:pt x="48084" y="33297"/>
                  </a:cubicBezTo>
                  <a:cubicBezTo>
                    <a:pt x="47884" y="33297"/>
                    <a:pt x="47687" y="33312"/>
                    <a:pt x="47494" y="33397"/>
                  </a:cubicBezTo>
                  <a:cubicBezTo>
                    <a:pt x="47435" y="33421"/>
                    <a:pt x="47363" y="33421"/>
                    <a:pt x="47292" y="33421"/>
                  </a:cubicBezTo>
                  <a:cubicBezTo>
                    <a:pt x="46601" y="33433"/>
                    <a:pt x="45911" y="33433"/>
                    <a:pt x="45220" y="33433"/>
                  </a:cubicBezTo>
                  <a:cubicBezTo>
                    <a:pt x="44970" y="33421"/>
                    <a:pt x="44887" y="33326"/>
                    <a:pt x="44875" y="33076"/>
                  </a:cubicBezTo>
                  <a:cubicBezTo>
                    <a:pt x="44875" y="33028"/>
                    <a:pt x="44863" y="32980"/>
                    <a:pt x="44875" y="32933"/>
                  </a:cubicBezTo>
                  <a:cubicBezTo>
                    <a:pt x="45006" y="32445"/>
                    <a:pt x="44958" y="31933"/>
                    <a:pt x="45053" y="31456"/>
                  </a:cubicBezTo>
                  <a:cubicBezTo>
                    <a:pt x="45173" y="30897"/>
                    <a:pt x="45149" y="30325"/>
                    <a:pt x="45292" y="29766"/>
                  </a:cubicBezTo>
                  <a:cubicBezTo>
                    <a:pt x="45411" y="29313"/>
                    <a:pt x="45458" y="28837"/>
                    <a:pt x="45530" y="28373"/>
                  </a:cubicBezTo>
                  <a:cubicBezTo>
                    <a:pt x="45565" y="28158"/>
                    <a:pt x="45577" y="27944"/>
                    <a:pt x="45577" y="27742"/>
                  </a:cubicBezTo>
                  <a:cubicBezTo>
                    <a:pt x="45577" y="25337"/>
                    <a:pt x="45577" y="22931"/>
                    <a:pt x="45577" y="20526"/>
                  </a:cubicBezTo>
                  <a:cubicBezTo>
                    <a:pt x="45577" y="20288"/>
                    <a:pt x="45589" y="20050"/>
                    <a:pt x="45494" y="19824"/>
                  </a:cubicBezTo>
                  <a:cubicBezTo>
                    <a:pt x="45470" y="19764"/>
                    <a:pt x="45446" y="19681"/>
                    <a:pt x="45446" y="19622"/>
                  </a:cubicBezTo>
                  <a:cubicBezTo>
                    <a:pt x="45518" y="18788"/>
                    <a:pt x="45280" y="17967"/>
                    <a:pt x="45292" y="17133"/>
                  </a:cubicBezTo>
                  <a:cubicBezTo>
                    <a:pt x="45315" y="16157"/>
                    <a:pt x="45327" y="15181"/>
                    <a:pt x="45292" y="14204"/>
                  </a:cubicBezTo>
                  <a:cubicBezTo>
                    <a:pt x="45268" y="13466"/>
                    <a:pt x="45375" y="12740"/>
                    <a:pt x="45446" y="12013"/>
                  </a:cubicBezTo>
                  <a:cubicBezTo>
                    <a:pt x="45470" y="11811"/>
                    <a:pt x="45554" y="11740"/>
                    <a:pt x="45780" y="11728"/>
                  </a:cubicBezTo>
                  <a:cubicBezTo>
                    <a:pt x="45970" y="11716"/>
                    <a:pt x="46161" y="11716"/>
                    <a:pt x="46351" y="11716"/>
                  </a:cubicBezTo>
                  <a:close/>
                  <a:moveTo>
                    <a:pt x="99929" y="12156"/>
                  </a:moveTo>
                  <a:cubicBezTo>
                    <a:pt x="100247" y="12156"/>
                    <a:pt x="100562" y="12164"/>
                    <a:pt x="100870" y="12264"/>
                  </a:cubicBezTo>
                  <a:cubicBezTo>
                    <a:pt x="100962" y="12291"/>
                    <a:pt x="101059" y="12298"/>
                    <a:pt x="101157" y="12298"/>
                  </a:cubicBezTo>
                  <a:cubicBezTo>
                    <a:pt x="101276" y="12298"/>
                    <a:pt x="101396" y="12287"/>
                    <a:pt x="101513" y="12287"/>
                  </a:cubicBezTo>
                  <a:cubicBezTo>
                    <a:pt x="102942" y="12299"/>
                    <a:pt x="104370" y="12299"/>
                    <a:pt x="105787" y="12299"/>
                  </a:cubicBezTo>
                  <a:cubicBezTo>
                    <a:pt x="106073" y="12299"/>
                    <a:pt x="106359" y="12299"/>
                    <a:pt x="106644" y="12383"/>
                  </a:cubicBezTo>
                  <a:cubicBezTo>
                    <a:pt x="106781" y="12425"/>
                    <a:pt x="106935" y="12431"/>
                    <a:pt x="107090" y="12431"/>
                  </a:cubicBezTo>
                  <a:cubicBezTo>
                    <a:pt x="107152" y="12431"/>
                    <a:pt x="107214" y="12430"/>
                    <a:pt x="107276" y="12430"/>
                  </a:cubicBezTo>
                  <a:cubicBezTo>
                    <a:pt x="107633" y="12436"/>
                    <a:pt x="107990" y="12436"/>
                    <a:pt x="108347" y="12436"/>
                  </a:cubicBezTo>
                  <a:cubicBezTo>
                    <a:pt x="108704" y="12436"/>
                    <a:pt x="109061" y="12436"/>
                    <a:pt x="109419" y="12442"/>
                  </a:cubicBezTo>
                  <a:cubicBezTo>
                    <a:pt x="109871" y="12442"/>
                    <a:pt x="110312" y="12442"/>
                    <a:pt x="110764" y="12549"/>
                  </a:cubicBezTo>
                  <a:cubicBezTo>
                    <a:pt x="110938" y="12585"/>
                    <a:pt x="111120" y="12595"/>
                    <a:pt x="111304" y="12595"/>
                  </a:cubicBezTo>
                  <a:cubicBezTo>
                    <a:pt x="111505" y="12595"/>
                    <a:pt x="111709" y="12583"/>
                    <a:pt x="111912" y="12583"/>
                  </a:cubicBezTo>
                  <a:cubicBezTo>
                    <a:pt x="111954" y="12583"/>
                    <a:pt x="111996" y="12584"/>
                    <a:pt x="112038" y="12585"/>
                  </a:cubicBezTo>
                  <a:cubicBezTo>
                    <a:pt x="112099" y="12587"/>
                    <a:pt x="112160" y="12587"/>
                    <a:pt x="112222" y="12587"/>
                  </a:cubicBezTo>
                  <a:cubicBezTo>
                    <a:pt x="112303" y="12587"/>
                    <a:pt x="112385" y="12586"/>
                    <a:pt x="112466" y="12586"/>
                  </a:cubicBezTo>
                  <a:cubicBezTo>
                    <a:pt x="112751" y="12586"/>
                    <a:pt x="113034" y="12597"/>
                    <a:pt x="113312" y="12692"/>
                  </a:cubicBezTo>
                  <a:cubicBezTo>
                    <a:pt x="113389" y="12716"/>
                    <a:pt x="113473" y="12722"/>
                    <a:pt x="113558" y="12722"/>
                  </a:cubicBezTo>
                  <a:cubicBezTo>
                    <a:pt x="113642" y="12722"/>
                    <a:pt x="113729" y="12716"/>
                    <a:pt x="113812" y="12716"/>
                  </a:cubicBezTo>
                  <a:cubicBezTo>
                    <a:pt x="113942" y="12721"/>
                    <a:pt x="114072" y="12722"/>
                    <a:pt x="114203" y="12722"/>
                  </a:cubicBezTo>
                  <a:cubicBezTo>
                    <a:pt x="114318" y="12722"/>
                    <a:pt x="114434" y="12721"/>
                    <a:pt x="114549" y="12721"/>
                  </a:cubicBezTo>
                  <a:cubicBezTo>
                    <a:pt x="114987" y="12721"/>
                    <a:pt x="115426" y="12733"/>
                    <a:pt x="115860" y="12847"/>
                  </a:cubicBezTo>
                  <a:cubicBezTo>
                    <a:pt x="115952" y="12871"/>
                    <a:pt x="116048" y="12878"/>
                    <a:pt x="116145" y="12878"/>
                  </a:cubicBezTo>
                  <a:cubicBezTo>
                    <a:pt x="116258" y="12878"/>
                    <a:pt x="116374" y="12869"/>
                    <a:pt x="116488" y="12869"/>
                  </a:cubicBezTo>
                  <a:cubicBezTo>
                    <a:pt x="116517" y="12869"/>
                    <a:pt x="116546" y="12869"/>
                    <a:pt x="116574" y="12871"/>
                  </a:cubicBezTo>
                  <a:cubicBezTo>
                    <a:pt x="116627" y="12872"/>
                    <a:pt x="116680" y="12872"/>
                    <a:pt x="116733" y="12872"/>
                  </a:cubicBezTo>
                  <a:cubicBezTo>
                    <a:pt x="116877" y="12872"/>
                    <a:pt x="117021" y="12869"/>
                    <a:pt x="117165" y="12869"/>
                  </a:cubicBezTo>
                  <a:cubicBezTo>
                    <a:pt x="117467" y="12869"/>
                    <a:pt x="117767" y="12884"/>
                    <a:pt x="118063" y="12978"/>
                  </a:cubicBezTo>
                  <a:cubicBezTo>
                    <a:pt x="118133" y="13005"/>
                    <a:pt x="118208" y="13012"/>
                    <a:pt x="118285" y="13012"/>
                  </a:cubicBezTo>
                  <a:cubicBezTo>
                    <a:pt x="118377" y="13012"/>
                    <a:pt x="118472" y="13002"/>
                    <a:pt x="118563" y="13002"/>
                  </a:cubicBezTo>
                  <a:cubicBezTo>
                    <a:pt x="118801" y="13008"/>
                    <a:pt x="119039" y="13008"/>
                    <a:pt x="119277" y="13008"/>
                  </a:cubicBezTo>
                  <a:cubicBezTo>
                    <a:pt x="119515" y="13008"/>
                    <a:pt x="119753" y="13008"/>
                    <a:pt x="119991" y="13014"/>
                  </a:cubicBezTo>
                  <a:cubicBezTo>
                    <a:pt x="120539" y="13026"/>
                    <a:pt x="120563" y="13037"/>
                    <a:pt x="120563" y="13561"/>
                  </a:cubicBezTo>
                  <a:cubicBezTo>
                    <a:pt x="120575" y="14133"/>
                    <a:pt x="120563" y="14704"/>
                    <a:pt x="120575" y="15276"/>
                  </a:cubicBezTo>
                  <a:cubicBezTo>
                    <a:pt x="120575" y="15728"/>
                    <a:pt x="120527" y="16181"/>
                    <a:pt x="120682" y="16621"/>
                  </a:cubicBezTo>
                  <a:cubicBezTo>
                    <a:pt x="120730" y="16776"/>
                    <a:pt x="120706" y="16955"/>
                    <a:pt x="120706" y="17121"/>
                  </a:cubicBezTo>
                  <a:cubicBezTo>
                    <a:pt x="120718" y="17633"/>
                    <a:pt x="120670" y="18157"/>
                    <a:pt x="120837" y="18669"/>
                  </a:cubicBezTo>
                  <a:cubicBezTo>
                    <a:pt x="120884" y="18824"/>
                    <a:pt x="120849" y="19002"/>
                    <a:pt x="120849" y="19169"/>
                  </a:cubicBezTo>
                  <a:cubicBezTo>
                    <a:pt x="120861" y="19669"/>
                    <a:pt x="120813" y="20169"/>
                    <a:pt x="120968" y="20657"/>
                  </a:cubicBezTo>
                  <a:cubicBezTo>
                    <a:pt x="121027" y="20836"/>
                    <a:pt x="120992" y="21038"/>
                    <a:pt x="120992" y="21229"/>
                  </a:cubicBezTo>
                  <a:cubicBezTo>
                    <a:pt x="121003" y="21693"/>
                    <a:pt x="120968" y="22169"/>
                    <a:pt x="121111" y="22634"/>
                  </a:cubicBezTo>
                  <a:cubicBezTo>
                    <a:pt x="121170" y="22836"/>
                    <a:pt x="121134" y="23062"/>
                    <a:pt x="121134" y="23277"/>
                  </a:cubicBezTo>
                  <a:cubicBezTo>
                    <a:pt x="121146" y="23610"/>
                    <a:pt x="121122" y="23944"/>
                    <a:pt x="121242" y="24265"/>
                  </a:cubicBezTo>
                  <a:cubicBezTo>
                    <a:pt x="121289" y="24420"/>
                    <a:pt x="121277" y="24598"/>
                    <a:pt x="121277" y="24765"/>
                  </a:cubicBezTo>
                  <a:cubicBezTo>
                    <a:pt x="121277" y="25206"/>
                    <a:pt x="121277" y="25658"/>
                    <a:pt x="121277" y="26110"/>
                  </a:cubicBezTo>
                  <a:cubicBezTo>
                    <a:pt x="121289" y="26992"/>
                    <a:pt x="121492" y="27861"/>
                    <a:pt x="121432" y="28742"/>
                  </a:cubicBezTo>
                  <a:cubicBezTo>
                    <a:pt x="121599" y="29194"/>
                    <a:pt x="121539" y="29682"/>
                    <a:pt x="121575" y="30147"/>
                  </a:cubicBezTo>
                  <a:cubicBezTo>
                    <a:pt x="121611" y="30599"/>
                    <a:pt x="121646" y="31052"/>
                    <a:pt x="121754" y="31480"/>
                  </a:cubicBezTo>
                  <a:cubicBezTo>
                    <a:pt x="121908" y="32075"/>
                    <a:pt x="121825" y="32671"/>
                    <a:pt x="121837" y="33254"/>
                  </a:cubicBezTo>
                  <a:cubicBezTo>
                    <a:pt x="121837" y="33469"/>
                    <a:pt x="121742" y="33552"/>
                    <a:pt x="121527" y="33564"/>
                  </a:cubicBezTo>
                  <a:cubicBezTo>
                    <a:pt x="121349" y="33576"/>
                    <a:pt x="121158" y="33576"/>
                    <a:pt x="120968" y="33576"/>
                  </a:cubicBezTo>
                  <a:lnTo>
                    <a:pt x="109478" y="33576"/>
                  </a:lnTo>
                  <a:cubicBezTo>
                    <a:pt x="109192" y="33576"/>
                    <a:pt x="108907" y="33564"/>
                    <a:pt x="108633" y="33492"/>
                  </a:cubicBezTo>
                  <a:cubicBezTo>
                    <a:pt x="108497" y="33449"/>
                    <a:pt x="108353" y="33441"/>
                    <a:pt x="108208" y="33441"/>
                  </a:cubicBezTo>
                  <a:cubicBezTo>
                    <a:pt x="108111" y="33441"/>
                    <a:pt x="108014" y="33445"/>
                    <a:pt x="107918" y="33445"/>
                  </a:cubicBezTo>
                  <a:cubicBezTo>
                    <a:pt x="106557" y="33438"/>
                    <a:pt x="105196" y="33431"/>
                    <a:pt x="103838" y="33431"/>
                  </a:cubicBezTo>
                  <a:cubicBezTo>
                    <a:pt x="102843" y="33431"/>
                    <a:pt x="101849" y="33435"/>
                    <a:pt x="100858" y="33445"/>
                  </a:cubicBezTo>
                  <a:cubicBezTo>
                    <a:pt x="100298" y="33445"/>
                    <a:pt x="99775" y="33266"/>
                    <a:pt x="99227" y="33266"/>
                  </a:cubicBezTo>
                  <a:cubicBezTo>
                    <a:pt x="99060" y="33266"/>
                    <a:pt x="99013" y="33111"/>
                    <a:pt x="99013" y="32957"/>
                  </a:cubicBezTo>
                  <a:cubicBezTo>
                    <a:pt x="99001" y="32528"/>
                    <a:pt x="99001" y="32099"/>
                    <a:pt x="99001" y="31671"/>
                  </a:cubicBezTo>
                  <a:cubicBezTo>
                    <a:pt x="98989" y="31242"/>
                    <a:pt x="99024" y="30825"/>
                    <a:pt x="98894" y="30397"/>
                  </a:cubicBezTo>
                  <a:cubicBezTo>
                    <a:pt x="98834" y="30206"/>
                    <a:pt x="98858" y="29980"/>
                    <a:pt x="98858" y="29766"/>
                  </a:cubicBezTo>
                  <a:cubicBezTo>
                    <a:pt x="98858" y="27742"/>
                    <a:pt x="98858" y="25718"/>
                    <a:pt x="98858" y="23693"/>
                  </a:cubicBezTo>
                  <a:cubicBezTo>
                    <a:pt x="98858" y="23384"/>
                    <a:pt x="98870" y="23074"/>
                    <a:pt x="98763" y="22777"/>
                  </a:cubicBezTo>
                  <a:cubicBezTo>
                    <a:pt x="98703" y="22598"/>
                    <a:pt x="98727" y="22396"/>
                    <a:pt x="98715" y="22205"/>
                  </a:cubicBezTo>
                  <a:cubicBezTo>
                    <a:pt x="98691" y="21527"/>
                    <a:pt x="98763" y="20836"/>
                    <a:pt x="98596" y="20157"/>
                  </a:cubicBezTo>
                  <a:cubicBezTo>
                    <a:pt x="98513" y="19812"/>
                    <a:pt x="98572" y="19443"/>
                    <a:pt x="98572" y="19086"/>
                  </a:cubicBezTo>
                  <a:cubicBezTo>
                    <a:pt x="98560" y="18729"/>
                    <a:pt x="98584" y="18371"/>
                    <a:pt x="98465" y="18026"/>
                  </a:cubicBezTo>
                  <a:cubicBezTo>
                    <a:pt x="98405" y="17859"/>
                    <a:pt x="98429" y="17657"/>
                    <a:pt x="98429" y="17467"/>
                  </a:cubicBezTo>
                  <a:cubicBezTo>
                    <a:pt x="98429" y="16776"/>
                    <a:pt x="98429" y="16085"/>
                    <a:pt x="98429" y="15395"/>
                  </a:cubicBezTo>
                  <a:cubicBezTo>
                    <a:pt x="98417" y="14966"/>
                    <a:pt x="98393" y="14550"/>
                    <a:pt x="98322" y="14121"/>
                  </a:cubicBezTo>
                  <a:cubicBezTo>
                    <a:pt x="98239" y="13585"/>
                    <a:pt x="98286" y="13026"/>
                    <a:pt x="98298" y="12478"/>
                  </a:cubicBezTo>
                  <a:cubicBezTo>
                    <a:pt x="98298" y="12264"/>
                    <a:pt x="98382" y="12180"/>
                    <a:pt x="98596" y="12168"/>
                  </a:cubicBezTo>
                  <a:cubicBezTo>
                    <a:pt x="98977" y="12156"/>
                    <a:pt x="99358" y="12156"/>
                    <a:pt x="99739" y="12156"/>
                  </a:cubicBezTo>
                  <a:cubicBezTo>
                    <a:pt x="99802" y="12156"/>
                    <a:pt x="99866" y="12156"/>
                    <a:pt x="99929" y="12156"/>
                  </a:cubicBezTo>
                  <a:close/>
                  <a:moveTo>
                    <a:pt x="218516" y="12002"/>
                  </a:moveTo>
                  <a:cubicBezTo>
                    <a:pt x="218837" y="12002"/>
                    <a:pt x="218920" y="12073"/>
                    <a:pt x="218980" y="12406"/>
                  </a:cubicBezTo>
                  <a:cubicBezTo>
                    <a:pt x="219063" y="12847"/>
                    <a:pt x="219123" y="13299"/>
                    <a:pt x="219111" y="13752"/>
                  </a:cubicBezTo>
                  <a:cubicBezTo>
                    <a:pt x="219099" y="14371"/>
                    <a:pt x="219111" y="14990"/>
                    <a:pt x="219111" y="15609"/>
                  </a:cubicBezTo>
                  <a:cubicBezTo>
                    <a:pt x="219111" y="16224"/>
                    <a:pt x="219111" y="16839"/>
                    <a:pt x="219111" y="17455"/>
                  </a:cubicBezTo>
                  <a:cubicBezTo>
                    <a:pt x="219111" y="17836"/>
                    <a:pt x="219087" y="18217"/>
                    <a:pt x="219218" y="18586"/>
                  </a:cubicBezTo>
                  <a:cubicBezTo>
                    <a:pt x="219278" y="18764"/>
                    <a:pt x="219242" y="18967"/>
                    <a:pt x="219242" y="19157"/>
                  </a:cubicBezTo>
                  <a:cubicBezTo>
                    <a:pt x="219254" y="23563"/>
                    <a:pt x="219254" y="27956"/>
                    <a:pt x="219254" y="32361"/>
                  </a:cubicBezTo>
                  <a:cubicBezTo>
                    <a:pt x="219254" y="33136"/>
                    <a:pt x="219265" y="33147"/>
                    <a:pt x="218535" y="33147"/>
                  </a:cubicBezTo>
                  <a:cubicBezTo>
                    <a:pt x="218514" y="33147"/>
                    <a:pt x="218491" y="33147"/>
                    <a:pt x="218468" y="33147"/>
                  </a:cubicBezTo>
                  <a:lnTo>
                    <a:pt x="217111" y="33147"/>
                  </a:lnTo>
                  <a:cubicBezTo>
                    <a:pt x="217030" y="33147"/>
                    <a:pt x="216949" y="33145"/>
                    <a:pt x="216869" y="33145"/>
                  </a:cubicBezTo>
                  <a:cubicBezTo>
                    <a:pt x="216689" y="33145"/>
                    <a:pt x="216510" y="33156"/>
                    <a:pt x="216337" y="33230"/>
                  </a:cubicBezTo>
                  <a:cubicBezTo>
                    <a:pt x="216294" y="33256"/>
                    <a:pt x="216239" y="33276"/>
                    <a:pt x="216189" y="33276"/>
                  </a:cubicBezTo>
                  <a:cubicBezTo>
                    <a:pt x="216169" y="33276"/>
                    <a:pt x="216151" y="33273"/>
                    <a:pt x="216134" y="33266"/>
                  </a:cubicBezTo>
                  <a:cubicBezTo>
                    <a:pt x="215947" y="33226"/>
                    <a:pt x="215761" y="33211"/>
                    <a:pt x="215575" y="33211"/>
                  </a:cubicBezTo>
                  <a:cubicBezTo>
                    <a:pt x="215121" y="33211"/>
                    <a:pt x="214672" y="33297"/>
                    <a:pt x="214223" y="33297"/>
                  </a:cubicBezTo>
                  <a:cubicBezTo>
                    <a:pt x="214154" y="33297"/>
                    <a:pt x="214084" y="33295"/>
                    <a:pt x="214015" y="33290"/>
                  </a:cubicBezTo>
                  <a:cubicBezTo>
                    <a:pt x="213769" y="33278"/>
                    <a:pt x="213523" y="33274"/>
                    <a:pt x="213277" y="33274"/>
                  </a:cubicBezTo>
                  <a:cubicBezTo>
                    <a:pt x="212785" y="33274"/>
                    <a:pt x="212293" y="33290"/>
                    <a:pt x="211800" y="33290"/>
                  </a:cubicBezTo>
                  <a:lnTo>
                    <a:pt x="209657" y="33290"/>
                  </a:lnTo>
                  <a:cubicBezTo>
                    <a:pt x="209559" y="33290"/>
                    <a:pt x="209460" y="33288"/>
                    <a:pt x="209360" y="33288"/>
                  </a:cubicBezTo>
                  <a:cubicBezTo>
                    <a:pt x="209085" y="33288"/>
                    <a:pt x="208806" y="33301"/>
                    <a:pt x="208526" y="33397"/>
                  </a:cubicBezTo>
                  <a:cubicBezTo>
                    <a:pt x="208450" y="33424"/>
                    <a:pt x="208367" y="33432"/>
                    <a:pt x="208281" y="33432"/>
                  </a:cubicBezTo>
                  <a:cubicBezTo>
                    <a:pt x="208178" y="33432"/>
                    <a:pt x="208071" y="33421"/>
                    <a:pt x="207967" y="33421"/>
                  </a:cubicBezTo>
                  <a:cubicBezTo>
                    <a:pt x="207276" y="33433"/>
                    <a:pt x="206586" y="33433"/>
                    <a:pt x="205895" y="33433"/>
                  </a:cubicBezTo>
                  <a:cubicBezTo>
                    <a:pt x="205800" y="33433"/>
                    <a:pt x="205704" y="33431"/>
                    <a:pt x="205609" y="33431"/>
                  </a:cubicBezTo>
                  <a:cubicBezTo>
                    <a:pt x="205348" y="33431"/>
                    <a:pt x="205089" y="33444"/>
                    <a:pt x="204835" y="33540"/>
                  </a:cubicBezTo>
                  <a:cubicBezTo>
                    <a:pt x="204760" y="33567"/>
                    <a:pt x="204674" y="33574"/>
                    <a:pt x="204585" y="33574"/>
                  </a:cubicBezTo>
                  <a:cubicBezTo>
                    <a:pt x="204479" y="33574"/>
                    <a:pt x="204368" y="33564"/>
                    <a:pt x="204264" y="33564"/>
                  </a:cubicBezTo>
                  <a:cubicBezTo>
                    <a:pt x="203883" y="33570"/>
                    <a:pt x="203505" y="33570"/>
                    <a:pt x="203127" y="33570"/>
                  </a:cubicBezTo>
                  <a:cubicBezTo>
                    <a:pt x="202749" y="33570"/>
                    <a:pt x="202371" y="33570"/>
                    <a:pt x="201990" y="33576"/>
                  </a:cubicBezTo>
                  <a:cubicBezTo>
                    <a:pt x="201825" y="33576"/>
                    <a:pt x="201661" y="33569"/>
                    <a:pt x="201497" y="33569"/>
                  </a:cubicBezTo>
                  <a:cubicBezTo>
                    <a:pt x="201210" y="33569"/>
                    <a:pt x="200925" y="33589"/>
                    <a:pt x="200644" y="33695"/>
                  </a:cubicBezTo>
                  <a:cubicBezTo>
                    <a:pt x="200609" y="33707"/>
                    <a:pt x="200573" y="33710"/>
                    <a:pt x="200537" y="33710"/>
                  </a:cubicBezTo>
                  <a:cubicBezTo>
                    <a:pt x="200501" y="33710"/>
                    <a:pt x="200466" y="33707"/>
                    <a:pt x="200430" y="33707"/>
                  </a:cubicBezTo>
                  <a:cubicBezTo>
                    <a:pt x="200037" y="33713"/>
                    <a:pt x="199644" y="33716"/>
                    <a:pt x="199251" y="33716"/>
                  </a:cubicBezTo>
                  <a:cubicBezTo>
                    <a:pt x="198858" y="33716"/>
                    <a:pt x="198465" y="33713"/>
                    <a:pt x="198073" y="33707"/>
                  </a:cubicBezTo>
                  <a:cubicBezTo>
                    <a:pt x="197775" y="33707"/>
                    <a:pt x="197692" y="33623"/>
                    <a:pt x="197680" y="33326"/>
                  </a:cubicBezTo>
                  <a:cubicBezTo>
                    <a:pt x="197668" y="33088"/>
                    <a:pt x="197680" y="32849"/>
                    <a:pt x="197680" y="32611"/>
                  </a:cubicBezTo>
                  <a:cubicBezTo>
                    <a:pt x="197680" y="32445"/>
                    <a:pt x="197715" y="32266"/>
                    <a:pt x="197668" y="32111"/>
                  </a:cubicBezTo>
                  <a:cubicBezTo>
                    <a:pt x="197477" y="31516"/>
                    <a:pt x="197561" y="30885"/>
                    <a:pt x="197537" y="30278"/>
                  </a:cubicBezTo>
                  <a:cubicBezTo>
                    <a:pt x="197525" y="29778"/>
                    <a:pt x="197549" y="29289"/>
                    <a:pt x="197430" y="28789"/>
                  </a:cubicBezTo>
                  <a:cubicBezTo>
                    <a:pt x="197346" y="28420"/>
                    <a:pt x="197406" y="28027"/>
                    <a:pt x="197394" y="27646"/>
                  </a:cubicBezTo>
                  <a:cubicBezTo>
                    <a:pt x="197382" y="27289"/>
                    <a:pt x="197418" y="26944"/>
                    <a:pt x="197287" y="26587"/>
                  </a:cubicBezTo>
                  <a:cubicBezTo>
                    <a:pt x="197227" y="26420"/>
                    <a:pt x="197263" y="26218"/>
                    <a:pt x="197251" y="26027"/>
                  </a:cubicBezTo>
                  <a:cubicBezTo>
                    <a:pt x="197251" y="25622"/>
                    <a:pt x="197239" y="25229"/>
                    <a:pt x="197144" y="24825"/>
                  </a:cubicBezTo>
                  <a:cubicBezTo>
                    <a:pt x="197072" y="24479"/>
                    <a:pt x="197120" y="24110"/>
                    <a:pt x="197108" y="23753"/>
                  </a:cubicBezTo>
                  <a:cubicBezTo>
                    <a:pt x="197096" y="23360"/>
                    <a:pt x="197132" y="22955"/>
                    <a:pt x="197001" y="22562"/>
                  </a:cubicBezTo>
                  <a:cubicBezTo>
                    <a:pt x="196941" y="22360"/>
                    <a:pt x="196977" y="22134"/>
                    <a:pt x="196965" y="21919"/>
                  </a:cubicBezTo>
                  <a:cubicBezTo>
                    <a:pt x="196941" y="21241"/>
                    <a:pt x="197001" y="20550"/>
                    <a:pt x="196846" y="19860"/>
                  </a:cubicBezTo>
                  <a:cubicBezTo>
                    <a:pt x="196751" y="19431"/>
                    <a:pt x="196834" y="18967"/>
                    <a:pt x="196822" y="18514"/>
                  </a:cubicBezTo>
                  <a:cubicBezTo>
                    <a:pt x="196811" y="18038"/>
                    <a:pt x="196858" y="17562"/>
                    <a:pt x="196715" y="17097"/>
                  </a:cubicBezTo>
                  <a:cubicBezTo>
                    <a:pt x="196644" y="16871"/>
                    <a:pt x="196691" y="16621"/>
                    <a:pt x="196680" y="16383"/>
                  </a:cubicBezTo>
                  <a:cubicBezTo>
                    <a:pt x="196680" y="15954"/>
                    <a:pt x="196715" y="15526"/>
                    <a:pt x="196572" y="15109"/>
                  </a:cubicBezTo>
                  <a:cubicBezTo>
                    <a:pt x="196513" y="14966"/>
                    <a:pt x="196549" y="14788"/>
                    <a:pt x="196537" y="14621"/>
                  </a:cubicBezTo>
                  <a:cubicBezTo>
                    <a:pt x="196513" y="14097"/>
                    <a:pt x="196596" y="13573"/>
                    <a:pt x="196453" y="13061"/>
                  </a:cubicBezTo>
                  <a:cubicBezTo>
                    <a:pt x="196418" y="12918"/>
                    <a:pt x="196537" y="12775"/>
                    <a:pt x="196691" y="12752"/>
                  </a:cubicBezTo>
                  <a:cubicBezTo>
                    <a:pt x="196858" y="12728"/>
                    <a:pt x="197025" y="12728"/>
                    <a:pt x="197192" y="12728"/>
                  </a:cubicBezTo>
                  <a:cubicBezTo>
                    <a:pt x="197596" y="12722"/>
                    <a:pt x="198001" y="12722"/>
                    <a:pt x="198406" y="12722"/>
                  </a:cubicBezTo>
                  <a:cubicBezTo>
                    <a:pt x="198811" y="12722"/>
                    <a:pt x="199216" y="12722"/>
                    <a:pt x="199620" y="12716"/>
                  </a:cubicBezTo>
                  <a:cubicBezTo>
                    <a:pt x="199775" y="12716"/>
                    <a:pt x="199931" y="12720"/>
                    <a:pt x="200088" y="12720"/>
                  </a:cubicBezTo>
                  <a:cubicBezTo>
                    <a:pt x="200401" y="12720"/>
                    <a:pt x="200716" y="12704"/>
                    <a:pt x="201025" y="12609"/>
                  </a:cubicBezTo>
                  <a:cubicBezTo>
                    <a:pt x="201096" y="12582"/>
                    <a:pt x="201171" y="12574"/>
                    <a:pt x="201248" y="12574"/>
                  </a:cubicBezTo>
                  <a:cubicBezTo>
                    <a:pt x="201340" y="12574"/>
                    <a:pt x="201434" y="12585"/>
                    <a:pt x="201525" y="12585"/>
                  </a:cubicBezTo>
                  <a:cubicBezTo>
                    <a:pt x="202192" y="12573"/>
                    <a:pt x="202859" y="12573"/>
                    <a:pt x="203526" y="12573"/>
                  </a:cubicBezTo>
                  <a:cubicBezTo>
                    <a:pt x="203586" y="12573"/>
                    <a:pt x="203646" y="12573"/>
                    <a:pt x="203706" y="12573"/>
                  </a:cubicBezTo>
                  <a:cubicBezTo>
                    <a:pt x="203976" y="12573"/>
                    <a:pt x="204241" y="12565"/>
                    <a:pt x="204514" y="12478"/>
                  </a:cubicBezTo>
                  <a:cubicBezTo>
                    <a:pt x="204606" y="12445"/>
                    <a:pt x="204714" y="12437"/>
                    <a:pt x="204821" y="12437"/>
                  </a:cubicBezTo>
                  <a:cubicBezTo>
                    <a:pt x="204908" y="12437"/>
                    <a:pt x="204994" y="12442"/>
                    <a:pt x="205073" y="12442"/>
                  </a:cubicBezTo>
                  <a:cubicBezTo>
                    <a:pt x="205502" y="12436"/>
                    <a:pt x="205931" y="12436"/>
                    <a:pt x="206359" y="12436"/>
                  </a:cubicBezTo>
                  <a:cubicBezTo>
                    <a:pt x="206788" y="12436"/>
                    <a:pt x="207217" y="12436"/>
                    <a:pt x="207645" y="12430"/>
                  </a:cubicBezTo>
                  <a:cubicBezTo>
                    <a:pt x="207853" y="12430"/>
                    <a:pt x="208061" y="12436"/>
                    <a:pt x="208268" y="12436"/>
                  </a:cubicBezTo>
                  <a:cubicBezTo>
                    <a:pt x="208631" y="12436"/>
                    <a:pt x="208992" y="12417"/>
                    <a:pt x="209348" y="12311"/>
                  </a:cubicBezTo>
                  <a:cubicBezTo>
                    <a:pt x="209430" y="12287"/>
                    <a:pt x="209516" y="12280"/>
                    <a:pt x="209604" y="12280"/>
                  </a:cubicBezTo>
                  <a:cubicBezTo>
                    <a:pt x="209706" y="12280"/>
                    <a:pt x="209810" y="12289"/>
                    <a:pt x="209913" y="12289"/>
                  </a:cubicBezTo>
                  <a:cubicBezTo>
                    <a:pt x="209939" y="12289"/>
                    <a:pt x="209965" y="12289"/>
                    <a:pt x="209991" y="12287"/>
                  </a:cubicBezTo>
                  <a:cubicBezTo>
                    <a:pt x="210092" y="12287"/>
                    <a:pt x="210193" y="12289"/>
                    <a:pt x="210293" y="12289"/>
                  </a:cubicBezTo>
                  <a:cubicBezTo>
                    <a:pt x="210569" y="12289"/>
                    <a:pt x="210842" y="12276"/>
                    <a:pt x="211122" y="12180"/>
                  </a:cubicBezTo>
                  <a:cubicBezTo>
                    <a:pt x="211198" y="12153"/>
                    <a:pt x="211281" y="12146"/>
                    <a:pt x="211367" y="12146"/>
                  </a:cubicBezTo>
                  <a:cubicBezTo>
                    <a:pt x="211470" y="12146"/>
                    <a:pt x="211578" y="12156"/>
                    <a:pt x="211681" y="12156"/>
                  </a:cubicBezTo>
                  <a:cubicBezTo>
                    <a:pt x="212027" y="12150"/>
                    <a:pt x="212372" y="12150"/>
                    <a:pt x="212717" y="12150"/>
                  </a:cubicBezTo>
                  <a:cubicBezTo>
                    <a:pt x="213063" y="12150"/>
                    <a:pt x="213408" y="12150"/>
                    <a:pt x="213753" y="12144"/>
                  </a:cubicBezTo>
                  <a:cubicBezTo>
                    <a:pt x="213872" y="12144"/>
                    <a:pt x="213991" y="12148"/>
                    <a:pt x="214110" y="12148"/>
                  </a:cubicBezTo>
                  <a:cubicBezTo>
                    <a:pt x="214347" y="12148"/>
                    <a:pt x="214583" y="12133"/>
                    <a:pt x="214813" y="12037"/>
                  </a:cubicBezTo>
                  <a:cubicBezTo>
                    <a:pt x="214863" y="12016"/>
                    <a:pt x="214921" y="12012"/>
                    <a:pt x="214981" y="12012"/>
                  </a:cubicBezTo>
                  <a:cubicBezTo>
                    <a:pt x="215020" y="12012"/>
                    <a:pt x="215060" y="12013"/>
                    <a:pt x="215099" y="12013"/>
                  </a:cubicBezTo>
                  <a:cubicBezTo>
                    <a:pt x="216242" y="12013"/>
                    <a:pt x="217385" y="12002"/>
                    <a:pt x="218516" y="12002"/>
                  </a:cubicBezTo>
                  <a:close/>
                  <a:moveTo>
                    <a:pt x="44327" y="11716"/>
                  </a:moveTo>
                  <a:cubicBezTo>
                    <a:pt x="44649" y="11740"/>
                    <a:pt x="44708" y="11799"/>
                    <a:pt x="44732" y="12097"/>
                  </a:cubicBezTo>
                  <a:cubicBezTo>
                    <a:pt x="44744" y="12287"/>
                    <a:pt x="44732" y="12478"/>
                    <a:pt x="44732" y="12668"/>
                  </a:cubicBezTo>
                  <a:lnTo>
                    <a:pt x="44732" y="17383"/>
                  </a:lnTo>
                  <a:cubicBezTo>
                    <a:pt x="44732" y="17669"/>
                    <a:pt x="44708" y="17955"/>
                    <a:pt x="44827" y="18229"/>
                  </a:cubicBezTo>
                  <a:cubicBezTo>
                    <a:pt x="44851" y="18288"/>
                    <a:pt x="44863" y="18359"/>
                    <a:pt x="44863" y="18431"/>
                  </a:cubicBezTo>
                  <a:cubicBezTo>
                    <a:pt x="44815" y="19360"/>
                    <a:pt x="45101" y="20264"/>
                    <a:pt x="45018" y="21205"/>
                  </a:cubicBezTo>
                  <a:cubicBezTo>
                    <a:pt x="45006" y="21431"/>
                    <a:pt x="45030" y="21669"/>
                    <a:pt x="45101" y="21908"/>
                  </a:cubicBezTo>
                  <a:cubicBezTo>
                    <a:pt x="45149" y="22110"/>
                    <a:pt x="45161" y="22324"/>
                    <a:pt x="45161" y="22539"/>
                  </a:cubicBezTo>
                  <a:cubicBezTo>
                    <a:pt x="45161" y="24039"/>
                    <a:pt x="45173" y="25539"/>
                    <a:pt x="45149" y="27039"/>
                  </a:cubicBezTo>
                  <a:cubicBezTo>
                    <a:pt x="45137" y="27623"/>
                    <a:pt x="45042" y="28218"/>
                    <a:pt x="44970" y="28801"/>
                  </a:cubicBezTo>
                  <a:cubicBezTo>
                    <a:pt x="44887" y="29361"/>
                    <a:pt x="44803" y="29920"/>
                    <a:pt x="44708" y="30480"/>
                  </a:cubicBezTo>
                  <a:cubicBezTo>
                    <a:pt x="44601" y="31087"/>
                    <a:pt x="44649" y="31706"/>
                    <a:pt x="44482" y="32314"/>
                  </a:cubicBezTo>
                  <a:cubicBezTo>
                    <a:pt x="44411" y="32576"/>
                    <a:pt x="44458" y="32873"/>
                    <a:pt x="44434" y="33159"/>
                  </a:cubicBezTo>
                  <a:cubicBezTo>
                    <a:pt x="44422" y="33290"/>
                    <a:pt x="44363" y="33397"/>
                    <a:pt x="44232" y="33409"/>
                  </a:cubicBezTo>
                  <a:cubicBezTo>
                    <a:pt x="43822" y="33455"/>
                    <a:pt x="43433" y="33576"/>
                    <a:pt x="43015" y="33576"/>
                  </a:cubicBezTo>
                  <a:cubicBezTo>
                    <a:pt x="42996" y="33576"/>
                    <a:pt x="42977" y="33576"/>
                    <a:pt x="42958" y="33576"/>
                  </a:cubicBezTo>
                  <a:cubicBezTo>
                    <a:pt x="42640" y="33568"/>
                    <a:pt x="42323" y="33565"/>
                    <a:pt x="42005" y="33565"/>
                  </a:cubicBezTo>
                  <a:cubicBezTo>
                    <a:pt x="41370" y="33565"/>
                    <a:pt x="40735" y="33576"/>
                    <a:pt x="40100" y="33576"/>
                  </a:cubicBezTo>
                  <a:cubicBezTo>
                    <a:pt x="39684" y="33576"/>
                    <a:pt x="39255" y="33576"/>
                    <a:pt x="38838" y="33683"/>
                  </a:cubicBezTo>
                  <a:cubicBezTo>
                    <a:pt x="38690" y="33719"/>
                    <a:pt x="38535" y="33727"/>
                    <a:pt x="38378" y="33727"/>
                  </a:cubicBezTo>
                  <a:cubicBezTo>
                    <a:pt x="38222" y="33727"/>
                    <a:pt x="38064" y="33719"/>
                    <a:pt x="37910" y="33719"/>
                  </a:cubicBezTo>
                  <a:cubicBezTo>
                    <a:pt x="37627" y="33719"/>
                    <a:pt x="37339" y="33695"/>
                    <a:pt x="37056" y="33695"/>
                  </a:cubicBezTo>
                  <a:cubicBezTo>
                    <a:pt x="36886" y="33695"/>
                    <a:pt x="36718" y="33704"/>
                    <a:pt x="36552" y="33730"/>
                  </a:cubicBezTo>
                  <a:cubicBezTo>
                    <a:pt x="35517" y="33897"/>
                    <a:pt x="34457" y="33754"/>
                    <a:pt x="33433" y="33885"/>
                  </a:cubicBezTo>
                  <a:cubicBezTo>
                    <a:pt x="32681" y="33984"/>
                    <a:pt x="31933" y="34006"/>
                    <a:pt x="31185" y="34006"/>
                  </a:cubicBezTo>
                  <a:cubicBezTo>
                    <a:pt x="30577" y="34006"/>
                    <a:pt x="29970" y="33991"/>
                    <a:pt x="29361" y="33991"/>
                  </a:cubicBezTo>
                  <a:cubicBezTo>
                    <a:pt x="29270" y="33991"/>
                    <a:pt x="29178" y="33992"/>
                    <a:pt x="29087" y="33992"/>
                  </a:cubicBezTo>
                  <a:cubicBezTo>
                    <a:pt x="27432" y="34004"/>
                    <a:pt x="25780" y="34007"/>
                    <a:pt x="24128" y="34007"/>
                  </a:cubicBezTo>
                  <a:cubicBezTo>
                    <a:pt x="22476" y="34007"/>
                    <a:pt x="20824" y="34004"/>
                    <a:pt x="19169" y="34004"/>
                  </a:cubicBezTo>
                  <a:lnTo>
                    <a:pt x="18598" y="34004"/>
                  </a:lnTo>
                  <a:cubicBezTo>
                    <a:pt x="18241" y="33980"/>
                    <a:pt x="18252" y="33969"/>
                    <a:pt x="18145" y="33588"/>
                  </a:cubicBezTo>
                  <a:cubicBezTo>
                    <a:pt x="18038" y="33147"/>
                    <a:pt x="18014" y="32707"/>
                    <a:pt x="18014" y="32254"/>
                  </a:cubicBezTo>
                  <a:cubicBezTo>
                    <a:pt x="18014" y="29563"/>
                    <a:pt x="18014" y="26872"/>
                    <a:pt x="18014" y="24182"/>
                  </a:cubicBezTo>
                  <a:lnTo>
                    <a:pt x="18026" y="24182"/>
                  </a:lnTo>
                  <a:lnTo>
                    <a:pt x="18026" y="15978"/>
                  </a:lnTo>
                  <a:cubicBezTo>
                    <a:pt x="18026" y="15669"/>
                    <a:pt x="18014" y="15359"/>
                    <a:pt x="18110" y="15050"/>
                  </a:cubicBezTo>
                  <a:cubicBezTo>
                    <a:pt x="18169" y="14883"/>
                    <a:pt x="18157" y="14680"/>
                    <a:pt x="18157" y="14490"/>
                  </a:cubicBezTo>
                  <a:cubicBezTo>
                    <a:pt x="18157" y="13895"/>
                    <a:pt x="18157" y="13299"/>
                    <a:pt x="18157" y="12704"/>
                  </a:cubicBezTo>
                  <a:cubicBezTo>
                    <a:pt x="18169" y="12180"/>
                    <a:pt x="18193" y="12168"/>
                    <a:pt x="18741" y="12156"/>
                  </a:cubicBezTo>
                  <a:cubicBezTo>
                    <a:pt x="18788" y="12152"/>
                    <a:pt x="18836" y="12151"/>
                    <a:pt x="18884" y="12151"/>
                  </a:cubicBezTo>
                  <a:cubicBezTo>
                    <a:pt x="18979" y="12151"/>
                    <a:pt x="19074" y="12156"/>
                    <a:pt x="19169" y="12156"/>
                  </a:cubicBezTo>
                  <a:cubicBezTo>
                    <a:pt x="21812" y="12144"/>
                    <a:pt x="24456" y="12144"/>
                    <a:pt x="27099" y="12144"/>
                  </a:cubicBezTo>
                  <a:cubicBezTo>
                    <a:pt x="27201" y="12144"/>
                    <a:pt x="27302" y="12146"/>
                    <a:pt x="27403" y="12146"/>
                  </a:cubicBezTo>
                  <a:cubicBezTo>
                    <a:pt x="27654" y="12146"/>
                    <a:pt x="27903" y="12134"/>
                    <a:pt x="28158" y="12049"/>
                  </a:cubicBezTo>
                  <a:cubicBezTo>
                    <a:pt x="28251" y="12016"/>
                    <a:pt x="28355" y="12009"/>
                    <a:pt x="28461" y="12009"/>
                  </a:cubicBezTo>
                  <a:cubicBezTo>
                    <a:pt x="28546" y="12009"/>
                    <a:pt x="28633" y="12013"/>
                    <a:pt x="28718" y="12013"/>
                  </a:cubicBezTo>
                  <a:cubicBezTo>
                    <a:pt x="29218" y="12008"/>
                    <a:pt x="29718" y="12008"/>
                    <a:pt x="30218" y="12008"/>
                  </a:cubicBezTo>
                  <a:cubicBezTo>
                    <a:pt x="30718" y="12008"/>
                    <a:pt x="31218" y="12008"/>
                    <a:pt x="31718" y="12002"/>
                  </a:cubicBezTo>
                  <a:cubicBezTo>
                    <a:pt x="31869" y="12002"/>
                    <a:pt x="32020" y="12006"/>
                    <a:pt x="32170" y="12006"/>
                  </a:cubicBezTo>
                  <a:cubicBezTo>
                    <a:pt x="32471" y="12006"/>
                    <a:pt x="32770" y="11990"/>
                    <a:pt x="33064" y="11894"/>
                  </a:cubicBezTo>
                  <a:cubicBezTo>
                    <a:pt x="33134" y="11867"/>
                    <a:pt x="33209" y="11860"/>
                    <a:pt x="33286" y="11860"/>
                  </a:cubicBezTo>
                  <a:cubicBezTo>
                    <a:pt x="33379" y="11860"/>
                    <a:pt x="33473" y="11871"/>
                    <a:pt x="33564" y="11871"/>
                  </a:cubicBezTo>
                  <a:cubicBezTo>
                    <a:pt x="34302" y="11859"/>
                    <a:pt x="35040" y="11859"/>
                    <a:pt x="35778" y="11859"/>
                  </a:cubicBezTo>
                  <a:cubicBezTo>
                    <a:pt x="35835" y="11859"/>
                    <a:pt x="35891" y="11859"/>
                    <a:pt x="35946" y="11859"/>
                  </a:cubicBezTo>
                  <a:cubicBezTo>
                    <a:pt x="36197" y="11859"/>
                    <a:pt x="36442" y="11851"/>
                    <a:pt x="36695" y="11763"/>
                  </a:cubicBezTo>
                  <a:cubicBezTo>
                    <a:pt x="36806" y="11732"/>
                    <a:pt x="36933" y="11726"/>
                    <a:pt x="37062" y="11726"/>
                  </a:cubicBezTo>
                  <a:cubicBezTo>
                    <a:pt x="37127" y="11726"/>
                    <a:pt x="37191" y="11728"/>
                    <a:pt x="37255" y="11728"/>
                  </a:cubicBezTo>
                  <a:cubicBezTo>
                    <a:pt x="39517" y="11716"/>
                    <a:pt x="41779" y="11716"/>
                    <a:pt x="44041" y="11716"/>
                  </a:cubicBezTo>
                  <a:close/>
                  <a:moveTo>
                    <a:pt x="121301" y="13037"/>
                  </a:moveTo>
                  <a:lnTo>
                    <a:pt x="121301" y="13037"/>
                  </a:lnTo>
                  <a:cubicBezTo>
                    <a:pt x="121658" y="13133"/>
                    <a:pt x="121989" y="13149"/>
                    <a:pt x="122311" y="13149"/>
                  </a:cubicBezTo>
                  <a:cubicBezTo>
                    <a:pt x="122472" y="13149"/>
                    <a:pt x="122631" y="13145"/>
                    <a:pt x="122789" y="13145"/>
                  </a:cubicBezTo>
                  <a:lnTo>
                    <a:pt x="127207" y="13145"/>
                  </a:lnTo>
                  <a:cubicBezTo>
                    <a:pt x="127492" y="13145"/>
                    <a:pt x="127778" y="13145"/>
                    <a:pt x="128064" y="13228"/>
                  </a:cubicBezTo>
                  <a:cubicBezTo>
                    <a:pt x="128231" y="13287"/>
                    <a:pt x="128433" y="13287"/>
                    <a:pt x="128623" y="13287"/>
                  </a:cubicBezTo>
                  <a:lnTo>
                    <a:pt x="130695" y="13287"/>
                  </a:lnTo>
                  <a:cubicBezTo>
                    <a:pt x="130762" y="13289"/>
                    <a:pt x="130829" y="13290"/>
                    <a:pt x="130896" y="13290"/>
                  </a:cubicBezTo>
                  <a:cubicBezTo>
                    <a:pt x="130967" y="13290"/>
                    <a:pt x="131037" y="13289"/>
                    <a:pt x="131108" y="13289"/>
                  </a:cubicBezTo>
                  <a:cubicBezTo>
                    <a:pt x="131418" y="13289"/>
                    <a:pt x="131727" y="13299"/>
                    <a:pt x="132041" y="13407"/>
                  </a:cubicBezTo>
                  <a:cubicBezTo>
                    <a:pt x="132112" y="13430"/>
                    <a:pt x="132192" y="13436"/>
                    <a:pt x="132276" y="13436"/>
                  </a:cubicBezTo>
                  <a:cubicBezTo>
                    <a:pt x="132359" y="13436"/>
                    <a:pt x="132445" y="13430"/>
                    <a:pt x="132529" y="13430"/>
                  </a:cubicBezTo>
                  <a:lnTo>
                    <a:pt x="134743" y="13430"/>
                  </a:lnTo>
                  <a:cubicBezTo>
                    <a:pt x="135172" y="13442"/>
                    <a:pt x="135600" y="13407"/>
                    <a:pt x="136017" y="13549"/>
                  </a:cubicBezTo>
                  <a:cubicBezTo>
                    <a:pt x="136095" y="13573"/>
                    <a:pt x="136178" y="13579"/>
                    <a:pt x="136263" y="13579"/>
                  </a:cubicBezTo>
                  <a:cubicBezTo>
                    <a:pt x="136348" y="13579"/>
                    <a:pt x="136434" y="13573"/>
                    <a:pt x="136517" y="13573"/>
                  </a:cubicBezTo>
                  <a:cubicBezTo>
                    <a:pt x="137184" y="13573"/>
                    <a:pt x="137839" y="13573"/>
                    <a:pt x="138506" y="13585"/>
                  </a:cubicBezTo>
                  <a:cubicBezTo>
                    <a:pt x="139029" y="13585"/>
                    <a:pt x="139541" y="13585"/>
                    <a:pt x="140065" y="13692"/>
                  </a:cubicBezTo>
                  <a:cubicBezTo>
                    <a:pt x="140270" y="13730"/>
                    <a:pt x="140479" y="13742"/>
                    <a:pt x="140689" y="13742"/>
                  </a:cubicBezTo>
                  <a:cubicBezTo>
                    <a:pt x="141004" y="13742"/>
                    <a:pt x="141323" y="13716"/>
                    <a:pt x="141637" y="13716"/>
                  </a:cubicBezTo>
                  <a:cubicBezTo>
                    <a:pt x="141994" y="13728"/>
                    <a:pt x="142339" y="13704"/>
                    <a:pt x="142697" y="13823"/>
                  </a:cubicBezTo>
                  <a:cubicBezTo>
                    <a:pt x="142789" y="13856"/>
                    <a:pt x="142893" y="13864"/>
                    <a:pt x="142999" y="13864"/>
                  </a:cubicBezTo>
                  <a:cubicBezTo>
                    <a:pt x="143085" y="13864"/>
                    <a:pt x="143172" y="13859"/>
                    <a:pt x="143256" y="13859"/>
                  </a:cubicBezTo>
                  <a:cubicBezTo>
                    <a:pt x="143530" y="13865"/>
                    <a:pt x="143804" y="13865"/>
                    <a:pt x="144078" y="13865"/>
                  </a:cubicBezTo>
                  <a:cubicBezTo>
                    <a:pt x="144352" y="13865"/>
                    <a:pt x="144625" y="13865"/>
                    <a:pt x="144899" y="13871"/>
                  </a:cubicBezTo>
                  <a:cubicBezTo>
                    <a:pt x="145364" y="13871"/>
                    <a:pt x="145399" y="13918"/>
                    <a:pt x="145411" y="14347"/>
                  </a:cubicBezTo>
                  <a:cubicBezTo>
                    <a:pt x="145423" y="14895"/>
                    <a:pt x="145411" y="15442"/>
                    <a:pt x="145411" y="15990"/>
                  </a:cubicBezTo>
                  <a:cubicBezTo>
                    <a:pt x="145411" y="16252"/>
                    <a:pt x="145411" y="16514"/>
                    <a:pt x="145495" y="16776"/>
                  </a:cubicBezTo>
                  <a:cubicBezTo>
                    <a:pt x="145542" y="16943"/>
                    <a:pt x="145542" y="17145"/>
                    <a:pt x="145554" y="17336"/>
                  </a:cubicBezTo>
                  <a:cubicBezTo>
                    <a:pt x="145554" y="17883"/>
                    <a:pt x="145554" y="18431"/>
                    <a:pt x="145554" y="18979"/>
                  </a:cubicBezTo>
                  <a:cubicBezTo>
                    <a:pt x="145554" y="19372"/>
                    <a:pt x="145530" y="19776"/>
                    <a:pt x="145661" y="20169"/>
                  </a:cubicBezTo>
                  <a:cubicBezTo>
                    <a:pt x="145721" y="20348"/>
                    <a:pt x="145685" y="20550"/>
                    <a:pt x="145697" y="20741"/>
                  </a:cubicBezTo>
                  <a:cubicBezTo>
                    <a:pt x="145721" y="21455"/>
                    <a:pt x="145626" y="22169"/>
                    <a:pt x="145828" y="22872"/>
                  </a:cubicBezTo>
                  <a:cubicBezTo>
                    <a:pt x="145876" y="23027"/>
                    <a:pt x="145840" y="23193"/>
                    <a:pt x="145840" y="23360"/>
                  </a:cubicBezTo>
                  <a:cubicBezTo>
                    <a:pt x="145852" y="23836"/>
                    <a:pt x="145804" y="24313"/>
                    <a:pt x="145959" y="24777"/>
                  </a:cubicBezTo>
                  <a:cubicBezTo>
                    <a:pt x="146007" y="24932"/>
                    <a:pt x="145971" y="25110"/>
                    <a:pt x="145983" y="25277"/>
                  </a:cubicBezTo>
                  <a:cubicBezTo>
                    <a:pt x="146018" y="26158"/>
                    <a:pt x="145923" y="27027"/>
                    <a:pt x="146102" y="27908"/>
                  </a:cubicBezTo>
                  <a:cubicBezTo>
                    <a:pt x="146197" y="28385"/>
                    <a:pt x="146126" y="28897"/>
                    <a:pt x="146126" y="29397"/>
                  </a:cubicBezTo>
                  <a:cubicBezTo>
                    <a:pt x="146126" y="29801"/>
                    <a:pt x="146090" y="30206"/>
                    <a:pt x="146233" y="30599"/>
                  </a:cubicBezTo>
                  <a:cubicBezTo>
                    <a:pt x="146280" y="30730"/>
                    <a:pt x="146268" y="30885"/>
                    <a:pt x="146268" y="31028"/>
                  </a:cubicBezTo>
                  <a:cubicBezTo>
                    <a:pt x="146268" y="31409"/>
                    <a:pt x="146257" y="31790"/>
                    <a:pt x="146268" y="32171"/>
                  </a:cubicBezTo>
                  <a:cubicBezTo>
                    <a:pt x="146280" y="32707"/>
                    <a:pt x="146233" y="33254"/>
                    <a:pt x="146388" y="33790"/>
                  </a:cubicBezTo>
                  <a:cubicBezTo>
                    <a:pt x="146479" y="34145"/>
                    <a:pt x="146350" y="34291"/>
                    <a:pt x="146023" y="34291"/>
                  </a:cubicBezTo>
                  <a:cubicBezTo>
                    <a:pt x="146010" y="34291"/>
                    <a:pt x="145996" y="34290"/>
                    <a:pt x="145983" y="34290"/>
                  </a:cubicBezTo>
                  <a:cubicBezTo>
                    <a:pt x="145879" y="34284"/>
                    <a:pt x="145774" y="34283"/>
                    <a:pt x="145668" y="34283"/>
                  </a:cubicBezTo>
                  <a:cubicBezTo>
                    <a:pt x="145633" y="34283"/>
                    <a:pt x="145598" y="34283"/>
                    <a:pt x="145562" y="34283"/>
                  </a:cubicBezTo>
                  <a:cubicBezTo>
                    <a:pt x="145280" y="34283"/>
                    <a:pt x="144995" y="34278"/>
                    <a:pt x="144709" y="34183"/>
                  </a:cubicBezTo>
                  <a:cubicBezTo>
                    <a:pt x="144602" y="34153"/>
                    <a:pt x="144486" y="34147"/>
                    <a:pt x="144366" y="34147"/>
                  </a:cubicBezTo>
                  <a:cubicBezTo>
                    <a:pt x="144287" y="34147"/>
                    <a:pt x="144206" y="34150"/>
                    <a:pt x="144126" y="34150"/>
                  </a:cubicBezTo>
                  <a:cubicBezTo>
                    <a:pt x="144086" y="34150"/>
                    <a:pt x="144046" y="34149"/>
                    <a:pt x="144006" y="34147"/>
                  </a:cubicBezTo>
                  <a:cubicBezTo>
                    <a:pt x="143901" y="34143"/>
                    <a:pt x="143795" y="34142"/>
                    <a:pt x="143690" y="34142"/>
                  </a:cubicBezTo>
                  <a:cubicBezTo>
                    <a:pt x="143574" y="34142"/>
                    <a:pt x="143459" y="34143"/>
                    <a:pt x="143344" y="34143"/>
                  </a:cubicBezTo>
                  <a:cubicBezTo>
                    <a:pt x="142995" y="34143"/>
                    <a:pt x="142647" y="34130"/>
                    <a:pt x="142304" y="34028"/>
                  </a:cubicBezTo>
                  <a:cubicBezTo>
                    <a:pt x="142217" y="34001"/>
                    <a:pt x="142123" y="33994"/>
                    <a:pt x="142025" y="33994"/>
                  </a:cubicBezTo>
                  <a:cubicBezTo>
                    <a:pt x="141908" y="33994"/>
                    <a:pt x="141784" y="34004"/>
                    <a:pt x="141661" y="34004"/>
                  </a:cubicBezTo>
                  <a:lnTo>
                    <a:pt x="130243" y="34004"/>
                  </a:lnTo>
                  <a:cubicBezTo>
                    <a:pt x="130141" y="34004"/>
                    <a:pt x="130040" y="34006"/>
                    <a:pt x="129940" y="34006"/>
                  </a:cubicBezTo>
                  <a:cubicBezTo>
                    <a:pt x="129664" y="34006"/>
                    <a:pt x="129391" y="33993"/>
                    <a:pt x="129112" y="33897"/>
                  </a:cubicBezTo>
                  <a:cubicBezTo>
                    <a:pt x="129019" y="33864"/>
                    <a:pt x="128915" y="33857"/>
                    <a:pt x="128809" y="33857"/>
                  </a:cubicBezTo>
                  <a:cubicBezTo>
                    <a:pt x="128724" y="33857"/>
                    <a:pt x="128637" y="33861"/>
                    <a:pt x="128552" y="33861"/>
                  </a:cubicBezTo>
                  <a:lnTo>
                    <a:pt x="126337" y="33861"/>
                  </a:lnTo>
                  <a:cubicBezTo>
                    <a:pt x="125861" y="33850"/>
                    <a:pt x="125385" y="33885"/>
                    <a:pt x="124921" y="33742"/>
                  </a:cubicBezTo>
                  <a:cubicBezTo>
                    <a:pt x="124834" y="33715"/>
                    <a:pt x="124740" y="33708"/>
                    <a:pt x="124643" y="33708"/>
                  </a:cubicBezTo>
                  <a:cubicBezTo>
                    <a:pt x="124527" y="33708"/>
                    <a:pt x="124406" y="33719"/>
                    <a:pt x="124290" y="33719"/>
                  </a:cubicBezTo>
                  <a:cubicBezTo>
                    <a:pt x="124087" y="33719"/>
                    <a:pt x="123885" y="33722"/>
                    <a:pt x="123682" y="33722"/>
                  </a:cubicBezTo>
                  <a:cubicBezTo>
                    <a:pt x="123480" y="33722"/>
                    <a:pt x="123278" y="33719"/>
                    <a:pt x="123075" y="33707"/>
                  </a:cubicBezTo>
                  <a:cubicBezTo>
                    <a:pt x="122682" y="33695"/>
                    <a:pt x="122587" y="33588"/>
                    <a:pt x="122563" y="33183"/>
                  </a:cubicBezTo>
                  <a:cubicBezTo>
                    <a:pt x="122551" y="32992"/>
                    <a:pt x="122563" y="32802"/>
                    <a:pt x="122551" y="32611"/>
                  </a:cubicBezTo>
                  <a:cubicBezTo>
                    <a:pt x="122551" y="32206"/>
                    <a:pt x="122587" y="31802"/>
                    <a:pt x="122444" y="31409"/>
                  </a:cubicBezTo>
                  <a:cubicBezTo>
                    <a:pt x="122396" y="31266"/>
                    <a:pt x="122420" y="31087"/>
                    <a:pt x="122408" y="30921"/>
                  </a:cubicBezTo>
                  <a:cubicBezTo>
                    <a:pt x="122408" y="30635"/>
                    <a:pt x="122432" y="30349"/>
                    <a:pt x="122313" y="30075"/>
                  </a:cubicBezTo>
                  <a:cubicBezTo>
                    <a:pt x="122289" y="30004"/>
                    <a:pt x="122277" y="29932"/>
                    <a:pt x="122277" y="29861"/>
                  </a:cubicBezTo>
                  <a:cubicBezTo>
                    <a:pt x="122313" y="28861"/>
                    <a:pt x="122051" y="27884"/>
                    <a:pt x="122123" y="26884"/>
                  </a:cubicBezTo>
                  <a:cubicBezTo>
                    <a:pt x="122146" y="26551"/>
                    <a:pt x="122135" y="26218"/>
                    <a:pt x="122027" y="25896"/>
                  </a:cubicBezTo>
                  <a:cubicBezTo>
                    <a:pt x="121968" y="25694"/>
                    <a:pt x="121992" y="25468"/>
                    <a:pt x="121992" y="25253"/>
                  </a:cubicBezTo>
                  <a:cubicBezTo>
                    <a:pt x="121968" y="24717"/>
                    <a:pt x="122039" y="24158"/>
                    <a:pt x="121861" y="23634"/>
                  </a:cubicBezTo>
                  <a:cubicBezTo>
                    <a:pt x="121825" y="23503"/>
                    <a:pt x="121849" y="23348"/>
                    <a:pt x="121849" y="23205"/>
                  </a:cubicBezTo>
                  <a:cubicBezTo>
                    <a:pt x="121837" y="22729"/>
                    <a:pt x="121873" y="22253"/>
                    <a:pt x="121730" y="21788"/>
                  </a:cubicBezTo>
                  <a:cubicBezTo>
                    <a:pt x="121670" y="21610"/>
                    <a:pt x="121706" y="21407"/>
                    <a:pt x="121706" y="21217"/>
                  </a:cubicBezTo>
                  <a:cubicBezTo>
                    <a:pt x="121694" y="20753"/>
                    <a:pt x="121694" y="20276"/>
                    <a:pt x="121599" y="19812"/>
                  </a:cubicBezTo>
                  <a:cubicBezTo>
                    <a:pt x="121515" y="19419"/>
                    <a:pt x="121563" y="19002"/>
                    <a:pt x="121563" y="18598"/>
                  </a:cubicBezTo>
                  <a:cubicBezTo>
                    <a:pt x="121551" y="18264"/>
                    <a:pt x="121539" y="17943"/>
                    <a:pt x="121468" y="17609"/>
                  </a:cubicBezTo>
                  <a:cubicBezTo>
                    <a:pt x="121396" y="17264"/>
                    <a:pt x="121432" y="16907"/>
                    <a:pt x="121420" y="16550"/>
                  </a:cubicBezTo>
                  <a:cubicBezTo>
                    <a:pt x="121408" y="16193"/>
                    <a:pt x="121384" y="15847"/>
                    <a:pt x="121337" y="15490"/>
                  </a:cubicBezTo>
                  <a:cubicBezTo>
                    <a:pt x="121206" y="14692"/>
                    <a:pt x="121277" y="13883"/>
                    <a:pt x="121301" y="13037"/>
                  </a:cubicBezTo>
                  <a:close/>
                  <a:moveTo>
                    <a:pt x="194583" y="12861"/>
                  </a:moveTo>
                  <a:cubicBezTo>
                    <a:pt x="194795" y="12861"/>
                    <a:pt x="195011" y="12872"/>
                    <a:pt x="195225" y="12872"/>
                  </a:cubicBezTo>
                  <a:cubicBezTo>
                    <a:pt x="195269" y="12872"/>
                    <a:pt x="195314" y="12872"/>
                    <a:pt x="195358" y="12871"/>
                  </a:cubicBezTo>
                  <a:cubicBezTo>
                    <a:pt x="195584" y="12871"/>
                    <a:pt x="195703" y="13014"/>
                    <a:pt x="195763" y="13204"/>
                  </a:cubicBezTo>
                  <a:cubicBezTo>
                    <a:pt x="195810" y="13335"/>
                    <a:pt x="195822" y="13490"/>
                    <a:pt x="195822" y="13621"/>
                  </a:cubicBezTo>
                  <a:cubicBezTo>
                    <a:pt x="195846" y="14288"/>
                    <a:pt x="195787" y="14954"/>
                    <a:pt x="195953" y="15609"/>
                  </a:cubicBezTo>
                  <a:cubicBezTo>
                    <a:pt x="196013" y="15859"/>
                    <a:pt x="195965" y="16133"/>
                    <a:pt x="195977" y="16395"/>
                  </a:cubicBezTo>
                  <a:cubicBezTo>
                    <a:pt x="195977" y="16681"/>
                    <a:pt x="195977" y="16955"/>
                    <a:pt x="196060" y="17240"/>
                  </a:cubicBezTo>
                  <a:cubicBezTo>
                    <a:pt x="196120" y="17419"/>
                    <a:pt x="196108" y="17609"/>
                    <a:pt x="196108" y="17800"/>
                  </a:cubicBezTo>
                  <a:cubicBezTo>
                    <a:pt x="196120" y="18300"/>
                    <a:pt x="196120" y="18800"/>
                    <a:pt x="196120" y="19300"/>
                  </a:cubicBezTo>
                  <a:cubicBezTo>
                    <a:pt x="196120" y="19562"/>
                    <a:pt x="196132" y="19824"/>
                    <a:pt x="196203" y="20074"/>
                  </a:cubicBezTo>
                  <a:cubicBezTo>
                    <a:pt x="196263" y="20276"/>
                    <a:pt x="196251" y="20503"/>
                    <a:pt x="196251" y="20717"/>
                  </a:cubicBezTo>
                  <a:cubicBezTo>
                    <a:pt x="196275" y="21324"/>
                    <a:pt x="196227" y="21943"/>
                    <a:pt x="196370" y="22550"/>
                  </a:cubicBezTo>
                  <a:cubicBezTo>
                    <a:pt x="196465" y="22943"/>
                    <a:pt x="196394" y="23360"/>
                    <a:pt x="196406" y="23765"/>
                  </a:cubicBezTo>
                  <a:cubicBezTo>
                    <a:pt x="196406" y="24194"/>
                    <a:pt x="196370" y="24622"/>
                    <a:pt x="196513" y="25039"/>
                  </a:cubicBezTo>
                  <a:cubicBezTo>
                    <a:pt x="196572" y="25229"/>
                    <a:pt x="196537" y="25468"/>
                    <a:pt x="196537" y="25682"/>
                  </a:cubicBezTo>
                  <a:cubicBezTo>
                    <a:pt x="196549" y="25968"/>
                    <a:pt x="196549" y="26241"/>
                    <a:pt x="196632" y="26527"/>
                  </a:cubicBezTo>
                  <a:cubicBezTo>
                    <a:pt x="196691" y="26718"/>
                    <a:pt x="196680" y="26944"/>
                    <a:pt x="196680" y="27158"/>
                  </a:cubicBezTo>
                  <a:cubicBezTo>
                    <a:pt x="196715" y="27825"/>
                    <a:pt x="196620" y="28492"/>
                    <a:pt x="196811" y="29147"/>
                  </a:cubicBezTo>
                  <a:cubicBezTo>
                    <a:pt x="196858" y="29278"/>
                    <a:pt x="196822" y="29432"/>
                    <a:pt x="196822" y="29575"/>
                  </a:cubicBezTo>
                  <a:cubicBezTo>
                    <a:pt x="196846" y="30182"/>
                    <a:pt x="196834" y="30790"/>
                    <a:pt x="196941" y="31409"/>
                  </a:cubicBezTo>
                  <a:cubicBezTo>
                    <a:pt x="197037" y="32064"/>
                    <a:pt x="196965" y="32742"/>
                    <a:pt x="196965" y="33409"/>
                  </a:cubicBezTo>
                  <a:cubicBezTo>
                    <a:pt x="196965" y="33433"/>
                    <a:pt x="196953" y="33457"/>
                    <a:pt x="196953" y="33480"/>
                  </a:cubicBezTo>
                  <a:cubicBezTo>
                    <a:pt x="196930" y="33611"/>
                    <a:pt x="196846" y="33683"/>
                    <a:pt x="196715" y="33707"/>
                  </a:cubicBezTo>
                  <a:cubicBezTo>
                    <a:pt x="196691" y="33707"/>
                    <a:pt x="196668" y="33719"/>
                    <a:pt x="196644" y="33719"/>
                  </a:cubicBezTo>
                  <a:cubicBezTo>
                    <a:pt x="196521" y="33710"/>
                    <a:pt x="196399" y="33706"/>
                    <a:pt x="196277" y="33706"/>
                  </a:cubicBezTo>
                  <a:cubicBezTo>
                    <a:pt x="195472" y="33706"/>
                    <a:pt x="194680" y="33875"/>
                    <a:pt x="193873" y="33875"/>
                  </a:cubicBezTo>
                  <a:cubicBezTo>
                    <a:pt x="193828" y="33875"/>
                    <a:pt x="193783" y="33874"/>
                    <a:pt x="193739" y="33873"/>
                  </a:cubicBezTo>
                  <a:cubicBezTo>
                    <a:pt x="193147" y="33858"/>
                    <a:pt x="192555" y="33854"/>
                    <a:pt x="191963" y="33854"/>
                  </a:cubicBezTo>
                  <a:cubicBezTo>
                    <a:pt x="191174" y="33854"/>
                    <a:pt x="190385" y="33861"/>
                    <a:pt x="189595" y="33861"/>
                  </a:cubicBezTo>
                  <a:cubicBezTo>
                    <a:pt x="189310" y="33861"/>
                    <a:pt x="189036" y="33861"/>
                    <a:pt x="188750" y="33957"/>
                  </a:cubicBezTo>
                  <a:cubicBezTo>
                    <a:pt x="188605" y="33999"/>
                    <a:pt x="188455" y="34005"/>
                    <a:pt x="188302" y="34005"/>
                  </a:cubicBezTo>
                  <a:cubicBezTo>
                    <a:pt x="188241" y="34005"/>
                    <a:pt x="188180" y="34004"/>
                    <a:pt x="188119" y="34004"/>
                  </a:cubicBezTo>
                  <a:lnTo>
                    <a:pt x="184190" y="34004"/>
                  </a:lnTo>
                  <a:cubicBezTo>
                    <a:pt x="184130" y="34004"/>
                    <a:pt x="184071" y="34004"/>
                    <a:pt x="184011" y="34004"/>
                  </a:cubicBezTo>
                  <a:cubicBezTo>
                    <a:pt x="183714" y="34004"/>
                    <a:pt x="183418" y="34012"/>
                    <a:pt x="183130" y="34111"/>
                  </a:cubicBezTo>
                  <a:cubicBezTo>
                    <a:pt x="183038" y="34145"/>
                    <a:pt x="182930" y="34152"/>
                    <a:pt x="182821" y="34152"/>
                  </a:cubicBezTo>
                  <a:cubicBezTo>
                    <a:pt x="182733" y="34152"/>
                    <a:pt x="182643" y="34147"/>
                    <a:pt x="182559" y="34147"/>
                  </a:cubicBezTo>
                  <a:lnTo>
                    <a:pt x="179713" y="34147"/>
                  </a:lnTo>
                  <a:cubicBezTo>
                    <a:pt x="179562" y="34147"/>
                    <a:pt x="179412" y="34143"/>
                    <a:pt x="179261" y="34143"/>
                  </a:cubicBezTo>
                  <a:cubicBezTo>
                    <a:pt x="178960" y="34143"/>
                    <a:pt x="178661" y="34159"/>
                    <a:pt x="178368" y="34254"/>
                  </a:cubicBezTo>
                  <a:cubicBezTo>
                    <a:pt x="178269" y="34287"/>
                    <a:pt x="178162" y="34295"/>
                    <a:pt x="178054" y="34295"/>
                  </a:cubicBezTo>
                  <a:cubicBezTo>
                    <a:pt x="177968" y="34295"/>
                    <a:pt x="177881" y="34290"/>
                    <a:pt x="177796" y="34290"/>
                  </a:cubicBezTo>
                  <a:lnTo>
                    <a:pt x="173153" y="34290"/>
                  </a:lnTo>
                  <a:cubicBezTo>
                    <a:pt x="172986" y="34290"/>
                    <a:pt x="172819" y="34290"/>
                    <a:pt x="172653" y="34266"/>
                  </a:cubicBezTo>
                  <a:cubicBezTo>
                    <a:pt x="172498" y="34254"/>
                    <a:pt x="172391" y="34123"/>
                    <a:pt x="172427" y="33969"/>
                  </a:cubicBezTo>
                  <a:cubicBezTo>
                    <a:pt x="172665" y="32945"/>
                    <a:pt x="172522" y="31885"/>
                    <a:pt x="172534" y="30849"/>
                  </a:cubicBezTo>
                  <a:cubicBezTo>
                    <a:pt x="172557" y="28730"/>
                    <a:pt x="172546" y="26611"/>
                    <a:pt x="172546" y="24491"/>
                  </a:cubicBezTo>
                  <a:cubicBezTo>
                    <a:pt x="172546" y="24205"/>
                    <a:pt x="172546" y="23932"/>
                    <a:pt x="172462" y="23646"/>
                  </a:cubicBezTo>
                  <a:cubicBezTo>
                    <a:pt x="172403" y="23443"/>
                    <a:pt x="172403" y="23229"/>
                    <a:pt x="172403" y="23015"/>
                  </a:cubicBezTo>
                  <a:cubicBezTo>
                    <a:pt x="172403" y="22300"/>
                    <a:pt x="172403" y="21586"/>
                    <a:pt x="172403" y="20872"/>
                  </a:cubicBezTo>
                  <a:cubicBezTo>
                    <a:pt x="172391" y="20419"/>
                    <a:pt x="172427" y="19967"/>
                    <a:pt x="172284" y="19526"/>
                  </a:cubicBezTo>
                  <a:cubicBezTo>
                    <a:pt x="172236" y="19360"/>
                    <a:pt x="172260" y="19157"/>
                    <a:pt x="172260" y="18967"/>
                  </a:cubicBezTo>
                  <a:cubicBezTo>
                    <a:pt x="172260" y="17919"/>
                    <a:pt x="172260" y="16871"/>
                    <a:pt x="172260" y="15823"/>
                  </a:cubicBezTo>
                  <a:cubicBezTo>
                    <a:pt x="172260" y="15395"/>
                    <a:pt x="172296" y="14966"/>
                    <a:pt x="172141" y="14550"/>
                  </a:cubicBezTo>
                  <a:cubicBezTo>
                    <a:pt x="172105" y="14419"/>
                    <a:pt x="172129" y="14264"/>
                    <a:pt x="172129" y="14121"/>
                  </a:cubicBezTo>
                  <a:cubicBezTo>
                    <a:pt x="172141" y="14002"/>
                    <a:pt x="172212" y="13895"/>
                    <a:pt x="172355" y="13883"/>
                  </a:cubicBezTo>
                  <a:cubicBezTo>
                    <a:pt x="172833" y="13861"/>
                    <a:pt x="173301" y="13714"/>
                    <a:pt x="173797" y="13714"/>
                  </a:cubicBezTo>
                  <a:cubicBezTo>
                    <a:pt x="173832" y="13714"/>
                    <a:pt x="173867" y="13714"/>
                    <a:pt x="173903" y="13716"/>
                  </a:cubicBezTo>
                  <a:cubicBezTo>
                    <a:pt x="174202" y="13730"/>
                    <a:pt x="174501" y="13735"/>
                    <a:pt x="174800" y="13735"/>
                  </a:cubicBezTo>
                  <a:cubicBezTo>
                    <a:pt x="175263" y="13735"/>
                    <a:pt x="175726" y="13723"/>
                    <a:pt x="176189" y="13716"/>
                  </a:cubicBezTo>
                  <a:cubicBezTo>
                    <a:pt x="176348" y="13716"/>
                    <a:pt x="176505" y="13720"/>
                    <a:pt x="176662" y="13720"/>
                  </a:cubicBezTo>
                  <a:cubicBezTo>
                    <a:pt x="176976" y="13720"/>
                    <a:pt x="177288" y="13704"/>
                    <a:pt x="177606" y="13609"/>
                  </a:cubicBezTo>
                  <a:cubicBezTo>
                    <a:pt x="177681" y="13582"/>
                    <a:pt x="177765" y="13574"/>
                    <a:pt x="177851" y="13574"/>
                  </a:cubicBezTo>
                  <a:cubicBezTo>
                    <a:pt x="177954" y="13574"/>
                    <a:pt x="178061" y="13585"/>
                    <a:pt x="178165" y="13585"/>
                  </a:cubicBezTo>
                  <a:cubicBezTo>
                    <a:pt x="179023" y="13585"/>
                    <a:pt x="179880" y="13585"/>
                    <a:pt x="180737" y="13573"/>
                  </a:cubicBezTo>
                  <a:cubicBezTo>
                    <a:pt x="180851" y="13573"/>
                    <a:pt x="180966" y="13575"/>
                    <a:pt x="181080" y="13575"/>
                  </a:cubicBezTo>
                  <a:cubicBezTo>
                    <a:pt x="181393" y="13575"/>
                    <a:pt x="181705" y="13562"/>
                    <a:pt x="182011" y="13466"/>
                  </a:cubicBezTo>
                  <a:cubicBezTo>
                    <a:pt x="182098" y="13439"/>
                    <a:pt x="182194" y="13432"/>
                    <a:pt x="182294" y="13432"/>
                  </a:cubicBezTo>
                  <a:cubicBezTo>
                    <a:pt x="182413" y="13432"/>
                    <a:pt x="182537" y="13442"/>
                    <a:pt x="182654" y="13442"/>
                  </a:cubicBezTo>
                  <a:cubicBezTo>
                    <a:pt x="183047" y="13430"/>
                    <a:pt x="183452" y="13466"/>
                    <a:pt x="183845" y="13323"/>
                  </a:cubicBezTo>
                  <a:cubicBezTo>
                    <a:pt x="183922" y="13299"/>
                    <a:pt x="184005" y="13293"/>
                    <a:pt x="184090" y="13293"/>
                  </a:cubicBezTo>
                  <a:cubicBezTo>
                    <a:pt x="184175" y="13293"/>
                    <a:pt x="184261" y="13299"/>
                    <a:pt x="184345" y="13299"/>
                  </a:cubicBezTo>
                  <a:cubicBezTo>
                    <a:pt x="184630" y="13293"/>
                    <a:pt x="184916" y="13293"/>
                    <a:pt x="185202" y="13293"/>
                  </a:cubicBezTo>
                  <a:cubicBezTo>
                    <a:pt x="185488" y="13293"/>
                    <a:pt x="185773" y="13293"/>
                    <a:pt x="186059" y="13287"/>
                  </a:cubicBezTo>
                  <a:cubicBezTo>
                    <a:pt x="186345" y="13287"/>
                    <a:pt x="186619" y="13287"/>
                    <a:pt x="186905" y="13204"/>
                  </a:cubicBezTo>
                  <a:cubicBezTo>
                    <a:pt x="187049" y="13162"/>
                    <a:pt x="187206" y="13156"/>
                    <a:pt x="187357" y="13156"/>
                  </a:cubicBezTo>
                  <a:cubicBezTo>
                    <a:pt x="187418" y="13156"/>
                    <a:pt x="187478" y="13156"/>
                    <a:pt x="187536" y="13156"/>
                  </a:cubicBezTo>
                  <a:cubicBezTo>
                    <a:pt x="187928" y="13151"/>
                    <a:pt x="188321" y="13151"/>
                    <a:pt x="188714" y="13151"/>
                  </a:cubicBezTo>
                  <a:cubicBezTo>
                    <a:pt x="189107" y="13151"/>
                    <a:pt x="189500" y="13151"/>
                    <a:pt x="189893" y="13145"/>
                  </a:cubicBezTo>
                  <a:cubicBezTo>
                    <a:pt x="190369" y="13145"/>
                    <a:pt x="190834" y="13145"/>
                    <a:pt x="191310" y="13049"/>
                  </a:cubicBezTo>
                  <a:cubicBezTo>
                    <a:pt x="191506" y="13007"/>
                    <a:pt x="191706" y="12995"/>
                    <a:pt x="191908" y="12995"/>
                  </a:cubicBezTo>
                  <a:cubicBezTo>
                    <a:pt x="192161" y="12995"/>
                    <a:pt x="192416" y="13014"/>
                    <a:pt x="192667" y="13014"/>
                  </a:cubicBezTo>
                  <a:cubicBezTo>
                    <a:pt x="193108" y="13002"/>
                    <a:pt x="193560" y="13002"/>
                    <a:pt x="194013" y="12906"/>
                  </a:cubicBezTo>
                  <a:cubicBezTo>
                    <a:pt x="194197" y="12871"/>
                    <a:pt x="194389" y="12861"/>
                    <a:pt x="194583" y="12861"/>
                  </a:cubicBezTo>
                  <a:close/>
                  <a:moveTo>
                    <a:pt x="171225" y="13929"/>
                  </a:moveTo>
                  <a:cubicBezTo>
                    <a:pt x="171339" y="13929"/>
                    <a:pt x="171403" y="14015"/>
                    <a:pt x="171403" y="14180"/>
                  </a:cubicBezTo>
                  <a:cubicBezTo>
                    <a:pt x="171414" y="14633"/>
                    <a:pt x="171403" y="15073"/>
                    <a:pt x="171414" y="15526"/>
                  </a:cubicBezTo>
                  <a:cubicBezTo>
                    <a:pt x="171414" y="15812"/>
                    <a:pt x="171414" y="16097"/>
                    <a:pt x="171498" y="16371"/>
                  </a:cubicBezTo>
                  <a:cubicBezTo>
                    <a:pt x="171557" y="16550"/>
                    <a:pt x="171545" y="16752"/>
                    <a:pt x="171545" y="16943"/>
                  </a:cubicBezTo>
                  <a:cubicBezTo>
                    <a:pt x="171557" y="17538"/>
                    <a:pt x="171545" y="18133"/>
                    <a:pt x="171557" y="18729"/>
                  </a:cubicBezTo>
                  <a:cubicBezTo>
                    <a:pt x="171557" y="19217"/>
                    <a:pt x="171522" y="19717"/>
                    <a:pt x="171665" y="20205"/>
                  </a:cubicBezTo>
                  <a:cubicBezTo>
                    <a:pt x="171724" y="20407"/>
                    <a:pt x="171688" y="20634"/>
                    <a:pt x="171688" y="20848"/>
                  </a:cubicBezTo>
                  <a:cubicBezTo>
                    <a:pt x="171688" y="23205"/>
                    <a:pt x="171688" y="25563"/>
                    <a:pt x="171700" y="27908"/>
                  </a:cubicBezTo>
                  <a:cubicBezTo>
                    <a:pt x="171700" y="28194"/>
                    <a:pt x="171665" y="28480"/>
                    <a:pt x="171784" y="28754"/>
                  </a:cubicBezTo>
                  <a:cubicBezTo>
                    <a:pt x="171831" y="28873"/>
                    <a:pt x="171819" y="28992"/>
                    <a:pt x="171784" y="29111"/>
                  </a:cubicBezTo>
                  <a:cubicBezTo>
                    <a:pt x="171676" y="29361"/>
                    <a:pt x="171676" y="29611"/>
                    <a:pt x="171772" y="29873"/>
                  </a:cubicBezTo>
                  <a:cubicBezTo>
                    <a:pt x="171807" y="29992"/>
                    <a:pt x="171772" y="30099"/>
                    <a:pt x="171736" y="30218"/>
                  </a:cubicBezTo>
                  <a:cubicBezTo>
                    <a:pt x="171676" y="30432"/>
                    <a:pt x="171676" y="30647"/>
                    <a:pt x="171724" y="30849"/>
                  </a:cubicBezTo>
                  <a:cubicBezTo>
                    <a:pt x="171879" y="31468"/>
                    <a:pt x="171891" y="32064"/>
                    <a:pt x="171736" y="32683"/>
                  </a:cubicBezTo>
                  <a:cubicBezTo>
                    <a:pt x="171700" y="32837"/>
                    <a:pt x="171712" y="33016"/>
                    <a:pt x="171736" y="33171"/>
                  </a:cubicBezTo>
                  <a:cubicBezTo>
                    <a:pt x="171748" y="33290"/>
                    <a:pt x="171807" y="33397"/>
                    <a:pt x="171819" y="33516"/>
                  </a:cubicBezTo>
                  <a:cubicBezTo>
                    <a:pt x="171865" y="34030"/>
                    <a:pt x="171812" y="34292"/>
                    <a:pt x="171210" y="34292"/>
                  </a:cubicBezTo>
                  <a:cubicBezTo>
                    <a:pt x="171184" y="34292"/>
                    <a:pt x="171157" y="34291"/>
                    <a:pt x="171129" y="34290"/>
                  </a:cubicBezTo>
                  <a:cubicBezTo>
                    <a:pt x="170899" y="34286"/>
                    <a:pt x="170668" y="34285"/>
                    <a:pt x="170438" y="34285"/>
                  </a:cubicBezTo>
                  <a:cubicBezTo>
                    <a:pt x="169978" y="34285"/>
                    <a:pt x="169517" y="34290"/>
                    <a:pt x="169057" y="34290"/>
                  </a:cubicBezTo>
                  <a:cubicBezTo>
                    <a:pt x="168950" y="34290"/>
                    <a:pt x="168843" y="34285"/>
                    <a:pt x="168736" y="34285"/>
                  </a:cubicBezTo>
                  <a:cubicBezTo>
                    <a:pt x="168559" y="34285"/>
                    <a:pt x="168383" y="34299"/>
                    <a:pt x="168212" y="34373"/>
                  </a:cubicBezTo>
                  <a:cubicBezTo>
                    <a:pt x="168160" y="34388"/>
                    <a:pt x="168100" y="34398"/>
                    <a:pt x="168041" y="34398"/>
                  </a:cubicBezTo>
                  <a:cubicBezTo>
                    <a:pt x="168005" y="34398"/>
                    <a:pt x="167970" y="34394"/>
                    <a:pt x="167938" y="34385"/>
                  </a:cubicBezTo>
                  <a:cubicBezTo>
                    <a:pt x="167654" y="34300"/>
                    <a:pt x="167367" y="34279"/>
                    <a:pt x="167080" y="34279"/>
                  </a:cubicBezTo>
                  <a:cubicBezTo>
                    <a:pt x="166813" y="34279"/>
                    <a:pt x="166545" y="34297"/>
                    <a:pt x="166278" y="34297"/>
                  </a:cubicBezTo>
                  <a:cubicBezTo>
                    <a:pt x="166192" y="34297"/>
                    <a:pt x="166107" y="34295"/>
                    <a:pt x="166021" y="34290"/>
                  </a:cubicBezTo>
                  <a:cubicBezTo>
                    <a:pt x="165866" y="34290"/>
                    <a:pt x="165688" y="34326"/>
                    <a:pt x="165533" y="34373"/>
                  </a:cubicBezTo>
                  <a:cubicBezTo>
                    <a:pt x="165437" y="34394"/>
                    <a:pt x="165340" y="34415"/>
                    <a:pt x="165246" y="34415"/>
                  </a:cubicBezTo>
                  <a:cubicBezTo>
                    <a:pt x="165178" y="34415"/>
                    <a:pt x="165110" y="34404"/>
                    <a:pt x="165045" y="34373"/>
                  </a:cubicBezTo>
                  <a:cubicBezTo>
                    <a:pt x="164859" y="34299"/>
                    <a:pt x="164668" y="34285"/>
                    <a:pt x="164475" y="34285"/>
                  </a:cubicBezTo>
                  <a:cubicBezTo>
                    <a:pt x="164360" y="34285"/>
                    <a:pt x="164244" y="34290"/>
                    <a:pt x="164128" y="34290"/>
                  </a:cubicBezTo>
                  <a:lnTo>
                    <a:pt x="147923" y="34290"/>
                  </a:lnTo>
                  <a:cubicBezTo>
                    <a:pt x="147859" y="34290"/>
                    <a:pt x="147799" y="34290"/>
                    <a:pt x="147745" y="34290"/>
                  </a:cubicBezTo>
                  <a:cubicBezTo>
                    <a:pt x="147132" y="34290"/>
                    <a:pt x="147104" y="34260"/>
                    <a:pt x="147126" y="33528"/>
                  </a:cubicBezTo>
                  <a:cubicBezTo>
                    <a:pt x="147126" y="33457"/>
                    <a:pt x="147138" y="33385"/>
                    <a:pt x="147114" y="33314"/>
                  </a:cubicBezTo>
                  <a:cubicBezTo>
                    <a:pt x="146888" y="32504"/>
                    <a:pt x="147007" y="31659"/>
                    <a:pt x="146983" y="30837"/>
                  </a:cubicBezTo>
                  <a:cubicBezTo>
                    <a:pt x="146971" y="30456"/>
                    <a:pt x="146995" y="30075"/>
                    <a:pt x="146876" y="29706"/>
                  </a:cubicBezTo>
                  <a:cubicBezTo>
                    <a:pt x="146804" y="29492"/>
                    <a:pt x="146852" y="29230"/>
                    <a:pt x="146840" y="28992"/>
                  </a:cubicBezTo>
                  <a:cubicBezTo>
                    <a:pt x="146804" y="28289"/>
                    <a:pt x="146852" y="27587"/>
                    <a:pt x="146721" y="26872"/>
                  </a:cubicBezTo>
                  <a:cubicBezTo>
                    <a:pt x="146614" y="26265"/>
                    <a:pt x="146697" y="25634"/>
                    <a:pt x="146697" y="25015"/>
                  </a:cubicBezTo>
                  <a:cubicBezTo>
                    <a:pt x="146685" y="24682"/>
                    <a:pt x="146721" y="24348"/>
                    <a:pt x="146590" y="24027"/>
                  </a:cubicBezTo>
                  <a:cubicBezTo>
                    <a:pt x="146554" y="23967"/>
                    <a:pt x="146554" y="23896"/>
                    <a:pt x="146554" y="23824"/>
                  </a:cubicBezTo>
                  <a:cubicBezTo>
                    <a:pt x="146638" y="22729"/>
                    <a:pt x="146340" y="21646"/>
                    <a:pt x="146399" y="20550"/>
                  </a:cubicBezTo>
                  <a:cubicBezTo>
                    <a:pt x="146423" y="20181"/>
                    <a:pt x="146435" y="19800"/>
                    <a:pt x="146304" y="19431"/>
                  </a:cubicBezTo>
                  <a:cubicBezTo>
                    <a:pt x="146245" y="19252"/>
                    <a:pt x="146268" y="19050"/>
                    <a:pt x="146268" y="18860"/>
                  </a:cubicBezTo>
                  <a:cubicBezTo>
                    <a:pt x="146268" y="18264"/>
                    <a:pt x="146268" y="17669"/>
                    <a:pt x="146268" y="17074"/>
                  </a:cubicBezTo>
                  <a:cubicBezTo>
                    <a:pt x="146268" y="16716"/>
                    <a:pt x="146221" y="16371"/>
                    <a:pt x="146173" y="16014"/>
                  </a:cubicBezTo>
                  <a:cubicBezTo>
                    <a:pt x="146102" y="15431"/>
                    <a:pt x="146149" y="14835"/>
                    <a:pt x="146149" y="14240"/>
                  </a:cubicBezTo>
                  <a:cubicBezTo>
                    <a:pt x="146149" y="14109"/>
                    <a:pt x="146257" y="14026"/>
                    <a:pt x="146388" y="14014"/>
                  </a:cubicBezTo>
                  <a:cubicBezTo>
                    <a:pt x="146602" y="14002"/>
                    <a:pt x="146816" y="14002"/>
                    <a:pt x="147030" y="14002"/>
                  </a:cubicBezTo>
                  <a:lnTo>
                    <a:pt x="170224" y="14002"/>
                  </a:lnTo>
                  <a:cubicBezTo>
                    <a:pt x="170336" y="14002"/>
                    <a:pt x="170449" y="14005"/>
                    <a:pt x="170561" y="14005"/>
                  </a:cubicBezTo>
                  <a:cubicBezTo>
                    <a:pt x="170757" y="14005"/>
                    <a:pt x="170951" y="13995"/>
                    <a:pt x="171141" y="13942"/>
                  </a:cubicBezTo>
                  <a:cubicBezTo>
                    <a:pt x="171171" y="13934"/>
                    <a:pt x="171199" y="13929"/>
                    <a:pt x="171225" y="13929"/>
                  </a:cubicBezTo>
                  <a:close/>
                  <a:moveTo>
                    <a:pt x="101156" y="33854"/>
                  </a:moveTo>
                  <a:cubicBezTo>
                    <a:pt x="101218" y="33854"/>
                    <a:pt x="101278" y="33858"/>
                    <a:pt x="101334" y="33873"/>
                  </a:cubicBezTo>
                  <a:cubicBezTo>
                    <a:pt x="101656" y="33980"/>
                    <a:pt x="101982" y="34002"/>
                    <a:pt x="102306" y="34002"/>
                  </a:cubicBezTo>
                  <a:cubicBezTo>
                    <a:pt x="102523" y="34002"/>
                    <a:pt x="102739" y="33992"/>
                    <a:pt x="102954" y="33992"/>
                  </a:cubicBezTo>
                  <a:cubicBezTo>
                    <a:pt x="103989" y="33998"/>
                    <a:pt x="105025" y="33998"/>
                    <a:pt x="106061" y="33998"/>
                  </a:cubicBezTo>
                  <a:cubicBezTo>
                    <a:pt x="107097" y="33998"/>
                    <a:pt x="108133" y="33998"/>
                    <a:pt x="109169" y="34004"/>
                  </a:cubicBezTo>
                  <a:cubicBezTo>
                    <a:pt x="109478" y="34004"/>
                    <a:pt x="109776" y="34004"/>
                    <a:pt x="110085" y="34088"/>
                  </a:cubicBezTo>
                  <a:cubicBezTo>
                    <a:pt x="110235" y="34130"/>
                    <a:pt x="110390" y="34139"/>
                    <a:pt x="110546" y="34139"/>
                  </a:cubicBezTo>
                  <a:cubicBezTo>
                    <a:pt x="110650" y="34139"/>
                    <a:pt x="110755" y="34135"/>
                    <a:pt x="110859" y="34135"/>
                  </a:cubicBezTo>
                  <a:lnTo>
                    <a:pt x="121063" y="34135"/>
                  </a:lnTo>
                  <a:cubicBezTo>
                    <a:pt x="121277" y="34135"/>
                    <a:pt x="121492" y="34135"/>
                    <a:pt x="121706" y="34147"/>
                  </a:cubicBezTo>
                  <a:cubicBezTo>
                    <a:pt x="121873" y="34159"/>
                    <a:pt x="121968" y="34266"/>
                    <a:pt x="121980" y="34421"/>
                  </a:cubicBezTo>
                  <a:cubicBezTo>
                    <a:pt x="121992" y="34611"/>
                    <a:pt x="121992" y="34802"/>
                    <a:pt x="121992" y="34992"/>
                  </a:cubicBezTo>
                  <a:cubicBezTo>
                    <a:pt x="122004" y="35326"/>
                    <a:pt x="121968" y="35659"/>
                    <a:pt x="122099" y="35981"/>
                  </a:cubicBezTo>
                  <a:cubicBezTo>
                    <a:pt x="122123" y="36016"/>
                    <a:pt x="122123" y="36076"/>
                    <a:pt x="122123" y="36124"/>
                  </a:cubicBezTo>
                  <a:cubicBezTo>
                    <a:pt x="122087" y="36981"/>
                    <a:pt x="122218" y="37826"/>
                    <a:pt x="122277" y="38672"/>
                  </a:cubicBezTo>
                  <a:cubicBezTo>
                    <a:pt x="122301" y="39195"/>
                    <a:pt x="122277" y="39707"/>
                    <a:pt x="122385" y="40231"/>
                  </a:cubicBezTo>
                  <a:cubicBezTo>
                    <a:pt x="122480" y="40684"/>
                    <a:pt x="122420" y="41172"/>
                    <a:pt x="122420" y="41648"/>
                  </a:cubicBezTo>
                  <a:cubicBezTo>
                    <a:pt x="122432" y="41934"/>
                    <a:pt x="122396" y="42220"/>
                    <a:pt x="122516" y="42493"/>
                  </a:cubicBezTo>
                  <a:cubicBezTo>
                    <a:pt x="122551" y="42589"/>
                    <a:pt x="122563" y="42684"/>
                    <a:pt x="122551" y="42779"/>
                  </a:cubicBezTo>
                  <a:cubicBezTo>
                    <a:pt x="122516" y="43946"/>
                    <a:pt x="122801" y="45089"/>
                    <a:pt x="122706" y="46256"/>
                  </a:cubicBezTo>
                  <a:cubicBezTo>
                    <a:pt x="122694" y="46542"/>
                    <a:pt x="122694" y="46827"/>
                    <a:pt x="122813" y="47101"/>
                  </a:cubicBezTo>
                  <a:cubicBezTo>
                    <a:pt x="122825" y="47137"/>
                    <a:pt x="122837" y="47196"/>
                    <a:pt x="122837" y="47244"/>
                  </a:cubicBezTo>
                  <a:cubicBezTo>
                    <a:pt x="122766" y="48054"/>
                    <a:pt x="122992" y="48839"/>
                    <a:pt x="122992" y="49649"/>
                  </a:cubicBezTo>
                  <a:cubicBezTo>
                    <a:pt x="122992" y="50125"/>
                    <a:pt x="123027" y="50590"/>
                    <a:pt x="123099" y="51066"/>
                  </a:cubicBezTo>
                  <a:cubicBezTo>
                    <a:pt x="123182" y="51637"/>
                    <a:pt x="123135" y="52245"/>
                    <a:pt x="123123" y="52840"/>
                  </a:cubicBezTo>
                  <a:cubicBezTo>
                    <a:pt x="123123" y="53042"/>
                    <a:pt x="123016" y="53114"/>
                    <a:pt x="122789" y="53126"/>
                  </a:cubicBezTo>
                  <a:cubicBezTo>
                    <a:pt x="122635" y="53138"/>
                    <a:pt x="122468" y="53138"/>
                    <a:pt x="122301" y="53138"/>
                  </a:cubicBezTo>
                  <a:lnTo>
                    <a:pt x="119658" y="53138"/>
                  </a:lnTo>
                  <a:cubicBezTo>
                    <a:pt x="119348" y="53138"/>
                    <a:pt x="119051" y="53126"/>
                    <a:pt x="118741" y="53042"/>
                  </a:cubicBezTo>
                  <a:cubicBezTo>
                    <a:pt x="118563" y="53000"/>
                    <a:pt x="118372" y="52994"/>
                    <a:pt x="118182" y="52994"/>
                  </a:cubicBezTo>
                  <a:cubicBezTo>
                    <a:pt x="118106" y="52994"/>
                    <a:pt x="118030" y="52995"/>
                    <a:pt x="117955" y="52995"/>
                  </a:cubicBezTo>
                  <a:lnTo>
                    <a:pt x="99977" y="52995"/>
                  </a:lnTo>
                  <a:cubicBezTo>
                    <a:pt x="99763" y="52995"/>
                    <a:pt x="99548" y="52995"/>
                    <a:pt x="99334" y="52983"/>
                  </a:cubicBezTo>
                  <a:cubicBezTo>
                    <a:pt x="99084" y="52971"/>
                    <a:pt x="99013" y="52899"/>
                    <a:pt x="99001" y="52626"/>
                  </a:cubicBezTo>
                  <a:cubicBezTo>
                    <a:pt x="98989" y="52447"/>
                    <a:pt x="98989" y="52257"/>
                    <a:pt x="98989" y="52066"/>
                  </a:cubicBezTo>
                  <a:lnTo>
                    <a:pt x="98989" y="43422"/>
                  </a:lnTo>
                  <a:cubicBezTo>
                    <a:pt x="98989" y="40505"/>
                    <a:pt x="98989" y="37576"/>
                    <a:pt x="98989" y="34647"/>
                  </a:cubicBezTo>
                  <a:cubicBezTo>
                    <a:pt x="98989" y="33935"/>
                    <a:pt x="98980" y="33859"/>
                    <a:pt x="99512" y="33859"/>
                  </a:cubicBezTo>
                  <a:cubicBezTo>
                    <a:pt x="99585" y="33859"/>
                    <a:pt x="99668" y="33860"/>
                    <a:pt x="99763" y="33861"/>
                  </a:cubicBezTo>
                  <a:lnTo>
                    <a:pt x="100906" y="33861"/>
                  </a:lnTo>
                  <a:cubicBezTo>
                    <a:pt x="100987" y="33861"/>
                    <a:pt x="101073" y="33854"/>
                    <a:pt x="101156" y="33854"/>
                  </a:cubicBezTo>
                  <a:close/>
                  <a:moveTo>
                    <a:pt x="73696" y="33849"/>
                  </a:moveTo>
                  <a:cubicBezTo>
                    <a:pt x="73752" y="33849"/>
                    <a:pt x="73813" y="33850"/>
                    <a:pt x="73878" y="33850"/>
                  </a:cubicBezTo>
                  <a:cubicBezTo>
                    <a:pt x="77831" y="33861"/>
                    <a:pt x="81772" y="33861"/>
                    <a:pt x="85725" y="33861"/>
                  </a:cubicBezTo>
                  <a:lnTo>
                    <a:pt x="97429" y="33861"/>
                  </a:lnTo>
                  <a:cubicBezTo>
                    <a:pt x="97516" y="33861"/>
                    <a:pt x="97595" y="33861"/>
                    <a:pt x="97665" y="33861"/>
                  </a:cubicBezTo>
                  <a:cubicBezTo>
                    <a:pt x="98325" y="33861"/>
                    <a:pt x="98286" y="33900"/>
                    <a:pt x="98286" y="34707"/>
                  </a:cubicBezTo>
                  <a:lnTo>
                    <a:pt x="98286" y="52114"/>
                  </a:lnTo>
                  <a:cubicBezTo>
                    <a:pt x="98286" y="52949"/>
                    <a:pt x="98324" y="52995"/>
                    <a:pt x="97674" y="52995"/>
                  </a:cubicBezTo>
                  <a:cubicBezTo>
                    <a:pt x="97592" y="52995"/>
                    <a:pt x="97499" y="52995"/>
                    <a:pt x="97393" y="52995"/>
                  </a:cubicBezTo>
                  <a:lnTo>
                    <a:pt x="94464" y="52995"/>
                  </a:lnTo>
                  <a:cubicBezTo>
                    <a:pt x="94060" y="53007"/>
                    <a:pt x="93655" y="52971"/>
                    <a:pt x="93262" y="53102"/>
                  </a:cubicBezTo>
                  <a:cubicBezTo>
                    <a:pt x="93169" y="53135"/>
                    <a:pt x="93066" y="53142"/>
                    <a:pt x="92959" y="53142"/>
                  </a:cubicBezTo>
                  <a:cubicBezTo>
                    <a:pt x="92874" y="53142"/>
                    <a:pt x="92787" y="53138"/>
                    <a:pt x="92702" y="53138"/>
                  </a:cubicBezTo>
                  <a:lnTo>
                    <a:pt x="89059" y="53138"/>
                  </a:lnTo>
                  <a:cubicBezTo>
                    <a:pt x="88773" y="53138"/>
                    <a:pt x="88487" y="53138"/>
                    <a:pt x="88214" y="53221"/>
                  </a:cubicBezTo>
                  <a:cubicBezTo>
                    <a:pt x="88011" y="53280"/>
                    <a:pt x="87785" y="53269"/>
                    <a:pt x="87571" y="53280"/>
                  </a:cubicBezTo>
                  <a:lnTo>
                    <a:pt x="85225" y="53280"/>
                  </a:lnTo>
                  <a:cubicBezTo>
                    <a:pt x="84749" y="53292"/>
                    <a:pt x="84285" y="53269"/>
                    <a:pt x="83808" y="53388"/>
                  </a:cubicBezTo>
                  <a:cubicBezTo>
                    <a:pt x="83659" y="53424"/>
                    <a:pt x="83506" y="53433"/>
                    <a:pt x="83351" y="53433"/>
                  </a:cubicBezTo>
                  <a:cubicBezTo>
                    <a:pt x="83182" y="53433"/>
                    <a:pt x="83011" y="53422"/>
                    <a:pt x="82842" y="53422"/>
                  </a:cubicBezTo>
                  <a:cubicBezTo>
                    <a:pt x="82807" y="53422"/>
                    <a:pt x="82772" y="53422"/>
                    <a:pt x="82737" y="53423"/>
                  </a:cubicBezTo>
                  <a:cubicBezTo>
                    <a:pt x="82403" y="53435"/>
                    <a:pt x="82082" y="53435"/>
                    <a:pt x="81749" y="53519"/>
                  </a:cubicBezTo>
                  <a:cubicBezTo>
                    <a:pt x="81589" y="53559"/>
                    <a:pt x="81418" y="53565"/>
                    <a:pt x="81244" y="53565"/>
                  </a:cubicBezTo>
                  <a:cubicBezTo>
                    <a:pt x="81161" y="53565"/>
                    <a:pt x="81078" y="53564"/>
                    <a:pt x="80995" y="53564"/>
                  </a:cubicBezTo>
                  <a:cubicBezTo>
                    <a:pt x="80940" y="53564"/>
                    <a:pt x="80886" y="53564"/>
                    <a:pt x="80832" y="53566"/>
                  </a:cubicBezTo>
                  <a:cubicBezTo>
                    <a:pt x="80332" y="53578"/>
                    <a:pt x="79844" y="53566"/>
                    <a:pt x="79343" y="53673"/>
                  </a:cubicBezTo>
                  <a:cubicBezTo>
                    <a:pt x="79179" y="53709"/>
                    <a:pt x="79008" y="53719"/>
                    <a:pt x="78835" y="53719"/>
                  </a:cubicBezTo>
                  <a:cubicBezTo>
                    <a:pt x="78645" y="53719"/>
                    <a:pt x="78451" y="53707"/>
                    <a:pt x="78260" y="53707"/>
                  </a:cubicBezTo>
                  <a:cubicBezTo>
                    <a:pt x="78220" y="53707"/>
                    <a:pt x="78180" y="53708"/>
                    <a:pt x="78141" y="53709"/>
                  </a:cubicBezTo>
                  <a:cubicBezTo>
                    <a:pt x="78086" y="53711"/>
                    <a:pt x="78032" y="53711"/>
                    <a:pt x="77978" y="53711"/>
                  </a:cubicBezTo>
                  <a:cubicBezTo>
                    <a:pt x="77905" y="53711"/>
                    <a:pt x="77833" y="53710"/>
                    <a:pt x="77760" y="53710"/>
                  </a:cubicBezTo>
                  <a:cubicBezTo>
                    <a:pt x="77507" y="53710"/>
                    <a:pt x="77256" y="53721"/>
                    <a:pt x="77010" y="53816"/>
                  </a:cubicBezTo>
                  <a:cubicBezTo>
                    <a:pt x="76923" y="53848"/>
                    <a:pt x="76825" y="53853"/>
                    <a:pt x="76727" y="53853"/>
                  </a:cubicBezTo>
                  <a:cubicBezTo>
                    <a:pt x="76678" y="53853"/>
                    <a:pt x="76629" y="53852"/>
                    <a:pt x="76581" y="53852"/>
                  </a:cubicBezTo>
                  <a:lnTo>
                    <a:pt x="72878" y="53852"/>
                  </a:lnTo>
                  <a:cubicBezTo>
                    <a:pt x="72783" y="53852"/>
                    <a:pt x="72688" y="53852"/>
                    <a:pt x="72593" y="53840"/>
                  </a:cubicBezTo>
                  <a:cubicBezTo>
                    <a:pt x="72426" y="53828"/>
                    <a:pt x="72319" y="53745"/>
                    <a:pt x="72307" y="53578"/>
                  </a:cubicBezTo>
                  <a:cubicBezTo>
                    <a:pt x="72295" y="53423"/>
                    <a:pt x="72259" y="53233"/>
                    <a:pt x="72307" y="53090"/>
                  </a:cubicBezTo>
                  <a:cubicBezTo>
                    <a:pt x="72485" y="52554"/>
                    <a:pt x="72414" y="52007"/>
                    <a:pt x="72438" y="51459"/>
                  </a:cubicBezTo>
                  <a:cubicBezTo>
                    <a:pt x="72450" y="50947"/>
                    <a:pt x="72426" y="50423"/>
                    <a:pt x="72545" y="49899"/>
                  </a:cubicBezTo>
                  <a:cubicBezTo>
                    <a:pt x="72640" y="49494"/>
                    <a:pt x="72569" y="49054"/>
                    <a:pt x="72581" y="48625"/>
                  </a:cubicBezTo>
                  <a:cubicBezTo>
                    <a:pt x="72581" y="48339"/>
                    <a:pt x="72569" y="48054"/>
                    <a:pt x="72664" y="47780"/>
                  </a:cubicBezTo>
                  <a:cubicBezTo>
                    <a:pt x="72771" y="47482"/>
                    <a:pt x="72700" y="47161"/>
                    <a:pt x="72724" y="46851"/>
                  </a:cubicBezTo>
                  <a:cubicBezTo>
                    <a:pt x="72747" y="46315"/>
                    <a:pt x="72640" y="45756"/>
                    <a:pt x="72843" y="45232"/>
                  </a:cubicBezTo>
                  <a:cubicBezTo>
                    <a:pt x="72795" y="44517"/>
                    <a:pt x="73021" y="43827"/>
                    <a:pt x="73009" y="43113"/>
                  </a:cubicBezTo>
                  <a:cubicBezTo>
                    <a:pt x="72986" y="40326"/>
                    <a:pt x="73009" y="37540"/>
                    <a:pt x="73009" y="34766"/>
                  </a:cubicBezTo>
                  <a:cubicBezTo>
                    <a:pt x="73009" y="33880"/>
                    <a:pt x="72947" y="33849"/>
                    <a:pt x="73696" y="33849"/>
                  </a:cubicBezTo>
                  <a:close/>
                  <a:moveTo>
                    <a:pt x="123641" y="34127"/>
                  </a:moveTo>
                  <a:cubicBezTo>
                    <a:pt x="123781" y="34127"/>
                    <a:pt x="123919" y="34138"/>
                    <a:pt x="124051" y="34171"/>
                  </a:cubicBezTo>
                  <a:cubicBezTo>
                    <a:pt x="124436" y="34267"/>
                    <a:pt x="124813" y="34280"/>
                    <a:pt x="125194" y="34280"/>
                  </a:cubicBezTo>
                  <a:cubicBezTo>
                    <a:pt x="125333" y="34280"/>
                    <a:pt x="125471" y="34278"/>
                    <a:pt x="125611" y="34278"/>
                  </a:cubicBezTo>
                  <a:cubicBezTo>
                    <a:pt x="126087" y="34290"/>
                    <a:pt x="126564" y="34290"/>
                    <a:pt x="127040" y="34290"/>
                  </a:cubicBezTo>
                  <a:cubicBezTo>
                    <a:pt x="127349" y="34290"/>
                    <a:pt x="127647" y="34290"/>
                    <a:pt x="127957" y="34373"/>
                  </a:cubicBezTo>
                  <a:cubicBezTo>
                    <a:pt x="128107" y="34416"/>
                    <a:pt x="128265" y="34425"/>
                    <a:pt x="128425" y="34425"/>
                  </a:cubicBezTo>
                  <a:cubicBezTo>
                    <a:pt x="128531" y="34425"/>
                    <a:pt x="128638" y="34421"/>
                    <a:pt x="128742" y="34421"/>
                  </a:cubicBezTo>
                  <a:cubicBezTo>
                    <a:pt x="132779" y="34433"/>
                    <a:pt x="136827" y="34433"/>
                    <a:pt x="140875" y="34433"/>
                  </a:cubicBezTo>
                  <a:cubicBezTo>
                    <a:pt x="141256" y="34433"/>
                    <a:pt x="141625" y="34433"/>
                    <a:pt x="142006" y="34528"/>
                  </a:cubicBezTo>
                  <a:cubicBezTo>
                    <a:pt x="142139" y="34567"/>
                    <a:pt x="142281" y="34577"/>
                    <a:pt x="142425" y="34577"/>
                  </a:cubicBezTo>
                  <a:cubicBezTo>
                    <a:pt x="142589" y="34577"/>
                    <a:pt x="142758" y="34564"/>
                    <a:pt x="142923" y="34564"/>
                  </a:cubicBezTo>
                  <a:cubicBezTo>
                    <a:pt x="143471" y="34576"/>
                    <a:pt x="144006" y="34564"/>
                    <a:pt x="144554" y="34695"/>
                  </a:cubicBezTo>
                  <a:cubicBezTo>
                    <a:pt x="144695" y="34727"/>
                    <a:pt x="144838" y="34736"/>
                    <a:pt x="144984" y="34736"/>
                  </a:cubicBezTo>
                  <a:cubicBezTo>
                    <a:pt x="145190" y="34736"/>
                    <a:pt x="145398" y="34717"/>
                    <a:pt x="145604" y="34717"/>
                  </a:cubicBezTo>
                  <a:cubicBezTo>
                    <a:pt x="145635" y="34717"/>
                    <a:pt x="145666" y="34718"/>
                    <a:pt x="145697" y="34719"/>
                  </a:cubicBezTo>
                  <a:cubicBezTo>
                    <a:pt x="146411" y="34719"/>
                    <a:pt x="146411" y="34719"/>
                    <a:pt x="146411" y="35421"/>
                  </a:cubicBezTo>
                  <a:cubicBezTo>
                    <a:pt x="146423" y="37374"/>
                    <a:pt x="146411" y="39314"/>
                    <a:pt x="146423" y="41267"/>
                  </a:cubicBezTo>
                  <a:cubicBezTo>
                    <a:pt x="146423" y="41600"/>
                    <a:pt x="146411" y="41934"/>
                    <a:pt x="146519" y="42255"/>
                  </a:cubicBezTo>
                  <a:cubicBezTo>
                    <a:pt x="146578" y="42434"/>
                    <a:pt x="146554" y="42636"/>
                    <a:pt x="146554" y="42827"/>
                  </a:cubicBezTo>
                  <a:cubicBezTo>
                    <a:pt x="146566" y="43541"/>
                    <a:pt x="146554" y="44256"/>
                    <a:pt x="146566" y="44970"/>
                  </a:cubicBezTo>
                  <a:cubicBezTo>
                    <a:pt x="146566" y="45375"/>
                    <a:pt x="146542" y="45768"/>
                    <a:pt x="146673" y="46172"/>
                  </a:cubicBezTo>
                  <a:cubicBezTo>
                    <a:pt x="146721" y="46339"/>
                    <a:pt x="146697" y="46542"/>
                    <a:pt x="146697" y="46732"/>
                  </a:cubicBezTo>
                  <a:lnTo>
                    <a:pt x="146697" y="50161"/>
                  </a:lnTo>
                  <a:lnTo>
                    <a:pt x="146697" y="53364"/>
                  </a:lnTo>
                  <a:cubicBezTo>
                    <a:pt x="146697" y="53530"/>
                    <a:pt x="146709" y="53697"/>
                    <a:pt x="146697" y="53864"/>
                  </a:cubicBezTo>
                  <a:cubicBezTo>
                    <a:pt x="146685" y="54209"/>
                    <a:pt x="146626" y="54257"/>
                    <a:pt x="146257" y="54281"/>
                  </a:cubicBezTo>
                  <a:lnTo>
                    <a:pt x="142554" y="54281"/>
                  </a:lnTo>
                  <a:cubicBezTo>
                    <a:pt x="142506" y="54281"/>
                    <a:pt x="142455" y="54284"/>
                    <a:pt x="142406" y="54284"/>
                  </a:cubicBezTo>
                  <a:cubicBezTo>
                    <a:pt x="142357" y="54284"/>
                    <a:pt x="142310" y="54281"/>
                    <a:pt x="142268" y="54269"/>
                  </a:cubicBezTo>
                  <a:cubicBezTo>
                    <a:pt x="141889" y="54156"/>
                    <a:pt x="141507" y="54135"/>
                    <a:pt x="141123" y="54135"/>
                  </a:cubicBezTo>
                  <a:cubicBezTo>
                    <a:pt x="140908" y="54135"/>
                    <a:pt x="140692" y="54142"/>
                    <a:pt x="140476" y="54142"/>
                  </a:cubicBezTo>
                  <a:cubicBezTo>
                    <a:pt x="140387" y="54142"/>
                    <a:pt x="140297" y="54141"/>
                    <a:pt x="140208" y="54138"/>
                  </a:cubicBezTo>
                  <a:cubicBezTo>
                    <a:pt x="139780" y="54126"/>
                    <a:pt x="139363" y="54126"/>
                    <a:pt x="138934" y="54031"/>
                  </a:cubicBezTo>
                  <a:cubicBezTo>
                    <a:pt x="138780" y="53995"/>
                    <a:pt x="138620" y="53985"/>
                    <a:pt x="138456" y="53985"/>
                  </a:cubicBezTo>
                  <a:cubicBezTo>
                    <a:pt x="138278" y="53985"/>
                    <a:pt x="138096" y="53996"/>
                    <a:pt x="137915" y="53996"/>
                  </a:cubicBezTo>
                  <a:cubicBezTo>
                    <a:pt x="137878" y="53996"/>
                    <a:pt x="137840" y="53996"/>
                    <a:pt x="137803" y="53995"/>
                  </a:cubicBezTo>
                  <a:cubicBezTo>
                    <a:pt x="137375" y="53983"/>
                    <a:pt x="136958" y="53995"/>
                    <a:pt x="136529" y="53888"/>
                  </a:cubicBezTo>
                  <a:cubicBezTo>
                    <a:pt x="136391" y="53852"/>
                    <a:pt x="136248" y="53842"/>
                    <a:pt x="136103" y="53842"/>
                  </a:cubicBezTo>
                  <a:cubicBezTo>
                    <a:pt x="135945" y="53842"/>
                    <a:pt x="135785" y="53854"/>
                    <a:pt x="135627" y="53854"/>
                  </a:cubicBezTo>
                  <a:cubicBezTo>
                    <a:pt x="135594" y="53854"/>
                    <a:pt x="135562" y="53853"/>
                    <a:pt x="135529" y="53852"/>
                  </a:cubicBezTo>
                  <a:cubicBezTo>
                    <a:pt x="135160" y="53840"/>
                    <a:pt x="134779" y="53864"/>
                    <a:pt x="134398" y="53745"/>
                  </a:cubicBezTo>
                  <a:cubicBezTo>
                    <a:pt x="134303" y="53715"/>
                    <a:pt x="134199" y="53709"/>
                    <a:pt x="134091" y="53709"/>
                  </a:cubicBezTo>
                  <a:cubicBezTo>
                    <a:pt x="134020" y="53709"/>
                    <a:pt x="133947" y="53712"/>
                    <a:pt x="133875" y="53712"/>
                  </a:cubicBezTo>
                  <a:cubicBezTo>
                    <a:pt x="133839" y="53712"/>
                    <a:pt x="133803" y="53711"/>
                    <a:pt x="133767" y="53709"/>
                  </a:cubicBezTo>
                  <a:cubicBezTo>
                    <a:pt x="133291" y="53697"/>
                    <a:pt x="132826" y="53697"/>
                    <a:pt x="132350" y="53602"/>
                  </a:cubicBezTo>
                  <a:cubicBezTo>
                    <a:pt x="132144" y="53563"/>
                    <a:pt x="131934" y="53553"/>
                    <a:pt x="131721" y="53553"/>
                  </a:cubicBezTo>
                  <a:cubicBezTo>
                    <a:pt x="131479" y="53553"/>
                    <a:pt x="131234" y="53566"/>
                    <a:pt x="130993" y="53566"/>
                  </a:cubicBezTo>
                  <a:cubicBezTo>
                    <a:pt x="130671" y="53554"/>
                    <a:pt x="130338" y="53590"/>
                    <a:pt x="130016" y="53459"/>
                  </a:cubicBezTo>
                  <a:cubicBezTo>
                    <a:pt x="129929" y="53427"/>
                    <a:pt x="129831" y="53422"/>
                    <a:pt x="129733" y="53422"/>
                  </a:cubicBezTo>
                  <a:cubicBezTo>
                    <a:pt x="129684" y="53422"/>
                    <a:pt x="129635" y="53423"/>
                    <a:pt x="129588" y="53423"/>
                  </a:cubicBezTo>
                  <a:cubicBezTo>
                    <a:pt x="129112" y="53411"/>
                    <a:pt x="128647" y="53388"/>
                    <a:pt x="128171" y="53316"/>
                  </a:cubicBezTo>
                  <a:cubicBezTo>
                    <a:pt x="127959" y="53277"/>
                    <a:pt x="127744" y="53266"/>
                    <a:pt x="127529" y="53266"/>
                  </a:cubicBezTo>
                  <a:cubicBezTo>
                    <a:pt x="127267" y="53266"/>
                    <a:pt x="127003" y="53282"/>
                    <a:pt x="126739" y="53282"/>
                  </a:cubicBezTo>
                  <a:cubicBezTo>
                    <a:pt x="126696" y="53282"/>
                    <a:pt x="126654" y="53281"/>
                    <a:pt x="126611" y="53280"/>
                  </a:cubicBezTo>
                  <a:cubicBezTo>
                    <a:pt x="126087" y="53269"/>
                    <a:pt x="125564" y="53304"/>
                    <a:pt x="125052" y="53161"/>
                  </a:cubicBezTo>
                  <a:cubicBezTo>
                    <a:pt x="124945" y="53133"/>
                    <a:pt x="124834" y="53126"/>
                    <a:pt x="124722" y="53126"/>
                  </a:cubicBezTo>
                  <a:cubicBezTo>
                    <a:pt x="124575" y="53126"/>
                    <a:pt x="124425" y="53139"/>
                    <a:pt x="124277" y="53139"/>
                  </a:cubicBezTo>
                  <a:cubicBezTo>
                    <a:pt x="124250" y="53139"/>
                    <a:pt x="124222" y="53139"/>
                    <a:pt x="124194" y="53138"/>
                  </a:cubicBezTo>
                  <a:cubicBezTo>
                    <a:pt x="123932" y="53114"/>
                    <a:pt x="123861" y="53042"/>
                    <a:pt x="123849" y="52780"/>
                  </a:cubicBezTo>
                  <a:cubicBezTo>
                    <a:pt x="123837" y="52542"/>
                    <a:pt x="123849" y="52304"/>
                    <a:pt x="123849" y="52066"/>
                  </a:cubicBezTo>
                  <a:cubicBezTo>
                    <a:pt x="123837" y="51709"/>
                    <a:pt x="123825" y="51364"/>
                    <a:pt x="123742" y="51006"/>
                  </a:cubicBezTo>
                  <a:cubicBezTo>
                    <a:pt x="123670" y="50673"/>
                    <a:pt x="123706" y="50292"/>
                    <a:pt x="123706" y="49947"/>
                  </a:cubicBezTo>
                  <a:cubicBezTo>
                    <a:pt x="123694" y="49590"/>
                    <a:pt x="123742" y="49232"/>
                    <a:pt x="123599" y="48887"/>
                  </a:cubicBezTo>
                  <a:cubicBezTo>
                    <a:pt x="123563" y="48816"/>
                    <a:pt x="123563" y="48744"/>
                    <a:pt x="123563" y="48673"/>
                  </a:cubicBezTo>
                  <a:cubicBezTo>
                    <a:pt x="123635" y="47625"/>
                    <a:pt x="123337" y="46601"/>
                    <a:pt x="123408" y="45553"/>
                  </a:cubicBezTo>
                  <a:cubicBezTo>
                    <a:pt x="123432" y="45172"/>
                    <a:pt x="123444" y="44791"/>
                    <a:pt x="123301" y="44422"/>
                  </a:cubicBezTo>
                  <a:cubicBezTo>
                    <a:pt x="123254" y="44291"/>
                    <a:pt x="123278" y="44136"/>
                    <a:pt x="123278" y="43994"/>
                  </a:cubicBezTo>
                  <a:cubicBezTo>
                    <a:pt x="123266" y="43434"/>
                    <a:pt x="123278" y="42863"/>
                    <a:pt x="123158" y="42303"/>
                  </a:cubicBezTo>
                  <a:cubicBezTo>
                    <a:pt x="123063" y="41839"/>
                    <a:pt x="123135" y="41350"/>
                    <a:pt x="123135" y="40874"/>
                  </a:cubicBezTo>
                  <a:cubicBezTo>
                    <a:pt x="123135" y="40612"/>
                    <a:pt x="123147" y="40350"/>
                    <a:pt x="123051" y="40100"/>
                  </a:cubicBezTo>
                  <a:cubicBezTo>
                    <a:pt x="123016" y="40017"/>
                    <a:pt x="122992" y="39910"/>
                    <a:pt x="123004" y="39815"/>
                  </a:cubicBezTo>
                  <a:cubicBezTo>
                    <a:pt x="123075" y="38719"/>
                    <a:pt x="122801" y="37648"/>
                    <a:pt x="122849" y="36552"/>
                  </a:cubicBezTo>
                  <a:cubicBezTo>
                    <a:pt x="122861" y="36243"/>
                    <a:pt x="122849" y="35945"/>
                    <a:pt x="122754" y="35635"/>
                  </a:cubicBezTo>
                  <a:cubicBezTo>
                    <a:pt x="122646" y="35243"/>
                    <a:pt x="122706" y="34826"/>
                    <a:pt x="122718" y="34433"/>
                  </a:cubicBezTo>
                  <a:cubicBezTo>
                    <a:pt x="122718" y="34266"/>
                    <a:pt x="122825" y="34159"/>
                    <a:pt x="122992" y="34159"/>
                  </a:cubicBezTo>
                  <a:cubicBezTo>
                    <a:pt x="123207" y="34152"/>
                    <a:pt x="123427" y="34127"/>
                    <a:pt x="123641" y="34127"/>
                  </a:cubicBezTo>
                  <a:close/>
                  <a:moveTo>
                    <a:pt x="171129" y="34856"/>
                  </a:moveTo>
                  <a:cubicBezTo>
                    <a:pt x="171153" y="34856"/>
                    <a:pt x="171176" y="34858"/>
                    <a:pt x="171200" y="34862"/>
                  </a:cubicBezTo>
                  <a:cubicBezTo>
                    <a:pt x="171641" y="34873"/>
                    <a:pt x="171795" y="35004"/>
                    <a:pt x="171831" y="35457"/>
                  </a:cubicBezTo>
                  <a:cubicBezTo>
                    <a:pt x="171843" y="35635"/>
                    <a:pt x="171831" y="35838"/>
                    <a:pt x="171831" y="36028"/>
                  </a:cubicBezTo>
                  <a:cubicBezTo>
                    <a:pt x="171831" y="37945"/>
                    <a:pt x="171831" y="39874"/>
                    <a:pt x="171843" y="41803"/>
                  </a:cubicBezTo>
                  <a:cubicBezTo>
                    <a:pt x="171843" y="42089"/>
                    <a:pt x="171843" y="42374"/>
                    <a:pt x="171926" y="42648"/>
                  </a:cubicBezTo>
                  <a:cubicBezTo>
                    <a:pt x="171986" y="42874"/>
                    <a:pt x="171974" y="43124"/>
                    <a:pt x="171974" y="43363"/>
                  </a:cubicBezTo>
                  <a:cubicBezTo>
                    <a:pt x="171974" y="45172"/>
                    <a:pt x="171974" y="46982"/>
                    <a:pt x="171986" y="48792"/>
                  </a:cubicBezTo>
                  <a:cubicBezTo>
                    <a:pt x="171986" y="49137"/>
                    <a:pt x="171962" y="49494"/>
                    <a:pt x="172081" y="49840"/>
                  </a:cubicBezTo>
                  <a:cubicBezTo>
                    <a:pt x="172141" y="49994"/>
                    <a:pt x="172117" y="50173"/>
                    <a:pt x="172117" y="50340"/>
                  </a:cubicBezTo>
                  <a:lnTo>
                    <a:pt x="172117" y="54197"/>
                  </a:lnTo>
                  <a:cubicBezTo>
                    <a:pt x="172117" y="54316"/>
                    <a:pt x="172117" y="54435"/>
                    <a:pt x="172105" y="54554"/>
                  </a:cubicBezTo>
                  <a:cubicBezTo>
                    <a:pt x="172093" y="54757"/>
                    <a:pt x="172010" y="54828"/>
                    <a:pt x="171784" y="54852"/>
                  </a:cubicBezTo>
                  <a:cubicBezTo>
                    <a:pt x="171728" y="54856"/>
                    <a:pt x="171672" y="54857"/>
                    <a:pt x="171617" y="54857"/>
                  </a:cubicBezTo>
                  <a:cubicBezTo>
                    <a:pt x="171506" y="54857"/>
                    <a:pt x="171395" y="54852"/>
                    <a:pt x="171284" y="54852"/>
                  </a:cubicBezTo>
                  <a:lnTo>
                    <a:pt x="168783" y="54852"/>
                  </a:lnTo>
                  <a:cubicBezTo>
                    <a:pt x="168669" y="54852"/>
                    <a:pt x="168555" y="54854"/>
                    <a:pt x="168442" y="54854"/>
                  </a:cubicBezTo>
                  <a:cubicBezTo>
                    <a:pt x="168131" y="54854"/>
                    <a:pt x="167824" y="54841"/>
                    <a:pt x="167509" y="54745"/>
                  </a:cubicBezTo>
                  <a:cubicBezTo>
                    <a:pt x="167417" y="54712"/>
                    <a:pt x="167313" y="54705"/>
                    <a:pt x="167207" y="54705"/>
                  </a:cubicBezTo>
                  <a:cubicBezTo>
                    <a:pt x="167121" y="54705"/>
                    <a:pt x="167034" y="54709"/>
                    <a:pt x="166950" y="54709"/>
                  </a:cubicBezTo>
                  <a:lnTo>
                    <a:pt x="160449" y="54709"/>
                  </a:lnTo>
                  <a:cubicBezTo>
                    <a:pt x="160163" y="54709"/>
                    <a:pt x="159889" y="54745"/>
                    <a:pt x="159603" y="54804"/>
                  </a:cubicBezTo>
                  <a:cubicBezTo>
                    <a:pt x="159489" y="54824"/>
                    <a:pt x="159372" y="54835"/>
                    <a:pt x="159254" y="54841"/>
                  </a:cubicBezTo>
                  <a:lnTo>
                    <a:pt x="159254" y="54841"/>
                  </a:lnTo>
                  <a:cubicBezTo>
                    <a:pt x="159253" y="54825"/>
                    <a:pt x="159250" y="54812"/>
                    <a:pt x="159246" y="54804"/>
                  </a:cubicBezTo>
                  <a:cubicBezTo>
                    <a:pt x="159234" y="54769"/>
                    <a:pt x="159175" y="54733"/>
                    <a:pt x="159139" y="54733"/>
                  </a:cubicBezTo>
                  <a:cubicBezTo>
                    <a:pt x="159056" y="54740"/>
                    <a:pt x="158928" y="54743"/>
                    <a:pt x="158768" y="54743"/>
                  </a:cubicBezTo>
                  <a:cubicBezTo>
                    <a:pt x="157762" y="54743"/>
                    <a:pt x="155489" y="54626"/>
                    <a:pt x="154996" y="54554"/>
                  </a:cubicBezTo>
                  <a:cubicBezTo>
                    <a:pt x="154314" y="54449"/>
                    <a:pt x="153632" y="54431"/>
                    <a:pt x="152952" y="54431"/>
                  </a:cubicBezTo>
                  <a:cubicBezTo>
                    <a:pt x="152592" y="54431"/>
                    <a:pt x="152232" y="54436"/>
                    <a:pt x="151872" y="54436"/>
                  </a:cubicBezTo>
                  <a:cubicBezTo>
                    <a:pt x="151607" y="54436"/>
                    <a:pt x="151343" y="54433"/>
                    <a:pt x="151079" y="54423"/>
                  </a:cubicBezTo>
                  <a:cubicBezTo>
                    <a:pt x="151015" y="54423"/>
                    <a:pt x="150952" y="54434"/>
                    <a:pt x="150888" y="54434"/>
                  </a:cubicBezTo>
                  <a:cubicBezTo>
                    <a:pt x="150856" y="54434"/>
                    <a:pt x="150825" y="54431"/>
                    <a:pt x="150793" y="54423"/>
                  </a:cubicBezTo>
                  <a:cubicBezTo>
                    <a:pt x="150316" y="54309"/>
                    <a:pt x="149836" y="54286"/>
                    <a:pt x="149354" y="54286"/>
                  </a:cubicBezTo>
                  <a:cubicBezTo>
                    <a:pt x="149035" y="54286"/>
                    <a:pt x="148716" y="54296"/>
                    <a:pt x="148397" y="54296"/>
                  </a:cubicBezTo>
                  <a:cubicBezTo>
                    <a:pt x="148295" y="54296"/>
                    <a:pt x="148192" y="54295"/>
                    <a:pt x="148090" y="54292"/>
                  </a:cubicBezTo>
                  <a:cubicBezTo>
                    <a:pt x="148007" y="54281"/>
                    <a:pt x="147912" y="54281"/>
                    <a:pt x="147816" y="54269"/>
                  </a:cubicBezTo>
                  <a:cubicBezTo>
                    <a:pt x="147685" y="54257"/>
                    <a:pt x="147602" y="54185"/>
                    <a:pt x="147554" y="54066"/>
                  </a:cubicBezTo>
                  <a:cubicBezTo>
                    <a:pt x="147435" y="53792"/>
                    <a:pt x="147411" y="53519"/>
                    <a:pt x="147411" y="53221"/>
                  </a:cubicBezTo>
                  <a:cubicBezTo>
                    <a:pt x="147411" y="51804"/>
                    <a:pt x="147411" y="50375"/>
                    <a:pt x="147411" y="48947"/>
                  </a:cubicBezTo>
                  <a:cubicBezTo>
                    <a:pt x="147411" y="48161"/>
                    <a:pt x="147411" y="47375"/>
                    <a:pt x="147411" y="46589"/>
                  </a:cubicBezTo>
                  <a:cubicBezTo>
                    <a:pt x="147400" y="46137"/>
                    <a:pt x="147447" y="45684"/>
                    <a:pt x="147292" y="45244"/>
                  </a:cubicBezTo>
                  <a:cubicBezTo>
                    <a:pt x="147245" y="45065"/>
                    <a:pt x="147269" y="44863"/>
                    <a:pt x="147269" y="44672"/>
                  </a:cubicBezTo>
                  <a:cubicBezTo>
                    <a:pt x="147269" y="43363"/>
                    <a:pt x="147269" y="42053"/>
                    <a:pt x="147269" y="40743"/>
                  </a:cubicBezTo>
                  <a:cubicBezTo>
                    <a:pt x="147269" y="40350"/>
                    <a:pt x="147292" y="39945"/>
                    <a:pt x="147150" y="39553"/>
                  </a:cubicBezTo>
                  <a:cubicBezTo>
                    <a:pt x="147114" y="39422"/>
                    <a:pt x="147126" y="39267"/>
                    <a:pt x="147126" y="39124"/>
                  </a:cubicBezTo>
                  <a:cubicBezTo>
                    <a:pt x="147126" y="37910"/>
                    <a:pt x="147126" y="36695"/>
                    <a:pt x="147126" y="35481"/>
                  </a:cubicBezTo>
                  <a:cubicBezTo>
                    <a:pt x="147126" y="35409"/>
                    <a:pt x="147126" y="35338"/>
                    <a:pt x="147126" y="35266"/>
                  </a:cubicBezTo>
                  <a:cubicBezTo>
                    <a:pt x="147150" y="34945"/>
                    <a:pt x="147209" y="34885"/>
                    <a:pt x="147495" y="34862"/>
                  </a:cubicBezTo>
                  <a:cubicBezTo>
                    <a:pt x="147535" y="34858"/>
                    <a:pt x="147574" y="34856"/>
                    <a:pt x="147614" y="34856"/>
                  </a:cubicBezTo>
                  <a:cubicBezTo>
                    <a:pt x="147693" y="34856"/>
                    <a:pt x="147773" y="34862"/>
                    <a:pt x="147852" y="34862"/>
                  </a:cubicBezTo>
                  <a:lnTo>
                    <a:pt x="170986" y="34862"/>
                  </a:lnTo>
                  <a:cubicBezTo>
                    <a:pt x="171033" y="34862"/>
                    <a:pt x="171081" y="34856"/>
                    <a:pt x="171129" y="34856"/>
                  </a:cubicBezTo>
                  <a:close/>
                  <a:moveTo>
                    <a:pt x="196394" y="34290"/>
                  </a:moveTo>
                  <a:cubicBezTo>
                    <a:pt x="196489" y="34290"/>
                    <a:pt x="196584" y="34290"/>
                    <a:pt x="196680" y="34302"/>
                  </a:cubicBezTo>
                  <a:cubicBezTo>
                    <a:pt x="196846" y="34314"/>
                    <a:pt x="196953" y="34397"/>
                    <a:pt x="196965" y="34564"/>
                  </a:cubicBezTo>
                  <a:cubicBezTo>
                    <a:pt x="196977" y="34731"/>
                    <a:pt x="196977" y="34897"/>
                    <a:pt x="196977" y="35064"/>
                  </a:cubicBezTo>
                  <a:cubicBezTo>
                    <a:pt x="196977" y="35707"/>
                    <a:pt x="196965" y="36350"/>
                    <a:pt x="196977" y="36993"/>
                  </a:cubicBezTo>
                  <a:cubicBezTo>
                    <a:pt x="196977" y="37445"/>
                    <a:pt x="196989" y="37886"/>
                    <a:pt x="197084" y="38338"/>
                  </a:cubicBezTo>
                  <a:cubicBezTo>
                    <a:pt x="197168" y="38743"/>
                    <a:pt x="197108" y="39183"/>
                    <a:pt x="197120" y="39612"/>
                  </a:cubicBezTo>
                  <a:cubicBezTo>
                    <a:pt x="197120" y="40041"/>
                    <a:pt x="197120" y="40469"/>
                    <a:pt x="197227" y="40886"/>
                  </a:cubicBezTo>
                  <a:cubicBezTo>
                    <a:pt x="197299" y="41231"/>
                    <a:pt x="197251" y="41600"/>
                    <a:pt x="197263" y="41958"/>
                  </a:cubicBezTo>
                  <a:cubicBezTo>
                    <a:pt x="197263" y="42362"/>
                    <a:pt x="197227" y="42755"/>
                    <a:pt x="197370" y="43160"/>
                  </a:cubicBezTo>
                  <a:cubicBezTo>
                    <a:pt x="197430" y="43327"/>
                    <a:pt x="197394" y="43529"/>
                    <a:pt x="197406" y="43720"/>
                  </a:cubicBezTo>
                  <a:cubicBezTo>
                    <a:pt x="197418" y="44220"/>
                    <a:pt x="197406" y="44708"/>
                    <a:pt x="197513" y="45208"/>
                  </a:cubicBezTo>
                  <a:cubicBezTo>
                    <a:pt x="197596" y="45625"/>
                    <a:pt x="197537" y="46065"/>
                    <a:pt x="197549" y="46494"/>
                  </a:cubicBezTo>
                  <a:cubicBezTo>
                    <a:pt x="197549" y="46851"/>
                    <a:pt x="197525" y="47196"/>
                    <a:pt x="197644" y="47554"/>
                  </a:cubicBezTo>
                  <a:cubicBezTo>
                    <a:pt x="197703" y="47720"/>
                    <a:pt x="197680" y="47923"/>
                    <a:pt x="197680" y="48113"/>
                  </a:cubicBezTo>
                  <a:cubicBezTo>
                    <a:pt x="197692" y="48756"/>
                    <a:pt x="197692" y="49399"/>
                    <a:pt x="197692" y="50042"/>
                  </a:cubicBezTo>
                  <a:cubicBezTo>
                    <a:pt x="197692" y="50471"/>
                    <a:pt x="197644" y="50899"/>
                    <a:pt x="197811" y="51316"/>
                  </a:cubicBezTo>
                  <a:cubicBezTo>
                    <a:pt x="197823" y="51352"/>
                    <a:pt x="197823" y="51411"/>
                    <a:pt x="197823" y="51459"/>
                  </a:cubicBezTo>
                  <a:cubicBezTo>
                    <a:pt x="197823" y="52566"/>
                    <a:pt x="197834" y="53685"/>
                    <a:pt x="197823" y="54804"/>
                  </a:cubicBezTo>
                  <a:cubicBezTo>
                    <a:pt x="197823" y="55031"/>
                    <a:pt x="197727" y="55126"/>
                    <a:pt x="197525" y="55126"/>
                  </a:cubicBezTo>
                  <a:cubicBezTo>
                    <a:pt x="197455" y="55124"/>
                    <a:pt x="197384" y="55123"/>
                    <a:pt x="197314" y="55123"/>
                  </a:cubicBezTo>
                  <a:cubicBezTo>
                    <a:pt x="196909" y="55123"/>
                    <a:pt x="196504" y="55151"/>
                    <a:pt x="196101" y="55151"/>
                  </a:cubicBezTo>
                  <a:cubicBezTo>
                    <a:pt x="195721" y="55151"/>
                    <a:pt x="195342" y="55126"/>
                    <a:pt x="194965" y="55031"/>
                  </a:cubicBezTo>
                  <a:cubicBezTo>
                    <a:pt x="194839" y="54998"/>
                    <a:pt x="194706" y="54990"/>
                    <a:pt x="194572" y="54990"/>
                  </a:cubicBezTo>
                  <a:cubicBezTo>
                    <a:pt x="194465" y="54990"/>
                    <a:pt x="194356" y="54995"/>
                    <a:pt x="194251" y="54995"/>
                  </a:cubicBezTo>
                  <a:lnTo>
                    <a:pt x="177475" y="54995"/>
                  </a:lnTo>
                  <a:cubicBezTo>
                    <a:pt x="177324" y="54995"/>
                    <a:pt x="177175" y="54999"/>
                    <a:pt x="177026" y="54999"/>
                  </a:cubicBezTo>
                  <a:cubicBezTo>
                    <a:pt x="176704" y="54999"/>
                    <a:pt x="176384" y="54982"/>
                    <a:pt x="176058" y="54876"/>
                  </a:cubicBezTo>
                  <a:cubicBezTo>
                    <a:pt x="175982" y="54849"/>
                    <a:pt x="175899" y="54841"/>
                    <a:pt x="175813" y="54841"/>
                  </a:cubicBezTo>
                  <a:cubicBezTo>
                    <a:pt x="175710" y="54841"/>
                    <a:pt x="175602" y="54852"/>
                    <a:pt x="175498" y="54852"/>
                  </a:cubicBezTo>
                  <a:lnTo>
                    <a:pt x="173284" y="54852"/>
                  </a:lnTo>
                  <a:cubicBezTo>
                    <a:pt x="173165" y="54852"/>
                    <a:pt x="173046" y="54840"/>
                    <a:pt x="172927" y="54828"/>
                  </a:cubicBezTo>
                  <a:cubicBezTo>
                    <a:pt x="172796" y="54816"/>
                    <a:pt x="172712" y="54721"/>
                    <a:pt x="172712" y="54590"/>
                  </a:cubicBezTo>
                  <a:cubicBezTo>
                    <a:pt x="172688" y="54400"/>
                    <a:pt x="172688" y="54209"/>
                    <a:pt x="172688" y="54019"/>
                  </a:cubicBezTo>
                  <a:lnTo>
                    <a:pt x="172688" y="50232"/>
                  </a:lnTo>
                  <a:cubicBezTo>
                    <a:pt x="172688" y="49066"/>
                    <a:pt x="172688" y="47899"/>
                    <a:pt x="172677" y="46732"/>
                  </a:cubicBezTo>
                  <a:cubicBezTo>
                    <a:pt x="172677" y="46387"/>
                    <a:pt x="172736" y="46018"/>
                    <a:pt x="172605" y="45672"/>
                  </a:cubicBezTo>
                  <a:cubicBezTo>
                    <a:pt x="172605" y="45660"/>
                    <a:pt x="172593" y="45625"/>
                    <a:pt x="172593" y="45613"/>
                  </a:cubicBezTo>
                  <a:cubicBezTo>
                    <a:pt x="172879" y="44422"/>
                    <a:pt x="172450" y="43255"/>
                    <a:pt x="172522" y="42065"/>
                  </a:cubicBezTo>
                  <a:cubicBezTo>
                    <a:pt x="172605" y="40874"/>
                    <a:pt x="172546" y="39684"/>
                    <a:pt x="172546" y="38493"/>
                  </a:cubicBezTo>
                  <a:cubicBezTo>
                    <a:pt x="172546" y="38136"/>
                    <a:pt x="172546" y="37790"/>
                    <a:pt x="172438" y="37433"/>
                  </a:cubicBezTo>
                  <a:cubicBezTo>
                    <a:pt x="172367" y="37171"/>
                    <a:pt x="172403" y="36874"/>
                    <a:pt x="172403" y="36588"/>
                  </a:cubicBezTo>
                  <a:cubicBezTo>
                    <a:pt x="172403" y="36112"/>
                    <a:pt x="172403" y="35635"/>
                    <a:pt x="172415" y="35159"/>
                  </a:cubicBezTo>
                  <a:cubicBezTo>
                    <a:pt x="172415" y="34790"/>
                    <a:pt x="172474" y="34731"/>
                    <a:pt x="172819" y="34719"/>
                  </a:cubicBezTo>
                  <a:cubicBezTo>
                    <a:pt x="172883" y="34715"/>
                    <a:pt x="172946" y="34713"/>
                    <a:pt x="173010" y="34713"/>
                  </a:cubicBezTo>
                  <a:cubicBezTo>
                    <a:pt x="173137" y="34713"/>
                    <a:pt x="173264" y="34719"/>
                    <a:pt x="173391" y="34719"/>
                  </a:cubicBezTo>
                  <a:cubicBezTo>
                    <a:pt x="175629" y="34719"/>
                    <a:pt x="177868" y="34719"/>
                    <a:pt x="180094" y="34707"/>
                  </a:cubicBezTo>
                  <a:cubicBezTo>
                    <a:pt x="180189" y="34707"/>
                    <a:pt x="180285" y="34709"/>
                    <a:pt x="180380" y="34709"/>
                  </a:cubicBezTo>
                  <a:cubicBezTo>
                    <a:pt x="180617" y="34709"/>
                    <a:pt x="180853" y="34697"/>
                    <a:pt x="181082" y="34611"/>
                  </a:cubicBezTo>
                  <a:cubicBezTo>
                    <a:pt x="181182" y="34578"/>
                    <a:pt x="181288" y="34571"/>
                    <a:pt x="181396" y="34571"/>
                  </a:cubicBezTo>
                  <a:cubicBezTo>
                    <a:pt x="181482" y="34571"/>
                    <a:pt x="181569" y="34576"/>
                    <a:pt x="181654" y="34576"/>
                  </a:cubicBezTo>
                  <a:lnTo>
                    <a:pt x="183225" y="34576"/>
                  </a:lnTo>
                  <a:cubicBezTo>
                    <a:pt x="183630" y="34564"/>
                    <a:pt x="184023" y="34588"/>
                    <a:pt x="184428" y="34469"/>
                  </a:cubicBezTo>
                  <a:cubicBezTo>
                    <a:pt x="184523" y="34433"/>
                    <a:pt x="184627" y="34424"/>
                    <a:pt x="184735" y="34424"/>
                  </a:cubicBezTo>
                  <a:cubicBezTo>
                    <a:pt x="184842" y="34424"/>
                    <a:pt x="184952" y="34433"/>
                    <a:pt x="185059" y="34433"/>
                  </a:cubicBezTo>
                  <a:lnTo>
                    <a:pt x="191917" y="34433"/>
                  </a:lnTo>
                  <a:cubicBezTo>
                    <a:pt x="191969" y="34433"/>
                    <a:pt x="192021" y="34433"/>
                    <a:pt x="192073" y="34433"/>
                  </a:cubicBezTo>
                  <a:cubicBezTo>
                    <a:pt x="192306" y="34433"/>
                    <a:pt x="192538" y="34425"/>
                    <a:pt x="192762" y="34338"/>
                  </a:cubicBezTo>
                  <a:cubicBezTo>
                    <a:pt x="192893" y="34290"/>
                    <a:pt x="193048" y="34290"/>
                    <a:pt x="193191" y="34290"/>
                  </a:cubicBezTo>
                  <a:close/>
                  <a:moveTo>
                    <a:pt x="53925" y="33860"/>
                  </a:moveTo>
                  <a:cubicBezTo>
                    <a:pt x="53980" y="33860"/>
                    <a:pt x="54036" y="33861"/>
                    <a:pt x="54090" y="33861"/>
                  </a:cubicBezTo>
                  <a:lnTo>
                    <a:pt x="71723" y="33861"/>
                  </a:lnTo>
                  <a:cubicBezTo>
                    <a:pt x="72426" y="33861"/>
                    <a:pt x="72438" y="33861"/>
                    <a:pt x="72438" y="34564"/>
                  </a:cubicBezTo>
                  <a:cubicBezTo>
                    <a:pt x="72438" y="36135"/>
                    <a:pt x="72438" y="37707"/>
                    <a:pt x="72438" y="39279"/>
                  </a:cubicBezTo>
                  <a:cubicBezTo>
                    <a:pt x="72438" y="40803"/>
                    <a:pt x="72438" y="42327"/>
                    <a:pt x="72438" y="43851"/>
                  </a:cubicBezTo>
                  <a:cubicBezTo>
                    <a:pt x="72438" y="44172"/>
                    <a:pt x="72450" y="44506"/>
                    <a:pt x="72331" y="44839"/>
                  </a:cubicBezTo>
                  <a:cubicBezTo>
                    <a:pt x="72283" y="44982"/>
                    <a:pt x="72295" y="45160"/>
                    <a:pt x="72295" y="45327"/>
                  </a:cubicBezTo>
                  <a:cubicBezTo>
                    <a:pt x="72283" y="45708"/>
                    <a:pt x="72307" y="46089"/>
                    <a:pt x="72188" y="46458"/>
                  </a:cubicBezTo>
                  <a:cubicBezTo>
                    <a:pt x="72116" y="46649"/>
                    <a:pt x="72164" y="46887"/>
                    <a:pt x="72152" y="47101"/>
                  </a:cubicBezTo>
                  <a:cubicBezTo>
                    <a:pt x="72116" y="47827"/>
                    <a:pt x="72212" y="48566"/>
                    <a:pt x="72033" y="49292"/>
                  </a:cubicBezTo>
                  <a:cubicBezTo>
                    <a:pt x="71950" y="49590"/>
                    <a:pt x="72009" y="49911"/>
                    <a:pt x="72009" y="50221"/>
                  </a:cubicBezTo>
                  <a:cubicBezTo>
                    <a:pt x="71997" y="50578"/>
                    <a:pt x="72021" y="50923"/>
                    <a:pt x="71902" y="51280"/>
                  </a:cubicBezTo>
                  <a:cubicBezTo>
                    <a:pt x="71843" y="51471"/>
                    <a:pt x="71866" y="51697"/>
                    <a:pt x="71866" y="51911"/>
                  </a:cubicBezTo>
                  <a:cubicBezTo>
                    <a:pt x="71866" y="52459"/>
                    <a:pt x="71866" y="53007"/>
                    <a:pt x="71854" y="53554"/>
                  </a:cubicBezTo>
                  <a:cubicBezTo>
                    <a:pt x="71854" y="53806"/>
                    <a:pt x="71724" y="53987"/>
                    <a:pt x="71527" y="53987"/>
                  </a:cubicBezTo>
                  <a:cubicBezTo>
                    <a:pt x="71510" y="53987"/>
                    <a:pt x="71492" y="53986"/>
                    <a:pt x="71473" y="53983"/>
                  </a:cubicBezTo>
                  <a:cubicBezTo>
                    <a:pt x="71338" y="53957"/>
                    <a:pt x="71205" y="53948"/>
                    <a:pt x="71073" y="53948"/>
                  </a:cubicBezTo>
                  <a:cubicBezTo>
                    <a:pt x="70736" y="53948"/>
                    <a:pt x="70405" y="54008"/>
                    <a:pt x="70063" y="54008"/>
                  </a:cubicBezTo>
                  <a:cubicBezTo>
                    <a:pt x="70041" y="54008"/>
                    <a:pt x="70019" y="54007"/>
                    <a:pt x="69997" y="54007"/>
                  </a:cubicBezTo>
                  <a:cubicBezTo>
                    <a:pt x="69695" y="53999"/>
                    <a:pt x="69394" y="53996"/>
                    <a:pt x="69093" y="53996"/>
                  </a:cubicBezTo>
                  <a:cubicBezTo>
                    <a:pt x="68490" y="53996"/>
                    <a:pt x="67890" y="54007"/>
                    <a:pt x="67294" y="54007"/>
                  </a:cubicBezTo>
                  <a:cubicBezTo>
                    <a:pt x="67032" y="54007"/>
                    <a:pt x="66770" y="54007"/>
                    <a:pt x="66509" y="54090"/>
                  </a:cubicBezTo>
                  <a:cubicBezTo>
                    <a:pt x="66342" y="54138"/>
                    <a:pt x="66139" y="54138"/>
                    <a:pt x="65949" y="54138"/>
                  </a:cubicBezTo>
                  <a:cubicBezTo>
                    <a:pt x="65354" y="54162"/>
                    <a:pt x="64770" y="54114"/>
                    <a:pt x="64175" y="54257"/>
                  </a:cubicBezTo>
                  <a:cubicBezTo>
                    <a:pt x="64038" y="54291"/>
                    <a:pt x="63894" y="54301"/>
                    <a:pt x="63748" y="54301"/>
                  </a:cubicBezTo>
                  <a:cubicBezTo>
                    <a:pt x="63540" y="54301"/>
                    <a:pt x="63325" y="54281"/>
                    <a:pt x="63115" y="54281"/>
                  </a:cubicBezTo>
                  <a:cubicBezTo>
                    <a:pt x="62687" y="54292"/>
                    <a:pt x="62258" y="54257"/>
                    <a:pt x="61841" y="54400"/>
                  </a:cubicBezTo>
                  <a:cubicBezTo>
                    <a:pt x="61749" y="54427"/>
                    <a:pt x="61652" y="54434"/>
                    <a:pt x="61554" y="54434"/>
                  </a:cubicBezTo>
                  <a:cubicBezTo>
                    <a:pt x="61436" y="54434"/>
                    <a:pt x="61315" y="54423"/>
                    <a:pt x="61198" y="54423"/>
                  </a:cubicBezTo>
                  <a:cubicBezTo>
                    <a:pt x="61017" y="54432"/>
                    <a:pt x="60834" y="54434"/>
                    <a:pt x="60652" y="54434"/>
                  </a:cubicBezTo>
                  <a:cubicBezTo>
                    <a:pt x="60560" y="54434"/>
                    <a:pt x="60469" y="54434"/>
                    <a:pt x="60377" y="54434"/>
                  </a:cubicBezTo>
                  <a:cubicBezTo>
                    <a:pt x="59918" y="54434"/>
                    <a:pt x="59457" y="54443"/>
                    <a:pt x="58996" y="54554"/>
                  </a:cubicBezTo>
                  <a:cubicBezTo>
                    <a:pt x="58871" y="54581"/>
                    <a:pt x="58741" y="54590"/>
                    <a:pt x="58608" y="54590"/>
                  </a:cubicBezTo>
                  <a:cubicBezTo>
                    <a:pt x="58387" y="54590"/>
                    <a:pt x="58159" y="54566"/>
                    <a:pt x="57936" y="54566"/>
                  </a:cubicBezTo>
                  <a:cubicBezTo>
                    <a:pt x="57650" y="54578"/>
                    <a:pt x="57365" y="54566"/>
                    <a:pt x="57091" y="54662"/>
                  </a:cubicBezTo>
                  <a:cubicBezTo>
                    <a:pt x="56912" y="54709"/>
                    <a:pt x="56710" y="54709"/>
                    <a:pt x="56519" y="54709"/>
                  </a:cubicBezTo>
                  <a:cubicBezTo>
                    <a:pt x="56222" y="54715"/>
                    <a:pt x="55924" y="54715"/>
                    <a:pt x="55626" y="54715"/>
                  </a:cubicBezTo>
                  <a:cubicBezTo>
                    <a:pt x="55329" y="54715"/>
                    <a:pt x="55031" y="54715"/>
                    <a:pt x="54733" y="54721"/>
                  </a:cubicBezTo>
                  <a:cubicBezTo>
                    <a:pt x="54675" y="54721"/>
                    <a:pt x="54616" y="54721"/>
                    <a:pt x="54557" y="54721"/>
                  </a:cubicBezTo>
                  <a:cubicBezTo>
                    <a:pt x="54291" y="54721"/>
                    <a:pt x="54018" y="54729"/>
                    <a:pt x="53745" y="54816"/>
                  </a:cubicBezTo>
                  <a:cubicBezTo>
                    <a:pt x="53662" y="54846"/>
                    <a:pt x="53569" y="54852"/>
                    <a:pt x="53474" y="54852"/>
                  </a:cubicBezTo>
                  <a:cubicBezTo>
                    <a:pt x="53411" y="54852"/>
                    <a:pt x="53346" y="54849"/>
                    <a:pt x="53281" y="54849"/>
                  </a:cubicBezTo>
                  <a:cubicBezTo>
                    <a:pt x="53249" y="54849"/>
                    <a:pt x="53217" y="54850"/>
                    <a:pt x="53185" y="54852"/>
                  </a:cubicBezTo>
                  <a:cubicBezTo>
                    <a:pt x="53076" y="54857"/>
                    <a:pt x="52967" y="54858"/>
                    <a:pt x="52857" y="54858"/>
                  </a:cubicBezTo>
                  <a:cubicBezTo>
                    <a:pt x="52761" y="54858"/>
                    <a:pt x="52664" y="54857"/>
                    <a:pt x="52568" y="54857"/>
                  </a:cubicBezTo>
                  <a:cubicBezTo>
                    <a:pt x="52204" y="54857"/>
                    <a:pt x="51841" y="54869"/>
                    <a:pt x="51483" y="54983"/>
                  </a:cubicBezTo>
                  <a:cubicBezTo>
                    <a:pt x="51427" y="54998"/>
                    <a:pt x="51366" y="55003"/>
                    <a:pt x="51304" y="55003"/>
                  </a:cubicBezTo>
                  <a:cubicBezTo>
                    <a:pt x="51221" y="55003"/>
                    <a:pt x="51136" y="54995"/>
                    <a:pt x="51054" y="54995"/>
                  </a:cubicBezTo>
                  <a:lnTo>
                    <a:pt x="49780" y="54995"/>
                  </a:lnTo>
                  <a:cubicBezTo>
                    <a:pt x="49758" y="54997"/>
                    <a:pt x="49736" y="54998"/>
                    <a:pt x="49713" y="54998"/>
                  </a:cubicBezTo>
                  <a:cubicBezTo>
                    <a:pt x="49642" y="54998"/>
                    <a:pt x="49569" y="54991"/>
                    <a:pt x="49499" y="54991"/>
                  </a:cubicBezTo>
                  <a:cubicBezTo>
                    <a:pt x="49448" y="54991"/>
                    <a:pt x="49398" y="54994"/>
                    <a:pt x="49352" y="55007"/>
                  </a:cubicBezTo>
                  <a:cubicBezTo>
                    <a:pt x="48875" y="55119"/>
                    <a:pt x="48395" y="55144"/>
                    <a:pt x="47914" y="55144"/>
                  </a:cubicBezTo>
                  <a:cubicBezTo>
                    <a:pt x="47529" y="55144"/>
                    <a:pt x="47143" y="55128"/>
                    <a:pt x="46756" y="55128"/>
                  </a:cubicBezTo>
                  <a:cubicBezTo>
                    <a:pt x="46602" y="55128"/>
                    <a:pt x="46447" y="55131"/>
                    <a:pt x="46292" y="55138"/>
                  </a:cubicBezTo>
                  <a:cubicBezTo>
                    <a:pt x="46178" y="55145"/>
                    <a:pt x="46063" y="55147"/>
                    <a:pt x="45949" y="55147"/>
                  </a:cubicBezTo>
                  <a:cubicBezTo>
                    <a:pt x="45798" y="55147"/>
                    <a:pt x="45647" y="55143"/>
                    <a:pt x="45495" y="55143"/>
                  </a:cubicBezTo>
                  <a:cubicBezTo>
                    <a:pt x="45170" y="55143"/>
                    <a:pt x="44844" y="55159"/>
                    <a:pt x="44518" y="55257"/>
                  </a:cubicBezTo>
                  <a:cubicBezTo>
                    <a:pt x="44471" y="55272"/>
                    <a:pt x="44426" y="55280"/>
                    <a:pt x="44384" y="55280"/>
                  </a:cubicBezTo>
                  <a:cubicBezTo>
                    <a:pt x="44168" y="55280"/>
                    <a:pt x="44018" y="55087"/>
                    <a:pt x="44018" y="54828"/>
                  </a:cubicBezTo>
                  <a:cubicBezTo>
                    <a:pt x="44018" y="54709"/>
                    <a:pt x="44041" y="54590"/>
                    <a:pt x="44065" y="54471"/>
                  </a:cubicBezTo>
                  <a:cubicBezTo>
                    <a:pt x="44196" y="53983"/>
                    <a:pt x="44184" y="53483"/>
                    <a:pt x="44077" y="52995"/>
                  </a:cubicBezTo>
                  <a:cubicBezTo>
                    <a:pt x="44065" y="52899"/>
                    <a:pt x="44018" y="52804"/>
                    <a:pt x="44041" y="52721"/>
                  </a:cubicBezTo>
                  <a:cubicBezTo>
                    <a:pt x="44244" y="51995"/>
                    <a:pt x="44113" y="51245"/>
                    <a:pt x="44149" y="50518"/>
                  </a:cubicBezTo>
                  <a:cubicBezTo>
                    <a:pt x="44172" y="50090"/>
                    <a:pt x="44137" y="49661"/>
                    <a:pt x="44268" y="49244"/>
                  </a:cubicBezTo>
                  <a:cubicBezTo>
                    <a:pt x="44327" y="49042"/>
                    <a:pt x="44291" y="48816"/>
                    <a:pt x="44291" y="48601"/>
                  </a:cubicBezTo>
                  <a:cubicBezTo>
                    <a:pt x="44291" y="46292"/>
                    <a:pt x="44291" y="43994"/>
                    <a:pt x="44303" y="41684"/>
                  </a:cubicBezTo>
                  <a:cubicBezTo>
                    <a:pt x="44303" y="41374"/>
                    <a:pt x="44291" y="41065"/>
                    <a:pt x="44387" y="40767"/>
                  </a:cubicBezTo>
                  <a:cubicBezTo>
                    <a:pt x="44446" y="40565"/>
                    <a:pt x="44422" y="40338"/>
                    <a:pt x="44434" y="40124"/>
                  </a:cubicBezTo>
                  <a:cubicBezTo>
                    <a:pt x="44470" y="39422"/>
                    <a:pt x="44363" y="38707"/>
                    <a:pt x="44565" y="38005"/>
                  </a:cubicBezTo>
                  <a:cubicBezTo>
                    <a:pt x="44613" y="37826"/>
                    <a:pt x="44577" y="37624"/>
                    <a:pt x="44577" y="37433"/>
                  </a:cubicBezTo>
                  <a:cubicBezTo>
                    <a:pt x="44589" y="36981"/>
                    <a:pt x="44577" y="36540"/>
                    <a:pt x="44684" y="36088"/>
                  </a:cubicBezTo>
                  <a:cubicBezTo>
                    <a:pt x="44768" y="35754"/>
                    <a:pt x="44720" y="35385"/>
                    <a:pt x="44720" y="35028"/>
                  </a:cubicBezTo>
                  <a:cubicBezTo>
                    <a:pt x="44732" y="34814"/>
                    <a:pt x="44732" y="34600"/>
                    <a:pt x="44744" y="34385"/>
                  </a:cubicBezTo>
                  <a:cubicBezTo>
                    <a:pt x="44756" y="34254"/>
                    <a:pt x="44851" y="34171"/>
                    <a:pt x="44982" y="34159"/>
                  </a:cubicBezTo>
                  <a:cubicBezTo>
                    <a:pt x="45315" y="34147"/>
                    <a:pt x="45649" y="34147"/>
                    <a:pt x="45982" y="34135"/>
                  </a:cubicBezTo>
                  <a:cubicBezTo>
                    <a:pt x="46049" y="34135"/>
                    <a:pt x="46115" y="34136"/>
                    <a:pt x="46181" y="34136"/>
                  </a:cubicBezTo>
                  <a:cubicBezTo>
                    <a:pt x="46445" y="34136"/>
                    <a:pt x="46704" y="34128"/>
                    <a:pt x="46970" y="34052"/>
                  </a:cubicBezTo>
                  <a:cubicBezTo>
                    <a:pt x="47106" y="34009"/>
                    <a:pt x="47250" y="34000"/>
                    <a:pt x="47396" y="34000"/>
                  </a:cubicBezTo>
                  <a:cubicBezTo>
                    <a:pt x="47492" y="34000"/>
                    <a:pt x="47589" y="34004"/>
                    <a:pt x="47685" y="34004"/>
                  </a:cubicBezTo>
                  <a:cubicBezTo>
                    <a:pt x="49316" y="34004"/>
                    <a:pt x="50959" y="34004"/>
                    <a:pt x="52602" y="33992"/>
                  </a:cubicBezTo>
                  <a:cubicBezTo>
                    <a:pt x="52664" y="33992"/>
                    <a:pt x="52726" y="33993"/>
                    <a:pt x="52788" y="33993"/>
                  </a:cubicBezTo>
                  <a:cubicBezTo>
                    <a:pt x="53035" y="33993"/>
                    <a:pt x="53281" y="33985"/>
                    <a:pt x="53519" y="33909"/>
                  </a:cubicBezTo>
                  <a:cubicBezTo>
                    <a:pt x="53646" y="33867"/>
                    <a:pt x="53786" y="33860"/>
                    <a:pt x="53925" y="33860"/>
                  </a:cubicBezTo>
                  <a:close/>
                  <a:moveTo>
                    <a:pt x="242052" y="32842"/>
                  </a:moveTo>
                  <a:cubicBezTo>
                    <a:pt x="242213" y="32842"/>
                    <a:pt x="242375" y="32861"/>
                    <a:pt x="242531" y="32873"/>
                  </a:cubicBezTo>
                  <a:cubicBezTo>
                    <a:pt x="242697" y="32873"/>
                    <a:pt x="242804" y="32968"/>
                    <a:pt x="242804" y="33135"/>
                  </a:cubicBezTo>
                  <a:cubicBezTo>
                    <a:pt x="242816" y="33326"/>
                    <a:pt x="242816" y="33516"/>
                    <a:pt x="242816" y="33707"/>
                  </a:cubicBezTo>
                  <a:cubicBezTo>
                    <a:pt x="242816" y="38183"/>
                    <a:pt x="242816" y="42660"/>
                    <a:pt x="242816" y="47137"/>
                  </a:cubicBezTo>
                  <a:cubicBezTo>
                    <a:pt x="242816" y="47470"/>
                    <a:pt x="242828" y="47792"/>
                    <a:pt x="242721" y="48125"/>
                  </a:cubicBezTo>
                  <a:cubicBezTo>
                    <a:pt x="242661" y="48292"/>
                    <a:pt x="242685" y="48494"/>
                    <a:pt x="242685" y="48685"/>
                  </a:cubicBezTo>
                  <a:cubicBezTo>
                    <a:pt x="242673" y="49423"/>
                    <a:pt x="242685" y="50161"/>
                    <a:pt x="242673" y="50899"/>
                  </a:cubicBezTo>
                  <a:cubicBezTo>
                    <a:pt x="242673" y="51328"/>
                    <a:pt x="242661" y="51745"/>
                    <a:pt x="242578" y="52173"/>
                  </a:cubicBezTo>
                  <a:cubicBezTo>
                    <a:pt x="242483" y="52590"/>
                    <a:pt x="242519" y="53030"/>
                    <a:pt x="242542" y="53459"/>
                  </a:cubicBezTo>
                  <a:cubicBezTo>
                    <a:pt x="242566" y="54007"/>
                    <a:pt x="242376" y="54531"/>
                    <a:pt x="242364" y="55078"/>
                  </a:cubicBezTo>
                  <a:cubicBezTo>
                    <a:pt x="242352" y="55185"/>
                    <a:pt x="242269" y="55245"/>
                    <a:pt x="242161" y="55257"/>
                  </a:cubicBezTo>
                  <a:cubicBezTo>
                    <a:pt x="241983" y="55269"/>
                    <a:pt x="241792" y="55281"/>
                    <a:pt x="241602" y="55281"/>
                  </a:cubicBezTo>
                  <a:cubicBezTo>
                    <a:pt x="241559" y="55282"/>
                    <a:pt x="241516" y="55282"/>
                    <a:pt x="241474" y="55282"/>
                  </a:cubicBezTo>
                  <a:cubicBezTo>
                    <a:pt x="241357" y="55282"/>
                    <a:pt x="241240" y="55279"/>
                    <a:pt x="241124" y="55279"/>
                  </a:cubicBezTo>
                  <a:cubicBezTo>
                    <a:pt x="240880" y="55279"/>
                    <a:pt x="240637" y="55294"/>
                    <a:pt x="240399" y="55388"/>
                  </a:cubicBezTo>
                  <a:cubicBezTo>
                    <a:pt x="240358" y="55406"/>
                    <a:pt x="240307" y="55415"/>
                    <a:pt x="240256" y="55415"/>
                  </a:cubicBezTo>
                  <a:cubicBezTo>
                    <a:pt x="240206" y="55415"/>
                    <a:pt x="240155" y="55406"/>
                    <a:pt x="240114" y="55388"/>
                  </a:cubicBezTo>
                  <a:cubicBezTo>
                    <a:pt x="239843" y="55291"/>
                    <a:pt x="239568" y="55270"/>
                    <a:pt x="239294" y="55270"/>
                  </a:cubicBezTo>
                  <a:cubicBezTo>
                    <a:pt x="239098" y="55270"/>
                    <a:pt x="238902" y="55281"/>
                    <a:pt x="238709" y="55281"/>
                  </a:cubicBezTo>
                  <a:lnTo>
                    <a:pt x="225350" y="55281"/>
                  </a:lnTo>
                  <a:cubicBezTo>
                    <a:pt x="225180" y="55281"/>
                    <a:pt x="225011" y="55271"/>
                    <a:pt x="224843" y="55271"/>
                  </a:cubicBezTo>
                  <a:cubicBezTo>
                    <a:pt x="224632" y="55271"/>
                    <a:pt x="224424" y="55286"/>
                    <a:pt x="224219" y="55352"/>
                  </a:cubicBezTo>
                  <a:cubicBezTo>
                    <a:pt x="224189" y="55362"/>
                    <a:pt x="224158" y="55366"/>
                    <a:pt x="224128" y="55366"/>
                  </a:cubicBezTo>
                  <a:cubicBezTo>
                    <a:pt x="224087" y="55366"/>
                    <a:pt x="224046" y="55359"/>
                    <a:pt x="224004" y="55352"/>
                  </a:cubicBezTo>
                  <a:cubicBezTo>
                    <a:pt x="223651" y="55294"/>
                    <a:pt x="223294" y="55267"/>
                    <a:pt x="222938" y="55267"/>
                  </a:cubicBezTo>
                  <a:cubicBezTo>
                    <a:pt x="222562" y="55267"/>
                    <a:pt x="222186" y="55297"/>
                    <a:pt x="221814" y="55352"/>
                  </a:cubicBezTo>
                  <a:cubicBezTo>
                    <a:pt x="221774" y="55357"/>
                    <a:pt x="221735" y="55360"/>
                    <a:pt x="221695" y="55360"/>
                  </a:cubicBezTo>
                  <a:cubicBezTo>
                    <a:pt x="221639" y="55360"/>
                    <a:pt x="221584" y="55354"/>
                    <a:pt x="221528" y="55340"/>
                  </a:cubicBezTo>
                  <a:cubicBezTo>
                    <a:pt x="221320" y="55299"/>
                    <a:pt x="221108" y="55278"/>
                    <a:pt x="220897" y="55278"/>
                  </a:cubicBezTo>
                  <a:cubicBezTo>
                    <a:pt x="220686" y="55278"/>
                    <a:pt x="220474" y="55299"/>
                    <a:pt x="220266" y="55340"/>
                  </a:cubicBezTo>
                  <a:cubicBezTo>
                    <a:pt x="220217" y="55351"/>
                    <a:pt x="220172" y="55356"/>
                    <a:pt x="220131" y="55356"/>
                  </a:cubicBezTo>
                  <a:cubicBezTo>
                    <a:pt x="219944" y="55356"/>
                    <a:pt x="219845" y="55246"/>
                    <a:pt x="219825" y="55031"/>
                  </a:cubicBezTo>
                  <a:cubicBezTo>
                    <a:pt x="219813" y="54840"/>
                    <a:pt x="219825" y="54650"/>
                    <a:pt x="219825" y="54459"/>
                  </a:cubicBezTo>
                  <a:lnTo>
                    <a:pt x="219825" y="44529"/>
                  </a:lnTo>
                  <a:lnTo>
                    <a:pt x="219825" y="34528"/>
                  </a:lnTo>
                  <a:cubicBezTo>
                    <a:pt x="219825" y="33740"/>
                    <a:pt x="219804" y="33718"/>
                    <a:pt x="220517" y="33718"/>
                  </a:cubicBezTo>
                  <a:cubicBezTo>
                    <a:pt x="220558" y="33718"/>
                    <a:pt x="220601" y="33719"/>
                    <a:pt x="220647" y="33719"/>
                  </a:cubicBezTo>
                  <a:cubicBezTo>
                    <a:pt x="221552" y="33719"/>
                    <a:pt x="222457" y="33719"/>
                    <a:pt x="223361" y="33707"/>
                  </a:cubicBezTo>
                  <a:cubicBezTo>
                    <a:pt x="223496" y="33707"/>
                    <a:pt x="223630" y="33711"/>
                    <a:pt x="223763" y="33711"/>
                  </a:cubicBezTo>
                  <a:cubicBezTo>
                    <a:pt x="224030" y="33711"/>
                    <a:pt x="224294" y="33695"/>
                    <a:pt x="224564" y="33599"/>
                  </a:cubicBezTo>
                  <a:cubicBezTo>
                    <a:pt x="224640" y="33572"/>
                    <a:pt x="224723" y="33565"/>
                    <a:pt x="224809" y="33565"/>
                  </a:cubicBezTo>
                  <a:cubicBezTo>
                    <a:pt x="224912" y="33565"/>
                    <a:pt x="225020" y="33576"/>
                    <a:pt x="225124" y="33576"/>
                  </a:cubicBezTo>
                  <a:cubicBezTo>
                    <a:pt x="226100" y="33576"/>
                    <a:pt x="227076" y="33576"/>
                    <a:pt x="228053" y="33564"/>
                  </a:cubicBezTo>
                  <a:cubicBezTo>
                    <a:pt x="228252" y="33564"/>
                    <a:pt x="228452" y="33571"/>
                    <a:pt x="228651" y="33571"/>
                  </a:cubicBezTo>
                  <a:cubicBezTo>
                    <a:pt x="228974" y="33571"/>
                    <a:pt x="229295" y="33552"/>
                    <a:pt x="229612" y="33457"/>
                  </a:cubicBezTo>
                  <a:cubicBezTo>
                    <a:pt x="229693" y="33430"/>
                    <a:pt x="229780" y="33422"/>
                    <a:pt x="229867" y="33422"/>
                  </a:cubicBezTo>
                  <a:cubicBezTo>
                    <a:pt x="229972" y="33422"/>
                    <a:pt x="230080" y="33433"/>
                    <a:pt x="230184" y="33433"/>
                  </a:cubicBezTo>
                  <a:cubicBezTo>
                    <a:pt x="231446" y="33433"/>
                    <a:pt x="232708" y="33433"/>
                    <a:pt x="233970" y="33421"/>
                  </a:cubicBezTo>
                  <a:cubicBezTo>
                    <a:pt x="234232" y="33421"/>
                    <a:pt x="234482" y="33421"/>
                    <a:pt x="234744" y="33338"/>
                  </a:cubicBezTo>
                  <a:cubicBezTo>
                    <a:pt x="234946" y="33290"/>
                    <a:pt x="235161" y="33302"/>
                    <a:pt x="235375" y="33290"/>
                  </a:cubicBezTo>
                  <a:cubicBezTo>
                    <a:pt x="235483" y="33284"/>
                    <a:pt x="235591" y="33282"/>
                    <a:pt x="235699" y="33282"/>
                  </a:cubicBezTo>
                  <a:cubicBezTo>
                    <a:pt x="235864" y="33282"/>
                    <a:pt x="236028" y="33286"/>
                    <a:pt x="236193" y="33286"/>
                  </a:cubicBezTo>
                  <a:cubicBezTo>
                    <a:pt x="236538" y="33286"/>
                    <a:pt x="236881" y="33267"/>
                    <a:pt x="237220" y="33147"/>
                  </a:cubicBezTo>
                  <a:cubicBezTo>
                    <a:pt x="237240" y="33143"/>
                    <a:pt x="237263" y="33142"/>
                    <a:pt x="237286" y="33142"/>
                  </a:cubicBezTo>
                  <a:cubicBezTo>
                    <a:pt x="237334" y="33142"/>
                    <a:pt x="237387" y="33147"/>
                    <a:pt x="237435" y="33147"/>
                  </a:cubicBezTo>
                  <a:cubicBezTo>
                    <a:pt x="238042" y="33135"/>
                    <a:pt x="238661" y="33135"/>
                    <a:pt x="239268" y="33028"/>
                  </a:cubicBezTo>
                  <a:cubicBezTo>
                    <a:pt x="239471" y="32988"/>
                    <a:pt x="239677" y="32978"/>
                    <a:pt x="239885" y="32978"/>
                  </a:cubicBezTo>
                  <a:cubicBezTo>
                    <a:pt x="240138" y="32978"/>
                    <a:pt x="240393" y="32994"/>
                    <a:pt x="240646" y="32994"/>
                  </a:cubicBezTo>
                  <a:cubicBezTo>
                    <a:pt x="240687" y="32994"/>
                    <a:pt x="240728" y="32993"/>
                    <a:pt x="240768" y="32992"/>
                  </a:cubicBezTo>
                  <a:cubicBezTo>
                    <a:pt x="241054" y="32992"/>
                    <a:pt x="241328" y="32992"/>
                    <a:pt x="241614" y="32909"/>
                  </a:cubicBezTo>
                  <a:cubicBezTo>
                    <a:pt x="241756" y="32858"/>
                    <a:pt x="241904" y="32842"/>
                    <a:pt x="242052" y="32842"/>
                  </a:cubicBezTo>
                  <a:close/>
                  <a:moveTo>
                    <a:pt x="216063" y="33856"/>
                  </a:moveTo>
                  <a:cubicBezTo>
                    <a:pt x="216912" y="33856"/>
                    <a:pt x="217762" y="33857"/>
                    <a:pt x="218611" y="33861"/>
                  </a:cubicBezTo>
                  <a:cubicBezTo>
                    <a:pt x="219242" y="33861"/>
                    <a:pt x="219242" y="33861"/>
                    <a:pt x="219242" y="34492"/>
                  </a:cubicBezTo>
                  <a:cubicBezTo>
                    <a:pt x="219254" y="36278"/>
                    <a:pt x="219242" y="38064"/>
                    <a:pt x="219242" y="39850"/>
                  </a:cubicBezTo>
                  <a:cubicBezTo>
                    <a:pt x="219242" y="41589"/>
                    <a:pt x="219242" y="43327"/>
                    <a:pt x="219242" y="45053"/>
                  </a:cubicBezTo>
                  <a:cubicBezTo>
                    <a:pt x="219242" y="45339"/>
                    <a:pt x="219266" y="45625"/>
                    <a:pt x="219159" y="45911"/>
                  </a:cubicBezTo>
                  <a:cubicBezTo>
                    <a:pt x="219123" y="45994"/>
                    <a:pt x="219123" y="46101"/>
                    <a:pt x="219147" y="46184"/>
                  </a:cubicBezTo>
                  <a:cubicBezTo>
                    <a:pt x="219337" y="46839"/>
                    <a:pt x="219206" y="47506"/>
                    <a:pt x="219242" y="48173"/>
                  </a:cubicBezTo>
                  <a:cubicBezTo>
                    <a:pt x="219242" y="48304"/>
                    <a:pt x="219194" y="48447"/>
                    <a:pt x="219170" y="48589"/>
                  </a:cubicBezTo>
                  <a:cubicBezTo>
                    <a:pt x="219147" y="48732"/>
                    <a:pt x="219087" y="48887"/>
                    <a:pt x="219111" y="49006"/>
                  </a:cubicBezTo>
                  <a:cubicBezTo>
                    <a:pt x="219290" y="49625"/>
                    <a:pt x="219075" y="50221"/>
                    <a:pt x="219099" y="50840"/>
                  </a:cubicBezTo>
                  <a:cubicBezTo>
                    <a:pt x="219123" y="51471"/>
                    <a:pt x="219111" y="52114"/>
                    <a:pt x="219111" y="52757"/>
                  </a:cubicBezTo>
                  <a:cubicBezTo>
                    <a:pt x="219111" y="53376"/>
                    <a:pt x="219111" y="53995"/>
                    <a:pt x="219111" y="54614"/>
                  </a:cubicBezTo>
                  <a:cubicBezTo>
                    <a:pt x="219111" y="54757"/>
                    <a:pt x="219099" y="54900"/>
                    <a:pt x="219087" y="55043"/>
                  </a:cubicBezTo>
                  <a:cubicBezTo>
                    <a:pt x="219063" y="55174"/>
                    <a:pt x="218968" y="55257"/>
                    <a:pt x="218849" y="55269"/>
                  </a:cubicBezTo>
                  <a:cubicBezTo>
                    <a:pt x="218742" y="55275"/>
                    <a:pt x="218635" y="55275"/>
                    <a:pt x="218528" y="55275"/>
                  </a:cubicBezTo>
                  <a:cubicBezTo>
                    <a:pt x="218420" y="55275"/>
                    <a:pt x="218313" y="55275"/>
                    <a:pt x="218206" y="55281"/>
                  </a:cubicBezTo>
                  <a:cubicBezTo>
                    <a:pt x="218116" y="55286"/>
                    <a:pt x="218026" y="55287"/>
                    <a:pt x="217936" y="55287"/>
                  </a:cubicBezTo>
                  <a:cubicBezTo>
                    <a:pt x="217682" y="55287"/>
                    <a:pt x="217428" y="55273"/>
                    <a:pt x="217176" y="55273"/>
                  </a:cubicBezTo>
                  <a:cubicBezTo>
                    <a:pt x="216854" y="55273"/>
                    <a:pt x="216535" y="55296"/>
                    <a:pt x="216218" y="55400"/>
                  </a:cubicBezTo>
                  <a:cubicBezTo>
                    <a:pt x="216202" y="55400"/>
                    <a:pt x="216186" y="55405"/>
                    <a:pt x="216170" y="55405"/>
                  </a:cubicBezTo>
                  <a:cubicBezTo>
                    <a:pt x="216162" y="55405"/>
                    <a:pt x="216154" y="55404"/>
                    <a:pt x="216146" y="55400"/>
                  </a:cubicBezTo>
                  <a:cubicBezTo>
                    <a:pt x="215966" y="55328"/>
                    <a:pt x="215785" y="55303"/>
                    <a:pt x="215605" y="55303"/>
                  </a:cubicBezTo>
                  <a:cubicBezTo>
                    <a:pt x="215199" y="55303"/>
                    <a:pt x="214793" y="55428"/>
                    <a:pt x="214387" y="55428"/>
                  </a:cubicBezTo>
                  <a:cubicBezTo>
                    <a:pt x="214343" y="55428"/>
                    <a:pt x="214298" y="55427"/>
                    <a:pt x="214253" y="55424"/>
                  </a:cubicBezTo>
                  <a:cubicBezTo>
                    <a:pt x="214161" y="55416"/>
                    <a:pt x="214069" y="55414"/>
                    <a:pt x="213976" y="55414"/>
                  </a:cubicBezTo>
                  <a:cubicBezTo>
                    <a:pt x="213832" y="55414"/>
                    <a:pt x="213687" y="55419"/>
                    <a:pt x="213542" y="55419"/>
                  </a:cubicBezTo>
                  <a:cubicBezTo>
                    <a:pt x="213331" y="55419"/>
                    <a:pt x="213120" y="55408"/>
                    <a:pt x="212908" y="55352"/>
                  </a:cubicBezTo>
                  <a:cubicBezTo>
                    <a:pt x="212882" y="55343"/>
                    <a:pt x="212855" y="55340"/>
                    <a:pt x="212827" y="55340"/>
                  </a:cubicBezTo>
                  <a:cubicBezTo>
                    <a:pt x="212700" y="55340"/>
                    <a:pt x="212556" y="55412"/>
                    <a:pt x="212420" y="55412"/>
                  </a:cubicBezTo>
                  <a:cubicBezTo>
                    <a:pt x="212347" y="55409"/>
                    <a:pt x="212275" y="55408"/>
                    <a:pt x="212203" y="55408"/>
                  </a:cubicBezTo>
                  <a:cubicBezTo>
                    <a:pt x="211899" y="55408"/>
                    <a:pt x="211594" y="55425"/>
                    <a:pt x="211287" y="55425"/>
                  </a:cubicBezTo>
                  <a:cubicBezTo>
                    <a:pt x="210932" y="55425"/>
                    <a:pt x="210574" y="55402"/>
                    <a:pt x="210217" y="55305"/>
                  </a:cubicBezTo>
                  <a:cubicBezTo>
                    <a:pt x="210122" y="55281"/>
                    <a:pt x="210018" y="55275"/>
                    <a:pt x="209910" y="55275"/>
                  </a:cubicBezTo>
                  <a:cubicBezTo>
                    <a:pt x="209803" y="55275"/>
                    <a:pt x="209693" y="55281"/>
                    <a:pt x="209586" y="55281"/>
                  </a:cubicBezTo>
                  <a:cubicBezTo>
                    <a:pt x="207919" y="55281"/>
                    <a:pt x="206252" y="55281"/>
                    <a:pt x="204585" y="55269"/>
                  </a:cubicBezTo>
                  <a:cubicBezTo>
                    <a:pt x="204528" y="55269"/>
                    <a:pt x="204471" y="55269"/>
                    <a:pt x="204415" y="55269"/>
                  </a:cubicBezTo>
                  <a:cubicBezTo>
                    <a:pt x="204190" y="55269"/>
                    <a:pt x="203969" y="55262"/>
                    <a:pt x="203740" y="55185"/>
                  </a:cubicBezTo>
                  <a:cubicBezTo>
                    <a:pt x="203595" y="55143"/>
                    <a:pt x="203445" y="55137"/>
                    <a:pt x="203292" y="55137"/>
                  </a:cubicBezTo>
                  <a:cubicBezTo>
                    <a:pt x="203231" y="55137"/>
                    <a:pt x="203170" y="55138"/>
                    <a:pt x="203109" y="55138"/>
                  </a:cubicBezTo>
                  <a:lnTo>
                    <a:pt x="199180" y="55138"/>
                  </a:lnTo>
                  <a:cubicBezTo>
                    <a:pt x="198549" y="55126"/>
                    <a:pt x="198549" y="55126"/>
                    <a:pt x="198537" y="54495"/>
                  </a:cubicBezTo>
                  <a:cubicBezTo>
                    <a:pt x="198537" y="53947"/>
                    <a:pt x="198537" y="53400"/>
                    <a:pt x="198537" y="52852"/>
                  </a:cubicBezTo>
                  <a:cubicBezTo>
                    <a:pt x="198525" y="52399"/>
                    <a:pt x="198573" y="51959"/>
                    <a:pt x="198418" y="51506"/>
                  </a:cubicBezTo>
                  <a:cubicBezTo>
                    <a:pt x="198370" y="51364"/>
                    <a:pt x="198394" y="51185"/>
                    <a:pt x="198394" y="51018"/>
                  </a:cubicBezTo>
                  <a:cubicBezTo>
                    <a:pt x="198394" y="50423"/>
                    <a:pt x="198394" y="49828"/>
                    <a:pt x="198394" y="49232"/>
                  </a:cubicBezTo>
                  <a:cubicBezTo>
                    <a:pt x="198394" y="48994"/>
                    <a:pt x="198382" y="48756"/>
                    <a:pt x="198311" y="48530"/>
                  </a:cubicBezTo>
                  <a:cubicBezTo>
                    <a:pt x="198263" y="48351"/>
                    <a:pt x="198263" y="48149"/>
                    <a:pt x="198251" y="47958"/>
                  </a:cubicBezTo>
                  <a:cubicBezTo>
                    <a:pt x="198251" y="47458"/>
                    <a:pt x="198251" y="46958"/>
                    <a:pt x="198251" y="46458"/>
                  </a:cubicBezTo>
                  <a:cubicBezTo>
                    <a:pt x="198251" y="46184"/>
                    <a:pt x="198251" y="45899"/>
                    <a:pt x="198156" y="45613"/>
                  </a:cubicBezTo>
                  <a:cubicBezTo>
                    <a:pt x="198096" y="45446"/>
                    <a:pt x="198120" y="45244"/>
                    <a:pt x="198108" y="45053"/>
                  </a:cubicBezTo>
                  <a:cubicBezTo>
                    <a:pt x="198084" y="44363"/>
                    <a:pt x="198180" y="43672"/>
                    <a:pt x="197977" y="42993"/>
                  </a:cubicBezTo>
                  <a:cubicBezTo>
                    <a:pt x="197930" y="42851"/>
                    <a:pt x="197965" y="42672"/>
                    <a:pt x="197965" y="42505"/>
                  </a:cubicBezTo>
                  <a:cubicBezTo>
                    <a:pt x="197954" y="42029"/>
                    <a:pt x="197954" y="41565"/>
                    <a:pt x="197858" y="41088"/>
                  </a:cubicBezTo>
                  <a:cubicBezTo>
                    <a:pt x="197763" y="40648"/>
                    <a:pt x="197834" y="40184"/>
                    <a:pt x="197823" y="39731"/>
                  </a:cubicBezTo>
                  <a:cubicBezTo>
                    <a:pt x="197811" y="39398"/>
                    <a:pt x="197846" y="39076"/>
                    <a:pt x="197727" y="38743"/>
                  </a:cubicBezTo>
                  <a:cubicBezTo>
                    <a:pt x="197668" y="38624"/>
                    <a:pt x="197680" y="38469"/>
                    <a:pt x="197680" y="38326"/>
                  </a:cubicBezTo>
                  <a:cubicBezTo>
                    <a:pt x="197680" y="37159"/>
                    <a:pt x="197680" y="35993"/>
                    <a:pt x="197680" y="34826"/>
                  </a:cubicBezTo>
                  <a:cubicBezTo>
                    <a:pt x="197680" y="34731"/>
                    <a:pt x="197680" y="34635"/>
                    <a:pt x="197692" y="34540"/>
                  </a:cubicBezTo>
                  <a:cubicBezTo>
                    <a:pt x="197703" y="34415"/>
                    <a:pt x="197779" y="34301"/>
                    <a:pt x="197900" y="34301"/>
                  </a:cubicBezTo>
                  <a:cubicBezTo>
                    <a:pt x="197906" y="34301"/>
                    <a:pt x="197912" y="34301"/>
                    <a:pt x="197918" y="34302"/>
                  </a:cubicBezTo>
                  <a:cubicBezTo>
                    <a:pt x="197958" y="34306"/>
                    <a:pt x="197999" y="34307"/>
                    <a:pt x="198039" y="34307"/>
                  </a:cubicBezTo>
                  <a:cubicBezTo>
                    <a:pt x="198373" y="34307"/>
                    <a:pt x="198702" y="34193"/>
                    <a:pt x="199038" y="34193"/>
                  </a:cubicBezTo>
                  <a:cubicBezTo>
                    <a:pt x="199175" y="34193"/>
                    <a:pt x="199314" y="34212"/>
                    <a:pt x="199454" y="34266"/>
                  </a:cubicBezTo>
                  <a:cubicBezTo>
                    <a:pt x="199499" y="34281"/>
                    <a:pt x="199550" y="34288"/>
                    <a:pt x="199602" y="34288"/>
                  </a:cubicBezTo>
                  <a:cubicBezTo>
                    <a:pt x="199674" y="34288"/>
                    <a:pt x="199749" y="34275"/>
                    <a:pt x="199811" y="34254"/>
                  </a:cubicBezTo>
                  <a:cubicBezTo>
                    <a:pt x="200054" y="34158"/>
                    <a:pt x="200302" y="34140"/>
                    <a:pt x="200549" y="34140"/>
                  </a:cubicBezTo>
                  <a:cubicBezTo>
                    <a:pt x="200700" y="34140"/>
                    <a:pt x="200852" y="34147"/>
                    <a:pt x="201002" y="34147"/>
                  </a:cubicBezTo>
                  <a:cubicBezTo>
                    <a:pt x="201466" y="34141"/>
                    <a:pt x="201930" y="34141"/>
                    <a:pt x="202395" y="34141"/>
                  </a:cubicBezTo>
                  <a:cubicBezTo>
                    <a:pt x="202859" y="34141"/>
                    <a:pt x="203323" y="34141"/>
                    <a:pt x="203788" y="34135"/>
                  </a:cubicBezTo>
                  <a:cubicBezTo>
                    <a:pt x="203896" y="34135"/>
                    <a:pt x="204003" y="34137"/>
                    <a:pt x="204111" y="34137"/>
                  </a:cubicBezTo>
                  <a:cubicBezTo>
                    <a:pt x="204407" y="34137"/>
                    <a:pt x="204702" y="34124"/>
                    <a:pt x="204990" y="34028"/>
                  </a:cubicBezTo>
                  <a:cubicBezTo>
                    <a:pt x="205071" y="34001"/>
                    <a:pt x="205157" y="33994"/>
                    <a:pt x="205245" y="33994"/>
                  </a:cubicBezTo>
                  <a:cubicBezTo>
                    <a:pt x="205350" y="33994"/>
                    <a:pt x="205458" y="34004"/>
                    <a:pt x="205562" y="34004"/>
                  </a:cubicBezTo>
                  <a:cubicBezTo>
                    <a:pt x="206919" y="34004"/>
                    <a:pt x="208276" y="34004"/>
                    <a:pt x="209634" y="33992"/>
                  </a:cubicBezTo>
                  <a:cubicBezTo>
                    <a:pt x="209691" y="33992"/>
                    <a:pt x="209747" y="33993"/>
                    <a:pt x="209804" y="33993"/>
                  </a:cubicBezTo>
                  <a:cubicBezTo>
                    <a:pt x="210029" y="33993"/>
                    <a:pt x="210250" y="33985"/>
                    <a:pt x="210479" y="33909"/>
                  </a:cubicBezTo>
                  <a:cubicBezTo>
                    <a:pt x="210634" y="33861"/>
                    <a:pt x="210800" y="33861"/>
                    <a:pt x="210967" y="33861"/>
                  </a:cubicBezTo>
                  <a:cubicBezTo>
                    <a:pt x="212666" y="33861"/>
                    <a:pt x="214364" y="33856"/>
                    <a:pt x="216063" y="33856"/>
                  </a:cubicBezTo>
                  <a:close/>
                  <a:moveTo>
                    <a:pt x="258040" y="32141"/>
                  </a:moveTo>
                  <a:cubicBezTo>
                    <a:pt x="258113" y="32141"/>
                    <a:pt x="258187" y="32147"/>
                    <a:pt x="258259" y="32147"/>
                  </a:cubicBezTo>
                  <a:cubicBezTo>
                    <a:pt x="259291" y="32147"/>
                    <a:pt x="260317" y="32142"/>
                    <a:pt x="261345" y="32142"/>
                  </a:cubicBezTo>
                  <a:cubicBezTo>
                    <a:pt x="261860" y="32142"/>
                    <a:pt x="262374" y="32143"/>
                    <a:pt x="262890" y="32147"/>
                  </a:cubicBezTo>
                  <a:cubicBezTo>
                    <a:pt x="263462" y="32147"/>
                    <a:pt x="263557" y="32218"/>
                    <a:pt x="263640" y="32754"/>
                  </a:cubicBezTo>
                  <a:cubicBezTo>
                    <a:pt x="263676" y="32921"/>
                    <a:pt x="263664" y="33088"/>
                    <a:pt x="263664" y="33254"/>
                  </a:cubicBezTo>
                  <a:cubicBezTo>
                    <a:pt x="263664" y="33850"/>
                    <a:pt x="263664" y="34445"/>
                    <a:pt x="263664" y="35040"/>
                  </a:cubicBezTo>
                  <a:cubicBezTo>
                    <a:pt x="263676" y="35350"/>
                    <a:pt x="263664" y="35647"/>
                    <a:pt x="263759" y="35957"/>
                  </a:cubicBezTo>
                  <a:cubicBezTo>
                    <a:pt x="263819" y="36159"/>
                    <a:pt x="263807" y="36386"/>
                    <a:pt x="263807" y="36600"/>
                  </a:cubicBezTo>
                  <a:cubicBezTo>
                    <a:pt x="263807" y="38183"/>
                    <a:pt x="263807" y="39779"/>
                    <a:pt x="263807" y="41374"/>
                  </a:cubicBezTo>
                  <a:cubicBezTo>
                    <a:pt x="263819" y="41660"/>
                    <a:pt x="263819" y="41946"/>
                    <a:pt x="263902" y="42220"/>
                  </a:cubicBezTo>
                  <a:cubicBezTo>
                    <a:pt x="263962" y="42446"/>
                    <a:pt x="263950" y="42696"/>
                    <a:pt x="263950" y="42934"/>
                  </a:cubicBezTo>
                  <a:cubicBezTo>
                    <a:pt x="263950" y="44946"/>
                    <a:pt x="263950" y="46970"/>
                    <a:pt x="263950" y="48994"/>
                  </a:cubicBezTo>
                  <a:cubicBezTo>
                    <a:pt x="263950" y="51018"/>
                    <a:pt x="263950" y="53042"/>
                    <a:pt x="263950" y="55066"/>
                  </a:cubicBezTo>
                  <a:cubicBezTo>
                    <a:pt x="263950" y="55779"/>
                    <a:pt x="263959" y="55855"/>
                    <a:pt x="263426" y="55855"/>
                  </a:cubicBezTo>
                  <a:cubicBezTo>
                    <a:pt x="263354" y="55855"/>
                    <a:pt x="263271" y="55854"/>
                    <a:pt x="263176" y="55852"/>
                  </a:cubicBezTo>
                  <a:lnTo>
                    <a:pt x="261176" y="55852"/>
                  </a:lnTo>
                  <a:cubicBezTo>
                    <a:pt x="261072" y="55852"/>
                    <a:pt x="260967" y="55854"/>
                    <a:pt x="260861" y="55854"/>
                  </a:cubicBezTo>
                  <a:cubicBezTo>
                    <a:pt x="260545" y="55854"/>
                    <a:pt x="260226" y="55840"/>
                    <a:pt x="259914" y="55733"/>
                  </a:cubicBezTo>
                  <a:cubicBezTo>
                    <a:pt x="259836" y="55709"/>
                    <a:pt x="259753" y="55703"/>
                    <a:pt x="259668" y="55703"/>
                  </a:cubicBezTo>
                  <a:cubicBezTo>
                    <a:pt x="259583" y="55703"/>
                    <a:pt x="259497" y="55709"/>
                    <a:pt x="259414" y="55709"/>
                  </a:cubicBezTo>
                  <a:lnTo>
                    <a:pt x="257771" y="55709"/>
                  </a:lnTo>
                  <a:cubicBezTo>
                    <a:pt x="257714" y="55709"/>
                    <a:pt x="257658" y="55710"/>
                    <a:pt x="257603" y="55710"/>
                  </a:cubicBezTo>
                  <a:cubicBezTo>
                    <a:pt x="257352" y="55710"/>
                    <a:pt x="257107" y="55702"/>
                    <a:pt x="256854" y="55614"/>
                  </a:cubicBezTo>
                  <a:cubicBezTo>
                    <a:pt x="256675" y="55555"/>
                    <a:pt x="256473" y="55578"/>
                    <a:pt x="256294" y="55566"/>
                  </a:cubicBezTo>
                  <a:lnTo>
                    <a:pt x="254508" y="55566"/>
                  </a:lnTo>
                  <a:cubicBezTo>
                    <a:pt x="254407" y="55566"/>
                    <a:pt x="254305" y="55568"/>
                    <a:pt x="254204" y="55568"/>
                  </a:cubicBezTo>
                  <a:cubicBezTo>
                    <a:pt x="253925" y="55568"/>
                    <a:pt x="253648" y="55555"/>
                    <a:pt x="253377" y="55459"/>
                  </a:cubicBezTo>
                  <a:cubicBezTo>
                    <a:pt x="253265" y="55426"/>
                    <a:pt x="253145" y="55419"/>
                    <a:pt x="253024" y="55419"/>
                  </a:cubicBezTo>
                  <a:cubicBezTo>
                    <a:pt x="252927" y="55419"/>
                    <a:pt x="252829" y="55424"/>
                    <a:pt x="252734" y="55424"/>
                  </a:cubicBezTo>
                  <a:lnTo>
                    <a:pt x="246817" y="55424"/>
                  </a:lnTo>
                  <a:cubicBezTo>
                    <a:pt x="246756" y="55424"/>
                    <a:pt x="246696" y="55424"/>
                    <a:pt x="246635" y="55424"/>
                  </a:cubicBezTo>
                  <a:cubicBezTo>
                    <a:pt x="246363" y="55424"/>
                    <a:pt x="246092" y="55416"/>
                    <a:pt x="245829" y="55328"/>
                  </a:cubicBezTo>
                  <a:cubicBezTo>
                    <a:pt x="245722" y="55288"/>
                    <a:pt x="245601" y="55282"/>
                    <a:pt x="245477" y="55282"/>
                  </a:cubicBezTo>
                  <a:cubicBezTo>
                    <a:pt x="245418" y="55282"/>
                    <a:pt x="245358" y="55283"/>
                    <a:pt x="245300" y="55283"/>
                  </a:cubicBezTo>
                  <a:cubicBezTo>
                    <a:pt x="245261" y="55283"/>
                    <a:pt x="245223" y="55283"/>
                    <a:pt x="245186" y="55281"/>
                  </a:cubicBezTo>
                  <a:cubicBezTo>
                    <a:pt x="244836" y="55281"/>
                    <a:pt x="244487" y="55286"/>
                    <a:pt x="244141" y="55286"/>
                  </a:cubicBezTo>
                  <a:cubicBezTo>
                    <a:pt x="243969" y="55286"/>
                    <a:pt x="243797" y="55285"/>
                    <a:pt x="243626" y="55281"/>
                  </a:cubicBezTo>
                  <a:cubicBezTo>
                    <a:pt x="243352" y="55269"/>
                    <a:pt x="243245" y="55197"/>
                    <a:pt x="243245" y="54959"/>
                  </a:cubicBezTo>
                  <a:cubicBezTo>
                    <a:pt x="243281" y="54102"/>
                    <a:pt x="243138" y="53245"/>
                    <a:pt x="243352" y="52399"/>
                  </a:cubicBezTo>
                  <a:cubicBezTo>
                    <a:pt x="243400" y="52245"/>
                    <a:pt x="243376" y="52066"/>
                    <a:pt x="243376" y="51899"/>
                  </a:cubicBezTo>
                  <a:cubicBezTo>
                    <a:pt x="243388" y="51328"/>
                    <a:pt x="243388" y="50756"/>
                    <a:pt x="243388" y="50185"/>
                  </a:cubicBezTo>
                  <a:cubicBezTo>
                    <a:pt x="243388" y="49899"/>
                    <a:pt x="243388" y="49625"/>
                    <a:pt x="243471" y="49340"/>
                  </a:cubicBezTo>
                  <a:cubicBezTo>
                    <a:pt x="243531" y="49137"/>
                    <a:pt x="243519" y="48923"/>
                    <a:pt x="243519" y="48708"/>
                  </a:cubicBezTo>
                  <a:cubicBezTo>
                    <a:pt x="243531" y="47518"/>
                    <a:pt x="243531" y="46327"/>
                    <a:pt x="243531" y="45137"/>
                  </a:cubicBezTo>
                  <a:cubicBezTo>
                    <a:pt x="243531" y="44875"/>
                    <a:pt x="243519" y="44613"/>
                    <a:pt x="243614" y="44363"/>
                  </a:cubicBezTo>
                  <a:cubicBezTo>
                    <a:pt x="243709" y="44113"/>
                    <a:pt x="243662" y="43851"/>
                    <a:pt x="243662" y="43589"/>
                  </a:cubicBezTo>
                  <a:cubicBezTo>
                    <a:pt x="243662" y="40303"/>
                    <a:pt x="243662" y="37017"/>
                    <a:pt x="243662" y="33742"/>
                  </a:cubicBezTo>
                  <a:cubicBezTo>
                    <a:pt x="243662" y="32907"/>
                    <a:pt x="243633" y="32861"/>
                    <a:pt x="244285" y="32861"/>
                  </a:cubicBezTo>
                  <a:cubicBezTo>
                    <a:pt x="244367" y="32861"/>
                    <a:pt x="244461" y="32861"/>
                    <a:pt x="244566" y="32861"/>
                  </a:cubicBezTo>
                  <a:cubicBezTo>
                    <a:pt x="245209" y="32861"/>
                    <a:pt x="245852" y="32861"/>
                    <a:pt x="246495" y="32849"/>
                  </a:cubicBezTo>
                  <a:cubicBezTo>
                    <a:pt x="246603" y="32849"/>
                    <a:pt x="246711" y="32851"/>
                    <a:pt x="246819" y="32851"/>
                  </a:cubicBezTo>
                  <a:cubicBezTo>
                    <a:pt x="247115" y="32851"/>
                    <a:pt x="247410" y="32838"/>
                    <a:pt x="247698" y="32742"/>
                  </a:cubicBezTo>
                  <a:cubicBezTo>
                    <a:pt x="247781" y="32718"/>
                    <a:pt x="247873" y="32712"/>
                    <a:pt x="247969" y="32712"/>
                  </a:cubicBezTo>
                  <a:cubicBezTo>
                    <a:pt x="248064" y="32712"/>
                    <a:pt x="248162" y="32718"/>
                    <a:pt x="248257" y="32718"/>
                  </a:cubicBezTo>
                  <a:cubicBezTo>
                    <a:pt x="248350" y="32715"/>
                    <a:pt x="248442" y="32714"/>
                    <a:pt x="248534" y="32714"/>
                  </a:cubicBezTo>
                  <a:cubicBezTo>
                    <a:pt x="248758" y="32714"/>
                    <a:pt x="248981" y="32721"/>
                    <a:pt x="249204" y="32721"/>
                  </a:cubicBezTo>
                  <a:cubicBezTo>
                    <a:pt x="249601" y="32721"/>
                    <a:pt x="249997" y="32700"/>
                    <a:pt x="250389" y="32587"/>
                  </a:cubicBezTo>
                  <a:cubicBezTo>
                    <a:pt x="250441" y="32568"/>
                    <a:pt x="250497" y="32563"/>
                    <a:pt x="250555" y="32563"/>
                  </a:cubicBezTo>
                  <a:cubicBezTo>
                    <a:pt x="250642" y="32563"/>
                    <a:pt x="250732" y="32576"/>
                    <a:pt x="250817" y="32576"/>
                  </a:cubicBezTo>
                  <a:cubicBezTo>
                    <a:pt x="251270" y="32564"/>
                    <a:pt x="251710" y="32564"/>
                    <a:pt x="252163" y="32456"/>
                  </a:cubicBezTo>
                  <a:cubicBezTo>
                    <a:pt x="252306" y="32426"/>
                    <a:pt x="252455" y="32417"/>
                    <a:pt x="252607" y="32417"/>
                  </a:cubicBezTo>
                  <a:cubicBezTo>
                    <a:pt x="252810" y="32417"/>
                    <a:pt x="253018" y="32433"/>
                    <a:pt x="253222" y="32433"/>
                  </a:cubicBezTo>
                  <a:cubicBezTo>
                    <a:pt x="253556" y="32421"/>
                    <a:pt x="253877" y="32445"/>
                    <a:pt x="254211" y="32326"/>
                  </a:cubicBezTo>
                  <a:cubicBezTo>
                    <a:pt x="254303" y="32292"/>
                    <a:pt x="254410" y="32285"/>
                    <a:pt x="254518" y="32285"/>
                  </a:cubicBezTo>
                  <a:cubicBezTo>
                    <a:pt x="254604" y="32285"/>
                    <a:pt x="254691" y="32290"/>
                    <a:pt x="254770" y="32290"/>
                  </a:cubicBezTo>
                  <a:cubicBezTo>
                    <a:pt x="255080" y="32284"/>
                    <a:pt x="255389" y="32284"/>
                    <a:pt x="255699" y="32284"/>
                  </a:cubicBezTo>
                  <a:cubicBezTo>
                    <a:pt x="256008" y="32284"/>
                    <a:pt x="256318" y="32284"/>
                    <a:pt x="256628" y="32278"/>
                  </a:cubicBezTo>
                  <a:cubicBezTo>
                    <a:pt x="256762" y="32278"/>
                    <a:pt x="256897" y="32282"/>
                    <a:pt x="257032" y="32282"/>
                  </a:cubicBezTo>
                  <a:cubicBezTo>
                    <a:pt x="257301" y="32282"/>
                    <a:pt x="257568" y="32266"/>
                    <a:pt x="257830" y="32171"/>
                  </a:cubicBezTo>
                  <a:cubicBezTo>
                    <a:pt x="257896" y="32147"/>
                    <a:pt x="257967" y="32141"/>
                    <a:pt x="258040" y="32141"/>
                  </a:cubicBezTo>
                  <a:close/>
                  <a:moveTo>
                    <a:pt x="43366" y="34127"/>
                  </a:moveTo>
                  <a:cubicBezTo>
                    <a:pt x="43582" y="34127"/>
                    <a:pt x="43802" y="34152"/>
                    <a:pt x="44018" y="34159"/>
                  </a:cubicBezTo>
                  <a:cubicBezTo>
                    <a:pt x="44184" y="34159"/>
                    <a:pt x="44280" y="34266"/>
                    <a:pt x="44291" y="34433"/>
                  </a:cubicBezTo>
                  <a:cubicBezTo>
                    <a:pt x="44291" y="34766"/>
                    <a:pt x="44351" y="35112"/>
                    <a:pt x="44280" y="35421"/>
                  </a:cubicBezTo>
                  <a:cubicBezTo>
                    <a:pt x="44113" y="36112"/>
                    <a:pt x="44172" y="36790"/>
                    <a:pt x="44160" y="37481"/>
                  </a:cubicBezTo>
                  <a:cubicBezTo>
                    <a:pt x="44149" y="37790"/>
                    <a:pt x="44160" y="38088"/>
                    <a:pt x="44065" y="38398"/>
                  </a:cubicBezTo>
                  <a:cubicBezTo>
                    <a:pt x="43994" y="38600"/>
                    <a:pt x="44030" y="38826"/>
                    <a:pt x="44018" y="39041"/>
                  </a:cubicBezTo>
                  <a:cubicBezTo>
                    <a:pt x="43982" y="39791"/>
                    <a:pt x="44089" y="40553"/>
                    <a:pt x="43887" y="41303"/>
                  </a:cubicBezTo>
                  <a:cubicBezTo>
                    <a:pt x="43839" y="41481"/>
                    <a:pt x="43875" y="41684"/>
                    <a:pt x="43875" y="41874"/>
                  </a:cubicBezTo>
                  <a:cubicBezTo>
                    <a:pt x="43875" y="44327"/>
                    <a:pt x="43875" y="46780"/>
                    <a:pt x="43875" y="49232"/>
                  </a:cubicBezTo>
                  <a:cubicBezTo>
                    <a:pt x="43875" y="49506"/>
                    <a:pt x="43875" y="49792"/>
                    <a:pt x="43791" y="50078"/>
                  </a:cubicBezTo>
                  <a:cubicBezTo>
                    <a:pt x="43720" y="50268"/>
                    <a:pt x="43732" y="50494"/>
                    <a:pt x="43732" y="50709"/>
                  </a:cubicBezTo>
                  <a:cubicBezTo>
                    <a:pt x="43732" y="52018"/>
                    <a:pt x="43732" y="53328"/>
                    <a:pt x="43732" y="54638"/>
                  </a:cubicBezTo>
                  <a:cubicBezTo>
                    <a:pt x="43720" y="55269"/>
                    <a:pt x="43720" y="55269"/>
                    <a:pt x="43089" y="55281"/>
                  </a:cubicBezTo>
                  <a:lnTo>
                    <a:pt x="41732" y="55281"/>
                  </a:lnTo>
                  <a:cubicBezTo>
                    <a:pt x="41676" y="55281"/>
                    <a:pt x="41621" y="55280"/>
                    <a:pt x="41566" y="55280"/>
                  </a:cubicBezTo>
                  <a:cubicBezTo>
                    <a:pt x="41291" y="55280"/>
                    <a:pt x="41021" y="55289"/>
                    <a:pt x="40743" y="55388"/>
                  </a:cubicBezTo>
                  <a:cubicBezTo>
                    <a:pt x="40651" y="55421"/>
                    <a:pt x="40547" y="55428"/>
                    <a:pt x="40441" y="55428"/>
                  </a:cubicBezTo>
                  <a:cubicBezTo>
                    <a:pt x="40355" y="55428"/>
                    <a:pt x="40268" y="55424"/>
                    <a:pt x="40184" y="55424"/>
                  </a:cubicBezTo>
                  <a:lnTo>
                    <a:pt x="38326" y="55424"/>
                  </a:lnTo>
                  <a:cubicBezTo>
                    <a:pt x="38266" y="55424"/>
                    <a:pt x="38205" y="55423"/>
                    <a:pt x="38145" y="55423"/>
                  </a:cubicBezTo>
                  <a:cubicBezTo>
                    <a:pt x="37872" y="55423"/>
                    <a:pt x="37601" y="55431"/>
                    <a:pt x="37338" y="55519"/>
                  </a:cubicBezTo>
                  <a:cubicBezTo>
                    <a:pt x="37211" y="55561"/>
                    <a:pt x="37071" y="55567"/>
                    <a:pt x="36932" y="55567"/>
                  </a:cubicBezTo>
                  <a:cubicBezTo>
                    <a:pt x="36877" y="55567"/>
                    <a:pt x="36821" y="55566"/>
                    <a:pt x="36767" y="55566"/>
                  </a:cubicBezTo>
                  <a:lnTo>
                    <a:pt x="34909" y="55566"/>
                  </a:lnTo>
                  <a:cubicBezTo>
                    <a:pt x="34505" y="55578"/>
                    <a:pt x="34112" y="55578"/>
                    <a:pt x="33707" y="55674"/>
                  </a:cubicBezTo>
                  <a:cubicBezTo>
                    <a:pt x="33553" y="55710"/>
                    <a:pt x="33392" y="55719"/>
                    <a:pt x="33229" y="55719"/>
                  </a:cubicBezTo>
                  <a:cubicBezTo>
                    <a:pt x="33050" y="55719"/>
                    <a:pt x="32868" y="55708"/>
                    <a:pt x="32688" y="55708"/>
                  </a:cubicBezTo>
                  <a:cubicBezTo>
                    <a:pt x="32650" y="55708"/>
                    <a:pt x="32613" y="55708"/>
                    <a:pt x="32576" y="55709"/>
                  </a:cubicBezTo>
                  <a:cubicBezTo>
                    <a:pt x="32195" y="55721"/>
                    <a:pt x="31814" y="55686"/>
                    <a:pt x="31445" y="55816"/>
                  </a:cubicBezTo>
                  <a:cubicBezTo>
                    <a:pt x="31345" y="55850"/>
                    <a:pt x="31239" y="55857"/>
                    <a:pt x="31131" y="55857"/>
                  </a:cubicBezTo>
                  <a:cubicBezTo>
                    <a:pt x="31045" y="55857"/>
                    <a:pt x="30958" y="55852"/>
                    <a:pt x="30873" y="55852"/>
                  </a:cubicBezTo>
                  <a:lnTo>
                    <a:pt x="28659" y="55852"/>
                  </a:lnTo>
                  <a:cubicBezTo>
                    <a:pt x="28590" y="55854"/>
                    <a:pt x="28520" y="55854"/>
                    <a:pt x="28451" y="55854"/>
                  </a:cubicBezTo>
                  <a:cubicBezTo>
                    <a:pt x="28377" y="55854"/>
                    <a:pt x="28304" y="55854"/>
                    <a:pt x="28230" y="55854"/>
                  </a:cubicBezTo>
                  <a:cubicBezTo>
                    <a:pt x="27904" y="55854"/>
                    <a:pt x="27576" y="55864"/>
                    <a:pt x="27254" y="55971"/>
                  </a:cubicBezTo>
                  <a:cubicBezTo>
                    <a:pt x="27176" y="55995"/>
                    <a:pt x="27093" y="56001"/>
                    <a:pt x="27008" y="56001"/>
                  </a:cubicBezTo>
                  <a:cubicBezTo>
                    <a:pt x="26923" y="56001"/>
                    <a:pt x="26837" y="55995"/>
                    <a:pt x="26754" y="55995"/>
                  </a:cubicBezTo>
                  <a:lnTo>
                    <a:pt x="24682" y="55995"/>
                  </a:lnTo>
                  <a:cubicBezTo>
                    <a:pt x="24253" y="56007"/>
                    <a:pt x="23837" y="56019"/>
                    <a:pt x="23408" y="56102"/>
                  </a:cubicBezTo>
                  <a:cubicBezTo>
                    <a:pt x="23213" y="56141"/>
                    <a:pt x="23014" y="56152"/>
                    <a:pt x="22813" y="56152"/>
                  </a:cubicBezTo>
                  <a:cubicBezTo>
                    <a:pt x="22583" y="56152"/>
                    <a:pt x="22351" y="56138"/>
                    <a:pt x="22122" y="56138"/>
                  </a:cubicBezTo>
                  <a:cubicBezTo>
                    <a:pt x="21824" y="56150"/>
                    <a:pt x="21515" y="56126"/>
                    <a:pt x="21205" y="56233"/>
                  </a:cubicBezTo>
                  <a:cubicBezTo>
                    <a:pt x="21086" y="56281"/>
                    <a:pt x="20931" y="56269"/>
                    <a:pt x="20789" y="56281"/>
                  </a:cubicBezTo>
                  <a:cubicBezTo>
                    <a:pt x="20674" y="56287"/>
                    <a:pt x="20560" y="56290"/>
                    <a:pt x="20447" y="56290"/>
                  </a:cubicBezTo>
                  <a:cubicBezTo>
                    <a:pt x="20235" y="56290"/>
                    <a:pt x="20024" y="56282"/>
                    <a:pt x="19814" y="56282"/>
                  </a:cubicBezTo>
                  <a:cubicBezTo>
                    <a:pt x="19522" y="56282"/>
                    <a:pt x="19231" y="56296"/>
                    <a:pt x="18943" y="56364"/>
                  </a:cubicBezTo>
                  <a:cubicBezTo>
                    <a:pt x="18936" y="56365"/>
                    <a:pt x="18929" y="56365"/>
                    <a:pt x="18922" y="56365"/>
                  </a:cubicBezTo>
                  <a:cubicBezTo>
                    <a:pt x="18836" y="56365"/>
                    <a:pt x="18764" y="56297"/>
                    <a:pt x="18753" y="56197"/>
                  </a:cubicBezTo>
                  <a:cubicBezTo>
                    <a:pt x="18741" y="55983"/>
                    <a:pt x="18729" y="55769"/>
                    <a:pt x="18729" y="55555"/>
                  </a:cubicBezTo>
                  <a:lnTo>
                    <a:pt x="18729" y="48625"/>
                  </a:lnTo>
                  <a:cubicBezTo>
                    <a:pt x="18729" y="46363"/>
                    <a:pt x="18729" y="44101"/>
                    <a:pt x="18729" y="41850"/>
                  </a:cubicBezTo>
                  <a:cubicBezTo>
                    <a:pt x="18729" y="41469"/>
                    <a:pt x="18753" y="41088"/>
                    <a:pt x="18622" y="40719"/>
                  </a:cubicBezTo>
                  <a:cubicBezTo>
                    <a:pt x="18574" y="40588"/>
                    <a:pt x="18598" y="40434"/>
                    <a:pt x="18586" y="40291"/>
                  </a:cubicBezTo>
                  <a:cubicBezTo>
                    <a:pt x="18574" y="39719"/>
                    <a:pt x="18645" y="39148"/>
                    <a:pt x="18455" y="38600"/>
                  </a:cubicBezTo>
                  <a:cubicBezTo>
                    <a:pt x="18491" y="37719"/>
                    <a:pt x="18217" y="36850"/>
                    <a:pt x="18300" y="35969"/>
                  </a:cubicBezTo>
                  <a:cubicBezTo>
                    <a:pt x="18324" y="35635"/>
                    <a:pt x="18300" y="35302"/>
                    <a:pt x="18193" y="34981"/>
                  </a:cubicBezTo>
                  <a:cubicBezTo>
                    <a:pt x="18157" y="34862"/>
                    <a:pt x="18241" y="34742"/>
                    <a:pt x="18383" y="34731"/>
                  </a:cubicBezTo>
                  <a:cubicBezTo>
                    <a:pt x="18622" y="34719"/>
                    <a:pt x="18860" y="34707"/>
                    <a:pt x="19098" y="34707"/>
                  </a:cubicBezTo>
                  <a:lnTo>
                    <a:pt x="32088" y="34707"/>
                  </a:lnTo>
                  <a:cubicBezTo>
                    <a:pt x="32190" y="34707"/>
                    <a:pt x="32292" y="34709"/>
                    <a:pt x="32393" y="34709"/>
                  </a:cubicBezTo>
                  <a:cubicBezTo>
                    <a:pt x="32648" y="34709"/>
                    <a:pt x="32901" y="34697"/>
                    <a:pt x="33147" y="34611"/>
                  </a:cubicBezTo>
                  <a:cubicBezTo>
                    <a:pt x="33233" y="34578"/>
                    <a:pt x="33327" y="34571"/>
                    <a:pt x="33421" y="34571"/>
                  </a:cubicBezTo>
                  <a:cubicBezTo>
                    <a:pt x="33497" y="34571"/>
                    <a:pt x="33573" y="34576"/>
                    <a:pt x="33647" y="34576"/>
                  </a:cubicBezTo>
                  <a:cubicBezTo>
                    <a:pt x="34445" y="34540"/>
                    <a:pt x="35255" y="34600"/>
                    <a:pt x="36052" y="34457"/>
                  </a:cubicBezTo>
                  <a:cubicBezTo>
                    <a:pt x="36278" y="34414"/>
                    <a:pt x="36507" y="34401"/>
                    <a:pt x="36738" y="34401"/>
                  </a:cubicBezTo>
                  <a:cubicBezTo>
                    <a:pt x="37040" y="34401"/>
                    <a:pt x="37345" y="34422"/>
                    <a:pt x="37647" y="34422"/>
                  </a:cubicBezTo>
                  <a:cubicBezTo>
                    <a:pt x="37687" y="34422"/>
                    <a:pt x="37727" y="34422"/>
                    <a:pt x="37767" y="34421"/>
                  </a:cubicBezTo>
                  <a:cubicBezTo>
                    <a:pt x="37910" y="34421"/>
                    <a:pt x="38053" y="34425"/>
                    <a:pt x="38195" y="34425"/>
                  </a:cubicBezTo>
                  <a:cubicBezTo>
                    <a:pt x="38480" y="34425"/>
                    <a:pt x="38763" y="34409"/>
                    <a:pt x="39041" y="34314"/>
                  </a:cubicBezTo>
                  <a:cubicBezTo>
                    <a:pt x="39118" y="34290"/>
                    <a:pt x="39202" y="34284"/>
                    <a:pt x="39286" y="34284"/>
                  </a:cubicBezTo>
                  <a:cubicBezTo>
                    <a:pt x="39371" y="34284"/>
                    <a:pt x="39458" y="34290"/>
                    <a:pt x="39541" y="34290"/>
                  </a:cubicBezTo>
                  <a:cubicBezTo>
                    <a:pt x="40124" y="34290"/>
                    <a:pt x="40720" y="34290"/>
                    <a:pt x="41315" y="34278"/>
                  </a:cubicBezTo>
                  <a:cubicBezTo>
                    <a:pt x="41461" y="34278"/>
                    <a:pt x="41607" y="34280"/>
                    <a:pt x="41753" y="34280"/>
                  </a:cubicBezTo>
                  <a:cubicBezTo>
                    <a:pt x="42154" y="34280"/>
                    <a:pt x="42553" y="34267"/>
                    <a:pt x="42946" y="34171"/>
                  </a:cubicBezTo>
                  <a:cubicBezTo>
                    <a:pt x="43083" y="34138"/>
                    <a:pt x="43224" y="34127"/>
                    <a:pt x="43366" y="34127"/>
                  </a:cubicBezTo>
                  <a:close/>
                  <a:moveTo>
                    <a:pt x="241018" y="55995"/>
                  </a:moveTo>
                  <a:cubicBezTo>
                    <a:pt x="241411" y="55995"/>
                    <a:pt x="241769" y="56043"/>
                    <a:pt x="242138" y="56150"/>
                  </a:cubicBezTo>
                  <a:cubicBezTo>
                    <a:pt x="242304" y="56186"/>
                    <a:pt x="242376" y="56293"/>
                    <a:pt x="242388" y="56448"/>
                  </a:cubicBezTo>
                  <a:cubicBezTo>
                    <a:pt x="242388" y="56638"/>
                    <a:pt x="242388" y="56829"/>
                    <a:pt x="242388" y="57019"/>
                  </a:cubicBezTo>
                  <a:cubicBezTo>
                    <a:pt x="242388" y="60567"/>
                    <a:pt x="242388" y="64115"/>
                    <a:pt x="242388" y="67651"/>
                  </a:cubicBezTo>
                  <a:cubicBezTo>
                    <a:pt x="242388" y="68008"/>
                    <a:pt x="242400" y="68366"/>
                    <a:pt x="242280" y="68711"/>
                  </a:cubicBezTo>
                  <a:cubicBezTo>
                    <a:pt x="242221" y="68890"/>
                    <a:pt x="242245" y="69092"/>
                    <a:pt x="242245" y="69282"/>
                  </a:cubicBezTo>
                  <a:cubicBezTo>
                    <a:pt x="242245" y="69925"/>
                    <a:pt x="242245" y="70568"/>
                    <a:pt x="242245" y="71211"/>
                  </a:cubicBezTo>
                  <a:cubicBezTo>
                    <a:pt x="242245" y="71687"/>
                    <a:pt x="242233" y="72152"/>
                    <a:pt x="242138" y="72628"/>
                  </a:cubicBezTo>
                  <a:cubicBezTo>
                    <a:pt x="242042" y="73057"/>
                    <a:pt x="242114" y="73521"/>
                    <a:pt x="242102" y="73973"/>
                  </a:cubicBezTo>
                  <a:cubicBezTo>
                    <a:pt x="242090" y="74307"/>
                    <a:pt x="242102" y="74640"/>
                    <a:pt x="242007" y="74962"/>
                  </a:cubicBezTo>
                  <a:cubicBezTo>
                    <a:pt x="241935" y="75188"/>
                    <a:pt x="241971" y="75438"/>
                    <a:pt x="241959" y="75676"/>
                  </a:cubicBezTo>
                  <a:cubicBezTo>
                    <a:pt x="241947" y="75890"/>
                    <a:pt x="241959" y="76105"/>
                    <a:pt x="241935" y="76319"/>
                  </a:cubicBezTo>
                  <a:cubicBezTo>
                    <a:pt x="241935" y="76450"/>
                    <a:pt x="241840" y="76533"/>
                    <a:pt x="241709" y="76545"/>
                  </a:cubicBezTo>
                  <a:cubicBezTo>
                    <a:pt x="241518" y="76557"/>
                    <a:pt x="241328" y="76569"/>
                    <a:pt x="241137" y="76569"/>
                  </a:cubicBezTo>
                  <a:lnTo>
                    <a:pt x="237780" y="76569"/>
                  </a:lnTo>
                  <a:cubicBezTo>
                    <a:pt x="237411" y="76557"/>
                    <a:pt x="237030" y="76581"/>
                    <a:pt x="236661" y="76462"/>
                  </a:cubicBezTo>
                  <a:cubicBezTo>
                    <a:pt x="236560" y="76426"/>
                    <a:pt x="236452" y="76417"/>
                    <a:pt x="236344" y="76417"/>
                  </a:cubicBezTo>
                  <a:cubicBezTo>
                    <a:pt x="236235" y="76417"/>
                    <a:pt x="236125" y="76426"/>
                    <a:pt x="236018" y="76426"/>
                  </a:cubicBezTo>
                  <a:cubicBezTo>
                    <a:pt x="234208" y="76426"/>
                    <a:pt x="232398" y="76426"/>
                    <a:pt x="230589" y="76414"/>
                  </a:cubicBezTo>
                  <a:cubicBezTo>
                    <a:pt x="230303" y="76414"/>
                    <a:pt x="230029" y="76414"/>
                    <a:pt x="229743" y="76343"/>
                  </a:cubicBezTo>
                  <a:cubicBezTo>
                    <a:pt x="229565" y="76289"/>
                    <a:pt x="229366" y="76283"/>
                    <a:pt x="229167" y="76283"/>
                  </a:cubicBezTo>
                  <a:cubicBezTo>
                    <a:pt x="229101" y="76283"/>
                    <a:pt x="229035" y="76283"/>
                    <a:pt x="228969" y="76283"/>
                  </a:cubicBezTo>
                  <a:lnTo>
                    <a:pt x="220480" y="76283"/>
                  </a:lnTo>
                  <a:cubicBezTo>
                    <a:pt x="220357" y="76283"/>
                    <a:pt x="220250" y="76284"/>
                    <a:pt x="220156" y="76284"/>
                  </a:cubicBezTo>
                  <a:cubicBezTo>
                    <a:pt x="219463" y="76284"/>
                    <a:pt x="219528" y="76229"/>
                    <a:pt x="219528" y="75295"/>
                  </a:cubicBezTo>
                  <a:cubicBezTo>
                    <a:pt x="219528" y="74271"/>
                    <a:pt x="219528" y="73247"/>
                    <a:pt x="219540" y="72235"/>
                  </a:cubicBezTo>
                  <a:cubicBezTo>
                    <a:pt x="219540" y="71807"/>
                    <a:pt x="219516" y="71378"/>
                    <a:pt x="219647" y="70961"/>
                  </a:cubicBezTo>
                  <a:cubicBezTo>
                    <a:pt x="219706" y="70759"/>
                    <a:pt x="219671" y="70533"/>
                    <a:pt x="219671" y="70318"/>
                  </a:cubicBezTo>
                  <a:cubicBezTo>
                    <a:pt x="219682" y="68104"/>
                    <a:pt x="219682" y="65889"/>
                    <a:pt x="219682" y="63687"/>
                  </a:cubicBezTo>
                  <a:cubicBezTo>
                    <a:pt x="219682" y="63377"/>
                    <a:pt x="219671" y="63067"/>
                    <a:pt x="219766" y="62758"/>
                  </a:cubicBezTo>
                  <a:cubicBezTo>
                    <a:pt x="219837" y="62544"/>
                    <a:pt x="219813" y="62293"/>
                    <a:pt x="219813" y="62055"/>
                  </a:cubicBezTo>
                  <a:cubicBezTo>
                    <a:pt x="219813" y="60388"/>
                    <a:pt x="219813" y="58722"/>
                    <a:pt x="219813" y="57055"/>
                  </a:cubicBezTo>
                  <a:cubicBezTo>
                    <a:pt x="219813" y="56888"/>
                    <a:pt x="219813" y="56721"/>
                    <a:pt x="219813" y="56555"/>
                  </a:cubicBezTo>
                  <a:cubicBezTo>
                    <a:pt x="219825" y="56019"/>
                    <a:pt x="219849" y="56007"/>
                    <a:pt x="220397" y="55995"/>
                  </a:cubicBezTo>
                  <a:close/>
                  <a:moveTo>
                    <a:pt x="244764" y="55983"/>
                  </a:moveTo>
                  <a:cubicBezTo>
                    <a:pt x="245120" y="55983"/>
                    <a:pt x="245475" y="56007"/>
                    <a:pt x="245829" y="56102"/>
                  </a:cubicBezTo>
                  <a:cubicBezTo>
                    <a:pt x="245941" y="56135"/>
                    <a:pt x="246061" y="56143"/>
                    <a:pt x="246182" y="56143"/>
                  </a:cubicBezTo>
                  <a:cubicBezTo>
                    <a:pt x="246279" y="56143"/>
                    <a:pt x="246376" y="56138"/>
                    <a:pt x="246471" y="56138"/>
                  </a:cubicBezTo>
                  <a:lnTo>
                    <a:pt x="253044" y="56138"/>
                  </a:lnTo>
                  <a:cubicBezTo>
                    <a:pt x="253099" y="56138"/>
                    <a:pt x="253154" y="56137"/>
                    <a:pt x="253209" y="56137"/>
                  </a:cubicBezTo>
                  <a:cubicBezTo>
                    <a:pt x="253432" y="56137"/>
                    <a:pt x="253660" y="56145"/>
                    <a:pt x="253889" y="56221"/>
                  </a:cubicBezTo>
                  <a:cubicBezTo>
                    <a:pt x="254008" y="56264"/>
                    <a:pt x="254145" y="56270"/>
                    <a:pt x="254284" y="56270"/>
                  </a:cubicBezTo>
                  <a:cubicBezTo>
                    <a:pt x="254339" y="56270"/>
                    <a:pt x="254394" y="56269"/>
                    <a:pt x="254449" y="56269"/>
                  </a:cubicBezTo>
                  <a:cubicBezTo>
                    <a:pt x="255044" y="56281"/>
                    <a:pt x="255639" y="56281"/>
                    <a:pt x="256235" y="56281"/>
                  </a:cubicBezTo>
                  <a:cubicBezTo>
                    <a:pt x="256295" y="56281"/>
                    <a:pt x="256355" y="56280"/>
                    <a:pt x="256415" y="56280"/>
                  </a:cubicBezTo>
                  <a:cubicBezTo>
                    <a:pt x="256685" y="56280"/>
                    <a:pt x="256950" y="56288"/>
                    <a:pt x="257223" y="56376"/>
                  </a:cubicBezTo>
                  <a:cubicBezTo>
                    <a:pt x="257315" y="56409"/>
                    <a:pt x="257419" y="56417"/>
                    <a:pt x="257526" y="56417"/>
                  </a:cubicBezTo>
                  <a:cubicBezTo>
                    <a:pt x="257611" y="56417"/>
                    <a:pt x="257698" y="56412"/>
                    <a:pt x="257782" y="56412"/>
                  </a:cubicBezTo>
                  <a:cubicBezTo>
                    <a:pt x="258330" y="56424"/>
                    <a:pt x="258878" y="56424"/>
                    <a:pt x="259425" y="56424"/>
                  </a:cubicBezTo>
                  <a:cubicBezTo>
                    <a:pt x="259482" y="56424"/>
                    <a:pt x="259538" y="56423"/>
                    <a:pt x="259594" y="56423"/>
                  </a:cubicBezTo>
                  <a:cubicBezTo>
                    <a:pt x="259847" y="56423"/>
                    <a:pt x="260099" y="56431"/>
                    <a:pt x="260342" y="56519"/>
                  </a:cubicBezTo>
                  <a:cubicBezTo>
                    <a:pt x="260470" y="56561"/>
                    <a:pt x="260610" y="56568"/>
                    <a:pt x="260748" y="56568"/>
                  </a:cubicBezTo>
                  <a:cubicBezTo>
                    <a:pt x="260804" y="56568"/>
                    <a:pt x="260859" y="56567"/>
                    <a:pt x="260914" y="56567"/>
                  </a:cubicBezTo>
                  <a:lnTo>
                    <a:pt x="263188" y="56567"/>
                  </a:lnTo>
                  <a:cubicBezTo>
                    <a:pt x="263355" y="56567"/>
                    <a:pt x="263521" y="56567"/>
                    <a:pt x="263688" y="56578"/>
                  </a:cubicBezTo>
                  <a:cubicBezTo>
                    <a:pt x="263819" y="56590"/>
                    <a:pt x="263914" y="56674"/>
                    <a:pt x="263926" y="56805"/>
                  </a:cubicBezTo>
                  <a:cubicBezTo>
                    <a:pt x="263950" y="56948"/>
                    <a:pt x="263950" y="57090"/>
                    <a:pt x="263950" y="57233"/>
                  </a:cubicBezTo>
                  <a:cubicBezTo>
                    <a:pt x="263950" y="57733"/>
                    <a:pt x="263950" y="58233"/>
                    <a:pt x="263950" y="58734"/>
                  </a:cubicBezTo>
                  <a:cubicBezTo>
                    <a:pt x="263962" y="59103"/>
                    <a:pt x="263938" y="59484"/>
                    <a:pt x="264057" y="59865"/>
                  </a:cubicBezTo>
                  <a:cubicBezTo>
                    <a:pt x="264128" y="60079"/>
                    <a:pt x="264093" y="60329"/>
                    <a:pt x="264093" y="60567"/>
                  </a:cubicBezTo>
                  <a:cubicBezTo>
                    <a:pt x="264093" y="65163"/>
                    <a:pt x="264093" y="69747"/>
                    <a:pt x="264105" y="74343"/>
                  </a:cubicBezTo>
                  <a:cubicBezTo>
                    <a:pt x="264105" y="74700"/>
                    <a:pt x="264069" y="75057"/>
                    <a:pt x="264200" y="75402"/>
                  </a:cubicBezTo>
                  <a:cubicBezTo>
                    <a:pt x="264236" y="75486"/>
                    <a:pt x="264236" y="75581"/>
                    <a:pt x="264236" y="75676"/>
                  </a:cubicBezTo>
                  <a:cubicBezTo>
                    <a:pt x="264236" y="76527"/>
                    <a:pt x="264287" y="76557"/>
                    <a:pt x="263591" y="76557"/>
                  </a:cubicBezTo>
                  <a:cubicBezTo>
                    <a:pt x="263537" y="76557"/>
                    <a:pt x="263478" y="76557"/>
                    <a:pt x="263414" y="76557"/>
                  </a:cubicBezTo>
                  <a:lnTo>
                    <a:pt x="248638" y="76557"/>
                  </a:lnTo>
                  <a:cubicBezTo>
                    <a:pt x="248582" y="76557"/>
                    <a:pt x="248526" y="76558"/>
                    <a:pt x="248470" y="76558"/>
                  </a:cubicBezTo>
                  <a:cubicBezTo>
                    <a:pt x="248217" y="76558"/>
                    <a:pt x="247965" y="76550"/>
                    <a:pt x="247722" y="76462"/>
                  </a:cubicBezTo>
                  <a:cubicBezTo>
                    <a:pt x="247543" y="76402"/>
                    <a:pt x="247341" y="76426"/>
                    <a:pt x="247150" y="76414"/>
                  </a:cubicBezTo>
                  <a:lnTo>
                    <a:pt x="245507" y="76414"/>
                  </a:lnTo>
                  <a:cubicBezTo>
                    <a:pt x="245245" y="76414"/>
                    <a:pt x="244995" y="76462"/>
                    <a:pt x="244733" y="76498"/>
                  </a:cubicBezTo>
                  <a:cubicBezTo>
                    <a:pt x="244432" y="76552"/>
                    <a:pt x="244127" y="76569"/>
                    <a:pt x="243822" y="76569"/>
                  </a:cubicBezTo>
                  <a:cubicBezTo>
                    <a:pt x="243464" y="76569"/>
                    <a:pt x="243104" y="76546"/>
                    <a:pt x="242745" y="76533"/>
                  </a:cubicBezTo>
                  <a:cubicBezTo>
                    <a:pt x="242614" y="76521"/>
                    <a:pt x="242531" y="76402"/>
                    <a:pt x="242566" y="76283"/>
                  </a:cubicBezTo>
                  <a:cubicBezTo>
                    <a:pt x="242721" y="75795"/>
                    <a:pt x="242650" y="75283"/>
                    <a:pt x="242673" y="74795"/>
                  </a:cubicBezTo>
                  <a:cubicBezTo>
                    <a:pt x="242685" y="74485"/>
                    <a:pt x="242673" y="74176"/>
                    <a:pt x="242769" y="73878"/>
                  </a:cubicBezTo>
                  <a:cubicBezTo>
                    <a:pt x="242828" y="73652"/>
                    <a:pt x="242804" y="73402"/>
                    <a:pt x="242816" y="73164"/>
                  </a:cubicBezTo>
                  <a:cubicBezTo>
                    <a:pt x="242828" y="72604"/>
                    <a:pt x="242757" y="72033"/>
                    <a:pt x="242935" y="71473"/>
                  </a:cubicBezTo>
                  <a:cubicBezTo>
                    <a:pt x="242983" y="71318"/>
                    <a:pt x="242947" y="71140"/>
                    <a:pt x="242947" y="70973"/>
                  </a:cubicBezTo>
                  <a:cubicBezTo>
                    <a:pt x="242959" y="70211"/>
                    <a:pt x="242947" y="69449"/>
                    <a:pt x="242959" y="68687"/>
                  </a:cubicBezTo>
                  <a:cubicBezTo>
                    <a:pt x="242959" y="68187"/>
                    <a:pt x="242923" y="67699"/>
                    <a:pt x="243066" y="67199"/>
                  </a:cubicBezTo>
                  <a:cubicBezTo>
                    <a:pt x="243138" y="67008"/>
                    <a:pt x="243090" y="66782"/>
                    <a:pt x="243090" y="66568"/>
                  </a:cubicBezTo>
                  <a:cubicBezTo>
                    <a:pt x="243102" y="63377"/>
                    <a:pt x="243102" y="60186"/>
                    <a:pt x="243102" y="57007"/>
                  </a:cubicBezTo>
                  <a:cubicBezTo>
                    <a:pt x="243102" y="56817"/>
                    <a:pt x="243090" y="56626"/>
                    <a:pt x="243102" y="56436"/>
                  </a:cubicBezTo>
                  <a:cubicBezTo>
                    <a:pt x="243125" y="56149"/>
                    <a:pt x="243236" y="56006"/>
                    <a:pt x="243530" y="56006"/>
                  </a:cubicBezTo>
                  <a:cubicBezTo>
                    <a:pt x="243542" y="56006"/>
                    <a:pt x="243554" y="56007"/>
                    <a:pt x="243566" y="56007"/>
                  </a:cubicBezTo>
                  <a:cubicBezTo>
                    <a:pt x="243604" y="56008"/>
                    <a:pt x="243641" y="56008"/>
                    <a:pt x="243678" y="56008"/>
                  </a:cubicBezTo>
                  <a:cubicBezTo>
                    <a:pt x="244039" y="56008"/>
                    <a:pt x="244401" y="55983"/>
                    <a:pt x="244764" y="55983"/>
                  </a:cubicBezTo>
                  <a:close/>
                  <a:moveTo>
                    <a:pt x="151555" y="54852"/>
                  </a:moveTo>
                  <a:cubicBezTo>
                    <a:pt x="152007" y="54852"/>
                    <a:pt x="152460" y="54852"/>
                    <a:pt x="152912" y="54864"/>
                  </a:cubicBezTo>
                  <a:cubicBezTo>
                    <a:pt x="152994" y="54864"/>
                    <a:pt x="153079" y="54856"/>
                    <a:pt x="153162" y="54856"/>
                  </a:cubicBezTo>
                  <a:cubicBezTo>
                    <a:pt x="153224" y="54856"/>
                    <a:pt x="153285" y="54861"/>
                    <a:pt x="153341" y="54876"/>
                  </a:cubicBezTo>
                  <a:cubicBezTo>
                    <a:pt x="153704" y="54983"/>
                    <a:pt x="154070" y="55010"/>
                    <a:pt x="154436" y="55010"/>
                  </a:cubicBezTo>
                  <a:cubicBezTo>
                    <a:pt x="154802" y="55010"/>
                    <a:pt x="155168" y="54983"/>
                    <a:pt x="155532" y="54983"/>
                  </a:cubicBezTo>
                  <a:cubicBezTo>
                    <a:pt x="155785" y="54983"/>
                    <a:pt x="157087" y="54951"/>
                    <a:pt x="158038" y="54951"/>
                  </a:cubicBezTo>
                  <a:lnTo>
                    <a:pt x="158039" y="54951"/>
                  </a:lnTo>
                  <a:cubicBezTo>
                    <a:pt x="158103" y="54988"/>
                    <a:pt x="158172" y="54995"/>
                    <a:pt x="158241" y="54995"/>
                  </a:cubicBezTo>
                  <a:cubicBezTo>
                    <a:pt x="158279" y="54995"/>
                    <a:pt x="158317" y="54993"/>
                    <a:pt x="158355" y="54993"/>
                  </a:cubicBezTo>
                  <a:cubicBezTo>
                    <a:pt x="158374" y="54993"/>
                    <a:pt x="158394" y="54993"/>
                    <a:pt x="158413" y="54995"/>
                  </a:cubicBezTo>
                  <a:cubicBezTo>
                    <a:pt x="158476" y="54997"/>
                    <a:pt x="158539" y="54997"/>
                    <a:pt x="158602" y="54997"/>
                  </a:cubicBezTo>
                  <a:cubicBezTo>
                    <a:pt x="158687" y="54997"/>
                    <a:pt x="158772" y="54996"/>
                    <a:pt x="158856" y="54996"/>
                  </a:cubicBezTo>
                  <a:cubicBezTo>
                    <a:pt x="159154" y="54996"/>
                    <a:pt x="159453" y="55007"/>
                    <a:pt x="159746" y="55102"/>
                  </a:cubicBezTo>
                  <a:cubicBezTo>
                    <a:pt x="159848" y="55138"/>
                    <a:pt x="159955" y="55147"/>
                    <a:pt x="160063" y="55147"/>
                  </a:cubicBezTo>
                  <a:cubicBezTo>
                    <a:pt x="160172" y="55147"/>
                    <a:pt x="160282" y="55138"/>
                    <a:pt x="160389" y="55138"/>
                  </a:cubicBezTo>
                  <a:lnTo>
                    <a:pt x="165890" y="55138"/>
                  </a:lnTo>
                  <a:cubicBezTo>
                    <a:pt x="165946" y="55138"/>
                    <a:pt x="166002" y="55137"/>
                    <a:pt x="166058" y="55137"/>
                  </a:cubicBezTo>
                  <a:cubicBezTo>
                    <a:pt x="166308" y="55137"/>
                    <a:pt x="166553" y="55145"/>
                    <a:pt x="166807" y="55233"/>
                  </a:cubicBezTo>
                  <a:cubicBezTo>
                    <a:pt x="166899" y="55266"/>
                    <a:pt x="167003" y="55274"/>
                    <a:pt x="167109" y="55274"/>
                  </a:cubicBezTo>
                  <a:cubicBezTo>
                    <a:pt x="167195" y="55274"/>
                    <a:pt x="167282" y="55269"/>
                    <a:pt x="167366" y="55269"/>
                  </a:cubicBezTo>
                  <a:cubicBezTo>
                    <a:pt x="167700" y="55275"/>
                    <a:pt x="168033" y="55275"/>
                    <a:pt x="168366" y="55275"/>
                  </a:cubicBezTo>
                  <a:cubicBezTo>
                    <a:pt x="168700" y="55275"/>
                    <a:pt x="169033" y="55275"/>
                    <a:pt x="169367" y="55281"/>
                  </a:cubicBezTo>
                  <a:cubicBezTo>
                    <a:pt x="169771" y="55281"/>
                    <a:pt x="170164" y="55281"/>
                    <a:pt x="170569" y="55376"/>
                  </a:cubicBezTo>
                  <a:cubicBezTo>
                    <a:pt x="170730" y="55418"/>
                    <a:pt x="170897" y="55427"/>
                    <a:pt x="171065" y="55427"/>
                  </a:cubicBezTo>
                  <a:cubicBezTo>
                    <a:pt x="171191" y="55427"/>
                    <a:pt x="171318" y="55422"/>
                    <a:pt x="171444" y="55422"/>
                  </a:cubicBezTo>
                  <a:cubicBezTo>
                    <a:pt x="171486" y="55422"/>
                    <a:pt x="171528" y="55422"/>
                    <a:pt x="171569" y="55424"/>
                  </a:cubicBezTo>
                  <a:cubicBezTo>
                    <a:pt x="172093" y="55435"/>
                    <a:pt x="172105" y="55447"/>
                    <a:pt x="172117" y="56007"/>
                  </a:cubicBezTo>
                  <a:cubicBezTo>
                    <a:pt x="172129" y="56197"/>
                    <a:pt x="172117" y="56388"/>
                    <a:pt x="172117" y="56578"/>
                  </a:cubicBezTo>
                  <a:cubicBezTo>
                    <a:pt x="172117" y="59924"/>
                    <a:pt x="172117" y="63282"/>
                    <a:pt x="172129" y="66639"/>
                  </a:cubicBezTo>
                  <a:cubicBezTo>
                    <a:pt x="172129" y="66996"/>
                    <a:pt x="172117" y="67354"/>
                    <a:pt x="172224" y="67699"/>
                  </a:cubicBezTo>
                  <a:cubicBezTo>
                    <a:pt x="172296" y="67901"/>
                    <a:pt x="172260" y="68128"/>
                    <a:pt x="172260" y="68342"/>
                  </a:cubicBezTo>
                  <a:cubicBezTo>
                    <a:pt x="172260" y="70937"/>
                    <a:pt x="172260" y="73521"/>
                    <a:pt x="172272" y="76117"/>
                  </a:cubicBezTo>
                  <a:cubicBezTo>
                    <a:pt x="172272" y="76933"/>
                    <a:pt x="172299" y="76987"/>
                    <a:pt x="171683" y="76987"/>
                  </a:cubicBezTo>
                  <a:cubicBezTo>
                    <a:pt x="171589" y="76987"/>
                    <a:pt x="171481" y="76986"/>
                    <a:pt x="171355" y="76986"/>
                  </a:cubicBezTo>
                  <a:lnTo>
                    <a:pt x="149293" y="76986"/>
                  </a:lnTo>
                  <a:cubicBezTo>
                    <a:pt x="149102" y="76986"/>
                    <a:pt x="148912" y="76986"/>
                    <a:pt x="148721" y="76974"/>
                  </a:cubicBezTo>
                  <a:cubicBezTo>
                    <a:pt x="148507" y="76962"/>
                    <a:pt x="148424" y="76879"/>
                    <a:pt x="148424" y="76652"/>
                  </a:cubicBezTo>
                  <a:cubicBezTo>
                    <a:pt x="148400" y="76331"/>
                    <a:pt x="148412" y="75998"/>
                    <a:pt x="148412" y="75664"/>
                  </a:cubicBezTo>
                  <a:cubicBezTo>
                    <a:pt x="148400" y="75355"/>
                    <a:pt x="148400" y="75045"/>
                    <a:pt x="148316" y="74747"/>
                  </a:cubicBezTo>
                  <a:cubicBezTo>
                    <a:pt x="148245" y="74521"/>
                    <a:pt x="148269" y="74271"/>
                    <a:pt x="148269" y="74033"/>
                  </a:cubicBezTo>
                  <a:cubicBezTo>
                    <a:pt x="148269" y="72438"/>
                    <a:pt x="148269" y="70842"/>
                    <a:pt x="148269" y="69247"/>
                  </a:cubicBezTo>
                  <a:cubicBezTo>
                    <a:pt x="148269" y="68937"/>
                    <a:pt x="148269" y="68640"/>
                    <a:pt x="148173" y="68330"/>
                  </a:cubicBezTo>
                  <a:cubicBezTo>
                    <a:pt x="148114" y="68116"/>
                    <a:pt x="148126" y="67866"/>
                    <a:pt x="148126" y="67627"/>
                  </a:cubicBezTo>
                  <a:cubicBezTo>
                    <a:pt x="148126" y="66199"/>
                    <a:pt x="148126" y="64770"/>
                    <a:pt x="148126" y="63341"/>
                  </a:cubicBezTo>
                  <a:cubicBezTo>
                    <a:pt x="148126" y="63055"/>
                    <a:pt x="148126" y="62782"/>
                    <a:pt x="148043" y="62496"/>
                  </a:cubicBezTo>
                  <a:cubicBezTo>
                    <a:pt x="147983" y="62317"/>
                    <a:pt x="147983" y="62115"/>
                    <a:pt x="147983" y="61936"/>
                  </a:cubicBezTo>
                  <a:cubicBezTo>
                    <a:pt x="147983" y="61436"/>
                    <a:pt x="147983" y="60936"/>
                    <a:pt x="147983" y="60436"/>
                  </a:cubicBezTo>
                  <a:cubicBezTo>
                    <a:pt x="147983" y="60174"/>
                    <a:pt x="147983" y="59912"/>
                    <a:pt x="147900" y="59662"/>
                  </a:cubicBezTo>
                  <a:cubicBezTo>
                    <a:pt x="147792" y="59388"/>
                    <a:pt x="147852" y="59091"/>
                    <a:pt x="147840" y="58805"/>
                  </a:cubicBezTo>
                  <a:cubicBezTo>
                    <a:pt x="147816" y="58222"/>
                    <a:pt x="147804" y="57626"/>
                    <a:pt x="147733" y="57031"/>
                  </a:cubicBezTo>
                  <a:cubicBezTo>
                    <a:pt x="147662" y="56448"/>
                    <a:pt x="147531" y="55864"/>
                    <a:pt x="147554" y="55269"/>
                  </a:cubicBezTo>
                  <a:cubicBezTo>
                    <a:pt x="147566" y="54924"/>
                    <a:pt x="147626" y="54864"/>
                    <a:pt x="147983" y="54852"/>
                  </a:cubicBezTo>
                  <a:close/>
                  <a:moveTo>
                    <a:pt x="124877" y="53705"/>
                  </a:moveTo>
                  <a:cubicBezTo>
                    <a:pt x="125136" y="53705"/>
                    <a:pt x="125393" y="53724"/>
                    <a:pt x="125647" y="53804"/>
                  </a:cubicBezTo>
                  <a:cubicBezTo>
                    <a:pt x="125825" y="53852"/>
                    <a:pt x="126028" y="53840"/>
                    <a:pt x="126218" y="53852"/>
                  </a:cubicBezTo>
                  <a:lnTo>
                    <a:pt x="127635" y="53852"/>
                  </a:lnTo>
                  <a:cubicBezTo>
                    <a:pt x="128111" y="53864"/>
                    <a:pt x="128588" y="53828"/>
                    <a:pt x="129052" y="53971"/>
                  </a:cubicBezTo>
                  <a:cubicBezTo>
                    <a:pt x="129144" y="53998"/>
                    <a:pt x="129241" y="54005"/>
                    <a:pt x="129339" y="54005"/>
                  </a:cubicBezTo>
                  <a:cubicBezTo>
                    <a:pt x="129458" y="54005"/>
                    <a:pt x="129578" y="53995"/>
                    <a:pt x="129695" y="53995"/>
                  </a:cubicBezTo>
                  <a:cubicBezTo>
                    <a:pt x="130028" y="54007"/>
                    <a:pt x="130350" y="53995"/>
                    <a:pt x="130683" y="54090"/>
                  </a:cubicBezTo>
                  <a:cubicBezTo>
                    <a:pt x="130803" y="54130"/>
                    <a:pt x="130934" y="54136"/>
                    <a:pt x="131068" y="54136"/>
                  </a:cubicBezTo>
                  <a:cubicBezTo>
                    <a:pt x="131132" y="54136"/>
                    <a:pt x="131196" y="54135"/>
                    <a:pt x="131260" y="54135"/>
                  </a:cubicBezTo>
                  <a:cubicBezTo>
                    <a:pt x="131302" y="54135"/>
                    <a:pt x="131344" y="54136"/>
                    <a:pt x="131386" y="54138"/>
                  </a:cubicBezTo>
                  <a:cubicBezTo>
                    <a:pt x="131957" y="54162"/>
                    <a:pt x="132529" y="54102"/>
                    <a:pt x="133088" y="54257"/>
                  </a:cubicBezTo>
                  <a:cubicBezTo>
                    <a:pt x="133211" y="54287"/>
                    <a:pt x="133342" y="54296"/>
                    <a:pt x="133476" y="54296"/>
                  </a:cubicBezTo>
                  <a:cubicBezTo>
                    <a:pt x="133655" y="54296"/>
                    <a:pt x="133840" y="54281"/>
                    <a:pt x="134017" y="54281"/>
                  </a:cubicBezTo>
                  <a:cubicBezTo>
                    <a:pt x="134386" y="54292"/>
                    <a:pt x="134767" y="54257"/>
                    <a:pt x="135148" y="54388"/>
                  </a:cubicBezTo>
                  <a:cubicBezTo>
                    <a:pt x="135231" y="54418"/>
                    <a:pt x="135324" y="54423"/>
                    <a:pt x="135419" y="54423"/>
                  </a:cubicBezTo>
                  <a:cubicBezTo>
                    <a:pt x="135482" y="54423"/>
                    <a:pt x="135547" y="54421"/>
                    <a:pt x="135612" y="54421"/>
                  </a:cubicBezTo>
                  <a:cubicBezTo>
                    <a:pt x="135644" y="54421"/>
                    <a:pt x="135676" y="54421"/>
                    <a:pt x="135708" y="54423"/>
                  </a:cubicBezTo>
                  <a:cubicBezTo>
                    <a:pt x="135831" y="54428"/>
                    <a:pt x="135954" y="54429"/>
                    <a:pt x="136076" y="54429"/>
                  </a:cubicBezTo>
                  <a:cubicBezTo>
                    <a:pt x="136210" y="54429"/>
                    <a:pt x="136344" y="54428"/>
                    <a:pt x="136477" y="54428"/>
                  </a:cubicBezTo>
                  <a:cubicBezTo>
                    <a:pt x="136883" y="54428"/>
                    <a:pt x="137287" y="54440"/>
                    <a:pt x="137696" y="54543"/>
                  </a:cubicBezTo>
                  <a:cubicBezTo>
                    <a:pt x="137814" y="54574"/>
                    <a:pt x="137939" y="54584"/>
                    <a:pt x="138066" y="54584"/>
                  </a:cubicBezTo>
                  <a:cubicBezTo>
                    <a:pt x="138247" y="54584"/>
                    <a:pt x="138434" y="54565"/>
                    <a:pt x="138615" y="54565"/>
                  </a:cubicBezTo>
                  <a:cubicBezTo>
                    <a:pt x="138642" y="54565"/>
                    <a:pt x="138669" y="54565"/>
                    <a:pt x="138696" y="54566"/>
                  </a:cubicBezTo>
                  <a:cubicBezTo>
                    <a:pt x="138759" y="54568"/>
                    <a:pt x="138822" y="54569"/>
                    <a:pt x="138886" y="54569"/>
                  </a:cubicBezTo>
                  <a:cubicBezTo>
                    <a:pt x="138970" y="54569"/>
                    <a:pt x="139055" y="54568"/>
                    <a:pt x="139140" y="54568"/>
                  </a:cubicBezTo>
                  <a:cubicBezTo>
                    <a:pt x="139437" y="54568"/>
                    <a:pt x="139736" y="54578"/>
                    <a:pt x="140030" y="54673"/>
                  </a:cubicBezTo>
                  <a:cubicBezTo>
                    <a:pt x="140129" y="54707"/>
                    <a:pt x="140235" y="54714"/>
                    <a:pt x="140343" y="54714"/>
                  </a:cubicBezTo>
                  <a:cubicBezTo>
                    <a:pt x="140429" y="54714"/>
                    <a:pt x="140516" y="54709"/>
                    <a:pt x="140601" y="54709"/>
                  </a:cubicBezTo>
                  <a:lnTo>
                    <a:pt x="143530" y="54709"/>
                  </a:lnTo>
                  <a:cubicBezTo>
                    <a:pt x="143638" y="54709"/>
                    <a:pt x="143745" y="54708"/>
                    <a:pt x="143852" y="54708"/>
                  </a:cubicBezTo>
                  <a:cubicBezTo>
                    <a:pt x="144145" y="54708"/>
                    <a:pt x="144436" y="54720"/>
                    <a:pt x="144733" y="54816"/>
                  </a:cubicBezTo>
                  <a:cubicBezTo>
                    <a:pt x="144816" y="54846"/>
                    <a:pt x="144908" y="54852"/>
                    <a:pt x="145003" y="54852"/>
                  </a:cubicBezTo>
                  <a:cubicBezTo>
                    <a:pt x="145067" y="54852"/>
                    <a:pt x="145132" y="54849"/>
                    <a:pt x="145196" y="54849"/>
                  </a:cubicBezTo>
                  <a:cubicBezTo>
                    <a:pt x="145228" y="54849"/>
                    <a:pt x="145260" y="54850"/>
                    <a:pt x="145292" y="54852"/>
                  </a:cubicBezTo>
                  <a:cubicBezTo>
                    <a:pt x="145697" y="54852"/>
                    <a:pt x="146102" y="54852"/>
                    <a:pt x="146507" y="54864"/>
                  </a:cubicBezTo>
                  <a:cubicBezTo>
                    <a:pt x="146733" y="54864"/>
                    <a:pt x="146828" y="54947"/>
                    <a:pt x="146828" y="55162"/>
                  </a:cubicBezTo>
                  <a:cubicBezTo>
                    <a:pt x="146816" y="55805"/>
                    <a:pt x="147066" y="56424"/>
                    <a:pt x="146983" y="57067"/>
                  </a:cubicBezTo>
                  <a:cubicBezTo>
                    <a:pt x="147185" y="57912"/>
                    <a:pt x="147030" y="58781"/>
                    <a:pt x="147150" y="59615"/>
                  </a:cubicBezTo>
                  <a:cubicBezTo>
                    <a:pt x="147316" y="60710"/>
                    <a:pt x="147233" y="61793"/>
                    <a:pt x="147269" y="62889"/>
                  </a:cubicBezTo>
                  <a:cubicBezTo>
                    <a:pt x="147281" y="63032"/>
                    <a:pt x="147245" y="63175"/>
                    <a:pt x="147292" y="63306"/>
                  </a:cubicBezTo>
                  <a:cubicBezTo>
                    <a:pt x="147471" y="63889"/>
                    <a:pt x="147411" y="64484"/>
                    <a:pt x="147411" y="65080"/>
                  </a:cubicBezTo>
                  <a:cubicBezTo>
                    <a:pt x="147423" y="65984"/>
                    <a:pt x="147411" y="66889"/>
                    <a:pt x="147423" y="67794"/>
                  </a:cubicBezTo>
                  <a:cubicBezTo>
                    <a:pt x="147423" y="68318"/>
                    <a:pt x="147376" y="68842"/>
                    <a:pt x="147531" y="69354"/>
                  </a:cubicBezTo>
                  <a:cubicBezTo>
                    <a:pt x="147590" y="69521"/>
                    <a:pt x="147554" y="69723"/>
                    <a:pt x="147554" y="69913"/>
                  </a:cubicBezTo>
                  <a:cubicBezTo>
                    <a:pt x="147554" y="71390"/>
                    <a:pt x="147554" y="72866"/>
                    <a:pt x="147566" y="74343"/>
                  </a:cubicBezTo>
                  <a:cubicBezTo>
                    <a:pt x="147566" y="74700"/>
                    <a:pt x="147590" y="75045"/>
                    <a:pt x="147650" y="75402"/>
                  </a:cubicBezTo>
                  <a:cubicBezTo>
                    <a:pt x="147733" y="75843"/>
                    <a:pt x="147685" y="76307"/>
                    <a:pt x="147673" y="76748"/>
                  </a:cubicBezTo>
                  <a:cubicBezTo>
                    <a:pt x="147673" y="76891"/>
                    <a:pt x="147566" y="76962"/>
                    <a:pt x="147435" y="76974"/>
                  </a:cubicBezTo>
                  <a:cubicBezTo>
                    <a:pt x="147221" y="76986"/>
                    <a:pt x="147007" y="76986"/>
                    <a:pt x="146792" y="76986"/>
                  </a:cubicBezTo>
                  <a:lnTo>
                    <a:pt x="136160" y="76986"/>
                  </a:lnTo>
                  <a:lnTo>
                    <a:pt x="136160" y="76998"/>
                  </a:lnTo>
                  <a:lnTo>
                    <a:pt x="125587" y="76998"/>
                  </a:lnTo>
                  <a:cubicBezTo>
                    <a:pt x="125266" y="76998"/>
                    <a:pt x="124932" y="76998"/>
                    <a:pt x="124599" y="77081"/>
                  </a:cubicBezTo>
                  <a:cubicBezTo>
                    <a:pt x="124520" y="77104"/>
                    <a:pt x="124447" y="77116"/>
                    <a:pt x="124381" y="77116"/>
                  </a:cubicBezTo>
                  <a:cubicBezTo>
                    <a:pt x="124077" y="77116"/>
                    <a:pt x="123918" y="76879"/>
                    <a:pt x="124016" y="76498"/>
                  </a:cubicBezTo>
                  <a:cubicBezTo>
                    <a:pt x="124135" y="76021"/>
                    <a:pt x="124123" y="75557"/>
                    <a:pt x="124123" y="75081"/>
                  </a:cubicBezTo>
                  <a:cubicBezTo>
                    <a:pt x="124123" y="74771"/>
                    <a:pt x="124099" y="74474"/>
                    <a:pt x="124040" y="74164"/>
                  </a:cubicBezTo>
                  <a:cubicBezTo>
                    <a:pt x="123944" y="73747"/>
                    <a:pt x="123944" y="73319"/>
                    <a:pt x="124040" y="72890"/>
                  </a:cubicBezTo>
                  <a:cubicBezTo>
                    <a:pt x="124159" y="72402"/>
                    <a:pt x="124194" y="71902"/>
                    <a:pt x="124051" y="71414"/>
                  </a:cubicBezTo>
                  <a:cubicBezTo>
                    <a:pt x="123944" y="71092"/>
                    <a:pt x="124159" y="70818"/>
                    <a:pt x="124135" y="70509"/>
                  </a:cubicBezTo>
                  <a:cubicBezTo>
                    <a:pt x="124111" y="70235"/>
                    <a:pt x="123920" y="69973"/>
                    <a:pt x="124063" y="69675"/>
                  </a:cubicBezTo>
                  <a:cubicBezTo>
                    <a:pt x="124159" y="69473"/>
                    <a:pt x="124159" y="69247"/>
                    <a:pt x="124099" y="69044"/>
                  </a:cubicBezTo>
                  <a:cubicBezTo>
                    <a:pt x="124040" y="68806"/>
                    <a:pt x="124051" y="68580"/>
                    <a:pt x="124111" y="68354"/>
                  </a:cubicBezTo>
                  <a:cubicBezTo>
                    <a:pt x="124135" y="68235"/>
                    <a:pt x="124135" y="68104"/>
                    <a:pt x="124099" y="67997"/>
                  </a:cubicBezTo>
                  <a:cubicBezTo>
                    <a:pt x="123956" y="67627"/>
                    <a:pt x="123992" y="67246"/>
                    <a:pt x="123992" y="66865"/>
                  </a:cubicBezTo>
                  <a:cubicBezTo>
                    <a:pt x="123992" y="64544"/>
                    <a:pt x="123992" y="62210"/>
                    <a:pt x="123980" y="59877"/>
                  </a:cubicBezTo>
                  <a:cubicBezTo>
                    <a:pt x="123980" y="59543"/>
                    <a:pt x="124004" y="59210"/>
                    <a:pt x="123885" y="58888"/>
                  </a:cubicBezTo>
                  <a:cubicBezTo>
                    <a:pt x="123837" y="58734"/>
                    <a:pt x="123849" y="58555"/>
                    <a:pt x="123849" y="58388"/>
                  </a:cubicBezTo>
                  <a:lnTo>
                    <a:pt x="123849" y="54328"/>
                  </a:lnTo>
                  <a:cubicBezTo>
                    <a:pt x="123849" y="54233"/>
                    <a:pt x="123849" y="54138"/>
                    <a:pt x="123861" y="54042"/>
                  </a:cubicBezTo>
                  <a:cubicBezTo>
                    <a:pt x="123873" y="53816"/>
                    <a:pt x="123944" y="53721"/>
                    <a:pt x="124159" y="53721"/>
                  </a:cubicBezTo>
                  <a:cubicBezTo>
                    <a:pt x="124399" y="53721"/>
                    <a:pt x="124639" y="53705"/>
                    <a:pt x="124877" y="53705"/>
                  </a:cubicBezTo>
                  <a:close/>
                  <a:moveTo>
                    <a:pt x="176538" y="55422"/>
                  </a:moveTo>
                  <a:cubicBezTo>
                    <a:pt x="176611" y="55422"/>
                    <a:pt x="176684" y="55426"/>
                    <a:pt x="176748" y="55447"/>
                  </a:cubicBezTo>
                  <a:cubicBezTo>
                    <a:pt x="177070" y="55555"/>
                    <a:pt x="177396" y="55576"/>
                    <a:pt x="177721" y="55576"/>
                  </a:cubicBezTo>
                  <a:cubicBezTo>
                    <a:pt x="177937" y="55576"/>
                    <a:pt x="178153" y="55566"/>
                    <a:pt x="178368" y="55566"/>
                  </a:cubicBezTo>
                  <a:lnTo>
                    <a:pt x="190072" y="55566"/>
                  </a:lnTo>
                  <a:cubicBezTo>
                    <a:pt x="190189" y="55566"/>
                    <a:pt x="190307" y="55562"/>
                    <a:pt x="190424" y="55562"/>
                  </a:cubicBezTo>
                  <a:cubicBezTo>
                    <a:pt x="190639" y="55562"/>
                    <a:pt x="190852" y="55577"/>
                    <a:pt x="191060" y="55662"/>
                  </a:cubicBezTo>
                  <a:cubicBezTo>
                    <a:pt x="191117" y="55688"/>
                    <a:pt x="191175" y="55698"/>
                    <a:pt x="191235" y="55698"/>
                  </a:cubicBezTo>
                  <a:cubicBezTo>
                    <a:pt x="191337" y="55698"/>
                    <a:pt x="191443" y="55668"/>
                    <a:pt x="191548" y="55638"/>
                  </a:cubicBezTo>
                  <a:cubicBezTo>
                    <a:pt x="191737" y="55583"/>
                    <a:pt x="191930" y="55553"/>
                    <a:pt x="192122" y="55553"/>
                  </a:cubicBezTo>
                  <a:cubicBezTo>
                    <a:pt x="192305" y="55553"/>
                    <a:pt x="192487" y="55580"/>
                    <a:pt x="192667" y="55638"/>
                  </a:cubicBezTo>
                  <a:cubicBezTo>
                    <a:pt x="192905" y="55709"/>
                    <a:pt x="193143" y="55709"/>
                    <a:pt x="193382" y="55709"/>
                  </a:cubicBezTo>
                  <a:cubicBezTo>
                    <a:pt x="193885" y="55709"/>
                    <a:pt x="194388" y="55717"/>
                    <a:pt x="194890" y="55717"/>
                  </a:cubicBezTo>
                  <a:cubicBezTo>
                    <a:pt x="195266" y="55717"/>
                    <a:pt x="195640" y="55713"/>
                    <a:pt x="196013" y="55697"/>
                  </a:cubicBezTo>
                  <a:cubicBezTo>
                    <a:pt x="196038" y="55697"/>
                    <a:pt x="196063" y="55697"/>
                    <a:pt x="196088" y="55697"/>
                  </a:cubicBezTo>
                  <a:cubicBezTo>
                    <a:pt x="196643" y="55697"/>
                    <a:pt x="197169" y="55819"/>
                    <a:pt x="197715" y="55864"/>
                  </a:cubicBezTo>
                  <a:cubicBezTo>
                    <a:pt x="197846" y="55876"/>
                    <a:pt x="197942" y="55959"/>
                    <a:pt x="197954" y="56090"/>
                  </a:cubicBezTo>
                  <a:cubicBezTo>
                    <a:pt x="197965" y="56257"/>
                    <a:pt x="197965" y="56424"/>
                    <a:pt x="197965" y="56590"/>
                  </a:cubicBezTo>
                  <a:cubicBezTo>
                    <a:pt x="197965" y="63198"/>
                    <a:pt x="197965" y="69806"/>
                    <a:pt x="197965" y="76426"/>
                  </a:cubicBezTo>
                  <a:lnTo>
                    <a:pt x="197965" y="76569"/>
                  </a:lnTo>
                  <a:cubicBezTo>
                    <a:pt x="197954" y="77105"/>
                    <a:pt x="197942" y="77129"/>
                    <a:pt x="197394" y="77129"/>
                  </a:cubicBezTo>
                  <a:lnTo>
                    <a:pt x="175129" y="77129"/>
                  </a:lnTo>
                  <a:cubicBezTo>
                    <a:pt x="174796" y="77129"/>
                    <a:pt x="174474" y="77117"/>
                    <a:pt x="174141" y="77033"/>
                  </a:cubicBezTo>
                  <a:cubicBezTo>
                    <a:pt x="173968" y="76993"/>
                    <a:pt x="173784" y="76987"/>
                    <a:pt x="173597" y="76987"/>
                  </a:cubicBezTo>
                  <a:cubicBezTo>
                    <a:pt x="173507" y="76987"/>
                    <a:pt x="173418" y="76988"/>
                    <a:pt x="173328" y="76988"/>
                  </a:cubicBezTo>
                  <a:cubicBezTo>
                    <a:pt x="173269" y="76988"/>
                    <a:pt x="173211" y="76988"/>
                    <a:pt x="173153" y="76986"/>
                  </a:cubicBezTo>
                  <a:cubicBezTo>
                    <a:pt x="172938" y="76974"/>
                    <a:pt x="172855" y="76891"/>
                    <a:pt x="172843" y="76676"/>
                  </a:cubicBezTo>
                  <a:cubicBezTo>
                    <a:pt x="172831" y="76462"/>
                    <a:pt x="172831" y="76248"/>
                    <a:pt x="172831" y="76033"/>
                  </a:cubicBezTo>
                  <a:cubicBezTo>
                    <a:pt x="172831" y="72580"/>
                    <a:pt x="172831" y="69140"/>
                    <a:pt x="172819" y="65687"/>
                  </a:cubicBezTo>
                  <a:cubicBezTo>
                    <a:pt x="172819" y="65377"/>
                    <a:pt x="172843" y="65068"/>
                    <a:pt x="172736" y="64770"/>
                  </a:cubicBezTo>
                  <a:cubicBezTo>
                    <a:pt x="172677" y="64591"/>
                    <a:pt x="172688" y="64389"/>
                    <a:pt x="172688" y="64198"/>
                  </a:cubicBezTo>
                  <a:cubicBezTo>
                    <a:pt x="172688" y="61496"/>
                    <a:pt x="172688" y="58781"/>
                    <a:pt x="172688" y="56067"/>
                  </a:cubicBezTo>
                  <a:cubicBezTo>
                    <a:pt x="172688" y="55435"/>
                    <a:pt x="172700" y="55424"/>
                    <a:pt x="173319" y="55424"/>
                  </a:cubicBezTo>
                  <a:lnTo>
                    <a:pt x="176391" y="55424"/>
                  </a:lnTo>
                  <a:cubicBezTo>
                    <a:pt x="176439" y="55424"/>
                    <a:pt x="176488" y="55422"/>
                    <a:pt x="176538" y="55422"/>
                  </a:cubicBezTo>
                  <a:close/>
                  <a:moveTo>
                    <a:pt x="118982" y="53541"/>
                  </a:moveTo>
                  <a:cubicBezTo>
                    <a:pt x="119142" y="53541"/>
                    <a:pt x="119302" y="53565"/>
                    <a:pt x="119456" y="53614"/>
                  </a:cubicBezTo>
                  <a:cubicBezTo>
                    <a:pt x="119789" y="53709"/>
                    <a:pt x="120110" y="53697"/>
                    <a:pt x="120444" y="53709"/>
                  </a:cubicBezTo>
                  <a:cubicBezTo>
                    <a:pt x="120952" y="53709"/>
                    <a:pt x="121460" y="53704"/>
                    <a:pt x="121968" y="53704"/>
                  </a:cubicBezTo>
                  <a:cubicBezTo>
                    <a:pt x="122222" y="53704"/>
                    <a:pt x="122476" y="53705"/>
                    <a:pt x="122730" y="53709"/>
                  </a:cubicBezTo>
                  <a:cubicBezTo>
                    <a:pt x="123039" y="53721"/>
                    <a:pt x="123051" y="53757"/>
                    <a:pt x="123182" y="54066"/>
                  </a:cubicBezTo>
                  <a:cubicBezTo>
                    <a:pt x="123278" y="54316"/>
                    <a:pt x="123278" y="54578"/>
                    <a:pt x="123278" y="54828"/>
                  </a:cubicBezTo>
                  <a:lnTo>
                    <a:pt x="123278" y="59615"/>
                  </a:lnTo>
                  <a:cubicBezTo>
                    <a:pt x="123278" y="61091"/>
                    <a:pt x="123278" y="62555"/>
                    <a:pt x="123278" y="64032"/>
                  </a:cubicBezTo>
                  <a:cubicBezTo>
                    <a:pt x="123278" y="64460"/>
                    <a:pt x="123242" y="64889"/>
                    <a:pt x="123385" y="65306"/>
                  </a:cubicBezTo>
                  <a:cubicBezTo>
                    <a:pt x="123444" y="65461"/>
                    <a:pt x="123408" y="65639"/>
                    <a:pt x="123408" y="65806"/>
                  </a:cubicBezTo>
                  <a:cubicBezTo>
                    <a:pt x="123420" y="69318"/>
                    <a:pt x="123420" y="72842"/>
                    <a:pt x="123420" y="76367"/>
                  </a:cubicBezTo>
                  <a:cubicBezTo>
                    <a:pt x="123420" y="76510"/>
                    <a:pt x="123420" y="76652"/>
                    <a:pt x="123408" y="76795"/>
                  </a:cubicBezTo>
                  <a:cubicBezTo>
                    <a:pt x="123397" y="77021"/>
                    <a:pt x="123313" y="77105"/>
                    <a:pt x="123111" y="77117"/>
                  </a:cubicBezTo>
                  <a:cubicBezTo>
                    <a:pt x="122944" y="77129"/>
                    <a:pt x="122777" y="77129"/>
                    <a:pt x="122611" y="77129"/>
                  </a:cubicBezTo>
                  <a:lnTo>
                    <a:pt x="115908" y="77129"/>
                  </a:lnTo>
                  <a:cubicBezTo>
                    <a:pt x="115622" y="77129"/>
                    <a:pt x="115336" y="77129"/>
                    <a:pt x="115050" y="77045"/>
                  </a:cubicBezTo>
                  <a:cubicBezTo>
                    <a:pt x="114931" y="77003"/>
                    <a:pt x="114794" y="76997"/>
                    <a:pt x="114656" y="76997"/>
                  </a:cubicBezTo>
                  <a:cubicBezTo>
                    <a:pt x="114601" y="76997"/>
                    <a:pt x="114545" y="76998"/>
                    <a:pt x="114491" y="76998"/>
                  </a:cubicBezTo>
                  <a:cubicBezTo>
                    <a:pt x="112109" y="76986"/>
                    <a:pt x="109728" y="76986"/>
                    <a:pt x="107359" y="76986"/>
                  </a:cubicBezTo>
                  <a:cubicBezTo>
                    <a:pt x="107287" y="76986"/>
                    <a:pt x="107213" y="76980"/>
                    <a:pt x="107140" y="76980"/>
                  </a:cubicBezTo>
                  <a:cubicBezTo>
                    <a:pt x="107067" y="76980"/>
                    <a:pt x="106996" y="76986"/>
                    <a:pt x="106930" y="77010"/>
                  </a:cubicBezTo>
                  <a:cubicBezTo>
                    <a:pt x="106620" y="77116"/>
                    <a:pt x="106304" y="77135"/>
                    <a:pt x="105987" y="77135"/>
                  </a:cubicBezTo>
                  <a:cubicBezTo>
                    <a:pt x="105806" y="77135"/>
                    <a:pt x="105624" y="77129"/>
                    <a:pt x="105442" y="77129"/>
                  </a:cubicBezTo>
                  <a:lnTo>
                    <a:pt x="99667" y="77129"/>
                  </a:lnTo>
                  <a:cubicBezTo>
                    <a:pt x="99556" y="77129"/>
                    <a:pt x="99445" y="77134"/>
                    <a:pt x="99334" y="77134"/>
                  </a:cubicBezTo>
                  <a:cubicBezTo>
                    <a:pt x="99278" y="77134"/>
                    <a:pt x="99223" y="77133"/>
                    <a:pt x="99167" y="77129"/>
                  </a:cubicBezTo>
                  <a:cubicBezTo>
                    <a:pt x="98786" y="77117"/>
                    <a:pt x="98774" y="77105"/>
                    <a:pt x="98810" y="76724"/>
                  </a:cubicBezTo>
                  <a:cubicBezTo>
                    <a:pt x="98834" y="76533"/>
                    <a:pt x="98846" y="76343"/>
                    <a:pt x="98846" y="76152"/>
                  </a:cubicBezTo>
                  <a:lnTo>
                    <a:pt x="98846" y="69735"/>
                  </a:lnTo>
                  <a:cubicBezTo>
                    <a:pt x="98846" y="69449"/>
                    <a:pt x="98846" y="69163"/>
                    <a:pt x="98751" y="68890"/>
                  </a:cubicBezTo>
                  <a:cubicBezTo>
                    <a:pt x="98703" y="68711"/>
                    <a:pt x="98715" y="68509"/>
                    <a:pt x="98715" y="68318"/>
                  </a:cubicBezTo>
                  <a:cubicBezTo>
                    <a:pt x="98715" y="67306"/>
                    <a:pt x="98715" y="66282"/>
                    <a:pt x="98715" y="65258"/>
                  </a:cubicBezTo>
                  <a:cubicBezTo>
                    <a:pt x="98715" y="64996"/>
                    <a:pt x="98727" y="64734"/>
                    <a:pt x="98798" y="64484"/>
                  </a:cubicBezTo>
                  <a:cubicBezTo>
                    <a:pt x="98858" y="64258"/>
                    <a:pt x="98846" y="64008"/>
                    <a:pt x="98846" y="63770"/>
                  </a:cubicBezTo>
                  <a:cubicBezTo>
                    <a:pt x="98846" y="61198"/>
                    <a:pt x="98846" y="58638"/>
                    <a:pt x="98858" y="56067"/>
                  </a:cubicBezTo>
                  <a:cubicBezTo>
                    <a:pt x="98858" y="55709"/>
                    <a:pt x="98822" y="55352"/>
                    <a:pt x="98953" y="55007"/>
                  </a:cubicBezTo>
                  <a:cubicBezTo>
                    <a:pt x="99013" y="54876"/>
                    <a:pt x="98989" y="54721"/>
                    <a:pt x="98989" y="54578"/>
                  </a:cubicBezTo>
                  <a:cubicBezTo>
                    <a:pt x="99001" y="54412"/>
                    <a:pt x="98989" y="54245"/>
                    <a:pt x="98989" y="54078"/>
                  </a:cubicBezTo>
                  <a:cubicBezTo>
                    <a:pt x="99013" y="53614"/>
                    <a:pt x="99036" y="53578"/>
                    <a:pt x="99548" y="53566"/>
                  </a:cubicBezTo>
                  <a:lnTo>
                    <a:pt x="109252" y="53566"/>
                  </a:lnTo>
                  <a:cubicBezTo>
                    <a:pt x="109538" y="53566"/>
                    <a:pt x="109812" y="53566"/>
                    <a:pt x="110097" y="53661"/>
                  </a:cubicBezTo>
                  <a:cubicBezTo>
                    <a:pt x="110197" y="53695"/>
                    <a:pt x="110303" y="53702"/>
                    <a:pt x="110409" y="53702"/>
                  </a:cubicBezTo>
                  <a:cubicBezTo>
                    <a:pt x="110493" y="53702"/>
                    <a:pt x="110578" y="53697"/>
                    <a:pt x="110657" y="53697"/>
                  </a:cubicBezTo>
                  <a:cubicBezTo>
                    <a:pt x="110986" y="53700"/>
                    <a:pt x="111315" y="53701"/>
                    <a:pt x="111644" y="53701"/>
                  </a:cubicBezTo>
                  <a:cubicBezTo>
                    <a:pt x="112231" y="53701"/>
                    <a:pt x="112818" y="53698"/>
                    <a:pt x="113405" y="53698"/>
                  </a:cubicBezTo>
                  <a:cubicBezTo>
                    <a:pt x="113941" y="53698"/>
                    <a:pt x="114478" y="53700"/>
                    <a:pt x="115015" y="53709"/>
                  </a:cubicBezTo>
                  <a:cubicBezTo>
                    <a:pt x="115028" y="53709"/>
                    <a:pt x="115041" y="53710"/>
                    <a:pt x="115055" y="53710"/>
                  </a:cubicBezTo>
                  <a:cubicBezTo>
                    <a:pt x="115441" y="53710"/>
                    <a:pt x="115793" y="53562"/>
                    <a:pt x="116176" y="53562"/>
                  </a:cubicBezTo>
                  <a:cubicBezTo>
                    <a:pt x="116213" y="53562"/>
                    <a:pt x="116251" y="53563"/>
                    <a:pt x="116289" y="53566"/>
                  </a:cubicBezTo>
                  <a:cubicBezTo>
                    <a:pt x="116630" y="53597"/>
                    <a:pt x="116962" y="53718"/>
                    <a:pt x="117317" y="53718"/>
                  </a:cubicBezTo>
                  <a:cubicBezTo>
                    <a:pt x="117370" y="53718"/>
                    <a:pt x="117424" y="53715"/>
                    <a:pt x="117479" y="53709"/>
                  </a:cubicBezTo>
                  <a:cubicBezTo>
                    <a:pt x="117836" y="53673"/>
                    <a:pt x="118182" y="53721"/>
                    <a:pt x="118539" y="53602"/>
                  </a:cubicBezTo>
                  <a:cubicBezTo>
                    <a:pt x="118683" y="53562"/>
                    <a:pt x="118832" y="53541"/>
                    <a:pt x="118982" y="53541"/>
                  </a:cubicBezTo>
                  <a:close/>
                  <a:moveTo>
                    <a:pt x="205140" y="55844"/>
                  </a:moveTo>
                  <a:cubicBezTo>
                    <a:pt x="205192" y="55844"/>
                    <a:pt x="205242" y="55849"/>
                    <a:pt x="205288" y="55864"/>
                  </a:cubicBezTo>
                  <a:cubicBezTo>
                    <a:pt x="205644" y="55983"/>
                    <a:pt x="206004" y="56007"/>
                    <a:pt x="206366" y="56007"/>
                  </a:cubicBezTo>
                  <a:cubicBezTo>
                    <a:pt x="206621" y="56007"/>
                    <a:pt x="206877" y="55995"/>
                    <a:pt x="207133" y="55995"/>
                  </a:cubicBezTo>
                  <a:lnTo>
                    <a:pt x="218194" y="55995"/>
                  </a:lnTo>
                  <a:cubicBezTo>
                    <a:pt x="218408" y="55995"/>
                    <a:pt x="218623" y="55995"/>
                    <a:pt x="218837" y="56007"/>
                  </a:cubicBezTo>
                  <a:cubicBezTo>
                    <a:pt x="219004" y="56019"/>
                    <a:pt x="219087" y="56126"/>
                    <a:pt x="219099" y="56293"/>
                  </a:cubicBezTo>
                  <a:cubicBezTo>
                    <a:pt x="219111" y="56436"/>
                    <a:pt x="219111" y="56578"/>
                    <a:pt x="219111" y="56721"/>
                  </a:cubicBezTo>
                  <a:cubicBezTo>
                    <a:pt x="219111" y="61150"/>
                    <a:pt x="219111" y="65568"/>
                    <a:pt x="219111" y="69997"/>
                  </a:cubicBezTo>
                  <a:cubicBezTo>
                    <a:pt x="219099" y="70259"/>
                    <a:pt x="219099" y="70509"/>
                    <a:pt x="219028" y="70771"/>
                  </a:cubicBezTo>
                  <a:cubicBezTo>
                    <a:pt x="218968" y="70997"/>
                    <a:pt x="218968" y="71235"/>
                    <a:pt x="218968" y="71473"/>
                  </a:cubicBezTo>
                  <a:cubicBezTo>
                    <a:pt x="218956" y="72830"/>
                    <a:pt x="218968" y="74188"/>
                    <a:pt x="218956" y="75545"/>
                  </a:cubicBezTo>
                  <a:cubicBezTo>
                    <a:pt x="218956" y="76271"/>
                    <a:pt x="218956" y="76271"/>
                    <a:pt x="218194" y="76283"/>
                  </a:cubicBezTo>
                  <a:lnTo>
                    <a:pt x="216634" y="76283"/>
                  </a:lnTo>
                  <a:cubicBezTo>
                    <a:pt x="216525" y="76283"/>
                    <a:pt x="216416" y="76279"/>
                    <a:pt x="216307" y="76279"/>
                  </a:cubicBezTo>
                  <a:cubicBezTo>
                    <a:pt x="216108" y="76279"/>
                    <a:pt x="215910" y="76294"/>
                    <a:pt x="215718" y="76379"/>
                  </a:cubicBezTo>
                  <a:cubicBezTo>
                    <a:pt x="215670" y="76402"/>
                    <a:pt x="215622" y="76402"/>
                    <a:pt x="215575" y="76402"/>
                  </a:cubicBezTo>
                  <a:cubicBezTo>
                    <a:pt x="215521" y="76402"/>
                    <a:pt x="215467" y="76401"/>
                    <a:pt x="215413" y="76401"/>
                  </a:cubicBezTo>
                  <a:cubicBezTo>
                    <a:pt x="214635" y="76401"/>
                    <a:pt x="213867" y="76479"/>
                    <a:pt x="213098" y="76557"/>
                  </a:cubicBezTo>
                  <a:cubicBezTo>
                    <a:pt x="212598" y="76605"/>
                    <a:pt x="212098" y="76521"/>
                    <a:pt x="211610" y="76676"/>
                  </a:cubicBezTo>
                  <a:cubicBezTo>
                    <a:pt x="211529" y="76703"/>
                    <a:pt x="211443" y="76711"/>
                    <a:pt x="211355" y="76711"/>
                  </a:cubicBezTo>
                  <a:cubicBezTo>
                    <a:pt x="211250" y="76711"/>
                    <a:pt x="211142" y="76700"/>
                    <a:pt x="211038" y="76700"/>
                  </a:cubicBezTo>
                  <a:cubicBezTo>
                    <a:pt x="210693" y="76712"/>
                    <a:pt x="210336" y="76700"/>
                    <a:pt x="209979" y="76807"/>
                  </a:cubicBezTo>
                  <a:cubicBezTo>
                    <a:pt x="209848" y="76843"/>
                    <a:pt x="209708" y="76852"/>
                    <a:pt x="209565" y="76852"/>
                  </a:cubicBezTo>
                  <a:cubicBezTo>
                    <a:pt x="209422" y="76852"/>
                    <a:pt x="209276" y="76843"/>
                    <a:pt x="209133" y="76843"/>
                  </a:cubicBezTo>
                  <a:cubicBezTo>
                    <a:pt x="208681" y="76867"/>
                    <a:pt x="208229" y="76819"/>
                    <a:pt x="207788" y="76962"/>
                  </a:cubicBezTo>
                  <a:cubicBezTo>
                    <a:pt x="207712" y="76989"/>
                    <a:pt x="207629" y="76996"/>
                    <a:pt x="207543" y="76996"/>
                  </a:cubicBezTo>
                  <a:cubicBezTo>
                    <a:pt x="207440" y="76996"/>
                    <a:pt x="207332" y="76986"/>
                    <a:pt x="207228" y="76986"/>
                  </a:cubicBezTo>
                  <a:cubicBezTo>
                    <a:pt x="206824" y="76992"/>
                    <a:pt x="206419" y="76992"/>
                    <a:pt x="206014" y="76992"/>
                  </a:cubicBezTo>
                  <a:cubicBezTo>
                    <a:pt x="205609" y="76992"/>
                    <a:pt x="205204" y="76992"/>
                    <a:pt x="204800" y="76998"/>
                  </a:cubicBezTo>
                  <a:cubicBezTo>
                    <a:pt x="204581" y="76998"/>
                    <a:pt x="204361" y="76988"/>
                    <a:pt x="204143" y="76988"/>
                  </a:cubicBezTo>
                  <a:cubicBezTo>
                    <a:pt x="203816" y="76988"/>
                    <a:pt x="203490" y="77010"/>
                    <a:pt x="203168" y="77117"/>
                  </a:cubicBezTo>
                  <a:cubicBezTo>
                    <a:pt x="203123" y="77132"/>
                    <a:pt x="203072" y="77136"/>
                    <a:pt x="203020" y="77136"/>
                  </a:cubicBezTo>
                  <a:cubicBezTo>
                    <a:pt x="202951" y="77136"/>
                    <a:pt x="202879" y="77129"/>
                    <a:pt x="202811" y="77129"/>
                  </a:cubicBezTo>
                  <a:lnTo>
                    <a:pt x="199323" y="77129"/>
                  </a:lnTo>
                  <a:cubicBezTo>
                    <a:pt x="199180" y="77129"/>
                    <a:pt x="199037" y="77117"/>
                    <a:pt x="198894" y="77105"/>
                  </a:cubicBezTo>
                  <a:cubicBezTo>
                    <a:pt x="198787" y="77093"/>
                    <a:pt x="198716" y="77010"/>
                    <a:pt x="198704" y="76914"/>
                  </a:cubicBezTo>
                  <a:cubicBezTo>
                    <a:pt x="198692" y="76700"/>
                    <a:pt x="198680" y="76486"/>
                    <a:pt x="198680" y="76271"/>
                  </a:cubicBezTo>
                  <a:lnTo>
                    <a:pt x="198680" y="66996"/>
                  </a:lnTo>
                  <a:cubicBezTo>
                    <a:pt x="198680" y="63925"/>
                    <a:pt x="198680" y="60853"/>
                    <a:pt x="198680" y="57781"/>
                  </a:cubicBezTo>
                  <a:cubicBezTo>
                    <a:pt x="198680" y="57424"/>
                    <a:pt x="198716" y="57067"/>
                    <a:pt x="198573" y="56733"/>
                  </a:cubicBezTo>
                  <a:cubicBezTo>
                    <a:pt x="198549" y="56686"/>
                    <a:pt x="198549" y="56638"/>
                    <a:pt x="198549" y="56590"/>
                  </a:cubicBezTo>
                  <a:cubicBezTo>
                    <a:pt x="198516" y="55934"/>
                    <a:pt x="198543" y="55851"/>
                    <a:pt x="199074" y="55851"/>
                  </a:cubicBezTo>
                  <a:cubicBezTo>
                    <a:pt x="199121" y="55851"/>
                    <a:pt x="199172" y="55851"/>
                    <a:pt x="199227" y="55852"/>
                  </a:cubicBezTo>
                  <a:lnTo>
                    <a:pt x="204931" y="55852"/>
                  </a:lnTo>
                  <a:cubicBezTo>
                    <a:pt x="204999" y="55852"/>
                    <a:pt x="205071" y="55844"/>
                    <a:pt x="205140" y="55844"/>
                  </a:cubicBezTo>
                  <a:close/>
                  <a:moveTo>
                    <a:pt x="97852" y="53565"/>
                  </a:moveTo>
                  <a:cubicBezTo>
                    <a:pt x="98190" y="53565"/>
                    <a:pt x="98275" y="53662"/>
                    <a:pt x="98286" y="54054"/>
                  </a:cubicBezTo>
                  <a:cubicBezTo>
                    <a:pt x="98286" y="55054"/>
                    <a:pt x="98286" y="56055"/>
                    <a:pt x="98286" y="57055"/>
                  </a:cubicBezTo>
                  <a:cubicBezTo>
                    <a:pt x="98286" y="57126"/>
                    <a:pt x="98298" y="57210"/>
                    <a:pt x="98274" y="57269"/>
                  </a:cubicBezTo>
                  <a:cubicBezTo>
                    <a:pt x="98060" y="58019"/>
                    <a:pt x="98143" y="58781"/>
                    <a:pt x="98143" y="59543"/>
                  </a:cubicBezTo>
                  <a:cubicBezTo>
                    <a:pt x="98143" y="65091"/>
                    <a:pt x="98143" y="70628"/>
                    <a:pt x="98143" y="76176"/>
                  </a:cubicBezTo>
                  <a:cubicBezTo>
                    <a:pt x="98143" y="77086"/>
                    <a:pt x="98199" y="77142"/>
                    <a:pt x="97509" y="77142"/>
                  </a:cubicBezTo>
                  <a:cubicBezTo>
                    <a:pt x="97414" y="77142"/>
                    <a:pt x="97305" y="77141"/>
                    <a:pt x="97179" y="77141"/>
                  </a:cubicBezTo>
                  <a:lnTo>
                    <a:pt x="86821" y="77141"/>
                  </a:lnTo>
                  <a:cubicBezTo>
                    <a:pt x="86511" y="77141"/>
                    <a:pt x="86213" y="77141"/>
                    <a:pt x="85904" y="77224"/>
                  </a:cubicBezTo>
                  <a:cubicBezTo>
                    <a:pt x="85742" y="77266"/>
                    <a:pt x="85575" y="77272"/>
                    <a:pt x="85405" y="77272"/>
                  </a:cubicBezTo>
                  <a:cubicBezTo>
                    <a:pt x="85337" y="77272"/>
                    <a:pt x="85269" y="77272"/>
                    <a:pt x="85201" y="77272"/>
                  </a:cubicBezTo>
                  <a:cubicBezTo>
                    <a:pt x="83011" y="77272"/>
                    <a:pt x="80820" y="77272"/>
                    <a:pt x="78629" y="77283"/>
                  </a:cubicBezTo>
                  <a:cubicBezTo>
                    <a:pt x="78572" y="77283"/>
                    <a:pt x="78515" y="77283"/>
                    <a:pt x="78458" y="77283"/>
                  </a:cubicBezTo>
                  <a:cubicBezTo>
                    <a:pt x="78229" y="77283"/>
                    <a:pt x="78003" y="77291"/>
                    <a:pt x="77784" y="77367"/>
                  </a:cubicBezTo>
                  <a:cubicBezTo>
                    <a:pt x="77629" y="77414"/>
                    <a:pt x="77450" y="77414"/>
                    <a:pt x="77284" y="77414"/>
                  </a:cubicBezTo>
                  <a:cubicBezTo>
                    <a:pt x="76196" y="77414"/>
                    <a:pt x="75103" y="77420"/>
                    <a:pt x="74009" y="77420"/>
                  </a:cubicBezTo>
                  <a:cubicBezTo>
                    <a:pt x="73462" y="77420"/>
                    <a:pt x="72914" y="77418"/>
                    <a:pt x="72366" y="77414"/>
                  </a:cubicBezTo>
                  <a:cubicBezTo>
                    <a:pt x="71723" y="77414"/>
                    <a:pt x="71712" y="77414"/>
                    <a:pt x="71712" y="76783"/>
                  </a:cubicBezTo>
                  <a:cubicBezTo>
                    <a:pt x="71712" y="74783"/>
                    <a:pt x="71712" y="72783"/>
                    <a:pt x="71712" y="70783"/>
                  </a:cubicBezTo>
                  <a:lnTo>
                    <a:pt x="71723" y="70783"/>
                  </a:lnTo>
                  <a:cubicBezTo>
                    <a:pt x="71723" y="68858"/>
                    <a:pt x="71723" y="66933"/>
                    <a:pt x="71723" y="65008"/>
                  </a:cubicBezTo>
                  <a:cubicBezTo>
                    <a:pt x="71723" y="64675"/>
                    <a:pt x="71712" y="64353"/>
                    <a:pt x="71819" y="64020"/>
                  </a:cubicBezTo>
                  <a:cubicBezTo>
                    <a:pt x="71878" y="63817"/>
                    <a:pt x="71854" y="63591"/>
                    <a:pt x="71854" y="63377"/>
                  </a:cubicBezTo>
                  <a:cubicBezTo>
                    <a:pt x="71866" y="62305"/>
                    <a:pt x="71866" y="61246"/>
                    <a:pt x="71866" y="60174"/>
                  </a:cubicBezTo>
                  <a:cubicBezTo>
                    <a:pt x="71866" y="59769"/>
                    <a:pt x="71866" y="59365"/>
                    <a:pt x="71973" y="58972"/>
                  </a:cubicBezTo>
                  <a:cubicBezTo>
                    <a:pt x="72045" y="58674"/>
                    <a:pt x="71997" y="58353"/>
                    <a:pt x="72009" y="58043"/>
                  </a:cubicBezTo>
                  <a:cubicBezTo>
                    <a:pt x="72021" y="57638"/>
                    <a:pt x="71973" y="57233"/>
                    <a:pt x="72116" y="56840"/>
                  </a:cubicBezTo>
                  <a:cubicBezTo>
                    <a:pt x="72176" y="56674"/>
                    <a:pt x="72164" y="56459"/>
                    <a:pt x="72140" y="56269"/>
                  </a:cubicBezTo>
                  <a:cubicBezTo>
                    <a:pt x="72093" y="55769"/>
                    <a:pt x="72283" y="55293"/>
                    <a:pt x="72319" y="54793"/>
                  </a:cubicBezTo>
                  <a:cubicBezTo>
                    <a:pt x="72319" y="54662"/>
                    <a:pt x="72426" y="54578"/>
                    <a:pt x="72557" y="54578"/>
                  </a:cubicBezTo>
                  <a:cubicBezTo>
                    <a:pt x="72986" y="54566"/>
                    <a:pt x="73414" y="54566"/>
                    <a:pt x="73843" y="54566"/>
                  </a:cubicBezTo>
                  <a:cubicBezTo>
                    <a:pt x="73910" y="54565"/>
                    <a:pt x="73977" y="54564"/>
                    <a:pt x="74044" y="54564"/>
                  </a:cubicBezTo>
                  <a:cubicBezTo>
                    <a:pt x="74116" y="54564"/>
                    <a:pt x="74187" y="54565"/>
                    <a:pt x="74258" y="54565"/>
                  </a:cubicBezTo>
                  <a:cubicBezTo>
                    <a:pt x="74571" y="54565"/>
                    <a:pt x="74882" y="54555"/>
                    <a:pt x="75188" y="54447"/>
                  </a:cubicBezTo>
                  <a:cubicBezTo>
                    <a:pt x="75266" y="54423"/>
                    <a:pt x="75349" y="54418"/>
                    <a:pt x="75434" y="54418"/>
                  </a:cubicBezTo>
                  <a:cubicBezTo>
                    <a:pt x="75519" y="54418"/>
                    <a:pt x="75605" y="54423"/>
                    <a:pt x="75688" y="54423"/>
                  </a:cubicBezTo>
                  <a:lnTo>
                    <a:pt x="77319" y="54423"/>
                  </a:lnTo>
                  <a:cubicBezTo>
                    <a:pt x="77376" y="54423"/>
                    <a:pt x="77432" y="54424"/>
                    <a:pt x="77488" y="54424"/>
                  </a:cubicBezTo>
                  <a:cubicBezTo>
                    <a:pt x="77741" y="54424"/>
                    <a:pt x="77993" y="54416"/>
                    <a:pt x="78236" y="54328"/>
                  </a:cubicBezTo>
                  <a:cubicBezTo>
                    <a:pt x="78391" y="54281"/>
                    <a:pt x="78570" y="54292"/>
                    <a:pt x="78736" y="54281"/>
                  </a:cubicBezTo>
                  <a:cubicBezTo>
                    <a:pt x="79403" y="54257"/>
                    <a:pt x="80058" y="54316"/>
                    <a:pt x="80725" y="54162"/>
                  </a:cubicBezTo>
                  <a:cubicBezTo>
                    <a:pt x="80862" y="54127"/>
                    <a:pt x="81005" y="54117"/>
                    <a:pt x="81151" y="54117"/>
                  </a:cubicBezTo>
                  <a:cubicBezTo>
                    <a:pt x="81360" y="54117"/>
                    <a:pt x="81574" y="54138"/>
                    <a:pt x="81784" y="54138"/>
                  </a:cubicBezTo>
                  <a:cubicBezTo>
                    <a:pt x="82141" y="54126"/>
                    <a:pt x="82499" y="54150"/>
                    <a:pt x="82844" y="54031"/>
                  </a:cubicBezTo>
                  <a:cubicBezTo>
                    <a:pt x="82943" y="53997"/>
                    <a:pt x="83050" y="53990"/>
                    <a:pt x="83157" y="53990"/>
                  </a:cubicBezTo>
                  <a:cubicBezTo>
                    <a:pt x="83244" y="53990"/>
                    <a:pt x="83331" y="53995"/>
                    <a:pt x="83415" y="53995"/>
                  </a:cubicBezTo>
                  <a:lnTo>
                    <a:pt x="85058" y="53995"/>
                  </a:lnTo>
                  <a:cubicBezTo>
                    <a:pt x="85297" y="53995"/>
                    <a:pt x="85523" y="53983"/>
                    <a:pt x="85761" y="53911"/>
                  </a:cubicBezTo>
                  <a:cubicBezTo>
                    <a:pt x="85963" y="53864"/>
                    <a:pt x="86178" y="53864"/>
                    <a:pt x="86392" y="53852"/>
                  </a:cubicBezTo>
                  <a:lnTo>
                    <a:pt x="88535" y="53852"/>
                  </a:lnTo>
                  <a:cubicBezTo>
                    <a:pt x="88603" y="53852"/>
                    <a:pt x="88670" y="53852"/>
                    <a:pt x="88737" y="53852"/>
                  </a:cubicBezTo>
                  <a:cubicBezTo>
                    <a:pt x="89074" y="53852"/>
                    <a:pt x="89410" y="53844"/>
                    <a:pt x="89738" y="53745"/>
                  </a:cubicBezTo>
                  <a:cubicBezTo>
                    <a:pt x="89843" y="53712"/>
                    <a:pt x="89960" y="53704"/>
                    <a:pt x="90080" y="53704"/>
                  </a:cubicBezTo>
                  <a:cubicBezTo>
                    <a:pt x="90176" y="53704"/>
                    <a:pt x="90273" y="53709"/>
                    <a:pt x="90369" y="53709"/>
                  </a:cubicBezTo>
                  <a:lnTo>
                    <a:pt x="96441" y="53709"/>
                  </a:lnTo>
                  <a:cubicBezTo>
                    <a:pt x="96561" y="53709"/>
                    <a:pt x="96681" y="53713"/>
                    <a:pt x="96801" y="53713"/>
                  </a:cubicBezTo>
                  <a:cubicBezTo>
                    <a:pt x="97061" y="53713"/>
                    <a:pt x="97319" y="53696"/>
                    <a:pt x="97572" y="53590"/>
                  </a:cubicBezTo>
                  <a:cubicBezTo>
                    <a:pt x="97631" y="53566"/>
                    <a:pt x="97715" y="53578"/>
                    <a:pt x="97786" y="53566"/>
                  </a:cubicBezTo>
                  <a:cubicBezTo>
                    <a:pt x="97809" y="53566"/>
                    <a:pt x="97831" y="53565"/>
                    <a:pt x="97852" y="53565"/>
                  </a:cubicBezTo>
                  <a:close/>
                  <a:moveTo>
                    <a:pt x="71354" y="54566"/>
                  </a:moveTo>
                  <a:cubicBezTo>
                    <a:pt x="71628" y="54578"/>
                    <a:pt x="71712" y="54650"/>
                    <a:pt x="71712" y="54912"/>
                  </a:cubicBezTo>
                  <a:cubicBezTo>
                    <a:pt x="71712" y="55293"/>
                    <a:pt x="71771" y="55674"/>
                    <a:pt x="71640" y="56043"/>
                  </a:cubicBezTo>
                  <a:cubicBezTo>
                    <a:pt x="71604" y="56126"/>
                    <a:pt x="71581" y="56233"/>
                    <a:pt x="71581" y="56317"/>
                  </a:cubicBezTo>
                  <a:cubicBezTo>
                    <a:pt x="71664" y="57412"/>
                    <a:pt x="71414" y="58495"/>
                    <a:pt x="71438" y="59591"/>
                  </a:cubicBezTo>
                  <a:cubicBezTo>
                    <a:pt x="71438" y="60043"/>
                    <a:pt x="71438" y="60496"/>
                    <a:pt x="71438" y="60948"/>
                  </a:cubicBezTo>
                  <a:cubicBezTo>
                    <a:pt x="71426" y="61234"/>
                    <a:pt x="71426" y="61508"/>
                    <a:pt x="71342" y="61793"/>
                  </a:cubicBezTo>
                  <a:cubicBezTo>
                    <a:pt x="71283" y="62043"/>
                    <a:pt x="71295" y="62317"/>
                    <a:pt x="71295" y="62567"/>
                  </a:cubicBezTo>
                  <a:cubicBezTo>
                    <a:pt x="71295" y="67211"/>
                    <a:pt x="71295" y="71854"/>
                    <a:pt x="71295" y="76498"/>
                  </a:cubicBezTo>
                  <a:cubicBezTo>
                    <a:pt x="71295" y="76712"/>
                    <a:pt x="71295" y="76926"/>
                    <a:pt x="71283" y="77141"/>
                  </a:cubicBezTo>
                  <a:cubicBezTo>
                    <a:pt x="71271" y="77307"/>
                    <a:pt x="71164" y="77402"/>
                    <a:pt x="71009" y="77402"/>
                  </a:cubicBezTo>
                  <a:cubicBezTo>
                    <a:pt x="70819" y="77414"/>
                    <a:pt x="70628" y="77414"/>
                    <a:pt x="70438" y="77414"/>
                  </a:cubicBezTo>
                  <a:cubicBezTo>
                    <a:pt x="68485" y="77426"/>
                    <a:pt x="66532" y="77426"/>
                    <a:pt x="64580" y="77426"/>
                  </a:cubicBezTo>
                  <a:lnTo>
                    <a:pt x="58793" y="77426"/>
                  </a:lnTo>
                  <a:cubicBezTo>
                    <a:pt x="58691" y="77426"/>
                    <a:pt x="58589" y="77424"/>
                    <a:pt x="58487" y="77424"/>
                  </a:cubicBezTo>
                  <a:cubicBezTo>
                    <a:pt x="58233" y="77424"/>
                    <a:pt x="57980" y="77437"/>
                    <a:pt x="57734" y="77522"/>
                  </a:cubicBezTo>
                  <a:cubicBezTo>
                    <a:pt x="57634" y="77555"/>
                    <a:pt x="57528" y="77562"/>
                    <a:pt x="57420" y="77562"/>
                  </a:cubicBezTo>
                  <a:cubicBezTo>
                    <a:pt x="57334" y="77562"/>
                    <a:pt x="57247" y="77557"/>
                    <a:pt x="57162" y="77557"/>
                  </a:cubicBezTo>
                  <a:cubicBezTo>
                    <a:pt x="56650" y="77563"/>
                    <a:pt x="56138" y="77563"/>
                    <a:pt x="55626" y="77563"/>
                  </a:cubicBezTo>
                  <a:cubicBezTo>
                    <a:pt x="55114" y="77563"/>
                    <a:pt x="54602" y="77563"/>
                    <a:pt x="54090" y="77569"/>
                  </a:cubicBezTo>
                  <a:cubicBezTo>
                    <a:pt x="53951" y="77569"/>
                    <a:pt x="53811" y="77565"/>
                    <a:pt x="53670" y="77565"/>
                  </a:cubicBezTo>
                  <a:cubicBezTo>
                    <a:pt x="53389" y="77565"/>
                    <a:pt x="53106" y="77581"/>
                    <a:pt x="52828" y="77676"/>
                  </a:cubicBezTo>
                  <a:cubicBezTo>
                    <a:pt x="52758" y="77703"/>
                    <a:pt x="52683" y="77711"/>
                    <a:pt x="52606" y="77711"/>
                  </a:cubicBezTo>
                  <a:cubicBezTo>
                    <a:pt x="52514" y="77711"/>
                    <a:pt x="52419" y="77700"/>
                    <a:pt x="52328" y="77700"/>
                  </a:cubicBezTo>
                  <a:cubicBezTo>
                    <a:pt x="51995" y="77706"/>
                    <a:pt x="51661" y="77706"/>
                    <a:pt x="51328" y="77706"/>
                  </a:cubicBezTo>
                  <a:cubicBezTo>
                    <a:pt x="50995" y="77706"/>
                    <a:pt x="50661" y="77706"/>
                    <a:pt x="50328" y="77712"/>
                  </a:cubicBezTo>
                  <a:cubicBezTo>
                    <a:pt x="50091" y="77712"/>
                    <a:pt x="49855" y="77700"/>
                    <a:pt x="49619" y="77700"/>
                  </a:cubicBezTo>
                  <a:cubicBezTo>
                    <a:pt x="49285" y="77700"/>
                    <a:pt x="48953" y="77724"/>
                    <a:pt x="48625" y="77843"/>
                  </a:cubicBezTo>
                  <a:cubicBezTo>
                    <a:pt x="48587" y="77842"/>
                    <a:pt x="48549" y="77841"/>
                    <a:pt x="48511" y="77841"/>
                  </a:cubicBezTo>
                  <a:cubicBezTo>
                    <a:pt x="47840" y="77841"/>
                    <a:pt x="47169" y="78007"/>
                    <a:pt x="46491" y="78007"/>
                  </a:cubicBezTo>
                  <a:cubicBezTo>
                    <a:pt x="46401" y="78007"/>
                    <a:pt x="46311" y="78004"/>
                    <a:pt x="46220" y="77998"/>
                  </a:cubicBezTo>
                  <a:cubicBezTo>
                    <a:pt x="46164" y="77994"/>
                    <a:pt x="46108" y="77992"/>
                    <a:pt x="46053" y="77992"/>
                  </a:cubicBezTo>
                  <a:cubicBezTo>
                    <a:pt x="45754" y="77992"/>
                    <a:pt x="45462" y="78041"/>
                    <a:pt x="45161" y="78081"/>
                  </a:cubicBezTo>
                  <a:cubicBezTo>
                    <a:pt x="44923" y="78118"/>
                    <a:pt x="44681" y="78129"/>
                    <a:pt x="44438" y="78129"/>
                  </a:cubicBezTo>
                  <a:cubicBezTo>
                    <a:pt x="44134" y="78129"/>
                    <a:pt x="43828" y="78112"/>
                    <a:pt x="43529" y="78105"/>
                  </a:cubicBezTo>
                  <a:cubicBezTo>
                    <a:pt x="43387" y="78105"/>
                    <a:pt x="43327" y="77998"/>
                    <a:pt x="43303" y="77867"/>
                  </a:cubicBezTo>
                  <a:cubicBezTo>
                    <a:pt x="43303" y="77795"/>
                    <a:pt x="43291" y="77724"/>
                    <a:pt x="43303" y="77653"/>
                  </a:cubicBezTo>
                  <a:cubicBezTo>
                    <a:pt x="43529" y="76938"/>
                    <a:pt x="43398" y="76188"/>
                    <a:pt x="43434" y="75462"/>
                  </a:cubicBezTo>
                  <a:cubicBezTo>
                    <a:pt x="43458" y="75057"/>
                    <a:pt x="43410" y="74652"/>
                    <a:pt x="43541" y="74259"/>
                  </a:cubicBezTo>
                  <a:cubicBezTo>
                    <a:pt x="43601" y="74081"/>
                    <a:pt x="43577" y="73878"/>
                    <a:pt x="43577" y="73688"/>
                  </a:cubicBezTo>
                  <a:cubicBezTo>
                    <a:pt x="43577" y="72735"/>
                    <a:pt x="43577" y="71783"/>
                    <a:pt x="43577" y="70830"/>
                  </a:cubicBezTo>
                  <a:cubicBezTo>
                    <a:pt x="43589" y="70342"/>
                    <a:pt x="43541" y="69842"/>
                    <a:pt x="43696" y="69354"/>
                  </a:cubicBezTo>
                  <a:cubicBezTo>
                    <a:pt x="43744" y="69199"/>
                    <a:pt x="43720" y="69021"/>
                    <a:pt x="43720" y="68854"/>
                  </a:cubicBezTo>
                  <a:cubicBezTo>
                    <a:pt x="43720" y="68235"/>
                    <a:pt x="43720" y="67616"/>
                    <a:pt x="43720" y="66996"/>
                  </a:cubicBezTo>
                  <a:cubicBezTo>
                    <a:pt x="43720" y="66735"/>
                    <a:pt x="43708" y="66473"/>
                    <a:pt x="43803" y="66223"/>
                  </a:cubicBezTo>
                  <a:cubicBezTo>
                    <a:pt x="43839" y="66151"/>
                    <a:pt x="43851" y="66080"/>
                    <a:pt x="43851" y="66008"/>
                  </a:cubicBezTo>
                  <a:cubicBezTo>
                    <a:pt x="43815" y="65080"/>
                    <a:pt x="43994" y="64163"/>
                    <a:pt x="43994" y="63246"/>
                  </a:cubicBezTo>
                  <a:cubicBezTo>
                    <a:pt x="44030" y="61079"/>
                    <a:pt x="44006" y="58912"/>
                    <a:pt x="44006" y="56745"/>
                  </a:cubicBezTo>
                  <a:cubicBezTo>
                    <a:pt x="44018" y="55864"/>
                    <a:pt x="44030" y="55852"/>
                    <a:pt x="44875" y="55852"/>
                  </a:cubicBezTo>
                  <a:cubicBezTo>
                    <a:pt x="45196" y="55846"/>
                    <a:pt x="45518" y="55846"/>
                    <a:pt x="45839" y="55846"/>
                  </a:cubicBezTo>
                  <a:cubicBezTo>
                    <a:pt x="46161" y="55846"/>
                    <a:pt x="46482" y="55846"/>
                    <a:pt x="46804" y="55840"/>
                  </a:cubicBezTo>
                  <a:cubicBezTo>
                    <a:pt x="46906" y="55840"/>
                    <a:pt x="47007" y="55842"/>
                    <a:pt x="47107" y="55842"/>
                  </a:cubicBezTo>
                  <a:cubicBezTo>
                    <a:pt x="47359" y="55842"/>
                    <a:pt x="47608" y="55830"/>
                    <a:pt x="47863" y="55745"/>
                  </a:cubicBezTo>
                  <a:cubicBezTo>
                    <a:pt x="47943" y="55712"/>
                    <a:pt x="48033" y="55705"/>
                    <a:pt x="48126" y="55705"/>
                  </a:cubicBezTo>
                  <a:cubicBezTo>
                    <a:pt x="48201" y="55705"/>
                    <a:pt x="48277" y="55709"/>
                    <a:pt x="48351" y="55709"/>
                  </a:cubicBezTo>
                  <a:cubicBezTo>
                    <a:pt x="48649" y="55703"/>
                    <a:pt x="48947" y="55703"/>
                    <a:pt x="49244" y="55703"/>
                  </a:cubicBezTo>
                  <a:cubicBezTo>
                    <a:pt x="49542" y="55703"/>
                    <a:pt x="49840" y="55703"/>
                    <a:pt x="50137" y="55697"/>
                  </a:cubicBezTo>
                  <a:cubicBezTo>
                    <a:pt x="50249" y="55697"/>
                    <a:pt x="50360" y="55701"/>
                    <a:pt x="50470" y="55701"/>
                  </a:cubicBezTo>
                  <a:cubicBezTo>
                    <a:pt x="50692" y="55701"/>
                    <a:pt x="50911" y="55686"/>
                    <a:pt x="51126" y="55590"/>
                  </a:cubicBezTo>
                  <a:cubicBezTo>
                    <a:pt x="51185" y="55566"/>
                    <a:pt x="51269" y="55566"/>
                    <a:pt x="51340" y="55566"/>
                  </a:cubicBezTo>
                  <a:cubicBezTo>
                    <a:pt x="51438" y="55570"/>
                    <a:pt x="51536" y="55572"/>
                    <a:pt x="51634" y="55572"/>
                  </a:cubicBezTo>
                  <a:cubicBezTo>
                    <a:pt x="52606" y="55572"/>
                    <a:pt x="53565" y="55400"/>
                    <a:pt x="54536" y="55400"/>
                  </a:cubicBezTo>
                  <a:cubicBezTo>
                    <a:pt x="54677" y="55400"/>
                    <a:pt x="54818" y="55403"/>
                    <a:pt x="54959" y="55412"/>
                  </a:cubicBezTo>
                  <a:cubicBezTo>
                    <a:pt x="55085" y="55419"/>
                    <a:pt x="55210" y="55424"/>
                    <a:pt x="55334" y="55424"/>
                  </a:cubicBezTo>
                  <a:cubicBezTo>
                    <a:pt x="55613" y="55424"/>
                    <a:pt x="55890" y="55399"/>
                    <a:pt x="56162" y="55316"/>
                  </a:cubicBezTo>
                  <a:cubicBezTo>
                    <a:pt x="56263" y="55281"/>
                    <a:pt x="56370" y="55272"/>
                    <a:pt x="56479" y="55272"/>
                  </a:cubicBezTo>
                  <a:cubicBezTo>
                    <a:pt x="56588" y="55272"/>
                    <a:pt x="56698" y="55281"/>
                    <a:pt x="56805" y="55281"/>
                  </a:cubicBezTo>
                  <a:cubicBezTo>
                    <a:pt x="57484" y="55257"/>
                    <a:pt x="58174" y="55316"/>
                    <a:pt x="58865" y="55162"/>
                  </a:cubicBezTo>
                  <a:cubicBezTo>
                    <a:pt x="59017" y="55124"/>
                    <a:pt x="59175" y="55112"/>
                    <a:pt x="59336" y="55112"/>
                  </a:cubicBezTo>
                  <a:cubicBezTo>
                    <a:pt x="59577" y="55112"/>
                    <a:pt x="59824" y="55138"/>
                    <a:pt x="60067" y="55138"/>
                  </a:cubicBezTo>
                  <a:cubicBezTo>
                    <a:pt x="60118" y="55136"/>
                    <a:pt x="60169" y="55136"/>
                    <a:pt x="60220" y="55136"/>
                  </a:cubicBezTo>
                  <a:cubicBezTo>
                    <a:pt x="60288" y="55136"/>
                    <a:pt x="60356" y="55137"/>
                    <a:pt x="60424" y="55137"/>
                  </a:cubicBezTo>
                  <a:cubicBezTo>
                    <a:pt x="60661" y="55137"/>
                    <a:pt x="60897" y="55126"/>
                    <a:pt x="61127" y="55031"/>
                  </a:cubicBezTo>
                  <a:cubicBezTo>
                    <a:pt x="61186" y="54995"/>
                    <a:pt x="61270" y="54995"/>
                    <a:pt x="61341" y="54995"/>
                  </a:cubicBezTo>
                  <a:cubicBezTo>
                    <a:pt x="61467" y="55003"/>
                    <a:pt x="61593" y="55007"/>
                    <a:pt x="61718" y="55007"/>
                  </a:cubicBezTo>
                  <a:cubicBezTo>
                    <a:pt x="62601" y="55007"/>
                    <a:pt x="63472" y="54832"/>
                    <a:pt x="64355" y="54832"/>
                  </a:cubicBezTo>
                  <a:cubicBezTo>
                    <a:pt x="64461" y="54832"/>
                    <a:pt x="64568" y="54834"/>
                    <a:pt x="64675" y="54840"/>
                  </a:cubicBezTo>
                  <a:cubicBezTo>
                    <a:pt x="64755" y="54847"/>
                    <a:pt x="64835" y="54851"/>
                    <a:pt x="64915" y="54851"/>
                  </a:cubicBezTo>
                  <a:cubicBezTo>
                    <a:pt x="65120" y="54851"/>
                    <a:pt x="65323" y="54825"/>
                    <a:pt x="65520" y="54757"/>
                  </a:cubicBezTo>
                  <a:cubicBezTo>
                    <a:pt x="65648" y="54714"/>
                    <a:pt x="65788" y="54708"/>
                    <a:pt x="65926" y="54708"/>
                  </a:cubicBezTo>
                  <a:cubicBezTo>
                    <a:pt x="65982" y="54708"/>
                    <a:pt x="66037" y="54709"/>
                    <a:pt x="66092" y="54709"/>
                  </a:cubicBezTo>
                  <a:cubicBezTo>
                    <a:pt x="66330" y="54703"/>
                    <a:pt x="66568" y="54703"/>
                    <a:pt x="66806" y="54703"/>
                  </a:cubicBezTo>
                  <a:cubicBezTo>
                    <a:pt x="67044" y="54703"/>
                    <a:pt x="67282" y="54703"/>
                    <a:pt x="67521" y="54697"/>
                  </a:cubicBezTo>
                  <a:cubicBezTo>
                    <a:pt x="67608" y="54697"/>
                    <a:pt x="67696" y="54700"/>
                    <a:pt x="67784" y="54700"/>
                  </a:cubicBezTo>
                  <a:cubicBezTo>
                    <a:pt x="67981" y="54700"/>
                    <a:pt x="68176" y="54688"/>
                    <a:pt x="68366" y="54614"/>
                  </a:cubicBezTo>
                  <a:cubicBezTo>
                    <a:pt x="68449" y="54578"/>
                    <a:pt x="68544" y="54566"/>
                    <a:pt x="68640" y="54566"/>
                  </a:cubicBezTo>
                  <a:close/>
                  <a:moveTo>
                    <a:pt x="42506" y="55990"/>
                  </a:moveTo>
                  <a:cubicBezTo>
                    <a:pt x="42783" y="55990"/>
                    <a:pt x="43061" y="55991"/>
                    <a:pt x="43339" y="55995"/>
                  </a:cubicBezTo>
                  <a:cubicBezTo>
                    <a:pt x="43637" y="55995"/>
                    <a:pt x="43708" y="56078"/>
                    <a:pt x="43720" y="56388"/>
                  </a:cubicBezTo>
                  <a:cubicBezTo>
                    <a:pt x="43732" y="56555"/>
                    <a:pt x="43732" y="56721"/>
                    <a:pt x="43732" y="56888"/>
                  </a:cubicBezTo>
                  <a:cubicBezTo>
                    <a:pt x="43732" y="58424"/>
                    <a:pt x="43732" y="59972"/>
                    <a:pt x="43732" y="61520"/>
                  </a:cubicBezTo>
                  <a:cubicBezTo>
                    <a:pt x="43720" y="62043"/>
                    <a:pt x="43732" y="62555"/>
                    <a:pt x="43613" y="63079"/>
                  </a:cubicBezTo>
                  <a:cubicBezTo>
                    <a:pt x="43529" y="63496"/>
                    <a:pt x="43589" y="63937"/>
                    <a:pt x="43589" y="64365"/>
                  </a:cubicBezTo>
                  <a:cubicBezTo>
                    <a:pt x="43577" y="64651"/>
                    <a:pt x="43577" y="64925"/>
                    <a:pt x="43506" y="65211"/>
                  </a:cubicBezTo>
                  <a:cubicBezTo>
                    <a:pt x="43434" y="65437"/>
                    <a:pt x="43458" y="65675"/>
                    <a:pt x="43446" y="65913"/>
                  </a:cubicBezTo>
                  <a:cubicBezTo>
                    <a:pt x="43410" y="66556"/>
                    <a:pt x="43506" y="67199"/>
                    <a:pt x="43315" y="67830"/>
                  </a:cubicBezTo>
                  <a:cubicBezTo>
                    <a:pt x="43268" y="67985"/>
                    <a:pt x="43303" y="68163"/>
                    <a:pt x="43303" y="68330"/>
                  </a:cubicBezTo>
                  <a:cubicBezTo>
                    <a:pt x="43303" y="69473"/>
                    <a:pt x="43303" y="70616"/>
                    <a:pt x="43291" y="71759"/>
                  </a:cubicBezTo>
                  <a:cubicBezTo>
                    <a:pt x="43291" y="72176"/>
                    <a:pt x="43327" y="72604"/>
                    <a:pt x="43184" y="73021"/>
                  </a:cubicBezTo>
                  <a:cubicBezTo>
                    <a:pt x="43137" y="73176"/>
                    <a:pt x="43160" y="73354"/>
                    <a:pt x="43160" y="73521"/>
                  </a:cubicBezTo>
                  <a:cubicBezTo>
                    <a:pt x="43160" y="74116"/>
                    <a:pt x="43160" y="74712"/>
                    <a:pt x="43160" y="75307"/>
                  </a:cubicBezTo>
                  <a:cubicBezTo>
                    <a:pt x="43148" y="75688"/>
                    <a:pt x="43172" y="76057"/>
                    <a:pt x="43053" y="76438"/>
                  </a:cubicBezTo>
                  <a:cubicBezTo>
                    <a:pt x="42982" y="76629"/>
                    <a:pt x="43017" y="76855"/>
                    <a:pt x="43017" y="77069"/>
                  </a:cubicBezTo>
                  <a:cubicBezTo>
                    <a:pt x="43006" y="77331"/>
                    <a:pt x="43017" y="77593"/>
                    <a:pt x="43006" y="77855"/>
                  </a:cubicBezTo>
                  <a:cubicBezTo>
                    <a:pt x="42994" y="77986"/>
                    <a:pt x="42922" y="78093"/>
                    <a:pt x="42791" y="78105"/>
                  </a:cubicBezTo>
                  <a:cubicBezTo>
                    <a:pt x="42255" y="78164"/>
                    <a:pt x="41708" y="78236"/>
                    <a:pt x="41172" y="78272"/>
                  </a:cubicBezTo>
                  <a:cubicBezTo>
                    <a:pt x="41013" y="78280"/>
                    <a:pt x="40855" y="78282"/>
                    <a:pt x="40696" y="78282"/>
                  </a:cubicBezTo>
                  <a:cubicBezTo>
                    <a:pt x="40378" y="78282"/>
                    <a:pt x="40061" y="78272"/>
                    <a:pt x="39743" y="78272"/>
                  </a:cubicBezTo>
                  <a:cubicBezTo>
                    <a:pt x="39410" y="78284"/>
                    <a:pt x="39077" y="78260"/>
                    <a:pt x="38755" y="78379"/>
                  </a:cubicBezTo>
                  <a:cubicBezTo>
                    <a:pt x="38666" y="78409"/>
                    <a:pt x="38570" y="78415"/>
                    <a:pt x="38474" y="78415"/>
                  </a:cubicBezTo>
                  <a:cubicBezTo>
                    <a:pt x="38409" y="78415"/>
                    <a:pt x="38344" y="78412"/>
                    <a:pt x="38280" y="78412"/>
                  </a:cubicBezTo>
                  <a:cubicBezTo>
                    <a:pt x="38247" y="78412"/>
                    <a:pt x="38215" y="78413"/>
                    <a:pt x="38184" y="78415"/>
                  </a:cubicBezTo>
                  <a:cubicBezTo>
                    <a:pt x="38076" y="78419"/>
                    <a:pt x="37969" y="78420"/>
                    <a:pt x="37861" y="78420"/>
                  </a:cubicBezTo>
                  <a:cubicBezTo>
                    <a:pt x="37766" y="78420"/>
                    <a:pt x="37671" y="78419"/>
                    <a:pt x="37575" y="78419"/>
                  </a:cubicBezTo>
                  <a:cubicBezTo>
                    <a:pt x="37214" y="78419"/>
                    <a:pt x="36851" y="78431"/>
                    <a:pt x="36493" y="78545"/>
                  </a:cubicBezTo>
                  <a:cubicBezTo>
                    <a:pt x="36437" y="78561"/>
                    <a:pt x="36376" y="78565"/>
                    <a:pt x="36314" y="78565"/>
                  </a:cubicBezTo>
                  <a:cubicBezTo>
                    <a:pt x="36231" y="78565"/>
                    <a:pt x="36146" y="78557"/>
                    <a:pt x="36064" y="78557"/>
                  </a:cubicBezTo>
                  <a:lnTo>
                    <a:pt x="34778" y="78557"/>
                  </a:lnTo>
                  <a:cubicBezTo>
                    <a:pt x="34697" y="78557"/>
                    <a:pt x="34611" y="78550"/>
                    <a:pt x="34528" y="78550"/>
                  </a:cubicBezTo>
                  <a:cubicBezTo>
                    <a:pt x="34466" y="78550"/>
                    <a:pt x="34406" y="78554"/>
                    <a:pt x="34350" y="78569"/>
                  </a:cubicBezTo>
                  <a:cubicBezTo>
                    <a:pt x="33925" y="78684"/>
                    <a:pt x="33496" y="78704"/>
                    <a:pt x="33068" y="78704"/>
                  </a:cubicBezTo>
                  <a:cubicBezTo>
                    <a:pt x="32850" y="78704"/>
                    <a:pt x="32632" y="78699"/>
                    <a:pt x="32414" y="78699"/>
                  </a:cubicBezTo>
                  <a:cubicBezTo>
                    <a:pt x="32353" y="78699"/>
                    <a:pt x="32292" y="78699"/>
                    <a:pt x="32230" y="78700"/>
                  </a:cubicBezTo>
                  <a:cubicBezTo>
                    <a:pt x="31853" y="78711"/>
                    <a:pt x="31495" y="78857"/>
                    <a:pt x="31111" y="78857"/>
                  </a:cubicBezTo>
                  <a:cubicBezTo>
                    <a:pt x="31083" y="78857"/>
                    <a:pt x="31056" y="78857"/>
                    <a:pt x="31028" y="78855"/>
                  </a:cubicBezTo>
                  <a:cubicBezTo>
                    <a:pt x="30945" y="78850"/>
                    <a:pt x="30863" y="78848"/>
                    <a:pt x="30781" y="78848"/>
                  </a:cubicBezTo>
                  <a:cubicBezTo>
                    <a:pt x="30462" y="78848"/>
                    <a:pt x="30148" y="78884"/>
                    <a:pt x="29825" y="78950"/>
                  </a:cubicBezTo>
                  <a:cubicBezTo>
                    <a:pt x="29659" y="78989"/>
                    <a:pt x="29484" y="79000"/>
                    <a:pt x="29307" y="79000"/>
                  </a:cubicBezTo>
                  <a:cubicBezTo>
                    <a:pt x="29104" y="79000"/>
                    <a:pt x="28897" y="78986"/>
                    <a:pt x="28694" y="78986"/>
                  </a:cubicBezTo>
                  <a:cubicBezTo>
                    <a:pt x="28385" y="78998"/>
                    <a:pt x="28075" y="78974"/>
                    <a:pt x="27777" y="79093"/>
                  </a:cubicBezTo>
                  <a:cubicBezTo>
                    <a:pt x="27690" y="79125"/>
                    <a:pt x="27592" y="79130"/>
                    <a:pt x="27494" y="79130"/>
                  </a:cubicBezTo>
                  <a:cubicBezTo>
                    <a:pt x="27445" y="79130"/>
                    <a:pt x="27396" y="79129"/>
                    <a:pt x="27349" y="79129"/>
                  </a:cubicBezTo>
                  <a:cubicBezTo>
                    <a:pt x="26992" y="79141"/>
                    <a:pt x="26646" y="79129"/>
                    <a:pt x="26289" y="79236"/>
                  </a:cubicBezTo>
                  <a:cubicBezTo>
                    <a:pt x="26194" y="79272"/>
                    <a:pt x="26090" y="79281"/>
                    <a:pt x="25983" y="79281"/>
                  </a:cubicBezTo>
                  <a:cubicBezTo>
                    <a:pt x="25875" y="79281"/>
                    <a:pt x="25765" y="79272"/>
                    <a:pt x="25658" y="79272"/>
                  </a:cubicBezTo>
                  <a:cubicBezTo>
                    <a:pt x="23991" y="79272"/>
                    <a:pt x="22324" y="79272"/>
                    <a:pt x="20658" y="79284"/>
                  </a:cubicBezTo>
                  <a:cubicBezTo>
                    <a:pt x="20538" y="79284"/>
                    <a:pt x="20419" y="79280"/>
                    <a:pt x="20301" y="79280"/>
                  </a:cubicBezTo>
                  <a:cubicBezTo>
                    <a:pt x="20064" y="79280"/>
                    <a:pt x="19828" y="79296"/>
                    <a:pt x="19598" y="79391"/>
                  </a:cubicBezTo>
                  <a:cubicBezTo>
                    <a:pt x="19538" y="79415"/>
                    <a:pt x="19455" y="79415"/>
                    <a:pt x="19384" y="79415"/>
                  </a:cubicBezTo>
                  <a:cubicBezTo>
                    <a:pt x="19333" y="79416"/>
                    <a:pt x="19286" y="79416"/>
                    <a:pt x="19242" y="79416"/>
                  </a:cubicBezTo>
                  <a:cubicBezTo>
                    <a:pt x="18778" y="79416"/>
                    <a:pt x="18729" y="79340"/>
                    <a:pt x="18729" y="78796"/>
                  </a:cubicBezTo>
                  <a:cubicBezTo>
                    <a:pt x="18729" y="75271"/>
                    <a:pt x="18729" y="71747"/>
                    <a:pt x="18729" y="68223"/>
                  </a:cubicBezTo>
                  <a:lnTo>
                    <a:pt x="18729" y="58162"/>
                  </a:lnTo>
                  <a:lnTo>
                    <a:pt x="18729" y="57805"/>
                  </a:lnTo>
                  <a:cubicBezTo>
                    <a:pt x="18729" y="57269"/>
                    <a:pt x="18717" y="57186"/>
                    <a:pt x="19336" y="57102"/>
                  </a:cubicBezTo>
                  <a:cubicBezTo>
                    <a:pt x="19931" y="57031"/>
                    <a:pt x="20527" y="57079"/>
                    <a:pt x="21110" y="56971"/>
                  </a:cubicBezTo>
                  <a:cubicBezTo>
                    <a:pt x="21812" y="56840"/>
                    <a:pt x="22539" y="56936"/>
                    <a:pt x="23229" y="56829"/>
                  </a:cubicBezTo>
                  <a:cubicBezTo>
                    <a:pt x="23936" y="56724"/>
                    <a:pt x="24639" y="56709"/>
                    <a:pt x="25342" y="56709"/>
                  </a:cubicBezTo>
                  <a:cubicBezTo>
                    <a:pt x="25620" y="56709"/>
                    <a:pt x="25897" y="56711"/>
                    <a:pt x="26175" y="56711"/>
                  </a:cubicBezTo>
                  <a:cubicBezTo>
                    <a:pt x="26475" y="56711"/>
                    <a:pt x="26775" y="56709"/>
                    <a:pt x="27075" y="56698"/>
                  </a:cubicBezTo>
                  <a:cubicBezTo>
                    <a:pt x="27107" y="56698"/>
                    <a:pt x="27139" y="56703"/>
                    <a:pt x="27170" y="56703"/>
                  </a:cubicBezTo>
                  <a:cubicBezTo>
                    <a:pt x="27186" y="56703"/>
                    <a:pt x="27202" y="56702"/>
                    <a:pt x="27218" y="56698"/>
                  </a:cubicBezTo>
                  <a:cubicBezTo>
                    <a:pt x="27783" y="56582"/>
                    <a:pt x="28350" y="56556"/>
                    <a:pt x="28918" y="56556"/>
                  </a:cubicBezTo>
                  <a:cubicBezTo>
                    <a:pt x="29410" y="56556"/>
                    <a:pt x="29902" y="56576"/>
                    <a:pt x="30393" y="56576"/>
                  </a:cubicBezTo>
                  <a:cubicBezTo>
                    <a:pt x="30565" y="56576"/>
                    <a:pt x="30737" y="56573"/>
                    <a:pt x="30909" y="56567"/>
                  </a:cubicBezTo>
                  <a:cubicBezTo>
                    <a:pt x="31218" y="56555"/>
                    <a:pt x="31528" y="56590"/>
                    <a:pt x="31826" y="56459"/>
                  </a:cubicBezTo>
                  <a:cubicBezTo>
                    <a:pt x="31885" y="56436"/>
                    <a:pt x="31968" y="56424"/>
                    <a:pt x="32040" y="56424"/>
                  </a:cubicBezTo>
                  <a:cubicBezTo>
                    <a:pt x="32087" y="56425"/>
                    <a:pt x="32134" y="56425"/>
                    <a:pt x="32180" y="56425"/>
                  </a:cubicBezTo>
                  <a:cubicBezTo>
                    <a:pt x="33027" y="56425"/>
                    <a:pt x="33859" y="56256"/>
                    <a:pt x="34703" y="56256"/>
                  </a:cubicBezTo>
                  <a:cubicBezTo>
                    <a:pt x="34831" y="56256"/>
                    <a:pt x="34959" y="56260"/>
                    <a:pt x="35088" y="56269"/>
                  </a:cubicBezTo>
                  <a:cubicBezTo>
                    <a:pt x="35282" y="56284"/>
                    <a:pt x="35476" y="56289"/>
                    <a:pt x="35670" y="56289"/>
                  </a:cubicBezTo>
                  <a:cubicBezTo>
                    <a:pt x="35928" y="56289"/>
                    <a:pt x="36187" y="56281"/>
                    <a:pt x="36445" y="56281"/>
                  </a:cubicBezTo>
                  <a:cubicBezTo>
                    <a:pt x="36707" y="56281"/>
                    <a:pt x="36969" y="56269"/>
                    <a:pt x="37219" y="56197"/>
                  </a:cubicBezTo>
                  <a:cubicBezTo>
                    <a:pt x="37398" y="56138"/>
                    <a:pt x="37600" y="56138"/>
                    <a:pt x="37791" y="56138"/>
                  </a:cubicBezTo>
                  <a:lnTo>
                    <a:pt x="39577" y="56138"/>
                  </a:lnTo>
                  <a:cubicBezTo>
                    <a:pt x="39898" y="56126"/>
                    <a:pt x="40243" y="56162"/>
                    <a:pt x="40553" y="56031"/>
                  </a:cubicBezTo>
                  <a:cubicBezTo>
                    <a:pt x="40636" y="55995"/>
                    <a:pt x="40743" y="55995"/>
                    <a:pt x="40839" y="55995"/>
                  </a:cubicBezTo>
                  <a:cubicBezTo>
                    <a:pt x="41394" y="55995"/>
                    <a:pt x="41950" y="55990"/>
                    <a:pt x="42506" y="55990"/>
                  </a:cubicBezTo>
                  <a:close/>
                  <a:moveTo>
                    <a:pt x="217112" y="76703"/>
                  </a:moveTo>
                  <a:cubicBezTo>
                    <a:pt x="217587" y="76703"/>
                    <a:pt x="218063" y="76706"/>
                    <a:pt x="218539" y="76712"/>
                  </a:cubicBezTo>
                  <a:cubicBezTo>
                    <a:pt x="218897" y="76712"/>
                    <a:pt x="218944" y="76771"/>
                    <a:pt x="218956" y="77141"/>
                  </a:cubicBezTo>
                  <a:cubicBezTo>
                    <a:pt x="218968" y="77283"/>
                    <a:pt x="218968" y="77426"/>
                    <a:pt x="218968" y="77569"/>
                  </a:cubicBezTo>
                  <a:lnTo>
                    <a:pt x="218968" y="84558"/>
                  </a:lnTo>
                  <a:cubicBezTo>
                    <a:pt x="218968" y="84892"/>
                    <a:pt x="218980" y="85225"/>
                    <a:pt x="218861" y="85546"/>
                  </a:cubicBezTo>
                  <a:cubicBezTo>
                    <a:pt x="218801" y="85713"/>
                    <a:pt x="218825" y="85927"/>
                    <a:pt x="218825" y="86106"/>
                  </a:cubicBezTo>
                  <a:cubicBezTo>
                    <a:pt x="218825" y="86630"/>
                    <a:pt x="218885" y="87166"/>
                    <a:pt x="218801" y="87678"/>
                  </a:cubicBezTo>
                  <a:cubicBezTo>
                    <a:pt x="218587" y="89023"/>
                    <a:pt x="218730" y="90380"/>
                    <a:pt x="218682" y="91726"/>
                  </a:cubicBezTo>
                  <a:cubicBezTo>
                    <a:pt x="218670" y="91821"/>
                    <a:pt x="218694" y="91928"/>
                    <a:pt x="218670" y="92011"/>
                  </a:cubicBezTo>
                  <a:cubicBezTo>
                    <a:pt x="218468" y="92619"/>
                    <a:pt x="218539" y="93238"/>
                    <a:pt x="218539" y="93857"/>
                  </a:cubicBezTo>
                  <a:cubicBezTo>
                    <a:pt x="218528" y="95071"/>
                    <a:pt x="218539" y="96286"/>
                    <a:pt x="218539" y="97488"/>
                  </a:cubicBezTo>
                  <a:cubicBezTo>
                    <a:pt x="218539" y="97631"/>
                    <a:pt x="218539" y="97774"/>
                    <a:pt x="218539" y="97917"/>
                  </a:cubicBezTo>
                  <a:cubicBezTo>
                    <a:pt x="218516" y="98369"/>
                    <a:pt x="218492" y="98405"/>
                    <a:pt x="218027" y="98405"/>
                  </a:cubicBezTo>
                  <a:cubicBezTo>
                    <a:pt x="216599" y="98417"/>
                    <a:pt x="215182" y="98417"/>
                    <a:pt x="213753" y="98417"/>
                  </a:cubicBezTo>
                  <a:cubicBezTo>
                    <a:pt x="213150" y="98417"/>
                    <a:pt x="212547" y="98412"/>
                    <a:pt x="211943" y="98412"/>
                  </a:cubicBezTo>
                  <a:cubicBezTo>
                    <a:pt x="211642" y="98412"/>
                    <a:pt x="211340" y="98413"/>
                    <a:pt x="211038" y="98417"/>
                  </a:cubicBezTo>
                  <a:cubicBezTo>
                    <a:pt x="210880" y="98417"/>
                    <a:pt x="210721" y="98413"/>
                    <a:pt x="210563" y="98413"/>
                  </a:cubicBezTo>
                  <a:cubicBezTo>
                    <a:pt x="210246" y="98413"/>
                    <a:pt x="209931" y="98429"/>
                    <a:pt x="209622" y="98524"/>
                  </a:cubicBezTo>
                  <a:cubicBezTo>
                    <a:pt x="209546" y="98551"/>
                    <a:pt x="209463" y="98559"/>
                    <a:pt x="209377" y="98559"/>
                  </a:cubicBezTo>
                  <a:cubicBezTo>
                    <a:pt x="209273" y="98559"/>
                    <a:pt x="209166" y="98548"/>
                    <a:pt x="209062" y="98548"/>
                  </a:cubicBezTo>
                  <a:lnTo>
                    <a:pt x="203776" y="98548"/>
                  </a:lnTo>
                  <a:lnTo>
                    <a:pt x="203776" y="98560"/>
                  </a:lnTo>
                  <a:lnTo>
                    <a:pt x="198204" y="98560"/>
                  </a:lnTo>
                  <a:cubicBezTo>
                    <a:pt x="197703" y="98548"/>
                    <a:pt x="197584" y="98429"/>
                    <a:pt x="197715" y="97953"/>
                  </a:cubicBezTo>
                  <a:cubicBezTo>
                    <a:pt x="197799" y="97643"/>
                    <a:pt x="197811" y="97345"/>
                    <a:pt x="197823" y="97036"/>
                  </a:cubicBezTo>
                  <a:cubicBezTo>
                    <a:pt x="197834" y="96560"/>
                    <a:pt x="197787" y="96083"/>
                    <a:pt x="197942" y="95619"/>
                  </a:cubicBezTo>
                  <a:cubicBezTo>
                    <a:pt x="197989" y="95476"/>
                    <a:pt x="197965" y="95298"/>
                    <a:pt x="197965" y="95131"/>
                  </a:cubicBezTo>
                  <a:cubicBezTo>
                    <a:pt x="197977" y="94678"/>
                    <a:pt x="197930" y="94226"/>
                    <a:pt x="198084" y="93785"/>
                  </a:cubicBezTo>
                  <a:cubicBezTo>
                    <a:pt x="198132" y="93607"/>
                    <a:pt x="198096" y="93404"/>
                    <a:pt x="198108" y="93214"/>
                  </a:cubicBezTo>
                  <a:cubicBezTo>
                    <a:pt x="198120" y="92797"/>
                    <a:pt x="198073" y="92369"/>
                    <a:pt x="198215" y="91952"/>
                  </a:cubicBezTo>
                  <a:cubicBezTo>
                    <a:pt x="198275" y="91797"/>
                    <a:pt x="198239" y="91619"/>
                    <a:pt x="198251" y="91452"/>
                  </a:cubicBezTo>
                  <a:cubicBezTo>
                    <a:pt x="198263" y="90928"/>
                    <a:pt x="198251" y="90416"/>
                    <a:pt x="198358" y="89892"/>
                  </a:cubicBezTo>
                  <a:cubicBezTo>
                    <a:pt x="198454" y="89416"/>
                    <a:pt x="198382" y="88904"/>
                    <a:pt x="198394" y="88404"/>
                  </a:cubicBezTo>
                  <a:cubicBezTo>
                    <a:pt x="198406" y="87904"/>
                    <a:pt x="198358" y="87404"/>
                    <a:pt x="198513" y="86916"/>
                  </a:cubicBezTo>
                  <a:cubicBezTo>
                    <a:pt x="198561" y="86737"/>
                    <a:pt x="198537" y="86535"/>
                    <a:pt x="198537" y="86344"/>
                  </a:cubicBezTo>
                  <a:cubicBezTo>
                    <a:pt x="198537" y="85273"/>
                    <a:pt x="198537" y="84201"/>
                    <a:pt x="198537" y="83141"/>
                  </a:cubicBezTo>
                  <a:cubicBezTo>
                    <a:pt x="198537" y="82689"/>
                    <a:pt x="198501" y="82236"/>
                    <a:pt x="198656" y="81796"/>
                  </a:cubicBezTo>
                  <a:cubicBezTo>
                    <a:pt x="198704" y="81617"/>
                    <a:pt x="198680" y="81415"/>
                    <a:pt x="198680" y="81224"/>
                  </a:cubicBezTo>
                  <a:cubicBezTo>
                    <a:pt x="198680" y="80224"/>
                    <a:pt x="198680" y="79224"/>
                    <a:pt x="198680" y="78224"/>
                  </a:cubicBezTo>
                  <a:cubicBezTo>
                    <a:pt x="198680" y="78045"/>
                    <a:pt x="198680" y="77855"/>
                    <a:pt x="198704" y="77664"/>
                  </a:cubicBezTo>
                  <a:cubicBezTo>
                    <a:pt x="198716" y="77533"/>
                    <a:pt x="198799" y="77450"/>
                    <a:pt x="198930" y="77438"/>
                  </a:cubicBezTo>
                  <a:cubicBezTo>
                    <a:pt x="199144" y="77414"/>
                    <a:pt x="199358" y="77414"/>
                    <a:pt x="199573" y="77414"/>
                  </a:cubicBezTo>
                  <a:lnTo>
                    <a:pt x="205716" y="77414"/>
                  </a:lnTo>
                  <a:cubicBezTo>
                    <a:pt x="205773" y="77414"/>
                    <a:pt x="205829" y="77415"/>
                    <a:pt x="205884" y="77415"/>
                  </a:cubicBezTo>
                  <a:cubicBezTo>
                    <a:pt x="206135" y="77415"/>
                    <a:pt x="206380" y="77407"/>
                    <a:pt x="206633" y="77319"/>
                  </a:cubicBezTo>
                  <a:cubicBezTo>
                    <a:pt x="206744" y="77287"/>
                    <a:pt x="206871" y="77282"/>
                    <a:pt x="207000" y="77282"/>
                  </a:cubicBezTo>
                  <a:cubicBezTo>
                    <a:pt x="207064" y="77282"/>
                    <a:pt x="207129" y="77283"/>
                    <a:pt x="207193" y="77283"/>
                  </a:cubicBezTo>
                  <a:cubicBezTo>
                    <a:pt x="207335" y="77276"/>
                    <a:pt x="207476" y="77274"/>
                    <a:pt x="207618" y="77274"/>
                  </a:cubicBezTo>
                  <a:cubicBezTo>
                    <a:pt x="207756" y="77274"/>
                    <a:pt x="207895" y="77276"/>
                    <a:pt x="208032" y="77276"/>
                  </a:cubicBezTo>
                  <a:cubicBezTo>
                    <a:pt x="208442" y="77276"/>
                    <a:pt x="208849" y="77261"/>
                    <a:pt x="209253" y="77141"/>
                  </a:cubicBezTo>
                  <a:cubicBezTo>
                    <a:pt x="209303" y="77128"/>
                    <a:pt x="209358" y="77124"/>
                    <a:pt x="209416" y="77124"/>
                  </a:cubicBezTo>
                  <a:cubicBezTo>
                    <a:pt x="209496" y="77124"/>
                    <a:pt x="209580" y="77131"/>
                    <a:pt x="209662" y="77131"/>
                  </a:cubicBezTo>
                  <a:cubicBezTo>
                    <a:pt x="209689" y="77131"/>
                    <a:pt x="209715" y="77130"/>
                    <a:pt x="209741" y="77129"/>
                  </a:cubicBezTo>
                  <a:cubicBezTo>
                    <a:pt x="209806" y="77129"/>
                    <a:pt x="209871" y="77129"/>
                    <a:pt x="209935" y="77129"/>
                  </a:cubicBezTo>
                  <a:cubicBezTo>
                    <a:pt x="210227" y="77129"/>
                    <a:pt x="210518" y="77121"/>
                    <a:pt x="210800" y="77033"/>
                  </a:cubicBezTo>
                  <a:cubicBezTo>
                    <a:pt x="210920" y="76993"/>
                    <a:pt x="211055" y="76987"/>
                    <a:pt x="211192" y="76987"/>
                  </a:cubicBezTo>
                  <a:cubicBezTo>
                    <a:pt x="211257" y="76987"/>
                    <a:pt x="211323" y="76988"/>
                    <a:pt x="211388" y="76988"/>
                  </a:cubicBezTo>
                  <a:cubicBezTo>
                    <a:pt x="211431" y="76988"/>
                    <a:pt x="211473" y="76988"/>
                    <a:pt x="211515" y="76986"/>
                  </a:cubicBezTo>
                  <a:cubicBezTo>
                    <a:pt x="211605" y="76984"/>
                    <a:pt x="211695" y="76984"/>
                    <a:pt x="211786" y="76984"/>
                  </a:cubicBezTo>
                  <a:cubicBezTo>
                    <a:pt x="211882" y="76984"/>
                    <a:pt x="211978" y="76984"/>
                    <a:pt x="212075" y="76984"/>
                  </a:cubicBezTo>
                  <a:cubicBezTo>
                    <a:pt x="212500" y="76984"/>
                    <a:pt x="212927" y="76974"/>
                    <a:pt x="213348" y="76867"/>
                  </a:cubicBezTo>
                  <a:cubicBezTo>
                    <a:pt x="213480" y="76835"/>
                    <a:pt x="213615" y="76826"/>
                    <a:pt x="213751" y="76826"/>
                  </a:cubicBezTo>
                  <a:cubicBezTo>
                    <a:pt x="213944" y="76826"/>
                    <a:pt x="214140" y="76844"/>
                    <a:pt x="214333" y="76844"/>
                  </a:cubicBezTo>
                  <a:cubicBezTo>
                    <a:pt x="214362" y="76844"/>
                    <a:pt x="214391" y="76844"/>
                    <a:pt x="214420" y="76843"/>
                  </a:cubicBezTo>
                  <a:cubicBezTo>
                    <a:pt x="214508" y="76843"/>
                    <a:pt x="214597" y="76845"/>
                    <a:pt x="214685" y="76845"/>
                  </a:cubicBezTo>
                  <a:cubicBezTo>
                    <a:pt x="214905" y="76845"/>
                    <a:pt x="215124" y="76833"/>
                    <a:pt x="215337" y="76748"/>
                  </a:cubicBezTo>
                  <a:cubicBezTo>
                    <a:pt x="215444" y="76712"/>
                    <a:pt x="215575" y="76712"/>
                    <a:pt x="215694" y="76712"/>
                  </a:cubicBezTo>
                  <a:cubicBezTo>
                    <a:pt x="216164" y="76706"/>
                    <a:pt x="216637" y="76703"/>
                    <a:pt x="217112" y="76703"/>
                  </a:cubicBezTo>
                  <a:close/>
                  <a:moveTo>
                    <a:pt x="220281" y="76700"/>
                  </a:moveTo>
                  <a:cubicBezTo>
                    <a:pt x="220303" y="76700"/>
                    <a:pt x="220326" y="76700"/>
                    <a:pt x="220349" y="76700"/>
                  </a:cubicBezTo>
                  <a:lnTo>
                    <a:pt x="225695" y="76700"/>
                  </a:lnTo>
                  <a:lnTo>
                    <a:pt x="225707" y="76712"/>
                  </a:lnTo>
                  <a:lnTo>
                    <a:pt x="231053" y="76712"/>
                  </a:lnTo>
                  <a:cubicBezTo>
                    <a:pt x="231339" y="76712"/>
                    <a:pt x="231624" y="76712"/>
                    <a:pt x="231898" y="76795"/>
                  </a:cubicBezTo>
                  <a:cubicBezTo>
                    <a:pt x="232101" y="76855"/>
                    <a:pt x="232327" y="76855"/>
                    <a:pt x="232541" y="76855"/>
                  </a:cubicBezTo>
                  <a:lnTo>
                    <a:pt x="235530" y="76855"/>
                  </a:lnTo>
                  <a:cubicBezTo>
                    <a:pt x="235680" y="76855"/>
                    <a:pt x="235831" y="76851"/>
                    <a:pt x="235982" y="76851"/>
                  </a:cubicBezTo>
                  <a:cubicBezTo>
                    <a:pt x="236282" y="76851"/>
                    <a:pt x="236581" y="76867"/>
                    <a:pt x="236875" y="76962"/>
                  </a:cubicBezTo>
                  <a:cubicBezTo>
                    <a:pt x="236974" y="76995"/>
                    <a:pt x="237081" y="77002"/>
                    <a:pt x="237189" y="77002"/>
                  </a:cubicBezTo>
                  <a:cubicBezTo>
                    <a:pt x="237275" y="77002"/>
                    <a:pt x="237362" y="76998"/>
                    <a:pt x="237447" y="76998"/>
                  </a:cubicBezTo>
                  <a:lnTo>
                    <a:pt x="241018" y="76998"/>
                  </a:lnTo>
                  <a:cubicBezTo>
                    <a:pt x="241197" y="76998"/>
                    <a:pt x="241388" y="76998"/>
                    <a:pt x="241578" y="77021"/>
                  </a:cubicBezTo>
                  <a:cubicBezTo>
                    <a:pt x="241709" y="77033"/>
                    <a:pt x="241804" y="77129"/>
                    <a:pt x="241804" y="77248"/>
                  </a:cubicBezTo>
                  <a:cubicBezTo>
                    <a:pt x="241816" y="77867"/>
                    <a:pt x="241864" y="78498"/>
                    <a:pt x="241780" y="79105"/>
                  </a:cubicBezTo>
                  <a:cubicBezTo>
                    <a:pt x="241721" y="79534"/>
                    <a:pt x="241685" y="79950"/>
                    <a:pt x="241673" y="80379"/>
                  </a:cubicBezTo>
                  <a:cubicBezTo>
                    <a:pt x="241661" y="80891"/>
                    <a:pt x="241721" y="81415"/>
                    <a:pt x="241554" y="81927"/>
                  </a:cubicBezTo>
                  <a:cubicBezTo>
                    <a:pt x="241507" y="82082"/>
                    <a:pt x="241542" y="82260"/>
                    <a:pt x="241542" y="82427"/>
                  </a:cubicBezTo>
                  <a:cubicBezTo>
                    <a:pt x="241530" y="83308"/>
                    <a:pt x="241542" y="84189"/>
                    <a:pt x="241530" y="85070"/>
                  </a:cubicBezTo>
                  <a:cubicBezTo>
                    <a:pt x="241530" y="85534"/>
                    <a:pt x="241566" y="86011"/>
                    <a:pt x="241423" y="86487"/>
                  </a:cubicBezTo>
                  <a:cubicBezTo>
                    <a:pt x="241364" y="86654"/>
                    <a:pt x="241399" y="86856"/>
                    <a:pt x="241399" y="87047"/>
                  </a:cubicBezTo>
                  <a:cubicBezTo>
                    <a:pt x="241388" y="88047"/>
                    <a:pt x="241399" y="89047"/>
                    <a:pt x="241388" y="90047"/>
                  </a:cubicBezTo>
                  <a:cubicBezTo>
                    <a:pt x="241388" y="90476"/>
                    <a:pt x="241423" y="90892"/>
                    <a:pt x="241280" y="91321"/>
                  </a:cubicBezTo>
                  <a:cubicBezTo>
                    <a:pt x="241221" y="91464"/>
                    <a:pt x="241257" y="91642"/>
                    <a:pt x="241257" y="91809"/>
                  </a:cubicBezTo>
                  <a:cubicBezTo>
                    <a:pt x="241245" y="92523"/>
                    <a:pt x="241257" y="93238"/>
                    <a:pt x="241245" y="93952"/>
                  </a:cubicBezTo>
                  <a:cubicBezTo>
                    <a:pt x="241245" y="94357"/>
                    <a:pt x="241280" y="94762"/>
                    <a:pt x="241137" y="95155"/>
                  </a:cubicBezTo>
                  <a:cubicBezTo>
                    <a:pt x="241078" y="95321"/>
                    <a:pt x="241114" y="95524"/>
                    <a:pt x="241114" y="95714"/>
                  </a:cubicBezTo>
                  <a:cubicBezTo>
                    <a:pt x="241102" y="96452"/>
                    <a:pt x="241102" y="97191"/>
                    <a:pt x="241102" y="97929"/>
                  </a:cubicBezTo>
                  <a:cubicBezTo>
                    <a:pt x="241102" y="98096"/>
                    <a:pt x="241102" y="98262"/>
                    <a:pt x="241090" y="98429"/>
                  </a:cubicBezTo>
                  <a:cubicBezTo>
                    <a:pt x="241078" y="98596"/>
                    <a:pt x="240971" y="98679"/>
                    <a:pt x="240804" y="98691"/>
                  </a:cubicBezTo>
                  <a:cubicBezTo>
                    <a:pt x="240697" y="98703"/>
                    <a:pt x="240578" y="98703"/>
                    <a:pt x="240459" y="98703"/>
                  </a:cubicBezTo>
                  <a:cubicBezTo>
                    <a:pt x="240361" y="98699"/>
                    <a:pt x="240263" y="98698"/>
                    <a:pt x="240165" y="98698"/>
                  </a:cubicBezTo>
                  <a:cubicBezTo>
                    <a:pt x="239999" y="98698"/>
                    <a:pt x="239834" y="98701"/>
                    <a:pt x="239669" y="98701"/>
                  </a:cubicBezTo>
                  <a:cubicBezTo>
                    <a:pt x="239291" y="98701"/>
                    <a:pt x="238914" y="98684"/>
                    <a:pt x="238542" y="98572"/>
                  </a:cubicBezTo>
                  <a:cubicBezTo>
                    <a:pt x="238470" y="98553"/>
                    <a:pt x="238395" y="98547"/>
                    <a:pt x="238318" y="98547"/>
                  </a:cubicBezTo>
                  <a:cubicBezTo>
                    <a:pt x="238203" y="98547"/>
                    <a:pt x="238085" y="98560"/>
                    <a:pt x="237970" y="98560"/>
                  </a:cubicBezTo>
                  <a:lnTo>
                    <a:pt x="233410" y="98560"/>
                  </a:lnTo>
                  <a:cubicBezTo>
                    <a:pt x="233358" y="98560"/>
                    <a:pt x="233306" y="98560"/>
                    <a:pt x="233253" y="98560"/>
                  </a:cubicBezTo>
                  <a:cubicBezTo>
                    <a:pt x="233044" y="98560"/>
                    <a:pt x="232834" y="98553"/>
                    <a:pt x="232625" y="98477"/>
                  </a:cubicBezTo>
                  <a:cubicBezTo>
                    <a:pt x="232482" y="98422"/>
                    <a:pt x="232335" y="98410"/>
                    <a:pt x="232186" y="98410"/>
                  </a:cubicBezTo>
                  <a:cubicBezTo>
                    <a:pt x="232075" y="98410"/>
                    <a:pt x="231963" y="98417"/>
                    <a:pt x="231851" y="98417"/>
                  </a:cubicBezTo>
                  <a:lnTo>
                    <a:pt x="220075" y="98417"/>
                  </a:lnTo>
                  <a:cubicBezTo>
                    <a:pt x="219930" y="98417"/>
                    <a:pt x="219807" y="98419"/>
                    <a:pt x="219702" y="98419"/>
                  </a:cubicBezTo>
                  <a:cubicBezTo>
                    <a:pt x="219049" y="98419"/>
                    <a:pt x="219111" y="98357"/>
                    <a:pt x="219111" y="97464"/>
                  </a:cubicBezTo>
                  <a:cubicBezTo>
                    <a:pt x="219111" y="95512"/>
                    <a:pt x="219111" y="93559"/>
                    <a:pt x="219111" y="91607"/>
                  </a:cubicBezTo>
                  <a:cubicBezTo>
                    <a:pt x="219111" y="91321"/>
                    <a:pt x="219111" y="91035"/>
                    <a:pt x="219194" y="90761"/>
                  </a:cubicBezTo>
                  <a:cubicBezTo>
                    <a:pt x="219254" y="90583"/>
                    <a:pt x="219242" y="90380"/>
                    <a:pt x="219242" y="90190"/>
                  </a:cubicBezTo>
                  <a:cubicBezTo>
                    <a:pt x="219254" y="89666"/>
                    <a:pt x="219242" y="89154"/>
                    <a:pt x="219254" y="88630"/>
                  </a:cubicBezTo>
                  <a:cubicBezTo>
                    <a:pt x="219254" y="88154"/>
                    <a:pt x="219218" y="87678"/>
                    <a:pt x="219373" y="87213"/>
                  </a:cubicBezTo>
                  <a:cubicBezTo>
                    <a:pt x="219420" y="87058"/>
                    <a:pt x="219397" y="86880"/>
                    <a:pt x="219397" y="86713"/>
                  </a:cubicBezTo>
                  <a:cubicBezTo>
                    <a:pt x="219397" y="86142"/>
                    <a:pt x="219397" y="85570"/>
                    <a:pt x="219397" y="84999"/>
                  </a:cubicBezTo>
                  <a:cubicBezTo>
                    <a:pt x="219397" y="84665"/>
                    <a:pt x="219385" y="84344"/>
                    <a:pt x="219492" y="84010"/>
                  </a:cubicBezTo>
                  <a:cubicBezTo>
                    <a:pt x="219551" y="83796"/>
                    <a:pt x="219528" y="83546"/>
                    <a:pt x="219528" y="83308"/>
                  </a:cubicBezTo>
                  <a:cubicBezTo>
                    <a:pt x="219528" y="81379"/>
                    <a:pt x="219540" y="79450"/>
                    <a:pt x="219528" y="77522"/>
                  </a:cubicBezTo>
                  <a:cubicBezTo>
                    <a:pt x="219528" y="76711"/>
                    <a:pt x="219505" y="76700"/>
                    <a:pt x="220281" y="76700"/>
                  </a:cubicBezTo>
                  <a:close/>
                  <a:moveTo>
                    <a:pt x="197561" y="77414"/>
                  </a:moveTo>
                  <a:cubicBezTo>
                    <a:pt x="197906" y="77438"/>
                    <a:pt x="197965" y="77498"/>
                    <a:pt x="197965" y="77855"/>
                  </a:cubicBezTo>
                  <a:cubicBezTo>
                    <a:pt x="197977" y="78974"/>
                    <a:pt x="197977" y="80093"/>
                    <a:pt x="197977" y="81212"/>
                  </a:cubicBezTo>
                  <a:lnTo>
                    <a:pt x="197965" y="81212"/>
                  </a:lnTo>
                  <a:cubicBezTo>
                    <a:pt x="197965" y="82058"/>
                    <a:pt x="197965" y="82915"/>
                    <a:pt x="197965" y="83772"/>
                  </a:cubicBezTo>
                  <a:cubicBezTo>
                    <a:pt x="197965" y="84249"/>
                    <a:pt x="198001" y="84725"/>
                    <a:pt x="197846" y="85189"/>
                  </a:cubicBezTo>
                  <a:cubicBezTo>
                    <a:pt x="197799" y="85344"/>
                    <a:pt x="197823" y="85523"/>
                    <a:pt x="197823" y="85689"/>
                  </a:cubicBezTo>
                  <a:cubicBezTo>
                    <a:pt x="197823" y="86594"/>
                    <a:pt x="197823" y="87499"/>
                    <a:pt x="197823" y="88404"/>
                  </a:cubicBezTo>
                  <a:cubicBezTo>
                    <a:pt x="197823" y="88844"/>
                    <a:pt x="197823" y="89297"/>
                    <a:pt x="197715" y="89737"/>
                  </a:cubicBezTo>
                  <a:cubicBezTo>
                    <a:pt x="197632" y="90106"/>
                    <a:pt x="197692" y="90499"/>
                    <a:pt x="197680" y="90880"/>
                  </a:cubicBezTo>
                  <a:cubicBezTo>
                    <a:pt x="197680" y="91190"/>
                    <a:pt x="197703" y="91499"/>
                    <a:pt x="197584" y="91797"/>
                  </a:cubicBezTo>
                  <a:cubicBezTo>
                    <a:pt x="197549" y="91857"/>
                    <a:pt x="197537" y="91940"/>
                    <a:pt x="197549" y="92000"/>
                  </a:cubicBezTo>
                  <a:cubicBezTo>
                    <a:pt x="197620" y="92940"/>
                    <a:pt x="197382" y="93845"/>
                    <a:pt x="197394" y="94774"/>
                  </a:cubicBezTo>
                  <a:cubicBezTo>
                    <a:pt x="197394" y="94917"/>
                    <a:pt x="197418" y="95071"/>
                    <a:pt x="197382" y="95202"/>
                  </a:cubicBezTo>
                  <a:cubicBezTo>
                    <a:pt x="197203" y="95714"/>
                    <a:pt x="197251" y="96238"/>
                    <a:pt x="197263" y="96750"/>
                  </a:cubicBezTo>
                  <a:cubicBezTo>
                    <a:pt x="197275" y="97262"/>
                    <a:pt x="197215" y="97750"/>
                    <a:pt x="197108" y="98238"/>
                  </a:cubicBezTo>
                  <a:cubicBezTo>
                    <a:pt x="197056" y="98469"/>
                    <a:pt x="197022" y="98552"/>
                    <a:pt x="196818" y="98552"/>
                  </a:cubicBezTo>
                  <a:cubicBezTo>
                    <a:pt x="196791" y="98552"/>
                    <a:pt x="196761" y="98551"/>
                    <a:pt x="196727" y="98548"/>
                  </a:cubicBezTo>
                  <a:cubicBezTo>
                    <a:pt x="196668" y="98542"/>
                    <a:pt x="196609" y="98540"/>
                    <a:pt x="196550" y="98540"/>
                  </a:cubicBezTo>
                  <a:cubicBezTo>
                    <a:pt x="196228" y="98540"/>
                    <a:pt x="195909" y="98612"/>
                    <a:pt x="195579" y="98612"/>
                  </a:cubicBezTo>
                  <a:cubicBezTo>
                    <a:pt x="195471" y="98612"/>
                    <a:pt x="195362" y="98604"/>
                    <a:pt x="195251" y="98584"/>
                  </a:cubicBezTo>
                  <a:cubicBezTo>
                    <a:pt x="195042" y="98543"/>
                    <a:pt x="194830" y="98531"/>
                    <a:pt x="194616" y="98531"/>
                  </a:cubicBezTo>
                  <a:cubicBezTo>
                    <a:pt x="194328" y="98531"/>
                    <a:pt x="194037" y="98553"/>
                    <a:pt x="193751" y="98560"/>
                  </a:cubicBezTo>
                  <a:cubicBezTo>
                    <a:pt x="193596" y="98560"/>
                    <a:pt x="193440" y="98556"/>
                    <a:pt x="193283" y="98556"/>
                  </a:cubicBezTo>
                  <a:cubicBezTo>
                    <a:pt x="192970" y="98556"/>
                    <a:pt x="192655" y="98572"/>
                    <a:pt x="192346" y="98667"/>
                  </a:cubicBezTo>
                  <a:cubicBezTo>
                    <a:pt x="192243" y="98694"/>
                    <a:pt x="192135" y="98701"/>
                    <a:pt x="192026" y="98701"/>
                  </a:cubicBezTo>
                  <a:cubicBezTo>
                    <a:pt x="191895" y="98701"/>
                    <a:pt x="191761" y="98691"/>
                    <a:pt x="191631" y="98691"/>
                  </a:cubicBezTo>
                  <a:cubicBezTo>
                    <a:pt x="187345" y="98691"/>
                    <a:pt x="183071" y="98691"/>
                    <a:pt x="178784" y="98703"/>
                  </a:cubicBezTo>
                  <a:cubicBezTo>
                    <a:pt x="178642" y="98703"/>
                    <a:pt x="178499" y="98699"/>
                    <a:pt x="178356" y="98699"/>
                  </a:cubicBezTo>
                  <a:cubicBezTo>
                    <a:pt x="178071" y="98699"/>
                    <a:pt x="177788" y="98715"/>
                    <a:pt x="177510" y="98810"/>
                  </a:cubicBezTo>
                  <a:cubicBezTo>
                    <a:pt x="177439" y="98834"/>
                    <a:pt x="177359" y="98840"/>
                    <a:pt x="177275" y="98840"/>
                  </a:cubicBezTo>
                  <a:cubicBezTo>
                    <a:pt x="177192" y="98840"/>
                    <a:pt x="177106" y="98834"/>
                    <a:pt x="177022" y="98834"/>
                  </a:cubicBezTo>
                  <a:cubicBezTo>
                    <a:pt x="176701" y="98840"/>
                    <a:pt x="176379" y="98840"/>
                    <a:pt x="176058" y="98840"/>
                  </a:cubicBezTo>
                  <a:cubicBezTo>
                    <a:pt x="175736" y="98840"/>
                    <a:pt x="175415" y="98840"/>
                    <a:pt x="175094" y="98846"/>
                  </a:cubicBezTo>
                  <a:cubicBezTo>
                    <a:pt x="174967" y="98846"/>
                    <a:pt x="174840" y="98842"/>
                    <a:pt x="174713" y="98842"/>
                  </a:cubicBezTo>
                  <a:cubicBezTo>
                    <a:pt x="174460" y="98842"/>
                    <a:pt x="174208" y="98858"/>
                    <a:pt x="173962" y="98953"/>
                  </a:cubicBezTo>
                  <a:cubicBezTo>
                    <a:pt x="173897" y="98977"/>
                    <a:pt x="173825" y="98983"/>
                    <a:pt x="173753" y="98983"/>
                  </a:cubicBezTo>
                  <a:cubicBezTo>
                    <a:pt x="173680" y="98983"/>
                    <a:pt x="173605" y="98977"/>
                    <a:pt x="173534" y="98977"/>
                  </a:cubicBezTo>
                  <a:cubicBezTo>
                    <a:pt x="173010" y="98977"/>
                    <a:pt x="172974" y="98953"/>
                    <a:pt x="172974" y="98405"/>
                  </a:cubicBezTo>
                  <a:cubicBezTo>
                    <a:pt x="172974" y="96631"/>
                    <a:pt x="172974" y="94845"/>
                    <a:pt x="172974" y="93059"/>
                  </a:cubicBezTo>
                  <a:cubicBezTo>
                    <a:pt x="172974" y="92702"/>
                    <a:pt x="172998" y="92345"/>
                    <a:pt x="172867" y="92000"/>
                  </a:cubicBezTo>
                  <a:cubicBezTo>
                    <a:pt x="172808" y="91833"/>
                    <a:pt x="172831" y="91619"/>
                    <a:pt x="172831" y="91440"/>
                  </a:cubicBezTo>
                  <a:cubicBezTo>
                    <a:pt x="172831" y="87011"/>
                    <a:pt x="172831" y="82582"/>
                    <a:pt x="172831" y="78164"/>
                  </a:cubicBezTo>
                  <a:cubicBezTo>
                    <a:pt x="172831" y="77414"/>
                    <a:pt x="172831" y="77414"/>
                    <a:pt x="173581" y="77414"/>
                  </a:cubicBezTo>
                  <a:close/>
                  <a:moveTo>
                    <a:pt x="244650" y="76992"/>
                  </a:moveTo>
                  <a:cubicBezTo>
                    <a:pt x="245840" y="76992"/>
                    <a:pt x="247031" y="76998"/>
                    <a:pt x="248222" y="76998"/>
                  </a:cubicBezTo>
                  <a:cubicBezTo>
                    <a:pt x="248650" y="77117"/>
                    <a:pt x="249089" y="77144"/>
                    <a:pt x="249529" y="77144"/>
                  </a:cubicBezTo>
                  <a:cubicBezTo>
                    <a:pt x="249874" y="77144"/>
                    <a:pt x="250219" y="77128"/>
                    <a:pt x="250560" y="77128"/>
                  </a:cubicBezTo>
                  <a:cubicBezTo>
                    <a:pt x="250606" y="77128"/>
                    <a:pt x="250652" y="77128"/>
                    <a:pt x="250698" y="77129"/>
                  </a:cubicBezTo>
                  <a:cubicBezTo>
                    <a:pt x="251095" y="77133"/>
                    <a:pt x="251492" y="77134"/>
                    <a:pt x="251889" y="77134"/>
                  </a:cubicBezTo>
                  <a:cubicBezTo>
                    <a:pt x="252683" y="77134"/>
                    <a:pt x="253476" y="77129"/>
                    <a:pt x="254270" y="77129"/>
                  </a:cubicBezTo>
                  <a:cubicBezTo>
                    <a:pt x="254334" y="77129"/>
                    <a:pt x="254397" y="77128"/>
                    <a:pt x="254460" y="77128"/>
                  </a:cubicBezTo>
                  <a:cubicBezTo>
                    <a:pt x="254774" y="77128"/>
                    <a:pt x="255084" y="77137"/>
                    <a:pt x="255401" y="77236"/>
                  </a:cubicBezTo>
                  <a:cubicBezTo>
                    <a:pt x="255496" y="77272"/>
                    <a:pt x="255601" y="77280"/>
                    <a:pt x="255708" y="77280"/>
                  </a:cubicBezTo>
                  <a:cubicBezTo>
                    <a:pt x="255815" y="77280"/>
                    <a:pt x="255925" y="77272"/>
                    <a:pt x="256032" y="77272"/>
                  </a:cubicBezTo>
                  <a:lnTo>
                    <a:pt x="263676" y="77272"/>
                  </a:lnTo>
                  <a:cubicBezTo>
                    <a:pt x="264212" y="77283"/>
                    <a:pt x="264236" y="77307"/>
                    <a:pt x="264236" y="77843"/>
                  </a:cubicBezTo>
                  <a:cubicBezTo>
                    <a:pt x="264248" y="79248"/>
                    <a:pt x="264236" y="80653"/>
                    <a:pt x="264248" y="82058"/>
                  </a:cubicBezTo>
                  <a:cubicBezTo>
                    <a:pt x="264248" y="82415"/>
                    <a:pt x="264224" y="82760"/>
                    <a:pt x="264343" y="83117"/>
                  </a:cubicBezTo>
                  <a:cubicBezTo>
                    <a:pt x="264402" y="83308"/>
                    <a:pt x="264378" y="83534"/>
                    <a:pt x="264378" y="83749"/>
                  </a:cubicBezTo>
                  <a:lnTo>
                    <a:pt x="264378" y="89535"/>
                  </a:lnTo>
                  <a:lnTo>
                    <a:pt x="264390" y="89535"/>
                  </a:lnTo>
                  <a:lnTo>
                    <a:pt x="264390" y="95309"/>
                  </a:lnTo>
                  <a:cubicBezTo>
                    <a:pt x="264390" y="95619"/>
                    <a:pt x="264390" y="95929"/>
                    <a:pt x="264295" y="96226"/>
                  </a:cubicBezTo>
                  <a:cubicBezTo>
                    <a:pt x="264224" y="96429"/>
                    <a:pt x="264248" y="96655"/>
                    <a:pt x="264248" y="96869"/>
                  </a:cubicBezTo>
                  <a:cubicBezTo>
                    <a:pt x="264248" y="97488"/>
                    <a:pt x="264248" y="98107"/>
                    <a:pt x="264236" y="98727"/>
                  </a:cubicBezTo>
                  <a:cubicBezTo>
                    <a:pt x="264236" y="99036"/>
                    <a:pt x="264164" y="99108"/>
                    <a:pt x="263867" y="99119"/>
                  </a:cubicBezTo>
                  <a:cubicBezTo>
                    <a:pt x="263819" y="99123"/>
                    <a:pt x="263771" y="99125"/>
                    <a:pt x="263724" y="99125"/>
                  </a:cubicBezTo>
                  <a:cubicBezTo>
                    <a:pt x="263628" y="99125"/>
                    <a:pt x="263533" y="99119"/>
                    <a:pt x="263438" y="99119"/>
                  </a:cubicBezTo>
                  <a:lnTo>
                    <a:pt x="257723" y="99119"/>
                  </a:lnTo>
                  <a:cubicBezTo>
                    <a:pt x="257437" y="99119"/>
                    <a:pt x="257163" y="99119"/>
                    <a:pt x="256878" y="99036"/>
                  </a:cubicBezTo>
                  <a:cubicBezTo>
                    <a:pt x="256716" y="98994"/>
                    <a:pt x="256548" y="98988"/>
                    <a:pt x="256379" y="98988"/>
                  </a:cubicBezTo>
                  <a:cubicBezTo>
                    <a:pt x="256311" y="98988"/>
                    <a:pt x="256243" y="98988"/>
                    <a:pt x="256175" y="98988"/>
                  </a:cubicBezTo>
                  <a:cubicBezTo>
                    <a:pt x="254199" y="98977"/>
                    <a:pt x="252222" y="98977"/>
                    <a:pt x="250246" y="98977"/>
                  </a:cubicBezTo>
                  <a:cubicBezTo>
                    <a:pt x="250185" y="98977"/>
                    <a:pt x="250125" y="98977"/>
                    <a:pt x="250065" y="98977"/>
                  </a:cubicBezTo>
                  <a:cubicBezTo>
                    <a:pt x="249795" y="98977"/>
                    <a:pt x="249530" y="98969"/>
                    <a:pt x="249258" y="98881"/>
                  </a:cubicBezTo>
                  <a:cubicBezTo>
                    <a:pt x="249152" y="98848"/>
                    <a:pt x="249031" y="98841"/>
                    <a:pt x="248910" y="98841"/>
                  </a:cubicBezTo>
                  <a:cubicBezTo>
                    <a:pt x="248813" y="98841"/>
                    <a:pt x="248716" y="98846"/>
                    <a:pt x="248627" y="98846"/>
                  </a:cubicBezTo>
                  <a:cubicBezTo>
                    <a:pt x="247912" y="98840"/>
                    <a:pt x="247198" y="98840"/>
                    <a:pt x="246483" y="98840"/>
                  </a:cubicBezTo>
                  <a:cubicBezTo>
                    <a:pt x="245769" y="98840"/>
                    <a:pt x="245055" y="98840"/>
                    <a:pt x="244340" y="98834"/>
                  </a:cubicBezTo>
                  <a:cubicBezTo>
                    <a:pt x="244284" y="98834"/>
                    <a:pt x="244228" y="98834"/>
                    <a:pt x="244171" y="98834"/>
                  </a:cubicBezTo>
                  <a:cubicBezTo>
                    <a:pt x="243919" y="98834"/>
                    <a:pt x="243667" y="98826"/>
                    <a:pt x="243423" y="98738"/>
                  </a:cubicBezTo>
                  <a:cubicBezTo>
                    <a:pt x="243311" y="98705"/>
                    <a:pt x="243191" y="98698"/>
                    <a:pt x="243070" y="98698"/>
                  </a:cubicBezTo>
                  <a:cubicBezTo>
                    <a:pt x="242973" y="98698"/>
                    <a:pt x="242876" y="98703"/>
                    <a:pt x="242781" y="98703"/>
                  </a:cubicBezTo>
                  <a:cubicBezTo>
                    <a:pt x="242650" y="98697"/>
                    <a:pt x="242519" y="98697"/>
                    <a:pt x="242388" y="98697"/>
                  </a:cubicBezTo>
                  <a:cubicBezTo>
                    <a:pt x="242257" y="98697"/>
                    <a:pt x="242126" y="98697"/>
                    <a:pt x="241995" y="98691"/>
                  </a:cubicBezTo>
                  <a:cubicBezTo>
                    <a:pt x="241780" y="98679"/>
                    <a:pt x="241685" y="98596"/>
                    <a:pt x="241685" y="98381"/>
                  </a:cubicBezTo>
                  <a:cubicBezTo>
                    <a:pt x="241709" y="97584"/>
                    <a:pt x="241566" y="96774"/>
                    <a:pt x="241780" y="95976"/>
                  </a:cubicBezTo>
                  <a:cubicBezTo>
                    <a:pt x="241828" y="95810"/>
                    <a:pt x="241816" y="95643"/>
                    <a:pt x="241816" y="95476"/>
                  </a:cubicBezTo>
                  <a:cubicBezTo>
                    <a:pt x="241816" y="95000"/>
                    <a:pt x="241816" y="94524"/>
                    <a:pt x="241816" y="94047"/>
                  </a:cubicBezTo>
                  <a:cubicBezTo>
                    <a:pt x="241816" y="93905"/>
                    <a:pt x="241792" y="93762"/>
                    <a:pt x="241828" y="93619"/>
                  </a:cubicBezTo>
                  <a:cubicBezTo>
                    <a:pt x="242066" y="92607"/>
                    <a:pt x="241911" y="91583"/>
                    <a:pt x="241959" y="90571"/>
                  </a:cubicBezTo>
                  <a:cubicBezTo>
                    <a:pt x="241971" y="90237"/>
                    <a:pt x="241947" y="89904"/>
                    <a:pt x="242054" y="89583"/>
                  </a:cubicBezTo>
                  <a:cubicBezTo>
                    <a:pt x="242126" y="89380"/>
                    <a:pt x="242102" y="89154"/>
                    <a:pt x="242102" y="88940"/>
                  </a:cubicBezTo>
                  <a:cubicBezTo>
                    <a:pt x="242102" y="87416"/>
                    <a:pt x="242102" y="85892"/>
                    <a:pt x="242102" y="84380"/>
                  </a:cubicBezTo>
                  <a:cubicBezTo>
                    <a:pt x="242102" y="84070"/>
                    <a:pt x="242090" y="83760"/>
                    <a:pt x="242197" y="83463"/>
                  </a:cubicBezTo>
                  <a:cubicBezTo>
                    <a:pt x="242257" y="83284"/>
                    <a:pt x="242233" y="83082"/>
                    <a:pt x="242245" y="82891"/>
                  </a:cubicBezTo>
                  <a:cubicBezTo>
                    <a:pt x="242245" y="82367"/>
                    <a:pt x="242245" y="81844"/>
                    <a:pt x="242245" y="81320"/>
                  </a:cubicBezTo>
                  <a:cubicBezTo>
                    <a:pt x="242245" y="81034"/>
                    <a:pt x="242233" y="80760"/>
                    <a:pt x="242328" y="80474"/>
                  </a:cubicBezTo>
                  <a:cubicBezTo>
                    <a:pt x="242388" y="80320"/>
                    <a:pt x="242376" y="80153"/>
                    <a:pt x="242388" y="79986"/>
                  </a:cubicBezTo>
                  <a:cubicBezTo>
                    <a:pt x="242411" y="79367"/>
                    <a:pt x="242340" y="78748"/>
                    <a:pt x="242507" y="78141"/>
                  </a:cubicBezTo>
                  <a:cubicBezTo>
                    <a:pt x="242578" y="77903"/>
                    <a:pt x="242519" y="77629"/>
                    <a:pt x="242531" y="77367"/>
                  </a:cubicBezTo>
                  <a:cubicBezTo>
                    <a:pt x="242542" y="77093"/>
                    <a:pt x="242614" y="76998"/>
                    <a:pt x="242864" y="76998"/>
                  </a:cubicBezTo>
                  <a:cubicBezTo>
                    <a:pt x="243459" y="76994"/>
                    <a:pt x="244055" y="76992"/>
                    <a:pt x="244650" y="76992"/>
                  </a:cubicBezTo>
                  <a:close/>
                  <a:moveTo>
                    <a:pt x="151674" y="77267"/>
                  </a:moveTo>
                  <a:cubicBezTo>
                    <a:pt x="151750" y="77267"/>
                    <a:pt x="151826" y="77272"/>
                    <a:pt x="151900" y="77272"/>
                  </a:cubicBezTo>
                  <a:lnTo>
                    <a:pt x="160746" y="77272"/>
                  </a:lnTo>
                  <a:cubicBezTo>
                    <a:pt x="160794" y="77272"/>
                    <a:pt x="160842" y="77271"/>
                    <a:pt x="160889" y="77271"/>
                  </a:cubicBezTo>
                  <a:cubicBezTo>
                    <a:pt x="161080" y="77271"/>
                    <a:pt x="161270" y="77279"/>
                    <a:pt x="161461" y="77355"/>
                  </a:cubicBezTo>
                  <a:cubicBezTo>
                    <a:pt x="161586" y="77402"/>
                    <a:pt x="161714" y="77414"/>
                    <a:pt x="161843" y="77414"/>
                  </a:cubicBezTo>
                  <a:cubicBezTo>
                    <a:pt x="161973" y="77414"/>
                    <a:pt x="162104" y="77402"/>
                    <a:pt x="162235" y="77402"/>
                  </a:cubicBezTo>
                  <a:lnTo>
                    <a:pt x="171367" y="77402"/>
                  </a:lnTo>
                  <a:cubicBezTo>
                    <a:pt x="171454" y="77402"/>
                    <a:pt x="171534" y="77402"/>
                    <a:pt x="171605" y="77402"/>
                  </a:cubicBezTo>
                  <a:cubicBezTo>
                    <a:pt x="172311" y="77402"/>
                    <a:pt x="172272" y="77441"/>
                    <a:pt x="172272" y="78295"/>
                  </a:cubicBezTo>
                  <a:cubicBezTo>
                    <a:pt x="172272" y="80129"/>
                    <a:pt x="172272" y="81963"/>
                    <a:pt x="172272" y="83784"/>
                  </a:cubicBezTo>
                  <a:cubicBezTo>
                    <a:pt x="172272" y="84070"/>
                    <a:pt x="172272" y="84356"/>
                    <a:pt x="172355" y="84641"/>
                  </a:cubicBezTo>
                  <a:cubicBezTo>
                    <a:pt x="172415" y="84856"/>
                    <a:pt x="172403" y="85106"/>
                    <a:pt x="172403" y="85344"/>
                  </a:cubicBezTo>
                  <a:cubicBezTo>
                    <a:pt x="172403" y="87297"/>
                    <a:pt x="172403" y="89249"/>
                    <a:pt x="172415" y="91202"/>
                  </a:cubicBezTo>
                  <a:cubicBezTo>
                    <a:pt x="172415" y="91488"/>
                    <a:pt x="172403" y="91761"/>
                    <a:pt x="172498" y="92047"/>
                  </a:cubicBezTo>
                  <a:cubicBezTo>
                    <a:pt x="172546" y="92214"/>
                    <a:pt x="172546" y="92416"/>
                    <a:pt x="172546" y="92607"/>
                  </a:cubicBezTo>
                  <a:cubicBezTo>
                    <a:pt x="172546" y="94512"/>
                    <a:pt x="172546" y="96417"/>
                    <a:pt x="172546" y="98322"/>
                  </a:cubicBezTo>
                  <a:cubicBezTo>
                    <a:pt x="172546" y="98977"/>
                    <a:pt x="172534" y="98977"/>
                    <a:pt x="171855" y="98977"/>
                  </a:cubicBezTo>
                  <a:lnTo>
                    <a:pt x="170355" y="98977"/>
                  </a:lnTo>
                  <a:cubicBezTo>
                    <a:pt x="169926" y="98988"/>
                    <a:pt x="169509" y="98965"/>
                    <a:pt x="169081" y="99084"/>
                  </a:cubicBezTo>
                  <a:cubicBezTo>
                    <a:pt x="168974" y="99119"/>
                    <a:pt x="168858" y="99128"/>
                    <a:pt x="168739" y="99128"/>
                  </a:cubicBezTo>
                  <a:cubicBezTo>
                    <a:pt x="168619" y="99128"/>
                    <a:pt x="168497" y="99119"/>
                    <a:pt x="168378" y="99119"/>
                  </a:cubicBezTo>
                  <a:lnTo>
                    <a:pt x="156020" y="99119"/>
                  </a:lnTo>
                  <a:cubicBezTo>
                    <a:pt x="155921" y="99119"/>
                    <a:pt x="155822" y="99118"/>
                    <a:pt x="155723" y="99118"/>
                  </a:cubicBezTo>
                  <a:cubicBezTo>
                    <a:pt x="155425" y="99118"/>
                    <a:pt x="155124" y="99131"/>
                    <a:pt x="154829" y="99239"/>
                  </a:cubicBezTo>
                  <a:cubicBezTo>
                    <a:pt x="154752" y="99262"/>
                    <a:pt x="154668" y="99268"/>
                    <a:pt x="154584" y="99268"/>
                  </a:cubicBezTo>
                  <a:cubicBezTo>
                    <a:pt x="154499" y="99268"/>
                    <a:pt x="154412" y="99262"/>
                    <a:pt x="154329" y="99262"/>
                  </a:cubicBezTo>
                  <a:cubicBezTo>
                    <a:pt x="153805" y="99262"/>
                    <a:pt x="153281" y="99262"/>
                    <a:pt x="152757" y="99274"/>
                  </a:cubicBezTo>
                  <a:cubicBezTo>
                    <a:pt x="152638" y="99274"/>
                    <a:pt x="152519" y="99270"/>
                    <a:pt x="152401" y="99270"/>
                  </a:cubicBezTo>
                  <a:cubicBezTo>
                    <a:pt x="152163" y="99270"/>
                    <a:pt x="151928" y="99286"/>
                    <a:pt x="151698" y="99381"/>
                  </a:cubicBezTo>
                  <a:cubicBezTo>
                    <a:pt x="151638" y="99405"/>
                    <a:pt x="151567" y="99405"/>
                    <a:pt x="151495" y="99405"/>
                  </a:cubicBezTo>
                  <a:lnTo>
                    <a:pt x="149066" y="99405"/>
                  </a:lnTo>
                  <a:cubicBezTo>
                    <a:pt x="148793" y="99405"/>
                    <a:pt x="148721" y="99322"/>
                    <a:pt x="148709" y="99072"/>
                  </a:cubicBezTo>
                  <a:cubicBezTo>
                    <a:pt x="148697" y="98881"/>
                    <a:pt x="148697" y="98691"/>
                    <a:pt x="148697" y="98500"/>
                  </a:cubicBezTo>
                  <a:lnTo>
                    <a:pt x="148697" y="90142"/>
                  </a:lnTo>
                  <a:cubicBezTo>
                    <a:pt x="148697" y="87380"/>
                    <a:pt x="148697" y="84618"/>
                    <a:pt x="148697" y="81867"/>
                  </a:cubicBezTo>
                  <a:cubicBezTo>
                    <a:pt x="148697" y="81534"/>
                    <a:pt x="148721" y="81201"/>
                    <a:pt x="148602" y="80879"/>
                  </a:cubicBezTo>
                  <a:cubicBezTo>
                    <a:pt x="148543" y="80724"/>
                    <a:pt x="148566" y="80546"/>
                    <a:pt x="148554" y="80379"/>
                  </a:cubicBezTo>
                  <a:cubicBezTo>
                    <a:pt x="148554" y="79950"/>
                    <a:pt x="148554" y="79522"/>
                    <a:pt x="148554" y="79093"/>
                  </a:cubicBezTo>
                  <a:cubicBezTo>
                    <a:pt x="148554" y="78784"/>
                    <a:pt x="148578" y="78486"/>
                    <a:pt x="148459" y="78176"/>
                  </a:cubicBezTo>
                  <a:cubicBezTo>
                    <a:pt x="148388" y="78010"/>
                    <a:pt x="148400" y="77807"/>
                    <a:pt x="148447" y="77617"/>
                  </a:cubicBezTo>
                  <a:cubicBezTo>
                    <a:pt x="148471" y="77522"/>
                    <a:pt x="148531" y="77450"/>
                    <a:pt x="148638" y="77438"/>
                  </a:cubicBezTo>
                  <a:cubicBezTo>
                    <a:pt x="148757" y="77426"/>
                    <a:pt x="148876" y="77414"/>
                    <a:pt x="148995" y="77414"/>
                  </a:cubicBezTo>
                  <a:lnTo>
                    <a:pt x="150352" y="77414"/>
                  </a:lnTo>
                  <a:cubicBezTo>
                    <a:pt x="150698" y="77402"/>
                    <a:pt x="151055" y="77426"/>
                    <a:pt x="151400" y="77307"/>
                  </a:cubicBezTo>
                  <a:cubicBezTo>
                    <a:pt x="151486" y="77274"/>
                    <a:pt x="151579" y="77267"/>
                    <a:pt x="151674" y="77267"/>
                  </a:cubicBezTo>
                  <a:close/>
                  <a:moveTo>
                    <a:pt x="147256" y="77401"/>
                  </a:moveTo>
                  <a:cubicBezTo>
                    <a:pt x="147369" y="77401"/>
                    <a:pt x="147478" y="77417"/>
                    <a:pt x="147578" y="77486"/>
                  </a:cubicBezTo>
                  <a:cubicBezTo>
                    <a:pt x="147781" y="77629"/>
                    <a:pt x="147662" y="77891"/>
                    <a:pt x="147757" y="78081"/>
                  </a:cubicBezTo>
                  <a:cubicBezTo>
                    <a:pt x="147864" y="78295"/>
                    <a:pt x="147840" y="78545"/>
                    <a:pt x="147840" y="78784"/>
                  </a:cubicBezTo>
                  <a:cubicBezTo>
                    <a:pt x="147840" y="79212"/>
                    <a:pt x="147840" y="79629"/>
                    <a:pt x="147840" y="80058"/>
                  </a:cubicBezTo>
                  <a:cubicBezTo>
                    <a:pt x="147852" y="80415"/>
                    <a:pt x="147828" y="80772"/>
                    <a:pt x="147947" y="81117"/>
                  </a:cubicBezTo>
                  <a:cubicBezTo>
                    <a:pt x="148007" y="81296"/>
                    <a:pt x="147983" y="81498"/>
                    <a:pt x="147983" y="81689"/>
                  </a:cubicBezTo>
                  <a:lnTo>
                    <a:pt x="147983" y="98679"/>
                  </a:lnTo>
                  <a:lnTo>
                    <a:pt x="147983" y="98822"/>
                  </a:lnTo>
                  <a:cubicBezTo>
                    <a:pt x="147995" y="99381"/>
                    <a:pt x="147912" y="99346"/>
                    <a:pt x="147447" y="99441"/>
                  </a:cubicBezTo>
                  <a:cubicBezTo>
                    <a:pt x="146852" y="99548"/>
                    <a:pt x="146268" y="99548"/>
                    <a:pt x="145673" y="99548"/>
                  </a:cubicBezTo>
                  <a:lnTo>
                    <a:pt x="124909" y="99548"/>
                  </a:lnTo>
                  <a:cubicBezTo>
                    <a:pt x="124802" y="99548"/>
                    <a:pt x="124694" y="99551"/>
                    <a:pt x="124587" y="99551"/>
                  </a:cubicBezTo>
                  <a:cubicBezTo>
                    <a:pt x="124480" y="99551"/>
                    <a:pt x="124373" y="99548"/>
                    <a:pt x="124266" y="99536"/>
                  </a:cubicBezTo>
                  <a:cubicBezTo>
                    <a:pt x="124099" y="99536"/>
                    <a:pt x="124016" y="99429"/>
                    <a:pt x="124004" y="99262"/>
                  </a:cubicBezTo>
                  <a:cubicBezTo>
                    <a:pt x="123992" y="99072"/>
                    <a:pt x="123992" y="98881"/>
                    <a:pt x="123992" y="98691"/>
                  </a:cubicBezTo>
                  <a:cubicBezTo>
                    <a:pt x="123992" y="91928"/>
                    <a:pt x="123992" y="85177"/>
                    <a:pt x="123992" y="78415"/>
                  </a:cubicBezTo>
                  <a:lnTo>
                    <a:pt x="123992" y="78343"/>
                  </a:lnTo>
                  <a:cubicBezTo>
                    <a:pt x="123992" y="77634"/>
                    <a:pt x="123973" y="77555"/>
                    <a:pt x="124554" y="77555"/>
                  </a:cubicBezTo>
                  <a:cubicBezTo>
                    <a:pt x="124617" y="77555"/>
                    <a:pt x="124687" y="77556"/>
                    <a:pt x="124766" y="77557"/>
                  </a:cubicBezTo>
                  <a:cubicBezTo>
                    <a:pt x="125004" y="77557"/>
                    <a:pt x="125242" y="77545"/>
                    <a:pt x="125468" y="77474"/>
                  </a:cubicBezTo>
                  <a:cubicBezTo>
                    <a:pt x="125671" y="77426"/>
                    <a:pt x="125897" y="77414"/>
                    <a:pt x="126111" y="77414"/>
                  </a:cubicBezTo>
                  <a:lnTo>
                    <a:pt x="146947" y="77414"/>
                  </a:lnTo>
                  <a:cubicBezTo>
                    <a:pt x="147049" y="77414"/>
                    <a:pt x="147154" y="77401"/>
                    <a:pt x="147256" y="77401"/>
                  </a:cubicBezTo>
                  <a:close/>
                  <a:moveTo>
                    <a:pt x="106006" y="77553"/>
                  </a:moveTo>
                  <a:cubicBezTo>
                    <a:pt x="106092" y="77553"/>
                    <a:pt x="106179" y="77557"/>
                    <a:pt x="106263" y="77557"/>
                  </a:cubicBezTo>
                  <a:lnTo>
                    <a:pt x="122682" y="77557"/>
                  </a:lnTo>
                  <a:cubicBezTo>
                    <a:pt x="123408" y="77557"/>
                    <a:pt x="123420" y="77557"/>
                    <a:pt x="123420" y="78307"/>
                  </a:cubicBezTo>
                  <a:lnTo>
                    <a:pt x="123420" y="84522"/>
                  </a:lnTo>
                  <a:cubicBezTo>
                    <a:pt x="123420" y="86499"/>
                    <a:pt x="123420" y="88475"/>
                    <a:pt x="123420" y="90452"/>
                  </a:cubicBezTo>
                  <a:cubicBezTo>
                    <a:pt x="123420" y="90773"/>
                    <a:pt x="123468" y="91118"/>
                    <a:pt x="123349" y="91440"/>
                  </a:cubicBezTo>
                  <a:cubicBezTo>
                    <a:pt x="123301" y="91559"/>
                    <a:pt x="123361" y="91666"/>
                    <a:pt x="123373" y="91785"/>
                  </a:cubicBezTo>
                  <a:cubicBezTo>
                    <a:pt x="123397" y="91892"/>
                    <a:pt x="123420" y="92035"/>
                    <a:pt x="123385" y="92130"/>
                  </a:cubicBezTo>
                  <a:cubicBezTo>
                    <a:pt x="123230" y="92547"/>
                    <a:pt x="123278" y="92976"/>
                    <a:pt x="123278" y="93404"/>
                  </a:cubicBezTo>
                  <a:cubicBezTo>
                    <a:pt x="123278" y="95214"/>
                    <a:pt x="123278" y="97024"/>
                    <a:pt x="123278" y="98834"/>
                  </a:cubicBezTo>
                  <a:cubicBezTo>
                    <a:pt x="123278" y="99548"/>
                    <a:pt x="123278" y="99548"/>
                    <a:pt x="122587" y="99560"/>
                  </a:cubicBezTo>
                  <a:cubicBezTo>
                    <a:pt x="121968" y="99560"/>
                    <a:pt x="121349" y="99555"/>
                    <a:pt x="120730" y="99555"/>
                  </a:cubicBezTo>
                  <a:cubicBezTo>
                    <a:pt x="120420" y="99555"/>
                    <a:pt x="120110" y="99556"/>
                    <a:pt x="119801" y="99560"/>
                  </a:cubicBezTo>
                  <a:cubicBezTo>
                    <a:pt x="119658" y="99560"/>
                    <a:pt x="119515" y="99556"/>
                    <a:pt x="119373" y="99556"/>
                  </a:cubicBezTo>
                  <a:cubicBezTo>
                    <a:pt x="119088" y="99556"/>
                    <a:pt x="118805" y="99572"/>
                    <a:pt x="118527" y="99667"/>
                  </a:cubicBezTo>
                  <a:cubicBezTo>
                    <a:pt x="118455" y="99691"/>
                    <a:pt x="118375" y="99697"/>
                    <a:pt x="118292" y="99697"/>
                  </a:cubicBezTo>
                  <a:cubicBezTo>
                    <a:pt x="118208" y="99697"/>
                    <a:pt x="118122" y="99691"/>
                    <a:pt x="118039" y="99691"/>
                  </a:cubicBezTo>
                  <a:cubicBezTo>
                    <a:pt x="117753" y="99697"/>
                    <a:pt x="117467" y="99697"/>
                    <a:pt x="117182" y="99697"/>
                  </a:cubicBezTo>
                  <a:cubicBezTo>
                    <a:pt x="116896" y="99697"/>
                    <a:pt x="116610" y="99697"/>
                    <a:pt x="116324" y="99703"/>
                  </a:cubicBezTo>
                  <a:cubicBezTo>
                    <a:pt x="116216" y="99703"/>
                    <a:pt x="116108" y="99701"/>
                    <a:pt x="116001" y="99701"/>
                  </a:cubicBezTo>
                  <a:cubicBezTo>
                    <a:pt x="115704" y="99701"/>
                    <a:pt x="115410" y="99714"/>
                    <a:pt x="115122" y="99810"/>
                  </a:cubicBezTo>
                  <a:cubicBezTo>
                    <a:pt x="115041" y="99837"/>
                    <a:pt x="114954" y="99844"/>
                    <a:pt x="114867" y="99844"/>
                  </a:cubicBezTo>
                  <a:cubicBezTo>
                    <a:pt x="114762" y="99844"/>
                    <a:pt x="114654" y="99834"/>
                    <a:pt x="114550" y="99834"/>
                  </a:cubicBezTo>
                  <a:cubicBezTo>
                    <a:pt x="113812" y="99846"/>
                    <a:pt x="113074" y="99846"/>
                    <a:pt x="112336" y="99846"/>
                  </a:cubicBezTo>
                  <a:cubicBezTo>
                    <a:pt x="112271" y="99846"/>
                    <a:pt x="112206" y="99845"/>
                    <a:pt x="112142" y="99845"/>
                  </a:cubicBezTo>
                  <a:cubicBezTo>
                    <a:pt x="111853" y="99845"/>
                    <a:pt x="111568" y="99853"/>
                    <a:pt x="111276" y="99941"/>
                  </a:cubicBezTo>
                  <a:cubicBezTo>
                    <a:pt x="111181" y="99977"/>
                    <a:pt x="111077" y="99986"/>
                    <a:pt x="110969" y="99986"/>
                  </a:cubicBezTo>
                  <a:cubicBezTo>
                    <a:pt x="110862" y="99986"/>
                    <a:pt x="110752" y="99977"/>
                    <a:pt x="110645" y="99977"/>
                  </a:cubicBezTo>
                  <a:cubicBezTo>
                    <a:pt x="109097" y="99989"/>
                    <a:pt x="107549" y="99989"/>
                    <a:pt x="106002" y="99989"/>
                  </a:cubicBezTo>
                  <a:cubicBezTo>
                    <a:pt x="105941" y="99989"/>
                    <a:pt x="105881" y="99988"/>
                    <a:pt x="105821" y="99988"/>
                  </a:cubicBezTo>
                  <a:cubicBezTo>
                    <a:pt x="105551" y="99988"/>
                    <a:pt x="105286" y="99996"/>
                    <a:pt x="105013" y="100084"/>
                  </a:cubicBezTo>
                  <a:cubicBezTo>
                    <a:pt x="104907" y="100117"/>
                    <a:pt x="104791" y="100124"/>
                    <a:pt x="104671" y="100124"/>
                  </a:cubicBezTo>
                  <a:cubicBezTo>
                    <a:pt x="104575" y="100124"/>
                    <a:pt x="104478" y="100120"/>
                    <a:pt x="104382" y="100120"/>
                  </a:cubicBezTo>
                  <a:cubicBezTo>
                    <a:pt x="102811" y="100131"/>
                    <a:pt x="101239" y="100131"/>
                    <a:pt x="99667" y="100131"/>
                  </a:cubicBezTo>
                  <a:cubicBezTo>
                    <a:pt x="99579" y="100131"/>
                    <a:pt x="99491" y="100130"/>
                    <a:pt x="99402" y="100130"/>
                  </a:cubicBezTo>
                  <a:cubicBezTo>
                    <a:pt x="99182" y="100130"/>
                    <a:pt x="98963" y="100142"/>
                    <a:pt x="98751" y="100227"/>
                  </a:cubicBezTo>
                  <a:cubicBezTo>
                    <a:pt x="98715" y="100251"/>
                    <a:pt x="98667" y="100251"/>
                    <a:pt x="98620" y="100262"/>
                  </a:cubicBezTo>
                  <a:cubicBezTo>
                    <a:pt x="98454" y="100267"/>
                    <a:pt x="98319" y="100271"/>
                    <a:pt x="98207" y="100271"/>
                  </a:cubicBezTo>
                  <a:cubicBezTo>
                    <a:pt x="97687" y="100271"/>
                    <a:pt x="97705" y="100171"/>
                    <a:pt x="97715" y="99465"/>
                  </a:cubicBezTo>
                  <a:cubicBezTo>
                    <a:pt x="97715" y="99179"/>
                    <a:pt x="97727" y="98905"/>
                    <a:pt x="97798" y="98619"/>
                  </a:cubicBezTo>
                  <a:cubicBezTo>
                    <a:pt x="97858" y="98346"/>
                    <a:pt x="97846" y="98048"/>
                    <a:pt x="97858" y="97762"/>
                  </a:cubicBezTo>
                  <a:cubicBezTo>
                    <a:pt x="97870" y="97298"/>
                    <a:pt x="97870" y="96822"/>
                    <a:pt x="97965" y="96357"/>
                  </a:cubicBezTo>
                  <a:cubicBezTo>
                    <a:pt x="98048" y="95893"/>
                    <a:pt x="97989" y="95405"/>
                    <a:pt x="98001" y="94928"/>
                  </a:cubicBezTo>
                  <a:cubicBezTo>
                    <a:pt x="98001" y="94500"/>
                    <a:pt x="97965" y="94071"/>
                    <a:pt x="98108" y="93654"/>
                  </a:cubicBezTo>
                  <a:cubicBezTo>
                    <a:pt x="98167" y="93512"/>
                    <a:pt x="98132" y="93333"/>
                    <a:pt x="98132" y="93166"/>
                  </a:cubicBezTo>
                  <a:cubicBezTo>
                    <a:pt x="98143" y="92452"/>
                    <a:pt x="98143" y="91738"/>
                    <a:pt x="98143" y="91023"/>
                  </a:cubicBezTo>
                  <a:cubicBezTo>
                    <a:pt x="98143" y="90618"/>
                    <a:pt x="98108" y="90214"/>
                    <a:pt x="98251" y="89821"/>
                  </a:cubicBezTo>
                  <a:cubicBezTo>
                    <a:pt x="98298" y="89666"/>
                    <a:pt x="98274" y="89487"/>
                    <a:pt x="98274" y="89321"/>
                  </a:cubicBezTo>
                  <a:cubicBezTo>
                    <a:pt x="98286" y="88701"/>
                    <a:pt x="98286" y="88082"/>
                    <a:pt x="98286" y="87463"/>
                  </a:cubicBezTo>
                  <a:cubicBezTo>
                    <a:pt x="98286" y="87177"/>
                    <a:pt x="98298" y="86904"/>
                    <a:pt x="98370" y="86618"/>
                  </a:cubicBezTo>
                  <a:cubicBezTo>
                    <a:pt x="98429" y="86344"/>
                    <a:pt x="98417" y="86058"/>
                    <a:pt x="98417" y="85773"/>
                  </a:cubicBezTo>
                  <a:cubicBezTo>
                    <a:pt x="98441" y="85225"/>
                    <a:pt x="98382" y="84677"/>
                    <a:pt x="98548" y="84141"/>
                  </a:cubicBezTo>
                  <a:cubicBezTo>
                    <a:pt x="98596" y="83999"/>
                    <a:pt x="98572" y="83808"/>
                    <a:pt x="98572" y="83641"/>
                  </a:cubicBezTo>
                  <a:cubicBezTo>
                    <a:pt x="98572" y="82987"/>
                    <a:pt x="98572" y="82320"/>
                    <a:pt x="98572" y="81653"/>
                  </a:cubicBezTo>
                  <a:cubicBezTo>
                    <a:pt x="98572" y="81343"/>
                    <a:pt x="98572" y="81034"/>
                    <a:pt x="98667" y="80736"/>
                  </a:cubicBezTo>
                  <a:cubicBezTo>
                    <a:pt x="98727" y="80534"/>
                    <a:pt x="98703" y="80308"/>
                    <a:pt x="98703" y="80093"/>
                  </a:cubicBezTo>
                  <a:cubicBezTo>
                    <a:pt x="98715" y="79474"/>
                    <a:pt x="98703" y="78855"/>
                    <a:pt x="98715" y="78236"/>
                  </a:cubicBezTo>
                  <a:cubicBezTo>
                    <a:pt x="98715" y="77926"/>
                    <a:pt x="98763" y="77926"/>
                    <a:pt x="99084" y="77831"/>
                  </a:cubicBezTo>
                  <a:cubicBezTo>
                    <a:pt x="99548" y="77712"/>
                    <a:pt x="100025" y="77700"/>
                    <a:pt x="100501" y="77700"/>
                  </a:cubicBezTo>
                  <a:lnTo>
                    <a:pt x="104632" y="77700"/>
                  </a:lnTo>
                  <a:cubicBezTo>
                    <a:pt x="104692" y="77700"/>
                    <a:pt x="104751" y="77700"/>
                    <a:pt x="104811" y="77700"/>
                  </a:cubicBezTo>
                  <a:cubicBezTo>
                    <a:pt x="105108" y="77700"/>
                    <a:pt x="105404" y="77692"/>
                    <a:pt x="105692" y="77593"/>
                  </a:cubicBezTo>
                  <a:cubicBezTo>
                    <a:pt x="105791" y="77560"/>
                    <a:pt x="105898" y="77553"/>
                    <a:pt x="106006" y="77553"/>
                  </a:cubicBezTo>
                  <a:close/>
                  <a:moveTo>
                    <a:pt x="80693" y="77842"/>
                  </a:moveTo>
                  <a:cubicBezTo>
                    <a:pt x="80748" y="77842"/>
                    <a:pt x="80802" y="77843"/>
                    <a:pt x="80856" y="77843"/>
                  </a:cubicBezTo>
                  <a:lnTo>
                    <a:pt x="97405" y="77843"/>
                  </a:lnTo>
                  <a:cubicBezTo>
                    <a:pt x="98132" y="77843"/>
                    <a:pt x="98132" y="77843"/>
                    <a:pt x="98143" y="78605"/>
                  </a:cubicBezTo>
                  <a:cubicBezTo>
                    <a:pt x="98143" y="78986"/>
                    <a:pt x="98132" y="79367"/>
                    <a:pt x="98132" y="79748"/>
                  </a:cubicBezTo>
                  <a:cubicBezTo>
                    <a:pt x="98132" y="79843"/>
                    <a:pt x="98155" y="79939"/>
                    <a:pt x="98132" y="80034"/>
                  </a:cubicBezTo>
                  <a:cubicBezTo>
                    <a:pt x="97893" y="81058"/>
                    <a:pt x="98036" y="82105"/>
                    <a:pt x="98001" y="83153"/>
                  </a:cubicBezTo>
                  <a:cubicBezTo>
                    <a:pt x="97989" y="83534"/>
                    <a:pt x="98012" y="83903"/>
                    <a:pt x="97893" y="84284"/>
                  </a:cubicBezTo>
                  <a:cubicBezTo>
                    <a:pt x="97822" y="84475"/>
                    <a:pt x="97870" y="84701"/>
                    <a:pt x="97858" y="84915"/>
                  </a:cubicBezTo>
                  <a:cubicBezTo>
                    <a:pt x="97834" y="85606"/>
                    <a:pt x="97905" y="86296"/>
                    <a:pt x="97739" y="86975"/>
                  </a:cubicBezTo>
                  <a:cubicBezTo>
                    <a:pt x="97655" y="87285"/>
                    <a:pt x="97727" y="87642"/>
                    <a:pt x="97715" y="87975"/>
                  </a:cubicBezTo>
                  <a:cubicBezTo>
                    <a:pt x="97691" y="88582"/>
                    <a:pt x="97774" y="89202"/>
                    <a:pt x="97584" y="89809"/>
                  </a:cubicBezTo>
                  <a:cubicBezTo>
                    <a:pt x="97536" y="89964"/>
                    <a:pt x="97572" y="90142"/>
                    <a:pt x="97572" y="90309"/>
                  </a:cubicBezTo>
                  <a:cubicBezTo>
                    <a:pt x="97572" y="91238"/>
                    <a:pt x="97572" y="92166"/>
                    <a:pt x="97572" y="93095"/>
                  </a:cubicBezTo>
                  <a:cubicBezTo>
                    <a:pt x="97560" y="93500"/>
                    <a:pt x="97584" y="93893"/>
                    <a:pt x="97465" y="94297"/>
                  </a:cubicBezTo>
                  <a:cubicBezTo>
                    <a:pt x="97393" y="94488"/>
                    <a:pt x="97441" y="94714"/>
                    <a:pt x="97429" y="94928"/>
                  </a:cubicBezTo>
                  <a:cubicBezTo>
                    <a:pt x="97393" y="95667"/>
                    <a:pt x="97477" y="96393"/>
                    <a:pt x="97310" y="97131"/>
                  </a:cubicBezTo>
                  <a:cubicBezTo>
                    <a:pt x="97215" y="97512"/>
                    <a:pt x="97298" y="97929"/>
                    <a:pt x="97274" y="98334"/>
                  </a:cubicBezTo>
                  <a:cubicBezTo>
                    <a:pt x="97239" y="98905"/>
                    <a:pt x="97179" y="99465"/>
                    <a:pt x="97119" y="100036"/>
                  </a:cubicBezTo>
                  <a:cubicBezTo>
                    <a:pt x="97108" y="100167"/>
                    <a:pt x="97012" y="100251"/>
                    <a:pt x="96881" y="100251"/>
                  </a:cubicBezTo>
                  <a:cubicBezTo>
                    <a:pt x="96864" y="100250"/>
                    <a:pt x="96848" y="100250"/>
                    <a:pt x="96831" y="100250"/>
                  </a:cubicBezTo>
                  <a:cubicBezTo>
                    <a:pt x="96235" y="100250"/>
                    <a:pt x="95656" y="100427"/>
                    <a:pt x="95063" y="100427"/>
                  </a:cubicBezTo>
                  <a:cubicBezTo>
                    <a:pt x="94987" y="100427"/>
                    <a:pt x="94910" y="100424"/>
                    <a:pt x="94833" y="100417"/>
                  </a:cubicBezTo>
                  <a:cubicBezTo>
                    <a:pt x="94706" y="100405"/>
                    <a:pt x="94579" y="100397"/>
                    <a:pt x="94453" y="100397"/>
                  </a:cubicBezTo>
                  <a:cubicBezTo>
                    <a:pt x="94200" y="100397"/>
                    <a:pt x="93948" y="100429"/>
                    <a:pt x="93702" y="100524"/>
                  </a:cubicBezTo>
                  <a:cubicBezTo>
                    <a:pt x="93625" y="100548"/>
                    <a:pt x="93542" y="100554"/>
                    <a:pt x="93457" y="100554"/>
                  </a:cubicBezTo>
                  <a:cubicBezTo>
                    <a:pt x="93372" y="100554"/>
                    <a:pt x="93286" y="100548"/>
                    <a:pt x="93202" y="100548"/>
                  </a:cubicBezTo>
                  <a:cubicBezTo>
                    <a:pt x="92845" y="100560"/>
                    <a:pt x="92500" y="100548"/>
                    <a:pt x="92143" y="100655"/>
                  </a:cubicBezTo>
                  <a:cubicBezTo>
                    <a:pt x="92047" y="100691"/>
                    <a:pt x="91943" y="100700"/>
                    <a:pt x="91836" y="100700"/>
                  </a:cubicBezTo>
                  <a:cubicBezTo>
                    <a:pt x="91729" y="100700"/>
                    <a:pt x="91619" y="100691"/>
                    <a:pt x="91512" y="100691"/>
                  </a:cubicBezTo>
                  <a:cubicBezTo>
                    <a:pt x="91393" y="100697"/>
                    <a:pt x="91275" y="100699"/>
                    <a:pt x="91156" y="100699"/>
                  </a:cubicBezTo>
                  <a:cubicBezTo>
                    <a:pt x="90957" y="100699"/>
                    <a:pt x="90758" y="100694"/>
                    <a:pt x="90560" y="100694"/>
                  </a:cubicBezTo>
                  <a:cubicBezTo>
                    <a:pt x="90188" y="100694"/>
                    <a:pt x="89818" y="100713"/>
                    <a:pt x="89452" y="100822"/>
                  </a:cubicBezTo>
                  <a:cubicBezTo>
                    <a:pt x="89390" y="100841"/>
                    <a:pt x="89324" y="100847"/>
                    <a:pt x="89257" y="100847"/>
                  </a:cubicBezTo>
                  <a:cubicBezTo>
                    <a:pt x="89156" y="100847"/>
                    <a:pt x="89052" y="100834"/>
                    <a:pt x="88952" y="100834"/>
                  </a:cubicBezTo>
                  <a:lnTo>
                    <a:pt x="81606" y="100834"/>
                  </a:lnTo>
                  <a:cubicBezTo>
                    <a:pt x="81546" y="100835"/>
                    <a:pt x="81485" y="100836"/>
                    <a:pt x="81425" y="100836"/>
                  </a:cubicBezTo>
                  <a:cubicBezTo>
                    <a:pt x="81276" y="100836"/>
                    <a:pt x="81126" y="100833"/>
                    <a:pt x="80976" y="100833"/>
                  </a:cubicBezTo>
                  <a:cubicBezTo>
                    <a:pt x="80622" y="100833"/>
                    <a:pt x="80266" y="100848"/>
                    <a:pt x="79915" y="100953"/>
                  </a:cubicBezTo>
                  <a:cubicBezTo>
                    <a:pt x="79845" y="100980"/>
                    <a:pt x="79769" y="100987"/>
                    <a:pt x="79692" y="100987"/>
                  </a:cubicBezTo>
                  <a:cubicBezTo>
                    <a:pt x="79600" y="100987"/>
                    <a:pt x="79506" y="100977"/>
                    <a:pt x="79415" y="100977"/>
                  </a:cubicBezTo>
                  <a:lnTo>
                    <a:pt x="71783" y="100977"/>
                  </a:lnTo>
                  <a:cubicBezTo>
                    <a:pt x="71719" y="100977"/>
                    <a:pt x="71656" y="100982"/>
                    <a:pt x="71592" y="100982"/>
                  </a:cubicBezTo>
                  <a:cubicBezTo>
                    <a:pt x="71561" y="100982"/>
                    <a:pt x="71529" y="100981"/>
                    <a:pt x="71497" y="100977"/>
                  </a:cubicBezTo>
                  <a:cubicBezTo>
                    <a:pt x="71057" y="100965"/>
                    <a:pt x="71009" y="100929"/>
                    <a:pt x="71009" y="100477"/>
                  </a:cubicBezTo>
                  <a:cubicBezTo>
                    <a:pt x="70997" y="99881"/>
                    <a:pt x="70938" y="99274"/>
                    <a:pt x="71021" y="98691"/>
                  </a:cubicBezTo>
                  <a:cubicBezTo>
                    <a:pt x="71152" y="97845"/>
                    <a:pt x="71057" y="96988"/>
                    <a:pt x="71164" y="96143"/>
                  </a:cubicBezTo>
                  <a:cubicBezTo>
                    <a:pt x="71259" y="95429"/>
                    <a:pt x="71188" y="94714"/>
                    <a:pt x="71319" y="94024"/>
                  </a:cubicBezTo>
                  <a:cubicBezTo>
                    <a:pt x="71462" y="93190"/>
                    <a:pt x="71402" y="92369"/>
                    <a:pt x="71426" y="91535"/>
                  </a:cubicBezTo>
                  <a:cubicBezTo>
                    <a:pt x="71438" y="91273"/>
                    <a:pt x="71438" y="91023"/>
                    <a:pt x="71521" y="90761"/>
                  </a:cubicBezTo>
                  <a:cubicBezTo>
                    <a:pt x="71569" y="90583"/>
                    <a:pt x="71569" y="90380"/>
                    <a:pt x="71569" y="90202"/>
                  </a:cubicBezTo>
                  <a:cubicBezTo>
                    <a:pt x="71569" y="89654"/>
                    <a:pt x="71569" y="89106"/>
                    <a:pt x="71569" y="88559"/>
                  </a:cubicBezTo>
                  <a:cubicBezTo>
                    <a:pt x="71581" y="88225"/>
                    <a:pt x="71569" y="87892"/>
                    <a:pt x="71676" y="87570"/>
                  </a:cubicBezTo>
                  <a:cubicBezTo>
                    <a:pt x="71747" y="87344"/>
                    <a:pt x="71712" y="87094"/>
                    <a:pt x="71712" y="86856"/>
                  </a:cubicBezTo>
                  <a:lnTo>
                    <a:pt x="71712" y="79010"/>
                  </a:lnTo>
                  <a:cubicBezTo>
                    <a:pt x="71712" y="78175"/>
                    <a:pt x="71674" y="78128"/>
                    <a:pt x="72323" y="78128"/>
                  </a:cubicBezTo>
                  <a:cubicBezTo>
                    <a:pt x="72406" y="78128"/>
                    <a:pt x="72499" y="78129"/>
                    <a:pt x="72605" y="78129"/>
                  </a:cubicBezTo>
                  <a:lnTo>
                    <a:pt x="73748" y="78129"/>
                  </a:lnTo>
                  <a:cubicBezTo>
                    <a:pt x="74057" y="78117"/>
                    <a:pt x="74367" y="78129"/>
                    <a:pt x="74664" y="78034"/>
                  </a:cubicBezTo>
                  <a:cubicBezTo>
                    <a:pt x="74809" y="77991"/>
                    <a:pt x="74966" y="77985"/>
                    <a:pt x="75121" y="77985"/>
                  </a:cubicBezTo>
                  <a:cubicBezTo>
                    <a:pt x="75184" y="77985"/>
                    <a:pt x="75246" y="77986"/>
                    <a:pt x="75307" y="77986"/>
                  </a:cubicBezTo>
                  <a:lnTo>
                    <a:pt x="79367" y="77986"/>
                  </a:lnTo>
                  <a:cubicBezTo>
                    <a:pt x="79653" y="77986"/>
                    <a:pt x="79939" y="77986"/>
                    <a:pt x="80213" y="77903"/>
                  </a:cubicBezTo>
                  <a:cubicBezTo>
                    <a:pt x="80364" y="77849"/>
                    <a:pt x="80530" y="77842"/>
                    <a:pt x="80693" y="77842"/>
                  </a:cubicBezTo>
                  <a:close/>
                  <a:moveTo>
                    <a:pt x="56880" y="78124"/>
                  </a:moveTo>
                  <a:cubicBezTo>
                    <a:pt x="56967" y="78124"/>
                    <a:pt x="57054" y="78129"/>
                    <a:pt x="57138" y="78129"/>
                  </a:cubicBezTo>
                  <a:lnTo>
                    <a:pt x="70485" y="78129"/>
                  </a:lnTo>
                  <a:cubicBezTo>
                    <a:pt x="70508" y="78129"/>
                    <a:pt x="70530" y="78129"/>
                    <a:pt x="70552" y="78129"/>
                  </a:cubicBezTo>
                  <a:cubicBezTo>
                    <a:pt x="71317" y="78129"/>
                    <a:pt x="71283" y="78140"/>
                    <a:pt x="71283" y="78962"/>
                  </a:cubicBezTo>
                  <a:lnTo>
                    <a:pt x="71283" y="83106"/>
                  </a:lnTo>
                  <a:lnTo>
                    <a:pt x="71295" y="83094"/>
                  </a:lnTo>
                  <a:cubicBezTo>
                    <a:pt x="71295" y="84260"/>
                    <a:pt x="71295" y="85427"/>
                    <a:pt x="71295" y="86594"/>
                  </a:cubicBezTo>
                  <a:cubicBezTo>
                    <a:pt x="71295" y="87142"/>
                    <a:pt x="71283" y="87678"/>
                    <a:pt x="71188" y="88225"/>
                  </a:cubicBezTo>
                  <a:cubicBezTo>
                    <a:pt x="71092" y="88749"/>
                    <a:pt x="71164" y="89309"/>
                    <a:pt x="71152" y="89856"/>
                  </a:cubicBezTo>
                  <a:cubicBezTo>
                    <a:pt x="71152" y="90237"/>
                    <a:pt x="71176" y="90618"/>
                    <a:pt x="71045" y="90987"/>
                  </a:cubicBezTo>
                  <a:cubicBezTo>
                    <a:pt x="70997" y="91142"/>
                    <a:pt x="71009" y="91321"/>
                    <a:pt x="71009" y="91488"/>
                  </a:cubicBezTo>
                  <a:cubicBezTo>
                    <a:pt x="71009" y="92035"/>
                    <a:pt x="71009" y="92583"/>
                    <a:pt x="71009" y="93131"/>
                  </a:cubicBezTo>
                  <a:cubicBezTo>
                    <a:pt x="71009" y="93393"/>
                    <a:pt x="71009" y="93643"/>
                    <a:pt x="70926" y="93905"/>
                  </a:cubicBezTo>
                  <a:cubicBezTo>
                    <a:pt x="70866" y="94083"/>
                    <a:pt x="70878" y="94274"/>
                    <a:pt x="70866" y="94464"/>
                  </a:cubicBezTo>
                  <a:cubicBezTo>
                    <a:pt x="70854" y="95012"/>
                    <a:pt x="70854" y="95548"/>
                    <a:pt x="70759" y="96095"/>
                  </a:cubicBezTo>
                  <a:cubicBezTo>
                    <a:pt x="70664" y="96631"/>
                    <a:pt x="70723" y="97191"/>
                    <a:pt x="70723" y="97738"/>
                  </a:cubicBezTo>
                  <a:cubicBezTo>
                    <a:pt x="70723" y="98036"/>
                    <a:pt x="70688" y="98346"/>
                    <a:pt x="70640" y="98655"/>
                  </a:cubicBezTo>
                  <a:cubicBezTo>
                    <a:pt x="70569" y="99096"/>
                    <a:pt x="70592" y="99548"/>
                    <a:pt x="70580" y="100001"/>
                  </a:cubicBezTo>
                  <a:cubicBezTo>
                    <a:pt x="70569" y="100262"/>
                    <a:pt x="70580" y="100524"/>
                    <a:pt x="70557" y="100786"/>
                  </a:cubicBezTo>
                  <a:cubicBezTo>
                    <a:pt x="70545" y="100965"/>
                    <a:pt x="70414" y="101084"/>
                    <a:pt x="70235" y="101108"/>
                  </a:cubicBezTo>
                  <a:cubicBezTo>
                    <a:pt x="70092" y="101120"/>
                    <a:pt x="69949" y="101120"/>
                    <a:pt x="69807" y="101120"/>
                  </a:cubicBezTo>
                  <a:cubicBezTo>
                    <a:pt x="68997" y="101155"/>
                    <a:pt x="68199" y="101084"/>
                    <a:pt x="67390" y="101239"/>
                  </a:cubicBezTo>
                  <a:cubicBezTo>
                    <a:pt x="67182" y="101278"/>
                    <a:pt x="66967" y="101289"/>
                    <a:pt x="66748" y="101289"/>
                  </a:cubicBezTo>
                  <a:cubicBezTo>
                    <a:pt x="66482" y="101289"/>
                    <a:pt x="66212" y="101273"/>
                    <a:pt x="65946" y="101273"/>
                  </a:cubicBezTo>
                  <a:cubicBezTo>
                    <a:pt x="65903" y="101273"/>
                    <a:pt x="65861" y="101274"/>
                    <a:pt x="65818" y="101274"/>
                  </a:cubicBezTo>
                  <a:cubicBezTo>
                    <a:pt x="65775" y="101275"/>
                    <a:pt x="65733" y="101276"/>
                    <a:pt x="65690" y="101276"/>
                  </a:cubicBezTo>
                  <a:cubicBezTo>
                    <a:pt x="65474" y="101276"/>
                    <a:pt x="65255" y="101266"/>
                    <a:pt x="65037" y="101266"/>
                  </a:cubicBezTo>
                  <a:cubicBezTo>
                    <a:pt x="64709" y="101266"/>
                    <a:pt x="64381" y="101287"/>
                    <a:pt x="64056" y="101394"/>
                  </a:cubicBezTo>
                  <a:cubicBezTo>
                    <a:pt x="64000" y="101409"/>
                    <a:pt x="63939" y="101413"/>
                    <a:pt x="63877" y="101413"/>
                  </a:cubicBezTo>
                  <a:cubicBezTo>
                    <a:pt x="63794" y="101413"/>
                    <a:pt x="63709" y="101405"/>
                    <a:pt x="63627" y="101405"/>
                  </a:cubicBezTo>
                  <a:cubicBezTo>
                    <a:pt x="63476" y="101411"/>
                    <a:pt x="63324" y="101413"/>
                    <a:pt x="63172" y="101413"/>
                  </a:cubicBezTo>
                  <a:cubicBezTo>
                    <a:pt x="62862" y="101413"/>
                    <a:pt x="62552" y="101405"/>
                    <a:pt x="62241" y="101405"/>
                  </a:cubicBezTo>
                  <a:cubicBezTo>
                    <a:pt x="61710" y="101405"/>
                    <a:pt x="61179" y="101427"/>
                    <a:pt x="60651" y="101548"/>
                  </a:cubicBezTo>
                  <a:cubicBezTo>
                    <a:pt x="60575" y="101561"/>
                    <a:pt x="60498" y="101565"/>
                    <a:pt x="60422" y="101565"/>
                  </a:cubicBezTo>
                  <a:cubicBezTo>
                    <a:pt x="60317" y="101565"/>
                    <a:pt x="60212" y="101558"/>
                    <a:pt x="60107" y="101558"/>
                  </a:cubicBezTo>
                  <a:cubicBezTo>
                    <a:pt x="60074" y="101558"/>
                    <a:pt x="60041" y="101558"/>
                    <a:pt x="60008" y="101560"/>
                  </a:cubicBezTo>
                  <a:cubicBezTo>
                    <a:pt x="59954" y="101561"/>
                    <a:pt x="59900" y="101562"/>
                    <a:pt x="59847" y="101562"/>
                  </a:cubicBezTo>
                  <a:cubicBezTo>
                    <a:pt x="59714" y="101562"/>
                    <a:pt x="59581" y="101559"/>
                    <a:pt x="59449" y="101559"/>
                  </a:cubicBezTo>
                  <a:cubicBezTo>
                    <a:pt x="59137" y="101559"/>
                    <a:pt x="58826" y="101575"/>
                    <a:pt x="58519" y="101679"/>
                  </a:cubicBezTo>
                  <a:cubicBezTo>
                    <a:pt x="58463" y="101695"/>
                    <a:pt x="58403" y="101699"/>
                    <a:pt x="58341" y="101699"/>
                  </a:cubicBezTo>
                  <a:cubicBezTo>
                    <a:pt x="58258" y="101699"/>
                    <a:pt x="58172" y="101691"/>
                    <a:pt x="58091" y="101691"/>
                  </a:cubicBezTo>
                  <a:cubicBezTo>
                    <a:pt x="57961" y="101697"/>
                    <a:pt x="57831" y="101699"/>
                    <a:pt x="57701" y="101699"/>
                  </a:cubicBezTo>
                  <a:cubicBezTo>
                    <a:pt x="57436" y="101699"/>
                    <a:pt x="57170" y="101691"/>
                    <a:pt x="56905" y="101691"/>
                  </a:cubicBezTo>
                  <a:cubicBezTo>
                    <a:pt x="56450" y="101691"/>
                    <a:pt x="55995" y="101713"/>
                    <a:pt x="55543" y="101834"/>
                  </a:cubicBezTo>
                  <a:cubicBezTo>
                    <a:pt x="55499" y="101846"/>
                    <a:pt x="55453" y="101850"/>
                    <a:pt x="55405" y="101850"/>
                  </a:cubicBezTo>
                  <a:cubicBezTo>
                    <a:pt x="55310" y="101850"/>
                    <a:pt x="55209" y="101834"/>
                    <a:pt x="55114" y="101834"/>
                  </a:cubicBezTo>
                  <a:cubicBezTo>
                    <a:pt x="54781" y="101840"/>
                    <a:pt x="54447" y="101840"/>
                    <a:pt x="54114" y="101840"/>
                  </a:cubicBezTo>
                  <a:cubicBezTo>
                    <a:pt x="53781" y="101840"/>
                    <a:pt x="53447" y="101840"/>
                    <a:pt x="53114" y="101846"/>
                  </a:cubicBezTo>
                  <a:cubicBezTo>
                    <a:pt x="53052" y="101846"/>
                    <a:pt x="52991" y="101845"/>
                    <a:pt x="52929" y="101845"/>
                  </a:cubicBezTo>
                  <a:cubicBezTo>
                    <a:pt x="52685" y="101845"/>
                    <a:pt x="52445" y="101853"/>
                    <a:pt x="52197" y="101929"/>
                  </a:cubicBezTo>
                  <a:cubicBezTo>
                    <a:pt x="52070" y="101972"/>
                    <a:pt x="51930" y="101978"/>
                    <a:pt x="51795" y="101978"/>
                  </a:cubicBezTo>
                  <a:cubicBezTo>
                    <a:pt x="51742" y="101978"/>
                    <a:pt x="51689" y="101977"/>
                    <a:pt x="51638" y="101977"/>
                  </a:cubicBezTo>
                  <a:cubicBezTo>
                    <a:pt x="51257" y="101983"/>
                    <a:pt x="50876" y="101983"/>
                    <a:pt x="50495" y="101983"/>
                  </a:cubicBezTo>
                  <a:cubicBezTo>
                    <a:pt x="50114" y="101983"/>
                    <a:pt x="49733" y="101983"/>
                    <a:pt x="49352" y="101989"/>
                  </a:cubicBezTo>
                  <a:cubicBezTo>
                    <a:pt x="48828" y="101989"/>
                    <a:pt x="48316" y="101989"/>
                    <a:pt x="47792" y="102096"/>
                  </a:cubicBezTo>
                  <a:cubicBezTo>
                    <a:pt x="47604" y="102136"/>
                    <a:pt x="47408" y="102146"/>
                    <a:pt x="47210" y="102146"/>
                  </a:cubicBezTo>
                  <a:cubicBezTo>
                    <a:pt x="46968" y="102146"/>
                    <a:pt x="46722" y="102130"/>
                    <a:pt x="46480" y="102130"/>
                  </a:cubicBezTo>
                  <a:cubicBezTo>
                    <a:pt x="46441" y="102130"/>
                    <a:pt x="46402" y="102131"/>
                    <a:pt x="46363" y="102132"/>
                  </a:cubicBezTo>
                  <a:cubicBezTo>
                    <a:pt x="46077" y="102132"/>
                    <a:pt x="45804" y="102144"/>
                    <a:pt x="45518" y="102215"/>
                  </a:cubicBezTo>
                  <a:cubicBezTo>
                    <a:pt x="45293" y="102267"/>
                    <a:pt x="45066" y="102283"/>
                    <a:pt x="44838" y="102283"/>
                  </a:cubicBezTo>
                  <a:cubicBezTo>
                    <a:pt x="44546" y="102283"/>
                    <a:pt x="44252" y="102257"/>
                    <a:pt x="43958" y="102251"/>
                  </a:cubicBezTo>
                  <a:cubicBezTo>
                    <a:pt x="43863" y="102251"/>
                    <a:pt x="43791" y="102179"/>
                    <a:pt x="43744" y="102084"/>
                  </a:cubicBezTo>
                  <a:cubicBezTo>
                    <a:pt x="43649" y="101846"/>
                    <a:pt x="43577" y="101596"/>
                    <a:pt x="43577" y="101322"/>
                  </a:cubicBezTo>
                  <a:cubicBezTo>
                    <a:pt x="43589" y="100798"/>
                    <a:pt x="43589" y="100274"/>
                    <a:pt x="43577" y="99750"/>
                  </a:cubicBezTo>
                  <a:cubicBezTo>
                    <a:pt x="43577" y="99405"/>
                    <a:pt x="43601" y="99048"/>
                    <a:pt x="43470" y="98703"/>
                  </a:cubicBezTo>
                  <a:cubicBezTo>
                    <a:pt x="43410" y="98524"/>
                    <a:pt x="43446" y="98322"/>
                    <a:pt x="43446" y="98131"/>
                  </a:cubicBezTo>
                  <a:cubicBezTo>
                    <a:pt x="43434" y="97036"/>
                    <a:pt x="43446" y="95940"/>
                    <a:pt x="43434" y="94845"/>
                  </a:cubicBezTo>
                  <a:cubicBezTo>
                    <a:pt x="43434" y="94393"/>
                    <a:pt x="43470" y="93952"/>
                    <a:pt x="43327" y="93500"/>
                  </a:cubicBezTo>
                  <a:cubicBezTo>
                    <a:pt x="43268" y="93309"/>
                    <a:pt x="43303" y="93083"/>
                    <a:pt x="43303" y="92869"/>
                  </a:cubicBezTo>
                  <a:cubicBezTo>
                    <a:pt x="43268" y="92035"/>
                    <a:pt x="43339" y="91214"/>
                    <a:pt x="43172" y="90380"/>
                  </a:cubicBezTo>
                  <a:cubicBezTo>
                    <a:pt x="43077" y="89880"/>
                    <a:pt x="43160" y="89344"/>
                    <a:pt x="43148" y="88821"/>
                  </a:cubicBezTo>
                  <a:cubicBezTo>
                    <a:pt x="43148" y="88440"/>
                    <a:pt x="43101" y="88059"/>
                    <a:pt x="43053" y="87689"/>
                  </a:cubicBezTo>
                  <a:cubicBezTo>
                    <a:pt x="42982" y="86987"/>
                    <a:pt x="42994" y="86261"/>
                    <a:pt x="43053" y="85558"/>
                  </a:cubicBezTo>
                  <a:cubicBezTo>
                    <a:pt x="43089" y="85201"/>
                    <a:pt x="43148" y="84856"/>
                    <a:pt x="43148" y="84499"/>
                  </a:cubicBezTo>
                  <a:cubicBezTo>
                    <a:pt x="43148" y="83522"/>
                    <a:pt x="43148" y="82546"/>
                    <a:pt x="43148" y="81570"/>
                  </a:cubicBezTo>
                  <a:cubicBezTo>
                    <a:pt x="43160" y="81117"/>
                    <a:pt x="43148" y="80677"/>
                    <a:pt x="43256" y="80224"/>
                  </a:cubicBezTo>
                  <a:cubicBezTo>
                    <a:pt x="43339" y="79891"/>
                    <a:pt x="43291" y="79522"/>
                    <a:pt x="43303" y="79165"/>
                  </a:cubicBezTo>
                  <a:cubicBezTo>
                    <a:pt x="43315" y="78950"/>
                    <a:pt x="43398" y="78867"/>
                    <a:pt x="43613" y="78855"/>
                  </a:cubicBezTo>
                  <a:cubicBezTo>
                    <a:pt x="43803" y="78843"/>
                    <a:pt x="43994" y="78843"/>
                    <a:pt x="44184" y="78843"/>
                  </a:cubicBezTo>
                  <a:cubicBezTo>
                    <a:pt x="44494" y="78831"/>
                    <a:pt x="44792" y="78855"/>
                    <a:pt x="45101" y="78748"/>
                  </a:cubicBezTo>
                  <a:cubicBezTo>
                    <a:pt x="45268" y="78688"/>
                    <a:pt x="45470" y="78712"/>
                    <a:pt x="45661" y="78700"/>
                  </a:cubicBezTo>
                  <a:cubicBezTo>
                    <a:pt x="45759" y="78697"/>
                    <a:pt x="45857" y="78695"/>
                    <a:pt x="45955" y="78695"/>
                  </a:cubicBezTo>
                  <a:cubicBezTo>
                    <a:pt x="46120" y="78695"/>
                    <a:pt x="46286" y="78699"/>
                    <a:pt x="46451" y="78699"/>
                  </a:cubicBezTo>
                  <a:cubicBezTo>
                    <a:pt x="46829" y="78699"/>
                    <a:pt x="47205" y="78682"/>
                    <a:pt x="47578" y="78569"/>
                  </a:cubicBezTo>
                  <a:cubicBezTo>
                    <a:pt x="47634" y="78554"/>
                    <a:pt x="47694" y="78550"/>
                    <a:pt x="47756" y="78550"/>
                  </a:cubicBezTo>
                  <a:cubicBezTo>
                    <a:pt x="47839" y="78550"/>
                    <a:pt x="47925" y="78557"/>
                    <a:pt x="48006" y="78557"/>
                  </a:cubicBezTo>
                  <a:cubicBezTo>
                    <a:pt x="48268" y="78557"/>
                    <a:pt x="48518" y="78557"/>
                    <a:pt x="48780" y="78474"/>
                  </a:cubicBezTo>
                  <a:cubicBezTo>
                    <a:pt x="48959" y="78415"/>
                    <a:pt x="49149" y="78415"/>
                    <a:pt x="49340" y="78415"/>
                  </a:cubicBezTo>
                  <a:lnTo>
                    <a:pt x="51054" y="78415"/>
                  </a:lnTo>
                  <a:cubicBezTo>
                    <a:pt x="51364" y="78415"/>
                    <a:pt x="51673" y="78355"/>
                    <a:pt x="51971" y="78343"/>
                  </a:cubicBezTo>
                  <a:cubicBezTo>
                    <a:pt x="52005" y="78342"/>
                    <a:pt x="52039" y="78341"/>
                    <a:pt x="52074" y="78341"/>
                  </a:cubicBezTo>
                  <a:cubicBezTo>
                    <a:pt x="52176" y="78341"/>
                    <a:pt x="52279" y="78346"/>
                    <a:pt x="52383" y="78346"/>
                  </a:cubicBezTo>
                  <a:cubicBezTo>
                    <a:pt x="52522" y="78346"/>
                    <a:pt x="52662" y="78337"/>
                    <a:pt x="52804" y="78295"/>
                  </a:cubicBezTo>
                  <a:cubicBezTo>
                    <a:pt x="52882" y="78272"/>
                    <a:pt x="52965" y="78266"/>
                    <a:pt x="53050" y="78266"/>
                  </a:cubicBezTo>
                  <a:cubicBezTo>
                    <a:pt x="53135" y="78266"/>
                    <a:pt x="53221" y="78272"/>
                    <a:pt x="53304" y="78272"/>
                  </a:cubicBezTo>
                  <a:lnTo>
                    <a:pt x="55507" y="78272"/>
                  </a:lnTo>
                  <a:cubicBezTo>
                    <a:pt x="55567" y="78272"/>
                    <a:pt x="55626" y="78272"/>
                    <a:pt x="55686" y="78272"/>
                  </a:cubicBezTo>
                  <a:cubicBezTo>
                    <a:pt x="55983" y="78272"/>
                    <a:pt x="56279" y="78264"/>
                    <a:pt x="56567" y="78164"/>
                  </a:cubicBezTo>
                  <a:cubicBezTo>
                    <a:pt x="56666" y="78131"/>
                    <a:pt x="56773" y="78124"/>
                    <a:pt x="56880" y="78124"/>
                  </a:cubicBezTo>
                  <a:close/>
                  <a:moveTo>
                    <a:pt x="42293" y="78831"/>
                  </a:moveTo>
                  <a:cubicBezTo>
                    <a:pt x="42442" y="78831"/>
                    <a:pt x="42595" y="78848"/>
                    <a:pt x="42744" y="78855"/>
                  </a:cubicBezTo>
                  <a:cubicBezTo>
                    <a:pt x="42910" y="78867"/>
                    <a:pt x="42994" y="78974"/>
                    <a:pt x="43006" y="79141"/>
                  </a:cubicBezTo>
                  <a:cubicBezTo>
                    <a:pt x="43006" y="79284"/>
                    <a:pt x="43041" y="79427"/>
                    <a:pt x="42994" y="79558"/>
                  </a:cubicBezTo>
                  <a:cubicBezTo>
                    <a:pt x="42791" y="80260"/>
                    <a:pt x="42898" y="80974"/>
                    <a:pt x="42875" y="81689"/>
                  </a:cubicBezTo>
                  <a:cubicBezTo>
                    <a:pt x="42851" y="82141"/>
                    <a:pt x="42898" y="82594"/>
                    <a:pt x="42756" y="83034"/>
                  </a:cubicBezTo>
                  <a:cubicBezTo>
                    <a:pt x="42696" y="83201"/>
                    <a:pt x="42732" y="83403"/>
                    <a:pt x="42732" y="83594"/>
                  </a:cubicBezTo>
                  <a:cubicBezTo>
                    <a:pt x="42732" y="84951"/>
                    <a:pt x="42732" y="86308"/>
                    <a:pt x="42732" y="87666"/>
                  </a:cubicBezTo>
                  <a:cubicBezTo>
                    <a:pt x="42732" y="88070"/>
                    <a:pt x="42744" y="88463"/>
                    <a:pt x="42839" y="88868"/>
                  </a:cubicBezTo>
                  <a:cubicBezTo>
                    <a:pt x="42910" y="89237"/>
                    <a:pt x="42863" y="89630"/>
                    <a:pt x="42875" y="90011"/>
                  </a:cubicBezTo>
                  <a:cubicBezTo>
                    <a:pt x="42875" y="90309"/>
                    <a:pt x="42863" y="90618"/>
                    <a:pt x="42958" y="90928"/>
                  </a:cubicBezTo>
                  <a:cubicBezTo>
                    <a:pt x="43017" y="91095"/>
                    <a:pt x="43006" y="91297"/>
                    <a:pt x="43006" y="91488"/>
                  </a:cubicBezTo>
                  <a:cubicBezTo>
                    <a:pt x="43017" y="92011"/>
                    <a:pt x="43017" y="92535"/>
                    <a:pt x="43017" y="93059"/>
                  </a:cubicBezTo>
                  <a:cubicBezTo>
                    <a:pt x="43017" y="93416"/>
                    <a:pt x="43006" y="93762"/>
                    <a:pt x="43125" y="94119"/>
                  </a:cubicBezTo>
                  <a:cubicBezTo>
                    <a:pt x="43184" y="94286"/>
                    <a:pt x="43160" y="94488"/>
                    <a:pt x="43160" y="94678"/>
                  </a:cubicBezTo>
                  <a:cubicBezTo>
                    <a:pt x="43160" y="95583"/>
                    <a:pt x="43160" y="96488"/>
                    <a:pt x="43160" y="97393"/>
                  </a:cubicBezTo>
                  <a:cubicBezTo>
                    <a:pt x="43160" y="97845"/>
                    <a:pt x="43125" y="98298"/>
                    <a:pt x="43279" y="98738"/>
                  </a:cubicBezTo>
                  <a:cubicBezTo>
                    <a:pt x="43327" y="98893"/>
                    <a:pt x="43303" y="99072"/>
                    <a:pt x="43303" y="99239"/>
                  </a:cubicBezTo>
                  <a:cubicBezTo>
                    <a:pt x="43303" y="99810"/>
                    <a:pt x="43303" y="100370"/>
                    <a:pt x="43303" y="100941"/>
                  </a:cubicBezTo>
                  <a:cubicBezTo>
                    <a:pt x="43303" y="101274"/>
                    <a:pt x="43291" y="101608"/>
                    <a:pt x="43398" y="101929"/>
                  </a:cubicBezTo>
                  <a:cubicBezTo>
                    <a:pt x="43482" y="102179"/>
                    <a:pt x="43327" y="102346"/>
                    <a:pt x="43089" y="102394"/>
                  </a:cubicBezTo>
                  <a:cubicBezTo>
                    <a:pt x="43065" y="102394"/>
                    <a:pt x="43041" y="102406"/>
                    <a:pt x="43017" y="102406"/>
                  </a:cubicBezTo>
                  <a:cubicBezTo>
                    <a:pt x="42913" y="102395"/>
                    <a:pt x="42810" y="102390"/>
                    <a:pt x="42706" y="102390"/>
                  </a:cubicBezTo>
                  <a:cubicBezTo>
                    <a:pt x="42068" y="102390"/>
                    <a:pt x="41441" y="102566"/>
                    <a:pt x="40801" y="102566"/>
                  </a:cubicBezTo>
                  <a:cubicBezTo>
                    <a:pt x="40738" y="102566"/>
                    <a:pt x="40675" y="102564"/>
                    <a:pt x="40612" y="102560"/>
                  </a:cubicBezTo>
                  <a:cubicBezTo>
                    <a:pt x="40549" y="102555"/>
                    <a:pt x="40482" y="102550"/>
                    <a:pt x="40417" y="102550"/>
                  </a:cubicBezTo>
                  <a:cubicBezTo>
                    <a:pt x="40336" y="102550"/>
                    <a:pt x="40256" y="102558"/>
                    <a:pt x="40184" y="102584"/>
                  </a:cubicBezTo>
                  <a:cubicBezTo>
                    <a:pt x="39922" y="102679"/>
                    <a:pt x="39655" y="102690"/>
                    <a:pt x="39386" y="102690"/>
                  </a:cubicBezTo>
                  <a:cubicBezTo>
                    <a:pt x="39309" y="102690"/>
                    <a:pt x="39232" y="102689"/>
                    <a:pt x="39155" y="102689"/>
                  </a:cubicBezTo>
                  <a:cubicBezTo>
                    <a:pt x="39097" y="102689"/>
                    <a:pt x="39039" y="102690"/>
                    <a:pt x="38981" y="102691"/>
                  </a:cubicBezTo>
                  <a:cubicBezTo>
                    <a:pt x="38922" y="102693"/>
                    <a:pt x="38864" y="102693"/>
                    <a:pt x="38805" y="102693"/>
                  </a:cubicBezTo>
                  <a:cubicBezTo>
                    <a:pt x="38660" y="102693"/>
                    <a:pt x="38514" y="102690"/>
                    <a:pt x="38370" y="102690"/>
                  </a:cubicBezTo>
                  <a:cubicBezTo>
                    <a:pt x="38027" y="102690"/>
                    <a:pt x="37686" y="102706"/>
                    <a:pt x="37350" y="102810"/>
                  </a:cubicBezTo>
                  <a:cubicBezTo>
                    <a:pt x="37279" y="102834"/>
                    <a:pt x="37198" y="102840"/>
                    <a:pt x="37115" y="102840"/>
                  </a:cubicBezTo>
                  <a:cubicBezTo>
                    <a:pt x="37032" y="102840"/>
                    <a:pt x="36945" y="102834"/>
                    <a:pt x="36862" y="102834"/>
                  </a:cubicBezTo>
                  <a:lnTo>
                    <a:pt x="35147" y="102834"/>
                  </a:lnTo>
                  <a:cubicBezTo>
                    <a:pt x="34766" y="102846"/>
                    <a:pt x="34397" y="102846"/>
                    <a:pt x="34016" y="102941"/>
                  </a:cubicBezTo>
                  <a:cubicBezTo>
                    <a:pt x="33859" y="102974"/>
                    <a:pt x="33697" y="102982"/>
                    <a:pt x="33533" y="102982"/>
                  </a:cubicBezTo>
                  <a:cubicBezTo>
                    <a:pt x="33381" y="102982"/>
                    <a:pt x="33228" y="102975"/>
                    <a:pt x="33077" y="102975"/>
                  </a:cubicBezTo>
                  <a:cubicBezTo>
                    <a:pt x="33032" y="102975"/>
                    <a:pt x="32989" y="102976"/>
                    <a:pt x="32945" y="102977"/>
                  </a:cubicBezTo>
                  <a:cubicBezTo>
                    <a:pt x="32588" y="102989"/>
                    <a:pt x="32242" y="102953"/>
                    <a:pt x="31885" y="103084"/>
                  </a:cubicBezTo>
                  <a:cubicBezTo>
                    <a:pt x="31806" y="103116"/>
                    <a:pt x="31711" y="103121"/>
                    <a:pt x="31613" y="103121"/>
                  </a:cubicBezTo>
                  <a:cubicBezTo>
                    <a:pt x="31565" y="103121"/>
                    <a:pt x="31516" y="103120"/>
                    <a:pt x="31468" y="103120"/>
                  </a:cubicBezTo>
                  <a:cubicBezTo>
                    <a:pt x="31183" y="103120"/>
                    <a:pt x="30897" y="103120"/>
                    <a:pt x="30623" y="103227"/>
                  </a:cubicBezTo>
                  <a:cubicBezTo>
                    <a:pt x="30536" y="103259"/>
                    <a:pt x="30438" y="103264"/>
                    <a:pt x="30340" y="103264"/>
                  </a:cubicBezTo>
                  <a:cubicBezTo>
                    <a:pt x="30291" y="103264"/>
                    <a:pt x="30242" y="103263"/>
                    <a:pt x="30194" y="103263"/>
                  </a:cubicBezTo>
                  <a:cubicBezTo>
                    <a:pt x="29849" y="103275"/>
                    <a:pt x="29492" y="103251"/>
                    <a:pt x="29147" y="103382"/>
                  </a:cubicBezTo>
                  <a:cubicBezTo>
                    <a:pt x="29066" y="103409"/>
                    <a:pt x="28979" y="103416"/>
                    <a:pt x="28892" y="103416"/>
                  </a:cubicBezTo>
                  <a:cubicBezTo>
                    <a:pt x="28787" y="103416"/>
                    <a:pt x="28679" y="103406"/>
                    <a:pt x="28575" y="103406"/>
                  </a:cubicBezTo>
                  <a:cubicBezTo>
                    <a:pt x="28453" y="103412"/>
                    <a:pt x="28330" y="103414"/>
                    <a:pt x="28207" y="103414"/>
                  </a:cubicBezTo>
                  <a:cubicBezTo>
                    <a:pt x="28002" y="103414"/>
                    <a:pt x="27796" y="103408"/>
                    <a:pt x="27591" y="103408"/>
                  </a:cubicBezTo>
                  <a:cubicBezTo>
                    <a:pt x="27206" y="103408"/>
                    <a:pt x="26823" y="103427"/>
                    <a:pt x="26444" y="103537"/>
                  </a:cubicBezTo>
                  <a:cubicBezTo>
                    <a:pt x="26392" y="103556"/>
                    <a:pt x="26335" y="103561"/>
                    <a:pt x="26278" y="103561"/>
                  </a:cubicBezTo>
                  <a:cubicBezTo>
                    <a:pt x="26191" y="103561"/>
                    <a:pt x="26101" y="103549"/>
                    <a:pt x="26015" y="103549"/>
                  </a:cubicBezTo>
                  <a:cubicBezTo>
                    <a:pt x="25325" y="103549"/>
                    <a:pt x="24634" y="103549"/>
                    <a:pt x="23956" y="103560"/>
                  </a:cubicBezTo>
                  <a:cubicBezTo>
                    <a:pt x="23479" y="103560"/>
                    <a:pt x="23015" y="103560"/>
                    <a:pt x="22539" y="103656"/>
                  </a:cubicBezTo>
                  <a:cubicBezTo>
                    <a:pt x="22343" y="103698"/>
                    <a:pt x="22142" y="103710"/>
                    <a:pt x="21940" y="103710"/>
                  </a:cubicBezTo>
                  <a:cubicBezTo>
                    <a:pt x="21688" y="103710"/>
                    <a:pt x="21433" y="103691"/>
                    <a:pt x="21181" y="103691"/>
                  </a:cubicBezTo>
                  <a:cubicBezTo>
                    <a:pt x="21133" y="103693"/>
                    <a:pt x="21084" y="103693"/>
                    <a:pt x="21036" y="103693"/>
                  </a:cubicBezTo>
                  <a:cubicBezTo>
                    <a:pt x="20916" y="103693"/>
                    <a:pt x="20796" y="103690"/>
                    <a:pt x="20677" y="103690"/>
                  </a:cubicBezTo>
                  <a:cubicBezTo>
                    <a:pt x="20395" y="103690"/>
                    <a:pt x="20117" y="103706"/>
                    <a:pt x="19848" y="103810"/>
                  </a:cubicBezTo>
                  <a:cubicBezTo>
                    <a:pt x="19800" y="103834"/>
                    <a:pt x="19753" y="103834"/>
                    <a:pt x="19705" y="103834"/>
                  </a:cubicBezTo>
                  <a:cubicBezTo>
                    <a:pt x="19517" y="103836"/>
                    <a:pt x="19365" y="103841"/>
                    <a:pt x="19242" y="103841"/>
                  </a:cubicBezTo>
                  <a:cubicBezTo>
                    <a:pt x="18697" y="103841"/>
                    <a:pt x="18729" y="103750"/>
                    <a:pt x="18729" y="102953"/>
                  </a:cubicBezTo>
                  <a:lnTo>
                    <a:pt x="18729" y="99536"/>
                  </a:lnTo>
                  <a:lnTo>
                    <a:pt x="18729" y="99524"/>
                  </a:lnTo>
                  <a:cubicBezTo>
                    <a:pt x="18729" y="98560"/>
                    <a:pt x="18729" y="97584"/>
                    <a:pt x="18729" y="96607"/>
                  </a:cubicBezTo>
                  <a:cubicBezTo>
                    <a:pt x="18717" y="96083"/>
                    <a:pt x="18776" y="95559"/>
                    <a:pt x="18610" y="95048"/>
                  </a:cubicBezTo>
                  <a:cubicBezTo>
                    <a:pt x="18562" y="94893"/>
                    <a:pt x="18586" y="94714"/>
                    <a:pt x="18586" y="94547"/>
                  </a:cubicBezTo>
                  <a:lnTo>
                    <a:pt x="18586" y="86415"/>
                  </a:lnTo>
                  <a:cubicBezTo>
                    <a:pt x="18586" y="86154"/>
                    <a:pt x="18598" y="85892"/>
                    <a:pt x="18669" y="85642"/>
                  </a:cubicBezTo>
                  <a:cubicBezTo>
                    <a:pt x="18729" y="85415"/>
                    <a:pt x="18729" y="85165"/>
                    <a:pt x="18729" y="84927"/>
                  </a:cubicBezTo>
                  <a:cubicBezTo>
                    <a:pt x="18729" y="83665"/>
                    <a:pt x="18729" y="82403"/>
                    <a:pt x="18729" y="81153"/>
                  </a:cubicBezTo>
                  <a:cubicBezTo>
                    <a:pt x="18729" y="81010"/>
                    <a:pt x="18729" y="80867"/>
                    <a:pt x="18729" y="80724"/>
                  </a:cubicBezTo>
                  <a:cubicBezTo>
                    <a:pt x="18741" y="80212"/>
                    <a:pt x="18741" y="80236"/>
                    <a:pt x="19265" y="80093"/>
                  </a:cubicBezTo>
                  <a:cubicBezTo>
                    <a:pt x="19610" y="79998"/>
                    <a:pt x="19967" y="79986"/>
                    <a:pt x="20324" y="79986"/>
                  </a:cubicBezTo>
                  <a:lnTo>
                    <a:pt x="25813" y="79986"/>
                  </a:lnTo>
                  <a:cubicBezTo>
                    <a:pt x="25895" y="79986"/>
                    <a:pt x="25976" y="79988"/>
                    <a:pt x="26058" y="79988"/>
                  </a:cubicBezTo>
                  <a:cubicBezTo>
                    <a:pt x="26261" y="79988"/>
                    <a:pt x="26463" y="79976"/>
                    <a:pt x="26658" y="79891"/>
                  </a:cubicBezTo>
                  <a:cubicBezTo>
                    <a:pt x="26717" y="79871"/>
                    <a:pt x="26775" y="79852"/>
                    <a:pt x="26833" y="79852"/>
                  </a:cubicBezTo>
                  <a:cubicBezTo>
                    <a:pt x="26846" y="79852"/>
                    <a:pt x="26859" y="79853"/>
                    <a:pt x="26873" y="79855"/>
                  </a:cubicBezTo>
                  <a:cubicBezTo>
                    <a:pt x="26975" y="79863"/>
                    <a:pt x="27078" y="79867"/>
                    <a:pt x="27180" y="79867"/>
                  </a:cubicBezTo>
                  <a:cubicBezTo>
                    <a:pt x="27883" y="79867"/>
                    <a:pt x="28574" y="79695"/>
                    <a:pt x="29279" y="79695"/>
                  </a:cubicBezTo>
                  <a:cubicBezTo>
                    <a:pt x="29350" y="79695"/>
                    <a:pt x="29421" y="79697"/>
                    <a:pt x="29492" y="79700"/>
                  </a:cubicBezTo>
                  <a:cubicBezTo>
                    <a:pt x="29581" y="79704"/>
                    <a:pt x="29671" y="79707"/>
                    <a:pt x="29760" y="79707"/>
                  </a:cubicBezTo>
                  <a:cubicBezTo>
                    <a:pt x="29979" y="79707"/>
                    <a:pt x="30197" y="79686"/>
                    <a:pt x="30409" y="79593"/>
                  </a:cubicBezTo>
                  <a:cubicBezTo>
                    <a:pt x="30456" y="79569"/>
                    <a:pt x="30504" y="79569"/>
                    <a:pt x="30552" y="79569"/>
                  </a:cubicBezTo>
                  <a:cubicBezTo>
                    <a:pt x="30647" y="79577"/>
                    <a:pt x="30743" y="79580"/>
                    <a:pt x="30838" y="79580"/>
                  </a:cubicBezTo>
                  <a:cubicBezTo>
                    <a:pt x="31524" y="79580"/>
                    <a:pt x="32195" y="79415"/>
                    <a:pt x="32885" y="79415"/>
                  </a:cubicBezTo>
                  <a:cubicBezTo>
                    <a:pt x="33385" y="79403"/>
                    <a:pt x="33873" y="79415"/>
                    <a:pt x="34374" y="79307"/>
                  </a:cubicBezTo>
                  <a:cubicBezTo>
                    <a:pt x="34541" y="79268"/>
                    <a:pt x="34715" y="79257"/>
                    <a:pt x="34892" y="79257"/>
                  </a:cubicBezTo>
                  <a:cubicBezTo>
                    <a:pt x="35107" y="79257"/>
                    <a:pt x="35326" y="79273"/>
                    <a:pt x="35543" y="79273"/>
                  </a:cubicBezTo>
                  <a:cubicBezTo>
                    <a:pt x="35578" y="79273"/>
                    <a:pt x="35613" y="79273"/>
                    <a:pt x="35648" y="79272"/>
                  </a:cubicBezTo>
                  <a:cubicBezTo>
                    <a:pt x="36124" y="79260"/>
                    <a:pt x="36588" y="79272"/>
                    <a:pt x="37064" y="79165"/>
                  </a:cubicBezTo>
                  <a:cubicBezTo>
                    <a:pt x="37248" y="79126"/>
                    <a:pt x="37436" y="79115"/>
                    <a:pt x="37626" y="79115"/>
                  </a:cubicBezTo>
                  <a:cubicBezTo>
                    <a:pt x="37844" y="79115"/>
                    <a:pt x="38063" y="79129"/>
                    <a:pt x="38279" y="79129"/>
                  </a:cubicBezTo>
                  <a:cubicBezTo>
                    <a:pt x="38612" y="79117"/>
                    <a:pt x="38934" y="79141"/>
                    <a:pt x="39267" y="79034"/>
                  </a:cubicBezTo>
                  <a:cubicBezTo>
                    <a:pt x="39434" y="78974"/>
                    <a:pt x="39636" y="78998"/>
                    <a:pt x="39827" y="78986"/>
                  </a:cubicBezTo>
                  <a:cubicBezTo>
                    <a:pt x="39939" y="78982"/>
                    <a:pt x="40052" y="78981"/>
                    <a:pt x="40164" y="78981"/>
                  </a:cubicBezTo>
                  <a:cubicBezTo>
                    <a:pt x="40354" y="78981"/>
                    <a:pt x="40544" y="78985"/>
                    <a:pt x="40734" y="78985"/>
                  </a:cubicBezTo>
                  <a:cubicBezTo>
                    <a:pt x="41168" y="78985"/>
                    <a:pt x="41601" y="78967"/>
                    <a:pt x="42029" y="78855"/>
                  </a:cubicBezTo>
                  <a:cubicBezTo>
                    <a:pt x="42115" y="78837"/>
                    <a:pt x="42203" y="78831"/>
                    <a:pt x="42293" y="78831"/>
                  </a:cubicBezTo>
                  <a:close/>
                  <a:moveTo>
                    <a:pt x="96025" y="118826"/>
                  </a:moveTo>
                  <a:lnTo>
                    <a:pt x="96025" y="118826"/>
                  </a:lnTo>
                  <a:cubicBezTo>
                    <a:pt x="96024" y="118833"/>
                    <a:pt x="96023" y="118837"/>
                    <a:pt x="96024" y="118837"/>
                  </a:cubicBezTo>
                  <a:cubicBezTo>
                    <a:pt x="96024" y="118837"/>
                    <a:pt x="96024" y="118837"/>
                    <a:pt x="96024" y="118836"/>
                  </a:cubicBezTo>
                  <a:cubicBezTo>
                    <a:pt x="96024" y="118833"/>
                    <a:pt x="96025" y="118830"/>
                    <a:pt x="96025" y="118826"/>
                  </a:cubicBezTo>
                  <a:close/>
                  <a:moveTo>
                    <a:pt x="145556" y="100121"/>
                  </a:moveTo>
                  <a:cubicBezTo>
                    <a:pt x="145674" y="100121"/>
                    <a:pt x="145794" y="100131"/>
                    <a:pt x="145911" y="100131"/>
                  </a:cubicBezTo>
                  <a:cubicBezTo>
                    <a:pt x="146197" y="100126"/>
                    <a:pt x="146483" y="100123"/>
                    <a:pt x="146769" y="100123"/>
                  </a:cubicBezTo>
                  <a:cubicBezTo>
                    <a:pt x="147054" y="100123"/>
                    <a:pt x="147340" y="100126"/>
                    <a:pt x="147626" y="100131"/>
                  </a:cubicBezTo>
                  <a:cubicBezTo>
                    <a:pt x="147888" y="100131"/>
                    <a:pt x="147959" y="100215"/>
                    <a:pt x="147983" y="100477"/>
                  </a:cubicBezTo>
                  <a:cubicBezTo>
                    <a:pt x="147995" y="100667"/>
                    <a:pt x="147983" y="100858"/>
                    <a:pt x="147983" y="101048"/>
                  </a:cubicBezTo>
                  <a:cubicBezTo>
                    <a:pt x="147983" y="103072"/>
                    <a:pt x="147983" y="105084"/>
                    <a:pt x="147983" y="107109"/>
                  </a:cubicBezTo>
                  <a:cubicBezTo>
                    <a:pt x="147995" y="107442"/>
                    <a:pt x="147983" y="107775"/>
                    <a:pt x="148090" y="108097"/>
                  </a:cubicBezTo>
                  <a:cubicBezTo>
                    <a:pt x="148150" y="108275"/>
                    <a:pt x="148126" y="108478"/>
                    <a:pt x="148126" y="108668"/>
                  </a:cubicBezTo>
                  <a:cubicBezTo>
                    <a:pt x="148138" y="109168"/>
                    <a:pt x="148126" y="109668"/>
                    <a:pt x="148138" y="110168"/>
                  </a:cubicBezTo>
                  <a:cubicBezTo>
                    <a:pt x="148138" y="110407"/>
                    <a:pt x="148126" y="110645"/>
                    <a:pt x="148209" y="110871"/>
                  </a:cubicBezTo>
                  <a:cubicBezTo>
                    <a:pt x="148304" y="111097"/>
                    <a:pt x="148269" y="111335"/>
                    <a:pt x="148269" y="111573"/>
                  </a:cubicBezTo>
                  <a:cubicBezTo>
                    <a:pt x="148269" y="112788"/>
                    <a:pt x="148269" y="114002"/>
                    <a:pt x="148269" y="115217"/>
                  </a:cubicBezTo>
                  <a:cubicBezTo>
                    <a:pt x="148269" y="115502"/>
                    <a:pt x="148257" y="115788"/>
                    <a:pt x="148376" y="116062"/>
                  </a:cubicBezTo>
                  <a:cubicBezTo>
                    <a:pt x="148388" y="116098"/>
                    <a:pt x="148400" y="116157"/>
                    <a:pt x="148400" y="116205"/>
                  </a:cubicBezTo>
                  <a:cubicBezTo>
                    <a:pt x="148400" y="116931"/>
                    <a:pt x="148495" y="117669"/>
                    <a:pt x="148531" y="118396"/>
                  </a:cubicBezTo>
                  <a:cubicBezTo>
                    <a:pt x="148602" y="119586"/>
                    <a:pt x="148554" y="120777"/>
                    <a:pt x="148554" y="121967"/>
                  </a:cubicBezTo>
                  <a:cubicBezTo>
                    <a:pt x="148554" y="122015"/>
                    <a:pt x="148554" y="122063"/>
                    <a:pt x="148554" y="122110"/>
                  </a:cubicBezTo>
                  <a:cubicBezTo>
                    <a:pt x="148531" y="122468"/>
                    <a:pt x="148483" y="122527"/>
                    <a:pt x="148138" y="122551"/>
                  </a:cubicBezTo>
                  <a:lnTo>
                    <a:pt x="124730" y="122551"/>
                  </a:lnTo>
                  <a:cubicBezTo>
                    <a:pt x="124663" y="122551"/>
                    <a:pt x="124601" y="122551"/>
                    <a:pt x="124543" y="122551"/>
                  </a:cubicBezTo>
                  <a:cubicBezTo>
                    <a:pt x="123787" y="122551"/>
                    <a:pt x="123849" y="122520"/>
                    <a:pt x="123849" y="121646"/>
                  </a:cubicBezTo>
                  <a:cubicBezTo>
                    <a:pt x="123849" y="121027"/>
                    <a:pt x="123849" y="120408"/>
                    <a:pt x="123849" y="119789"/>
                  </a:cubicBezTo>
                  <a:cubicBezTo>
                    <a:pt x="123849" y="119479"/>
                    <a:pt x="123861" y="119181"/>
                    <a:pt x="123944" y="118872"/>
                  </a:cubicBezTo>
                  <a:cubicBezTo>
                    <a:pt x="124016" y="118622"/>
                    <a:pt x="123992" y="118348"/>
                    <a:pt x="123992" y="118086"/>
                  </a:cubicBezTo>
                  <a:cubicBezTo>
                    <a:pt x="123992" y="112502"/>
                    <a:pt x="123992" y="106906"/>
                    <a:pt x="123992" y="101310"/>
                  </a:cubicBezTo>
                  <a:cubicBezTo>
                    <a:pt x="123992" y="100330"/>
                    <a:pt x="123904" y="100260"/>
                    <a:pt x="124592" y="100260"/>
                  </a:cubicBezTo>
                  <a:cubicBezTo>
                    <a:pt x="124706" y="100260"/>
                    <a:pt x="124842" y="100262"/>
                    <a:pt x="125004" y="100262"/>
                  </a:cubicBezTo>
                  <a:lnTo>
                    <a:pt x="144149" y="100262"/>
                  </a:lnTo>
                  <a:cubicBezTo>
                    <a:pt x="144248" y="100262"/>
                    <a:pt x="144347" y="100264"/>
                    <a:pt x="144447" y="100264"/>
                  </a:cubicBezTo>
                  <a:cubicBezTo>
                    <a:pt x="144721" y="100264"/>
                    <a:pt x="144998" y="100251"/>
                    <a:pt x="145268" y="100155"/>
                  </a:cubicBezTo>
                  <a:cubicBezTo>
                    <a:pt x="145360" y="100128"/>
                    <a:pt x="145457" y="100121"/>
                    <a:pt x="145556" y="100121"/>
                  </a:cubicBezTo>
                  <a:close/>
                  <a:moveTo>
                    <a:pt x="122127" y="100112"/>
                  </a:moveTo>
                  <a:cubicBezTo>
                    <a:pt x="122387" y="100112"/>
                    <a:pt x="122650" y="100136"/>
                    <a:pt x="122908" y="100143"/>
                  </a:cubicBezTo>
                  <a:cubicBezTo>
                    <a:pt x="123135" y="100155"/>
                    <a:pt x="123242" y="100286"/>
                    <a:pt x="123266" y="100512"/>
                  </a:cubicBezTo>
                  <a:cubicBezTo>
                    <a:pt x="123289" y="100679"/>
                    <a:pt x="123289" y="100846"/>
                    <a:pt x="123289" y="101013"/>
                  </a:cubicBezTo>
                  <a:cubicBezTo>
                    <a:pt x="123289" y="102179"/>
                    <a:pt x="123278" y="103346"/>
                    <a:pt x="123289" y="104513"/>
                  </a:cubicBezTo>
                  <a:cubicBezTo>
                    <a:pt x="123289" y="104834"/>
                    <a:pt x="123254" y="105168"/>
                    <a:pt x="123373" y="105501"/>
                  </a:cubicBezTo>
                  <a:cubicBezTo>
                    <a:pt x="123420" y="105596"/>
                    <a:pt x="123408" y="105727"/>
                    <a:pt x="123385" y="105846"/>
                  </a:cubicBezTo>
                  <a:cubicBezTo>
                    <a:pt x="123218" y="106811"/>
                    <a:pt x="123218" y="107775"/>
                    <a:pt x="123408" y="108740"/>
                  </a:cubicBezTo>
                  <a:cubicBezTo>
                    <a:pt x="123480" y="109085"/>
                    <a:pt x="123289" y="109395"/>
                    <a:pt x="123301" y="109728"/>
                  </a:cubicBezTo>
                  <a:cubicBezTo>
                    <a:pt x="123325" y="110026"/>
                    <a:pt x="123492" y="110323"/>
                    <a:pt x="123397" y="110633"/>
                  </a:cubicBezTo>
                  <a:cubicBezTo>
                    <a:pt x="123301" y="110966"/>
                    <a:pt x="123266" y="111276"/>
                    <a:pt x="123408" y="111597"/>
                  </a:cubicBezTo>
                  <a:cubicBezTo>
                    <a:pt x="123408" y="111621"/>
                    <a:pt x="123408" y="111645"/>
                    <a:pt x="123408" y="111669"/>
                  </a:cubicBezTo>
                  <a:cubicBezTo>
                    <a:pt x="123230" y="112395"/>
                    <a:pt x="123516" y="113121"/>
                    <a:pt x="123420" y="113859"/>
                  </a:cubicBezTo>
                  <a:cubicBezTo>
                    <a:pt x="123385" y="114157"/>
                    <a:pt x="123456" y="114467"/>
                    <a:pt x="123325" y="114764"/>
                  </a:cubicBezTo>
                  <a:cubicBezTo>
                    <a:pt x="123266" y="114907"/>
                    <a:pt x="123301" y="115050"/>
                    <a:pt x="123325" y="115193"/>
                  </a:cubicBezTo>
                  <a:cubicBezTo>
                    <a:pt x="123468" y="116062"/>
                    <a:pt x="123480" y="116931"/>
                    <a:pt x="123313" y="117800"/>
                  </a:cubicBezTo>
                  <a:cubicBezTo>
                    <a:pt x="123278" y="118015"/>
                    <a:pt x="123278" y="118229"/>
                    <a:pt x="123278" y="118443"/>
                  </a:cubicBezTo>
                  <a:cubicBezTo>
                    <a:pt x="123278" y="119443"/>
                    <a:pt x="123278" y="120444"/>
                    <a:pt x="123278" y="121444"/>
                  </a:cubicBezTo>
                  <a:cubicBezTo>
                    <a:pt x="123278" y="121634"/>
                    <a:pt x="123289" y="121837"/>
                    <a:pt x="123230" y="122003"/>
                  </a:cubicBezTo>
                  <a:cubicBezTo>
                    <a:pt x="123075" y="122515"/>
                    <a:pt x="123111" y="122551"/>
                    <a:pt x="122563" y="122551"/>
                  </a:cubicBezTo>
                  <a:cubicBezTo>
                    <a:pt x="122158" y="122547"/>
                    <a:pt x="121754" y="122546"/>
                    <a:pt x="121349" y="122546"/>
                  </a:cubicBezTo>
                  <a:cubicBezTo>
                    <a:pt x="120539" y="122546"/>
                    <a:pt x="119729" y="122551"/>
                    <a:pt x="118920" y="122551"/>
                  </a:cubicBezTo>
                  <a:lnTo>
                    <a:pt x="100215" y="122551"/>
                  </a:lnTo>
                  <a:cubicBezTo>
                    <a:pt x="100096" y="122551"/>
                    <a:pt x="99977" y="122547"/>
                    <a:pt x="99858" y="122547"/>
                  </a:cubicBezTo>
                  <a:cubicBezTo>
                    <a:pt x="99621" y="122547"/>
                    <a:pt x="99386" y="122563"/>
                    <a:pt x="99155" y="122658"/>
                  </a:cubicBezTo>
                  <a:cubicBezTo>
                    <a:pt x="99105" y="122679"/>
                    <a:pt x="99047" y="122684"/>
                    <a:pt x="98987" y="122684"/>
                  </a:cubicBezTo>
                  <a:cubicBezTo>
                    <a:pt x="98948" y="122684"/>
                    <a:pt x="98908" y="122682"/>
                    <a:pt x="98870" y="122682"/>
                  </a:cubicBezTo>
                  <a:cubicBezTo>
                    <a:pt x="98489" y="122688"/>
                    <a:pt x="98108" y="122691"/>
                    <a:pt x="97727" y="122691"/>
                  </a:cubicBezTo>
                  <a:cubicBezTo>
                    <a:pt x="97346" y="122691"/>
                    <a:pt x="96965" y="122688"/>
                    <a:pt x="96584" y="122682"/>
                  </a:cubicBezTo>
                  <a:cubicBezTo>
                    <a:pt x="96203" y="122682"/>
                    <a:pt x="96143" y="122622"/>
                    <a:pt x="96143" y="122218"/>
                  </a:cubicBezTo>
                  <a:cubicBezTo>
                    <a:pt x="96143" y="119509"/>
                    <a:pt x="96143" y="118624"/>
                    <a:pt x="96143" y="118294"/>
                  </a:cubicBezTo>
                  <a:lnTo>
                    <a:pt x="96143" y="118294"/>
                  </a:lnTo>
                  <a:cubicBezTo>
                    <a:pt x="96264" y="117857"/>
                    <a:pt x="96433" y="117334"/>
                    <a:pt x="96441" y="117062"/>
                  </a:cubicBezTo>
                  <a:cubicBezTo>
                    <a:pt x="96465" y="116526"/>
                    <a:pt x="96536" y="115979"/>
                    <a:pt x="96631" y="115443"/>
                  </a:cubicBezTo>
                  <a:cubicBezTo>
                    <a:pt x="96679" y="115217"/>
                    <a:pt x="96715" y="114979"/>
                    <a:pt x="96715" y="114740"/>
                  </a:cubicBezTo>
                  <a:cubicBezTo>
                    <a:pt x="96727" y="114264"/>
                    <a:pt x="96703" y="113800"/>
                    <a:pt x="96822" y="113324"/>
                  </a:cubicBezTo>
                  <a:cubicBezTo>
                    <a:pt x="96905" y="113014"/>
                    <a:pt x="96846" y="112669"/>
                    <a:pt x="96858" y="112335"/>
                  </a:cubicBezTo>
                  <a:cubicBezTo>
                    <a:pt x="96869" y="111978"/>
                    <a:pt x="96834" y="111621"/>
                    <a:pt x="96965" y="111276"/>
                  </a:cubicBezTo>
                  <a:cubicBezTo>
                    <a:pt x="97024" y="111097"/>
                    <a:pt x="96989" y="110895"/>
                    <a:pt x="97000" y="110704"/>
                  </a:cubicBezTo>
                  <a:cubicBezTo>
                    <a:pt x="97012" y="110371"/>
                    <a:pt x="96989" y="110049"/>
                    <a:pt x="97096" y="109716"/>
                  </a:cubicBezTo>
                  <a:cubicBezTo>
                    <a:pt x="97155" y="109573"/>
                    <a:pt x="97131" y="109395"/>
                    <a:pt x="97143" y="109228"/>
                  </a:cubicBezTo>
                  <a:cubicBezTo>
                    <a:pt x="97155" y="108847"/>
                    <a:pt x="97119" y="108466"/>
                    <a:pt x="97250" y="108097"/>
                  </a:cubicBezTo>
                  <a:cubicBezTo>
                    <a:pt x="97298" y="107966"/>
                    <a:pt x="97286" y="107811"/>
                    <a:pt x="97286" y="107668"/>
                  </a:cubicBezTo>
                  <a:cubicBezTo>
                    <a:pt x="97286" y="107335"/>
                    <a:pt x="97298" y="107013"/>
                    <a:pt x="97393" y="106680"/>
                  </a:cubicBezTo>
                  <a:cubicBezTo>
                    <a:pt x="97465" y="106442"/>
                    <a:pt x="97417" y="106168"/>
                    <a:pt x="97429" y="105906"/>
                  </a:cubicBezTo>
                  <a:cubicBezTo>
                    <a:pt x="97441" y="105430"/>
                    <a:pt x="97393" y="104953"/>
                    <a:pt x="97548" y="104489"/>
                  </a:cubicBezTo>
                  <a:cubicBezTo>
                    <a:pt x="97596" y="104334"/>
                    <a:pt x="97572" y="104156"/>
                    <a:pt x="97572" y="103989"/>
                  </a:cubicBezTo>
                  <a:cubicBezTo>
                    <a:pt x="97572" y="103322"/>
                    <a:pt x="97584" y="102668"/>
                    <a:pt x="97572" y="102001"/>
                  </a:cubicBezTo>
                  <a:cubicBezTo>
                    <a:pt x="97560" y="101703"/>
                    <a:pt x="97631" y="101429"/>
                    <a:pt x="97727" y="101155"/>
                  </a:cubicBezTo>
                  <a:cubicBezTo>
                    <a:pt x="97798" y="100953"/>
                    <a:pt x="97941" y="100858"/>
                    <a:pt x="98143" y="100846"/>
                  </a:cubicBezTo>
                  <a:cubicBezTo>
                    <a:pt x="98310" y="100834"/>
                    <a:pt x="98477" y="100834"/>
                    <a:pt x="98643" y="100834"/>
                  </a:cubicBezTo>
                  <a:lnTo>
                    <a:pt x="101644" y="100834"/>
                  </a:lnTo>
                  <a:cubicBezTo>
                    <a:pt x="101803" y="100834"/>
                    <a:pt x="101961" y="100838"/>
                    <a:pt x="102120" y="100838"/>
                  </a:cubicBezTo>
                  <a:cubicBezTo>
                    <a:pt x="102436" y="100838"/>
                    <a:pt x="102751" y="100822"/>
                    <a:pt x="103061" y="100727"/>
                  </a:cubicBezTo>
                  <a:cubicBezTo>
                    <a:pt x="103153" y="100700"/>
                    <a:pt x="103250" y="100692"/>
                    <a:pt x="103348" y="100692"/>
                  </a:cubicBezTo>
                  <a:cubicBezTo>
                    <a:pt x="103466" y="100692"/>
                    <a:pt x="103587" y="100703"/>
                    <a:pt x="103704" y="100703"/>
                  </a:cubicBezTo>
                  <a:cubicBezTo>
                    <a:pt x="105656" y="100691"/>
                    <a:pt x="107609" y="100691"/>
                    <a:pt x="109550" y="100691"/>
                  </a:cubicBezTo>
                  <a:cubicBezTo>
                    <a:pt x="109610" y="100691"/>
                    <a:pt x="109671" y="100691"/>
                    <a:pt x="109731" y="100691"/>
                  </a:cubicBezTo>
                  <a:cubicBezTo>
                    <a:pt x="110004" y="100691"/>
                    <a:pt x="110275" y="100683"/>
                    <a:pt x="110538" y="100596"/>
                  </a:cubicBezTo>
                  <a:cubicBezTo>
                    <a:pt x="110637" y="100563"/>
                    <a:pt x="110744" y="100555"/>
                    <a:pt x="110851" y="100555"/>
                  </a:cubicBezTo>
                  <a:cubicBezTo>
                    <a:pt x="110938" y="100555"/>
                    <a:pt x="111025" y="100560"/>
                    <a:pt x="111109" y="100560"/>
                  </a:cubicBezTo>
                  <a:cubicBezTo>
                    <a:pt x="111419" y="100554"/>
                    <a:pt x="111728" y="100554"/>
                    <a:pt x="112038" y="100554"/>
                  </a:cubicBezTo>
                  <a:cubicBezTo>
                    <a:pt x="112348" y="100554"/>
                    <a:pt x="112657" y="100554"/>
                    <a:pt x="112967" y="100548"/>
                  </a:cubicBezTo>
                  <a:cubicBezTo>
                    <a:pt x="113075" y="100548"/>
                    <a:pt x="113183" y="100550"/>
                    <a:pt x="113290" y="100550"/>
                  </a:cubicBezTo>
                  <a:cubicBezTo>
                    <a:pt x="113587" y="100550"/>
                    <a:pt x="113881" y="100537"/>
                    <a:pt x="114169" y="100441"/>
                  </a:cubicBezTo>
                  <a:cubicBezTo>
                    <a:pt x="114264" y="100409"/>
                    <a:pt x="114376" y="100404"/>
                    <a:pt x="114488" y="100404"/>
                  </a:cubicBezTo>
                  <a:cubicBezTo>
                    <a:pt x="114545" y="100404"/>
                    <a:pt x="114602" y="100405"/>
                    <a:pt x="114657" y="100405"/>
                  </a:cubicBezTo>
                  <a:lnTo>
                    <a:pt x="116443" y="100405"/>
                  </a:lnTo>
                  <a:cubicBezTo>
                    <a:pt x="116545" y="100405"/>
                    <a:pt x="116647" y="100407"/>
                    <a:pt x="116748" y="100407"/>
                  </a:cubicBezTo>
                  <a:cubicBezTo>
                    <a:pt x="117027" y="100407"/>
                    <a:pt x="117304" y="100394"/>
                    <a:pt x="117574" y="100298"/>
                  </a:cubicBezTo>
                  <a:cubicBezTo>
                    <a:pt x="117674" y="100265"/>
                    <a:pt x="117780" y="100258"/>
                    <a:pt x="117888" y="100258"/>
                  </a:cubicBezTo>
                  <a:cubicBezTo>
                    <a:pt x="117974" y="100258"/>
                    <a:pt x="118061" y="100262"/>
                    <a:pt x="118146" y="100262"/>
                  </a:cubicBezTo>
                  <a:lnTo>
                    <a:pt x="120218" y="100262"/>
                  </a:lnTo>
                  <a:cubicBezTo>
                    <a:pt x="120682" y="100262"/>
                    <a:pt x="121158" y="100251"/>
                    <a:pt x="121623" y="100155"/>
                  </a:cubicBezTo>
                  <a:cubicBezTo>
                    <a:pt x="121788" y="100122"/>
                    <a:pt x="121957" y="100112"/>
                    <a:pt x="122127" y="100112"/>
                  </a:cubicBezTo>
                  <a:close/>
                  <a:moveTo>
                    <a:pt x="196406" y="99262"/>
                  </a:moveTo>
                  <a:cubicBezTo>
                    <a:pt x="197156" y="99262"/>
                    <a:pt x="197180" y="99298"/>
                    <a:pt x="197013" y="100036"/>
                  </a:cubicBezTo>
                  <a:cubicBezTo>
                    <a:pt x="196965" y="100274"/>
                    <a:pt x="196977" y="100512"/>
                    <a:pt x="196965" y="100751"/>
                  </a:cubicBezTo>
                  <a:cubicBezTo>
                    <a:pt x="196953" y="101453"/>
                    <a:pt x="197037" y="102179"/>
                    <a:pt x="196834" y="102870"/>
                  </a:cubicBezTo>
                  <a:cubicBezTo>
                    <a:pt x="196799" y="103013"/>
                    <a:pt x="196834" y="103156"/>
                    <a:pt x="196834" y="103299"/>
                  </a:cubicBezTo>
                  <a:cubicBezTo>
                    <a:pt x="196822" y="104084"/>
                    <a:pt x="196834" y="104870"/>
                    <a:pt x="196822" y="105656"/>
                  </a:cubicBezTo>
                  <a:cubicBezTo>
                    <a:pt x="196822" y="106061"/>
                    <a:pt x="196846" y="106466"/>
                    <a:pt x="196715" y="106858"/>
                  </a:cubicBezTo>
                  <a:cubicBezTo>
                    <a:pt x="196656" y="107061"/>
                    <a:pt x="196691" y="107287"/>
                    <a:pt x="196691" y="107501"/>
                  </a:cubicBezTo>
                  <a:cubicBezTo>
                    <a:pt x="196680" y="109978"/>
                    <a:pt x="196680" y="112443"/>
                    <a:pt x="196680" y="114919"/>
                  </a:cubicBezTo>
                  <a:cubicBezTo>
                    <a:pt x="196680" y="115205"/>
                    <a:pt x="196691" y="115491"/>
                    <a:pt x="196596" y="115764"/>
                  </a:cubicBezTo>
                  <a:cubicBezTo>
                    <a:pt x="196537" y="115943"/>
                    <a:pt x="196537" y="116145"/>
                    <a:pt x="196549" y="116336"/>
                  </a:cubicBezTo>
                  <a:cubicBezTo>
                    <a:pt x="196569" y="116856"/>
                    <a:pt x="196493" y="119025"/>
                    <a:pt x="196568" y="120019"/>
                  </a:cubicBezTo>
                  <a:lnTo>
                    <a:pt x="196568" y="120019"/>
                  </a:lnTo>
                  <a:cubicBezTo>
                    <a:pt x="196556" y="120028"/>
                    <a:pt x="196549" y="120047"/>
                    <a:pt x="196549" y="120074"/>
                  </a:cubicBezTo>
                  <a:cubicBezTo>
                    <a:pt x="196560" y="120944"/>
                    <a:pt x="196310" y="121813"/>
                    <a:pt x="196394" y="122694"/>
                  </a:cubicBezTo>
                  <a:cubicBezTo>
                    <a:pt x="196406" y="122765"/>
                    <a:pt x="196382" y="122837"/>
                    <a:pt x="196370" y="122908"/>
                  </a:cubicBezTo>
                  <a:cubicBezTo>
                    <a:pt x="196346" y="123003"/>
                    <a:pt x="196287" y="123075"/>
                    <a:pt x="196179" y="123087"/>
                  </a:cubicBezTo>
                  <a:cubicBezTo>
                    <a:pt x="195965" y="123110"/>
                    <a:pt x="195751" y="123122"/>
                    <a:pt x="195537" y="123122"/>
                  </a:cubicBezTo>
                  <a:lnTo>
                    <a:pt x="173831" y="123122"/>
                  </a:lnTo>
                  <a:cubicBezTo>
                    <a:pt x="173764" y="123122"/>
                    <a:pt x="173701" y="123123"/>
                    <a:pt x="173643" y="123123"/>
                  </a:cubicBezTo>
                  <a:cubicBezTo>
                    <a:pt x="172933" y="123123"/>
                    <a:pt x="172974" y="123092"/>
                    <a:pt x="172974" y="122277"/>
                  </a:cubicBezTo>
                  <a:lnTo>
                    <a:pt x="172974" y="100501"/>
                  </a:lnTo>
                  <a:cubicBezTo>
                    <a:pt x="172974" y="99465"/>
                    <a:pt x="172891" y="99560"/>
                    <a:pt x="173951" y="99548"/>
                  </a:cubicBezTo>
                  <a:cubicBezTo>
                    <a:pt x="174570" y="99536"/>
                    <a:pt x="175177" y="99560"/>
                    <a:pt x="175796" y="99441"/>
                  </a:cubicBezTo>
                  <a:cubicBezTo>
                    <a:pt x="176007" y="99398"/>
                    <a:pt x="176224" y="99385"/>
                    <a:pt x="176444" y="99385"/>
                  </a:cubicBezTo>
                  <a:cubicBezTo>
                    <a:pt x="176731" y="99385"/>
                    <a:pt x="177023" y="99406"/>
                    <a:pt x="177312" y="99406"/>
                  </a:cubicBezTo>
                  <a:cubicBezTo>
                    <a:pt x="177351" y="99406"/>
                    <a:pt x="177389" y="99406"/>
                    <a:pt x="177427" y="99405"/>
                  </a:cubicBezTo>
                  <a:cubicBezTo>
                    <a:pt x="177483" y="99405"/>
                    <a:pt x="177540" y="99406"/>
                    <a:pt x="177596" y="99406"/>
                  </a:cubicBezTo>
                  <a:cubicBezTo>
                    <a:pt x="177849" y="99406"/>
                    <a:pt x="178103" y="99398"/>
                    <a:pt x="178356" y="99310"/>
                  </a:cubicBezTo>
                  <a:cubicBezTo>
                    <a:pt x="178467" y="99278"/>
                    <a:pt x="178594" y="99273"/>
                    <a:pt x="178723" y="99273"/>
                  </a:cubicBezTo>
                  <a:cubicBezTo>
                    <a:pt x="178787" y="99273"/>
                    <a:pt x="178852" y="99274"/>
                    <a:pt x="178915" y="99274"/>
                  </a:cubicBezTo>
                  <a:cubicBezTo>
                    <a:pt x="184749" y="99262"/>
                    <a:pt x="190572" y="99262"/>
                    <a:pt x="196406" y="99262"/>
                  </a:cubicBezTo>
                  <a:close/>
                  <a:moveTo>
                    <a:pt x="171792" y="99548"/>
                  </a:moveTo>
                  <a:cubicBezTo>
                    <a:pt x="171950" y="99548"/>
                    <a:pt x="172113" y="99565"/>
                    <a:pt x="172272" y="99572"/>
                  </a:cubicBezTo>
                  <a:cubicBezTo>
                    <a:pt x="172438" y="99572"/>
                    <a:pt x="172534" y="99691"/>
                    <a:pt x="172534" y="99846"/>
                  </a:cubicBezTo>
                  <a:cubicBezTo>
                    <a:pt x="172546" y="100060"/>
                    <a:pt x="172546" y="100274"/>
                    <a:pt x="172546" y="100489"/>
                  </a:cubicBezTo>
                  <a:lnTo>
                    <a:pt x="172546" y="111335"/>
                  </a:lnTo>
                  <a:lnTo>
                    <a:pt x="172546" y="122253"/>
                  </a:lnTo>
                  <a:cubicBezTo>
                    <a:pt x="172546" y="123084"/>
                    <a:pt x="172585" y="123123"/>
                    <a:pt x="171928" y="123123"/>
                  </a:cubicBezTo>
                  <a:cubicBezTo>
                    <a:pt x="171860" y="123123"/>
                    <a:pt x="171784" y="123122"/>
                    <a:pt x="171700" y="123122"/>
                  </a:cubicBezTo>
                  <a:cubicBezTo>
                    <a:pt x="171647" y="123121"/>
                    <a:pt x="171594" y="123121"/>
                    <a:pt x="171541" y="123121"/>
                  </a:cubicBezTo>
                  <a:cubicBezTo>
                    <a:pt x="171353" y="123121"/>
                    <a:pt x="171162" y="123126"/>
                    <a:pt x="170972" y="123126"/>
                  </a:cubicBezTo>
                  <a:cubicBezTo>
                    <a:pt x="170599" y="123126"/>
                    <a:pt x="170226" y="123107"/>
                    <a:pt x="169867" y="122991"/>
                  </a:cubicBezTo>
                  <a:cubicBezTo>
                    <a:pt x="169805" y="122972"/>
                    <a:pt x="169739" y="122967"/>
                    <a:pt x="169672" y="122967"/>
                  </a:cubicBezTo>
                  <a:cubicBezTo>
                    <a:pt x="169571" y="122967"/>
                    <a:pt x="169467" y="122980"/>
                    <a:pt x="169367" y="122980"/>
                  </a:cubicBezTo>
                  <a:lnTo>
                    <a:pt x="166438" y="122980"/>
                  </a:lnTo>
                  <a:cubicBezTo>
                    <a:pt x="166033" y="122968"/>
                    <a:pt x="165640" y="122991"/>
                    <a:pt x="165235" y="122872"/>
                  </a:cubicBezTo>
                  <a:cubicBezTo>
                    <a:pt x="165140" y="122837"/>
                    <a:pt x="165036" y="122828"/>
                    <a:pt x="164929" y="122828"/>
                  </a:cubicBezTo>
                  <a:cubicBezTo>
                    <a:pt x="164821" y="122828"/>
                    <a:pt x="164711" y="122837"/>
                    <a:pt x="164604" y="122837"/>
                  </a:cubicBezTo>
                  <a:cubicBezTo>
                    <a:pt x="163080" y="122837"/>
                    <a:pt x="161556" y="122837"/>
                    <a:pt x="160032" y="122825"/>
                  </a:cubicBezTo>
                  <a:cubicBezTo>
                    <a:pt x="159746" y="122825"/>
                    <a:pt x="159473" y="122825"/>
                    <a:pt x="159187" y="122753"/>
                  </a:cubicBezTo>
                  <a:cubicBezTo>
                    <a:pt x="159017" y="122700"/>
                    <a:pt x="158834" y="122693"/>
                    <a:pt x="158653" y="122693"/>
                  </a:cubicBezTo>
                  <a:cubicBezTo>
                    <a:pt x="158592" y="122693"/>
                    <a:pt x="158532" y="122694"/>
                    <a:pt x="158472" y="122694"/>
                  </a:cubicBezTo>
                  <a:lnTo>
                    <a:pt x="153912" y="122694"/>
                  </a:lnTo>
                  <a:cubicBezTo>
                    <a:pt x="153831" y="122694"/>
                    <a:pt x="153749" y="122696"/>
                    <a:pt x="153668" y="122696"/>
                  </a:cubicBezTo>
                  <a:cubicBezTo>
                    <a:pt x="153464" y="122696"/>
                    <a:pt x="153263" y="122684"/>
                    <a:pt x="153067" y="122599"/>
                  </a:cubicBezTo>
                  <a:cubicBezTo>
                    <a:pt x="152983" y="122565"/>
                    <a:pt x="152893" y="122552"/>
                    <a:pt x="152803" y="122552"/>
                  </a:cubicBezTo>
                  <a:cubicBezTo>
                    <a:pt x="152702" y="122552"/>
                    <a:pt x="152602" y="122568"/>
                    <a:pt x="152507" y="122587"/>
                  </a:cubicBezTo>
                  <a:cubicBezTo>
                    <a:pt x="152114" y="122670"/>
                    <a:pt x="151725" y="122709"/>
                    <a:pt x="151336" y="122709"/>
                  </a:cubicBezTo>
                  <a:cubicBezTo>
                    <a:pt x="150948" y="122709"/>
                    <a:pt x="150561" y="122670"/>
                    <a:pt x="150174" y="122599"/>
                  </a:cubicBezTo>
                  <a:cubicBezTo>
                    <a:pt x="149971" y="122551"/>
                    <a:pt x="149745" y="122563"/>
                    <a:pt x="149531" y="122551"/>
                  </a:cubicBezTo>
                  <a:cubicBezTo>
                    <a:pt x="149186" y="122527"/>
                    <a:pt x="149138" y="122479"/>
                    <a:pt x="149126" y="122110"/>
                  </a:cubicBezTo>
                  <a:cubicBezTo>
                    <a:pt x="149114" y="121944"/>
                    <a:pt x="149126" y="121777"/>
                    <a:pt x="149126" y="121610"/>
                  </a:cubicBezTo>
                  <a:cubicBezTo>
                    <a:pt x="149126" y="120134"/>
                    <a:pt x="149126" y="118658"/>
                    <a:pt x="149126" y="117181"/>
                  </a:cubicBezTo>
                  <a:cubicBezTo>
                    <a:pt x="149126" y="116907"/>
                    <a:pt x="149126" y="116622"/>
                    <a:pt x="149043" y="116336"/>
                  </a:cubicBezTo>
                  <a:cubicBezTo>
                    <a:pt x="148971" y="116145"/>
                    <a:pt x="148983" y="115919"/>
                    <a:pt x="148983" y="115705"/>
                  </a:cubicBezTo>
                  <a:cubicBezTo>
                    <a:pt x="148971" y="114848"/>
                    <a:pt x="148983" y="113990"/>
                    <a:pt x="148971" y="113133"/>
                  </a:cubicBezTo>
                  <a:cubicBezTo>
                    <a:pt x="148971" y="112693"/>
                    <a:pt x="149019" y="112240"/>
                    <a:pt x="148864" y="111800"/>
                  </a:cubicBezTo>
                  <a:cubicBezTo>
                    <a:pt x="148816" y="111645"/>
                    <a:pt x="148840" y="111466"/>
                    <a:pt x="148840" y="111300"/>
                  </a:cubicBezTo>
                  <a:cubicBezTo>
                    <a:pt x="148840" y="110728"/>
                    <a:pt x="148840" y="110157"/>
                    <a:pt x="148840" y="109585"/>
                  </a:cubicBezTo>
                  <a:cubicBezTo>
                    <a:pt x="148828" y="109180"/>
                    <a:pt x="148864" y="108775"/>
                    <a:pt x="148721" y="108382"/>
                  </a:cubicBezTo>
                  <a:cubicBezTo>
                    <a:pt x="148674" y="108240"/>
                    <a:pt x="148697" y="108061"/>
                    <a:pt x="148697" y="107894"/>
                  </a:cubicBezTo>
                  <a:cubicBezTo>
                    <a:pt x="148697" y="105489"/>
                    <a:pt x="148697" y="103084"/>
                    <a:pt x="148697" y="100679"/>
                  </a:cubicBezTo>
                  <a:cubicBezTo>
                    <a:pt x="148697" y="100584"/>
                    <a:pt x="148685" y="100489"/>
                    <a:pt x="148697" y="100393"/>
                  </a:cubicBezTo>
                  <a:cubicBezTo>
                    <a:pt x="148709" y="100060"/>
                    <a:pt x="148769" y="99989"/>
                    <a:pt x="149126" y="99989"/>
                  </a:cubicBezTo>
                  <a:cubicBezTo>
                    <a:pt x="149709" y="99983"/>
                    <a:pt x="150293" y="99983"/>
                    <a:pt x="150876" y="99983"/>
                  </a:cubicBezTo>
                  <a:cubicBezTo>
                    <a:pt x="151460" y="99983"/>
                    <a:pt x="152043" y="99983"/>
                    <a:pt x="152626" y="99977"/>
                  </a:cubicBezTo>
                  <a:cubicBezTo>
                    <a:pt x="152984" y="99977"/>
                    <a:pt x="153329" y="99965"/>
                    <a:pt x="153686" y="99881"/>
                  </a:cubicBezTo>
                  <a:cubicBezTo>
                    <a:pt x="153859" y="99840"/>
                    <a:pt x="154037" y="99831"/>
                    <a:pt x="154217" y="99831"/>
                  </a:cubicBezTo>
                  <a:cubicBezTo>
                    <a:pt x="154352" y="99831"/>
                    <a:pt x="154488" y="99836"/>
                    <a:pt x="154623" y="99836"/>
                  </a:cubicBezTo>
                  <a:cubicBezTo>
                    <a:pt x="154668" y="99836"/>
                    <a:pt x="154713" y="99835"/>
                    <a:pt x="154758" y="99834"/>
                  </a:cubicBezTo>
                  <a:cubicBezTo>
                    <a:pt x="154820" y="99834"/>
                    <a:pt x="154884" y="99834"/>
                    <a:pt x="154947" y="99834"/>
                  </a:cubicBezTo>
                  <a:cubicBezTo>
                    <a:pt x="155233" y="99834"/>
                    <a:pt x="155525" y="99826"/>
                    <a:pt x="155817" y="99739"/>
                  </a:cubicBezTo>
                  <a:cubicBezTo>
                    <a:pt x="155936" y="99703"/>
                    <a:pt x="156064" y="99694"/>
                    <a:pt x="156195" y="99694"/>
                  </a:cubicBezTo>
                  <a:cubicBezTo>
                    <a:pt x="156326" y="99694"/>
                    <a:pt x="156460" y="99703"/>
                    <a:pt x="156591" y="99703"/>
                  </a:cubicBezTo>
                  <a:cubicBezTo>
                    <a:pt x="161139" y="99691"/>
                    <a:pt x="165676" y="99691"/>
                    <a:pt x="170224" y="99691"/>
                  </a:cubicBezTo>
                  <a:cubicBezTo>
                    <a:pt x="170297" y="99691"/>
                    <a:pt x="170371" y="99691"/>
                    <a:pt x="170444" y="99691"/>
                  </a:cubicBezTo>
                  <a:cubicBezTo>
                    <a:pt x="170772" y="99691"/>
                    <a:pt x="171095" y="99683"/>
                    <a:pt x="171426" y="99596"/>
                  </a:cubicBezTo>
                  <a:cubicBezTo>
                    <a:pt x="171542" y="99559"/>
                    <a:pt x="171666" y="99548"/>
                    <a:pt x="171792" y="99548"/>
                  </a:cubicBezTo>
                  <a:close/>
                  <a:moveTo>
                    <a:pt x="211790" y="98984"/>
                  </a:moveTo>
                  <a:cubicBezTo>
                    <a:pt x="211864" y="98984"/>
                    <a:pt x="211941" y="98988"/>
                    <a:pt x="212015" y="98988"/>
                  </a:cubicBezTo>
                  <a:lnTo>
                    <a:pt x="217873" y="98988"/>
                  </a:lnTo>
                  <a:cubicBezTo>
                    <a:pt x="218016" y="98988"/>
                    <a:pt x="218158" y="98988"/>
                    <a:pt x="218301" y="99000"/>
                  </a:cubicBezTo>
                  <a:cubicBezTo>
                    <a:pt x="218432" y="99024"/>
                    <a:pt x="218516" y="99108"/>
                    <a:pt x="218528" y="99239"/>
                  </a:cubicBezTo>
                  <a:cubicBezTo>
                    <a:pt x="218539" y="99381"/>
                    <a:pt x="218539" y="99524"/>
                    <a:pt x="218539" y="99667"/>
                  </a:cubicBezTo>
                  <a:cubicBezTo>
                    <a:pt x="218539" y="101405"/>
                    <a:pt x="218539" y="103144"/>
                    <a:pt x="218539" y="104882"/>
                  </a:cubicBezTo>
                  <a:cubicBezTo>
                    <a:pt x="218539" y="105120"/>
                    <a:pt x="218539" y="105346"/>
                    <a:pt x="218468" y="105585"/>
                  </a:cubicBezTo>
                  <a:cubicBezTo>
                    <a:pt x="218408" y="105739"/>
                    <a:pt x="218408" y="105906"/>
                    <a:pt x="218397" y="106073"/>
                  </a:cubicBezTo>
                  <a:cubicBezTo>
                    <a:pt x="218385" y="106430"/>
                    <a:pt x="218397" y="106787"/>
                    <a:pt x="218289" y="107132"/>
                  </a:cubicBezTo>
                  <a:cubicBezTo>
                    <a:pt x="218218" y="107359"/>
                    <a:pt x="218254" y="107609"/>
                    <a:pt x="218254" y="107847"/>
                  </a:cubicBezTo>
                  <a:cubicBezTo>
                    <a:pt x="218254" y="112812"/>
                    <a:pt x="218254" y="117788"/>
                    <a:pt x="218254" y="122765"/>
                  </a:cubicBezTo>
                  <a:cubicBezTo>
                    <a:pt x="218254" y="122980"/>
                    <a:pt x="218254" y="123194"/>
                    <a:pt x="218242" y="123408"/>
                  </a:cubicBezTo>
                  <a:cubicBezTo>
                    <a:pt x="218230" y="123575"/>
                    <a:pt x="218123" y="123670"/>
                    <a:pt x="217968" y="123682"/>
                  </a:cubicBezTo>
                  <a:lnTo>
                    <a:pt x="212396" y="123682"/>
                  </a:lnTo>
                  <a:cubicBezTo>
                    <a:pt x="212134" y="123682"/>
                    <a:pt x="211872" y="123682"/>
                    <a:pt x="211622" y="123611"/>
                  </a:cubicBezTo>
                  <a:cubicBezTo>
                    <a:pt x="211443" y="123551"/>
                    <a:pt x="211241" y="123551"/>
                    <a:pt x="211050" y="123551"/>
                  </a:cubicBezTo>
                  <a:cubicBezTo>
                    <a:pt x="210741" y="123545"/>
                    <a:pt x="210431" y="123545"/>
                    <a:pt x="210122" y="123545"/>
                  </a:cubicBezTo>
                  <a:cubicBezTo>
                    <a:pt x="209812" y="123545"/>
                    <a:pt x="209503" y="123545"/>
                    <a:pt x="209193" y="123539"/>
                  </a:cubicBezTo>
                  <a:cubicBezTo>
                    <a:pt x="208776" y="123539"/>
                    <a:pt x="208348" y="123539"/>
                    <a:pt x="207931" y="123444"/>
                  </a:cubicBezTo>
                  <a:cubicBezTo>
                    <a:pt x="207770" y="123405"/>
                    <a:pt x="207603" y="123395"/>
                    <a:pt x="207436" y="123395"/>
                  </a:cubicBezTo>
                  <a:cubicBezTo>
                    <a:pt x="207244" y="123395"/>
                    <a:pt x="207050" y="123408"/>
                    <a:pt x="206859" y="123408"/>
                  </a:cubicBezTo>
                  <a:cubicBezTo>
                    <a:pt x="206455" y="123396"/>
                    <a:pt x="206050" y="123432"/>
                    <a:pt x="205657" y="123289"/>
                  </a:cubicBezTo>
                  <a:cubicBezTo>
                    <a:pt x="205581" y="123262"/>
                    <a:pt x="205498" y="123255"/>
                    <a:pt x="205412" y="123255"/>
                  </a:cubicBezTo>
                  <a:cubicBezTo>
                    <a:pt x="205309" y="123255"/>
                    <a:pt x="205201" y="123265"/>
                    <a:pt x="205097" y="123265"/>
                  </a:cubicBezTo>
                  <a:cubicBezTo>
                    <a:pt x="204716" y="123253"/>
                    <a:pt x="204335" y="123277"/>
                    <a:pt x="203966" y="123158"/>
                  </a:cubicBezTo>
                  <a:cubicBezTo>
                    <a:pt x="203865" y="123122"/>
                    <a:pt x="203758" y="123113"/>
                    <a:pt x="203649" y="123113"/>
                  </a:cubicBezTo>
                  <a:cubicBezTo>
                    <a:pt x="203541" y="123113"/>
                    <a:pt x="203430" y="123122"/>
                    <a:pt x="203323" y="123122"/>
                  </a:cubicBezTo>
                  <a:lnTo>
                    <a:pt x="197537" y="123122"/>
                  </a:lnTo>
                  <a:cubicBezTo>
                    <a:pt x="196834" y="123122"/>
                    <a:pt x="196834" y="123110"/>
                    <a:pt x="196822" y="122408"/>
                  </a:cubicBezTo>
                  <a:cubicBezTo>
                    <a:pt x="196822" y="121977"/>
                    <a:pt x="196839" y="121537"/>
                    <a:pt x="196759" y="121103"/>
                  </a:cubicBezTo>
                  <a:lnTo>
                    <a:pt x="196759" y="121103"/>
                  </a:lnTo>
                  <a:cubicBezTo>
                    <a:pt x="196776" y="121089"/>
                    <a:pt x="196787" y="121067"/>
                    <a:pt x="196787" y="121039"/>
                  </a:cubicBezTo>
                  <a:cubicBezTo>
                    <a:pt x="196811" y="120551"/>
                    <a:pt x="197013" y="117836"/>
                    <a:pt x="196977" y="117336"/>
                  </a:cubicBezTo>
                  <a:cubicBezTo>
                    <a:pt x="196965" y="117145"/>
                    <a:pt x="196965" y="116943"/>
                    <a:pt x="197025" y="116764"/>
                  </a:cubicBezTo>
                  <a:cubicBezTo>
                    <a:pt x="197120" y="116491"/>
                    <a:pt x="197108" y="116205"/>
                    <a:pt x="197108" y="115919"/>
                  </a:cubicBezTo>
                  <a:cubicBezTo>
                    <a:pt x="197120" y="115491"/>
                    <a:pt x="197120" y="115062"/>
                    <a:pt x="197120" y="114633"/>
                  </a:cubicBezTo>
                  <a:cubicBezTo>
                    <a:pt x="197120" y="114407"/>
                    <a:pt x="197108" y="114169"/>
                    <a:pt x="197192" y="113931"/>
                  </a:cubicBezTo>
                  <a:cubicBezTo>
                    <a:pt x="197287" y="113681"/>
                    <a:pt x="197251" y="113419"/>
                    <a:pt x="197251" y="113157"/>
                  </a:cubicBezTo>
                  <a:cubicBezTo>
                    <a:pt x="197251" y="110942"/>
                    <a:pt x="197251" y="108728"/>
                    <a:pt x="197263" y="106513"/>
                  </a:cubicBezTo>
                  <a:cubicBezTo>
                    <a:pt x="197263" y="106216"/>
                    <a:pt x="197251" y="105906"/>
                    <a:pt x="197346" y="105596"/>
                  </a:cubicBezTo>
                  <a:cubicBezTo>
                    <a:pt x="197406" y="105430"/>
                    <a:pt x="197394" y="105227"/>
                    <a:pt x="197394" y="105037"/>
                  </a:cubicBezTo>
                  <a:cubicBezTo>
                    <a:pt x="197394" y="104370"/>
                    <a:pt x="197394" y="103703"/>
                    <a:pt x="197394" y="103037"/>
                  </a:cubicBezTo>
                  <a:cubicBezTo>
                    <a:pt x="197406" y="102679"/>
                    <a:pt x="197418" y="102334"/>
                    <a:pt x="197501" y="101977"/>
                  </a:cubicBezTo>
                  <a:cubicBezTo>
                    <a:pt x="197573" y="101644"/>
                    <a:pt x="197537" y="101274"/>
                    <a:pt x="197537" y="100917"/>
                  </a:cubicBezTo>
                  <a:cubicBezTo>
                    <a:pt x="197537" y="100536"/>
                    <a:pt x="197596" y="100167"/>
                    <a:pt x="197644" y="99786"/>
                  </a:cubicBezTo>
                  <a:cubicBezTo>
                    <a:pt x="197727" y="99286"/>
                    <a:pt x="197787" y="99262"/>
                    <a:pt x="198299" y="99262"/>
                  </a:cubicBezTo>
                  <a:cubicBezTo>
                    <a:pt x="198954" y="99268"/>
                    <a:pt x="199608" y="99271"/>
                    <a:pt x="200262" y="99271"/>
                  </a:cubicBezTo>
                  <a:cubicBezTo>
                    <a:pt x="200915" y="99271"/>
                    <a:pt x="201567" y="99268"/>
                    <a:pt x="202216" y="99262"/>
                  </a:cubicBezTo>
                  <a:cubicBezTo>
                    <a:pt x="202375" y="99262"/>
                    <a:pt x="202536" y="99272"/>
                    <a:pt x="202696" y="99272"/>
                  </a:cubicBezTo>
                  <a:cubicBezTo>
                    <a:pt x="202897" y="99272"/>
                    <a:pt x="203096" y="99257"/>
                    <a:pt x="203288" y="99191"/>
                  </a:cubicBezTo>
                  <a:cubicBezTo>
                    <a:pt x="203313" y="99181"/>
                    <a:pt x="203342" y="99177"/>
                    <a:pt x="203372" y="99177"/>
                  </a:cubicBezTo>
                  <a:cubicBezTo>
                    <a:pt x="203413" y="99177"/>
                    <a:pt x="203456" y="99184"/>
                    <a:pt x="203490" y="99191"/>
                  </a:cubicBezTo>
                  <a:cubicBezTo>
                    <a:pt x="203821" y="99256"/>
                    <a:pt x="204153" y="99273"/>
                    <a:pt x="204484" y="99273"/>
                  </a:cubicBezTo>
                  <a:cubicBezTo>
                    <a:pt x="204824" y="99273"/>
                    <a:pt x="205163" y="99255"/>
                    <a:pt x="205500" y="99255"/>
                  </a:cubicBezTo>
                  <a:cubicBezTo>
                    <a:pt x="205612" y="99255"/>
                    <a:pt x="205724" y="99257"/>
                    <a:pt x="205835" y="99262"/>
                  </a:cubicBezTo>
                  <a:cubicBezTo>
                    <a:pt x="206543" y="99142"/>
                    <a:pt x="207254" y="99114"/>
                    <a:pt x="207966" y="99114"/>
                  </a:cubicBezTo>
                  <a:cubicBezTo>
                    <a:pt x="208547" y="99114"/>
                    <a:pt x="209129" y="99133"/>
                    <a:pt x="209711" y="99133"/>
                  </a:cubicBezTo>
                  <a:cubicBezTo>
                    <a:pt x="209963" y="99133"/>
                    <a:pt x="210215" y="99129"/>
                    <a:pt x="210467" y="99119"/>
                  </a:cubicBezTo>
                  <a:cubicBezTo>
                    <a:pt x="210812" y="99108"/>
                    <a:pt x="211169" y="99143"/>
                    <a:pt x="211527" y="99024"/>
                  </a:cubicBezTo>
                  <a:cubicBezTo>
                    <a:pt x="211606" y="98991"/>
                    <a:pt x="211696" y="98984"/>
                    <a:pt x="211790" y="98984"/>
                  </a:cubicBezTo>
                  <a:close/>
                  <a:moveTo>
                    <a:pt x="95915" y="100974"/>
                  </a:moveTo>
                  <a:cubicBezTo>
                    <a:pt x="96175" y="100974"/>
                    <a:pt x="96433" y="100990"/>
                    <a:pt x="96688" y="100990"/>
                  </a:cubicBezTo>
                  <a:cubicBezTo>
                    <a:pt x="96725" y="100990"/>
                    <a:pt x="96762" y="100989"/>
                    <a:pt x="96798" y="100989"/>
                  </a:cubicBezTo>
                  <a:cubicBezTo>
                    <a:pt x="97060" y="100989"/>
                    <a:pt x="97131" y="101072"/>
                    <a:pt x="97143" y="101334"/>
                  </a:cubicBezTo>
                  <a:cubicBezTo>
                    <a:pt x="97155" y="101572"/>
                    <a:pt x="97191" y="101834"/>
                    <a:pt x="97119" y="102048"/>
                  </a:cubicBezTo>
                  <a:cubicBezTo>
                    <a:pt x="96965" y="102572"/>
                    <a:pt x="97024" y="103084"/>
                    <a:pt x="97012" y="103608"/>
                  </a:cubicBezTo>
                  <a:cubicBezTo>
                    <a:pt x="96977" y="104287"/>
                    <a:pt x="97084" y="104989"/>
                    <a:pt x="96881" y="105668"/>
                  </a:cubicBezTo>
                  <a:cubicBezTo>
                    <a:pt x="96834" y="105835"/>
                    <a:pt x="96869" y="106037"/>
                    <a:pt x="96869" y="106227"/>
                  </a:cubicBezTo>
                  <a:cubicBezTo>
                    <a:pt x="96858" y="106632"/>
                    <a:pt x="96893" y="107037"/>
                    <a:pt x="96750" y="107430"/>
                  </a:cubicBezTo>
                  <a:cubicBezTo>
                    <a:pt x="96703" y="107585"/>
                    <a:pt x="96727" y="107763"/>
                    <a:pt x="96727" y="107930"/>
                  </a:cubicBezTo>
                  <a:cubicBezTo>
                    <a:pt x="96715" y="108216"/>
                    <a:pt x="96738" y="108502"/>
                    <a:pt x="96619" y="108775"/>
                  </a:cubicBezTo>
                  <a:cubicBezTo>
                    <a:pt x="96596" y="108835"/>
                    <a:pt x="96584" y="108906"/>
                    <a:pt x="96584" y="108978"/>
                  </a:cubicBezTo>
                  <a:cubicBezTo>
                    <a:pt x="96655" y="109776"/>
                    <a:pt x="96417" y="110538"/>
                    <a:pt x="96429" y="111323"/>
                  </a:cubicBezTo>
                  <a:cubicBezTo>
                    <a:pt x="96429" y="111395"/>
                    <a:pt x="96441" y="111466"/>
                    <a:pt x="96429" y="111538"/>
                  </a:cubicBezTo>
                  <a:cubicBezTo>
                    <a:pt x="96215" y="112228"/>
                    <a:pt x="96310" y="112943"/>
                    <a:pt x="96286" y="113657"/>
                  </a:cubicBezTo>
                  <a:cubicBezTo>
                    <a:pt x="96286" y="113943"/>
                    <a:pt x="96286" y="114228"/>
                    <a:pt x="96191" y="114502"/>
                  </a:cubicBezTo>
                  <a:cubicBezTo>
                    <a:pt x="96143" y="114681"/>
                    <a:pt x="96155" y="114883"/>
                    <a:pt x="96155" y="115074"/>
                  </a:cubicBezTo>
                  <a:cubicBezTo>
                    <a:pt x="96143" y="115741"/>
                    <a:pt x="96155" y="116395"/>
                    <a:pt x="96143" y="117062"/>
                  </a:cubicBezTo>
                  <a:cubicBezTo>
                    <a:pt x="96143" y="117197"/>
                    <a:pt x="96149" y="117332"/>
                    <a:pt x="96152" y="117467"/>
                  </a:cubicBezTo>
                  <a:lnTo>
                    <a:pt x="96155" y="117467"/>
                  </a:lnTo>
                  <a:cubicBezTo>
                    <a:pt x="96154" y="117474"/>
                    <a:pt x="96153" y="117482"/>
                    <a:pt x="96152" y="117490"/>
                  </a:cubicBezTo>
                  <a:lnTo>
                    <a:pt x="96152" y="117490"/>
                  </a:lnTo>
                  <a:cubicBezTo>
                    <a:pt x="96152" y="117482"/>
                    <a:pt x="96152" y="117475"/>
                    <a:pt x="96152" y="117467"/>
                  </a:cubicBezTo>
                  <a:lnTo>
                    <a:pt x="96143" y="117467"/>
                  </a:lnTo>
                  <a:lnTo>
                    <a:pt x="96143" y="117561"/>
                  </a:lnTo>
                  <a:lnTo>
                    <a:pt x="96143" y="117561"/>
                  </a:lnTo>
                  <a:cubicBezTo>
                    <a:pt x="96146" y="117535"/>
                    <a:pt x="96149" y="117512"/>
                    <a:pt x="96152" y="117490"/>
                  </a:cubicBezTo>
                  <a:lnTo>
                    <a:pt x="96152" y="117490"/>
                  </a:lnTo>
                  <a:cubicBezTo>
                    <a:pt x="96154" y="117601"/>
                    <a:pt x="96152" y="117713"/>
                    <a:pt x="96143" y="117824"/>
                  </a:cubicBezTo>
                  <a:lnTo>
                    <a:pt x="96143" y="117824"/>
                  </a:lnTo>
                  <a:lnTo>
                    <a:pt x="96143" y="117561"/>
                  </a:lnTo>
                  <a:lnTo>
                    <a:pt x="96143" y="117561"/>
                  </a:lnTo>
                  <a:cubicBezTo>
                    <a:pt x="96126" y="117704"/>
                    <a:pt x="96106" y="117913"/>
                    <a:pt x="96084" y="118165"/>
                  </a:cubicBezTo>
                  <a:lnTo>
                    <a:pt x="96084" y="118165"/>
                  </a:lnTo>
                  <a:cubicBezTo>
                    <a:pt x="96080" y="118179"/>
                    <a:pt x="96076" y="118192"/>
                    <a:pt x="96072" y="118205"/>
                  </a:cubicBezTo>
                  <a:cubicBezTo>
                    <a:pt x="96067" y="118214"/>
                    <a:pt x="96070" y="118231"/>
                    <a:pt x="96076" y="118247"/>
                  </a:cubicBezTo>
                  <a:lnTo>
                    <a:pt x="96076" y="118247"/>
                  </a:lnTo>
                  <a:cubicBezTo>
                    <a:pt x="96063" y="118402"/>
                    <a:pt x="96049" y="118570"/>
                    <a:pt x="96035" y="118749"/>
                  </a:cubicBezTo>
                  <a:lnTo>
                    <a:pt x="96035" y="118749"/>
                  </a:lnTo>
                  <a:cubicBezTo>
                    <a:pt x="96054" y="118634"/>
                    <a:pt x="96090" y="118490"/>
                    <a:pt x="96132" y="118333"/>
                  </a:cubicBezTo>
                  <a:lnTo>
                    <a:pt x="96132" y="118333"/>
                  </a:lnTo>
                  <a:cubicBezTo>
                    <a:pt x="96121" y="118427"/>
                    <a:pt x="96055" y="118694"/>
                    <a:pt x="96032" y="118796"/>
                  </a:cubicBezTo>
                  <a:lnTo>
                    <a:pt x="96032" y="118796"/>
                  </a:lnTo>
                  <a:cubicBezTo>
                    <a:pt x="96033" y="118780"/>
                    <a:pt x="96034" y="118765"/>
                    <a:pt x="96035" y="118749"/>
                  </a:cubicBezTo>
                  <a:lnTo>
                    <a:pt x="96035" y="118749"/>
                  </a:lnTo>
                  <a:cubicBezTo>
                    <a:pt x="96031" y="118776"/>
                    <a:pt x="96027" y="118802"/>
                    <a:pt x="96025" y="118826"/>
                  </a:cubicBezTo>
                  <a:lnTo>
                    <a:pt x="96025" y="118826"/>
                  </a:lnTo>
                  <a:cubicBezTo>
                    <a:pt x="96026" y="118820"/>
                    <a:pt x="96029" y="118809"/>
                    <a:pt x="96032" y="118796"/>
                  </a:cubicBezTo>
                  <a:lnTo>
                    <a:pt x="96032" y="118796"/>
                  </a:lnTo>
                  <a:cubicBezTo>
                    <a:pt x="95931" y="120095"/>
                    <a:pt x="95825" y="121866"/>
                    <a:pt x="95857" y="122337"/>
                  </a:cubicBezTo>
                  <a:cubicBezTo>
                    <a:pt x="95869" y="122599"/>
                    <a:pt x="95774" y="122670"/>
                    <a:pt x="95512" y="122682"/>
                  </a:cubicBezTo>
                  <a:cubicBezTo>
                    <a:pt x="95322" y="122694"/>
                    <a:pt x="95131" y="122694"/>
                    <a:pt x="94941" y="122694"/>
                  </a:cubicBezTo>
                  <a:lnTo>
                    <a:pt x="89369" y="122694"/>
                  </a:lnTo>
                  <a:cubicBezTo>
                    <a:pt x="89266" y="122694"/>
                    <a:pt x="89165" y="122692"/>
                    <a:pt x="89065" y="122692"/>
                  </a:cubicBezTo>
                  <a:cubicBezTo>
                    <a:pt x="88813" y="122692"/>
                    <a:pt x="88564" y="122704"/>
                    <a:pt x="88309" y="122789"/>
                  </a:cubicBezTo>
                  <a:cubicBezTo>
                    <a:pt x="88142" y="122849"/>
                    <a:pt x="87940" y="122825"/>
                    <a:pt x="87749" y="122837"/>
                  </a:cubicBezTo>
                  <a:cubicBezTo>
                    <a:pt x="87664" y="122838"/>
                    <a:pt x="87579" y="122839"/>
                    <a:pt x="87495" y="122839"/>
                  </a:cubicBezTo>
                  <a:cubicBezTo>
                    <a:pt x="87405" y="122839"/>
                    <a:pt x="87315" y="122838"/>
                    <a:pt x="87225" y="122838"/>
                  </a:cubicBezTo>
                  <a:cubicBezTo>
                    <a:pt x="86829" y="122838"/>
                    <a:pt x="86435" y="122848"/>
                    <a:pt x="86047" y="122956"/>
                  </a:cubicBezTo>
                  <a:cubicBezTo>
                    <a:pt x="85954" y="122984"/>
                    <a:pt x="85853" y="122992"/>
                    <a:pt x="85750" y="122992"/>
                  </a:cubicBezTo>
                  <a:cubicBezTo>
                    <a:pt x="85614" y="122992"/>
                    <a:pt x="85474" y="122978"/>
                    <a:pt x="85337" y="122978"/>
                  </a:cubicBezTo>
                  <a:cubicBezTo>
                    <a:pt x="85312" y="122978"/>
                    <a:pt x="85286" y="122978"/>
                    <a:pt x="85261" y="122980"/>
                  </a:cubicBezTo>
                  <a:cubicBezTo>
                    <a:pt x="84725" y="122991"/>
                    <a:pt x="84177" y="122968"/>
                    <a:pt x="83630" y="123087"/>
                  </a:cubicBezTo>
                  <a:cubicBezTo>
                    <a:pt x="83462" y="123126"/>
                    <a:pt x="83288" y="123137"/>
                    <a:pt x="83111" y="123137"/>
                  </a:cubicBezTo>
                  <a:cubicBezTo>
                    <a:pt x="82896" y="123137"/>
                    <a:pt x="82677" y="123121"/>
                    <a:pt x="82461" y="123121"/>
                  </a:cubicBezTo>
                  <a:cubicBezTo>
                    <a:pt x="82426" y="123121"/>
                    <a:pt x="82391" y="123121"/>
                    <a:pt x="82356" y="123122"/>
                  </a:cubicBezTo>
                  <a:cubicBezTo>
                    <a:pt x="82070" y="123122"/>
                    <a:pt x="81784" y="123122"/>
                    <a:pt x="81510" y="123206"/>
                  </a:cubicBezTo>
                  <a:cubicBezTo>
                    <a:pt x="81366" y="123248"/>
                    <a:pt x="81209" y="123254"/>
                    <a:pt x="81053" y="123254"/>
                  </a:cubicBezTo>
                  <a:cubicBezTo>
                    <a:pt x="80991" y="123254"/>
                    <a:pt x="80929" y="123253"/>
                    <a:pt x="80867" y="123253"/>
                  </a:cubicBezTo>
                  <a:cubicBezTo>
                    <a:pt x="80213" y="123289"/>
                    <a:pt x="79546" y="123218"/>
                    <a:pt x="78879" y="123384"/>
                  </a:cubicBezTo>
                  <a:cubicBezTo>
                    <a:pt x="78743" y="123416"/>
                    <a:pt x="78602" y="123425"/>
                    <a:pt x="78458" y="123425"/>
                  </a:cubicBezTo>
                  <a:cubicBezTo>
                    <a:pt x="78255" y="123425"/>
                    <a:pt x="78047" y="123407"/>
                    <a:pt x="77840" y="123407"/>
                  </a:cubicBezTo>
                  <a:cubicBezTo>
                    <a:pt x="77810" y="123407"/>
                    <a:pt x="77779" y="123407"/>
                    <a:pt x="77748" y="123408"/>
                  </a:cubicBezTo>
                  <a:cubicBezTo>
                    <a:pt x="77597" y="123408"/>
                    <a:pt x="77446" y="123404"/>
                    <a:pt x="77296" y="123404"/>
                  </a:cubicBezTo>
                  <a:cubicBezTo>
                    <a:pt x="76995" y="123404"/>
                    <a:pt x="76696" y="123420"/>
                    <a:pt x="76403" y="123515"/>
                  </a:cubicBezTo>
                  <a:cubicBezTo>
                    <a:pt x="76321" y="123542"/>
                    <a:pt x="76235" y="123550"/>
                    <a:pt x="76148" y="123550"/>
                  </a:cubicBezTo>
                  <a:cubicBezTo>
                    <a:pt x="76042" y="123550"/>
                    <a:pt x="75935" y="123539"/>
                    <a:pt x="75831" y="123539"/>
                  </a:cubicBezTo>
                  <a:cubicBezTo>
                    <a:pt x="75081" y="123575"/>
                    <a:pt x="74319" y="123503"/>
                    <a:pt x="73569" y="123670"/>
                  </a:cubicBezTo>
                  <a:cubicBezTo>
                    <a:pt x="73419" y="123702"/>
                    <a:pt x="73266" y="123711"/>
                    <a:pt x="73112" y="123711"/>
                  </a:cubicBezTo>
                  <a:cubicBezTo>
                    <a:pt x="72893" y="123711"/>
                    <a:pt x="72672" y="123693"/>
                    <a:pt x="72453" y="123693"/>
                  </a:cubicBezTo>
                  <a:cubicBezTo>
                    <a:pt x="72420" y="123693"/>
                    <a:pt x="72387" y="123693"/>
                    <a:pt x="72354" y="123694"/>
                  </a:cubicBezTo>
                  <a:cubicBezTo>
                    <a:pt x="72069" y="123694"/>
                    <a:pt x="71795" y="123706"/>
                    <a:pt x="71509" y="123777"/>
                  </a:cubicBezTo>
                  <a:cubicBezTo>
                    <a:pt x="71345" y="123820"/>
                    <a:pt x="71172" y="123829"/>
                    <a:pt x="70998" y="123829"/>
                  </a:cubicBezTo>
                  <a:cubicBezTo>
                    <a:pt x="70882" y="123829"/>
                    <a:pt x="70766" y="123825"/>
                    <a:pt x="70652" y="123825"/>
                  </a:cubicBezTo>
                  <a:cubicBezTo>
                    <a:pt x="70390" y="123825"/>
                    <a:pt x="70319" y="123742"/>
                    <a:pt x="70307" y="123480"/>
                  </a:cubicBezTo>
                  <a:cubicBezTo>
                    <a:pt x="70295" y="123194"/>
                    <a:pt x="70295" y="122908"/>
                    <a:pt x="70295" y="122622"/>
                  </a:cubicBezTo>
                  <a:cubicBezTo>
                    <a:pt x="70295" y="122432"/>
                    <a:pt x="70295" y="122241"/>
                    <a:pt x="70271" y="122063"/>
                  </a:cubicBezTo>
                  <a:cubicBezTo>
                    <a:pt x="70271" y="122040"/>
                    <a:pt x="70267" y="122018"/>
                    <a:pt x="70259" y="121998"/>
                  </a:cubicBezTo>
                  <a:lnTo>
                    <a:pt x="70259" y="121998"/>
                  </a:lnTo>
                  <a:cubicBezTo>
                    <a:pt x="70320" y="121417"/>
                    <a:pt x="70533" y="118930"/>
                    <a:pt x="70569" y="118372"/>
                  </a:cubicBezTo>
                  <a:cubicBezTo>
                    <a:pt x="70604" y="117872"/>
                    <a:pt x="70545" y="117372"/>
                    <a:pt x="70700" y="116884"/>
                  </a:cubicBezTo>
                  <a:cubicBezTo>
                    <a:pt x="70759" y="116693"/>
                    <a:pt x="70723" y="116467"/>
                    <a:pt x="70723" y="116253"/>
                  </a:cubicBezTo>
                  <a:cubicBezTo>
                    <a:pt x="70723" y="112371"/>
                    <a:pt x="70723" y="108490"/>
                    <a:pt x="70723" y="104608"/>
                  </a:cubicBezTo>
                  <a:cubicBezTo>
                    <a:pt x="70723" y="104251"/>
                    <a:pt x="70711" y="103906"/>
                    <a:pt x="70830" y="103549"/>
                  </a:cubicBezTo>
                  <a:cubicBezTo>
                    <a:pt x="70890" y="103358"/>
                    <a:pt x="70854" y="103132"/>
                    <a:pt x="70866" y="102918"/>
                  </a:cubicBezTo>
                  <a:cubicBezTo>
                    <a:pt x="70866" y="102608"/>
                    <a:pt x="70866" y="102298"/>
                    <a:pt x="70878" y="101989"/>
                  </a:cubicBezTo>
                  <a:cubicBezTo>
                    <a:pt x="70878" y="101822"/>
                    <a:pt x="70973" y="101715"/>
                    <a:pt x="71140" y="101703"/>
                  </a:cubicBezTo>
                  <a:cubicBezTo>
                    <a:pt x="71331" y="101691"/>
                    <a:pt x="71521" y="101691"/>
                    <a:pt x="71712" y="101691"/>
                  </a:cubicBezTo>
                  <a:lnTo>
                    <a:pt x="76212" y="101691"/>
                  </a:lnTo>
                  <a:cubicBezTo>
                    <a:pt x="76307" y="101691"/>
                    <a:pt x="76403" y="101699"/>
                    <a:pt x="76498" y="101699"/>
                  </a:cubicBezTo>
                  <a:cubicBezTo>
                    <a:pt x="76569" y="101699"/>
                    <a:pt x="76641" y="101695"/>
                    <a:pt x="76712" y="101679"/>
                  </a:cubicBezTo>
                  <a:cubicBezTo>
                    <a:pt x="77001" y="101625"/>
                    <a:pt x="77290" y="101579"/>
                    <a:pt x="77580" y="101579"/>
                  </a:cubicBezTo>
                  <a:cubicBezTo>
                    <a:pt x="77802" y="101579"/>
                    <a:pt x="78025" y="101607"/>
                    <a:pt x="78248" y="101679"/>
                  </a:cubicBezTo>
                  <a:cubicBezTo>
                    <a:pt x="78305" y="101700"/>
                    <a:pt x="78370" y="101710"/>
                    <a:pt x="78435" y="101710"/>
                  </a:cubicBezTo>
                  <a:cubicBezTo>
                    <a:pt x="78518" y="101710"/>
                    <a:pt x="78603" y="101694"/>
                    <a:pt x="78677" y="101667"/>
                  </a:cubicBezTo>
                  <a:cubicBezTo>
                    <a:pt x="78982" y="101560"/>
                    <a:pt x="79294" y="101550"/>
                    <a:pt x="79603" y="101550"/>
                  </a:cubicBezTo>
                  <a:cubicBezTo>
                    <a:pt x="79673" y="101550"/>
                    <a:pt x="79743" y="101551"/>
                    <a:pt x="79813" y="101551"/>
                  </a:cubicBezTo>
                  <a:cubicBezTo>
                    <a:pt x="79879" y="101551"/>
                    <a:pt x="79945" y="101550"/>
                    <a:pt x="80010" y="101548"/>
                  </a:cubicBezTo>
                  <a:lnTo>
                    <a:pt x="82368" y="101548"/>
                  </a:lnTo>
                  <a:cubicBezTo>
                    <a:pt x="82433" y="101548"/>
                    <a:pt x="82498" y="101549"/>
                    <a:pt x="82562" y="101549"/>
                  </a:cubicBezTo>
                  <a:cubicBezTo>
                    <a:pt x="82854" y="101549"/>
                    <a:pt x="83145" y="101541"/>
                    <a:pt x="83427" y="101453"/>
                  </a:cubicBezTo>
                  <a:cubicBezTo>
                    <a:pt x="83540" y="101417"/>
                    <a:pt x="83659" y="101408"/>
                    <a:pt x="83780" y="101408"/>
                  </a:cubicBezTo>
                  <a:cubicBezTo>
                    <a:pt x="83901" y="101408"/>
                    <a:pt x="84023" y="101417"/>
                    <a:pt x="84142" y="101417"/>
                  </a:cubicBezTo>
                  <a:cubicBezTo>
                    <a:pt x="86380" y="101405"/>
                    <a:pt x="88618" y="101405"/>
                    <a:pt x="90857" y="101405"/>
                  </a:cubicBezTo>
                  <a:cubicBezTo>
                    <a:pt x="90946" y="101405"/>
                    <a:pt x="91034" y="101407"/>
                    <a:pt x="91121" y="101407"/>
                  </a:cubicBezTo>
                  <a:cubicBezTo>
                    <a:pt x="91362" y="101407"/>
                    <a:pt x="91601" y="101394"/>
                    <a:pt x="91845" y="101298"/>
                  </a:cubicBezTo>
                  <a:cubicBezTo>
                    <a:pt x="91964" y="101251"/>
                    <a:pt x="92119" y="101274"/>
                    <a:pt x="92262" y="101263"/>
                  </a:cubicBezTo>
                  <a:cubicBezTo>
                    <a:pt x="92340" y="101261"/>
                    <a:pt x="92417" y="101260"/>
                    <a:pt x="92495" y="101260"/>
                  </a:cubicBezTo>
                  <a:cubicBezTo>
                    <a:pt x="92578" y="101260"/>
                    <a:pt x="92660" y="101261"/>
                    <a:pt x="92742" y="101261"/>
                  </a:cubicBezTo>
                  <a:cubicBezTo>
                    <a:pt x="93105" y="101261"/>
                    <a:pt x="93466" y="101251"/>
                    <a:pt x="93821" y="101144"/>
                  </a:cubicBezTo>
                  <a:cubicBezTo>
                    <a:pt x="93904" y="101119"/>
                    <a:pt x="93990" y="101113"/>
                    <a:pt x="94077" y="101113"/>
                  </a:cubicBezTo>
                  <a:cubicBezTo>
                    <a:pt x="94180" y="101113"/>
                    <a:pt x="94284" y="101122"/>
                    <a:pt x="94387" y="101122"/>
                  </a:cubicBezTo>
                  <a:cubicBezTo>
                    <a:pt x="94413" y="101122"/>
                    <a:pt x="94439" y="101121"/>
                    <a:pt x="94464" y="101120"/>
                  </a:cubicBezTo>
                  <a:cubicBezTo>
                    <a:pt x="94528" y="101120"/>
                    <a:pt x="94591" y="101121"/>
                    <a:pt x="94654" y="101121"/>
                  </a:cubicBezTo>
                  <a:cubicBezTo>
                    <a:pt x="94781" y="101121"/>
                    <a:pt x="94905" y="101116"/>
                    <a:pt x="95024" y="101084"/>
                  </a:cubicBezTo>
                  <a:cubicBezTo>
                    <a:pt x="95322" y="100995"/>
                    <a:pt x="95619" y="100974"/>
                    <a:pt x="95915" y="100974"/>
                  </a:cubicBezTo>
                  <a:close/>
                  <a:moveTo>
                    <a:pt x="230767" y="98977"/>
                  </a:moveTo>
                  <a:cubicBezTo>
                    <a:pt x="231053" y="98977"/>
                    <a:pt x="231339" y="98988"/>
                    <a:pt x="231624" y="99072"/>
                  </a:cubicBezTo>
                  <a:cubicBezTo>
                    <a:pt x="231760" y="99114"/>
                    <a:pt x="231915" y="99120"/>
                    <a:pt x="232070" y="99120"/>
                  </a:cubicBezTo>
                  <a:cubicBezTo>
                    <a:pt x="232132" y="99120"/>
                    <a:pt x="232194" y="99119"/>
                    <a:pt x="232255" y="99119"/>
                  </a:cubicBezTo>
                  <a:lnTo>
                    <a:pt x="236184" y="99119"/>
                  </a:lnTo>
                  <a:cubicBezTo>
                    <a:pt x="236458" y="99131"/>
                    <a:pt x="236744" y="99119"/>
                    <a:pt x="237030" y="99203"/>
                  </a:cubicBezTo>
                  <a:cubicBezTo>
                    <a:pt x="237220" y="99262"/>
                    <a:pt x="237447" y="99262"/>
                    <a:pt x="237661" y="99262"/>
                  </a:cubicBezTo>
                  <a:lnTo>
                    <a:pt x="240447" y="99262"/>
                  </a:lnTo>
                  <a:cubicBezTo>
                    <a:pt x="240899" y="99286"/>
                    <a:pt x="240947" y="99322"/>
                    <a:pt x="240959" y="99750"/>
                  </a:cubicBezTo>
                  <a:cubicBezTo>
                    <a:pt x="240959" y="99870"/>
                    <a:pt x="240959" y="99989"/>
                    <a:pt x="240959" y="100108"/>
                  </a:cubicBezTo>
                  <a:cubicBezTo>
                    <a:pt x="240959" y="100655"/>
                    <a:pt x="240959" y="101203"/>
                    <a:pt x="240959" y="101751"/>
                  </a:cubicBezTo>
                  <a:cubicBezTo>
                    <a:pt x="240947" y="102060"/>
                    <a:pt x="240959" y="102358"/>
                    <a:pt x="240852" y="102668"/>
                  </a:cubicBezTo>
                  <a:cubicBezTo>
                    <a:pt x="240792" y="102858"/>
                    <a:pt x="240816" y="103084"/>
                    <a:pt x="240816" y="103299"/>
                  </a:cubicBezTo>
                  <a:cubicBezTo>
                    <a:pt x="240792" y="103846"/>
                    <a:pt x="240864" y="104394"/>
                    <a:pt x="240685" y="104930"/>
                  </a:cubicBezTo>
                  <a:cubicBezTo>
                    <a:pt x="240637" y="105084"/>
                    <a:pt x="240673" y="105263"/>
                    <a:pt x="240673" y="105430"/>
                  </a:cubicBezTo>
                  <a:cubicBezTo>
                    <a:pt x="240673" y="105977"/>
                    <a:pt x="240673" y="106513"/>
                    <a:pt x="240673" y="107061"/>
                  </a:cubicBezTo>
                  <a:cubicBezTo>
                    <a:pt x="240661" y="107418"/>
                    <a:pt x="240673" y="107775"/>
                    <a:pt x="240566" y="108121"/>
                  </a:cubicBezTo>
                  <a:cubicBezTo>
                    <a:pt x="240495" y="108347"/>
                    <a:pt x="240530" y="108597"/>
                    <a:pt x="240530" y="108835"/>
                  </a:cubicBezTo>
                  <a:cubicBezTo>
                    <a:pt x="240530" y="113657"/>
                    <a:pt x="240530" y="118491"/>
                    <a:pt x="240530" y="123325"/>
                  </a:cubicBezTo>
                  <a:cubicBezTo>
                    <a:pt x="240530" y="124168"/>
                    <a:pt x="240572" y="124259"/>
                    <a:pt x="240020" y="124259"/>
                  </a:cubicBezTo>
                  <a:cubicBezTo>
                    <a:pt x="239910" y="124259"/>
                    <a:pt x="239776" y="124255"/>
                    <a:pt x="239613" y="124253"/>
                  </a:cubicBezTo>
                  <a:cubicBezTo>
                    <a:pt x="239232" y="124253"/>
                    <a:pt x="238863" y="124230"/>
                    <a:pt x="238482" y="124158"/>
                  </a:cubicBezTo>
                  <a:cubicBezTo>
                    <a:pt x="238305" y="124119"/>
                    <a:pt x="238119" y="124109"/>
                    <a:pt x="237930" y="124109"/>
                  </a:cubicBezTo>
                  <a:cubicBezTo>
                    <a:pt x="237715" y="124109"/>
                    <a:pt x="237496" y="124123"/>
                    <a:pt x="237280" y="124123"/>
                  </a:cubicBezTo>
                  <a:cubicBezTo>
                    <a:pt x="236875" y="124111"/>
                    <a:pt x="236470" y="124146"/>
                    <a:pt x="236077" y="124003"/>
                  </a:cubicBezTo>
                  <a:cubicBezTo>
                    <a:pt x="236000" y="123980"/>
                    <a:pt x="235917" y="123974"/>
                    <a:pt x="235832" y="123974"/>
                  </a:cubicBezTo>
                  <a:cubicBezTo>
                    <a:pt x="235747" y="123974"/>
                    <a:pt x="235661" y="123980"/>
                    <a:pt x="235577" y="123980"/>
                  </a:cubicBezTo>
                  <a:cubicBezTo>
                    <a:pt x="235333" y="123974"/>
                    <a:pt x="235086" y="123974"/>
                    <a:pt x="234838" y="123974"/>
                  </a:cubicBezTo>
                  <a:cubicBezTo>
                    <a:pt x="234589" y="123974"/>
                    <a:pt x="234339" y="123974"/>
                    <a:pt x="234089" y="123968"/>
                  </a:cubicBezTo>
                  <a:cubicBezTo>
                    <a:pt x="234003" y="123968"/>
                    <a:pt x="233913" y="123981"/>
                    <a:pt x="233827" y="123981"/>
                  </a:cubicBezTo>
                  <a:cubicBezTo>
                    <a:pt x="233769" y="123981"/>
                    <a:pt x="233713" y="123975"/>
                    <a:pt x="233660" y="123956"/>
                  </a:cubicBezTo>
                  <a:cubicBezTo>
                    <a:pt x="233302" y="123843"/>
                    <a:pt x="232940" y="123826"/>
                    <a:pt x="232576" y="123826"/>
                  </a:cubicBezTo>
                  <a:cubicBezTo>
                    <a:pt x="232417" y="123826"/>
                    <a:pt x="232257" y="123830"/>
                    <a:pt x="232098" y="123830"/>
                  </a:cubicBezTo>
                  <a:cubicBezTo>
                    <a:pt x="232004" y="123830"/>
                    <a:pt x="231909" y="123828"/>
                    <a:pt x="231815" y="123825"/>
                  </a:cubicBezTo>
                  <a:cubicBezTo>
                    <a:pt x="231374" y="123813"/>
                    <a:pt x="230922" y="123849"/>
                    <a:pt x="230481" y="123718"/>
                  </a:cubicBezTo>
                  <a:cubicBezTo>
                    <a:pt x="230384" y="123687"/>
                    <a:pt x="230283" y="123678"/>
                    <a:pt x="230180" y="123678"/>
                  </a:cubicBezTo>
                  <a:cubicBezTo>
                    <a:pt x="230043" y="123678"/>
                    <a:pt x="229903" y="123694"/>
                    <a:pt x="229767" y="123694"/>
                  </a:cubicBezTo>
                  <a:cubicBezTo>
                    <a:pt x="226362" y="123682"/>
                    <a:pt x="222969" y="123682"/>
                    <a:pt x="219563" y="123682"/>
                  </a:cubicBezTo>
                  <a:cubicBezTo>
                    <a:pt x="219459" y="123682"/>
                    <a:pt x="219367" y="123683"/>
                    <a:pt x="219285" y="123683"/>
                  </a:cubicBezTo>
                  <a:cubicBezTo>
                    <a:pt x="218633" y="123683"/>
                    <a:pt x="218670" y="123636"/>
                    <a:pt x="218670" y="122789"/>
                  </a:cubicBezTo>
                  <a:lnTo>
                    <a:pt x="218670" y="115943"/>
                  </a:lnTo>
                  <a:cubicBezTo>
                    <a:pt x="218670" y="113657"/>
                    <a:pt x="218670" y="111371"/>
                    <a:pt x="218670" y="109085"/>
                  </a:cubicBezTo>
                  <a:cubicBezTo>
                    <a:pt x="218670" y="108787"/>
                    <a:pt x="218647" y="108478"/>
                    <a:pt x="218766" y="108180"/>
                  </a:cubicBezTo>
                  <a:cubicBezTo>
                    <a:pt x="218801" y="108085"/>
                    <a:pt x="218813" y="107990"/>
                    <a:pt x="218813" y="107894"/>
                  </a:cubicBezTo>
                  <a:cubicBezTo>
                    <a:pt x="218754" y="106728"/>
                    <a:pt x="219039" y="105585"/>
                    <a:pt x="218968" y="104418"/>
                  </a:cubicBezTo>
                  <a:cubicBezTo>
                    <a:pt x="218956" y="104251"/>
                    <a:pt x="218956" y="104072"/>
                    <a:pt x="219004" y="103918"/>
                  </a:cubicBezTo>
                  <a:cubicBezTo>
                    <a:pt x="219099" y="103644"/>
                    <a:pt x="219099" y="103358"/>
                    <a:pt x="219099" y="103072"/>
                  </a:cubicBezTo>
                  <a:cubicBezTo>
                    <a:pt x="219099" y="101977"/>
                    <a:pt x="219099" y="100893"/>
                    <a:pt x="219099" y="99798"/>
                  </a:cubicBezTo>
                  <a:cubicBezTo>
                    <a:pt x="219099" y="99608"/>
                    <a:pt x="219099" y="99417"/>
                    <a:pt x="219123" y="99227"/>
                  </a:cubicBezTo>
                  <a:cubicBezTo>
                    <a:pt x="219135" y="99096"/>
                    <a:pt x="219230" y="99012"/>
                    <a:pt x="219349" y="99000"/>
                  </a:cubicBezTo>
                  <a:cubicBezTo>
                    <a:pt x="219516" y="98977"/>
                    <a:pt x="219682" y="98977"/>
                    <a:pt x="219849" y="98977"/>
                  </a:cubicBezTo>
                  <a:close/>
                  <a:moveTo>
                    <a:pt x="242441" y="99255"/>
                  </a:moveTo>
                  <a:cubicBezTo>
                    <a:pt x="242563" y="99255"/>
                    <a:pt x="242681" y="99265"/>
                    <a:pt x="242792" y="99298"/>
                  </a:cubicBezTo>
                  <a:cubicBezTo>
                    <a:pt x="243130" y="99397"/>
                    <a:pt x="243467" y="99406"/>
                    <a:pt x="243798" y="99406"/>
                  </a:cubicBezTo>
                  <a:cubicBezTo>
                    <a:pt x="243864" y="99406"/>
                    <a:pt x="243929" y="99405"/>
                    <a:pt x="243995" y="99405"/>
                  </a:cubicBezTo>
                  <a:cubicBezTo>
                    <a:pt x="244519" y="99411"/>
                    <a:pt x="245043" y="99411"/>
                    <a:pt x="245567" y="99411"/>
                  </a:cubicBezTo>
                  <a:cubicBezTo>
                    <a:pt x="246090" y="99411"/>
                    <a:pt x="246614" y="99411"/>
                    <a:pt x="247138" y="99417"/>
                  </a:cubicBezTo>
                  <a:cubicBezTo>
                    <a:pt x="247357" y="99417"/>
                    <a:pt x="247576" y="99408"/>
                    <a:pt x="247795" y="99408"/>
                  </a:cubicBezTo>
                  <a:cubicBezTo>
                    <a:pt x="248122" y="99408"/>
                    <a:pt x="248448" y="99429"/>
                    <a:pt x="248769" y="99536"/>
                  </a:cubicBezTo>
                  <a:cubicBezTo>
                    <a:pt x="248836" y="99555"/>
                    <a:pt x="248910" y="99561"/>
                    <a:pt x="248988" y="99561"/>
                  </a:cubicBezTo>
                  <a:cubicBezTo>
                    <a:pt x="249104" y="99561"/>
                    <a:pt x="249227" y="99548"/>
                    <a:pt x="249341" y="99548"/>
                  </a:cubicBezTo>
                  <a:lnTo>
                    <a:pt x="255473" y="99548"/>
                  </a:lnTo>
                  <a:cubicBezTo>
                    <a:pt x="255758" y="99548"/>
                    <a:pt x="256032" y="99560"/>
                    <a:pt x="256318" y="99643"/>
                  </a:cubicBezTo>
                  <a:cubicBezTo>
                    <a:pt x="256480" y="99686"/>
                    <a:pt x="256653" y="99692"/>
                    <a:pt x="256826" y="99692"/>
                  </a:cubicBezTo>
                  <a:cubicBezTo>
                    <a:pt x="256895" y="99692"/>
                    <a:pt x="256964" y="99691"/>
                    <a:pt x="257032" y="99691"/>
                  </a:cubicBezTo>
                  <a:cubicBezTo>
                    <a:pt x="259104" y="99691"/>
                    <a:pt x="261164" y="99691"/>
                    <a:pt x="263235" y="99703"/>
                  </a:cubicBezTo>
                  <a:cubicBezTo>
                    <a:pt x="263450" y="99703"/>
                    <a:pt x="263664" y="99703"/>
                    <a:pt x="263878" y="99750"/>
                  </a:cubicBezTo>
                  <a:cubicBezTo>
                    <a:pt x="264128" y="99798"/>
                    <a:pt x="264224" y="99941"/>
                    <a:pt x="264236" y="100203"/>
                  </a:cubicBezTo>
                  <a:cubicBezTo>
                    <a:pt x="264248" y="100393"/>
                    <a:pt x="264236" y="100584"/>
                    <a:pt x="264236" y="100774"/>
                  </a:cubicBezTo>
                  <a:lnTo>
                    <a:pt x="264236" y="109490"/>
                  </a:lnTo>
                  <a:cubicBezTo>
                    <a:pt x="264236" y="112383"/>
                    <a:pt x="264236" y="115288"/>
                    <a:pt x="264236" y="118193"/>
                  </a:cubicBezTo>
                  <a:cubicBezTo>
                    <a:pt x="264236" y="118550"/>
                    <a:pt x="264212" y="118908"/>
                    <a:pt x="264343" y="119253"/>
                  </a:cubicBezTo>
                  <a:cubicBezTo>
                    <a:pt x="264402" y="119408"/>
                    <a:pt x="264378" y="119586"/>
                    <a:pt x="264378" y="119753"/>
                  </a:cubicBezTo>
                  <a:cubicBezTo>
                    <a:pt x="264378" y="120241"/>
                    <a:pt x="264378" y="120741"/>
                    <a:pt x="264378" y="121241"/>
                  </a:cubicBezTo>
                  <a:cubicBezTo>
                    <a:pt x="264378" y="121408"/>
                    <a:pt x="264355" y="121587"/>
                    <a:pt x="264402" y="121741"/>
                  </a:cubicBezTo>
                  <a:cubicBezTo>
                    <a:pt x="264629" y="122587"/>
                    <a:pt x="264486" y="123444"/>
                    <a:pt x="264521" y="124301"/>
                  </a:cubicBezTo>
                  <a:cubicBezTo>
                    <a:pt x="264521" y="124599"/>
                    <a:pt x="264438" y="124670"/>
                    <a:pt x="264128" y="124682"/>
                  </a:cubicBezTo>
                  <a:cubicBezTo>
                    <a:pt x="263986" y="124694"/>
                    <a:pt x="263843" y="124694"/>
                    <a:pt x="263700" y="124694"/>
                  </a:cubicBezTo>
                  <a:cubicBezTo>
                    <a:pt x="260283" y="124694"/>
                    <a:pt x="256854" y="124694"/>
                    <a:pt x="253425" y="124682"/>
                  </a:cubicBezTo>
                  <a:cubicBezTo>
                    <a:pt x="253368" y="124682"/>
                    <a:pt x="253310" y="124683"/>
                    <a:pt x="253253" y="124683"/>
                  </a:cubicBezTo>
                  <a:cubicBezTo>
                    <a:pt x="253025" y="124683"/>
                    <a:pt x="252798" y="124675"/>
                    <a:pt x="252579" y="124599"/>
                  </a:cubicBezTo>
                  <a:cubicBezTo>
                    <a:pt x="252452" y="124556"/>
                    <a:pt x="252312" y="124550"/>
                    <a:pt x="252173" y="124550"/>
                  </a:cubicBezTo>
                  <a:cubicBezTo>
                    <a:pt x="252118" y="124550"/>
                    <a:pt x="252062" y="124551"/>
                    <a:pt x="252008" y="124551"/>
                  </a:cubicBezTo>
                  <a:cubicBezTo>
                    <a:pt x="251686" y="124545"/>
                    <a:pt x="251368" y="124545"/>
                    <a:pt x="251049" y="124545"/>
                  </a:cubicBezTo>
                  <a:cubicBezTo>
                    <a:pt x="250731" y="124545"/>
                    <a:pt x="250412" y="124545"/>
                    <a:pt x="250091" y="124539"/>
                  </a:cubicBezTo>
                  <a:cubicBezTo>
                    <a:pt x="249900" y="124539"/>
                    <a:pt x="249710" y="124546"/>
                    <a:pt x="249520" y="124546"/>
                  </a:cubicBezTo>
                  <a:cubicBezTo>
                    <a:pt x="249212" y="124546"/>
                    <a:pt x="248905" y="124528"/>
                    <a:pt x="248603" y="124432"/>
                  </a:cubicBezTo>
                  <a:cubicBezTo>
                    <a:pt x="248511" y="124405"/>
                    <a:pt x="248414" y="124398"/>
                    <a:pt x="248315" y="124398"/>
                  </a:cubicBezTo>
                  <a:cubicBezTo>
                    <a:pt x="248197" y="124398"/>
                    <a:pt x="248077" y="124408"/>
                    <a:pt x="247960" y="124408"/>
                  </a:cubicBezTo>
                  <a:lnTo>
                    <a:pt x="242257" y="124408"/>
                  </a:lnTo>
                  <a:cubicBezTo>
                    <a:pt x="242090" y="124408"/>
                    <a:pt x="241911" y="124408"/>
                    <a:pt x="241757" y="124396"/>
                  </a:cubicBezTo>
                  <a:cubicBezTo>
                    <a:pt x="241233" y="124361"/>
                    <a:pt x="241102" y="124230"/>
                    <a:pt x="241102" y="123694"/>
                  </a:cubicBezTo>
                  <a:cubicBezTo>
                    <a:pt x="241090" y="120789"/>
                    <a:pt x="241102" y="117884"/>
                    <a:pt x="241102" y="114979"/>
                  </a:cubicBezTo>
                  <a:cubicBezTo>
                    <a:pt x="241102" y="113740"/>
                    <a:pt x="241102" y="112502"/>
                    <a:pt x="241102" y="111264"/>
                  </a:cubicBezTo>
                  <a:cubicBezTo>
                    <a:pt x="241102" y="110823"/>
                    <a:pt x="241066" y="110371"/>
                    <a:pt x="241209" y="109930"/>
                  </a:cubicBezTo>
                  <a:cubicBezTo>
                    <a:pt x="241268" y="109776"/>
                    <a:pt x="241233" y="109597"/>
                    <a:pt x="241233" y="109430"/>
                  </a:cubicBezTo>
                  <a:cubicBezTo>
                    <a:pt x="241245" y="108692"/>
                    <a:pt x="241233" y="107954"/>
                    <a:pt x="241245" y="107216"/>
                  </a:cubicBezTo>
                  <a:cubicBezTo>
                    <a:pt x="241245" y="106787"/>
                    <a:pt x="241209" y="106358"/>
                    <a:pt x="241352" y="105942"/>
                  </a:cubicBezTo>
                  <a:cubicBezTo>
                    <a:pt x="241411" y="105799"/>
                    <a:pt x="241376" y="105620"/>
                    <a:pt x="241376" y="105454"/>
                  </a:cubicBezTo>
                  <a:cubicBezTo>
                    <a:pt x="241388" y="104882"/>
                    <a:pt x="241388" y="104311"/>
                    <a:pt x="241388" y="103739"/>
                  </a:cubicBezTo>
                  <a:cubicBezTo>
                    <a:pt x="241388" y="103453"/>
                    <a:pt x="241399" y="103168"/>
                    <a:pt x="241471" y="102894"/>
                  </a:cubicBezTo>
                  <a:cubicBezTo>
                    <a:pt x="241542" y="102668"/>
                    <a:pt x="241518" y="102417"/>
                    <a:pt x="241530" y="102179"/>
                  </a:cubicBezTo>
                  <a:cubicBezTo>
                    <a:pt x="241542" y="101655"/>
                    <a:pt x="241507" y="101144"/>
                    <a:pt x="241638" y="100620"/>
                  </a:cubicBezTo>
                  <a:cubicBezTo>
                    <a:pt x="241721" y="100310"/>
                    <a:pt x="241661" y="99965"/>
                    <a:pt x="241673" y="99631"/>
                  </a:cubicBezTo>
                  <a:cubicBezTo>
                    <a:pt x="241685" y="99358"/>
                    <a:pt x="241757" y="99286"/>
                    <a:pt x="242019" y="99274"/>
                  </a:cubicBezTo>
                  <a:cubicBezTo>
                    <a:pt x="242158" y="99268"/>
                    <a:pt x="242302" y="99255"/>
                    <a:pt x="242441" y="99255"/>
                  </a:cubicBezTo>
                  <a:close/>
                  <a:moveTo>
                    <a:pt x="70181" y="101702"/>
                  </a:moveTo>
                  <a:cubicBezTo>
                    <a:pt x="70332" y="101702"/>
                    <a:pt x="70435" y="101823"/>
                    <a:pt x="70426" y="102013"/>
                  </a:cubicBezTo>
                  <a:cubicBezTo>
                    <a:pt x="70402" y="102918"/>
                    <a:pt x="70545" y="103822"/>
                    <a:pt x="70330" y="104715"/>
                  </a:cubicBezTo>
                  <a:cubicBezTo>
                    <a:pt x="70271" y="104942"/>
                    <a:pt x="70295" y="105180"/>
                    <a:pt x="70295" y="105418"/>
                  </a:cubicBezTo>
                  <a:cubicBezTo>
                    <a:pt x="70295" y="109776"/>
                    <a:pt x="70295" y="114133"/>
                    <a:pt x="70295" y="118491"/>
                  </a:cubicBezTo>
                  <a:cubicBezTo>
                    <a:pt x="70295" y="118848"/>
                    <a:pt x="70319" y="119193"/>
                    <a:pt x="70188" y="119551"/>
                  </a:cubicBezTo>
                  <a:cubicBezTo>
                    <a:pt x="70130" y="119712"/>
                    <a:pt x="69984" y="121717"/>
                    <a:pt x="70049" y="122014"/>
                  </a:cubicBezTo>
                  <a:lnTo>
                    <a:pt x="70049" y="122014"/>
                  </a:lnTo>
                  <a:cubicBezTo>
                    <a:pt x="70046" y="122019"/>
                    <a:pt x="70045" y="122023"/>
                    <a:pt x="70045" y="122027"/>
                  </a:cubicBezTo>
                  <a:cubicBezTo>
                    <a:pt x="70033" y="122218"/>
                    <a:pt x="70021" y="122408"/>
                    <a:pt x="70021" y="122599"/>
                  </a:cubicBezTo>
                  <a:cubicBezTo>
                    <a:pt x="70021" y="122908"/>
                    <a:pt x="70021" y="123218"/>
                    <a:pt x="70009" y="123527"/>
                  </a:cubicBezTo>
                  <a:cubicBezTo>
                    <a:pt x="70009" y="123694"/>
                    <a:pt x="69926" y="123789"/>
                    <a:pt x="69759" y="123825"/>
                  </a:cubicBezTo>
                  <a:cubicBezTo>
                    <a:pt x="69458" y="123903"/>
                    <a:pt x="69168" y="123981"/>
                    <a:pt x="68849" y="123981"/>
                  </a:cubicBezTo>
                  <a:cubicBezTo>
                    <a:pt x="68827" y="123981"/>
                    <a:pt x="68805" y="123980"/>
                    <a:pt x="68783" y="123980"/>
                  </a:cubicBezTo>
                  <a:cubicBezTo>
                    <a:pt x="68651" y="123976"/>
                    <a:pt x="68518" y="123973"/>
                    <a:pt x="68387" y="123973"/>
                  </a:cubicBezTo>
                  <a:cubicBezTo>
                    <a:pt x="68043" y="123973"/>
                    <a:pt x="67701" y="123995"/>
                    <a:pt x="67366" y="124099"/>
                  </a:cubicBezTo>
                  <a:cubicBezTo>
                    <a:pt x="67290" y="124126"/>
                    <a:pt x="67204" y="124133"/>
                    <a:pt x="67116" y="124133"/>
                  </a:cubicBezTo>
                  <a:cubicBezTo>
                    <a:pt x="67009" y="124133"/>
                    <a:pt x="66898" y="124123"/>
                    <a:pt x="66794" y="124123"/>
                  </a:cubicBezTo>
                  <a:cubicBezTo>
                    <a:pt x="66449" y="124134"/>
                    <a:pt x="66092" y="124111"/>
                    <a:pt x="65747" y="124230"/>
                  </a:cubicBezTo>
                  <a:cubicBezTo>
                    <a:pt x="65657" y="124259"/>
                    <a:pt x="65562" y="124265"/>
                    <a:pt x="65465" y="124265"/>
                  </a:cubicBezTo>
                  <a:cubicBezTo>
                    <a:pt x="65401" y="124265"/>
                    <a:pt x="65336" y="124263"/>
                    <a:pt x="65271" y="124263"/>
                  </a:cubicBezTo>
                  <a:cubicBezTo>
                    <a:pt x="65239" y="124263"/>
                    <a:pt x="65207" y="124263"/>
                    <a:pt x="65175" y="124265"/>
                  </a:cubicBezTo>
                  <a:cubicBezTo>
                    <a:pt x="64842" y="124277"/>
                    <a:pt x="64508" y="124253"/>
                    <a:pt x="64187" y="124361"/>
                  </a:cubicBezTo>
                  <a:cubicBezTo>
                    <a:pt x="64059" y="124403"/>
                    <a:pt x="63920" y="124409"/>
                    <a:pt x="63781" y="124409"/>
                  </a:cubicBezTo>
                  <a:cubicBezTo>
                    <a:pt x="63725" y="124409"/>
                    <a:pt x="63670" y="124408"/>
                    <a:pt x="63615" y="124408"/>
                  </a:cubicBezTo>
                  <a:lnTo>
                    <a:pt x="61984" y="124408"/>
                  </a:lnTo>
                  <a:cubicBezTo>
                    <a:pt x="61675" y="124408"/>
                    <a:pt x="61365" y="124408"/>
                    <a:pt x="61055" y="124504"/>
                  </a:cubicBezTo>
                  <a:cubicBezTo>
                    <a:pt x="60841" y="124563"/>
                    <a:pt x="60591" y="124539"/>
                    <a:pt x="60353" y="124551"/>
                  </a:cubicBezTo>
                  <a:cubicBezTo>
                    <a:pt x="60273" y="124555"/>
                    <a:pt x="60193" y="124556"/>
                    <a:pt x="60113" y="124556"/>
                  </a:cubicBezTo>
                  <a:cubicBezTo>
                    <a:pt x="59979" y="124556"/>
                    <a:pt x="59844" y="124553"/>
                    <a:pt x="59709" y="124553"/>
                  </a:cubicBezTo>
                  <a:cubicBezTo>
                    <a:pt x="59401" y="124553"/>
                    <a:pt x="59095" y="124570"/>
                    <a:pt x="58793" y="124682"/>
                  </a:cubicBezTo>
                  <a:cubicBezTo>
                    <a:pt x="58763" y="124694"/>
                    <a:pt x="58728" y="124697"/>
                    <a:pt x="58691" y="124697"/>
                  </a:cubicBezTo>
                  <a:cubicBezTo>
                    <a:pt x="58653" y="124697"/>
                    <a:pt x="58615" y="124694"/>
                    <a:pt x="58579" y="124694"/>
                  </a:cubicBezTo>
                  <a:cubicBezTo>
                    <a:pt x="57948" y="124706"/>
                    <a:pt x="57305" y="124694"/>
                    <a:pt x="56674" y="124813"/>
                  </a:cubicBezTo>
                  <a:cubicBezTo>
                    <a:pt x="56493" y="124847"/>
                    <a:pt x="56307" y="124857"/>
                    <a:pt x="56120" y="124857"/>
                  </a:cubicBezTo>
                  <a:cubicBezTo>
                    <a:pt x="55853" y="124857"/>
                    <a:pt x="55583" y="124837"/>
                    <a:pt x="55317" y="124837"/>
                  </a:cubicBezTo>
                  <a:cubicBezTo>
                    <a:pt x="55228" y="124837"/>
                    <a:pt x="55139" y="124835"/>
                    <a:pt x="55050" y="124835"/>
                  </a:cubicBezTo>
                  <a:cubicBezTo>
                    <a:pt x="54806" y="124835"/>
                    <a:pt x="54564" y="124848"/>
                    <a:pt x="54328" y="124944"/>
                  </a:cubicBezTo>
                  <a:cubicBezTo>
                    <a:pt x="54293" y="124968"/>
                    <a:pt x="54233" y="124968"/>
                    <a:pt x="54197" y="124968"/>
                  </a:cubicBezTo>
                  <a:cubicBezTo>
                    <a:pt x="54086" y="124961"/>
                    <a:pt x="53974" y="124957"/>
                    <a:pt x="53864" y="124957"/>
                  </a:cubicBezTo>
                  <a:cubicBezTo>
                    <a:pt x="53065" y="124957"/>
                    <a:pt x="52289" y="125123"/>
                    <a:pt x="51495" y="125123"/>
                  </a:cubicBezTo>
                  <a:lnTo>
                    <a:pt x="44019" y="125123"/>
                  </a:lnTo>
                  <a:cubicBezTo>
                    <a:pt x="44018" y="125114"/>
                    <a:pt x="44018" y="125106"/>
                    <a:pt x="44018" y="125099"/>
                  </a:cubicBezTo>
                  <a:cubicBezTo>
                    <a:pt x="44018" y="122884"/>
                    <a:pt x="44018" y="117098"/>
                    <a:pt x="44018" y="114883"/>
                  </a:cubicBezTo>
                  <a:cubicBezTo>
                    <a:pt x="44018" y="114812"/>
                    <a:pt x="44030" y="114740"/>
                    <a:pt x="44006" y="114669"/>
                  </a:cubicBezTo>
                  <a:cubicBezTo>
                    <a:pt x="43887" y="114181"/>
                    <a:pt x="43851" y="113693"/>
                    <a:pt x="44006" y="113205"/>
                  </a:cubicBezTo>
                  <a:cubicBezTo>
                    <a:pt x="43875" y="112621"/>
                    <a:pt x="43899" y="112038"/>
                    <a:pt x="44006" y="111454"/>
                  </a:cubicBezTo>
                  <a:cubicBezTo>
                    <a:pt x="43768" y="110466"/>
                    <a:pt x="43899" y="109466"/>
                    <a:pt x="43875" y="108466"/>
                  </a:cubicBezTo>
                  <a:cubicBezTo>
                    <a:pt x="43863" y="107501"/>
                    <a:pt x="43875" y="106525"/>
                    <a:pt x="43875" y="105549"/>
                  </a:cubicBezTo>
                  <a:cubicBezTo>
                    <a:pt x="43875" y="105168"/>
                    <a:pt x="43863" y="104799"/>
                    <a:pt x="43779" y="104418"/>
                  </a:cubicBezTo>
                  <a:cubicBezTo>
                    <a:pt x="43696" y="104049"/>
                    <a:pt x="43744" y="103656"/>
                    <a:pt x="43744" y="103275"/>
                  </a:cubicBezTo>
                  <a:cubicBezTo>
                    <a:pt x="43744" y="103120"/>
                    <a:pt x="43839" y="102989"/>
                    <a:pt x="44006" y="102989"/>
                  </a:cubicBezTo>
                  <a:cubicBezTo>
                    <a:pt x="44056" y="102991"/>
                    <a:pt x="44106" y="102993"/>
                    <a:pt x="44156" y="102993"/>
                  </a:cubicBezTo>
                  <a:cubicBezTo>
                    <a:pt x="44752" y="102993"/>
                    <a:pt x="45334" y="102828"/>
                    <a:pt x="45929" y="102828"/>
                  </a:cubicBezTo>
                  <a:cubicBezTo>
                    <a:pt x="45994" y="102828"/>
                    <a:pt x="46060" y="102830"/>
                    <a:pt x="46125" y="102834"/>
                  </a:cubicBezTo>
                  <a:cubicBezTo>
                    <a:pt x="46260" y="102842"/>
                    <a:pt x="46395" y="102849"/>
                    <a:pt x="46529" y="102849"/>
                  </a:cubicBezTo>
                  <a:cubicBezTo>
                    <a:pt x="46798" y="102849"/>
                    <a:pt x="47066" y="102822"/>
                    <a:pt x="47328" y="102727"/>
                  </a:cubicBezTo>
                  <a:cubicBezTo>
                    <a:pt x="47431" y="102695"/>
                    <a:pt x="47544" y="102690"/>
                    <a:pt x="47658" y="102690"/>
                  </a:cubicBezTo>
                  <a:cubicBezTo>
                    <a:pt x="47715" y="102690"/>
                    <a:pt x="47772" y="102691"/>
                    <a:pt x="47828" y="102691"/>
                  </a:cubicBezTo>
                  <a:lnTo>
                    <a:pt x="49602" y="102691"/>
                  </a:lnTo>
                  <a:cubicBezTo>
                    <a:pt x="49703" y="102691"/>
                    <a:pt x="49805" y="102693"/>
                    <a:pt x="49906" y="102693"/>
                  </a:cubicBezTo>
                  <a:cubicBezTo>
                    <a:pt x="50185" y="102693"/>
                    <a:pt x="50462" y="102680"/>
                    <a:pt x="50733" y="102584"/>
                  </a:cubicBezTo>
                  <a:cubicBezTo>
                    <a:pt x="50832" y="102551"/>
                    <a:pt x="50939" y="102544"/>
                    <a:pt x="51046" y="102544"/>
                  </a:cubicBezTo>
                  <a:cubicBezTo>
                    <a:pt x="51133" y="102544"/>
                    <a:pt x="51220" y="102548"/>
                    <a:pt x="51304" y="102548"/>
                  </a:cubicBezTo>
                  <a:lnTo>
                    <a:pt x="54090" y="102548"/>
                  </a:lnTo>
                  <a:cubicBezTo>
                    <a:pt x="54567" y="102548"/>
                    <a:pt x="55031" y="102537"/>
                    <a:pt x="55507" y="102441"/>
                  </a:cubicBezTo>
                  <a:cubicBezTo>
                    <a:pt x="55712" y="102405"/>
                    <a:pt x="55924" y="102396"/>
                    <a:pt x="56139" y="102396"/>
                  </a:cubicBezTo>
                  <a:cubicBezTo>
                    <a:pt x="56374" y="102396"/>
                    <a:pt x="56612" y="102407"/>
                    <a:pt x="56849" y="102407"/>
                  </a:cubicBezTo>
                  <a:cubicBezTo>
                    <a:pt x="56898" y="102407"/>
                    <a:pt x="56947" y="102407"/>
                    <a:pt x="56995" y="102406"/>
                  </a:cubicBezTo>
                  <a:cubicBezTo>
                    <a:pt x="57329" y="102394"/>
                    <a:pt x="57662" y="102406"/>
                    <a:pt x="57984" y="102310"/>
                  </a:cubicBezTo>
                  <a:cubicBezTo>
                    <a:pt x="58110" y="102270"/>
                    <a:pt x="58244" y="102264"/>
                    <a:pt x="58379" y="102264"/>
                  </a:cubicBezTo>
                  <a:cubicBezTo>
                    <a:pt x="58444" y="102264"/>
                    <a:pt x="58508" y="102265"/>
                    <a:pt x="58572" y="102265"/>
                  </a:cubicBezTo>
                  <a:cubicBezTo>
                    <a:pt x="58615" y="102265"/>
                    <a:pt x="58656" y="102265"/>
                    <a:pt x="58698" y="102263"/>
                  </a:cubicBezTo>
                  <a:cubicBezTo>
                    <a:pt x="58776" y="102260"/>
                    <a:pt x="58854" y="102259"/>
                    <a:pt x="58932" y="102259"/>
                  </a:cubicBezTo>
                  <a:cubicBezTo>
                    <a:pt x="59135" y="102259"/>
                    <a:pt x="59341" y="102266"/>
                    <a:pt x="59546" y="102266"/>
                  </a:cubicBezTo>
                  <a:cubicBezTo>
                    <a:pt x="59879" y="102266"/>
                    <a:pt x="60210" y="102246"/>
                    <a:pt x="60532" y="102144"/>
                  </a:cubicBezTo>
                  <a:cubicBezTo>
                    <a:pt x="60597" y="102120"/>
                    <a:pt x="60668" y="102114"/>
                    <a:pt x="60741" y="102114"/>
                  </a:cubicBezTo>
                  <a:cubicBezTo>
                    <a:pt x="60814" y="102114"/>
                    <a:pt x="60889" y="102120"/>
                    <a:pt x="60960" y="102120"/>
                  </a:cubicBezTo>
                  <a:lnTo>
                    <a:pt x="62532" y="102120"/>
                  </a:lnTo>
                  <a:cubicBezTo>
                    <a:pt x="62818" y="102120"/>
                    <a:pt x="63103" y="102120"/>
                    <a:pt x="63377" y="102025"/>
                  </a:cubicBezTo>
                  <a:cubicBezTo>
                    <a:pt x="63556" y="101977"/>
                    <a:pt x="63758" y="101989"/>
                    <a:pt x="63949" y="101977"/>
                  </a:cubicBezTo>
                  <a:lnTo>
                    <a:pt x="65508" y="101977"/>
                  </a:lnTo>
                  <a:cubicBezTo>
                    <a:pt x="65604" y="101977"/>
                    <a:pt x="65699" y="101979"/>
                    <a:pt x="65794" y="101979"/>
                  </a:cubicBezTo>
                  <a:cubicBezTo>
                    <a:pt x="66055" y="101979"/>
                    <a:pt x="66315" y="101966"/>
                    <a:pt x="66568" y="101870"/>
                  </a:cubicBezTo>
                  <a:cubicBezTo>
                    <a:pt x="66671" y="101838"/>
                    <a:pt x="66785" y="101833"/>
                    <a:pt x="66899" y="101833"/>
                  </a:cubicBezTo>
                  <a:cubicBezTo>
                    <a:pt x="66956" y="101833"/>
                    <a:pt x="67013" y="101834"/>
                    <a:pt x="67068" y="101834"/>
                  </a:cubicBezTo>
                  <a:cubicBezTo>
                    <a:pt x="67417" y="101834"/>
                    <a:pt x="67767" y="101839"/>
                    <a:pt x="68116" y="101839"/>
                  </a:cubicBezTo>
                  <a:cubicBezTo>
                    <a:pt x="68290" y="101839"/>
                    <a:pt x="68465" y="101838"/>
                    <a:pt x="68640" y="101834"/>
                  </a:cubicBezTo>
                  <a:cubicBezTo>
                    <a:pt x="68706" y="101832"/>
                    <a:pt x="68773" y="101832"/>
                    <a:pt x="68839" y="101832"/>
                  </a:cubicBezTo>
                  <a:cubicBezTo>
                    <a:pt x="68928" y="101832"/>
                    <a:pt x="69018" y="101833"/>
                    <a:pt x="69108" y="101833"/>
                  </a:cubicBezTo>
                  <a:cubicBezTo>
                    <a:pt x="69422" y="101833"/>
                    <a:pt x="69739" y="101822"/>
                    <a:pt x="70057" y="101727"/>
                  </a:cubicBezTo>
                  <a:cubicBezTo>
                    <a:pt x="70100" y="101710"/>
                    <a:pt x="70142" y="101702"/>
                    <a:pt x="70181" y="101702"/>
                  </a:cubicBezTo>
                  <a:close/>
                  <a:moveTo>
                    <a:pt x="43222" y="103007"/>
                  </a:moveTo>
                  <a:cubicBezTo>
                    <a:pt x="43344" y="103007"/>
                    <a:pt x="43434" y="103094"/>
                    <a:pt x="43434" y="103227"/>
                  </a:cubicBezTo>
                  <a:cubicBezTo>
                    <a:pt x="43434" y="103941"/>
                    <a:pt x="43637" y="104632"/>
                    <a:pt x="43601" y="105346"/>
                  </a:cubicBezTo>
                  <a:cubicBezTo>
                    <a:pt x="43565" y="106013"/>
                    <a:pt x="43589" y="106680"/>
                    <a:pt x="43589" y="107347"/>
                  </a:cubicBezTo>
                  <a:cubicBezTo>
                    <a:pt x="43601" y="107704"/>
                    <a:pt x="43589" y="108049"/>
                    <a:pt x="43696" y="108406"/>
                  </a:cubicBezTo>
                  <a:cubicBezTo>
                    <a:pt x="43768" y="108621"/>
                    <a:pt x="43732" y="108871"/>
                    <a:pt x="43732" y="109121"/>
                  </a:cubicBezTo>
                  <a:cubicBezTo>
                    <a:pt x="43732" y="112466"/>
                    <a:pt x="43732" y="115824"/>
                    <a:pt x="43732" y="119181"/>
                  </a:cubicBezTo>
                  <a:cubicBezTo>
                    <a:pt x="43732" y="119658"/>
                    <a:pt x="43696" y="120134"/>
                    <a:pt x="43851" y="120598"/>
                  </a:cubicBezTo>
                  <a:cubicBezTo>
                    <a:pt x="43899" y="120741"/>
                    <a:pt x="43875" y="121444"/>
                    <a:pt x="43875" y="121610"/>
                  </a:cubicBezTo>
                  <a:cubicBezTo>
                    <a:pt x="43885" y="121815"/>
                    <a:pt x="43878" y="124269"/>
                    <a:pt x="43875" y="125123"/>
                  </a:cubicBezTo>
                  <a:lnTo>
                    <a:pt x="39577" y="125123"/>
                  </a:lnTo>
                  <a:cubicBezTo>
                    <a:pt x="39475" y="125123"/>
                    <a:pt x="39373" y="125121"/>
                    <a:pt x="39272" y="125121"/>
                  </a:cubicBezTo>
                  <a:cubicBezTo>
                    <a:pt x="38993" y="125121"/>
                    <a:pt x="38716" y="125134"/>
                    <a:pt x="38445" y="125230"/>
                  </a:cubicBezTo>
                  <a:cubicBezTo>
                    <a:pt x="38346" y="125263"/>
                    <a:pt x="38240" y="125270"/>
                    <a:pt x="38132" y="125270"/>
                  </a:cubicBezTo>
                  <a:cubicBezTo>
                    <a:pt x="38046" y="125270"/>
                    <a:pt x="37959" y="125266"/>
                    <a:pt x="37874" y="125266"/>
                  </a:cubicBezTo>
                  <a:lnTo>
                    <a:pt x="35374" y="125266"/>
                  </a:lnTo>
                  <a:cubicBezTo>
                    <a:pt x="34897" y="125277"/>
                    <a:pt x="34433" y="125242"/>
                    <a:pt x="33957" y="125385"/>
                  </a:cubicBezTo>
                  <a:cubicBezTo>
                    <a:pt x="33881" y="125412"/>
                    <a:pt x="33798" y="125419"/>
                    <a:pt x="33712" y="125419"/>
                  </a:cubicBezTo>
                  <a:cubicBezTo>
                    <a:pt x="33609" y="125419"/>
                    <a:pt x="33501" y="125408"/>
                    <a:pt x="33397" y="125408"/>
                  </a:cubicBezTo>
                  <a:lnTo>
                    <a:pt x="29040" y="125408"/>
                  </a:lnTo>
                  <a:cubicBezTo>
                    <a:pt x="28984" y="125408"/>
                    <a:pt x="28928" y="125408"/>
                    <a:pt x="28873" y="125408"/>
                  </a:cubicBezTo>
                  <a:cubicBezTo>
                    <a:pt x="28595" y="125408"/>
                    <a:pt x="28319" y="125416"/>
                    <a:pt x="28051" y="125516"/>
                  </a:cubicBezTo>
                  <a:cubicBezTo>
                    <a:pt x="27948" y="125547"/>
                    <a:pt x="27834" y="125547"/>
                    <a:pt x="27721" y="125547"/>
                  </a:cubicBezTo>
                  <a:lnTo>
                    <a:pt x="27721" y="125547"/>
                  </a:lnTo>
                  <a:cubicBezTo>
                    <a:pt x="27664" y="125547"/>
                    <a:pt x="27607" y="125547"/>
                    <a:pt x="27551" y="125551"/>
                  </a:cubicBezTo>
                  <a:cubicBezTo>
                    <a:pt x="27454" y="125554"/>
                    <a:pt x="27357" y="125555"/>
                    <a:pt x="27259" y="125555"/>
                  </a:cubicBezTo>
                  <a:cubicBezTo>
                    <a:pt x="27023" y="125555"/>
                    <a:pt x="26785" y="125549"/>
                    <a:pt x="26547" y="125549"/>
                  </a:cubicBezTo>
                  <a:cubicBezTo>
                    <a:pt x="26124" y="125549"/>
                    <a:pt x="25701" y="125569"/>
                    <a:pt x="25289" y="125682"/>
                  </a:cubicBezTo>
                  <a:cubicBezTo>
                    <a:pt x="25238" y="125698"/>
                    <a:pt x="25187" y="125702"/>
                    <a:pt x="25136" y="125702"/>
                  </a:cubicBezTo>
                  <a:cubicBezTo>
                    <a:pt x="25068" y="125702"/>
                    <a:pt x="25000" y="125694"/>
                    <a:pt x="24932" y="125694"/>
                  </a:cubicBezTo>
                  <a:lnTo>
                    <a:pt x="19574" y="125694"/>
                  </a:lnTo>
                  <a:cubicBezTo>
                    <a:pt x="19455" y="125694"/>
                    <a:pt x="19336" y="125694"/>
                    <a:pt x="19217" y="125682"/>
                  </a:cubicBezTo>
                  <a:cubicBezTo>
                    <a:pt x="18991" y="125670"/>
                    <a:pt x="18907" y="125599"/>
                    <a:pt x="18895" y="125385"/>
                  </a:cubicBezTo>
                  <a:cubicBezTo>
                    <a:pt x="18884" y="125218"/>
                    <a:pt x="18884" y="125051"/>
                    <a:pt x="18884" y="124885"/>
                  </a:cubicBezTo>
                  <a:cubicBezTo>
                    <a:pt x="18884" y="124027"/>
                    <a:pt x="18884" y="123170"/>
                    <a:pt x="18884" y="122313"/>
                  </a:cubicBezTo>
                  <a:cubicBezTo>
                    <a:pt x="18872" y="121801"/>
                    <a:pt x="18931" y="121277"/>
                    <a:pt x="18764" y="120765"/>
                  </a:cubicBezTo>
                  <a:cubicBezTo>
                    <a:pt x="18705" y="120586"/>
                    <a:pt x="18741" y="120384"/>
                    <a:pt x="18741" y="120193"/>
                  </a:cubicBezTo>
                  <a:cubicBezTo>
                    <a:pt x="18741" y="115217"/>
                    <a:pt x="18741" y="110240"/>
                    <a:pt x="18741" y="105275"/>
                  </a:cubicBezTo>
                  <a:cubicBezTo>
                    <a:pt x="18741" y="104370"/>
                    <a:pt x="18705" y="104418"/>
                    <a:pt x="19586" y="104406"/>
                  </a:cubicBezTo>
                  <a:cubicBezTo>
                    <a:pt x="19631" y="104405"/>
                    <a:pt x="19676" y="104405"/>
                    <a:pt x="19721" y="104405"/>
                  </a:cubicBezTo>
                  <a:cubicBezTo>
                    <a:pt x="19951" y="104405"/>
                    <a:pt x="20180" y="104414"/>
                    <a:pt x="20408" y="104414"/>
                  </a:cubicBezTo>
                  <a:cubicBezTo>
                    <a:pt x="20752" y="104414"/>
                    <a:pt x="21093" y="104393"/>
                    <a:pt x="21431" y="104287"/>
                  </a:cubicBezTo>
                  <a:cubicBezTo>
                    <a:pt x="21509" y="104263"/>
                    <a:pt x="21592" y="104257"/>
                    <a:pt x="21677" y="104257"/>
                  </a:cubicBezTo>
                  <a:cubicBezTo>
                    <a:pt x="21762" y="104257"/>
                    <a:pt x="21848" y="104263"/>
                    <a:pt x="21932" y="104263"/>
                  </a:cubicBezTo>
                  <a:cubicBezTo>
                    <a:pt x="22440" y="104263"/>
                    <a:pt x="22948" y="104268"/>
                    <a:pt x="23456" y="104268"/>
                  </a:cubicBezTo>
                  <a:cubicBezTo>
                    <a:pt x="23710" y="104268"/>
                    <a:pt x="23964" y="104267"/>
                    <a:pt x="24218" y="104263"/>
                  </a:cubicBezTo>
                  <a:cubicBezTo>
                    <a:pt x="24356" y="104263"/>
                    <a:pt x="24497" y="104267"/>
                    <a:pt x="24638" y="104267"/>
                  </a:cubicBezTo>
                  <a:cubicBezTo>
                    <a:pt x="24920" y="104267"/>
                    <a:pt x="25206" y="104251"/>
                    <a:pt x="25491" y="104156"/>
                  </a:cubicBezTo>
                  <a:cubicBezTo>
                    <a:pt x="25556" y="104129"/>
                    <a:pt x="25629" y="104121"/>
                    <a:pt x="25704" y="104121"/>
                  </a:cubicBezTo>
                  <a:cubicBezTo>
                    <a:pt x="25794" y="104121"/>
                    <a:pt x="25889" y="104132"/>
                    <a:pt x="25980" y="104132"/>
                  </a:cubicBezTo>
                  <a:cubicBezTo>
                    <a:pt x="26218" y="104126"/>
                    <a:pt x="26456" y="104126"/>
                    <a:pt x="26694" y="104126"/>
                  </a:cubicBezTo>
                  <a:cubicBezTo>
                    <a:pt x="26932" y="104126"/>
                    <a:pt x="27170" y="104126"/>
                    <a:pt x="27408" y="104120"/>
                  </a:cubicBezTo>
                  <a:cubicBezTo>
                    <a:pt x="28158" y="104110"/>
                    <a:pt x="28899" y="103962"/>
                    <a:pt x="29646" y="103962"/>
                  </a:cubicBezTo>
                  <a:cubicBezTo>
                    <a:pt x="29777" y="103962"/>
                    <a:pt x="29908" y="103967"/>
                    <a:pt x="30040" y="103977"/>
                  </a:cubicBezTo>
                  <a:cubicBezTo>
                    <a:pt x="30623" y="103751"/>
                    <a:pt x="31266" y="103906"/>
                    <a:pt x="31861" y="103715"/>
                  </a:cubicBezTo>
                  <a:cubicBezTo>
                    <a:pt x="31929" y="103691"/>
                    <a:pt x="32004" y="103685"/>
                    <a:pt x="32083" y="103685"/>
                  </a:cubicBezTo>
                  <a:cubicBezTo>
                    <a:pt x="32175" y="103685"/>
                    <a:pt x="32271" y="103693"/>
                    <a:pt x="32363" y="103693"/>
                  </a:cubicBezTo>
                  <a:cubicBezTo>
                    <a:pt x="32387" y="103693"/>
                    <a:pt x="32410" y="103693"/>
                    <a:pt x="32433" y="103691"/>
                  </a:cubicBezTo>
                  <a:cubicBezTo>
                    <a:pt x="32491" y="103691"/>
                    <a:pt x="32550" y="103692"/>
                    <a:pt x="32609" y="103692"/>
                  </a:cubicBezTo>
                  <a:cubicBezTo>
                    <a:pt x="32876" y="103692"/>
                    <a:pt x="33148" y="103684"/>
                    <a:pt x="33421" y="103596"/>
                  </a:cubicBezTo>
                  <a:cubicBezTo>
                    <a:pt x="33514" y="103563"/>
                    <a:pt x="33617" y="103556"/>
                    <a:pt x="33724" y="103556"/>
                  </a:cubicBezTo>
                  <a:cubicBezTo>
                    <a:pt x="33809" y="103556"/>
                    <a:pt x="33896" y="103560"/>
                    <a:pt x="33981" y="103560"/>
                  </a:cubicBezTo>
                  <a:cubicBezTo>
                    <a:pt x="34552" y="103549"/>
                    <a:pt x="35124" y="103549"/>
                    <a:pt x="35695" y="103549"/>
                  </a:cubicBezTo>
                  <a:cubicBezTo>
                    <a:pt x="36100" y="103549"/>
                    <a:pt x="36493" y="103537"/>
                    <a:pt x="36898" y="103453"/>
                  </a:cubicBezTo>
                  <a:cubicBezTo>
                    <a:pt x="37100" y="103412"/>
                    <a:pt x="37311" y="103403"/>
                    <a:pt x="37526" y="103403"/>
                  </a:cubicBezTo>
                  <a:cubicBezTo>
                    <a:pt x="37686" y="103403"/>
                    <a:pt x="37849" y="103408"/>
                    <a:pt x="38010" y="103408"/>
                  </a:cubicBezTo>
                  <a:cubicBezTo>
                    <a:pt x="38064" y="103408"/>
                    <a:pt x="38118" y="103407"/>
                    <a:pt x="38172" y="103406"/>
                  </a:cubicBezTo>
                  <a:cubicBezTo>
                    <a:pt x="38299" y="103406"/>
                    <a:pt x="38426" y="103410"/>
                    <a:pt x="38552" y="103410"/>
                  </a:cubicBezTo>
                  <a:cubicBezTo>
                    <a:pt x="38805" y="103410"/>
                    <a:pt x="39057" y="103394"/>
                    <a:pt x="39303" y="103299"/>
                  </a:cubicBezTo>
                  <a:cubicBezTo>
                    <a:pt x="39368" y="103275"/>
                    <a:pt x="39440" y="103269"/>
                    <a:pt x="39513" y="103269"/>
                  </a:cubicBezTo>
                  <a:cubicBezTo>
                    <a:pt x="39585" y="103269"/>
                    <a:pt x="39660" y="103275"/>
                    <a:pt x="39731" y="103275"/>
                  </a:cubicBezTo>
                  <a:cubicBezTo>
                    <a:pt x="40303" y="103251"/>
                    <a:pt x="40862" y="103310"/>
                    <a:pt x="41434" y="103144"/>
                  </a:cubicBezTo>
                  <a:cubicBezTo>
                    <a:pt x="41511" y="103120"/>
                    <a:pt x="41594" y="103113"/>
                    <a:pt x="41680" y="103113"/>
                  </a:cubicBezTo>
                  <a:cubicBezTo>
                    <a:pt x="41781" y="103113"/>
                    <a:pt x="41885" y="103122"/>
                    <a:pt x="41987" y="103122"/>
                  </a:cubicBezTo>
                  <a:cubicBezTo>
                    <a:pt x="42013" y="103122"/>
                    <a:pt x="42039" y="103121"/>
                    <a:pt x="42065" y="103120"/>
                  </a:cubicBezTo>
                  <a:cubicBezTo>
                    <a:pt x="42191" y="103120"/>
                    <a:pt x="42317" y="103124"/>
                    <a:pt x="42443" y="103124"/>
                  </a:cubicBezTo>
                  <a:cubicBezTo>
                    <a:pt x="42673" y="103124"/>
                    <a:pt x="42901" y="103109"/>
                    <a:pt x="43125" y="103025"/>
                  </a:cubicBezTo>
                  <a:cubicBezTo>
                    <a:pt x="43159" y="103013"/>
                    <a:pt x="43191" y="103007"/>
                    <a:pt x="43222" y="103007"/>
                  </a:cubicBezTo>
                  <a:close/>
                  <a:moveTo>
                    <a:pt x="69213" y="142037"/>
                  </a:moveTo>
                  <a:cubicBezTo>
                    <a:pt x="69212" y="142048"/>
                    <a:pt x="69210" y="142059"/>
                    <a:pt x="69208" y="142070"/>
                  </a:cubicBezTo>
                  <a:lnTo>
                    <a:pt x="69208" y="142070"/>
                  </a:lnTo>
                  <a:cubicBezTo>
                    <a:pt x="69210" y="142059"/>
                    <a:pt x="69212" y="142048"/>
                    <a:pt x="69213" y="142037"/>
                  </a:cubicBezTo>
                  <a:close/>
                  <a:moveTo>
                    <a:pt x="91944" y="123255"/>
                  </a:moveTo>
                  <a:cubicBezTo>
                    <a:pt x="92689" y="123255"/>
                    <a:pt x="93434" y="123282"/>
                    <a:pt x="94178" y="123282"/>
                  </a:cubicBezTo>
                  <a:cubicBezTo>
                    <a:pt x="94476" y="123282"/>
                    <a:pt x="94774" y="123277"/>
                    <a:pt x="95072" y="123265"/>
                  </a:cubicBezTo>
                  <a:lnTo>
                    <a:pt x="95214" y="123265"/>
                  </a:lnTo>
                  <a:cubicBezTo>
                    <a:pt x="95667" y="123277"/>
                    <a:pt x="95703" y="123313"/>
                    <a:pt x="95703" y="123765"/>
                  </a:cubicBezTo>
                  <a:cubicBezTo>
                    <a:pt x="95715" y="124956"/>
                    <a:pt x="95560" y="128980"/>
                    <a:pt x="95560" y="130171"/>
                  </a:cubicBezTo>
                  <a:cubicBezTo>
                    <a:pt x="95560" y="130300"/>
                    <a:pt x="95560" y="130434"/>
                    <a:pt x="95572" y="130567"/>
                  </a:cubicBezTo>
                  <a:lnTo>
                    <a:pt x="95572" y="130567"/>
                  </a:lnTo>
                  <a:cubicBezTo>
                    <a:pt x="95574" y="130606"/>
                    <a:pt x="95574" y="130644"/>
                    <a:pt x="95572" y="130683"/>
                  </a:cubicBezTo>
                  <a:cubicBezTo>
                    <a:pt x="95548" y="131290"/>
                    <a:pt x="95631" y="131909"/>
                    <a:pt x="95453" y="132516"/>
                  </a:cubicBezTo>
                  <a:cubicBezTo>
                    <a:pt x="95393" y="132719"/>
                    <a:pt x="95429" y="132945"/>
                    <a:pt x="95429" y="133159"/>
                  </a:cubicBezTo>
                  <a:cubicBezTo>
                    <a:pt x="95429" y="136874"/>
                    <a:pt x="95429" y="140589"/>
                    <a:pt x="95441" y="144304"/>
                  </a:cubicBezTo>
                  <a:cubicBezTo>
                    <a:pt x="95441" y="144804"/>
                    <a:pt x="95286" y="145280"/>
                    <a:pt x="95250" y="145780"/>
                  </a:cubicBezTo>
                  <a:cubicBezTo>
                    <a:pt x="95250" y="145887"/>
                    <a:pt x="95155" y="145947"/>
                    <a:pt x="95060" y="145959"/>
                  </a:cubicBezTo>
                  <a:cubicBezTo>
                    <a:pt x="94893" y="145970"/>
                    <a:pt x="94726" y="145970"/>
                    <a:pt x="94560" y="145970"/>
                  </a:cubicBezTo>
                  <a:lnTo>
                    <a:pt x="76272" y="145970"/>
                  </a:lnTo>
                  <a:cubicBezTo>
                    <a:pt x="76187" y="145970"/>
                    <a:pt x="76092" y="145981"/>
                    <a:pt x="76000" y="145981"/>
                  </a:cubicBezTo>
                  <a:cubicBezTo>
                    <a:pt x="75923" y="145981"/>
                    <a:pt x="75848" y="145974"/>
                    <a:pt x="75783" y="145947"/>
                  </a:cubicBezTo>
                  <a:cubicBezTo>
                    <a:pt x="75665" y="145893"/>
                    <a:pt x="75546" y="145878"/>
                    <a:pt x="75426" y="145878"/>
                  </a:cubicBezTo>
                  <a:cubicBezTo>
                    <a:pt x="75259" y="145878"/>
                    <a:pt x="75090" y="145908"/>
                    <a:pt x="74923" y="145908"/>
                  </a:cubicBezTo>
                  <a:cubicBezTo>
                    <a:pt x="74836" y="145908"/>
                    <a:pt x="74750" y="145900"/>
                    <a:pt x="74664" y="145875"/>
                  </a:cubicBezTo>
                  <a:cubicBezTo>
                    <a:pt x="74410" y="145962"/>
                    <a:pt x="74153" y="145981"/>
                    <a:pt x="73895" y="145981"/>
                  </a:cubicBezTo>
                  <a:cubicBezTo>
                    <a:pt x="73692" y="145981"/>
                    <a:pt x="73488" y="145969"/>
                    <a:pt x="73284" y="145969"/>
                  </a:cubicBezTo>
                  <a:cubicBezTo>
                    <a:pt x="73248" y="145969"/>
                    <a:pt x="73212" y="145970"/>
                    <a:pt x="73176" y="145970"/>
                  </a:cubicBezTo>
                  <a:cubicBezTo>
                    <a:pt x="73073" y="145972"/>
                    <a:pt x="72969" y="145973"/>
                    <a:pt x="72866" y="145973"/>
                  </a:cubicBezTo>
                  <a:cubicBezTo>
                    <a:pt x="72539" y="145973"/>
                    <a:pt x="72213" y="145966"/>
                    <a:pt x="71889" y="145966"/>
                  </a:cubicBezTo>
                  <a:cubicBezTo>
                    <a:pt x="71654" y="145966"/>
                    <a:pt x="71420" y="145970"/>
                    <a:pt x="71188" y="145982"/>
                  </a:cubicBezTo>
                  <a:cubicBezTo>
                    <a:pt x="71138" y="145984"/>
                    <a:pt x="71089" y="145985"/>
                    <a:pt x="71039" y="145985"/>
                  </a:cubicBezTo>
                  <a:cubicBezTo>
                    <a:pt x="70487" y="145985"/>
                    <a:pt x="69960" y="145870"/>
                    <a:pt x="69414" y="145816"/>
                  </a:cubicBezTo>
                  <a:cubicBezTo>
                    <a:pt x="69247" y="145804"/>
                    <a:pt x="69152" y="145697"/>
                    <a:pt x="69164" y="145530"/>
                  </a:cubicBezTo>
                  <a:cubicBezTo>
                    <a:pt x="69187" y="144780"/>
                    <a:pt x="69056" y="144018"/>
                    <a:pt x="69247" y="143256"/>
                  </a:cubicBezTo>
                  <a:cubicBezTo>
                    <a:pt x="69328" y="142977"/>
                    <a:pt x="69240" y="142292"/>
                    <a:pt x="69224" y="141971"/>
                  </a:cubicBezTo>
                  <a:lnTo>
                    <a:pt x="69224" y="141971"/>
                  </a:lnTo>
                  <a:cubicBezTo>
                    <a:pt x="69382" y="140983"/>
                    <a:pt x="69501" y="139597"/>
                    <a:pt x="69485" y="139220"/>
                  </a:cubicBezTo>
                  <a:cubicBezTo>
                    <a:pt x="69473" y="138910"/>
                    <a:pt x="69568" y="137029"/>
                    <a:pt x="69676" y="136719"/>
                  </a:cubicBezTo>
                  <a:cubicBezTo>
                    <a:pt x="69735" y="136553"/>
                    <a:pt x="69711" y="136350"/>
                    <a:pt x="69711" y="136160"/>
                  </a:cubicBezTo>
                  <a:cubicBezTo>
                    <a:pt x="69723" y="135660"/>
                    <a:pt x="69711" y="135160"/>
                    <a:pt x="69723" y="134660"/>
                  </a:cubicBezTo>
                  <a:cubicBezTo>
                    <a:pt x="69723" y="134517"/>
                    <a:pt x="69687" y="134362"/>
                    <a:pt x="69735" y="134231"/>
                  </a:cubicBezTo>
                  <a:cubicBezTo>
                    <a:pt x="69938" y="133576"/>
                    <a:pt x="69830" y="132909"/>
                    <a:pt x="69854" y="132243"/>
                  </a:cubicBezTo>
                  <a:cubicBezTo>
                    <a:pt x="69878" y="131754"/>
                    <a:pt x="69842" y="131254"/>
                    <a:pt x="69973" y="130754"/>
                  </a:cubicBezTo>
                  <a:cubicBezTo>
                    <a:pt x="70057" y="130445"/>
                    <a:pt x="69997" y="130099"/>
                    <a:pt x="69997" y="129766"/>
                  </a:cubicBezTo>
                  <a:cubicBezTo>
                    <a:pt x="70009" y="129409"/>
                    <a:pt x="69997" y="129052"/>
                    <a:pt x="70104" y="128706"/>
                  </a:cubicBezTo>
                  <a:cubicBezTo>
                    <a:pt x="70176" y="128480"/>
                    <a:pt x="70140" y="128230"/>
                    <a:pt x="70140" y="127992"/>
                  </a:cubicBezTo>
                  <a:cubicBezTo>
                    <a:pt x="70164" y="127385"/>
                    <a:pt x="70116" y="126766"/>
                    <a:pt x="70259" y="126147"/>
                  </a:cubicBezTo>
                  <a:cubicBezTo>
                    <a:pt x="70342" y="125789"/>
                    <a:pt x="70283" y="125396"/>
                    <a:pt x="70283" y="125015"/>
                  </a:cubicBezTo>
                  <a:cubicBezTo>
                    <a:pt x="70295" y="124634"/>
                    <a:pt x="70307" y="124646"/>
                    <a:pt x="70664" y="124527"/>
                  </a:cubicBezTo>
                  <a:cubicBezTo>
                    <a:pt x="70961" y="124432"/>
                    <a:pt x="71271" y="124408"/>
                    <a:pt x="71581" y="124408"/>
                  </a:cubicBezTo>
                  <a:cubicBezTo>
                    <a:pt x="71706" y="124404"/>
                    <a:pt x="71832" y="124403"/>
                    <a:pt x="71958" y="124403"/>
                  </a:cubicBezTo>
                  <a:cubicBezTo>
                    <a:pt x="72069" y="124403"/>
                    <a:pt x="72180" y="124403"/>
                    <a:pt x="72292" y="124403"/>
                  </a:cubicBezTo>
                  <a:cubicBezTo>
                    <a:pt x="72714" y="124403"/>
                    <a:pt x="73138" y="124392"/>
                    <a:pt x="73557" y="124277"/>
                  </a:cubicBezTo>
                  <a:cubicBezTo>
                    <a:pt x="73660" y="124251"/>
                    <a:pt x="73766" y="124242"/>
                    <a:pt x="73873" y="124242"/>
                  </a:cubicBezTo>
                  <a:cubicBezTo>
                    <a:pt x="74052" y="124242"/>
                    <a:pt x="74236" y="124265"/>
                    <a:pt x="74414" y="124265"/>
                  </a:cubicBezTo>
                  <a:cubicBezTo>
                    <a:pt x="74867" y="124253"/>
                    <a:pt x="75307" y="124253"/>
                    <a:pt x="75760" y="124158"/>
                  </a:cubicBezTo>
                  <a:cubicBezTo>
                    <a:pt x="75954" y="124119"/>
                    <a:pt x="76154" y="124109"/>
                    <a:pt x="76355" y="124109"/>
                  </a:cubicBezTo>
                  <a:cubicBezTo>
                    <a:pt x="76585" y="124109"/>
                    <a:pt x="76817" y="124123"/>
                    <a:pt x="77046" y="124123"/>
                  </a:cubicBezTo>
                  <a:cubicBezTo>
                    <a:pt x="77462" y="124111"/>
                    <a:pt x="77891" y="124146"/>
                    <a:pt x="78320" y="124003"/>
                  </a:cubicBezTo>
                  <a:cubicBezTo>
                    <a:pt x="78397" y="123979"/>
                    <a:pt x="78480" y="123973"/>
                    <a:pt x="78566" y="123973"/>
                  </a:cubicBezTo>
                  <a:cubicBezTo>
                    <a:pt x="78666" y="123973"/>
                    <a:pt x="78770" y="123982"/>
                    <a:pt x="78873" y="123982"/>
                  </a:cubicBezTo>
                  <a:cubicBezTo>
                    <a:pt x="78899" y="123982"/>
                    <a:pt x="78925" y="123981"/>
                    <a:pt x="78951" y="123980"/>
                  </a:cubicBezTo>
                  <a:cubicBezTo>
                    <a:pt x="79077" y="123974"/>
                    <a:pt x="79204" y="123972"/>
                    <a:pt x="79331" y="123972"/>
                  </a:cubicBezTo>
                  <a:cubicBezTo>
                    <a:pt x="79543" y="123972"/>
                    <a:pt x="79756" y="123977"/>
                    <a:pt x="79968" y="123977"/>
                  </a:cubicBezTo>
                  <a:cubicBezTo>
                    <a:pt x="80365" y="123977"/>
                    <a:pt x="80761" y="123958"/>
                    <a:pt x="81153" y="123849"/>
                  </a:cubicBezTo>
                  <a:cubicBezTo>
                    <a:pt x="81226" y="123826"/>
                    <a:pt x="81305" y="123819"/>
                    <a:pt x="81387" y="123819"/>
                  </a:cubicBezTo>
                  <a:cubicBezTo>
                    <a:pt x="81518" y="123819"/>
                    <a:pt x="81657" y="123837"/>
                    <a:pt x="81796" y="123837"/>
                  </a:cubicBezTo>
                  <a:cubicBezTo>
                    <a:pt x="82141" y="123825"/>
                    <a:pt x="82499" y="123849"/>
                    <a:pt x="82856" y="123730"/>
                  </a:cubicBezTo>
                  <a:cubicBezTo>
                    <a:pt x="82951" y="123700"/>
                    <a:pt x="83055" y="123694"/>
                    <a:pt x="83162" y="123694"/>
                  </a:cubicBezTo>
                  <a:cubicBezTo>
                    <a:pt x="83234" y="123694"/>
                    <a:pt x="83307" y="123697"/>
                    <a:pt x="83379" y="123697"/>
                  </a:cubicBezTo>
                  <a:cubicBezTo>
                    <a:pt x="83415" y="123697"/>
                    <a:pt x="83451" y="123696"/>
                    <a:pt x="83487" y="123694"/>
                  </a:cubicBezTo>
                  <a:cubicBezTo>
                    <a:pt x="83622" y="123687"/>
                    <a:pt x="83756" y="123685"/>
                    <a:pt x="83890" y="123685"/>
                  </a:cubicBezTo>
                  <a:cubicBezTo>
                    <a:pt x="84066" y="123685"/>
                    <a:pt x="84242" y="123688"/>
                    <a:pt x="84418" y="123688"/>
                  </a:cubicBezTo>
                  <a:cubicBezTo>
                    <a:pt x="84793" y="123688"/>
                    <a:pt x="85168" y="123673"/>
                    <a:pt x="85547" y="123575"/>
                  </a:cubicBezTo>
                  <a:cubicBezTo>
                    <a:pt x="85674" y="123541"/>
                    <a:pt x="85810" y="123530"/>
                    <a:pt x="85948" y="123530"/>
                  </a:cubicBezTo>
                  <a:cubicBezTo>
                    <a:pt x="86146" y="123530"/>
                    <a:pt x="86351" y="123551"/>
                    <a:pt x="86547" y="123551"/>
                  </a:cubicBezTo>
                  <a:cubicBezTo>
                    <a:pt x="86868" y="123539"/>
                    <a:pt x="87202" y="123563"/>
                    <a:pt x="87535" y="123456"/>
                  </a:cubicBezTo>
                  <a:cubicBezTo>
                    <a:pt x="87654" y="123413"/>
                    <a:pt x="87791" y="123407"/>
                    <a:pt x="87929" y="123407"/>
                  </a:cubicBezTo>
                  <a:cubicBezTo>
                    <a:pt x="87985" y="123407"/>
                    <a:pt x="88040" y="123408"/>
                    <a:pt x="88095" y="123408"/>
                  </a:cubicBezTo>
                  <a:cubicBezTo>
                    <a:pt x="88139" y="123407"/>
                    <a:pt x="88183" y="123407"/>
                    <a:pt x="88227" y="123407"/>
                  </a:cubicBezTo>
                  <a:cubicBezTo>
                    <a:pt x="88523" y="123407"/>
                    <a:pt x="88822" y="123425"/>
                    <a:pt x="89117" y="123425"/>
                  </a:cubicBezTo>
                  <a:cubicBezTo>
                    <a:pt x="89326" y="123425"/>
                    <a:pt x="89534" y="123416"/>
                    <a:pt x="89738" y="123384"/>
                  </a:cubicBezTo>
                  <a:cubicBezTo>
                    <a:pt x="90471" y="123281"/>
                    <a:pt x="91207" y="123255"/>
                    <a:pt x="91944" y="123255"/>
                  </a:cubicBezTo>
                  <a:close/>
                  <a:moveTo>
                    <a:pt x="101163" y="123112"/>
                  </a:moveTo>
                  <a:cubicBezTo>
                    <a:pt x="101266" y="123112"/>
                    <a:pt x="101373" y="123122"/>
                    <a:pt x="101477" y="123122"/>
                  </a:cubicBezTo>
                  <a:lnTo>
                    <a:pt x="122337" y="123122"/>
                  </a:lnTo>
                  <a:cubicBezTo>
                    <a:pt x="122361" y="123122"/>
                    <a:pt x="122384" y="123122"/>
                    <a:pt x="122406" y="123122"/>
                  </a:cubicBezTo>
                  <a:cubicBezTo>
                    <a:pt x="123146" y="123122"/>
                    <a:pt x="123135" y="123134"/>
                    <a:pt x="123135" y="123896"/>
                  </a:cubicBezTo>
                  <a:cubicBezTo>
                    <a:pt x="123135" y="124754"/>
                    <a:pt x="123135" y="125599"/>
                    <a:pt x="123135" y="126456"/>
                  </a:cubicBezTo>
                  <a:cubicBezTo>
                    <a:pt x="123135" y="126694"/>
                    <a:pt x="123123" y="126932"/>
                    <a:pt x="123051" y="127171"/>
                  </a:cubicBezTo>
                  <a:cubicBezTo>
                    <a:pt x="123004" y="127373"/>
                    <a:pt x="122992" y="127587"/>
                    <a:pt x="122992" y="127802"/>
                  </a:cubicBezTo>
                  <a:cubicBezTo>
                    <a:pt x="122992" y="128730"/>
                    <a:pt x="122992" y="129659"/>
                    <a:pt x="122992" y="130588"/>
                  </a:cubicBezTo>
                  <a:cubicBezTo>
                    <a:pt x="122980" y="131123"/>
                    <a:pt x="123039" y="131671"/>
                    <a:pt x="122873" y="132219"/>
                  </a:cubicBezTo>
                  <a:cubicBezTo>
                    <a:pt x="122813" y="132409"/>
                    <a:pt x="122849" y="132635"/>
                    <a:pt x="122849" y="132850"/>
                  </a:cubicBezTo>
                  <a:lnTo>
                    <a:pt x="122849" y="145208"/>
                  </a:lnTo>
                  <a:lnTo>
                    <a:pt x="122849" y="145637"/>
                  </a:lnTo>
                  <a:cubicBezTo>
                    <a:pt x="122859" y="146326"/>
                    <a:pt x="122861" y="146402"/>
                    <a:pt x="122291" y="146402"/>
                  </a:cubicBezTo>
                  <a:cubicBezTo>
                    <a:pt x="122220" y="146402"/>
                    <a:pt x="122141" y="146400"/>
                    <a:pt x="122051" y="146399"/>
                  </a:cubicBezTo>
                  <a:cubicBezTo>
                    <a:pt x="121765" y="146399"/>
                    <a:pt x="121480" y="146399"/>
                    <a:pt x="121206" y="146316"/>
                  </a:cubicBezTo>
                  <a:cubicBezTo>
                    <a:pt x="121003" y="146256"/>
                    <a:pt x="120777" y="146268"/>
                    <a:pt x="120563" y="146256"/>
                  </a:cubicBezTo>
                  <a:lnTo>
                    <a:pt x="118277" y="146256"/>
                  </a:lnTo>
                  <a:cubicBezTo>
                    <a:pt x="118159" y="146256"/>
                    <a:pt x="118041" y="146258"/>
                    <a:pt x="117922" y="146258"/>
                  </a:cubicBezTo>
                  <a:cubicBezTo>
                    <a:pt x="117595" y="146258"/>
                    <a:pt x="117263" y="146245"/>
                    <a:pt x="116931" y="146149"/>
                  </a:cubicBezTo>
                  <a:cubicBezTo>
                    <a:pt x="116824" y="146113"/>
                    <a:pt x="116708" y="146104"/>
                    <a:pt x="116589" y="146104"/>
                  </a:cubicBezTo>
                  <a:cubicBezTo>
                    <a:pt x="116470" y="146104"/>
                    <a:pt x="116348" y="146113"/>
                    <a:pt x="116229" y="146113"/>
                  </a:cubicBezTo>
                  <a:lnTo>
                    <a:pt x="96738" y="146113"/>
                  </a:lnTo>
                  <a:cubicBezTo>
                    <a:pt x="96560" y="146113"/>
                    <a:pt x="96412" y="146116"/>
                    <a:pt x="96289" y="146116"/>
                  </a:cubicBezTo>
                  <a:cubicBezTo>
                    <a:pt x="95630" y="146116"/>
                    <a:pt x="95715" y="146040"/>
                    <a:pt x="95715" y="145066"/>
                  </a:cubicBezTo>
                  <a:cubicBezTo>
                    <a:pt x="95715" y="144756"/>
                    <a:pt x="95703" y="144458"/>
                    <a:pt x="95810" y="144149"/>
                  </a:cubicBezTo>
                  <a:cubicBezTo>
                    <a:pt x="95869" y="143982"/>
                    <a:pt x="95857" y="143780"/>
                    <a:pt x="95857" y="143589"/>
                  </a:cubicBezTo>
                  <a:cubicBezTo>
                    <a:pt x="95857" y="139755"/>
                    <a:pt x="95857" y="135922"/>
                    <a:pt x="95857" y="132088"/>
                  </a:cubicBezTo>
                  <a:cubicBezTo>
                    <a:pt x="95857" y="131897"/>
                    <a:pt x="95869" y="131695"/>
                    <a:pt x="95810" y="131528"/>
                  </a:cubicBezTo>
                  <a:cubicBezTo>
                    <a:pt x="95703" y="131195"/>
                    <a:pt x="95726" y="130873"/>
                    <a:pt x="95715" y="130540"/>
                  </a:cubicBezTo>
                  <a:cubicBezTo>
                    <a:pt x="95705" y="130421"/>
                    <a:pt x="95744" y="130302"/>
                    <a:pt x="95689" y="130190"/>
                  </a:cubicBezTo>
                  <a:lnTo>
                    <a:pt x="95689" y="130190"/>
                  </a:lnTo>
                  <a:cubicBezTo>
                    <a:pt x="95822" y="129065"/>
                    <a:pt x="96026" y="126863"/>
                    <a:pt x="95988" y="126444"/>
                  </a:cubicBezTo>
                  <a:cubicBezTo>
                    <a:pt x="95976" y="126206"/>
                    <a:pt x="96012" y="125968"/>
                    <a:pt x="95988" y="125730"/>
                  </a:cubicBezTo>
                  <a:cubicBezTo>
                    <a:pt x="95917" y="124992"/>
                    <a:pt x="96131" y="124265"/>
                    <a:pt x="96143" y="123539"/>
                  </a:cubicBezTo>
                  <a:cubicBezTo>
                    <a:pt x="96143" y="123372"/>
                    <a:pt x="96262" y="123277"/>
                    <a:pt x="96429" y="123277"/>
                  </a:cubicBezTo>
                  <a:cubicBezTo>
                    <a:pt x="96596" y="123265"/>
                    <a:pt x="96762" y="123265"/>
                    <a:pt x="96929" y="123265"/>
                  </a:cubicBezTo>
                  <a:cubicBezTo>
                    <a:pt x="97762" y="123265"/>
                    <a:pt x="98596" y="123265"/>
                    <a:pt x="99429" y="123253"/>
                  </a:cubicBezTo>
                  <a:cubicBezTo>
                    <a:pt x="99615" y="123253"/>
                    <a:pt x="99803" y="123260"/>
                    <a:pt x="99992" y="123260"/>
                  </a:cubicBezTo>
                  <a:cubicBezTo>
                    <a:pt x="100298" y="123260"/>
                    <a:pt x="100608" y="123242"/>
                    <a:pt x="100918" y="123146"/>
                  </a:cubicBezTo>
                  <a:cubicBezTo>
                    <a:pt x="100993" y="123119"/>
                    <a:pt x="101076" y="123112"/>
                    <a:pt x="101163" y="123112"/>
                  </a:cubicBezTo>
                  <a:close/>
                  <a:moveTo>
                    <a:pt x="69501" y="124545"/>
                  </a:moveTo>
                  <a:cubicBezTo>
                    <a:pt x="69567" y="124545"/>
                    <a:pt x="69633" y="124547"/>
                    <a:pt x="69699" y="124551"/>
                  </a:cubicBezTo>
                  <a:cubicBezTo>
                    <a:pt x="69854" y="124563"/>
                    <a:pt x="69985" y="124634"/>
                    <a:pt x="69985" y="124801"/>
                  </a:cubicBezTo>
                  <a:cubicBezTo>
                    <a:pt x="69997" y="125277"/>
                    <a:pt x="70057" y="125766"/>
                    <a:pt x="69961" y="126230"/>
                  </a:cubicBezTo>
                  <a:cubicBezTo>
                    <a:pt x="69890" y="126659"/>
                    <a:pt x="69878" y="127075"/>
                    <a:pt x="69866" y="127504"/>
                  </a:cubicBezTo>
                  <a:cubicBezTo>
                    <a:pt x="69854" y="127897"/>
                    <a:pt x="69902" y="128302"/>
                    <a:pt x="69759" y="128706"/>
                  </a:cubicBezTo>
                  <a:cubicBezTo>
                    <a:pt x="69699" y="128849"/>
                    <a:pt x="69723" y="129028"/>
                    <a:pt x="69723" y="129195"/>
                  </a:cubicBezTo>
                  <a:cubicBezTo>
                    <a:pt x="69711" y="129671"/>
                    <a:pt x="69711" y="130135"/>
                    <a:pt x="69616" y="130611"/>
                  </a:cubicBezTo>
                  <a:cubicBezTo>
                    <a:pt x="69521" y="131076"/>
                    <a:pt x="69592" y="131564"/>
                    <a:pt x="69580" y="132040"/>
                  </a:cubicBezTo>
                  <a:cubicBezTo>
                    <a:pt x="69568" y="132505"/>
                    <a:pt x="69616" y="132981"/>
                    <a:pt x="69461" y="133457"/>
                  </a:cubicBezTo>
                  <a:cubicBezTo>
                    <a:pt x="69414" y="133600"/>
                    <a:pt x="69437" y="133778"/>
                    <a:pt x="69437" y="133945"/>
                  </a:cubicBezTo>
                  <a:cubicBezTo>
                    <a:pt x="69437" y="134517"/>
                    <a:pt x="69437" y="135088"/>
                    <a:pt x="69437" y="135660"/>
                  </a:cubicBezTo>
                  <a:cubicBezTo>
                    <a:pt x="69426" y="135826"/>
                    <a:pt x="69437" y="135993"/>
                    <a:pt x="69426" y="136160"/>
                  </a:cubicBezTo>
                  <a:cubicBezTo>
                    <a:pt x="69390" y="136398"/>
                    <a:pt x="69295" y="136612"/>
                    <a:pt x="69295" y="136862"/>
                  </a:cubicBezTo>
                  <a:cubicBezTo>
                    <a:pt x="69295" y="137636"/>
                    <a:pt x="68997" y="142149"/>
                    <a:pt x="68997" y="142934"/>
                  </a:cubicBezTo>
                  <a:cubicBezTo>
                    <a:pt x="69002" y="142923"/>
                    <a:pt x="69008" y="142911"/>
                    <a:pt x="69014" y="142898"/>
                  </a:cubicBezTo>
                  <a:lnTo>
                    <a:pt x="69014" y="142898"/>
                  </a:lnTo>
                  <a:cubicBezTo>
                    <a:pt x="69011" y="143032"/>
                    <a:pt x="69009" y="143168"/>
                    <a:pt x="69009" y="143303"/>
                  </a:cubicBezTo>
                  <a:cubicBezTo>
                    <a:pt x="68997" y="143732"/>
                    <a:pt x="69009" y="144161"/>
                    <a:pt x="68902" y="144577"/>
                  </a:cubicBezTo>
                  <a:cubicBezTo>
                    <a:pt x="68818" y="144923"/>
                    <a:pt x="68878" y="145292"/>
                    <a:pt x="68854" y="145649"/>
                  </a:cubicBezTo>
                  <a:cubicBezTo>
                    <a:pt x="68842" y="145863"/>
                    <a:pt x="68759" y="145947"/>
                    <a:pt x="68544" y="145959"/>
                  </a:cubicBezTo>
                  <a:cubicBezTo>
                    <a:pt x="68354" y="145970"/>
                    <a:pt x="68163" y="145970"/>
                    <a:pt x="67973" y="145970"/>
                  </a:cubicBezTo>
                  <a:lnTo>
                    <a:pt x="63687" y="145970"/>
                  </a:lnTo>
                  <a:cubicBezTo>
                    <a:pt x="63629" y="145972"/>
                    <a:pt x="63572" y="145972"/>
                    <a:pt x="63514" y="145972"/>
                  </a:cubicBezTo>
                  <a:cubicBezTo>
                    <a:pt x="63371" y="145972"/>
                    <a:pt x="63228" y="145969"/>
                    <a:pt x="63084" y="145969"/>
                  </a:cubicBezTo>
                  <a:cubicBezTo>
                    <a:pt x="62744" y="145969"/>
                    <a:pt x="62404" y="145985"/>
                    <a:pt x="62067" y="146090"/>
                  </a:cubicBezTo>
                  <a:cubicBezTo>
                    <a:pt x="61990" y="146113"/>
                    <a:pt x="61907" y="146119"/>
                    <a:pt x="61822" y="146119"/>
                  </a:cubicBezTo>
                  <a:cubicBezTo>
                    <a:pt x="61737" y="146119"/>
                    <a:pt x="61651" y="146113"/>
                    <a:pt x="61567" y="146113"/>
                  </a:cubicBezTo>
                  <a:lnTo>
                    <a:pt x="58710" y="146113"/>
                  </a:lnTo>
                  <a:cubicBezTo>
                    <a:pt x="58210" y="146113"/>
                    <a:pt x="57722" y="146113"/>
                    <a:pt x="57222" y="146220"/>
                  </a:cubicBezTo>
                  <a:cubicBezTo>
                    <a:pt x="57054" y="146260"/>
                    <a:pt x="56880" y="146271"/>
                    <a:pt x="56703" y="146271"/>
                  </a:cubicBezTo>
                  <a:cubicBezTo>
                    <a:pt x="56488" y="146271"/>
                    <a:pt x="56269" y="146255"/>
                    <a:pt x="56052" y="146255"/>
                  </a:cubicBezTo>
                  <a:cubicBezTo>
                    <a:pt x="56017" y="146255"/>
                    <a:pt x="55983" y="146255"/>
                    <a:pt x="55948" y="146256"/>
                  </a:cubicBezTo>
                  <a:cubicBezTo>
                    <a:pt x="55590" y="146268"/>
                    <a:pt x="55233" y="146232"/>
                    <a:pt x="54888" y="146363"/>
                  </a:cubicBezTo>
                  <a:cubicBezTo>
                    <a:pt x="54789" y="146396"/>
                    <a:pt x="54682" y="146404"/>
                    <a:pt x="54574" y="146404"/>
                  </a:cubicBezTo>
                  <a:cubicBezTo>
                    <a:pt x="54488" y="146404"/>
                    <a:pt x="54401" y="146399"/>
                    <a:pt x="54317" y="146399"/>
                  </a:cubicBezTo>
                  <a:lnTo>
                    <a:pt x="52602" y="146399"/>
                  </a:lnTo>
                  <a:cubicBezTo>
                    <a:pt x="52541" y="146399"/>
                    <a:pt x="52481" y="146399"/>
                    <a:pt x="52421" y="146399"/>
                  </a:cubicBezTo>
                  <a:cubicBezTo>
                    <a:pt x="52151" y="146399"/>
                    <a:pt x="51887" y="146407"/>
                    <a:pt x="51614" y="146494"/>
                  </a:cubicBezTo>
                  <a:cubicBezTo>
                    <a:pt x="51499" y="146537"/>
                    <a:pt x="51368" y="146546"/>
                    <a:pt x="51237" y="146546"/>
                  </a:cubicBezTo>
                  <a:cubicBezTo>
                    <a:pt x="51150" y="146546"/>
                    <a:pt x="51064" y="146542"/>
                    <a:pt x="50983" y="146542"/>
                  </a:cubicBezTo>
                  <a:lnTo>
                    <a:pt x="46411" y="146542"/>
                  </a:lnTo>
                  <a:cubicBezTo>
                    <a:pt x="46101" y="146542"/>
                    <a:pt x="45792" y="146542"/>
                    <a:pt x="45494" y="146637"/>
                  </a:cubicBezTo>
                  <a:cubicBezTo>
                    <a:pt x="45374" y="146672"/>
                    <a:pt x="45246" y="146683"/>
                    <a:pt x="45117" y="146683"/>
                  </a:cubicBezTo>
                  <a:cubicBezTo>
                    <a:pt x="45028" y="146683"/>
                    <a:pt x="44939" y="146678"/>
                    <a:pt x="44851" y="146673"/>
                  </a:cubicBezTo>
                  <a:cubicBezTo>
                    <a:pt x="44506" y="146673"/>
                    <a:pt x="44446" y="146613"/>
                    <a:pt x="44434" y="146244"/>
                  </a:cubicBezTo>
                  <a:cubicBezTo>
                    <a:pt x="44434" y="145756"/>
                    <a:pt x="44434" y="145268"/>
                    <a:pt x="44434" y="144780"/>
                  </a:cubicBezTo>
                  <a:cubicBezTo>
                    <a:pt x="44435" y="144767"/>
                    <a:pt x="44435" y="144720"/>
                    <a:pt x="44434" y="144644"/>
                  </a:cubicBezTo>
                  <a:lnTo>
                    <a:pt x="44434" y="144644"/>
                  </a:lnTo>
                  <a:cubicBezTo>
                    <a:pt x="44434" y="144630"/>
                    <a:pt x="44434" y="144616"/>
                    <a:pt x="44434" y="144601"/>
                  </a:cubicBezTo>
                  <a:cubicBezTo>
                    <a:pt x="44434" y="144591"/>
                    <a:pt x="44434" y="144581"/>
                    <a:pt x="44433" y="144570"/>
                  </a:cubicBezTo>
                  <a:lnTo>
                    <a:pt x="44433" y="144570"/>
                  </a:lnTo>
                  <a:cubicBezTo>
                    <a:pt x="44418" y="143453"/>
                    <a:pt x="44291" y="138322"/>
                    <a:pt x="44291" y="138172"/>
                  </a:cubicBezTo>
                  <a:lnTo>
                    <a:pt x="44291" y="133171"/>
                  </a:lnTo>
                  <a:cubicBezTo>
                    <a:pt x="44291" y="132886"/>
                    <a:pt x="44303" y="132612"/>
                    <a:pt x="44208" y="132326"/>
                  </a:cubicBezTo>
                  <a:cubicBezTo>
                    <a:pt x="44149" y="132147"/>
                    <a:pt x="44149" y="131957"/>
                    <a:pt x="44149" y="131766"/>
                  </a:cubicBezTo>
                  <a:cubicBezTo>
                    <a:pt x="44149" y="130004"/>
                    <a:pt x="44149" y="128242"/>
                    <a:pt x="44149" y="126480"/>
                  </a:cubicBezTo>
                  <a:lnTo>
                    <a:pt x="44149" y="126409"/>
                  </a:lnTo>
                  <a:cubicBezTo>
                    <a:pt x="44149" y="125973"/>
                    <a:pt x="44160" y="125824"/>
                    <a:pt x="44648" y="125824"/>
                  </a:cubicBezTo>
                  <a:cubicBezTo>
                    <a:pt x="44668" y="125824"/>
                    <a:pt x="44687" y="125825"/>
                    <a:pt x="44708" y="125825"/>
                  </a:cubicBezTo>
                  <a:cubicBezTo>
                    <a:pt x="44875" y="125825"/>
                    <a:pt x="45030" y="125766"/>
                    <a:pt x="45196" y="125742"/>
                  </a:cubicBezTo>
                  <a:cubicBezTo>
                    <a:pt x="45339" y="125730"/>
                    <a:pt x="45482" y="125706"/>
                    <a:pt x="45625" y="125694"/>
                  </a:cubicBezTo>
                  <a:cubicBezTo>
                    <a:pt x="45660" y="125691"/>
                    <a:pt x="45694" y="125690"/>
                    <a:pt x="45729" y="125690"/>
                  </a:cubicBezTo>
                  <a:cubicBezTo>
                    <a:pt x="45981" y="125690"/>
                    <a:pt x="46227" y="125765"/>
                    <a:pt x="46489" y="125765"/>
                  </a:cubicBezTo>
                  <a:cubicBezTo>
                    <a:pt x="46595" y="125765"/>
                    <a:pt x="46703" y="125752"/>
                    <a:pt x="46816" y="125718"/>
                  </a:cubicBezTo>
                  <a:cubicBezTo>
                    <a:pt x="46954" y="125680"/>
                    <a:pt x="47101" y="125668"/>
                    <a:pt x="47253" y="125668"/>
                  </a:cubicBezTo>
                  <a:cubicBezTo>
                    <a:pt x="47481" y="125668"/>
                    <a:pt x="47718" y="125694"/>
                    <a:pt x="47947" y="125694"/>
                  </a:cubicBezTo>
                  <a:cubicBezTo>
                    <a:pt x="48101" y="125694"/>
                    <a:pt x="48255" y="125687"/>
                    <a:pt x="48409" y="125687"/>
                  </a:cubicBezTo>
                  <a:cubicBezTo>
                    <a:pt x="48658" y="125687"/>
                    <a:pt x="48906" y="125705"/>
                    <a:pt x="49149" y="125801"/>
                  </a:cubicBezTo>
                  <a:cubicBezTo>
                    <a:pt x="49191" y="125813"/>
                    <a:pt x="49238" y="125819"/>
                    <a:pt x="49286" y="125819"/>
                  </a:cubicBezTo>
                  <a:cubicBezTo>
                    <a:pt x="49334" y="125819"/>
                    <a:pt x="49381" y="125813"/>
                    <a:pt x="49423" y="125801"/>
                  </a:cubicBezTo>
                  <a:cubicBezTo>
                    <a:pt x="49673" y="125705"/>
                    <a:pt x="49930" y="125685"/>
                    <a:pt x="50187" y="125685"/>
                  </a:cubicBezTo>
                  <a:cubicBezTo>
                    <a:pt x="50372" y="125685"/>
                    <a:pt x="50557" y="125695"/>
                    <a:pt x="50739" y="125695"/>
                  </a:cubicBezTo>
                  <a:cubicBezTo>
                    <a:pt x="50773" y="125695"/>
                    <a:pt x="50806" y="125695"/>
                    <a:pt x="50840" y="125694"/>
                  </a:cubicBezTo>
                  <a:cubicBezTo>
                    <a:pt x="51209" y="125688"/>
                    <a:pt x="51578" y="125688"/>
                    <a:pt x="51947" y="125688"/>
                  </a:cubicBezTo>
                  <a:cubicBezTo>
                    <a:pt x="52316" y="125688"/>
                    <a:pt x="52685" y="125688"/>
                    <a:pt x="53054" y="125682"/>
                  </a:cubicBezTo>
                  <a:cubicBezTo>
                    <a:pt x="53197" y="125682"/>
                    <a:pt x="53340" y="125686"/>
                    <a:pt x="53483" y="125686"/>
                  </a:cubicBezTo>
                  <a:cubicBezTo>
                    <a:pt x="53767" y="125686"/>
                    <a:pt x="54051" y="125670"/>
                    <a:pt x="54328" y="125575"/>
                  </a:cubicBezTo>
                  <a:cubicBezTo>
                    <a:pt x="54404" y="125548"/>
                    <a:pt x="54490" y="125541"/>
                    <a:pt x="54579" y="125541"/>
                  </a:cubicBezTo>
                  <a:cubicBezTo>
                    <a:pt x="54685" y="125541"/>
                    <a:pt x="54796" y="125551"/>
                    <a:pt x="54900" y="125551"/>
                  </a:cubicBezTo>
                  <a:cubicBezTo>
                    <a:pt x="55029" y="125545"/>
                    <a:pt x="55158" y="125543"/>
                    <a:pt x="55287" y="125543"/>
                  </a:cubicBezTo>
                  <a:cubicBezTo>
                    <a:pt x="55504" y="125543"/>
                    <a:pt x="55722" y="125549"/>
                    <a:pt x="55940" y="125549"/>
                  </a:cubicBezTo>
                  <a:cubicBezTo>
                    <a:pt x="56348" y="125549"/>
                    <a:pt x="56757" y="125530"/>
                    <a:pt x="57162" y="125420"/>
                  </a:cubicBezTo>
                  <a:cubicBezTo>
                    <a:pt x="57244" y="125396"/>
                    <a:pt x="57330" y="125390"/>
                    <a:pt x="57418" y="125390"/>
                  </a:cubicBezTo>
                  <a:cubicBezTo>
                    <a:pt x="57520" y="125390"/>
                    <a:pt x="57625" y="125398"/>
                    <a:pt x="57727" y="125398"/>
                  </a:cubicBezTo>
                  <a:cubicBezTo>
                    <a:pt x="57753" y="125398"/>
                    <a:pt x="57779" y="125398"/>
                    <a:pt x="57805" y="125396"/>
                  </a:cubicBezTo>
                  <a:cubicBezTo>
                    <a:pt x="57862" y="125396"/>
                    <a:pt x="57919" y="125397"/>
                    <a:pt x="57976" y="125397"/>
                  </a:cubicBezTo>
                  <a:cubicBezTo>
                    <a:pt x="58205" y="125397"/>
                    <a:pt x="58431" y="125389"/>
                    <a:pt x="58650" y="125313"/>
                  </a:cubicBezTo>
                  <a:cubicBezTo>
                    <a:pt x="58805" y="125266"/>
                    <a:pt x="58984" y="125266"/>
                    <a:pt x="59150" y="125266"/>
                  </a:cubicBezTo>
                  <a:cubicBezTo>
                    <a:pt x="59243" y="125262"/>
                    <a:pt x="59336" y="125261"/>
                    <a:pt x="59429" y="125261"/>
                  </a:cubicBezTo>
                  <a:cubicBezTo>
                    <a:pt x="59586" y="125261"/>
                    <a:pt x="59744" y="125264"/>
                    <a:pt x="59902" y="125264"/>
                  </a:cubicBezTo>
                  <a:cubicBezTo>
                    <a:pt x="60263" y="125264"/>
                    <a:pt x="60626" y="125247"/>
                    <a:pt x="60984" y="125135"/>
                  </a:cubicBezTo>
                  <a:cubicBezTo>
                    <a:pt x="61036" y="125116"/>
                    <a:pt x="61093" y="125110"/>
                    <a:pt x="61150" y="125110"/>
                  </a:cubicBezTo>
                  <a:cubicBezTo>
                    <a:pt x="61237" y="125110"/>
                    <a:pt x="61327" y="125123"/>
                    <a:pt x="61413" y="125123"/>
                  </a:cubicBezTo>
                  <a:cubicBezTo>
                    <a:pt x="62008" y="125123"/>
                    <a:pt x="62603" y="125111"/>
                    <a:pt x="63199" y="125111"/>
                  </a:cubicBezTo>
                  <a:cubicBezTo>
                    <a:pt x="63251" y="125111"/>
                    <a:pt x="63304" y="125111"/>
                    <a:pt x="63357" y="125111"/>
                  </a:cubicBezTo>
                  <a:cubicBezTo>
                    <a:pt x="63542" y="125111"/>
                    <a:pt x="63725" y="125104"/>
                    <a:pt x="63901" y="125039"/>
                  </a:cubicBezTo>
                  <a:cubicBezTo>
                    <a:pt x="64008" y="124992"/>
                    <a:pt x="64139" y="124980"/>
                    <a:pt x="64258" y="124980"/>
                  </a:cubicBezTo>
                  <a:cubicBezTo>
                    <a:pt x="64865" y="124956"/>
                    <a:pt x="65485" y="125015"/>
                    <a:pt x="66092" y="124837"/>
                  </a:cubicBezTo>
                  <a:cubicBezTo>
                    <a:pt x="66189" y="124845"/>
                    <a:pt x="66286" y="124849"/>
                    <a:pt x="66383" y="124849"/>
                  </a:cubicBezTo>
                  <a:cubicBezTo>
                    <a:pt x="67050" y="124849"/>
                    <a:pt x="67711" y="124677"/>
                    <a:pt x="68378" y="124677"/>
                  </a:cubicBezTo>
                  <a:cubicBezTo>
                    <a:pt x="68445" y="124677"/>
                    <a:pt x="68513" y="124678"/>
                    <a:pt x="68580" y="124682"/>
                  </a:cubicBezTo>
                  <a:cubicBezTo>
                    <a:pt x="68735" y="124682"/>
                    <a:pt x="68902" y="124634"/>
                    <a:pt x="69056" y="124599"/>
                  </a:cubicBezTo>
                  <a:cubicBezTo>
                    <a:pt x="69205" y="124558"/>
                    <a:pt x="69353" y="124545"/>
                    <a:pt x="69501" y="124545"/>
                  </a:cubicBezTo>
                  <a:close/>
                  <a:moveTo>
                    <a:pt x="42431" y="125684"/>
                  </a:moveTo>
                  <a:cubicBezTo>
                    <a:pt x="42795" y="125684"/>
                    <a:pt x="43160" y="125699"/>
                    <a:pt x="43518" y="125718"/>
                  </a:cubicBezTo>
                  <a:cubicBezTo>
                    <a:pt x="43875" y="125730"/>
                    <a:pt x="43994" y="125908"/>
                    <a:pt x="44018" y="126278"/>
                  </a:cubicBezTo>
                  <a:cubicBezTo>
                    <a:pt x="44018" y="126468"/>
                    <a:pt x="44018" y="126659"/>
                    <a:pt x="44018" y="126849"/>
                  </a:cubicBezTo>
                  <a:lnTo>
                    <a:pt x="44018" y="137993"/>
                  </a:lnTo>
                  <a:cubicBezTo>
                    <a:pt x="44018" y="138187"/>
                    <a:pt x="44134" y="143368"/>
                    <a:pt x="44166" y="144515"/>
                  </a:cubicBezTo>
                  <a:lnTo>
                    <a:pt x="44166" y="144515"/>
                  </a:lnTo>
                  <a:cubicBezTo>
                    <a:pt x="44162" y="144547"/>
                    <a:pt x="44160" y="144580"/>
                    <a:pt x="44160" y="144613"/>
                  </a:cubicBezTo>
                  <a:cubicBezTo>
                    <a:pt x="44149" y="145161"/>
                    <a:pt x="44160" y="145709"/>
                    <a:pt x="44149" y="146256"/>
                  </a:cubicBezTo>
                  <a:cubicBezTo>
                    <a:pt x="44149" y="146613"/>
                    <a:pt x="44089" y="146661"/>
                    <a:pt x="43732" y="146685"/>
                  </a:cubicBezTo>
                  <a:lnTo>
                    <a:pt x="35659" y="146685"/>
                  </a:lnTo>
                  <a:cubicBezTo>
                    <a:pt x="35564" y="146685"/>
                    <a:pt x="35470" y="146683"/>
                    <a:pt x="35376" y="146683"/>
                  </a:cubicBezTo>
                  <a:cubicBezTo>
                    <a:pt x="35117" y="146683"/>
                    <a:pt x="34862" y="146696"/>
                    <a:pt x="34600" y="146792"/>
                  </a:cubicBezTo>
                  <a:cubicBezTo>
                    <a:pt x="34507" y="146825"/>
                    <a:pt x="34404" y="146832"/>
                    <a:pt x="34297" y="146832"/>
                  </a:cubicBezTo>
                  <a:cubicBezTo>
                    <a:pt x="34212" y="146832"/>
                    <a:pt x="34125" y="146828"/>
                    <a:pt x="34040" y="146828"/>
                  </a:cubicBezTo>
                  <a:lnTo>
                    <a:pt x="32254" y="146828"/>
                  </a:lnTo>
                  <a:cubicBezTo>
                    <a:pt x="31826" y="146840"/>
                    <a:pt x="31397" y="146804"/>
                    <a:pt x="30980" y="146935"/>
                  </a:cubicBezTo>
                  <a:cubicBezTo>
                    <a:pt x="30881" y="146968"/>
                    <a:pt x="30774" y="146975"/>
                    <a:pt x="30667" y="146975"/>
                  </a:cubicBezTo>
                  <a:cubicBezTo>
                    <a:pt x="30580" y="146975"/>
                    <a:pt x="30493" y="146971"/>
                    <a:pt x="30409" y="146971"/>
                  </a:cubicBezTo>
                  <a:lnTo>
                    <a:pt x="27694" y="146971"/>
                  </a:lnTo>
                  <a:cubicBezTo>
                    <a:pt x="27637" y="146972"/>
                    <a:pt x="27579" y="146972"/>
                    <a:pt x="27521" y="146972"/>
                  </a:cubicBezTo>
                  <a:cubicBezTo>
                    <a:pt x="27378" y="146972"/>
                    <a:pt x="27235" y="146970"/>
                    <a:pt x="27091" y="146970"/>
                  </a:cubicBezTo>
                  <a:cubicBezTo>
                    <a:pt x="26752" y="146970"/>
                    <a:pt x="26411" y="146985"/>
                    <a:pt x="26075" y="147090"/>
                  </a:cubicBezTo>
                  <a:cubicBezTo>
                    <a:pt x="25997" y="147113"/>
                    <a:pt x="25914" y="147119"/>
                    <a:pt x="25829" y="147119"/>
                  </a:cubicBezTo>
                  <a:cubicBezTo>
                    <a:pt x="25744" y="147119"/>
                    <a:pt x="25658" y="147113"/>
                    <a:pt x="25575" y="147113"/>
                  </a:cubicBezTo>
                  <a:lnTo>
                    <a:pt x="23503" y="147113"/>
                  </a:lnTo>
                  <a:cubicBezTo>
                    <a:pt x="23447" y="147115"/>
                    <a:pt x="23391" y="147115"/>
                    <a:pt x="23334" y="147115"/>
                  </a:cubicBezTo>
                  <a:cubicBezTo>
                    <a:pt x="23195" y="147115"/>
                    <a:pt x="23057" y="147112"/>
                    <a:pt x="22918" y="147112"/>
                  </a:cubicBezTo>
                  <a:cubicBezTo>
                    <a:pt x="22590" y="147112"/>
                    <a:pt x="22265" y="147128"/>
                    <a:pt x="21943" y="147233"/>
                  </a:cubicBezTo>
                  <a:cubicBezTo>
                    <a:pt x="21866" y="147253"/>
                    <a:pt x="21784" y="147258"/>
                    <a:pt x="21701" y="147258"/>
                  </a:cubicBezTo>
                  <a:cubicBezTo>
                    <a:pt x="21623" y="147258"/>
                    <a:pt x="21543" y="147254"/>
                    <a:pt x="21464" y="147254"/>
                  </a:cubicBezTo>
                  <a:cubicBezTo>
                    <a:pt x="21433" y="147254"/>
                    <a:pt x="21402" y="147254"/>
                    <a:pt x="21372" y="147256"/>
                  </a:cubicBezTo>
                  <a:cubicBezTo>
                    <a:pt x="21267" y="147262"/>
                    <a:pt x="21162" y="147264"/>
                    <a:pt x="21056" y="147264"/>
                  </a:cubicBezTo>
                  <a:cubicBezTo>
                    <a:pt x="20788" y="147264"/>
                    <a:pt x="20519" y="147251"/>
                    <a:pt x="20249" y="147251"/>
                  </a:cubicBezTo>
                  <a:cubicBezTo>
                    <a:pt x="19961" y="147251"/>
                    <a:pt x="19672" y="147266"/>
                    <a:pt x="19384" y="147328"/>
                  </a:cubicBezTo>
                  <a:cubicBezTo>
                    <a:pt x="19370" y="147331"/>
                    <a:pt x="19355" y="147333"/>
                    <a:pt x="19342" y="147333"/>
                  </a:cubicBezTo>
                  <a:cubicBezTo>
                    <a:pt x="19262" y="147333"/>
                    <a:pt x="19191" y="147276"/>
                    <a:pt x="19181" y="147185"/>
                  </a:cubicBezTo>
                  <a:cubicBezTo>
                    <a:pt x="19169" y="147066"/>
                    <a:pt x="19157" y="146947"/>
                    <a:pt x="19157" y="146828"/>
                  </a:cubicBezTo>
                  <a:cubicBezTo>
                    <a:pt x="19157" y="146351"/>
                    <a:pt x="19157" y="145875"/>
                    <a:pt x="19157" y="145399"/>
                  </a:cubicBezTo>
                  <a:cubicBezTo>
                    <a:pt x="19157" y="145137"/>
                    <a:pt x="19157" y="144887"/>
                    <a:pt x="19074" y="144625"/>
                  </a:cubicBezTo>
                  <a:cubicBezTo>
                    <a:pt x="19014" y="144423"/>
                    <a:pt x="19026" y="144196"/>
                    <a:pt x="19026" y="143982"/>
                  </a:cubicBezTo>
                  <a:cubicBezTo>
                    <a:pt x="19014" y="142911"/>
                    <a:pt x="19014" y="141851"/>
                    <a:pt x="19014" y="140779"/>
                  </a:cubicBezTo>
                  <a:cubicBezTo>
                    <a:pt x="19014" y="140351"/>
                    <a:pt x="19050" y="139922"/>
                    <a:pt x="18907" y="139505"/>
                  </a:cubicBezTo>
                  <a:cubicBezTo>
                    <a:pt x="18848" y="139351"/>
                    <a:pt x="18884" y="139172"/>
                    <a:pt x="18884" y="139005"/>
                  </a:cubicBezTo>
                  <a:cubicBezTo>
                    <a:pt x="18872" y="135052"/>
                    <a:pt x="18872" y="131100"/>
                    <a:pt x="18872" y="127159"/>
                  </a:cubicBezTo>
                  <a:cubicBezTo>
                    <a:pt x="18872" y="126409"/>
                    <a:pt x="18884" y="126397"/>
                    <a:pt x="19610" y="126397"/>
                  </a:cubicBezTo>
                  <a:lnTo>
                    <a:pt x="24325" y="126397"/>
                  </a:lnTo>
                  <a:cubicBezTo>
                    <a:pt x="24634" y="126397"/>
                    <a:pt x="24944" y="126397"/>
                    <a:pt x="25241" y="126313"/>
                  </a:cubicBezTo>
                  <a:cubicBezTo>
                    <a:pt x="25491" y="126242"/>
                    <a:pt x="25765" y="126266"/>
                    <a:pt x="26027" y="126254"/>
                  </a:cubicBezTo>
                  <a:cubicBezTo>
                    <a:pt x="26107" y="126250"/>
                    <a:pt x="26188" y="126249"/>
                    <a:pt x="26269" y="126249"/>
                  </a:cubicBezTo>
                  <a:cubicBezTo>
                    <a:pt x="26420" y="126249"/>
                    <a:pt x="26573" y="126253"/>
                    <a:pt x="26726" y="126253"/>
                  </a:cubicBezTo>
                  <a:cubicBezTo>
                    <a:pt x="27035" y="126253"/>
                    <a:pt x="27347" y="126236"/>
                    <a:pt x="27658" y="126135"/>
                  </a:cubicBezTo>
                  <a:cubicBezTo>
                    <a:pt x="27725" y="126116"/>
                    <a:pt x="27797" y="126110"/>
                    <a:pt x="27873" y="126110"/>
                  </a:cubicBezTo>
                  <a:cubicBezTo>
                    <a:pt x="27985" y="126110"/>
                    <a:pt x="28104" y="126123"/>
                    <a:pt x="28218" y="126123"/>
                  </a:cubicBezTo>
                  <a:cubicBezTo>
                    <a:pt x="29718" y="126111"/>
                    <a:pt x="31218" y="126111"/>
                    <a:pt x="32719" y="126111"/>
                  </a:cubicBezTo>
                  <a:cubicBezTo>
                    <a:pt x="32779" y="126111"/>
                    <a:pt x="32840" y="126111"/>
                    <a:pt x="32900" y="126111"/>
                  </a:cubicBezTo>
                  <a:cubicBezTo>
                    <a:pt x="33173" y="126111"/>
                    <a:pt x="33444" y="126103"/>
                    <a:pt x="33707" y="126016"/>
                  </a:cubicBezTo>
                  <a:cubicBezTo>
                    <a:pt x="33806" y="125983"/>
                    <a:pt x="33913" y="125975"/>
                    <a:pt x="34020" y="125975"/>
                  </a:cubicBezTo>
                  <a:cubicBezTo>
                    <a:pt x="34107" y="125975"/>
                    <a:pt x="34194" y="125980"/>
                    <a:pt x="34278" y="125980"/>
                  </a:cubicBezTo>
                  <a:cubicBezTo>
                    <a:pt x="34600" y="125974"/>
                    <a:pt x="34921" y="125974"/>
                    <a:pt x="35243" y="125974"/>
                  </a:cubicBezTo>
                  <a:cubicBezTo>
                    <a:pt x="35564" y="125974"/>
                    <a:pt x="35886" y="125974"/>
                    <a:pt x="36207" y="125968"/>
                  </a:cubicBezTo>
                  <a:cubicBezTo>
                    <a:pt x="36350" y="125968"/>
                    <a:pt x="36492" y="125972"/>
                    <a:pt x="36633" y="125972"/>
                  </a:cubicBezTo>
                  <a:cubicBezTo>
                    <a:pt x="36915" y="125972"/>
                    <a:pt x="37195" y="125956"/>
                    <a:pt x="37481" y="125861"/>
                  </a:cubicBezTo>
                  <a:cubicBezTo>
                    <a:pt x="37546" y="125834"/>
                    <a:pt x="37618" y="125826"/>
                    <a:pt x="37694" y="125826"/>
                  </a:cubicBezTo>
                  <a:cubicBezTo>
                    <a:pt x="37784" y="125826"/>
                    <a:pt x="37878" y="125837"/>
                    <a:pt x="37969" y="125837"/>
                  </a:cubicBezTo>
                  <a:cubicBezTo>
                    <a:pt x="38350" y="125831"/>
                    <a:pt x="38731" y="125831"/>
                    <a:pt x="39112" y="125831"/>
                  </a:cubicBezTo>
                  <a:cubicBezTo>
                    <a:pt x="39493" y="125831"/>
                    <a:pt x="39874" y="125831"/>
                    <a:pt x="40255" y="125825"/>
                  </a:cubicBezTo>
                  <a:cubicBezTo>
                    <a:pt x="40660" y="125825"/>
                    <a:pt x="41053" y="125777"/>
                    <a:pt x="41458" y="125730"/>
                  </a:cubicBezTo>
                  <a:cubicBezTo>
                    <a:pt x="41779" y="125696"/>
                    <a:pt x="42105" y="125684"/>
                    <a:pt x="42431" y="125684"/>
                  </a:cubicBezTo>
                  <a:close/>
                  <a:moveTo>
                    <a:pt x="136577" y="123110"/>
                  </a:moveTo>
                  <a:cubicBezTo>
                    <a:pt x="140268" y="123122"/>
                    <a:pt x="143959" y="123122"/>
                    <a:pt x="147638" y="123122"/>
                  </a:cubicBezTo>
                  <a:cubicBezTo>
                    <a:pt x="147765" y="123122"/>
                    <a:pt x="147892" y="123117"/>
                    <a:pt x="148019" y="123117"/>
                  </a:cubicBezTo>
                  <a:cubicBezTo>
                    <a:pt x="148082" y="123117"/>
                    <a:pt x="148146" y="123118"/>
                    <a:pt x="148209" y="123122"/>
                  </a:cubicBezTo>
                  <a:cubicBezTo>
                    <a:pt x="148471" y="123146"/>
                    <a:pt x="148531" y="123206"/>
                    <a:pt x="148554" y="123480"/>
                  </a:cubicBezTo>
                  <a:cubicBezTo>
                    <a:pt x="148566" y="123670"/>
                    <a:pt x="148554" y="123861"/>
                    <a:pt x="148554" y="124051"/>
                  </a:cubicBezTo>
                  <a:cubicBezTo>
                    <a:pt x="148554" y="126718"/>
                    <a:pt x="148554" y="129385"/>
                    <a:pt x="148566" y="132052"/>
                  </a:cubicBezTo>
                  <a:cubicBezTo>
                    <a:pt x="148566" y="132409"/>
                    <a:pt x="148543" y="132755"/>
                    <a:pt x="148662" y="133112"/>
                  </a:cubicBezTo>
                  <a:cubicBezTo>
                    <a:pt x="148721" y="133278"/>
                    <a:pt x="148697" y="133481"/>
                    <a:pt x="148697" y="133671"/>
                  </a:cubicBezTo>
                  <a:cubicBezTo>
                    <a:pt x="148697" y="134338"/>
                    <a:pt x="148697" y="135005"/>
                    <a:pt x="148709" y="135672"/>
                  </a:cubicBezTo>
                  <a:cubicBezTo>
                    <a:pt x="148709" y="136112"/>
                    <a:pt x="148662" y="136565"/>
                    <a:pt x="148816" y="137005"/>
                  </a:cubicBezTo>
                  <a:cubicBezTo>
                    <a:pt x="148864" y="137160"/>
                    <a:pt x="148840" y="137338"/>
                    <a:pt x="148840" y="137505"/>
                  </a:cubicBezTo>
                  <a:cubicBezTo>
                    <a:pt x="148840" y="138100"/>
                    <a:pt x="148840" y="138696"/>
                    <a:pt x="148840" y="139291"/>
                  </a:cubicBezTo>
                  <a:cubicBezTo>
                    <a:pt x="148852" y="139601"/>
                    <a:pt x="148828" y="139910"/>
                    <a:pt x="148935" y="140208"/>
                  </a:cubicBezTo>
                  <a:cubicBezTo>
                    <a:pt x="148995" y="140363"/>
                    <a:pt x="148983" y="140541"/>
                    <a:pt x="148983" y="140708"/>
                  </a:cubicBezTo>
                  <a:cubicBezTo>
                    <a:pt x="148983" y="142887"/>
                    <a:pt x="148983" y="145077"/>
                    <a:pt x="148983" y="147268"/>
                  </a:cubicBezTo>
                  <a:cubicBezTo>
                    <a:pt x="148983" y="147435"/>
                    <a:pt x="149019" y="147602"/>
                    <a:pt x="148864" y="147768"/>
                  </a:cubicBezTo>
                  <a:cubicBezTo>
                    <a:pt x="148447" y="147661"/>
                    <a:pt x="147995" y="147697"/>
                    <a:pt x="147554" y="147685"/>
                  </a:cubicBezTo>
                  <a:cubicBezTo>
                    <a:pt x="147512" y="147685"/>
                    <a:pt x="147469" y="147686"/>
                    <a:pt x="147426" y="147686"/>
                  </a:cubicBezTo>
                  <a:cubicBezTo>
                    <a:pt x="147275" y="147686"/>
                    <a:pt x="147122" y="147678"/>
                    <a:pt x="146983" y="147614"/>
                  </a:cubicBezTo>
                  <a:cubicBezTo>
                    <a:pt x="146825" y="147549"/>
                    <a:pt x="146661" y="147541"/>
                    <a:pt x="146495" y="147541"/>
                  </a:cubicBezTo>
                  <a:cubicBezTo>
                    <a:pt x="146447" y="147541"/>
                    <a:pt x="146399" y="147542"/>
                    <a:pt x="146352" y="147542"/>
                  </a:cubicBezTo>
                  <a:cubicBezTo>
                    <a:pt x="146269" y="147542"/>
                    <a:pt x="146187" y="147544"/>
                    <a:pt x="146104" y="147544"/>
                  </a:cubicBezTo>
                  <a:cubicBezTo>
                    <a:pt x="145878" y="147544"/>
                    <a:pt x="145653" y="147531"/>
                    <a:pt x="145435" y="147435"/>
                  </a:cubicBezTo>
                  <a:cubicBezTo>
                    <a:pt x="145391" y="147417"/>
                    <a:pt x="145335" y="147406"/>
                    <a:pt x="145285" y="147406"/>
                  </a:cubicBezTo>
                  <a:cubicBezTo>
                    <a:pt x="145266" y="147406"/>
                    <a:pt x="145249" y="147408"/>
                    <a:pt x="145233" y="147411"/>
                  </a:cubicBezTo>
                  <a:cubicBezTo>
                    <a:pt x="145135" y="147415"/>
                    <a:pt x="145037" y="147417"/>
                    <a:pt x="144939" y="147417"/>
                  </a:cubicBezTo>
                  <a:cubicBezTo>
                    <a:pt x="143944" y="147417"/>
                    <a:pt x="142956" y="147236"/>
                    <a:pt x="141961" y="147236"/>
                  </a:cubicBezTo>
                  <a:cubicBezTo>
                    <a:pt x="141841" y="147236"/>
                    <a:pt x="141721" y="147239"/>
                    <a:pt x="141601" y="147244"/>
                  </a:cubicBezTo>
                  <a:cubicBezTo>
                    <a:pt x="141404" y="147258"/>
                    <a:pt x="141205" y="147270"/>
                    <a:pt x="141005" y="147270"/>
                  </a:cubicBezTo>
                  <a:cubicBezTo>
                    <a:pt x="140687" y="147270"/>
                    <a:pt x="140368" y="147240"/>
                    <a:pt x="140053" y="147137"/>
                  </a:cubicBezTo>
                  <a:cubicBezTo>
                    <a:pt x="139986" y="147117"/>
                    <a:pt x="139915" y="147112"/>
                    <a:pt x="139842" y="147112"/>
                  </a:cubicBezTo>
                  <a:cubicBezTo>
                    <a:pt x="139773" y="147112"/>
                    <a:pt x="139703" y="147116"/>
                    <a:pt x="139634" y="147116"/>
                  </a:cubicBezTo>
                  <a:cubicBezTo>
                    <a:pt x="139607" y="147116"/>
                    <a:pt x="139580" y="147115"/>
                    <a:pt x="139553" y="147113"/>
                  </a:cubicBezTo>
                  <a:cubicBezTo>
                    <a:pt x="139413" y="147108"/>
                    <a:pt x="139272" y="147106"/>
                    <a:pt x="139131" y="147106"/>
                  </a:cubicBezTo>
                  <a:cubicBezTo>
                    <a:pt x="138824" y="147106"/>
                    <a:pt x="138517" y="147115"/>
                    <a:pt x="138210" y="147115"/>
                  </a:cubicBezTo>
                  <a:cubicBezTo>
                    <a:pt x="137731" y="147115"/>
                    <a:pt x="137254" y="147093"/>
                    <a:pt x="136779" y="146982"/>
                  </a:cubicBezTo>
                  <a:cubicBezTo>
                    <a:pt x="136697" y="146962"/>
                    <a:pt x="136610" y="146956"/>
                    <a:pt x="136522" y="146956"/>
                  </a:cubicBezTo>
                  <a:cubicBezTo>
                    <a:pt x="136378" y="146956"/>
                    <a:pt x="136228" y="146972"/>
                    <a:pt x="136081" y="146972"/>
                  </a:cubicBezTo>
                  <a:cubicBezTo>
                    <a:pt x="136055" y="146972"/>
                    <a:pt x="136030" y="146972"/>
                    <a:pt x="136005" y="146971"/>
                  </a:cubicBezTo>
                  <a:cubicBezTo>
                    <a:pt x="135938" y="146969"/>
                    <a:pt x="135871" y="146968"/>
                    <a:pt x="135804" y="146968"/>
                  </a:cubicBezTo>
                  <a:cubicBezTo>
                    <a:pt x="135733" y="146968"/>
                    <a:pt x="135661" y="146969"/>
                    <a:pt x="135590" y="146969"/>
                  </a:cubicBezTo>
                  <a:cubicBezTo>
                    <a:pt x="135277" y="146969"/>
                    <a:pt x="134966" y="146959"/>
                    <a:pt x="134660" y="146852"/>
                  </a:cubicBezTo>
                  <a:cubicBezTo>
                    <a:pt x="134582" y="146828"/>
                    <a:pt x="134499" y="146822"/>
                    <a:pt x="134414" y="146822"/>
                  </a:cubicBezTo>
                  <a:cubicBezTo>
                    <a:pt x="134329" y="146822"/>
                    <a:pt x="134243" y="146828"/>
                    <a:pt x="134160" y="146828"/>
                  </a:cubicBezTo>
                  <a:lnTo>
                    <a:pt x="132517" y="146828"/>
                  </a:lnTo>
                  <a:cubicBezTo>
                    <a:pt x="132219" y="146828"/>
                    <a:pt x="131910" y="146828"/>
                    <a:pt x="131600" y="146732"/>
                  </a:cubicBezTo>
                  <a:cubicBezTo>
                    <a:pt x="131464" y="146690"/>
                    <a:pt x="131310" y="146684"/>
                    <a:pt x="131154" y="146684"/>
                  </a:cubicBezTo>
                  <a:cubicBezTo>
                    <a:pt x="131092" y="146684"/>
                    <a:pt x="131030" y="146685"/>
                    <a:pt x="130969" y="146685"/>
                  </a:cubicBezTo>
                  <a:lnTo>
                    <a:pt x="127469" y="146685"/>
                  </a:lnTo>
                  <a:cubicBezTo>
                    <a:pt x="127195" y="146685"/>
                    <a:pt x="126909" y="146685"/>
                    <a:pt x="126623" y="146601"/>
                  </a:cubicBezTo>
                  <a:cubicBezTo>
                    <a:pt x="126456" y="146542"/>
                    <a:pt x="126254" y="146554"/>
                    <a:pt x="126064" y="146542"/>
                  </a:cubicBezTo>
                  <a:cubicBezTo>
                    <a:pt x="125746" y="146542"/>
                    <a:pt x="125429" y="146537"/>
                    <a:pt x="125111" y="146537"/>
                  </a:cubicBezTo>
                  <a:cubicBezTo>
                    <a:pt x="124952" y="146537"/>
                    <a:pt x="124794" y="146538"/>
                    <a:pt x="124635" y="146542"/>
                  </a:cubicBezTo>
                  <a:cubicBezTo>
                    <a:pt x="124601" y="146544"/>
                    <a:pt x="124568" y="146545"/>
                    <a:pt x="124535" y="146545"/>
                  </a:cubicBezTo>
                  <a:cubicBezTo>
                    <a:pt x="124229" y="146545"/>
                    <a:pt x="123949" y="146452"/>
                    <a:pt x="123659" y="146387"/>
                  </a:cubicBezTo>
                  <a:cubicBezTo>
                    <a:pt x="123492" y="146351"/>
                    <a:pt x="123432" y="146232"/>
                    <a:pt x="123420" y="146078"/>
                  </a:cubicBezTo>
                  <a:cubicBezTo>
                    <a:pt x="123420" y="145887"/>
                    <a:pt x="123420" y="145697"/>
                    <a:pt x="123420" y="145506"/>
                  </a:cubicBezTo>
                  <a:cubicBezTo>
                    <a:pt x="123420" y="141315"/>
                    <a:pt x="123420" y="137136"/>
                    <a:pt x="123420" y="132945"/>
                  </a:cubicBezTo>
                  <a:cubicBezTo>
                    <a:pt x="123420" y="132564"/>
                    <a:pt x="123397" y="132195"/>
                    <a:pt x="123528" y="131814"/>
                  </a:cubicBezTo>
                  <a:cubicBezTo>
                    <a:pt x="123587" y="131647"/>
                    <a:pt x="123563" y="131445"/>
                    <a:pt x="123563" y="131254"/>
                  </a:cubicBezTo>
                  <a:cubicBezTo>
                    <a:pt x="123563" y="130516"/>
                    <a:pt x="123563" y="129778"/>
                    <a:pt x="123563" y="129040"/>
                  </a:cubicBezTo>
                  <a:cubicBezTo>
                    <a:pt x="123563" y="128683"/>
                    <a:pt x="123539" y="128325"/>
                    <a:pt x="123670" y="127980"/>
                  </a:cubicBezTo>
                  <a:cubicBezTo>
                    <a:pt x="123730" y="127813"/>
                    <a:pt x="123706" y="127599"/>
                    <a:pt x="123706" y="127409"/>
                  </a:cubicBezTo>
                  <a:cubicBezTo>
                    <a:pt x="123706" y="126278"/>
                    <a:pt x="123706" y="125135"/>
                    <a:pt x="123706" y="123992"/>
                  </a:cubicBezTo>
                  <a:cubicBezTo>
                    <a:pt x="123706" y="123825"/>
                    <a:pt x="123706" y="123658"/>
                    <a:pt x="123706" y="123491"/>
                  </a:cubicBezTo>
                  <a:cubicBezTo>
                    <a:pt x="123730" y="123206"/>
                    <a:pt x="123789" y="123146"/>
                    <a:pt x="124051" y="123122"/>
                  </a:cubicBezTo>
                  <a:lnTo>
                    <a:pt x="130826" y="123122"/>
                  </a:lnTo>
                  <a:cubicBezTo>
                    <a:pt x="131092" y="123159"/>
                    <a:pt x="131358" y="123181"/>
                    <a:pt x="131623" y="123181"/>
                  </a:cubicBezTo>
                  <a:cubicBezTo>
                    <a:pt x="131870" y="123181"/>
                    <a:pt x="132116" y="123162"/>
                    <a:pt x="132362" y="123122"/>
                  </a:cubicBezTo>
                  <a:cubicBezTo>
                    <a:pt x="132405" y="123117"/>
                    <a:pt x="132448" y="123115"/>
                    <a:pt x="132491" y="123115"/>
                  </a:cubicBezTo>
                  <a:cubicBezTo>
                    <a:pt x="132638" y="123115"/>
                    <a:pt x="132786" y="123142"/>
                    <a:pt x="132933" y="123170"/>
                  </a:cubicBezTo>
                  <a:cubicBezTo>
                    <a:pt x="133189" y="123236"/>
                    <a:pt x="133445" y="123268"/>
                    <a:pt x="133703" y="123268"/>
                  </a:cubicBezTo>
                  <a:cubicBezTo>
                    <a:pt x="133960" y="123268"/>
                    <a:pt x="134219" y="123236"/>
                    <a:pt x="134481" y="123170"/>
                  </a:cubicBezTo>
                  <a:cubicBezTo>
                    <a:pt x="134561" y="123152"/>
                    <a:pt x="134654" y="123121"/>
                    <a:pt x="134740" y="123121"/>
                  </a:cubicBezTo>
                  <a:cubicBezTo>
                    <a:pt x="134770" y="123121"/>
                    <a:pt x="134799" y="123125"/>
                    <a:pt x="134827" y="123134"/>
                  </a:cubicBezTo>
                  <a:cubicBezTo>
                    <a:pt x="135004" y="123185"/>
                    <a:pt x="135182" y="123203"/>
                    <a:pt x="135359" y="123203"/>
                  </a:cubicBezTo>
                  <a:cubicBezTo>
                    <a:pt x="135765" y="123203"/>
                    <a:pt x="136171" y="123110"/>
                    <a:pt x="136577" y="123110"/>
                  </a:cubicBezTo>
                  <a:close/>
                  <a:moveTo>
                    <a:pt x="149590" y="123105"/>
                  </a:moveTo>
                  <a:cubicBezTo>
                    <a:pt x="149701" y="123105"/>
                    <a:pt x="149813" y="123110"/>
                    <a:pt x="149924" y="123110"/>
                  </a:cubicBezTo>
                  <a:lnTo>
                    <a:pt x="156067" y="123110"/>
                  </a:lnTo>
                  <a:cubicBezTo>
                    <a:pt x="156124" y="123110"/>
                    <a:pt x="156181" y="123110"/>
                    <a:pt x="156238" y="123110"/>
                  </a:cubicBezTo>
                  <a:cubicBezTo>
                    <a:pt x="156463" y="123110"/>
                    <a:pt x="156684" y="123118"/>
                    <a:pt x="156913" y="123194"/>
                  </a:cubicBezTo>
                  <a:cubicBezTo>
                    <a:pt x="157032" y="123236"/>
                    <a:pt x="157169" y="123242"/>
                    <a:pt x="157307" y="123242"/>
                  </a:cubicBezTo>
                  <a:cubicBezTo>
                    <a:pt x="157362" y="123242"/>
                    <a:pt x="157418" y="123241"/>
                    <a:pt x="157472" y="123241"/>
                  </a:cubicBezTo>
                  <a:cubicBezTo>
                    <a:pt x="157829" y="123247"/>
                    <a:pt x="158187" y="123247"/>
                    <a:pt x="158544" y="123247"/>
                  </a:cubicBezTo>
                  <a:cubicBezTo>
                    <a:pt x="158901" y="123247"/>
                    <a:pt x="159258" y="123247"/>
                    <a:pt x="159615" y="123253"/>
                  </a:cubicBezTo>
                  <a:cubicBezTo>
                    <a:pt x="159774" y="123253"/>
                    <a:pt x="159933" y="123249"/>
                    <a:pt x="160091" y="123249"/>
                  </a:cubicBezTo>
                  <a:cubicBezTo>
                    <a:pt x="160408" y="123249"/>
                    <a:pt x="160723" y="123265"/>
                    <a:pt x="161032" y="123361"/>
                  </a:cubicBezTo>
                  <a:cubicBezTo>
                    <a:pt x="161113" y="123388"/>
                    <a:pt x="161200" y="123395"/>
                    <a:pt x="161287" y="123395"/>
                  </a:cubicBezTo>
                  <a:cubicBezTo>
                    <a:pt x="161392" y="123395"/>
                    <a:pt x="161500" y="123384"/>
                    <a:pt x="161604" y="123384"/>
                  </a:cubicBezTo>
                  <a:cubicBezTo>
                    <a:pt x="163152" y="123384"/>
                    <a:pt x="164699" y="123384"/>
                    <a:pt x="166247" y="123396"/>
                  </a:cubicBezTo>
                  <a:cubicBezTo>
                    <a:pt x="166306" y="123396"/>
                    <a:pt x="166364" y="123396"/>
                    <a:pt x="166424" y="123396"/>
                  </a:cubicBezTo>
                  <a:cubicBezTo>
                    <a:pt x="166690" y="123396"/>
                    <a:pt x="166963" y="123404"/>
                    <a:pt x="167235" y="123491"/>
                  </a:cubicBezTo>
                  <a:cubicBezTo>
                    <a:pt x="167341" y="123525"/>
                    <a:pt x="167458" y="123532"/>
                    <a:pt x="167578" y="123532"/>
                  </a:cubicBezTo>
                  <a:cubicBezTo>
                    <a:pt x="167674" y="123532"/>
                    <a:pt x="167771" y="123527"/>
                    <a:pt x="167866" y="123527"/>
                  </a:cubicBezTo>
                  <a:cubicBezTo>
                    <a:pt x="169152" y="123527"/>
                    <a:pt x="170438" y="123527"/>
                    <a:pt x="171724" y="123539"/>
                  </a:cubicBezTo>
                  <a:cubicBezTo>
                    <a:pt x="171915" y="123539"/>
                    <a:pt x="172105" y="123539"/>
                    <a:pt x="172296" y="123551"/>
                  </a:cubicBezTo>
                  <a:cubicBezTo>
                    <a:pt x="172427" y="123563"/>
                    <a:pt x="172510" y="123658"/>
                    <a:pt x="172522" y="123789"/>
                  </a:cubicBezTo>
                  <a:cubicBezTo>
                    <a:pt x="172534" y="123956"/>
                    <a:pt x="172534" y="124123"/>
                    <a:pt x="172534" y="124289"/>
                  </a:cubicBezTo>
                  <a:lnTo>
                    <a:pt x="172534" y="135136"/>
                  </a:lnTo>
                  <a:cubicBezTo>
                    <a:pt x="172534" y="135279"/>
                    <a:pt x="172557" y="135433"/>
                    <a:pt x="172522" y="135564"/>
                  </a:cubicBezTo>
                  <a:cubicBezTo>
                    <a:pt x="172331" y="136148"/>
                    <a:pt x="172403" y="136743"/>
                    <a:pt x="172403" y="137338"/>
                  </a:cubicBezTo>
                  <a:cubicBezTo>
                    <a:pt x="172391" y="140886"/>
                    <a:pt x="172403" y="144423"/>
                    <a:pt x="172403" y="147971"/>
                  </a:cubicBezTo>
                  <a:cubicBezTo>
                    <a:pt x="172403" y="148805"/>
                    <a:pt x="172437" y="148816"/>
                    <a:pt x="171660" y="148816"/>
                  </a:cubicBezTo>
                  <a:cubicBezTo>
                    <a:pt x="171638" y="148816"/>
                    <a:pt x="171616" y="148816"/>
                    <a:pt x="171593" y="148816"/>
                  </a:cubicBezTo>
                  <a:cubicBezTo>
                    <a:pt x="171474" y="148813"/>
                    <a:pt x="171356" y="148812"/>
                    <a:pt x="171237" y="148812"/>
                  </a:cubicBezTo>
                  <a:cubicBezTo>
                    <a:pt x="171025" y="148812"/>
                    <a:pt x="170814" y="148815"/>
                    <a:pt x="170602" y="148815"/>
                  </a:cubicBezTo>
                  <a:cubicBezTo>
                    <a:pt x="170408" y="148815"/>
                    <a:pt x="170215" y="148813"/>
                    <a:pt x="170021" y="148804"/>
                  </a:cubicBezTo>
                  <a:cubicBezTo>
                    <a:pt x="169691" y="148794"/>
                    <a:pt x="164997" y="148618"/>
                    <a:pt x="163051" y="148618"/>
                  </a:cubicBezTo>
                  <a:cubicBezTo>
                    <a:pt x="162783" y="148618"/>
                    <a:pt x="162567" y="148622"/>
                    <a:pt x="162422" y="148629"/>
                  </a:cubicBezTo>
                  <a:lnTo>
                    <a:pt x="162422" y="148629"/>
                  </a:lnTo>
                  <a:cubicBezTo>
                    <a:pt x="162329" y="148620"/>
                    <a:pt x="162238" y="148614"/>
                    <a:pt x="162151" y="148602"/>
                  </a:cubicBezTo>
                  <a:cubicBezTo>
                    <a:pt x="161606" y="148532"/>
                    <a:pt x="154551" y="148089"/>
                    <a:pt x="153670" y="148089"/>
                  </a:cubicBezTo>
                  <a:cubicBezTo>
                    <a:pt x="153647" y="148089"/>
                    <a:pt x="153629" y="148089"/>
                    <a:pt x="153615" y="148090"/>
                  </a:cubicBezTo>
                  <a:cubicBezTo>
                    <a:pt x="153565" y="148092"/>
                    <a:pt x="153516" y="148094"/>
                    <a:pt x="153467" y="148094"/>
                  </a:cubicBezTo>
                  <a:cubicBezTo>
                    <a:pt x="153278" y="148094"/>
                    <a:pt x="153092" y="148073"/>
                    <a:pt x="152912" y="148006"/>
                  </a:cubicBezTo>
                  <a:cubicBezTo>
                    <a:pt x="152761" y="147954"/>
                    <a:pt x="152602" y="147937"/>
                    <a:pt x="152442" y="147937"/>
                  </a:cubicBezTo>
                  <a:cubicBezTo>
                    <a:pt x="152313" y="147937"/>
                    <a:pt x="152183" y="147948"/>
                    <a:pt x="152055" y="147959"/>
                  </a:cubicBezTo>
                  <a:cubicBezTo>
                    <a:pt x="151949" y="147968"/>
                    <a:pt x="151844" y="147971"/>
                    <a:pt x="151739" y="147971"/>
                  </a:cubicBezTo>
                  <a:cubicBezTo>
                    <a:pt x="151133" y="147971"/>
                    <a:pt x="150534" y="147843"/>
                    <a:pt x="149936" y="147792"/>
                  </a:cubicBezTo>
                  <a:cubicBezTo>
                    <a:pt x="149805" y="147792"/>
                    <a:pt x="149709" y="147709"/>
                    <a:pt x="149697" y="147566"/>
                  </a:cubicBezTo>
                  <a:cubicBezTo>
                    <a:pt x="149686" y="147387"/>
                    <a:pt x="149686" y="147197"/>
                    <a:pt x="149686" y="147006"/>
                  </a:cubicBezTo>
                  <a:cubicBezTo>
                    <a:pt x="149686" y="145197"/>
                    <a:pt x="149686" y="143387"/>
                    <a:pt x="149686" y="141577"/>
                  </a:cubicBezTo>
                  <a:cubicBezTo>
                    <a:pt x="149686" y="141291"/>
                    <a:pt x="149686" y="141006"/>
                    <a:pt x="149590" y="140732"/>
                  </a:cubicBezTo>
                  <a:cubicBezTo>
                    <a:pt x="149531" y="140553"/>
                    <a:pt x="149543" y="140351"/>
                    <a:pt x="149543" y="140160"/>
                  </a:cubicBezTo>
                  <a:cubicBezTo>
                    <a:pt x="149543" y="139541"/>
                    <a:pt x="149543" y="138922"/>
                    <a:pt x="149543" y="138303"/>
                  </a:cubicBezTo>
                  <a:cubicBezTo>
                    <a:pt x="149531" y="137958"/>
                    <a:pt x="149555" y="137600"/>
                    <a:pt x="149436" y="137255"/>
                  </a:cubicBezTo>
                  <a:cubicBezTo>
                    <a:pt x="149376" y="137100"/>
                    <a:pt x="149400" y="136922"/>
                    <a:pt x="149400" y="136755"/>
                  </a:cubicBezTo>
                  <a:cubicBezTo>
                    <a:pt x="149400" y="136279"/>
                    <a:pt x="149400" y="135803"/>
                    <a:pt x="149400" y="135326"/>
                  </a:cubicBezTo>
                  <a:cubicBezTo>
                    <a:pt x="149400" y="135183"/>
                    <a:pt x="149424" y="135041"/>
                    <a:pt x="149388" y="134898"/>
                  </a:cubicBezTo>
                  <a:cubicBezTo>
                    <a:pt x="149126" y="133576"/>
                    <a:pt x="149316" y="132243"/>
                    <a:pt x="149257" y="130921"/>
                  </a:cubicBezTo>
                  <a:cubicBezTo>
                    <a:pt x="149233" y="130492"/>
                    <a:pt x="149281" y="130064"/>
                    <a:pt x="149138" y="129647"/>
                  </a:cubicBezTo>
                  <a:cubicBezTo>
                    <a:pt x="149090" y="129492"/>
                    <a:pt x="149114" y="129314"/>
                    <a:pt x="149114" y="129147"/>
                  </a:cubicBezTo>
                  <a:lnTo>
                    <a:pt x="149114" y="123789"/>
                  </a:lnTo>
                  <a:cubicBezTo>
                    <a:pt x="149114" y="123670"/>
                    <a:pt x="149114" y="123551"/>
                    <a:pt x="149126" y="123432"/>
                  </a:cubicBezTo>
                  <a:cubicBezTo>
                    <a:pt x="149138" y="123206"/>
                    <a:pt x="149209" y="123134"/>
                    <a:pt x="149424" y="123110"/>
                  </a:cubicBezTo>
                  <a:cubicBezTo>
                    <a:pt x="149479" y="123107"/>
                    <a:pt x="149535" y="123105"/>
                    <a:pt x="149590" y="123105"/>
                  </a:cubicBezTo>
                  <a:close/>
                  <a:moveTo>
                    <a:pt x="181933" y="123521"/>
                  </a:moveTo>
                  <a:cubicBezTo>
                    <a:pt x="182136" y="123521"/>
                    <a:pt x="182339" y="123547"/>
                    <a:pt x="182535" y="123611"/>
                  </a:cubicBezTo>
                  <a:cubicBezTo>
                    <a:pt x="182662" y="123655"/>
                    <a:pt x="182787" y="123679"/>
                    <a:pt x="182909" y="123679"/>
                  </a:cubicBezTo>
                  <a:cubicBezTo>
                    <a:pt x="183015" y="123679"/>
                    <a:pt x="183120" y="123661"/>
                    <a:pt x="183225" y="123622"/>
                  </a:cubicBezTo>
                  <a:cubicBezTo>
                    <a:pt x="183400" y="123559"/>
                    <a:pt x="183575" y="123548"/>
                    <a:pt x="183749" y="123548"/>
                  </a:cubicBezTo>
                  <a:cubicBezTo>
                    <a:pt x="183837" y="123548"/>
                    <a:pt x="183924" y="123551"/>
                    <a:pt x="184011" y="123551"/>
                  </a:cubicBezTo>
                  <a:lnTo>
                    <a:pt x="195572" y="123551"/>
                  </a:lnTo>
                  <a:cubicBezTo>
                    <a:pt x="195638" y="123551"/>
                    <a:pt x="195699" y="123551"/>
                    <a:pt x="195754" y="123551"/>
                  </a:cubicBezTo>
                  <a:cubicBezTo>
                    <a:pt x="196414" y="123551"/>
                    <a:pt x="196394" y="123581"/>
                    <a:pt x="196394" y="124361"/>
                  </a:cubicBezTo>
                  <a:cubicBezTo>
                    <a:pt x="196394" y="125123"/>
                    <a:pt x="196394" y="125885"/>
                    <a:pt x="196394" y="126635"/>
                  </a:cubicBezTo>
                  <a:cubicBezTo>
                    <a:pt x="196382" y="127159"/>
                    <a:pt x="196441" y="127682"/>
                    <a:pt x="196275" y="128194"/>
                  </a:cubicBezTo>
                  <a:cubicBezTo>
                    <a:pt x="196227" y="128349"/>
                    <a:pt x="196251" y="128528"/>
                    <a:pt x="196251" y="128695"/>
                  </a:cubicBezTo>
                  <a:cubicBezTo>
                    <a:pt x="196251" y="129290"/>
                    <a:pt x="196251" y="129885"/>
                    <a:pt x="196251" y="130480"/>
                  </a:cubicBezTo>
                  <a:cubicBezTo>
                    <a:pt x="196239" y="130945"/>
                    <a:pt x="196287" y="131421"/>
                    <a:pt x="196132" y="131885"/>
                  </a:cubicBezTo>
                  <a:cubicBezTo>
                    <a:pt x="196072" y="132064"/>
                    <a:pt x="196108" y="132266"/>
                    <a:pt x="196108" y="132457"/>
                  </a:cubicBezTo>
                  <a:cubicBezTo>
                    <a:pt x="196108" y="133743"/>
                    <a:pt x="196108" y="135029"/>
                    <a:pt x="196108" y="136315"/>
                  </a:cubicBezTo>
                  <a:cubicBezTo>
                    <a:pt x="196108" y="136731"/>
                    <a:pt x="196132" y="137160"/>
                    <a:pt x="196001" y="137577"/>
                  </a:cubicBezTo>
                  <a:cubicBezTo>
                    <a:pt x="195941" y="137755"/>
                    <a:pt x="195965" y="137958"/>
                    <a:pt x="195965" y="138148"/>
                  </a:cubicBezTo>
                  <a:cubicBezTo>
                    <a:pt x="195965" y="139101"/>
                    <a:pt x="195965" y="140053"/>
                    <a:pt x="195965" y="141006"/>
                  </a:cubicBezTo>
                  <a:cubicBezTo>
                    <a:pt x="195965" y="141387"/>
                    <a:pt x="195977" y="141756"/>
                    <a:pt x="195858" y="142137"/>
                  </a:cubicBezTo>
                  <a:cubicBezTo>
                    <a:pt x="195798" y="142327"/>
                    <a:pt x="195822" y="142553"/>
                    <a:pt x="195822" y="142768"/>
                  </a:cubicBezTo>
                  <a:cubicBezTo>
                    <a:pt x="195822" y="144601"/>
                    <a:pt x="195822" y="146435"/>
                    <a:pt x="195822" y="148268"/>
                  </a:cubicBezTo>
                  <a:cubicBezTo>
                    <a:pt x="195822" y="148435"/>
                    <a:pt x="195834" y="148602"/>
                    <a:pt x="195822" y="148768"/>
                  </a:cubicBezTo>
                  <a:cubicBezTo>
                    <a:pt x="195810" y="149209"/>
                    <a:pt x="195775" y="149233"/>
                    <a:pt x="195322" y="149257"/>
                  </a:cubicBezTo>
                  <a:lnTo>
                    <a:pt x="194894" y="149257"/>
                  </a:lnTo>
                  <a:cubicBezTo>
                    <a:pt x="192703" y="149257"/>
                    <a:pt x="190512" y="149257"/>
                    <a:pt x="188321" y="149245"/>
                  </a:cubicBezTo>
                  <a:cubicBezTo>
                    <a:pt x="188223" y="149245"/>
                    <a:pt x="188123" y="149247"/>
                    <a:pt x="188023" y="149247"/>
                  </a:cubicBezTo>
                  <a:cubicBezTo>
                    <a:pt x="187772" y="149247"/>
                    <a:pt x="187517" y="149234"/>
                    <a:pt x="187262" y="149149"/>
                  </a:cubicBezTo>
                  <a:cubicBezTo>
                    <a:pt x="187155" y="149114"/>
                    <a:pt x="187038" y="149105"/>
                    <a:pt x="186919" y="149105"/>
                  </a:cubicBezTo>
                  <a:cubicBezTo>
                    <a:pt x="186800" y="149105"/>
                    <a:pt x="186678" y="149114"/>
                    <a:pt x="186559" y="149114"/>
                  </a:cubicBezTo>
                  <a:cubicBezTo>
                    <a:pt x="186465" y="149110"/>
                    <a:pt x="186371" y="149109"/>
                    <a:pt x="186276" y="149109"/>
                  </a:cubicBezTo>
                  <a:cubicBezTo>
                    <a:pt x="186117" y="149109"/>
                    <a:pt x="185957" y="149112"/>
                    <a:pt x="185798" y="149112"/>
                  </a:cubicBezTo>
                  <a:cubicBezTo>
                    <a:pt x="185434" y="149112"/>
                    <a:pt x="185072" y="149095"/>
                    <a:pt x="184714" y="148983"/>
                  </a:cubicBezTo>
                  <a:cubicBezTo>
                    <a:pt x="184666" y="148964"/>
                    <a:pt x="184613" y="148958"/>
                    <a:pt x="184557" y="148958"/>
                  </a:cubicBezTo>
                  <a:cubicBezTo>
                    <a:pt x="184473" y="148958"/>
                    <a:pt x="184383" y="148971"/>
                    <a:pt x="184297" y="148971"/>
                  </a:cubicBezTo>
                  <a:cubicBezTo>
                    <a:pt x="183773" y="148947"/>
                    <a:pt x="183249" y="149007"/>
                    <a:pt x="182737" y="148852"/>
                  </a:cubicBezTo>
                  <a:cubicBezTo>
                    <a:pt x="182651" y="148821"/>
                    <a:pt x="182559" y="148812"/>
                    <a:pt x="182467" y="148812"/>
                  </a:cubicBezTo>
                  <a:cubicBezTo>
                    <a:pt x="182343" y="148812"/>
                    <a:pt x="182217" y="148828"/>
                    <a:pt x="182094" y="148828"/>
                  </a:cubicBezTo>
                  <a:lnTo>
                    <a:pt x="173319" y="148828"/>
                  </a:lnTo>
                  <a:cubicBezTo>
                    <a:pt x="172879" y="148804"/>
                    <a:pt x="172843" y="148780"/>
                    <a:pt x="172831" y="148316"/>
                  </a:cubicBezTo>
                  <a:cubicBezTo>
                    <a:pt x="172831" y="148149"/>
                    <a:pt x="172831" y="147983"/>
                    <a:pt x="172831" y="147816"/>
                  </a:cubicBezTo>
                  <a:lnTo>
                    <a:pt x="172831" y="140827"/>
                  </a:lnTo>
                  <a:lnTo>
                    <a:pt x="172831" y="133826"/>
                  </a:lnTo>
                  <a:cubicBezTo>
                    <a:pt x="172831" y="133505"/>
                    <a:pt x="172808" y="133171"/>
                    <a:pt x="172927" y="132850"/>
                  </a:cubicBezTo>
                  <a:cubicBezTo>
                    <a:pt x="172986" y="132695"/>
                    <a:pt x="172998" y="132505"/>
                    <a:pt x="172962" y="132350"/>
                  </a:cubicBezTo>
                  <a:cubicBezTo>
                    <a:pt x="172819" y="131790"/>
                    <a:pt x="172927" y="131231"/>
                    <a:pt x="172962" y="130671"/>
                  </a:cubicBezTo>
                  <a:cubicBezTo>
                    <a:pt x="172986" y="130254"/>
                    <a:pt x="172998" y="129826"/>
                    <a:pt x="172867" y="129397"/>
                  </a:cubicBezTo>
                  <a:cubicBezTo>
                    <a:pt x="172772" y="129111"/>
                    <a:pt x="172784" y="128778"/>
                    <a:pt x="172879" y="128480"/>
                  </a:cubicBezTo>
                  <a:cubicBezTo>
                    <a:pt x="172962" y="128206"/>
                    <a:pt x="172962" y="127921"/>
                    <a:pt x="172962" y="127635"/>
                  </a:cubicBezTo>
                  <a:cubicBezTo>
                    <a:pt x="172962" y="126849"/>
                    <a:pt x="172974" y="126063"/>
                    <a:pt x="172962" y="125289"/>
                  </a:cubicBezTo>
                  <a:cubicBezTo>
                    <a:pt x="172962" y="125027"/>
                    <a:pt x="172998" y="124765"/>
                    <a:pt x="172879" y="124515"/>
                  </a:cubicBezTo>
                  <a:cubicBezTo>
                    <a:pt x="172808" y="124349"/>
                    <a:pt x="172867" y="124182"/>
                    <a:pt x="172927" y="124027"/>
                  </a:cubicBezTo>
                  <a:cubicBezTo>
                    <a:pt x="173046" y="123718"/>
                    <a:pt x="173058" y="123694"/>
                    <a:pt x="173391" y="123682"/>
                  </a:cubicBezTo>
                  <a:cubicBezTo>
                    <a:pt x="174224" y="123682"/>
                    <a:pt x="175063" y="123687"/>
                    <a:pt x="175904" y="123687"/>
                  </a:cubicBezTo>
                  <a:cubicBezTo>
                    <a:pt x="176324" y="123687"/>
                    <a:pt x="176745" y="123686"/>
                    <a:pt x="177165" y="123682"/>
                  </a:cubicBezTo>
                  <a:cubicBezTo>
                    <a:pt x="177200" y="123681"/>
                    <a:pt x="177234" y="123681"/>
                    <a:pt x="177268" y="123681"/>
                  </a:cubicBezTo>
                  <a:cubicBezTo>
                    <a:pt x="177544" y="123681"/>
                    <a:pt x="177819" y="123700"/>
                    <a:pt x="178092" y="123700"/>
                  </a:cubicBezTo>
                  <a:cubicBezTo>
                    <a:pt x="178400" y="123700"/>
                    <a:pt x="178707" y="123676"/>
                    <a:pt x="179011" y="123575"/>
                  </a:cubicBezTo>
                  <a:cubicBezTo>
                    <a:pt x="179043" y="123561"/>
                    <a:pt x="179080" y="123556"/>
                    <a:pt x="179117" y="123556"/>
                  </a:cubicBezTo>
                  <a:cubicBezTo>
                    <a:pt x="179174" y="123556"/>
                    <a:pt x="179234" y="123568"/>
                    <a:pt x="179285" y="123575"/>
                  </a:cubicBezTo>
                  <a:cubicBezTo>
                    <a:pt x="179635" y="123657"/>
                    <a:pt x="179980" y="123695"/>
                    <a:pt x="180325" y="123695"/>
                  </a:cubicBezTo>
                  <a:cubicBezTo>
                    <a:pt x="180682" y="123695"/>
                    <a:pt x="181040" y="123654"/>
                    <a:pt x="181404" y="123575"/>
                  </a:cubicBezTo>
                  <a:cubicBezTo>
                    <a:pt x="181577" y="123541"/>
                    <a:pt x="181755" y="123521"/>
                    <a:pt x="181933" y="123521"/>
                  </a:cubicBezTo>
                  <a:close/>
                  <a:moveTo>
                    <a:pt x="203728" y="123539"/>
                  </a:moveTo>
                  <a:cubicBezTo>
                    <a:pt x="203919" y="123539"/>
                    <a:pt x="204109" y="123546"/>
                    <a:pt x="204300" y="123622"/>
                  </a:cubicBezTo>
                  <a:cubicBezTo>
                    <a:pt x="204368" y="123652"/>
                    <a:pt x="204445" y="123673"/>
                    <a:pt x="204523" y="123673"/>
                  </a:cubicBezTo>
                  <a:cubicBezTo>
                    <a:pt x="204540" y="123673"/>
                    <a:pt x="204557" y="123672"/>
                    <a:pt x="204573" y="123670"/>
                  </a:cubicBezTo>
                  <a:cubicBezTo>
                    <a:pt x="204692" y="123661"/>
                    <a:pt x="204809" y="123658"/>
                    <a:pt x="204927" y="123658"/>
                  </a:cubicBezTo>
                  <a:cubicBezTo>
                    <a:pt x="205718" y="123658"/>
                    <a:pt x="206497" y="123828"/>
                    <a:pt x="207290" y="123828"/>
                  </a:cubicBezTo>
                  <a:cubicBezTo>
                    <a:pt x="207353" y="123828"/>
                    <a:pt x="207416" y="123827"/>
                    <a:pt x="207479" y="123825"/>
                  </a:cubicBezTo>
                  <a:cubicBezTo>
                    <a:pt x="207538" y="123825"/>
                    <a:pt x="207598" y="123825"/>
                    <a:pt x="207657" y="123825"/>
                  </a:cubicBezTo>
                  <a:cubicBezTo>
                    <a:pt x="207954" y="123825"/>
                    <a:pt x="208250" y="123833"/>
                    <a:pt x="208538" y="123932"/>
                  </a:cubicBezTo>
                  <a:cubicBezTo>
                    <a:pt x="208637" y="123965"/>
                    <a:pt x="208744" y="123972"/>
                    <a:pt x="208852" y="123972"/>
                  </a:cubicBezTo>
                  <a:cubicBezTo>
                    <a:pt x="208938" y="123972"/>
                    <a:pt x="209025" y="123968"/>
                    <a:pt x="209110" y="123968"/>
                  </a:cubicBezTo>
                  <a:lnTo>
                    <a:pt x="211110" y="123968"/>
                  </a:lnTo>
                  <a:cubicBezTo>
                    <a:pt x="211550" y="123980"/>
                    <a:pt x="212003" y="123944"/>
                    <a:pt x="212443" y="124087"/>
                  </a:cubicBezTo>
                  <a:cubicBezTo>
                    <a:pt x="212525" y="124114"/>
                    <a:pt x="212611" y="124121"/>
                    <a:pt x="212698" y="124121"/>
                  </a:cubicBezTo>
                  <a:cubicBezTo>
                    <a:pt x="212804" y="124121"/>
                    <a:pt x="212911" y="124111"/>
                    <a:pt x="213015" y="124111"/>
                  </a:cubicBezTo>
                  <a:lnTo>
                    <a:pt x="217373" y="124111"/>
                  </a:lnTo>
                  <a:cubicBezTo>
                    <a:pt x="217563" y="124111"/>
                    <a:pt x="217754" y="124111"/>
                    <a:pt x="217944" y="124123"/>
                  </a:cubicBezTo>
                  <a:cubicBezTo>
                    <a:pt x="218147" y="124134"/>
                    <a:pt x="218230" y="124218"/>
                    <a:pt x="218242" y="124444"/>
                  </a:cubicBezTo>
                  <a:cubicBezTo>
                    <a:pt x="218254" y="124658"/>
                    <a:pt x="218254" y="124873"/>
                    <a:pt x="218254" y="125087"/>
                  </a:cubicBezTo>
                  <a:cubicBezTo>
                    <a:pt x="218254" y="129790"/>
                    <a:pt x="218254" y="134505"/>
                    <a:pt x="218254" y="139220"/>
                  </a:cubicBezTo>
                  <a:cubicBezTo>
                    <a:pt x="218254" y="139624"/>
                    <a:pt x="218230" y="140017"/>
                    <a:pt x="218361" y="140422"/>
                  </a:cubicBezTo>
                  <a:cubicBezTo>
                    <a:pt x="218420" y="140589"/>
                    <a:pt x="218397" y="140791"/>
                    <a:pt x="218397" y="140982"/>
                  </a:cubicBezTo>
                  <a:cubicBezTo>
                    <a:pt x="218397" y="141720"/>
                    <a:pt x="218385" y="142458"/>
                    <a:pt x="218397" y="143196"/>
                  </a:cubicBezTo>
                  <a:cubicBezTo>
                    <a:pt x="218397" y="143720"/>
                    <a:pt x="218337" y="144244"/>
                    <a:pt x="218516" y="144756"/>
                  </a:cubicBezTo>
                  <a:cubicBezTo>
                    <a:pt x="218551" y="144863"/>
                    <a:pt x="218528" y="144994"/>
                    <a:pt x="218528" y="145113"/>
                  </a:cubicBezTo>
                  <a:cubicBezTo>
                    <a:pt x="218539" y="146328"/>
                    <a:pt x="218539" y="147530"/>
                    <a:pt x="218539" y="148745"/>
                  </a:cubicBezTo>
                  <a:cubicBezTo>
                    <a:pt x="218539" y="148864"/>
                    <a:pt x="218539" y="148983"/>
                    <a:pt x="218528" y="149102"/>
                  </a:cubicBezTo>
                  <a:cubicBezTo>
                    <a:pt x="218516" y="149268"/>
                    <a:pt x="218420" y="149376"/>
                    <a:pt x="218254" y="149376"/>
                  </a:cubicBezTo>
                  <a:cubicBezTo>
                    <a:pt x="218039" y="149388"/>
                    <a:pt x="217825" y="149388"/>
                    <a:pt x="217611" y="149388"/>
                  </a:cubicBezTo>
                  <a:cubicBezTo>
                    <a:pt x="216742" y="149392"/>
                    <a:pt x="215871" y="149393"/>
                    <a:pt x="215000" y="149393"/>
                  </a:cubicBezTo>
                  <a:cubicBezTo>
                    <a:pt x="213257" y="149393"/>
                    <a:pt x="211511" y="149388"/>
                    <a:pt x="209765" y="149388"/>
                  </a:cubicBezTo>
                  <a:lnTo>
                    <a:pt x="201835" y="149388"/>
                  </a:lnTo>
                  <a:cubicBezTo>
                    <a:pt x="201774" y="149388"/>
                    <a:pt x="201714" y="149388"/>
                    <a:pt x="201654" y="149388"/>
                  </a:cubicBezTo>
                  <a:cubicBezTo>
                    <a:pt x="201384" y="149388"/>
                    <a:pt x="201119" y="149380"/>
                    <a:pt x="200847" y="149292"/>
                  </a:cubicBezTo>
                  <a:cubicBezTo>
                    <a:pt x="200741" y="149259"/>
                    <a:pt x="200624" y="149252"/>
                    <a:pt x="200504" y="149252"/>
                  </a:cubicBezTo>
                  <a:cubicBezTo>
                    <a:pt x="200409" y="149252"/>
                    <a:pt x="200311" y="149257"/>
                    <a:pt x="200216" y="149257"/>
                  </a:cubicBezTo>
                  <a:cubicBezTo>
                    <a:pt x="199239" y="149245"/>
                    <a:pt x="198263" y="149245"/>
                    <a:pt x="197287" y="149245"/>
                  </a:cubicBezTo>
                  <a:cubicBezTo>
                    <a:pt x="197120" y="149245"/>
                    <a:pt x="196953" y="149245"/>
                    <a:pt x="196787" y="149233"/>
                  </a:cubicBezTo>
                  <a:cubicBezTo>
                    <a:pt x="196656" y="149221"/>
                    <a:pt x="196572" y="149126"/>
                    <a:pt x="196560" y="148995"/>
                  </a:cubicBezTo>
                  <a:cubicBezTo>
                    <a:pt x="196537" y="148828"/>
                    <a:pt x="196537" y="148661"/>
                    <a:pt x="196537" y="148495"/>
                  </a:cubicBezTo>
                  <a:cubicBezTo>
                    <a:pt x="196537" y="145030"/>
                    <a:pt x="196537" y="141553"/>
                    <a:pt x="196549" y="138077"/>
                  </a:cubicBezTo>
                  <a:cubicBezTo>
                    <a:pt x="196549" y="137886"/>
                    <a:pt x="196525" y="137684"/>
                    <a:pt x="196584" y="137517"/>
                  </a:cubicBezTo>
                  <a:cubicBezTo>
                    <a:pt x="196691" y="137184"/>
                    <a:pt x="196680" y="136862"/>
                    <a:pt x="196680" y="136529"/>
                  </a:cubicBezTo>
                  <a:cubicBezTo>
                    <a:pt x="196680" y="134838"/>
                    <a:pt x="196680" y="133147"/>
                    <a:pt x="196680" y="131457"/>
                  </a:cubicBezTo>
                  <a:cubicBezTo>
                    <a:pt x="196680" y="131100"/>
                    <a:pt x="196668" y="130754"/>
                    <a:pt x="196787" y="130397"/>
                  </a:cubicBezTo>
                  <a:cubicBezTo>
                    <a:pt x="196846" y="130207"/>
                    <a:pt x="196822" y="129980"/>
                    <a:pt x="196822" y="129766"/>
                  </a:cubicBezTo>
                  <a:cubicBezTo>
                    <a:pt x="196822" y="127933"/>
                    <a:pt x="196822" y="126099"/>
                    <a:pt x="196822" y="124265"/>
                  </a:cubicBezTo>
                  <a:cubicBezTo>
                    <a:pt x="196822" y="123551"/>
                    <a:pt x="196834" y="123539"/>
                    <a:pt x="197525" y="123539"/>
                  </a:cubicBezTo>
                  <a:lnTo>
                    <a:pt x="203585" y="123539"/>
                  </a:lnTo>
                  <a:cubicBezTo>
                    <a:pt x="203633" y="123539"/>
                    <a:pt x="203680" y="123539"/>
                    <a:pt x="203728" y="123539"/>
                  </a:cubicBezTo>
                  <a:close/>
                  <a:moveTo>
                    <a:pt x="230393" y="124110"/>
                  </a:moveTo>
                  <a:cubicBezTo>
                    <a:pt x="230664" y="124110"/>
                    <a:pt x="230942" y="124119"/>
                    <a:pt x="231220" y="124218"/>
                  </a:cubicBezTo>
                  <a:cubicBezTo>
                    <a:pt x="231315" y="124250"/>
                    <a:pt x="231426" y="124255"/>
                    <a:pt x="231539" y="124255"/>
                  </a:cubicBezTo>
                  <a:cubicBezTo>
                    <a:pt x="231595" y="124255"/>
                    <a:pt x="231652" y="124253"/>
                    <a:pt x="231708" y="124253"/>
                  </a:cubicBezTo>
                  <a:lnTo>
                    <a:pt x="233208" y="124253"/>
                  </a:lnTo>
                  <a:cubicBezTo>
                    <a:pt x="233613" y="124265"/>
                    <a:pt x="234006" y="124230"/>
                    <a:pt x="234410" y="124361"/>
                  </a:cubicBezTo>
                  <a:cubicBezTo>
                    <a:pt x="234497" y="124393"/>
                    <a:pt x="234592" y="124401"/>
                    <a:pt x="234689" y="124401"/>
                  </a:cubicBezTo>
                  <a:cubicBezTo>
                    <a:pt x="234779" y="124401"/>
                    <a:pt x="234871" y="124394"/>
                    <a:pt x="234962" y="124394"/>
                  </a:cubicBezTo>
                  <a:cubicBezTo>
                    <a:pt x="234989" y="124394"/>
                    <a:pt x="235015" y="124395"/>
                    <a:pt x="235041" y="124396"/>
                  </a:cubicBezTo>
                  <a:cubicBezTo>
                    <a:pt x="235189" y="124404"/>
                    <a:pt x="235337" y="124405"/>
                    <a:pt x="235484" y="124405"/>
                  </a:cubicBezTo>
                  <a:cubicBezTo>
                    <a:pt x="235653" y="124405"/>
                    <a:pt x="235821" y="124403"/>
                    <a:pt x="235990" y="124403"/>
                  </a:cubicBezTo>
                  <a:cubicBezTo>
                    <a:pt x="236410" y="124403"/>
                    <a:pt x="236829" y="124418"/>
                    <a:pt x="237244" y="124527"/>
                  </a:cubicBezTo>
                  <a:cubicBezTo>
                    <a:pt x="237351" y="124554"/>
                    <a:pt x="237465" y="124562"/>
                    <a:pt x="237582" y="124562"/>
                  </a:cubicBezTo>
                  <a:cubicBezTo>
                    <a:pt x="237777" y="124562"/>
                    <a:pt x="237979" y="124539"/>
                    <a:pt x="238173" y="124539"/>
                  </a:cubicBezTo>
                  <a:cubicBezTo>
                    <a:pt x="238518" y="124551"/>
                    <a:pt x="238875" y="124527"/>
                    <a:pt x="239221" y="124646"/>
                  </a:cubicBezTo>
                  <a:cubicBezTo>
                    <a:pt x="239333" y="124679"/>
                    <a:pt x="239453" y="124687"/>
                    <a:pt x="239574" y="124687"/>
                  </a:cubicBezTo>
                  <a:cubicBezTo>
                    <a:pt x="239671" y="124687"/>
                    <a:pt x="239768" y="124682"/>
                    <a:pt x="239864" y="124682"/>
                  </a:cubicBezTo>
                  <a:cubicBezTo>
                    <a:pt x="240292" y="124694"/>
                    <a:pt x="240518" y="124920"/>
                    <a:pt x="240518" y="125373"/>
                  </a:cubicBezTo>
                  <a:lnTo>
                    <a:pt x="240518" y="125801"/>
                  </a:lnTo>
                  <a:cubicBezTo>
                    <a:pt x="240518" y="127849"/>
                    <a:pt x="240518" y="129897"/>
                    <a:pt x="240518" y="131945"/>
                  </a:cubicBezTo>
                  <a:cubicBezTo>
                    <a:pt x="240518" y="132278"/>
                    <a:pt x="240495" y="132612"/>
                    <a:pt x="240626" y="132933"/>
                  </a:cubicBezTo>
                  <a:cubicBezTo>
                    <a:pt x="240661" y="132993"/>
                    <a:pt x="240661" y="133064"/>
                    <a:pt x="240661" y="133136"/>
                  </a:cubicBezTo>
                  <a:cubicBezTo>
                    <a:pt x="240578" y="134207"/>
                    <a:pt x="240876" y="135267"/>
                    <a:pt x="240816" y="136338"/>
                  </a:cubicBezTo>
                  <a:cubicBezTo>
                    <a:pt x="240792" y="136791"/>
                    <a:pt x="240816" y="137243"/>
                    <a:pt x="240816" y="137696"/>
                  </a:cubicBezTo>
                  <a:cubicBezTo>
                    <a:pt x="240816" y="137958"/>
                    <a:pt x="240816" y="138208"/>
                    <a:pt x="240899" y="138470"/>
                  </a:cubicBezTo>
                  <a:cubicBezTo>
                    <a:pt x="240947" y="138672"/>
                    <a:pt x="240947" y="138886"/>
                    <a:pt x="240947" y="139101"/>
                  </a:cubicBezTo>
                  <a:cubicBezTo>
                    <a:pt x="240947" y="139958"/>
                    <a:pt x="240947" y="140815"/>
                    <a:pt x="240947" y="141672"/>
                  </a:cubicBezTo>
                  <a:cubicBezTo>
                    <a:pt x="240959" y="142125"/>
                    <a:pt x="240923" y="142565"/>
                    <a:pt x="241066" y="143018"/>
                  </a:cubicBezTo>
                  <a:cubicBezTo>
                    <a:pt x="241126" y="143232"/>
                    <a:pt x="241090" y="143482"/>
                    <a:pt x="241090" y="143720"/>
                  </a:cubicBezTo>
                  <a:cubicBezTo>
                    <a:pt x="241102" y="144030"/>
                    <a:pt x="241102" y="144339"/>
                    <a:pt x="241185" y="144637"/>
                  </a:cubicBezTo>
                  <a:cubicBezTo>
                    <a:pt x="241257" y="144863"/>
                    <a:pt x="241221" y="145113"/>
                    <a:pt x="241233" y="145351"/>
                  </a:cubicBezTo>
                  <a:cubicBezTo>
                    <a:pt x="241268" y="145959"/>
                    <a:pt x="241245" y="146578"/>
                    <a:pt x="241340" y="147197"/>
                  </a:cubicBezTo>
                  <a:cubicBezTo>
                    <a:pt x="241447" y="147864"/>
                    <a:pt x="241376" y="148566"/>
                    <a:pt x="241364" y="149257"/>
                  </a:cubicBezTo>
                  <a:cubicBezTo>
                    <a:pt x="241364" y="149423"/>
                    <a:pt x="241257" y="149507"/>
                    <a:pt x="241090" y="149519"/>
                  </a:cubicBezTo>
                  <a:cubicBezTo>
                    <a:pt x="240947" y="149530"/>
                    <a:pt x="240804" y="149530"/>
                    <a:pt x="240661" y="149530"/>
                  </a:cubicBezTo>
                  <a:lnTo>
                    <a:pt x="238518" y="149530"/>
                  </a:lnTo>
                  <a:cubicBezTo>
                    <a:pt x="238256" y="149530"/>
                    <a:pt x="238006" y="149530"/>
                    <a:pt x="237744" y="149459"/>
                  </a:cubicBezTo>
                  <a:cubicBezTo>
                    <a:pt x="237518" y="149399"/>
                    <a:pt x="237280" y="149399"/>
                    <a:pt x="237042" y="149399"/>
                  </a:cubicBezTo>
                  <a:cubicBezTo>
                    <a:pt x="236244" y="149393"/>
                    <a:pt x="235446" y="149393"/>
                    <a:pt x="234649" y="149393"/>
                  </a:cubicBezTo>
                  <a:cubicBezTo>
                    <a:pt x="233851" y="149393"/>
                    <a:pt x="233053" y="149393"/>
                    <a:pt x="232255" y="149388"/>
                  </a:cubicBezTo>
                  <a:cubicBezTo>
                    <a:pt x="232160" y="149388"/>
                    <a:pt x="232066" y="149389"/>
                    <a:pt x="231972" y="149389"/>
                  </a:cubicBezTo>
                  <a:cubicBezTo>
                    <a:pt x="231737" y="149389"/>
                    <a:pt x="231505" y="149377"/>
                    <a:pt x="231267" y="149292"/>
                  </a:cubicBezTo>
                  <a:cubicBezTo>
                    <a:pt x="231148" y="149251"/>
                    <a:pt x="231017" y="149230"/>
                    <a:pt x="230885" y="149230"/>
                  </a:cubicBezTo>
                  <a:cubicBezTo>
                    <a:pt x="230752" y="149230"/>
                    <a:pt x="230618" y="149251"/>
                    <a:pt x="230493" y="149292"/>
                  </a:cubicBezTo>
                  <a:cubicBezTo>
                    <a:pt x="230264" y="149377"/>
                    <a:pt x="230028" y="149389"/>
                    <a:pt x="229791" y="149389"/>
                  </a:cubicBezTo>
                  <a:cubicBezTo>
                    <a:pt x="229696" y="149389"/>
                    <a:pt x="229600" y="149388"/>
                    <a:pt x="229505" y="149388"/>
                  </a:cubicBezTo>
                  <a:cubicBezTo>
                    <a:pt x="228993" y="149393"/>
                    <a:pt x="228481" y="149396"/>
                    <a:pt x="227971" y="149396"/>
                  </a:cubicBezTo>
                  <a:cubicBezTo>
                    <a:pt x="227460" y="149396"/>
                    <a:pt x="226951" y="149393"/>
                    <a:pt x="226445" y="149388"/>
                  </a:cubicBezTo>
                  <a:cubicBezTo>
                    <a:pt x="226299" y="149388"/>
                    <a:pt x="226154" y="149398"/>
                    <a:pt x="226008" y="149398"/>
                  </a:cubicBezTo>
                  <a:cubicBezTo>
                    <a:pt x="225844" y="149398"/>
                    <a:pt x="225680" y="149385"/>
                    <a:pt x="225516" y="149328"/>
                  </a:cubicBezTo>
                  <a:cubicBezTo>
                    <a:pt x="225481" y="149316"/>
                    <a:pt x="225421" y="149304"/>
                    <a:pt x="225386" y="149304"/>
                  </a:cubicBezTo>
                  <a:cubicBezTo>
                    <a:pt x="224811" y="149385"/>
                    <a:pt x="224239" y="149406"/>
                    <a:pt x="223666" y="149406"/>
                  </a:cubicBezTo>
                  <a:cubicBezTo>
                    <a:pt x="223051" y="149406"/>
                    <a:pt x="222435" y="149382"/>
                    <a:pt x="221818" y="149382"/>
                  </a:cubicBezTo>
                  <a:cubicBezTo>
                    <a:pt x="221654" y="149382"/>
                    <a:pt x="221490" y="149383"/>
                    <a:pt x="221325" y="149388"/>
                  </a:cubicBezTo>
                  <a:cubicBezTo>
                    <a:pt x="221159" y="149392"/>
                    <a:pt x="220992" y="149393"/>
                    <a:pt x="220825" y="149393"/>
                  </a:cubicBezTo>
                  <a:cubicBezTo>
                    <a:pt x="220492" y="149393"/>
                    <a:pt x="220159" y="149388"/>
                    <a:pt x="219825" y="149388"/>
                  </a:cubicBezTo>
                  <a:cubicBezTo>
                    <a:pt x="219682" y="149388"/>
                    <a:pt x="219540" y="149388"/>
                    <a:pt x="219397" y="149376"/>
                  </a:cubicBezTo>
                  <a:cubicBezTo>
                    <a:pt x="219242" y="149364"/>
                    <a:pt x="219135" y="149280"/>
                    <a:pt x="219111" y="149114"/>
                  </a:cubicBezTo>
                  <a:cubicBezTo>
                    <a:pt x="219099" y="148947"/>
                    <a:pt x="219099" y="148780"/>
                    <a:pt x="219099" y="148614"/>
                  </a:cubicBezTo>
                  <a:cubicBezTo>
                    <a:pt x="219099" y="147971"/>
                    <a:pt x="219111" y="147340"/>
                    <a:pt x="219099" y="146697"/>
                  </a:cubicBezTo>
                  <a:cubicBezTo>
                    <a:pt x="219099" y="146244"/>
                    <a:pt x="219135" y="145792"/>
                    <a:pt x="218992" y="145351"/>
                  </a:cubicBezTo>
                  <a:cubicBezTo>
                    <a:pt x="218932" y="145173"/>
                    <a:pt x="218968" y="144970"/>
                    <a:pt x="218956" y="144780"/>
                  </a:cubicBezTo>
                  <a:cubicBezTo>
                    <a:pt x="218932" y="143982"/>
                    <a:pt x="219039" y="143172"/>
                    <a:pt x="218837" y="142375"/>
                  </a:cubicBezTo>
                  <a:cubicBezTo>
                    <a:pt x="218789" y="142196"/>
                    <a:pt x="218825" y="141994"/>
                    <a:pt x="218825" y="141803"/>
                  </a:cubicBezTo>
                  <a:cubicBezTo>
                    <a:pt x="218813" y="139589"/>
                    <a:pt x="218813" y="137374"/>
                    <a:pt x="218813" y="135160"/>
                  </a:cubicBezTo>
                  <a:cubicBezTo>
                    <a:pt x="218813" y="134874"/>
                    <a:pt x="218825" y="134600"/>
                    <a:pt x="218730" y="134314"/>
                  </a:cubicBezTo>
                  <a:cubicBezTo>
                    <a:pt x="218670" y="134148"/>
                    <a:pt x="218682" y="133945"/>
                    <a:pt x="218682" y="133755"/>
                  </a:cubicBezTo>
                  <a:cubicBezTo>
                    <a:pt x="218682" y="130778"/>
                    <a:pt x="218670" y="127802"/>
                    <a:pt x="218682" y="124837"/>
                  </a:cubicBezTo>
                  <a:cubicBezTo>
                    <a:pt x="218682" y="124123"/>
                    <a:pt x="218682" y="124111"/>
                    <a:pt x="219385" y="124111"/>
                  </a:cubicBezTo>
                  <a:lnTo>
                    <a:pt x="230231" y="124111"/>
                  </a:lnTo>
                  <a:cubicBezTo>
                    <a:pt x="230285" y="124111"/>
                    <a:pt x="230339" y="124110"/>
                    <a:pt x="230393" y="124110"/>
                  </a:cubicBezTo>
                  <a:close/>
                  <a:moveTo>
                    <a:pt x="241391" y="124679"/>
                  </a:moveTo>
                  <a:cubicBezTo>
                    <a:pt x="241456" y="124679"/>
                    <a:pt x="241533" y="124691"/>
                    <a:pt x="241626" y="124718"/>
                  </a:cubicBezTo>
                  <a:cubicBezTo>
                    <a:pt x="242003" y="124817"/>
                    <a:pt x="242380" y="124825"/>
                    <a:pt x="242750" y="124825"/>
                  </a:cubicBezTo>
                  <a:cubicBezTo>
                    <a:pt x="242824" y="124825"/>
                    <a:pt x="242898" y="124825"/>
                    <a:pt x="242971" y="124825"/>
                  </a:cubicBezTo>
                  <a:lnTo>
                    <a:pt x="249758" y="124825"/>
                  </a:lnTo>
                  <a:cubicBezTo>
                    <a:pt x="250043" y="124825"/>
                    <a:pt x="250317" y="124825"/>
                    <a:pt x="250603" y="124908"/>
                  </a:cubicBezTo>
                  <a:cubicBezTo>
                    <a:pt x="250829" y="124968"/>
                    <a:pt x="251079" y="124956"/>
                    <a:pt x="251305" y="124968"/>
                  </a:cubicBezTo>
                  <a:cubicBezTo>
                    <a:pt x="251424" y="124974"/>
                    <a:pt x="251542" y="124976"/>
                    <a:pt x="251661" y="124976"/>
                  </a:cubicBezTo>
                  <a:cubicBezTo>
                    <a:pt x="251860" y="124976"/>
                    <a:pt x="252059" y="124971"/>
                    <a:pt x="252257" y="124971"/>
                  </a:cubicBezTo>
                  <a:cubicBezTo>
                    <a:pt x="252629" y="124971"/>
                    <a:pt x="252999" y="124990"/>
                    <a:pt x="253365" y="125099"/>
                  </a:cubicBezTo>
                  <a:cubicBezTo>
                    <a:pt x="253446" y="125118"/>
                    <a:pt x="253531" y="125124"/>
                    <a:pt x="253617" y="125124"/>
                  </a:cubicBezTo>
                  <a:cubicBezTo>
                    <a:pt x="253747" y="125124"/>
                    <a:pt x="253880" y="125111"/>
                    <a:pt x="254008" y="125111"/>
                  </a:cubicBezTo>
                  <a:lnTo>
                    <a:pt x="263855" y="125111"/>
                  </a:lnTo>
                  <a:cubicBezTo>
                    <a:pt x="263874" y="125111"/>
                    <a:pt x="263894" y="125111"/>
                    <a:pt x="263912" y="125111"/>
                  </a:cubicBezTo>
                  <a:cubicBezTo>
                    <a:pt x="264396" y="125111"/>
                    <a:pt x="264465" y="125122"/>
                    <a:pt x="264545" y="125718"/>
                  </a:cubicBezTo>
                  <a:cubicBezTo>
                    <a:pt x="264676" y="126599"/>
                    <a:pt x="264640" y="127480"/>
                    <a:pt x="264664" y="128349"/>
                  </a:cubicBezTo>
                  <a:cubicBezTo>
                    <a:pt x="264676" y="128635"/>
                    <a:pt x="264640" y="128921"/>
                    <a:pt x="264759" y="129195"/>
                  </a:cubicBezTo>
                  <a:cubicBezTo>
                    <a:pt x="264783" y="129230"/>
                    <a:pt x="264795" y="129290"/>
                    <a:pt x="264795" y="129337"/>
                  </a:cubicBezTo>
                  <a:cubicBezTo>
                    <a:pt x="264736" y="130076"/>
                    <a:pt x="264962" y="130790"/>
                    <a:pt x="264950" y="131528"/>
                  </a:cubicBezTo>
                  <a:cubicBezTo>
                    <a:pt x="264950" y="131790"/>
                    <a:pt x="264938" y="132052"/>
                    <a:pt x="265033" y="132302"/>
                  </a:cubicBezTo>
                  <a:cubicBezTo>
                    <a:pt x="265069" y="132385"/>
                    <a:pt x="265093" y="132493"/>
                    <a:pt x="265081" y="132576"/>
                  </a:cubicBezTo>
                  <a:cubicBezTo>
                    <a:pt x="265010" y="133302"/>
                    <a:pt x="265152" y="134005"/>
                    <a:pt x="265260" y="134707"/>
                  </a:cubicBezTo>
                  <a:cubicBezTo>
                    <a:pt x="265367" y="135362"/>
                    <a:pt x="265295" y="136029"/>
                    <a:pt x="265486" y="136672"/>
                  </a:cubicBezTo>
                  <a:cubicBezTo>
                    <a:pt x="265533" y="136826"/>
                    <a:pt x="265521" y="137005"/>
                    <a:pt x="265521" y="137172"/>
                  </a:cubicBezTo>
                  <a:cubicBezTo>
                    <a:pt x="265521" y="137719"/>
                    <a:pt x="265521" y="138267"/>
                    <a:pt x="265521" y="138815"/>
                  </a:cubicBezTo>
                  <a:cubicBezTo>
                    <a:pt x="265533" y="139255"/>
                    <a:pt x="265498" y="139708"/>
                    <a:pt x="265641" y="140160"/>
                  </a:cubicBezTo>
                  <a:cubicBezTo>
                    <a:pt x="265700" y="140351"/>
                    <a:pt x="265664" y="140577"/>
                    <a:pt x="265664" y="140791"/>
                  </a:cubicBezTo>
                  <a:cubicBezTo>
                    <a:pt x="265664" y="142291"/>
                    <a:pt x="265664" y="143792"/>
                    <a:pt x="265664" y="145292"/>
                  </a:cubicBezTo>
                  <a:cubicBezTo>
                    <a:pt x="265664" y="145601"/>
                    <a:pt x="265652" y="145911"/>
                    <a:pt x="265760" y="146209"/>
                  </a:cubicBezTo>
                  <a:cubicBezTo>
                    <a:pt x="265807" y="146340"/>
                    <a:pt x="265807" y="146494"/>
                    <a:pt x="265807" y="146625"/>
                  </a:cubicBezTo>
                  <a:cubicBezTo>
                    <a:pt x="265807" y="147602"/>
                    <a:pt x="265807" y="148578"/>
                    <a:pt x="265807" y="149554"/>
                  </a:cubicBezTo>
                  <a:cubicBezTo>
                    <a:pt x="265807" y="149649"/>
                    <a:pt x="265807" y="149745"/>
                    <a:pt x="265795" y="149840"/>
                  </a:cubicBezTo>
                  <a:cubicBezTo>
                    <a:pt x="265783" y="149971"/>
                    <a:pt x="265712" y="150078"/>
                    <a:pt x="265581" y="150078"/>
                  </a:cubicBezTo>
                  <a:cubicBezTo>
                    <a:pt x="265028" y="150091"/>
                    <a:pt x="264475" y="150119"/>
                    <a:pt x="263921" y="150119"/>
                  </a:cubicBezTo>
                  <a:cubicBezTo>
                    <a:pt x="263474" y="150119"/>
                    <a:pt x="263028" y="150101"/>
                    <a:pt x="262581" y="150042"/>
                  </a:cubicBezTo>
                  <a:cubicBezTo>
                    <a:pt x="262331" y="150007"/>
                    <a:pt x="262069" y="149959"/>
                    <a:pt x="261807" y="149959"/>
                  </a:cubicBezTo>
                  <a:lnTo>
                    <a:pt x="258378" y="149959"/>
                  </a:lnTo>
                  <a:cubicBezTo>
                    <a:pt x="258231" y="149959"/>
                    <a:pt x="258083" y="149963"/>
                    <a:pt x="257934" y="149963"/>
                  </a:cubicBezTo>
                  <a:cubicBezTo>
                    <a:pt x="257637" y="149963"/>
                    <a:pt x="257338" y="149947"/>
                    <a:pt x="257044" y="149852"/>
                  </a:cubicBezTo>
                  <a:cubicBezTo>
                    <a:pt x="256963" y="149825"/>
                    <a:pt x="256877" y="149817"/>
                    <a:pt x="256789" y="149817"/>
                  </a:cubicBezTo>
                  <a:cubicBezTo>
                    <a:pt x="256684" y="149817"/>
                    <a:pt x="256577" y="149828"/>
                    <a:pt x="256473" y="149828"/>
                  </a:cubicBezTo>
                  <a:cubicBezTo>
                    <a:pt x="255282" y="149816"/>
                    <a:pt x="254091" y="149816"/>
                    <a:pt x="252901" y="149816"/>
                  </a:cubicBezTo>
                  <a:cubicBezTo>
                    <a:pt x="252787" y="149816"/>
                    <a:pt x="252673" y="149818"/>
                    <a:pt x="252560" y="149818"/>
                  </a:cubicBezTo>
                  <a:cubicBezTo>
                    <a:pt x="252249" y="149818"/>
                    <a:pt x="251941" y="149805"/>
                    <a:pt x="251627" y="149709"/>
                  </a:cubicBezTo>
                  <a:cubicBezTo>
                    <a:pt x="251540" y="149682"/>
                    <a:pt x="251446" y="149675"/>
                    <a:pt x="251349" y="149675"/>
                  </a:cubicBezTo>
                  <a:cubicBezTo>
                    <a:pt x="251233" y="149675"/>
                    <a:pt x="251113" y="149685"/>
                    <a:pt x="250996" y="149685"/>
                  </a:cubicBezTo>
                  <a:cubicBezTo>
                    <a:pt x="249258" y="149673"/>
                    <a:pt x="247519" y="149673"/>
                    <a:pt x="245781" y="149673"/>
                  </a:cubicBezTo>
                  <a:cubicBezTo>
                    <a:pt x="245719" y="149673"/>
                    <a:pt x="245657" y="149674"/>
                    <a:pt x="245595" y="149674"/>
                  </a:cubicBezTo>
                  <a:cubicBezTo>
                    <a:pt x="245348" y="149674"/>
                    <a:pt x="245102" y="149666"/>
                    <a:pt x="244864" y="149590"/>
                  </a:cubicBezTo>
                  <a:cubicBezTo>
                    <a:pt x="244737" y="149547"/>
                    <a:pt x="244597" y="149541"/>
                    <a:pt x="244458" y="149541"/>
                  </a:cubicBezTo>
                  <a:cubicBezTo>
                    <a:pt x="244402" y="149541"/>
                    <a:pt x="244347" y="149542"/>
                    <a:pt x="244293" y="149542"/>
                  </a:cubicBezTo>
                  <a:cubicBezTo>
                    <a:pt x="243983" y="149536"/>
                    <a:pt x="243676" y="149536"/>
                    <a:pt x="243370" y="149536"/>
                  </a:cubicBezTo>
                  <a:cubicBezTo>
                    <a:pt x="243063" y="149536"/>
                    <a:pt x="242757" y="149536"/>
                    <a:pt x="242447" y="149530"/>
                  </a:cubicBezTo>
                  <a:cubicBezTo>
                    <a:pt x="242007" y="149530"/>
                    <a:pt x="241971" y="149483"/>
                    <a:pt x="241959" y="149030"/>
                  </a:cubicBezTo>
                  <a:cubicBezTo>
                    <a:pt x="241947" y="148673"/>
                    <a:pt x="241959" y="148316"/>
                    <a:pt x="241947" y="147959"/>
                  </a:cubicBezTo>
                  <a:cubicBezTo>
                    <a:pt x="241947" y="147459"/>
                    <a:pt x="241995" y="146959"/>
                    <a:pt x="241840" y="146471"/>
                  </a:cubicBezTo>
                  <a:cubicBezTo>
                    <a:pt x="241780" y="146316"/>
                    <a:pt x="241816" y="146137"/>
                    <a:pt x="241816" y="145970"/>
                  </a:cubicBezTo>
                  <a:cubicBezTo>
                    <a:pt x="241804" y="145637"/>
                    <a:pt x="241840" y="145304"/>
                    <a:pt x="241697" y="144982"/>
                  </a:cubicBezTo>
                  <a:cubicBezTo>
                    <a:pt x="241673" y="144923"/>
                    <a:pt x="241673" y="144851"/>
                    <a:pt x="241673" y="144780"/>
                  </a:cubicBezTo>
                  <a:cubicBezTo>
                    <a:pt x="241709" y="143423"/>
                    <a:pt x="241435" y="142077"/>
                    <a:pt x="241518" y="140720"/>
                  </a:cubicBezTo>
                  <a:cubicBezTo>
                    <a:pt x="241542" y="140327"/>
                    <a:pt x="241554" y="139922"/>
                    <a:pt x="241411" y="139517"/>
                  </a:cubicBezTo>
                  <a:cubicBezTo>
                    <a:pt x="241364" y="139351"/>
                    <a:pt x="241388" y="139148"/>
                    <a:pt x="241388" y="138958"/>
                  </a:cubicBezTo>
                  <a:cubicBezTo>
                    <a:pt x="241388" y="138148"/>
                    <a:pt x="241388" y="137338"/>
                    <a:pt x="241376" y="136529"/>
                  </a:cubicBezTo>
                  <a:cubicBezTo>
                    <a:pt x="241376" y="136029"/>
                    <a:pt x="241423" y="135529"/>
                    <a:pt x="241268" y="135041"/>
                  </a:cubicBezTo>
                  <a:cubicBezTo>
                    <a:pt x="241209" y="134850"/>
                    <a:pt x="241245" y="134624"/>
                    <a:pt x="241245" y="134410"/>
                  </a:cubicBezTo>
                  <a:cubicBezTo>
                    <a:pt x="241233" y="133957"/>
                    <a:pt x="241268" y="133505"/>
                    <a:pt x="241126" y="133064"/>
                  </a:cubicBezTo>
                  <a:cubicBezTo>
                    <a:pt x="241066" y="132886"/>
                    <a:pt x="241102" y="132683"/>
                    <a:pt x="241102" y="132493"/>
                  </a:cubicBezTo>
                  <a:lnTo>
                    <a:pt x="241102" y="128933"/>
                  </a:lnTo>
                  <a:lnTo>
                    <a:pt x="241102" y="128921"/>
                  </a:lnTo>
                  <a:lnTo>
                    <a:pt x="241102" y="125492"/>
                  </a:lnTo>
                  <a:lnTo>
                    <a:pt x="241102" y="125135"/>
                  </a:lnTo>
                  <a:cubicBezTo>
                    <a:pt x="241092" y="124838"/>
                    <a:pt x="241163" y="124679"/>
                    <a:pt x="241391" y="124679"/>
                  </a:cubicBezTo>
                  <a:close/>
                  <a:moveTo>
                    <a:pt x="67444" y="146522"/>
                  </a:moveTo>
                  <a:cubicBezTo>
                    <a:pt x="67829" y="146522"/>
                    <a:pt x="68217" y="146547"/>
                    <a:pt x="68604" y="146554"/>
                  </a:cubicBezTo>
                  <a:cubicBezTo>
                    <a:pt x="68771" y="146554"/>
                    <a:pt x="68854" y="146685"/>
                    <a:pt x="68854" y="146840"/>
                  </a:cubicBezTo>
                  <a:cubicBezTo>
                    <a:pt x="68854" y="147006"/>
                    <a:pt x="68890" y="147185"/>
                    <a:pt x="68842" y="147340"/>
                  </a:cubicBezTo>
                  <a:cubicBezTo>
                    <a:pt x="68687" y="147804"/>
                    <a:pt x="68735" y="148280"/>
                    <a:pt x="68723" y="148757"/>
                  </a:cubicBezTo>
                  <a:cubicBezTo>
                    <a:pt x="68699" y="149435"/>
                    <a:pt x="68747" y="150126"/>
                    <a:pt x="68616" y="150816"/>
                  </a:cubicBezTo>
                  <a:cubicBezTo>
                    <a:pt x="68509" y="151364"/>
                    <a:pt x="68592" y="151947"/>
                    <a:pt x="68580" y="152519"/>
                  </a:cubicBezTo>
                  <a:cubicBezTo>
                    <a:pt x="68568" y="152971"/>
                    <a:pt x="68616" y="153424"/>
                    <a:pt x="68461" y="153864"/>
                  </a:cubicBezTo>
                  <a:cubicBezTo>
                    <a:pt x="68414" y="154019"/>
                    <a:pt x="68437" y="154198"/>
                    <a:pt x="68437" y="154364"/>
                  </a:cubicBezTo>
                  <a:cubicBezTo>
                    <a:pt x="68437" y="154960"/>
                    <a:pt x="68437" y="155555"/>
                    <a:pt x="68437" y="156150"/>
                  </a:cubicBezTo>
                  <a:cubicBezTo>
                    <a:pt x="68437" y="156448"/>
                    <a:pt x="68449" y="156757"/>
                    <a:pt x="68342" y="157067"/>
                  </a:cubicBezTo>
                  <a:cubicBezTo>
                    <a:pt x="68283" y="157234"/>
                    <a:pt x="68294" y="157436"/>
                    <a:pt x="68294" y="157627"/>
                  </a:cubicBezTo>
                  <a:cubicBezTo>
                    <a:pt x="68294" y="158293"/>
                    <a:pt x="68294" y="158960"/>
                    <a:pt x="68294" y="159627"/>
                  </a:cubicBezTo>
                  <a:cubicBezTo>
                    <a:pt x="68283" y="160151"/>
                    <a:pt x="68342" y="160675"/>
                    <a:pt x="68175" y="161187"/>
                  </a:cubicBezTo>
                  <a:cubicBezTo>
                    <a:pt x="68128" y="161329"/>
                    <a:pt x="68152" y="161508"/>
                    <a:pt x="68152" y="161675"/>
                  </a:cubicBezTo>
                  <a:cubicBezTo>
                    <a:pt x="68152" y="162699"/>
                    <a:pt x="68152" y="163723"/>
                    <a:pt x="68152" y="164747"/>
                  </a:cubicBezTo>
                  <a:cubicBezTo>
                    <a:pt x="68140" y="165151"/>
                    <a:pt x="68199" y="165556"/>
                    <a:pt x="68044" y="165949"/>
                  </a:cubicBezTo>
                  <a:cubicBezTo>
                    <a:pt x="68009" y="166056"/>
                    <a:pt x="68021" y="166187"/>
                    <a:pt x="68056" y="166294"/>
                  </a:cubicBezTo>
                  <a:cubicBezTo>
                    <a:pt x="68235" y="166842"/>
                    <a:pt x="68116" y="167390"/>
                    <a:pt x="68140" y="167926"/>
                  </a:cubicBezTo>
                  <a:cubicBezTo>
                    <a:pt x="68152" y="168021"/>
                    <a:pt x="68128" y="168116"/>
                    <a:pt x="68092" y="168211"/>
                  </a:cubicBezTo>
                  <a:cubicBezTo>
                    <a:pt x="67997" y="168461"/>
                    <a:pt x="67985" y="168711"/>
                    <a:pt x="68080" y="168973"/>
                  </a:cubicBezTo>
                  <a:cubicBezTo>
                    <a:pt x="68187" y="169247"/>
                    <a:pt x="68152" y="169533"/>
                    <a:pt x="68140" y="169819"/>
                  </a:cubicBezTo>
                  <a:cubicBezTo>
                    <a:pt x="68128" y="169985"/>
                    <a:pt x="68033" y="170081"/>
                    <a:pt x="67866" y="170092"/>
                  </a:cubicBezTo>
                  <a:cubicBezTo>
                    <a:pt x="67652" y="170104"/>
                    <a:pt x="67437" y="170104"/>
                    <a:pt x="67223" y="170104"/>
                  </a:cubicBezTo>
                  <a:lnTo>
                    <a:pt x="45446" y="170104"/>
                  </a:lnTo>
                  <a:cubicBezTo>
                    <a:pt x="45359" y="170104"/>
                    <a:pt x="45281" y="170105"/>
                    <a:pt x="45210" y="170105"/>
                  </a:cubicBezTo>
                  <a:cubicBezTo>
                    <a:pt x="44550" y="170105"/>
                    <a:pt x="44589" y="170066"/>
                    <a:pt x="44589" y="169259"/>
                  </a:cubicBezTo>
                  <a:cubicBezTo>
                    <a:pt x="44589" y="167068"/>
                    <a:pt x="44589" y="164878"/>
                    <a:pt x="44577" y="162687"/>
                  </a:cubicBezTo>
                  <a:cubicBezTo>
                    <a:pt x="44577" y="162353"/>
                    <a:pt x="44589" y="162020"/>
                    <a:pt x="44482" y="161699"/>
                  </a:cubicBezTo>
                  <a:cubicBezTo>
                    <a:pt x="44422" y="161520"/>
                    <a:pt x="44446" y="161318"/>
                    <a:pt x="44446" y="161127"/>
                  </a:cubicBezTo>
                  <a:cubicBezTo>
                    <a:pt x="44446" y="156757"/>
                    <a:pt x="44446" y="152376"/>
                    <a:pt x="44446" y="147995"/>
                  </a:cubicBezTo>
                  <a:cubicBezTo>
                    <a:pt x="44446" y="147256"/>
                    <a:pt x="44446" y="147256"/>
                    <a:pt x="45196" y="147256"/>
                  </a:cubicBezTo>
                  <a:lnTo>
                    <a:pt x="48983" y="147256"/>
                  </a:lnTo>
                  <a:cubicBezTo>
                    <a:pt x="49387" y="147244"/>
                    <a:pt x="49792" y="147280"/>
                    <a:pt x="50185" y="147137"/>
                  </a:cubicBezTo>
                  <a:cubicBezTo>
                    <a:pt x="50262" y="147113"/>
                    <a:pt x="50346" y="147107"/>
                    <a:pt x="50431" y="147107"/>
                  </a:cubicBezTo>
                  <a:cubicBezTo>
                    <a:pt x="50515" y="147107"/>
                    <a:pt x="50602" y="147113"/>
                    <a:pt x="50685" y="147113"/>
                  </a:cubicBezTo>
                  <a:lnTo>
                    <a:pt x="52602" y="147113"/>
                  </a:lnTo>
                  <a:cubicBezTo>
                    <a:pt x="52983" y="147102"/>
                    <a:pt x="53364" y="147125"/>
                    <a:pt x="53733" y="147006"/>
                  </a:cubicBezTo>
                  <a:cubicBezTo>
                    <a:pt x="53825" y="146974"/>
                    <a:pt x="53923" y="146966"/>
                    <a:pt x="54021" y="146966"/>
                  </a:cubicBezTo>
                  <a:cubicBezTo>
                    <a:pt x="54113" y="146966"/>
                    <a:pt x="54205" y="146973"/>
                    <a:pt x="54297" y="146973"/>
                  </a:cubicBezTo>
                  <a:cubicBezTo>
                    <a:pt x="54323" y="146973"/>
                    <a:pt x="54350" y="146972"/>
                    <a:pt x="54376" y="146971"/>
                  </a:cubicBezTo>
                  <a:cubicBezTo>
                    <a:pt x="55102" y="146935"/>
                    <a:pt x="55841" y="147006"/>
                    <a:pt x="56579" y="146852"/>
                  </a:cubicBezTo>
                  <a:cubicBezTo>
                    <a:pt x="56760" y="146813"/>
                    <a:pt x="56946" y="146802"/>
                    <a:pt x="57136" y="146802"/>
                  </a:cubicBezTo>
                  <a:cubicBezTo>
                    <a:pt x="57420" y="146802"/>
                    <a:pt x="57710" y="146828"/>
                    <a:pt x="57996" y="146828"/>
                  </a:cubicBezTo>
                  <a:cubicBezTo>
                    <a:pt x="58257" y="146816"/>
                    <a:pt x="58519" y="146840"/>
                    <a:pt x="58769" y="146732"/>
                  </a:cubicBezTo>
                  <a:cubicBezTo>
                    <a:pt x="58898" y="146688"/>
                    <a:pt x="59026" y="146677"/>
                    <a:pt x="59154" y="146677"/>
                  </a:cubicBezTo>
                  <a:cubicBezTo>
                    <a:pt x="59264" y="146677"/>
                    <a:pt x="59374" y="146685"/>
                    <a:pt x="59484" y="146685"/>
                  </a:cubicBezTo>
                  <a:cubicBezTo>
                    <a:pt x="61532" y="146685"/>
                    <a:pt x="63580" y="146685"/>
                    <a:pt x="65627" y="146673"/>
                  </a:cubicBezTo>
                  <a:cubicBezTo>
                    <a:pt x="65925" y="146673"/>
                    <a:pt x="66235" y="146637"/>
                    <a:pt x="66544" y="146590"/>
                  </a:cubicBezTo>
                  <a:cubicBezTo>
                    <a:pt x="66842" y="146537"/>
                    <a:pt x="67142" y="146522"/>
                    <a:pt x="67444" y="146522"/>
                  </a:cubicBezTo>
                  <a:close/>
                  <a:moveTo>
                    <a:pt x="43892" y="147260"/>
                  </a:moveTo>
                  <a:cubicBezTo>
                    <a:pt x="44066" y="147260"/>
                    <a:pt x="44142" y="147392"/>
                    <a:pt x="44160" y="147661"/>
                  </a:cubicBezTo>
                  <a:cubicBezTo>
                    <a:pt x="44160" y="147828"/>
                    <a:pt x="44160" y="147995"/>
                    <a:pt x="44160" y="148161"/>
                  </a:cubicBezTo>
                  <a:lnTo>
                    <a:pt x="44160" y="154864"/>
                  </a:lnTo>
                  <a:cubicBezTo>
                    <a:pt x="44160" y="157079"/>
                    <a:pt x="44160" y="159282"/>
                    <a:pt x="44160" y="161496"/>
                  </a:cubicBezTo>
                  <a:cubicBezTo>
                    <a:pt x="44160" y="161830"/>
                    <a:pt x="44137" y="162163"/>
                    <a:pt x="44256" y="162484"/>
                  </a:cubicBezTo>
                  <a:cubicBezTo>
                    <a:pt x="44303" y="162639"/>
                    <a:pt x="44291" y="162818"/>
                    <a:pt x="44291" y="162984"/>
                  </a:cubicBezTo>
                  <a:cubicBezTo>
                    <a:pt x="44291" y="165151"/>
                    <a:pt x="44291" y="167318"/>
                    <a:pt x="44291" y="169485"/>
                  </a:cubicBezTo>
                  <a:cubicBezTo>
                    <a:pt x="44291" y="169581"/>
                    <a:pt x="44291" y="169676"/>
                    <a:pt x="44291" y="169771"/>
                  </a:cubicBezTo>
                  <a:cubicBezTo>
                    <a:pt x="44268" y="169985"/>
                    <a:pt x="44196" y="170069"/>
                    <a:pt x="43982" y="170081"/>
                  </a:cubicBezTo>
                  <a:cubicBezTo>
                    <a:pt x="43815" y="170092"/>
                    <a:pt x="43649" y="170092"/>
                    <a:pt x="43482" y="170092"/>
                  </a:cubicBezTo>
                  <a:lnTo>
                    <a:pt x="37481" y="170092"/>
                  </a:lnTo>
                  <a:cubicBezTo>
                    <a:pt x="37207" y="170092"/>
                    <a:pt x="36921" y="170092"/>
                    <a:pt x="36636" y="170009"/>
                  </a:cubicBezTo>
                  <a:cubicBezTo>
                    <a:pt x="36517" y="169967"/>
                    <a:pt x="36379" y="169961"/>
                    <a:pt x="36241" y="169961"/>
                  </a:cubicBezTo>
                  <a:cubicBezTo>
                    <a:pt x="36186" y="169961"/>
                    <a:pt x="36131" y="169962"/>
                    <a:pt x="36076" y="169962"/>
                  </a:cubicBezTo>
                  <a:lnTo>
                    <a:pt x="25075" y="169962"/>
                  </a:lnTo>
                  <a:cubicBezTo>
                    <a:pt x="25011" y="169962"/>
                    <a:pt x="24948" y="169951"/>
                    <a:pt x="24888" y="169951"/>
                  </a:cubicBezTo>
                  <a:cubicBezTo>
                    <a:pt x="24858" y="169951"/>
                    <a:pt x="24829" y="169954"/>
                    <a:pt x="24801" y="169962"/>
                  </a:cubicBezTo>
                  <a:cubicBezTo>
                    <a:pt x="24332" y="170077"/>
                    <a:pt x="23861" y="170103"/>
                    <a:pt x="23388" y="170103"/>
                  </a:cubicBezTo>
                  <a:cubicBezTo>
                    <a:pt x="23009" y="170103"/>
                    <a:pt x="22628" y="170086"/>
                    <a:pt x="22247" y="170086"/>
                  </a:cubicBezTo>
                  <a:cubicBezTo>
                    <a:pt x="22126" y="170086"/>
                    <a:pt x="22005" y="170088"/>
                    <a:pt x="21884" y="170092"/>
                  </a:cubicBezTo>
                  <a:cubicBezTo>
                    <a:pt x="21551" y="170116"/>
                    <a:pt x="21217" y="170069"/>
                    <a:pt x="20896" y="170212"/>
                  </a:cubicBezTo>
                  <a:cubicBezTo>
                    <a:pt x="20812" y="170235"/>
                    <a:pt x="20705" y="170235"/>
                    <a:pt x="20610" y="170235"/>
                  </a:cubicBezTo>
                  <a:cubicBezTo>
                    <a:pt x="20561" y="170235"/>
                    <a:pt x="20514" y="170235"/>
                    <a:pt x="20470" y="170235"/>
                  </a:cubicBezTo>
                  <a:cubicBezTo>
                    <a:pt x="20280" y="170235"/>
                    <a:pt x="20126" y="170238"/>
                    <a:pt x="20000" y="170238"/>
                  </a:cubicBezTo>
                  <a:cubicBezTo>
                    <a:pt x="19354" y="170238"/>
                    <a:pt x="19453" y="170154"/>
                    <a:pt x="19443" y="169128"/>
                  </a:cubicBezTo>
                  <a:cubicBezTo>
                    <a:pt x="19443" y="168842"/>
                    <a:pt x="19443" y="168568"/>
                    <a:pt x="19348" y="168283"/>
                  </a:cubicBezTo>
                  <a:cubicBezTo>
                    <a:pt x="19288" y="168080"/>
                    <a:pt x="19312" y="167854"/>
                    <a:pt x="19312" y="167652"/>
                  </a:cubicBezTo>
                  <a:cubicBezTo>
                    <a:pt x="19300" y="166199"/>
                    <a:pt x="19300" y="164747"/>
                    <a:pt x="19300" y="163294"/>
                  </a:cubicBezTo>
                  <a:cubicBezTo>
                    <a:pt x="19300" y="163008"/>
                    <a:pt x="19300" y="162723"/>
                    <a:pt x="19217" y="162449"/>
                  </a:cubicBezTo>
                  <a:cubicBezTo>
                    <a:pt x="19157" y="162270"/>
                    <a:pt x="19169" y="162068"/>
                    <a:pt x="19169" y="161877"/>
                  </a:cubicBezTo>
                  <a:cubicBezTo>
                    <a:pt x="19169" y="157484"/>
                    <a:pt x="19157" y="153078"/>
                    <a:pt x="19157" y="148673"/>
                  </a:cubicBezTo>
                  <a:lnTo>
                    <a:pt x="19157" y="148602"/>
                  </a:lnTo>
                  <a:cubicBezTo>
                    <a:pt x="19169" y="148185"/>
                    <a:pt x="19384" y="147971"/>
                    <a:pt x="19800" y="147959"/>
                  </a:cubicBezTo>
                  <a:cubicBezTo>
                    <a:pt x="19871" y="147957"/>
                    <a:pt x="19942" y="147957"/>
                    <a:pt x="20012" y="147957"/>
                  </a:cubicBezTo>
                  <a:cubicBezTo>
                    <a:pt x="20087" y="147957"/>
                    <a:pt x="20162" y="147957"/>
                    <a:pt x="20237" y="147957"/>
                  </a:cubicBezTo>
                  <a:cubicBezTo>
                    <a:pt x="20567" y="147957"/>
                    <a:pt x="20895" y="147947"/>
                    <a:pt x="21217" y="147840"/>
                  </a:cubicBezTo>
                  <a:cubicBezTo>
                    <a:pt x="21295" y="147816"/>
                    <a:pt x="21378" y="147810"/>
                    <a:pt x="21463" y="147810"/>
                  </a:cubicBezTo>
                  <a:cubicBezTo>
                    <a:pt x="21548" y="147810"/>
                    <a:pt x="21634" y="147816"/>
                    <a:pt x="21717" y="147816"/>
                  </a:cubicBezTo>
                  <a:lnTo>
                    <a:pt x="24360" y="147816"/>
                  </a:lnTo>
                  <a:cubicBezTo>
                    <a:pt x="24472" y="147816"/>
                    <a:pt x="24583" y="147818"/>
                    <a:pt x="24696" y="147818"/>
                  </a:cubicBezTo>
                  <a:cubicBezTo>
                    <a:pt x="25006" y="147818"/>
                    <a:pt x="25320" y="147805"/>
                    <a:pt x="25634" y="147709"/>
                  </a:cubicBezTo>
                  <a:cubicBezTo>
                    <a:pt x="25710" y="147682"/>
                    <a:pt x="25793" y="147674"/>
                    <a:pt x="25879" y="147674"/>
                  </a:cubicBezTo>
                  <a:cubicBezTo>
                    <a:pt x="25983" y="147674"/>
                    <a:pt x="26090" y="147685"/>
                    <a:pt x="26194" y="147685"/>
                  </a:cubicBezTo>
                  <a:cubicBezTo>
                    <a:pt x="27075" y="147673"/>
                    <a:pt x="27956" y="147673"/>
                    <a:pt x="28837" y="147673"/>
                  </a:cubicBezTo>
                  <a:cubicBezTo>
                    <a:pt x="28972" y="147673"/>
                    <a:pt x="29107" y="147677"/>
                    <a:pt x="29241" y="147677"/>
                  </a:cubicBezTo>
                  <a:cubicBezTo>
                    <a:pt x="29510" y="147677"/>
                    <a:pt x="29778" y="147661"/>
                    <a:pt x="30040" y="147566"/>
                  </a:cubicBezTo>
                  <a:cubicBezTo>
                    <a:pt x="30110" y="147539"/>
                    <a:pt x="30185" y="147531"/>
                    <a:pt x="30262" y="147531"/>
                  </a:cubicBezTo>
                  <a:cubicBezTo>
                    <a:pt x="30354" y="147531"/>
                    <a:pt x="30449" y="147542"/>
                    <a:pt x="30540" y="147542"/>
                  </a:cubicBezTo>
                  <a:cubicBezTo>
                    <a:pt x="30867" y="147536"/>
                    <a:pt x="31198" y="147536"/>
                    <a:pt x="31529" y="147536"/>
                  </a:cubicBezTo>
                  <a:cubicBezTo>
                    <a:pt x="31861" y="147536"/>
                    <a:pt x="32195" y="147536"/>
                    <a:pt x="32528" y="147530"/>
                  </a:cubicBezTo>
                  <a:cubicBezTo>
                    <a:pt x="32719" y="147530"/>
                    <a:pt x="32909" y="147536"/>
                    <a:pt x="33099" y="147536"/>
                  </a:cubicBezTo>
                  <a:cubicBezTo>
                    <a:pt x="33431" y="147536"/>
                    <a:pt x="33762" y="147517"/>
                    <a:pt x="34088" y="147411"/>
                  </a:cubicBezTo>
                  <a:cubicBezTo>
                    <a:pt x="34166" y="147388"/>
                    <a:pt x="34247" y="147381"/>
                    <a:pt x="34330" y="147381"/>
                  </a:cubicBezTo>
                  <a:cubicBezTo>
                    <a:pt x="34462" y="147381"/>
                    <a:pt x="34599" y="147399"/>
                    <a:pt x="34731" y="147399"/>
                  </a:cubicBezTo>
                  <a:cubicBezTo>
                    <a:pt x="37374" y="147387"/>
                    <a:pt x="40017" y="147387"/>
                    <a:pt x="42660" y="147387"/>
                  </a:cubicBezTo>
                  <a:cubicBezTo>
                    <a:pt x="42723" y="147387"/>
                    <a:pt x="42786" y="147388"/>
                    <a:pt x="42850" y="147388"/>
                  </a:cubicBezTo>
                  <a:cubicBezTo>
                    <a:pt x="43135" y="147388"/>
                    <a:pt x="43428" y="147380"/>
                    <a:pt x="43720" y="147292"/>
                  </a:cubicBezTo>
                  <a:cubicBezTo>
                    <a:pt x="43786" y="147271"/>
                    <a:pt x="43843" y="147260"/>
                    <a:pt x="43892" y="147260"/>
                  </a:cubicBezTo>
                  <a:close/>
                  <a:moveTo>
                    <a:pt x="93786" y="146542"/>
                  </a:moveTo>
                  <a:cubicBezTo>
                    <a:pt x="94143" y="146542"/>
                    <a:pt x="94488" y="146566"/>
                    <a:pt x="94833" y="146673"/>
                  </a:cubicBezTo>
                  <a:cubicBezTo>
                    <a:pt x="95095" y="146768"/>
                    <a:pt x="95143" y="146792"/>
                    <a:pt x="95131" y="147078"/>
                  </a:cubicBezTo>
                  <a:cubicBezTo>
                    <a:pt x="95107" y="147875"/>
                    <a:pt x="95238" y="148685"/>
                    <a:pt x="95024" y="149483"/>
                  </a:cubicBezTo>
                  <a:cubicBezTo>
                    <a:pt x="94964" y="149685"/>
                    <a:pt x="95000" y="149911"/>
                    <a:pt x="95000" y="150126"/>
                  </a:cubicBezTo>
                  <a:cubicBezTo>
                    <a:pt x="95000" y="154388"/>
                    <a:pt x="95000" y="158639"/>
                    <a:pt x="95000" y="162901"/>
                  </a:cubicBezTo>
                  <a:cubicBezTo>
                    <a:pt x="95000" y="163258"/>
                    <a:pt x="95012" y="163604"/>
                    <a:pt x="94893" y="163961"/>
                  </a:cubicBezTo>
                  <a:cubicBezTo>
                    <a:pt x="94822" y="164151"/>
                    <a:pt x="94857" y="164389"/>
                    <a:pt x="94857" y="164592"/>
                  </a:cubicBezTo>
                  <a:cubicBezTo>
                    <a:pt x="94857" y="166473"/>
                    <a:pt x="94857" y="168354"/>
                    <a:pt x="94857" y="170235"/>
                  </a:cubicBezTo>
                  <a:cubicBezTo>
                    <a:pt x="94857" y="170962"/>
                    <a:pt x="94845" y="170962"/>
                    <a:pt x="94155" y="170962"/>
                  </a:cubicBezTo>
                  <a:cubicBezTo>
                    <a:pt x="94057" y="170962"/>
                    <a:pt x="93958" y="170963"/>
                    <a:pt x="93858" y="170963"/>
                  </a:cubicBezTo>
                  <a:cubicBezTo>
                    <a:pt x="93560" y="170963"/>
                    <a:pt x="93259" y="170950"/>
                    <a:pt x="92964" y="170843"/>
                  </a:cubicBezTo>
                  <a:cubicBezTo>
                    <a:pt x="92897" y="170822"/>
                    <a:pt x="92826" y="170817"/>
                    <a:pt x="92753" y="170817"/>
                  </a:cubicBezTo>
                  <a:cubicBezTo>
                    <a:pt x="92684" y="170817"/>
                    <a:pt x="92614" y="170821"/>
                    <a:pt x="92545" y="170821"/>
                  </a:cubicBezTo>
                  <a:cubicBezTo>
                    <a:pt x="92518" y="170821"/>
                    <a:pt x="92491" y="170821"/>
                    <a:pt x="92464" y="170819"/>
                  </a:cubicBezTo>
                  <a:cubicBezTo>
                    <a:pt x="91726" y="170783"/>
                    <a:pt x="91000" y="170854"/>
                    <a:pt x="90261" y="170700"/>
                  </a:cubicBezTo>
                  <a:cubicBezTo>
                    <a:pt x="90092" y="170664"/>
                    <a:pt x="89918" y="170653"/>
                    <a:pt x="89742" y="170653"/>
                  </a:cubicBezTo>
                  <a:cubicBezTo>
                    <a:pt x="89479" y="170653"/>
                    <a:pt x="89210" y="170677"/>
                    <a:pt x="88944" y="170677"/>
                  </a:cubicBezTo>
                  <a:cubicBezTo>
                    <a:pt x="88911" y="170677"/>
                    <a:pt x="88878" y="170677"/>
                    <a:pt x="88845" y="170676"/>
                  </a:cubicBezTo>
                  <a:cubicBezTo>
                    <a:pt x="88345" y="170664"/>
                    <a:pt x="87856" y="170676"/>
                    <a:pt x="87356" y="170569"/>
                  </a:cubicBezTo>
                  <a:cubicBezTo>
                    <a:pt x="87166" y="170526"/>
                    <a:pt x="86966" y="170515"/>
                    <a:pt x="86763" y="170515"/>
                  </a:cubicBezTo>
                  <a:cubicBezTo>
                    <a:pt x="86509" y="170515"/>
                    <a:pt x="86250" y="170533"/>
                    <a:pt x="85999" y="170533"/>
                  </a:cubicBezTo>
                  <a:cubicBezTo>
                    <a:pt x="85678" y="170521"/>
                    <a:pt x="85344" y="170533"/>
                    <a:pt x="85011" y="170438"/>
                  </a:cubicBezTo>
                  <a:cubicBezTo>
                    <a:pt x="84891" y="170398"/>
                    <a:pt x="84760" y="170391"/>
                    <a:pt x="84626" y="170391"/>
                  </a:cubicBezTo>
                  <a:cubicBezTo>
                    <a:pt x="84562" y="170391"/>
                    <a:pt x="84498" y="170393"/>
                    <a:pt x="84434" y="170393"/>
                  </a:cubicBezTo>
                  <a:cubicBezTo>
                    <a:pt x="84392" y="170393"/>
                    <a:pt x="84350" y="170392"/>
                    <a:pt x="84308" y="170390"/>
                  </a:cubicBezTo>
                  <a:cubicBezTo>
                    <a:pt x="84228" y="170387"/>
                    <a:pt x="84148" y="170386"/>
                    <a:pt x="84068" y="170386"/>
                  </a:cubicBezTo>
                  <a:cubicBezTo>
                    <a:pt x="83875" y="170386"/>
                    <a:pt x="83681" y="170392"/>
                    <a:pt x="83488" y="170392"/>
                  </a:cubicBezTo>
                  <a:cubicBezTo>
                    <a:pt x="83144" y="170392"/>
                    <a:pt x="82802" y="170372"/>
                    <a:pt x="82463" y="170259"/>
                  </a:cubicBezTo>
                  <a:cubicBezTo>
                    <a:pt x="82417" y="170244"/>
                    <a:pt x="82369" y="170239"/>
                    <a:pt x="82319" y="170239"/>
                  </a:cubicBezTo>
                  <a:cubicBezTo>
                    <a:pt x="82254" y="170239"/>
                    <a:pt x="82186" y="170247"/>
                    <a:pt x="82118" y="170247"/>
                  </a:cubicBezTo>
                  <a:cubicBezTo>
                    <a:pt x="82043" y="170245"/>
                    <a:pt x="81969" y="170245"/>
                    <a:pt x="81895" y="170245"/>
                  </a:cubicBezTo>
                  <a:cubicBezTo>
                    <a:pt x="81816" y="170245"/>
                    <a:pt x="81737" y="170246"/>
                    <a:pt x="81659" y="170246"/>
                  </a:cubicBezTo>
                  <a:cubicBezTo>
                    <a:pt x="81313" y="170246"/>
                    <a:pt x="80968" y="170236"/>
                    <a:pt x="80629" y="170128"/>
                  </a:cubicBezTo>
                  <a:cubicBezTo>
                    <a:pt x="80537" y="170101"/>
                    <a:pt x="80440" y="170094"/>
                    <a:pt x="80342" y="170094"/>
                  </a:cubicBezTo>
                  <a:cubicBezTo>
                    <a:pt x="80224" y="170094"/>
                    <a:pt x="80103" y="170104"/>
                    <a:pt x="79986" y="170104"/>
                  </a:cubicBezTo>
                  <a:lnTo>
                    <a:pt x="69283" y="170104"/>
                  </a:lnTo>
                  <a:cubicBezTo>
                    <a:pt x="69068" y="170104"/>
                    <a:pt x="68854" y="170092"/>
                    <a:pt x="68640" y="170069"/>
                  </a:cubicBezTo>
                  <a:cubicBezTo>
                    <a:pt x="68544" y="170069"/>
                    <a:pt x="68473" y="169985"/>
                    <a:pt x="68461" y="169890"/>
                  </a:cubicBezTo>
                  <a:cubicBezTo>
                    <a:pt x="68437" y="169747"/>
                    <a:pt x="68425" y="169604"/>
                    <a:pt x="68425" y="169461"/>
                  </a:cubicBezTo>
                  <a:cubicBezTo>
                    <a:pt x="68425" y="166818"/>
                    <a:pt x="68425" y="164187"/>
                    <a:pt x="68425" y="161544"/>
                  </a:cubicBezTo>
                  <a:cubicBezTo>
                    <a:pt x="68425" y="161449"/>
                    <a:pt x="68414" y="161341"/>
                    <a:pt x="68437" y="161258"/>
                  </a:cubicBezTo>
                  <a:cubicBezTo>
                    <a:pt x="68675" y="160413"/>
                    <a:pt x="68533" y="159555"/>
                    <a:pt x="68568" y="158710"/>
                  </a:cubicBezTo>
                  <a:cubicBezTo>
                    <a:pt x="68592" y="158139"/>
                    <a:pt x="68521" y="157567"/>
                    <a:pt x="68699" y="157008"/>
                  </a:cubicBezTo>
                  <a:cubicBezTo>
                    <a:pt x="68747" y="156853"/>
                    <a:pt x="68711" y="156674"/>
                    <a:pt x="68711" y="156507"/>
                  </a:cubicBezTo>
                  <a:cubicBezTo>
                    <a:pt x="68711" y="155841"/>
                    <a:pt x="68711" y="155174"/>
                    <a:pt x="68711" y="154507"/>
                  </a:cubicBezTo>
                  <a:cubicBezTo>
                    <a:pt x="68723" y="154138"/>
                    <a:pt x="68687" y="153757"/>
                    <a:pt x="68830" y="153388"/>
                  </a:cubicBezTo>
                  <a:cubicBezTo>
                    <a:pt x="68878" y="153233"/>
                    <a:pt x="68854" y="153055"/>
                    <a:pt x="68854" y="152888"/>
                  </a:cubicBezTo>
                  <a:cubicBezTo>
                    <a:pt x="68866" y="152340"/>
                    <a:pt x="68854" y="151793"/>
                    <a:pt x="68866" y="151245"/>
                  </a:cubicBezTo>
                  <a:cubicBezTo>
                    <a:pt x="68866" y="150983"/>
                    <a:pt x="68866" y="150733"/>
                    <a:pt x="68937" y="150471"/>
                  </a:cubicBezTo>
                  <a:cubicBezTo>
                    <a:pt x="68997" y="150269"/>
                    <a:pt x="68997" y="150054"/>
                    <a:pt x="68997" y="149840"/>
                  </a:cubicBezTo>
                  <a:cubicBezTo>
                    <a:pt x="69009" y="149126"/>
                    <a:pt x="68997" y="148411"/>
                    <a:pt x="68997" y="147697"/>
                  </a:cubicBezTo>
                  <a:cubicBezTo>
                    <a:pt x="68997" y="147554"/>
                    <a:pt x="68997" y="147411"/>
                    <a:pt x="69009" y="147268"/>
                  </a:cubicBezTo>
                  <a:cubicBezTo>
                    <a:pt x="69068" y="146649"/>
                    <a:pt x="69187" y="146542"/>
                    <a:pt x="69807" y="146542"/>
                  </a:cubicBezTo>
                  <a:close/>
                  <a:moveTo>
                    <a:pt x="112384" y="146536"/>
                  </a:moveTo>
                  <a:cubicBezTo>
                    <a:pt x="112502" y="146536"/>
                    <a:pt x="112620" y="146555"/>
                    <a:pt x="112740" y="146601"/>
                  </a:cubicBezTo>
                  <a:cubicBezTo>
                    <a:pt x="112857" y="146574"/>
                    <a:pt x="112973" y="146564"/>
                    <a:pt x="113090" y="146564"/>
                  </a:cubicBezTo>
                  <a:cubicBezTo>
                    <a:pt x="113485" y="146564"/>
                    <a:pt x="113881" y="146685"/>
                    <a:pt x="114276" y="146685"/>
                  </a:cubicBezTo>
                  <a:cubicBezTo>
                    <a:pt x="114991" y="146673"/>
                    <a:pt x="115705" y="146670"/>
                    <a:pt x="116420" y="146670"/>
                  </a:cubicBezTo>
                  <a:cubicBezTo>
                    <a:pt x="117134" y="146670"/>
                    <a:pt x="117848" y="146673"/>
                    <a:pt x="118563" y="146673"/>
                  </a:cubicBezTo>
                  <a:cubicBezTo>
                    <a:pt x="118618" y="146673"/>
                    <a:pt x="118674" y="146673"/>
                    <a:pt x="118729" y="146673"/>
                  </a:cubicBezTo>
                  <a:cubicBezTo>
                    <a:pt x="119007" y="146673"/>
                    <a:pt x="119283" y="146681"/>
                    <a:pt x="119551" y="146780"/>
                  </a:cubicBezTo>
                  <a:cubicBezTo>
                    <a:pt x="119637" y="146813"/>
                    <a:pt x="119730" y="146821"/>
                    <a:pt x="119825" y="146821"/>
                  </a:cubicBezTo>
                  <a:cubicBezTo>
                    <a:pt x="119900" y="146821"/>
                    <a:pt x="119977" y="146816"/>
                    <a:pt x="120051" y="146816"/>
                  </a:cubicBezTo>
                  <a:cubicBezTo>
                    <a:pt x="120376" y="146816"/>
                    <a:pt x="120712" y="146826"/>
                    <a:pt x="121045" y="146826"/>
                  </a:cubicBezTo>
                  <a:cubicBezTo>
                    <a:pt x="121211" y="146826"/>
                    <a:pt x="121376" y="146824"/>
                    <a:pt x="121539" y="146816"/>
                  </a:cubicBezTo>
                  <a:cubicBezTo>
                    <a:pt x="121554" y="146815"/>
                    <a:pt x="121568" y="146815"/>
                    <a:pt x="121583" y="146815"/>
                  </a:cubicBezTo>
                  <a:cubicBezTo>
                    <a:pt x="121958" y="146815"/>
                    <a:pt x="122303" y="146960"/>
                    <a:pt x="122670" y="146994"/>
                  </a:cubicBezTo>
                  <a:cubicBezTo>
                    <a:pt x="122766" y="147006"/>
                    <a:pt x="122825" y="147102"/>
                    <a:pt x="122837" y="147197"/>
                  </a:cubicBezTo>
                  <a:cubicBezTo>
                    <a:pt x="122849" y="147411"/>
                    <a:pt x="122849" y="147625"/>
                    <a:pt x="122849" y="147840"/>
                  </a:cubicBezTo>
                  <a:cubicBezTo>
                    <a:pt x="122849" y="149864"/>
                    <a:pt x="122849" y="151888"/>
                    <a:pt x="122849" y="153912"/>
                  </a:cubicBezTo>
                  <a:cubicBezTo>
                    <a:pt x="122849" y="154198"/>
                    <a:pt x="122849" y="154472"/>
                    <a:pt x="122944" y="154757"/>
                  </a:cubicBezTo>
                  <a:cubicBezTo>
                    <a:pt x="122992" y="154936"/>
                    <a:pt x="122992" y="155138"/>
                    <a:pt x="122992" y="155317"/>
                  </a:cubicBezTo>
                  <a:cubicBezTo>
                    <a:pt x="122992" y="158317"/>
                    <a:pt x="122992" y="161318"/>
                    <a:pt x="122992" y="164318"/>
                  </a:cubicBezTo>
                  <a:cubicBezTo>
                    <a:pt x="122813" y="165151"/>
                    <a:pt x="122920" y="166021"/>
                    <a:pt x="122730" y="166854"/>
                  </a:cubicBezTo>
                  <a:cubicBezTo>
                    <a:pt x="122682" y="167056"/>
                    <a:pt x="122718" y="167283"/>
                    <a:pt x="122706" y="167497"/>
                  </a:cubicBezTo>
                  <a:cubicBezTo>
                    <a:pt x="122682" y="168068"/>
                    <a:pt x="122718" y="168628"/>
                    <a:pt x="122599" y="169200"/>
                  </a:cubicBezTo>
                  <a:cubicBezTo>
                    <a:pt x="122504" y="169604"/>
                    <a:pt x="122563" y="170045"/>
                    <a:pt x="122563" y="170473"/>
                  </a:cubicBezTo>
                  <a:cubicBezTo>
                    <a:pt x="122563" y="170664"/>
                    <a:pt x="122563" y="170866"/>
                    <a:pt x="122539" y="171045"/>
                  </a:cubicBezTo>
                  <a:cubicBezTo>
                    <a:pt x="122516" y="171235"/>
                    <a:pt x="122396" y="171355"/>
                    <a:pt x="122206" y="171366"/>
                  </a:cubicBezTo>
                  <a:cubicBezTo>
                    <a:pt x="122015" y="171378"/>
                    <a:pt x="121825" y="171378"/>
                    <a:pt x="121634" y="171378"/>
                  </a:cubicBezTo>
                  <a:cubicBezTo>
                    <a:pt x="120857" y="171378"/>
                    <a:pt x="120079" y="171384"/>
                    <a:pt x="119301" y="171384"/>
                  </a:cubicBezTo>
                  <a:cubicBezTo>
                    <a:pt x="118912" y="171384"/>
                    <a:pt x="118523" y="171382"/>
                    <a:pt x="118134" y="171378"/>
                  </a:cubicBezTo>
                  <a:cubicBezTo>
                    <a:pt x="118039" y="171378"/>
                    <a:pt x="117944" y="171380"/>
                    <a:pt x="117851" y="171380"/>
                  </a:cubicBezTo>
                  <a:cubicBezTo>
                    <a:pt x="117616" y="171380"/>
                    <a:pt x="117384" y="171368"/>
                    <a:pt x="117146" y="171283"/>
                  </a:cubicBezTo>
                  <a:cubicBezTo>
                    <a:pt x="117045" y="171247"/>
                    <a:pt x="116937" y="171230"/>
                    <a:pt x="116830" y="171230"/>
                  </a:cubicBezTo>
                  <a:cubicBezTo>
                    <a:pt x="116723" y="171230"/>
                    <a:pt x="116616" y="171247"/>
                    <a:pt x="116515" y="171283"/>
                  </a:cubicBezTo>
                  <a:cubicBezTo>
                    <a:pt x="116302" y="171368"/>
                    <a:pt x="116083" y="171380"/>
                    <a:pt x="115863" y="171380"/>
                  </a:cubicBezTo>
                  <a:cubicBezTo>
                    <a:pt x="115775" y="171380"/>
                    <a:pt x="115686" y="171378"/>
                    <a:pt x="115598" y="171378"/>
                  </a:cubicBezTo>
                  <a:cubicBezTo>
                    <a:pt x="115241" y="171384"/>
                    <a:pt x="114884" y="171384"/>
                    <a:pt x="114526" y="171384"/>
                  </a:cubicBezTo>
                  <a:cubicBezTo>
                    <a:pt x="114169" y="171384"/>
                    <a:pt x="113812" y="171384"/>
                    <a:pt x="113455" y="171390"/>
                  </a:cubicBezTo>
                  <a:cubicBezTo>
                    <a:pt x="113439" y="171391"/>
                    <a:pt x="113424" y="171391"/>
                    <a:pt x="113408" y="171391"/>
                  </a:cubicBezTo>
                  <a:cubicBezTo>
                    <a:pt x="113068" y="171391"/>
                    <a:pt x="112737" y="171271"/>
                    <a:pt x="112407" y="171271"/>
                  </a:cubicBezTo>
                  <a:cubicBezTo>
                    <a:pt x="112074" y="171271"/>
                    <a:pt x="111764" y="171390"/>
                    <a:pt x="111419" y="171390"/>
                  </a:cubicBezTo>
                  <a:cubicBezTo>
                    <a:pt x="110966" y="171384"/>
                    <a:pt x="110514" y="171381"/>
                    <a:pt x="110062" y="171381"/>
                  </a:cubicBezTo>
                  <a:cubicBezTo>
                    <a:pt x="109609" y="171381"/>
                    <a:pt x="109157" y="171384"/>
                    <a:pt x="108704" y="171390"/>
                  </a:cubicBezTo>
                  <a:cubicBezTo>
                    <a:pt x="108684" y="171391"/>
                    <a:pt x="108664" y="171391"/>
                    <a:pt x="108644" y="171391"/>
                  </a:cubicBezTo>
                  <a:cubicBezTo>
                    <a:pt x="108286" y="171391"/>
                    <a:pt x="107927" y="171304"/>
                    <a:pt x="107559" y="171304"/>
                  </a:cubicBezTo>
                  <a:cubicBezTo>
                    <a:pt x="107520" y="171304"/>
                    <a:pt x="107481" y="171305"/>
                    <a:pt x="107442" y="171307"/>
                  </a:cubicBezTo>
                  <a:cubicBezTo>
                    <a:pt x="107299" y="171319"/>
                    <a:pt x="107168" y="171307"/>
                    <a:pt x="107025" y="171355"/>
                  </a:cubicBezTo>
                  <a:cubicBezTo>
                    <a:pt x="106944" y="171380"/>
                    <a:pt x="106856" y="171395"/>
                    <a:pt x="106768" y="171395"/>
                  </a:cubicBezTo>
                  <a:cubicBezTo>
                    <a:pt x="106689" y="171395"/>
                    <a:pt x="106610" y="171383"/>
                    <a:pt x="106537" y="171355"/>
                  </a:cubicBezTo>
                  <a:cubicBezTo>
                    <a:pt x="106307" y="171259"/>
                    <a:pt x="106072" y="171243"/>
                    <a:pt x="105834" y="171243"/>
                  </a:cubicBezTo>
                  <a:cubicBezTo>
                    <a:pt x="105716" y="171243"/>
                    <a:pt x="105597" y="171247"/>
                    <a:pt x="105478" y="171247"/>
                  </a:cubicBezTo>
                  <a:lnTo>
                    <a:pt x="99620" y="171247"/>
                  </a:lnTo>
                  <a:cubicBezTo>
                    <a:pt x="99334" y="171247"/>
                    <a:pt x="99060" y="171247"/>
                    <a:pt x="98774" y="171164"/>
                  </a:cubicBezTo>
                  <a:cubicBezTo>
                    <a:pt x="98572" y="171105"/>
                    <a:pt x="98358" y="171105"/>
                    <a:pt x="98143" y="171105"/>
                  </a:cubicBezTo>
                  <a:lnTo>
                    <a:pt x="96072" y="171105"/>
                  </a:lnTo>
                  <a:cubicBezTo>
                    <a:pt x="95905" y="171105"/>
                    <a:pt x="95738" y="171105"/>
                    <a:pt x="95572" y="171093"/>
                  </a:cubicBezTo>
                  <a:cubicBezTo>
                    <a:pt x="95405" y="171081"/>
                    <a:pt x="95298" y="170997"/>
                    <a:pt x="95286" y="170831"/>
                  </a:cubicBezTo>
                  <a:cubicBezTo>
                    <a:pt x="95274" y="170640"/>
                    <a:pt x="95274" y="170450"/>
                    <a:pt x="95274" y="170259"/>
                  </a:cubicBezTo>
                  <a:cubicBezTo>
                    <a:pt x="95274" y="166116"/>
                    <a:pt x="95286" y="161972"/>
                    <a:pt x="95286" y="157829"/>
                  </a:cubicBezTo>
                  <a:cubicBezTo>
                    <a:pt x="95286" y="157496"/>
                    <a:pt x="95274" y="157174"/>
                    <a:pt x="95381" y="156841"/>
                  </a:cubicBezTo>
                  <a:cubicBezTo>
                    <a:pt x="95441" y="156627"/>
                    <a:pt x="95417" y="156365"/>
                    <a:pt x="95417" y="156138"/>
                  </a:cubicBezTo>
                  <a:cubicBezTo>
                    <a:pt x="95417" y="153757"/>
                    <a:pt x="95441" y="151376"/>
                    <a:pt x="95417" y="148995"/>
                  </a:cubicBezTo>
                  <a:cubicBezTo>
                    <a:pt x="95405" y="148304"/>
                    <a:pt x="95584" y="147625"/>
                    <a:pt x="95584" y="146947"/>
                  </a:cubicBezTo>
                  <a:cubicBezTo>
                    <a:pt x="95584" y="146768"/>
                    <a:pt x="95715" y="146697"/>
                    <a:pt x="95869" y="146685"/>
                  </a:cubicBezTo>
                  <a:lnTo>
                    <a:pt x="96441" y="146685"/>
                  </a:lnTo>
                  <a:cubicBezTo>
                    <a:pt x="98679" y="146673"/>
                    <a:pt x="100918" y="146673"/>
                    <a:pt x="103156" y="146673"/>
                  </a:cubicBezTo>
                  <a:lnTo>
                    <a:pt x="109871" y="146673"/>
                  </a:lnTo>
                  <a:cubicBezTo>
                    <a:pt x="109980" y="146673"/>
                    <a:pt x="110090" y="146677"/>
                    <a:pt x="110198" y="146677"/>
                  </a:cubicBezTo>
                  <a:cubicBezTo>
                    <a:pt x="110398" y="146677"/>
                    <a:pt x="110595" y="146662"/>
                    <a:pt x="110788" y="146578"/>
                  </a:cubicBezTo>
                  <a:cubicBezTo>
                    <a:pt x="110824" y="146554"/>
                    <a:pt x="110871" y="146554"/>
                    <a:pt x="110919" y="146542"/>
                  </a:cubicBezTo>
                  <a:cubicBezTo>
                    <a:pt x="110927" y="146542"/>
                    <a:pt x="110935" y="146541"/>
                    <a:pt x="110943" y="146541"/>
                  </a:cubicBezTo>
                  <a:cubicBezTo>
                    <a:pt x="111184" y="146541"/>
                    <a:pt x="111411" y="146678"/>
                    <a:pt x="111654" y="146678"/>
                  </a:cubicBezTo>
                  <a:cubicBezTo>
                    <a:pt x="111713" y="146678"/>
                    <a:pt x="111774" y="146670"/>
                    <a:pt x="111836" y="146649"/>
                  </a:cubicBezTo>
                  <a:cubicBezTo>
                    <a:pt x="112018" y="146584"/>
                    <a:pt x="112199" y="146536"/>
                    <a:pt x="112384" y="146536"/>
                  </a:cubicBezTo>
                  <a:close/>
                  <a:moveTo>
                    <a:pt x="123992" y="146968"/>
                  </a:moveTo>
                  <a:cubicBezTo>
                    <a:pt x="124115" y="146968"/>
                    <a:pt x="124264" y="146971"/>
                    <a:pt x="124444" y="146971"/>
                  </a:cubicBezTo>
                  <a:cubicBezTo>
                    <a:pt x="124546" y="146971"/>
                    <a:pt x="124647" y="146969"/>
                    <a:pt x="124747" y="146969"/>
                  </a:cubicBezTo>
                  <a:cubicBezTo>
                    <a:pt x="125023" y="146969"/>
                    <a:pt x="125296" y="146982"/>
                    <a:pt x="125575" y="147078"/>
                  </a:cubicBezTo>
                  <a:cubicBezTo>
                    <a:pt x="125651" y="147105"/>
                    <a:pt x="125734" y="147112"/>
                    <a:pt x="125820" y="147112"/>
                  </a:cubicBezTo>
                  <a:cubicBezTo>
                    <a:pt x="125924" y="147112"/>
                    <a:pt x="126031" y="147102"/>
                    <a:pt x="126135" y="147102"/>
                  </a:cubicBezTo>
                  <a:cubicBezTo>
                    <a:pt x="126480" y="147107"/>
                    <a:pt x="126826" y="147107"/>
                    <a:pt x="127171" y="147107"/>
                  </a:cubicBezTo>
                  <a:cubicBezTo>
                    <a:pt x="127516" y="147107"/>
                    <a:pt x="127861" y="147107"/>
                    <a:pt x="128207" y="147113"/>
                  </a:cubicBezTo>
                  <a:cubicBezTo>
                    <a:pt x="128309" y="147113"/>
                    <a:pt x="128411" y="147112"/>
                    <a:pt x="128513" y="147112"/>
                  </a:cubicBezTo>
                  <a:cubicBezTo>
                    <a:pt x="128767" y="147112"/>
                    <a:pt x="129020" y="147124"/>
                    <a:pt x="129266" y="147209"/>
                  </a:cubicBezTo>
                  <a:cubicBezTo>
                    <a:pt x="129359" y="147242"/>
                    <a:pt x="129463" y="147249"/>
                    <a:pt x="129569" y="147249"/>
                  </a:cubicBezTo>
                  <a:cubicBezTo>
                    <a:pt x="129654" y="147249"/>
                    <a:pt x="129741" y="147244"/>
                    <a:pt x="129826" y="147244"/>
                  </a:cubicBezTo>
                  <a:cubicBezTo>
                    <a:pt x="130171" y="147250"/>
                    <a:pt x="130517" y="147250"/>
                    <a:pt x="130862" y="147250"/>
                  </a:cubicBezTo>
                  <a:cubicBezTo>
                    <a:pt x="131207" y="147250"/>
                    <a:pt x="131552" y="147250"/>
                    <a:pt x="131898" y="147256"/>
                  </a:cubicBezTo>
                  <a:cubicBezTo>
                    <a:pt x="132012" y="147256"/>
                    <a:pt x="132126" y="147255"/>
                    <a:pt x="132240" y="147255"/>
                  </a:cubicBezTo>
                  <a:cubicBezTo>
                    <a:pt x="132554" y="147255"/>
                    <a:pt x="132866" y="147267"/>
                    <a:pt x="133172" y="147363"/>
                  </a:cubicBezTo>
                  <a:cubicBezTo>
                    <a:pt x="133273" y="147393"/>
                    <a:pt x="133380" y="147399"/>
                    <a:pt x="133489" y="147399"/>
                  </a:cubicBezTo>
                  <a:cubicBezTo>
                    <a:pt x="133561" y="147399"/>
                    <a:pt x="133634" y="147397"/>
                    <a:pt x="133707" y="147397"/>
                  </a:cubicBezTo>
                  <a:cubicBezTo>
                    <a:pt x="133743" y="147397"/>
                    <a:pt x="133779" y="147397"/>
                    <a:pt x="133815" y="147399"/>
                  </a:cubicBezTo>
                  <a:cubicBezTo>
                    <a:pt x="133930" y="147403"/>
                    <a:pt x="134047" y="147404"/>
                    <a:pt x="134163" y="147404"/>
                  </a:cubicBezTo>
                  <a:cubicBezTo>
                    <a:pt x="134381" y="147404"/>
                    <a:pt x="134600" y="147400"/>
                    <a:pt x="134820" y="147400"/>
                  </a:cubicBezTo>
                  <a:cubicBezTo>
                    <a:pt x="135263" y="147400"/>
                    <a:pt x="135708" y="147417"/>
                    <a:pt x="136148" y="147518"/>
                  </a:cubicBezTo>
                  <a:cubicBezTo>
                    <a:pt x="136298" y="147550"/>
                    <a:pt x="136451" y="147559"/>
                    <a:pt x="136605" y="147559"/>
                  </a:cubicBezTo>
                  <a:cubicBezTo>
                    <a:pt x="136824" y="147559"/>
                    <a:pt x="137045" y="147541"/>
                    <a:pt x="137264" y="147541"/>
                  </a:cubicBezTo>
                  <a:cubicBezTo>
                    <a:pt x="137297" y="147541"/>
                    <a:pt x="137330" y="147541"/>
                    <a:pt x="137363" y="147542"/>
                  </a:cubicBezTo>
                  <a:cubicBezTo>
                    <a:pt x="137419" y="147543"/>
                    <a:pt x="137475" y="147544"/>
                    <a:pt x="137531" y="147544"/>
                  </a:cubicBezTo>
                  <a:cubicBezTo>
                    <a:pt x="137670" y="147544"/>
                    <a:pt x="137809" y="147541"/>
                    <a:pt x="137948" y="147541"/>
                  </a:cubicBezTo>
                  <a:cubicBezTo>
                    <a:pt x="138275" y="147541"/>
                    <a:pt x="138601" y="147557"/>
                    <a:pt x="138922" y="147661"/>
                  </a:cubicBezTo>
                  <a:cubicBezTo>
                    <a:pt x="138984" y="147680"/>
                    <a:pt x="139050" y="147686"/>
                    <a:pt x="139117" y="147686"/>
                  </a:cubicBezTo>
                  <a:cubicBezTo>
                    <a:pt x="139218" y="147686"/>
                    <a:pt x="139322" y="147673"/>
                    <a:pt x="139422" y="147673"/>
                  </a:cubicBezTo>
                  <a:cubicBezTo>
                    <a:pt x="139720" y="147679"/>
                    <a:pt x="140015" y="147679"/>
                    <a:pt x="140309" y="147679"/>
                  </a:cubicBezTo>
                  <a:cubicBezTo>
                    <a:pt x="140604" y="147679"/>
                    <a:pt x="140899" y="147679"/>
                    <a:pt x="141196" y="147685"/>
                  </a:cubicBezTo>
                  <a:cubicBezTo>
                    <a:pt x="141261" y="147685"/>
                    <a:pt x="141326" y="147685"/>
                    <a:pt x="141391" y="147685"/>
                  </a:cubicBezTo>
                  <a:cubicBezTo>
                    <a:pt x="141683" y="147685"/>
                    <a:pt x="141974" y="147693"/>
                    <a:pt x="142256" y="147780"/>
                  </a:cubicBezTo>
                  <a:cubicBezTo>
                    <a:pt x="142383" y="147820"/>
                    <a:pt x="142516" y="147827"/>
                    <a:pt x="142652" y="147827"/>
                  </a:cubicBezTo>
                  <a:cubicBezTo>
                    <a:pt x="142716" y="147827"/>
                    <a:pt x="142781" y="147825"/>
                    <a:pt x="142845" y="147825"/>
                  </a:cubicBezTo>
                  <a:cubicBezTo>
                    <a:pt x="142887" y="147825"/>
                    <a:pt x="142929" y="147826"/>
                    <a:pt x="142970" y="147828"/>
                  </a:cubicBezTo>
                  <a:cubicBezTo>
                    <a:pt x="143054" y="147831"/>
                    <a:pt x="143138" y="147832"/>
                    <a:pt x="143222" y="147832"/>
                  </a:cubicBezTo>
                  <a:cubicBezTo>
                    <a:pt x="143441" y="147832"/>
                    <a:pt x="143660" y="147825"/>
                    <a:pt x="143880" y="147825"/>
                  </a:cubicBezTo>
                  <a:cubicBezTo>
                    <a:pt x="144237" y="147825"/>
                    <a:pt x="144594" y="147844"/>
                    <a:pt x="144947" y="147947"/>
                  </a:cubicBezTo>
                  <a:cubicBezTo>
                    <a:pt x="145019" y="147971"/>
                    <a:pt x="145096" y="147978"/>
                    <a:pt x="145174" y="147978"/>
                  </a:cubicBezTo>
                  <a:cubicBezTo>
                    <a:pt x="145265" y="147978"/>
                    <a:pt x="145358" y="147969"/>
                    <a:pt x="145449" y="147969"/>
                  </a:cubicBezTo>
                  <a:cubicBezTo>
                    <a:pt x="145472" y="147969"/>
                    <a:pt x="145495" y="147969"/>
                    <a:pt x="145518" y="147971"/>
                  </a:cubicBezTo>
                  <a:cubicBezTo>
                    <a:pt x="145576" y="147971"/>
                    <a:pt x="145633" y="147970"/>
                    <a:pt x="145690" y="147970"/>
                  </a:cubicBezTo>
                  <a:cubicBezTo>
                    <a:pt x="145918" y="147970"/>
                    <a:pt x="146145" y="147978"/>
                    <a:pt x="146364" y="148054"/>
                  </a:cubicBezTo>
                  <a:cubicBezTo>
                    <a:pt x="146471" y="148095"/>
                    <a:pt x="146589" y="148108"/>
                    <a:pt x="146707" y="148108"/>
                  </a:cubicBezTo>
                  <a:cubicBezTo>
                    <a:pt x="146760" y="148108"/>
                    <a:pt x="146812" y="148105"/>
                    <a:pt x="146864" y="148102"/>
                  </a:cubicBezTo>
                  <a:cubicBezTo>
                    <a:pt x="146955" y="148095"/>
                    <a:pt x="147047" y="148091"/>
                    <a:pt x="147138" y="148091"/>
                  </a:cubicBezTo>
                  <a:cubicBezTo>
                    <a:pt x="147663" y="148091"/>
                    <a:pt x="148180" y="148196"/>
                    <a:pt x="148697" y="148256"/>
                  </a:cubicBezTo>
                  <a:cubicBezTo>
                    <a:pt x="148912" y="148292"/>
                    <a:pt x="148971" y="148364"/>
                    <a:pt x="148983" y="148602"/>
                  </a:cubicBezTo>
                  <a:cubicBezTo>
                    <a:pt x="148995" y="148792"/>
                    <a:pt x="148983" y="148983"/>
                    <a:pt x="148983" y="149173"/>
                  </a:cubicBezTo>
                  <a:cubicBezTo>
                    <a:pt x="148983" y="151709"/>
                    <a:pt x="148983" y="154257"/>
                    <a:pt x="148983" y="156805"/>
                  </a:cubicBezTo>
                  <a:cubicBezTo>
                    <a:pt x="148983" y="157138"/>
                    <a:pt x="148983" y="157460"/>
                    <a:pt x="149078" y="157793"/>
                  </a:cubicBezTo>
                  <a:cubicBezTo>
                    <a:pt x="149150" y="158008"/>
                    <a:pt x="149126" y="158270"/>
                    <a:pt x="149126" y="158496"/>
                  </a:cubicBezTo>
                  <a:lnTo>
                    <a:pt x="149126" y="164425"/>
                  </a:lnTo>
                  <a:cubicBezTo>
                    <a:pt x="149126" y="166378"/>
                    <a:pt x="149126" y="168330"/>
                    <a:pt x="149126" y="170283"/>
                  </a:cubicBezTo>
                  <a:cubicBezTo>
                    <a:pt x="149126" y="170581"/>
                    <a:pt x="149114" y="170890"/>
                    <a:pt x="149209" y="171200"/>
                  </a:cubicBezTo>
                  <a:cubicBezTo>
                    <a:pt x="149281" y="171390"/>
                    <a:pt x="149257" y="171616"/>
                    <a:pt x="149257" y="171831"/>
                  </a:cubicBezTo>
                  <a:cubicBezTo>
                    <a:pt x="149257" y="172176"/>
                    <a:pt x="149197" y="172236"/>
                    <a:pt x="148828" y="172247"/>
                  </a:cubicBezTo>
                  <a:cubicBezTo>
                    <a:pt x="148606" y="172251"/>
                    <a:pt x="148384" y="172253"/>
                    <a:pt x="148162" y="172253"/>
                  </a:cubicBezTo>
                  <a:cubicBezTo>
                    <a:pt x="147717" y="172253"/>
                    <a:pt x="147273" y="172247"/>
                    <a:pt x="146828" y="172247"/>
                  </a:cubicBezTo>
                  <a:lnTo>
                    <a:pt x="142911" y="172247"/>
                  </a:lnTo>
                  <a:cubicBezTo>
                    <a:pt x="142435" y="172247"/>
                    <a:pt x="141970" y="172247"/>
                    <a:pt x="141494" y="172140"/>
                  </a:cubicBezTo>
                  <a:cubicBezTo>
                    <a:pt x="141325" y="172104"/>
                    <a:pt x="141151" y="172095"/>
                    <a:pt x="140976" y="172095"/>
                  </a:cubicBezTo>
                  <a:cubicBezTo>
                    <a:pt x="140784" y="172095"/>
                    <a:pt x="140590" y="172106"/>
                    <a:pt x="140399" y="172106"/>
                  </a:cubicBezTo>
                  <a:cubicBezTo>
                    <a:pt x="140359" y="172106"/>
                    <a:pt x="140319" y="172106"/>
                    <a:pt x="140280" y="172105"/>
                  </a:cubicBezTo>
                  <a:cubicBezTo>
                    <a:pt x="140217" y="172103"/>
                    <a:pt x="140154" y="172102"/>
                    <a:pt x="140090" y="172102"/>
                  </a:cubicBezTo>
                  <a:cubicBezTo>
                    <a:pt x="140006" y="172102"/>
                    <a:pt x="139921" y="172103"/>
                    <a:pt x="139836" y="172103"/>
                  </a:cubicBezTo>
                  <a:cubicBezTo>
                    <a:pt x="139539" y="172103"/>
                    <a:pt x="139240" y="172093"/>
                    <a:pt x="138946" y="171997"/>
                  </a:cubicBezTo>
                  <a:cubicBezTo>
                    <a:pt x="138860" y="171964"/>
                    <a:pt x="138767" y="171957"/>
                    <a:pt x="138672" y="171957"/>
                  </a:cubicBezTo>
                  <a:cubicBezTo>
                    <a:pt x="138597" y="171957"/>
                    <a:pt x="138520" y="171962"/>
                    <a:pt x="138446" y="171962"/>
                  </a:cubicBezTo>
                  <a:lnTo>
                    <a:pt x="136660" y="171962"/>
                  </a:lnTo>
                  <a:cubicBezTo>
                    <a:pt x="136604" y="171962"/>
                    <a:pt x="136548" y="171962"/>
                    <a:pt x="136492" y="171962"/>
                  </a:cubicBezTo>
                  <a:cubicBezTo>
                    <a:pt x="136242" y="171962"/>
                    <a:pt x="135997" y="171954"/>
                    <a:pt x="135743" y="171867"/>
                  </a:cubicBezTo>
                  <a:cubicBezTo>
                    <a:pt x="135577" y="171807"/>
                    <a:pt x="135374" y="171831"/>
                    <a:pt x="135184" y="171819"/>
                  </a:cubicBezTo>
                  <a:lnTo>
                    <a:pt x="133826" y="171819"/>
                  </a:lnTo>
                  <a:cubicBezTo>
                    <a:pt x="133745" y="171819"/>
                    <a:pt x="133659" y="171827"/>
                    <a:pt x="133577" y="171827"/>
                  </a:cubicBezTo>
                  <a:cubicBezTo>
                    <a:pt x="133514" y="171827"/>
                    <a:pt x="133454" y="171822"/>
                    <a:pt x="133398" y="171807"/>
                  </a:cubicBezTo>
                  <a:cubicBezTo>
                    <a:pt x="133040" y="171695"/>
                    <a:pt x="132677" y="171678"/>
                    <a:pt x="132316" y="171678"/>
                  </a:cubicBezTo>
                  <a:cubicBezTo>
                    <a:pt x="132158" y="171678"/>
                    <a:pt x="132000" y="171681"/>
                    <a:pt x="131843" y="171681"/>
                  </a:cubicBezTo>
                  <a:cubicBezTo>
                    <a:pt x="131750" y="171681"/>
                    <a:pt x="131657" y="171680"/>
                    <a:pt x="131564" y="171676"/>
                  </a:cubicBezTo>
                  <a:cubicBezTo>
                    <a:pt x="131517" y="171676"/>
                    <a:pt x="131466" y="171679"/>
                    <a:pt x="131417" y="171679"/>
                  </a:cubicBezTo>
                  <a:cubicBezTo>
                    <a:pt x="131368" y="171679"/>
                    <a:pt x="131320" y="171676"/>
                    <a:pt x="131279" y="171664"/>
                  </a:cubicBezTo>
                  <a:cubicBezTo>
                    <a:pt x="130868" y="171548"/>
                    <a:pt x="130454" y="171523"/>
                    <a:pt x="130039" y="171523"/>
                  </a:cubicBezTo>
                  <a:cubicBezTo>
                    <a:pt x="129706" y="171523"/>
                    <a:pt x="129372" y="171539"/>
                    <a:pt x="129038" y="171539"/>
                  </a:cubicBezTo>
                  <a:cubicBezTo>
                    <a:pt x="128932" y="171539"/>
                    <a:pt x="128825" y="171538"/>
                    <a:pt x="128719" y="171533"/>
                  </a:cubicBezTo>
                  <a:cubicBezTo>
                    <a:pt x="128397" y="171521"/>
                    <a:pt x="128064" y="171545"/>
                    <a:pt x="127730" y="171438"/>
                  </a:cubicBezTo>
                  <a:cubicBezTo>
                    <a:pt x="127594" y="171395"/>
                    <a:pt x="127440" y="171389"/>
                    <a:pt x="127285" y="171389"/>
                  </a:cubicBezTo>
                  <a:cubicBezTo>
                    <a:pt x="127223" y="171389"/>
                    <a:pt x="127161" y="171390"/>
                    <a:pt x="127099" y="171390"/>
                  </a:cubicBezTo>
                  <a:lnTo>
                    <a:pt x="123885" y="171390"/>
                  </a:lnTo>
                  <a:cubicBezTo>
                    <a:pt x="123694" y="171390"/>
                    <a:pt x="123504" y="171390"/>
                    <a:pt x="123313" y="171378"/>
                  </a:cubicBezTo>
                  <a:cubicBezTo>
                    <a:pt x="123099" y="171366"/>
                    <a:pt x="122992" y="171283"/>
                    <a:pt x="123004" y="171081"/>
                  </a:cubicBezTo>
                  <a:cubicBezTo>
                    <a:pt x="123016" y="170319"/>
                    <a:pt x="122908" y="169569"/>
                    <a:pt x="123099" y="168807"/>
                  </a:cubicBezTo>
                  <a:cubicBezTo>
                    <a:pt x="123170" y="168497"/>
                    <a:pt x="123123" y="168140"/>
                    <a:pt x="123135" y="167818"/>
                  </a:cubicBezTo>
                  <a:cubicBezTo>
                    <a:pt x="123147" y="167437"/>
                    <a:pt x="123099" y="167056"/>
                    <a:pt x="123242" y="166687"/>
                  </a:cubicBezTo>
                  <a:cubicBezTo>
                    <a:pt x="123301" y="166509"/>
                    <a:pt x="123266" y="166306"/>
                    <a:pt x="123278" y="166116"/>
                  </a:cubicBezTo>
                  <a:cubicBezTo>
                    <a:pt x="123278" y="165782"/>
                    <a:pt x="123278" y="165461"/>
                    <a:pt x="123373" y="165128"/>
                  </a:cubicBezTo>
                  <a:cubicBezTo>
                    <a:pt x="123444" y="164889"/>
                    <a:pt x="123408" y="164616"/>
                    <a:pt x="123408" y="164354"/>
                  </a:cubicBezTo>
                  <a:cubicBezTo>
                    <a:pt x="123420" y="158901"/>
                    <a:pt x="123408" y="153459"/>
                    <a:pt x="123420" y="148006"/>
                  </a:cubicBezTo>
                  <a:cubicBezTo>
                    <a:pt x="123420" y="147044"/>
                    <a:pt x="123336" y="146968"/>
                    <a:pt x="123992" y="146968"/>
                  </a:cubicBezTo>
                  <a:close/>
                  <a:moveTo>
                    <a:pt x="243352" y="149966"/>
                  </a:moveTo>
                  <a:cubicBezTo>
                    <a:pt x="243606" y="149966"/>
                    <a:pt x="243860" y="149971"/>
                    <a:pt x="244114" y="149971"/>
                  </a:cubicBezTo>
                  <a:cubicBezTo>
                    <a:pt x="244376" y="149971"/>
                    <a:pt x="244638" y="149983"/>
                    <a:pt x="244888" y="150054"/>
                  </a:cubicBezTo>
                  <a:cubicBezTo>
                    <a:pt x="245033" y="150097"/>
                    <a:pt x="245189" y="150103"/>
                    <a:pt x="245345" y="150103"/>
                  </a:cubicBezTo>
                  <a:cubicBezTo>
                    <a:pt x="245407" y="150103"/>
                    <a:pt x="245470" y="150102"/>
                    <a:pt x="245531" y="150102"/>
                  </a:cubicBezTo>
                  <a:cubicBezTo>
                    <a:pt x="245924" y="150108"/>
                    <a:pt x="246317" y="150108"/>
                    <a:pt x="246710" y="150108"/>
                  </a:cubicBezTo>
                  <a:cubicBezTo>
                    <a:pt x="247103" y="150108"/>
                    <a:pt x="247495" y="150108"/>
                    <a:pt x="247888" y="150114"/>
                  </a:cubicBezTo>
                  <a:cubicBezTo>
                    <a:pt x="248065" y="150114"/>
                    <a:pt x="248244" y="150107"/>
                    <a:pt x="248423" y="150107"/>
                  </a:cubicBezTo>
                  <a:cubicBezTo>
                    <a:pt x="248714" y="150107"/>
                    <a:pt x="249006" y="150125"/>
                    <a:pt x="249293" y="150221"/>
                  </a:cubicBezTo>
                  <a:cubicBezTo>
                    <a:pt x="249374" y="150248"/>
                    <a:pt x="249461" y="150255"/>
                    <a:pt x="249548" y="150255"/>
                  </a:cubicBezTo>
                  <a:cubicBezTo>
                    <a:pt x="249653" y="150255"/>
                    <a:pt x="249761" y="150245"/>
                    <a:pt x="249865" y="150245"/>
                  </a:cubicBezTo>
                  <a:cubicBezTo>
                    <a:pt x="250960" y="150245"/>
                    <a:pt x="252056" y="150245"/>
                    <a:pt x="253151" y="150257"/>
                  </a:cubicBezTo>
                  <a:cubicBezTo>
                    <a:pt x="253294" y="150257"/>
                    <a:pt x="253435" y="150253"/>
                    <a:pt x="253576" y="150253"/>
                  </a:cubicBezTo>
                  <a:cubicBezTo>
                    <a:pt x="253859" y="150253"/>
                    <a:pt x="254139" y="150269"/>
                    <a:pt x="254425" y="150364"/>
                  </a:cubicBezTo>
                  <a:cubicBezTo>
                    <a:pt x="254501" y="150391"/>
                    <a:pt x="254584" y="150398"/>
                    <a:pt x="254670" y="150398"/>
                  </a:cubicBezTo>
                  <a:cubicBezTo>
                    <a:pt x="254773" y="150398"/>
                    <a:pt x="254881" y="150388"/>
                    <a:pt x="254984" y="150388"/>
                  </a:cubicBezTo>
                  <a:cubicBezTo>
                    <a:pt x="255889" y="150388"/>
                    <a:pt x="256794" y="150388"/>
                    <a:pt x="257699" y="150400"/>
                  </a:cubicBezTo>
                  <a:cubicBezTo>
                    <a:pt x="257918" y="150400"/>
                    <a:pt x="258137" y="150390"/>
                    <a:pt x="258356" y="150390"/>
                  </a:cubicBezTo>
                  <a:cubicBezTo>
                    <a:pt x="258683" y="150390"/>
                    <a:pt x="259009" y="150411"/>
                    <a:pt x="259330" y="150519"/>
                  </a:cubicBezTo>
                  <a:cubicBezTo>
                    <a:pt x="259392" y="150538"/>
                    <a:pt x="259458" y="150543"/>
                    <a:pt x="259525" y="150543"/>
                  </a:cubicBezTo>
                  <a:cubicBezTo>
                    <a:pt x="259626" y="150543"/>
                    <a:pt x="259730" y="150531"/>
                    <a:pt x="259830" y="150531"/>
                  </a:cubicBezTo>
                  <a:cubicBezTo>
                    <a:pt x="260830" y="150531"/>
                    <a:pt x="261831" y="150531"/>
                    <a:pt x="262831" y="150542"/>
                  </a:cubicBezTo>
                  <a:cubicBezTo>
                    <a:pt x="262912" y="150542"/>
                    <a:pt x="262994" y="150542"/>
                    <a:pt x="263076" y="150542"/>
                  </a:cubicBezTo>
                  <a:cubicBezTo>
                    <a:pt x="263485" y="150542"/>
                    <a:pt x="263900" y="150550"/>
                    <a:pt x="264307" y="150650"/>
                  </a:cubicBezTo>
                  <a:cubicBezTo>
                    <a:pt x="264463" y="150683"/>
                    <a:pt x="264622" y="150691"/>
                    <a:pt x="264782" y="150691"/>
                  </a:cubicBezTo>
                  <a:cubicBezTo>
                    <a:pt x="264964" y="150691"/>
                    <a:pt x="265147" y="150680"/>
                    <a:pt x="265329" y="150680"/>
                  </a:cubicBezTo>
                  <a:cubicBezTo>
                    <a:pt x="265394" y="150680"/>
                    <a:pt x="265458" y="150682"/>
                    <a:pt x="265521" y="150685"/>
                  </a:cubicBezTo>
                  <a:cubicBezTo>
                    <a:pt x="265879" y="150697"/>
                    <a:pt x="265926" y="150745"/>
                    <a:pt x="265950" y="151102"/>
                  </a:cubicBezTo>
                  <a:cubicBezTo>
                    <a:pt x="265950" y="151293"/>
                    <a:pt x="265950" y="151483"/>
                    <a:pt x="265950" y="151674"/>
                  </a:cubicBezTo>
                  <a:lnTo>
                    <a:pt x="265950" y="157031"/>
                  </a:lnTo>
                  <a:lnTo>
                    <a:pt x="265950" y="162532"/>
                  </a:lnTo>
                  <a:cubicBezTo>
                    <a:pt x="265950" y="162865"/>
                    <a:pt x="265938" y="163187"/>
                    <a:pt x="266057" y="163520"/>
                  </a:cubicBezTo>
                  <a:cubicBezTo>
                    <a:pt x="266105" y="163663"/>
                    <a:pt x="266093" y="163842"/>
                    <a:pt x="266093" y="164008"/>
                  </a:cubicBezTo>
                  <a:cubicBezTo>
                    <a:pt x="266093" y="164580"/>
                    <a:pt x="266093" y="165151"/>
                    <a:pt x="266093" y="165723"/>
                  </a:cubicBezTo>
                  <a:cubicBezTo>
                    <a:pt x="266093" y="166032"/>
                    <a:pt x="266081" y="166342"/>
                    <a:pt x="266188" y="166640"/>
                  </a:cubicBezTo>
                  <a:cubicBezTo>
                    <a:pt x="266248" y="166794"/>
                    <a:pt x="266236" y="166973"/>
                    <a:pt x="266236" y="167140"/>
                  </a:cubicBezTo>
                  <a:cubicBezTo>
                    <a:pt x="266236" y="169116"/>
                    <a:pt x="266236" y="171081"/>
                    <a:pt x="266236" y="173057"/>
                  </a:cubicBezTo>
                  <a:cubicBezTo>
                    <a:pt x="266236" y="173105"/>
                    <a:pt x="266236" y="173152"/>
                    <a:pt x="266236" y="173200"/>
                  </a:cubicBezTo>
                  <a:cubicBezTo>
                    <a:pt x="266227" y="173527"/>
                    <a:pt x="266172" y="173664"/>
                    <a:pt x="265979" y="173664"/>
                  </a:cubicBezTo>
                  <a:cubicBezTo>
                    <a:pt x="265912" y="173664"/>
                    <a:pt x="265828" y="173647"/>
                    <a:pt x="265724" y="173617"/>
                  </a:cubicBezTo>
                  <a:cubicBezTo>
                    <a:pt x="265462" y="173545"/>
                    <a:pt x="265212" y="173533"/>
                    <a:pt x="264950" y="173533"/>
                  </a:cubicBezTo>
                  <a:lnTo>
                    <a:pt x="251817" y="173533"/>
                  </a:lnTo>
                  <a:cubicBezTo>
                    <a:pt x="251555" y="173533"/>
                    <a:pt x="251294" y="173533"/>
                    <a:pt x="251032" y="173617"/>
                  </a:cubicBezTo>
                  <a:cubicBezTo>
                    <a:pt x="250865" y="173676"/>
                    <a:pt x="250662" y="173676"/>
                    <a:pt x="250472" y="173676"/>
                  </a:cubicBezTo>
                  <a:lnTo>
                    <a:pt x="243828" y="173676"/>
                  </a:lnTo>
                  <a:cubicBezTo>
                    <a:pt x="243162" y="173664"/>
                    <a:pt x="243114" y="173617"/>
                    <a:pt x="243102" y="172938"/>
                  </a:cubicBezTo>
                  <a:cubicBezTo>
                    <a:pt x="243090" y="172509"/>
                    <a:pt x="243102" y="172081"/>
                    <a:pt x="243102" y="171652"/>
                  </a:cubicBezTo>
                  <a:cubicBezTo>
                    <a:pt x="243090" y="171271"/>
                    <a:pt x="243126" y="170890"/>
                    <a:pt x="242983" y="170521"/>
                  </a:cubicBezTo>
                  <a:cubicBezTo>
                    <a:pt x="242935" y="170366"/>
                    <a:pt x="242959" y="170188"/>
                    <a:pt x="242959" y="170021"/>
                  </a:cubicBezTo>
                  <a:cubicBezTo>
                    <a:pt x="242947" y="169557"/>
                    <a:pt x="242947" y="169080"/>
                    <a:pt x="242947" y="168604"/>
                  </a:cubicBezTo>
                  <a:cubicBezTo>
                    <a:pt x="242947" y="168461"/>
                    <a:pt x="242971" y="168307"/>
                    <a:pt x="242947" y="168176"/>
                  </a:cubicBezTo>
                  <a:cubicBezTo>
                    <a:pt x="242709" y="167116"/>
                    <a:pt x="242852" y="166044"/>
                    <a:pt x="242816" y="164973"/>
                  </a:cubicBezTo>
                  <a:cubicBezTo>
                    <a:pt x="242792" y="164639"/>
                    <a:pt x="242816" y="164318"/>
                    <a:pt x="242709" y="163985"/>
                  </a:cubicBezTo>
                  <a:cubicBezTo>
                    <a:pt x="242650" y="163794"/>
                    <a:pt x="242673" y="163568"/>
                    <a:pt x="242673" y="163354"/>
                  </a:cubicBezTo>
                  <a:cubicBezTo>
                    <a:pt x="242650" y="162758"/>
                    <a:pt x="242721" y="162163"/>
                    <a:pt x="242542" y="161580"/>
                  </a:cubicBezTo>
                  <a:cubicBezTo>
                    <a:pt x="242495" y="161425"/>
                    <a:pt x="242531" y="161246"/>
                    <a:pt x="242531" y="161079"/>
                  </a:cubicBezTo>
                  <a:cubicBezTo>
                    <a:pt x="242531" y="160460"/>
                    <a:pt x="242531" y="159841"/>
                    <a:pt x="242519" y="159222"/>
                  </a:cubicBezTo>
                  <a:cubicBezTo>
                    <a:pt x="242519" y="158853"/>
                    <a:pt x="242542" y="158472"/>
                    <a:pt x="242423" y="158103"/>
                  </a:cubicBezTo>
                  <a:cubicBezTo>
                    <a:pt x="242352" y="157900"/>
                    <a:pt x="242388" y="157674"/>
                    <a:pt x="242388" y="157460"/>
                  </a:cubicBezTo>
                  <a:cubicBezTo>
                    <a:pt x="242352" y="156769"/>
                    <a:pt x="242459" y="156079"/>
                    <a:pt x="242257" y="155400"/>
                  </a:cubicBezTo>
                  <a:cubicBezTo>
                    <a:pt x="242209" y="155269"/>
                    <a:pt x="242245" y="155114"/>
                    <a:pt x="242245" y="154972"/>
                  </a:cubicBezTo>
                  <a:cubicBezTo>
                    <a:pt x="242233" y="154531"/>
                    <a:pt x="242233" y="154079"/>
                    <a:pt x="242138" y="153638"/>
                  </a:cubicBezTo>
                  <a:cubicBezTo>
                    <a:pt x="242042" y="153269"/>
                    <a:pt x="242102" y="152876"/>
                    <a:pt x="242102" y="152495"/>
                  </a:cubicBezTo>
                  <a:cubicBezTo>
                    <a:pt x="242090" y="152066"/>
                    <a:pt x="242138" y="151638"/>
                    <a:pt x="241983" y="151221"/>
                  </a:cubicBezTo>
                  <a:cubicBezTo>
                    <a:pt x="241959" y="151185"/>
                    <a:pt x="241959" y="151138"/>
                    <a:pt x="241959" y="151090"/>
                  </a:cubicBezTo>
                  <a:cubicBezTo>
                    <a:pt x="241959" y="150052"/>
                    <a:pt x="241859" y="149968"/>
                    <a:pt x="242507" y="149968"/>
                  </a:cubicBezTo>
                  <a:cubicBezTo>
                    <a:pt x="242632" y="149968"/>
                    <a:pt x="242785" y="149971"/>
                    <a:pt x="242971" y="149971"/>
                  </a:cubicBezTo>
                  <a:cubicBezTo>
                    <a:pt x="243098" y="149967"/>
                    <a:pt x="243225" y="149966"/>
                    <a:pt x="243352" y="149966"/>
                  </a:cubicBezTo>
                  <a:close/>
                  <a:moveTo>
                    <a:pt x="217888" y="149673"/>
                  </a:moveTo>
                  <a:cubicBezTo>
                    <a:pt x="218550" y="149673"/>
                    <a:pt x="218539" y="149703"/>
                    <a:pt x="218539" y="150483"/>
                  </a:cubicBezTo>
                  <a:cubicBezTo>
                    <a:pt x="218539" y="151007"/>
                    <a:pt x="218492" y="151531"/>
                    <a:pt x="218658" y="152043"/>
                  </a:cubicBezTo>
                  <a:cubicBezTo>
                    <a:pt x="218706" y="152186"/>
                    <a:pt x="218682" y="152364"/>
                    <a:pt x="218682" y="152531"/>
                  </a:cubicBezTo>
                  <a:cubicBezTo>
                    <a:pt x="218682" y="153412"/>
                    <a:pt x="218682" y="154293"/>
                    <a:pt x="218682" y="155174"/>
                  </a:cubicBezTo>
                  <a:cubicBezTo>
                    <a:pt x="218682" y="155650"/>
                    <a:pt x="218647" y="156126"/>
                    <a:pt x="218789" y="156591"/>
                  </a:cubicBezTo>
                  <a:cubicBezTo>
                    <a:pt x="218861" y="156793"/>
                    <a:pt x="218825" y="157019"/>
                    <a:pt x="218825" y="157234"/>
                  </a:cubicBezTo>
                  <a:cubicBezTo>
                    <a:pt x="218825" y="158996"/>
                    <a:pt x="218825" y="160758"/>
                    <a:pt x="218825" y="162508"/>
                  </a:cubicBezTo>
                  <a:cubicBezTo>
                    <a:pt x="218825" y="162842"/>
                    <a:pt x="218813" y="163175"/>
                    <a:pt x="218920" y="163496"/>
                  </a:cubicBezTo>
                  <a:cubicBezTo>
                    <a:pt x="218980" y="163675"/>
                    <a:pt x="218968" y="163877"/>
                    <a:pt x="218968" y="164068"/>
                  </a:cubicBezTo>
                  <a:cubicBezTo>
                    <a:pt x="218968" y="164782"/>
                    <a:pt x="218968" y="165497"/>
                    <a:pt x="218968" y="166211"/>
                  </a:cubicBezTo>
                  <a:cubicBezTo>
                    <a:pt x="218968" y="166616"/>
                    <a:pt x="218944" y="167009"/>
                    <a:pt x="219075" y="167414"/>
                  </a:cubicBezTo>
                  <a:cubicBezTo>
                    <a:pt x="219135" y="167604"/>
                    <a:pt x="219111" y="167830"/>
                    <a:pt x="219111" y="168045"/>
                  </a:cubicBezTo>
                  <a:cubicBezTo>
                    <a:pt x="219111" y="169473"/>
                    <a:pt x="219111" y="170902"/>
                    <a:pt x="219111" y="172331"/>
                  </a:cubicBezTo>
                  <a:cubicBezTo>
                    <a:pt x="219111" y="172617"/>
                    <a:pt x="219099" y="172890"/>
                    <a:pt x="219194" y="173176"/>
                  </a:cubicBezTo>
                  <a:cubicBezTo>
                    <a:pt x="219301" y="173474"/>
                    <a:pt x="219254" y="173795"/>
                    <a:pt x="219230" y="174093"/>
                  </a:cubicBezTo>
                  <a:cubicBezTo>
                    <a:pt x="219230" y="174260"/>
                    <a:pt x="219135" y="174367"/>
                    <a:pt x="218968" y="174367"/>
                  </a:cubicBezTo>
                  <a:cubicBezTo>
                    <a:pt x="218778" y="174379"/>
                    <a:pt x="218587" y="174379"/>
                    <a:pt x="218397" y="174379"/>
                  </a:cubicBezTo>
                  <a:lnTo>
                    <a:pt x="201406" y="174379"/>
                  </a:lnTo>
                  <a:cubicBezTo>
                    <a:pt x="201346" y="174379"/>
                    <a:pt x="201285" y="174379"/>
                    <a:pt x="201225" y="174379"/>
                  </a:cubicBezTo>
                  <a:cubicBezTo>
                    <a:pt x="200952" y="174379"/>
                    <a:pt x="200681" y="174371"/>
                    <a:pt x="200418" y="174283"/>
                  </a:cubicBezTo>
                  <a:cubicBezTo>
                    <a:pt x="200319" y="174250"/>
                    <a:pt x="200212" y="174243"/>
                    <a:pt x="200105" y="174243"/>
                  </a:cubicBezTo>
                  <a:cubicBezTo>
                    <a:pt x="200018" y="174243"/>
                    <a:pt x="199931" y="174248"/>
                    <a:pt x="199847" y="174248"/>
                  </a:cubicBezTo>
                  <a:cubicBezTo>
                    <a:pt x="198870" y="174236"/>
                    <a:pt x="197894" y="174236"/>
                    <a:pt x="196918" y="174236"/>
                  </a:cubicBezTo>
                  <a:cubicBezTo>
                    <a:pt x="196751" y="174236"/>
                    <a:pt x="196584" y="174236"/>
                    <a:pt x="196430" y="174212"/>
                  </a:cubicBezTo>
                  <a:cubicBezTo>
                    <a:pt x="196275" y="174188"/>
                    <a:pt x="196168" y="174081"/>
                    <a:pt x="196132" y="173926"/>
                  </a:cubicBezTo>
                  <a:cubicBezTo>
                    <a:pt x="196120" y="173819"/>
                    <a:pt x="196108" y="173700"/>
                    <a:pt x="196108" y="173581"/>
                  </a:cubicBezTo>
                  <a:lnTo>
                    <a:pt x="196108" y="169652"/>
                  </a:lnTo>
                  <a:cubicBezTo>
                    <a:pt x="196108" y="169581"/>
                    <a:pt x="196096" y="169497"/>
                    <a:pt x="196120" y="169438"/>
                  </a:cubicBezTo>
                  <a:cubicBezTo>
                    <a:pt x="196358" y="168473"/>
                    <a:pt x="196215" y="167497"/>
                    <a:pt x="196251" y="166521"/>
                  </a:cubicBezTo>
                  <a:cubicBezTo>
                    <a:pt x="196263" y="166068"/>
                    <a:pt x="196251" y="165616"/>
                    <a:pt x="196251" y="165163"/>
                  </a:cubicBezTo>
                  <a:cubicBezTo>
                    <a:pt x="196263" y="164818"/>
                    <a:pt x="196239" y="164461"/>
                    <a:pt x="196358" y="164104"/>
                  </a:cubicBezTo>
                  <a:cubicBezTo>
                    <a:pt x="196430" y="163889"/>
                    <a:pt x="196394" y="163639"/>
                    <a:pt x="196394" y="163401"/>
                  </a:cubicBezTo>
                  <a:cubicBezTo>
                    <a:pt x="196394" y="161210"/>
                    <a:pt x="196394" y="159020"/>
                    <a:pt x="196394" y="156829"/>
                  </a:cubicBezTo>
                  <a:cubicBezTo>
                    <a:pt x="196394" y="156496"/>
                    <a:pt x="196394" y="156174"/>
                    <a:pt x="196501" y="155841"/>
                  </a:cubicBezTo>
                  <a:cubicBezTo>
                    <a:pt x="196560" y="155650"/>
                    <a:pt x="196537" y="155424"/>
                    <a:pt x="196537" y="155210"/>
                  </a:cubicBezTo>
                  <a:cubicBezTo>
                    <a:pt x="196537" y="153638"/>
                    <a:pt x="196537" y="152066"/>
                    <a:pt x="196537" y="150495"/>
                  </a:cubicBezTo>
                  <a:cubicBezTo>
                    <a:pt x="196537" y="150304"/>
                    <a:pt x="196537" y="150114"/>
                    <a:pt x="196560" y="149923"/>
                  </a:cubicBezTo>
                  <a:cubicBezTo>
                    <a:pt x="196572" y="149792"/>
                    <a:pt x="196656" y="149709"/>
                    <a:pt x="196787" y="149697"/>
                  </a:cubicBezTo>
                  <a:cubicBezTo>
                    <a:pt x="197001" y="149673"/>
                    <a:pt x="197215" y="149673"/>
                    <a:pt x="197430" y="149673"/>
                  </a:cubicBezTo>
                  <a:lnTo>
                    <a:pt x="217706" y="149673"/>
                  </a:lnTo>
                  <a:cubicBezTo>
                    <a:pt x="217772" y="149673"/>
                    <a:pt x="217833" y="149673"/>
                    <a:pt x="217888" y="149673"/>
                  </a:cubicBezTo>
                  <a:close/>
                  <a:moveTo>
                    <a:pt x="219659" y="149680"/>
                  </a:moveTo>
                  <a:cubicBezTo>
                    <a:pt x="219786" y="149680"/>
                    <a:pt x="219913" y="149685"/>
                    <a:pt x="220040" y="149685"/>
                  </a:cubicBezTo>
                  <a:lnTo>
                    <a:pt x="231886" y="149685"/>
                  </a:lnTo>
                  <a:cubicBezTo>
                    <a:pt x="231946" y="149685"/>
                    <a:pt x="232005" y="149685"/>
                    <a:pt x="232065" y="149685"/>
                  </a:cubicBezTo>
                  <a:cubicBezTo>
                    <a:pt x="232362" y="149685"/>
                    <a:pt x="232658" y="149693"/>
                    <a:pt x="232946" y="149792"/>
                  </a:cubicBezTo>
                  <a:cubicBezTo>
                    <a:pt x="233058" y="149825"/>
                    <a:pt x="233178" y="149833"/>
                    <a:pt x="233299" y="149833"/>
                  </a:cubicBezTo>
                  <a:cubicBezTo>
                    <a:pt x="233396" y="149833"/>
                    <a:pt x="233494" y="149828"/>
                    <a:pt x="233589" y="149828"/>
                  </a:cubicBezTo>
                  <a:lnTo>
                    <a:pt x="237292" y="149828"/>
                  </a:lnTo>
                  <a:cubicBezTo>
                    <a:pt x="237399" y="149828"/>
                    <a:pt x="237506" y="149823"/>
                    <a:pt x="237613" y="149823"/>
                  </a:cubicBezTo>
                  <a:cubicBezTo>
                    <a:pt x="237790" y="149823"/>
                    <a:pt x="237966" y="149837"/>
                    <a:pt x="238137" y="149911"/>
                  </a:cubicBezTo>
                  <a:cubicBezTo>
                    <a:pt x="238190" y="149934"/>
                    <a:pt x="238244" y="149943"/>
                    <a:pt x="238297" y="149943"/>
                  </a:cubicBezTo>
                  <a:cubicBezTo>
                    <a:pt x="238385" y="149943"/>
                    <a:pt x="238472" y="149917"/>
                    <a:pt x="238554" y="149888"/>
                  </a:cubicBezTo>
                  <a:cubicBezTo>
                    <a:pt x="238703" y="149833"/>
                    <a:pt x="238857" y="149806"/>
                    <a:pt x="239006" y="149806"/>
                  </a:cubicBezTo>
                  <a:cubicBezTo>
                    <a:pt x="239117" y="149806"/>
                    <a:pt x="239226" y="149821"/>
                    <a:pt x="239328" y="149852"/>
                  </a:cubicBezTo>
                  <a:cubicBezTo>
                    <a:pt x="239780" y="149983"/>
                    <a:pt x="240221" y="149959"/>
                    <a:pt x="240673" y="149971"/>
                  </a:cubicBezTo>
                  <a:cubicBezTo>
                    <a:pt x="240840" y="149971"/>
                    <a:pt x="241007" y="149983"/>
                    <a:pt x="241173" y="149995"/>
                  </a:cubicBezTo>
                  <a:cubicBezTo>
                    <a:pt x="241268" y="150007"/>
                    <a:pt x="241340" y="150078"/>
                    <a:pt x="241364" y="150185"/>
                  </a:cubicBezTo>
                  <a:cubicBezTo>
                    <a:pt x="241376" y="150221"/>
                    <a:pt x="241388" y="150281"/>
                    <a:pt x="241376" y="150316"/>
                  </a:cubicBezTo>
                  <a:cubicBezTo>
                    <a:pt x="241316" y="150876"/>
                    <a:pt x="241542" y="151400"/>
                    <a:pt x="241530" y="151947"/>
                  </a:cubicBezTo>
                  <a:cubicBezTo>
                    <a:pt x="241518" y="152495"/>
                    <a:pt x="241530" y="153043"/>
                    <a:pt x="241530" y="153590"/>
                  </a:cubicBezTo>
                  <a:cubicBezTo>
                    <a:pt x="241530" y="153829"/>
                    <a:pt x="241518" y="154067"/>
                    <a:pt x="241614" y="154293"/>
                  </a:cubicBezTo>
                  <a:cubicBezTo>
                    <a:pt x="241697" y="154519"/>
                    <a:pt x="241661" y="154757"/>
                    <a:pt x="241673" y="154995"/>
                  </a:cubicBezTo>
                  <a:cubicBezTo>
                    <a:pt x="241685" y="155543"/>
                    <a:pt x="241614" y="156091"/>
                    <a:pt x="241792" y="156627"/>
                  </a:cubicBezTo>
                  <a:cubicBezTo>
                    <a:pt x="241840" y="156781"/>
                    <a:pt x="241816" y="156960"/>
                    <a:pt x="241816" y="157127"/>
                  </a:cubicBezTo>
                  <a:cubicBezTo>
                    <a:pt x="241816" y="157674"/>
                    <a:pt x="241816" y="158222"/>
                    <a:pt x="241816" y="158770"/>
                  </a:cubicBezTo>
                  <a:cubicBezTo>
                    <a:pt x="241816" y="159115"/>
                    <a:pt x="241792" y="159472"/>
                    <a:pt x="241923" y="159817"/>
                  </a:cubicBezTo>
                  <a:cubicBezTo>
                    <a:pt x="241971" y="159972"/>
                    <a:pt x="241959" y="160151"/>
                    <a:pt x="241959" y="160317"/>
                  </a:cubicBezTo>
                  <a:cubicBezTo>
                    <a:pt x="241959" y="160913"/>
                    <a:pt x="241959" y="161508"/>
                    <a:pt x="241959" y="162103"/>
                  </a:cubicBezTo>
                  <a:cubicBezTo>
                    <a:pt x="241959" y="162437"/>
                    <a:pt x="241947" y="162758"/>
                    <a:pt x="242054" y="163092"/>
                  </a:cubicBezTo>
                  <a:cubicBezTo>
                    <a:pt x="242114" y="163258"/>
                    <a:pt x="242102" y="163461"/>
                    <a:pt x="242102" y="163651"/>
                  </a:cubicBezTo>
                  <a:cubicBezTo>
                    <a:pt x="242102" y="164294"/>
                    <a:pt x="242090" y="164937"/>
                    <a:pt x="242102" y="165580"/>
                  </a:cubicBezTo>
                  <a:cubicBezTo>
                    <a:pt x="242102" y="166009"/>
                    <a:pt x="242066" y="166437"/>
                    <a:pt x="242209" y="166854"/>
                  </a:cubicBezTo>
                  <a:cubicBezTo>
                    <a:pt x="242269" y="167009"/>
                    <a:pt x="242245" y="167187"/>
                    <a:pt x="242245" y="167354"/>
                  </a:cubicBezTo>
                  <a:cubicBezTo>
                    <a:pt x="242245" y="168045"/>
                    <a:pt x="242245" y="168723"/>
                    <a:pt x="242245" y="169414"/>
                  </a:cubicBezTo>
                  <a:cubicBezTo>
                    <a:pt x="242245" y="169795"/>
                    <a:pt x="242233" y="170176"/>
                    <a:pt x="242352" y="170545"/>
                  </a:cubicBezTo>
                  <a:cubicBezTo>
                    <a:pt x="242423" y="170771"/>
                    <a:pt x="242376" y="171021"/>
                    <a:pt x="242388" y="171259"/>
                  </a:cubicBezTo>
                  <a:cubicBezTo>
                    <a:pt x="242411" y="171843"/>
                    <a:pt x="242304" y="172450"/>
                    <a:pt x="242507" y="173021"/>
                  </a:cubicBezTo>
                  <a:cubicBezTo>
                    <a:pt x="242542" y="173117"/>
                    <a:pt x="242531" y="173212"/>
                    <a:pt x="242519" y="173307"/>
                  </a:cubicBezTo>
                  <a:cubicBezTo>
                    <a:pt x="242519" y="173664"/>
                    <a:pt x="242400" y="173795"/>
                    <a:pt x="242066" y="173807"/>
                  </a:cubicBezTo>
                  <a:cubicBezTo>
                    <a:pt x="241911" y="173819"/>
                    <a:pt x="241757" y="173822"/>
                    <a:pt x="241602" y="173822"/>
                  </a:cubicBezTo>
                  <a:cubicBezTo>
                    <a:pt x="241447" y="173822"/>
                    <a:pt x="241292" y="173819"/>
                    <a:pt x="241137" y="173819"/>
                  </a:cubicBezTo>
                  <a:cubicBezTo>
                    <a:pt x="240733" y="173831"/>
                    <a:pt x="240328" y="173795"/>
                    <a:pt x="239935" y="173938"/>
                  </a:cubicBezTo>
                  <a:cubicBezTo>
                    <a:pt x="239858" y="173962"/>
                    <a:pt x="239774" y="173968"/>
                    <a:pt x="239689" y="173968"/>
                  </a:cubicBezTo>
                  <a:cubicBezTo>
                    <a:pt x="239605" y="173968"/>
                    <a:pt x="239518" y="173962"/>
                    <a:pt x="239435" y="173962"/>
                  </a:cubicBezTo>
                  <a:cubicBezTo>
                    <a:pt x="239149" y="173974"/>
                    <a:pt x="238875" y="173974"/>
                    <a:pt x="238590" y="174045"/>
                  </a:cubicBezTo>
                  <a:cubicBezTo>
                    <a:pt x="238363" y="174117"/>
                    <a:pt x="238125" y="174093"/>
                    <a:pt x="237887" y="174105"/>
                  </a:cubicBezTo>
                  <a:cubicBezTo>
                    <a:pt x="237798" y="174108"/>
                    <a:pt x="237709" y="174109"/>
                    <a:pt x="237619" y="174109"/>
                  </a:cubicBezTo>
                  <a:cubicBezTo>
                    <a:pt x="237403" y="174109"/>
                    <a:pt x="237187" y="174103"/>
                    <a:pt x="236972" y="174103"/>
                  </a:cubicBezTo>
                  <a:cubicBezTo>
                    <a:pt x="236588" y="174103"/>
                    <a:pt x="236206" y="174123"/>
                    <a:pt x="235827" y="174236"/>
                  </a:cubicBezTo>
                  <a:cubicBezTo>
                    <a:pt x="235765" y="174255"/>
                    <a:pt x="235700" y="174261"/>
                    <a:pt x="235632" y="174261"/>
                  </a:cubicBezTo>
                  <a:cubicBezTo>
                    <a:pt x="235532" y="174261"/>
                    <a:pt x="235427" y="174248"/>
                    <a:pt x="235327" y="174248"/>
                  </a:cubicBezTo>
                  <a:lnTo>
                    <a:pt x="231482" y="174248"/>
                  </a:lnTo>
                  <a:cubicBezTo>
                    <a:pt x="231374" y="174248"/>
                    <a:pt x="231267" y="174246"/>
                    <a:pt x="231160" y="174246"/>
                  </a:cubicBezTo>
                  <a:cubicBezTo>
                    <a:pt x="230839" y="174246"/>
                    <a:pt x="230520" y="174260"/>
                    <a:pt x="230208" y="174367"/>
                  </a:cubicBezTo>
                  <a:cubicBezTo>
                    <a:pt x="230130" y="174391"/>
                    <a:pt x="230047" y="174397"/>
                    <a:pt x="229962" y="174397"/>
                  </a:cubicBezTo>
                  <a:cubicBezTo>
                    <a:pt x="229877" y="174397"/>
                    <a:pt x="229791" y="174391"/>
                    <a:pt x="229707" y="174391"/>
                  </a:cubicBezTo>
                  <a:lnTo>
                    <a:pt x="220575" y="174391"/>
                  </a:lnTo>
                  <a:cubicBezTo>
                    <a:pt x="219825" y="174391"/>
                    <a:pt x="219825" y="174379"/>
                    <a:pt x="219825" y="173641"/>
                  </a:cubicBezTo>
                  <a:cubicBezTo>
                    <a:pt x="219813" y="172783"/>
                    <a:pt x="219825" y="171938"/>
                    <a:pt x="219813" y="171081"/>
                  </a:cubicBezTo>
                  <a:cubicBezTo>
                    <a:pt x="219813" y="170700"/>
                    <a:pt x="219837" y="170319"/>
                    <a:pt x="219706" y="169950"/>
                  </a:cubicBezTo>
                  <a:cubicBezTo>
                    <a:pt x="219647" y="169771"/>
                    <a:pt x="219682" y="169569"/>
                    <a:pt x="219682" y="169378"/>
                  </a:cubicBezTo>
                  <a:cubicBezTo>
                    <a:pt x="219671" y="168640"/>
                    <a:pt x="219682" y="167902"/>
                    <a:pt x="219671" y="167164"/>
                  </a:cubicBezTo>
                  <a:cubicBezTo>
                    <a:pt x="219671" y="166806"/>
                    <a:pt x="219694" y="166461"/>
                    <a:pt x="219563" y="166104"/>
                  </a:cubicBezTo>
                  <a:cubicBezTo>
                    <a:pt x="219516" y="165961"/>
                    <a:pt x="219540" y="165782"/>
                    <a:pt x="219540" y="165616"/>
                  </a:cubicBezTo>
                  <a:cubicBezTo>
                    <a:pt x="219528" y="165068"/>
                    <a:pt x="219540" y="164520"/>
                    <a:pt x="219528" y="163973"/>
                  </a:cubicBezTo>
                  <a:cubicBezTo>
                    <a:pt x="219528" y="163520"/>
                    <a:pt x="219563" y="163068"/>
                    <a:pt x="219420" y="162627"/>
                  </a:cubicBezTo>
                  <a:cubicBezTo>
                    <a:pt x="219361" y="162461"/>
                    <a:pt x="219397" y="162246"/>
                    <a:pt x="219397" y="162056"/>
                  </a:cubicBezTo>
                  <a:cubicBezTo>
                    <a:pt x="219397" y="160532"/>
                    <a:pt x="219385" y="159020"/>
                    <a:pt x="219385" y="157496"/>
                  </a:cubicBezTo>
                  <a:cubicBezTo>
                    <a:pt x="219385" y="157186"/>
                    <a:pt x="219397" y="156877"/>
                    <a:pt x="219290" y="156579"/>
                  </a:cubicBezTo>
                  <a:cubicBezTo>
                    <a:pt x="219230" y="156400"/>
                    <a:pt x="219254" y="156198"/>
                    <a:pt x="219254" y="156007"/>
                  </a:cubicBezTo>
                  <a:cubicBezTo>
                    <a:pt x="219242" y="155222"/>
                    <a:pt x="219254" y="154436"/>
                    <a:pt x="219242" y="153650"/>
                  </a:cubicBezTo>
                  <a:cubicBezTo>
                    <a:pt x="219242" y="153281"/>
                    <a:pt x="219278" y="152888"/>
                    <a:pt x="219135" y="152531"/>
                  </a:cubicBezTo>
                  <a:cubicBezTo>
                    <a:pt x="219111" y="152459"/>
                    <a:pt x="219111" y="152388"/>
                    <a:pt x="219111" y="152316"/>
                  </a:cubicBezTo>
                  <a:cubicBezTo>
                    <a:pt x="219111" y="151554"/>
                    <a:pt x="219111" y="150792"/>
                    <a:pt x="219111" y="150030"/>
                  </a:cubicBezTo>
                  <a:cubicBezTo>
                    <a:pt x="219123" y="149769"/>
                    <a:pt x="219194" y="149697"/>
                    <a:pt x="219468" y="149685"/>
                  </a:cubicBezTo>
                  <a:cubicBezTo>
                    <a:pt x="219532" y="149681"/>
                    <a:pt x="219595" y="149680"/>
                    <a:pt x="219659" y="149680"/>
                  </a:cubicBezTo>
                  <a:close/>
                  <a:moveTo>
                    <a:pt x="17717" y="0"/>
                  </a:moveTo>
                  <a:cubicBezTo>
                    <a:pt x="17717" y="3572"/>
                    <a:pt x="17717" y="7132"/>
                    <a:pt x="17717" y="10704"/>
                  </a:cubicBezTo>
                  <a:cubicBezTo>
                    <a:pt x="17717" y="11418"/>
                    <a:pt x="17717" y="11418"/>
                    <a:pt x="17026" y="11418"/>
                  </a:cubicBezTo>
                  <a:cubicBezTo>
                    <a:pt x="16605" y="11422"/>
                    <a:pt x="16185" y="11423"/>
                    <a:pt x="15764" y="11423"/>
                  </a:cubicBezTo>
                  <a:cubicBezTo>
                    <a:pt x="14923" y="11423"/>
                    <a:pt x="14081" y="11418"/>
                    <a:pt x="13240" y="11418"/>
                  </a:cubicBezTo>
                  <a:cubicBezTo>
                    <a:pt x="13154" y="11418"/>
                    <a:pt x="13064" y="11431"/>
                    <a:pt x="12978" y="11431"/>
                  </a:cubicBezTo>
                  <a:cubicBezTo>
                    <a:pt x="12920" y="11431"/>
                    <a:pt x="12864" y="11425"/>
                    <a:pt x="12811" y="11406"/>
                  </a:cubicBezTo>
                  <a:cubicBezTo>
                    <a:pt x="12468" y="11299"/>
                    <a:pt x="12113" y="11278"/>
                    <a:pt x="11757" y="11278"/>
                  </a:cubicBezTo>
                  <a:cubicBezTo>
                    <a:pt x="11520" y="11278"/>
                    <a:pt x="11283" y="11287"/>
                    <a:pt x="11049" y="11287"/>
                  </a:cubicBezTo>
                  <a:cubicBezTo>
                    <a:pt x="9954" y="11283"/>
                    <a:pt x="8860" y="11282"/>
                    <a:pt x="7766" y="11282"/>
                  </a:cubicBezTo>
                  <a:cubicBezTo>
                    <a:pt x="5579" y="11282"/>
                    <a:pt x="3393" y="11287"/>
                    <a:pt x="1203" y="11287"/>
                  </a:cubicBezTo>
                  <a:cubicBezTo>
                    <a:pt x="798" y="11287"/>
                    <a:pt x="393" y="11299"/>
                    <a:pt x="12" y="11418"/>
                  </a:cubicBezTo>
                  <a:lnTo>
                    <a:pt x="12" y="11990"/>
                  </a:lnTo>
                  <a:lnTo>
                    <a:pt x="10561" y="11990"/>
                  </a:lnTo>
                  <a:cubicBezTo>
                    <a:pt x="10613" y="11990"/>
                    <a:pt x="10666" y="11989"/>
                    <a:pt x="10718" y="11989"/>
                  </a:cubicBezTo>
                  <a:cubicBezTo>
                    <a:pt x="10927" y="11989"/>
                    <a:pt x="11135" y="11997"/>
                    <a:pt x="11335" y="12073"/>
                  </a:cubicBezTo>
                  <a:cubicBezTo>
                    <a:pt x="11471" y="12127"/>
                    <a:pt x="11607" y="12139"/>
                    <a:pt x="11743" y="12139"/>
                  </a:cubicBezTo>
                  <a:cubicBezTo>
                    <a:pt x="11845" y="12139"/>
                    <a:pt x="11947" y="12133"/>
                    <a:pt x="12049" y="12133"/>
                  </a:cubicBezTo>
                  <a:lnTo>
                    <a:pt x="16824" y="12133"/>
                  </a:lnTo>
                  <a:cubicBezTo>
                    <a:pt x="17014" y="12133"/>
                    <a:pt x="17205" y="12133"/>
                    <a:pt x="17395" y="12144"/>
                  </a:cubicBezTo>
                  <a:cubicBezTo>
                    <a:pt x="17610" y="12156"/>
                    <a:pt x="17705" y="12240"/>
                    <a:pt x="17705" y="12454"/>
                  </a:cubicBezTo>
                  <a:cubicBezTo>
                    <a:pt x="17717" y="12764"/>
                    <a:pt x="17764" y="13085"/>
                    <a:pt x="17681" y="13371"/>
                  </a:cubicBezTo>
                  <a:cubicBezTo>
                    <a:pt x="17574" y="13823"/>
                    <a:pt x="17586" y="14276"/>
                    <a:pt x="17586" y="14716"/>
                  </a:cubicBezTo>
                  <a:cubicBezTo>
                    <a:pt x="17574" y="20455"/>
                    <a:pt x="17574" y="26182"/>
                    <a:pt x="17574" y="31909"/>
                  </a:cubicBezTo>
                  <a:cubicBezTo>
                    <a:pt x="17574" y="32385"/>
                    <a:pt x="17526" y="32861"/>
                    <a:pt x="17693" y="33326"/>
                  </a:cubicBezTo>
                  <a:cubicBezTo>
                    <a:pt x="17741" y="33445"/>
                    <a:pt x="17717" y="33611"/>
                    <a:pt x="17705" y="33742"/>
                  </a:cubicBezTo>
                  <a:cubicBezTo>
                    <a:pt x="17693" y="33873"/>
                    <a:pt x="17598" y="33969"/>
                    <a:pt x="17467" y="33969"/>
                  </a:cubicBezTo>
                  <a:cubicBezTo>
                    <a:pt x="17300" y="33992"/>
                    <a:pt x="17133" y="33992"/>
                    <a:pt x="16967" y="33992"/>
                  </a:cubicBezTo>
                  <a:lnTo>
                    <a:pt x="5560" y="33992"/>
                  </a:lnTo>
                  <a:cubicBezTo>
                    <a:pt x="5298" y="33992"/>
                    <a:pt x="5037" y="33969"/>
                    <a:pt x="4775" y="33909"/>
                  </a:cubicBezTo>
                  <a:cubicBezTo>
                    <a:pt x="4560" y="33850"/>
                    <a:pt x="4310" y="33850"/>
                    <a:pt x="4072" y="33850"/>
                  </a:cubicBezTo>
                  <a:lnTo>
                    <a:pt x="12" y="33850"/>
                  </a:lnTo>
                  <a:lnTo>
                    <a:pt x="12" y="34564"/>
                  </a:lnTo>
                  <a:lnTo>
                    <a:pt x="4215" y="34564"/>
                  </a:lnTo>
                  <a:cubicBezTo>
                    <a:pt x="4297" y="34564"/>
                    <a:pt x="4382" y="34556"/>
                    <a:pt x="4465" y="34556"/>
                  </a:cubicBezTo>
                  <a:cubicBezTo>
                    <a:pt x="4527" y="34556"/>
                    <a:pt x="4587" y="34560"/>
                    <a:pt x="4644" y="34576"/>
                  </a:cubicBezTo>
                  <a:cubicBezTo>
                    <a:pt x="4951" y="34683"/>
                    <a:pt x="5262" y="34704"/>
                    <a:pt x="5575" y="34704"/>
                  </a:cubicBezTo>
                  <a:cubicBezTo>
                    <a:pt x="5784" y="34704"/>
                    <a:pt x="5994" y="34695"/>
                    <a:pt x="6203" y="34695"/>
                  </a:cubicBezTo>
                  <a:lnTo>
                    <a:pt x="17121" y="34695"/>
                  </a:lnTo>
                  <a:cubicBezTo>
                    <a:pt x="17693" y="34695"/>
                    <a:pt x="17657" y="34707"/>
                    <a:pt x="17836" y="35278"/>
                  </a:cubicBezTo>
                  <a:cubicBezTo>
                    <a:pt x="17883" y="35421"/>
                    <a:pt x="17860" y="35600"/>
                    <a:pt x="17860" y="35766"/>
                  </a:cubicBezTo>
                  <a:cubicBezTo>
                    <a:pt x="17871" y="36195"/>
                    <a:pt x="17848" y="36624"/>
                    <a:pt x="17979" y="37040"/>
                  </a:cubicBezTo>
                  <a:cubicBezTo>
                    <a:pt x="18038" y="37219"/>
                    <a:pt x="18002" y="37421"/>
                    <a:pt x="18002" y="37612"/>
                  </a:cubicBezTo>
                  <a:cubicBezTo>
                    <a:pt x="18014" y="37910"/>
                    <a:pt x="17991" y="38219"/>
                    <a:pt x="18110" y="38517"/>
                  </a:cubicBezTo>
                  <a:cubicBezTo>
                    <a:pt x="18157" y="38648"/>
                    <a:pt x="18145" y="38802"/>
                    <a:pt x="18145" y="38945"/>
                  </a:cubicBezTo>
                  <a:cubicBezTo>
                    <a:pt x="18157" y="39422"/>
                    <a:pt x="18122" y="39898"/>
                    <a:pt x="18264" y="40362"/>
                  </a:cubicBezTo>
                  <a:cubicBezTo>
                    <a:pt x="18312" y="40505"/>
                    <a:pt x="18288" y="40684"/>
                    <a:pt x="18288" y="40850"/>
                  </a:cubicBezTo>
                  <a:cubicBezTo>
                    <a:pt x="18288" y="41946"/>
                    <a:pt x="18288" y="43041"/>
                    <a:pt x="18300" y="44136"/>
                  </a:cubicBezTo>
                  <a:cubicBezTo>
                    <a:pt x="18300" y="44565"/>
                    <a:pt x="18288" y="44982"/>
                    <a:pt x="18383" y="45410"/>
                  </a:cubicBezTo>
                  <a:cubicBezTo>
                    <a:pt x="18467" y="45756"/>
                    <a:pt x="18383" y="46149"/>
                    <a:pt x="18372" y="46518"/>
                  </a:cubicBezTo>
                  <a:cubicBezTo>
                    <a:pt x="18372" y="46565"/>
                    <a:pt x="18336" y="46613"/>
                    <a:pt x="18336" y="46649"/>
                  </a:cubicBezTo>
                  <a:cubicBezTo>
                    <a:pt x="18312" y="46815"/>
                    <a:pt x="18264" y="46994"/>
                    <a:pt x="18300" y="47149"/>
                  </a:cubicBezTo>
                  <a:cubicBezTo>
                    <a:pt x="18419" y="47685"/>
                    <a:pt x="18205" y="48232"/>
                    <a:pt x="18348" y="48756"/>
                  </a:cubicBezTo>
                  <a:cubicBezTo>
                    <a:pt x="18431" y="49089"/>
                    <a:pt x="18467" y="49423"/>
                    <a:pt x="18419" y="49744"/>
                  </a:cubicBezTo>
                  <a:cubicBezTo>
                    <a:pt x="18324" y="50387"/>
                    <a:pt x="18383" y="51006"/>
                    <a:pt x="18407" y="51649"/>
                  </a:cubicBezTo>
                  <a:cubicBezTo>
                    <a:pt x="18467" y="53042"/>
                    <a:pt x="18431" y="54447"/>
                    <a:pt x="18431" y="55852"/>
                  </a:cubicBezTo>
                  <a:cubicBezTo>
                    <a:pt x="18431" y="55947"/>
                    <a:pt x="18431" y="56043"/>
                    <a:pt x="18419" y="56138"/>
                  </a:cubicBezTo>
                  <a:cubicBezTo>
                    <a:pt x="18395" y="56305"/>
                    <a:pt x="18300" y="56400"/>
                    <a:pt x="18133" y="56400"/>
                  </a:cubicBezTo>
                  <a:cubicBezTo>
                    <a:pt x="18059" y="56396"/>
                    <a:pt x="17986" y="56394"/>
                    <a:pt x="17912" y="56394"/>
                  </a:cubicBezTo>
                  <a:cubicBezTo>
                    <a:pt x="17182" y="56394"/>
                    <a:pt x="16466" y="56572"/>
                    <a:pt x="15736" y="56572"/>
                  </a:cubicBezTo>
                  <a:cubicBezTo>
                    <a:pt x="15662" y="56572"/>
                    <a:pt x="15588" y="56571"/>
                    <a:pt x="15514" y="56567"/>
                  </a:cubicBezTo>
                  <a:cubicBezTo>
                    <a:pt x="15337" y="56553"/>
                    <a:pt x="15161" y="56543"/>
                    <a:pt x="14984" y="56543"/>
                  </a:cubicBezTo>
                  <a:cubicBezTo>
                    <a:pt x="14686" y="56543"/>
                    <a:pt x="14389" y="56572"/>
                    <a:pt x="14097" y="56662"/>
                  </a:cubicBezTo>
                  <a:cubicBezTo>
                    <a:pt x="14005" y="56695"/>
                    <a:pt x="13897" y="56702"/>
                    <a:pt x="13788" y="56702"/>
                  </a:cubicBezTo>
                  <a:cubicBezTo>
                    <a:pt x="13700" y="56702"/>
                    <a:pt x="13610" y="56698"/>
                    <a:pt x="13526" y="56698"/>
                  </a:cubicBezTo>
                  <a:lnTo>
                    <a:pt x="9394" y="56698"/>
                  </a:lnTo>
                  <a:cubicBezTo>
                    <a:pt x="9085" y="56698"/>
                    <a:pt x="8775" y="56698"/>
                    <a:pt x="8477" y="56793"/>
                  </a:cubicBezTo>
                  <a:cubicBezTo>
                    <a:pt x="8251" y="56852"/>
                    <a:pt x="8001" y="56829"/>
                    <a:pt x="7763" y="56840"/>
                  </a:cubicBezTo>
                  <a:cubicBezTo>
                    <a:pt x="7679" y="56844"/>
                    <a:pt x="7595" y="56845"/>
                    <a:pt x="7511" y="56845"/>
                  </a:cubicBezTo>
                  <a:cubicBezTo>
                    <a:pt x="7353" y="56845"/>
                    <a:pt x="7194" y="56841"/>
                    <a:pt x="7035" y="56841"/>
                  </a:cubicBezTo>
                  <a:cubicBezTo>
                    <a:pt x="6713" y="56841"/>
                    <a:pt x="6391" y="56858"/>
                    <a:pt x="6072" y="56959"/>
                  </a:cubicBezTo>
                  <a:cubicBezTo>
                    <a:pt x="5983" y="56983"/>
                    <a:pt x="5888" y="56989"/>
                    <a:pt x="5791" y="56989"/>
                  </a:cubicBezTo>
                  <a:cubicBezTo>
                    <a:pt x="5694" y="56989"/>
                    <a:pt x="5596" y="56983"/>
                    <a:pt x="5501" y="56983"/>
                  </a:cubicBezTo>
                  <a:lnTo>
                    <a:pt x="0" y="56983"/>
                  </a:lnTo>
                  <a:lnTo>
                    <a:pt x="0" y="57698"/>
                  </a:lnTo>
                  <a:cubicBezTo>
                    <a:pt x="2024" y="57698"/>
                    <a:pt x="4048" y="57698"/>
                    <a:pt x="6072" y="57686"/>
                  </a:cubicBezTo>
                  <a:cubicBezTo>
                    <a:pt x="6174" y="57686"/>
                    <a:pt x="6276" y="57688"/>
                    <a:pt x="6378" y="57688"/>
                  </a:cubicBezTo>
                  <a:cubicBezTo>
                    <a:pt x="6633" y="57688"/>
                    <a:pt x="6885" y="57676"/>
                    <a:pt x="7132" y="57591"/>
                  </a:cubicBezTo>
                  <a:cubicBezTo>
                    <a:pt x="7211" y="57557"/>
                    <a:pt x="7302" y="57550"/>
                    <a:pt x="7395" y="57550"/>
                  </a:cubicBezTo>
                  <a:cubicBezTo>
                    <a:pt x="7470" y="57550"/>
                    <a:pt x="7546" y="57555"/>
                    <a:pt x="7620" y="57555"/>
                  </a:cubicBezTo>
                  <a:cubicBezTo>
                    <a:pt x="8049" y="57531"/>
                    <a:pt x="8477" y="57579"/>
                    <a:pt x="8894" y="57436"/>
                  </a:cubicBezTo>
                  <a:cubicBezTo>
                    <a:pt x="8975" y="57409"/>
                    <a:pt x="9061" y="57401"/>
                    <a:pt x="9149" y="57401"/>
                  </a:cubicBezTo>
                  <a:cubicBezTo>
                    <a:pt x="9254" y="57401"/>
                    <a:pt x="9362" y="57412"/>
                    <a:pt x="9466" y="57412"/>
                  </a:cubicBezTo>
                  <a:cubicBezTo>
                    <a:pt x="10704" y="57412"/>
                    <a:pt x="11942" y="57412"/>
                    <a:pt x="13169" y="57400"/>
                  </a:cubicBezTo>
                  <a:cubicBezTo>
                    <a:pt x="13260" y="57400"/>
                    <a:pt x="13351" y="57400"/>
                    <a:pt x="13441" y="57400"/>
                  </a:cubicBezTo>
                  <a:cubicBezTo>
                    <a:pt x="13895" y="57400"/>
                    <a:pt x="14343" y="57392"/>
                    <a:pt x="14800" y="57293"/>
                  </a:cubicBezTo>
                  <a:cubicBezTo>
                    <a:pt x="14982" y="57253"/>
                    <a:pt x="15169" y="57243"/>
                    <a:pt x="15357" y="57243"/>
                  </a:cubicBezTo>
                  <a:cubicBezTo>
                    <a:pt x="15586" y="57243"/>
                    <a:pt x="15817" y="57259"/>
                    <a:pt x="16046" y="57259"/>
                  </a:cubicBezTo>
                  <a:cubicBezTo>
                    <a:pt x="16083" y="57259"/>
                    <a:pt x="16120" y="57258"/>
                    <a:pt x="16157" y="57257"/>
                  </a:cubicBezTo>
                  <a:cubicBezTo>
                    <a:pt x="16284" y="57257"/>
                    <a:pt x="16411" y="57261"/>
                    <a:pt x="16538" y="57261"/>
                  </a:cubicBezTo>
                  <a:cubicBezTo>
                    <a:pt x="16791" y="57261"/>
                    <a:pt x="17042" y="57245"/>
                    <a:pt x="17288" y="57150"/>
                  </a:cubicBezTo>
                  <a:cubicBezTo>
                    <a:pt x="17345" y="57129"/>
                    <a:pt x="17415" y="57124"/>
                    <a:pt x="17488" y="57124"/>
                  </a:cubicBezTo>
                  <a:cubicBezTo>
                    <a:pt x="17536" y="57124"/>
                    <a:pt x="17586" y="57126"/>
                    <a:pt x="17633" y="57126"/>
                  </a:cubicBezTo>
                  <a:cubicBezTo>
                    <a:pt x="17750" y="57123"/>
                    <a:pt x="17849" y="57120"/>
                    <a:pt x="17934" y="57120"/>
                  </a:cubicBezTo>
                  <a:cubicBezTo>
                    <a:pt x="18422" y="57120"/>
                    <a:pt x="18431" y="57219"/>
                    <a:pt x="18431" y="57888"/>
                  </a:cubicBezTo>
                  <a:cubicBezTo>
                    <a:pt x="18431" y="59865"/>
                    <a:pt x="18443" y="61841"/>
                    <a:pt x="18419" y="63817"/>
                  </a:cubicBezTo>
                  <a:cubicBezTo>
                    <a:pt x="18419" y="64496"/>
                    <a:pt x="18264" y="65175"/>
                    <a:pt x="18431" y="65853"/>
                  </a:cubicBezTo>
                  <a:cubicBezTo>
                    <a:pt x="18288" y="66389"/>
                    <a:pt x="18407" y="66925"/>
                    <a:pt x="18419" y="67461"/>
                  </a:cubicBezTo>
                  <a:cubicBezTo>
                    <a:pt x="18431" y="67747"/>
                    <a:pt x="18455" y="68032"/>
                    <a:pt x="18348" y="68306"/>
                  </a:cubicBezTo>
                  <a:cubicBezTo>
                    <a:pt x="18312" y="68389"/>
                    <a:pt x="18312" y="68497"/>
                    <a:pt x="18336" y="68592"/>
                  </a:cubicBezTo>
                  <a:cubicBezTo>
                    <a:pt x="18550" y="69723"/>
                    <a:pt x="18372" y="70866"/>
                    <a:pt x="18431" y="71997"/>
                  </a:cubicBezTo>
                  <a:cubicBezTo>
                    <a:pt x="18157" y="73462"/>
                    <a:pt x="18336" y="74938"/>
                    <a:pt x="18288" y="76414"/>
                  </a:cubicBezTo>
                  <a:cubicBezTo>
                    <a:pt x="18264" y="77260"/>
                    <a:pt x="18288" y="78117"/>
                    <a:pt x="18288" y="78974"/>
                  </a:cubicBezTo>
                  <a:cubicBezTo>
                    <a:pt x="18276" y="79331"/>
                    <a:pt x="18217" y="79391"/>
                    <a:pt x="17860" y="79403"/>
                  </a:cubicBezTo>
                  <a:cubicBezTo>
                    <a:pt x="17788" y="79407"/>
                    <a:pt x="17717" y="79408"/>
                    <a:pt x="17645" y="79408"/>
                  </a:cubicBezTo>
                  <a:cubicBezTo>
                    <a:pt x="17502" y="79408"/>
                    <a:pt x="17360" y="79403"/>
                    <a:pt x="17217" y="79403"/>
                  </a:cubicBezTo>
                  <a:cubicBezTo>
                    <a:pt x="13728" y="79403"/>
                    <a:pt x="10228" y="79403"/>
                    <a:pt x="6727" y="79415"/>
                  </a:cubicBezTo>
                  <a:cubicBezTo>
                    <a:pt x="6593" y="79415"/>
                    <a:pt x="6458" y="79404"/>
                    <a:pt x="6325" y="79404"/>
                  </a:cubicBezTo>
                  <a:cubicBezTo>
                    <a:pt x="6175" y="79404"/>
                    <a:pt x="6027" y="79417"/>
                    <a:pt x="5882" y="79474"/>
                  </a:cubicBezTo>
                  <a:cubicBezTo>
                    <a:pt x="5832" y="79489"/>
                    <a:pt x="5784" y="79496"/>
                    <a:pt x="5737" y="79496"/>
                  </a:cubicBezTo>
                  <a:cubicBezTo>
                    <a:pt x="5671" y="79496"/>
                    <a:pt x="5606" y="79483"/>
                    <a:pt x="5537" y="79462"/>
                  </a:cubicBezTo>
                  <a:cubicBezTo>
                    <a:pt x="5380" y="79423"/>
                    <a:pt x="5224" y="79402"/>
                    <a:pt x="5069" y="79402"/>
                  </a:cubicBezTo>
                  <a:cubicBezTo>
                    <a:pt x="4893" y="79402"/>
                    <a:pt x="4719" y="79429"/>
                    <a:pt x="4548" y="79486"/>
                  </a:cubicBezTo>
                  <a:cubicBezTo>
                    <a:pt x="4466" y="79516"/>
                    <a:pt x="4375" y="79541"/>
                    <a:pt x="4286" y="79541"/>
                  </a:cubicBezTo>
                  <a:cubicBezTo>
                    <a:pt x="4233" y="79541"/>
                    <a:pt x="4181" y="79532"/>
                    <a:pt x="4132" y="79510"/>
                  </a:cubicBezTo>
                  <a:cubicBezTo>
                    <a:pt x="3910" y="79424"/>
                    <a:pt x="3684" y="79407"/>
                    <a:pt x="3457" y="79407"/>
                  </a:cubicBezTo>
                  <a:cubicBezTo>
                    <a:pt x="3305" y="79407"/>
                    <a:pt x="3153" y="79415"/>
                    <a:pt x="3001" y="79415"/>
                  </a:cubicBezTo>
                  <a:cubicBezTo>
                    <a:pt x="2000" y="79403"/>
                    <a:pt x="1000" y="79403"/>
                    <a:pt x="0" y="79403"/>
                  </a:cubicBezTo>
                  <a:lnTo>
                    <a:pt x="0" y="80117"/>
                  </a:lnTo>
                  <a:lnTo>
                    <a:pt x="17550" y="80117"/>
                  </a:lnTo>
                  <a:cubicBezTo>
                    <a:pt x="18288" y="80117"/>
                    <a:pt x="18288" y="80117"/>
                    <a:pt x="18288" y="80879"/>
                  </a:cubicBezTo>
                  <a:cubicBezTo>
                    <a:pt x="18288" y="82677"/>
                    <a:pt x="18288" y="84487"/>
                    <a:pt x="18288" y="86296"/>
                  </a:cubicBezTo>
                  <a:cubicBezTo>
                    <a:pt x="18288" y="86439"/>
                    <a:pt x="18312" y="86594"/>
                    <a:pt x="18276" y="86725"/>
                  </a:cubicBezTo>
                  <a:cubicBezTo>
                    <a:pt x="18086" y="87308"/>
                    <a:pt x="18157" y="87904"/>
                    <a:pt x="18157" y="88487"/>
                  </a:cubicBezTo>
                  <a:cubicBezTo>
                    <a:pt x="18145" y="90059"/>
                    <a:pt x="18145" y="91630"/>
                    <a:pt x="18145" y="93202"/>
                  </a:cubicBezTo>
                  <a:cubicBezTo>
                    <a:pt x="18145" y="93488"/>
                    <a:pt x="18145" y="93762"/>
                    <a:pt x="18241" y="94047"/>
                  </a:cubicBezTo>
                  <a:cubicBezTo>
                    <a:pt x="18288" y="94190"/>
                    <a:pt x="18288" y="94369"/>
                    <a:pt x="18288" y="94536"/>
                  </a:cubicBezTo>
                  <a:cubicBezTo>
                    <a:pt x="18288" y="97417"/>
                    <a:pt x="18288" y="100286"/>
                    <a:pt x="18288" y="103168"/>
                  </a:cubicBezTo>
                  <a:cubicBezTo>
                    <a:pt x="18288" y="103822"/>
                    <a:pt x="18276" y="103822"/>
                    <a:pt x="17598" y="103822"/>
                  </a:cubicBezTo>
                  <a:lnTo>
                    <a:pt x="16383" y="103822"/>
                  </a:lnTo>
                  <a:cubicBezTo>
                    <a:pt x="16145" y="103834"/>
                    <a:pt x="15907" y="103822"/>
                    <a:pt x="15681" y="103906"/>
                  </a:cubicBezTo>
                  <a:cubicBezTo>
                    <a:pt x="15551" y="103960"/>
                    <a:pt x="15414" y="103972"/>
                    <a:pt x="15276" y="103972"/>
                  </a:cubicBezTo>
                  <a:cubicBezTo>
                    <a:pt x="15173" y="103972"/>
                    <a:pt x="15068" y="103965"/>
                    <a:pt x="14966" y="103965"/>
                  </a:cubicBezTo>
                  <a:lnTo>
                    <a:pt x="11549" y="103965"/>
                  </a:lnTo>
                  <a:cubicBezTo>
                    <a:pt x="11490" y="103967"/>
                    <a:pt x="11432" y="103967"/>
                    <a:pt x="11373" y="103967"/>
                  </a:cubicBezTo>
                  <a:cubicBezTo>
                    <a:pt x="11228" y="103967"/>
                    <a:pt x="11082" y="103964"/>
                    <a:pt x="10938" y="103964"/>
                  </a:cubicBezTo>
                  <a:cubicBezTo>
                    <a:pt x="10595" y="103964"/>
                    <a:pt x="10254" y="103980"/>
                    <a:pt x="9918" y="104084"/>
                  </a:cubicBezTo>
                  <a:cubicBezTo>
                    <a:pt x="9848" y="104111"/>
                    <a:pt x="9772" y="104119"/>
                    <a:pt x="9696" y="104119"/>
                  </a:cubicBezTo>
                  <a:cubicBezTo>
                    <a:pt x="9603" y="104119"/>
                    <a:pt x="9509" y="104108"/>
                    <a:pt x="9418" y="104108"/>
                  </a:cubicBezTo>
                  <a:lnTo>
                    <a:pt x="0" y="104108"/>
                  </a:lnTo>
                  <a:lnTo>
                    <a:pt x="0" y="104680"/>
                  </a:lnTo>
                  <a:cubicBezTo>
                    <a:pt x="3644" y="104680"/>
                    <a:pt x="7287" y="104680"/>
                    <a:pt x="10930" y="104668"/>
                  </a:cubicBezTo>
                  <a:cubicBezTo>
                    <a:pt x="11029" y="104668"/>
                    <a:pt x="11128" y="104670"/>
                    <a:pt x="11229" y="104670"/>
                  </a:cubicBezTo>
                  <a:cubicBezTo>
                    <a:pt x="11480" y="104670"/>
                    <a:pt x="11735" y="104658"/>
                    <a:pt x="11990" y="104572"/>
                  </a:cubicBezTo>
                  <a:cubicBezTo>
                    <a:pt x="12096" y="104539"/>
                    <a:pt x="12212" y="104532"/>
                    <a:pt x="12332" y="104532"/>
                  </a:cubicBezTo>
                  <a:cubicBezTo>
                    <a:pt x="12428" y="104532"/>
                    <a:pt x="12526" y="104537"/>
                    <a:pt x="12621" y="104537"/>
                  </a:cubicBezTo>
                  <a:lnTo>
                    <a:pt x="17193" y="104537"/>
                  </a:lnTo>
                  <a:cubicBezTo>
                    <a:pt x="17383" y="104537"/>
                    <a:pt x="17574" y="104537"/>
                    <a:pt x="17764" y="104525"/>
                  </a:cubicBezTo>
                  <a:cubicBezTo>
                    <a:pt x="17882" y="104514"/>
                    <a:pt x="17973" y="104506"/>
                    <a:pt x="18044" y="104506"/>
                  </a:cubicBezTo>
                  <a:cubicBezTo>
                    <a:pt x="18281" y="104506"/>
                    <a:pt x="18288" y="104600"/>
                    <a:pt x="18288" y="105013"/>
                  </a:cubicBezTo>
                  <a:cubicBezTo>
                    <a:pt x="18288" y="109264"/>
                    <a:pt x="18288" y="113526"/>
                    <a:pt x="18288" y="117788"/>
                  </a:cubicBezTo>
                  <a:cubicBezTo>
                    <a:pt x="18288" y="119110"/>
                    <a:pt x="18288" y="120444"/>
                    <a:pt x="18288" y="121777"/>
                  </a:cubicBezTo>
                  <a:cubicBezTo>
                    <a:pt x="18288" y="122182"/>
                    <a:pt x="18288" y="122575"/>
                    <a:pt x="18395" y="122980"/>
                  </a:cubicBezTo>
                  <a:cubicBezTo>
                    <a:pt x="18467" y="123241"/>
                    <a:pt x="18479" y="123563"/>
                    <a:pt x="18407" y="123825"/>
                  </a:cubicBezTo>
                  <a:cubicBezTo>
                    <a:pt x="18300" y="124301"/>
                    <a:pt x="18300" y="124765"/>
                    <a:pt x="18288" y="125242"/>
                  </a:cubicBezTo>
                  <a:cubicBezTo>
                    <a:pt x="18276" y="125599"/>
                    <a:pt x="18217" y="125658"/>
                    <a:pt x="17871" y="125670"/>
                  </a:cubicBezTo>
                  <a:cubicBezTo>
                    <a:pt x="17808" y="125674"/>
                    <a:pt x="17744" y="125676"/>
                    <a:pt x="17681" y="125676"/>
                  </a:cubicBezTo>
                  <a:cubicBezTo>
                    <a:pt x="17554" y="125676"/>
                    <a:pt x="17427" y="125670"/>
                    <a:pt x="17300" y="125670"/>
                  </a:cubicBezTo>
                  <a:lnTo>
                    <a:pt x="8870" y="125670"/>
                  </a:lnTo>
                  <a:cubicBezTo>
                    <a:pt x="8549" y="125670"/>
                    <a:pt x="8216" y="125682"/>
                    <a:pt x="7882" y="125766"/>
                  </a:cubicBezTo>
                  <a:cubicBezTo>
                    <a:pt x="7736" y="125806"/>
                    <a:pt x="7578" y="125812"/>
                    <a:pt x="7418" y="125812"/>
                  </a:cubicBezTo>
                  <a:cubicBezTo>
                    <a:pt x="7341" y="125812"/>
                    <a:pt x="7264" y="125811"/>
                    <a:pt x="7187" y="125811"/>
                  </a:cubicBezTo>
                  <a:cubicBezTo>
                    <a:pt x="7137" y="125811"/>
                    <a:pt x="7087" y="125811"/>
                    <a:pt x="7037" y="125813"/>
                  </a:cubicBezTo>
                  <a:cubicBezTo>
                    <a:pt x="6584" y="125837"/>
                    <a:pt x="6132" y="125777"/>
                    <a:pt x="5691" y="125932"/>
                  </a:cubicBezTo>
                  <a:cubicBezTo>
                    <a:pt x="5620" y="125956"/>
                    <a:pt x="5540" y="125962"/>
                    <a:pt x="5456" y="125962"/>
                  </a:cubicBezTo>
                  <a:cubicBezTo>
                    <a:pt x="5373" y="125962"/>
                    <a:pt x="5287" y="125956"/>
                    <a:pt x="5203" y="125956"/>
                  </a:cubicBezTo>
                  <a:cubicBezTo>
                    <a:pt x="4513" y="125956"/>
                    <a:pt x="3822" y="125956"/>
                    <a:pt x="3132" y="125968"/>
                  </a:cubicBezTo>
                  <a:cubicBezTo>
                    <a:pt x="2631" y="125968"/>
                    <a:pt x="2143" y="125980"/>
                    <a:pt x="1643" y="126063"/>
                  </a:cubicBezTo>
                  <a:cubicBezTo>
                    <a:pt x="1405" y="126106"/>
                    <a:pt x="1162" y="126117"/>
                    <a:pt x="918" y="126117"/>
                  </a:cubicBezTo>
                  <a:cubicBezTo>
                    <a:pt x="612" y="126117"/>
                    <a:pt x="304" y="126099"/>
                    <a:pt x="0" y="126099"/>
                  </a:cubicBezTo>
                  <a:lnTo>
                    <a:pt x="0" y="126670"/>
                  </a:lnTo>
                  <a:lnTo>
                    <a:pt x="2501" y="126670"/>
                  </a:lnTo>
                  <a:cubicBezTo>
                    <a:pt x="2571" y="126669"/>
                    <a:pt x="2642" y="126668"/>
                    <a:pt x="2713" y="126668"/>
                  </a:cubicBezTo>
                  <a:cubicBezTo>
                    <a:pt x="2788" y="126668"/>
                    <a:pt x="2863" y="126669"/>
                    <a:pt x="2937" y="126669"/>
                  </a:cubicBezTo>
                  <a:cubicBezTo>
                    <a:pt x="3267" y="126669"/>
                    <a:pt x="3595" y="126659"/>
                    <a:pt x="3917" y="126551"/>
                  </a:cubicBezTo>
                  <a:cubicBezTo>
                    <a:pt x="3990" y="126531"/>
                    <a:pt x="4068" y="126526"/>
                    <a:pt x="4150" y="126526"/>
                  </a:cubicBezTo>
                  <a:cubicBezTo>
                    <a:pt x="4227" y="126526"/>
                    <a:pt x="4306" y="126530"/>
                    <a:pt x="4385" y="126530"/>
                  </a:cubicBezTo>
                  <a:cubicBezTo>
                    <a:pt x="4416" y="126530"/>
                    <a:pt x="4446" y="126529"/>
                    <a:pt x="4477" y="126528"/>
                  </a:cubicBezTo>
                  <a:cubicBezTo>
                    <a:pt x="4594" y="126523"/>
                    <a:pt x="4711" y="126521"/>
                    <a:pt x="4828" y="126521"/>
                  </a:cubicBezTo>
                  <a:cubicBezTo>
                    <a:pt x="5139" y="126521"/>
                    <a:pt x="5451" y="126534"/>
                    <a:pt x="5761" y="126534"/>
                  </a:cubicBezTo>
                  <a:cubicBezTo>
                    <a:pt x="6188" y="126534"/>
                    <a:pt x="6614" y="126510"/>
                    <a:pt x="7037" y="126397"/>
                  </a:cubicBezTo>
                  <a:cubicBezTo>
                    <a:pt x="7093" y="126381"/>
                    <a:pt x="7153" y="126377"/>
                    <a:pt x="7215" y="126377"/>
                  </a:cubicBezTo>
                  <a:cubicBezTo>
                    <a:pt x="7298" y="126377"/>
                    <a:pt x="7384" y="126385"/>
                    <a:pt x="7465" y="126385"/>
                  </a:cubicBezTo>
                  <a:lnTo>
                    <a:pt x="17812" y="126385"/>
                  </a:lnTo>
                  <a:cubicBezTo>
                    <a:pt x="18395" y="126397"/>
                    <a:pt x="18431" y="126420"/>
                    <a:pt x="18419" y="126980"/>
                  </a:cubicBezTo>
                  <a:cubicBezTo>
                    <a:pt x="18419" y="127099"/>
                    <a:pt x="18443" y="127230"/>
                    <a:pt x="18407" y="127337"/>
                  </a:cubicBezTo>
                  <a:cubicBezTo>
                    <a:pt x="18241" y="127802"/>
                    <a:pt x="18288" y="128278"/>
                    <a:pt x="18288" y="128742"/>
                  </a:cubicBezTo>
                  <a:cubicBezTo>
                    <a:pt x="18288" y="132266"/>
                    <a:pt x="18288" y="135791"/>
                    <a:pt x="18288" y="139315"/>
                  </a:cubicBezTo>
                  <a:cubicBezTo>
                    <a:pt x="18288" y="139660"/>
                    <a:pt x="18264" y="140017"/>
                    <a:pt x="18395" y="140363"/>
                  </a:cubicBezTo>
                  <a:cubicBezTo>
                    <a:pt x="18443" y="140517"/>
                    <a:pt x="18431" y="140696"/>
                    <a:pt x="18431" y="140863"/>
                  </a:cubicBezTo>
                  <a:cubicBezTo>
                    <a:pt x="18431" y="142815"/>
                    <a:pt x="18431" y="144768"/>
                    <a:pt x="18431" y="146721"/>
                  </a:cubicBezTo>
                  <a:cubicBezTo>
                    <a:pt x="18431" y="146840"/>
                    <a:pt x="18431" y="146959"/>
                    <a:pt x="18419" y="147078"/>
                  </a:cubicBezTo>
                  <a:cubicBezTo>
                    <a:pt x="18407" y="147280"/>
                    <a:pt x="18324" y="147363"/>
                    <a:pt x="18098" y="147375"/>
                  </a:cubicBezTo>
                  <a:cubicBezTo>
                    <a:pt x="17360" y="147386"/>
                    <a:pt x="16623" y="147541"/>
                    <a:pt x="15878" y="147541"/>
                  </a:cubicBezTo>
                  <a:cubicBezTo>
                    <a:pt x="15769" y="147541"/>
                    <a:pt x="15659" y="147538"/>
                    <a:pt x="15550" y="147530"/>
                  </a:cubicBezTo>
                  <a:cubicBezTo>
                    <a:pt x="15446" y="147524"/>
                    <a:pt x="15344" y="147520"/>
                    <a:pt x="15241" y="147520"/>
                  </a:cubicBezTo>
                  <a:cubicBezTo>
                    <a:pt x="14967" y="147520"/>
                    <a:pt x="14696" y="147547"/>
                    <a:pt x="14419" y="147625"/>
                  </a:cubicBezTo>
                  <a:cubicBezTo>
                    <a:pt x="14299" y="147665"/>
                    <a:pt x="14168" y="147672"/>
                    <a:pt x="14034" y="147672"/>
                  </a:cubicBezTo>
                  <a:cubicBezTo>
                    <a:pt x="13970" y="147672"/>
                    <a:pt x="13906" y="147670"/>
                    <a:pt x="13842" y="147670"/>
                  </a:cubicBezTo>
                  <a:cubicBezTo>
                    <a:pt x="13800" y="147670"/>
                    <a:pt x="13758" y="147671"/>
                    <a:pt x="13716" y="147673"/>
                  </a:cubicBezTo>
                  <a:cubicBezTo>
                    <a:pt x="13625" y="147676"/>
                    <a:pt x="13534" y="147677"/>
                    <a:pt x="13442" y="147677"/>
                  </a:cubicBezTo>
                  <a:cubicBezTo>
                    <a:pt x="13205" y="147677"/>
                    <a:pt x="12967" y="147670"/>
                    <a:pt x="12730" y="147670"/>
                  </a:cubicBezTo>
                  <a:cubicBezTo>
                    <a:pt x="12346" y="147670"/>
                    <a:pt x="11964" y="147689"/>
                    <a:pt x="11585" y="147792"/>
                  </a:cubicBezTo>
                  <a:cubicBezTo>
                    <a:pt x="11493" y="147816"/>
                    <a:pt x="11397" y="147823"/>
                    <a:pt x="11300" y="147823"/>
                  </a:cubicBezTo>
                  <a:cubicBezTo>
                    <a:pt x="11187" y="147823"/>
                    <a:pt x="11071" y="147814"/>
                    <a:pt x="10957" y="147814"/>
                  </a:cubicBezTo>
                  <a:cubicBezTo>
                    <a:pt x="10928" y="147814"/>
                    <a:pt x="10899" y="147814"/>
                    <a:pt x="10871" y="147816"/>
                  </a:cubicBezTo>
                  <a:cubicBezTo>
                    <a:pt x="10812" y="147816"/>
                    <a:pt x="10755" y="147815"/>
                    <a:pt x="10697" y="147815"/>
                  </a:cubicBezTo>
                  <a:cubicBezTo>
                    <a:pt x="10497" y="147815"/>
                    <a:pt x="10300" y="147823"/>
                    <a:pt x="10097" y="147887"/>
                  </a:cubicBezTo>
                  <a:cubicBezTo>
                    <a:pt x="9918" y="147947"/>
                    <a:pt x="9728" y="147947"/>
                    <a:pt x="9537" y="147947"/>
                  </a:cubicBezTo>
                  <a:cubicBezTo>
                    <a:pt x="9299" y="147953"/>
                    <a:pt x="9061" y="147953"/>
                    <a:pt x="8823" y="147953"/>
                  </a:cubicBezTo>
                  <a:cubicBezTo>
                    <a:pt x="8585" y="147953"/>
                    <a:pt x="8346" y="147953"/>
                    <a:pt x="8108" y="147959"/>
                  </a:cubicBezTo>
                  <a:cubicBezTo>
                    <a:pt x="8052" y="147959"/>
                    <a:pt x="7996" y="147958"/>
                    <a:pt x="7940" y="147958"/>
                  </a:cubicBezTo>
                  <a:cubicBezTo>
                    <a:pt x="7687" y="147958"/>
                    <a:pt x="7435" y="147966"/>
                    <a:pt x="7192" y="148054"/>
                  </a:cubicBezTo>
                  <a:cubicBezTo>
                    <a:pt x="7088" y="148086"/>
                    <a:pt x="6975" y="148091"/>
                    <a:pt x="6861" y="148091"/>
                  </a:cubicBezTo>
                  <a:cubicBezTo>
                    <a:pt x="6804" y="148091"/>
                    <a:pt x="6747" y="148090"/>
                    <a:pt x="6692" y="148090"/>
                  </a:cubicBezTo>
                  <a:lnTo>
                    <a:pt x="1417" y="148090"/>
                  </a:lnTo>
                  <a:cubicBezTo>
                    <a:pt x="1369" y="148090"/>
                    <a:pt x="1320" y="148091"/>
                    <a:pt x="1272" y="148091"/>
                  </a:cubicBezTo>
                  <a:cubicBezTo>
                    <a:pt x="1174" y="148091"/>
                    <a:pt x="1076" y="148086"/>
                    <a:pt x="988" y="148054"/>
                  </a:cubicBezTo>
                  <a:cubicBezTo>
                    <a:pt x="667" y="147935"/>
                    <a:pt x="334" y="147959"/>
                    <a:pt x="0" y="147947"/>
                  </a:cubicBezTo>
                  <a:lnTo>
                    <a:pt x="0" y="148661"/>
                  </a:lnTo>
                  <a:lnTo>
                    <a:pt x="8501" y="148661"/>
                  </a:lnTo>
                  <a:cubicBezTo>
                    <a:pt x="8620" y="148661"/>
                    <a:pt x="8739" y="148665"/>
                    <a:pt x="8858" y="148665"/>
                  </a:cubicBezTo>
                  <a:cubicBezTo>
                    <a:pt x="9095" y="148665"/>
                    <a:pt x="9331" y="148649"/>
                    <a:pt x="9561" y="148554"/>
                  </a:cubicBezTo>
                  <a:cubicBezTo>
                    <a:pt x="9620" y="148530"/>
                    <a:pt x="9692" y="148530"/>
                    <a:pt x="9763" y="148530"/>
                  </a:cubicBezTo>
                  <a:cubicBezTo>
                    <a:pt x="10478" y="148506"/>
                    <a:pt x="11192" y="148530"/>
                    <a:pt x="11895" y="148399"/>
                  </a:cubicBezTo>
                  <a:cubicBezTo>
                    <a:pt x="12076" y="148365"/>
                    <a:pt x="12261" y="148355"/>
                    <a:pt x="12448" y="148355"/>
                  </a:cubicBezTo>
                  <a:cubicBezTo>
                    <a:pt x="12715" y="148355"/>
                    <a:pt x="12986" y="148376"/>
                    <a:pt x="13252" y="148376"/>
                  </a:cubicBezTo>
                  <a:cubicBezTo>
                    <a:pt x="13360" y="148376"/>
                    <a:pt x="13467" y="148377"/>
                    <a:pt x="13574" y="148377"/>
                  </a:cubicBezTo>
                  <a:cubicBezTo>
                    <a:pt x="13867" y="148377"/>
                    <a:pt x="14158" y="148364"/>
                    <a:pt x="14454" y="148268"/>
                  </a:cubicBezTo>
                  <a:cubicBezTo>
                    <a:pt x="14550" y="148239"/>
                    <a:pt x="14654" y="148233"/>
                    <a:pt x="14761" y="148233"/>
                  </a:cubicBezTo>
                  <a:cubicBezTo>
                    <a:pt x="14832" y="148233"/>
                    <a:pt x="14905" y="148235"/>
                    <a:pt x="14977" y="148235"/>
                  </a:cubicBezTo>
                  <a:cubicBezTo>
                    <a:pt x="15014" y="148235"/>
                    <a:pt x="15050" y="148235"/>
                    <a:pt x="15085" y="148233"/>
                  </a:cubicBezTo>
                  <a:cubicBezTo>
                    <a:pt x="15609" y="148221"/>
                    <a:pt x="16121" y="148221"/>
                    <a:pt x="16645" y="148125"/>
                  </a:cubicBezTo>
                  <a:cubicBezTo>
                    <a:pt x="16840" y="148087"/>
                    <a:pt x="17039" y="148076"/>
                    <a:pt x="17240" y="148076"/>
                  </a:cubicBezTo>
                  <a:cubicBezTo>
                    <a:pt x="17541" y="148076"/>
                    <a:pt x="17845" y="148102"/>
                    <a:pt x="18145" y="148102"/>
                  </a:cubicBezTo>
                  <a:cubicBezTo>
                    <a:pt x="18300" y="148102"/>
                    <a:pt x="18407" y="148197"/>
                    <a:pt x="18419" y="148364"/>
                  </a:cubicBezTo>
                  <a:cubicBezTo>
                    <a:pt x="18431" y="148578"/>
                    <a:pt x="18431" y="148792"/>
                    <a:pt x="18431" y="149007"/>
                  </a:cubicBezTo>
                  <a:lnTo>
                    <a:pt x="18431" y="158651"/>
                  </a:lnTo>
                  <a:cubicBezTo>
                    <a:pt x="18431" y="158984"/>
                    <a:pt x="18431" y="159305"/>
                    <a:pt x="18526" y="159639"/>
                  </a:cubicBezTo>
                  <a:cubicBezTo>
                    <a:pt x="18598" y="159853"/>
                    <a:pt x="18562" y="160103"/>
                    <a:pt x="18562" y="160341"/>
                  </a:cubicBezTo>
                  <a:cubicBezTo>
                    <a:pt x="18574" y="162794"/>
                    <a:pt x="18574" y="165247"/>
                    <a:pt x="18574" y="167699"/>
                  </a:cubicBezTo>
                  <a:cubicBezTo>
                    <a:pt x="18574" y="168009"/>
                    <a:pt x="18586" y="168307"/>
                    <a:pt x="18669" y="168616"/>
                  </a:cubicBezTo>
                  <a:cubicBezTo>
                    <a:pt x="18776" y="169057"/>
                    <a:pt x="18717" y="169509"/>
                    <a:pt x="18693" y="169962"/>
                  </a:cubicBezTo>
                  <a:cubicBezTo>
                    <a:pt x="18693" y="170128"/>
                    <a:pt x="18562" y="170212"/>
                    <a:pt x="18407" y="170223"/>
                  </a:cubicBezTo>
                  <a:cubicBezTo>
                    <a:pt x="17693" y="170265"/>
                    <a:pt x="16979" y="170387"/>
                    <a:pt x="16257" y="170387"/>
                  </a:cubicBezTo>
                  <a:cubicBezTo>
                    <a:pt x="16148" y="170387"/>
                    <a:pt x="16040" y="170384"/>
                    <a:pt x="15931" y="170378"/>
                  </a:cubicBezTo>
                  <a:cubicBezTo>
                    <a:pt x="15772" y="170370"/>
                    <a:pt x="15613" y="170364"/>
                    <a:pt x="15455" y="170364"/>
                  </a:cubicBezTo>
                  <a:cubicBezTo>
                    <a:pt x="15138" y="170364"/>
                    <a:pt x="14823" y="170390"/>
                    <a:pt x="14514" y="170485"/>
                  </a:cubicBezTo>
                  <a:cubicBezTo>
                    <a:pt x="14422" y="170512"/>
                    <a:pt x="14325" y="170520"/>
                    <a:pt x="14226" y="170520"/>
                  </a:cubicBezTo>
                  <a:cubicBezTo>
                    <a:pt x="14108" y="170520"/>
                    <a:pt x="13988" y="170509"/>
                    <a:pt x="13871" y="170509"/>
                  </a:cubicBezTo>
                  <a:lnTo>
                    <a:pt x="7168" y="170509"/>
                  </a:lnTo>
                  <a:cubicBezTo>
                    <a:pt x="6834" y="170521"/>
                    <a:pt x="6501" y="170485"/>
                    <a:pt x="6180" y="170616"/>
                  </a:cubicBezTo>
                  <a:cubicBezTo>
                    <a:pt x="6108" y="170652"/>
                    <a:pt x="6037" y="170652"/>
                    <a:pt x="5965" y="170652"/>
                  </a:cubicBezTo>
                  <a:cubicBezTo>
                    <a:pt x="5179" y="170664"/>
                    <a:pt x="4417" y="170795"/>
                    <a:pt x="3644" y="170926"/>
                  </a:cubicBezTo>
                  <a:cubicBezTo>
                    <a:pt x="3560" y="170938"/>
                    <a:pt x="3477" y="170941"/>
                    <a:pt x="3393" y="170941"/>
                  </a:cubicBezTo>
                  <a:cubicBezTo>
                    <a:pt x="3310" y="170941"/>
                    <a:pt x="3227" y="170938"/>
                    <a:pt x="3143" y="170938"/>
                  </a:cubicBezTo>
                  <a:lnTo>
                    <a:pt x="0" y="170938"/>
                  </a:lnTo>
                  <a:lnTo>
                    <a:pt x="0" y="171509"/>
                  </a:lnTo>
                  <a:cubicBezTo>
                    <a:pt x="476" y="171509"/>
                    <a:pt x="953" y="171504"/>
                    <a:pt x="1429" y="171504"/>
                  </a:cubicBezTo>
                  <a:cubicBezTo>
                    <a:pt x="1667" y="171504"/>
                    <a:pt x="1905" y="171505"/>
                    <a:pt x="2143" y="171509"/>
                  </a:cubicBezTo>
                  <a:cubicBezTo>
                    <a:pt x="2247" y="171512"/>
                    <a:pt x="2350" y="171513"/>
                    <a:pt x="2453" y="171513"/>
                  </a:cubicBezTo>
                  <a:cubicBezTo>
                    <a:pt x="3372" y="171513"/>
                    <a:pt x="4280" y="171419"/>
                    <a:pt x="5179" y="171247"/>
                  </a:cubicBezTo>
                  <a:cubicBezTo>
                    <a:pt x="5279" y="171226"/>
                    <a:pt x="5379" y="171222"/>
                    <a:pt x="5479" y="171222"/>
                  </a:cubicBezTo>
                  <a:cubicBezTo>
                    <a:pt x="5546" y="171222"/>
                    <a:pt x="5613" y="171224"/>
                    <a:pt x="5679" y="171224"/>
                  </a:cubicBezTo>
                  <a:cubicBezTo>
                    <a:pt x="6084" y="171212"/>
                    <a:pt x="6489" y="171235"/>
                    <a:pt x="6882" y="171116"/>
                  </a:cubicBezTo>
                  <a:cubicBezTo>
                    <a:pt x="6983" y="171081"/>
                    <a:pt x="7090" y="171072"/>
                    <a:pt x="7199" y="171072"/>
                  </a:cubicBezTo>
                  <a:cubicBezTo>
                    <a:pt x="7308" y="171072"/>
                    <a:pt x="7418" y="171081"/>
                    <a:pt x="7525" y="171081"/>
                  </a:cubicBezTo>
                  <a:lnTo>
                    <a:pt x="14728" y="171081"/>
                  </a:lnTo>
                  <a:cubicBezTo>
                    <a:pt x="14792" y="171081"/>
                    <a:pt x="14855" y="171081"/>
                    <a:pt x="14919" y="171081"/>
                  </a:cubicBezTo>
                  <a:cubicBezTo>
                    <a:pt x="15236" y="171081"/>
                    <a:pt x="15552" y="171073"/>
                    <a:pt x="15859" y="170974"/>
                  </a:cubicBezTo>
                  <a:cubicBezTo>
                    <a:pt x="15961" y="170944"/>
                    <a:pt x="16068" y="170938"/>
                    <a:pt x="16176" y="170938"/>
                  </a:cubicBezTo>
                  <a:cubicBezTo>
                    <a:pt x="16249" y="170938"/>
                    <a:pt x="16322" y="170940"/>
                    <a:pt x="16394" y="170940"/>
                  </a:cubicBezTo>
                  <a:cubicBezTo>
                    <a:pt x="16430" y="170940"/>
                    <a:pt x="16467" y="170940"/>
                    <a:pt x="16502" y="170938"/>
                  </a:cubicBezTo>
                  <a:cubicBezTo>
                    <a:pt x="16609" y="170932"/>
                    <a:pt x="16716" y="170930"/>
                    <a:pt x="16823" y="170930"/>
                  </a:cubicBezTo>
                  <a:cubicBezTo>
                    <a:pt x="17094" y="170930"/>
                    <a:pt x="17365" y="170943"/>
                    <a:pt x="17634" y="170943"/>
                  </a:cubicBezTo>
                  <a:cubicBezTo>
                    <a:pt x="17921" y="170943"/>
                    <a:pt x="18207" y="170928"/>
                    <a:pt x="18491" y="170866"/>
                  </a:cubicBezTo>
                  <a:cubicBezTo>
                    <a:pt x="18506" y="170863"/>
                    <a:pt x="18522" y="170861"/>
                    <a:pt x="18536" y="170861"/>
                  </a:cubicBezTo>
                  <a:cubicBezTo>
                    <a:pt x="18621" y="170861"/>
                    <a:pt x="18683" y="170918"/>
                    <a:pt x="18693" y="171009"/>
                  </a:cubicBezTo>
                  <a:cubicBezTo>
                    <a:pt x="18705" y="171224"/>
                    <a:pt x="18717" y="171438"/>
                    <a:pt x="18717" y="171652"/>
                  </a:cubicBezTo>
                  <a:cubicBezTo>
                    <a:pt x="18717" y="175796"/>
                    <a:pt x="18717" y="179939"/>
                    <a:pt x="18717" y="184082"/>
                  </a:cubicBezTo>
                  <a:lnTo>
                    <a:pt x="19431" y="184082"/>
                  </a:lnTo>
                  <a:cubicBezTo>
                    <a:pt x="19431" y="179915"/>
                    <a:pt x="19431" y="175760"/>
                    <a:pt x="19431" y="171593"/>
                  </a:cubicBezTo>
                  <a:cubicBezTo>
                    <a:pt x="19431" y="170806"/>
                    <a:pt x="19420" y="170795"/>
                    <a:pt x="20129" y="170795"/>
                  </a:cubicBezTo>
                  <a:cubicBezTo>
                    <a:pt x="20150" y="170795"/>
                    <a:pt x="20171" y="170795"/>
                    <a:pt x="20193" y="170795"/>
                  </a:cubicBezTo>
                  <a:lnTo>
                    <a:pt x="21479" y="170795"/>
                  </a:lnTo>
                  <a:cubicBezTo>
                    <a:pt x="21717" y="170795"/>
                    <a:pt x="21955" y="170783"/>
                    <a:pt x="22182" y="170724"/>
                  </a:cubicBezTo>
                  <a:cubicBezTo>
                    <a:pt x="22384" y="170664"/>
                    <a:pt x="22610" y="170664"/>
                    <a:pt x="22824" y="170664"/>
                  </a:cubicBezTo>
                  <a:cubicBezTo>
                    <a:pt x="23586" y="170652"/>
                    <a:pt x="24348" y="170652"/>
                    <a:pt x="25099" y="170652"/>
                  </a:cubicBezTo>
                  <a:cubicBezTo>
                    <a:pt x="25216" y="170652"/>
                    <a:pt x="25334" y="170657"/>
                    <a:pt x="25451" y="170657"/>
                  </a:cubicBezTo>
                  <a:cubicBezTo>
                    <a:pt x="25666" y="170657"/>
                    <a:pt x="25879" y="170642"/>
                    <a:pt x="26087" y="170557"/>
                  </a:cubicBezTo>
                  <a:cubicBezTo>
                    <a:pt x="26140" y="170533"/>
                    <a:pt x="26200" y="170524"/>
                    <a:pt x="26261" y="170524"/>
                  </a:cubicBezTo>
                  <a:cubicBezTo>
                    <a:pt x="26322" y="170524"/>
                    <a:pt x="26384" y="170533"/>
                    <a:pt x="26444" y="170545"/>
                  </a:cubicBezTo>
                  <a:cubicBezTo>
                    <a:pt x="26998" y="170634"/>
                    <a:pt x="27551" y="170673"/>
                    <a:pt x="28105" y="170673"/>
                  </a:cubicBezTo>
                  <a:cubicBezTo>
                    <a:pt x="28659" y="170673"/>
                    <a:pt x="29212" y="170634"/>
                    <a:pt x="29766" y="170569"/>
                  </a:cubicBezTo>
                  <a:cubicBezTo>
                    <a:pt x="29824" y="170559"/>
                    <a:pt x="29881" y="170542"/>
                    <a:pt x="29939" y="170542"/>
                  </a:cubicBezTo>
                  <a:cubicBezTo>
                    <a:pt x="29953" y="170542"/>
                    <a:pt x="29966" y="170543"/>
                    <a:pt x="29980" y="170545"/>
                  </a:cubicBezTo>
                  <a:cubicBezTo>
                    <a:pt x="30387" y="170643"/>
                    <a:pt x="30797" y="170666"/>
                    <a:pt x="31206" y="170666"/>
                  </a:cubicBezTo>
                  <a:cubicBezTo>
                    <a:pt x="31585" y="170666"/>
                    <a:pt x="31965" y="170646"/>
                    <a:pt x="32342" y="170646"/>
                  </a:cubicBezTo>
                  <a:cubicBezTo>
                    <a:pt x="32452" y="170646"/>
                    <a:pt x="32562" y="170648"/>
                    <a:pt x="32671" y="170652"/>
                  </a:cubicBezTo>
                  <a:cubicBezTo>
                    <a:pt x="32728" y="170654"/>
                    <a:pt x="32786" y="170654"/>
                    <a:pt x="32843" y="170654"/>
                  </a:cubicBezTo>
                  <a:cubicBezTo>
                    <a:pt x="33211" y="170654"/>
                    <a:pt x="33574" y="170623"/>
                    <a:pt x="33945" y="170593"/>
                  </a:cubicBezTo>
                  <a:cubicBezTo>
                    <a:pt x="34003" y="170587"/>
                    <a:pt x="34062" y="170585"/>
                    <a:pt x="34121" y="170585"/>
                  </a:cubicBezTo>
                  <a:cubicBezTo>
                    <a:pt x="34434" y="170585"/>
                    <a:pt x="34755" y="170652"/>
                    <a:pt x="35076" y="170652"/>
                  </a:cubicBezTo>
                  <a:lnTo>
                    <a:pt x="43279" y="170652"/>
                  </a:lnTo>
                  <a:cubicBezTo>
                    <a:pt x="43346" y="170652"/>
                    <a:pt x="43408" y="170652"/>
                    <a:pt x="43465" y="170652"/>
                  </a:cubicBezTo>
                  <a:cubicBezTo>
                    <a:pt x="44177" y="170652"/>
                    <a:pt x="44137" y="170682"/>
                    <a:pt x="44137" y="171509"/>
                  </a:cubicBezTo>
                  <a:cubicBezTo>
                    <a:pt x="44137" y="171902"/>
                    <a:pt x="44137" y="172307"/>
                    <a:pt x="44256" y="172700"/>
                  </a:cubicBezTo>
                  <a:cubicBezTo>
                    <a:pt x="44315" y="172902"/>
                    <a:pt x="44280" y="173129"/>
                    <a:pt x="44280" y="173343"/>
                  </a:cubicBezTo>
                  <a:cubicBezTo>
                    <a:pt x="44280" y="175367"/>
                    <a:pt x="44280" y="177391"/>
                    <a:pt x="44280" y="179403"/>
                  </a:cubicBezTo>
                  <a:cubicBezTo>
                    <a:pt x="44280" y="179713"/>
                    <a:pt x="44268" y="180022"/>
                    <a:pt x="44375" y="180320"/>
                  </a:cubicBezTo>
                  <a:cubicBezTo>
                    <a:pt x="44434" y="180475"/>
                    <a:pt x="44422" y="180653"/>
                    <a:pt x="44422" y="180820"/>
                  </a:cubicBezTo>
                  <a:cubicBezTo>
                    <a:pt x="44422" y="181272"/>
                    <a:pt x="44422" y="181725"/>
                    <a:pt x="44422" y="182177"/>
                  </a:cubicBezTo>
                  <a:cubicBezTo>
                    <a:pt x="44434" y="182642"/>
                    <a:pt x="44387" y="183118"/>
                    <a:pt x="44553" y="183582"/>
                  </a:cubicBezTo>
                  <a:cubicBezTo>
                    <a:pt x="44601" y="183737"/>
                    <a:pt x="44565" y="183916"/>
                    <a:pt x="44565" y="184082"/>
                  </a:cubicBezTo>
                  <a:lnTo>
                    <a:pt x="44994" y="184082"/>
                  </a:lnTo>
                  <a:cubicBezTo>
                    <a:pt x="44982" y="183820"/>
                    <a:pt x="44982" y="183570"/>
                    <a:pt x="44911" y="183308"/>
                  </a:cubicBezTo>
                  <a:cubicBezTo>
                    <a:pt x="44851" y="183082"/>
                    <a:pt x="44863" y="182844"/>
                    <a:pt x="44851" y="182606"/>
                  </a:cubicBezTo>
                  <a:cubicBezTo>
                    <a:pt x="44827" y="182011"/>
                    <a:pt x="44911" y="181415"/>
                    <a:pt x="44720" y="180832"/>
                  </a:cubicBezTo>
                  <a:cubicBezTo>
                    <a:pt x="44672" y="180653"/>
                    <a:pt x="44708" y="180451"/>
                    <a:pt x="44708" y="180260"/>
                  </a:cubicBezTo>
                  <a:cubicBezTo>
                    <a:pt x="44708" y="178629"/>
                    <a:pt x="44708" y="176986"/>
                    <a:pt x="44708" y="175343"/>
                  </a:cubicBezTo>
                  <a:cubicBezTo>
                    <a:pt x="44708" y="175034"/>
                    <a:pt x="44732" y="174724"/>
                    <a:pt x="44613" y="174426"/>
                  </a:cubicBezTo>
                  <a:cubicBezTo>
                    <a:pt x="44565" y="174319"/>
                    <a:pt x="44565" y="174188"/>
                    <a:pt x="44565" y="174069"/>
                  </a:cubicBezTo>
                  <a:cubicBezTo>
                    <a:pt x="44565" y="173069"/>
                    <a:pt x="44565" y="172069"/>
                    <a:pt x="44565" y="171081"/>
                  </a:cubicBezTo>
                  <a:cubicBezTo>
                    <a:pt x="44565" y="170724"/>
                    <a:pt x="44637" y="170676"/>
                    <a:pt x="44994" y="170664"/>
                  </a:cubicBezTo>
                  <a:cubicBezTo>
                    <a:pt x="45184" y="170652"/>
                    <a:pt x="45375" y="170652"/>
                    <a:pt x="45565" y="170652"/>
                  </a:cubicBezTo>
                  <a:lnTo>
                    <a:pt x="67044" y="170652"/>
                  </a:lnTo>
                  <a:cubicBezTo>
                    <a:pt x="67235" y="170652"/>
                    <a:pt x="67425" y="170652"/>
                    <a:pt x="67616" y="170664"/>
                  </a:cubicBezTo>
                  <a:cubicBezTo>
                    <a:pt x="68009" y="170676"/>
                    <a:pt x="68128" y="170783"/>
                    <a:pt x="68128" y="171188"/>
                  </a:cubicBezTo>
                  <a:cubicBezTo>
                    <a:pt x="68140" y="172307"/>
                    <a:pt x="68175" y="173426"/>
                    <a:pt x="68116" y="174545"/>
                  </a:cubicBezTo>
                  <a:cubicBezTo>
                    <a:pt x="68068" y="175165"/>
                    <a:pt x="68199" y="175772"/>
                    <a:pt x="68140" y="176379"/>
                  </a:cubicBezTo>
                  <a:cubicBezTo>
                    <a:pt x="68116" y="176546"/>
                    <a:pt x="68152" y="176712"/>
                    <a:pt x="68128" y="176879"/>
                  </a:cubicBezTo>
                  <a:cubicBezTo>
                    <a:pt x="68068" y="177462"/>
                    <a:pt x="67997" y="178046"/>
                    <a:pt x="68128" y="178629"/>
                  </a:cubicBezTo>
                  <a:cubicBezTo>
                    <a:pt x="68152" y="178724"/>
                    <a:pt x="68152" y="178820"/>
                    <a:pt x="68128" y="178915"/>
                  </a:cubicBezTo>
                  <a:cubicBezTo>
                    <a:pt x="67997" y="179427"/>
                    <a:pt x="67925" y="179939"/>
                    <a:pt x="68116" y="180451"/>
                  </a:cubicBezTo>
                  <a:cubicBezTo>
                    <a:pt x="68140" y="180534"/>
                    <a:pt x="68104" y="180641"/>
                    <a:pt x="68080" y="180725"/>
                  </a:cubicBezTo>
                  <a:cubicBezTo>
                    <a:pt x="68068" y="180820"/>
                    <a:pt x="67997" y="180927"/>
                    <a:pt x="68009" y="180999"/>
                  </a:cubicBezTo>
                  <a:cubicBezTo>
                    <a:pt x="68175" y="181630"/>
                    <a:pt x="67842" y="182273"/>
                    <a:pt x="68092" y="182892"/>
                  </a:cubicBezTo>
                  <a:cubicBezTo>
                    <a:pt x="68152" y="183023"/>
                    <a:pt x="68140" y="183177"/>
                    <a:pt x="68080" y="183308"/>
                  </a:cubicBezTo>
                  <a:cubicBezTo>
                    <a:pt x="67973" y="183558"/>
                    <a:pt x="67997" y="183820"/>
                    <a:pt x="67985" y="184082"/>
                  </a:cubicBezTo>
                  <a:lnTo>
                    <a:pt x="68414" y="184082"/>
                  </a:lnTo>
                  <a:cubicBezTo>
                    <a:pt x="68414" y="179867"/>
                    <a:pt x="68414" y="175653"/>
                    <a:pt x="68414" y="171450"/>
                  </a:cubicBezTo>
                  <a:cubicBezTo>
                    <a:pt x="68414" y="170640"/>
                    <a:pt x="68402" y="170664"/>
                    <a:pt x="69187" y="170652"/>
                  </a:cubicBezTo>
                  <a:cubicBezTo>
                    <a:pt x="69426" y="170652"/>
                    <a:pt x="69664" y="170662"/>
                    <a:pt x="69901" y="170662"/>
                  </a:cubicBezTo>
                  <a:cubicBezTo>
                    <a:pt x="70257" y="170662"/>
                    <a:pt x="70611" y="170640"/>
                    <a:pt x="70961" y="170533"/>
                  </a:cubicBezTo>
                  <a:cubicBezTo>
                    <a:pt x="71023" y="170514"/>
                    <a:pt x="71089" y="170508"/>
                    <a:pt x="71156" y="170508"/>
                  </a:cubicBezTo>
                  <a:cubicBezTo>
                    <a:pt x="71257" y="170508"/>
                    <a:pt x="71361" y="170521"/>
                    <a:pt x="71462" y="170521"/>
                  </a:cubicBezTo>
                  <a:lnTo>
                    <a:pt x="79105" y="170521"/>
                  </a:lnTo>
                  <a:cubicBezTo>
                    <a:pt x="79379" y="170521"/>
                    <a:pt x="79665" y="170521"/>
                    <a:pt x="79951" y="170616"/>
                  </a:cubicBezTo>
                  <a:cubicBezTo>
                    <a:pt x="80062" y="170648"/>
                    <a:pt x="80189" y="170653"/>
                    <a:pt x="80318" y="170653"/>
                  </a:cubicBezTo>
                  <a:cubicBezTo>
                    <a:pt x="80382" y="170653"/>
                    <a:pt x="80447" y="170652"/>
                    <a:pt x="80510" y="170652"/>
                  </a:cubicBezTo>
                  <a:cubicBezTo>
                    <a:pt x="81201" y="170688"/>
                    <a:pt x="81879" y="170628"/>
                    <a:pt x="82570" y="170783"/>
                  </a:cubicBezTo>
                  <a:cubicBezTo>
                    <a:pt x="82715" y="170815"/>
                    <a:pt x="82865" y="170824"/>
                    <a:pt x="83018" y="170824"/>
                  </a:cubicBezTo>
                  <a:cubicBezTo>
                    <a:pt x="83234" y="170824"/>
                    <a:pt x="83455" y="170805"/>
                    <a:pt x="83674" y="170805"/>
                  </a:cubicBezTo>
                  <a:cubicBezTo>
                    <a:pt x="83707" y="170805"/>
                    <a:pt x="83740" y="170806"/>
                    <a:pt x="83773" y="170807"/>
                  </a:cubicBezTo>
                  <a:cubicBezTo>
                    <a:pt x="83838" y="170807"/>
                    <a:pt x="83902" y="170806"/>
                    <a:pt x="83967" y="170806"/>
                  </a:cubicBezTo>
                  <a:cubicBezTo>
                    <a:pt x="84259" y="170806"/>
                    <a:pt x="84550" y="170814"/>
                    <a:pt x="84832" y="170902"/>
                  </a:cubicBezTo>
                  <a:cubicBezTo>
                    <a:pt x="84959" y="170942"/>
                    <a:pt x="85093" y="170948"/>
                    <a:pt x="85228" y="170948"/>
                  </a:cubicBezTo>
                  <a:cubicBezTo>
                    <a:pt x="85292" y="170948"/>
                    <a:pt x="85357" y="170947"/>
                    <a:pt x="85421" y="170947"/>
                  </a:cubicBezTo>
                  <a:cubicBezTo>
                    <a:pt x="85463" y="170947"/>
                    <a:pt x="85505" y="170948"/>
                    <a:pt x="85547" y="170950"/>
                  </a:cubicBezTo>
                  <a:cubicBezTo>
                    <a:pt x="85592" y="170951"/>
                    <a:pt x="85637" y="170951"/>
                    <a:pt x="85682" y="170951"/>
                  </a:cubicBezTo>
                  <a:cubicBezTo>
                    <a:pt x="85911" y="170951"/>
                    <a:pt x="86140" y="170942"/>
                    <a:pt x="86369" y="170942"/>
                  </a:cubicBezTo>
                  <a:cubicBezTo>
                    <a:pt x="86712" y="170942"/>
                    <a:pt x="87054" y="170963"/>
                    <a:pt x="87392" y="171069"/>
                  </a:cubicBezTo>
                  <a:cubicBezTo>
                    <a:pt x="87454" y="171089"/>
                    <a:pt x="87523" y="171094"/>
                    <a:pt x="87594" y="171094"/>
                  </a:cubicBezTo>
                  <a:cubicBezTo>
                    <a:pt x="87661" y="171094"/>
                    <a:pt x="87730" y="171090"/>
                    <a:pt x="87799" y="171090"/>
                  </a:cubicBezTo>
                  <a:cubicBezTo>
                    <a:pt x="87826" y="171090"/>
                    <a:pt x="87853" y="171091"/>
                    <a:pt x="87880" y="171093"/>
                  </a:cubicBezTo>
                  <a:cubicBezTo>
                    <a:pt x="88030" y="171097"/>
                    <a:pt x="88179" y="171098"/>
                    <a:pt x="88328" y="171098"/>
                  </a:cubicBezTo>
                  <a:cubicBezTo>
                    <a:pt x="88491" y="171098"/>
                    <a:pt x="88653" y="171097"/>
                    <a:pt x="88816" y="171097"/>
                  </a:cubicBezTo>
                  <a:cubicBezTo>
                    <a:pt x="89309" y="171097"/>
                    <a:pt x="89801" y="171109"/>
                    <a:pt x="90297" y="171212"/>
                  </a:cubicBezTo>
                  <a:cubicBezTo>
                    <a:pt x="90484" y="171247"/>
                    <a:pt x="90678" y="171258"/>
                    <a:pt x="90874" y="171258"/>
                  </a:cubicBezTo>
                  <a:cubicBezTo>
                    <a:pt x="91167" y="171258"/>
                    <a:pt x="91466" y="171234"/>
                    <a:pt x="91759" y="171234"/>
                  </a:cubicBezTo>
                  <a:cubicBezTo>
                    <a:pt x="91796" y="171234"/>
                    <a:pt x="91832" y="171235"/>
                    <a:pt x="91869" y="171235"/>
                  </a:cubicBezTo>
                  <a:cubicBezTo>
                    <a:pt x="92238" y="171235"/>
                    <a:pt x="92619" y="171259"/>
                    <a:pt x="93000" y="171331"/>
                  </a:cubicBezTo>
                  <a:cubicBezTo>
                    <a:pt x="93202" y="171372"/>
                    <a:pt x="93414" y="171381"/>
                    <a:pt x="93628" y="171381"/>
                  </a:cubicBezTo>
                  <a:cubicBezTo>
                    <a:pt x="93789" y="171381"/>
                    <a:pt x="93951" y="171376"/>
                    <a:pt x="94113" y="171376"/>
                  </a:cubicBezTo>
                  <a:cubicBezTo>
                    <a:pt x="94167" y="171376"/>
                    <a:pt x="94220" y="171377"/>
                    <a:pt x="94274" y="171378"/>
                  </a:cubicBezTo>
                  <a:cubicBezTo>
                    <a:pt x="94810" y="171390"/>
                    <a:pt x="94833" y="171402"/>
                    <a:pt x="94833" y="171950"/>
                  </a:cubicBezTo>
                  <a:cubicBezTo>
                    <a:pt x="94845" y="173617"/>
                    <a:pt x="94845" y="175284"/>
                    <a:pt x="94845" y="176950"/>
                  </a:cubicBezTo>
                  <a:cubicBezTo>
                    <a:pt x="94845" y="179332"/>
                    <a:pt x="94833" y="181701"/>
                    <a:pt x="94833" y="184082"/>
                  </a:cubicBezTo>
                  <a:lnTo>
                    <a:pt x="95262" y="184082"/>
                  </a:lnTo>
                  <a:cubicBezTo>
                    <a:pt x="95262" y="180165"/>
                    <a:pt x="95262" y="176236"/>
                    <a:pt x="95262" y="172319"/>
                  </a:cubicBezTo>
                  <a:cubicBezTo>
                    <a:pt x="95262" y="171597"/>
                    <a:pt x="95253" y="171519"/>
                    <a:pt x="95808" y="171519"/>
                  </a:cubicBezTo>
                  <a:cubicBezTo>
                    <a:pt x="95875" y="171519"/>
                    <a:pt x="95951" y="171520"/>
                    <a:pt x="96036" y="171521"/>
                  </a:cubicBezTo>
                  <a:lnTo>
                    <a:pt x="97465" y="171521"/>
                  </a:lnTo>
                  <a:cubicBezTo>
                    <a:pt x="97703" y="171521"/>
                    <a:pt x="97941" y="171521"/>
                    <a:pt x="98167" y="171605"/>
                  </a:cubicBezTo>
                  <a:cubicBezTo>
                    <a:pt x="98325" y="171661"/>
                    <a:pt x="98486" y="171675"/>
                    <a:pt x="98648" y="171675"/>
                  </a:cubicBezTo>
                  <a:cubicBezTo>
                    <a:pt x="98793" y="171675"/>
                    <a:pt x="98938" y="171664"/>
                    <a:pt x="99084" y="171664"/>
                  </a:cubicBezTo>
                  <a:lnTo>
                    <a:pt x="121420" y="171664"/>
                  </a:lnTo>
                  <a:cubicBezTo>
                    <a:pt x="121634" y="171664"/>
                    <a:pt x="121849" y="171664"/>
                    <a:pt x="122063" y="171676"/>
                  </a:cubicBezTo>
                  <a:cubicBezTo>
                    <a:pt x="122313" y="171688"/>
                    <a:pt x="122385" y="171759"/>
                    <a:pt x="122396" y="172033"/>
                  </a:cubicBezTo>
                  <a:cubicBezTo>
                    <a:pt x="122408" y="172200"/>
                    <a:pt x="122408" y="172367"/>
                    <a:pt x="122408" y="172533"/>
                  </a:cubicBezTo>
                  <a:cubicBezTo>
                    <a:pt x="122408" y="176379"/>
                    <a:pt x="122408" y="180237"/>
                    <a:pt x="122408" y="184082"/>
                  </a:cubicBezTo>
                  <a:lnTo>
                    <a:pt x="122837" y="184082"/>
                  </a:lnTo>
                  <a:lnTo>
                    <a:pt x="122837" y="172521"/>
                  </a:lnTo>
                  <a:cubicBezTo>
                    <a:pt x="122837" y="171742"/>
                    <a:pt x="122802" y="171660"/>
                    <a:pt x="123363" y="171660"/>
                  </a:cubicBezTo>
                  <a:cubicBezTo>
                    <a:pt x="123453" y="171660"/>
                    <a:pt x="123559" y="171662"/>
                    <a:pt x="123682" y="171664"/>
                  </a:cubicBezTo>
                  <a:cubicBezTo>
                    <a:pt x="123906" y="171664"/>
                    <a:pt x="124132" y="171655"/>
                    <a:pt x="124358" y="171655"/>
                  </a:cubicBezTo>
                  <a:cubicBezTo>
                    <a:pt x="124697" y="171655"/>
                    <a:pt x="125037" y="171676"/>
                    <a:pt x="125373" y="171783"/>
                  </a:cubicBezTo>
                  <a:cubicBezTo>
                    <a:pt x="125450" y="171807"/>
                    <a:pt x="125534" y="171813"/>
                    <a:pt x="125619" y="171813"/>
                  </a:cubicBezTo>
                  <a:cubicBezTo>
                    <a:pt x="125703" y="171813"/>
                    <a:pt x="125790" y="171807"/>
                    <a:pt x="125873" y="171807"/>
                  </a:cubicBezTo>
                  <a:lnTo>
                    <a:pt x="127802" y="171807"/>
                  </a:lnTo>
                  <a:cubicBezTo>
                    <a:pt x="127884" y="171807"/>
                    <a:pt x="127965" y="171799"/>
                    <a:pt x="128047" y="171799"/>
                  </a:cubicBezTo>
                  <a:cubicBezTo>
                    <a:pt x="128108" y="171799"/>
                    <a:pt x="128169" y="171804"/>
                    <a:pt x="128231" y="171819"/>
                  </a:cubicBezTo>
                  <a:cubicBezTo>
                    <a:pt x="128659" y="171932"/>
                    <a:pt x="129097" y="171956"/>
                    <a:pt x="129536" y="171956"/>
                  </a:cubicBezTo>
                  <a:cubicBezTo>
                    <a:pt x="129855" y="171956"/>
                    <a:pt x="130175" y="171943"/>
                    <a:pt x="130493" y="171943"/>
                  </a:cubicBezTo>
                  <a:cubicBezTo>
                    <a:pt x="130612" y="171943"/>
                    <a:pt x="130731" y="171945"/>
                    <a:pt x="130850" y="171950"/>
                  </a:cubicBezTo>
                  <a:cubicBezTo>
                    <a:pt x="131231" y="171962"/>
                    <a:pt x="131600" y="171950"/>
                    <a:pt x="131981" y="172045"/>
                  </a:cubicBezTo>
                  <a:cubicBezTo>
                    <a:pt x="132148" y="172087"/>
                    <a:pt x="132326" y="172096"/>
                    <a:pt x="132506" y="172096"/>
                  </a:cubicBezTo>
                  <a:cubicBezTo>
                    <a:pt x="132641" y="172096"/>
                    <a:pt x="132777" y="172091"/>
                    <a:pt x="132910" y="172091"/>
                  </a:cubicBezTo>
                  <a:cubicBezTo>
                    <a:pt x="132954" y="172091"/>
                    <a:pt x="132997" y="172091"/>
                    <a:pt x="133041" y="172093"/>
                  </a:cubicBezTo>
                  <a:cubicBezTo>
                    <a:pt x="133136" y="172093"/>
                    <a:pt x="133231" y="172091"/>
                    <a:pt x="133326" y="172091"/>
                  </a:cubicBezTo>
                  <a:cubicBezTo>
                    <a:pt x="133587" y="172091"/>
                    <a:pt x="133847" y="172104"/>
                    <a:pt x="134100" y="172200"/>
                  </a:cubicBezTo>
                  <a:cubicBezTo>
                    <a:pt x="134178" y="172224"/>
                    <a:pt x="134261" y="172230"/>
                    <a:pt x="134346" y="172230"/>
                  </a:cubicBezTo>
                  <a:cubicBezTo>
                    <a:pt x="134431" y="172230"/>
                    <a:pt x="134517" y="172224"/>
                    <a:pt x="134600" y="172224"/>
                  </a:cubicBezTo>
                  <a:cubicBezTo>
                    <a:pt x="135124" y="172236"/>
                    <a:pt x="135648" y="172236"/>
                    <a:pt x="136172" y="172236"/>
                  </a:cubicBezTo>
                  <a:cubicBezTo>
                    <a:pt x="136228" y="172236"/>
                    <a:pt x="136284" y="172235"/>
                    <a:pt x="136340" y="172235"/>
                  </a:cubicBezTo>
                  <a:cubicBezTo>
                    <a:pt x="136590" y="172235"/>
                    <a:pt x="136835" y="172243"/>
                    <a:pt x="137089" y="172331"/>
                  </a:cubicBezTo>
                  <a:cubicBezTo>
                    <a:pt x="137181" y="172364"/>
                    <a:pt x="137285" y="172371"/>
                    <a:pt x="137391" y="172371"/>
                  </a:cubicBezTo>
                  <a:cubicBezTo>
                    <a:pt x="137477" y="172371"/>
                    <a:pt x="137564" y="172367"/>
                    <a:pt x="137648" y="172367"/>
                  </a:cubicBezTo>
                  <a:cubicBezTo>
                    <a:pt x="138172" y="172378"/>
                    <a:pt x="138696" y="172378"/>
                    <a:pt x="139220" y="172378"/>
                  </a:cubicBezTo>
                  <a:cubicBezTo>
                    <a:pt x="139506" y="172378"/>
                    <a:pt x="139780" y="172390"/>
                    <a:pt x="140065" y="172462"/>
                  </a:cubicBezTo>
                  <a:cubicBezTo>
                    <a:pt x="140201" y="172505"/>
                    <a:pt x="140345" y="172513"/>
                    <a:pt x="140491" y="172513"/>
                  </a:cubicBezTo>
                  <a:cubicBezTo>
                    <a:pt x="140587" y="172513"/>
                    <a:pt x="140684" y="172509"/>
                    <a:pt x="140780" y="172509"/>
                  </a:cubicBezTo>
                  <a:cubicBezTo>
                    <a:pt x="143292" y="172521"/>
                    <a:pt x="145816" y="172521"/>
                    <a:pt x="148340" y="172521"/>
                  </a:cubicBezTo>
                  <a:cubicBezTo>
                    <a:pt x="148554" y="172521"/>
                    <a:pt x="148769" y="172521"/>
                    <a:pt x="148983" y="172533"/>
                  </a:cubicBezTo>
                  <a:cubicBezTo>
                    <a:pt x="149150" y="172545"/>
                    <a:pt x="149233" y="172652"/>
                    <a:pt x="149245" y="172807"/>
                  </a:cubicBezTo>
                  <a:cubicBezTo>
                    <a:pt x="149257" y="172974"/>
                    <a:pt x="149257" y="173140"/>
                    <a:pt x="149257" y="173307"/>
                  </a:cubicBezTo>
                  <a:lnTo>
                    <a:pt x="149257" y="184082"/>
                  </a:lnTo>
                  <a:lnTo>
                    <a:pt x="149971" y="184082"/>
                  </a:lnTo>
                  <a:cubicBezTo>
                    <a:pt x="149971" y="180534"/>
                    <a:pt x="149971" y="176998"/>
                    <a:pt x="149971" y="173450"/>
                  </a:cubicBezTo>
                  <a:cubicBezTo>
                    <a:pt x="149971" y="172521"/>
                    <a:pt x="149971" y="172521"/>
                    <a:pt x="150876" y="172521"/>
                  </a:cubicBezTo>
                  <a:lnTo>
                    <a:pt x="153377" y="172521"/>
                  </a:lnTo>
                  <a:cubicBezTo>
                    <a:pt x="153519" y="172521"/>
                    <a:pt x="153665" y="172515"/>
                    <a:pt x="153812" y="172515"/>
                  </a:cubicBezTo>
                  <a:cubicBezTo>
                    <a:pt x="154068" y="172515"/>
                    <a:pt x="154325" y="172534"/>
                    <a:pt x="154567" y="172640"/>
                  </a:cubicBezTo>
                  <a:cubicBezTo>
                    <a:pt x="154615" y="172652"/>
                    <a:pt x="154662" y="172652"/>
                    <a:pt x="154710" y="172652"/>
                  </a:cubicBezTo>
                  <a:cubicBezTo>
                    <a:pt x="155829" y="172640"/>
                    <a:pt x="156948" y="172640"/>
                    <a:pt x="158056" y="172628"/>
                  </a:cubicBezTo>
                  <a:cubicBezTo>
                    <a:pt x="158068" y="172628"/>
                    <a:pt x="158079" y="172605"/>
                    <a:pt x="158103" y="172569"/>
                  </a:cubicBezTo>
                  <a:cubicBezTo>
                    <a:pt x="157566" y="172474"/>
                    <a:pt x="157028" y="172361"/>
                    <a:pt x="156490" y="172361"/>
                  </a:cubicBezTo>
                  <a:cubicBezTo>
                    <a:pt x="156421" y="172361"/>
                    <a:pt x="156351" y="172362"/>
                    <a:pt x="156282" y="172367"/>
                  </a:cubicBezTo>
                  <a:cubicBezTo>
                    <a:pt x="156222" y="172373"/>
                    <a:pt x="156160" y="172378"/>
                    <a:pt x="156099" y="172378"/>
                  </a:cubicBezTo>
                  <a:cubicBezTo>
                    <a:pt x="156038" y="172378"/>
                    <a:pt x="155978" y="172373"/>
                    <a:pt x="155924" y="172355"/>
                  </a:cubicBezTo>
                  <a:cubicBezTo>
                    <a:pt x="155589" y="172247"/>
                    <a:pt x="155249" y="172226"/>
                    <a:pt x="154907" y="172226"/>
                  </a:cubicBezTo>
                  <a:cubicBezTo>
                    <a:pt x="154679" y="172226"/>
                    <a:pt x="154450" y="172236"/>
                    <a:pt x="154222" y="172236"/>
                  </a:cubicBezTo>
                  <a:cubicBezTo>
                    <a:pt x="153825" y="172232"/>
                    <a:pt x="153428" y="172230"/>
                    <a:pt x="153031" y="172230"/>
                  </a:cubicBezTo>
                  <a:cubicBezTo>
                    <a:pt x="152237" y="172230"/>
                    <a:pt x="151444" y="172236"/>
                    <a:pt x="150650" y="172236"/>
                  </a:cubicBezTo>
                  <a:cubicBezTo>
                    <a:pt x="150483" y="172236"/>
                    <a:pt x="150317" y="172236"/>
                    <a:pt x="150150" y="172224"/>
                  </a:cubicBezTo>
                  <a:cubicBezTo>
                    <a:pt x="149936" y="172212"/>
                    <a:pt x="149852" y="172128"/>
                    <a:pt x="149840" y="171914"/>
                  </a:cubicBezTo>
                  <a:cubicBezTo>
                    <a:pt x="149828" y="171747"/>
                    <a:pt x="149828" y="171581"/>
                    <a:pt x="149828" y="171414"/>
                  </a:cubicBezTo>
                  <a:cubicBezTo>
                    <a:pt x="149828" y="170628"/>
                    <a:pt x="149828" y="169842"/>
                    <a:pt x="149828" y="169057"/>
                  </a:cubicBezTo>
                  <a:cubicBezTo>
                    <a:pt x="149817" y="168688"/>
                    <a:pt x="149840" y="168307"/>
                    <a:pt x="149721" y="167937"/>
                  </a:cubicBezTo>
                  <a:cubicBezTo>
                    <a:pt x="149662" y="167759"/>
                    <a:pt x="149686" y="167556"/>
                    <a:pt x="149686" y="167366"/>
                  </a:cubicBezTo>
                  <a:cubicBezTo>
                    <a:pt x="149686" y="161246"/>
                    <a:pt x="149686" y="155126"/>
                    <a:pt x="149686" y="149018"/>
                  </a:cubicBezTo>
                  <a:cubicBezTo>
                    <a:pt x="149686" y="148780"/>
                    <a:pt x="149614" y="148542"/>
                    <a:pt x="149793" y="148304"/>
                  </a:cubicBezTo>
                  <a:cubicBezTo>
                    <a:pt x="150168" y="148384"/>
                    <a:pt x="150556" y="148384"/>
                    <a:pt x="150948" y="148384"/>
                  </a:cubicBezTo>
                  <a:lnTo>
                    <a:pt x="150948" y="148384"/>
                  </a:lnTo>
                  <a:cubicBezTo>
                    <a:pt x="151079" y="148384"/>
                    <a:pt x="151210" y="148384"/>
                    <a:pt x="151341" y="148387"/>
                  </a:cubicBezTo>
                  <a:cubicBezTo>
                    <a:pt x="151456" y="148387"/>
                    <a:pt x="151572" y="148383"/>
                    <a:pt x="151689" y="148383"/>
                  </a:cubicBezTo>
                  <a:cubicBezTo>
                    <a:pt x="151923" y="148383"/>
                    <a:pt x="152158" y="148399"/>
                    <a:pt x="152388" y="148495"/>
                  </a:cubicBezTo>
                  <a:cubicBezTo>
                    <a:pt x="152454" y="148518"/>
                    <a:pt x="152525" y="148524"/>
                    <a:pt x="152598" y="148524"/>
                  </a:cubicBezTo>
                  <a:cubicBezTo>
                    <a:pt x="152671" y="148524"/>
                    <a:pt x="152745" y="148518"/>
                    <a:pt x="152817" y="148518"/>
                  </a:cubicBezTo>
                  <a:cubicBezTo>
                    <a:pt x="153822" y="148518"/>
                    <a:pt x="161428" y="148816"/>
                    <a:pt x="162682" y="148816"/>
                  </a:cubicBezTo>
                  <a:cubicBezTo>
                    <a:pt x="162706" y="148816"/>
                    <a:pt x="162727" y="148816"/>
                    <a:pt x="162747" y="148816"/>
                  </a:cubicBezTo>
                  <a:cubicBezTo>
                    <a:pt x="162806" y="148816"/>
                    <a:pt x="162878" y="148804"/>
                    <a:pt x="163021" y="148780"/>
                  </a:cubicBezTo>
                  <a:cubicBezTo>
                    <a:pt x="163000" y="148770"/>
                    <a:pt x="162979" y="148760"/>
                    <a:pt x="162958" y="148751"/>
                  </a:cubicBezTo>
                  <a:lnTo>
                    <a:pt x="162958" y="148751"/>
                  </a:lnTo>
                  <a:cubicBezTo>
                    <a:pt x="164633" y="148799"/>
                    <a:pt x="170947" y="149090"/>
                    <a:pt x="171712" y="149090"/>
                  </a:cubicBezTo>
                  <a:cubicBezTo>
                    <a:pt x="171855" y="149102"/>
                    <a:pt x="171998" y="149102"/>
                    <a:pt x="172141" y="149114"/>
                  </a:cubicBezTo>
                  <a:cubicBezTo>
                    <a:pt x="172307" y="149126"/>
                    <a:pt x="172379" y="149245"/>
                    <a:pt x="172391" y="149399"/>
                  </a:cubicBezTo>
                  <a:cubicBezTo>
                    <a:pt x="172403" y="149614"/>
                    <a:pt x="172403" y="149828"/>
                    <a:pt x="172403" y="150042"/>
                  </a:cubicBezTo>
                  <a:lnTo>
                    <a:pt x="172403" y="163830"/>
                  </a:lnTo>
                  <a:cubicBezTo>
                    <a:pt x="172403" y="164211"/>
                    <a:pt x="172379" y="164580"/>
                    <a:pt x="172510" y="164961"/>
                  </a:cubicBezTo>
                  <a:cubicBezTo>
                    <a:pt x="172569" y="165128"/>
                    <a:pt x="172534" y="165330"/>
                    <a:pt x="172534" y="165520"/>
                  </a:cubicBezTo>
                  <a:cubicBezTo>
                    <a:pt x="172546" y="166330"/>
                    <a:pt x="172534" y="167140"/>
                    <a:pt x="172546" y="167949"/>
                  </a:cubicBezTo>
                  <a:cubicBezTo>
                    <a:pt x="172546" y="168449"/>
                    <a:pt x="172498" y="168949"/>
                    <a:pt x="172653" y="169438"/>
                  </a:cubicBezTo>
                  <a:cubicBezTo>
                    <a:pt x="172712" y="169592"/>
                    <a:pt x="172677" y="169771"/>
                    <a:pt x="172677" y="169938"/>
                  </a:cubicBezTo>
                  <a:cubicBezTo>
                    <a:pt x="172688" y="170390"/>
                    <a:pt x="172665" y="170831"/>
                    <a:pt x="172796" y="171283"/>
                  </a:cubicBezTo>
                  <a:cubicBezTo>
                    <a:pt x="172867" y="171521"/>
                    <a:pt x="172819" y="171795"/>
                    <a:pt x="172819" y="172057"/>
                  </a:cubicBezTo>
                  <a:cubicBezTo>
                    <a:pt x="172831" y="172247"/>
                    <a:pt x="172831" y="172438"/>
                    <a:pt x="172843" y="172628"/>
                  </a:cubicBezTo>
                  <a:cubicBezTo>
                    <a:pt x="172885" y="173026"/>
                    <a:pt x="172890" y="173083"/>
                    <a:pt x="172624" y="173083"/>
                  </a:cubicBezTo>
                  <a:cubicBezTo>
                    <a:pt x="172587" y="173083"/>
                    <a:pt x="172546" y="173082"/>
                    <a:pt x="172498" y="173081"/>
                  </a:cubicBezTo>
                  <a:cubicBezTo>
                    <a:pt x="172425" y="173080"/>
                    <a:pt x="172352" y="173079"/>
                    <a:pt x="172279" y="173079"/>
                  </a:cubicBezTo>
                  <a:cubicBezTo>
                    <a:pt x="172081" y="173079"/>
                    <a:pt x="171883" y="173083"/>
                    <a:pt x="171685" y="173083"/>
                  </a:cubicBezTo>
                  <a:cubicBezTo>
                    <a:pt x="171270" y="173083"/>
                    <a:pt x="170856" y="173068"/>
                    <a:pt x="170438" y="172974"/>
                  </a:cubicBezTo>
                  <a:cubicBezTo>
                    <a:pt x="170248" y="172936"/>
                    <a:pt x="170050" y="172924"/>
                    <a:pt x="169848" y="172924"/>
                  </a:cubicBezTo>
                  <a:cubicBezTo>
                    <a:pt x="169547" y="172924"/>
                    <a:pt x="169238" y="172950"/>
                    <a:pt x="168938" y="172950"/>
                  </a:cubicBezTo>
                  <a:cubicBezTo>
                    <a:pt x="168557" y="172938"/>
                    <a:pt x="168188" y="172938"/>
                    <a:pt x="167807" y="172843"/>
                  </a:cubicBezTo>
                  <a:cubicBezTo>
                    <a:pt x="167673" y="172807"/>
                    <a:pt x="167533" y="172798"/>
                    <a:pt x="167391" y="172798"/>
                  </a:cubicBezTo>
                  <a:cubicBezTo>
                    <a:pt x="167234" y="172798"/>
                    <a:pt x="167075" y="172809"/>
                    <a:pt x="166917" y="172809"/>
                  </a:cubicBezTo>
                  <a:cubicBezTo>
                    <a:pt x="166884" y="172809"/>
                    <a:pt x="166851" y="172808"/>
                    <a:pt x="166819" y="172807"/>
                  </a:cubicBezTo>
                  <a:cubicBezTo>
                    <a:pt x="166764" y="172805"/>
                    <a:pt x="166710" y="172805"/>
                    <a:pt x="166655" y="172805"/>
                  </a:cubicBezTo>
                  <a:cubicBezTo>
                    <a:pt x="166583" y="172805"/>
                    <a:pt x="166510" y="172806"/>
                    <a:pt x="166438" y="172806"/>
                  </a:cubicBezTo>
                  <a:cubicBezTo>
                    <a:pt x="166185" y="172806"/>
                    <a:pt x="165934" y="172795"/>
                    <a:pt x="165688" y="172700"/>
                  </a:cubicBezTo>
                  <a:cubicBezTo>
                    <a:pt x="165600" y="172668"/>
                    <a:pt x="165502" y="172663"/>
                    <a:pt x="165404" y="172663"/>
                  </a:cubicBezTo>
                  <a:cubicBezTo>
                    <a:pt x="165356" y="172663"/>
                    <a:pt x="165307" y="172664"/>
                    <a:pt x="165259" y="172664"/>
                  </a:cubicBezTo>
                  <a:lnTo>
                    <a:pt x="160687" y="172664"/>
                  </a:lnTo>
                  <a:cubicBezTo>
                    <a:pt x="160604" y="172664"/>
                    <a:pt x="160508" y="172688"/>
                    <a:pt x="160401" y="172688"/>
                  </a:cubicBezTo>
                  <a:cubicBezTo>
                    <a:pt x="160467" y="172795"/>
                    <a:pt x="160545" y="172805"/>
                    <a:pt x="160622" y="172805"/>
                  </a:cubicBezTo>
                  <a:cubicBezTo>
                    <a:pt x="160639" y="172805"/>
                    <a:pt x="160657" y="172805"/>
                    <a:pt x="160674" y="172805"/>
                  </a:cubicBezTo>
                  <a:cubicBezTo>
                    <a:pt x="160691" y="172805"/>
                    <a:pt x="160707" y="172805"/>
                    <a:pt x="160723" y="172807"/>
                  </a:cubicBezTo>
                  <a:cubicBezTo>
                    <a:pt x="160813" y="172810"/>
                    <a:pt x="160905" y="172811"/>
                    <a:pt x="160996" y="172811"/>
                  </a:cubicBezTo>
                  <a:cubicBezTo>
                    <a:pt x="161218" y="172811"/>
                    <a:pt x="161441" y="172805"/>
                    <a:pt x="161663" y="172805"/>
                  </a:cubicBezTo>
                  <a:cubicBezTo>
                    <a:pt x="162060" y="172805"/>
                    <a:pt x="162457" y="172825"/>
                    <a:pt x="162842" y="172938"/>
                  </a:cubicBezTo>
                  <a:cubicBezTo>
                    <a:pt x="162898" y="172953"/>
                    <a:pt x="162959" y="172958"/>
                    <a:pt x="163021" y="172958"/>
                  </a:cubicBezTo>
                  <a:cubicBezTo>
                    <a:pt x="163103" y="172958"/>
                    <a:pt x="163189" y="172950"/>
                    <a:pt x="163271" y="172950"/>
                  </a:cubicBezTo>
                  <a:lnTo>
                    <a:pt x="165057" y="172950"/>
                  </a:lnTo>
                  <a:cubicBezTo>
                    <a:pt x="165342" y="172950"/>
                    <a:pt x="165616" y="172962"/>
                    <a:pt x="165902" y="173033"/>
                  </a:cubicBezTo>
                  <a:cubicBezTo>
                    <a:pt x="166152" y="173093"/>
                    <a:pt x="166426" y="173081"/>
                    <a:pt x="166688" y="173093"/>
                  </a:cubicBezTo>
                  <a:cubicBezTo>
                    <a:pt x="166740" y="173094"/>
                    <a:pt x="166793" y="173095"/>
                    <a:pt x="166845" y="173095"/>
                  </a:cubicBezTo>
                  <a:cubicBezTo>
                    <a:pt x="166975" y="173095"/>
                    <a:pt x="167106" y="173092"/>
                    <a:pt x="167237" y="173092"/>
                  </a:cubicBezTo>
                  <a:cubicBezTo>
                    <a:pt x="167547" y="173092"/>
                    <a:pt x="167858" y="173107"/>
                    <a:pt x="168164" y="173212"/>
                  </a:cubicBezTo>
                  <a:cubicBezTo>
                    <a:pt x="168231" y="173233"/>
                    <a:pt x="168303" y="173238"/>
                    <a:pt x="168376" y="173238"/>
                  </a:cubicBezTo>
                  <a:cubicBezTo>
                    <a:pt x="168444" y="173238"/>
                    <a:pt x="168514" y="173233"/>
                    <a:pt x="168583" y="173233"/>
                  </a:cubicBezTo>
                  <a:cubicBezTo>
                    <a:pt x="168610" y="173233"/>
                    <a:pt x="168637" y="173234"/>
                    <a:pt x="168664" y="173236"/>
                  </a:cubicBezTo>
                  <a:cubicBezTo>
                    <a:pt x="168771" y="173239"/>
                    <a:pt x="168877" y="173240"/>
                    <a:pt x="168983" y="173240"/>
                  </a:cubicBezTo>
                  <a:cubicBezTo>
                    <a:pt x="169261" y="173240"/>
                    <a:pt x="169538" y="173232"/>
                    <a:pt x="169814" y="173232"/>
                  </a:cubicBezTo>
                  <a:cubicBezTo>
                    <a:pt x="170263" y="173232"/>
                    <a:pt x="170709" y="173252"/>
                    <a:pt x="171153" y="173355"/>
                  </a:cubicBezTo>
                  <a:cubicBezTo>
                    <a:pt x="171279" y="173387"/>
                    <a:pt x="171413" y="173396"/>
                    <a:pt x="171550" y="173396"/>
                  </a:cubicBezTo>
                  <a:cubicBezTo>
                    <a:pt x="171744" y="173396"/>
                    <a:pt x="171943" y="173377"/>
                    <a:pt x="172137" y="173377"/>
                  </a:cubicBezTo>
                  <a:cubicBezTo>
                    <a:pt x="172166" y="173377"/>
                    <a:pt x="172195" y="173378"/>
                    <a:pt x="172224" y="173379"/>
                  </a:cubicBezTo>
                  <a:cubicBezTo>
                    <a:pt x="172391" y="173379"/>
                    <a:pt x="172557" y="173379"/>
                    <a:pt x="172712" y="173390"/>
                  </a:cubicBezTo>
                  <a:cubicBezTo>
                    <a:pt x="172855" y="173402"/>
                    <a:pt x="172927" y="173498"/>
                    <a:pt x="172950" y="173629"/>
                  </a:cubicBezTo>
                  <a:cubicBezTo>
                    <a:pt x="172950" y="173652"/>
                    <a:pt x="172962" y="173676"/>
                    <a:pt x="172962" y="173700"/>
                  </a:cubicBezTo>
                  <a:cubicBezTo>
                    <a:pt x="172891" y="174462"/>
                    <a:pt x="173153" y="175200"/>
                    <a:pt x="173105" y="175962"/>
                  </a:cubicBezTo>
                  <a:cubicBezTo>
                    <a:pt x="173105" y="176057"/>
                    <a:pt x="173093" y="176165"/>
                    <a:pt x="173117" y="176248"/>
                  </a:cubicBezTo>
                  <a:cubicBezTo>
                    <a:pt x="173331" y="176903"/>
                    <a:pt x="173248" y="177570"/>
                    <a:pt x="173248" y="178236"/>
                  </a:cubicBezTo>
                  <a:cubicBezTo>
                    <a:pt x="173260" y="180177"/>
                    <a:pt x="173248" y="182130"/>
                    <a:pt x="173248" y="184082"/>
                  </a:cubicBezTo>
                  <a:lnTo>
                    <a:pt x="173677" y="184082"/>
                  </a:lnTo>
                  <a:cubicBezTo>
                    <a:pt x="173677" y="181868"/>
                    <a:pt x="173677" y="179665"/>
                    <a:pt x="173677" y="177451"/>
                  </a:cubicBezTo>
                  <a:cubicBezTo>
                    <a:pt x="173677" y="177093"/>
                    <a:pt x="173700" y="176736"/>
                    <a:pt x="173570" y="176391"/>
                  </a:cubicBezTo>
                  <a:cubicBezTo>
                    <a:pt x="173522" y="176236"/>
                    <a:pt x="173546" y="176057"/>
                    <a:pt x="173534" y="175891"/>
                  </a:cubicBezTo>
                  <a:cubicBezTo>
                    <a:pt x="173534" y="175581"/>
                    <a:pt x="173558" y="175272"/>
                    <a:pt x="173427" y="174986"/>
                  </a:cubicBezTo>
                  <a:cubicBezTo>
                    <a:pt x="173403" y="174938"/>
                    <a:pt x="173403" y="174891"/>
                    <a:pt x="173403" y="174843"/>
                  </a:cubicBezTo>
                  <a:cubicBezTo>
                    <a:pt x="173393" y="173624"/>
                    <a:pt x="173254" y="173517"/>
                    <a:pt x="173906" y="173517"/>
                  </a:cubicBezTo>
                  <a:cubicBezTo>
                    <a:pt x="174044" y="173517"/>
                    <a:pt x="174218" y="173522"/>
                    <a:pt x="174437" y="173522"/>
                  </a:cubicBezTo>
                  <a:cubicBezTo>
                    <a:pt x="174475" y="173522"/>
                    <a:pt x="174516" y="173522"/>
                    <a:pt x="174558" y="173521"/>
                  </a:cubicBezTo>
                  <a:cubicBezTo>
                    <a:pt x="174915" y="173516"/>
                    <a:pt x="175272" y="173513"/>
                    <a:pt x="175629" y="173513"/>
                  </a:cubicBezTo>
                  <a:cubicBezTo>
                    <a:pt x="175986" y="173513"/>
                    <a:pt x="176344" y="173516"/>
                    <a:pt x="176701" y="173521"/>
                  </a:cubicBezTo>
                  <a:cubicBezTo>
                    <a:pt x="176846" y="173521"/>
                    <a:pt x="176991" y="173515"/>
                    <a:pt x="177136" y="173515"/>
                  </a:cubicBezTo>
                  <a:cubicBezTo>
                    <a:pt x="177370" y="173515"/>
                    <a:pt x="177603" y="173533"/>
                    <a:pt x="177832" y="173629"/>
                  </a:cubicBezTo>
                  <a:cubicBezTo>
                    <a:pt x="177836" y="173630"/>
                    <a:pt x="177840" y="173630"/>
                    <a:pt x="177845" y="173630"/>
                  </a:cubicBezTo>
                  <a:cubicBezTo>
                    <a:pt x="177887" y="173630"/>
                    <a:pt x="177968" y="173588"/>
                    <a:pt x="178011" y="173545"/>
                  </a:cubicBezTo>
                  <a:cubicBezTo>
                    <a:pt x="178058" y="173510"/>
                    <a:pt x="177939" y="173390"/>
                    <a:pt x="177832" y="173390"/>
                  </a:cubicBezTo>
                  <a:cubicBezTo>
                    <a:pt x="177689" y="173379"/>
                    <a:pt x="177546" y="173379"/>
                    <a:pt x="177403" y="173379"/>
                  </a:cubicBezTo>
                  <a:cubicBezTo>
                    <a:pt x="177345" y="173377"/>
                    <a:pt x="177286" y="173376"/>
                    <a:pt x="177227" y="173376"/>
                  </a:cubicBezTo>
                  <a:cubicBezTo>
                    <a:pt x="177164" y="173376"/>
                    <a:pt x="177101" y="173377"/>
                    <a:pt x="177038" y="173377"/>
                  </a:cubicBezTo>
                  <a:cubicBezTo>
                    <a:pt x="176759" y="173377"/>
                    <a:pt x="176477" y="173367"/>
                    <a:pt x="176213" y="173260"/>
                  </a:cubicBezTo>
                  <a:cubicBezTo>
                    <a:pt x="176160" y="173237"/>
                    <a:pt x="176097" y="173229"/>
                    <a:pt x="176035" y="173229"/>
                  </a:cubicBezTo>
                  <a:cubicBezTo>
                    <a:pt x="175998" y="173229"/>
                    <a:pt x="175962" y="173231"/>
                    <a:pt x="175927" y="173236"/>
                  </a:cubicBezTo>
                  <a:cubicBezTo>
                    <a:pt x="175799" y="173247"/>
                    <a:pt x="175671" y="173252"/>
                    <a:pt x="175543" y="173252"/>
                  </a:cubicBezTo>
                  <a:cubicBezTo>
                    <a:pt x="174889" y="173252"/>
                    <a:pt x="174241" y="173121"/>
                    <a:pt x="173593" y="173081"/>
                  </a:cubicBezTo>
                  <a:cubicBezTo>
                    <a:pt x="173331" y="173069"/>
                    <a:pt x="173272" y="172998"/>
                    <a:pt x="173260" y="172724"/>
                  </a:cubicBezTo>
                  <a:cubicBezTo>
                    <a:pt x="173248" y="172533"/>
                    <a:pt x="173260" y="172343"/>
                    <a:pt x="173248" y="172152"/>
                  </a:cubicBezTo>
                  <a:cubicBezTo>
                    <a:pt x="173189" y="171343"/>
                    <a:pt x="173058" y="170545"/>
                    <a:pt x="173093" y="169747"/>
                  </a:cubicBezTo>
                  <a:cubicBezTo>
                    <a:pt x="172903" y="169235"/>
                    <a:pt x="172974" y="168711"/>
                    <a:pt x="172962" y="168187"/>
                  </a:cubicBezTo>
                  <a:cubicBezTo>
                    <a:pt x="172950" y="167759"/>
                    <a:pt x="172986" y="167342"/>
                    <a:pt x="172843" y="166914"/>
                  </a:cubicBezTo>
                  <a:cubicBezTo>
                    <a:pt x="172796" y="166747"/>
                    <a:pt x="172819" y="166544"/>
                    <a:pt x="172819" y="166354"/>
                  </a:cubicBezTo>
                  <a:cubicBezTo>
                    <a:pt x="172819" y="160877"/>
                    <a:pt x="172819" y="155400"/>
                    <a:pt x="172819" y="149935"/>
                  </a:cubicBezTo>
                  <a:cubicBezTo>
                    <a:pt x="172819" y="149113"/>
                    <a:pt x="172786" y="149102"/>
                    <a:pt x="173551" y="149102"/>
                  </a:cubicBezTo>
                  <a:cubicBezTo>
                    <a:pt x="173572" y="149102"/>
                    <a:pt x="173594" y="149102"/>
                    <a:pt x="173617" y="149102"/>
                  </a:cubicBezTo>
                  <a:lnTo>
                    <a:pt x="181475" y="149102"/>
                  </a:lnTo>
                  <a:cubicBezTo>
                    <a:pt x="181532" y="149102"/>
                    <a:pt x="181589" y="149101"/>
                    <a:pt x="181645" y="149101"/>
                  </a:cubicBezTo>
                  <a:cubicBezTo>
                    <a:pt x="181871" y="149101"/>
                    <a:pt x="182092" y="149109"/>
                    <a:pt x="182321" y="149185"/>
                  </a:cubicBezTo>
                  <a:cubicBezTo>
                    <a:pt x="182448" y="149228"/>
                    <a:pt x="182588" y="149234"/>
                    <a:pt x="182722" y="149234"/>
                  </a:cubicBezTo>
                  <a:cubicBezTo>
                    <a:pt x="182776" y="149234"/>
                    <a:pt x="182829" y="149233"/>
                    <a:pt x="182880" y="149233"/>
                  </a:cubicBezTo>
                  <a:cubicBezTo>
                    <a:pt x="183476" y="149257"/>
                    <a:pt x="184071" y="149209"/>
                    <a:pt x="184654" y="149364"/>
                  </a:cubicBezTo>
                  <a:cubicBezTo>
                    <a:pt x="184781" y="149395"/>
                    <a:pt x="184915" y="149405"/>
                    <a:pt x="185052" y="149405"/>
                  </a:cubicBezTo>
                  <a:cubicBezTo>
                    <a:pt x="185245" y="149405"/>
                    <a:pt x="185445" y="149386"/>
                    <a:pt x="185639" y="149386"/>
                  </a:cubicBezTo>
                  <a:cubicBezTo>
                    <a:pt x="185668" y="149386"/>
                    <a:pt x="185697" y="149387"/>
                    <a:pt x="185726" y="149388"/>
                  </a:cubicBezTo>
                  <a:cubicBezTo>
                    <a:pt x="185840" y="149388"/>
                    <a:pt x="185954" y="149386"/>
                    <a:pt x="186067" y="149386"/>
                  </a:cubicBezTo>
                  <a:cubicBezTo>
                    <a:pt x="186378" y="149386"/>
                    <a:pt x="186685" y="149399"/>
                    <a:pt x="187000" y="149495"/>
                  </a:cubicBezTo>
                  <a:cubicBezTo>
                    <a:pt x="187086" y="149522"/>
                    <a:pt x="187180" y="149529"/>
                    <a:pt x="187277" y="149529"/>
                  </a:cubicBezTo>
                  <a:cubicBezTo>
                    <a:pt x="187393" y="149529"/>
                    <a:pt x="187514" y="149519"/>
                    <a:pt x="187631" y="149519"/>
                  </a:cubicBezTo>
                  <a:cubicBezTo>
                    <a:pt x="190083" y="149530"/>
                    <a:pt x="192536" y="149530"/>
                    <a:pt x="194989" y="149530"/>
                  </a:cubicBezTo>
                  <a:cubicBezTo>
                    <a:pt x="195056" y="149530"/>
                    <a:pt x="195117" y="149530"/>
                    <a:pt x="195173" y="149530"/>
                  </a:cubicBezTo>
                  <a:cubicBezTo>
                    <a:pt x="195832" y="149530"/>
                    <a:pt x="195822" y="149560"/>
                    <a:pt x="195822" y="150328"/>
                  </a:cubicBezTo>
                  <a:cubicBezTo>
                    <a:pt x="195822" y="152186"/>
                    <a:pt x="195822" y="154043"/>
                    <a:pt x="195822" y="155900"/>
                  </a:cubicBezTo>
                  <a:cubicBezTo>
                    <a:pt x="195822" y="156186"/>
                    <a:pt x="195810" y="156460"/>
                    <a:pt x="195739" y="156746"/>
                  </a:cubicBezTo>
                  <a:cubicBezTo>
                    <a:pt x="195668" y="156972"/>
                    <a:pt x="195679" y="157222"/>
                    <a:pt x="195679" y="157460"/>
                  </a:cubicBezTo>
                  <a:cubicBezTo>
                    <a:pt x="195679" y="159401"/>
                    <a:pt x="195679" y="161353"/>
                    <a:pt x="195679" y="163306"/>
                  </a:cubicBezTo>
                  <a:cubicBezTo>
                    <a:pt x="195679" y="163663"/>
                    <a:pt x="195691" y="164020"/>
                    <a:pt x="195572" y="164366"/>
                  </a:cubicBezTo>
                  <a:cubicBezTo>
                    <a:pt x="195513" y="164556"/>
                    <a:pt x="195537" y="164794"/>
                    <a:pt x="195537" y="165009"/>
                  </a:cubicBezTo>
                  <a:cubicBezTo>
                    <a:pt x="195537" y="166092"/>
                    <a:pt x="195537" y="167187"/>
                    <a:pt x="195537" y="168283"/>
                  </a:cubicBezTo>
                  <a:cubicBezTo>
                    <a:pt x="195525" y="168711"/>
                    <a:pt x="195560" y="169140"/>
                    <a:pt x="195417" y="169557"/>
                  </a:cubicBezTo>
                  <a:cubicBezTo>
                    <a:pt x="195358" y="169735"/>
                    <a:pt x="195394" y="169938"/>
                    <a:pt x="195394" y="170128"/>
                  </a:cubicBezTo>
                  <a:cubicBezTo>
                    <a:pt x="195394" y="171176"/>
                    <a:pt x="195394" y="172224"/>
                    <a:pt x="195394" y="173271"/>
                  </a:cubicBezTo>
                  <a:cubicBezTo>
                    <a:pt x="195394" y="173426"/>
                    <a:pt x="195394" y="173605"/>
                    <a:pt x="195382" y="173760"/>
                  </a:cubicBezTo>
                  <a:cubicBezTo>
                    <a:pt x="195370" y="173986"/>
                    <a:pt x="195287" y="174081"/>
                    <a:pt x="195084" y="174081"/>
                  </a:cubicBezTo>
                  <a:cubicBezTo>
                    <a:pt x="194979" y="174077"/>
                    <a:pt x="194875" y="174076"/>
                    <a:pt x="194770" y="174076"/>
                  </a:cubicBezTo>
                  <a:cubicBezTo>
                    <a:pt x="194313" y="174076"/>
                    <a:pt x="193856" y="174105"/>
                    <a:pt x="193400" y="174105"/>
                  </a:cubicBezTo>
                  <a:cubicBezTo>
                    <a:pt x="192964" y="174105"/>
                    <a:pt x="192528" y="174078"/>
                    <a:pt x="192096" y="173974"/>
                  </a:cubicBezTo>
                  <a:cubicBezTo>
                    <a:pt x="192003" y="173952"/>
                    <a:pt x="191901" y="173948"/>
                    <a:pt x="191799" y="173948"/>
                  </a:cubicBezTo>
                  <a:cubicBezTo>
                    <a:pt x="191731" y="173948"/>
                    <a:pt x="191662" y="173950"/>
                    <a:pt x="191596" y="173950"/>
                  </a:cubicBezTo>
                  <a:lnTo>
                    <a:pt x="190024" y="173950"/>
                  </a:lnTo>
                  <a:cubicBezTo>
                    <a:pt x="189679" y="173938"/>
                    <a:pt x="189321" y="173962"/>
                    <a:pt x="188976" y="173843"/>
                  </a:cubicBezTo>
                  <a:cubicBezTo>
                    <a:pt x="188877" y="173810"/>
                    <a:pt x="188770" y="173803"/>
                    <a:pt x="188663" y="173803"/>
                  </a:cubicBezTo>
                  <a:cubicBezTo>
                    <a:pt x="188576" y="173803"/>
                    <a:pt x="188489" y="173807"/>
                    <a:pt x="188405" y="173807"/>
                  </a:cubicBezTo>
                  <a:lnTo>
                    <a:pt x="186190" y="173807"/>
                  </a:lnTo>
                  <a:cubicBezTo>
                    <a:pt x="186144" y="173806"/>
                    <a:pt x="186098" y="173805"/>
                    <a:pt x="186052" y="173805"/>
                  </a:cubicBezTo>
                  <a:cubicBezTo>
                    <a:pt x="185938" y="173805"/>
                    <a:pt x="185825" y="173808"/>
                    <a:pt x="185712" y="173808"/>
                  </a:cubicBezTo>
                  <a:cubicBezTo>
                    <a:pt x="185445" y="173808"/>
                    <a:pt x="185182" y="173793"/>
                    <a:pt x="184928" y="173688"/>
                  </a:cubicBezTo>
                  <a:cubicBezTo>
                    <a:pt x="184880" y="173664"/>
                    <a:pt x="184833" y="173664"/>
                    <a:pt x="184785" y="173664"/>
                  </a:cubicBezTo>
                  <a:lnTo>
                    <a:pt x="181428" y="173664"/>
                  </a:lnTo>
                  <a:cubicBezTo>
                    <a:pt x="181444" y="173781"/>
                    <a:pt x="181502" y="173799"/>
                    <a:pt x="181555" y="173799"/>
                  </a:cubicBezTo>
                  <a:cubicBezTo>
                    <a:pt x="181578" y="173799"/>
                    <a:pt x="181600" y="173795"/>
                    <a:pt x="181618" y="173795"/>
                  </a:cubicBezTo>
                  <a:cubicBezTo>
                    <a:pt x="182213" y="173819"/>
                    <a:pt x="182797" y="173831"/>
                    <a:pt x="183392" y="173914"/>
                  </a:cubicBezTo>
                  <a:cubicBezTo>
                    <a:pt x="183673" y="173960"/>
                    <a:pt x="183958" y="173973"/>
                    <a:pt x="184244" y="173973"/>
                  </a:cubicBezTo>
                  <a:cubicBezTo>
                    <a:pt x="184627" y="173973"/>
                    <a:pt x="185011" y="173950"/>
                    <a:pt x="185392" y="173950"/>
                  </a:cubicBezTo>
                  <a:cubicBezTo>
                    <a:pt x="185451" y="173950"/>
                    <a:pt x="185510" y="173950"/>
                    <a:pt x="185569" y="173950"/>
                  </a:cubicBezTo>
                  <a:cubicBezTo>
                    <a:pt x="185835" y="173950"/>
                    <a:pt x="186106" y="173958"/>
                    <a:pt x="186369" y="174045"/>
                  </a:cubicBezTo>
                  <a:cubicBezTo>
                    <a:pt x="186496" y="174088"/>
                    <a:pt x="186636" y="174094"/>
                    <a:pt x="186775" y="174094"/>
                  </a:cubicBezTo>
                  <a:cubicBezTo>
                    <a:pt x="186830" y="174094"/>
                    <a:pt x="186886" y="174093"/>
                    <a:pt x="186940" y="174093"/>
                  </a:cubicBezTo>
                  <a:cubicBezTo>
                    <a:pt x="187337" y="174093"/>
                    <a:pt x="187734" y="174088"/>
                    <a:pt x="188131" y="174088"/>
                  </a:cubicBezTo>
                  <a:cubicBezTo>
                    <a:pt x="188329" y="174088"/>
                    <a:pt x="188528" y="174089"/>
                    <a:pt x="188726" y="174093"/>
                  </a:cubicBezTo>
                  <a:cubicBezTo>
                    <a:pt x="188869" y="174093"/>
                    <a:pt x="189011" y="174089"/>
                    <a:pt x="189152" y="174089"/>
                  </a:cubicBezTo>
                  <a:cubicBezTo>
                    <a:pt x="189434" y="174089"/>
                    <a:pt x="189714" y="174105"/>
                    <a:pt x="190000" y="174200"/>
                  </a:cubicBezTo>
                  <a:cubicBezTo>
                    <a:pt x="190080" y="174233"/>
                    <a:pt x="190170" y="174241"/>
                    <a:pt x="190263" y="174241"/>
                  </a:cubicBezTo>
                  <a:cubicBezTo>
                    <a:pt x="190338" y="174241"/>
                    <a:pt x="190414" y="174236"/>
                    <a:pt x="190488" y="174236"/>
                  </a:cubicBezTo>
                  <a:lnTo>
                    <a:pt x="192203" y="174236"/>
                  </a:lnTo>
                  <a:cubicBezTo>
                    <a:pt x="192489" y="174236"/>
                    <a:pt x="192774" y="174236"/>
                    <a:pt x="193048" y="174319"/>
                  </a:cubicBezTo>
                  <a:cubicBezTo>
                    <a:pt x="193193" y="174362"/>
                    <a:pt x="193349" y="174368"/>
                    <a:pt x="193505" y="174368"/>
                  </a:cubicBezTo>
                  <a:cubicBezTo>
                    <a:pt x="193568" y="174368"/>
                    <a:pt x="193630" y="174367"/>
                    <a:pt x="193691" y="174367"/>
                  </a:cubicBezTo>
                  <a:cubicBezTo>
                    <a:pt x="193917" y="174373"/>
                    <a:pt x="194141" y="174373"/>
                    <a:pt x="194364" y="174373"/>
                  </a:cubicBezTo>
                  <a:cubicBezTo>
                    <a:pt x="194587" y="174373"/>
                    <a:pt x="194810" y="174373"/>
                    <a:pt x="195036" y="174379"/>
                  </a:cubicBezTo>
                  <a:cubicBezTo>
                    <a:pt x="195298" y="174391"/>
                    <a:pt x="195370" y="174474"/>
                    <a:pt x="195382" y="174736"/>
                  </a:cubicBezTo>
                  <a:cubicBezTo>
                    <a:pt x="195394" y="174903"/>
                    <a:pt x="195394" y="175069"/>
                    <a:pt x="195394" y="175236"/>
                  </a:cubicBezTo>
                  <a:cubicBezTo>
                    <a:pt x="195394" y="178189"/>
                    <a:pt x="195394" y="181141"/>
                    <a:pt x="195394" y="184094"/>
                  </a:cubicBezTo>
                  <a:lnTo>
                    <a:pt x="196108" y="184094"/>
                  </a:lnTo>
                  <a:lnTo>
                    <a:pt x="196108" y="175391"/>
                  </a:lnTo>
                  <a:cubicBezTo>
                    <a:pt x="196108" y="175272"/>
                    <a:pt x="196108" y="175153"/>
                    <a:pt x="196108" y="175034"/>
                  </a:cubicBezTo>
                  <a:cubicBezTo>
                    <a:pt x="196099" y="174532"/>
                    <a:pt x="196132" y="174359"/>
                    <a:pt x="196437" y="174359"/>
                  </a:cubicBezTo>
                  <a:cubicBezTo>
                    <a:pt x="196530" y="174359"/>
                    <a:pt x="196648" y="174375"/>
                    <a:pt x="196799" y="174403"/>
                  </a:cubicBezTo>
                  <a:cubicBezTo>
                    <a:pt x="197292" y="174496"/>
                    <a:pt x="197789" y="174511"/>
                    <a:pt x="198286" y="174511"/>
                  </a:cubicBezTo>
                  <a:cubicBezTo>
                    <a:pt x="198520" y="174511"/>
                    <a:pt x="198755" y="174508"/>
                    <a:pt x="198989" y="174508"/>
                  </a:cubicBezTo>
                  <a:cubicBezTo>
                    <a:pt x="199204" y="174508"/>
                    <a:pt x="199418" y="174511"/>
                    <a:pt x="199632" y="174522"/>
                  </a:cubicBezTo>
                  <a:cubicBezTo>
                    <a:pt x="200156" y="174545"/>
                    <a:pt x="200668" y="174486"/>
                    <a:pt x="201192" y="174641"/>
                  </a:cubicBezTo>
                  <a:cubicBezTo>
                    <a:pt x="201289" y="174668"/>
                    <a:pt x="201394" y="174675"/>
                    <a:pt x="201502" y="174675"/>
                  </a:cubicBezTo>
                  <a:cubicBezTo>
                    <a:pt x="201631" y="174675"/>
                    <a:pt x="201765" y="174664"/>
                    <a:pt x="201894" y="174664"/>
                  </a:cubicBezTo>
                  <a:lnTo>
                    <a:pt x="218230" y="174664"/>
                  </a:lnTo>
                  <a:cubicBezTo>
                    <a:pt x="218397" y="174664"/>
                    <a:pt x="218537" y="174662"/>
                    <a:pt x="218654" y="174662"/>
                  </a:cubicBezTo>
                  <a:cubicBezTo>
                    <a:pt x="219311" y="174662"/>
                    <a:pt x="219242" y="174731"/>
                    <a:pt x="219242" y="175641"/>
                  </a:cubicBezTo>
                  <a:cubicBezTo>
                    <a:pt x="219242" y="177189"/>
                    <a:pt x="219242" y="178736"/>
                    <a:pt x="219242" y="180272"/>
                  </a:cubicBezTo>
                  <a:cubicBezTo>
                    <a:pt x="219242" y="180677"/>
                    <a:pt x="219194" y="181082"/>
                    <a:pt x="219337" y="181475"/>
                  </a:cubicBezTo>
                  <a:cubicBezTo>
                    <a:pt x="219170" y="181927"/>
                    <a:pt x="219432" y="182356"/>
                    <a:pt x="219385" y="182808"/>
                  </a:cubicBezTo>
                  <a:cubicBezTo>
                    <a:pt x="219349" y="183225"/>
                    <a:pt x="219385" y="183666"/>
                    <a:pt x="219385" y="184094"/>
                  </a:cubicBezTo>
                  <a:lnTo>
                    <a:pt x="220099" y="184094"/>
                  </a:lnTo>
                  <a:cubicBezTo>
                    <a:pt x="220099" y="183737"/>
                    <a:pt x="220099" y="183380"/>
                    <a:pt x="220099" y="183023"/>
                  </a:cubicBezTo>
                  <a:cubicBezTo>
                    <a:pt x="220087" y="182880"/>
                    <a:pt x="220123" y="182725"/>
                    <a:pt x="220075" y="182594"/>
                  </a:cubicBezTo>
                  <a:cubicBezTo>
                    <a:pt x="219909" y="182106"/>
                    <a:pt x="219956" y="181606"/>
                    <a:pt x="219956" y="181106"/>
                  </a:cubicBezTo>
                  <a:cubicBezTo>
                    <a:pt x="219956" y="179486"/>
                    <a:pt x="219956" y="177879"/>
                    <a:pt x="219956" y="176260"/>
                  </a:cubicBezTo>
                  <a:cubicBezTo>
                    <a:pt x="219956" y="175927"/>
                    <a:pt x="219980" y="175593"/>
                    <a:pt x="219849" y="175272"/>
                  </a:cubicBezTo>
                  <a:cubicBezTo>
                    <a:pt x="219813" y="175165"/>
                    <a:pt x="219825" y="175034"/>
                    <a:pt x="219825" y="174914"/>
                  </a:cubicBezTo>
                  <a:cubicBezTo>
                    <a:pt x="219837" y="174784"/>
                    <a:pt x="219921" y="174688"/>
                    <a:pt x="220052" y="174688"/>
                  </a:cubicBezTo>
                  <a:cubicBezTo>
                    <a:pt x="220266" y="174664"/>
                    <a:pt x="220480" y="174664"/>
                    <a:pt x="220694" y="174664"/>
                  </a:cubicBezTo>
                  <a:lnTo>
                    <a:pt x="234113" y="174664"/>
                  </a:lnTo>
                  <a:cubicBezTo>
                    <a:pt x="234494" y="174664"/>
                    <a:pt x="234863" y="174664"/>
                    <a:pt x="235244" y="174557"/>
                  </a:cubicBezTo>
                  <a:cubicBezTo>
                    <a:pt x="235369" y="174525"/>
                    <a:pt x="235498" y="174517"/>
                    <a:pt x="235630" y="174517"/>
                  </a:cubicBezTo>
                  <a:cubicBezTo>
                    <a:pt x="235751" y="174517"/>
                    <a:pt x="235874" y="174524"/>
                    <a:pt x="235996" y="174524"/>
                  </a:cubicBezTo>
                  <a:cubicBezTo>
                    <a:pt x="236031" y="174524"/>
                    <a:pt x="236066" y="174523"/>
                    <a:pt x="236101" y="174522"/>
                  </a:cubicBezTo>
                  <a:cubicBezTo>
                    <a:pt x="236201" y="174518"/>
                    <a:pt x="236301" y="174517"/>
                    <a:pt x="236401" y="174517"/>
                  </a:cubicBezTo>
                  <a:cubicBezTo>
                    <a:pt x="236571" y="174517"/>
                    <a:pt x="236741" y="174520"/>
                    <a:pt x="236911" y="174520"/>
                  </a:cubicBezTo>
                  <a:cubicBezTo>
                    <a:pt x="237301" y="174520"/>
                    <a:pt x="237691" y="174503"/>
                    <a:pt x="238078" y="174391"/>
                  </a:cubicBezTo>
                  <a:cubicBezTo>
                    <a:pt x="238165" y="174368"/>
                    <a:pt x="238255" y="174361"/>
                    <a:pt x="238347" y="174361"/>
                  </a:cubicBezTo>
                  <a:cubicBezTo>
                    <a:pt x="238494" y="174361"/>
                    <a:pt x="238645" y="174379"/>
                    <a:pt x="238792" y="174379"/>
                  </a:cubicBezTo>
                  <a:cubicBezTo>
                    <a:pt x="239244" y="174367"/>
                    <a:pt x="239685" y="174403"/>
                    <a:pt x="240137" y="174272"/>
                  </a:cubicBezTo>
                  <a:cubicBezTo>
                    <a:pt x="240248" y="174233"/>
                    <a:pt x="240370" y="174222"/>
                    <a:pt x="240495" y="174222"/>
                  </a:cubicBezTo>
                  <a:cubicBezTo>
                    <a:pt x="240637" y="174222"/>
                    <a:pt x="240783" y="174236"/>
                    <a:pt x="240923" y="174236"/>
                  </a:cubicBezTo>
                  <a:cubicBezTo>
                    <a:pt x="241304" y="174224"/>
                    <a:pt x="241685" y="174236"/>
                    <a:pt x="242054" y="174212"/>
                  </a:cubicBezTo>
                  <a:cubicBezTo>
                    <a:pt x="242163" y="174204"/>
                    <a:pt x="242246" y="174197"/>
                    <a:pt x="242309" y="174197"/>
                  </a:cubicBezTo>
                  <a:cubicBezTo>
                    <a:pt x="242519" y="174197"/>
                    <a:pt x="242519" y="174273"/>
                    <a:pt x="242519" y="174629"/>
                  </a:cubicBezTo>
                  <a:cubicBezTo>
                    <a:pt x="242531" y="175105"/>
                    <a:pt x="242495" y="175581"/>
                    <a:pt x="242650" y="176046"/>
                  </a:cubicBezTo>
                  <a:cubicBezTo>
                    <a:pt x="242697" y="176224"/>
                    <a:pt x="242661" y="176427"/>
                    <a:pt x="242661" y="176617"/>
                  </a:cubicBezTo>
                  <a:cubicBezTo>
                    <a:pt x="242673" y="177808"/>
                    <a:pt x="242673" y="178998"/>
                    <a:pt x="242673" y="180177"/>
                  </a:cubicBezTo>
                  <a:cubicBezTo>
                    <a:pt x="242673" y="180463"/>
                    <a:pt x="242673" y="180749"/>
                    <a:pt x="242757" y="181034"/>
                  </a:cubicBezTo>
                  <a:cubicBezTo>
                    <a:pt x="242816" y="181225"/>
                    <a:pt x="242804" y="181451"/>
                    <a:pt x="242804" y="181665"/>
                  </a:cubicBezTo>
                  <a:cubicBezTo>
                    <a:pt x="242816" y="182475"/>
                    <a:pt x="242804" y="183285"/>
                    <a:pt x="242804" y="184094"/>
                  </a:cubicBezTo>
                  <a:lnTo>
                    <a:pt x="243519" y="184094"/>
                  </a:lnTo>
                  <a:cubicBezTo>
                    <a:pt x="243507" y="183594"/>
                    <a:pt x="243566" y="183094"/>
                    <a:pt x="243412" y="182606"/>
                  </a:cubicBezTo>
                  <a:cubicBezTo>
                    <a:pt x="243352" y="182439"/>
                    <a:pt x="243388" y="182225"/>
                    <a:pt x="243388" y="182034"/>
                  </a:cubicBezTo>
                  <a:cubicBezTo>
                    <a:pt x="243376" y="180546"/>
                    <a:pt x="243376" y="179046"/>
                    <a:pt x="243376" y="177546"/>
                  </a:cubicBezTo>
                  <a:cubicBezTo>
                    <a:pt x="243376" y="177212"/>
                    <a:pt x="243364" y="176891"/>
                    <a:pt x="243293" y="176558"/>
                  </a:cubicBezTo>
                  <a:cubicBezTo>
                    <a:pt x="243209" y="176236"/>
                    <a:pt x="243245" y="175891"/>
                    <a:pt x="243245" y="175557"/>
                  </a:cubicBezTo>
                  <a:cubicBezTo>
                    <a:pt x="243233" y="175176"/>
                    <a:pt x="243233" y="174795"/>
                    <a:pt x="243245" y="174426"/>
                  </a:cubicBezTo>
                  <a:cubicBezTo>
                    <a:pt x="243257" y="174200"/>
                    <a:pt x="243340" y="174117"/>
                    <a:pt x="243554" y="174105"/>
                  </a:cubicBezTo>
                  <a:cubicBezTo>
                    <a:pt x="243685" y="174093"/>
                    <a:pt x="243828" y="174093"/>
                    <a:pt x="243971" y="174093"/>
                  </a:cubicBezTo>
                  <a:lnTo>
                    <a:pt x="265748" y="174093"/>
                  </a:lnTo>
                  <a:cubicBezTo>
                    <a:pt x="266188" y="174117"/>
                    <a:pt x="266224" y="174141"/>
                    <a:pt x="266224" y="174605"/>
                  </a:cubicBezTo>
                  <a:cubicBezTo>
                    <a:pt x="266236" y="175498"/>
                    <a:pt x="266236" y="176403"/>
                    <a:pt x="266236" y="177308"/>
                  </a:cubicBezTo>
                  <a:cubicBezTo>
                    <a:pt x="266236" y="179570"/>
                    <a:pt x="266236" y="181832"/>
                    <a:pt x="266236" y="184094"/>
                  </a:cubicBezTo>
                  <a:lnTo>
                    <a:pt x="266807" y="184094"/>
                  </a:lnTo>
                  <a:cubicBezTo>
                    <a:pt x="266807" y="181070"/>
                    <a:pt x="266807" y="178058"/>
                    <a:pt x="266807" y="175034"/>
                  </a:cubicBezTo>
                  <a:cubicBezTo>
                    <a:pt x="266796" y="174266"/>
                    <a:pt x="266796" y="174236"/>
                    <a:pt x="267456" y="174236"/>
                  </a:cubicBezTo>
                  <a:cubicBezTo>
                    <a:pt x="267513" y="174236"/>
                    <a:pt x="267574" y="174236"/>
                    <a:pt x="267641" y="174236"/>
                  </a:cubicBezTo>
                  <a:lnTo>
                    <a:pt x="268986" y="174236"/>
                  </a:lnTo>
                  <a:cubicBezTo>
                    <a:pt x="269296" y="174236"/>
                    <a:pt x="269605" y="174248"/>
                    <a:pt x="269903" y="174331"/>
                  </a:cubicBezTo>
                  <a:cubicBezTo>
                    <a:pt x="270053" y="174374"/>
                    <a:pt x="270212" y="174383"/>
                    <a:pt x="270371" y="174383"/>
                  </a:cubicBezTo>
                  <a:cubicBezTo>
                    <a:pt x="270477" y="174383"/>
                    <a:pt x="270584" y="174379"/>
                    <a:pt x="270689" y="174379"/>
                  </a:cubicBezTo>
                  <a:lnTo>
                    <a:pt x="285655" y="174379"/>
                  </a:lnTo>
                  <a:lnTo>
                    <a:pt x="285655" y="173807"/>
                  </a:lnTo>
                  <a:lnTo>
                    <a:pt x="269891" y="173807"/>
                  </a:lnTo>
                  <a:cubicBezTo>
                    <a:pt x="269582" y="173807"/>
                    <a:pt x="269284" y="173771"/>
                    <a:pt x="268974" y="173712"/>
                  </a:cubicBezTo>
                  <a:cubicBezTo>
                    <a:pt x="268741" y="173672"/>
                    <a:pt x="268501" y="173666"/>
                    <a:pt x="268261" y="173666"/>
                  </a:cubicBezTo>
                  <a:cubicBezTo>
                    <a:pt x="268147" y="173666"/>
                    <a:pt x="268033" y="173667"/>
                    <a:pt x="267920" y="173667"/>
                  </a:cubicBezTo>
                  <a:cubicBezTo>
                    <a:pt x="267846" y="173667"/>
                    <a:pt x="267773" y="173666"/>
                    <a:pt x="267700" y="173664"/>
                  </a:cubicBezTo>
                  <a:cubicBezTo>
                    <a:pt x="267594" y="173664"/>
                    <a:pt x="267501" y="173665"/>
                    <a:pt x="267419" y="173665"/>
                  </a:cubicBezTo>
                  <a:cubicBezTo>
                    <a:pt x="266760" y="173665"/>
                    <a:pt x="266807" y="173618"/>
                    <a:pt x="266807" y="172771"/>
                  </a:cubicBezTo>
                  <a:cubicBezTo>
                    <a:pt x="266807" y="170926"/>
                    <a:pt x="266807" y="169069"/>
                    <a:pt x="266795" y="167211"/>
                  </a:cubicBezTo>
                  <a:cubicBezTo>
                    <a:pt x="266795" y="166902"/>
                    <a:pt x="266807" y="166604"/>
                    <a:pt x="266712" y="166294"/>
                  </a:cubicBezTo>
                  <a:cubicBezTo>
                    <a:pt x="266653" y="166068"/>
                    <a:pt x="266664" y="165818"/>
                    <a:pt x="266664" y="165592"/>
                  </a:cubicBezTo>
                  <a:cubicBezTo>
                    <a:pt x="266664" y="162401"/>
                    <a:pt x="266664" y="159210"/>
                    <a:pt x="266653" y="156031"/>
                  </a:cubicBezTo>
                  <a:cubicBezTo>
                    <a:pt x="266653" y="155674"/>
                    <a:pt x="266688" y="155317"/>
                    <a:pt x="266557" y="154972"/>
                  </a:cubicBezTo>
                  <a:cubicBezTo>
                    <a:pt x="266498" y="154841"/>
                    <a:pt x="266522" y="154686"/>
                    <a:pt x="266522" y="154543"/>
                  </a:cubicBezTo>
                  <a:cubicBezTo>
                    <a:pt x="266522" y="153448"/>
                    <a:pt x="266522" y="152364"/>
                    <a:pt x="266522" y="151269"/>
                  </a:cubicBezTo>
                  <a:cubicBezTo>
                    <a:pt x="266522" y="151150"/>
                    <a:pt x="266522" y="151031"/>
                    <a:pt x="266534" y="150912"/>
                  </a:cubicBezTo>
                  <a:cubicBezTo>
                    <a:pt x="266544" y="150789"/>
                    <a:pt x="266624" y="150702"/>
                    <a:pt x="266722" y="150702"/>
                  </a:cubicBezTo>
                  <a:cubicBezTo>
                    <a:pt x="266738" y="150702"/>
                    <a:pt x="266755" y="150704"/>
                    <a:pt x="266772" y="150709"/>
                  </a:cubicBezTo>
                  <a:cubicBezTo>
                    <a:pt x="267127" y="150801"/>
                    <a:pt x="267483" y="150821"/>
                    <a:pt x="267837" y="150821"/>
                  </a:cubicBezTo>
                  <a:cubicBezTo>
                    <a:pt x="268109" y="150821"/>
                    <a:pt x="268380" y="150809"/>
                    <a:pt x="268650" y="150809"/>
                  </a:cubicBezTo>
                  <a:cubicBezTo>
                    <a:pt x="268758" y="150809"/>
                    <a:pt x="268866" y="150811"/>
                    <a:pt x="268974" y="150816"/>
                  </a:cubicBezTo>
                  <a:cubicBezTo>
                    <a:pt x="269355" y="150828"/>
                    <a:pt x="269736" y="150792"/>
                    <a:pt x="270105" y="150923"/>
                  </a:cubicBezTo>
                  <a:cubicBezTo>
                    <a:pt x="270191" y="150957"/>
                    <a:pt x="270285" y="150964"/>
                    <a:pt x="270379" y="150964"/>
                  </a:cubicBezTo>
                  <a:cubicBezTo>
                    <a:pt x="270455" y="150964"/>
                    <a:pt x="270531" y="150959"/>
                    <a:pt x="270605" y="150959"/>
                  </a:cubicBezTo>
                  <a:lnTo>
                    <a:pt x="272308" y="150959"/>
                  </a:lnTo>
                  <a:cubicBezTo>
                    <a:pt x="272368" y="150959"/>
                    <a:pt x="272427" y="150959"/>
                    <a:pt x="272487" y="150959"/>
                  </a:cubicBezTo>
                  <a:cubicBezTo>
                    <a:pt x="272784" y="150959"/>
                    <a:pt x="273080" y="150967"/>
                    <a:pt x="273368" y="151066"/>
                  </a:cubicBezTo>
                  <a:cubicBezTo>
                    <a:pt x="273480" y="151099"/>
                    <a:pt x="273600" y="151107"/>
                    <a:pt x="273721" y="151107"/>
                  </a:cubicBezTo>
                  <a:cubicBezTo>
                    <a:pt x="273818" y="151107"/>
                    <a:pt x="273915" y="151102"/>
                    <a:pt x="274011" y="151102"/>
                  </a:cubicBezTo>
                  <a:lnTo>
                    <a:pt x="277428" y="151102"/>
                  </a:lnTo>
                  <a:cubicBezTo>
                    <a:pt x="277571" y="151102"/>
                    <a:pt x="277713" y="151098"/>
                    <a:pt x="277856" y="151098"/>
                  </a:cubicBezTo>
                  <a:cubicBezTo>
                    <a:pt x="278141" y="151098"/>
                    <a:pt x="278424" y="151114"/>
                    <a:pt x="278702" y="151209"/>
                  </a:cubicBezTo>
                  <a:cubicBezTo>
                    <a:pt x="278788" y="151242"/>
                    <a:pt x="278881" y="151250"/>
                    <a:pt x="278976" y="151250"/>
                  </a:cubicBezTo>
                  <a:cubicBezTo>
                    <a:pt x="279051" y="151250"/>
                    <a:pt x="279128" y="151245"/>
                    <a:pt x="279202" y="151245"/>
                  </a:cubicBezTo>
                  <a:lnTo>
                    <a:pt x="280988" y="151245"/>
                  </a:lnTo>
                  <a:cubicBezTo>
                    <a:pt x="281285" y="151245"/>
                    <a:pt x="281595" y="151245"/>
                    <a:pt x="281904" y="151340"/>
                  </a:cubicBezTo>
                  <a:cubicBezTo>
                    <a:pt x="282095" y="151400"/>
                    <a:pt x="282321" y="151376"/>
                    <a:pt x="282536" y="151388"/>
                  </a:cubicBezTo>
                  <a:cubicBezTo>
                    <a:pt x="282641" y="151391"/>
                    <a:pt x="282746" y="151393"/>
                    <a:pt x="282852" y="151393"/>
                  </a:cubicBezTo>
                  <a:cubicBezTo>
                    <a:pt x="283050" y="151393"/>
                    <a:pt x="283250" y="151388"/>
                    <a:pt x="283449" y="151388"/>
                  </a:cubicBezTo>
                  <a:cubicBezTo>
                    <a:pt x="283854" y="151388"/>
                    <a:pt x="284260" y="151405"/>
                    <a:pt x="284667" y="151507"/>
                  </a:cubicBezTo>
                  <a:cubicBezTo>
                    <a:pt x="284794" y="151541"/>
                    <a:pt x="284928" y="151551"/>
                    <a:pt x="285064" y="151551"/>
                  </a:cubicBezTo>
                  <a:cubicBezTo>
                    <a:pt x="285259" y="151551"/>
                    <a:pt x="285459" y="151531"/>
                    <a:pt x="285655" y="151531"/>
                  </a:cubicBezTo>
                  <a:lnTo>
                    <a:pt x="285655" y="150959"/>
                  </a:lnTo>
                  <a:cubicBezTo>
                    <a:pt x="285250" y="150947"/>
                    <a:pt x="284857" y="150983"/>
                    <a:pt x="284452" y="150840"/>
                  </a:cubicBezTo>
                  <a:cubicBezTo>
                    <a:pt x="284391" y="150819"/>
                    <a:pt x="284322" y="150814"/>
                    <a:pt x="284251" y="150814"/>
                  </a:cubicBezTo>
                  <a:cubicBezTo>
                    <a:pt x="284184" y="150814"/>
                    <a:pt x="284114" y="150819"/>
                    <a:pt x="284045" y="150819"/>
                  </a:cubicBezTo>
                  <a:cubicBezTo>
                    <a:pt x="284018" y="150819"/>
                    <a:pt x="283991" y="150818"/>
                    <a:pt x="283964" y="150816"/>
                  </a:cubicBezTo>
                  <a:cubicBezTo>
                    <a:pt x="283838" y="150811"/>
                    <a:pt x="283711" y="150809"/>
                    <a:pt x="283585" y="150809"/>
                  </a:cubicBezTo>
                  <a:cubicBezTo>
                    <a:pt x="283309" y="150809"/>
                    <a:pt x="283034" y="150818"/>
                    <a:pt x="282759" y="150818"/>
                  </a:cubicBezTo>
                  <a:cubicBezTo>
                    <a:pt x="282329" y="150818"/>
                    <a:pt x="281901" y="150796"/>
                    <a:pt x="281476" y="150685"/>
                  </a:cubicBezTo>
                  <a:cubicBezTo>
                    <a:pt x="281410" y="150670"/>
                    <a:pt x="281339" y="150666"/>
                    <a:pt x="281267" y="150666"/>
                  </a:cubicBezTo>
                  <a:cubicBezTo>
                    <a:pt x="281170" y="150666"/>
                    <a:pt x="281071" y="150673"/>
                    <a:pt x="280976" y="150673"/>
                  </a:cubicBezTo>
                  <a:lnTo>
                    <a:pt x="279118" y="150673"/>
                  </a:lnTo>
                  <a:cubicBezTo>
                    <a:pt x="279037" y="150673"/>
                    <a:pt x="278955" y="150681"/>
                    <a:pt x="278873" y="150681"/>
                  </a:cubicBezTo>
                  <a:cubicBezTo>
                    <a:pt x="278812" y="150681"/>
                    <a:pt x="278751" y="150677"/>
                    <a:pt x="278690" y="150662"/>
                  </a:cubicBezTo>
                  <a:cubicBezTo>
                    <a:pt x="278248" y="150545"/>
                    <a:pt x="277797" y="150520"/>
                    <a:pt x="277344" y="150520"/>
                  </a:cubicBezTo>
                  <a:cubicBezTo>
                    <a:pt x="277007" y="150520"/>
                    <a:pt x="276669" y="150534"/>
                    <a:pt x="276333" y="150534"/>
                  </a:cubicBezTo>
                  <a:cubicBezTo>
                    <a:pt x="276246" y="150534"/>
                    <a:pt x="276158" y="150533"/>
                    <a:pt x="276070" y="150531"/>
                  </a:cubicBezTo>
                  <a:cubicBezTo>
                    <a:pt x="275864" y="150527"/>
                    <a:pt x="275658" y="150525"/>
                    <a:pt x="275451" y="150525"/>
                  </a:cubicBezTo>
                  <a:cubicBezTo>
                    <a:pt x="275039" y="150525"/>
                    <a:pt x="274626" y="150531"/>
                    <a:pt x="274213" y="150531"/>
                  </a:cubicBezTo>
                  <a:cubicBezTo>
                    <a:pt x="274111" y="150531"/>
                    <a:pt x="274010" y="150532"/>
                    <a:pt x="273908" y="150532"/>
                  </a:cubicBezTo>
                  <a:cubicBezTo>
                    <a:pt x="273630" y="150532"/>
                    <a:pt x="273353" y="150519"/>
                    <a:pt x="273082" y="150423"/>
                  </a:cubicBezTo>
                  <a:cubicBezTo>
                    <a:pt x="272987" y="150392"/>
                    <a:pt x="272870" y="150386"/>
                    <a:pt x="272754" y="150386"/>
                  </a:cubicBezTo>
                  <a:cubicBezTo>
                    <a:pt x="272696" y="150386"/>
                    <a:pt x="272637" y="150388"/>
                    <a:pt x="272582" y="150388"/>
                  </a:cubicBezTo>
                  <a:cubicBezTo>
                    <a:pt x="272177" y="150388"/>
                    <a:pt x="271767" y="150393"/>
                    <a:pt x="271355" y="150393"/>
                  </a:cubicBezTo>
                  <a:cubicBezTo>
                    <a:pt x="271149" y="150393"/>
                    <a:pt x="270943" y="150392"/>
                    <a:pt x="270736" y="150388"/>
                  </a:cubicBezTo>
                  <a:cubicBezTo>
                    <a:pt x="270578" y="150388"/>
                    <a:pt x="270419" y="150392"/>
                    <a:pt x="270261" y="150392"/>
                  </a:cubicBezTo>
                  <a:cubicBezTo>
                    <a:pt x="269944" y="150392"/>
                    <a:pt x="269629" y="150376"/>
                    <a:pt x="269320" y="150281"/>
                  </a:cubicBezTo>
                  <a:cubicBezTo>
                    <a:pt x="269227" y="150248"/>
                    <a:pt x="269130" y="150240"/>
                    <a:pt x="269031" y="150240"/>
                  </a:cubicBezTo>
                  <a:cubicBezTo>
                    <a:pt x="268940" y="150240"/>
                    <a:pt x="268847" y="150247"/>
                    <a:pt x="268756" y="150247"/>
                  </a:cubicBezTo>
                  <a:cubicBezTo>
                    <a:pt x="268729" y="150247"/>
                    <a:pt x="268703" y="150246"/>
                    <a:pt x="268677" y="150245"/>
                  </a:cubicBezTo>
                  <a:cubicBezTo>
                    <a:pt x="268058" y="150245"/>
                    <a:pt x="267438" y="150245"/>
                    <a:pt x="266819" y="150233"/>
                  </a:cubicBezTo>
                  <a:cubicBezTo>
                    <a:pt x="266664" y="150233"/>
                    <a:pt x="266545" y="150150"/>
                    <a:pt x="266534" y="149983"/>
                  </a:cubicBezTo>
                  <a:cubicBezTo>
                    <a:pt x="266474" y="149388"/>
                    <a:pt x="266355" y="148816"/>
                    <a:pt x="266367" y="148209"/>
                  </a:cubicBezTo>
                  <a:cubicBezTo>
                    <a:pt x="266403" y="147030"/>
                    <a:pt x="266379" y="145839"/>
                    <a:pt x="266379" y="144649"/>
                  </a:cubicBezTo>
                  <a:cubicBezTo>
                    <a:pt x="266367" y="144101"/>
                    <a:pt x="266426" y="143553"/>
                    <a:pt x="266260" y="143018"/>
                  </a:cubicBezTo>
                  <a:cubicBezTo>
                    <a:pt x="266200" y="142839"/>
                    <a:pt x="266236" y="142637"/>
                    <a:pt x="266236" y="142446"/>
                  </a:cubicBezTo>
                  <a:cubicBezTo>
                    <a:pt x="266236" y="141208"/>
                    <a:pt x="266236" y="139970"/>
                    <a:pt x="266236" y="138731"/>
                  </a:cubicBezTo>
                  <a:cubicBezTo>
                    <a:pt x="266236" y="138446"/>
                    <a:pt x="266224" y="138172"/>
                    <a:pt x="266153" y="137886"/>
                  </a:cubicBezTo>
                  <a:cubicBezTo>
                    <a:pt x="266081" y="137660"/>
                    <a:pt x="266105" y="137422"/>
                    <a:pt x="266093" y="137184"/>
                  </a:cubicBezTo>
                  <a:cubicBezTo>
                    <a:pt x="266069" y="136660"/>
                    <a:pt x="266164" y="136136"/>
                    <a:pt x="265974" y="135624"/>
                  </a:cubicBezTo>
                  <a:cubicBezTo>
                    <a:pt x="266022" y="134933"/>
                    <a:pt x="265760" y="134267"/>
                    <a:pt x="265807" y="133576"/>
                  </a:cubicBezTo>
                  <a:cubicBezTo>
                    <a:pt x="265819" y="133362"/>
                    <a:pt x="265795" y="133147"/>
                    <a:pt x="265736" y="132945"/>
                  </a:cubicBezTo>
                  <a:cubicBezTo>
                    <a:pt x="265676" y="132766"/>
                    <a:pt x="265676" y="132564"/>
                    <a:pt x="265664" y="132374"/>
                  </a:cubicBezTo>
                  <a:cubicBezTo>
                    <a:pt x="265652" y="132040"/>
                    <a:pt x="265676" y="131719"/>
                    <a:pt x="265557" y="131385"/>
                  </a:cubicBezTo>
                  <a:cubicBezTo>
                    <a:pt x="265510" y="131266"/>
                    <a:pt x="265521" y="131111"/>
                    <a:pt x="265521" y="130969"/>
                  </a:cubicBezTo>
                  <a:cubicBezTo>
                    <a:pt x="265510" y="130516"/>
                    <a:pt x="265510" y="130076"/>
                    <a:pt x="265414" y="129623"/>
                  </a:cubicBezTo>
                  <a:cubicBezTo>
                    <a:pt x="265331" y="129230"/>
                    <a:pt x="265391" y="128814"/>
                    <a:pt x="265379" y="128409"/>
                  </a:cubicBezTo>
                  <a:cubicBezTo>
                    <a:pt x="265367" y="128075"/>
                    <a:pt x="265343" y="127754"/>
                    <a:pt x="265283" y="127421"/>
                  </a:cubicBezTo>
                  <a:cubicBezTo>
                    <a:pt x="265176" y="126742"/>
                    <a:pt x="265236" y="126051"/>
                    <a:pt x="265260" y="125361"/>
                  </a:cubicBezTo>
                  <a:cubicBezTo>
                    <a:pt x="265260" y="125230"/>
                    <a:pt x="265355" y="125135"/>
                    <a:pt x="265486" y="125135"/>
                  </a:cubicBezTo>
                  <a:cubicBezTo>
                    <a:pt x="265700" y="125111"/>
                    <a:pt x="265914" y="125111"/>
                    <a:pt x="266129" y="125111"/>
                  </a:cubicBezTo>
                  <a:cubicBezTo>
                    <a:pt x="266228" y="125106"/>
                    <a:pt x="266327" y="125105"/>
                    <a:pt x="266427" y="125105"/>
                  </a:cubicBezTo>
                  <a:cubicBezTo>
                    <a:pt x="266536" y="125105"/>
                    <a:pt x="266645" y="125107"/>
                    <a:pt x="266755" y="125107"/>
                  </a:cubicBezTo>
                  <a:cubicBezTo>
                    <a:pt x="267088" y="125107"/>
                    <a:pt x="267424" y="125094"/>
                    <a:pt x="267760" y="124992"/>
                  </a:cubicBezTo>
                  <a:cubicBezTo>
                    <a:pt x="267837" y="124968"/>
                    <a:pt x="267920" y="124961"/>
                    <a:pt x="268006" y="124961"/>
                  </a:cubicBezTo>
                  <a:cubicBezTo>
                    <a:pt x="268107" y="124961"/>
                    <a:pt x="268211" y="124970"/>
                    <a:pt x="268313" y="124970"/>
                  </a:cubicBezTo>
                  <a:cubicBezTo>
                    <a:pt x="268339" y="124970"/>
                    <a:pt x="268365" y="124969"/>
                    <a:pt x="268391" y="124968"/>
                  </a:cubicBezTo>
                  <a:cubicBezTo>
                    <a:pt x="269105" y="124944"/>
                    <a:pt x="269808" y="125004"/>
                    <a:pt x="270522" y="124849"/>
                  </a:cubicBezTo>
                  <a:cubicBezTo>
                    <a:pt x="270694" y="124811"/>
                    <a:pt x="270873" y="124799"/>
                    <a:pt x="271055" y="124799"/>
                  </a:cubicBezTo>
                  <a:cubicBezTo>
                    <a:pt x="271328" y="124799"/>
                    <a:pt x="271608" y="124825"/>
                    <a:pt x="271879" y="124825"/>
                  </a:cubicBezTo>
                  <a:cubicBezTo>
                    <a:pt x="271939" y="124825"/>
                    <a:pt x="271998" y="124825"/>
                    <a:pt x="272057" y="124825"/>
                  </a:cubicBezTo>
                  <a:cubicBezTo>
                    <a:pt x="272352" y="124825"/>
                    <a:pt x="272641" y="124817"/>
                    <a:pt x="272939" y="124718"/>
                  </a:cubicBezTo>
                  <a:cubicBezTo>
                    <a:pt x="273034" y="124688"/>
                    <a:pt x="273139" y="124682"/>
                    <a:pt x="273246" y="124682"/>
                  </a:cubicBezTo>
                  <a:cubicBezTo>
                    <a:pt x="273317" y="124682"/>
                    <a:pt x="273390" y="124685"/>
                    <a:pt x="273462" y="124685"/>
                  </a:cubicBezTo>
                  <a:cubicBezTo>
                    <a:pt x="273498" y="124685"/>
                    <a:pt x="273534" y="124684"/>
                    <a:pt x="273570" y="124682"/>
                  </a:cubicBezTo>
                  <a:cubicBezTo>
                    <a:pt x="273622" y="124681"/>
                    <a:pt x="273674" y="124681"/>
                    <a:pt x="273726" y="124681"/>
                  </a:cubicBezTo>
                  <a:cubicBezTo>
                    <a:pt x="273909" y="124681"/>
                    <a:pt x="274093" y="124686"/>
                    <a:pt x="274276" y="124686"/>
                  </a:cubicBezTo>
                  <a:cubicBezTo>
                    <a:pt x="274635" y="124686"/>
                    <a:pt x="274992" y="124666"/>
                    <a:pt x="275344" y="124551"/>
                  </a:cubicBezTo>
                  <a:cubicBezTo>
                    <a:pt x="275400" y="124536"/>
                    <a:pt x="275461" y="124531"/>
                    <a:pt x="275523" y="124531"/>
                  </a:cubicBezTo>
                  <a:cubicBezTo>
                    <a:pt x="275606" y="124531"/>
                    <a:pt x="275691" y="124539"/>
                    <a:pt x="275773" y="124539"/>
                  </a:cubicBezTo>
                  <a:lnTo>
                    <a:pt x="277559" y="124539"/>
                  </a:lnTo>
                  <a:cubicBezTo>
                    <a:pt x="277615" y="124539"/>
                    <a:pt x="277671" y="124540"/>
                    <a:pt x="277727" y="124540"/>
                  </a:cubicBezTo>
                  <a:cubicBezTo>
                    <a:pt x="277977" y="124540"/>
                    <a:pt x="278222" y="124532"/>
                    <a:pt x="278475" y="124444"/>
                  </a:cubicBezTo>
                  <a:cubicBezTo>
                    <a:pt x="278595" y="124401"/>
                    <a:pt x="278732" y="124395"/>
                    <a:pt x="278870" y="124395"/>
                  </a:cubicBezTo>
                  <a:cubicBezTo>
                    <a:pt x="278925" y="124395"/>
                    <a:pt x="278981" y="124396"/>
                    <a:pt x="279035" y="124396"/>
                  </a:cubicBezTo>
                  <a:lnTo>
                    <a:pt x="280821" y="124396"/>
                  </a:lnTo>
                  <a:cubicBezTo>
                    <a:pt x="280895" y="124395"/>
                    <a:pt x="280970" y="124394"/>
                    <a:pt x="281044" y="124394"/>
                  </a:cubicBezTo>
                  <a:cubicBezTo>
                    <a:pt x="281123" y="124394"/>
                    <a:pt x="281201" y="124395"/>
                    <a:pt x="281280" y="124395"/>
                  </a:cubicBezTo>
                  <a:cubicBezTo>
                    <a:pt x="281626" y="124395"/>
                    <a:pt x="281971" y="124385"/>
                    <a:pt x="282309" y="124277"/>
                  </a:cubicBezTo>
                  <a:cubicBezTo>
                    <a:pt x="282385" y="124250"/>
                    <a:pt x="282471" y="124243"/>
                    <a:pt x="282559" y="124243"/>
                  </a:cubicBezTo>
                  <a:cubicBezTo>
                    <a:pt x="282666" y="124243"/>
                    <a:pt x="282777" y="124253"/>
                    <a:pt x="282881" y="124253"/>
                  </a:cubicBezTo>
                  <a:lnTo>
                    <a:pt x="285655" y="124253"/>
                  </a:lnTo>
                  <a:lnTo>
                    <a:pt x="285655" y="123825"/>
                  </a:lnTo>
                  <a:cubicBezTo>
                    <a:pt x="284119" y="123825"/>
                    <a:pt x="282571" y="123825"/>
                    <a:pt x="281023" y="123837"/>
                  </a:cubicBezTo>
                  <a:cubicBezTo>
                    <a:pt x="280921" y="123837"/>
                    <a:pt x="280819" y="123835"/>
                    <a:pt x="280718" y="123835"/>
                  </a:cubicBezTo>
                  <a:cubicBezTo>
                    <a:pt x="280463" y="123835"/>
                    <a:pt x="280210" y="123847"/>
                    <a:pt x="279964" y="123932"/>
                  </a:cubicBezTo>
                  <a:cubicBezTo>
                    <a:pt x="279871" y="123965"/>
                    <a:pt x="279764" y="123972"/>
                    <a:pt x="279656" y="123972"/>
                  </a:cubicBezTo>
                  <a:cubicBezTo>
                    <a:pt x="279570" y="123972"/>
                    <a:pt x="279484" y="123968"/>
                    <a:pt x="279404" y="123968"/>
                  </a:cubicBezTo>
                  <a:cubicBezTo>
                    <a:pt x="279364" y="123969"/>
                    <a:pt x="279323" y="123969"/>
                    <a:pt x="279283" y="123969"/>
                  </a:cubicBezTo>
                  <a:cubicBezTo>
                    <a:pt x="279013" y="123969"/>
                    <a:pt x="278740" y="123951"/>
                    <a:pt x="278470" y="123951"/>
                  </a:cubicBezTo>
                  <a:cubicBezTo>
                    <a:pt x="278279" y="123951"/>
                    <a:pt x="278090" y="123960"/>
                    <a:pt x="277904" y="123992"/>
                  </a:cubicBezTo>
                  <a:cubicBezTo>
                    <a:pt x="276963" y="124134"/>
                    <a:pt x="275999" y="124039"/>
                    <a:pt x="275070" y="124134"/>
                  </a:cubicBezTo>
                  <a:cubicBezTo>
                    <a:pt x="274308" y="124230"/>
                    <a:pt x="273546" y="124170"/>
                    <a:pt x="272796" y="124277"/>
                  </a:cubicBezTo>
                  <a:cubicBezTo>
                    <a:pt x="272022" y="124384"/>
                    <a:pt x="271236" y="124313"/>
                    <a:pt x="270463" y="124420"/>
                  </a:cubicBezTo>
                  <a:cubicBezTo>
                    <a:pt x="269605" y="124551"/>
                    <a:pt x="268760" y="124515"/>
                    <a:pt x="267915" y="124539"/>
                  </a:cubicBezTo>
                  <a:cubicBezTo>
                    <a:pt x="267796" y="124551"/>
                    <a:pt x="267665" y="124539"/>
                    <a:pt x="267557" y="124575"/>
                  </a:cubicBezTo>
                  <a:cubicBezTo>
                    <a:pt x="267252" y="124673"/>
                    <a:pt x="266944" y="124696"/>
                    <a:pt x="266634" y="124696"/>
                  </a:cubicBezTo>
                  <a:cubicBezTo>
                    <a:pt x="266368" y="124696"/>
                    <a:pt x="266100" y="124679"/>
                    <a:pt x="265832" y="124679"/>
                  </a:cubicBezTo>
                  <a:cubicBezTo>
                    <a:pt x="265768" y="124679"/>
                    <a:pt x="265704" y="124680"/>
                    <a:pt x="265641" y="124682"/>
                  </a:cubicBezTo>
                  <a:cubicBezTo>
                    <a:pt x="265331" y="124682"/>
                    <a:pt x="265260" y="124611"/>
                    <a:pt x="265248" y="124313"/>
                  </a:cubicBezTo>
                  <a:cubicBezTo>
                    <a:pt x="265236" y="124027"/>
                    <a:pt x="265236" y="123742"/>
                    <a:pt x="265236" y="123456"/>
                  </a:cubicBezTo>
                  <a:cubicBezTo>
                    <a:pt x="265236" y="123170"/>
                    <a:pt x="265236" y="122884"/>
                    <a:pt x="265152" y="122610"/>
                  </a:cubicBezTo>
                  <a:cubicBezTo>
                    <a:pt x="265093" y="122432"/>
                    <a:pt x="265105" y="122229"/>
                    <a:pt x="265093" y="122039"/>
                  </a:cubicBezTo>
                  <a:cubicBezTo>
                    <a:pt x="265093" y="121539"/>
                    <a:pt x="265093" y="121039"/>
                    <a:pt x="265093" y="120539"/>
                  </a:cubicBezTo>
                  <a:cubicBezTo>
                    <a:pt x="265093" y="120289"/>
                    <a:pt x="265093" y="120027"/>
                    <a:pt x="265010" y="119765"/>
                  </a:cubicBezTo>
                  <a:cubicBezTo>
                    <a:pt x="264962" y="119598"/>
                    <a:pt x="264962" y="119396"/>
                    <a:pt x="264962" y="119205"/>
                  </a:cubicBezTo>
                  <a:cubicBezTo>
                    <a:pt x="264950" y="118705"/>
                    <a:pt x="264950" y="118205"/>
                    <a:pt x="264950" y="117705"/>
                  </a:cubicBezTo>
                  <a:cubicBezTo>
                    <a:pt x="264950" y="117372"/>
                    <a:pt x="264962" y="117050"/>
                    <a:pt x="264855" y="116717"/>
                  </a:cubicBezTo>
                  <a:cubicBezTo>
                    <a:pt x="264795" y="116550"/>
                    <a:pt x="264819" y="116348"/>
                    <a:pt x="264819" y="116157"/>
                  </a:cubicBezTo>
                  <a:cubicBezTo>
                    <a:pt x="264807" y="113276"/>
                    <a:pt x="264807" y="110395"/>
                    <a:pt x="264819" y="107525"/>
                  </a:cubicBezTo>
                  <a:cubicBezTo>
                    <a:pt x="264819" y="107335"/>
                    <a:pt x="264795" y="107132"/>
                    <a:pt x="264855" y="106954"/>
                  </a:cubicBezTo>
                  <a:cubicBezTo>
                    <a:pt x="264962" y="106632"/>
                    <a:pt x="264950" y="106299"/>
                    <a:pt x="264950" y="105966"/>
                  </a:cubicBezTo>
                  <a:cubicBezTo>
                    <a:pt x="264950" y="104180"/>
                    <a:pt x="264950" y="102406"/>
                    <a:pt x="264950" y="100620"/>
                  </a:cubicBezTo>
                  <a:cubicBezTo>
                    <a:pt x="264950" y="99703"/>
                    <a:pt x="264962" y="99691"/>
                    <a:pt x="265855" y="99691"/>
                  </a:cubicBezTo>
                  <a:cubicBezTo>
                    <a:pt x="265914" y="99692"/>
                    <a:pt x="265972" y="99693"/>
                    <a:pt x="266031" y="99693"/>
                  </a:cubicBezTo>
                  <a:cubicBezTo>
                    <a:pt x="266176" y="99693"/>
                    <a:pt x="266322" y="99690"/>
                    <a:pt x="266467" y="99690"/>
                  </a:cubicBezTo>
                  <a:cubicBezTo>
                    <a:pt x="266809" y="99690"/>
                    <a:pt x="267150" y="99705"/>
                    <a:pt x="267486" y="99810"/>
                  </a:cubicBezTo>
                  <a:cubicBezTo>
                    <a:pt x="267556" y="99837"/>
                    <a:pt x="267632" y="99844"/>
                    <a:pt x="267708" y="99844"/>
                  </a:cubicBezTo>
                  <a:cubicBezTo>
                    <a:pt x="267801" y="99844"/>
                    <a:pt x="267895" y="99834"/>
                    <a:pt x="267986" y="99834"/>
                  </a:cubicBezTo>
                  <a:lnTo>
                    <a:pt x="282893" y="99834"/>
                  </a:lnTo>
                  <a:cubicBezTo>
                    <a:pt x="283178" y="99834"/>
                    <a:pt x="283464" y="99834"/>
                    <a:pt x="283738" y="99750"/>
                  </a:cubicBezTo>
                  <a:cubicBezTo>
                    <a:pt x="283917" y="99691"/>
                    <a:pt x="284119" y="99703"/>
                    <a:pt x="284310" y="99691"/>
                  </a:cubicBezTo>
                  <a:lnTo>
                    <a:pt x="285667" y="99691"/>
                  </a:lnTo>
                  <a:lnTo>
                    <a:pt x="285667" y="99119"/>
                  </a:lnTo>
                  <a:lnTo>
                    <a:pt x="283738" y="99119"/>
                  </a:lnTo>
                  <a:cubicBezTo>
                    <a:pt x="283667" y="99121"/>
                    <a:pt x="283597" y="99122"/>
                    <a:pt x="283526" y="99122"/>
                  </a:cubicBezTo>
                  <a:cubicBezTo>
                    <a:pt x="283451" y="99122"/>
                    <a:pt x="283376" y="99121"/>
                    <a:pt x="283301" y="99121"/>
                  </a:cubicBezTo>
                  <a:cubicBezTo>
                    <a:pt x="282971" y="99121"/>
                    <a:pt x="282643" y="99131"/>
                    <a:pt x="282321" y="99239"/>
                  </a:cubicBezTo>
                  <a:cubicBezTo>
                    <a:pt x="282250" y="99262"/>
                    <a:pt x="282169" y="99268"/>
                    <a:pt x="282086" y="99268"/>
                  </a:cubicBezTo>
                  <a:cubicBezTo>
                    <a:pt x="282003" y="99268"/>
                    <a:pt x="281916" y="99262"/>
                    <a:pt x="281833" y="99262"/>
                  </a:cubicBezTo>
                  <a:lnTo>
                    <a:pt x="270058" y="99262"/>
                  </a:lnTo>
                  <a:cubicBezTo>
                    <a:pt x="269994" y="99262"/>
                    <a:pt x="269931" y="99264"/>
                    <a:pt x="269868" y="99264"/>
                  </a:cubicBezTo>
                  <a:cubicBezTo>
                    <a:pt x="269742" y="99264"/>
                    <a:pt x="269617" y="99258"/>
                    <a:pt x="269498" y="99227"/>
                  </a:cubicBezTo>
                  <a:cubicBezTo>
                    <a:pt x="269170" y="99154"/>
                    <a:pt x="268845" y="99115"/>
                    <a:pt x="268522" y="99115"/>
                  </a:cubicBezTo>
                  <a:cubicBezTo>
                    <a:pt x="268212" y="99115"/>
                    <a:pt x="267902" y="99151"/>
                    <a:pt x="267593" y="99227"/>
                  </a:cubicBezTo>
                  <a:cubicBezTo>
                    <a:pt x="267518" y="99242"/>
                    <a:pt x="267438" y="99257"/>
                    <a:pt x="267365" y="99257"/>
                  </a:cubicBezTo>
                  <a:cubicBezTo>
                    <a:pt x="267323" y="99257"/>
                    <a:pt x="267283" y="99252"/>
                    <a:pt x="267248" y="99239"/>
                  </a:cubicBezTo>
                  <a:cubicBezTo>
                    <a:pt x="266990" y="99139"/>
                    <a:pt x="266728" y="99117"/>
                    <a:pt x="266465" y="99117"/>
                  </a:cubicBezTo>
                  <a:cubicBezTo>
                    <a:pt x="266254" y="99117"/>
                    <a:pt x="266043" y="99131"/>
                    <a:pt x="265831" y="99131"/>
                  </a:cubicBezTo>
                  <a:cubicBezTo>
                    <a:pt x="264890" y="99119"/>
                    <a:pt x="264962" y="99167"/>
                    <a:pt x="264962" y="98215"/>
                  </a:cubicBezTo>
                  <a:cubicBezTo>
                    <a:pt x="264950" y="92345"/>
                    <a:pt x="264950" y="86475"/>
                    <a:pt x="264950" y="80605"/>
                  </a:cubicBezTo>
                  <a:cubicBezTo>
                    <a:pt x="264950" y="80296"/>
                    <a:pt x="264962" y="79986"/>
                    <a:pt x="264950" y="79677"/>
                  </a:cubicBezTo>
                  <a:cubicBezTo>
                    <a:pt x="264926" y="78986"/>
                    <a:pt x="265045" y="78295"/>
                    <a:pt x="264831" y="77617"/>
                  </a:cubicBezTo>
                  <a:cubicBezTo>
                    <a:pt x="264783" y="77438"/>
                    <a:pt x="264914" y="77295"/>
                    <a:pt x="265105" y="77283"/>
                  </a:cubicBezTo>
                  <a:cubicBezTo>
                    <a:pt x="265260" y="77272"/>
                    <a:pt x="265438" y="77272"/>
                    <a:pt x="265593" y="77272"/>
                  </a:cubicBezTo>
                  <a:lnTo>
                    <a:pt x="274225" y="77272"/>
                  </a:lnTo>
                  <a:cubicBezTo>
                    <a:pt x="274487" y="77272"/>
                    <a:pt x="274749" y="77272"/>
                    <a:pt x="275011" y="77355"/>
                  </a:cubicBezTo>
                  <a:cubicBezTo>
                    <a:pt x="275177" y="77402"/>
                    <a:pt x="275380" y="77402"/>
                    <a:pt x="275570" y="77414"/>
                  </a:cubicBezTo>
                  <a:lnTo>
                    <a:pt x="277202" y="77414"/>
                  </a:lnTo>
                  <a:cubicBezTo>
                    <a:pt x="277309" y="77414"/>
                    <a:pt x="277417" y="77413"/>
                    <a:pt x="277525" y="77413"/>
                  </a:cubicBezTo>
                  <a:cubicBezTo>
                    <a:pt x="277821" y="77413"/>
                    <a:pt x="278116" y="77426"/>
                    <a:pt x="278404" y="77522"/>
                  </a:cubicBezTo>
                  <a:cubicBezTo>
                    <a:pt x="278490" y="77555"/>
                    <a:pt x="278583" y="77562"/>
                    <a:pt x="278678" y="77562"/>
                  </a:cubicBezTo>
                  <a:cubicBezTo>
                    <a:pt x="278754" y="77562"/>
                    <a:pt x="278830" y="77557"/>
                    <a:pt x="278904" y="77557"/>
                  </a:cubicBezTo>
                  <a:lnTo>
                    <a:pt x="280476" y="77557"/>
                  </a:lnTo>
                  <a:cubicBezTo>
                    <a:pt x="280750" y="77557"/>
                    <a:pt x="281035" y="77557"/>
                    <a:pt x="281321" y="77641"/>
                  </a:cubicBezTo>
                  <a:cubicBezTo>
                    <a:pt x="281464" y="77694"/>
                    <a:pt x="281627" y="77701"/>
                    <a:pt x="281790" y="77701"/>
                  </a:cubicBezTo>
                  <a:cubicBezTo>
                    <a:pt x="281844" y="77701"/>
                    <a:pt x="281899" y="77700"/>
                    <a:pt x="281952" y="77700"/>
                  </a:cubicBezTo>
                  <a:lnTo>
                    <a:pt x="285667" y="77700"/>
                  </a:lnTo>
                  <a:lnTo>
                    <a:pt x="285667" y="76986"/>
                  </a:lnTo>
                  <a:lnTo>
                    <a:pt x="281523" y="76986"/>
                  </a:lnTo>
                  <a:cubicBezTo>
                    <a:pt x="281071" y="76986"/>
                    <a:pt x="280631" y="76974"/>
                    <a:pt x="280178" y="76879"/>
                  </a:cubicBezTo>
                  <a:cubicBezTo>
                    <a:pt x="279993" y="76843"/>
                    <a:pt x="279802" y="76833"/>
                    <a:pt x="279608" y="76833"/>
                  </a:cubicBezTo>
                  <a:cubicBezTo>
                    <a:pt x="279395" y="76833"/>
                    <a:pt x="279180" y="76845"/>
                    <a:pt x="278965" y="76845"/>
                  </a:cubicBezTo>
                  <a:cubicBezTo>
                    <a:pt x="278921" y="76845"/>
                    <a:pt x="278877" y="76844"/>
                    <a:pt x="278833" y="76843"/>
                  </a:cubicBezTo>
                  <a:cubicBezTo>
                    <a:pt x="278772" y="76843"/>
                    <a:pt x="278711" y="76843"/>
                    <a:pt x="278651" y="76843"/>
                  </a:cubicBezTo>
                  <a:cubicBezTo>
                    <a:pt x="278378" y="76843"/>
                    <a:pt x="278107" y="76835"/>
                    <a:pt x="277844" y="76748"/>
                  </a:cubicBezTo>
                  <a:cubicBezTo>
                    <a:pt x="277732" y="76715"/>
                    <a:pt x="277612" y="76707"/>
                    <a:pt x="277491" y="76707"/>
                  </a:cubicBezTo>
                  <a:cubicBezTo>
                    <a:pt x="277394" y="76707"/>
                    <a:pt x="277297" y="76712"/>
                    <a:pt x="277202" y="76712"/>
                  </a:cubicBezTo>
                  <a:cubicBezTo>
                    <a:pt x="276178" y="76700"/>
                    <a:pt x="275154" y="76700"/>
                    <a:pt x="274130" y="76700"/>
                  </a:cubicBezTo>
                  <a:cubicBezTo>
                    <a:pt x="273844" y="76700"/>
                    <a:pt x="273570" y="76688"/>
                    <a:pt x="273284" y="76617"/>
                  </a:cubicBezTo>
                  <a:cubicBezTo>
                    <a:pt x="273131" y="76574"/>
                    <a:pt x="272960" y="76568"/>
                    <a:pt x="272788" y="76568"/>
                  </a:cubicBezTo>
                  <a:cubicBezTo>
                    <a:pt x="272719" y="76568"/>
                    <a:pt x="272650" y="76569"/>
                    <a:pt x="272582" y="76569"/>
                  </a:cubicBezTo>
                  <a:cubicBezTo>
                    <a:pt x="270344" y="76557"/>
                    <a:pt x="268105" y="76557"/>
                    <a:pt x="265879" y="76557"/>
                  </a:cubicBezTo>
                  <a:cubicBezTo>
                    <a:pt x="265768" y="76557"/>
                    <a:pt x="265656" y="76562"/>
                    <a:pt x="265545" y="76562"/>
                  </a:cubicBezTo>
                  <a:cubicBezTo>
                    <a:pt x="265490" y="76562"/>
                    <a:pt x="265434" y="76561"/>
                    <a:pt x="265379" y="76557"/>
                  </a:cubicBezTo>
                  <a:cubicBezTo>
                    <a:pt x="264831" y="76545"/>
                    <a:pt x="264819" y="76533"/>
                    <a:pt x="264807" y="75986"/>
                  </a:cubicBezTo>
                  <a:cubicBezTo>
                    <a:pt x="264807" y="75247"/>
                    <a:pt x="264807" y="74509"/>
                    <a:pt x="264807" y="73783"/>
                  </a:cubicBezTo>
                  <a:cubicBezTo>
                    <a:pt x="264807" y="69330"/>
                    <a:pt x="264807" y="64877"/>
                    <a:pt x="264807" y="60436"/>
                  </a:cubicBezTo>
                  <a:cubicBezTo>
                    <a:pt x="264807" y="60103"/>
                    <a:pt x="264795" y="59781"/>
                    <a:pt x="264712" y="59448"/>
                  </a:cubicBezTo>
                  <a:cubicBezTo>
                    <a:pt x="264640" y="59174"/>
                    <a:pt x="264664" y="58876"/>
                    <a:pt x="264664" y="58591"/>
                  </a:cubicBezTo>
                  <a:cubicBezTo>
                    <a:pt x="264664" y="58067"/>
                    <a:pt x="264664" y="57543"/>
                    <a:pt x="264676" y="57031"/>
                  </a:cubicBezTo>
                  <a:cubicBezTo>
                    <a:pt x="264676" y="56817"/>
                    <a:pt x="264771" y="56733"/>
                    <a:pt x="264986" y="56709"/>
                  </a:cubicBezTo>
                  <a:cubicBezTo>
                    <a:pt x="265041" y="56705"/>
                    <a:pt x="265097" y="56704"/>
                    <a:pt x="265152" y="56704"/>
                  </a:cubicBezTo>
                  <a:cubicBezTo>
                    <a:pt x="265264" y="56704"/>
                    <a:pt x="265375" y="56709"/>
                    <a:pt x="265486" y="56709"/>
                  </a:cubicBezTo>
                  <a:lnTo>
                    <a:pt x="273475" y="56709"/>
                  </a:lnTo>
                  <a:cubicBezTo>
                    <a:pt x="273761" y="56709"/>
                    <a:pt x="274034" y="56721"/>
                    <a:pt x="274320" y="56793"/>
                  </a:cubicBezTo>
                  <a:cubicBezTo>
                    <a:pt x="274490" y="56846"/>
                    <a:pt x="274673" y="56853"/>
                    <a:pt x="274849" y="56853"/>
                  </a:cubicBezTo>
                  <a:cubicBezTo>
                    <a:pt x="274908" y="56853"/>
                    <a:pt x="274966" y="56852"/>
                    <a:pt x="275023" y="56852"/>
                  </a:cubicBezTo>
                  <a:lnTo>
                    <a:pt x="285655" y="56852"/>
                  </a:lnTo>
                  <a:lnTo>
                    <a:pt x="285655" y="56138"/>
                  </a:lnTo>
                  <a:lnTo>
                    <a:pt x="285631" y="56138"/>
                  </a:lnTo>
                  <a:cubicBezTo>
                    <a:pt x="281809" y="56138"/>
                    <a:pt x="277975" y="56138"/>
                    <a:pt x="274142" y="56126"/>
                  </a:cubicBezTo>
                  <a:cubicBezTo>
                    <a:pt x="273784" y="56126"/>
                    <a:pt x="273427" y="56121"/>
                    <a:pt x="273067" y="56121"/>
                  </a:cubicBezTo>
                  <a:cubicBezTo>
                    <a:pt x="272886" y="56121"/>
                    <a:pt x="272705" y="56122"/>
                    <a:pt x="272522" y="56126"/>
                  </a:cubicBezTo>
                  <a:cubicBezTo>
                    <a:pt x="272082" y="56138"/>
                    <a:pt x="271629" y="56138"/>
                    <a:pt x="271177" y="56138"/>
                  </a:cubicBezTo>
                  <a:cubicBezTo>
                    <a:pt x="271106" y="56138"/>
                    <a:pt x="271031" y="56144"/>
                    <a:pt x="270958" y="56144"/>
                  </a:cubicBezTo>
                  <a:cubicBezTo>
                    <a:pt x="270885" y="56144"/>
                    <a:pt x="270814" y="56138"/>
                    <a:pt x="270748" y="56114"/>
                  </a:cubicBezTo>
                  <a:cubicBezTo>
                    <a:pt x="270406" y="56009"/>
                    <a:pt x="270060" y="55991"/>
                    <a:pt x="269712" y="55991"/>
                  </a:cubicBezTo>
                  <a:cubicBezTo>
                    <a:pt x="269518" y="55991"/>
                    <a:pt x="269323" y="55997"/>
                    <a:pt x="269128" y="55997"/>
                  </a:cubicBezTo>
                  <a:cubicBezTo>
                    <a:pt x="269077" y="55997"/>
                    <a:pt x="269026" y="55996"/>
                    <a:pt x="268974" y="55995"/>
                  </a:cubicBezTo>
                  <a:cubicBezTo>
                    <a:pt x="268585" y="55991"/>
                    <a:pt x="268196" y="55990"/>
                    <a:pt x="267808" y="55990"/>
                  </a:cubicBezTo>
                  <a:cubicBezTo>
                    <a:pt x="267031" y="55990"/>
                    <a:pt x="266256" y="55995"/>
                    <a:pt x="265486" y="55995"/>
                  </a:cubicBezTo>
                  <a:cubicBezTo>
                    <a:pt x="265343" y="55995"/>
                    <a:pt x="265200" y="55995"/>
                    <a:pt x="265057" y="55983"/>
                  </a:cubicBezTo>
                  <a:cubicBezTo>
                    <a:pt x="264712" y="55971"/>
                    <a:pt x="264652" y="55912"/>
                    <a:pt x="264640" y="55555"/>
                  </a:cubicBezTo>
                  <a:cubicBezTo>
                    <a:pt x="264640" y="55364"/>
                    <a:pt x="264640" y="55174"/>
                    <a:pt x="264640" y="54983"/>
                  </a:cubicBezTo>
                  <a:cubicBezTo>
                    <a:pt x="264640" y="49768"/>
                    <a:pt x="264640" y="44565"/>
                    <a:pt x="264640" y="39350"/>
                  </a:cubicBezTo>
                  <a:cubicBezTo>
                    <a:pt x="264640" y="38993"/>
                    <a:pt x="264652" y="38648"/>
                    <a:pt x="264533" y="38291"/>
                  </a:cubicBezTo>
                  <a:cubicBezTo>
                    <a:pt x="264474" y="38124"/>
                    <a:pt x="264498" y="37921"/>
                    <a:pt x="264498" y="37731"/>
                  </a:cubicBezTo>
                  <a:cubicBezTo>
                    <a:pt x="264498" y="36778"/>
                    <a:pt x="264498" y="35826"/>
                    <a:pt x="264498" y="34873"/>
                  </a:cubicBezTo>
                  <a:cubicBezTo>
                    <a:pt x="264498" y="34421"/>
                    <a:pt x="264545" y="33969"/>
                    <a:pt x="264378" y="33528"/>
                  </a:cubicBezTo>
                  <a:cubicBezTo>
                    <a:pt x="264355" y="33469"/>
                    <a:pt x="264355" y="33385"/>
                    <a:pt x="264355" y="33314"/>
                  </a:cubicBezTo>
                  <a:cubicBezTo>
                    <a:pt x="264374" y="32106"/>
                    <a:pt x="264218" y="32000"/>
                    <a:pt x="264906" y="32000"/>
                  </a:cubicBezTo>
                  <a:cubicBezTo>
                    <a:pt x="265054" y="32000"/>
                    <a:pt x="265240" y="32005"/>
                    <a:pt x="265475" y="32005"/>
                  </a:cubicBezTo>
                  <a:cubicBezTo>
                    <a:pt x="265517" y="32005"/>
                    <a:pt x="265560" y="32004"/>
                    <a:pt x="265605" y="32004"/>
                  </a:cubicBezTo>
                  <a:cubicBezTo>
                    <a:pt x="267129" y="31992"/>
                    <a:pt x="268641" y="31992"/>
                    <a:pt x="270165" y="31992"/>
                  </a:cubicBezTo>
                  <a:cubicBezTo>
                    <a:pt x="270451" y="31992"/>
                    <a:pt x="270736" y="31992"/>
                    <a:pt x="271010" y="31909"/>
                  </a:cubicBezTo>
                  <a:cubicBezTo>
                    <a:pt x="271172" y="31866"/>
                    <a:pt x="271346" y="31860"/>
                    <a:pt x="271518" y="31860"/>
                  </a:cubicBezTo>
                  <a:cubicBezTo>
                    <a:pt x="271588" y="31860"/>
                    <a:pt x="271657" y="31861"/>
                    <a:pt x="271725" y="31861"/>
                  </a:cubicBezTo>
                  <a:lnTo>
                    <a:pt x="285643" y="31861"/>
                  </a:lnTo>
                  <a:lnTo>
                    <a:pt x="285643" y="31147"/>
                  </a:lnTo>
                  <a:cubicBezTo>
                    <a:pt x="283929" y="31135"/>
                    <a:pt x="282214" y="31135"/>
                    <a:pt x="280500" y="31135"/>
                  </a:cubicBezTo>
                  <a:cubicBezTo>
                    <a:pt x="280447" y="31135"/>
                    <a:pt x="280395" y="31135"/>
                    <a:pt x="280342" y="31135"/>
                  </a:cubicBezTo>
                  <a:cubicBezTo>
                    <a:pt x="280133" y="31135"/>
                    <a:pt x="279926" y="31128"/>
                    <a:pt x="279726" y="31052"/>
                  </a:cubicBezTo>
                  <a:cubicBezTo>
                    <a:pt x="279559" y="31002"/>
                    <a:pt x="279385" y="30982"/>
                    <a:pt x="279212" y="30982"/>
                  </a:cubicBezTo>
                  <a:cubicBezTo>
                    <a:pt x="279052" y="30982"/>
                    <a:pt x="278892" y="30999"/>
                    <a:pt x="278737" y="31028"/>
                  </a:cubicBezTo>
                  <a:cubicBezTo>
                    <a:pt x="278535" y="31057"/>
                    <a:pt x="278341" y="31103"/>
                    <a:pt x="278145" y="31103"/>
                  </a:cubicBezTo>
                  <a:cubicBezTo>
                    <a:pt x="278019" y="31103"/>
                    <a:pt x="277892" y="31084"/>
                    <a:pt x="277761" y="31028"/>
                  </a:cubicBezTo>
                  <a:cubicBezTo>
                    <a:pt x="277746" y="31023"/>
                    <a:pt x="277727" y="31020"/>
                    <a:pt x="277707" y="31020"/>
                  </a:cubicBezTo>
                  <a:cubicBezTo>
                    <a:pt x="277678" y="31020"/>
                    <a:pt x="277646" y="31026"/>
                    <a:pt x="277618" y="31040"/>
                  </a:cubicBezTo>
                  <a:cubicBezTo>
                    <a:pt x="277360" y="31132"/>
                    <a:pt x="277091" y="31154"/>
                    <a:pt x="276822" y="31154"/>
                  </a:cubicBezTo>
                  <a:cubicBezTo>
                    <a:pt x="276570" y="31154"/>
                    <a:pt x="276318" y="31135"/>
                    <a:pt x="276070" y="31135"/>
                  </a:cubicBezTo>
                  <a:cubicBezTo>
                    <a:pt x="275130" y="31141"/>
                    <a:pt x="274189" y="31141"/>
                    <a:pt x="273249" y="31141"/>
                  </a:cubicBezTo>
                  <a:cubicBezTo>
                    <a:pt x="272308" y="31141"/>
                    <a:pt x="271367" y="31141"/>
                    <a:pt x="270427" y="31147"/>
                  </a:cubicBezTo>
                  <a:cubicBezTo>
                    <a:pt x="270325" y="31147"/>
                    <a:pt x="270223" y="31145"/>
                    <a:pt x="270121" y="31145"/>
                  </a:cubicBezTo>
                  <a:cubicBezTo>
                    <a:pt x="269867" y="31145"/>
                    <a:pt x="269614" y="31157"/>
                    <a:pt x="269367" y="31242"/>
                  </a:cubicBezTo>
                  <a:cubicBezTo>
                    <a:pt x="269281" y="31275"/>
                    <a:pt x="269188" y="31282"/>
                    <a:pt x="269093" y="31282"/>
                  </a:cubicBezTo>
                  <a:cubicBezTo>
                    <a:pt x="269018" y="31282"/>
                    <a:pt x="268941" y="31278"/>
                    <a:pt x="268867" y="31278"/>
                  </a:cubicBezTo>
                  <a:cubicBezTo>
                    <a:pt x="267546" y="31290"/>
                    <a:pt x="266212" y="31290"/>
                    <a:pt x="264879" y="31290"/>
                  </a:cubicBezTo>
                  <a:cubicBezTo>
                    <a:pt x="264783" y="31290"/>
                    <a:pt x="264688" y="31290"/>
                    <a:pt x="264593" y="31278"/>
                  </a:cubicBezTo>
                  <a:cubicBezTo>
                    <a:pt x="264295" y="31254"/>
                    <a:pt x="264236" y="31194"/>
                    <a:pt x="264224" y="30873"/>
                  </a:cubicBezTo>
                  <a:cubicBezTo>
                    <a:pt x="264212" y="30754"/>
                    <a:pt x="264212" y="30635"/>
                    <a:pt x="264212" y="30516"/>
                  </a:cubicBezTo>
                  <a:cubicBezTo>
                    <a:pt x="264212" y="30206"/>
                    <a:pt x="264212" y="29909"/>
                    <a:pt x="264117" y="29599"/>
                  </a:cubicBezTo>
                  <a:cubicBezTo>
                    <a:pt x="264057" y="29432"/>
                    <a:pt x="264069" y="29230"/>
                    <a:pt x="264069" y="29039"/>
                  </a:cubicBezTo>
                  <a:cubicBezTo>
                    <a:pt x="264069" y="26730"/>
                    <a:pt x="264069" y="24420"/>
                    <a:pt x="264069" y="22110"/>
                  </a:cubicBezTo>
                  <a:cubicBezTo>
                    <a:pt x="264069" y="21872"/>
                    <a:pt x="264057" y="21634"/>
                    <a:pt x="264152" y="21407"/>
                  </a:cubicBezTo>
                  <a:cubicBezTo>
                    <a:pt x="264224" y="21205"/>
                    <a:pt x="264212" y="20979"/>
                    <a:pt x="264212" y="20776"/>
                  </a:cubicBezTo>
                  <a:cubicBezTo>
                    <a:pt x="264212" y="20110"/>
                    <a:pt x="264212" y="19443"/>
                    <a:pt x="264212" y="18776"/>
                  </a:cubicBezTo>
                  <a:cubicBezTo>
                    <a:pt x="264212" y="18419"/>
                    <a:pt x="264224" y="18062"/>
                    <a:pt x="264319" y="17717"/>
                  </a:cubicBezTo>
                  <a:cubicBezTo>
                    <a:pt x="264390" y="17419"/>
                    <a:pt x="264343" y="17097"/>
                    <a:pt x="264355" y="16788"/>
                  </a:cubicBezTo>
                  <a:cubicBezTo>
                    <a:pt x="264367" y="16324"/>
                    <a:pt x="264319" y="15847"/>
                    <a:pt x="264474" y="15371"/>
                  </a:cubicBezTo>
                  <a:cubicBezTo>
                    <a:pt x="264521" y="15204"/>
                    <a:pt x="264498" y="15002"/>
                    <a:pt x="264498" y="14811"/>
                  </a:cubicBezTo>
                  <a:cubicBezTo>
                    <a:pt x="264498" y="13478"/>
                    <a:pt x="264498" y="12144"/>
                    <a:pt x="264498" y="10811"/>
                  </a:cubicBezTo>
                  <a:cubicBezTo>
                    <a:pt x="264498" y="10620"/>
                    <a:pt x="264509" y="10430"/>
                    <a:pt x="264521" y="10239"/>
                  </a:cubicBezTo>
                  <a:cubicBezTo>
                    <a:pt x="264533" y="10108"/>
                    <a:pt x="264629" y="10013"/>
                    <a:pt x="264759" y="10013"/>
                  </a:cubicBezTo>
                  <a:cubicBezTo>
                    <a:pt x="264836" y="10019"/>
                    <a:pt x="264912" y="10021"/>
                    <a:pt x="264988" y="10021"/>
                  </a:cubicBezTo>
                  <a:cubicBezTo>
                    <a:pt x="265598" y="10021"/>
                    <a:pt x="266193" y="9869"/>
                    <a:pt x="266807" y="9858"/>
                  </a:cubicBezTo>
                  <a:cubicBezTo>
                    <a:pt x="266882" y="9857"/>
                    <a:pt x="266956" y="9856"/>
                    <a:pt x="267030" y="9856"/>
                  </a:cubicBezTo>
                  <a:cubicBezTo>
                    <a:pt x="267109" y="9856"/>
                    <a:pt x="267188" y="9857"/>
                    <a:pt x="267266" y="9857"/>
                  </a:cubicBezTo>
                  <a:cubicBezTo>
                    <a:pt x="267612" y="9857"/>
                    <a:pt x="267957" y="9847"/>
                    <a:pt x="268296" y="9739"/>
                  </a:cubicBezTo>
                  <a:cubicBezTo>
                    <a:pt x="268361" y="9716"/>
                    <a:pt x="268433" y="9710"/>
                    <a:pt x="268505" y="9710"/>
                  </a:cubicBezTo>
                  <a:cubicBezTo>
                    <a:pt x="268578" y="9710"/>
                    <a:pt x="268653" y="9716"/>
                    <a:pt x="268724" y="9716"/>
                  </a:cubicBezTo>
                  <a:cubicBezTo>
                    <a:pt x="269189" y="9704"/>
                    <a:pt x="269665" y="9739"/>
                    <a:pt x="270129" y="9597"/>
                  </a:cubicBezTo>
                  <a:cubicBezTo>
                    <a:pt x="270210" y="9569"/>
                    <a:pt x="270296" y="9562"/>
                    <a:pt x="270384" y="9562"/>
                  </a:cubicBezTo>
                  <a:cubicBezTo>
                    <a:pt x="270489" y="9562"/>
                    <a:pt x="270597" y="9573"/>
                    <a:pt x="270701" y="9573"/>
                  </a:cubicBezTo>
                  <a:cubicBezTo>
                    <a:pt x="270939" y="9573"/>
                    <a:pt x="271177" y="9573"/>
                    <a:pt x="271403" y="9489"/>
                  </a:cubicBezTo>
                  <a:cubicBezTo>
                    <a:pt x="271534" y="9442"/>
                    <a:pt x="271689" y="9442"/>
                    <a:pt x="271820" y="9430"/>
                  </a:cubicBezTo>
                  <a:cubicBezTo>
                    <a:pt x="272534" y="9394"/>
                    <a:pt x="273237" y="9287"/>
                    <a:pt x="273939" y="9168"/>
                  </a:cubicBezTo>
                  <a:cubicBezTo>
                    <a:pt x="274451" y="9096"/>
                    <a:pt x="274963" y="9061"/>
                    <a:pt x="275487" y="9001"/>
                  </a:cubicBezTo>
                  <a:cubicBezTo>
                    <a:pt x="276047" y="8918"/>
                    <a:pt x="276606" y="8799"/>
                    <a:pt x="277166" y="8763"/>
                  </a:cubicBezTo>
                  <a:cubicBezTo>
                    <a:pt x="278023" y="8704"/>
                    <a:pt x="278845" y="8442"/>
                    <a:pt x="279702" y="8418"/>
                  </a:cubicBezTo>
                  <a:cubicBezTo>
                    <a:pt x="280071" y="8406"/>
                    <a:pt x="280440" y="8311"/>
                    <a:pt x="280821" y="8251"/>
                  </a:cubicBezTo>
                  <a:cubicBezTo>
                    <a:pt x="281607" y="8120"/>
                    <a:pt x="282405" y="7989"/>
                    <a:pt x="283190" y="7846"/>
                  </a:cubicBezTo>
                  <a:cubicBezTo>
                    <a:pt x="284012" y="7715"/>
                    <a:pt x="284822" y="7572"/>
                    <a:pt x="285643" y="7430"/>
                  </a:cubicBezTo>
                  <a:lnTo>
                    <a:pt x="285643" y="6429"/>
                  </a:lnTo>
                  <a:cubicBezTo>
                    <a:pt x="285476" y="6810"/>
                    <a:pt x="285191" y="6953"/>
                    <a:pt x="284762" y="7013"/>
                  </a:cubicBezTo>
                  <a:cubicBezTo>
                    <a:pt x="283690" y="7180"/>
                    <a:pt x="282607" y="7275"/>
                    <a:pt x="281547" y="7525"/>
                  </a:cubicBezTo>
                  <a:cubicBezTo>
                    <a:pt x="281119" y="7632"/>
                    <a:pt x="280666" y="7632"/>
                    <a:pt x="280226" y="7727"/>
                  </a:cubicBezTo>
                  <a:cubicBezTo>
                    <a:pt x="279368" y="7882"/>
                    <a:pt x="278487" y="7930"/>
                    <a:pt x="277630" y="8096"/>
                  </a:cubicBezTo>
                  <a:cubicBezTo>
                    <a:pt x="277154" y="8203"/>
                    <a:pt x="276654" y="8227"/>
                    <a:pt x="276154" y="8287"/>
                  </a:cubicBezTo>
                  <a:cubicBezTo>
                    <a:pt x="275642" y="8346"/>
                    <a:pt x="275118" y="8382"/>
                    <a:pt x="274606" y="8465"/>
                  </a:cubicBezTo>
                  <a:cubicBezTo>
                    <a:pt x="273951" y="8584"/>
                    <a:pt x="273296" y="8632"/>
                    <a:pt x="272653" y="8739"/>
                  </a:cubicBezTo>
                  <a:cubicBezTo>
                    <a:pt x="271975" y="8858"/>
                    <a:pt x="271272" y="8763"/>
                    <a:pt x="270605" y="8977"/>
                  </a:cubicBezTo>
                  <a:cubicBezTo>
                    <a:pt x="270528" y="9001"/>
                    <a:pt x="270448" y="9007"/>
                    <a:pt x="270366" y="9007"/>
                  </a:cubicBezTo>
                  <a:cubicBezTo>
                    <a:pt x="270284" y="9007"/>
                    <a:pt x="270201" y="9001"/>
                    <a:pt x="270117" y="9001"/>
                  </a:cubicBezTo>
                  <a:cubicBezTo>
                    <a:pt x="269832" y="9013"/>
                    <a:pt x="269546" y="8989"/>
                    <a:pt x="269272" y="9096"/>
                  </a:cubicBezTo>
                  <a:cubicBezTo>
                    <a:pt x="269218" y="9123"/>
                    <a:pt x="269165" y="9137"/>
                    <a:pt x="269111" y="9137"/>
                  </a:cubicBezTo>
                  <a:cubicBezTo>
                    <a:pt x="269093" y="9137"/>
                    <a:pt x="269076" y="9135"/>
                    <a:pt x="269058" y="9132"/>
                  </a:cubicBezTo>
                  <a:cubicBezTo>
                    <a:pt x="268938" y="9123"/>
                    <a:pt x="268818" y="9119"/>
                    <a:pt x="268699" y="9119"/>
                  </a:cubicBezTo>
                  <a:cubicBezTo>
                    <a:pt x="267915" y="9119"/>
                    <a:pt x="267142" y="9289"/>
                    <a:pt x="266355" y="9289"/>
                  </a:cubicBezTo>
                  <a:cubicBezTo>
                    <a:pt x="266311" y="9289"/>
                    <a:pt x="266268" y="9288"/>
                    <a:pt x="266224" y="9287"/>
                  </a:cubicBezTo>
                  <a:cubicBezTo>
                    <a:pt x="266172" y="9287"/>
                    <a:pt x="266119" y="9286"/>
                    <a:pt x="266067" y="9286"/>
                  </a:cubicBezTo>
                  <a:cubicBezTo>
                    <a:pt x="265858" y="9286"/>
                    <a:pt x="265650" y="9294"/>
                    <a:pt x="265450" y="9370"/>
                  </a:cubicBezTo>
                  <a:cubicBezTo>
                    <a:pt x="265391" y="9406"/>
                    <a:pt x="265307" y="9418"/>
                    <a:pt x="265248" y="9418"/>
                  </a:cubicBezTo>
                  <a:cubicBezTo>
                    <a:pt x="265130" y="9424"/>
                    <a:pt x="265031" y="9428"/>
                    <a:pt x="264947" y="9428"/>
                  </a:cubicBezTo>
                  <a:cubicBezTo>
                    <a:pt x="264522" y="9428"/>
                    <a:pt x="264498" y="9318"/>
                    <a:pt x="264498" y="8751"/>
                  </a:cubicBezTo>
                  <a:cubicBezTo>
                    <a:pt x="264498" y="7382"/>
                    <a:pt x="264498" y="6001"/>
                    <a:pt x="264498" y="4620"/>
                  </a:cubicBezTo>
                  <a:cubicBezTo>
                    <a:pt x="264498" y="4334"/>
                    <a:pt x="264498" y="4060"/>
                    <a:pt x="264402" y="3774"/>
                  </a:cubicBezTo>
                  <a:cubicBezTo>
                    <a:pt x="264355" y="3596"/>
                    <a:pt x="264355" y="3405"/>
                    <a:pt x="264355" y="3215"/>
                  </a:cubicBezTo>
                  <a:cubicBezTo>
                    <a:pt x="264355" y="2143"/>
                    <a:pt x="264355" y="1072"/>
                    <a:pt x="264355" y="0"/>
                  </a:cubicBezTo>
                  <a:lnTo>
                    <a:pt x="263497" y="0"/>
                  </a:lnTo>
                  <a:cubicBezTo>
                    <a:pt x="263497" y="453"/>
                    <a:pt x="263497" y="905"/>
                    <a:pt x="263509" y="1357"/>
                  </a:cubicBezTo>
                  <a:cubicBezTo>
                    <a:pt x="263509" y="1715"/>
                    <a:pt x="263486" y="2072"/>
                    <a:pt x="263605" y="2417"/>
                  </a:cubicBezTo>
                  <a:cubicBezTo>
                    <a:pt x="263664" y="2560"/>
                    <a:pt x="263640" y="2750"/>
                    <a:pt x="263640" y="2905"/>
                  </a:cubicBezTo>
                  <a:cubicBezTo>
                    <a:pt x="263640" y="4858"/>
                    <a:pt x="263652" y="6810"/>
                    <a:pt x="263652" y="8763"/>
                  </a:cubicBezTo>
                  <a:cubicBezTo>
                    <a:pt x="263652" y="8882"/>
                    <a:pt x="263640" y="9001"/>
                    <a:pt x="263640" y="9120"/>
                  </a:cubicBezTo>
                  <a:cubicBezTo>
                    <a:pt x="263640" y="9275"/>
                    <a:pt x="263569" y="9382"/>
                    <a:pt x="263414" y="9430"/>
                  </a:cubicBezTo>
                  <a:cubicBezTo>
                    <a:pt x="263205" y="9507"/>
                    <a:pt x="262995" y="9574"/>
                    <a:pt x="262767" y="9574"/>
                  </a:cubicBezTo>
                  <a:cubicBezTo>
                    <a:pt x="262748" y="9574"/>
                    <a:pt x="262730" y="9574"/>
                    <a:pt x="262712" y="9573"/>
                  </a:cubicBezTo>
                  <a:cubicBezTo>
                    <a:pt x="262600" y="9569"/>
                    <a:pt x="262489" y="9567"/>
                    <a:pt x="262378" y="9567"/>
                  </a:cubicBezTo>
                  <a:cubicBezTo>
                    <a:pt x="262156" y="9567"/>
                    <a:pt x="261934" y="9573"/>
                    <a:pt x="261711" y="9573"/>
                  </a:cubicBezTo>
                  <a:cubicBezTo>
                    <a:pt x="261366" y="9585"/>
                    <a:pt x="261009" y="9561"/>
                    <a:pt x="260664" y="9680"/>
                  </a:cubicBezTo>
                  <a:cubicBezTo>
                    <a:pt x="260563" y="9710"/>
                    <a:pt x="260455" y="9716"/>
                    <a:pt x="260347" y="9716"/>
                  </a:cubicBezTo>
                  <a:cubicBezTo>
                    <a:pt x="260274" y="9716"/>
                    <a:pt x="260201" y="9713"/>
                    <a:pt x="260129" y="9713"/>
                  </a:cubicBezTo>
                  <a:cubicBezTo>
                    <a:pt x="260093" y="9713"/>
                    <a:pt x="260057" y="9714"/>
                    <a:pt x="260021" y="9716"/>
                  </a:cubicBezTo>
                  <a:cubicBezTo>
                    <a:pt x="259425" y="9739"/>
                    <a:pt x="258842" y="9692"/>
                    <a:pt x="258247" y="9835"/>
                  </a:cubicBezTo>
                  <a:cubicBezTo>
                    <a:pt x="258109" y="9869"/>
                    <a:pt x="257966" y="9879"/>
                    <a:pt x="257820" y="9879"/>
                  </a:cubicBezTo>
                  <a:cubicBezTo>
                    <a:pt x="257611" y="9879"/>
                    <a:pt x="257397" y="9858"/>
                    <a:pt x="257187" y="9858"/>
                  </a:cubicBezTo>
                  <a:cubicBezTo>
                    <a:pt x="256878" y="9870"/>
                    <a:pt x="256568" y="9847"/>
                    <a:pt x="256270" y="9954"/>
                  </a:cubicBezTo>
                  <a:cubicBezTo>
                    <a:pt x="256143" y="9996"/>
                    <a:pt x="256003" y="10002"/>
                    <a:pt x="255869" y="10002"/>
                  </a:cubicBezTo>
                  <a:cubicBezTo>
                    <a:pt x="255815" y="10002"/>
                    <a:pt x="255762" y="10001"/>
                    <a:pt x="255711" y="10001"/>
                  </a:cubicBezTo>
                  <a:lnTo>
                    <a:pt x="253782" y="10001"/>
                  </a:lnTo>
                  <a:cubicBezTo>
                    <a:pt x="253282" y="10013"/>
                    <a:pt x="252794" y="10013"/>
                    <a:pt x="252294" y="10108"/>
                  </a:cubicBezTo>
                  <a:cubicBezTo>
                    <a:pt x="252103" y="10151"/>
                    <a:pt x="251903" y="10163"/>
                    <a:pt x="251701" y="10163"/>
                  </a:cubicBezTo>
                  <a:cubicBezTo>
                    <a:pt x="251449" y="10163"/>
                    <a:pt x="251193" y="10144"/>
                    <a:pt x="250948" y="10144"/>
                  </a:cubicBezTo>
                  <a:cubicBezTo>
                    <a:pt x="250615" y="10156"/>
                    <a:pt x="250281" y="10132"/>
                    <a:pt x="249960" y="10251"/>
                  </a:cubicBezTo>
                  <a:cubicBezTo>
                    <a:pt x="249861" y="10284"/>
                    <a:pt x="249754" y="10292"/>
                    <a:pt x="249646" y="10292"/>
                  </a:cubicBezTo>
                  <a:cubicBezTo>
                    <a:pt x="249560" y="10292"/>
                    <a:pt x="249473" y="10287"/>
                    <a:pt x="249389" y="10287"/>
                  </a:cubicBezTo>
                  <a:lnTo>
                    <a:pt x="247745" y="10287"/>
                  </a:lnTo>
                  <a:cubicBezTo>
                    <a:pt x="247691" y="10287"/>
                    <a:pt x="247637" y="10287"/>
                    <a:pt x="247582" y="10287"/>
                  </a:cubicBezTo>
                  <a:cubicBezTo>
                    <a:pt x="247336" y="10287"/>
                    <a:pt x="247084" y="10295"/>
                    <a:pt x="246841" y="10382"/>
                  </a:cubicBezTo>
                  <a:cubicBezTo>
                    <a:pt x="246733" y="10430"/>
                    <a:pt x="246602" y="10430"/>
                    <a:pt x="246483" y="10430"/>
                  </a:cubicBezTo>
                  <a:lnTo>
                    <a:pt x="244269" y="10430"/>
                  </a:lnTo>
                  <a:cubicBezTo>
                    <a:pt x="243864" y="10430"/>
                    <a:pt x="243816" y="10370"/>
                    <a:pt x="243793" y="9989"/>
                  </a:cubicBezTo>
                  <a:cubicBezTo>
                    <a:pt x="243793" y="9894"/>
                    <a:pt x="243793" y="9799"/>
                    <a:pt x="243793" y="9704"/>
                  </a:cubicBezTo>
                  <a:lnTo>
                    <a:pt x="243793" y="0"/>
                  </a:lnTo>
                  <a:lnTo>
                    <a:pt x="242935" y="0"/>
                  </a:lnTo>
                  <a:lnTo>
                    <a:pt x="242935" y="9704"/>
                  </a:lnTo>
                  <a:cubicBezTo>
                    <a:pt x="242935" y="10542"/>
                    <a:pt x="242976" y="10573"/>
                    <a:pt x="242281" y="10573"/>
                  </a:cubicBezTo>
                  <a:cubicBezTo>
                    <a:pt x="242226" y="10573"/>
                    <a:pt x="242166" y="10573"/>
                    <a:pt x="242102" y="10573"/>
                  </a:cubicBezTo>
                  <a:lnTo>
                    <a:pt x="239459" y="10573"/>
                  </a:lnTo>
                  <a:cubicBezTo>
                    <a:pt x="239320" y="10573"/>
                    <a:pt x="239180" y="10569"/>
                    <a:pt x="239039" y="10569"/>
                  </a:cubicBezTo>
                  <a:cubicBezTo>
                    <a:pt x="238758" y="10569"/>
                    <a:pt x="238474" y="10585"/>
                    <a:pt x="238197" y="10680"/>
                  </a:cubicBezTo>
                  <a:cubicBezTo>
                    <a:pt x="238111" y="10713"/>
                    <a:pt x="238017" y="10720"/>
                    <a:pt x="237923" y="10720"/>
                  </a:cubicBezTo>
                  <a:cubicBezTo>
                    <a:pt x="237847" y="10720"/>
                    <a:pt x="237771" y="10716"/>
                    <a:pt x="237697" y="10716"/>
                  </a:cubicBezTo>
                  <a:lnTo>
                    <a:pt x="235696" y="10716"/>
                  </a:lnTo>
                  <a:cubicBezTo>
                    <a:pt x="235640" y="10717"/>
                    <a:pt x="235584" y="10717"/>
                    <a:pt x="235528" y="10717"/>
                  </a:cubicBezTo>
                  <a:cubicBezTo>
                    <a:pt x="235390" y="10717"/>
                    <a:pt x="235252" y="10715"/>
                    <a:pt x="235115" y="10715"/>
                  </a:cubicBezTo>
                  <a:cubicBezTo>
                    <a:pt x="234791" y="10715"/>
                    <a:pt x="234470" y="10730"/>
                    <a:pt x="234149" y="10835"/>
                  </a:cubicBezTo>
                  <a:cubicBezTo>
                    <a:pt x="234081" y="10855"/>
                    <a:pt x="234010" y="10860"/>
                    <a:pt x="233937" y="10860"/>
                  </a:cubicBezTo>
                  <a:cubicBezTo>
                    <a:pt x="233868" y="10860"/>
                    <a:pt x="233798" y="10856"/>
                    <a:pt x="233729" y="10856"/>
                  </a:cubicBezTo>
                  <a:cubicBezTo>
                    <a:pt x="233702" y="10856"/>
                    <a:pt x="233675" y="10857"/>
                    <a:pt x="233648" y="10859"/>
                  </a:cubicBezTo>
                  <a:cubicBezTo>
                    <a:pt x="233508" y="10864"/>
                    <a:pt x="233367" y="10866"/>
                    <a:pt x="233227" y="10866"/>
                  </a:cubicBezTo>
                  <a:cubicBezTo>
                    <a:pt x="232921" y="10866"/>
                    <a:pt x="232616" y="10857"/>
                    <a:pt x="232311" y="10857"/>
                  </a:cubicBezTo>
                  <a:cubicBezTo>
                    <a:pt x="231835" y="10857"/>
                    <a:pt x="231361" y="10879"/>
                    <a:pt x="230886" y="10990"/>
                  </a:cubicBezTo>
                  <a:cubicBezTo>
                    <a:pt x="230790" y="11012"/>
                    <a:pt x="230690" y="11019"/>
                    <a:pt x="230589" y="11019"/>
                  </a:cubicBezTo>
                  <a:cubicBezTo>
                    <a:pt x="230427" y="11019"/>
                    <a:pt x="230262" y="11001"/>
                    <a:pt x="230100" y="11001"/>
                  </a:cubicBezTo>
                  <a:cubicBezTo>
                    <a:pt x="230033" y="11003"/>
                    <a:pt x="229966" y="11004"/>
                    <a:pt x="229899" y="11004"/>
                  </a:cubicBezTo>
                  <a:cubicBezTo>
                    <a:pt x="229828" y="11004"/>
                    <a:pt x="229756" y="11003"/>
                    <a:pt x="229685" y="11003"/>
                  </a:cubicBezTo>
                  <a:cubicBezTo>
                    <a:pt x="229372" y="11003"/>
                    <a:pt x="229061" y="11013"/>
                    <a:pt x="228755" y="11121"/>
                  </a:cubicBezTo>
                  <a:cubicBezTo>
                    <a:pt x="228672" y="11144"/>
                    <a:pt x="228576" y="11150"/>
                    <a:pt x="228478" y="11150"/>
                  </a:cubicBezTo>
                  <a:cubicBezTo>
                    <a:pt x="228380" y="11150"/>
                    <a:pt x="228279" y="11144"/>
                    <a:pt x="228183" y="11144"/>
                  </a:cubicBezTo>
                  <a:lnTo>
                    <a:pt x="224909" y="11144"/>
                  </a:lnTo>
                  <a:cubicBezTo>
                    <a:pt x="224862" y="11145"/>
                    <a:pt x="224814" y="11146"/>
                    <a:pt x="224766" y="11146"/>
                  </a:cubicBezTo>
                  <a:cubicBezTo>
                    <a:pt x="224597" y="11146"/>
                    <a:pt x="224428" y="11141"/>
                    <a:pt x="224260" y="11141"/>
                  </a:cubicBezTo>
                  <a:cubicBezTo>
                    <a:pt x="223930" y="11141"/>
                    <a:pt x="223602" y="11160"/>
                    <a:pt x="223278" y="11275"/>
                  </a:cubicBezTo>
                  <a:cubicBezTo>
                    <a:pt x="223248" y="11287"/>
                    <a:pt x="223216" y="11290"/>
                    <a:pt x="223181" y="11290"/>
                  </a:cubicBezTo>
                  <a:cubicBezTo>
                    <a:pt x="223147" y="11290"/>
                    <a:pt x="223111" y="11287"/>
                    <a:pt x="223076" y="11287"/>
                  </a:cubicBezTo>
                  <a:lnTo>
                    <a:pt x="220075" y="11287"/>
                  </a:lnTo>
                  <a:cubicBezTo>
                    <a:pt x="219730" y="11287"/>
                    <a:pt x="219659" y="11216"/>
                    <a:pt x="219659" y="10859"/>
                  </a:cubicBezTo>
                  <a:cubicBezTo>
                    <a:pt x="219647" y="10049"/>
                    <a:pt x="219659" y="9239"/>
                    <a:pt x="219647" y="8430"/>
                  </a:cubicBezTo>
                  <a:cubicBezTo>
                    <a:pt x="219647" y="8168"/>
                    <a:pt x="219647" y="7918"/>
                    <a:pt x="219575" y="7656"/>
                  </a:cubicBezTo>
                  <a:cubicBezTo>
                    <a:pt x="219516" y="7453"/>
                    <a:pt x="219516" y="7239"/>
                    <a:pt x="219516" y="7025"/>
                  </a:cubicBezTo>
                  <a:cubicBezTo>
                    <a:pt x="219504" y="6239"/>
                    <a:pt x="219516" y="5453"/>
                    <a:pt x="219504" y="4667"/>
                  </a:cubicBezTo>
                  <a:cubicBezTo>
                    <a:pt x="219504" y="4251"/>
                    <a:pt x="219540" y="3822"/>
                    <a:pt x="219397" y="3405"/>
                  </a:cubicBezTo>
                  <a:cubicBezTo>
                    <a:pt x="219337" y="3227"/>
                    <a:pt x="219373" y="3024"/>
                    <a:pt x="219373" y="2834"/>
                  </a:cubicBezTo>
                  <a:cubicBezTo>
                    <a:pt x="219361" y="2143"/>
                    <a:pt x="219361" y="1453"/>
                    <a:pt x="219361" y="762"/>
                  </a:cubicBezTo>
                  <a:cubicBezTo>
                    <a:pt x="219373" y="500"/>
                    <a:pt x="219349" y="238"/>
                    <a:pt x="219230" y="0"/>
                  </a:cubicBezTo>
                  <a:lnTo>
                    <a:pt x="218516" y="0"/>
                  </a:lnTo>
                  <a:cubicBezTo>
                    <a:pt x="218528" y="524"/>
                    <a:pt x="218480" y="1048"/>
                    <a:pt x="218635" y="1560"/>
                  </a:cubicBezTo>
                  <a:cubicBezTo>
                    <a:pt x="218694" y="1726"/>
                    <a:pt x="218658" y="1941"/>
                    <a:pt x="218658" y="2131"/>
                  </a:cubicBezTo>
                  <a:cubicBezTo>
                    <a:pt x="218658" y="2810"/>
                    <a:pt x="218658" y="3501"/>
                    <a:pt x="218658" y="4191"/>
                  </a:cubicBezTo>
                  <a:cubicBezTo>
                    <a:pt x="218658" y="4429"/>
                    <a:pt x="218670" y="4667"/>
                    <a:pt x="218730" y="4894"/>
                  </a:cubicBezTo>
                  <a:cubicBezTo>
                    <a:pt x="218789" y="5096"/>
                    <a:pt x="218789" y="5322"/>
                    <a:pt x="218789" y="5536"/>
                  </a:cubicBezTo>
                  <a:cubicBezTo>
                    <a:pt x="218801" y="6132"/>
                    <a:pt x="218801" y="6715"/>
                    <a:pt x="218801" y="7311"/>
                  </a:cubicBezTo>
                  <a:cubicBezTo>
                    <a:pt x="218801" y="7692"/>
                    <a:pt x="218766" y="8073"/>
                    <a:pt x="218909" y="8442"/>
                  </a:cubicBezTo>
                  <a:cubicBezTo>
                    <a:pt x="218944" y="8501"/>
                    <a:pt x="218932" y="8584"/>
                    <a:pt x="218932" y="8656"/>
                  </a:cubicBezTo>
                  <a:cubicBezTo>
                    <a:pt x="218944" y="9418"/>
                    <a:pt x="218944" y="10168"/>
                    <a:pt x="218932" y="10930"/>
                  </a:cubicBezTo>
                  <a:cubicBezTo>
                    <a:pt x="218932" y="11192"/>
                    <a:pt x="218849" y="11275"/>
                    <a:pt x="218587" y="11275"/>
                  </a:cubicBezTo>
                  <a:cubicBezTo>
                    <a:pt x="218420" y="11287"/>
                    <a:pt x="218254" y="11290"/>
                    <a:pt x="218087" y="11290"/>
                  </a:cubicBezTo>
                  <a:cubicBezTo>
                    <a:pt x="217920" y="11290"/>
                    <a:pt x="217754" y="11287"/>
                    <a:pt x="217587" y="11287"/>
                  </a:cubicBezTo>
                  <a:cubicBezTo>
                    <a:pt x="217518" y="11289"/>
                    <a:pt x="217449" y="11289"/>
                    <a:pt x="217379" y="11289"/>
                  </a:cubicBezTo>
                  <a:cubicBezTo>
                    <a:pt x="217306" y="11289"/>
                    <a:pt x="217232" y="11289"/>
                    <a:pt x="217158" y="11289"/>
                  </a:cubicBezTo>
                  <a:cubicBezTo>
                    <a:pt x="216832" y="11289"/>
                    <a:pt x="216504" y="11299"/>
                    <a:pt x="216182" y="11406"/>
                  </a:cubicBezTo>
                  <a:cubicBezTo>
                    <a:pt x="216105" y="11430"/>
                    <a:pt x="216021" y="11436"/>
                    <a:pt x="215936" y="11436"/>
                  </a:cubicBezTo>
                  <a:cubicBezTo>
                    <a:pt x="215852" y="11436"/>
                    <a:pt x="215765" y="11430"/>
                    <a:pt x="215682" y="11430"/>
                  </a:cubicBezTo>
                  <a:lnTo>
                    <a:pt x="213610" y="11430"/>
                  </a:lnTo>
                  <a:cubicBezTo>
                    <a:pt x="213313" y="11430"/>
                    <a:pt x="213003" y="11430"/>
                    <a:pt x="212693" y="11525"/>
                  </a:cubicBezTo>
                  <a:cubicBezTo>
                    <a:pt x="212527" y="11585"/>
                    <a:pt x="212324" y="11561"/>
                    <a:pt x="212134" y="11573"/>
                  </a:cubicBezTo>
                  <a:lnTo>
                    <a:pt x="210705" y="11573"/>
                  </a:lnTo>
                  <a:cubicBezTo>
                    <a:pt x="210419" y="11573"/>
                    <a:pt x="210146" y="11573"/>
                    <a:pt x="209860" y="11668"/>
                  </a:cubicBezTo>
                  <a:cubicBezTo>
                    <a:pt x="209693" y="11716"/>
                    <a:pt x="209491" y="11716"/>
                    <a:pt x="209300" y="11716"/>
                  </a:cubicBezTo>
                  <a:lnTo>
                    <a:pt x="208014" y="11716"/>
                  </a:lnTo>
                  <a:cubicBezTo>
                    <a:pt x="207933" y="11716"/>
                    <a:pt x="207851" y="11708"/>
                    <a:pt x="207769" y="11708"/>
                  </a:cubicBezTo>
                  <a:cubicBezTo>
                    <a:pt x="207708" y="11708"/>
                    <a:pt x="207647" y="11712"/>
                    <a:pt x="207586" y="11728"/>
                  </a:cubicBezTo>
                  <a:cubicBezTo>
                    <a:pt x="207026" y="11843"/>
                    <a:pt x="206462" y="11870"/>
                    <a:pt x="205894" y="11870"/>
                  </a:cubicBezTo>
                  <a:cubicBezTo>
                    <a:pt x="205403" y="11870"/>
                    <a:pt x="204909" y="11850"/>
                    <a:pt x="204415" y="11850"/>
                  </a:cubicBezTo>
                  <a:cubicBezTo>
                    <a:pt x="204241" y="11850"/>
                    <a:pt x="204068" y="11852"/>
                    <a:pt x="203895" y="11859"/>
                  </a:cubicBezTo>
                  <a:cubicBezTo>
                    <a:pt x="203466" y="11883"/>
                    <a:pt x="203049" y="11835"/>
                    <a:pt x="202621" y="11966"/>
                  </a:cubicBezTo>
                  <a:cubicBezTo>
                    <a:pt x="202534" y="11998"/>
                    <a:pt x="202440" y="12006"/>
                    <a:pt x="202342" y="12006"/>
                  </a:cubicBezTo>
                  <a:cubicBezTo>
                    <a:pt x="202253" y="12006"/>
                    <a:pt x="202160" y="12000"/>
                    <a:pt x="202069" y="12000"/>
                  </a:cubicBezTo>
                  <a:cubicBezTo>
                    <a:pt x="202042" y="12000"/>
                    <a:pt x="202016" y="12000"/>
                    <a:pt x="201990" y="12002"/>
                  </a:cubicBezTo>
                  <a:cubicBezTo>
                    <a:pt x="201871" y="12007"/>
                    <a:pt x="201751" y="12009"/>
                    <a:pt x="201632" y="12009"/>
                  </a:cubicBezTo>
                  <a:cubicBezTo>
                    <a:pt x="201373" y="12009"/>
                    <a:pt x="201113" y="12000"/>
                    <a:pt x="200855" y="12000"/>
                  </a:cubicBezTo>
                  <a:cubicBezTo>
                    <a:pt x="200451" y="12000"/>
                    <a:pt x="200050" y="12022"/>
                    <a:pt x="199656" y="12133"/>
                  </a:cubicBezTo>
                  <a:cubicBezTo>
                    <a:pt x="199608" y="12144"/>
                    <a:pt x="199561" y="12144"/>
                    <a:pt x="199513" y="12144"/>
                  </a:cubicBezTo>
                  <a:lnTo>
                    <a:pt x="196799" y="12144"/>
                  </a:lnTo>
                  <a:cubicBezTo>
                    <a:pt x="196453" y="12144"/>
                    <a:pt x="196382" y="12073"/>
                    <a:pt x="196382" y="11716"/>
                  </a:cubicBezTo>
                  <a:cubicBezTo>
                    <a:pt x="196370" y="10954"/>
                    <a:pt x="196382" y="10192"/>
                    <a:pt x="196370" y="9442"/>
                  </a:cubicBezTo>
                  <a:cubicBezTo>
                    <a:pt x="196370" y="9180"/>
                    <a:pt x="196370" y="8918"/>
                    <a:pt x="196299" y="8656"/>
                  </a:cubicBezTo>
                  <a:cubicBezTo>
                    <a:pt x="196239" y="8465"/>
                    <a:pt x="196239" y="8239"/>
                    <a:pt x="196239" y="8025"/>
                  </a:cubicBezTo>
                  <a:cubicBezTo>
                    <a:pt x="196227" y="7430"/>
                    <a:pt x="196239" y="6834"/>
                    <a:pt x="196227" y="6239"/>
                  </a:cubicBezTo>
                  <a:cubicBezTo>
                    <a:pt x="196227" y="5822"/>
                    <a:pt x="196263" y="5394"/>
                    <a:pt x="196120" y="4977"/>
                  </a:cubicBezTo>
                  <a:cubicBezTo>
                    <a:pt x="196072" y="4822"/>
                    <a:pt x="196096" y="4644"/>
                    <a:pt x="196096" y="4477"/>
                  </a:cubicBezTo>
                  <a:cubicBezTo>
                    <a:pt x="196084" y="3905"/>
                    <a:pt x="196096" y="3334"/>
                    <a:pt x="196084" y="2762"/>
                  </a:cubicBezTo>
                  <a:cubicBezTo>
                    <a:pt x="196084" y="2488"/>
                    <a:pt x="196096" y="2203"/>
                    <a:pt x="196001" y="1917"/>
                  </a:cubicBezTo>
                  <a:cubicBezTo>
                    <a:pt x="195941" y="1750"/>
                    <a:pt x="195953" y="1548"/>
                    <a:pt x="195953" y="1357"/>
                  </a:cubicBezTo>
                  <a:cubicBezTo>
                    <a:pt x="195953" y="905"/>
                    <a:pt x="195953" y="453"/>
                    <a:pt x="195953" y="0"/>
                  </a:cubicBezTo>
                  <a:lnTo>
                    <a:pt x="195239" y="0"/>
                  </a:lnTo>
                  <a:cubicBezTo>
                    <a:pt x="195239" y="595"/>
                    <a:pt x="195239" y="1191"/>
                    <a:pt x="195239" y="1786"/>
                  </a:cubicBezTo>
                  <a:cubicBezTo>
                    <a:pt x="195251" y="2262"/>
                    <a:pt x="195251" y="2727"/>
                    <a:pt x="195346" y="3203"/>
                  </a:cubicBezTo>
                  <a:cubicBezTo>
                    <a:pt x="195441" y="3631"/>
                    <a:pt x="195382" y="4096"/>
                    <a:pt x="195382" y="4548"/>
                  </a:cubicBezTo>
                  <a:cubicBezTo>
                    <a:pt x="195394" y="4882"/>
                    <a:pt x="195370" y="5215"/>
                    <a:pt x="195477" y="5536"/>
                  </a:cubicBezTo>
                  <a:cubicBezTo>
                    <a:pt x="195537" y="5715"/>
                    <a:pt x="195525" y="5917"/>
                    <a:pt x="195525" y="6108"/>
                  </a:cubicBezTo>
                  <a:cubicBezTo>
                    <a:pt x="195525" y="6810"/>
                    <a:pt x="195525" y="7525"/>
                    <a:pt x="195525" y="8239"/>
                  </a:cubicBezTo>
                  <a:cubicBezTo>
                    <a:pt x="195537" y="8763"/>
                    <a:pt x="195560" y="9275"/>
                    <a:pt x="195632" y="9799"/>
                  </a:cubicBezTo>
                  <a:cubicBezTo>
                    <a:pt x="195727" y="10525"/>
                    <a:pt x="195668" y="11263"/>
                    <a:pt x="195656" y="12002"/>
                  </a:cubicBezTo>
                  <a:cubicBezTo>
                    <a:pt x="195656" y="12168"/>
                    <a:pt x="195548" y="12264"/>
                    <a:pt x="195382" y="12275"/>
                  </a:cubicBezTo>
                  <a:cubicBezTo>
                    <a:pt x="195239" y="12287"/>
                    <a:pt x="195096" y="12287"/>
                    <a:pt x="194953" y="12287"/>
                  </a:cubicBezTo>
                  <a:cubicBezTo>
                    <a:pt x="194513" y="12299"/>
                    <a:pt x="194060" y="12287"/>
                    <a:pt x="193620" y="12394"/>
                  </a:cubicBezTo>
                  <a:cubicBezTo>
                    <a:pt x="193471" y="12430"/>
                    <a:pt x="193318" y="12440"/>
                    <a:pt x="193163" y="12440"/>
                  </a:cubicBezTo>
                  <a:cubicBezTo>
                    <a:pt x="192993" y="12440"/>
                    <a:pt x="192822" y="12429"/>
                    <a:pt x="192653" y="12429"/>
                  </a:cubicBezTo>
                  <a:cubicBezTo>
                    <a:pt x="192618" y="12429"/>
                    <a:pt x="192583" y="12429"/>
                    <a:pt x="192548" y="12430"/>
                  </a:cubicBezTo>
                  <a:cubicBezTo>
                    <a:pt x="192215" y="12442"/>
                    <a:pt x="191893" y="12418"/>
                    <a:pt x="191560" y="12525"/>
                  </a:cubicBezTo>
                  <a:cubicBezTo>
                    <a:pt x="191393" y="12585"/>
                    <a:pt x="191191" y="12561"/>
                    <a:pt x="191000" y="12573"/>
                  </a:cubicBezTo>
                  <a:cubicBezTo>
                    <a:pt x="190619" y="12573"/>
                    <a:pt x="190238" y="12568"/>
                    <a:pt x="189857" y="12568"/>
                  </a:cubicBezTo>
                  <a:cubicBezTo>
                    <a:pt x="189667" y="12568"/>
                    <a:pt x="189476" y="12569"/>
                    <a:pt x="189286" y="12573"/>
                  </a:cubicBezTo>
                  <a:cubicBezTo>
                    <a:pt x="189230" y="12574"/>
                    <a:pt x="189173" y="12575"/>
                    <a:pt x="189117" y="12575"/>
                  </a:cubicBezTo>
                  <a:cubicBezTo>
                    <a:pt x="188978" y="12575"/>
                    <a:pt x="188839" y="12572"/>
                    <a:pt x="188701" y="12572"/>
                  </a:cubicBezTo>
                  <a:cubicBezTo>
                    <a:pt x="188373" y="12572"/>
                    <a:pt x="188047" y="12588"/>
                    <a:pt x="187726" y="12692"/>
                  </a:cubicBezTo>
                  <a:cubicBezTo>
                    <a:pt x="187655" y="12716"/>
                    <a:pt x="187574" y="12722"/>
                    <a:pt x="187491" y="12722"/>
                  </a:cubicBezTo>
                  <a:cubicBezTo>
                    <a:pt x="187408" y="12722"/>
                    <a:pt x="187321" y="12716"/>
                    <a:pt x="187238" y="12716"/>
                  </a:cubicBezTo>
                  <a:lnTo>
                    <a:pt x="185309" y="12716"/>
                  </a:lnTo>
                  <a:cubicBezTo>
                    <a:pt x="185190" y="12716"/>
                    <a:pt x="185072" y="12714"/>
                    <a:pt x="184954" y="12714"/>
                  </a:cubicBezTo>
                  <a:cubicBezTo>
                    <a:pt x="184600" y="12714"/>
                    <a:pt x="184249" y="12728"/>
                    <a:pt x="183892" y="12835"/>
                  </a:cubicBezTo>
                  <a:cubicBezTo>
                    <a:pt x="183815" y="12859"/>
                    <a:pt x="183732" y="12866"/>
                    <a:pt x="183646" y="12866"/>
                  </a:cubicBezTo>
                  <a:cubicBezTo>
                    <a:pt x="183545" y="12866"/>
                    <a:pt x="183442" y="12857"/>
                    <a:pt x="183339" y="12857"/>
                  </a:cubicBezTo>
                  <a:cubicBezTo>
                    <a:pt x="183313" y="12857"/>
                    <a:pt x="183287" y="12857"/>
                    <a:pt x="183261" y="12859"/>
                  </a:cubicBezTo>
                  <a:cubicBezTo>
                    <a:pt x="183209" y="12859"/>
                    <a:pt x="183156" y="12858"/>
                    <a:pt x="183104" y="12858"/>
                  </a:cubicBezTo>
                  <a:cubicBezTo>
                    <a:pt x="182895" y="12858"/>
                    <a:pt x="182687" y="12866"/>
                    <a:pt x="182487" y="12942"/>
                  </a:cubicBezTo>
                  <a:cubicBezTo>
                    <a:pt x="182352" y="12994"/>
                    <a:pt x="182211" y="13003"/>
                    <a:pt x="182067" y="13003"/>
                  </a:cubicBezTo>
                  <a:cubicBezTo>
                    <a:pt x="181979" y="13003"/>
                    <a:pt x="181890" y="13000"/>
                    <a:pt x="181802" y="13000"/>
                  </a:cubicBezTo>
                  <a:cubicBezTo>
                    <a:pt x="181769" y="13000"/>
                    <a:pt x="181735" y="13000"/>
                    <a:pt x="181701" y="13002"/>
                  </a:cubicBezTo>
                  <a:cubicBezTo>
                    <a:pt x="181624" y="13005"/>
                    <a:pt x="181546" y="13006"/>
                    <a:pt x="181468" y="13006"/>
                  </a:cubicBezTo>
                  <a:cubicBezTo>
                    <a:pt x="181265" y="13006"/>
                    <a:pt x="181061" y="12998"/>
                    <a:pt x="180857" y="12998"/>
                  </a:cubicBezTo>
                  <a:cubicBezTo>
                    <a:pt x="180527" y="12998"/>
                    <a:pt x="180196" y="13018"/>
                    <a:pt x="179868" y="13121"/>
                  </a:cubicBezTo>
                  <a:cubicBezTo>
                    <a:pt x="179787" y="13148"/>
                    <a:pt x="179701" y="13155"/>
                    <a:pt x="179613" y="13155"/>
                  </a:cubicBezTo>
                  <a:cubicBezTo>
                    <a:pt x="179508" y="13155"/>
                    <a:pt x="179400" y="13145"/>
                    <a:pt x="179296" y="13145"/>
                  </a:cubicBezTo>
                  <a:lnTo>
                    <a:pt x="175308" y="13145"/>
                  </a:lnTo>
                  <a:cubicBezTo>
                    <a:pt x="175022" y="13145"/>
                    <a:pt x="174748" y="13180"/>
                    <a:pt x="174462" y="13228"/>
                  </a:cubicBezTo>
                  <a:cubicBezTo>
                    <a:pt x="174139" y="13283"/>
                    <a:pt x="173813" y="13300"/>
                    <a:pt x="173485" y="13300"/>
                  </a:cubicBezTo>
                  <a:cubicBezTo>
                    <a:pt x="173102" y="13300"/>
                    <a:pt x="172717" y="13276"/>
                    <a:pt x="172331" y="13264"/>
                  </a:cubicBezTo>
                  <a:cubicBezTo>
                    <a:pt x="172188" y="13252"/>
                    <a:pt x="172117" y="13145"/>
                    <a:pt x="172117" y="13014"/>
                  </a:cubicBezTo>
                  <a:cubicBezTo>
                    <a:pt x="172117" y="12430"/>
                    <a:pt x="171879" y="11859"/>
                    <a:pt x="171962" y="11251"/>
                  </a:cubicBezTo>
                  <a:cubicBezTo>
                    <a:pt x="171962" y="11204"/>
                    <a:pt x="171962" y="11156"/>
                    <a:pt x="171950" y="11109"/>
                  </a:cubicBezTo>
                  <a:cubicBezTo>
                    <a:pt x="171760" y="10442"/>
                    <a:pt x="171915" y="9727"/>
                    <a:pt x="171795" y="9061"/>
                  </a:cubicBezTo>
                  <a:cubicBezTo>
                    <a:pt x="171629" y="8144"/>
                    <a:pt x="171712" y="7215"/>
                    <a:pt x="171676" y="6298"/>
                  </a:cubicBezTo>
                  <a:cubicBezTo>
                    <a:pt x="171665" y="5965"/>
                    <a:pt x="171676" y="5644"/>
                    <a:pt x="171569" y="5310"/>
                  </a:cubicBezTo>
                  <a:cubicBezTo>
                    <a:pt x="171510" y="5096"/>
                    <a:pt x="171534" y="4846"/>
                    <a:pt x="171534" y="4608"/>
                  </a:cubicBezTo>
                  <a:cubicBezTo>
                    <a:pt x="171510" y="4036"/>
                    <a:pt x="171569" y="3465"/>
                    <a:pt x="171414" y="2905"/>
                  </a:cubicBezTo>
                  <a:cubicBezTo>
                    <a:pt x="171343" y="2691"/>
                    <a:pt x="171391" y="2429"/>
                    <a:pt x="171391" y="2191"/>
                  </a:cubicBezTo>
                  <a:cubicBezTo>
                    <a:pt x="171379" y="1465"/>
                    <a:pt x="171426" y="726"/>
                    <a:pt x="171248" y="0"/>
                  </a:cubicBezTo>
                  <a:lnTo>
                    <a:pt x="170533" y="0"/>
                  </a:lnTo>
                  <a:cubicBezTo>
                    <a:pt x="170533" y="357"/>
                    <a:pt x="170533" y="714"/>
                    <a:pt x="170533" y="1072"/>
                  </a:cubicBezTo>
                  <a:cubicBezTo>
                    <a:pt x="170533" y="1215"/>
                    <a:pt x="170510" y="1369"/>
                    <a:pt x="170557" y="1500"/>
                  </a:cubicBezTo>
                  <a:cubicBezTo>
                    <a:pt x="170724" y="1988"/>
                    <a:pt x="170664" y="2488"/>
                    <a:pt x="170676" y="2989"/>
                  </a:cubicBezTo>
                  <a:cubicBezTo>
                    <a:pt x="170688" y="3441"/>
                    <a:pt x="170641" y="3882"/>
                    <a:pt x="170783" y="4334"/>
                  </a:cubicBezTo>
                  <a:cubicBezTo>
                    <a:pt x="170843" y="4501"/>
                    <a:pt x="170807" y="4703"/>
                    <a:pt x="170819" y="4894"/>
                  </a:cubicBezTo>
                  <a:cubicBezTo>
                    <a:pt x="170843" y="5656"/>
                    <a:pt x="170772" y="6406"/>
                    <a:pt x="170938" y="7168"/>
                  </a:cubicBezTo>
                  <a:cubicBezTo>
                    <a:pt x="171033" y="7572"/>
                    <a:pt x="170962" y="8025"/>
                    <a:pt x="170962" y="8454"/>
                  </a:cubicBezTo>
                  <a:cubicBezTo>
                    <a:pt x="170962" y="8835"/>
                    <a:pt x="170938" y="9204"/>
                    <a:pt x="171069" y="9585"/>
                  </a:cubicBezTo>
                  <a:cubicBezTo>
                    <a:pt x="171117" y="9704"/>
                    <a:pt x="171093" y="9858"/>
                    <a:pt x="171105" y="10001"/>
                  </a:cubicBezTo>
                  <a:cubicBezTo>
                    <a:pt x="171117" y="10573"/>
                    <a:pt x="171105" y="11132"/>
                    <a:pt x="171224" y="11704"/>
                  </a:cubicBezTo>
                  <a:cubicBezTo>
                    <a:pt x="171319" y="12156"/>
                    <a:pt x="171224" y="12645"/>
                    <a:pt x="171367" y="13109"/>
                  </a:cubicBezTo>
                  <a:cubicBezTo>
                    <a:pt x="171413" y="13258"/>
                    <a:pt x="171304" y="13407"/>
                    <a:pt x="171157" y="13407"/>
                  </a:cubicBezTo>
                  <a:cubicBezTo>
                    <a:pt x="171152" y="13407"/>
                    <a:pt x="171146" y="13407"/>
                    <a:pt x="171141" y="13407"/>
                  </a:cubicBezTo>
                  <a:cubicBezTo>
                    <a:pt x="171120" y="13406"/>
                    <a:pt x="171100" y="13406"/>
                    <a:pt x="171080" y="13406"/>
                  </a:cubicBezTo>
                  <a:cubicBezTo>
                    <a:pt x="170435" y="13406"/>
                    <a:pt x="169811" y="13585"/>
                    <a:pt x="169164" y="13585"/>
                  </a:cubicBezTo>
                  <a:cubicBezTo>
                    <a:pt x="167045" y="13573"/>
                    <a:pt x="164926" y="13570"/>
                    <a:pt x="162806" y="13570"/>
                  </a:cubicBezTo>
                  <a:cubicBezTo>
                    <a:pt x="160687" y="13570"/>
                    <a:pt x="158568" y="13573"/>
                    <a:pt x="156448" y="13573"/>
                  </a:cubicBezTo>
                  <a:cubicBezTo>
                    <a:pt x="156391" y="13573"/>
                    <a:pt x="156333" y="13574"/>
                    <a:pt x="156275" y="13574"/>
                  </a:cubicBezTo>
                  <a:cubicBezTo>
                    <a:pt x="155984" y="13574"/>
                    <a:pt x="155686" y="13565"/>
                    <a:pt x="155389" y="13466"/>
                  </a:cubicBezTo>
                  <a:cubicBezTo>
                    <a:pt x="155270" y="13433"/>
                    <a:pt x="155140" y="13426"/>
                    <a:pt x="155007" y="13426"/>
                  </a:cubicBezTo>
                  <a:cubicBezTo>
                    <a:pt x="154900" y="13426"/>
                    <a:pt x="154792" y="13430"/>
                    <a:pt x="154686" y="13430"/>
                  </a:cubicBezTo>
                  <a:lnTo>
                    <a:pt x="146900" y="13430"/>
                  </a:lnTo>
                  <a:cubicBezTo>
                    <a:pt x="146855" y="13430"/>
                    <a:pt x="146812" y="13430"/>
                    <a:pt x="146772" y="13430"/>
                  </a:cubicBezTo>
                  <a:cubicBezTo>
                    <a:pt x="146102" y="13430"/>
                    <a:pt x="146102" y="13409"/>
                    <a:pt x="146102" y="12656"/>
                  </a:cubicBezTo>
                  <a:cubicBezTo>
                    <a:pt x="146102" y="12418"/>
                    <a:pt x="146114" y="12180"/>
                    <a:pt x="146018" y="11954"/>
                  </a:cubicBezTo>
                  <a:cubicBezTo>
                    <a:pt x="145923" y="11704"/>
                    <a:pt x="145971" y="11442"/>
                    <a:pt x="145971" y="11180"/>
                  </a:cubicBezTo>
                  <a:cubicBezTo>
                    <a:pt x="145947" y="10609"/>
                    <a:pt x="145995" y="10037"/>
                    <a:pt x="145852" y="9477"/>
                  </a:cubicBezTo>
                  <a:cubicBezTo>
                    <a:pt x="145768" y="9192"/>
                    <a:pt x="145828" y="8858"/>
                    <a:pt x="145816" y="8549"/>
                  </a:cubicBezTo>
                  <a:cubicBezTo>
                    <a:pt x="145816" y="8180"/>
                    <a:pt x="145840" y="7799"/>
                    <a:pt x="145709" y="7418"/>
                  </a:cubicBezTo>
                  <a:cubicBezTo>
                    <a:pt x="145649" y="7251"/>
                    <a:pt x="145685" y="7049"/>
                    <a:pt x="145685" y="6858"/>
                  </a:cubicBezTo>
                  <a:cubicBezTo>
                    <a:pt x="145673" y="6596"/>
                    <a:pt x="145685" y="6334"/>
                    <a:pt x="145590" y="6084"/>
                  </a:cubicBezTo>
                  <a:cubicBezTo>
                    <a:pt x="145554" y="6001"/>
                    <a:pt x="145542" y="5894"/>
                    <a:pt x="145542" y="5798"/>
                  </a:cubicBezTo>
                  <a:cubicBezTo>
                    <a:pt x="145530" y="5286"/>
                    <a:pt x="145578" y="4751"/>
                    <a:pt x="145399" y="4251"/>
                  </a:cubicBezTo>
                  <a:cubicBezTo>
                    <a:pt x="145447" y="3108"/>
                    <a:pt x="145161" y="1977"/>
                    <a:pt x="145245" y="834"/>
                  </a:cubicBezTo>
                  <a:cubicBezTo>
                    <a:pt x="145268" y="548"/>
                    <a:pt x="145256" y="262"/>
                    <a:pt x="145114" y="12"/>
                  </a:cubicBezTo>
                  <a:lnTo>
                    <a:pt x="144399" y="12"/>
                  </a:lnTo>
                  <a:cubicBezTo>
                    <a:pt x="144518" y="369"/>
                    <a:pt x="144554" y="750"/>
                    <a:pt x="144542" y="1131"/>
                  </a:cubicBezTo>
                  <a:cubicBezTo>
                    <a:pt x="144530" y="1512"/>
                    <a:pt x="144542" y="1893"/>
                    <a:pt x="144542" y="2274"/>
                  </a:cubicBezTo>
                  <a:cubicBezTo>
                    <a:pt x="144542" y="2608"/>
                    <a:pt x="144506" y="2941"/>
                    <a:pt x="144649" y="3250"/>
                  </a:cubicBezTo>
                  <a:cubicBezTo>
                    <a:pt x="144661" y="3298"/>
                    <a:pt x="144673" y="3346"/>
                    <a:pt x="144673" y="3393"/>
                  </a:cubicBezTo>
                  <a:cubicBezTo>
                    <a:pt x="144614" y="4155"/>
                    <a:pt x="144780" y="4905"/>
                    <a:pt x="144840" y="5656"/>
                  </a:cubicBezTo>
                  <a:cubicBezTo>
                    <a:pt x="144887" y="6418"/>
                    <a:pt x="144935" y="7168"/>
                    <a:pt x="145006" y="7930"/>
                  </a:cubicBezTo>
                  <a:cubicBezTo>
                    <a:pt x="145054" y="8418"/>
                    <a:pt x="145102" y="8918"/>
                    <a:pt x="145114" y="9406"/>
                  </a:cubicBezTo>
                  <a:cubicBezTo>
                    <a:pt x="145125" y="9739"/>
                    <a:pt x="145102" y="10073"/>
                    <a:pt x="145209" y="10394"/>
                  </a:cubicBezTo>
                  <a:cubicBezTo>
                    <a:pt x="145268" y="10597"/>
                    <a:pt x="145245" y="10823"/>
                    <a:pt x="145256" y="11037"/>
                  </a:cubicBezTo>
                  <a:cubicBezTo>
                    <a:pt x="145280" y="11621"/>
                    <a:pt x="145173" y="12228"/>
                    <a:pt x="145387" y="12799"/>
                  </a:cubicBezTo>
                  <a:cubicBezTo>
                    <a:pt x="145399" y="12847"/>
                    <a:pt x="145387" y="12895"/>
                    <a:pt x="145387" y="12942"/>
                  </a:cubicBezTo>
                  <a:cubicBezTo>
                    <a:pt x="145387" y="13145"/>
                    <a:pt x="145292" y="13264"/>
                    <a:pt x="145102" y="13287"/>
                  </a:cubicBezTo>
                  <a:lnTo>
                    <a:pt x="143387" y="13287"/>
                  </a:lnTo>
                  <a:cubicBezTo>
                    <a:pt x="143340" y="13287"/>
                    <a:pt x="143292" y="13290"/>
                    <a:pt x="143246" y="13290"/>
                  </a:cubicBezTo>
                  <a:cubicBezTo>
                    <a:pt x="143200" y="13290"/>
                    <a:pt x="143155" y="13287"/>
                    <a:pt x="143113" y="13276"/>
                  </a:cubicBezTo>
                  <a:cubicBezTo>
                    <a:pt x="142735" y="13163"/>
                    <a:pt x="142353" y="13142"/>
                    <a:pt x="141969" y="13142"/>
                  </a:cubicBezTo>
                  <a:cubicBezTo>
                    <a:pt x="141753" y="13142"/>
                    <a:pt x="141537" y="13149"/>
                    <a:pt x="141321" y="13149"/>
                  </a:cubicBezTo>
                  <a:cubicBezTo>
                    <a:pt x="141232" y="13149"/>
                    <a:pt x="141143" y="13148"/>
                    <a:pt x="141054" y="13145"/>
                  </a:cubicBezTo>
                  <a:cubicBezTo>
                    <a:pt x="140992" y="13143"/>
                    <a:pt x="140931" y="13142"/>
                    <a:pt x="140870" y="13142"/>
                  </a:cubicBezTo>
                  <a:cubicBezTo>
                    <a:pt x="140788" y="13142"/>
                    <a:pt x="140707" y="13143"/>
                    <a:pt x="140625" y="13143"/>
                  </a:cubicBezTo>
                  <a:cubicBezTo>
                    <a:pt x="140340" y="13143"/>
                    <a:pt x="140057" y="13133"/>
                    <a:pt x="139780" y="13037"/>
                  </a:cubicBezTo>
                  <a:cubicBezTo>
                    <a:pt x="139700" y="13004"/>
                    <a:pt x="139610" y="12997"/>
                    <a:pt x="139517" y="12997"/>
                  </a:cubicBezTo>
                  <a:cubicBezTo>
                    <a:pt x="139442" y="12997"/>
                    <a:pt x="139365" y="13002"/>
                    <a:pt x="139291" y="13002"/>
                  </a:cubicBezTo>
                  <a:lnTo>
                    <a:pt x="137291" y="13002"/>
                  </a:lnTo>
                  <a:cubicBezTo>
                    <a:pt x="137183" y="13002"/>
                    <a:pt x="137075" y="13003"/>
                    <a:pt x="136968" y="13003"/>
                  </a:cubicBezTo>
                  <a:cubicBezTo>
                    <a:pt x="136671" y="13003"/>
                    <a:pt x="136377" y="12991"/>
                    <a:pt x="136089" y="12895"/>
                  </a:cubicBezTo>
                  <a:cubicBezTo>
                    <a:pt x="135989" y="12861"/>
                    <a:pt x="135883" y="12854"/>
                    <a:pt x="135775" y="12854"/>
                  </a:cubicBezTo>
                  <a:cubicBezTo>
                    <a:pt x="135689" y="12854"/>
                    <a:pt x="135602" y="12859"/>
                    <a:pt x="135517" y="12859"/>
                  </a:cubicBezTo>
                  <a:cubicBezTo>
                    <a:pt x="135009" y="12859"/>
                    <a:pt x="134501" y="12864"/>
                    <a:pt x="133997" y="12864"/>
                  </a:cubicBezTo>
                  <a:cubicBezTo>
                    <a:pt x="133744" y="12864"/>
                    <a:pt x="133493" y="12863"/>
                    <a:pt x="133243" y="12859"/>
                  </a:cubicBezTo>
                  <a:cubicBezTo>
                    <a:pt x="133169" y="12857"/>
                    <a:pt x="133094" y="12857"/>
                    <a:pt x="133020" y="12857"/>
                  </a:cubicBezTo>
                  <a:cubicBezTo>
                    <a:pt x="132942" y="12857"/>
                    <a:pt x="132863" y="12857"/>
                    <a:pt x="132784" y="12857"/>
                  </a:cubicBezTo>
                  <a:cubicBezTo>
                    <a:pt x="132438" y="12857"/>
                    <a:pt x="132094" y="12847"/>
                    <a:pt x="131755" y="12740"/>
                  </a:cubicBezTo>
                  <a:cubicBezTo>
                    <a:pt x="131677" y="12716"/>
                    <a:pt x="131594" y="12710"/>
                    <a:pt x="131509" y="12710"/>
                  </a:cubicBezTo>
                  <a:cubicBezTo>
                    <a:pt x="131424" y="12710"/>
                    <a:pt x="131338" y="12716"/>
                    <a:pt x="131255" y="12716"/>
                  </a:cubicBezTo>
                  <a:lnTo>
                    <a:pt x="129397" y="12716"/>
                  </a:lnTo>
                  <a:cubicBezTo>
                    <a:pt x="129345" y="12716"/>
                    <a:pt x="129293" y="12716"/>
                    <a:pt x="129240" y="12716"/>
                  </a:cubicBezTo>
                  <a:cubicBezTo>
                    <a:pt x="129031" y="12716"/>
                    <a:pt x="128823" y="12709"/>
                    <a:pt x="128623" y="12633"/>
                  </a:cubicBezTo>
                  <a:cubicBezTo>
                    <a:pt x="128494" y="12578"/>
                    <a:pt x="128361" y="12567"/>
                    <a:pt x="128226" y="12567"/>
                  </a:cubicBezTo>
                  <a:cubicBezTo>
                    <a:pt x="128125" y="12567"/>
                    <a:pt x="128023" y="12573"/>
                    <a:pt x="127921" y="12573"/>
                  </a:cubicBezTo>
                  <a:cubicBezTo>
                    <a:pt x="127064" y="12573"/>
                    <a:pt x="126206" y="12565"/>
                    <a:pt x="125349" y="12565"/>
                  </a:cubicBezTo>
                  <a:cubicBezTo>
                    <a:pt x="124706" y="12565"/>
                    <a:pt x="124063" y="12570"/>
                    <a:pt x="123420" y="12585"/>
                  </a:cubicBezTo>
                  <a:cubicBezTo>
                    <a:pt x="123402" y="12585"/>
                    <a:pt x="123384" y="12585"/>
                    <a:pt x="123365" y="12585"/>
                  </a:cubicBezTo>
                  <a:cubicBezTo>
                    <a:pt x="122778" y="12585"/>
                    <a:pt x="122209" y="12416"/>
                    <a:pt x="121623" y="12416"/>
                  </a:cubicBezTo>
                  <a:cubicBezTo>
                    <a:pt x="121587" y="12416"/>
                    <a:pt x="121551" y="12417"/>
                    <a:pt x="121515" y="12418"/>
                  </a:cubicBezTo>
                  <a:cubicBezTo>
                    <a:pt x="121384" y="12418"/>
                    <a:pt x="121289" y="12323"/>
                    <a:pt x="121277" y="12192"/>
                  </a:cubicBezTo>
                  <a:cubicBezTo>
                    <a:pt x="121265" y="11978"/>
                    <a:pt x="121265" y="11763"/>
                    <a:pt x="121265" y="11549"/>
                  </a:cubicBezTo>
                  <a:cubicBezTo>
                    <a:pt x="121253" y="8739"/>
                    <a:pt x="121253" y="5929"/>
                    <a:pt x="121253" y="3131"/>
                  </a:cubicBezTo>
                  <a:cubicBezTo>
                    <a:pt x="121253" y="2750"/>
                    <a:pt x="121277" y="2369"/>
                    <a:pt x="121146" y="2000"/>
                  </a:cubicBezTo>
                  <a:cubicBezTo>
                    <a:pt x="121099" y="1846"/>
                    <a:pt x="121122" y="1667"/>
                    <a:pt x="121122" y="1500"/>
                  </a:cubicBezTo>
                  <a:cubicBezTo>
                    <a:pt x="121122" y="1000"/>
                    <a:pt x="121122" y="500"/>
                    <a:pt x="121122" y="0"/>
                  </a:cubicBezTo>
                  <a:lnTo>
                    <a:pt x="120408" y="0"/>
                  </a:lnTo>
                  <a:cubicBezTo>
                    <a:pt x="120408" y="595"/>
                    <a:pt x="120408" y="1191"/>
                    <a:pt x="120408" y="1786"/>
                  </a:cubicBezTo>
                  <a:cubicBezTo>
                    <a:pt x="120408" y="2262"/>
                    <a:pt x="120372" y="2739"/>
                    <a:pt x="120527" y="3203"/>
                  </a:cubicBezTo>
                  <a:cubicBezTo>
                    <a:pt x="120575" y="3370"/>
                    <a:pt x="120551" y="3572"/>
                    <a:pt x="120551" y="3762"/>
                  </a:cubicBezTo>
                  <a:cubicBezTo>
                    <a:pt x="120551" y="6406"/>
                    <a:pt x="120551" y="9037"/>
                    <a:pt x="120551" y="11680"/>
                  </a:cubicBezTo>
                  <a:cubicBezTo>
                    <a:pt x="120551" y="11823"/>
                    <a:pt x="120551" y="11966"/>
                    <a:pt x="120539" y="12109"/>
                  </a:cubicBezTo>
                  <a:cubicBezTo>
                    <a:pt x="120527" y="12323"/>
                    <a:pt x="120444" y="12418"/>
                    <a:pt x="120230" y="12418"/>
                  </a:cubicBezTo>
                  <a:cubicBezTo>
                    <a:pt x="120196" y="12418"/>
                    <a:pt x="120163" y="12417"/>
                    <a:pt x="120129" y="12417"/>
                  </a:cubicBezTo>
                  <a:cubicBezTo>
                    <a:pt x="119884" y="12417"/>
                    <a:pt x="119637" y="12435"/>
                    <a:pt x="119388" y="12435"/>
                  </a:cubicBezTo>
                  <a:cubicBezTo>
                    <a:pt x="119126" y="12435"/>
                    <a:pt x="118862" y="12415"/>
                    <a:pt x="118598" y="12335"/>
                  </a:cubicBezTo>
                  <a:cubicBezTo>
                    <a:pt x="118420" y="12287"/>
                    <a:pt x="118229" y="12299"/>
                    <a:pt x="118039" y="12287"/>
                  </a:cubicBezTo>
                  <a:lnTo>
                    <a:pt x="116539" y="12287"/>
                  </a:lnTo>
                  <a:cubicBezTo>
                    <a:pt x="116491" y="12287"/>
                    <a:pt x="116443" y="12288"/>
                    <a:pt x="116396" y="12288"/>
                  </a:cubicBezTo>
                  <a:cubicBezTo>
                    <a:pt x="116182" y="12288"/>
                    <a:pt x="115969" y="12280"/>
                    <a:pt x="115765" y="12192"/>
                  </a:cubicBezTo>
                  <a:cubicBezTo>
                    <a:pt x="115697" y="12173"/>
                    <a:pt x="115621" y="12153"/>
                    <a:pt x="115543" y="12153"/>
                  </a:cubicBezTo>
                  <a:cubicBezTo>
                    <a:pt x="115526" y="12153"/>
                    <a:pt x="115508" y="12154"/>
                    <a:pt x="115491" y="12156"/>
                  </a:cubicBezTo>
                  <a:cubicBezTo>
                    <a:pt x="115384" y="12162"/>
                    <a:pt x="115277" y="12165"/>
                    <a:pt x="115171" y="12165"/>
                  </a:cubicBezTo>
                  <a:cubicBezTo>
                    <a:pt x="114288" y="12165"/>
                    <a:pt x="113416" y="11990"/>
                    <a:pt x="112534" y="11990"/>
                  </a:cubicBezTo>
                  <a:cubicBezTo>
                    <a:pt x="112408" y="11990"/>
                    <a:pt x="112283" y="11994"/>
                    <a:pt x="112157" y="12002"/>
                  </a:cubicBezTo>
                  <a:cubicBezTo>
                    <a:pt x="112100" y="12004"/>
                    <a:pt x="112043" y="12005"/>
                    <a:pt x="111986" y="12005"/>
                  </a:cubicBezTo>
                  <a:cubicBezTo>
                    <a:pt x="111757" y="12005"/>
                    <a:pt x="111531" y="11983"/>
                    <a:pt x="111312" y="11906"/>
                  </a:cubicBezTo>
                  <a:cubicBezTo>
                    <a:pt x="111157" y="11859"/>
                    <a:pt x="110978" y="11859"/>
                    <a:pt x="110812" y="11859"/>
                  </a:cubicBezTo>
                  <a:lnTo>
                    <a:pt x="109466" y="11859"/>
                  </a:lnTo>
                  <a:cubicBezTo>
                    <a:pt x="109385" y="11859"/>
                    <a:pt x="109299" y="11866"/>
                    <a:pt x="109216" y="11866"/>
                  </a:cubicBezTo>
                  <a:cubicBezTo>
                    <a:pt x="109154" y="11866"/>
                    <a:pt x="109094" y="11862"/>
                    <a:pt x="109038" y="11847"/>
                  </a:cubicBezTo>
                  <a:cubicBezTo>
                    <a:pt x="108558" y="11731"/>
                    <a:pt x="108075" y="11705"/>
                    <a:pt x="107590" y="11705"/>
                  </a:cubicBezTo>
                  <a:cubicBezTo>
                    <a:pt x="107201" y="11705"/>
                    <a:pt x="106812" y="11722"/>
                    <a:pt x="106422" y="11722"/>
                  </a:cubicBezTo>
                  <a:cubicBezTo>
                    <a:pt x="106297" y="11722"/>
                    <a:pt x="106173" y="11720"/>
                    <a:pt x="106049" y="11716"/>
                  </a:cubicBezTo>
                  <a:cubicBezTo>
                    <a:pt x="105886" y="11712"/>
                    <a:pt x="105722" y="11711"/>
                    <a:pt x="105557" y="11711"/>
                  </a:cubicBezTo>
                  <a:cubicBezTo>
                    <a:pt x="105228" y="11711"/>
                    <a:pt x="104894" y="11716"/>
                    <a:pt x="104561" y="11716"/>
                  </a:cubicBezTo>
                  <a:cubicBezTo>
                    <a:pt x="104228" y="11704"/>
                    <a:pt x="103894" y="11716"/>
                    <a:pt x="103573" y="11609"/>
                  </a:cubicBezTo>
                  <a:cubicBezTo>
                    <a:pt x="103460" y="11576"/>
                    <a:pt x="103340" y="11568"/>
                    <a:pt x="103219" y="11568"/>
                  </a:cubicBezTo>
                  <a:cubicBezTo>
                    <a:pt x="103123" y="11568"/>
                    <a:pt x="103025" y="11573"/>
                    <a:pt x="102930" y="11573"/>
                  </a:cubicBezTo>
                  <a:lnTo>
                    <a:pt x="99084" y="11573"/>
                  </a:lnTo>
                  <a:cubicBezTo>
                    <a:pt x="98894" y="11573"/>
                    <a:pt x="98703" y="11561"/>
                    <a:pt x="98513" y="11549"/>
                  </a:cubicBezTo>
                  <a:cubicBezTo>
                    <a:pt x="98382" y="11537"/>
                    <a:pt x="98298" y="11454"/>
                    <a:pt x="98286" y="11323"/>
                  </a:cubicBezTo>
                  <a:cubicBezTo>
                    <a:pt x="98262" y="11180"/>
                    <a:pt x="98262" y="11037"/>
                    <a:pt x="98262" y="10894"/>
                  </a:cubicBezTo>
                  <a:cubicBezTo>
                    <a:pt x="98262" y="10347"/>
                    <a:pt x="98262" y="9799"/>
                    <a:pt x="98262" y="9251"/>
                  </a:cubicBezTo>
                  <a:cubicBezTo>
                    <a:pt x="98262" y="8870"/>
                    <a:pt x="98286" y="8501"/>
                    <a:pt x="98155" y="8120"/>
                  </a:cubicBezTo>
                  <a:cubicBezTo>
                    <a:pt x="98096" y="7953"/>
                    <a:pt x="98120" y="7751"/>
                    <a:pt x="98120" y="7561"/>
                  </a:cubicBezTo>
                  <a:lnTo>
                    <a:pt x="98120" y="0"/>
                  </a:lnTo>
                  <a:lnTo>
                    <a:pt x="97405" y="0"/>
                  </a:lnTo>
                  <a:cubicBezTo>
                    <a:pt x="97417" y="2953"/>
                    <a:pt x="97417" y="5894"/>
                    <a:pt x="97417" y="8846"/>
                  </a:cubicBezTo>
                  <a:cubicBezTo>
                    <a:pt x="97417" y="9180"/>
                    <a:pt x="97453" y="9501"/>
                    <a:pt x="97512" y="9835"/>
                  </a:cubicBezTo>
                  <a:cubicBezTo>
                    <a:pt x="97584" y="10323"/>
                    <a:pt x="97536" y="10823"/>
                    <a:pt x="97536" y="11323"/>
                  </a:cubicBezTo>
                  <a:cubicBezTo>
                    <a:pt x="97536" y="11454"/>
                    <a:pt x="97429" y="11537"/>
                    <a:pt x="97298" y="11549"/>
                  </a:cubicBezTo>
                  <a:cubicBezTo>
                    <a:pt x="97131" y="11573"/>
                    <a:pt x="96965" y="11573"/>
                    <a:pt x="96798" y="11573"/>
                  </a:cubicBezTo>
                  <a:lnTo>
                    <a:pt x="92166" y="11573"/>
                  </a:lnTo>
                  <a:cubicBezTo>
                    <a:pt x="91881" y="11573"/>
                    <a:pt x="91607" y="11573"/>
                    <a:pt x="91321" y="11478"/>
                  </a:cubicBezTo>
                  <a:cubicBezTo>
                    <a:pt x="91194" y="11435"/>
                    <a:pt x="91054" y="11429"/>
                    <a:pt x="90919" y="11429"/>
                  </a:cubicBezTo>
                  <a:cubicBezTo>
                    <a:pt x="90866" y="11429"/>
                    <a:pt x="90813" y="11430"/>
                    <a:pt x="90762" y="11430"/>
                  </a:cubicBezTo>
                  <a:lnTo>
                    <a:pt x="89476" y="11430"/>
                  </a:lnTo>
                  <a:cubicBezTo>
                    <a:pt x="89394" y="11430"/>
                    <a:pt x="89308" y="11438"/>
                    <a:pt x="89226" y="11438"/>
                  </a:cubicBezTo>
                  <a:cubicBezTo>
                    <a:pt x="89164" y="11438"/>
                    <a:pt x="89103" y="11433"/>
                    <a:pt x="89047" y="11418"/>
                  </a:cubicBezTo>
                  <a:cubicBezTo>
                    <a:pt x="88504" y="11300"/>
                    <a:pt x="87958" y="11271"/>
                    <a:pt x="87412" y="11271"/>
                  </a:cubicBezTo>
                  <a:cubicBezTo>
                    <a:pt x="86907" y="11271"/>
                    <a:pt x="86402" y="11296"/>
                    <a:pt x="85898" y="11296"/>
                  </a:cubicBezTo>
                  <a:cubicBezTo>
                    <a:pt x="85741" y="11296"/>
                    <a:pt x="85584" y="11293"/>
                    <a:pt x="85428" y="11287"/>
                  </a:cubicBezTo>
                  <a:cubicBezTo>
                    <a:pt x="84975" y="11263"/>
                    <a:pt x="84523" y="11311"/>
                    <a:pt x="84082" y="11168"/>
                  </a:cubicBezTo>
                  <a:cubicBezTo>
                    <a:pt x="83990" y="11141"/>
                    <a:pt x="83893" y="11134"/>
                    <a:pt x="83795" y="11134"/>
                  </a:cubicBezTo>
                  <a:cubicBezTo>
                    <a:pt x="83677" y="11134"/>
                    <a:pt x="83556" y="11144"/>
                    <a:pt x="83439" y="11144"/>
                  </a:cubicBezTo>
                  <a:lnTo>
                    <a:pt x="73878" y="11144"/>
                  </a:lnTo>
                  <a:cubicBezTo>
                    <a:pt x="73774" y="11144"/>
                    <a:pt x="73682" y="11145"/>
                    <a:pt x="73600" y="11145"/>
                  </a:cubicBezTo>
                  <a:cubicBezTo>
                    <a:pt x="72948" y="11145"/>
                    <a:pt x="72986" y="11098"/>
                    <a:pt x="72986" y="10251"/>
                  </a:cubicBezTo>
                  <a:lnTo>
                    <a:pt x="72986" y="2191"/>
                  </a:lnTo>
                  <a:cubicBezTo>
                    <a:pt x="72986" y="1846"/>
                    <a:pt x="73009" y="1488"/>
                    <a:pt x="73081" y="1143"/>
                  </a:cubicBezTo>
                  <a:cubicBezTo>
                    <a:pt x="73164" y="774"/>
                    <a:pt x="73116" y="381"/>
                    <a:pt x="73128" y="0"/>
                  </a:cubicBezTo>
                  <a:lnTo>
                    <a:pt x="72414" y="0"/>
                  </a:lnTo>
                  <a:cubicBezTo>
                    <a:pt x="72414" y="3477"/>
                    <a:pt x="72414" y="6953"/>
                    <a:pt x="72414" y="10430"/>
                  </a:cubicBezTo>
                  <a:cubicBezTo>
                    <a:pt x="72414" y="11132"/>
                    <a:pt x="72414" y="11144"/>
                    <a:pt x="71712" y="11144"/>
                  </a:cubicBezTo>
                  <a:lnTo>
                    <a:pt x="68783" y="11144"/>
                  </a:lnTo>
                  <a:cubicBezTo>
                    <a:pt x="68544" y="11144"/>
                    <a:pt x="68306" y="11144"/>
                    <a:pt x="68080" y="11061"/>
                  </a:cubicBezTo>
                  <a:cubicBezTo>
                    <a:pt x="67937" y="11007"/>
                    <a:pt x="67787" y="10995"/>
                    <a:pt x="67637" y="10995"/>
                  </a:cubicBezTo>
                  <a:cubicBezTo>
                    <a:pt x="67525" y="10995"/>
                    <a:pt x="67413" y="11001"/>
                    <a:pt x="67306" y="11001"/>
                  </a:cubicBezTo>
                  <a:lnTo>
                    <a:pt x="55019" y="11001"/>
                  </a:lnTo>
                  <a:cubicBezTo>
                    <a:pt x="54952" y="11001"/>
                    <a:pt x="54884" y="11002"/>
                    <a:pt x="54817" y="11002"/>
                  </a:cubicBezTo>
                  <a:cubicBezTo>
                    <a:pt x="54483" y="11002"/>
                    <a:pt x="54154" y="10994"/>
                    <a:pt x="53816" y="10894"/>
                  </a:cubicBezTo>
                  <a:cubicBezTo>
                    <a:pt x="53711" y="10861"/>
                    <a:pt x="53594" y="10854"/>
                    <a:pt x="53474" y="10854"/>
                  </a:cubicBezTo>
                  <a:cubicBezTo>
                    <a:pt x="53378" y="10854"/>
                    <a:pt x="53281" y="10859"/>
                    <a:pt x="53185" y="10859"/>
                  </a:cubicBezTo>
                  <a:lnTo>
                    <a:pt x="46185" y="10859"/>
                  </a:lnTo>
                  <a:cubicBezTo>
                    <a:pt x="45423" y="10859"/>
                    <a:pt x="45387" y="10847"/>
                    <a:pt x="45434" y="10132"/>
                  </a:cubicBezTo>
                  <a:cubicBezTo>
                    <a:pt x="45482" y="9299"/>
                    <a:pt x="45601" y="8477"/>
                    <a:pt x="45577" y="7644"/>
                  </a:cubicBezTo>
                  <a:cubicBezTo>
                    <a:pt x="45756" y="7180"/>
                    <a:pt x="45661" y="6703"/>
                    <a:pt x="45720" y="6239"/>
                  </a:cubicBezTo>
                  <a:cubicBezTo>
                    <a:pt x="45815" y="5501"/>
                    <a:pt x="45804" y="4763"/>
                    <a:pt x="45875" y="4036"/>
                  </a:cubicBezTo>
                  <a:cubicBezTo>
                    <a:pt x="45935" y="3524"/>
                    <a:pt x="45911" y="2989"/>
                    <a:pt x="46018" y="2488"/>
                  </a:cubicBezTo>
                  <a:cubicBezTo>
                    <a:pt x="46173" y="1655"/>
                    <a:pt x="46101" y="834"/>
                    <a:pt x="46137" y="0"/>
                  </a:cubicBezTo>
                  <a:lnTo>
                    <a:pt x="45423" y="0"/>
                  </a:lnTo>
                  <a:cubicBezTo>
                    <a:pt x="45423" y="762"/>
                    <a:pt x="45434" y="1524"/>
                    <a:pt x="45423" y="2286"/>
                  </a:cubicBezTo>
                  <a:cubicBezTo>
                    <a:pt x="45423" y="2465"/>
                    <a:pt x="45411" y="2667"/>
                    <a:pt x="45351" y="2846"/>
                  </a:cubicBezTo>
                  <a:cubicBezTo>
                    <a:pt x="45303" y="3036"/>
                    <a:pt x="45292" y="3215"/>
                    <a:pt x="45292" y="3405"/>
                  </a:cubicBezTo>
                  <a:cubicBezTo>
                    <a:pt x="45280" y="3882"/>
                    <a:pt x="45315" y="4358"/>
                    <a:pt x="45161" y="4822"/>
                  </a:cubicBezTo>
                  <a:cubicBezTo>
                    <a:pt x="45113" y="4989"/>
                    <a:pt x="45149" y="5191"/>
                    <a:pt x="45149" y="5382"/>
                  </a:cubicBezTo>
                  <a:cubicBezTo>
                    <a:pt x="45137" y="5787"/>
                    <a:pt x="45161" y="6191"/>
                    <a:pt x="45042" y="6584"/>
                  </a:cubicBezTo>
                  <a:cubicBezTo>
                    <a:pt x="44970" y="6834"/>
                    <a:pt x="45006" y="7108"/>
                    <a:pt x="45006" y="7370"/>
                  </a:cubicBezTo>
                  <a:cubicBezTo>
                    <a:pt x="44982" y="7882"/>
                    <a:pt x="45018" y="8406"/>
                    <a:pt x="44887" y="8918"/>
                  </a:cubicBezTo>
                  <a:cubicBezTo>
                    <a:pt x="44803" y="9263"/>
                    <a:pt x="44863" y="9632"/>
                    <a:pt x="44863" y="9989"/>
                  </a:cubicBezTo>
                  <a:cubicBezTo>
                    <a:pt x="44863" y="10820"/>
                    <a:pt x="44892" y="10859"/>
                    <a:pt x="44243" y="10859"/>
                  </a:cubicBezTo>
                  <a:cubicBezTo>
                    <a:pt x="44175" y="10859"/>
                    <a:pt x="44101" y="10859"/>
                    <a:pt x="44018" y="10859"/>
                  </a:cubicBezTo>
                  <a:lnTo>
                    <a:pt x="38315" y="10859"/>
                  </a:lnTo>
                  <a:cubicBezTo>
                    <a:pt x="38219" y="10859"/>
                    <a:pt x="38124" y="10857"/>
                    <a:pt x="38029" y="10857"/>
                  </a:cubicBezTo>
                  <a:cubicBezTo>
                    <a:pt x="37792" y="10857"/>
                    <a:pt x="37556" y="10869"/>
                    <a:pt x="37326" y="10954"/>
                  </a:cubicBezTo>
                  <a:cubicBezTo>
                    <a:pt x="37172" y="11013"/>
                    <a:pt x="36993" y="10990"/>
                    <a:pt x="36826" y="11001"/>
                  </a:cubicBezTo>
                  <a:lnTo>
                    <a:pt x="35267" y="11001"/>
                  </a:lnTo>
                  <a:cubicBezTo>
                    <a:pt x="35165" y="11001"/>
                    <a:pt x="35063" y="11000"/>
                    <a:pt x="34962" y="11000"/>
                  </a:cubicBezTo>
                  <a:cubicBezTo>
                    <a:pt x="34683" y="11000"/>
                    <a:pt x="34406" y="11013"/>
                    <a:pt x="34135" y="11109"/>
                  </a:cubicBezTo>
                  <a:cubicBezTo>
                    <a:pt x="34049" y="11142"/>
                    <a:pt x="33956" y="11149"/>
                    <a:pt x="33862" y="11149"/>
                  </a:cubicBezTo>
                  <a:cubicBezTo>
                    <a:pt x="33786" y="11149"/>
                    <a:pt x="33709" y="11144"/>
                    <a:pt x="33635" y="11144"/>
                  </a:cubicBezTo>
                  <a:lnTo>
                    <a:pt x="31504" y="11144"/>
                  </a:lnTo>
                  <a:cubicBezTo>
                    <a:pt x="31433" y="11146"/>
                    <a:pt x="31363" y="11147"/>
                    <a:pt x="31292" y="11147"/>
                  </a:cubicBezTo>
                  <a:cubicBezTo>
                    <a:pt x="31217" y="11147"/>
                    <a:pt x="31142" y="11146"/>
                    <a:pt x="31067" y="11146"/>
                  </a:cubicBezTo>
                  <a:cubicBezTo>
                    <a:pt x="30738" y="11146"/>
                    <a:pt x="30410" y="11156"/>
                    <a:pt x="30087" y="11263"/>
                  </a:cubicBezTo>
                  <a:cubicBezTo>
                    <a:pt x="29998" y="11287"/>
                    <a:pt x="29903" y="11293"/>
                    <a:pt x="29806" y="11293"/>
                  </a:cubicBezTo>
                  <a:cubicBezTo>
                    <a:pt x="29709" y="11293"/>
                    <a:pt x="29611" y="11287"/>
                    <a:pt x="29516" y="11287"/>
                  </a:cubicBezTo>
                  <a:lnTo>
                    <a:pt x="25813" y="11287"/>
                  </a:lnTo>
                  <a:cubicBezTo>
                    <a:pt x="25699" y="11287"/>
                    <a:pt x="25584" y="11286"/>
                    <a:pt x="25470" y="11286"/>
                  </a:cubicBezTo>
                  <a:cubicBezTo>
                    <a:pt x="25157" y="11286"/>
                    <a:pt x="24845" y="11298"/>
                    <a:pt x="24539" y="11394"/>
                  </a:cubicBezTo>
                  <a:cubicBezTo>
                    <a:pt x="24453" y="11427"/>
                    <a:pt x="24360" y="11435"/>
                    <a:pt x="24265" y="11435"/>
                  </a:cubicBezTo>
                  <a:cubicBezTo>
                    <a:pt x="24189" y="11435"/>
                    <a:pt x="24113" y="11430"/>
                    <a:pt x="24039" y="11430"/>
                  </a:cubicBezTo>
                  <a:lnTo>
                    <a:pt x="18979" y="11430"/>
                  </a:lnTo>
                  <a:cubicBezTo>
                    <a:pt x="18884" y="11430"/>
                    <a:pt x="18788" y="11430"/>
                    <a:pt x="18693" y="11418"/>
                  </a:cubicBezTo>
                  <a:cubicBezTo>
                    <a:pt x="18360" y="11406"/>
                    <a:pt x="18300" y="11347"/>
                    <a:pt x="18288" y="10978"/>
                  </a:cubicBezTo>
                  <a:cubicBezTo>
                    <a:pt x="18276" y="10835"/>
                    <a:pt x="18288" y="10692"/>
                    <a:pt x="18288" y="10549"/>
                  </a:cubicBezTo>
                  <a:cubicBezTo>
                    <a:pt x="18288" y="7037"/>
                    <a:pt x="18288" y="3512"/>
                    <a:pt x="18288" y="0"/>
                  </a:cubicBez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27"/>
            <p:cNvSpPr/>
            <p:nvPr/>
          </p:nvSpPr>
          <p:spPr>
            <a:xfrm>
              <a:off x="7375600" y="758550"/>
              <a:ext cx="3300" cy="53600"/>
            </a:xfrm>
            <a:custGeom>
              <a:avLst/>
              <a:gdLst/>
              <a:ahLst/>
              <a:cxnLst/>
              <a:rect l="l" t="t" r="r" b="b"/>
              <a:pathLst>
                <a:path w="132" h="2144" extrusionOk="0">
                  <a:moveTo>
                    <a:pt x="132" y="1"/>
                  </a:moveTo>
                  <a:cubicBezTo>
                    <a:pt x="96" y="72"/>
                    <a:pt x="13" y="156"/>
                    <a:pt x="13" y="239"/>
                  </a:cubicBezTo>
                  <a:cubicBezTo>
                    <a:pt x="1" y="787"/>
                    <a:pt x="1" y="1346"/>
                    <a:pt x="13" y="1906"/>
                  </a:cubicBezTo>
                  <a:cubicBezTo>
                    <a:pt x="13" y="1977"/>
                    <a:pt x="96" y="2061"/>
                    <a:pt x="132" y="2144"/>
                  </a:cubicBezTo>
                  <a:lnTo>
                    <a:pt x="132"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7"/>
            <p:cNvSpPr/>
            <p:nvPr/>
          </p:nvSpPr>
          <p:spPr>
            <a:xfrm>
              <a:off x="7375600" y="883575"/>
              <a:ext cx="3300" cy="50025"/>
            </a:xfrm>
            <a:custGeom>
              <a:avLst/>
              <a:gdLst/>
              <a:ahLst/>
              <a:cxnLst/>
              <a:rect l="l" t="t" r="r" b="b"/>
              <a:pathLst>
                <a:path w="132" h="2001" extrusionOk="0">
                  <a:moveTo>
                    <a:pt x="132" y="0"/>
                  </a:moveTo>
                  <a:cubicBezTo>
                    <a:pt x="96" y="72"/>
                    <a:pt x="13" y="155"/>
                    <a:pt x="13" y="227"/>
                  </a:cubicBezTo>
                  <a:cubicBezTo>
                    <a:pt x="1" y="739"/>
                    <a:pt x="1" y="1251"/>
                    <a:pt x="13" y="1762"/>
                  </a:cubicBezTo>
                  <a:cubicBezTo>
                    <a:pt x="13" y="1834"/>
                    <a:pt x="96" y="1917"/>
                    <a:pt x="132" y="2001"/>
                  </a:cubicBezTo>
                  <a:lnTo>
                    <a:pt x="132" y="1989"/>
                  </a:lnTo>
                  <a:lnTo>
                    <a:pt x="132" y="0"/>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27"/>
            <p:cNvSpPr/>
            <p:nvPr/>
          </p:nvSpPr>
          <p:spPr>
            <a:xfrm>
              <a:off x="7374425" y="579950"/>
              <a:ext cx="4475" cy="25050"/>
            </a:xfrm>
            <a:custGeom>
              <a:avLst/>
              <a:gdLst/>
              <a:ahLst/>
              <a:cxnLst/>
              <a:rect l="l" t="t" r="r" b="b"/>
              <a:pathLst>
                <a:path w="179" h="1002" extrusionOk="0">
                  <a:moveTo>
                    <a:pt x="179" y="1"/>
                  </a:moveTo>
                  <a:cubicBezTo>
                    <a:pt x="0" y="394"/>
                    <a:pt x="0" y="608"/>
                    <a:pt x="179" y="1001"/>
                  </a:cubicBezTo>
                  <a:lnTo>
                    <a:pt x="179"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27"/>
            <p:cNvSpPr/>
            <p:nvPr/>
          </p:nvSpPr>
          <p:spPr>
            <a:xfrm>
              <a:off x="7373825" y="1154725"/>
              <a:ext cx="5075" cy="21475"/>
            </a:xfrm>
            <a:custGeom>
              <a:avLst/>
              <a:gdLst/>
              <a:ahLst/>
              <a:cxnLst/>
              <a:rect l="l" t="t" r="r" b="b"/>
              <a:pathLst>
                <a:path w="203" h="859" extrusionOk="0">
                  <a:moveTo>
                    <a:pt x="203" y="1"/>
                  </a:moveTo>
                  <a:cubicBezTo>
                    <a:pt x="1" y="287"/>
                    <a:pt x="1" y="572"/>
                    <a:pt x="203" y="858"/>
                  </a:cubicBezTo>
                  <a:lnTo>
                    <a:pt x="203"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7"/>
            <p:cNvSpPr/>
            <p:nvPr/>
          </p:nvSpPr>
          <p:spPr>
            <a:xfrm>
              <a:off x="7374125" y="619250"/>
              <a:ext cx="4775" cy="17875"/>
            </a:xfrm>
            <a:custGeom>
              <a:avLst/>
              <a:gdLst/>
              <a:ahLst/>
              <a:cxnLst/>
              <a:rect l="l" t="t" r="r" b="b"/>
              <a:pathLst>
                <a:path w="191" h="715" extrusionOk="0">
                  <a:moveTo>
                    <a:pt x="191" y="1"/>
                  </a:moveTo>
                  <a:cubicBezTo>
                    <a:pt x="0" y="239"/>
                    <a:pt x="0" y="477"/>
                    <a:pt x="191" y="715"/>
                  </a:cubicBezTo>
                  <a:lnTo>
                    <a:pt x="191"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7"/>
            <p:cNvSpPr/>
            <p:nvPr/>
          </p:nvSpPr>
          <p:spPr>
            <a:xfrm>
              <a:off x="7374125" y="679975"/>
              <a:ext cx="4775" cy="17875"/>
            </a:xfrm>
            <a:custGeom>
              <a:avLst/>
              <a:gdLst/>
              <a:ahLst/>
              <a:cxnLst/>
              <a:rect l="l" t="t" r="r" b="b"/>
              <a:pathLst>
                <a:path w="191" h="715" extrusionOk="0">
                  <a:moveTo>
                    <a:pt x="191" y="0"/>
                  </a:moveTo>
                  <a:cubicBezTo>
                    <a:pt x="0" y="239"/>
                    <a:pt x="0" y="477"/>
                    <a:pt x="191" y="715"/>
                  </a:cubicBezTo>
                  <a:lnTo>
                    <a:pt x="191" y="0"/>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27"/>
            <p:cNvSpPr/>
            <p:nvPr/>
          </p:nvSpPr>
          <p:spPr>
            <a:xfrm>
              <a:off x="7374125" y="1033300"/>
              <a:ext cx="4775" cy="17875"/>
            </a:xfrm>
            <a:custGeom>
              <a:avLst/>
              <a:gdLst/>
              <a:ahLst/>
              <a:cxnLst/>
              <a:rect l="l" t="t" r="r" b="b"/>
              <a:pathLst>
                <a:path w="191" h="715" extrusionOk="0">
                  <a:moveTo>
                    <a:pt x="191" y="0"/>
                  </a:moveTo>
                  <a:cubicBezTo>
                    <a:pt x="0" y="238"/>
                    <a:pt x="0" y="476"/>
                    <a:pt x="191" y="715"/>
                  </a:cubicBezTo>
                  <a:lnTo>
                    <a:pt x="191" y="0"/>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27"/>
            <p:cNvSpPr/>
            <p:nvPr/>
          </p:nvSpPr>
          <p:spPr>
            <a:xfrm>
              <a:off x="7374425" y="1115450"/>
              <a:ext cx="4475" cy="14300"/>
            </a:xfrm>
            <a:custGeom>
              <a:avLst/>
              <a:gdLst/>
              <a:ahLst/>
              <a:cxnLst/>
              <a:rect l="l" t="t" r="r" b="b"/>
              <a:pathLst>
                <a:path w="179" h="572" extrusionOk="0">
                  <a:moveTo>
                    <a:pt x="179" y="0"/>
                  </a:moveTo>
                  <a:cubicBezTo>
                    <a:pt x="0" y="274"/>
                    <a:pt x="0" y="298"/>
                    <a:pt x="179" y="572"/>
                  </a:cubicBezTo>
                  <a:lnTo>
                    <a:pt x="179" y="0"/>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27"/>
            <p:cNvSpPr/>
            <p:nvPr/>
          </p:nvSpPr>
          <p:spPr>
            <a:xfrm>
              <a:off x="7374725" y="826425"/>
              <a:ext cx="4175" cy="10725"/>
            </a:xfrm>
            <a:custGeom>
              <a:avLst/>
              <a:gdLst/>
              <a:ahLst/>
              <a:cxnLst/>
              <a:rect l="l" t="t" r="r" b="b"/>
              <a:pathLst>
                <a:path w="167" h="429" extrusionOk="0">
                  <a:moveTo>
                    <a:pt x="167" y="0"/>
                  </a:moveTo>
                  <a:cubicBezTo>
                    <a:pt x="0" y="203"/>
                    <a:pt x="0" y="215"/>
                    <a:pt x="167" y="429"/>
                  </a:cubicBezTo>
                  <a:lnTo>
                    <a:pt x="167" y="0"/>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27"/>
            <p:cNvSpPr/>
            <p:nvPr/>
          </p:nvSpPr>
          <p:spPr>
            <a:xfrm>
              <a:off x="7376200" y="847850"/>
              <a:ext cx="2700" cy="10750"/>
            </a:xfrm>
            <a:custGeom>
              <a:avLst/>
              <a:gdLst/>
              <a:ahLst/>
              <a:cxnLst/>
              <a:rect l="l" t="t" r="r" b="b"/>
              <a:pathLst>
                <a:path w="108" h="430" extrusionOk="0">
                  <a:moveTo>
                    <a:pt x="108" y="1"/>
                  </a:moveTo>
                  <a:cubicBezTo>
                    <a:pt x="1" y="143"/>
                    <a:pt x="1" y="286"/>
                    <a:pt x="108" y="429"/>
                  </a:cubicBezTo>
                  <a:lnTo>
                    <a:pt x="108"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7"/>
            <p:cNvSpPr/>
            <p:nvPr/>
          </p:nvSpPr>
          <p:spPr>
            <a:xfrm>
              <a:off x="7376200" y="2793625"/>
              <a:ext cx="2700" cy="10750"/>
            </a:xfrm>
            <a:custGeom>
              <a:avLst/>
              <a:gdLst/>
              <a:ahLst/>
              <a:cxnLst/>
              <a:rect l="l" t="t" r="r" b="b"/>
              <a:pathLst>
                <a:path w="108" h="430" extrusionOk="0">
                  <a:moveTo>
                    <a:pt x="108" y="1"/>
                  </a:moveTo>
                  <a:cubicBezTo>
                    <a:pt x="1" y="143"/>
                    <a:pt x="1" y="286"/>
                    <a:pt x="108" y="429"/>
                  </a:cubicBezTo>
                  <a:lnTo>
                    <a:pt x="108"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7"/>
            <p:cNvSpPr/>
            <p:nvPr/>
          </p:nvSpPr>
          <p:spPr>
            <a:xfrm>
              <a:off x="7375600" y="665675"/>
              <a:ext cx="3300" cy="7175"/>
            </a:xfrm>
            <a:custGeom>
              <a:avLst/>
              <a:gdLst/>
              <a:ahLst/>
              <a:cxnLst/>
              <a:rect l="l" t="t" r="r" b="b"/>
              <a:pathLst>
                <a:path w="132" h="287" extrusionOk="0">
                  <a:moveTo>
                    <a:pt x="132" y="1"/>
                  </a:moveTo>
                  <a:cubicBezTo>
                    <a:pt x="1" y="96"/>
                    <a:pt x="1" y="191"/>
                    <a:pt x="132" y="287"/>
                  </a:cubicBezTo>
                  <a:lnTo>
                    <a:pt x="132"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27"/>
            <p:cNvSpPr/>
            <p:nvPr/>
          </p:nvSpPr>
          <p:spPr>
            <a:xfrm>
              <a:off x="7375600" y="869275"/>
              <a:ext cx="3300" cy="7175"/>
            </a:xfrm>
            <a:custGeom>
              <a:avLst/>
              <a:gdLst/>
              <a:ahLst/>
              <a:cxnLst/>
              <a:rect l="l" t="t" r="r" b="b"/>
              <a:pathLst>
                <a:path w="132" h="287" extrusionOk="0">
                  <a:moveTo>
                    <a:pt x="132" y="1"/>
                  </a:moveTo>
                  <a:cubicBezTo>
                    <a:pt x="1" y="96"/>
                    <a:pt x="1" y="191"/>
                    <a:pt x="132" y="287"/>
                  </a:cubicBezTo>
                  <a:lnTo>
                    <a:pt x="132"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27"/>
            <p:cNvSpPr/>
            <p:nvPr/>
          </p:nvSpPr>
          <p:spPr>
            <a:xfrm>
              <a:off x="7375600" y="2736475"/>
              <a:ext cx="3300" cy="7175"/>
            </a:xfrm>
            <a:custGeom>
              <a:avLst/>
              <a:gdLst/>
              <a:ahLst/>
              <a:cxnLst/>
              <a:rect l="l" t="t" r="r" b="b"/>
              <a:pathLst>
                <a:path w="132" h="287" extrusionOk="0">
                  <a:moveTo>
                    <a:pt x="132" y="1"/>
                  </a:moveTo>
                  <a:cubicBezTo>
                    <a:pt x="1" y="96"/>
                    <a:pt x="1" y="191"/>
                    <a:pt x="132" y="286"/>
                  </a:cubicBezTo>
                  <a:lnTo>
                    <a:pt x="132"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27"/>
            <p:cNvSpPr/>
            <p:nvPr/>
          </p:nvSpPr>
          <p:spPr>
            <a:xfrm>
              <a:off x="7375600" y="1843800"/>
              <a:ext cx="3300" cy="7175"/>
            </a:xfrm>
            <a:custGeom>
              <a:avLst/>
              <a:gdLst/>
              <a:ahLst/>
              <a:cxnLst/>
              <a:rect l="l" t="t" r="r" b="b"/>
              <a:pathLst>
                <a:path w="132" h="287" extrusionOk="0">
                  <a:moveTo>
                    <a:pt x="132" y="1"/>
                  </a:moveTo>
                  <a:cubicBezTo>
                    <a:pt x="1" y="96"/>
                    <a:pt x="1" y="191"/>
                    <a:pt x="132" y="287"/>
                  </a:cubicBezTo>
                  <a:lnTo>
                    <a:pt x="132"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27"/>
            <p:cNvSpPr/>
            <p:nvPr/>
          </p:nvSpPr>
          <p:spPr>
            <a:xfrm>
              <a:off x="7377700" y="554950"/>
              <a:ext cx="1200" cy="3600"/>
            </a:xfrm>
            <a:custGeom>
              <a:avLst/>
              <a:gdLst/>
              <a:ahLst/>
              <a:cxnLst/>
              <a:rect l="l" t="t" r="r" b="b"/>
              <a:pathLst>
                <a:path w="48" h="144" extrusionOk="0">
                  <a:moveTo>
                    <a:pt x="48" y="1"/>
                  </a:moveTo>
                  <a:cubicBezTo>
                    <a:pt x="36" y="13"/>
                    <a:pt x="0" y="37"/>
                    <a:pt x="12" y="49"/>
                  </a:cubicBezTo>
                  <a:cubicBezTo>
                    <a:pt x="12" y="84"/>
                    <a:pt x="36" y="108"/>
                    <a:pt x="48" y="144"/>
                  </a:cubicBezTo>
                  <a:lnTo>
                    <a:pt x="48"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27"/>
            <p:cNvSpPr/>
            <p:nvPr/>
          </p:nvSpPr>
          <p:spPr>
            <a:xfrm>
              <a:off x="7377700" y="2033125"/>
              <a:ext cx="1200" cy="3600"/>
            </a:xfrm>
            <a:custGeom>
              <a:avLst/>
              <a:gdLst/>
              <a:ahLst/>
              <a:cxnLst/>
              <a:rect l="l" t="t" r="r" b="b"/>
              <a:pathLst>
                <a:path w="48" h="144" extrusionOk="0">
                  <a:moveTo>
                    <a:pt x="48" y="0"/>
                  </a:moveTo>
                  <a:cubicBezTo>
                    <a:pt x="36" y="12"/>
                    <a:pt x="0" y="36"/>
                    <a:pt x="0" y="48"/>
                  </a:cubicBezTo>
                  <a:cubicBezTo>
                    <a:pt x="12" y="72"/>
                    <a:pt x="36" y="107"/>
                    <a:pt x="48" y="143"/>
                  </a:cubicBezTo>
                  <a:lnTo>
                    <a:pt x="48" y="0"/>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27"/>
            <p:cNvSpPr/>
            <p:nvPr/>
          </p:nvSpPr>
          <p:spPr>
            <a:xfrm>
              <a:off x="7375325" y="5149875"/>
              <a:ext cx="4275" cy="3875"/>
            </a:xfrm>
            <a:custGeom>
              <a:avLst/>
              <a:gdLst/>
              <a:ahLst/>
              <a:cxnLst/>
              <a:rect l="l" t="t" r="r" b="b"/>
              <a:pathLst>
                <a:path w="171" h="155" extrusionOk="0">
                  <a:moveTo>
                    <a:pt x="143" y="0"/>
                  </a:moveTo>
                  <a:lnTo>
                    <a:pt x="0" y="143"/>
                  </a:lnTo>
                  <a:cubicBezTo>
                    <a:pt x="28" y="151"/>
                    <a:pt x="52" y="155"/>
                    <a:pt x="73" y="155"/>
                  </a:cubicBezTo>
                  <a:cubicBezTo>
                    <a:pt x="148" y="155"/>
                    <a:pt x="171" y="103"/>
                    <a:pt x="143" y="0"/>
                  </a:cubicBez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1" name="Google Shape;751;p27"/>
          <p:cNvSpPr txBox="1">
            <a:spLocks noGrp="1"/>
          </p:cNvSpPr>
          <p:nvPr>
            <p:ph type="subTitle" idx="1"/>
          </p:nvPr>
        </p:nvSpPr>
        <p:spPr>
          <a:xfrm>
            <a:off x="724225" y="1562400"/>
            <a:ext cx="2745900" cy="539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400">
                <a:latin typeface="Londrina Solid"/>
                <a:ea typeface="Londrina Solid"/>
                <a:cs typeface="Londrina Solid"/>
                <a:sym typeface="Londrina Solid"/>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752" name="Google Shape;752;p27"/>
          <p:cNvSpPr txBox="1">
            <a:spLocks noGrp="1"/>
          </p:cNvSpPr>
          <p:nvPr>
            <p:ph type="subTitle" idx="2"/>
          </p:nvPr>
        </p:nvSpPr>
        <p:spPr>
          <a:xfrm>
            <a:off x="5678111" y="1562400"/>
            <a:ext cx="2745900" cy="539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400">
                <a:latin typeface="Londrina Solid"/>
                <a:ea typeface="Londrina Solid"/>
                <a:cs typeface="Londrina Solid"/>
                <a:sym typeface="Londrina Solid"/>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753" name="Google Shape;753;p27"/>
          <p:cNvSpPr txBox="1">
            <a:spLocks noGrp="1"/>
          </p:cNvSpPr>
          <p:nvPr>
            <p:ph type="title"/>
          </p:nvPr>
        </p:nvSpPr>
        <p:spPr>
          <a:xfrm>
            <a:off x="720000" y="535000"/>
            <a:ext cx="7704000" cy="4827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3700"/>
              <a:buNone/>
              <a:defRPr sz="37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54" name="Google Shape;754;p27"/>
          <p:cNvSpPr txBox="1">
            <a:spLocks noGrp="1"/>
          </p:cNvSpPr>
          <p:nvPr>
            <p:ph type="body" idx="3"/>
          </p:nvPr>
        </p:nvSpPr>
        <p:spPr>
          <a:xfrm>
            <a:off x="724225" y="2033900"/>
            <a:ext cx="2745900" cy="19575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accent2"/>
              </a:buClr>
              <a:buSzPts val="1400"/>
              <a:buChar char="●"/>
              <a:defRPr sz="1400">
                <a:solidFill>
                  <a:srgbClr val="434343"/>
                </a:solidFill>
              </a:defRPr>
            </a:lvl1pPr>
            <a:lvl2pPr marL="914400" lvl="1" indent="-317500" rtl="0">
              <a:lnSpc>
                <a:spcPct val="115000"/>
              </a:lnSpc>
              <a:spcBef>
                <a:spcPts val="0"/>
              </a:spcBef>
              <a:spcAft>
                <a:spcPts val="0"/>
              </a:spcAft>
              <a:buClr>
                <a:srgbClr val="434343"/>
              </a:buClr>
              <a:buSzPts val="1400"/>
              <a:buChar char="○"/>
              <a:defRPr>
                <a:solidFill>
                  <a:srgbClr val="434343"/>
                </a:solidFill>
              </a:defRPr>
            </a:lvl2pPr>
            <a:lvl3pPr marL="1371600" lvl="2" indent="-317500" rtl="0">
              <a:lnSpc>
                <a:spcPct val="115000"/>
              </a:lnSpc>
              <a:spcBef>
                <a:spcPts val="0"/>
              </a:spcBef>
              <a:spcAft>
                <a:spcPts val="0"/>
              </a:spcAft>
              <a:buClr>
                <a:srgbClr val="434343"/>
              </a:buClr>
              <a:buSzPts val="1400"/>
              <a:buChar char="■"/>
              <a:defRPr>
                <a:solidFill>
                  <a:srgbClr val="434343"/>
                </a:solidFill>
              </a:defRPr>
            </a:lvl3pPr>
            <a:lvl4pPr marL="1828800" lvl="3" indent="-317500" rtl="0">
              <a:lnSpc>
                <a:spcPct val="115000"/>
              </a:lnSpc>
              <a:spcBef>
                <a:spcPts val="0"/>
              </a:spcBef>
              <a:spcAft>
                <a:spcPts val="0"/>
              </a:spcAft>
              <a:buClr>
                <a:srgbClr val="434343"/>
              </a:buClr>
              <a:buSzPts val="1400"/>
              <a:buChar char="●"/>
              <a:defRPr>
                <a:solidFill>
                  <a:srgbClr val="434343"/>
                </a:solidFill>
              </a:defRPr>
            </a:lvl4pPr>
            <a:lvl5pPr marL="2286000" lvl="4" indent="-317500" rtl="0">
              <a:lnSpc>
                <a:spcPct val="115000"/>
              </a:lnSpc>
              <a:spcBef>
                <a:spcPts val="0"/>
              </a:spcBef>
              <a:spcAft>
                <a:spcPts val="0"/>
              </a:spcAft>
              <a:buClr>
                <a:srgbClr val="434343"/>
              </a:buClr>
              <a:buSzPts val="1400"/>
              <a:buChar char="○"/>
              <a:defRPr>
                <a:solidFill>
                  <a:srgbClr val="434343"/>
                </a:solidFill>
              </a:defRPr>
            </a:lvl5pPr>
            <a:lvl6pPr marL="2743200" lvl="5" indent="-317500" rtl="0">
              <a:lnSpc>
                <a:spcPct val="115000"/>
              </a:lnSpc>
              <a:spcBef>
                <a:spcPts val="0"/>
              </a:spcBef>
              <a:spcAft>
                <a:spcPts val="0"/>
              </a:spcAft>
              <a:buClr>
                <a:srgbClr val="434343"/>
              </a:buClr>
              <a:buSzPts val="1400"/>
              <a:buChar char="■"/>
              <a:defRPr>
                <a:solidFill>
                  <a:srgbClr val="434343"/>
                </a:solidFill>
              </a:defRPr>
            </a:lvl6pPr>
            <a:lvl7pPr marL="3200400" lvl="6" indent="-317500" rtl="0">
              <a:lnSpc>
                <a:spcPct val="115000"/>
              </a:lnSpc>
              <a:spcBef>
                <a:spcPts val="0"/>
              </a:spcBef>
              <a:spcAft>
                <a:spcPts val="0"/>
              </a:spcAft>
              <a:buClr>
                <a:srgbClr val="434343"/>
              </a:buClr>
              <a:buSzPts val="1400"/>
              <a:buChar char="●"/>
              <a:defRPr>
                <a:solidFill>
                  <a:srgbClr val="434343"/>
                </a:solidFill>
              </a:defRPr>
            </a:lvl7pPr>
            <a:lvl8pPr marL="3657600" lvl="7" indent="-317500" rtl="0">
              <a:lnSpc>
                <a:spcPct val="115000"/>
              </a:lnSpc>
              <a:spcBef>
                <a:spcPts val="0"/>
              </a:spcBef>
              <a:spcAft>
                <a:spcPts val="0"/>
              </a:spcAft>
              <a:buClr>
                <a:srgbClr val="434343"/>
              </a:buClr>
              <a:buSzPts val="1400"/>
              <a:buChar char="○"/>
              <a:defRPr>
                <a:solidFill>
                  <a:srgbClr val="434343"/>
                </a:solidFill>
              </a:defRPr>
            </a:lvl8pPr>
            <a:lvl9pPr marL="4114800" lvl="8" indent="-317500" rtl="0">
              <a:lnSpc>
                <a:spcPct val="115000"/>
              </a:lnSpc>
              <a:spcBef>
                <a:spcPts val="0"/>
              </a:spcBef>
              <a:spcAft>
                <a:spcPts val="0"/>
              </a:spcAft>
              <a:buClr>
                <a:srgbClr val="434343"/>
              </a:buClr>
              <a:buSzPts val="1400"/>
              <a:buChar char="■"/>
              <a:defRPr>
                <a:solidFill>
                  <a:srgbClr val="434343"/>
                </a:solidFill>
              </a:defRPr>
            </a:lvl9pPr>
          </a:lstStyle>
          <a:p>
            <a:endParaRPr/>
          </a:p>
        </p:txBody>
      </p:sp>
      <p:sp>
        <p:nvSpPr>
          <p:cNvPr id="755" name="Google Shape;755;p27"/>
          <p:cNvSpPr txBox="1">
            <a:spLocks noGrp="1"/>
          </p:cNvSpPr>
          <p:nvPr>
            <p:ph type="body" idx="4"/>
          </p:nvPr>
        </p:nvSpPr>
        <p:spPr>
          <a:xfrm>
            <a:off x="5678111" y="2033900"/>
            <a:ext cx="2745900" cy="19575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accent2"/>
              </a:buClr>
              <a:buSzPts val="1400"/>
              <a:buChar char="●"/>
              <a:defRPr sz="1400">
                <a:solidFill>
                  <a:srgbClr val="434343"/>
                </a:solidFill>
              </a:defRPr>
            </a:lvl1pPr>
            <a:lvl2pPr marL="914400" lvl="1" indent="-317500" rtl="0">
              <a:lnSpc>
                <a:spcPct val="115000"/>
              </a:lnSpc>
              <a:spcBef>
                <a:spcPts val="0"/>
              </a:spcBef>
              <a:spcAft>
                <a:spcPts val="0"/>
              </a:spcAft>
              <a:buClr>
                <a:srgbClr val="434343"/>
              </a:buClr>
              <a:buSzPts val="1400"/>
              <a:buChar char="○"/>
              <a:defRPr>
                <a:solidFill>
                  <a:srgbClr val="434343"/>
                </a:solidFill>
              </a:defRPr>
            </a:lvl2pPr>
            <a:lvl3pPr marL="1371600" lvl="2" indent="-317500" rtl="0">
              <a:lnSpc>
                <a:spcPct val="115000"/>
              </a:lnSpc>
              <a:spcBef>
                <a:spcPts val="0"/>
              </a:spcBef>
              <a:spcAft>
                <a:spcPts val="0"/>
              </a:spcAft>
              <a:buClr>
                <a:srgbClr val="434343"/>
              </a:buClr>
              <a:buSzPts val="1400"/>
              <a:buChar char="■"/>
              <a:defRPr>
                <a:solidFill>
                  <a:srgbClr val="434343"/>
                </a:solidFill>
              </a:defRPr>
            </a:lvl3pPr>
            <a:lvl4pPr marL="1828800" lvl="3" indent="-317500" rtl="0">
              <a:lnSpc>
                <a:spcPct val="115000"/>
              </a:lnSpc>
              <a:spcBef>
                <a:spcPts val="0"/>
              </a:spcBef>
              <a:spcAft>
                <a:spcPts val="0"/>
              </a:spcAft>
              <a:buClr>
                <a:srgbClr val="434343"/>
              </a:buClr>
              <a:buSzPts val="1400"/>
              <a:buChar char="●"/>
              <a:defRPr>
                <a:solidFill>
                  <a:srgbClr val="434343"/>
                </a:solidFill>
              </a:defRPr>
            </a:lvl4pPr>
            <a:lvl5pPr marL="2286000" lvl="4" indent="-317500" rtl="0">
              <a:lnSpc>
                <a:spcPct val="115000"/>
              </a:lnSpc>
              <a:spcBef>
                <a:spcPts val="0"/>
              </a:spcBef>
              <a:spcAft>
                <a:spcPts val="0"/>
              </a:spcAft>
              <a:buClr>
                <a:srgbClr val="434343"/>
              </a:buClr>
              <a:buSzPts val="1400"/>
              <a:buChar char="○"/>
              <a:defRPr>
                <a:solidFill>
                  <a:srgbClr val="434343"/>
                </a:solidFill>
              </a:defRPr>
            </a:lvl5pPr>
            <a:lvl6pPr marL="2743200" lvl="5" indent="-317500" rtl="0">
              <a:lnSpc>
                <a:spcPct val="115000"/>
              </a:lnSpc>
              <a:spcBef>
                <a:spcPts val="0"/>
              </a:spcBef>
              <a:spcAft>
                <a:spcPts val="0"/>
              </a:spcAft>
              <a:buClr>
                <a:srgbClr val="434343"/>
              </a:buClr>
              <a:buSzPts val="1400"/>
              <a:buChar char="■"/>
              <a:defRPr>
                <a:solidFill>
                  <a:srgbClr val="434343"/>
                </a:solidFill>
              </a:defRPr>
            </a:lvl6pPr>
            <a:lvl7pPr marL="3200400" lvl="6" indent="-317500" rtl="0">
              <a:lnSpc>
                <a:spcPct val="115000"/>
              </a:lnSpc>
              <a:spcBef>
                <a:spcPts val="0"/>
              </a:spcBef>
              <a:spcAft>
                <a:spcPts val="0"/>
              </a:spcAft>
              <a:buClr>
                <a:srgbClr val="434343"/>
              </a:buClr>
              <a:buSzPts val="1400"/>
              <a:buChar char="●"/>
              <a:defRPr>
                <a:solidFill>
                  <a:srgbClr val="434343"/>
                </a:solidFill>
              </a:defRPr>
            </a:lvl7pPr>
            <a:lvl8pPr marL="3657600" lvl="7" indent="-317500" rtl="0">
              <a:lnSpc>
                <a:spcPct val="115000"/>
              </a:lnSpc>
              <a:spcBef>
                <a:spcPts val="0"/>
              </a:spcBef>
              <a:spcAft>
                <a:spcPts val="0"/>
              </a:spcAft>
              <a:buClr>
                <a:srgbClr val="434343"/>
              </a:buClr>
              <a:buSzPts val="1400"/>
              <a:buChar char="○"/>
              <a:defRPr>
                <a:solidFill>
                  <a:srgbClr val="434343"/>
                </a:solidFill>
              </a:defRPr>
            </a:lvl8pPr>
            <a:lvl9pPr marL="4114800" lvl="8" indent="-317500" rtl="0">
              <a:lnSpc>
                <a:spcPct val="115000"/>
              </a:lnSpc>
              <a:spcBef>
                <a:spcPts val="0"/>
              </a:spcBef>
              <a:spcAft>
                <a:spcPts val="0"/>
              </a:spcAft>
              <a:buClr>
                <a:srgbClr val="434343"/>
              </a:buClr>
              <a:buSzPts val="1400"/>
              <a:buChar char="■"/>
              <a:defRPr>
                <a:solidFill>
                  <a:srgbClr val="434343"/>
                </a:solidFill>
              </a:defRPr>
            </a:lvl9pPr>
          </a:lstStyle>
          <a:p>
            <a:endParaRPr/>
          </a:p>
        </p:txBody>
      </p:sp>
      <p:sp>
        <p:nvSpPr>
          <p:cNvPr id="756" name="Google Shape;756;p27"/>
          <p:cNvSpPr/>
          <p:nvPr/>
        </p:nvSpPr>
        <p:spPr>
          <a:xfrm rot="10800000">
            <a:off x="6877193" y="-51"/>
            <a:ext cx="2266757" cy="629026"/>
          </a:xfrm>
          <a:custGeom>
            <a:avLst/>
            <a:gdLst/>
            <a:ahLst/>
            <a:cxnLst/>
            <a:rect l="l" t="t" r="r" b="b"/>
            <a:pathLst>
              <a:path w="51177" h="23373" extrusionOk="0">
                <a:moveTo>
                  <a:pt x="0" y="0"/>
                </a:moveTo>
                <a:lnTo>
                  <a:pt x="0" y="23372"/>
                </a:lnTo>
                <a:lnTo>
                  <a:pt x="51177" y="23372"/>
                </a:lnTo>
                <a:cubicBezTo>
                  <a:pt x="47395" y="19634"/>
                  <a:pt x="42684" y="16696"/>
                  <a:pt x="37855" y="14964"/>
                </a:cubicBezTo>
                <a:cubicBezTo>
                  <a:pt x="36341" y="14421"/>
                  <a:pt x="34787" y="13984"/>
                  <a:pt x="33335" y="13257"/>
                </a:cubicBezTo>
                <a:cubicBezTo>
                  <a:pt x="32295" y="12737"/>
                  <a:pt x="31318" y="12072"/>
                  <a:pt x="30271" y="11572"/>
                </a:cubicBezTo>
                <a:cubicBezTo>
                  <a:pt x="26352" y="9701"/>
                  <a:pt x="21713" y="10240"/>
                  <a:pt x="17899" y="8126"/>
                </a:cubicBezTo>
                <a:cubicBezTo>
                  <a:pt x="16839" y="7539"/>
                  <a:pt x="15877" y="6764"/>
                  <a:pt x="14889" y="6041"/>
                </a:cubicBezTo>
                <a:cubicBezTo>
                  <a:pt x="12048" y="3961"/>
                  <a:pt x="8949" y="2289"/>
                  <a:pt x="5672" y="1247"/>
                </a:cubicBezTo>
                <a:cubicBezTo>
                  <a:pt x="3854" y="670"/>
                  <a:pt x="1893" y="0"/>
                  <a:pt x="0" y="0"/>
                </a:cubicBezTo>
                <a:close/>
              </a:path>
            </a:pathLst>
          </a:custGeom>
          <a:solidFill>
            <a:schemeClr val="dk2"/>
          </a:solidFill>
          <a:ln>
            <a:noFill/>
          </a:ln>
          <a:effectLst>
            <a:outerShdw blurRad="57150" dist="1905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27"/>
          <p:cNvSpPr/>
          <p:nvPr/>
        </p:nvSpPr>
        <p:spPr>
          <a:xfrm rot="10800000" flipH="1">
            <a:off x="0" y="-51"/>
            <a:ext cx="2266757" cy="629026"/>
          </a:xfrm>
          <a:custGeom>
            <a:avLst/>
            <a:gdLst/>
            <a:ahLst/>
            <a:cxnLst/>
            <a:rect l="l" t="t" r="r" b="b"/>
            <a:pathLst>
              <a:path w="51177" h="23373" extrusionOk="0">
                <a:moveTo>
                  <a:pt x="0" y="0"/>
                </a:moveTo>
                <a:lnTo>
                  <a:pt x="0" y="23372"/>
                </a:lnTo>
                <a:lnTo>
                  <a:pt x="51177" y="23372"/>
                </a:lnTo>
                <a:cubicBezTo>
                  <a:pt x="47395" y="19634"/>
                  <a:pt x="42684" y="16696"/>
                  <a:pt x="37855" y="14964"/>
                </a:cubicBezTo>
                <a:cubicBezTo>
                  <a:pt x="36341" y="14421"/>
                  <a:pt x="34787" y="13984"/>
                  <a:pt x="33335" y="13257"/>
                </a:cubicBezTo>
                <a:cubicBezTo>
                  <a:pt x="32295" y="12737"/>
                  <a:pt x="31318" y="12072"/>
                  <a:pt x="30271" y="11572"/>
                </a:cubicBezTo>
                <a:cubicBezTo>
                  <a:pt x="26352" y="9701"/>
                  <a:pt x="21713" y="10240"/>
                  <a:pt x="17899" y="8126"/>
                </a:cubicBezTo>
                <a:cubicBezTo>
                  <a:pt x="16839" y="7539"/>
                  <a:pt x="15877" y="6764"/>
                  <a:pt x="14889" y="6041"/>
                </a:cubicBezTo>
                <a:cubicBezTo>
                  <a:pt x="12048" y="3961"/>
                  <a:pt x="8949" y="2289"/>
                  <a:pt x="5672" y="1247"/>
                </a:cubicBezTo>
                <a:cubicBezTo>
                  <a:pt x="3854" y="670"/>
                  <a:pt x="1893" y="0"/>
                  <a:pt x="0" y="0"/>
                </a:cubicBezTo>
                <a:close/>
              </a:path>
            </a:pathLst>
          </a:custGeom>
          <a:solidFill>
            <a:schemeClr val="dk2"/>
          </a:solidFill>
          <a:ln>
            <a:noFill/>
          </a:ln>
          <a:effectLst>
            <a:outerShdw blurRad="57150" dist="1905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58" name="Google Shape;758;p27"/>
          <p:cNvPicPr preferRelativeResize="0"/>
          <p:nvPr/>
        </p:nvPicPr>
        <p:blipFill>
          <a:blip r:embed="rId2">
            <a:alphaModFix/>
          </a:blip>
          <a:stretch>
            <a:fillRect/>
          </a:stretch>
        </p:blipFill>
        <p:spPr>
          <a:xfrm flipH="1">
            <a:off x="72" y="4286075"/>
            <a:ext cx="9143997" cy="572000"/>
          </a:xfrm>
          <a:prstGeom prst="rect">
            <a:avLst/>
          </a:prstGeom>
          <a:noFill/>
          <a:ln>
            <a:noFill/>
          </a:ln>
          <a:effectLst>
            <a:outerShdw blurRad="57150" dist="19050" algn="bl" rotWithShape="0">
              <a:srgbClr val="000000">
                <a:alpha val="49000"/>
              </a:srgbClr>
            </a:outerShdw>
          </a:effectLst>
        </p:spPr>
      </p:pic>
      <p:pic>
        <p:nvPicPr>
          <p:cNvPr id="759" name="Google Shape;759;p27"/>
          <p:cNvPicPr preferRelativeResize="0"/>
          <p:nvPr/>
        </p:nvPicPr>
        <p:blipFill>
          <a:blip r:embed="rId2">
            <a:alphaModFix/>
          </a:blip>
          <a:stretch>
            <a:fillRect/>
          </a:stretch>
        </p:blipFill>
        <p:spPr>
          <a:xfrm>
            <a:off x="72" y="4286075"/>
            <a:ext cx="9143997" cy="572000"/>
          </a:xfrm>
          <a:prstGeom prst="rect">
            <a:avLst/>
          </a:prstGeom>
          <a:noFill/>
          <a:ln>
            <a:noFill/>
          </a:ln>
          <a:effectLst>
            <a:outerShdw blurRad="57150" dist="19050" algn="bl" rotWithShape="0">
              <a:srgbClr val="000000">
                <a:alpha val="49000"/>
              </a:srgbClr>
            </a:outerShdw>
          </a:effectLst>
        </p:spPr>
      </p:pic>
      <p:sp>
        <p:nvSpPr>
          <p:cNvPr id="760" name="Google Shape;760;p27"/>
          <p:cNvSpPr/>
          <p:nvPr/>
        </p:nvSpPr>
        <p:spPr>
          <a:xfrm flipH="1">
            <a:off x="761994" y="4496750"/>
            <a:ext cx="5534304" cy="572017"/>
          </a:xfrm>
          <a:custGeom>
            <a:avLst/>
            <a:gdLst/>
            <a:ahLst/>
            <a:cxnLst/>
            <a:rect l="l" t="t" r="r" b="b"/>
            <a:pathLst>
              <a:path w="64909" h="30126" extrusionOk="0">
                <a:moveTo>
                  <a:pt x="30173" y="0"/>
                </a:moveTo>
                <a:cubicBezTo>
                  <a:pt x="29941" y="0"/>
                  <a:pt x="29709" y="11"/>
                  <a:pt x="29477" y="36"/>
                </a:cubicBezTo>
                <a:cubicBezTo>
                  <a:pt x="28476" y="144"/>
                  <a:pt x="27523" y="503"/>
                  <a:pt x="26560" y="798"/>
                </a:cubicBezTo>
                <a:cubicBezTo>
                  <a:pt x="25419" y="1149"/>
                  <a:pt x="24255" y="1411"/>
                  <a:pt x="23091" y="1674"/>
                </a:cubicBezTo>
                <a:cubicBezTo>
                  <a:pt x="20086" y="2352"/>
                  <a:pt x="17082" y="3029"/>
                  <a:pt x="14077" y="3707"/>
                </a:cubicBezTo>
                <a:cubicBezTo>
                  <a:pt x="12046" y="4166"/>
                  <a:pt x="10231" y="5247"/>
                  <a:pt x="8154" y="5405"/>
                </a:cubicBezTo>
                <a:cubicBezTo>
                  <a:pt x="5526" y="5606"/>
                  <a:pt x="2758" y="5615"/>
                  <a:pt x="1" y="6480"/>
                </a:cubicBezTo>
                <a:lnTo>
                  <a:pt x="1" y="23302"/>
                </a:lnTo>
                <a:lnTo>
                  <a:pt x="25329" y="30125"/>
                </a:lnTo>
                <a:lnTo>
                  <a:pt x="62548" y="13466"/>
                </a:lnTo>
                <a:cubicBezTo>
                  <a:pt x="62740" y="13466"/>
                  <a:pt x="64060" y="13325"/>
                  <a:pt x="64647" y="13325"/>
                </a:cubicBezTo>
                <a:cubicBezTo>
                  <a:pt x="64776" y="13325"/>
                  <a:pt x="64870" y="13332"/>
                  <a:pt x="64908" y="13349"/>
                </a:cubicBezTo>
                <a:cubicBezTo>
                  <a:pt x="61824" y="11993"/>
                  <a:pt x="60779" y="10657"/>
                  <a:pt x="59086" y="9905"/>
                </a:cubicBezTo>
                <a:cubicBezTo>
                  <a:pt x="57393" y="9154"/>
                  <a:pt x="55593" y="8649"/>
                  <a:pt x="53947" y="7797"/>
                </a:cubicBezTo>
                <a:cubicBezTo>
                  <a:pt x="53045" y="7330"/>
                  <a:pt x="52195" y="6761"/>
                  <a:pt x="51268" y="6343"/>
                </a:cubicBezTo>
                <a:cubicBezTo>
                  <a:pt x="49827" y="5690"/>
                  <a:pt x="48243" y="5417"/>
                  <a:pt x="46764" y="4853"/>
                </a:cubicBezTo>
                <a:cubicBezTo>
                  <a:pt x="45661" y="4435"/>
                  <a:pt x="44628" y="3859"/>
                  <a:pt x="43558" y="3365"/>
                </a:cubicBezTo>
                <a:cubicBezTo>
                  <a:pt x="40249" y="1836"/>
                  <a:pt x="36639" y="1105"/>
                  <a:pt x="33066" y="386"/>
                </a:cubicBezTo>
                <a:cubicBezTo>
                  <a:pt x="32111" y="194"/>
                  <a:pt x="31142" y="0"/>
                  <a:pt x="30173" y="0"/>
                </a:cubicBezTo>
                <a:close/>
              </a:path>
            </a:pathLst>
          </a:custGeom>
          <a:solidFill>
            <a:schemeClr val="dk1"/>
          </a:solidFill>
          <a:ln>
            <a:noFill/>
          </a:ln>
          <a:effectLst>
            <a:outerShdw blurRad="5715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27"/>
          <p:cNvSpPr/>
          <p:nvPr/>
        </p:nvSpPr>
        <p:spPr>
          <a:xfrm flipH="1">
            <a:off x="2481312" y="4611602"/>
            <a:ext cx="6658527" cy="427262"/>
          </a:xfrm>
          <a:custGeom>
            <a:avLst/>
            <a:gdLst/>
            <a:ahLst/>
            <a:cxnLst/>
            <a:rect l="l" t="t" r="r" b="b"/>
            <a:pathLst>
              <a:path w="64909" h="30126" extrusionOk="0">
                <a:moveTo>
                  <a:pt x="30173" y="0"/>
                </a:moveTo>
                <a:cubicBezTo>
                  <a:pt x="29941" y="0"/>
                  <a:pt x="29709" y="11"/>
                  <a:pt x="29477" y="36"/>
                </a:cubicBezTo>
                <a:cubicBezTo>
                  <a:pt x="28476" y="144"/>
                  <a:pt x="27523" y="503"/>
                  <a:pt x="26560" y="798"/>
                </a:cubicBezTo>
                <a:cubicBezTo>
                  <a:pt x="25419" y="1149"/>
                  <a:pt x="24255" y="1411"/>
                  <a:pt x="23091" y="1674"/>
                </a:cubicBezTo>
                <a:cubicBezTo>
                  <a:pt x="20086" y="2352"/>
                  <a:pt x="17082" y="3029"/>
                  <a:pt x="14077" y="3707"/>
                </a:cubicBezTo>
                <a:cubicBezTo>
                  <a:pt x="12046" y="4166"/>
                  <a:pt x="10231" y="5247"/>
                  <a:pt x="8154" y="5405"/>
                </a:cubicBezTo>
                <a:cubicBezTo>
                  <a:pt x="5526" y="5606"/>
                  <a:pt x="2758" y="5615"/>
                  <a:pt x="1" y="6480"/>
                </a:cubicBezTo>
                <a:lnTo>
                  <a:pt x="1" y="23302"/>
                </a:lnTo>
                <a:lnTo>
                  <a:pt x="25329" y="30125"/>
                </a:lnTo>
                <a:lnTo>
                  <a:pt x="62548" y="13466"/>
                </a:lnTo>
                <a:cubicBezTo>
                  <a:pt x="62740" y="13466"/>
                  <a:pt x="64060" y="13325"/>
                  <a:pt x="64647" y="13325"/>
                </a:cubicBezTo>
                <a:cubicBezTo>
                  <a:pt x="64776" y="13325"/>
                  <a:pt x="64870" y="13332"/>
                  <a:pt x="64908" y="13349"/>
                </a:cubicBezTo>
                <a:cubicBezTo>
                  <a:pt x="61824" y="11993"/>
                  <a:pt x="60779" y="10657"/>
                  <a:pt x="59086" y="9905"/>
                </a:cubicBezTo>
                <a:cubicBezTo>
                  <a:pt x="57393" y="9154"/>
                  <a:pt x="55593" y="8649"/>
                  <a:pt x="53947" y="7797"/>
                </a:cubicBezTo>
                <a:cubicBezTo>
                  <a:pt x="53045" y="7330"/>
                  <a:pt x="52195" y="6761"/>
                  <a:pt x="51268" y="6343"/>
                </a:cubicBezTo>
                <a:cubicBezTo>
                  <a:pt x="49827" y="5690"/>
                  <a:pt x="48243" y="5417"/>
                  <a:pt x="46764" y="4853"/>
                </a:cubicBezTo>
                <a:cubicBezTo>
                  <a:pt x="45661" y="4435"/>
                  <a:pt x="44628" y="3859"/>
                  <a:pt x="43558" y="3365"/>
                </a:cubicBezTo>
                <a:cubicBezTo>
                  <a:pt x="40249" y="1836"/>
                  <a:pt x="36639" y="1105"/>
                  <a:pt x="33066" y="386"/>
                </a:cubicBezTo>
                <a:cubicBezTo>
                  <a:pt x="32111" y="194"/>
                  <a:pt x="31142" y="0"/>
                  <a:pt x="30173" y="0"/>
                </a:cubicBezTo>
                <a:close/>
              </a:path>
            </a:pathLst>
          </a:custGeom>
          <a:solidFill>
            <a:schemeClr val="accent1"/>
          </a:solidFill>
          <a:ln>
            <a:noFill/>
          </a:ln>
          <a:effectLst>
            <a:outerShdw blurRad="5715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7"/>
          <p:cNvSpPr/>
          <p:nvPr/>
        </p:nvSpPr>
        <p:spPr>
          <a:xfrm flipH="1">
            <a:off x="3" y="4716249"/>
            <a:ext cx="9144072" cy="427269"/>
          </a:xfrm>
          <a:custGeom>
            <a:avLst/>
            <a:gdLst/>
            <a:ahLst/>
            <a:cxnLst/>
            <a:rect l="l" t="t" r="r" b="b"/>
            <a:pathLst>
              <a:path w="76331" h="17556" extrusionOk="0">
                <a:moveTo>
                  <a:pt x="60456" y="0"/>
                </a:moveTo>
                <a:cubicBezTo>
                  <a:pt x="58378" y="648"/>
                  <a:pt x="56381" y="1336"/>
                  <a:pt x="54206" y="1367"/>
                </a:cubicBezTo>
                <a:cubicBezTo>
                  <a:pt x="53057" y="1383"/>
                  <a:pt x="51911" y="1578"/>
                  <a:pt x="50822" y="1942"/>
                </a:cubicBezTo>
                <a:cubicBezTo>
                  <a:pt x="50462" y="2063"/>
                  <a:pt x="50105" y="2203"/>
                  <a:pt x="49728" y="2244"/>
                </a:cubicBezTo>
                <a:cubicBezTo>
                  <a:pt x="49638" y="2253"/>
                  <a:pt x="49550" y="2257"/>
                  <a:pt x="49461" y="2257"/>
                </a:cubicBezTo>
                <a:cubicBezTo>
                  <a:pt x="48982" y="2257"/>
                  <a:pt x="48504" y="2138"/>
                  <a:pt x="48023" y="2125"/>
                </a:cubicBezTo>
                <a:cubicBezTo>
                  <a:pt x="47994" y="2124"/>
                  <a:pt x="47964" y="2124"/>
                  <a:pt x="47935" y="2124"/>
                </a:cubicBezTo>
                <a:cubicBezTo>
                  <a:pt x="47384" y="2124"/>
                  <a:pt x="46799" y="2253"/>
                  <a:pt x="46269" y="2390"/>
                </a:cubicBezTo>
                <a:cubicBezTo>
                  <a:pt x="44666" y="2802"/>
                  <a:pt x="43062" y="3215"/>
                  <a:pt x="41458" y="3627"/>
                </a:cubicBezTo>
                <a:cubicBezTo>
                  <a:pt x="40401" y="3900"/>
                  <a:pt x="39338" y="4172"/>
                  <a:pt x="38252" y="4275"/>
                </a:cubicBezTo>
                <a:cubicBezTo>
                  <a:pt x="37498" y="4345"/>
                  <a:pt x="36734" y="4333"/>
                  <a:pt x="35991" y="4478"/>
                </a:cubicBezTo>
                <a:cubicBezTo>
                  <a:pt x="35212" y="4629"/>
                  <a:pt x="34479" y="4947"/>
                  <a:pt x="33733" y="5219"/>
                </a:cubicBezTo>
                <a:cubicBezTo>
                  <a:pt x="32251" y="5762"/>
                  <a:pt x="30710" y="5539"/>
                  <a:pt x="29174" y="5900"/>
                </a:cubicBezTo>
                <a:cubicBezTo>
                  <a:pt x="27371" y="6325"/>
                  <a:pt x="25566" y="6749"/>
                  <a:pt x="23740" y="7061"/>
                </a:cubicBezTo>
                <a:cubicBezTo>
                  <a:pt x="22815" y="7218"/>
                  <a:pt x="21880" y="7348"/>
                  <a:pt x="20941" y="7348"/>
                </a:cubicBezTo>
                <a:cubicBezTo>
                  <a:pt x="20894" y="7348"/>
                  <a:pt x="20847" y="7348"/>
                  <a:pt x="20801" y="7347"/>
                </a:cubicBezTo>
                <a:cubicBezTo>
                  <a:pt x="18235" y="7311"/>
                  <a:pt x="15743" y="6278"/>
                  <a:pt x="13190" y="6278"/>
                </a:cubicBezTo>
                <a:cubicBezTo>
                  <a:pt x="13023" y="6278"/>
                  <a:pt x="12857" y="6282"/>
                  <a:pt x="12689" y="6292"/>
                </a:cubicBezTo>
                <a:cubicBezTo>
                  <a:pt x="10998" y="6387"/>
                  <a:pt x="9381" y="6986"/>
                  <a:pt x="7745" y="7429"/>
                </a:cubicBezTo>
                <a:cubicBezTo>
                  <a:pt x="5243" y="8107"/>
                  <a:pt x="2593" y="8538"/>
                  <a:pt x="0" y="8538"/>
                </a:cubicBezTo>
                <a:lnTo>
                  <a:pt x="0" y="17556"/>
                </a:lnTo>
                <a:lnTo>
                  <a:pt x="76330" y="17556"/>
                </a:lnTo>
                <a:lnTo>
                  <a:pt x="76330" y="0"/>
                </a:lnTo>
                <a:close/>
              </a:path>
            </a:pathLst>
          </a:custGeom>
          <a:solidFill>
            <a:srgbClr val="F1C7A4"/>
          </a:solidFill>
          <a:ln>
            <a:noFill/>
          </a:ln>
          <a:effectLst>
            <a:outerShdw blurRad="5715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3">
  <p:cSld name="TITLE_AND_TWO_COLUMNS_1_1_1">
    <p:spTree>
      <p:nvGrpSpPr>
        <p:cNvPr id="1" name="Shape 787"/>
        <p:cNvGrpSpPr/>
        <p:nvPr/>
      </p:nvGrpSpPr>
      <p:grpSpPr>
        <a:xfrm>
          <a:off x="0" y="0"/>
          <a:ext cx="0" cy="0"/>
          <a:chOff x="0" y="0"/>
          <a:chExt cx="0" cy="0"/>
        </a:xfrm>
      </p:grpSpPr>
      <p:grpSp>
        <p:nvGrpSpPr>
          <p:cNvPr id="788" name="Google Shape;788;p29"/>
          <p:cNvGrpSpPr/>
          <p:nvPr/>
        </p:nvGrpSpPr>
        <p:grpSpPr>
          <a:xfrm>
            <a:off x="0" y="0"/>
            <a:ext cx="9143999" cy="5892773"/>
            <a:chOff x="237525" y="551100"/>
            <a:chExt cx="7142075" cy="4602650"/>
          </a:xfrm>
        </p:grpSpPr>
        <p:sp>
          <p:nvSpPr>
            <p:cNvPr id="789" name="Google Shape;789;p29"/>
            <p:cNvSpPr/>
            <p:nvPr/>
          </p:nvSpPr>
          <p:spPr>
            <a:xfrm>
              <a:off x="237525" y="551100"/>
              <a:ext cx="7141675" cy="4602375"/>
            </a:xfrm>
            <a:custGeom>
              <a:avLst/>
              <a:gdLst/>
              <a:ahLst/>
              <a:cxnLst/>
              <a:rect l="l" t="t" r="r" b="b"/>
              <a:pathLst>
                <a:path w="285667" h="184095" extrusionOk="0">
                  <a:moveTo>
                    <a:pt x="262644" y="10131"/>
                  </a:moveTo>
                  <a:cubicBezTo>
                    <a:pt x="262890" y="10131"/>
                    <a:pt x="263142" y="10161"/>
                    <a:pt x="263390" y="10168"/>
                  </a:cubicBezTo>
                  <a:cubicBezTo>
                    <a:pt x="263557" y="10168"/>
                    <a:pt x="263652" y="10275"/>
                    <a:pt x="263664" y="10442"/>
                  </a:cubicBezTo>
                  <a:cubicBezTo>
                    <a:pt x="263676" y="10609"/>
                    <a:pt x="263676" y="10775"/>
                    <a:pt x="263676" y="10942"/>
                  </a:cubicBezTo>
                  <a:lnTo>
                    <a:pt x="263676" y="13228"/>
                  </a:lnTo>
                  <a:cubicBezTo>
                    <a:pt x="263676" y="13835"/>
                    <a:pt x="263676" y="14454"/>
                    <a:pt x="263676" y="15073"/>
                  </a:cubicBezTo>
                  <a:cubicBezTo>
                    <a:pt x="263664" y="15550"/>
                    <a:pt x="263688" y="16026"/>
                    <a:pt x="263569" y="16490"/>
                  </a:cubicBezTo>
                  <a:cubicBezTo>
                    <a:pt x="263486" y="16836"/>
                    <a:pt x="263545" y="17205"/>
                    <a:pt x="263533" y="17562"/>
                  </a:cubicBezTo>
                  <a:cubicBezTo>
                    <a:pt x="263521" y="17895"/>
                    <a:pt x="263545" y="18217"/>
                    <a:pt x="263438" y="18550"/>
                  </a:cubicBezTo>
                  <a:cubicBezTo>
                    <a:pt x="263366" y="18717"/>
                    <a:pt x="263390" y="18931"/>
                    <a:pt x="263390" y="19110"/>
                  </a:cubicBezTo>
                  <a:cubicBezTo>
                    <a:pt x="263390" y="22753"/>
                    <a:pt x="263390" y="26396"/>
                    <a:pt x="263390" y="30040"/>
                  </a:cubicBezTo>
                  <a:cubicBezTo>
                    <a:pt x="263390" y="30349"/>
                    <a:pt x="263450" y="30647"/>
                    <a:pt x="263509" y="30956"/>
                  </a:cubicBezTo>
                  <a:cubicBezTo>
                    <a:pt x="263545" y="31099"/>
                    <a:pt x="263486" y="31230"/>
                    <a:pt x="263307" y="31278"/>
                  </a:cubicBezTo>
                  <a:cubicBezTo>
                    <a:pt x="262962" y="31349"/>
                    <a:pt x="262628" y="31433"/>
                    <a:pt x="262259" y="31433"/>
                  </a:cubicBezTo>
                  <a:cubicBezTo>
                    <a:pt x="261767" y="31429"/>
                    <a:pt x="261275" y="31427"/>
                    <a:pt x="260783" y="31427"/>
                  </a:cubicBezTo>
                  <a:cubicBezTo>
                    <a:pt x="259799" y="31427"/>
                    <a:pt x="258814" y="31433"/>
                    <a:pt x="257830" y="31433"/>
                  </a:cubicBezTo>
                  <a:cubicBezTo>
                    <a:pt x="257568" y="31433"/>
                    <a:pt x="257306" y="31433"/>
                    <a:pt x="257056" y="31516"/>
                  </a:cubicBezTo>
                  <a:cubicBezTo>
                    <a:pt x="256878" y="31564"/>
                    <a:pt x="256675" y="31564"/>
                    <a:pt x="256485" y="31575"/>
                  </a:cubicBezTo>
                  <a:lnTo>
                    <a:pt x="255056" y="31575"/>
                  </a:lnTo>
                  <a:cubicBezTo>
                    <a:pt x="254758" y="31575"/>
                    <a:pt x="254449" y="31575"/>
                    <a:pt x="254139" y="31671"/>
                  </a:cubicBezTo>
                  <a:cubicBezTo>
                    <a:pt x="253949" y="31730"/>
                    <a:pt x="253722" y="31706"/>
                    <a:pt x="253508" y="31718"/>
                  </a:cubicBezTo>
                  <a:cubicBezTo>
                    <a:pt x="253427" y="31720"/>
                    <a:pt x="253346" y="31721"/>
                    <a:pt x="253265" y="31721"/>
                  </a:cubicBezTo>
                  <a:cubicBezTo>
                    <a:pt x="253179" y="31721"/>
                    <a:pt x="253093" y="31720"/>
                    <a:pt x="253008" y="31720"/>
                  </a:cubicBezTo>
                  <a:cubicBezTo>
                    <a:pt x="252631" y="31720"/>
                    <a:pt x="252257" y="31730"/>
                    <a:pt x="251877" y="31837"/>
                  </a:cubicBezTo>
                  <a:cubicBezTo>
                    <a:pt x="251765" y="31865"/>
                    <a:pt x="251646" y="31873"/>
                    <a:pt x="251524" y="31873"/>
                  </a:cubicBezTo>
                  <a:cubicBezTo>
                    <a:pt x="251364" y="31873"/>
                    <a:pt x="251199" y="31860"/>
                    <a:pt x="251038" y="31860"/>
                  </a:cubicBezTo>
                  <a:cubicBezTo>
                    <a:pt x="251008" y="31860"/>
                    <a:pt x="250978" y="31860"/>
                    <a:pt x="250948" y="31861"/>
                  </a:cubicBezTo>
                  <a:cubicBezTo>
                    <a:pt x="250579" y="31873"/>
                    <a:pt x="250198" y="31873"/>
                    <a:pt x="249817" y="31956"/>
                  </a:cubicBezTo>
                  <a:cubicBezTo>
                    <a:pt x="249650" y="31998"/>
                    <a:pt x="249475" y="32007"/>
                    <a:pt x="249296" y="32007"/>
                  </a:cubicBezTo>
                  <a:cubicBezTo>
                    <a:pt x="249162" y="32007"/>
                    <a:pt x="249027" y="32002"/>
                    <a:pt x="248892" y="32002"/>
                  </a:cubicBezTo>
                  <a:cubicBezTo>
                    <a:pt x="248847" y="32002"/>
                    <a:pt x="248802" y="32003"/>
                    <a:pt x="248757" y="32004"/>
                  </a:cubicBezTo>
                  <a:cubicBezTo>
                    <a:pt x="248400" y="32016"/>
                    <a:pt x="248043" y="31980"/>
                    <a:pt x="247698" y="32111"/>
                  </a:cubicBezTo>
                  <a:cubicBezTo>
                    <a:pt x="247611" y="32143"/>
                    <a:pt x="247513" y="32148"/>
                    <a:pt x="247415" y="32148"/>
                  </a:cubicBezTo>
                  <a:cubicBezTo>
                    <a:pt x="247366" y="32148"/>
                    <a:pt x="247317" y="32147"/>
                    <a:pt x="247269" y="32147"/>
                  </a:cubicBezTo>
                  <a:lnTo>
                    <a:pt x="244281" y="32147"/>
                  </a:lnTo>
                  <a:cubicBezTo>
                    <a:pt x="244162" y="32147"/>
                    <a:pt x="244043" y="32135"/>
                    <a:pt x="243924" y="32123"/>
                  </a:cubicBezTo>
                  <a:cubicBezTo>
                    <a:pt x="243793" y="32111"/>
                    <a:pt x="243709" y="32016"/>
                    <a:pt x="243697" y="31897"/>
                  </a:cubicBezTo>
                  <a:cubicBezTo>
                    <a:pt x="243674" y="31730"/>
                    <a:pt x="243674" y="31564"/>
                    <a:pt x="243674" y="31397"/>
                  </a:cubicBezTo>
                  <a:cubicBezTo>
                    <a:pt x="243674" y="30349"/>
                    <a:pt x="243674" y="29301"/>
                    <a:pt x="243685" y="28254"/>
                  </a:cubicBezTo>
                  <a:cubicBezTo>
                    <a:pt x="243685" y="28015"/>
                    <a:pt x="243662" y="27777"/>
                    <a:pt x="243757" y="27551"/>
                  </a:cubicBezTo>
                  <a:cubicBezTo>
                    <a:pt x="243781" y="27480"/>
                    <a:pt x="243816" y="27396"/>
                    <a:pt x="243804" y="27337"/>
                  </a:cubicBezTo>
                  <a:cubicBezTo>
                    <a:pt x="243638" y="26872"/>
                    <a:pt x="243828" y="26408"/>
                    <a:pt x="243816" y="25944"/>
                  </a:cubicBezTo>
                  <a:cubicBezTo>
                    <a:pt x="243816" y="25849"/>
                    <a:pt x="243828" y="25741"/>
                    <a:pt x="243804" y="25658"/>
                  </a:cubicBezTo>
                  <a:cubicBezTo>
                    <a:pt x="243614" y="25098"/>
                    <a:pt x="243697" y="24527"/>
                    <a:pt x="243685" y="23955"/>
                  </a:cubicBezTo>
                  <a:cubicBezTo>
                    <a:pt x="243685" y="23801"/>
                    <a:pt x="243697" y="23622"/>
                    <a:pt x="243745" y="23467"/>
                  </a:cubicBezTo>
                  <a:cubicBezTo>
                    <a:pt x="243816" y="23205"/>
                    <a:pt x="243828" y="22955"/>
                    <a:pt x="243745" y="22705"/>
                  </a:cubicBezTo>
                  <a:cubicBezTo>
                    <a:pt x="243638" y="22420"/>
                    <a:pt x="243626" y="22122"/>
                    <a:pt x="243709" y="21860"/>
                  </a:cubicBezTo>
                  <a:cubicBezTo>
                    <a:pt x="243816" y="21503"/>
                    <a:pt x="243816" y="21157"/>
                    <a:pt x="243816" y="20800"/>
                  </a:cubicBezTo>
                  <a:cubicBezTo>
                    <a:pt x="243816" y="17871"/>
                    <a:pt x="243816" y="14942"/>
                    <a:pt x="243816" y="12013"/>
                  </a:cubicBezTo>
                  <a:cubicBezTo>
                    <a:pt x="243816" y="11097"/>
                    <a:pt x="243781" y="11156"/>
                    <a:pt x="244662" y="11144"/>
                  </a:cubicBezTo>
                  <a:cubicBezTo>
                    <a:pt x="244722" y="11144"/>
                    <a:pt x="244783" y="11145"/>
                    <a:pt x="244843" y="11145"/>
                  </a:cubicBezTo>
                  <a:cubicBezTo>
                    <a:pt x="245116" y="11145"/>
                    <a:pt x="245387" y="11137"/>
                    <a:pt x="245650" y="11049"/>
                  </a:cubicBezTo>
                  <a:cubicBezTo>
                    <a:pt x="245749" y="11016"/>
                    <a:pt x="245856" y="11009"/>
                    <a:pt x="245964" y="11009"/>
                  </a:cubicBezTo>
                  <a:cubicBezTo>
                    <a:pt x="246050" y="11009"/>
                    <a:pt x="246137" y="11013"/>
                    <a:pt x="246221" y="11013"/>
                  </a:cubicBezTo>
                  <a:cubicBezTo>
                    <a:pt x="246513" y="11007"/>
                    <a:pt x="246808" y="11007"/>
                    <a:pt x="247104" y="11007"/>
                  </a:cubicBezTo>
                  <a:cubicBezTo>
                    <a:pt x="247400" y="11007"/>
                    <a:pt x="247698" y="11007"/>
                    <a:pt x="247995" y="11001"/>
                  </a:cubicBezTo>
                  <a:cubicBezTo>
                    <a:pt x="248052" y="11001"/>
                    <a:pt x="248108" y="11002"/>
                    <a:pt x="248164" y="11002"/>
                  </a:cubicBezTo>
                  <a:cubicBezTo>
                    <a:pt x="248417" y="11002"/>
                    <a:pt x="248669" y="10994"/>
                    <a:pt x="248912" y="10906"/>
                  </a:cubicBezTo>
                  <a:cubicBezTo>
                    <a:pt x="249015" y="10874"/>
                    <a:pt x="249129" y="10869"/>
                    <a:pt x="249243" y="10869"/>
                  </a:cubicBezTo>
                  <a:cubicBezTo>
                    <a:pt x="249300" y="10869"/>
                    <a:pt x="249357" y="10870"/>
                    <a:pt x="249412" y="10870"/>
                  </a:cubicBezTo>
                  <a:cubicBezTo>
                    <a:pt x="249535" y="10864"/>
                    <a:pt x="249658" y="10862"/>
                    <a:pt x="249780" y="10862"/>
                  </a:cubicBezTo>
                  <a:cubicBezTo>
                    <a:pt x="249986" y="10862"/>
                    <a:pt x="250192" y="10868"/>
                    <a:pt x="250397" y="10868"/>
                  </a:cubicBezTo>
                  <a:cubicBezTo>
                    <a:pt x="250781" y="10868"/>
                    <a:pt x="251164" y="10849"/>
                    <a:pt x="251544" y="10740"/>
                  </a:cubicBezTo>
                  <a:cubicBezTo>
                    <a:pt x="251596" y="10720"/>
                    <a:pt x="251650" y="10715"/>
                    <a:pt x="251706" y="10715"/>
                  </a:cubicBezTo>
                  <a:cubicBezTo>
                    <a:pt x="251789" y="10715"/>
                    <a:pt x="251875" y="10728"/>
                    <a:pt x="251960" y="10728"/>
                  </a:cubicBezTo>
                  <a:cubicBezTo>
                    <a:pt x="252579" y="10716"/>
                    <a:pt x="253199" y="10716"/>
                    <a:pt x="253818" y="10716"/>
                  </a:cubicBezTo>
                  <a:cubicBezTo>
                    <a:pt x="253903" y="10716"/>
                    <a:pt x="253993" y="10729"/>
                    <a:pt x="254080" y="10729"/>
                  </a:cubicBezTo>
                  <a:cubicBezTo>
                    <a:pt x="254138" y="10729"/>
                    <a:pt x="254194" y="10723"/>
                    <a:pt x="254246" y="10704"/>
                  </a:cubicBezTo>
                  <a:cubicBezTo>
                    <a:pt x="254612" y="10591"/>
                    <a:pt x="254981" y="10571"/>
                    <a:pt x="255351" y="10571"/>
                  </a:cubicBezTo>
                  <a:cubicBezTo>
                    <a:pt x="255559" y="10571"/>
                    <a:pt x="255768" y="10577"/>
                    <a:pt x="255976" y="10577"/>
                  </a:cubicBezTo>
                  <a:cubicBezTo>
                    <a:pt x="256062" y="10577"/>
                    <a:pt x="256148" y="10576"/>
                    <a:pt x="256235" y="10573"/>
                  </a:cubicBezTo>
                  <a:cubicBezTo>
                    <a:pt x="256687" y="10561"/>
                    <a:pt x="257128" y="10573"/>
                    <a:pt x="257580" y="10466"/>
                  </a:cubicBezTo>
                  <a:cubicBezTo>
                    <a:pt x="257724" y="10430"/>
                    <a:pt x="257874" y="10420"/>
                    <a:pt x="258027" y="10420"/>
                  </a:cubicBezTo>
                  <a:cubicBezTo>
                    <a:pt x="258195" y="10420"/>
                    <a:pt x="258365" y="10432"/>
                    <a:pt x="258535" y="10432"/>
                  </a:cubicBezTo>
                  <a:cubicBezTo>
                    <a:pt x="258570" y="10432"/>
                    <a:pt x="258605" y="10431"/>
                    <a:pt x="258640" y="10430"/>
                  </a:cubicBezTo>
                  <a:cubicBezTo>
                    <a:pt x="258700" y="10430"/>
                    <a:pt x="258761" y="10430"/>
                    <a:pt x="258821" y="10430"/>
                  </a:cubicBezTo>
                  <a:cubicBezTo>
                    <a:pt x="259094" y="10430"/>
                    <a:pt x="259365" y="10422"/>
                    <a:pt x="259628" y="10335"/>
                  </a:cubicBezTo>
                  <a:cubicBezTo>
                    <a:pt x="259754" y="10302"/>
                    <a:pt x="259887" y="10294"/>
                    <a:pt x="260021" y="10294"/>
                  </a:cubicBezTo>
                  <a:cubicBezTo>
                    <a:pt x="260128" y="10294"/>
                    <a:pt x="260236" y="10299"/>
                    <a:pt x="260342" y="10299"/>
                  </a:cubicBezTo>
                  <a:cubicBezTo>
                    <a:pt x="260949" y="10263"/>
                    <a:pt x="261569" y="10323"/>
                    <a:pt x="262188" y="10180"/>
                  </a:cubicBezTo>
                  <a:cubicBezTo>
                    <a:pt x="262335" y="10143"/>
                    <a:pt x="262489" y="10131"/>
                    <a:pt x="262644" y="10131"/>
                  </a:cubicBezTo>
                  <a:close/>
                  <a:moveTo>
                    <a:pt x="242431" y="11153"/>
                  </a:moveTo>
                  <a:cubicBezTo>
                    <a:pt x="242468" y="11153"/>
                    <a:pt x="242507" y="11156"/>
                    <a:pt x="242542" y="11156"/>
                  </a:cubicBezTo>
                  <a:cubicBezTo>
                    <a:pt x="242864" y="11156"/>
                    <a:pt x="242947" y="11240"/>
                    <a:pt x="242959" y="11585"/>
                  </a:cubicBezTo>
                  <a:cubicBezTo>
                    <a:pt x="242971" y="11775"/>
                    <a:pt x="242959" y="11966"/>
                    <a:pt x="242959" y="12156"/>
                  </a:cubicBezTo>
                  <a:lnTo>
                    <a:pt x="242959" y="21146"/>
                  </a:lnTo>
                  <a:cubicBezTo>
                    <a:pt x="242959" y="24170"/>
                    <a:pt x="242947" y="27194"/>
                    <a:pt x="242971" y="30218"/>
                  </a:cubicBezTo>
                  <a:cubicBezTo>
                    <a:pt x="242971" y="30790"/>
                    <a:pt x="242792" y="31337"/>
                    <a:pt x="242792" y="31909"/>
                  </a:cubicBezTo>
                  <a:cubicBezTo>
                    <a:pt x="242792" y="32040"/>
                    <a:pt x="242685" y="32123"/>
                    <a:pt x="242554" y="32135"/>
                  </a:cubicBezTo>
                  <a:cubicBezTo>
                    <a:pt x="241908" y="32186"/>
                    <a:pt x="241262" y="32299"/>
                    <a:pt x="240609" y="32299"/>
                  </a:cubicBezTo>
                  <a:cubicBezTo>
                    <a:pt x="240504" y="32299"/>
                    <a:pt x="240398" y="32296"/>
                    <a:pt x="240292" y="32290"/>
                  </a:cubicBezTo>
                  <a:cubicBezTo>
                    <a:pt x="240214" y="32287"/>
                    <a:pt x="240136" y="32286"/>
                    <a:pt x="240058" y="32286"/>
                  </a:cubicBezTo>
                  <a:cubicBezTo>
                    <a:pt x="239735" y="32286"/>
                    <a:pt x="239416" y="32311"/>
                    <a:pt x="239090" y="32397"/>
                  </a:cubicBezTo>
                  <a:cubicBezTo>
                    <a:pt x="238943" y="32430"/>
                    <a:pt x="238792" y="32437"/>
                    <a:pt x="238639" y="32437"/>
                  </a:cubicBezTo>
                  <a:cubicBezTo>
                    <a:pt x="238497" y="32437"/>
                    <a:pt x="238354" y="32431"/>
                    <a:pt x="238212" y="32431"/>
                  </a:cubicBezTo>
                  <a:cubicBezTo>
                    <a:pt x="238171" y="32431"/>
                    <a:pt x="238130" y="32431"/>
                    <a:pt x="238089" y="32433"/>
                  </a:cubicBezTo>
                  <a:cubicBezTo>
                    <a:pt x="237720" y="32445"/>
                    <a:pt x="237339" y="32409"/>
                    <a:pt x="236970" y="32540"/>
                  </a:cubicBezTo>
                  <a:cubicBezTo>
                    <a:pt x="236881" y="32570"/>
                    <a:pt x="236786" y="32576"/>
                    <a:pt x="236689" y="32576"/>
                  </a:cubicBezTo>
                  <a:cubicBezTo>
                    <a:pt x="236625" y="32576"/>
                    <a:pt x="236559" y="32573"/>
                    <a:pt x="236495" y="32573"/>
                  </a:cubicBezTo>
                  <a:cubicBezTo>
                    <a:pt x="236463" y="32573"/>
                    <a:pt x="236431" y="32574"/>
                    <a:pt x="236399" y="32576"/>
                  </a:cubicBezTo>
                  <a:cubicBezTo>
                    <a:pt x="236332" y="32577"/>
                    <a:pt x="236264" y="32578"/>
                    <a:pt x="236197" y="32578"/>
                  </a:cubicBezTo>
                  <a:cubicBezTo>
                    <a:pt x="236126" y="32578"/>
                    <a:pt x="236055" y="32577"/>
                    <a:pt x="235984" y="32577"/>
                  </a:cubicBezTo>
                  <a:cubicBezTo>
                    <a:pt x="235671" y="32577"/>
                    <a:pt x="235359" y="32587"/>
                    <a:pt x="235053" y="32695"/>
                  </a:cubicBezTo>
                  <a:cubicBezTo>
                    <a:pt x="234976" y="32718"/>
                    <a:pt x="234893" y="32724"/>
                    <a:pt x="234808" y="32724"/>
                  </a:cubicBezTo>
                  <a:cubicBezTo>
                    <a:pt x="234723" y="32724"/>
                    <a:pt x="234637" y="32718"/>
                    <a:pt x="234553" y="32718"/>
                  </a:cubicBezTo>
                  <a:lnTo>
                    <a:pt x="232482" y="32718"/>
                  </a:lnTo>
                  <a:cubicBezTo>
                    <a:pt x="232343" y="32718"/>
                    <a:pt x="232202" y="32714"/>
                    <a:pt x="232062" y="32714"/>
                  </a:cubicBezTo>
                  <a:cubicBezTo>
                    <a:pt x="231780" y="32714"/>
                    <a:pt x="231497" y="32730"/>
                    <a:pt x="231220" y="32826"/>
                  </a:cubicBezTo>
                  <a:cubicBezTo>
                    <a:pt x="231138" y="32853"/>
                    <a:pt x="231052" y="32860"/>
                    <a:pt x="230965" y="32860"/>
                  </a:cubicBezTo>
                  <a:cubicBezTo>
                    <a:pt x="230859" y="32860"/>
                    <a:pt x="230752" y="32849"/>
                    <a:pt x="230648" y="32849"/>
                  </a:cubicBezTo>
                  <a:cubicBezTo>
                    <a:pt x="230172" y="32855"/>
                    <a:pt x="229696" y="32855"/>
                    <a:pt x="229219" y="32855"/>
                  </a:cubicBezTo>
                  <a:cubicBezTo>
                    <a:pt x="228743" y="32855"/>
                    <a:pt x="228267" y="32855"/>
                    <a:pt x="227791" y="32861"/>
                  </a:cubicBezTo>
                  <a:cubicBezTo>
                    <a:pt x="227732" y="32863"/>
                    <a:pt x="227673" y="32863"/>
                    <a:pt x="227614" y="32863"/>
                  </a:cubicBezTo>
                  <a:cubicBezTo>
                    <a:pt x="227469" y="32863"/>
                    <a:pt x="227324" y="32860"/>
                    <a:pt x="227179" y="32860"/>
                  </a:cubicBezTo>
                  <a:cubicBezTo>
                    <a:pt x="226836" y="32860"/>
                    <a:pt x="226496" y="32876"/>
                    <a:pt x="226159" y="32980"/>
                  </a:cubicBezTo>
                  <a:cubicBezTo>
                    <a:pt x="226088" y="33004"/>
                    <a:pt x="226008" y="33010"/>
                    <a:pt x="225924" y="33010"/>
                  </a:cubicBezTo>
                  <a:cubicBezTo>
                    <a:pt x="225841" y="33010"/>
                    <a:pt x="225755" y="33004"/>
                    <a:pt x="225671" y="33004"/>
                  </a:cubicBezTo>
                  <a:lnTo>
                    <a:pt x="223242" y="33004"/>
                  </a:lnTo>
                  <a:cubicBezTo>
                    <a:pt x="222742" y="33016"/>
                    <a:pt x="222254" y="33028"/>
                    <a:pt x="221754" y="33111"/>
                  </a:cubicBezTo>
                  <a:cubicBezTo>
                    <a:pt x="221533" y="33146"/>
                    <a:pt x="221309" y="33156"/>
                    <a:pt x="221083" y="33156"/>
                  </a:cubicBezTo>
                  <a:cubicBezTo>
                    <a:pt x="220759" y="33156"/>
                    <a:pt x="220433" y="33135"/>
                    <a:pt x="220111" y="33135"/>
                  </a:cubicBezTo>
                  <a:cubicBezTo>
                    <a:pt x="219956" y="33135"/>
                    <a:pt x="219837" y="33040"/>
                    <a:pt x="219837" y="32873"/>
                  </a:cubicBezTo>
                  <a:cubicBezTo>
                    <a:pt x="219837" y="32326"/>
                    <a:pt x="219766" y="31778"/>
                    <a:pt x="219897" y="31242"/>
                  </a:cubicBezTo>
                  <a:cubicBezTo>
                    <a:pt x="219956" y="31028"/>
                    <a:pt x="219956" y="30813"/>
                    <a:pt x="219956" y="30599"/>
                  </a:cubicBezTo>
                  <a:cubicBezTo>
                    <a:pt x="219956" y="26908"/>
                    <a:pt x="219956" y="23217"/>
                    <a:pt x="219956" y="19538"/>
                  </a:cubicBezTo>
                  <a:cubicBezTo>
                    <a:pt x="219956" y="19300"/>
                    <a:pt x="219956" y="19062"/>
                    <a:pt x="219885" y="18824"/>
                  </a:cubicBezTo>
                  <a:cubicBezTo>
                    <a:pt x="219837" y="18645"/>
                    <a:pt x="219825" y="18455"/>
                    <a:pt x="219825" y="18264"/>
                  </a:cubicBezTo>
                  <a:cubicBezTo>
                    <a:pt x="219825" y="16335"/>
                    <a:pt x="219825" y="14407"/>
                    <a:pt x="219813" y="12478"/>
                  </a:cubicBezTo>
                  <a:cubicBezTo>
                    <a:pt x="219813" y="12383"/>
                    <a:pt x="219813" y="12287"/>
                    <a:pt x="219825" y="12192"/>
                  </a:cubicBezTo>
                  <a:cubicBezTo>
                    <a:pt x="219849" y="11978"/>
                    <a:pt x="219921" y="11894"/>
                    <a:pt x="220135" y="11883"/>
                  </a:cubicBezTo>
                  <a:cubicBezTo>
                    <a:pt x="220230" y="11871"/>
                    <a:pt x="220325" y="11868"/>
                    <a:pt x="220421" y="11868"/>
                  </a:cubicBezTo>
                  <a:cubicBezTo>
                    <a:pt x="220516" y="11868"/>
                    <a:pt x="220611" y="11871"/>
                    <a:pt x="220706" y="11871"/>
                  </a:cubicBezTo>
                  <a:cubicBezTo>
                    <a:pt x="222623" y="11859"/>
                    <a:pt x="224552" y="11859"/>
                    <a:pt x="226481" y="11859"/>
                  </a:cubicBezTo>
                  <a:cubicBezTo>
                    <a:pt x="226767" y="11859"/>
                    <a:pt x="227052" y="11859"/>
                    <a:pt x="227326" y="11775"/>
                  </a:cubicBezTo>
                  <a:cubicBezTo>
                    <a:pt x="227454" y="11733"/>
                    <a:pt x="227594" y="11727"/>
                    <a:pt x="227732" y="11727"/>
                  </a:cubicBezTo>
                  <a:cubicBezTo>
                    <a:pt x="227788" y="11727"/>
                    <a:pt x="227843" y="11728"/>
                    <a:pt x="227898" y="11728"/>
                  </a:cubicBezTo>
                  <a:cubicBezTo>
                    <a:pt x="228183" y="11722"/>
                    <a:pt x="228469" y="11722"/>
                    <a:pt x="228755" y="11722"/>
                  </a:cubicBezTo>
                  <a:cubicBezTo>
                    <a:pt x="229041" y="11722"/>
                    <a:pt x="229326" y="11722"/>
                    <a:pt x="229612" y="11716"/>
                  </a:cubicBezTo>
                  <a:cubicBezTo>
                    <a:pt x="229707" y="11716"/>
                    <a:pt x="229802" y="11718"/>
                    <a:pt x="229896" y="11718"/>
                  </a:cubicBezTo>
                  <a:cubicBezTo>
                    <a:pt x="230154" y="11718"/>
                    <a:pt x="230410" y="11705"/>
                    <a:pt x="230672" y="11609"/>
                  </a:cubicBezTo>
                  <a:cubicBezTo>
                    <a:pt x="230743" y="11585"/>
                    <a:pt x="230824" y="11579"/>
                    <a:pt x="230907" y="11579"/>
                  </a:cubicBezTo>
                  <a:cubicBezTo>
                    <a:pt x="230990" y="11579"/>
                    <a:pt x="231077" y="11585"/>
                    <a:pt x="231160" y="11585"/>
                  </a:cubicBezTo>
                  <a:cubicBezTo>
                    <a:pt x="231970" y="11549"/>
                    <a:pt x="232767" y="11609"/>
                    <a:pt x="233577" y="11466"/>
                  </a:cubicBezTo>
                  <a:cubicBezTo>
                    <a:pt x="233803" y="11423"/>
                    <a:pt x="234032" y="11410"/>
                    <a:pt x="234263" y="11410"/>
                  </a:cubicBezTo>
                  <a:cubicBezTo>
                    <a:pt x="234565" y="11410"/>
                    <a:pt x="234870" y="11431"/>
                    <a:pt x="235172" y="11431"/>
                  </a:cubicBezTo>
                  <a:cubicBezTo>
                    <a:pt x="235212" y="11431"/>
                    <a:pt x="235252" y="11431"/>
                    <a:pt x="235292" y="11430"/>
                  </a:cubicBezTo>
                  <a:cubicBezTo>
                    <a:pt x="235430" y="11430"/>
                    <a:pt x="235571" y="11434"/>
                    <a:pt x="235712" y="11434"/>
                  </a:cubicBezTo>
                  <a:cubicBezTo>
                    <a:pt x="235994" y="11434"/>
                    <a:pt x="236280" y="11418"/>
                    <a:pt x="236565" y="11323"/>
                  </a:cubicBezTo>
                  <a:cubicBezTo>
                    <a:pt x="236641" y="11296"/>
                    <a:pt x="236724" y="11288"/>
                    <a:pt x="236810" y="11288"/>
                  </a:cubicBezTo>
                  <a:cubicBezTo>
                    <a:pt x="236914" y="11288"/>
                    <a:pt x="237021" y="11299"/>
                    <a:pt x="237125" y="11299"/>
                  </a:cubicBezTo>
                  <a:cubicBezTo>
                    <a:pt x="237720" y="11293"/>
                    <a:pt x="238316" y="11293"/>
                    <a:pt x="238911" y="11293"/>
                  </a:cubicBezTo>
                  <a:cubicBezTo>
                    <a:pt x="239506" y="11293"/>
                    <a:pt x="240102" y="11293"/>
                    <a:pt x="240697" y="11287"/>
                  </a:cubicBezTo>
                  <a:cubicBezTo>
                    <a:pt x="240932" y="11287"/>
                    <a:pt x="241166" y="11300"/>
                    <a:pt x="241400" y="11300"/>
                  </a:cubicBezTo>
                  <a:cubicBezTo>
                    <a:pt x="241712" y="11300"/>
                    <a:pt x="242022" y="11277"/>
                    <a:pt x="242328" y="11168"/>
                  </a:cubicBezTo>
                  <a:cubicBezTo>
                    <a:pt x="242358" y="11156"/>
                    <a:pt x="242394" y="11153"/>
                    <a:pt x="242431" y="11153"/>
                  </a:cubicBezTo>
                  <a:close/>
                  <a:moveTo>
                    <a:pt x="77426" y="11865"/>
                  </a:moveTo>
                  <a:cubicBezTo>
                    <a:pt x="79727" y="11865"/>
                    <a:pt x="82026" y="11871"/>
                    <a:pt x="84320" y="11871"/>
                  </a:cubicBezTo>
                  <a:cubicBezTo>
                    <a:pt x="84382" y="11871"/>
                    <a:pt x="84444" y="11870"/>
                    <a:pt x="84506" y="11870"/>
                  </a:cubicBezTo>
                  <a:cubicBezTo>
                    <a:pt x="84753" y="11870"/>
                    <a:pt x="84999" y="11878"/>
                    <a:pt x="85237" y="11954"/>
                  </a:cubicBezTo>
                  <a:cubicBezTo>
                    <a:pt x="85365" y="11996"/>
                    <a:pt x="85504" y="12003"/>
                    <a:pt x="85643" y="12003"/>
                  </a:cubicBezTo>
                  <a:cubicBezTo>
                    <a:pt x="85699" y="12003"/>
                    <a:pt x="85754" y="12002"/>
                    <a:pt x="85809" y="12002"/>
                  </a:cubicBezTo>
                  <a:cubicBezTo>
                    <a:pt x="86130" y="12008"/>
                    <a:pt x="86451" y="12008"/>
                    <a:pt x="86773" y="12008"/>
                  </a:cubicBezTo>
                  <a:cubicBezTo>
                    <a:pt x="87094" y="12008"/>
                    <a:pt x="87416" y="12008"/>
                    <a:pt x="87737" y="12013"/>
                  </a:cubicBezTo>
                  <a:cubicBezTo>
                    <a:pt x="87904" y="12013"/>
                    <a:pt x="88069" y="12010"/>
                    <a:pt x="88234" y="12010"/>
                  </a:cubicBezTo>
                  <a:cubicBezTo>
                    <a:pt x="88564" y="12010"/>
                    <a:pt x="88892" y="12025"/>
                    <a:pt x="89226" y="12121"/>
                  </a:cubicBezTo>
                  <a:cubicBezTo>
                    <a:pt x="89312" y="12148"/>
                    <a:pt x="89406" y="12155"/>
                    <a:pt x="89503" y="12155"/>
                  </a:cubicBezTo>
                  <a:cubicBezTo>
                    <a:pt x="89619" y="12155"/>
                    <a:pt x="89740" y="12144"/>
                    <a:pt x="89857" y="12144"/>
                  </a:cubicBezTo>
                  <a:cubicBezTo>
                    <a:pt x="92166" y="12144"/>
                    <a:pt x="94476" y="12156"/>
                    <a:pt x="96786" y="12156"/>
                  </a:cubicBezTo>
                  <a:cubicBezTo>
                    <a:pt x="96810" y="12156"/>
                    <a:pt x="96832" y="12156"/>
                    <a:pt x="96854" y="12156"/>
                  </a:cubicBezTo>
                  <a:cubicBezTo>
                    <a:pt x="97583" y="12156"/>
                    <a:pt x="97572" y="12168"/>
                    <a:pt x="97572" y="12930"/>
                  </a:cubicBezTo>
                  <a:cubicBezTo>
                    <a:pt x="97572" y="13478"/>
                    <a:pt x="97524" y="14026"/>
                    <a:pt x="97691" y="14561"/>
                  </a:cubicBezTo>
                  <a:cubicBezTo>
                    <a:pt x="97739" y="14704"/>
                    <a:pt x="97715" y="14883"/>
                    <a:pt x="97715" y="15050"/>
                  </a:cubicBezTo>
                  <a:cubicBezTo>
                    <a:pt x="97715" y="15835"/>
                    <a:pt x="97715" y="16621"/>
                    <a:pt x="97715" y="17407"/>
                  </a:cubicBezTo>
                  <a:cubicBezTo>
                    <a:pt x="97715" y="17812"/>
                    <a:pt x="97691" y="18217"/>
                    <a:pt x="97822" y="18610"/>
                  </a:cubicBezTo>
                  <a:cubicBezTo>
                    <a:pt x="97881" y="18776"/>
                    <a:pt x="97858" y="18979"/>
                    <a:pt x="97858" y="19169"/>
                  </a:cubicBezTo>
                  <a:cubicBezTo>
                    <a:pt x="97870" y="19550"/>
                    <a:pt x="97846" y="19931"/>
                    <a:pt x="97965" y="20300"/>
                  </a:cubicBezTo>
                  <a:cubicBezTo>
                    <a:pt x="98036" y="20526"/>
                    <a:pt x="97989" y="20776"/>
                    <a:pt x="98001" y="21015"/>
                  </a:cubicBezTo>
                  <a:cubicBezTo>
                    <a:pt x="98036" y="21765"/>
                    <a:pt x="97917" y="22527"/>
                    <a:pt x="98132" y="23277"/>
                  </a:cubicBezTo>
                  <a:cubicBezTo>
                    <a:pt x="98179" y="23455"/>
                    <a:pt x="98143" y="23658"/>
                    <a:pt x="98143" y="23848"/>
                  </a:cubicBezTo>
                  <a:cubicBezTo>
                    <a:pt x="98143" y="25563"/>
                    <a:pt x="98143" y="27277"/>
                    <a:pt x="98143" y="28992"/>
                  </a:cubicBezTo>
                  <a:cubicBezTo>
                    <a:pt x="98143" y="29325"/>
                    <a:pt x="98120" y="29659"/>
                    <a:pt x="98251" y="29980"/>
                  </a:cubicBezTo>
                  <a:cubicBezTo>
                    <a:pt x="98286" y="30063"/>
                    <a:pt x="98286" y="30159"/>
                    <a:pt x="98286" y="30254"/>
                  </a:cubicBezTo>
                  <a:cubicBezTo>
                    <a:pt x="98286" y="31135"/>
                    <a:pt x="98286" y="32016"/>
                    <a:pt x="98286" y="32897"/>
                  </a:cubicBezTo>
                  <a:cubicBezTo>
                    <a:pt x="98274" y="33195"/>
                    <a:pt x="98203" y="33266"/>
                    <a:pt x="97893" y="33290"/>
                  </a:cubicBezTo>
                  <a:cubicBezTo>
                    <a:pt x="97826" y="33294"/>
                    <a:pt x="97757" y="33295"/>
                    <a:pt x="97687" y="33295"/>
                  </a:cubicBezTo>
                  <a:cubicBezTo>
                    <a:pt x="97548" y="33295"/>
                    <a:pt x="97405" y="33290"/>
                    <a:pt x="97262" y="33290"/>
                  </a:cubicBezTo>
                  <a:lnTo>
                    <a:pt x="73986" y="33290"/>
                  </a:lnTo>
                  <a:cubicBezTo>
                    <a:pt x="73890" y="33290"/>
                    <a:pt x="73795" y="33295"/>
                    <a:pt x="73700" y="33295"/>
                  </a:cubicBezTo>
                  <a:cubicBezTo>
                    <a:pt x="73652" y="33295"/>
                    <a:pt x="73605" y="33294"/>
                    <a:pt x="73557" y="33290"/>
                  </a:cubicBezTo>
                  <a:cubicBezTo>
                    <a:pt x="73021" y="33278"/>
                    <a:pt x="73009" y="33266"/>
                    <a:pt x="72997" y="32718"/>
                  </a:cubicBezTo>
                  <a:cubicBezTo>
                    <a:pt x="72997" y="32599"/>
                    <a:pt x="72997" y="32480"/>
                    <a:pt x="72997" y="32361"/>
                  </a:cubicBezTo>
                  <a:cubicBezTo>
                    <a:pt x="72997" y="25849"/>
                    <a:pt x="72997" y="19324"/>
                    <a:pt x="72997" y="12811"/>
                  </a:cubicBezTo>
                  <a:cubicBezTo>
                    <a:pt x="72997" y="11936"/>
                    <a:pt x="72946" y="11868"/>
                    <a:pt x="73562" y="11868"/>
                  </a:cubicBezTo>
                  <a:cubicBezTo>
                    <a:pt x="73675" y="11868"/>
                    <a:pt x="73811" y="11871"/>
                    <a:pt x="73974" y="11871"/>
                  </a:cubicBezTo>
                  <a:cubicBezTo>
                    <a:pt x="75125" y="11867"/>
                    <a:pt x="76276" y="11865"/>
                    <a:pt x="77426" y="11865"/>
                  </a:cubicBezTo>
                  <a:close/>
                  <a:moveTo>
                    <a:pt x="46351" y="11716"/>
                  </a:moveTo>
                  <a:cubicBezTo>
                    <a:pt x="52804" y="11716"/>
                    <a:pt x="59246" y="11728"/>
                    <a:pt x="65699" y="11728"/>
                  </a:cubicBezTo>
                  <a:cubicBezTo>
                    <a:pt x="65766" y="11728"/>
                    <a:pt x="65832" y="11727"/>
                    <a:pt x="65898" y="11727"/>
                  </a:cubicBezTo>
                  <a:cubicBezTo>
                    <a:pt x="66161" y="11727"/>
                    <a:pt x="66420" y="11735"/>
                    <a:pt x="66687" y="11811"/>
                  </a:cubicBezTo>
                  <a:cubicBezTo>
                    <a:pt x="66809" y="11854"/>
                    <a:pt x="66939" y="11863"/>
                    <a:pt x="67067" y="11863"/>
                  </a:cubicBezTo>
                  <a:cubicBezTo>
                    <a:pt x="67152" y="11863"/>
                    <a:pt x="67237" y="11859"/>
                    <a:pt x="67318" y="11859"/>
                  </a:cubicBezTo>
                  <a:lnTo>
                    <a:pt x="71533" y="11859"/>
                  </a:lnTo>
                  <a:cubicBezTo>
                    <a:pt x="71723" y="11859"/>
                    <a:pt x="71914" y="11859"/>
                    <a:pt x="72104" y="11871"/>
                  </a:cubicBezTo>
                  <a:cubicBezTo>
                    <a:pt x="72331" y="11883"/>
                    <a:pt x="72414" y="11966"/>
                    <a:pt x="72426" y="12168"/>
                  </a:cubicBezTo>
                  <a:cubicBezTo>
                    <a:pt x="72438" y="12383"/>
                    <a:pt x="72438" y="12597"/>
                    <a:pt x="72438" y="12811"/>
                  </a:cubicBezTo>
                  <a:lnTo>
                    <a:pt x="72438" y="22598"/>
                  </a:lnTo>
                  <a:lnTo>
                    <a:pt x="72438" y="32230"/>
                  </a:lnTo>
                  <a:cubicBezTo>
                    <a:pt x="72438" y="32397"/>
                    <a:pt x="72450" y="32564"/>
                    <a:pt x="72438" y="32730"/>
                  </a:cubicBezTo>
                  <a:cubicBezTo>
                    <a:pt x="72426" y="33266"/>
                    <a:pt x="72414" y="33290"/>
                    <a:pt x="71866" y="33290"/>
                  </a:cubicBezTo>
                  <a:lnTo>
                    <a:pt x="62663" y="33290"/>
                  </a:lnTo>
                  <a:cubicBezTo>
                    <a:pt x="62520" y="33290"/>
                    <a:pt x="62365" y="33290"/>
                    <a:pt x="62234" y="33242"/>
                  </a:cubicBezTo>
                  <a:cubicBezTo>
                    <a:pt x="62015" y="33166"/>
                    <a:pt x="61788" y="33158"/>
                    <a:pt x="61560" y="33158"/>
                  </a:cubicBezTo>
                  <a:cubicBezTo>
                    <a:pt x="61503" y="33158"/>
                    <a:pt x="61446" y="33159"/>
                    <a:pt x="61389" y="33159"/>
                  </a:cubicBezTo>
                  <a:cubicBezTo>
                    <a:pt x="60436" y="33159"/>
                    <a:pt x="59484" y="33154"/>
                    <a:pt x="58531" y="33154"/>
                  </a:cubicBezTo>
                  <a:cubicBezTo>
                    <a:pt x="58055" y="33154"/>
                    <a:pt x="57579" y="33155"/>
                    <a:pt x="57103" y="33159"/>
                  </a:cubicBezTo>
                  <a:cubicBezTo>
                    <a:pt x="56988" y="33159"/>
                    <a:pt x="56875" y="33157"/>
                    <a:pt x="56762" y="33157"/>
                  </a:cubicBezTo>
                  <a:cubicBezTo>
                    <a:pt x="56451" y="33157"/>
                    <a:pt x="56143" y="33170"/>
                    <a:pt x="55829" y="33266"/>
                  </a:cubicBezTo>
                  <a:cubicBezTo>
                    <a:pt x="55742" y="33293"/>
                    <a:pt x="55648" y="33301"/>
                    <a:pt x="55551" y="33301"/>
                  </a:cubicBezTo>
                  <a:cubicBezTo>
                    <a:pt x="55435" y="33301"/>
                    <a:pt x="55314" y="33290"/>
                    <a:pt x="55198" y="33290"/>
                  </a:cubicBezTo>
                  <a:cubicBezTo>
                    <a:pt x="52935" y="33290"/>
                    <a:pt x="50673" y="33290"/>
                    <a:pt x="48411" y="33302"/>
                  </a:cubicBezTo>
                  <a:cubicBezTo>
                    <a:pt x="48302" y="33302"/>
                    <a:pt x="48192" y="33297"/>
                    <a:pt x="48084" y="33297"/>
                  </a:cubicBezTo>
                  <a:cubicBezTo>
                    <a:pt x="47884" y="33297"/>
                    <a:pt x="47687" y="33312"/>
                    <a:pt x="47494" y="33397"/>
                  </a:cubicBezTo>
                  <a:cubicBezTo>
                    <a:pt x="47435" y="33421"/>
                    <a:pt x="47363" y="33421"/>
                    <a:pt x="47292" y="33421"/>
                  </a:cubicBezTo>
                  <a:cubicBezTo>
                    <a:pt x="46601" y="33433"/>
                    <a:pt x="45911" y="33433"/>
                    <a:pt x="45220" y="33433"/>
                  </a:cubicBezTo>
                  <a:cubicBezTo>
                    <a:pt x="44970" y="33421"/>
                    <a:pt x="44887" y="33326"/>
                    <a:pt x="44875" y="33076"/>
                  </a:cubicBezTo>
                  <a:cubicBezTo>
                    <a:pt x="44875" y="33028"/>
                    <a:pt x="44863" y="32980"/>
                    <a:pt x="44875" y="32933"/>
                  </a:cubicBezTo>
                  <a:cubicBezTo>
                    <a:pt x="45006" y="32445"/>
                    <a:pt x="44958" y="31933"/>
                    <a:pt x="45053" y="31456"/>
                  </a:cubicBezTo>
                  <a:cubicBezTo>
                    <a:pt x="45173" y="30897"/>
                    <a:pt x="45149" y="30325"/>
                    <a:pt x="45292" y="29766"/>
                  </a:cubicBezTo>
                  <a:cubicBezTo>
                    <a:pt x="45411" y="29313"/>
                    <a:pt x="45458" y="28837"/>
                    <a:pt x="45530" y="28373"/>
                  </a:cubicBezTo>
                  <a:cubicBezTo>
                    <a:pt x="45565" y="28158"/>
                    <a:pt x="45577" y="27944"/>
                    <a:pt x="45577" y="27742"/>
                  </a:cubicBezTo>
                  <a:cubicBezTo>
                    <a:pt x="45577" y="25337"/>
                    <a:pt x="45577" y="22931"/>
                    <a:pt x="45577" y="20526"/>
                  </a:cubicBezTo>
                  <a:cubicBezTo>
                    <a:pt x="45577" y="20288"/>
                    <a:pt x="45589" y="20050"/>
                    <a:pt x="45494" y="19824"/>
                  </a:cubicBezTo>
                  <a:cubicBezTo>
                    <a:pt x="45470" y="19764"/>
                    <a:pt x="45446" y="19681"/>
                    <a:pt x="45446" y="19622"/>
                  </a:cubicBezTo>
                  <a:cubicBezTo>
                    <a:pt x="45518" y="18788"/>
                    <a:pt x="45280" y="17967"/>
                    <a:pt x="45292" y="17133"/>
                  </a:cubicBezTo>
                  <a:cubicBezTo>
                    <a:pt x="45315" y="16157"/>
                    <a:pt x="45327" y="15181"/>
                    <a:pt x="45292" y="14204"/>
                  </a:cubicBezTo>
                  <a:cubicBezTo>
                    <a:pt x="45268" y="13466"/>
                    <a:pt x="45375" y="12740"/>
                    <a:pt x="45446" y="12013"/>
                  </a:cubicBezTo>
                  <a:cubicBezTo>
                    <a:pt x="45470" y="11811"/>
                    <a:pt x="45554" y="11740"/>
                    <a:pt x="45780" y="11728"/>
                  </a:cubicBezTo>
                  <a:cubicBezTo>
                    <a:pt x="45970" y="11716"/>
                    <a:pt x="46161" y="11716"/>
                    <a:pt x="46351" y="11716"/>
                  </a:cubicBezTo>
                  <a:close/>
                  <a:moveTo>
                    <a:pt x="99929" y="12156"/>
                  </a:moveTo>
                  <a:cubicBezTo>
                    <a:pt x="100247" y="12156"/>
                    <a:pt x="100562" y="12164"/>
                    <a:pt x="100870" y="12264"/>
                  </a:cubicBezTo>
                  <a:cubicBezTo>
                    <a:pt x="100962" y="12291"/>
                    <a:pt x="101059" y="12298"/>
                    <a:pt x="101157" y="12298"/>
                  </a:cubicBezTo>
                  <a:cubicBezTo>
                    <a:pt x="101276" y="12298"/>
                    <a:pt x="101396" y="12287"/>
                    <a:pt x="101513" y="12287"/>
                  </a:cubicBezTo>
                  <a:cubicBezTo>
                    <a:pt x="102942" y="12299"/>
                    <a:pt x="104370" y="12299"/>
                    <a:pt x="105787" y="12299"/>
                  </a:cubicBezTo>
                  <a:cubicBezTo>
                    <a:pt x="106073" y="12299"/>
                    <a:pt x="106359" y="12299"/>
                    <a:pt x="106644" y="12383"/>
                  </a:cubicBezTo>
                  <a:cubicBezTo>
                    <a:pt x="106781" y="12425"/>
                    <a:pt x="106935" y="12431"/>
                    <a:pt x="107090" y="12431"/>
                  </a:cubicBezTo>
                  <a:cubicBezTo>
                    <a:pt x="107152" y="12431"/>
                    <a:pt x="107214" y="12430"/>
                    <a:pt x="107276" y="12430"/>
                  </a:cubicBezTo>
                  <a:cubicBezTo>
                    <a:pt x="107633" y="12436"/>
                    <a:pt x="107990" y="12436"/>
                    <a:pt x="108347" y="12436"/>
                  </a:cubicBezTo>
                  <a:cubicBezTo>
                    <a:pt x="108704" y="12436"/>
                    <a:pt x="109061" y="12436"/>
                    <a:pt x="109419" y="12442"/>
                  </a:cubicBezTo>
                  <a:cubicBezTo>
                    <a:pt x="109871" y="12442"/>
                    <a:pt x="110312" y="12442"/>
                    <a:pt x="110764" y="12549"/>
                  </a:cubicBezTo>
                  <a:cubicBezTo>
                    <a:pt x="110938" y="12585"/>
                    <a:pt x="111120" y="12595"/>
                    <a:pt x="111304" y="12595"/>
                  </a:cubicBezTo>
                  <a:cubicBezTo>
                    <a:pt x="111505" y="12595"/>
                    <a:pt x="111709" y="12583"/>
                    <a:pt x="111912" y="12583"/>
                  </a:cubicBezTo>
                  <a:cubicBezTo>
                    <a:pt x="111954" y="12583"/>
                    <a:pt x="111996" y="12584"/>
                    <a:pt x="112038" y="12585"/>
                  </a:cubicBezTo>
                  <a:cubicBezTo>
                    <a:pt x="112099" y="12587"/>
                    <a:pt x="112160" y="12587"/>
                    <a:pt x="112222" y="12587"/>
                  </a:cubicBezTo>
                  <a:cubicBezTo>
                    <a:pt x="112303" y="12587"/>
                    <a:pt x="112385" y="12586"/>
                    <a:pt x="112466" y="12586"/>
                  </a:cubicBezTo>
                  <a:cubicBezTo>
                    <a:pt x="112751" y="12586"/>
                    <a:pt x="113034" y="12597"/>
                    <a:pt x="113312" y="12692"/>
                  </a:cubicBezTo>
                  <a:cubicBezTo>
                    <a:pt x="113389" y="12716"/>
                    <a:pt x="113473" y="12722"/>
                    <a:pt x="113558" y="12722"/>
                  </a:cubicBezTo>
                  <a:cubicBezTo>
                    <a:pt x="113642" y="12722"/>
                    <a:pt x="113729" y="12716"/>
                    <a:pt x="113812" y="12716"/>
                  </a:cubicBezTo>
                  <a:cubicBezTo>
                    <a:pt x="113942" y="12721"/>
                    <a:pt x="114072" y="12722"/>
                    <a:pt x="114203" y="12722"/>
                  </a:cubicBezTo>
                  <a:cubicBezTo>
                    <a:pt x="114318" y="12722"/>
                    <a:pt x="114434" y="12721"/>
                    <a:pt x="114549" y="12721"/>
                  </a:cubicBezTo>
                  <a:cubicBezTo>
                    <a:pt x="114987" y="12721"/>
                    <a:pt x="115426" y="12733"/>
                    <a:pt x="115860" y="12847"/>
                  </a:cubicBezTo>
                  <a:cubicBezTo>
                    <a:pt x="115952" y="12871"/>
                    <a:pt x="116048" y="12878"/>
                    <a:pt x="116145" y="12878"/>
                  </a:cubicBezTo>
                  <a:cubicBezTo>
                    <a:pt x="116258" y="12878"/>
                    <a:pt x="116374" y="12869"/>
                    <a:pt x="116488" y="12869"/>
                  </a:cubicBezTo>
                  <a:cubicBezTo>
                    <a:pt x="116517" y="12869"/>
                    <a:pt x="116546" y="12869"/>
                    <a:pt x="116574" y="12871"/>
                  </a:cubicBezTo>
                  <a:cubicBezTo>
                    <a:pt x="116627" y="12872"/>
                    <a:pt x="116680" y="12872"/>
                    <a:pt x="116733" y="12872"/>
                  </a:cubicBezTo>
                  <a:cubicBezTo>
                    <a:pt x="116877" y="12872"/>
                    <a:pt x="117021" y="12869"/>
                    <a:pt x="117165" y="12869"/>
                  </a:cubicBezTo>
                  <a:cubicBezTo>
                    <a:pt x="117467" y="12869"/>
                    <a:pt x="117767" y="12884"/>
                    <a:pt x="118063" y="12978"/>
                  </a:cubicBezTo>
                  <a:cubicBezTo>
                    <a:pt x="118133" y="13005"/>
                    <a:pt x="118208" y="13012"/>
                    <a:pt x="118285" y="13012"/>
                  </a:cubicBezTo>
                  <a:cubicBezTo>
                    <a:pt x="118377" y="13012"/>
                    <a:pt x="118472" y="13002"/>
                    <a:pt x="118563" y="13002"/>
                  </a:cubicBezTo>
                  <a:cubicBezTo>
                    <a:pt x="118801" y="13008"/>
                    <a:pt x="119039" y="13008"/>
                    <a:pt x="119277" y="13008"/>
                  </a:cubicBezTo>
                  <a:cubicBezTo>
                    <a:pt x="119515" y="13008"/>
                    <a:pt x="119753" y="13008"/>
                    <a:pt x="119991" y="13014"/>
                  </a:cubicBezTo>
                  <a:cubicBezTo>
                    <a:pt x="120539" y="13026"/>
                    <a:pt x="120563" y="13037"/>
                    <a:pt x="120563" y="13561"/>
                  </a:cubicBezTo>
                  <a:cubicBezTo>
                    <a:pt x="120575" y="14133"/>
                    <a:pt x="120563" y="14704"/>
                    <a:pt x="120575" y="15276"/>
                  </a:cubicBezTo>
                  <a:cubicBezTo>
                    <a:pt x="120575" y="15728"/>
                    <a:pt x="120527" y="16181"/>
                    <a:pt x="120682" y="16621"/>
                  </a:cubicBezTo>
                  <a:cubicBezTo>
                    <a:pt x="120730" y="16776"/>
                    <a:pt x="120706" y="16955"/>
                    <a:pt x="120706" y="17121"/>
                  </a:cubicBezTo>
                  <a:cubicBezTo>
                    <a:pt x="120718" y="17633"/>
                    <a:pt x="120670" y="18157"/>
                    <a:pt x="120837" y="18669"/>
                  </a:cubicBezTo>
                  <a:cubicBezTo>
                    <a:pt x="120884" y="18824"/>
                    <a:pt x="120849" y="19002"/>
                    <a:pt x="120849" y="19169"/>
                  </a:cubicBezTo>
                  <a:cubicBezTo>
                    <a:pt x="120861" y="19669"/>
                    <a:pt x="120813" y="20169"/>
                    <a:pt x="120968" y="20657"/>
                  </a:cubicBezTo>
                  <a:cubicBezTo>
                    <a:pt x="121027" y="20836"/>
                    <a:pt x="120992" y="21038"/>
                    <a:pt x="120992" y="21229"/>
                  </a:cubicBezTo>
                  <a:cubicBezTo>
                    <a:pt x="121003" y="21693"/>
                    <a:pt x="120968" y="22169"/>
                    <a:pt x="121111" y="22634"/>
                  </a:cubicBezTo>
                  <a:cubicBezTo>
                    <a:pt x="121170" y="22836"/>
                    <a:pt x="121134" y="23062"/>
                    <a:pt x="121134" y="23277"/>
                  </a:cubicBezTo>
                  <a:cubicBezTo>
                    <a:pt x="121146" y="23610"/>
                    <a:pt x="121122" y="23944"/>
                    <a:pt x="121242" y="24265"/>
                  </a:cubicBezTo>
                  <a:cubicBezTo>
                    <a:pt x="121289" y="24420"/>
                    <a:pt x="121277" y="24598"/>
                    <a:pt x="121277" y="24765"/>
                  </a:cubicBezTo>
                  <a:cubicBezTo>
                    <a:pt x="121277" y="25206"/>
                    <a:pt x="121277" y="25658"/>
                    <a:pt x="121277" y="26110"/>
                  </a:cubicBezTo>
                  <a:cubicBezTo>
                    <a:pt x="121289" y="26992"/>
                    <a:pt x="121492" y="27861"/>
                    <a:pt x="121432" y="28742"/>
                  </a:cubicBezTo>
                  <a:cubicBezTo>
                    <a:pt x="121599" y="29194"/>
                    <a:pt x="121539" y="29682"/>
                    <a:pt x="121575" y="30147"/>
                  </a:cubicBezTo>
                  <a:cubicBezTo>
                    <a:pt x="121611" y="30599"/>
                    <a:pt x="121646" y="31052"/>
                    <a:pt x="121754" y="31480"/>
                  </a:cubicBezTo>
                  <a:cubicBezTo>
                    <a:pt x="121908" y="32075"/>
                    <a:pt x="121825" y="32671"/>
                    <a:pt x="121837" y="33254"/>
                  </a:cubicBezTo>
                  <a:cubicBezTo>
                    <a:pt x="121837" y="33469"/>
                    <a:pt x="121742" y="33552"/>
                    <a:pt x="121527" y="33564"/>
                  </a:cubicBezTo>
                  <a:cubicBezTo>
                    <a:pt x="121349" y="33576"/>
                    <a:pt x="121158" y="33576"/>
                    <a:pt x="120968" y="33576"/>
                  </a:cubicBezTo>
                  <a:lnTo>
                    <a:pt x="109478" y="33576"/>
                  </a:lnTo>
                  <a:cubicBezTo>
                    <a:pt x="109192" y="33576"/>
                    <a:pt x="108907" y="33564"/>
                    <a:pt x="108633" y="33492"/>
                  </a:cubicBezTo>
                  <a:cubicBezTo>
                    <a:pt x="108497" y="33449"/>
                    <a:pt x="108353" y="33441"/>
                    <a:pt x="108208" y="33441"/>
                  </a:cubicBezTo>
                  <a:cubicBezTo>
                    <a:pt x="108111" y="33441"/>
                    <a:pt x="108014" y="33445"/>
                    <a:pt x="107918" y="33445"/>
                  </a:cubicBezTo>
                  <a:cubicBezTo>
                    <a:pt x="106557" y="33438"/>
                    <a:pt x="105196" y="33431"/>
                    <a:pt x="103838" y="33431"/>
                  </a:cubicBezTo>
                  <a:cubicBezTo>
                    <a:pt x="102843" y="33431"/>
                    <a:pt x="101849" y="33435"/>
                    <a:pt x="100858" y="33445"/>
                  </a:cubicBezTo>
                  <a:cubicBezTo>
                    <a:pt x="100298" y="33445"/>
                    <a:pt x="99775" y="33266"/>
                    <a:pt x="99227" y="33266"/>
                  </a:cubicBezTo>
                  <a:cubicBezTo>
                    <a:pt x="99060" y="33266"/>
                    <a:pt x="99013" y="33111"/>
                    <a:pt x="99013" y="32957"/>
                  </a:cubicBezTo>
                  <a:cubicBezTo>
                    <a:pt x="99001" y="32528"/>
                    <a:pt x="99001" y="32099"/>
                    <a:pt x="99001" y="31671"/>
                  </a:cubicBezTo>
                  <a:cubicBezTo>
                    <a:pt x="98989" y="31242"/>
                    <a:pt x="99024" y="30825"/>
                    <a:pt x="98894" y="30397"/>
                  </a:cubicBezTo>
                  <a:cubicBezTo>
                    <a:pt x="98834" y="30206"/>
                    <a:pt x="98858" y="29980"/>
                    <a:pt x="98858" y="29766"/>
                  </a:cubicBezTo>
                  <a:cubicBezTo>
                    <a:pt x="98858" y="27742"/>
                    <a:pt x="98858" y="25718"/>
                    <a:pt x="98858" y="23693"/>
                  </a:cubicBezTo>
                  <a:cubicBezTo>
                    <a:pt x="98858" y="23384"/>
                    <a:pt x="98870" y="23074"/>
                    <a:pt x="98763" y="22777"/>
                  </a:cubicBezTo>
                  <a:cubicBezTo>
                    <a:pt x="98703" y="22598"/>
                    <a:pt x="98727" y="22396"/>
                    <a:pt x="98715" y="22205"/>
                  </a:cubicBezTo>
                  <a:cubicBezTo>
                    <a:pt x="98691" y="21527"/>
                    <a:pt x="98763" y="20836"/>
                    <a:pt x="98596" y="20157"/>
                  </a:cubicBezTo>
                  <a:cubicBezTo>
                    <a:pt x="98513" y="19812"/>
                    <a:pt x="98572" y="19443"/>
                    <a:pt x="98572" y="19086"/>
                  </a:cubicBezTo>
                  <a:cubicBezTo>
                    <a:pt x="98560" y="18729"/>
                    <a:pt x="98584" y="18371"/>
                    <a:pt x="98465" y="18026"/>
                  </a:cubicBezTo>
                  <a:cubicBezTo>
                    <a:pt x="98405" y="17859"/>
                    <a:pt x="98429" y="17657"/>
                    <a:pt x="98429" y="17467"/>
                  </a:cubicBezTo>
                  <a:cubicBezTo>
                    <a:pt x="98429" y="16776"/>
                    <a:pt x="98429" y="16085"/>
                    <a:pt x="98429" y="15395"/>
                  </a:cubicBezTo>
                  <a:cubicBezTo>
                    <a:pt x="98417" y="14966"/>
                    <a:pt x="98393" y="14550"/>
                    <a:pt x="98322" y="14121"/>
                  </a:cubicBezTo>
                  <a:cubicBezTo>
                    <a:pt x="98239" y="13585"/>
                    <a:pt x="98286" y="13026"/>
                    <a:pt x="98298" y="12478"/>
                  </a:cubicBezTo>
                  <a:cubicBezTo>
                    <a:pt x="98298" y="12264"/>
                    <a:pt x="98382" y="12180"/>
                    <a:pt x="98596" y="12168"/>
                  </a:cubicBezTo>
                  <a:cubicBezTo>
                    <a:pt x="98977" y="12156"/>
                    <a:pt x="99358" y="12156"/>
                    <a:pt x="99739" y="12156"/>
                  </a:cubicBezTo>
                  <a:cubicBezTo>
                    <a:pt x="99802" y="12156"/>
                    <a:pt x="99866" y="12156"/>
                    <a:pt x="99929" y="12156"/>
                  </a:cubicBezTo>
                  <a:close/>
                  <a:moveTo>
                    <a:pt x="218516" y="12002"/>
                  </a:moveTo>
                  <a:cubicBezTo>
                    <a:pt x="218837" y="12002"/>
                    <a:pt x="218920" y="12073"/>
                    <a:pt x="218980" y="12406"/>
                  </a:cubicBezTo>
                  <a:cubicBezTo>
                    <a:pt x="219063" y="12847"/>
                    <a:pt x="219123" y="13299"/>
                    <a:pt x="219111" y="13752"/>
                  </a:cubicBezTo>
                  <a:cubicBezTo>
                    <a:pt x="219099" y="14371"/>
                    <a:pt x="219111" y="14990"/>
                    <a:pt x="219111" y="15609"/>
                  </a:cubicBezTo>
                  <a:cubicBezTo>
                    <a:pt x="219111" y="16224"/>
                    <a:pt x="219111" y="16839"/>
                    <a:pt x="219111" y="17455"/>
                  </a:cubicBezTo>
                  <a:cubicBezTo>
                    <a:pt x="219111" y="17836"/>
                    <a:pt x="219087" y="18217"/>
                    <a:pt x="219218" y="18586"/>
                  </a:cubicBezTo>
                  <a:cubicBezTo>
                    <a:pt x="219278" y="18764"/>
                    <a:pt x="219242" y="18967"/>
                    <a:pt x="219242" y="19157"/>
                  </a:cubicBezTo>
                  <a:cubicBezTo>
                    <a:pt x="219254" y="23563"/>
                    <a:pt x="219254" y="27956"/>
                    <a:pt x="219254" y="32361"/>
                  </a:cubicBezTo>
                  <a:cubicBezTo>
                    <a:pt x="219254" y="33136"/>
                    <a:pt x="219265" y="33147"/>
                    <a:pt x="218535" y="33147"/>
                  </a:cubicBezTo>
                  <a:cubicBezTo>
                    <a:pt x="218514" y="33147"/>
                    <a:pt x="218491" y="33147"/>
                    <a:pt x="218468" y="33147"/>
                  </a:cubicBezTo>
                  <a:lnTo>
                    <a:pt x="217111" y="33147"/>
                  </a:lnTo>
                  <a:cubicBezTo>
                    <a:pt x="217030" y="33147"/>
                    <a:pt x="216949" y="33145"/>
                    <a:pt x="216869" y="33145"/>
                  </a:cubicBezTo>
                  <a:cubicBezTo>
                    <a:pt x="216689" y="33145"/>
                    <a:pt x="216510" y="33156"/>
                    <a:pt x="216337" y="33230"/>
                  </a:cubicBezTo>
                  <a:cubicBezTo>
                    <a:pt x="216294" y="33256"/>
                    <a:pt x="216239" y="33276"/>
                    <a:pt x="216189" y="33276"/>
                  </a:cubicBezTo>
                  <a:cubicBezTo>
                    <a:pt x="216169" y="33276"/>
                    <a:pt x="216151" y="33273"/>
                    <a:pt x="216134" y="33266"/>
                  </a:cubicBezTo>
                  <a:cubicBezTo>
                    <a:pt x="215947" y="33226"/>
                    <a:pt x="215761" y="33211"/>
                    <a:pt x="215575" y="33211"/>
                  </a:cubicBezTo>
                  <a:cubicBezTo>
                    <a:pt x="215121" y="33211"/>
                    <a:pt x="214672" y="33297"/>
                    <a:pt x="214223" y="33297"/>
                  </a:cubicBezTo>
                  <a:cubicBezTo>
                    <a:pt x="214154" y="33297"/>
                    <a:pt x="214084" y="33295"/>
                    <a:pt x="214015" y="33290"/>
                  </a:cubicBezTo>
                  <a:cubicBezTo>
                    <a:pt x="213769" y="33278"/>
                    <a:pt x="213523" y="33274"/>
                    <a:pt x="213277" y="33274"/>
                  </a:cubicBezTo>
                  <a:cubicBezTo>
                    <a:pt x="212785" y="33274"/>
                    <a:pt x="212293" y="33290"/>
                    <a:pt x="211800" y="33290"/>
                  </a:cubicBezTo>
                  <a:lnTo>
                    <a:pt x="209657" y="33290"/>
                  </a:lnTo>
                  <a:cubicBezTo>
                    <a:pt x="209559" y="33290"/>
                    <a:pt x="209460" y="33288"/>
                    <a:pt x="209360" y="33288"/>
                  </a:cubicBezTo>
                  <a:cubicBezTo>
                    <a:pt x="209085" y="33288"/>
                    <a:pt x="208806" y="33301"/>
                    <a:pt x="208526" y="33397"/>
                  </a:cubicBezTo>
                  <a:cubicBezTo>
                    <a:pt x="208450" y="33424"/>
                    <a:pt x="208367" y="33432"/>
                    <a:pt x="208281" y="33432"/>
                  </a:cubicBezTo>
                  <a:cubicBezTo>
                    <a:pt x="208178" y="33432"/>
                    <a:pt x="208071" y="33421"/>
                    <a:pt x="207967" y="33421"/>
                  </a:cubicBezTo>
                  <a:cubicBezTo>
                    <a:pt x="207276" y="33433"/>
                    <a:pt x="206586" y="33433"/>
                    <a:pt x="205895" y="33433"/>
                  </a:cubicBezTo>
                  <a:cubicBezTo>
                    <a:pt x="205800" y="33433"/>
                    <a:pt x="205704" y="33431"/>
                    <a:pt x="205609" y="33431"/>
                  </a:cubicBezTo>
                  <a:cubicBezTo>
                    <a:pt x="205348" y="33431"/>
                    <a:pt x="205089" y="33444"/>
                    <a:pt x="204835" y="33540"/>
                  </a:cubicBezTo>
                  <a:cubicBezTo>
                    <a:pt x="204760" y="33567"/>
                    <a:pt x="204674" y="33574"/>
                    <a:pt x="204585" y="33574"/>
                  </a:cubicBezTo>
                  <a:cubicBezTo>
                    <a:pt x="204479" y="33574"/>
                    <a:pt x="204368" y="33564"/>
                    <a:pt x="204264" y="33564"/>
                  </a:cubicBezTo>
                  <a:cubicBezTo>
                    <a:pt x="203883" y="33570"/>
                    <a:pt x="203505" y="33570"/>
                    <a:pt x="203127" y="33570"/>
                  </a:cubicBezTo>
                  <a:cubicBezTo>
                    <a:pt x="202749" y="33570"/>
                    <a:pt x="202371" y="33570"/>
                    <a:pt x="201990" y="33576"/>
                  </a:cubicBezTo>
                  <a:cubicBezTo>
                    <a:pt x="201825" y="33576"/>
                    <a:pt x="201661" y="33569"/>
                    <a:pt x="201497" y="33569"/>
                  </a:cubicBezTo>
                  <a:cubicBezTo>
                    <a:pt x="201210" y="33569"/>
                    <a:pt x="200925" y="33589"/>
                    <a:pt x="200644" y="33695"/>
                  </a:cubicBezTo>
                  <a:cubicBezTo>
                    <a:pt x="200609" y="33707"/>
                    <a:pt x="200573" y="33710"/>
                    <a:pt x="200537" y="33710"/>
                  </a:cubicBezTo>
                  <a:cubicBezTo>
                    <a:pt x="200501" y="33710"/>
                    <a:pt x="200466" y="33707"/>
                    <a:pt x="200430" y="33707"/>
                  </a:cubicBezTo>
                  <a:cubicBezTo>
                    <a:pt x="200037" y="33713"/>
                    <a:pt x="199644" y="33716"/>
                    <a:pt x="199251" y="33716"/>
                  </a:cubicBezTo>
                  <a:cubicBezTo>
                    <a:pt x="198858" y="33716"/>
                    <a:pt x="198465" y="33713"/>
                    <a:pt x="198073" y="33707"/>
                  </a:cubicBezTo>
                  <a:cubicBezTo>
                    <a:pt x="197775" y="33707"/>
                    <a:pt x="197692" y="33623"/>
                    <a:pt x="197680" y="33326"/>
                  </a:cubicBezTo>
                  <a:cubicBezTo>
                    <a:pt x="197668" y="33088"/>
                    <a:pt x="197680" y="32849"/>
                    <a:pt x="197680" y="32611"/>
                  </a:cubicBezTo>
                  <a:cubicBezTo>
                    <a:pt x="197680" y="32445"/>
                    <a:pt x="197715" y="32266"/>
                    <a:pt x="197668" y="32111"/>
                  </a:cubicBezTo>
                  <a:cubicBezTo>
                    <a:pt x="197477" y="31516"/>
                    <a:pt x="197561" y="30885"/>
                    <a:pt x="197537" y="30278"/>
                  </a:cubicBezTo>
                  <a:cubicBezTo>
                    <a:pt x="197525" y="29778"/>
                    <a:pt x="197549" y="29289"/>
                    <a:pt x="197430" y="28789"/>
                  </a:cubicBezTo>
                  <a:cubicBezTo>
                    <a:pt x="197346" y="28420"/>
                    <a:pt x="197406" y="28027"/>
                    <a:pt x="197394" y="27646"/>
                  </a:cubicBezTo>
                  <a:cubicBezTo>
                    <a:pt x="197382" y="27289"/>
                    <a:pt x="197418" y="26944"/>
                    <a:pt x="197287" y="26587"/>
                  </a:cubicBezTo>
                  <a:cubicBezTo>
                    <a:pt x="197227" y="26420"/>
                    <a:pt x="197263" y="26218"/>
                    <a:pt x="197251" y="26027"/>
                  </a:cubicBezTo>
                  <a:cubicBezTo>
                    <a:pt x="197251" y="25622"/>
                    <a:pt x="197239" y="25229"/>
                    <a:pt x="197144" y="24825"/>
                  </a:cubicBezTo>
                  <a:cubicBezTo>
                    <a:pt x="197072" y="24479"/>
                    <a:pt x="197120" y="24110"/>
                    <a:pt x="197108" y="23753"/>
                  </a:cubicBezTo>
                  <a:cubicBezTo>
                    <a:pt x="197096" y="23360"/>
                    <a:pt x="197132" y="22955"/>
                    <a:pt x="197001" y="22562"/>
                  </a:cubicBezTo>
                  <a:cubicBezTo>
                    <a:pt x="196941" y="22360"/>
                    <a:pt x="196977" y="22134"/>
                    <a:pt x="196965" y="21919"/>
                  </a:cubicBezTo>
                  <a:cubicBezTo>
                    <a:pt x="196941" y="21241"/>
                    <a:pt x="197001" y="20550"/>
                    <a:pt x="196846" y="19860"/>
                  </a:cubicBezTo>
                  <a:cubicBezTo>
                    <a:pt x="196751" y="19431"/>
                    <a:pt x="196834" y="18967"/>
                    <a:pt x="196822" y="18514"/>
                  </a:cubicBezTo>
                  <a:cubicBezTo>
                    <a:pt x="196811" y="18038"/>
                    <a:pt x="196858" y="17562"/>
                    <a:pt x="196715" y="17097"/>
                  </a:cubicBezTo>
                  <a:cubicBezTo>
                    <a:pt x="196644" y="16871"/>
                    <a:pt x="196691" y="16621"/>
                    <a:pt x="196680" y="16383"/>
                  </a:cubicBezTo>
                  <a:cubicBezTo>
                    <a:pt x="196680" y="15954"/>
                    <a:pt x="196715" y="15526"/>
                    <a:pt x="196572" y="15109"/>
                  </a:cubicBezTo>
                  <a:cubicBezTo>
                    <a:pt x="196513" y="14966"/>
                    <a:pt x="196549" y="14788"/>
                    <a:pt x="196537" y="14621"/>
                  </a:cubicBezTo>
                  <a:cubicBezTo>
                    <a:pt x="196513" y="14097"/>
                    <a:pt x="196596" y="13573"/>
                    <a:pt x="196453" y="13061"/>
                  </a:cubicBezTo>
                  <a:cubicBezTo>
                    <a:pt x="196418" y="12918"/>
                    <a:pt x="196537" y="12775"/>
                    <a:pt x="196691" y="12752"/>
                  </a:cubicBezTo>
                  <a:cubicBezTo>
                    <a:pt x="196858" y="12728"/>
                    <a:pt x="197025" y="12728"/>
                    <a:pt x="197192" y="12728"/>
                  </a:cubicBezTo>
                  <a:cubicBezTo>
                    <a:pt x="197596" y="12722"/>
                    <a:pt x="198001" y="12722"/>
                    <a:pt x="198406" y="12722"/>
                  </a:cubicBezTo>
                  <a:cubicBezTo>
                    <a:pt x="198811" y="12722"/>
                    <a:pt x="199216" y="12722"/>
                    <a:pt x="199620" y="12716"/>
                  </a:cubicBezTo>
                  <a:cubicBezTo>
                    <a:pt x="199775" y="12716"/>
                    <a:pt x="199931" y="12720"/>
                    <a:pt x="200088" y="12720"/>
                  </a:cubicBezTo>
                  <a:cubicBezTo>
                    <a:pt x="200401" y="12720"/>
                    <a:pt x="200716" y="12704"/>
                    <a:pt x="201025" y="12609"/>
                  </a:cubicBezTo>
                  <a:cubicBezTo>
                    <a:pt x="201096" y="12582"/>
                    <a:pt x="201171" y="12574"/>
                    <a:pt x="201248" y="12574"/>
                  </a:cubicBezTo>
                  <a:cubicBezTo>
                    <a:pt x="201340" y="12574"/>
                    <a:pt x="201434" y="12585"/>
                    <a:pt x="201525" y="12585"/>
                  </a:cubicBezTo>
                  <a:cubicBezTo>
                    <a:pt x="202192" y="12573"/>
                    <a:pt x="202859" y="12573"/>
                    <a:pt x="203526" y="12573"/>
                  </a:cubicBezTo>
                  <a:cubicBezTo>
                    <a:pt x="203586" y="12573"/>
                    <a:pt x="203646" y="12573"/>
                    <a:pt x="203706" y="12573"/>
                  </a:cubicBezTo>
                  <a:cubicBezTo>
                    <a:pt x="203976" y="12573"/>
                    <a:pt x="204241" y="12565"/>
                    <a:pt x="204514" y="12478"/>
                  </a:cubicBezTo>
                  <a:cubicBezTo>
                    <a:pt x="204606" y="12445"/>
                    <a:pt x="204714" y="12437"/>
                    <a:pt x="204821" y="12437"/>
                  </a:cubicBezTo>
                  <a:cubicBezTo>
                    <a:pt x="204908" y="12437"/>
                    <a:pt x="204994" y="12442"/>
                    <a:pt x="205073" y="12442"/>
                  </a:cubicBezTo>
                  <a:cubicBezTo>
                    <a:pt x="205502" y="12436"/>
                    <a:pt x="205931" y="12436"/>
                    <a:pt x="206359" y="12436"/>
                  </a:cubicBezTo>
                  <a:cubicBezTo>
                    <a:pt x="206788" y="12436"/>
                    <a:pt x="207217" y="12436"/>
                    <a:pt x="207645" y="12430"/>
                  </a:cubicBezTo>
                  <a:cubicBezTo>
                    <a:pt x="207853" y="12430"/>
                    <a:pt x="208061" y="12436"/>
                    <a:pt x="208268" y="12436"/>
                  </a:cubicBezTo>
                  <a:cubicBezTo>
                    <a:pt x="208631" y="12436"/>
                    <a:pt x="208992" y="12417"/>
                    <a:pt x="209348" y="12311"/>
                  </a:cubicBezTo>
                  <a:cubicBezTo>
                    <a:pt x="209430" y="12287"/>
                    <a:pt x="209516" y="12280"/>
                    <a:pt x="209604" y="12280"/>
                  </a:cubicBezTo>
                  <a:cubicBezTo>
                    <a:pt x="209706" y="12280"/>
                    <a:pt x="209810" y="12289"/>
                    <a:pt x="209913" y="12289"/>
                  </a:cubicBezTo>
                  <a:cubicBezTo>
                    <a:pt x="209939" y="12289"/>
                    <a:pt x="209965" y="12289"/>
                    <a:pt x="209991" y="12287"/>
                  </a:cubicBezTo>
                  <a:cubicBezTo>
                    <a:pt x="210092" y="12287"/>
                    <a:pt x="210193" y="12289"/>
                    <a:pt x="210293" y="12289"/>
                  </a:cubicBezTo>
                  <a:cubicBezTo>
                    <a:pt x="210569" y="12289"/>
                    <a:pt x="210842" y="12276"/>
                    <a:pt x="211122" y="12180"/>
                  </a:cubicBezTo>
                  <a:cubicBezTo>
                    <a:pt x="211198" y="12153"/>
                    <a:pt x="211281" y="12146"/>
                    <a:pt x="211367" y="12146"/>
                  </a:cubicBezTo>
                  <a:cubicBezTo>
                    <a:pt x="211470" y="12146"/>
                    <a:pt x="211578" y="12156"/>
                    <a:pt x="211681" y="12156"/>
                  </a:cubicBezTo>
                  <a:cubicBezTo>
                    <a:pt x="212027" y="12150"/>
                    <a:pt x="212372" y="12150"/>
                    <a:pt x="212717" y="12150"/>
                  </a:cubicBezTo>
                  <a:cubicBezTo>
                    <a:pt x="213063" y="12150"/>
                    <a:pt x="213408" y="12150"/>
                    <a:pt x="213753" y="12144"/>
                  </a:cubicBezTo>
                  <a:cubicBezTo>
                    <a:pt x="213872" y="12144"/>
                    <a:pt x="213991" y="12148"/>
                    <a:pt x="214110" y="12148"/>
                  </a:cubicBezTo>
                  <a:cubicBezTo>
                    <a:pt x="214347" y="12148"/>
                    <a:pt x="214583" y="12133"/>
                    <a:pt x="214813" y="12037"/>
                  </a:cubicBezTo>
                  <a:cubicBezTo>
                    <a:pt x="214863" y="12016"/>
                    <a:pt x="214921" y="12012"/>
                    <a:pt x="214981" y="12012"/>
                  </a:cubicBezTo>
                  <a:cubicBezTo>
                    <a:pt x="215020" y="12012"/>
                    <a:pt x="215060" y="12013"/>
                    <a:pt x="215099" y="12013"/>
                  </a:cubicBezTo>
                  <a:cubicBezTo>
                    <a:pt x="216242" y="12013"/>
                    <a:pt x="217385" y="12002"/>
                    <a:pt x="218516" y="12002"/>
                  </a:cubicBezTo>
                  <a:close/>
                  <a:moveTo>
                    <a:pt x="44327" y="11716"/>
                  </a:moveTo>
                  <a:cubicBezTo>
                    <a:pt x="44649" y="11740"/>
                    <a:pt x="44708" y="11799"/>
                    <a:pt x="44732" y="12097"/>
                  </a:cubicBezTo>
                  <a:cubicBezTo>
                    <a:pt x="44744" y="12287"/>
                    <a:pt x="44732" y="12478"/>
                    <a:pt x="44732" y="12668"/>
                  </a:cubicBezTo>
                  <a:lnTo>
                    <a:pt x="44732" y="17383"/>
                  </a:lnTo>
                  <a:cubicBezTo>
                    <a:pt x="44732" y="17669"/>
                    <a:pt x="44708" y="17955"/>
                    <a:pt x="44827" y="18229"/>
                  </a:cubicBezTo>
                  <a:cubicBezTo>
                    <a:pt x="44851" y="18288"/>
                    <a:pt x="44863" y="18359"/>
                    <a:pt x="44863" y="18431"/>
                  </a:cubicBezTo>
                  <a:cubicBezTo>
                    <a:pt x="44815" y="19360"/>
                    <a:pt x="45101" y="20264"/>
                    <a:pt x="45018" y="21205"/>
                  </a:cubicBezTo>
                  <a:cubicBezTo>
                    <a:pt x="45006" y="21431"/>
                    <a:pt x="45030" y="21669"/>
                    <a:pt x="45101" y="21908"/>
                  </a:cubicBezTo>
                  <a:cubicBezTo>
                    <a:pt x="45149" y="22110"/>
                    <a:pt x="45161" y="22324"/>
                    <a:pt x="45161" y="22539"/>
                  </a:cubicBezTo>
                  <a:cubicBezTo>
                    <a:pt x="45161" y="24039"/>
                    <a:pt x="45173" y="25539"/>
                    <a:pt x="45149" y="27039"/>
                  </a:cubicBezTo>
                  <a:cubicBezTo>
                    <a:pt x="45137" y="27623"/>
                    <a:pt x="45042" y="28218"/>
                    <a:pt x="44970" y="28801"/>
                  </a:cubicBezTo>
                  <a:cubicBezTo>
                    <a:pt x="44887" y="29361"/>
                    <a:pt x="44803" y="29920"/>
                    <a:pt x="44708" y="30480"/>
                  </a:cubicBezTo>
                  <a:cubicBezTo>
                    <a:pt x="44601" y="31087"/>
                    <a:pt x="44649" y="31706"/>
                    <a:pt x="44482" y="32314"/>
                  </a:cubicBezTo>
                  <a:cubicBezTo>
                    <a:pt x="44411" y="32576"/>
                    <a:pt x="44458" y="32873"/>
                    <a:pt x="44434" y="33159"/>
                  </a:cubicBezTo>
                  <a:cubicBezTo>
                    <a:pt x="44422" y="33290"/>
                    <a:pt x="44363" y="33397"/>
                    <a:pt x="44232" y="33409"/>
                  </a:cubicBezTo>
                  <a:cubicBezTo>
                    <a:pt x="43822" y="33455"/>
                    <a:pt x="43433" y="33576"/>
                    <a:pt x="43015" y="33576"/>
                  </a:cubicBezTo>
                  <a:cubicBezTo>
                    <a:pt x="42996" y="33576"/>
                    <a:pt x="42977" y="33576"/>
                    <a:pt x="42958" y="33576"/>
                  </a:cubicBezTo>
                  <a:cubicBezTo>
                    <a:pt x="42640" y="33568"/>
                    <a:pt x="42323" y="33565"/>
                    <a:pt x="42005" y="33565"/>
                  </a:cubicBezTo>
                  <a:cubicBezTo>
                    <a:pt x="41370" y="33565"/>
                    <a:pt x="40735" y="33576"/>
                    <a:pt x="40100" y="33576"/>
                  </a:cubicBezTo>
                  <a:cubicBezTo>
                    <a:pt x="39684" y="33576"/>
                    <a:pt x="39255" y="33576"/>
                    <a:pt x="38838" y="33683"/>
                  </a:cubicBezTo>
                  <a:cubicBezTo>
                    <a:pt x="38690" y="33719"/>
                    <a:pt x="38535" y="33727"/>
                    <a:pt x="38378" y="33727"/>
                  </a:cubicBezTo>
                  <a:cubicBezTo>
                    <a:pt x="38222" y="33727"/>
                    <a:pt x="38064" y="33719"/>
                    <a:pt x="37910" y="33719"/>
                  </a:cubicBezTo>
                  <a:cubicBezTo>
                    <a:pt x="37627" y="33719"/>
                    <a:pt x="37339" y="33695"/>
                    <a:pt x="37056" y="33695"/>
                  </a:cubicBezTo>
                  <a:cubicBezTo>
                    <a:pt x="36886" y="33695"/>
                    <a:pt x="36718" y="33704"/>
                    <a:pt x="36552" y="33730"/>
                  </a:cubicBezTo>
                  <a:cubicBezTo>
                    <a:pt x="35517" y="33897"/>
                    <a:pt x="34457" y="33754"/>
                    <a:pt x="33433" y="33885"/>
                  </a:cubicBezTo>
                  <a:cubicBezTo>
                    <a:pt x="32681" y="33984"/>
                    <a:pt x="31933" y="34006"/>
                    <a:pt x="31185" y="34006"/>
                  </a:cubicBezTo>
                  <a:cubicBezTo>
                    <a:pt x="30577" y="34006"/>
                    <a:pt x="29970" y="33991"/>
                    <a:pt x="29361" y="33991"/>
                  </a:cubicBezTo>
                  <a:cubicBezTo>
                    <a:pt x="29270" y="33991"/>
                    <a:pt x="29178" y="33992"/>
                    <a:pt x="29087" y="33992"/>
                  </a:cubicBezTo>
                  <a:cubicBezTo>
                    <a:pt x="27432" y="34004"/>
                    <a:pt x="25780" y="34007"/>
                    <a:pt x="24128" y="34007"/>
                  </a:cubicBezTo>
                  <a:cubicBezTo>
                    <a:pt x="22476" y="34007"/>
                    <a:pt x="20824" y="34004"/>
                    <a:pt x="19169" y="34004"/>
                  </a:cubicBezTo>
                  <a:lnTo>
                    <a:pt x="18598" y="34004"/>
                  </a:lnTo>
                  <a:cubicBezTo>
                    <a:pt x="18241" y="33980"/>
                    <a:pt x="18252" y="33969"/>
                    <a:pt x="18145" y="33588"/>
                  </a:cubicBezTo>
                  <a:cubicBezTo>
                    <a:pt x="18038" y="33147"/>
                    <a:pt x="18014" y="32707"/>
                    <a:pt x="18014" y="32254"/>
                  </a:cubicBezTo>
                  <a:cubicBezTo>
                    <a:pt x="18014" y="29563"/>
                    <a:pt x="18014" y="26872"/>
                    <a:pt x="18014" y="24182"/>
                  </a:cubicBezTo>
                  <a:lnTo>
                    <a:pt x="18026" y="24182"/>
                  </a:lnTo>
                  <a:lnTo>
                    <a:pt x="18026" y="15978"/>
                  </a:lnTo>
                  <a:cubicBezTo>
                    <a:pt x="18026" y="15669"/>
                    <a:pt x="18014" y="15359"/>
                    <a:pt x="18110" y="15050"/>
                  </a:cubicBezTo>
                  <a:cubicBezTo>
                    <a:pt x="18169" y="14883"/>
                    <a:pt x="18157" y="14680"/>
                    <a:pt x="18157" y="14490"/>
                  </a:cubicBezTo>
                  <a:cubicBezTo>
                    <a:pt x="18157" y="13895"/>
                    <a:pt x="18157" y="13299"/>
                    <a:pt x="18157" y="12704"/>
                  </a:cubicBezTo>
                  <a:cubicBezTo>
                    <a:pt x="18169" y="12180"/>
                    <a:pt x="18193" y="12168"/>
                    <a:pt x="18741" y="12156"/>
                  </a:cubicBezTo>
                  <a:cubicBezTo>
                    <a:pt x="18788" y="12152"/>
                    <a:pt x="18836" y="12151"/>
                    <a:pt x="18884" y="12151"/>
                  </a:cubicBezTo>
                  <a:cubicBezTo>
                    <a:pt x="18979" y="12151"/>
                    <a:pt x="19074" y="12156"/>
                    <a:pt x="19169" y="12156"/>
                  </a:cubicBezTo>
                  <a:cubicBezTo>
                    <a:pt x="21812" y="12144"/>
                    <a:pt x="24456" y="12144"/>
                    <a:pt x="27099" y="12144"/>
                  </a:cubicBezTo>
                  <a:cubicBezTo>
                    <a:pt x="27201" y="12144"/>
                    <a:pt x="27302" y="12146"/>
                    <a:pt x="27403" y="12146"/>
                  </a:cubicBezTo>
                  <a:cubicBezTo>
                    <a:pt x="27654" y="12146"/>
                    <a:pt x="27903" y="12134"/>
                    <a:pt x="28158" y="12049"/>
                  </a:cubicBezTo>
                  <a:cubicBezTo>
                    <a:pt x="28251" y="12016"/>
                    <a:pt x="28355" y="12009"/>
                    <a:pt x="28461" y="12009"/>
                  </a:cubicBezTo>
                  <a:cubicBezTo>
                    <a:pt x="28546" y="12009"/>
                    <a:pt x="28633" y="12013"/>
                    <a:pt x="28718" y="12013"/>
                  </a:cubicBezTo>
                  <a:cubicBezTo>
                    <a:pt x="29218" y="12008"/>
                    <a:pt x="29718" y="12008"/>
                    <a:pt x="30218" y="12008"/>
                  </a:cubicBezTo>
                  <a:cubicBezTo>
                    <a:pt x="30718" y="12008"/>
                    <a:pt x="31218" y="12008"/>
                    <a:pt x="31718" y="12002"/>
                  </a:cubicBezTo>
                  <a:cubicBezTo>
                    <a:pt x="31869" y="12002"/>
                    <a:pt x="32020" y="12006"/>
                    <a:pt x="32170" y="12006"/>
                  </a:cubicBezTo>
                  <a:cubicBezTo>
                    <a:pt x="32471" y="12006"/>
                    <a:pt x="32770" y="11990"/>
                    <a:pt x="33064" y="11894"/>
                  </a:cubicBezTo>
                  <a:cubicBezTo>
                    <a:pt x="33134" y="11867"/>
                    <a:pt x="33209" y="11860"/>
                    <a:pt x="33286" y="11860"/>
                  </a:cubicBezTo>
                  <a:cubicBezTo>
                    <a:pt x="33379" y="11860"/>
                    <a:pt x="33473" y="11871"/>
                    <a:pt x="33564" y="11871"/>
                  </a:cubicBezTo>
                  <a:cubicBezTo>
                    <a:pt x="34302" y="11859"/>
                    <a:pt x="35040" y="11859"/>
                    <a:pt x="35778" y="11859"/>
                  </a:cubicBezTo>
                  <a:cubicBezTo>
                    <a:pt x="35835" y="11859"/>
                    <a:pt x="35891" y="11859"/>
                    <a:pt x="35946" y="11859"/>
                  </a:cubicBezTo>
                  <a:cubicBezTo>
                    <a:pt x="36197" y="11859"/>
                    <a:pt x="36442" y="11851"/>
                    <a:pt x="36695" y="11763"/>
                  </a:cubicBezTo>
                  <a:cubicBezTo>
                    <a:pt x="36806" y="11732"/>
                    <a:pt x="36933" y="11726"/>
                    <a:pt x="37062" y="11726"/>
                  </a:cubicBezTo>
                  <a:cubicBezTo>
                    <a:pt x="37127" y="11726"/>
                    <a:pt x="37191" y="11728"/>
                    <a:pt x="37255" y="11728"/>
                  </a:cubicBezTo>
                  <a:cubicBezTo>
                    <a:pt x="39517" y="11716"/>
                    <a:pt x="41779" y="11716"/>
                    <a:pt x="44041" y="11716"/>
                  </a:cubicBezTo>
                  <a:close/>
                  <a:moveTo>
                    <a:pt x="121301" y="13037"/>
                  </a:moveTo>
                  <a:lnTo>
                    <a:pt x="121301" y="13037"/>
                  </a:lnTo>
                  <a:cubicBezTo>
                    <a:pt x="121658" y="13133"/>
                    <a:pt x="121989" y="13149"/>
                    <a:pt x="122311" y="13149"/>
                  </a:cubicBezTo>
                  <a:cubicBezTo>
                    <a:pt x="122472" y="13149"/>
                    <a:pt x="122631" y="13145"/>
                    <a:pt x="122789" y="13145"/>
                  </a:cubicBezTo>
                  <a:lnTo>
                    <a:pt x="127207" y="13145"/>
                  </a:lnTo>
                  <a:cubicBezTo>
                    <a:pt x="127492" y="13145"/>
                    <a:pt x="127778" y="13145"/>
                    <a:pt x="128064" y="13228"/>
                  </a:cubicBezTo>
                  <a:cubicBezTo>
                    <a:pt x="128231" y="13287"/>
                    <a:pt x="128433" y="13287"/>
                    <a:pt x="128623" y="13287"/>
                  </a:cubicBezTo>
                  <a:lnTo>
                    <a:pt x="130695" y="13287"/>
                  </a:lnTo>
                  <a:cubicBezTo>
                    <a:pt x="130762" y="13289"/>
                    <a:pt x="130829" y="13290"/>
                    <a:pt x="130896" y="13290"/>
                  </a:cubicBezTo>
                  <a:cubicBezTo>
                    <a:pt x="130967" y="13290"/>
                    <a:pt x="131037" y="13289"/>
                    <a:pt x="131108" y="13289"/>
                  </a:cubicBezTo>
                  <a:cubicBezTo>
                    <a:pt x="131418" y="13289"/>
                    <a:pt x="131727" y="13299"/>
                    <a:pt x="132041" y="13407"/>
                  </a:cubicBezTo>
                  <a:cubicBezTo>
                    <a:pt x="132112" y="13430"/>
                    <a:pt x="132192" y="13436"/>
                    <a:pt x="132276" y="13436"/>
                  </a:cubicBezTo>
                  <a:cubicBezTo>
                    <a:pt x="132359" y="13436"/>
                    <a:pt x="132445" y="13430"/>
                    <a:pt x="132529" y="13430"/>
                  </a:cubicBezTo>
                  <a:lnTo>
                    <a:pt x="134743" y="13430"/>
                  </a:lnTo>
                  <a:cubicBezTo>
                    <a:pt x="135172" y="13442"/>
                    <a:pt x="135600" y="13407"/>
                    <a:pt x="136017" y="13549"/>
                  </a:cubicBezTo>
                  <a:cubicBezTo>
                    <a:pt x="136095" y="13573"/>
                    <a:pt x="136178" y="13579"/>
                    <a:pt x="136263" y="13579"/>
                  </a:cubicBezTo>
                  <a:cubicBezTo>
                    <a:pt x="136348" y="13579"/>
                    <a:pt x="136434" y="13573"/>
                    <a:pt x="136517" y="13573"/>
                  </a:cubicBezTo>
                  <a:cubicBezTo>
                    <a:pt x="137184" y="13573"/>
                    <a:pt x="137839" y="13573"/>
                    <a:pt x="138506" y="13585"/>
                  </a:cubicBezTo>
                  <a:cubicBezTo>
                    <a:pt x="139029" y="13585"/>
                    <a:pt x="139541" y="13585"/>
                    <a:pt x="140065" y="13692"/>
                  </a:cubicBezTo>
                  <a:cubicBezTo>
                    <a:pt x="140270" y="13730"/>
                    <a:pt x="140479" y="13742"/>
                    <a:pt x="140689" y="13742"/>
                  </a:cubicBezTo>
                  <a:cubicBezTo>
                    <a:pt x="141004" y="13742"/>
                    <a:pt x="141323" y="13716"/>
                    <a:pt x="141637" y="13716"/>
                  </a:cubicBezTo>
                  <a:cubicBezTo>
                    <a:pt x="141994" y="13728"/>
                    <a:pt x="142339" y="13704"/>
                    <a:pt x="142697" y="13823"/>
                  </a:cubicBezTo>
                  <a:cubicBezTo>
                    <a:pt x="142789" y="13856"/>
                    <a:pt x="142893" y="13864"/>
                    <a:pt x="142999" y="13864"/>
                  </a:cubicBezTo>
                  <a:cubicBezTo>
                    <a:pt x="143085" y="13864"/>
                    <a:pt x="143172" y="13859"/>
                    <a:pt x="143256" y="13859"/>
                  </a:cubicBezTo>
                  <a:cubicBezTo>
                    <a:pt x="143530" y="13865"/>
                    <a:pt x="143804" y="13865"/>
                    <a:pt x="144078" y="13865"/>
                  </a:cubicBezTo>
                  <a:cubicBezTo>
                    <a:pt x="144352" y="13865"/>
                    <a:pt x="144625" y="13865"/>
                    <a:pt x="144899" y="13871"/>
                  </a:cubicBezTo>
                  <a:cubicBezTo>
                    <a:pt x="145364" y="13871"/>
                    <a:pt x="145399" y="13918"/>
                    <a:pt x="145411" y="14347"/>
                  </a:cubicBezTo>
                  <a:cubicBezTo>
                    <a:pt x="145423" y="14895"/>
                    <a:pt x="145411" y="15442"/>
                    <a:pt x="145411" y="15990"/>
                  </a:cubicBezTo>
                  <a:cubicBezTo>
                    <a:pt x="145411" y="16252"/>
                    <a:pt x="145411" y="16514"/>
                    <a:pt x="145495" y="16776"/>
                  </a:cubicBezTo>
                  <a:cubicBezTo>
                    <a:pt x="145542" y="16943"/>
                    <a:pt x="145542" y="17145"/>
                    <a:pt x="145554" y="17336"/>
                  </a:cubicBezTo>
                  <a:cubicBezTo>
                    <a:pt x="145554" y="17883"/>
                    <a:pt x="145554" y="18431"/>
                    <a:pt x="145554" y="18979"/>
                  </a:cubicBezTo>
                  <a:cubicBezTo>
                    <a:pt x="145554" y="19372"/>
                    <a:pt x="145530" y="19776"/>
                    <a:pt x="145661" y="20169"/>
                  </a:cubicBezTo>
                  <a:cubicBezTo>
                    <a:pt x="145721" y="20348"/>
                    <a:pt x="145685" y="20550"/>
                    <a:pt x="145697" y="20741"/>
                  </a:cubicBezTo>
                  <a:cubicBezTo>
                    <a:pt x="145721" y="21455"/>
                    <a:pt x="145626" y="22169"/>
                    <a:pt x="145828" y="22872"/>
                  </a:cubicBezTo>
                  <a:cubicBezTo>
                    <a:pt x="145876" y="23027"/>
                    <a:pt x="145840" y="23193"/>
                    <a:pt x="145840" y="23360"/>
                  </a:cubicBezTo>
                  <a:cubicBezTo>
                    <a:pt x="145852" y="23836"/>
                    <a:pt x="145804" y="24313"/>
                    <a:pt x="145959" y="24777"/>
                  </a:cubicBezTo>
                  <a:cubicBezTo>
                    <a:pt x="146007" y="24932"/>
                    <a:pt x="145971" y="25110"/>
                    <a:pt x="145983" y="25277"/>
                  </a:cubicBezTo>
                  <a:cubicBezTo>
                    <a:pt x="146018" y="26158"/>
                    <a:pt x="145923" y="27027"/>
                    <a:pt x="146102" y="27908"/>
                  </a:cubicBezTo>
                  <a:cubicBezTo>
                    <a:pt x="146197" y="28385"/>
                    <a:pt x="146126" y="28897"/>
                    <a:pt x="146126" y="29397"/>
                  </a:cubicBezTo>
                  <a:cubicBezTo>
                    <a:pt x="146126" y="29801"/>
                    <a:pt x="146090" y="30206"/>
                    <a:pt x="146233" y="30599"/>
                  </a:cubicBezTo>
                  <a:cubicBezTo>
                    <a:pt x="146280" y="30730"/>
                    <a:pt x="146268" y="30885"/>
                    <a:pt x="146268" y="31028"/>
                  </a:cubicBezTo>
                  <a:cubicBezTo>
                    <a:pt x="146268" y="31409"/>
                    <a:pt x="146257" y="31790"/>
                    <a:pt x="146268" y="32171"/>
                  </a:cubicBezTo>
                  <a:cubicBezTo>
                    <a:pt x="146280" y="32707"/>
                    <a:pt x="146233" y="33254"/>
                    <a:pt x="146388" y="33790"/>
                  </a:cubicBezTo>
                  <a:cubicBezTo>
                    <a:pt x="146479" y="34145"/>
                    <a:pt x="146350" y="34291"/>
                    <a:pt x="146023" y="34291"/>
                  </a:cubicBezTo>
                  <a:cubicBezTo>
                    <a:pt x="146010" y="34291"/>
                    <a:pt x="145996" y="34290"/>
                    <a:pt x="145983" y="34290"/>
                  </a:cubicBezTo>
                  <a:cubicBezTo>
                    <a:pt x="145879" y="34284"/>
                    <a:pt x="145774" y="34283"/>
                    <a:pt x="145668" y="34283"/>
                  </a:cubicBezTo>
                  <a:cubicBezTo>
                    <a:pt x="145633" y="34283"/>
                    <a:pt x="145598" y="34283"/>
                    <a:pt x="145562" y="34283"/>
                  </a:cubicBezTo>
                  <a:cubicBezTo>
                    <a:pt x="145280" y="34283"/>
                    <a:pt x="144995" y="34278"/>
                    <a:pt x="144709" y="34183"/>
                  </a:cubicBezTo>
                  <a:cubicBezTo>
                    <a:pt x="144602" y="34153"/>
                    <a:pt x="144486" y="34147"/>
                    <a:pt x="144366" y="34147"/>
                  </a:cubicBezTo>
                  <a:cubicBezTo>
                    <a:pt x="144287" y="34147"/>
                    <a:pt x="144206" y="34150"/>
                    <a:pt x="144126" y="34150"/>
                  </a:cubicBezTo>
                  <a:cubicBezTo>
                    <a:pt x="144086" y="34150"/>
                    <a:pt x="144046" y="34149"/>
                    <a:pt x="144006" y="34147"/>
                  </a:cubicBezTo>
                  <a:cubicBezTo>
                    <a:pt x="143901" y="34143"/>
                    <a:pt x="143795" y="34142"/>
                    <a:pt x="143690" y="34142"/>
                  </a:cubicBezTo>
                  <a:cubicBezTo>
                    <a:pt x="143574" y="34142"/>
                    <a:pt x="143459" y="34143"/>
                    <a:pt x="143344" y="34143"/>
                  </a:cubicBezTo>
                  <a:cubicBezTo>
                    <a:pt x="142995" y="34143"/>
                    <a:pt x="142647" y="34130"/>
                    <a:pt x="142304" y="34028"/>
                  </a:cubicBezTo>
                  <a:cubicBezTo>
                    <a:pt x="142217" y="34001"/>
                    <a:pt x="142123" y="33994"/>
                    <a:pt x="142025" y="33994"/>
                  </a:cubicBezTo>
                  <a:cubicBezTo>
                    <a:pt x="141908" y="33994"/>
                    <a:pt x="141784" y="34004"/>
                    <a:pt x="141661" y="34004"/>
                  </a:cubicBezTo>
                  <a:lnTo>
                    <a:pt x="130243" y="34004"/>
                  </a:lnTo>
                  <a:cubicBezTo>
                    <a:pt x="130141" y="34004"/>
                    <a:pt x="130040" y="34006"/>
                    <a:pt x="129940" y="34006"/>
                  </a:cubicBezTo>
                  <a:cubicBezTo>
                    <a:pt x="129664" y="34006"/>
                    <a:pt x="129391" y="33993"/>
                    <a:pt x="129112" y="33897"/>
                  </a:cubicBezTo>
                  <a:cubicBezTo>
                    <a:pt x="129019" y="33864"/>
                    <a:pt x="128915" y="33857"/>
                    <a:pt x="128809" y="33857"/>
                  </a:cubicBezTo>
                  <a:cubicBezTo>
                    <a:pt x="128724" y="33857"/>
                    <a:pt x="128637" y="33861"/>
                    <a:pt x="128552" y="33861"/>
                  </a:cubicBezTo>
                  <a:lnTo>
                    <a:pt x="126337" y="33861"/>
                  </a:lnTo>
                  <a:cubicBezTo>
                    <a:pt x="125861" y="33850"/>
                    <a:pt x="125385" y="33885"/>
                    <a:pt x="124921" y="33742"/>
                  </a:cubicBezTo>
                  <a:cubicBezTo>
                    <a:pt x="124834" y="33715"/>
                    <a:pt x="124740" y="33708"/>
                    <a:pt x="124643" y="33708"/>
                  </a:cubicBezTo>
                  <a:cubicBezTo>
                    <a:pt x="124527" y="33708"/>
                    <a:pt x="124406" y="33719"/>
                    <a:pt x="124290" y="33719"/>
                  </a:cubicBezTo>
                  <a:cubicBezTo>
                    <a:pt x="124087" y="33719"/>
                    <a:pt x="123885" y="33722"/>
                    <a:pt x="123682" y="33722"/>
                  </a:cubicBezTo>
                  <a:cubicBezTo>
                    <a:pt x="123480" y="33722"/>
                    <a:pt x="123278" y="33719"/>
                    <a:pt x="123075" y="33707"/>
                  </a:cubicBezTo>
                  <a:cubicBezTo>
                    <a:pt x="122682" y="33695"/>
                    <a:pt x="122587" y="33588"/>
                    <a:pt x="122563" y="33183"/>
                  </a:cubicBezTo>
                  <a:cubicBezTo>
                    <a:pt x="122551" y="32992"/>
                    <a:pt x="122563" y="32802"/>
                    <a:pt x="122551" y="32611"/>
                  </a:cubicBezTo>
                  <a:cubicBezTo>
                    <a:pt x="122551" y="32206"/>
                    <a:pt x="122587" y="31802"/>
                    <a:pt x="122444" y="31409"/>
                  </a:cubicBezTo>
                  <a:cubicBezTo>
                    <a:pt x="122396" y="31266"/>
                    <a:pt x="122420" y="31087"/>
                    <a:pt x="122408" y="30921"/>
                  </a:cubicBezTo>
                  <a:cubicBezTo>
                    <a:pt x="122408" y="30635"/>
                    <a:pt x="122432" y="30349"/>
                    <a:pt x="122313" y="30075"/>
                  </a:cubicBezTo>
                  <a:cubicBezTo>
                    <a:pt x="122289" y="30004"/>
                    <a:pt x="122277" y="29932"/>
                    <a:pt x="122277" y="29861"/>
                  </a:cubicBezTo>
                  <a:cubicBezTo>
                    <a:pt x="122313" y="28861"/>
                    <a:pt x="122051" y="27884"/>
                    <a:pt x="122123" y="26884"/>
                  </a:cubicBezTo>
                  <a:cubicBezTo>
                    <a:pt x="122146" y="26551"/>
                    <a:pt x="122135" y="26218"/>
                    <a:pt x="122027" y="25896"/>
                  </a:cubicBezTo>
                  <a:cubicBezTo>
                    <a:pt x="121968" y="25694"/>
                    <a:pt x="121992" y="25468"/>
                    <a:pt x="121992" y="25253"/>
                  </a:cubicBezTo>
                  <a:cubicBezTo>
                    <a:pt x="121968" y="24717"/>
                    <a:pt x="122039" y="24158"/>
                    <a:pt x="121861" y="23634"/>
                  </a:cubicBezTo>
                  <a:cubicBezTo>
                    <a:pt x="121825" y="23503"/>
                    <a:pt x="121849" y="23348"/>
                    <a:pt x="121849" y="23205"/>
                  </a:cubicBezTo>
                  <a:cubicBezTo>
                    <a:pt x="121837" y="22729"/>
                    <a:pt x="121873" y="22253"/>
                    <a:pt x="121730" y="21788"/>
                  </a:cubicBezTo>
                  <a:cubicBezTo>
                    <a:pt x="121670" y="21610"/>
                    <a:pt x="121706" y="21407"/>
                    <a:pt x="121706" y="21217"/>
                  </a:cubicBezTo>
                  <a:cubicBezTo>
                    <a:pt x="121694" y="20753"/>
                    <a:pt x="121694" y="20276"/>
                    <a:pt x="121599" y="19812"/>
                  </a:cubicBezTo>
                  <a:cubicBezTo>
                    <a:pt x="121515" y="19419"/>
                    <a:pt x="121563" y="19002"/>
                    <a:pt x="121563" y="18598"/>
                  </a:cubicBezTo>
                  <a:cubicBezTo>
                    <a:pt x="121551" y="18264"/>
                    <a:pt x="121539" y="17943"/>
                    <a:pt x="121468" y="17609"/>
                  </a:cubicBezTo>
                  <a:cubicBezTo>
                    <a:pt x="121396" y="17264"/>
                    <a:pt x="121432" y="16907"/>
                    <a:pt x="121420" y="16550"/>
                  </a:cubicBezTo>
                  <a:cubicBezTo>
                    <a:pt x="121408" y="16193"/>
                    <a:pt x="121384" y="15847"/>
                    <a:pt x="121337" y="15490"/>
                  </a:cubicBezTo>
                  <a:cubicBezTo>
                    <a:pt x="121206" y="14692"/>
                    <a:pt x="121277" y="13883"/>
                    <a:pt x="121301" y="13037"/>
                  </a:cubicBezTo>
                  <a:close/>
                  <a:moveTo>
                    <a:pt x="194583" y="12861"/>
                  </a:moveTo>
                  <a:cubicBezTo>
                    <a:pt x="194795" y="12861"/>
                    <a:pt x="195011" y="12872"/>
                    <a:pt x="195225" y="12872"/>
                  </a:cubicBezTo>
                  <a:cubicBezTo>
                    <a:pt x="195269" y="12872"/>
                    <a:pt x="195314" y="12872"/>
                    <a:pt x="195358" y="12871"/>
                  </a:cubicBezTo>
                  <a:cubicBezTo>
                    <a:pt x="195584" y="12871"/>
                    <a:pt x="195703" y="13014"/>
                    <a:pt x="195763" y="13204"/>
                  </a:cubicBezTo>
                  <a:cubicBezTo>
                    <a:pt x="195810" y="13335"/>
                    <a:pt x="195822" y="13490"/>
                    <a:pt x="195822" y="13621"/>
                  </a:cubicBezTo>
                  <a:cubicBezTo>
                    <a:pt x="195846" y="14288"/>
                    <a:pt x="195787" y="14954"/>
                    <a:pt x="195953" y="15609"/>
                  </a:cubicBezTo>
                  <a:cubicBezTo>
                    <a:pt x="196013" y="15859"/>
                    <a:pt x="195965" y="16133"/>
                    <a:pt x="195977" y="16395"/>
                  </a:cubicBezTo>
                  <a:cubicBezTo>
                    <a:pt x="195977" y="16681"/>
                    <a:pt x="195977" y="16955"/>
                    <a:pt x="196060" y="17240"/>
                  </a:cubicBezTo>
                  <a:cubicBezTo>
                    <a:pt x="196120" y="17419"/>
                    <a:pt x="196108" y="17609"/>
                    <a:pt x="196108" y="17800"/>
                  </a:cubicBezTo>
                  <a:cubicBezTo>
                    <a:pt x="196120" y="18300"/>
                    <a:pt x="196120" y="18800"/>
                    <a:pt x="196120" y="19300"/>
                  </a:cubicBezTo>
                  <a:cubicBezTo>
                    <a:pt x="196120" y="19562"/>
                    <a:pt x="196132" y="19824"/>
                    <a:pt x="196203" y="20074"/>
                  </a:cubicBezTo>
                  <a:cubicBezTo>
                    <a:pt x="196263" y="20276"/>
                    <a:pt x="196251" y="20503"/>
                    <a:pt x="196251" y="20717"/>
                  </a:cubicBezTo>
                  <a:cubicBezTo>
                    <a:pt x="196275" y="21324"/>
                    <a:pt x="196227" y="21943"/>
                    <a:pt x="196370" y="22550"/>
                  </a:cubicBezTo>
                  <a:cubicBezTo>
                    <a:pt x="196465" y="22943"/>
                    <a:pt x="196394" y="23360"/>
                    <a:pt x="196406" y="23765"/>
                  </a:cubicBezTo>
                  <a:cubicBezTo>
                    <a:pt x="196406" y="24194"/>
                    <a:pt x="196370" y="24622"/>
                    <a:pt x="196513" y="25039"/>
                  </a:cubicBezTo>
                  <a:cubicBezTo>
                    <a:pt x="196572" y="25229"/>
                    <a:pt x="196537" y="25468"/>
                    <a:pt x="196537" y="25682"/>
                  </a:cubicBezTo>
                  <a:cubicBezTo>
                    <a:pt x="196549" y="25968"/>
                    <a:pt x="196549" y="26241"/>
                    <a:pt x="196632" y="26527"/>
                  </a:cubicBezTo>
                  <a:cubicBezTo>
                    <a:pt x="196691" y="26718"/>
                    <a:pt x="196680" y="26944"/>
                    <a:pt x="196680" y="27158"/>
                  </a:cubicBezTo>
                  <a:cubicBezTo>
                    <a:pt x="196715" y="27825"/>
                    <a:pt x="196620" y="28492"/>
                    <a:pt x="196811" y="29147"/>
                  </a:cubicBezTo>
                  <a:cubicBezTo>
                    <a:pt x="196858" y="29278"/>
                    <a:pt x="196822" y="29432"/>
                    <a:pt x="196822" y="29575"/>
                  </a:cubicBezTo>
                  <a:cubicBezTo>
                    <a:pt x="196846" y="30182"/>
                    <a:pt x="196834" y="30790"/>
                    <a:pt x="196941" y="31409"/>
                  </a:cubicBezTo>
                  <a:cubicBezTo>
                    <a:pt x="197037" y="32064"/>
                    <a:pt x="196965" y="32742"/>
                    <a:pt x="196965" y="33409"/>
                  </a:cubicBezTo>
                  <a:cubicBezTo>
                    <a:pt x="196965" y="33433"/>
                    <a:pt x="196953" y="33457"/>
                    <a:pt x="196953" y="33480"/>
                  </a:cubicBezTo>
                  <a:cubicBezTo>
                    <a:pt x="196930" y="33611"/>
                    <a:pt x="196846" y="33683"/>
                    <a:pt x="196715" y="33707"/>
                  </a:cubicBezTo>
                  <a:cubicBezTo>
                    <a:pt x="196691" y="33707"/>
                    <a:pt x="196668" y="33719"/>
                    <a:pt x="196644" y="33719"/>
                  </a:cubicBezTo>
                  <a:cubicBezTo>
                    <a:pt x="196521" y="33710"/>
                    <a:pt x="196399" y="33706"/>
                    <a:pt x="196277" y="33706"/>
                  </a:cubicBezTo>
                  <a:cubicBezTo>
                    <a:pt x="195472" y="33706"/>
                    <a:pt x="194680" y="33875"/>
                    <a:pt x="193873" y="33875"/>
                  </a:cubicBezTo>
                  <a:cubicBezTo>
                    <a:pt x="193828" y="33875"/>
                    <a:pt x="193783" y="33874"/>
                    <a:pt x="193739" y="33873"/>
                  </a:cubicBezTo>
                  <a:cubicBezTo>
                    <a:pt x="193147" y="33858"/>
                    <a:pt x="192555" y="33854"/>
                    <a:pt x="191963" y="33854"/>
                  </a:cubicBezTo>
                  <a:cubicBezTo>
                    <a:pt x="191174" y="33854"/>
                    <a:pt x="190385" y="33861"/>
                    <a:pt x="189595" y="33861"/>
                  </a:cubicBezTo>
                  <a:cubicBezTo>
                    <a:pt x="189310" y="33861"/>
                    <a:pt x="189036" y="33861"/>
                    <a:pt x="188750" y="33957"/>
                  </a:cubicBezTo>
                  <a:cubicBezTo>
                    <a:pt x="188605" y="33999"/>
                    <a:pt x="188455" y="34005"/>
                    <a:pt x="188302" y="34005"/>
                  </a:cubicBezTo>
                  <a:cubicBezTo>
                    <a:pt x="188241" y="34005"/>
                    <a:pt x="188180" y="34004"/>
                    <a:pt x="188119" y="34004"/>
                  </a:cubicBezTo>
                  <a:lnTo>
                    <a:pt x="184190" y="34004"/>
                  </a:lnTo>
                  <a:cubicBezTo>
                    <a:pt x="184130" y="34004"/>
                    <a:pt x="184071" y="34004"/>
                    <a:pt x="184011" y="34004"/>
                  </a:cubicBezTo>
                  <a:cubicBezTo>
                    <a:pt x="183714" y="34004"/>
                    <a:pt x="183418" y="34012"/>
                    <a:pt x="183130" y="34111"/>
                  </a:cubicBezTo>
                  <a:cubicBezTo>
                    <a:pt x="183038" y="34145"/>
                    <a:pt x="182930" y="34152"/>
                    <a:pt x="182821" y="34152"/>
                  </a:cubicBezTo>
                  <a:cubicBezTo>
                    <a:pt x="182733" y="34152"/>
                    <a:pt x="182643" y="34147"/>
                    <a:pt x="182559" y="34147"/>
                  </a:cubicBezTo>
                  <a:lnTo>
                    <a:pt x="179713" y="34147"/>
                  </a:lnTo>
                  <a:cubicBezTo>
                    <a:pt x="179562" y="34147"/>
                    <a:pt x="179412" y="34143"/>
                    <a:pt x="179261" y="34143"/>
                  </a:cubicBezTo>
                  <a:cubicBezTo>
                    <a:pt x="178960" y="34143"/>
                    <a:pt x="178661" y="34159"/>
                    <a:pt x="178368" y="34254"/>
                  </a:cubicBezTo>
                  <a:cubicBezTo>
                    <a:pt x="178269" y="34287"/>
                    <a:pt x="178162" y="34295"/>
                    <a:pt x="178054" y="34295"/>
                  </a:cubicBezTo>
                  <a:cubicBezTo>
                    <a:pt x="177968" y="34295"/>
                    <a:pt x="177881" y="34290"/>
                    <a:pt x="177796" y="34290"/>
                  </a:cubicBezTo>
                  <a:lnTo>
                    <a:pt x="173153" y="34290"/>
                  </a:lnTo>
                  <a:cubicBezTo>
                    <a:pt x="172986" y="34290"/>
                    <a:pt x="172819" y="34290"/>
                    <a:pt x="172653" y="34266"/>
                  </a:cubicBezTo>
                  <a:cubicBezTo>
                    <a:pt x="172498" y="34254"/>
                    <a:pt x="172391" y="34123"/>
                    <a:pt x="172427" y="33969"/>
                  </a:cubicBezTo>
                  <a:cubicBezTo>
                    <a:pt x="172665" y="32945"/>
                    <a:pt x="172522" y="31885"/>
                    <a:pt x="172534" y="30849"/>
                  </a:cubicBezTo>
                  <a:cubicBezTo>
                    <a:pt x="172557" y="28730"/>
                    <a:pt x="172546" y="26611"/>
                    <a:pt x="172546" y="24491"/>
                  </a:cubicBezTo>
                  <a:cubicBezTo>
                    <a:pt x="172546" y="24205"/>
                    <a:pt x="172546" y="23932"/>
                    <a:pt x="172462" y="23646"/>
                  </a:cubicBezTo>
                  <a:cubicBezTo>
                    <a:pt x="172403" y="23443"/>
                    <a:pt x="172403" y="23229"/>
                    <a:pt x="172403" y="23015"/>
                  </a:cubicBezTo>
                  <a:cubicBezTo>
                    <a:pt x="172403" y="22300"/>
                    <a:pt x="172403" y="21586"/>
                    <a:pt x="172403" y="20872"/>
                  </a:cubicBezTo>
                  <a:cubicBezTo>
                    <a:pt x="172391" y="20419"/>
                    <a:pt x="172427" y="19967"/>
                    <a:pt x="172284" y="19526"/>
                  </a:cubicBezTo>
                  <a:cubicBezTo>
                    <a:pt x="172236" y="19360"/>
                    <a:pt x="172260" y="19157"/>
                    <a:pt x="172260" y="18967"/>
                  </a:cubicBezTo>
                  <a:cubicBezTo>
                    <a:pt x="172260" y="17919"/>
                    <a:pt x="172260" y="16871"/>
                    <a:pt x="172260" y="15823"/>
                  </a:cubicBezTo>
                  <a:cubicBezTo>
                    <a:pt x="172260" y="15395"/>
                    <a:pt x="172296" y="14966"/>
                    <a:pt x="172141" y="14550"/>
                  </a:cubicBezTo>
                  <a:cubicBezTo>
                    <a:pt x="172105" y="14419"/>
                    <a:pt x="172129" y="14264"/>
                    <a:pt x="172129" y="14121"/>
                  </a:cubicBezTo>
                  <a:cubicBezTo>
                    <a:pt x="172141" y="14002"/>
                    <a:pt x="172212" y="13895"/>
                    <a:pt x="172355" y="13883"/>
                  </a:cubicBezTo>
                  <a:cubicBezTo>
                    <a:pt x="172833" y="13861"/>
                    <a:pt x="173301" y="13714"/>
                    <a:pt x="173797" y="13714"/>
                  </a:cubicBezTo>
                  <a:cubicBezTo>
                    <a:pt x="173832" y="13714"/>
                    <a:pt x="173867" y="13714"/>
                    <a:pt x="173903" y="13716"/>
                  </a:cubicBezTo>
                  <a:cubicBezTo>
                    <a:pt x="174202" y="13730"/>
                    <a:pt x="174501" y="13735"/>
                    <a:pt x="174800" y="13735"/>
                  </a:cubicBezTo>
                  <a:cubicBezTo>
                    <a:pt x="175263" y="13735"/>
                    <a:pt x="175726" y="13723"/>
                    <a:pt x="176189" y="13716"/>
                  </a:cubicBezTo>
                  <a:cubicBezTo>
                    <a:pt x="176348" y="13716"/>
                    <a:pt x="176505" y="13720"/>
                    <a:pt x="176662" y="13720"/>
                  </a:cubicBezTo>
                  <a:cubicBezTo>
                    <a:pt x="176976" y="13720"/>
                    <a:pt x="177288" y="13704"/>
                    <a:pt x="177606" y="13609"/>
                  </a:cubicBezTo>
                  <a:cubicBezTo>
                    <a:pt x="177681" y="13582"/>
                    <a:pt x="177765" y="13574"/>
                    <a:pt x="177851" y="13574"/>
                  </a:cubicBezTo>
                  <a:cubicBezTo>
                    <a:pt x="177954" y="13574"/>
                    <a:pt x="178061" y="13585"/>
                    <a:pt x="178165" y="13585"/>
                  </a:cubicBezTo>
                  <a:cubicBezTo>
                    <a:pt x="179023" y="13585"/>
                    <a:pt x="179880" y="13585"/>
                    <a:pt x="180737" y="13573"/>
                  </a:cubicBezTo>
                  <a:cubicBezTo>
                    <a:pt x="180851" y="13573"/>
                    <a:pt x="180966" y="13575"/>
                    <a:pt x="181080" y="13575"/>
                  </a:cubicBezTo>
                  <a:cubicBezTo>
                    <a:pt x="181393" y="13575"/>
                    <a:pt x="181705" y="13562"/>
                    <a:pt x="182011" y="13466"/>
                  </a:cubicBezTo>
                  <a:cubicBezTo>
                    <a:pt x="182098" y="13439"/>
                    <a:pt x="182194" y="13432"/>
                    <a:pt x="182294" y="13432"/>
                  </a:cubicBezTo>
                  <a:cubicBezTo>
                    <a:pt x="182413" y="13432"/>
                    <a:pt x="182537" y="13442"/>
                    <a:pt x="182654" y="13442"/>
                  </a:cubicBezTo>
                  <a:cubicBezTo>
                    <a:pt x="183047" y="13430"/>
                    <a:pt x="183452" y="13466"/>
                    <a:pt x="183845" y="13323"/>
                  </a:cubicBezTo>
                  <a:cubicBezTo>
                    <a:pt x="183922" y="13299"/>
                    <a:pt x="184005" y="13293"/>
                    <a:pt x="184090" y="13293"/>
                  </a:cubicBezTo>
                  <a:cubicBezTo>
                    <a:pt x="184175" y="13293"/>
                    <a:pt x="184261" y="13299"/>
                    <a:pt x="184345" y="13299"/>
                  </a:cubicBezTo>
                  <a:cubicBezTo>
                    <a:pt x="184630" y="13293"/>
                    <a:pt x="184916" y="13293"/>
                    <a:pt x="185202" y="13293"/>
                  </a:cubicBezTo>
                  <a:cubicBezTo>
                    <a:pt x="185488" y="13293"/>
                    <a:pt x="185773" y="13293"/>
                    <a:pt x="186059" y="13287"/>
                  </a:cubicBezTo>
                  <a:cubicBezTo>
                    <a:pt x="186345" y="13287"/>
                    <a:pt x="186619" y="13287"/>
                    <a:pt x="186905" y="13204"/>
                  </a:cubicBezTo>
                  <a:cubicBezTo>
                    <a:pt x="187049" y="13162"/>
                    <a:pt x="187206" y="13156"/>
                    <a:pt x="187357" y="13156"/>
                  </a:cubicBezTo>
                  <a:cubicBezTo>
                    <a:pt x="187418" y="13156"/>
                    <a:pt x="187478" y="13156"/>
                    <a:pt x="187536" y="13156"/>
                  </a:cubicBezTo>
                  <a:cubicBezTo>
                    <a:pt x="187928" y="13151"/>
                    <a:pt x="188321" y="13151"/>
                    <a:pt x="188714" y="13151"/>
                  </a:cubicBezTo>
                  <a:cubicBezTo>
                    <a:pt x="189107" y="13151"/>
                    <a:pt x="189500" y="13151"/>
                    <a:pt x="189893" y="13145"/>
                  </a:cubicBezTo>
                  <a:cubicBezTo>
                    <a:pt x="190369" y="13145"/>
                    <a:pt x="190834" y="13145"/>
                    <a:pt x="191310" y="13049"/>
                  </a:cubicBezTo>
                  <a:cubicBezTo>
                    <a:pt x="191506" y="13007"/>
                    <a:pt x="191706" y="12995"/>
                    <a:pt x="191908" y="12995"/>
                  </a:cubicBezTo>
                  <a:cubicBezTo>
                    <a:pt x="192161" y="12995"/>
                    <a:pt x="192416" y="13014"/>
                    <a:pt x="192667" y="13014"/>
                  </a:cubicBezTo>
                  <a:cubicBezTo>
                    <a:pt x="193108" y="13002"/>
                    <a:pt x="193560" y="13002"/>
                    <a:pt x="194013" y="12906"/>
                  </a:cubicBezTo>
                  <a:cubicBezTo>
                    <a:pt x="194197" y="12871"/>
                    <a:pt x="194389" y="12861"/>
                    <a:pt x="194583" y="12861"/>
                  </a:cubicBezTo>
                  <a:close/>
                  <a:moveTo>
                    <a:pt x="171225" y="13929"/>
                  </a:moveTo>
                  <a:cubicBezTo>
                    <a:pt x="171339" y="13929"/>
                    <a:pt x="171403" y="14015"/>
                    <a:pt x="171403" y="14180"/>
                  </a:cubicBezTo>
                  <a:cubicBezTo>
                    <a:pt x="171414" y="14633"/>
                    <a:pt x="171403" y="15073"/>
                    <a:pt x="171414" y="15526"/>
                  </a:cubicBezTo>
                  <a:cubicBezTo>
                    <a:pt x="171414" y="15812"/>
                    <a:pt x="171414" y="16097"/>
                    <a:pt x="171498" y="16371"/>
                  </a:cubicBezTo>
                  <a:cubicBezTo>
                    <a:pt x="171557" y="16550"/>
                    <a:pt x="171545" y="16752"/>
                    <a:pt x="171545" y="16943"/>
                  </a:cubicBezTo>
                  <a:cubicBezTo>
                    <a:pt x="171557" y="17538"/>
                    <a:pt x="171545" y="18133"/>
                    <a:pt x="171557" y="18729"/>
                  </a:cubicBezTo>
                  <a:cubicBezTo>
                    <a:pt x="171557" y="19217"/>
                    <a:pt x="171522" y="19717"/>
                    <a:pt x="171665" y="20205"/>
                  </a:cubicBezTo>
                  <a:cubicBezTo>
                    <a:pt x="171724" y="20407"/>
                    <a:pt x="171688" y="20634"/>
                    <a:pt x="171688" y="20848"/>
                  </a:cubicBezTo>
                  <a:cubicBezTo>
                    <a:pt x="171688" y="23205"/>
                    <a:pt x="171688" y="25563"/>
                    <a:pt x="171700" y="27908"/>
                  </a:cubicBezTo>
                  <a:cubicBezTo>
                    <a:pt x="171700" y="28194"/>
                    <a:pt x="171665" y="28480"/>
                    <a:pt x="171784" y="28754"/>
                  </a:cubicBezTo>
                  <a:cubicBezTo>
                    <a:pt x="171831" y="28873"/>
                    <a:pt x="171819" y="28992"/>
                    <a:pt x="171784" y="29111"/>
                  </a:cubicBezTo>
                  <a:cubicBezTo>
                    <a:pt x="171676" y="29361"/>
                    <a:pt x="171676" y="29611"/>
                    <a:pt x="171772" y="29873"/>
                  </a:cubicBezTo>
                  <a:cubicBezTo>
                    <a:pt x="171807" y="29992"/>
                    <a:pt x="171772" y="30099"/>
                    <a:pt x="171736" y="30218"/>
                  </a:cubicBezTo>
                  <a:cubicBezTo>
                    <a:pt x="171676" y="30432"/>
                    <a:pt x="171676" y="30647"/>
                    <a:pt x="171724" y="30849"/>
                  </a:cubicBezTo>
                  <a:cubicBezTo>
                    <a:pt x="171879" y="31468"/>
                    <a:pt x="171891" y="32064"/>
                    <a:pt x="171736" y="32683"/>
                  </a:cubicBezTo>
                  <a:cubicBezTo>
                    <a:pt x="171700" y="32837"/>
                    <a:pt x="171712" y="33016"/>
                    <a:pt x="171736" y="33171"/>
                  </a:cubicBezTo>
                  <a:cubicBezTo>
                    <a:pt x="171748" y="33290"/>
                    <a:pt x="171807" y="33397"/>
                    <a:pt x="171819" y="33516"/>
                  </a:cubicBezTo>
                  <a:cubicBezTo>
                    <a:pt x="171865" y="34030"/>
                    <a:pt x="171812" y="34292"/>
                    <a:pt x="171210" y="34292"/>
                  </a:cubicBezTo>
                  <a:cubicBezTo>
                    <a:pt x="171184" y="34292"/>
                    <a:pt x="171157" y="34291"/>
                    <a:pt x="171129" y="34290"/>
                  </a:cubicBezTo>
                  <a:cubicBezTo>
                    <a:pt x="170899" y="34286"/>
                    <a:pt x="170668" y="34285"/>
                    <a:pt x="170438" y="34285"/>
                  </a:cubicBezTo>
                  <a:cubicBezTo>
                    <a:pt x="169978" y="34285"/>
                    <a:pt x="169517" y="34290"/>
                    <a:pt x="169057" y="34290"/>
                  </a:cubicBezTo>
                  <a:cubicBezTo>
                    <a:pt x="168950" y="34290"/>
                    <a:pt x="168843" y="34285"/>
                    <a:pt x="168736" y="34285"/>
                  </a:cubicBezTo>
                  <a:cubicBezTo>
                    <a:pt x="168559" y="34285"/>
                    <a:pt x="168383" y="34299"/>
                    <a:pt x="168212" y="34373"/>
                  </a:cubicBezTo>
                  <a:cubicBezTo>
                    <a:pt x="168160" y="34388"/>
                    <a:pt x="168100" y="34398"/>
                    <a:pt x="168041" y="34398"/>
                  </a:cubicBezTo>
                  <a:cubicBezTo>
                    <a:pt x="168005" y="34398"/>
                    <a:pt x="167970" y="34394"/>
                    <a:pt x="167938" y="34385"/>
                  </a:cubicBezTo>
                  <a:cubicBezTo>
                    <a:pt x="167654" y="34300"/>
                    <a:pt x="167367" y="34279"/>
                    <a:pt x="167080" y="34279"/>
                  </a:cubicBezTo>
                  <a:cubicBezTo>
                    <a:pt x="166813" y="34279"/>
                    <a:pt x="166545" y="34297"/>
                    <a:pt x="166278" y="34297"/>
                  </a:cubicBezTo>
                  <a:cubicBezTo>
                    <a:pt x="166192" y="34297"/>
                    <a:pt x="166107" y="34295"/>
                    <a:pt x="166021" y="34290"/>
                  </a:cubicBezTo>
                  <a:cubicBezTo>
                    <a:pt x="165866" y="34290"/>
                    <a:pt x="165688" y="34326"/>
                    <a:pt x="165533" y="34373"/>
                  </a:cubicBezTo>
                  <a:cubicBezTo>
                    <a:pt x="165437" y="34394"/>
                    <a:pt x="165340" y="34415"/>
                    <a:pt x="165246" y="34415"/>
                  </a:cubicBezTo>
                  <a:cubicBezTo>
                    <a:pt x="165178" y="34415"/>
                    <a:pt x="165110" y="34404"/>
                    <a:pt x="165045" y="34373"/>
                  </a:cubicBezTo>
                  <a:cubicBezTo>
                    <a:pt x="164859" y="34299"/>
                    <a:pt x="164668" y="34285"/>
                    <a:pt x="164475" y="34285"/>
                  </a:cubicBezTo>
                  <a:cubicBezTo>
                    <a:pt x="164360" y="34285"/>
                    <a:pt x="164244" y="34290"/>
                    <a:pt x="164128" y="34290"/>
                  </a:cubicBezTo>
                  <a:lnTo>
                    <a:pt x="147923" y="34290"/>
                  </a:lnTo>
                  <a:cubicBezTo>
                    <a:pt x="147859" y="34290"/>
                    <a:pt x="147799" y="34290"/>
                    <a:pt x="147745" y="34290"/>
                  </a:cubicBezTo>
                  <a:cubicBezTo>
                    <a:pt x="147132" y="34290"/>
                    <a:pt x="147104" y="34260"/>
                    <a:pt x="147126" y="33528"/>
                  </a:cubicBezTo>
                  <a:cubicBezTo>
                    <a:pt x="147126" y="33457"/>
                    <a:pt x="147138" y="33385"/>
                    <a:pt x="147114" y="33314"/>
                  </a:cubicBezTo>
                  <a:cubicBezTo>
                    <a:pt x="146888" y="32504"/>
                    <a:pt x="147007" y="31659"/>
                    <a:pt x="146983" y="30837"/>
                  </a:cubicBezTo>
                  <a:cubicBezTo>
                    <a:pt x="146971" y="30456"/>
                    <a:pt x="146995" y="30075"/>
                    <a:pt x="146876" y="29706"/>
                  </a:cubicBezTo>
                  <a:cubicBezTo>
                    <a:pt x="146804" y="29492"/>
                    <a:pt x="146852" y="29230"/>
                    <a:pt x="146840" y="28992"/>
                  </a:cubicBezTo>
                  <a:cubicBezTo>
                    <a:pt x="146804" y="28289"/>
                    <a:pt x="146852" y="27587"/>
                    <a:pt x="146721" y="26872"/>
                  </a:cubicBezTo>
                  <a:cubicBezTo>
                    <a:pt x="146614" y="26265"/>
                    <a:pt x="146697" y="25634"/>
                    <a:pt x="146697" y="25015"/>
                  </a:cubicBezTo>
                  <a:cubicBezTo>
                    <a:pt x="146685" y="24682"/>
                    <a:pt x="146721" y="24348"/>
                    <a:pt x="146590" y="24027"/>
                  </a:cubicBezTo>
                  <a:cubicBezTo>
                    <a:pt x="146554" y="23967"/>
                    <a:pt x="146554" y="23896"/>
                    <a:pt x="146554" y="23824"/>
                  </a:cubicBezTo>
                  <a:cubicBezTo>
                    <a:pt x="146638" y="22729"/>
                    <a:pt x="146340" y="21646"/>
                    <a:pt x="146399" y="20550"/>
                  </a:cubicBezTo>
                  <a:cubicBezTo>
                    <a:pt x="146423" y="20181"/>
                    <a:pt x="146435" y="19800"/>
                    <a:pt x="146304" y="19431"/>
                  </a:cubicBezTo>
                  <a:cubicBezTo>
                    <a:pt x="146245" y="19252"/>
                    <a:pt x="146268" y="19050"/>
                    <a:pt x="146268" y="18860"/>
                  </a:cubicBezTo>
                  <a:cubicBezTo>
                    <a:pt x="146268" y="18264"/>
                    <a:pt x="146268" y="17669"/>
                    <a:pt x="146268" y="17074"/>
                  </a:cubicBezTo>
                  <a:cubicBezTo>
                    <a:pt x="146268" y="16716"/>
                    <a:pt x="146221" y="16371"/>
                    <a:pt x="146173" y="16014"/>
                  </a:cubicBezTo>
                  <a:cubicBezTo>
                    <a:pt x="146102" y="15431"/>
                    <a:pt x="146149" y="14835"/>
                    <a:pt x="146149" y="14240"/>
                  </a:cubicBezTo>
                  <a:cubicBezTo>
                    <a:pt x="146149" y="14109"/>
                    <a:pt x="146257" y="14026"/>
                    <a:pt x="146388" y="14014"/>
                  </a:cubicBezTo>
                  <a:cubicBezTo>
                    <a:pt x="146602" y="14002"/>
                    <a:pt x="146816" y="14002"/>
                    <a:pt x="147030" y="14002"/>
                  </a:cubicBezTo>
                  <a:lnTo>
                    <a:pt x="170224" y="14002"/>
                  </a:lnTo>
                  <a:cubicBezTo>
                    <a:pt x="170336" y="14002"/>
                    <a:pt x="170449" y="14005"/>
                    <a:pt x="170561" y="14005"/>
                  </a:cubicBezTo>
                  <a:cubicBezTo>
                    <a:pt x="170757" y="14005"/>
                    <a:pt x="170951" y="13995"/>
                    <a:pt x="171141" y="13942"/>
                  </a:cubicBezTo>
                  <a:cubicBezTo>
                    <a:pt x="171171" y="13934"/>
                    <a:pt x="171199" y="13929"/>
                    <a:pt x="171225" y="13929"/>
                  </a:cubicBezTo>
                  <a:close/>
                  <a:moveTo>
                    <a:pt x="101156" y="33854"/>
                  </a:moveTo>
                  <a:cubicBezTo>
                    <a:pt x="101218" y="33854"/>
                    <a:pt x="101278" y="33858"/>
                    <a:pt x="101334" y="33873"/>
                  </a:cubicBezTo>
                  <a:cubicBezTo>
                    <a:pt x="101656" y="33980"/>
                    <a:pt x="101982" y="34002"/>
                    <a:pt x="102306" y="34002"/>
                  </a:cubicBezTo>
                  <a:cubicBezTo>
                    <a:pt x="102523" y="34002"/>
                    <a:pt x="102739" y="33992"/>
                    <a:pt x="102954" y="33992"/>
                  </a:cubicBezTo>
                  <a:cubicBezTo>
                    <a:pt x="103989" y="33998"/>
                    <a:pt x="105025" y="33998"/>
                    <a:pt x="106061" y="33998"/>
                  </a:cubicBezTo>
                  <a:cubicBezTo>
                    <a:pt x="107097" y="33998"/>
                    <a:pt x="108133" y="33998"/>
                    <a:pt x="109169" y="34004"/>
                  </a:cubicBezTo>
                  <a:cubicBezTo>
                    <a:pt x="109478" y="34004"/>
                    <a:pt x="109776" y="34004"/>
                    <a:pt x="110085" y="34088"/>
                  </a:cubicBezTo>
                  <a:cubicBezTo>
                    <a:pt x="110235" y="34130"/>
                    <a:pt x="110390" y="34139"/>
                    <a:pt x="110546" y="34139"/>
                  </a:cubicBezTo>
                  <a:cubicBezTo>
                    <a:pt x="110650" y="34139"/>
                    <a:pt x="110755" y="34135"/>
                    <a:pt x="110859" y="34135"/>
                  </a:cubicBezTo>
                  <a:lnTo>
                    <a:pt x="121063" y="34135"/>
                  </a:lnTo>
                  <a:cubicBezTo>
                    <a:pt x="121277" y="34135"/>
                    <a:pt x="121492" y="34135"/>
                    <a:pt x="121706" y="34147"/>
                  </a:cubicBezTo>
                  <a:cubicBezTo>
                    <a:pt x="121873" y="34159"/>
                    <a:pt x="121968" y="34266"/>
                    <a:pt x="121980" y="34421"/>
                  </a:cubicBezTo>
                  <a:cubicBezTo>
                    <a:pt x="121992" y="34611"/>
                    <a:pt x="121992" y="34802"/>
                    <a:pt x="121992" y="34992"/>
                  </a:cubicBezTo>
                  <a:cubicBezTo>
                    <a:pt x="122004" y="35326"/>
                    <a:pt x="121968" y="35659"/>
                    <a:pt x="122099" y="35981"/>
                  </a:cubicBezTo>
                  <a:cubicBezTo>
                    <a:pt x="122123" y="36016"/>
                    <a:pt x="122123" y="36076"/>
                    <a:pt x="122123" y="36124"/>
                  </a:cubicBezTo>
                  <a:cubicBezTo>
                    <a:pt x="122087" y="36981"/>
                    <a:pt x="122218" y="37826"/>
                    <a:pt x="122277" y="38672"/>
                  </a:cubicBezTo>
                  <a:cubicBezTo>
                    <a:pt x="122301" y="39195"/>
                    <a:pt x="122277" y="39707"/>
                    <a:pt x="122385" y="40231"/>
                  </a:cubicBezTo>
                  <a:cubicBezTo>
                    <a:pt x="122480" y="40684"/>
                    <a:pt x="122420" y="41172"/>
                    <a:pt x="122420" y="41648"/>
                  </a:cubicBezTo>
                  <a:cubicBezTo>
                    <a:pt x="122432" y="41934"/>
                    <a:pt x="122396" y="42220"/>
                    <a:pt x="122516" y="42493"/>
                  </a:cubicBezTo>
                  <a:cubicBezTo>
                    <a:pt x="122551" y="42589"/>
                    <a:pt x="122563" y="42684"/>
                    <a:pt x="122551" y="42779"/>
                  </a:cubicBezTo>
                  <a:cubicBezTo>
                    <a:pt x="122516" y="43946"/>
                    <a:pt x="122801" y="45089"/>
                    <a:pt x="122706" y="46256"/>
                  </a:cubicBezTo>
                  <a:cubicBezTo>
                    <a:pt x="122694" y="46542"/>
                    <a:pt x="122694" y="46827"/>
                    <a:pt x="122813" y="47101"/>
                  </a:cubicBezTo>
                  <a:cubicBezTo>
                    <a:pt x="122825" y="47137"/>
                    <a:pt x="122837" y="47196"/>
                    <a:pt x="122837" y="47244"/>
                  </a:cubicBezTo>
                  <a:cubicBezTo>
                    <a:pt x="122766" y="48054"/>
                    <a:pt x="122992" y="48839"/>
                    <a:pt x="122992" y="49649"/>
                  </a:cubicBezTo>
                  <a:cubicBezTo>
                    <a:pt x="122992" y="50125"/>
                    <a:pt x="123027" y="50590"/>
                    <a:pt x="123099" y="51066"/>
                  </a:cubicBezTo>
                  <a:cubicBezTo>
                    <a:pt x="123182" y="51637"/>
                    <a:pt x="123135" y="52245"/>
                    <a:pt x="123123" y="52840"/>
                  </a:cubicBezTo>
                  <a:cubicBezTo>
                    <a:pt x="123123" y="53042"/>
                    <a:pt x="123016" y="53114"/>
                    <a:pt x="122789" y="53126"/>
                  </a:cubicBezTo>
                  <a:cubicBezTo>
                    <a:pt x="122635" y="53138"/>
                    <a:pt x="122468" y="53138"/>
                    <a:pt x="122301" y="53138"/>
                  </a:cubicBezTo>
                  <a:lnTo>
                    <a:pt x="119658" y="53138"/>
                  </a:lnTo>
                  <a:cubicBezTo>
                    <a:pt x="119348" y="53138"/>
                    <a:pt x="119051" y="53126"/>
                    <a:pt x="118741" y="53042"/>
                  </a:cubicBezTo>
                  <a:cubicBezTo>
                    <a:pt x="118563" y="53000"/>
                    <a:pt x="118372" y="52994"/>
                    <a:pt x="118182" y="52994"/>
                  </a:cubicBezTo>
                  <a:cubicBezTo>
                    <a:pt x="118106" y="52994"/>
                    <a:pt x="118030" y="52995"/>
                    <a:pt x="117955" y="52995"/>
                  </a:cubicBezTo>
                  <a:lnTo>
                    <a:pt x="99977" y="52995"/>
                  </a:lnTo>
                  <a:cubicBezTo>
                    <a:pt x="99763" y="52995"/>
                    <a:pt x="99548" y="52995"/>
                    <a:pt x="99334" y="52983"/>
                  </a:cubicBezTo>
                  <a:cubicBezTo>
                    <a:pt x="99084" y="52971"/>
                    <a:pt x="99013" y="52899"/>
                    <a:pt x="99001" y="52626"/>
                  </a:cubicBezTo>
                  <a:cubicBezTo>
                    <a:pt x="98989" y="52447"/>
                    <a:pt x="98989" y="52257"/>
                    <a:pt x="98989" y="52066"/>
                  </a:cubicBezTo>
                  <a:lnTo>
                    <a:pt x="98989" y="43422"/>
                  </a:lnTo>
                  <a:cubicBezTo>
                    <a:pt x="98989" y="40505"/>
                    <a:pt x="98989" y="37576"/>
                    <a:pt x="98989" y="34647"/>
                  </a:cubicBezTo>
                  <a:cubicBezTo>
                    <a:pt x="98989" y="33935"/>
                    <a:pt x="98980" y="33859"/>
                    <a:pt x="99512" y="33859"/>
                  </a:cubicBezTo>
                  <a:cubicBezTo>
                    <a:pt x="99585" y="33859"/>
                    <a:pt x="99668" y="33860"/>
                    <a:pt x="99763" y="33861"/>
                  </a:cubicBezTo>
                  <a:lnTo>
                    <a:pt x="100906" y="33861"/>
                  </a:lnTo>
                  <a:cubicBezTo>
                    <a:pt x="100987" y="33861"/>
                    <a:pt x="101073" y="33854"/>
                    <a:pt x="101156" y="33854"/>
                  </a:cubicBezTo>
                  <a:close/>
                  <a:moveTo>
                    <a:pt x="73696" y="33849"/>
                  </a:moveTo>
                  <a:cubicBezTo>
                    <a:pt x="73752" y="33849"/>
                    <a:pt x="73813" y="33850"/>
                    <a:pt x="73878" y="33850"/>
                  </a:cubicBezTo>
                  <a:cubicBezTo>
                    <a:pt x="77831" y="33861"/>
                    <a:pt x="81772" y="33861"/>
                    <a:pt x="85725" y="33861"/>
                  </a:cubicBezTo>
                  <a:lnTo>
                    <a:pt x="97429" y="33861"/>
                  </a:lnTo>
                  <a:cubicBezTo>
                    <a:pt x="97516" y="33861"/>
                    <a:pt x="97595" y="33861"/>
                    <a:pt x="97665" y="33861"/>
                  </a:cubicBezTo>
                  <a:cubicBezTo>
                    <a:pt x="98325" y="33861"/>
                    <a:pt x="98286" y="33900"/>
                    <a:pt x="98286" y="34707"/>
                  </a:cubicBezTo>
                  <a:lnTo>
                    <a:pt x="98286" y="52114"/>
                  </a:lnTo>
                  <a:cubicBezTo>
                    <a:pt x="98286" y="52949"/>
                    <a:pt x="98324" y="52995"/>
                    <a:pt x="97674" y="52995"/>
                  </a:cubicBezTo>
                  <a:cubicBezTo>
                    <a:pt x="97592" y="52995"/>
                    <a:pt x="97499" y="52995"/>
                    <a:pt x="97393" y="52995"/>
                  </a:cubicBezTo>
                  <a:lnTo>
                    <a:pt x="94464" y="52995"/>
                  </a:lnTo>
                  <a:cubicBezTo>
                    <a:pt x="94060" y="53007"/>
                    <a:pt x="93655" y="52971"/>
                    <a:pt x="93262" y="53102"/>
                  </a:cubicBezTo>
                  <a:cubicBezTo>
                    <a:pt x="93169" y="53135"/>
                    <a:pt x="93066" y="53142"/>
                    <a:pt x="92959" y="53142"/>
                  </a:cubicBezTo>
                  <a:cubicBezTo>
                    <a:pt x="92874" y="53142"/>
                    <a:pt x="92787" y="53138"/>
                    <a:pt x="92702" y="53138"/>
                  </a:cubicBezTo>
                  <a:lnTo>
                    <a:pt x="89059" y="53138"/>
                  </a:lnTo>
                  <a:cubicBezTo>
                    <a:pt x="88773" y="53138"/>
                    <a:pt x="88487" y="53138"/>
                    <a:pt x="88214" y="53221"/>
                  </a:cubicBezTo>
                  <a:cubicBezTo>
                    <a:pt x="88011" y="53280"/>
                    <a:pt x="87785" y="53269"/>
                    <a:pt x="87571" y="53280"/>
                  </a:cubicBezTo>
                  <a:lnTo>
                    <a:pt x="85225" y="53280"/>
                  </a:lnTo>
                  <a:cubicBezTo>
                    <a:pt x="84749" y="53292"/>
                    <a:pt x="84285" y="53269"/>
                    <a:pt x="83808" y="53388"/>
                  </a:cubicBezTo>
                  <a:cubicBezTo>
                    <a:pt x="83659" y="53424"/>
                    <a:pt x="83506" y="53433"/>
                    <a:pt x="83351" y="53433"/>
                  </a:cubicBezTo>
                  <a:cubicBezTo>
                    <a:pt x="83182" y="53433"/>
                    <a:pt x="83011" y="53422"/>
                    <a:pt x="82842" y="53422"/>
                  </a:cubicBezTo>
                  <a:cubicBezTo>
                    <a:pt x="82807" y="53422"/>
                    <a:pt x="82772" y="53422"/>
                    <a:pt x="82737" y="53423"/>
                  </a:cubicBezTo>
                  <a:cubicBezTo>
                    <a:pt x="82403" y="53435"/>
                    <a:pt x="82082" y="53435"/>
                    <a:pt x="81749" y="53519"/>
                  </a:cubicBezTo>
                  <a:cubicBezTo>
                    <a:pt x="81589" y="53559"/>
                    <a:pt x="81418" y="53565"/>
                    <a:pt x="81244" y="53565"/>
                  </a:cubicBezTo>
                  <a:cubicBezTo>
                    <a:pt x="81161" y="53565"/>
                    <a:pt x="81078" y="53564"/>
                    <a:pt x="80995" y="53564"/>
                  </a:cubicBezTo>
                  <a:cubicBezTo>
                    <a:pt x="80940" y="53564"/>
                    <a:pt x="80886" y="53564"/>
                    <a:pt x="80832" y="53566"/>
                  </a:cubicBezTo>
                  <a:cubicBezTo>
                    <a:pt x="80332" y="53578"/>
                    <a:pt x="79844" y="53566"/>
                    <a:pt x="79343" y="53673"/>
                  </a:cubicBezTo>
                  <a:cubicBezTo>
                    <a:pt x="79179" y="53709"/>
                    <a:pt x="79008" y="53719"/>
                    <a:pt x="78835" y="53719"/>
                  </a:cubicBezTo>
                  <a:cubicBezTo>
                    <a:pt x="78645" y="53719"/>
                    <a:pt x="78451" y="53707"/>
                    <a:pt x="78260" y="53707"/>
                  </a:cubicBezTo>
                  <a:cubicBezTo>
                    <a:pt x="78220" y="53707"/>
                    <a:pt x="78180" y="53708"/>
                    <a:pt x="78141" y="53709"/>
                  </a:cubicBezTo>
                  <a:cubicBezTo>
                    <a:pt x="78086" y="53711"/>
                    <a:pt x="78032" y="53711"/>
                    <a:pt x="77978" y="53711"/>
                  </a:cubicBezTo>
                  <a:cubicBezTo>
                    <a:pt x="77905" y="53711"/>
                    <a:pt x="77833" y="53710"/>
                    <a:pt x="77760" y="53710"/>
                  </a:cubicBezTo>
                  <a:cubicBezTo>
                    <a:pt x="77507" y="53710"/>
                    <a:pt x="77256" y="53721"/>
                    <a:pt x="77010" y="53816"/>
                  </a:cubicBezTo>
                  <a:cubicBezTo>
                    <a:pt x="76923" y="53848"/>
                    <a:pt x="76825" y="53853"/>
                    <a:pt x="76727" y="53853"/>
                  </a:cubicBezTo>
                  <a:cubicBezTo>
                    <a:pt x="76678" y="53853"/>
                    <a:pt x="76629" y="53852"/>
                    <a:pt x="76581" y="53852"/>
                  </a:cubicBezTo>
                  <a:lnTo>
                    <a:pt x="72878" y="53852"/>
                  </a:lnTo>
                  <a:cubicBezTo>
                    <a:pt x="72783" y="53852"/>
                    <a:pt x="72688" y="53852"/>
                    <a:pt x="72593" y="53840"/>
                  </a:cubicBezTo>
                  <a:cubicBezTo>
                    <a:pt x="72426" y="53828"/>
                    <a:pt x="72319" y="53745"/>
                    <a:pt x="72307" y="53578"/>
                  </a:cubicBezTo>
                  <a:cubicBezTo>
                    <a:pt x="72295" y="53423"/>
                    <a:pt x="72259" y="53233"/>
                    <a:pt x="72307" y="53090"/>
                  </a:cubicBezTo>
                  <a:cubicBezTo>
                    <a:pt x="72485" y="52554"/>
                    <a:pt x="72414" y="52007"/>
                    <a:pt x="72438" y="51459"/>
                  </a:cubicBezTo>
                  <a:cubicBezTo>
                    <a:pt x="72450" y="50947"/>
                    <a:pt x="72426" y="50423"/>
                    <a:pt x="72545" y="49899"/>
                  </a:cubicBezTo>
                  <a:cubicBezTo>
                    <a:pt x="72640" y="49494"/>
                    <a:pt x="72569" y="49054"/>
                    <a:pt x="72581" y="48625"/>
                  </a:cubicBezTo>
                  <a:cubicBezTo>
                    <a:pt x="72581" y="48339"/>
                    <a:pt x="72569" y="48054"/>
                    <a:pt x="72664" y="47780"/>
                  </a:cubicBezTo>
                  <a:cubicBezTo>
                    <a:pt x="72771" y="47482"/>
                    <a:pt x="72700" y="47161"/>
                    <a:pt x="72724" y="46851"/>
                  </a:cubicBezTo>
                  <a:cubicBezTo>
                    <a:pt x="72747" y="46315"/>
                    <a:pt x="72640" y="45756"/>
                    <a:pt x="72843" y="45232"/>
                  </a:cubicBezTo>
                  <a:cubicBezTo>
                    <a:pt x="72795" y="44517"/>
                    <a:pt x="73021" y="43827"/>
                    <a:pt x="73009" y="43113"/>
                  </a:cubicBezTo>
                  <a:cubicBezTo>
                    <a:pt x="72986" y="40326"/>
                    <a:pt x="73009" y="37540"/>
                    <a:pt x="73009" y="34766"/>
                  </a:cubicBezTo>
                  <a:cubicBezTo>
                    <a:pt x="73009" y="33880"/>
                    <a:pt x="72947" y="33849"/>
                    <a:pt x="73696" y="33849"/>
                  </a:cubicBezTo>
                  <a:close/>
                  <a:moveTo>
                    <a:pt x="123641" y="34127"/>
                  </a:moveTo>
                  <a:cubicBezTo>
                    <a:pt x="123781" y="34127"/>
                    <a:pt x="123919" y="34138"/>
                    <a:pt x="124051" y="34171"/>
                  </a:cubicBezTo>
                  <a:cubicBezTo>
                    <a:pt x="124436" y="34267"/>
                    <a:pt x="124813" y="34280"/>
                    <a:pt x="125194" y="34280"/>
                  </a:cubicBezTo>
                  <a:cubicBezTo>
                    <a:pt x="125333" y="34280"/>
                    <a:pt x="125471" y="34278"/>
                    <a:pt x="125611" y="34278"/>
                  </a:cubicBezTo>
                  <a:cubicBezTo>
                    <a:pt x="126087" y="34290"/>
                    <a:pt x="126564" y="34290"/>
                    <a:pt x="127040" y="34290"/>
                  </a:cubicBezTo>
                  <a:cubicBezTo>
                    <a:pt x="127349" y="34290"/>
                    <a:pt x="127647" y="34290"/>
                    <a:pt x="127957" y="34373"/>
                  </a:cubicBezTo>
                  <a:cubicBezTo>
                    <a:pt x="128107" y="34416"/>
                    <a:pt x="128265" y="34425"/>
                    <a:pt x="128425" y="34425"/>
                  </a:cubicBezTo>
                  <a:cubicBezTo>
                    <a:pt x="128531" y="34425"/>
                    <a:pt x="128638" y="34421"/>
                    <a:pt x="128742" y="34421"/>
                  </a:cubicBezTo>
                  <a:cubicBezTo>
                    <a:pt x="132779" y="34433"/>
                    <a:pt x="136827" y="34433"/>
                    <a:pt x="140875" y="34433"/>
                  </a:cubicBezTo>
                  <a:cubicBezTo>
                    <a:pt x="141256" y="34433"/>
                    <a:pt x="141625" y="34433"/>
                    <a:pt x="142006" y="34528"/>
                  </a:cubicBezTo>
                  <a:cubicBezTo>
                    <a:pt x="142139" y="34567"/>
                    <a:pt x="142281" y="34577"/>
                    <a:pt x="142425" y="34577"/>
                  </a:cubicBezTo>
                  <a:cubicBezTo>
                    <a:pt x="142589" y="34577"/>
                    <a:pt x="142758" y="34564"/>
                    <a:pt x="142923" y="34564"/>
                  </a:cubicBezTo>
                  <a:cubicBezTo>
                    <a:pt x="143471" y="34576"/>
                    <a:pt x="144006" y="34564"/>
                    <a:pt x="144554" y="34695"/>
                  </a:cubicBezTo>
                  <a:cubicBezTo>
                    <a:pt x="144695" y="34727"/>
                    <a:pt x="144838" y="34736"/>
                    <a:pt x="144984" y="34736"/>
                  </a:cubicBezTo>
                  <a:cubicBezTo>
                    <a:pt x="145190" y="34736"/>
                    <a:pt x="145398" y="34717"/>
                    <a:pt x="145604" y="34717"/>
                  </a:cubicBezTo>
                  <a:cubicBezTo>
                    <a:pt x="145635" y="34717"/>
                    <a:pt x="145666" y="34718"/>
                    <a:pt x="145697" y="34719"/>
                  </a:cubicBezTo>
                  <a:cubicBezTo>
                    <a:pt x="146411" y="34719"/>
                    <a:pt x="146411" y="34719"/>
                    <a:pt x="146411" y="35421"/>
                  </a:cubicBezTo>
                  <a:cubicBezTo>
                    <a:pt x="146423" y="37374"/>
                    <a:pt x="146411" y="39314"/>
                    <a:pt x="146423" y="41267"/>
                  </a:cubicBezTo>
                  <a:cubicBezTo>
                    <a:pt x="146423" y="41600"/>
                    <a:pt x="146411" y="41934"/>
                    <a:pt x="146519" y="42255"/>
                  </a:cubicBezTo>
                  <a:cubicBezTo>
                    <a:pt x="146578" y="42434"/>
                    <a:pt x="146554" y="42636"/>
                    <a:pt x="146554" y="42827"/>
                  </a:cubicBezTo>
                  <a:cubicBezTo>
                    <a:pt x="146566" y="43541"/>
                    <a:pt x="146554" y="44256"/>
                    <a:pt x="146566" y="44970"/>
                  </a:cubicBezTo>
                  <a:cubicBezTo>
                    <a:pt x="146566" y="45375"/>
                    <a:pt x="146542" y="45768"/>
                    <a:pt x="146673" y="46172"/>
                  </a:cubicBezTo>
                  <a:cubicBezTo>
                    <a:pt x="146721" y="46339"/>
                    <a:pt x="146697" y="46542"/>
                    <a:pt x="146697" y="46732"/>
                  </a:cubicBezTo>
                  <a:lnTo>
                    <a:pt x="146697" y="50161"/>
                  </a:lnTo>
                  <a:lnTo>
                    <a:pt x="146697" y="53364"/>
                  </a:lnTo>
                  <a:cubicBezTo>
                    <a:pt x="146697" y="53530"/>
                    <a:pt x="146709" y="53697"/>
                    <a:pt x="146697" y="53864"/>
                  </a:cubicBezTo>
                  <a:cubicBezTo>
                    <a:pt x="146685" y="54209"/>
                    <a:pt x="146626" y="54257"/>
                    <a:pt x="146257" y="54281"/>
                  </a:cubicBezTo>
                  <a:lnTo>
                    <a:pt x="142554" y="54281"/>
                  </a:lnTo>
                  <a:cubicBezTo>
                    <a:pt x="142506" y="54281"/>
                    <a:pt x="142455" y="54284"/>
                    <a:pt x="142406" y="54284"/>
                  </a:cubicBezTo>
                  <a:cubicBezTo>
                    <a:pt x="142357" y="54284"/>
                    <a:pt x="142310" y="54281"/>
                    <a:pt x="142268" y="54269"/>
                  </a:cubicBezTo>
                  <a:cubicBezTo>
                    <a:pt x="141889" y="54156"/>
                    <a:pt x="141507" y="54135"/>
                    <a:pt x="141123" y="54135"/>
                  </a:cubicBezTo>
                  <a:cubicBezTo>
                    <a:pt x="140908" y="54135"/>
                    <a:pt x="140692" y="54142"/>
                    <a:pt x="140476" y="54142"/>
                  </a:cubicBezTo>
                  <a:cubicBezTo>
                    <a:pt x="140387" y="54142"/>
                    <a:pt x="140297" y="54141"/>
                    <a:pt x="140208" y="54138"/>
                  </a:cubicBezTo>
                  <a:cubicBezTo>
                    <a:pt x="139780" y="54126"/>
                    <a:pt x="139363" y="54126"/>
                    <a:pt x="138934" y="54031"/>
                  </a:cubicBezTo>
                  <a:cubicBezTo>
                    <a:pt x="138780" y="53995"/>
                    <a:pt x="138620" y="53985"/>
                    <a:pt x="138456" y="53985"/>
                  </a:cubicBezTo>
                  <a:cubicBezTo>
                    <a:pt x="138278" y="53985"/>
                    <a:pt x="138096" y="53996"/>
                    <a:pt x="137915" y="53996"/>
                  </a:cubicBezTo>
                  <a:cubicBezTo>
                    <a:pt x="137878" y="53996"/>
                    <a:pt x="137840" y="53996"/>
                    <a:pt x="137803" y="53995"/>
                  </a:cubicBezTo>
                  <a:cubicBezTo>
                    <a:pt x="137375" y="53983"/>
                    <a:pt x="136958" y="53995"/>
                    <a:pt x="136529" y="53888"/>
                  </a:cubicBezTo>
                  <a:cubicBezTo>
                    <a:pt x="136391" y="53852"/>
                    <a:pt x="136248" y="53842"/>
                    <a:pt x="136103" y="53842"/>
                  </a:cubicBezTo>
                  <a:cubicBezTo>
                    <a:pt x="135945" y="53842"/>
                    <a:pt x="135785" y="53854"/>
                    <a:pt x="135627" y="53854"/>
                  </a:cubicBezTo>
                  <a:cubicBezTo>
                    <a:pt x="135594" y="53854"/>
                    <a:pt x="135562" y="53853"/>
                    <a:pt x="135529" y="53852"/>
                  </a:cubicBezTo>
                  <a:cubicBezTo>
                    <a:pt x="135160" y="53840"/>
                    <a:pt x="134779" y="53864"/>
                    <a:pt x="134398" y="53745"/>
                  </a:cubicBezTo>
                  <a:cubicBezTo>
                    <a:pt x="134303" y="53715"/>
                    <a:pt x="134199" y="53709"/>
                    <a:pt x="134091" y="53709"/>
                  </a:cubicBezTo>
                  <a:cubicBezTo>
                    <a:pt x="134020" y="53709"/>
                    <a:pt x="133947" y="53712"/>
                    <a:pt x="133875" y="53712"/>
                  </a:cubicBezTo>
                  <a:cubicBezTo>
                    <a:pt x="133839" y="53712"/>
                    <a:pt x="133803" y="53711"/>
                    <a:pt x="133767" y="53709"/>
                  </a:cubicBezTo>
                  <a:cubicBezTo>
                    <a:pt x="133291" y="53697"/>
                    <a:pt x="132826" y="53697"/>
                    <a:pt x="132350" y="53602"/>
                  </a:cubicBezTo>
                  <a:cubicBezTo>
                    <a:pt x="132144" y="53563"/>
                    <a:pt x="131934" y="53553"/>
                    <a:pt x="131721" y="53553"/>
                  </a:cubicBezTo>
                  <a:cubicBezTo>
                    <a:pt x="131479" y="53553"/>
                    <a:pt x="131234" y="53566"/>
                    <a:pt x="130993" y="53566"/>
                  </a:cubicBezTo>
                  <a:cubicBezTo>
                    <a:pt x="130671" y="53554"/>
                    <a:pt x="130338" y="53590"/>
                    <a:pt x="130016" y="53459"/>
                  </a:cubicBezTo>
                  <a:cubicBezTo>
                    <a:pt x="129929" y="53427"/>
                    <a:pt x="129831" y="53422"/>
                    <a:pt x="129733" y="53422"/>
                  </a:cubicBezTo>
                  <a:cubicBezTo>
                    <a:pt x="129684" y="53422"/>
                    <a:pt x="129635" y="53423"/>
                    <a:pt x="129588" y="53423"/>
                  </a:cubicBezTo>
                  <a:cubicBezTo>
                    <a:pt x="129112" y="53411"/>
                    <a:pt x="128647" y="53388"/>
                    <a:pt x="128171" y="53316"/>
                  </a:cubicBezTo>
                  <a:cubicBezTo>
                    <a:pt x="127959" y="53277"/>
                    <a:pt x="127744" y="53266"/>
                    <a:pt x="127529" y="53266"/>
                  </a:cubicBezTo>
                  <a:cubicBezTo>
                    <a:pt x="127267" y="53266"/>
                    <a:pt x="127003" y="53282"/>
                    <a:pt x="126739" y="53282"/>
                  </a:cubicBezTo>
                  <a:cubicBezTo>
                    <a:pt x="126696" y="53282"/>
                    <a:pt x="126654" y="53281"/>
                    <a:pt x="126611" y="53280"/>
                  </a:cubicBezTo>
                  <a:cubicBezTo>
                    <a:pt x="126087" y="53269"/>
                    <a:pt x="125564" y="53304"/>
                    <a:pt x="125052" y="53161"/>
                  </a:cubicBezTo>
                  <a:cubicBezTo>
                    <a:pt x="124945" y="53133"/>
                    <a:pt x="124834" y="53126"/>
                    <a:pt x="124722" y="53126"/>
                  </a:cubicBezTo>
                  <a:cubicBezTo>
                    <a:pt x="124575" y="53126"/>
                    <a:pt x="124425" y="53139"/>
                    <a:pt x="124277" y="53139"/>
                  </a:cubicBezTo>
                  <a:cubicBezTo>
                    <a:pt x="124250" y="53139"/>
                    <a:pt x="124222" y="53139"/>
                    <a:pt x="124194" y="53138"/>
                  </a:cubicBezTo>
                  <a:cubicBezTo>
                    <a:pt x="123932" y="53114"/>
                    <a:pt x="123861" y="53042"/>
                    <a:pt x="123849" y="52780"/>
                  </a:cubicBezTo>
                  <a:cubicBezTo>
                    <a:pt x="123837" y="52542"/>
                    <a:pt x="123849" y="52304"/>
                    <a:pt x="123849" y="52066"/>
                  </a:cubicBezTo>
                  <a:cubicBezTo>
                    <a:pt x="123837" y="51709"/>
                    <a:pt x="123825" y="51364"/>
                    <a:pt x="123742" y="51006"/>
                  </a:cubicBezTo>
                  <a:cubicBezTo>
                    <a:pt x="123670" y="50673"/>
                    <a:pt x="123706" y="50292"/>
                    <a:pt x="123706" y="49947"/>
                  </a:cubicBezTo>
                  <a:cubicBezTo>
                    <a:pt x="123694" y="49590"/>
                    <a:pt x="123742" y="49232"/>
                    <a:pt x="123599" y="48887"/>
                  </a:cubicBezTo>
                  <a:cubicBezTo>
                    <a:pt x="123563" y="48816"/>
                    <a:pt x="123563" y="48744"/>
                    <a:pt x="123563" y="48673"/>
                  </a:cubicBezTo>
                  <a:cubicBezTo>
                    <a:pt x="123635" y="47625"/>
                    <a:pt x="123337" y="46601"/>
                    <a:pt x="123408" y="45553"/>
                  </a:cubicBezTo>
                  <a:cubicBezTo>
                    <a:pt x="123432" y="45172"/>
                    <a:pt x="123444" y="44791"/>
                    <a:pt x="123301" y="44422"/>
                  </a:cubicBezTo>
                  <a:cubicBezTo>
                    <a:pt x="123254" y="44291"/>
                    <a:pt x="123278" y="44136"/>
                    <a:pt x="123278" y="43994"/>
                  </a:cubicBezTo>
                  <a:cubicBezTo>
                    <a:pt x="123266" y="43434"/>
                    <a:pt x="123278" y="42863"/>
                    <a:pt x="123158" y="42303"/>
                  </a:cubicBezTo>
                  <a:cubicBezTo>
                    <a:pt x="123063" y="41839"/>
                    <a:pt x="123135" y="41350"/>
                    <a:pt x="123135" y="40874"/>
                  </a:cubicBezTo>
                  <a:cubicBezTo>
                    <a:pt x="123135" y="40612"/>
                    <a:pt x="123147" y="40350"/>
                    <a:pt x="123051" y="40100"/>
                  </a:cubicBezTo>
                  <a:cubicBezTo>
                    <a:pt x="123016" y="40017"/>
                    <a:pt x="122992" y="39910"/>
                    <a:pt x="123004" y="39815"/>
                  </a:cubicBezTo>
                  <a:cubicBezTo>
                    <a:pt x="123075" y="38719"/>
                    <a:pt x="122801" y="37648"/>
                    <a:pt x="122849" y="36552"/>
                  </a:cubicBezTo>
                  <a:cubicBezTo>
                    <a:pt x="122861" y="36243"/>
                    <a:pt x="122849" y="35945"/>
                    <a:pt x="122754" y="35635"/>
                  </a:cubicBezTo>
                  <a:cubicBezTo>
                    <a:pt x="122646" y="35243"/>
                    <a:pt x="122706" y="34826"/>
                    <a:pt x="122718" y="34433"/>
                  </a:cubicBezTo>
                  <a:cubicBezTo>
                    <a:pt x="122718" y="34266"/>
                    <a:pt x="122825" y="34159"/>
                    <a:pt x="122992" y="34159"/>
                  </a:cubicBezTo>
                  <a:cubicBezTo>
                    <a:pt x="123207" y="34152"/>
                    <a:pt x="123427" y="34127"/>
                    <a:pt x="123641" y="34127"/>
                  </a:cubicBezTo>
                  <a:close/>
                  <a:moveTo>
                    <a:pt x="171129" y="34856"/>
                  </a:moveTo>
                  <a:cubicBezTo>
                    <a:pt x="171153" y="34856"/>
                    <a:pt x="171176" y="34858"/>
                    <a:pt x="171200" y="34862"/>
                  </a:cubicBezTo>
                  <a:cubicBezTo>
                    <a:pt x="171641" y="34873"/>
                    <a:pt x="171795" y="35004"/>
                    <a:pt x="171831" y="35457"/>
                  </a:cubicBezTo>
                  <a:cubicBezTo>
                    <a:pt x="171843" y="35635"/>
                    <a:pt x="171831" y="35838"/>
                    <a:pt x="171831" y="36028"/>
                  </a:cubicBezTo>
                  <a:cubicBezTo>
                    <a:pt x="171831" y="37945"/>
                    <a:pt x="171831" y="39874"/>
                    <a:pt x="171843" y="41803"/>
                  </a:cubicBezTo>
                  <a:cubicBezTo>
                    <a:pt x="171843" y="42089"/>
                    <a:pt x="171843" y="42374"/>
                    <a:pt x="171926" y="42648"/>
                  </a:cubicBezTo>
                  <a:cubicBezTo>
                    <a:pt x="171986" y="42874"/>
                    <a:pt x="171974" y="43124"/>
                    <a:pt x="171974" y="43363"/>
                  </a:cubicBezTo>
                  <a:cubicBezTo>
                    <a:pt x="171974" y="45172"/>
                    <a:pt x="171974" y="46982"/>
                    <a:pt x="171986" y="48792"/>
                  </a:cubicBezTo>
                  <a:cubicBezTo>
                    <a:pt x="171986" y="49137"/>
                    <a:pt x="171962" y="49494"/>
                    <a:pt x="172081" y="49840"/>
                  </a:cubicBezTo>
                  <a:cubicBezTo>
                    <a:pt x="172141" y="49994"/>
                    <a:pt x="172117" y="50173"/>
                    <a:pt x="172117" y="50340"/>
                  </a:cubicBezTo>
                  <a:lnTo>
                    <a:pt x="172117" y="54197"/>
                  </a:lnTo>
                  <a:cubicBezTo>
                    <a:pt x="172117" y="54316"/>
                    <a:pt x="172117" y="54435"/>
                    <a:pt x="172105" y="54554"/>
                  </a:cubicBezTo>
                  <a:cubicBezTo>
                    <a:pt x="172093" y="54757"/>
                    <a:pt x="172010" y="54828"/>
                    <a:pt x="171784" y="54852"/>
                  </a:cubicBezTo>
                  <a:cubicBezTo>
                    <a:pt x="171728" y="54856"/>
                    <a:pt x="171672" y="54857"/>
                    <a:pt x="171617" y="54857"/>
                  </a:cubicBezTo>
                  <a:cubicBezTo>
                    <a:pt x="171506" y="54857"/>
                    <a:pt x="171395" y="54852"/>
                    <a:pt x="171284" y="54852"/>
                  </a:cubicBezTo>
                  <a:lnTo>
                    <a:pt x="168783" y="54852"/>
                  </a:lnTo>
                  <a:cubicBezTo>
                    <a:pt x="168669" y="54852"/>
                    <a:pt x="168555" y="54854"/>
                    <a:pt x="168442" y="54854"/>
                  </a:cubicBezTo>
                  <a:cubicBezTo>
                    <a:pt x="168131" y="54854"/>
                    <a:pt x="167824" y="54841"/>
                    <a:pt x="167509" y="54745"/>
                  </a:cubicBezTo>
                  <a:cubicBezTo>
                    <a:pt x="167417" y="54712"/>
                    <a:pt x="167313" y="54705"/>
                    <a:pt x="167207" y="54705"/>
                  </a:cubicBezTo>
                  <a:cubicBezTo>
                    <a:pt x="167121" y="54705"/>
                    <a:pt x="167034" y="54709"/>
                    <a:pt x="166950" y="54709"/>
                  </a:cubicBezTo>
                  <a:lnTo>
                    <a:pt x="160449" y="54709"/>
                  </a:lnTo>
                  <a:cubicBezTo>
                    <a:pt x="160163" y="54709"/>
                    <a:pt x="159889" y="54745"/>
                    <a:pt x="159603" y="54804"/>
                  </a:cubicBezTo>
                  <a:cubicBezTo>
                    <a:pt x="159489" y="54824"/>
                    <a:pt x="159372" y="54835"/>
                    <a:pt x="159254" y="54841"/>
                  </a:cubicBezTo>
                  <a:lnTo>
                    <a:pt x="159254" y="54841"/>
                  </a:lnTo>
                  <a:cubicBezTo>
                    <a:pt x="159253" y="54825"/>
                    <a:pt x="159250" y="54812"/>
                    <a:pt x="159246" y="54804"/>
                  </a:cubicBezTo>
                  <a:cubicBezTo>
                    <a:pt x="159234" y="54769"/>
                    <a:pt x="159175" y="54733"/>
                    <a:pt x="159139" y="54733"/>
                  </a:cubicBezTo>
                  <a:cubicBezTo>
                    <a:pt x="159056" y="54740"/>
                    <a:pt x="158928" y="54743"/>
                    <a:pt x="158768" y="54743"/>
                  </a:cubicBezTo>
                  <a:cubicBezTo>
                    <a:pt x="157762" y="54743"/>
                    <a:pt x="155489" y="54626"/>
                    <a:pt x="154996" y="54554"/>
                  </a:cubicBezTo>
                  <a:cubicBezTo>
                    <a:pt x="154314" y="54449"/>
                    <a:pt x="153632" y="54431"/>
                    <a:pt x="152952" y="54431"/>
                  </a:cubicBezTo>
                  <a:cubicBezTo>
                    <a:pt x="152592" y="54431"/>
                    <a:pt x="152232" y="54436"/>
                    <a:pt x="151872" y="54436"/>
                  </a:cubicBezTo>
                  <a:cubicBezTo>
                    <a:pt x="151607" y="54436"/>
                    <a:pt x="151343" y="54433"/>
                    <a:pt x="151079" y="54423"/>
                  </a:cubicBezTo>
                  <a:cubicBezTo>
                    <a:pt x="151015" y="54423"/>
                    <a:pt x="150952" y="54434"/>
                    <a:pt x="150888" y="54434"/>
                  </a:cubicBezTo>
                  <a:cubicBezTo>
                    <a:pt x="150856" y="54434"/>
                    <a:pt x="150825" y="54431"/>
                    <a:pt x="150793" y="54423"/>
                  </a:cubicBezTo>
                  <a:cubicBezTo>
                    <a:pt x="150316" y="54309"/>
                    <a:pt x="149836" y="54286"/>
                    <a:pt x="149354" y="54286"/>
                  </a:cubicBezTo>
                  <a:cubicBezTo>
                    <a:pt x="149035" y="54286"/>
                    <a:pt x="148716" y="54296"/>
                    <a:pt x="148397" y="54296"/>
                  </a:cubicBezTo>
                  <a:cubicBezTo>
                    <a:pt x="148295" y="54296"/>
                    <a:pt x="148192" y="54295"/>
                    <a:pt x="148090" y="54292"/>
                  </a:cubicBezTo>
                  <a:cubicBezTo>
                    <a:pt x="148007" y="54281"/>
                    <a:pt x="147912" y="54281"/>
                    <a:pt x="147816" y="54269"/>
                  </a:cubicBezTo>
                  <a:cubicBezTo>
                    <a:pt x="147685" y="54257"/>
                    <a:pt x="147602" y="54185"/>
                    <a:pt x="147554" y="54066"/>
                  </a:cubicBezTo>
                  <a:cubicBezTo>
                    <a:pt x="147435" y="53792"/>
                    <a:pt x="147411" y="53519"/>
                    <a:pt x="147411" y="53221"/>
                  </a:cubicBezTo>
                  <a:cubicBezTo>
                    <a:pt x="147411" y="51804"/>
                    <a:pt x="147411" y="50375"/>
                    <a:pt x="147411" y="48947"/>
                  </a:cubicBezTo>
                  <a:cubicBezTo>
                    <a:pt x="147411" y="48161"/>
                    <a:pt x="147411" y="47375"/>
                    <a:pt x="147411" y="46589"/>
                  </a:cubicBezTo>
                  <a:cubicBezTo>
                    <a:pt x="147400" y="46137"/>
                    <a:pt x="147447" y="45684"/>
                    <a:pt x="147292" y="45244"/>
                  </a:cubicBezTo>
                  <a:cubicBezTo>
                    <a:pt x="147245" y="45065"/>
                    <a:pt x="147269" y="44863"/>
                    <a:pt x="147269" y="44672"/>
                  </a:cubicBezTo>
                  <a:cubicBezTo>
                    <a:pt x="147269" y="43363"/>
                    <a:pt x="147269" y="42053"/>
                    <a:pt x="147269" y="40743"/>
                  </a:cubicBezTo>
                  <a:cubicBezTo>
                    <a:pt x="147269" y="40350"/>
                    <a:pt x="147292" y="39945"/>
                    <a:pt x="147150" y="39553"/>
                  </a:cubicBezTo>
                  <a:cubicBezTo>
                    <a:pt x="147114" y="39422"/>
                    <a:pt x="147126" y="39267"/>
                    <a:pt x="147126" y="39124"/>
                  </a:cubicBezTo>
                  <a:cubicBezTo>
                    <a:pt x="147126" y="37910"/>
                    <a:pt x="147126" y="36695"/>
                    <a:pt x="147126" y="35481"/>
                  </a:cubicBezTo>
                  <a:cubicBezTo>
                    <a:pt x="147126" y="35409"/>
                    <a:pt x="147126" y="35338"/>
                    <a:pt x="147126" y="35266"/>
                  </a:cubicBezTo>
                  <a:cubicBezTo>
                    <a:pt x="147150" y="34945"/>
                    <a:pt x="147209" y="34885"/>
                    <a:pt x="147495" y="34862"/>
                  </a:cubicBezTo>
                  <a:cubicBezTo>
                    <a:pt x="147535" y="34858"/>
                    <a:pt x="147574" y="34856"/>
                    <a:pt x="147614" y="34856"/>
                  </a:cubicBezTo>
                  <a:cubicBezTo>
                    <a:pt x="147693" y="34856"/>
                    <a:pt x="147773" y="34862"/>
                    <a:pt x="147852" y="34862"/>
                  </a:cubicBezTo>
                  <a:lnTo>
                    <a:pt x="170986" y="34862"/>
                  </a:lnTo>
                  <a:cubicBezTo>
                    <a:pt x="171033" y="34862"/>
                    <a:pt x="171081" y="34856"/>
                    <a:pt x="171129" y="34856"/>
                  </a:cubicBezTo>
                  <a:close/>
                  <a:moveTo>
                    <a:pt x="196394" y="34290"/>
                  </a:moveTo>
                  <a:cubicBezTo>
                    <a:pt x="196489" y="34290"/>
                    <a:pt x="196584" y="34290"/>
                    <a:pt x="196680" y="34302"/>
                  </a:cubicBezTo>
                  <a:cubicBezTo>
                    <a:pt x="196846" y="34314"/>
                    <a:pt x="196953" y="34397"/>
                    <a:pt x="196965" y="34564"/>
                  </a:cubicBezTo>
                  <a:cubicBezTo>
                    <a:pt x="196977" y="34731"/>
                    <a:pt x="196977" y="34897"/>
                    <a:pt x="196977" y="35064"/>
                  </a:cubicBezTo>
                  <a:cubicBezTo>
                    <a:pt x="196977" y="35707"/>
                    <a:pt x="196965" y="36350"/>
                    <a:pt x="196977" y="36993"/>
                  </a:cubicBezTo>
                  <a:cubicBezTo>
                    <a:pt x="196977" y="37445"/>
                    <a:pt x="196989" y="37886"/>
                    <a:pt x="197084" y="38338"/>
                  </a:cubicBezTo>
                  <a:cubicBezTo>
                    <a:pt x="197168" y="38743"/>
                    <a:pt x="197108" y="39183"/>
                    <a:pt x="197120" y="39612"/>
                  </a:cubicBezTo>
                  <a:cubicBezTo>
                    <a:pt x="197120" y="40041"/>
                    <a:pt x="197120" y="40469"/>
                    <a:pt x="197227" y="40886"/>
                  </a:cubicBezTo>
                  <a:cubicBezTo>
                    <a:pt x="197299" y="41231"/>
                    <a:pt x="197251" y="41600"/>
                    <a:pt x="197263" y="41958"/>
                  </a:cubicBezTo>
                  <a:cubicBezTo>
                    <a:pt x="197263" y="42362"/>
                    <a:pt x="197227" y="42755"/>
                    <a:pt x="197370" y="43160"/>
                  </a:cubicBezTo>
                  <a:cubicBezTo>
                    <a:pt x="197430" y="43327"/>
                    <a:pt x="197394" y="43529"/>
                    <a:pt x="197406" y="43720"/>
                  </a:cubicBezTo>
                  <a:cubicBezTo>
                    <a:pt x="197418" y="44220"/>
                    <a:pt x="197406" y="44708"/>
                    <a:pt x="197513" y="45208"/>
                  </a:cubicBezTo>
                  <a:cubicBezTo>
                    <a:pt x="197596" y="45625"/>
                    <a:pt x="197537" y="46065"/>
                    <a:pt x="197549" y="46494"/>
                  </a:cubicBezTo>
                  <a:cubicBezTo>
                    <a:pt x="197549" y="46851"/>
                    <a:pt x="197525" y="47196"/>
                    <a:pt x="197644" y="47554"/>
                  </a:cubicBezTo>
                  <a:cubicBezTo>
                    <a:pt x="197703" y="47720"/>
                    <a:pt x="197680" y="47923"/>
                    <a:pt x="197680" y="48113"/>
                  </a:cubicBezTo>
                  <a:cubicBezTo>
                    <a:pt x="197692" y="48756"/>
                    <a:pt x="197692" y="49399"/>
                    <a:pt x="197692" y="50042"/>
                  </a:cubicBezTo>
                  <a:cubicBezTo>
                    <a:pt x="197692" y="50471"/>
                    <a:pt x="197644" y="50899"/>
                    <a:pt x="197811" y="51316"/>
                  </a:cubicBezTo>
                  <a:cubicBezTo>
                    <a:pt x="197823" y="51352"/>
                    <a:pt x="197823" y="51411"/>
                    <a:pt x="197823" y="51459"/>
                  </a:cubicBezTo>
                  <a:cubicBezTo>
                    <a:pt x="197823" y="52566"/>
                    <a:pt x="197834" y="53685"/>
                    <a:pt x="197823" y="54804"/>
                  </a:cubicBezTo>
                  <a:cubicBezTo>
                    <a:pt x="197823" y="55031"/>
                    <a:pt x="197727" y="55126"/>
                    <a:pt x="197525" y="55126"/>
                  </a:cubicBezTo>
                  <a:cubicBezTo>
                    <a:pt x="197455" y="55124"/>
                    <a:pt x="197384" y="55123"/>
                    <a:pt x="197314" y="55123"/>
                  </a:cubicBezTo>
                  <a:cubicBezTo>
                    <a:pt x="196909" y="55123"/>
                    <a:pt x="196504" y="55151"/>
                    <a:pt x="196101" y="55151"/>
                  </a:cubicBezTo>
                  <a:cubicBezTo>
                    <a:pt x="195721" y="55151"/>
                    <a:pt x="195342" y="55126"/>
                    <a:pt x="194965" y="55031"/>
                  </a:cubicBezTo>
                  <a:cubicBezTo>
                    <a:pt x="194839" y="54998"/>
                    <a:pt x="194706" y="54990"/>
                    <a:pt x="194572" y="54990"/>
                  </a:cubicBezTo>
                  <a:cubicBezTo>
                    <a:pt x="194465" y="54990"/>
                    <a:pt x="194356" y="54995"/>
                    <a:pt x="194251" y="54995"/>
                  </a:cubicBezTo>
                  <a:lnTo>
                    <a:pt x="177475" y="54995"/>
                  </a:lnTo>
                  <a:cubicBezTo>
                    <a:pt x="177324" y="54995"/>
                    <a:pt x="177175" y="54999"/>
                    <a:pt x="177026" y="54999"/>
                  </a:cubicBezTo>
                  <a:cubicBezTo>
                    <a:pt x="176704" y="54999"/>
                    <a:pt x="176384" y="54982"/>
                    <a:pt x="176058" y="54876"/>
                  </a:cubicBezTo>
                  <a:cubicBezTo>
                    <a:pt x="175982" y="54849"/>
                    <a:pt x="175899" y="54841"/>
                    <a:pt x="175813" y="54841"/>
                  </a:cubicBezTo>
                  <a:cubicBezTo>
                    <a:pt x="175710" y="54841"/>
                    <a:pt x="175602" y="54852"/>
                    <a:pt x="175498" y="54852"/>
                  </a:cubicBezTo>
                  <a:lnTo>
                    <a:pt x="173284" y="54852"/>
                  </a:lnTo>
                  <a:cubicBezTo>
                    <a:pt x="173165" y="54852"/>
                    <a:pt x="173046" y="54840"/>
                    <a:pt x="172927" y="54828"/>
                  </a:cubicBezTo>
                  <a:cubicBezTo>
                    <a:pt x="172796" y="54816"/>
                    <a:pt x="172712" y="54721"/>
                    <a:pt x="172712" y="54590"/>
                  </a:cubicBezTo>
                  <a:cubicBezTo>
                    <a:pt x="172688" y="54400"/>
                    <a:pt x="172688" y="54209"/>
                    <a:pt x="172688" y="54019"/>
                  </a:cubicBezTo>
                  <a:lnTo>
                    <a:pt x="172688" y="50232"/>
                  </a:lnTo>
                  <a:cubicBezTo>
                    <a:pt x="172688" y="49066"/>
                    <a:pt x="172688" y="47899"/>
                    <a:pt x="172677" y="46732"/>
                  </a:cubicBezTo>
                  <a:cubicBezTo>
                    <a:pt x="172677" y="46387"/>
                    <a:pt x="172736" y="46018"/>
                    <a:pt x="172605" y="45672"/>
                  </a:cubicBezTo>
                  <a:cubicBezTo>
                    <a:pt x="172605" y="45660"/>
                    <a:pt x="172593" y="45625"/>
                    <a:pt x="172593" y="45613"/>
                  </a:cubicBezTo>
                  <a:cubicBezTo>
                    <a:pt x="172879" y="44422"/>
                    <a:pt x="172450" y="43255"/>
                    <a:pt x="172522" y="42065"/>
                  </a:cubicBezTo>
                  <a:cubicBezTo>
                    <a:pt x="172605" y="40874"/>
                    <a:pt x="172546" y="39684"/>
                    <a:pt x="172546" y="38493"/>
                  </a:cubicBezTo>
                  <a:cubicBezTo>
                    <a:pt x="172546" y="38136"/>
                    <a:pt x="172546" y="37790"/>
                    <a:pt x="172438" y="37433"/>
                  </a:cubicBezTo>
                  <a:cubicBezTo>
                    <a:pt x="172367" y="37171"/>
                    <a:pt x="172403" y="36874"/>
                    <a:pt x="172403" y="36588"/>
                  </a:cubicBezTo>
                  <a:cubicBezTo>
                    <a:pt x="172403" y="36112"/>
                    <a:pt x="172403" y="35635"/>
                    <a:pt x="172415" y="35159"/>
                  </a:cubicBezTo>
                  <a:cubicBezTo>
                    <a:pt x="172415" y="34790"/>
                    <a:pt x="172474" y="34731"/>
                    <a:pt x="172819" y="34719"/>
                  </a:cubicBezTo>
                  <a:cubicBezTo>
                    <a:pt x="172883" y="34715"/>
                    <a:pt x="172946" y="34713"/>
                    <a:pt x="173010" y="34713"/>
                  </a:cubicBezTo>
                  <a:cubicBezTo>
                    <a:pt x="173137" y="34713"/>
                    <a:pt x="173264" y="34719"/>
                    <a:pt x="173391" y="34719"/>
                  </a:cubicBezTo>
                  <a:cubicBezTo>
                    <a:pt x="175629" y="34719"/>
                    <a:pt x="177868" y="34719"/>
                    <a:pt x="180094" y="34707"/>
                  </a:cubicBezTo>
                  <a:cubicBezTo>
                    <a:pt x="180189" y="34707"/>
                    <a:pt x="180285" y="34709"/>
                    <a:pt x="180380" y="34709"/>
                  </a:cubicBezTo>
                  <a:cubicBezTo>
                    <a:pt x="180617" y="34709"/>
                    <a:pt x="180853" y="34697"/>
                    <a:pt x="181082" y="34611"/>
                  </a:cubicBezTo>
                  <a:cubicBezTo>
                    <a:pt x="181182" y="34578"/>
                    <a:pt x="181288" y="34571"/>
                    <a:pt x="181396" y="34571"/>
                  </a:cubicBezTo>
                  <a:cubicBezTo>
                    <a:pt x="181482" y="34571"/>
                    <a:pt x="181569" y="34576"/>
                    <a:pt x="181654" y="34576"/>
                  </a:cubicBezTo>
                  <a:lnTo>
                    <a:pt x="183225" y="34576"/>
                  </a:lnTo>
                  <a:cubicBezTo>
                    <a:pt x="183630" y="34564"/>
                    <a:pt x="184023" y="34588"/>
                    <a:pt x="184428" y="34469"/>
                  </a:cubicBezTo>
                  <a:cubicBezTo>
                    <a:pt x="184523" y="34433"/>
                    <a:pt x="184627" y="34424"/>
                    <a:pt x="184735" y="34424"/>
                  </a:cubicBezTo>
                  <a:cubicBezTo>
                    <a:pt x="184842" y="34424"/>
                    <a:pt x="184952" y="34433"/>
                    <a:pt x="185059" y="34433"/>
                  </a:cubicBezTo>
                  <a:lnTo>
                    <a:pt x="191917" y="34433"/>
                  </a:lnTo>
                  <a:cubicBezTo>
                    <a:pt x="191969" y="34433"/>
                    <a:pt x="192021" y="34433"/>
                    <a:pt x="192073" y="34433"/>
                  </a:cubicBezTo>
                  <a:cubicBezTo>
                    <a:pt x="192306" y="34433"/>
                    <a:pt x="192538" y="34425"/>
                    <a:pt x="192762" y="34338"/>
                  </a:cubicBezTo>
                  <a:cubicBezTo>
                    <a:pt x="192893" y="34290"/>
                    <a:pt x="193048" y="34290"/>
                    <a:pt x="193191" y="34290"/>
                  </a:cubicBezTo>
                  <a:close/>
                  <a:moveTo>
                    <a:pt x="53925" y="33860"/>
                  </a:moveTo>
                  <a:cubicBezTo>
                    <a:pt x="53980" y="33860"/>
                    <a:pt x="54036" y="33861"/>
                    <a:pt x="54090" y="33861"/>
                  </a:cubicBezTo>
                  <a:lnTo>
                    <a:pt x="71723" y="33861"/>
                  </a:lnTo>
                  <a:cubicBezTo>
                    <a:pt x="72426" y="33861"/>
                    <a:pt x="72438" y="33861"/>
                    <a:pt x="72438" y="34564"/>
                  </a:cubicBezTo>
                  <a:cubicBezTo>
                    <a:pt x="72438" y="36135"/>
                    <a:pt x="72438" y="37707"/>
                    <a:pt x="72438" y="39279"/>
                  </a:cubicBezTo>
                  <a:cubicBezTo>
                    <a:pt x="72438" y="40803"/>
                    <a:pt x="72438" y="42327"/>
                    <a:pt x="72438" y="43851"/>
                  </a:cubicBezTo>
                  <a:cubicBezTo>
                    <a:pt x="72438" y="44172"/>
                    <a:pt x="72450" y="44506"/>
                    <a:pt x="72331" y="44839"/>
                  </a:cubicBezTo>
                  <a:cubicBezTo>
                    <a:pt x="72283" y="44982"/>
                    <a:pt x="72295" y="45160"/>
                    <a:pt x="72295" y="45327"/>
                  </a:cubicBezTo>
                  <a:cubicBezTo>
                    <a:pt x="72283" y="45708"/>
                    <a:pt x="72307" y="46089"/>
                    <a:pt x="72188" y="46458"/>
                  </a:cubicBezTo>
                  <a:cubicBezTo>
                    <a:pt x="72116" y="46649"/>
                    <a:pt x="72164" y="46887"/>
                    <a:pt x="72152" y="47101"/>
                  </a:cubicBezTo>
                  <a:cubicBezTo>
                    <a:pt x="72116" y="47827"/>
                    <a:pt x="72212" y="48566"/>
                    <a:pt x="72033" y="49292"/>
                  </a:cubicBezTo>
                  <a:cubicBezTo>
                    <a:pt x="71950" y="49590"/>
                    <a:pt x="72009" y="49911"/>
                    <a:pt x="72009" y="50221"/>
                  </a:cubicBezTo>
                  <a:cubicBezTo>
                    <a:pt x="71997" y="50578"/>
                    <a:pt x="72021" y="50923"/>
                    <a:pt x="71902" y="51280"/>
                  </a:cubicBezTo>
                  <a:cubicBezTo>
                    <a:pt x="71843" y="51471"/>
                    <a:pt x="71866" y="51697"/>
                    <a:pt x="71866" y="51911"/>
                  </a:cubicBezTo>
                  <a:cubicBezTo>
                    <a:pt x="71866" y="52459"/>
                    <a:pt x="71866" y="53007"/>
                    <a:pt x="71854" y="53554"/>
                  </a:cubicBezTo>
                  <a:cubicBezTo>
                    <a:pt x="71854" y="53806"/>
                    <a:pt x="71724" y="53987"/>
                    <a:pt x="71527" y="53987"/>
                  </a:cubicBezTo>
                  <a:cubicBezTo>
                    <a:pt x="71510" y="53987"/>
                    <a:pt x="71492" y="53986"/>
                    <a:pt x="71473" y="53983"/>
                  </a:cubicBezTo>
                  <a:cubicBezTo>
                    <a:pt x="71338" y="53957"/>
                    <a:pt x="71205" y="53948"/>
                    <a:pt x="71073" y="53948"/>
                  </a:cubicBezTo>
                  <a:cubicBezTo>
                    <a:pt x="70736" y="53948"/>
                    <a:pt x="70405" y="54008"/>
                    <a:pt x="70063" y="54008"/>
                  </a:cubicBezTo>
                  <a:cubicBezTo>
                    <a:pt x="70041" y="54008"/>
                    <a:pt x="70019" y="54007"/>
                    <a:pt x="69997" y="54007"/>
                  </a:cubicBezTo>
                  <a:cubicBezTo>
                    <a:pt x="69695" y="53999"/>
                    <a:pt x="69394" y="53996"/>
                    <a:pt x="69093" y="53996"/>
                  </a:cubicBezTo>
                  <a:cubicBezTo>
                    <a:pt x="68490" y="53996"/>
                    <a:pt x="67890" y="54007"/>
                    <a:pt x="67294" y="54007"/>
                  </a:cubicBezTo>
                  <a:cubicBezTo>
                    <a:pt x="67032" y="54007"/>
                    <a:pt x="66770" y="54007"/>
                    <a:pt x="66509" y="54090"/>
                  </a:cubicBezTo>
                  <a:cubicBezTo>
                    <a:pt x="66342" y="54138"/>
                    <a:pt x="66139" y="54138"/>
                    <a:pt x="65949" y="54138"/>
                  </a:cubicBezTo>
                  <a:cubicBezTo>
                    <a:pt x="65354" y="54162"/>
                    <a:pt x="64770" y="54114"/>
                    <a:pt x="64175" y="54257"/>
                  </a:cubicBezTo>
                  <a:cubicBezTo>
                    <a:pt x="64038" y="54291"/>
                    <a:pt x="63894" y="54301"/>
                    <a:pt x="63748" y="54301"/>
                  </a:cubicBezTo>
                  <a:cubicBezTo>
                    <a:pt x="63540" y="54301"/>
                    <a:pt x="63325" y="54281"/>
                    <a:pt x="63115" y="54281"/>
                  </a:cubicBezTo>
                  <a:cubicBezTo>
                    <a:pt x="62687" y="54292"/>
                    <a:pt x="62258" y="54257"/>
                    <a:pt x="61841" y="54400"/>
                  </a:cubicBezTo>
                  <a:cubicBezTo>
                    <a:pt x="61749" y="54427"/>
                    <a:pt x="61652" y="54434"/>
                    <a:pt x="61554" y="54434"/>
                  </a:cubicBezTo>
                  <a:cubicBezTo>
                    <a:pt x="61436" y="54434"/>
                    <a:pt x="61315" y="54423"/>
                    <a:pt x="61198" y="54423"/>
                  </a:cubicBezTo>
                  <a:cubicBezTo>
                    <a:pt x="61017" y="54432"/>
                    <a:pt x="60834" y="54434"/>
                    <a:pt x="60652" y="54434"/>
                  </a:cubicBezTo>
                  <a:cubicBezTo>
                    <a:pt x="60560" y="54434"/>
                    <a:pt x="60469" y="54434"/>
                    <a:pt x="60377" y="54434"/>
                  </a:cubicBezTo>
                  <a:cubicBezTo>
                    <a:pt x="59918" y="54434"/>
                    <a:pt x="59457" y="54443"/>
                    <a:pt x="58996" y="54554"/>
                  </a:cubicBezTo>
                  <a:cubicBezTo>
                    <a:pt x="58871" y="54581"/>
                    <a:pt x="58741" y="54590"/>
                    <a:pt x="58608" y="54590"/>
                  </a:cubicBezTo>
                  <a:cubicBezTo>
                    <a:pt x="58387" y="54590"/>
                    <a:pt x="58159" y="54566"/>
                    <a:pt x="57936" y="54566"/>
                  </a:cubicBezTo>
                  <a:cubicBezTo>
                    <a:pt x="57650" y="54578"/>
                    <a:pt x="57365" y="54566"/>
                    <a:pt x="57091" y="54662"/>
                  </a:cubicBezTo>
                  <a:cubicBezTo>
                    <a:pt x="56912" y="54709"/>
                    <a:pt x="56710" y="54709"/>
                    <a:pt x="56519" y="54709"/>
                  </a:cubicBezTo>
                  <a:cubicBezTo>
                    <a:pt x="56222" y="54715"/>
                    <a:pt x="55924" y="54715"/>
                    <a:pt x="55626" y="54715"/>
                  </a:cubicBezTo>
                  <a:cubicBezTo>
                    <a:pt x="55329" y="54715"/>
                    <a:pt x="55031" y="54715"/>
                    <a:pt x="54733" y="54721"/>
                  </a:cubicBezTo>
                  <a:cubicBezTo>
                    <a:pt x="54675" y="54721"/>
                    <a:pt x="54616" y="54721"/>
                    <a:pt x="54557" y="54721"/>
                  </a:cubicBezTo>
                  <a:cubicBezTo>
                    <a:pt x="54291" y="54721"/>
                    <a:pt x="54018" y="54729"/>
                    <a:pt x="53745" y="54816"/>
                  </a:cubicBezTo>
                  <a:cubicBezTo>
                    <a:pt x="53662" y="54846"/>
                    <a:pt x="53569" y="54852"/>
                    <a:pt x="53474" y="54852"/>
                  </a:cubicBezTo>
                  <a:cubicBezTo>
                    <a:pt x="53411" y="54852"/>
                    <a:pt x="53346" y="54849"/>
                    <a:pt x="53281" y="54849"/>
                  </a:cubicBezTo>
                  <a:cubicBezTo>
                    <a:pt x="53249" y="54849"/>
                    <a:pt x="53217" y="54850"/>
                    <a:pt x="53185" y="54852"/>
                  </a:cubicBezTo>
                  <a:cubicBezTo>
                    <a:pt x="53076" y="54857"/>
                    <a:pt x="52967" y="54858"/>
                    <a:pt x="52857" y="54858"/>
                  </a:cubicBezTo>
                  <a:cubicBezTo>
                    <a:pt x="52761" y="54858"/>
                    <a:pt x="52664" y="54857"/>
                    <a:pt x="52568" y="54857"/>
                  </a:cubicBezTo>
                  <a:cubicBezTo>
                    <a:pt x="52204" y="54857"/>
                    <a:pt x="51841" y="54869"/>
                    <a:pt x="51483" y="54983"/>
                  </a:cubicBezTo>
                  <a:cubicBezTo>
                    <a:pt x="51427" y="54998"/>
                    <a:pt x="51366" y="55003"/>
                    <a:pt x="51304" y="55003"/>
                  </a:cubicBezTo>
                  <a:cubicBezTo>
                    <a:pt x="51221" y="55003"/>
                    <a:pt x="51136" y="54995"/>
                    <a:pt x="51054" y="54995"/>
                  </a:cubicBezTo>
                  <a:lnTo>
                    <a:pt x="49780" y="54995"/>
                  </a:lnTo>
                  <a:cubicBezTo>
                    <a:pt x="49758" y="54997"/>
                    <a:pt x="49736" y="54998"/>
                    <a:pt x="49713" y="54998"/>
                  </a:cubicBezTo>
                  <a:cubicBezTo>
                    <a:pt x="49642" y="54998"/>
                    <a:pt x="49569" y="54991"/>
                    <a:pt x="49499" y="54991"/>
                  </a:cubicBezTo>
                  <a:cubicBezTo>
                    <a:pt x="49448" y="54991"/>
                    <a:pt x="49398" y="54994"/>
                    <a:pt x="49352" y="55007"/>
                  </a:cubicBezTo>
                  <a:cubicBezTo>
                    <a:pt x="48875" y="55119"/>
                    <a:pt x="48395" y="55144"/>
                    <a:pt x="47914" y="55144"/>
                  </a:cubicBezTo>
                  <a:cubicBezTo>
                    <a:pt x="47529" y="55144"/>
                    <a:pt x="47143" y="55128"/>
                    <a:pt x="46756" y="55128"/>
                  </a:cubicBezTo>
                  <a:cubicBezTo>
                    <a:pt x="46602" y="55128"/>
                    <a:pt x="46447" y="55131"/>
                    <a:pt x="46292" y="55138"/>
                  </a:cubicBezTo>
                  <a:cubicBezTo>
                    <a:pt x="46178" y="55145"/>
                    <a:pt x="46063" y="55147"/>
                    <a:pt x="45949" y="55147"/>
                  </a:cubicBezTo>
                  <a:cubicBezTo>
                    <a:pt x="45798" y="55147"/>
                    <a:pt x="45647" y="55143"/>
                    <a:pt x="45495" y="55143"/>
                  </a:cubicBezTo>
                  <a:cubicBezTo>
                    <a:pt x="45170" y="55143"/>
                    <a:pt x="44844" y="55159"/>
                    <a:pt x="44518" y="55257"/>
                  </a:cubicBezTo>
                  <a:cubicBezTo>
                    <a:pt x="44471" y="55272"/>
                    <a:pt x="44426" y="55280"/>
                    <a:pt x="44384" y="55280"/>
                  </a:cubicBezTo>
                  <a:cubicBezTo>
                    <a:pt x="44168" y="55280"/>
                    <a:pt x="44018" y="55087"/>
                    <a:pt x="44018" y="54828"/>
                  </a:cubicBezTo>
                  <a:cubicBezTo>
                    <a:pt x="44018" y="54709"/>
                    <a:pt x="44041" y="54590"/>
                    <a:pt x="44065" y="54471"/>
                  </a:cubicBezTo>
                  <a:cubicBezTo>
                    <a:pt x="44196" y="53983"/>
                    <a:pt x="44184" y="53483"/>
                    <a:pt x="44077" y="52995"/>
                  </a:cubicBezTo>
                  <a:cubicBezTo>
                    <a:pt x="44065" y="52899"/>
                    <a:pt x="44018" y="52804"/>
                    <a:pt x="44041" y="52721"/>
                  </a:cubicBezTo>
                  <a:cubicBezTo>
                    <a:pt x="44244" y="51995"/>
                    <a:pt x="44113" y="51245"/>
                    <a:pt x="44149" y="50518"/>
                  </a:cubicBezTo>
                  <a:cubicBezTo>
                    <a:pt x="44172" y="50090"/>
                    <a:pt x="44137" y="49661"/>
                    <a:pt x="44268" y="49244"/>
                  </a:cubicBezTo>
                  <a:cubicBezTo>
                    <a:pt x="44327" y="49042"/>
                    <a:pt x="44291" y="48816"/>
                    <a:pt x="44291" y="48601"/>
                  </a:cubicBezTo>
                  <a:cubicBezTo>
                    <a:pt x="44291" y="46292"/>
                    <a:pt x="44291" y="43994"/>
                    <a:pt x="44303" y="41684"/>
                  </a:cubicBezTo>
                  <a:cubicBezTo>
                    <a:pt x="44303" y="41374"/>
                    <a:pt x="44291" y="41065"/>
                    <a:pt x="44387" y="40767"/>
                  </a:cubicBezTo>
                  <a:cubicBezTo>
                    <a:pt x="44446" y="40565"/>
                    <a:pt x="44422" y="40338"/>
                    <a:pt x="44434" y="40124"/>
                  </a:cubicBezTo>
                  <a:cubicBezTo>
                    <a:pt x="44470" y="39422"/>
                    <a:pt x="44363" y="38707"/>
                    <a:pt x="44565" y="38005"/>
                  </a:cubicBezTo>
                  <a:cubicBezTo>
                    <a:pt x="44613" y="37826"/>
                    <a:pt x="44577" y="37624"/>
                    <a:pt x="44577" y="37433"/>
                  </a:cubicBezTo>
                  <a:cubicBezTo>
                    <a:pt x="44589" y="36981"/>
                    <a:pt x="44577" y="36540"/>
                    <a:pt x="44684" y="36088"/>
                  </a:cubicBezTo>
                  <a:cubicBezTo>
                    <a:pt x="44768" y="35754"/>
                    <a:pt x="44720" y="35385"/>
                    <a:pt x="44720" y="35028"/>
                  </a:cubicBezTo>
                  <a:cubicBezTo>
                    <a:pt x="44732" y="34814"/>
                    <a:pt x="44732" y="34600"/>
                    <a:pt x="44744" y="34385"/>
                  </a:cubicBezTo>
                  <a:cubicBezTo>
                    <a:pt x="44756" y="34254"/>
                    <a:pt x="44851" y="34171"/>
                    <a:pt x="44982" y="34159"/>
                  </a:cubicBezTo>
                  <a:cubicBezTo>
                    <a:pt x="45315" y="34147"/>
                    <a:pt x="45649" y="34147"/>
                    <a:pt x="45982" y="34135"/>
                  </a:cubicBezTo>
                  <a:cubicBezTo>
                    <a:pt x="46049" y="34135"/>
                    <a:pt x="46115" y="34136"/>
                    <a:pt x="46181" y="34136"/>
                  </a:cubicBezTo>
                  <a:cubicBezTo>
                    <a:pt x="46445" y="34136"/>
                    <a:pt x="46704" y="34128"/>
                    <a:pt x="46970" y="34052"/>
                  </a:cubicBezTo>
                  <a:cubicBezTo>
                    <a:pt x="47106" y="34009"/>
                    <a:pt x="47250" y="34000"/>
                    <a:pt x="47396" y="34000"/>
                  </a:cubicBezTo>
                  <a:cubicBezTo>
                    <a:pt x="47492" y="34000"/>
                    <a:pt x="47589" y="34004"/>
                    <a:pt x="47685" y="34004"/>
                  </a:cubicBezTo>
                  <a:cubicBezTo>
                    <a:pt x="49316" y="34004"/>
                    <a:pt x="50959" y="34004"/>
                    <a:pt x="52602" y="33992"/>
                  </a:cubicBezTo>
                  <a:cubicBezTo>
                    <a:pt x="52664" y="33992"/>
                    <a:pt x="52726" y="33993"/>
                    <a:pt x="52788" y="33993"/>
                  </a:cubicBezTo>
                  <a:cubicBezTo>
                    <a:pt x="53035" y="33993"/>
                    <a:pt x="53281" y="33985"/>
                    <a:pt x="53519" y="33909"/>
                  </a:cubicBezTo>
                  <a:cubicBezTo>
                    <a:pt x="53646" y="33867"/>
                    <a:pt x="53786" y="33860"/>
                    <a:pt x="53925" y="33860"/>
                  </a:cubicBezTo>
                  <a:close/>
                  <a:moveTo>
                    <a:pt x="242052" y="32842"/>
                  </a:moveTo>
                  <a:cubicBezTo>
                    <a:pt x="242213" y="32842"/>
                    <a:pt x="242375" y="32861"/>
                    <a:pt x="242531" y="32873"/>
                  </a:cubicBezTo>
                  <a:cubicBezTo>
                    <a:pt x="242697" y="32873"/>
                    <a:pt x="242804" y="32968"/>
                    <a:pt x="242804" y="33135"/>
                  </a:cubicBezTo>
                  <a:cubicBezTo>
                    <a:pt x="242816" y="33326"/>
                    <a:pt x="242816" y="33516"/>
                    <a:pt x="242816" y="33707"/>
                  </a:cubicBezTo>
                  <a:cubicBezTo>
                    <a:pt x="242816" y="38183"/>
                    <a:pt x="242816" y="42660"/>
                    <a:pt x="242816" y="47137"/>
                  </a:cubicBezTo>
                  <a:cubicBezTo>
                    <a:pt x="242816" y="47470"/>
                    <a:pt x="242828" y="47792"/>
                    <a:pt x="242721" y="48125"/>
                  </a:cubicBezTo>
                  <a:cubicBezTo>
                    <a:pt x="242661" y="48292"/>
                    <a:pt x="242685" y="48494"/>
                    <a:pt x="242685" y="48685"/>
                  </a:cubicBezTo>
                  <a:cubicBezTo>
                    <a:pt x="242673" y="49423"/>
                    <a:pt x="242685" y="50161"/>
                    <a:pt x="242673" y="50899"/>
                  </a:cubicBezTo>
                  <a:cubicBezTo>
                    <a:pt x="242673" y="51328"/>
                    <a:pt x="242661" y="51745"/>
                    <a:pt x="242578" y="52173"/>
                  </a:cubicBezTo>
                  <a:cubicBezTo>
                    <a:pt x="242483" y="52590"/>
                    <a:pt x="242519" y="53030"/>
                    <a:pt x="242542" y="53459"/>
                  </a:cubicBezTo>
                  <a:cubicBezTo>
                    <a:pt x="242566" y="54007"/>
                    <a:pt x="242376" y="54531"/>
                    <a:pt x="242364" y="55078"/>
                  </a:cubicBezTo>
                  <a:cubicBezTo>
                    <a:pt x="242352" y="55185"/>
                    <a:pt x="242269" y="55245"/>
                    <a:pt x="242161" y="55257"/>
                  </a:cubicBezTo>
                  <a:cubicBezTo>
                    <a:pt x="241983" y="55269"/>
                    <a:pt x="241792" y="55281"/>
                    <a:pt x="241602" y="55281"/>
                  </a:cubicBezTo>
                  <a:cubicBezTo>
                    <a:pt x="241559" y="55282"/>
                    <a:pt x="241516" y="55282"/>
                    <a:pt x="241474" y="55282"/>
                  </a:cubicBezTo>
                  <a:cubicBezTo>
                    <a:pt x="241357" y="55282"/>
                    <a:pt x="241240" y="55279"/>
                    <a:pt x="241124" y="55279"/>
                  </a:cubicBezTo>
                  <a:cubicBezTo>
                    <a:pt x="240880" y="55279"/>
                    <a:pt x="240637" y="55294"/>
                    <a:pt x="240399" y="55388"/>
                  </a:cubicBezTo>
                  <a:cubicBezTo>
                    <a:pt x="240358" y="55406"/>
                    <a:pt x="240307" y="55415"/>
                    <a:pt x="240256" y="55415"/>
                  </a:cubicBezTo>
                  <a:cubicBezTo>
                    <a:pt x="240206" y="55415"/>
                    <a:pt x="240155" y="55406"/>
                    <a:pt x="240114" y="55388"/>
                  </a:cubicBezTo>
                  <a:cubicBezTo>
                    <a:pt x="239843" y="55291"/>
                    <a:pt x="239568" y="55270"/>
                    <a:pt x="239294" y="55270"/>
                  </a:cubicBezTo>
                  <a:cubicBezTo>
                    <a:pt x="239098" y="55270"/>
                    <a:pt x="238902" y="55281"/>
                    <a:pt x="238709" y="55281"/>
                  </a:cubicBezTo>
                  <a:lnTo>
                    <a:pt x="225350" y="55281"/>
                  </a:lnTo>
                  <a:cubicBezTo>
                    <a:pt x="225180" y="55281"/>
                    <a:pt x="225011" y="55271"/>
                    <a:pt x="224843" y="55271"/>
                  </a:cubicBezTo>
                  <a:cubicBezTo>
                    <a:pt x="224632" y="55271"/>
                    <a:pt x="224424" y="55286"/>
                    <a:pt x="224219" y="55352"/>
                  </a:cubicBezTo>
                  <a:cubicBezTo>
                    <a:pt x="224189" y="55362"/>
                    <a:pt x="224158" y="55366"/>
                    <a:pt x="224128" y="55366"/>
                  </a:cubicBezTo>
                  <a:cubicBezTo>
                    <a:pt x="224087" y="55366"/>
                    <a:pt x="224046" y="55359"/>
                    <a:pt x="224004" y="55352"/>
                  </a:cubicBezTo>
                  <a:cubicBezTo>
                    <a:pt x="223651" y="55294"/>
                    <a:pt x="223294" y="55267"/>
                    <a:pt x="222938" y="55267"/>
                  </a:cubicBezTo>
                  <a:cubicBezTo>
                    <a:pt x="222562" y="55267"/>
                    <a:pt x="222186" y="55297"/>
                    <a:pt x="221814" y="55352"/>
                  </a:cubicBezTo>
                  <a:cubicBezTo>
                    <a:pt x="221774" y="55357"/>
                    <a:pt x="221735" y="55360"/>
                    <a:pt x="221695" y="55360"/>
                  </a:cubicBezTo>
                  <a:cubicBezTo>
                    <a:pt x="221639" y="55360"/>
                    <a:pt x="221584" y="55354"/>
                    <a:pt x="221528" y="55340"/>
                  </a:cubicBezTo>
                  <a:cubicBezTo>
                    <a:pt x="221320" y="55299"/>
                    <a:pt x="221108" y="55278"/>
                    <a:pt x="220897" y="55278"/>
                  </a:cubicBezTo>
                  <a:cubicBezTo>
                    <a:pt x="220686" y="55278"/>
                    <a:pt x="220474" y="55299"/>
                    <a:pt x="220266" y="55340"/>
                  </a:cubicBezTo>
                  <a:cubicBezTo>
                    <a:pt x="220217" y="55351"/>
                    <a:pt x="220172" y="55356"/>
                    <a:pt x="220131" y="55356"/>
                  </a:cubicBezTo>
                  <a:cubicBezTo>
                    <a:pt x="219944" y="55356"/>
                    <a:pt x="219845" y="55246"/>
                    <a:pt x="219825" y="55031"/>
                  </a:cubicBezTo>
                  <a:cubicBezTo>
                    <a:pt x="219813" y="54840"/>
                    <a:pt x="219825" y="54650"/>
                    <a:pt x="219825" y="54459"/>
                  </a:cubicBezTo>
                  <a:lnTo>
                    <a:pt x="219825" y="44529"/>
                  </a:lnTo>
                  <a:lnTo>
                    <a:pt x="219825" y="34528"/>
                  </a:lnTo>
                  <a:cubicBezTo>
                    <a:pt x="219825" y="33740"/>
                    <a:pt x="219804" y="33718"/>
                    <a:pt x="220517" y="33718"/>
                  </a:cubicBezTo>
                  <a:cubicBezTo>
                    <a:pt x="220558" y="33718"/>
                    <a:pt x="220601" y="33719"/>
                    <a:pt x="220647" y="33719"/>
                  </a:cubicBezTo>
                  <a:cubicBezTo>
                    <a:pt x="221552" y="33719"/>
                    <a:pt x="222457" y="33719"/>
                    <a:pt x="223361" y="33707"/>
                  </a:cubicBezTo>
                  <a:cubicBezTo>
                    <a:pt x="223496" y="33707"/>
                    <a:pt x="223630" y="33711"/>
                    <a:pt x="223763" y="33711"/>
                  </a:cubicBezTo>
                  <a:cubicBezTo>
                    <a:pt x="224030" y="33711"/>
                    <a:pt x="224294" y="33695"/>
                    <a:pt x="224564" y="33599"/>
                  </a:cubicBezTo>
                  <a:cubicBezTo>
                    <a:pt x="224640" y="33572"/>
                    <a:pt x="224723" y="33565"/>
                    <a:pt x="224809" y="33565"/>
                  </a:cubicBezTo>
                  <a:cubicBezTo>
                    <a:pt x="224912" y="33565"/>
                    <a:pt x="225020" y="33576"/>
                    <a:pt x="225124" y="33576"/>
                  </a:cubicBezTo>
                  <a:cubicBezTo>
                    <a:pt x="226100" y="33576"/>
                    <a:pt x="227076" y="33576"/>
                    <a:pt x="228053" y="33564"/>
                  </a:cubicBezTo>
                  <a:cubicBezTo>
                    <a:pt x="228252" y="33564"/>
                    <a:pt x="228452" y="33571"/>
                    <a:pt x="228651" y="33571"/>
                  </a:cubicBezTo>
                  <a:cubicBezTo>
                    <a:pt x="228974" y="33571"/>
                    <a:pt x="229295" y="33552"/>
                    <a:pt x="229612" y="33457"/>
                  </a:cubicBezTo>
                  <a:cubicBezTo>
                    <a:pt x="229693" y="33430"/>
                    <a:pt x="229780" y="33422"/>
                    <a:pt x="229867" y="33422"/>
                  </a:cubicBezTo>
                  <a:cubicBezTo>
                    <a:pt x="229972" y="33422"/>
                    <a:pt x="230080" y="33433"/>
                    <a:pt x="230184" y="33433"/>
                  </a:cubicBezTo>
                  <a:cubicBezTo>
                    <a:pt x="231446" y="33433"/>
                    <a:pt x="232708" y="33433"/>
                    <a:pt x="233970" y="33421"/>
                  </a:cubicBezTo>
                  <a:cubicBezTo>
                    <a:pt x="234232" y="33421"/>
                    <a:pt x="234482" y="33421"/>
                    <a:pt x="234744" y="33338"/>
                  </a:cubicBezTo>
                  <a:cubicBezTo>
                    <a:pt x="234946" y="33290"/>
                    <a:pt x="235161" y="33302"/>
                    <a:pt x="235375" y="33290"/>
                  </a:cubicBezTo>
                  <a:cubicBezTo>
                    <a:pt x="235483" y="33284"/>
                    <a:pt x="235591" y="33282"/>
                    <a:pt x="235699" y="33282"/>
                  </a:cubicBezTo>
                  <a:cubicBezTo>
                    <a:pt x="235864" y="33282"/>
                    <a:pt x="236028" y="33286"/>
                    <a:pt x="236193" y="33286"/>
                  </a:cubicBezTo>
                  <a:cubicBezTo>
                    <a:pt x="236538" y="33286"/>
                    <a:pt x="236881" y="33267"/>
                    <a:pt x="237220" y="33147"/>
                  </a:cubicBezTo>
                  <a:cubicBezTo>
                    <a:pt x="237240" y="33143"/>
                    <a:pt x="237263" y="33142"/>
                    <a:pt x="237286" y="33142"/>
                  </a:cubicBezTo>
                  <a:cubicBezTo>
                    <a:pt x="237334" y="33142"/>
                    <a:pt x="237387" y="33147"/>
                    <a:pt x="237435" y="33147"/>
                  </a:cubicBezTo>
                  <a:cubicBezTo>
                    <a:pt x="238042" y="33135"/>
                    <a:pt x="238661" y="33135"/>
                    <a:pt x="239268" y="33028"/>
                  </a:cubicBezTo>
                  <a:cubicBezTo>
                    <a:pt x="239471" y="32988"/>
                    <a:pt x="239677" y="32978"/>
                    <a:pt x="239885" y="32978"/>
                  </a:cubicBezTo>
                  <a:cubicBezTo>
                    <a:pt x="240138" y="32978"/>
                    <a:pt x="240393" y="32994"/>
                    <a:pt x="240646" y="32994"/>
                  </a:cubicBezTo>
                  <a:cubicBezTo>
                    <a:pt x="240687" y="32994"/>
                    <a:pt x="240728" y="32993"/>
                    <a:pt x="240768" y="32992"/>
                  </a:cubicBezTo>
                  <a:cubicBezTo>
                    <a:pt x="241054" y="32992"/>
                    <a:pt x="241328" y="32992"/>
                    <a:pt x="241614" y="32909"/>
                  </a:cubicBezTo>
                  <a:cubicBezTo>
                    <a:pt x="241756" y="32858"/>
                    <a:pt x="241904" y="32842"/>
                    <a:pt x="242052" y="32842"/>
                  </a:cubicBezTo>
                  <a:close/>
                  <a:moveTo>
                    <a:pt x="216063" y="33856"/>
                  </a:moveTo>
                  <a:cubicBezTo>
                    <a:pt x="216912" y="33856"/>
                    <a:pt x="217762" y="33857"/>
                    <a:pt x="218611" y="33861"/>
                  </a:cubicBezTo>
                  <a:cubicBezTo>
                    <a:pt x="219242" y="33861"/>
                    <a:pt x="219242" y="33861"/>
                    <a:pt x="219242" y="34492"/>
                  </a:cubicBezTo>
                  <a:cubicBezTo>
                    <a:pt x="219254" y="36278"/>
                    <a:pt x="219242" y="38064"/>
                    <a:pt x="219242" y="39850"/>
                  </a:cubicBezTo>
                  <a:cubicBezTo>
                    <a:pt x="219242" y="41589"/>
                    <a:pt x="219242" y="43327"/>
                    <a:pt x="219242" y="45053"/>
                  </a:cubicBezTo>
                  <a:cubicBezTo>
                    <a:pt x="219242" y="45339"/>
                    <a:pt x="219266" y="45625"/>
                    <a:pt x="219159" y="45911"/>
                  </a:cubicBezTo>
                  <a:cubicBezTo>
                    <a:pt x="219123" y="45994"/>
                    <a:pt x="219123" y="46101"/>
                    <a:pt x="219147" y="46184"/>
                  </a:cubicBezTo>
                  <a:cubicBezTo>
                    <a:pt x="219337" y="46839"/>
                    <a:pt x="219206" y="47506"/>
                    <a:pt x="219242" y="48173"/>
                  </a:cubicBezTo>
                  <a:cubicBezTo>
                    <a:pt x="219242" y="48304"/>
                    <a:pt x="219194" y="48447"/>
                    <a:pt x="219170" y="48589"/>
                  </a:cubicBezTo>
                  <a:cubicBezTo>
                    <a:pt x="219147" y="48732"/>
                    <a:pt x="219087" y="48887"/>
                    <a:pt x="219111" y="49006"/>
                  </a:cubicBezTo>
                  <a:cubicBezTo>
                    <a:pt x="219290" y="49625"/>
                    <a:pt x="219075" y="50221"/>
                    <a:pt x="219099" y="50840"/>
                  </a:cubicBezTo>
                  <a:cubicBezTo>
                    <a:pt x="219123" y="51471"/>
                    <a:pt x="219111" y="52114"/>
                    <a:pt x="219111" y="52757"/>
                  </a:cubicBezTo>
                  <a:cubicBezTo>
                    <a:pt x="219111" y="53376"/>
                    <a:pt x="219111" y="53995"/>
                    <a:pt x="219111" y="54614"/>
                  </a:cubicBezTo>
                  <a:cubicBezTo>
                    <a:pt x="219111" y="54757"/>
                    <a:pt x="219099" y="54900"/>
                    <a:pt x="219087" y="55043"/>
                  </a:cubicBezTo>
                  <a:cubicBezTo>
                    <a:pt x="219063" y="55174"/>
                    <a:pt x="218968" y="55257"/>
                    <a:pt x="218849" y="55269"/>
                  </a:cubicBezTo>
                  <a:cubicBezTo>
                    <a:pt x="218742" y="55275"/>
                    <a:pt x="218635" y="55275"/>
                    <a:pt x="218528" y="55275"/>
                  </a:cubicBezTo>
                  <a:cubicBezTo>
                    <a:pt x="218420" y="55275"/>
                    <a:pt x="218313" y="55275"/>
                    <a:pt x="218206" y="55281"/>
                  </a:cubicBezTo>
                  <a:cubicBezTo>
                    <a:pt x="218116" y="55286"/>
                    <a:pt x="218026" y="55287"/>
                    <a:pt x="217936" y="55287"/>
                  </a:cubicBezTo>
                  <a:cubicBezTo>
                    <a:pt x="217682" y="55287"/>
                    <a:pt x="217428" y="55273"/>
                    <a:pt x="217176" y="55273"/>
                  </a:cubicBezTo>
                  <a:cubicBezTo>
                    <a:pt x="216854" y="55273"/>
                    <a:pt x="216535" y="55296"/>
                    <a:pt x="216218" y="55400"/>
                  </a:cubicBezTo>
                  <a:cubicBezTo>
                    <a:pt x="216202" y="55400"/>
                    <a:pt x="216186" y="55405"/>
                    <a:pt x="216170" y="55405"/>
                  </a:cubicBezTo>
                  <a:cubicBezTo>
                    <a:pt x="216162" y="55405"/>
                    <a:pt x="216154" y="55404"/>
                    <a:pt x="216146" y="55400"/>
                  </a:cubicBezTo>
                  <a:cubicBezTo>
                    <a:pt x="215966" y="55328"/>
                    <a:pt x="215785" y="55303"/>
                    <a:pt x="215605" y="55303"/>
                  </a:cubicBezTo>
                  <a:cubicBezTo>
                    <a:pt x="215199" y="55303"/>
                    <a:pt x="214793" y="55428"/>
                    <a:pt x="214387" y="55428"/>
                  </a:cubicBezTo>
                  <a:cubicBezTo>
                    <a:pt x="214343" y="55428"/>
                    <a:pt x="214298" y="55427"/>
                    <a:pt x="214253" y="55424"/>
                  </a:cubicBezTo>
                  <a:cubicBezTo>
                    <a:pt x="214161" y="55416"/>
                    <a:pt x="214069" y="55414"/>
                    <a:pt x="213976" y="55414"/>
                  </a:cubicBezTo>
                  <a:cubicBezTo>
                    <a:pt x="213832" y="55414"/>
                    <a:pt x="213687" y="55419"/>
                    <a:pt x="213542" y="55419"/>
                  </a:cubicBezTo>
                  <a:cubicBezTo>
                    <a:pt x="213331" y="55419"/>
                    <a:pt x="213120" y="55408"/>
                    <a:pt x="212908" y="55352"/>
                  </a:cubicBezTo>
                  <a:cubicBezTo>
                    <a:pt x="212882" y="55343"/>
                    <a:pt x="212855" y="55340"/>
                    <a:pt x="212827" y="55340"/>
                  </a:cubicBezTo>
                  <a:cubicBezTo>
                    <a:pt x="212700" y="55340"/>
                    <a:pt x="212556" y="55412"/>
                    <a:pt x="212420" y="55412"/>
                  </a:cubicBezTo>
                  <a:cubicBezTo>
                    <a:pt x="212347" y="55409"/>
                    <a:pt x="212275" y="55408"/>
                    <a:pt x="212203" y="55408"/>
                  </a:cubicBezTo>
                  <a:cubicBezTo>
                    <a:pt x="211899" y="55408"/>
                    <a:pt x="211594" y="55425"/>
                    <a:pt x="211287" y="55425"/>
                  </a:cubicBezTo>
                  <a:cubicBezTo>
                    <a:pt x="210932" y="55425"/>
                    <a:pt x="210574" y="55402"/>
                    <a:pt x="210217" y="55305"/>
                  </a:cubicBezTo>
                  <a:cubicBezTo>
                    <a:pt x="210122" y="55281"/>
                    <a:pt x="210018" y="55275"/>
                    <a:pt x="209910" y="55275"/>
                  </a:cubicBezTo>
                  <a:cubicBezTo>
                    <a:pt x="209803" y="55275"/>
                    <a:pt x="209693" y="55281"/>
                    <a:pt x="209586" y="55281"/>
                  </a:cubicBezTo>
                  <a:cubicBezTo>
                    <a:pt x="207919" y="55281"/>
                    <a:pt x="206252" y="55281"/>
                    <a:pt x="204585" y="55269"/>
                  </a:cubicBezTo>
                  <a:cubicBezTo>
                    <a:pt x="204528" y="55269"/>
                    <a:pt x="204471" y="55269"/>
                    <a:pt x="204415" y="55269"/>
                  </a:cubicBezTo>
                  <a:cubicBezTo>
                    <a:pt x="204190" y="55269"/>
                    <a:pt x="203969" y="55262"/>
                    <a:pt x="203740" y="55185"/>
                  </a:cubicBezTo>
                  <a:cubicBezTo>
                    <a:pt x="203595" y="55143"/>
                    <a:pt x="203445" y="55137"/>
                    <a:pt x="203292" y="55137"/>
                  </a:cubicBezTo>
                  <a:cubicBezTo>
                    <a:pt x="203231" y="55137"/>
                    <a:pt x="203170" y="55138"/>
                    <a:pt x="203109" y="55138"/>
                  </a:cubicBezTo>
                  <a:lnTo>
                    <a:pt x="199180" y="55138"/>
                  </a:lnTo>
                  <a:cubicBezTo>
                    <a:pt x="198549" y="55126"/>
                    <a:pt x="198549" y="55126"/>
                    <a:pt x="198537" y="54495"/>
                  </a:cubicBezTo>
                  <a:cubicBezTo>
                    <a:pt x="198537" y="53947"/>
                    <a:pt x="198537" y="53400"/>
                    <a:pt x="198537" y="52852"/>
                  </a:cubicBezTo>
                  <a:cubicBezTo>
                    <a:pt x="198525" y="52399"/>
                    <a:pt x="198573" y="51959"/>
                    <a:pt x="198418" y="51506"/>
                  </a:cubicBezTo>
                  <a:cubicBezTo>
                    <a:pt x="198370" y="51364"/>
                    <a:pt x="198394" y="51185"/>
                    <a:pt x="198394" y="51018"/>
                  </a:cubicBezTo>
                  <a:cubicBezTo>
                    <a:pt x="198394" y="50423"/>
                    <a:pt x="198394" y="49828"/>
                    <a:pt x="198394" y="49232"/>
                  </a:cubicBezTo>
                  <a:cubicBezTo>
                    <a:pt x="198394" y="48994"/>
                    <a:pt x="198382" y="48756"/>
                    <a:pt x="198311" y="48530"/>
                  </a:cubicBezTo>
                  <a:cubicBezTo>
                    <a:pt x="198263" y="48351"/>
                    <a:pt x="198263" y="48149"/>
                    <a:pt x="198251" y="47958"/>
                  </a:cubicBezTo>
                  <a:cubicBezTo>
                    <a:pt x="198251" y="47458"/>
                    <a:pt x="198251" y="46958"/>
                    <a:pt x="198251" y="46458"/>
                  </a:cubicBezTo>
                  <a:cubicBezTo>
                    <a:pt x="198251" y="46184"/>
                    <a:pt x="198251" y="45899"/>
                    <a:pt x="198156" y="45613"/>
                  </a:cubicBezTo>
                  <a:cubicBezTo>
                    <a:pt x="198096" y="45446"/>
                    <a:pt x="198120" y="45244"/>
                    <a:pt x="198108" y="45053"/>
                  </a:cubicBezTo>
                  <a:cubicBezTo>
                    <a:pt x="198084" y="44363"/>
                    <a:pt x="198180" y="43672"/>
                    <a:pt x="197977" y="42993"/>
                  </a:cubicBezTo>
                  <a:cubicBezTo>
                    <a:pt x="197930" y="42851"/>
                    <a:pt x="197965" y="42672"/>
                    <a:pt x="197965" y="42505"/>
                  </a:cubicBezTo>
                  <a:cubicBezTo>
                    <a:pt x="197954" y="42029"/>
                    <a:pt x="197954" y="41565"/>
                    <a:pt x="197858" y="41088"/>
                  </a:cubicBezTo>
                  <a:cubicBezTo>
                    <a:pt x="197763" y="40648"/>
                    <a:pt x="197834" y="40184"/>
                    <a:pt x="197823" y="39731"/>
                  </a:cubicBezTo>
                  <a:cubicBezTo>
                    <a:pt x="197811" y="39398"/>
                    <a:pt x="197846" y="39076"/>
                    <a:pt x="197727" y="38743"/>
                  </a:cubicBezTo>
                  <a:cubicBezTo>
                    <a:pt x="197668" y="38624"/>
                    <a:pt x="197680" y="38469"/>
                    <a:pt x="197680" y="38326"/>
                  </a:cubicBezTo>
                  <a:cubicBezTo>
                    <a:pt x="197680" y="37159"/>
                    <a:pt x="197680" y="35993"/>
                    <a:pt x="197680" y="34826"/>
                  </a:cubicBezTo>
                  <a:cubicBezTo>
                    <a:pt x="197680" y="34731"/>
                    <a:pt x="197680" y="34635"/>
                    <a:pt x="197692" y="34540"/>
                  </a:cubicBezTo>
                  <a:cubicBezTo>
                    <a:pt x="197703" y="34415"/>
                    <a:pt x="197779" y="34301"/>
                    <a:pt x="197900" y="34301"/>
                  </a:cubicBezTo>
                  <a:cubicBezTo>
                    <a:pt x="197906" y="34301"/>
                    <a:pt x="197912" y="34301"/>
                    <a:pt x="197918" y="34302"/>
                  </a:cubicBezTo>
                  <a:cubicBezTo>
                    <a:pt x="197958" y="34306"/>
                    <a:pt x="197999" y="34307"/>
                    <a:pt x="198039" y="34307"/>
                  </a:cubicBezTo>
                  <a:cubicBezTo>
                    <a:pt x="198373" y="34307"/>
                    <a:pt x="198702" y="34193"/>
                    <a:pt x="199038" y="34193"/>
                  </a:cubicBezTo>
                  <a:cubicBezTo>
                    <a:pt x="199175" y="34193"/>
                    <a:pt x="199314" y="34212"/>
                    <a:pt x="199454" y="34266"/>
                  </a:cubicBezTo>
                  <a:cubicBezTo>
                    <a:pt x="199499" y="34281"/>
                    <a:pt x="199550" y="34288"/>
                    <a:pt x="199602" y="34288"/>
                  </a:cubicBezTo>
                  <a:cubicBezTo>
                    <a:pt x="199674" y="34288"/>
                    <a:pt x="199749" y="34275"/>
                    <a:pt x="199811" y="34254"/>
                  </a:cubicBezTo>
                  <a:cubicBezTo>
                    <a:pt x="200054" y="34158"/>
                    <a:pt x="200302" y="34140"/>
                    <a:pt x="200549" y="34140"/>
                  </a:cubicBezTo>
                  <a:cubicBezTo>
                    <a:pt x="200700" y="34140"/>
                    <a:pt x="200852" y="34147"/>
                    <a:pt x="201002" y="34147"/>
                  </a:cubicBezTo>
                  <a:cubicBezTo>
                    <a:pt x="201466" y="34141"/>
                    <a:pt x="201930" y="34141"/>
                    <a:pt x="202395" y="34141"/>
                  </a:cubicBezTo>
                  <a:cubicBezTo>
                    <a:pt x="202859" y="34141"/>
                    <a:pt x="203323" y="34141"/>
                    <a:pt x="203788" y="34135"/>
                  </a:cubicBezTo>
                  <a:cubicBezTo>
                    <a:pt x="203896" y="34135"/>
                    <a:pt x="204003" y="34137"/>
                    <a:pt x="204111" y="34137"/>
                  </a:cubicBezTo>
                  <a:cubicBezTo>
                    <a:pt x="204407" y="34137"/>
                    <a:pt x="204702" y="34124"/>
                    <a:pt x="204990" y="34028"/>
                  </a:cubicBezTo>
                  <a:cubicBezTo>
                    <a:pt x="205071" y="34001"/>
                    <a:pt x="205157" y="33994"/>
                    <a:pt x="205245" y="33994"/>
                  </a:cubicBezTo>
                  <a:cubicBezTo>
                    <a:pt x="205350" y="33994"/>
                    <a:pt x="205458" y="34004"/>
                    <a:pt x="205562" y="34004"/>
                  </a:cubicBezTo>
                  <a:cubicBezTo>
                    <a:pt x="206919" y="34004"/>
                    <a:pt x="208276" y="34004"/>
                    <a:pt x="209634" y="33992"/>
                  </a:cubicBezTo>
                  <a:cubicBezTo>
                    <a:pt x="209691" y="33992"/>
                    <a:pt x="209747" y="33993"/>
                    <a:pt x="209804" y="33993"/>
                  </a:cubicBezTo>
                  <a:cubicBezTo>
                    <a:pt x="210029" y="33993"/>
                    <a:pt x="210250" y="33985"/>
                    <a:pt x="210479" y="33909"/>
                  </a:cubicBezTo>
                  <a:cubicBezTo>
                    <a:pt x="210634" y="33861"/>
                    <a:pt x="210800" y="33861"/>
                    <a:pt x="210967" y="33861"/>
                  </a:cubicBezTo>
                  <a:cubicBezTo>
                    <a:pt x="212666" y="33861"/>
                    <a:pt x="214364" y="33856"/>
                    <a:pt x="216063" y="33856"/>
                  </a:cubicBezTo>
                  <a:close/>
                  <a:moveTo>
                    <a:pt x="258040" y="32141"/>
                  </a:moveTo>
                  <a:cubicBezTo>
                    <a:pt x="258113" y="32141"/>
                    <a:pt x="258187" y="32147"/>
                    <a:pt x="258259" y="32147"/>
                  </a:cubicBezTo>
                  <a:cubicBezTo>
                    <a:pt x="259291" y="32147"/>
                    <a:pt x="260317" y="32142"/>
                    <a:pt x="261345" y="32142"/>
                  </a:cubicBezTo>
                  <a:cubicBezTo>
                    <a:pt x="261860" y="32142"/>
                    <a:pt x="262374" y="32143"/>
                    <a:pt x="262890" y="32147"/>
                  </a:cubicBezTo>
                  <a:cubicBezTo>
                    <a:pt x="263462" y="32147"/>
                    <a:pt x="263557" y="32218"/>
                    <a:pt x="263640" y="32754"/>
                  </a:cubicBezTo>
                  <a:cubicBezTo>
                    <a:pt x="263676" y="32921"/>
                    <a:pt x="263664" y="33088"/>
                    <a:pt x="263664" y="33254"/>
                  </a:cubicBezTo>
                  <a:cubicBezTo>
                    <a:pt x="263664" y="33850"/>
                    <a:pt x="263664" y="34445"/>
                    <a:pt x="263664" y="35040"/>
                  </a:cubicBezTo>
                  <a:cubicBezTo>
                    <a:pt x="263676" y="35350"/>
                    <a:pt x="263664" y="35647"/>
                    <a:pt x="263759" y="35957"/>
                  </a:cubicBezTo>
                  <a:cubicBezTo>
                    <a:pt x="263819" y="36159"/>
                    <a:pt x="263807" y="36386"/>
                    <a:pt x="263807" y="36600"/>
                  </a:cubicBezTo>
                  <a:cubicBezTo>
                    <a:pt x="263807" y="38183"/>
                    <a:pt x="263807" y="39779"/>
                    <a:pt x="263807" y="41374"/>
                  </a:cubicBezTo>
                  <a:cubicBezTo>
                    <a:pt x="263819" y="41660"/>
                    <a:pt x="263819" y="41946"/>
                    <a:pt x="263902" y="42220"/>
                  </a:cubicBezTo>
                  <a:cubicBezTo>
                    <a:pt x="263962" y="42446"/>
                    <a:pt x="263950" y="42696"/>
                    <a:pt x="263950" y="42934"/>
                  </a:cubicBezTo>
                  <a:cubicBezTo>
                    <a:pt x="263950" y="44946"/>
                    <a:pt x="263950" y="46970"/>
                    <a:pt x="263950" y="48994"/>
                  </a:cubicBezTo>
                  <a:cubicBezTo>
                    <a:pt x="263950" y="51018"/>
                    <a:pt x="263950" y="53042"/>
                    <a:pt x="263950" y="55066"/>
                  </a:cubicBezTo>
                  <a:cubicBezTo>
                    <a:pt x="263950" y="55779"/>
                    <a:pt x="263959" y="55855"/>
                    <a:pt x="263426" y="55855"/>
                  </a:cubicBezTo>
                  <a:cubicBezTo>
                    <a:pt x="263354" y="55855"/>
                    <a:pt x="263271" y="55854"/>
                    <a:pt x="263176" y="55852"/>
                  </a:cubicBezTo>
                  <a:lnTo>
                    <a:pt x="261176" y="55852"/>
                  </a:lnTo>
                  <a:cubicBezTo>
                    <a:pt x="261072" y="55852"/>
                    <a:pt x="260967" y="55854"/>
                    <a:pt x="260861" y="55854"/>
                  </a:cubicBezTo>
                  <a:cubicBezTo>
                    <a:pt x="260545" y="55854"/>
                    <a:pt x="260226" y="55840"/>
                    <a:pt x="259914" y="55733"/>
                  </a:cubicBezTo>
                  <a:cubicBezTo>
                    <a:pt x="259836" y="55709"/>
                    <a:pt x="259753" y="55703"/>
                    <a:pt x="259668" y="55703"/>
                  </a:cubicBezTo>
                  <a:cubicBezTo>
                    <a:pt x="259583" y="55703"/>
                    <a:pt x="259497" y="55709"/>
                    <a:pt x="259414" y="55709"/>
                  </a:cubicBezTo>
                  <a:lnTo>
                    <a:pt x="257771" y="55709"/>
                  </a:lnTo>
                  <a:cubicBezTo>
                    <a:pt x="257714" y="55709"/>
                    <a:pt x="257658" y="55710"/>
                    <a:pt x="257603" y="55710"/>
                  </a:cubicBezTo>
                  <a:cubicBezTo>
                    <a:pt x="257352" y="55710"/>
                    <a:pt x="257107" y="55702"/>
                    <a:pt x="256854" y="55614"/>
                  </a:cubicBezTo>
                  <a:cubicBezTo>
                    <a:pt x="256675" y="55555"/>
                    <a:pt x="256473" y="55578"/>
                    <a:pt x="256294" y="55566"/>
                  </a:cubicBezTo>
                  <a:lnTo>
                    <a:pt x="254508" y="55566"/>
                  </a:lnTo>
                  <a:cubicBezTo>
                    <a:pt x="254407" y="55566"/>
                    <a:pt x="254305" y="55568"/>
                    <a:pt x="254204" y="55568"/>
                  </a:cubicBezTo>
                  <a:cubicBezTo>
                    <a:pt x="253925" y="55568"/>
                    <a:pt x="253648" y="55555"/>
                    <a:pt x="253377" y="55459"/>
                  </a:cubicBezTo>
                  <a:cubicBezTo>
                    <a:pt x="253265" y="55426"/>
                    <a:pt x="253145" y="55419"/>
                    <a:pt x="253024" y="55419"/>
                  </a:cubicBezTo>
                  <a:cubicBezTo>
                    <a:pt x="252927" y="55419"/>
                    <a:pt x="252829" y="55424"/>
                    <a:pt x="252734" y="55424"/>
                  </a:cubicBezTo>
                  <a:lnTo>
                    <a:pt x="246817" y="55424"/>
                  </a:lnTo>
                  <a:cubicBezTo>
                    <a:pt x="246756" y="55424"/>
                    <a:pt x="246696" y="55424"/>
                    <a:pt x="246635" y="55424"/>
                  </a:cubicBezTo>
                  <a:cubicBezTo>
                    <a:pt x="246363" y="55424"/>
                    <a:pt x="246092" y="55416"/>
                    <a:pt x="245829" y="55328"/>
                  </a:cubicBezTo>
                  <a:cubicBezTo>
                    <a:pt x="245722" y="55288"/>
                    <a:pt x="245601" y="55282"/>
                    <a:pt x="245477" y="55282"/>
                  </a:cubicBezTo>
                  <a:cubicBezTo>
                    <a:pt x="245418" y="55282"/>
                    <a:pt x="245358" y="55283"/>
                    <a:pt x="245300" y="55283"/>
                  </a:cubicBezTo>
                  <a:cubicBezTo>
                    <a:pt x="245261" y="55283"/>
                    <a:pt x="245223" y="55283"/>
                    <a:pt x="245186" y="55281"/>
                  </a:cubicBezTo>
                  <a:cubicBezTo>
                    <a:pt x="244836" y="55281"/>
                    <a:pt x="244487" y="55286"/>
                    <a:pt x="244141" y="55286"/>
                  </a:cubicBezTo>
                  <a:cubicBezTo>
                    <a:pt x="243969" y="55286"/>
                    <a:pt x="243797" y="55285"/>
                    <a:pt x="243626" y="55281"/>
                  </a:cubicBezTo>
                  <a:cubicBezTo>
                    <a:pt x="243352" y="55269"/>
                    <a:pt x="243245" y="55197"/>
                    <a:pt x="243245" y="54959"/>
                  </a:cubicBezTo>
                  <a:cubicBezTo>
                    <a:pt x="243281" y="54102"/>
                    <a:pt x="243138" y="53245"/>
                    <a:pt x="243352" y="52399"/>
                  </a:cubicBezTo>
                  <a:cubicBezTo>
                    <a:pt x="243400" y="52245"/>
                    <a:pt x="243376" y="52066"/>
                    <a:pt x="243376" y="51899"/>
                  </a:cubicBezTo>
                  <a:cubicBezTo>
                    <a:pt x="243388" y="51328"/>
                    <a:pt x="243388" y="50756"/>
                    <a:pt x="243388" y="50185"/>
                  </a:cubicBezTo>
                  <a:cubicBezTo>
                    <a:pt x="243388" y="49899"/>
                    <a:pt x="243388" y="49625"/>
                    <a:pt x="243471" y="49340"/>
                  </a:cubicBezTo>
                  <a:cubicBezTo>
                    <a:pt x="243531" y="49137"/>
                    <a:pt x="243519" y="48923"/>
                    <a:pt x="243519" y="48708"/>
                  </a:cubicBezTo>
                  <a:cubicBezTo>
                    <a:pt x="243531" y="47518"/>
                    <a:pt x="243531" y="46327"/>
                    <a:pt x="243531" y="45137"/>
                  </a:cubicBezTo>
                  <a:cubicBezTo>
                    <a:pt x="243531" y="44875"/>
                    <a:pt x="243519" y="44613"/>
                    <a:pt x="243614" y="44363"/>
                  </a:cubicBezTo>
                  <a:cubicBezTo>
                    <a:pt x="243709" y="44113"/>
                    <a:pt x="243662" y="43851"/>
                    <a:pt x="243662" y="43589"/>
                  </a:cubicBezTo>
                  <a:cubicBezTo>
                    <a:pt x="243662" y="40303"/>
                    <a:pt x="243662" y="37017"/>
                    <a:pt x="243662" y="33742"/>
                  </a:cubicBezTo>
                  <a:cubicBezTo>
                    <a:pt x="243662" y="32907"/>
                    <a:pt x="243633" y="32861"/>
                    <a:pt x="244285" y="32861"/>
                  </a:cubicBezTo>
                  <a:cubicBezTo>
                    <a:pt x="244367" y="32861"/>
                    <a:pt x="244461" y="32861"/>
                    <a:pt x="244566" y="32861"/>
                  </a:cubicBezTo>
                  <a:cubicBezTo>
                    <a:pt x="245209" y="32861"/>
                    <a:pt x="245852" y="32861"/>
                    <a:pt x="246495" y="32849"/>
                  </a:cubicBezTo>
                  <a:cubicBezTo>
                    <a:pt x="246603" y="32849"/>
                    <a:pt x="246711" y="32851"/>
                    <a:pt x="246819" y="32851"/>
                  </a:cubicBezTo>
                  <a:cubicBezTo>
                    <a:pt x="247115" y="32851"/>
                    <a:pt x="247410" y="32838"/>
                    <a:pt x="247698" y="32742"/>
                  </a:cubicBezTo>
                  <a:cubicBezTo>
                    <a:pt x="247781" y="32718"/>
                    <a:pt x="247873" y="32712"/>
                    <a:pt x="247969" y="32712"/>
                  </a:cubicBezTo>
                  <a:cubicBezTo>
                    <a:pt x="248064" y="32712"/>
                    <a:pt x="248162" y="32718"/>
                    <a:pt x="248257" y="32718"/>
                  </a:cubicBezTo>
                  <a:cubicBezTo>
                    <a:pt x="248350" y="32715"/>
                    <a:pt x="248442" y="32714"/>
                    <a:pt x="248534" y="32714"/>
                  </a:cubicBezTo>
                  <a:cubicBezTo>
                    <a:pt x="248758" y="32714"/>
                    <a:pt x="248981" y="32721"/>
                    <a:pt x="249204" y="32721"/>
                  </a:cubicBezTo>
                  <a:cubicBezTo>
                    <a:pt x="249601" y="32721"/>
                    <a:pt x="249997" y="32700"/>
                    <a:pt x="250389" y="32587"/>
                  </a:cubicBezTo>
                  <a:cubicBezTo>
                    <a:pt x="250441" y="32568"/>
                    <a:pt x="250497" y="32563"/>
                    <a:pt x="250555" y="32563"/>
                  </a:cubicBezTo>
                  <a:cubicBezTo>
                    <a:pt x="250642" y="32563"/>
                    <a:pt x="250732" y="32576"/>
                    <a:pt x="250817" y="32576"/>
                  </a:cubicBezTo>
                  <a:cubicBezTo>
                    <a:pt x="251270" y="32564"/>
                    <a:pt x="251710" y="32564"/>
                    <a:pt x="252163" y="32456"/>
                  </a:cubicBezTo>
                  <a:cubicBezTo>
                    <a:pt x="252306" y="32426"/>
                    <a:pt x="252455" y="32417"/>
                    <a:pt x="252607" y="32417"/>
                  </a:cubicBezTo>
                  <a:cubicBezTo>
                    <a:pt x="252810" y="32417"/>
                    <a:pt x="253018" y="32433"/>
                    <a:pt x="253222" y="32433"/>
                  </a:cubicBezTo>
                  <a:cubicBezTo>
                    <a:pt x="253556" y="32421"/>
                    <a:pt x="253877" y="32445"/>
                    <a:pt x="254211" y="32326"/>
                  </a:cubicBezTo>
                  <a:cubicBezTo>
                    <a:pt x="254303" y="32292"/>
                    <a:pt x="254410" y="32285"/>
                    <a:pt x="254518" y="32285"/>
                  </a:cubicBezTo>
                  <a:cubicBezTo>
                    <a:pt x="254604" y="32285"/>
                    <a:pt x="254691" y="32290"/>
                    <a:pt x="254770" y="32290"/>
                  </a:cubicBezTo>
                  <a:cubicBezTo>
                    <a:pt x="255080" y="32284"/>
                    <a:pt x="255389" y="32284"/>
                    <a:pt x="255699" y="32284"/>
                  </a:cubicBezTo>
                  <a:cubicBezTo>
                    <a:pt x="256008" y="32284"/>
                    <a:pt x="256318" y="32284"/>
                    <a:pt x="256628" y="32278"/>
                  </a:cubicBezTo>
                  <a:cubicBezTo>
                    <a:pt x="256762" y="32278"/>
                    <a:pt x="256897" y="32282"/>
                    <a:pt x="257032" y="32282"/>
                  </a:cubicBezTo>
                  <a:cubicBezTo>
                    <a:pt x="257301" y="32282"/>
                    <a:pt x="257568" y="32266"/>
                    <a:pt x="257830" y="32171"/>
                  </a:cubicBezTo>
                  <a:cubicBezTo>
                    <a:pt x="257896" y="32147"/>
                    <a:pt x="257967" y="32141"/>
                    <a:pt x="258040" y="32141"/>
                  </a:cubicBezTo>
                  <a:close/>
                  <a:moveTo>
                    <a:pt x="43366" y="34127"/>
                  </a:moveTo>
                  <a:cubicBezTo>
                    <a:pt x="43582" y="34127"/>
                    <a:pt x="43802" y="34152"/>
                    <a:pt x="44018" y="34159"/>
                  </a:cubicBezTo>
                  <a:cubicBezTo>
                    <a:pt x="44184" y="34159"/>
                    <a:pt x="44280" y="34266"/>
                    <a:pt x="44291" y="34433"/>
                  </a:cubicBezTo>
                  <a:cubicBezTo>
                    <a:pt x="44291" y="34766"/>
                    <a:pt x="44351" y="35112"/>
                    <a:pt x="44280" y="35421"/>
                  </a:cubicBezTo>
                  <a:cubicBezTo>
                    <a:pt x="44113" y="36112"/>
                    <a:pt x="44172" y="36790"/>
                    <a:pt x="44160" y="37481"/>
                  </a:cubicBezTo>
                  <a:cubicBezTo>
                    <a:pt x="44149" y="37790"/>
                    <a:pt x="44160" y="38088"/>
                    <a:pt x="44065" y="38398"/>
                  </a:cubicBezTo>
                  <a:cubicBezTo>
                    <a:pt x="43994" y="38600"/>
                    <a:pt x="44030" y="38826"/>
                    <a:pt x="44018" y="39041"/>
                  </a:cubicBezTo>
                  <a:cubicBezTo>
                    <a:pt x="43982" y="39791"/>
                    <a:pt x="44089" y="40553"/>
                    <a:pt x="43887" y="41303"/>
                  </a:cubicBezTo>
                  <a:cubicBezTo>
                    <a:pt x="43839" y="41481"/>
                    <a:pt x="43875" y="41684"/>
                    <a:pt x="43875" y="41874"/>
                  </a:cubicBezTo>
                  <a:cubicBezTo>
                    <a:pt x="43875" y="44327"/>
                    <a:pt x="43875" y="46780"/>
                    <a:pt x="43875" y="49232"/>
                  </a:cubicBezTo>
                  <a:cubicBezTo>
                    <a:pt x="43875" y="49506"/>
                    <a:pt x="43875" y="49792"/>
                    <a:pt x="43791" y="50078"/>
                  </a:cubicBezTo>
                  <a:cubicBezTo>
                    <a:pt x="43720" y="50268"/>
                    <a:pt x="43732" y="50494"/>
                    <a:pt x="43732" y="50709"/>
                  </a:cubicBezTo>
                  <a:cubicBezTo>
                    <a:pt x="43732" y="52018"/>
                    <a:pt x="43732" y="53328"/>
                    <a:pt x="43732" y="54638"/>
                  </a:cubicBezTo>
                  <a:cubicBezTo>
                    <a:pt x="43720" y="55269"/>
                    <a:pt x="43720" y="55269"/>
                    <a:pt x="43089" y="55281"/>
                  </a:cubicBezTo>
                  <a:lnTo>
                    <a:pt x="41732" y="55281"/>
                  </a:lnTo>
                  <a:cubicBezTo>
                    <a:pt x="41676" y="55281"/>
                    <a:pt x="41621" y="55280"/>
                    <a:pt x="41566" y="55280"/>
                  </a:cubicBezTo>
                  <a:cubicBezTo>
                    <a:pt x="41291" y="55280"/>
                    <a:pt x="41021" y="55289"/>
                    <a:pt x="40743" y="55388"/>
                  </a:cubicBezTo>
                  <a:cubicBezTo>
                    <a:pt x="40651" y="55421"/>
                    <a:pt x="40547" y="55428"/>
                    <a:pt x="40441" y="55428"/>
                  </a:cubicBezTo>
                  <a:cubicBezTo>
                    <a:pt x="40355" y="55428"/>
                    <a:pt x="40268" y="55424"/>
                    <a:pt x="40184" y="55424"/>
                  </a:cubicBezTo>
                  <a:lnTo>
                    <a:pt x="38326" y="55424"/>
                  </a:lnTo>
                  <a:cubicBezTo>
                    <a:pt x="38266" y="55424"/>
                    <a:pt x="38205" y="55423"/>
                    <a:pt x="38145" y="55423"/>
                  </a:cubicBezTo>
                  <a:cubicBezTo>
                    <a:pt x="37872" y="55423"/>
                    <a:pt x="37601" y="55431"/>
                    <a:pt x="37338" y="55519"/>
                  </a:cubicBezTo>
                  <a:cubicBezTo>
                    <a:pt x="37211" y="55561"/>
                    <a:pt x="37071" y="55567"/>
                    <a:pt x="36932" y="55567"/>
                  </a:cubicBezTo>
                  <a:cubicBezTo>
                    <a:pt x="36877" y="55567"/>
                    <a:pt x="36821" y="55566"/>
                    <a:pt x="36767" y="55566"/>
                  </a:cubicBezTo>
                  <a:lnTo>
                    <a:pt x="34909" y="55566"/>
                  </a:lnTo>
                  <a:cubicBezTo>
                    <a:pt x="34505" y="55578"/>
                    <a:pt x="34112" y="55578"/>
                    <a:pt x="33707" y="55674"/>
                  </a:cubicBezTo>
                  <a:cubicBezTo>
                    <a:pt x="33553" y="55710"/>
                    <a:pt x="33392" y="55719"/>
                    <a:pt x="33229" y="55719"/>
                  </a:cubicBezTo>
                  <a:cubicBezTo>
                    <a:pt x="33050" y="55719"/>
                    <a:pt x="32868" y="55708"/>
                    <a:pt x="32688" y="55708"/>
                  </a:cubicBezTo>
                  <a:cubicBezTo>
                    <a:pt x="32650" y="55708"/>
                    <a:pt x="32613" y="55708"/>
                    <a:pt x="32576" y="55709"/>
                  </a:cubicBezTo>
                  <a:cubicBezTo>
                    <a:pt x="32195" y="55721"/>
                    <a:pt x="31814" y="55686"/>
                    <a:pt x="31445" y="55816"/>
                  </a:cubicBezTo>
                  <a:cubicBezTo>
                    <a:pt x="31345" y="55850"/>
                    <a:pt x="31239" y="55857"/>
                    <a:pt x="31131" y="55857"/>
                  </a:cubicBezTo>
                  <a:cubicBezTo>
                    <a:pt x="31045" y="55857"/>
                    <a:pt x="30958" y="55852"/>
                    <a:pt x="30873" y="55852"/>
                  </a:cubicBezTo>
                  <a:lnTo>
                    <a:pt x="28659" y="55852"/>
                  </a:lnTo>
                  <a:cubicBezTo>
                    <a:pt x="28590" y="55854"/>
                    <a:pt x="28520" y="55854"/>
                    <a:pt x="28451" y="55854"/>
                  </a:cubicBezTo>
                  <a:cubicBezTo>
                    <a:pt x="28377" y="55854"/>
                    <a:pt x="28304" y="55854"/>
                    <a:pt x="28230" y="55854"/>
                  </a:cubicBezTo>
                  <a:cubicBezTo>
                    <a:pt x="27904" y="55854"/>
                    <a:pt x="27576" y="55864"/>
                    <a:pt x="27254" y="55971"/>
                  </a:cubicBezTo>
                  <a:cubicBezTo>
                    <a:pt x="27176" y="55995"/>
                    <a:pt x="27093" y="56001"/>
                    <a:pt x="27008" y="56001"/>
                  </a:cubicBezTo>
                  <a:cubicBezTo>
                    <a:pt x="26923" y="56001"/>
                    <a:pt x="26837" y="55995"/>
                    <a:pt x="26754" y="55995"/>
                  </a:cubicBezTo>
                  <a:lnTo>
                    <a:pt x="24682" y="55995"/>
                  </a:lnTo>
                  <a:cubicBezTo>
                    <a:pt x="24253" y="56007"/>
                    <a:pt x="23837" y="56019"/>
                    <a:pt x="23408" y="56102"/>
                  </a:cubicBezTo>
                  <a:cubicBezTo>
                    <a:pt x="23213" y="56141"/>
                    <a:pt x="23014" y="56152"/>
                    <a:pt x="22813" y="56152"/>
                  </a:cubicBezTo>
                  <a:cubicBezTo>
                    <a:pt x="22583" y="56152"/>
                    <a:pt x="22351" y="56138"/>
                    <a:pt x="22122" y="56138"/>
                  </a:cubicBezTo>
                  <a:cubicBezTo>
                    <a:pt x="21824" y="56150"/>
                    <a:pt x="21515" y="56126"/>
                    <a:pt x="21205" y="56233"/>
                  </a:cubicBezTo>
                  <a:cubicBezTo>
                    <a:pt x="21086" y="56281"/>
                    <a:pt x="20931" y="56269"/>
                    <a:pt x="20789" y="56281"/>
                  </a:cubicBezTo>
                  <a:cubicBezTo>
                    <a:pt x="20674" y="56287"/>
                    <a:pt x="20560" y="56290"/>
                    <a:pt x="20447" y="56290"/>
                  </a:cubicBezTo>
                  <a:cubicBezTo>
                    <a:pt x="20235" y="56290"/>
                    <a:pt x="20024" y="56282"/>
                    <a:pt x="19814" y="56282"/>
                  </a:cubicBezTo>
                  <a:cubicBezTo>
                    <a:pt x="19522" y="56282"/>
                    <a:pt x="19231" y="56296"/>
                    <a:pt x="18943" y="56364"/>
                  </a:cubicBezTo>
                  <a:cubicBezTo>
                    <a:pt x="18936" y="56365"/>
                    <a:pt x="18929" y="56365"/>
                    <a:pt x="18922" y="56365"/>
                  </a:cubicBezTo>
                  <a:cubicBezTo>
                    <a:pt x="18836" y="56365"/>
                    <a:pt x="18764" y="56297"/>
                    <a:pt x="18753" y="56197"/>
                  </a:cubicBezTo>
                  <a:cubicBezTo>
                    <a:pt x="18741" y="55983"/>
                    <a:pt x="18729" y="55769"/>
                    <a:pt x="18729" y="55555"/>
                  </a:cubicBezTo>
                  <a:lnTo>
                    <a:pt x="18729" y="48625"/>
                  </a:lnTo>
                  <a:cubicBezTo>
                    <a:pt x="18729" y="46363"/>
                    <a:pt x="18729" y="44101"/>
                    <a:pt x="18729" y="41850"/>
                  </a:cubicBezTo>
                  <a:cubicBezTo>
                    <a:pt x="18729" y="41469"/>
                    <a:pt x="18753" y="41088"/>
                    <a:pt x="18622" y="40719"/>
                  </a:cubicBezTo>
                  <a:cubicBezTo>
                    <a:pt x="18574" y="40588"/>
                    <a:pt x="18598" y="40434"/>
                    <a:pt x="18586" y="40291"/>
                  </a:cubicBezTo>
                  <a:cubicBezTo>
                    <a:pt x="18574" y="39719"/>
                    <a:pt x="18645" y="39148"/>
                    <a:pt x="18455" y="38600"/>
                  </a:cubicBezTo>
                  <a:cubicBezTo>
                    <a:pt x="18491" y="37719"/>
                    <a:pt x="18217" y="36850"/>
                    <a:pt x="18300" y="35969"/>
                  </a:cubicBezTo>
                  <a:cubicBezTo>
                    <a:pt x="18324" y="35635"/>
                    <a:pt x="18300" y="35302"/>
                    <a:pt x="18193" y="34981"/>
                  </a:cubicBezTo>
                  <a:cubicBezTo>
                    <a:pt x="18157" y="34862"/>
                    <a:pt x="18241" y="34742"/>
                    <a:pt x="18383" y="34731"/>
                  </a:cubicBezTo>
                  <a:cubicBezTo>
                    <a:pt x="18622" y="34719"/>
                    <a:pt x="18860" y="34707"/>
                    <a:pt x="19098" y="34707"/>
                  </a:cubicBezTo>
                  <a:lnTo>
                    <a:pt x="32088" y="34707"/>
                  </a:lnTo>
                  <a:cubicBezTo>
                    <a:pt x="32190" y="34707"/>
                    <a:pt x="32292" y="34709"/>
                    <a:pt x="32393" y="34709"/>
                  </a:cubicBezTo>
                  <a:cubicBezTo>
                    <a:pt x="32648" y="34709"/>
                    <a:pt x="32901" y="34697"/>
                    <a:pt x="33147" y="34611"/>
                  </a:cubicBezTo>
                  <a:cubicBezTo>
                    <a:pt x="33233" y="34578"/>
                    <a:pt x="33327" y="34571"/>
                    <a:pt x="33421" y="34571"/>
                  </a:cubicBezTo>
                  <a:cubicBezTo>
                    <a:pt x="33497" y="34571"/>
                    <a:pt x="33573" y="34576"/>
                    <a:pt x="33647" y="34576"/>
                  </a:cubicBezTo>
                  <a:cubicBezTo>
                    <a:pt x="34445" y="34540"/>
                    <a:pt x="35255" y="34600"/>
                    <a:pt x="36052" y="34457"/>
                  </a:cubicBezTo>
                  <a:cubicBezTo>
                    <a:pt x="36278" y="34414"/>
                    <a:pt x="36507" y="34401"/>
                    <a:pt x="36738" y="34401"/>
                  </a:cubicBezTo>
                  <a:cubicBezTo>
                    <a:pt x="37040" y="34401"/>
                    <a:pt x="37345" y="34422"/>
                    <a:pt x="37647" y="34422"/>
                  </a:cubicBezTo>
                  <a:cubicBezTo>
                    <a:pt x="37687" y="34422"/>
                    <a:pt x="37727" y="34422"/>
                    <a:pt x="37767" y="34421"/>
                  </a:cubicBezTo>
                  <a:cubicBezTo>
                    <a:pt x="37910" y="34421"/>
                    <a:pt x="38053" y="34425"/>
                    <a:pt x="38195" y="34425"/>
                  </a:cubicBezTo>
                  <a:cubicBezTo>
                    <a:pt x="38480" y="34425"/>
                    <a:pt x="38763" y="34409"/>
                    <a:pt x="39041" y="34314"/>
                  </a:cubicBezTo>
                  <a:cubicBezTo>
                    <a:pt x="39118" y="34290"/>
                    <a:pt x="39202" y="34284"/>
                    <a:pt x="39286" y="34284"/>
                  </a:cubicBezTo>
                  <a:cubicBezTo>
                    <a:pt x="39371" y="34284"/>
                    <a:pt x="39458" y="34290"/>
                    <a:pt x="39541" y="34290"/>
                  </a:cubicBezTo>
                  <a:cubicBezTo>
                    <a:pt x="40124" y="34290"/>
                    <a:pt x="40720" y="34290"/>
                    <a:pt x="41315" y="34278"/>
                  </a:cubicBezTo>
                  <a:cubicBezTo>
                    <a:pt x="41461" y="34278"/>
                    <a:pt x="41607" y="34280"/>
                    <a:pt x="41753" y="34280"/>
                  </a:cubicBezTo>
                  <a:cubicBezTo>
                    <a:pt x="42154" y="34280"/>
                    <a:pt x="42553" y="34267"/>
                    <a:pt x="42946" y="34171"/>
                  </a:cubicBezTo>
                  <a:cubicBezTo>
                    <a:pt x="43083" y="34138"/>
                    <a:pt x="43224" y="34127"/>
                    <a:pt x="43366" y="34127"/>
                  </a:cubicBezTo>
                  <a:close/>
                  <a:moveTo>
                    <a:pt x="241018" y="55995"/>
                  </a:moveTo>
                  <a:cubicBezTo>
                    <a:pt x="241411" y="55995"/>
                    <a:pt x="241769" y="56043"/>
                    <a:pt x="242138" y="56150"/>
                  </a:cubicBezTo>
                  <a:cubicBezTo>
                    <a:pt x="242304" y="56186"/>
                    <a:pt x="242376" y="56293"/>
                    <a:pt x="242388" y="56448"/>
                  </a:cubicBezTo>
                  <a:cubicBezTo>
                    <a:pt x="242388" y="56638"/>
                    <a:pt x="242388" y="56829"/>
                    <a:pt x="242388" y="57019"/>
                  </a:cubicBezTo>
                  <a:cubicBezTo>
                    <a:pt x="242388" y="60567"/>
                    <a:pt x="242388" y="64115"/>
                    <a:pt x="242388" y="67651"/>
                  </a:cubicBezTo>
                  <a:cubicBezTo>
                    <a:pt x="242388" y="68008"/>
                    <a:pt x="242400" y="68366"/>
                    <a:pt x="242280" y="68711"/>
                  </a:cubicBezTo>
                  <a:cubicBezTo>
                    <a:pt x="242221" y="68890"/>
                    <a:pt x="242245" y="69092"/>
                    <a:pt x="242245" y="69282"/>
                  </a:cubicBezTo>
                  <a:cubicBezTo>
                    <a:pt x="242245" y="69925"/>
                    <a:pt x="242245" y="70568"/>
                    <a:pt x="242245" y="71211"/>
                  </a:cubicBezTo>
                  <a:cubicBezTo>
                    <a:pt x="242245" y="71687"/>
                    <a:pt x="242233" y="72152"/>
                    <a:pt x="242138" y="72628"/>
                  </a:cubicBezTo>
                  <a:cubicBezTo>
                    <a:pt x="242042" y="73057"/>
                    <a:pt x="242114" y="73521"/>
                    <a:pt x="242102" y="73973"/>
                  </a:cubicBezTo>
                  <a:cubicBezTo>
                    <a:pt x="242090" y="74307"/>
                    <a:pt x="242102" y="74640"/>
                    <a:pt x="242007" y="74962"/>
                  </a:cubicBezTo>
                  <a:cubicBezTo>
                    <a:pt x="241935" y="75188"/>
                    <a:pt x="241971" y="75438"/>
                    <a:pt x="241959" y="75676"/>
                  </a:cubicBezTo>
                  <a:cubicBezTo>
                    <a:pt x="241947" y="75890"/>
                    <a:pt x="241959" y="76105"/>
                    <a:pt x="241935" y="76319"/>
                  </a:cubicBezTo>
                  <a:cubicBezTo>
                    <a:pt x="241935" y="76450"/>
                    <a:pt x="241840" y="76533"/>
                    <a:pt x="241709" y="76545"/>
                  </a:cubicBezTo>
                  <a:cubicBezTo>
                    <a:pt x="241518" y="76557"/>
                    <a:pt x="241328" y="76569"/>
                    <a:pt x="241137" y="76569"/>
                  </a:cubicBezTo>
                  <a:lnTo>
                    <a:pt x="237780" y="76569"/>
                  </a:lnTo>
                  <a:cubicBezTo>
                    <a:pt x="237411" y="76557"/>
                    <a:pt x="237030" y="76581"/>
                    <a:pt x="236661" y="76462"/>
                  </a:cubicBezTo>
                  <a:cubicBezTo>
                    <a:pt x="236560" y="76426"/>
                    <a:pt x="236452" y="76417"/>
                    <a:pt x="236344" y="76417"/>
                  </a:cubicBezTo>
                  <a:cubicBezTo>
                    <a:pt x="236235" y="76417"/>
                    <a:pt x="236125" y="76426"/>
                    <a:pt x="236018" y="76426"/>
                  </a:cubicBezTo>
                  <a:cubicBezTo>
                    <a:pt x="234208" y="76426"/>
                    <a:pt x="232398" y="76426"/>
                    <a:pt x="230589" y="76414"/>
                  </a:cubicBezTo>
                  <a:cubicBezTo>
                    <a:pt x="230303" y="76414"/>
                    <a:pt x="230029" y="76414"/>
                    <a:pt x="229743" y="76343"/>
                  </a:cubicBezTo>
                  <a:cubicBezTo>
                    <a:pt x="229565" y="76289"/>
                    <a:pt x="229366" y="76283"/>
                    <a:pt x="229167" y="76283"/>
                  </a:cubicBezTo>
                  <a:cubicBezTo>
                    <a:pt x="229101" y="76283"/>
                    <a:pt x="229035" y="76283"/>
                    <a:pt x="228969" y="76283"/>
                  </a:cubicBezTo>
                  <a:lnTo>
                    <a:pt x="220480" y="76283"/>
                  </a:lnTo>
                  <a:cubicBezTo>
                    <a:pt x="220357" y="76283"/>
                    <a:pt x="220250" y="76284"/>
                    <a:pt x="220156" y="76284"/>
                  </a:cubicBezTo>
                  <a:cubicBezTo>
                    <a:pt x="219463" y="76284"/>
                    <a:pt x="219528" y="76229"/>
                    <a:pt x="219528" y="75295"/>
                  </a:cubicBezTo>
                  <a:cubicBezTo>
                    <a:pt x="219528" y="74271"/>
                    <a:pt x="219528" y="73247"/>
                    <a:pt x="219540" y="72235"/>
                  </a:cubicBezTo>
                  <a:cubicBezTo>
                    <a:pt x="219540" y="71807"/>
                    <a:pt x="219516" y="71378"/>
                    <a:pt x="219647" y="70961"/>
                  </a:cubicBezTo>
                  <a:cubicBezTo>
                    <a:pt x="219706" y="70759"/>
                    <a:pt x="219671" y="70533"/>
                    <a:pt x="219671" y="70318"/>
                  </a:cubicBezTo>
                  <a:cubicBezTo>
                    <a:pt x="219682" y="68104"/>
                    <a:pt x="219682" y="65889"/>
                    <a:pt x="219682" y="63687"/>
                  </a:cubicBezTo>
                  <a:cubicBezTo>
                    <a:pt x="219682" y="63377"/>
                    <a:pt x="219671" y="63067"/>
                    <a:pt x="219766" y="62758"/>
                  </a:cubicBezTo>
                  <a:cubicBezTo>
                    <a:pt x="219837" y="62544"/>
                    <a:pt x="219813" y="62293"/>
                    <a:pt x="219813" y="62055"/>
                  </a:cubicBezTo>
                  <a:cubicBezTo>
                    <a:pt x="219813" y="60388"/>
                    <a:pt x="219813" y="58722"/>
                    <a:pt x="219813" y="57055"/>
                  </a:cubicBezTo>
                  <a:cubicBezTo>
                    <a:pt x="219813" y="56888"/>
                    <a:pt x="219813" y="56721"/>
                    <a:pt x="219813" y="56555"/>
                  </a:cubicBezTo>
                  <a:cubicBezTo>
                    <a:pt x="219825" y="56019"/>
                    <a:pt x="219849" y="56007"/>
                    <a:pt x="220397" y="55995"/>
                  </a:cubicBezTo>
                  <a:close/>
                  <a:moveTo>
                    <a:pt x="244764" y="55983"/>
                  </a:moveTo>
                  <a:cubicBezTo>
                    <a:pt x="245120" y="55983"/>
                    <a:pt x="245475" y="56007"/>
                    <a:pt x="245829" y="56102"/>
                  </a:cubicBezTo>
                  <a:cubicBezTo>
                    <a:pt x="245941" y="56135"/>
                    <a:pt x="246061" y="56143"/>
                    <a:pt x="246182" y="56143"/>
                  </a:cubicBezTo>
                  <a:cubicBezTo>
                    <a:pt x="246279" y="56143"/>
                    <a:pt x="246376" y="56138"/>
                    <a:pt x="246471" y="56138"/>
                  </a:cubicBezTo>
                  <a:lnTo>
                    <a:pt x="253044" y="56138"/>
                  </a:lnTo>
                  <a:cubicBezTo>
                    <a:pt x="253099" y="56138"/>
                    <a:pt x="253154" y="56137"/>
                    <a:pt x="253209" y="56137"/>
                  </a:cubicBezTo>
                  <a:cubicBezTo>
                    <a:pt x="253432" y="56137"/>
                    <a:pt x="253660" y="56145"/>
                    <a:pt x="253889" y="56221"/>
                  </a:cubicBezTo>
                  <a:cubicBezTo>
                    <a:pt x="254008" y="56264"/>
                    <a:pt x="254145" y="56270"/>
                    <a:pt x="254284" y="56270"/>
                  </a:cubicBezTo>
                  <a:cubicBezTo>
                    <a:pt x="254339" y="56270"/>
                    <a:pt x="254394" y="56269"/>
                    <a:pt x="254449" y="56269"/>
                  </a:cubicBezTo>
                  <a:cubicBezTo>
                    <a:pt x="255044" y="56281"/>
                    <a:pt x="255639" y="56281"/>
                    <a:pt x="256235" y="56281"/>
                  </a:cubicBezTo>
                  <a:cubicBezTo>
                    <a:pt x="256295" y="56281"/>
                    <a:pt x="256355" y="56280"/>
                    <a:pt x="256415" y="56280"/>
                  </a:cubicBezTo>
                  <a:cubicBezTo>
                    <a:pt x="256685" y="56280"/>
                    <a:pt x="256950" y="56288"/>
                    <a:pt x="257223" y="56376"/>
                  </a:cubicBezTo>
                  <a:cubicBezTo>
                    <a:pt x="257315" y="56409"/>
                    <a:pt x="257419" y="56417"/>
                    <a:pt x="257526" y="56417"/>
                  </a:cubicBezTo>
                  <a:cubicBezTo>
                    <a:pt x="257611" y="56417"/>
                    <a:pt x="257698" y="56412"/>
                    <a:pt x="257782" y="56412"/>
                  </a:cubicBezTo>
                  <a:cubicBezTo>
                    <a:pt x="258330" y="56424"/>
                    <a:pt x="258878" y="56424"/>
                    <a:pt x="259425" y="56424"/>
                  </a:cubicBezTo>
                  <a:cubicBezTo>
                    <a:pt x="259482" y="56424"/>
                    <a:pt x="259538" y="56423"/>
                    <a:pt x="259594" y="56423"/>
                  </a:cubicBezTo>
                  <a:cubicBezTo>
                    <a:pt x="259847" y="56423"/>
                    <a:pt x="260099" y="56431"/>
                    <a:pt x="260342" y="56519"/>
                  </a:cubicBezTo>
                  <a:cubicBezTo>
                    <a:pt x="260470" y="56561"/>
                    <a:pt x="260610" y="56568"/>
                    <a:pt x="260748" y="56568"/>
                  </a:cubicBezTo>
                  <a:cubicBezTo>
                    <a:pt x="260804" y="56568"/>
                    <a:pt x="260859" y="56567"/>
                    <a:pt x="260914" y="56567"/>
                  </a:cubicBezTo>
                  <a:lnTo>
                    <a:pt x="263188" y="56567"/>
                  </a:lnTo>
                  <a:cubicBezTo>
                    <a:pt x="263355" y="56567"/>
                    <a:pt x="263521" y="56567"/>
                    <a:pt x="263688" y="56578"/>
                  </a:cubicBezTo>
                  <a:cubicBezTo>
                    <a:pt x="263819" y="56590"/>
                    <a:pt x="263914" y="56674"/>
                    <a:pt x="263926" y="56805"/>
                  </a:cubicBezTo>
                  <a:cubicBezTo>
                    <a:pt x="263950" y="56948"/>
                    <a:pt x="263950" y="57090"/>
                    <a:pt x="263950" y="57233"/>
                  </a:cubicBezTo>
                  <a:cubicBezTo>
                    <a:pt x="263950" y="57733"/>
                    <a:pt x="263950" y="58233"/>
                    <a:pt x="263950" y="58734"/>
                  </a:cubicBezTo>
                  <a:cubicBezTo>
                    <a:pt x="263962" y="59103"/>
                    <a:pt x="263938" y="59484"/>
                    <a:pt x="264057" y="59865"/>
                  </a:cubicBezTo>
                  <a:cubicBezTo>
                    <a:pt x="264128" y="60079"/>
                    <a:pt x="264093" y="60329"/>
                    <a:pt x="264093" y="60567"/>
                  </a:cubicBezTo>
                  <a:cubicBezTo>
                    <a:pt x="264093" y="65163"/>
                    <a:pt x="264093" y="69747"/>
                    <a:pt x="264105" y="74343"/>
                  </a:cubicBezTo>
                  <a:cubicBezTo>
                    <a:pt x="264105" y="74700"/>
                    <a:pt x="264069" y="75057"/>
                    <a:pt x="264200" y="75402"/>
                  </a:cubicBezTo>
                  <a:cubicBezTo>
                    <a:pt x="264236" y="75486"/>
                    <a:pt x="264236" y="75581"/>
                    <a:pt x="264236" y="75676"/>
                  </a:cubicBezTo>
                  <a:cubicBezTo>
                    <a:pt x="264236" y="76527"/>
                    <a:pt x="264287" y="76557"/>
                    <a:pt x="263591" y="76557"/>
                  </a:cubicBezTo>
                  <a:cubicBezTo>
                    <a:pt x="263537" y="76557"/>
                    <a:pt x="263478" y="76557"/>
                    <a:pt x="263414" y="76557"/>
                  </a:cubicBezTo>
                  <a:lnTo>
                    <a:pt x="248638" y="76557"/>
                  </a:lnTo>
                  <a:cubicBezTo>
                    <a:pt x="248582" y="76557"/>
                    <a:pt x="248526" y="76558"/>
                    <a:pt x="248470" y="76558"/>
                  </a:cubicBezTo>
                  <a:cubicBezTo>
                    <a:pt x="248217" y="76558"/>
                    <a:pt x="247965" y="76550"/>
                    <a:pt x="247722" y="76462"/>
                  </a:cubicBezTo>
                  <a:cubicBezTo>
                    <a:pt x="247543" y="76402"/>
                    <a:pt x="247341" y="76426"/>
                    <a:pt x="247150" y="76414"/>
                  </a:cubicBezTo>
                  <a:lnTo>
                    <a:pt x="245507" y="76414"/>
                  </a:lnTo>
                  <a:cubicBezTo>
                    <a:pt x="245245" y="76414"/>
                    <a:pt x="244995" y="76462"/>
                    <a:pt x="244733" y="76498"/>
                  </a:cubicBezTo>
                  <a:cubicBezTo>
                    <a:pt x="244432" y="76552"/>
                    <a:pt x="244127" y="76569"/>
                    <a:pt x="243822" y="76569"/>
                  </a:cubicBezTo>
                  <a:cubicBezTo>
                    <a:pt x="243464" y="76569"/>
                    <a:pt x="243104" y="76546"/>
                    <a:pt x="242745" y="76533"/>
                  </a:cubicBezTo>
                  <a:cubicBezTo>
                    <a:pt x="242614" y="76521"/>
                    <a:pt x="242531" y="76402"/>
                    <a:pt x="242566" y="76283"/>
                  </a:cubicBezTo>
                  <a:cubicBezTo>
                    <a:pt x="242721" y="75795"/>
                    <a:pt x="242650" y="75283"/>
                    <a:pt x="242673" y="74795"/>
                  </a:cubicBezTo>
                  <a:cubicBezTo>
                    <a:pt x="242685" y="74485"/>
                    <a:pt x="242673" y="74176"/>
                    <a:pt x="242769" y="73878"/>
                  </a:cubicBezTo>
                  <a:cubicBezTo>
                    <a:pt x="242828" y="73652"/>
                    <a:pt x="242804" y="73402"/>
                    <a:pt x="242816" y="73164"/>
                  </a:cubicBezTo>
                  <a:cubicBezTo>
                    <a:pt x="242828" y="72604"/>
                    <a:pt x="242757" y="72033"/>
                    <a:pt x="242935" y="71473"/>
                  </a:cubicBezTo>
                  <a:cubicBezTo>
                    <a:pt x="242983" y="71318"/>
                    <a:pt x="242947" y="71140"/>
                    <a:pt x="242947" y="70973"/>
                  </a:cubicBezTo>
                  <a:cubicBezTo>
                    <a:pt x="242959" y="70211"/>
                    <a:pt x="242947" y="69449"/>
                    <a:pt x="242959" y="68687"/>
                  </a:cubicBezTo>
                  <a:cubicBezTo>
                    <a:pt x="242959" y="68187"/>
                    <a:pt x="242923" y="67699"/>
                    <a:pt x="243066" y="67199"/>
                  </a:cubicBezTo>
                  <a:cubicBezTo>
                    <a:pt x="243138" y="67008"/>
                    <a:pt x="243090" y="66782"/>
                    <a:pt x="243090" y="66568"/>
                  </a:cubicBezTo>
                  <a:cubicBezTo>
                    <a:pt x="243102" y="63377"/>
                    <a:pt x="243102" y="60186"/>
                    <a:pt x="243102" y="57007"/>
                  </a:cubicBezTo>
                  <a:cubicBezTo>
                    <a:pt x="243102" y="56817"/>
                    <a:pt x="243090" y="56626"/>
                    <a:pt x="243102" y="56436"/>
                  </a:cubicBezTo>
                  <a:cubicBezTo>
                    <a:pt x="243125" y="56149"/>
                    <a:pt x="243236" y="56006"/>
                    <a:pt x="243530" y="56006"/>
                  </a:cubicBezTo>
                  <a:cubicBezTo>
                    <a:pt x="243542" y="56006"/>
                    <a:pt x="243554" y="56007"/>
                    <a:pt x="243566" y="56007"/>
                  </a:cubicBezTo>
                  <a:cubicBezTo>
                    <a:pt x="243604" y="56008"/>
                    <a:pt x="243641" y="56008"/>
                    <a:pt x="243678" y="56008"/>
                  </a:cubicBezTo>
                  <a:cubicBezTo>
                    <a:pt x="244039" y="56008"/>
                    <a:pt x="244401" y="55983"/>
                    <a:pt x="244764" y="55983"/>
                  </a:cubicBezTo>
                  <a:close/>
                  <a:moveTo>
                    <a:pt x="151555" y="54852"/>
                  </a:moveTo>
                  <a:cubicBezTo>
                    <a:pt x="152007" y="54852"/>
                    <a:pt x="152460" y="54852"/>
                    <a:pt x="152912" y="54864"/>
                  </a:cubicBezTo>
                  <a:cubicBezTo>
                    <a:pt x="152994" y="54864"/>
                    <a:pt x="153079" y="54856"/>
                    <a:pt x="153162" y="54856"/>
                  </a:cubicBezTo>
                  <a:cubicBezTo>
                    <a:pt x="153224" y="54856"/>
                    <a:pt x="153285" y="54861"/>
                    <a:pt x="153341" y="54876"/>
                  </a:cubicBezTo>
                  <a:cubicBezTo>
                    <a:pt x="153704" y="54983"/>
                    <a:pt x="154070" y="55010"/>
                    <a:pt x="154436" y="55010"/>
                  </a:cubicBezTo>
                  <a:cubicBezTo>
                    <a:pt x="154802" y="55010"/>
                    <a:pt x="155168" y="54983"/>
                    <a:pt x="155532" y="54983"/>
                  </a:cubicBezTo>
                  <a:cubicBezTo>
                    <a:pt x="155785" y="54983"/>
                    <a:pt x="157087" y="54951"/>
                    <a:pt x="158038" y="54951"/>
                  </a:cubicBezTo>
                  <a:lnTo>
                    <a:pt x="158039" y="54951"/>
                  </a:lnTo>
                  <a:cubicBezTo>
                    <a:pt x="158103" y="54988"/>
                    <a:pt x="158172" y="54995"/>
                    <a:pt x="158241" y="54995"/>
                  </a:cubicBezTo>
                  <a:cubicBezTo>
                    <a:pt x="158279" y="54995"/>
                    <a:pt x="158317" y="54993"/>
                    <a:pt x="158355" y="54993"/>
                  </a:cubicBezTo>
                  <a:cubicBezTo>
                    <a:pt x="158374" y="54993"/>
                    <a:pt x="158394" y="54993"/>
                    <a:pt x="158413" y="54995"/>
                  </a:cubicBezTo>
                  <a:cubicBezTo>
                    <a:pt x="158476" y="54997"/>
                    <a:pt x="158539" y="54997"/>
                    <a:pt x="158602" y="54997"/>
                  </a:cubicBezTo>
                  <a:cubicBezTo>
                    <a:pt x="158687" y="54997"/>
                    <a:pt x="158772" y="54996"/>
                    <a:pt x="158856" y="54996"/>
                  </a:cubicBezTo>
                  <a:cubicBezTo>
                    <a:pt x="159154" y="54996"/>
                    <a:pt x="159453" y="55007"/>
                    <a:pt x="159746" y="55102"/>
                  </a:cubicBezTo>
                  <a:cubicBezTo>
                    <a:pt x="159848" y="55138"/>
                    <a:pt x="159955" y="55147"/>
                    <a:pt x="160063" y="55147"/>
                  </a:cubicBezTo>
                  <a:cubicBezTo>
                    <a:pt x="160172" y="55147"/>
                    <a:pt x="160282" y="55138"/>
                    <a:pt x="160389" y="55138"/>
                  </a:cubicBezTo>
                  <a:lnTo>
                    <a:pt x="165890" y="55138"/>
                  </a:lnTo>
                  <a:cubicBezTo>
                    <a:pt x="165946" y="55138"/>
                    <a:pt x="166002" y="55137"/>
                    <a:pt x="166058" y="55137"/>
                  </a:cubicBezTo>
                  <a:cubicBezTo>
                    <a:pt x="166308" y="55137"/>
                    <a:pt x="166553" y="55145"/>
                    <a:pt x="166807" y="55233"/>
                  </a:cubicBezTo>
                  <a:cubicBezTo>
                    <a:pt x="166899" y="55266"/>
                    <a:pt x="167003" y="55274"/>
                    <a:pt x="167109" y="55274"/>
                  </a:cubicBezTo>
                  <a:cubicBezTo>
                    <a:pt x="167195" y="55274"/>
                    <a:pt x="167282" y="55269"/>
                    <a:pt x="167366" y="55269"/>
                  </a:cubicBezTo>
                  <a:cubicBezTo>
                    <a:pt x="167700" y="55275"/>
                    <a:pt x="168033" y="55275"/>
                    <a:pt x="168366" y="55275"/>
                  </a:cubicBezTo>
                  <a:cubicBezTo>
                    <a:pt x="168700" y="55275"/>
                    <a:pt x="169033" y="55275"/>
                    <a:pt x="169367" y="55281"/>
                  </a:cubicBezTo>
                  <a:cubicBezTo>
                    <a:pt x="169771" y="55281"/>
                    <a:pt x="170164" y="55281"/>
                    <a:pt x="170569" y="55376"/>
                  </a:cubicBezTo>
                  <a:cubicBezTo>
                    <a:pt x="170730" y="55418"/>
                    <a:pt x="170897" y="55427"/>
                    <a:pt x="171065" y="55427"/>
                  </a:cubicBezTo>
                  <a:cubicBezTo>
                    <a:pt x="171191" y="55427"/>
                    <a:pt x="171318" y="55422"/>
                    <a:pt x="171444" y="55422"/>
                  </a:cubicBezTo>
                  <a:cubicBezTo>
                    <a:pt x="171486" y="55422"/>
                    <a:pt x="171528" y="55422"/>
                    <a:pt x="171569" y="55424"/>
                  </a:cubicBezTo>
                  <a:cubicBezTo>
                    <a:pt x="172093" y="55435"/>
                    <a:pt x="172105" y="55447"/>
                    <a:pt x="172117" y="56007"/>
                  </a:cubicBezTo>
                  <a:cubicBezTo>
                    <a:pt x="172129" y="56197"/>
                    <a:pt x="172117" y="56388"/>
                    <a:pt x="172117" y="56578"/>
                  </a:cubicBezTo>
                  <a:cubicBezTo>
                    <a:pt x="172117" y="59924"/>
                    <a:pt x="172117" y="63282"/>
                    <a:pt x="172129" y="66639"/>
                  </a:cubicBezTo>
                  <a:cubicBezTo>
                    <a:pt x="172129" y="66996"/>
                    <a:pt x="172117" y="67354"/>
                    <a:pt x="172224" y="67699"/>
                  </a:cubicBezTo>
                  <a:cubicBezTo>
                    <a:pt x="172296" y="67901"/>
                    <a:pt x="172260" y="68128"/>
                    <a:pt x="172260" y="68342"/>
                  </a:cubicBezTo>
                  <a:cubicBezTo>
                    <a:pt x="172260" y="70937"/>
                    <a:pt x="172260" y="73521"/>
                    <a:pt x="172272" y="76117"/>
                  </a:cubicBezTo>
                  <a:cubicBezTo>
                    <a:pt x="172272" y="76933"/>
                    <a:pt x="172299" y="76987"/>
                    <a:pt x="171683" y="76987"/>
                  </a:cubicBezTo>
                  <a:cubicBezTo>
                    <a:pt x="171589" y="76987"/>
                    <a:pt x="171481" y="76986"/>
                    <a:pt x="171355" y="76986"/>
                  </a:cubicBezTo>
                  <a:lnTo>
                    <a:pt x="149293" y="76986"/>
                  </a:lnTo>
                  <a:cubicBezTo>
                    <a:pt x="149102" y="76986"/>
                    <a:pt x="148912" y="76986"/>
                    <a:pt x="148721" y="76974"/>
                  </a:cubicBezTo>
                  <a:cubicBezTo>
                    <a:pt x="148507" y="76962"/>
                    <a:pt x="148424" y="76879"/>
                    <a:pt x="148424" y="76652"/>
                  </a:cubicBezTo>
                  <a:cubicBezTo>
                    <a:pt x="148400" y="76331"/>
                    <a:pt x="148412" y="75998"/>
                    <a:pt x="148412" y="75664"/>
                  </a:cubicBezTo>
                  <a:cubicBezTo>
                    <a:pt x="148400" y="75355"/>
                    <a:pt x="148400" y="75045"/>
                    <a:pt x="148316" y="74747"/>
                  </a:cubicBezTo>
                  <a:cubicBezTo>
                    <a:pt x="148245" y="74521"/>
                    <a:pt x="148269" y="74271"/>
                    <a:pt x="148269" y="74033"/>
                  </a:cubicBezTo>
                  <a:cubicBezTo>
                    <a:pt x="148269" y="72438"/>
                    <a:pt x="148269" y="70842"/>
                    <a:pt x="148269" y="69247"/>
                  </a:cubicBezTo>
                  <a:cubicBezTo>
                    <a:pt x="148269" y="68937"/>
                    <a:pt x="148269" y="68640"/>
                    <a:pt x="148173" y="68330"/>
                  </a:cubicBezTo>
                  <a:cubicBezTo>
                    <a:pt x="148114" y="68116"/>
                    <a:pt x="148126" y="67866"/>
                    <a:pt x="148126" y="67627"/>
                  </a:cubicBezTo>
                  <a:cubicBezTo>
                    <a:pt x="148126" y="66199"/>
                    <a:pt x="148126" y="64770"/>
                    <a:pt x="148126" y="63341"/>
                  </a:cubicBezTo>
                  <a:cubicBezTo>
                    <a:pt x="148126" y="63055"/>
                    <a:pt x="148126" y="62782"/>
                    <a:pt x="148043" y="62496"/>
                  </a:cubicBezTo>
                  <a:cubicBezTo>
                    <a:pt x="147983" y="62317"/>
                    <a:pt x="147983" y="62115"/>
                    <a:pt x="147983" y="61936"/>
                  </a:cubicBezTo>
                  <a:cubicBezTo>
                    <a:pt x="147983" y="61436"/>
                    <a:pt x="147983" y="60936"/>
                    <a:pt x="147983" y="60436"/>
                  </a:cubicBezTo>
                  <a:cubicBezTo>
                    <a:pt x="147983" y="60174"/>
                    <a:pt x="147983" y="59912"/>
                    <a:pt x="147900" y="59662"/>
                  </a:cubicBezTo>
                  <a:cubicBezTo>
                    <a:pt x="147792" y="59388"/>
                    <a:pt x="147852" y="59091"/>
                    <a:pt x="147840" y="58805"/>
                  </a:cubicBezTo>
                  <a:cubicBezTo>
                    <a:pt x="147816" y="58222"/>
                    <a:pt x="147804" y="57626"/>
                    <a:pt x="147733" y="57031"/>
                  </a:cubicBezTo>
                  <a:cubicBezTo>
                    <a:pt x="147662" y="56448"/>
                    <a:pt x="147531" y="55864"/>
                    <a:pt x="147554" y="55269"/>
                  </a:cubicBezTo>
                  <a:cubicBezTo>
                    <a:pt x="147566" y="54924"/>
                    <a:pt x="147626" y="54864"/>
                    <a:pt x="147983" y="54852"/>
                  </a:cubicBezTo>
                  <a:close/>
                  <a:moveTo>
                    <a:pt x="124877" y="53705"/>
                  </a:moveTo>
                  <a:cubicBezTo>
                    <a:pt x="125136" y="53705"/>
                    <a:pt x="125393" y="53724"/>
                    <a:pt x="125647" y="53804"/>
                  </a:cubicBezTo>
                  <a:cubicBezTo>
                    <a:pt x="125825" y="53852"/>
                    <a:pt x="126028" y="53840"/>
                    <a:pt x="126218" y="53852"/>
                  </a:cubicBezTo>
                  <a:lnTo>
                    <a:pt x="127635" y="53852"/>
                  </a:lnTo>
                  <a:cubicBezTo>
                    <a:pt x="128111" y="53864"/>
                    <a:pt x="128588" y="53828"/>
                    <a:pt x="129052" y="53971"/>
                  </a:cubicBezTo>
                  <a:cubicBezTo>
                    <a:pt x="129144" y="53998"/>
                    <a:pt x="129241" y="54005"/>
                    <a:pt x="129339" y="54005"/>
                  </a:cubicBezTo>
                  <a:cubicBezTo>
                    <a:pt x="129458" y="54005"/>
                    <a:pt x="129578" y="53995"/>
                    <a:pt x="129695" y="53995"/>
                  </a:cubicBezTo>
                  <a:cubicBezTo>
                    <a:pt x="130028" y="54007"/>
                    <a:pt x="130350" y="53995"/>
                    <a:pt x="130683" y="54090"/>
                  </a:cubicBezTo>
                  <a:cubicBezTo>
                    <a:pt x="130803" y="54130"/>
                    <a:pt x="130934" y="54136"/>
                    <a:pt x="131068" y="54136"/>
                  </a:cubicBezTo>
                  <a:cubicBezTo>
                    <a:pt x="131132" y="54136"/>
                    <a:pt x="131196" y="54135"/>
                    <a:pt x="131260" y="54135"/>
                  </a:cubicBezTo>
                  <a:cubicBezTo>
                    <a:pt x="131302" y="54135"/>
                    <a:pt x="131344" y="54136"/>
                    <a:pt x="131386" y="54138"/>
                  </a:cubicBezTo>
                  <a:cubicBezTo>
                    <a:pt x="131957" y="54162"/>
                    <a:pt x="132529" y="54102"/>
                    <a:pt x="133088" y="54257"/>
                  </a:cubicBezTo>
                  <a:cubicBezTo>
                    <a:pt x="133211" y="54287"/>
                    <a:pt x="133342" y="54296"/>
                    <a:pt x="133476" y="54296"/>
                  </a:cubicBezTo>
                  <a:cubicBezTo>
                    <a:pt x="133655" y="54296"/>
                    <a:pt x="133840" y="54281"/>
                    <a:pt x="134017" y="54281"/>
                  </a:cubicBezTo>
                  <a:cubicBezTo>
                    <a:pt x="134386" y="54292"/>
                    <a:pt x="134767" y="54257"/>
                    <a:pt x="135148" y="54388"/>
                  </a:cubicBezTo>
                  <a:cubicBezTo>
                    <a:pt x="135231" y="54418"/>
                    <a:pt x="135324" y="54423"/>
                    <a:pt x="135419" y="54423"/>
                  </a:cubicBezTo>
                  <a:cubicBezTo>
                    <a:pt x="135482" y="54423"/>
                    <a:pt x="135547" y="54421"/>
                    <a:pt x="135612" y="54421"/>
                  </a:cubicBezTo>
                  <a:cubicBezTo>
                    <a:pt x="135644" y="54421"/>
                    <a:pt x="135676" y="54421"/>
                    <a:pt x="135708" y="54423"/>
                  </a:cubicBezTo>
                  <a:cubicBezTo>
                    <a:pt x="135831" y="54428"/>
                    <a:pt x="135954" y="54429"/>
                    <a:pt x="136076" y="54429"/>
                  </a:cubicBezTo>
                  <a:cubicBezTo>
                    <a:pt x="136210" y="54429"/>
                    <a:pt x="136344" y="54428"/>
                    <a:pt x="136477" y="54428"/>
                  </a:cubicBezTo>
                  <a:cubicBezTo>
                    <a:pt x="136883" y="54428"/>
                    <a:pt x="137287" y="54440"/>
                    <a:pt x="137696" y="54543"/>
                  </a:cubicBezTo>
                  <a:cubicBezTo>
                    <a:pt x="137814" y="54574"/>
                    <a:pt x="137939" y="54584"/>
                    <a:pt x="138066" y="54584"/>
                  </a:cubicBezTo>
                  <a:cubicBezTo>
                    <a:pt x="138247" y="54584"/>
                    <a:pt x="138434" y="54565"/>
                    <a:pt x="138615" y="54565"/>
                  </a:cubicBezTo>
                  <a:cubicBezTo>
                    <a:pt x="138642" y="54565"/>
                    <a:pt x="138669" y="54565"/>
                    <a:pt x="138696" y="54566"/>
                  </a:cubicBezTo>
                  <a:cubicBezTo>
                    <a:pt x="138759" y="54568"/>
                    <a:pt x="138822" y="54569"/>
                    <a:pt x="138886" y="54569"/>
                  </a:cubicBezTo>
                  <a:cubicBezTo>
                    <a:pt x="138970" y="54569"/>
                    <a:pt x="139055" y="54568"/>
                    <a:pt x="139140" y="54568"/>
                  </a:cubicBezTo>
                  <a:cubicBezTo>
                    <a:pt x="139437" y="54568"/>
                    <a:pt x="139736" y="54578"/>
                    <a:pt x="140030" y="54673"/>
                  </a:cubicBezTo>
                  <a:cubicBezTo>
                    <a:pt x="140129" y="54707"/>
                    <a:pt x="140235" y="54714"/>
                    <a:pt x="140343" y="54714"/>
                  </a:cubicBezTo>
                  <a:cubicBezTo>
                    <a:pt x="140429" y="54714"/>
                    <a:pt x="140516" y="54709"/>
                    <a:pt x="140601" y="54709"/>
                  </a:cubicBezTo>
                  <a:lnTo>
                    <a:pt x="143530" y="54709"/>
                  </a:lnTo>
                  <a:cubicBezTo>
                    <a:pt x="143638" y="54709"/>
                    <a:pt x="143745" y="54708"/>
                    <a:pt x="143852" y="54708"/>
                  </a:cubicBezTo>
                  <a:cubicBezTo>
                    <a:pt x="144145" y="54708"/>
                    <a:pt x="144436" y="54720"/>
                    <a:pt x="144733" y="54816"/>
                  </a:cubicBezTo>
                  <a:cubicBezTo>
                    <a:pt x="144816" y="54846"/>
                    <a:pt x="144908" y="54852"/>
                    <a:pt x="145003" y="54852"/>
                  </a:cubicBezTo>
                  <a:cubicBezTo>
                    <a:pt x="145067" y="54852"/>
                    <a:pt x="145132" y="54849"/>
                    <a:pt x="145196" y="54849"/>
                  </a:cubicBezTo>
                  <a:cubicBezTo>
                    <a:pt x="145228" y="54849"/>
                    <a:pt x="145260" y="54850"/>
                    <a:pt x="145292" y="54852"/>
                  </a:cubicBezTo>
                  <a:cubicBezTo>
                    <a:pt x="145697" y="54852"/>
                    <a:pt x="146102" y="54852"/>
                    <a:pt x="146507" y="54864"/>
                  </a:cubicBezTo>
                  <a:cubicBezTo>
                    <a:pt x="146733" y="54864"/>
                    <a:pt x="146828" y="54947"/>
                    <a:pt x="146828" y="55162"/>
                  </a:cubicBezTo>
                  <a:cubicBezTo>
                    <a:pt x="146816" y="55805"/>
                    <a:pt x="147066" y="56424"/>
                    <a:pt x="146983" y="57067"/>
                  </a:cubicBezTo>
                  <a:cubicBezTo>
                    <a:pt x="147185" y="57912"/>
                    <a:pt x="147030" y="58781"/>
                    <a:pt x="147150" y="59615"/>
                  </a:cubicBezTo>
                  <a:cubicBezTo>
                    <a:pt x="147316" y="60710"/>
                    <a:pt x="147233" y="61793"/>
                    <a:pt x="147269" y="62889"/>
                  </a:cubicBezTo>
                  <a:cubicBezTo>
                    <a:pt x="147281" y="63032"/>
                    <a:pt x="147245" y="63175"/>
                    <a:pt x="147292" y="63306"/>
                  </a:cubicBezTo>
                  <a:cubicBezTo>
                    <a:pt x="147471" y="63889"/>
                    <a:pt x="147411" y="64484"/>
                    <a:pt x="147411" y="65080"/>
                  </a:cubicBezTo>
                  <a:cubicBezTo>
                    <a:pt x="147423" y="65984"/>
                    <a:pt x="147411" y="66889"/>
                    <a:pt x="147423" y="67794"/>
                  </a:cubicBezTo>
                  <a:cubicBezTo>
                    <a:pt x="147423" y="68318"/>
                    <a:pt x="147376" y="68842"/>
                    <a:pt x="147531" y="69354"/>
                  </a:cubicBezTo>
                  <a:cubicBezTo>
                    <a:pt x="147590" y="69521"/>
                    <a:pt x="147554" y="69723"/>
                    <a:pt x="147554" y="69913"/>
                  </a:cubicBezTo>
                  <a:cubicBezTo>
                    <a:pt x="147554" y="71390"/>
                    <a:pt x="147554" y="72866"/>
                    <a:pt x="147566" y="74343"/>
                  </a:cubicBezTo>
                  <a:cubicBezTo>
                    <a:pt x="147566" y="74700"/>
                    <a:pt x="147590" y="75045"/>
                    <a:pt x="147650" y="75402"/>
                  </a:cubicBezTo>
                  <a:cubicBezTo>
                    <a:pt x="147733" y="75843"/>
                    <a:pt x="147685" y="76307"/>
                    <a:pt x="147673" y="76748"/>
                  </a:cubicBezTo>
                  <a:cubicBezTo>
                    <a:pt x="147673" y="76891"/>
                    <a:pt x="147566" y="76962"/>
                    <a:pt x="147435" y="76974"/>
                  </a:cubicBezTo>
                  <a:cubicBezTo>
                    <a:pt x="147221" y="76986"/>
                    <a:pt x="147007" y="76986"/>
                    <a:pt x="146792" y="76986"/>
                  </a:cubicBezTo>
                  <a:lnTo>
                    <a:pt x="136160" y="76986"/>
                  </a:lnTo>
                  <a:lnTo>
                    <a:pt x="136160" y="76998"/>
                  </a:lnTo>
                  <a:lnTo>
                    <a:pt x="125587" y="76998"/>
                  </a:lnTo>
                  <a:cubicBezTo>
                    <a:pt x="125266" y="76998"/>
                    <a:pt x="124932" y="76998"/>
                    <a:pt x="124599" y="77081"/>
                  </a:cubicBezTo>
                  <a:cubicBezTo>
                    <a:pt x="124520" y="77104"/>
                    <a:pt x="124447" y="77116"/>
                    <a:pt x="124381" y="77116"/>
                  </a:cubicBezTo>
                  <a:cubicBezTo>
                    <a:pt x="124077" y="77116"/>
                    <a:pt x="123918" y="76879"/>
                    <a:pt x="124016" y="76498"/>
                  </a:cubicBezTo>
                  <a:cubicBezTo>
                    <a:pt x="124135" y="76021"/>
                    <a:pt x="124123" y="75557"/>
                    <a:pt x="124123" y="75081"/>
                  </a:cubicBezTo>
                  <a:cubicBezTo>
                    <a:pt x="124123" y="74771"/>
                    <a:pt x="124099" y="74474"/>
                    <a:pt x="124040" y="74164"/>
                  </a:cubicBezTo>
                  <a:cubicBezTo>
                    <a:pt x="123944" y="73747"/>
                    <a:pt x="123944" y="73319"/>
                    <a:pt x="124040" y="72890"/>
                  </a:cubicBezTo>
                  <a:cubicBezTo>
                    <a:pt x="124159" y="72402"/>
                    <a:pt x="124194" y="71902"/>
                    <a:pt x="124051" y="71414"/>
                  </a:cubicBezTo>
                  <a:cubicBezTo>
                    <a:pt x="123944" y="71092"/>
                    <a:pt x="124159" y="70818"/>
                    <a:pt x="124135" y="70509"/>
                  </a:cubicBezTo>
                  <a:cubicBezTo>
                    <a:pt x="124111" y="70235"/>
                    <a:pt x="123920" y="69973"/>
                    <a:pt x="124063" y="69675"/>
                  </a:cubicBezTo>
                  <a:cubicBezTo>
                    <a:pt x="124159" y="69473"/>
                    <a:pt x="124159" y="69247"/>
                    <a:pt x="124099" y="69044"/>
                  </a:cubicBezTo>
                  <a:cubicBezTo>
                    <a:pt x="124040" y="68806"/>
                    <a:pt x="124051" y="68580"/>
                    <a:pt x="124111" y="68354"/>
                  </a:cubicBezTo>
                  <a:cubicBezTo>
                    <a:pt x="124135" y="68235"/>
                    <a:pt x="124135" y="68104"/>
                    <a:pt x="124099" y="67997"/>
                  </a:cubicBezTo>
                  <a:cubicBezTo>
                    <a:pt x="123956" y="67627"/>
                    <a:pt x="123992" y="67246"/>
                    <a:pt x="123992" y="66865"/>
                  </a:cubicBezTo>
                  <a:cubicBezTo>
                    <a:pt x="123992" y="64544"/>
                    <a:pt x="123992" y="62210"/>
                    <a:pt x="123980" y="59877"/>
                  </a:cubicBezTo>
                  <a:cubicBezTo>
                    <a:pt x="123980" y="59543"/>
                    <a:pt x="124004" y="59210"/>
                    <a:pt x="123885" y="58888"/>
                  </a:cubicBezTo>
                  <a:cubicBezTo>
                    <a:pt x="123837" y="58734"/>
                    <a:pt x="123849" y="58555"/>
                    <a:pt x="123849" y="58388"/>
                  </a:cubicBezTo>
                  <a:lnTo>
                    <a:pt x="123849" y="54328"/>
                  </a:lnTo>
                  <a:cubicBezTo>
                    <a:pt x="123849" y="54233"/>
                    <a:pt x="123849" y="54138"/>
                    <a:pt x="123861" y="54042"/>
                  </a:cubicBezTo>
                  <a:cubicBezTo>
                    <a:pt x="123873" y="53816"/>
                    <a:pt x="123944" y="53721"/>
                    <a:pt x="124159" y="53721"/>
                  </a:cubicBezTo>
                  <a:cubicBezTo>
                    <a:pt x="124399" y="53721"/>
                    <a:pt x="124639" y="53705"/>
                    <a:pt x="124877" y="53705"/>
                  </a:cubicBezTo>
                  <a:close/>
                  <a:moveTo>
                    <a:pt x="176538" y="55422"/>
                  </a:moveTo>
                  <a:cubicBezTo>
                    <a:pt x="176611" y="55422"/>
                    <a:pt x="176684" y="55426"/>
                    <a:pt x="176748" y="55447"/>
                  </a:cubicBezTo>
                  <a:cubicBezTo>
                    <a:pt x="177070" y="55555"/>
                    <a:pt x="177396" y="55576"/>
                    <a:pt x="177721" y="55576"/>
                  </a:cubicBezTo>
                  <a:cubicBezTo>
                    <a:pt x="177937" y="55576"/>
                    <a:pt x="178153" y="55566"/>
                    <a:pt x="178368" y="55566"/>
                  </a:cubicBezTo>
                  <a:lnTo>
                    <a:pt x="190072" y="55566"/>
                  </a:lnTo>
                  <a:cubicBezTo>
                    <a:pt x="190189" y="55566"/>
                    <a:pt x="190307" y="55562"/>
                    <a:pt x="190424" y="55562"/>
                  </a:cubicBezTo>
                  <a:cubicBezTo>
                    <a:pt x="190639" y="55562"/>
                    <a:pt x="190852" y="55577"/>
                    <a:pt x="191060" y="55662"/>
                  </a:cubicBezTo>
                  <a:cubicBezTo>
                    <a:pt x="191117" y="55688"/>
                    <a:pt x="191175" y="55698"/>
                    <a:pt x="191235" y="55698"/>
                  </a:cubicBezTo>
                  <a:cubicBezTo>
                    <a:pt x="191337" y="55698"/>
                    <a:pt x="191443" y="55668"/>
                    <a:pt x="191548" y="55638"/>
                  </a:cubicBezTo>
                  <a:cubicBezTo>
                    <a:pt x="191737" y="55583"/>
                    <a:pt x="191930" y="55553"/>
                    <a:pt x="192122" y="55553"/>
                  </a:cubicBezTo>
                  <a:cubicBezTo>
                    <a:pt x="192305" y="55553"/>
                    <a:pt x="192487" y="55580"/>
                    <a:pt x="192667" y="55638"/>
                  </a:cubicBezTo>
                  <a:cubicBezTo>
                    <a:pt x="192905" y="55709"/>
                    <a:pt x="193143" y="55709"/>
                    <a:pt x="193382" y="55709"/>
                  </a:cubicBezTo>
                  <a:cubicBezTo>
                    <a:pt x="193885" y="55709"/>
                    <a:pt x="194388" y="55717"/>
                    <a:pt x="194890" y="55717"/>
                  </a:cubicBezTo>
                  <a:cubicBezTo>
                    <a:pt x="195266" y="55717"/>
                    <a:pt x="195640" y="55713"/>
                    <a:pt x="196013" y="55697"/>
                  </a:cubicBezTo>
                  <a:cubicBezTo>
                    <a:pt x="196038" y="55697"/>
                    <a:pt x="196063" y="55697"/>
                    <a:pt x="196088" y="55697"/>
                  </a:cubicBezTo>
                  <a:cubicBezTo>
                    <a:pt x="196643" y="55697"/>
                    <a:pt x="197169" y="55819"/>
                    <a:pt x="197715" y="55864"/>
                  </a:cubicBezTo>
                  <a:cubicBezTo>
                    <a:pt x="197846" y="55876"/>
                    <a:pt x="197942" y="55959"/>
                    <a:pt x="197954" y="56090"/>
                  </a:cubicBezTo>
                  <a:cubicBezTo>
                    <a:pt x="197965" y="56257"/>
                    <a:pt x="197965" y="56424"/>
                    <a:pt x="197965" y="56590"/>
                  </a:cubicBezTo>
                  <a:cubicBezTo>
                    <a:pt x="197965" y="63198"/>
                    <a:pt x="197965" y="69806"/>
                    <a:pt x="197965" y="76426"/>
                  </a:cubicBezTo>
                  <a:lnTo>
                    <a:pt x="197965" y="76569"/>
                  </a:lnTo>
                  <a:cubicBezTo>
                    <a:pt x="197954" y="77105"/>
                    <a:pt x="197942" y="77129"/>
                    <a:pt x="197394" y="77129"/>
                  </a:cubicBezTo>
                  <a:lnTo>
                    <a:pt x="175129" y="77129"/>
                  </a:lnTo>
                  <a:cubicBezTo>
                    <a:pt x="174796" y="77129"/>
                    <a:pt x="174474" y="77117"/>
                    <a:pt x="174141" y="77033"/>
                  </a:cubicBezTo>
                  <a:cubicBezTo>
                    <a:pt x="173968" y="76993"/>
                    <a:pt x="173784" y="76987"/>
                    <a:pt x="173597" y="76987"/>
                  </a:cubicBezTo>
                  <a:cubicBezTo>
                    <a:pt x="173507" y="76987"/>
                    <a:pt x="173418" y="76988"/>
                    <a:pt x="173328" y="76988"/>
                  </a:cubicBezTo>
                  <a:cubicBezTo>
                    <a:pt x="173269" y="76988"/>
                    <a:pt x="173211" y="76988"/>
                    <a:pt x="173153" y="76986"/>
                  </a:cubicBezTo>
                  <a:cubicBezTo>
                    <a:pt x="172938" y="76974"/>
                    <a:pt x="172855" y="76891"/>
                    <a:pt x="172843" y="76676"/>
                  </a:cubicBezTo>
                  <a:cubicBezTo>
                    <a:pt x="172831" y="76462"/>
                    <a:pt x="172831" y="76248"/>
                    <a:pt x="172831" y="76033"/>
                  </a:cubicBezTo>
                  <a:cubicBezTo>
                    <a:pt x="172831" y="72580"/>
                    <a:pt x="172831" y="69140"/>
                    <a:pt x="172819" y="65687"/>
                  </a:cubicBezTo>
                  <a:cubicBezTo>
                    <a:pt x="172819" y="65377"/>
                    <a:pt x="172843" y="65068"/>
                    <a:pt x="172736" y="64770"/>
                  </a:cubicBezTo>
                  <a:cubicBezTo>
                    <a:pt x="172677" y="64591"/>
                    <a:pt x="172688" y="64389"/>
                    <a:pt x="172688" y="64198"/>
                  </a:cubicBezTo>
                  <a:cubicBezTo>
                    <a:pt x="172688" y="61496"/>
                    <a:pt x="172688" y="58781"/>
                    <a:pt x="172688" y="56067"/>
                  </a:cubicBezTo>
                  <a:cubicBezTo>
                    <a:pt x="172688" y="55435"/>
                    <a:pt x="172700" y="55424"/>
                    <a:pt x="173319" y="55424"/>
                  </a:cubicBezTo>
                  <a:lnTo>
                    <a:pt x="176391" y="55424"/>
                  </a:lnTo>
                  <a:cubicBezTo>
                    <a:pt x="176439" y="55424"/>
                    <a:pt x="176488" y="55422"/>
                    <a:pt x="176538" y="55422"/>
                  </a:cubicBezTo>
                  <a:close/>
                  <a:moveTo>
                    <a:pt x="118982" y="53541"/>
                  </a:moveTo>
                  <a:cubicBezTo>
                    <a:pt x="119142" y="53541"/>
                    <a:pt x="119302" y="53565"/>
                    <a:pt x="119456" y="53614"/>
                  </a:cubicBezTo>
                  <a:cubicBezTo>
                    <a:pt x="119789" y="53709"/>
                    <a:pt x="120110" y="53697"/>
                    <a:pt x="120444" y="53709"/>
                  </a:cubicBezTo>
                  <a:cubicBezTo>
                    <a:pt x="120952" y="53709"/>
                    <a:pt x="121460" y="53704"/>
                    <a:pt x="121968" y="53704"/>
                  </a:cubicBezTo>
                  <a:cubicBezTo>
                    <a:pt x="122222" y="53704"/>
                    <a:pt x="122476" y="53705"/>
                    <a:pt x="122730" y="53709"/>
                  </a:cubicBezTo>
                  <a:cubicBezTo>
                    <a:pt x="123039" y="53721"/>
                    <a:pt x="123051" y="53757"/>
                    <a:pt x="123182" y="54066"/>
                  </a:cubicBezTo>
                  <a:cubicBezTo>
                    <a:pt x="123278" y="54316"/>
                    <a:pt x="123278" y="54578"/>
                    <a:pt x="123278" y="54828"/>
                  </a:cubicBezTo>
                  <a:lnTo>
                    <a:pt x="123278" y="59615"/>
                  </a:lnTo>
                  <a:cubicBezTo>
                    <a:pt x="123278" y="61091"/>
                    <a:pt x="123278" y="62555"/>
                    <a:pt x="123278" y="64032"/>
                  </a:cubicBezTo>
                  <a:cubicBezTo>
                    <a:pt x="123278" y="64460"/>
                    <a:pt x="123242" y="64889"/>
                    <a:pt x="123385" y="65306"/>
                  </a:cubicBezTo>
                  <a:cubicBezTo>
                    <a:pt x="123444" y="65461"/>
                    <a:pt x="123408" y="65639"/>
                    <a:pt x="123408" y="65806"/>
                  </a:cubicBezTo>
                  <a:cubicBezTo>
                    <a:pt x="123420" y="69318"/>
                    <a:pt x="123420" y="72842"/>
                    <a:pt x="123420" y="76367"/>
                  </a:cubicBezTo>
                  <a:cubicBezTo>
                    <a:pt x="123420" y="76510"/>
                    <a:pt x="123420" y="76652"/>
                    <a:pt x="123408" y="76795"/>
                  </a:cubicBezTo>
                  <a:cubicBezTo>
                    <a:pt x="123397" y="77021"/>
                    <a:pt x="123313" y="77105"/>
                    <a:pt x="123111" y="77117"/>
                  </a:cubicBezTo>
                  <a:cubicBezTo>
                    <a:pt x="122944" y="77129"/>
                    <a:pt x="122777" y="77129"/>
                    <a:pt x="122611" y="77129"/>
                  </a:cubicBezTo>
                  <a:lnTo>
                    <a:pt x="115908" y="77129"/>
                  </a:lnTo>
                  <a:cubicBezTo>
                    <a:pt x="115622" y="77129"/>
                    <a:pt x="115336" y="77129"/>
                    <a:pt x="115050" y="77045"/>
                  </a:cubicBezTo>
                  <a:cubicBezTo>
                    <a:pt x="114931" y="77003"/>
                    <a:pt x="114794" y="76997"/>
                    <a:pt x="114656" y="76997"/>
                  </a:cubicBezTo>
                  <a:cubicBezTo>
                    <a:pt x="114601" y="76997"/>
                    <a:pt x="114545" y="76998"/>
                    <a:pt x="114491" y="76998"/>
                  </a:cubicBezTo>
                  <a:cubicBezTo>
                    <a:pt x="112109" y="76986"/>
                    <a:pt x="109728" y="76986"/>
                    <a:pt x="107359" y="76986"/>
                  </a:cubicBezTo>
                  <a:cubicBezTo>
                    <a:pt x="107287" y="76986"/>
                    <a:pt x="107213" y="76980"/>
                    <a:pt x="107140" y="76980"/>
                  </a:cubicBezTo>
                  <a:cubicBezTo>
                    <a:pt x="107067" y="76980"/>
                    <a:pt x="106996" y="76986"/>
                    <a:pt x="106930" y="77010"/>
                  </a:cubicBezTo>
                  <a:cubicBezTo>
                    <a:pt x="106620" y="77116"/>
                    <a:pt x="106304" y="77135"/>
                    <a:pt x="105987" y="77135"/>
                  </a:cubicBezTo>
                  <a:cubicBezTo>
                    <a:pt x="105806" y="77135"/>
                    <a:pt x="105624" y="77129"/>
                    <a:pt x="105442" y="77129"/>
                  </a:cubicBezTo>
                  <a:lnTo>
                    <a:pt x="99667" y="77129"/>
                  </a:lnTo>
                  <a:cubicBezTo>
                    <a:pt x="99556" y="77129"/>
                    <a:pt x="99445" y="77134"/>
                    <a:pt x="99334" y="77134"/>
                  </a:cubicBezTo>
                  <a:cubicBezTo>
                    <a:pt x="99278" y="77134"/>
                    <a:pt x="99223" y="77133"/>
                    <a:pt x="99167" y="77129"/>
                  </a:cubicBezTo>
                  <a:cubicBezTo>
                    <a:pt x="98786" y="77117"/>
                    <a:pt x="98774" y="77105"/>
                    <a:pt x="98810" y="76724"/>
                  </a:cubicBezTo>
                  <a:cubicBezTo>
                    <a:pt x="98834" y="76533"/>
                    <a:pt x="98846" y="76343"/>
                    <a:pt x="98846" y="76152"/>
                  </a:cubicBezTo>
                  <a:lnTo>
                    <a:pt x="98846" y="69735"/>
                  </a:lnTo>
                  <a:cubicBezTo>
                    <a:pt x="98846" y="69449"/>
                    <a:pt x="98846" y="69163"/>
                    <a:pt x="98751" y="68890"/>
                  </a:cubicBezTo>
                  <a:cubicBezTo>
                    <a:pt x="98703" y="68711"/>
                    <a:pt x="98715" y="68509"/>
                    <a:pt x="98715" y="68318"/>
                  </a:cubicBezTo>
                  <a:cubicBezTo>
                    <a:pt x="98715" y="67306"/>
                    <a:pt x="98715" y="66282"/>
                    <a:pt x="98715" y="65258"/>
                  </a:cubicBezTo>
                  <a:cubicBezTo>
                    <a:pt x="98715" y="64996"/>
                    <a:pt x="98727" y="64734"/>
                    <a:pt x="98798" y="64484"/>
                  </a:cubicBezTo>
                  <a:cubicBezTo>
                    <a:pt x="98858" y="64258"/>
                    <a:pt x="98846" y="64008"/>
                    <a:pt x="98846" y="63770"/>
                  </a:cubicBezTo>
                  <a:cubicBezTo>
                    <a:pt x="98846" y="61198"/>
                    <a:pt x="98846" y="58638"/>
                    <a:pt x="98858" y="56067"/>
                  </a:cubicBezTo>
                  <a:cubicBezTo>
                    <a:pt x="98858" y="55709"/>
                    <a:pt x="98822" y="55352"/>
                    <a:pt x="98953" y="55007"/>
                  </a:cubicBezTo>
                  <a:cubicBezTo>
                    <a:pt x="99013" y="54876"/>
                    <a:pt x="98989" y="54721"/>
                    <a:pt x="98989" y="54578"/>
                  </a:cubicBezTo>
                  <a:cubicBezTo>
                    <a:pt x="99001" y="54412"/>
                    <a:pt x="98989" y="54245"/>
                    <a:pt x="98989" y="54078"/>
                  </a:cubicBezTo>
                  <a:cubicBezTo>
                    <a:pt x="99013" y="53614"/>
                    <a:pt x="99036" y="53578"/>
                    <a:pt x="99548" y="53566"/>
                  </a:cubicBezTo>
                  <a:lnTo>
                    <a:pt x="109252" y="53566"/>
                  </a:lnTo>
                  <a:cubicBezTo>
                    <a:pt x="109538" y="53566"/>
                    <a:pt x="109812" y="53566"/>
                    <a:pt x="110097" y="53661"/>
                  </a:cubicBezTo>
                  <a:cubicBezTo>
                    <a:pt x="110197" y="53695"/>
                    <a:pt x="110303" y="53702"/>
                    <a:pt x="110409" y="53702"/>
                  </a:cubicBezTo>
                  <a:cubicBezTo>
                    <a:pt x="110493" y="53702"/>
                    <a:pt x="110578" y="53697"/>
                    <a:pt x="110657" y="53697"/>
                  </a:cubicBezTo>
                  <a:cubicBezTo>
                    <a:pt x="110986" y="53700"/>
                    <a:pt x="111315" y="53701"/>
                    <a:pt x="111644" y="53701"/>
                  </a:cubicBezTo>
                  <a:cubicBezTo>
                    <a:pt x="112231" y="53701"/>
                    <a:pt x="112818" y="53698"/>
                    <a:pt x="113405" y="53698"/>
                  </a:cubicBezTo>
                  <a:cubicBezTo>
                    <a:pt x="113941" y="53698"/>
                    <a:pt x="114478" y="53700"/>
                    <a:pt x="115015" y="53709"/>
                  </a:cubicBezTo>
                  <a:cubicBezTo>
                    <a:pt x="115028" y="53709"/>
                    <a:pt x="115041" y="53710"/>
                    <a:pt x="115055" y="53710"/>
                  </a:cubicBezTo>
                  <a:cubicBezTo>
                    <a:pt x="115441" y="53710"/>
                    <a:pt x="115793" y="53562"/>
                    <a:pt x="116176" y="53562"/>
                  </a:cubicBezTo>
                  <a:cubicBezTo>
                    <a:pt x="116213" y="53562"/>
                    <a:pt x="116251" y="53563"/>
                    <a:pt x="116289" y="53566"/>
                  </a:cubicBezTo>
                  <a:cubicBezTo>
                    <a:pt x="116630" y="53597"/>
                    <a:pt x="116962" y="53718"/>
                    <a:pt x="117317" y="53718"/>
                  </a:cubicBezTo>
                  <a:cubicBezTo>
                    <a:pt x="117370" y="53718"/>
                    <a:pt x="117424" y="53715"/>
                    <a:pt x="117479" y="53709"/>
                  </a:cubicBezTo>
                  <a:cubicBezTo>
                    <a:pt x="117836" y="53673"/>
                    <a:pt x="118182" y="53721"/>
                    <a:pt x="118539" y="53602"/>
                  </a:cubicBezTo>
                  <a:cubicBezTo>
                    <a:pt x="118683" y="53562"/>
                    <a:pt x="118832" y="53541"/>
                    <a:pt x="118982" y="53541"/>
                  </a:cubicBezTo>
                  <a:close/>
                  <a:moveTo>
                    <a:pt x="205140" y="55844"/>
                  </a:moveTo>
                  <a:cubicBezTo>
                    <a:pt x="205192" y="55844"/>
                    <a:pt x="205242" y="55849"/>
                    <a:pt x="205288" y="55864"/>
                  </a:cubicBezTo>
                  <a:cubicBezTo>
                    <a:pt x="205644" y="55983"/>
                    <a:pt x="206004" y="56007"/>
                    <a:pt x="206366" y="56007"/>
                  </a:cubicBezTo>
                  <a:cubicBezTo>
                    <a:pt x="206621" y="56007"/>
                    <a:pt x="206877" y="55995"/>
                    <a:pt x="207133" y="55995"/>
                  </a:cubicBezTo>
                  <a:lnTo>
                    <a:pt x="218194" y="55995"/>
                  </a:lnTo>
                  <a:cubicBezTo>
                    <a:pt x="218408" y="55995"/>
                    <a:pt x="218623" y="55995"/>
                    <a:pt x="218837" y="56007"/>
                  </a:cubicBezTo>
                  <a:cubicBezTo>
                    <a:pt x="219004" y="56019"/>
                    <a:pt x="219087" y="56126"/>
                    <a:pt x="219099" y="56293"/>
                  </a:cubicBezTo>
                  <a:cubicBezTo>
                    <a:pt x="219111" y="56436"/>
                    <a:pt x="219111" y="56578"/>
                    <a:pt x="219111" y="56721"/>
                  </a:cubicBezTo>
                  <a:cubicBezTo>
                    <a:pt x="219111" y="61150"/>
                    <a:pt x="219111" y="65568"/>
                    <a:pt x="219111" y="69997"/>
                  </a:cubicBezTo>
                  <a:cubicBezTo>
                    <a:pt x="219099" y="70259"/>
                    <a:pt x="219099" y="70509"/>
                    <a:pt x="219028" y="70771"/>
                  </a:cubicBezTo>
                  <a:cubicBezTo>
                    <a:pt x="218968" y="70997"/>
                    <a:pt x="218968" y="71235"/>
                    <a:pt x="218968" y="71473"/>
                  </a:cubicBezTo>
                  <a:cubicBezTo>
                    <a:pt x="218956" y="72830"/>
                    <a:pt x="218968" y="74188"/>
                    <a:pt x="218956" y="75545"/>
                  </a:cubicBezTo>
                  <a:cubicBezTo>
                    <a:pt x="218956" y="76271"/>
                    <a:pt x="218956" y="76271"/>
                    <a:pt x="218194" y="76283"/>
                  </a:cubicBezTo>
                  <a:lnTo>
                    <a:pt x="216634" y="76283"/>
                  </a:lnTo>
                  <a:cubicBezTo>
                    <a:pt x="216525" y="76283"/>
                    <a:pt x="216416" y="76279"/>
                    <a:pt x="216307" y="76279"/>
                  </a:cubicBezTo>
                  <a:cubicBezTo>
                    <a:pt x="216108" y="76279"/>
                    <a:pt x="215910" y="76294"/>
                    <a:pt x="215718" y="76379"/>
                  </a:cubicBezTo>
                  <a:cubicBezTo>
                    <a:pt x="215670" y="76402"/>
                    <a:pt x="215622" y="76402"/>
                    <a:pt x="215575" y="76402"/>
                  </a:cubicBezTo>
                  <a:cubicBezTo>
                    <a:pt x="215521" y="76402"/>
                    <a:pt x="215467" y="76401"/>
                    <a:pt x="215413" y="76401"/>
                  </a:cubicBezTo>
                  <a:cubicBezTo>
                    <a:pt x="214635" y="76401"/>
                    <a:pt x="213867" y="76479"/>
                    <a:pt x="213098" y="76557"/>
                  </a:cubicBezTo>
                  <a:cubicBezTo>
                    <a:pt x="212598" y="76605"/>
                    <a:pt x="212098" y="76521"/>
                    <a:pt x="211610" y="76676"/>
                  </a:cubicBezTo>
                  <a:cubicBezTo>
                    <a:pt x="211529" y="76703"/>
                    <a:pt x="211443" y="76711"/>
                    <a:pt x="211355" y="76711"/>
                  </a:cubicBezTo>
                  <a:cubicBezTo>
                    <a:pt x="211250" y="76711"/>
                    <a:pt x="211142" y="76700"/>
                    <a:pt x="211038" y="76700"/>
                  </a:cubicBezTo>
                  <a:cubicBezTo>
                    <a:pt x="210693" y="76712"/>
                    <a:pt x="210336" y="76700"/>
                    <a:pt x="209979" y="76807"/>
                  </a:cubicBezTo>
                  <a:cubicBezTo>
                    <a:pt x="209848" y="76843"/>
                    <a:pt x="209708" y="76852"/>
                    <a:pt x="209565" y="76852"/>
                  </a:cubicBezTo>
                  <a:cubicBezTo>
                    <a:pt x="209422" y="76852"/>
                    <a:pt x="209276" y="76843"/>
                    <a:pt x="209133" y="76843"/>
                  </a:cubicBezTo>
                  <a:cubicBezTo>
                    <a:pt x="208681" y="76867"/>
                    <a:pt x="208229" y="76819"/>
                    <a:pt x="207788" y="76962"/>
                  </a:cubicBezTo>
                  <a:cubicBezTo>
                    <a:pt x="207712" y="76989"/>
                    <a:pt x="207629" y="76996"/>
                    <a:pt x="207543" y="76996"/>
                  </a:cubicBezTo>
                  <a:cubicBezTo>
                    <a:pt x="207440" y="76996"/>
                    <a:pt x="207332" y="76986"/>
                    <a:pt x="207228" y="76986"/>
                  </a:cubicBezTo>
                  <a:cubicBezTo>
                    <a:pt x="206824" y="76992"/>
                    <a:pt x="206419" y="76992"/>
                    <a:pt x="206014" y="76992"/>
                  </a:cubicBezTo>
                  <a:cubicBezTo>
                    <a:pt x="205609" y="76992"/>
                    <a:pt x="205204" y="76992"/>
                    <a:pt x="204800" y="76998"/>
                  </a:cubicBezTo>
                  <a:cubicBezTo>
                    <a:pt x="204581" y="76998"/>
                    <a:pt x="204361" y="76988"/>
                    <a:pt x="204143" y="76988"/>
                  </a:cubicBezTo>
                  <a:cubicBezTo>
                    <a:pt x="203816" y="76988"/>
                    <a:pt x="203490" y="77010"/>
                    <a:pt x="203168" y="77117"/>
                  </a:cubicBezTo>
                  <a:cubicBezTo>
                    <a:pt x="203123" y="77132"/>
                    <a:pt x="203072" y="77136"/>
                    <a:pt x="203020" y="77136"/>
                  </a:cubicBezTo>
                  <a:cubicBezTo>
                    <a:pt x="202951" y="77136"/>
                    <a:pt x="202879" y="77129"/>
                    <a:pt x="202811" y="77129"/>
                  </a:cubicBezTo>
                  <a:lnTo>
                    <a:pt x="199323" y="77129"/>
                  </a:lnTo>
                  <a:cubicBezTo>
                    <a:pt x="199180" y="77129"/>
                    <a:pt x="199037" y="77117"/>
                    <a:pt x="198894" y="77105"/>
                  </a:cubicBezTo>
                  <a:cubicBezTo>
                    <a:pt x="198787" y="77093"/>
                    <a:pt x="198716" y="77010"/>
                    <a:pt x="198704" y="76914"/>
                  </a:cubicBezTo>
                  <a:cubicBezTo>
                    <a:pt x="198692" y="76700"/>
                    <a:pt x="198680" y="76486"/>
                    <a:pt x="198680" y="76271"/>
                  </a:cubicBezTo>
                  <a:lnTo>
                    <a:pt x="198680" y="66996"/>
                  </a:lnTo>
                  <a:cubicBezTo>
                    <a:pt x="198680" y="63925"/>
                    <a:pt x="198680" y="60853"/>
                    <a:pt x="198680" y="57781"/>
                  </a:cubicBezTo>
                  <a:cubicBezTo>
                    <a:pt x="198680" y="57424"/>
                    <a:pt x="198716" y="57067"/>
                    <a:pt x="198573" y="56733"/>
                  </a:cubicBezTo>
                  <a:cubicBezTo>
                    <a:pt x="198549" y="56686"/>
                    <a:pt x="198549" y="56638"/>
                    <a:pt x="198549" y="56590"/>
                  </a:cubicBezTo>
                  <a:cubicBezTo>
                    <a:pt x="198516" y="55934"/>
                    <a:pt x="198543" y="55851"/>
                    <a:pt x="199074" y="55851"/>
                  </a:cubicBezTo>
                  <a:cubicBezTo>
                    <a:pt x="199121" y="55851"/>
                    <a:pt x="199172" y="55851"/>
                    <a:pt x="199227" y="55852"/>
                  </a:cubicBezTo>
                  <a:lnTo>
                    <a:pt x="204931" y="55852"/>
                  </a:lnTo>
                  <a:cubicBezTo>
                    <a:pt x="204999" y="55852"/>
                    <a:pt x="205071" y="55844"/>
                    <a:pt x="205140" y="55844"/>
                  </a:cubicBezTo>
                  <a:close/>
                  <a:moveTo>
                    <a:pt x="97852" y="53565"/>
                  </a:moveTo>
                  <a:cubicBezTo>
                    <a:pt x="98190" y="53565"/>
                    <a:pt x="98275" y="53662"/>
                    <a:pt x="98286" y="54054"/>
                  </a:cubicBezTo>
                  <a:cubicBezTo>
                    <a:pt x="98286" y="55054"/>
                    <a:pt x="98286" y="56055"/>
                    <a:pt x="98286" y="57055"/>
                  </a:cubicBezTo>
                  <a:cubicBezTo>
                    <a:pt x="98286" y="57126"/>
                    <a:pt x="98298" y="57210"/>
                    <a:pt x="98274" y="57269"/>
                  </a:cubicBezTo>
                  <a:cubicBezTo>
                    <a:pt x="98060" y="58019"/>
                    <a:pt x="98143" y="58781"/>
                    <a:pt x="98143" y="59543"/>
                  </a:cubicBezTo>
                  <a:cubicBezTo>
                    <a:pt x="98143" y="65091"/>
                    <a:pt x="98143" y="70628"/>
                    <a:pt x="98143" y="76176"/>
                  </a:cubicBezTo>
                  <a:cubicBezTo>
                    <a:pt x="98143" y="77086"/>
                    <a:pt x="98199" y="77142"/>
                    <a:pt x="97509" y="77142"/>
                  </a:cubicBezTo>
                  <a:cubicBezTo>
                    <a:pt x="97414" y="77142"/>
                    <a:pt x="97305" y="77141"/>
                    <a:pt x="97179" y="77141"/>
                  </a:cubicBezTo>
                  <a:lnTo>
                    <a:pt x="86821" y="77141"/>
                  </a:lnTo>
                  <a:cubicBezTo>
                    <a:pt x="86511" y="77141"/>
                    <a:pt x="86213" y="77141"/>
                    <a:pt x="85904" y="77224"/>
                  </a:cubicBezTo>
                  <a:cubicBezTo>
                    <a:pt x="85742" y="77266"/>
                    <a:pt x="85575" y="77272"/>
                    <a:pt x="85405" y="77272"/>
                  </a:cubicBezTo>
                  <a:cubicBezTo>
                    <a:pt x="85337" y="77272"/>
                    <a:pt x="85269" y="77272"/>
                    <a:pt x="85201" y="77272"/>
                  </a:cubicBezTo>
                  <a:cubicBezTo>
                    <a:pt x="83011" y="77272"/>
                    <a:pt x="80820" y="77272"/>
                    <a:pt x="78629" y="77283"/>
                  </a:cubicBezTo>
                  <a:cubicBezTo>
                    <a:pt x="78572" y="77283"/>
                    <a:pt x="78515" y="77283"/>
                    <a:pt x="78458" y="77283"/>
                  </a:cubicBezTo>
                  <a:cubicBezTo>
                    <a:pt x="78229" y="77283"/>
                    <a:pt x="78003" y="77291"/>
                    <a:pt x="77784" y="77367"/>
                  </a:cubicBezTo>
                  <a:cubicBezTo>
                    <a:pt x="77629" y="77414"/>
                    <a:pt x="77450" y="77414"/>
                    <a:pt x="77284" y="77414"/>
                  </a:cubicBezTo>
                  <a:cubicBezTo>
                    <a:pt x="76196" y="77414"/>
                    <a:pt x="75103" y="77420"/>
                    <a:pt x="74009" y="77420"/>
                  </a:cubicBezTo>
                  <a:cubicBezTo>
                    <a:pt x="73462" y="77420"/>
                    <a:pt x="72914" y="77418"/>
                    <a:pt x="72366" y="77414"/>
                  </a:cubicBezTo>
                  <a:cubicBezTo>
                    <a:pt x="71723" y="77414"/>
                    <a:pt x="71712" y="77414"/>
                    <a:pt x="71712" y="76783"/>
                  </a:cubicBezTo>
                  <a:cubicBezTo>
                    <a:pt x="71712" y="74783"/>
                    <a:pt x="71712" y="72783"/>
                    <a:pt x="71712" y="70783"/>
                  </a:cubicBezTo>
                  <a:lnTo>
                    <a:pt x="71723" y="70783"/>
                  </a:lnTo>
                  <a:cubicBezTo>
                    <a:pt x="71723" y="68858"/>
                    <a:pt x="71723" y="66933"/>
                    <a:pt x="71723" y="65008"/>
                  </a:cubicBezTo>
                  <a:cubicBezTo>
                    <a:pt x="71723" y="64675"/>
                    <a:pt x="71712" y="64353"/>
                    <a:pt x="71819" y="64020"/>
                  </a:cubicBezTo>
                  <a:cubicBezTo>
                    <a:pt x="71878" y="63817"/>
                    <a:pt x="71854" y="63591"/>
                    <a:pt x="71854" y="63377"/>
                  </a:cubicBezTo>
                  <a:cubicBezTo>
                    <a:pt x="71866" y="62305"/>
                    <a:pt x="71866" y="61246"/>
                    <a:pt x="71866" y="60174"/>
                  </a:cubicBezTo>
                  <a:cubicBezTo>
                    <a:pt x="71866" y="59769"/>
                    <a:pt x="71866" y="59365"/>
                    <a:pt x="71973" y="58972"/>
                  </a:cubicBezTo>
                  <a:cubicBezTo>
                    <a:pt x="72045" y="58674"/>
                    <a:pt x="71997" y="58353"/>
                    <a:pt x="72009" y="58043"/>
                  </a:cubicBezTo>
                  <a:cubicBezTo>
                    <a:pt x="72021" y="57638"/>
                    <a:pt x="71973" y="57233"/>
                    <a:pt x="72116" y="56840"/>
                  </a:cubicBezTo>
                  <a:cubicBezTo>
                    <a:pt x="72176" y="56674"/>
                    <a:pt x="72164" y="56459"/>
                    <a:pt x="72140" y="56269"/>
                  </a:cubicBezTo>
                  <a:cubicBezTo>
                    <a:pt x="72093" y="55769"/>
                    <a:pt x="72283" y="55293"/>
                    <a:pt x="72319" y="54793"/>
                  </a:cubicBezTo>
                  <a:cubicBezTo>
                    <a:pt x="72319" y="54662"/>
                    <a:pt x="72426" y="54578"/>
                    <a:pt x="72557" y="54578"/>
                  </a:cubicBezTo>
                  <a:cubicBezTo>
                    <a:pt x="72986" y="54566"/>
                    <a:pt x="73414" y="54566"/>
                    <a:pt x="73843" y="54566"/>
                  </a:cubicBezTo>
                  <a:cubicBezTo>
                    <a:pt x="73910" y="54565"/>
                    <a:pt x="73977" y="54564"/>
                    <a:pt x="74044" y="54564"/>
                  </a:cubicBezTo>
                  <a:cubicBezTo>
                    <a:pt x="74116" y="54564"/>
                    <a:pt x="74187" y="54565"/>
                    <a:pt x="74258" y="54565"/>
                  </a:cubicBezTo>
                  <a:cubicBezTo>
                    <a:pt x="74571" y="54565"/>
                    <a:pt x="74882" y="54555"/>
                    <a:pt x="75188" y="54447"/>
                  </a:cubicBezTo>
                  <a:cubicBezTo>
                    <a:pt x="75266" y="54423"/>
                    <a:pt x="75349" y="54418"/>
                    <a:pt x="75434" y="54418"/>
                  </a:cubicBezTo>
                  <a:cubicBezTo>
                    <a:pt x="75519" y="54418"/>
                    <a:pt x="75605" y="54423"/>
                    <a:pt x="75688" y="54423"/>
                  </a:cubicBezTo>
                  <a:lnTo>
                    <a:pt x="77319" y="54423"/>
                  </a:lnTo>
                  <a:cubicBezTo>
                    <a:pt x="77376" y="54423"/>
                    <a:pt x="77432" y="54424"/>
                    <a:pt x="77488" y="54424"/>
                  </a:cubicBezTo>
                  <a:cubicBezTo>
                    <a:pt x="77741" y="54424"/>
                    <a:pt x="77993" y="54416"/>
                    <a:pt x="78236" y="54328"/>
                  </a:cubicBezTo>
                  <a:cubicBezTo>
                    <a:pt x="78391" y="54281"/>
                    <a:pt x="78570" y="54292"/>
                    <a:pt x="78736" y="54281"/>
                  </a:cubicBezTo>
                  <a:cubicBezTo>
                    <a:pt x="79403" y="54257"/>
                    <a:pt x="80058" y="54316"/>
                    <a:pt x="80725" y="54162"/>
                  </a:cubicBezTo>
                  <a:cubicBezTo>
                    <a:pt x="80862" y="54127"/>
                    <a:pt x="81005" y="54117"/>
                    <a:pt x="81151" y="54117"/>
                  </a:cubicBezTo>
                  <a:cubicBezTo>
                    <a:pt x="81360" y="54117"/>
                    <a:pt x="81574" y="54138"/>
                    <a:pt x="81784" y="54138"/>
                  </a:cubicBezTo>
                  <a:cubicBezTo>
                    <a:pt x="82141" y="54126"/>
                    <a:pt x="82499" y="54150"/>
                    <a:pt x="82844" y="54031"/>
                  </a:cubicBezTo>
                  <a:cubicBezTo>
                    <a:pt x="82943" y="53997"/>
                    <a:pt x="83050" y="53990"/>
                    <a:pt x="83157" y="53990"/>
                  </a:cubicBezTo>
                  <a:cubicBezTo>
                    <a:pt x="83244" y="53990"/>
                    <a:pt x="83331" y="53995"/>
                    <a:pt x="83415" y="53995"/>
                  </a:cubicBezTo>
                  <a:lnTo>
                    <a:pt x="85058" y="53995"/>
                  </a:lnTo>
                  <a:cubicBezTo>
                    <a:pt x="85297" y="53995"/>
                    <a:pt x="85523" y="53983"/>
                    <a:pt x="85761" y="53911"/>
                  </a:cubicBezTo>
                  <a:cubicBezTo>
                    <a:pt x="85963" y="53864"/>
                    <a:pt x="86178" y="53864"/>
                    <a:pt x="86392" y="53852"/>
                  </a:cubicBezTo>
                  <a:lnTo>
                    <a:pt x="88535" y="53852"/>
                  </a:lnTo>
                  <a:cubicBezTo>
                    <a:pt x="88603" y="53852"/>
                    <a:pt x="88670" y="53852"/>
                    <a:pt x="88737" y="53852"/>
                  </a:cubicBezTo>
                  <a:cubicBezTo>
                    <a:pt x="89074" y="53852"/>
                    <a:pt x="89410" y="53844"/>
                    <a:pt x="89738" y="53745"/>
                  </a:cubicBezTo>
                  <a:cubicBezTo>
                    <a:pt x="89843" y="53712"/>
                    <a:pt x="89960" y="53704"/>
                    <a:pt x="90080" y="53704"/>
                  </a:cubicBezTo>
                  <a:cubicBezTo>
                    <a:pt x="90176" y="53704"/>
                    <a:pt x="90273" y="53709"/>
                    <a:pt x="90369" y="53709"/>
                  </a:cubicBezTo>
                  <a:lnTo>
                    <a:pt x="96441" y="53709"/>
                  </a:lnTo>
                  <a:cubicBezTo>
                    <a:pt x="96561" y="53709"/>
                    <a:pt x="96681" y="53713"/>
                    <a:pt x="96801" y="53713"/>
                  </a:cubicBezTo>
                  <a:cubicBezTo>
                    <a:pt x="97061" y="53713"/>
                    <a:pt x="97319" y="53696"/>
                    <a:pt x="97572" y="53590"/>
                  </a:cubicBezTo>
                  <a:cubicBezTo>
                    <a:pt x="97631" y="53566"/>
                    <a:pt x="97715" y="53578"/>
                    <a:pt x="97786" y="53566"/>
                  </a:cubicBezTo>
                  <a:cubicBezTo>
                    <a:pt x="97809" y="53566"/>
                    <a:pt x="97831" y="53565"/>
                    <a:pt x="97852" y="53565"/>
                  </a:cubicBezTo>
                  <a:close/>
                  <a:moveTo>
                    <a:pt x="71354" y="54566"/>
                  </a:moveTo>
                  <a:cubicBezTo>
                    <a:pt x="71628" y="54578"/>
                    <a:pt x="71712" y="54650"/>
                    <a:pt x="71712" y="54912"/>
                  </a:cubicBezTo>
                  <a:cubicBezTo>
                    <a:pt x="71712" y="55293"/>
                    <a:pt x="71771" y="55674"/>
                    <a:pt x="71640" y="56043"/>
                  </a:cubicBezTo>
                  <a:cubicBezTo>
                    <a:pt x="71604" y="56126"/>
                    <a:pt x="71581" y="56233"/>
                    <a:pt x="71581" y="56317"/>
                  </a:cubicBezTo>
                  <a:cubicBezTo>
                    <a:pt x="71664" y="57412"/>
                    <a:pt x="71414" y="58495"/>
                    <a:pt x="71438" y="59591"/>
                  </a:cubicBezTo>
                  <a:cubicBezTo>
                    <a:pt x="71438" y="60043"/>
                    <a:pt x="71438" y="60496"/>
                    <a:pt x="71438" y="60948"/>
                  </a:cubicBezTo>
                  <a:cubicBezTo>
                    <a:pt x="71426" y="61234"/>
                    <a:pt x="71426" y="61508"/>
                    <a:pt x="71342" y="61793"/>
                  </a:cubicBezTo>
                  <a:cubicBezTo>
                    <a:pt x="71283" y="62043"/>
                    <a:pt x="71295" y="62317"/>
                    <a:pt x="71295" y="62567"/>
                  </a:cubicBezTo>
                  <a:cubicBezTo>
                    <a:pt x="71295" y="67211"/>
                    <a:pt x="71295" y="71854"/>
                    <a:pt x="71295" y="76498"/>
                  </a:cubicBezTo>
                  <a:cubicBezTo>
                    <a:pt x="71295" y="76712"/>
                    <a:pt x="71295" y="76926"/>
                    <a:pt x="71283" y="77141"/>
                  </a:cubicBezTo>
                  <a:cubicBezTo>
                    <a:pt x="71271" y="77307"/>
                    <a:pt x="71164" y="77402"/>
                    <a:pt x="71009" y="77402"/>
                  </a:cubicBezTo>
                  <a:cubicBezTo>
                    <a:pt x="70819" y="77414"/>
                    <a:pt x="70628" y="77414"/>
                    <a:pt x="70438" y="77414"/>
                  </a:cubicBezTo>
                  <a:cubicBezTo>
                    <a:pt x="68485" y="77426"/>
                    <a:pt x="66532" y="77426"/>
                    <a:pt x="64580" y="77426"/>
                  </a:cubicBezTo>
                  <a:lnTo>
                    <a:pt x="58793" y="77426"/>
                  </a:lnTo>
                  <a:cubicBezTo>
                    <a:pt x="58691" y="77426"/>
                    <a:pt x="58589" y="77424"/>
                    <a:pt x="58487" y="77424"/>
                  </a:cubicBezTo>
                  <a:cubicBezTo>
                    <a:pt x="58233" y="77424"/>
                    <a:pt x="57980" y="77437"/>
                    <a:pt x="57734" y="77522"/>
                  </a:cubicBezTo>
                  <a:cubicBezTo>
                    <a:pt x="57634" y="77555"/>
                    <a:pt x="57528" y="77562"/>
                    <a:pt x="57420" y="77562"/>
                  </a:cubicBezTo>
                  <a:cubicBezTo>
                    <a:pt x="57334" y="77562"/>
                    <a:pt x="57247" y="77557"/>
                    <a:pt x="57162" y="77557"/>
                  </a:cubicBezTo>
                  <a:cubicBezTo>
                    <a:pt x="56650" y="77563"/>
                    <a:pt x="56138" y="77563"/>
                    <a:pt x="55626" y="77563"/>
                  </a:cubicBezTo>
                  <a:cubicBezTo>
                    <a:pt x="55114" y="77563"/>
                    <a:pt x="54602" y="77563"/>
                    <a:pt x="54090" y="77569"/>
                  </a:cubicBezTo>
                  <a:cubicBezTo>
                    <a:pt x="53951" y="77569"/>
                    <a:pt x="53811" y="77565"/>
                    <a:pt x="53670" y="77565"/>
                  </a:cubicBezTo>
                  <a:cubicBezTo>
                    <a:pt x="53389" y="77565"/>
                    <a:pt x="53106" y="77581"/>
                    <a:pt x="52828" y="77676"/>
                  </a:cubicBezTo>
                  <a:cubicBezTo>
                    <a:pt x="52758" y="77703"/>
                    <a:pt x="52683" y="77711"/>
                    <a:pt x="52606" y="77711"/>
                  </a:cubicBezTo>
                  <a:cubicBezTo>
                    <a:pt x="52514" y="77711"/>
                    <a:pt x="52419" y="77700"/>
                    <a:pt x="52328" y="77700"/>
                  </a:cubicBezTo>
                  <a:cubicBezTo>
                    <a:pt x="51995" y="77706"/>
                    <a:pt x="51661" y="77706"/>
                    <a:pt x="51328" y="77706"/>
                  </a:cubicBezTo>
                  <a:cubicBezTo>
                    <a:pt x="50995" y="77706"/>
                    <a:pt x="50661" y="77706"/>
                    <a:pt x="50328" y="77712"/>
                  </a:cubicBezTo>
                  <a:cubicBezTo>
                    <a:pt x="50091" y="77712"/>
                    <a:pt x="49855" y="77700"/>
                    <a:pt x="49619" y="77700"/>
                  </a:cubicBezTo>
                  <a:cubicBezTo>
                    <a:pt x="49285" y="77700"/>
                    <a:pt x="48953" y="77724"/>
                    <a:pt x="48625" y="77843"/>
                  </a:cubicBezTo>
                  <a:cubicBezTo>
                    <a:pt x="48587" y="77842"/>
                    <a:pt x="48549" y="77841"/>
                    <a:pt x="48511" y="77841"/>
                  </a:cubicBezTo>
                  <a:cubicBezTo>
                    <a:pt x="47840" y="77841"/>
                    <a:pt x="47169" y="78007"/>
                    <a:pt x="46491" y="78007"/>
                  </a:cubicBezTo>
                  <a:cubicBezTo>
                    <a:pt x="46401" y="78007"/>
                    <a:pt x="46311" y="78004"/>
                    <a:pt x="46220" y="77998"/>
                  </a:cubicBezTo>
                  <a:cubicBezTo>
                    <a:pt x="46164" y="77994"/>
                    <a:pt x="46108" y="77992"/>
                    <a:pt x="46053" y="77992"/>
                  </a:cubicBezTo>
                  <a:cubicBezTo>
                    <a:pt x="45754" y="77992"/>
                    <a:pt x="45462" y="78041"/>
                    <a:pt x="45161" y="78081"/>
                  </a:cubicBezTo>
                  <a:cubicBezTo>
                    <a:pt x="44923" y="78118"/>
                    <a:pt x="44681" y="78129"/>
                    <a:pt x="44438" y="78129"/>
                  </a:cubicBezTo>
                  <a:cubicBezTo>
                    <a:pt x="44134" y="78129"/>
                    <a:pt x="43828" y="78112"/>
                    <a:pt x="43529" y="78105"/>
                  </a:cubicBezTo>
                  <a:cubicBezTo>
                    <a:pt x="43387" y="78105"/>
                    <a:pt x="43327" y="77998"/>
                    <a:pt x="43303" y="77867"/>
                  </a:cubicBezTo>
                  <a:cubicBezTo>
                    <a:pt x="43303" y="77795"/>
                    <a:pt x="43291" y="77724"/>
                    <a:pt x="43303" y="77653"/>
                  </a:cubicBezTo>
                  <a:cubicBezTo>
                    <a:pt x="43529" y="76938"/>
                    <a:pt x="43398" y="76188"/>
                    <a:pt x="43434" y="75462"/>
                  </a:cubicBezTo>
                  <a:cubicBezTo>
                    <a:pt x="43458" y="75057"/>
                    <a:pt x="43410" y="74652"/>
                    <a:pt x="43541" y="74259"/>
                  </a:cubicBezTo>
                  <a:cubicBezTo>
                    <a:pt x="43601" y="74081"/>
                    <a:pt x="43577" y="73878"/>
                    <a:pt x="43577" y="73688"/>
                  </a:cubicBezTo>
                  <a:cubicBezTo>
                    <a:pt x="43577" y="72735"/>
                    <a:pt x="43577" y="71783"/>
                    <a:pt x="43577" y="70830"/>
                  </a:cubicBezTo>
                  <a:cubicBezTo>
                    <a:pt x="43589" y="70342"/>
                    <a:pt x="43541" y="69842"/>
                    <a:pt x="43696" y="69354"/>
                  </a:cubicBezTo>
                  <a:cubicBezTo>
                    <a:pt x="43744" y="69199"/>
                    <a:pt x="43720" y="69021"/>
                    <a:pt x="43720" y="68854"/>
                  </a:cubicBezTo>
                  <a:cubicBezTo>
                    <a:pt x="43720" y="68235"/>
                    <a:pt x="43720" y="67616"/>
                    <a:pt x="43720" y="66996"/>
                  </a:cubicBezTo>
                  <a:cubicBezTo>
                    <a:pt x="43720" y="66735"/>
                    <a:pt x="43708" y="66473"/>
                    <a:pt x="43803" y="66223"/>
                  </a:cubicBezTo>
                  <a:cubicBezTo>
                    <a:pt x="43839" y="66151"/>
                    <a:pt x="43851" y="66080"/>
                    <a:pt x="43851" y="66008"/>
                  </a:cubicBezTo>
                  <a:cubicBezTo>
                    <a:pt x="43815" y="65080"/>
                    <a:pt x="43994" y="64163"/>
                    <a:pt x="43994" y="63246"/>
                  </a:cubicBezTo>
                  <a:cubicBezTo>
                    <a:pt x="44030" y="61079"/>
                    <a:pt x="44006" y="58912"/>
                    <a:pt x="44006" y="56745"/>
                  </a:cubicBezTo>
                  <a:cubicBezTo>
                    <a:pt x="44018" y="55864"/>
                    <a:pt x="44030" y="55852"/>
                    <a:pt x="44875" y="55852"/>
                  </a:cubicBezTo>
                  <a:cubicBezTo>
                    <a:pt x="45196" y="55846"/>
                    <a:pt x="45518" y="55846"/>
                    <a:pt x="45839" y="55846"/>
                  </a:cubicBezTo>
                  <a:cubicBezTo>
                    <a:pt x="46161" y="55846"/>
                    <a:pt x="46482" y="55846"/>
                    <a:pt x="46804" y="55840"/>
                  </a:cubicBezTo>
                  <a:cubicBezTo>
                    <a:pt x="46906" y="55840"/>
                    <a:pt x="47007" y="55842"/>
                    <a:pt x="47107" y="55842"/>
                  </a:cubicBezTo>
                  <a:cubicBezTo>
                    <a:pt x="47359" y="55842"/>
                    <a:pt x="47608" y="55830"/>
                    <a:pt x="47863" y="55745"/>
                  </a:cubicBezTo>
                  <a:cubicBezTo>
                    <a:pt x="47943" y="55712"/>
                    <a:pt x="48033" y="55705"/>
                    <a:pt x="48126" y="55705"/>
                  </a:cubicBezTo>
                  <a:cubicBezTo>
                    <a:pt x="48201" y="55705"/>
                    <a:pt x="48277" y="55709"/>
                    <a:pt x="48351" y="55709"/>
                  </a:cubicBezTo>
                  <a:cubicBezTo>
                    <a:pt x="48649" y="55703"/>
                    <a:pt x="48947" y="55703"/>
                    <a:pt x="49244" y="55703"/>
                  </a:cubicBezTo>
                  <a:cubicBezTo>
                    <a:pt x="49542" y="55703"/>
                    <a:pt x="49840" y="55703"/>
                    <a:pt x="50137" y="55697"/>
                  </a:cubicBezTo>
                  <a:cubicBezTo>
                    <a:pt x="50249" y="55697"/>
                    <a:pt x="50360" y="55701"/>
                    <a:pt x="50470" y="55701"/>
                  </a:cubicBezTo>
                  <a:cubicBezTo>
                    <a:pt x="50692" y="55701"/>
                    <a:pt x="50911" y="55686"/>
                    <a:pt x="51126" y="55590"/>
                  </a:cubicBezTo>
                  <a:cubicBezTo>
                    <a:pt x="51185" y="55566"/>
                    <a:pt x="51269" y="55566"/>
                    <a:pt x="51340" y="55566"/>
                  </a:cubicBezTo>
                  <a:cubicBezTo>
                    <a:pt x="51438" y="55570"/>
                    <a:pt x="51536" y="55572"/>
                    <a:pt x="51634" y="55572"/>
                  </a:cubicBezTo>
                  <a:cubicBezTo>
                    <a:pt x="52606" y="55572"/>
                    <a:pt x="53565" y="55400"/>
                    <a:pt x="54536" y="55400"/>
                  </a:cubicBezTo>
                  <a:cubicBezTo>
                    <a:pt x="54677" y="55400"/>
                    <a:pt x="54818" y="55403"/>
                    <a:pt x="54959" y="55412"/>
                  </a:cubicBezTo>
                  <a:cubicBezTo>
                    <a:pt x="55085" y="55419"/>
                    <a:pt x="55210" y="55424"/>
                    <a:pt x="55334" y="55424"/>
                  </a:cubicBezTo>
                  <a:cubicBezTo>
                    <a:pt x="55613" y="55424"/>
                    <a:pt x="55890" y="55399"/>
                    <a:pt x="56162" y="55316"/>
                  </a:cubicBezTo>
                  <a:cubicBezTo>
                    <a:pt x="56263" y="55281"/>
                    <a:pt x="56370" y="55272"/>
                    <a:pt x="56479" y="55272"/>
                  </a:cubicBezTo>
                  <a:cubicBezTo>
                    <a:pt x="56588" y="55272"/>
                    <a:pt x="56698" y="55281"/>
                    <a:pt x="56805" y="55281"/>
                  </a:cubicBezTo>
                  <a:cubicBezTo>
                    <a:pt x="57484" y="55257"/>
                    <a:pt x="58174" y="55316"/>
                    <a:pt x="58865" y="55162"/>
                  </a:cubicBezTo>
                  <a:cubicBezTo>
                    <a:pt x="59017" y="55124"/>
                    <a:pt x="59175" y="55112"/>
                    <a:pt x="59336" y="55112"/>
                  </a:cubicBezTo>
                  <a:cubicBezTo>
                    <a:pt x="59577" y="55112"/>
                    <a:pt x="59824" y="55138"/>
                    <a:pt x="60067" y="55138"/>
                  </a:cubicBezTo>
                  <a:cubicBezTo>
                    <a:pt x="60118" y="55136"/>
                    <a:pt x="60169" y="55136"/>
                    <a:pt x="60220" y="55136"/>
                  </a:cubicBezTo>
                  <a:cubicBezTo>
                    <a:pt x="60288" y="55136"/>
                    <a:pt x="60356" y="55137"/>
                    <a:pt x="60424" y="55137"/>
                  </a:cubicBezTo>
                  <a:cubicBezTo>
                    <a:pt x="60661" y="55137"/>
                    <a:pt x="60897" y="55126"/>
                    <a:pt x="61127" y="55031"/>
                  </a:cubicBezTo>
                  <a:cubicBezTo>
                    <a:pt x="61186" y="54995"/>
                    <a:pt x="61270" y="54995"/>
                    <a:pt x="61341" y="54995"/>
                  </a:cubicBezTo>
                  <a:cubicBezTo>
                    <a:pt x="61467" y="55003"/>
                    <a:pt x="61593" y="55007"/>
                    <a:pt x="61718" y="55007"/>
                  </a:cubicBezTo>
                  <a:cubicBezTo>
                    <a:pt x="62601" y="55007"/>
                    <a:pt x="63472" y="54832"/>
                    <a:pt x="64355" y="54832"/>
                  </a:cubicBezTo>
                  <a:cubicBezTo>
                    <a:pt x="64461" y="54832"/>
                    <a:pt x="64568" y="54834"/>
                    <a:pt x="64675" y="54840"/>
                  </a:cubicBezTo>
                  <a:cubicBezTo>
                    <a:pt x="64755" y="54847"/>
                    <a:pt x="64835" y="54851"/>
                    <a:pt x="64915" y="54851"/>
                  </a:cubicBezTo>
                  <a:cubicBezTo>
                    <a:pt x="65120" y="54851"/>
                    <a:pt x="65323" y="54825"/>
                    <a:pt x="65520" y="54757"/>
                  </a:cubicBezTo>
                  <a:cubicBezTo>
                    <a:pt x="65648" y="54714"/>
                    <a:pt x="65788" y="54708"/>
                    <a:pt x="65926" y="54708"/>
                  </a:cubicBezTo>
                  <a:cubicBezTo>
                    <a:pt x="65982" y="54708"/>
                    <a:pt x="66037" y="54709"/>
                    <a:pt x="66092" y="54709"/>
                  </a:cubicBezTo>
                  <a:cubicBezTo>
                    <a:pt x="66330" y="54703"/>
                    <a:pt x="66568" y="54703"/>
                    <a:pt x="66806" y="54703"/>
                  </a:cubicBezTo>
                  <a:cubicBezTo>
                    <a:pt x="67044" y="54703"/>
                    <a:pt x="67282" y="54703"/>
                    <a:pt x="67521" y="54697"/>
                  </a:cubicBezTo>
                  <a:cubicBezTo>
                    <a:pt x="67608" y="54697"/>
                    <a:pt x="67696" y="54700"/>
                    <a:pt x="67784" y="54700"/>
                  </a:cubicBezTo>
                  <a:cubicBezTo>
                    <a:pt x="67981" y="54700"/>
                    <a:pt x="68176" y="54688"/>
                    <a:pt x="68366" y="54614"/>
                  </a:cubicBezTo>
                  <a:cubicBezTo>
                    <a:pt x="68449" y="54578"/>
                    <a:pt x="68544" y="54566"/>
                    <a:pt x="68640" y="54566"/>
                  </a:cubicBezTo>
                  <a:close/>
                  <a:moveTo>
                    <a:pt x="42506" y="55990"/>
                  </a:moveTo>
                  <a:cubicBezTo>
                    <a:pt x="42783" y="55990"/>
                    <a:pt x="43061" y="55991"/>
                    <a:pt x="43339" y="55995"/>
                  </a:cubicBezTo>
                  <a:cubicBezTo>
                    <a:pt x="43637" y="55995"/>
                    <a:pt x="43708" y="56078"/>
                    <a:pt x="43720" y="56388"/>
                  </a:cubicBezTo>
                  <a:cubicBezTo>
                    <a:pt x="43732" y="56555"/>
                    <a:pt x="43732" y="56721"/>
                    <a:pt x="43732" y="56888"/>
                  </a:cubicBezTo>
                  <a:cubicBezTo>
                    <a:pt x="43732" y="58424"/>
                    <a:pt x="43732" y="59972"/>
                    <a:pt x="43732" y="61520"/>
                  </a:cubicBezTo>
                  <a:cubicBezTo>
                    <a:pt x="43720" y="62043"/>
                    <a:pt x="43732" y="62555"/>
                    <a:pt x="43613" y="63079"/>
                  </a:cubicBezTo>
                  <a:cubicBezTo>
                    <a:pt x="43529" y="63496"/>
                    <a:pt x="43589" y="63937"/>
                    <a:pt x="43589" y="64365"/>
                  </a:cubicBezTo>
                  <a:cubicBezTo>
                    <a:pt x="43577" y="64651"/>
                    <a:pt x="43577" y="64925"/>
                    <a:pt x="43506" y="65211"/>
                  </a:cubicBezTo>
                  <a:cubicBezTo>
                    <a:pt x="43434" y="65437"/>
                    <a:pt x="43458" y="65675"/>
                    <a:pt x="43446" y="65913"/>
                  </a:cubicBezTo>
                  <a:cubicBezTo>
                    <a:pt x="43410" y="66556"/>
                    <a:pt x="43506" y="67199"/>
                    <a:pt x="43315" y="67830"/>
                  </a:cubicBezTo>
                  <a:cubicBezTo>
                    <a:pt x="43268" y="67985"/>
                    <a:pt x="43303" y="68163"/>
                    <a:pt x="43303" y="68330"/>
                  </a:cubicBezTo>
                  <a:cubicBezTo>
                    <a:pt x="43303" y="69473"/>
                    <a:pt x="43303" y="70616"/>
                    <a:pt x="43291" y="71759"/>
                  </a:cubicBezTo>
                  <a:cubicBezTo>
                    <a:pt x="43291" y="72176"/>
                    <a:pt x="43327" y="72604"/>
                    <a:pt x="43184" y="73021"/>
                  </a:cubicBezTo>
                  <a:cubicBezTo>
                    <a:pt x="43137" y="73176"/>
                    <a:pt x="43160" y="73354"/>
                    <a:pt x="43160" y="73521"/>
                  </a:cubicBezTo>
                  <a:cubicBezTo>
                    <a:pt x="43160" y="74116"/>
                    <a:pt x="43160" y="74712"/>
                    <a:pt x="43160" y="75307"/>
                  </a:cubicBezTo>
                  <a:cubicBezTo>
                    <a:pt x="43148" y="75688"/>
                    <a:pt x="43172" y="76057"/>
                    <a:pt x="43053" y="76438"/>
                  </a:cubicBezTo>
                  <a:cubicBezTo>
                    <a:pt x="42982" y="76629"/>
                    <a:pt x="43017" y="76855"/>
                    <a:pt x="43017" y="77069"/>
                  </a:cubicBezTo>
                  <a:cubicBezTo>
                    <a:pt x="43006" y="77331"/>
                    <a:pt x="43017" y="77593"/>
                    <a:pt x="43006" y="77855"/>
                  </a:cubicBezTo>
                  <a:cubicBezTo>
                    <a:pt x="42994" y="77986"/>
                    <a:pt x="42922" y="78093"/>
                    <a:pt x="42791" y="78105"/>
                  </a:cubicBezTo>
                  <a:cubicBezTo>
                    <a:pt x="42255" y="78164"/>
                    <a:pt x="41708" y="78236"/>
                    <a:pt x="41172" y="78272"/>
                  </a:cubicBezTo>
                  <a:cubicBezTo>
                    <a:pt x="41013" y="78280"/>
                    <a:pt x="40855" y="78282"/>
                    <a:pt x="40696" y="78282"/>
                  </a:cubicBezTo>
                  <a:cubicBezTo>
                    <a:pt x="40378" y="78282"/>
                    <a:pt x="40061" y="78272"/>
                    <a:pt x="39743" y="78272"/>
                  </a:cubicBezTo>
                  <a:cubicBezTo>
                    <a:pt x="39410" y="78284"/>
                    <a:pt x="39077" y="78260"/>
                    <a:pt x="38755" y="78379"/>
                  </a:cubicBezTo>
                  <a:cubicBezTo>
                    <a:pt x="38666" y="78409"/>
                    <a:pt x="38570" y="78415"/>
                    <a:pt x="38474" y="78415"/>
                  </a:cubicBezTo>
                  <a:cubicBezTo>
                    <a:pt x="38409" y="78415"/>
                    <a:pt x="38344" y="78412"/>
                    <a:pt x="38280" y="78412"/>
                  </a:cubicBezTo>
                  <a:cubicBezTo>
                    <a:pt x="38247" y="78412"/>
                    <a:pt x="38215" y="78413"/>
                    <a:pt x="38184" y="78415"/>
                  </a:cubicBezTo>
                  <a:cubicBezTo>
                    <a:pt x="38076" y="78419"/>
                    <a:pt x="37969" y="78420"/>
                    <a:pt x="37861" y="78420"/>
                  </a:cubicBezTo>
                  <a:cubicBezTo>
                    <a:pt x="37766" y="78420"/>
                    <a:pt x="37671" y="78419"/>
                    <a:pt x="37575" y="78419"/>
                  </a:cubicBezTo>
                  <a:cubicBezTo>
                    <a:pt x="37214" y="78419"/>
                    <a:pt x="36851" y="78431"/>
                    <a:pt x="36493" y="78545"/>
                  </a:cubicBezTo>
                  <a:cubicBezTo>
                    <a:pt x="36437" y="78561"/>
                    <a:pt x="36376" y="78565"/>
                    <a:pt x="36314" y="78565"/>
                  </a:cubicBezTo>
                  <a:cubicBezTo>
                    <a:pt x="36231" y="78565"/>
                    <a:pt x="36146" y="78557"/>
                    <a:pt x="36064" y="78557"/>
                  </a:cubicBezTo>
                  <a:lnTo>
                    <a:pt x="34778" y="78557"/>
                  </a:lnTo>
                  <a:cubicBezTo>
                    <a:pt x="34697" y="78557"/>
                    <a:pt x="34611" y="78550"/>
                    <a:pt x="34528" y="78550"/>
                  </a:cubicBezTo>
                  <a:cubicBezTo>
                    <a:pt x="34466" y="78550"/>
                    <a:pt x="34406" y="78554"/>
                    <a:pt x="34350" y="78569"/>
                  </a:cubicBezTo>
                  <a:cubicBezTo>
                    <a:pt x="33925" y="78684"/>
                    <a:pt x="33496" y="78704"/>
                    <a:pt x="33068" y="78704"/>
                  </a:cubicBezTo>
                  <a:cubicBezTo>
                    <a:pt x="32850" y="78704"/>
                    <a:pt x="32632" y="78699"/>
                    <a:pt x="32414" y="78699"/>
                  </a:cubicBezTo>
                  <a:cubicBezTo>
                    <a:pt x="32353" y="78699"/>
                    <a:pt x="32292" y="78699"/>
                    <a:pt x="32230" y="78700"/>
                  </a:cubicBezTo>
                  <a:cubicBezTo>
                    <a:pt x="31853" y="78711"/>
                    <a:pt x="31495" y="78857"/>
                    <a:pt x="31111" y="78857"/>
                  </a:cubicBezTo>
                  <a:cubicBezTo>
                    <a:pt x="31083" y="78857"/>
                    <a:pt x="31056" y="78857"/>
                    <a:pt x="31028" y="78855"/>
                  </a:cubicBezTo>
                  <a:cubicBezTo>
                    <a:pt x="30945" y="78850"/>
                    <a:pt x="30863" y="78848"/>
                    <a:pt x="30781" y="78848"/>
                  </a:cubicBezTo>
                  <a:cubicBezTo>
                    <a:pt x="30462" y="78848"/>
                    <a:pt x="30148" y="78884"/>
                    <a:pt x="29825" y="78950"/>
                  </a:cubicBezTo>
                  <a:cubicBezTo>
                    <a:pt x="29659" y="78989"/>
                    <a:pt x="29484" y="79000"/>
                    <a:pt x="29307" y="79000"/>
                  </a:cubicBezTo>
                  <a:cubicBezTo>
                    <a:pt x="29104" y="79000"/>
                    <a:pt x="28897" y="78986"/>
                    <a:pt x="28694" y="78986"/>
                  </a:cubicBezTo>
                  <a:cubicBezTo>
                    <a:pt x="28385" y="78998"/>
                    <a:pt x="28075" y="78974"/>
                    <a:pt x="27777" y="79093"/>
                  </a:cubicBezTo>
                  <a:cubicBezTo>
                    <a:pt x="27690" y="79125"/>
                    <a:pt x="27592" y="79130"/>
                    <a:pt x="27494" y="79130"/>
                  </a:cubicBezTo>
                  <a:cubicBezTo>
                    <a:pt x="27445" y="79130"/>
                    <a:pt x="27396" y="79129"/>
                    <a:pt x="27349" y="79129"/>
                  </a:cubicBezTo>
                  <a:cubicBezTo>
                    <a:pt x="26992" y="79141"/>
                    <a:pt x="26646" y="79129"/>
                    <a:pt x="26289" y="79236"/>
                  </a:cubicBezTo>
                  <a:cubicBezTo>
                    <a:pt x="26194" y="79272"/>
                    <a:pt x="26090" y="79281"/>
                    <a:pt x="25983" y="79281"/>
                  </a:cubicBezTo>
                  <a:cubicBezTo>
                    <a:pt x="25875" y="79281"/>
                    <a:pt x="25765" y="79272"/>
                    <a:pt x="25658" y="79272"/>
                  </a:cubicBezTo>
                  <a:cubicBezTo>
                    <a:pt x="23991" y="79272"/>
                    <a:pt x="22324" y="79272"/>
                    <a:pt x="20658" y="79284"/>
                  </a:cubicBezTo>
                  <a:cubicBezTo>
                    <a:pt x="20538" y="79284"/>
                    <a:pt x="20419" y="79280"/>
                    <a:pt x="20301" y="79280"/>
                  </a:cubicBezTo>
                  <a:cubicBezTo>
                    <a:pt x="20064" y="79280"/>
                    <a:pt x="19828" y="79296"/>
                    <a:pt x="19598" y="79391"/>
                  </a:cubicBezTo>
                  <a:cubicBezTo>
                    <a:pt x="19538" y="79415"/>
                    <a:pt x="19455" y="79415"/>
                    <a:pt x="19384" y="79415"/>
                  </a:cubicBezTo>
                  <a:cubicBezTo>
                    <a:pt x="19333" y="79416"/>
                    <a:pt x="19286" y="79416"/>
                    <a:pt x="19242" y="79416"/>
                  </a:cubicBezTo>
                  <a:cubicBezTo>
                    <a:pt x="18778" y="79416"/>
                    <a:pt x="18729" y="79340"/>
                    <a:pt x="18729" y="78796"/>
                  </a:cubicBezTo>
                  <a:cubicBezTo>
                    <a:pt x="18729" y="75271"/>
                    <a:pt x="18729" y="71747"/>
                    <a:pt x="18729" y="68223"/>
                  </a:cubicBezTo>
                  <a:lnTo>
                    <a:pt x="18729" y="58162"/>
                  </a:lnTo>
                  <a:lnTo>
                    <a:pt x="18729" y="57805"/>
                  </a:lnTo>
                  <a:cubicBezTo>
                    <a:pt x="18729" y="57269"/>
                    <a:pt x="18717" y="57186"/>
                    <a:pt x="19336" y="57102"/>
                  </a:cubicBezTo>
                  <a:cubicBezTo>
                    <a:pt x="19931" y="57031"/>
                    <a:pt x="20527" y="57079"/>
                    <a:pt x="21110" y="56971"/>
                  </a:cubicBezTo>
                  <a:cubicBezTo>
                    <a:pt x="21812" y="56840"/>
                    <a:pt x="22539" y="56936"/>
                    <a:pt x="23229" y="56829"/>
                  </a:cubicBezTo>
                  <a:cubicBezTo>
                    <a:pt x="23936" y="56724"/>
                    <a:pt x="24639" y="56709"/>
                    <a:pt x="25342" y="56709"/>
                  </a:cubicBezTo>
                  <a:cubicBezTo>
                    <a:pt x="25620" y="56709"/>
                    <a:pt x="25897" y="56711"/>
                    <a:pt x="26175" y="56711"/>
                  </a:cubicBezTo>
                  <a:cubicBezTo>
                    <a:pt x="26475" y="56711"/>
                    <a:pt x="26775" y="56709"/>
                    <a:pt x="27075" y="56698"/>
                  </a:cubicBezTo>
                  <a:cubicBezTo>
                    <a:pt x="27107" y="56698"/>
                    <a:pt x="27139" y="56703"/>
                    <a:pt x="27170" y="56703"/>
                  </a:cubicBezTo>
                  <a:cubicBezTo>
                    <a:pt x="27186" y="56703"/>
                    <a:pt x="27202" y="56702"/>
                    <a:pt x="27218" y="56698"/>
                  </a:cubicBezTo>
                  <a:cubicBezTo>
                    <a:pt x="27783" y="56582"/>
                    <a:pt x="28350" y="56556"/>
                    <a:pt x="28918" y="56556"/>
                  </a:cubicBezTo>
                  <a:cubicBezTo>
                    <a:pt x="29410" y="56556"/>
                    <a:pt x="29902" y="56576"/>
                    <a:pt x="30393" y="56576"/>
                  </a:cubicBezTo>
                  <a:cubicBezTo>
                    <a:pt x="30565" y="56576"/>
                    <a:pt x="30737" y="56573"/>
                    <a:pt x="30909" y="56567"/>
                  </a:cubicBezTo>
                  <a:cubicBezTo>
                    <a:pt x="31218" y="56555"/>
                    <a:pt x="31528" y="56590"/>
                    <a:pt x="31826" y="56459"/>
                  </a:cubicBezTo>
                  <a:cubicBezTo>
                    <a:pt x="31885" y="56436"/>
                    <a:pt x="31968" y="56424"/>
                    <a:pt x="32040" y="56424"/>
                  </a:cubicBezTo>
                  <a:cubicBezTo>
                    <a:pt x="32087" y="56425"/>
                    <a:pt x="32134" y="56425"/>
                    <a:pt x="32180" y="56425"/>
                  </a:cubicBezTo>
                  <a:cubicBezTo>
                    <a:pt x="33027" y="56425"/>
                    <a:pt x="33859" y="56256"/>
                    <a:pt x="34703" y="56256"/>
                  </a:cubicBezTo>
                  <a:cubicBezTo>
                    <a:pt x="34831" y="56256"/>
                    <a:pt x="34959" y="56260"/>
                    <a:pt x="35088" y="56269"/>
                  </a:cubicBezTo>
                  <a:cubicBezTo>
                    <a:pt x="35282" y="56284"/>
                    <a:pt x="35476" y="56289"/>
                    <a:pt x="35670" y="56289"/>
                  </a:cubicBezTo>
                  <a:cubicBezTo>
                    <a:pt x="35928" y="56289"/>
                    <a:pt x="36187" y="56281"/>
                    <a:pt x="36445" y="56281"/>
                  </a:cubicBezTo>
                  <a:cubicBezTo>
                    <a:pt x="36707" y="56281"/>
                    <a:pt x="36969" y="56269"/>
                    <a:pt x="37219" y="56197"/>
                  </a:cubicBezTo>
                  <a:cubicBezTo>
                    <a:pt x="37398" y="56138"/>
                    <a:pt x="37600" y="56138"/>
                    <a:pt x="37791" y="56138"/>
                  </a:cubicBezTo>
                  <a:lnTo>
                    <a:pt x="39577" y="56138"/>
                  </a:lnTo>
                  <a:cubicBezTo>
                    <a:pt x="39898" y="56126"/>
                    <a:pt x="40243" y="56162"/>
                    <a:pt x="40553" y="56031"/>
                  </a:cubicBezTo>
                  <a:cubicBezTo>
                    <a:pt x="40636" y="55995"/>
                    <a:pt x="40743" y="55995"/>
                    <a:pt x="40839" y="55995"/>
                  </a:cubicBezTo>
                  <a:cubicBezTo>
                    <a:pt x="41394" y="55995"/>
                    <a:pt x="41950" y="55990"/>
                    <a:pt x="42506" y="55990"/>
                  </a:cubicBezTo>
                  <a:close/>
                  <a:moveTo>
                    <a:pt x="217112" y="76703"/>
                  </a:moveTo>
                  <a:cubicBezTo>
                    <a:pt x="217587" y="76703"/>
                    <a:pt x="218063" y="76706"/>
                    <a:pt x="218539" y="76712"/>
                  </a:cubicBezTo>
                  <a:cubicBezTo>
                    <a:pt x="218897" y="76712"/>
                    <a:pt x="218944" y="76771"/>
                    <a:pt x="218956" y="77141"/>
                  </a:cubicBezTo>
                  <a:cubicBezTo>
                    <a:pt x="218968" y="77283"/>
                    <a:pt x="218968" y="77426"/>
                    <a:pt x="218968" y="77569"/>
                  </a:cubicBezTo>
                  <a:lnTo>
                    <a:pt x="218968" y="84558"/>
                  </a:lnTo>
                  <a:cubicBezTo>
                    <a:pt x="218968" y="84892"/>
                    <a:pt x="218980" y="85225"/>
                    <a:pt x="218861" y="85546"/>
                  </a:cubicBezTo>
                  <a:cubicBezTo>
                    <a:pt x="218801" y="85713"/>
                    <a:pt x="218825" y="85927"/>
                    <a:pt x="218825" y="86106"/>
                  </a:cubicBezTo>
                  <a:cubicBezTo>
                    <a:pt x="218825" y="86630"/>
                    <a:pt x="218885" y="87166"/>
                    <a:pt x="218801" y="87678"/>
                  </a:cubicBezTo>
                  <a:cubicBezTo>
                    <a:pt x="218587" y="89023"/>
                    <a:pt x="218730" y="90380"/>
                    <a:pt x="218682" y="91726"/>
                  </a:cubicBezTo>
                  <a:cubicBezTo>
                    <a:pt x="218670" y="91821"/>
                    <a:pt x="218694" y="91928"/>
                    <a:pt x="218670" y="92011"/>
                  </a:cubicBezTo>
                  <a:cubicBezTo>
                    <a:pt x="218468" y="92619"/>
                    <a:pt x="218539" y="93238"/>
                    <a:pt x="218539" y="93857"/>
                  </a:cubicBezTo>
                  <a:cubicBezTo>
                    <a:pt x="218528" y="95071"/>
                    <a:pt x="218539" y="96286"/>
                    <a:pt x="218539" y="97488"/>
                  </a:cubicBezTo>
                  <a:cubicBezTo>
                    <a:pt x="218539" y="97631"/>
                    <a:pt x="218539" y="97774"/>
                    <a:pt x="218539" y="97917"/>
                  </a:cubicBezTo>
                  <a:cubicBezTo>
                    <a:pt x="218516" y="98369"/>
                    <a:pt x="218492" y="98405"/>
                    <a:pt x="218027" y="98405"/>
                  </a:cubicBezTo>
                  <a:cubicBezTo>
                    <a:pt x="216599" y="98417"/>
                    <a:pt x="215182" y="98417"/>
                    <a:pt x="213753" y="98417"/>
                  </a:cubicBezTo>
                  <a:cubicBezTo>
                    <a:pt x="213150" y="98417"/>
                    <a:pt x="212547" y="98412"/>
                    <a:pt x="211943" y="98412"/>
                  </a:cubicBezTo>
                  <a:cubicBezTo>
                    <a:pt x="211642" y="98412"/>
                    <a:pt x="211340" y="98413"/>
                    <a:pt x="211038" y="98417"/>
                  </a:cubicBezTo>
                  <a:cubicBezTo>
                    <a:pt x="210880" y="98417"/>
                    <a:pt x="210721" y="98413"/>
                    <a:pt x="210563" y="98413"/>
                  </a:cubicBezTo>
                  <a:cubicBezTo>
                    <a:pt x="210246" y="98413"/>
                    <a:pt x="209931" y="98429"/>
                    <a:pt x="209622" y="98524"/>
                  </a:cubicBezTo>
                  <a:cubicBezTo>
                    <a:pt x="209546" y="98551"/>
                    <a:pt x="209463" y="98559"/>
                    <a:pt x="209377" y="98559"/>
                  </a:cubicBezTo>
                  <a:cubicBezTo>
                    <a:pt x="209273" y="98559"/>
                    <a:pt x="209166" y="98548"/>
                    <a:pt x="209062" y="98548"/>
                  </a:cubicBezTo>
                  <a:lnTo>
                    <a:pt x="203776" y="98548"/>
                  </a:lnTo>
                  <a:lnTo>
                    <a:pt x="203776" y="98560"/>
                  </a:lnTo>
                  <a:lnTo>
                    <a:pt x="198204" y="98560"/>
                  </a:lnTo>
                  <a:cubicBezTo>
                    <a:pt x="197703" y="98548"/>
                    <a:pt x="197584" y="98429"/>
                    <a:pt x="197715" y="97953"/>
                  </a:cubicBezTo>
                  <a:cubicBezTo>
                    <a:pt x="197799" y="97643"/>
                    <a:pt x="197811" y="97345"/>
                    <a:pt x="197823" y="97036"/>
                  </a:cubicBezTo>
                  <a:cubicBezTo>
                    <a:pt x="197834" y="96560"/>
                    <a:pt x="197787" y="96083"/>
                    <a:pt x="197942" y="95619"/>
                  </a:cubicBezTo>
                  <a:cubicBezTo>
                    <a:pt x="197989" y="95476"/>
                    <a:pt x="197965" y="95298"/>
                    <a:pt x="197965" y="95131"/>
                  </a:cubicBezTo>
                  <a:cubicBezTo>
                    <a:pt x="197977" y="94678"/>
                    <a:pt x="197930" y="94226"/>
                    <a:pt x="198084" y="93785"/>
                  </a:cubicBezTo>
                  <a:cubicBezTo>
                    <a:pt x="198132" y="93607"/>
                    <a:pt x="198096" y="93404"/>
                    <a:pt x="198108" y="93214"/>
                  </a:cubicBezTo>
                  <a:cubicBezTo>
                    <a:pt x="198120" y="92797"/>
                    <a:pt x="198073" y="92369"/>
                    <a:pt x="198215" y="91952"/>
                  </a:cubicBezTo>
                  <a:cubicBezTo>
                    <a:pt x="198275" y="91797"/>
                    <a:pt x="198239" y="91619"/>
                    <a:pt x="198251" y="91452"/>
                  </a:cubicBezTo>
                  <a:cubicBezTo>
                    <a:pt x="198263" y="90928"/>
                    <a:pt x="198251" y="90416"/>
                    <a:pt x="198358" y="89892"/>
                  </a:cubicBezTo>
                  <a:cubicBezTo>
                    <a:pt x="198454" y="89416"/>
                    <a:pt x="198382" y="88904"/>
                    <a:pt x="198394" y="88404"/>
                  </a:cubicBezTo>
                  <a:cubicBezTo>
                    <a:pt x="198406" y="87904"/>
                    <a:pt x="198358" y="87404"/>
                    <a:pt x="198513" y="86916"/>
                  </a:cubicBezTo>
                  <a:cubicBezTo>
                    <a:pt x="198561" y="86737"/>
                    <a:pt x="198537" y="86535"/>
                    <a:pt x="198537" y="86344"/>
                  </a:cubicBezTo>
                  <a:cubicBezTo>
                    <a:pt x="198537" y="85273"/>
                    <a:pt x="198537" y="84201"/>
                    <a:pt x="198537" y="83141"/>
                  </a:cubicBezTo>
                  <a:cubicBezTo>
                    <a:pt x="198537" y="82689"/>
                    <a:pt x="198501" y="82236"/>
                    <a:pt x="198656" y="81796"/>
                  </a:cubicBezTo>
                  <a:cubicBezTo>
                    <a:pt x="198704" y="81617"/>
                    <a:pt x="198680" y="81415"/>
                    <a:pt x="198680" y="81224"/>
                  </a:cubicBezTo>
                  <a:cubicBezTo>
                    <a:pt x="198680" y="80224"/>
                    <a:pt x="198680" y="79224"/>
                    <a:pt x="198680" y="78224"/>
                  </a:cubicBezTo>
                  <a:cubicBezTo>
                    <a:pt x="198680" y="78045"/>
                    <a:pt x="198680" y="77855"/>
                    <a:pt x="198704" y="77664"/>
                  </a:cubicBezTo>
                  <a:cubicBezTo>
                    <a:pt x="198716" y="77533"/>
                    <a:pt x="198799" y="77450"/>
                    <a:pt x="198930" y="77438"/>
                  </a:cubicBezTo>
                  <a:cubicBezTo>
                    <a:pt x="199144" y="77414"/>
                    <a:pt x="199358" y="77414"/>
                    <a:pt x="199573" y="77414"/>
                  </a:cubicBezTo>
                  <a:lnTo>
                    <a:pt x="205716" y="77414"/>
                  </a:lnTo>
                  <a:cubicBezTo>
                    <a:pt x="205773" y="77414"/>
                    <a:pt x="205829" y="77415"/>
                    <a:pt x="205884" y="77415"/>
                  </a:cubicBezTo>
                  <a:cubicBezTo>
                    <a:pt x="206135" y="77415"/>
                    <a:pt x="206380" y="77407"/>
                    <a:pt x="206633" y="77319"/>
                  </a:cubicBezTo>
                  <a:cubicBezTo>
                    <a:pt x="206744" y="77287"/>
                    <a:pt x="206871" y="77282"/>
                    <a:pt x="207000" y="77282"/>
                  </a:cubicBezTo>
                  <a:cubicBezTo>
                    <a:pt x="207064" y="77282"/>
                    <a:pt x="207129" y="77283"/>
                    <a:pt x="207193" y="77283"/>
                  </a:cubicBezTo>
                  <a:cubicBezTo>
                    <a:pt x="207335" y="77276"/>
                    <a:pt x="207476" y="77274"/>
                    <a:pt x="207618" y="77274"/>
                  </a:cubicBezTo>
                  <a:cubicBezTo>
                    <a:pt x="207756" y="77274"/>
                    <a:pt x="207895" y="77276"/>
                    <a:pt x="208032" y="77276"/>
                  </a:cubicBezTo>
                  <a:cubicBezTo>
                    <a:pt x="208442" y="77276"/>
                    <a:pt x="208849" y="77261"/>
                    <a:pt x="209253" y="77141"/>
                  </a:cubicBezTo>
                  <a:cubicBezTo>
                    <a:pt x="209303" y="77128"/>
                    <a:pt x="209358" y="77124"/>
                    <a:pt x="209416" y="77124"/>
                  </a:cubicBezTo>
                  <a:cubicBezTo>
                    <a:pt x="209496" y="77124"/>
                    <a:pt x="209580" y="77131"/>
                    <a:pt x="209662" y="77131"/>
                  </a:cubicBezTo>
                  <a:cubicBezTo>
                    <a:pt x="209689" y="77131"/>
                    <a:pt x="209715" y="77130"/>
                    <a:pt x="209741" y="77129"/>
                  </a:cubicBezTo>
                  <a:cubicBezTo>
                    <a:pt x="209806" y="77129"/>
                    <a:pt x="209871" y="77129"/>
                    <a:pt x="209935" y="77129"/>
                  </a:cubicBezTo>
                  <a:cubicBezTo>
                    <a:pt x="210227" y="77129"/>
                    <a:pt x="210518" y="77121"/>
                    <a:pt x="210800" y="77033"/>
                  </a:cubicBezTo>
                  <a:cubicBezTo>
                    <a:pt x="210920" y="76993"/>
                    <a:pt x="211055" y="76987"/>
                    <a:pt x="211192" y="76987"/>
                  </a:cubicBezTo>
                  <a:cubicBezTo>
                    <a:pt x="211257" y="76987"/>
                    <a:pt x="211323" y="76988"/>
                    <a:pt x="211388" y="76988"/>
                  </a:cubicBezTo>
                  <a:cubicBezTo>
                    <a:pt x="211431" y="76988"/>
                    <a:pt x="211473" y="76988"/>
                    <a:pt x="211515" y="76986"/>
                  </a:cubicBezTo>
                  <a:cubicBezTo>
                    <a:pt x="211605" y="76984"/>
                    <a:pt x="211695" y="76984"/>
                    <a:pt x="211786" y="76984"/>
                  </a:cubicBezTo>
                  <a:cubicBezTo>
                    <a:pt x="211882" y="76984"/>
                    <a:pt x="211978" y="76984"/>
                    <a:pt x="212075" y="76984"/>
                  </a:cubicBezTo>
                  <a:cubicBezTo>
                    <a:pt x="212500" y="76984"/>
                    <a:pt x="212927" y="76974"/>
                    <a:pt x="213348" y="76867"/>
                  </a:cubicBezTo>
                  <a:cubicBezTo>
                    <a:pt x="213480" y="76835"/>
                    <a:pt x="213615" y="76826"/>
                    <a:pt x="213751" y="76826"/>
                  </a:cubicBezTo>
                  <a:cubicBezTo>
                    <a:pt x="213944" y="76826"/>
                    <a:pt x="214140" y="76844"/>
                    <a:pt x="214333" y="76844"/>
                  </a:cubicBezTo>
                  <a:cubicBezTo>
                    <a:pt x="214362" y="76844"/>
                    <a:pt x="214391" y="76844"/>
                    <a:pt x="214420" y="76843"/>
                  </a:cubicBezTo>
                  <a:cubicBezTo>
                    <a:pt x="214508" y="76843"/>
                    <a:pt x="214597" y="76845"/>
                    <a:pt x="214685" y="76845"/>
                  </a:cubicBezTo>
                  <a:cubicBezTo>
                    <a:pt x="214905" y="76845"/>
                    <a:pt x="215124" y="76833"/>
                    <a:pt x="215337" y="76748"/>
                  </a:cubicBezTo>
                  <a:cubicBezTo>
                    <a:pt x="215444" y="76712"/>
                    <a:pt x="215575" y="76712"/>
                    <a:pt x="215694" y="76712"/>
                  </a:cubicBezTo>
                  <a:cubicBezTo>
                    <a:pt x="216164" y="76706"/>
                    <a:pt x="216637" y="76703"/>
                    <a:pt x="217112" y="76703"/>
                  </a:cubicBezTo>
                  <a:close/>
                  <a:moveTo>
                    <a:pt x="220281" y="76700"/>
                  </a:moveTo>
                  <a:cubicBezTo>
                    <a:pt x="220303" y="76700"/>
                    <a:pt x="220326" y="76700"/>
                    <a:pt x="220349" y="76700"/>
                  </a:cubicBezTo>
                  <a:lnTo>
                    <a:pt x="225695" y="76700"/>
                  </a:lnTo>
                  <a:lnTo>
                    <a:pt x="225707" y="76712"/>
                  </a:lnTo>
                  <a:lnTo>
                    <a:pt x="231053" y="76712"/>
                  </a:lnTo>
                  <a:cubicBezTo>
                    <a:pt x="231339" y="76712"/>
                    <a:pt x="231624" y="76712"/>
                    <a:pt x="231898" y="76795"/>
                  </a:cubicBezTo>
                  <a:cubicBezTo>
                    <a:pt x="232101" y="76855"/>
                    <a:pt x="232327" y="76855"/>
                    <a:pt x="232541" y="76855"/>
                  </a:cubicBezTo>
                  <a:lnTo>
                    <a:pt x="235530" y="76855"/>
                  </a:lnTo>
                  <a:cubicBezTo>
                    <a:pt x="235680" y="76855"/>
                    <a:pt x="235831" y="76851"/>
                    <a:pt x="235982" y="76851"/>
                  </a:cubicBezTo>
                  <a:cubicBezTo>
                    <a:pt x="236282" y="76851"/>
                    <a:pt x="236581" y="76867"/>
                    <a:pt x="236875" y="76962"/>
                  </a:cubicBezTo>
                  <a:cubicBezTo>
                    <a:pt x="236974" y="76995"/>
                    <a:pt x="237081" y="77002"/>
                    <a:pt x="237189" y="77002"/>
                  </a:cubicBezTo>
                  <a:cubicBezTo>
                    <a:pt x="237275" y="77002"/>
                    <a:pt x="237362" y="76998"/>
                    <a:pt x="237447" y="76998"/>
                  </a:cubicBezTo>
                  <a:lnTo>
                    <a:pt x="241018" y="76998"/>
                  </a:lnTo>
                  <a:cubicBezTo>
                    <a:pt x="241197" y="76998"/>
                    <a:pt x="241388" y="76998"/>
                    <a:pt x="241578" y="77021"/>
                  </a:cubicBezTo>
                  <a:cubicBezTo>
                    <a:pt x="241709" y="77033"/>
                    <a:pt x="241804" y="77129"/>
                    <a:pt x="241804" y="77248"/>
                  </a:cubicBezTo>
                  <a:cubicBezTo>
                    <a:pt x="241816" y="77867"/>
                    <a:pt x="241864" y="78498"/>
                    <a:pt x="241780" y="79105"/>
                  </a:cubicBezTo>
                  <a:cubicBezTo>
                    <a:pt x="241721" y="79534"/>
                    <a:pt x="241685" y="79950"/>
                    <a:pt x="241673" y="80379"/>
                  </a:cubicBezTo>
                  <a:cubicBezTo>
                    <a:pt x="241661" y="80891"/>
                    <a:pt x="241721" y="81415"/>
                    <a:pt x="241554" y="81927"/>
                  </a:cubicBezTo>
                  <a:cubicBezTo>
                    <a:pt x="241507" y="82082"/>
                    <a:pt x="241542" y="82260"/>
                    <a:pt x="241542" y="82427"/>
                  </a:cubicBezTo>
                  <a:cubicBezTo>
                    <a:pt x="241530" y="83308"/>
                    <a:pt x="241542" y="84189"/>
                    <a:pt x="241530" y="85070"/>
                  </a:cubicBezTo>
                  <a:cubicBezTo>
                    <a:pt x="241530" y="85534"/>
                    <a:pt x="241566" y="86011"/>
                    <a:pt x="241423" y="86487"/>
                  </a:cubicBezTo>
                  <a:cubicBezTo>
                    <a:pt x="241364" y="86654"/>
                    <a:pt x="241399" y="86856"/>
                    <a:pt x="241399" y="87047"/>
                  </a:cubicBezTo>
                  <a:cubicBezTo>
                    <a:pt x="241388" y="88047"/>
                    <a:pt x="241399" y="89047"/>
                    <a:pt x="241388" y="90047"/>
                  </a:cubicBezTo>
                  <a:cubicBezTo>
                    <a:pt x="241388" y="90476"/>
                    <a:pt x="241423" y="90892"/>
                    <a:pt x="241280" y="91321"/>
                  </a:cubicBezTo>
                  <a:cubicBezTo>
                    <a:pt x="241221" y="91464"/>
                    <a:pt x="241257" y="91642"/>
                    <a:pt x="241257" y="91809"/>
                  </a:cubicBezTo>
                  <a:cubicBezTo>
                    <a:pt x="241245" y="92523"/>
                    <a:pt x="241257" y="93238"/>
                    <a:pt x="241245" y="93952"/>
                  </a:cubicBezTo>
                  <a:cubicBezTo>
                    <a:pt x="241245" y="94357"/>
                    <a:pt x="241280" y="94762"/>
                    <a:pt x="241137" y="95155"/>
                  </a:cubicBezTo>
                  <a:cubicBezTo>
                    <a:pt x="241078" y="95321"/>
                    <a:pt x="241114" y="95524"/>
                    <a:pt x="241114" y="95714"/>
                  </a:cubicBezTo>
                  <a:cubicBezTo>
                    <a:pt x="241102" y="96452"/>
                    <a:pt x="241102" y="97191"/>
                    <a:pt x="241102" y="97929"/>
                  </a:cubicBezTo>
                  <a:cubicBezTo>
                    <a:pt x="241102" y="98096"/>
                    <a:pt x="241102" y="98262"/>
                    <a:pt x="241090" y="98429"/>
                  </a:cubicBezTo>
                  <a:cubicBezTo>
                    <a:pt x="241078" y="98596"/>
                    <a:pt x="240971" y="98679"/>
                    <a:pt x="240804" y="98691"/>
                  </a:cubicBezTo>
                  <a:cubicBezTo>
                    <a:pt x="240697" y="98703"/>
                    <a:pt x="240578" y="98703"/>
                    <a:pt x="240459" y="98703"/>
                  </a:cubicBezTo>
                  <a:cubicBezTo>
                    <a:pt x="240361" y="98699"/>
                    <a:pt x="240263" y="98698"/>
                    <a:pt x="240165" y="98698"/>
                  </a:cubicBezTo>
                  <a:cubicBezTo>
                    <a:pt x="239999" y="98698"/>
                    <a:pt x="239834" y="98701"/>
                    <a:pt x="239669" y="98701"/>
                  </a:cubicBezTo>
                  <a:cubicBezTo>
                    <a:pt x="239291" y="98701"/>
                    <a:pt x="238914" y="98684"/>
                    <a:pt x="238542" y="98572"/>
                  </a:cubicBezTo>
                  <a:cubicBezTo>
                    <a:pt x="238470" y="98553"/>
                    <a:pt x="238395" y="98547"/>
                    <a:pt x="238318" y="98547"/>
                  </a:cubicBezTo>
                  <a:cubicBezTo>
                    <a:pt x="238203" y="98547"/>
                    <a:pt x="238085" y="98560"/>
                    <a:pt x="237970" y="98560"/>
                  </a:cubicBezTo>
                  <a:lnTo>
                    <a:pt x="233410" y="98560"/>
                  </a:lnTo>
                  <a:cubicBezTo>
                    <a:pt x="233358" y="98560"/>
                    <a:pt x="233306" y="98560"/>
                    <a:pt x="233253" y="98560"/>
                  </a:cubicBezTo>
                  <a:cubicBezTo>
                    <a:pt x="233044" y="98560"/>
                    <a:pt x="232834" y="98553"/>
                    <a:pt x="232625" y="98477"/>
                  </a:cubicBezTo>
                  <a:cubicBezTo>
                    <a:pt x="232482" y="98422"/>
                    <a:pt x="232335" y="98410"/>
                    <a:pt x="232186" y="98410"/>
                  </a:cubicBezTo>
                  <a:cubicBezTo>
                    <a:pt x="232075" y="98410"/>
                    <a:pt x="231963" y="98417"/>
                    <a:pt x="231851" y="98417"/>
                  </a:cubicBezTo>
                  <a:lnTo>
                    <a:pt x="220075" y="98417"/>
                  </a:lnTo>
                  <a:cubicBezTo>
                    <a:pt x="219930" y="98417"/>
                    <a:pt x="219807" y="98419"/>
                    <a:pt x="219702" y="98419"/>
                  </a:cubicBezTo>
                  <a:cubicBezTo>
                    <a:pt x="219049" y="98419"/>
                    <a:pt x="219111" y="98357"/>
                    <a:pt x="219111" y="97464"/>
                  </a:cubicBezTo>
                  <a:cubicBezTo>
                    <a:pt x="219111" y="95512"/>
                    <a:pt x="219111" y="93559"/>
                    <a:pt x="219111" y="91607"/>
                  </a:cubicBezTo>
                  <a:cubicBezTo>
                    <a:pt x="219111" y="91321"/>
                    <a:pt x="219111" y="91035"/>
                    <a:pt x="219194" y="90761"/>
                  </a:cubicBezTo>
                  <a:cubicBezTo>
                    <a:pt x="219254" y="90583"/>
                    <a:pt x="219242" y="90380"/>
                    <a:pt x="219242" y="90190"/>
                  </a:cubicBezTo>
                  <a:cubicBezTo>
                    <a:pt x="219254" y="89666"/>
                    <a:pt x="219242" y="89154"/>
                    <a:pt x="219254" y="88630"/>
                  </a:cubicBezTo>
                  <a:cubicBezTo>
                    <a:pt x="219254" y="88154"/>
                    <a:pt x="219218" y="87678"/>
                    <a:pt x="219373" y="87213"/>
                  </a:cubicBezTo>
                  <a:cubicBezTo>
                    <a:pt x="219420" y="87058"/>
                    <a:pt x="219397" y="86880"/>
                    <a:pt x="219397" y="86713"/>
                  </a:cubicBezTo>
                  <a:cubicBezTo>
                    <a:pt x="219397" y="86142"/>
                    <a:pt x="219397" y="85570"/>
                    <a:pt x="219397" y="84999"/>
                  </a:cubicBezTo>
                  <a:cubicBezTo>
                    <a:pt x="219397" y="84665"/>
                    <a:pt x="219385" y="84344"/>
                    <a:pt x="219492" y="84010"/>
                  </a:cubicBezTo>
                  <a:cubicBezTo>
                    <a:pt x="219551" y="83796"/>
                    <a:pt x="219528" y="83546"/>
                    <a:pt x="219528" y="83308"/>
                  </a:cubicBezTo>
                  <a:cubicBezTo>
                    <a:pt x="219528" y="81379"/>
                    <a:pt x="219540" y="79450"/>
                    <a:pt x="219528" y="77522"/>
                  </a:cubicBezTo>
                  <a:cubicBezTo>
                    <a:pt x="219528" y="76711"/>
                    <a:pt x="219505" y="76700"/>
                    <a:pt x="220281" y="76700"/>
                  </a:cubicBezTo>
                  <a:close/>
                  <a:moveTo>
                    <a:pt x="197561" y="77414"/>
                  </a:moveTo>
                  <a:cubicBezTo>
                    <a:pt x="197906" y="77438"/>
                    <a:pt x="197965" y="77498"/>
                    <a:pt x="197965" y="77855"/>
                  </a:cubicBezTo>
                  <a:cubicBezTo>
                    <a:pt x="197977" y="78974"/>
                    <a:pt x="197977" y="80093"/>
                    <a:pt x="197977" y="81212"/>
                  </a:cubicBezTo>
                  <a:lnTo>
                    <a:pt x="197965" y="81212"/>
                  </a:lnTo>
                  <a:cubicBezTo>
                    <a:pt x="197965" y="82058"/>
                    <a:pt x="197965" y="82915"/>
                    <a:pt x="197965" y="83772"/>
                  </a:cubicBezTo>
                  <a:cubicBezTo>
                    <a:pt x="197965" y="84249"/>
                    <a:pt x="198001" y="84725"/>
                    <a:pt x="197846" y="85189"/>
                  </a:cubicBezTo>
                  <a:cubicBezTo>
                    <a:pt x="197799" y="85344"/>
                    <a:pt x="197823" y="85523"/>
                    <a:pt x="197823" y="85689"/>
                  </a:cubicBezTo>
                  <a:cubicBezTo>
                    <a:pt x="197823" y="86594"/>
                    <a:pt x="197823" y="87499"/>
                    <a:pt x="197823" y="88404"/>
                  </a:cubicBezTo>
                  <a:cubicBezTo>
                    <a:pt x="197823" y="88844"/>
                    <a:pt x="197823" y="89297"/>
                    <a:pt x="197715" y="89737"/>
                  </a:cubicBezTo>
                  <a:cubicBezTo>
                    <a:pt x="197632" y="90106"/>
                    <a:pt x="197692" y="90499"/>
                    <a:pt x="197680" y="90880"/>
                  </a:cubicBezTo>
                  <a:cubicBezTo>
                    <a:pt x="197680" y="91190"/>
                    <a:pt x="197703" y="91499"/>
                    <a:pt x="197584" y="91797"/>
                  </a:cubicBezTo>
                  <a:cubicBezTo>
                    <a:pt x="197549" y="91857"/>
                    <a:pt x="197537" y="91940"/>
                    <a:pt x="197549" y="92000"/>
                  </a:cubicBezTo>
                  <a:cubicBezTo>
                    <a:pt x="197620" y="92940"/>
                    <a:pt x="197382" y="93845"/>
                    <a:pt x="197394" y="94774"/>
                  </a:cubicBezTo>
                  <a:cubicBezTo>
                    <a:pt x="197394" y="94917"/>
                    <a:pt x="197418" y="95071"/>
                    <a:pt x="197382" y="95202"/>
                  </a:cubicBezTo>
                  <a:cubicBezTo>
                    <a:pt x="197203" y="95714"/>
                    <a:pt x="197251" y="96238"/>
                    <a:pt x="197263" y="96750"/>
                  </a:cubicBezTo>
                  <a:cubicBezTo>
                    <a:pt x="197275" y="97262"/>
                    <a:pt x="197215" y="97750"/>
                    <a:pt x="197108" y="98238"/>
                  </a:cubicBezTo>
                  <a:cubicBezTo>
                    <a:pt x="197056" y="98469"/>
                    <a:pt x="197022" y="98552"/>
                    <a:pt x="196818" y="98552"/>
                  </a:cubicBezTo>
                  <a:cubicBezTo>
                    <a:pt x="196791" y="98552"/>
                    <a:pt x="196761" y="98551"/>
                    <a:pt x="196727" y="98548"/>
                  </a:cubicBezTo>
                  <a:cubicBezTo>
                    <a:pt x="196668" y="98542"/>
                    <a:pt x="196609" y="98540"/>
                    <a:pt x="196550" y="98540"/>
                  </a:cubicBezTo>
                  <a:cubicBezTo>
                    <a:pt x="196228" y="98540"/>
                    <a:pt x="195909" y="98612"/>
                    <a:pt x="195579" y="98612"/>
                  </a:cubicBezTo>
                  <a:cubicBezTo>
                    <a:pt x="195471" y="98612"/>
                    <a:pt x="195362" y="98604"/>
                    <a:pt x="195251" y="98584"/>
                  </a:cubicBezTo>
                  <a:cubicBezTo>
                    <a:pt x="195042" y="98543"/>
                    <a:pt x="194830" y="98531"/>
                    <a:pt x="194616" y="98531"/>
                  </a:cubicBezTo>
                  <a:cubicBezTo>
                    <a:pt x="194328" y="98531"/>
                    <a:pt x="194037" y="98553"/>
                    <a:pt x="193751" y="98560"/>
                  </a:cubicBezTo>
                  <a:cubicBezTo>
                    <a:pt x="193596" y="98560"/>
                    <a:pt x="193440" y="98556"/>
                    <a:pt x="193283" y="98556"/>
                  </a:cubicBezTo>
                  <a:cubicBezTo>
                    <a:pt x="192970" y="98556"/>
                    <a:pt x="192655" y="98572"/>
                    <a:pt x="192346" y="98667"/>
                  </a:cubicBezTo>
                  <a:cubicBezTo>
                    <a:pt x="192243" y="98694"/>
                    <a:pt x="192135" y="98701"/>
                    <a:pt x="192026" y="98701"/>
                  </a:cubicBezTo>
                  <a:cubicBezTo>
                    <a:pt x="191895" y="98701"/>
                    <a:pt x="191761" y="98691"/>
                    <a:pt x="191631" y="98691"/>
                  </a:cubicBezTo>
                  <a:cubicBezTo>
                    <a:pt x="187345" y="98691"/>
                    <a:pt x="183071" y="98691"/>
                    <a:pt x="178784" y="98703"/>
                  </a:cubicBezTo>
                  <a:cubicBezTo>
                    <a:pt x="178642" y="98703"/>
                    <a:pt x="178499" y="98699"/>
                    <a:pt x="178356" y="98699"/>
                  </a:cubicBezTo>
                  <a:cubicBezTo>
                    <a:pt x="178071" y="98699"/>
                    <a:pt x="177788" y="98715"/>
                    <a:pt x="177510" y="98810"/>
                  </a:cubicBezTo>
                  <a:cubicBezTo>
                    <a:pt x="177439" y="98834"/>
                    <a:pt x="177359" y="98840"/>
                    <a:pt x="177275" y="98840"/>
                  </a:cubicBezTo>
                  <a:cubicBezTo>
                    <a:pt x="177192" y="98840"/>
                    <a:pt x="177106" y="98834"/>
                    <a:pt x="177022" y="98834"/>
                  </a:cubicBezTo>
                  <a:cubicBezTo>
                    <a:pt x="176701" y="98840"/>
                    <a:pt x="176379" y="98840"/>
                    <a:pt x="176058" y="98840"/>
                  </a:cubicBezTo>
                  <a:cubicBezTo>
                    <a:pt x="175736" y="98840"/>
                    <a:pt x="175415" y="98840"/>
                    <a:pt x="175094" y="98846"/>
                  </a:cubicBezTo>
                  <a:cubicBezTo>
                    <a:pt x="174967" y="98846"/>
                    <a:pt x="174840" y="98842"/>
                    <a:pt x="174713" y="98842"/>
                  </a:cubicBezTo>
                  <a:cubicBezTo>
                    <a:pt x="174460" y="98842"/>
                    <a:pt x="174208" y="98858"/>
                    <a:pt x="173962" y="98953"/>
                  </a:cubicBezTo>
                  <a:cubicBezTo>
                    <a:pt x="173897" y="98977"/>
                    <a:pt x="173825" y="98983"/>
                    <a:pt x="173753" y="98983"/>
                  </a:cubicBezTo>
                  <a:cubicBezTo>
                    <a:pt x="173680" y="98983"/>
                    <a:pt x="173605" y="98977"/>
                    <a:pt x="173534" y="98977"/>
                  </a:cubicBezTo>
                  <a:cubicBezTo>
                    <a:pt x="173010" y="98977"/>
                    <a:pt x="172974" y="98953"/>
                    <a:pt x="172974" y="98405"/>
                  </a:cubicBezTo>
                  <a:cubicBezTo>
                    <a:pt x="172974" y="96631"/>
                    <a:pt x="172974" y="94845"/>
                    <a:pt x="172974" y="93059"/>
                  </a:cubicBezTo>
                  <a:cubicBezTo>
                    <a:pt x="172974" y="92702"/>
                    <a:pt x="172998" y="92345"/>
                    <a:pt x="172867" y="92000"/>
                  </a:cubicBezTo>
                  <a:cubicBezTo>
                    <a:pt x="172808" y="91833"/>
                    <a:pt x="172831" y="91619"/>
                    <a:pt x="172831" y="91440"/>
                  </a:cubicBezTo>
                  <a:cubicBezTo>
                    <a:pt x="172831" y="87011"/>
                    <a:pt x="172831" y="82582"/>
                    <a:pt x="172831" y="78164"/>
                  </a:cubicBezTo>
                  <a:cubicBezTo>
                    <a:pt x="172831" y="77414"/>
                    <a:pt x="172831" y="77414"/>
                    <a:pt x="173581" y="77414"/>
                  </a:cubicBezTo>
                  <a:close/>
                  <a:moveTo>
                    <a:pt x="244650" y="76992"/>
                  </a:moveTo>
                  <a:cubicBezTo>
                    <a:pt x="245840" y="76992"/>
                    <a:pt x="247031" y="76998"/>
                    <a:pt x="248222" y="76998"/>
                  </a:cubicBezTo>
                  <a:cubicBezTo>
                    <a:pt x="248650" y="77117"/>
                    <a:pt x="249089" y="77144"/>
                    <a:pt x="249529" y="77144"/>
                  </a:cubicBezTo>
                  <a:cubicBezTo>
                    <a:pt x="249874" y="77144"/>
                    <a:pt x="250219" y="77128"/>
                    <a:pt x="250560" y="77128"/>
                  </a:cubicBezTo>
                  <a:cubicBezTo>
                    <a:pt x="250606" y="77128"/>
                    <a:pt x="250652" y="77128"/>
                    <a:pt x="250698" y="77129"/>
                  </a:cubicBezTo>
                  <a:cubicBezTo>
                    <a:pt x="251095" y="77133"/>
                    <a:pt x="251492" y="77134"/>
                    <a:pt x="251889" y="77134"/>
                  </a:cubicBezTo>
                  <a:cubicBezTo>
                    <a:pt x="252683" y="77134"/>
                    <a:pt x="253476" y="77129"/>
                    <a:pt x="254270" y="77129"/>
                  </a:cubicBezTo>
                  <a:cubicBezTo>
                    <a:pt x="254334" y="77129"/>
                    <a:pt x="254397" y="77128"/>
                    <a:pt x="254460" y="77128"/>
                  </a:cubicBezTo>
                  <a:cubicBezTo>
                    <a:pt x="254774" y="77128"/>
                    <a:pt x="255084" y="77137"/>
                    <a:pt x="255401" y="77236"/>
                  </a:cubicBezTo>
                  <a:cubicBezTo>
                    <a:pt x="255496" y="77272"/>
                    <a:pt x="255601" y="77280"/>
                    <a:pt x="255708" y="77280"/>
                  </a:cubicBezTo>
                  <a:cubicBezTo>
                    <a:pt x="255815" y="77280"/>
                    <a:pt x="255925" y="77272"/>
                    <a:pt x="256032" y="77272"/>
                  </a:cubicBezTo>
                  <a:lnTo>
                    <a:pt x="263676" y="77272"/>
                  </a:lnTo>
                  <a:cubicBezTo>
                    <a:pt x="264212" y="77283"/>
                    <a:pt x="264236" y="77307"/>
                    <a:pt x="264236" y="77843"/>
                  </a:cubicBezTo>
                  <a:cubicBezTo>
                    <a:pt x="264248" y="79248"/>
                    <a:pt x="264236" y="80653"/>
                    <a:pt x="264248" y="82058"/>
                  </a:cubicBezTo>
                  <a:cubicBezTo>
                    <a:pt x="264248" y="82415"/>
                    <a:pt x="264224" y="82760"/>
                    <a:pt x="264343" y="83117"/>
                  </a:cubicBezTo>
                  <a:cubicBezTo>
                    <a:pt x="264402" y="83308"/>
                    <a:pt x="264378" y="83534"/>
                    <a:pt x="264378" y="83749"/>
                  </a:cubicBezTo>
                  <a:lnTo>
                    <a:pt x="264378" y="89535"/>
                  </a:lnTo>
                  <a:lnTo>
                    <a:pt x="264390" y="89535"/>
                  </a:lnTo>
                  <a:lnTo>
                    <a:pt x="264390" y="95309"/>
                  </a:lnTo>
                  <a:cubicBezTo>
                    <a:pt x="264390" y="95619"/>
                    <a:pt x="264390" y="95929"/>
                    <a:pt x="264295" y="96226"/>
                  </a:cubicBezTo>
                  <a:cubicBezTo>
                    <a:pt x="264224" y="96429"/>
                    <a:pt x="264248" y="96655"/>
                    <a:pt x="264248" y="96869"/>
                  </a:cubicBezTo>
                  <a:cubicBezTo>
                    <a:pt x="264248" y="97488"/>
                    <a:pt x="264248" y="98107"/>
                    <a:pt x="264236" y="98727"/>
                  </a:cubicBezTo>
                  <a:cubicBezTo>
                    <a:pt x="264236" y="99036"/>
                    <a:pt x="264164" y="99108"/>
                    <a:pt x="263867" y="99119"/>
                  </a:cubicBezTo>
                  <a:cubicBezTo>
                    <a:pt x="263819" y="99123"/>
                    <a:pt x="263771" y="99125"/>
                    <a:pt x="263724" y="99125"/>
                  </a:cubicBezTo>
                  <a:cubicBezTo>
                    <a:pt x="263628" y="99125"/>
                    <a:pt x="263533" y="99119"/>
                    <a:pt x="263438" y="99119"/>
                  </a:cubicBezTo>
                  <a:lnTo>
                    <a:pt x="257723" y="99119"/>
                  </a:lnTo>
                  <a:cubicBezTo>
                    <a:pt x="257437" y="99119"/>
                    <a:pt x="257163" y="99119"/>
                    <a:pt x="256878" y="99036"/>
                  </a:cubicBezTo>
                  <a:cubicBezTo>
                    <a:pt x="256716" y="98994"/>
                    <a:pt x="256548" y="98988"/>
                    <a:pt x="256379" y="98988"/>
                  </a:cubicBezTo>
                  <a:cubicBezTo>
                    <a:pt x="256311" y="98988"/>
                    <a:pt x="256243" y="98988"/>
                    <a:pt x="256175" y="98988"/>
                  </a:cubicBezTo>
                  <a:cubicBezTo>
                    <a:pt x="254199" y="98977"/>
                    <a:pt x="252222" y="98977"/>
                    <a:pt x="250246" y="98977"/>
                  </a:cubicBezTo>
                  <a:cubicBezTo>
                    <a:pt x="250185" y="98977"/>
                    <a:pt x="250125" y="98977"/>
                    <a:pt x="250065" y="98977"/>
                  </a:cubicBezTo>
                  <a:cubicBezTo>
                    <a:pt x="249795" y="98977"/>
                    <a:pt x="249530" y="98969"/>
                    <a:pt x="249258" y="98881"/>
                  </a:cubicBezTo>
                  <a:cubicBezTo>
                    <a:pt x="249152" y="98848"/>
                    <a:pt x="249031" y="98841"/>
                    <a:pt x="248910" y="98841"/>
                  </a:cubicBezTo>
                  <a:cubicBezTo>
                    <a:pt x="248813" y="98841"/>
                    <a:pt x="248716" y="98846"/>
                    <a:pt x="248627" y="98846"/>
                  </a:cubicBezTo>
                  <a:cubicBezTo>
                    <a:pt x="247912" y="98840"/>
                    <a:pt x="247198" y="98840"/>
                    <a:pt x="246483" y="98840"/>
                  </a:cubicBezTo>
                  <a:cubicBezTo>
                    <a:pt x="245769" y="98840"/>
                    <a:pt x="245055" y="98840"/>
                    <a:pt x="244340" y="98834"/>
                  </a:cubicBezTo>
                  <a:cubicBezTo>
                    <a:pt x="244284" y="98834"/>
                    <a:pt x="244228" y="98834"/>
                    <a:pt x="244171" y="98834"/>
                  </a:cubicBezTo>
                  <a:cubicBezTo>
                    <a:pt x="243919" y="98834"/>
                    <a:pt x="243667" y="98826"/>
                    <a:pt x="243423" y="98738"/>
                  </a:cubicBezTo>
                  <a:cubicBezTo>
                    <a:pt x="243311" y="98705"/>
                    <a:pt x="243191" y="98698"/>
                    <a:pt x="243070" y="98698"/>
                  </a:cubicBezTo>
                  <a:cubicBezTo>
                    <a:pt x="242973" y="98698"/>
                    <a:pt x="242876" y="98703"/>
                    <a:pt x="242781" y="98703"/>
                  </a:cubicBezTo>
                  <a:cubicBezTo>
                    <a:pt x="242650" y="98697"/>
                    <a:pt x="242519" y="98697"/>
                    <a:pt x="242388" y="98697"/>
                  </a:cubicBezTo>
                  <a:cubicBezTo>
                    <a:pt x="242257" y="98697"/>
                    <a:pt x="242126" y="98697"/>
                    <a:pt x="241995" y="98691"/>
                  </a:cubicBezTo>
                  <a:cubicBezTo>
                    <a:pt x="241780" y="98679"/>
                    <a:pt x="241685" y="98596"/>
                    <a:pt x="241685" y="98381"/>
                  </a:cubicBezTo>
                  <a:cubicBezTo>
                    <a:pt x="241709" y="97584"/>
                    <a:pt x="241566" y="96774"/>
                    <a:pt x="241780" y="95976"/>
                  </a:cubicBezTo>
                  <a:cubicBezTo>
                    <a:pt x="241828" y="95810"/>
                    <a:pt x="241816" y="95643"/>
                    <a:pt x="241816" y="95476"/>
                  </a:cubicBezTo>
                  <a:cubicBezTo>
                    <a:pt x="241816" y="95000"/>
                    <a:pt x="241816" y="94524"/>
                    <a:pt x="241816" y="94047"/>
                  </a:cubicBezTo>
                  <a:cubicBezTo>
                    <a:pt x="241816" y="93905"/>
                    <a:pt x="241792" y="93762"/>
                    <a:pt x="241828" y="93619"/>
                  </a:cubicBezTo>
                  <a:cubicBezTo>
                    <a:pt x="242066" y="92607"/>
                    <a:pt x="241911" y="91583"/>
                    <a:pt x="241959" y="90571"/>
                  </a:cubicBezTo>
                  <a:cubicBezTo>
                    <a:pt x="241971" y="90237"/>
                    <a:pt x="241947" y="89904"/>
                    <a:pt x="242054" y="89583"/>
                  </a:cubicBezTo>
                  <a:cubicBezTo>
                    <a:pt x="242126" y="89380"/>
                    <a:pt x="242102" y="89154"/>
                    <a:pt x="242102" y="88940"/>
                  </a:cubicBezTo>
                  <a:cubicBezTo>
                    <a:pt x="242102" y="87416"/>
                    <a:pt x="242102" y="85892"/>
                    <a:pt x="242102" y="84380"/>
                  </a:cubicBezTo>
                  <a:cubicBezTo>
                    <a:pt x="242102" y="84070"/>
                    <a:pt x="242090" y="83760"/>
                    <a:pt x="242197" y="83463"/>
                  </a:cubicBezTo>
                  <a:cubicBezTo>
                    <a:pt x="242257" y="83284"/>
                    <a:pt x="242233" y="83082"/>
                    <a:pt x="242245" y="82891"/>
                  </a:cubicBezTo>
                  <a:cubicBezTo>
                    <a:pt x="242245" y="82367"/>
                    <a:pt x="242245" y="81844"/>
                    <a:pt x="242245" y="81320"/>
                  </a:cubicBezTo>
                  <a:cubicBezTo>
                    <a:pt x="242245" y="81034"/>
                    <a:pt x="242233" y="80760"/>
                    <a:pt x="242328" y="80474"/>
                  </a:cubicBezTo>
                  <a:cubicBezTo>
                    <a:pt x="242388" y="80320"/>
                    <a:pt x="242376" y="80153"/>
                    <a:pt x="242388" y="79986"/>
                  </a:cubicBezTo>
                  <a:cubicBezTo>
                    <a:pt x="242411" y="79367"/>
                    <a:pt x="242340" y="78748"/>
                    <a:pt x="242507" y="78141"/>
                  </a:cubicBezTo>
                  <a:cubicBezTo>
                    <a:pt x="242578" y="77903"/>
                    <a:pt x="242519" y="77629"/>
                    <a:pt x="242531" y="77367"/>
                  </a:cubicBezTo>
                  <a:cubicBezTo>
                    <a:pt x="242542" y="77093"/>
                    <a:pt x="242614" y="76998"/>
                    <a:pt x="242864" y="76998"/>
                  </a:cubicBezTo>
                  <a:cubicBezTo>
                    <a:pt x="243459" y="76994"/>
                    <a:pt x="244055" y="76992"/>
                    <a:pt x="244650" y="76992"/>
                  </a:cubicBezTo>
                  <a:close/>
                  <a:moveTo>
                    <a:pt x="151674" y="77267"/>
                  </a:moveTo>
                  <a:cubicBezTo>
                    <a:pt x="151750" y="77267"/>
                    <a:pt x="151826" y="77272"/>
                    <a:pt x="151900" y="77272"/>
                  </a:cubicBezTo>
                  <a:lnTo>
                    <a:pt x="160746" y="77272"/>
                  </a:lnTo>
                  <a:cubicBezTo>
                    <a:pt x="160794" y="77272"/>
                    <a:pt x="160842" y="77271"/>
                    <a:pt x="160889" y="77271"/>
                  </a:cubicBezTo>
                  <a:cubicBezTo>
                    <a:pt x="161080" y="77271"/>
                    <a:pt x="161270" y="77279"/>
                    <a:pt x="161461" y="77355"/>
                  </a:cubicBezTo>
                  <a:cubicBezTo>
                    <a:pt x="161586" y="77402"/>
                    <a:pt x="161714" y="77414"/>
                    <a:pt x="161843" y="77414"/>
                  </a:cubicBezTo>
                  <a:cubicBezTo>
                    <a:pt x="161973" y="77414"/>
                    <a:pt x="162104" y="77402"/>
                    <a:pt x="162235" y="77402"/>
                  </a:cubicBezTo>
                  <a:lnTo>
                    <a:pt x="171367" y="77402"/>
                  </a:lnTo>
                  <a:cubicBezTo>
                    <a:pt x="171454" y="77402"/>
                    <a:pt x="171534" y="77402"/>
                    <a:pt x="171605" y="77402"/>
                  </a:cubicBezTo>
                  <a:cubicBezTo>
                    <a:pt x="172311" y="77402"/>
                    <a:pt x="172272" y="77441"/>
                    <a:pt x="172272" y="78295"/>
                  </a:cubicBezTo>
                  <a:cubicBezTo>
                    <a:pt x="172272" y="80129"/>
                    <a:pt x="172272" y="81963"/>
                    <a:pt x="172272" y="83784"/>
                  </a:cubicBezTo>
                  <a:cubicBezTo>
                    <a:pt x="172272" y="84070"/>
                    <a:pt x="172272" y="84356"/>
                    <a:pt x="172355" y="84641"/>
                  </a:cubicBezTo>
                  <a:cubicBezTo>
                    <a:pt x="172415" y="84856"/>
                    <a:pt x="172403" y="85106"/>
                    <a:pt x="172403" y="85344"/>
                  </a:cubicBezTo>
                  <a:cubicBezTo>
                    <a:pt x="172403" y="87297"/>
                    <a:pt x="172403" y="89249"/>
                    <a:pt x="172415" y="91202"/>
                  </a:cubicBezTo>
                  <a:cubicBezTo>
                    <a:pt x="172415" y="91488"/>
                    <a:pt x="172403" y="91761"/>
                    <a:pt x="172498" y="92047"/>
                  </a:cubicBezTo>
                  <a:cubicBezTo>
                    <a:pt x="172546" y="92214"/>
                    <a:pt x="172546" y="92416"/>
                    <a:pt x="172546" y="92607"/>
                  </a:cubicBezTo>
                  <a:cubicBezTo>
                    <a:pt x="172546" y="94512"/>
                    <a:pt x="172546" y="96417"/>
                    <a:pt x="172546" y="98322"/>
                  </a:cubicBezTo>
                  <a:cubicBezTo>
                    <a:pt x="172546" y="98977"/>
                    <a:pt x="172534" y="98977"/>
                    <a:pt x="171855" y="98977"/>
                  </a:cubicBezTo>
                  <a:lnTo>
                    <a:pt x="170355" y="98977"/>
                  </a:lnTo>
                  <a:cubicBezTo>
                    <a:pt x="169926" y="98988"/>
                    <a:pt x="169509" y="98965"/>
                    <a:pt x="169081" y="99084"/>
                  </a:cubicBezTo>
                  <a:cubicBezTo>
                    <a:pt x="168974" y="99119"/>
                    <a:pt x="168858" y="99128"/>
                    <a:pt x="168739" y="99128"/>
                  </a:cubicBezTo>
                  <a:cubicBezTo>
                    <a:pt x="168619" y="99128"/>
                    <a:pt x="168497" y="99119"/>
                    <a:pt x="168378" y="99119"/>
                  </a:cubicBezTo>
                  <a:lnTo>
                    <a:pt x="156020" y="99119"/>
                  </a:lnTo>
                  <a:cubicBezTo>
                    <a:pt x="155921" y="99119"/>
                    <a:pt x="155822" y="99118"/>
                    <a:pt x="155723" y="99118"/>
                  </a:cubicBezTo>
                  <a:cubicBezTo>
                    <a:pt x="155425" y="99118"/>
                    <a:pt x="155124" y="99131"/>
                    <a:pt x="154829" y="99239"/>
                  </a:cubicBezTo>
                  <a:cubicBezTo>
                    <a:pt x="154752" y="99262"/>
                    <a:pt x="154668" y="99268"/>
                    <a:pt x="154584" y="99268"/>
                  </a:cubicBezTo>
                  <a:cubicBezTo>
                    <a:pt x="154499" y="99268"/>
                    <a:pt x="154412" y="99262"/>
                    <a:pt x="154329" y="99262"/>
                  </a:cubicBezTo>
                  <a:cubicBezTo>
                    <a:pt x="153805" y="99262"/>
                    <a:pt x="153281" y="99262"/>
                    <a:pt x="152757" y="99274"/>
                  </a:cubicBezTo>
                  <a:cubicBezTo>
                    <a:pt x="152638" y="99274"/>
                    <a:pt x="152519" y="99270"/>
                    <a:pt x="152401" y="99270"/>
                  </a:cubicBezTo>
                  <a:cubicBezTo>
                    <a:pt x="152163" y="99270"/>
                    <a:pt x="151928" y="99286"/>
                    <a:pt x="151698" y="99381"/>
                  </a:cubicBezTo>
                  <a:cubicBezTo>
                    <a:pt x="151638" y="99405"/>
                    <a:pt x="151567" y="99405"/>
                    <a:pt x="151495" y="99405"/>
                  </a:cubicBezTo>
                  <a:lnTo>
                    <a:pt x="149066" y="99405"/>
                  </a:lnTo>
                  <a:cubicBezTo>
                    <a:pt x="148793" y="99405"/>
                    <a:pt x="148721" y="99322"/>
                    <a:pt x="148709" y="99072"/>
                  </a:cubicBezTo>
                  <a:cubicBezTo>
                    <a:pt x="148697" y="98881"/>
                    <a:pt x="148697" y="98691"/>
                    <a:pt x="148697" y="98500"/>
                  </a:cubicBezTo>
                  <a:lnTo>
                    <a:pt x="148697" y="90142"/>
                  </a:lnTo>
                  <a:cubicBezTo>
                    <a:pt x="148697" y="87380"/>
                    <a:pt x="148697" y="84618"/>
                    <a:pt x="148697" y="81867"/>
                  </a:cubicBezTo>
                  <a:cubicBezTo>
                    <a:pt x="148697" y="81534"/>
                    <a:pt x="148721" y="81201"/>
                    <a:pt x="148602" y="80879"/>
                  </a:cubicBezTo>
                  <a:cubicBezTo>
                    <a:pt x="148543" y="80724"/>
                    <a:pt x="148566" y="80546"/>
                    <a:pt x="148554" y="80379"/>
                  </a:cubicBezTo>
                  <a:cubicBezTo>
                    <a:pt x="148554" y="79950"/>
                    <a:pt x="148554" y="79522"/>
                    <a:pt x="148554" y="79093"/>
                  </a:cubicBezTo>
                  <a:cubicBezTo>
                    <a:pt x="148554" y="78784"/>
                    <a:pt x="148578" y="78486"/>
                    <a:pt x="148459" y="78176"/>
                  </a:cubicBezTo>
                  <a:cubicBezTo>
                    <a:pt x="148388" y="78010"/>
                    <a:pt x="148400" y="77807"/>
                    <a:pt x="148447" y="77617"/>
                  </a:cubicBezTo>
                  <a:cubicBezTo>
                    <a:pt x="148471" y="77522"/>
                    <a:pt x="148531" y="77450"/>
                    <a:pt x="148638" y="77438"/>
                  </a:cubicBezTo>
                  <a:cubicBezTo>
                    <a:pt x="148757" y="77426"/>
                    <a:pt x="148876" y="77414"/>
                    <a:pt x="148995" y="77414"/>
                  </a:cubicBezTo>
                  <a:lnTo>
                    <a:pt x="150352" y="77414"/>
                  </a:lnTo>
                  <a:cubicBezTo>
                    <a:pt x="150698" y="77402"/>
                    <a:pt x="151055" y="77426"/>
                    <a:pt x="151400" y="77307"/>
                  </a:cubicBezTo>
                  <a:cubicBezTo>
                    <a:pt x="151486" y="77274"/>
                    <a:pt x="151579" y="77267"/>
                    <a:pt x="151674" y="77267"/>
                  </a:cubicBezTo>
                  <a:close/>
                  <a:moveTo>
                    <a:pt x="147256" y="77401"/>
                  </a:moveTo>
                  <a:cubicBezTo>
                    <a:pt x="147369" y="77401"/>
                    <a:pt x="147478" y="77417"/>
                    <a:pt x="147578" y="77486"/>
                  </a:cubicBezTo>
                  <a:cubicBezTo>
                    <a:pt x="147781" y="77629"/>
                    <a:pt x="147662" y="77891"/>
                    <a:pt x="147757" y="78081"/>
                  </a:cubicBezTo>
                  <a:cubicBezTo>
                    <a:pt x="147864" y="78295"/>
                    <a:pt x="147840" y="78545"/>
                    <a:pt x="147840" y="78784"/>
                  </a:cubicBezTo>
                  <a:cubicBezTo>
                    <a:pt x="147840" y="79212"/>
                    <a:pt x="147840" y="79629"/>
                    <a:pt x="147840" y="80058"/>
                  </a:cubicBezTo>
                  <a:cubicBezTo>
                    <a:pt x="147852" y="80415"/>
                    <a:pt x="147828" y="80772"/>
                    <a:pt x="147947" y="81117"/>
                  </a:cubicBezTo>
                  <a:cubicBezTo>
                    <a:pt x="148007" y="81296"/>
                    <a:pt x="147983" y="81498"/>
                    <a:pt x="147983" y="81689"/>
                  </a:cubicBezTo>
                  <a:lnTo>
                    <a:pt x="147983" y="98679"/>
                  </a:lnTo>
                  <a:lnTo>
                    <a:pt x="147983" y="98822"/>
                  </a:lnTo>
                  <a:cubicBezTo>
                    <a:pt x="147995" y="99381"/>
                    <a:pt x="147912" y="99346"/>
                    <a:pt x="147447" y="99441"/>
                  </a:cubicBezTo>
                  <a:cubicBezTo>
                    <a:pt x="146852" y="99548"/>
                    <a:pt x="146268" y="99548"/>
                    <a:pt x="145673" y="99548"/>
                  </a:cubicBezTo>
                  <a:lnTo>
                    <a:pt x="124909" y="99548"/>
                  </a:lnTo>
                  <a:cubicBezTo>
                    <a:pt x="124802" y="99548"/>
                    <a:pt x="124694" y="99551"/>
                    <a:pt x="124587" y="99551"/>
                  </a:cubicBezTo>
                  <a:cubicBezTo>
                    <a:pt x="124480" y="99551"/>
                    <a:pt x="124373" y="99548"/>
                    <a:pt x="124266" y="99536"/>
                  </a:cubicBezTo>
                  <a:cubicBezTo>
                    <a:pt x="124099" y="99536"/>
                    <a:pt x="124016" y="99429"/>
                    <a:pt x="124004" y="99262"/>
                  </a:cubicBezTo>
                  <a:cubicBezTo>
                    <a:pt x="123992" y="99072"/>
                    <a:pt x="123992" y="98881"/>
                    <a:pt x="123992" y="98691"/>
                  </a:cubicBezTo>
                  <a:cubicBezTo>
                    <a:pt x="123992" y="91928"/>
                    <a:pt x="123992" y="85177"/>
                    <a:pt x="123992" y="78415"/>
                  </a:cubicBezTo>
                  <a:lnTo>
                    <a:pt x="123992" y="78343"/>
                  </a:lnTo>
                  <a:cubicBezTo>
                    <a:pt x="123992" y="77634"/>
                    <a:pt x="123973" y="77555"/>
                    <a:pt x="124554" y="77555"/>
                  </a:cubicBezTo>
                  <a:cubicBezTo>
                    <a:pt x="124617" y="77555"/>
                    <a:pt x="124687" y="77556"/>
                    <a:pt x="124766" y="77557"/>
                  </a:cubicBezTo>
                  <a:cubicBezTo>
                    <a:pt x="125004" y="77557"/>
                    <a:pt x="125242" y="77545"/>
                    <a:pt x="125468" y="77474"/>
                  </a:cubicBezTo>
                  <a:cubicBezTo>
                    <a:pt x="125671" y="77426"/>
                    <a:pt x="125897" y="77414"/>
                    <a:pt x="126111" y="77414"/>
                  </a:cubicBezTo>
                  <a:lnTo>
                    <a:pt x="146947" y="77414"/>
                  </a:lnTo>
                  <a:cubicBezTo>
                    <a:pt x="147049" y="77414"/>
                    <a:pt x="147154" y="77401"/>
                    <a:pt x="147256" y="77401"/>
                  </a:cubicBezTo>
                  <a:close/>
                  <a:moveTo>
                    <a:pt x="106006" y="77553"/>
                  </a:moveTo>
                  <a:cubicBezTo>
                    <a:pt x="106092" y="77553"/>
                    <a:pt x="106179" y="77557"/>
                    <a:pt x="106263" y="77557"/>
                  </a:cubicBezTo>
                  <a:lnTo>
                    <a:pt x="122682" y="77557"/>
                  </a:lnTo>
                  <a:cubicBezTo>
                    <a:pt x="123408" y="77557"/>
                    <a:pt x="123420" y="77557"/>
                    <a:pt x="123420" y="78307"/>
                  </a:cubicBezTo>
                  <a:lnTo>
                    <a:pt x="123420" y="84522"/>
                  </a:lnTo>
                  <a:cubicBezTo>
                    <a:pt x="123420" y="86499"/>
                    <a:pt x="123420" y="88475"/>
                    <a:pt x="123420" y="90452"/>
                  </a:cubicBezTo>
                  <a:cubicBezTo>
                    <a:pt x="123420" y="90773"/>
                    <a:pt x="123468" y="91118"/>
                    <a:pt x="123349" y="91440"/>
                  </a:cubicBezTo>
                  <a:cubicBezTo>
                    <a:pt x="123301" y="91559"/>
                    <a:pt x="123361" y="91666"/>
                    <a:pt x="123373" y="91785"/>
                  </a:cubicBezTo>
                  <a:cubicBezTo>
                    <a:pt x="123397" y="91892"/>
                    <a:pt x="123420" y="92035"/>
                    <a:pt x="123385" y="92130"/>
                  </a:cubicBezTo>
                  <a:cubicBezTo>
                    <a:pt x="123230" y="92547"/>
                    <a:pt x="123278" y="92976"/>
                    <a:pt x="123278" y="93404"/>
                  </a:cubicBezTo>
                  <a:cubicBezTo>
                    <a:pt x="123278" y="95214"/>
                    <a:pt x="123278" y="97024"/>
                    <a:pt x="123278" y="98834"/>
                  </a:cubicBezTo>
                  <a:cubicBezTo>
                    <a:pt x="123278" y="99548"/>
                    <a:pt x="123278" y="99548"/>
                    <a:pt x="122587" y="99560"/>
                  </a:cubicBezTo>
                  <a:cubicBezTo>
                    <a:pt x="121968" y="99560"/>
                    <a:pt x="121349" y="99555"/>
                    <a:pt x="120730" y="99555"/>
                  </a:cubicBezTo>
                  <a:cubicBezTo>
                    <a:pt x="120420" y="99555"/>
                    <a:pt x="120110" y="99556"/>
                    <a:pt x="119801" y="99560"/>
                  </a:cubicBezTo>
                  <a:cubicBezTo>
                    <a:pt x="119658" y="99560"/>
                    <a:pt x="119515" y="99556"/>
                    <a:pt x="119373" y="99556"/>
                  </a:cubicBezTo>
                  <a:cubicBezTo>
                    <a:pt x="119088" y="99556"/>
                    <a:pt x="118805" y="99572"/>
                    <a:pt x="118527" y="99667"/>
                  </a:cubicBezTo>
                  <a:cubicBezTo>
                    <a:pt x="118455" y="99691"/>
                    <a:pt x="118375" y="99697"/>
                    <a:pt x="118292" y="99697"/>
                  </a:cubicBezTo>
                  <a:cubicBezTo>
                    <a:pt x="118208" y="99697"/>
                    <a:pt x="118122" y="99691"/>
                    <a:pt x="118039" y="99691"/>
                  </a:cubicBezTo>
                  <a:cubicBezTo>
                    <a:pt x="117753" y="99697"/>
                    <a:pt x="117467" y="99697"/>
                    <a:pt x="117182" y="99697"/>
                  </a:cubicBezTo>
                  <a:cubicBezTo>
                    <a:pt x="116896" y="99697"/>
                    <a:pt x="116610" y="99697"/>
                    <a:pt x="116324" y="99703"/>
                  </a:cubicBezTo>
                  <a:cubicBezTo>
                    <a:pt x="116216" y="99703"/>
                    <a:pt x="116108" y="99701"/>
                    <a:pt x="116001" y="99701"/>
                  </a:cubicBezTo>
                  <a:cubicBezTo>
                    <a:pt x="115704" y="99701"/>
                    <a:pt x="115410" y="99714"/>
                    <a:pt x="115122" y="99810"/>
                  </a:cubicBezTo>
                  <a:cubicBezTo>
                    <a:pt x="115041" y="99837"/>
                    <a:pt x="114954" y="99844"/>
                    <a:pt x="114867" y="99844"/>
                  </a:cubicBezTo>
                  <a:cubicBezTo>
                    <a:pt x="114762" y="99844"/>
                    <a:pt x="114654" y="99834"/>
                    <a:pt x="114550" y="99834"/>
                  </a:cubicBezTo>
                  <a:cubicBezTo>
                    <a:pt x="113812" y="99846"/>
                    <a:pt x="113074" y="99846"/>
                    <a:pt x="112336" y="99846"/>
                  </a:cubicBezTo>
                  <a:cubicBezTo>
                    <a:pt x="112271" y="99846"/>
                    <a:pt x="112206" y="99845"/>
                    <a:pt x="112142" y="99845"/>
                  </a:cubicBezTo>
                  <a:cubicBezTo>
                    <a:pt x="111853" y="99845"/>
                    <a:pt x="111568" y="99853"/>
                    <a:pt x="111276" y="99941"/>
                  </a:cubicBezTo>
                  <a:cubicBezTo>
                    <a:pt x="111181" y="99977"/>
                    <a:pt x="111077" y="99986"/>
                    <a:pt x="110969" y="99986"/>
                  </a:cubicBezTo>
                  <a:cubicBezTo>
                    <a:pt x="110862" y="99986"/>
                    <a:pt x="110752" y="99977"/>
                    <a:pt x="110645" y="99977"/>
                  </a:cubicBezTo>
                  <a:cubicBezTo>
                    <a:pt x="109097" y="99989"/>
                    <a:pt x="107549" y="99989"/>
                    <a:pt x="106002" y="99989"/>
                  </a:cubicBezTo>
                  <a:cubicBezTo>
                    <a:pt x="105941" y="99989"/>
                    <a:pt x="105881" y="99988"/>
                    <a:pt x="105821" y="99988"/>
                  </a:cubicBezTo>
                  <a:cubicBezTo>
                    <a:pt x="105551" y="99988"/>
                    <a:pt x="105286" y="99996"/>
                    <a:pt x="105013" y="100084"/>
                  </a:cubicBezTo>
                  <a:cubicBezTo>
                    <a:pt x="104907" y="100117"/>
                    <a:pt x="104791" y="100124"/>
                    <a:pt x="104671" y="100124"/>
                  </a:cubicBezTo>
                  <a:cubicBezTo>
                    <a:pt x="104575" y="100124"/>
                    <a:pt x="104478" y="100120"/>
                    <a:pt x="104382" y="100120"/>
                  </a:cubicBezTo>
                  <a:cubicBezTo>
                    <a:pt x="102811" y="100131"/>
                    <a:pt x="101239" y="100131"/>
                    <a:pt x="99667" y="100131"/>
                  </a:cubicBezTo>
                  <a:cubicBezTo>
                    <a:pt x="99579" y="100131"/>
                    <a:pt x="99491" y="100130"/>
                    <a:pt x="99402" y="100130"/>
                  </a:cubicBezTo>
                  <a:cubicBezTo>
                    <a:pt x="99182" y="100130"/>
                    <a:pt x="98963" y="100142"/>
                    <a:pt x="98751" y="100227"/>
                  </a:cubicBezTo>
                  <a:cubicBezTo>
                    <a:pt x="98715" y="100251"/>
                    <a:pt x="98667" y="100251"/>
                    <a:pt x="98620" y="100262"/>
                  </a:cubicBezTo>
                  <a:cubicBezTo>
                    <a:pt x="98454" y="100267"/>
                    <a:pt x="98319" y="100271"/>
                    <a:pt x="98207" y="100271"/>
                  </a:cubicBezTo>
                  <a:cubicBezTo>
                    <a:pt x="97687" y="100271"/>
                    <a:pt x="97705" y="100171"/>
                    <a:pt x="97715" y="99465"/>
                  </a:cubicBezTo>
                  <a:cubicBezTo>
                    <a:pt x="97715" y="99179"/>
                    <a:pt x="97727" y="98905"/>
                    <a:pt x="97798" y="98619"/>
                  </a:cubicBezTo>
                  <a:cubicBezTo>
                    <a:pt x="97858" y="98346"/>
                    <a:pt x="97846" y="98048"/>
                    <a:pt x="97858" y="97762"/>
                  </a:cubicBezTo>
                  <a:cubicBezTo>
                    <a:pt x="97870" y="97298"/>
                    <a:pt x="97870" y="96822"/>
                    <a:pt x="97965" y="96357"/>
                  </a:cubicBezTo>
                  <a:cubicBezTo>
                    <a:pt x="98048" y="95893"/>
                    <a:pt x="97989" y="95405"/>
                    <a:pt x="98001" y="94928"/>
                  </a:cubicBezTo>
                  <a:cubicBezTo>
                    <a:pt x="98001" y="94500"/>
                    <a:pt x="97965" y="94071"/>
                    <a:pt x="98108" y="93654"/>
                  </a:cubicBezTo>
                  <a:cubicBezTo>
                    <a:pt x="98167" y="93512"/>
                    <a:pt x="98132" y="93333"/>
                    <a:pt x="98132" y="93166"/>
                  </a:cubicBezTo>
                  <a:cubicBezTo>
                    <a:pt x="98143" y="92452"/>
                    <a:pt x="98143" y="91738"/>
                    <a:pt x="98143" y="91023"/>
                  </a:cubicBezTo>
                  <a:cubicBezTo>
                    <a:pt x="98143" y="90618"/>
                    <a:pt x="98108" y="90214"/>
                    <a:pt x="98251" y="89821"/>
                  </a:cubicBezTo>
                  <a:cubicBezTo>
                    <a:pt x="98298" y="89666"/>
                    <a:pt x="98274" y="89487"/>
                    <a:pt x="98274" y="89321"/>
                  </a:cubicBezTo>
                  <a:cubicBezTo>
                    <a:pt x="98286" y="88701"/>
                    <a:pt x="98286" y="88082"/>
                    <a:pt x="98286" y="87463"/>
                  </a:cubicBezTo>
                  <a:cubicBezTo>
                    <a:pt x="98286" y="87177"/>
                    <a:pt x="98298" y="86904"/>
                    <a:pt x="98370" y="86618"/>
                  </a:cubicBezTo>
                  <a:cubicBezTo>
                    <a:pt x="98429" y="86344"/>
                    <a:pt x="98417" y="86058"/>
                    <a:pt x="98417" y="85773"/>
                  </a:cubicBezTo>
                  <a:cubicBezTo>
                    <a:pt x="98441" y="85225"/>
                    <a:pt x="98382" y="84677"/>
                    <a:pt x="98548" y="84141"/>
                  </a:cubicBezTo>
                  <a:cubicBezTo>
                    <a:pt x="98596" y="83999"/>
                    <a:pt x="98572" y="83808"/>
                    <a:pt x="98572" y="83641"/>
                  </a:cubicBezTo>
                  <a:cubicBezTo>
                    <a:pt x="98572" y="82987"/>
                    <a:pt x="98572" y="82320"/>
                    <a:pt x="98572" y="81653"/>
                  </a:cubicBezTo>
                  <a:cubicBezTo>
                    <a:pt x="98572" y="81343"/>
                    <a:pt x="98572" y="81034"/>
                    <a:pt x="98667" y="80736"/>
                  </a:cubicBezTo>
                  <a:cubicBezTo>
                    <a:pt x="98727" y="80534"/>
                    <a:pt x="98703" y="80308"/>
                    <a:pt x="98703" y="80093"/>
                  </a:cubicBezTo>
                  <a:cubicBezTo>
                    <a:pt x="98715" y="79474"/>
                    <a:pt x="98703" y="78855"/>
                    <a:pt x="98715" y="78236"/>
                  </a:cubicBezTo>
                  <a:cubicBezTo>
                    <a:pt x="98715" y="77926"/>
                    <a:pt x="98763" y="77926"/>
                    <a:pt x="99084" y="77831"/>
                  </a:cubicBezTo>
                  <a:cubicBezTo>
                    <a:pt x="99548" y="77712"/>
                    <a:pt x="100025" y="77700"/>
                    <a:pt x="100501" y="77700"/>
                  </a:cubicBezTo>
                  <a:lnTo>
                    <a:pt x="104632" y="77700"/>
                  </a:lnTo>
                  <a:cubicBezTo>
                    <a:pt x="104692" y="77700"/>
                    <a:pt x="104751" y="77700"/>
                    <a:pt x="104811" y="77700"/>
                  </a:cubicBezTo>
                  <a:cubicBezTo>
                    <a:pt x="105108" y="77700"/>
                    <a:pt x="105404" y="77692"/>
                    <a:pt x="105692" y="77593"/>
                  </a:cubicBezTo>
                  <a:cubicBezTo>
                    <a:pt x="105791" y="77560"/>
                    <a:pt x="105898" y="77553"/>
                    <a:pt x="106006" y="77553"/>
                  </a:cubicBezTo>
                  <a:close/>
                  <a:moveTo>
                    <a:pt x="80693" y="77842"/>
                  </a:moveTo>
                  <a:cubicBezTo>
                    <a:pt x="80748" y="77842"/>
                    <a:pt x="80802" y="77843"/>
                    <a:pt x="80856" y="77843"/>
                  </a:cubicBezTo>
                  <a:lnTo>
                    <a:pt x="97405" y="77843"/>
                  </a:lnTo>
                  <a:cubicBezTo>
                    <a:pt x="98132" y="77843"/>
                    <a:pt x="98132" y="77843"/>
                    <a:pt x="98143" y="78605"/>
                  </a:cubicBezTo>
                  <a:cubicBezTo>
                    <a:pt x="98143" y="78986"/>
                    <a:pt x="98132" y="79367"/>
                    <a:pt x="98132" y="79748"/>
                  </a:cubicBezTo>
                  <a:cubicBezTo>
                    <a:pt x="98132" y="79843"/>
                    <a:pt x="98155" y="79939"/>
                    <a:pt x="98132" y="80034"/>
                  </a:cubicBezTo>
                  <a:cubicBezTo>
                    <a:pt x="97893" y="81058"/>
                    <a:pt x="98036" y="82105"/>
                    <a:pt x="98001" y="83153"/>
                  </a:cubicBezTo>
                  <a:cubicBezTo>
                    <a:pt x="97989" y="83534"/>
                    <a:pt x="98012" y="83903"/>
                    <a:pt x="97893" y="84284"/>
                  </a:cubicBezTo>
                  <a:cubicBezTo>
                    <a:pt x="97822" y="84475"/>
                    <a:pt x="97870" y="84701"/>
                    <a:pt x="97858" y="84915"/>
                  </a:cubicBezTo>
                  <a:cubicBezTo>
                    <a:pt x="97834" y="85606"/>
                    <a:pt x="97905" y="86296"/>
                    <a:pt x="97739" y="86975"/>
                  </a:cubicBezTo>
                  <a:cubicBezTo>
                    <a:pt x="97655" y="87285"/>
                    <a:pt x="97727" y="87642"/>
                    <a:pt x="97715" y="87975"/>
                  </a:cubicBezTo>
                  <a:cubicBezTo>
                    <a:pt x="97691" y="88582"/>
                    <a:pt x="97774" y="89202"/>
                    <a:pt x="97584" y="89809"/>
                  </a:cubicBezTo>
                  <a:cubicBezTo>
                    <a:pt x="97536" y="89964"/>
                    <a:pt x="97572" y="90142"/>
                    <a:pt x="97572" y="90309"/>
                  </a:cubicBezTo>
                  <a:cubicBezTo>
                    <a:pt x="97572" y="91238"/>
                    <a:pt x="97572" y="92166"/>
                    <a:pt x="97572" y="93095"/>
                  </a:cubicBezTo>
                  <a:cubicBezTo>
                    <a:pt x="97560" y="93500"/>
                    <a:pt x="97584" y="93893"/>
                    <a:pt x="97465" y="94297"/>
                  </a:cubicBezTo>
                  <a:cubicBezTo>
                    <a:pt x="97393" y="94488"/>
                    <a:pt x="97441" y="94714"/>
                    <a:pt x="97429" y="94928"/>
                  </a:cubicBezTo>
                  <a:cubicBezTo>
                    <a:pt x="97393" y="95667"/>
                    <a:pt x="97477" y="96393"/>
                    <a:pt x="97310" y="97131"/>
                  </a:cubicBezTo>
                  <a:cubicBezTo>
                    <a:pt x="97215" y="97512"/>
                    <a:pt x="97298" y="97929"/>
                    <a:pt x="97274" y="98334"/>
                  </a:cubicBezTo>
                  <a:cubicBezTo>
                    <a:pt x="97239" y="98905"/>
                    <a:pt x="97179" y="99465"/>
                    <a:pt x="97119" y="100036"/>
                  </a:cubicBezTo>
                  <a:cubicBezTo>
                    <a:pt x="97108" y="100167"/>
                    <a:pt x="97012" y="100251"/>
                    <a:pt x="96881" y="100251"/>
                  </a:cubicBezTo>
                  <a:cubicBezTo>
                    <a:pt x="96864" y="100250"/>
                    <a:pt x="96848" y="100250"/>
                    <a:pt x="96831" y="100250"/>
                  </a:cubicBezTo>
                  <a:cubicBezTo>
                    <a:pt x="96235" y="100250"/>
                    <a:pt x="95656" y="100427"/>
                    <a:pt x="95063" y="100427"/>
                  </a:cubicBezTo>
                  <a:cubicBezTo>
                    <a:pt x="94987" y="100427"/>
                    <a:pt x="94910" y="100424"/>
                    <a:pt x="94833" y="100417"/>
                  </a:cubicBezTo>
                  <a:cubicBezTo>
                    <a:pt x="94706" y="100405"/>
                    <a:pt x="94579" y="100397"/>
                    <a:pt x="94453" y="100397"/>
                  </a:cubicBezTo>
                  <a:cubicBezTo>
                    <a:pt x="94200" y="100397"/>
                    <a:pt x="93948" y="100429"/>
                    <a:pt x="93702" y="100524"/>
                  </a:cubicBezTo>
                  <a:cubicBezTo>
                    <a:pt x="93625" y="100548"/>
                    <a:pt x="93542" y="100554"/>
                    <a:pt x="93457" y="100554"/>
                  </a:cubicBezTo>
                  <a:cubicBezTo>
                    <a:pt x="93372" y="100554"/>
                    <a:pt x="93286" y="100548"/>
                    <a:pt x="93202" y="100548"/>
                  </a:cubicBezTo>
                  <a:cubicBezTo>
                    <a:pt x="92845" y="100560"/>
                    <a:pt x="92500" y="100548"/>
                    <a:pt x="92143" y="100655"/>
                  </a:cubicBezTo>
                  <a:cubicBezTo>
                    <a:pt x="92047" y="100691"/>
                    <a:pt x="91943" y="100700"/>
                    <a:pt x="91836" y="100700"/>
                  </a:cubicBezTo>
                  <a:cubicBezTo>
                    <a:pt x="91729" y="100700"/>
                    <a:pt x="91619" y="100691"/>
                    <a:pt x="91512" y="100691"/>
                  </a:cubicBezTo>
                  <a:cubicBezTo>
                    <a:pt x="91393" y="100697"/>
                    <a:pt x="91275" y="100699"/>
                    <a:pt x="91156" y="100699"/>
                  </a:cubicBezTo>
                  <a:cubicBezTo>
                    <a:pt x="90957" y="100699"/>
                    <a:pt x="90758" y="100694"/>
                    <a:pt x="90560" y="100694"/>
                  </a:cubicBezTo>
                  <a:cubicBezTo>
                    <a:pt x="90188" y="100694"/>
                    <a:pt x="89818" y="100713"/>
                    <a:pt x="89452" y="100822"/>
                  </a:cubicBezTo>
                  <a:cubicBezTo>
                    <a:pt x="89390" y="100841"/>
                    <a:pt x="89324" y="100847"/>
                    <a:pt x="89257" y="100847"/>
                  </a:cubicBezTo>
                  <a:cubicBezTo>
                    <a:pt x="89156" y="100847"/>
                    <a:pt x="89052" y="100834"/>
                    <a:pt x="88952" y="100834"/>
                  </a:cubicBezTo>
                  <a:lnTo>
                    <a:pt x="81606" y="100834"/>
                  </a:lnTo>
                  <a:cubicBezTo>
                    <a:pt x="81546" y="100835"/>
                    <a:pt x="81485" y="100836"/>
                    <a:pt x="81425" y="100836"/>
                  </a:cubicBezTo>
                  <a:cubicBezTo>
                    <a:pt x="81276" y="100836"/>
                    <a:pt x="81126" y="100833"/>
                    <a:pt x="80976" y="100833"/>
                  </a:cubicBezTo>
                  <a:cubicBezTo>
                    <a:pt x="80622" y="100833"/>
                    <a:pt x="80266" y="100848"/>
                    <a:pt x="79915" y="100953"/>
                  </a:cubicBezTo>
                  <a:cubicBezTo>
                    <a:pt x="79845" y="100980"/>
                    <a:pt x="79769" y="100987"/>
                    <a:pt x="79692" y="100987"/>
                  </a:cubicBezTo>
                  <a:cubicBezTo>
                    <a:pt x="79600" y="100987"/>
                    <a:pt x="79506" y="100977"/>
                    <a:pt x="79415" y="100977"/>
                  </a:cubicBezTo>
                  <a:lnTo>
                    <a:pt x="71783" y="100977"/>
                  </a:lnTo>
                  <a:cubicBezTo>
                    <a:pt x="71719" y="100977"/>
                    <a:pt x="71656" y="100982"/>
                    <a:pt x="71592" y="100982"/>
                  </a:cubicBezTo>
                  <a:cubicBezTo>
                    <a:pt x="71561" y="100982"/>
                    <a:pt x="71529" y="100981"/>
                    <a:pt x="71497" y="100977"/>
                  </a:cubicBezTo>
                  <a:cubicBezTo>
                    <a:pt x="71057" y="100965"/>
                    <a:pt x="71009" y="100929"/>
                    <a:pt x="71009" y="100477"/>
                  </a:cubicBezTo>
                  <a:cubicBezTo>
                    <a:pt x="70997" y="99881"/>
                    <a:pt x="70938" y="99274"/>
                    <a:pt x="71021" y="98691"/>
                  </a:cubicBezTo>
                  <a:cubicBezTo>
                    <a:pt x="71152" y="97845"/>
                    <a:pt x="71057" y="96988"/>
                    <a:pt x="71164" y="96143"/>
                  </a:cubicBezTo>
                  <a:cubicBezTo>
                    <a:pt x="71259" y="95429"/>
                    <a:pt x="71188" y="94714"/>
                    <a:pt x="71319" y="94024"/>
                  </a:cubicBezTo>
                  <a:cubicBezTo>
                    <a:pt x="71462" y="93190"/>
                    <a:pt x="71402" y="92369"/>
                    <a:pt x="71426" y="91535"/>
                  </a:cubicBezTo>
                  <a:cubicBezTo>
                    <a:pt x="71438" y="91273"/>
                    <a:pt x="71438" y="91023"/>
                    <a:pt x="71521" y="90761"/>
                  </a:cubicBezTo>
                  <a:cubicBezTo>
                    <a:pt x="71569" y="90583"/>
                    <a:pt x="71569" y="90380"/>
                    <a:pt x="71569" y="90202"/>
                  </a:cubicBezTo>
                  <a:cubicBezTo>
                    <a:pt x="71569" y="89654"/>
                    <a:pt x="71569" y="89106"/>
                    <a:pt x="71569" y="88559"/>
                  </a:cubicBezTo>
                  <a:cubicBezTo>
                    <a:pt x="71581" y="88225"/>
                    <a:pt x="71569" y="87892"/>
                    <a:pt x="71676" y="87570"/>
                  </a:cubicBezTo>
                  <a:cubicBezTo>
                    <a:pt x="71747" y="87344"/>
                    <a:pt x="71712" y="87094"/>
                    <a:pt x="71712" y="86856"/>
                  </a:cubicBezTo>
                  <a:lnTo>
                    <a:pt x="71712" y="79010"/>
                  </a:lnTo>
                  <a:cubicBezTo>
                    <a:pt x="71712" y="78175"/>
                    <a:pt x="71674" y="78128"/>
                    <a:pt x="72323" y="78128"/>
                  </a:cubicBezTo>
                  <a:cubicBezTo>
                    <a:pt x="72406" y="78128"/>
                    <a:pt x="72499" y="78129"/>
                    <a:pt x="72605" y="78129"/>
                  </a:cubicBezTo>
                  <a:lnTo>
                    <a:pt x="73748" y="78129"/>
                  </a:lnTo>
                  <a:cubicBezTo>
                    <a:pt x="74057" y="78117"/>
                    <a:pt x="74367" y="78129"/>
                    <a:pt x="74664" y="78034"/>
                  </a:cubicBezTo>
                  <a:cubicBezTo>
                    <a:pt x="74809" y="77991"/>
                    <a:pt x="74966" y="77985"/>
                    <a:pt x="75121" y="77985"/>
                  </a:cubicBezTo>
                  <a:cubicBezTo>
                    <a:pt x="75184" y="77985"/>
                    <a:pt x="75246" y="77986"/>
                    <a:pt x="75307" y="77986"/>
                  </a:cubicBezTo>
                  <a:lnTo>
                    <a:pt x="79367" y="77986"/>
                  </a:lnTo>
                  <a:cubicBezTo>
                    <a:pt x="79653" y="77986"/>
                    <a:pt x="79939" y="77986"/>
                    <a:pt x="80213" y="77903"/>
                  </a:cubicBezTo>
                  <a:cubicBezTo>
                    <a:pt x="80364" y="77849"/>
                    <a:pt x="80530" y="77842"/>
                    <a:pt x="80693" y="77842"/>
                  </a:cubicBezTo>
                  <a:close/>
                  <a:moveTo>
                    <a:pt x="56880" y="78124"/>
                  </a:moveTo>
                  <a:cubicBezTo>
                    <a:pt x="56967" y="78124"/>
                    <a:pt x="57054" y="78129"/>
                    <a:pt x="57138" y="78129"/>
                  </a:cubicBezTo>
                  <a:lnTo>
                    <a:pt x="70485" y="78129"/>
                  </a:lnTo>
                  <a:cubicBezTo>
                    <a:pt x="70508" y="78129"/>
                    <a:pt x="70530" y="78129"/>
                    <a:pt x="70552" y="78129"/>
                  </a:cubicBezTo>
                  <a:cubicBezTo>
                    <a:pt x="71317" y="78129"/>
                    <a:pt x="71283" y="78140"/>
                    <a:pt x="71283" y="78962"/>
                  </a:cubicBezTo>
                  <a:lnTo>
                    <a:pt x="71283" y="83106"/>
                  </a:lnTo>
                  <a:lnTo>
                    <a:pt x="71295" y="83094"/>
                  </a:lnTo>
                  <a:cubicBezTo>
                    <a:pt x="71295" y="84260"/>
                    <a:pt x="71295" y="85427"/>
                    <a:pt x="71295" y="86594"/>
                  </a:cubicBezTo>
                  <a:cubicBezTo>
                    <a:pt x="71295" y="87142"/>
                    <a:pt x="71283" y="87678"/>
                    <a:pt x="71188" y="88225"/>
                  </a:cubicBezTo>
                  <a:cubicBezTo>
                    <a:pt x="71092" y="88749"/>
                    <a:pt x="71164" y="89309"/>
                    <a:pt x="71152" y="89856"/>
                  </a:cubicBezTo>
                  <a:cubicBezTo>
                    <a:pt x="71152" y="90237"/>
                    <a:pt x="71176" y="90618"/>
                    <a:pt x="71045" y="90987"/>
                  </a:cubicBezTo>
                  <a:cubicBezTo>
                    <a:pt x="70997" y="91142"/>
                    <a:pt x="71009" y="91321"/>
                    <a:pt x="71009" y="91488"/>
                  </a:cubicBezTo>
                  <a:cubicBezTo>
                    <a:pt x="71009" y="92035"/>
                    <a:pt x="71009" y="92583"/>
                    <a:pt x="71009" y="93131"/>
                  </a:cubicBezTo>
                  <a:cubicBezTo>
                    <a:pt x="71009" y="93393"/>
                    <a:pt x="71009" y="93643"/>
                    <a:pt x="70926" y="93905"/>
                  </a:cubicBezTo>
                  <a:cubicBezTo>
                    <a:pt x="70866" y="94083"/>
                    <a:pt x="70878" y="94274"/>
                    <a:pt x="70866" y="94464"/>
                  </a:cubicBezTo>
                  <a:cubicBezTo>
                    <a:pt x="70854" y="95012"/>
                    <a:pt x="70854" y="95548"/>
                    <a:pt x="70759" y="96095"/>
                  </a:cubicBezTo>
                  <a:cubicBezTo>
                    <a:pt x="70664" y="96631"/>
                    <a:pt x="70723" y="97191"/>
                    <a:pt x="70723" y="97738"/>
                  </a:cubicBezTo>
                  <a:cubicBezTo>
                    <a:pt x="70723" y="98036"/>
                    <a:pt x="70688" y="98346"/>
                    <a:pt x="70640" y="98655"/>
                  </a:cubicBezTo>
                  <a:cubicBezTo>
                    <a:pt x="70569" y="99096"/>
                    <a:pt x="70592" y="99548"/>
                    <a:pt x="70580" y="100001"/>
                  </a:cubicBezTo>
                  <a:cubicBezTo>
                    <a:pt x="70569" y="100262"/>
                    <a:pt x="70580" y="100524"/>
                    <a:pt x="70557" y="100786"/>
                  </a:cubicBezTo>
                  <a:cubicBezTo>
                    <a:pt x="70545" y="100965"/>
                    <a:pt x="70414" y="101084"/>
                    <a:pt x="70235" y="101108"/>
                  </a:cubicBezTo>
                  <a:cubicBezTo>
                    <a:pt x="70092" y="101120"/>
                    <a:pt x="69949" y="101120"/>
                    <a:pt x="69807" y="101120"/>
                  </a:cubicBezTo>
                  <a:cubicBezTo>
                    <a:pt x="68997" y="101155"/>
                    <a:pt x="68199" y="101084"/>
                    <a:pt x="67390" y="101239"/>
                  </a:cubicBezTo>
                  <a:cubicBezTo>
                    <a:pt x="67182" y="101278"/>
                    <a:pt x="66967" y="101289"/>
                    <a:pt x="66748" y="101289"/>
                  </a:cubicBezTo>
                  <a:cubicBezTo>
                    <a:pt x="66482" y="101289"/>
                    <a:pt x="66212" y="101273"/>
                    <a:pt x="65946" y="101273"/>
                  </a:cubicBezTo>
                  <a:cubicBezTo>
                    <a:pt x="65903" y="101273"/>
                    <a:pt x="65861" y="101274"/>
                    <a:pt x="65818" y="101274"/>
                  </a:cubicBezTo>
                  <a:cubicBezTo>
                    <a:pt x="65775" y="101275"/>
                    <a:pt x="65733" y="101276"/>
                    <a:pt x="65690" y="101276"/>
                  </a:cubicBezTo>
                  <a:cubicBezTo>
                    <a:pt x="65474" y="101276"/>
                    <a:pt x="65255" y="101266"/>
                    <a:pt x="65037" y="101266"/>
                  </a:cubicBezTo>
                  <a:cubicBezTo>
                    <a:pt x="64709" y="101266"/>
                    <a:pt x="64381" y="101287"/>
                    <a:pt x="64056" y="101394"/>
                  </a:cubicBezTo>
                  <a:cubicBezTo>
                    <a:pt x="64000" y="101409"/>
                    <a:pt x="63939" y="101413"/>
                    <a:pt x="63877" y="101413"/>
                  </a:cubicBezTo>
                  <a:cubicBezTo>
                    <a:pt x="63794" y="101413"/>
                    <a:pt x="63709" y="101405"/>
                    <a:pt x="63627" y="101405"/>
                  </a:cubicBezTo>
                  <a:cubicBezTo>
                    <a:pt x="63476" y="101411"/>
                    <a:pt x="63324" y="101413"/>
                    <a:pt x="63172" y="101413"/>
                  </a:cubicBezTo>
                  <a:cubicBezTo>
                    <a:pt x="62862" y="101413"/>
                    <a:pt x="62552" y="101405"/>
                    <a:pt x="62241" y="101405"/>
                  </a:cubicBezTo>
                  <a:cubicBezTo>
                    <a:pt x="61710" y="101405"/>
                    <a:pt x="61179" y="101427"/>
                    <a:pt x="60651" y="101548"/>
                  </a:cubicBezTo>
                  <a:cubicBezTo>
                    <a:pt x="60575" y="101561"/>
                    <a:pt x="60498" y="101565"/>
                    <a:pt x="60422" y="101565"/>
                  </a:cubicBezTo>
                  <a:cubicBezTo>
                    <a:pt x="60317" y="101565"/>
                    <a:pt x="60212" y="101558"/>
                    <a:pt x="60107" y="101558"/>
                  </a:cubicBezTo>
                  <a:cubicBezTo>
                    <a:pt x="60074" y="101558"/>
                    <a:pt x="60041" y="101558"/>
                    <a:pt x="60008" y="101560"/>
                  </a:cubicBezTo>
                  <a:cubicBezTo>
                    <a:pt x="59954" y="101561"/>
                    <a:pt x="59900" y="101562"/>
                    <a:pt x="59847" y="101562"/>
                  </a:cubicBezTo>
                  <a:cubicBezTo>
                    <a:pt x="59714" y="101562"/>
                    <a:pt x="59581" y="101559"/>
                    <a:pt x="59449" y="101559"/>
                  </a:cubicBezTo>
                  <a:cubicBezTo>
                    <a:pt x="59137" y="101559"/>
                    <a:pt x="58826" y="101575"/>
                    <a:pt x="58519" y="101679"/>
                  </a:cubicBezTo>
                  <a:cubicBezTo>
                    <a:pt x="58463" y="101695"/>
                    <a:pt x="58403" y="101699"/>
                    <a:pt x="58341" y="101699"/>
                  </a:cubicBezTo>
                  <a:cubicBezTo>
                    <a:pt x="58258" y="101699"/>
                    <a:pt x="58172" y="101691"/>
                    <a:pt x="58091" y="101691"/>
                  </a:cubicBezTo>
                  <a:cubicBezTo>
                    <a:pt x="57961" y="101697"/>
                    <a:pt x="57831" y="101699"/>
                    <a:pt x="57701" y="101699"/>
                  </a:cubicBezTo>
                  <a:cubicBezTo>
                    <a:pt x="57436" y="101699"/>
                    <a:pt x="57170" y="101691"/>
                    <a:pt x="56905" y="101691"/>
                  </a:cubicBezTo>
                  <a:cubicBezTo>
                    <a:pt x="56450" y="101691"/>
                    <a:pt x="55995" y="101713"/>
                    <a:pt x="55543" y="101834"/>
                  </a:cubicBezTo>
                  <a:cubicBezTo>
                    <a:pt x="55499" y="101846"/>
                    <a:pt x="55453" y="101850"/>
                    <a:pt x="55405" y="101850"/>
                  </a:cubicBezTo>
                  <a:cubicBezTo>
                    <a:pt x="55310" y="101850"/>
                    <a:pt x="55209" y="101834"/>
                    <a:pt x="55114" y="101834"/>
                  </a:cubicBezTo>
                  <a:cubicBezTo>
                    <a:pt x="54781" y="101840"/>
                    <a:pt x="54447" y="101840"/>
                    <a:pt x="54114" y="101840"/>
                  </a:cubicBezTo>
                  <a:cubicBezTo>
                    <a:pt x="53781" y="101840"/>
                    <a:pt x="53447" y="101840"/>
                    <a:pt x="53114" y="101846"/>
                  </a:cubicBezTo>
                  <a:cubicBezTo>
                    <a:pt x="53052" y="101846"/>
                    <a:pt x="52991" y="101845"/>
                    <a:pt x="52929" y="101845"/>
                  </a:cubicBezTo>
                  <a:cubicBezTo>
                    <a:pt x="52685" y="101845"/>
                    <a:pt x="52445" y="101853"/>
                    <a:pt x="52197" y="101929"/>
                  </a:cubicBezTo>
                  <a:cubicBezTo>
                    <a:pt x="52070" y="101972"/>
                    <a:pt x="51930" y="101978"/>
                    <a:pt x="51795" y="101978"/>
                  </a:cubicBezTo>
                  <a:cubicBezTo>
                    <a:pt x="51742" y="101978"/>
                    <a:pt x="51689" y="101977"/>
                    <a:pt x="51638" y="101977"/>
                  </a:cubicBezTo>
                  <a:cubicBezTo>
                    <a:pt x="51257" y="101983"/>
                    <a:pt x="50876" y="101983"/>
                    <a:pt x="50495" y="101983"/>
                  </a:cubicBezTo>
                  <a:cubicBezTo>
                    <a:pt x="50114" y="101983"/>
                    <a:pt x="49733" y="101983"/>
                    <a:pt x="49352" y="101989"/>
                  </a:cubicBezTo>
                  <a:cubicBezTo>
                    <a:pt x="48828" y="101989"/>
                    <a:pt x="48316" y="101989"/>
                    <a:pt x="47792" y="102096"/>
                  </a:cubicBezTo>
                  <a:cubicBezTo>
                    <a:pt x="47604" y="102136"/>
                    <a:pt x="47408" y="102146"/>
                    <a:pt x="47210" y="102146"/>
                  </a:cubicBezTo>
                  <a:cubicBezTo>
                    <a:pt x="46968" y="102146"/>
                    <a:pt x="46722" y="102130"/>
                    <a:pt x="46480" y="102130"/>
                  </a:cubicBezTo>
                  <a:cubicBezTo>
                    <a:pt x="46441" y="102130"/>
                    <a:pt x="46402" y="102131"/>
                    <a:pt x="46363" y="102132"/>
                  </a:cubicBezTo>
                  <a:cubicBezTo>
                    <a:pt x="46077" y="102132"/>
                    <a:pt x="45804" y="102144"/>
                    <a:pt x="45518" y="102215"/>
                  </a:cubicBezTo>
                  <a:cubicBezTo>
                    <a:pt x="45293" y="102267"/>
                    <a:pt x="45066" y="102283"/>
                    <a:pt x="44838" y="102283"/>
                  </a:cubicBezTo>
                  <a:cubicBezTo>
                    <a:pt x="44546" y="102283"/>
                    <a:pt x="44252" y="102257"/>
                    <a:pt x="43958" y="102251"/>
                  </a:cubicBezTo>
                  <a:cubicBezTo>
                    <a:pt x="43863" y="102251"/>
                    <a:pt x="43791" y="102179"/>
                    <a:pt x="43744" y="102084"/>
                  </a:cubicBezTo>
                  <a:cubicBezTo>
                    <a:pt x="43649" y="101846"/>
                    <a:pt x="43577" y="101596"/>
                    <a:pt x="43577" y="101322"/>
                  </a:cubicBezTo>
                  <a:cubicBezTo>
                    <a:pt x="43589" y="100798"/>
                    <a:pt x="43589" y="100274"/>
                    <a:pt x="43577" y="99750"/>
                  </a:cubicBezTo>
                  <a:cubicBezTo>
                    <a:pt x="43577" y="99405"/>
                    <a:pt x="43601" y="99048"/>
                    <a:pt x="43470" y="98703"/>
                  </a:cubicBezTo>
                  <a:cubicBezTo>
                    <a:pt x="43410" y="98524"/>
                    <a:pt x="43446" y="98322"/>
                    <a:pt x="43446" y="98131"/>
                  </a:cubicBezTo>
                  <a:cubicBezTo>
                    <a:pt x="43434" y="97036"/>
                    <a:pt x="43446" y="95940"/>
                    <a:pt x="43434" y="94845"/>
                  </a:cubicBezTo>
                  <a:cubicBezTo>
                    <a:pt x="43434" y="94393"/>
                    <a:pt x="43470" y="93952"/>
                    <a:pt x="43327" y="93500"/>
                  </a:cubicBezTo>
                  <a:cubicBezTo>
                    <a:pt x="43268" y="93309"/>
                    <a:pt x="43303" y="93083"/>
                    <a:pt x="43303" y="92869"/>
                  </a:cubicBezTo>
                  <a:cubicBezTo>
                    <a:pt x="43268" y="92035"/>
                    <a:pt x="43339" y="91214"/>
                    <a:pt x="43172" y="90380"/>
                  </a:cubicBezTo>
                  <a:cubicBezTo>
                    <a:pt x="43077" y="89880"/>
                    <a:pt x="43160" y="89344"/>
                    <a:pt x="43148" y="88821"/>
                  </a:cubicBezTo>
                  <a:cubicBezTo>
                    <a:pt x="43148" y="88440"/>
                    <a:pt x="43101" y="88059"/>
                    <a:pt x="43053" y="87689"/>
                  </a:cubicBezTo>
                  <a:cubicBezTo>
                    <a:pt x="42982" y="86987"/>
                    <a:pt x="42994" y="86261"/>
                    <a:pt x="43053" y="85558"/>
                  </a:cubicBezTo>
                  <a:cubicBezTo>
                    <a:pt x="43089" y="85201"/>
                    <a:pt x="43148" y="84856"/>
                    <a:pt x="43148" y="84499"/>
                  </a:cubicBezTo>
                  <a:cubicBezTo>
                    <a:pt x="43148" y="83522"/>
                    <a:pt x="43148" y="82546"/>
                    <a:pt x="43148" y="81570"/>
                  </a:cubicBezTo>
                  <a:cubicBezTo>
                    <a:pt x="43160" y="81117"/>
                    <a:pt x="43148" y="80677"/>
                    <a:pt x="43256" y="80224"/>
                  </a:cubicBezTo>
                  <a:cubicBezTo>
                    <a:pt x="43339" y="79891"/>
                    <a:pt x="43291" y="79522"/>
                    <a:pt x="43303" y="79165"/>
                  </a:cubicBezTo>
                  <a:cubicBezTo>
                    <a:pt x="43315" y="78950"/>
                    <a:pt x="43398" y="78867"/>
                    <a:pt x="43613" y="78855"/>
                  </a:cubicBezTo>
                  <a:cubicBezTo>
                    <a:pt x="43803" y="78843"/>
                    <a:pt x="43994" y="78843"/>
                    <a:pt x="44184" y="78843"/>
                  </a:cubicBezTo>
                  <a:cubicBezTo>
                    <a:pt x="44494" y="78831"/>
                    <a:pt x="44792" y="78855"/>
                    <a:pt x="45101" y="78748"/>
                  </a:cubicBezTo>
                  <a:cubicBezTo>
                    <a:pt x="45268" y="78688"/>
                    <a:pt x="45470" y="78712"/>
                    <a:pt x="45661" y="78700"/>
                  </a:cubicBezTo>
                  <a:cubicBezTo>
                    <a:pt x="45759" y="78697"/>
                    <a:pt x="45857" y="78695"/>
                    <a:pt x="45955" y="78695"/>
                  </a:cubicBezTo>
                  <a:cubicBezTo>
                    <a:pt x="46120" y="78695"/>
                    <a:pt x="46286" y="78699"/>
                    <a:pt x="46451" y="78699"/>
                  </a:cubicBezTo>
                  <a:cubicBezTo>
                    <a:pt x="46829" y="78699"/>
                    <a:pt x="47205" y="78682"/>
                    <a:pt x="47578" y="78569"/>
                  </a:cubicBezTo>
                  <a:cubicBezTo>
                    <a:pt x="47634" y="78554"/>
                    <a:pt x="47694" y="78550"/>
                    <a:pt x="47756" y="78550"/>
                  </a:cubicBezTo>
                  <a:cubicBezTo>
                    <a:pt x="47839" y="78550"/>
                    <a:pt x="47925" y="78557"/>
                    <a:pt x="48006" y="78557"/>
                  </a:cubicBezTo>
                  <a:cubicBezTo>
                    <a:pt x="48268" y="78557"/>
                    <a:pt x="48518" y="78557"/>
                    <a:pt x="48780" y="78474"/>
                  </a:cubicBezTo>
                  <a:cubicBezTo>
                    <a:pt x="48959" y="78415"/>
                    <a:pt x="49149" y="78415"/>
                    <a:pt x="49340" y="78415"/>
                  </a:cubicBezTo>
                  <a:lnTo>
                    <a:pt x="51054" y="78415"/>
                  </a:lnTo>
                  <a:cubicBezTo>
                    <a:pt x="51364" y="78415"/>
                    <a:pt x="51673" y="78355"/>
                    <a:pt x="51971" y="78343"/>
                  </a:cubicBezTo>
                  <a:cubicBezTo>
                    <a:pt x="52005" y="78342"/>
                    <a:pt x="52039" y="78341"/>
                    <a:pt x="52074" y="78341"/>
                  </a:cubicBezTo>
                  <a:cubicBezTo>
                    <a:pt x="52176" y="78341"/>
                    <a:pt x="52279" y="78346"/>
                    <a:pt x="52383" y="78346"/>
                  </a:cubicBezTo>
                  <a:cubicBezTo>
                    <a:pt x="52522" y="78346"/>
                    <a:pt x="52662" y="78337"/>
                    <a:pt x="52804" y="78295"/>
                  </a:cubicBezTo>
                  <a:cubicBezTo>
                    <a:pt x="52882" y="78272"/>
                    <a:pt x="52965" y="78266"/>
                    <a:pt x="53050" y="78266"/>
                  </a:cubicBezTo>
                  <a:cubicBezTo>
                    <a:pt x="53135" y="78266"/>
                    <a:pt x="53221" y="78272"/>
                    <a:pt x="53304" y="78272"/>
                  </a:cubicBezTo>
                  <a:lnTo>
                    <a:pt x="55507" y="78272"/>
                  </a:lnTo>
                  <a:cubicBezTo>
                    <a:pt x="55567" y="78272"/>
                    <a:pt x="55626" y="78272"/>
                    <a:pt x="55686" y="78272"/>
                  </a:cubicBezTo>
                  <a:cubicBezTo>
                    <a:pt x="55983" y="78272"/>
                    <a:pt x="56279" y="78264"/>
                    <a:pt x="56567" y="78164"/>
                  </a:cubicBezTo>
                  <a:cubicBezTo>
                    <a:pt x="56666" y="78131"/>
                    <a:pt x="56773" y="78124"/>
                    <a:pt x="56880" y="78124"/>
                  </a:cubicBezTo>
                  <a:close/>
                  <a:moveTo>
                    <a:pt x="42293" y="78831"/>
                  </a:moveTo>
                  <a:cubicBezTo>
                    <a:pt x="42442" y="78831"/>
                    <a:pt x="42595" y="78848"/>
                    <a:pt x="42744" y="78855"/>
                  </a:cubicBezTo>
                  <a:cubicBezTo>
                    <a:pt x="42910" y="78867"/>
                    <a:pt x="42994" y="78974"/>
                    <a:pt x="43006" y="79141"/>
                  </a:cubicBezTo>
                  <a:cubicBezTo>
                    <a:pt x="43006" y="79284"/>
                    <a:pt x="43041" y="79427"/>
                    <a:pt x="42994" y="79558"/>
                  </a:cubicBezTo>
                  <a:cubicBezTo>
                    <a:pt x="42791" y="80260"/>
                    <a:pt x="42898" y="80974"/>
                    <a:pt x="42875" y="81689"/>
                  </a:cubicBezTo>
                  <a:cubicBezTo>
                    <a:pt x="42851" y="82141"/>
                    <a:pt x="42898" y="82594"/>
                    <a:pt x="42756" y="83034"/>
                  </a:cubicBezTo>
                  <a:cubicBezTo>
                    <a:pt x="42696" y="83201"/>
                    <a:pt x="42732" y="83403"/>
                    <a:pt x="42732" y="83594"/>
                  </a:cubicBezTo>
                  <a:cubicBezTo>
                    <a:pt x="42732" y="84951"/>
                    <a:pt x="42732" y="86308"/>
                    <a:pt x="42732" y="87666"/>
                  </a:cubicBezTo>
                  <a:cubicBezTo>
                    <a:pt x="42732" y="88070"/>
                    <a:pt x="42744" y="88463"/>
                    <a:pt x="42839" y="88868"/>
                  </a:cubicBezTo>
                  <a:cubicBezTo>
                    <a:pt x="42910" y="89237"/>
                    <a:pt x="42863" y="89630"/>
                    <a:pt x="42875" y="90011"/>
                  </a:cubicBezTo>
                  <a:cubicBezTo>
                    <a:pt x="42875" y="90309"/>
                    <a:pt x="42863" y="90618"/>
                    <a:pt x="42958" y="90928"/>
                  </a:cubicBezTo>
                  <a:cubicBezTo>
                    <a:pt x="43017" y="91095"/>
                    <a:pt x="43006" y="91297"/>
                    <a:pt x="43006" y="91488"/>
                  </a:cubicBezTo>
                  <a:cubicBezTo>
                    <a:pt x="43017" y="92011"/>
                    <a:pt x="43017" y="92535"/>
                    <a:pt x="43017" y="93059"/>
                  </a:cubicBezTo>
                  <a:cubicBezTo>
                    <a:pt x="43017" y="93416"/>
                    <a:pt x="43006" y="93762"/>
                    <a:pt x="43125" y="94119"/>
                  </a:cubicBezTo>
                  <a:cubicBezTo>
                    <a:pt x="43184" y="94286"/>
                    <a:pt x="43160" y="94488"/>
                    <a:pt x="43160" y="94678"/>
                  </a:cubicBezTo>
                  <a:cubicBezTo>
                    <a:pt x="43160" y="95583"/>
                    <a:pt x="43160" y="96488"/>
                    <a:pt x="43160" y="97393"/>
                  </a:cubicBezTo>
                  <a:cubicBezTo>
                    <a:pt x="43160" y="97845"/>
                    <a:pt x="43125" y="98298"/>
                    <a:pt x="43279" y="98738"/>
                  </a:cubicBezTo>
                  <a:cubicBezTo>
                    <a:pt x="43327" y="98893"/>
                    <a:pt x="43303" y="99072"/>
                    <a:pt x="43303" y="99239"/>
                  </a:cubicBezTo>
                  <a:cubicBezTo>
                    <a:pt x="43303" y="99810"/>
                    <a:pt x="43303" y="100370"/>
                    <a:pt x="43303" y="100941"/>
                  </a:cubicBezTo>
                  <a:cubicBezTo>
                    <a:pt x="43303" y="101274"/>
                    <a:pt x="43291" y="101608"/>
                    <a:pt x="43398" y="101929"/>
                  </a:cubicBezTo>
                  <a:cubicBezTo>
                    <a:pt x="43482" y="102179"/>
                    <a:pt x="43327" y="102346"/>
                    <a:pt x="43089" y="102394"/>
                  </a:cubicBezTo>
                  <a:cubicBezTo>
                    <a:pt x="43065" y="102394"/>
                    <a:pt x="43041" y="102406"/>
                    <a:pt x="43017" y="102406"/>
                  </a:cubicBezTo>
                  <a:cubicBezTo>
                    <a:pt x="42913" y="102395"/>
                    <a:pt x="42810" y="102390"/>
                    <a:pt x="42706" y="102390"/>
                  </a:cubicBezTo>
                  <a:cubicBezTo>
                    <a:pt x="42068" y="102390"/>
                    <a:pt x="41441" y="102566"/>
                    <a:pt x="40801" y="102566"/>
                  </a:cubicBezTo>
                  <a:cubicBezTo>
                    <a:pt x="40738" y="102566"/>
                    <a:pt x="40675" y="102564"/>
                    <a:pt x="40612" y="102560"/>
                  </a:cubicBezTo>
                  <a:cubicBezTo>
                    <a:pt x="40549" y="102555"/>
                    <a:pt x="40482" y="102550"/>
                    <a:pt x="40417" y="102550"/>
                  </a:cubicBezTo>
                  <a:cubicBezTo>
                    <a:pt x="40336" y="102550"/>
                    <a:pt x="40256" y="102558"/>
                    <a:pt x="40184" y="102584"/>
                  </a:cubicBezTo>
                  <a:cubicBezTo>
                    <a:pt x="39922" y="102679"/>
                    <a:pt x="39655" y="102690"/>
                    <a:pt x="39386" y="102690"/>
                  </a:cubicBezTo>
                  <a:cubicBezTo>
                    <a:pt x="39309" y="102690"/>
                    <a:pt x="39232" y="102689"/>
                    <a:pt x="39155" y="102689"/>
                  </a:cubicBezTo>
                  <a:cubicBezTo>
                    <a:pt x="39097" y="102689"/>
                    <a:pt x="39039" y="102690"/>
                    <a:pt x="38981" y="102691"/>
                  </a:cubicBezTo>
                  <a:cubicBezTo>
                    <a:pt x="38922" y="102693"/>
                    <a:pt x="38864" y="102693"/>
                    <a:pt x="38805" y="102693"/>
                  </a:cubicBezTo>
                  <a:cubicBezTo>
                    <a:pt x="38660" y="102693"/>
                    <a:pt x="38514" y="102690"/>
                    <a:pt x="38370" y="102690"/>
                  </a:cubicBezTo>
                  <a:cubicBezTo>
                    <a:pt x="38027" y="102690"/>
                    <a:pt x="37686" y="102706"/>
                    <a:pt x="37350" y="102810"/>
                  </a:cubicBezTo>
                  <a:cubicBezTo>
                    <a:pt x="37279" y="102834"/>
                    <a:pt x="37198" y="102840"/>
                    <a:pt x="37115" y="102840"/>
                  </a:cubicBezTo>
                  <a:cubicBezTo>
                    <a:pt x="37032" y="102840"/>
                    <a:pt x="36945" y="102834"/>
                    <a:pt x="36862" y="102834"/>
                  </a:cubicBezTo>
                  <a:lnTo>
                    <a:pt x="35147" y="102834"/>
                  </a:lnTo>
                  <a:cubicBezTo>
                    <a:pt x="34766" y="102846"/>
                    <a:pt x="34397" y="102846"/>
                    <a:pt x="34016" y="102941"/>
                  </a:cubicBezTo>
                  <a:cubicBezTo>
                    <a:pt x="33859" y="102974"/>
                    <a:pt x="33697" y="102982"/>
                    <a:pt x="33533" y="102982"/>
                  </a:cubicBezTo>
                  <a:cubicBezTo>
                    <a:pt x="33381" y="102982"/>
                    <a:pt x="33228" y="102975"/>
                    <a:pt x="33077" y="102975"/>
                  </a:cubicBezTo>
                  <a:cubicBezTo>
                    <a:pt x="33032" y="102975"/>
                    <a:pt x="32989" y="102976"/>
                    <a:pt x="32945" y="102977"/>
                  </a:cubicBezTo>
                  <a:cubicBezTo>
                    <a:pt x="32588" y="102989"/>
                    <a:pt x="32242" y="102953"/>
                    <a:pt x="31885" y="103084"/>
                  </a:cubicBezTo>
                  <a:cubicBezTo>
                    <a:pt x="31806" y="103116"/>
                    <a:pt x="31711" y="103121"/>
                    <a:pt x="31613" y="103121"/>
                  </a:cubicBezTo>
                  <a:cubicBezTo>
                    <a:pt x="31565" y="103121"/>
                    <a:pt x="31516" y="103120"/>
                    <a:pt x="31468" y="103120"/>
                  </a:cubicBezTo>
                  <a:cubicBezTo>
                    <a:pt x="31183" y="103120"/>
                    <a:pt x="30897" y="103120"/>
                    <a:pt x="30623" y="103227"/>
                  </a:cubicBezTo>
                  <a:cubicBezTo>
                    <a:pt x="30536" y="103259"/>
                    <a:pt x="30438" y="103264"/>
                    <a:pt x="30340" y="103264"/>
                  </a:cubicBezTo>
                  <a:cubicBezTo>
                    <a:pt x="30291" y="103264"/>
                    <a:pt x="30242" y="103263"/>
                    <a:pt x="30194" y="103263"/>
                  </a:cubicBezTo>
                  <a:cubicBezTo>
                    <a:pt x="29849" y="103275"/>
                    <a:pt x="29492" y="103251"/>
                    <a:pt x="29147" y="103382"/>
                  </a:cubicBezTo>
                  <a:cubicBezTo>
                    <a:pt x="29066" y="103409"/>
                    <a:pt x="28979" y="103416"/>
                    <a:pt x="28892" y="103416"/>
                  </a:cubicBezTo>
                  <a:cubicBezTo>
                    <a:pt x="28787" y="103416"/>
                    <a:pt x="28679" y="103406"/>
                    <a:pt x="28575" y="103406"/>
                  </a:cubicBezTo>
                  <a:cubicBezTo>
                    <a:pt x="28453" y="103412"/>
                    <a:pt x="28330" y="103414"/>
                    <a:pt x="28207" y="103414"/>
                  </a:cubicBezTo>
                  <a:cubicBezTo>
                    <a:pt x="28002" y="103414"/>
                    <a:pt x="27796" y="103408"/>
                    <a:pt x="27591" y="103408"/>
                  </a:cubicBezTo>
                  <a:cubicBezTo>
                    <a:pt x="27206" y="103408"/>
                    <a:pt x="26823" y="103427"/>
                    <a:pt x="26444" y="103537"/>
                  </a:cubicBezTo>
                  <a:cubicBezTo>
                    <a:pt x="26392" y="103556"/>
                    <a:pt x="26335" y="103561"/>
                    <a:pt x="26278" y="103561"/>
                  </a:cubicBezTo>
                  <a:cubicBezTo>
                    <a:pt x="26191" y="103561"/>
                    <a:pt x="26101" y="103549"/>
                    <a:pt x="26015" y="103549"/>
                  </a:cubicBezTo>
                  <a:cubicBezTo>
                    <a:pt x="25325" y="103549"/>
                    <a:pt x="24634" y="103549"/>
                    <a:pt x="23956" y="103560"/>
                  </a:cubicBezTo>
                  <a:cubicBezTo>
                    <a:pt x="23479" y="103560"/>
                    <a:pt x="23015" y="103560"/>
                    <a:pt x="22539" y="103656"/>
                  </a:cubicBezTo>
                  <a:cubicBezTo>
                    <a:pt x="22343" y="103698"/>
                    <a:pt x="22142" y="103710"/>
                    <a:pt x="21940" y="103710"/>
                  </a:cubicBezTo>
                  <a:cubicBezTo>
                    <a:pt x="21688" y="103710"/>
                    <a:pt x="21433" y="103691"/>
                    <a:pt x="21181" y="103691"/>
                  </a:cubicBezTo>
                  <a:cubicBezTo>
                    <a:pt x="21133" y="103693"/>
                    <a:pt x="21084" y="103693"/>
                    <a:pt x="21036" y="103693"/>
                  </a:cubicBezTo>
                  <a:cubicBezTo>
                    <a:pt x="20916" y="103693"/>
                    <a:pt x="20796" y="103690"/>
                    <a:pt x="20677" y="103690"/>
                  </a:cubicBezTo>
                  <a:cubicBezTo>
                    <a:pt x="20395" y="103690"/>
                    <a:pt x="20117" y="103706"/>
                    <a:pt x="19848" y="103810"/>
                  </a:cubicBezTo>
                  <a:cubicBezTo>
                    <a:pt x="19800" y="103834"/>
                    <a:pt x="19753" y="103834"/>
                    <a:pt x="19705" y="103834"/>
                  </a:cubicBezTo>
                  <a:cubicBezTo>
                    <a:pt x="19517" y="103836"/>
                    <a:pt x="19365" y="103841"/>
                    <a:pt x="19242" y="103841"/>
                  </a:cubicBezTo>
                  <a:cubicBezTo>
                    <a:pt x="18697" y="103841"/>
                    <a:pt x="18729" y="103750"/>
                    <a:pt x="18729" y="102953"/>
                  </a:cubicBezTo>
                  <a:lnTo>
                    <a:pt x="18729" y="99536"/>
                  </a:lnTo>
                  <a:lnTo>
                    <a:pt x="18729" y="99524"/>
                  </a:lnTo>
                  <a:cubicBezTo>
                    <a:pt x="18729" y="98560"/>
                    <a:pt x="18729" y="97584"/>
                    <a:pt x="18729" y="96607"/>
                  </a:cubicBezTo>
                  <a:cubicBezTo>
                    <a:pt x="18717" y="96083"/>
                    <a:pt x="18776" y="95559"/>
                    <a:pt x="18610" y="95048"/>
                  </a:cubicBezTo>
                  <a:cubicBezTo>
                    <a:pt x="18562" y="94893"/>
                    <a:pt x="18586" y="94714"/>
                    <a:pt x="18586" y="94547"/>
                  </a:cubicBezTo>
                  <a:lnTo>
                    <a:pt x="18586" y="86415"/>
                  </a:lnTo>
                  <a:cubicBezTo>
                    <a:pt x="18586" y="86154"/>
                    <a:pt x="18598" y="85892"/>
                    <a:pt x="18669" y="85642"/>
                  </a:cubicBezTo>
                  <a:cubicBezTo>
                    <a:pt x="18729" y="85415"/>
                    <a:pt x="18729" y="85165"/>
                    <a:pt x="18729" y="84927"/>
                  </a:cubicBezTo>
                  <a:cubicBezTo>
                    <a:pt x="18729" y="83665"/>
                    <a:pt x="18729" y="82403"/>
                    <a:pt x="18729" y="81153"/>
                  </a:cubicBezTo>
                  <a:cubicBezTo>
                    <a:pt x="18729" y="81010"/>
                    <a:pt x="18729" y="80867"/>
                    <a:pt x="18729" y="80724"/>
                  </a:cubicBezTo>
                  <a:cubicBezTo>
                    <a:pt x="18741" y="80212"/>
                    <a:pt x="18741" y="80236"/>
                    <a:pt x="19265" y="80093"/>
                  </a:cubicBezTo>
                  <a:cubicBezTo>
                    <a:pt x="19610" y="79998"/>
                    <a:pt x="19967" y="79986"/>
                    <a:pt x="20324" y="79986"/>
                  </a:cubicBezTo>
                  <a:lnTo>
                    <a:pt x="25813" y="79986"/>
                  </a:lnTo>
                  <a:cubicBezTo>
                    <a:pt x="25895" y="79986"/>
                    <a:pt x="25976" y="79988"/>
                    <a:pt x="26058" y="79988"/>
                  </a:cubicBezTo>
                  <a:cubicBezTo>
                    <a:pt x="26261" y="79988"/>
                    <a:pt x="26463" y="79976"/>
                    <a:pt x="26658" y="79891"/>
                  </a:cubicBezTo>
                  <a:cubicBezTo>
                    <a:pt x="26717" y="79871"/>
                    <a:pt x="26775" y="79852"/>
                    <a:pt x="26833" y="79852"/>
                  </a:cubicBezTo>
                  <a:cubicBezTo>
                    <a:pt x="26846" y="79852"/>
                    <a:pt x="26859" y="79853"/>
                    <a:pt x="26873" y="79855"/>
                  </a:cubicBezTo>
                  <a:cubicBezTo>
                    <a:pt x="26975" y="79863"/>
                    <a:pt x="27078" y="79867"/>
                    <a:pt x="27180" y="79867"/>
                  </a:cubicBezTo>
                  <a:cubicBezTo>
                    <a:pt x="27883" y="79867"/>
                    <a:pt x="28574" y="79695"/>
                    <a:pt x="29279" y="79695"/>
                  </a:cubicBezTo>
                  <a:cubicBezTo>
                    <a:pt x="29350" y="79695"/>
                    <a:pt x="29421" y="79697"/>
                    <a:pt x="29492" y="79700"/>
                  </a:cubicBezTo>
                  <a:cubicBezTo>
                    <a:pt x="29581" y="79704"/>
                    <a:pt x="29671" y="79707"/>
                    <a:pt x="29760" y="79707"/>
                  </a:cubicBezTo>
                  <a:cubicBezTo>
                    <a:pt x="29979" y="79707"/>
                    <a:pt x="30197" y="79686"/>
                    <a:pt x="30409" y="79593"/>
                  </a:cubicBezTo>
                  <a:cubicBezTo>
                    <a:pt x="30456" y="79569"/>
                    <a:pt x="30504" y="79569"/>
                    <a:pt x="30552" y="79569"/>
                  </a:cubicBezTo>
                  <a:cubicBezTo>
                    <a:pt x="30647" y="79577"/>
                    <a:pt x="30743" y="79580"/>
                    <a:pt x="30838" y="79580"/>
                  </a:cubicBezTo>
                  <a:cubicBezTo>
                    <a:pt x="31524" y="79580"/>
                    <a:pt x="32195" y="79415"/>
                    <a:pt x="32885" y="79415"/>
                  </a:cubicBezTo>
                  <a:cubicBezTo>
                    <a:pt x="33385" y="79403"/>
                    <a:pt x="33873" y="79415"/>
                    <a:pt x="34374" y="79307"/>
                  </a:cubicBezTo>
                  <a:cubicBezTo>
                    <a:pt x="34541" y="79268"/>
                    <a:pt x="34715" y="79257"/>
                    <a:pt x="34892" y="79257"/>
                  </a:cubicBezTo>
                  <a:cubicBezTo>
                    <a:pt x="35107" y="79257"/>
                    <a:pt x="35326" y="79273"/>
                    <a:pt x="35543" y="79273"/>
                  </a:cubicBezTo>
                  <a:cubicBezTo>
                    <a:pt x="35578" y="79273"/>
                    <a:pt x="35613" y="79273"/>
                    <a:pt x="35648" y="79272"/>
                  </a:cubicBezTo>
                  <a:cubicBezTo>
                    <a:pt x="36124" y="79260"/>
                    <a:pt x="36588" y="79272"/>
                    <a:pt x="37064" y="79165"/>
                  </a:cubicBezTo>
                  <a:cubicBezTo>
                    <a:pt x="37248" y="79126"/>
                    <a:pt x="37436" y="79115"/>
                    <a:pt x="37626" y="79115"/>
                  </a:cubicBezTo>
                  <a:cubicBezTo>
                    <a:pt x="37844" y="79115"/>
                    <a:pt x="38063" y="79129"/>
                    <a:pt x="38279" y="79129"/>
                  </a:cubicBezTo>
                  <a:cubicBezTo>
                    <a:pt x="38612" y="79117"/>
                    <a:pt x="38934" y="79141"/>
                    <a:pt x="39267" y="79034"/>
                  </a:cubicBezTo>
                  <a:cubicBezTo>
                    <a:pt x="39434" y="78974"/>
                    <a:pt x="39636" y="78998"/>
                    <a:pt x="39827" y="78986"/>
                  </a:cubicBezTo>
                  <a:cubicBezTo>
                    <a:pt x="39939" y="78982"/>
                    <a:pt x="40052" y="78981"/>
                    <a:pt x="40164" y="78981"/>
                  </a:cubicBezTo>
                  <a:cubicBezTo>
                    <a:pt x="40354" y="78981"/>
                    <a:pt x="40544" y="78985"/>
                    <a:pt x="40734" y="78985"/>
                  </a:cubicBezTo>
                  <a:cubicBezTo>
                    <a:pt x="41168" y="78985"/>
                    <a:pt x="41601" y="78967"/>
                    <a:pt x="42029" y="78855"/>
                  </a:cubicBezTo>
                  <a:cubicBezTo>
                    <a:pt x="42115" y="78837"/>
                    <a:pt x="42203" y="78831"/>
                    <a:pt x="42293" y="78831"/>
                  </a:cubicBezTo>
                  <a:close/>
                  <a:moveTo>
                    <a:pt x="96025" y="118826"/>
                  </a:moveTo>
                  <a:lnTo>
                    <a:pt x="96025" y="118826"/>
                  </a:lnTo>
                  <a:cubicBezTo>
                    <a:pt x="96024" y="118833"/>
                    <a:pt x="96023" y="118837"/>
                    <a:pt x="96024" y="118837"/>
                  </a:cubicBezTo>
                  <a:cubicBezTo>
                    <a:pt x="96024" y="118837"/>
                    <a:pt x="96024" y="118837"/>
                    <a:pt x="96024" y="118836"/>
                  </a:cubicBezTo>
                  <a:cubicBezTo>
                    <a:pt x="96024" y="118833"/>
                    <a:pt x="96025" y="118830"/>
                    <a:pt x="96025" y="118826"/>
                  </a:cubicBezTo>
                  <a:close/>
                  <a:moveTo>
                    <a:pt x="145556" y="100121"/>
                  </a:moveTo>
                  <a:cubicBezTo>
                    <a:pt x="145674" y="100121"/>
                    <a:pt x="145794" y="100131"/>
                    <a:pt x="145911" y="100131"/>
                  </a:cubicBezTo>
                  <a:cubicBezTo>
                    <a:pt x="146197" y="100126"/>
                    <a:pt x="146483" y="100123"/>
                    <a:pt x="146769" y="100123"/>
                  </a:cubicBezTo>
                  <a:cubicBezTo>
                    <a:pt x="147054" y="100123"/>
                    <a:pt x="147340" y="100126"/>
                    <a:pt x="147626" y="100131"/>
                  </a:cubicBezTo>
                  <a:cubicBezTo>
                    <a:pt x="147888" y="100131"/>
                    <a:pt x="147959" y="100215"/>
                    <a:pt x="147983" y="100477"/>
                  </a:cubicBezTo>
                  <a:cubicBezTo>
                    <a:pt x="147995" y="100667"/>
                    <a:pt x="147983" y="100858"/>
                    <a:pt x="147983" y="101048"/>
                  </a:cubicBezTo>
                  <a:cubicBezTo>
                    <a:pt x="147983" y="103072"/>
                    <a:pt x="147983" y="105084"/>
                    <a:pt x="147983" y="107109"/>
                  </a:cubicBezTo>
                  <a:cubicBezTo>
                    <a:pt x="147995" y="107442"/>
                    <a:pt x="147983" y="107775"/>
                    <a:pt x="148090" y="108097"/>
                  </a:cubicBezTo>
                  <a:cubicBezTo>
                    <a:pt x="148150" y="108275"/>
                    <a:pt x="148126" y="108478"/>
                    <a:pt x="148126" y="108668"/>
                  </a:cubicBezTo>
                  <a:cubicBezTo>
                    <a:pt x="148138" y="109168"/>
                    <a:pt x="148126" y="109668"/>
                    <a:pt x="148138" y="110168"/>
                  </a:cubicBezTo>
                  <a:cubicBezTo>
                    <a:pt x="148138" y="110407"/>
                    <a:pt x="148126" y="110645"/>
                    <a:pt x="148209" y="110871"/>
                  </a:cubicBezTo>
                  <a:cubicBezTo>
                    <a:pt x="148304" y="111097"/>
                    <a:pt x="148269" y="111335"/>
                    <a:pt x="148269" y="111573"/>
                  </a:cubicBezTo>
                  <a:cubicBezTo>
                    <a:pt x="148269" y="112788"/>
                    <a:pt x="148269" y="114002"/>
                    <a:pt x="148269" y="115217"/>
                  </a:cubicBezTo>
                  <a:cubicBezTo>
                    <a:pt x="148269" y="115502"/>
                    <a:pt x="148257" y="115788"/>
                    <a:pt x="148376" y="116062"/>
                  </a:cubicBezTo>
                  <a:cubicBezTo>
                    <a:pt x="148388" y="116098"/>
                    <a:pt x="148400" y="116157"/>
                    <a:pt x="148400" y="116205"/>
                  </a:cubicBezTo>
                  <a:cubicBezTo>
                    <a:pt x="148400" y="116931"/>
                    <a:pt x="148495" y="117669"/>
                    <a:pt x="148531" y="118396"/>
                  </a:cubicBezTo>
                  <a:cubicBezTo>
                    <a:pt x="148602" y="119586"/>
                    <a:pt x="148554" y="120777"/>
                    <a:pt x="148554" y="121967"/>
                  </a:cubicBezTo>
                  <a:cubicBezTo>
                    <a:pt x="148554" y="122015"/>
                    <a:pt x="148554" y="122063"/>
                    <a:pt x="148554" y="122110"/>
                  </a:cubicBezTo>
                  <a:cubicBezTo>
                    <a:pt x="148531" y="122468"/>
                    <a:pt x="148483" y="122527"/>
                    <a:pt x="148138" y="122551"/>
                  </a:cubicBezTo>
                  <a:lnTo>
                    <a:pt x="124730" y="122551"/>
                  </a:lnTo>
                  <a:cubicBezTo>
                    <a:pt x="124663" y="122551"/>
                    <a:pt x="124601" y="122551"/>
                    <a:pt x="124543" y="122551"/>
                  </a:cubicBezTo>
                  <a:cubicBezTo>
                    <a:pt x="123787" y="122551"/>
                    <a:pt x="123849" y="122520"/>
                    <a:pt x="123849" y="121646"/>
                  </a:cubicBezTo>
                  <a:cubicBezTo>
                    <a:pt x="123849" y="121027"/>
                    <a:pt x="123849" y="120408"/>
                    <a:pt x="123849" y="119789"/>
                  </a:cubicBezTo>
                  <a:cubicBezTo>
                    <a:pt x="123849" y="119479"/>
                    <a:pt x="123861" y="119181"/>
                    <a:pt x="123944" y="118872"/>
                  </a:cubicBezTo>
                  <a:cubicBezTo>
                    <a:pt x="124016" y="118622"/>
                    <a:pt x="123992" y="118348"/>
                    <a:pt x="123992" y="118086"/>
                  </a:cubicBezTo>
                  <a:cubicBezTo>
                    <a:pt x="123992" y="112502"/>
                    <a:pt x="123992" y="106906"/>
                    <a:pt x="123992" y="101310"/>
                  </a:cubicBezTo>
                  <a:cubicBezTo>
                    <a:pt x="123992" y="100330"/>
                    <a:pt x="123904" y="100260"/>
                    <a:pt x="124592" y="100260"/>
                  </a:cubicBezTo>
                  <a:cubicBezTo>
                    <a:pt x="124706" y="100260"/>
                    <a:pt x="124842" y="100262"/>
                    <a:pt x="125004" y="100262"/>
                  </a:cubicBezTo>
                  <a:lnTo>
                    <a:pt x="144149" y="100262"/>
                  </a:lnTo>
                  <a:cubicBezTo>
                    <a:pt x="144248" y="100262"/>
                    <a:pt x="144347" y="100264"/>
                    <a:pt x="144447" y="100264"/>
                  </a:cubicBezTo>
                  <a:cubicBezTo>
                    <a:pt x="144721" y="100264"/>
                    <a:pt x="144998" y="100251"/>
                    <a:pt x="145268" y="100155"/>
                  </a:cubicBezTo>
                  <a:cubicBezTo>
                    <a:pt x="145360" y="100128"/>
                    <a:pt x="145457" y="100121"/>
                    <a:pt x="145556" y="100121"/>
                  </a:cubicBezTo>
                  <a:close/>
                  <a:moveTo>
                    <a:pt x="122127" y="100112"/>
                  </a:moveTo>
                  <a:cubicBezTo>
                    <a:pt x="122387" y="100112"/>
                    <a:pt x="122650" y="100136"/>
                    <a:pt x="122908" y="100143"/>
                  </a:cubicBezTo>
                  <a:cubicBezTo>
                    <a:pt x="123135" y="100155"/>
                    <a:pt x="123242" y="100286"/>
                    <a:pt x="123266" y="100512"/>
                  </a:cubicBezTo>
                  <a:cubicBezTo>
                    <a:pt x="123289" y="100679"/>
                    <a:pt x="123289" y="100846"/>
                    <a:pt x="123289" y="101013"/>
                  </a:cubicBezTo>
                  <a:cubicBezTo>
                    <a:pt x="123289" y="102179"/>
                    <a:pt x="123278" y="103346"/>
                    <a:pt x="123289" y="104513"/>
                  </a:cubicBezTo>
                  <a:cubicBezTo>
                    <a:pt x="123289" y="104834"/>
                    <a:pt x="123254" y="105168"/>
                    <a:pt x="123373" y="105501"/>
                  </a:cubicBezTo>
                  <a:cubicBezTo>
                    <a:pt x="123420" y="105596"/>
                    <a:pt x="123408" y="105727"/>
                    <a:pt x="123385" y="105846"/>
                  </a:cubicBezTo>
                  <a:cubicBezTo>
                    <a:pt x="123218" y="106811"/>
                    <a:pt x="123218" y="107775"/>
                    <a:pt x="123408" y="108740"/>
                  </a:cubicBezTo>
                  <a:cubicBezTo>
                    <a:pt x="123480" y="109085"/>
                    <a:pt x="123289" y="109395"/>
                    <a:pt x="123301" y="109728"/>
                  </a:cubicBezTo>
                  <a:cubicBezTo>
                    <a:pt x="123325" y="110026"/>
                    <a:pt x="123492" y="110323"/>
                    <a:pt x="123397" y="110633"/>
                  </a:cubicBezTo>
                  <a:cubicBezTo>
                    <a:pt x="123301" y="110966"/>
                    <a:pt x="123266" y="111276"/>
                    <a:pt x="123408" y="111597"/>
                  </a:cubicBezTo>
                  <a:cubicBezTo>
                    <a:pt x="123408" y="111621"/>
                    <a:pt x="123408" y="111645"/>
                    <a:pt x="123408" y="111669"/>
                  </a:cubicBezTo>
                  <a:cubicBezTo>
                    <a:pt x="123230" y="112395"/>
                    <a:pt x="123516" y="113121"/>
                    <a:pt x="123420" y="113859"/>
                  </a:cubicBezTo>
                  <a:cubicBezTo>
                    <a:pt x="123385" y="114157"/>
                    <a:pt x="123456" y="114467"/>
                    <a:pt x="123325" y="114764"/>
                  </a:cubicBezTo>
                  <a:cubicBezTo>
                    <a:pt x="123266" y="114907"/>
                    <a:pt x="123301" y="115050"/>
                    <a:pt x="123325" y="115193"/>
                  </a:cubicBezTo>
                  <a:cubicBezTo>
                    <a:pt x="123468" y="116062"/>
                    <a:pt x="123480" y="116931"/>
                    <a:pt x="123313" y="117800"/>
                  </a:cubicBezTo>
                  <a:cubicBezTo>
                    <a:pt x="123278" y="118015"/>
                    <a:pt x="123278" y="118229"/>
                    <a:pt x="123278" y="118443"/>
                  </a:cubicBezTo>
                  <a:cubicBezTo>
                    <a:pt x="123278" y="119443"/>
                    <a:pt x="123278" y="120444"/>
                    <a:pt x="123278" y="121444"/>
                  </a:cubicBezTo>
                  <a:cubicBezTo>
                    <a:pt x="123278" y="121634"/>
                    <a:pt x="123289" y="121837"/>
                    <a:pt x="123230" y="122003"/>
                  </a:cubicBezTo>
                  <a:cubicBezTo>
                    <a:pt x="123075" y="122515"/>
                    <a:pt x="123111" y="122551"/>
                    <a:pt x="122563" y="122551"/>
                  </a:cubicBezTo>
                  <a:cubicBezTo>
                    <a:pt x="122158" y="122547"/>
                    <a:pt x="121754" y="122546"/>
                    <a:pt x="121349" y="122546"/>
                  </a:cubicBezTo>
                  <a:cubicBezTo>
                    <a:pt x="120539" y="122546"/>
                    <a:pt x="119729" y="122551"/>
                    <a:pt x="118920" y="122551"/>
                  </a:cubicBezTo>
                  <a:lnTo>
                    <a:pt x="100215" y="122551"/>
                  </a:lnTo>
                  <a:cubicBezTo>
                    <a:pt x="100096" y="122551"/>
                    <a:pt x="99977" y="122547"/>
                    <a:pt x="99858" y="122547"/>
                  </a:cubicBezTo>
                  <a:cubicBezTo>
                    <a:pt x="99621" y="122547"/>
                    <a:pt x="99386" y="122563"/>
                    <a:pt x="99155" y="122658"/>
                  </a:cubicBezTo>
                  <a:cubicBezTo>
                    <a:pt x="99105" y="122679"/>
                    <a:pt x="99047" y="122684"/>
                    <a:pt x="98987" y="122684"/>
                  </a:cubicBezTo>
                  <a:cubicBezTo>
                    <a:pt x="98948" y="122684"/>
                    <a:pt x="98908" y="122682"/>
                    <a:pt x="98870" y="122682"/>
                  </a:cubicBezTo>
                  <a:cubicBezTo>
                    <a:pt x="98489" y="122688"/>
                    <a:pt x="98108" y="122691"/>
                    <a:pt x="97727" y="122691"/>
                  </a:cubicBezTo>
                  <a:cubicBezTo>
                    <a:pt x="97346" y="122691"/>
                    <a:pt x="96965" y="122688"/>
                    <a:pt x="96584" y="122682"/>
                  </a:cubicBezTo>
                  <a:cubicBezTo>
                    <a:pt x="96203" y="122682"/>
                    <a:pt x="96143" y="122622"/>
                    <a:pt x="96143" y="122218"/>
                  </a:cubicBezTo>
                  <a:cubicBezTo>
                    <a:pt x="96143" y="119509"/>
                    <a:pt x="96143" y="118624"/>
                    <a:pt x="96143" y="118294"/>
                  </a:cubicBezTo>
                  <a:lnTo>
                    <a:pt x="96143" y="118294"/>
                  </a:lnTo>
                  <a:cubicBezTo>
                    <a:pt x="96264" y="117857"/>
                    <a:pt x="96433" y="117334"/>
                    <a:pt x="96441" y="117062"/>
                  </a:cubicBezTo>
                  <a:cubicBezTo>
                    <a:pt x="96465" y="116526"/>
                    <a:pt x="96536" y="115979"/>
                    <a:pt x="96631" y="115443"/>
                  </a:cubicBezTo>
                  <a:cubicBezTo>
                    <a:pt x="96679" y="115217"/>
                    <a:pt x="96715" y="114979"/>
                    <a:pt x="96715" y="114740"/>
                  </a:cubicBezTo>
                  <a:cubicBezTo>
                    <a:pt x="96727" y="114264"/>
                    <a:pt x="96703" y="113800"/>
                    <a:pt x="96822" y="113324"/>
                  </a:cubicBezTo>
                  <a:cubicBezTo>
                    <a:pt x="96905" y="113014"/>
                    <a:pt x="96846" y="112669"/>
                    <a:pt x="96858" y="112335"/>
                  </a:cubicBezTo>
                  <a:cubicBezTo>
                    <a:pt x="96869" y="111978"/>
                    <a:pt x="96834" y="111621"/>
                    <a:pt x="96965" y="111276"/>
                  </a:cubicBezTo>
                  <a:cubicBezTo>
                    <a:pt x="97024" y="111097"/>
                    <a:pt x="96989" y="110895"/>
                    <a:pt x="97000" y="110704"/>
                  </a:cubicBezTo>
                  <a:cubicBezTo>
                    <a:pt x="97012" y="110371"/>
                    <a:pt x="96989" y="110049"/>
                    <a:pt x="97096" y="109716"/>
                  </a:cubicBezTo>
                  <a:cubicBezTo>
                    <a:pt x="97155" y="109573"/>
                    <a:pt x="97131" y="109395"/>
                    <a:pt x="97143" y="109228"/>
                  </a:cubicBezTo>
                  <a:cubicBezTo>
                    <a:pt x="97155" y="108847"/>
                    <a:pt x="97119" y="108466"/>
                    <a:pt x="97250" y="108097"/>
                  </a:cubicBezTo>
                  <a:cubicBezTo>
                    <a:pt x="97298" y="107966"/>
                    <a:pt x="97286" y="107811"/>
                    <a:pt x="97286" y="107668"/>
                  </a:cubicBezTo>
                  <a:cubicBezTo>
                    <a:pt x="97286" y="107335"/>
                    <a:pt x="97298" y="107013"/>
                    <a:pt x="97393" y="106680"/>
                  </a:cubicBezTo>
                  <a:cubicBezTo>
                    <a:pt x="97465" y="106442"/>
                    <a:pt x="97417" y="106168"/>
                    <a:pt x="97429" y="105906"/>
                  </a:cubicBezTo>
                  <a:cubicBezTo>
                    <a:pt x="97441" y="105430"/>
                    <a:pt x="97393" y="104953"/>
                    <a:pt x="97548" y="104489"/>
                  </a:cubicBezTo>
                  <a:cubicBezTo>
                    <a:pt x="97596" y="104334"/>
                    <a:pt x="97572" y="104156"/>
                    <a:pt x="97572" y="103989"/>
                  </a:cubicBezTo>
                  <a:cubicBezTo>
                    <a:pt x="97572" y="103322"/>
                    <a:pt x="97584" y="102668"/>
                    <a:pt x="97572" y="102001"/>
                  </a:cubicBezTo>
                  <a:cubicBezTo>
                    <a:pt x="97560" y="101703"/>
                    <a:pt x="97631" y="101429"/>
                    <a:pt x="97727" y="101155"/>
                  </a:cubicBezTo>
                  <a:cubicBezTo>
                    <a:pt x="97798" y="100953"/>
                    <a:pt x="97941" y="100858"/>
                    <a:pt x="98143" y="100846"/>
                  </a:cubicBezTo>
                  <a:cubicBezTo>
                    <a:pt x="98310" y="100834"/>
                    <a:pt x="98477" y="100834"/>
                    <a:pt x="98643" y="100834"/>
                  </a:cubicBezTo>
                  <a:lnTo>
                    <a:pt x="101644" y="100834"/>
                  </a:lnTo>
                  <a:cubicBezTo>
                    <a:pt x="101803" y="100834"/>
                    <a:pt x="101961" y="100838"/>
                    <a:pt x="102120" y="100838"/>
                  </a:cubicBezTo>
                  <a:cubicBezTo>
                    <a:pt x="102436" y="100838"/>
                    <a:pt x="102751" y="100822"/>
                    <a:pt x="103061" y="100727"/>
                  </a:cubicBezTo>
                  <a:cubicBezTo>
                    <a:pt x="103153" y="100700"/>
                    <a:pt x="103250" y="100692"/>
                    <a:pt x="103348" y="100692"/>
                  </a:cubicBezTo>
                  <a:cubicBezTo>
                    <a:pt x="103466" y="100692"/>
                    <a:pt x="103587" y="100703"/>
                    <a:pt x="103704" y="100703"/>
                  </a:cubicBezTo>
                  <a:cubicBezTo>
                    <a:pt x="105656" y="100691"/>
                    <a:pt x="107609" y="100691"/>
                    <a:pt x="109550" y="100691"/>
                  </a:cubicBezTo>
                  <a:cubicBezTo>
                    <a:pt x="109610" y="100691"/>
                    <a:pt x="109671" y="100691"/>
                    <a:pt x="109731" y="100691"/>
                  </a:cubicBezTo>
                  <a:cubicBezTo>
                    <a:pt x="110004" y="100691"/>
                    <a:pt x="110275" y="100683"/>
                    <a:pt x="110538" y="100596"/>
                  </a:cubicBezTo>
                  <a:cubicBezTo>
                    <a:pt x="110637" y="100563"/>
                    <a:pt x="110744" y="100555"/>
                    <a:pt x="110851" y="100555"/>
                  </a:cubicBezTo>
                  <a:cubicBezTo>
                    <a:pt x="110938" y="100555"/>
                    <a:pt x="111025" y="100560"/>
                    <a:pt x="111109" y="100560"/>
                  </a:cubicBezTo>
                  <a:cubicBezTo>
                    <a:pt x="111419" y="100554"/>
                    <a:pt x="111728" y="100554"/>
                    <a:pt x="112038" y="100554"/>
                  </a:cubicBezTo>
                  <a:cubicBezTo>
                    <a:pt x="112348" y="100554"/>
                    <a:pt x="112657" y="100554"/>
                    <a:pt x="112967" y="100548"/>
                  </a:cubicBezTo>
                  <a:cubicBezTo>
                    <a:pt x="113075" y="100548"/>
                    <a:pt x="113183" y="100550"/>
                    <a:pt x="113290" y="100550"/>
                  </a:cubicBezTo>
                  <a:cubicBezTo>
                    <a:pt x="113587" y="100550"/>
                    <a:pt x="113881" y="100537"/>
                    <a:pt x="114169" y="100441"/>
                  </a:cubicBezTo>
                  <a:cubicBezTo>
                    <a:pt x="114264" y="100409"/>
                    <a:pt x="114376" y="100404"/>
                    <a:pt x="114488" y="100404"/>
                  </a:cubicBezTo>
                  <a:cubicBezTo>
                    <a:pt x="114545" y="100404"/>
                    <a:pt x="114602" y="100405"/>
                    <a:pt x="114657" y="100405"/>
                  </a:cubicBezTo>
                  <a:lnTo>
                    <a:pt x="116443" y="100405"/>
                  </a:lnTo>
                  <a:cubicBezTo>
                    <a:pt x="116545" y="100405"/>
                    <a:pt x="116647" y="100407"/>
                    <a:pt x="116748" y="100407"/>
                  </a:cubicBezTo>
                  <a:cubicBezTo>
                    <a:pt x="117027" y="100407"/>
                    <a:pt x="117304" y="100394"/>
                    <a:pt x="117574" y="100298"/>
                  </a:cubicBezTo>
                  <a:cubicBezTo>
                    <a:pt x="117674" y="100265"/>
                    <a:pt x="117780" y="100258"/>
                    <a:pt x="117888" y="100258"/>
                  </a:cubicBezTo>
                  <a:cubicBezTo>
                    <a:pt x="117974" y="100258"/>
                    <a:pt x="118061" y="100262"/>
                    <a:pt x="118146" y="100262"/>
                  </a:cubicBezTo>
                  <a:lnTo>
                    <a:pt x="120218" y="100262"/>
                  </a:lnTo>
                  <a:cubicBezTo>
                    <a:pt x="120682" y="100262"/>
                    <a:pt x="121158" y="100251"/>
                    <a:pt x="121623" y="100155"/>
                  </a:cubicBezTo>
                  <a:cubicBezTo>
                    <a:pt x="121788" y="100122"/>
                    <a:pt x="121957" y="100112"/>
                    <a:pt x="122127" y="100112"/>
                  </a:cubicBezTo>
                  <a:close/>
                  <a:moveTo>
                    <a:pt x="196406" y="99262"/>
                  </a:moveTo>
                  <a:cubicBezTo>
                    <a:pt x="197156" y="99262"/>
                    <a:pt x="197180" y="99298"/>
                    <a:pt x="197013" y="100036"/>
                  </a:cubicBezTo>
                  <a:cubicBezTo>
                    <a:pt x="196965" y="100274"/>
                    <a:pt x="196977" y="100512"/>
                    <a:pt x="196965" y="100751"/>
                  </a:cubicBezTo>
                  <a:cubicBezTo>
                    <a:pt x="196953" y="101453"/>
                    <a:pt x="197037" y="102179"/>
                    <a:pt x="196834" y="102870"/>
                  </a:cubicBezTo>
                  <a:cubicBezTo>
                    <a:pt x="196799" y="103013"/>
                    <a:pt x="196834" y="103156"/>
                    <a:pt x="196834" y="103299"/>
                  </a:cubicBezTo>
                  <a:cubicBezTo>
                    <a:pt x="196822" y="104084"/>
                    <a:pt x="196834" y="104870"/>
                    <a:pt x="196822" y="105656"/>
                  </a:cubicBezTo>
                  <a:cubicBezTo>
                    <a:pt x="196822" y="106061"/>
                    <a:pt x="196846" y="106466"/>
                    <a:pt x="196715" y="106858"/>
                  </a:cubicBezTo>
                  <a:cubicBezTo>
                    <a:pt x="196656" y="107061"/>
                    <a:pt x="196691" y="107287"/>
                    <a:pt x="196691" y="107501"/>
                  </a:cubicBezTo>
                  <a:cubicBezTo>
                    <a:pt x="196680" y="109978"/>
                    <a:pt x="196680" y="112443"/>
                    <a:pt x="196680" y="114919"/>
                  </a:cubicBezTo>
                  <a:cubicBezTo>
                    <a:pt x="196680" y="115205"/>
                    <a:pt x="196691" y="115491"/>
                    <a:pt x="196596" y="115764"/>
                  </a:cubicBezTo>
                  <a:cubicBezTo>
                    <a:pt x="196537" y="115943"/>
                    <a:pt x="196537" y="116145"/>
                    <a:pt x="196549" y="116336"/>
                  </a:cubicBezTo>
                  <a:cubicBezTo>
                    <a:pt x="196569" y="116856"/>
                    <a:pt x="196493" y="119025"/>
                    <a:pt x="196568" y="120019"/>
                  </a:cubicBezTo>
                  <a:lnTo>
                    <a:pt x="196568" y="120019"/>
                  </a:lnTo>
                  <a:cubicBezTo>
                    <a:pt x="196556" y="120028"/>
                    <a:pt x="196549" y="120047"/>
                    <a:pt x="196549" y="120074"/>
                  </a:cubicBezTo>
                  <a:cubicBezTo>
                    <a:pt x="196560" y="120944"/>
                    <a:pt x="196310" y="121813"/>
                    <a:pt x="196394" y="122694"/>
                  </a:cubicBezTo>
                  <a:cubicBezTo>
                    <a:pt x="196406" y="122765"/>
                    <a:pt x="196382" y="122837"/>
                    <a:pt x="196370" y="122908"/>
                  </a:cubicBezTo>
                  <a:cubicBezTo>
                    <a:pt x="196346" y="123003"/>
                    <a:pt x="196287" y="123075"/>
                    <a:pt x="196179" y="123087"/>
                  </a:cubicBezTo>
                  <a:cubicBezTo>
                    <a:pt x="195965" y="123110"/>
                    <a:pt x="195751" y="123122"/>
                    <a:pt x="195537" y="123122"/>
                  </a:cubicBezTo>
                  <a:lnTo>
                    <a:pt x="173831" y="123122"/>
                  </a:lnTo>
                  <a:cubicBezTo>
                    <a:pt x="173764" y="123122"/>
                    <a:pt x="173701" y="123123"/>
                    <a:pt x="173643" y="123123"/>
                  </a:cubicBezTo>
                  <a:cubicBezTo>
                    <a:pt x="172933" y="123123"/>
                    <a:pt x="172974" y="123092"/>
                    <a:pt x="172974" y="122277"/>
                  </a:cubicBezTo>
                  <a:lnTo>
                    <a:pt x="172974" y="100501"/>
                  </a:lnTo>
                  <a:cubicBezTo>
                    <a:pt x="172974" y="99465"/>
                    <a:pt x="172891" y="99560"/>
                    <a:pt x="173951" y="99548"/>
                  </a:cubicBezTo>
                  <a:cubicBezTo>
                    <a:pt x="174570" y="99536"/>
                    <a:pt x="175177" y="99560"/>
                    <a:pt x="175796" y="99441"/>
                  </a:cubicBezTo>
                  <a:cubicBezTo>
                    <a:pt x="176007" y="99398"/>
                    <a:pt x="176224" y="99385"/>
                    <a:pt x="176444" y="99385"/>
                  </a:cubicBezTo>
                  <a:cubicBezTo>
                    <a:pt x="176731" y="99385"/>
                    <a:pt x="177023" y="99406"/>
                    <a:pt x="177312" y="99406"/>
                  </a:cubicBezTo>
                  <a:cubicBezTo>
                    <a:pt x="177351" y="99406"/>
                    <a:pt x="177389" y="99406"/>
                    <a:pt x="177427" y="99405"/>
                  </a:cubicBezTo>
                  <a:cubicBezTo>
                    <a:pt x="177483" y="99405"/>
                    <a:pt x="177540" y="99406"/>
                    <a:pt x="177596" y="99406"/>
                  </a:cubicBezTo>
                  <a:cubicBezTo>
                    <a:pt x="177849" y="99406"/>
                    <a:pt x="178103" y="99398"/>
                    <a:pt x="178356" y="99310"/>
                  </a:cubicBezTo>
                  <a:cubicBezTo>
                    <a:pt x="178467" y="99278"/>
                    <a:pt x="178594" y="99273"/>
                    <a:pt x="178723" y="99273"/>
                  </a:cubicBezTo>
                  <a:cubicBezTo>
                    <a:pt x="178787" y="99273"/>
                    <a:pt x="178852" y="99274"/>
                    <a:pt x="178915" y="99274"/>
                  </a:cubicBezTo>
                  <a:cubicBezTo>
                    <a:pt x="184749" y="99262"/>
                    <a:pt x="190572" y="99262"/>
                    <a:pt x="196406" y="99262"/>
                  </a:cubicBezTo>
                  <a:close/>
                  <a:moveTo>
                    <a:pt x="171792" y="99548"/>
                  </a:moveTo>
                  <a:cubicBezTo>
                    <a:pt x="171950" y="99548"/>
                    <a:pt x="172113" y="99565"/>
                    <a:pt x="172272" y="99572"/>
                  </a:cubicBezTo>
                  <a:cubicBezTo>
                    <a:pt x="172438" y="99572"/>
                    <a:pt x="172534" y="99691"/>
                    <a:pt x="172534" y="99846"/>
                  </a:cubicBezTo>
                  <a:cubicBezTo>
                    <a:pt x="172546" y="100060"/>
                    <a:pt x="172546" y="100274"/>
                    <a:pt x="172546" y="100489"/>
                  </a:cubicBezTo>
                  <a:lnTo>
                    <a:pt x="172546" y="111335"/>
                  </a:lnTo>
                  <a:lnTo>
                    <a:pt x="172546" y="122253"/>
                  </a:lnTo>
                  <a:cubicBezTo>
                    <a:pt x="172546" y="123084"/>
                    <a:pt x="172585" y="123123"/>
                    <a:pt x="171928" y="123123"/>
                  </a:cubicBezTo>
                  <a:cubicBezTo>
                    <a:pt x="171860" y="123123"/>
                    <a:pt x="171784" y="123122"/>
                    <a:pt x="171700" y="123122"/>
                  </a:cubicBezTo>
                  <a:cubicBezTo>
                    <a:pt x="171647" y="123121"/>
                    <a:pt x="171594" y="123121"/>
                    <a:pt x="171541" y="123121"/>
                  </a:cubicBezTo>
                  <a:cubicBezTo>
                    <a:pt x="171353" y="123121"/>
                    <a:pt x="171162" y="123126"/>
                    <a:pt x="170972" y="123126"/>
                  </a:cubicBezTo>
                  <a:cubicBezTo>
                    <a:pt x="170599" y="123126"/>
                    <a:pt x="170226" y="123107"/>
                    <a:pt x="169867" y="122991"/>
                  </a:cubicBezTo>
                  <a:cubicBezTo>
                    <a:pt x="169805" y="122972"/>
                    <a:pt x="169739" y="122967"/>
                    <a:pt x="169672" y="122967"/>
                  </a:cubicBezTo>
                  <a:cubicBezTo>
                    <a:pt x="169571" y="122967"/>
                    <a:pt x="169467" y="122980"/>
                    <a:pt x="169367" y="122980"/>
                  </a:cubicBezTo>
                  <a:lnTo>
                    <a:pt x="166438" y="122980"/>
                  </a:lnTo>
                  <a:cubicBezTo>
                    <a:pt x="166033" y="122968"/>
                    <a:pt x="165640" y="122991"/>
                    <a:pt x="165235" y="122872"/>
                  </a:cubicBezTo>
                  <a:cubicBezTo>
                    <a:pt x="165140" y="122837"/>
                    <a:pt x="165036" y="122828"/>
                    <a:pt x="164929" y="122828"/>
                  </a:cubicBezTo>
                  <a:cubicBezTo>
                    <a:pt x="164821" y="122828"/>
                    <a:pt x="164711" y="122837"/>
                    <a:pt x="164604" y="122837"/>
                  </a:cubicBezTo>
                  <a:cubicBezTo>
                    <a:pt x="163080" y="122837"/>
                    <a:pt x="161556" y="122837"/>
                    <a:pt x="160032" y="122825"/>
                  </a:cubicBezTo>
                  <a:cubicBezTo>
                    <a:pt x="159746" y="122825"/>
                    <a:pt x="159473" y="122825"/>
                    <a:pt x="159187" y="122753"/>
                  </a:cubicBezTo>
                  <a:cubicBezTo>
                    <a:pt x="159017" y="122700"/>
                    <a:pt x="158834" y="122693"/>
                    <a:pt x="158653" y="122693"/>
                  </a:cubicBezTo>
                  <a:cubicBezTo>
                    <a:pt x="158592" y="122693"/>
                    <a:pt x="158532" y="122694"/>
                    <a:pt x="158472" y="122694"/>
                  </a:cubicBezTo>
                  <a:lnTo>
                    <a:pt x="153912" y="122694"/>
                  </a:lnTo>
                  <a:cubicBezTo>
                    <a:pt x="153831" y="122694"/>
                    <a:pt x="153749" y="122696"/>
                    <a:pt x="153668" y="122696"/>
                  </a:cubicBezTo>
                  <a:cubicBezTo>
                    <a:pt x="153464" y="122696"/>
                    <a:pt x="153263" y="122684"/>
                    <a:pt x="153067" y="122599"/>
                  </a:cubicBezTo>
                  <a:cubicBezTo>
                    <a:pt x="152983" y="122565"/>
                    <a:pt x="152893" y="122552"/>
                    <a:pt x="152803" y="122552"/>
                  </a:cubicBezTo>
                  <a:cubicBezTo>
                    <a:pt x="152702" y="122552"/>
                    <a:pt x="152602" y="122568"/>
                    <a:pt x="152507" y="122587"/>
                  </a:cubicBezTo>
                  <a:cubicBezTo>
                    <a:pt x="152114" y="122670"/>
                    <a:pt x="151725" y="122709"/>
                    <a:pt x="151336" y="122709"/>
                  </a:cubicBezTo>
                  <a:cubicBezTo>
                    <a:pt x="150948" y="122709"/>
                    <a:pt x="150561" y="122670"/>
                    <a:pt x="150174" y="122599"/>
                  </a:cubicBezTo>
                  <a:cubicBezTo>
                    <a:pt x="149971" y="122551"/>
                    <a:pt x="149745" y="122563"/>
                    <a:pt x="149531" y="122551"/>
                  </a:cubicBezTo>
                  <a:cubicBezTo>
                    <a:pt x="149186" y="122527"/>
                    <a:pt x="149138" y="122479"/>
                    <a:pt x="149126" y="122110"/>
                  </a:cubicBezTo>
                  <a:cubicBezTo>
                    <a:pt x="149114" y="121944"/>
                    <a:pt x="149126" y="121777"/>
                    <a:pt x="149126" y="121610"/>
                  </a:cubicBezTo>
                  <a:cubicBezTo>
                    <a:pt x="149126" y="120134"/>
                    <a:pt x="149126" y="118658"/>
                    <a:pt x="149126" y="117181"/>
                  </a:cubicBezTo>
                  <a:cubicBezTo>
                    <a:pt x="149126" y="116907"/>
                    <a:pt x="149126" y="116622"/>
                    <a:pt x="149043" y="116336"/>
                  </a:cubicBezTo>
                  <a:cubicBezTo>
                    <a:pt x="148971" y="116145"/>
                    <a:pt x="148983" y="115919"/>
                    <a:pt x="148983" y="115705"/>
                  </a:cubicBezTo>
                  <a:cubicBezTo>
                    <a:pt x="148971" y="114848"/>
                    <a:pt x="148983" y="113990"/>
                    <a:pt x="148971" y="113133"/>
                  </a:cubicBezTo>
                  <a:cubicBezTo>
                    <a:pt x="148971" y="112693"/>
                    <a:pt x="149019" y="112240"/>
                    <a:pt x="148864" y="111800"/>
                  </a:cubicBezTo>
                  <a:cubicBezTo>
                    <a:pt x="148816" y="111645"/>
                    <a:pt x="148840" y="111466"/>
                    <a:pt x="148840" y="111300"/>
                  </a:cubicBezTo>
                  <a:cubicBezTo>
                    <a:pt x="148840" y="110728"/>
                    <a:pt x="148840" y="110157"/>
                    <a:pt x="148840" y="109585"/>
                  </a:cubicBezTo>
                  <a:cubicBezTo>
                    <a:pt x="148828" y="109180"/>
                    <a:pt x="148864" y="108775"/>
                    <a:pt x="148721" y="108382"/>
                  </a:cubicBezTo>
                  <a:cubicBezTo>
                    <a:pt x="148674" y="108240"/>
                    <a:pt x="148697" y="108061"/>
                    <a:pt x="148697" y="107894"/>
                  </a:cubicBezTo>
                  <a:cubicBezTo>
                    <a:pt x="148697" y="105489"/>
                    <a:pt x="148697" y="103084"/>
                    <a:pt x="148697" y="100679"/>
                  </a:cubicBezTo>
                  <a:cubicBezTo>
                    <a:pt x="148697" y="100584"/>
                    <a:pt x="148685" y="100489"/>
                    <a:pt x="148697" y="100393"/>
                  </a:cubicBezTo>
                  <a:cubicBezTo>
                    <a:pt x="148709" y="100060"/>
                    <a:pt x="148769" y="99989"/>
                    <a:pt x="149126" y="99989"/>
                  </a:cubicBezTo>
                  <a:cubicBezTo>
                    <a:pt x="149709" y="99983"/>
                    <a:pt x="150293" y="99983"/>
                    <a:pt x="150876" y="99983"/>
                  </a:cubicBezTo>
                  <a:cubicBezTo>
                    <a:pt x="151460" y="99983"/>
                    <a:pt x="152043" y="99983"/>
                    <a:pt x="152626" y="99977"/>
                  </a:cubicBezTo>
                  <a:cubicBezTo>
                    <a:pt x="152984" y="99977"/>
                    <a:pt x="153329" y="99965"/>
                    <a:pt x="153686" y="99881"/>
                  </a:cubicBezTo>
                  <a:cubicBezTo>
                    <a:pt x="153859" y="99840"/>
                    <a:pt x="154037" y="99831"/>
                    <a:pt x="154217" y="99831"/>
                  </a:cubicBezTo>
                  <a:cubicBezTo>
                    <a:pt x="154352" y="99831"/>
                    <a:pt x="154488" y="99836"/>
                    <a:pt x="154623" y="99836"/>
                  </a:cubicBezTo>
                  <a:cubicBezTo>
                    <a:pt x="154668" y="99836"/>
                    <a:pt x="154713" y="99835"/>
                    <a:pt x="154758" y="99834"/>
                  </a:cubicBezTo>
                  <a:cubicBezTo>
                    <a:pt x="154820" y="99834"/>
                    <a:pt x="154884" y="99834"/>
                    <a:pt x="154947" y="99834"/>
                  </a:cubicBezTo>
                  <a:cubicBezTo>
                    <a:pt x="155233" y="99834"/>
                    <a:pt x="155525" y="99826"/>
                    <a:pt x="155817" y="99739"/>
                  </a:cubicBezTo>
                  <a:cubicBezTo>
                    <a:pt x="155936" y="99703"/>
                    <a:pt x="156064" y="99694"/>
                    <a:pt x="156195" y="99694"/>
                  </a:cubicBezTo>
                  <a:cubicBezTo>
                    <a:pt x="156326" y="99694"/>
                    <a:pt x="156460" y="99703"/>
                    <a:pt x="156591" y="99703"/>
                  </a:cubicBezTo>
                  <a:cubicBezTo>
                    <a:pt x="161139" y="99691"/>
                    <a:pt x="165676" y="99691"/>
                    <a:pt x="170224" y="99691"/>
                  </a:cubicBezTo>
                  <a:cubicBezTo>
                    <a:pt x="170297" y="99691"/>
                    <a:pt x="170371" y="99691"/>
                    <a:pt x="170444" y="99691"/>
                  </a:cubicBezTo>
                  <a:cubicBezTo>
                    <a:pt x="170772" y="99691"/>
                    <a:pt x="171095" y="99683"/>
                    <a:pt x="171426" y="99596"/>
                  </a:cubicBezTo>
                  <a:cubicBezTo>
                    <a:pt x="171542" y="99559"/>
                    <a:pt x="171666" y="99548"/>
                    <a:pt x="171792" y="99548"/>
                  </a:cubicBezTo>
                  <a:close/>
                  <a:moveTo>
                    <a:pt x="211790" y="98984"/>
                  </a:moveTo>
                  <a:cubicBezTo>
                    <a:pt x="211864" y="98984"/>
                    <a:pt x="211941" y="98988"/>
                    <a:pt x="212015" y="98988"/>
                  </a:cubicBezTo>
                  <a:lnTo>
                    <a:pt x="217873" y="98988"/>
                  </a:lnTo>
                  <a:cubicBezTo>
                    <a:pt x="218016" y="98988"/>
                    <a:pt x="218158" y="98988"/>
                    <a:pt x="218301" y="99000"/>
                  </a:cubicBezTo>
                  <a:cubicBezTo>
                    <a:pt x="218432" y="99024"/>
                    <a:pt x="218516" y="99108"/>
                    <a:pt x="218528" y="99239"/>
                  </a:cubicBezTo>
                  <a:cubicBezTo>
                    <a:pt x="218539" y="99381"/>
                    <a:pt x="218539" y="99524"/>
                    <a:pt x="218539" y="99667"/>
                  </a:cubicBezTo>
                  <a:cubicBezTo>
                    <a:pt x="218539" y="101405"/>
                    <a:pt x="218539" y="103144"/>
                    <a:pt x="218539" y="104882"/>
                  </a:cubicBezTo>
                  <a:cubicBezTo>
                    <a:pt x="218539" y="105120"/>
                    <a:pt x="218539" y="105346"/>
                    <a:pt x="218468" y="105585"/>
                  </a:cubicBezTo>
                  <a:cubicBezTo>
                    <a:pt x="218408" y="105739"/>
                    <a:pt x="218408" y="105906"/>
                    <a:pt x="218397" y="106073"/>
                  </a:cubicBezTo>
                  <a:cubicBezTo>
                    <a:pt x="218385" y="106430"/>
                    <a:pt x="218397" y="106787"/>
                    <a:pt x="218289" y="107132"/>
                  </a:cubicBezTo>
                  <a:cubicBezTo>
                    <a:pt x="218218" y="107359"/>
                    <a:pt x="218254" y="107609"/>
                    <a:pt x="218254" y="107847"/>
                  </a:cubicBezTo>
                  <a:cubicBezTo>
                    <a:pt x="218254" y="112812"/>
                    <a:pt x="218254" y="117788"/>
                    <a:pt x="218254" y="122765"/>
                  </a:cubicBezTo>
                  <a:cubicBezTo>
                    <a:pt x="218254" y="122980"/>
                    <a:pt x="218254" y="123194"/>
                    <a:pt x="218242" y="123408"/>
                  </a:cubicBezTo>
                  <a:cubicBezTo>
                    <a:pt x="218230" y="123575"/>
                    <a:pt x="218123" y="123670"/>
                    <a:pt x="217968" y="123682"/>
                  </a:cubicBezTo>
                  <a:lnTo>
                    <a:pt x="212396" y="123682"/>
                  </a:lnTo>
                  <a:cubicBezTo>
                    <a:pt x="212134" y="123682"/>
                    <a:pt x="211872" y="123682"/>
                    <a:pt x="211622" y="123611"/>
                  </a:cubicBezTo>
                  <a:cubicBezTo>
                    <a:pt x="211443" y="123551"/>
                    <a:pt x="211241" y="123551"/>
                    <a:pt x="211050" y="123551"/>
                  </a:cubicBezTo>
                  <a:cubicBezTo>
                    <a:pt x="210741" y="123545"/>
                    <a:pt x="210431" y="123545"/>
                    <a:pt x="210122" y="123545"/>
                  </a:cubicBezTo>
                  <a:cubicBezTo>
                    <a:pt x="209812" y="123545"/>
                    <a:pt x="209503" y="123545"/>
                    <a:pt x="209193" y="123539"/>
                  </a:cubicBezTo>
                  <a:cubicBezTo>
                    <a:pt x="208776" y="123539"/>
                    <a:pt x="208348" y="123539"/>
                    <a:pt x="207931" y="123444"/>
                  </a:cubicBezTo>
                  <a:cubicBezTo>
                    <a:pt x="207770" y="123405"/>
                    <a:pt x="207603" y="123395"/>
                    <a:pt x="207436" y="123395"/>
                  </a:cubicBezTo>
                  <a:cubicBezTo>
                    <a:pt x="207244" y="123395"/>
                    <a:pt x="207050" y="123408"/>
                    <a:pt x="206859" y="123408"/>
                  </a:cubicBezTo>
                  <a:cubicBezTo>
                    <a:pt x="206455" y="123396"/>
                    <a:pt x="206050" y="123432"/>
                    <a:pt x="205657" y="123289"/>
                  </a:cubicBezTo>
                  <a:cubicBezTo>
                    <a:pt x="205581" y="123262"/>
                    <a:pt x="205498" y="123255"/>
                    <a:pt x="205412" y="123255"/>
                  </a:cubicBezTo>
                  <a:cubicBezTo>
                    <a:pt x="205309" y="123255"/>
                    <a:pt x="205201" y="123265"/>
                    <a:pt x="205097" y="123265"/>
                  </a:cubicBezTo>
                  <a:cubicBezTo>
                    <a:pt x="204716" y="123253"/>
                    <a:pt x="204335" y="123277"/>
                    <a:pt x="203966" y="123158"/>
                  </a:cubicBezTo>
                  <a:cubicBezTo>
                    <a:pt x="203865" y="123122"/>
                    <a:pt x="203758" y="123113"/>
                    <a:pt x="203649" y="123113"/>
                  </a:cubicBezTo>
                  <a:cubicBezTo>
                    <a:pt x="203541" y="123113"/>
                    <a:pt x="203430" y="123122"/>
                    <a:pt x="203323" y="123122"/>
                  </a:cubicBezTo>
                  <a:lnTo>
                    <a:pt x="197537" y="123122"/>
                  </a:lnTo>
                  <a:cubicBezTo>
                    <a:pt x="196834" y="123122"/>
                    <a:pt x="196834" y="123110"/>
                    <a:pt x="196822" y="122408"/>
                  </a:cubicBezTo>
                  <a:cubicBezTo>
                    <a:pt x="196822" y="121977"/>
                    <a:pt x="196839" y="121537"/>
                    <a:pt x="196759" y="121103"/>
                  </a:cubicBezTo>
                  <a:lnTo>
                    <a:pt x="196759" y="121103"/>
                  </a:lnTo>
                  <a:cubicBezTo>
                    <a:pt x="196776" y="121089"/>
                    <a:pt x="196787" y="121067"/>
                    <a:pt x="196787" y="121039"/>
                  </a:cubicBezTo>
                  <a:cubicBezTo>
                    <a:pt x="196811" y="120551"/>
                    <a:pt x="197013" y="117836"/>
                    <a:pt x="196977" y="117336"/>
                  </a:cubicBezTo>
                  <a:cubicBezTo>
                    <a:pt x="196965" y="117145"/>
                    <a:pt x="196965" y="116943"/>
                    <a:pt x="197025" y="116764"/>
                  </a:cubicBezTo>
                  <a:cubicBezTo>
                    <a:pt x="197120" y="116491"/>
                    <a:pt x="197108" y="116205"/>
                    <a:pt x="197108" y="115919"/>
                  </a:cubicBezTo>
                  <a:cubicBezTo>
                    <a:pt x="197120" y="115491"/>
                    <a:pt x="197120" y="115062"/>
                    <a:pt x="197120" y="114633"/>
                  </a:cubicBezTo>
                  <a:cubicBezTo>
                    <a:pt x="197120" y="114407"/>
                    <a:pt x="197108" y="114169"/>
                    <a:pt x="197192" y="113931"/>
                  </a:cubicBezTo>
                  <a:cubicBezTo>
                    <a:pt x="197287" y="113681"/>
                    <a:pt x="197251" y="113419"/>
                    <a:pt x="197251" y="113157"/>
                  </a:cubicBezTo>
                  <a:cubicBezTo>
                    <a:pt x="197251" y="110942"/>
                    <a:pt x="197251" y="108728"/>
                    <a:pt x="197263" y="106513"/>
                  </a:cubicBezTo>
                  <a:cubicBezTo>
                    <a:pt x="197263" y="106216"/>
                    <a:pt x="197251" y="105906"/>
                    <a:pt x="197346" y="105596"/>
                  </a:cubicBezTo>
                  <a:cubicBezTo>
                    <a:pt x="197406" y="105430"/>
                    <a:pt x="197394" y="105227"/>
                    <a:pt x="197394" y="105037"/>
                  </a:cubicBezTo>
                  <a:cubicBezTo>
                    <a:pt x="197394" y="104370"/>
                    <a:pt x="197394" y="103703"/>
                    <a:pt x="197394" y="103037"/>
                  </a:cubicBezTo>
                  <a:cubicBezTo>
                    <a:pt x="197406" y="102679"/>
                    <a:pt x="197418" y="102334"/>
                    <a:pt x="197501" y="101977"/>
                  </a:cubicBezTo>
                  <a:cubicBezTo>
                    <a:pt x="197573" y="101644"/>
                    <a:pt x="197537" y="101274"/>
                    <a:pt x="197537" y="100917"/>
                  </a:cubicBezTo>
                  <a:cubicBezTo>
                    <a:pt x="197537" y="100536"/>
                    <a:pt x="197596" y="100167"/>
                    <a:pt x="197644" y="99786"/>
                  </a:cubicBezTo>
                  <a:cubicBezTo>
                    <a:pt x="197727" y="99286"/>
                    <a:pt x="197787" y="99262"/>
                    <a:pt x="198299" y="99262"/>
                  </a:cubicBezTo>
                  <a:cubicBezTo>
                    <a:pt x="198954" y="99268"/>
                    <a:pt x="199608" y="99271"/>
                    <a:pt x="200262" y="99271"/>
                  </a:cubicBezTo>
                  <a:cubicBezTo>
                    <a:pt x="200915" y="99271"/>
                    <a:pt x="201567" y="99268"/>
                    <a:pt x="202216" y="99262"/>
                  </a:cubicBezTo>
                  <a:cubicBezTo>
                    <a:pt x="202375" y="99262"/>
                    <a:pt x="202536" y="99272"/>
                    <a:pt x="202696" y="99272"/>
                  </a:cubicBezTo>
                  <a:cubicBezTo>
                    <a:pt x="202897" y="99272"/>
                    <a:pt x="203096" y="99257"/>
                    <a:pt x="203288" y="99191"/>
                  </a:cubicBezTo>
                  <a:cubicBezTo>
                    <a:pt x="203313" y="99181"/>
                    <a:pt x="203342" y="99177"/>
                    <a:pt x="203372" y="99177"/>
                  </a:cubicBezTo>
                  <a:cubicBezTo>
                    <a:pt x="203413" y="99177"/>
                    <a:pt x="203456" y="99184"/>
                    <a:pt x="203490" y="99191"/>
                  </a:cubicBezTo>
                  <a:cubicBezTo>
                    <a:pt x="203821" y="99256"/>
                    <a:pt x="204153" y="99273"/>
                    <a:pt x="204484" y="99273"/>
                  </a:cubicBezTo>
                  <a:cubicBezTo>
                    <a:pt x="204824" y="99273"/>
                    <a:pt x="205163" y="99255"/>
                    <a:pt x="205500" y="99255"/>
                  </a:cubicBezTo>
                  <a:cubicBezTo>
                    <a:pt x="205612" y="99255"/>
                    <a:pt x="205724" y="99257"/>
                    <a:pt x="205835" y="99262"/>
                  </a:cubicBezTo>
                  <a:cubicBezTo>
                    <a:pt x="206543" y="99142"/>
                    <a:pt x="207254" y="99114"/>
                    <a:pt x="207966" y="99114"/>
                  </a:cubicBezTo>
                  <a:cubicBezTo>
                    <a:pt x="208547" y="99114"/>
                    <a:pt x="209129" y="99133"/>
                    <a:pt x="209711" y="99133"/>
                  </a:cubicBezTo>
                  <a:cubicBezTo>
                    <a:pt x="209963" y="99133"/>
                    <a:pt x="210215" y="99129"/>
                    <a:pt x="210467" y="99119"/>
                  </a:cubicBezTo>
                  <a:cubicBezTo>
                    <a:pt x="210812" y="99108"/>
                    <a:pt x="211169" y="99143"/>
                    <a:pt x="211527" y="99024"/>
                  </a:cubicBezTo>
                  <a:cubicBezTo>
                    <a:pt x="211606" y="98991"/>
                    <a:pt x="211696" y="98984"/>
                    <a:pt x="211790" y="98984"/>
                  </a:cubicBezTo>
                  <a:close/>
                  <a:moveTo>
                    <a:pt x="95915" y="100974"/>
                  </a:moveTo>
                  <a:cubicBezTo>
                    <a:pt x="96175" y="100974"/>
                    <a:pt x="96433" y="100990"/>
                    <a:pt x="96688" y="100990"/>
                  </a:cubicBezTo>
                  <a:cubicBezTo>
                    <a:pt x="96725" y="100990"/>
                    <a:pt x="96762" y="100989"/>
                    <a:pt x="96798" y="100989"/>
                  </a:cubicBezTo>
                  <a:cubicBezTo>
                    <a:pt x="97060" y="100989"/>
                    <a:pt x="97131" y="101072"/>
                    <a:pt x="97143" y="101334"/>
                  </a:cubicBezTo>
                  <a:cubicBezTo>
                    <a:pt x="97155" y="101572"/>
                    <a:pt x="97191" y="101834"/>
                    <a:pt x="97119" y="102048"/>
                  </a:cubicBezTo>
                  <a:cubicBezTo>
                    <a:pt x="96965" y="102572"/>
                    <a:pt x="97024" y="103084"/>
                    <a:pt x="97012" y="103608"/>
                  </a:cubicBezTo>
                  <a:cubicBezTo>
                    <a:pt x="96977" y="104287"/>
                    <a:pt x="97084" y="104989"/>
                    <a:pt x="96881" y="105668"/>
                  </a:cubicBezTo>
                  <a:cubicBezTo>
                    <a:pt x="96834" y="105835"/>
                    <a:pt x="96869" y="106037"/>
                    <a:pt x="96869" y="106227"/>
                  </a:cubicBezTo>
                  <a:cubicBezTo>
                    <a:pt x="96858" y="106632"/>
                    <a:pt x="96893" y="107037"/>
                    <a:pt x="96750" y="107430"/>
                  </a:cubicBezTo>
                  <a:cubicBezTo>
                    <a:pt x="96703" y="107585"/>
                    <a:pt x="96727" y="107763"/>
                    <a:pt x="96727" y="107930"/>
                  </a:cubicBezTo>
                  <a:cubicBezTo>
                    <a:pt x="96715" y="108216"/>
                    <a:pt x="96738" y="108502"/>
                    <a:pt x="96619" y="108775"/>
                  </a:cubicBezTo>
                  <a:cubicBezTo>
                    <a:pt x="96596" y="108835"/>
                    <a:pt x="96584" y="108906"/>
                    <a:pt x="96584" y="108978"/>
                  </a:cubicBezTo>
                  <a:cubicBezTo>
                    <a:pt x="96655" y="109776"/>
                    <a:pt x="96417" y="110538"/>
                    <a:pt x="96429" y="111323"/>
                  </a:cubicBezTo>
                  <a:cubicBezTo>
                    <a:pt x="96429" y="111395"/>
                    <a:pt x="96441" y="111466"/>
                    <a:pt x="96429" y="111538"/>
                  </a:cubicBezTo>
                  <a:cubicBezTo>
                    <a:pt x="96215" y="112228"/>
                    <a:pt x="96310" y="112943"/>
                    <a:pt x="96286" y="113657"/>
                  </a:cubicBezTo>
                  <a:cubicBezTo>
                    <a:pt x="96286" y="113943"/>
                    <a:pt x="96286" y="114228"/>
                    <a:pt x="96191" y="114502"/>
                  </a:cubicBezTo>
                  <a:cubicBezTo>
                    <a:pt x="96143" y="114681"/>
                    <a:pt x="96155" y="114883"/>
                    <a:pt x="96155" y="115074"/>
                  </a:cubicBezTo>
                  <a:cubicBezTo>
                    <a:pt x="96143" y="115741"/>
                    <a:pt x="96155" y="116395"/>
                    <a:pt x="96143" y="117062"/>
                  </a:cubicBezTo>
                  <a:cubicBezTo>
                    <a:pt x="96143" y="117197"/>
                    <a:pt x="96149" y="117332"/>
                    <a:pt x="96152" y="117467"/>
                  </a:cubicBezTo>
                  <a:lnTo>
                    <a:pt x="96155" y="117467"/>
                  </a:lnTo>
                  <a:cubicBezTo>
                    <a:pt x="96154" y="117474"/>
                    <a:pt x="96153" y="117482"/>
                    <a:pt x="96152" y="117490"/>
                  </a:cubicBezTo>
                  <a:lnTo>
                    <a:pt x="96152" y="117490"/>
                  </a:lnTo>
                  <a:cubicBezTo>
                    <a:pt x="96152" y="117482"/>
                    <a:pt x="96152" y="117475"/>
                    <a:pt x="96152" y="117467"/>
                  </a:cubicBezTo>
                  <a:lnTo>
                    <a:pt x="96143" y="117467"/>
                  </a:lnTo>
                  <a:lnTo>
                    <a:pt x="96143" y="117561"/>
                  </a:lnTo>
                  <a:lnTo>
                    <a:pt x="96143" y="117561"/>
                  </a:lnTo>
                  <a:cubicBezTo>
                    <a:pt x="96146" y="117535"/>
                    <a:pt x="96149" y="117512"/>
                    <a:pt x="96152" y="117490"/>
                  </a:cubicBezTo>
                  <a:lnTo>
                    <a:pt x="96152" y="117490"/>
                  </a:lnTo>
                  <a:cubicBezTo>
                    <a:pt x="96154" y="117601"/>
                    <a:pt x="96152" y="117713"/>
                    <a:pt x="96143" y="117824"/>
                  </a:cubicBezTo>
                  <a:lnTo>
                    <a:pt x="96143" y="117824"/>
                  </a:lnTo>
                  <a:lnTo>
                    <a:pt x="96143" y="117561"/>
                  </a:lnTo>
                  <a:lnTo>
                    <a:pt x="96143" y="117561"/>
                  </a:lnTo>
                  <a:cubicBezTo>
                    <a:pt x="96126" y="117704"/>
                    <a:pt x="96106" y="117913"/>
                    <a:pt x="96084" y="118165"/>
                  </a:cubicBezTo>
                  <a:lnTo>
                    <a:pt x="96084" y="118165"/>
                  </a:lnTo>
                  <a:cubicBezTo>
                    <a:pt x="96080" y="118179"/>
                    <a:pt x="96076" y="118192"/>
                    <a:pt x="96072" y="118205"/>
                  </a:cubicBezTo>
                  <a:cubicBezTo>
                    <a:pt x="96067" y="118214"/>
                    <a:pt x="96070" y="118231"/>
                    <a:pt x="96076" y="118247"/>
                  </a:cubicBezTo>
                  <a:lnTo>
                    <a:pt x="96076" y="118247"/>
                  </a:lnTo>
                  <a:cubicBezTo>
                    <a:pt x="96063" y="118402"/>
                    <a:pt x="96049" y="118570"/>
                    <a:pt x="96035" y="118749"/>
                  </a:cubicBezTo>
                  <a:lnTo>
                    <a:pt x="96035" y="118749"/>
                  </a:lnTo>
                  <a:cubicBezTo>
                    <a:pt x="96054" y="118634"/>
                    <a:pt x="96090" y="118490"/>
                    <a:pt x="96132" y="118333"/>
                  </a:cubicBezTo>
                  <a:lnTo>
                    <a:pt x="96132" y="118333"/>
                  </a:lnTo>
                  <a:cubicBezTo>
                    <a:pt x="96121" y="118427"/>
                    <a:pt x="96055" y="118694"/>
                    <a:pt x="96032" y="118796"/>
                  </a:cubicBezTo>
                  <a:lnTo>
                    <a:pt x="96032" y="118796"/>
                  </a:lnTo>
                  <a:cubicBezTo>
                    <a:pt x="96033" y="118780"/>
                    <a:pt x="96034" y="118765"/>
                    <a:pt x="96035" y="118749"/>
                  </a:cubicBezTo>
                  <a:lnTo>
                    <a:pt x="96035" y="118749"/>
                  </a:lnTo>
                  <a:cubicBezTo>
                    <a:pt x="96031" y="118776"/>
                    <a:pt x="96027" y="118802"/>
                    <a:pt x="96025" y="118826"/>
                  </a:cubicBezTo>
                  <a:lnTo>
                    <a:pt x="96025" y="118826"/>
                  </a:lnTo>
                  <a:cubicBezTo>
                    <a:pt x="96026" y="118820"/>
                    <a:pt x="96029" y="118809"/>
                    <a:pt x="96032" y="118796"/>
                  </a:cubicBezTo>
                  <a:lnTo>
                    <a:pt x="96032" y="118796"/>
                  </a:lnTo>
                  <a:cubicBezTo>
                    <a:pt x="95931" y="120095"/>
                    <a:pt x="95825" y="121866"/>
                    <a:pt x="95857" y="122337"/>
                  </a:cubicBezTo>
                  <a:cubicBezTo>
                    <a:pt x="95869" y="122599"/>
                    <a:pt x="95774" y="122670"/>
                    <a:pt x="95512" y="122682"/>
                  </a:cubicBezTo>
                  <a:cubicBezTo>
                    <a:pt x="95322" y="122694"/>
                    <a:pt x="95131" y="122694"/>
                    <a:pt x="94941" y="122694"/>
                  </a:cubicBezTo>
                  <a:lnTo>
                    <a:pt x="89369" y="122694"/>
                  </a:lnTo>
                  <a:cubicBezTo>
                    <a:pt x="89266" y="122694"/>
                    <a:pt x="89165" y="122692"/>
                    <a:pt x="89065" y="122692"/>
                  </a:cubicBezTo>
                  <a:cubicBezTo>
                    <a:pt x="88813" y="122692"/>
                    <a:pt x="88564" y="122704"/>
                    <a:pt x="88309" y="122789"/>
                  </a:cubicBezTo>
                  <a:cubicBezTo>
                    <a:pt x="88142" y="122849"/>
                    <a:pt x="87940" y="122825"/>
                    <a:pt x="87749" y="122837"/>
                  </a:cubicBezTo>
                  <a:cubicBezTo>
                    <a:pt x="87664" y="122838"/>
                    <a:pt x="87579" y="122839"/>
                    <a:pt x="87495" y="122839"/>
                  </a:cubicBezTo>
                  <a:cubicBezTo>
                    <a:pt x="87405" y="122839"/>
                    <a:pt x="87315" y="122838"/>
                    <a:pt x="87225" y="122838"/>
                  </a:cubicBezTo>
                  <a:cubicBezTo>
                    <a:pt x="86829" y="122838"/>
                    <a:pt x="86435" y="122848"/>
                    <a:pt x="86047" y="122956"/>
                  </a:cubicBezTo>
                  <a:cubicBezTo>
                    <a:pt x="85954" y="122984"/>
                    <a:pt x="85853" y="122992"/>
                    <a:pt x="85750" y="122992"/>
                  </a:cubicBezTo>
                  <a:cubicBezTo>
                    <a:pt x="85614" y="122992"/>
                    <a:pt x="85474" y="122978"/>
                    <a:pt x="85337" y="122978"/>
                  </a:cubicBezTo>
                  <a:cubicBezTo>
                    <a:pt x="85312" y="122978"/>
                    <a:pt x="85286" y="122978"/>
                    <a:pt x="85261" y="122980"/>
                  </a:cubicBezTo>
                  <a:cubicBezTo>
                    <a:pt x="84725" y="122991"/>
                    <a:pt x="84177" y="122968"/>
                    <a:pt x="83630" y="123087"/>
                  </a:cubicBezTo>
                  <a:cubicBezTo>
                    <a:pt x="83462" y="123126"/>
                    <a:pt x="83288" y="123137"/>
                    <a:pt x="83111" y="123137"/>
                  </a:cubicBezTo>
                  <a:cubicBezTo>
                    <a:pt x="82896" y="123137"/>
                    <a:pt x="82677" y="123121"/>
                    <a:pt x="82461" y="123121"/>
                  </a:cubicBezTo>
                  <a:cubicBezTo>
                    <a:pt x="82426" y="123121"/>
                    <a:pt x="82391" y="123121"/>
                    <a:pt x="82356" y="123122"/>
                  </a:cubicBezTo>
                  <a:cubicBezTo>
                    <a:pt x="82070" y="123122"/>
                    <a:pt x="81784" y="123122"/>
                    <a:pt x="81510" y="123206"/>
                  </a:cubicBezTo>
                  <a:cubicBezTo>
                    <a:pt x="81366" y="123248"/>
                    <a:pt x="81209" y="123254"/>
                    <a:pt x="81053" y="123254"/>
                  </a:cubicBezTo>
                  <a:cubicBezTo>
                    <a:pt x="80991" y="123254"/>
                    <a:pt x="80929" y="123253"/>
                    <a:pt x="80867" y="123253"/>
                  </a:cubicBezTo>
                  <a:cubicBezTo>
                    <a:pt x="80213" y="123289"/>
                    <a:pt x="79546" y="123218"/>
                    <a:pt x="78879" y="123384"/>
                  </a:cubicBezTo>
                  <a:cubicBezTo>
                    <a:pt x="78743" y="123416"/>
                    <a:pt x="78602" y="123425"/>
                    <a:pt x="78458" y="123425"/>
                  </a:cubicBezTo>
                  <a:cubicBezTo>
                    <a:pt x="78255" y="123425"/>
                    <a:pt x="78047" y="123407"/>
                    <a:pt x="77840" y="123407"/>
                  </a:cubicBezTo>
                  <a:cubicBezTo>
                    <a:pt x="77810" y="123407"/>
                    <a:pt x="77779" y="123407"/>
                    <a:pt x="77748" y="123408"/>
                  </a:cubicBezTo>
                  <a:cubicBezTo>
                    <a:pt x="77597" y="123408"/>
                    <a:pt x="77446" y="123404"/>
                    <a:pt x="77296" y="123404"/>
                  </a:cubicBezTo>
                  <a:cubicBezTo>
                    <a:pt x="76995" y="123404"/>
                    <a:pt x="76696" y="123420"/>
                    <a:pt x="76403" y="123515"/>
                  </a:cubicBezTo>
                  <a:cubicBezTo>
                    <a:pt x="76321" y="123542"/>
                    <a:pt x="76235" y="123550"/>
                    <a:pt x="76148" y="123550"/>
                  </a:cubicBezTo>
                  <a:cubicBezTo>
                    <a:pt x="76042" y="123550"/>
                    <a:pt x="75935" y="123539"/>
                    <a:pt x="75831" y="123539"/>
                  </a:cubicBezTo>
                  <a:cubicBezTo>
                    <a:pt x="75081" y="123575"/>
                    <a:pt x="74319" y="123503"/>
                    <a:pt x="73569" y="123670"/>
                  </a:cubicBezTo>
                  <a:cubicBezTo>
                    <a:pt x="73419" y="123702"/>
                    <a:pt x="73266" y="123711"/>
                    <a:pt x="73112" y="123711"/>
                  </a:cubicBezTo>
                  <a:cubicBezTo>
                    <a:pt x="72893" y="123711"/>
                    <a:pt x="72672" y="123693"/>
                    <a:pt x="72453" y="123693"/>
                  </a:cubicBezTo>
                  <a:cubicBezTo>
                    <a:pt x="72420" y="123693"/>
                    <a:pt x="72387" y="123693"/>
                    <a:pt x="72354" y="123694"/>
                  </a:cubicBezTo>
                  <a:cubicBezTo>
                    <a:pt x="72069" y="123694"/>
                    <a:pt x="71795" y="123706"/>
                    <a:pt x="71509" y="123777"/>
                  </a:cubicBezTo>
                  <a:cubicBezTo>
                    <a:pt x="71345" y="123820"/>
                    <a:pt x="71172" y="123829"/>
                    <a:pt x="70998" y="123829"/>
                  </a:cubicBezTo>
                  <a:cubicBezTo>
                    <a:pt x="70882" y="123829"/>
                    <a:pt x="70766" y="123825"/>
                    <a:pt x="70652" y="123825"/>
                  </a:cubicBezTo>
                  <a:cubicBezTo>
                    <a:pt x="70390" y="123825"/>
                    <a:pt x="70319" y="123742"/>
                    <a:pt x="70307" y="123480"/>
                  </a:cubicBezTo>
                  <a:cubicBezTo>
                    <a:pt x="70295" y="123194"/>
                    <a:pt x="70295" y="122908"/>
                    <a:pt x="70295" y="122622"/>
                  </a:cubicBezTo>
                  <a:cubicBezTo>
                    <a:pt x="70295" y="122432"/>
                    <a:pt x="70295" y="122241"/>
                    <a:pt x="70271" y="122063"/>
                  </a:cubicBezTo>
                  <a:cubicBezTo>
                    <a:pt x="70271" y="122040"/>
                    <a:pt x="70267" y="122018"/>
                    <a:pt x="70259" y="121998"/>
                  </a:cubicBezTo>
                  <a:lnTo>
                    <a:pt x="70259" y="121998"/>
                  </a:lnTo>
                  <a:cubicBezTo>
                    <a:pt x="70320" y="121417"/>
                    <a:pt x="70533" y="118930"/>
                    <a:pt x="70569" y="118372"/>
                  </a:cubicBezTo>
                  <a:cubicBezTo>
                    <a:pt x="70604" y="117872"/>
                    <a:pt x="70545" y="117372"/>
                    <a:pt x="70700" y="116884"/>
                  </a:cubicBezTo>
                  <a:cubicBezTo>
                    <a:pt x="70759" y="116693"/>
                    <a:pt x="70723" y="116467"/>
                    <a:pt x="70723" y="116253"/>
                  </a:cubicBezTo>
                  <a:cubicBezTo>
                    <a:pt x="70723" y="112371"/>
                    <a:pt x="70723" y="108490"/>
                    <a:pt x="70723" y="104608"/>
                  </a:cubicBezTo>
                  <a:cubicBezTo>
                    <a:pt x="70723" y="104251"/>
                    <a:pt x="70711" y="103906"/>
                    <a:pt x="70830" y="103549"/>
                  </a:cubicBezTo>
                  <a:cubicBezTo>
                    <a:pt x="70890" y="103358"/>
                    <a:pt x="70854" y="103132"/>
                    <a:pt x="70866" y="102918"/>
                  </a:cubicBezTo>
                  <a:cubicBezTo>
                    <a:pt x="70866" y="102608"/>
                    <a:pt x="70866" y="102298"/>
                    <a:pt x="70878" y="101989"/>
                  </a:cubicBezTo>
                  <a:cubicBezTo>
                    <a:pt x="70878" y="101822"/>
                    <a:pt x="70973" y="101715"/>
                    <a:pt x="71140" y="101703"/>
                  </a:cubicBezTo>
                  <a:cubicBezTo>
                    <a:pt x="71331" y="101691"/>
                    <a:pt x="71521" y="101691"/>
                    <a:pt x="71712" y="101691"/>
                  </a:cubicBezTo>
                  <a:lnTo>
                    <a:pt x="76212" y="101691"/>
                  </a:lnTo>
                  <a:cubicBezTo>
                    <a:pt x="76307" y="101691"/>
                    <a:pt x="76403" y="101699"/>
                    <a:pt x="76498" y="101699"/>
                  </a:cubicBezTo>
                  <a:cubicBezTo>
                    <a:pt x="76569" y="101699"/>
                    <a:pt x="76641" y="101695"/>
                    <a:pt x="76712" y="101679"/>
                  </a:cubicBezTo>
                  <a:cubicBezTo>
                    <a:pt x="77001" y="101625"/>
                    <a:pt x="77290" y="101579"/>
                    <a:pt x="77580" y="101579"/>
                  </a:cubicBezTo>
                  <a:cubicBezTo>
                    <a:pt x="77802" y="101579"/>
                    <a:pt x="78025" y="101607"/>
                    <a:pt x="78248" y="101679"/>
                  </a:cubicBezTo>
                  <a:cubicBezTo>
                    <a:pt x="78305" y="101700"/>
                    <a:pt x="78370" y="101710"/>
                    <a:pt x="78435" y="101710"/>
                  </a:cubicBezTo>
                  <a:cubicBezTo>
                    <a:pt x="78518" y="101710"/>
                    <a:pt x="78603" y="101694"/>
                    <a:pt x="78677" y="101667"/>
                  </a:cubicBezTo>
                  <a:cubicBezTo>
                    <a:pt x="78982" y="101560"/>
                    <a:pt x="79294" y="101550"/>
                    <a:pt x="79603" y="101550"/>
                  </a:cubicBezTo>
                  <a:cubicBezTo>
                    <a:pt x="79673" y="101550"/>
                    <a:pt x="79743" y="101551"/>
                    <a:pt x="79813" y="101551"/>
                  </a:cubicBezTo>
                  <a:cubicBezTo>
                    <a:pt x="79879" y="101551"/>
                    <a:pt x="79945" y="101550"/>
                    <a:pt x="80010" y="101548"/>
                  </a:cubicBezTo>
                  <a:lnTo>
                    <a:pt x="82368" y="101548"/>
                  </a:lnTo>
                  <a:cubicBezTo>
                    <a:pt x="82433" y="101548"/>
                    <a:pt x="82498" y="101549"/>
                    <a:pt x="82562" y="101549"/>
                  </a:cubicBezTo>
                  <a:cubicBezTo>
                    <a:pt x="82854" y="101549"/>
                    <a:pt x="83145" y="101541"/>
                    <a:pt x="83427" y="101453"/>
                  </a:cubicBezTo>
                  <a:cubicBezTo>
                    <a:pt x="83540" y="101417"/>
                    <a:pt x="83659" y="101408"/>
                    <a:pt x="83780" y="101408"/>
                  </a:cubicBezTo>
                  <a:cubicBezTo>
                    <a:pt x="83901" y="101408"/>
                    <a:pt x="84023" y="101417"/>
                    <a:pt x="84142" y="101417"/>
                  </a:cubicBezTo>
                  <a:cubicBezTo>
                    <a:pt x="86380" y="101405"/>
                    <a:pt x="88618" y="101405"/>
                    <a:pt x="90857" y="101405"/>
                  </a:cubicBezTo>
                  <a:cubicBezTo>
                    <a:pt x="90946" y="101405"/>
                    <a:pt x="91034" y="101407"/>
                    <a:pt x="91121" y="101407"/>
                  </a:cubicBezTo>
                  <a:cubicBezTo>
                    <a:pt x="91362" y="101407"/>
                    <a:pt x="91601" y="101394"/>
                    <a:pt x="91845" y="101298"/>
                  </a:cubicBezTo>
                  <a:cubicBezTo>
                    <a:pt x="91964" y="101251"/>
                    <a:pt x="92119" y="101274"/>
                    <a:pt x="92262" y="101263"/>
                  </a:cubicBezTo>
                  <a:cubicBezTo>
                    <a:pt x="92340" y="101261"/>
                    <a:pt x="92417" y="101260"/>
                    <a:pt x="92495" y="101260"/>
                  </a:cubicBezTo>
                  <a:cubicBezTo>
                    <a:pt x="92578" y="101260"/>
                    <a:pt x="92660" y="101261"/>
                    <a:pt x="92742" y="101261"/>
                  </a:cubicBezTo>
                  <a:cubicBezTo>
                    <a:pt x="93105" y="101261"/>
                    <a:pt x="93466" y="101251"/>
                    <a:pt x="93821" y="101144"/>
                  </a:cubicBezTo>
                  <a:cubicBezTo>
                    <a:pt x="93904" y="101119"/>
                    <a:pt x="93990" y="101113"/>
                    <a:pt x="94077" y="101113"/>
                  </a:cubicBezTo>
                  <a:cubicBezTo>
                    <a:pt x="94180" y="101113"/>
                    <a:pt x="94284" y="101122"/>
                    <a:pt x="94387" y="101122"/>
                  </a:cubicBezTo>
                  <a:cubicBezTo>
                    <a:pt x="94413" y="101122"/>
                    <a:pt x="94439" y="101121"/>
                    <a:pt x="94464" y="101120"/>
                  </a:cubicBezTo>
                  <a:cubicBezTo>
                    <a:pt x="94528" y="101120"/>
                    <a:pt x="94591" y="101121"/>
                    <a:pt x="94654" y="101121"/>
                  </a:cubicBezTo>
                  <a:cubicBezTo>
                    <a:pt x="94781" y="101121"/>
                    <a:pt x="94905" y="101116"/>
                    <a:pt x="95024" y="101084"/>
                  </a:cubicBezTo>
                  <a:cubicBezTo>
                    <a:pt x="95322" y="100995"/>
                    <a:pt x="95619" y="100974"/>
                    <a:pt x="95915" y="100974"/>
                  </a:cubicBezTo>
                  <a:close/>
                  <a:moveTo>
                    <a:pt x="230767" y="98977"/>
                  </a:moveTo>
                  <a:cubicBezTo>
                    <a:pt x="231053" y="98977"/>
                    <a:pt x="231339" y="98988"/>
                    <a:pt x="231624" y="99072"/>
                  </a:cubicBezTo>
                  <a:cubicBezTo>
                    <a:pt x="231760" y="99114"/>
                    <a:pt x="231915" y="99120"/>
                    <a:pt x="232070" y="99120"/>
                  </a:cubicBezTo>
                  <a:cubicBezTo>
                    <a:pt x="232132" y="99120"/>
                    <a:pt x="232194" y="99119"/>
                    <a:pt x="232255" y="99119"/>
                  </a:cubicBezTo>
                  <a:lnTo>
                    <a:pt x="236184" y="99119"/>
                  </a:lnTo>
                  <a:cubicBezTo>
                    <a:pt x="236458" y="99131"/>
                    <a:pt x="236744" y="99119"/>
                    <a:pt x="237030" y="99203"/>
                  </a:cubicBezTo>
                  <a:cubicBezTo>
                    <a:pt x="237220" y="99262"/>
                    <a:pt x="237447" y="99262"/>
                    <a:pt x="237661" y="99262"/>
                  </a:cubicBezTo>
                  <a:lnTo>
                    <a:pt x="240447" y="99262"/>
                  </a:lnTo>
                  <a:cubicBezTo>
                    <a:pt x="240899" y="99286"/>
                    <a:pt x="240947" y="99322"/>
                    <a:pt x="240959" y="99750"/>
                  </a:cubicBezTo>
                  <a:cubicBezTo>
                    <a:pt x="240959" y="99870"/>
                    <a:pt x="240959" y="99989"/>
                    <a:pt x="240959" y="100108"/>
                  </a:cubicBezTo>
                  <a:cubicBezTo>
                    <a:pt x="240959" y="100655"/>
                    <a:pt x="240959" y="101203"/>
                    <a:pt x="240959" y="101751"/>
                  </a:cubicBezTo>
                  <a:cubicBezTo>
                    <a:pt x="240947" y="102060"/>
                    <a:pt x="240959" y="102358"/>
                    <a:pt x="240852" y="102668"/>
                  </a:cubicBezTo>
                  <a:cubicBezTo>
                    <a:pt x="240792" y="102858"/>
                    <a:pt x="240816" y="103084"/>
                    <a:pt x="240816" y="103299"/>
                  </a:cubicBezTo>
                  <a:cubicBezTo>
                    <a:pt x="240792" y="103846"/>
                    <a:pt x="240864" y="104394"/>
                    <a:pt x="240685" y="104930"/>
                  </a:cubicBezTo>
                  <a:cubicBezTo>
                    <a:pt x="240637" y="105084"/>
                    <a:pt x="240673" y="105263"/>
                    <a:pt x="240673" y="105430"/>
                  </a:cubicBezTo>
                  <a:cubicBezTo>
                    <a:pt x="240673" y="105977"/>
                    <a:pt x="240673" y="106513"/>
                    <a:pt x="240673" y="107061"/>
                  </a:cubicBezTo>
                  <a:cubicBezTo>
                    <a:pt x="240661" y="107418"/>
                    <a:pt x="240673" y="107775"/>
                    <a:pt x="240566" y="108121"/>
                  </a:cubicBezTo>
                  <a:cubicBezTo>
                    <a:pt x="240495" y="108347"/>
                    <a:pt x="240530" y="108597"/>
                    <a:pt x="240530" y="108835"/>
                  </a:cubicBezTo>
                  <a:cubicBezTo>
                    <a:pt x="240530" y="113657"/>
                    <a:pt x="240530" y="118491"/>
                    <a:pt x="240530" y="123325"/>
                  </a:cubicBezTo>
                  <a:cubicBezTo>
                    <a:pt x="240530" y="124168"/>
                    <a:pt x="240572" y="124259"/>
                    <a:pt x="240020" y="124259"/>
                  </a:cubicBezTo>
                  <a:cubicBezTo>
                    <a:pt x="239910" y="124259"/>
                    <a:pt x="239776" y="124255"/>
                    <a:pt x="239613" y="124253"/>
                  </a:cubicBezTo>
                  <a:cubicBezTo>
                    <a:pt x="239232" y="124253"/>
                    <a:pt x="238863" y="124230"/>
                    <a:pt x="238482" y="124158"/>
                  </a:cubicBezTo>
                  <a:cubicBezTo>
                    <a:pt x="238305" y="124119"/>
                    <a:pt x="238119" y="124109"/>
                    <a:pt x="237930" y="124109"/>
                  </a:cubicBezTo>
                  <a:cubicBezTo>
                    <a:pt x="237715" y="124109"/>
                    <a:pt x="237496" y="124123"/>
                    <a:pt x="237280" y="124123"/>
                  </a:cubicBezTo>
                  <a:cubicBezTo>
                    <a:pt x="236875" y="124111"/>
                    <a:pt x="236470" y="124146"/>
                    <a:pt x="236077" y="124003"/>
                  </a:cubicBezTo>
                  <a:cubicBezTo>
                    <a:pt x="236000" y="123980"/>
                    <a:pt x="235917" y="123974"/>
                    <a:pt x="235832" y="123974"/>
                  </a:cubicBezTo>
                  <a:cubicBezTo>
                    <a:pt x="235747" y="123974"/>
                    <a:pt x="235661" y="123980"/>
                    <a:pt x="235577" y="123980"/>
                  </a:cubicBezTo>
                  <a:cubicBezTo>
                    <a:pt x="235333" y="123974"/>
                    <a:pt x="235086" y="123974"/>
                    <a:pt x="234838" y="123974"/>
                  </a:cubicBezTo>
                  <a:cubicBezTo>
                    <a:pt x="234589" y="123974"/>
                    <a:pt x="234339" y="123974"/>
                    <a:pt x="234089" y="123968"/>
                  </a:cubicBezTo>
                  <a:cubicBezTo>
                    <a:pt x="234003" y="123968"/>
                    <a:pt x="233913" y="123981"/>
                    <a:pt x="233827" y="123981"/>
                  </a:cubicBezTo>
                  <a:cubicBezTo>
                    <a:pt x="233769" y="123981"/>
                    <a:pt x="233713" y="123975"/>
                    <a:pt x="233660" y="123956"/>
                  </a:cubicBezTo>
                  <a:cubicBezTo>
                    <a:pt x="233302" y="123843"/>
                    <a:pt x="232940" y="123826"/>
                    <a:pt x="232576" y="123826"/>
                  </a:cubicBezTo>
                  <a:cubicBezTo>
                    <a:pt x="232417" y="123826"/>
                    <a:pt x="232257" y="123830"/>
                    <a:pt x="232098" y="123830"/>
                  </a:cubicBezTo>
                  <a:cubicBezTo>
                    <a:pt x="232004" y="123830"/>
                    <a:pt x="231909" y="123828"/>
                    <a:pt x="231815" y="123825"/>
                  </a:cubicBezTo>
                  <a:cubicBezTo>
                    <a:pt x="231374" y="123813"/>
                    <a:pt x="230922" y="123849"/>
                    <a:pt x="230481" y="123718"/>
                  </a:cubicBezTo>
                  <a:cubicBezTo>
                    <a:pt x="230384" y="123687"/>
                    <a:pt x="230283" y="123678"/>
                    <a:pt x="230180" y="123678"/>
                  </a:cubicBezTo>
                  <a:cubicBezTo>
                    <a:pt x="230043" y="123678"/>
                    <a:pt x="229903" y="123694"/>
                    <a:pt x="229767" y="123694"/>
                  </a:cubicBezTo>
                  <a:cubicBezTo>
                    <a:pt x="226362" y="123682"/>
                    <a:pt x="222969" y="123682"/>
                    <a:pt x="219563" y="123682"/>
                  </a:cubicBezTo>
                  <a:cubicBezTo>
                    <a:pt x="219459" y="123682"/>
                    <a:pt x="219367" y="123683"/>
                    <a:pt x="219285" y="123683"/>
                  </a:cubicBezTo>
                  <a:cubicBezTo>
                    <a:pt x="218633" y="123683"/>
                    <a:pt x="218670" y="123636"/>
                    <a:pt x="218670" y="122789"/>
                  </a:cubicBezTo>
                  <a:lnTo>
                    <a:pt x="218670" y="115943"/>
                  </a:lnTo>
                  <a:cubicBezTo>
                    <a:pt x="218670" y="113657"/>
                    <a:pt x="218670" y="111371"/>
                    <a:pt x="218670" y="109085"/>
                  </a:cubicBezTo>
                  <a:cubicBezTo>
                    <a:pt x="218670" y="108787"/>
                    <a:pt x="218647" y="108478"/>
                    <a:pt x="218766" y="108180"/>
                  </a:cubicBezTo>
                  <a:cubicBezTo>
                    <a:pt x="218801" y="108085"/>
                    <a:pt x="218813" y="107990"/>
                    <a:pt x="218813" y="107894"/>
                  </a:cubicBezTo>
                  <a:cubicBezTo>
                    <a:pt x="218754" y="106728"/>
                    <a:pt x="219039" y="105585"/>
                    <a:pt x="218968" y="104418"/>
                  </a:cubicBezTo>
                  <a:cubicBezTo>
                    <a:pt x="218956" y="104251"/>
                    <a:pt x="218956" y="104072"/>
                    <a:pt x="219004" y="103918"/>
                  </a:cubicBezTo>
                  <a:cubicBezTo>
                    <a:pt x="219099" y="103644"/>
                    <a:pt x="219099" y="103358"/>
                    <a:pt x="219099" y="103072"/>
                  </a:cubicBezTo>
                  <a:cubicBezTo>
                    <a:pt x="219099" y="101977"/>
                    <a:pt x="219099" y="100893"/>
                    <a:pt x="219099" y="99798"/>
                  </a:cubicBezTo>
                  <a:cubicBezTo>
                    <a:pt x="219099" y="99608"/>
                    <a:pt x="219099" y="99417"/>
                    <a:pt x="219123" y="99227"/>
                  </a:cubicBezTo>
                  <a:cubicBezTo>
                    <a:pt x="219135" y="99096"/>
                    <a:pt x="219230" y="99012"/>
                    <a:pt x="219349" y="99000"/>
                  </a:cubicBezTo>
                  <a:cubicBezTo>
                    <a:pt x="219516" y="98977"/>
                    <a:pt x="219682" y="98977"/>
                    <a:pt x="219849" y="98977"/>
                  </a:cubicBezTo>
                  <a:close/>
                  <a:moveTo>
                    <a:pt x="242441" y="99255"/>
                  </a:moveTo>
                  <a:cubicBezTo>
                    <a:pt x="242563" y="99255"/>
                    <a:pt x="242681" y="99265"/>
                    <a:pt x="242792" y="99298"/>
                  </a:cubicBezTo>
                  <a:cubicBezTo>
                    <a:pt x="243130" y="99397"/>
                    <a:pt x="243467" y="99406"/>
                    <a:pt x="243798" y="99406"/>
                  </a:cubicBezTo>
                  <a:cubicBezTo>
                    <a:pt x="243864" y="99406"/>
                    <a:pt x="243929" y="99405"/>
                    <a:pt x="243995" y="99405"/>
                  </a:cubicBezTo>
                  <a:cubicBezTo>
                    <a:pt x="244519" y="99411"/>
                    <a:pt x="245043" y="99411"/>
                    <a:pt x="245567" y="99411"/>
                  </a:cubicBezTo>
                  <a:cubicBezTo>
                    <a:pt x="246090" y="99411"/>
                    <a:pt x="246614" y="99411"/>
                    <a:pt x="247138" y="99417"/>
                  </a:cubicBezTo>
                  <a:cubicBezTo>
                    <a:pt x="247357" y="99417"/>
                    <a:pt x="247576" y="99408"/>
                    <a:pt x="247795" y="99408"/>
                  </a:cubicBezTo>
                  <a:cubicBezTo>
                    <a:pt x="248122" y="99408"/>
                    <a:pt x="248448" y="99429"/>
                    <a:pt x="248769" y="99536"/>
                  </a:cubicBezTo>
                  <a:cubicBezTo>
                    <a:pt x="248836" y="99555"/>
                    <a:pt x="248910" y="99561"/>
                    <a:pt x="248988" y="99561"/>
                  </a:cubicBezTo>
                  <a:cubicBezTo>
                    <a:pt x="249104" y="99561"/>
                    <a:pt x="249227" y="99548"/>
                    <a:pt x="249341" y="99548"/>
                  </a:cubicBezTo>
                  <a:lnTo>
                    <a:pt x="255473" y="99548"/>
                  </a:lnTo>
                  <a:cubicBezTo>
                    <a:pt x="255758" y="99548"/>
                    <a:pt x="256032" y="99560"/>
                    <a:pt x="256318" y="99643"/>
                  </a:cubicBezTo>
                  <a:cubicBezTo>
                    <a:pt x="256480" y="99686"/>
                    <a:pt x="256653" y="99692"/>
                    <a:pt x="256826" y="99692"/>
                  </a:cubicBezTo>
                  <a:cubicBezTo>
                    <a:pt x="256895" y="99692"/>
                    <a:pt x="256964" y="99691"/>
                    <a:pt x="257032" y="99691"/>
                  </a:cubicBezTo>
                  <a:cubicBezTo>
                    <a:pt x="259104" y="99691"/>
                    <a:pt x="261164" y="99691"/>
                    <a:pt x="263235" y="99703"/>
                  </a:cubicBezTo>
                  <a:cubicBezTo>
                    <a:pt x="263450" y="99703"/>
                    <a:pt x="263664" y="99703"/>
                    <a:pt x="263878" y="99750"/>
                  </a:cubicBezTo>
                  <a:cubicBezTo>
                    <a:pt x="264128" y="99798"/>
                    <a:pt x="264224" y="99941"/>
                    <a:pt x="264236" y="100203"/>
                  </a:cubicBezTo>
                  <a:cubicBezTo>
                    <a:pt x="264248" y="100393"/>
                    <a:pt x="264236" y="100584"/>
                    <a:pt x="264236" y="100774"/>
                  </a:cubicBezTo>
                  <a:lnTo>
                    <a:pt x="264236" y="109490"/>
                  </a:lnTo>
                  <a:cubicBezTo>
                    <a:pt x="264236" y="112383"/>
                    <a:pt x="264236" y="115288"/>
                    <a:pt x="264236" y="118193"/>
                  </a:cubicBezTo>
                  <a:cubicBezTo>
                    <a:pt x="264236" y="118550"/>
                    <a:pt x="264212" y="118908"/>
                    <a:pt x="264343" y="119253"/>
                  </a:cubicBezTo>
                  <a:cubicBezTo>
                    <a:pt x="264402" y="119408"/>
                    <a:pt x="264378" y="119586"/>
                    <a:pt x="264378" y="119753"/>
                  </a:cubicBezTo>
                  <a:cubicBezTo>
                    <a:pt x="264378" y="120241"/>
                    <a:pt x="264378" y="120741"/>
                    <a:pt x="264378" y="121241"/>
                  </a:cubicBezTo>
                  <a:cubicBezTo>
                    <a:pt x="264378" y="121408"/>
                    <a:pt x="264355" y="121587"/>
                    <a:pt x="264402" y="121741"/>
                  </a:cubicBezTo>
                  <a:cubicBezTo>
                    <a:pt x="264629" y="122587"/>
                    <a:pt x="264486" y="123444"/>
                    <a:pt x="264521" y="124301"/>
                  </a:cubicBezTo>
                  <a:cubicBezTo>
                    <a:pt x="264521" y="124599"/>
                    <a:pt x="264438" y="124670"/>
                    <a:pt x="264128" y="124682"/>
                  </a:cubicBezTo>
                  <a:cubicBezTo>
                    <a:pt x="263986" y="124694"/>
                    <a:pt x="263843" y="124694"/>
                    <a:pt x="263700" y="124694"/>
                  </a:cubicBezTo>
                  <a:cubicBezTo>
                    <a:pt x="260283" y="124694"/>
                    <a:pt x="256854" y="124694"/>
                    <a:pt x="253425" y="124682"/>
                  </a:cubicBezTo>
                  <a:cubicBezTo>
                    <a:pt x="253368" y="124682"/>
                    <a:pt x="253310" y="124683"/>
                    <a:pt x="253253" y="124683"/>
                  </a:cubicBezTo>
                  <a:cubicBezTo>
                    <a:pt x="253025" y="124683"/>
                    <a:pt x="252798" y="124675"/>
                    <a:pt x="252579" y="124599"/>
                  </a:cubicBezTo>
                  <a:cubicBezTo>
                    <a:pt x="252452" y="124556"/>
                    <a:pt x="252312" y="124550"/>
                    <a:pt x="252173" y="124550"/>
                  </a:cubicBezTo>
                  <a:cubicBezTo>
                    <a:pt x="252118" y="124550"/>
                    <a:pt x="252062" y="124551"/>
                    <a:pt x="252008" y="124551"/>
                  </a:cubicBezTo>
                  <a:cubicBezTo>
                    <a:pt x="251686" y="124545"/>
                    <a:pt x="251368" y="124545"/>
                    <a:pt x="251049" y="124545"/>
                  </a:cubicBezTo>
                  <a:cubicBezTo>
                    <a:pt x="250731" y="124545"/>
                    <a:pt x="250412" y="124545"/>
                    <a:pt x="250091" y="124539"/>
                  </a:cubicBezTo>
                  <a:cubicBezTo>
                    <a:pt x="249900" y="124539"/>
                    <a:pt x="249710" y="124546"/>
                    <a:pt x="249520" y="124546"/>
                  </a:cubicBezTo>
                  <a:cubicBezTo>
                    <a:pt x="249212" y="124546"/>
                    <a:pt x="248905" y="124528"/>
                    <a:pt x="248603" y="124432"/>
                  </a:cubicBezTo>
                  <a:cubicBezTo>
                    <a:pt x="248511" y="124405"/>
                    <a:pt x="248414" y="124398"/>
                    <a:pt x="248315" y="124398"/>
                  </a:cubicBezTo>
                  <a:cubicBezTo>
                    <a:pt x="248197" y="124398"/>
                    <a:pt x="248077" y="124408"/>
                    <a:pt x="247960" y="124408"/>
                  </a:cubicBezTo>
                  <a:lnTo>
                    <a:pt x="242257" y="124408"/>
                  </a:lnTo>
                  <a:cubicBezTo>
                    <a:pt x="242090" y="124408"/>
                    <a:pt x="241911" y="124408"/>
                    <a:pt x="241757" y="124396"/>
                  </a:cubicBezTo>
                  <a:cubicBezTo>
                    <a:pt x="241233" y="124361"/>
                    <a:pt x="241102" y="124230"/>
                    <a:pt x="241102" y="123694"/>
                  </a:cubicBezTo>
                  <a:cubicBezTo>
                    <a:pt x="241090" y="120789"/>
                    <a:pt x="241102" y="117884"/>
                    <a:pt x="241102" y="114979"/>
                  </a:cubicBezTo>
                  <a:cubicBezTo>
                    <a:pt x="241102" y="113740"/>
                    <a:pt x="241102" y="112502"/>
                    <a:pt x="241102" y="111264"/>
                  </a:cubicBezTo>
                  <a:cubicBezTo>
                    <a:pt x="241102" y="110823"/>
                    <a:pt x="241066" y="110371"/>
                    <a:pt x="241209" y="109930"/>
                  </a:cubicBezTo>
                  <a:cubicBezTo>
                    <a:pt x="241268" y="109776"/>
                    <a:pt x="241233" y="109597"/>
                    <a:pt x="241233" y="109430"/>
                  </a:cubicBezTo>
                  <a:cubicBezTo>
                    <a:pt x="241245" y="108692"/>
                    <a:pt x="241233" y="107954"/>
                    <a:pt x="241245" y="107216"/>
                  </a:cubicBezTo>
                  <a:cubicBezTo>
                    <a:pt x="241245" y="106787"/>
                    <a:pt x="241209" y="106358"/>
                    <a:pt x="241352" y="105942"/>
                  </a:cubicBezTo>
                  <a:cubicBezTo>
                    <a:pt x="241411" y="105799"/>
                    <a:pt x="241376" y="105620"/>
                    <a:pt x="241376" y="105454"/>
                  </a:cubicBezTo>
                  <a:cubicBezTo>
                    <a:pt x="241388" y="104882"/>
                    <a:pt x="241388" y="104311"/>
                    <a:pt x="241388" y="103739"/>
                  </a:cubicBezTo>
                  <a:cubicBezTo>
                    <a:pt x="241388" y="103453"/>
                    <a:pt x="241399" y="103168"/>
                    <a:pt x="241471" y="102894"/>
                  </a:cubicBezTo>
                  <a:cubicBezTo>
                    <a:pt x="241542" y="102668"/>
                    <a:pt x="241518" y="102417"/>
                    <a:pt x="241530" y="102179"/>
                  </a:cubicBezTo>
                  <a:cubicBezTo>
                    <a:pt x="241542" y="101655"/>
                    <a:pt x="241507" y="101144"/>
                    <a:pt x="241638" y="100620"/>
                  </a:cubicBezTo>
                  <a:cubicBezTo>
                    <a:pt x="241721" y="100310"/>
                    <a:pt x="241661" y="99965"/>
                    <a:pt x="241673" y="99631"/>
                  </a:cubicBezTo>
                  <a:cubicBezTo>
                    <a:pt x="241685" y="99358"/>
                    <a:pt x="241757" y="99286"/>
                    <a:pt x="242019" y="99274"/>
                  </a:cubicBezTo>
                  <a:cubicBezTo>
                    <a:pt x="242158" y="99268"/>
                    <a:pt x="242302" y="99255"/>
                    <a:pt x="242441" y="99255"/>
                  </a:cubicBezTo>
                  <a:close/>
                  <a:moveTo>
                    <a:pt x="70181" y="101702"/>
                  </a:moveTo>
                  <a:cubicBezTo>
                    <a:pt x="70332" y="101702"/>
                    <a:pt x="70435" y="101823"/>
                    <a:pt x="70426" y="102013"/>
                  </a:cubicBezTo>
                  <a:cubicBezTo>
                    <a:pt x="70402" y="102918"/>
                    <a:pt x="70545" y="103822"/>
                    <a:pt x="70330" y="104715"/>
                  </a:cubicBezTo>
                  <a:cubicBezTo>
                    <a:pt x="70271" y="104942"/>
                    <a:pt x="70295" y="105180"/>
                    <a:pt x="70295" y="105418"/>
                  </a:cubicBezTo>
                  <a:cubicBezTo>
                    <a:pt x="70295" y="109776"/>
                    <a:pt x="70295" y="114133"/>
                    <a:pt x="70295" y="118491"/>
                  </a:cubicBezTo>
                  <a:cubicBezTo>
                    <a:pt x="70295" y="118848"/>
                    <a:pt x="70319" y="119193"/>
                    <a:pt x="70188" y="119551"/>
                  </a:cubicBezTo>
                  <a:cubicBezTo>
                    <a:pt x="70130" y="119712"/>
                    <a:pt x="69984" y="121717"/>
                    <a:pt x="70049" y="122014"/>
                  </a:cubicBezTo>
                  <a:lnTo>
                    <a:pt x="70049" y="122014"/>
                  </a:lnTo>
                  <a:cubicBezTo>
                    <a:pt x="70046" y="122019"/>
                    <a:pt x="70045" y="122023"/>
                    <a:pt x="70045" y="122027"/>
                  </a:cubicBezTo>
                  <a:cubicBezTo>
                    <a:pt x="70033" y="122218"/>
                    <a:pt x="70021" y="122408"/>
                    <a:pt x="70021" y="122599"/>
                  </a:cubicBezTo>
                  <a:cubicBezTo>
                    <a:pt x="70021" y="122908"/>
                    <a:pt x="70021" y="123218"/>
                    <a:pt x="70009" y="123527"/>
                  </a:cubicBezTo>
                  <a:cubicBezTo>
                    <a:pt x="70009" y="123694"/>
                    <a:pt x="69926" y="123789"/>
                    <a:pt x="69759" y="123825"/>
                  </a:cubicBezTo>
                  <a:cubicBezTo>
                    <a:pt x="69458" y="123903"/>
                    <a:pt x="69168" y="123981"/>
                    <a:pt x="68849" y="123981"/>
                  </a:cubicBezTo>
                  <a:cubicBezTo>
                    <a:pt x="68827" y="123981"/>
                    <a:pt x="68805" y="123980"/>
                    <a:pt x="68783" y="123980"/>
                  </a:cubicBezTo>
                  <a:cubicBezTo>
                    <a:pt x="68651" y="123976"/>
                    <a:pt x="68518" y="123973"/>
                    <a:pt x="68387" y="123973"/>
                  </a:cubicBezTo>
                  <a:cubicBezTo>
                    <a:pt x="68043" y="123973"/>
                    <a:pt x="67701" y="123995"/>
                    <a:pt x="67366" y="124099"/>
                  </a:cubicBezTo>
                  <a:cubicBezTo>
                    <a:pt x="67290" y="124126"/>
                    <a:pt x="67204" y="124133"/>
                    <a:pt x="67116" y="124133"/>
                  </a:cubicBezTo>
                  <a:cubicBezTo>
                    <a:pt x="67009" y="124133"/>
                    <a:pt x="66898" y="124123"/>
                    <a:pt x="66794" y="124123"/>
                  </a:cubicBezTo>
                  <a:cubicBezTo>
                    <a:pt x="66449" y="124134"/>
                    <a:pt x="66092" y="124111"/>
                    <a:pt x="65747" y="124230"/>
                  </a:cubicBezTo>
                  <a:cubicBezTo>
                    <a:pt x="65657" y="124259"/>
                    <a:pt x="65562" y="124265"/>
                    <a:pt x="65465" y="124265"/>
                  </a:cubicBezTo>
                  <a:cubicBezTo>
                    <a:pt x="65401" y="124265"/>
                    <a:pt x="65336" y="124263"/>
                    <a:pt x="65271" y="124263"/>
                  </a:cubicBezTo>
                  <a:cubicBezTo>
                    <a:pt x="65239" y="124263"/>
                    <a:pt x="65207" y="124263"/>
                    <a:pt x="65175" y="124265"/>
                  </a:cubicBezTo>
                  <a:cubicBezTo>
                    <a:pt x="64842" y="124277"/>
                    <a:pt x="64508" y="124253"/>
                    <a:pt x="64187" y="124361"/>
                  </a:cubicBezTo>
                  <a:cubicBezTo>
                    <a:pt x="64059" y="124403"/>
                    <a:pt x="63920" y="124409"/>
                    <a:pt x="63781" y="124409"/>
                  </a:cubicBezTo>
                  <a:cubicBezTo>
                    <a:pt x="63725" y="124409"/>
                    <a:pt x="63670" y="124408"/>
                    <a:pt x="63615" y="124408"/>
                  </a:cubicBezTo>
                  <a:lnTo>
                    <a:pt x="61984" y="124408"/>
                  </a:lnTo>
                  <a:cubicBezTo>
                    <a:pt x="61675" y="124408"/>
                    <a:pt x="61365" y="124408"/>
                    <a:pt x="61055" y="124504"/>
                  </a:cubicBezTo>
                  <a:cubicBezTo>
                    <a:pt x="60841" y="124563"/>
                    <a:pt x="60591" y="124539"/>
                    <a:pt x="60353" y="124551"/>
                  </a:cubicBezTo>
                  <a:cubicBezTo>
                    <a:pt x="60273" y="124555"/>
                    <a:pt x="60193" y="124556"/>
                    <a:pt x="60113" y="124556"/>
                  </a:cubicBezTo>
                  <a:cubicBezTo>
                    <a:pt x="59979" y="124556"/>
                    <a:pt x="59844" y="124553"/>
                    <a:pt x="59709" y="124553"/>
                  </a:cubicBezTo>
                  <a:cubicBezTo>
                    <a:pt x="59401" y="124553"/>
                    <a:pt x="59095" y="124570"/>
                    <a:pt x="58793" y="124682"/>
                  </a:cubicBezTo>
                  <a:cubicBezTo>
                    <a:pt x="58763" y="124694"/>
                    <a:pt x="58728" y="124697"/>
                    <a:pt x="58691" y="124697"/>
                  </a:cubicBezTo>
                  <a:cubicBezTo>
                    <a:pt x="58653" y="124697"/>
                    <a:pt x="58615" y="124694"/>
                    <a:pt x="58579" y="124694"/>
                  </a:cubicBezTo>
                  <a:cubicBezTo>
                    <a:pt x="57948" y="124706"/>
                    <a:pt x="57305" y="124694"/>
                    <a:pt x="56674" y="124813"/>
                  </a:cubicBezTo>
                  <a:cubicBezTo>
                    <a:pt x="56493" y="124847"/>
                    <a:pt x="56307" y="124857"/>
                    <a:pt x="56120" y="124857"/>
                  </a:cubicBezTo>
                  <a:cubicBezTo>
                    <a:pt x="55853" y="124857"/>
                    <a:pt x="55583" y="124837"/>
                    <a:pt x="55317" y="124837"/>
                  </a:cubicBezTo>
                  <a:cubicBezTo>
                    <a:pt x="55228" y="124837"/>
                    <a:pt x="55139" y="124835"/>
                    <a:pt x="55050" y="124835"/>
                  </a:cubicBezTo>
                  <a:cubicBezTo>
                    <a:pt x="54806" y="124835"/>
                    <a:pt x="54564" y="124848"/>
                    <a:pt x="54328" y="124944"/>
                  </a:cubicBezTo>
                  <a:cubicBezTo>
                    <a:pt x="54293" y="124968"/>
                    <a:pt x="54233" y="124968"/>
                    <a:pt x="54197" y="124968"/>
                  </a:cubicBezTo>
                  <a:cubicBezTo>
                    <a:pt x="54086" y="124961"/>
                    <a:pt x="53974" y="124957"/>
                    <a:pt x="53864" y="124957"/>
                  </a:cubicBezTo>
                  <a:cubicBezTo>
                    <a:pt x="53065" y="124957"/>
                    <a:pt x="52289" y="125123"/>
                    <a:pt x="51495" y="125123"/>
                  </a:cubicBezTo>
                  <a:lnTo>
                    <a:pt x="44019" y="125123"/>
                  </a:lnTo>
                  <a:cubicBezTo>
                    <a:pt x="44018" y="125114"/>
                    <a:pt x="44018" y="125106"/>
                    <a:pt x="44018" y="125099"/>
                  </a:cubicBezTo>
                  <a:cubicBezTo>
                    <a:pt x="44018" y="122884"/>
                    <a:pt x="44018" y="117098"/>
                    <a:pt x="44018" y="114883"/>
                  </a:cubicBezTo>
                  <a:cubicBezTo>
                    <a:pt x="44018" y="114812"/>
                    <a:pt x="44030" y="114740"/>
                    <a:pt x="44006" y="114669"/>
                  </a:cubicBezTo>
                  <a:cubicBezTo>
                    <a:pt x="43887" y="114181"/>
                    <a:pt x="43851" y="113693"/>
                    <a:pt x="44006" y="113205"/>
                  </a:cubicBezTo>
                  <a:cubicBezTo>
                    <a:pt x="43875" y="112621"/>
                    <a:pt x="43899" y="112038"/>
                    <a:pt x="44006" y="111454"/>
                  </a:cubicBezTo>
                  <a:cubicBezTo>
                    <a:pt x="43768" y="110466"/>
                    <a:pt x="43899" y="109466"/>
                    <a:pt x="43875" y="108466"/>
                  </a:cubicBezTo>
                  <a:cubicBezTo>
                    <a:pt x="43863" y="107501"/>
                    <a:pt x="43875" y="106525"/>
                    <a:pt x="43875" y="105549"/>
                  </a:cubicBezTo>
                  <a:cubicBezTo>
                    <a:pt x="43875" y="105168"/>
                    <a:pt x="43863" y="104799"/>
                    <a:pt x="43779" y="104418"/>
                  </a:cubicBezTo>
                  <a:cubicBezTo>
                    <a:pt x="43696" y="104049"/>
                    <a:pt x="43744" y="103656"/>
                    <a:pt x="43744" y="103275"/>
                  </a:cubicBezTo>
                  <a:cubicBezTo>
                    <a:pt x="43744" y="103120"/>
                    <a:pt x="43839" y="102989"/>
                    <a:pt x="44006" y="102989"/>
                  </a:cubicBezTo>
                  <a:cubicBezTo>
                    <a:pt x="44056" y="102991"/>
                    <a:pt x="44106" y="102993"/>
                    <a:pt x="44156" y="102993"/>
                  </a:cubicBezTo>
                  <a:cubicBezTo>
                    <a:pt x="44752" y="102993"/>
                    <a:pt x="45334" y="102828"/>
                    <a:pt x="45929" y="102828"/>
                  </a:cubicBezTo>
                  <a:cubicBezTo>
                    <a:pt x="45994" y="102828"/>
                    <a:pt x="46060" y="102830"/>
                    <a:pt x="46125" y="102834"/>
                  </a:cubicBezTo>
                  <a:cubicBezTo>
                    <a:pt x="46260" y="102842"/>
                    <a:pt x="46395" y="102849"/>
                    <a:pt x="46529" y="102849"/>
                  </a:cubicBezTo>
                  <a:cubicBezTo>
                    <a:pt x="46798" y="102849"/>
                    <a:pt x="47066" y="102822"/>
                    <a:pt x="47328" y="102727"/>
                  </a:cubicBezTo>
                  <a:cubicBezTo>
                    <a:pt x="47431" y="102695"/>
                    <a:pt x="47544" y="102690"/>
                    <a:pt x="47658" y="102690"/>
                  </a:cubicBezTo>
                  <a:cubicBezTo>
                    <a:pt x="47715" y="102690"/>
                    <a:pt x="47772" y="102691"/>
                    <a:pt x="47828" y="102691"/>
                  </a:cubicBezTo>
                  <a:lnTo>
                    <a:pt x="49602" y="102691"/>
                  </a:lnTo>
                  <a:cubicBezTo>
                    <a:pt x="49703" y="102691"/>
                    <a:pt x="49805" y="102693"/>
                    <a:pt x="49906" y="102693"/>
                  </a:cubicBezTo>
                  <a:cubicBezTo>
                    <a:pt x="50185" y="102693"/>
                    <a:pt x="50462" y="102680"/>
                    <a:pt x="50733" y="102584"/>
                  </a:cubicBezTo>
                  <a:cubicBezTo>
                    <a:pt x="50832" y="102551"/>
                    <a:pt x="50939" y="102544"/>
                    <a:pt x="51046" y="102544"/>
                  </a:cubicBezTo>
                  <a:cubicBezTo>
                    <a:pt x="51133" y="102544"/>
                    <a:pt x="51220" y="102548"/>
                    <a:pt x="51304" y="102548"/>
                  </a:cubicBezTo>
                  <a:lnTo>
                    <a:pt x="54090" y="102548"/>
                  </a:lnTo>
                  <a:cubicBezTo>
                    <a:pt x="54567" y="102548"/>
                    <a:pt x="55031" y="102537"/>
                    <a:pt x="55507" y="102441"/>
                  </a:cubicBezTo>
                  <a:cubicBezTo>
                    <a:pt x="55712" y="102405"/>
                    <a:pt x="55924" y="102396"/>
                    <a:pt x="56139" y="102396"/>
                  </a:cubicBezTo>
                  <a:cubicBezTo>
                    <a:pt x="56374" y="102396"/>
                    <a:pt x="56612" y="102407"/>
                    <a:pt x="56849" y="102407"/>
                  </a:cubicBezTo>
                  <a:cubicBezTo>
                    <a:pt x="56898" y="102407"/>
                    <a:pt x="56947" y="102407"/>
                    <a:pt x="56995" y="102406"/>
                  </a:cubicBezTo>
                  <a:cubicBezTo>
                    <a:pt x="57329" y="102394"/>
                    <a:pt x="57662" y="102406"/>
                    <a:pt x="57984" y="102310"/>
                  </a:cubicBezTo>
                  <a:cubicBezTo>
                    <a:pt x="58110" y="102270"/>
                    <a:pt x="58244" y="102264"/>
                    <a:pt x="58379" y="102264"/>
                  </a:cubicBezTo>
                  <a:cubicBezTo>
                    <a:pt x="58444" y="102264"/>
                    <a:pt x="58508" y="102265"/>
                    <a:pt x="58572" y="102265"/>
                  </a:cubicBezTo>
                  <a:cubicBezTo>
                    <a:pt x="58615" y="102265"/>
                    <a:pt x="58656" y="102265"/>
                    <a:pt x="58698" y="102263"/>
                  </a:cubicBezTo>
                  <a:cubicBezTo>
                    <a:pt x="58776" y="102260"/>
                    <a:pt x="58854" y="102259"/>
                    <a:pt x="58932" y="102259"/>
                  </a:cubicBezTo>
                  <a:cubicBezTo>
                    <a:pt x="59135" y="102259"/>
                    <a:pt x="59341" y="102266"/>
                    <a:pt x="59546" y="102266"/>
                  </a:cubicBezTo>
                  <a:cubicBezTo>
                    <a:pt x="59879" y="102266"/>
                    <a:pt x="60210" y="102246"/>
                    <a:pt x="60532" y="102144"/>
                  </a:cubicBezTo>
                  <a:cubicBezTo>
                    <a:pt x="60597" y="102120"/>
                    <a:pt x="60668" y="102114"/>
                    <a:pt x="60741" y="102114"/>
                  </a:cubicBezTo>
                  <a:cubicBezTo>
                    <a:pt x="60814" y="102114"/>
                    <a:pt x="60889" y="102120"/>
                    <a:pt x="60960" y="102120"/>
                  </a:cubicBezTo>
                  <a:lnTo>
                    <a:pt x="62532" y="102120"/>
                  </a:lnTo>
                  <a:cubicBezTo>
                    <a:pt x="62818" y="102120"/>
                    <a:pt x="63103" y="102120"/>
                    <a:pt x="63377" y="102025"/>
                  </a:cubicBezTo>
                  <a:cubicBezTo>
                    <a:pt x="63556" y="101977"/>
                    <a:pt x="63758" y="101989"/>
                    <a:pt x="63949" y="101977"/>
                  </a:cubicBezTo>
                  <a:lnTo>
                    <a:pt x="65508" y="101977"/>
                  </a:lnTo>
                  <a:cubicBezTo>
                    <a:pt x="65604" y="101977"/>
                    <a:pt x="65699" y="101979"/>
                    <a:pt x="65794" y="101979"/>
                  </a:cubicBezTo>
                  <a:cubicBezTo>
                    <a:pt x="66055" y="101979"/>
                    <a:pt x="66315" y="101966"/>
                    <a:pt x="66568" y="101870"/>
                  </a:cubicBezTo>
                  <a:cubicBezTo>
                    <a:pt x="66671" y="101838"/>
                    <a:pt x="66785" y="101833"/>
                    <a:pt x="66899" y="101833"/>
                  </a:cubicBezTo>
                  <a:cubicBezTo>
                    <a:pt x="66956" y="101833"/>
                    <a:pt x="67013" y="101834"/>
                    <a:pt x="67068" y="101834"/>
                  </a:cubicBezTo>
                  <a:cubicBezTo>
                    <a:pt x="67417" y="101834"/>
                    <a:pt x="67767" y="101839"/>
                    <a:pt x="68116" y="101839"/>
                  </a:cubicBezTo>
                  <a:cubicBezTo>
                    <a:pt x="68290" y="101839"/>
                    <a:pt x="68465" y="101838"/>
                    <a:pt x="68640" y="101834"/>
                  </a:cubicBezTo>
                  <a:cubicBezTo>
                    <a:pt x="68706" y="101832"/>
                    <a:pt x="68773" y="101832"/>
                    <a:pt x="68839" y="101832"/>
                  </a:cubicBezTo>
                  <a:cubicBezTo>
                    <a:pt x="68928" y="101832"/>
                    <a:pt x="69018" y="101833"/>
                    <a:pt x="69108" y="101833"/>
                  </a:cubicBezTo>
                  <a:cubicBezTo>
                    <a:pt x="69422" y="101833"/>
                    <a:pt x="69739" y="101822"/>
                    <a:pt x="70057" y="101727"/>
                  </a:cubicBezTo>
                  <a:cubicBezTo>
                    <a:pt x="70100" y="101710"/>
                    <a:pt x="70142" y="101702"/>
                    <a:pt x="70181" y="101702"/>
                  </a:cubicBezTo>
                  <a:close/>
                  <a:moveTo>
                    <a:pt x="43222" y="103007"/>
                  </a:moveTo>
                  <a:cubicBezTo>
                    <a:pt x="43344" y="103007"/>
                    <a:pt x="43434" y="103094"/>
                    <a:pt x="43434" y="103227"/>
                  </a:cubicBezTo>
                  <a:cubicBezTo>
                    <a:pt x="43434" y="103941"/>
                    <a:pt x="43637" y="104632"/>
                    <a:pt x="43601" y="105346"/>
                  </a:cubicBezTo>
                  <a:cubicBezTo>
                    <a:pt x="43565" y="106013"/>
                    <a:pt x="43589" y="106680"/>
                    <a:pt x="43589" y="107347"/>
                  </a:cubicBezTo>
                  <a:cubicBezTo>
                    <a:pt x="43601" y="107704"/>
                    <a:pt x="43589" y="108049"/>
                    <a:pt x="43696" y="108406"/>
                  </a:cubicBezTo>
                  <a:cubicBezTo>
                    <a:pt x="43768" y="108621"/>
                    <a:pt x="43732" y="108871"/>
                    <a:pt x="43732" y="109121"/>
                  </a:cubicBezTo>
                  <a:cubicBezTo>
                    <a:pt x="43732" y="112466"/>
                    <a:pt x="43732" y="115824"/>
                    <a:pt x="43732" y="119181"/>
                  </a:cubicBezTo>
                  <a:cubicBezTo>
                    <a:pt x="43732" y="119658"/>
                    <a:pt x="43696" y="120134"/>
                    <a:pt x="43851" y="120598"/>
                  </a:cubicBezTo>
                  <a:cubicBezTo>
                    <a:pt x="43899" y="120741"/>
                    <a:pt x="43875" y="121444"/>
                    <a:pt x="43875" y="121610"/>
                  </a:cubicBezTo>
                  <a:cubicBezTo>
                    <a:pt x="43885" y="121815"/>
                    <a:pt x="43878" y="124269"/>
                    <a:pt x="43875" y="125123"/>
                  </a:cubicBezTo>
                  <a:lnTo>
                    <a:pt x="39577" y="125123"/>
                  </a:lnTo>
                  <a:cubicBezTo>
                    <a:pt x="39475" y="125123"/>
                    <a:pt x="39373" y="125121"/>
                    <a:pt x="39272" y="125121"/>
                  </a:cubicBezTo>
                  <a:cubicBezTo>
                    <a:pt x="38993" y="125121"/>
                    <a:pt x="38716" y="125134"/>
                    <a:pt x="38445" y="125230"/>
                  </a:cubicBezTo>
                  <a:cubicBezTo>
                    <a:pt x="38346" y="125263"/>
                    <a:pt x="38240" y="125270"/>
                    <a:pt x="38132" y="125270"/>
                  </a:cubicBezTo>
                  <a:cubicBezTo>
                    <a:pt x="38046" y="125270"/>
                    <a:pt x="37959" y="125266"/>
                    <a:pt x="37874" y="125266"/>
                  </a:cubicBezTo>
                  <a:lnTo>
                    <a:pt x="35374" y="125266"/>
                  </a:lnTo>
                  <a:cubicBezTo>
                    <a:pt x="34897" y="125277"/>
                    <a:pt x="34433" y="125242"/>
                    <a:pt x="33957" y="125385"/>
                  </a:cubicBezTo>
                  <a:cubicBezTo>
                    <a:pt x="33881" y="125412"/>
                    <a:pt x="33798" y="125419"/>
                    <a:pt x="33712" y="125419"/>
                  </a:cubicBezTo>
                  <a:cubicBezTo>
                    <a:pt x="33609" y="125419"/>
                    <a:pt x="33501" y="125408"/>
                    <a:pt x="33397" y="125408"/>
                  </a:cubicBezTo>
                  <a:lnTo>
                    <a:pt x="29040" y="125408"/>
                  </a:lnTo>
                  <a:cubicBezTo>
                    <a:pt x="28984" y="125408"/>
                    <a:pt x="28928" y="125408"/>
                    <a:pt x="28873" y="125408"/>
                  </a:cubicBezTo>
                  <a:cubicBezTo>
                    <a:pt x="28595" y="125408"/>
                    <a:pt x="28319" y="125416"/>
                    <a:pt x="28051" y="125516"/>
                  </a:cubicBezTo>
                  <a:cubicBezTo>
                    <a:pt x="27948" y="125547"/>
                    <a:pt x="27834" y="125547"/>
                    <a:pt x="27721" y="125547"/>
                  </a:cubicBezTo>
                  <a:lnTo>
                    <a:pt x="27721" y="125547"/>
                  </a:lnTo>
                  <a:cubicBezTo>
                    <a:pt x="27664" y="125547"/>
                    <a:pt x="27607" y="125547"/>
                    <a:pt x="27551" y="125551"/>
                  </a:cubicBezTo>
                  <a:cubicBezTo>
                    <a:pt x="27454" y="125554"/>
                    <a:pt x="27357" y="125555"/>
                    <a:pt x="27259" y="125555"/>
                  </a:cubicBezTo>
                  <a:cubicBezTo>
                    <a:pt x="27023" y="125555"/>
                    <a:pt x="26785" y="125549"/>
                    <a:pt x="26547" y="125549"/>
                  </a:cubicBezTo>
                  <a:cubicBezTo>
                    <a:pt x="26124" y="125549"/>
                    <a:pt x="25701" y="125569"/>
                    <a:pt x="25289" y="125682"/>
                  </a:cubicBezTo>
                  <a:cubicBezTo>
                    <a:pt x="25238" y="125698"/>
                    <a:pt x="25187" y="125702"/>
                    <a:pt x="25136" y="125702"/>
                  </a:cubicBezTo>
                  <a:cubicBezTo>
                    <a:pt x="25068" y="125702"/>
                    <a:pt x="25000" y="125694"/>
                    <a:pt x="24932" y="125694"/>
                  </a:cubicBezTo>
                  <a:lnTo>
                    <a:pt x="19574" y="125694"/>
                  </a:lnTo>
                  <a:cubicBezTo>
                    <a:pt x="19455" y="125694"/>
                    <a:pt x="19336" y="125694"/>
                    <a:pt x="19217" y="125682"/>
                  </a:cubicBezTo>
                  <a:cubicBezTo>
                    <a:pt x="18991" y="125670"/>
                    <a:pt x="18907" y="125599"/>
                    <a:pt x="18895" y="125385"/>
                  </a:cubicBezTo>
                  <a:cubicBezTo>
                    <a:pt x="18884" y="125218"/>
                    <a:pt x="18884" y="125051"/>
                    <a:pt x="18884" y="124885"/>
                  </a:cubicBezTo>
                  <a:cubicBezTo>
                    <a:pt x="18884" y="124027"/>
                    <a:pt x="18884" y="123170"/>
                    <a:pt x="18884" y="122313"/>
                  </a:cubicBezTo>
                  <a:cubicBezTo>
                    <a:pt x="18872" y="121801"/>
                    <a:pt x="18931" y="121277"/>
                    <a:pt x="18764" y="120765"/>
                  </a:cubicBezTo>
                  <a:cubicBezTo>
                    <a:pt x="18705" y="120586"/>
                    <a:pt x="18741" y="120384"/>
                    <a:pt x="18741" y="120193"/>
                  </a:cubicBezTo>
                  <a:cubicBezTo>
                    <a:pt x="18741" y="115217"/>
                    <a:pt x="18741" y="110240"/>
                    <a:pt x="18741" y="105275"/>
                  </a:cubicBezTo>
                  <a:cubicBezTo>
                    <a:pt x="18741" y="104370"/>
                    <a:pt x="18705" y="104418"/>
                    <a:pt x="19586" y="104406"/>
                  </a:cubicBezTo>
                  <a:cubicBezTo>
                    <a:pt x="19631" y="104405"/>
                    <a:pt x="19676" y="104405"/>
                    <a:pt x="19721" y="104405"/>
                  </a:cubicBezTo>
                  <a:cubicBezTo>
                    <a:pt x="19951" y="104405"/>
                    <a:pt x="20180" y="104414"/>
                    <a:pt x="20408" y="104414"/>
                  </a:cubicBezTo>
                  <a:cubicBezTo>
                    <a:pt x="20752" y="104414"/>
                    <a:pt x="21093" y="104393"/>
                    <a:pt x="21431" y="104287"/>
                  </a:cubicBezTo>
                  <a:cubicBezTo>
                    <a:pt x="21509" y="104263"/>
                    <a:pt x="21592" y="104257"/>
                    <a:pt x="21677" y="104257"/>
                  </a:cubicBezTo>
                  <a:cubicBezTo>
                    <a:pt x="21762" y="104257"/>
                    <a:pt x="21848" y="104263"/>
                    <a:pt x="21932" y="104263"/>
                  </a:cubicBezTo>
                  <a:cubicBezTo>
                    <a:pt x="22440" y="104263"/>
                    <a:pt x="22948" y="104268"/>
                    <a:pt x="23456" y="104268"/>
                  </a:cubicBezTo>
                  <a:cubicBezTo>
                    <a:pt x="23710" y="104268"/>
                    <a:pt x="23964" y="104267"/>
                    <a:pt x="24218" y="104263"/>
                  </a:cubicBezTo>
                  <a:cubicBezTo>
                    <a:pt x="24356" y="104263"/>
                    <a:pt x="24497" y="104267"/>
                    <a:pt x="24638" y="104267"/>
                  </a:cubicBezTo>
                  <a:cubicBezTo>
                    <a:pt x="24920" y="104267"/>
                    <a:pt x="25206" y="104251"/>
                    <a:pt x="25491" y="104156"/>
                  </a:cubicBezTo>
                  <a:cubicBezTo>
                    <a:pt x="25556" y="104129"/>
                    <a:pt x="25629" y="104121"/>
                    <a:pt x="25704" y="104121"/>
                  </a:cubicBezTo>
                  <a:cubicBezTo>
                    <a:pt x="25794" y="104121"/>
                    <a:pt x="25889" y="104132"/>
                    <a:pt x="25980" y="104132"/>
                  </a:cubicBezTo>
                  <a:cubicBezTo>
                    <a:pt x="26218" y="104126"/>
                    <a:pt x="26456" y="104126"/>
                    <a:pt x="26694" y="104126"/>
                  </a:cubicBezTo>
                  <a:cubicBezTo>
                    <a:pt x="26932" y="104126"/>
                    <a:pt x="27170" y="104126"/>
                    <a:pt x="27408" y="104120"/>
                  </a:cubicBezTo>
                  <a:cubicBezTo>
                    <a:pt x="28158" y="104110"/>
                    <a:pt x="28899" y="103962"/>
                    <a:pt x="29646" y="103962"/>
                  </a:cubicBezTo>
                  <a:cubicBezTo>
                    <a:pt x="29777" y="103962"/>
                    <a:pt x="29908" y="103967"/>
                    <a:pt x="30040" y="103977"/>
                  </a:cubicBezTo>
                  <a:cubicBezTo>
                    <a:pt x="30623" y="103751"/>
                    <a:pt x="31266" y="103906"/>
                    <a:pt x="31861" y="103715"/>
                  </a:cubicBezTo>
                  <a:cubicBezTo>
                    <a:pt x="31929" y="103691"/>
                    <a:pt x="32004" y="103685"/>
                    <a:pt x="32083" y="103685"/>
                  </a:cubicBezTo>
                  <a:cubicBezTo>
                    <a:pt x="32175" y="103685"/>
                    <a:pt x="32271" y="103693"/>
                    <a:pt x="32363" y="103693"/>
                  </a:cubicBezTo>
                  <a:cubicBezTo>
                    <a:pt x="32387" y="103693"/>
                    <a:pt x="32410" y="103693"/>
                    <a:pt x="32433" y="103691"/>
                  </a:cubicBezTo>
                  <a:cubicBezTo>
                    <a:pt x="32491" y="103691"/>
                    <a:pt x="32550" y="103692"/>
                    <a:pt x="32609" y="103692"/>
                  </a:cubicBezTo>
                  <a:cubicBezTo>
                    <a:pt x="32876" y="103692"/>
                    <a:pt x="33148" y="103684"/>
                    <a:pt x="33421" y="103596"/>
                  </a:cubicBezTo>
                  <a:cubicBezTo>
                    <a:pt x="33514" y="103563"/>
                    <a:pt x="33617" y="103556"/>
                    <a:pt x="33724" y="103556"/>
                  </a:cubicBezTo>
                  <a:cubicBezTo>
                    <a:pt x="33809" y="103556"/>
                    <a:pt x="33896" y="103560"/>
                    <a:pt x="33981" y="103560"/>
                  </a:cubicBezTo>
                  <a:cubicBezTo>
                    <a:pt x="34552" y="103549"/>
                    <a:pt x="35124" y="103549"/>
                    <a:pt x="35695" y="103549"/>
                  </a:cubicBezTo>
                  <a:cubicBezTo>
                    <a:pt x="36100" y="103549"/>
                    <a:pt x="36493" y="103537"/>
                    <a:pt x="36898" y="103453"/>
                  </a:cubicBezTo>
                  <a:cubicBezTo>
                    <a:pt x="37100" y="103412"/>
                    <a:pt x="37311" y="103403"/>
                    <a:pt x="37526" y="103403"/>
                  </a:cubicBezTo>
                  <a:cubicBezTo>
                    <a:pt x="37686" y="103403"/>
                    <a:pt x="37849" y="103408"/>
                    <a:pt x="38010" y="103408"/>
                  </a:cubicBezTo>
                  <a:cubicBezTo>
                    <a:pt x="38064" y="103408"/>
                    <a:pt x="38118" y="103407"/>
                    <a:pt x="38172" y="103406"/>
                  </a:cubicBezTo>
                  <a:cubicBezTo>
                    <a:pt x="38299" y="103406"/>
                    <a:pt x="38426" y="103410"/>
                    <a:pt x="38552" y="103410"/>
                  </a:cubicBezTo>
                  <a:cubicBezTo>
                    <a:pt x="38805" y="103410"/>
                    <a:pt x="39057" y="103394"/>
                    <a:pt x="39303" y="103299"/>
                  </a:cubicBezTo>
                  <a:cubicBezTo>
                    <a:pt x="39368" y="103275"/>
                    <a:pt x="39440" y="103269"/>
                    <a:pt x="39513" y="103269"/>
                  </a:cubicBezTo>
                  <a:cubicBezTo>
                    <a:pt x="39585" y="103269"/>
                    <a:pt x="39660" y="103275"/>
                    <a:pt x="39731" y="103275"/>
                  </a:cubicBezTo>
                  <a:cubicBezTo>
                    <a:pt x="40303" y="103251"/>
                    <a:pt x="40862" y="103310"/>
                    <a:pt x="41434" y="103144"/>
                  </a:cubicBezTo>
                  <a:cubicBezTo>
                    <a:pt x="41511" y="103120"/>
                    <a:pt x="41594" y="103113"/>
                    <a:pt x="41680" y="103113"/>
                  </a:cubicBezTo>
                  <a:cubicBezTo>
                    <a:pt x="41781" y="103113"/>
                    <a:pt x="41885" y="103122"/>
                    <a:pt x="41987" y="103122"/>
                  </a:cubicBezTo>
                  <a:cubicBezTo>
                    <a:pt x="42013" y="103122"/>
                    <a:pt x="42039" y="103121"/>
                    <a:pt x="42065" y="103120"/>
                  </a:cubicBezTo>
                  <a:cubicBezTo>
                    <a:pt x="42191" y="103120"/>
                    <a:pt x="42317" y="103124"/>
                    <a:pt x="42443" y="103124"/>
                  </a:cubicBezTo>
                  <a:cubicBezTo>
                    <a:pt x="42673" y="103124"/>
                    <a:pt x="42901" y="103109"/>
                    <a:pt x="43125" y="103025"/>
                  </a:cubicBezTo>
                  <a:cubicBezTo>
                    <a:pt x="43159" y="103013"/>
                    <a:pt x="43191" y="103007"/>
                    <a:pt x="43222" y="103007"/>
                  </a:cubicBezTo>
                  <a:close/>
                  <a:moveTo>
                    <a:pt x="69213" y="142037"/>
                  </a:moveTo>
                  <a:cubicBezTo>
                    <a:pt x="69212" y="142048"/>
                    <a:pt x="69210" y="142059"/>
                    <a:pt x="69208" y="142070"/>
                  </a:cubicBezTo>
                  <a:lnTo>
                    <a:pt x="69208" y="142070"/>
                  </a:lnTo>
                  <a:cubicBezTo>
                    <a:pt x="69210" y="142059"/>
                    <a:pt x="69212" y="142048"/>
                    <a:pt x="69213" y="142037"/>
                  </a:cubicBezTo>
                  <a:close/>
                  <a:moveTo>
                    <a:pt x="91944" y="123255"/>
                  </a:moveTo>
                  <a:cubicBezTo>
                    <a:pt x="92689" y="123255"/>
                    <a:pt x="93434" y="123282"/>
                    <a:pt x="94178" y="123282"/>
                  </a:cubicBezTo>
                  <a:cubicBezTo>
                    <a:pt x="94476" y="123282"/>
                    <a:pt x="94774" y="123277"/>
                    <a:pt x="95072" y="123265"/>
                  </a:cubicBezTo>
                  <a:lnTo>
                    <a:pt x="95214" y="123265"/>
                  </a:lnTo>
                  <a:cubicBezTo>
                    <a:pt x="95667" y="123277"/>
                    <a:pt x="95703" y="123313"/>
                    <a:pt x="95703" y="123765"/>
                  </a:cubicBezTo>
                  <a:cubicBezTo>
                    <a:pt x="95715" y="124956"/>
                    <a:pt x="95560" y="128980"/>
                    <a:pt x="95560" y="130171"/>
                  </a:cubicBezTo>
                  <a:cubicBezTo>
                    <a:pt x="95560" y="130300"/>
                    <a:pt x="95560" y="130434"/>
                    <a:pt x="95572" y="130567"/>
                  </a:cubicBezTo>
                  <a:lnTo>
                    <a:pt x="95572" y="130567"/>
                  </a:lnTo>
                  <a:cubicBezTo>
                    <a:pt x="95574" y="130606"/>
                    <a:pt x="95574" y="130644"/>
                    <a:pt x="95572" y="130683"/>
                  </a:cubicBezTo>
                  <a:cubicBezTo>
                    <a:pt x="95548" y="131290"/>
                    <a:pt x="95631" y="131909"/>
                    <a:pt x="95453" y="132516"/>
                  </a:cubicBezTo>
                  <a:cubicBezTo>
                    <a:pt x="95393" y="132719"/>
                    <a:pt x="95429" y="132945"/>
                    <a:pt x="95429" y="133159"/>
                  </a:cubicBezTo>
                  <a:cubicBezTo>
                    <a:pt x="95429" y="136874"/>
                    <a:pt x="95429" y="140589"/>
                    <a:pt x="95441" y="144304"/>
                  </a:cubicBezTo>
                  <a:cubicBezTo>
                    <a:pt x="95441" y="144804"/>
                    <a:pt x="95286" y="145280"/>
                    <a:pt x="95250" y="145780"/>
                  </a:cubicBezTo>
                  <a:cubicBezTo>
                    <a:pt x="95250" y="145887"/>
                    <a:pt x="95155" y="145947"/>
                    <a:pt x="95060" y="145959"/>
                  </a:cubicBezTo>
                  <a:cubicBezTo>
                    <a:pt x="94893" y="145970"/>
                    <a:pt x="94726" y="145970"/>
                    <a:pt x="94560" y="145970"/>
                  </a:cubicBezTo>
                  <a:lnTo>
                    <a:pt x="76272" y="145970"/>
                  </a:lnTo>
                  <a:cubicBezTo>
                    <a:pt x="76187" y="145970"/>
                    <a:pt x="76092" y="145981"/>
                    <a:pt x="76000" y="145981"/>
                  </a:cubicBezTo>
                  <a:cubicBezTo>
                    <a:pt x="75923" y="145981"/>
                    <a:pt x="75848" y="145974"/>
                    <a:pt x="75783" y="145947"/>
                  </a:cubicBezTo>
                  <a:cubicBezTo>
                    <a:pt x="75665" y="145893"/>
                    <a:pt x="75546" y="145878"/>
                    <a:pt x="75426" y="145878"/>
                  </a:cubicBezTo>
                  <a:cubicBezTo>
                    <a:pt x="75259" y="145878"/>
                    <a:pt x="75090" y="145908"/>
                    <a:pt x="74923" y="145908"/>
                  </a:cubicBezTo>
                  <a:cubicBezTo>
                    <a:pt x="74836" y="145908"/>
                    <a:pt x="74750" y="145900"/>
                    <a:pt x="74664" y="145875"/>
                  </a:cubicBezTo>
                  <a:cubicBezTo>
                    <a:pt x="74410" y="145962"/>
                    <a:pt x="74153" y="145981"/>
                    <a:pt x="73895" y="145981"/>
                  </a:cubicBezTo>
                  <a:cubicBezTo>
                    <a:pt x="73692" y="145981"/>
                    <a:pt x="73488" y="145969"/>
                    <a:pt x="73284" y="145969"/>
                  </a:cubicBezTo>
                  <a:cubicBezTo>
                    <a:pt x="73248" y="145969"/>
                    <a:pt x="73212" y="145970"/>
                    <a:pt x="73176" y="145970"/>
                  </a:cubicBezTo>
                  <a:cubicBezTo>
                    <a:pt x="73073" y="145972"/>
                    <a:pt x="72969" y="145973"/>
                    <a:pt x="72866" y="145973"/>
                  </a:cubicBezTo>
                  <a:cubicBezTo>
                    <a:pt x="72539" y="145973"/>
                    <a:pt x="72213" y="145966"/>
                    <a:pt x="71889" y="145966"/>
                  </a:cubicBezTo>
                  <a:cubicBezTo>
                    <a:pt x="71654" y="145966"/>
                    <a:pt x="71420" y="145970"/>
                    <a:pt x="71188" y="145982"/>
                  </a:cubicBezTo>
                  <a:cubicBezTo>
                    <a:pt x="71138" y="145984"/>
                    <a:pt x="71089" y="145985"/>
                    <a:pt x="71039" y="145985"/>
                  </a:cubicBezTo>
                  <a:cubicBezTo>
                    <a:pt x="70487" y="145985"/>
                    <a:pt x="69960" y="145870"/>
                    <a:pt x="69414" y="145816"/>
                  </a:cubicBezTo>
                  <a:cubicBezTo>
                    <a:pt x="69247" y="145804"/>
                    <a:pt x="69152" y="145697"/>
                    <a:pt x="69164" y="145530"/>
                  </a:cubicBezTo>
                  <a:cubicBezTo>
                    <a:pt x="69187" y="144780"/>
                    <a:pt x="69056" y="144018"/>
                    <a:pt x="69247" y="143256"/>
                  </a:cubicBezTo>
                  <a:cubicBezTo>
                    <a:pt x="69328" y="142977"/>
                    <a:pt x="69240" y="142292"/>
                    <a:pt x="69224" y="141971"/>
                  </a:cubicBezTo>
                  <a:lnTo>
                    <a:pt x="69224" y="141971"/>
                  </a:lnTo>
                  <a:cubicBezTo>
                    <a:pt x="69382" y="140983"/>
                    <a:pt x="69501" y="139597"/>
                    <a:pt x="69485" y="139220"/>
                  </a:cubicBezTo>
                  <a:cubicBezTo>
                    <a:pt x="69473" y="138910"/>
                    <a:pt x="69568" y="137029"/>
                    <a:pt x="69676" y="136719"/>
                  </a:cubicBezTo>
                  <a:cubicBezTo>
                    <a:pt x="69735" y="136553"/>
                    <a:pt x="69711" y="136350"/>
                    <a:pt x="69711" y="136160"/>
                  </a:cubicBezTo>
                  <a:cubicBezTo>
                    <a:pt x="69723" y="135660"/>
                    <a:pt x="69711" y="135160"/>
                    <a:pt x="69723" y="134660"/>
                  </a:cubicBezTo>
                  <a:cubicBezTo>
                    <a:pt x="69723" y="134517"/>
                    <a:pt x="69687" y="134362"/>
                    <a:pt x="69735" y="134231"/>
                  </a:cubicBezTo>
                  <a:cubicBezTo>
                    <a:pt x="69938" y="133576"/>
                    <a:pt x="69830" y="132909"/>
                    <a:pt x="69854" y="132243"/>
                  </a:cubicBezTo>
                  <a:cubicBezTo>
                    <a:pt x="69878" y="131754"/>
                    <a:pt x="69842" y="131254"/>
                    <a:pt x="69973" y="130754"/>
                  </a:cubicBezTo>
                  <a:cubicBezTo>
                    <a:pt x="70057" y="130445"/>
                    <a:pt x="69997" y="130099"/>
                    <a:pt x="69997" y="129766"/>
                  </a:cubicBezTo>
                  <a:cubicBezTo>
                    <a:pt x="70009" y="129409"/>
                    <a:pt x="69997" y="129052"/>
                    <a:pt x="70104" y="128706"/>
                  </a:cubicBezTo>
                  <a:cubicBezTo>
                    <a:pt x="70176" y="128480"/>
                    <a:pt x="70140" y="128230"/>
                    <a:pt x="70140" y="127992"/>
                  </a:cubicBezTo>
                  <a:cubicBezTo>
                    <a:pt x="70164" y="127385"/>
                    <a:pt x="70116" y="126766"/>
                    <a:pt x="70259" y="126147"/>
                  </a:cubicBezTo>
                  <a:cubicBezTo>
                    <a:pt x="70342" y="125789"/>
                    <a:pt x="70283" y="125396"/>
                    <a:pt x="70283" y="125015"/>
                  </a:cubicBezTo>
                  <a:cubicBezTo>
                    <a:pt x="70295" y="124634"/>
                    <a:pt x="70307" y="124646"/>
                    <a:pt x="70664" y="124527"/>
                  </a:cubicBezTo>
                  <a:cubicBezTo>
                    <a:pt x="70961" y="124432"/>
                    <a:pt x="71271" y="124408"/>
                    <a:pt x="71581" y="124408"/>
                  </a:cubicBezTo>
                  <a:cubicBezTo>
                    <a:pt x="71706" y="124404"/>
                    <a:pt x="71832" y="124403"/>
                    <a:pt x="71958" y="124403"/>
                  </a:cubicBezTo>
                  <a:cubicBezTo>
                    <a:pt x="72069" y="124403"/>
                    <a:pt x="72180" y="124403"/>
                    <a:pt x="72292" y="124403"/>
                  </a:cubicBezTo>
                  <a:cubicBezTo>
                    <a:pt x="72714" y="124403"/>
                    <a:pt x="73138" y="124392"/>
                    <a:pt x="73557" y="124277"/>
                  </a:cubicBezTo>
                  <a:cubicBezTo>
                    <a:pt x="73660" y="124251"/>
                    <a:pt x="73766" y="124242"/>
                    <a:pt x="73873" y="124242"/>
                  </a:cubicBezTo>
                  <a:cubicBezTo>
                    <a:pt x="74052" y="124242"/>
                    <a:pt x="74236" y="124265"/>
                    <a:pt x="74414" y="124265"/>
                  </a:cubicBezTo>
                  <a:cubicBezTo>
                    <a:pt x="74867" y="124253"/>
                    <a:pt x="75307" y="124253"/>
                    <a:pt x="75760" y="124158"/>
                  </a:cubicBezTo>
                  <a:cubicBezTo>
                    <a:pt x="75954" y="124119"/>
                    <a:pt x="76154" y="124109"/>
                    <a:pt x="76355" y="124109"/>
                  </a:cubicBezTo>
                  <a:cubicBezTo>
                    <a:pt x="76585" y="124109"/>
                    <a:pt x="76817" y="124123"/>
                    <a:pt x="77046" y="124123"/>
                  </a:cubicBezTo>
                  <a:cubicBezTo>
                    <a:pt x="77462" y="124111"/>
                    <a:pt x="77891" y="124146"/>
                    <a:pt x="78320" y="124003"/>
                  </a:cubicBezTo>
                  <a:cubicBezTo>
                    <a:pt x="78397" y="123979"/>
                    <a:pt x="78480" y="123973"/>
                    <a:pt x="78566" y="123973"/>
                  </a:cubicBezTo>
                  <a:cubicBezTo>
                    <a:pt x="78666" y="123973"/>
                    <a:pt x="78770" y="123982"/>
                    <a:pt x="78873" y="123982"/>
                  </a:cubicBezTo>
                  <a:cubicBezTo>
                    <a:pt x="78899" y="123982"/>
                    <a:pt x="78925" y="123981"/>
                    <a:pt x="78951" y="123980"/>
                  </a:cubicBezTo>
                  <a:cubicBezTo>
                    <a:pt x="79077" y="123974"/>
                    <a:pt x="79204" y="123972"/>
                    <a:pt x="79331" y="123972"/>
                  </a:cubicBezTo>
                  <a:cubicBezTo>
                    <a:pt x="79543" y="123972"/>
                    <a:pt x="79756" y="123977"/>
                    <a:pt x="79968" y="123977"/>
                  </a:cubicBezTo>
                  <a:cubicBezTo>
                    <a:pt x="80365" y="123977"/>
                    <a:pt x="80761" y="123958"/>
                    <a:pt x="81153" y="123849"/>
                  </a:cubicBezTo>
                  <a:cubicBezTo>
                    <a:pt x="81226" y="123826"/>
                    <a:pt x="81305" y="123819"/>
                    <a:pt x="81387" y="123819"/>
                  </a:cubicBezTo>
                  <a:cubicBezTo>
                    <a:pt x="81518" y="123819"/>
                    <a:pt x="81657" y="123837"/>
                    <a:pt x="81796" y="123837"/>
                  </a:cubicBezTo>
                  <a:cubicBezTo>
                    <a:pt x="82141" y="123825"/>
                    <a:pt x="82499" y="123849"/>
                    <a:pt x="82856" y="123730"/>
                  </a:cubicBezTo>
                  <a:cubicBezTo>
                    <a:pt x="82951" y="123700"/>
                    <a:pt x="83055" y="123694"/>
                    <a:pt x="83162" y="123694"/>
                  </a:cubicBezTo>
                  <a:cubicBezTo>
                    <a:pt x="83234" y="123694"/>
                    <a:pt x="83307" y="123697"/>
                    <a:pt x="83379" y="123697"/>
                  </a:cubicBezTo>
                  <a:cubicBezTo>
                    <a:pt x="83415" y="123697"/>
                    <a:pt x="83451" y="123696"/>
                    <a:pt x="83487" y="123694"/>
                  </a:cubicBezTo>
                  <a:cubicBezTo>
                    <a:pt x="83622" y="123687"/>
                    <a:pt x="83756" y="123685"/>
                    <a:pt x="83890" y="123685"/>
                  </a:cubicBezTo>
                  <a:cubicBezTo>
                    <a:pt x="84066" y="123685"/>
                    <a:pt x="84242" y="123688"/>
                    <a:pt x="84418" y="123688"/>
                  </a:cubicBezTo>
                  <a:cubicBezTo>
                    <a:pt x="84793" y="123688"/>
                    <a:pt x="85168" y="123673"/>
                    <a:pt x="85547" y="123575"/>
                  </a:cubicBezTo>
                  <a:cubicBezTo>
                    <a:pt x="85674" y="123541"/>
                    <a:pt x="85810" y="123530"/>
                    <a:pt x="85948" y="123530"/>
                  </a:cubicBezTo>
                  <a:cubicBezTo>
                    <a:pt x="86146" y="123530"/>
                    <a:pt x="86351" y="123551"/>
                    <a:pt x="86547" y="123551"/>
                  </a:cubicBezTo>
                  <a:cubicBezTo>
                    <a:pt x="86868" y="123539"/>
                    <a:pt x="87202" y="123563"/>
                    <a:pt x="87535" y="123456"/>
                  </a:cubicBezTo>
                  <a:cubicBezTo>
                    <a:pt x="87654" y="123413"/>
                    <a:pt x="87791" y="123407"/>
                    <a:pt x="87929" y="123407"/>
                  </a:cubicBezTo>
                  <a:cubicBezTo>
                    <a:pt x="87985" y="123407"/>
                    <a:pt x="88040" y="123408"/>
                    <a:pt x="88095" y="123408"/>
                  </a:cubicBezTo>
                  <a:cubicBezTo>
                    <a:pt x="88139" y="123407"/>
                    <a:pt x="88183" y="123407"/>
                    <a:pt x="88227" y="123407"/>
                  </a:cubicBezTo>
                  <a:cubicBezTo>
                    <a:pt x="88523" y="123407"/>
                    <a:pt x="88822" y="123425"/>
                    <a:pt x="89117" y="123425"/>
                  </a:cubicBezTo>
                  <a:cubicBezTo>
                    <a:pt x="89326" y="123425"/>
                    <a:pt x="89534" y="123416"/>
                    <a:pt x="89738" y="123384"/>
                  </a:cubicBezTo>
                  <a:cubicBezTo>
                    <a:pt x="90471" y="123281"/>
                    <a:pt x="91207" y="123255"/>
                    <a:pt x="91944" y="123255"/>
                  </a:cubicBezTo>
                  <a:close/>
                  <a:moveTo>
                    <a:pt x="101163" y="123112"/>
                  </a:moveTo>
                  <a:cubicBezTo>
                    <a:pt x="101266" y="123112"/>
                    <a:pt x="101373" y="123122"/>
                    <a:pt x="101477" y="123122"/>
                  </a:cubicBezTo>
                  <a:lnTo>
                    <a:pt x="122337" y="123122"/>
                  </a:lnTo>
                  <a:cubicBezTo>
                    <a:pt x="122361" y="123122"/>
                    <a:pt x="122384" y="123122"/>
                    <a:pt x="122406" y="123122"/>
                  </a:cubicBezTo>
                  <a:cubicBezTo>
                    <a:pt x="123146" y="123122"/>
                    <a:pt x="123135" y="123134"/>
                    <a:pt x="123135" y="123896"/>
                  </a:cubicBezTo>
                  <a:cubicBezTo>
                    <a:pt x="123135" y="124754"/>
                    <a:pt x="123135" y="125599"/>
                    <a:pt x="123135" y="126456"/>
                  </a:cubicBezTo>
                  <a:cubicBezTo>
                    <a:pt x="123135" y="126694"/>
                    <a:pt x="123123" y="126932"/>
                    <a:pt x="123051" y="127171"/>
                  </a:cubicBezTo>
                  <a:cubicBezTo>
                    <a:pt x="123004" y="127373"/>
                    <a:pt x="122992" y="127587"/>
                    <a:pt x="122992" y="127802"/>
                  </a:cubicBezTo>
                  <a:cubicBezTo>
                    <a:pt x="122992" y="128730"/>
                    <a:pt x="122992" y="129659"/>
                    <a:pt x="122992" y="130588"/>
                  </a:cubicBezTo>
                  <a:cubicBezTo>
                    <a:pt x="122980" y="131123"/>
                    <a:pt x="123039" y="131671"/>
                    <a:pt x="122873" y="132219"/>
                  </a:cubicBezTo>
                  <a:cubicBezTo>
                    <a:pt x="122813" y="132409"/>
                    <a:pt x="122849" y="132635"/>
                    <a:pt x="122849" y="132850"/>
                  </a:cubicBezTo>
                  <a:lnTo>
                    <a:pt x="122849" y="145208"/>
                  </a:lnTo>
                  <a:lnTo>
                    <a:pt x="122849" y="145637"/>
                  </a:lnTo>
                  <a:cubicBezTo>
                    <a:pt x="122859" y="146326"/>
                    <a:pt x="122861" y="146402"/>
                    <a:pt x="122291" y="146402"/>
                  </a:cubicBezTo>
                  <a:cubicBezTo>
                    <a:pt x="122220" y="146402"/>
                    <a:pt x="122141" y="146400"/>
                    <a:pt x="122051" y="146399"/>
                  </a:cubicBezTo>
                  <a:cubicBezTo>
                    <a:pt x="121765" y="146399"/>
                    <a:pt x="121480" y="146399"/>
                    <a:pt x="121206" y="146316"/>
                  </a:cubicBezTo>
                  <a:cubicBezTo>
                    <a:pt x="121003" y="146256"/>
                    <a:pt x="120777" y="146268"/>
                    <a:pt x="120563" y="146256"/>
                  </a:cubicBezTo>
                  <a:lnTo>
                    <a:pt x="118277" y="146256"/>
                  </a:lnTo>
                  <a:cubicBezTo>
                    <a:pt x="118159" y="146256"/>
                    <a:pt x="118041" y="146258"/>
                    <a:pt x="117922" y="146258"/>
                  </a:cubicBezTo>
                  <a:cubicBezTo>
                    <a:pt x="117595" y="146258"/>
                    <a:pt x="117263" y="146245"/>
                    <a:pt x="116931" y="146149"/>
                  </a:cubicBezTo>
                  <a:cubicBezTo>
                    <a:pt x="116824" y="146113"/>
                    <a:pt x="116708" y="146104"/>
                    <a:pt x="116589" y="146104"/>
                  </a:cubicBezTo>
                  <a:cubicBezTo>
                    <a:pt x="116470" y="146104"/>
                    <a:pt x="116348" y="146113"/>
                    <a:pt x="116229" y="146113"/>
                  </a:cubicBezTo>
                  <a:lnTo>
                    <a:pt x="96738" y="146113"/>
                  </a:lnTo>
                  <a:cubicBezTo>
                    <a:pt x="96560" y="146113"/>
                    <a:pt x="96412" y="146116"/>
                    <a:pt x="96289" y="146116"/>
                  </a:cubicBezTo>
                  <a:cubicBezTo>
                    <a:pt x="95630" y="146116"/>
                    <a:pt x="95715" y="146040"/>
                    <a:pt x="95715" y="145066"/>
                  </a:cubicBezTo>
                  <a:cubicBezTo>
                    <a:pt x="95715" y="144756"/>
                    <a:pt x="95703" y="144458"/>
                    <a:pt x="95810" y="144149"/>
                  </a:cubicBezTo>
                  <a:cubicBezTo>
                    <a:pt x="95869" y="143982"/>
                    <a:pt x="95857" y="143780"/>
                    <a:pt x="95857" y="143589"/>
                  </a:cubicBezTo>
                  <a:cubicBezTo>
                    <a:pt x="95857" y="139755"/>
                    <a:pt x="95857" y="135922"/>
                    <a:pt x="95857" y="132088"/>
                  </a:cubicBezTo>
                  <a:cubicBezTo>
                    <a:pt x="95857" y="131897"/>
                    <a:pt x="95869" y="131695"/>
                    <a:pt x="95810" y="131528"/>
                  </a:cubicBezTo>
                  <a:cubicBezTo>
                    <a:pt x="95703" y="131195"/>
                    <a:pt x="95726" y="130873"/>
                    <a:pt x="95715" y="130540"/>
                  </a:cubicBezTo>
                  <a:cubicBezTo>
                    <a:pt x="95705" y="130421"/>
                    <a:pt x="95744" y="130302"/>
                    <a:pt x="95689" y="130190"/>
                  </a:cubicBezTo>
                  <a:lnTo>
                    <a:pt x="95689" y="130190"/>
                  </a:lnTo>
                  <a:cubicBezTo>
                    <a:pt x="95822" y="129065"/>
                    <a:pt x="96026" y="126863"/>
                    <a:pt x="95988" y="126444"/>
                  </a:cubicBezTo>
                  <a:cubicBezTo>
                    <a:pt x="95976" y="126206"/>
                    <a:pt x="96012" y="125968"/>
                    <a:pt x="95988" y="125730"/>
                  </a:cubicBezTo>
                  <a:cubicBezTo>
                    <a:pt x="95917" y="124992"/>
                    <a:pt x="96131" y="124265"/>
                    <a:pt x="96143" y="123539"/>
                  </a:cubicBezTo>
                  <a:cubicBezTo>
                    <a:pt x="96143" y="123372"/>
                    <a:pt x="96262" y="123277"/>
                    <a:pt x="96429" y="123277"/>
                  </a:cubicBezTo>
                  <a:cubicBezTo>
                    <a:pt x="96596" y="123265"/>
                    <a:pt x="96762" y="123265"/>
                    <a:pt x="96929" y="123265"/>
                  </a:cubicBezTo>
                  <a:cubicBezTo>
                    <a:pt x="97762" y="123265"/>
                    <a:pt x="98596" y="123265"/>
                    <a:pt x="99429" y="123253"/>
                  </a:cubicBezTo>
                  <a:cubicBezTo>
                    <a:pt x="99615" y="123253"/>
                    <a:pt x="99803" y="123260"/>
                    <a:pt x="99992" y="123260"/>
                  </a:cubicBezTo>
                  <a:cubicBezTo>
                    <a:pt x="100298" y="123260"/>
                    <a:pt x="100608" y="123242"/>
                    <a:pt x="100918" y="123146"/>
                  </a:cubicBezTo>
                  <a:cubicBezTo>
                    <a:pt x="100993" y="123119"/>
                    <a:pt x="101076" y="123112"/>
                    <a:pt x="101163" y="123112"/>
                  </a:cubicBezTo>
                  <a:close/>
                  <a:moveTo>
                    <a:pt x="69501" y="124545"/>
                  </a:moveTo>
                  <a:cubicBezTo>
                    <a:pt x="69567" y="124545"/>
                    <a:pt x="69633" y="124547"/>
                    <a:pt x="69699" y="124551"/>
                  </a:cubicBezTo>
                  <a:cubicBezTo>
                    <a:pt x="69854" y="124563"/>
                    <a:pt x="69985" y="124634"/>
                    <a:pt x="69985" y="124801"/>
                  </a:cubicBezTo>
                  <a:cubicBezTo>
                    <a:pt x="69997" y="125277"/>
                    <a:pt x="70057" y="125766"/>
                    <a:pt x="69961" y="126230"/>
                  </a:cubicBezTo>
                  <a:cubicBezTo>
                    <a:pt x="69890" y="126659"/>
                    <a:pt x="69878" y="127075"/>
                    <a:pt x="69866" y="127504"/>
                  </a:cubicBezTo>
                  <a:cubicBezTo>
                    <a:pt x="69854" y="127897"/>
                    <a:pt x="69902" y="128302"/>
                    <a:pt x="69759" y="128706"/>
                  </a:cubicBezTo>
                  <a:cubicBezTo>
                    <a:pt x="69699" y="128849"/>
                    <a:pt x="69723" y="129028"/>
                    <a:pt x="69723" y="129195"/>
                  </a:cubicBezTo>
                  <a:cubicBezTo>
                    <a:pt x="69711" y="129671"/>
                    <a:pt x="69711" y="130135"/>
                    <a:pt x="69616" y="130611"/>
                  </a:cubicBezTo>
                  <a:cubicBezTo>
                    <a:pt x="69521" y="131076"/>
                    <a:pt x="69592" y="131564"/>
                    <a:pt x="69580" y="132040"/>
                  </a:cubicBezTo>
                  <a:cubicBezTo>
                    <a:pt x="69568" y="132505"/>
                    <a:pt x="69616" y="132981"/>
                    <a:pt x="69461" y="133457"/>
                  </a:cubicBezTo>
                  <a:cubicBezTo>
                    <a:pt x="69414" y="133600"/>
                    <a:pt x="69437" y="133778"/>
                    <a:pt x="69437" y="133945"/>
                  </a:cubicBezTo>
                  <a:cubicBezTo>
                    <a:pt x="69437" y="134517"/>
                    <a:pt x="69437" y="135088"/>
                    <a:pt x="69437" y="135660"/>
                  </a:cubicBezTo>
                  <a:cubicBezTo>
                    <a:pt x="69426" y="135826"/>
                    <a:pt x="69437" y="135993"/>
                    <a:pt x="69426" y="136160"/>
                  </a:cubicBezTo>
                  <a:cubicBezTo>
                    <a:pt x="69390" y="136398"/>
                    <a:pt x="69295" y="136612"/>
                    <a:pt x="69295" y="136862"/>
                  </a:cubicBezTo>
                  <a:cubicBezTo>
                    <a:pt x="69295" y="137636"/>
                    <a:pt x="68997" y="142149"/>
                    <a:pt x="68997" y="142934"/>
                  </a:cubicBezTo>
                  <a:cubicBezTo>
                    <a:pt x="69002" y="142923"/>
                    <a:pt x="69008" y="142911"/>
                    <a:pt x="69014" y="142898"/>
                  </a:cubicBezTo>
                  <a:lnTo>
                    <a:pt x="69014" y="142898"/>
                  </a:lnTo>
                  <a:cubicBezTo>
                    <a:pt x="69011" y="143032"/>
                    <a:pt x="69009" y="143168"/>
                    <a:pt x="69009" y="143303"/>
                  </a:cubicBezTo>
                  <a:cubicBezTo>
                    <a:pt x="68997" y="143732"/>
                    <a:pt x="69009" y="144161"/>
                    <a:pt x="68902" y="144577"/>
                  </a:cubicBezTo>
                  <a:cubicBezTo>
                    <a:pt x="68818" y="144923"/>
                    <a:pt x="68878" y="145292"/>
                    <a:pt x="68854" y="145649"/>
                  </a:cubicBezTo>
                  <a:cubicBezTo>
                    <a:pt x="68842" y="145863"/>
                    <a:pt x="68759" y="145947"/>
                    <a:pt x="68544" y="145959"/>
                  </a:cubicBezTo>
                  <a:cubicBezTo>
                    <a:pt x="68354" y="145970"/>
                    <a:pt x="68163" y="145970"/>
                    <a:pt x="67973" y="145970"/>
                  </a:cubicBezTo>
                  <a:lnTo>
                    <a:pt x="63687" y="145970"/>
                  </a:lnTo>
                  <a:cubicBezTo>
                    <a:pt x="63629" y="145972"/>
                    <a:pt x="63572" y="145972"/>
                    <a:pt x="63514" y="145972"/>
                  </a:cubicBezTo>
                  <a:cubicBezTo>
                    <a:pt x="63371" y="145972"/>
                    <a:pt x="63228" y="145969"/>
                    <a:pt x="63084" y="145969"/>
                  </a:cubicBezTo>
                  <a:cubicBezTo>
                    <a:pt x="62744" y="145969"/>
                    <a:pt x="62404" y="145985"/>
                    <a:pt x="62067" y="146090"/>
                  </a:cubicBezTo>
                  <a:cubicBezTo>
                    <a:pt x="61990" y="146113"/>
                    <a:pt x="61907" y="146119"/>
                    <a:pt x="61822" y="146119"/>
                  </a:cubicBezTo>
                  <a:cubicBezTo>
                    <a:pt x="61737" y="146119"/>
                    <a:pt x="61651" y="146113"/>
                    <a:pt x="61567" y="146113"/>
                  </a:cubicBezTo>
                  <a:lnTo>
                    <a:pt x="58710" y="146113"/>
                  </a:lnTo>
                  <a:cubicBezTo>
                    <a:pt x="58210" y="146113"/>
                    <a:pt x="57722" y="146113"/>
                    <a:pt x="57222" y="146220"/>
                  </a:cubicBezTo>
                  <a:cubicBezTo>
                    <a:pt x="57054" y="146260"/>
                    <a:pt x="56880" y="146271"/>
                    <a:pt x="56703" y="146271"/>
                  </a:cubicBezTo>
                  <a:cubicBezTo>
                    <a:pt x="56488" y="146271"/>
                    <a:pt x="56269" y="146255"/>
                    <a:pt x="56052" y="146255"/>
                  </a:cubicBezTo>
                  <a:cubicBezTo>
                    <a:pt x="56017" y="146255"/>
                    <a:pt x="55983" y="146255"/>
                    <a:pt x="55948" y="146256"/>
                  </a:cubicBezTo>
                  <a:cubicBezTo>
                    <a:pt x="55590" y="146268"/>
                    <a:pt x="55233" y="146232"/>
                    <a:pt x="54888" y="146363"/>
                  </a:cubicBezTo>
                  <a:cubicBezTo>
                    <a:pt x="54789" y="146396"/>
                    <a:pt x="54682" y="146404"/>
                    <a:pt x="54574" y="146404"/>
                  </a:cubicBezTo>
                  <a:cubicBezTo>
                    <a:pt x="54488" y="146404"/>
                    <a:pt x="54401" y="146399"/>
                    <a:pt x="54317" y="146399"/>
                  </a:cubicBezTo>
                  <a:lnTo>
                    <a:pt x="52602" y="146399"/>
                  </a:lnTo>
                  <a:cubicBezTo>
                    <a:pt x="52541" y="146399"/>
                    <a:pt x="52481" y="146399"/>
                    <a:pt x="52421" y="146399"/>
                  </a:cubicBezTo>
                  <a:cubicBezTo>
                    <a:pt x="52151" y="146399"/>
                    <a:pt x="51887" y="146407"/>
                    <a:pt x="51614" y="146494"/>
                  </a:cubicBezTo>
                  <a:cubicBezTo>
                    <a:pt x="51499" y="146537"/>
                    <a:pt x="51368" y="146546"/>
                    <a:pt x="51237" y="146546"/>
                  </a:cubicBezTo>
                  <a:cubicBezTo>
                    <a:pt x="51150" y="146546"/>
                    <a:pt x="51064" y="146542"/>
                    <a:pt x="50983" y="146542"/>
                  </a:cubicBezTo>
                  <a:lnTo>
                    <a:pt x="46411" y="146542"/>
                  </a:lnTo>
                  <a:cubicBezTo>
                    <a:pt x="46101" y="146542"/>
                    <a:pt x="45792" y="146542"/>
                    <a:pt x="45494" y="146637"/>
                  </a:cubicBezTo>
                  <a:cubicBezTo>
                    <a:pt x="45374" y="146672"/>
                    <a:pt x="45246" y="146683"/>
                    <a:pt x="45117" y="146683"/>
                  </a:cubicBezTo>
                  <a:cubicBezTo>
                    <a:pt x="45028" y="146683"/>
                    <a:pt x="44939" y="146678"/>
                    <a:pt x="44851" y="146673"/>
                  </a:cubicBezTo>
                  <a:cubicBezTo>
                    <a:pt x="44506" y="146673"/>
                    <a:pt x="44446" y="146613"/>
                    <a:pt x="44434" y="146244"/>
                  </a:cubicBezTo>
                  <a:cubicBezTo>
                    <a:pt x="44434" y="145756"/>
                    <a:pt x="44434" y="145268"/>
                    <a:pt x="44434" y="144780"/>
                  </a:cubicBezTo>
                  <a:cubicBezTo>
                    <a:pt x="44435" y="144767"/>
                    <a:pt x="44435" y="144720"/>
                    <a:pt x="44434" y="144644"/>
                  </a:cubicBezTo>
                  <a:lnTo>
                    <a:pt x="44434" y="144644"/>
                  </a:lnTo>
                  <a:cubicBezTo>
                    <a:pt x="44434" y="144630"/>
                    <a:pt x="44434" y="144616"/>
                    <a:pt x="44434" y="144601"/>
                  </a:cubicBezTo>
                  <a:cubicBezTo>
                    <a:pt x="44434" y="144591"/>
                    <a:pt x="44434" y="144581"/>
                    <a:pt x="44433" y="144570"/>
                  </a:cubicBezTo>
                  <a:lnTo>
                    <a:pt x="44433" y="144570"/>
                  </a:lnTo>
                  <a:cubicBezTo>
                    <a:pt x="44418" y="143453"/>
                    <a:pt x="44291" y="138322"/>
                    <a:pt x="44291" y="138172"/>
                  </a:cubicBezTo>
                  <a:lnTo>
                    <a:pt x="44291" y="133171"/>
                  </a:lnTo>
                  <a:cubicBezTo>
                    <a:pt x="44291" y="132886"/>
                    <a:pt x="44303" y="132612"/>
                    <a:pt x="44208" y="132326"/>
                  </a:cubicBezTo>
                  <a:cubicBezTo>
                    <a:pt x="44149" y="132147"/>
                    <a:pt x="44149" y="131957"/>
                    <a:pt x="44149" y="131766"/>
                  </a:cubicBezTo>
                  <a:cubicBezTo>
                    <a:pt x="44149" y="130004"/>
                    <a:pt x="44149" y="128242"/>
                    <a:pt x="44149" y="126480"/>
                  </a:cubicBezTo>
                  <a:lnTo>
                    <a:pt x="44149" y="126409"/>
                  </a:lnTo>
                  <a:cubicBezTo>
                    <a:pt x="44149" y="125973"/>
                    <a:pt x="44160" y="125824"/>
                    <a:pt x="44648" y="125824"/>
                  </a:cubicBezTo>
                  <a:cubicBezTo>
                    <a:pt x="44668" y="125824"/>
                    <a:pt x="44687" y="125825"/>
                    <a:pt x="44708" y="125825"/>
                  </a:cubicBezTo>
                  <a:cubicBezTo>
                    <a:pt x="44875" y="125825"/>
                    <a:pt x="45030" y="125766"/>
                    <a:pt x="45196" y="125742"/>
                  </a:cubicBezTo>
                  <a:cubicBezTo>
                    <a:pt x="45339" y="125730"/>
                    <a:pt x="45482" y="125706"/>
                    <a:pt x="45625" y="125694"/>
                  </a:cubicBezTo>
                  <a:cubicBezTo>
                    <a:pt x="45660" y="125691"/>
                    <a:pt x="45694" y="125690"/>
                    <a:pt x="45729" y="125690"/>
                  </a:cubicBezTo>
                  <a:cubicBezTo>
                    <a:pt x="45981" y="125690"/>
                    <a:pt x="46227" y="125765"/>
                    <a:pt x="46489" y="125765"/>
                  </a:cubicBezTo>
                  <a:cubicBezTo>
                    <a:pt x="46595" y="125765"/>
                    <a:pt x="46703" y="125752"/>
                    <a:pt x="46816" y="125718"/>
                  </a:cubicBezTo>
                  <a:cubicBezTo>
                    <a:pt x="46954" y="125680"/>
                    <a:pt x="47101" y="125668"/>
                    <a:pt x="47253" y="125668"/>
                  </a:cubicBezTo>
                  <a:cubicBezTo>
                    <a:pt x="47481" y="125668"/>
                    <a:pt x="47718" y="125694"/>
                    <a:pt x="47947" y="125694"/>
                  </a:cubicBezTo>
                  <a:cubicBezTo>
                    <a:pt x="48101" y="125694"/>
                    <a:pt x="48255" y="125687"/>
                    <a:pt x="48409" y="125687"/>
                  </a:cubicBezTo>
                  <a:cubicBezTo>
                    <a:pt x="48658" y="125687"/>
                    <a:pt x="48906" y="125705"/>
                    <a:pt x="49149" y="125801"/>
                  </a:cubicBezTo>
                  <a:cubicBezTo>
                    <a:pt x="49191" y="125813"/>
                    <a:pt x="49238" y="125819"/>
                    <a:pt x="49286" y="125819"/>
                  </a:cubicBezTo>
                  <a:cubicBezTo>
                    <a:pt x="49334" y="125819"/>
                    <a:pt x="49381" y="125813"/>
                    <a:pt x="49423" y="125801"/>
                  </a:cubicBezTo>
                  <a:cubicBezTo>
                    <a:pt x="49673" y="125705"/>
                    <a:pt x="49930" y="125685"/>
                    <a:pt x="50187" y="125685"/>
                  </a:cubicBezTo>
                  <a:cubicBezTo>
                    <a:pt x="50372" y="125685"/>
                    <a:pt x="50557" y="125695"/>
                    <a:pt x="50739" y="125695"/>
                  </a:cubicBezTo>
                  <a:cubicBezTo>
                    <a:pt x="50773" y="125695"/>
                    <a:pt x="50806" y="125695"/>
                    <a:pt x="50840" y="125694"/>
                  </a:cubicBezTo>
                  <a:cubicBezTo>
                    <a:pt x="51209" y="125688"/>
                    <a:pt x="51578" y="125688"/>
                    <a:pt x="51947" y="125688"/>
                  </a:cubicBezTo>
                  <a:cubicBezTo>
                    <a:pt x="52316" y="125688"/>
                    <a:pt x="52685" y="125688"/>
                    <a:pt x="53054" y="125682"/>
                  </a:cubicBezTo>
                  <a:cubicBezTo>
                    <a:pt x="53197" y="125682"/>
                    <a:pt x="53340" y="125686"/>
                    <a:pt x="53483" y="125686"/>
                  </a:cubicBezTo>
                  <a:cubicBezTo>
                    <a:pt x="53767" y="125686"/>
                    <a:pt x="54051" y="125670"/>
                    <a:pt x="54328" y="125575"/>
                  </a:cubicBezTo>
                  <a:cubicBezTo>
                    <a:pt x="54404" y="125548"/>
                    <a:pt x="54490" y="125541"/>
                    <a:pt x="54579" y="125541"/>
                  </a:cubicBezTo>
                  <a:cubicBezTo>
                    <a:pt x="54685" y="125541"/>
                    <a:pt x="54796" y="125551"/>
                    <a:pt x="54900" y="125551"/>
                  </a:cubicBezTo>
                  <a:cubicBezTo>
                    <a:pt x="55029" y="125545"/>
                    <a:pt x="55158" y="125543"/>
                    <a:pt x="55287" y="125543"/>
                  </a:cubicBezTo>
                  <a:cubicBezTo>
                    <a:pt x="55504" y="125543"/>
                    <a:pt x="55722" y="125549"/>
                    <a:pt x="55940" y="125549"/>
                  </a:cubicBezTo>
                  <a:cubicBezTo>
                    <a:pt x="56348" y="125549"/>
                    <a:pt x="56757" y="125530"/>
                    <a:pt x="57162" y="125420"/>
                  </a:cubicBezTo>
                  <a:cubicBezTo>
                    <a:pt x="57244" y="125396"/>
                    <a:pt x="57330" y="125390"/>
                    <a:pt x="57418" y="125390"/>
                  </a:cubicBezTo>
                  <a:cubicBezTo>
                    <a:pt x="57520" y="125390"/>
                    <a:pt x="57625" y="125398"/>
                    <a:pt x="57727" y="125398"/>
                  </a:cubicBezTo>
                  <a:cubicBezTo>
                    <a:pt x="57753" y="125398"/>
                    <a:pt x="57779" y="125398"/>
                    <a:pt x="57805" y="125396"/>
                  </a:cubicBezTo>
                  <a:cubicBezTo>
                    <a:pt x="57862" y="125396"/>
                    <a:pt x="57919" y="125397"/>
                    <a:pt x="57976" y="125397"/>
                  </a:cubicBezTo>
                  <a:cubicBezTo>
                    <a:pt x="58205" y="125397"/>
                    <a:pt x="58431" y="125389"/>
                    <a:pt x="58650" y="125313"/>
                  </a:cubicBezTo>
                  <a:cubicBezTo>
                    <a:pt x="58805" y="125266"/>
                    <a:pt x="58984" y="125266"/>
                    <a:pt x="59150" y="125266"/>
                  </a:cubicBezTo>
                  <a:cubicBezTo>
                    <a:pt x="59243" y="125262"/>
                    <a:pt x="59336" y="125261"/>
                    <a:pt x="59429" y="125261"/>
                  </a:cubicBezTo>
                  <a:cubicBezTo>
                    <a:pt x="59586" y="125261"/>
                    <a:pt x="59744" y="125264"/>
                    <a:pt x="59902" y="125264"/>
                  </a:cubicBezTo>
                  <a:cubicBezTo>
                    <a:pt x="60263" y="125264"/>
                    <a:pt x="60626" y="125247"/>
                    <a:pt x="60984" y="125135"/>
                  </a:cubicBezTo>
                  <a:cubicBezTo>
                    <a:pt x="61036" y="125116"/>
                    <a:pt x="61093" y="125110"/>
                    <a:pt x="61150" y="125110"/>
                  </a:cubicBezTo>
                  <a:cubicBezTo>
                    <a:pt x="61237" y="125110"/>
                    <a:pt x="61327" y="125123"/>
                    <a:pt x="61413" y="125123"/>
                  </a:cubicBezTo>
                  <a:cubicBezTo>
                    <a:pt x="62008" y="125123"/>
                    <a:pt x="62603" y="125111"/>
                    <a:pt x="63199" y="125111"/>
                  </a:cubicBezTo>
                  <a:cubicBezTo>
                    <a:pt x="63251" y="125111"/>
                    <a:pt x="63304" y="125111"/>
                    <a:pt x="63357" y="125111"/>
                  </a:cubicBezTo>
                  <a:cubicBezTo>
                    <a:pt x="63542" y="125111"/>
                    <a:pt x="63725" y="125104"/>
                    <a:pt x="63901" y="125039"/>
                  </a:cubicBezTo>
                  <a:cubicBezTo>
                    <a:pt x="64008" y="124992"/>
                    <a:pt x="64139" y="124980"/>
                    <a:pt x="64258" y="124980"/>
                  </a:cubicBezTo>
                  <a:cubicBezTo>
                    <a:pt x="64865" y="124956"/>
                    <a:pt x="65485" y="125015"/>
                    <a:pt x="66092" y="124837"/>
                  </a:cubicBezTo>
                  <a:cubicBezTo>
                    <a:pt x="66189" y="124845"/>
                    <a:pt x="66286" y="124849"/>
                    <a:pt x="66383" y="124849"/>
                  </a:cubicBezTo>
                  <a:cubicBezTo>
                    <a:pt x="67050" y="124849"/>
                    <a:pt x="67711" y="124677"/>
                    <a:pt x="68378" y="124677"/>
                  </a:cubicBezTo>
                  <a:cubicBezTo>
                    <a:pt x="68445" y="124677"/>
                    <a:pt x="68513" y="124678"/>
                    <a:pt x="68580" y="124682"/>
                  </a:cubicBezTo>
                  <a:cubicBezTo>
                    <a:pt x="68735" y="124682"/>
                    <a:pt x="68902" y="124634"/>
                    <a:pt x="69056" y="124599"/>
                  </a:cubicBezTo>
                  <a:cubicBezTo>
                    <a:pt x="69205" y="124558"/>
                    <a:pt x="69353" y="124545"/>
                    <a:pt x="69501" y="124545"/>
                  </a:cubicBezTo>
                  <a:close/>
                  <a:moveTo>
                    <a:pt x="42431" y="125684"/>
                  </a:moveTo>
                  <a:cubicBezTo>
                    <a:pt x="42795" y="125684"/>
                    <a:pt x="43160" y="125699"/>
                    <a:pt x="43518" y="125718"/>
                  </a:cubicBezTo>
                  <a:cubicBezTo>
                    <a:pt x="43875" y="125730"/>
                    <a:pt x="43994" y="125908"/>
                    <a:pt x="44018" y="126278"/>
                  </a:cubicBezTo>
                  <a:cubicBezTo>
                    <a:pt x="44018" y="126468"/>
                    <a:pt x="44018" y="126659"/>
                    <a:pt x="44018" y="126849"/>
                  </a:cubicBezTo>
                  <a:lnTo>
                    <a:pt x="44018" y="137993"/>
                  </a:lnTo>
                  <a:cubicBezTo>
                    <a:pt x="44018" y="138187"/>
                    <a:pt x="44134" y="143368"/>
                    <a:pt x="44166" y="144515"/>
                  </a:cubicBezTo>
                  <a:lnTo>
                    <a:pt x="44166" y="144515"/>
                  </a:lnTo>
                  <a:cubicBezTo>
                    <a:pt x="44162" y="144547"/>
                    <a:pt x="44160" y="144580"/>
                    <a:pt x="44160" y="144613"/>
                  </a:cubicBezTo>
                  <a:cubicBezTo>
                    <a:pt x="44149" y="145161"/>
                    <a:pt x="44160" y="145709"/>
                    <a:pt x="44149" y="146256"/>
                  </a:cubicBezTo>
                  <a:cubicBezTo>
                    <a:pt x="44149" y="146613"/>
                    <a:pt x="44089" y="146661"/>
                    <a:pt x="43732" y="146685"/>
                  </a:cubicBezTo>
                  <a:lnTo>
                    <a:pt x="35659" y="146685"/>
                  </a:lnTo>
                  <a:cubicBezTo>
                    <a:pt x="35564" y="146685"/>
                    <a:pt x="35470" y="146683"/>
                    <a:pt x="35376" y="146683"/>
                  </a:cubicBezTo>
                  <a:cubicBezTo>
                    <a:pt x="35117" y="146683"/>
                    <a:pt x="34862" y="146696"/>
                    <a:pt x="34600" y="146792"/>
                  </a:cubicBezTo>
                  <a:cubicBezTo>
                    <a:pt x="34507" y="146825"/>
                    <a:pt x="34404" y="146832"/>
                    <a:pt x="34297" y="146832"/>
                  </a:cubicBezTo>
                  <a:cubicBezTo>
                    <a:pt x="34212" y="146832"/>
                    <a:pt x="34125" y="146828"/>
                    <a:pt x="34040" y="146828"/>
                  </a:cubicBezTo>
                  <a:lnTo>
                    <a:pt x="32254" y="146828"/>
                  </a:lnTo>
                  <a:cubicBezTo>
                    <a:pt x="31826" y="146840"/>
                    <a:pt x="31397" y="146804"/>
                    <a:pt x="30980" y="146935"/>
                  </a:cubicBezTo>
                  <a:cubicBezTo>
                    <a:pt x="30881" y="146968"/>
                    <a:pt x="30774" y="146975"/>
                    <a:pt x="30667" y="146975"/>
                  </a:cubicBezTo>
                  <a:cubicBezTo>
                    <a:pt x="30580" y="146975"/>
                    <a:pt x="30493" y="146971"/>
                    <a:pt x="30409" y="146971"/>
                  </a:cubicBezTo>
                  <a:lnTo>
                    <a:pt x="27694" y="146971"/>
                  </a:lnTo>
                  <a:cubicBezTo>
                    <a:pt x="27637" y="146972"/>
                    <a:pt x="27579" y="146972"/>
                    <a:pt x="27521" y="146972"/>
                  </a:cubicBezTo>
                  <a:cubicBezTo>
                    <a:pt x="27378" y="146972"/>
                    <a:pt x="27235" y="146970"/>
                    <a:pt x="27091" y="146970"/>
                  </a:cubicBezTo>
                  <a:cubicBezTo>
                    <a:pt x="26752" y="146970"/>
                    <a:pt x="26411" y="146985"/>
                    <a:pt x="26075" y="147090"/>
                  </a:cubicBezTo>
                  <a:cubicBezTo>
                    <a:pt x="25997" y="147113"/>
                    <a:pt x="25914" y="147119"/>
                    <a:pt x="25829" y="147119"/>
                  </a:cubicBezTo>
                  <a:cubicBezTo>
                    <a:pt x="25744" y="147119"/>
                    <a:pt x="25658" y="147113"/>
                    <a:pt x="25575" y="147113"/>
                  </a:cubicBezTo>
                  <a:lnTo>
                    <a:pt x="23503" y="147113"/>
                  </a:lnTo>
                  <a:cubicBezTo>
                    <a:pt x="23447" y="147115"/>
                    <a:pt x="23391" y="147115"/>
                    <a:pt x="23334" y="147115"/>
                  </a:cubicBezTo>
                  <a:cubicBezTo>
                    <a:pt x="23195" y="147115"/>
                    <a:pt x="23057" y="147112"/>
                    <a:pt x="22918" y="147112"/>
                  </a:cubicBezTo>
                  <a:cubicBezTo>
                    <a:pt x="22590" y="147112"/>
                    <a:pt x="22265" y="147128"/>
                    <a:pt x="21943" y="147233"/>
                  </a:cubicBezTo>
                  <a:cubicBezTo>
                    <a:pt x="21866" y="147253"/>
                    <a:pt x="21784" y="147258"/>
                    <a:pt x="21701" y="147258"/>
                  </a:cubicBezTo>
                  <a:cubicBezTo>
                    <a:pt x="21623" y="147258"/>
                    <a:pt x="21543" y="147254"/>
                    <a:pt x="21464" y="147254"/>
                  </a:cubicBezTo>
                  <a:cubicBezTo>
                    <a:pt x="21433" y="147254"/>
                    <a:pt x="21402" y="147254"/>
                    <a:pt x="21372" y="147256"/>
                  </a:cubicBezTo>
                  <a:cubicBezTo>
                    <a:pt x="21267" y="147262"/>
                    <a:pt x="21162" y="147264"/>
                    <a:pt x="21056" y="147264"/>
                  </a:cubicBezTo>
                  <a:cubicBezTo>
                    <a:pt x="20788" y="147264"/>
                    <a:pt x="20519" y="147251"/>
                    <a:pt x="20249" y="147251"/>
                  </a:cubicBezTo>
                  <a:cubicBezTo>
                    <a:pt x="19961" y="147251"/>
                    <a:pt x="19672" y="147266"/>
                    <a:pt x="19384" y="147328"/>
                  </a:cubicBezTo>
                  <a:cubicBezTo>
                    <a:pt x="19370" y="147331"/>
                    <a:pt x="19355" y="147333"/>
                    <a:pt x="19342" y="147333"/>
                  </a:cubicBezTo>
                  <a:cubicBezTo>
                    <a:pt x="19262" y="147333"/>
                    <a:pt x="19191" y="147276"/>
                    <a:pt x="19181" y="147185"/>
                  </a:cubicBezTo>
                  <a:cubicBezTo>
                    <a:pt x="19169" y="147066"/>
                    <a:pt x="19157" y="146947"/>
                    <a:pt x="19157" y="146828"/>
                  </a:cubicBezTo>
                  <a:cubicBezTo>
                    <a:pt x="19157" y="146351"/>
                    <a:pt x="19157" y="145875"/>
                    <a:pt x="19157" y="145399"/>
                  </a:cubicBezTo>
                  <a:cubicBezTo>
                    <a:pt x="19157" y="145137"/>
                    <a:pt x="19157" y="144887"/>
                    <a:pt x="19074" y="144625"/>
                  </a:cubicBezTo>
                  <a:cubicBezTo>
                    <a:pt x="19014" y="144423"/>
                    <a:pt x="19026" y="144196"/>
                    <a:pt x="19026" y="143982"/>
                  </a:cubicBezTo>
                  <a:cubicBezTo>
                    <a:pt x="19014" y="142911"/>
                    <a:pt x="19014" y="141851"/>
                    <a:pt x="19014" y="140779"/>
                  </a:cubicBezTo>
                  <a:cubicBezTo>
                    <a:pt x="19014" y="140351"/>
                    <a:pt x="19050" y="139922"/>
                    <a:pt x="18907" y="139505"/>
                  </a:cubicBezTo>
                  <a:cubicBezTo>
                    <a:pt x="18848" y="139351"/>
                    <a:pt x="18884" y="139172"/>
                    <a:pt x="18884" y="139005"/>
                  </a:cubicBezTo>
                  <a:cubicBezTo>
                    <a:pt x="18872" y="135052"/>
                    <a:pt x="18872" y="131100"/>
                    <a:pt x="18872" y="127159"/>
                  </a:cubicBezTo>
                  <a:cubicBezTo>
                    <a:pt x="18872" y="126409"/>
                    <a:pt x="18884" y="126397"/>
                    <a:pt x="19610" y="126397"/>
                  </a:cubicBezTo>
                  <a:lnTo>
                    <a:pt x="24325" y="126397"/>
                  </a:lnTo>
                  <a:cubicBezTo>
                    <a:pt x="24634" y="126397"/>
                    <a:pt x="24944" y="126397"/>
                    <a:pt x="25241" y="126313"/>
                  </a:cubicBezTo>
                  <a:cubicBezTo>
                    <a:pt x="25491" y="126242"/>
                    <a:pt x="25765" y="126266"/>
                    <a:pt x="26027" y="126254"/>
                  </a:cubicBezTo>
                  <a:cubicBezTo>
                    <a:pt x="26107" y="126250"/>
                    <a:pt x="26188" y="126249"/>
                    <a:pt x="26269" y="126249"/>
                  </a:cubicBezTo>
                  <a:cubicBezTo>
                    <a:pt x="26420" y="126249"/>
                    <a:pt x="26573" y="126253"/>
                    <a:pt x="26726" y="126253"/>
                  </a:cubicBezTo>
                  <a:cubicBezTo>
                    <a:pt x="27035" y="126253"/>
                    <a:pt x="27347" y="126236"/>
                    <a:pt x="27658" y="126135"/>
                  </a:cubicBezTo>
                  <a:cubicBezTo>
                    <a:pt x="27725" y="126116"/>
                    <a:pt x="27797" y="126110"/>
                    <a:pt x="27873" y="126110"/>
                  </a:cubicBezTo>
                  <a:cubicBezTo>
                    <a:pt x="27985" y="126110"/>
                    <a:pt x="28104" y="126123"/>
                    <a:pt x="28218" y="126123"/>
                  </a:cubicBezTo>
                  <a:cubicBezTo>
                    <a:pt x="29718" y="126111"/>
                    <a:pt x="31218" y="126111"/>
                    <a:pt x="32719" y="126111"/>
                  </a:cubicBezTo>
                  <a:cubicBezTo>
                    <a:pt x="32779" y="126111"/>
                    <a:pt x="32840" y="126111"/>
                    <a:pt x="32900" y="126111"/>
                  </a:cubicBezTo>
                  <a:cubicBezTo>
                    <a:pt x="33173" y="126111"/>
                    <a:pt x="33444" y="126103"/>
                    <a:pt x="33707" y="126016"/>
                  </a:cubicBezTo>
                  <a:cubicBezTo>
                    <a:pt x="33806" y="125983"/>
                    <a:pt x="33913" y="125975"/>
                    <a:pt x="34020" y="125975"/>
                  </a:cubicBezTo>
                  <a:cubicBezTo>
                    <a:pt x="34107" y="125975"/>
                    <a:pt x="34194" y="125980"/>
                    <a:pt x="34278" y="125980"/>
                  </a:cubicBezTo>
                  <a:cubicBezTo>
                    <a:pt x="34600" y="125974"/>
                    <a:pt x="34921" y="125974"/>
                    <a:pt x="35243" y="125974"/>
                  </a:cubicBezTo>
                  <a:cubicBezTo>
                    <a:pt x="35564" y="125974"/>
                    <a:pt x="35886" y="125974"/>
                    <a:pt x="36207" y="125968"/>
                  </a:cubicBezTo>
                  <a:cubicBezTo>
                    <a:pt x="36350" y="125968"/>
                    <a:pt x="36492" y="125972"/>
                    <a:pt x="36633" y="125972"/>
                  </a:cubicBezTo>
                  <a:cubicBezTo>
                    <a:pt x="36915" y="125972"/>
                    <a:pt x="37195" y="125956"/>
                    <a:pt x="37481" y="125861"/>
                  </a:cubicBezTo>
                  <a:cubicBezTo>
                    <a:pt x="37546" y="125834"/>
                    <a:pt x="37618" y="125826"/>
                    <a:pt x="37694" y="125826"/>
                  </a:cubicBezTo>
                  <a:cubicBezTo>
                    <a:pt x="37784" y="125826"/>
                    <a:pt x="37878" y="125837"/>
                    <a:pt x="37969" y="125837"/>
                  </a:cubicBezTo>
                  <a:cubicBezTo>
                    <a:pt x="38350" y="125831"/>
                    <a:pt x="38731" y="125831"/>
                    <a:pt x="39112" y="125831"/>
                  </a:cubicBezTo>
                  <a:cubicBezTo>
                    <a:pt x="39493" y="125831"/>
                    <a:pt x="39874" y="125831"/>
                    <a:pt x="40255" y="125825"/>
                  </a:cubicBezTo>
                  <a:cubicBezTo>
                    <a:pt x="40660" y="125825"/>
                    <a:pt x="41053" y="125777"/>
                    <a:pt x="41458" y="125730"/>
                  </a:cubicBezTo>
                  <a:cubicBezTo>
                    <a:pt x="41779" y="125696"/>
                    <a:pt x="42105" y="125684"/>
                    <a:pt x="42431" y="125684"/>
                  </a:cubicBezTo>
                  <a:close/>
                  <a:moveTo>
                    <a:pt x="136577" y="123110"/>
                  </a:moveTo>
                  <a:cubicBezTo>
                    <a:pt x="140268" y="123122"/>
                    <a:pt x="143959" y="123122"/>
                    <a:pt x="147638" y="123122"/>
                  </a:cubicBezTo>
                  <a:cubicBezTo>
                    <a:pt x="147765" y="123122"/>
                    <a:pt x="147892" y="123117"/>
                    <a:pt x="148019" y="123117"/>
                  </a:cubicBezTo>
                  <a:cubicBezTo>
                    <a:pt x="148082" y="123117"/>
                    <a:pt x="148146" y="123118"/>
                    <a:pt x="148209" y="123122"/>
                  </a:cubicBezTo>
                  <a:cubicBezTo>
                    <a:pt x="148471" y="123146"/>
                    <a:pt x="148531" y="123206"/>
                    <a:pt x="148554" y="123480"/>
                  </a:cubicBezTo>
                  <a:cubicBezTo>
                    <a:pt x="148566" y="123670"/>
                    <a:pt x="148554" y="123861"/>
                    <a:pt x="148554" y="124051"/>
                  </a:cubicBezTo>
                  <a:cubicBezTo>
                    <a:pt x="148554" y="126718"/>
                    <a:pt x="148554" y="129385"/>
                    <a:pt x="148566" y="132052"/>
                  </a:cubicBezTo>
                  <a:cubicBezTo>
                    <a:pt x="148566" y="132409"/>
                    <a:pt x="148543" y="132755"/>
                    <a:pt x="148662" y="133112"/>
                  </a:cubicBezTo>
                  <a:cubicBezTo>
                    <a:pt x="148721" y="133278"/>
                    <a:pt x="148697" y="133481"/>
                    <a:pt x="148697" y="133671"/>
                  </a:cubicBezTo>
                  <a:cubicBezTo>
                    <a:pt x="148697" y="134338"/>
                    <a:pt x="148697" y="135005"/>
                    <a:pt x="148709" y="135672"/>
                  </a:cubicBezTo>
                  <a:cubicBezTo>
                    <a:pt x="148709" y="136112"/>
                    <a:pt x="148662" y="136565"/>
                    <a:pt x="148816" y="137005"/>
                  </a:cubicBezTo>
                  <a:cubicBezTo>
                    <a:pt x="148864" y="137160"/>
                    <a:pt x="148840" y="137338"/>
                    <a:pt x="148840" y="137505"/>
                  </a:cubicBezTo>
                  <a:cubicBezTo>
                    <a:pt x="148840" y="138100"/>
                    <a:pt x="148840" y="138696"/>
                    <a:pt x="148840" y="139291"/>
                  </a:cubicBezTo>
                  <a:cubicBezTo>
                    <a:pt x="148852" y="139601"/>
                    <a:pt x="148828" y="139910"/>
                    <a:pt x="148935" y="140208"/>
                  </a:cubicBezTo>
                  <a:cubicBezTo>
                    <a:pt x="148995" y="140363"/>
                    <a:pt x="148983" y="140541"/>
                    <a:pt x="148983" y="140708"/>
                  </a:cubicBezTo>
                  <a:cubicBezTo>
                    <a:pt x="148983" y="142887"/>
                    <a:pt x="148983" y="145077"/>
                    <a:pt x="148983" y="147268"/>
                  </a:cubicBezTo>
                  <a:cubicBezTo>
                    <a:pt x="148983" y="147435"/>
                    <a:pt x="149019" y="147602"/>
                    <a:pt x="148864" y="147768"/>
                  </a:cubicBezTo>
                  <a:cubicBezTo>
                    <a:pt x="148447" y="147661"/>
                    <a:pt x="147995" y="147697"/>
                    <a:pt x="147554" y="147685"/>
                  </a:cubicBezTo>
                  <a:cubicBezTo>
                    <a:pt x="147512" y="147685"/>
                    <a:pt x="147469" y="147686"/>
                    <a:pt x="147426" y="147686"/>
                  </a:cubicBezTo>
                  <a:cubicBezTo>
                    <a:pt x="147275" y="147686"/>
                    <a:pt x="147122" y="147678"/>
                    <a:pt x="146983" y="147614"/>
                  </a:cubicBezTo>
                  <a:cubicBezTo>
                    <a:pt x="146825" y="147549"/>
                    <a:pt x="146661" y="147541"/>
                    <a:pt x="146495" y="147541"/>
                  </a:cubicBezTo>
                  <a:cubicBezTo>
                    <a:pt x="146447" y="147541"/>
                    <a:pt x="146399" y="147542"/>
                    <a:pt x="146352" y="147542"/>
                  </a:cubicBezTo>
                  <a:cubicBezTo>
                    <a:pt x="146269" y="147542"/>
                    <a:pt x="146187" y="147544"/>
                    <a:pt x="146104" y="147544"/>
                  </a:cubicBezTo>
                  <a:cubicBezTo>
                    <a:pt x="145878" y="147544"/>
                    <a:pt x="145653" y="147531"/>
                    <a:pt x="145435" y="147435"/>
                  </a:cubicBezTo>
                  <a:cubicBezTo>
                    <a:pt x="145391" y="147417"/>
                    <a:pt x="145335" y="147406"/>
                    <a:pt x="145285" y="147406"/>
                  </a:cubicBezTo>
                  <a:cubicBezTo>
                    <a:pt x="145266" y="147406"/>
                    <a:pt x="145249" y="147408"/>
                    <a:pt x="145233" y="147411"/>
                  </a:cubicBezTo>
                  <a:cubicBezTo>
                    <a:pt x="145135" y="147415"/>
                    <a:pt x="145037" y="147417"/>
                    <a:pt x="144939" y="147417"/>
                  </a:cubicBezTo>
                  <a:cubicBezTo>
                    <a:pt x="143944" y="147417"/>
                    <a:pt x="142956" y="147236"/>
                    <a:pt x="141961" y="147236"/>
                  </a:cubicBezTo>
                  <a:cubicBezTo>
                    <a:pt x="141841" y="147236"/>
                    <a:pt x="141721" y="147239"/>
                    <a:pt x="141601" y="147244"/>
                  </a:cubicBezTo>
                  <a:cubicBezTo>
                    <a:pt x="141404" y="147258"/>
                    <a:pt x="141205" y="147270"/>
                    <a:pt x="141005" y="147270"/>
                  </a:cubicBezTo>
                  <a:cubicBezTo>
                    <a:pt x="140687" y="147270"/>
                    <a:pt x="140368" y="147240"/>
                    <a:pt x="140053" y="147137"/>
                  </a:cubicBezTo>
                  <a:cubicBezTo>
                    <a:pt x="139986" y="147117"/>
                    <a:pt x="139915" y="147112"/>
                    <a:pt x="139842" y="147112"/>
                  </a:cubicBezTo>
                  <a:cubicBezTo>
                    <a:pt x="139773" y="147112"/>
                    <a:pt x="139703" y="147116"/>
                    <a:pt x="139634" y="147116"/>
                  </a:cubicBezTo>
                  <a:cubicBezTo>
                    <a:pt x="139607" y="147116"/>
                    <a:pt x="139580" y="147115"/>
                    <a:pt x="139553" y="147113"/>
                  </a:cubicBezTo>
                  <a:cubicBezTo>
                    <a:pt x="139413" y="147108"/>
                    <a:pt x="139272" y="147106"/>
                    <a:pt x="139131" y="147106"/>
                  </a:cubicBezTo>
                  <a:cubicBezTo>
                    <a:pt x="138824" y="147106"/>
                    <a:pt x="138517" y="147115"/>
                    <a:pt x="138210" y="147115"/>
                  </a:cubicBezTo>
                  <a:cubicBezTo>
                    <a:pt x="137731" y="147115"/>
                    <a:pt x="137254" y="147093"/>
                    <a:pt x="136779" y="146982"/>
                  </a:cubicBezTo>
                  <a:cubicBezTo>
                    <a:pt x="136697" y="146962"/>
                    <a:pt x="136610" y="146956"/>
                    <a:pt x="136522" y="146956"/>
                  </a:cubicBezTo>
                  <a:cubicBezTo>
                    <a:pt x="136378" y="146956"/>
                    <a:pt x="136228" y="146972"/>
                    <a:pt x="136081" y="146972"/>
                  </a:cubicBezTo>
                  <a:cubicBezTo>
                    <a:pt x="136055" y="146972"/>
                    <a:pt x="136030" y="146972"/>
                    <a:pt x="136005" y="146971"/>
                  </a:cubicBezTo>
                  <a:cubicBezTo>
                    <a:pt x="135938" y="146969"/>
                    <a:pt x="135871" y="146968"/>
                    <a:pt x="135804" y="146968"/>
                  </a:cubicBezTo>
                  <a:cubicBezTo>
                    <a:pt x="135733" y="146968"/>
                    <a:pt x="135661" y="146969"/>
                    <a:pt x="135590" y="146969"/>
                  </a:cubicBezTo>
                  <a:cubicBezTo>
                    <a:pt x="135277" y="146969"/>
                    <a:pt x="134966" y="146959"/>
                    <a:pt x="134660" y="146852"/>
                  </a:cubicBezTo>
                  <a:cubicBezTo>
                    <a:pt x="134582" y="146828"/>
                    <a:pt x="134499" y="146822"/>
                    <a:pt x="134414" y="146822"/>
                  </a:cubicBezTo>
                  <a:cubicBezTo>
                    <a:pt x="134329" y="146822"/>
                    <a:pt x="134243" y="146828"/>
                    <a:pt x="134160" y="146828"/>
                  </a:cubicBezTo>
                  <a:lnTo>
                    <a:pt x="132517" y="146828"/>
                  </a:lnTo>
                  <a:cubicBezTo>
                    <a:pt x="132219" y="146828"/>
                    <a:pt x="131910" y="146828"/>
                    <a:pt x="131600" y="146732"/>
                  </a:cubicBezTo>
                  <a:cubicBezTo>
                    <a:pt x="131464" y="146690"/>
                    <a:pt x="131310" y="146684"/>
                    <a:pt x="131154" y="146684"/>
                  </a:cubicBezTo>
                  <a:cubicBezTo>
                    <a:pt x="131092" y="146684"/>
                    <a:pt x="131030" y="146685"/>
                    <a:pt x="130969" y="146685"/>
                  </a:cubicBezTo>
                  <a:lnTo>
                    <a:pt x="127469" y="146685"/>
                  </a:lnTo>
                  <a:cubicBezTo>
                    <a:pt x="127195" y="146685"/>
                    <a:pt x="126909" y="146685"/>
                    <a:pt x="126623" y="146601"/>
                  </a:cubicBezTo>
                  <a:cubicBezTo>
                    <a:pt x="126456" y="146542"/>
                    <a:pt x="126254" y="146554"/>
                    <a:pt x="126064" y="146542"/>
                  </a:cubicBezTo>
                  <a:cubicBezTo>
                    <a:pt x="125746" y="146542"/>
                    <a:pt x="125429" y="146537"/>
                    <a:pt x="125111" y="146537"/>
                  </a:cubicBezTo>
                  <a:cubicBezTo>
                    <a:pt x="124952" y="146537"/>
                    <a:pt x="124794" y="146538"/>
                    <a:pt x="124635" y="146542"/>
                  </a:cubicBezTo>
                  <a:cubicBezTo>
                    <a:pt x="124601" y="146544"/>
                    <a:pt x="124568" y="146545"/>
                    <a:pt x="124535" y="146545"/>
                  </a:cubicBezTo>
                  <a:cubicBezTo>
                    <a:pt x="124229" y="146545"/>
                    <a:pt x="123949" y="146452"/>
                    <a:pt x="123659" y="146387"/>
                  </a:cubicBezTo>
                  <a:cubicBezTo>
                    <a:pt x="123492" y="146351"/>
                    <a:pt x="123432" y="146232"/>
                    <a:pt x="123420" y="146078"/>
                  </a:cubicBezTo>
                  <a:cubicBezTo>
                    <a:pt x="123420" y="145887"/>
                    <a:pt x="123420" y="145697"/>
                    <a:pt x="123420" y="145506"/>
                  </a:cubicBezTo>
                  <a:cubicBezTo>
                    <a:pt x="123420" y="141315"/>
                    <a:pt x="123420" y="137136"/>
                    <a:pt x="123420" y="132945"/>
                  </a:cubicBezTo>
                  <a:cubicBezTo>
                    <a:pt x="123420" y="132564"/>
                    <a:pt x="123397" y="132195"/>
                    <a:pt x="123528" y="131814"/>
                  </a:cubicBezTo>
                  <a:cubicBezTo>
                    <a:pt x="123587" y="131647"/>
                    <a:pt x="123563" y="131445"/>
                    <a:pt x="123563" y="131254"/>
                  </a:cubicBezTo>
                  <a:cubicBezTo>
                    <a:pt x="123563" y="130516"/>
                    <a:pt x="123563" y="129778"/>
                    <a:pt x="123563" y="129040"/>
                  </a:cubicBezTo>
                  <a:cubicBezTo>
                    <a:pt x="123563" y="128683"/>
                    <a:pt x="123539" y="128325"/>
                    <a:pt x="123670" y="127980"/>
                  </a:cubicBezTo>
                  <a:cubicBezTo>
                    <a:pt x="123730" y="127813"/>
                    <a:pt x="123706" y="127599"/>
                    <a:pt x="123706" y="127409"/>
                  </a:cubicBezTo>
                  <a:cubicBezTo>
                    <a:pt x="123706" y="126278"/>
                    <a:pt x="123706" y="125135"/>
                    <a:pt x="123706" y="123992"/>
                  </a:cubicBezTo>
                  <a:cubicBezTo>
                    <a:pt x="123706" y="123825"/>
                    <a:pt x="123706" y="123658"/>
                    <a:pt x="123706" y="123491"/>
                  </a:cubicBezTo>
                  <a:cubicBezTo>
                    <a:pt x="123730" y="123206"/>
                    <a:pt x="123789" y="123146"/>
                    <a:pt x="124051" y="123122"/>
                  </a:cubicBezTo>
                  <a:lnTo>
                    <a:pt x="130826" y="123122"/>
                  </a:lnTo>
                  <a:cubicBezTo>
                    <a:pt x="131092" y="123159"/>
                    <a:pt x="131358" y="123181"/>
                    <a:pt x="131623" y="123181"/>
                  </a:cubicBezTo>
                  <a:cubicBezTo>
                    <a:pt x="131870" y="123181"/>
                    <a:pt x="132116" y="123162"/>
                    <a:pt x="132362" y="123122"/>
                  </a:cubicBezTo>
                  <a:cubicBezTo>
                    <a:pt x="132405" y="123117"/>
                    <a:pt x="132448" y="123115"/>
                    <a:pt x="132491" y="123115"/>
                  </a:cubicBezTo>
                  <a:cubicBezTo>
                    <a:pt x="132638" y="123115"/>
                    <a:pt x="132786" y="123142"/>
                    <a:pt x="132933" y="123170"/>
                  </a:cubicBezTo>
                  <a:cubicBezTo>
                    <a:pt x="133189" y="123236"/>
                    <a:pt x="133445" y="123268"/>
                    <a:pt x="133703" y="123268"/>
                  </a:cubicBezTo>
                  <a:cubicBezTo>
                    <a:pt x="133960" y="123268"/>
                    <a:pt x="134219" y="123236"/>
                    <a:pt x="134481" y="123170"/>
                  </a:cubicBezTo>
                  <a:cubicBezTo>
                    <a:pt x="134561" y="123152"/>
                    <a:pt x="134654" y="123121"/>
                    <a:pt x="134740" y="123121"/>
                  </a:cubicBezTo>
                  <a:cubicBezTo>
                    <a:pt x="134770" y="123121"/>
                    <a:pt x="134799" y="123125"/>
                    <a:pt x="134827" y="123134"/>
                  </a:cubicBezTo>
                  <a:cubicBezTo>
                    <a:pt x="135004" y="123185"/>
                    <a:pt x="135182" y="123203"/>
                    <a:pt x="135359" y="123203"/>
                  </a:cubicBezTo>
                  <a:cubicBezTo>
                    <a:pt x="135765" y="123203"/>
                    <a:pt x="136171" y="123110"/>
                    <a:pt x="136577" y="123110"/>
                  </a:cubicBezTo>
                  <a:close/>
                  <a:moveTo>
                    <a:pt x="149590" y="123105"/>
                  </a:moveTo>
                  <a:cubicBezTo>
                    <a:pt x="149701" y="123105"/>
                    <a:pt x="149813" y="123110"/>
                    <a:pt x="149924" y="123110"/>
                  </a:cubicBezTo>
                  <a:lnTo>
                    <a:pt x="156067" y="123110"/>
                  </a:lnTo>
                  <a:cubicBezTo>
                    <a:pt x="156124" y="123110"/>
                    <a:pt x="156181" y="123110"/>
                    <a:pt x="156238" y="123110"/>
                  </a:cubicBezTo>
                  <a:cubicBezTo>
                    <a:pt x="156463" y="123110"/>
                    <a:pt x="156684" y="123118"/>
                    <a:pt x="156913" y="123194"/>
                  </a:cubicBezTo>
                  <a:cubicBezTo>
                    <a:pt x="157032" y="123236"/>
                    <a:pt x="157169" y="123242"/>
                    <a:pt x="157307" y="123242"/>
                  </a:cubicBezTo>
                  <a:cubicBezTo>
                    <a:pt x="157362" y="123242"/>
                    <a:pt x="157418" y="123241"/>
                    <a:pt x="157472" y="123241"/>
                  </a:cubicBezTo>
                  <a:cubicBezTo>
                    <a:pt x="157829" y="123247"/>
                    <a:pt x="158187" y="123247"/>
                    <a:pt x="158544" y="123247"/>
                  </a:cubicBezTo>
                  <a:cubicBezTo>
                    <a:pt x="158901" y="123247"/>
                    <a:pt x="159258" y="123247"/>
                    <a:pt x="159615" y="123253"/>
                  </a:cubicBezTo>
                  <a:cubicBezTo>
                    <a:pt x="159774" y="123253"/>
                    <a:pt x="159933" y="123249"/>
                    <a:pt x="160091" y="123249"/>
                  </a:cubicBezTo>
                  <a:cubicBezTo>
                    <a:pt x="160408" y="123249"/>
                    <a:pt x="160723" y="123265"/>
                    <a:pt x="161032" y="123361"/>
                  </a:cubicBezTo>
                  <a:cubicBezTo>
                    <a:pt x="161113" y="123388"/>
                    <a:pt x="161200" y="123395"/>
                    <a:pt x="161287" y="123395"/>
                  </a:cubicBezTo>
                  <a:cubicBezTo>
                    <a:pt x="161392" y="123395"/>
                    <a:pt x="161500" y="123384"/>
                    <a:pt x="161604" y="123384"/>
                  </a:cubicBezTo>
                  <a:cubicBezTo>
                    <a:pt x="163152" y="123384"/>
                    <a:pt x="164699" y="123384"/>
                    <a:pt x="166247" y="123396"/>
                  </a:cubicBezTo>
                  <a:cubicBezTo>
                    <a:pt x="166306" y="123396"/>
                    <a:pt x="166364" y="123396"/>
                    <a:pt x="166424" y="123396"/>
                  </a:cubicBezTo>
                  <a:cubicBezTo>
                    <a:pt x="166690" y="123396"/>
                    <a:pt x="166963" y="123404"/>
                    <a:pt x="167235" y="123491"/>
                  </a:cubicBezTo>
                  <a:cubicBezTo>
                    <a:pt x="167341" y="123525"/>
                    <a:pt x="167458" y="123532"/>
                    <a:pt x="167578" y="123532"/>
                  </a:cubicBezTo>
                  <a:cubicBezTo>
                    <a:pt x="167674" y="123532"/>
                    <a:pt x="167771" y="123527"/>
                    <a:pt x="167866" y="123527"/>
                  </a:cubicBezTo>
                  <a:cubicBezTo>
                    <a:pt x="169152" y="123527"/>
                    <a:pt x="170438" y="123527"/>
                    <a:pt x="171724" y="123539"/>
                  </a:cubicBezTo>
                  <a:cubicBezTo>
                    <a:pt x="171915" y="123539"/>
                    <a:pt x="172105" y="123539"/>
                    <a:pt x="172296" y="123551"/>
                  </a:cubicBezTo>
                  <a:cubicBezTo>
                    <a:pt x="172427" y="123563"/>
                    <a:pt x="172510" y="123658"/>
                    <a:pt x="172522" y="123789"/>
                  </a:cubicBezTo>
                  <a:cubicBezTo>
                    <a:pt x="172534" y="123956"/>
                    <a:pt x="172534" y="124123"/>
                    <a:pt x="172534" y="124289"/>
                  </a:cubicBezTo>
                  <a:lnTo>
                    <a:pt x="172534" y="135136"/>
                  </a:lnTo>
                  <a:cubicBezTo>
                    <a:pt x="172534" y="135279"/>
                    <a:pt x="172557" y="135433"/>
                    <a:pt x="172522" y="135564"/>
                  </a:cubicBezTo>
                  <a:cubicBezTo>
                    <a:pt x="172331" y="136148"/>
                    <a:pt x="172403" y="136743"/>
                    <a:pt x="172403" y="137338"/>
                  </a:cubicBezTo>
                  <a:cubicBezTo>
                    <a:pt x="172391" y="140886"/>
                    <a:pt x="172403" y="144423"/>
                    <a:pt x="172403" y="147971"/>
                  </a:cubicBezTo>
                  <a:cubicBezTo>
                    <a:pt x="172403" y="148805"/>
                    <a:pt x="172437" y="148816"/>
                    <a:pt x="171660" y="148816"/>
                  </a:cubicBezTo>
                  <a:cubicBezTo>
                    <a:pt x="171638" y="148816"/>
                    <a:pt x="171616" y="148816"/>
                    <a:pt x="171593" y="148816"/>
                  </a:cubicBezTo>
                  <a:cubicBezTo>
                    <a:pt x="171474" y="148813"/>
                    <a:pt x="171356" y="148812"/>
                    <a:pt x="171237" y="148812"/>
                  </a:cubicBezTo>
                  <a:cubicBezTo>
                    <a:pt x="171025" y="148812"/>
                    <a:pt x="170814" y="148815"/>
                    <a:pt x="170602" y="148815"/>
                  </a:cubicBezTo>
                  <a:cubicBezTo>
                    <a:pt x="170408" y="148815"/>
                    <a:pt x="170215" y="148813"/>
                    <a:pt x="170021" y="148804"/>
                  </a:cubicBezTo>
                  <a:cubicBezTo>
                    <a:pt x="169691" y="148794"/>
                    <a:pt x="164997" y="148618"/>
                    <a:pt x="163051" y="148618"/>
                  </a:cubicBezTo>
                  <a:cubicBezTo>
                    <a:pt x="162783" y="148618"/>
                    <a:pt x="162567" y="148622"/>
                    <a:pt x="162422" y="148629"/>
                  </a:cubicBezTo>
                  <a:lnTo>
                    <a:pt x="162422" y="148629"/>
                  </a:lnTo>
                  <a:cubicBezTo>
                    <a:pt x="162329" y="148620"/>
                    <a:pt x="162238" y="148614"/>
                    <a:pt x="162151" y="148602"/>
                  </a:cubicBezTo>
                  <a:cubicBezTo>
                    <a:pt x="161606" y="148532"/>
                    <a:pt x="154551" y="148089"/>
                    <a:pt x="153670" y="148089"/>
                  </a:cubicBezTo>
                  <a:cubicBezTo>
                    <a:pt x="153647" y="148089"/>
                    <a:pt x="153629" y="148089"/>
                    <a:pt x="153615" y="148090"/>
                  </a:cubicBezTo>
                  <a:cubicBezTo>
                    <a:pt x="153565" y="148092"/>
                    <a:pt x="153516" y="148094"/>
                    <a:pt x="153467" y="148094"/>
                  </a:cubicBezTo>
                  <a:cubicBezTo>
                    <a:pt x="153278" y="148094"/>
                    <a:pt x="153092" y="148073"/>
                    <a:pt x="152912" y="148006"/>
                  </a:cubicBezTo>
                  <a:cubicBezTo>
                    <a:pt x="152761" y="147954"/>
                    <a:pt x="152602" y="147937"/>
                    <a:pt x="152442" y="147937"/>
                  </a:cubicBezTo>
                  <a:cubicBezTo>
                    <a:pt x="152313" y="147937"/>
                    <a:pt x="152183" y="147948"/>
                    <a:pt x="152055" y="147959"/>
                  </a:cubicBezTo>
                  <a:cubicBezTo>
                    <a:pt x="151949" y="147968"/>
                    <a:pt x="151844" y="147971"/>
                    <a:pt x="151739" y="147971"/>
                  </a:cubicBezTo>
                  <a:cubicBezTo>
                    <a:pt x="151133" y="147971"/>
                    <a:pt x="150534" y="147843"/>
                    <a:pt x="149936" y="147792"/>
                  </a:cubicBezTo>
                  <a:cubicBezTo>
                    <a:pt x="149805" y="147792"/>
                    <a:pt x="149709" y="147709"/>
                    <a:pt x="149697" y="147566"/>
                  </a:cubicBezTo>
                  <a:cubicBezTo>
                    <a:pt x="149686" y="147387"/>
                    <a:pt x="149686" y="147197"/>
                    <a:pt x="149686" y="147006"/>
                  </a:cubicBezTo>
                  <a:cubicBezTo>
                    <a:pt x="149686" y="145197"/>
                    <a:pt x="149686" y="143387"/>
                    <a:pt x="149686" y="141577"/>
                  </a:cubicBezTo>
                  <a:cubicBezTo>
                    <a:pt x="149686" y="141291"/>
                    <a:pt x="149686" y="141006"/>
                    <a:pt x="149590" y="140732"/>
                  </a:cubicBezTo>
                  <a:cubicBezTo>
                    <a:pt x="149531" y="140553"/>
                    <a:pt x="149543" y="140351"/>
                    <a:pt x="149543" y="140160"/>
                  </a:cubicBezTo>
                  <a:cubicBezTo>
                    <a:pt x="149543" y="139541"/>
                    <a:pt x="149543" y="138922"/>
                    <a:pt x="149543" y="138303"/>
                  </a:cubicBezTo>
                  <a:cubicBezTo>
                    <a:pt x="149531" y="137958"/>
                    <a:pt x="149555" y="137600"/>
                    <a:pt x="149436" y="137255"/>
                  </a:cubicBezTo>
                  <a:cubicBezTo>
                    <a:pt x="149376" y="137100"/>
                    <a:pt x="149400" y="136922"/>
                    <a:pt x="149400" y="136755"/>
                  </a:cubicBezTo>
                  <a:cubicBezTo>
                    <a:pt x="149400" y="136279"/>
                    <a:pt x="149400" y="135803"/>
                    <a:pt x="149400" y="135326"/>
                  </a:cubicBezTo>
                  <a:cubicBezTo>
                    <a:pt x="149400" y="135183"/>
                    <a:pt x="149424" y="135041"/>
                    <a:pt x="149388" y="134898"/>
                  </a:cubicBezTo>
                  <a:cubicBezTo>
                    <a:pt x="149126" y="133576"/>
                    <a:pt x="149316" y="132243"/>
                    <a:pt x="149257" y="130921"/>
                  </a:cubicBezTo>
                  <a:cubicBezTo>
                    <a:pt x="149233" y="130492"/>
                    <a:pt x="149281" y="130064"/>
                    <a:pt x="149138" y="129647"/>
                  </a:cubicBezTo>
                  <a:cubicBezTo>
                    <a:pt x="149090" y="129492"/>
                    <a:pt x="149114" y="129314"/>
                    <a:pt x="149114" y="129147"/>
                  </a:cubicBezTo>
                  <a:lnTo>
                    <a:pt x="149114" y="123789"/>
                  </a:lnTo>
                  <a:cubicBezTo>
                    <a:pt x="149114" y="123670"/>
                    <a:pt x="149114" y="123551"/>
                    <a:pt x="149126" y="123432"/>
                  </a:cubicBezTo>
                  <a:cubicBezTo>
                    <a:pt x="149138" y="123206"/>
                    <a:pt x="149209" y="123134"/>
                    <a:pt x="149424" y="123110"/>
                  </a:cubicBezTo>
                  <a:cubicBezTo>
                    <a:pt x="149479" y="123107"/>
                    <a:pt x="149535" y="123105"/>
                    <a:pt x="149590" y="123105"/>
                  </a:cubicBezTo>
                  <a:close/>
                  <a:moveTo>
                    <a:pt x="181933" y="123521"/>
                  </a:moveTo>
                  <a:cubicBezTo>
                    <a:pt x="182136" y="123521"/>
                    <a:pt x="182339" y="123547"/>
                    <a:pt x="182535" y="123611"/>
                  </a:cubicBezTo>
                  <a:cubicBezTo>
                    <a:pt x="182662" y="123655"/>
                    <a:pt x="182787" y="123679"/>
                    <a:pt x="182909" y="123679"/>
                  </a:cubicBezTo>
                  <a:cubicBezTo>
                    <a:pt x="183015" y="123679"/>
                    <a:pt x="183120" y="123661"/>
                    <a:pt x="183225" y="123622"/>
                  </a:cubicBezTo>
                  <a:cubicBezTo>
                    <a:pt x="183400" y="123559"/>
                    <a:pt x="183575" y="123548"/>
                    <a:pt x="183749" y="123548"/>
                  </a:cubicBezTo>
                  <a:cubicBezTo>
                    <a:pt x="183837" y="123548"/>
                    <a:pt x="183924" y="123551"/>
                    <a:pt x="184011" y="123551"/>
                  </a:cubicBezTo>
                  <a:lnTo>
                    <a:pt x="195572" y="123551"/>
                  </a:lnTo>
                  <a:cubicBezTo>
                    <a:pt x="195638" y="123551"/>
                    <a:pt x="195699" y="123551"/>
                    <a:pt x="195754" y="123551"/>
                  </a:cubicBezTo>
                  <a:cubicBezTo>
                    <a:pt x="196414" y="123551"/>
                    <a:pt x="196394" y="123581"/>
                    <a:pt x="196394" y="124361"/>
                  </a:cubicBezTo>
                  <a:cubicBezTo>
                    <a:pt x="196394" y="125123"/>
                    <a:pt x="196394" y="125885"/>
                    <a:pt x="196394" y="126635"/>
                  </a:cubicBezTo>
                  <a:cubicBezTo>
                    <a:pt x="196382" y="127159"/>
                    <a:pt x="196441" y="127682"/>
                    <a:pt x="196275" y="128194"/>
                  </a:cubicBezTo>
                  <a:cubicBezTo>
                    <a:pt x="196227" y="128349"/>
                    <a:pt x="196251" y="128528"/>
                    <a:pt x="196251" y="128695"/>
                  </a:cubicBezTo>
                  <a:cubicBezTo>
                    <a:pt x="196251" y="129290"/>
                    <a:pt x="196251" y="129885"/>
                    <a:pt x="196251" y="130480"/>
                  </a:cubicBezTo>
                  <a:cubicBezTo>
                    <a:pt x="196239" y="130945"/>
                    <a:pt x="196287" y="131421"/>
                    <a:pt x="196132" y="131885"/>
                  </a:cubicBezTo>
                  <a:cubicBezTo>
                    <a:pt x="196072" y="132064"/>
                    <a:pt x="196108" y="132266"/>
                    <a:pt x="196108" y="132457"/>
                  </a:cubicBezTo>
                  <a:cubicBezTo>
                    <a:pt x="196108" y="133743"/>
                    <a:pt x="196108" y="135029"/>
                    <a:pt x="196108" y="136315"/>
                  </a:cubicBezTo>
                  <a:cubicBezTo>
                    <a:pt x="196108" y="136731"/>
                    <a:pt x="196132" y="137160"/>
                    <a:pt x="196001" y="137577"/>
                  </a:cubicBezTo>
                  <a:cubicBezTo>
                    <a:pt x="195941" y="137755"/>
                    <a:pt x="195965" y="137958"/>
                    <a:pt x="195965" y="138148"/>
                  </a:cubicBezTo>
                  <a:cubicBezTo>
                    <a:pt x="195965" y="139101"/>
                    <a:pt x="195965" y="140053"/>
                    <a:pt x="195965" y="141006"/>
                  </a:cubicBezTo>
                  <a:cubicBezTo>
                    <a:pt x="195965" y="141387"/>
                    <a:pt x="195977" y="141756"/>
                    <a:pt x="195858" y="142137"/>
                  </a:cubicBezTo>
                  <a:cubicBezTo>
                    <a:pt x="195798" y="142327"/>
                    <a:pt x="195822" y="142553"/>
                    <a:pt x="195822" y="142768"/>
                  </a:cubicBezTo>
                  <a:cubicBezTo>
                    <a:pt x="195822" y="144601"/>
                    <a:pt x="195822" y="146435"/>
                    <a:pt x="195822" y="148268"/>
                  </a:cubicBezTo>
                  <a:cubicBezTo>
                    <a:pt x="195822" y="148435"/>
                    <a:pt x="195834" y="148602"/>
                    <a:pt x="195822" y="148768"/>
                  </a:cubicBezTo>
                  <a:cubicBezTo>
                    <a:pt x="195810" y="149209"/>
                    <a:pt x="195775" y="149233"/>
                    <a:pt x="195322" y="149257"/>
                  </a:cubicBezTo>
                  <a:lnTo>
                    <a:pt x="194894" y="149257"/>
                  </a:lnTo>
                  <a:cubicBezTo>
                    <a:pt x="192703" y="149257"/>
                    <a:pt x="190512" y="149257"/>
                    <a:pt x="188321" y="149245"/>
                  </a:cubicBezTo>
                  <a:cubicBezTo>
                    <a:pt x="188223" y="149245"/>
                    <a:pt x="188123" y="149247"/>
                    <a:pt x="188023" y="149247"/>
                  </a:cubicBezTo>
                  <a:cubicBezTo>
                    <a:pt x="187772" y="149247"/>
                    <a:pt x="187517" y="149234"/>
                    <a:pt x="187262" y="149149"/>
                  </a:cubicBezTo>
                  <a:cubicBezTo>
                    <a:pt x="187155" y="149114"/>
                    <a:pt x="187038" y="149105"/>
                    <a:pt x="186919" y="149105"/>
                  </a:cubicBezTo>
                  <a:cubicBezTo>
                    <a:pt x="186800" y="149105"/>
                    <a:pt x="186678" y="149114"/>
                    <a:pt x="186559" y="149114"/>
                  </a:cubicBezTo>
                  <a:cubicBezTo>
                    <a:pt x="186465" y="149110"/>
                    <a:pt x="186371" y="149109"/>
                    <a:pt x="186276" y="149109"/>
                  </a:cubicBezTo>
                  <a:cubicBezTo>
                    <a:pt x="186117" y="149109"/>
                    <a:pt x="185957" y="149112"/>
                    <a:pt x="185798" y="149112"/>
                  </a:cubicBezTo>
                  <a:cubicBezTo>
                    <a:pt x="185434" y="149112"/>
                    <a:pt x="185072" y="149095"/>
                    <a:pt x="184714" y="148983"/>
                  </a:cubicBezTo>
                  <a:cubicBezTo>
                    <a:pt x="184666" y="148964"/>
                    <a:pt x="184613" y="148958"/>
                    <a:pt x="184557" y="148958"/>
                  </a:cubicBezTo>
                  <a:cubicBezTo>
                    <a:pt x="184473" y="148958"/>
                    <a:pt x="184383" y="148971"/>
                    <a:pt x="184297" y="148971"/>
                  </a:cubicBezTo>
                  <a:cubicBezTo>
                    <a:pt x="183773" y="148947"/>
                    <a:pt x="183249" y="149007"/>
                    <a:pt x="182737" y="148852"/>
                  </a:cubicBezTo>
                  <a:cubicBezTo>
                    <a:pt x="182651" y="148821"/>
                    <a:pt x="182559" y="148812"/>
                    <a:pt x="182467" y="148812"/>
                  </a:cubicBezTo>
                  <a:cubicBezTo>
                    <a:pt x="182343" y="148812"/>
                    <a:pt x="182217" y="148828"/>
                    <a:pt x="182094" y="148828"/>
                  </a:cubicBezTo>
                  <a:lnTo>
                    <a:pt x="173319" y="148828"/>
                  </a:lnTo>
                  <a:cubicBezTo>
                    <a:pt x="172879" y="148804"/>
                    <a:pt x="172843" y="148780"/>
                    <a:pt x="172831" y="148316"/>
                  </a:cubicBezTo>
                  <a:cubicBezTo>
                    <a:pt x="172831" y="148149"/>
                    <a:pt x="172831" y="147983"/>
                    <a:pt x="172831" y="147816"/>
                  </a:cubicBezTo>
                  <a:lnTo>
                    <a:pt x="172831" y="140827"/>
                  </a:lnTo>
                  <a:lnTo>
                    <a:pt x="172831" y="133826"/>
                  </a:lnTo>
                  <a:cubicBezTo>
                    <a:pt x="172831" y="133505"/>
                    <a:pt x="172808" y="133171"/>
                    <a:pt x="172927" y="132850"/>
                  </a:cubicBezTo>
                  <a:cubicBezTo>
                    <a:pt x="172986" y="132695"/>
                    <a:pt x="172998" y="132505"/>
                    <a:pt x="172962" y="132350"/>
                  </a:cubicBezTo>
                  <a:cubicBezTo>
                    <a:pt x="172819" y="131790"/>
                    <a:pt x="172927" y="131231"/>
                    <a:pt x="172962" y="130671"/>
                  </a:cubicBezTo>
                  <a:cubicBezTo>
                    <a:pt x="172986" y="130254"/>
                    <a:pt x="172998" y="129826"/>
                    <a:pt x="172867" y="129397"/>
                  </a:cubicBezTo>
                  <a:cubicBezTo>
                    <a:pt x="172772" y="129111"/>
                    <a:pt x="172784" y="128778"/>
                    <a:pt x="172879" y="128480"/>
                  </a:cubicBezTo>
                  <a:cubicBezTo>
                    <a:pt x="172962" y="128206"/>
                    <a:pt x="172962" y="127921"/>
                    <a:pt x="172962" y="127635"/>
                  </a:cubicBezTo>
                  <a:cubicBezTo>
                    <a:pt x="172962" y="126849"/>
                    <a:pt x="172974" y="126063"/>
                    <a:pt x="172962" y="125289"/>
                  </a:cubicBezTo>
                  <a:cubicBezTo>
                    <a:pt x="172962" y="125027"/>
                    <a:pt x="172998" y="124765"/>
                    <a:pt x="172879" y="124515"/>
                  </a:cubicBezTo>
                  <a:cubicBezTo>
                    <a:pt x="172808" y="124349"/>
                    <a:pt x="172867" y="124182"/>
                    <a:pt x="172927" y="124027"/>
                  </a:cubicBezTo>
                  <a:cubicBezTo>
                    <a:pt x="173046" y="123718"/>
                    <a:pt x="173058" y="123694"/>
                    <a:pt x="173391" y="123682"/>
                  </a:cubicBezTo>
                  <a:cubicBezTo>
                    <a:pt x="174224" y="123682"/>
                    <a:pt x="175063" y="123687"/>
                    <a:pt x="175904" y="123687"/>
                  </a:cubicBezTo>
                  <a:cubicBezTo>
                    <a:pt x="176324" y="123687"/>
                    <a:pt x="176745" y="123686"/>
                    <a:pt x="177165" y="123682"/>
                  </a:cubicBezTo>
                  <a:cubicBezTo>
                    <a:pt x="177200" y="123681"/>
                    <a:pt x="177234" y="123681"/>
                    <a:pt x="177268" y="123681"/>
                  </a:cubicBezTo>
                  <a:cubicBezTo>
                    <a:pt x="177544" y="123681"/>
                    <a:pt x="177819" y="123700"/>
                    <a:pt x="178092" y="123700"/>
                  </a:cubicBezTo>
                  <a:cubicBezTo>
                    <a:pt x="178400" y="123700"/>
                    <a:pt x="178707" y="123676"/>
                    <a:pt x="179011" y="123575"/>
                  </a:cubicBezTo>
                  <a:cubicBezTo>
                    <a:pt x="179043" y="123561"/>
                    <a:pt x="179080" y="123556"/>
                    <a:pt x="179117" y="123556"/>
                  </a:cubicBezTo>
                  <a:cubicBezTo>
                    <a:pt x="179174" y="123556"/>
                    <a:pt x="179234" y="123568"/>
                    <a:pt x="179285" y="123575"/>
                  </a:cubicBezTo>
                  <a:cubicBezTo>
                    <a:pt x="179635" y="123657"/>
                    <a:pt x="179980" y="123695"/>
                    <a:pt x="180325" y="123695"/>
                  </a:cubicBezTo>
                  <a:cubicBezTo>
                    <a:pt x="180682" y="123695"/>
                    <a:pt x="181040" y="123654"/>
                    <a:pt x="181404" y="123575"/>
                  </a:cubicBezTo>
                  <a:cubicBezTo>
                    <a:pt x="181577" y="123541"/>
                    <a:pt x="181755" y="123521"/>
                    <a:pt x="181933" y="123521"/>
                  </a:cubicBezTo>
                  <a:close/>
                  <a:moveTo>
                    <a:pt x="203728" y="123539"/>
                  </a:moveTo>
                  <a:cubicBezTo>
                    <a:pt x="203919" y="123539"/>
                    <a:pt x="204109" y="123546"/>
                    <a:pt x="204300" y="123622"/>
                  </a:cubicBezTo>
                  <a:cubicBezTo>
                    <a:pt x="204368" y="123652"/>
                    <a:pt x="204445" y="123673"/>
                    <a:pt x="204523" y="123673"/>
                  </a:cubicBezTo>
                  <a:cubicBezTo>
                    <a:pt x="204540" y="123673"/>
                    <a:pt x="204557" y="123672"/>
                    <a:pt x="204573" y="123670"/>
                  </a:cubicBezTo>
                  <a:cubicBezTo>
                    <a:pt x="204692" y="123661"/>
                    <a:pt x="204809" y="123658"/>
                    <a:pt x="204927" y="123658"/>
                  </a:cubicBezTo>
                  <a:cubicBezTo>
                    <a:pt x="205718" y="123658"/>
                    <a:pt x="206497" y="123828"/>
                    <a:pt x="207290" y="123828"/>
                  </a:cubicBezTo>
                  <a:cubicBezTo>
                    <a:pt x="207353" y="123828"/>
                    <a:pt x="207416" y="123827"/>
                    <a:pt x="207479" y="123825"/>
                  </a:cubicBezTo>
                  <a:cubicBezTo>
                    <a:pt x="207538" y="123825"/>
                    <a:pt x="207598" y="123825"/>
                    <a:pt x="207657" y="123825"/>
                  </a:cubicBezTo>
                  <a:cubicBezTo>
                    <a:pt x="207954" y="123825"/>
                    <a:pt x="208250" y="123833"/>
                    <a:pt x="208538" y="123932"/>
                  </a:cubicBezTo>
                  <a:cubicBezTo>
                    <a:pt x="208637" y="123965"/>
                    <a:pt x="208744" y="123972"/>
                    <a:pt x="208852" y="123972"/>
                  </a:cubicBezTo>
                  <a:cubicBezTo>
                    <a:pt x="208938" y="123972"/>
                    <a:pt x="209025" y="123968"/>
                    <a:pt x="209110" y="123968"/>
                  </a:cubicBezTo>
                  <a:lnTo>
                    <a:pt x="211110" y="123968"/>
                  </a:lnTo>
                  <a:cubicBezTo>
                    <a:pt x="211550" y="123980"/>
                    <a:pt x="212003" y="123944"/>
                    <a:pt x="212443" y="124087"/>
                  </a:cubicBezTo>
                  <a:cubicBezTo>
                    <a:pt x="212525" y="124114"/>
                    <a:pt x="212611" y="124121"/>
                    <a:pt x="212698" y="124121"/>
                  </a:cubicBezTo>
                  <a:cubicBezTo>
                    <a:pt x="212804" y="124121"/>
                    <a:pt x="212911" y="124111"/>
                    <a:pt x="213015" y="124111"/>
                  </a:cubicBezTo>
                  <a:lnTo>
                    <a:pt x="217373" y="124111"/>
                  </a:lnTo>
                  <a:cubicBezTo>
                    <a:pt x="217563" y="124111"/>
                    <a:pt x="217754" y="124111"/>
                    <a:pt x="217944" y="124123"/>
                  </a:cubicBezTo>
                  <a:cubicBezTo>
                    <a:pt x="218147" y="124134"/>
                    <a:pt x="218230" y="124218"/>
                    <a:pt x="218242" y="124444"/>
                  </a:cubicBezTo>
                  <a:cubicBezTo>
                    <a:pt x="218254" y="124658"/>
                    <a:pt x="218254" y="124873"/>
                    <a:pt x="218254" y="125087"/>
                  </a:cubicBezTo>
                  <a:cubicBezTo>
                    <a:pt x="218254" y="129790"/>
                    <a:pt x="218254" y="134505"/>
                    <a:pt x="218254" y="139220"/>
                  </a:cubicBezTo>
                  <a:cubicBezTo>
                    <a:pt x="218254" y="139624"/>
                    <a:pt x="218230" y="140017"/>
                    <a:pt x="218361" y="140422"/>
                  </a:cubicBezTo>
                  <a:cubicBezTo>
                    <a:pt x="218420" y="140589"/>
                    <a:pt x="218397" y="140791"/>
                    <a:pt x="218397" y="140982"/>
                  </a:cubicBezTo>
                  <a:cubicBezTo>
                    <a:pt x="218397" y="141720"/>
                    <a:pt x="218385" y="142458"/>
                    <a:pt x="218397" y="143196"/>
                  </a:cubicBezTo>
                  <a:cubicBezTo>
                    <a:pt x="218397" y="143720"/>
                    <a:pt x="218337" y="144244"/>
                    <a:pt x="218516" y="144756"/>
                  </a:cubicBezTo>
                  <a:cubicBezTo>
                    <a:pt x="218551" y="144863"/>
                    <a:pt x="218528" y="144994"/>
                    <a:pt x="218528" y="145113"/>
                  </a:cubicBezTo>
                  <a:cubicBezTo>
                    <a:pt x="218539" y="146328"/>
                    <a:pt x="218539" y="147530"/>
                    <a:pt x="218539" y="148745"/>
                  </a:cubicBezTo>
                  <a:cubicBezTo>
                    <a:pt x="218539" y="148864"/>
                    <a:pt x="218539" y="148983"/>
                    <a:pt x="218528" y="149102"/>
                  </a:cubicBezTo>
                  <a:cubicBezTo>
                    <a:pt x="218516" y="149268"/>
                    <a:pt x="218420" y="149376"/>
                    <a:pt x="218254" y="149376"/>
                  </a:cubicBezTo>
                  <a:cubicBezTo>
                    <a:pt x="218039" y="149388"/>
                    <a:pt x="217825" y="149388"/>
                    <a:pt x="217611" y="149388"/>
                  </a:cubicBezTo>
                  <a:cubicBezTo>
                    <a:pt x="216742" y="149392"/>
                    <a:pt x="215871" y="149393"/>
                    <a:pt x="215000" y="149393"/>
                  </a:cubicBezTo>
                  <a:cubicBezTo>
                    <a:pt x="213257" y="149393"/>
                    <a:pt x="211511" y="149388"/>
                    <a:pt x="209765" y="149388"/>
                  </a:cubicBezTo>
                  <a:lnTo>
                    <a:pt x="201835" y="149388"/>
                  </a:lnTo>
                  <a:cubicBezTo>
                    <a:pt x="201774" y="149388"/>
                    <a:pt x="201714" y="149388"/>
                    <a:pt x="201654" y="149388"/>
                  </a:cubicBezTo>
                  <a:cubicBezTo>
                    <a:pt x="201384" y="149388"/>
                    <a:pt x="201119" y="149380"/>
                    <a:pt x="200847" y="149292"/>
                  </a:cubicBezTo>
                  <a:cubicBezTo>
                    <a:pt x="200741" y="149259"/>
                    <a:pt x="200624" y="149252"/>
                    <a:pt x="200504" y="149252"/>
                  </a:cubicBezTo>
                  <a:cubicBezTo>
                    <a:pt x="200409" y="149252"/>
                    <a:pt x="200311" y="149257"/>
                    <a:pt x="200216" y="149257"/>
                  </a:cubicBezTo>
                  <a:cubicBezTo>
                    <a:pt x="199239" y="149245"/>
                    <a:pt x="198263" y="149245"/>
                    <a:pt x="197287" y="149245"/>
                  </a:cubicBezTo>
                  <a:cubicBezTo>
                    <a:pt x="197120" y="149245"/>
                    <a:pt x="196953" y="149245"/>
                    <a:pt x="196787" y="149233"/>
                  </a:cubicBezTo>
                  <a:cubicBezTo>
                    <a:pt x="196656" y="149221"/>
                    <a:pt x="196572" y="149126"/>
                    <a:pt x="196560" y="148995"/>
                  </a:cubicBezTo>
                  <a:cubicBezTo>
                    <a:pt x="196537" y="148828"/>
                    <a:pt x="196537" y="148661"/>
                    <a:pt x="196537" y="148495"/>
                  </a:cubicBezTo>
                  <a:cubicBezTo>
                    <a:pt x="196537" y="145030"/>
                    <a:pt x="196537" y="141553"/>
                    <a:pt x="196549" y="138077"/>
                  </a:cubicBezTo>
                  <a:cubicBezTo>
                    <a:pt x="196549" y="137886"/>
                    <a:pt x="196525" y="137684"/>
                    <a:pt x="196584" y="137517"/>
                  </a:cubicBezTo>
                  <a:cubicBezTo>
                    <a:pt x="196691" y="137184"/>
                    <a:pt x="196680" y="136862"/>
                    <a:pt x="196680" y="136529"/>
                  </a:cubicBezTo>
                  <a:cubicBezTo>
                    <a:pt x="196680" y="134838"/>
                    <a:pt x="196680" y="133147"/>
                    <a:pt x="196680" y="131457"/>
                  </a:cubicBezTo>
                  <a:cubicBezTo>
                    <a:pt x="196680" y="131100"/>
                    <a:pt x="196668" y="130754"/>
                    <a:pt x="196787" y="130397"/>
                  </a:cubicBezTo>
                  <a:cubicBezTo>
                    <a:pt x="196846" y="130207"/>
                    <a:pt x="196822" y="129980"/>
                    <a:pt x="196822" y="129766"/>
                  </a:cubicBezTo>
                  <a:cubicBezTo>
                    <a:pt x="196822" y="127933"/>
                    <a:pt x="196822" y="126099"/>
                    <a:pt x="196822" y="124265"/>
                  </a:cubicBezTo>
                  <a:cubicBezTo>
                    <a:pt x="196822" y="123551"/>
                    <a:pt x="196834" y="123539"/>
                    <a:pt x="197525" y="123539"/>
                  </a:cubicBezTo>
                  <a:lnTo>
                    <a:pt x="203585" y="123539"/>
                  </a:lnTo>
                  <a:cubicBezTo>
                    <a:pt x="203633" y="123539"/>
                    <a:pt x="203680" y="123539"/>
                    <a:pt x="203728" y="123539"/>
                  </a:cubicBezTo>
                  <a:close/>
                  <a:moveTo>
                    <a:pt x="230393" y="124110"/>
                  </a:moveTo>
                  <a:cubicBezTo>
                    <a:pt x="230664" y="124110"/>
                    <a:pt x="230942" y="124119"/>
                    <a:pt x="231220" y="124218"/>
                  </a:cubicBezTo>
                  <a:cubicBezTo>
                    <a:pt x="231315" y="124250"/>
                    <a:pt x="231426" y="124255"/>
                    <a:pt x="231539" y="124255"/>
                  </a:cubicBezTo>
                  <a:cubicBezTo>
                    <a:pt x="231595" y="124255"/>
                    <a:pt x="231652" y="124253"/>
                    <a:pt x="231708" y="124253"/>
                  </a:cubicBezTo>
                  <a:lnTo>
                    <a:pt x="233208" y="124253"/>
                  </a:lnTo>
                  <a:cubicBezTo>
                    <a:pt x="233613" y="124265"/>
                    <a:pt x="234006" y="124230"/>
                    <a:pt x="234410" y="124361"/>
                  </a:cubicBezTo>
                  <a:cubicBezTo>
                    <a:pt x="234497" y="124393"/>
                    <a:pt x="234592" y="124401"/>
                    <a:pt x="234689" y="124401"/>
                  </a:cubicBezTo>
                  <a:cubicBezTo>
                    <a:pt x="234779" y="124401"/>
                    <a:pt x="234871" y="124394"/>
                    <a:pt x="234962" y="124394"/>
                  </a:cubicBezTo>
                  <a:cubicBezTo>
                    <a:pt x="234989" y="124394"/>
                    <a:pt x="235015" y="124395"/>
                    <a:pt x="235041" y="124396"/>
                  </a:cubicBezTo>
                  <a:cubicBezTo>
                    <a:pt x="235189" y="124404"/>
                    <a:pt x="235337" y="124405"/>
                    <a:pt x="235484" y="124405"/>
                  </a:cubicBezTo>
                  <a:cubicBezTo>
                    <a:pt x="235653" y="124405"/>
                    <a:pt x="235821" y="124403"/>
                    <a:pt x="235990" y="124403"/>
                  </a:cubicBezTo>
                  <a:cubicBezTo>
                    <a:pt x="236410" y="124403"/>
                    <a:pt x="236829" y="124418"/>
                    <a:pt x="237244" y="124527"/>
                  </a:cubicBezTo>
                  <a:cubicBezTo>
                    <a:pt x="237351" y="124554"/>
                    <a:pt x="237465" y="124562"/>
                    <a:pt x="237582" y="124562"/>
                  </a:cubicBezTo>
                  <a:cubicBezTo>
                    <a:pt x="237777" y="124562"/>
                    <a:pt x="237979" y="124539"/>
                    <a:pt x="238173" y="124539"/>
                  </a:cubicBezTo>
                  <a:cubicBezTo>
                    <a:pt x="238518" y="124551"/>
                    <a:pt x="238875" y="124527"/>
                    <a:pt x="239221" y="124646"/>
                  </a:cubicBezTo>
                  <a:cubicBezTo>
                    <a:pt x="239333" y="124679"/>
                    <a:pt x="239453" y="124687"/>
                    <a:pt x="239574" y="124687"/>
                  </a:cubicBezTo>
                  <a:cubicBezTo>
                    <a:pt x="239671" y="124687"/>
                    <a:pt x="239768" y="124682"/>
                    <a:pt x="239864" y="124682"/>
                  </a:cubicBezTo>
                  <a:cubicBezTo>
                    <a:pt x="240292" y="124694"/>
                    <a:pt x="240518" y="124920"/>
                    <a:pt x="240518" y="125373"/>
                  </a:cubicBezTo>
                  <a:lnTo>
                    <a:pt x="240518" y="125801"/>
                  </a:lnTo>
                  <a:cubicBezTo>
                    <a:pt x="240518" y="127849"/>
                    <a:pt x="240518" y="129897"/>
                    <a:pt x="240518" y="131945"/>
                  </a:cubicBezTo>
                  <a:cubicBezTo>
                    <a:pt x="240518" y="132278"/>
                    <a:pt x="240495" y="132612"/>
                    <a:pt x="240626" y="132933"/>
                  </a:cubicBezTo>
                  <a:cubicBezTo>
                    <a:pt x="240661" y="132993"/>
                    <a:pt x="240661" y="133064"/>
                    <a:pt x="240661" y="133136"/>
                  </a:cubicBezTo>
                  <a:cubicBezTo>
                    <a:pt x="240578" y="134207"/>
                    <a:pt x="240876" y="135267"/>
                    <a:pt x="240816" y="136338"/>
                  </a:cubicBezTo>
                  <a:cubicBezTo>
                    <a:pt x="240792" y="136791"/>
                    <a:pt x="240816" y="137243"/>
                    <a:pt x="240816" y="137696"/>
                  </a:cubicBezTo>
                  <a:cubicBezTo>
                    <a:pt x="240816" y="137958"/>
                    <a:pt x="240816" y="138208"/>
                    <a:pt x="240899" y="138470"/>
                  </a:cubicBezTo>
                  <a:cubicBezTo>
                    <a:pt x="240947" y="138672"/>
                    <a:pt x="240947" y="138886"/>
                    <a:pt x="240947" y="139101"/>
                  </a:cubicBezTo>
                  <a:cubicBezTo>
                    <a:pt x="240947" y="139958"/>
                    <a:pt x="240947" y="140815"/>
                    <a:pt x="240947" y="141672"/>
                  </a:cubicBezTo>
                  <a:cubicBezTo>
                    <a:pt x="240959" y="142125"/>
                    <a:pt x="240923" y="142565"/>
                    <a:pt x="241066" y="143018"/>
                  </a:cubicBezTo>
                  <a:cubicBezTo>
                    <a:pt x="241126" y="143232"/>
                    <a:pt x="241090" y="143482"/>
                    <a:pt x="241090" y="143720"/>
                  </a:cubicBezTo>
                  <a:cubicBezTo>
                    <a:pt x="241102" y="144030"/>
                    <a:pt x="241102" y="144339"/>
                    <a:pt x="241185" y="144637"/>
                  </a:cubicBezTo>
                  <a:cubicBezTo>
                    <a:pt x="241257" y="144863"/>
                    <a:pt x="241221" y="145113"/>
                    <a:pt x="241233" y="145351"/>
                  </a:cubicBezTo>
                  <a:cubicBezTo>
                    <a:pt x="241268" y="145959"/>
                    <a:pt x="241245" y="146578"/>
                    <a:pt x="241340" y="147197"/>
                  </a:cubicBezTo>
                  <a:cubicBezTo>
                    <a:pt x="241447" y="147864"/>
                    <a:pt x="241376" y="148566"/>
                    <a:pt x="241364" y="149257"/>
                  </a:cubicBezTo>
                  <a:cubicBezTo>
                    <a:pt x="241364" y="149423"/>
                    <a:pt x="241257" y="149507"/>
                    <a:pt x="241090" y="149519"/>
                  </a:cubicBezTo>
                  <a:cubicBezTo>
                    <a:pt x="240947" y="149530"/>
                    <a:pt x="240804" y="149530"/>
                    <a:pt x="240661" y="149530"/>
                  </a:cubicBezTo>
                  <a:lnTo>
                    <a:pt x="238518" y="149530"/>
                  </a:lnTo>
                  <a:cubicBezTo>
                    <a:pt x="238256" y="149530"/>
                    <a:pt x="238006" y="149530"/>
                    <a:pt x="237744" y="149459"/>
                  </a:cubicBezTo>
                  <a:cubicBezTo>
                    <a:pt x="237518" y="149399"/>
                    <a:pt x="237280" y="149399"/>
                    <a:pt x="237042" y="149399"/>
                  </a:cubicBezTo>
                  <a:cubicBezTo>
                    <a:pt x="236244" y="149393"/>
                    <a:pt x="235446" y="149393"/>
                    <a:pt x="234649" y="149393"/>
                  </a:cubicBezTo>
                  <a:cubicBezTo>
                    <a:pt x="233851" y="149393"/>
                    <a:pt x="233053" y="149393"/>
                    <a:pt x="232255" y="149388"/>
                  </a:cubicBezTo>
                  <a:cubicBezTo>
                    <a:pt x="232160" y="149388"/>
                    <a:pt x="232066" y="149389"/>
                    <a:pt x="231972" y="149389"/>
                  </a:cubicBezTo>
                  <a:cubicBezTo>
                    <a:pt x="231737" y="149389"/>
                    <a:pt x="231505" y="149377"/>
                    <a:pt x="231267" y="149292"/>
                  </a:cubicBezTo>
                  <a:cubicBezTo>
                    <a:pt x="231148" y="149251"/>
                    <a:pt x="231017" y="149230"/>
                    <a:pt x="230885" y="149230"/>
                  </a:cubicBezTo>
                  <a:cubicBezTo>
                    <a:pt x="230752" y="149230"/>
                    <a:pt x="230618" y="149251"/>
                    <a:pt x="230493" y="149292"/>
                  </a:cubicBezTo>
                  <a:cubicBezTo>
                    <a:pt x="230264" y="149377"/>
                    <a:pt x="230028" y="149389"/>
                    <a:pt x="229791" y="149389"/>
                  </a:cubicBezTo>
                  <a:cubicBezTo>
                    <a:pt x="229696" y="149389"/>
                    <a:pt x="229600" y="149388"/>
                    <a:pt x="229505" y="149388"/>
                  </a:cubicBezTo>
                  <a:cubicBezTo>
                    <a:pt x="228993" y="149393"/>
                    <a:pt x="228481" y="149396"/>
                    <a:pt x="227971" y="149396"/>
                  </a:cubicBezTo>
                  <a:cubicBezTo>
                    <a:pt x="227460" y="149396"/>
                    <a:pt x="226951" y="149393"/>
                    <a:pt x="226445" y="149388"/>
                  </a:cubicBezTo>
                  <a:cubicBezTo>
                    <a:pt x="226299" y="149388"/>
                    <a:pt x="226154" y="149398"/>
                    <a:pt x="226008" y="149398"/>
                  </a:cubicBezTo>
                  <a:cubicBezTo>
                    <a:pt x="225844" y="149398"/>
                    <a:pt x="225680" y="149385"/>
                    <a:pt x="225516" y="149328"/>
                  </a:cubicBezTo>
                  <a:cubicBezTo>
                    <a:pt x="225481" y="149316"/>
                    <a:pt x="225421" y="149304"/>
                    <a:pt x="225386" y="149304"/>
                  </a:cubicBezTo>
                  <a:cubicBezTo>
                    <a:pt x="224811" y="149385"/>
                    <a:pt x="224239" y="149406"/>
                    <a:pt x="223666" y="149406"/>
                  </a:cubicBezTo>
                  <a:cubicBezTo>
                    <a:pt x="223051" y="149406"/>
                    <a:pt x="222435" y="149382"/>
                    <a:pt x="221818" y="149382"/>
                  </a:cubicBezTo>
                  <a:cubicBezTo>
                    <a:pt x="221654" y="149382"/>
                    <a:pt x="221490" y="149383"/>
                    <a:pt x="221325" y="149388"/>
                  </a:cubicBezTo>
                  <a:cubicBezTo>
                    <a:pt x="221159" y="149392"/>
                    <a:pt x="220992" y="149393"/>
                    <a:pt x="220825" y="149393"/>
                  </a:cubicBezTo>
                  <a:cubicBezTo>
                    <a:pt x="220492" y="149393"/>
                    <a:pt x="220159" y="149388"/>
                    <a:pt x="219825" y="149388"/>
                  </a:cubicBezTo>
                  <a:cubicBezTo>
                    <a:pt x="219682" y="149388"/>
                    <a:pt x="219540" y="149388"/>
                    <a:pt x="219397" y="149376"/>
                  </a:cubicBezTo>
                  <a:cubicBezTo>
                    <a:pt x="219242" y="149364"/>
                    <a:pt x="219135" y="149280"/>
                    <a:pt x="219111" y="149114"/>
                  </a:cubicBezTo>
                  <a:cubicBezTo>
                    <a:pt x="219099" y="148947"/>
                    <a:pt x="219099" y="148780"/>
                    <a:pt x="219099" y="148614"/>
                  </a:cubicBezTo>
                  <a:cubicBezTo>
                    <a:pt x="219099" y="147971"/>
                    <a:pt x="219111" y="147340"/>
                    <a:pt x="219099" y="146697"/>
                  </a:cubicBezTo>
                  <a:cubicBezTo>
                    <a:pt x="219099" y="146244"/>
                    <a:pt x="219135" y="145792"/>
                    <a:pt x="218992" y="145351"/>
                  </a:cubicBezTo>
                  <a:cubicBezTo>
                    <a:pt x="218932" y="145173"/>
                    <a:pt x="218968" y="144970"/>
                    <a:pt x="218956" y="144780"/>
                  </a:cubicBezTo>
                  <a:cubicBezTo>
                    <a:pt x="218932" y="143982"/>
                    <a:pt x="219039" y="143172"/>
                    <a:pt x="218837" y="142375"/>
                  </a:cubicBezTo>
                  <a:cubicBezTo>
                    <a:pt x="218789" y="142196"/>
                    <a:pt x="218825" y="141994"/>
                    <a:pt x="218825" y="141803"/>
                  </a:cubicBezTo>
                  <a:cubicBezTo>
                    <a:pt x="218813" y="139589"/>
                    <a:pt x="218813" y="137374"/>
                    <a:pt x="218813" y="135160"/>
                  </a:cubicBezTo>
                  <a:cubicBezTo>
                    <a:pt x="218813" y="134874"/>
                    <a:pt x="218825" y="134600"/>
                    <a:pt x="218730" y="134314"/>
                  </a:cubicBezTo>
                  <a:cubicBezTo>
                    <a:pt x="218670" y="134148"/>
                    <a:pt x="218682" y="133945"/>
                    <a:pt x="218682" y="133755"/>
                  </a:cubicBezTo>
                  <a:cubicBezTo>
                    <a:pt x="218682" y="130778"/>
                    <a:pt x="218670" y="127802"/>
                    <a:pt x="218682" y="124837"/>
                  </a:cubicBezTo>
                  <a:cubicBezTo>
                    <a:pt x="218682" y="124123"/>
                    <a:pt x="218682" y="124111"/>
                    <a:pt x="219385" y="124111"/>
                  </a:cubicBezTo>
                  <a:lnTo>
                    <a:pt x="230231" y="124111"/>
                  </a:lnTo>
                  <a:cubicBezTo>
                    <a:pt x="230285" y="124111"/>
                    <a:pt x="230339" y="124110"/>
                    <a:pt x="230393" y="124110"/>
                  </a:cubicBezTo>
                  <a:close/>
                  <a:moveTo>
                    <a:pt x="241391" y="124679"/>
                  </a:moveTo>
                  <a:cubicBezTo>
                    <a:pt x="241456" y="124679"/>
                    <a:pt x="241533" y="124691"/>
                    <a:pt x="241626" y="124718"/>
                  </a:cubicBezTo>
                  <a:cubicBezTo>
                    <a:pt x="242003" y="124817"/>
                    <a:pt x="242380" y="124825"/>
                    <a:pt x="242750" y="124825"/>
                  </a:cubicBezTo>
                  <a:cubicBezTo>
                    <a:pt x="242824" y="124825"/>
                    <a:pt x="242898" y="124825"/>
                    <a:pt x="242971" y="124825"/>
                  </a:cubicBezTo>
                  <a:lnTo>
                    <a:pt x="249758" y="124825"/>
                  </a:lnTo>
                  <a:cubicBezTo>
                    <a:pt x="250043" y="124825"/>
                    <a:pt x="250317" y="124825"/>
                    <a:pt x="250603" y="124908"/>
                  </a:cubicBezTo>
                  <a:cubicBezTo>
                    <a:pt x="250829" y="124968"/>
                    <a:pt x="251079" y="124956"/>
                    <a:pt x="251305" y="124968"/>
                  </a:cubicBezTo>
                  <a:cubicBezTo>
                    <a:pt x="251424" y="124974"/>
                    <a:pt x="251542" y="124976"/>
                    <a:pt x="251661" y="124976"/>
                  </a:cubicBezTo>
                  <a:cubicBezTo>
                    <a:pt x="251860" y="124976"/>
                    <a:pt x="252059" y="124971"/>
                    <a:pt x="252257" y="124971"/>
                  </a:cubicBezTo>
                  <a:cubicBezTo>
                    <a:pt x="252629" y="124971"/>
                    <a:pt x="252999" y="124990"/>
                    <a:pt x="253365" y="125099"/>
                  </a:cubicBezTo>
                  <a:cubicBezTo>
                    <a:pt x="253446" y="125118"/>
                    <a:pt x="253531" y="125124"/>
                    <a:pt x="253617" y="125124"/>
                  </a:cubicBezTo>
                  <a:cubicBezTo>
                    <a:pt x="253747" y="125124"/>
                    <a:pt x="253880" y="125111"/>
                    <a:pt x="254008" y="125111"/>
                  </a:cubicBezTo>
                  <a:lnTo>
                    <a:pt x="263855" y="125111"/>
                  </a:lnTo>
                  <a:cubicBezTo>
                    <a:pt x="263874" y="125111"/>
                    <a:pt x="263894" y="125111"/>
                    <a:pt x="263912" y="125111"/>
                  </a:cubicBezTo>
                  <a:cubicBezTo>
                    <a:pt x="264396" y="125111"/>
                    <a:pt x="264465" y="125122"/>
                    <a:pt x="264545" y="125718"/>
                  </a:cubicBezTo>
                  <a:cubicBezTo>
                    <a:pt x="264676" y="126599"/>
                    <a:pt x="264640" y="127480"/>
                    <a:pt x="264664" y="128349"/>
                  </a:cubicBezTo>
                  <a:cubicBezTo>
                    <a:pt x="264676" y="128635"/>
                    <a:pt x="264640" y="128921"/>
                    <a:pt x="264759" y="129195"/>
                  </a:cubicBezTo>
                  <a:cubicBezTo>
                    <a:pt x="264783" y="129230"/>
                    <a:pt x="264795" y="129290"/>
                    <a:pt x="264795" y="129337"/>
                  </a:cubicBezTo>
                  <a:cubicBezTo>
                    <a:pt x="264736" y="130076"/>
                    <a:pt x="264962" y="130790"/>
                    <a:pt x="264950" y="131528"/>
                  </a:cubicBezTo>
                  <a:cubicBezTo>
                    <a:pt x="264950" y="131790"/>
                    <a:pt x="264938" y="132052"/>
                    <a:pt x="265033" y="132302"/>
                  </a:cubicBezTo>
                  <a:cubicBezTo>
                    <a:pt x="265069" y="132385"/>
                    <a:pt x="265093" y="132493"/>
                    <a:pt x="265081" y="132576"/>
                  </a:cubicBezTo>
                  <a:cubicBezTo>
                    <a:pt x="265010" y="133302"/>
                    <a:pt x="265152" y="134005"/>
                    <a:pt x="265260" y="134707"/>
                  </a:cubicBezTo>
                  <a:cubicBezTo>
                    <a:pt x="265367" y="135362"/>
                    <a:pt x="265295" y="136029"/>
                    <a:pt x="265486" y="136672"/>
                  </a:cubicBezTo>
                  <a:cubicBezTo>
                    <a:pt x="265533" y="136826"/>
                    <a:pt x="265521" y="137005"/>
                    <a:pt x="265521" y="137172"/>
                  </a:cubicBezTo>
                  <a:cubicBezTo>
                    <a:pt x="265521" y="137719"/>
                    <a:pt x="265521" y="138267"/>
                    <a:pt x="265521" y="138815"/>
                  </a:cubicBezTo>
                  <a:cubicBezTo>
                    <a:pt x="265533" y="139255"/>
                    <a:pt x="265498" y="139708"/>
                    <a:pt x="265641" y="140160"/>
                  </a:cubicBezTo>
                  <a:cubicBezTo>
                    <a:pt x="265700" y="140351"/>
                    <a:pt x="265664" y="140577"/>
                    <a:pt x="265664" y="140791"/>
                  </a:cubicBezTo>
                  <a:cubicBezTo>
                    <a:pt x="265664" y="142291"/>
                    <a:pt x="265664" y="143792"/>
                    <a:pt x="265664" y="145292"/>
                  </a:cubicBezTo>
                  <a:cubicBezTo>
                    <a:pt x="265664" y="145601"/>
                    <a:pt x="265652" y="145911"/>
                    <a:pt x="265760" y="146209"/>
                  </a:cubicBezTo>
                  <a:cubicBezTo>
                    <a:pt x="265807" y="146340"/>
                    <a:pt x="265807" y="146494"/>
                    <a:pt x="265807" y="146625"/>
                  </a:cubicBezTo>
                  <a:cubicBezTo>
                    <a:pt x="265807" y="147602"/>
                    <a:pt x="265807" y="148578"/>
                    <a:pt x="265807" y="149554"/>
                  </a:cubicBezTo>
                  <a:cubicBezTo>
                    <a:pt x="265807" y="149649"/>
                    <a:pt x="265807" y="149745"/>
                    <a:pt x="265795" y="149840"/>
                  </a:cubicBezTo>
                  <a:cubicBezTo>
                    <a:pt x="265783" y="149971"/>
                    <a:pt x="265712" y="150078"/>
                    <a:pt x="265581" y="150078"/>
                  </a:cubicBezTo>
                  <a:cubicBezTo>
                    <a:pt x="265028" y="150091"/>
                    <a:pt x="264475" y="150119"/>
                    <a:pt x="263921" y="150119"/>
                  </a:cubicBezTo>
                  <a:cubicBezTo>
                    <a:pt x="263474" y="150119"/>
                    <a:pt x="263028" y="150101"/>
                    <a:pt x="262581" y="150042"/>
                  </a:cubicBezTo>
                  <a:cubicBezTo>
                    <a:pt x="262331" y="150007"/>
                    <a:pt x="262069" y="149959"/>
                    <a:pt x="261807" y="149959"/>
                  </a:cubicBezTo>
                  <a:lnTo>
                    <a:pt x="258378" y="149959"/>
                  </a:lnTo>
                  <a:cubicBezTo>
                    <a:pt x="258231" y="149959"/>
                    <a:pt x="258083" y="149963"/>
                    <a:pt x="257934" y="149963"/>
                  </a:cubicBezTo>
                  <a:cubicBezTo>
                    <a:pt x="257637" y="149963"/>
                    <a:pt x="257338" y="149947"/>
                    <a:pt x="257044" y="149852"/>
                  </a:cubicBezTo>
                  <a:cubicBezTo>
                    <a:pt x="256963" y="149825"/>
                    <a:pt x="256877" y="149817"/>
                    <a:pt x="256789" y="149817"/>
                  </a:cubicBezTo>
                  <a:cubicBezTo>
                    <a:pt x="256684" y="149817"/>
                    <a:pt x="256577" y="149828"/>
                    <a:pt x="256473" y="149828"/>
                  </a:cubicBezTo>
                  <a:cubicBezTo>
                    <a:pt x="255282" y="149816"/>
                    <a:pt x="254091" y="149816"/>
                    <a:pt x="252901" y="149816"/>
                  </a:cubicBezTo>
                  <a:cubicBezTo>
                    <a:pt x="252787" y="149816"/>
                    <a:pt x="252673" y="149818"/>
                    <a:pt x="252560" y="149818"/>
                  </a:cubicBezTo>
                  <a:cubicBezTo>
                    <a:pt x="252249" y="149818"/>
                    <a:pt x="251941" y="149805"/>
                    <a:pt x="251627" y="149709"/>
                  </a:cubicBezTo>
                  <a:cubicBezTo>
                    <a:pt x="251540" y="149682"/>
                    <a:pt x="251446" y="149675"/>
                    <a:pt x="251349" y="149675"/>
                  </a:cubicBezTo>
                  <a:cubicBezTo>
                    <a:pt x="251233" y="149675"/>
                    <a:pt x="251113" y="149685"/>
                    <a:pt x="250996" y="149685"/>
                  </a:cubicBezTo>
                  <a:cubicBezTo>
                    <a:pt x="249258" y="149673"/>
                    <a:pt x="247519" y="149673"/>
                    <a:pt x="245781" y="149673"/>
                  </a:cubicBezTo>
                  <a:cubicBezTo>
                    <a:pt x="245719" y="149673"/>
                    <a:pt x="245657" y="149674"/>
                    <a:pt x="245595" y="149674"/>
                  </a:cubicBezTo>
                  <a:cubicBezTo>
                    <a:pt x="245348" y="149674"/>
                    <a:pt x="245102" y="149666"/>
                    <a:pt x="244864" y="149590"/>
                  </a:cubicBezTo>
                  <a:cubicBezTo>
                    <a:pt x="244737" y="149547"/>
                    <a:pt x="244597" y="149541"/>
                    <a:pt x="244458" y="149541"/>
                  </a:cubicBezTo>
                  <a:cubicBezTo>
                    <a:pt x="244402" y="149541"/>
                    <a:pt x="244347" y="149542"/>
                    <a:pt x="244293" y="149542"/>
                  </a:cubicBezTo>
                  <a:cubicBezTo>
                    <a:pt x="243983" y="149536"/>
                    <a:pt x="243676" y="149536"/>
                    <a:pt x="243370" y="149536"/>
                  </a:cubicBezTo>
                  <a:cubicBezTo>
                    <a:pt x="243063" y="149536"/>
                    <a:pt x="242757" y="149536"/>
                    <a:pt x="242447" y="149530"/>
                  </a:cubicBezTo>
                  <a:cubicBezTo>
                    <a:pt x="242007" y="149530"/>
                    <a:pt x="241971" y="149483"/>
                    <a:pt x="241959" y="149030"/>
                  </a:cubicBezTo>
                  <a:cubicBezTo>
                    <a:pt x="241947" y="148673"/>
                    <a:pt x="241959" y="148316"/>
                    <a:pt x="241947" y="147959"/>
                  </a:cubicBezTo>
                  <a:cubicBezTo>
                    <a:pt x="241947" y="147459"/>
                    <a:pt x="241995" y="146959"/>
                    <a:pt x="241840" y="146471"/>
                  </a:cubicBezTo>
                  <a:cubicBezTo>
                    <a:pt x="241780" y="146316"/>
                    <a:pt x="241816" y="146137"/>
                    <a:pt x="241816" y="145970"/>
                  </a:cubicBezTo>
                  <a:cubicBezTo>
                    <a:pt x="241804" y="145637"/>
                    <a:pt x="241840" y="145304"/>
                    <a:pt x="241697" y="144982"/>
                  </a:cubicBezTo>
                  <a:cubicBezTo>
                    <a:pt x="241673" y="144923"/>
                    <a:pt x="241673" y="144851"/>
                    <a:pt x="241673" y="144780"/>
                  </a:cubicBezTo>
                  <a:cubicBezTo>
                    <a:pt x="241709" y="143423"/>
                    <a:pt x="241435" y="142077"/>
                    <a:pt x="241518" y="140720"/>
                  </a:cubicBezTo>
                  <a:cubicBezTo>
                    <a:pt x="241542" y="140327"/>
                    <a:pt x="241554" y="139922"/>
                    <a:pt x="241411" y="139517"/>
                  </a:cubicBezTo>
                  <a:cubicBezTo>
                    <a:pt x="241364" y="139351"/>
                    <a:pt x="241388" y="139148"/>
                    <a:pt x="241388" y="138958"/>
                  </a:cubicBezTo>
                  <a:cubicBezTo>
                    <a:pt x="241388" y="138148"/>
                    <a:pt x="241388" y="137338"/>
                    <a:pt x="241376" y="136529"/>
                  </a:cubicBezTo>
                  <a:cubicBezTo>
                    <a:pt x="241376" y="136029"/>
                    <a:pt x="241423" y="135529"/>
                    <a:pt x="241268" y="135041"/>
                  </a:cubicBezTo>
                  <a:cubicBezTo>
                    <a:pt x="241209" y="134850"/>
                    <a:pt x="241245" y="134624"/>
                    <a:pt x="241245" y="134410"/>
                  </a:cubicBezTo>
                  <a:cubicBezTo>
                    <a:pt x="241233" y="133957"/>
                    <a:pt x="241268" y="133505"/>
                    <a:pt x="241126" y="133064"/>
                  </a:cubicBezTo>
                  <a:cubicBezTo>
                    <a:pt x="241066" y="132886"/>
                    <a:pt x="241102" y="132683"/>
                    <a:pt x="241102" y="132493"/>
                  </a:cubicBezTo>
                  <a:lnTo>
                    <a:pt x="241102" y="128933"/>
                  </a:lnTo>
                  <a:lnTo>
                    <a:pt x="241102" y="128921"/>
                  </a:lnTo>
                  <a:lnTo>
                    <a:pt x="241102" y="125492"/>
                  </a:lnTo>
                  <a:lnTo>
                    <a:pt x="241102" y="125135"/>
                  </a:lnTo>
                  <a:cubicBezTo>
                    <a:pt x="241092" y="124838"/>
                    <a:pt x="241163" y="124679"/>
                    <a:pt x="241391" y="124679"/>
                  </a:cubicBezTo>
                  <a:close/>
                  <a:moveTo>
                    <a:pt x="67444" y="146522"/>
                  </a:moveTo>
                  <a:cubicBezTo>
                    <a:pt x="67829" y="146522"/>
                    <a:pt x="68217" y="146547"/>
                    <a:pt x="68604" y="146554"/>
                  </a:cubicBezTo>
                  <a:cubicBezTo>
                    <a:pt x="68771" y="146554"/>
                    <a:pt x="68854" y="146685"/>
                    <a:pt x="68854" y="146840"/>
                  </a:cubicBezTo>
                  <a:cubicBezTo>
                    <a:pt x="68854" y="147006"/>
                    <a:pt x="68890" y="147185"/>
                    <a:pt x="68842" y="147340"/>
                  </a:cubicBezTo>
                  <a:cubicBezTo>
                    <a:pt x="68687" y="147804"/>
                    <a:pt x="68735" y="148280"/>
                    <a:pt x="68723" y="148757"/>
                  </a:cubicBezTo>
                  <a:cubicBezTo>
                    <a:pt x="68699" y="149435"/>
                    <a:pt x="68747" y="150126"/>
                    <a:pt x="68616" y="150816"/>
                  </a:cubicBezTo>
                  <a:cubicBezTo>
                    <a:pt x="68509" y="151364"/>
                    <a:pt x="68592" y="151947"/>
                    <a:pt x="68580" y="152519"/>
                  </a:cubicBezTo>
                  <a:cubicBezTo>
                    <a:pt x="68568" y="152971"/>
                    <a:pt x="68616" y="153424"/>
                    <a:pt x="68461" y="153864"/>
                  </a:cubicBezTo>
                  <a:cubicBezTo>
                    <a:pt x="68414" y="154019"/>
                    <a:pt x="68437" y="154198"/>
                    <a:pt x="68437" y="154364"/>
                  </a:cubicBezTo>
                  <a:cubicBezTo>
                    <a:pt x="68437" y="154960"/>
                    <a:pt x="68437" y="155555"/>
                    <a:pt x="68437" y="156150"/>
                  </a:cubicBezTo>
                  <a:cubicBezTo>
                    <a:pt x="68437" y="156448"/>
                    <a:pt x="68449" y="156757"/>
                    <a:pt x="68342" y="157067"/>
                  </a:cubicBezTo>
                  <a:cubicBezTo>
                    <a:pt x="68283" y="157234"/>
                    <a:pt x="68294" y="157436"/>
                    <a:pt x="68294" y="157627"/>
                  </a:cubicBezTo>
                  <a:cubicBezTo>
                    <a:pt x="68294" y="158293"/>
                    <a:pt x="68294" y="158960"/>
                    <a:pt x="68294" y="159627"/>
                  </a:cubicBezTo>
                  <a:cubicBezTo>
                    <a:pt x="68283" y="160151"/>
                    <a:pt x="68342" y="160675"/>
                    <a:pt x="68175" y="161187"/>
                  </a:cubicBezTo>
                  <a:cubicBezTo>
                    <a:pt x="68128" y="161329"/>
                    <a:pt x="68152" y="161508"/>
                    <a:pt x="68152" y="161675"/>
                  </a:cubicBezTo>
                  <a:cubicBezTo>
                    <a:pt x="68152" y="162699"/>
                    <a:pt x="68152" y="163723"/>
                    <a:pt x="68152" y="164747"/>
                  </a:cubicBezTo>
                  <a:cubicBezTo>
                    <a:pt x="68140" y="165151"/>
                    <a:pt x="68199" y="165556"/>
                    <a:pt x="68044" y="165949"/>
                  </a:cubicBezTo>
                  <a:cubicBezTo>
                    <a:pt x="68009" y="166056"/>
                    <a:pt x="68021" y="166187"/>
                    <a:pt x="68056" y="166294"/>
                  </a:cubicBezTo>
                  <a:cubicBezTo>
                    <a:pt x="68235" y="166842"/>
                    <a:pt x="68116" y="167390"/>
                    <a:pt x="68140" y="167926"/>
                  </a:cubicBezTo>
                  <a:cubicBezTo>
                    <a:pt x="68152" y="168021"/>
                    <a:pt x="68128" y="168116"/>
                    <a:pt x="68092" y="168211"/>
                  </a:cubicBezTo>
                  <a:cubicBezTo>
                    <a:pt x="67997" y="168461"/>
                    <a:pt x="67985" y="168711"/>
                    <a:pt x="68080" y="168973"/>
                  </a:cubicBezTo>
                  <a:cubicBezTo>
                    <a:pt x="68187" y="169247"/>
                    <a:pt x="68152" y="169533"/>
                    <a:pt x="68140" y="169819"/>
                  </a:cubicBezTo>
                  <a:cubicBezTo>
                    <a:pt x="68128" y="169985"/>
                    <a:pt x="68033" y="170081"/>
                    <a:pt x="67866" y="170092"/>
                  </a:cubicBezTo>
                  <a:cubicBezTo>
                    <a:pt x="67652" y="170104"/>
                    <a:pt x="67437" y="170104"/>
                    <a:pt x="67223" y="170104"/>
                  </a:cubicBezTo>
                  <a:lnTo>
                    <a:pt x="45446" y="170104"/>
                  </a:lnTo>
                  <a:cubicBezTo>
                    <a:pt x="45359" y="170104"/>
                    <a:pt x="45281" y="170105"/>
                    <a:pt x="45210" y="170105"/>
                  </a:cubicBezTo>
                  <a:cubicBezTo>
                    <a:pt x="44550" y="170105"/>
                    <a:pt x="44589" y="170066"/>
                    <a:pt x="44589" y="169259"/>
                  </a:cubicBezTo>
                  <a:cubicBezTo>
                    <a:pt x="44589" y="167068"/>
                    <a:pt x="44589" y="164878"/>
                    <a:pt x="44577" y="162687"/>
                  </a:cubicBezTo>
                  <a:cubicBezTo>
                    <a:pt x="44577" y="162353"/>
                    <a:pt x="44589" y="162020"/>
                    <a:pt x="44482" y="161699"/>
                  </a:cubicBezTo>
                  <a:cubicBezTo>
                    <a:pt x="44422" y="161520"/>
                    <a:pt x="44446" y="161318"/>
                    <a:pt x="44446" y="161127"/>
                  </a:cubicBezTo>
                  <a:cubicBezTo>
                    <a:pt x="44446" y="156757"/>
                    <a:pt x="44446" y="152376"/>
                    <a:pt x="44446" y="147995"/>
                  </a:cubicBezTo>
                  <a:cubicBezTo>
                    <a:pt x="44446" y="147256"/>
                    <a:pt x="44446" y="147256"/>
                    <a:pt x="45196" y="147256"/>
                  </a:cubicBezTo>
                  <a:lnTo>
                    <a:pt x="48983" y="147256"/>
                  </a:lnTo>
                  <a:cubicBezTo>
                    <a:pt x="49387" y="147244"/>
                    <a:pt x="49792" y="147280"/>
                    <a:pt x="50185" y="147137"/>
                  </a:cubicBezTo>
                  <a:cubicBezTo>
                    <a:pt x="50262" y="147113"/>
                    <a:pt x="50346" y="147107"/>
                    <a:pt x="50431" y="147107"/>
                  </a:cubicBezTo>
                  <a:cubicBezTo>
                    <a:pt x="50515" y="147107"/>
                    <a:pt x="50602" y="147113"/>
                    <a:pt x="50685" y="147113"/>
                  </a:cubicBezTo>
                  <a:lnTo>
                    <a:pt x="52602" y="147113"/>
                  </a:lnTo>
                  <a:cubicBezTo>
                    <a:pt x="52983" y="147102"/>
                    <a:pt x="53364" y="147125"/>
                    <a:pt x="53733" y="147006"/>
                  </a:cubicBezTo>
                  <a:cubicBezTo>
                    <a:pt x="53825" y="146974"/>
                    <a:pt x="53923" y="146966"/>
                    <a:pt x="54021" y="146966"/>
                  </a:cubicBezTo>
                  <a:cubicBezTo>
                    <a:pt x="54113" y="146966"/>
                    <a:pt x="54205" y="146973"/>
                    <a:pt x="54297" y="146973"/>
                  </a:cubicBezTo>
                  <a:cubicBezTo>
                    <a:pt x="54323" y="146973"/>
                    <a:pt x="54350" y="146972"/>
                    <a:pt x="54376" y="146971"/>
                  </a:cubicBezTo>
                  <a:cubicBezTo>
                    <a:pt x="55102" y="146935"/>
                    <a:pt x="55841" y="147006"/>
                    <a:pt x="56579" y="146852"/>
                  </a:cubicBezTo>
                  <a:cubicBezTo>
                    <a:pt x="56760" y="146813"/>
                    <a:pt x="56946" y="146802"/>
                    <a:pt x="57136" y="146802"/>
                  </a:cubicBezTo>
                  <a:cubicBezTo>
                    <a:pt x="57420" y="146802"/>
                    <a:pt x="57710" y="146828"/>
                    <a:pt x="57996" y="146828"/>
                  </a:cubicBezTo>
                  <a:cubicBezTo>
                    <a:pt x="58257" y="146816"/>
                    <a:pt x="58519" y="146840"/>
                    <a:pt x="58769" y="146732"/>
                  </a:cubicBezTo>
                  <a:cubicBezTo>
                    <a:pt x="58898" y="146688"/>
                    <a:pt x="59026" y="146677"/>
                    <a:pt x="59154" y="146677"/>
                  </a:cubicBezTo>
                  <a:cubicBezTo>
                    <a:pt x="59264" y="146677"/>
                    <a:pt x="59374" y="146685"/>
                    <a:pt x="59484" y="146685"/>
                  </a:cubicBezTo>
                  <a:cubicBezTo>
                    <a:pt x="61532" y="146685"/>
                    <a:pt x="63580" y="146685"/>
                    <a:pt x="65627" y="146673"/>
                  </a:cubicBezTo>
                  <a:cubicBezTo>
                    <a:pt x="65925" y="146673"/>
                    <a:pt x="66235" y="146637"/>
                    <a:pt x="66544" y="146590"/>
                  </a:cubicBezTo>
                  <a:cubicBezTo>
                    <a:pt x="66842" y="146537"/>
                    <a:pt x="67142" y="146522"/>
                    <a:pt x="67444" y="146522"/>
                  </a:cubicBezTo>
                  <a:close/>
                  <a:moveTo>
                    <a:pt x="43892" y="147260"/>
                  </a:moveTo>
                  <a:cubicBezTo>
                    <a:pt x="44066" y="147260"/>
                    <a:pt x="44142" y="147392"/>
                    <a:pt x="44160" y="147661"/>
                  </a:cubicBezTo>
                  <a:cubicBezTo>
                    <a:pt x="44160" y="147828"/>
                    <a:pt x="44160" y="147995"/>
                    <a:pt x="44160" y="148161"/>
                  </a:cubicBezTo>
                  <a:lnTo>
                    <a:pt x="44160" y="154864"/>
                  </a:lnTo>
                  <a:cubicBezTo>
                    <a:pt x="44160" y="157079"/>
                    <a:pt x="44160" y="159282"/>
                    <a:pt x="44160" y="161496"/>
                  </a:cubicBezTo>
                  <a:cubicBezTo>
                    <a:pt x="44160" y="161830"/>
                    <a:pt x="44137" y="162163"/>
                    <a:pt x="44256" y="162484"/>
                  </a:cubicBezTo>
                  <a:cubicBezTo>
                    <a:pt x="44303" y="162639"/>
                    <a:pt x="44291" y="162818"/>
                    <a:pt x="44291" y="162984"/>
                  </a:cubicBezTo>
                  <a:cubicBezTo>
                    <a:pt x="44291" y="165151"/>
                    <a:pt x="44291" y="167318"/>
                    <a:pt x="44291" y="169485"/>
                  </a:cubicBezTo>
                  <a:cubicBezTo>
                    <a:pt x="44291" y="169581"/>
                    <a:pt x="44291" y="169676"/>
                    <a:pt x="44291" y="169771"/>
                  </a:cubicBezTo>
                  <a:cubicBezTo>
                    <a:pt x="44268" y="169985"/>
                    <a:pt x="44196" y="170069"/>
                    <a:pt x="43982" y="170081"/>
                  </a:cubicBezTo>
                  <a:cubicBezTo>
                    <a:pt x="43815" y="170092"/>
                    <a:pt x="43649" y="170092"/>
                    <a:pt x="43482" y="170092"/>
                  </a:cubicBezTo>
                  <a:lnTo>
                    <a:pt x="37481" y="170092"/>
                  </a:lnTo>
                  <a:cubicBezTo>
                    <a:pt x="37207" y="170092"/>
                    <a:pt x="36921" y="170092"/>
                    <a:pt x="36636" y="170009"/>
                  </a:cubicBezTo>
                  <a:cubicBezTo>
                    <a:pt x="36517" y="169967"/>
                    <a:pt x="36379" y="169961"/>
                    <a:pt x="36241" y="169961"/>
                  </a:cubicBezTo>
                  <a:cubicBezTo>
                    <a:pt x="36186" y="169961"/>
                    <a:pt x="36131" y="169962"/>
                    <a:pt x="36076" y="169962"/>
                  </a:cubicBezTo>
                  <a:lnTo>
                    <a:pt x="25075" y="169962"/>
                  </a:lnTo>
                  <a:cubicBezTo>
                    <a:pt x="25011" y="169962"/>
                    <a:pt x="24948" y="169951"/>
                    <a:pt x="24888" y="169951"/>
                  </a:cubicBezTo>
                  <a:cubicBezTo>
                    <a:pt x="24858" y="169951"/>
                    <a:pt x="24829" y="169954"/>
                    <a:pt x="24801" y="169962"/>
                  </a:cubicBezTo>
                  <a:cubicBezTo>
                    <a:pt x="24332" y="170077"/>
                    <a:pt x="23861" y="170103"/>
                    <a:pt x="23388" y="170103"/>
                  </a:cubicBezTo>
                  <a:cubicBezTo>
                    <a:pt x="23009" y="170103"/>
                    <a:pt x="22628" y="170086"/>
                    <a:pt x="22247" y="170086"/>
                  </a:cubicBezTo>
                  <a:cubicBezTo>
                    <a:pt x="22126" y="170086"/>
                    <a:pt x="22005" y="170088"/>
                    <a:pt x="21884" y="170092"/>
                  </a:cubicBezTo>
                  <a:cubicBezTo>
                    <a:pt x="21551" y="170116"/>
                    <a:pt x="21217" y="170069"/>
                    <a:pt x="20896" y="170212"/>
                  </a:cubicBezTo>
                  <a:cubicBezTo>
                    <a:pt x="20812" y="170235"/>
                    <a:pt x="20705" y="170235"/>
                    <a:pt x="20610" y="170235"/>
                  </a:cubicBezTo>
                  <a:cubicBezTo>
                    <a:pt x="20561" y="170235"/>
                    <a:pt x="20514" y="170235"/>
                    <a:pt x="20470" y="170235"/>
                  </a:cubicBezTo>
                  <a:cubicBezTo>
                    <a:pt x="20280" y="170235"/>
                    <a:pt x="20126" y="170238"/>
                    <a:pt x="20000" y="170238"/>
                  </a:cubicBezTo>
                  <a:cubicBezTo>
                    <a:pt x="19354" y="170238"/>
                    <a:pt x="19453" y="170154"/>
                    <a:pt x="19443" y="169128"/>
                  </a:cubicBezTo>
                  <a:cubicBezTo>
                    <a:pt x="19443" y="168842"/>
                    <a:pt x="19443" y="168568"/>
                    <a:pt x="19348" y="168283"/>
                  </a:cubicBezTo>
                  <a:cubicBezTo>
                    <a:pt x="19288" y="168080"/>
                    <a:pt x="19312" y="167854"/>
                    <a:pt x="19312" y="167652"/>
                  </a:cubicBezTo>
                  <a:cubicBezTo>
                    <a:pt x="19300" y="166199"/>
                    <a:pt x="19300" y="164747"/>
                    <a:pt x="19300" y="163294"/>
                  </a:cubicBezTo>
                  <a:cubicBezTo>
                    <a:pt x="19300" y="163008"/>
                    <a:pt x="19300" y="162723"/>
                    <a:pt x="19217" y="162449"/>
                  </a:cubicBezTo>
                  <a:cubicBezTo>
                    <a:pt x="19157" y="162270"/>
                    <a:pt x="19169" y="162068"/>
                    <a:pt x="19169" y="161877"/>
                  </a:cubicBezTo>
                  <a:cubicBezTo>
                    <a:pt x="19169" y="157484"/>
                    <a:pt x="19157" y="153078"/>
                    <a:pt x="19157" y="148673"/>
                  </a:cubicBezTo>
                  <a:lnTo>
                    <a:pt x="19157" y="148602"/>
                  </a:lnTo>
                  <a:cubicBezTo>
                    <a:pt x="19169" y="148185"/>
                    <a:pt x="19384" y="147971"/>
                    <a:pt x="19800" y="147959"/>
                  </a:cubicBezTo>
                  <a:cubicBezTo>
                    <a:pt x="19871" y="147957"/>
                    <a:pt x="19942" y="147957"/>
                    <a:pt x="20012" y="147957"/>
                  </a:cubicBezTo>
                  <a:cubicBezTo>
                    <a:pt x="20087" y="147957"/>
                    <a:pt x="20162" y="147957"/>
                    <a:pt x="20237" y="147957"/>
                  </a:cubicBezTo>
                  <a:cubicBezTo>
                    <a:pt x="20567" y="147957"/>
                    <a:pt x="20895" y="147947"/>
                    <a:pt x="21217" y="147840"/>
                  </a:cubicBezTo>
                  <a:cubicBezTo>
                    <a:pt x="21295" y="147816"/>
                    <a:pt x="21378" y="147810"/>
                    <a:pt x="21463" y="147810"/>
                  </a:cubicBezTo>
                  <a:cubicBezTo>
                    <a:pt x="21548" y="147810"/>
                    <a:pt x="21634" y="147816"/>
                    <a:pt x="21717" y="147816"/>
                  </a:cubicBezTo>
                  <a:lnTo>
                    <a:pt x="24360" y="147816"/>
                  </a:lnTo>
                  <a:cubicBezTo>
                    <a:pt x="24472" y="147816"/>
                    <a:pt x="24583" y="147818"/>
                    <a:pt x="24696" y="147818"/>
                  </a:cubicBezTo>
                  <a:cubicBezTo>
                    <a:pt x="25006" y="147818"/>
                    <a:pt x="25320" y="147805"/>
                    <a:pt x="25634" y="147709"/>
                  </a:cubicBezTo>
                  <a:cubicBezTo>
                    <a:pt x="25710" y="147682"/>
                    <a:pt x="25793" y="147674"/>
                    <a:pt x="25879" y="147674"/>
                  </a:cubicBezTo>
                  <a:cubicBezTo>
                    <a:pt x="25983" y="147674"/>
                    <a:pt x="26090" y="147685"/>
                    <a:pt x="26194" y="147685"/>
                  </a:cubicBezTo>
                  <a:cubicBezTo>
                    <a:pt x="27075" y="147673"/>
                    <a:pt x="27956" y="147673"/>
                    <a:pt x="28837" y="147673"/>
                  </a:cubicBezTo>
                  <a:cubicBezTo>
                    <a:pt x="28972" y="147673"/>
                    <a:pt x="29107" y="147677"/>
                    <a:pt x="29241" y="147677"/>
                  </a:cubicBezTo>
                  <a:cubicBezTo>
                    <a:pt x="29510" y="147677"/>
                    <a:pt x="29778" y="147661"/>
                    <a:pt x="30040" y="147566"/>
                  </a:cubicBezTo>
                  <a:cubicBezTo>
                    <a:pt x="30110" y="147539"/>
                    <a:pt x="30185" y="147531"/>
                    <a:pt x="30262" y="147531"/>
                  </a:cubicBezTo>
                  <a:cubicBezTo>
                    <a:pt x="30354" y="147531"/>
                    <a:pt x="30449" y="147542"/>
                    <a:pt x="30540" y="147542"/>
                  </a:cubicBezTo>
                  <a:cubicBezTo>
                    <a:pt x="30867" y="147536"/>
                    <a:pt x="31198" y="147536"/>
                    <a:pt x="31529" y="147536"/>
                  </a:cubicBezTo>
                  <a:cubicBezTo>
                    <a:pt x="31861" y="147536"/>
                    <a:pt x="32195" y="147536"/>
                    <a:pt x="32528" y="147530"/>
                  </a:cubicBezTo>
                  <a:cubicBezTo>
                    <a:pt x="32719" y="147530"/>
                    <a:pt x="32909" y="147536"/>
                    <a:pt x="33099" y="147536"/>
                  </a:cubicBezTo>
                  <a:cubicBezTo>
                    <a:pt x="33431" y="147536"/>
                    <a:pt x="33762" y="147517"/>
                    <a:pt x="34088" y="147411"/>
                  </a:cubicBezTo>
                  <a:cubicBezTo>
                    <a:pt x="34166" y="147388"/>
                    <a:pt x="34247" y="147381"/>
                    <a:pt x="34330" y="147381"/>
                  </a:cubicBezTo>
                  <a:cubicBezTo>
                    <a:pt x="34462" y="147381"/>
                    <a:pt x="34599" y="147399"/>
                    <a:pt x="34731" y="147399"/>
                  </a:cubicBezTo>
                  <a:cubicBezTo>
                    <a:pt x="37374" y="147387"/>
                    <a:pt x="40017" y="147387"/>
                    <a:pt x="42660" y="147387"/>
                  </a:cubicBezTo>
                  <a:cubicBezTo>
                    <a:pt x="42723" y="147387"/>
                    <a:pt x="42786" y="147388"/>
                    <a:pt x="42850" y="147388"/>
                  </a:cubicBezTo>
                  <a:cubicBezTo>
                    <a:pt x="43135" y="147388"/>
                    <a:pt x="43428" y="147380"/>
                    <a:pt x="43720" y="147292"/>
                  </a:cubicBezTo>
                  <a:cubicBezTo>
                    <a:pt x="43786" y="147271"/>
                    <a:pt x="43843" y="147260"/>
                    <a:pt x="43892" y="147260"/>
                  </a:cubicBezTo>
                  <a:close/>
                  <a:moveTo>
                    <a:pt x="93786" y="146542"/>
                  </a:moveTo>
                  <a:cubicBezTo>
                    <a:pt x="94143" y="146542"/>
                    <a:pt x="94488" y="146566"/>
                    <a:pt x="94833" y="146673"/>
                  </a:cubicBezTo>
                  <a:cubicBezTo>
                    <a:pt x="95095" y="146768"/>
                    <a:pt x="95143" y="146792"/>
                    <a:pt x="95131" y="147078"/>
                  </a:cubicBezTo>
                  <a:cubicBezTo>
                    <a:pt x="95107" y="147875"/>
                    <a:pt x="95238" y="148685"/>
                    <a:pt x="95024" y="149483"/>
                  </a:cubicBezTo>
                  <a:cubicBezTo>
                    <a:pt x="94964" y="149685"/>
                    <a:pt x="95000" y="149911"/>
                    <a:pt x="95000" y="150126"/>
                  </a:cubicBezTo>
                  <a:cubicBezTo>
                    <a:pt x="95000" y="154388"/>
                    <a:pt x="95000" y="158639"/>
                    <a:pt x="95000" y="162901"/>
                  </a:cubicBezTo>
                  <a:cubicBezTo>
                    <a:pt x="95000" y="163258"/>
                    <a:pt x="95012" y="163604"/>
                    <a:pt x="94893" y="163961"/>
                  </a:cubicBezTo>
                  <a:cubicBezTo>
                    <a:pt x="94822" y="164151"/>
                    <a:pt x="94857" y="164389"/>
                    <a:pt x="94857" y="164592"/>
                  </a:cubicBezTo>
                  <a:cubicBezTo>
                    <a:pt x="94857" y="166473"/>
                    <a:pt x="94857" y="168354"/>
                    <a:pt x="94857" y="170235"/>
                  </a:cubicBezTo>
                  <a:cubicBezTo>
                    <a:pt x="94857" y="170962"/>
                    <a:pt x="94845" y="170962"/>
                    <a:pt x="94155" y="170962"/>
                  </a:cubicBezTo>
                  <a:cubicBezTo>
                    <a:pt x="94057" y="170962"/>
                    <a:pt x="93958" y="170963"/>
                    <a:pt x="93858" y="170963"/>
                  </a:cubicBezTo>
                  <a:cubicBezTo>
                    <a:pt x="93560" y="170963"/>
                    <a:pt x="93259" y="170950"/>
                    <a:pt x="92964" y="170843"/>
                  </a:cubicBezTo>
                  <a:cubicBezTo>
                    <a:pt x="92897" y="170822"/>
                    <a:pt x="92826" y="170817"/>
                    <a:pt x="92753" y="170817"/>
                  </a:cubicBezTo>
                  <a:cubicBezTo>
                    <a:pt x="92684" y="170817"/>
                    <a:pt x="92614" y="170821"/>
                    <a:pt x="92545" y="170821"/>
                  </a:cubicBezTo>
                  <a:cubicBezTo>
                    <a:pt x="92518" y="170821"/>
                    <a:pt x="92491" y="170821"/>
                    <a:pt x="92464" y="170819"/>
                  </a:cubicBezTo>
                  <a:cubicBezTo>
                    <a:pt x="91726" y="170783"/>
                    <a:pt x="91000" y="170854"/>
                    <a:pt x="90261" y="170700"/>
                  </a:cubicBezTo>
                  <a:cubicBezTo>
                    <a:pt x="90092" y="170664"/>
                    <a:pt x="89918" y="170653"/>
                    <a:pt x="89742" y="170653"/>
                  </a:cubicBezTo>
                  <a:cubicBezTo>
                    <a:pt x="89479" y="170653"/>
                    <a:pt x="89210" y="170677"/>
                    <a:pt x="88944" y="170677"/>
                  </a:cubicBezTo>
                  <a:cubicBezTo>
                    <a:pt x="88911" y="170677"/>
                    <a:pt x="88878" y="170677"/>
                    <a:pt x="88845" y="170676"/>
                  </a:cubicBezTo>
                  <a:cubicBezTo>
                    <a:pt x="88345" y="170664"/>
                    <a:pt x="87856" y="170676"/>
                    <a:pt x="87356" y="170569"/>
                  </a:cubicBezTo>
                  <a:cubicBezTo>
                    <a:pt x="87166" y="170526"/>
                    <a:pt x="86966" y="170515"/>
                    <a:pt x="86763" y="170515"/>
                  </a:cubicBezTo>
                  <a:cubicBezTo>
                    <a:pt x="86509" y="170515"/>
                    <a:pt x="86250" y="170533"/>
                    <a:pt x="85999" y="170533"/>
                  </a:cubicBezTo>
                  <a:cubicBezTo>
                    <a:pt x="85678" y="170521"/>
                    <a:pt x="85344" y="170533"/>
                    <a:pt x="85011" y="170438"/>
                  </a:cubicBezTo>
                  <a:cubicBezTo>
                    <a:pt x="84891" y="170398"/>
                    <a:pt x="84760" y="170391"/>
                    <a:pt x="84626" y="170391"/>
                  </a:cubicBezTo>
                  <a:cubicBezTo>
                    <a:pt x="84562" y="170391"/>
                    <a:pt x="84498" y="170393"/>
                    <a:pt x="84434" y="170393"/>
                  </a:cubicBezTo>
                  <a:cubicBezTo>
                    <a:pt x="84392" y="170393"/>
                    <a:pt x="84350" y="170392"/>
                    <a:pt x="84308" y="170390"/>
                  </a:cubicBezTo>
                  <a:cubicBezTo>
                    <a:pt x="84228" y="170387"/>
                    <a:pt x="84148" y="170386"/>
                    <a:pt x="84068" y="170386"/>
                  </a:cubicBezTo>
                  <a:cubicBezTo>
                    <a:pt x="83875" y="170386"/>
                    <a:pt x="83681" y="170392"/>
                    <a:pt x="83488" y="170392"/>
                  </a:cubicBezTo>
                  <a:cubicBezTo>
                    <a:pt x="83144" y="170392"/>
                    <a:pt x="82802" y="170372"/>
                    <a:pt x="82463" y="170259"/>
                  </a:cubicBezTo>
                  <a:cubicBezTo>
                    <a:pt x="82417" y="170244"/>
                    <a:pt x="82369" y="170239"/>
                    <a:pt x="82319" y="170239"/>
                  </a:cubicBezTo>
                  <a:cubicBezTo>
                    <a:pt x="82254" y="170239"/>
                    <a:pt x="82186" y="170247"/>
                    <a:pt x="82118" y="170247"/>
                  </a:cubicBezTo>
                  <a:cubicBezTo>
                    <a:pt x="82043" y="170245"/>
                    <a:pt x="81969" y="170245"/>
                    <a:pt x="81895" y="170245"/>
                  </a:cubicBezTo>
                  <a:cubicBezTo>
                    <a:pt x="81816" y="170245"/>
                    <a:pt x="81737" y="170246"/>
                    <a:pt x="81659" y="170246"/>
                  </a:cubicBezTo>
                  <a:cubicBezTo>
                    <a:pt x="81313" y="170246"/>
                    <a:pt x="80968" y="170236"/>
                    <a:pt x="80629" y="170128"/>
                  </a:cubicBezTo>
                  <a:cubicBezTo>
                    <a:pt x="80537" y="170101"/>
                    <a:pt x="80440" y="170094"/>
                    <a:pt x="80342" y="170094"/>
                  </a:cubicBezTo>
                  <a:cubicBezTo>
                    <a:pt x="80224" y="170094"/>
                    <a:pt x="80103" y="170104"/>
                    <a:pt x="79986" y="170104"/>
                  </a:cubicBezTo>
                  <a:lnTo>
                    <a:pt x="69283" y="170104"/>
                  </a:lnTo>
                  <a:cubicBezTo>
                    <a:pt x="69068" y="170104"/>
                    <a:pt x="68854" y="170092"/>
                    <a:pt x="68640" y="170069"/>
                  </a:cubicBezTo>
                  <a:cubicBezTo>
                    <a:pt x="68544" y="170069"/>
                    <a:pt x="68473" y="169985"/>
                    <a:pt x="68461" y="169890"/>
                  </a:cubicBezTo>
                  <a:cubicBezTo>
                    <a:pt x="68437" y="169747"/>
                    <a:pt x="68425" y="169604"/>
                    <a:pt x="68425" y="169461"/>
                  </a:cubicBezTo>
                  <a:cubicBezTo>
                    <a:pt x="68425" y="166818"/>
                    <a:pt x="68425" y="164187"/>
                    <a:pt x="68425" y="161544"/>
                  </a:cubicBezTo>
                  <a:cubicBezTo>
                    <a:pt x="68425" y="161449"/>
                    <a:pt x="68414" y="161341"/>
                    <a:pt x="68437" y="161258"/>
                  </a:cubicBezTo>
                  <a:cubicBezTo>
                    <a:pt x="68675" y="160413"/>
                    <a:pt x="68533" y="159555"/>
                    <a:pt x="68568" y="158710"/>
                  </a:cubicBezTo>
                  <a:cubicBezTo>
                    <a:pt x="68592" y="158139"/>
                    <a:pt x="68521" y="157567"/>
                    <a:pt x="68699" y="157008"/>
                  </a:cubicBezTo>
                  <a:cubicBezTo>
                    <a:pt x="68747" y="156853"/>
                    <a:pt x="68711" y="156674"/>
                    <a:pt x="68711" y="156507"/>
                  </a:cubicBezTo>
                  <a:cubicBezTo>
                    <a:pt x="68711" y="155841"/>
                    <a:pt x="68711" y="155174"/>
                    <a:pt x="68711" y="154507"/>
                  </a:cubicBezTo>
                  <a:cubicBezTo>
                    <a:pt x="68723" y="154138"/>
                    <a:pt x="68687" y="153757"/>
                    <a:pt x="68830" y="153388"/>
                  </a:cubicBezTo>
                  <a:cubicBezTo>
                    <a:pt x="68878" y="153233"/>
                    <a:pt x="68854" y="153055"/>
                    <a:pt x="68854" y="152888"/>
                  </a:cubicBezTo>
                  <a:cubicBezTo>
                    <a:pt x="68866" y="152340"/>
                    <a:pt x="68854" y="151793"/>
                    <a:pt x="68866" y="151245"/>
                  </a:cubicBezTo>
                  <a:cubicBezTo>
                    <a:pt x="68866" y="150983"/>
                    <a:pt x="68866" y="150733"/>
                    <a:pt x="68937" y="150471"/>
                  </a:cubicBezTo>
                  <a:cubicBezTo>
                    <a:pt x="68997" y="150269"/>
                    <a:pt x="68997" y="150054"/>
                    <a:pt x="68997" y="149840"/>
                  </a:cubicBezTo>
                  <a:cubicBezTo>
                    <a:pt x="69009" y="149126"/>
                    <a:pt x="68997" y="148411"/>
                    <a:pt x="68997" y="147697"/>
                  </a:cubicBezTo>
                  <a:cubicBezTo>
                    <a:pt x="68997" y="147554"/>
                    <a:pt x="68997" y="147411"/>
                    <a:pt x="69009" y="147268"/>
                  </a:cubicBezTo>
                  <a:cubicBezTo>
                    <a:pt x="69068" y="146649"/>
                    <a:pt x="69187" y="146542"/>
                    <a:pt x="69807" y="146542"/>
                  </a:cubicBezTo>
                  <a:close/>
                  <a:moveTo>
                    <a:pt x="112384" y="146536"/>
                  </a:moveTo>
                  <a:cubicBezTo>
                    <a:pt x="112502" y="146536"/>
                    <a:pt x="112620" y="146555"/>
                    <a:pt x="112740" y="146601"/>
                  </a:cubicBezTo>
                  <a:cubicBezTo>
                    <a:pt x="112857" y="146574"/>
                    <a:pt x="112973" y="146564"/>
                    <a:pt x="113090" y="146564"/>
                  </a:cubicBezTo>
                  <a:cubicBezTo>
                    <a:pt x="113485" y="146564"/>
                    <a:pt x="113881" y="146685"/>
                    <a:pt x="114276" y="146685"/>
                  </a:cubicBezTo>
                  <a:cubicBezTo>
                    <a:pt x="114991" y="146673"/>
                    <a:pt x="115705" y="146670"/>
                    <a:pt x="116420" y="146670"/>
                  </a:cubicBezTo>
                  <a:cubicBezTo>
                    <a:pt x="117134" y="146670"/>
                    <a:pt x="117848" y="146673"/>
                    <a:pt x="118563" y="146673"/>
                  </a:cubicBezTo>
                  <a:cubicBezTo>
                    <a:pt x="118618" y="146673"/>
                    <a:pt x="118674" y="146673"/>
                    <a:pt x="118729" y="146673"/>
                  </a:cubicBezTo>
                  <a:cubicBezTo>
                    <a:pt x="119007" y="146673"/>
                    <a:pt x="119283" y="146681"/>
                    <a:pt x="119551" y="146780"/>
                  </a:cubicBezTo>
                  <a:cubicBezTo>
                    <a:pt x="119637" y="146813"/>
                    <a:pt x="119730" y="146821"/>
                    <a:pt x="119825" y="146821"/>
                  </a:cubicBezTo>
                  <a:cubicBezTo>
                    <a:pt x="119900" y="146821"/>
                    <a:pt x="119977" y="146816"/>
                    <a:pt x="120051" y="146816"/>
                  </a:cubicBezTo>
                  <a:cubicBezTo>
                    <a:pt x="120376" y="146816"/>
                    <a:pt x="120712" y="146826"/>
                    <a:pt x="121045" y="146826"/>
                  </a:cubicBezTo>
                  <a:cubicBezTo>
                    <a:pt x="121211" y="146826"/>
                    <a:pt x="121376" y="146824"/>
                    <a:pt x="121539" y="146816"/>
                  </a:cubicBezTo>
                  <a:cubicBezTo>
                    <a:pt x="121554" y="146815"/>
                    <a:pt x="121568" y="146815"/>
                    <a:pt x="121583" y="146815"/>
                  </a:cubicBezTo>
                  <a:cubicBezTo>
                    <a:pt x="121958" y="146815"/>
                    <a:pt x="122303" y="146960"/>
                    <a:pt x="122670" y="146994"/>
                  </a:cubicBezTo>
                  <a:cubicBezTo>
                    <a:pt x="122766" y="147006"/>
                    <a:pt x="122825" y="147102"/>
                    <a:pt x="122837" y="147197"/>
                  </a:cubicBezTo>
                  <a:cubicBezTo>
                    <a:pt x="122849" y="147411"/>
                    <a:pt x="122849" y="147625"/>
                    <a:pt x="122849" y="147840"/>
                  </a:cubicBezTo>
                  <a:cubicBezTo>
                    <a:pt x="122849" y="149864"/>
                    <a:pt x="122849" y="151888"/>
                    <a:pt x="122849" y="153912"/>
                  </a:cubicBezTo>
                  <a:cubicBezTo>
                    <a:pt x="122849" y="154198"/>
                    <a:pt x="122849" y="154472"/>
                    <a:pt x="122944" y="154757"/>
                  </a:cubicBezTo>
                  <a:cubicBezTo>
                    <a:pt x="122992" y="154936"/>
                    <a:pt x="122992" y="155138"/>
                    <a:pt x="122992" y="155317"/>
                  </a:cubicBezTo>
                  <a:cubicBezTo>
                    <a:pt x="122992" y="158317"/>
                    <a:pt x="122992" y="161318"/>
                    <a:pt x="122992" y="164318"/>
                  </a:cubicBezTo>
                  <a:cubicBezTo>
                    <a:pt x="122813" y="165151"/>
                    <a:pt x="122920" y="166021"/>
                    <a:pt x="122730" y="166854"/>
                  </a:cubicBezTo>
                  <a:cubicBezTo>
                    <a:pt x="122682" y="167056"/>
                    <a:pt x="122718" y="167283"/>
                    <a:pt x="122706" y="167497"/>
                  </a:cubicBezTo>
                  <a:cubicBezTo>
                    <a:pt x="122682" y="168068"/>
                    <a:pt x="122718" y="168628"/>
                    <a:pt x="122599" y="169200"/>
                  </a:cubicBezTo>
                  <a:cubicBezTo>
                    <a:pt x="122504" y="169604"/>
                    <a:pt x="122563" y="170045"/>
                    <a:pt x="122563" y="170473"/>
                  </a:cubicBezTo>
                  <a:cubicBezTo>
                    <a:pt x="122563" y="170664"/>
                    <a:pt x="122563" y="170866"/>
                    <a:pt x="122539" y="171045"/>
                  </a:cubicBezTo>
                  <a:cubicBezTo>
                    <a:pt x="122516" y="171235"/>
                    <a:pt x="122396" y="171355"/>
                    <a:pt x="122206" y="171366"/>
                  </a:cubicBezTo>
                  <a:cubicBezTo>
                    <a:pt x="122015" y="171378"/>
                    <a:pt x="121825" y="171378"/>
                    <a:pt x="121634" y="171378"/>
                  </a:cubicBezTo>
                  <a:cubicBezTo>
                    <a:pt x="120857" y="171378"/>
                    <a:pt x="120079" y="171384"/>
                    <a:pt x="119301" y="171384"/>
                  </a:cubicBezTo>
                  <a:cubicBezTo>
                    <a:pt x="118912" y="171384"/>
                    <a:pt x="118523" y="171382"/>
                    <a:pt x="118134" y="171378"/>
                  </a:cubicBezTo>
                  <a:cubicBezTo>
                    <a:pt x="118039" y="171378"/>
                    <a:pt x="117944" y="171380"/>
                    <a:pt x="117851" y="171380"/>
                  </a:cubicBezTo>
                  <a:cubicBezTo>
                    <a:pt x="117616" y="171380"/>
                    <a:pt x="117384" y="171368"/>
                    <a:pt x="117146" y="171283"/>
                  </a:cubicBezTo>
                  <a:cubicBezTo>
                    <a:pt x="117045" y="171247"/>
                    <a:pt x="116937" y="171230"/>
                    <a:pt x="116830" y="171230"/>
                  </a:cubicBezTo>
                  <a:cubicBezTo>
                    <a:pt x="116723" y="171230"/>
                    <a:pt x="116616" y="171247"/>
                    <a:pt x="116515" y="171283"/>
                  </a:cubicBezTo>
                  <a:cubicBezTo>
                    <a:pt x="116302" y="171368"/>
                    <a:pt x="116083" y="171380"/>
                    <a:pt x="115863" y="171380"/>
                  </a:cubicBezTo>
                  <a:cubicBezTo>
                    <a:pt x="115775" y="171380"/>
                    <a:pt x="115686" y="171378"/>
                    <a:pt x="115598" y="171378"/>
                  </a:cubicBezTo>
                  <a:cubicBezTo>
                    <a:pt x="115241" y="171384"/>
                    <a:pt x="114884" y="171384"/>
                    <a:pt x="114526" y="171384"/>
                  </a:cubicBezTo>
                  <a:cubicBezTo>
                    <a:pt x="114169" y="171384"/>
                    <a:pt x="113812" y="171384"/>
                    <a:pt x="113455" y="171390"/>
                  </a:cubicBezTo>
                  <a:cubicBezTo>
                    <a:pt x="113439" y="171391"/>
                    <a:pt x="113424" y="171391"/>
                    <a:pt x="113408" y="171391"/>
                  </a:cubicBezTo>
                  <a:cubicBezTo>
                    <a:pt x="113068" y="171391"/>
                    <a:pt x="112737" y="171271"/>
                    <a:pt x="112407" y="171271"/>
                  </a:cubicBezTo>
                  <a:cubicBezTo>
                    <a:pt x="112074" y="171271"/>
                    <a:pt x="111764" y="171390"/>
                    <a:pt x="111419" y="171390"/>
                  </a:cubicBezTo>
                  <a:cubicBezTo>
                    <a:pt x="110966" y="171384"/>
                    <a:pt x="110514" y="171381"/>
                    <a:pt x="110062" y="171381"/>
                  </a:cubicBezTo>
                  <a:cubicBezTo>
                    <a:pt x="109609" y="171381"/>
                    <a:pt x="109157" y="171384"/>
                    <a:pt x="108704" y="171390"/>
                  </a:cubicBezTo>
                  <a:cubicBezTo>
                    <a:pt x="108684" y="171391"/>
                    <a:pt x="108664" y="171391"/>
                    <a:pt x="108644" y="171391"/>
                  </a:cubicBezTo>
                  <a:cubicBezTo>
                    <a:pt x="108286" y="171391"/>
                    <a:pt x="107927" y="171304"/>
                    <a:pt x="107559" y="171304"/>
                  </a:cubicBezTo>
                  <a:cubicBezTo>
                    <a:pt x="107520" y="171304"/>
                    <a:pt x="107481" y="171305"/>
                    <a:pt x="107442" y="171307"/>
                  </a:cubicBezTo>
                  <a:cubicBezTo>
                    <a:pt x="107299" y="171319"/>
                    <a:pt x="107168" y="171307"/>
                    <a:pt x="107025" y="171355"/>
                  </a:cubicBezTo>
                  <a:cubicBezTo>
                    <a:pt x="106944" y="171380"/>
                    <a:pt x="106856" y="171395"/>
                    <a:pt x="106768" y="171395"/>
                  </a:cubicBezTo>
                  <a:cubicBezTo>
                    <a:pt x="106689" y="171395"/>
                    <a:pt x="106610" y="171383"/>
                    <a:pt x="106537" y="171355"/>
                  </a:cubicBezTo>
                  <a:cubicBezTo>
                    <a:pt x="106307" y="171259"/>
                    <a:pt x="106072" y="171243"/>
                    <a:pt x="105834" y="171243"/>
                  </a:cubicBezTo>
                  <a:cubicBezTo>
                    <a:pt x="105716" y="171243"/>
                    <a:pt x="105597" y="171247"/>
                    <a:pt x="105478" y="171247"/>
                  </a:cubicBezTo>
                  <a:lnTo>
                    <a:pt x="99620" y="171247"/>
                  </a:lnTo>
                  <a:cubicBezTo>
                    <a:pt x="99334" y="171247"/>
                    <a:pt x="99060" y="171247"/>
                    <a:pt x="98774" y="171164"/>
                  </a:cubicBezTo>
                  <a:cubicBezTo>
                    <a:pt x="98572" y="171105"/>
                    <a:pt x="98358" y="171105"/>
                    <a:pt x="98143" y="171105"/>
                  </a:cubicBezTo>
                  <a:lnTo>
                    <a:pt x="96072" y="171105"/>
                  </a:lnTo>
                  <a:cubicBezTo>
                    <a:pt x="95905" y="171105"/>
                    <a:pt x="95738" y="171105"/>
                    <a:pt x="95572" y="171093"/>
                  </a:cubicBezTo>
                  <a:cubicBezTo>
                    <a:pt x="95405" y="171081"/>
                    <a:pt x="95298" y="170997"/>
                    <a:pt x="95286" y="170831"/>
                  </a:cubicBezTo>
                  <a:cubicBezTo>
                    <a:pt x="95274" y="170640"/>
                    <a:pt x="95274" y="170450"/>
                    <a:pt x="95274" y="170259"/>
                  </a:cubicBezTo>
                  <a:cubicBezTo>
                    <a:pt x="95274" y="166116"/>
                    <a:pt x="95286" y="161972"/>
                    <a:pt x="95286" y="157829"/>
                  </a:cubicBezTo>
                  <a:cubicBezTo>
                    <a:pt x="95286" y="157496"/>
                    <a:pt x="95274" y="157174"/>
                    <a:pt x="95381" y="156841"/>
                  </a:cubicBezTo>
                  <a:cubicBezTo>
                    <a:pt x="95441" y="156627"/>
                    <a:pt x="95417" y="156365"/>
                    <a:pt x="95417" y="156138"/>
                  </a:cubicBezTo>
                  <a:cubicBezTo>
                    <a:pt x="95417" y="153757"/>
                    <a:pt x="95441" y="151376"/>
                    <a:pt x="95417" y="148995"/>
                  </a:cubicBezTo>
                  <a:cubicBezTo>
                    <a:pt x="95405" y="148304"/>
                    <a:pt x="95584" y="147625"/>
                    <a:pt x="95584" y="146947"/>
                  </a:cubicBezTo>
                  <a:cubicBezTo>
                    <a:pt x="95584" y="146768"/>
                    <a:pt x="95715" y="146697"/>
                    <a:pt x="95869" y="146685"/>
                  </a:cubicBezTo>
                  <a:lnTo>
                    <a:pt x="96441" y="146685"/>
                  </a:lnTo>
                  <a:cubicBezTo>
                    <a:pt x="98679" y="146673"/>
                    <a:pt x="100918" y="146673"/>
                    <a:pt x="103156" y="146673"/>
                  </a:cubicBezTo>
                  <a:lnTo>
                    <a:pt x="109871" y="146673"/>
                  </a:lnTo>
                  <a:cubicBezTo>
                    <a:pt x="109980" y="146673"/>
                    <a:pt x="110090" y="146677"/>
                    <a:pt x="110198" y="146677"/>
                  </a:cubicBezTo>
                  <a:cubicBezTo>
                    <a:pt x="110398" y="146677"/>
                    <a:pt x="110595" y="146662"/>
                    <a:pt x="110788" y="146578"/>
                  </a:cubicBezTo>
                  <a:cubicBezTo>
                    <a:pt x="110824" y="146554"/>
                    <a:pt x="110871" y="146554"/>
                    <a:pt x="110919" y="146542"/>
                  </a:cubicBezTo>
                  <a:cubicBezTo>
                    <a:pt x="110927" y="146542"/>
                    <a:pt x="110935" y="146541"/>
                    <a:pt x="110943" y="146541"/>
                  </a:cubicBezTo>
                  <a:cubicBezTo>
                    <a:pt x="111184" y="146541"/>
                    <a:pt x="111411" y="146678"/>
                    <a:pt x="111654" y="146678"/>
                  </a:cubicBezTo>
                  <a:cubicBezTo>
                    <a:pt x="111713" y="146678"/>
                    <a:pt x="111774" y="146670"/>
                    <a:pt x="111836" y="146649"/>
                  </a:cubicBezTo>
                  <a:cubicBezTo>
                    <a:pt x="112018" y="146584"/>
                    <a:pt x="112199" y="146536"/>
                    <a:pt x="112384" y="146536"/>
                  </a:cubicBezTo>
                  <a:close/>
                  <a:moveTo>
                    <a:pt x="123992" y="146968"/>
                  </a:moveTo>
                  <a:cubicBezTo>
                    <a:pt x="124115" y="146968"/>
                    <a:pt x="124264" y="146971"/>
                    <a:pt x="124444" y="146971"/>
                  </a:cubicBezTo>
                  <a:cubicBezTo>
                    <a:pt x="124546" y="146971"/>
                    <a:pt x="124647" y="146969"/>
                    <a:pt x="124747" y="146969"/>
                  </a:cubicBezTo>
                  <a:cubicBezTo>
                    <a:pt x="125023" y="146969"/>
                    <a:pt x="125296" y="146982"/>
                    <a:pt x="125575" y="147078"/>
                  </a:cubicBezTo>
                  <a:cubicBezTo>
                    <a:pt x="125651" y="147105"/>
                    <a:pt x="125734" y="147112"/>
                    <a:pt x="125820" y="147112"/>
                  </a:cubicBezTo>
                  <a:cubicBezTo>
                    <a:pt x="125924" y="147112"/>
                    <a:pt x="126031" y="147102"/>
                    <a:pt x="126135" y="147102"/>
                  </a:cubicBezTo>
                  <a:cubicBezTo>
                    <a:pt x="126480" y="147107"/>
                    <a:pt x="126826" y="147107"/>
                    <a:pt x="127171" y="147107"/>
                  </a:cubicBezTo>
                  <a:cubicBezTo>
                    <a:pt x="127516" y="147107"/>
                    <a:pt x="127861" y="147107"/>
                    <a:pt x="128207" y="147113"/>
                  </a:cubicBezTo>
                  <a:cubicBezTo>
                    <a:pt x="128309" y="147113"/>
                    <a:pt x="128411" y="147112"/>
                    <a:pt x="128513" y="147112"/>
                  </a:cubicBezTo>
                  <a:cubicBezTo>
                    <a:pt x="128767" y="147112"/>
                    <a:pt x="129020" y="147124"/>
                    <a:pt x="129266" y="147209"/>
                  </a:cubicBezTo>
                  <a:cubicBezTo>
                    <a:pt x="129359" y="147242"/>
                    <a:pt x="129463" y="147249"/>
                    <a:pt x="129569" y="147249"/>
                  </a:cubicBezTo>
                  <a:cubicBezTo>
                    <a:pt x="129654" y="147249"/>
                    <a:pt x="129741" y="147244"/>
                    <a:pt x="129826" y="147244"/>
                  </a:cubicBezTo>
                  <a:cubicBezTo>
                    <a:pt x="130171" y="147250"/>
                    <a:pt x="130517" y="147250"/>
                    <a:pt x="130862" y="147250"/>
                  </a:cubicBezTo>
                  <a:cubicBezTo>
                    <a:pt x="131207" y="147250"/>
                    <a:pt x="131552" y="147250"/>
                    <a:pt x="131898" y="147256"/>
                  </a:cubicBezTo>
                  <a:cubicBezTo>
                    <a:pt x="132012" y="147256"/>
                    <a:pt x="132126" y="147255"/>
                    <a:pt x="132240" y="147255"/>
                  </a:cubicBezTo>
                  <a:cubicBezTo>
                    <a:pt x="132554" y="147255"/>
                    <a:pt x="132866" y="147267"/>
                    <a:pt x="133172" y="147363"/>
                  </a:cubicBezTo>
                  <a:cubicBezTo>
                    <a:pt x="133273" y="147393"/>
                    <a:pt x="133380" y="147399"/>
                    <a:pt x="133489" y="147399"/>
                  </a:cubicBezTo>
                  <a:cubicBezTo>
                    <a:pt x="133561" y="147399"/>
                    <a:pt x="133634" y="147397"/>
                    <a:pt x="133707" y="147397"/>
                  </a:cubicBezTo>
                  <a:cubicBezTo>
                    <a:pt x="133743" y="147397"/>
                    <a:pt x="133779" y="147397"/>
                    <a:pt x="133815" y="147399"/>
                  </a:cubicBezTo>
                  <a:cubicBezTo>
                    <a:pt x="133930" y="147403"/>
                    <a:pt x="134047" y="147404"/>
                    <a:pt x="134163" y="147404"/>
                  </a:cubicBezTo>
                  <a:cubicBezTo>
                    <a:pt x="134381" y="147404"/>
                    <a:pt x="134600" y="147400"/>
                    <a:pt x="134820" y="147400"/>
                  </a:cubicBezTo>
                  <a:cubicBezTo>
                    <a:pt x="135263" y="147400"/>
                    <a:pt x="135708" y="147417"/>
                    <a:pt x="136148" y="147518"/>
                  </a:cubicBezTo>
                  <a:cubicBezTo>
                    <a:pt x="136298" y="147550"/>
                    <a:pt x="136451" y="147559"/>
                    <a:pt x="136605" y="147559"/>
                  </a:cubicBezTo>
                  <a:cubicBezTo>
                    <a:pt x="136824" y="147559"/>
                    <a:pt x="137045" y="147541"/>
                    <a:pt x="137264" y="147541"/>
                  </a:cubicBezTo>
                  <a:cubicBezTo>
                    <a:pt x="137297" y="147541"/>
                    <a:pt x="137330" y="147541"/>
                    <a:pt x="137363" y="147542"/>
                  </a:cubicBezTo>
                  <a:cubicBezTo>
                    <a:pt x="137419" y="147543"/>
                    <a:pt x="137475" y="147544"/>
                    <a:pt x="137531" y="147544"/>
                  </a:cubicBezTo>
                  <a:cubicBezTo>
                    <a:pt x="137670" y="147544"/>
                    <a:pt x="137809" y="147541"/>
                    <a:pt x="137948" y="147541"/>
                  </a:cubicBezTo>
                  <a:cubicBezTo>
                    <a:pt x="138275" y="147541"/>
                    <a:pt x="138601" y="147557"/>
                    <a:pt x="138922" y="147661"/>
                  </a:cubicBezTo>
                  <a:cubicBezTo>
                    <a:pt x="138984" y="147680"/>
                    <a:pt x="139050" y="147686"/>
                    <a:pt x="139117" y="147686"/>
                  </a:cubicBezTo>
                  <a:cubicBezTo>
                    <a:pt x="139218" y="147686"/>
                    <a:pt x="139322" y="147673"/>
                    <a:pt x="139422" y="147673"/>
                  </a:cubicBezTo>
                  <a:cubicBezTo>
                    <a:pt x="139720" y="147679"/>
                    <a:pt x="140015" y="147679"/>
                    <a:pt x="140309" y="147679"/>
                  </a:cubicBezTo>
                  <a:cubicBezTo>
                    <a:pt x="140604" y="147679"/>
                    <a:pt x="140899" y="147679"/>
                    <a:pt x="141196" y="147685"/>
                  </a:cubicBezTo>
                  <a:cubicBezTo>
                    <a:pt x="141261" y="147685"/>
                    <a:pt x="141326" y="147685"/>
                    <a:pt x="141391" y="147685"/>
                  </a:cubicBezTo>
                  <a:cubicBezTo>
                    <a:pt x="141683" y="147685"/>
                    <a:pt x="141974" y="147693"/>
                    <a:pt x="142256" y="147780"/>
                  </a:cubicBezTo>
                  <a:cubicBezTo>
                    <a:pt x="142383" y="147820"/>
                    <a:pt x="142516" y="147827"/>
                    <a:pt x="142652" y="147827"/>
                  </a:cubicBezTo>
                  <a:cubicBezTo>
                    <a:pt x="142716" y="147827"/>
                    <a:pt x="142781" y="147825"/>
                    <a:pt x="142845" y="147825"/>
                  </a:cubicBezTo>
                  <a:cubicBezTo>
                    <a:pt x="142887" y="147825"/>
                    <a:pt x="142929" y="147826"/>
                    <a:pt x="142970" y="147828"/>
                  </a:cubicBezTo>
                  <a:cubicBezTo>
                    <a:pt x="143054" y="147831"/>
                    <a:pt x="143138" y="147832"/>
                    <a:pt x="143222" y="147832"/>
                  </a:cubicBezTo>
                  <a:cubicBezTo>
                    <a:pt x="143441" y="147832"/>
                    <a:pt x="143660" y="147825"/>
                    <a:pt x="143880" y="147825"/>
                  </a:cubicBezTo>
                  <a:cubicBezTo>
                    <a:pt x="144237" y="147825"/>
                    <a:pt x="144594" y="147844"/>
                    <a:pt x="144947" y="147947"/>
                  </a:cubicBezTo>
                  <a:cubicBezTo>
                    <a:pt x="145019" y="147971"/>
                    <a:pt x="145096" y="147978"/>
                    <a:pt x="145174" y="147978"/>
                  </a:cubicBezTo>
                  <a:cubicBezTo>
                    <a:pt x="145265" y="147978"/>
                    <a:pt x="145358" y="147969"/>
                    <a:pt x="145449" y="147969"/>
                  </a:cubicBezTo>
                  <a:cubicBezTo>
                    <a:pt x="145472" y="147969"/>
                    <a:pt x="145495" y="147969"/>
                    <a:pt x="145518" y="147971"/>
                  </a:cubicBezTo>
                  <a:cubicBezTo>
                    <a:pt x="145576" y="147971"/>
                    <a:pt x="145633" y="147970"/>
                    <a:pt x="145690" y="147970"/>
                  </a:cubicBezTo>
                  <a:cubicBezTo>
                    <a:pt x="145918" y="147970"/>
                    <a:pt x="146145" y="147978"/>
                    <a:pt x="146364" y="148054"/>
                  </a:cubicBezTo>
                  <a:cubicBezTo>
                    <a:pt x="146471" y="148095"/>
                    <a:pt x="146589" y="148108"/>
                    <a:pt x="146707" y="148108"/>
                  </a:cubicBezTo>
                  <a:cubicBezTo>
                    <a:pt x="146760" y="148108"/>
                    <a:pt x="146812" y="148105"/>
                    <a:pt x="146864" y="148102"/>
                  </a:cubicBezTo>
                  <a:cubicBezTo>
                    <a:pt x="146955" y="148095"/>
                    <a:pt x="147047" y="148091"/>
                    <a:pt x="147138" y="148091"/>
                  </a:cubicBezTo>
                  <a:cubicBezTo>
                    <a:pt x="147663" y="148091"/>
                    <a:pt x="148180" y="148196"/>
                    <a:pt x="148697" y="148256"/>
                  </a:cubicBezTo>
                  <a:cubicBezTo>
                    <a:pt x="148912" y="148292"/>
                    <a:pt x="148971" y="148364"/>
                    <a:pt x="148983" y="148602"/>
                  </a:cubicBezTo>
                  <a:cubicBezTo>
                    <a:pt x="148995" y="148792"/>
                    <a:pt x="148983" y="148983"/>
                    <a:pt x="148983" y="149173"/>
                  </a:cubicBezTo>
                  <a:cubicBezTo>
                    <a:pt x="148983" y="151709"/>
                    <a:pt x="148983" y="154257"/>
                    <a:pt x="148983" y="156805"/>
                  </a:cubicBezTo>
                  <a:cubicBezTo>
                    <a:pt x="148983" y="157138"/>
                    <a:pt x="148983" y="157460"/>
                    <a:pt x="149078" y="157793"/>
                  </a:cubicBezTo>
                  <a:cubicBezTo>
                    <a:pt x="149150" y="158008"/>
                    <a:pt x="149126" y="158270"/>
                    <a:pt x="149126" y="158496"/>
                  </a:cubicBezTo>
                  <a:lnTo>
                    <a:pt x="149126" y="164425"/>
                  </a:lnTo>
                  <a:cubicBezTo>
                    <a:pt x="149126" y="166378"/>
                    <a:pt x="149126" y="168330"/>
                    <a:pt x="149126" y="170283"/>
                  </a:cubicBezTo>
                  <a:cubicBezTo>
                    <a:pt x="149126" y="170581"/>
                    <a:pt x="149114" y="170890"/>
                    <a:pt x="149209" y="171200"/>
                  </a:cubicBezTo>
                  <a:cubicBezTo>
                    <a:pt x="149281" y="171390"/>
                    <a:pt x="149257" y="171616"/>
                    <a:pt x="149257" y="171831"/>
                  </a:cubicBezTo>
                  <a:cubicBezTo>
                    <a:pt x="149257" y="172176"/>
                    <a:pt x="149197" y="172236"/>
                    <a:pt x="148828" y="172247"/>
                  </a:cubicBezTo>
                  <a:cubicBezTo>
                    <a:pt x="148606" y="172251"/>
                    <a:pt x="148384" y="172253"/>
                    <a:pt x="148162" y="172253"/>
                  </a:cubicBezTo>
                  <a:cubicBezTo>
                    <a:pt x="147717" y="172253"/>
                    <a:pt x="147273" y="172247"/>
                    <a:pt x="146828" y="172247"/>
                  </a:cubicBezTo>
                  <a:lnTo>
                    <a:pt x="142911" y="172247"/>
                  </a:lnTo>
                  <a:cubicBezTo>
                    <a:pt x="142435" y="172247"/>
                    <a:pt x="141970" y="172247"/>
                    <a:pt x="141494" y="172140"/>
                  </a:cubicBezTo>
                  <a:cubicBezTo>
                    <a:pt x="141325" y="172104"/>
                    <a:pt x="141151" y="172095"/>
                    <a:pt x="140976" y="172095"/>
                  </a:cubicBezTo>
                  <a:cubicBezTo>
                    <a:pt x="140784" y="172095"/>
                    <a:pt x="140590" y="172106"/>
                    <a:pt x="140399" y="172106"/>
                  </a:cubicBezTo>
                  <a:cubicBezTo>
                    <a:pt x="140359" y="172106"/>
                    <a:pt x="140319" y="172106"/>
                    <a:pt x="140280" y="172105"/>
                  </a:cubicBezTo>
                  <a:cubicBezTo>
                    <a:pt x="140217" y="172103"/>
                    <a:pt x="140154" y="172102"/>
                    <a:pt x="140090" y="172102"/>
                  </a:cubicBezTo>
                  <a:cubicBezTo>
                    <a:pt x="140006" y="172102"/>
                    <a:pt x="139921" y="172103"/>
                    <a:pt x="139836" y="172103"/>
                  </a:cubicBezTo>
                  <a:cubicBezTo>
                    <a:pt x="139539" y="172103"/>
                    <a:pt x="139240" y="172093"/>
                    <a:pt x="138946" y="171997"/>
                  </a:cubicBezTo>
                  <a:cubicBezTo>
                    <a:pt x="138860" y="171964"/>
                    <a:pt x="138767" y="171957"/>
                    <a:pt x="138672" y="171957"/>
                  </a:cubicBezTo>
                  <a:cubicBezTo>
                    <a:pt x="138597" y="171957"/>
                    <a:pt x="138520" y="171962"/>
                    <a:pt x="138446" y="171962"/>
                  </a:cubicBezTo>
                  <a:lnTo>
                    <a:pt x="136660" y="171962"/>
                  </a:lnTo>
                  <a:cubicBezTo>
                    <a:pt x="136604" y="171962"/>
                    <a:pt x="136548" y="171962"/>
                    <a:pt x="136492" y="171962"/>
                  </a:cubicBezTo>
                  <a:cubicBezTo>
                    <a:pt x="136242" y="171962"/>
                    <a:pt x="135997" y="171954"/>
                    <a:pt x="135743" y="171867"/>
                  </a:cubicBezTo>
                  <a:cubicBezTo>
                    <a:pt x="135577" y="171807"/>
                    <a:pt x="135374" y="171831"/>
                    <a:pt x="135184" y="171819"/>
                  </a:cubicBezTo>
                  <a:lnTo>
                    <a:pt x="133826" y="171819"/>
                  </a:lnTo>
                  <a:cubicBezTo>
                    <a:pt x="133745" y="171819"/>
                    <a:pt x="133659" y="171827"/>
                    <a:pt x="133577" y="171827"/>
                  </a:cubicBezTo>
                  <a:cubicBezTo>
                    <a:pt x="133514" y="171827"/>
                    <a:pt x="133454" y="171822"/>
                    <a:pt x="133398" y="171807"/>
                  </a:cubicBezTo>
                  <a:cubicBezTo>
                    <a:pt x="133040" y="171695"/>
                    <a:pt x="132677" y="171678"/>
                    <a:pt x="132316" y="171678"/>
                  </a:cubicBezTo>
                  <a:cubicBezTo>
                    <a:pt x="132158" y="171678"/>
                    <a:pt x="132000" y="171681"/>
                    <a:pt x="131843" y="171681"/>
                  </a:cubicBezTo>
                  <a:cubicBezTo>
                    <a:pt x="131750" y="171681"/>
                    <a:pt x="131657" y="171680"/>
                    <a:pt x="131564" y="171676"/>
                  </a:cubicBezTo>
                  <a:cubicBezTo>
                    <a:pt x="131517" y="171676"/>
                    <a:pt x="131466" y="171679"/>
                    <a:pt x="131417" y="171679"/>
                  </a:cubicBezTo>
                  <a:cubicBezTo>
                    <a:pt x="131368" y="171679"/>
                    <a:pt x="131320" y="171676"/>
                    <a:pt x="131279" y="171664"/>
                  </a:cubicBezTo>
                  <a:cubicBezTo>
                    <a:pt x="130868" y="171548"/>
                    <a:pt x="130454" y="171523"/>
                    <a:pt x="130039" y="171523"/>
                  </a:cubicBezTo>
                  <a:cubicBezTo>
                    <a:pt x="129706" y="171523"/>
                    <a:pt x="129372" y="171539"/>
                    <a:pt x="129038" y="171539"/>
                  </a:cubicBezTo>
                  <a:cubicBezTo>
                    <a:pt x="128932" y="171539"/>
                    <a:pt x="128825" y="171538"/>
                    <a:pt x="128719" y="171533"/>
                  </a:cubicBezTo>
                  <a:cubicBezTo>
                    <a:pt x="128397" y="171521"/>
                    <a:pt x="128064" y="171545"/>
                    <a:pt x="127730" y="171438"/>
                  </a:cubicBezTo>
                  <a:cubicBezTo>
                    <a:pt x="127594" y="171395"/>
                    <a:pt x="127440" y="171389"/>
                    <a:pt x="127285" y="171389"/>
                  </a:cubicBezTo>
                  <a:cubicBezTo>
                    <a:pt x="127223" y="171389"/>
                    <a:pt x="127161" y="171390"/>
                    <a:pt x="127099" y="171390"/>
                  </a:cubicBezTo>
                  <a:lnTo>
                    <a:pt x="123885" y="171390"/>
                  </a:lnTo>
                  <a:cubicBezTo>
                    <a:pt x="123694" y="171390"/>
                    <a:pt x="123504" y="171390"/>
                    <a:pt x="123313" y="171378"/>
                  </a:cubicBezTo>
                  <a:cubicBezTo>
                    <a:pt x="123099" y="171366"/>
                    <a:pt x="122992" y="171283"/>
                    <a:pt x="123004" y="171081"/>
                  </a:cubicBezTo>
                  <a:cubicBezTo>
                    <a:pt x="123016" y="170319"/>
                    <a:pt x="122908" y="169569"/>
                    <a:pt x="123099" y="168807"/>
                  </a:cubicBezTo>
                  <a:cubicBezTo>
                    <a:pt x="123170" y="168497"/>
                    <a:pt x="123123" y="168140"/>
                    <a:pt x="123135" y="167818"/>
                  </a:cubicBezTo>
                  <a:cubicBezTo>
                    <a:pt x="123147" y="167437"/>
                    <a:pt x="123099" y="167056"/>
                    <a:pt x="123242" y="166687"/>
                  </a:cubicBezTo>
                  <a:cubicBezTo>
                    <a:pt x="123301" y="166509"/>
                    <a:pt x="123266" y="166306"/>
                    <a:pt x="123278" y="166116"/>
                  </a:cubicBezTo>
                  <a:cubicBezTo>
                    <a:pt x="123278" y="165782"/>
                    <a:pt x="123278" y="165461"/>
                    <a:pt x="123373" y="165128"/>
                  </a:cubicBezTo>
                  <a:cubicBezTo>
                    <a:pt x="123444" y="164889"/>
                    <a:pt x="123408" y="164616"/>
                    <a:pt x="123408" y="164354"/>
                  </a:cubicBezTo>
                  <a:cubicBezTo>
                    <a:pt x="123420" y="158901"/>
                    <a:pt x="123408" y="153459"/>
                    <a:pt x="123420" y="148006"/>
                  </a:cubicBezTo>
                  <a:cubicBezTo>
                    <a:pt x="123420" y="147044"/>
                    <a:pt x="123336" y="146968"/>
                    <a:pt x="123992" y="146968"/>
                  </a:cubicBezTo>
                  <a:close/>
                  <a:moveTo>
                    <a:pt x="243352" y="149966"/>
                  </a:moveTo>
                  <a:cubicBezTo>
                    <a:pt x="243606" y="149966"/>
                    <a:pt x="243860" y="149971"/>
                    <a:pt x="244114" y="149971"/>
                  </a:cubicBezTo>
                  <a:cubicBezTo>
                    <a:pt x="244376" y="149971"/>
                    <a:pt x="244638" y="149983"/>
                    <a:pt x="244888" y="150054"/>
                  </a:cubicBezTo>
                  <a:cubicBezTo>
                    <a:pt x="245033" y="150097"/>
                    <a:pt x="245189" y="150103"/>
                    <a:pt x="245345" y="150103"/>
                  </a:cubicBezTo>
                  <a:cubicBezTo>
                    <a:pt x="245407" y="150103"/>
                    <a:pt x="245470" y="150102"/>
                    <a:pt x="245531" y="150102"/>
                  </a:cubicBezTo>
                  <a:cubicBezTo>
                    <a:pt x="245924" y="150108"/>
                    <a:pt x="246317" y="150108"/>
                    <a:pt x="246710" y="150108"/>
                  </a:cubicBezTo>
                  <a:cubicBezTo>
                    <a:pt x="247103" y="150108"/>
                    <a:pt x="247495" y="150108"/>
                    <a:pt x="247888" y="150114"/>
                  </a:cubicBezTo>
                  <a:cubicBezTo>
                    <a:pt x="248065" y="150114"/>
                    <a:pt x="248244" y="150107"/>
                    <a:pt x="248423" y="150107"/>
                  </a:cubicBezTo>
                  <a:cubicBezTo>
                    <a:pt x="248714" y="150107"/>
                    <a:pt x="249006" y="150125"/>
                    <a:pt x="249293" y="150221"/>
                  </a:cubicBezTo>
                  <a:cubicBezTo>
                    <a:pt x="249374" y="150248"/>
                    <a:pt x="249461" y="150255"/>
                    <a:pt x="249548" y="150255"/>
                  </a:cubicBezTo>
                  <a:cubicBezTo>
                    <a:pt x="249653" y="150255"/>
                    <a:pt x="249761" y="150245"/>
                    <a:pt x="249865" y="150245"/>
                  </a:cubicBezTo>
                  <a:cubicBezTo>
                    <a:pt x="250960" y="150245"/>
                    <a:pt x="252056" y="150245"/>
                    <a:pt x="253151" y="150257"/>
                  </a:cubicBezTo>
                  <a:cubicBezTo>
                    <a:pt x="253294" y="150257"/>
                    <a:pt x="253435" y="150253"/>
                    <a:pt x="253576" y="150253"/>
                  </a:cubicBezTo>
                  <a:cubicBezTo>
                    <a:pt x="253859" y="150253"/>
                    <a:pt x="254139" y="150269"/>
                    <a:pt x="254425" y="150364"/>
                  </a:cubicBezTo>
                  <a:cubicBezTo>
                    <a:pt x="254501" y="150391"/>
                    <a:pt x="254584" y="150398"/>
                    <a:pt x="254670" y="150398"/>
                  </a:cubicBezTo>
                  <a:cubicBezTo>
                    <a:pt x="254773" y="150398"/>
                    <a:pt x="254881" y="150388"/>
                    <a:pt x="254984" y="150388"/>
                  </a:cubicBezTo>
                  <a:cubicBezTo>
                    <a:pt x="255889" y="150388"/>
                    <a:pt x="256794" y="150388"/>
                    <a:pt x="257699" y="150400"/>
                  </a:cubicBezTo>
                  <a:cubicBezTo>
                    <a:pt x="257918" y="150400"/>
                    <a:pt x="258137" y="150390"/>
                    <a:pt x="258356" y="150390"/>
                  </a:cubicBezTo>
                  <a:cubicBezTo>
                    <a:pt x="258683" y="150390"/>
                    <a:pt x="259009" y="150411"/>
                    <a:pt x="259330" y="150519"/>
                  </a:cubicBezTo>
                  <a:cubicBezTo>
                    <a:pt x="259392" y="150538"/>
                    <a:pt x="259458" y="150543"/>
                    <a:pt x="259525" y="150543"/>
                  </a:cubicBezTo>
                  <a:cubicBezTo>
                    <a:pt x="259626" y="150543"/>
                    <a:pt x="259730" y="150531"/>
                    <a:pt x="259830" y="150531"/>
                  </a:cubicBezTo>
                  <a:cubicBezTo>
                    <a:pt x="260830" y="150531"/>
                    <a:pt x="261831" y="150531"/>
                    <a:pt x="262831" y="150542"/>
                  </a:cubicBezTo>
                  <a:cubicBezTo>
                    <a:pt x="262912" y="150542"/>
                    <a:pt x="262994" y="150542"/>
                    <a:pt x="263076" y="150542"/>
                  </a:cubicBezTo>
                  <a:cubicBezTo>
                    <a:pt x="263485" y="150542"/>
                    <a:pt x="263900" y="150550"/>
                    <a:pt x="264307" y="150650"/>
                  </a:cubicBezTo>
                  <a:cubicBezTo>
                    <a:pt x="264463" y="150683"/>
                    <a:pt x="264622" y="150691"/>
                    <a:pt x="264782" y="150691"/>
                  </a:cubicBezTo>
                  <a:cubicBezTo>
                    <a:pt x="264964" y="150691"/>
                    <a:pt x="265147" y="150680"/>
                    <a:pt x="265329" y="150680"/>
                  </a:cubicBezTo>
                  <a:cubicBezTo>
                    <a:pt x="265394" y="150680"/>
                    <a:pt x="265458" y="150682"/>
                    <a:pt x="265521" y="150685"/>
                  </a:cubicBezTo>
                  <a:cubicBezTo>
                    <a:pt x="265879" y="150697"/>
                    <a:pt x="265926" y="150745"/>
                    <a:pt x="265950" y="151102"/>
                  </a:cubicBezTo>
                  <a:cubicBezTo>
                    <a:pt x="265950" y="151293"/>
                    <a:pt x="265950" y="151483"/>
                    <a:pt x="265950" y="151674"/>
                  </a:cubicBezTo>
                  <a:lnTo>
                    <a:pt x="265950" y="157031"/>
                  </a:lnTo>
                  <a:lnTo>
                    <a:pt x="265950" y="162532"/>
                  </a:lnTo>
                  <a:cubicBezTo>
                    <a:pt x="265950" y="162865"/>
                    <a:pt x="265938" y="163187"/>
                    <a:pt x="266057" y="163520"/>
                  </a:cubicBezTo>
                  <a:cubicBezTo>
                    <a:pt x="266105" y="163663"/>
                    <a:pt x="266093" y="163842"/>
                    <a:pt x="266093" y="164008"/>
                  </a:cubicBezTo>
                  <a:cubicBezTo>
                    <a:pt x="266093" y="164580"/>
                    <a:pt x="266093" y="165151"/>
                    <a:pt x="266093" y="165723"/>
                  </a:cubicBezTo>
                  <a:cubicBezTo>
                    <a:pt x="266093" y="166032"/>
                    <a:pt x="266081" y="166342"/>
                    <a:pt x="266188" y="166640"/>
                  </a:cubicBezTo>
                  <a:cubicBezTo>
                    <a:pt x="266248" y="166794"/>
                    <a:pt x="266236" y="166973"/>
                    <a:pt x="266236" y="167140"/>
                  </a:cubicBezTo>
                  <a:cubicBezTo>
                    <a:pt x="266236" y="169116"/>
                    <a:pt x="266236" y="171081"/>
                    <a:pt x="266236" y="173057"/>
                  </a:cubicBezTo>
                  <a:cubicBezTo>
                    <a:pt x="266236" y="173105"/>
                    <a:pt x="266236" y="173152"/>
                    <a:pt x="266236" y="173200"/>
                  </a:cubicBezTo>
                  <a:cubicBezTo>
                    <a:pt x="266227" y="173527"/>
                    <a:pt x="266172" y="173664"/>
                    <a:pt x="265979" y="173664"/>
                  </a:cubicBezTo>
                  <a:cubicBezTo>
                    <a:pt x="265912" y="173664"/>
                    <a:pt x="265828" y="173647"/>
                    <a:pt x="265724" y="173617"/>
                  </a:cubicBezTo>
                  <a:cubicBezTo>
                    <a:pt x="265462" y="173545"/>
                    <a:pt x="265212" y="173533"/>
                    <a:pt x="264950" y="173533"/>
                  </a:cubicBezTo>
                  <a:lnTo>
                    <a:pt x="251817" y="173533"/>
                  </a:lnTo>
                  <a:cubicBezTo>
                    <a:pt x="251555" y="173533"/>
                    <a:pt x="251294" y="173533"/>
                    <a:pt x="251032" y="173617"/>
                  </a:cubicBezTo>
                  <a:cubicBezTo>
                    <a:pt x="250865" y="173676"/>
                    <a:pt x="250662" y="173676"/>
                    <a:pt x="250472" y="173676"/>
                  </a:cubicBezTo>
                  <a:lnTo>
                    <a:pt x="243828" y="173676"/>
                  </a:lnTo>
                  <a:cubicBezTo>
                    <a:pt x="243162" y="173664"/>
                    <a:pt x="243114" y="173617"/>
                    <a:pt x="243102" y="172938"/>
                  </a:cubicBezTo>
                  <a:cubicBezTo>
                    <a:pt x="243090" y="172509"/>
                    <a:pt x="243102" y="172081"/>
                    <a:pt x="243102" y="171652"/>
                  </a:cubicBezTo>
                  <a:cubicBezTo>
                    <a:pt x="243090" y="171271"/>
                    <a:pt x="243126" y="170890"/>
                    <a:pt x="242983" y="170521"/>
                  </a:cubicBezTo>
                  <a:cubicBezTo>
                    <a:pt x="242935" y="170366"/>
                    <a:pt x="242959" y="170188"/>
                    <a:pt x="242959" y="170021"/>
                  </a:cubicBezTo>
                  <a:cubicBezTo>
                    <a:pt x="242947" y="169557"/>
                    <a:pt x="242947" y="169080"/>
                    <a:pt x="242947" y="168604"/>
                  </a:cubicBezTo>
                  <a:cubicBezTo>
                    <a:pt x="242947" y="168461"/>
                    <a:pt x="242971" y="168307"/>
                    <a:pt x="242947" y="168176"/>
                  </a:cubicBezTo>
                  <a:cubicBezTo>
                    <a:pt x="242709" y="167116"/>
                    <a:pt x="242852" y="166044"/>
                    <a:pt x="242816" y="164973"/>
                  </a:cubicBezTo>
                  <a:cubicBezTo>
                    <a:pt x="242792" y="164639"/>
                    <a:pt x="242816" y="164318"/>
                    <a:pt x="242709" y="163985"/>
                  </a:cubicBezTo>
                  <a:cubicBezTo>
                    <a:pt x="242650" y="163794"/>
                    <a:pt x="242673" y="163568"/>
                    <a:pt x="242673" y="163354"/>
                  </a:cubicBezTo>
                  <a:cubicBezTo>
                    <a:pt x="242650" y="162758"/>
                    <a:pt x="242721" y="162163"/>
                    <a:pt x="242542" y="161580"/>
                  </a:cubicBezTo>
                  <a:cubicBezTo>
                    <a:pt x="242495" y="161425"/>
                    <a:pt x="242531" y="161246"/>
                    <a:pt x="242531" y="161079"/>
                  </a:cubicBezTo>
                  <a:cubicBezTo>
                    <a:pt x="242531" y="160460"/>
                    <a:pt x="242531" y="159841"/>
                    <a:pt x="242519" y="159222"/>
                  </a:cubicBezTo>
                  <a:cubicBezTo>
                    <a:pt x="242519" y="158853"/>
                    <a:pt x="242542" y="158472"/>
                    <a:pt x="242423" y="158103"/>
                  </a:cubicBezTo>
                  <a:cubicBezTo>
                    <a:pt x="242352" y="157900"/>
                    <a:pt x="242388" y="157674"/>
                    <a:pt x="242388" y="157460"/>
                  </a:cubicBezTo>
                  <a:cubicBezTo>
                    <a:pt x="242352" y="156769"/>
                    <a:pt x="242459" y="156079"/>
                    <a:pt x="242257" y="155400"/>
                  </a:cubicBezTo>
                  <a:cubicBezTo>
                    <a:pt x="242209" y="155269"/>
                    <a:pt x="242245" y="155114"/>
                    <a:pt x="242245" y="154972"/>
                  </a:cubicBezTo>
                  <a:cubicBezTo>
                    <a:pt x="242233" y="154531"/>
                    <a:pt x="242233" y="154079"/>
                    <a:pt x="242138" y="153638"/>
                  </a:cubicBezTo>
                  <a:cubicBezTo>
                    <a:pt x="242042" y="153269"/>
                    <a:pt x="242102" y="152876"/>
                    <a:pt x="242102" y="152495"/>
                  </a:cubicBezTo>
                  <a:cubicBezTo>
                    <a:pt x="242090" y="152066"/>
                    <a:pt x="242138" y="151638"/>
                    <a:pt x="241983" y="151221"/>
                  </a:cubicBezTo>
                  <a:cubicBezTo>
                    <a:pt x="241959" y="151185"/>
                    <a:pt x="241959" y="151138"/>
                    <a:pt x="241959" y="151090"/>
                  </a:cubicBezTo>
                  <a:cubicBezTo>
                    <a:pt x="241959" y="150052"/>
                    <a:pt x="241859" y="149968"/>
                    <a:pt x="242507" y="149968"/>
                  </a:cubicBezTo>
                  <a:cubicBezTo>
                    <a:pt x="242632" y="149968"/>
                    <a:pt x="242785" y="149971"/>
                    <a:pt x="242971" y="149971"/>
                  </a:cubicBezTo>
                  <a:cubicBezTo>
                    <a:pt x="243098" y="149967"/>
                    <a:pt x="243225" y="149966"/>
                    <a:pt x="243352" y="149966"/>
                  </a:cubicBezTo>
                  <a:close/>
                  <a:moveTo>
                    <a:pt x="217888" y="149673"/>
                  </a:moveTo>
                  <a:cubicBezTo>
                    <a:pt x="218550" y="149673"/>
                    <a:pt x="218539" y="149703"/>
                    <a:pt x="218539" y="150483"/>
                  </a:cubicBezTo>
                  <a:cubicBezTo>
                    <a:pt x="218539" y="151007"/>
                    <a:pt x="218492" y="151531"/>
                    <a:pt x="218658" y="152043"/>
                  </a:cubicBezTo>
                  <a:cubicBezTo>
                    <a:pt x="218706" y="152186"/>
                    <a:pt x="218682" y="152364"/>
                    <a:pt x="218682" y="152531"/>
                  </a:cubicBezTo>
                  <a:cubicBezTo>
                    <a:pt x="218682" y="153412"/>
                    <a:pt x="218682" y="154293"/>
                    <a:pt x="218682" y="155174"/>
                  </a:cubicBezTo>
                  <a:cubicBezTo>
                    <a:pt x="218682" y="155650"/>
                    <a:pt x="218647" y="156126"/>
                    <a:pt x="218789" y="156591"/>
                  </a:cubicBezTo>
                  <a:cubicBezTo>
                    <a:pt x="218861" y="156793"/>
                    <a:pt x="218825" y="157019"/>
                    <a:pt x="218825" y="157234"/>
                  </a:cubicBezTo>
                  <a:cubicBezTo>
                    <a:pt x="218825" y="158996"/>
                    <a:pt x="218825" y="160758"/>
                    <a:pt x="218825" y="162508"/>
                  </a:cubicBezTo>
                  <a:cubicBezTo>
                    <a:pt x="218825" y="162842"/>
                    <a:pt x="218813" y="163175"/>
                    <a:pt x="218920" y="163496"/>
                  </a:cubicBezTo>
                  <a:cubicBezTo>
                    <a:pt x="218980" y="163675"/>
                    <a:pt x="218968" y="163877"/>
                    <a:pt x="218968" y="164068"/>
                  </a:cubicBezTo>
                  <a:cubicBezTo>
                    <a:pt x="218968" y="164782"/>
                    <a:pt x="218968" y="165497"/>
                    <a:pt x="218968" y="166211"/>
                  </a:cubicBezTo>
                  <a:cubicBezTo>
                    <a:pt x="218968" y="166616"/>
                    <a:pt x="218944" y="167009"/>
                    <a:pt x="219075" y="167414"/>
                  </a:cubicBezTo>
                  <a:cubicBezTo>
                    <a:pt x="219135" y="167604"/>
                    <a:pt x="219111" y="167830"/>
                    <a:pt x="219111" y="168045"/>
                  </a:cubicBezTo>
                  <a:cubicBezTo>
                    <a:pt x="219111" y="169473"/>
                    <a:pt x="219111" y="170902"/>
                    <a:pt x="219111" y="172331"/>
                  </a:cubicBezTo>
                  <a:cubicBezTo>
                    <a:pt x="219111" y="172617"/>
                    <a:pt x="219099" y="172890"/>
                    <a:pt x="219194" y="173176"/>
                  </a:cubicBezTo>
                  <a:cubicBezTo>
                    <a:pt x="219301" y="173474"/>
                    <a:pt x="219254" y="173795"/>
                    <a:pt x="219230" y="174093"/>
                  </a:cubicBezTo>
                  <a:cubicBezTo>
                    <a:pt x="219230" y="174260"/>
                    <a:pt x="219135" y="174367"/>
                    <a:pt x="218968" y="174367"/>
                  </a:cubicBezTo>
                  <a:cubicBezTo>
                    <a:pt x="218778" y="174379"/>
                    <a:pt x="218587" y="174379"/>
                    <a:pt x="218397" y="174379"/>
                  </a:cubicBezTo>
                  <a:lnTo>
                    <a:pt x="201406" y="174379"/>
                  </a:lnTo>
                  <a:cubicBezTo>
                    <a:pt x="201346" y="174379"/>
                    <a:pt x="201285" y="174379"/>
                    <a:pt x="201225" y="174379"/>
                  </a:cubicBezTo>
                  <a:cubicBezTo>
                    <a:pt x="200952" y="174379"/>
                    <a:pt x="200681" y="174371"/>
                    <a:pt x="200418" y="174283"/>
                  </a:cubicBezTo>
                  <a:cubicBezTo>
                    <a:pt x="200319" y="174250"/>
                    <a:pt x="200212" y="174243"/>
                    <a:pt x="200105" y="174243"/>
                  </a:cubicBezTo>
                  <a:cubicBezTo>
                    <a:pt x="200018" y="174243"/>
                    <a:pt x="199931" y="174248"/>
                    <a:pt x="199847" y="174248"/>
                  </a:cubicBezTo>
                  <a:cubicBezTo>
                    <a:pt x="198870" y="174236"/>
                    <a:pt x="197894" y="174236"/>
                    <a:pt x="196918" y="174236"/>
                  </a:cubicBezTo>
                  <a:cubicBezTo>
                    <a:pt x="196751" y="174236"/>
                    <a:pt x="196584" y="174236"/>
                    <a:pt x="196430" y="174212"/>
                  </a:cubicBezTo>
                  <a:cubicBezTo>
                    <a:pt x="196275" y="174188"/>
                    <a:pt x="196168" y="174081"/>
                    <a:pt x="196132" y="173926"/>
                  </a:cubicBezTo>
                  <a:cubicBezTo>
                    <a:pt x="196120" y="173819"/>
                    <a:pt x="196108" y="173700"/>
                    <a:pt x="196108" y="173581"/>
                  </a:cubicBezTo>
                  <a:lnTo>
                    <a:pt x="196108" y="169652"/>
                  </a:lnTo>
                  <a:cubicBezTo>
                    <a:pt x="196108" y="169581"/>
                    <a:pt x="196096" y="169497"/>
                    <a:pt x="196120" y="169438"/>
                  </a:cubicBezTo>
                  <a:cubicBezTo>
                    <a:pt x="196358" y="168473"/>
                    <a:pt x="196215" y="167497"/>
                    <a:pt x="196251" y="166521"/>
                  </a:cubicBezTo>
                  <a:cubicBezTo>
                    <a:pt x="196263" y="166068"/>
                    <a:pt x="196251" y="165616"/>
                    <a:pt x="196251" y="165163"/>
                  </a:cubicBezTo>
                  <a:cubicBezTo>
                    <a:pt x="196263" y="164818"/>
                    <a:pt x="196239" y="164461"/>
                    <a:pt x="196358" y="164104"/>
                  </a:cubicBezTo>
                  <a:cubicBezTo>
                    <a:pt x="196430" y="163889"/>
                    <a:pt x="196394" y="163639"/>
                    <a:pt x="196394" y="163401"/>
                  </a:cubicBezTo>
                  <a:cubicBezTo>
                    <a:pt x="196394" y="161210"/>
                    <a:pt x="196394" y="159020"/>
                    <a:pt x="196394" y="156829"/>
                  </a:cubicBezTo>
                  <a:cubicBezTo>
                    <a:pt x="196394" y="156496"/>
                    <a:pt x="196394" y="156174"/>
                    <a:pt x="196501" y="155841"/>
                  </a:cubicBezTo>
                  <a:cubicBezTo>
                    <a:pt x="196560" y="155650"/>
                    <a:pt x="196537" y="155424"/>
                    <a:pt x="196537" y="155210"/>
                  </a:cubicBezTo>
                  <a:cubicBezTo>
                    <a:pt x="196537" y="153638"/>
                    <a:pt x="196537" y="152066"/>
                    <a:pt x="196537" y="150495"/>
                  </a:cubicBezTo>
                  <a:cubicBezTo>
                    <a:pt x="196537" y="150304"/>
                    <a:pt x="196537" y="150114"/>
                    <a:pt x="196560" y="149923"/>
                  </a:cubicBezTo>
                  <a:cubicBezTo>
                    <a:pt x="196572" y="149792"/>
                    <a:pt x="196656" y="149709"/>
                    <a:pt x="196787" y="149697"/>
                  </a:cubicBezTo>
                  <a:cubicBezTo>
                    <a:pt x="197001" y="149673"/>
                    <a:pt x="197215" y="149673"/>
                    <a:pt x="197430" y="149673"/>
                  </a:cubicBezTo>
                  <a:lnTo>
                    <a:pt x="217706" y="149673"/>
                  </a:lnTo>
                  <a:cubicBezTo>
                    <a:pt x="217772" y="149673"/>
                    <a:pt x="217833" y="149673"/>
                    <a:pt x="217888" y="149673"/>
                  </a:cubicBezTo>
                  <a:close/>
                  <a:moveTo>
                    <a:pt x="219659" y="149680"/>
                  </a:moveTo>
                  <a:cubicBezTo>
                    <a:pt x="219786" y="149680"/>
                    <a:pt x="219913" y="149685"/>
                    <a:pt x="220040" y="149685"/>
                  </a:cubicBezTo>
                  <a:lnTo>
                    <a:pt x="231886" y="149685"/>
                  </a:lnTo>
                  <a:cubicBezTo>
                    <a:pt x="231946" y="149685"/>
                    <a:pt x="232005" y="149685"/>
                    <a:pt x="232065" y="149685"/>
                  </a:cubicBezTo>
                  <a:cubicBezTo>
                    <a:pt x="232362" y="149685"/>
                    <a:pt x="232658" y="149693"/>
                    <a:pt x="232946" y="149792"/>
                  </a:cubicBezTo>
                  <a:cubicBezTo>
                    <a:pt x="233058" y="149825"/>
                    <a:pt x="233178" y="149833"/>
                    <a:pt x="233299" y="149833"/>
                  </a:cubicBezTo>
                  <a:cubicBezTo>
                    <a:pt x="233396" y="149833"/>
                    <a:pt x="233494" y="149828"/>
                    <a:pt x="233589" y="149828"/>
                  </a:cubicBezTo>
                  <a:lnTo>
                    <a:pt x="237292" y="149828"/>
                  </a:lnTo>
                  <a:cubicBezTo>
                    <a:pt x="237399" y="149828"/>
                    <a:pt x="237506" y="149823"/>
                    <a:pt x="237613" y="149823"/>
                  </a:cubicBezTo>
                  <a:cubicBezTo>
                    <a:pt x="237790" y="149823"/>
                    <a:pt x="237966" y="149837"/>
                    <a:pt x="238137" y="149911"/>
                  </a:cubicBezTo>
                  <a:cubicBezTo>
                    <a:pt x="238190" y="149934"/>
                    <a:pt x="238244" y="149943"/>
                    <a:pt x="238297" y="149943"/>
                  </a:cubicBezTo>
                  <a:cubicBezTo>
                    <a:pt x="238385" y="149943"/>
                    <a:pt x="238472" y="149917"/>
                    <a:pt x="238554" y="149888"/>
                  </a:cubicBezTo>
                  <a:cubicBezTo>
                    <a:pt x="238703" y="149833"/>
                    <a:pt x="238857" y="149806"/>
                    <a:pt x="239006" y="149806"/>
                  </a:cubicBezTo>
                  <a:cubicBezTo>
                    <a:pt x="239117" y="149806"/>
                    <a:pt x="239226" y="149821"/>
                    <a:pt x="239328" y="149852"/>
                  </a:cubicBezTo>
                  <a:cubicBezTo>
                    <a:pt x="239780" y="149983"/>
                    <a:pt x="240221" y="149959"/>
                    <a:pt x="240673" y="149971"/>
                  </a:cubicBezTo>
                  <a:cubicBezTo>
                    <a:pt x="240840" y="149971"/>
                    <a:pt x="241007" y="149983"/>
                    <a:pt x="241173" y="149995"/>
                  </a:cubicBezTo>
                  <a:cubicBezTo>
                    <a:pt x="241268" y="150007"/>
                    <a:pt x="241340" y="150078"/>
                    <a:pt x="241364" y="150185"/>
                  </a:cubicBezTo>
                  <a:cubicBezTo>
                    <a:pt x="241376" y="150221"/>
                    <a:pt x="241388" y="150281"/>
                    <a:pt x="241376" y="150316"/>
                  </a:cubicBezTo>
                  <a:cubicBezTo>
                    <a:pt x="241316" y="150876"/>
                    <a:pt x="241542" y="151400"/>
                    <a:pt x="241530" y="151947"/>
                  </a:cubicBezTo>
                  <a:cubicBezTo>
                    <a:pt x="241518" y="152495"/>
                    <a:pt x="241530" y="153043"/>
                    <a:pt x="241530" y="153590"/>
                  </a:cubicBezTo>
                  <a:cubicBezTo>
                    <a:pt x="241530" y="153829"/>
                    <a:pt x="241518" y="154067"/>
                    <a:pt x="241614" y="154293"/>
                  </a:cubicBezTo>
                  <a:cubicBezTo>
                    <a:pt x="241697" y="154519"/>
                    <a:pt x="241661" y="154757"/>
                    <a:pt x="241673" y="154995"/>
                  </a:cubicBezTo>
                  <a:cubicBezTo>
                    <a:pt x="241685" y="155543"/>
                    <a:pt x="241614" y="156091"/>
                    <a:pt x="241792" y="156627"/>
                  </a:cubicBezTo>
                  <a:cubicBezTo>
                    <a:pt x="241840" y="156781"/>
                    <a:pt x="241816" y="156960"/>
                    <a:pt x="241816" y="157127"/>
                  </a:cubicBezTo>
                  <a:cubicBezTo>
                    <a:pt x="241816" y="157674"/>
                    <a:pt x="241816" y="158222"/>
                    <a:pt x="241816" y="158770"/>
                  </a:cubicBezTo>
                  <a:cubicBezTo>
                    <a:pt x="241816" y="159115"/>
                    <a:pt x="241792" y="159472"/>
                    <a:pt x="241923" y="159817"/>
                  </a:cubicBezTo>
                  <a:cubicBezTo>
                    <a:pt x="241971" y="159972"/>
                    <a:pt x="241959" y="160151"/>
                    <a:pt x="241959" y="160317"/>
                  </a:cubicBezTo>
                  <a:cubicBezTo>
                    <a:pt x="241959" y="160913"/>
                    <a:pt x="241959" y="161508"/>
                    <a:pt x="241959" y="162103"/>
                  </a:cubicBezTo>
                  <a:cubicBezTo>
                    <a:pt x="241959" y="162437"/>
                    <a:pt x="241947" y="162758"/>
                    <a:pt x="242054" y="163092"/>
                  </a:cubicBezTo>
                  <a:cubicBezTo>
                    <a:pt x="242114" y="163258"/>
                    <a:pt x="242102" y="163461"/>
                    <a:pt x="242102" y="163651"/>
                  </a:cubicBezTo>
                  <a:cubicBezTo>
                    <a:pt x="242102" y="164294"/>
                    <a:pt x="242090" y="164937"/>
                    <a:pt x="242102" y="165580"/>
                  </a:cubicBezTo>
                  <a:cubicBezTo>
                    <a:pt x="242102" y="166009"/>
                    <a:pt x="242066" y="166437"/>
                    <a:pt x="242209" y="166854"/>
                  </a:cubicBezTo>
                  <a:cubicBezTo>
                    <a:pt x="242269" y="167009"/>
                    <a:pt x="242245" y="167187"/>
                    <a:pt x="242245" y="167354"/>
                  </a:cubicBezTo>
                  <a:cubicBezTo>
                    <a:pt x="242245" y="168045"/>
                    <a:pt x="242245" y="168723"/>
                    <a:pt x="242245" y="169414"/>
                  </a:cubicBezTo>
                  <a:cubicBezTo>
                    <a:pt x="242245" y="169795"/>
                    <a:pt x="242233" y="170176"/>
                    <a:pt x="242352" y="170545"/>
                  </a:cubicBezTo>
                  <a:cubicBezTo>
                    <a:pt x="242423" y="170771"/>
                    <a:pt x="242376" y="171021"/>
                    <a:pt x="242388" y="171259"/>
                  </a:cubicBezTo>
                  <a:cubicBezTo>
                    <a:pt x="242411" y="171843"/>
                    <a:pt x="242304" y="172450"/>
                    <a:pt x="242507" y="173021"/>
                  </a:cubicBezTo>
                  <a:cubicBezTo>
                    <a:pt x="242542" y="173117"/>
                    <a:pt x="242531" y="173212"/>
                    <a:pt x="242519" y="173307"/>
                  </a:cubicBezTo>
                  <a:cubicBezTo>
                    <a:pt x="242519" y="173664"/>
                    <a:pt x="242400" y="173795"/>
                    <a:pt x="242066" y="173807"/>
                  </a:cubicBezTo>
                  <a:cubicBezTo>
                    <a:pt x="241911" y="173819"/>
                    <a:pt x="241757" y="173822"/>
                    <a:pt x="241602" y="173822"/>
                  </a:cubicBezTo>
                  <a:cubicBezTo>
                    <a:pt x="241447" y="173822"/>
                    <a:pt x="241292" y="173819"/>
                    <a:pt x="241137" y="173819"/>
                  </a:cubicBezTo>
                  <a:cubicBezTo>
                    <a:pt x="240733" y="173831"/>
                    <a:pt x="240328" y="173795"/>
                    <a:pt x="239935" y="173938"/>
                  </a:cubicBezTo>
                  <a:cubicBezTo>
                    <a:pt x="239858" y="173962"/>
                    <a:pt x="239774" y="173968"/>
                    <a:pt x="239689" y="173968"/>
                  </a:cubicBezTo>
                  <a:cubicBezTo>
                    <a:pt x="239605" y="173968"/>
                    <a:pt x="239518" y="173962"/>
                    <a:pt x="239435" y="173962"/>
                  </a:cubicBezTo>
                  <a:cubicBezTo>
                    <a:pt x="239149" y="173974"/>
                    <a:pt x="238875" y="173974"/>
                    <a:pt x="238590" y="174045"/>
                  </a:cubicBezTo>
                  <a:cubicBezTo>
                    <a:pt x="238363" y="174117"/>
                    <a:pt x="238125" y="174093"/>
                    <a:pt x="237887" y="174105"/>
                  </a:cubicBezTo>
                  <a:cubicBezTo>
                    <a:pt x="237798" y="174108"/>
                    <a:pt x="237709" y="174109"/>
                    <a:pt x="237619" y="174109"/>
                  </a:cubicBezTo>
                  <a:cubicBezTo>
                    <a:pt x="237403" y="174109"/>
                    <a:pt x="237187" y="174103"/>
                    <a:pt x="236972" y="174103"/>
                  </a:cubicBezTo>
                  <a:cubicBezTo>
                    <a:pt x="236588" y="174103"/>
                    <a:pt x="236206" y="174123"/>
                    <a:pt x="235827" y="174236"/>
                  </a:cubicBezTo>
                  <a:cubicBezTo>
                    <a:pt x="235765" y="174255"/>
                    <a:pt x="235700" y="174261"/>
                    <a:pt x="235632" y="174261"/>
                  </a:cubicBezTo>
                  <a:cubicBezTo>
                    <a:pt x="235532" y="174261"/>
                    <a:pt x="235427" y="174248"/>
                    <a:pt x="235327" y="174248"/>
                  </a:cubicBezTo>
                  <a:lnTo>
                    <a:pt x="231482" y="174248"/>
                  </a:lnTo>
                  <a:cubicBezTo>
                    <a:pt x="231374" y="174248"/>
                    <a:pt x="231267" y="174246"/>
                    <a:pt x="231160" y="174246"/>
                  </a:cubicBezTo>
                  <a:cubicBezTo>
                    <a:pt x="230839" y="174246"/>
                    <a:pt x="230520" y="174260"/>
                    <a:pt x="230208" y="174367"/>
                  </a:cubicBezTo>
                  <a:cubicBezTo>
                    <a:pt x="230130" y="174391"/>
                    <a:pt x="230047" y="174397"/>
                    <a:pt x="229962" y="174397"/>
                  </a:cubicBezTo>
                  <a:cubicBezTo>
                    <a:pt x="229877" y="174397"/>
                    <a:pt x="229791" y="174391"/>
                    <a:pt x="229707" y="174391"/>
                  </a:cubicBezTo>
                  <a:lnTo>
                    <a:pt x="220575" y="174391"/>
                  </a:lnTo>
                  <a:cubicBezTo>
                    <a:pt x="219825" y="174391"/>
                    <a:pt x="219825" y="174379"/>
                    <a:pt x="219825" y="173641"/>
                  </a:cubicBezTo>
                  <a:cubicBezTo>
                    <a:pt x="219813" y="172783"/>
                    <a:pt x="219825" y="171938"/>
                    <a:pt x="219813" y="171081"/>
                  </a:cubicBezTo>
                  <a:cubicBezTo>
                    <a:pt x="219813" y="170700"/>
                    <a:pt x="219837" y="170319"/>
                    <a:pt x="219706" y="169950"/>
                  </a:cubicBezTo>
                  <a:cubicBezTo>
                    <a:pt x="219647" y="169771"/>
                    <a:pt x="219682" y="169569"/>
                    <a:pt x="219682" y="169378"/>
                  </a:cubicBezTo>
                  <a:cubicBezTo>
                    <a:pt x="219671" y="168640"/>
                    <a:pt x="219682" y="167902"/>
                    <a:pt x="219671" y="167164"/>
                  </a:cubicBezTo>
                  <a:cubicBezTo>
                    <a:pt x="219671" y="166806"/>
                    <a:pt x="219694" y="166461"/>
                    <a:pt x="219563" y="166104"/>
                  </a:cubicBezTo>
                  <a:cubicBezTo>
                    <a:pt x="219516" y="165961"/>
                    <a:pt x="219540" y="165782"/>
                    <a:pt x="219540" y="165616"/>
                  </a:cubicBezTo>
                  <a:cubicBezTo>
                    <a:pt x="219528" y="165068"/>
                    <a:pt x="219540" y="164520"/>
                    <a:pt x="219528" y="163973"/>
                  </a:cubicBezTo>
                  <a:cubicBezTo>
                    <a:pt x="219528" y="163520"/>
                    <a:pt x="219563" y="163068"/>
                    <a:pt x="219420" y="162627"/>
                  </a:cubicBezTo>
                  <a:cubicBezTo>
                    <a:pt x="219361" y="162461"/>
                    <a:pt x="219397" y="162246"/>
                    <a:pt x="219397" y="162056"/>
                  </a:cubicBezTo>
                  <a:cubicBezTo>
                    <a:pt x="219397" y="160532"/>
                    <a:pt x="219385" y="159020"/>
                    <a:pt x="219385" y="157496"/>
                  </a:cubicBezTo>
                  <a:cubicBezTo>
                    <a:pt x="219385" y="157186"/>
                    <a:pt x="219397" y="156877"/>
                    <a:pt x="219290" y="156579"/>
                  </a:cubicBezTo>
                  <a:cubicBezTo>
                    <a:pt x="219230" y="156400"/>
                    <a:pt x="219254" y="156198"/>
                    <a:pt x="219254" y="156007"/>
                  </a:cubicBezTo>
                  <a:cubicBezTo>
                    <a:pt x="219242" y="155222"/>
                    <a:pt x="219254" y="154436"/>
                    <a:pt x="219242" y="153650"/>
                  </a:cubicBezTo>
                  <a:cubicBezTo>
                    <a:pt x="219242" y="153281"/>
                    <a:pt x="219278" y="152888"/>
                    <a:pt x="219135" y="152531"/>
                  </a:cubicBezTo>
                  <a:cubicBezTo>
                    <a:pt x="219111" y="152459"/>
                    <a:pt x="219111" y="152388"/>
                    <a:pt x="219111" y="152316"/>
                  </a:cubicBezTo>
                  <a:cubicBezTo>
                    <a:pt x="219111" y="151554"/>
                    <a:pt x="219111" y="150792"/>
                    <a:pt x="219111" y="150030"/>
                  </a:cubicBezTo>
                  <a:cubicBezTo>
                    <a:pt x="219123" y="149769"/>
                    <a:pt x="219194" y="149697"/>
                    <a:pt x="219468" y="149685"/>
                  </a:cubicBezTo>
                  <a:cubicBezTo>
                    <a:pt x="219532" y="149681"/>
                    <a:pt x="219595" y="149680"/>
                    <a:pt x="219659" y="149680"/>
                  </a:cubicBezTo>
                  <a:close/>
                  <a:moveTo>
                    <a:pt x="17717" y="0"/>
                  </a:moveTo>
                  <a:cubicBezTo>
                    <a:pt x="17717" y="3572"/>
                    <a:pt x="17717" y="7132"/>
                    <a:pt x="17717" y="10704"/>
                  </a:cubicBezTo>
                  <a:cubicBezTo>
                    <a:pt x="17717" y="11418"/>
                    <a:pt x="17717" y="11418"/>
                    <a:pt x="17026" y="11418"/>
                  </a:cubicBezTo>
                  <a:cubicBezTo>
                    <a:pt x="16605" y="11422"/>
                    <a:pt x="16185" y="11423"/>
                    <a:pt x="15764" y="11423"/>
                  </a:cubicBezTo>
                  <a:cubicBezTo>
                    <a:pt x="14923" y="11423"/>
                    <a:pt x="14081" y="11418"/>
                    <a:pt x="13240" y="11418"/>
                  </a:cubicBezTo>
                  <a:cubicBezTo>
                    <a:pt x="13154" y="11418"/>
                    <a:pt x="13064" y="11431"/>
                    <a:pt x="12978" y="11431"/>
                  </a:cubicBezTo>
                  <a:cubicBezTo>
                    <a:pt x="12920" y="11431"/>
                    <a:pt x="12864" y="11425"/>
                    <a:pt x="12811" y="11406"/>
                  </a:cubicBezTo>
                  <a:cubicBezTo>
                    <a:pt x="12468" y="11299"/>
                    <a:pt x="12113" y="11278"/>
                    <a:pt x="11757" y="11278"/>
                  </a:cubicBezTo>
                  <a:cubicBezTo>
                    <a:pt x="11520" y="11278"/>
                    <a:pt x="11283" y="11287"/>
                    <a:pt x="11049" y="11287"/>
                  </a:cubicBezTo>
                  <a:cubicBezTo>
                    <a:pt x="9954" y="11283"/>
                    <a:pt x="8860" y="11282"/>
                    <a:pt x="7766" y="11282"/>
                  </a:cubicBezTo>
                  <a:cubicBezTo>
                    <a:pt x="5579" y="11282"/>
                    <a:pt x="3393" y="11287"/>
                    <a:pt x="1203" y="11287"/>
                  </a:cubicBezTo>
                  <a:cubicBezTo>
                    <a:pt x="798" y="11287"/>
                    <a:pt x="393" y="11299"/>
                    <a:pt x="12" y="11418"/>
                  </a:cubicBezTo>
                  <a:lnTo>
                    <a:pt x="12" y="11990"/>
                  </a:lnTo>
                  <a:lnTo>
                    <a:pt x="10561" y="11990"/>
                  </a:lnTo>
                  <a:cubicBezTo>
                    <a:pt x="10613" y="11990"/>
                    <a:pt x="10666" y="11989"/>
                    <a:pt x="10718" y="11989"/>
                  </a:cubicBezTo>
                  <a:cubicBezTo>
                    <a:pt x="10927" y="11989"/>
                    <a:pt x="11135" y="11997"/>
                    <a:pt x="11335" y="12073"/>
                  </a:cubicBezTo>
                  <a:cubicBezTo>
                    <a:pt x="11471" y="12127"/>
                    <a:pt x="11607" y="12139"/>
                    <a:pt x="11743" y="12139"/>
                  </a:cubicBezTo>
                  <a:cubicBezTo>
                    <a:pt x="11845" y="12139"/>
                    <a:pt x="11947" y="12133"/>
                    <a:pt x="12049" y="12133"/>
                  </a:cubicBezTo>
                  <a:lnTo>
                    <a:pt x="16824" y="12133"/>
                  </a:lnTo>
                  <a:cubicBezTo>
                    <a:pt x="17014" y="12133"/>
                    <a:pt x="17205" y="12133"/>
                    <a:pt x="17395" y="12144"/>
                  </a:cubicBezTo>
                  <a:cubicBezTo>
                    <a:pt x="17610" y="12156"/>
                    <a:pt x="17705" y="12240"/>
                    <a:pt x="17705" y="12454"/>
                  </a:cubicBezTo>
                  <a:cubicBezTo>
                    <a:pt x="17717" y="12764"/>
                    <a:pt x="17764" y="13085"/>
                    <a:pt x="17681" y="13371"/>
                  </a:cubicBezTo>
                  <a:cubicBezTo>
                    <a:pt x="17574" y="13823"/>
                    <a:pt x="17586" y="14276"/>
                    <a:pt x="17586" y="14716"/>
                  </a:cubicBezTo>
                  <a:cubicBezTo>
                    <a:pt x="17574" y="20455"/>
                    <a:pt x="17574" y="26182"/>
                    <a:pt x="17574" y="31909"/>
                  </a:cubicBezTo>
                  <a:cubicBezTo>
                    <a:pt x="17574" y="32385"/>
                    <a:pt x="17526" y="32861"/>
                    <a:pt x="17693" y="33326"/>
                  </a:cubicBezTo>
                  <a:cubicBezTo>
                    <a:pt x="17741" y="33445"/>
                    <a:pt x="17717" y="33611"/>
                    <a:pt x="17705" y="33742"/>
                  </a:cubicBezTo>
                  <a:cubicBezTo>
                    <a:pt x="17693" y="33873"/>
                    <a:pt x="17598" y="33969"/>
                    <a:pt x="17467" y="33969"/>
                  </a:cubicBezTo>
                  <a:cubicBezTo>
                    <a:pt x="17300" y="33992"/>
                    <a:pt x="17133" y="33992"/>
                    <a:pt x="16967" y="33992"/>
                  </a:cubicBezTo>
                  <a:lnTo>
                    <a:pt x="5560" y="33992"/>
                  </a:lnTo>
                  <a:cubicBezTo>
                    <a:pt x="5298" y="33992"/>
                    <a:pt x="5037" y="33969"/>
                    <a:pt x="4775" y="33909"/>
                  </a:cubicBezTo>
                  <a:cubicBezTo>
                    <a:pt x="4560" y="33850"/>
                    <a:pt x="4310" y="33850"/>
                    <a:pt x="4072" y="33850"/>
                  </a:cubicBezTo>
                  <a:lnTo>
                    <a:pt x="12" y="33850"/>
                  </a:lnTo>
                  <a:lnTo>
                    <a:pt x="12" y="34564"/>
                  </a:lnTo>
                  <a:lnTo>
                    <a:pt x="4215" y="34564"/>
                  </a:lnTo>
                  <a:cubicBezTo>
                    <a:pt x="4297" y="34564"/>
                    <a:pt x="4382" y="34556"/>
                    <a:pt x="4465" y="34556"/>
                  </a:cubicBezTo>
                  <a:cubicBezTo>
                    <a:pt x="4527" y="34556"/>
                    <a:pt x="4587" y="34560"/>
                    <a:pt x="4644" y="34576"/>
                  </a:cubicBezTo>
                  <a:cubicBezTo>
                    <a:pt x="4951" y="34683"/>
                    <a:pt x="5262" y="34704"/>
                    <a:pt x="5575" y="34704"/>
                  </a:cubicBezTo>
                  <a:cubicBezTo>
                    <a:pt x="5784" y="34704"/>
                    <a:pt x="5994" y="34695"/>
                    <a:pt x="6203" y="34695"/>
                  </a:cubicBezTo>
                  <a:lnTo>
                    <a:pt x="17121" y="34695"/>
                  </a:lnTo>
                  <a:cubicBezTo>
                    <a:pt x="17693" y="34695"/>
                    <a:pt x="17657" y="34707"/>
                    <a:pt x="17836" y="35278"/>
                  </a:cubicBezTo>
                  <a:cubicBezTo>
                    <a:pt x="17883" y="35421"/>
                    <a:pt x="17860" y="35600"/>
                    <a:pt x="17860" y="35766"/>
                  </a:cubicBezTo>
                  <a:cubicBezTo>
                    <a:pt x="17871" y="36195"/>
                    <a:pt x="17848" y="36624"/>
                    <a:pt x="17979" y="37040"/>
                  </a:cubicBezTo>
                  <a:cubicBezTo>
                    <a:pt x="18038" y="37219"/>
                    <a:pt x="18002" y="37421"/>
                    <a:pt x="18002" y="37612"/>
                  </a:cubicBezTo>
                  <a:cubicBezTo>
                    <a:pt x="18014" y="37910"/>
                    <a:pt x="17991" y="38219"/>
                    <a:pt x="18110" y="38517"/>
                  </a:cubicBezTo>
                  <a:cubicBezTo>
                    <a:pt x="18157" y="38648"/>
                    <a:pt x="18145" y="38802"/>
                    <a:pt x="18145" y="38945"/>
                  </a:cubicBezTo>
                  <a:cubicBezTo>
                    <a:pt x="18157" y="39422"/>
                    <a:pt x="18122" y="39898"/>
                    <a:pt x="18264" y="40362"/>
                  </a:cubicBezTo>
                  <a:cubicBezTo>
                    <a:pt x="18312" y="40505"/>
                    <a:pt x="18288" y="40684"/>
                    <a:pt x="18288" y="40850"/>
                  </a:cubicBezTo>
                  <a:cubicBezTo>
                    <a:pt x="18288" y="41946"/>
                    <a:pt x="18288" y="43041"/>
                    <a:pt x="18300" y="44136"/>
                  </a:cubicBezTo>
                  <a:cubicBezTo>
                    <a:pt x="18300" y="44565"/>
                    <a:pt x="18288" y="44982"/>
                    <a:pt x="18383" y="45410"/>
                  </a:cubicBezTo>
                  <a:cubicBezTo>
                    <a:pt x="18467" y="45756"/>
                    <a:pt x="18383" y="46149"/>
                    <a:pt x="18372" y="46518"/>
                  </a:cubicBezTo>
                  <a:cubicBezTo>
                    <a:pt x="18372" y="46565"/>
                    <a:pt x="18336" y="46613"/>
                    <a:pt x="18336" y="46649"/>
                  </a:cubicBezTo>
                  <a:cubicBezTo>
                    <a:pt x="18312" y="46815"/>
                    <a:pt x="18264" y="46994"/>
                    <a:pt x="18300" y="47149"/>
                  </a:cubicBezTo>
                  <a:cubicBezTo>
                    <a:pt x="18419" y="47685"/>
                    <a:pt x="18205" y="48232"/>
                    <a:pt x="18348" y="48756"/>
                  </a:cubicBezTo>
                  <a:cubicBezTo>
                    <a:pt x="18431" y="49089"/>
                    <a:pt x="18467" y="49423"/>
                    <a:pt x="18419" y="49744"/>
                  </a:cubicBezTo>
                  <a:cubicBezTo>
                    <a:pt x="18324" y="50387"/>
                    <a:pt x="18383" y="51006"/>
                    <a:pt x="18407" y="51649"/>
                  </a:cubicBezTo>
                  <a:cubicBezTo>
                    <a:pt x="18467" y="53042"/>
                    <a:pt x="18431" y="54447"/>
                    <a:pt x="18431" y="55852"/>
                  </a:cubicBezTo>
                  <a:cubicBezTo>
                    <a:pt x="18431" y="55947"/>
                    <a:pt x="18431" y="56043"/>
                    <a:pt x="18419" y="56138"/>
                  </a:cubicBezTo>
                  <a:cubicBezTo>
                    <a:pt x="18395" y="56305"/>
                    <a:pt x="18300" y="56400"/>
                    <a:pt x="18133" y="56400"/>
                  </a:cubicBezTo>
                  <a:cubicBezTo>
                    <a:pt x="18059" y="56396"/>
                    <a:pt x="17986" y="56394"/>
                    <a:pt x="17912" y="56394"/>
                  </a:cubicBezTo>
                  <a:cubicBezTo>
                    <a:pt x="17182" y="56394"/>
                    <a:pt x="16466" y="56572"/>
                    <a:pt x="15736" y="56572"/>
                  </a:cubicBezTo>
                  <a:cubicBezTo>
                    <a:pt x="15662" y="56572"/>
                    <a:pt x="15588" y="56571"/>
                    <a:pt x="15514" y="56567"/>
                  </a:cubicBezTo>
                  <a:cubicBezTo>
                    <a:pt x="15337" y="56553"/>
                    <a:pt x="15161" y="56543"/>
                    <a:pt x="14984" y="56543"/>
                  </a:cubicBezTo>
                  <a:cubicBezTo>
                    <a:pt x="14686" y="56543"/>
                    <a:pt x="14389" y="56572"/>
                    <a:pt x="14097" y="56662"/>
                  </a:cubicBezTo>
                  <a:cubicBezTo>
                    <a:pt x="14005" y="56695"/>
                    <a:pt x="13897" y="56702"/>
                    <a:pt x="13788" y="56702"/>
                  </a:cubicBezTo>
                  <a:cubicBezTo>
                    <a:pt x="13700" y="56702"/>
                    <a:pt x="13610" y="56698"/>
                    <a:pt x="13526" y="56698"/>
                  </a:cubicBezTo>
                  <a:lnTo>
                    <a:pt x="9394" y="56698"/>
                  </a:lnTo>
                  <a:cubicBezTo>
                    <a:pt x="9085" y="56698"/>
                    <a:pt x="8775" y="56698"/>
                    <a:pt x="8477" y="56793"/>
                  </a:cubicBezTo>
                  <a:cubicBezTo>
                    <a:pt x="8251" y="56852"/>
                    <a:pt x="8001" y="56829"/>
                    <a:pt x="7763" y="56840"/>
                  </a:cubicBezTo>
                  <a:cubicBezTo>
                    <a:pt x="7679" y="56844"/>
                    <a:pt x="7595" y="56845"/>
                    <a:pt x="7511" y="56845"/>
                  </a:cubicBezTo>
                  <a:cubicBezTo>
                    <a:pt x="7353" y="56845"/>
                    <a:pt x="7194" y="56841"/>
                    <a:pt x="7035" y="56841"/>
                  </a:cubicBezTo>
                  <a:cubicBezTo>
                    <a:pt x="6713" y="56841"/>
                    <a:pt x="6391" y="56858"/>
                    <a:pt x="6072" y="56959"/>
                  </a:cubicBezTo>
                  <a:cubicBezTo>
                    <a:pt x="5983" y="56983"/>
                    <a:pt x="5888" y="56989"/>
                    <a:pt x="5791" y="56989"/>
                  </a:cubicBezTo>
                  <a:cubicBezTo>
                    <a:pt x="5694" y="56989"/>
                    <a:pt x="5596" y="56983"/>
                    <a:pt x="5501" y="56983"/>
                  </a:cubicBezTo>
                  <a:lnTo>
                    <a:pt x="0" y="56983"/>
                  </a:lnTo>
                  <a:lnTo>
                    <a:pt x="0" y="57698"/>
                  </a:lnTo>
                  <a:cubicBezTo>
                    <a:pt x="2024" y="57698"/>
                    <a:pt x="4048" y="57698"/>
                    <a:pt x="6072" y="57686"/>
                  </a:cubicBezTo>
                  <a:cubicBezTo>
                    <a:pt x="6174" y="57686"/>
                    <a:pt x="6276" y="57688"/>
                    <a:pt x="6378" y="57688"/>
                  </a:cubicBezTo>
                  <a:cubicBezTo>
                    <a:pt x="6633" y="57688"/>
                    <a:pt x="6885" y="57676"/>
                    <a:pt x="7132" y="57591"/>
                  </a:cubicBezTo>
                  <a:cubicBezTo>
                    <a:pt x="7211" y="57557"/>
                    <a:pt x="7302" y="57550"/>
                    <a:pt x="7395" y="57550"/>
                  </a:cubicBezTo>
                  <a:cubicBezTo>
                    <a:pt x="7470" y="57550"/>
                    <a:pt x="7546" y="57555"/>
                    <a:pt x="7620" y="57555"/>
                  </a:cubicBezTo>
                  <a:cubicBezTo>
                    <a:pt x="8049" y="57531"/>
                    <a:pt x="8477" y="57579"/>
                    <a:pt x="8894" y="57436"/>
                  </a:cubicBezTo>
                  <a:cubicBezTo>
                    <a:pt x="8975" y="57409"/>
                    <a:pt x="9061" y="57401"/>
                    <a:pt x="9149" y="57401"/>
                  </a:cubicBezTo>
                  <a:cubicBezTo>
                    <a:pt x="9254" y="57401"/>
                    <a:pt x="9362" y="57412"/>
                    <a:pt x="9466" y="57412"/>
                  </a:cubicBezTo>
                  <a:cubicBezTo>
                    <a:pt x="10704" y="57412"/>
                    <a:pt x="11942" y="57412"/>
                    <a:pt x="13169" y="57400"/>
                  </a:cubicBezTo>
                  <a:cubicBezTo>
                    <a:pt x="13260" y="57400"/>
                    <a:pt x="13351" y="57400"/>
                    <a:pt x="13441" y="57400"/>
                  </a:cubicBezTo>
                  <a:cubicBezTo>
                    <a:pt x="13895" y="57400"/>
                    <a:pt x="14343" y="57392"/>
                    <a:pt x="14800" y="57293"/>
                  </a:cubicBezTo>
                  <a:cubicBezTo>
                    <a:pt x="14982" y="57253"/>
                    <a:pt x="15169" y="57243"/>
                    <a:pt x="15357" y="57243"/>
                  </a:cubicBezTo>
                  <a:cubicBezTo>
                    <a:pt x="15586" y="57243"/>
                    <a:pt x="15817" y="57259"/>
                    <a:pt x="16046" y="57259"/>
                  </a:cubicBezTo>
                  <a:cubicBezTo>
                    <a:pt x="16083" y="57259"/>
                    <a:pt x="16120" y="57258"/>
                    <a:pt x="16157" y="57257"/>
                  </a:cubicBezTo>
                  <a:cubicBezTo>
                    <a:pt x="16284" y="57257"/>
                    <a:pt x="16411" y="57261"/>
                    <a:pt x="16538" y="57261"/>
                  </a:cubicBezTo>
                  <a:cubicBezTo>
                    <a:pt x="16791" y="57261"/>
                    <a:pt x="17042" y="57245"/>
                    <a:pt x="17288" y="57150"/>
                  </a:cubicBezTo>
                  <a:cubicBezTo>
                    <a:pt x="17345" y="57129"/>
                    <a:pt x="17415" y="57124"/>
                    <a:pt x="17488" y="57124"/>
                  </a:cubicBezTo>
                  <a:cubicBezTo>
                    <a:pt x="17536" y="57124"/>
                    <a:pt x="17586" y="57126"/>
                    <a:pt x="17633" y="57126"/>
                  </a:cubicBezTo>
                  <a:cubicBezTo>
                    <a:pt x="17750" y="57123"/>
                    <a:pt x="17849" y="57120"/>
                    <a:pt x="17934" y="57120"/>
                  </a:cubicBezTo>
                  <a:cubicBezTo>
                    <a:pt x="18422" y="57120"/>
                    <a:pt x="18431" y="57219"/>
                    <a:pt x="18431" y="57888"/>
                  </a:cubicBezTo>
                  <a:cubicBezTo>
                    <a:pt x="18431" y="59865"/>
                    <a:pt x="18443" y="61841"/>
                    <a:pt x="18419" y="63817"/>
                  </a:cubicBezTo>
                  <a:cubicBezTo>
                    <a:pt x="18419" y="64496"/>
                    <a:pt x="18264" y="65175"/>
                    <a:pt x="18431" y="65853"/>
                  </a:cubicBezTo>
                  <a:cubicBezTo>
                    <a:pt x="18288" y="66389"/>
                    <a:pt x="18407" y="66925"/>
                    <a:pt x="18419" y="67461"/>
                  </a:cubicBezTo>
                  <a:cubicBezTo>
                    <a:pt x="18431" y="67747"/>
                    <a:pt x="18455" y="68032"/>
                    <a:pt x="18348" y="68306"/>
                  </a:cubicBezTo>
                  <a:cubicBezTo>
                    <a:pt x="18312" y="68389"/>
                    <a:pt x="18312" y="68497"/>
                    <a:pt x="18336" y="68592"/>
                  </a:cubicBezTo>
                  <a:cubicBezTo>
                    <a:pt x="18550" y="69723"/>
                    <a:pt x="18372" y="70866"/>
                    <a:pt x="18431" y="71997"/>
                  </a:cubicBezTo>
                  <a:cubicBezTo>
                    <a:pt x="18157" y="73462"/>
                    <a:pt x="18336" y="74938"/>
                    <a:pt x="18288" y="76414"/>
                  </a:cubicBezTo>
                  <a:cubicBezTo>
                    <a:pt x="18264" y="77260"/>
                    <a:pt x="18288" y="78117"/>
                    <a:pt x="18288" y="78974"/>
                  </a:cubicBezTo>
                  <a:cubicBezTo>
                    <a:pt x="18276" y="79331"/>
                    <a:pt x="18217" y="79391"/>
                    <a:pt x="17860" y="79403"/>
                  </a:cubicBezTo>
                  <a:cubicBezTo>
                    <a:pt x="17788" y="79407"/>
                    <a:pt x="17717" y="79408"/>
                    <a:pt x="17645" y="79408"/>
                  </a:cubicBezTo>
                  <a:cubicBezTo>
                    <a:pt x="17502" y="79408"/>
                    <a:pt x="17360" y="79403"/>
                    <a:pt x="17217" y="79403"/>
                  </a:cubicBezTo>
                  <a:cubicBezTo>
                    <a:pt x="13728" y="79403"/>
                    <a:pt x="10228" y="79403"/>
                    <a:pt x="6727" y="79415"/>
                  </a:cubicBezTo>
                  <a:cubicBezTo>
                    <a:pt x="6593" y="79415"/>
                    <a:pt x="6458" y="79404"/>
                    <a:pt x="6325" y="79404"/>
                  </a:cubicBezTo>
                  <a:cubicBezTo>
                    <a:pt x="6175" y="79404"/>
                    <a:pt x="6027" y="79417"/>
                    <a:pt x="5882" y="79474"/>
                  </a:cubicBezTo>
                  <a:cubicBezTo>
                    <a:pt x="5832" y="79489"/>
                    <a:pt x="5784" y="79496"/>
                    <a:pt x="5737" y="79496"/>
                  </a:cubicBezTo>
                  <a:cubicBezTo>
                    <a:pt x="5671" y="79496"/>
                    <a:pt x="5606" y="79483"/>
                    <a:pt x="5537" y="79462"/>
                  </a:cubicBezTo>
                  <a:cubicBezTo>
                    <a:pt x="5380" y="79423"/>
                    <a:pt x="5224" y="79402"/>
                    <a:pt x="5069" y="79402"/>
                  </a:cubicBezTo>
                  <a:cubicBezTo>
                    <a:pt x="4893" y="79402"/>
                    <a:pt x="4719" y="79429"/>
                    <a:pt x="4548" y="79486"/>
                  </a:cubicBezTo>
                  <a:cubicBezTo>
                    <a:pt x="4466" y="79516"/>
                    <a:pt x="4375" y="79541"/>
                    <a:pt x="4286" y="79541"/>
                  </a:cubicBezTo>
                  <a:cubicBezTo>
                    <a:pt x="4233" y="79541"/>
                    <a:pt x="4181" y="79532"/>
                    <a:pt x="4132" y="79510"/>
                  </a:cubicBezTo>
                  <a:cubicBezTo>
                    <a:pt x="3910" y="79424"/>
                    <a:pt x="3684" y="79407"/>
                    <a:pt x="3457" y="79407"/>
                  </a:cubicBezTo>
                  <a:cubicBezTo>
                    <a:pt x="3305" y="79407"/>
                    <a:pt x="3153" y="79415"/>
                    <a:pt x="3001" y="79415"/>
                  </a:cubicBezTo>
                  <a:cubicBezTo>
                    <a:pt x="2000" y="79403"/>
                    <a:pt x="1000" y="79403"/>
                    <a:pt x="0" y="79403"/>
                  </a:cubicBezTo>
                  <a:lnTo>
                    <a:pt x="0" y="80117"/>
                  </a:lnTo>
                  <a:lnTo>
                    <a:pt x="17550" y="80117"/>
                  </a:lnTo>
                  <a:cubicBezTo>
                    <a:pt x="18288" y="80117"/>
                    <a:pt x="18288" y="80117"/>
                    <a:pt x="18288" y="80879"/>
                  </a:cubicBezTo>
                  <a:cubicBezTo>
                    <a:pt x="18288" y="82677"/>
                    <a:pt x="18288" y="84487"/>
                    <a:pt x="18288" y="86296"/>
                  </a:cubicBezTo>
                  <a:cubicBezTo>
                    <a:pt x="18288" y="86439"/>
                    <a:pt x="18312" y="86594"/>
                    <a:pt x="18276" y="86725"/>
                  </a:cubicBezTo>
                  <a:cubicBezTo>
                    <a:pt x="18086" y="87308"/>
                    <a:pt x="18157" y="87904"/>
                    <a:pt x="18157" y="88487"/>
                  </a:cubicBezTo>
                  <a:cubicBezTo>
                    <a:pt x="18145" y="90059"/>
                    <a:pt x="18145" y="91630"/>
                    <a:pt x="18145" y="93202"/>
                  </a:cubicBezTo>
                  <a:cubicBezTo>
                    <a:pt x="18145" y="93488"/>
                    <a:pt x="18145" y="93762"/>
                    <a:pt x="18241" y="94047"/>
                  </a:cubicBezTo>
                  <a:cubicBezTo>
                    <a:pt x="18288" y="94190"/>
                    <a:pt x="18288" y="94369"/>
                    <a:pt x="18288" y="94536"/>
                  </a:cubicBezTo>
                  <a:cubicBezTo>
                    <a:pt x="18288" y="97417"/>
                    <a:pt x="18288" y="100286"/>
                    <a:pt x="18288" y="103168"/>
                  </a:cubicBezTo>
                  <a:cubicBezTo>
                    <a:pt x="18288" y="103822"/>
                    <a:pt x="18276" y="103822"/>
                    <a:pt x="17598" y="103822"/>
                  </a:cubicBezTo>
                  <a:lnTo>
                    <a:pt x="16383" y="103822"/>
                  </a:lnTo>
                  <a:cubicBezTo>
                    <a:pt x="16145" y="103834"/>
                    <a:pt x="15907" y="103822"/>
                    <a:pt x="15681" y="103906"/>
                  </a:cubicBezTo>
                  <a:cubicBezTo>
                    <a:pt x="15551" y="103960"/>
                    <a:pt x="15414" y="103972"/>
                    <a:pt x="15276" y="103972"/>
                  </a:cubicBezTo>
                  <a:cubicBezTo>
                    <a:pt x="15173" y="103972"/>
                    <a:pt x="15068" y="103965"/>
                    <a:pt x="14966" y="103965"/>
                  </a:cubicBezTo>
                  <a:lnTo>
                    <a:pt x="11549" y="103965"/>
                  </a:lnTo>
                  <a:cubicBezTo>
                    <a:pt x="11490" y="103967"/>
                    <a:pt x="11432" y="103967"/>
                    <a:pt x="11373" y="103967"/>
                  </a:cubicBezTo>
                  <a:cubicBezTo>
                    <a:pt x="11228" y="103967"/>
                    <a:pt x="11082" y="103964"/>
                    <a:pt x="10938" y="103964"/>
                  </a:cubicBezTo>
                  <a:cubicBezTo>
                    <a:pt x="10595" y="103964"/>
                    <a:pt x="10254" y="103980"/>
                    <a:pt x="9918" y="104084"/>
                  </a:cubicBezTo>
                  <a:cubicBezTo>
                    <a:pt x="9848" y="104111"/>
                    <a:pt x="9772" y="104119"/>
                    <a:pt x="9696" y="104119"/>
                  </a:cubicBezTo>
                  <a:cubicBezTo>
                    <a:pt x="9603" y="104119"/>
                    <a:pt x="9509" y="104108"/>
                    <a:pt x="9418" y="104108"/>
                  </a:cubicBezTo>
                  <a:lnTo>
                    <a:pt x="0" y="104108"/>
                  </a:lnTo>
                  <a:lnTo>
                    <a:pt x="0" y="104680"/>
                  </a:lnTo>
                  <a:cubicBezTo>
                    <a:pt x="3644" y="104680"/>
                    <a:pt x="7287" y="104680"/>
                    <a:pt x="10930" y="104668"/>
                  </a:cubicBezTo>
                  <a:cubicBezTo>
                    <a:pt x="11029" y="104668"/>
                    <a:pt x="11128" y="104670"/>
                    <a:pt x="11229" y="104670"/>
                  </a:cubicBezTo>
                  <a:cubicBezTo>
                    <a:pt x="11480" y="104670"/>
                    <a:pt x="11735" y="104658"/>
                    <a:pt x="11990" y="104572"/>
                  </a:cubicBezTo>
                  <a:cubicBezTo>
                    <a:pt x="12096" y="104539"/>
                    <a:pt x="12212" y="104532"/>
                    <a:pt x="12332" y="104532"/>
                  </a:cubicBezTo>
                  <a:cubicBezTo>
                    <a:pt x="12428" y="104532"/>
                    <a:pt x="12526" y="104537"/>
                    <a:pt x="12621" y="104537"/>
                  </a:cubicBezTo>
                  <a:lnTo>
                    <a:pt x="17193" y="104537"/>
                  </a:lnTo>
                  <a:cubicBezTo>
                    <a:pt x="17383" y="104537"/>
                    <a:pt x="17574" y="104537"/>
                    <a:pt x="17764" y="104525"/>
                  </a:cubicBezTo>
                  <a:cubicBezTo>
                    <a:pt x="17882" y="104514"/>
                    <a:pt x="17973" y="104506"/>
                    <a:pt x="18044" y="104506"/>
                  </a:cubicBezTo>
                  <a:cubicBezTo>
                    <a:pt x="18281" y="104506"/>
                    <a:pt x="18288" y="104600"/>
                    <a:pt x="18288" y="105013"/>
                  </a:cubicBezTo>
                  <a:cubicBezTo>
                    <a:pt x="18288" y="109264"/>
                    <a:pt x="18288" y="113526"/>
                    <a:pt x="18288" y="117788"/>
                  </a:cubicBezTo>
                  <a:cubicBezTo>
                    <a:pt x="18288" y="119110"/>
                    <a:pt x="18288" y="120444"/>
                    <a:pt x="18288" y="121777"/>
                  </a:cubicBezTo>
                  <a:cubicBezTo>
                    <a:pt x="18288" y="122182"/>
                    <a:pt x="18288" y="122575"/>
                    <a:pt x="18395" y="122980"/>
                  </a:cubicBezTo>
                  <a:cubicBezTo>
                    <a:pt x="18467" y="123241"/>
                    <a:pt x="18479" y="123563"/>
                    <a:pt x="18407" y="123825"/>
                  </a:cubicBezTo>
                  <a:cubicBezTo>
                    <a:pt x="18300" y="124301"/>
                    <a:pt x="18300" y="124765"/>
                    <a:pt x="18288" y="125242"/>
                  </a:cubicBezTo>
                  <a:cubicBezTo>
                    <a:pt x="18276" y="125599"/>
                    <a:pt x="18217" y="125658"/>
                    <a:pt x="17871" y="125670"/>
                  </a:cubicBezTo>
                  <a:cubicBezTo>
                    <a:pt x="17808" y="125674"/>
                    <a:pt x="17744" y="125676"/>
                    <a:pt x="17681" y="125676"/>
                  </a:cubicBezTo>
                  <a:cubicBezTo>
                    <a:pt x="17554" y="125676"/>
                    <a:pt x="17427" y="125670"/>
                    <a:pt x="17300" y="125670"/>
                  </a:cubicBezTo>
                  <a:lnTo>
                    <a:pt x="8870" y="125670"/>
                  </a:lnTo>
                  <a:cubicBezTo>
                    <a:pt x="8549" y="125670"/>
                    <a:pt x="8216" y="125682"/>
                    <a:pt x="7882" y="125766"/>
                  </a:cubicBezTo>
                  <a:cubicBezTo>
                    <a:pt x="7736" y="125806"/>
                    <a:pt x="7578" y="125812"/>
                    <a:pt x="7418" y="125812"/>
                  </a:cubicBezTo>
                  <a:cubicBezTo>
                    <a:pt x="7341" y="125812"/>
                    <a:pt x="7264" y="125811"/>
                    <a:pt x="7187" y="125811"/>
                  </a:cubicBezTo>
                  <a:cubicBezTo>
                    <a:pt x="7137" y="125811"/>
                    <a:pt x="7087" y="125811"/>
                    <a:pt x="7037" y="125813"/>
                  </a:cubicBezTo>
                  <a:cubicBezTo>
                    <a:pt x="6584" y="125837"/>
                    <a:pt x="6132" y="125777"/>
                    <a:pt x="5691" y="125932"/>
                  </a:cubicBezTo>
                  <a:cubicBezTo>
                    <a:pt x="5620" y="125956"/>
                    <a:pt x="5540" y="125962"/>
                    <a:pt x="5456" y="125962"/>
                  </a:cubicBezTo>
                  <a:cubicBezTo>
                    <a:pt x="5373" y="125962"/>
                    <a:pt x="5287" y="125956"/>
                    <a:pt x="5203" y="125956"/>
                  </a:cubicBezTo>
                  <a:cubicBezTo>
                    <a:pt x="4513" y="125956"/>
                    <a:pt x="3822" y="125956"/>
                    <a:pt x="3132" y="125968"/>
                  </a:cubicBezTo>
                  <a:cubicBezTo>
                    <a:pt x="2631" y="125968"/>
                    <a:pt x="2143" y="125980"/>
                    <a:pt x="1643" y="126063"/>
                  </a:cubicBezTo>
                  <a:cubicBezTo>
                    <a:pt x="1405" y="126106"/>
                    <a:pt x="1162" y="126117"/>
                    <a:pt x="918" y="126117"/>
                  </a:cubicBezTo>
                  <a:cubicBezTo>
                    <a:pt x="612" y="126117"/>
                    <a:pt x="304" y="126099"/>
                    <a:pt x="0" y="126099"/>
                  </a:cubicBezTo>
                  <a:lnTo>
                    <a:pt x="0" y="126670"/>
                  </a:lnTo>
                  <a:lnTo>
                    <a:pt x="2501" y="126670"/>
                  </a:lnTo>
                  <a:cubicBezTo>
                    <a:pt x="2571" y="126669"/>
                    <a:pt x="2642" y="126668"/>
                    <a:pt x="2713" y="126668"/>
                  </a:cubicBezTo>
                  <a:cubicBezTo>
                    <a:pt x="2788" y="126668"/>
                    <a:pt x="2863" y="126669"/>
                    <a:pt x="2937" y="126669"/>
                  </a:cubicBezTo>
                  <a:cubicBezTo>
                    <a:pt x="3267" y="126669"/>
                    <a:pt x="3595" y="126659"/>
                    <a:pt x="3917" y="126551"/>
                  </a:cubicBezTo>
                  <a:cubicBezTo>
                    <a:pt x="3990" y="126531"/>
                    <a:pt x="4068" y="126526"/>
                    <a:pt x="4150" y="126526"/>
                  </a:cubicBezTo>
                  <a:cubicBezTo>
                    <a:pt x="4227" y="126526"/>
                    <a:pt x="4306" y="126530"/>
                    <a:pt x="4385" y="126530"/>
                  </a:cubicBezTo>
                  <a:cubicBezTo>
                    <a:pt x="4416" y="126530"/>
                    <a:pt x="4446" y="126529"/>
                    <a:pt x="4477" y="126528"/>
                  </a:cubicBezTo>
                  <a:cubicBezTo>
                    <a:pt x="4594" y="126523"/>
                    <a:pt x="4711" y="126521"/>
                    <a:pt x="4828" y="126521"/>
                  </a:cubicBezTo>
                  <a:cubicBezTo>
                    <a:pt x="5139" y="126521"/>
                    <a:pt x="5451" y="126534"/>
                    <a:pt x="5761" y="126534"/>
                  </a:cubicBezTo>
                  <a:cubicBezTo>
                    <a:pt x="6188" y="126534"/>
                    <a:pt x="6614" y="126510"/>
                    <a:pt x="7037" y="126397"/>
                  </a:cubicBezTo>
                  <a:cubicBezTo>
                    <a:pt x="7093" y="126381"/>
                    <a:pt x="7153" y="126377"/>
                    <a:pt x="7215" y="126377"/>
                  </a:cubicBezTo>
                  <a:cubicBezTo>
                    <a:pt x="7298" y="126377"/>
                    <a:pt x="7384" y="126385"/>
                    <a:pt x="7465" y="126385"/>
                  </a:cubicBezTo>
                  <a:lnTo>
                    <a:pt x="17812" y="126385"/>
                  </a:lnTo>
                  <a:cubicBezTo>
                    <a:pt x="18395" y="126397"/>
                    <a:pt x="18431" y="126420"/>
                    <a:pt x="18419" y="126980"/>
                  </a:cubicBezTo>
                  <a:cubicBezTo>
                    <a:pt x="18419" y="127099"/>
                    <a:pt x="18443" y="127230"/>
                    <a:pt x="18407" y="127337"/>
                  </a:cubicBezTo>
                  <a:cubicBezTo>
                    <a:pt x="18241" y="127802"/>
                    <a:pt x="18288" y="128278"/>
                    <a:pt x="18288" y="128742"/>
                  </a:cubicBezTo>
                  <a:cubicBezTo>
                    <a:pt x="18288" y="132266"/>
                    <a:pt x="18288" y="135791"/>
                    <a:pt x="18288" y="139315"/>
                  </a:cubicBezTo>
                  <a:cubicBezTo>
                    <a:pt x="18288" y="139660"/>
                    <a:pt x="18264" y="140017"/>
                    <a:pt x="18395" y="140363"/>
                  </a:cubicBezTo>
                  <a:cubicBezTo>
                    <a:pt x="18443" y="140517"/>
                    <a:pt x="18431" y="140696"/>
                    <a:pt x="18431" y="140863"/>
                  </a:cubicBezTo>
                  <a:cubicBezTo>
                    <a:pt x="18431" y="142815"/>
                    <a:pt x="18431" y="144768"/>
                    <a:pt x="18431" y="146721"/>
                  </a:cubicBezTo>
                  <a:cubicBezTo>
                    <a:pt x="18431" y="146840"/>
                    <a:pt x="18431" y="146959"/>
                    <a:pt x="18419" y="147078"/>
                  </a:cubicBezTo>
                  <a:cubicBezTo>
                    <a:pt x="18407" y="147280"/>
                    <a:pt x="18324" y="147363"/>
                    <a:pt x="18098" y="147375"/>
                  </a:cubicBezTo>
                  <a:cubicBezTo>
                    <a:pt x="17360" y="147386"/>
                    <a:pt x="16623" y="147541"/>
                    <a:pt x="15878" y="147541"/>
                  </a:cubicBezTo>
                  <a:cubicBezTo>
                    <a:pt x="15769" y="147541"/>
                    <a:pt x="15659" y="147538"/>
                    <a:pt x="15550" y="147530"/>
                  </a:cubicBezTo>
                  <a:cubicBezTo>
                    <a:pt x="15446" y="147524"/>
                    <a:pt x="15344" y="147520"/>
                    <a:pt x="15241" y="147520"/>
                  </a:cubicBezTo>
                  <a:cubicBezTo>
                    <a:pt x="14967" y="147520"/>
                    <a:pt x="14696" y="147547"/>
                    <a:pt x="14419" y="147625"/>
                  </a:cubicBezTo>
                  <a:cubicBezTo>
                    <a:pt x="14299" y="147665"/>
                    <a:pt x="14168" y="147672"/>
                    <a:pt x="14034" y="147672"/>
                  </a:cubicBezTo>
                  <a:cubicBezTo>
                    <a:pt x="13970" y="147672"/>
                    <a:pt x="13906" y="147670"/>
                    <a:pt x="13842" y="147670"/>
                  </a:cubicBezTo>
                  <a:cubicBezTo>
                    <a:pt x="13800" y="147670"/>
                    <a:pt x="13758" y="147671"/>
                    <a:pt x="13716" y="147673"/>
                  </a:cubicBezTo>
                  <a:cubicBezTo>
                    <a:pt x="13625" y="147676"/>
                    <a:pt x="13534" y="147677"/>
                    <a:pt x="13442" y="147677"/>
                  </a:cubicBezTo>
                  <a:cubicBezTo>
                    <a:pt x="13205" y="147677"/>
                    <a:pt x="12967" y="147670"/>
                    <a:pt x="12730" y="147670"/>
                  </a:cubicBezTo>
                  <a:cubicBezTo>
                    <a:pt x="12346" y="147670"/>
                    <a:pt x="11964" y="147689"/>
                    <a:pt x="11585" y="147792"/>
                  </a:cubicBezTo>
                  <a:cubicBezTo>
                    <a:pt x="11493" y="147816"/>
                    <a:pt x="11397" y="147823"/>
                    <a:pt x="11300" y="147823"/>
                  </a:cubicBezTo>
                  <a:cubicBezTo>
                    <a:pt x="11187" y="147823"/>
                    <a:pt x="11071" y="147814"/>
                    <a:pt x="10957" y="147814"/>
                  </a:cubicBezTo>
                  <a:cubicBezTo>
                    <a:pt x="10928" y="147814"/>
                    <a:pt x="10899" y="147814"/>
                    <a:pt x="10871" y="147816"/>
                  </a:cubicBezTo>
                  <a:cubicBezTo>
                    <a:pt x="10812" y="147816"/>
                    <a:pt x="10755" y="147815"/>
                    <a:pt x="10697" y="147815"/>
                  </a:cubicBezTo>
                  <a:cubicBezTo>
                    <a:pt x="10497" y="147815"/>
                    <a:pt x="10300" y="147823"/>
                    <a:pt x="10097" y="147887"/>
                  </a:cubicBezTo>
                  <a:cubicBezTo>
                    <a:pt x="9918" y="147947"/>
                    <a:pt x="9728" y="147947"/>
                    <a:pt x="9537" y="147947"/>
                  </a:cubicBezTo>
                  <a:cubicBezTo>
                    <a:pt x="9299" y="147953"/>
                    <a:pt x="9061" y="147953"/>
                    <a:pt x="8823" y="147953"/>
                  </a:cubicBezTo>
                  <a:cubicBezTo>
                    <a:pt x="8585" y="147953"/>
                    <a:pt x="8346" y="147953"/>
                    <a:pt x="8108" y="147959"/>
                  </a:cubicBezTo>
                  <a:cubicBezTo>
                    <a:pt x="8052" y="147959"/>
                    <a:pt x="7996" y="147958"/>
                    <a:pt x="7940" y="147958"/>
                  </a:cubicBezTo>
                  <a:cubicBezTo>
                    <a:pt x="7687" y="147958"/>
                    <a:pt x="7435" y="147966"/>
                    <a:pt x="7192" y="148054"/>
                  </a:cubicBezTo>
                  <a:cubicBezTo>
                    <a:pt x="7088" y="148086"/>
                    <a:pt x="6975" y="148091"/>
                    <a:pt x="6861" y="148091"/>
                  </a:cubicBezTo>
                  <a:cubicBezTo>
                    <a:pt x="6804" y="148091"/>
                    <a:pt x="6747" y="148090"/>
                    <a:pt x="6692" y="148090"/>
                  </a:cubicBezTo>
                  <a:lnTo>
                    <a:pt x="1417" y="148090"/>
                  </a:lnTo>
                  <a:cubicBezTo>
                    <a:pt x="1369" y="148090"/>
                    <a:pt x="1320" y="148091"/>
                    <a:pt x="1272" y="148091"/>
                  </a:cubicBezTo>
                  <a:cubicBezTo>
                    <a:pt x="1174" y="148091"/>
                    <a:pt x="1076" y="148086"/>
                    <a:pt x="988" y="148054"/>
                  </a:cubicBezTo>
                  <a:cubicBezTo>
                    <a:pt x="667" y="147935"/>
                    <a:pt x="334" y="147959"/>
                    <a:pt x="0" y="147947"/>
                  </a:cubicBezTo>
                  <a:lnTo>
                    <a:pt x="0" y="148661"/>
                  </a:lnTo>
                  <a:lnTo>
                    <a:pt x="8501" y="148661"/>
                  </a:lnTo>
                  <a:cubicBezTo>
                    <a:pt x="8620" y="148661"/>
                    <a:pt x="8739" y="148665"/>
                    <a:pt x="8858" y="148665"/>
                  </a:cubicBezTo>
                  <a:cubicBezTo>
                    <a:pt x="9095" y="148665"/>
                    <a:pt x="9331" y="148649"/>
                    <a:pt x="9561" y="148554"/>
                  </a:cubicBezTo>
                  <a:cubicBezTo>
                    <a:pt x="9620" y="148530"/>
                    <a:pt x="9692" y="148530"/>
                    <a:pt x="9763" y="148530"/>
                  </a:cubicBezTo>
                  <a:cubicBezTo>
                    <a:pt x="10478" y="148506"/>
                    <a:pt x="11192" y="148530"/>
                    <a:pt x="11895" y="148399"/>
                  </a:cubicBezTo>
                  <a:cubicBezTo>
                    <a:pt x="12076" y="148365"/>
                    <a:pt x="12261" y="148355"/>
                    <a:pt x="12448" y="148355"/>
                  </a:cubicBezTo>
                  <a:cubicBezTo>
                    <a:pt x="12715" y="148355"/>
                    <a:pt x="12986" y="148376"/>
                    <a:pt x="13252" y="148376"/>
                  </a:cubicBezTo>
                  <a:cubicBezTo>
                    <a:pt x="13360" y="148376"/>
                    <a:pt x="13467" y="148377"/>
                    <a:pt x="13574" y="148377"/>
                  </a:cubicBezTo>
                  <a:cubicBezTo>
                    <a:pt x="13867" y="148377"/>
                    <a:pt x="14158" y="148364"/>
                    <a:pt x="14454" y="148268"/>
                  </a:cubicBezTo>
                  <a:cubicBezTo>
                    <a:pt x="14550" y="148239"/>
                    <a:pt x="14654" y="148233"/>
                    <a:pt x="14761" y="148233"/>
                  </a:cubicBezTo>
                  <a:cubicBezTo>
                    <a:pt x="14832" y="148233"/>
                    <a:pt x="14905" y="148235"/>
                    <a:pt x="14977" y="148235"/>
                  </a:cubicBezTo>
                  <a:cubicBezTo>
                    <a:pt x="15014" y="148235"/>
                    <a:pt x="15050" y="148235"/>
                    <a:pt x="15085" y="148233"/>
                  </a:cubicBezTo>
                  <a:cubicBezTo>
                    <a:pt x="15609" y="148221"/>
                    <a:pt x="16121" y="148221"/>
                    <a:pt x="16645" y="148125"/>
                  </a:cubicBezTo>
                  <a:cubicBezTo>
                    <a:pt x="16840" y="148087"/>
                    <a:pt x="17039" y="148076"/>
                    <a:pt x="17240" y="148076"/>
                  </a:cubicBezTo>
                  <a:cubicBezTo>
                    <a:pt x="17541" y="148076"/>
                    <a:pt x="17845" y="148102"/>
                    <a:pt x="18145" y="148102"/>
                  </a:cubicBezTo>
                  <a:cubicBezTo>
                    <a:pt x="18300" y="148102"/>
                    <a:pt x="18407" y="148197"/>
                    <a:pt x="18419" y="148364"/>
                  </a:cubicBezTo>
                  <a:cubicBezTo>
                    <a:pt x="18431" y="148578"/>
                    <a:pt x="18431" y="148792"/>
                    <a:pt x="18431" y="149007"/>
                  </a:cubicBezTo>
                  <a:lnTo>
                    <a:pt x="18431" y="158651"/>
                  </a:lnTo>
                  <a:cubicBezTo>
                    <a:pt x="18431" y="158984"/>
                    <a:pt x="18431" y="159305"/>
                    <a:pt x="18526" y="159639"/>
                  </a:cubicBezTo>
                  <a:cubicBezTo>
                    <a:pt x="18598" y="159853"/>
                    <a:pt x="18562" y="160103"/>
                    <a:pt x="18562" y="160341"/>
                  </a:cubicBezTo>
                  <a:cubicBezTo>
                    <a:pt x="18574" y="162794"/>
                    <a:pt x="18574" y="165247"/>
                    <a:pt x="18574" y="167699"/>
                  </a:cubicBezTo>
                  <a:cubicBezTo>
                    <a:pt x="18574" y="168009"/>
                    <a:pt x="18586" y="168307"/>
                    <a:pt x="18669" y="168616"/>
                  </a:cubicBezTo>
                  <a:cubicBezTo>
                    <a:pt x="18776" y="169057"/>
                    <a:pt x="18717" y="169509"/>
                    <a:pt x="18693" y="169962"/>
                  </a:cubicBezTo>
                  <a:cubicBezTo>
                    <a:pt x="18693" y="170128"/>
                    <a:pt x="18562" y="170212"/>
                    <a:pt x="18407" y="170223"/>
                  </a:cubicBezTo>
                  <a:cubicBezTo>
                    <a:pt x="17693" y="170265"/>
                    <a:pt x="16979" y="170387"/>
                    <a:pt x="16257" y="170387"/>
                  </a:cubicBezTo>
                  <a:cubicBezTo>
                    <a:pt x="16148" y="170387"/>
                    <a:pt x="16040" y="170384"/>
                    <a:pt x="15931" y="170378"/>
                  </a:cubicBezTo>
                  <a:cubicBezTo>
                    <a:pt x="15772" y="170370"/>
                    <a:pt x="15613" y="170364"/>
                    <a:pt x="15455" y="170364"/>
                  </a:cubicBezTo>
                  <a:cubicBezTo>
                    <a:pt x="15138" y="170364"/>
                    <a:pt x="14823" y="170390"/>
                    <a:pt x="14514" y="170485"/>
                  </a:cubicBezTo>
                  <a:cubicBezTo>
                    <a:pt x="14422" y="170512"/>
                    <a:pt x="14325" y="170520"/>
                    <a:pt x="14226" y="170520"/>
                  </a:cubicBezTo>
                  <a:cubicBezTo>
                    <a:pt x="14108" y="170520"/>
                    <a:pt x="13988" y="170509"/>
                    <a:pt x="13871" y="170509"/>
                  </a:cubicBezTo>
                  <a:lnTo>
                    <a:pt x="7168" y="170509"/>
                  </a:lnTo>
                  <a:cubicBezTo>
                    <a:pt x="6834" y="170521"/>
                    <a:pt x="6501" y="170485"/>
                    <a:pt x="6180" y="170616"/>
                  </a:cubicBezTo>
                  <a:cubicBezTo>
                    <a:pt x="6108" y="170652"/>
                    <a:pt x="6037" y="170652"/>
                    <a:pt x="5965" y="170652"/>
                  </a:cubicBezTo>
                  <a:cubicBezTo>
                    <a:pt x="5179" y="170664"/>
                    <a:pt x="4417" y="170795"/>
                    <a:pt x="3644" y="170926"/>
                  </a:cubicBezTo>
                  <a:cubicBezTo>
                    <a:pt x="3560" y="170938"/>
                    <a:pt x="3477" y="170941"/>
                    <a:pt x="3393" y="170941"/>
                  </a:cubicBezTo>
                  <a:cubicBezTo>
                    <a:pt x="3310" y="170941"/>
                    <a:pt x="3227" y="170938"/>
                    <a:pt x="3143" y="170938"/>
                  </a:cubicBezTo>
                  <a:lnTo>
                    <a:pt x="0" y="170938"/>
                  </a:lnTo>
                  <a:lnTo>
                    <a:pt x="0" y="171509"/>
                  </a:lnTo>
                  <a:cubicBezTo>
                    <a:pt x="476" y="171509"/>
                    <a:pt x="953" y="171504"/>
                    <a:pt x="1429" y="171504"/>
                  </a:cubicBezTo>
                  <a:cubicBezTo>
                    <a:pt x="1667" y="171504"/>
                    <a:pt x="1905" y="171505"/>
                    <a:pt x="2143" y="171509"/>
                  </a:cubicBezTo>
                  <a:cubicBezTo>
                    <a:pt x="2247" y="171512"/>
                    <a:pt x="2350" y="171513"/>
                    <a:pt x="2453" y="171513"/>
                  </a:cubicBezTo>
                  <a:cubicBezTo>
                    <a:pt x="3372" y="171513"/>
                    <a:pt x="4280" y="171419"/>
                    <a:pt x="5179" y="171247"/>
                  </a:cubicBezTo>
                  <a:cubicBezTo>
                    <a:pt x="5279" y="171226"/>
                    <a:pt x="5379" y="171222"/>
                    <a:pt x="5479" y="171222"/>
                  </a:cubicBezTo>
                  <a:cubicBezTo>
                    <a:pt x="5546" y="171222"/>
                    <a:pt x="5613" y="171224"/>
                    <a:pt x="5679" y="171224"/>
                  </a:cubicBezTo>
                  <a:cubicBezTo>
                    <a:pt x="6084" y="171212"/>
                    <a:pt x="6489" y="171235"/>
                    <a:pt x="6882" y="171116"/>
                  </a:cubicBezTo>
                  <a:cubicBezTo>
                    <a:pt x="6983" y="171081"/>
                    <a:pt x="7090" y="171072"/>
                    <a:pt x="7199" y="171072"/>
                  </a:cubicBezTo>
                  <a:cubicBezTo>
                    <a:pt x="7308" y="171072"/>
                    <a:pt x="7418" y="171081"/>
                    <a:pt x="7525" y="171081"/>
                  </a:cubicBezTo>
                  <a:lnTo>
                    <a:pt x="14728" y="171081"/>
                  </a:lnTo>
                  <a:cubicBezTo>
                    <a:pt x="14792" y="171081"/>
                    <a:pt x="14855" y="171081"/>
                    <a:pt x="14919" y="171081"/>
                  </a:cubicBezTo>
                  <a:cubicBezTo>
                    <a:pt x="15236" y="171081"/>
                    <a:pt x="15552" y="171073"/>
                    <a:pt x="15859" y="170974"/>
                  </a:cubicBezTo>
                  <a:cubicBezTo>
                    <a:pt x="15961" y="170944"/>
                    <a:pt x="16068" y="170938"/>
                    <a:pt x="16176" y="170938"/>
                  </a:cubicBezTo>
                  <a:cubicBezTo>
                    <a:pt x="16249" y="170938"/>
                    <a:pt x="16322" y="170940"/>
                    <a:pt x="16394" y="170940"/>
                  </a:cubicBezTo>
                  <a:cubicBezTo>
                    <a:pt x="16430" y="170940"/>
                    <a:pt x="16467" y="170940"/>
                    <a:pt x="16502" y="170938"/>
                  </a:cubicBezTo>
                  <a:cubicBezTo>
                    <a:pt x="16609" y="170932"/>
                    <a:pt x="16716" y="170930"/>
                    <a:pt x="16823" y="170930"/>
                  </a:cubicBezTo>
                  <a:cubicBezTo>
                    <a:pt x="17094" y="170930"/>
                    <a:pt x="17365" y="170943"/>
                    <a:pt x="17634" y="170943"/>
                  </a:cubicBezTo>
                  <a:cubicBezTo>
                    <a:pt x="17921" y="170943"/>
                    <a:pt x="18207" y="170928"/>
                    <a:pt x="18491" y="170866"/>
                  </a:cubicBezTo>
                  <a:cubicBezTo>
                    <a:pt x="18506" y="170863"/>
                    <a:pt x="18522" y="170861"/>
                    <a:pt x="18536" y="170861"/>
                  </a:cubicBezTo>
                  <a:cubicBezTo>
                    <a:pt x="18621" y="170861"/>
                    <a:pt x="18683" y="170918"/>
                    <a:pt x="18693" y="171009"/>
                  </a:cubicBezTo>
                  <a:cubicBezTo>
                    <a:pt x="18705" y="171224"/>
                    <a:pt x="18717" y="171438"/>
                    <a:pt x="18717" y="171652"/>
                  </a:cubicBezTo>
                  <a:cubicBezTo>
                    <a:pt x="18717" y="175796"/>
                    <a:pt x="18717" y="179939"/>
                    <a:pt x="18717" y="184082"/>
                  </a:cubicBezTo>
                  <a:lnTo>
                    <a:pt x="19431" y="184082"/>
                  </a:lnTo>
                  <a:cubicBezTo>
                    <a:pt x="19431" y="179915"/>
                    <a:pt x="19431" y="175760"/>
                    <a:pt x="19431" y="171593"/>
                  </a:cubicBezTo>
                  <a:cubicBezTo>
                    <a:pt x="19431" y="170806"/>
                    <a:pt x="19420" y="170795"/>
                    <a:pt x="20129" y="170795"/>
                  </a:cubicBezTo>
                  <a:cubicBezTo>
                    <a:pt x="20150" y="170795"/>
                    <a:pt x="20171" y="170795"/>
                    <a:pt x="20193" y="170795"/>
                  </a:cubicBezTo>
                  <a:lnTo>
                    <a:pt x="21479" y="170795"/>
                  </a:lnTo>
                  <a:cubicBezTo>
                    <a:pt x="21717" y="170795"/>
                    <a:pt x="21955" y="170783"/>
                    <a:pt x="22182" y="170724"/>
                  </a:cubicBezTo>
                  <a:cubicBezTo>
                    <a:pt x="22384" y="170664"/>
                    <a:pt x="22610" y="170664"/>
                    <a:pt x="22824" y="170664"/>
                  </a:cubicBezTo>
                  <a:cubicBezTo>
                    <a:pt x="23586" y="170652"/>
                    <a:pt x="24348" y="170652"/>
                    <a:pt x="25099" y="170652"/>
                  </a:cubicBezTo>
                  <a:cubicBezTo>
                    <a:pt x="25216" y="170652"/>
                    <a:pt x="25334" y="170657"/>
                    <a:pt x="25451" y="170657"/>
                  </a:cubicBezTo>
                  <a:cubicBezTo>
                    <a:pt x="25666" y="170657"/>
                    <a:pt x="25879" y="170642"/>
                    <a:pt x="26087" y="170557"/>
                  </a:cubicBezTo>
                  <a:cubicBezTo>
                    <a:pt x="26140" y="170533"/>
                    <a:pt x="26200" y="170524"/>
                    <a:pt x="26261" y="170524"/>
                  </a:cubicBezTo>
                  <a:cubicBezTo>
                    <a:pt x="26322" y="170524"/>
                    <a:pt x="26384" y="170533"/>
                    <a:pt x="26444" y="170545"/>
                  </a:cubicBezTo>
                  <a:cubicBezTo>
                    <a:pt x="26998" y="170634"/>
                    <a:pt x="27551" y="170673"/>
                    <a:pt x="28105" y="170673"/>
                  </a:cubicBezTo>
                  <a:cubicBezTo>
                    <a:pt x="28659" y="170673"/>
                    <a:pt x="29212" y="170634"/>
                    <a:pt x="29766" y="170569"/>
                  </a:cubicBezTo>
                  <a:cubicBezTo>
                    <a:pt x="29824" y="170559"/>
                    <a:pt x="29881" y="170542"/>
                    <a:pt x="29939" y="170542"/>
                  </a:cubicBezTo>
                  <a:cubicBezTo>
                    <a:pt x="29953" y="170542"/>
                    <a:pt x="29966" y="170543"/>
                    <a:pt x="29980" y="170545"/>
                  </a:cubicBezTo>
                  <a:cubicBezTo>
                    <a:pt x="30387" y="170643"/>
                    <a:pt x="30797" y="170666"/>
                    <a:pt x="31206" y="170666"/>
                  </a:cubicBezTo>
                  <a:cubicBezTo>
                    <a:pt x="31585" y="170666"/>
                    <a:pt x="31965" y="170646"/>
                    <a:pt x="32342" y="170646"/>
                  </a:cubicBezTo>
                  <a:cubicBezTo>
                    <a:pt x="32452" y="170646"/>
                    <a:pt x="32562" y="170648"/>
                    <a:pt x="32671" y="170652"/>
                  </a:cubicBezTo>
                  <a:cubicBezTo>
                    <a:pt x="32728" y="170654"/>
                    <a:pt x="32786" y="170654"/>
                    <a:pt x="32843" y="170654"/>
                  </a:cubicBezTo>
                  <a:cubicBezTo>
                    <a:pt x="33211" y="170654"/>
                    <a:pt x="33574" y="170623"/>
                    <a:pt x="33945" y="170593"/>
                  </a:cubicBezTo>
                  <a:cubicBezTo>
                    <a:pt x="34003" y="170587"/>
                    <a:pt x="34062" y="170585"/>
                    <a:pt x="34121" y="170585"/>
                  </a:cubicBezTo>
                  <a:cubicBezTo>
                    <a:pt x="34434" y="170585"/>
                    <a:pt x="34755" y="170652"/>
                    <a:pt x="35076" y="170652"/>
                  </a:cubicBezTo>
                  <a:lnTo>
                    <a:pt x="43279" y="170652"/>
                  </a:lnTo>
                  <a:cubicBezTo>
                    <a:pt x="43346" y="170652"/>
                    <a:pt x="43408" y="170652"/>
                    <a:pt x="43465" y="170652"/>
                  </a:cubicBezTo>
                  <a:cubicBezTo>
                    <a:pt x="44177" y="170652"/>
                    <a:pt x="44137" y="170682"/>
                    <a:pt x="44137" y="171509"/>
                  </a:cubicBezTo>
                  <a:cubicBezTo>
                    <a:pt x="44137" y="171902"/>
                    <a:pt x="44137" y="172307"/>
                    <a:pt x="44256" y="172700"/>
                  </a:cubicBezTo>
                  <a:cubicBezTo>
                    <a:pt x="44315" y="172902"/>
                    <a:pt x="44280" y="173129"/>
                    <a:pt x="44280" y="173343"/>
                  </a:cubicBezTo>
                  <a:cubicBezTo>
                    <a:pt x="44280" y="175367"/>
                    <a:pt x="44280" y="177391"/>
                    <a:pt x="44280" y="179403"/>
                  </a:cubicBezTo>
                  <a:cubicBezTo>
                    <a:pt x="44280" y="179713"/>
                    <a:pt x="44268" y="180022"/>
                    <a:pt x="44375" y="180320"/>
                  </a:cubicBezTo>
                  <a:cubicBezTo>
                    <a:pt x="44434" y="180475"/>
                    <a:pt x="44422" y="180653"/>
                    <a:pt x="44422" y="180820"/>
                  </a:cubicBezTo>
                  <a:cubicBezTo>
                    <a:pt x="44422" y="181272"/>
                    <a:pt x="44422" y="181725"/>
                    <a:pt x="44422" y="182177"/>
                  </a:cubicBezTo>
                  <a:cubicBezTo>
                    <a:pt x="44434" y="182642"/>
                    <a:pt x="44387" y="183118"/>
                    <a:pt x="44553" y="183582"/>
                  </a:cubicBezTo>
                  <a:cubicBezTo>
                    <a:pt x="44601" y="183737"/>
                    <a:pt x="44565" y="183916"/>
                    <a:pt x="44565" y="184082"/>
                  </a:cubicBezTo>
                  <a:lnTo>
                    <a:pt x="44994" y="184082"/>
                  </a:lnTo>
                  <a:cubicBezTo>
                    <a:pt x="44982" y="183820"/>
                    <a:pt x="44982" y="183570"/>
                    <a:pt x="44911" y="183308"/>
                  </a:cubicBezTo>
                  <a:cubicBezTo>
                    <a:pt x="44851" y="183082"/>
                    <a:pt x="44863" y="182844"/>
                    <a:pt x="44851" y="182606"/>
                  </a:cubicBezTo>
                  <a:cubicBezTo>
                    <a:pt x="44827" y="182011"/>
                    <a:pt x="44911" y="181415"/>
                    <a:pt x="44720" y="180832"/>
                  </a:cubicBezTo>
                  <a:cubicBezTo>
                    <a:pt x="44672" y="180653"/>
                    <a:pt x="44708" y="180451"/>
                    <a:pt x="44708" y="180260"/>
                  </a:cubicBezTo>
                  <a:cubicBezTo>
                    <a:pt x="44708" y="178629"/>
                    <a:pt x="44708" y="176986"/>
                    <a:pt x="44708" y="175343"/>
                  </a:cubicBezTo>
                  <a:cubicBezTo>
                    <a:pt x="44708" y="175034"/>
                    <a:pt x="44732" y="174724"/>
                    <a:pt x="44613" y="174426"/>
                  </a:cubicBezTo>
                  <a:cubicBezTo>
                    <a:pt x="44565" y="174319"/>
                    <a:pt x="44565" y="174188"/>
                    <a:pt x="44565" y="174069"/>
                  </a:cubicBezTo>
                  <a:cubicBezTo>
                    <a:pt x="44565" y="173069"/>
                    <a:pt x="44565" y="172069"/>
                    <a:pt x="44565" y="171081"/>
                  </a:cubicBezTo>
                  <a:cubicBezTo>
                    <a:pt x="44565" y="170724"/>
                    <a:pt x="44637" y="170676"/>
                    <a:pt x="44994" y="170664"/>
                  </a:cubicBezTo>
                  <a:cubicBezTo>
                    <a:pt x="45184" y="170652"/>
                    <a:pt x="45375" y="170652"/>
                    <a:pt x="45565" y="170652"/>
                  </a:cubicBezTo>
                  <a:lnTo>
                    <a:pt x="67044" y="170652"/>
                  </a:lnTo>
                  <a:cubicBezTo>
                    <a:pt x="67235" y="170652"/>
                    <a:pt x="67425" y="170652"/>
                    <a:pt x="67616" y="170664"/>
                  </a:cubicBezTo>
                  <a:cubicBezTo>
                    <a:pt x="68009" y="170676"/>
                    <a:pt x="68128" y="170783"/>
                    <a:pt x="68128" y="171188"/>
                  </a:cubicBezTo>
                  <a:cubicBezTo>
                    <a:pt x="68140" y="172307"/>
                    <a:pt x="68175" y="173426"/>
                    <a:pt x="68116" y="174545"/>
                  </a:cubicBezTo>
                  <a:cubicBezTo>
                    <a:pt x="68068" y="175165"/>
                    <a:pt x="68199" y="175772"/>
                    <a:pt x="68140" y="176379"/>
                  </a:cubicBezTo>
                  <a:cubicBezTo>
                    <a:pt x="68116" y="176546"/>
                    <a:pt x="68152" y="176712"/>
                    <a:pt x="68128" y="176879"/>
                  </a:cubicBezTo>
                  <a:cubicBezTo>
                    <a:pt x="68068" y="177462"/>
                    <a:pt x="67997" y="178046"/>
                    <a:pt x="68128" y="178629"/>
                  </a:cubicBezTo>
                  <a:cubicBezTo>
                    <a:pt x="68152" y="178724"/>
                    <a:pt x="68152" y="178820"/>
                    <a:pt x="68128" y="178915"/>
                  </a:cubicBezTo>
                  <a:cubicBezTo>
                    <a:pt x="67997" y="179427"/>
                    <a:pt x="67925" y="179939"/>
                    <a:pt x="68116" y="180451"/>
                  </a:cubicBezTo>
                  <a:cubicBezTo>
                    <a:pt x="68140" y="180534"/>
                    <a:pt x="68104" y="180641"/>
                    <a:pt x="68080" y="180725"/>
                  </a:cubicBezTo>
                  <a:cubicBezTo>
                    <a:pt x="68068" y="180820"/>
                    <a:pt x="67997" y="180927"/>
                    <a:pt x="68009" y="180999"/>
                  </a:cubicBezTo>
                  <a:cubicBezTo>
                    <a:pt x="68175" y="181630"/>
                    <a:pt x="67842" y="182273"/>
                    <a:pt x="68092" y="182892"/>
                  </a:cubicBezTo>
                  <a:cubicBezTo>
                    <a:pt x="68152" y="183023"/>
                    <a:pt x="68140" y="183177"/>
                    <a:pt x="68080" y="183308"/>
                  </a:cubicBezTo>
                  <a:cubicBezTo>
                    <a:pt x="67973" y="183558"/>
                    <a:pt x="67997" y="183820"/>
                    <a:pt x="67985" y="184082"/>
                  </a:cubicBezTo>
                  <a:lnTo>
                    <a:pt x="68414" y="184082"/>
                  </a:lnTo>
                  <a:cubicBezTo>
                    <a:pt x="68414" y="179867"/>
                    <a:pt x="68414" y="175653"/>
                    <a:pt x="68414" y="171450"/>
                  </a:cubicBezTo>
                  <a:cubicBezTo>
                    <a:pt x="68414" y="170640"/>
                    <a:pt x="68402" y="170664"/>
                    <a:pt x="69187" y="170652"/>
                  </a:cubicBezTo>
                  <a:cubicBezTo>
                    <a:pt x="69426" y="170652"/>
                    <a:pt x="69664" y="170662"/>
                    <a:pt x="69901" y="170662"/>
                  </a:cubicBezTo>
                  <a:cubicBezTo>
                    <a:pt x="70257" y="170662"/>
                    <a:pt x="70611" y="170640"/>
                    <a:pt x="70961" y="170533"/>
                  </a:cubicBezTo>
                  <a:cubicBezTo>
                    <a:pt x="71023" y="170514"/>
                    <a:pt x="71089" y="170508"/>
                    <a:pt x="71156" y="170508"/>
                  </a:cubicBezTo>
                  <a:cubicBezTo>
                    <a:pt x="71257" y="170508"/>
                    <a:pt x="71361" y="170521"/>
                    <a:pt x="71462" y="170521"/>
                  </a:cubicBezTo>
                  <a:lnTo>
                    <a:pt x="79105" y="170521"/>
                  </a:lnTo>
                  <a:cubicBezTo>
                    <a:pt x="79379" y="170521"/>
                    <a:pt x="79665" y="170521"/>
                    <a:pt x="79951" y="170616"/>
                  </a:cubicBezTo>
                  <a:cubicBezTo>
                    <a:pt x="80062" y="170648"/>
                    <a:pt x="80189" y="170653"/>
                    <a:pt x="80318" y="170653"/>
                  </a:cubicBezTo>
                  <a:cubicBezTo>
                    <a:pt x="80382" y="170653"/>
                    <a:pt x="80447" y="170652"/>
                    <a:pt x="80510" y="170652"/>
                  </a:cubicBezTo>
                  <a:cubicBezTo>
                    <a:pt x="81201" y="170688"/>
                    <a:pt x="81879" y="170628"/>
                    <a:pt x="82570" y="170783"/>
                  </a:cubicBezTo>
                  <a:cubicBezTo>
                    <a:pt x="82715" y="170815"/>
                    <a:pt x="82865" y="170824"/>
                    <a:pt x="83018" y="170824"/>
                  </a:cubicBezTo>
                  <a:cubicBezTo>
                    <a:pt x="83234" y="170824"/>
                    <a:pt x="83455" y="170805"/>
                    <a:pt x="83674" y="170805"/>
                  </a:cubicBezTo>
                  <a:cubicBezTo>
                    <a:pt x="83707" y="170805"/>
                    <a:pt x="83740" y="170806"/>
                    <a:pt x="83773" y="170807"/>
                  </a:cubicBezTo>
                  <a:cubicBezTo>
                    <a:pt x="83838" y="170807"/>
                    <a:pt x="83902" y="170806"/>
                    <a:pt x="83967" y="170806"/>
                  </a:cubicBezTo>
                  <a:cubicBezTo>
                    <a:pt x="84259" y="170806"/>
                    <a:pt x="84550" y="170814"/>
                    <a:pt x="84832" y="170902"/>
                  </a:cubicBezTo>
                  <a:cubicBezTo>
                    <a:pt x="84959" y="170942"/>
                    <a:pt x="85093" y="170948"/>
                    <a:pt x="85228" y="170948"/>
                  </a:cubicBezTo>
                  <a:cubicBezTo>
                    <a:pt x="85292" y="170948"/>
                    <a:pt x="85357" y="170947"/>
                    <a:pt x="85421" y="170947"/>
                  </a:cubicBezTo>
                  <a:cubicBezTo>
                    <a:pt x="85463" y="170947"/>
                    <a:pt x="85505" y="170948"/>
                    <a:pt x="85547" y="170950"/>
                  </a:cubicBezTo>
                  <a:cubicBezTo>
                    <a:pt x="85592" y="170951"/>
                    <a:pt x="85637" y="170951"/>
                    <a:pt x="85682" y="170951"/>
                  </a:cubicBezTo>
                  <a:cubicBezTo>
                    <a:pt x="85911" y="170951"/>
                    <a:pt x="86140" y="170942"/>
                    <a:pt x="86369" y="170942"/>
                  </a:cubicBezTo>
                  <a:cubicBezTo>
                    <a:pt x="86712" y="170942"/>
                    <a:pt x="87054" y="170963"/>
                    <a:pt x="87392" y="171069"/>
                  </a:cubicBezTo>
                  <a:cubicBezTo>
                    <a:pt x="87454" y="171089"/>
                    <a:pt x="87523" y="171094"/>
                    <a:pt x="87594" y="171094"/>
                  </a:cubicBezTo>
                  <a:cubicBezTo>
                    <a:pt x="87661" y="171094"/>
                    <a:pt x="87730" y="171090"/>
                    <a:pt x="87799" y="171090"/>
                  </a:cubicBezTo>
                  <a:cubicBezTo>
                    <a:pt x="87826" y="171090"/>
                    <a:pt x="87853" y="171091"/>
                    <a:pt x="87880" y="171093"/>
                  </a:cubicBezTo>
                  <a:cubicBezTo>
                    <a:pt x="88030" y="171097"/>
                    <a:pt x="88179" y="171098"/>
                    <a:pt x="88328" y="171098"/>
                  </a:cubicBezTo>
                  <a:cubicBezTo>
                    <a:pt x="88491" y="171098"/>
                    <a:pt x="88653" y="171097"/>
                    <a:pt x="88816" y="171097"/>
                  </a:cubicBezTo>
                  <a:cubicBezTo>
                    <a:pt x="89309" y="171097"/>
                    <a:pt x="89801" y="171109"/>
                    <a:pt x="90297" y="171212"/>
                  </a:cubicBezTo>
                  <a:cubicBezTo>
                    <a:pt x="90484" y="171247"/>
                    <a:pt x="90678" y="171258"/>
                    <a:pt x="90874" y="171258"/>
                  </a:cubicBezTo>
                  <a:cubicBezTo>
                    <a:pt x="91167" y="171258"/>
                    <a:pt x="91466" y="171234"/>
                    <a:pt x="91759" y="171234"/>
                  </a:cubicBezTo>
                  <a:cubicBezTo>
                    <a:pt x="91796" y="171234"/>
                    <a:pt x="91832" y="171235"/>
                    <a:pt x="91869" y="171235"/>
                  </a:cubicBezTo>
                  <a:cubicBezTo>
                    <a:pt x="92238" y="171235"/>
                    <a:pt x="92619" y="171259"/>
                    <a:pt x="93000" y="171331"/>
                  </a:cubicBezTo>
                  <a:cubicBezTo>
                    <a:pt x="93202" y="171372"/>
                    <a:pt x="93414" y="171381"/>
                    <a:pt x="93628" y="171381"/>
                  </a:cubicBezTo>
                  <a:cubicBezTo>
                    <a:pt x="93789" y="171381"/>
                    <a:pt x="93951" y="171376"/>
                    <a:pt x="94113" y="171376"/>
                  </a:cubicBezTo>
                  <a:cubicBezTo>
                    <a:pt x="94167" y="171376"/>
                    <a:pt x="94220" y="171377"/>
                    <a:pt x="94274" y="171378"/>
                  </a:cubicBezTo>
                  <a:cubicBezTo>
                    <a:pt x="94810" y="171390"/>
                    <a:pt x="94833" y="171402"/>
                    <a:pt x="94833" y="171950"/>
                  </a:cubicBezTo>
                  <a:cubicBezTo>
                    <a:pt x="94845" y="173617"/>
                    <a:pt x="94845" y="175284"/>
                    <a:pt x="94845" y="176950"/>
                  </a:cubicBezTo>
                  <a:cubicBezTo>
                    <a:pt x="94845" y="179332"/>
                    <a:pt x="94833" y="181701"/>
                    <a:pt x="94833" y="184082"/>
                  </a:cubicBezTo>
                  <a:lnTo>
                    <a:pt x="95262" y="184082"/>
                  </a:lnTo>
                  <a:cubicBezTo>
                    <a:pt x="95262" y="180165"/>
                    <a:pt x="95262" y="176236"/>
                    <a:pt x="95262" y="172319"/>
                  </a:cubicBezTo>
                  <a:cubicBezTo>
                    <a:pt x="95262" y="171597"/>
                    <a:pt x="95253" y="171519"/>
                    <a:pt x="95808" y="171519"/>
                  </a:cubicBezTo>
                  <a:cubicBezTo>
                    <a:pt x="95875" y="171519"/>
                    <a:pt x="95951" y="171520"/>
                    <a:pt x="96036" y="171521"/>
                  </a:cubicBezTo>
                  <a:lnTo>
                    <a:pt x="97465" y="171521"/>
                  </a:lnTo>
                  <a:cubicBezTo>
                    <a:pt x="97703" y="171521"/>
                    <a:pt x="97941" y="171521"/>
                    <a:pt x="98167" y="171605"/>
                  </a:cubicBezTo>
                  <a:cubicBezTo>
                    <a:pt x="98325" y="171661"/>
                    <a:pt x="98486" y="171675"/>
                    <a:pt x="98648" y="171675"/>
                  </a:cubicBezTo>
                  <a:cubicBezTo>
                    <a:pt x="98793" y="171675"/>
                    <a:pt x="98938" y="171664"/>
                    <a:pt x="99084" y="171664"/>
                  </a:cubicBezTo>
                  <a:lnTo>
                    <a:pt x="121420" y="171664"/>
                  </a:lnTo>
                  <a:cubicBezTo>
                    <a:pt x="121634" y="171664"/>
                    <a:pt x="121849" y="171664"/>
                    <a:pt x="122063" y="171676"/>
                  </a:cubicBezTo>
                  <a:cubicBezTo>
                    <a:pt x="122313" y="171688"/>
                    <a:pt x="122385" y="171759"/>
                    <a:pt x="122396" y="172033"/>
                  </a:cubicBezTo>
                  <a:cubicBezTo>
                    <a:pt x="122408" y="172200"/>
                    <a:pt x="122408" y="172367"/>
                    <a:pt x="122408" y="172533"/>
                  </a:cubicBezTo>
                  <a:cubicBezTo>
                    <a:pt x="122408" y="176379"/>
                    <a:pt x="122408" y="180237"/>
                    <a:pt x="122408" y="184082"/>
                  </a:cubicBezTo>
                  <a:lnTo>
                    <a:pt x="122837" y="184082"/>
                  </a:lnTo>
                  <a:lnTo>
                    <a:pt x="122837" y="172521"/>
                  </a:lnTo>
                  <a:cubicBezTo>
                    <a:pt x="122837" y="171742"/>
                    <a:pt x="122802" y="171660"/>
                    <a:pt x="123363" y="171660"/>
                  </a:cubicBezTo>
                  <a:cubicBezTo>
                    <a:pt x="123453" y="171660"/>
                    <a:pt x="123559" y="171662"/>
                    <a:pt x="123682" y="171664"/>
                  </a:cubicBezTo>
                  <a:cubicBezTo>
                    <a:pt x="123906" y="171664"/>
                    <a:pt x="124132" y="171655"/>
                    <a:pt x="124358" y="171655"/>
                  </a:cubicBezTo>
                  <a:cubicBezTo>
                    <a:pt x="124697" y="171655"/>
                    <a:pt x="125037" y="171676"/>
                    <a:pt x="125373" y="171783"/>
                  </a:cubicBezTo>
                  <a:cubicBezTo>
                    <a:pt x="125450" y="171807"/>
                    <a:pt x="125534" y="171813"/>
                    <a:pt x="125619" y="171813"/>
                  </a:cubicBezTo>
                  <a:cubicBezTo>
                    <a:pt x="125703" y="171813"/>
                    <a:pt x="125790" y="171807"/>
                    <a:pt x="125873" y="171807"/>
                  </a:cubicBezTo>
                  <a:lnTo>
                    <a:pt x="127802" y="171807"/>
                  </a:lnTo>
                  <a:cubicBezTo>
                    <a:pt x="127884" y="171807"/>
                    <a:pt x="127965" y="171799"/>
                    <a:pt x="128047" y="171799"/>
                  </a:cubicBezTo>
                  <a:cubicBezTo>
                    <a:pt x="128108" y="171799"/>
                    <a:pt x="128169" y="171804"/>
                    <a:pt x="128231" y="171819"/>
                  </a:cubicBezTo>
                  <a:cubicBezTo>
                    <a:pt x="128659" y="171932"/>
                    <a:pt x="129097" y="171956"/>
                    <a:pt x="129536" y="171956"/>
                  </a:cubicBezTo>
                  <a:cubicBezTo>
                    <a:pt x="129855" y="171956"/>
                    <a:pt x="130175" y="171943"/>
                    <a:pt x="130493" y="171943"/>
                  </a:cubicBezTo>
                  <a:cubicBezTo>
                    <a:pt x="130612" y="171943"/>
                    <a:pt x="130731" y="171945"/>
                    <a:pt x="130850" y="171950"/>
                  </a:cubicBezTo>
                  <a:cubicBezTo>
                    <a:pt x="131231" y="171962"/>
                    <a:pt x="131600" y="171950"/>
                    <a:pt x="131981" y="172045"/>
                  </a:cubicBezTo>
                  <a:cubicBezTo>
                    <a:pt x="132148" y="172087"/>
                    <a:pt x="132326" y="172096"/>
                    <a:pt x="132506" y="172096"/>
                  </a:cubicBezTo>
                  <a:cubicBezTo>
                    <a:pt x="132641" y="172096"/>
                    <a:pt x="132777" y="172091"/>
                    <a:pt x="132910" y="172091"/>
                  </a:cubicBezTo>
                  <a:cubicBezTo>
                    <a:pt x="132954" y="172091"/>
                    <a:pt x="132997" y="172091"/>
                    <a:pt x="133041" y="172093"/>
                  </a:cubicBezTo>
                  <a:cubicBezTo>
                    <a:pt x="133136" y="172093"/>
                    <a:pt x="133231" y="172091"/>
                    <a:pt x="133326" y="172091"/>
                  </a:cubicBezTo>
                  <a:cubicBezTo>
                    <a:pt x="133587" y="172091"/>
                    <a:pt x="133847" y="172104"/>
                    <a:pt x="134100" y="172200"/>
                  </a:cubicBezTo>
                  <a:cubicBezTo>
                    <a:pt x="134178" y="172224"/>
                    <a:pt x="134261" y="172230"/>
                    <a:pt x="134346" y="172230"/>
                  </a:cubicBezTo>
                  <a:cubicBezTo>
                    <a:pt x="134431" y="172230"/>
                    <a:pt x="134517" y="172224"/>
                    <a:pt x="134600" y="172224"/>
                  </a:cubicBezTo>
                  <a:cubicBezTo>
                    <a:pt x="135124" y="172236"/>
                    <a:pt x="135648" y="172236"/>
                    <a:pt x="136172" y="172236"/>
                  </a:cubicBezTo>
                  <a:cubicBezTo>
                    <a:pt x="136228" y="172236"/>
                    <a:pt x="136284" y="172235"/>
                    <a:pt x="136340" y="172235"/>
                  </a:cubicBezTo>
                  <a:cubicBezTo>
                    <a:pt x="136590" y="172235"/>
                    <a:pt x="136835" y="172243"/>
                    <a:pt x="137089" y="172331"/>
                  </a:cubicBezTo>
                  <a:cubicBezTo>
                    <a:pt x="137181" y="172364"/>
                    <a:pt x="137285" y="172371"/>
                    <a:pt x="137391" y="172371"/>
                  </a:cubicBezTo>
                  <a:cubicBezTo>
                    <a:pt x="137477" y="172371"/>
                    <a:pt x="137564" y="172367"/>
                    <a:pt x="137648" y="172367"/>
                  </a:cubicBezTo>
                  <a:cubicBezTo>
                    <a:pt x="138172" y="172378"/>
                    <a:pt x="138696" y="172378"/>
                    <a:pt x="139220" y="172378"/>
                  </a:cubicBezTo>
                  <a:cubicBezTo>
                    <a:pt x="139506" y="172378"/>
                    <a:pt x="139780" y="172390"/>
                    <a:pt x="140065" y="172462"/>
                  </a:cubicBezTo>
                  <a:cubicBezTo>
                    <a:pt x="140201" y="172505"/>
                    <a:pt x="140345" y="172513"/>
                    <a:pt x="140491" y="172513"/>
                  </a:cubicBezTo>
                  <a:cubicBezTo>
                    <a:pt x="140587" y="172513"/>
                    <a:pt x="140684" y="172509"/>
                    <a:pt x="140780" y="172509"/>
                  </a:cubicBezTo>
                  <a:cubicBezTo>
                    <a:pt x="143292" y="172521"/>
                    <a:pt x="145816" y="172521"/>
                    <a:pt x="148340" y="172521"/>
                  </a:cubicBezTo>
                  <a:cubicBezTo>
                    <a:pt x="148554" y="172521"/>
                    <a:pt x="148769" y="172521"/>
                    <a:pt x="148983" y="172533"/>
                  </a:cubicBezTo>
                  <a:cubicBezTo>
                    <a:pt x="149150" y="172545"/>
                    <a:pt x="149233" y="172652"/>
                    <a:pt x="149245" y="172807"/>
                  </a:cubicBezTo>
                  <a:cubicBezTo>
                    <a:pt x="149257" y="172974"/>
                    <a:pt x="149257" y="173140"/>
                    <a:pt x="149257" y="173307"/>
                  </a:cubicBezTo>
                  <a:lnTo>
                    <a:pt x="149257" y="184082"/>
                  </a:lnTo>
                  <a:lnTo>
                    <a:pt x="149971" y="184082"/>
                  </a:lnTo>
                  <a:cubicBezTo>
                    <a:pt x="149971" y="180534"/>
                    <a:pt x="149971" y="176998"/>
                    <a:pt x="149971" y="173450"/>
                  </a:cubicBezTo>
                  <a:cubicBezTo>
                    <a:pt x="149971" y="172521"/>
                    <a:pt x="149971" y="172521"/>
                    <a:pt x="150876" y="172521"/>
                  </a:cubicBezTo>
                  <a:lnTo>
                    <a:pt x="153377" y="172521"/>
                  </a:lnTo>
                  <a:cubicBezTo>
                    <a:pt x="153519" y="172521"/>
                    <a:pt x="153665" y="172515"/>
                    <a:pt x="153812" y="172515"/>
                  </a:cubicBezTo>
                  <a:cubicBezTo>
                    <a:pt x="154068" y="172515"/>
                    <a:pt x="154325" y="172534"/>
                    <a:pt x="154567" y="172640"/>
                  </a:cubicBezTo>
                  <a:cubicBezTo>
                    <a:pt x="154615" y="172652"/>
                    <a:pt x="154662" y="172652"/>
                    <a:pt x="154710" y="172652"/>
                  </a:cubicBezTo>
                  <a:cubicBezTo>
                    <a:pt x="155829" y="172640"/>
                    <a:pt x="156948" y="172640"/>
                    <a:pt x="158056" y="172628"/>
                  </a:cubicBezTo>
                  <a:cubicBezTo>
                    <a:pt x="158068" y="172628"/>
                    <a:pt x="158079" y="172605"/>
                    <a:pt x="158103" y="172569"/>
                  </a:cubicBezTo>
                  <a:cubicBezTo>
                    <a:pt x="157566" y="172474"/>
                    <a:pt x="157028" y="172361"/>
                    <a:pt x="156490" y="172361"/>
                  </a:cubicBezTo>
                  <a:cubicBezTo>
                    <a:pt x="156421" y="172361"/>
                    <a:pt x="156351" y="172362"/>
                    <a:pt x="156282" y="172367"/>
                  </a:cubicBezTo>
                  <a:cubicBezTo>
                    <a:pt x="156222" y="172373"/>
                    <a:pt x="156160" y="172378"/>
                    <a:pt x="156099" y="172378"/>
                  </a:cubicBezTo>
                  <a:cubicBezTo>
                    <a:pt x="156038" y="172378"/>
                    <a:pt x="155978" y="172373"/>
                    <a:pt x="155924" y="172355"/>
                  </a:cubicBezTo>
                  <a:cubicBezTo>
                    <a:pt x="155589" y="172247"/>
                    <a:pt x="155249" y="172226"/>
                    <a:pt x="154907" y="172226"/>
                  </a:cubicBezTo>
                  <a:cubicBezTo>
                    <a:pt x="154679" y="172226"/>
                    <a:pt x="154450" y="172236"/>
                    <a:pt x="154222" y="172236"/>
                  </a:cubicBezTo>
                  <a:cubicBezTo>
                    <a:pt x="153825" y="172232"/>
                    <a:pt x="153428" y="172230"/>
                    <a:pt x="153031" y="172230"/>
                  </a:cubicBezTo>
                  <a:cubicBezTo>
                    <a:pt x="152237" y="172230"/>
                    <a:pt x="151444" y="172236"/>
                    <a:pt x="150650" y="172236"/>
                  </a:cubicBezTo>
                  <a:cubicBezTo>
                    <a:pt x="150483" y="172236"/>
                    <a:pt x="150317" y="172236"/>
                    <a:pt x="150150" y="172224"/>
                  </a:cubicBezTo>
                  <a:cubicBezTo>
                    <a:pt x="149936" y="172212"/>
                    <a:pt x="149852" y="172128"/>
                    <a:pt x="149840" y="171914"/>
                  </a:cubicBezTo>
                  <a:cubicBezTo>
                    <a:pt x="149828" y="171747"/>
                    <a:pt x="149828" y="171581"/>
                    <a:pt x="149828" y="171414"/>
                  </a:cubicBezTo>
                  <a:cubicBezTo>
                    <a:pt x="149828" y="170628"/>
                    <a:pt x="149828" y="169842"/>
                    <a:pt x="149828" y="169057"/>
                  </a:cubicBezTo>
                  <a:cubicBezTo>
                    <a:pt x="149817" y="168688"/>
                    <a:pt x="149840" y="168307"/>
                    <a:pt x="149721" y="167937"/>
                  </a:cubicBezTo>
                  <a:cubicBezTo>
                    <a:pt x="149662" y="167759"/>
                    <a:pt x="149686" y="167556"/>
                    <a:pt x="149686" y="167366"/>
                  </a:cubicBezTo>
                  <a:cubicBezTo>
                    <a:pt x="149686" y="161246"/>
                    <a:pt x="149686" y="155126"/>
                    <a:pt x="149686" y="149018"/>
                  </a:cubicBezTo>
                  <a:cubicBezTo>
                    <a:pt x="149686" y="148780"/>
                    <a:pt x="149614" y="148542"/>
                    <a:pt x="149793" y="148304"/>
                  </a:cubicBezTo>
                  <a:cubicBezTo>
                    <a:pt x="150168" y="148384"/>
                    <a:pt x="150556" y="148384"/>
                    <a:pt x="150948" y="148384"/>
                  </a:cubicBezTo>
                  <a:lnTo>
                    <a:pt x="150948" y="148384"/>
                  </a:lnTo>
                  <a:cubicBezTo>
                    <a:pt x="151079" y="148384"/>
                    <a:pt x="151210" y="148384"/>
                    <a:pt x="151341" y="148387"/>
                  </a:cubicBezTo>
                  <a:cubicBezTo>
                    <a:pt x="151456" y="148387"/>
                    <a:pt x="151572" y="148383"/>
                    <a:pt x="151689" y="148383"/>
                  </a:cubicBezTo>
                  <a:cubicBezTo>
                    <a:pt x="151923" y="148383"/>
                    <a:pt x="152158" y="148399"/>
                    <a:pt x="152388" y="148495"/>
                  </a:cubicBezTo>
                  <a:cubicBezTo>
                    <a:pt x="152454" y="148518"/>
                    <a:pt x="152525" y="148524"/>
                    <a:pt x="152598" y="148524"/>
                  </a:cubicBezTo>
                  <a:cubicBezTo>
                    <a:pt x="152671" y="148524"/>
                    <a:pt x="152745" y="148518"/>
                    <a:pt x="152817" y="148518"/>
                  </a:cubicBezTo>
                  <a:cubicBezTo>
                    <a:pt x="153822" y="148518"/>
                    <a:pt x="161428" y="148816"/>
                    <a:pt x="162682" y="148816"/>
                  </a:cubicBezTo>
                  <a:cubicBezTo>
                    <a:pt x="162706" y="148816"/>
                    <a:pt x="162727" y="148816"/>
                    <a:pt x="162747" y="148816"/>
                  </a:cubicBezTo>
                  <a:cubicBezTo>
                    <a:pt x="162806" y="148816"/>
                    <a:pt x="162878" y="148804"/>
                    <a:pt x="163021" y="148780"/>
                  </a:cubicBezTo>
                  <a:cubicBezTo>
                    <a:pt x="163000" y="148770"/>
                    <a:pt x="162979" y="148760"/>
                    <a:pt x="162958" y="148751"/>
                  </a:cubicBezTo>
                  <a:lnTo>
                    <a:pt x="162958" y="148751"/>
                  </a:lnTo>
                  <a:cubicBezTo>
                    <a:pt x="164633" y="148799"/>
                    <a:pt x="170947" y="149090"/>
                    <a:pt x="171712" y="149090"/>
                  </a:cubicBezTo>
                  <a:cubicBezTo>
                    <a:pt x="171855" y="149102"/>
                    <a:pt x="171998" y="149102"/>
                    <a:pt x="172141" y="149114"/>
                  </a:cubicBezTo>
                  <a:cubicBezTo>
                    <a:pt x="172307" y="149126"/>
                    <a:pt x="172379" y="149245"/>
                    <a:pt x="172391" y="149399"/>
                  </a:cubicBezTo>
                  <a:cubicBezTo>
                    <a:pt x="172403" y="149614"/>
                    <a:pt x="172403" y="149828"/>
                    <a:pt x="172403" y="150042"/>
                  </a:cubicBezTo>
                  <a:lnTo>
                    <a:pt x="172403" y="163830"/>
                  </a:lnTo>
                  <a:cubicBezTo>
                    <a:pt x="172403" y="164211"/>
                    <a:pt x="172379" y="164580"/>
                    <a:pt x="172510" y="164961"/>
                  </a:cubicBezTo>
                  <a:cubicBezTo>
                    <a:pt x="172569" y="165128"/>
                    <a:pt x="172534" y="165330"/>
                    <a:pt x="172534" y="165520"/>
                  </a:cubicBezTo>
                  <a:cubicBezTo>
                    <a:pt x="172546" y="166330"/>
                    <a:pt x="172534" y="167140"/>
                    <a:pt x="172546" y="167949"/>
                  </a:cubicBezTo>
                  <a:cubicBezTo>
                    <a:pt x="172546" y="168449"/>
                    <a:pt x="172498" y="168949"/>
                    <a:pt x="172653" y="169438"/>
                  </a:cubicBezTo>
                  <a:cubicBezTo>
                    <a:pt x="172712" y="169592"/>
                    <a:pt x="172677" y="169771"/>
                    <a:pt x="172677" y="169938"/>
                  </a:cubicBezTo>
                  <a:cubicBezTo>
                    <a:pt x="172688" y="170390"/>
                    <a:pt x="172665" y="170831"/>
                    <a:pt x="172796" y="171283"/>
                  </a:cubicBezTo>
                  <a:cubicBezTo>
                    <a:pt x="172867" y="171521"/>
                    <a:pt x="172819" y="171795"/>
                    <a:pt x="172819" y="172057"/>
                  </a:cubicBezTo>
                  <a:cubicBezTo>
                    <a:pt x="172831" y="172247"/>
                    <a:pt x="172831" y="172438"/>
                    <a:pt x="172843" y="172628"/>
                  </a:cubicBezTo>
                  <a:cubicBezTo>
                    <a:pt x="172885" y="173026"/>
                    <a:pt x="172890" y="173083"/>
                    <a:pt x="172624" y="173083"/>
                  </a:cubicBezTo>
                  <a:cubicBezTo>
                    <a:pt x="172587" y="173083"/>
                    <a:pt x="172546" y="173082"/>
                    <a:pt x="172498" y="173081"/>
                  </a:cubicBezTo>
                  <a:cubicBezTo>
                    <a:pt x="172425" y="173080"/>
                    <a:pt x="172352" y="173079"/>
                    <a:pt x="172279" y="173079"/>
                  </a:cubicBezTo>
                  <a:cubicBezTo>
                    <a:pt x="172081" y="173079"/>
                    <a:pt x="171883" y="173083"/>
                    <a:pt x="171685" y="173083"/>
                  </a:cubicBezTo>
                  <a:cubicBezTo>
                    <a:pt x="171270" y="173083"/>
                    <a:pt x="170856" y="173068"/>
                    <a:pt x="170438" y="172974"/>
                  </a:cubicBezTo>
                  <a:cubicBezTo>
                    <a:pt x="170248" y="172936"/>
                    <a:pt x="170050" y="172924"/>
                    <a:pt x="169848" y="172924"/>
                  </a:cubicBezTo>
                  <a:cubicBezTo>
                    <a:pt x="169547" y="172924"/>
                    <a:pt x="169238" y="172950"/>
                    <a:pt x="168938" y="172950"/>
                  </a:cubicBezTo>
                  <a:cubicBezTo>
                    <a:pt x="168557" y="172938"/>
                    <a:pt x="168188" y="172938"/>
                    <a:pt x="167807" y="172843"/>
                  </a:cubicBezTo>
                  <a:cubicBezTo>
                    <a:pt x="167673" y="172807"/>
                    <a:pt x="167533" y="172798"/>
                    <a:pt x="167391" y="172798"/>
                  </a:cubicBezTo>
                  <a:cubicBezTo>
                    <a:pt x="167234" y="172798"/>
                    <a:pt x="167075" y="172809"/>
                    <a:pt x="166917" y="172809"/>
                  </a:cubicBezTo>
                  <a:cubicBezTo>
                    <a:pt x="166884" y="172809"/>
                    <a:pt x="166851" y="172808"/>
                    <a:pt x="166819" y="172807"/>
                  </a:cubicBezTo>
                  <a:cubicBezTo>
                    <a:pt x="166764" y="172805"/>
                    <a:pt x="166710" y="172805"/>
                    <a:pt x="166655" y="172805"/>
                  </a:cubicBezTo>
                  <a:cubicBezTo>
                    <a:pt x="166583" y="172805"/>
                    <a:pt x="166510" y="172806"/>
                    <a:pt x="166438" y="172806"/>
                  </a:cubicBezTo>
                  <a:cubicBezTo>
                    <a:pt x="166185" y="172806"/>
                    <a:pt x="165934" y="172795"/>
                    <a:pt x="165688" y="172700"/>
                  </a:cubicBezTo>
                  <a:cubicBezTo>
                    <a:pt x="165600" y="172668"/>
                    <a:pt x="165502" y="172663"/>
                    <a:pt x="165404" y="172663"/>
                  </a:cubicBezTo>
                  <a:cubicBezTo>
                    <a:pt x="165356" y="172663"/>
                    <a:pt x="165307" y="172664"/>
                    <a:pt x="165259" y="172664"/>
                  </a:cubicBezTo>
                  <a:lnTo>
                    <a:pt x="160687" y="172664"/>
                  </a:lnTo>
                  <a:cubicBezTo>
                    <a:pt x="160604" y="172664"/>
                    <a:pt x="160508" y="172688"/>
                    <a:pt x="160401" y="172688"/>
                  </a:cubicBezTo>
                  <a:cubicBezTo>
                    <a:pt x="160467" y="172795"/>
                    <a:pt x="160545" y="172805"/>
                    <a:pt x="160622" y="172805"/>
                  </a:cubicBezTo>
                  <a:cubicBezTo>
                    <a:pt x="160639" y="172805"/>
                    <a:pt x="160657" y="172805"/>
                    <a:pt x="160674" y="172805"/>
                  </a:cubicBezTo>
                  <a:cubicBezTo>
                    <a:pt x="160691" y="172805"/>
                    <a:pt x="160707" y="172805"/>
                    <a:pt x="160723" y="172807"/>
                  </a:cubicBezTo>
                  <a:cubicBezTo>
                    <a:pt x="160813" y="172810"/>
                    <a:pt x="160905" y="172811"/>
                    <a:pt x="160996" y="172811"/>
                  </a:cubicBezTo>
                  <a:cubicBezTo>
                    <a:pt x="161218" y="172811"/>
                    <a:pt x="161441" y="172805"/>
                    <a:pt x="161663" y="172805"/>
                  </a:cubicBezTo>
                  <a:cubicBezTo>
                    <a:pt x="162060" y="172805"/>
                    <a:pt x="162457" y="172825"/>
                    <a:pt x="162842" y="172938"/>
                  </a:cubicBezTo>
                  <a:cubicBezTo>
                    <a:pt x="162898" y="172953"/>
                    <a:pt x="162959" y="172958"/>
                    <a:pt x="163021" y="172958"/>
                  </a:cubicBezTo>
                  <a:cubicBezTo>
                    <a:pt x="163103" y="172958"/>
                    <a:pt x="163189" y="172950"/>
                    <a:pt x="163271" y="172950"/>
                  </a:cubicBezTo>
                  <a:lnTo>
                    <a:pt x="165057" y="172950"/>
                  </a:lnTo>
                  <a:cubicBezTo>
                    <a:pt x="165342" y="172950"/>
                    <a:pt x="165616" y="172962"/>
                    <a:pt x="165902" y="173033"/>
                  </a:cubicBezTo>
                  <a:cubicBezTo>
                    <a:pt x="166152" y="173093"/>
                    <a:pt x="166426" y="173081"/>
                    <a:pt x="166688" y="173093"/>
                  </a:cubicBezTo>
                  <a:cubicBezTo>
                    <a:pt x="166740" y="173094"/>
                    <a:pt x="166793" y="173095"/>
                    <a:pt x="166845" y="173095"/>
                  </a:cubicBezTo>
                  <a:cubicBezTo>
                    <a:pt x="166975" y="173095"/>
                    <a:pt x="167106" y="173092"/>
                    <a:pt x="167237" y="173092"/>
                  </a:cubicBezTo>
                  <a:cubicBezTo>
                    <a:pt x="167547" y="173092"/>
                    <a:pt x="167858" y="173107"/>
                    <a:pt x="168164" y="173212"/>
                  </a:cubicBezTo>
                  <a:cubicBezTo>
                    <a:pt x="168231" y="173233"/>
                    <a:pt x="168303" y="173238"/>
                    <a:pt x="168376" y="173238"/>
                  </a:cubicBezTo>
                  <a:cubicBezTo>
                    <a:pt x="168444" y="173238"/>
                    <a:pt x="168514" y="173233"/>
                    <a:pt x="168583" y="173233"/>
                  </a:cubicBezTo>
                  <a:cubicBezTo>
                    <a:pt x="168610" y="173233"/>
                    <a:pt x="168637" y="173234"/>
                    <a:pt x="168664" y="173236"/>
                  </a:cubicBezTo>
                  <a:cubicBezTo>
                    <a:pt x="168771" y="173239"/>
                    <a:pt x="168877" y="173240"/>
                    <a:pt x="168983" y="173240"/>
                  </a:cubicBezTo>
                  <a:cubicBezTo>
                    <a:pt x="169261" y="173240"/>
                    <a:pt x="169538" y="173232"/>
                    <a:pt x="169814" y="173232"/>
                  </a:cubicBezTo>
                  <a:cubicBezTo>
                    <a:pt x="170263" y="173232"/>
                    <a:pt x="170709" y="173252"/>
                    <a:pt x="171153" y="173355"/>
                  </a:cubicBezTo>
                  <a:cubicBezTo>
                    <a:pt x="171279" y="173387"/>
                    <a:pt x="171413" y="173396"/>
                    <a:pt x="171550" y="173396"/>
                  </a:cubicBezTo>
                  <a:cubicBezTo>
                    <a:pt x="171744" y="173396"/>
                    <a:pt x="171943" y="173377"/>
                    <a:pt x="172137" y="173377"/>
                  </a:cubicBezTo>
                  <a:cubicBezTo>
                    <a:pt x="172166" y="173377"/>
                    <a:pt x="172195" y="173378"/>
                    <a:pt x="172224" y="173379"/>
                  </a:cubicBezTo>
                  <a:cubicBezTo>
                    <a:pt x="172391" y="173379"/>
                    <a:pt x="172557" y="173379"/>
                    <a:pt x="172712" y="173390"/>
                  </a:cubicBezTo>
                  <a:cubicBezTo>
                    <a:pt x="172855" y="173402"/>
                    <a:pt x="172927" y="173498"/>
                    <a:pt x="172950" y="173629"/>
                  </a:cubicBezTo>
                  <a:cubicBezTo>
                    <a:pt x="172950" y="173652"/>
                    <a:pt x="172962" y="173676"/>
                    <a:pt x="172962" y="173700"/>
                  </a:cubicBezTo>
                  <a:cubicBezTo>
                    <a:pt x="172891" y="174462"/>
                    <a:pt x="173153" y="175200"/>
                    <a:pt x="173105" y="175962"/>
                  </a:cubicBezTo>
                  <a:cubicBezTo>
                    <a:pt x="173105" y="176057"/>
                    <a:pt x="173093" y="176165"/>
                    <a:pt x="173117" y="176248"/>
                  </a:cubicBezTo>
                  <a:cubicBezTo>
                    <a:pt x="173331" y="176903"/>
                    <a:pt x="173248" y="177570"/>
                    <a:pt x="173248" y="178236"/>
                  </a:cubicBezTo>
                  <a:cubicBezTo>
                    <a:pt x="173260" y="180177"/>
                    <a:pt x="173248" y="182130"/>
                    <a:pt x="173248" y="184082"/>
                  </a:cubicBezTo>
                  <a:lnTo>
                    <a:pt x="173677" y="184082"/>
                  </a:lnTo>
                  <a:cubicBezTo>
                    <a:pt x="173677" y="181868"/>
                    <a:pt x="173677" y="179665"/>
                    <a:pt x="173677" y="177451"/>
                  </a:cubicBezTo>
                  <a:cubicBezTo>
                    <a:pt x="173677" y="177093"/>
                    <a:pt x="173700" y="176736"/>
                    <a:pt x="173570" y="176391"/>
                  </a:cubicBezTo>
                  <a:cubicBezTo>
                    <a:pt x="173522" y="176236"/>
                    <a:pt x="173546" y="176057"/>
                    <a:pt x="173534" y="175891"/>
                  </a:cubicBezTo>
                  <a:cubicBezTo>
                    <a:pt x="173534" y="175581"/>
                    <a:pt x="173558" y="175272"/>
                    <a:pt x="173427" y="174986"/>
                  </a:cubicBezTo>
                  <a:cubicBezTo>
                    <a:pt x="173403" y="174938"/>
                    <a:pt x="173403" y="174891"/>
                    <a:pt x="173403" y="174843"/>
                  </a:cubicBezTo>
                  <a:cubicBezTo>
                    <a:pt x="173393" y="173624"/>
                    <a:pt x="173254" y="173517"/>
                    <a:pt x="173906" y="173517"/>
                  </a:cubicBezTo>
                  <a:cubicBezTo>
                    <a:pt x="174044" y="173517"/>
                    <a:pt x="174218" y="173522"/>
                    <a:pt x="174437" y="173522"/>
                  </a:cubicBezTo>
                  <a:cubicBezTo>
                    <a:pt x="174475" y="173522"/>
                    <a:pt x="174516" y="173522"/>
                    <a:pt x="174558" y="173521"/>
                  </a:cubicBezTo>
                  <a:cubicBezTo>
                    <a:pt x="174915" y="173516"/>
                    <a:pt x="175272" y="173513"/>
                    <a:pt x="175629" y="173513"/>
                  </a:cubicBezTo>
                  <a:cubicBezTo>
                    <a:pt x="175986" y="173513"/>
                    <a:pt x="176344" y="173516"/>
                    <a:pt x="176701" y="173521"/>
                  </a:cubicBezTo>
                  <a:cubicBezTo>
                    <a:pt x="176846" y="173521"/>
                    <a:pt x="176991" y="173515"/>
                    <a:pt x="177136" y="173515"/>
                  </a:cubicBezTo>
                  <a:cubicBezTo>
                    <a:pt x="177370" y="173515"/>
                    <a:pt x="177603" y="173533"/>
                    <a:pt x="177832" y="173629"/>
                  </a:cubicBezTo>
                  <a:cubicBezTo>
                    <a:pt x="177836" y="173630"/>
                    <a:pt x="177840" y="173630"/>
                    <a:pt x="177845" y="173630"/>
                  </a:cubicBezTo>
                  <a:cubicBezTo>
                    <a:pt x="177887" y="173630"/>
                    <a:pt x="177968" y="173588"/>
                    <a:pt x="178011" y="173545"/>
                  </a:cubicBezTo>
                  <a:cubicBezTo>
                    <a:pt x="178058" y="173510"/>
                    <a:pt x="177939" y="173390"/>
                    <a:pt x="177832" y="173390"/>
                  </a:cubicBezTo>
                  <a:cubicBezTo>
                    <a:pt x="177689" y="173379"/>
                    <a:pt x="177546" y="173379"/>
                    <a:pt x="177403" y="173379"/>
                  </a:cubicBezTo>
                  <a:cubicBezTo>
                    <a:pt x="177345" y="173377"/>
                    <a:pt x="177286" y="173376"/>
                    <a:pt x="177227" y="173376"/>
                  </a:cubicBezTo>
                  <a:cubicBezTo>
                    <a:pt x="177164" y="173376"/>
                    <a:pt x="177101" y="173377"/>
                    <a:pt x="177038" y="173377"/>
                  </a:cubicBezTo>
                  <a:cubicBezTo>
                    <a:pt x="176759" y="173377"/>
                    <a:pt x="176477" y="173367"/>
                    <a:pt x="176213" y="173260"/>
                  </a:cubicBezTo>
                  <a:cubicBezTo>
                    <a:pt x="176160" y="173237"/>
                    <a:pt x="176097" y="173229"/>
                    <a:pt x="176035" y="173229"/>
                  </a:cubicBezTo>
                  <a:cubicBezTo>
                    <a:pt x="175998" y="173229"/>
                    <a:pt x="175962" y="173231"/>
                    <a:pt x="175927" y="173236"/>
                  </a:cubicBezTo>
                  <a:cubicBezTo>
                    <a:pt x="175799" y="173247"/>
                    <a:pt x="175671" y="173252"/>
                    <a:pt x="175543" y="173252"/>
                  </a:cubicBezTo>
                  <a:cubicBezTo>
                    <a:pt x="174889" y="173252"/>
                    <a:pt x="174241" y="173121"/>
                    <a:pt x="173593" y="173081"/>
                  </a:cubicBezTo>
                  <a:cubicBezTo>
                    <a:pt x="173331" y="173069"/>
                    <a:pt x="173272" y="172998"/>
                    <a:pt x="173260" y="172724"/>
                  </a:cubicBezTo>
                  <a:cubicBezTo>
                    <a:pt x="173248" y="172533"/>
                    <a:pt x="173260" y="172343"/>
                    <a:pt x="173248" y="172152"/>
                  </a:cubicBezTo>
                  <a:cubicBezTo>
                    <a:pt x="173189" y="171343"/>
                    <a:pt x="173058" y="170545"/>
                    <a:pt x="173093" y="169747"/>
                  </a:cubicBezTo>
                  <a:cubicBezTo>
                    <a:pt x="172903" y="169235"/>
                    <a:pt x="172974" y="168711"/>
                    <a:pt x="172962" y="168187"/>
                  </a:cubicBezTo>
                  <a:cubicBezTo>
                    <a:pt x="172950" y="167759"/>
                    <a:pt x="172986" y="167342"/>
                    <a:pt x="172843" y="166914"/>
                  </a:cubicBezTo>
                  <a:cubicBezTo>
                    <a:pt x="172796" y="166747"/>
                    <a:pt x="172819" y="166544"/>
                    <a:pt x="172819" y="166354"/>
                  </a:cubicBezTo>
                  <a:cubicBezTo>
                    <a:pt x="172819" y="160877"/>
                    <a:pt x="172819" y="155400"/>
                    <a:pt x="172819" y="149935"/>
                  </a:cubicBezTo>
                  <a:cubicBezTo>
                    <a:pt x="172819" y="149113"/>
                    <a:pt x="172786" y="149102"/>
                    <a:pt x="173551" y="149102"/>
                  </a:cubicBezTo>
                  <a:cubicBezTo>
                    <a:pt x="173572" y="149102"/>
                    <a:pt x="173594" y="149102"/>
                    <a:pt x="173617" y="149102"/>
                  </a:cubicBezTo>
                  <a:lnTo>
                    <a:pt x="181475" y="149102"/>
                  </a:lnTo>
                  <a:cubicBezTo>
                    <a:pt x="181532" y="149102"/>
                    <a:pt x="181589" y="149101"/>
                    <a:pt x="181645" y="149101"/>
                  </a:cubicBezTo>
                  <a:cubicBezTo>
                    <a:pt x="181871" y="149101"/>
                    <a:pt x="182092" y="149109"/>
                    <a:pt x="182321" y="149185"/>
                  </a:cubicBezTo>
                  <a:cubicBezTo>
                    <a:pt x="182448" y="149228"/>
                    <a:pt x="182588" y="149234"/>
                    <a:pt x="182722" y="149234"/>
                  </a:cubicBezTo>
                  <a:cubicBezTo>
                    <a:pt x="182776" y="149234"/>
                    <a:pt x="182829" y="149233"/>
                    <a:pt x="182880" y="149233"/>
                  </a:cubicBezTo>
                  <a:cubicBezTo>
                    <a:pt x="183476" y="149257"/>
                    <a:pt x="184071" y="149209"/>
                    <a:pt x="184654" y="149364"/>
                  </a:cubicBezTo>
                  <a:cubicBezTo>
                    <a:pt x="184781" y="149395"/>
                    <a:pt x="184915" y="149405"/>
                    <a:pt x="185052" y="149405"/>
                  </a:cubicBezTo>
                  <a:cubicBezTo>
                    <a:pt x="185245" y="149405"/>
                    <a:pt x="185445" y="149386"/>
                    <a:pt x="185639" y="149386"/>
                  </a:cubicBezTo>
                  <a:cubicBezTo>
                    <a:pt x="185668" y="149386"/>
                    <a:pt x="185697" y="149387"/>
                    <a:pt x="185726" y="149388"/>
                  </a:cubicBezTo>
                  <a:cubicBezTo>
                    <a:pt x="185840" y="149388"/>
                    <a:pt x="185954" y="149386"/>
                    <a:pt x="186067" y="149386"/>
                  </a:cubicBezTo>
                  <a:cubicBezTo>
                    <a:pt x="186378" y="149386"/>
                    <a:pt x="186685" y="149399"/>
                    <a:pt x="187000" y="149495"/>
                  </a:cubicBezTo>
                  <a:cubicBezTo>
                    <a:pt x="187086" y="149522"/>
                    <a:pt x="187180" y="149529"/>
                    <a:pt x="187277" y="149529"/>
                  </a:cubicBezTo>
                  <a:cubicBezTo>
                    <a:pt x="187393" y="149529"/>
                    <a:pt x="187514" y="149519"/>
                    <a:pt x="187631" y="149519"/>
                  </a:cubicBezTo>
                  <a:cubicBezTo>
                    <a:pt x="190083" y="149530"/>
                    <a:pt x="192536" y="149530"/>
                    <a:pt x="194989" y="149530"/>
                  </a:cubicBezTo>
                  <a:cubicBezTo>
                    <a:pt x="195056" y="149530"/>
                    <a:pt x="195117" y="149530"/>
                    <a:pt x="195173" y="149530"/>
                  </a:cubicBezTo>
                  <a:cubicBezTo>
                    <a:pt x="195832" y="149530"/>
                    <a:pt x="195822" y="149560"/>
                    <a:pt x="195822" y="150328"/>
                  </a:cubicBezTo>
                  <a:cubicBezTo>
                    <a:pt x="195822" y="152186"/>
                    <a:pt x="195822" y="154043"/>
                    <a:pt x="195822" y="155900"/>
                  </a:cubicBezTo>
                  <a:cubicBezTo>
                    <a:pt x="195822" y="156186"/>
                    <a:pt x="195810" y="156460"/>
                    <a:pt x="195739" y="156746"/>
                  </a:cubicBezTo>
                  <a:cubicBezTo>
                    <a:pt x="195668" y="156972"/>
                    <a:pt x="195679" y="157222"/>
                    <a:pt x="195679" y="157460"/>
                  </a:cubicBezTo>
                  <a:cubicBezTo>
                    <a:pt x="195679" y="159401"/>
                    <a:pt x="195679" y="161353"/>
                    <a:pt x="195679" y="163306"/>
                  </a:cubicBezTo>
                  <a:cubicBezTo>
                    <a:pt x="195679" y="163663"/>
                    <a:pt x="195691" y="164020"/>
                    <a:pt x="195572" y="164366"/>
                  </a:cubicBezTo>
                  <a:cubicBezTo>
                    <a:pt x="195513" y="164556"/>
                    <a:pt x="195537" y="164794"/>
                    <a:pt x="195537" y="165009"/>
                  </a:cubicBezTo>
                  <a:cubicBezTo>
                    <a:pt x="195537" y="166092"/>
                    <a:pt x="195537" y="167187"/>
                    <a:pt x="195537" y="168283"/>
                  </a:cubicBezTo>
                  <a:cubicBezTo>
                    <a:pt x="195525" y="168711"/>
                    <a:pt x="195560" y="169140"/>
                    <a:pt x="195417" y="169557"/>
                  </a:cubicBezTo>
                  <a:cubicBezTo>
                    <a:pt x="195358" y="169735"/>
                    <a:pt x="195394" y="169938"/>
                    <a:pt x="195394" y="170128"/>
                  </a:cubicBezTo>
                  <a:cubicBezTo>
                    <a:pt x="195394" y="171176"/>
                    <a:pt x="195394" y="172224"/>
                    <a:pt x="195394" y="173271"/>
                  </a:cubicBezTo>
                  <a:cubicBezTo>
                    <a:pt x="195394" y="173426"/>
                    <a:pt x="195394" y="173605"/>
                    <a:pt x="195382" y="173760"/>
                  </a:cubicBezTo>
                  <a:cubicBezTo>
                    <a:pt x="195370" y="173986"/>
                    <a:pt x="195287" y="174081"/>
                    <a:pt x="195084" y="174081"/>
                  </a:cubicBezTo>
                  <a:cubicBezTo>
                    <a:pt x="194979" y="174077"/>
                    <a:pt x="194875" y="174076"/>
                    <a:pt x="194770" y="174076"/>
                  </a:cubicBezTo>
                  <a:cubicBezTo>
                    <a:pt x="194313" y="174076"/>
                    <a:pt x="193856" y="174105"/>
                    <a:pt x="193400" y="174105"/>
                  </a:cubicBezTo>
                  <a:cubicBezTo>
                    <a:pt x="192964" y="174105"/>
                    <a:pt x="192528" y="174078"/>
                    <a:pt x="192096" y="173974"/>
                  </a:cubicBezTo>
                  <a:cubicBezTo>
                    <a:pt x="192003" y="173952"/>
                    <a:pt x="191901" y="173948"/>
                    <a:pt x="191799" y="173948"/>
                  </a:cubicBezTo>
                  <a:cubicBezTo>
                    <a:pt x="191731" y="173948"/>
                    <a:pt x="191662" y="173950"/>
                    <a:pt x="191596" y="173950"/>
                  </a:cubicBezTo>
                  <a:lnTo>
                    <a:pt x="190024" y="173950"/>
                  </a:lnTo>
                  <a:cubicBezTo>
                    <a:pt x="189679" y="173938"/>
                    <a:pt x="189321" y="173962"/>
                    <a:pt x="188976" y="173843"/>
                  </a:cubicBezTo>
                  <a:cubicBezTo>
                    <a:pt x="188877" y="173810"/>
                    <a:pt x="188770" y="173803"/>
                    <a:pt x="188663" y="173803"/>
                  </a:cubicBezTo>
                  <a:cubicBezTo>
                    <a:pt x="188576" y="173803"/>
                    <a:pt x="188489" y="173807"/>
                    <a:pt x="188405" y="173807"/>
                  </a:cubicBezTo>
                  <a:lnTo>
                    <a:pt x="186190" y="173807"/>
                  </a:lnTo>
                  <a:cubicBezTo>
                    <a:pt x="186144" y="173806"/>
                    <a:pt x="186098" y="173805"/>
                    <a:pt x="186052" y="173805"/>
                  </a:cubicBezTo>
                  <a:cubicBezTo>
                    <a:pt x="185938" y="173805"/>
                    <a:pt x="185825" y="173808"/>
                    <a:pt x="185712" y="173808"/>
                  </a:cubicBezTo>
                  <a:cubicBezTo>
                    <a:pt x="185445" y="173808"/>
                    <a:pt x="185182" y="173793"/>
                    <a:pt x="184928" y="173688"/>
                  </a:cubicBezTo>
                  <a:cubicBezTo>
                    <a:pt x="184880" y="173664"/>
                    <a:pt x="184833" y="173664"/>
                    <a:pt x="184785" y="173664"/>
                  </a:cubicBezTo>
                  <a:lnTo>
                    <a:pt x="181428" y="173664"/>
                  </a:lnTo>
                  <a:cubicBezTo>
                    <a:pt x="181444" y="173781"/>
                    <a:pt x="181502" y="173799"/>
                    <a:pt x="181555" y="173799"/>
                  </a:cubicBezTo>
                  <a:cubicBezTo>
                    <a:pt x="181578" y="173799"/>
                    <a:pt x="181600" y="173795"/>
                    <a:pt x="181618" y="173795"/>
                  </a:cubicBezTo>
                  <a:cubicBezTo>
                    <a:pt x="182213" y="173819"/>
                    <a:pt x="182797" y="173831"/>
                    <a:pt x="183392" y="173914"/>
                  </a:cubicBezTo>
                  <a:cubicBezTo>
                    <a:pt x="183673" y="173960"/>
                    <a:pt x="183958" y="173973"/>
                    <a:pt x="184244" y="173973"/>
                  </a:cubicBezTo>
                  <a:cubicBezTo>
                    <a:pt x="184627" y="173973"/>
                    <a:pt x="185011" y="173950"/>
                    <a:pt x="185392" y="173950"/>
                  </a:cubicBezTo>
                  <a:cubicBezTo>
                    <a:pt x="185451" y="173950"/>
                    <a:pt x="185510" y="173950"/>
                    <a:pt x="185569" y="173950"/>
                  </a:cubicBezTo>
                  <a:cubicBezTo>
                    <a:pt x="185835" y="173950"/>
                    <a:pt x="186106" y="173958"/>
                    <a:pt x="186369" y="174045"/>
                  </a:cubicBezTo>
                  <a:cubicBezTo>
                    <a:pt x="186496" y="174088"/>
                    <a:pt x="186636" y="174094"/>
                    <a:pt x="186775" y="174094"/>
                  </a:cubicBezTo>
                  <a:cubicBezTo>
                    <a:pt x="186830" y="174094"/>
                    <a:pt x="186886" y="174093"/>
                    <a:pt x="186940" y="174093"/>
                  </a:cubicBezTo>
                  <a:cubicBezTo>
                    <a:pt x="187337" y="174093"/>
                    <a:pt x="187734" y="174088"/>
                    <a:pt x="188131" y="174088"/>
                  </a:cubicBezTo>
                  <a:cubicBezTo>
                    <a:pt x="188329" y="174088"/>
                    <a:pt x="188528" y="174089"/>
                    <a:pt x="188726" y="174093"/>
                  </a:cubicBezTo>
                  <a:cubicBezTo>
                    <a:pt x="188869" y="174093"/>
                    <a:pt x="189011" y="174089"/>
                    <a:pt x="189152" y="174089"/>
                  </a:cubicBezTo>
                  <a:cubicBezTo>
                    <a:pt x="189434" y="174089"/>
                    <a:pt x="189714" y="174105"/>
                    <a:pt x="190000" y="174200"/>
                  </a:cubicBezTo>
                  <a:cubicBezTo>
                    <a:pt x="190080" y="174233"/>
                    <a:pt x="190170" y="174241"/>
                    <a:pt x="190263" y="174241"/>
                  </a:cubicBezTo>
                  <a:cubicBezTo>
                    <a:pt x="190338" y="174241"/>
                    <a:pt x="190414" y="174236"/>
                    <a:pt x="190488" y="174236"/>
                  </a:cubicBezTo>
                  <a:lnTo>
                    <a:pt x="192203" y="174236"/>
                  </a:lnTo>
                  <a:cubicBezTo>
                    <a:pt x="192489" y="174236"/>
                    <a:pt x="192774" y="174236"/>
                    <a:pt x="193048" y="174319"/>
                  </a:cubicBezTo>
                  <a:cubicBezTo>
                    <a:pt x="193193" y="174362"/>
                    <a:pt x="193349" y="174368"/>
                    <a:pt x="193505" y="174368"/>
                  </a:cubicBezTo>
                  <a:cubicBezTo>
                    <a:pt x="193568" y="174368"/>
                    <a:pt x="193630" y="174367"/>
                    <a:pt x="193691" y="174367"/>
                  </a:cubicBezTo>
                  <a:cubicBezTo>
                    <a:pt x="193917" y="174373"/>
                    <a:pt x="194141" y="174373"/>
                    <a:pt x="194364" y="174373"/>
                  </a:cubicBezTo>
                  <a:cubicBezTo>
                    <a:pt x="194587" y="174373"/>
                    <a:pt x="194810" y="174373"/>
                    <a:pt x="195036" y="174379"/>
                  </a:cubicBezTo>
                  <a:cubicBezTo>
                    <a:pt x="195298" y="174391"/>
                    <a:pt x="195370" y="174474"/>
                    <a:pt x="195382" y="174736"/>
                  </a:cubicBezTo>
                  <a:cubicBezTo>
                    <a:pt x="195394" y="174903"/>
                    <a:pt x="195394" y="175069"/>
                    <a:pt x="195394" y="175236"/>
                  </a:cubicBezTo>
                  <a:cubicBezTo>
                    <a:pt x="195394" y="178189"/>
                    <a:pt x="195394" y="181141"/>
                    <a:pt x="195394" y="184094"/>
                  </a:cubicBezTo>
                  <a:lnTo>
                    <a:pt x="196108" y="184094"/>
                  </a:lnTo>
                  <a:lnTo>
                    <a:pt x="196108" y="175391"/>
                  </a:lnTo>
                  <a:cubicBezTo>
                    <a:pt x="196108" y="175272"/>
                    <a:pt x="196108" y="175153"/>
                    <a:pt x="196108" y="175034"/>
                  </a:cubicBezTo>
                  <a:cubicBezTo>
                    <a:pt x="196099" y="174532"/>
                    <a:pt x="196132" y="174359"/>
                    <a:pt x="196437" y="174359"/>
                  </a:cubicBezTo>
                  <a:cubicBezTo>
                    <a:pt x="196530" y="174359"/>
                    <a:pt x="196648" y="174375"/>
                    <a:pt x="196799" y="174403"/>
                  </a:cubicBezTo>
                  <a:cubicBezTo>
                    <a:pt x="197292" y="174496"/>
                    <a:pt x="197789" y="174511"/>
                    <a:pt x="198286" y="174511"/>
                  </a:cubicBezTo>
                  <a:cubicBezTo>
                    <a:pt x="198520" y="174511"/>
                    <a:pt x="198755" y="174508"/>
                    <a:pt x="198989" y="174508"/>
                  </a:cubicBezTo>
                  <a:cubicBezTo>
                    <a:pt x="199204" y="174508"/>
                    <a:pt x="199418" y="174511"/>
                    <a:pt x="199632" y="174522"/>
                  </a:cubicBezTo>
                  <a:cubicBezTo>
                    <a:pt x="200156" y="174545"/>
                    <a:pt x="200668" y="174486"/>
                    <a:pt x="201192" y="174641"/>
                  </a:cubicBezTo>
                  <a:cubicBezTo>
                    <a:pt x="201289" y="174668"/>
                    <a:pt x="201394" y="174675"/>
                    <a:pt x="201502" y="174675"/>
                  </a:cubicBezTo>
                  <a:cubicBezTo>
                    <a:pt x="201631" y="174675"/>
                    <a:pt x="201765" y="174664"/>
                    <a:pt x="201894" y="174664"/>
                  </a:cubicBezTo>
                  <a:lnTo>
                    <a:pt x="218230" y="174664"/>
                  </a:lnTo>
                  <a:cubicBezTo>
                    <a:pt x="218397" y="174664"/>
                    <a:pt x="218537" y="174662"/>
                    <a:pt x="218654" y="174662"/>
                  </a:cubicBezTo>
                  <a:cubicBezTo>
                    <a:pt x="219311" y="174662"/>
                    <a:pt x="219242" y="174731"/>
                    <a:pt x="219242" y="175641"/>
                  </a:cubicBezTo>
                  <a:cubicBezTo>
                    <a:pt x="219242" y="177189"/>
                    <a:pt x="219242" y="178736"/>
                    <a:pt x="219242" y="180272"/>
                  </a:cubicBezTo>
                  <a:cubicBezTo>
                    <a:pt x="219242" y="180677"/>
                    <a:pt x="219194" y="181082"/>
                    <a:pt x="219337" y="181475"/>
                  </a:cubicBezTo>
                  <a:cubicBezTo>
                    <a:pt x="219170" y="181927"/>
                    <a:pt x="219432" y="182356"/>
                    <a:pt x="219385" y="182808"/>
                  </a:cubicBezTo>
                  <a:cubicBezTo>
                    <a:pt x="219349" y="183225"/>
                    <a:pt x="219385" y="183666"/>
                    <a:pt x="219385" y="184094"/>
                  </a:cubicBezTo>
                  <a:lnTo>
                    <a:pt x="220099" y="184094"/>
                  </a:lnTo>
                  <a:cubicBezTo>
                    <a:pt x="220099" y="183737"/>
                    <a:pt x="220099" y="183380"/>
                    <a:pt x="220099" y="183023"/>
                  </a:cubicBezTo>
                  <a:cubicBezTo>
                    <a:pt x="220087" y="182880"/>
                    <a:pt x="220123" y="182725"/>
                    <a:pt x="220075" y="182594"/>
                  </a:cubicBezTo>
                  <a:cubicBezTo>
                    <a:pt x="219909" y="182106"/>
                    <a:pt x="219956" y="181606"/>
                    <a:pt x="219956" y="181106"/>
                  </a:cubicBezTo>
                  <a:cubicBezTo>
                    <a:pt x="219956" y="179486"/>
                    <a:pt x="219956" y="177879"/>
                    <a:pt x="219956" y="176260"/>
                  </a:cubicBezTo>
                  <a:cubicBezTo>
                    <a:pt x="219956" y="175927"/>
                    <a:pt x="219980" y="175593"/>
                    <a:pt x="219849" y="175272"/>
                  </a:cubicBezTo>
                  <a:cubicBezTo>
                    <a:pt x="219813" y="175165"/>
                    <a:pt x="219825" y="175034"/>
                    <a:pt x="219825" y="174914"/>
                  </a:cubicBezTo>
                  <a:cubicBezTo>
                    <a:pt x="219837" y="174784"/>
                    <a:pt x="219921" y="174688"/>
                    <a:pt x="220052" y="174688"/>
                  </a:cubicBezTo>
                  <a:cubicBezTo>
                    <a:pt x="220266" y="174664"/>
                    <a:pt x="220480" y="174664"/>
                    <a:pt x="220694" y="174664"/>
                  </a:cubicBezTo>
                  <a:lnTo>
                    <a:pt x="234113" y="174664"/>
                  </a:lnTo>
                  <a:cubicBezTo>
                    <a:pt x="234494" y="174664"/>
                    <a:pt x="234863" y="174664"/>
                    <a:pt x="235244" y="174557"/>
                  </a:cubicBezTo>
                  <a:cubicBezTo>
                    <a:pt x="235369" y="174525"/>
                    <a:pt x="235498" y="174517"/>
                    <a:pt x="235630" y="174517"/>
                  </a:cubicBezTo>
                  <a:cubicBezTo>
                    <a:pt x="235751" y="174517"/>
                    <a:pt x="235874" y="174524"/>
                    <a:pt x="235996" y="174524"/>
                  </a:cubicBezTo>
                  <a:cubicBezTo>
                    <a:pt x="236031" y="174524"/>
                    <a:pt x="236066" y="174523"/>
                    <a:pt x="236101" y="174522"/>
                  </a:cubicBezTo>
                  <a:cubicBezTo>
                    <a:pt x="236201" y="174518"/>
                    <a:pt x="236301" y="174517"/>
                    <a:pt x="236401" y="174517"/>
                  </a:cubicBezTo>
                  <a:cubicBezTo>
                    <a:pt x="236571" y="174517"/>
                    <a:pt x="236741" y="174520"/>
                    <a:pt x="236911" y="174520"/>
                  </a:cubicBezTo>
                  <a:cubicBezTo>
                    <a:pt x="237301" y="174520"/>
                    <a:pt x="237691" y="174503"/>
                    <a:pt x="238078" y="174391"/>
                  </a:cubicBezTo>
                  <a:cubicBezTo>
                    <a:pt x="238165" y="174368"/>
                    <a:pt x="238255" y="174361"/>
                    <a:pt x="238347" y="174361"/>
                  </a:cubicBezTo>
                  <a:cubicBezTo>
                    <a:pt x="238494" y="174361"/>
                    <a:pt x="238645" y="174379"/>
                    <a:pt x="238792" y="174379"/>
                  </a:cubicBezTo>
                  <a:cubicBezTo>
                    <a:pt x="239244" y="174367"/>
                    <a:pt x="239685" y="174403"/>
                    <a:pt x="240137" y="174272"/>
                  </a:cubicBezTo>
                  <a:cubicBezTo>
                    <a:pt x="240248" y="174233"/>
                    <a:pt x="240370" y="174222"/>
                    <a:pt x="240495" y="174222"/>
                  </a:cubicBezTo>
                  <a:cubicBezTo>
                    <a:pt x="240637" y="174222"/>
                    <a:pt x="240783" y="174236"/>
                    <a:pt x="240923" y="174236"/>
                  </a:cubicBezTo>
                  <a:cubicBezTo>
                    <a:pt x="241304" y="174224"/>
                    <a:pt x="241685" y="174236"/>
                    <a:pt x="242054" y="174212"/>
                  </a:cubicBezTo>
                  <a:cubicBezTo>
                    <a:pt x="242163" y="174204"/>
                    <a:pt x="242246" y="174197"/>
                    <a:pt x="242309" y="174197"/>
                  </a:cubicBezTo>
                  <a:cubicBezTo>
                    <a:pt x="242519" y="174197"/>
                    <a:pt x="242519" y="174273"/>
                    <a:pt x="242519" y="174629"/>
                  </a:cubicBezTo>
                  <a:cubicBezTo>
                    <a:pt x="242531" y="175105"/>
                    <a:pt x="242495" y="175581"/>
                    <a:pt x="242650" y="176046"/>
                  </a:cubicBezTo>
                  <a:cubicBezTo>
                    <a:pt x="242697" y="176224"/>
                    <a:pt x="242661" y="176427"/>
                    <a:pt x="242661" y="176617"/>
                  </a:cubicBezTo>
                  <a:cubicBezTo>
                    <a:pt x="242673" y="177808"/>
                    <a:pt x="242673" y="178998"/>
                    <a:pt x="242673" y="180177"/>
                  </a:cubicBezTo>
                  <a:cubicBezTo>
                    <a:pt x="242673" y="180463"/>
                    <a:pt x="242673" y="180749"/>
                    <a:pt x="242757" y="181034"/>
                  </a:cubicBezTo>
                  <a:cubicBezTo>
                    <a:pt x="242816" y="181225"/>
                    <a:pt x="242804" y="181451"/>
                    <a:pt x="242804" y="181665"/>
                  </a:cubicBezTo>
                  <a:cubicBezTo>
                    <a:pt x="242816" y="182475"/>
                    <a:pt x="242804" y="183285"/>
                    <a:pt x="242804" y="184094"/>
                  </a:cubicBezTo>
                  <a:lnTo>
                    <a:pt x="243519" y="184094"/>
                  </a:lnTo>
                  <a:cubicBezTo>
                    <a:pt x="243507" y="183594"/>
                    <a:pt x="243566" y="183094"/>
                    <a:pt x="243412" y="182606"/>
                  </a:cubicBezTo>
                  <a:cubicBezTo>
                    <a:pt x="243352" y="182439"/>
                    <a:pt x="243388" y="182225"/>
                    <a:pt x="243388" y="182034"/>
                  </a:cubicBezTo>
                  <a:cubicBezTo>
                    <a:pt x="243376" y="180546"/>
                    <a:pt x="243376" y="179046"/>
                    <a:pt x="243376" y="177546"/>
                  </a:cubicBezTo>
                  <a:cubicBezTo>
                    <a:pt x="243376" y="177212"/>
                    <a:pt x="243364" y="176891"/>
                    <a:pt x="243293" y="176558"/>
                  </a:cubicBezTo>
                  <a:cubicBezTo>
                    <a:pt x="243209" y="176236"/>
                    <a:pt x="243245" y="175891"/>
                    <a:pt x="243245" y="175557"/>
                  </a:cubicBezTo>
                  <a:cubicBezTo>
                    <a:pt x="243233" y="175176"/>
                    <a:pt x="243233" y="174795"/>
                    <a:pt x="243245" y="174426"/>
                  </a:cubicBezTo>
                  <a:cubicBezTo>
                    <a:pt x="243257" y="174200"/>
                    <a:pt x="243340" y="174117"/>
                    <a:pt x="243554" y="174105"/>
                  </a:cubicBezTo>
                  <a:cubicBezTo>
                    <a:pt x="243685" y="174093"/>
                    <a:pt x="243828" y="174093"/>
                    <a:pt x="243971" y="174093"/>
                  </a:cubicBezTo>
                  <a:lnTo>
                    <a:pt x="265748" y="174093"/>
                  </a:lnTo>
                  <a:cubicBezTo>
                    <a:pt x="266188" y="174117"/>
                    <a:pt x="266224" y="174141"/>
                    <a:pt x="266224" y="174605"/>
                  </a:cubicBezTo>
                  <a:cubicBezTo>
                    <a:pt x="266236" y="175498"/>
                    <a:pt x="266236" y="176403"/>
                    <a:pt x="266236" y="177308"/>
                  </a:cubicBezTo>
                  <a:cubicBezTo>
                    <a:pt x="266236" y="179570"/>
                    <a:pt x="266236" y="181832"/>
                    <a:pt x="266236" y="184094"/>
                  </a:cubicBezTo>
                  <a:lnTo>
                    <a:pt x="266807" y="184094"/>
                  </a:lnTo>
                  <a:cubicBezTo>
                    <a:pt x="266807" y="181070"/>
                    <a:pt x="266807" y="178058"/>
                    <a:pt x="266807" y="175034"/>
                  </a:cubicBezTo>
                  <a:cubicBezTo>
                    <a:pt x="266796" y="174266"/>
                    <a:pt x="266796" y="174236"/>
                    <a:pt x="267456" y="174236"/>
                  </a:cubicBezTo>
                  <a:cubicBezTo>
                    <a:pt x="267513" y="174236"/>
                    <a:pt x="267574" y="174236"/>
                    <a:pt x="267641" y="174236"/>
                  </a:cubicBezTo>
                  <a:lnTo>
                    <a:pt x="268986" y="174236"/>
                  </a:lnTo>
                  <a:cubicBezTo>
                    <a:pt x="269296" y="174236"/>
                    <a:pt x="269605" y="174248"/>
                    <a:pt x="269903" y="174331"/>
                  </a:cubicBezTo>
                  <a:cubicBezTo>
                    <a:pt x="270053" y="174374"/>
                    <a:pt x="270212" y="174383"/>
                    <a:pt x="270371" y="174383"/>
                  </a:cubicBezTo>
                  <a:cubicBezTo>
                    <a:pt x="270477" y="174383"/>
                    <a:pt x="270584" y="174379"/>
                    <a:pt x="270689" y="174379"/>
                  </a:cubicBezTo>
                  <a:lnTo>
                    <a:pt x="285655" y="174379"/>
                  </a:lnTo>
                  <a:lnTo>
                    <a:pt x="285655" y="173807"/>
                  </a:lnTo>
                  <a:lnTo>
                    <a:pt x="269891" y="173807"/>
                  </a:lnTo>
                  <a:cubicBezTo>
                    <a:pt x="269582" y="173807"/>
                    <a:pt x="269284" y="173771"/>
                    <a:pt x="268974" y="173712"/>
                  </a:cubicBezTo>
                  <a:cubicBezTo>
                    <a:pt x="268741" y="173672"/>
                    <a:pt x="268501" y="173666"/>
                    <a:pt x="268261" y="173666"/>
                  </a:cubicBezTo>
                  <a:cubicBezTo>
                    <a:pt x="268147" y="173666"/>
                    <a:pt x="268033" y="173667"/>
                    <a:pt x="267920" y="173667"/>
                  </a:cubicBezTo>
                  <a:cubicBezTo>
                    <a:pt x="267846" y="173667"/>
                    <a:pt x="267773" y="173666"/>
                    <a:pt x="267700" y="173664"/>
                  </a:cubicBezTo>
                  <a:cubicBezTo>
                    <a:pt x="267594" y="173664"/>
                    <a:pt x="267501" y="173665"/>
                    <a:pt x="267419" y="173665"/>
                  </a:cubicBezTo>
                  <a:cubicBezTo>
                    <a:pt x="266760" y="173665"/>
                    <a:pt x="266807" y="173618"/>
                    <a:pt x="266807" y="172771"/>
                  </a:cubicBezTo>
                  <a:cubicBezTo>
                    <a:pt x="266807" y="170926"/>
                    <a:pt x="266807" y="169069"/>
                    <a:pt x="266795" y="167211"/>
                  </a:cubicBezTo>
                  <a:cubicBezTo>
                    <a:pt x="266795" y="166902"/>
                    <a:pt x="266807" y="166604"/>
                    <a:pt x="266712" y="166294"/>
                  </a:cubicBezTo>
                  <a:cubicBezTo>
                    <a:pt x="266653" y="166068"/>
                    <a:pt x="266664" y="165818"/>
                    <a:pt x="266664" y="165592"/>
                  </a:cubicBezTo>
                  <a:cubicBezTo>
                    <a:pt x="266664" y="162401"/>
                    <a:pt x="266664" y="159210"/>
                    <a:pt x="266653" y="156031"/>
                  </a:cubicBezTo>
                  <a:cubicBezTo>
                    <a:pt x="266653" y="155674"/>
                    <a:pt x="266688" y="155317"/>
                    <a:pt x="266557" y="154972"/>
                  </a:cubicBezTo>
                  <a:cubicBezTo>
                    <a:pt x="266498" y="154841"/>
                    <a:pt x="266522" y="154686"/>
                    <a:pt x="266522" y="154543"/>
                  </a:cubicBezTo>
                  <a:cubicBezTo>
                    <a:pt x="266522" y="153448"/>
                    <a:pt x="266522" y="152364"/>
                    <a:pt x="266522" y="151269"/>
                  </a:cubicBezTo>
                  <a:cubicBezTo>
                    <a:pt x="266522" y="151150"/>
                    <a:pt x="266522" y="151031"/>
                    <a:pt x="266534" y="150912"/>
                  </a:cubicBezTo>
                  <a:cubicBezTo>
                    <a:pt x="266544" y="150789"/>
                    <a:pt x="266624" y="150702"/>
                    <a:pt x="266722" y="150702"/>
                  </a:cubicBezTo>
                  <a:cubicBezTo>
                    <a:pt x="266738" y="150702"/>
                    <a:pt x="266755" y="150704"/>
                    <a:pt x="266772" y="150709"/>
                  </a:cubicBezTo>
                  <a:cubicBezTo>
                    <a:pt x="267127" y="150801"/>
                    <a:pt x="267483" y="150821"/>
                    <a:pt x="267837" y="150821"/>
                  </a:cubicBezTo>
                  <a:cubicBezTo>
                    <a:pt x="268109" y="150821"/>
                    <a:pt x="268380" y="150809"/>
                    <a:pt x="268650" y="150809"/>
                  </a:cubicBezTo>
                  <a:cubicBezTo>
                    <a:pt x="268758" y="150809"/>
                    <a:pt x="268866" y="150811"/>
                    <a:pt x="268974" y="150816"/>
                  </a:cubicBezTo>
                  <a:cubicBezTo>
                    <a:pt x="269355" y="150828"/>
                    <a:pt x="269736" y="150792"/>
                    <a:pt x="270105" y="150923"/>
                  </a:cubicBezTo>
                  <a:cubicBezTo>
                    <a:pt x="270191" y="150957"/>
                    <a:pt x="270285" y="150964"/>
                    <a:pt x="270379" y="150964"/>
                  </a:cubicBezTo>
                  <a:cubicBezTo>
                    <a:pt x="270455" y="150964"/>
                    <a:pt x="270531" y="150959"/>
                    <a:pt x="270605" y="150959"/>
                  </a:cubicBezTo>
                  <a:lnTo>
                    <a:pt x="272308" y="150959"/>
                  </a:lnTo>
                  <a:cubicBezTo>
                    <a:pt x="272368" y="150959"/>
                    <a:pt x="272427" y="150959"/>
                    <a:pt x="272487" y="150959"/>
                  </a:cubicBezTo>
                  <a:cubicBezTo>
                    <a:pt x="272784" y="150959"/>
                    <a:pt x="273080" y="150967"/>
                    <a:pt x="273368" y="151066"/>
                  </a:cubicBezTo>
                  <a:cubicBezTo>
                    <a:pt x="273480" y="151099"/>
                    <a:pt x="273600" y="151107"/>
                    <a:pt x="273721" y="151107"/>
                  </a:cubicBezTo>
                  <a:cubicBezTo>
                    <a:pt x="273818" y="151107"/>
                    <a:pt x="273915" y="151102"/>
                    <a:pt x="274011" y="151102"/>
                  </a:cubicBezTo>
                  <a:lnTo>
                    <a:pt x="277428" y="151102"/>
                  </a:lnTo>
                  <a:cubicBezTo>
                    <a:pt x="277571" y="151102"/>
                    <a:pt x="277713" y="151098"/>
                    <a:pt x="277856" y="151098"/>
                  </a:cubicBezTo>
                  <a:cubicBezTo>
                    <a:pt x="278141" y="151098"/>
                    <a:pt x="278424" y="151114"/>
                    <a:pt x="278702" y="151209"/>
                  </a:cubicBezTo>
                  <a:cubicBezTo>
                    <a:pt x="278788" y="151242"/>
                    <a:pt x="278881" y="151250"/>
                    <a:pt x="278976" y="151250"/>
                  </a:cubicBezTo>
                  <a:cubicBezTo>
                    <a:pt x="279051" y="151250"/>
                    <a:pt x="279128" y="151245"/>
                    <a:pt x="279202" y="151245"/>
                  </a:cubicBezTo>
                  <a:lnTo>
                    <a:pt x="280988" y="151245"/>
                  </a:lnTo>
                  <a:cubicBezTo>
                    <a:pt x="281285" y="151245"/>
                    <a:pt x="281595" y="151245"/>
                    <a:pt x="281904" y="151340"/>
                  </a:cubicBezTo>
                  <a:cubicBezTo>
                    <a:pt x="282095" y="151400"/>
                    <a:pt x="282321" y="151376"/>
                    <a:pt x="282536" y="151388"/>
                  </a:cubicBezTo>
                  <a:cubicBezTo>
                    <a:pt x="282641" y="151391"/>
                    <a:pt x="282746" y="151393"/>
                    <a:pt x="282852" y="151393"/>
                  </a:cubicBezTo>
                  <a:cubicBezTo>
                    <a:pt x="283050" y="151393"/>
                    <a:pt x="283250" y="151388"/>
                    <a:pt x="283449" y="151388"/>
                  </a:cubicBezTo>
                  <a:cubicBezTo>
                    <a:pt x="283854" y="151388"/>
                    <a:pt x="284260" y="151405"/>
                    <a:pt x="284667" y="151507"/>
                  </a:cubicBezTo>
                  <a:cubicBezTo>
                    <a:pt x="284794" y="151541"/>
                    <a:pt x="284928" y="151551"/>
                    <a:pt x="285064" y="151551"/>
                  </a:cubicBezTo>
                  <a:cubicBezTo>
                    <a:pt x="285259" y="151551"/>
                    <a:pt x="285459" y="151531"/>
                    <a:pt x="285655" y="151531"/>
                  </a:cubicBezTo>
                  <a:lnTo>
                    <a:pt x="285655" y="150959"/>
                  </a:lnTo>
                  <a:cubicBezTo>
                    <a:pt x="285250" y="150947"/>
                    <a:pt x="284857" y="150983"/>
                    <a:pt x="284452" y="150840"/>
                  </a:cubicBezTo>
                  <a:cubicBezTo>
                    <a:pt x="284391" y="150819"/>
                    <a:pt x="284322" y="150814"/>
                    <a:pt x="284251" y="150814"/>
                  </a:cubicBezTo>
                  <a:cubicBezTo>
                    <a:pt x="284184" y="150814"/>
                    <a:pt x="284114" y="150819"/>
                    <a:pt x="284045" y="150819"/>
                  </a:cubicBezTo>
                  <a:cubicBezTo>
                    <a:pt x="284018" y="150819"/>
                    <a:pt x="283991" y="150818"/>
                    <a:pt x="283964" y="150816"/>
                  </a:cubicBezTo>
                  <a:cubicBezTo>
                    <a:pt x="283838" y="150811"/>
                    <a:pt x="283711" y="150809"/>
                    <a:pt x="283585" y="150809"/>
                  </a:cubicBezTo>
                  <a:cubicBezTo>
                    <a:pt x="283309" y="150809"/>
                    <a:pt x="283034" y="150818"/>
                    <a:pt x="282759" y="150818"/>
                  </a:cubicBezTo>
                  <a:cubicBezTo>
                    <a:pt x="282329" y="150818"/>
                    <a:pt x="281901" y="150796"/>
                    <a:pt x="281476" y="150685"/>
                  </a:cubicBezTo>
                  <a:cubicBezTo>
                    <a:pt x="281410" y="150670"/>
                    <a:pt x="281339" y="150666"/>
                    <a:pt x="281267" y="150666"/>
                  </a:cubicBezTo>
                  <a:cubicBezTo>
                    <a:pt x="281170" y="150666"/>
                    <a:pt x="281071" y="150673"/>
                    <a:pt x="280976" y="150673"/>
                  </a:cubicBezTo>
                  <a:lnTo>
                    <a:pt x="279118" y="150673"/>
                  </a:lnTo>
                  <a:cubicBezTo>
                    <a:pt x="279037" y="150673"/>
                    <a:pt x="278955" y="150681"/>
                    <a:pt x="278873" y="150681"/>
                  </a:cubicBezTo>
                  <a:cubicBezTo>
                    <a:pt x="278812" y="150681"/>
                    <a:pt x="278751" y="150677"/>
                    <a:pt x="278690" y="150662"/>
                  </a:cubicBezTo>
                  <a:cubicBezTo>
                    <a:pt x="278248" y="150545"/>
                    <a:pt x="277797" y="150520"/>
                    <a:pt x="277344" y="150520"/>
                  </a:cubicBezTo>
                  <a:cubicBezTo>
                    <a:pt x="277007" y="150520"/>
                    <a:pt x="276669" y="150534"/>
                    <a:pt x="276333" y="150534"/>
                  </a:cubicBezTo>
                  <a:cubicBezTo>
                    <a:pt x="276246" y="150534"/>
                    <a:pt x="276158" y="150533"/>
                    <a:pt x="276070" y="150531"/>
                  </a:cubicBezTo>
                  <a:cubicBezTo>
                    <a:pt x="275864" y="150527"/>
                    <a:pt x="275658" y="150525"/>
                    <a:pt x="275451" y="150525"/>
                  </a:cubicBezTo>
                  <a:cubicBezTo>
                    <a:pt x="275039" y="150525"/>
                    <a:pt x="274626" y="150531"/>
                    <a:pt x="274213" y="150531"/>
                  </a:cubicBezTo>
                  <a:cubicBezTo>
                    <a:pt x="274111" y="150531"/>
                    <a:pt x="274010" y="150532"/>
                    <a:pt x="273908" y="150532"/>
                  </a:cubicBezTo>
                  <a:cubicBezTo>
                    <a:pt x="273630" y="150532"/>
                    <a:pt x="273353" y="150519"/>
                    <a:pt x="273082" y="150423"/>
                  </a:cubicBezTo>
                  <a:cubicBezTo>
                    <a:pt x="272987" y="150392"/>
                    <a:pt x="272870" y="150386"/>
                    <a:pt x="272754" y="150386"/>
                  </a:cubicBezTo>
                  <a:cubicBezTo>
                    <a:pt x="272696" y="150386"/>
                    <a:pt x="272637" y="150388"/>
                    <a:pt x="272582" y="150388"/>
                  </a:cubicBezTo>
                  <a:cubicBezTo>
                    <a:pt x="272177" y="150388"/>
                    <a:pt x="271767" y="150393"/>
                    <a:pt x="271355" y="150393"/>
                  </a:cubicBezTo>
                  <a:cubicBezTo>
                    <a:pt x="271149" y="150393"/>
                    <a:pt x="270943" y="150392"/>
                    <a:pt x="270736" y="150388"/>
                  </a:cubicBezTo>
                  <a:cubicBezTo>
                    <a:pt x="270578" y="150388"/>
                    <a:pt x="270419" y="150392"/>
                    <a:pt x="270261" y="150392"/>
                  </a:cubicBezTo>
                  <a:cubicBezTo>
                    <a:pt x="269944" y="150392"/>
                    <a:pt x="269629" y="150376"/>
                    <a:pt x="269320" y="150281"/>
                  </a:cubicBezTo>
                  <a:cubicBezTo>
                    <a:pt x="269227" y="150248"/>
                    <a:pt x="269130" y="150240"/>
                    <a:pt x="269031" y="150240"/>
                  </a:cubicBezTo>
                  <a:cubicBezTo>
                    <a:pt x="268940" y="150240"/>
                    <a:pt x="268847" y="150247"/>
                    <a:pt x="268756" y="150247"/>
                  </a:cubicBezTo>
                  <a:cubicBezTo>
                    <a:pt x="268729" y="150247"/>
                    <a:pt x="268703" y="150246"/>
                    <a:pt x="268677" y="150245"/>
                  </a:cubicBezTo>
                  <a:cubicBezTo>
                    <a:pt x="268058" y="150245"/>
                    <a:pt x="267438" y="150245"/>
                    <a:pt x="266819" y="150233"/>
                  </a:cubicBezTo>
                  <a:cubicBezTo>
                    <a:pt x="266664" y="150233"/>
                    <a:pt x="266545" y="150150"/>
                    <a:pt x="266534" y="149983"/>
                  </a:cubicBezTo>
                  <a:cubicBezTo>
                    <a:pt x="266474" y="149388"/>
                    <a:pt x="266355" y="148816"/>
                    <a:pt x="266367" y="148209"/>
                  </a:cubicBezTo>
                  <a:cubicBezTo>
                    <a:pt x="266403" y="147030"/>
                    <a:pt x="266379" y="145839"/>
                    <a:pt x="266379" y="144649"/>
                  </a:cubicBezTo>
                  <a:cubicBezTo>
                    <a:pt x="266367" y="144101"/>
                    <a:pt x="266426" y="143553"/>
                    <a:pt x="266260" y="143018"/>
                  </a:cubicBezTo>
                  <a:cubicBezTo>
                    <a:pt x="266200" y="142839"/>
                    <a:pt x="266236" y="142637"/>
                    <a:pt x="266236" y="142446"/>
                  </a:cubicBezTo>
                  <a:cubicBezTo>
                    <a:pt x="266236" y="141208"/>
                    <a:pt x="266236" y="139970"/>
                    <a:pt x="266236" y="138731"/>
                  </a:cubicBezTo>
                  <a:cubicBezTo>
                    <a:pt x="266236" y="138446"/>
                    <a:pt x="266224" y="138172"/>
                    <a:pt x="266153" y="137886"/>
                  </a:cubicBezTo>
                  <a:cubicBezTo>
                    <a:pt x="266081" y="137660"/>
                    <a:pt x="266105" y="137422"/>
                    <a:pt x="266093" y="137184"/>
                  </a:cubicBezTo>
                  <a:cubicBezTo>
                    <a:pt x="266069" y="136660"/>
                    <a:pt x="266164" y="136136"/>
                    <a:pt x="265974" y="135624"/>
                  </a:cubicBezTo>
                  <a:cubicBezTo>
                    <a:pt x="266022" y="134933"/>
                    <a:pt x="265760" y="134267"/>
                    <a:pt x="265807" y="133576"/>
                  </a:cubicBezTo>
                  <a:cubicBezTo>
                    <a:pt x="265819" y="133362"/>
                    <a:pt x="265795" y="133147"/>
                    <a:pt x="265736" y="132945"/>
                  </a:cubicBezTo>
                  <a:cubicBezTo>
                    <a:pt x="265676" y="132766"/>
                    <a:pt x="265676" y="132564"/>
                    <a:pt x="265664" y="132374"/>
                  </a:cubicBezTo>
                  <a:cubicBezTo>
                    <a:pt x="265652" y="132040"/>
                    <a:pt x="265676" y="131719"/>
                    <a:pt x="265557" y="131385"/>
                  </a:cubicBezTo>
                  <a:cubicBezTo>
                    <a:pt x="265510" y="131266"/>
                    <a:pt x="265521" y="131111"/>
                    <a:pt x="265521" y="130969"/>
                  </a:cubicBezTo>
                  <a:cubicBezTo>
                    <a:pt x="265510" y="130516"/>
                    <a:pt x="265510" y="130076"/>
                    <a:pt x="265414" y="129623"/>
                  </a:cubicBezTo>
                  <a:cubicBezTo>
                    <a:pt x="265331" y="129230"/>
                    <a:pt x="265391" y="128814"/>
                    <a:pt x="265379" y="128409"/>
                  </a:cubicBezTo>
                  <a:cubicBezTo>
                    <a:pt x="265367" y="128075"/>
                    <a:pt x="265343" y="127754"/>
                    <a:pt x="265283" y="127421"/>
                  </a:cubicBezTo>
                  <a:cubicBezTo>
                    <a:pt x="265176" y="126742"/>
                    <a:pt x="265236" y="126051"/>
                    <a:pt x="265260" y="125361"/>
                  </a:cubicBezTo>
                  <a:cubicBezTo>
                    <a:pt x="265260" y="125230"/>
                    <a:pt x="265355" y="125135"/>
                    <a:pt x="265486" y="125135"/>
                  </a:cubicBezTo>
                  <a:cubicBezTo>
                    <a:pt x="265700" y="125111"/>
                    <a:pt x="265914" y="125111"/>
                    <a:pt x="266129" y="125111"/>
                  </a:cubicBezTo>
                  <a:cubicBezTo>
                    <a:pt x="266228" y="125106"/>
                    <a:pt x="266327" y="125105"/>
                    <a:pt x="266427" y="125105"/>
                  </a:cubicBezTo>
                  <a:cubicBezTo>
                    <a:pt x="266536" y="125105"/>
                    <a:pt x="266645" y="125107"/>
                    <a:pt x="266755" y="125107"/>
                  </a:cubicBezTo>
                  <a:cubicBezTo>
                    <a:pt x="267088" y="125107"/>
                    <a:pt x="267424" y="125094"/>
                    <a:pt x="267760" y="124992"/>
                  </a:cubicBezTo>
                  <a:cubicBezTo>
                    <a:pt x="267837" y="124968"/>
                    <a:pt x="267920" y="124961"/>
                    <a:pt x="268006" y="124961"/>
                  </a:cubicBezTo>
                  <a:cubicBezTo>
                    <a:pt x="268107" y="124961"/>
                    <a:pt x="268211" y="124970"/>
                    <a:pt x="268313" y="124970"/>
                  </a:cubicBezTo>
                  <a:cubicBezTo>
                    <a:pt x="268339" y="124970"/>
                    <a:pt x="268365" y="124969"/>
                    <a:pt x="268391" y="124968"/>
                  </a:cubicBezTo>
                  <a:cubicBezTo>
                    <a:pt x="269105" y="124944"/>
                    <a:pt x="269808" y="125004"/>
                    <a:pt x="270522" y="124849"/>
                  </a:cubicBezTo>
                  <a:cubicBezTo>
                    <a:pt x="270694" y="124811"/>
                    <a:pt x="270873" y="124799"/>
                    <a:pt x="271055" y="124799"/>
                  </a:cubicBezTo>
                  <a:cubicBezTo>
                    <a:pt x="271328" y="124799"/>
                    <a:pt x="271608" y="124825"/>
                    <a:pt x="271879" y="124825"/>
                  </a:cubicBezTo>
                  <a:cubicBezTo>
                    <a:pt x="271939" y="124825"/>
                    <a:pt x="271998" y="124825"/>
                    <a:pt x="272057" y="124825"/>
                  </a:cubicBezTo>
                  <a:cubicBezTo>
                    <a:pt x="272352" y="124825"/>
                    <a:pt x="272641" y="124817"/>
                    <a:pt x="272939" y="124718"/>
                  </a:cubicBezTo>
                  <a:cubicBezTo>
                    <a:pt x="273034" y="124688"/>
                    <a:pt x="273139" y="124682"/>
                    <a:pt x="273246" y="124682"/>
                  </a:cubicBezTo>
                  <a:cubicBezTo>
                    <a:pt x="273317" y="124682"/>
                    <a:pt x="273390" y="124685"/>
                    <a:pt x="273462" y="124685"/>
                  </a:cubicBezTo>
                  <a:cubicBezTo>
                    <a:pt x="273498" y="124685"/>
                    <a:pt x="273534" y="124684"/>
                    <a:pt x="273570" y="124682"/>
                  </a:cubicBezTo>
                  <a:cubicBezTo>
                    <a:pt x="273622" y="124681"/>
                    <a:pt x="273674" y="124681"/>
                    <a:pt x="273726" y="124681"/>
                  </a:cubicBezTo>
                  <a:cubicBezTo>
                    <a:pt x="273909" y="124681"/>
                    <a:pt x="274093" y="124686"/>
                    <a:pt x="274276" y="124686"/>
                  </a:cubicBezTo>
                  <a:cubicBezTo>
                    <a:pt x="274635" y="124686"/>
                    <a:pt x="274992" y="124666"/>
                    <a:pt x="275344" y="124551"/>
                  </a:cubicBezTo>
                  <a:cubicBezTo>
                    <a:pt x="275400" y="124536"/>
                    <a:pt x="275461" y="124531"/>
                    <a:pt x="275523" y="124531"/>
                  </a:cubicBezTo>
                  <a:cubicBezTo>
                    <a:pt x="275606" y="124531"/>
                    <a:pt x="275691" y="124539"/>
                    <a:pt x="275773" y="124539"/>
                  </a:cubicBezTo>
                  <a:lnTo>
                    <a:pt x="277559" y="124539"/>
                  </a:lnTo>
                  <a:cubicBezTo>
                    <a:pt x="277615" y="124539"/>
                    <a:pt x="277671" y="124540"/>
                    <a:pt x="277727" y="124540"/>
                  </a:cubicBezTo>
                  <a:cubicBezTo>
                    <a:pt x="277977" y="124540"/>
                    <a:pt x="278222" y="124532"/>
                    <a:pt x="278475" y="124444"/>
                  </a:cubicBezTo>
                  <a:cubicBezTo>
                    <a:pt x="278595" y="124401"/>
                    <a:pt x="278732" y="124395"/>
                    <a:pt x="278870" y="124395"/>
                  </a:cubicBezTo>
                  <a:cubicBezTo>
                    <a:pt x="278925" y="124395"/>
                    <a:pt x="278981" y="124396"/>
                    <a:pt x="279035" y="124396"/>
                  </a:cubicBezTo>
                  <a:lnTo>
                    <a:pt x="280821" y="124396"/>
                  </a:lnTo>
                  <a:cubicBezTo>
                    <a:pt x="280895" y="124395"/>
                    <a:pt x="280970" y="124394"/>
                    <a:pt x="281044" y="124394"/>
                  </a:cubicBezTo>
                  <a:cubicBezTo>
                    <a:pt x="281123" y="124394"/>
                    <a:pt x="281201" y="124395"/>
                    <a:pt x="281280" y="124395"/>
                  </a:cubicBezTo>
                  <a:cubicBezTo>
                    <a:pt x="281626" y="124395"/>
                    <a:pt x="281971" y="124385"/>
                    <a:pt x="282309" y="124277"/>
                  </a:cubicBezTo>
                  <a:cubicBezTo>
                    <a:pt x="282385" y="124250"/>
                    <a:pt x="282471" y="124243"/>
                    <a:pt x="282559" y="124243"/>
                  </a:cubicBezTo>
                  <a:cubicBezTo>
                    <a:pt x="282666" y="124243"/>
                    <a:pt x="282777" y="124253"/>
                    <a:pt x="282881" y="124253"/>
                  </a:cubicBezTo>
                  <a:lnTo>
                    <a:pt x="285655" y="124253"/>
                  </a:lnTo>
                  <a:lnTo>
                    <a:pt x="285655" y="123825"/>
                  </a:lnTo>
                  <a:cubicBezTo>
                    <a:pt x="284119" y="123825"/>
                    <a:pt x="282571" y="123825"/>
                    <a:pt x="281023" y="123837"/>
                  </a:cubicBezTo>
                  <a:cubicBezTo>
                    <a:pt x="280921" y="123837"/>
                    <a:pt x="280819" y="123835"/>
                    <a:pt x="280718" y="123835"/>
                  </a:cubicBezTo>
                  <a:cubicBezTo>
                    <a:pt x="280463" y="123835"/>
                    <a:pt x="280210" y="123847"/>
                    <a:pt x="279964" y="123932"/>
                  </a:cubicBezTo>
                  <a:cubicBezTo>
                    <a:pt x="279871" y="123965"/>
                    <a:pt x="279764" y="123972"/>
                    <a:pt x="279656" y="123972"/>
                  </a:cubicBezTo>
                  <a:cubicBezTo>
                    <a:pt x="279570" y="123972"/>
                    <a:pt x="279484" y="123968"/>
                    <a:pt x="279404" y="123968"/>
                  </a:cubicBezTo>
                  <a:cubicBezTo>
                    <a:pt x="279364" y="123969"/>
                    <a:pt x="279323" y="123969"/>
                    <a:pt x="279283" y="123969"/>
                  </a:cubicBezTo>
                  <a:cubicBezTo>
                    <a:pt x="279013" y="123969"/>
                    <a:pt x="278740" y="123951"/>
                    <a:pt x="278470" y="123951"/>
                  </a:cubicBezTo>
                  <a:cubicBezTo>
                    <a:pt x="278279" y="123951"/>
                    <a:pt x="278090" y="123960"/>
                    <a:pt x="277904" y="123992"/>
                  </a:cubicBezTo>
                  <a:cubicBezTo>
                    <a:pt x="276963" y="124134"/>
                    <a:pt x="275999" y="124039"/>
                    <a:pt x="275070" y="124134"/>
                  </a:cubicBezTo>
                  <a:cubicBezTo>
                    <a:pt x="274308" y="124230"/>
                    <a:pt x="273546" y="124170"/>
                    <a:pt x="272796" y="124277"/>
                  </a:cubicBezTo>
                  <a:cubicBezTo>
                    <a:pt x="272022" y="124384"/>
                    <a:pt x="271236" y="124313"/>
                    <a:pt x="270463" y="124420"/>
                  </a:cubicBezTo>
                  <a:cubicBezTo>
                    <a:pt x="269605" y="124551"/>
                    <a:pt x="268760" y="124515"/>
                    <a:pt x="267915" y="124539"/>
                  </a:cubicBezTo>
                  <a:cubicBezTo>
                    <a:pt x="267796" y="124551"/>
                    <a:pt x="267665" y="124539"/>
                    <a:pt x="267557" y="124575"/>
                  </a:cubicBezTo>
                  <a:cubicBezTo>
                    <a:pt x="267252" y="124673"/>
                    <a:pt x="266944" y="124696"/>
                    <a:pt x="266634" y="124696"/>
                  </a:cubicBezTo>
                  <a:cubicBezTo>
                    <a:pt x="266368" y="124696"/>
                    <a:pt x="266100" y="124679"/>
                    <a:pt x="265832" y="124679"/>
                  </a:cubicBezTo>
                  <a:cubicBezTo>
                    <a:pt x="265768" y="124679"/>
                    <a:pt x="265704" y="124680"/>
                    <a:pt x="265641" y="124682"/>
                  </a:cubicBezTo>
                  <a:cubicBezTo>
                    <a:pt x="265331" y="124682"/>
                    <a:pt x="265260" y="124611"/>
                    <a:pt x="265248" y="124313"/>
                  </a:cubicBezTo>
                  <a:cubicBezTo>
                    <a:pt x="265236" y="124027"/>
                    <a:pt x="265236" y="123742"/>
                    <a:pt x="265236" y="123456"/>
                  </a:cubicBezTo>
                  <a:cubicBezTo>
                    <a:pt x="265236" y="123170"/>
                    <a:pt x="265236" y="122884"/>
                    <a:pt x="265152" y="122610"/>
                  </a:cubicBezTo>
                  <a:cubicBezTo>
                    <a:pt x="265093" y="122432"/>
                    <a:pt x="265105" y="122229"/>
                    <a:pt x="265093" y="122039"/>
                  </a:cubicBezTo>
                  <a:cubicBezTo>
                    <a:pt x="265093" y="121539"/>
                    <a:pt x="265093" y="121039"/>
                    <a:pt x="265093" y="120539"/>
                  </a:cubicBezTo>
                  <a:cubicBezTo>
                    <a:pt x="265093" y="120289"/>
                    <a:pt x="265093" y="120027"/>
                    <a:pt x="265010" y="119765"/>
                  </a:cubicBezTo>
                  <a:cubicBezTo>
                    <a:pt x="264962" y="119598"/>
                    <a:pt x="264962" y="119396"/>
                    <a:pt x="264962" y="119205"/>
                  </a:cubicBezTo>
                  <a:cubicBezTo>
                    <a:pt x="264950" y="118705"/>
                    <a:pt x="264950" y="118205"/>
                    <a:pt x="264950" y="117705"/>
                  </a:cubicBezTo>
                  <a:cubicBezTo>
                    <a:pt x="264950" y="117372"/>
                    <a:pt x="264962" y="117050"/>
                    <a:pt x="264855" y="116717"/>
                  </a:cubicBezTo>
                  <a:cubicBezTo>
                    <a:pt x="264795" y="116550"/>
                    <a:pt x="264819" y="116348"/>
                    <a:pt x="264819" y="116157"/>
                  </a:cubicBezTo>
                  <a:cubicBezTo>
                    <a:pt x="264807" y="113276"/>
                    <a:pt x="264807" y="110395"/>
                    <a:pt x="264819" y="107525"/>
                  </a:cubicBezTo>
                  <a:cubicBezTo>
                    <a:pt x="264819" y="107335"/>
                    <a:pt x="264795" y="107132"/>
                    <a:pt x="264855" y="106954"/>
                  </a:cubicBezTo>
                  <a:cubicBezTo>
                    <a:pt x="264962" y="106632"/>
                    <a:pt x="264950" y="106299"/>
                    <a:pt x="264950" y="105966"/>
                  </a:cubicBezTo>
                  <a:cubicBezTo>
                    <a:pt x="264950" y="104180"/>
                    <a:pt x="264950" y="102406"/>
                    <a:pt x="264950" y="100620"/>
                  </a:cubicBezTo>
                  <a:cubicBezTo>
                    <a:pt x="264950" y="99703"/>
                    <a:pt x="264962" y="99691"/>
                    <a:pt x="265855" y="99691"/>
                  </a:cubicBezTo>
                  <a:cubicBezTo>
                    <a:pt x="265914" y="99692"/>
                    <a:pt x="265972" y="99693"/>
                    <a:pt x="266031" y="99693"/>
                  </a:cubicBezTo>
                  <a:cubicBezTo>
                    <a:pt x="266176" y="99693"/>
                    <a:pt x="266322" y="99690"/>
                    <a:pt x="266467" y="99690"/>
                  </a:cubicBezTo>
                  <a:cubicBezTo>
                    <a:pt x="266809" y="99690"/>
                    <a:pt x="267150" y="99705"/>
                    <a:pt x="267486" y="99810"/>
                  </a:cubicBezTo>
                  <a:cubicBezTo>
                    <a:pt x="267556" y="99837"/>
                    <a:pt x="267632" y="99844"/>
                    <a:pt x="267708" y="99844"/>
                  </a:cubicBezTo>
                  <a:cubicBezTo>
                    <a:pt x="267801" y="99844"/>
                    <a:pt x="267895" y="99834"/>
                    <a:pt x="267986" y="99834"/>
                  </a:cubicBezTo>
                  <a:lnTo>
                    <a:pt x="282893" y="99834"/>
                  </a:lnTo>
                  <a:cubicBezTo>
                    <a:pt x="283178" y="99834"/>
                    <a:pt x="283464" y="99834"/>
                    <a:pt x="283738" y="99750"/>
                  </a:cubicBezTo>
                  <a:cubicBezTo>
                    <a:pt x="283917" y="99691"/>
                    <a:pt x="284119" y="99703"/>
                    <a:pt x="284310" y="99691"/>
                  </a:cubicBezTo>
                  <a:lnTo>
                    <a:pt x="285667" y="99691"/>
                  </a:lnTo>
                  <a:lnTo>
                    <a:pt x="285667" y="99119"/>
                  </a:lnTo>
                  <a:lnTo>
                    <a:pt x="283738" y="99119"/>
                  </a:lnTo>
                  <a:cubicBezTo>
                    <a:pt x="283667" y="99121"/>
                    <a:pt x="283597" y="99122"/>
                    <a:pt x="283526" y="99122"/>
                  </a:cubicBezTo>
                  <a:cubicBezTo>
                    <a:pt x="283451" y="99122"/>
                    <a:pt x="283376" y="99121"/>
                    <a:pt x="283301" y="99121"/>
                  </a:cubicBezTo>
                  <a:cubicBezTo>
                    <a:pt x="282971" y="99121"/>
                    <a:pt x="282643" y="99131"/>
                    <a:pt x="282321" y="99239"/>
                  </a:cubicBezTo>
                  <a:cubicBezTo>
                    <a:pt x="282250" y="99262"/>
                    <a:pt x="282169" y="99268"/>
                    <a:pt x="282086" y="99268"/>
                  </a:cubicBezTo>
                  <a:cubicBezTo>
                    <a:pt x="282003" y="99268"/>
                    <a:pt x="281916" y="99262"/>
                    <a:pt x="281833" y="99262"/>
                  </a:cubicBezTo>
                  <a:lnTo>
                    <a:pt x="270058" y="99262"/>
                  </a:lnTo>
                  <a:cubicBezTo>
                    <a:pt x="269994" y="99262"/>
                    <a:pt x="269931" y="99264"/>
                    <a:pt x="269868" y="99264"/>
                  </a:cubicBezTo>
                  <a:cubicBezTo>
                    <a:pt x="269742" y="99264"/>
                    <a:pt x="269617" y="99258"/>
                    <a:pt x="269498" y="99227"/>
                  </a:cubicBezTo>
                  <a:cubicBezTo>
                    <a:pt x="269170" y="99154"/>
                    <a:pt x="268845" y="99115"/>
                    <a:pt x="268522" y="99115"/>
                  </a:cubicBezTo>
                  <a:cubicBezTo>
                    <a:pt x="268212" y="99115"/>
                    <a:pt x="267902" y="99151"/>
                    <a:pt x="267593" y="99227"/>
                  </a:cubicBezTo>
                  <a:cubicBezTo>
                    <a:pt x="267518" y="99242"/>
                    <a:pt x="267438" y="99257"/>
                    <a:pt x="267365" y="99257"/>
                  </a:cubicBezTo>
                  <a:cubicBezTo>
                    <a:pt x="267323" y="99257"/>
                    <a:pt x="267283" y="99252"/>
                    <a:pt x="267248" y="99239"/>
                  </a:cubicBezTo>
                  <a:cubicBezTo>
                    <a:pt x="266990" y="99139"/>
                    <a:pt x="266728" y="99117"/>
                    <a:pt x="266465" y="99117"/>
                  </a:cubicBezTo>
                  <a:cubicBezTo>
                    <a:pt x="266254" y="99117"/>
                    <a:pt x="266043" y="99131"/>
                    <a:pt x="265831" y="99131"/>
                  </a:cubicBezTo>
                  <a:cubicBezTo>
                    <a:pt x="264890" y="99119"/>
                    <a:pt x="264962" y="99167"/>
                    <a:pt x="264962" y="98215"/>
                  </a:cubicBezTo>
                  <a:cubicBezTo>
                    <a:pt x="264950" y="92345"/>
                    <a:pt x="264950" y="86475"/>
                    <a:pt x="264950" y="80605"/>
                  </a:cubicBezTo>
                  <a:cubicBezTo>
                    <a:pt x="264950" y="80296"/>
                    <a:pt x="264962" y="79986"/>
                    <a:pt x="264950" y="79677"/>
                  </a:cubicBezTo>
                  <a:cubicBezTo>
                    <a:pt x="264926" y="78986"/>
                    <a:pt x="265045" y="78295"/>
                    <a:pt x="264831" y="77617"/>
                  </a:cubicBezTo>
                  <a:cubicBezTo>
                    <a:pt x="264783" y="77438"/>
                    <a:pt x="264914" y="77295"/>
                    <a:pt x="265105" y="77283"/>
                  </a:cubicBezTo>
                  <a:cubicBezTo>
                    <a:pt x="265260" y="77272"/>
                    <a:pt x="265438" y="77272"/>
                    <a:pt x="265593" y="77272"/>
                  </a:cubicBezTo>
                  <a:lnTo>
                    <a:pt x="274225" y="77272"/>
                  </a:lnTo>
                  <a:cubicBezTo>
                    <a:pt x="274487" y="77272"/>
                    <a:pt x="274749" y="77272"/>
                    <a:pt x="275011" y="77355"/>
                  </a:cubicBezTo>
                  <a:cubicBezTo>
                    <a:pt x="275177" y="77402"/>
                    <a:pt x="275380" y="77402"/>
                    <a:pt x="275570" y="77414"/>
                  </a:cubicBezTo>
                  <a:lnTo>
                    <a:pt x="277202" y="77414"/>
                  </a:lnTo>
                  <a:cubicBezTo>
                    <a:pt x="277309" y="77414"/>
                    <a:pt x="277417" y="77413"/>
                    <a:pt x="277525" y="77413"/>
                  </a:cubicBezTo>
                  <a:cubicBezTo>
                    <a:pt x="277821" y="77413"/>
                    <a:pt x="278116" y="77426"/>
                    <a:pt x="278404" y="77522"/>
                  </a:cubicBezTo>
                  <a:cubicBezTo>
                    <a:pt x="278490" y="77555"/>
                    <a:pt x="278583" y="77562"/>
                    <a:pt x="278678" y="77562"/>
                  </a:cubicBezTo>
                  <a:cubicBezTo>
                    <a:pt x="278754" y="77562"/>
                    <a:pt x="278830" y="77557"/>
                    <a:pt x="278904" y="77557"/>
                  </a:cubicBezTo>
                  <a:lnTo>
                    <a:pt x="280476" y="77557"/>
                  </a:lnTo>
                  <a:cubicBezTo>
                    <a:pt x="280750" y="77557"/>
                    <a:pt x="281035" y="77557"/>
                    <a:pt x="281321" y="77641"/>
                  </a:cubicBezTo>
                  <a:cubicBezTo>
                    <a:pt x="281464" y="77694"/>
                    <a:pt x="281627" y="77701"/>
                    <a:pt x="281790" y="77701"/>
                  </a:cubicBezTo>
                  <a:cubicBezTo>
                    <a:pt x="281844" y="77701"/>
                    <a:pt x="281899" y="77700"/>
                    <a:pt x="281952" y="77700"/>
                  </a:cubicBezTo>
                  <a:lnTo>
                    <a:pt x="285667" y="77700"/>
                  </a:lnTo>
                  <a:lnTo>
                    <a:pt x="285667" y="76986"/>
                  </a:lnTo>
                  <a:lnTo>
                    <a:pt x="281523" y="76986"/>
                  </a:lnTo>
                  <a:cubicBezTo>
                    <a:pt x="281071" y="76986"/>
                    <a:pt x="280631" y="76974"/>
                    <a:pt x="280178" y="76879"/>
                  </a:cubicBezTo>
                  <a:cubicBezTo>
                    <a:pt x="279993" y="76843"/>
                    <a:pt x="279802" y="76833"/>
                    <a:pt x="279608" y="76833"/>
                  </a:cubicBezTo>
                  <a:cubicBezTo>
                    <a:pt x="279395" y="76833"/>
                    <a:pt x="279180" y="76845"/>
                    <a:pt x="278965" y="76845"/>
                  </a:cubicBezTo>
                  <a:cubicBezTo>
                    <a:pt x="278921" y="76845"/>
                    <a:pt x="278877" y="76844"/>
                    <a:pt x="278833" y="76843"/>
                  </a:cubicBezTo>
                  <a:cubicBezTo>
                    <a:pt x="278772" y="76843"/>
                    <a:pt x="278711" y="76843"/>
                    <a:pt x="278651" y="76843"/>
                  </a:cubicBezTo>
                  <a:cubicBezTo>
                    <a:pt x="278378" y="76843"/>
                    <a:pt x="278107" y="76835"/>
                    <a:pt x="277844" y="76748"/>
                  </a:cubicBezTo>
                  <a:cubicBezTo>
                    <a:pt x="277732" y="76715"/>
                    <a:pt x="277612" y="76707"/>
                    <a:pt x="277491" y="76707"/>
                  </a:cubicBezTo>
                  <a:cubicBezTo>
                    <a:pt x="277394" y="76707"/>
                    <a:pt x="277297" y="76712"/>
                    <a:pt x="277202" y="76712"/>
                  </a:cubicBezTo>
                  <a:cubicBezTo>
                    <a:pt x="276178" y="76700"/>
                    <a:pt x="275154" y="76700"/>
                    <a:pt x="274130" y="76700"/>
                  </a:cubicBezTo>
                  <a:cubicBezTo>
                    <a:pt x="273844" y="76700"/>
                    <a:pt x="273570" y="76688"/>
                    <a:pt x="273284" y="76617"/>
                  </a:cubicBezTo>
                  <a:cubicBezTo>
                    <a:pt x="273131" y="76574"/>
                    <a:pt x="272960" y="76568"/>
                    <a:pt x="272788" y="76568"/>
                  </a:cubicBezTo>
                  <a:cubicBezTo>
                    <a:pt x="272719" y="76568"/>
                    <a:pt x="272650" y="76569"/>
                    <a:pt x="272582" y="76569"/>
                  </a:cubicBezTo>
                  <a:cubicBezTo>
                    <a:pt x="270344" y="76557"/>
                    <a:pt x="268105" y="76557"/>
                    <a:pt x="265879" y="76557"/>
                  </a:cubicBezTo>
                  <a:cubicBezTo>
                    <a:pt x="265768" y="76557"/>
                    <a:pt x="265656" y="76562"/>
                    <a:pt x="265545" y="76562"/>
                  </a:cubicBezTo>
                  <a:cubicBezTo>
                    <a:pt x="265490" y="76562"/>
                    <a:pt x="265434" y="76561"/>
                    <a:pt x="265379" y="76557"/>
                  </a:cubicBezTo>
                  <a:cubicBezTo>
                    <a:pt x="264831" y="76545"/>
                    <a:pt x="264819" y="76533"/>
                    <a:pt x="264807" y="75986"/>
                  </a:cubicBezTo>
                  <a:cubicBezTo>
                    <a:pt x="264807" y="75247"/>
                    <a:pt x="264807" y="74509"/>
                    <a:pt x="264807" y="73783"/>
                  </a:cubicBezTo>
                  <a:cubicBezTo>
                    <a:pt x="264807" y="69330"/>
                    <a:pt x="264807" y="64877"/>
                    <a:pt x="264807" y="60436"/>
                  </a:cubicBezTo>
                  <a:cubicBezTo>
                    <a:pt x="264807" y="60103"/>
                    <a:pt x="264795" y="59781"/>
                    <a:pt x="264712" y="59448"/>
                  </a:cubicBezTo>
                  <a:cubicBezTo>
                    <a:pt x="264640" y="59174"/>
                    <a:pt x="264664" y="58876"/>
                    <a:pt x="264664" y="58591"/>
                  </a:cubicBezTo>
                  <a:cubicBezTo>
                    <a:pt x="264664" y="58067"/>
                    <a:pt x="264664" y="57543"/>
                    <a:pt x="264676" y="57031"/>
                  </a:cubicBezTo>
                  <a:cubicBezTo>
                    <a:pt x="264676" y="56817"/>
                    <a:pt x="264771" y="56733"/>
                    <a:pt x="264986" y="56709"/>
                  </a:cubicBezTo>
                  <a:cubicBezTo>
                    <a:pt x="265041" y="56705"/>
                    <a:pt x="265097" y="56704"/>
                    <a:pt x="265152" y="56704"/>
                  </a:cubicBezTo>
                  <a:cubicBezTo>
                    <a:pt x="265264" y="56704"/>
                    <a:pt x="265375" y="56709"/>
                    <a:pt x="265486" y="56709"/>
                  </a:cubicBezTo>
                  <a:lnTo>
                    <a:pt x="273475" y="56709"/>
                  </a:lnTo>
                  <a:cubicBezTo>
                    <a:pt x="273761" y="56709"/>
                    <a:pt x="274034" y="56721"/>
                    <a:pt x="274320" y="56793"/>
                  </a:cubicBezTo>
                  <a:cubicBezTo>
                    <a:pt x="274490" y="56846"/>
                    <a:pt x="274673" y="56853"/>
                    <a:pt x="274849" y="56853"/>
                  </a:cubicBezTo>
                  <a:cubicBezTo>
                    <a:pt x="274908" y="56853"/>
                    <a:pt x="274966" y="56852"/>
                    <a:pt x="275023" y="56852"/>
                  </a:cubicBezTo>
                  <a:lnTo>
                    <a:pt x="285655" y="56852"/>
                  </a:lnTo>
                  <a:lnTo>
                    <a:pt x="285655" y="56138"/>
                  </a:lnTo>
                  <a:lnTo>
                    <a:pt x="285631" y="56138"/>
                  </a:lnTo>
                  <a:cubicBezTo>
                    <a:pt x="281809" y="56138"/>
                    <a:pt x="277975" y="56138"/>
                    <a:pt x="274142" y="56126"/>
                  </a:cubicBezTo>
                  <a:cubicBezTo>
                    <a:pt x="273784" y="56126"/>
                    <a:pt x="273427" y="56121"/>
                    <a:pt x="273067" y="56121"/>
                  </a:cubicBezTo>
                  <a:cubicBezTo>
                    <a:pt x="272886" y="56121"/>
                    <a:pt x="272705" y="56122"/>
                    <a:pt x="272522" y="56126"/>
                  </a:cubicBezTo>
                  <a:cubicBezTo>
                    <a:pt x="272082" y="56138"/>
                    <a:pt x="271629" y="56138"/>
                    <a:pt x="271177" y="56138"/>
                  </a:cubicBezTo>
                  <a:cubicBezTo>
                    <a:pt x="271106" y="56138"/>
                    <a:pt x="271031" y="56144"/>
                    <a:pt x="270958" y="56144"/>
                  </a:cubicBezTo>
                  <a:cubicBezTo>
                    <a:pt x="270885" y="56144"/>
                    <a:pt x="270814" y="56138"/>
                    <a:pt x="270748" y="56114"/>
                  </a:cubicBezTo>
                  <a:cubicBezTo>
                    <a:pt x="270406" y="56009"/>
                    <a:pt x="270060" y="55991"/>
                    <a:pt x="269712" y="55991"/>
                  </a:cubicBezTo>
                  <a:cubicBezTo>
                    <a:pt x="269518" y="55991"/>
                    <a:pt x="269323" y="55997"/>
                    <a:pt x="269128" y="55997"/>
                  </a:cubicBezTo>
                  <a:cubicBezTo>
                    <a:pt x="269077" y="55997"/>
                    <a:pt x="269026" y="55996"/>
                    <a:pt x="268974" y="55995"/>
                  </a:cubicBezTo>
                  <a:cubicBezTo>
                    <a:pt x="268585" y="55991"/>
                    <a:pt x="268196" y="55990"/>
                    <a:pt x="267808" y="55990"/>
                  </a:cubicBezTo>
                  <a:cubicBezTo>
                    <a:pt x="267031" y="55990"/>
                    <a:pt x="266256" y="55995"/>
                    <a:pt x="265486" y="55995"/>
                  </a:cubicBezTo>
                  <a:cubicBezTo>
                    <a:pt x="265343" y="55995"/>
                    <a:pt x="265200" y="55995"/>
                    <a:pt x="265057" y="55983"/>
                  </a:cubicBezTo>
                  <a:cubicBezTo>
                    <a:pt x="264712" y="55971"/>
                    <a:pt x="264652" y="55912"/>
                    <a:pt x="264640" y="55555"/>
                  </a:cubicBezTo>
                  <a:cubicBezTo>
                    <a:pt x="264640" y="55364"/>
                    <a:pt x="264640" y="55174"/>
                    <a:pt x="264640" y="54983"/>
                  </a:cubicBezTo>
                  <a:cubicBezTo>
                    <a:pt x="264640" y="49768"/>
                    <a:pt x="264640" y="44565"/>
                    <a:pt x="264640" y="39350"/>
                  </a:cubicBezTo>
                  <a:cubicBezTo>
                    <a:pt x="264640" y="38993"/>
                    <a:pt x="264652" y="38648"/>
                    <a:pt x="264533" y="38291"/>
                  </a:cubicBezTo>
                  <a:cubicBezTo>
                    <a:pt x="264474" y="38124"/>
                    <a:pt x="264498" y="37921"/>
                    <a:pt x="264498" y="37731"/>
                  </a:cubicBezTo>
                  <a:cubicBezTo>
                    <a:pt x="264498" y="36778"/>
                    <a:pt x="264498" y="35826"/>
                    <a:pt x="264498" y="34873"/>
                  </a:cubicBezTo>
                  <a:cubicBezTo>
                    <a:pt x="264498" y="34421"/>
                    <a:pt x="264545" y="33969"/>
                    <a:pt x="264378" y="33528"/>
                  </a:cubicBezTo>
                  <a:cubicBezTo>
                    <a:pt x="264355" y="33469"/>
                    <a:pt x="264355" y="33385"/>
                    <a:pt x="264355" y="33314"/>
                  </a:cubicBezTo>
                  <a:cubicBezTo>
                    <a:pt x="264374" y="32106"/>
                    <a:pt x="264218" y="32000"/>
                    <a:pt x="264906" y="32000"/>
                  </a:cubicBezTo>
                  <a:cubicBezTo>
                    <a:pt x="265054" y="32000"/>
                    <a:pt x="265240" y="32005"/>
                    <a:pt x="265475" y="32005"/>
                  </a:cubicBezTo>
                  <a:cubicBezTo>
                    <a:pt x="265517" y="32005"/>
                    <a:pt x="265560" y="32004"/>
                    <a:pt x="265605" y="32004"/>
                  </a:cubicBezTo>
                  <a:cubicBezTo>
                    <a:pt x="267129" y="31992"/>
                    <a:pt x="268641" y="31992"/>
                    <a:pt x="270165" y="31992"/>
                  </a:cubicBezTo>
                  <a:cubicBezTo>
                    <a:pt x="270451" y="31992"/>
                    <a:pt x="270736" y="31992"/>
                    <a:pt x="271010" y="31909"/>
                  </a:cubicBezTo>
                  <a:cubicBezTo>
                    <a:pt x="271172" y="31866"/>
                    <a:pt x="271346" y="31860"/>
                    <a:pt x="271518" y="31860"/>
                  </a:cubicBezTo>
                  <a:cubicBezTo>
                    <a:pt x="271588" y="31860"/>
                    <a:pt x="271657" y="31861"/>
                    <a:pt x="271725" y="31861"/>
                  </a:cubicBezTo>
                  <a:lnTo>
                    <a:pt x="285643" y="31861"/>
                  </a:lnTo>
                  <a:lnTo>
                    <a:pt x="285643" y="31147"/>
                  </a:lnTo>
                  <a:cubicBezTo>
                    <a:pt x="283929" y="31135"/>
                    <a:pt x="282214" y="31135"/>
                    <a:pt x="280500" y="31135"/>
                  </a:cubicBezTo>
                  <a:cubicBezTo>
                    <a:pt x="280447" y="31135"/>
                    <a:pt x="280395" y="31135"/>
                    <a:pt x="280342" y="31135"/>
                  </a:cubicBezTo>
                  <a:cubicBezTo>
                    <a:pt x="280133" y="31135"/>
                    <a:pt x="279926" y="31128"/>
                    <a:pt x="279726" y="31052"/>
                  </a:cubicBezTo>
                  <a:cubicBezTo>
                    <a:pt x="279559" y="31002"/>
                    <a:pt x="279385" y="30982"/>
                    <a:pt x="279212" y="30982"/>
                  </a:cubicBezTo>
                  <a:cubicBezTo>
                    <a:pt x="279052" y="30982"/>
                    <a:pt x="278892" y="30999"/>
                    <a:pt x="278737" y="31028"/>
                  </a:cubicBezTo>
                  <a:cubicBezTo>
                    <a:pt x="278535" y="31057"/>
                    <a:pt x="278341" y="31103"/>
                    <a:pt x="278145" y="31103"/>
                  </a:cubicBezTo>
                  <a:cubicBezTo>
                    <a:pt x="278019" y="31103"/>
                    <a:pt x="277892" y="31084"/>
                    <a:pt x="277761" y="31028"/>
                  </a:cubicBezTo>
                  <a:cubicBezTo>
                    <a:pt x="277746" y="31023"/>
                    <a:pt x="277727" y="31020"/>
                    <a:pt x="277707" y="31020"/>
                  </a:cubicBezTo>
                  <a:cubicBezTo>
                    <a:pt x="277678" y="31020"/>
                    <a:pt x="277646" y="31026"/>
                    <a:pt x="277618" y="31040"/>
                  </a:cubicBezTo>
                  <a:cubicBezTo>
                    <a:pt x="277360" y="31132"/>
                    <a:pt x="277091" y="31154"/>
                    <a:pt x="276822" y="31154"/>
                  </a:cubicBezTo>
                  <a:cubicBezTo>
                    <a:pt x="276570" y="31154"/>
                    <a:pt x="276318" y="31135"/>
                    <a:pt x="276070" y="31135"/>
                  </a:cubicBezTo>
                  <a:cubicBezTo>
                    <a:pt x="275130" y="31141"/>
                    <a:pt x="274189" y="31141"/>
                    <a:pt x="273249" y="31141"/>
                  </a:cubicBezTo>
                  <a:cubicBezTo>
                    <a:pt x="272308" y="31141"/>
                    <a:pt x="271367" y="31141"/>
                    <a:pt x="270427" y="31147"/>
                  </a:cubicBezTo>
                  <a:cubicBezTo>
                    <a:pt x="270325" y="31147"/>
                    <a:pt x="270223" y="31145"/>
                    <a:pt x="270121" y="31145"/>
                  </a:cubicBezTo>
                  <a:cubicBezTo>
                    <a:pt x="269867" y="31145"/>
                    <a:pt x="269614" y="31157"/>
                    <a:pt x="269367" y="31242"/>
                  </a:cubicBezTo>
                  <a:cubicBezTo>
                    <a:pt x="269281" y="31275"/>
                    <a:pt x="269188" y="31282"/>
                    <a:pt x="269093" y="31282"/>
                  </a:cubicBezTo>
                  <a:cubicBezTo>
                    <a:pt x="269018" y="31282"/>
                    <a:pt x="268941" y="31278"/>
                    <a:pt x="268867" y="31278"/>
                  </a:cubicBezTo>
                  <a:cubicBezTo>
                    <a:pt x="267546" y="31290"/>
                    <a:pt x="266212" y="31290"/>
                    <a:pt x="264879" y="31290"/>
                  </a:cubicBezTo>
                  <a:cubicBezTo>
                    <a:pt x="264783" y="31290"/>
                    <a:pt x="264688" y="31290"/>
                    <a:pt x="264593" y="31278"/>
                  </a:cubicBezTo>
                  <a:cubicBezTo>
                    <a:pt x="264295" y="31254"/>
                    <a:pt x="264236" y="31194"/>
                    <a:pt x="264224" y="30873"/>
                  </a:cubicBezTo>
                  <a:cubicBezTo>
                    <a:pt x="264212" y="30754"/>
                    <a:pt x="264212" y="30635"/>
                    <a:pt x="264212" y="30516"/>
                  </a:cubicBezTo>
                  <a:cubicBezTo>
                    <a:pt x="264212" y="30206"/>
                    <a:pt x="264212" y="29909"/>
                    <a:pt x="264117" y="29599"/>
                  </a:cubicBezTo>
                  <a:cubicBezTo>
                    <a:pt x="264057" y="29432"/>
                    <a:pt x="264069" y="29230"/>
                    <a:pt x="264069" y="29039"/>
                  </a:cubicBezTo>
                  <a:cubicBezTo>
                    <a:pt x="264069" y="26730"/>
                    <a:pt x="264069" y="24420"/>
                    <a:pt x="264069" y="22110"/>
                  </a:cubicBezTo>
                  <a:cubicBezTo>
                    <a:pt x="264069" y="21872"/>
                    <a:pt x="264057" y="21634"/>
                    <a:pt x="264152" y="21407"/>
                  </a:cubicBezTo>
                  <a:cubicBezTo>
                    <a:pt x="264224" y="21205"/>
                    <a:pt x="264212" y="20979"/>
                    <a:pt x="264212" y="20776"/>
                  </a:cubicBezTo>
                  <a:cubicBezTo>
                    <a:pt x="264212" y="20110"/>
                    <a:pt x="264212" y="19443"/>
                    <a:pt x="264212" y="18776"/>
                  </a:cubicBezTo>
                  <a:cubicBezTo>
                    <a:pt x="264212" y="18419"/>
                    <a:pt x="264224" y="18062"/>
                    <a:pt x="264319" y="17717"/>
                  </a:cubicBezTo>
                  <a:cubicBezTo>
                    <a:pt x="264390" y="17419"/>
                    <a:pt x="264343" y="17097"/>
                    <a:pt x="264355" y="16788"/>
                  </a:cubicBezTo>
                  <a:cubicBezTo>
                    <a:pt x="264367" y="16324"/>
                    <a:pt x="264319" y="15847"/>
                    <a:pt x="264474" y="15371"/>
                  </a:cubicBezTo>
                  <a:cubicBezTo>
                    <a:pt x="264521" y="15204"/>
                    <a:pt x="264498" y="15002"/>
                    <a:pt x="264498" y="14811"/>
                  </a:cubicBezTo>
                  <a:cubicBezTo>
                    <a:pt x="264498" y="13478"/>
                    <a:pt x="264498" y="12144"/>
                    <a:pt x="264498" y="10811"/>
                  </a:cubicBezTo>
                  <a:cubicBezTo>
                    <a:pt x="264498" y="10620"/>
                    <a:pt x="264509" y="10430"/>
                    <a:pt x="264521" y="10239"/>
                  </a:cubicBezTo>
                  <a:cubicBezTo>
                    <a:pt x="264533" y="10108"/>
                    <a:pt x="264629" y="10013"/>
                    <a:pt x="264759" y="10013"/>
                  </a:cubicBezTo>
                  <a:cubicBezTo>
                    <a:pt x="264836" y="10019"/>
                    <a:pt x="264912" y="10021"/>
                    <a:pt x="264988" y="10021"/>
                  </a:cubicBezTo>
                  <a:cubicBezTo>
                    <a:pt x="265598" y="10021"/>
                    <a:pt x="266193" y="9869"/>
                    <a:pt x="266807" y="9858"/>
                  </a:cubicBezTo>
                  <a:cubicBezTo>
                    <a:pt x="266882" y="9857"/>
                    <a:pt x="266956" y="9856"/>
                    <a:pt x="267030" y="9856"/>
                  </a:cubicBezTo>
                  <a:cubicBezTo>
                    <a:pt x="267109" y="9856"/>
                    <a:pt x="267188" y="9857"/>
                    <a:pt x="267266" y="9857"/>
                  </a:cubicBezTo>
                  <a:cubicBezTo>
                    <a:pt x="267612" y="9857"/>
                    <a:pt x="267957" y="9847"/>
                    <a:pt x="268296" y="9739"/>
                  </a:cubicBezTo>
                  <a:cubicBezTo>
                    <a:pt x="268361" y="9716"/>
                    <a:pt x="268433" y="9710"/>
                    <a:pt x="268505" y="9710"/>
                  </a:cubicBezTo>
                  <a:cubicBezTo>
                    <a:pt x="268578" y="9710"/>
                    <a:pt x="268653" y="9716"/>
                    <a:pt x="268724" y="9716"/>
                  </a:cubicBezTo>
                  <a:cubicBezTo>
                    <a:pt x="269189" y="9704"/>
                    <a:pt x="269665" y="9739"/>
                    <a:pt x="270129" y="9597"/>
                  </a:cubicBezTo>
                  <a:cubicBezTo>
                    <a:pt x="270210" y="9569"/>
                    <a:pt x="270296" y="9562"/>
                    <a:pt x="270384" y="9562"/>
                  </a:cubicBezTo>
                  <a:cubicBezTo>
                    <a:pt x="270489" y="9562"/>
                    <a:pt x="270597" y="9573"/>
                    <a:pt x="270701" y="9573"/>
                  </a:cubicBezTo>
                  <a:cubicBezTo>
                    <a:pt x="270939" y="9573"/>
                    <a:pt x="271177" y="9573"/>
                    <a:pt x="271403" y="9489"/>
                  </a:cubicBezTo>
                  <a:cubicBezTo>
                    <a:pt x="271534" y="9442"/>
                    <a:pt x="271689" y="9442"/>
                    <a:pt x="271820" y="9430"/>
                  </a:cubicBezTo>
                  <a:cubicBezTo>
                    <a:pt x="272534" y="9394"/>
                    <a:pt x="273237" y="9287"/>
                    <a:pt x="273939" y="9168"/>
                  </a:cubicBezTo>
                  <a:cubicBezTo>
                    <a:pt x="274451" y="9096"/>
                    <a:pt x="274963" y="9061"/>
                    <a:pt x="275487" y="9001"/>
                  </a:cubicBezTo>
                  <a:cubicBezTo>
                    <a:pt x="276047" y="8918"/>
                    <a:pt x="276606" y="8799"/>
                    <a:pt x="277166" y="8763"/>
                  </a:cubicBezTo>
                  <a:cubicBezTo>
                    <a:pt x="278023" y="8704"/>
                    <a:pt x="278845" y="8442"/>
                    <a:pt x="279702" y="8418"/>
                  </a:cubicBezTo>
                  <a:cubicBezTo>
                    <a:pt x="280071" y="8406"/>
                    <a:pt x="280440" y="8311"/>
                    <a:pt x="280821" y="8251"/>
                  </a:cubicBezTo>
                  <a:cubicBezTo>
                    <a:pt x="281607" y="8120"/>
                    <a:pt x="282405" y="7989"/>
                    <a:pt x="283190" y="7846"/>
                  </a:cubicBezTo>
                  <a:cubicBezTo>
                    <a:pt x="284012" y="7715"/>
                    <a:pt x="284822" y="7572"/>
                    <a:pt x="285643" y="7430"/>
                  </a:cubicBezTo>
                  <a:lnTo>
                    <a:pt x="285643" y="6429"/>
                  </a:lnTo>
                  <a:cubicBezTo>
                    <a:pt x="285476" y="6810"/>
                    <a:pt x="285191" y="6953"/>
                    <a:pt x="284762" y="7013"/>
                  </a:cubicBezTo>
                  <a:cubicBezTo>
                    <a:pt x="283690" y="7180"/>
                    <a:pt x="282607" y="7275"/>
                    <a:pt x="281547" y="7525"/>
                  </a:cubicBezTo>
                  <a:cubicBezTo>
                    <a:pt x="281119" y="7632"/>
                    <a:pt x="280666" y="7632"/>
                    <a:pt x="280226" y="7727"/>
                  </a:cubicBezTo>
                  <a:cubicBezTo>
                    <a:pt x="279368" y="7882"/>
                    <a:pt x="278487" y="7930"/>
                    <a:pt x="277630" y="8096"/>
                  </a:cubicBezTo>
                  <a:cubicBezTo>
                    <a:pt x="277154" y="8203"/>
                    <a:pt x="276654" y="8227"/>
                    <a:pt x="276154" y="8287"/>
                  </a:cubicBezTo>
                  <a:cubicBezTo>
                    <a:pt x="275642" y="8346"/>
                    <a:pt x="275118" y="8382"/>
                    <a:pt x="274606" y="8465"/>
                  </a:cubicBezTo>
                  <a:cubicBezTo>
                    <a:pt x="273951" y="8584"/>
                    <a:pt x="273296" y="8632"/>
                    <a:pt x="272653" y="8739"/>
                  </a:cubicBezTo>
                  <a:cubicBezTo>
                    <a:pt x="271975" y="8858"/>
                    <a:pt x="271272" y="8763"/>
                    <a:pt x="270605" y="8977"/>
                  </a:cubicBezTo>
                  <a:cubicBezTo>
                    <a:pt x="270528" y="9001"/>
                    <a:pt x="270448" y="9007"/>
                    <a:pt x="270366" y="9007"/>
                  </a:cubicBezTo>
                  <a:cubicBezTo>
                    <a:pt x="270284" y="9007"/>
                    <a:pt x="270201" y="9001"/>
                    <a:pt x="270117" y="9001"/>
                  </a:cubicBezTo>
                  <a:cubicBezTo>
                    <a:pt x="269832" y="9013"/>
                    <a:pt x="269546" y="8989"/>
                    <a:pt x="269272" y="9096"/>
                  </a:cubicBezTo>
                  <a:cubicBezTo>
                    <a:pt x="269218" y="9123"/>
                    <a:pt x="269165" y="9137"/>
                    <a:pt x="269111" y="9137"/>
                  </a:cubicBezTo>
                  <a:cubicBezTo>
                    <a:pt x="269093" y="9137"/>
                    <a:pt x="269076" y="9135"/>
                    <a:pt x="269058" y="9132"/>
                  </a:cubicBezTo>
                  <a:cubicBezTo>
                    <a:pt x="268938" y="9123"/>
                    <a:pt x="268818" y="9119"/>
                    <a:pt x="268699" y="9119"/>
                  </a:cubicBezTo>
                  <a:cubicBezTo>
                    <a:pt x="267915" y="9119"/>
                    <a:pt x="267142" y="9289"/>
                    <a:pt x="266355" y="9289"/>
                  </a:cubicBezTo>
                  <a:cubicBezTo>
                    <a:pt x="266311" y="9289"/>
                    <a:pt x="266268" y="9288"/>
                    <a:pt x="266224" y="9287"/>
                  </a:cubicBezTo>
                  <a:cubicBezTo>
                    <a:pt x="266172" y="9287"/>
                    <a:pt x="266119" y="9286"/>
                    <a:pt x="266067" y="9286"/>
                  </a:cubicBezTo>
                  <a:cubicBezTo>
                    <a:pt x="265858" y="9286"/>
                    <a:pt x="265650" y="9294"/>
                    <a:pt x="265450" y="9370"/>
                  </a:cubicBezTo>
                  <a:cubicBezTo>
                    <a:pt x="265391" y="9406"/>
                    <a:pt x="265307" y="9418"/>
                    <a:pt x="265248" y="9418"/>
                  </a:cubicBezTo>
                  <a:cubicBezTo>
                    <a:pt x="265130" y="9424"/>
                    <a:pt x="265031" y="9428"/>
                    <a:pt x="264947" y="9428"/>
                  </a:cubicBezTo>
                  <a:cubicBezTo>
                    <a:pt x="264522" y="9428"/>
                    <a:pt x="264498" y="9318"/>
                    <a:pt x="264498" y="8751"/>
                  </a:cubicBezTo>
                  <a:cubicBezTo>
                    <a:pt x="264498" y="7382"/>
                    <a:pt x="264498" y="6001"/>
                    <a:pt x="264498" y="4620"/>
                  </a:cubicBezTo>
                  <a:cubicBezTo>
                    <a:pt x="264498" y="4334"/>
                    <a:pt x="264498" y="4060"/>
                    <a:pt x="264402" y="3774"/>
                  </a:cubicBezTo>
                  <a:cubicBezTo>
                    <a:pt x="264355" y="3596"/>
                    <a:pt x="264355" y="3405"/>
                    <a:pt x="264355" y="3215"/>
                  </a:cubicBezTo>
                  <a:cubicBezTo>
                    <a:pt x="264355" y="2143"/>
                    <a:pt x="264355" y="1072"/>
                    <a:pt x="264355" y="0"/>
                  </a:cubicBezTo>
                  <a:lnTo>
                    <a:pt x="263497" y="0"/>
                  </a:lnTo>
                  <a:cubicBezTo>
                    <a:pt x="263497" y="453"/>
                    <a:pt x="263497" y="905"/>
                    <a:pt x="263509" y="1357"/>
                  </a:cubicBezTo>
                  <a:cubicBezTo>
                    <a:pt x="263509" y="1715"/>
                    <a:pt x="263486" y="2072"/>
                    <a:pt x="263605" y="2417"/>
                  </a:cubicBezTo>
                  <a:cubicBezTo>
                    <a:pt x="263664" y="2560"/>
                    <a:pt x="263640" y="2750"/>
                    <a:pt x="263640" y="2905"/>
                  </a:cubicBezTo>
                  <a:cubicBezTo>
                    <a:pt x="263640" y="4858"/>
                    <a:pt x="263652" y="6810"/>
                    <a:pt x="263652" y="8763"/>
                  </a:cubicBezTo>
                  <a:cubicBezTo>
                    <a:pt x="263652" y="8882"/>
                    <a:pt x="263640" y="9001"/>
                    <a:pt x="263640" y="9120"/>
                  </a:cubicBezTo>
                  <a:cubicBezTo>
                    <a:pt x="263640" y="9275"/>
                    <a:pt x="263569" y="9382"/>
                    <a:pt x="263414" y="9430"/>
                  </a:cubicBezTo>
                  <a:cubicBezTo>
                    <a:pt x="263205" y="9507"/>
                    <a:pt x="262995" y="9574"/>
                    <a:pt x="262767" y="9574"/>
                  </a:cubicBezTo>
                  <a:cubicBezTo>
                    <a:pt x="262748" y="9574"/>
                    <a:pt x="262730" y="9574"/>
                    <a:pt x="262712" y="9573"/>
                  </a:cubicBezTo>
                  <a:cubicBezTo>
                    <a:pt x="262600" y="9569"/>
                    <a:pt x="262489" y="9567"/>
                    <a:pt x="262378" y="9567"/>
                  </a:cubicBezTo>
                  <a:cubicBezTo>
                    <a:pt x="262156" y="9567"/>
                    <a:pt x="261934" y="9573"/>
                    <a:pt x="261711" y="9573"/>
                  </a:cubicBezTo>
                  <a:cubicBezTo>
                    <a:pt x="261366" y="9585"/>
                    <a:pt x="261009" y="9561"/>
                    <a:pt x="260664" y="9680"/>
                  </a:cubicBezTo>
                  <a:cubicBezTo>
                    <a:pt x="260563" y="9710"/>
                    <a:pt x="260455" y="9716"/>
                    <a:pt x="260347" y="9716"/>
                  </a:cubicBezTo>
                  <a:cubicBezTo>
                    <a:pt x="260274" y="9716"/>
                    <a:pt x="260201" y="9713"/>
                    <a:pt x="260129" y="9713"/>
                  </a:cubicBezTo>
                  <a:cubicBezTo>
                    <a:pt x="260093" y="9713"/>
                    <a:pt x="260057" y="9714"/>
                    <a:pt x="260021" y="9716"/>
                  </a:cubicBezTo>
                  <a:cubicBezTo>
                    <a:pt x="259425" y="9739"/>
                    <a:pt x="258842" y="9692"/>
                    <a:pt x="258247" y="9835"/>
                  </a:cubicBezTo>
                  <a:cubicBezTo>
                    <a:pt x="258109" y="9869"/>
                    <a:pt x="257966" y="9879"/>
                    <a:pt x="257820" y="9879"/>
                  </a:cubicBezTo>
                  <a:cubicBezTo>
                    <a:pt x="257611" y="9879"/>
                    <a:pt x="257397" y="9858"/>
                    <a:pt x="257187" y="9858"/>
                  </a:cubicBezTo>
                  <a:cubicBezTo>
                    <a:pt x="256878" y="9870"/>
                    <a:pt x="256568" y="9847"/>
                    <a:pt x="256270" y="9954"/>
                  </a:cubicBezTo>
                  <a:cubicBezTo>
                    <a:pt x="256143" y="9996"/>
                    <a:pt x="256003" y="10002"/>
                    <a:pt x="255869" y="10002"/>
                  </a:cubicBezTo>
                  <a:cubicBezTo>
                    <a:pt x="255815" y="10002"/>
                    <a:pt x="255762" y="10001"/>
                    <a:pt x="255711" y="10001"/>
                  </a:cubicBezTo>
                  <a:lnTo>
                    <a:pt x="253782" y="10001"/>
                  </a:lnTo>
                  <a:cubicBezTo>
                    <a:pt x="253282" y="10013"/>
                    <a:pt x="252794" y="10013"/>
                    <a:pt x="252294" y="10108"/>
                  </a:cubicBezTo>
                  <a:cubicBezTo>
                    <a:pt x="252103" y="10151"/>
                    <a:pt x="251903" y="10163"/>
                    <a:pt x="251701" y="10163"/>
                  </a:cubicBezTo>
                  <a:cubicBezTo>
                    <a:pt x="251449" y="10163"/>
                    <a:pt x="251193" y="10144"/>
                    <a:pt x="250948" y="10144"/>
                  </a:cubicBezTo>
                  <a:cubicBezTo>
                    <a:pt x="250615" y="10156"/>
                    <a:pt x="250281" y="10132"/>
                    <a:pt x="249960" y="10251"/>
                  </a:cubicBezTo>
                  <a:cubicBezTo>
                    <a:pt x="249861" y="10284"/>
                    <a:pt x="249754" y="10292"/>
                    <a:pt x="249646" y="10292"/>
                  </a:cubicBezTo>
                  <a:cubicBezTo>
                    <a:pt x="249560" y="10292"/>
                    <a:pt x="249473" y="10287"/>
                    <a:pt x="249389" y="10287"/>
                  </a:cubicBezTo>
                  <a:lnTo>
                    <a:pt x="247745" y="10287"/>
                  </a:lnTo>
                  <a:cubicBezTo>
                    <a:pt x="247691" y="10287"/>
                    <a:pt x="247637" y="10287"/>
                    <a:pt x="247582" y="10287"/>
                  </a:cubicBezTo>
                  <a:cubicBezTo>
                    <a:pt x="247336" y="10287"/>
                    <a:pt x="247084" y="10295"/>
                    <a:pt x="246841" y="10382"/>
                  </a:cubicBezTo>
                  <a:cubicBezTo>
                    <a:pt x="246733" y="10430"/>
                    <a:pt x="246602" y="10430"/>
                    <a:pt x="246483" y="10430"/>
                  </a:cubicBezTo>
                  <a:lnTo>
                    <a:pt x="244269" y="10430"/>
                  </a:lnTo>
                  <a:cubicBezTo>
                    <a:pt x="243864" y="10430"/>
                    <a:pt x="243816" y="10370"/>
                    <a:pt x="243793" y="9989"/>
                  </a:cubicBezTo>
                  <a:cubicBezTo>
                    <a:pt x="243793" y="9894"/>
                    <a:pt x="243793" y="9799"/>
                    <a:pt x="243793" y="9704"/>
                  </a:cubicBezTo>
                  <a:lnTo>
                    <a:pt x="243793" y="0"/>
                  </a:lnTo>
                  <a:lnTo>
                    <a:pt x="242935" y="0"/>
                  </a:lnTo>
                  <a:lnTo>
                    <a:pt x="242935" y="9704"/>
                  </a:lnTo>
                  <a:cubicBezTo>
                    <a:pt x="242935" y="10542"/>
                    <a:pt x="242976" y="10573"/>
                    <a:pt x="242281" y="10573"/>
                  </a:cubicBezTo>
                  <a:cubicBezTo>
                    <a:pt x="242226" y="10573"/>
                    <a:pt x="242166" y="10573"/>
                    <a:pt x="242102" y="10573"/>
                  </a:cubicBezTo>
                  <a:lnTo>
                    <a:pt x="239459" y="10573"/>
                  </a:lnTo>
                  <a:cubicBezTo>
                    <a:pt x="239320" y="10573"/>
                    <a:pt x="239180" y="10569"/>
                    <a:pt x="239039" y="10569"/>
                  </a:cubicBezTo>
                  <a:cubicBezTo>
                    <a:pt x="238758" y="10569"/>
                    <a:pt x="238474" y="10585"/>
                    <a:pt x="238197" y="10680"/>
                  </a:cubicBezTo>
                  <a:cubicBezTo>
                    <a:pt x="238111" y="10713"/>
                    <a:pt x="238017" y="10720"/>
                    <a:pt x="237923" y="10720"/>
                  </a:cubicBezTo>
                  <a:cubicBezTo>
                    <a:pt x="237847" y="10720"/>
                    <a:pt x="237771" y="10716"/>
                    <a:pt x="237697" y="10716"/>
                  </a:cubicBezTo>
                  <a:lnTo>
                    <a:pt x="235696" y="10716"/>
                  </a:lnTo>
                  <a:cubicBezTo>
                    <a:pt x="235640" y="10717"/>
                    <a:pt x="235584" y="10717"/>
                    <a:pt x="235528" y="10717"/>
                  </a:cubicBezTo>
                  <a:cubicBezTo>
                    <a:pt x="235390" y="10717"/>
                    <a:pt x="235252" y="10715"/>
                    <a:pt x="235115" y="10715"/>
                  </a:cubicBezTo>
                  <a:cubicBezTo>
                    <a:pt x="234791" y="10715"/>
                    <a:pt x="234470" y="10730"/>
                    <a:pt x="234149" y="10835"/>
                  </a:cubicBezTo>
                  <a:cubicBezTo>
                    <a:pt x="234081" y="10855"/>
                    <a:pt x="234010" y="10860"/>
                    <a:pt x="233937" y="10860"/>
                  </a:cubicBezTo>
                  <a:cubicBezTo>
                    <a:pt x="233868" y="10860"/>
                    <a:pt x="233798" y="10856"/>
                    <a:pt x="233729" y="10856"/>
                  </a:cubicBezTo>
                  <a:cubicBezTo>
                    <a:pt x="233702" y="10856"/>
                    <a:pt x="233675" y="10857"/>
                    <a:pt x="233648" y="10859"/>
                  </a:cubicBezTo>
                  <a:cubicBezTo>
                    <a:pt x="233508" y="10864"/>
                    <a:pt x="233367" y="10866"/>
                    <a:pt x="233227" y="10866"/>
                  </a:cubicBezTo>
                  <a:cubicBezTo>
                    <a:pt x="232921" y="10866"/>
                    <a:pt x="232616" y="10857"/>
                    <a:pt x="232311" y="10857"/>
                  </a:cubicBezTo>
                  <a:cubicBezTo>
                    <a:pt x="231835" y="10857"/>
                    <a:pt x="231361" y="10879"/>
                    <a:pt x="230886" y="10990"/>
                  </a:cubicBezTo>
                  <a:cubicBezTo>
                    <a:pt x="230790" y="11012"/>
                    <a:pt x="230690" y="11019"/>
                    <a:pt x="230589" y="11019"/>
                  </a:cubicBezTo>
                  <a:cubicBezTo>
                    <a:pt x="230427" y="11019"/>
                    <a:pt x="230262" y="11001"/>
                    <a:pt x="230100" y="11001"/>
                  </a:cubicBezTo>
                  <a:cubicBezTo>
                    <a:pt x="230033" y="11003"/>
                    <a:pt x="229966" y="11004"/>
                    <a:pt x="229899" y="11004"/>
                  </a:cubicBezTo>
                  <a:cubicBezTo>
                    <a:pt x="229828" y="11004"/>
                    <a:pt x="229756" y="11003"/>
                    <a:pt x="229685" y="11003"/>
                  </a:cubicBezTo>
                  <a:cubicBezTo>
                    <a:pt x="229372" y="11003"/>
                    <a:pt x="229061" y="11013"/>
                    <a:pt x="228755" y="11121"/>
                  </a:cubicBezTo>
                  <a:cubicBezTo>
                    <a:pt x="228672" y="11144"/>
                    <a:pt x="228576" y="11150"/>
                    <a:pt x="228478" y="11150"/>
                  </a:cubicBezTo>
                  <a:cubicBezTo>
                    <a:pt x="228380" y="11150"/>
                    <a:pt x="228279" y="11144"/>
                    <a:pt x="228183" y="11144"/>
                  </a:cubicBezTo>
                  <a:lnTo>
                    <a:pt x="224909" y="11144"/>
                  </a:lnTo>
                  <a:cubicBezTo>
                    <a:pt x="224862" y="11145"/>
                    <a:pt x="224814" y="11146"/>
                    <a:pt x="224766" y="11146"/>
                  </a:cubicBezTo>
                  <a:cubicBezTo>
                    <a:pt x="224597" y="11146"/>
                    <a:pt x="224428" y="11141"/>
                    <a:pt x="224260" y="11141"/>
                  </a:cubicBezTo>
                  <a:cubicBezTo>
                    <a:pt x="223930" y="11141"/>
                    <a:pt x="223602" y="11160"/>
                    <a:pt x="223278" y="11275"/>
                  </a:cubicBezTo>
                  <a:cubicBezTo>
                    <a:pt x="223248" y="11287"/>
                    <a:pt x="223216" y="11290"/>
                    <a:pt x="223181" y="11290"/>
                  </a:cubicBezTo>
                  <a:cubicBezTo>
                    <a:pt x="223147" y="11290"/>
                    <a:pt x="223111" y="11287"/>
                    <a:pt x="223076" y="11287"/>
                  </a:cubicBezTo>
                  <a:lnTo>
                    <a:pt x="220075" y="11287"/>
                  </a:lnTo>
                  <a:cubicBezTo>
                    <a:pt x="219730" y="11287"/>
                    <a:pt x="219659" y="11216"/>
                    <a:pt x="219659" y="10859"/>
                  </a:cubicBezTo>
                  <a:cubicBezTo>
                    <a:pt x="219647" y="10049"/>
                    <a:pt x="219659" y="9239"/>
                    <a:pt x="219647" y="8430"/>
                  </a:cubicBezTo>
                  <a:cubicBezTo>
                    <a:pt x="219647" y="8168"/>
                    <a:pt x="219647" y="7918"/>
                    <a:pt x="219575" y="7656"/>
                  </a:cubicBezTo>
                  <a:cubicBezTo>
                    <a:pt x="219516" y="7453"/>
                    <a:pt x="219516" y="7239"/>
                    <a:pt x="219516" y="7025"/>
                  </a:cubicBezTo>
                  <a:cubicBezTo>
                    <a:pt x="219504" y="6239"/>
                    <a:pt x="219516" y="5453"/>
                    <a:pt x="219504" y="4667"/>
                  </a:cubicBezTo>
                  <a:cubicBezTo>
                    <a:pt x="219504" y="4251"/>
                    <a:pt x="219540" y="3822"/>
                    <a:pt x="219397" y="3405"/>
                  </a:cubicBezTo>
                  <a:cubicBezTo>
                    <a:pt x="219337" y="3227"/>
                    <a:pt x="219373" y="3024"/>
                    <a:pt x="219373" y="2834"/>
                  </a:cubicBezTo>
                  <a:cubicBezTo>
                    <a:pt x="219361" y="2143"/>
                    <a:pt x="219361" y="1453"/>
                    <a:pt x="219361" y="762"/>
                  </a:cubicBezTo>
                  <a:cubicBezTo>
                    <a:pt x="219373" y="500"/>
                    <a:pt x="219349" y="238"/>
                    <a:pt x="219230" y="0"/>
                  </a:cubicBezTo>
                  <a:lnTo>
                    <a:pt x="218516" y="0"/>
                  </a:lnTo>
                  <a:cubicBezTo>
                    <a:pt x="218528" y="524"/>
                    <a:pt x="218480" y="1048"/>
                    <a:pt x="218635" y="1560"/>
                  </a:cubicBezTo>
                  <a:cubicBezTo>
                    <a:pt x="218694" y="1726"/>
                    <a:pt x="218658" y="1941"/>
                    <a:pt x="218658" y="2131"/>
                  </a:cubicBezTo>
                  <a:cubicBezTo>
                    <a:pt x="218658" y="2810"/>
                    <a:pt x="218658" y="3501"/>
                    <a:pt x="218658" y="4191"/>
                  </a:cubicBezTo>
                  <a:cubicBezTo>
                    <a:pt x="218658" y="4429"/>
                    <a:pt x="218670" y="4667"/>
                    <a:pt x="218730" y="4894"/>
                  </a:cubicBezTo>
                  <a:cubicBezTo>
                    <a:pt x="218789" y="5096"/>
                    <a:pt x="218789" y="5322"/>
                    <a:pt x="218789" y="5536"/>
                  </a:cubicBezTo>
                  <a:cubicBezTo>
                    <a:pt x="218801" y="6132"/>
                    <a:pt x="218801" y="6715"/>
                    <a:pt x="218801" y="7311"/>
                  </a:cubicBezTo>
                  <a:cubicBezTo>
                    <a:pt x="218801" y="7692"/>
                    <a:pt x="218766" y="8073"/>
                    <a:pt x="218909" y="8442"/>
                  </a:cubicBezTo>
                  <a:cubicBezTo>
                    <a:pt x="218944" y="8501"/>
                    <a:pt x="218932" y="8584"/>
                    <a:pt x="218932" y="8656"/>
                  </a:cubicBezTo>
                  <a:cubicBezTo>
                    <a:pt x="218944" y="9418"/>
                    <a:pt x="218944" y="10168"/>
                    <a:pt x="218932" y="10930"/>
                  </a:cubicBezTo>
                  <a:cubicBezTo>
                    <a:pt x="218932" y="11192"/>
                    <a:pt x="218849" y="11275"/>
                    <a:pt x="218587" y="11275"/>
                  </a:cubicBezTo>
                  <a:cubicBezTo>
                    <a:pt x="218420" y="11287"/>
                    <a:pt x="218254" y="11290"/>
                    <a:pt x="218087" y="11290"/>
                  </a:cubicBezTo>
                  <a:cubicBezTo>
                    <a:pt x="217920" y="11290"/>
                    <a:pt x="217754" y="11287"/>
                    <a:pt x="217587" y="11287"/>
                  </a:cubicBezTo>
                  <a:cubicBezTo>
                    <a:pt x="217518" y="11289"/>
                    <a:pt x="217449" y="11289"/>
                    <a:pt x="217379" y="11289"/>
                  </a:cubicBezTo>
                  <a:cubicBezTo>
                    <a:pt x="217306" y="11289"/>
                    <a:pt x="217232" y="11289"/>
                    <a:pt x="217158" y="11289"/>
                  </a:cubicBezTo>
                  <a:cubicBezTo>
                    <a:pt x="216832" y="11289"/>
                    <a:pt x="216504" y="11299"/>
                    <a:pt x="216182" y="11406"/>
                  </a:cubicBezTo>
                  <a:cubicBezTo>
                    <a:pt x="216105" y="11430"/>
                    <a:pt x="216021" y="11436"/>
                    <a:pt x="215936" y="11436"/>
                  </a:cubicBezTo>
                  <a:cubicBezTo>
                    <a:pt x="215852" y="11436"/>
                    <a:pt x="215765" y="11430"/>
                    <a:pt x="215682" y="11430"/>
                  </a:cubicBezTo>
                  <a:lnTo>
                    <a:pt x="213610" y="11430"/>
                  </a:lnTo>
                  <a:cubicBezTo>
                    <a:pt x="213313" y="11430"/>
                    <a:pt x="213003" y="11430"/>
                    <a:pt x="212693" y="11525"/>
                  </a:cubicBezTo>
                  <a:cubicBezTo>
                    <a:pt x="212527" y="11585"/>
                    <a:pt x="212324" y="11561"/>
                    <a:pt x="212134" y="11573"/>
                  </a:cubicBezTo>
                  <a:lnTo>
                    <a:pt x="210705" y="11573"/>
                  </a:lnTo>
                  <a:cubicBezTo>
                    <a:pt x="210419" y="11573"/>
                    <a:pt x="210146" y="11573"/>
                    <a:pt x="209860" y="11668"/>
                  </a:cubicBezTo>
                  <a:cubicBezTo>
                    <a:pt x="209693" y="11716"/>
                    <a:pt x="209491" y="11716"/>
                    <a:pt x="209300" y="11716"/>
                  </a:cubicBezTo>
                  <a:lnTo>
                    <a:pt x="208014" y="11716"/>
                  </a:lnTo>
                  <a:cubicBezTo>
                    <a:pt x="207933" y="11716"/>
                    <a:pt x="207851" y="11708"/>
                    <a:pt x="207769" y="11708"/>
                  </a:cubicBezTo>
                  <a:cubicBezTo>
                    <a:pt x="207708" y="11708"/>
                    <a:pt x="207647" y="11712"/>
                    <a:pt x="207586" y="11728"/>
                  </a:cubicBezTo>
                  <a:cubicBezTo>
                    <a:pt x="207026" y="11843"/>
                    <a:pt x="206462" y="11870"/>
                    <a:pt x="205894" y="11870"/>
                  </a:cubicBezTo>
                  <a:cubicBezTo>
                    <a:pt x="205403" y="11870"/>
                    <a:pt x="204909" y="11850"/>
                    <a:pt x="204415" y="11850"/>
                  </a:cubicBezTo>
                  <a:cubicBezTo>
                    <a:pt x="204241" y="11850"/>
                    <a:pt x="204068" y="11852"/>
                    <a:pt x="203895" y="11859"/>
                  </a:cubicBezTo>
                  <a:cubicBezTo>
                    <a:pt x="203466" y="11883"/>
                    <a:pt x="203049" y="11835"/>
                    <a:pt x="202621" y="11966"/>
                  </a:cubicBezTo>
                  <a:cubicBezTo>
                    <a:pt x="202534" y="11998"/>
                    <a:pt x="202440" y="12006"/>
                    <a:pt x="202342" y="12006"/>
                  </a:cubicBezTo>
                  <a:cubicBezTo>
                    <a:pt x="202253" y="12006"/>
                    <a:pt x="202160" y="12000"/>
                    <a:pt x="202069" y="12000"/>
                  </a:cubicBezTo>
                  <a:cubicBezTo>
                    <a:pt x="202042" y="12000"/>
                    <a:pt x="202016" y="12000"/>
                    <a:pt x="201990" y="12002"/>
                  </a:cubicBezTo>
                  <a:cubicBezTo>
                    <a:pt x="201871" y="12007"/>
                    <a:pt x="201751" y="12009"/>
                    <a:pt x="201632" y="12009"/>
                  </a:cubicBezTo>
                  <a:cubicBezTo>
                    <a:pt x="201373" y="12009"/>
                    <a:pt x="201113" y="12000"/>
                    <a:pt x="200855" y="12000"/>
                  </a:cubicBezTo>
                  <a:cubicBezTo>
                    <a:pt x="200451" y="12000"/>
                    <a:pt x="200050" y="12022"/>
                    <a:pt x="199656" y="12133"/>
                  </a:cubicBezTo>
                  <a:cubicBezTo>
                    <a:pt x="199608" y="12144"/>
                    <a:pt x="199561" y="12144"/>
                    <a:pt x="199513" y="12144"/>
                  </a:cubicBezTo>
                  <a:lnTo>
                    <a:pt x="196799" y="12144"/>
                  </a:lnTo>
                  <a:cubicBezTo>
                    <a:pt x="196453" y="12144"/>
                    <a:pt x="196382" y="12073"/>
                    <a:pt x="196382" y="11716"/>
                  </a:cubicBezTo>
                  <a:cubicBezTo>
                    <a:pt x="196370" y="10954"/>
                    <a:pt x="196382" y="10192"/>
                    <a:pt x="196370" y="9442"/>
                  </a:cubicBezTo>
                  <a:cubicBezTo>
                    <a:pt x="196370" y="9180"/>
                    <a:pt x="196370" y="8918"/>
                    <a:pt x="196299" y="8656"/>
                  </a:cubicBezTo>
                  <a:cubicBezTo>
                    <a:pt x="196239" y="8465"/>
                    <a:pt x="196239" y="8239"/>
                    <a:pt x="196239" y="8025"/>
                  </a:cubicBezTo>
                  <a:cubicBezTo>
                    <a:pt x="196227" y="7430"/>
                    <a:pt x="196239" y="6834"/>
                    <a:pt x="196227" y="6239"/>
                  </a:cubicBezTo>
                  <a:cubicBezTo>
                    <a:pt x="196227" y="5822"/>
                    <a:pt x="196263" y="5394"/>
                    <a:pt x="196120" y="4977"/>
                  </a:cubicBezTo>
                  <a:cubicBezTo>
                    <a:pt x="196072" y="4822"/>
                    <a:pt x="196096" y="4644"/>
                    <a:pt x="196096" y="4477"/>
                  </a:cubicBezTo>
                  <a:cubicBezTo>
                    <a:pt x="196084" y="3905"/>
                    <a:pt x="196096" y="3334"/>
                    <a:pt x="196084" y="2762"/>
                  </a:cubicBezTo>
                  <a:cubicBezTo>
                    <a:pt x="196084" y="2488"/>
                    <a:pt x="196096" y="2203"/>
                    <a:pt x="196001" y="1917"/>
                  </a:cubicBezTo>
                  <a:cubicBezTo>
                    <a:pt x="195941" y="1750"/>
                    <a:pt x="195953" y="1548"/>
                    <a:pt x="195953" y="1357"/>
                  </a:cubicBezTo>
                  <a:cubicBezTo>
                    <a:pt x="195953" y="905"/>
                    <a:pt x="195953" y="453"/>
                    <a:pt x="195953" y="0"/>
                  </a:cubicBezTo>
                  <a:lnTo>
                    <a:pt x="195239" y="0"/>
                  </a:lnTo>
                  <a:cubicBezTo>
                    <a:pt x="195239" y="595"/>
                    <a:pt x="195239" y="1191"/>
                    <a:pt x="195239" y="1786"/>
                  </a:cubicBezTo>
                  <a:cubicBezTo>
                    <a:pt x="195251" y="2262"/>
                    <a:pt x="195251" y="2727"/>
                    <a:pt x="195346" y="3203"/>
                  </a:cubicBezTo>
                  <a:cubicBezTo>
                    <a:pt x="195441" y="3631"/>
                    <a:pt x="195382" y="4096"/>
                    <a:pt x="195382" y="4548"/>
                  </a:cubicBezTo>
                  <a:cubicBezTo>
                    <a:pt x="195394" y="4882"/>
                    <a:pt x="195370" y="5215"/>
                    <a:pt x="195477" y="5536"/>
                  </a:cubicBezTo>
                  <a:cubicBezTo>
                    <a:pt x="195537" y="5715"/>
                    <a:pt x="195525" y="5917"/>
                    <a:pt x="195525" y="6108"/>
                  </a:cubicBezTo>
                  <a:cubicBezTo>
                    <a:pt x="195525" y="6810"/>
                    <a:pt x="195525" y="7525"/>
                    <a:pt x="195525" y="8239"/>
                  </a:cubicBezTo>
                  <a:cubicBezTo>
                    <a:pt x="195537" y="8763"/>
                    <a:pt x="195560" y="9275"/>
                    <a:pt x="195632" y="9799"/>
                  </a:cubicBezTo>
                  <a:cubicBezTo>
                    <a:pt x="195727" y="10525"/>
                    <a:pt x="195668" y="11263"/>
                    <a:pt x="195656" y="12002"/>
                  </a:cubicBezTo>
                  <a:cubicBezTo>
                    <a:pt x="195656" y="12168"/>
                    <a:pt x="195548" y="12264"/>
                    <a:pt x="195382" y="12275"/>
                  </a:cubicBezTo>
                  <a:cubicBezTo>
                    <a:pt x="195239" y="12287"/>
                    <a:pt x="195096" y="12287"/>
                    <a:pt x="194953" y="12287"/>
                  </a:cubicBezTo>
                  <a:cubicBezTo>
                    <a:pt x="194513" y="12299"/>
                    <a:pt x="194060" y="12287"/>
                    <a:pt x="193620" y="12394"/>
                  </a:cubicBezTo>
                  <a:cubicBezTo>
                    <a:pt x="193471" y="12430"/>
                    <a:pt x="193318" y="12440"/>
                    <a:pt x="193163" y="12440"/>
                  </a:cubicBezTo>
                  <a:cubicBezTo>
                    <a:pt x="192993" y="12440"/>
                    <a:pt x="192822" y="12429"/>
                    <a:pt x="192653" y="12429"/>
                  </a:cubicBezTo>
                  <a:cubicBezTo>
                    <a:pt x="192618" y="12429"/>
                    <a:pt x="192583" y="12429"/>
                    <a:pt x="192548" y="12430"/>
                  </a:cubicBezTo>
                  <a:cubicBezTo>
                    <a:pt x="192215" y="12442"/>
                    <a:pt x="191893" y="12418"/>
                    <a:pt x="191560" y="12525"/>
                  </a:cubicBezTo>
                  <a:cubicBezTo>
                    <a:pt x="191393" y="12585"/>
                    <a:pt x="191191" y="12561"/>
                    <a:pt x="191000" y="12573"/>
                  </a:cubicBezTo>
                  <a:cubicBezTo>
                    <a:pt x="190619" y="12573"/>
                    <a:pt x="190238" y="12568"/>
                    <a:pt x="189857" y="12568"/>
                  </a:cubicBezTo>
                  <a:cubicBezTo>
                    <a:pt x="189667" y="12568"/>
                    <a:pt x="189476" y="12569"/>
                    <a:pt x="189286" y="12573"/>
                  </a:cubicBezTo>
                  <a:cubicBezTo>
                    <a:pt x="189230" y="12574"/>
                    <a:pt x="189173" y="12575"/>
                    <a:pt x="189117" y="12575"/>
                  </a:cubicBezTo>
                  <a:cubicBezTo>
                    <a:pt x="188978" y="12575"/>
                    <a:pt x="188839" y="12572"/>
                    <a:pt x="188701" y="12572"/>
                  </a:cubicBezTo>
                  <a:cubicBezTo>
                    <a:pt x="188373" y="12572"/>
                    <a:pt x="188047" y="12588"/>
                    <a:pt x="187726" y="12692"/>
                  </a:cubicBezTo>
                  <a:cubicBezTo>
                    <a:pt x="187655" y="12716"/>
                    <a:pt x="187574" y="12722"/>
                    <a:pt x="187491" y="12722"/>
                  </a:cubicBezTo>
                  <a:cubicBezTo>
                    <a:pt x="187408" y="12722"/>
                    <a:pt x="187321" y="12716"/>
                    <a:pt x="187238" y="12716"/>
                  </a:cubicBezTo>
                  <a:lnTo>
                    <a:pt x="185309" y="12716"/>
                  </a:lnTo>
                  <a:cubicBezTo>
                    <a:pt x="185190" y="12716"/>
                    <a:pt x="185072" y="12714"/>
                    <a:pt x="184954" y="12714"/>
                  </a:cubicBezTo>
                  <a:cubicBezTo>
                    <a:pt x="184600" y="12714"/>
                    <a:pt x="184249" y="12728"/>
                    <a:pt x="183892" y="12835"/>
                  </a:cubicBezTo>
                  <a:cubicBezTo>
                    <a:pt x="183815" y="12859"/>
                    <a:pt x="183732" y="12866"/>
                    <a:pt x="183646" y="12866"/>
                  </a:cubicBezTo>
                  <a:cubicBezTo>
                    <a:pt x="183545" y="12866"/>
                    <a:pt x="183442" y="12857"/>
                    <a:pt x="183339" y="12857"/>
                  </a:cubicBezTo>
                  <a:cubicBezTo>
                    <a:pt x="183313" y="12857"/>
                    <a:pt x="183287" y="12857"/>
                    <a:pt x="183261" y="12859"/>
                  </a:cubicBezTo>
                  <a:cubicBezTo>
                    <a:pt x="183209" y="12859"/>
                    <a:pt x="183156" y="12858"/>
                    <a:pt x="183104" y="12858"/>
                  </a:cubicBezTo>
                  <a:cubicBezTo>
                    <a:pt x="182895" y="12858"/>
                    <a:pt x="182687" y="12866"/>
                    <a:pt x="182487" y="12942"/>
                  </a:cubicBezTo>
                  <a:cubicBezTo>
                    <a:pt x="182352" y="12994"/>
                    <a:pt x="182211" y="13003"/>
                    <a:pt x="182067" y="13003"/>
                  </a:cubicBezTo>
                  <a:cubicBezTo>
                    <a:pt x="181979" y="13003"/>
                    <a:pt x="181890" y="13000"/>
                    <a:pt x="181802" y="13000"/>
                  </a:cubicBezTo>
                  <a:cubicBezTo>
                    <a:pt x="181769" y="13000"/>
                    <a:pt x="181735" y="13000"/>
                    <a:pt x="181701" y="13002"/>
                  </a:cubicBezTo>
                  <a:cubicBezTo>
                    <a:pt x="181624" y="13005"/>
                    <a:pt x="181546" y="13006"/>
                    <a:pt x="181468" y="13006"/>
                  </a:cubicBezTo>
                  <a:cubicBezTo>
                    <a:pt x="181265" y="13006"/>
                    <a:pt x="181061" y="12998"/>
                    <a:pt x="180857" y="12998"/>
                  </a:cubicBezTo>
                  <a:cubicBezTo>
                    <a:pt x="180527" y="12998"/>
                    <a:pt x="180196" y="13018"/>
                    <a:pt x="179868" y="13121"/>
                  </a:cubicBezTo>
                  <a:cubicBezTo>
                    <a:pt x="179787" y="13148"/>
                    <a:pt x="179701" y="13155"/>
                    <a:pt x="179613" y="13155"/>
                  </a:cubicBezTo>
                  <a:cubicBezTo>
                    <a:pt x="179508" y="13155"/>
                    <a:pt x="179400" y="13145"/>
                    <a:pt x="179296" y="13145"/>
                  </a:cubicBezTo>
                  <a:lnTo>
                    <a:pt x="175308" y="13145"/>
                  </a:lnTo>
                  <a:cubicBezTo>
                    <a:pt x="175022" y="13145"/>
                    <a:pt x="174748" y="13180"/>
                    <a:pt x="174462" y="13228"/>
                  </a:cubicBezTo>
                  <a:cubicBezTo>
                    <a:pt x="174139" y="13283"/>
                    <a:pt x="173813" y="13300"/>
                    <a:pt x="173485" y="13300"/>
                  </a:cubicBezTo>
                  <a:cubicBezTo>
                    <a:pt x="173102" y="13300"/>
                    <a:pt x="172717" y="13276"/>
                    <a:pt x="172331" y="13264"/>
                  </a:cubicBezTo>
                  <a:cubicBezTo>
                    <a:pt x="172188" y="13252"/>
                    <a:pt x="172117" y="13145"/>
                    <a:pt x="172117" y="13014"/>
                  </a:cubicBezTo>
                  <a:cubicBezTo>
                    <a:pt x="172117" y="12430"/>
                    <a:pt x="171879" y="11859"/>
                    <a:pt x="171962" y="11251"/>
                  </a:cubicBezTo>
                  <a:cubicBezTo>
                    <a:pt x="171962" y="11204"/>
                    <a:pt x="171962" y="11156"/>
                    <a:pt x="171950" y="11109"/>
                  </a:cubicBezTo>
                  <a:cubicBezTo>
                    <a:pt x="171760" y="10442"/>
                    <a:pt x="171915" y="9727"/>
                    <a:pt x="171795" y="9061"/>
                  </a:cubicBezTo>
                  <a:cubicBezTo>
                    <a:pt x="171629" y="8144"/>
                    <a:pt x="171712" y="7215"/>
                    <a:pt x="171676" y="6298"/>
                  </a:cubicBezTo>
                  <a:cubicBezTo>
                    <a:pt x="171665" y="5965"/>
                    <a:pt x="171676" y="5644"/>
                    <a:pt x="171569" y="5310"/>
                  </a:cubicBezTo>
                  <a:cubicBezTo>
                    <a:pt x="171510" y="5096"/>
                    <a:pt x="171534" y="4846"/>
                    <a:pt x="171534" y="4608"/>
                  </a:cubicBezTo>
                  <a:cubicBezTo>
                    <a:pt x="171510" y="4036"/>
                    <a:pt x="171569" y="3465"/>
                    <a:pt x="171414" y="2905"/>
                  </a:cubicBezTo>
                  <a:cubicBezTo>
                    <a:pt x="171343" y="2691"/>
                    <a:pt x="171391" y="2429"/>
                    <a:pt x="171391" y="2191"/>
                  </a:cubicBezTo>
                  <a:cubicBezTo>
                    <a:pt x="171379" y="1465"/>
                    <a:pt x="171426" y="726"/>
                    <a:pt x="171248" y="0"/>
                  </a:cubicBezTo>
                  <a:lnTo>
                    <a:pt x="170533" y="0"/>
                  </a:lnTo>
                  <a:cubicBezTo>
                    <a:pt x="170533" y="357"/>
                    <a:pt x="170533" y="714"/>
                    <a:pt x="170533" y="1072"/>
                  </a:cubicBezTo>
                  <a:cubicBezTo>
                    <a:pt x="170533" y="1215"/>
                    <a:pt x="170510" y="1369"/>
                    <a:pt x="170557" y="1500"/>
                  </a:cubicBezTo>
                  <a:cubicBezTo>
                    <a:pt x="170724" y="1988"/>
                    <a:pt x="170664" y="2488"/>
                    <a:pt x="170676" y="2989"/>
                  </a:cubicBezTo>
                  <a:cubicBezTo>
                    <a:pt x="170688" y="3441"/>
                    <a:pt x="170641" y="3882"/>
                    <a:pt x="170783" y="4334"/>
                  </a:cubicBezTo>
                  <a:cubicBezTo>
                    <a:pt x="170843" y="4501"/>
                    <a:pt x="170807" y="4703"/>
                    <a:pt x="170819" y="4894"/>
                  </a:cubicBezTo>
                  <a:cubicBezTo>
                    <a:pt x="170843" y="5656"/>
                    <a:pt x="170772" y="6406"/>
                    <a:pt x="170938" y="7168"/>
                  </a:cubicBezTo>
                  <a:cubicBezTo>
                    <a:pt x="171033" y="7572"/>
                    <a:pt x="170962" y="8025"/>
                    <a:pt x="170962" y="8454"/>
                  </a:cubicBezTo>
                  <a:cubicBezTo>
                    <a:pt x="170962" y="8835"/>
                    <a:pt x="170938" y="9204"/>
                    <a:pt x="171069" y="9585"/>
                  </a:cubicBezTo>
                  <a:cubicBezTo>
                    <a:pt x="171117" y="9704"/>
                    <a:pt x="171093" y="9858"/>
                    <a:pt x="171105" y="10001"/>
                  </a:cubicBezTo>
                  <a:cubicBezTo>
                    <a:pt x="171117" y="10573"/>
                    <a:pt x="171105" y="11132"/>
                    <a:pt x="171224" y="11704"/>
                  </a:cubicBezTo>
                  <a:cubicBezTo>
                    <a:pt x="171319" y="12156"/>
                    <a:pt x="171224" y="12645"/>
                    <a:pt x="171367" y="13109"/>
                  </a:cubicBezTo>
                  <a:cubicBezTo>
                    <a:pt x="171413" y="13258"/>
                    <a:pt x="171304" y="13407"/>
                    <a:pt x="171157" y="13407"/>
                  </a:cubicBezTo>
                  <a:cubicBezTo>
                    <a:pt x="171152" y="13407"/>
                    <a:pt x="171146" y="13407"/>
                    <a:pt x="171141" y="13407"/>
                  </a:cubicBezTo>
                  <a:cubicBezTo>
                    <a:pt x="171120" y="13406"/>
                    <a:pt x="171100" y="13406"/>
                    <a:pt x="171080" y="13406"/>
                  </a:cubicBezTo>
                  <a:cubicBezTo>
                    <a:pt x="170435" y="13406"/>
                    <a:pt x="169811" y="13585"/>
                    <a:pt x="169164" y="13585"/>
                  </a:cubicBezTo>
                  <a:cubicBezTo>
                    <a:pt x="167045" y="13573"/>
                    <a:pt x="164926" y="13570"/>
                    <a:pt x="162806" y="13570"/>
                  </a:cubicBezTo>
                  <a:cubicBezTo>
                    <a:pt x="160687" y="13570"/>
                    <a:pt x="158568" y="13573"/>
                    <a:pt x="156448" y="13573"/>
                  </a:cubicBezTo>
                  <a:cubicBezTo>
                    <a:pt x="156391" y="13573"/>
                    <a:pt x="156333" y="13574"/>
                    <a:pt x="156275" y="13574"/>
                  </a:cubicBezTo>
                  <a:cubicBezTo>
                    <a:pt x="155984" y="13574"/>
                    <a:pt x="155686" y="13565"/>
                    <a:pt x="155389" y="13466"/>
                  </a:cubicBezTo>
                  <a:cubicBezTo>
                    <a:pt x="155270" y="13433"/>
                    <a:pt x="155140" y="13426"/>
                    <a:pt x="155007" y="13426"/>
                  </a:cubicBezTo>
                  <a:cubicBezTo>
                    <a:pt x="154900" y="13426"/>
                    <a:pt x="154792" y="13430"/>
                    <a:pt x="154686" y="13430"/>
                  </a:cubicBezTo>
                  <a:lnTo>
                    <a:pt x="146900" y="13430"/>
                  </a:lnTo>
                  <a:cubicBezTo>
                    <a:pt x="146855" y="13430"/>
                    <a:pt x="146812" y="13430"/>
                    <a:pt x="146772" y="13430"/>
                  </a:cubicBezTo>
                  <a:cubicBezTo>
                    <a:pt x="146102" y="13430"/>
                    <a:pt x="146102" y="13409"/>
                    <a:pt x="146102" y="12656"/>
                  </a:cubicBezTo>
                  <a:cubicBezTo>
                    <a:pt x="146102" y="12418"/>
                    <a:pt x="146114" y="12180"/>
                    <a:pt x="146018" y="11954"/>
                  </a:cubicBezTo>
                  <a:cubicBezTo>
                    <a:pt x="145923" y="11704"/>
                    <a:pt x="145971" y="11442"/>
                    <a:pt x="145971" y="11180"/>
                  </a:cubicBezTo>
                  <a:cubicBezTo>
                    <a:pt x="145947" y="10609"/>
                    <a:pt x="145995" y="10037"/>
                    <a:pt x="145852" y="9477"/>
                  </a:cubicBezTo>
                  <a:cubicBezTo>
                    <a:pt x="145768" y="9192"/>
                    <a:pt x="145828" y="8858"/>
                    <a:pt x="145816" y="8549"/>
                  </a:cubicBezTo>
                  <a:cubicBezTo>
                    <a:pt x="145816" y="8180"/>
                    <a:pt x="145840" y="7799"/>
                    <a:pt x="145709" y="7418"/>
                  </a:cubicBezTo>
                  <a:cubicBezTo>
                    <a:pt x="145649" y="7251"/>
                    <a:pt x="145685" y="7049"/>
                    <a:pt x="145685" y="6858"/>
                  </a:cubicBezTo>
                  <a:cubicBezTo>
                    <a:pt x="145673" y="6596"/>
                    <a:pt x="145685" y="6334"/>
                    <a:pt x="145590" y="6084"/>
                  </a:cubicBezTo>
                  <a:cubicBezTo>
                    <a:pt x="145554" y="6001"/>
                    <a:pt x="145542" y="5894"/>
                    <a:pt x="145542" y="5798"/>
                  </a:cubicBezTo>
                  <a:cubicBezTo>
                    <a:pt x="145530" y="5286"/>
                    <a:pt x="145578" y="4751"/>
                    <a:pt x="145399" y="4251"/>
                  </a:cubicBezTo>
                  <a:cubicBezTo>
                    <a:pt x="145447" y="3108"/>
                    <a:pt x="145161" y="1977"/>
                    <a:pt x="145245" y="834"/>
                  </a:cubicBezTo>
                  <a:cubicBezTo>
                    <a:pt x="145268" y="548"/>
                    <a:pt x="145256" y="262"/>
                    <a:pt x="145114" y="12"/>
                  </a:cubicBezTo>
                  <a:lnTo>
                    <a:pt x="144399" y="12"/>
                  </a:lnTo>
                  <a:cubicBezTo>
                    <a:pt x="144518" y="369"/>
                    <a:pt x="144554" y="750"/>
                    <a:pt x="144542" y="1131"/>
                  </a:cubicBezTo>
                  <a:cubicBezTo>
                    <a:pt x="144530" y="1512"/>
                    <a:pt x="144542" y="1893"/>
                    <a:pt x="144542" y="2274"/>
                  </a:cubicBezTo>
                  <a:cubicBezTo>
                    <a:pt x="144542" y="2608"/>
                    <a:pt x="144506" y="2941"/>
                    <a:pt x="144649" y="3250"/>
                  </a:cubicBezTo>
                  <a:cubicBezTo>
                    <a:pt x="144661" y="3298"/>
                    <a:pt x="144673" y="3346"/>
                    <a:pt x="144673" y="3393"/>
                  </a:cubicBezTo>
                  <a:cubicBezTo>
                    <a:pt x="144614" y="4155"/>
                    <a:pt x="144780" y="4905"/>
                    <a:pt x="144840" y="5656"/>
                  </a:cubicBezTo>
                  <a:cubicBezTo>
                    <a:pt x="144887" y="6418"/>
                    <a:pt x="144935" y="7168"/>
                    <a:pt x="145006" y="7930"/>
                  </a:cubicBezTo>
                  <a:cubicBezTo>
                    <a:pt x="145054" y="8418"/>
                    <a:pt x="145102" y="8918"/>
                    <a:pt x="145114" y="9406"/>
                  </a:cubicBezTo>
                  <a:cubicBezTo>
                    <a:pt x="145125" y="9739"/>
                    <a:pt x="145102" y="10073"/>
                    <a:pt x="145209" y="10394"/>
                  </a:cubicBezTo>
                  <a:cubicBezTo>
                    <a:pt x="145268" y="10597"/>
                    <a:pt x="145245" y="10823"/>
                    <a:pt x="145256" y="11037"/>
                  </a:cubicBezTo>
                  <a:cubicBezTo>
                    <a:pt x="145280" y="11621"/>
                    <a:pt x="145173" y="12228"/>
                    <a:pt x="145387" y="12799"/>
                  </a:cubicBezTo>
                  <a:cubicBezTo>
                    <a:pt x="145399" y="12847"/>
                    <a:pt x="145387" y="12895"/>
                    <a:pt x="145387" y="12942"/>
                  </a:cubicBezTo>
                  <a:cubicBezTo>
                    <a:pt x="145387" y="13145"/>
                    <a:pt x="145292" y="13264"/>
                    <a:pt x="145102" y="13287"/>
                  </a:cubicBezTo>
                  <a:lnTo>
                    <a:pt x="143387" y="13287"/>
                  </a:lnTo>
                  <a:cubicBezTo>
                    <a:pt x="143340" y="13287"/>
                    <a:pt x="143292" y="13290"/>
                    <a:pt x="143246" y="13290"/>
                  </a:cubicBezTo>
                  <a:cubicBezTo>
                    <a:pt x="143200" y="13290"/>
                    <a:pt x="143155" y="13287"/>
                    <a:pt x="143113" y="13276"/>
                  </a:cubicBezTo>
                  <a:cubicBezTo>
                    <a:pt x="142735" y="13163"/>
                    <a:pt x="142353" y="13142"/>
                    <a:pt x="141969" y="13142"/>
                  </a:cubicBezTo>
                  <a:cubicBezTo>
                    <a:pt x="141753" y="13142"/>
                    <a:pt x="141537" y="13149"/>
                    <a:pt x="141321" y="13149"/>
                  </a:cubicBezTo>
                  <a:cubicBezTo>
                    <a:pt x="141232" y="13149"/>
                    <a:pt x="141143" y="13148"/>
                    <a:pt x="141054" y="13145"/>
                  </a:cubicBezTo>
                  <a:cubicBezTo>
                    <a:pt x="140992" y="13143"/>
                    <a:pt x="140931" y="13142"/>
                    <a:pt x="140870" y="13142"/>
                  </a:cubicBezTo>
                  <a:cubicBezTo>
                    <a:pt x="140788" y="13142"/>
                    <a:pt x="140707" y="13143"/>
                    <a:pt x="140625" y="13143"/>
                  </a:cubicBezTo>
                  <a:cubicBezTo>
                    <a:pt x="140340" y="13143"/>
                    <a:pt x="140057" y="13133"/>
                    <a:pt x="139780" y="13037"/>
                  </a:cubicBezTo>
                  <a:cubicBezTo>
                    <a:pt x="139700" y="13004"/>
                    <a:pt x="139610" y="12997"/>
                    <a:pt x="139517" y="12997"/>
                  </a:cubicBezTo>
                  <a:cubicBezTo>
                    <a:pt x="139442" y="12997"/>
                    <a:pt x="139365" y="13002"/>
                    <a:pt x="139291" y="13002"/>
                  </a:cubicBezTo>
                  <a:lnTo>
                    <a:pt x="137291" y="13002"/>
                  </a:lnTo>
                  <a:cubicBezTo>
                    <a:pt x="137183" y="13002"/>
                    <a:pt x="137075" y="13003"/>
                    <a:pt x="136968" y="13003"/>
                  </a:cubicBezTo>
                  <a:cubicBezTo>
                    <a:pt x="136671" y="13003"/>
                    <a:pt x="136377" y="12991"/>
                    <a:pt x="136089" y="12895"/>
                  </a:cubicBezTo>
                  <a:cubicBezTo>
                    <a:pt x="135989" y="12861"/>
                    <a:pt x="135883" y="12854"/>
                    <a:pt x="135775" y="12854"/>
                  </a:cubicBezTo>
                  <a:cubicBezTo>
                    <a:pt x="135689" y="12854"/>
                    <a:pt x="135602" y="12859"/>
                    <a:pt x="135517" y="12859"/>
                  </a:cubicBezTo>
                  <a:cubicBezTo>
                    <a:pt x="135009" y="12859"/>
                    <a:pt x="134501" y="12864"/>
                    <a:pt x="133997" y="12864"/>
                  </a:cubicBezTo>
                  <a:cubicBezTo>
                    <a:pt x="133744" y="12864"/>
                    <a:pt x="133493" y="12863"/>
                    <a:pt x="133243" y="12859"/>
                  </a:cubicBezTo>
                  <a:cubicBezTo>
                    <a:pt x="133169" y="12857"/>
                    <a:pt x="133094" y="12857"/>
                    <a:pt x="133020" y="12857"/>
                  </a:cubicBezTo>
                  <a:cubicBezTo>
                    <a:pt x="132942" y="12857"/>
                    <a:pt x="132863" y="12857"/>
                    <a:pt x="132784" y="12857"/>
                  </a:cubicBezTo>
                  <a:cubicBezTo>
                    <a:pt x="132438" y="12857"/>
                    <a:pt x="132094" y="12847"/>
                    <a:pt x="131755" y="12740"/>
                  </a:cubicBezTo>
                  <a:cubicBezTo>
                    <a:pt x="131677" y="12716"/>
                    <a:pt x="131594" y="12710"/>
                    <a:pt x="131509" y="12710"/>
                  </a:cubicBezTo>
                  <a:cubicBezTo>
                    <a:pt x="131424" y="12710"/>
                    <a:pt x="131338" y="12716"/>
                    <a:pt x="131255" y="12716"/>
                  </a:cubicBezTo>
                  <a:lnTo>
                    <a:pt x="129397" y="12716"/>
                  </a:lnTo>
                  <a:cubicBezTo>
                    <a:pt x="129345" y="12716"/>
                    <a:pt x="129293" y="12716"/>
                    <a:pt x="129240" y="12716"/>
                  </a:cubicBezTo>
                  <a:cubicBezTo>
                    <a:pt x="129031" y="12716"/>
                    <a:pt x="128823" y="12709"/>
                    <a:pt x="128623" y="12633"/>
                  </a:cubicBezTo>
                  <a:cubicBezTo>
                    <a:pt x="128494" y="12578"/>
                    <a:pt x="128361" y="12567"/>
                    <a:pt x="128226" y="12567"/>
                  </a:cubicBezTo>
                  <a:cubicBezTo>
                    <a:pt x="128125" y="12567"/>
                    <a:pt x="128023" y="12573"/>
                    <a:pt x="127921" y="12573"/>
                  </a:cubicBezTo>
                  <a:cubicBezTo>
                    <a:pt x="127064" y="12573"/>
                    <a:pt x="126206" y="12565"/>
                    <a:pt x="125349" y="12565"/>
                  </a:cubicBezTo>
                  <a:cubicBezTo>
                    <a:pt x="124706" y="12565"/>
                    <a:pt x="124063" y="12570"/>
                    <a:pt x="123420" y="12585"/>
                  </a:cubicBezTo>
                  <a:cubicBezTo>
                    <a:pt x="123402" y="12585"/>
                    <a:pt x="123384" y="12585"/>
                    <a:pt x="123365" y="12585"/>
                  </a:cubicBezTo>
                  <a:cubicBezTo>
                    <a:pt x="122778" y="12585"/>
                    <a:pt x="122209" y="12416"/>
                    <a:pt x="121623" y="12416"/>
                  </a:cubicBezTo>
                  <a:cubicBezTo>
                    <a:pt x="121587" y="12416"/>
                    <a:pt x="121551" y="12417"/>
                    <a:pt x="121515" y="12418"/>
                  </a:cubicBezTo>
                  <a:cubicBezTo>
                    <a:pt x="121384" y="12418"/>
                    <a:pt x="121289" y="12323"/>
                    <a:pt x="121277" y="12192"/>
                  </a:cubicBezTo>
                  <a:cubicBezTo>
                    <a:pt x="121265" y="11978"/>
                    <a:pt x="121265" y="11763"/>
                    <a:pt x="121265" y="11549"/>
                  </a:cubicBezTo>
                  <a:cubicBezTo>
                    <a:pt x="121253" y="8739"/>
                    <a:pt x="121253" y="5929"/>
                    <a:pt x="121253" y="3131"/>
                  </a:cubicBezTo>
                  <a:cubicBezTo>
                    <a:pt x="121253" y="2750"/>
                    <a:pt x="121277" y="2369"/>
                    <a:pt x="121146" y="2000"/>
                  </a:cubicBezTo>
                  <a:cubicBezTo>
                    <a:pt x="121099" y="1846"/>
                    <a:pt x="121122" y="1667"/>
                    <a:pt x="121122" y="1500"/>
                  </a:cubicBezTo>
                  <a:cubicBezTo>
                    <a:pt x="121122" y="1000"/>
                    <a:pt x="121122" y="500"/>
                    <a:pt x="121122" y="0"/>
                  </a:cubicBezTo>
                  <a:lnTo>
                    <a:pt x="120408" y="0"/>
                  </a:lnTo>
                  <a:cubicBezTo>
                    <a:pt x="120408" y="595"/>
                    <a:pt x="120408" y="1191"/>
                    <a:pt x="120408" y="1786"/>
                  </a:cubicBezTo>
                  <a:cubicBezTo>
                    <a:pt x="120408" y="2262"/>
                    <a:pt x="120372" y="2739"/>
                    <a:pt x="120527" y="3203"/>
                  </a:cubicBezTo>
                  <a:cubicBezTo>
                    <a:pt x="120575" y="3370"/>
                    <a:pt x="120551" y="3572"/>
                    <a:pt x="120551" y="3762"/>
                  </a:cubicBezTo>
                  <a:cubicBezTo>
                    <a:pt x="120551" y="6406"/>
                    <a:pt x="120551" y="9037"/>
                    <a:pt x="120551" y="11680"/>
                  </a:cubicBezTo>
                  <a:cubicBezTo>
                    <a:pt x="120551" y="11823"/>
                    <a:pt x="120551" y="11966"/>
                    <a:pt x="120539" y="12109"/>
                  </a:cubicBezTo>
                  <a:cubicBezTo>
                    <a:pt x="120527" y="12323"/>
                    <a:pt x="120444" y="12418"/>
                    <a:pt x="120230" y="12418"/>
                  </a:cubicBezTo>
                  <a:cubicBezTo>
                    <a:pt x="120196" y="12418"/>
                    <a:pt x="120163" y="12417"/>
                    <a:pt x="120129" y="12417"/>
                  </a:cubicBezTo>
                  <a:cubicBezTo>
                    <a:pt x="119884" y="12417"/>
                    <a:pt x="119637" y="12435"/>
                    <a:pt x="119388" y="12435"/>
                  </a:cubicBezTo>
                  <a:cubicBezTo>
                    <a:pt x="119126" y="12435"/>
                    <a:pt x="118862" y="12415"/>
                    <a:pt x="118598" y="12335"/>
                  </a:cubicBezTo>
                  <a:cubicBezTo>
                    <a:pt x="118420" y="12287"/>
                    <a:pt x="118229" y="12299"/>
                    <a:pt x="118039" y="12287"/>
                  </a:cubicBezTo>
                  <a:lnTo>
                    <a:pt x="116539" y="12287"/>
                  </a:lnTo>
                  <a:cubicBezTo>
                    <a:pt x="116491" y="12287"/>
                    <a:pt x="116443" y="12288"/>
                    <a:pt x="116396" y="12288"/>
                  </a:cubicBezTo>
                  <a:cubicBezTo>
                    <a:pt x="116182" y="12288"/>
                    <a:pt x="115969" y="12280"/>
                    <a:pt x="115765" y="12192"/>
                  </a:cubicBezTo>
                  <a:cubicBezTo>
                    <a:pt x="115697" y="12173"/>
                    <a:pt x="115621" y="12153"/>
                    <a:pt x="115543" y="12153"/>
                  </a:cubicBezTo>
                  <a:cubicBezTo>
                    <a:pt x="115526" y="12153"/>
                    <a:pt x="115508" y="12154"/>
                    <a:pt x="115491" y="12156"/>
                  </a:cubicBezTo>
                  <a:cubicBezTo>
                    <a:pt x="115384" y="12162"/>
                    <a:pt x="115277" y="12165"/>
                    <a:pt x="115171" y="12165"/>
                  </a:cubicBezTo>
                  <a:cubicBezTo>
                    <a:pt x="114288" y="12165"/>
                    <a:pt x="113416" y="11990"/>
                    <a:pt x="112534" y="11990"/>
                  </a:cubicBezTo>
                  <a:cubicBezTo>
                    <a:pt x="112408" y="11990"/>
                    <a:pt x="112283" y="11994"/>
                    <a:pt x="112157" y="12002"/>
                  </a:cubicBezTo>
                  <a:cubicBezTo>
                    <a:pt x="112100" y="12004"/>
                    <a:pt x="112043" y="12005"/>
                    <a:pt x="111986" y="12005"/>
                  </a:cubicBezTo>
                  <a:cubicBezTo>
                    <a:pt x="111757" y="12005"/>
                    <a:pt x="111531" y="11983"/>
                    <a:pt x="111312" y="11906"/>
                  </a:cubicBezTo>
                  <a:cubicBezTo>
                    <a:pt x="111157" y="11859"/>
                    <a:pt x="110978" y="11859"/>
                    <a:pt x="110812" y="11859"/>
                  </a:cubicBezTo>
                  <a:lnTo>
                    <a:pt x="109466" y="11859"/>
                  </a:lnTo>
                  <a:cubicBezTo>
                    <a:pt x="109385" y="11859"/>
                    <a:pt x="109299" y="11866"/>
                    <a:pt x="109216" y="11866"/>
                  </a:cubicBezTo>
                  <a:cubicBezTo>
                    <a:pt x="109154" y="11866"/>
                    <a:pt x="109094" y="11862"/>
                    <a:pt x="109038" y="11847"/>
                  </a:cubicBezTo>
                  <a:cubicBezTo>
                    <a:pt x="108558" y="11731"/>
                    <a:pt x="108075" y="11705"/>
                    <a:pt x="107590" y="11705"/>
                  </a:cubicBezTo>
                  <a:cubicBezTo>
                    <a:pt x="107201" y="11705"/>
                    <a:pt x="106812" y="11722"/>
                    <a:pt x="106422" y="11722"/>
                  </a:cubicBezTo>
                  <a:cubicBezTo>
                    <a:pt x="106297" y="11722"/>
                    <a:pt x="106173" y="11720"/>
                    <a:pt x="106049" y="11716"/>
                  </a:cubicBezTo>
                  <a:cubicBezTo>
                    <a:pt x="105886" y="11712"/>
                    <a:pt x="105722" y="11711"/>
                    <a:pt x="105557" y="11711"/>
                  </a:cubicBezTo>
                  <a:cubicBezTo>
                    <a:pt x="105228" y="11711"/>
                    <a:pt x="104894" y="11716"/>
                    <a:pt x="104561" y="11716"/>
                  </a:cubicBezTo>
                  <a:cubicBezTo>
                    <a:pt x="104228" y="11704"/>
                    <a:pt x="103894" y="11716"/>
                    <a:pt x="103573" y="11609"/>
                  </a:cubicBezTo>
                  <a:cubicBezTo>
                    <a:pt x="103460" y="11576"/>
                    <a:pt x="103340" y="11568"/>
                    <a:pt x="103219" y="11568"/>
                  </a:cubicBezTo>
                  <a:cubicBezTo>
                    <a:pt x="103123" y="11568"/>
                    <a:pt x="103025" y="11573"/>
                    <a:pt x="102930" y="11573"/>
                  </a:cubicBezTo>
                  <a:lnTo>
                    <a:pt x="99084" y="11573"/>
                  </a:lnTo>
                  <a:cubicBezTo>
                    <a:pt x="98894" y="11573"/>
                    <a:pt x="98703" y="11561"/>
                    <a:pt x="98513" y="11549"/>
                  </a:cubicBezTo>
                  <a:cubicBezTo>
                    <a:pt x="98382" y="11537"/>
                    <a:pt x="98298" y="11454"/>
                    <a:pt x="98286" y="11323"/>
                  </a:cubicBezTo>
                  <a:cubicBezTo>
                    <a:pt x="98262" y="11180"/>
                    <a:pt x="98262" y="11037"/>
                    <a:pt x="98262" y="10894"/>
                  </a:cubicBezTo>
                  <a:cubicBezTo>
                    <a:pt x="98262" y="10347"/>
                    <a:pt x="98262" y="9799"/>
                    <a:pt x="98262" y="9251"/>
                  </a:cubicBezTo>
                  <a:cubicBezTo>
                    <a:pt x="98262" y="8870"/>
                    <a:pt x="98286" y="8501"/>
                    <a:pt x="98155" y="8120"/>
                  </a:cubicBezTo>
                  <a:cubicBezTo>
                    <a:pt x="98096" y="7953"/>
                    <a:pt x="98120" y="7751"/>
                    <a:pt x="98120" y="7561"/>
                  </a:cubicBezTo>
                  <a:lnTo>
                    <a:pt x="98120" y="0"/>
                  </a:lnTo>
                  <a:lnTo>
                    <a:pt x="97405" y="0"/>
                  </a:lnTo>
                  <a:cubicBezTo>
                    <a:pt x="97417" y="2953"/>
                    <a:pt x="97417" y="5894"/>
                    <a:pt x="97417" y="8846"/>
                  </a:cubicBezTo>
                  <a:cubicBezTo>
                    <a:pt x="97417" y="9180"/>
                    <a:pt x="97453" y="9501"/>
                    <a:pt x="97512" y="9835"/>
                  </a:cubicBezTo>
                  <a:cubicBezTo>
                    <a:pt x="97584" y="10323"/>
                    <a:pt x="97536" y="10823"/>
                    <a:pt x="97536" y="11323"/>
                  </a:cubicBezTo>
                  <a:cubicBezTo>
                    <a:pt x="97536" y="11454"/>
                    <a:pt x="97429" y="11537"/>
                    <a:pt x="97298" y="11549"/>
                  </a:cubicBezTo>
                  <a:cubicBezTo>
                    <a:pt x="97131" y="11573"/>
                    <a:pt x="96965" y="11573"/>
                    <a:pt x="96798" y="11573"/>
                  </a:cubicBezTo>
                  <a:lnTo>
                    <a:pt x="92166" y="11573"/>
                  </a:lnTo>
                  <a:cubicBezTo>
                    <a:pt x="91881" y="11573"/>
                    <a:pt x="91607" y="11573"/>
                    <a:pt x="91321" y="11478"/>
                  </a:cubicBezTo>
                  <a:cubicBezTo>
                    <a:pt x="91194" y="11435"/>
                    <a:pt x="91054" y="11429"/>
                    <a:pt x="90919" y="11429"/>
                  </a:cubicBezTo>
                  <a:cubicBezTo>
                    <a:pt x="90866" y="11429"/>
                    <a:pt x="90813" y="11430"/>
                    <a:pt x="90762" y="11430"/>
                  </a:cubicBezTo>
                  <a:lnTo>
                    <a:pt x="89476" y="11430"/>
                  </a:lnTo>
                  <a:cubicBezTo>
                    <a:pt x="89394" y="11430"/>
                    <a:pt x="89308" y="11438"/>
                    <a:pt x="89226" y="11438"/>
                  </a:cubicBezTo>
                  <a:cubicBezTo>
                    <a:pt x="89164" y="11438"/>
                    <a:pt x="89103" y="11433"/>
                    <a:pt x="89047" y="11418"/>
                  </a:cubicBezTo>
                  <a:cubicBezTo>
                    <a:pt x="88504" y="11300"/>
                    <a:pt x="87958" y="11271"/>
                    <a:pt x="87412" y="11271"/>
                  </a:cubicBezTo>
                  <a:cubicBezTo>
                    <a:pt x="86907" y="11271"/>
                    <a:pt x="86402" y="11296"/>
                    <a:pt x="85898" y="11296"/>
                  </a:cubicBezTo>
                  <a:cubicBezTo>
                    <a:pt x="85741" y="11296"/>
                    <a:pt x="85584" y="11293"/>
                    <a:pt x="85428" y="11287"/>
                  </a:cubicBezTo>
                  <a:cubicBezTo>
                    <a:pt x="84975" y="11263"/>
                    <a:pt x="84523" y="11311"/>
                    <a:pt x="84082" y="11168"/>
                  </a:cubicBezTo>
                  <a:cubicBezTo>
                    <a:pt x="83990" y="11141"/>
                    <a:pt x="83893" y="11134"/>
                    <a:pt x="83795" y="11134"/>
                  </a:cubicBezTo>
                  <a:cubicBezTo>
                    <a:pt x="83677" y="11134"/>
                    <a:pt x="83556" y="11144"/>
                    <a:pt x="83439" y="11144"/>
                  </a:cubicBezTo>
                  <a:lnTo>
                    <a:pt x="73878" y="11144"/>
                  </a:lnTo>
                  <a:cubicBezTo>
                    <a:pt x="73774" y="11144"/>
                    <a:pt x="73682" y="11145"/>
                    <a:pt x="73600" y="11145"/>
                  </a:cubicBezTo>
                  <a:cubicBezTo>
                    <a:pt x="72948" y="11145"/>
                    <a:pt x="72986" y="11098"/>
                    <a:pt x="72986" y="10251"/>
                  </a:cubicBezTo>
                  <a:lnTo>
                    <a:pt x="72986" y="2191"/>
                  </a:lnTo>
                  <a:cubicBezTo>
                    <a:pt x="72986" y="1846"/>
                    <a:pt x="73009" y="1488"/>
                    <a:pt x="73081" y="1143"/>
                  </a:cubicBezTo>
                  <a:cubicBezTo>
                    <a:pt x="73164" y="774"/>
                    <a:pt x="73116" y="381"/>
                    <a:pt x="73128" y="0"/>
                  </a:cubicBezTo>
                  <a:lnTo>
                    <a:pt x="72414" y="0"/>
                  </a:lnTo>
                  <a:cubicBezTo>
                    <a:pt x="72414" y="3477"/>
                    <a:pt x="72414" y="6953"/>
                    <a:pt x="72414" y="10430"/>
                  </a:cubicBezTo>
                  <a:cubicBezTo>
                    <a:pt x="72414" y="11132"/>
                    <a:pt x="72414" y="11144"/>
                    <a:pt x="71712" y="11144"/>
                  </a:cubicBezTo>
                  <a:lnTo>
                    <a:pt x="68783" y="11144"/>
                  </a:lnTo>
                  <a:cubicBezTo>
                    <a:pt x="68544" y="11144"/>
                    <a:pt x="68306" y="11144"/>
                    <a:pt x="68080" y="11061"/>
                  </a:cubicBezTo>
                  <a:cubicBezTo>
                    <a:pt x="67937" y="11007"/>
                    <a:pt x="67787" y="10995"/>
                    <a:pt x="67637" y="10995"/>
                  </a:cubicBezTo>
                  <a:cubicBezTo>
                    <a:pt x="67525" y="10995"/>
                    <a:pt x="67413" y="11001"/>
                    <a:pt x="67306" y="11001"/>
                  </a:cubicBezTo>
                  <a:lnTo>
                    <a:pt x="55019" y="11001"/>
                  </a:lnTo>
                  <a:cubicBezTo>
                    <a:pt x="54952" y="11001"/>
                    <a:pt x="54884" y="11002"/>
                    <a:pt x="54817" y="11002"/>
                  </a:cubicBezTo>
                  <a:cubicBezTo>
                    <a:pt x="54483" y="11002"/>
                    <a:pt x="54154" y="10994"/>
                    <a:pt x="53816" y="10894"/>
                  </a:cubicBezTo>
                  <a:cubicBezTo>
                    <a:pt x="53711" y="10861"/>
                    <a:pt x="53594" y="10854"/>
                    <a:pt x="53474" y="10854"/>
                  </a:cubicBezTo>
                  <a:cubicBezTo>
                    <a:pt x="53378" y="10854"/>
                    <a:pt x="53281" y="10859"/>
                    <a:pt x="53185" y="10859"/>
                  </a:cubicBezTo>
                  <a:lnTo>
                    <a:pt x="46185" y="10859"/>
                  </a:lnTo>
                  <a:cubicBezTo>
                    <a:pt x="45423" y="10859"/>
                    <a:pt x="45387" y="10847"/>
                    <a:pt x="45434" y="10132"/>
                  </a:cubicBezTo>
                  <a:cubicBezTo>
                    <a:pt x="45482" y="9299"/>
                    <a:pt x="45601" y="8477"/>
                    <a:pt x="45577" y="7644"/>
                  </a:cubicBezTo>
                  <a:cubicBezTo>
                    <a:pt x="45756" y="7180"/>
                    <a:pt x="45661" y="6703"/>
                    <a:pt x="45720" y="6239"/>
                  </a:cubicBezTo>
                  <a:cubicBezTo>
                    <a:pt x="45815" y="5501"/>
                    <a:pt x="45804" y="4763"/>
                    <a:pt x="45875" y="4036"/>
                  </a:cubicBezTo>
                  <a:cubicBezTo>
                    <a:pt x="45935" y="3524"/>
                    <a:pt x="45911" y="2989"/>
                    <a:pt x="46018" y="2488"/>
                  </a:cubicBezTo>
                  <a:cubicBezTo>
                    <a:pt x="46173" y="1655"/>
                    <a:pt x="46101" y="834"/>
                    <a:pt x="46137" y="0"/>
                  </a:cubicBezTo>
                  <a:lnTo>
                    <a:pt x="45423" y="0"/>
                  </a:lnTo>
                  <a:cubicBezTo>
                    <a:pt x="45423" y="762"/>
                    <a:pt x="45434" y="1524"/>
                    <a:pt x="45423" y="2286"/>
                  </a:cubicBezTo>
                  <a:cubicBezTo>
                    <a:pt x="45423" y="2465"/>
                    <a:pt x="45411" y="2667"/>
                    <a:pt x="45351" y="2846"/>
                  </a:cubicBezTo>
                  <a:cubicBezTo>
                    <a:pt x="45303" y="3036"/>
                    <a:pt x="45292" y="3215"/>
                    <a:pt x="45292" y="3405"/>
                  </a:cubicBezTo>
                  <a:cubicBezTo>
                    <a:pt x="45280" y="3882"/>
                    <a:pt x="45315" y="4358"/>
                    <a:pt x="45161" y="4822"/>
                  </a:cubicBezTo>
                  <a:cubicBezTo>
                    <a:pt x="45113" y="4989"/>
                    <a:pt x="45149" y="5191"/>
                    <a:pt x="45149" y="5382"/>
                  </a:cubicBezTo>
                  <a:cubicBezTo>
                    <a:pt x="45137" y="5787"/>
                    <a:pt x="45161" y="6191"/>
                    <a:pt x="45042" y="6584"/>
                  </a:cubicBezTo>
                  <a:cubicBezTo>
                    <a:pt x="44970" y="6834"/>
                    <a:pt x="45006" y="7108"/>
                    <a:pt x="45006" y="7370"/>
                  </a:cubicBezTo>
                  <a:cubicBezTo>
                    <a:pt x="44982" y="7882"/>
                    <a:pt x="45018" y="8406"/>
                    <a:pt x="44887" y="8918"/>
                  </a:cubicBezTo>
                  <a:cubicBezTo>
                    <a:pt x="44803" y="9263"/>
                    <a:pt x="44863" y="9632"/>
                    <a:pt x="44863" y="9989"/>
                  </a:cubicBezTo>
                  <a:cubicBezTo>
                    <a:pt x="44863" y="10820"/>
                    <a:pt x="44892" y="10859"/>
                    <a:pt x="44243" y="10859"/>
                  </a:cubicBezTo>
                  <a:cubicBezTo>
                    <a:pt x="44175" y="10859"/>
                    <a:pt x="44101" y="10859"/>
                    <a:pt x="44018" y="10859"/>
                  </a:cubicBezTo>
                  <a:lnTo>
                    <a:pt x="38315" y="10859"/>
                  </a:lnTo>
                  <a:cubicBezTo>
                    <a:pt x="38219" y="10859"/>
                    <a:pt x="38124" y="10857"/>
                    <a:pt x="38029" y="10857"/>
                  </a:cubicBezTo>
                  <a:cubicBezTo>
                    <a:pt x="37792" y="10857"/>
                    <a:pt x="37556" y="10869"/>
                    <a:pt x="37326" y="10954"/>
                  </a:cubicBezTo>
                  <a:cubicBezTo>
                    <a:pt x="37172" y="11013"/>
                    <a:pt x="36993" y="10990"/>
                    <a:pt x="36826" y="11001"/>
                  </a:cubicBezTo>
                  <a:lnTo>
                    <a:pt x="35267" y="11001"/>
                  </a:lnTo>
                  <a:cubicBezTo>
                    <a:pt x="35165" y="11001"/>
                    <a:pt x="35063" y="11000"/>
                    <a:pt x="34962" y="11000"/>
                  </a:cubicBezTo>
                  <a:cubicBezTo>
                    <a:pt x="34683" y="11000"/>
                    <a:pt x="34406" y="11013"/>
                    <a:pt x="34135" y="11109"/>
                  </a:cubicBezTo>
                  <a:cubicBezTo>
                    <a:pt x="34049" y="11142"/>
                    <a:pt x="33956" y="11149"/>
                    <a:pt x="33862" y="11149"/>
                  </a:cubicBezTo>
                  <a:cubicBezTo>
                    <a:pt x="33786" y="11149"/>
                    <a:pt x="33709" y="11144"/>
                    <a:pt x="33635" y="11144"/>
                  </a:cubicBezTo>
                  <a:lnTo>
                    <a:pt x="31504" y="11144"/>
                  </a:lnTo>
                  <a:cubicBezTo>
                    <a:pt x="31433" y="11146"/>
                    <a:pt x="31363" y="11147"/>
                    <a:pt x="31292" y="11147"/>
                  </a:cubicBezTo>
                  <a:cubicBezTo>
                    <a:pt x="31217" y="11147"/>
                    <a:pt x="31142" y="11146"/>
                    <a:pt x="31067" y="11146"/>
                  </a:cubicBezTo>
                  <a:cubicBezTo>
                    <a:pt x="30738" y="11146"/>
                    <a:pt x="30410" y="11156"/>
                    <a:pt x="30087" y="11263"/>
                  </a:cubicBezTo>
                  <a:cubicBezTo>
                    <a:pt x="29998" y="11287"/>
                    <a:pt x="29903" y="11293"/>
                    <a:pt x="29806" y="11293"/>
                  </a:cubicBezTo>
                  <a:cubicBezTo>
                    <a:pt x="29709" y="11293"/>
                    <a:pt x="29611" y="11287"/>
                    <a:pt x="29516" y="11287"/>
                  </a:cubicBezTo>
                  <a:lnTo>
                    <a:pt x="25813" y="11287"/>
                  </a:lnTo>
                  <a:cubicBezTo>
                    <a:pt x="25699" y="11287"/>
                    <a:pt x="25584" y="11286"/>
                    <a:pt x="25470" y="11286"/>
                  </a:cubicBezTo>
                  <a:cubicBezTo>
                    <a:pt x="25157" y="11286"/>
                    <a:pt x="24845" y="11298"/>
                    <a:pt x="24539" y="11394"/>
                  </a:cubicBezTo>
                  <a:cubicBezTo>
                    <a:pt x="24453" y="11427"/>
                    <a:pt x="24360" y="11435"/>
                    <a:pt x="24265" y="11435"/>
                  </a:cubicBezTo>
                  <a:cubicBezTo>
                    <a:pt x="24189" y="11435"/>
                    <a:pt x="24113" y="11430"/>
                    <a:pt x="24039" y="11430"/>
                  </a:cubicBezTo>
                  <a:lnTo>
                    <a:pt x="18979" y="11430"/>
                  </a:lnTo>
                  <a:cubicBezTo>
                    <a:pt x="18884" y="11430"/>
                    <a:pt x="18788" y="11430"/>
                    <a:pt x="18693" y="11418"/>
                  </a:cubicBezTo>
                  <a:cubicBezTo>
                    <a:pt x="18360" y="11406"/>
                    <a:pt x="18300" y="11347"/>
                    <a:pt x="18288" y="10978"/>
                  </a:cubicBezTo>
                  <a:cubicBezTo>
                    <a:pt x="18276" y="10835"/>
                    <a:pt x="18288" y="10692"/>
                    <a:pt x="18288" y="10549"/>
                  </a:cubicBezTo>
                  <a:cubicBezTo>
                    <a:pt x="18288" y="7037"/>
                    <a:pt x="18288" y="3512"/>
                    <a:pt x="18288" y="0"/>
                  </a:cubicBez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9"/>
            <p:cNvSpPr/>
            <p:nvPr/>
          </p:nvSpPr>
          <p:spPr>
            <a:xfrm>
              <a:off x="7375600" y="758550"/>
              <a:ext cx="3300" cy="53600"/>
            </a:xfrm>
            <a:custGeom>
              <a:avLst/>
              <a:gdLst/>
              <a:ahLst/>
              <a:cxnLst/>
              <a:rect l="l" t="t" r="r" b="b"/>
              <a:pathLst>
                <a:path w="132" h="2144" extrusionOk="0">
                  <a:moveTo>
                    <a:pt x="132" y="1"/>
                  </a:moveTo>
                  <a:cubicBezTo>
                    <a:pt x="96" y="72"/>
                    <a:pt x="13" y="156"/>
                    <a:pt x="13" y="239"/>
                  </a:cubicBezTo>
                  <a:cubicBezTo>
                    <a:pt x="1" y="787"/>
                    <a:pt x="1" y="1346"/>
                    <a:pt x="13" y="1906"/>
                  </a:cubicBezTo>
                  <a:cubicBezTo>
                    <a:pt x="13" y="1977"/>
                    <a:pt x="96" y="2061"/>
                    <a:pt x="132" y="2144"/>
                  </a:cubicBezTo>
                  <a:lnTo>
                    <a:pt x="132"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9"/>
            <p:cNvSpPr/>
            <p:nvPr/>
          </p:nvSpPr>
          <p:spPr>
            <a:xfrm>
              <a:off x="7375600" y="883575"/>
              <a:ext cx="3300" cy="50025"/>
            </a:xfrm>
            <a:custGeom>
              <a:avLst/>
              <a:gdLst/>
              <a:ahLst/>
              <a:cxnLst/>
              <a:rect l="l" t="t" r="r" b="b"/>
              <a:pathLst>
                <a:path w="132" h="2001" extrusionOk="0">
                  <a:moveTo>
                    <a:pt x="132" y="0"/>
                  </a:moveTo>
                  <a:cubicBezTo>
                    <a:pt x="96" y="72"/>
                    <a:pt x="13" y="155"/>
                    <a:pt x="13" y="227"/>
                  </a:cubicBezTo>
                  <a:cubicBezTo>
                    <a:pt x="1" y="739"/>
                    <a:pt x="1" y="1251"/>
                    <a:pt x="13" y="1762"/>
                  </a:cubicBezTo>
                  <a:cubicBezTo>
                    <a:pt x="13" y="1834"/>
                    <a:pt x="96" y="1917"/>
                    <a:pt x="132" y="2001"/>
                  </a:cubicBezTo>
                  <a:lnTo>
                    <a:pt x="132" y="1989"/>
                  </a:lnTo>
                  <a:lnTo>
                    <a:pt x="132" y="0"/>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29"/>
            <p:cNvSpPr/>
            <p:nvPr/>
          </p:nvSpPr>
          <p:spPr>
            <a:xfrm>
              <a:off x="7374425" y="579950"/>
              <a:ext cx="4475" cy="25050"/>
            </a:xfrm>
            <a:custGeom>
              <a:avLst/>
              <a:gdLst/>
              <a:ahLst/>
              <a:cxnLst/>
              <a:rect l="l" t="t" r="r" b="b"/>
              <a:pathLst>
                <a:path w="179" h="1002" extrusionOk="0">
                  <a:moveTo>
                    <a:pt x="179" y="1"/>
                  </a:moveTo>
                  <a:cubicBezTo>
                    <a:pt x="0" y="394"/>
                    <a:pt x="0" y="608"/>
                    <a:pt x="179" y="1001"/>
                  </a:cubicBezTo>
                  <a:lnTo>
                    <a:pt x="179"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9"/>
            <p:cNvSpPr/>
            <p:nvPr/>
          </p:nvSpPr>
          <p:spPr>
            <a:xfrm>
              <a:off x="7373825" y="1154725"/>
              <a:ext cx="5075" cy="21475"/>
            </a:xfrm>
            <a:custGeom>
              <a:avLst/>
              <a:gdLst/>
              <a:ahLst/>
              <a:cxnLst/>
              <a:rect l="l" t="t" r="r" b="b"/>
              <a:pathLst>
                <a:path w="203" h="859" extrusionOk="0">
                  <a:moveTo>
                    <a:pt x="203" y="1"/>
                  </a:moveTo>
                  <a:cubicBezTo>
                    <a:pt x="1" y="287"/>
                    <a:pt x="1" y="572"/>
                    <a:pt x="203" y="858"/>
                  </a:cubicBezTo>
                  <a:lnTo>
                    <a:pt x="203"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9"/>
            <p:cNvSpPr/>
            <p:nvPr/>
          </p:nvSpPr>
          <p:spPr>
            <a:xfrm>
              <a:off x="7374125" y="619250"/>
              <a:ext cx="4775" cy="17875"/>
            </a:xfrm>
            <a:custGeom>
              <a:avLst/>
              <a:gdLst/>
              <a:ahLst/>
              <a:cxnLst/>
              <a:rect l="l" t="t" r="r" b="b"/>
              <a:pathLst>
                <a:path w="191" h="715" extrusionOk="0">
                  <a:moveTo>
                    <a:pt x="191" y="1"/>
                  </a:moveTo>
                  <a:cubicBezTo>
                    <a:pt x="0" y="239"/>
                    <a:pt x="0" y="477"/>
                    <a:pt x="191" y="715"/>
                  </a:cubicBezTo>
                  <a:lnTo>
                    <a:pt x="191"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9"/>
            <p:cNvSpPr/>
            <p:nvPr/>
          </p:nvSpPr>
          <p:spPr>
            <a:xfrm>
              <a:off x="7374125" y="679975"/>
              <a:ext cx="4775" cy="17875"/>
            </a:xfrm>
            <a:custGeom>
              <a:avLst/>
              <a:gdLst/>
              <a:ahLst/>
              <a:cxnLst/>
              <a:rect l="l" t="t" r="r" b="b"/>
              <a:pathLst>
                <a:path w="191" h="715" extrusionOk="0">
                  <a:moveTo>
                    <a:pt x="191" y="0"/>
                  </a:moveTo>
                  <a:cubicBezTo>
                    <a:pt x="0" y="239"/>
                    <a:pt x="0" y="477"/>
                    <a:pt x="191" y="715"/>
                  </a:cubicBezTo>
                  <a:lnTo>
                    <a:pt x="191" y="0"/>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9"/>
            <p:cNvSpPr/>
            <p:nvPr/>
          </p:nvSpPr>
          <p:spPr>
            <a:xfrm>
              <a:off x="7374125" y="1033300"/>
              <a:ext cx="4775" cy="17875"/>
            </a:xfrm>
            <a:custGeom>
              <a:avLst/>
              <a:gdLst/>
              <a:ahLst/>
              <a:cxnLst/>
              <a:rect l="l" t="t" r="r" b="b"/>
              <a:pathLst>
                <a:path w="191" h="715" extrusionOk="0">
                  <a:moveTo>
                    <a:pt x="191" y="0"/>
                  </a:moveTo>
                  <a:cubicBezTo>
                    <a:pt x="0" y="238"/>
                    <a:pt x="0" y="476"/>
                    <a:pt x="191" y="715"/>
                  </a:cubicBezTo>
                  <a:lnTo>
                    <a:pt x="191" y="0"/>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9"/>
            <p:cNvSpPr/>
            <p:nvPr/>
          </p:nvSpPr>
          <p:spPr>
            <a:xfrm>
              <a:off x="7374425" y="1115450"/>
              <a:ext cx="4475" cy="14300"/>
            </a:xfrm>
            <a:custGeom>
              <a:avLst/>
              <a:gdLst/>
              <a:ahLst/>
              <a:cxnLst/>
              <a:rect l="l" t="t" r="r" b="b"/>
              <a:pathLst>
                <a:path w="179" h="572" extrusionOk="0">
                  <a:moveTo>
                    <a:pt x="179" y="0"/>
                  </a:moveTo>
                  <a:cubicBezTo>
                    <a:pt x="0" y="274"/>
                    <a:pt x="0" y="298"/>
                    <a:pt x="179" y="572"/>
                  </a:cubicBezTo>
                  <a:lnTo>
                    <a:pt x="179" y="0"/>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29"/>
            <p:cNvSpPr/>
            <p:nvPr/>
          </p:nvSpPr>
          <p:spPr>
            <a:xfrm>
              <a:off x="7374725" y="826425"/>
              <a:ext cx="4175" cy="10725"/>
            </a:xfrm>
            <a:custGeom>
              <a:avLst/>
              <a:gdLst/>
              <a:ahLst/>
              <a:cxnLst/>
              <a:rect l="l" t="t" r="r" b="b"/>
              <a:pathLst>
                <a:path w="167" h="429" extrusionOk="0">
                  <a:moveTo>
                    <a:pt x="167" y="0"/>
                  </a:moveTo>
                  <a:cubicBezTo>
                    <a:pt x="0" y="203"/>
                    <a:pt x="0" y="215"/>
                    <a:pt x="167" y="429"/>
                  </a:cubicBezTo>
                  <a:lnTo>
                    <a:pt x="167" y="0"/>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29"/>
            <p:cNvSpPr/>
            <p:nvPr/>
          </p:nvSpPr>
          <p:spPr>
            <a:xfrm>
              <a:off x="7376200" y="847850"/>
              <a:ext cx="2700" cy="10750"/>
            </a:xfrm>
            <a:custGeom>
              <a:avLst/>
              <a:gdLst/>
              <a:ahLst/>
              <a:cxnLst/>
              <a:rect l="l" t="t" r="r" b="b"/>
              <a:pathLst>
                <a:path w="108" h="430" extrusionOk="0">
                  <a:moveTo>
                    <a:pt x="108" y="1"/>
                  </a:moveTo>
                  <a:cubicBezTo>
                    <a:pt x="1" y="143"/>
                    <a:pt x="1" y="286"/>
                    <a:pt x="108" y="429"/>
                  </a:cubicBezTo>
                  <a:lnTo>
                    <a:pt x="108"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9"/>
            <p:cNvSpPr/>
            <p:nvPr/>
          </p:nvSpPr>
          <p:spPr>
            <a:xfrm>
              <a:off x="7376200" y="2793625"/>
              <a:ext cx="2700" cy="10750"/>
            </a:xfrm>
            <a:custGeom>
              <a:avLst/>
              <a:gdLst/>
              <a:ahLst/>
              <a:cxnLst/>
              <a:rect l="l" t="t" r="r" b="b"/>
              <a:pathLst>
                <a:path w="108" h="430" extrusionOk="0">
                  <a:moveTo>
                    <a:pt x="108" y="1"/>
                  </a:moveTo>
                  <a:cubicBezTo>
                    <a:pt x="1" y="143"/>
                    <a:pt x="1" y="286"/>
                    <a:pt x="108" y="429"/>
                  </a:cubicBezTo>
                  <a:lnTo>
                    <a:pt x="108"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29"/>
            <p:cNvSpPr/>
            <p:nvPr/>
          </p:nvSpPr>
          <p:spPr>
            <a:xfrm>
              <a:off x="7375600" y="665675"/>
              <a:ext cx="3300" cy="7175"/>
            </a:xfrm>
            <a:custGeom>
              <a:avLst/>
              <a:gdLst/>
              <a:ahLst/>
              <a:cxnLst/>
              <a:rect l="l" t="t" r="r" b="b"/>
              <a:pathLst>
                <a:path w="132" h="287" extrusionOk="0">
                  <a:moveTo>
                    <a:pt x="132" y="1"/>
                  </a:moveTo>
                  <a:cubicBezTo>
                    <a:pt x="1" y="96"/>
                    <a:pt x="1" y="191"/>
                    <a:pt x="132" y="287"/>
                  </a:cubicBezTo>
                  <a:lnTo>
                    <a:pt x="132"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29"/>
            <p:cNvSpPr/>
            <p:nvPr/>
          </p:nvSpPr>
          <p:spPr>
            <a:xfrm>
              <a:off x="7375600" y="869275"/>
              <a:ext cx="3300" cy="7175"/>
            </a:xfrm>
            <a:custGeom>
              <a:avLst/>
              <a:gdLst/>
              <a:ahLst/>
              <a:cxnLst/>
              <a:rect l="l" t="t" r="r" b="b"/>
              <a:pathLst>
                <a:path w="132" h="287" extrusionOk="0">
                  <a:moveTo>
                    <a:pt x="132" y="1"/>
                  </a:moveTo>
                  <a:cubicBezTo>
                    <a:pt x="1" y="96"/>
                    <a:pt x="1" y="191"/>
                    <a:pt x="132" y="287"/>
                  </a:cubicBezTo>
                  <a:lnTo>
                    <a:pt x="132"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29"/>
            <p:cNvSpPr/>
            <p:nvPr/>
          </p:nvSpPr>
          <p:spPr>
            <a:xfrm>
              <a:off x="7375600" y="2736475"/>
              <a:ext cx="3300" cy="7175"/>
            </a:xfrm>
            <a:custGeom>
              <a:avLst/>
              <a:gdLst/>
              <a:ahLst/>
              <a:cxnLst/>
              <a:rect l="l" t="t" r="r" b="b"/>
              <a:pathLst>
                <a:path w="132" h="287" extrusionOk="0">
                  <a:moveTo>
                    <a:pt x="132" y="1"/>
                  </a:moveTo>
                  <a:cubicBezTo>
                    <a:pt x="1" y="96"/>
                    <a:pt x="1" y="191"/>
                    <a:pt x="132" y="286"/>
                  </a:cubicBezTo>
                  <a:lnTo>
                    <a:pt x="132"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29"/>
            <p:cNvSpPr/>
            <p:nvPr/>
          </p:nvSpPr>
          <p:spPr>
            <a:xfrm>
              <a:off x="7375600" y="1843800"/>
              <a:ext cx="3300" cy="7175"/>
            </a:xfrm>
            <a:custGeom>
              <a:avLst/>
              <a:gdLst/>
              <a:ahLst/>
              <a:cxnLst/>
              <a:rect l="l" t="t" r="r" b="b"/>
              <a:pathLst>
                <a:path w="132" h="287" extrusionOk="0">
                  <a:moveTo>
                    <a:pt x="132" y="1"/>
                  </a:moveTo>
                  <a:cubicBezTo>
                    <a:pt x="1" y="96"/>
                    <a:pt x="1" y="191"/>
                    <a:pt x="132" y="287"/>
                  </a:cubicBezTo>
                  <a:lnTo>
                    <a:pt x="132"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29"/>
            <p:cNvSpPr/>
            <p:nvPr/>
          </p:nvSpPr>
          <p:spPr>
            <a:xfrm>
              <a:off x="7377700" y="554950"/>
              <a:ext cx="1200" cy="3600"/>
            </a:xfrm>
            <a:custGeom>
              <a:avLst/>
              <a:gdLst/>
              <a:ahLst/>
              <a:cxnLst/>
              <a:rect l="l" t="t" r="r" b="b"/>
              <a:pathLst>
                <a:path w="48" h="144" extrusionOk="0">
                  <a:moveTo>
                    <a:pt x="48" y="1"/>
                  </a:moveTo>
                  <a:cubicBezTo>
                    <a:pt x="36" y="13"/>
                    <a:pt x="0" y="37"/>
                    <a:pt x="12" y="49"/>
                  </a:cubicBezTo>
                  <a:cubicBezTo>
                    <a:pt x="12" y="84"/>
                    <a:pt x="36" y="108"/>
                    <a:pt x="48" y="144"/>
                  </a:cubicBezTo>
                  <a:lnTo>
                    <a:pt x="48"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29"/>
            <p:cNvSpPr/>
            <p:nvPr/>
          </p:nvSpPr>
          <p:spPr>
            <a:xfrm>
              <a:off x="7377700" y="2033125"/>
              <a:ext cx="1200" cy="3600"/>
            </a:xfrm>
            <a:custGeom>
              <a:avLst/>
              <a:gdLst/>
              <a:ahLst/>
              <a:cxnLst/>
              <a:rect l="l" t="t" r="r" b="b"/>
              <a:pathLst>
                <a:path w="48" h="144" extrusionOk="0">
                  <a:moveTo>
                    <a:pt x="48" y="0"/>
                  </a:moveTo>
                  <a:cubicBezTo>
                    <a:pt x="36" y="12"/>
                    <a:pt x="0" y="36"/>
                    <a:pt x="0" y="48"/>
                  </a:cubicBezTo>
                  <a:cubicBezTo>
                    <a:pt x="12" y="72"/>
                    <a:pt x="36" y="107"/>
                    <a:pt x="48" y="143"/>
                  </a:cubicBezTo>
                  <a:lnTo>
                    <a:pt x="48" y="0"/>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29"/>
            <p:cNvSpPr/>
            <p:nvPr/>
          </p:nvSpPr>
          <p:spPr>
            <a:xfrm>
              <a:off x="7375325" y="5149875"/>
              <a:ext cx="4275" cy="3875"/>
            </a:xfrm>
            <a:custGeom>
              <a:avLst/>
              <a:gdLst/>
              <a:ahLst/>
              <a:cxnLst/>
              <a:rect l="l" t="t" r="r" b="b"/>
              <a:pathLst>
                <a:path w="171" h="155" extrusionOk="0">
                  <a:moveTo>
                    <a:pt x="143" y="0"/>
                  </a:moveTo>
                  <a:lnTo>
                    <a:pt x="0" y="143"/>
                  </a:lnTo>
                  <a:cubicBezTo>
                    <a:pt x="28" y="151"/>
                    <a:pt x="52" y="155"/>
                    <a:pt x="73" y="155"/>
                  </a:cubicBezTo>
                  <a:cubicBezTo>
                    <a:pt x="148" y="155"/>
                    <a:pt x="171" y="103"/>
                    <a:pt x="143" y="0"/>
                  </a:cubicBez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8" name="Google Shape;808;p29"/>
          <p:cNvSpPr txBox="1">
            <a:spLocks noGrp="1"/>
          </p:cNvSpPr>
          <p:nvPr>
            <p:ph type="title"/>
          </p:nvPr>
        </p:nvSpPr>
        <p:spPr>
          <a:xfrm>
            <a:off x="720000" y="535000"/>
            <a:ext cx="7704000" cy="4827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3700"/>
              <a:buNone/>
              <a:defRPr sz="37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09" name="Google Shape;809;p29"/>
          <p:cNvSpPr txBox="1">
            <a:spLocks noGrp="1"/>
          </p:cNvSpPr>
          <p:nvPr>
            <p:ph type="subTitle" idx="1"/>
          </p:nvPr>
        </p:nvSpPr>
        <p:spPr>
          <a:xfrm>
            <a:off x="840825" y="1623400"/>
            <a:ext cx="3218700" cy="2449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10" name="Google Shape;810;p29"/>
          <p:cNvSpPr txBox="1">
            <a:spLocks noGrp="1"/>
          </p:cNvSpPr>
          <p:nvPr>
            <p:ph type="subTitle" idx="2"/>
          </p:nvPr>
        </p:nvSpPr>
        <p:spPr>
          <a:xfrm>
            <a:off x="5085150" y="1623400"/>
            <a:ext cx="3217500" cy="2449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pic>
        <p:nvPicPr>
          <p:cNvPr id="811" name="Google Shape;811;p29"/>
          <p:cNvPicPr preferRelativeResize="0"/>
          <p:nvPr/>
        </p:nvPicPr>
        <p:blipFill>
          <a:blip r:embed="rId2">
            <a:alphaModFix/>
          </a:blip>
          <a:stretch>
            <a:fillRect/>
          </a:stretch>
        </p:blipFill>
        <p:spPr>
          <a:xfrm>
            <a:off x="-2857486" y="4571226"/>
            <a:ext cx="12001475" cy="557475"/>
          </a:xfrm>
          <a:prstGeom prst="rect">
            <a:avLst/>
          </a:prstGeom>
          <a:noFill/>
          <a:ln>
            <a:noFill/>
          </a:ln>
          <a:effectLst>
            <a:outerShdw blurRad="57150" dist="19050" algn="bl" rotWithShape="0">
              <a:srgbClr val="000000">
                <a:alpha val="50000"/>
              </a:srgbClr>
            </a:outerShdw>
          </a:effectLst>
        </p:spPr>
      </p:pic>
      <p:sp>
        <p:nvSpPr>
          <p:cNvPr id="812" name="Google Shape;812;p29"/>
          <p:cNvSpPr/>
          <p:nvPr/>
        </p:nvSpPr>
        <p:spPr>
          <a:xfrm flipH="1">
            <a:off x="48" y="4689595"/>
            <a:ext cx="9143952" cy="471840"/>
          </a:xfrm>
          <a:custGeom>
            <a:avLst/>
            <a:gdLst/>
            <a:ahLst/>
            <a:cxnLst/>
            <a:rect l="l" t="t" r="r" b="b"/>
            <a:pathLst>
              <a:path w="76330" h="17371" extrusionOk="0">
                <a:moveTo>
                  <a:pt x="70325" y="0"/>
                </a:moveTo>
                <a:cubicBezTo>
                  <a:pt x="67535" y="0"/>
                  <a:pt x="64769" y="422"/>
                  <a:pt x="61949" y="1260"/>
                </a:cubicBezTo>
                <a:cubicBezTo>
                  <a:pt x="57759" y="2506"/>
                  <a:pt x="53766" y="4656"/>
                  <a:pt x="49511" y="5532"/>
                </a:cubicBezTo>
                <a:cubicBezTo>
                  <a:pt x="45203" y="6419"/>
                  <a:pt x="40738" y="5973"/>
                  <a:pt x="36483" y="7173"/>
                </a:cubicBezTo>
                <a:cubicBezTo>
                  <a:pt x="35225" y="7529"/>
                  <a:pt x="33994" y="8025"/>
                  <a:pt x="32720" y="8280"/>
                </a:cubicBezTo>
                <a:cubicBezTo>
                  <a:pt x="31796" y="8466"/>
                  <a:pt x="30863" y="8522"/>
                  <a:pt x="29926" y="8522"/>
                </a:cubicBezTo>
                <a:cubicBezTo>
                  <a:pt x="28954" y="8522"/>
                  <a:pt x="27978" y="8461"/>
                  <a:pt x="27006" y="8421"/>
                </a:cubicBezTo>
                <a:cubicBezTo>
                  <a:pt x="26270" y="8389"/>
                  <a:pt x="25533" y="8370"/>
                  <a:pt x="24796" y="8370"/>
                </a:cubicBezTo>
                <a:cubicBezTo>
                  <a:pt x="22362" y="8370"/>
                  <a:pt x="19930" y="8582"/>
                  <a:pt x="17574" y="9280"/>
                </a:cubicBezTo>
                <a:cubicBezTo>
                  <a:pt x="15753" y="9819"/>
                  <a:pt x="13998" y="10643"/>
                  <a:pt x="12172" y="11151"/>
                </a:cubicBezTo>
                <a:cubicBezTo>
                  <a:pt x="10474" y="11624"/>
                  <a:pt x="8731" y="11817"/>
                  <a:pt x="6995" y="12009"/>
                </a:cubicBezTo>
                <a:cubicBezTo>
                  <a:pt x="4704" y="12263"/>
                  <a:pt x="2301" y="12696"/>
                  <a:pt x="1" y="12696"/>
                </a:cubicBezTo>
                <a:lnTo>
                  <a:pt x="1" y="17371"/>
                </a:lnTo>
                <a:lnTo>
                  <a:pt x="76330" y="17371"/>
                </a:lnTo>
                <a:lnTo>
                  <a:pt x="76330" y="639"/>
                </a:lnTo>
                <a:cubicBezTo>
                  <a:pt x="74298" y="212"/>
                  <a:pt x="72306" y="0"/>
                  <a:pt x="70325" y="0"/>
                </a:cubicBezTo>
                <a:close/>
              </a:path>
            </a:pathLst>
          </a:custGeom>
          <a:solidFill>
            <a:schemeClr val="accent2"/>
          </a:solidFill>
          <a:ln>
            <a:noFill/>
          </a:ln>
          <a:effectLst>
            <a:outerShdw blurRad="57150" dist="1905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9"/>
          <p:cNvSpPr/>
          <p:nvPr/>
        </p:nvSpPr>
        <p:spPr>
          <a:xfrm>
            <a:off x="16" y="4791654"/>
            <a:ext cx="9143952" cy="369785"/>
          </a:xfrm>
          <a:custGeom>
            <a:avLst/>
            <a:gdLst/>
            <a:ahLst/>
            <a:cxnLst/>
            <a:rect l="l" t="t" r="r" b="b"/>
            <a:pathLst>
              <a:path w="76330" h="17371" extrusionOk="0">
                <a:moveTo>
                  <a:pt x="70325" y="0"/>
                </a:moveTo>
                <a:cubicBezTo>
                  <a:pt x="67535" y="0"/>
                  <a:pt x="64769" y="422"/>
                  <a:pt x="61949" y="1260"/>
                </a:cubicBezTo>
                <a:cubicBezTo>
                  <a:pt x="57759" y="2506"/>
                  <a:pt x="53766" y="4656"/>
                  <a:pt x="49511" y="5532"/>
                </a:cubicBezTo>
                <a:cubicBezTo>
                  <a:pt x="45203" y="6419"/>
                  <a:pt x="40738" y="5973"/>
                  <a:pt x="36483" y="7173"/>
                </a:cubicBezTo>
                <a:cubicBezTo>
                  <a:pt x="35225" y="7529"/>
                  <a:pt x="33994" y="8025"/>
                  <a:pt x="32720" y="8280"/>
                </a:cubicBezTo>
                <a:cubicBezTo>
                  <a:pt x="31796" y="8466"/>
                  <a:pt x="30863" y="8522"/>
                  <a:pt x="29926" y="8522"/>
                </a:cubicBezTo>
                <a:cubicBezTo>
                  <a:pt x="28954" y="8522"/>
                  <a:pt x="27978" y="8461"/>
                  <a:pt x="27006" y="8421"/>
                </a:cubicBezTo>
                <a:cubicBezTo>
                  <a:pt x="26270" y="8389"/>
                  <a:pt x="25533" y="8370"/>
                  <a:pt x="24796" y="8370"/>
                </a:cubicBezTo>
                <a:cubicBezTo>
                  <a:pt x="22362" y="8370"/>
                  <a:pt x="19930" y="8582"/>
                  <a:pt x="17574" y="9280"/>
                </a:cubicBezTo>
                <a:cubicBezTo>
                  <a:pt x="15753" y="9819"/>
                  <a:pt x="13998" y="10643"/>
                  <a:pt x="12172" y="11151"/>
                </a:cubicBezTo>
                <a:cubicBezTo>
                  <a:pt x="10474" y="11624"/>
                  <a:pt x="8731" y="11817"/>
                  <a:pt x="6995" y="12009"/>
                </a:cubicBezTo>
                <a:cubicBezTo>
                  <a:pt x="4704" y="12263"/>
                  <a:pt x="2301" y="12696"/>
                  <a:pt x="1" y="12696"/>
                </a:cubicBezTo>
                <a:lnTo>
                  <a:pt x="1" y="17371"/>
                </a:lnTo>
                <a:lnTo>
                  <a:pt x="76330" y="17371"/>
                </a:lnTo>
                <a:lnTo>
                  <a:pt x="76330" y="639"/>
                </a:lnTo>
                <a:cubicBezTo>
                  <a:pt x="74298" y="212"/>
                  <a:pt x="72306" y="0"/>
                  <a:pt x="70325" y="0"/>
                </a:cubicBezTo>
                <a:close/>
              </a:path>
            </a:pathLst>
          </a:custGeom>
          <a:solidFill>
            <a:schemeClr val="dk1"/>
          </a:solidFill>
          <a:ln>
            <a:noFill/>
          </a:ln>
          <a:effectLst>
            <a:outerShdw blurRad="57150" dist="1905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9"/>
          <p:cNvSpPr/>
          <p:nvPr/>
        </p:nvSpPr>
        <p:spPr>
          <a:xfrm flipH="1">
            <a:off x="31" y="4968941"/>
            <a:ext cx="9143952" cy="192471"/>
          </a:xfrm>
          <a:custGeom>
            <a:avLst/>
            <a:gdLst/>
            <a:ahLst/>
            <a:cxnLst/>
            <a:rect l="l" t="t" r="r" b="b"/>
            <a:pathLst>
              <a:path w="76330" h="17371" extrusionOk="0">
                <a:moveTo>
                  <a:pt x="70325" y="0"/>
                </a:moveTo>
                <a:cubicBezTo>
                  <a:pt x="67535" y="0"/>
                  <a:pt x="64769" y="422"/>
                  <a:pt x="61949" y="1260"/>
                </a:cubicBezTo>
                <a:cubicBezTo>
                  <a:pt x="57759" y="2506"/>
                  <a:pt x="53766" y="4656"/>
                  <a:pt x="49511" y="5532"/>
                </a:cubicBezTo>
                <a:cubicBezTo>
                  <a:pt x="45203" y="6419"/>
                  <a:pt x="40738" y="5973"/>
                  <a:pt x="36483" y="7173"/>
                </a:cubicBezTo>
                <a:cubicBezTo>
                  <a:pt x="35225" y="7529"/>
                  <a:pt x="33994" y="8025"/>
                  <a:pt x="32720" y="8280"/>
                </a:cubicBezTo>
                <a:cubicBezTo>
                  <a:pt x="31796" y="8466"/>
                  <a:pt x="30863" y="8522"/>
                  <a:pt x="29926" y="8522"/>
                </a:cubicBezTo>
                <a:cubicBezTo>
                  <a:pt x="28954" y="8522"/>
                  <a:pt x="27978" y="8461"/>
                  <a:pt x="27006" y="8421"/>
                </a:cubicBezTo>
                <a:cubicBezTo>
                  <a:pt x="26270" y="8389"/>
                  <a:pt x="25533" y="8370"/>
                  <a:pt x="24796" y="8370"/>
                </a:cubicBezTo>
                <a:cubicBezTo>
                  <a:pt x="22362" y="8370"/>
                  <a:pt x="19930" y="8582"/>
                  <a:pt x="17574" y="9280"/>
                </a:cubicBezTo>
                <a:cubicBezTo>
                  <a:pt x="15753" y="9819"/>
                  <a:pt x="13998" y="10643"/>
                  <a:pt x="12172" y="11151"/>
                </a:cubicBezTo>
                <a:cubicBezTo>
                  <a:pt x="10474" y="11624"/>
                  <a:pt x="8731" y="11817"/>
                  <a:pt x="6995" y="12009"/>
                </a:cubicBezTo>
                <a:cubicBezTo>
                  <a:pt x="4704" y="12263"/>
                  <a:pt x="2301" y="12696"/>
                  <a:pt x="1" y="12696"/>
                </a:cubicBezTo>
                <a:lnTo>
                  <a:pt x="1" y="17371"/>
                </a:lnTo>
                <a:lnTo>
                  <a:pt x="76330" y="17371"/>
                </a:lnTo>
                <a:lnTo>
                  <a:pt x="76330" y="639"/>
                </a:lnTo>
                <a:cubicBezTo>
                  <a:pt x="74298" y="212"/>
                  <a:pt x="72306" y="0"/>
                  <a:pt x="70325" y="0"/>
                </a:cubicBezTo>
                <a:close/>
              </a:path>
            </a:pathLst>
          </a:custGeom>
          <a:solidFill>
            <a:schemeClr val="accent1"/>
          </a:solidFill>
          <a:ln>
            <a:noFill/>
          </a:ln>
          <a:effectLst>
            <a:outerShdw blurRad="57150" dist="1905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four columns">
  <p:cSld name="BLANK_1_1_1_1">
    <p:spTree>
      <p:nvGrpSpPr>
        <p:cNvPr id="1" name="Shape 882"/>
        <p:cNvGrpSpPr/>
        <p:nvPr/>
      </p:nvGrpSpPr>
      <p:grpSpPr>
        <a:xfrm>
          <a:off x="0" y="0"/>
          <a:ext cx="0" cy="0"/>
          <a:chOff x="0" y="0"/>
          <a:chExt cx="0" cy="0"/>
        </a:xfrm>
      </p:grpSpPr>
      <p:grpSp>
        <p:nvGrpSpPr>
          <p:cNvPr id="883" name="Google Shape;883;p32"/>
          <p:cNvGrpSpPr/>
          <p:nvPr/>
        </p:nvGrpSpPr>
        <p:grpSpPr>
          <a:xfrm>
            <a:off x="0" y="0"/>
            <a:ext cx="9143999" cy="5892773"/>
            <a:chOff x="237525" y="551100"/>
            <a:chExt cx="7142075" cy="4602650"/>
          </a:xfrm>
        </p:grpSpPr>
        <p:sp>
          <p:nvSpPr>
            <p:cNvPr id="884" name="Google Shape;884;p32"/>
            <p:cNvSpPr/>
            <p:nvPr/>
          </p:nvSpPr>
          <p:spPr>
            <a:xfrm>
              <a:off x="237525" y="551100"/>
              <a:ext cx="7141675" cy="4602375"/>
            </a:xfrm>
            <a:custGeom>
              <a:avLst/>
              <a:gdLst/>
              <a:ahLst/>
              <a:cxnLst/>
              <a:rect l="l" t="t" r="r" b="b"/>
              <a:pathLst>
                <a:path w="285667" h="184095" extrusionOk="0">
                  <a:moveTo>
                    <a:pt x="262644" y="10131"/>
                  </a:moveTo>
                  <a:cubicBezTo>
                    <a:pt x="262890" y="10131"/>
                    <a:pt x="263142" y="10161"/>
                    <a:pt x="263390" y="10168"/>
                  </a:cubicBezTo>
                  <a:cubicBezTo>
                    <a:pt x="263557" y="10168"/>
                    <a:pt x="263652" y="10275"/>
                    <a:pt x="263664" y="10442"/>
                  </a:cubicBezTo>
                  <a:cubicBezTo>
                    <a:pt x="263676" y="10609"/>
                    <a:pt x="263676" y="10775"/>
                    <a:pt x="263676" y="10942"/>
                  </a:cubicBezTo>
                  <a:lnTo>
                    <a:pt x="263676" y="13228"/>
                  </a:lnTo>
                  <a:cubicBezTo>
                    <a:pt x="263676" y="13835"/>
                    <a:pt x="263676" y="14454"/>
                    <a:pt x="263676" y="15073"/>
                  </a:cubicBezTo>
                  <a:cubicBezTo>
                    <a:pt x="263664" y="15550"/>
                    <a:pt x="263688" y="16026"/>
                    <a:pt x="263569" y="16490"/>
                  </a:cubicBezTo>
                  <a:cubicBezTo>
                    <a:pt x="263486" y="16836"/>
                    <a:pt x="263545" y="17205"/>
                    <a:pt x="263533" y="17562"/>
                  </a:cubicBezTo>
                  <a:cubicBezTo>
                    <a:pt x="263521" y="17895"/>
                    <a:pt x="263545" y="18217"/>
                    <a:pt x="263438" y="18550"/>
                  </a:cubicBezTo>
                  <a:cubicBezTo>
                    <a:pt x="263366" y="18717"/>
                    <a:pt x="263390" y="18931"/>
                    <a:pt x="263390" y="19110"/>
                  </a:cubicBezTo>
                  <a:cubicBezTo>
                    <a:pt x="263390" y="22753"/>
                    <a:pt x="263390" y="26396"/>
                    <a:pt x="263390" y="30040"/>
                  </a:cubicBezTo>
                  <a:cubicBezTo>
                    <a:pt x="263390" y="30349"/>
                    <a:pt x="263450" y="30647"/>
                    <a:pt x="263509" y="30956"/>
                  </a:cubicBezTo>
                  <a:cubicBezTo>
                    <a:pt x="263545" y="31099"/>
                    <a:pt x="263486" y="31230"/>
                    <a:pt x="263307" y="31278"/>
                  </a:cubicBezTo>
                  <a:cubicBezTo>
                    <a:pt x="262962" y="31349"/>
                    <a:pt x="262628" y="31433"/>
                    <a:pt x="262259" y="31433"/>
                  </a:cubicBezTo>
                  <a:cubicBezTo>
                    <a:pt x="261767" y="31429"/>
                    <a:pt x="261275" y="31427"/>
                    <a:pt x="260783" y="31427"/>
                  </a:cubicBezTo>
                  <a:cubicBezTo>
                    <a:pt x="259799" y="31427"/>
                    <a:pt x="258814" y="31433"/>
                    <a:pt x="257830" y="31433"/>
                  </a:cubicBezTo>
                  <a:cubicBezTo>
                    <a:pt x="257568" y="31433"/>
                    <a:pt x="257306" y="31433"/>
                    <a:pt x="257056" y="31516"/>
                  </a:cubicBezTo>
                  <a:cubicBezTo>
                    <a:pt x="256878" y="31564"/>
                    <a:pt x="256675" y="31564"/>
                    <a:pt x="256485" y="31575"/>
                  </a:cubicBezTo>
                  <a:lnTo>
                    <a:pt x="255056" y="31575"/>
                  </a:lnTo>
                  <a:cubicBezTo>
                    <a:pt x="254758" y="31575"/>
                    <a:pt x="254449" y="31575"/>
                    <a:pt x="254139" y="31671"/>
                  </a:cubicBezTo>
                  <a:cubicBezTo>
                    <a:pt x="253949" y="31730"/>
                    <a:pt x="253722" y="31706"/>
                    <a:pt x="253508" y="31718"/>
                  </a:cubicBezTo>
                  <a:cubicBezTo>
                    <a:pt x="253427" y="31720"/>
                    <a:pt x="253346" y="31721"/>
                    <a:pt x="253265" y="31721"/>
                  </a:cubicBezTo>
                  <a:cubicBezTo>
                    <a:pt x="253179" y="31721"/>
                    <a:pt x="253093" y="31720"/>
                    <a:pt x="253008" y="31720"/>
                  </a:cubicBezTo>
                  <a:cubicBezTo>
                    <a:pt x="252631" y="31720"/>
                    <a:pt x="252257" y="31730"/>
                    <a:pt x="251877" y="31837"/>
                  </a:cubicBezTo>
                  <a:cubicBezTo>
                    <a:pt x="251765" y="31865"/>
                    <a:pt x="251646" y="31873"/>
                    <a:pt x="251524" y="31873"/>
                  </a:cubicBezTo>
                  <a:cubicBezTo>
                    <a:pt x="251364" y="31873"/>
                    <a:pt x="251199" y="31860"/>
                    <a:pt x="251038" y="31860"/>
                  </a:cubicBezTo>
                  <a:cubicBezTo>
                    <a:pt x="251008" y="31860"/>
                    <a:pt x="250978" y="31860"/>
                    <a:pt x="250948" y="31861"/>
                  </a:cubicBezTo>
                  <a:cubicBezTo>
                    <a:pt x="250579" y="31873"/>
                    <a:pt x="250198" y="31873"/>
                    <a:pt x="249817" y="31956"/>
                  </a:cubicBezTo>
                  <a:cubicBezTo>
                    <a:pt x="249650" y="31998"/>
                    <a:pt x="249475" y="32007"/>
                    <a:pt x="249296" y="32007"/>
                  </a:cubicBezTo>
                  <a:cubicBezTo>
                    <a:pt x="249162" y="32007"/>
                    <a:pt x="249027" y="32002"/>
                    <a:pt x="248892" y="32002"/>
                  </a:cubicBezTo>
                  <a:cubicBezTo>
                    <a:pt x="248847" y="32002"/>
                    <a:pt x="248802" y="32003"/>
                    <a:pt x="248757" y="32004"/>
                  </a:cubicBezTo>
                  <a:cubicBezTo>
                    <a:pt x="248400" y="32016"/>
                    <a:pt x="248043" y="31980"/>
                    <a:pt x="247698" y="32111"/>
                  </a:cubicBezTo>
                  <a:cubicBezTo>
                    <a:pt x="247611" y="32143"/>
                    <a:pt x="247513" y="32148"/>
                    <a:pt x="247415" y="32148"/>
                  </a:cubicBezTo>
                  <a:cubicBezTo>
                    <a:pt x="247366" y="32148"/>
                    <a:pt x="247317" y="32147"/>
                    <a:pt x="247269" y="32147"/>
                  </a:cubicBezTo>
                  <a:lnTo>
                    <a:pt x="244281" y="32147"/>
                  </a:lnTo>
                  <a:cubicBezTo>
                    <a:pt x="244162" y="32147"/>
                    <a:pt x="244043" y="32135"/>
                    <a:pt x="243924" y="32123"/>
                  </a:cubicBezTo>
                  <a:cubicBezTo>
                    <a:pt x="243793" y="32111"/>
                    <a:pt x="243709" y="32016"/>
                    <a:pt x="243697" y="31897"/>
                  </a:cubicBezTo>
                  <a:cubicBezTo>
                    <a:pt x="243674" y="31730"/>
                    <a:pt x="243674" y="31564"/>
                    <a:pt x="243674" y="31397"/>
                  </a:cubicBezTo>
                  <a:cubicBezTo>
                    <a:pt x="243674" y="30349"/>
                    <a:pt x="243674" y="29301"/>
                    <a:pt x="243685" y="28254"/>
                  </a:cubicBezTo>
                  <a:cubicBezTo>
                    <a:pt x="243685" y="28015"/>
                    <a:pt x="243662" y="27777"/>
                    <a:pt x="243757" y="27551"/>
                  </a:cubicBezTo>
                  <a:cubicBezTo>
                    <a:pt x="243781" y="27480"/>
                    <a:pt x="243816" y="27396"/>
                    <a:pt x="243804" y="27337"/>
                  </a:cubicBezTo>
                  <a:cubicBezTo>
                    <a:pt x="243638" y="26872"/>
                    <a:pt x="243828" y="26408"/>
                    <a:pt x="243816" y="25944"/>
                  </a:cubicBezTo>
                  <a:cubicBezTo>
                    <a:pt x="243816" y="25849"/>
                    <a:pt x="243828" y="25741"/>
                    <a:pt x="243804" y="25658"/>
                  </a:cubicBezTo>
                  <a:cubicBezTo>
                    <a:pt x="243614" y="25098"/>
                    <a:pt x="243697" y="24527"/>
                    <a:pt x="243685" y="23955"/>
                  </a:cubicBezTo>
                  <a:cubicBezTo>
                    <a:pt x="243685" y="23801"/>
                    <a:pt x="243697" y="23622"/>
                    <a:pt x="243745" y="23467"/>
                  </a:cubicBezTo>
                  <a:cubicBezTo>
                    <a:pt x="243816" y="23205"/>
                    <a:pt x="243828" y="22955"/>
                    <a:pt x="243745" y="22705"/>
                  </a:cubicBezTo>
                  <a:cubicBezTo>
                    <a:pt x="243638" y="22420"/>
                    <a:pt x="243626" y="22122"/>
                    <a:pt x="243709" y="21860"/>
                  </a:cubicBezTo>
                  <a:cubicBezTo>
                    <a:pt x="243816" y="21503"/>
                    <a:pt x="243816" y="21157"/>
                    <a:pt x="243816" y="20800"/>
                  </a:cubicBezTo>
                  <a:cubicBezTo>
                    <a:pt x="243816" y="17871"/>
                    <a:pt x="243816" y="14942"/>
                    <a:pt x="243816" y="12013"/>
                  </a:cubicBezTo>
                  <a:cubicBezTo>
                    <a:pt x="243816" y="11097"/>
                    <a:pt x="243781" y="11156"/>
                    <a:pt x="244662" y="11144"/>
                  </a:cubicBezTo>
                  <a:cubicBezTo>
                    <a:pt x="244722" y="11144"/>
                    <a:pt x="244783" y="11145"/>
                    <a:pt x="244843" y="11145"/>
                  </a:cubicBezTo>
                  <a:cubicBezTo>
                    <a:pt x="245116" y="11145"/>
                    <a:pt x="245387" y="11137"/>
                    <a:pt x="245650" y="11049"/>
                  </a:cubicBezTo>
                  <a:cubicBezTo>
                    <a:pt x="245749" y="11016"/>
                    <a:pt x="245856" y="11009"/>
                    <a:pt x="245964" y="11009"/>
                  </a:cubicBezTo>
                  <a:cubicBezTo>
                    <a:pt x="246050" y="11009"/>
                    <a:pt x="246137" y="11013"/>
                    <a:pt x="246221" y="11013"/>
                  </a:cubicBezTo>
                  <a:cubicBezTo>
                    <a:pt x="246513" y="11007"/>
                    <a:pt x="246808" y="11007"/>
                    <a:pt x="247104" y="11007"/>
                  </a:cubicBezTo>
                  <a:cubicBezTo>
                    <a:pt x="247400" y="11007"/>
                    <a:pt x="247698" y="11007"/>
                    <a:pt x="247995" y="11001"/>
                  </a:cubicBezTo>
                  <a:cubicBezTo>
                    <a:pt x="248052" y="11001"/>
                    <a:pt x="248108" y="11002"/>
                    <a:pt x="248164" y="11002"/>
                  </a:cubicBezTo>
                  <a:cubicBezTo>
                    <a:pt x="248417" y="11002"/>
                    <a:pt x="248669" y="10994"/>
                    <a:pt x="248912" y="10906"/>
                  </a:cubicBezTo>
                  <a:cubicBezTo>
                    <a:pt x="249015" y="10874"/>
                    <a:pt x="249129" y="10869"/>
                    <a:pt x="249243" y="10869"/>
                  </a:cubicBezTo>
                  <a:cubicBezTo>
                    <a:pt x="249300" y="10869"/>
                    <a:pt x="249357" y="10870"/>
                    <a:pt x="249412" y="10870"/>
                  </a:cubicBezTo>
                  <a:cubicBezTo>
                    <a:pt x="249535" y="10864"/>
                    <a:pt x="249658" y="10862"/>
                    <a:pt x="249780" y="10862"/>
                  </a:cubicBezTo>
                  <a:cubicBezTo>
                    <a:pt x="249986" y="10862"/>
                    <a:pt x="250192" y="10868"/>
                    <a:pt x="250397" y="10868"/>
                  </a:cubicBezTo>
                  <a:cubicBezTo>
                    <a:pt x="250781" y="10868"/>
                    <a:pt x="251164" y="10849"/>
                    <a:pt x="251544" y="10740"/>
                  </a:cubicBezTo>
                  <a:cubicBezTo>
                    <a:pt x="251596" y="10720"/>
                    <a:pt x="251650" y="10715"/>
                    <a:pt x="251706" y="10715"/>
                  </a:cubicBezTo>
                  <a:cubicBezTo>
                    <a:pt x="251789" y="10715"/>
                    <a:pt x="251875" y="10728"/>
                    <a:pt x="251960" y="10728"/>
                  </a:cubicBezTo>
                  <a:cubicBezTo>
                    <a:pt x="252579" y="10716"/>
                    <a:pt x="253199" y="10716"/>
                    <a:pt x="253818" y="10716"/>
                  </a:cubicBezTo>
                  <a:cubicBezTo>
                    <a:pt x="253903" y="10716"/>
                    <a:pt x="253993" y="10729"/>
                    <a:pt x="254080" y="10729"/>
                  </a:cubicBezTo>
                  <a:cubicBezTo>
                    <a:pt x="254138" y="10729"/>
                    <a:pt x="254194" y="10723"/>
                    <a:pt x="254246" y="10704"/>
                  </a:cubicBezTo>
                  <a:cubicBezTo>
                    <a:pt x="254612" y="10591"/>
                    <a:pt x="254981" y="10571"/>
                    <a:pt x="255351" y="10571"/>
                  </a:cubicBezTo>
                  <a:cubicBezTo>
                    <a:pt x="255559" y="10571"/>
                    <a:pt x="255768" y="10577"/>
                    <a:pt x="255976" y="10577"/>
                  </a:cubicBezTo>
                  <a:cubicBezTo>
                    <a:pt x="256062" y="10577"/>
                    <a:pt x="256148" y="10576"/>
                    <a:pt x="256235" y="10573"/>
                  </a:cubicBezTo>
                  <a:cubicBezTo>
                    <a:pt x="256687" y="10561"/>
                    <a:pt x="257128" y="10573"/>
                    <a:pt x="257580" y="10466"/>
                  </a:cubicBezTo>
                  <a:cubicBezTo>
                    <a:pt x="257724" y="10430"/>
                    <a:pt x="257874" y="10420"/>
                    <a:pt x="258027" y="10420"/>
                  </a:cubicBezTo>
                  <a:cubicBezTo>
                    <a:pt x="258195" y="10420"/>
                    <a:pt x="258365" y="10432"/>
                    <a:pt x="258535" y="10432"/>
                  </a:cubicBezTo>
                  <a:cubicBezTo>
                    <a:pt x="258570" y="10432"/>
                    <a:pt x="258605" y="10431"/>
                    <a:pt x="258640" y="10430"/>
                  </a:cubicBezTo>
                  <a:cubicBezTo>
                    <a:pt x="258700" y="10430"/>
                    <a:pt x="258761" y="10430"/>
                    <a:pt x="258821" y="10430"/>
                  </a:cubicBezTo>
                  <a:cubicBezTo>
                    <a:pt x="259094" y="10430"/>
                    <a:pt x="259365" y="10422"/>
                    <a:pt x="259628" y="10335"/>
                  </a:cubicBezTo>
                  <a:cubicBezTo>
                    <a:pt x="259754" y="10302"/>
                    <a:pt x="259887" y="10294"/>
                    <a:pt x="260021" y="10294"/>
                  </a:cubicBezTo>
                  <a:cubicBezTo>
                    <a:pt x="260128" y="10294"/>
                    <a:pt x="260236" y="10299"/>
                    <a:pt x="260342" y="10299"/>
                  </a:cubicBezTo>
                  <a:cubicBezTo>
                    <a:pt x="260949" y="10263"/>
                    <a:pt x="261569" y="10323"/>
                    <a:pt x="262188" y="10180"/>
                  </a:cubicBezTo>
                  <a:cubicBezTo>
                    <a:pt x="262335" y="10143"/>
                    <a:pt x="262489" y="10131"/>
                    <a:pt x="262644" y="10131"/>
                  </a:cubicBezTo>
                  <a:close/>
                  <a:moveTo>
                    <a:pt x="242431" y="11153"/>
                  </a:moveTo>
                  <a:cubicBezTo>
                    <a:pt x="242468" y="11153"/>
                    <a:pt x="242507" y="11156"/>
                    <a:pt x="242542" y="11156"/>
                  </a:cubicBezTo>
                  <a:cubicBezTo>
                    <a:pt x="242864" y="11156"/>
                    <a:pt x="242947" y="11240"/>
                    <a:pt x="242959" y="11585"/>
                  </a:cubicBezTo>
                  <a:cubicBezTo>
                    <a:pt x="242971" y="11775"/>
                    <a:pt x="242959" y="11966"/>
                    <a:pt x="242959" y="12156"/>
                  </a:cubicBezTo>
                  <a:lnTo>
                    <a:pt x="242959" y="21146"/>
                  </a:lnTo>
                  <a:cubicBezTo>
                    <a:pt x="242959" y="24170"/>
                    <a:pt x="242947" y="27194"/>
                    <a:pt x="242971" y="30218"/>
                  </a:cubicBezTo>
                  <a:cubicBezTo>
                    <a:pt x="242971" y="30790"/>
                    <a:pt x="242792" y="31337"/>
                    <a:pt x="242792" y="31909"/>
                  </a:cubicBezTo>
                  <a:cubicBezTo>
                    <a:pt x="242792" y="32040"/>
                    <a:pt x="242685" y="32123"/>
                    <a:pt x="242554" y="32135"/>
                  </a:cubicBezTo>
                  <a:cubicBezTo>
                    <a:pt x="241908" y="32186"/>
                    <a:pt x="241262" y="32299"/>
                    <a:pt x="240609" y="32299"/>
                  </a:cubicBezTo>
                  <a:cubicBezTo>
                    <a:pt x="240504" y="32299"/>
                    <a:pt x="240398" y="32296"/>
                    <a:pt x="240292" y="32290"/>
                  </a:cubicBezTo>
                  <a:cubicBezTo>
                    <a:pt x="240214" y="32287"/>
                    <a:pt x="240136" y="32286"/>
                    <a:pt x="240058" y="32286"/>
                  </a:cubicBezTo>
                  <a:cubicBezTo>
                    <a:pt x="239735" y="32286"/>
                    <a:pt x="239416" y="32311"/>
                    <a:pt x="239090" y="32397"/>
                  </a:cubicBezTo>
                  <a:cubicBezTo>
                    <a:pt x="238943" y="32430"/>
                    <a:pt x="238792" y="32437"/>
                    <a:pt x="238639" y="32437"/>
                  </a:cubicBezTo>
                  <a:cubicBezTo>
                    <a:pt x="238497" y="32437"/>
                    <a:pt x="238354" y="32431"/>
                    <a:pt x="238212" y="32431"/>
                  </a:cubicBezTo>
                  <a:cubicBezTo>
                    <a:pt x="238171" y="32431"/>
                    <a:pt x="238130" y="32431"/>
                    <a:pt x="238089" y="32433"/>
                  </a:cubicBezTo>
                  <a:cubicBezTo>
                    <a:pt x="237720" y="32445"/>
                    <a:pt x="237339" y="32409"/>
                    <a:pt x="236970" y="32540"/>
                  </a:cubicBezTo>
                  <a:cubicBezTo>
                    <a:pt x="236881" y="32570"/>
                    <a:pt x="236786" y="32576"/>
                    <a:pt x="236689" y="32576"/>
                  </a:cubicBezTo>
                  <a:cubicBezTo>
                    <a:pt x="236625" y="32576"/>
                    <a:pt x="236559" y="32573"/>
                    <a:pt x="236495" y="32573"/>
                  </a:cubicBezTo>
                  <a:cubicBezTo>
                    <a:pt x="236463" y="32573"/>
                    <a:pt x="236431" y="32574"/>
                    <a:pt x="236399" y="32576"/>
                  </a:cubicBezTo>
                  <a:cubicBezTo>
                    <a:pt x="236332" y="32577"/>
                    <a:pt x="236264" y="32578"/>
                    <a:pt x="236197" y="32578"/>
                  </a:cubicBezTo>
                  <a:cubicBezTo>
                    <a:pt x="236126" y="32578"/>
                    <a:pt x="236055" y="32577"/>
                    <a:pt x="235984" y="32577"/>
                  </a:cubicBezTo>
                  <a:cubicBezTo>
                    <a:pt x="235671" y="32577"/>
                    <a:pt x="235359" y="32587"/>
                    <a:pt x="235053" y="32695"/>
                  </a:cubicBezTo>
                  <a:cubicBezTo>
                    <a:pt x="234976" y="32718"/>
                    <a:pt x="234893" y="32724"/>
                    <a:pt x="234808" y="32724"/>
                  </a:cubicBezTo>
                  <a:cubicBezTo>
                    <a:pt x="234723" y="32724"/>
                    <a:pt x="234637" y="32718"/>
                    <a:pt x="234553" y="32718"/>
                  </a:cubicBezTo>
                  <a:lnTo>
                    <a:pt x="232482" y="32718"/>
                  </a:lnTo>
                  <a:cubicBezTo>
                    <a:pt x="232343" y="32718"/>
                    <a:pt x="232202" y="32714"/>
                    <a:pt x="232062" y="32714"/>
                  </a:cubicBezTo>
                  <a:cubicBezTo>
                    <a:pt x="231780" y="32714"/>
                    <a:pt x="231497" y="32730"/>
                    <a:pt x="231220" y="32826"/>
                  </a:cubicBezTo>
                  <a:cubicBezTo>
                    <a:pt x="231138" y="32853"/>
                    <a:pt x="231052" y="32860"/>
                    <a:pt x="230965" y="32860"/>
                  </a:cubicBezTo>
                  <a:cubicBezTo>
                    <a:pt x="230859" y="32860"/>
                    <a:pt x="230752" y="32849"/>
                    <a:pt x="230648" y="32849"/>
                  </a:cubicBezTo>
                  <a:cubicBezTo>
                    <a:pt x="230172" y="32855"/>
                    <a:pt x="229696" y="32855"/>
                    <a:pt x="229219" y="32855"/>
                  </a:cubicBezTo>
                  <a:cubicBezTo>
                    <a:pt x="228743" y="32855"/>
                    <a:pt x="228267" y="32855"/>
                    <a:pt x="227791" y="32861"/>
                  </a:cubicBezTo>
                  <a:cubicBezTo>
                    <a:pt x="227732" y="32863"/>
                    <a:pt x="227673" y="32863"/>
                    <a:pt x="227614" y="32863"/>
                  </a:cubicBezTo>
                  <a:cubicBezTo>
                    <a:pt x="227469" y="32863"/>
                    <a:pt x="227324" y="32860"/>
                    <a:pt x="227179" y="32860"/>
                  </a:cubicBezTo>
                  <a:cubicBezTo>
                    <a:pt x="226836" y="32860"/>
                    <a:pt x="226496" y="32876"/>
                    <a:pt x="226159" y="32980"/>
                  </a:cubicBezTo>
                  <a:cubicBezTo>
                    <a:pt x="226088" y="33004"/>
                    <a:pt x="226008" y="33010"/>
                    <a:pt x="225924" y="33010"/>
                  </a:cubicBezTo>
                  <a:cubicBezTo>
                    <a:pt x="225841" y="33010"/>
                    <a:pt x="225755" y="33004"/>
                    <a:pt x="225671" y="33004"/>
                  </a:cubicBezTo>
                  <a:lnTo>
                    <a:pt x="223242" y="33004"/>
                  </a:lnTo>
                  <a:cubicBezTo>
                    <a:pt x="222742" y="33016"/>
                    <a:pt x="222254" y="33028"/>
                    <a:pt x="221754" y="33111"/>
                  </a:cubicBezTo>
                  <a:cubicBezTo>
                    <a:pt x="221533" y="33146"/>
                    <a:pt x="221309" y="33156"/>
                    <a:pt x="221083" y="33156"/>
                  </a:cubicBezTo>
                  <a:cubicBezTo>
                    <a:pt x="220759" y="33156"/>
                    <a:pt x="220433" y="33135"/>
                    <a:pt x="220111" y="33135"/>
                  </a:cubicBezTo>
                  <a:cubicBezTo>
                    <a:pt x="219956" y="33135"/>
                    <a:pt x="219837" y="33040"/>
                    <a:pt x="219837" y="32873"/>
                  </a:cubicBezTo>
                  <a:cubicBezTo>
                    <a:pt x="219837" y="32326"/>
                    <a:pt x="219766" y="31778"/>
                    <a:pt x="219897" y="31242"/>
                  </a:cubicBezTo>
                  <a:cubicBezTo>
                    <a:pt x="219956" y="31028"/>
                    <a:pt x="219956" y="30813"/>
                    <a:pt x="219956" y="30599"/>
                  </a:cubicBezTo>
                  <a:cubicBezTo>
                    <a:pt x="219956" y="26908"/>
                    <a:pt x="219956" y="23217"/>
                    <a:pt x="219956" y="19538"/>
                  </a:cubicBezTo>
                  <a:cubicBezTo>
                    <a:pt x="219956" y="19300"/>
                    <a:pt x="219956" y="19062"/>
                    <a:pt x="219885" y="18824"/>
                  </a:cubicBezTo>
                  <a:cubicBezTo>
                    <a:pt x="219837" y="18645"/>
                    <a:pt x="219825" y="18455"/>
                    <a:pt x="219825" y="18264"/>
                  </a:cubicBezTo>
                  <a:cubicBezTo>
                    <a:pt x="219825" y="16335"/>
                    <a:pt x="219825" y="14407"/>
                    <a:pt x="219813" y="12478"/>
                  </a:cubicBezTo>
                  <a:cubicBezTo>
                    <a:pt x="219813" y="12383"/>
                    <a:pt x="219813" y="12287"/>
                    <a:pt x="219825" y="12192"/>
                  </a:cubicBezTo>
                  <a:cubicBezTo>
                    <a:pt x="219849" y="11978"/>
                    <a:pt x="219921" y="11894"/>
                    <a:pt x="220135" y="11883"/>
                  </a:cubicBezTo>
                  <a:cubicBezTo>
                    <a:pt x="220230" y="11871"/>
                    <a:pt x="220325" y="11868"/>
                    <a:pt x="220421" y="11868"/>
                  </a:cubicBezTo>
                  <a:cubicBezTo>
                    <a:pt x="220516" y="11868"/>
                    <a:pt x="220611" y="11871"/>
                    <a:pt x="220706" y="11871"/>
                  </a:cubicBezTo>
                  <a:cubicBezTo>
                    <a:pt x="222623" y="11859"/>
                    <a:pt x="224552" y="11859"/>
                    <a:pt x="226481" y="11859"/>
                  </a:cubicBezTo>
                  <a:cubicBezTo>
                    <a:pt x="226767" y="11859"/>
                    <a:pt x="227052" y="11859"/>
                    <a:pt x="227326" y="11775"/>
                  </a:cubicBezTo>
                  <a:cubicBezTo>
                    <a:pt x="227454" y="11733"/>
                    <a:pt x="227594" y="11727"/>
                    <a:pt x="227732" y="11727"/>
                  </a:cubicBezTo>
                  <a:cubicBezTo>
                    <a:pt x="227788" y="11727"/>
                    <a:pt x="227843" y="11728"/>
                    <a:pt x="227898" y="11728"/>
                  </a:cubicBezTo>
                  <a:cubicBezTo>
                    <a:pt x="228183" y="11722"/>
                    <a:pt x="228469" y="11722"/>
                    <a:pt x="228755" y="11722"/>
                  </a:cubicBezTo>
                  <a:cubicBezTo>
                    <a:pt x="229041" y="11722"/>
                    <a:pt x="229326" y="11722"/>
                    <a:pt x="229612" y="11716"/>
                  </a:cubicBezTo>
                  <a:cubicBezTo>
                    <a:pt x="229707" y="11716"/>
                    <a:pt x="229802" y="11718"/>
                    <a:pt x="229896" y="11718"/>
                  </a:cubicBezTo>
                  <a:cubicBezTo>
                    <a:pt x="230154" y="11718"/>
                    <a:pt x="230410" y="11705"/>
                    <a:pt x="230672" y="11609"/>
                  </a:cubicBezTo>
                  <a:cubicBezTo>
                    <a:pt x="230743" y="11585"/>
                    <a:pt x="230824" y="11579"/>
                    <a:pt x="230907" y="11579"/>
                  </a:cubicBezTo>
                  <a:cubicBezTo>
                    <a:pt x="230990" y="11579"/>
                    <a:pt x="231077" y="11585"/>
                    <a:pt x="231160" y="11585"/>
                  </a:cubicBezTo>
                  <a:cubicBezTo>
                    <a:pt x="231970" y="11549"/>
                    <a:pt x="232767" y="11609"/>
                    <a:pt x="233577" y="11466"/>
                  </a:cubicBezTo>
                  <a:cubicBezTo>
                    <a:pt x="233803" y="11423"/>
                    <a:pt x="234032" y="11410"/>
                    <a:pt x="234263" y="11410"/>
                  </a:cubicBezTo>
                  <a:cubicBezTo>
                    <a:pt x="234565" y="11410"/>
                    <a:pt x="234870" y="11431"/>
                    <a:pt x="235172" y="11431"/>
                  </a:cubicBezTo>
                  <a:cubicBezTo>
                    <a:pt x="235212" y="11431"/>
                    <a:pt x="235252" y="11431"/>
                    <a:pt x="235292" y="11430"/>
                  </a:cubicBezTo>
                  <a:cubicBezTo>
                    <a:pt x="235430" y="11430"/>
                    <a:pt x="235571" y="11434"/>
                    <a:pt x="235712" y="11434"/>
                  </a:cubicBezTo>
                  <a:cubicBezTo>
                    <a:pt x="235994" y="11434"/>
                    <a:pt x="236280" y="11418"/>
                    <a:pt x="236565" y="11323"/>
                  </a:cubicBezTo>
                  <a:cubicBezTo>
                    <a:pt x="236641" y="11296"/>
                    <a:pt x="236724" y="11288"/>
                    <a:pt x="236810" y="11288"/>
                  </a:cubicBezTo>
                  <a:cubicBezTo>
                    <a:pt x="236914" y="11288"/>
                    <a:pt x="237021" y="11299"/>
                    <a:pt x="237125" y="11299"/>
                  </a:cubicBezTo>
                  <a:cubicBezTo>
                    <a:pt x="237720" y="11293"/>
                    <a:pt x="238316" y="11293"/>
                    <a:pt x="238911" y="11293"/>
                  </a:cubicBezTo>
                  <a:cubicBezTo>
                    <a:pt x="239506" y="11293"/>
                    <a:pt x="240102" y="11293"/>
                    <a:pt x="240697" y="11287"/>
                  </a:cubicBezTo>
                  <a:cubicBezTo>
                    <a:pt x="240932" y="11287"/>
                    <a:pt x="241166" y="11300"/>
                    <a:pt x="241400" y="11300"/>
                  </a:cubicBezTo>
                  <a:cubicBezTo>
                    <a:pt x="241712" y="11300"/>
                    <a:pt x="242022" y="11277"/>
                    <a:pt x="242328" y="11168"/>
                  </a:cubicBezTo>
                  <a:cubicBezTo>
                    <a:pt x="242358" y="11156"/>
                    <a:pt x="242394" y="11153"/>
                    <a:pt x="242431" y="11153"/>
                  </a:cubicBezTo>
                  <a:close/>
                  <a:moveTo>
                    <a:pt x="77426" y="11865"/>
                  </a:moveTo>
                  <a:cubicBezTo>
                    <a:pt x="79727" y="11865"/>
                    <a:pt x="82026" y="11871"/>
                    <a:pt x="84320" y="11871"/>
                  </a:cubicBezTo>
                  <a:cubicBezTo>
                    <a:pt x="84382" y="11871"/>
                    <a:pt x="84444" y="11870"/>
                    <a:pt x="84506" y="11870"/>
                  </a:cubicBezTo>
                  <a:cubicBezTo>
                    <a:pt x="84753" y="11870"/>
                    <a:pt x="84999" y="11878"/>
                    <a:pt x="85237" y="11954"/>
                  </a:cubicBezTo>
                  <a:cubicBezTo>
                    <a:pt x="85365" y="11996"/>
                    <a:pt x="85504" y="12003"/>
                    <a:pt x="85643" y="12003"/>
                  </a:cubicBezTo>
                  <a:cubicBezTo>
                    <a:pt x="85699" y="12003"/>
                    <a:pt x="85754" y="12002"/>
                    <a:pt x="85809" y="12002"/>
                  </a:cubicBezTo>
                  <a:cubicBezTo>
                    <a:pt x="86130" y="12008"/>
                    <a:pt x="86451" y="12008"/>
                    <a:pt x="86773" y="12008"/>
                  </a:cubicBezTo>
                  <a:cubicBezTo>
                    <a:pt x="87094" y="12008"/>
                    <a:pt x="87416" y="12008"/>
                    <a:pt x="87737" y="12013"/>
                  </a:cubicBezTo>
                  <a:cubicBezTo>
                    <a:pt x="87904" y="12013"/>
                    <a:pt x="88069" y="12010"/>
                    <a:pt x="88234" y="12010"/>
                  </a:cubicBezTo>
                  <a:cubicBezTo>
                    <a:pt x="88564" y="12010"/>
                    <a:pt x="88892" y="12025"/>
                    <a:pt x="89226" y="12121"/>
                  </a:cubicBezTo>
                  <a:cubicBezTo>
                    <a:pt x="89312" y="12148"/>
                    <a:pt x="89406" y="12155"/>
                    <a:pt x="89503" y="12155"/>
                  </a:cubicBezTo>
                  <a:cubicBezTo>
                    <a:pt x="89619" y="12155"/>
                    <a:pt x="89740" y="12144"/>
                    <a:pt x="89857" y="12144"/>
                  </a:cubicBezTo>
                  <a:cubicBezTo>
                    <a:pt x="92166" y="12144"/>
                    <a:pt x="94476" y="12156"/>
                    <a:pt x="96786" y="12156"/>
                  </a:cubicBezTo>
                  <a:cubicBezTo>
                    <a:pt x="96810" y="12156"/>
                    <a:pt x="96832" y="12156"/>
                    <a:pt x="96854" y="12156"/>
                  </a:cubicBezTo>
                  <a:cubicBezTo>
                    <a:pt x="97583" y="12156"/>
                    <a:pt x="97572" y="12168"/>
                    <a:pt x="97572" y="12930"/>
                  </a:cubicBezTo>
                  <a:cubicBezTo>
                    <a:pt x="97572" y="13478"/>
                    <a:pt x="97524" y="14026"/>
                    <a:pt x="97691" y="14561"/>
                  </a:cubicBezTo>
                  <a:cubicBezTo>
                    <a:pt x="97739" y="14704"/>
                    <a:pt x="97715" y="14883"/>
                    <a:pt x="97715" y="15050"/>
                  </a:cubicBezTo>
                  <a:cubicBezTo>
                    <a:pt x="97715" y="15835"/>
                    <a:pt x="97715" y="16621"/>
                    <a:pt x="97715" y="17407"/>
                  </a:cubicBezTo>
                  <a:cubicBezTo>
                    <a:pt x="97715" y="17812"/>
                    <a:pt x="97691" y="18217"/>
                    <a:pt x="97822" y="18610"/>
                  </a:cubicBezTo>
                  <a:cubicBezTo>
                    <a:pt x="97881" y="18776"/>
                    <a:pt x="97858" y="18979"/>
                    <a:pt x="97858" y="19169"/>
                  </a:cubicBezTo>
                  <a:cubicBezTo>
                    <a:pt x="97870" y="19550"/>
                    <a:pt x="97846" y="19931"/>
                    <a:pt x="97965" y="20300"/>
                  </a:cubicBezTo>
                  <a:cubicBezTo>
                    <a:pt x="98036" y="20526"/>
                    <a:pt x="97989" y="20776"/>
                    <a:pt x="98001" y="21015"/>
                  </a:cubicBezTo>
                  <a:cubicBezTo>
                    <a:pt x="98036" y="21765"/>
                    <a:pt x="97917" y="22527"/>
                    <a:pt x="98132" y="23277"/>
                  </a:cubicBezTo>
                  <a:cubicBezTo>
                    <a:pt x="98179" y="23455"/>
                    <a:pt x="98143" y="23658"/>
                    <a:pt x="98143" y="23848"/>
                  </a:cubicBezTo>
                  <a:cubicBezTo>
                    <a:pt x="98143" y="25563"/>
                    <a:pt x="98143" y="27277"/>
                    <a:pt x="98143" y="28992"/>
                  </a:cubicBezTo>
                  <a:cubicBezTo>
                    <a:pt x="98143" y="29325"/>
                    <a:pt x="98120" y="29659"/>
                    <a:pt x="98251" y="29980"/>
                  </a:cubicBezTo>
                  <a:cubicBezTo>
                    <a:pt x="98286" y="30063"/>
                    <a:pt x="98286" y="30159"/>
                    <a:pt x="98286" y="30254"/>
                  </a:cubicBezTo>
                  <a:cubicBezTo>
                    <a:pt x="98286" y="31135"/>
                    <a:pt x="98286" y="32016"/>
                    <a:pt x="98286" y="32897"/>
                  </a:cubicBezTo>
                  <a:cubicBezTo>
                    <a:pt x="98274" y="33195"/>
                    <a:pt x="98203" y="33266"/>
                    <a:pt x="97893" y="33290"/>
                  </a:cubicBezTo>
                  <a:cubicBezTo>
                    <a:pt x="97826" y="33294"/>
                    <a:pt x="97757" y="33295"/>
                    <a:pt x="97687" y="33295"/>
                  </a:cubicBezTo>
                  <a:cubicBezTo>
                    <a:pt x="97548" y="33295"/>
                    <a:pt x="97405" y="33290"/>
                    <a:pt x="97262" y="33290"/>
                  </a:cubicBezTo>
                  <a:lnTo>
                    <a:pt x="73986" y="33290"/>
                  </a:lnTo>
                  <a:cubicBezTo>
                    <a:pt x="73890" y="33290"/>
                    <a:pt x="73795" y="33295"/>
                    <a:pt x="73700" y="33295"/>
                  </a:cubicBezTo>
                  <a:cubicBezTo>
                    <a:pt x="73652" y="33295"/>
                    <a:pt x="73605" y="33294"/>
                    <a:pt x="73557" y="33290"/>
                  </a:cubicBezTo>
                  <a:cubicBezTo>
                    <a:pt x="73021" y="33278"/>
                    <a:pt x="73009" y="33266"/>
                    <a:pt x="72997" y="32718"/>
                  </a:cubicBezTo>
                  <a:cubicBezTo>
                    <a:pt x="72997" y="32599"/>
                    <a:pt x="72997" y="32480"/>
                    <a:pt x="72997" y="32361"/>
                  </a:cubicBezTo>
                  <a:cubicBezTo>
                    <a:pt x="72997" y="25849"/>
                    <a:pt x="72997" y="19324"/>
                    <a:pt x="72997" y="12811"/>
                  </a:cubicBezTo>
                  <a:cubicBezTo>
                    <a:pt x="72997" y="11936"/>
                    <a:pt x="72946" y="11868"/>
                    <a:pt x="73562" y="11868"/>
                  </a:cubicBezTo>
                  <a:cubicBezTo>
                    <a:pt x="73675" y="11868"/>
                    <a:pt x="73811" y="11871"/>
                    <a:pt x="73974" y="11871"/>
                  </a:cubicBezTo>
                  <a:cubicBezTo>
                    <a:pt x="75125" y="11867"/>
                    <a:pt x="76276" y="11865"/>
                    <a:pt x="77426" y="11865"/>
                  </a:cubicBezTo>
                  <a:close/>
                  <a:moveTo>
                    <a:pt x="46351" y="11716"/>
                  </a:moveTo>
                  <a:cubicBezTo>
                    <a:pt x="52804" y="11716"/>
                    <a:pt x="59246" y="11728"/>
                    <a:pt x="65699" y="11728"/>
                  </a:cubicBezTo>
                  <a:cubicBezTo>
                    <a:pt x="65766" y="11728"/>
                    <a:pt x="65832" y="11727"/>
                    <a:pt x="65898" y="11727"/>
                  </a:cubicBezTo>
                  <a:cubicBezTo>
                    <a:pt x="66161" y="11727"/>
                    <a:pt x="66420" y="11735"/>
                    <a:pt x="66687" y="11811"/>
                  </a:cubicBezTo>
                  <a:cubicBezTo>
                    <a:pt x="66809" y="11854"/>
                    <a:pt x="66939" y="11863"/>
                    <a:pt x="67067" y="11863"/>
                  </a:cubicBezTo>
                  <a:cubicBezTo>
                    <a:pt x="67152" y="11863"/>
                    <a:pt x="67237" y="11859"/>
                    <a:pt x="67318" y="11859"/>
                  </a:cubicBezTo>
                  <a:lnTo>
                    <a:pt x="71533" y="11859"/>
                  </a:lnTo>
                  <a:cubicBezTo>
                    <a:pt x="71723" y="11859"/>
                    <a:pt x="71914" y="11859"/>
                    <a:pt x="72104" y="11871"/>
                  </a:cubicBezTo>
                  <a:cubicBezTo>
                    <a:pt x="72331" y="11883"/>
                    <a:pt x="72414" y="11966"/>
                    <a:pt x="72426" y="12168"/>
                  </a:cubicBezTo>
                  <a:cubicBezTo>
                    <a:pt x="72438" y="12383"/>
                    <a:pt x="72438" y="12597"/>
                    <a:pt x="72438" y="12811"/>
                  </a:cubicBezTo>
                  <a:lnTo>
                    <a:pt x="72438" y="22598"/>
                  </a:lnTo>
                  <a:lnTo>
                    <a:pt x="72438" y="32230"/>
                  </a:lnTo>
                  <a:cubicBezTo>
                    <a:pt x="72438" y="32397"/>
                    <a:pt x="72450" y="32564"/>
                    <a:pt x="72438" y="32730"/>
                  </a:cubicBezTo>
                  <a:cubicBezTo>
                    <a:pt x="72426" y="33266"/>
                    <a:pt x="72414" y="33290"/>
                    <a:pt x="71866" y="33290"/>
                  </a:cubicBezTo>
                  <a:lnTo>
                    <a:pt x="62663" y="33290"/>
                  </a:lnTo>
                  <a:cubicBezTo>
                    <a:pt x="62520" y="33290"/>
                    <a:pt x="62365" y="33290"/>
                    <a:pt x="62234" y="33242"/>
                  </a:cubicBezTo>
                  <a:cubicBezTo>
                    <a:pt x="62015" y="33166"/>
                    <a:pt x="61788" y="33158"/>
                    <a:pt x="61560" y="33158"/>
                  </a:cubicBezTo>
                  <a:cubicBezTo>
                    <a:pt x="61503" y="33158"/>
                    <a:pt x="61446" y="33159"/>
                    <a:pt x="61389" y="33159"/>
                  </a:cubicBezTo>
                  <a:cubicBezTo>
                    <a:pt x="60436" y="33159"/>
                    <a:pt x="59484" y="33154"/>
                    <a:pt x="58531" y="33154"/>
                  </a:cubicBezTo>
                  <a:cubicBezTo>
                    <a:pt x="58055" y="33154"/>
                    <a:pt x="57579" y="33155"/>
                    <a:pt x="57103" y="33159"/>
                  </a:cubicBezTo>
                  <a:cubicBezTo>
                    <a:pt x="56988" y="33159"/>
                    <a:pt x="56875" y="33157"/>
                    <a:pt x="56762" y="33157"/>
                  </a:cubicBezTo>
                  <a:cubicBezTo>
                    <a:pt x="56451" y="33157"/>
                    <a:pt x="56143" y="33170"/>
                    <a:pt x="55829" y="33266"/>
                  </a:cubicBezTo>
                  <a:cubicBezTo>
                    <a:pt x="55742" y="33293"/>
                    <a:pt x="55648" y="33301"/>
                    <a:pt x="55551" y="33301"/>
                  </a:cubicBezTo>
                  <a:cubicBezTo>
                    <a:pt x="55435" y="33301"/>
                    <a:pt x="55314" y="33290"/>
                    <a:pt x="55198" y="33290"/>
                  </a:cubicBezTo>
                  <a:cubicBezTo>
                    <a:pt x="52935" y="33290"/>
                    <a:pt x="50673" y="33290"/>
                    <a:pt x="48411" y="33302"/>
                  </a:cubicBezTo>
                  <a:cubicBezTo>
                    <a:pt x="48302" y="33302"/>
                    <a:pt x="48192" y="33297"/>
                    <a:pt x="48084" y="33297"/>
                  </a:cubicBezTo>
                  <a:cubicBezTo>
                    <a:pt x="47884" y="33297"/>
                    <a:pt x="47687" y="33312"/>
                    <a:pt x="47494" y="33397"/>
                  </a:cubicBezTo>
                  <a:cubicBezTo>
                    <a:pt x="47435" y="33421"/>
                    <a:pt x="47363" y="33421"/>
                    <a:pt x="47292" y="33421"/>
                  </a:cubicBezTo>
                  <a:cubicBezTo>
                    <a:pt x="46601" y="33433"/>
                    <a:pt x="45911" y="33433"/>
                    <a:pt x="45220" y="33433"/>
                  </a:cubicBezTo>
                  <a:cubicBezTo>
                    <a:pt x="44970" y="33421"/>
                    <a:pt x="44887" y="33326"/>
                    <a:pt x="44875" y="33076"/>
                  </a:cubicBezTo>
                  <a:cubicBezTo>
                    <a:pt x="44875" y="33028"/>
                    <a:pt x="44863" y="32980"/>
                    <a:pt x="44875" y="32933"/>
                  </a:cubicBezTo>
                  <a:cubicBezTo>
                    <a:pt x="45006" y="32445"/>
                    <a:pt x="44958" y="31933"/>
                    <a:pt x="45053" y="31456"/>
                  </a:cubicBezTo>
                  <a:cubicBezTo>
                    <a:pt x="45173" y="30897"/>
                    <a:pt x="45149" y="30325"/>
                    <a:pt x="45292" y="29766"/>
                  </a:cubicBezTo>
                  <a:cubicBezTo>
                    <a:pt x="45411" y="29313"/>
                    <a:pt x="45458" y="28837"/>
                    <a:pt x="45530" y="28373"/>
                  </a:cubicBezTo>
                  <a:cubicBezTo>
                    <a:pt x="45565" y="28158"/>
                    <a:pt x="45577" y="27944"/>
                    <a:pt x="45577" y="27742"/>
                  </a:cubicBezTo>
                  <a:cubicBezTo>
                    <a:pt x="45577" y="25337"/>
                    <a:pt x="45577" y="22931"/>
                    <a:pt x="45577" y="20526"/>
                  </a:cubicBezTo>
                  <a:cubicBezTo>
                    <a:pt x="45577" y="20288"/>
                    <a:pt x="45589" y="20050"/>
                    <a:pt x="45494" y="19824"/>
                  </a:cubicBezTo>
                  <a:cubicBezTo>
                    <a:pt x="45470" y="19764"/>
                    <a:pt x="45446" y="19681"/>
                    <a:pt x="45446" y="19622"/>
                  </a:cubicBezTo>
                  <a:cubicBezTo>
                    <a:pt x="45518" y="18788"/>
                    <a:pt x="45280" y="17967"/>
                    <a:pt x="45292" y="17133"/>
                  </a:cubicBezTo>
                  <a:cubicBezTo>
                    <a:pt x="45315" y="16157"/>
                    <a:pt x="45327" y="15181"/>
                    <a:pt x="45292" y="14204"/>
                  </a:cubicBezTo>
                  <a:cubicBezTo>
                    <a:pt x="45268" y="13466"/>
                    <a:pt x="45375" y="12740"/>
                    <a:pt x="45446" y="12013"/>
                  </a:cubicBezTo>
                  <a:cubicBezTo>
                    <a:pt x="45470" y="11811"/>
                    <a:pt x="45554" y="11740"/>
                    <a:pt x="45780" y="11728"/>
                  </a:cubicBezTo>
                  <a:cubicBezTo>
                    <a:pt x="45970" y="11716"/>
                    <a:pt x="46161" y="11716"/>
                    <a:pt x="46351" y="11716"/>
                  </a:cubicBezTo>
                  <a:close/>
                  <a:moveTo>
                    <a:pt x="99929" y="12156"/>
                  </a:moveTo>
                  <a:cubicBezTo>
                    <a:pt x="100247" y="12156"/>
                    <a:pt x="100562" y="12164"/>
                    <a:pt x="100870" y="12264"/>
                  </a:cubicBezTo>
                  <a:cubicBezTo>
                    <a:pt x="100962" y="12291"/>
                    <a:pt x="101059" y="12298"/>
                    <a:pt x="101157" y="12298"/>
                  </a:cubicBezTo>
                  <a:cubicBezTo>
                    <a:pt x="101276" y="12298"/>
                    <a:pt x="101396" y="12287"/>
                    <a:pt x="101513" y="12287"/>
                  </a:cubicBezTo>
                  <a:cubicBezTo>
                    <a:pt x="102942" y="12299"/>
                    <a:pt x="104370" y="12299"/>
                    <a:pt x="105787" y="12299"/>
                  </a:cubicBezTo>
                  <a:cubicBezTo>
                    <a:pt x="106073" y="12299"/>
                    <a:pt x="106359" y="12299"/>
                    <a:pt x="106644" y="12383"/>
                  </a:cubicBezTo>
                  <a:cubicBezTo>
                    <a:pt x="106781" y="12425"/>
                    <a:pt x="106935" y="12431"/>
                    <a:pt x="107090" y="12431"/>
                  </a:cubicBezTo>
                  <a:cubicBezTo>
                    <a:pt x="107152" y="12431"/>
                    <a:pt x="107214" y="12430"/>
                    <a:pt x="107276" y="12430"/>
                  </a:cubicBezTo>
                  <a:cubicBezTo>
                    <a:pt x="107633" y="12436"/>
                    <a:pt x="107990" y="12436"/>
                    <a:pt x="108347" y="12436"/>
                  </a:cubicBezTo>
                  <a:cubicBezTo>
                    <a:pt x="108704" y="12436"/>
                    <a:pt x="109061" y="12436"/>
                    <a:pt x="109419" y="12442"/>
                  </a:cubicBezTo>
                  <a:cubicBezTo>
                    <a:pt x="109871" y="12442"/>
                    <a:pt x="110312" y="12442"/>
                    <a:pt x="110764" y="12549"/>
                  </a:cubicBezTo>
                  <a:cubicBezTo>
                    <a:pt x="110938" y="12585"/>
                    <a:pt x="111120" y="12595"/>
                    <a:pt x="111304" y="12595"/>
                  </a:cubicBezTo>
                  <a:cubicBezTo>
                    <a:pt x="111505" y="12595"/>
                    <a:pt x="111709" y="12583"/>
                    <a:pt x="111912" y="12583"/>
                  </a:cubicBezTo>
                  <a:cubicBezTo>
                    <a:pt x="111954" y="12583"/>
                    <a:pt x="111996" y="12584"/>
                    <a:pt x="112038" y="12585"/>
                  </a:cubicBezTo>
                  <a:cubicBezTo>
                    <a:pt x="112099" y="12587"/>
                    <a:pt x="112160" y="12587"/>
                    <a:pt x="112222" y="12587"/>
                  </a:cubicBezTo>
                  <a:cubicBezTo>
                    <a:pt x="112303" y="12587"/>
                    <a:pt x="112385" y="12586"/>
                    <a:pt x="112466" y="12586"/>
                  </a:cubicBezTo>
                  <a:cubicBezTo>
                    <a:pt x="112751" y="12586"/>
                    <a:pt x="113034" y="12597"/>
                    <a:pt x="113312" y="12692"/>
                  </a:cubicBezTo>
                  <a:cubicBezTo>
                    <a:pt x="113389" y="12716"/>
                    <a:pt x="113473" y="12722"/>
                    <a:pt x="113558" y="12722"/>
                  </a:cubicBezTo>
                  <a:cubicBezTo>
                    <a:pt x="113642" y="12722"/>
                    <a:pt x="113729" y="12716"/>
                    <a:pt x="113812" y="12716"/>
                  </a:cubicBezTo>
                  <a:cubicBezTo>
                    <a:pt x="113942" y="12721"/>
                    <a:pt x="114072" y="12722"/>
                    <a:pt x="114203" y="12722"/>
                  </a:cubicBezTo>
                  <a:cubicBezTo>
                    <a:pt x="114318" y="12722"/>
                    <a:pt x="114434" y="12721"/>
                    <a:pt x="114549" y="12721"/>
                  </a:cubicBezTo>
                  <a:cubicBezTo>
                    <a:pt x="114987" y="12721"/>
                    <a:pt x="115426" y="12733"/>
                    <a:pt x="115860" y="12847"/>
                  </a:cubicBezTo>
                  <a:cubicBezTo>
                    <a:pt x="115952" y="12871"/>
                    <a:pt x="116048" y="12878"/>
                    <a:pt x="116145" y="12878"/>
                  </a:cubicBezTo>
                  <a:cubicBezTo>
                    <a:pt x="116258" y="12878"/>
                    <a:pt x="116374" y="12869"/>
                    <a:pt x="116488" y="12869"/>
                  </a:cubicBezTo>
                  <a:cubicBezTo>
                    <a:pt x="116517" y="12869"/>
                    <a:pt x="116546" y="12869"/>
                    <a:pt x="116574" y="12871"/>
                  </a:cubicBezTo>
                  <a:cubicBezTo>
                    <a:pt x="116627" y="12872"/>
                    <a:pt x="116680" y="12872"/>
                    <a:pt x="116733" y="12872"/>
                  </a:cubicBezTo>
                  <a:cubicBezTo>
                    <a:pt x="116877" y="12872"/>
                    <a:pt x="117021" y="12869"/>
                    <a:pt x="117165" y="12869"/>
                  </a:cubicBezTo>
                  <a:cubicBezTo>
                    <a:pt x="117467" y="12869"/>
                    <a:pt x="117767" y="12884"/>
                    <a:pt x="118063" y="12978"/>
                  </a:cubicBezTo>
                  <a:cubicBezTo>
                    <a:pt x="118133" y="13005"/>
                    <a:pt x="118208" y="13012"/>
                    <a:pt x="118285" y="13012"/>
                  </a:cubicBezTo>
                  <a:cubicBezTo>
                    <a:pt x="118377" y="13012"/>
                    <a:pt x="118472" y="13002"/>
                    <a:pt x="118563" y="13002"/>
                  </a:cubicBezTo>
                  <a:cubicBezTo>
                    <a:pt x="118801" y="13008"/>
                    <a:pt x="119039" y="13008"/>
                    <a:pt x="119277" y="13008"/>
                  </a:cubicBezTo>
                  <a:cubicBezTo>
                    <a:pt x="119515" y="13008"/>
                    <a:pt x="119753" y="13008"/>
                    <a:pt x="119991" y="13014"/>
                  </a:cubicBezTo>
                  <a:cubicBezTo>
                    <a:pt x="120539" y="13026"/>
                    <a:pt x="120563" y="13037"/>
                    <a:pt x="120563" y="13561"/>
                  </a:cubicBezTo>
                  <a:cubicBezTo>
                    <a:pt x="120575" y="14133"/>
                    <a:pt x="120563" y="14704"/>
                    <a:pt x="120575" y="15276"/>
                  </a:cubicBezTo>
                  <a:cubicBezTo>
                    <a:pt x="120575" y="15728"/>
                    <a:pt x="120527" y="16181"/>
                    <a:pt x="120682" y="16621"/>
                  </a:cubicBezTo>
                  <a:cubicBezTo>
                    <a:pt x="120730" y="16776"/>
                    <a:pt x="120706" y="16955"/>
                    <a:pt x="120706" y="17121"/>
                  </a:cubicBezTo>
                  <a:cubicBezTo>
                    <a:pt x="120718" y="17633"/>
                    <a:pt x="120670" y="18157"/>
                    <a:pt x="120837" y="18669"/>
                  </a:cubicBezTo>
                  <a:cubicBezTo>
                    <a:pt x="120884" y="18824"/>
                    <a:pt x="120849" y="19002"/>
                    <a:pt x="120849" y="19169"/>
                  </a:cubicBezTo>
                  <a:cubicBezTo>
                    <a:pt x="120861" y="19669"/>
                    <a:pt x="120813" y="20169"/>
                    <a:pt x="120968" y="20657"/>
                  </a:cubicBezTo>
                  <a:cubicBezTo>
                    <a:pt x="121027" y="20836"/>
                    <a:pt x="120992" y="21038"/>
                    <a:pt x="120992" y="21229"/>
                  </a:cubicBezTo>
                  <a:cubicBezTo>
                    <a:pt x="121003" y="21693"/>
                    <a:pt x="120968" y="22169"/>
                    <a:pt x="121111" y="22634"/>
                  </a:cubicBezTo>
                  <a:cubicBezTo>
                    <a:pt x="121170" y="22836"/>
                    <a:pt x="121134" y="23062"/>
                    <a:pt x="121134" y="23277"/>
                  </a:cubicBezTo>
                  <a:cubicBezTo>
                    <a:pt x="121146" y="23610"/>
                    <a:pt x="121122" y="23944"/>
                    <a:pt x="121242" y="24265"/>
                  </a:cubicBezTo>
                  <a:cubicBezTo>
                    <a:pt x="121289" y="24420"/>
                    <a:pt x="121277" y="24598"/>
                    <a:pt x="121277" y="24765"/>
                  </a:cubicBezTo>
                  <a:cubicBezTo>
                    <a:pt x="121277" y="25206"/>
                    <a:pt x="121277" y="25658"/>
                    <a:pt x="121277" y="26110"/>
                  </a:cubicBezTo>
                  <a:cubicBezTo>
                    <a:pt x="121289" y="26992"/>
                    <a:pt x="121492" y="27861"/>
                    <a:pt x="121432" y="28742"/>
                  </a:cubicBezTo>
                  <a:cubicBezTo>
                    <a:pt x="121599" y="29194"/>
                    <a:pt x="121539" y="29682"/>
                    <a:pt x="121575" y="30147"/>
                  </a:cubicBezTo>
                  <a:cubicBezTo>
                    <a:pt x="121611" y="30599"/>
                    <a:pt x="121646" y="31052"/>
                    <a:pt x="121754" y="31480"/>
                  </a:cubicBezTo>
                  <a:cubicBezTo>
                    <a:pt x="121908" y="32075"/>
                    <a:pt x="121825" y="32671"/>
                    <a:pt x="121837" y="33254"/>
                  </a:cubicBezTo>
                  <a:cubicBezTo>
                    <a:pt x="121837" y="33469"/>
                    <a:pt x="121742" y="33552"/>
                    <a:pt x="121527" y="33564"/>
                  </a:cubicBezTo>
                  <a:cubicBezTo>
                    <a:pt x="121349" y="33576"/>
                    <a:pt x="121158" y="33576"/>
                    <a:pt x="120968" y="33576"/>
                  </a:cubicBezTo>
                  <a:lnTo>
                    <a:pt x="109478" y="33576"/>
                  </a:lnTo>
                  <a:cubicBezTo>
                    <a:pt x="109192" y="33576"/>
                    <a:pt x="108907" y="33564"/>
                    <a:pt x="108633" y="33492"/>
                  </a:cubicBezTo>
                  <a:cubicBezTo>
                    <a:pt x="108497" y="33449"/>
                    <a:pt x="108353" y="33441"/>
                    <a:pt x="108208" y="33441"/>
                  </a:cubicBezTo>
                  <a:cubicBezTo>
                    <a:pt x="108111" y="33441"/>
                    <a:pt x="108014" y="33445"/>
                    <a:pt x="107918" y="33445"/>
                  </a:cubicBezTo>
                  <a:cubicBezTo>
                    <a:pt x="106557" y="33438"/>
                    <a:pt x="105196" y="33431"/>
                    <a:pt x="103838" y="33431"/>
                  </a:cubicBezTo>
                  <a:cubicBezTo>
                    <a:pt x="102843" y="33431"/>
                    <a:pt x="101849" y="33435"/>
                    <a:pt x="100858" y="33445"/>
                  </a:cubicBezTo>
                  <a:cubicBezTo>
                    <a:pt x="100298" y="33445"/>
                    <a:pt x="99775" y="33266"/>
                    <a:pt x="99227" y="33266"/>
                  </a:cubicBezTo>
                  <a:cubicBezTo>
                    <a:pt x="99060" y="33266"/>
                    <a:pt x="99013" y="33111"/>
                    <a:pt x="99013" y="32957"/>
                  </a:cubicBezTo>
                  <a:cubicBezTo>
                    <a:pt x="99001" y="32528"/>
                    <a:pt x="99001" y="32099"/>
                    <a:pt x="99001" y="31671"/>
                  </a:cubicBezTo>
                  <a:cubicBezTo>
                    <a:pt x="98989" y="31242"/>
                    <a:pt x="99024" y="30825"/>
                    <a:pt x="98894" y="30397"/>
                  </a:cubicBezTo>
                  <a:cubicBezTo>
                    <a:pt x="98834" y="30206"/>
                    <a:pt x="98858" y="29980"/>
                    <a:pt x="98858" y="29766"/>
                  </a:cubicBezTo>
                  <a:cubicBezTo>
                    <a:pt x="98858" y="27742"/>
                    <a:pt x="98858" y="25718"/>
                    <a:pt x="98858" y="23693"/>
                  </a:cubicBezTo>
                  <a:cubicBezTo>
                    <a:pt x="98858" y="23384"/>
                    <a:pt x="98870" y="23074"/>
                    <a:pt x="98763" y="22777"/>
                  </a:cubicBezTo>
                  <a:cubicBezTo>
                    <a:pt x="98703" y="22598"/>
                    <a:pt x="98727" y="22396"/>
                    <a:pt x="98715" y="22205"/>
                  </a:cubicBezTo>
                  <a:cubicBezTo>
                    <a:pt x="98691" y="21527"/>
                    <a:pt x="98763" y="20836"/>
                    <a:pt x="98596" y="20157"/>
                  </a:cubicBezTo>
                  <a:cubicBezTo>
                    <a:pt x="98513" y="19812"/>
                    <a:pt x="98572" y="19443"/>
                    <a:pt x="98572" y="19086"/>
                  </a:cubicBezTo>
                  <a:cubicBezTo>
                    <a:pt x="98560" y="18729"/>
                    <a:pt x="98584" y="18371"/>
                    <a:pt x="98465" y="18026"/>
                  </a:cubicBezTo>
                  <a:cubicBezTo>
                    <a:pt x="98405" y="17859"/>
                    <a:pt x="98429" y="17657"/>
                    <a:pt x="98429" y="17467"/>
                  </a:cubicBezTo>
                  <a:cubicBezTo>
                    <a:pt x="98429" y="16776"/>
                    <a:pt x="98429" y="16085"/>
                    <a:pt x="98429" y="15395"/>
                  </a:cubicBezTo>
                  <a:cubicBezTo>
                    <a:pt x="98417" y="14966"/>
                    <a:pt x="98393" y="14550"/>
                    <a:pt x="98322" y="14121"/>
                  </a:cubicBezTo>
                  <a:cubicBezTo>
                    <a:pt x="98239" y="13585"/>
                    <a:pt x="98286" y="13026"/>
                    <a:pt x="98298" y="12478"/>
                  </a:cubicBezTo>
                  <a:cubicBezTo>
                    <a:pt x="98298" y="12264"/>
                    <a:pt x="98382" y="12180"/>
                    <a:pt x="98596" y="12168"/>
                  </a:cubicBezTo>
                  <a:cubicBezTo>
                    <a:pt x="98977" y="12156"/>
                    <a:pt x="99358" y="12156"/>
                    <a:pt x="99739" y="12156"/>
                  </a:cubicBezTo>
                  <a:cubicBezTo>
                    <a:pt x="99802" y="12156"/>
                    <a:pt x="99866" y="12156"/>
                    <a:pt x="99929" y="12156"/>
                  </a:cubicBezTo>
                  <a:close/>
                  <a:moveTo>
                    <a:pt x="218516" y="12002"/>
                  </a:moveTo>
                  <a:cubicBezTo>
                    <a:pt x="218837" y="12002"/>
                    <a:pt x="218920" y="12073"/>
                    <a:pt x="218980" y="12406"/>
                  </a:cubicBezTo>
                  <a:cubicBezTo>
                    <a:pt x="219063" y="12847"/>
                    <a:pt x="219123" y="13299"/>
                    <a:pt x="219111" y="13752"/>
                  </a:cubicBezTo>
                  <a:cubicBezTo>
                    <a:pt x="219099" y="14371"/>
                    <a:pt x="219111" y="14990"/>
                    <a:pt x="219111" y="15609"/>
                  </a:cubicBezTo>
                  <a:cubicBezTo>
                    <a:pt x="219111" y="16224"/>
                    <a:pt x="219111" y="16839"/>
                    <a:pt x="219111" y="17455"/>
                  </a:cubicBezTo>
                  <a:cubicBezTo>
                    <a:pt x="219111" y="17836"/>
                    <a:pt x="219087" y="18217"/>
                    <a:pt x="219218" y="18586"/>
                  </a:cubicBezTo>
                  <a:cubicBezTo>
                    <a:pt x="219278" y="18764"/>
                    <a:pt x="219242" y="18967"/>
                    <a:pt x="219242" y="19157"/>
                  </a:cubicBezTo>
                  <a:cubicBezTo>
                    <a:pt x="219254" y="23563"/>
                    <a:pt x="219254" y="27956"/>
                    <a:pt x="219254" y="32361"/>
                  </a:cubicBezTo>
                  <a:cubicBezTo>
                    <a:pt x="219254" y="33136"/>
                    <a:pt x="219265" y="33147"/>
                    <a:pt x="218535" y="33147"/>
                  </a:cubicBezTo>
                  <a:cubicBezTo>
                    <a:pt x="218514" y="33147"/>
                    <a:pt x="218491" y="33147"/>
                    <a:pt x="218468" y="33147"/>
                  </a:cubicBezTo>
                  <a:lnTo>
                    <a:pt x="217111" y="33147"/>
                  </a:lnTo>
                  <a:cubicBezTo>
                    <a:pt x="217030" y="33147"/>
                    <a:pt x="216949" y="33145"/>
                    <a:pt x="216869" y="33145"/>
                  </a:cubicBezTo>
                  <a:cubicBezTo>
                    <a:pt x="216689" y="33145"/>
                    <a:pt x="216510" y="33156"/>
                    <a:pt x="216337" y="33230"/>
                  </a:cubicBezTo>
                  <a:cubicBezTo>
                    <a:pt x="216294" y="33256"/>
                    <a:pt x="216239" y="33276"/>
                    <a:pt x="216189" y="33276"/>
                  </a:cubicBezTo>
                  <a:cubicBezTo>
                    <a:pt x="216169" y="33276"/>
                    <a:pt x="216151" y="33273"/>
                    <a:pt x="216134" y="33266"/>
                  </a:cubicBezTo>
                  <a:cubicBezTo>
                    <a:pt x="215947" y="33226"/>
                    <a:pt x="215761" y="33211"/>
                    <a:pt x="215575" y="33211"/>
                  </a:cubicBezTo>
                  <a:cubicBezTo>
                    <a:pt x="215121" y="33211"/>
                    <a:pt x="214672" y="33297"/>
                    <a:pt x="214223" y="33297"/>
                  </a:cubicBezTo>
                  <a:cubicBezTo>
                    <a:pt x="214154" y="33297"/>
                    <a:pt x="214084" y="33295"/>
                    <a:pt x="214015" y="33290"/>
                  </a:cubicBezTo>
                  <a:cubicBezTo>
                    <a:pt x="213769" y="33278"/>
                    <a:pt x="213523" y="33274"/>
                    <a:pt x="213277" y="33274"/>
                  </a:cubicBezTo>
                  <a:cubicBezTo>
                    <a:pt x="212785" y="33274"/>
                    <a:pt x="212293" y="33290"/>
                    <a:pt x="211800" y="33290"/>
                  </a:cubicBezTo>
                  <a:lnTo>
                    <a:pt x="209657" y="33290"/>
                  </a:lnTo>
                  <a:cubicBezTo>
                    <a:pt x="209559" y="33290"/>
                    <a:pt x="209460" y="33288"/>
                    <a:pt x="209360" y="33288"/>
                  </a:cubicBezTo>
                  <a:cubicBezTo>
                    <a:pt x="209085" y="33288"/>
                    <a:pt x="208806" y="33301"/>
                    <a:pt x="208526" y="33397"/>
                  </a:cubicBezTo>
                  <a:cubicBezTo>
                    <a:pt x="208450" y="33424"/>
                    <a:pt x="208367" y="33432"/>
                    <a:pt x="208281" y="33432"/>
                  </a:cubicBezTo>
                  <a:cubicBezTo>
                    <a:pt x="208178" y="33432"/>
                    <a:pt x="208071" y="33421"/>
                    <a:pt x="207967" y="33421"/>
                  </a:cubicBezTo>
                  <a:cubicBezTo>
                    <a:pt x="207276" y="33433"/>
                    <a:pt x="206586" y="33433"/>
                    <a:pt x="205895" y="33433"/>
                  </a:cubicBezTo>
                  <a:cubicBezTo>
                    <a:pt x="205800" y="33433"/>
                    <a:pt x="205704" y="33431"/>
                    <a:pt x="205609" y="33431"/>
                  </a:cubicBezTo>
                  <a:cubicBezTo>
                    <a:pt x="205348" y="33431"/>
                    <a:pt x="205089" y="33444"/>
                    <a:pt x="204835" y="33540"/>
                  </a:cubicBezTo>
                  <a:cubicBezTo>
                    <a:pt x="204760" y="33567"/>
                    <a:pt x="204674" y="33574"/>
                    <a:pt x="204585" y="33574"/>
                  </a:cubicBezTo>
                  <a:cubicBezTo>
                    <a:pt x="204479" y="33574"/>
                    <a:pt x="204368" y="33564"/>
                    <a:pt x="204264" y="33564"/>
                  </a:cubicBezTo>
                  <a:cubicBezTo>
                    <a:pt x="203883" y="33570"/>
                    <a:pt x="203505" y="33570"/>
                    <a:pt x="203127" y="33570"/>
                  </a:cubicBezTo>
                  <a:cubicBezTo>
                    <a:pt x="202749" y="33570"/>
                    <a:pt x="202371" y="33570"/>
                    <a:pt x="201990" y="33576"/>
                  </a:cubicBezTo>
                  <a:cubicBezTo>
                    <a:pt x="201825" y="33576"/>
                    <a:pt x="201661" y="33569"/>
                    <a:pt x="201497" y="33569"/>
                  </a:cubicBezTo>
                  <a:cubicBezTo>
                    <a:pt x="201210" y="33569"/>
                    <a:pt x="200925" y="33589"/>
                    <a:pt x="200644" y="33695"/>
                  </a:cubicBezTo>
                  <a:cubicBezTo>
                    <a:pt x="200609" y="33707"/>
                    <a:pt x="200573" y="33710"/>
                    <a:pt x="200537" y="33710"/>
                  </a:cubicBezTo>
                  <a:cubicBezTo>
                    <a:pt x="200501" y="33710"/>
                    <a:pt x="200466" y="33707"/>
                    <a:pt x="200430" y="33707"/>
                  </a:cubicBezTo>
                  <a:cubicBezTo>
                    <a:pt x="200037" y="33713"/>
                    <a:pt x="199644" y="33716"/>
                    <a:pt x="199251" y="33716"/>
                  </a:cubicBezTo>
                  <a:cubicBezTo>
                    <a:pt x="198858" y="33716"/>
                    <a:pt x="198465" y="33713"/>
                    <a:pt x="198073" y="33707"/>
                  </a:cubicBezTo>
                  <a:cubicBezTo>
                    <a:pt x="197775" y="33707"/>
                    <a:pt x="197692" y="33623"/>
                    <a:pt x="197680" y="33326"/>
                  </a:cubicBezTo>
                  <a:cubicBezTo>
                    <a:pt x="197668" y="33088"/>
                    <a:pt x="197680" y="32849"/>
                    <a:pt x="197680" y="32611"/>
                  </a:cubicBezTo>
                  <a:cubicBezTo>
                    <a:pt x="197680" y="32445"/>
                    <a:pt x="197715" y="32266"/>
                    <a:pt x="197668" y="32111"/>
                  </a:cubicBezTo>
                  <a:cubicBezTo>
                    <a:pt x="197477" y="31516"/>
                    <a:pt x="197561" y="30885"/>
                    <a:pt x="197537" y="30278"/>
                  </a:cubicBezTo>
                  <a:cubicBezTo>
                    <a:pt x="197525" y="29778"/>
                    <a:pt x="197549" y="29289"/>
                    <a:pt x="197430" y="28789"/>
                  </a:cubicBezTo>
                  <a:cubicBezTo>
                    <a:pt x="197346" y="28420"/>
                    <a:pt x="197406" y="28027"/>
                    <a:pt x="197394" y="27646"/>
                  </a:cubicBezTo>
                  <a:cubicBezTo>
                    <a:pt x="197382" y="27289"/>
                    <a:pt x="197418" y="26944"/>
                    <a:pt x="197287" y="26587"/>
                  </a:cubicBezTo>
                  <a:cubicBezTo>
                    <a:pt x="197227" y="26420"/>
                    <a:pt x="197263" y="26218"/>
                    <a:pt x="197251" y="26027"/>
                  </a:cubicBezTo>
                  <a:cubicBezTo>
                    <a:pt x="197251" y="25622"/>
                    <a:pt x="197239" y="25229"/>
                    <a:pt x="197144" y="24825"/>
                  </a:cubicBezTo>
                  <a:cubicBezTo>
                    <a:pt x="197072" y="24479"/>
                    <a:pt x="197120" y="24110"/>
                    <a:pt x="197108" y="23753"/>
                  </a:cubicBezTo>
                  <a:cubicBezTo>
                    <a:pt x="197096" y="23360"/>
                    <a:pt x="197132" y="22955"/>
                    <a:pt x="197001" y="22562"/>
                  </a:cubicBezTo>
                  <a:cubicBezTo>
                    <a:pt x="196941" y="22360"/>
                    <a:pt x="196977" y="22134"/>
                    <a:pt x="196965" y="21919"/>
                  </a:cubicBezTo>
                  <a:cubicBezTo>
                    <a:pt x="196941" y="21241"/>
                    <a:pt x="197001" y="20550"/>
                    <a:pt x="196846" y="19860"/>
                  </a:cubicBezTo>
                  <a:cubicBezTo>
                    <a:pt x="196751" y="19431"/>
                    <a:pt x="196834" y="18967"/>
                    <a:pt x="196822" y="18514"/>
                  </a:cubicBezTo>
                  <a:cubicBezTo>
                    <a:pt x="196811" y="18038"/>
                    <a:pt x="196858" y="17562"/>
                    <a:pt x="196715" y="17097"/>
                  </a:cubicBezTo>
                  <a:cubicBezTo>
                    <a:pt x="196644" y="16871"/>
                    <a:pt x="196691" y="16621"/>
                    <a:pt x="196680" y="16383"/>
                  </a:cubicBezTo>
                  <a:cubicBezTo>
                    <a:pt x="196680" y="15954"/>
                    <a:pt x="196715" y="15526"/>
                    <a:pt x="196572" y="15109"/>
                  </a:cubicBezTo>
                  <a:cubicBezTo>
                    <a:pt x="196513" y="14966"/>
                    <a:pt x="196549" y="14788"/>
                    <a:pt x="196537" y="14621"/>
                  </a:cubicBezTo>
                  <a:cubicBezTo>
                    <a:pt x="196513" y="14097"/>
                    <a:pt x="196596" y="13573"/>
                    <a:pt x="196453" y="13061"/>
                  </a:cubicBezTo>
                  <a:cubicBezTo>
                    <a:pt x="196418" y="12918"/>
                    <a:pt x="196537" y="12775"/>
                    <a:pt x="196691" y="12752"/>
                  </a:cubicBezTo>
                  <a:cubicBezTo>
                    <a:pt x="196858" y="12728"/>
                    <a:pt x="197025" y="12728"/>
                    <a:pt x="197192" y="12728"/>
                  </a:cubicBezTo>
                  <a:cubicBezTo>
                    <a:pt x="197596" y="12722"/>
                    <a:pt x="198001" y="12722"/>
                    <a:pt x="198406" y="12722"/>
                  </a:cubicBezTo>
                  <a:cubicBezTo>
                    <a:pt x="198811" y="12722"/>
                    <a:pt x="199216" y="12722"/>
                    <a:pt x="199620" y="12716"/>
                  </a:cubicBezTo>
                  <a:cubicBezTo>
                    <a:pt x="199775" y="12716"/>
                    <a:pt x="199931" y="12720"/>
                    <a:pt x="200088" y="12720"/>
                  </a:cubicBezTo>
                  <a:cubicBezTo>
                    <a:pt x="200401" y="12720"/>
                    <a:pt x="200716" y="12704"/>
                    <a:pt x="201025" y="12609"/>
                  </a:cubicBezTo>
                  <a:cubicBezTo>
                    <a:pt x="201096" y="12582"/>
                    <a:pt x="201171" y="12574"/>
                    <a:pt x="201248" y="12574"/>
                  </a:cubicBezTo>
                  <a:cubicBezTo>
                    <a:pt x="201340" y="12574"/>
                    <a:pt x="201434" y="12585"/>
                    <a:pt x="201525" y="12585"/>
                  </a:cubicBezTo>
                  <a:cubicBezTo>
                    <a:pt x="202192" y="12573"/>
                    <a:pt x="202859" y="12573"/>
                    <a:pt x="203526" y="12573"/>
                  </a:cubicBezTo>
                  <a:cubicBezTo>
                    <a:pt x="203586" y="12573"/>
                    <a:pt x="203646" y="12573"/>
                    <a:pt x="203706" y="12573"/>
                  </a:cubicBezTo>
                  <a:cubicBezTo>
                    <a:pt x="203976" y="12573"/>
                    <a:pt x="204241" y="12565"/>
                    <a:pt x="204514" y="12478"/>
                  </a:cubicBezTo>
                  <a:cubicBezTo>
                    <a:pt x="204606" y="12445"/>
                    <a:pt x="204714" y="12437"/>
                    <a:pt x="204821" y="12437"/>
                  </a:cubicBezTo>
                  <a:cubicBezTo>
                    <a:pt x="204908" y="12437"/>
                    <a:pt x="204994" y="12442"/>
                    <a:pt x="205073" y="12442"/>
                  </a:cubicBezTo>
                  <a:cubicBezTo>
                    <a:pt x="205502" y="12436"/>
                    <a:pt x="205931" y="12436"/>
                    <a:pt x="206359" y="12436"/>
                  </a:cubicBezTo>
                  <a:cubicBezTo>
                    <a:pt x="206788" y="12436"/>
                    <a:pt x="207217" y="12436"/>
                    <a:pt x="207645" y="12430"/>
                  </a:cubicBezTo>
                  <a:cubicBezTo>
                    <a:pt x="207853" y="12430"/>
                    <a:pt x="208061" y="12436"/>
                    <a:pt x="208268" y="12436"/>
                  </a:cubicBezTo>
                  <a:cubicBezTo>
                    <a:pt x="208631" y="12436"/>
                    <a:pt x="208992" y="12417"/>
                    <a:pt x="209348" y="12311"/>
                  </a:cubicBezTo>
                  <a:cubicBezTo>
                    <a:pt x="209430" y="12287"/>
                    <a:pt x="209516" y="12280"/>
                    <a:pt x="209604" y="12280"/>
                  </a:cubicBezTo>
                  <a:cubicBezTo>
                    <a:pt x="209706" y="12280"/>
                    <a:pt x="209810" y="12289"/>
                    <a:pt x="209913" y="12289"/>
                  </a:cubicBezTo>
                  <a:cubicBezTo>
                    <a:pt x="209939" y="12289"/>
                    <a:pt x="209965" y="12289"/>
                    <a:pt x="209991" y="12287"/>
                  </a:cubicBezTo>
                  <a:cubicBezTo>
                    <a:pt x="210092" y="12287"/>
                    <a:pt x="210193" y="12289"/>
                    <a:pt x="210293" y="12289"/>
                  </a:cubicBezTo>
                  <a:cubicBezTo>
                    <a:pt x="210569" y="12289"/>
                    <a:pt x="210842" y="12276"/>
                    <a:pt x="211122" y="12180"/>
                  </a:cubicBezTo>
                  <a:cubicBezTo>
                    <a:pt x="211198" y="12153"/>
                    <a:pt x="211281" y="12146"/>
                    <a:pt x="211367" y="12146"/>
                  </a:cubicBezTo>
                  <a:cubicBezTo>
                    <a:pt x="211470" y="12146"/>
                    <a:pt x="211578" y="12156"/>
                    <a:pt x="211681" y="12156"/>
                  </a:cubicBezTo>
                  <a:cubicBezTo>
                    <a:pt x="212027" y="12150"/>
                    <a:pt x="212372" y="12150"/>
                    <a:pt x="212717" y="12150"/>
                  </a:cubicBezTo>
                  <a:cubicBezTo>
                    <a:pt x="213063" y="12150"/>
                    <a:pt x="213408" y="12150"/>
                    <a:pt x="213753" y="12144"/>
                  </a:cubicBezTo>
                  <a:cubicBezTo>
                    <a:pt x="213872" y="12144"/>
                    <a:pt x="213991" y="12148"/>
                    <a:pt x="214110" y="12148"/>
                  </a:cubicBezTo>
                  <a:cubicBezTo>
                    <a:pt x="214347" y="12148"/>
                    <a:pt x="214583" y="12133"/>
                    <a:pt x="214813" y="12037"/>
                  </a:cubicBezTo>
                  <a:cubicBezTo>
                    <a:pt x="214863" y="12016"/>
                    <a:pt x="214921" y="12012"/>
                    <a:pt x="214981" y="12012"/>
                  </a:cubicBezTo>
                  <a:cubicBezTo>
                    <a:pt x="215020" y="12012"/>
                    <a:pt x="215060" y="12013"/>
                    <a:pt x="215099" y="12013"/>
                  </a:cubicBezTo>
                  <a:cubicBezTo>
                    <a:pt x="216242" y="12013"/>
                    <a:pt x="217385" y="12002"/>
                    <a:pt x="218516" y="12002"/>
                  </a:cubicBezTo>
                  <a:close/>
                  <a:moveTo>
                    <a:pt x="44327" y="11716"/>
                  </a:moveTo>
                  <a:cubicBezTo>
                    <a:pt x="44649" y="11740"/>
                    <a:pt x="44708" y="11799"/>
                    <a:pt x="44732" y="12097"/>
                  </a:cubicBezTo>
                  <a:cubicBezTo>
                    <a:pt x="44744" y="12287"/>
                    <a:pt x="44732" y="12478"/>
                    <a:pt x="44732" y="12668"/>
                  </a:cubicBezTo>
                  <a:lnTo>
                    <a:pt x="44732" y="17383"/>
                  </a:lnTo>
                  <a:cubicBezTo>
                    <a:pt x="44732" y="17669"/>
                    <a:pt x="44708" y="17955"/>
                    <a:pt x="44827" y="18229"/>
                  </a:cubicBezTo>
                  <a:cubicBezTo>
                    <a:pt x="44851" y="18288"/>
                    <a:pt x="44863" y="18359"/>
                    <a:pt x="44863" y="18431"/>
                  </a:cubicBezTo>
                  <a:cubicBezTo>
                    <a:pt x="44815" y="19360"/>
                    <a:pt x="45101" y="20264"/>
                    <a:pt x="45018" y="21205"/>
                  </a:cubicBezTo>
                  <a:cubicBezTo>
                    <a:pt x="45006" y="21431"/>
                    <a:pt x="45030" y="21669"/>
                    <a:pt x="45101" y="21908"/>
                  </a:cubicBezTo>
                  <a:cubicBezTo>
                    <a:pt x="45149" y="22110"/>
                    <a:pt x="45161" y="22324"/>
                    <a:pt x="45161" y="22539"/>
                  </a:cubicBezTo>
                  <a:cubicBezTo>
                    <a:pt x="45161" y="24039"/>
                    <a:pt x="45173" y="25539"/>
                    <a:pt x="45149" y="27039"/>
                  </a:cubicBezTo>
                  <a:cubicBezTo>
                    <a:pt x="45137" y="27623"/>
                    <a:pt x="45042" y="28218"/>
                    <a:pt x="44970" y="28801"/>
                  </a:cubicBezTo>
                  <a:cubicBezTo>
                    <a:pt x="44887" y="29361"/>
                    <a:pt x="44803" y="29920"/>
                    <a:pt x="44708" y="30480"/>
                  </a:cubicBezTo>
                  <a:cubicBezTo>
                    <a:pt x="44601" y="31087"/>
                    <a:pt x="44649" y="31706"/>
                    <a:pt x="44482" y="32314"/>
                  </a:cubicBezTo>
                  <a:cubicBezTo>
                    <a:pt x="44411" y="32576"/>
                    <a:pt x="44458" y="32873"/>
                    <a:pt x="44434" y="33159"/>
                  </a:cubicBezTo>
                  <a:cubicBezTo>
                    <a:pt x="44422" y="33290"/>
                    <a:pt x="44363" y="33397"/>
                    <a:pt x="44232" y="33409"/>
                  </a:cubicBezTo>
                  <a:cubicBezTo>
                    <a:pt x="43822" y="33455"/>
                    <a:pt x="43433" y="33576"/>
                    <a:pt x="43015" y="33576"/>
                  </a:cubicBezTo>
                  <a:cubicBezTo>
                    <a:pt x="42996" y="33576"/>
                    <a:pt x="42977" y="33576"/>
                    <a:pt x="42958" y="33576"/>
                  </a:cubicBezTo>
                  <a:cubicBezTo>
                    <a:pt x="42640" y="33568"/>
                    <a:pt x="42323" y="33565"/>
                    <a:pt x="42005" y="33565"/>
                  </a:cubicBezTo>
                  <a:cubicBezTo>
                    <a:pt x="41370" y="33565"/>
                    <a:pt x="40735" y="33576"/>
                    <a:pt x="40100" y="33576"/>
                  </a:cubicBezTo>
                  <a:cubicBezTo>
                    <a:pt x="39684" y="33576"/>
                    <a:pt x="39255" y="33576"/>
                    <a:pt x="38838" y="33683"/>
                  </a:cubicBezTo>
                  <a:cubicBezTo>
                    <a:pt x="38690" y="33719"/>
                    <a:pt x="38535" y="33727"/>
                    <a:pt x="38378" y="33727"/>
                  </a:cubicBezTo>
                  <a:cubicBezTo>
                    <a:pt x="38222" y="33727"/>
                    <a:pt x="38064" y="33719"/>
                    <a:pt x="37910" y="33719"/>
                  </a:cubicBezTo>
                  <a:cubicBezTo>
                    <a:pt x="37627" y="33719"/>
                    <a:pt x="37339" y="33695"/>
                    <a:pt x="37056" y="33695"/>
                  </a:cubicBezTo>
                  <a:cubicBezTo>
                    <a:pt x="36886" y="33695"/>
                    <a:pt x="36718" y="33704"/>
                    <a:pt x="36552" y="33730"/>
                  </a:cubicBezTo>
                  <a:cubicBezTo>
                    <a:pt x="35517" y="33897"/>
                    <a:pt x="34457" y="33754"/>
                    <a:pt x="33433" y="33885"/>
                  </a:cubicBezTo>
                  <a:cubicBezTo>
                    <a:pt x="32681" y="33984"/>
                    <a:pt x="31933" y="34006"/>
                    <a:pt x="31185" y="34006"/>
                  </a:cubicBezTo>
                  <a:cubicBezTo>
                    <a:pt x="30577" y="34006"/>
                    <a:pt x="29970" y="33991"/>
                    <a:pt x="29361" y="33991"/>
                  </a:cubicBezTo>
                  <a:cubicBezTo>
                    <a:pt x="29270" y="33991"/>
                    <a:pt x="29178" y="33992"/>
                    <a:pt x="29087" y="33992"/>
                  </a:cubicBezTo>
                  <a:cubicBezTo>
                    <a:pt x="27432" y="34004"/>
                    <a:pt x="25780" y="34007"/>
                    <a:pt x="24128" y="34007"/>
                  </a:cubicBezTo>
                  <a:cubicBezTo>
                    <a:pt x="22476" y="34007"/>
                    <a:pt x="20824" y="34004"/>
                    <a:pt x="19169" y="34004"/>
                  </a:cubicBezTo>
                  <a:lnTo>
                    <a:pt x="18598" y="34004"/>
                  </a:lnTo>
                  <a:cubicBezTo>
                    <a:pt x="18241" y="33980"/>
                    <a:pt x="18252" y="33969"/>
                    <a:pt x="18145" y="33588"/>
                  </a:cubicBezTo>
                  <a:cubicBezTo>
                    <a:pt x="18038" y="33147"/>
                    <a:pt x="18014" y="32707"/>
                    <a:pt x="18014" y="32254"/>
                  </a:cubicBezTo>
                  <a:cubicBezTo>
                    <a:pt x="18014" y="29563"/>
                    <a:pt x="18014" y="26872"/>
                    <a:pt x="18014" y="24182"/>
                  </a:cubicBezTo>
                  <a:lnTo>
                    <a:pt x="18026" y="24182"/>
                  </a:lnTo>
                  <a:lnTo>
                    <a:pt x="18026" y="15978"/>
                  </a:lnTo>
                  <a:cubicBezTo>
                    <a:pt x="18026" y="15669"/>
                    <a:pt x="18014" y="15359"/>
                    <a:pt x="18110" y="15050"/>
                  </a:cubicBezTo>
                  <a:cubicBezTo>
                    <a:pt x="18169" y="14883"/>
                    <a:pt x="18157" y="14680"/>
                    <a:pt x="18157" y="14490"/>
                  </a:cubicBezTo>
                  <a:cubicBezTo>
                    <a:pt x="18157" y="13895"/>
                    <a:pt x="18157" y="13299"/>
                    <a:pt x="18157" y="12704"/>
                  </a:cubicBezTo>
                  <a:cubicBezTo>
                    <a:pt x="18169" y="12180"/>
                    <a:pt x="18193" y="12168"/>
                    <a:pt x="18741" y="12156"/>
                  </a:cubicBezTo>
                  <a:cubicBezTo>
                    <a:pt x="18788" y="12152"/>
                    <a:pt x="18836" y="12151"/>
                    <a:pt x="18884" y="12151"/>
                  </a:cubicBezTo>
                  <a:cubicBezTo>
                    <a:pt x="18979" y="12151"/>
                    <a:pt x="19074" y="12156"/>
                    <a:pt x="19169" y="12156"/>
                  </a:cubicBezTo>
                  <a:cubicBezTo>
                    <a:pt x="21812" y="12144"/>
                    <a:pt x="24456" y="12144"/>
                    <a:pt x="27099" y="12144"/>
                  </a:cubicBezTo>
                  <a:cubicBezTo>
                    <a:pt x="27201" y="12144"/>
                    <a:pt x="27302" y="12146"/>
                    <a:pt x="27403" y="12146"/>
                  </a:cubicBezTo>
                  <a:cubicBezTo>
                    <a:pt x="27654" y="12146"/>
                    <a:pt x="27903" y="12134"/>
                    <a:pt x="28158" y="12049"/>
                  </a:cubicBezTo>
                  <a:cubicBezTo>
                    <a:pt x="28251" y="12016"/>
                    <a:pt x="28355" y="12009"/>
                    <a:pt x="28461" y="12009"/>
                  </a:cubicBezTo>
                  <a:cubicBezTo>
                    <a:pt x="28546" y="12009"/>
                    <a:pt x="28633" y="12013"/>
                    <a:pt x="28718" y="12013"/>
                  </a:cubicBezTo>
                  <a:cubicBezTo>
                    <a:pt x="29218" y="12008"/>
                    <a:pt x="29718" y="12008"/>
                    <a:pt x="30218" y="12008"/>
                  </a:cubicBezTo>
                  <a:cubicBezTo>
                    <a:pt x="30718" y="12008"/>
                    <a:pt x="31218" y="12008"/>
                    <a:pt x="31718" y="12002"/>
                  </a:cubicBezTo>
                  <a:cubicBezTo>
                    <a:pt x="31869" y="12002"/>
                    <a:pt x="32020" y="12006"/>
                    <a:pt x="32170" y="12006"/>
                  </a:cubicBezTo>
                  <a:cubicBezTo>
                    <a:pt x="32471" y="12006"/>
                    <a:pt x="32770" y="11990"/>
                    <a:pt x="33064" y="11894"/>
                  </a:cubicBezTo>
                  <a:cubicBezTo>
                    <a:pt x="33134" y="11867"/>
                    <a:pt x="33209" y="11860"/>
                    <a:pt x="33286" y="11860"/>
                  </a:cubicBezTo>
                  <a:cubicBezTo>
                    <a:pt x="33379" y="11860"/>
                    <a:pt x="33473" y="11871"/>
                    <a:pt x="33564" y="11871"/>
                  </a:cubicBezTo>
                  <a:cubicBezTo>
                    <a:pt x="34302" y="11859"/>
                    <a:pt x="35040" y="11859"/>
                    <a:pt x="35778" y="11859"/>
                  </a:cubicBezTo>
                  <a:cubicBezTo>
                    <a:pt x="35835" y="11859"/>
                    <a:pt x="35891" y="11859"/>
                    <a:pt x="35946" y="11859"/>
                  </a:cubicBezTo>
                  <a:cubicBezTo>
                    <a:pt x="36197" y="11859"/>
                    <a:pt x="36442" y="11851"/>
                    <a:pt x="36695" y="11763"/>
                  </a:cubicBezTo>
                  <a:cubicBezTo>
                    <a:pt x="36806" y="11732"/>
                    <a:pt x="36933" y="11726"/>
                    <a:pt x="37062" y="11726"/>
                  </a:cubicBezTo>
                  <a:cubicBezTo>
                    <a:pt x="37127" y="11726"/>
                    <a:pt x="37191" y="11728"/>
                    <a:pt x="37255" y="11728"/>
                  </a:cubicBezTo>
                  <a:cubicBezTo>
                    <a:pt x="39517" y="11716"/>
                    <a:pt x="41779" y="11716"/>
                    <a:pt x="44041" y="11716"/>
                  </a:cubicBezTo>
                  <a:close/>
                  <a:moveTo>
                    <a:pt x="121301" y="13037"/>
                  </a:moveTo>
                  <a:lnTo>
                    <a:pt x="121301" y="13037"/>
                  </a:lnTo>
                  <a:cubicBezTo>
                    <a:pt x="121658" y="13133"/>
                    <a:pt x="121989" y="13149"/>
                    <a:pt x="122311" y="13149"/>
                  </a:cubicBezTo>
                  <a:cubicBezTo>
                    <a:pt x="122472" y="13149"/>
                    <a:pt x="122631" y="13145"/>
                    <a:pt x="122789" y="13145"/>
                  </a:cubicBezTo>
                  <a:lnTo>
                    <a:pt x="127207" y="13145"/>
                  </a:lnTo>
                  <a:cubicBezTo>
                    <a:pt x="127492" y="13145"/>
                    <a:pt x="127778" y="13145"/>
                    <a:pt x="128064" y="13228"/>
                  </a:cubicBezTo>
                  <a:cubicBezTo>
                    <a:pt x="128231" y="13287"/>
                    <a:pt x="128433" y="13287"/>
                    <a:pt x="128623" y="13287"/>
                  </a:cubicBezTo>
                  <a:lnTo>
                    <a:pt x="130695" y="13287"/>
                  </a:lnTo>
                  <a:cubicBezTo>
                    <a:pt x="130762" y="13289"/>
                    <a:pt x="130829" y="13290"/>
                    <a:pt x="130896" y="13290"/>
                  </a:cubicBezTo>
                  <a:cubicBezTo>
                    <a:pt x="130967" y="13290"/>
                    <a:pt x="131037" y="13289"/>
                    <a:pt x="131108" y="13289"/>
                  </a:cubicBezTo>
                  <a:cubicBezTo>
                    <a:pt x="131418" y="13289"/>
                    <a:pt x="131727" y="13299"/>
                    <a:pt x="132041" y="13407"/>
                  </a:cubicBezTo>
                  <a:cubicBezTo>
                    <a:pt x="132112" y="13430"/>
                    <a:pt x="132192" y="13436"/>
                    <a:pt x="132276" y="13436"/>
                  </a:cubicBezTo>
                  <a:cubicBezTo>
                    <a:pt x="132359" y="13436"/>
                    <a:pt x="132445" y="13430"/>
                    <a:pt x="132529" y="13430"/>
                  </a:cubicBezTo>
                  <a:lnTo>
                    <a:pt x="134743" y="13430"/>
                  </a:lnTo>
                  <a:cubicBezTo>
                    <a:pt x="135172" y="13442"/>
                    <a:pt x="135600" y="13407"/>
                    <a:pt x="136017" y="13549"/>
                  </a:cubicBezTo>
                  <a:cubicBezTo>
                    <a:pt x="136095" y="13573"/>
                    <a:pt x="136178" y="13579"/>
                    <a:pt x="136263" y="13579"/>
                  </a:cubicBezTo>
                  <a:cubicBezTo>
                    <a:pt x="136348" y="13579"/>
                    <a:pt x="136434" y="13573"/>
                    <a:pt x="136517" y="13573"/>
                  </a:cubicBezTo>
                  <a:cubicBezTo>
                    <a:pt x="137184" y="13573"/>
                    <a:pt x="137839" y="13573"/>
                    <a:pt x="138506" y="13585"/>
                  </a:cubicBezTo>
                  <a:cubicBezTo>
                    <a:pt x="139029" y="13585"/>
                    <a:pt x="139541" y="13585"/>
                    <a:pt x="140065" y="13692"/>
                  </a:cubicBezTo>
                  <a:cubicBezTo>
                    <a:pt x="140270" y="13730"/>
                    <a:pt x="140479" y="13742"/>
                    <a:pt x="140689" y="13742"/>
                  </a:cubicBezTo>
                  <a:cubicBezTo>
                    <a:pt x="141004" y="13742"/>
                    <a:pt x="141323" y="13716"/>
                    <a:pt x="141637" y="13716"/>
                  </a:cubicBezTo>
                  <a:cubicBezTo>
                    <a:pt x="141994" y="13728"/>
                    <a:pt x="142339" y="13704"/>
                    <a:pt x="142697" y="13823"/>
                  </a:cubicBezTo>
                  <a:cubicBezTo>
                    <a:pt x="142789" y="13856"/>
                    <a:pt x="142893" y="13864"/>
                    <a:pt x="142999" y="13864"/>
                  </a:cubicBezTo>
                  <a:cubicBezTo>
                    <a:pt x="143085" y="13864"/>
                    <a:pt x="143172" y="13859"/>
                    <a:pt x="143256" y="13859"/>
                  </a:cubicBezTo>
                  <a:cubicBezTo>
                    <a:pt x="143530" y="13865"/>
                    <a:pt x="143804" y="13865"/>
                    <a:pt x="144078" y="13865"/>
                  </a:cubicBezTo>
                  <a:cubicBezTo>
                    <a:pt x="144352" y="13865"/>
                    <a:pt x="144625" y="13865"/>
                    <a:pt x="144899" y="13871"/>
                  </a:cubicBezTo>
                  <a:cubicBezTo>
                    <a:pt x="145364" y="13871"/>
                    <a:pt x="145399" y="13918"/>
                    <a:pt x="145411" y="14347"/>
                  </a:cubicBezTo>
                  <a:cubicBezTo>
                    <a:pt x="145423" y="14895"/>
                    <a:pt x="145411" y="15442"/>
                    <a:pt x="145411" y="15990"/>
                  </a:cubicBezTo>
                  <a:cubicBezTo>
                    <a:pt x="145411" y="16252"/>
                    <a:pt x="145411" y="16514"/>
                    <a:pt x="145495" y="16776"/>
                  </a:cubicBezTo>
                  <a:cubicBezTo>
                    <a:pt x="145542" y="16943"/>
                    <a:pt x="145542" y="17145"/>
                    <a:pt x="145554" y="17336"/>
                  </a:cubicBezTo>
                  <a:cubicBezTo>
                    <a:pt x="145554" y="17883"/>
                    <a:pt x="145554" y="18431"/>
                    <a:pt x="145554" y="18979"/>
                  </a:cubicBezTo>
                  <a:cubicBezTo>
                    <a:pt x="145554" y="19372"/>
                    <a:pt x="145530" y="19776"/>
                    <a:pt x="145661" y="20169"/>
                  </a:cubicBezTo>
                  <a:cubicBezTo>
                    <a:pt x="145721" y="20348"/>
                    <a:pt x="145685" y="20550"/>
                    <a:pt x="145697" y="20741"/>
                  </a:cubicBezTo>
                  <a:cubicBezTo>
                    <a:pt x="145721" y="21455"/>
                    <a:pt x="145626" y="22169"/>
                    <a:pt x="145828" y="22872"/>
                  </a:cubicBezTo>
                  <a:cubicBezTo>
                    <a:pt x="145876" y="23027"/>
                    <a:pt x="145840" y="23193"/>
                    <a:pt x="145840" y="23360"/>
                  </a:cubicBezTo>
                  <a:cubicBezTo>
                    <a:pt x="145852" y="23836"/>
                    <a:pt x="145804" y="24313"/>
                    <a:pt x="145959" y="24777"/>
                  </a:cubicBezTo>
                  <a:cubicBezTo>
                    <a:pt x="146007" y="24932"/>
                    <a:pt x="145971" y="25110"/>
                    <a:pt x="145983" y="25277"/>
                  </a:cubicBezTo>
                  <a:cubicBezTo>
                    <a:pt x="146018" y="26158"/>
                    <a:pt x="145923" y="27027"/>
                    <a:pt x="146102" y="27908"/>
                  </a:cubicBezTo>
                  <a:cubicBezTo>
                    <a:pt x="146197" y="28385"/>
                    <a:pt x="146126" y="28897"/>
                    <a:pt x="146126" y="29397"/>
                  </a:cubicBezTo>
                  <a:cubicBezTo>
                    <a:pt x="146126" y="29801"/>
                    <a:pt x="146090" y="30206"/>
                    <a:pt x="146233" y="30599"/>
                  </a:cubicBezTo>
                  <a:cubicBezTo>
                    <a:pt x="146280" y="30730"/>
                    <a:pt x="146268" y="30885"/>
                    <a:pt x="146268" y="31028"/>
                  </a:cubicBezTo>
                  <a:cubicBezTo>
                    <a:pt x="146268" y="31409"/>
                    <a:pt x="146257" y="31790"/>
                    <a:pt x="146268" y="32171"/>
                  </a:cubicBezTo>
                  <a:cubicBezTo>
                    <a:pt x="146280" y="32707"/>
                    <a:pt x="146233" y="33254"/>
                    <a:pt x="146388" y="33790"/>
                  </a:cubicBezTo>
                  <a:cubicBezTo>
                    <a:pt x="146479" y="34145"/>
                    <a:pt x="146350" y="34291"/>
                    <a:pt x="146023" y="34291"/>
                  </a:cubicBezTo>
                  <a:cubicBezTo>
                    <a:pt x="146010" y="34291"/>
                    <a:pt x="145996" y="34290"/>
                    <a:pt x="145983" y="34290"/>
                  </a:cubicBezTo>
                  <a:cubicBezTo>
                    <a:pt x="145879" y="34284"/>
                    <a:pt x="145774" y="34283"/>
                    <a:pt x="145668" y="34283"/>
                  </a:cubicBezTo>
                  <a:cubicBezTo>
                    <a:pt x="145633" y="34283"/>
                    <a:pt x="145598" y="34283"/>
                    <a:pt x="145562" y="34283"/>
                  </a:cubicBezTo>
                  <a:cubicBezTo>
                    <a:pt x="145280" y="34283"/>
                    <a:pt x="144995" y="34278"/>
                    <a:pt x="144709" y="34183"/>
                  </a:cubicBezTo>
                  <a:cubicBezTo>
                    <a:pt x="144602" y="34153"/>
                    <a:pt x="144486" y="34147"/>
                    <a:pt x="144366" y="34147"/>
                  </a:cubicBezTo>
                  <a:cubicBezTo>
                    <a:pt x="144287" y="34147"/>
                    <a:pt x="144206" y="34150"/>
                    <a:pt x="144126" y="34150"/>
                  </a:cubicBezTo>
                  <a:cubicBezTo>
                    <a:pt x="144086" y="34150"/>
                    <a:pt x="144046" y="34149"/>
                    <a:pt x="144006" y="34147"/>
                  </a:cubicBezTo>
                  <a:cubicBezTo>
                    <a:pt x="143901" y="34143"/>
                    <a:pt x="143795" y="34142"/>
                    <a:pt x="143690" y="34142"/>
                  </a:cubicBezTo>
                  <a:cubicBezTo>
                    <a:pt x="143574" y="34142"/>
                    <a:pt x="143459" y="34143"/>
                    <a:pt x="143344" y="34143"/>
                  </a:cubicBezTo>
                  <a:cubicBezTo>
                    <a:pt x="142995" y="34143"/>
                    <a:pt x="142647" y="34130"/>
                    <a:pt x="142304" y="34028"/>
                  </a:cubicBezTo>
                  <a:cubicBezTo>
                    <a:pt x="142217" y="34001"/>
                    <a:pt x="142123" y="33994"/>
                    <a:pt x="142025" y="33994"/>
                  </a:cubicBezTo>
                  <a:cubicBezTo>
                    <a:pt x="141908" y="33994"/>
                    <a:pt x="141784" y="34004"/>
                    <a:pt x="141661" y="34004"/>
                  </a:cubicBezTo>
                  <a:lnTo>
                    <a:pt x="130243" y="34004"/>
                  </a:lnTo>
                  <a:cubicBezTo>
                    <a:pt x="130141" y="34004"/>
                    <a:pt x="130040" y="34006"/>
                    <a:pt x="129940" y="34006"/>
                  </a:cubicBezTo>
                  <a:cubicBezTo>
                    <a:pt x="129664" y="34006"/>
                    <a:pt x="129391" y="33993"/>
                    <a:pt x="129112" y="33897"/>
                  </a:cubicBezTo>
                  <a:cubicBezTo>
                    <a:pt x="129019" y="33864"/>
                    <a:pt x="128915" y="33857"/>
                    <a:pt x="128809" y="33857"/>
                  </a:cubicBezTo>
                  <a:cubicBezTo>
                    <a:pt x="128724" y="33857"/>
                    <a:pt x="128637" y="33861"/>
                    <a:pt x="128552" y="33861"/>
                  </a:cubicBezTo>
                  <a:lnTo>
                    <a:pt x="126337" y="33861"/>
                  </a:lnTo>
                  <a:cubicBezTo>
                    <a:pt x="125861" y="33850"/>
                    <a:pt x="125385" y="33885"/>
                    <a:pt x="124921" y="33742"/>
                  </a:cubicBezTo>
                  <a:cubicBezTo>
                    <a:pt x="124834" y="33715"/>
                    <a:pt x="124740" y="33708"/>
                    <a:pt x="124643" y="33708"/>
                  </a:cubicBezTo>
                  <a:cubicBezTo>
                    <a:pt x="124527" y="33708"/>
                    <a:pt x="124406" y="33719"/>
                    <a:pt x="124290" y="33719"/>
                  </a:cubicBezTo>
                  <a:cubicBezTo>
                    <a:pt x="124087" y="33719"/>
                    <a:pt x="123885" y="33722"/>
                    <a:pt x="123682" y="33722"/>
                  </a:cubicBezTo>
                  <a:cubicBezTo>
                    <a:pt x="123480" y="33722"/>
                    <a:pt x="123278" y="33719"/>
                    <a:pt x="123075" y="33707"/>
                  </a:cubicBezTo>
                  <a:cubicBezTo>
                    <a:pt x="122682" y="33695"/>
                    <a:pt x="122587" y="33588"/>
                    <a:pt x="122563" y="33183"/>
                  </a:cubicBezTo>
                  <a:cubicBezTo>
                    <a:pt x="122551" y="32992"/>
                    <a:pt x="122563" y="32802"/>
                    <a:pt x="122551" y="32611"/>
                  </a:cubicBezTo>
                  <a:cubicBezTo>
                    <a:pt x="122551" y="32206"/>
                    <a:pt x="122587" y="31802"/>
                    <a:pt x="122444" y="31409"/>
                  </a:cubicBezTo>
                  <a:cubicBezTo>
                    <a:pt x="122396" y="31266"/>
                    <a:pt x="122420" y="31087"/>
                    <a:pt x="122408" y="30921"/>
                  </a:cubicBezTo>
                  <a:cubicBezTo>
                    <a:pt x="122408" y="30635"/>
                    <a:pt x="122432" y="30349"/>
                    <a:pt x="122313" y="30075"/>
                  </a:cubicBezTo>
                  <a:cubicBezTo>
                    <a:pt x="122289" y="30004"/>
                    <a:pt x="122277" y="29932"/>
                    <a:pt x="122277" y="29861"/>
                  </a:cubicBezTo>
                  <a:cubicBezTo>
                    <a:pt x="122313" y="28861"/>
                    <a:pt x="122051" y="27884"/>
                    <a:pt x="122123" y="26884"/>
                  </a:cubicBezTo>
                  <a:cubicBezTo>
                    <a:pt x="122146" y="26551"/>
                    <a:pt x="122135" y="26218"/>
                    <a:pt x="122027" y="25896"/>
                  </a:cubicBezTo>
                  <a:cubicBezTo>
                    <a:pt x="121968" y="25694"/>
                    <a:pt x="121992" y="25468"/>
                    <a:pt x="121992" y="25253"/>
                  </a:cubicBezTo>
                  <a:cubicBezTo>
                    <a:pt x="121968" y="24717"/>
                    <a:pt x="122039" y="24158"/>
                    <a:pt x="121861" y="23634"/>
                  </a:cubicBezTo>
                  <a:cubicBezTo>
                    <a:pt x="121825" y="23503"/>
                    <a:pt x="121849" y="23348"/>
                    <a:pt x="121849" y="23205"/>
                  </a:cubicBezTo>
                  <a:cubicBezTo>
                    <a:pt x="121837" y="22729"/>
                    <a:pt x="121873" y="22253"/>
                    <a:pt x="121730" y="21788"/>
                  </a:cubicBezTo>
                  <a:cubicBezTo>
                    <a:pt x="121670" y="21610"/>
                    <a:pt x="121706" y="21407"/>
                    <a:pt x="121706" y="21217"/>
                  </a:cubicBezTo>
                  <a:cubicBezTo>
                    <a:pt x="121694" y="20753"/>
                    <a:pt x="121694" y="20276"/>
                    <a:pt x="121599" y="19812"/>
                  </a:cubicBezTo>
                  <a:cubicBezTo>
                    <a:pt x="121515" y="19419"/>
                    <a:pt x="121563" y="19002"/>
                    <a:pt x="121563" y="18598"/>
                  </a:cubicBezTo>
                  <a:cubicBezTo>
                    <a:pt x="121551" y="18264"/>
                    <a:pt x="121539" y="17943"/>
                    <a:pt x="121468" y="17609"/>
                  </a:cubicBezTo>
                  <a:cubicBezTo>
                    <a:pt x="121396" y="17264"/>
                    <a:pt x="121432" y="16907"/>
                    <a:pt x="121420" y="16550"/>
                  </a:cubicBezTo>
                  <a:cubicBezTo>
                    <a:pt x="121408" y="16193"/>
                    <a:pt x="121384" y="15847"/>
                    <a:pt x="121337" y="15490"/>
                  </a:cubicBezTo>
                  <a:cubicBezTo>
                    <a:pt x="121206" y="14692"/>
                    <a:pt x="121277" y="13883"/>
                    <a:pt x="121301" y="13037"/>
                  </a:cubicBezTo>
                  <a:close/>
                  <a:moveTo>
                    <a:pt x="194583" y="12861"/>
                  </a:moveTo>
                  <a:cubicBezTo>
                    <a:pt x="194795" y="12861"/>
                    <a:pt x="195011" y="12872"/>
                    <a:pt x="195225" y="12872"/>
                  </a:cubicBezTo>
                  <a:cubicBezTo>
                    <a:pt x="195269" y="12872"/>
                    <a:pt x="195314" y="12872"/>
                    <a:pt x="195358" y="12871"/>
                  </a:cubicBezTo>
                  <a:cubicBezTo>
                    <a:pt x="195584" y="12871"/>
                    <a:pt x="195703" y="13014"/>
                    <a:pt x="195763" y="13204"/>
                  </a:cubicBezTo>
                  <a:cubicBezTo>
                    <a:pt x="195810" y="13335"/>
                    <a:pt x="195822" y="13490"/>
                    <a:pt x="195822" y="13621"/>
                  </a:cubicBezTo>
                  <a:cubicBezTo>
                    <a:pt x="195846" y="14288"/>
                    <a:pt x="195787" y="14954"/>
                    <a:pt x="195953" y="15609"/>
                  </a:cubicBezTo>
                  <a:cubicBezTo>
                    <a:pt x="196013" y="15859"/>
                    <a:pt x="195965" y="16133"/>
                    <a:pt x="195977" y="16395"/>
                  </a:cubicBezTo>
                  <a:cubicBezTo>
                    <a:pt x="195977" y="16681"/>
                    <a:pt x="195977" y="16955"/>
                    <a:pt x="196060" y="17240"/>
                  </a:cubicBezTo>
                  <a:cubicBezTo>
                    <a:pt x="196120" y="17419"/>
                    <a:pt x="196108" y="17609"/>
                    <a:pt x="196108" y="17800"/>
                  </a:cubicBezTo>
                  <a:cubicBezTo>
                    <a:pt x="196120" y="18300"/>
                    <a:pt x="196120" y="18800"/>
                    <a:pt x="196120" y="19300"/>
                  </a:cubicBezTo>
                  <a:cubicBezTo>
                    <a:pt x="196120" y="19562"/>
                    <a:pt x="196132" y="19824"/>
                    <a:pt x="196203" y="20074"/>
                  </a:cubicBezTo>
                  <a:cubicBezTo>
                    <a:pt x="196263" y="20276"/>
                    <a:pt x="196251" y="20503"/>
                    <a:pt x="196251" y="20717"/>
                  </a:cubicBezTo>
                  <a:cubicBezTo>
                    <a:pt x="196275" y="21324"/>
                    <a:pt x="196227" y="21943"/>
                    <a:pt x="196370" y="22550"/>
                  </a:cubicBezTo>
                  <a:cubicBezTo>
                    <a:pt x="196465" y="22943"/>
                    <a:pt x="196394" y="23360"/>
                    <a:pt x="196406" y="23765"/>
                  </a:cubicBezTo>
                  <a:cubicBezTo>
                    <a:pt x="196406" y="24194"/>
                    <a:pt x="196370" y="24622"/>
                    <a:pt x="196513" y="25039"/>
                  </a:cubicBezTo>
                  <a:cubicBezTo>
                    <a:pt x="196572" y="25229"/>
                    <a:pt x="196537" y="25468"/>
                    <a:pt x="196537" y="25682"/>
                  </a:cubicBezTo>
                  <a:cubicBezTo>
                    <a:pt x="196549" y="25968"/>
                    <a:pt x="196549" y="26241"/>
                    <a:pt x="196632" y="26527"/>
                  </a:cubicBezTo>
                  <a:cubicBezTo>
                    <a:pt x="196691" y="26718"/>
                    <a:pt x="196680" y="26944"/>
                    <a:pt x="196680" y="27158"/>
                  </a:cubicBezTo>
                  <a:cubicBezTo>
                    <a:pt x="196715" y="27825"/>
                    <a:pt x="196620" y="28492"/>
                    <a:pt x="196811" y="29147"/>
                  </a:cubicBezTo>
                  <a:cubicBezTo>
                    <a:pt x="196858" y="29278"/>
                    <a:pt x="196822" y="29432"/>
                    <a:pt x="196822" y="29575"/>
                  </a:cubicBezTo>
                  <a:cubicBezTo>
                    <a:pt x="196846" y="30182"/>
                    <a:pt x="196834" y="30790"/>
                    <a:pt x="196941" y="31409"/>
                  </a:cubicBezTo>
                  <a:cubicBezTo>
                    <a:pt x="197037" y="32064"/>
                    <a:pt x="196965" y="32742"/>
                    <a:pt x="196965" y="33409"/>
                  </a:cubicBezTo>
                  <a:cubicBezTo>
                    <a:pt x="196965" y="33433"/>
                    <a:pt x="196953" y="33457"/>
                    <a:pt x="196953" y="33480"/>
                  </a:cubicBezTo>
                  <a:cubicBezTo>
                    <a:pt x="196930" y="33611"/>
                    <a:pt x="196846" y="33683"/>
                    <a:pt x="196715" y="33707"/>
                  </a:cubicBezTo>
                  <a:cubicBezTo>
                    <a:pt x="196691" y="33707"/>
                    <a:pt x="196668" y="33719"/>
                    <a:pt x="196644" y="33719"/>
                  </a:cubicBezTo>
                  <a:cubicBezTo>
                    <a:pt x="196521" y="33710"/>
                    <a:pt x="196399" y="33706"/>
                    <a:pt x="196277" y="33706"/>
                  </a:cubicBezTo>
                  <a:cubicBezTo>
                    <a:pt x="195472" y="33706"/>
                    <a:pt x="194680" y="33875"/>
                    <a:pt x="193873" y="33875"/>
                  </a:cubicBezTo>
                  <a:cubicBezTo>
                    <a:pt x="193828" y="33875"/>
                    <a:pt x="193783" y="33874"/>
                    <a:pt x="193739" y="33873"/>
                  </a:cubicBezTo>
                  <a:cubicBezTo>
                    <a:pt x="193147" y="33858"/>
                    <a:pt x="192555" y="33854"/>
                    <a:pt x="191963" y="33854"/>
                  </a:cubicBezTo>
                  <a:cubicBezTo>
                    <a:pt x="191174" y="33854"/>
                    <a:pt x="190385" y="33861"/>
                    <a:pt x="189595" y="33861"/>
                  </a:cubicBezTo>
                  <a:cubicBezTo>
                    <a:pt x="189310" y="33861"/>
                    <a:pt x="189036" y="33861"/>
                    <a:pt x="188750" y="33957"/>
                  </a:cubicBezTo>
                  <a:cubicBezTo>
                    <a:pt x="188605" y="33999"/>
                    <a:pt x="188455" y="34005"/>
                    <a:pt x="188302" y="34005"/>
                  </a:cubicBezTo>
                  <a:cubicBezTo>
                    <a:pt x="188241" y="34005"/>
                    <a:pt x="188180" y="34004"/>
                    <a:pt x="188119" y="34004"/>
                  </a:cubicBezTo>
                  <a:lnTo>
                    <a:pt x="184190" y="34004"/>
                  </a:lnTo>
                  <a:cubicBezTo>
                    <a:pt x="184130" y="34004"/>
                    <a:pt x="184071" y="34004"/>
                    <a:pt x="184011" y="34004"/>
                  </a:cubicBezTo>
                  <a:cubicBezTo>
                    <a:pt x="183714" y="34004"/>
                    <a:pt x="183418" y="34012"/>
                    <a:pt x="183130" y="34111"/>
                  </a:cubicBezTo>
                  <a:cubicBezTo>
                    <a:pt x="183038" y="34145"/>
                    <a:pt x="182930" y="34152"/>
                    <a:pt x="182821" y="34152"/>
                  </a:cubicBezTo>
                  <a:cubicBezTo>
                    <a:pt x="182733" y="34152"/>
                    <a:pt x="182643" y="34147"/>
                    <a:pt x="182559" y="34147"/>
                  </a:cubicBezTo>
                  <a:lnTo>
                    <a:pt x="179713" y="34147"/>
                  </a:lnTo>
                  <a:cubicBezTo>
                    <a:pt x="179562" y="34147"/>
                    <a:pt x="179412" y="34143"/>
                    <a:pt x="179261" y="34143"/>
                  </a:cubicBezTo>
                  <a:cubicBezTo>
                    <a:pt x="178960" y="34143"/>
                    <a:pt x="178661" y="34159"/>
                    <a:pt x="178368" y="34254"/>
                  </a:cubicBezTo>
                  <a:cubicBezTo>
                    <a:pt x="178269" y="34287"/>
                    <a:pt x="178162" y="34295"/>
                    <a:pt x="178054" y="34295"/>
                  </a:cubicBezTo>
                  <a:cubicBezTo>
                    <a:pt x="177968" y="34295"/>
                    <a:pt x="177881" y="34290"/>
                    <a:pt x="177796" y="34290"/>
                  </a:cubicBezTo>
                  <a:lnTo>
                    <a:pt x="173153" y="34290"/>
                  </a:lnTo>
                  <a:cubicBezTo>
                    <a:pt x="172986" y="34290"/>
                    <a:pt x="172819" y="34290"/>
                    <a:pt x="172653" y="34266"/>
                  </a:cubicBezTo>
                  <a:cubicBezTo>
                    <a:pt x="172498" y="34254"/>
                    <a:pt x="172391" y="34123"/>
                    <a:pt x="172427" y="33969"/>
                  </a:cubicBezTo>
                  <a:cubicBezTo>
                    <a:pt x="172665" y="32945"/>
                    <a:pt x="172522" y="31885"/>
                    <a:pt x="172534" y="30849"/>
                  </a:cubicBezTo>
                  <a:cubicBezTo>
                    <a:pt x="172557" y="28730"/>
                    <a:pt x="172546" y="26611"/>
                    <a:pt x="172546" y="24491"/>
                  </a:cubicBezTo>
                  <a:cubicBezTo>
                    <a:pt x="172546" y="24205"/>
                    <a:pt x="172546" y="23932"/>
                    <a:pt x="172462" y="23646"/>
                  </a:cubicBezTo>
                  <a:cubicBezTo>
                    <a:pt x="172403" y="23443"/>
                    <a:pt x="172403" y="23229"/>
                    <a:pt x="172403" y="23015"/>
                  </a:cubicBezTo>
                  <a:cubicBezTo>
                    <a:pt x="172403" y="22300"/>
                    <a:pt x="172403" y="21586"/>
                    <a:pt x="172403" y="20872"/>
                  </a:cubicBezTo>
                  <a:cubicBezTo>
                    <a:pt x="172391" y="20419"/>
                    <a:pt x="172427" y="19967"/>
                    <a:pt x="172284" y="19526"/>
                  </a:cubicBezTo>
                  <a:cubicBezTo>
                    <a:pt x="172236" y="19360"/>
                    <a:pt x="172260" y="19157"/>
                    <a:pt x="172260" y="18967"/>
                  </a:cubicBezTo>
                  <a:cubicBezTo>
                    <a:pt x="172260" y="17919"/>
                    <a:pt x="172260" y="16871"/>
                    <a:pt x="172260" y="15823"/>
                  </a:cubicBezTo>
                  <a:cubicBezTo>
                    <a:pt x="172260" y="15395"/>
                    <a:pt x="172296" y="14966"/>
                    <a:pt x="172141" y="14550"/>
                  </a:cubicBezTo>
                  <a:cubicBezTo>
                    <a:pt x="172105" y="14419"/>
                    <a:pt x="172129" y="14264"/>
                    <a:pt x="172129" y="14121"/>
                  </a:cubicBezTo>
                  <a:cubicBezTo>
                    <a:pt x="172141" y="14002"/>
                    <a:pt x="172212" y="13895"/>
                    <a:pt x="172355" y="13883"/>
                  </a:cubicBezTo>
                  <a:cubicBezTo>
                    <a:pt x="172833" y="13861"/>
                    <a:pt x="173301" y="13714"/>
                    <a:pt x="173797" y="13714"/>
                  </a:cubicBezTo>
                  <a:cubicBezTo>
                    <a:pt x="173832" y="13714"/>
                    <a:pt x="173867" y="13714"/>
                    <a:pt x="173903" y="13716"/>
                  </a:cubicBezTo>
                  <a:cubicBezTo>
                    <a:pt x="174202" y="13730"/>
                    <a:pt x="174501" y="13735"/>
                    <a:pt x="174800" y="13735"/>
                  </a:cubicBezTo>
                  <a:cubicBezTo>
                    <a:pt x="175263" y="13735"/>
                    <a:pt x="175726" y="13723"/>
                    <a:pt x="176189" y="13716"/>
                  </a:cubicBezTo>
                  <a:cubicBezTo>
                    <a:pt x="176348" y="13716"/>
                    <a:pt x="176505" y="13720"/>
                    <a:pt x="176662" y="13720"/>
                  </a:cubicBezTo>
                  <a:cubicBezTo>
                    <a:pt x="176976" y="13720"/>
                    <a:pt x="177288" y="13704"/>
                    <a:pt x="177606" y="13609"/>
                  </a:cubicBezTo>
                  <a:cubicBezTo>
                    <a:pt x="177681" y="13582"/>
                    <a:pt x="177765" y="13574"/>
                    <a:pt x="177851" y="13574"/>
                  </a:cubicBezTo>
                  <a:cubicBezTo>
                    <a:pt x="177954" y="13574"/>
                    <a:pt x="178061" y="13585"/>
                    <a:pt x="178165" y="13585"/>
                  </a:cubicBezTo>
                  <a:cubicBezTo>
                    <a:pt x="179023" y="13585"/>
                    <a:pt x="179880" y="13585"/>
                    <a:pt x="180737" y="13573"/>
                  </a:cubicBezTo>
                  <a:cubicBezTo>
                    <a:pt x="180851" y="13573"/>
                    <a:pt x="180966" y="13575"/>
                    <a:pt x="181080" y="13575"/>
                  </a:cubicBezTo>
                  <a:cubicBezTo>
                    <a:pt x="181393" y="13575"/>
                    <a:pt x="181705" y="13562"/>
                    <a:pt x="182011" y="13466"/>
                  </a:cubicBezTo>
                  <a:cubicBezTo>
                    <a:pt x="182098" y="13439"/>
                    <a:pt x="182194" y="13432"/>
                    <a:pt x="182294" y="13432"/>
                  </a:cubicBezTo>
                  <a:cubicBezTo>
                    <a:pt x="182413" y="13432"/>
                    <a:pt x="182537" y="13442"/>
                    <a:pt x="182654" y="13442"/>
                  </a:cubicBezTo>
                  <a:cubicBezTo>
                    <a:pt x="183047" y="13430"/>
                    <a:pt x="183452" y="13466"/>
                    <a:pt x="183845" y="13323"/>
                  </a:cubicBezTo>
                  <a:cubicBezTo>
                    <a:pt x="183922" y="13299"/>
                    <a:pt x="184005" y="13293"/>
                    <a:pt x="184090" y="13293"/>
                  </a:cubicBezTo>
                  <a:cubicBezTo>
                    <a:pt x="184175" y="13293"/>
                    <a:pt x="184261" y="13299"/>
                    <a:pt x="184345" y="13299"/>
                  </a:cubicBezTo>
                  <a:cubicBezTo>
                    <a:pt x="184630" y="13293"/>
                    <a:pt x="184916" y="13293"/>
                    <a:pt x="185202" y="13293"/>
                  </a:cubicBezTo>
                  <a:cubicBezTo>
                    <a:pt x="185488" y="13293"/>
                    <a:pt x="185773" y="13293"/>
                    <a:pt x="186059" y="13287"/>
                  </a:cubicBezTo>
                  <a:cubicBezTo>
                    <a:pt x="186345" y="13287"/>
                    <a:pt x="186619" y="13287"/>
                    <a:pt x="186905" y="13204"/>
                  </a:cubicBezTo>
                  <a:cubicBezTo>
                    <a:pt x="187049" y="13162"/>
                    <a:pt x="187206" y="13156"/>
                    <a:pt x="187357" y="13156"/>
                  </a:cubicBezTo>
                  <a:cubicBezTo>
                    <a:pt x="187418" y="13156"/>
                    <a:pt x="187478" y="13156"/>
                    <a:pt x="187536" y="13156"/>
                  </a:cubicBezTo>
                  <a:cubicBezTo>
                    <a:pt x="187928" y="13151"/>
                    <a:pt x="188321" y="13151"/>
                    <a:pt x="188714" y="13151"/>
                  </a:cubicBezTo>
                  <a:cubicBezTo>
                    <a:pt x="189107" y="13151"/>
                    <a:pt x="189500" y="13151"/>
                    <a:pt x="189893" y="13145"/>
                  </a:cubicBezTo>
                  <a:cubicBezTo>
                    <a:pt x="190369" y="13145"/>
                    <a:pt x="190834" y="13145"/>
                    <a:pt x="191310" y="13049"/>
                  </a:cubicBezTo>
                  <a:cubicBezTo>
                    <a:pt x="191506" y="13007"/>
                    <a:pt x="191706" y="12995"/>
                    <a:pt x="191908" y="12995"/>
                  </a:cubicBezTo>
                  <a:cubicBezTo>
                    <a:pt x="192161" y="12995"/>
                    <a:pt x="192416" y="13014"/>
                    <a:pt x="192667" y="13014"/>
                  </a:cubicBezTo>
                  <a:cubicBezTo>
                    <a:pt x="193108" y="13002"/>
                    <a:pt x="193560" y="13002"/>
                    <a:pt x="194013" y="12906"/>
                  </a:cubicBezTo>
                  <a:cubicBezTo>
                    <a:pt x="194197" y="12871"/>
                    <a:pt x="194389" y="12861"/>
                    <a:pt x="194583" y="12861"/>
                  </a:cubicBezTo>
                  <a:close/>
                  <a:moveTo>
                    <a:pt x="171225" y="13929"/>
                  </a:moveTo>
                  <a:cubicBezTo>
                    <a:pt x="171339" y="13929"/>
                    <a:pt x="171403" y="14015"/>
                    <a:pt x="171403" y="14180"/>
                  </a:cubicBezTo>
                  <a:cubicBezTo>
                    <a:pt x="171414" y="14633"/>
                    <a:pt x="171403" y="15073"/>
                    <a:pt x="171414" y="15526"/>
                  </a:cubicBezTo>
                  <a:cubicBezTo>
                    <a:pt x="171414" y="15812"/>
                    <a:pt x="171414" y="16097"/>
                    <a:pt x="171498" y="16371"/>
                  </a:cubicBezTo>
                  <a:cubicBezTo>
                    <a:pt x="171557" y="16550"/>
                    <a:pt x="171545" y="16752"/>
                    <a:pt x="171545" y="16943"/>
                  </a:cubicBezTo>
                  <a:cubicBezTo>
                    <a:pt x="171557" y="17538"/>
                    <a:pt x="171545" y="18133"/>
                    <a:pt x="171557" y="18729"/>
                  </a:cubicBezTo>
                  <a:cubicBezTo>
                    <a:pt x="171557" y="19217"/>
                    <a:pt x="171522" y="19717"/>
                    <a:pt x="171665" y="20205"/>
                  </a:cubicBezTo>
                  <a:cubicBezTo>
                    <a:pt x="171724" y="20407"/>
                    <a:pt x="171688" y="20634"/>
                    <a:pt x="171688" y="20848"/>
                  </a:cubicBezTo>
                  <a:cubicBezTo>
                    <a:pt x="171688" y="23205"/>
                    <a:pt x="171688" y="25563"/>
                    <a:pt x="171700" y="27908"/>
                  </a:cubicBezTo>
                  <a:cubicBezTo>
                    <a:pt x="171700" y="28194"/>
                    <a:pt x="171665" y="28480"/>
                    <a:pt x="171784" y="28754"/>
                  </a:cubicBezTo>
                  <a:cubicBezTo>
                    <a:pt x="171831" y="28873"/>
                    <a:pt x="171819" y="28992"/>
                    <a:pt x="171784" y="29111"/>
                  </a:cubicBezTo>
                  <a:cubicBezTo>
                    <a:pt x="171676" y="29361"/>
                    <a:pt x="171676" y="29611"/>
                    <a:pt x="171772" y="29873"/>
                  </a:cubicBezTo>
                  <a:cubicBezTo>
                    <a:pt x="171807" y="29992"/>
                    <a:pt x="171772" y="30099"/>
                    <a:pt x="171736" y="30218"/>
                  </a:cubicBezTo>
                  <a:cubicBezTo>
                    <a:pt x="171676" y="30432"/>
                    <a:pt x="171676" y="30647"/>
                    <a:pt x="171724" y="30849"/>
                  </a:cubicBezTo>
                  <a:cubicBezTo>
                    <a:pt x="171879" y="31468"/>
                    <a:pt x="171891" y="32064"/>
                    <a:pt x="171736" y="32683"/>
                  </a:cubicBezTo>
                  <a:cubicBezTo>
                    <a:pt x="171700" y="32837"/>
                    <a:pt x="171712" y="33016"/>
                    <a:pt x="171736" y="33171"/>
                  </a:cubicBezTo>
                  <a:cubicBezTo>
                    <a:pt x="171748" y="33290"/>
                    <a:pt x="171807" y="33397"/>
                    <a:pt x="171819" y="33516"/>
                  </a:cubicBezTo>
                  <a:cubicBezTo>
                    <a:pt x="171865" y="34030"/>
                    <a:pt x="171812" y="34292"/>
                    <a:pt x="171210" y="34292"/>
                  </a:cubicBezTo>
                  <a:cubicBezTo>
                    <a:pt x="171184" y="34292"/>
                    <a:pt x="171157" y="34291"/>
                    <a:pt x="171129" y="34290"/>
                  </a:cubicBezTo>
                  <a:cubicBezTo>
                    <a:pt x="170899" y="34286"/>
                    <a:pt x="170668" y="34285"/>
                    <a:pt x="170438" y="34285"/>
                  </a:cubicBezTo>
                  <a:cubicBezTo>
                    <a:pt x="169978" y="34285"/>
                    <a:pt x="169517" y="34290"/>
                    <a:pt x="169057" y="34290"/>
                  </a:cubicBezTo>
                  <a:cubicBezTo>
                    <a:pt x="168950" y="34290"/>
                    <a:pt x="168843" y="34285"/>
                    <a:pt x="168736" y="34285"/>
                  </a:cubicBezTo>
                  <a:cubicBezTo>
                    <a:pt x="168559" y="34285"/>
                    <a:pt x="168383" y="34299"/>
                    <a:pt x="168212" y="34373"/>
                  </a:cubicBezTo>
                  <a:cubicBezTo>
                    <a:pt x="168160" y="34388"/>
                    <a:pt x="168100" y="34398"/>
                    <a:pt x="168041" y="34398"/>
                  </a:cubicBezTo>
                  <a:cubicBezTo>
                    <a:pt x="168005" y="34398"/>
                    <a:pt x="167970" y="34394"/>
                    <a:pt x="167938" y="34385"/>
                  </a:cubicBezTo>
                  <a:cubicBezTo>
                    <a:pt x="167654" y="34300"/>
                    <a:pt x="167367" y="34279"/>
                    <a:pt x="167080" y="34279"/>
                  </a:cubicBezTo>
                  <a:cubicBezTo>
                    <a:pt x="166813" y="34279"/>
                    <a:pt x="166545" y="34297"/>
                    <a:pt x="166278" y="34297"/>
                  </a:cubicBezTo>
                  <a:cubicBezTo>
                    <a:pt x="166192" y="34297"/>
                    <a:pt x="166107" y="34295"/>
                    <a:pt x="166021" y="34290"/>
                  </a:cubicBezTo>
                  <a:cubicBezTo>
                    <a:pt x="165866" y="34290"/>
                    <a:pt x="165688" y="34326"/>
                    <a:pt x="165533" y="34373"/>
                  </a:cubicBezTo>
                  <a:cubicBezTo>
                    <a:pt x="165437" y="34394"/>
                    <a:pt x="165340" y="34415"/>
                    <a:pt x="165246" y="34415"/>
                  </a:cubicBezTo>
                  <a:cubicBezTo>
                    <a:pt x="165178" y="34415"/>
                    <a:pt x="165110" y="34404"/>
                    <a:pt x="165045" y="34373"/>
                  </a:cubicBezTo>
                  <a:cubicBezTo>
                    <a:pt x="164859" y="34299"/>
                    <a:pt x="164668" y="34285"/>
                    <a:pt x="164475" y="34285"/>
                  </a:cubicBezTo>
                  <a:cubicBezTo>
                    <a:pt x="164360" y="34285"/>
                    <a:pt x="164244" y="34290"/>
                    <a:pt x="164128" y="34290"/>
                  </a:cubicBezTo>
                  <a:lnTo>
                    <a:pt x="147923" y="34290"/>
                  </a:lnTo>
                  <a:cubicBezTo>
                    <a:pt x="147859" y="34290"/>
                    <a:pt x="147799" y="34290"/>
                    <a:pt x="147745" y="34290"/>
                  </a:cubicBezTo>
                  <a:cubicBezTo>
                    <a:pt x="147132" y="34290"/>
                    <a:pt x="147104" y="34260"/>
                    <a:pt x="147126" y="33528"/>
                  </a:cubicBezTo>
                  <a:cubicBezTo>
                    <a:pt x="147126" y="33457"/>
                    <a:pt x="147138" y="33385"/>
                    <a:pt x="147114" y="33314"/>
                  </a:cubicBezTo>
                  <a:cubicBezTo>
                    <a:pt x="146888" y="32504"/>
                    <a:pt x="147007" y="31659"/>
                    <a:pt x="146983" y="30837"/>
                  </a:cubicBezTo>
                  <a:cubicBezTo>
                    <a:pt x="146971" y="30456"/>
                    <a:pt x="146995" y="30075"/>
                    <a:pt x="146876" y="29706"/>
                  </a:cubicBezTo>
                  <a:cubicBezTo>
                    <a:pt x="146804" y="29492"/>
                    <a:pt x="146852" y="29230"/>
                    <a:pt x="146840" y="28992"/>
                  </a:cubicBezTo>
                  <a:cubicBezTo>
                    <a:pt x="146804" y="28289"/>
                    <a:pt x="146852" y="27587"/>
                    <a:pt x="146721" y="26872"/>
                  </a:cubicBezTo>
                  <a:cubicBezTo>
                    <a:pt x="146614" y="26265"/>
                    <a:pt x="146697" y="25634"/>
                    <a:pt x="146697" y="25015"/>
                  </a:cubicBezTo>
                  <a:cubicBezTo>
                    <a:pt x="146685" y="24682"/>
                    <a:pt x="146721" y="24348"/>
                    <a:pt x="146590" y="24027"/>
                  </a:cubicBezTo>
                  <a:cubicBezTo>
                    <a:pt x="146554" y="23967"/>
                    <a:pt x="146554" y="23896"/>
                    <a:pt x="146554" y="23824"/>
                  </a:cubicBezTo>
                  <a:cubicBezTo>
                    <a:pt x="146638" y="22729"/>
                    <a:pt x="146340" y="21646"/>
                    <a:pt x="146399" y="20550"/>
                  </a:cubicBezTo>
                  <a:cubicBezTo>
                    <a:pt x="146423" y="20181"/>
                    <a:pt x="146435" y="19800"/>
                    <a:pt x="146304" y="19431"/>
                  </a:cubicBezTo>
                  <a:cubicBezTo>
                    <a:pt x="146245" y="19252"/>
                    <a:pt x="146268" y="19050"/>
                    <a:pt x="146268" y="18860"/>
                  </a:cubicBezTo>
                  <a:cubicBezTo>
                    <a:pt x="146268" y="18264"/>
                    <a:pt x="146268" y="17669"/>
                    <a:pt x="146268" y="17074"/>
                  </a:cubicBezTo>
                  <a:cubicBezTo>
                    <a:pt x="146268" y="16716"/>
                    <a:pt x="146221" y="16371"/>
                    <a:pt x="146173" y="16014"/>
                  </a:cubicBezTo>
                  <a:cubicBezTo>
                    <a:pt x="146102" y="15431"/>
                    <a:pt x="146149" y="14835"/>
                    <a:pt x="146149" y="14240"/>
                  </a:cubicBezTo>
                  <a:cubicBezTo>
                    <a:pt x="146149" y="14109"/>
                    <a:pt x="146257" y="14026"/>
                    <a:pt x="146388" y="14014"/>
                  </a:cubicBezTo>
                  <a:cubicBezTo>
                    <a:pt x="146602" y="14002"/>
                    <a:pt x="146816" y="14002"/>
                    <a:pt x="147030" y="14002"/>
                  </a:cubicBezTo>
                  <a:lnTo>
                    <a:pt x="170224" y="14002"/>
                  </a:lnTo>
                  <a:cubicBezTo>
                    <a:pt x="170336" y="14002"/>
                    <a:pt x="170449" y="14005"/>
                    <a:pt x="170561" y="14005"/>
                  </a:cubicBezTo>
                  <a:cubicBezTo>
                    <a:pt x="170757" y="14005"/>
                    <a:pt x="170951" y="13995"/>
                    <a:pt x="171141" y="13942"/>
                  </a:cubicBezTo>
                  <a:cubicBezTo>
                    <a:pt x="171171" y="13934"/>
                    <a:pt x="171199" y="13929"/>
                    <a:pt x="171225" y="13929"/>
                  </a:cubicBezTo>
                  <a:close/>
                  <a:moveTo>
                    <a:pt x="101156" y="33854"/>
                  </a:moveTo>
                  <a:cubicBezTo>
                    <a:pt x="101218" y="33854"/>
                    <a:pt x="101278" y="33858"/>
                    <a:pt x="101334" y="33873"/>
                  </a:cubicBezTo>
                  <a:cubicBezTo>
                    <a:pt x="101656" y="33980"/>
                    <a:pt x="101982" y="34002"/>
                    <a:pt x="102306" y="34002"/>
                  </a:cubicBezTo>
                  <a:cubicBezTo>
                    <a:pt x="102523" y="34002"/>
                    <a:pt x="102739" y="33992"/>
                    <a:pt x="102954" y="33992"/>
                  </a:cubicBezTo>
                  <a:cubicBezTo>
                    <a:pt x="103989" y="33998"/>
                    <a:pt x="105025" y="33998"/>
                    <a:pt x="106061" y="33998"/>
                  </a:cubicBezTo>
                  <a:cubicBezTo>
                    <a:pt x="107097" y="33998"/>
                    <a:pt x="108133" y="33998"/>
                    <a:pt x="109169" y="34004"/>
                  </a:cubicBezTo>
                  <a:cubicBezTo>
                    <a:pt x="109478" y="34004"/>
                    <a:pt x="109776" y="34004"/>
                    <a:pt x="110085" y="34088"/>
                  </a:cubicBezTo>
                  <a:cubicBezTo>
                    <a:pt x="110235" y="34130"/>
                    <a:pt x="110390" y="34139"/>
                    <a:pt x="110546" y="34139"/>
                  </a:cubicBezTo>
                  <a:cubicBezTo>
                    <a:pt x="110650" y="34139"/>
                    <a:pt x="110755" y="34135"/>
                    <a:pt x="110859" y="34135"/>
                  </a:cubicBezTo>
                  <a:lnTo>
                    <a:pt x="121063" y="34135"/>
                  </a:lnTo>
                  <a:cubicBezTo>
                    <a:pt x="121277" y="34135"/>
                    <a:pt x="121492" y="34135"/>
                    <a:pt x="121706" y="34147"/>
                  </a:cubicBezTo>
                  <a:cubicBezTo>
                    <a:pt x="121873" y="34159"/>
                    <a:pt x="121968" y="34266"/>
                    <a:pt x="121980" y="34421"/>
                  </a:cubicBezTo>
                  <a:cubicBezTo>
                    <a:pt x="121992" y="34611"/>
                    <a:pt x="121992" y="34802"/>
                    <a:pt x="121992" y="34992"/>
                  </a:cubicBezTo>
                  <a:cubicBezTo>
                    <a:pt x="122004" y="35326"/>
                    <a:pt x="121968" y="35659"/>
                    <a:pt x="122099" y="35981"/>
                  </a:cubicBezTo>
                  <a:cubicBezTo>
                    <a:pt x="122123" y="36016"/>
                    <a:pt x="122123" y="36076"/>
                    <a:pt x="122123" y="36124"/>
                  </a:cubicBezTo>
                  <a:cubicBezTo>
                    <a:pt x="122087" y="36981"/>
                    <a:pt x="122218" y="37826"/>
                    <a:pt x="122277" y="38672"/>
                  </a:cubicBezTo>
                  <a:cubicBezTo>
                    <a:pt x="122301" y="39195"/>
                    <a:pt x="122277" y="39707"/>
                    <a:pt x="122385" y="40231"/>
                  </a:cubicBezTo>
                  <a:cubicBezTo>
                    <a:pt x="122480" y="40684"/>
                    <a:pt x="122420" y="41172"/>
                    <a:pt x="122420" y="41648"/>
                  </a:cubicBezTo>
                  <a:cubicBezTo>
                    <a:pt x="122432" y="41934"/>
                    <a:pt x="122396" y="42220"/>
                    <a:pt x="122516" y="42493"/>
                  </a:cubicBezTo>
                  <a:cubicBezTo>
                    <a:pt x="122551" y="42589"/>
                    <a:pt x="122563" y="42684"/>
                    <a:pt x="122551" y="42779"/>
                  </a:cubicBezTo>
                  <a:cubicBezTo>
                    <a:pt x="122516" y="43946"/>
                    <a:pt x="122801" y="45089"/>
                    <a:pt x="122706" y="46256"/>
                  </a:cubicBezTo>
                  <a:cubicBezTo>
                    <a:pt x="122694" y="46542"/>
                    <a:pt x="122694" y="46827"/>
                    <a:pt x="122813" y="47101"/>
                  </a:cubicBezTo>
                  <a:cubicBezTo>
                    <a:pt x="122825" y="47137"/>
                    <a:pt x="122837" y="47196"/>
                    <a:pt x="122837" y="47244"/>
                  </a:cubicBezTo>
                  <a:cubicBezTo>
                    <a:pt x="122766" y="48054"/>
                    <a:pt x="122992" y="48839"/>
                    <a:pt x="122992" y="49649"/>
                  </a:cubicBezTo>
                  <a:cubicBezTo>
                    <a:pt x="122992" y="50125"/>
                    <a:pt x="123027" y="50590"/>
                    <a:pt x="123099" y="51066"/>
                  </a:cubicBezTo>
                  <a:cubicBezTo>
                    <a:pt x="123182" y="51637"/>
                    <a:pt x="123135" y="52245"/>
                    <a:pt x="123123" y="52840"/>
                  </a:cubicBezTo>
                  <a:cubicBezTo>
                    <a:pt x="123123" y="53042"/>
                    <a:pt x="123016" y="53114"/>
                    <a:pt x="122789" y="53126"/>
                  </a:cubicBezTo>
                  <a:cubicBezTo>
                    <a:pt x="122635" y="53138"/>
                    <a:pt x="122468" y="53138"/>
                    <a:pt x="122301" y="53138"/>
                  </a:cubicBezTo>
                  <a:lnTo>
                    <a:pt x="119658" y="53138"/>
                  </a:lnTo>
                  <a:cubicBezTo>
                    <a:pt x="119348" y="53138"/>
                    <a:pt x="119051" y="53126"/>
                    <a:pt x="118741" y="53042"/>
                  </a:cubicBezTo>
                  <a:cubicBezTo>
                    <a:pt x="118563" y="53000"/>
                    <a:pt x="118372" y="52994"/>
                    <a:pt x="118182" y="52994"/>
                  </a:cubicBezTo>
                  <a:cubicBezTo>
                    <a:pt x="118106" y="52994"/>
                    <a:pt x="118030" y="52995"/>
                    <a:pt x="117955" y="52995"/>
                  </a:cubicBezTo>
                  <a:lnTo>
                    <a:pt x="99977" y="52995"/>
                  </a:lnTo>
                  <a:cubicBezTo>
                    <a:pt x="99763" y="52995"/>
                    <a:pt x="99548" y="52995"/>
                    <a:pt x="99334" y="52983"/>
                  </a:cubicBezTo>
                  <a:cubicBezTo>
                    <a:pt x="99084" y="52971"/>
                    <a:pt x="99013" y="52899"/>
                    <a:pt x="99001" y="52626"/>
                  </a:cubicBezTo>
                  <a:cubicBezTo>
                    <a:pt x="98989" y="52447"/>
                    <a:pt x="98989" y="52257"/>
                    <a:pt x="98989" y="52066"/>
                  </a:cubicBezTo>
                  <a:lnTo>
                    <a:pt x="98989" y="43422"/>
                  </a:lnTo>
                  <a:cubicBezTo>
                    <a:pt x="98989" y="40505"/>
                    <a:pt x="98989" y="37576"/>
                    <a:pt x="98989" y="34647"/>
                  </a:cubicBezTo>
                  <a:cubicBezTo>
                    <a:pt x="98989" y="33935"/>
                    <a:pt x="98980" y="33859"/>
                    <a:pt x="99512" y="33859"/>
                  </a:cubicBezTo>
                  <a:cubicBezTo>
                    <a:pt x="99585" y="33859"/>
                    <a:pt x="99668" y="33860"/>
                    <a:pt x="99763" y="33861"/>
                  </a:cubicBezTo>
                  <a:lnTo>
                    <a:pt x="100906" y="33861"/>
                  </a:lnTo>
                  <a:cubicBezTo>
                    <a:pt x="100987" y="33861"/>
                    <a:pt x="101073" y="33854"/>
                    <a:pt x="101156" y="33854"/>
                  </a:cubicBezTo>
                  <a:close/>
                  <a:moveTo>
                    <a:pt x="73696" y="33849"/>
                  </a:moveTo>
                  <a:cubicBezTo>
                    <a:pt x="73752" y="33849"/>
                    <a:pt x="73813" y="33850"/>
                    <a:pt x="73878" y="33850"/>
                  </a:cubicBezTo>
                  <a:cubicBezTo>
                    <a:pt x="77831" y="33861"/>
                    <a:pt x="81772" y="33861"/>
                    <a:pt x="85725" y="33861"/>
                  </a:cubicBezTo>
                  <a:lnTo>
                    <a:pt x="97429" y="33861"/>
                  </a:lnTo>
                  <a:cubicBezTo>
                    <a:pt x="97516" y="33861"/>
                    <a:pt x="97595" y="33861"/>
                    <a:pt x="97665" y="33861"/>
                  </a:cubicBezTo>
                  <a:cubicBezTo>
                    <a:pt x="98325" y="33861"/>
                    <a:pt x="98286" y="33900"/>
                    <a:pt x="98286" y="34707"/>
                  </a:cubicBezTo>
                  <a:lnTo>
                    <a:pt x="98286" y="52114"/>
                  </a:lnTo>
                  <a:cubicBezTo>
                    <a:pt x="98286" y="52949"/>
                    <a:pt x="98324" y="52995"/>
                    <a:pt x="97674" y="52995"/>
                  </a:cubicBezTo>
                  <a:cubicBezTo>
                    <a:pt x="97592" y="52995"/>
                    <a:pt x="97499" y="52995"/>
                    <a:pt x="97393" y="52995"/>
                  </a:cubicBezTo>
                  <a:lnTo>
                    <a:pt x="94464" y="52995"/>
                  </a:lnTo>
                  <a:cubicBezTo>
                    <a:pt x="94060" y="53007"/>
                    <a:pt x="93655" y="52971"/>
                    <a:pt x="93262" y="53102"/>
                  </a:cubicBezTo>
                  <a:cubicBezTo>
                    <a:pt x="93169" y="53135"/>
                    <a:pt x="93066" y="53142"/>
                    <a:pt x="92959" y="53142"/>
                  </a:cubicBezTo>
                  <a:cubicBezTo>
                    <a:pt x="92874" y="53142"/>
                    <a:pt x="92787" y="53138"/>
                    <a:pt x="92702" y="53138"/>
                  </a:cubicBezTo>
                  <a:lnTo>
                    <a:pt x="89059" y="53138"/>
                  </a:lnTo>
                  <a:cubicBezTo>
                    <a:pt x="88773" y="53138"/>
                    <a:pt x="88487" y="53138"/>
                    <a:pt x="88214" y="53221"/>
                  </a:cubicBezTo>
                  <a:cubicBezTo>
                    <a:pt x="88011" y="53280"/>
                    <a:pt x="87785" y="53269"/>
                    <a:pt x="87571" y="53280"/>
                  </a:cubicBezTo>
                  <a:lnTo>
                    <a:pt x="85225" y="53280"/>
                  </a:lnTo>
                  <a:cubicBezTo>
                    <a:pt x="84749" y="53292"/>
                    <a:pt x="84285" y="53269"/>
                    <a:pt x="83808" y="53388"/>
                  </a:cubicBezTo>
                  <a:cubicBezTo>
                    <a:pt x="83659" y="53424"/>
                    <a:pt x="83506" y="53433"/>
                    <a:pt x="83351" y="53433"/>
                  </a:cubicBezTo>
                  <a:cubicBezTo>
                    <a:pt x="83182" y="53433"/>
                    <a:pt x="83011" y="53422"/>
                    <a:pt x="82842" y="53422"/>
                  </a:cubicBezTo>
                  <a:cubicBezTo>
                    <a:pt x="82807" y="53422"/>
                    <a:pt x="82772" y="53422"/>
                    <a:pt x="82737" y="53423"/>
                  </a:cubicBezTo>
                  <a:cubicBezTo>
                    <a:pt x="82403" y="53435"/>
                    <a:pt x="82082" y="53435"/>
                    <a:pt x="81749" y="53519"/>
                  </a:cubicBezTo>
                  <a:cubicBezTo>
                    <a:pt x="81589" y="53559"/>
                    <a:pt x="81418" y="53565"/>
                    <a:pt x="81244" y="53565"/>
                  </a:cubicBezTo>
                  <a:cubicBezTo>
                    <a:pt x="81161" y="53565"/>
                    <a:pt x="81078" y="53564"/>
                    <a:pt x="80995" y="53564"/>
                  </a:cubicBezTo>
                  <a:cubicBezTo>
                    <a:pt x="80940" y="53564"/>
                    <a:pt x="80886" y="53564"/>
                    <a:pt x="80832" y="53566"/>
                  </a:cubicBezTo>
                  <a:cubicBezTo>
                    <a:pt x="80332" y="53578"/>
                    <a:pt x="79844" y="53566"/>
                    <a:pt x="79343" y="53673"/>
                  </a:cubicBezTo>
                  <a:cubicBezTo>
                    <a:pt x="79179" y="53709"/>
                    <a:pt x="79008" y="53719"/>
                    <a:pt x="78835" y="53719"/>
                  </a:cubicBezTo>
                  <a:cubicBezTo>
                    <a:pt x="78645" y="53719"/>
                    <a:pt x="78451" y="53707"/>
                    <a:pt x="78260" y="53707"/>
                  </a:cubicBezTo>
                  <a:cubicBezTo>
                    <a:pt x="78220" y="53707"/>
                    <a:pt x="78180" y="53708"/>
                    <a:pt x="78141" y="53709"/>
                  </a:cubicBezTo>
                  <a:cubicBezTo>
                    <a:pt x="78086" y="53711"/>
                    <a:pt x="78032" y="53711"/>
                    <a:pt x="77978" y="53711"/>
                  </a:cubicBezTo>
                  <a:cubicBezTo>
                    <a:pt x="77905" y="53711"/>
                    <a:pt x="77833" y="53710"/>
                    <a:pt x="77760" y="53710"/>
                  </a:cubicBezTo>
                  <a:cubicBezTo>
                    <a:pt x="77507" y="53710"/>
                    <a:pt x="77256" y="53721"/>
                    <a:pt x="77010" y="53816"/>
                  </a:cubicBezTo>
                  <a:cubicBezTo>
                    <a:pt x="76923" y="53848"/>
                    <a:pt x="76825" y="53853"/>
                    <a:pt x="76727" y="53853"/>
                  </a:cubicBezTo>
                  <a:cubicBezTo>
                    <a:pt x="76678" y="53853"/>
                    <a:pt x="76629" y="53852"/>
                    <a:pt x="76581" y="53852"/>
                  </a:cubicBezTo>
                  <a:lnTo>
                    <a:pt x="72878" y="53852"/>
                  </a:lnTo>
                  <a:cubicBezTo>
                    <a:pt x="72783" y="53852"/>
                    <a:pt x="72688" y="53852"/>
                    <a:pt x="72593" y="53840"/>
                  </a:cubicBezTo>
                  <a:cubicBezTo>
                    <a:pt x="72426" y="53828"/>
                    <a:pt x="72319" y="53745"/>
                    <a:pt x="72307" y="53578"/>
                  </a:cubicBezTo>
                  <a:cubicBezTo>
                    <a:pt x="72295" y="53423"/>
                    <a:pt x="72259" y="53233"/>
                    <a:pt x="72307" y="53090"/>
                  </a:cubicBezTo>
                  <a:cubicBezTo>
                    <a:pt x="72485" y="52554"/>
                    <a:pt x="72414" y="52007"/>
                    <a:pt x="72438" y="51459"/>
                  </a:cubicBezTo>
                  <a:cubicBezTo>
                    <a:pt x="72450" y="50947"/>
                    <a:pt x="72426" y="50423"/>
                    <a:pt x="72545" y="49899"/>
                  </a:cubicBezTo>
                  <a:cubicBezTo>
                    <a:pt x="72640" y="49494"/>
                    <a:pt x="72569" y="49054"/>
                    <a:pt x="72581" y="48625"/>
                  </a:cubicBezTo>
                  <a:cubicBezTo>
                    <a:pt x="72581" y="48339"/>
                    <a:pt x="72569" y="48054"/>
                    <a:pt x="72664" y="47780"/>
                  </a:cubicBezTo>
                  <a:cubicBezTo>
                    <a:pt x="72771" y="47482"/>
                    <a:pt x="72700" y="47161"/>
                    <a:pt x="72724" y="46851"/>
                  </a:cubicBezTo>
                  <a:cubicBezTo>
                    <a:pt x="72747" y="46315"/>
                    <a:pt x="72640" y="45756"/>
                    <a:pt x="72843" y="45232"/>
                  </a:cubicBezTo>
                  <a:cubicBezTo>
                    <a:pt x="72795" y="44517"/>
                    <a:pt x="73021" y="43827"/>
                    <a:pt x="73009" y="43113"/>
                  </a:cubicBezTo>
                  <a:cubicBezTo>
                    <a:pt x="72986" y="40326"/>
                    <a:pt x="73009" y="37540"/>
                    <a:pt x="73009" y="34766"/>
                  </a:cubicBezTo>
                  <a:cubicBezTo>
                    <a:pt x="73009" y="33880"/>
                    <a:pt x="72947" y="33849"/>
                    <a:pt x="73696" y="33849"/>
                  </a:cubicBezTo>
                  <a:close/>
                  <a:moveTo>
                    <a:pt x="123641" y="34127"/>
                  </a:moveTo>
                  <a:cubicBezTo>
                    <a:pt x="123781" y="34127"/>
                    <a:pt x="123919" y="34138"/>
                    <a:pt x="124051" y="34171"/>
                  </a:cubicBezTo>
                  <a:cubicBezTo>
                    <a:pt x="124436" y="34267"/>
                    <a:pt x="124813" y="34280"/>
                    <a:pt x="125194" y="34280"/>
                  </a:cubicBezTo>
                  <a:cubicBezTo>
                    <a:pt x="125333" y="34280"/>
                    <a:pt x="125471" y="34278"/>
                    <a:pt x="125611" y="34278"/>
                  </a:cubicBezTo>
                  <a:cubicBezTo>
                    <a:pt x="126087" y="34290"/>
                    <a:pt x="126564" y="34290"/>
                    <a:pt x="127040" y="34290"/>
                  </a:cubicBezTo>
                  <a:cubicBezTo>
                    <a:pt x="127349" y="34290"/>
                    <a:pt x="127647" y="34290"/>
                    <a:pt x="127957" y="34373"/>
                  </a:cubicBezTo>
                  <a:cubicBezTo>
                    <a:pt x="128107" y="34416"/>
                    <a:pt x="128265" y="34425"/>
                    <a:pt x="128425" y="34425"/>
                  </a:cubicBezTo>
                  <a:cubicBezTo>
                    <a:pt x="128531" y="34425"/>
                    <a:pt x="128638" y="34421"/>
                    <a:pt x="128742" y="34421"/>
                  </a:cubicBezTo>
                  <a:cubicBezTo>
                    <a:pt x="132779" y="34433"/>
                    <a:pt x="136827" y="34433"/>
                    <a:pt x="140875" y="34433"/>
                  </a:cubicBezTo>
                  <a:cubicBezTo>
                    <a:pt x="141256" y="34433"/>
                    <a:pt x="141625" y="34433"/>
                    <a:pt x="142006" y="34528"/>
                  </a:cubicBezTo>
                  <a:cubicBezTo>
                    <a:pt x="142139" y="34567"/>
                    <a:pt x="142281" y="34577"/>
                    <a:pt x="142425" y="34577"/>
                  </a:cubicBezTo>
                  <a:cubicBezTo>
                    <a:pt x="142589" y="34577"/>
                    <a:pt x="142758" y="34564"/>
                    <a:pt x="142923" y="34564"/>
                  </a:cubicBezTo>
                  <a:cubicBezTo>
                    <a:pt x="143471" y="34576"/>
                    <a:pt x="144006" y="34564"/>
                    <a:pt x="144554" y="34695"/>
                  </a:cubicBezTo>
                  <a:cubicBezTo>
                    <a:pt x="144695" y="34727"/>
                    <a:pt x="144838" y="34736"/>
                    <a:pt x="144984" y="34736"/>
                  </a:cubicBezTo>
                  <a:cubicBezTo>
                    <a:pt x="145190" y="34736"/>
                    <a:pt x="145398" y="34717"/>
                    <a:pt x="145604" y="34717"/>
                  </a:cubicBezTo>
                  <a:cubicBezTo>
                    <a:pt x="145635" y="34717"/>
                    <a:pt x="145666" y="34718"/>
                    <a:pt x="145697" y="34719"/>
                  </a:cubicBezTo>
                  <a:cubicBezTo>
                    <a:pt x="146411" y="34719"/>
                    <a:pt x="146411" y="34719"/>
                    <a:pt x="146411" y="35421"/>
                  </a:cubicBezTo>
                  <a:cubicBezTo>
                    <a:pt x="146423" y="37374"/>
                    <a:pt x="146411" y="39314"/>
                    <a:pt x="146423" y="41267"/>
                  </a:cubicBezTo>
                  <a:cubicBezTo>
                    <a:pt x="146423" y="41600"/>
                    <a:pt x="146411" y="41934"/>
                    <a:pt x="146519" y="42255"/>
                  </a:cubicBezTo>
                  <a:cubicBezTo>
                    <a:pt x="146578" y="42434"/>
                    <a:pt x="146554" y="42636"/>
                    <a:pt x="146554" y="42827"/>
                  </a:cubicBezTo>
                  <a:cubicBezTo>
                    <a:pt x="146566" y="43541"/>
                    <a:pt x="146554" y="44256"/>
                    <a:pt x="146566" y="44970"/>
                  </a:cubicBezTo>
                  <a:cubicBezTo>
                    <a:pt x="146566" y="45375"/>
                    <a:pt x="146542" y="45768"/>
                    <a:pt x="146673" y="46172"/>
                  </a:cubicBezTo>
                  <a:cubicBezTo>
                    <a:pt x="146721" y="46339"/>
                    <a:pt x="146697" y="46542"/>
                    <a:pt x="146697" y="46732"/>
                  </a:cubicBezTo>
                  <a:lnTo>
                    <a:pt x="146697" y="50161"/>
                  </a:lnTo>
                  <a:lnTo>
                    <a:pt x="146697" y="53364"/>
                  </a:lnTo>
                  <a:cubicBezTo>
                    <a:pt x="146697" y="53530"/>
                    <a:pt x="146709" y="53697"/>
                    <a:pt x="146697" y="53864"/>
                  </a:cubicBezTo>
                  <a:cubicBezTo>
                    <a:pt x="146685" y="54209"/>
                    <a:pt x="146626" y="54257"/>
                    <a:pt x="146257" y="54281"/>
                  </a:cubicBezTo>
                  <a:lnTo>
                    <a:pt x="142554" y="54281"/>
                  </a:lnTo>
                  <a:cubicBezTo>
                    <a:pt x="142506" y="54281"/>
                    <a:pt x="142455" y="54284"/>
                    <a:pt x="142406" y="54284"/>
                  </a:cubicBezTo>
                  <a:cubicBezTo>
                    <a:pt x="142357" y="54284"/>
                    <a:pt x="142310" y="54281"/>
                    <a:pt x="142268" y="54269"/>
                  </a:cubicBezTo>
                  <a:cubicBezTo>
                    <a:pt x="141889" y="54156"/>
                    <a:pt x="141507" y="54135"/>
                    <a:pt x="141123" y="54135"/>
                  </a:cubicBezTo>
                  <a:cubicBezTo>
                    <a:pt x="140908" y="54135"/>
                    <a:pt x="140692" y="54142"/>
                    <a:pt x="140476" y="54142"/>
                  </a:cubicBezTo>
                  <a:cubicBezTo>
                    <a:pt x="140387" y="54142"/>
                    <a:pt x="140297" y="54141"/>
                    <a:pt x="140208" y="54138"/>
                  </a:cubicBezTo>
                  <a:cubicBezTo>
                    <a:pt x="139780" y="54126"/>
                    <a:pt x="139363" y="54126"/>
                    <a:pt x="138934" y="54031"/>
                  </a:cubicBezTo>
                  <a:cubicBezTo>
                    <a:pt x="138780" y="53995"/>
                    <a:pt x="138620" y="53985"/>
                    <a:pt x="138456" y="53985"/>
                  </a:cubicBezTo>
                  <a:cubicBezTo>
                    <a:pt x="138278" y="53985"/>
                    <a:pt x="138096" y="53996"/>
                    <a:pt x="137915" y="53996"/>
                  </a:cubicBezTo>
                  <a:cubicBezTo>
                    <a:pt x="137878" y="53996"/>
                    <a:pt x="137840" y="53996"/>
                    <a:pt x="137803" y="53995"/>
                  </a:cubicBezTo>
                  <a:cubicBezTo>
                    <a:pt x="137375" y="53983"/>
                    <a:pt x="136958" y="53995"/>
                    <a:pt x="136529" y="53888"/>
                  </a:cubicBezTo>
                  <a:cubicBezTo>
                    <a:pt x="136391" y="53852"/>
                    <a:pt x="136248" y="53842"/>
                    <a:pt x="136103" y="53842"/>
                  </a:cubicBezTo>
                  <a:cubicBezTo>
                    <a:pt x="135945" y="53842"/>
                    <a:pt x="135785" y="53854"/>
                    <a:pt x="135627" y="53854"/>
                  </a:cubicBezTo>
                  <a:cubicBezTo>
                    <a:pt x="135594" y="53854"/>
                    <a:pt x="135562" y="53853"/>
                    <a:pt x="135529" y="53852"/>
                  </a:cubicBezTo>
                  <a:cubicBezTo>
                    <a:pt x="135160" y="53840"/>
                    <a:pt x="134779" y="53864"/>
                    <a:pt x="134398" y="53745"/>
                  </a:cubicBezTo>
                  <a:cubicBezTo>
                    <a:pt x="134303" y="53715"/>
                    <a:pt x="134199" y="53709"/>
                    <a:pt x="134091" y="53709"/>
                  </a:cubicBezTo>
                  <a:cubicBezTo>
                    <a:pt x="134020" y="53709"/>
                    <a:pt x="133947" y="53712"/>
                    <a:pt x="133875" y="53712"/>
                  </a:cubicBezTo>
                  <a:cubicBezTo>
                    <a:pt x="133839" y="53712"/>
                    <a:pt x="133803" y="53711"/>
                    <a:pt x="133767" y="53709"/>
                  </a:cubicBezTo>
                  <a:cubicBezTo>
                    <a:pt x="133291" y="53697"/>
                    <a:pt x="132826" y="53697"/>
                    <a:pt x="132350" y="53602"/>
                  </a:cubicBezTo>
                  <a:cubicBezTo>
                    <a:pt x="132144" y="53563"/>
                    <a:pt x="131934" y="53553"/>
                    <a:pt x="131721" y="53553"/>
                  </a:cubicBezTo>
                  <a:cubicBezTo>
                    <a:pt x="131479" y="53553"/>
                    <a:pt x="131234" y="53566"/>
                    <a:pt x="130993" y="53566"/>
                  </a:cubicBezTo>
                  <a:cubicBezTo>
                    <a:pt x="130671" y="53554"/>
                    <a:pt x="130338" y="53590"/>
                    <a:pt x="130016" y="53459"/>
                  </a:cubicBezTo>
                  <a:cubicBezTo>
                    <a:pt x="129929" y="53427"/>
                    <a:pt x="129831" y="53422"/>
                    <a:pt x="129733" y="53422"/>
                  </a:cubicBezTo>
                  <a:cubicBezTo>
                    <a:pt x="129684" y="53422"/>
                    <a:pt x="129635" y="53423"/>
                    <a:pt x="129588" y="53423"/>
                  </a:cubicBezTo>
                  <a:cubicBezTo>
                    <a:pt x="129112" y="53411"/>
                    <a:pt x="128647" y="53388"/>
                    <a:pt x="128171" y="53316"/>
                  </a:cubicBezTo>
                  <a:cubicBezTo>
                    <a:pt x="127959" y="53277"/>
                    <a:pt x="127744" y="53266"/>
                    <a:pt x="127529" y="53266"/>
                  </a:cubicBezTo>
                  <a:cubicBezTo>
                    <a:pt x="127267" y="53266"/>
                    <a:pt x="127003" y="53282"/>
                    <a:pt x="126739" y="53282"/>
                  </a:cubicBezTo>
                  <a:cubicBezTo>
                    <a:pt x="126696" y="53282"/>
                    <a:pt x="126654" y="53281"/>
                    <a:pt x="126611" y="53280"/>
                  </a:cubicBezTo>
                  <a:cubicBezTo>
                    <a:pt x="126087" y="53269"/>
                    <a:pt x="125564" y="53304"/>
                    <a:pt x="125052" y="53161"/>
                  </a:cubicBezTo>
                  <a:cubicBezTo>
                    <a:pt x="124945" y="53133"/>
                    <a:pt x="124834" y="53126"/>
                    <a:pt x="124722" y="53126"/>
                  </a:cubicBezTo>
                  <a:cubicBezTo>
                    <a:pt x="124575" y="53126"/>
                    <a:pt x="124425" y="53139"/>
                    <a:pt x="124277" y="53139"/>
                  </a:cubicBezTo>
                  <a:cubicBezTo>
                    <a:pt x="124250" y="53139"/>
                    <a:pt x="124222" y="53139"/>
                    <a:pt x="124194" y="53138"/>
                  </a:cubicBezTo>
                  <a:cubicBezTo>
                    <a:pt x="123932" y="53114"/>
                    <a:pt x="123861" y="53042"/>
                    <a:pt x="123849" y="52780"/>
                  </a:cubicBezTo>
                  <a:cubicBezTo>
                    <a:pt x="123837" y="52542"/>
                    <a:pt x="123849" y="52304"/>
                    <a:pt x="123849" y="52066"/>
                  </a:cubicBezTo>
                  <a:cubicBezTo>
                    <a:pt x="123837" y="51709"/>
                    <a:pt x="123825" y="51364"/>
                    <a:pt x="123742" y="51006"/>
                  </a:cubicBezTo>
                  <a:cubicBezTo>
                    <a:pt x="123670" y="50673"/>
                    <a:pt x="123706" y="50292"/>
                    <a:pt x="123706" y="49947"/>
                  </a:cubicBezTo>
                  <a:cubicBezTo>
                    <a:pt x="123694" y="49590"/>
                    <a:pt x="123742" y="49232"/>
                    <a:pt x="123599" y="48887"/>
                  </a:cubicBezTo>
                  <a:cubicBezTo>
                    <a:pt x="123563" y="48816"/>
                    <a:pt x="123563" y="48744"/>
                    <a:pt x="123563" y="48673"/>
                  </a:cubicBezTo>
                  <a:cubicBezTo>
                    <a:pt x="123635" y="47625"/>
                    <a:pt x="123337" y="46601"/>
                    <a:pt x="123408" y="45553"/>
                  </a:cubicBezTo>
                  <a:cubicBezTo>
                    <a:pt x="123432" y="45172"/>
                    <a:pt x="123444" y="44791"/>
                    <a:pt x="123301" y="44422"/>
                  </a:cubicBezTo>
                  <a:cubicBezTo>
                    <a:pt x="123254" y="44291"/>
                    <a:pt x="123278" y="44136"/>
                    <a:pt x="123278" y="43994"/>
                  </a:cubicBezTo>
                  <a:cubicBezTo>
                    <a:pt x="123266" y="43434"/>
                    <a:pt x="123278" y="42863"/>
                    <a:pt x="123158" y="42303"/>
                  </a:cubicBezTo>
                  <a:cubicBezTo>
                    <a:pt x="123063" y="41839"/>
                    <a:pt x="123135" y="41350"/>
                    <a:pt x="123135" y="40874"/>
                  </a:cubicBezTo>
                  <a:cubicBezTo>
                    <a:pt x="123135" y="40612"/>
                    <a:pt x="123147" y="40350"/>
                    <a:pt x="123051" y="40100"/>
                  </a:cubicBezTo>
                  <a:cubicBezTo>
                    <a:pt x="123016" y="40017"/>
                    <a:pt x="122992" y="39910"/>
                    <a:pt x="123004" y="39815"/>
                  </a:cubicBezTo>
                  <a:cubicBezTo>
                    <a:pt x="123075" y="38719"/>
                    <a:pt x="122801" y="37648"/>
                    <a:pt x="122849" y="36552"/>
                  </a:cubicBezTo>
                  <a:cubicBezTo>
                    <a:pt x="122861" y="36243"/>
                    <a:pt x="122849" y="35945"/>
                    <a:pt x="122754" y="35635"/>
                  </a:cubicBezTo>
                  <a:cubicBezTo>
                    <a:pt x="122646" y="35243"/>
                    <a:pt x="122706" y="34826"/>
                    <a:pt x="122718" y="34433"/>
                  </a:cubicBezTo>
                  <a:cubicBezTo>
                    <a:pt x="122718" y="34266"/>
                    <a:pt x="122825" y="34159"/>
                    <a:pt x="122992" y="34159"/>
                  </a:cubicBezTo>
                  <a:cubicBezTo>
                    <a:pt x="123207" y="34152"/>
                    <a:pt x="123427" y="34127"/>
                    <a:pt x="123641" y="34127"/>
                  </a:cubicBezTo>
                  <a:close/>
                  <a:moveTo>
                    <a:pt x="171129" y="34856"/>
                  </a:moveTo>
                  <a:cubicBezTo>
                    <a:pt x="171153" y="34856"/>
                    <a:pt x="171176" y="34858"/>
                    <a:pt x="171200" y="34862"/>
                  </a:cubicBezTo>
                  <a:cubicBezTo>
                    <a:pt x="171641" y="34873"/>
                    <a:pt x="171795" y="35004"/>
                    <a:pt x="171831" y="35457"/>
                  </a:cubicBezTo>
                  <a:cubicBezTo>
                    <a:pt x="171843" y="35635"/>
                    <a:pt x="171831" y="35838"/>
                    <a:pt x="171831" y="36028"/>
                  </a:cubicBezTo>
                  <a:cubicBezTo>
                    <a:pt x="171831" y="37945"/>
                    <a:pt x="171831" y="39874"/>
                    <a:pt x="171843" y="41803"/>
                  </a:cubicBezTo>
                  <a:cubicBezTo>
                    <a:pt x="171843" y="42089"/>
                    <a:pt x="171843" y="42374"/>
                    <a:pt x="171926" y="42648"/>
                  </a:cubicBezTo>
                  <a:cubicBezTo>
                    <a:pt x="171986" y="42874"/>
                    <a:pt x="171974" y="43124"/>
                    <a:pt x="171974" y="43363"/>
                  </a:cubicBezTo>
                  <a:cubicBezTo>
                    <a:pt x="171974" y="45172"/>
                    <a:pt x="171974" y="46982"/>
                    <a:pt x="171986" y="48792"/>
                  </a:cubicBezTo>
                  <a:cubicBezTo>
                    <a:pt x="171986" y="49137"/>
                    <a:pt x="171962" y="49494"/>
                    <a:pt x="172081" y="49840"/>
                  </a:cubicBezTo>
                  <a:cubicBezTo>
                    <a:pt x="172141" y="49994"/>
                    <a:pt x="172117" y="50173"/>
                    <a:pt x="172117" y="50340"/>
                  </a:cubicBezTo>
                  <a:lnTo>
                    <a:pt x="172117" y="54197"/>
                  </a:lnTo>
                  <a:cubicBezTo>
                    <a:pt x="172117" y="54316"/>
                    <a:pt x="172117" y="54435"/>
                    <a:pt x="172105" y="54554"/>
                  </a:cubicBezTo>
                  <a:cubicBezTo>
                    <a:pt x="172093" y="54757"/>
                    <a:pt x="172010" y="54828"/>
                    <a:pt x="171784" y="54852"/>
                  </a:cubicBezTo>
                  <a:cubicBezTo>
                    <a:pt x="171728" y="54856"/>
                    <a:pt x="171672" y="54857"/>
                    <a:pt x="171617" y="54857"/>
                  </a:cubicBezTo>
                  <a:cubicBezTo>
                    <a:pt x="171506" y="54857"/>
                    <a:pt x="171395" y="54852"/>
                    <a:pt x="171284" y="54852"/>
                  </a:cubicBezTo>
                  <a:lnTo>
                    <a:pt x="168783" y="54852"/>
                  </a:lnTo>
                  <a:cubicBezTo>
                    <a:pt x="168669" y="54852"/>
                    <a:pt x="168555" y="54854"/>
                    <a:pt x="168442" y="54854"/>
                  </a:cubicBezTo>
                  <a:cubicBezTo>
                    <a:pt x="168131" y="54854"/>
                    <a:pt x="167824" y="54841"/>
                    <a:pt x="167509" y="54745"/>
                  </a:cubicBezTo>
                  <a:cubicBezTo>
                    <a:pt x="167417" y="54712"/>
                    <a:pt x="167313" y="54705"/>
                    <a:pt x="167207" y="54705"/>
                  </a:cubicBezTo>
                  <a:cubicBezTo>
                    <a:pt x="167121" y="54705"/>
                    <a:pt x="167034" y="54709"/>
                    <a:pt x="166950" y="54709"/>
                  </a:cubicBezTo>
                  <a:lnTo>
                    <a:pt x="160449" y="54709"/>
                  </a:lnTo>
                  <a:cubicBezTo>
                    <a:pt x="160163" y="54709"/>
                    <a:pt x="159889" y="54745"/>
                    <a:pt x="159603" y="54804"/>
                  </a:cubicBezTo>
                  <a:cubicBezTo>
                    <a:pt x="159489" y="54824"/>
                    <a:pt x="159372" y="54835"/>
                    <a:pt x="159254" y="54841"/>
                  </a:cubicBezTo>
                  <a:lnTo>
                    <a:pt x="159254" y="54841"/>
                  </a:lnTo>
                  <a:cubicBezTo>
                    <a:pt x="159253" y="54825"/>
                    <a:pt x="159250" y="54812"/>
                    <a:pt x="159246" y="54804"/>
                  </a:cubicBezTo>
                  <a:cubicBezTo>
                    <a:pt x="159234" y="54769"/>
                    <a:pt x="159175" y="54733"/>
                    <a:pt x="159139" y="54733"/>
                  </a:cubicBezTo>
                  <a:cubicBezTo>
                    <a:pt x="159056" y="54740"/>
                    <a:pt x="158928" y="54743"/>
                    <a:pt x="158768" y="54743"/>
                  </a:cubicBezTo>
                  <a:cubicBezTo>
                    <a:pt x="157762" y="54743"/>
                    <a:pt x="155489" y="54626"/>
                    <a:pt x="154996" y="54554"/>
                  </a:cubicBezTo>
                  <a:cubicBezTo>
                    <a:pt x="154314" y="54449"/>
                    <a:pt x="153632" y="54431"/>
                    <a:pt x="152952" y="54431"/>
                  </a:cubicBezTo>
                  <a:cubicBezTo>
                    <a:pt x="152592" y="54431"/>
                    <a:pt x="152232" y="54436"/>
                    <a:pt x="151872" y="54436"/>
                  </a:cubicBezTo>
                  <a:cubicBezTo>
                    <a:pt x="151607" y="54436"/>
                    <a:pt x="151343" y="54433"/>
                    <a:pt x="151079" y="54423"/>
                  </a:cubicBezTo>
                  <a:cubicBezTo>
                    <a:pt x="151015" y="54423"/>
                    <a:pt x="150952" y="54434"/>
                    <a:pt x="150888" y="54434"/>
                  </a:cubicBezTo>
                  <a:cubicBezTo>
                    <a:pt x="150856" y="54434"/>
                    <a:pt x="150825" y="54431"/>
                    <a:pt x="150793" y="54423"/>
                  </a:cubicBezTo>
                  <a:cubicBezTo>
                    <a:pt x="150316" y="54309"/>
                    <a:pt x="149836" y="54286"/>
                    <a:pt x="149354" y="54286"/>
                  </a:cubicBezTo>
                  <a:cubicBezTo>
                    <a:pt x="149035" y="54286"/>
                    <a:pt x="148716" y="54296"/>
                    <a:pt x="148397" y="54296"/>
                  </a:cubicBezTo>
                  <a:cubicBezTo>
                    <a:pt x="148295" y="54296"/>
                    <a:pt x="148192" y="54295"/>
                    <a:pt x="148090" y="54292"/>
                  </a:cubicBezTo>
                  <a:cubicBezTo>
                    <a:pt x="148007" y="54281"/>
                    <a:pt x="147912" y="54281"/>
                    <a:pt x="147816" y="54269"/>
                  </a:cubicBezTo>
                  <a:cubicBezTo>
                    <a:pt x="147685" y="54257"/>
                    <a:pt x="147602" y="54185"/>
                    <a:pt x="147554" y="54066"/>
                  </a:cubicBezTo>
                  <a:cubicBezTo>
                    <a:pt x="147435" y="53792"/>
                    <a:pt x="147411" y="53519"/>
                    <a:pt x="147411" y="53221"/>
                  </a:cubicBezTo>
                  <a:cubicBezTo>
                    <a:pt x="147411" y="51804"/>
                    <a:pt x="147411" y="50375"/>
                    <a:pt x="147411" y="48947"/>
                  </a:cubicBezTo>
                  <a:cubicBezTo>
                    <a:pt x="147411" y="48161"/>
                    <a:pt x="147411" y="47375"/>
                    <a:pt x="147411" y="46589"/>
                  </a:cubicBezTo>
                  <a:cubicBezTo>
                    <a:pt x="147400" y="46137"/>
                    <a:pt x="147447" y="45684"/>
                    <a:pt x="147292" y="45244"/>
                  </a:cubicBezTo>
                  <a:cubicBezTo>
                    <a:pt x="147245" y="45065"/>
                    <a:pt x="147269" y="44863"/>
                    <a:pt x="147269" y="44672"/>
                  </a:cubicBezTo>
                  <a:cubicBezTo>
                    <a:pt x="147269" y="43363"/>
                    <a:pt x="147269" y="42053"/>
                    <a:pt x="147269" y="40743"/>
                  </a:cubicBezTo>
                  <a:cubicBezTo>
                    <a:pt x="147269" y="40350"/>
                    <a:pt x="147292" y="39945"/>
                    <a:pt x="147150" y="39553"/>
                  </a:cubicBezTo>
                  <a:cubicBezTo>
                    <a:pt x="147114" y="39422"/>
                    <a:pt x="147126" y="39267"/>
                    <a:pt x="147126" y="39124"/>
                  </a:cubicBezTo>
                  <a:cubicBezTo>
                    <a:pt x="147126" y="37910"/>
                    <a:pt x="147126" y="36695"/>
                    <a:pt x="147126" y="35481"/>
                  </a:cubicBezTo>
                  <a:cubicBezTo>
                    <a:pt x="147126" y="35409"/>
                    <a:pt x="147126" y="35338"/>
                    <a:pt x="147126" y="35266"/>
                  </a:cubicBezTo>
                  <a:cubicBezTo>
                    <a:pt x="147150" y="34945"/>
                    <a:pt x="147209" y="34885"/>
                    <a:pt x="147495" y="34862"/>
                  </a:cubicBezTo>
                  <a:cubicBezTo>
                    <a:pt x="147535" y="34858"/>
                    <a:pt x="147574" y="34856"/>
                    <a:pt x="147614" y="34856"/>
                  </a:cubicBezTo>
                  <a:cubicBezTo>
                    <a:pt x="147693" y="34856"/>
                    <a:pt x="147773" y="34862"/>
                    <a:pt x="147852" y="34862"/>
                  </a:cubicBezTo>
                  <a:lnTo>
                    <a:pt x="170986" y="34862"/>
                  </a:lnTo>
                  <a:cubicBezTo>
                    <a:pt x="171033" y="34862"/>
                    <a:pt x="171081" y="34856"/>
                    <a:pt x="171129" y="34856"/>
                  </a:cubicBezTo>
                  <a:close/>
                  <a:moveTo>
                    <a:pt x="196394" y="34290"/>
                  </a:moveTo>
                  <a:cubicBezTo>
                    <a:pt x="196489" y="34290"/>
                    <a:pt x="196584" y="34290"/>
                    <a:pt x="196680" y="34302"/>
                  </a:cubicBezTo>
                  <a:cubicBezTo>
                    <a:pt x="196846" y="34314"/>
                    <a:pt x="196953" y="34397"/>
                    <a:pt x="196965" y="34564"/>
                  </a:cubicBezTo>
                  <a:cubicBezTo>
                    <a:pt x="196977" y="34731"/>
                    <a:pt x="196977" y="34897"/>
                    <a:pt x="196977" y="35064"/>
                  </a:cubicBezTo>
                  <a:cubicBezTo>
                    <a:pt x="196977" y="35707"/>
                    <a:pt x="196965" y="36350"/>
                    <a:pt x="196977" y="36993"/>
                  </a:cubicBezTo>
                  <a:cubicBezTo>
                    <a:pt x="196977" y="37445"/>
                    <a:pt x="196989" y="37886"/>
                    <a:pt x="197084" y="38338"/>
                  </a:cubicBezTo>
                  <a:cubicBezTo>
                    <a:pt x="197168" y="38743"/>
                    <a:pt x="197108" y="39183"/>
                    <a:pt x="197120" y="39612"/>
                  </a:cubicBezTo>
                  <a:cubicBezTo>
                    <a:pt x="197120" y="40041"/>
                    <a:pt x="197120" y="40469"/>
                    <a:pt x="197227" y="40886"/>
                  </a:cubicBezTo>
                  <a:cubicBezTo>
                    <a:pt x="197299" y="41231"/>
                    <a:pt x="197251" y="41600"/>
                    <a:pt x="197263" y="41958"/>
                  </a:cubicBezTo>
                  <a:cubicBezTo>
                    <a:pt x="197263" y="42362"/>
                    <a:pt x="197227" y="42755"/>
                    <a:pt x="197370" y="43160"/>
                  </a:cubicBezTo>
                  <a:cubicBezTo>
                    <a:pt x="197430" y="43327"/>
                    <a:pt x="197394" y="43529"/>
                    <a:pt x="197406" y="43720"/>
                  </a:cubicBezTo>
                  <a:cubicBezTo>
                    <a:pt x="197418" y="44220"/>
                    <a:pt x="197406" y="44708"/>
                    <a:pt x="197513" y="45208"/>
                  </a:cubicBezTo>
                  <a:cubicBezTo>
                    <a:pt x="197596" y="45625"/>
                    <a:pt x="197537" y="46065"/>
                    <a:pt x="197549" y="46494"/>
                  </a:cubicBezTo>
                  <a:cubicBezTo>
                    <a:pt x="197549" y="46851"/>
                    <a:pt x="197525" y="47196"/>
                    <a:pt x="197644" y="47554"/>
                  </a:cubicBezTo>
                  <a:cubicBezTo>
                    <a:pt x="197703" y="47720"/>
                    <a:pt x="197680" y="47923"/>
                    <a:pt x="197680" y="48113"/>
                  </a:cubicBezTo>
                  <a:cubicBezTo>
                    <a:pt x="197692" y="48756"/>
                    <a:pt x="197692" y="49399"/>
                    <a:pt x="197692" y="50042"/>
                  </a:cubicBezTo>
                  <a:cubicBezTo>
                    <a:pt x="197692" y="50471"/>
                    <a:pt x="197644" y="50899"/>
                    <a:pt x="197811" y="51316"/>
                  </a:cubicBezTo>
                  <a:cubicBezTo>
                    <a:pt x="197823" y="51352"/>
                    <a:pt x="197823" y="51411"/>
                    <a:pt x="197823" y="51459"/>
                  </a:cubicBezTo>
                  <a:cubicBezTo>
                    <a:pt x="197823" y="52566"/>
                    <a:pt x="197834" y="53685"/>
                    <a:pt x="197823" y="54804"/>
                  </a:cubicBezTo>
                  <a:cubicBezTo>
                    <a:pt x="197823" y="55031"/>
                    <a:pt x="197727" y="55126"/>
                    <a:pt x="197525" y="55126"/>
                  </a:cubicBezTo>
                  <a:cubicBezTo>
                    <a:pt x="197455" y="55124"/>
                    <a:pt x="197384" y="55123"/>
                    <a:pt x="197314" y="55123"/>
                  </a:cubicBezTo>
                  <a:cubicBezTo>
                    <a:pt x="196909" y="55123"/>
                    <a:pt x="196504" y="55151"/>
                    <a:pt x="196101" y="55151"/>
                  </a:cubicBezTo>
                  <a:cubicBezTo>
                    <a:pt x="195721" y="55151"/>
                    <a:pt x="195342" y="55126"/>
                    <a:pt x="194965" y="55031"/>
                  </a:cubicBezTo>
                  <a:cubicBezTo>
                    <a:pt x="194839" y="54998"/>
                    <a:pt x="194706" y="54990"/>
                    <a:pt x="194572" y="54990"/>
                  </a:cubicBezTo>
                  <a:cubicBezTo>
                    <a:pt x="194465" y="54990"/>
                    <a:pt x="194356" y="54995"/>
                    <a:pt x="194251" y="54995"/>
                  </a:cubicBezTo>
                  <a:lnTo>
                    <a:pt x="177475" y="54995"/>
                  </a:lnTo>
                  <a:cubicBezTo>
                    <a:pt x="177324" y="54995"/>
                    <a:pt x="177175" y="54999"/>
                    <a:pt x="177026" y="54999"/>
                  </a:cubicBezTo>
                  <a:cubicBezTo>
                    <a:pt x="176704" y="54999"/>
                    <a:pt x="176384" y="54982"/>
                    <a:pt x="176058" y="54876"/>
                  </a:cubicBezTo>
                  <a:cubicBezTo>
                    <a:pt x="175982" y="54849"/>
                    <a:pt x="175899" y="54841"/>
                    <a:pt x="175813" y="54841"/>
                  </a:cubicBezTo>
                  <a:cubicBezTo>
                    <a:pt x="175710" y="54841"/>
                    <a:pt x="175602" y="54852"/>
                    <a:pt x="175498" y="54852"/>
                  </a:cubicBezTo>
                  <a:lnTo>
                    <a:pt x="173284" y="54852"/>
                  </a:lnTo>
                  <a:cubicBezTo>
                    <a:pt x="173165" y="54852"/>
                    <a:pt x="173046" y="54840"/>
                    <a:pt x="172927" y="54828"/>
                  </a:cubicBezTo>
                  <a:cubicBezTo>
                    <a:pt x="172796" y="54816"/>
                    <a:pt x="172712" y="54721"/>
                    <a:pt x="172712" y="54590"/>
                  </a:cubicBezTo>
                  <a:cubicBezTo>
                    <a:pt x="172688" y="54400"/>
                    <a:pt x="172688" y="54209"/>
                    <a:pt x="172688" y="54019"/>
                  </a:cubicBezTo>
                  <a:lnTo>
                    <a:pt x="172688" y="50232"/>
                  </a:lnTo>
                  <a:cubicBezTo>
                    <a:pt x="172688" y="49066"/>
                    <a:pt x="172688" y="47899"/>
                    <a:pt x="172677" y="46732"/>
                  </a:cubicBezTo>
                  <a:cubicBezTo>
                    <a:pt x="172677" y="46387"/>
                    <a:pt x="172736" y="46018"/>
                    <a:pt x="172605" y="45672"/>
                  </a:cubicBezTo>
                  <a:cubicBezTo>
                    <a:pt x="172605" y="45660"/>
                    <a:pt x="172593" y="45625"/>
                    <a:pt x="172593" y="45613"/>
                  </a:cubicBezTo>
                  <a:cubicBezTo>
                    <a:pt x="172879" y="44422"/>
                    <a:pt x="172450" y="43255"/>
                    <a:pt x="172522" y="42065"/>
                  </a:cubicBezTo>
                  <a:cubicBezTo>
                    <a:pt x="172605" y="40874"/>
                    <a:pt x="172546" y="39684"/>
                    <a:pt x="172546" y="38493"/>
                  </a:cubicBezTo>
                  <a:cubicBezTo>
                    <a:pt x="172546" y="38136"/>
                    <a:pt x="172546" y="37790"/>
                    <a:pt x="172438" y="37433"/>
                  </a:cubicBezTo>
                  <a:cubicBezTo>
                    <a:pt x="172367" y="37171"/>
                    <a:pt x="172403" y="36874"/>
                    <a:pt x="172403" y="36588"/>
                  </a:cubicBezTo>
                  <a:cubicBezTo>
                    <a:pt x="172403" y="36112"/>
                    <a:pt x="172403" y="35635"/>
                    <a:pt x="172415" y="35159"/>
                  </a:cubicBezTo>
                  <a:cubicBezTo>
                    <a:pt x="172415" y="34790"/>
                    <a:pt x="172474" y="34731"/>
                    <a:pt x="172819" y="34719"/>
                  </a:cubicBezTo>
                  <a:cubicBezTo>
                    <a:pt x="172883" y="34715"/>
                    <a:pt x="172946" y="34713"/>
                    <a:pt x="173010" y="34713"/>
                  </a:cubicBezTo>
                  <a:cubicBezTo>
                    <a:pt x="173137" y="34713"/>
                    <a:pt x="173264" y="34719"/>
                    <a:pt x="173391" y="34719"/>
                  </a:cubicBezTo>
                  <a:cubicBezTo>
                    <a:pt x="175629" y="34719"/>
                    <a:pt x="177868" y="34719"/>
                    <a:pt x="180094" y="34707"/>
                  </a:cubicBezTo>
                  <a:cubicBezTo>
                    <a:pt x="180189" y="34707"/>
                    <a:pt x="180285" y="34709"/>
                    <a:pt x="180380" y="34709"/>
                  </a:cubicBezTo>
                  <a:cubicBezTo>
                    <a:pt x="180617" y="34709"/>
                    <a:pt x="180853" y="34697"/>
                    <a:pt x="181082" y="34611"/>
                  </a:cubicBezTo>
                  <a:cubicBezTo>
                    <a:pt x="181182" y="34578"/>
                    <a:pt x="181288" y="34571"/>
                    <a:pt x="181396" y="34571"/>
                  </a:cubicBezTo>
                  <a:cubicBezTo>
                    <a:pt x="181482" y="34571"/>
                    <a:pt x="181569" y="34576"/>
                    <a:pt x="181654" y="34576"/>
                  </a:cubicBezTo>
                  <a:lnTo>
                    <a:pt x="183225" y="34576"/>
                  </a:lnTo>
                  <a:cubicBezTo>
                    <a:pt x="183630" y="34564"/>
                    <a:pt x="184023" y="34588"/>
                    <a:pt x="184428" y="34469"/>
                  </a:cubicBezTo>
                  <a:cubicBezTo>
                    <a:pt x="184523" y="34433"/>
                    <a:pt x="184627" y="34424"/>
                    <a:pt x="184735" y="34424"/>
                  </a:cubicBezTo>
                  <a:cubicBezTo>
                    <a:pt x="184842" y="34424"/>
                    <a:pt x="184952" y="34433"/>
                    <a:pt x="185059" y="34433"/>
                  </a:cubicBezTo>
                  <a:lnTo>
                    <a:pt x="191917" y="34433"/>
                  </a:lnTo>
                  <a:cubicBezTo>
                    <a:pt x="191969" y="34433"/>
                    <a:pt x="192021" y="34433"/>
                    <a:pt x="192073" y="34433"/>
                  </a:cubicBezTo>
                  <a:cubicBezTo>
                    <a:pt x="192306" y="34433"/>
                    <a:pt x="192538" y="34425"/>
                    <a:pt x="192762" y="34338"/>
                  </a:cubicBezTo>
                  <a:cubicBezTo>
                    <a:pt x="192893" y="34290"/>
                    <a:pt x="193048" y="34290"/>
                    <a:pt x="193191" y="34290"/>
                  </a:cubicBezTo>
                  <a:close/>
                  <a:moveTo>
                    <a:pt x="53925" y="33860"/>
                  </a:moveTo>
                  <a:cubicBezTo>
                    <a:pt x="53980" y="33860"/>
                    <a:pt x="54036" y="33861"/>
                    <a:pt x="54090" y="33861"/>
                  </a:cubicBezTo>
                  <a:lnTo>
                    <a:pt x="71723" y="33861"/>
                  </a:lnTo>
                  <a:cubicBezTo>
                    <a:pt x="72426" y="33861"/>
                    <a:pt x="72438" y="33861"/>
                    <a:pt x="72438" y="34564"/>
                  </a:cubicBezTo>
                  <a:cubicBezTo>
                    <a:pt x="72438" y="36135"/>
                    <a:pt x="72438" y="37707"/>
                    <a:pt x="72438" y="39279"/>
                  </a:cubicBezTo>
                  <a:cubicBezTo>
                    <a:pt x="72438" y="40803"/>
                    <a:pt x="72438" y="42327"/>
                    <a:pt x="72438" y="43851"/>
                  </a:cubicBezTo>
                  <a:cubicBezTo>
                    <a:pt x="72438" y="44172"/>
                    <a:pt x="72450" y="44506"/>
                    <a:pt x="72331" y="44839"/>
                  </a:cubicBezTo>
                  <a:cubicBezTo>
                    <a:pt x="72283" y="44982"/>
                    <a:pt x="72295" y="45160"/>
                    <a:pt x="72295" y="45327"/>
                  </a:cubicBezTo>
                  <a:cubicBezTo>
                    <a:pt x="72283" y="45708"/>
                    <a:pt x="72307" y="46089"/>
                    <a:pt x="72188" y="46458"/>
                  </a:cubicBezTo>
                  <a:cubicBezTo>
                    <a:pt x="72116" y="46649"/>
                    <a:pt x="72164" y="46887"/>
                    <a:pt x="72152" y="47101"/>
                  </a:cubicBezTo>
                  <a:cubicBezTo>
                    <a:pt x="72116" y="47827"/>
                    <a:pt x="72212" y="48566"/>
                    <a:pt x="72033" y="49292"/>
                  </a:cubicBezTo>
                  <a:cubicBezTo>
                    <a:pt x="71950" y="49590"/>
                    <a:pt x="72009" y="49911"/>
                    <a:pt x="72009" y="50221"/>
                  </a:cubicBezTo>
                  <a:cubicBezTo>
                    <a:pt x="71997" y="50578"/>
                    <a:pt x="72021" y="50923"/>
                    <a:pt x="71902" y="51280"/>
                  </a:cubicBezTo>
                  <a:cubicBezTo>
                    <a:pt x="71843" y="51471"/>
                    <a:pt x="71866" y="51697"/>
                    <a:pt x="71866" y="51911"/>
                  </a:cubicBezTo>
                  <a:cubicBezTo>
                    <a:pt x="71866" y="52459"/>
                    <a:pt x="71866" y="53007"/>
                    <a:pt x="71854" y="53554"/>
                  </a:cubicBezTo>
                  <a:cubicBezTo>
                    <a:pt x="71854" y="53806"/>
                    <a:pt x="71724" y="53987"/>
                    <a:pt x="71527" y="53987"/>
                  </a:cubicBezTo>
                  <a:cubicBezTo>
                    <a:pt x="71510" y="53987"/>
                    <a:pt x="71492" y="53986"/>
                    <a:pt x="71473" y="53983"/>
                  </a:cubicBezTo>
                  <a:cubicBezTo>
                    <a:pt x="71338" y="53957"/>
                    <a:pt x="71205" y="53948"/>
                    <a:pt x="71073" y="53948"/>
                  </a:cubicBezTo>
                  <a:cubicBezTo>
                    <a:pt x="70736" y="53948"/>
                    <a:pt x="70405" y="54008"/>
                    <a:pt x="70063" y="54008"/>
                  </a:cubicBezTo>
                  <a:cubicBezTo>
                    <a:pt x="70041" y="54008"/>
                    <a:pt x="70019" y="54007"/>
                    <a:pt x="69997" y="54007"/>
                  </a:cubicBezTo>
                  <a:cubicBezTo>
                    <a:pt x="69695" y="53999"/>
                    <a:pt x="69394" y="53996"/>
                    <a:pt x="69093" y="53996"/>
                  </a:cubicBezTo>
                  <a:cubicBezTo>
                    <a:pt x="68490" y="53996"/>
                    <a:pt x="67890" y="54007"/>
                    <a:pt x="67294" y="54007"/>
                  </a:cubicBezTo>
                  <a:cubicBezTo>
                    <a:pt x="67032" y="54007"/>
                    <a:pt x="66770" y="54007"/>
                    <a:pt x="66509" y="54090"/>
                  </a:cubicBezTo>
                  <a:cubicBezTo>
                    <a:pt x="66342" y="54138"/>
                    <a:pt x="66139" y="54138"/>
                    <a:pt x="65949" y="54138"/>
                  </a:cubicBezTo>
                  <a:cubicBezTo>
                    <a:pt x="65354" y="54162"/>
                    <a:pt x="64770" y="54114"/>
                    <a:pt x="64175" y="54257"/>
                  </a:cubicBezTo>
                  <a:cubicBezTo>
                    <a:pt x="64038" y="54291"/>
                    <a:pt x="63894" y="54301"/>
                    <a:pt x="63748" y="54301"/>
                  </a:cubicBezTo>
                  <a:cubicBezTo>
                    <a:pt x="63540" y="54301"/>
                    <a:pt x="63325" y="54281"/>
                    <a:pt x="63115" y="54281"/>
                  </a:cubicBezTo>
                  <a:cubicBezTo>
                    <a:pt x="62687" y="54292"/>
                    <a:pt x="62258" y="54257"/>
                    <a:pt x="61841" y="54400"/>
                  </a:cubicBezTo>
                  <a:cubicBezTo>
                    <a:pt x="61749" y="54427"/>
                    <a:pt x="61652" y="54434"/>
                    <a:pt x="61554" y="54434"/>
                  </a:cubicBezTo>
                  <a:cubicBezTo>
                    <a:pt x="61436" y="54434"/>
                    <a:pt x="61315" y="54423"/>
                    <a:pt x="61198" y="54423"/>
                  </a:cubicBezTo>
                  <a:cubicBezTo>
                    <a:pt x="61017" y="54432"/>
                    <a:pt x="60834" y="54434"/>
                    <a:pt x="60652" y="54434"/>
                  </a:cubicBezTo>
                  <a:cubicBezTo>
                    <a:pt x="60560" y="54434"/>
                    <a:pt x="60469" y="54434"/>
                    <a:pt x="60377" y="54434"/>
                  </a:cubicBezTo>
                  <a:cubicBezTo>
                    <a:pt x="59918" y="54434"/>
                    <a:pt x="59457" y="54443"/>
                    <a:pt x="58996" y="54554"/>
                  </a:cubicBezTo>
                  <a:cubicBezTo>
                    <a:pt x="58871" y="54581"/>
                    <a:pt x="58741" y="54590"/>
                    <a:pt x="58608" y="54590"/>
                  </a:cubicBezTo>
                  <a:cubicBezTo>
                    <a:pt x="58387" y="54590"/>
                    <a:pt x="58159" y="54566"/>
                    <a:pt x="57936" y="54566"/>
                  </a:cubicBezTo>
                  <a:cubicBezTo>
                    <a:pt x="57650" y="54578"/>
                    <a:pt x="57365" y="54566"/>
                    <a:pt x="57091" y="54662"/>
                  </a:cubicBezTo>
                  <a:cubicBezTo>
                    <a:pt x="56912" y="54709"/>
                    <a:pt x="56710" y="54709"/>
                    <a:pt x="56519" y="54709"/>
                  </a:cubicBezTo>
                  <a:cubicBezTo>
                    <a:pt x="56222" y="54715"/>
                    <a:pt x="55924" y="54715"/>
                    <a:pt x="55626" y="54715"/>
                  </a:cubicBezTo>
                  <a:cubicBezTo>
                    <a:pt x="55329" y="54715"/>
                    <a:pt x="55031" y="54715"/>
                    <a:pt x="54733" y="54721"/>
                  </a:cubicBezTo>
                  <a:cubicBezTo>
                    <a:pt x="54675" y="54721"/>
                    <a:pt x="54616" y="54721"/>
                    <a:pt x="54557" y="54721"/>
                  </a:cubicBezTo>
                  <a:cubicBezTo>
                    <a:pt x="54291" y="54721"/>
                    <a:pt x="54018" y="54729"/>
                    <a:pt x="53745" y="54816"/>
                  </a:cubicBezTo>
                  <a:cubicBezTo>
                    <a:pt x="53662" y="54846"/>
                    <a:pt x="53569" y="54852"/>
                    <a:pt x="53474" y="54852"/>
                  </a:cubicBezTo>
                  <a:cubicBezTo>
                    <a:pt x="53411" y="54852"/>
                    <a:pt x="53346" y="54849"/>
                    <a:pt x="53281" y="54849"/>
                  </a:cubicBezTo>
                  <a:cubicBezTo>
                    <a:pt x="53249" y="54849"/>
                    <a:pt x="53217" y="54850"/>
                    <a:pt x="53185" y="54852"/>
                  </a:cubicBezTo>
                  <a:cubicBezTo>
                    <a:pt x="53076" y="54857"/>
                    <a:pt x="52967" y="54858"/>
                    <a:pt x="52857" y="54858"/>
                  </a:cubicBezTo>
                  <a:cubicBezTo>
                    <a:pt x="52761" y="54858"/>
                    <a:pt x="52664" y="54857"/>
                    <a:pt x="52568" y="54857"/>
                  </a:cubicBezTo>
                  <a:cubicBezTo>
                    <a:pt x="52204" y="54857"/>
                    <a:pt x="51841" y="54869"/>
                    <a:pt x="51483" y="54983"/>
                  </a:cubicBezTo>
                  <a:cubicBezTo>
                    <a:pt x="51427" y="54998"/>
                    <a:pt x="51366" y="55003"/>
                    <a:pt x="51304" y="55003"/>
                  </a:cubicBezTo>
                  <a:cubicBezTo>
                    <a:pt x="51221" y="55003"/>
                    <a:pt x="51136" y="54995"/>
                    <a:pt x="51054" y="54995"/>
                  </a:cubicBezTo>
                  <a:lnTo>
                    <a:pt x="49780" y="54995"/>
                  </a:lnTo>
                  <a:cubicBezTo>
                    <a:pt x="49758" y="54997"/>
                    <a:pt x="49736" y="54998"/>
                    <a:pt x="49713" y="54998"/>
                  </a:cubicBezTo>
                  <a:cubicBezTo>
                    <a:pt x="49642" y="54998"/>
                    <a:pt x="49569" y="54991"/>
                    <a:pt x="49499" y="54991"/>
                  </a:cubicBezTo>
                  <a:cubicBezTo>
                    <a:pt x="49448" y="54991"/>
                    <a:pt x="49398" y="54994"/>
                    <a:pt x="49352" y="55007"/>
                  </a:cubicBezTo>
                  <a:cubicBezTo>
                    <a:pt x="48875" y="55119"/>
                    <a:pt x="48395" y="55144"/>
                    <a:pt x="47914" y="55144"/>
                  </a:cubicBezTo>
                  <a:cubicBezTo>
                    <a:pt x="47529" y="55144"/>
                    <a:pt x="47143" y="55128"/>
                    <a:pt x="46756" y="55128"/>
                  </a:cubicBezTo>
                  <a:cubicBezTo>
                    <a:pt x="46602" y="55128"/>
                    <a:pt x="46447" y="55131"/>
                    <a:pt x="46292" y="55138"/>
                  </a:cubicBezTo>
                  <a:cubicBezTo>
                    <a:pt x="46178" y="55145"/>
                    <a:pt x="46063" y="55147"/>
                    <a:pt x="45949" y="55147"/>
                  </a:cubicBezTo>
                  <a:cubicBezTo>
                    <a:pt x="45798" y="55147"/>
                    <a:pt x="45647" y="55143"/>
                    <a:pt x="45495" y="55143"/>
                  </a:cubicBezTo>
                  <a:cubicBezTo>
                    <a:pt x="45170" y="55143"/>
                    <a:pt x="44844" y="55159"/>
                    <a:pt x="44518" y="55257"/>
                  </a:cubicBezTo>
                  <a:cubicBezTo>
                    <a:pt x="44471" y="55272"/>
                    <a:pt x="44426" y="55280"/>
                    <a:pt x="44384" y="55280"/>
                  </a:cubicBezTo>
                  <a:cubicBezTo>
                    <a:pt x="44168" y="55280"/>
                    <a:pt x="44018" y="55087"/>
                    <a:pt x="44018" y="54828"/>
                  </a:cubicBezTo>
                  <a:cubicBezTo>
                    <a:pt x="44018" y="54709"/>
                    <a:pt x="44041" y="54590"/>
                    <a:pt x="44065" y="54471"/>
                  </a:cubicBezTo>
                  <a:cubicBezTo>
                    <a:pt x="44196" y="53983"/>
                    <a:pt x="44184" y="53483"/>
                    <a:pt x="44077" y="52995"/>
                  </a:cubicBezTo>
                  <a:cubicBezTo>
                    <a:pt x="44065" y="52899"/>
                    <a:pt x="44018" y="52804"/>
                    <a:pt x="44041" y="52721"/>
                  </a:cubicBezTo>
                  <a:cubicBezTo>
                    <a:pt x="44244" y="51995"/>
                    <a:pt x="44113" y="51245"/>
                    <a:pt x="44149" y="50518"/>
                  </a:cubicBezTo>
                  <a:cubicBezTo>
                    <a:pt x="44172" y="50090"/>
                    <a:pt x="44137" y="49661"/>
                    <a:pt x="44268" y="49244"/>
                  </a:cubicBezTo>
                  <a:cubicBezTo>
                    <a:pt x="44327" y="49042"/>
                    <a:pt x="44291" y="48816"/>
                    <a:pt x="44291" y="48601"/>
                  </a:cubicBezTo>
                  <a:cubicBezTo>
                    <a:pt x="44291" y="46292"/>
                    <a:pt x="44291" y="43994"/>
                    <a:pt x="44303" y="41684"/>
                  </a:cubicBezTo>
                  <a:cubicBezTo>
                    <a:pt x="44303" y="41374"/>
                    <a:pt x="44291" y="41065"/>
                    <a:pt x="44387" y="40767"/>
                  </a:cubicBezTo>
                  <a:cubicBezTo>
                    <a:pt x="44446" y="40565"/>
                    <a:pt x="44422" y="40338"/>
                    <a:pt x="44434" y="40124"/>
                  </a:cubicBezTo>
                  <a:cubicBezTo>
                    <a:pt x="44470" y="39422"/>
                    <a:pt x="44363" y="38707"/>
                    <a:pt x="44565" y="38005"/>
                  </a:cubicBezTo>
                  <a:cubicBezTo>
                    <a:pt x="44613" y="37826"/>
                    <a:pt x="44577" y="37624"/>
                    <a:pt x="44577" y="37433"/>
                  </a:cubicBezTo>
                  <a:cubicBezTo>
                    <a:pt x="44589" y="36981"/>
                    <a:pt x="44577" y="36540"/>
                    <a:pt x="44684" y="36088"/>
                  </a:cubicBezTo>
                  <a:cubicBezTo>
                    <a:pt x="44768" y="35754"/>
                    <a:pt x="44720" y="35385"/>
                    <a:pt x="44720" y="35028"/>
                  </a:cubicBezTo>
                  <a:cubicBezTo>
                    <a:pt x="44732" y="34814"/>
                    <a:pt x="44732" y="34600"/>
                    <a:pt x="44744" y="34385"/>
                  </a:cubicBezTo>
                  <a:cubicBezTo>
                    <a:pt x="44756" y="34254"/>
                    <a:pt x="44851" y="34171"/>
                    <a:pt x="44982" y="34159"/>
                  </a:cubicBezTo>
                  <a:cubicBezTo>
                    <a:pt x="45315" y="34147"/>
                    <a:pt x="45649" y="34147"/>
                    <a:pt x="45982" y="34135"/>
                  </a:cubicBezTo>
                  <a:cubicBezTo>
                    <a:pt x="46049" y="34135"/>
                    <a:pt x="46115" y="34136"/>
                    <a:pt x="46181" y="34136"/>
                  </a:cubicBezTo>
                  <a:cubicBezTo>
                    <a:pt x="46445" y="34136"/>
                    <a:pt x="46704" y="34128"/>
                    <a:pt x="46970" y="34052"/>
                  </a:cubicBezTo>
                  <a:cubicBezTo>
                    <a:pt x="47106" y="34009"/>
                    <a:pt x="47250" y="34000"/>
                    <a:pt x="47396" y="34000"/>
                  </a:cubicBezTo>
                  <a:cubicBezTo>
                    <a:pt x="47492" y="34000"/>
                    <a:pt x="47589" y="34004"/>
                    <a:pt x="47685" y="34004"/>
                  </a:cubicBezTo>
                  <a:cubicBezTo>
                    <a:pt x="49316" y="34004"/>
                    <a:pt x="50959" y="34004"/>
                    <a:pt x="52602" y="33992"/>
                  </a:cubicBezTo>
                  <a:cubicBezTo>
                    <a:pt x="52664" y="33992"/>
                    <a:pt x="52726" y="33993"/>
                    <a:pt x="52788" y="33993"/>
                  </a:cubicBezTo>
                  <a:cubicBezTo>
                    <a:pt x="53035" y="33993"/>
                    <a:pt x="53281" y="33985"/>
                    <a:pt x="53519" y="33909"/>
                  </a:cubicBezTo>
                  <a:cubicBezTo>
                    <a:pt x="53646" y="33867"/>
                    <a:pt x="53786" y="33860"/>
                    <a:pt x="53925" y="33860"/>
                  </a:cubicBezTo>
                  <a:close/>
                  <a:moveTo>
                    <a:pt x="242052" y="32842"/>
                  </a:moveTo>
                  <a:cubicBezTo>
                    <a:pt x="242213" y="32842"/>
                    <a:pt x="242375" y="32861"/>
                    <a:pt x="242531" y="32873"/>
                  </a:cubicBezTo>
                  <a:cubicBezTo>
                    <a:pt x="242697" y="32873"/>
                    <a:pt x="242804" y="32968"/>
                    <a:pt x="242804" y="33135"/>
                  </a:cubicBezTo>
                  <a:cubicBezTo>
                    <a:pt x="242816" y="33326"/>
                    <a:pt x="242816" y="33516"/>
                    <a:pt x="242816" y="33707"/>
                  </a:cubicBezTo>
                  <a:cubicBezTo>
                    <a:pt x="242816" y="38183"/>
                    <a:pt x="242816" y="42660"/>
                    <a:pt x="242816" y="47137"/>
                  </a:cubicBezTo>
                  <a:cubicBezTo>
                    <a:pt x="242816" y="47470"/>
                    <a:pt x="242828" y="47792"/>
                    <a:pt x="242721" y="48125"/>
                  </a:cubicBezTo>
                  <a:cubicBezTo>
                    <a:pt x="242661" y="48292"/>
                    <a:pt x="242685" y="48494"/>
                    <a:pt x="242685" y="48685"/>
                  </a:cubicBezTo>
                  <a:cubicBezTo>
                    <a:pt x="242673" y="49423"/>
                    <a:pt x="242685" y="50161"/>
                    <a:pt x="242673" y="50899"/>
                  </a:cubicBezTo>
                  <a:cubicBezTo>
                    <a:pt x="242673" y="51328"/>
                    <a:pt x="242661" y="51745"/>
                    <a:pt x="242578" y="52173"/>
                  </a:cubicBezTo>
                  <a:cubicBezTo>
                    <a:pt x="242483" y="52590"/>
                    <a:pt x="242519" y="53030"/>
                    <a:pt x="242542" y="53459"/>
                  </a:cubicBezTo>
                  <a:cubicBezTo>
                    <a:pt x="242566" y="54007"/>
                    <a:pt x="242376" y="54531"/>
                    <a:pt x="242364" y="55078"/>
                  </a:cubicBezTo>
                  <a:cubicBezTo>
                    <a:pt x="242352" y="55185"/>
                    <a:pt x="242269" y="55245"/>
                    <a:pt x="242161" y="55257"/>
                  </a:cubicBezTo>
                  <a:cubicBezTo>
                    <a:pt x="241983" y="55269"/>
                    <a:pt x="241792" y="55281"/>
                    <a:pt x="241602" y="55281"/>
                  </a:cubicBezTo>
                  <a:cubicBezTo>
                    <a:pt x="241559" y="55282"/>
                    <a:pt x="241516" y="55282"/>
                    <a:pt x="241474" y="55282"/>
                  </a:cubicBezTo>
                  <a:cubicBezTo>
                    <a:pt x="241357" y="55282"/>
                    <a:pt x="241240" y="55279"/>
                    <a:pt x="241124" y="55279"/>
                  </a:cubicBezTo>
                  <a:cubicBezTo>
                    <a:pt x="240880" y="55279"/>
                    <a:pt x="240637" y="55294"/>
                    <a:pt x="240399" y="55388"/>
                  </a:cubicBezTo>
                  <a:cubicBezTo>
                    <a:pt x="240358" y="55406"/>
                    <a:pt x="240307" y="55415"/>
                    <a:pt x="240256" y="55415"/>
                  </a:cubicBezTo>
                  <a:cubicBezTo>
                    <a:pt x="240206" y="55415"/>
                    <a:pt x="240155" y="55406"/>
                    <a:pt x="240114" y="55388"/>
                  </a:cubicBezTo>
                  <a:cubicBezTo>
                    <a:pt x="239843" y="55291"/>
                    <a:pt x="239568" y="55270"/>
                    <a:pt x="239294" y="55270"/>
                  </a:cubicBezTo>
                  <a:cubicBezTo>
                    <a:pt x="239098" y="55270"/>
                    <a:pt x="238902" y="55281"/>
                    <a:pt x="238709" y="55281"/>
                  </a:cubicBezTo>
                  <a:lnTo>
                    <a:pt x="225350" y="55281"/>
                  </a:lnTo>
                  <a:cubicBezTo>
                    <a:pt x="225180" y="55281"/>
                    <a:pt x="225011" y="55271"/>
                    <a:pt x="224843" y="55271"/>
                  </a:cubicBezTo>
                  <a:cubicBezTo>
                    <a:pt x="224632" y="55271"/>
                    <a:pt x="224424" y="55286"/>
                    <a:pt x="224219" y="55352"/>
                  </a:cubicBezTo>
                  <a:cubicBezTo>
                    <a:pt x="224189" y="55362"/>
                    <a:pt x="224158" y="55366"/>
                    <a:pt x="224128" y="55366"/>
                  </a:cubicBezTo>
                  <a:cubicBezTo>
                    <a:pt x="224087" y="55366"/>
                    <a:pt x="224046" y="55359"/>
                    <a:pt x="224004" y="55352"/>
                  </a:cubicBezTo>
                  <a:cubicBezTo>
                    <a:pt x="223651" y="55294"/>
                    <a:pt x="223294" y="55267"/>
                    <a:pt x="222938" y="55267"/>
                  </a:cubicBezTo>
                  <a:cubicBezTo>
                    <a:pt x="222562" y="55267"/>
                    <a:pt x="222186" y="55297"/>
                    <a:pt x="221814" y="55352"/>
                  </a:cubicBezTo>
                  <a:cubicBezTo>
                    <a:pt x="221774" y="55357"/>
                    <a:pt x="221735" y="55360"/>
                    <a:pt x="221695" y="55360"/>
                  </a:cubicBezTo>
                  <a:cubicBezTo>
                    <a:pt x="221639" y="55360"/>
                    <a:pt x="221584" y="55354"/>
                    <a:pt x="221528" y="55340"/>
                  </a:cubicBezTo>
                  <a:cubicBezTo>
                    <a:pt x="221320" y="55299"/>
                    <a:pt x="221108" y="55278"/>
                    <a:pt x="220897" y="55278"/>
                  </a:cubicBezTo>
                  <a:cubicBezTo>
                    <a:pt x="220686" y="55278"/>
                    <a:pt x="220474" y="55299"/>
                    <a:pt x="220266" y="55340"/>
                  </a:cubicBezTo>
                  <a:cubicBezTo>
                    <a:pt x="220217" y="55351"/>
                    <a:pt x="220172" y="55356"/>
                    <a:pt x="220131" y="55356"/>
                  </a:cubicBezTo>
                  <a:cubicBezTo>
                    <a:pt x="219944" y="55356"/>
                    <a:pt x="219845" y="55246"/>
                    <a:pt x="219825" y="55031"/>
                  </a:cubicBezTo>
                  <a:cubicBezTo>
                    <a:pt x="219813" y="54840"/>
                    <a:pt x="219825" y="54650"/>
                    <a:pt x="219825" y="54459"/>
                  </a:cubicBezTo>
                  <a:lnTo>
                    <a:pt x="219825" y="44529"/>
                  </a:lnTo>
                  <a:lnTo>
                    <a:pt x="219825" y="34528"/>
                  </a:lnTo>
                  <a:cubicBezTo>
                    <a:pt x="219825" y="33740"/>
                    <a:pt x="219804" y="33718"/>
                    <a:pt x="220517" y="33718"/>
                  </a:cubicBezTo>
                  <a:cubicBezTo>
                    <a:pt x="220558" y="33718"/>
                    <a:pt x="220601" y="33719"/>
                    <a:pt x="220647" y="33719"/>
                  </a:cubicBezTo>
                  <a:cubicBezTo>
                    <a:pt x="221552" y="33719"/>
                    <a:pt x="222457" y="33719"/>
                    <a:pt x="223361" y="33707"/>
                  </a:cubicBezTo>
                  <a:cubicBezTo>
                    <a:pt x="223496" y="33707"/>
                    <a:pt x="223630" y="33711"/>
                    <a:pt x="223763" y="33711"/>
                  </a:cubicBezTo>
                  <a:cubicBezTo>
                    <a:pt x="224030" y="33711"/>
                    <a:pt x="224294" y="33695"/>
                    <a:pt x="224564" y="33599"/>
                  </a:cubicBezTo>
                  <a:cubicBezTo>
                    <a:pt x="224640" y="33572"/>
                    <a:pt x="224723" y="33565"/>
                    <a:pt x="224809" y="33565"/>
                  </a:cubicBezTo>
                  <a:cubicBezTo>
                    <a:pt x="224912" y="33565"/>
                    <a:pt x="225020" y="33576"/>
                    <a:pt x="225124" y="33576"/>
                  </a:cubicBezTo>
                  <a:cubicBezTo>
                    <a:pt x="226100" y="33576"/>
                    <a:pt x="227076" y="33576"/>
                    <a:pt x="228053" y="33564"/>
                  </a:cubicBezTo>
                  <a:cubicBezTo>
                    <a:pt x="228252" y="33564"/>
                    <a:pt x="228452" y="33571"/>
                    <a:pt x="228651" y="33571"/>
                  </a:cubicBezTo>
                  <a:cubicBezTo>
                    <a:pt x="228974" y="33571"/>
                    <a:pt x="229295" y="33552"/>
                    <a:pt x="229612" y="33457"/>
                  </a:cubicBezTo>
                  <a:cubicBezTo>
                    <a:pt x="229693" y="33430"/>
                    <a:pt x="229780" y="33422"/>
                    <a:pt x="229867" y="33422"/>
                  </a:cubicBezTo>
                  <a:cubicBezTo>
                    <a:pt x="229972" y="33422"/>
                    <a:pt x="230080" y="33433"/>
                    <a:pt x="230184" y="33433"/>
                  </a:cubicBezTo>
                  <a:cubicBezTo>
                    <a:pt x="231446" y="33433"/>
                    <a:pt x="232708" y="33433"/>
                    <a:pt x="233970" y="33421"/>
                  </a:cubicBezTo>
                  <a:cubicBezTo>
                    <a:pt x="234232" y="33421"/>
                    <a:pt x="234482" y="33421"/>
                    <a:pt x="234744" y="33338"/>
                  </a:cubicBezTo>
                  <a:cubicBezTo>
                    <a:pt x="234946" y="33290"/>
                    <a:pt x="235161" y="33302"/>
                    <a:pt x="235375" y="33290"/>
                  </a:cubicBezTo>
                  <a:cubicBezTo>
                    <a:pt x="235483" y="33284"/>
                    <a:pt x="235591" y="33282"/>
                    <a:pt x="235699" y="33282"/>
                  </a:cubicBezTo>
                  <a:cubicBezTo>
                    <a:pt x="235864" y="33282"/>
                    <a:pt x="236028" y="33286"/>
                    <a:pt x="236193" y="33286"/>
                  </a:cubicBezTo>
                  <a:cubicBezTo>
                    <a:pt x="236538" y="33286"/>
                    <a:pt x="236881" y="33267"/>
                    <a:pt x="237220" y="33147"/>
                  </a:cubicBezTo>
                  <a:cubicBezTo>
                    <a:pt x="237240" y="33143"/>
                    <a:pt x="237263" y="33142"/>
                    <a:pt x="237286" y="33142"/>
                  </a:cubicBezTo>
                  <a:cubicBezTo>
                    <a:pt x="237334" y="33142"/>
                    <a:pt x="237387" y="33147"/>
                    <a:pt x="237435" y="33147"/>
                  </a:cubicBezTo>
                  <a:cubicBezTo>
                    <a:pt x="238042" y="33135"/>
                    <a:pt x="238661" y="33135"/>
                    <a:pt x="239268" y="33028"/>
                  </a:cubicBezTo>
                  <a:cubicBezTo>
                    <a:pt x="239471" y="32988"/>
                    <a:pt x="239677" y="32978"/>
                    <a:pt x="239885" y="32978"/>
                  </a:cubicBezTo>
                  <a:cubicBezTo>
                    <a:pt x="240138" y="32978"/>
                    <a:pt x="240393" y="32994"/>
                    <a:pt x="240646" y="32994"/>
                  </a:cubicBezTo>
                  <a:cubicBezTo>
                    <a:pt x="240687" y="32994"/>
                    <a:pt x="240728" y="32993"/>
                    <a:pt x="240768" y="32992"/>
                  </a:cubicBezTo>
                  <a:cubicBezTo>
                    <a:pt x="241054" y="32992"/>
                    <a:pt x="241328" y="32992"/>
                    <a:pt x="241614" y="32909"/>
                  </a:cubicBezTo>
                  <a:cubicBezTo>
                    <a:pt x="241756" y="32858"/>
                    <a:pt x="241904" y="32842"/>
                    <a:pt x="242052" y="32842"/>
                  </a:cubicBezTo>
                  <a:close/>
                  <a:moveTo>
                    <a:pt x="216063" y="33856"/>
                  </a:moveTo>
                  <a:cubicBezTo>
                    <a:pt x="216912" y="33856"/>
                    <a:pt x="217762" y="33857"/>
                    <a:pt x="218611" y="33861"/>
                  </a:cubicBezTo>
                  <a:cubicBezTo>
                    <a:pt x="219242" y="33861"/>
                    <a:pt x="219242" y="33861"/>
                    <a:pt x="219242" y="34492"/>
                  </a:cubicBezTo>
                  <a:cubicBezTo>
                    <a:pt x="219254" y="36278"/>
                    <a:pt x="219242" y="38064"/>
                    <a:pt x="219242" y="39850"/>
                  </a:cubicBezTo>
                  <a:cubicBezTo>
                    <a:pt x="219242" y="41589"/>
                    <a:pt x="219242" y="43327"/>
                    <a:pt x="219242" y="45053"/>
                  </a:cubicBezTo>
                  <a:cubicBezTo>
                    <a:pt x="219242" y="45339"/>
                    <a:pt x="219266" y="45625"/>
                    <a:pt x="219159" y="45911"/>
                  </a:cubicBezTo>
                  <a:cubicBezTo>
                    <a:pt x="219123" y="45994"/>
                    <a:pt x="219123" y="46101"/>
                    <a:pt x="219147" y="46184"/>
                  </a:cubicBezTo>
                  <a:cubicBezTo>
                    <a:pt x="219337" y="46839"/>
                    <a:pt x="219206" y="47506"/>
                    <a:pt x="219242" y="48173"/>
                  </a:cubicBezTo>
                  <a:cubicBezTo>
                    <a:pt x="219242" y="48304"/>
                    <a:pt x="219194" y="48447"/>
                    <a:pt x="219170" y="48589"/>
                  </a:cubicBezTo>
                  <a:cubicBezTo>
                    <a:pt x="219147" y="48732"/>
                    <a:pt x="219087" y="48887"/>
                    <a:pt x="219111" y="49006"/>
                  </a:cubicBezTo>
                  <a:cubicBezTo>
                    <a:pt x="219290" y="49625"/>
                    <a:pt x="219075" y="50221"/>
                    <a:pt x="219099" y="50840"/>
                  </a:cubicBezTo>
                  <a:cubicBezTo>
                    <a:pt x="219123" y="51471"/>
                    <a:pt x="219111" y="52114"/>
                    <a:pt x="219111" y="52757"/>
                  </a:cubicBezTo>
                  <a:cubicBezTo>
                    <a:pt x="219111" y="53376"/>
                    <a:pt x="219111" y="53995"/>
                    <a:pt x="219111" y="54614"/>
                  </a:cubicBezTo>
                  <a:cubicBezTo>
                    <a:pt x="219111" y="54757"/>
                    <a:pt x="219099" y="54900"/>
                    <a:pt x="219087" y="55043"/>
                  </a:cubicBezTo>
                  <a:cubicBezTo>
                    <a:pt x="219063" y="55174"/>
                    <a:pt x="218968" y="55257"/>
                    <a:pt x="218849" y="55269"/>
                  </a:cubicBezTo>
                  <a:cubicBezTo>
                    <a:pt x="218742" y="55275"/>
                    <a:pt x="218635" y="55275"/>
                    <a:pt x="218528" y="55275"/>
                  </a:cubicBezTo>
                  <a:cubicBezTo>
                    <a:pt x="218420" y="55275"/>
                    <a:pt x="218313" y="55275"/>
                    <a:pt x="218206" y="55281"/>
                  </a:cubicBezTo>
                  <a:cubicBezTo>
                    <a:pt x="218116" y="55286"/>
                    <a:pt x="218026" y="55287"/>
                    <a:pt x="217936" y="55287"/>
                  </a:cubicBezTo>
                  <a:cubicBezTo>
                    <a:pt x="217682" y="55287"/>
                    <a:pt x="217428" y="55273"/>
                    <a:pt x="217176" y="55273"/>
                  </a:cubicBezTo>
                  <a:cubicBezTo>
                    <a:pt x="216854" y="55273"/>
                    <a:pt x="216535" y="55296"/>
                    <a:pt x="216218" y="55400"/>
                  </a:cubicBezTo>
                  <a:cubicBezTo>
                    <a:pt x="216202" y="55400"/>
                    <a:pt x="216186" y="55405"/>
                    <a:pt x="216170" y="55405"/>
                  </a:cubicBezTo>
                  <a:cubicBezTo>
                    <a:pt x="216162" y="55405"/>
                    <a:pt x="216154" y="55404"/>
                    <a:pt x="216146" y="55400"/>
                  </a:cubicBezTo>
                  <a:cubicBezTo>
                    <a:pt x="215966" y="55328"/>
                    <a:pt x="215785" y="55303"/>
                    <a:pt x="215605" y="55303"/>
                  </a:cubicBezTo>
                  <a:cubicBezTo>
                    <a:pt x="215199" y="55303"/>
                    <a:pt x="214793" y="55428"/>
                    <a:pt x="214387" y="55428"/>
                  </a:cubicBezTo>
                  <a:cubicBezTo>
                    <a:pt x="214343" y="55428"/>
                    <a:pt x="214298" y="55427"/>
                    <a:pt x="214253" y="55424"/>
                  </a:cubicBezTo>
                  <a:cubicBezTo>
                    <a:pt x="214161" y="55416"/>
                    <a:pt x="214069" y="55414"/>
                    <a:pt x="213976" y="55414"/>
                  </a:cubicBezTo>
                  <a:cubicBezTo>
                    <a:pt x="213832" y="55414"/>
                    <a:pt x="213687" y="55419"/>
                    <a:pt x="213542" y="55419"/>
                  </a:cubicBezTo>
                  <a:cubicBezTo>
                    <a:pt x="213331" y="55419"/>
                    <a:pt x="213120" y="55408"/>
                    <a:pt x="212908" y="55352"/>
                  </a:cubicBezTo>
                  <a:cubicBezTo>
                    <a:pt x="212882" y="55343"/>
                    <a:pt x="212855" y="55340"/>
                    <a:pt x="212827" y="55340"/>
                  </a:cubicBezTo>
                  <a:cubicBezTo>
                    <a:pt x="212700" y="55340"/>
                    <a:pt x="212556" y="55412"/>
                    <a:pt x="212420" y="55412"/>
                  </a:cubicBezTo>
                  <a:cubicBezTo>
                    <a:pt x="212347" y="55409"/>
                    <a:pt x="212275" y="55408"/>
                    <a:pt x="212203" y="55408"/>
                  </a:cubicBezTo>
                  <a:cubicBezTo>
                    <a:pt x="211899" y="55408"/>
                    <a:pt x="211594" y="55425"/>
                    <a:pt x="211287" y="55425"/>
                  </a:cubicBezTo>
                  <a:cubicBezTo>
                    <a:pt x="210932" y="55425"/>
                    <a:pt x="210574" y="55402"/>
                    <a:pt x="210217" y="55305"/>
                  </a:cubicBezTo>
                  <a:cubicBezTo>
                    <a:pt x="210122" y="55281"/>
                    <a:pt x="210018" y="55275"/>
                    <a:pt x="209910" y="55275"/>
                  </a:cubicBezTo>
                  <a:cubicBezTo>
                    <a:pt x="209803" y="55275"/>
                    <a:pt x="209693" y="55281"/>
                    <a:pt x="209586" y="55281"/>
                  </a:cubicBezTo>
                  <a:cubicBezTo>
                    <a:pt x="207919" y="55281"/>
                    <a:pt x="206252" y="55281"/>
                    <a:pt x="204585" y="55269"/>
                  </a:cubicBezTo>
                  <a:cubicBezTo>
                    <a:pt x="204528" y="55269"/>
                    <a:pt x="204471" y="55269"/>
                    <a:pt x="204415" y="55269"/>
                  </a:cubicBezTo>
                  <a:cubicBezTo>
                    <a:pt x="204190" y="55269"/>
                    <a:pt x="203969" y="55262"/>
                    <a:pt x="203740" y="55185"/>
                  </a:cubicBezTo>
                  <a:cubicBezTo>
                    <a:pt x="203595" y="55143"/>
                    <a:pt x="203445" y="55137"/>
                    <a:pt x="203292" y="55137"/>
                  </a:cubicBezTo>
                  <a:cubicBezTo>
                    <a:pt x="203231" y="55137"/>
                    <a:pt x="203170" y="55138"/>
                    <a:pt x="203109" y="55138"/>
                  </a:cubicBezTo>
                  <a:lnTo>
                    <a:pt x="199180" y="55138"/>
                  </a:lnTo>
                  <a:cubicBezTo>
                    <a:pt x="198549" y="55126"/>
                    <a:pt x="198549" y="55126"/>
                    <a:pt x="198537" y="54495"/>
                  </a:cubicBezTo>
                  <a:cubicBezTo>
                    <a:pt x="198537" y="53947"/>
                    <a:pt x="198537" y="53400"/>
                    <a:pt x="198537" y="52852"/>
                  </a:cubicBezTo>
                  <a:cubicBezTo>
                    <a:pt x="198525" y="52399"/>
                    <a:pt x="198573" y="51959"/>
                    <a:pt x="198418" y="51506"/>
                  </a:cubicBezTo>
                  <a:cubicBezTo>
                    <a:pt x="198370" y="51364"/>
                    <a:pt x="198394" y="51185"/>
                    <a:pt x="198394" y="51018"/>
                  </a:cubicBezTo>
                  <a:cubicBezTo>
                    <a:pt x="198394" y="50423"/>
                    <a:pt x="198394" y="49828"/>
                    <a:pt x="198394" y="49232"/>
                  </a:cubicBezTo>
                  <a:cubicBezTo>
                    <a:pt x="198394" y="48994"/>
                    <a:pt x="198382" y="48756"/>
                    <a:pt x="198311" y="48530"/>
                  </a:cubicBezTo>
                  <a:cubicBezTo>
                    <a:pt x="198263" y="48351"/>
                    <a:pt x="198263" y="48149"/>
                    <a:pt x="198251" y="47958"/>
                  </a:cubicBezTo>
                  <a:cubicBezTo>
                    <a:pt x="198251" y="47458"/>
                    <a:pt x="198251" y="46958"/>
                    <a:pt x="198251" y="46458"/>
                  </a:cubicBezTo>
                  <a:cubicBezTo>
                    <a:pt x="198251" y="46184"/>
                    <a:pt x="198251" y="45899"/>
                    <a:pt x="198156" y="45613"/>
                  </a:cubicBezTo>
                  <a:cubicBezTo>
                    <a:pt x="198096" y="45446"/>
                    <a:pt x="198120" y="45244"/>
                    <a:pt x="198108" y="45053"/>
                  </a:cubicBezTo>
                  <a:cubicBezTo>
                    <a:pt x="198084" y="44363"/>
                    <a:pt x="198180" y="43672"/>
                    <a:pt x="197977" y="42993"/>
                  </a:cubicBezTo>
                  <a:cubicBezTo>
                    <a:pt x="197930" y="42851"/>
                    <a:pt x="197965" y="42672"/>
                    <a:pt x="197965" y="42505"/>
                  </a:cubicBezTo>
                  <a:cubicBezTo>
                    <a:pt x="197954" y="42029"/>
                    <a:pt x="197954" y="41565"/>
                    <a:pt x="197858" y="41088"/>
                  </a:cubicBezTo>
                  <a:cubicBezTo>
                    <a:pt x="197763" y="40648"/>
                    <a:pt x="197834" y="40184"/>
                    <a:pt x="197823" y="39731"/>
                  </a:cubicBezTo>
                  <a:cubicBezTo>
                    <a:pt x="197811" y="39398"/>
                    <a:pt x="197846" y="39076"/>
                    <a:pt x="197727" y="38743"/>
                  </a:cubicBezTo>
                  <a:cubicBezTo>
                    <a:pt x="197668" y="38624"/>
                    <a:pt x="197680" y="38469"/>
                    <a:pt x="197680" y="38326"/>
                  </a:cubicBezTo>
                  <a:cubicBezTo>
                    <a:pt x="197680" y="37159"/>
                    <a:pt x="197680" y="35993"/>
                    <a:pt x="197680" y="34826"/>
                  </a:cubicBezTo>
                  <a:cubicBezTo>
                    <a:pt x="197680" y="34731"/>
                    <a:pt x="197680" y="34635"/>
                    <a:pt x="197692" y="34540"/>
                  </a:cubicBezTo>
                  <a:cubicBezTo>
                    <a:pt x="197703" y="34415"/>
                    <a:pt x="197779" y="34301"/>
                    <a:pt x="197900" y="34301"/>
                  </a:cubicBezTo>
                  <a:cubicBezTo>
                    <a:pt x="197906" y="34301"/>
                    <a:pt x="197912" y="34301"/>
                    <a:pt x="197918" y="34302"/>
                  </a:cubicBezTo>
                  <a:cubicBezTo>
                    <a:pt x="197958" y="34306"/>
                    <a:pt x="197999" y="34307"/>
                    <a:pt x="198039" y="34307"/>
                  </a:cubicBezTo>
                  <a:cubicBezTo>
                    <a:pt x="198373" y="34307"/>
                    <a:pt x="198702" y="34193"/>
                    <a:pt x="199038" y="34193"/>
                  </a:cubicBezTo>
                  <a:cubicBezTo>
                    <a:pt x="199175" y="34193"/>
                    <a:pt x="199314" y="34212"/>
                    <a:pt x="199454" y="34266"/>
                  </a:cubicBezTo>
                  <a:cubicBezTo>
                    <a:pt x="199499" y="34281"/>
                    <a:pt x="199550" y="34288"/>
                    <a:pt x="199602" y="34288"/>
                  </a:cubicBezTo>
                  <a:cubicBezTo>
                    <a:pt x="199674" y="34288"/>
                    <a:pt x="199749" y="34275"/>
                    <a:pt x="199811" y="34254"/>
                  </a:cubicBezTo>
                  <a:cubicBezTo>
                    <a:pt x="200054" y="34158"/>
                    <a:pt x="200302" y="34140"/>
                    <a:pt x="200549" y="34140"/>
                  </a:cubicBezTo>
                  <a:cubicBezTo>
                    <a:pt x="200700" y="34140"/>
                    <a:pt x="200852" y="34147"/>
                    <a:pt x="201002" y="34147"/>
                  </a:cubicBezTo>
                  <a:cubicBezTo>
                    <a:pt x="201466" y="34141"/>
                    <a:pt x="201930" y="34141"/>
                    <a:pt x="202395" y="34141"/>
                  </a:cubicBezTo>
                  <a:cubicBezTo>
                    <a:pt x="202859" y="34141"/>
                    <a:pt x="203323" y="34141"/>
                    <a:pt x="203788" y="34135"/>
                  </a:cubicBezTo>
                  <a:cubicBezTo>
                    <a:pt x="203896" y="34135"/>
                    <a:pt x="204003" y="34137"/>
                    <a:pt x="204111" y="34137"/>
                  </a:cubicBezTo>
                  <a:cubicBezTo>
                    <a:pt x="204407" y="34137"/>
                    <a:pt x="204702" y="34124"/>
                    <a:pt x="204990" y="34028"/>
                  </a:cubicBezTo>
                  <a:cubicBezTo>
                    <a:pt x="205071" y="34001"/>
                    <a:pt x="205157" y="33994"/>
                    <a:pt x="205245" y="33994"/>
                  </a:cubicBezTo>
                  <a:cubicBezTo>
                    <a:pt x="205350" y="33994"/>
                    <a:pt x="205458" y="34004"/>
                    <a:pt x="205562" y="34004"/>
                  </a:cubicBezTo>
                  <a:cubicBezTo>
                    <a:pt x="206919" y="34004"/>
                    <a:pt x="208276" y="34004"/>
                    <a:pt x="209634" y="33992"/>
                  </a:cubicBezTo>
                  <a:cubicBezTo>
                    <a:pt x="209691" y="33992"/>
                    <a:pt x="209747" y="33993"/>
                    <a:pt x="209804" y="33993"/>
                  </a:cubicBezTo>
                  <a:cubicBezTo>
                    <a:pt x="210029" y="33993"/>
                    <a:pt x="210250" y="33985"/>
                    <a:pt x="210479" y="33909"/>
                  </a:cubicBezTo>
                  <a:cubicBezTo>
                    <a:pt x="210634" y="33861"/>
                    <a:pt x="210800" y="33861"/>
                    <a:pt x="210967" y="33861"/>
                  </a:cubicBezTo>
                  <a:cubicBezTo>
                    <a:pt x="212666" y="33861"/>
                    <a:pt x="214364" y="33856"/>
                    <a:pt x="216063" y="33856"/>
                  </a:cubicBezTo>
                  <a:close/>
                  <a:moveTo>
                    <a:pt x="258040" y="32141"/>
                  </a:moveTo>
                  <a:cubicBezTo>
                    <a:pt x="258113" y="32141"/>
                    <a:pt x="258187" y="32147"/>
                    <a:pt x="258259" y="32147"/>
                  </a:cubicBezTo>
                  <a:cubicBezTo>
                    <a:pt x="259291" y="32147"/>
                    <a:pt x="260317" y="32142"/>
                    <a:pt x="261345" y="32142"/>
                  </a:cubicBezTo>
                  <a:cubicBezTo>
                    <a:pt x="261860" y="32142"/>
                    <a:pt x="262374" y="32143"/>
                    <a:pt x="262890" y="32147"/>
                  </a:cubicBezTo>
                  <a:cubicBezTo>
                    <a:pt x="263462" y="32147"/>
                    <a:pt x="263557" y="32218"/>
                    <a:pt x="263640" y="32754"/>
                  </a:cubicBezTo>
                  <a:cubicBezTo>
                    <a:pt x="263676" y="32921"/>
                    <a:pt x="263664" y="33088"/>
                    <a:pt x="263664" y="33254"/>
                  </a:cubicBezTo>
                  <a:cubicBezTo>
                    <a:pt x="263664" y="33850"/>
                    <a:pt x="263664" y="34445"/>
                    <a:pt x="263664" y="35040"/>
                  </a:cubicBezTo>
                  <a:cubicBezTo>
                    <a:pt x="263676" y="35350"/>
                    <a:pt x="263664" y="35647"/>
                    <a:pt x="263759" y="35957"/>
                  </a:cubicBezTo>
                  <a:cubicBezTo>
                    <a:pt x="263819" y="36159"/>
                    <a:pt x="263807" y="36386"/>
                    <a:pt x="263807" y="36600"/>
                  </a:cubicBezTo>
                  <a:cubicBezTo>
                    <a:pt x="263807" y="38183"/>
                    <a:pt x="263807" y="39779"/>
                    <a:pt x="263807" y="41374"/>
                  </a:cubicBezTo>
                  <a:cubicBezTo>
                    <a:pt x="263819" y="41660"/>
                    <a:pt x="263819" y="41946"/>
                    <a:pt x="263902" y="42220"/>
                  </a:cubicBezTo>
                  <a:cubicBezTo>
                    <a:pt x="263962" y="42446"/>
                    <a:pt x="263950" y="42696"/>
                    <a:pt x="263950" y="42934"/>
                  </a:cubicBezTo>
                  <a:cubicBezTo>
                    <a:pt x="263950" y="44946"/>
                    <a:pt x="263950" y="46970"/>
                    <a:pt x="263950" y="48994"/>
                  </a:cubicBezTo>
                  <a:cubicBezTo>
                    <a:pt x="263950" y="51018"/>
                    <a:pt x="263950" y="53042"/>
                    <a:pt x="263950" y="55066"/>
                  </a:cubicBezTo>
                  <a:cubicBezTo>
                    <a:pt x="263950" y="55779"/>
                    <a:pt x="263959" y="55855"/>
                    <a:pt x="263426" y="55855"/>
                  </a:cubicBezTo>
                  <a:cubicBezTo>
                    <a:pt x="263354" y="55855"/>
                    <a:pt x="263271" y="55854"/>
                    <a:pt x="263176" y="55852"/>
                  </a:cubicBezTo>
                  <a:lnTo>
                    <a:pt x="261176" y="55852"/>
                  </a:lnTo>
                  <a:cubicBezTo>
                    <a:pt x="261072" y="55852"/>
                    <a:pt x="260967" y="55854"/>
                    <a:pt x="260861" y="55854"/>
                  </a:cubicBezTo>
                  <a:cubicBezTo>
                    <a:pt x="260545" y="55854"/>
                    <a:pt x="260226" y="55840"/>
                    <a:pt x="259914" y="55733"/>
                  </a:cubicBezTo>
                  <a:cubicBezTo>
                    <a:pt x="259836" y="55709"/>
                    <a:pt x="259753" y="55703"/>
                    <a:pt x="259668" y="55703"/>
                  </a:cubicBezTo>
                  <a:cubicBezTo>
                    <a:pt x="259583" y="55703"/>
                    <a:pt x="259497" y="55709"/>
                    <a:pt x="259414" y="55709"/>
                  </a:cubicBezTo>
                  <a:lnTo>
                    <a:pt x="257771" y="55709"/>
                  </a:lnTo>
                  <a:cubicBezTo>
                    <a:pt x="257714" y="55709"/>
                    <a:pt x="257658" y="55710"/>
                    <a:pt x="257603" y="55710"/>
                  </a:cubicBezTo>
                  <a:cubicBezTo>
                    <a:pt x="257352" y="55710"/>
                    <a:pt x="257107" y="55702"/>
                    <a:pt x="256854" y="55614"/>
                  </a:cubicBezTo>
                  <a:cubicBezTo>
                    <a:pt x="256675" y="55555"/>
                    <a:pt x="256473" y="55578"/>
                    <a:pt x="256294" y="55566"/>
                  </a:cubicBezTo>
                  <a:lnTo>
                    <a:pt x="254508" y="55566"/>
                  </a:lnTo>
                  <a:cubicBezTo>
                    <a:pt x="254407" y="55566"/>
                    <a:pt x="254305" y="55568"/>
                    <a:pt x="254204" y="55568"/>
                  </a:cubicBezTo>
                  <a:cubicBezTo>
                    <a:pt x="253925" y="55568"/>
                    <a:pt x="253648" y="55555"/>
                    <a:pt x="253377" y="55459"/>
                  </a:cubicBezTo>
                  <a:cubicBezTo>
                    <a:pt x="253265" y="55426"/>
                    <a:pt x="253145" y="55419"/>
                    <a:pt x="253024" y="55419"/>
                  </a:cubicBezTo>
                  <a:cubicBezTo>
                    <a:pt x="252927" y="55419"/>
                    <a:pt x="252829" y="55424"/>
                    <a:pt x="252734" y="55424"/>
                  </a:cubicBezTo>
                  <a:lnTo>
                    <a:pt x="246817" y="55424"/>
                  </a:lnTo>
                  <a:cubicBezTo>
                    <a:pt x="246756" y="55424"/>
                    <a:pt x="246696" y="55424"/>
                    <a:pt x="246635" y="55424"/>
                  </a:cubicBezTo>
                  <a:cubicBezTo>
                    <a:pt x="246363" y="55424"/>
                    <a:pt x="246092" y="55416"/>
                    <a:pt x="245829" y="55328"/>
                  </a:cubicBezTo>
                  <a:cubicBezTo>
                    <a:pt x="245722" y="55288"/>
                    <a:pt x="245601" y="55282"/>
                    <a:pt x="245477" y="55282"/>
                  </a:cubicBezTo>
                  <a:cubicBezTo>
                    <a:pt x="245418" y="55282"/>
                    <a:pt x="245358" y="55283"/>
                    <a:pt x="245300" y="55283"/>
                  </a:cubicBezTo>
                  <a:cubicBezTo>
                    <a:pt x="245261" y="55283"/>
                    <a:pt x="245223" y="55283"/>
                    <a:pt x="245186" y="55281"/>
                  </a:cubicBezTo>
                  <a:cubicBezTo>
                    <a:pt x="244836" y="55281"/>
                    <a:pt x="244487" y="55286"/>
                    <a:pt x="244141" y="55286"/>
                  </a:cubicBezTo>
                  <a:cubicBezTo>
                    <a:pt x="243969" y="55286"/>
                    <a:pt x="243797" y="55285"/>
                    <a:pt x="243626" y="55281"/>
                  </a:cubicBezTo>
                  <a:cubicBezTo>
                    <a:pt x="243352" y="55269"/>
                    <a:pt x="243245" y="55197"/>
                    <a:pt x="243245" y="54959"/>
                  </a:cubicBezTo>
                  <a:cubicBezTo>
                    <a:pt x="243281" y="54102"/>
                    <a:pt x="243138" y="53245"/>
                    <a:pt x="243352" y="52399"/>
                  </a:cubicBezTo>
                  <a:cubicBezTo>
                    <a:pt x="243400" y="52245"/>
                    <a:pt x="243376" y="52066"/>
                    <a:pt x="243376" y="51899"/>
                  </a:cubicBezTo>
                  <a:cubicBezTo>
                    <a:pt x="243388" y="51328"/>
                    <a:pt x="243388" y="50756"/>
                    <a:pt x="243388" y="50185"/>
                  </a:cubicBezTo>
                  <a:cubicBezTo>
                    <a:pt x="243388" y="49899"/>
                    <a:pt x="243388" y="49625"/>
                    <a:pt x="243471" y="49340"/>
                  </a:cubicBezTo>
                  <a:cubicBezTo>
                    <a:pt x="243531" y="49137"/>
                    <a:pt x="243519" y="48923"/>
                    <a:pt x="243519" y="48708"/>
                  </a:cubicBezTo>
                  <a:cubicBezTo>
                    <a:pt x="243531" y="47518"/>
                    <a:pt x="243531" y="46327"/>
                    <a:pt x="243531" y="45137"/>
                  </a:cubicBezTo>
                  <a:cubicBezTo>
                    <a:pt x="243531" y="44875"/>
                    <a:pt x="243519" y="44613"/>
                    <a:pt x="243614" y="44363"/>
                  </a:cubicBezTo>
                  <a:cubicBezTo>
                    <a:pt x="243709" y="44113"/>
                    <a:pt x="243662" y="43851"/>
                    <a:pt x="243662" y="43589"/>
                  </a:cubicBezTo>
                  <a:cubicBezTo>
                    <a:pt x="243662" y="40303"/>
                    <a:pt x="243662" y="37017"/>
                    <a:pt x="243662" y="33742"/>
                  </a:cubicBezTo>
                  <a:cubicBezTo>
                    <a:pt x="243662" y="32907"/>
                    <a:pt x="243633" y="32861"/>
                    <a:pt x="244285" y="32861"/>
                  </a:cubicBezTo>
                  <a:cubicBezTo>
                    <a:pt x="244367" y="32861"/>
                    <a:pt x="244461" y="32861"/>
                    <a:pt x="244566" y="32861"/>
                  </a:cubicBezTo>
                  <a:cubicBezTo>
                    <a:pt x="245209" y="32861"/>
                    <a:pt x="245852" y="32861"/>
                    <a:pt x="246495" y="32849"/>
                  </a:cubicBezTo>
                  <a:cubicBezTo>
                    <a:pt x="246603" y="32849"/>
                    <a:pt x="246711" y="32851"/>
                    <a:pt x="246819" y="32851"/>
                  </a:cubicBezTo>
                  <a:cubicBezTo>
                    <a:pt x="247115" y="32851"/>
                    <a:pt x="247410" y="32838"/>
                    <a:pt x="247698" y="32742"/>
                  </a:cubicBezTo>
                  <a:cubicBezTo>
                    <a:pt x="247781" y="32718"/>
                    <a:pt x="247873" y="32712"/>
                    <a:pt x="247969" y="32712"/>
                  </a:cubicBezTo>
                  <a:cubicBezTo>
                    <a:pt x="248064" y="32712"/>
                    <a:pt x="248162" y="32718"/>
                    <a:pt x="248257" y="32718"/>
                  </a:cubicBezTo>
                  <a:cubicBezTo>
                    <a:pt x="248350" y="32715"/>
                    <a:pt x="248442" y="32714"/>
                    <a:pt x="248534" y="32714"/>
                  </a:cubicBezTo>
                  <a:cubicBezTo>
                    <a:pt x="248758" y="32714"/>
                    <a:pt x="248981" y="32721"/>
                    <a:pt x="249204" y="32721"/>
                  </a:cubicBezTo>
                  <a:cubicBezTo>
                    <a:pt x="249601" y="32721"/>
                    <a:pt x="249997" y="32700"/>
                    <a:pt x="250389" y="32587"/>
                  </a:cubicBezTo>
                  <a:cubicBezTo>
                    <a:pt x="250441" y="32568"/>
                    <a:pt x="250497" y="32563"/>
                    <a:pt x="250555" y="32563"/>
                  </a:cubicBezTo>
                  <a:cubicBezTo>
                    <a:pt x="250642" y="32563"/>
                    <a:pt x="250732" y="32576"/>
                    <a:pt x="250817" y="32576"/>
                  </a:cubicBezTo>
                  <a:cubicBezTo>
                    <a:pt x="251270" y="32564"/>
                    <a:pt x="251710" y="32564"/>
                    <a:pt x="252163" y="32456"/>
                  </a:cubicBezTo>
                  <a:cubicBezTo>
                    <a:pt x="252306" y="32426"/>
                    <a:pt x="252455" y="32417"/>
                    <a:pt x="252607" y="32417"/>
                  </a:cubicBezTo>
                  <a:cubicBezTo>
                    <a:pt x="252810" y="32417"/>
                    <a:pt x="253018" y="32433"/>
                    <a:pt x="253222" y="32433"/>
                  </a:cubicBezTo>
                  <a:cubicBezTo>
                    <a:pt x="253556" y="32421"/>
                    <a:pt x="253877" y="32445"/>
                    <a:pt x="254211" y="32326"/>
                  </a:cubicBezTo>
                  <a:cubicBezTo>
                    <a:pt x="254303" y="32292"/>
                    <a:pt x="254410" y="32285"/>
                    <a:pt x="254518" y="32285"/>
                  </a:cubicBezTo>
                  <a:cubicBezTo>
                    <a:pt x="254604" y="32285"/>
                    <a:pt x="254691" y="32290"/>
                    <a:pt x="254770" y="32290"/>
                  </a:cubicBezTo>
                  <a:cubicBezTo>
                    <a:pt x="255080" y="32284"/>
                    <a:pt x="255389" y="32284"/>
                    <a:pt x="255699" y="32284"/>
                  </a:cubicBezTo>
                  <a:cubicBezTo>
                    <a:pt x="256008" y="32284"/>
                    <a:pt x="256318" y="32284"/>
                    <a:pt x="256628" y="32278"/>
                  </a:cubicBezTo>
                  <a:cubicBezTo>
                    <a:pt x="256762" y="32278"/>
                    <a:pt x="256897" y="32282"/>
                    <a:pt x="257032" y="32282"/>
                  </a:cubicBezTo>
                  <a:cubicBezTo>
                    <a:pt x="257301" y="32282"/>
                    <a:pt x="257568" y="32266"/>
                    <a:pt x="257830" y="32171"/>
                  </a:cubicBezTo>
                  <a:cubicBezTo>
                    <a:pt x="257896" y="32147"/>
                    <a:pt x="257967" y="32141"/>
                    <a:pt x="258040" y="32141"/>
                  </a:cubicBezTo>
                  <a:close/>
                  <a:moveTo>
                    <a:pt x="43366" y="34127"/>
                  </a:moveTo>
                  <a:cubicBezTo>
                    <a:pt x="43582" y="34127"/>
                    <a:pt x="43802" y="34152"/>
                    <a:pt x="44018" y="34159"/>
                  </a:cubicBezTo>
                  <a:cubicBezTo>
                    <a:pt x="44184" y="34159"/>
                    <a:pt x="44280" y="34266"/>
                    <a:pt x="44291" y="34433"/>
                  </a:cubicBezTo>
                  <a:cubicBezTo>
                    <a:pt x="44291" y="34766"/>
                    <a:pt x="44351" y="35112"/>
                    <a:pt x="44280" y="35421"/>
                  </a:cubicBezTo>
                  <a:cubicBezTo>
                    <a:pt x="44113" y="36112"/>
                    <a:pt x="44172" y="36790"/>
                    <a:pt x="44160" y="37481"/>
                  </a:cubicBezTo>
                  <a:cubicBezTo>
                    <a:pt x="44149" y="37790"/>
                    <a:pt x="44160" y="38088"/>
                    <a:pt x="44065" y="38398"/>
                  </a:cubicBezTo>
                  <a:cubicBezTo>
                    <a:pt x="43994" y="38600"/>
                    <a:pt x="44030" y="38826"/>
                    <a:pt x="44018" y="39041"/>
                  </a:cubicBezTo>
                  <a:cubicBezTo>
                    <a:pt x="43982" y="39791"/>
                    <a:pt x="44089" y="40553"/>
                    <a:pt x="43887" y="41303"/>
                  </a:cubicBezTo>
                  <a:cubicBezTo>
                    <a:pt x="43839" y="41481"/>
                    <a:pt x="43875" y="41684"/>
                    <a:pt x="43875" y="41874"/>
                  </a:cubicBezTo>
                  <a:cubicBezTo>
                    <a:pt x="43875" y="44327"/>
                    <a:pt x="43875" y="46780"/>
                    <a:pt x="43875" y="49232"/>
                  </a:cubicBezTo>
                  <a:cubicBezTo>
                    <a:pt x="43875" y="49506"/>
                    <a:pt x="43875" y="49792"/>
                    <a:pt x="43791" y="50078"/>
                  </a:cubicBezTo>
                  <a:cubicBezTo>
                    <a:pt x="43720" y="50268"/>
                    <a:pt x="43732" y="50494"/>
                    <a:pt x="43732" y="50709"/>
                  </a:cubicBezTo>
                  <a:cubicBezTo>
                    <a:pt x="43732" y="52018"/>
                    <a:pt x="43732" y="53328"/>
                    <a:pt x="43732" y="54638"/>
                  </a:cubicBezTo>
                  <a:cubicBezTo>
                    <a:pt x="43720" y="55269"/>
                    <a:pt x="43720" y="55269"/>
                    <a:pt x="43089" y="55281"/>
                  </a:cubicBezTo>
                  <a:lnTo>
                    <a:pt x="41732" y="55281"/>
                  </a:lnTo>
                  <a:cubicBezTo>
                    <a:pt x="41676" y="55281"/>
                    <a:pt x="41621" y="55280"/>
                    <a:pt x="41566" y="55280"/>
                  </a:cubicBezTo>
                  <a:cubicBezTo>
                    <a:pt x="41291" y="55280"/>
                    <a:pt x="41021" y="55289"/>
                    <a:pt x="40743" y="55388"/>
                  </a:cubicBezTo>
                  <a:cubicBezTo>
                    <a:pt x="40651" y="55421"/>
                    <a:pt x="40547" y="55428"/>
                    <a:pt x="40441" y="55428"/>
                  </a:cubicBezTo>
                  <a:cubicBezTo>
                    <a:pt x="40355" y="55428"/>
                    <a:pt x="40268" y="55424"/>
                    <a:pt x="40184" y="55424"/>
                  </a:cubicBezTo>
                  <a:lnTo>
                    <a:pt x="38326" y="55424"/>
                  </a:lnTo>
                  <a:cubicBezTo>
                    <a:pt x="38266" y="55424"/>
                    <a:pt x="38205" y="55423"/>
                    <a:pt x="38145" y="55423"/>
                  </a:cubicBezTo>
                  <a:cubicBezTo>
                    <a:pt x="37872" y="55423"/>
                    <a:pt x="37601" y="55431"/>
                    <a:pt x="37338" y="55519"/>
                  </a:cubicBezTo>
                  <a:cubicBezTo>
                    <a:pt x="37211" y="55561"/>
                    <a:pt x="37071" y="55567"/>
                    <a:pt x="36932" y="55567"/>
                  </a:cubicBezTo>
                  <a:cubicBezTo>
                    <a:pt x="36877" y="55567"/>
                    <a:pt x="36821" y="55566"/>
                    <a:pt x="36767" y="55566"/>
                  </a:cubicBezTo>
                  <a:lnTo>
                    <a:pt x="34909" y="55566"/>
                  </a:lnTo>
                  <a:cubicBezTo>
                    <a:pt x="34505" y="55578"/>
                    <a:pt x="34112" y="55578"/>
                    <a:pt x="33707" y="55674"/>
                  </a:cubicBezTo>
                  <a:cubicBezTo>
                    <a:pt x="33553" y="55710"/>
                    <a:pt x="33392" y="55719"/>
                    <a:pt x="33229" y="55719"/>
                  </a:cubicBezTo>
                  <a:cubicBezTo>
                    <a:pt x="33050" y="55719"/>
                    <a:pt x="32868" y="55708"/>
                    <a:pt x="32688" y="55708"/>
                  </a:cubicBezTo>
                  <a:cubicBezTo>
                    <a:pt x="32650" y="55708"/>
                    <a:pt x="32613" y="55708"/>
                    <a:pt x="32576" y="55709"/>
                  </a:cubicBezTo>
                  <a:cubicBezTo>
                    <a:pt x="32195" y="55721"/>
                    <a:pt x="31814" y="55686"/>
                    <a:pt x="31445" y="55816"/>
                  </a:cubicBezTo>
                  <a:cubicBezTo>
                    <a:pt x="31345" y="55850"/>
                    <a:pt x="31239" y="55857"/>
                    <a:pt x="31131" y="55857"/>
                  </a:cubicBezTo>
                  <a:cubicBezTo>
                    <a:pt x="31045" y="55857"/>
                    <a:pt x="30958" y="55852"/>
                    <a:pt x="30873" y="55852"/>
                  </a:cubicBezTo>
                  <a:lnTo>
                    <a:pt x="28659" y="55852"/>
                  </a:lnTo>
                  <a:cubicBezTo>
                    <a:pt x="28590" y="55854"/>
                    <a:pt x="28520" y="55854"/>
                    <a:pt x="28451" y="55854"/>
                  </a:cubicBezTo>
                  <a:cubicBezTo>
                    <a:pt x="28377" y="55854"/>
                    <a:pt x="28304" y="55854"/>
                    <a:pt x="28230" y="55854"/>
                  </a:cubicBezTo>
                  <a:cubicBezTo>
                    <a:pt x="27904" y="55854"/>
                    <a:pt x="27576" y="55864"/>
                    <a:pt x="27254" y="55971"/>
                  </a:cubicBezTo>
                  <a:cubicBezTo>
                    <a:pt x="27176" y="55995"/>
                    <a:pt x="27093" y="56001"/>
                    <a:pt x="27008" y="56001"/>
                  </a:cubicBezTo>
                  <a:cubicBezTo>
                    <a:pt x="26923" y="56001"/>
                    <a:pt x="26837" y="55995"/>
                    <a:pt x="26754" y="55995"/>
                  </a:cubicBezTo>
                  <a:lnTo>
                    <a:pt x="24682" y="55995"/>
                  </a:lnTo>
                  <a:cubicBezTo>
                    <a:pt x="24253" y="56007"/>
                    <a:pt x="23837" y="56019"/>
                    <a:pt x="23408" y="56102"/>
                  </a:cubicBezTo>
                  <a:cubicBezTo>
                    <a:pt x="23213" y="56141"/>
                    <a:pt x="23014" y="56152"/>
                    <a:pt x="22813" y="56152"/>
                  </a:cubicBezTo>
                  <a:cubicBezTo>
                    <a:pt x="22583" y="56152"/>
                    <a:pt x="22351" y="56138"/>
                    <a:pt x="22122" y="56138"/>
                  </a:cubicBezTo>
                  <a:cubicBezTo>
                    <a:pt x="21824" y="56150"/>
                    <a:pt x="21515" y="56126"/>
                    <a:pt x="21205" y="56233"/>
                  </a:cubicBezTo>
                  <a:cubicBezTo>
                    <a:pt x="21086" y="56281"/>
                    <a:pt x="20931" y="56269"/>
                    <a:pt x="20789" y="56281"/>
                  </a:cubicBezTo>
                  <a:cubicBezTo>
                    <a:pt x="20674" y="56287"/>
                    <a:pt x="20560" y="56290"/>
                    <a:pt x="20447" y="56290"/>
                  </a:cubicBezTo>
                  <a:cubicBezTo>
                    <a:pt x="20235" y="56290"/>
                    <a:pt x="20024" y="56282"/>
                    <a:pt x="19814" y="56282"/>
                  </a:cubicBezTo>
                  <a:cubicBezTo>
                    <a:pt x="19522" y="56282"/>
                    <a:pt x="19231" y="56296"/>
                    <a:pt x="18943" y="56364"/>
                  </a:cubicBezTo>
                  <a:cubicBezTo>
                    <a:pt x="18936" y="56365"/>
                    <a:pt x="18929" y="56365"/>
                    <a:pt x="18922" y="56365"/>
                  </a:cubicBezTo>
                  <a:cubicBezTo>
                    <a:pt x="18836" y="56365"/>
                    <a:pt x="18764" y="56297"/>
                    <a:pt x="18753" y="56197"/>
                  </a:cubicBezTo>
                  <a:cubicBezTo>
                    <a:pt x="18741" y="55983"/>
                    <a:pt x="18729" y="55769"/>
                    <a:pt x="18729" y="55555"/>
                  </a:cubicBezTo>
                  <a:lnTo>
                    <a:pt x="18729" y="48625"/>
                  </a:lnTo>
                  <a:cubicBezTo>
                    <a:pt x="18729" y="46363"/>
                    <a:pt x="18729" y="44101"/>
                    <a:pt x="18729" y="41850"/>
                  </a:cubicBezTo>
                  <a:cubicBezTo>
                    <a:pt x="18729" y="41469"/>
                    <a:pt x="18753" y="41088"/>
                    <a:pt x="18622" y="40719"/>
                  </a:cubicBezTo>
                  <a:cubicBezTo>
                    <a:pt x="18574" y="40588"/>
                    <a:pt x="18598" y="40434"/>
                    <a:pt x="18586" y="40291"/>
                  </a:cubicBezTo>
                  <a:cubicBezTo>
                    <a:pt x="18574" y="39719"/>
                    <a:pt x="18645" y="39148"/>
                    <a:pt x="18455" y="38600"/>
                  </a:cubicBezTo>
                  <a:cubicBezTo>
                    <a:pt x="18491" y="37719"/>
                    <a:pt x="18217" y="36850"/>
                    <a:pt x="18300" y="35969"/>
                  </a:cubicBezTo>
                  <a:cubicBezTo>
                    <a:pt x="18324" y="35635"/>
                    <a:pt x="18300" y="35302"/>
                    <a:pt x="18193" y="34981"/>
                  </a:cubicBezTo>
                  <a:cubicBezTo>
                    <a:pt x="18157" y="34862"/>
                    <a:pt x="18241" y="34742"/>
                    <a:pt x="18383" y="34731"/>
                  </a:cubicBezTo>
                  <a:cubicBezTo>
                    <a:pt x="18622" y="34719"/>
                    <a:pt x="18860" y="34707"/>
                    <a:pt x="19098" y="34707"/>
                  </a:cubicBezTo>
                  <a:lnTo>
                    <a:pt x="32088" y="34707"/>
                  </a:lnTo>
                  <a:cubicBezTo>
                    <a:pt x="32190" y="34707"/>
                    <a:pt x="32292" y="34709"/>
                    <a:pt x="32393" y="34709"/>
                  </a:cubicBezTo>
                  <a:cubicBezTo>
                    <a:pt x="32648" y="34709"/>
                    <a:pt x="32901" y="34697"/>
                    <a:pt x="33147" y="34611"/>
                  </a:cubicBezTo>
                  <a:cubicBezTo>
                    <a:pt x="33233" y="34578"/>
                    <a:pt x="33327" y="34571"/>
                    <a:pt x="33421" y="34571"/>
                  </a:cubicBezTo>
                  <a:cubicBezTo>
                    <a:pt x="33497" y="34571"/>
                    <a:pt x="33573" y="34576"/>
                    <a:pt x="33647" y="34576"/>
                  </a:cubicBezTo>
                  <a:cubicBezTo>
                    <a:pt x="34445" y="34540"/>
                    <a:pt x="35255" y="34600"/>
                    <a:pt x="36052" y="34457"/>
                  </a:cubicBezTo>
                  <a:cubicBezTo>
                    <a:pt x="36278" y="34414"/>
                    <a:pt x="36507" y="34401"/>
                    <a:pt x="36738" y="34401"/>
                  </a:cubicBezTo>
                  <a:cubicBezTo>
                    <a:pt x="37040" y="34401"/>
                    <a:pt x="37345" y="34422"/>
                    <a:pt x="37647" y="34422"/>
                  </a:cubicBezTo>
                  <a:cubicBezTo>
                    <a:pt x="37687" y="34422"/>
                    <a:pt x="37727" y="34422"/>
                    <a:pt x="37767" y="34421"/>
                  </a:cubicBezTo>
                  <a:cubicBezTo>
                    <a:pt x="37910" y="34421"/>
                    <a:pt x="38053" y="34425"/>
                    <a:pt x="38195" y="34425"/>
                  </a:cubicBezTo>
                  <a:cubicBezTo>
                    <a:pt x="38480" y="34425"/>
                    <a:pt x="38763" y="34409"/>
                    <a:pt x="39041" y="34314"/>
                  </a:cubicBezTo>
                  <a:cubicBezTo>
                    <a:pt x="39118" y="34290"/>
                    <a:pt x="39202" y="34284"/>
                    <a:pt x="39286" y="34284"/>
                  </a:cubicBezTo>
                  <a:cubicBezTo>
                    <a:pt x="39371" y="34284"/>
                    <a:pt x="39458" y="34290"/>
                    <a:pt x="39541" y="34290"/>
                  </a:cubicBezTo>
                  <a:cubicBezTo>
                    <a:pt x="40124" y="34290"/>
                    <a:pt x="40720" y="34290"/>
                    <a:pt x="41315" y="34278"/>
                  </a:cubicBezTo>
                  <a:cubicBezTo>
                    <a:pt x="41461" y="34278"/>
                    <a:pt x="41607" y="34280"/>
                    <a:pt x="41753" y="34280"/>
                  </a:cubicBezTo>
                  <a:cubicBezTo>
                    <a:pt x="42154" y="34280"/>
                    <a:pt x="42553" y="34267"/>
                    <a:pt x="42946" y="34171"/>
                  </a:cubicBezTo>
                  <a:cubicBezTo>
                    <a:pt x="43083" y="34138"/>
                    <a:pt x="43224" y="34127"/>
                    <a:pt x="43366" y="34127"/>
                  </a:cubicBezTo>
                  <a:close/>
                  <a:moveTo>
                    <a:pt x="241018" y="55995"/>
                  </a:moveTo>
                  <a:cubicBezTo>
                    <a:pt x="241411" y="55995"/>
                    <a:pt x="241769" y="56043"/>
                    <a:pt x="242138" y="56150"/>
                  </a:cubicBezTo>
                  <a:cubicBezTo>
                    <a:pt x="242304" y="56186"/>
                    <a:pt x="242376" y="56293"/>
                    <a:pt x="242388" y="56448"/>
                  </a:cubicBezTo>
                  <a:cubicBezTo>
                    <a:pt x="242388" y="56638"/>
                    <a:pt x="242388" y="56829"/>
                    <a:pt x="242388" y="57019"/>
                  </a:cubicBezTo>
                  <a:cubicBezTo>
                    <a:pt x="242388" y="60567"/>
                    <a:pt x="242388" y="64115"/>
                    <a:pt x="242388" y="67651"/>
                  </a:cubicBezTo>
                  <a:cubicBezTo>
                    <a:pt x="242388" y="68008"/>
                    <a:pt x="242400" y="68366"/>
                    <a:pt x="242280" y="68711"/>
                  </a:cubicBezTo>
                  <a:cubicBezTo>
                    <a:pt x="242221" y="68890"/>
                    <a:pt x="242245" y="69092"/>
                    <a:pt x="242245" y="69282"/>
                  </a:cubicBezTo>
                  <a:cubicBezTo>
                    <a:pt x="242245" y="69925"/>
                    <a:pt x="242245" y="70568"/>
                    <a:pt x="242245" y="71211"/>
                  </a:cubicBezTo>
                  <a:cubicBezTo>
                    <a:pt x="242245" y="71687"/>
                    <a:pt x="242233" y="72152"/>
                    <a:pt x="242138" y="72628"/>
                  </a:cubicBezTo>
                  <a:cubicBezTo>
                    <a:pt x="242042" y="73057"/>
                    <a:pt x="242114" y="73521"/>
                    <a:pt x="242102" y="73973"/>
                  </a:cubicBezTo>
                  <a:cubicBezTo>
                    <a:pt x="242090" y="74307"/>
                    <a:pt x="242102" y="74640"/>
                    <a:pt x="242007" y="74962"/>
                  </a:cubicBezTo>
                  <a:cubicBezTo>
                    <a:pt x="241935" y="75188"/>
                    <a:pt x="241971" y="75438"/>
                    <a:pt x="241959" y="75676"/>
                  </a:cubicBezTo>
                  <a:cubicBezTo>
                    <a:pt x="241947" y="75890"/>
                    <a:pt x="241959" y="76105"/>
                    <a:pt x="241935" y="76319"/>
                  </a:cubicBezTo>
                  <a:cubicBezTo>
                    <a:pt x="241935" y="76450"/>
                    <a:pt x="241840" y="76533"/>
                    <a:pt x="241709" y="76545"/>
                  </a:cubicBezTo>
                  <a:cubicBezTo>
                    <a:pt x="241518" y="76557"/>
                    <a:pt x="241328" y="76569"/>
                    <a:pt x="241137" y="76569"/>
                  </a:cubicBezTo>
                  <a:lnTo>
                    <a:pt x="237780" y="76569"/>
                  </a:lnTo>
                  <a:cubicBezTo>
                    <a:pt x="237411" y="76557"/>
                    <a:pt x="237030" y="76581"/>
                    <a:pt x="236661" y="76462"/>
                  </a:cubicBezTo>
                  <a:cubicBezTo>
                    <a:pt x="236560" y="76426"/>
                    <a:pt x="236452" y="76417"/>
                    <a:pt x="236344" y="76417"/>
                  </a:cubicBezTo>
                  <a:cubicBezTo>
                    <a:pt x="236235" y="76417"/>
                    <a:pt x="236125" y="76426"/>
                    <a:pt x="236018" y="76426"/>
                  </a:cubicBezTo>
                  <a:cubicBezTo>
                    <a:pt x="234208" y="76426"/>
                    <a:pt x="232398" y="76426"/>
                    <a:pt x="230589" y="76414"/>
                  </a:cubicBezTo>
                  <a:cubicBezTo>
                    <a:pt x="230303" y="76414"/>
                    <a:pt x="230029" y="76414"/>
                    <a:pt x="229743" y="76343"/>
                  </a:cubicBezTo>
                  <a:cubicBezTo>
                    <a:pt x="229565" y="76289"/>
                    <a:pt x="229366" y="76283"/>
                    <a:pt x="229167" y="76283"/>
                  </a:cubicBezTo>
                  <a:cubicBezTo>
                    <a:pt x="229101" y="76283"/>
                    <a:pt x="229035" y="76283"/>
                    <a:pt x="228969" y="76283"/>
                  </a:cubicBezTo>
                  <a:lnTo>
                    <a:pt x="220480" y="76283"/>
                  </a:lnTo>
                  <a:cubicBezTo>
                    <a:pt x="220357" y="76283"/>
                    <a:pt x="220250" y="76284"/>
                    <a:pt x="220156" y="76284"/>
                  </a:cubicBezTo>
                  <a:cubicBezTo>
                    <a:pt x="219463" y="76284"/>
                    <a:pt x="219528" y="76229"/>
                    <a:pt x="219528" y="75295"/>
                  </a:cubicBezTo>
                  <a:cubicBezTo>
                    <a:pt x="219528" y="74271"/>
                    <a:pt x="219528" y="73247"/>
                    <a:pt x="219540" y="72235"/>
                  </a:cubicBezTo>
                  <a:cubicBezTo>
                    <a:pt x="219540" y="71807"/>
                    <a:pt x="219516" y="71378"/>
                    <a:pt x="219647" y="70961"/>
                  </a:cubicBezTo>
                  <a:cubicBezTo>
                    <a:pt x="219706" y="70759"/>
                    <a:pt x="219671" y="70533"/>
                    <a:pt x="219671" y="70318"/>
                  </a:cubicBezTo>
                  <a:cubicBezTo>
                    <a:pt x="219682" y="68104"/>
                    <a:pt x="219682" y="65889"/>
                    <a:pt x="219682" y="63687"/>
                  </a:cubicBezTo>
                  <a:cubicBezTo>
                    <a:pt x="219682" y="63377"/>
                    <a:pt x="219671" y="63067"/>
                    <a:pt x="219766" y="62758"/>
                  </a:cubicBezTo>
                  <a:cubicBezTo>
                    <a:pt x="219837" y="62544"/>
                    <a:pt x="219813" y="62293"/>
                    <a:pt x="219813" y="62055"/>
                  </a:cubicBezTo>
                  <a:cubicBezTo>
                    <a:pt x="219813" y="60388"/>
                    <a:pt x="219813" y="58722"/>
                    <a:pt x="219813" y="57055"/>
                  </a:cubicBezTo>
                  <a:cubicBezTo>
                    <a:pt x="219813" y="56888"/>
                    <a:pt x="219813" y="56721"/>
                    <a:pt x="219813" y="56555"/>
                  </a:cubicBezTo>
                  <a:cubicBezTo>
                    <a:pt x="219825" y="56019"/>
                    <a:pt x="219849" y="56007"/>
                    <a:pt x="220397" y="55995"/>
                  </a:cubicBezTo>
                  <a:close/>
                  <a:moveTo>
                    <a:pt x="244764" y="55983"/>
                  </a:moveTo>
                  <a:cubicBezTo>
                    <a:pt x="245120" y="55983"/>
                    <a:pt x="245475" y="56007"/>
                    <a:pt x="245829" y="56102"/>
                  </a:cubicBezTo>
                  <a:cubicBezTo>
                    <a:pt x="245941" y="56135"/>
                    <a:pt x="246061" y="56143"/>
                    <a:pt x="246182" y="56143"/>
                  </a:cubicBezTo>
                  <a:cubicBezTo>
                    <a:pt x="246279" y="56143"/>
                    <a:pt x="246376" y="56138"/>
                    <a:pt x="246471" y="56138"/>
                  </a:cubicBezTo>
                  <a:lnTo>
                    <a:pt x="253044" y="56138"/>
                  </a:lnTo>
                  <a:cubicBezTo>
                    <a:pt x="253099" y="56138"/>
                    <a:pt x="253154" y="56137"/>
                    <a:pt x="253209" y="56137"/>
                  </a:cubicBezTo>
                  <a:cubicBezTo>
                    <a:pt x="253432" y="56137"/>
                    <a:pt x="253660" y="56145"/>
                    <a:pt x="253889" y="56221"/>
                  </a:cubicBezTo>
                  <a:cubicBezTo>
                    <a:pt x="254008" y="56264"/>
                    <a:pt x="254145" y="56270"/>
                    <a:pt x="254284" y="56270"/>
                  </a:cubicBezTo>
                  <a:cubicBezTo>
                    <a:pt x="254339" y="56270"/>
                    <a:pt x="254394" y="56269"/>
                    <a:pt x="254449" y="56269"/>
                  </a:cubicBezTo>
                  <a:cubicBezTo>
                    <a:pt x="255044" y="56281"/>
                    <a:pt x="255639" y="56281"/>
                    <a:pt x="256235" y="56281"/>
                  </a:cubicBezTo>
                  <a:cubicBezTo>
                    <a:pt x="256295" y="56281"/>
                    <a:pt x="256355" y="56280"/>
                    <a:pt x="256415" y="56280"/>
                  </a:cubicBezTo>
                  <a:cubicBezTo>
                    <a:pt x="256685" y="56280"/>
                    <a:pt x="256950" y="56288"/>
                    <a:pt x="257223" y="56376"/>
                  </a:cubicBezTo>
                  <a:cubicBezTo>
                    <a:pt x="257315" y="56409"/>
                    <a:pt x="257419" y="56417"/>
                    <a:pt x="257526" y="56417"/>
                  </a:cubicBezTo>
                  <a:cubicBezTo>
                    <a:pt x="257611" y="56417"/>
                    <a:pt x="257698" y="56412"/>
                    <a:pt x="257782" y="56412"/>
                  </a:cubicBezTo>
                  <a:cubicBezTo>
                    <a:pt x="258330" y="56424"/>
                    <a:pt x="258878" y="56424"/>
                    <a:pt x="259425" y="56424"/>
                  </a:cubicBezTo>
                  <a:cubicBezTo>
                    <a:pt x="259482" y="56424"/>
                    <a:pt x="259538" y="56423"/>
                    <a:pt x="259594" y="56423"/>
                  </a:cubicBezTo>
                  <a:cubicBezTo>
                    <a:pt x="259847" y="56423"/>
                    <a:pt x="260099" y="56431"/>
                    <a:pt x="260342" y="56519"/>
                  </a:cubicBezTo>
                  <a:cubicBezTo>
                    <a:pt x="260470" y="56561"/>
                    <a:pt x="260610" y="56568"/>
                    <a:pt x="260748" y="56568"/>
                  </a:cubicBezTo>
                  <a:cubicBezTo>
                    <a:pt x="260804" y="56568"/>
                    <a:pt x="260859" y="56567"/>
                    <a:pt x="260914" y="56567"/>
                  </a:cubicBezTo>
                  <a:lnTo>
                    <a:pt x="263188" y="56567"/>
                  </a:lnTo>
                  <a:cubicBezTo>
                    <a:pt x="263355" y="56567"/>
                    <a:pt x="263521" y="56567"/>
                    <a:pt x="263688" y="56578"/>
                  </a:cubicBezTo>
                  <a:cubicBezTo>
                    <a:pt x="263819" y="56590"/>
                    <a:pt x="263914" y="56674"/>
                    <a:pt x="263926" y="56805"/>
                  </a:cubicBezTo>
                  <a:cubicBezTo>
                    <a:pt x="263950" y="56948"/>
                    <a:pt x="263950" y="57090"/>
                    <a:pt x="263950" y="57233"/>
                  </a:cubicBezTo>
                  <a:cubicBezTo>
                    <a:pt x="263950" y="57733"/>
                    <a:pt x="263950" y="58233"/>
                    <a:pt x="263950" y="58734"/>
                  </a:cubicBezTo>
                  <a:cubicBezTo>
                    <a:pt x="263962" y="59103"/>
                    <a:pt x="263938" y="59484"/>
                    <a:pt x="264057" y="59865"/>
                  </a:cubicBezTo>
                  <a:cubicBezTo>
                    <a:pt x="264128" y="60079"/>
                    <a:pt x="264093" y="60329"/>
                    <a:pt x="264093" y="60567"/>
                  </a:cubicBezTo>
                  <a:cubicBezTo>
                    <a:pt x="264093" y="65163"/>
                    <a:pt x="264093" y="69747"/>
                    <a:pt x="264105" y="74343"/>
                  </a:cubicBezTo>
                  <a:cubicBezTo>
                    <a:pt x="264105" y="74700"/>
                    <a:pt x="264069" y="75057"/>
                    <a:pt x="264200" y="75402"/>
                  </a:cubicBezTo>
                  <a:cubicBezTo>
                    <a:pt x="264236" y="75486"/>
                    <a:pt x="264236" y="75581"/>
                    <a:pt x="264236" y="75676"/>
                  </a:cubicBezTo>
                  <a:cubicBezTo>
                    <a:pt x="264236" y="76527"/>
                    <a:pt x="264287" y="76557"/>
                    <a:pt x="263591" y="76557"/>
                  </a:cubicBezTo>
                  <a:cubicBezTo>
                    <a:pt x="263537" y="76557"/>
                    <a:pt x="263478" y="76557"/>
                    <a:pt x="263414" y="76557"/>
                  </a:cubicBezTo>
                  <a:lnTo>
                    <a:pt x="248638" y="76557"/>
                  </a:lnTo>
                  <a:cubicBezTo>
                    <a:pt x="248582" y="76557"/>
                    <a:pt x="248526" y="76558"/>
                    <a:pt x="248470" y="76558"/>
                  </a:cubicBezTo>
                  <a:cubicBezTo>
                    <a:pt x="248217" y="76558"/>
                    <a:pt x="247965" y="76550"/>
                    <a:pt x="247722" y="76462"/>
                  </a:cubicBezTo>
                  <a:cubicBezTo>
                    <a:pt x="247543" y="76402"/>
                    <a:pt x="247341" y="76426"/>
                    <a:pt x="247150" y="76414"/>
                  </a:cubicBezTo>
                  <a:lnTo>
                    <a:pt x="245507" y="76414"/>
                  </a:lnTo>
                  <a:cubicBezTo>
                    <a:pt x="245245" y="76414"/>
                    <a:pt x="244995" y="76462"/>
                    <a:pt x="244733" y="76498"/>
                  </a:cubicBezTo>
                  <a:cubicBezTo>
                    <a:pt x="244432" y="76552"/>
                    <a:pt x="244127" y="76569"/>
                    <a:pt x="243822" y="76569"/>
                  </a:cubicBezTo>
                  <a:cubicBezTo>
                    <a:pt x="243464" y="76569"/>
                    <a:pt x="243104" y="76546"/>
                    <a:pt x="242745" y="76533"/>
                  </a:cubicBezTo>
                  <a:cubicBezTo>
                    <a:pt x="242614" y="76521"/>
                    <a:pt x="242531" y="76402"/>
                    <a:pt x="242566" y="76283"/>
                  </a:cubicBezTo>
                  <a:cubicBezTo>
                    <a:pt x="242721" y="75795"/>
                    <a:pt x="242650" y="75283"/>
                    <a:pt x="242673" y="74795"/>
                  </a:cubicBezTo>
                  <a:cubicBezTo>
                    <a:pt x="242685" y="74485"/>
                    <a:pt x="242673" y="74176"/>
                    <a:pt x="242769" y="73878"/>
                  </a:cubicBezTo>
                  <a:cubicBezTo>
                    <a:pt x="242828" y="73652"/>
                    <a:pt x="242804" y="73402"/>
                    <a:pt x="242816" y="73164"/>
                  </a:cubicBezTo>
                  <a:cubicBezTo>
                    <a:pt x="242828" y="72604"/>
                    <a:pt x="242757" y="72033"/>
                    <a:pt x="242935" y="71473"/>
                  </a:cubicBezTo>
                  <a:cubicBezTo>
                    <a:pt x="242983" y="71318"/>
                    <a:pt x="242947" y="71140"/>
                    <a:pt x="242947" y="70973"/>
                  </a:cubicBezTo>
                  <a:cubicBezTo>
                    <a:pt x="242959" y="70211"/>
                    <a:pt x="242947" y="69449"/>
                    <a:pt x="242959" y="68687"/>
                  </a:cubicBezTo>
                  <a:cubicBezTo>
                    <a:pt x="242959" y="68187"/>
                    <a:pt x="242923" y="67699"/>
                    <a:pt x="243066" y="67199"/>
                  </a:cubicBezTo>
                  <a:cubicBezTo>
                    <a:pt x="243138" y="67008"/>
                    <a:pt x="243090" y="66782"/>
                    <a:pt x="243090" y="66568"/>
                  </a:cubicBezTo>
                  <a:cubicBezTo>
                    <a:pt x="243102" y="63377"/>
                    <a:pt x="243102" y="60186"/>
                    <a:pt x="243102" y="57007"/>
                  </a:cubicBezTo>
                  <a:cubicBezTo>
                    <a:pt x="243102" y="56817"/>
                    <a:pt x="243090" y="56626"/>
                    <a:pt x="243102" y="56436"/>
                  </a:cubicBezTo>
                  <a:cubicBezTo>
                    <a:pt x="243125" y="56149"/>
                    <a:pt x="243236" y="56006"/>
                    <a:pt x="243530" y="56006"/>
                  </a:cubicBezTo>
                  <a:cubicBezTo>
                    <a:pt x="243542" y="56006"/>
                    <a:pt x="243554" y="56007"/>
                    <a:pt x="243566" y="56007"/>
                  </a:cubicBezTo>
                  <a:cubicBezTo>
                    <a:pt x="243604" y="56008"/>
                    <a:pt x="243641" y="56008"/>
                    <a:pt x="243678" y="56008"/>
                  </a:cubicBezTo>
                  <a:cubicBezTo>
                    <a:pt x="244039" y="56008"/>
                    <a:pt x="244401" y="55983"/>
                    <a:pt x="244764" y="55983"/>
                  </a:cubicBezTo>
                  <a:close/>
                  <a:moveTo>
                    <a:pt x="151555" y="54852"/>
                  </a:moveTo>
                  <a:cubicBezTo>
                    <a:pt x="152007" y="54852"/>
                    <a:pt x="152460" y="54852"/>
                    <a:pt x="152912" y="54864"/>
                  </a:cubicBezTo>
                  <a:cubicBezTo>
                    <a:pt x="152994" y="54864"/>
                    <a:pt x="153079" y="54856"/>
                    <a:pt x="153162" y="54856"/>
                  </a:cubicBezTo>
                  <a:cubicBezTo>
                    <a:pt x="153224" y="54856"/>
                    <a:pt x="153285" y="54861"/>
                    <a:pt x="153341" y="54876"/>
                  </a:cubicBezTo>
                  <a:cubicBezTo>
                    <a:pt x="153704" y="54983"/>
                    <a:pt x="154070" y="55010"/>
                    <a:pt x="154436" y="55010"/>
                  </a:cubicBezTo>
                  <a:cubicBezTo>
                    <a:pt x="154802" y="55010"/>
                    <a:pt x="155168" y="54983"/>
                    <a:pt x="155532" y="54983"/>
                  </a:cubicBezTo>
                  <a:cubicBezTo>
                    <a:pt x="155785" y="54983"/>
                    <a:pt x="157087" y="54951"/>
                    <a:pt x="158038" y="54951"/>
                  </a:cubicBezTo>
                  <a:lnTo>
                    <a:pt x="158039" y="54951"/>
                  </a:lnTo>
                  <a:cubicBezTo>
                    <a:pt x="158103" y="54988"/>
                    <a:pt x="158172" y="54995"/>
                    <a:pt x="158241" y="54995"/>
                  </a:cubicBezTo>
                  <a:cubicBezTo>
                    <a:pt x="158279" y="54995"/>
                    <a:pt x="158317" y="54993"/>
                    <a:pt x="158355" y="54993"/>
                  </a:cubicBezTo>
                  <a:cubicBezTo>
                    <a:pt x="158374" y="54993"/>
                    <a:pt x="158394" y="54993"/>
                    <a:pt x="158413" y="54995"/>
                  </a:cubicBezTo>
                  <a:cubicBezTo>
                    <a:pt x="158476" y="54997"/>
                    <a:pt x="158539" y="54997"/>
                    <a:pt x="158602" y="54997"/>
                  </a:cubicBezTo>
                  <a:cubicBezTo>
                    <a:pt x="158687" y="54997"/>
                    <a:pt x="158772" y="54996"/>
                    <a:pt x="158856" y="54996"/>
                  </a:cubicBezTo>
                  <a:cubicBezTo>
                    <a:pt x="159154" y="54996"/>
                    <a:pt x="159453" y="55007"/>
                    <a:pt x="159746" y="55102"/>
                  </a:cubicBezTo>
                  <a:cubicBezTo>
                    <a:pt x="159848" y="55138"/>
                    <a:pt x="159955" y="55147"/>
                    <a:pt x="160063" y="55147"/>
                  </a:cubicBezTo>
                  <a:cubicBezTo>
                    <a:pt x="160172" y="55147"/>
                    <a:pt x="160282" y="55138"/>
                    <a:pt x="160389" y="55138"/>
                  </a:cubicBezTo>
                  <a:lnTo>
                    <a:pt x="165890" y="55138"/>
                  </a:lnTo>
                  <a:cubicBezTo>
                    <a:pt x="165946" y="55138"/>
                    <a:pt x="166002" y="55137"/>
                    <a:pt x="166058" y="55137"/>
                  </a:cubicBezTo>
                  <a:cubicBezTo>
                    <a:pt x="166308" y="55137"/>
                    <a:pt x="166553" y="55145"/>
                    <a:pt x="166807" y="55233"/>
                  </a:cubicBezTo>
                  <a:cubicBezTo>
                    <a:pt x="166899" y="55266"/>
                    <a:pt x="167003" y="55274"/>
                    <a:pt x="167109" y="55274"/>
                  </a:cubicBezTo>
                  <a:cubicBezTo>
                    <a:pt x="167195" y="55274"/>
                    <a:pt x="167282" y="55269"/>
                    <a:pt x="167366" y="55269"/>
                  </a:cubicBezTo>
                  <a:cubicBezTo>
                    <a:pt x="167700" y="55275"/>
                    <a:pt x="168033" y="55275"/>
                    <a:pt x="168366" y="55275"/>
                  </a:cubicBezTo>
                  <a:cubicBezTo>
                    <a:pt x="168700" y="55275"/>
                    <a:pt x="169033" y="55275"/>
                    <a:pt x="169367" y="55281"/>
                  </a:cubicBezTo>
                  <a:cubicBezTo>
                    <a:pt x="169771" y="55281"/>
                    <a:pt x="170164" y="55281"/>
                    <a:pt x="170569" y="55376"/>
                  </a:cubicBezTo>
                  <a:cubicBezTo>
                    <a:pt x="170730" y="55418"/>
                    <a:pt x="170897" y="55427"/>
                    <a:pt x="171065" y="55427"/>
                  </a:cubicBezTo>
                  <a:cubicBezTo>
                    <a:pt x="171191" y="55427"/>
                    <a:pt x="171318" y="55422"/>
                    <a:pt x="171444" y="55422"/>
                  </a:cubicBezTo>
                  <a:cubicBezTo>
                    <a:pt x="171486" y="55422"/>
                    <a:pt x="171528" y="55422"/>
                    <a:pt x="171569" y="55424"/>
                  </a:cubicBezTo>
                  <a:cubicBezTo>
                    <a:pt x="172093" y="55435"/>
                    <a:pt x="172105" y="55447"/>
                    <a:pt x="172117" y="56007"/>
                  </a:cubicBezTo>
                  <a:cubicBezTo>
                    <a:pt x="172129" y="56197"/>
                    <a:pt x="172117" y="56388"/>
                    <a:pt x="172117" y="56578"/>
                  </a:cubicBezTo>
                  <a:cubicBezTo>
                    <a:pt x="172117" y="59924"/>
                    <a:pt x="172117" y="63282"/>
                    <a:pt x="172129" y="66639"/>
                  </a:cubicBezTo>
                  <a:cubicBezTo>
                    <a:pt x="172129" y="66996"/>
                    <a:pt x="172117" y="67354"/>
                    <a:pt x="172224" y="67699"/>
                  </a:cubicBezTo>
                  <a:cubicBezTo>
                    <a:pt x="172296" y="67901"/>
                    <a:pt x="172260" y="68128"/>
                    <a:pt x="172260" y="68342"/>
                  </a:cubicBezTo>
                  <a:cubicBezTo>
                    <a:pt x="172260" y="70937"/>
                    <a:pt x="172260" y="73521"/>
                    <a:pt x="172272" y="76117"/>
                  </a:cubicBezTo>
                  <a:cubicBezTo>
                    <a:pt x="172272" y="76933"/>
                    <a:pt x="172299" y="76987"/>
                    <a:pt x="171683" y="76987"/>
                  </a:cubicBezTo>
                  <a:cubicBezTo>
                    <a:pt x="171589" y="76987"/>
                    <a:pt x="171481" y="76986"/>
                    <a:pt x="171355" y="76986"/>
                  </a:cubicBezTo>
                  <a:lnTo>
                    <a:pt x="149293" y="76986"/>
                  </a:lnTo>
                  <a:cubicBezTo>
                    <a:pt x="149102" y="76986"/>
                    <a:pt x="148912" y="76986"/>
                    <a:pt x="148721" y="76974"/>
                  </a:cubicBezTo>
                  <a:cubicBezTo>
                    <a:pt x="148507" y="76962"/>
                    <a:pt x="148424" y="76879"/>
                    <a:pt x="148424" y="76652"/>
                  </a:cubicBezTo>
                  <a:cubicBezTo>
                    <a:pt x="148400" y="76331"/>
                    <a:pt x="148412" y="75998"/>
                    <a:pt x="148412" y="75664"/>
                  </a:cubicBezTo>
                  <a:cubicBezTo>
                    <a:pt x="148400" y="75355"/>
                    <a:pt x="148400" y="75045"/>
                    <a:pt x="148316" y="74747"/>
                  </a:cubicBezTo>
                  <a:cubicBezTo>
                    <a:pt x="148245" y="74521"/>
                    <a:pt x="148269" y="74271"/>
                    <a:pt x="148269" y="74033"/>
                  </a:cubicBezTo>
                  <a:cubicBezTo>
                    <a:pt x="148269" y="72438"/>
                    <a:pt x="148269" y="70842"/>
                    <a:pt x="148269" y="69247"/>
                  </a:cubicBezTo>
                  <a:cubicBezTo>
                    <a:pt x="148269" y="68937"/>
                    <a:pt x="148269" y="68640"/>
                    <a:pt x="148173" y="68330"/>
                  </a:cubicBezTo>
                  <a:cubicBezTo>
                    <a:pt x="148114" y="68116"/>
                    <a:pt x="148126" y="67866"/>
                    <a:pt x="148126" y="67627"/>
                  </a:cubicBezTo>
                  <a:cubicBezTo>
                    <a:pt x="148126" y="66199"/>
                    <a:pt x="148126" y="64770"/>
                    <a:pt x="148126" y="63341"/>
                  </a:cubicBezTo>
                  <a:cubicBezTo>
                    <a:pt x="148126" y="63055"/>
                    <a:pt x="148126" y="62782"/>
                    <a:pt x="148043" y="62496"/>
                  </a:cubicBezTo>
                  <a:cubicBezTo>
                    <a:pt x="147983" y="62317"/>
                    <a:pt x="147983" y="62115"/>
                    <a:pt x="147983" y="61936"/>
                  </a:cubicBezTo>
                  <a:cubicBezTo>
                    <a:pt x="147983" y="61436"/>
                    <a:pt x="147983" y="60936"/>
                    <a:pt x="147983" y="60436"/>
                  </a:cubicBezTo>
                  <a:cubicBezTo>
                    <a:pt x="147983" y="60174"/>
                    <a:pt x="147983" y="59912"/>
                    <a:pt x="147900" y="59662"/>
                  </a:cubicBezTo>
                  <a:cubicBezTo>
                    <a:pt x="147792" y="59388"/>
                    <a:pt x="147852" y="59091"/>
                    <a:pt x="147840" y="58805"/>
                  </a:cubicBezTo>
                  <a:cubicBezTo>
                    <a:pt x="147816" y="58222"/>
                    <a:pt x="147804" y="57626"/>
                    <a:pt x="147733" y="57031"/>
                  </a:cubicBezTo>
                  <a:cubicBezTo>
                    <a:pt x="147662" y="56448"/>
                    <a:pt x="147531" y="55864"/>
                    <a:pt x="147554" y="55269"/>
                  </a:cubicBezTo>
                  <a:cubicBezTo>
                    <a:pt x="147566" y="54924"/>
                    <a:pt x="147626" y="54864"/>
                    <a:pt x="147983" y="54852"/>
                  </a:cubicBezTo>
                  <a:close/>
                  <a:moveTo>
                    <a:pt x="124877" y="53705"/>
                  </a:moveTo>
                  <a:cubicBezTo>
                    <a:pt x="125136" y="53705"/>
                    <a:pt x="125393" y="53724"/>
                    <a:pt x="125647" y="53804"/>
                  </a:cubicBezTo>
                  <a:cubicBezTo>
                    <a:pt x="125825" y="53852"/>
                    <a:pt x="126028" y="53840"/>
                    <a:pt x="126218" y="53852"/>
                  </a:cubicBezTo>
                  <a:lnTo>
                    <a:pt x="127635" y="53852"/>
                  </a:lnTo>
                  <a:cubicBezTo>
                    <a:pt x="128111" y="53864"/>
                    <a:pt x="128588" y="53828"/>
                    <a:pt x="129052" y="53971"/>
                  </a:cubicBezTo>
                  <a:cubicBezTo>
                    <a:pt x="129144" y="53998"/>
                    <a:pt x="129241" y="54005"/>
                    <a:pt x="129339" y="54005"/>
                  </a:cubicBezTo>
                  <a:cubicBezTo>
                    <a:pt x="129458" y="54005"/>
                    <a:pt x="129578" y="53995"/>
                    <a:pt x="129695" y="53995"/>
                  </a:cubicBezTo>
                  <a:cubicBezTo>
                    <a:pt x="130028" y="54007"/>
                    <a:pt x="130350" y="53995"/>
                    <a:pt x="130683" y="54090"/>
                  </a:cubicBezTo>
                  <a:cubicBezTo>
                    <a:pt x="130803" y="54130"/>
                    <a:pt x="130934" y="54136"/>
                    <a:pt x="131068" y="54136"/>
                  </a:cubicBezTo>
                  <a:cubicBezTo>
                    <a:pt x="131132" y="54136"/>
                    <a:pt x="131196" y="54135"/>
                    <a:pt x="131260" y="54135"/>
                  </a:cubicBezTo>
                  <a:cubicBezTo>
                    <a:pt x="131302" y="54135"/>
                    <a:pt x="131344" y="54136"/>
                    <a:pt x="131386" y="54138"/>
                  </a:cubicBezTo>
                  <a:cubicBezTo>
                    <a:pt x="131957" y="54162"/>
                    <a:pt x="132529" y="54102"/>
                    <a:pt x="133088" y="54257"/>
                  </a:cubicBezTo>
                  <a:cubicBezTo>
                    <a:pt x="133211" y="54287"/>
                    <a:pt x="133342" y="54296"/>
                    <a:pt x="133476" y="54296"/>
                  </a:cubicBezTo>
                  <a:cubicBezTo>
                    <a:pt x="133655" y="54296"/>
                    <a:pt x="133840" y="54281"/>
                    <a:pt x="134017" y="54281"/>
                  </a:cubicBezTo>
                  <a:cubicBezTo>
                    <a:pt x="134386" y="54292"/>
                    <a:pt x="134767" y="54257"/>
                    <a:pt x="135148" y="54388"/>
                  </a:cubicBezTo>
                  <a:cubicBezTo>
                    <a:pt x="135231" y="54418"/>
                    <a:pt x="135324" y="54423"/>
                    <a:pt x="135419" y="54423"/>
                  </a:cubicBezTo>
                  <a:cubicBezTo>
                    <a:pt x="135482" y="54423"/>
                    <a:pt x="135547" y="54421"/>
                    <a:pt x="135612" y="54421"/>
                  </a:cubicBezTo>
                  <a:cubicBezTo>
                    <a:pt x="135644" y="54421"/>
                    <a:pt x="135676" y="54421"/>
                    <a:pt x="135708" y="54423"/>
                  </a:cubicBezTo>
                  <a:cubicBezTo>
                    <a:pt x="135831" y="54428"/>
                    <a:pt x="135954" y="54429"/>
                    <a:pt x="136076" y="54429"/>
                  </a:cubicBezTo>
                  <a:cubicBezTo>
                    <a:pt x="136210" y="54429"/>
                    <a:pt x="136344" y="54428"/>
                    <a:pt x="136477" y="54428"/>
                  </a:cubicBezTo>
                  <a:cubicBezTo>
                    <a:pt x="136883" y="54428"/>
                    <a:pt x="137287" y="54440"/>
                    <a:pt x="137696" y="54543"/>
                  </a:cubicBezTo>
                  <a:cubicBezTo>
                    <a:pt x="137814" y="54574"/>
                    <a:pt x="137939" y="54584"/>
                    <a:pt x="138066" y="54584"/>
                  </a:cubicBezTo>
                  <a:cubicBezTo>
                    <a:pt x="138247" y="54584"/>
                    <a:pt x="138434" y="54565"/>
                    <a:pt x="138615" y="54565"/>
                  </a:cubicBezTo>
                  <a:cubicBezTo>
                    <a:pt x="138642" y="54565"/>
                    <a:pt x="138669" y="54565"/>
                    <a:pt x="138696" y="54566"/>
                  </a:cubicBezTo>
                  <a:cubicBezTo>
                    <a:pt x="138759" y="54568"/>
                    <a:pt x="138822" y="54569"/>
                    <a:pt x="138886" y="54569"/>
                  </a:cubicBezTo>
                  <a:cubicBezTo>
                    <a:pt x="138970" y="54569"/>
                    <a:pt x="139055" y="54568"/>
                    <a:pt x="139140" y="54568"/>
                  </a:cubicBezTo>
                  <a:cubicBezTo>
                    <a:pt x="139437" y="54568"/>
                    <a:pt x="139736" y="54578"/>
                    <a:pt x="140030" y="54673"/>
                  </a:cubicBezTo>
                  <a:cubicBezTo>
                    <a:pt x="140129" y="54707"/>
                    <a:pt x="140235" y="54714"/>
                    <a:pt x="140343" y="54714"/>
                  </a:cubicBezTo>
                  <a:cubicBezTo>
                    <a:pt x="140429" y="54714"/>
                    <a:pt x="140516" y="54709"/>
                    <a:pt x="140601" y="54709"/>
                  </a:cubicBezTo>
                  <a:lnTo>
                    <a:pt x="143530" y="54709"/>
                  </a:lnTo>
                  <a:cubicBezTo>
                    <a:pt x="143638" y="54709"/>
                    <a:pt x="143745" y="54708"/>
                    <a:pt x="143852" y="54708"/>
                  </a:cubicBezTo>
                  <a:cubicBezTo>
                    <a:pt x="144145" y="54708"/>
                    <a:pt x="144436" y="54720"/>
                    <a:pt x="144733" y="54816"/>
                  </a:cubicBezTo>
                  <a:cubicBezTo>
                    <a:pt x="144816" y="54846"/>
                    <a:pt x="144908" y="54852"/>
                    <a:pt x="145003" y="54852"/>
                  </a:cubicBezTo>
                  <a:cubicBezTo>
                    <a:pt x="145067" y="54852"/>
                    <a:pt x="145132" y="54849"/>
                    <a:pt x="145196" y="54849"/>
                  </a:cubicBezTo>
                  <a:cubicBezTo>
                    <a:pt x="145228" y="54849"/>
                    <a:pt x="145260" y="54850"/>
                    <a:pt x="145292" y="54852"/>
                  </a:cubicBezTo>
                  <a:cubicBezTo>
                    <a:pt x="145697" y="54852"/>
                    <a:pt x="146102" y="54852"/>
                    <a:pt x="146507" y="54864"/>
                  </a:cubicBezTo>
                  <a:cubicBezTo>
                    <a:pt x="146733" y="54864"/>
                    <a:pt x="146828" y="54947"/>
                    <a:pt x="146828" y="55162"/>
                  </a:cubicBezTo>
                  <a:cubicBezTo>
                    <a:pt x="146816" y="55805"/>
                    <a:pt x="147066" y="56424"/>
                    <a:pt x="146983" y="57067"/>
                  </a:cubicBezTo>
                  <a:cubicBezTo>
                    <a:pt x="147185" y="57912"/>
                    <a:pt x="147030" y="58781"/>
                    <a:pt x="147150" y="59615"/>
                  </a:cubicBezTo>
                  <a:cubicBezTo>
                    <a:pt x="147316" y="60710"/>
                    <a:pt x="147233" y="61793"/>
                    <a:pt x="147269" y="62889"/>
                  </a:cubicBezTo>
                  <a:cubicBezTo>
                    <a:pt x="147281" y="63032"/>
                    <a:pt x="147245" y="63175"/>
                    <a:pt x="147292" y="63306"/>
                  </a:cubicBezTo>
                  <a:cubicBezTo>
                    <a:pt x="147471" y="63889"/>
                    <a:pt x="147411" y="64484"/>
                    <a:pt x="147411" y="65080"/>
                  </a:cubicBezTo>
                  <a:cubicBezTo>
                    <a:pt x="147423" y="65984"/>
                    <a:pt x="147411" y="66889"/>
                    <a:pt x="147423" y="67794"/>
                  </a:cubicBezTo>
                  <a:cubicBezTo>
                    <a:pt x="147423" y="68318"/>
                    <a:pt x="147376" y="68842"/>
                    <a:pt x="147531" y="69354"/>
                  </a:cubicBezTo>
                  <a:cubicBezTo>
                    <a:pt x="147590" y="69521"/>
                    <a:pt x="147554" y="69723"/>
                    <a:pt x="147554" y="69913"/>
                  </a:cubicBezTo>
                  <a:cubicBezTo>
                    <a:pt x="147554" y="71390"/>
                    <a:pt x="147554" y="72866"/>
                    <a:pt x="147566" y="74343"/>
                  </a:cubicBezTo>
                  <a:cubicBezTo>
                    <a:pt x="147566" y="74700"/>
                    <a:pt x="147590" y="75045"/>
                    <a:pt x="147650" y="75402"/>
                  </a:cubicBezTo>
                  <a:cubicBezTo>
                    <a:pt x="147733" y="75843"/>
                    <a:pt x="147685" y="76307"/>
                    <a:pt x="147673" y="76748"/>
                  </a:cubicBezTo>
                  <a:cubicBezTo>
                    <a:pt x="147673" y="76891"/>
                    <a:pt x="147566" y="76962"/>
                    <a:pt x="147435" y="76974"/>
                  </a:cubicBezTo>
                  <a:cubicBezTo>
                    <a:pt x="147221" y="76986"/>
                    <a:pt x="147007" y="76986"/>
                    <a:pt x="146792" y="76986"/>
                  </a:cubicBezTo>
                  <a:lnTo>
                    <a:pt x="136160" y="76986"/>
                  </a:lnTo>
                  <a:lnTo>
                    <a:pt x="136160" y="76998"/>
                  </a:lnTo>
                  <a:lnTo>
                    <a:pt x="125587" y="76998"/>
                  </a:lnTo>
                  <a:cubicBezTo>
                    <a:pt x="125266" y="76998"/>
                    <a:pt x="124932" y="76998"/>
                    <a:pt x="124599" y="77081"/>
                  </a:cubicBezTo>
                  <a:cubicBezTo>
                    <a:pt x="124520" y="77104"/>
                    <a:pt x="124447" y="77116"/>
                    <a:pt x="124381" y="77116"/>
                  </a:cubicBezTo>
                  <a:cubicBezTo>
                    <a:pt x="124077" y="77116"/>
                    <a:pt x="123918" y="76879"/>
                    <a:pt x="124016" y="76498"/>
                  </a:cubicBezTo>
                  <a:cubicBezTo>
                    <a:pt x="124135" y="76021"/>
                    <a:pt x="124123" y="75557"/>
                    <a:pt x="124123" y="75081"/>
                  </a:cubicBezTo>
                  <a:cubicBezTo>
                    <a:pt x="124123" y="74771"/>
                    <a:pt x="124099" y="74474"/>
                    <a:pt x="124040" y="74164"/>
                  </a:cubicBezTo>
                  <a:cubicBezTo>
                    <a:pt x="123944" y="73747"/>
                    <a:pt x="123944" y="73319"/>
                    <a:pt x="124040" y="72890"/>
                  </a:cubicBezTo>
                  <a:cubicBezTo>
                    <a:pt x="124159" y="72402"/>
                    <a:pt x="124194" y="71902"/>
                    <a:pt x="124051" y="71414"/>
                  </a:cubicBezTo>
                  <a:cubicBezTo>
                    <a:pt x="123944" y="71092"/>
                    <a:pt x="124159" y="70818"/>
                    <a:pt x="124135" y="70509"/>
                  </a:cubicBezTo>
                  <a:cubicBezTo>
                    <a:pt x="124111" y="70235"/>
                    <a:pt x="123920" y="69973"/>
                    <a:pt x="124063" y="69675"/>
                  </a:cubicBezTo>
                  <a:cubicBezTo>
                    <a:pt x="124159" y="69473"/>
                    <a:pt x="124159" y="69247"/>
                    <a:pt x="124099" y="69044"/>
                  </a:cubicBezTo>
                  <a:cubicBezTo>
                    <a:pt x="124040" y="68806"/>
                    <a:pt x="124051" y="68580"/>
                    <a:pt x="124111" y="68354"/>
                  </a:cubicBezTo>
                  <a:cubicBezTo>
                    <a:pt x="124135" y="68235"/>
                    <a:pt x="124135" y="68104"/>
                    <a:pt x="124099" y="67997"/>
                  </a:cubicBezTo>
                  <a:cubicBezTo>
                    <a:pt x="123956" y="67627"/>
                    <a:pt x="123992" y="67246"/>
                    <a:pt x="123992" y="66865"/>
                  </a:cubicBezTo>
                  <a:cubicBezTo>
                    <a:pt x="123992" y="64544"/>
                    <a:pt x="123992" y="62210"/>
                    <a:pt x="123980" y="59877"/>
                  </a:cubicBezTo>
                  <a:cubicBezTo>
                    <a:pt x="123980" y="59543"/>
                    <a:pt x="124004" y="59210"/>
                    <a:pt x="123885" y="58888"/>
                  </a:cubicBezTo>
                  <a:cubicBezTo>
                    <a:pt x="123837" y="58734"/>
                    <a:pt x="123849" y="58555"/>
                    <a:pt x="123849" y="58388"/>
                  </a:cubicBezTo>
                  <a:lnTo>
                    <a:pt x="123849" y="54328"/>
                  </a:lnTo>
                  <a:cubicBezTo>
                    <a:pt x="123849" y="54233"/>
                    <a:pt x="123849" y="54138"/>
                    <a:pt x="123861" y="54042"/>
                  </a:cubicBezTo>
                  <a:cubicBezTo>
                    <a:pt x="123873" y="53816"/>
                    <a:pt x="123944" y="53721"/>
                    <a:pt x="124159" y="53721"/>
                  </a:cubicBezTo>
                  <a:cubicBezTo>
                    <a:pt x="124399" y="53721"/>
                    <a:pt x="124639" y="53705"/>
                    <a:pt x="124877" y="53705"/>
                  </a:cubicBezTo>
                  <a:close/>
                  <a:moveTo>
                    <a:pt x="176538" y="55422"/>
                  </a:moveTo>
                  <a:cubicBezTo>
                    <a:pt x="176611" y="55422"/>
                    <a:pt x="176684" y="55426"/>
                    <a:pt x="176748" y="55447"/>
                  </a:cubicBezTo>
                  <a:cubicBezTo>
                    <a:pt x="177070" y="55555"/>
                    <a:pt x="177396" y="55576"/>
                    <a:pt x="177721" y="55576"/>
                  </a:cubicBezTo>
                  <a:cubicBezTo>
                    <a:pt x="177937" y="55576"/>
                    <a:pt x="178153" y="55566"/>
                    <a:pt x="178368" y="55566"/>
                  </a:cubicBezTo>
                  <a:lnTo>
                    <a:pt x="190072" y="55566"/>
                  </a:lnTo>
                  <a:cubicBezTo>
                    <a:pt x="190189" y="55566"/>
                    <a:pt x="190307" y="55562"/>
                    <a:pt x="190424" y="55562"/>
                  </a:cubicBezTo>
                  <a:cubicBezTo>
                    <a:pt x="190639" y="55562"/>
                    <a:pt x="190852" y="55577"/>
                    <a:pt x="191060" y="55662"/>
                  </a:cubicBezTo>
                  <a:cubicBezTo>
                    <a:pt x="191117" y="55688"/>
                    <a:pt x="191175" y="55698"/>
                    <a:pt x="191235" y="55698"/>
                  </a:cubicBezTo>
                  <a:cubicBezTo>
                    <a:pt x="191337" y="55698"/>
                    <a:pt x="191443" y="55668"/>
                    <a:pt x="191548" y="55638"/>
                  </a:cubicBezTo>
                  <a:cubicBezTo>
                    <a:pt x="191737" y="55583"/>
                    <a:pt x="191930" y="55553"/>
                    <a:pt x="192122" y="55553"/>
                  </a:cubicBezTo>
                  <a:cubicBezTo>
                    <a:pt x="192305" y="55553"/>
                    <a:pt x="192487" y="55580"/>
                    <a:pt x="192667" y="55638"/>
                  </a:cubicBezTo>
                  <a:cubicBezTo>
                    <a:pt x="192905" y="55709"/>
                    <a:pt x="193143" y="55709"/>
                    <a:pt x="193382" y="55709"/>
                  </a:cubicBezTo>
                  <a:cubicBezTo>
                    <a:pt x="193885" y="55709"/>
                    <a:pt x="194388" y="55717"/>
                    <a:pt x="194890" y="55717"/>
                  </a:cubicBezTo>
                  <a:cubicBezTo>
                    <a:pt x="195266" y="55717"/>
                    <a:pt x="195640" y="55713"/>
                    <a:pt x="196013" y="55697"/>
                  </a:cubicBezTo>
                  <a:cubicBezTo>
                    <a:pt x="196038" y="55697"/>
                    <a:pt x="196063" y="55697"/>
                    <a:pt x="196088" y="55697"/>
                  </a:cubicBezTo>
                  <a:cubicBezTo>
                    <a:pt x="196643" y="55697"/>
                    <a:pt x="197169" y="55819"/>
                    <a:pt x="197715" y="55864"/>
                  </a:cubicBezTo>
                  <a:cubicBezTo>
                    <a:pt x="197846" y="55876"/>
                    <a:pt x="197942" y="55959"/>
                    <a:pt x="197954" y="56090"/>
                  </a:cubicBezTo>
                  <a:cubicBezTo>
                    <a:pt x="197965" y="56257"/>
                    <a:pt x="197965" y="56424"/>
                    <a:pt x="197965" y="56590"/>
                  </a:cubicBezTo>
                  <a:cubicBezTo>
                    <a:pt x="197965" y="63198"/>
                    <a:pt x="197965" y="69806"/>
                    <a:pt x="197965" y="76426"/>
                  </a:cubicBezTo>
                  <a:lnTo>
                    <a:pt x="197965" y="76569"/>
                  </a:lnTo>
                  <a:cubicBezTo>
                    <a:pt x="197954" y="77105"/>
                    <a:pt x="197942" y="77129"/>
                    <a:pt x="197394" y="77129"/>
                  </a:cubicBezTo>
                  <a:lnTo>
                    <a:pt x="175129" y="77129"/>
                  </a:lnTo>
                  <a:cubicBezTo>
                    <a:pt x="174796" y="77129"/>
                    <a:pt x="174474" y="77117"/>
                    <a:pt x="174141" y="77033"/>
                  </a:cubicBezTo>
                  <a:cubicBezTo>
                    <a:pt x="173968" y="76993"/>
                    <a:pt x="173784" y="76987"/>
                    <a:pt x="173597" y="76987"/>
                  </a:cubicBezTo>
                  <a:cubicBezTo>
                    <a:pt x="173507" y="76987"/>
                    <a:pt x="173418" y="76988"/>
                    <a:pt x="173328" y="76988"/>
                  </a:cubicBezTo>
                  <a:cubicBezTo>
                    <a:pt x="173269" y="76988"/>
                    <a:pt x="173211" y="76988"/>
                    <a:pt x="173153" y="76986"/>
                  </a:cubicBezTo>
                  <a:cubicBezTo>
                    <a:pt x="172938" y="76974"/>
                    <a:pt x="172855" y="76891"/>
                    <a:pt x="172843" y="76676"/>
                  </a:cubicBezTo>
                  <a:cubicBezTo>
                    <a:pt x="172831" y="76462"/>
                    <a:pt x="172831" y="76248"/>
                    <a:pt x="172831" y="76033"/>
                  </a:cubicBezTo>
                  <a:cubicBezTo>
                    <a:pt x="172831" y="72580"/>
                    <a:pt x="172831" y="69140"/>
                    <a:pt x="172819" y="65687"/>
                  </a:cubicBezTo>
                  <a:cubicBezTo>
                    <a:pt x="172819" y="65377"/>
                    <a:pt x="172843" y="65068"/>
                    <a:pt x="172736" y="64770"/>
                  </a:cubicBezTo>
                  <a:cubicBezTo>
                    <a:pt x="172677" y="64591"/>
                    <a:pt x="172688" y="64389"/>
                    <a:pt x="172688" y="64198"/>
                  </a:cubicBezTo>
                  <a:cubicBezTo>
                    <a:pt x="172688" y="61496"/>
                    <a:pt x="172688" y="58781"/>
                    <a:pt x="172688" y="56067"/>
                  </a:cubicBezTo>
                  <a:cubicBezTo>
                    <a:pt x="172688" y="55435"/>
                    <a:pt x="172700" y="55424"/>
                    <a:pt x="173319" y="55424"/>
                  </a:cubicBezTo>
                  <a:lnTo>
                    <a:pt x="176391" y="55424"/>
                  </a:lnTo>
                  <a:cubicBezTo>
                    <a:pt x="176439" y="55424"/>
                    <a:pt x="176488" y="55422"/>
                    <a:pt x="176538" y="55422"/>
                  </a:cubicBezTo>
                  <a:close/>
                  <a:moveTo>
                    <a:pt x="118982" y="53541"/>
                  </a:moveTo>
                  <a:cubicBezTo>
                    <a:pt x="119142" y="53541"/>
                    <a:pt x="119302" y="53565"/>
                    <a:pt x="119456" y="53614"/>
                  </a:cubicBezTo>
                  <a:cubicBezTo>
                    <a:pt x="119789" y="53709"/>
                    <a:pt x="120110" y="53697"/>
                    <a:pt x="120444" y="53709"/>
                  </a:cubicBezTo>
                  <a:cubicBezTo>
                    <a:pt x="120952" y="53709"/>
                    <a:pt x="121460" y="53704"/>
                    <a:pt x="121968" y="53704"/>
                  </a:cubicBezTo>
                  <a:cubicBezTo>
                    <a:pt x="122222" y="53704"/>
                    <a:pt x="122476" y="53705"/>
                    <a:pt x="122730" y="53709"/>
                  </a:cubicBezTo>
                  <a:cubicBezTo>
                    <a:pt x="123039" y="53721"/>
                    <a:pt x="123051" y="53757"/>
                    <a:pt x="123182" y="54066"/>
                  </a:cubicBezTo>
                  <a:cubicBezTo>
                    <a:pt x="123278" y="54316"/>
                    <a:pt x="123278" y="54578"/>
                    <a:pt x="123278" y="54828"/>
                  </a:cubicBezTo>
                  <a:lnTo>
                    <a:pt x="123278" y="59615"/>
                  </a:lnTo>
                  <a:cubicBezTo>
                    <a:pt x="123278" y="61091"/>
                    <a:pt x="123278" y="62555"/>
                    <a:pt x="123278" y="64032"/>
                  </a:cubicBezTo>
                  <a:cubicBezTo>
                    <a:pt x="123278" y="64460"/>
                    <a:pt x="123242" y="64889"/>
                    <a:pt x="123385" y="65306"/>
                  </a:cubicBezTo>
                  <a:cubicBezTo>
                    <a:pt x="123444" y="65461"/>
                    <a:pt x="123408" y="65639"/>
                    <a:pt x="123408" y="65806"/>
                  </a:cubicBezTo>
                  <a:cubicBezTo>
                    <a:pt x="123420" y="69318"/>
                    <a:pt x="123420" y="72842"/>
                    <a:pt x="123420" y="76367"/>
                  </a:cubicBezTo>
                  <a:cubicBezTo>
                    <a:pt x="123420" y="76510"/>
                    <a:pt x="123420" y="76652"/>
                    <a:pt x="123408" y="76795"/>
                  </a:cubicBezTo>
                  <a:cubicBezTo>
                    <a:pt x="123397" y="77021"/>
                    <a:pt x="123313" y="77105"/>
                    <a:pt x="123111" y="77117"/>
                  </a:cubicBezTo>
                  <a:cubicBezTo>
                    <a:pt x="122944" y="77129"/>
                    <a:pt x="122777" y="77129"/>
                    <a:pt x="122611" y="77129"/>
                  </a:cubicBezTo>
                  <a:lnTo>
                    <a:pt x="115908" y="77129"/>
                  </a:lnTo>
                  <a:cubicBezTo>
                    <a:pt x="115622" y="77129"/>
                    <a:pt x="115336" y="77129"/>
                    <a:pt x="115050" y="77045"/>
                  </a:cubicBezTo>
                  <a:cubicBezTo>
                    <a:pt x="114931" y="77003"/>
                    <a:pt x="114794" y="76997"/>
                    <a:pt x="114656" y="76997"/>
                  </a:cubicBezTo>
                  <a:cubicBezTo>
                    <a:pt x="114601" y="76997"/>
                    <a:pt x="114545" y="76998"/>
                    <a:pt x="114491" y="76998"/>
                  </a:cubicBezTo>
                  <a:cubicBezTo>
                    <a:pt x="112109" y="76986"/>
                    <a:pt x="109728" y="76986"/>
                    <a:pt x="107359" y="76986"/>
                  </a:cubicBezTo>
                  <a:cubicBezTo>
                    <a:pt x="107287" y="76986"/>
                    <a:pt x="107213" y="76980"/>
                    <a:pt x="107140" y="76980"/>
                  </a:cubicBezTo>
                  <a:cubicBezTo>
                    <a:pt x="107067" y="76980"/>
                    <a:pt x="106996" y="76986"/>
                    <a:pt x="106930" y="77010"/>
                  </a:cubicBezTo>
                  <a:cubicBezTo>
                    <a:pt x="106620" y="77116"/>
                    <a:pt x="106304" y="77135"/>
                    <a:pt x="105987" y="77135"/>
                  </a:cubicBezTo>
                  <a:cubicBezTo>
                    <a:pt x="105806" y="77135"/>
                    <a:pt x="105624" y="77129"/>
                    <a:pt x="105442" y="77129"/>
                  </a:cubicBezTo>
                  <a:lnTo>
                    <a:pt x="99667" y="77129"/>
                  </a:lnTo>
                  <a:cubicBezTo>
                    <a:pt x="99556" y="77129"/>
                    <a:pt x="99445" y="77134"/>
                    <a:pt x="99334" y="77134"/>
                  </a:cubicBezTo>
                  <a:cubicBezTo>
                    <a:pt x="99278" y="77134"/>
                    <a:pt x="99223" y="77133"/>
                    <a:pt x="99167" y="77129"/>
                  </a:cubicBezTo>
                  <a:cubicBezTo>
                    <a:pt x="98786" y="77117"/>
                    <a:pt x="98774" y="77105"/>
                    <a:pt x="98810" y="76724"/>
                  </a:cubicBezTo>
                  <a:cubicBezTo>
                    <a:pt x="98834" y="76533"/>
                    <a:pt x="98846" y="76343"/>
                    <a:pt x="98846" y="76152"/>
                  </a:cubicBezTo>
                  <a:lnTo>
                    <a:pt x="98846" y="69735"/>
                  </a:lnTo>
                  <a:cubicBezTo>
                    <a:pt x="98846" y="69449"/>
                    <a:pt x="98846" y="69163"/>
                    <a:pt x="98751" y="68890"/>
                  </a:cubicBezTo>
                  <a:cubicBezTo>
                    <a:pt x="98703" y="68711"/>
                    <a:pt x="98715" y="68509"/>
                    <a:pt x="98715" y="68318"/>
                  </a:cubicBezTo>
                  <a:cubicBezTo>
                    <a:pt x="98715" y="67306"/>
                    <a:pt x="98715" y="66282"/>
                    <a:pt x="98715" y="65258"/>
                  </a:cubicBezTo>
                  <a:cubicBezTo>
                    <a:pt x="98715" y="64996"/>
                    <a:pt x="98727" y="64734"/>
                    <a:pt x="98798" y="64484"/>
                  </a:cubicBezTo>
                  <a:cubicBezTo>
                    <a:pt x="98858" y="64258"/>
                    <a:pt x="98846" y="64008"/>
                    <a:pt x="98846" y="63770"/>
                  </a:cubicBezTo>
                  <a:cubicBezTo>
                    <a:pt x="98846" y="61198"/>
                    <a:pt x="98846" y="58638"/>
                    <a:pt x="98858" y="56067"/>
                  </a:cubicBezTo>
                  <a:cubicBezTo>
                    <a:pt x="98858" y="55709"/>
                    <a:pt x="98822" y="55352"/>
                    <a:pt x="98953" y="55007"/>
                  </a:cubicBezTo>
                  <a:cubicBezTo>
                    <a:pt x="99013" y="54876"/>
                    <a:pt x="98989" y="54721"/>
                    <a:pt x="98989" y="54578"/>
                  </a:cubicBezTo>
                  <a:cubicBezTo>
                    <a:pt x="99001" y="54412"/>
                    <a:pt x="98989" y="54245"/>
                    <a:pt x="98989" y="54078"/>
                  </a:cubicBezTo>
                  <a:cubicBezTo>
                    <a:pt x="99013" y="53614"/>
                    <a:pt x="99036" y="53578"/>
                    <a:pt x="99548" y="53566"/>
                  </a:cubicBezTo>
                  <a:lnTo>
                    <a:pt x="109252" y="53566"/>
                  </a:lnTo>
                  <a:cubicBezTo>
                    <a:pt x="109538" y="53566"/>
                    <a:pt x="109812" y="53566"/>
                    <a:pt x="110097" y="53661"/>
                  </a:cubicBezTo>
                  <a:cubicBezTo>
                    <a:pt x="110197" y="53695"/>
                    <a:pt x="110303" y="53702"/>
                    <a:pt x="110409" y="53702"/>
                  </a:cubicBezTo>
                  <a:cubicBezTo>
                    <a:pt x="110493" y="53702"/>
                    <a:pt x="110578" y="53697"/>
                    <a:pt x="110657" y="53697"/>
                  </a:cubicBezTo>
                  <a:cubicBezTo>
                    <a:pt x="110986" y="53700"/>
                    <a:pt x="111315" y="53701"/>
                    <a:pt x="111644" y="53701"/>
                  </a:cubicBezTo>
                  <a:cubicBezTo>
                    <a:pt x="112231" y="53701"/>
                    <a:pt x="112818" y="53698"/>
                    <a:pt x="113405" y="53698"/>
                  </a:cubicBezTo>
                  <a:cubicBezTo>
                    <a:pt x="113941" y="53698"/>
                    <a:pt x="114478" y="53700"/>
                    <a:pt x="115015" y="53709"/>
                  </a:cubicBezTo>
                  <a:cubicBezTo>
                    <a:pt x="115028" y="53709"/>
                    <a:pt x="115041" y="53710"/>
                    <a:pt x="115055" y="53710"/>
                  </a:cubicBezTo>
                  <a:cubicBezTo>
                    <a:pt x="115441" y="53710"/>
                    <a:pt x="115793" y="53562"/>
                    <a:pt x="116176" y="53562"/>
                  </a:cubicBezTo>
                  <a:cubicBezTo>
                    <a:pt x="116213" y="53562"/>
                    <a:pt x="116251" y="53563"/>
                    <a:pt x="116289" y="53566"/>
                  </a:cubicBezTo>
                  <a:cubicBezTo>
                    <a:pt x="116630" y="53597"/>
                    <a:pt x="116962" y="53718"/>
                    <a:pt x="117317" y="53718"/>
                  </a:cubicBezTo>
                  <a:cubicBezTo>
                    <a:pt x="117370" y="53718"/>
                    <a:pt x="117424" y="53715"/>
                    <a:pt x="117479" y="53709"/>
                  </a:cubicBezTo>
                  <a:cubicBezTo>
                    <a:pt x="117836" y="53673"/>
                    <a:pt x="118182" y="53721"/>
                    <a:pt x="118539" y="53602"/>
                  </a:cubicBezTo>
                  <a:cubicBezTo>
                    <a:pt x="118683" y="53562"/>
                    <a:pt x="118832" y="53541"/>
                    <a:pt x="118982" y="53541"/>
                  </a:cubicBezTo>
                  <a:close/>
                  <a:moveTo>
                    <a:pt x="205140" y="55844"/>
                  </a:moveTo>
                  <a:cubicBezTo>
                    <a:pt x="205192" y="55844"/>
                    <a:pt x="205242" y="55849"/>
                    <a:pt x="205288" y="55864"/>
                  </a:cubicBezTo>
                  <a:cubicBezTo>
                    <a:pt x="205644" y="55983"/>
                    <a:pt x="206004" y="56007"/>
                    <a:pt x="206366" y="56007"/>
                  </a:cubicBezTo>
                  <a:cubicBezTo>
                    <a:pt x="206621" y="56007"/>
                    <a:pt x="206877" y="55995"/>
                    <a:pt x="207133" y="55995"/>
                  </a:cubicBezTo>
                  <a:lnTo>
                    <a:pt x="218194" y="55995"/>
                  </a:lnTo>
                  <a:cubicBezTo>
                    <a:pt x="218408" y="55995"/>
                    <a:pt x="218623" y="55995"/>
                    <a:pt x="218837" y="56007"/>
                  </a:cubicBezTo>
                  <a:cubicBezTo>
                    <a:pt x="219004" y="56019"/>
                    <a:pt x="219087" y="56126"/>
                    <a:pt x="219099" y="56293"/>
                  </a:cubicBezTo>
                  <a:cubicBezTo>
                    <a:pt x="219111" y="56436"/>
                    <a:pt x="219111" y="56578"/>
                    <a:pt x="219111" y="56721"/>
                  </a:cubicBezTo>
                  <a:cubicBezTo>
                    <a:pt x="219111" y="61150"/>
                    <a:pt x="219111" y="65568"/>
                    <a:pt x="219111" y="69997"/>
                  </a:cubicBezTo>
                  <a:cubicBezTo>
                    <a:pt x="219099" y="70259"/>
                    <a:pt x="219099" y="70509"/>
                    <a:pt x="219028" y="70771"/>
                  </a:cubicBezTo>
                  <a:cubicBezTo>
                    <a:pt x="218968" y="70997"/>
                    <a:pt x="218968" y="71235"/>
                    <a:pt x="218968" y="71473"/>
                  </a:cubicBezTo>
                  <a:cubicBezTo>
                    <a:pt x="218956" y="72830"/>
                    <a:pt x="218968" y="74188"/>
                    <a:pt x="218956" y="75545"/>
                  </a:cubicBezTo>
                  <a:cubicBezTo>
                    <a:pt x="218956" y="76271"/>
                    <a:pt x="218956" y="76271"/>
                    <a:pt x="218194" y="76283"/>
                  </a:cubicBezTo>
                  <a:lnTo>
                    <a:pt x="216634" y="76283"/>
                  </a:lnTo>
                  <a:cubicBezTo>
                    <a:pt x="216525" y="76283"/>
                    <a:pt x="216416" y="76279"/>
                    <a:pt x="216307" y="76279"/>
                  </a:cubicBezTo>
                  <a:cubicBezTo>
                    <a:pt x="216108" y="76279"/>
                    <a:pt x="215910" y="76294"/>
                    <a:pt x="215718" y="76379"/>
                  </a:cubicBezTo>
                  <a:cubicBezTo>
                    <a:pt x="215670" y="76402"/>
                    <a:pt x="215622" y="76402"/>
                    <a:pt x="215575" y="76402"/>
                  </a:cubicBezTo>
                  <a:cubicBezTo>
                    <a:pt x="215521" y="76402"/>
                    <a:pt x="215467" y="76401"/>
                    <a:pt x="215413" y="76401"/>
                  </a:cubicBezTo>
                  <a:cubicBezTo>
                    <a:pt x="214635" y="76401"/>
                    <a:pt x="213867" y="76479"/>
                    <a:pt x="213098" y="76557"/>
                  </a:cubicBezTo>
                  <a:cubicBezTo>
                    <a:pt x="212598" y="76605"/>
                    <a:pt x="212098" y="76521"/>
                    <a:pt x="211610" y="76676"/>
                  </a:cubicBezTo>
                  <a:cubicBezTo>
                    <a:pt x="211529" y="76703"/>
                    <a:pt x="211443" y="76711"/>
                    <a:pt x="211355" y="76711"/>
                  </a:cubicBezTo>
                  <a:cubicBezTo>
                    <a:pt x="211250" y="76711"/>
                    <a:pt x="211142" y="76700"/>
                    <a:pt x="211038" y="76700"/>
                  </a:cubicBezTo>
                  <a:cubicBezTo>
                    <a:pt x="210693" y="76712"/>
                    <a:pt x="210336" y="76700"/>
                    <a:pt x="209979" y="76807"/>
                  </a:cubicBezTo>
                  <a:cubicBezTo>
                    <a:pt x="209848" y="76843"/>
                    <a:pt x="209708" y="76852"/>
                    <a:pt x="209565" y="76852"/>
                  </a:cubicBezTo>
                  <a:cubicBezTo>
                    <a:pt x="209422" y="76852"/>
                    <a:pt x="209276" y="76843"/>
                    <a:pt x="209133" y="76843"/>
                  </a:cubicBezTo>
                  <a:cubicBezTo>
                    <a:pt x="208681" y="76867"/>
                    <a:pt x="208229" y="76819"/>
                    <a:pt x="207788" y="76962"/>
                  </a:cubicBezTo>
                  <a:cubicBezTo>
                    <a:pt x="207712" y="76989"/>
                    <a:pt x="207629" y="76996"/>
                    <a:pt x="207543" y="76996"/>
                  </a:cubicBezTo>
                  <a:cubicBezTo>
                    <a:pt x="207440" y="76996"/>
                    <a:pt x="207332" y="76986"/>
                    <a:pt x="207228" y="76986"/>
                  </a:cubicBezTo>
                  <a:cubicBezTo>
                    <a:pt x="206824" y="76992"/>
                    <a:pt x="206419" y="76992"/>
                    <a:pt x="206014" y="76992"/>
                  </a:cubicBezTo>
                  <a:cubicBezTo>
                    <a:pt x="205609" y="76992"/>
                    <a:pt x="205204" y="76992"/>
                    <a:pt x="204800" y="76998"/>
                  </a:cubicBezTo>
                  <a:cubicBezTo>
                    <a:pt x="204581" y="76998"/>
                    <a:pt x="204361" y="76988"/>
                    <a:pt x="204143" y="76988"/>
                  </a:cubicBezTo>
                  <a:cubicBezTo>
                    <a:pt x="203816" y="76988"/>
                    <a:pt x="203490" y="77010"/>
                    <a:pt x="203168" y="77117"/>
                  </a:cubicBezTo>
                  <a:cubicBezTo>
                    <a:pt x="203123" y="77132"/>
                    <a:pt x="203072" y="77136"/>
                    <a:pt x="203020" y="77136"/>
                  </a:cubicBezTo>
                  <a:cubicBezTo>
                    <a:pt x="202951" y="77136"/>
                    <a:pt x="202879" y="77129"/>
                    <a:pt x="202811" y="77129"/>
                  </a:cubicBezTo>
                  <a:lnTo>
                    <a:pt x="199323" y="77129"/>
                  </a:lnTo>
                  <a:cubicBezTo>
                    <a:pt x="199180" y="77129"/>
                    <a:pt x="199037" y="77117"/>
                    <a:pt x="198894" y="77105"/>
                  </a:cubicBezTo>
                  <a:cubicBezTo>
                    <a:pt x="198787" y="77093"/>
                    <a:pt x="198716" y="77010"/>
                    <a:pt x="198704" y="76914"/>
                  </a:cubicBezTo>
                  <a:cubicBezTo>
                    <a:pt x="198692" y="76700"/>
                    <a:pt x="198680" y="76486"/>
                    <a:pt x="198680" y="76271"/>
                  </a:cubicBezTo>
                  <a:lnTo>
                    <a:pt x="198680" y="66996"/>
                  </a:lnTo>
                  <a:cubicBezTo>
                    <a:pt x="198680" y="63925"/>
                    <a:pt x="198680" y="60853"/>
                    <a:pt x="198680" y="57781"/>
                  </a:cubicBezTo>
                  <a:cubicBezTo>
                    <a:pt x="198680" y="57424"/>
                    <a:pt x="198716" y="57067"/>
                    <a:pt x="198573" y="56733"/>
                  </a:cubicBezTo>
                  <a:cubicBezTo>
                    <a:pt x="198549" y="56686"/>
                    <a:pt x="198549" y="56638"/>
                    <a:pt x="198549" y="56590"/>
                  </a:cubicBezTo>
                  <a:cubicBezTo>
                    <a:pt x="198516" y="55934"/>
                    <a:pt x="198543" y="55851"/>
                    <a:pt x="199074" y="55851"/>
                  </a:cubicBezTo>
                  <a:cubicBezTo>
                    <a:pt x="199121" y="55851"/>
                    <a:pt x="199172" y="55851"/>
                    <a:pt x="199227" y="55852"/>
                  </a:cubicBezTo>
                  <a:lnTo>
                    <a:pt x="204931" y="55852"/>
                  </a:lnTo>
                  <a:cubicBezTo>
                    <a:pt x="204999" y="55852"/>
                    <a:pt x="205071" y="55844"/>
                    <a:pt x="205140" y="55844"/>
                  </a:cubicBezTo>
                  <a:close/>
                  <a:moveTo>
                    <a:pt x="97852" y="53565"/>
                  </a:moveTo>
                  <a:cubicBezTo>
                    <a:pt x="98190" y="53565"/>
                    <a:pt x="98275" y="53662"/>
                    <a:pt x="98286" y="54054"/>
                  </a:cubicBezTo>
                  <a:cubicBezTo>
                    <a:pt x="98286" y="55054"/>
                    <a:pt x="98286" y="56055"/>
                    <a:pt x="98286" y="57055"/>
                  </a:cubicBezTo>
                  <a:cubicBezTo>
                    <a:pt x="98286" y="57126"/>
                    <a:pt x="98298" y="57210"/>
                    <a:pt x="98274" y="57269"/>
                  </a:cubicBezTo>
                  <a:cubicBezTo>
                    <a:pt x="98060" y="58019"/>
                    <a:pt x="98143" y="58781"/>
                    <a:pt x="98143" y="59543"/>
                  </a:cubicBezTo>
                  <a:cubicBezTo>
                    <a:pt x="98143" y="65091"/>
                    <a:pt x="98143" y="70628"/>
                    <a:pt x="98143" y="76176"/>
                  </a:cubicBezTo>
                  <a:cubicBezTo>
                    <a:pt x="98143" y="77086"/>
                    <a:pt x="98199" y="77142"/>
                    <a:pt x="97509" y="77142"/>
                  </a:cubicBezTo>
                  <a:cubicBezTo>
                    <a:pt x="97414" y="77142"/>
                    <a:pt x="97305" y="77141"/>
                    <a:pt x="97179" y="77141"/>
                  </a:cubicBezTo>
                  <a:lnTo>
                    <a:pt x="86821" y="77141"/>
                  </a:lnTo>
                  <a:cubicBezTo>
                    <a:pt x="86511" y="77141"/>
                    <a:pt x="86213" y="77141"/>
                    <a:pt x="85904" y="77224"/>
                  </a:cubicBezTo>
                  <a:cubicBezTo>
                    <a:pt x="85742" y="77266"/>
                    <a:pt x="85575" y="77272"/>
                    <a:pt x="85405" y="77272"/>
                  </a:cubicBezTo>
                  <a:cubicBezTo>
                    <a:pt x="85337" y="77272"/>
                    <a:pt x="85269" y="77272"/>
                    <a:pt x="85201" y="77272"/>
                  </a:cubicBezTo>
                  <a:cubicBezTo>
                    <a:pt x="83011" y="77272"/>
                    <a:pt x="80820" y="77272"/>
                    <a:pt x="78629" y="77283"/>
                  </a:cubicBezTo>
                  <a:cubicBezTo>
                    <a:pt x="78572" y="77283"/>
                    <a:pt x="78515" y="77283"/>
                    <a:pt x="78458" y="77283"/>
                  </a:cubicBezTo>
                  <a:cubicBezTo>
                    <a:pt x="78229" y="77283"/>
                    <a:pt x="78003" y="77291"/>
                    <a:pt x="77784" y="77367"/>
                  </a:cubicBezTo>
                  <a:cubicBezTo>
                    <a:pt x="77629" y="77414"/>
                    <a:pt x="77450" y="77414"/>
                    <a:pt x="77284" y="77414"/>
                  </a:cubicBezTo>
                  <a:cubicBezTo>
                    <a:pt x="76196" y="77414"/>
                    <a:pt x="75103" y="77420"/>
                    <a:pt x="74009" y="77420"/>
                  </a:cubicBezTo>
                  <a:cubicBezTo>
                    <a:pt x="73462" y="77420"/>
                    <a:pt x="72914" y="77418"/>
                    <a:pt x="72366" y="77414"/>
                  </a:cubicBezTo>
                  <a:cubicBezTo>
                    <a:pt x="71723" y="77414"/>
                    <a:pt x="71712" y="77414"/>
                    <a:pt x="71712" y="76783"/>
                  </a:cubicBezTo>
                  <a:cubicBezTo>
                    <a:pt x="71712" y="74783"/>
                    <a:pt x="71712" y="72783"/>
                    <a:pt x="71712" y="70783"/>
                  </a:cubicBezTo>
                  <a:lnTo>
                    <a:pt x="71723" y="70783"/>
                  </a:lnTo>
                  <a:cubicBezTo>
                    <a:pt x="71723" y="68858"/>
                    <a:pt x="71723" y="66933"/>
                    <a:pt x="71723" y="65008"/>
                  </a:cubicBezTo>
                  <a:cubicBezTo>
                    <a:pt x="71723" y="64675"/>
                    <a:pt x="71712" y="64353"/>
                    <a:pt x="71819" y="64020"/>
                  </a:cubicBezTo>
                  <a:cubicBezTo>
                    <a:pt x="71878" y="63817"/>
                    <a:pt x="71854" y="63591"/>
                    <a:pt x="71854" y="63377"/>
                  </a:cubicBezTo>
                  <a:cubicBezTo>
                    <a:pt x="71866" y="62305"/>
                    <a:pt x="71866" y="61246"/>
                    <a:pt x="71866" y="60174"/>
                  </a:cubicBezTo>
                  <a:cubicBezTo>
                    <a:pt x="71866" y="59769"/>
                    <a:pt x="71866" y="59365"/>
                    <a:pt x="71973" y="58972"/>
                  </a:cubicBezTo>
                  <a:cubicBezTo>
                    <a:pt x="72045" y="58674"/>
                    <a:pt x="71997" y="58353"/>
                    <a:pt x="72009" y="58043"/>
                  </a:cubicBezTo>
                  <a:cubicBezTo>
                    <a:pt x="72021" y="57638"/>
                    <a:pt x="71973" y="57233"/>
                    <a:pt x="72116" y="56840"/>
                  </a:cubicBezTo>
                  <a:cubicBezTo>
                    <a:pt x="72176" y="56674"/>
                    <a:pt x="72164" y="56459"/>
                    <a:pt x="72140" y="56269"/>
                  </a:cubicBezTo>
                  <a:cubicBezTo>
                    <a:pt x="72093" y="55769"/>
                    <a:pt x="72283" y="55293"/>
                    <a:pt x="72319" y="54793"/>
                  </a:cubicBezTo>
                  <a:cubicBezTo>
                    <a:pt x="72319" y="54662"/>
                    <a:pt x="72426" y="54578"/>
                    <a:pt x="72557" y="54578"/>
                  </a:cubicBezTo>
                  <a:cubicBezTo>
                    <a:pt x="72986" y="54566"/>
                    <a:pt x="73414" y="54566"/>
                    <a:pt x="73843" y="54566"/>
                  </a:cubicBezTo>
                  <a:cubicBezTo>
                    <a:pt x="73910" y="54565"/>
                    <a:pt x="73977" y="54564"/>
                    <a:pt x="74044" y="54564"/>
                  </a:cubicBezTo>
                  <a:cubicBezTo>
                    <a:pt x="74116" y="54564"/>
                    <a:pt x="74187" y="54565"/>
                    <a:pt x="74258" y="54565"/>
                  </a:cubicBezTo>
                  <a:cubicBezTo>
                    <a:pt x="74571" y="54565"/>
                    <a:pt x="74882" y="54555"/>
                    <a:pt x="75188" y="54447"/>
                  </a:cubicBezTo>
                  <a:cubicBezTo>
                    <a:pt x="75266" y="54423"/>
                    <a:pt x="75349" y="54418"/>
                    <a:pt x="75434" y="54418"/>
                  </a:cubicBezTo>
                  <a:cubicBezTo>
                    <a:pt x="75519" y="54418"/>
                    <a:pt x="75605" y="54423"/>
                    <a:pt x="75688" y="54423"/>
                  </a:cubicBezTo>
                  <a:lnTo>
                    <a:pt x="77319" y="54423"/>
                  </a:lnTo>
                  <a:cubicBezTo>
                    <a:pt x="77376" y="54423"/>
                    <a:pt x="77432" y="54424"/>
                    <a:pt x="77488" y="54424"/>
                  </a:cubicBezTo>
                  <a:cubicBezTo>
                    <a:pt x="77741" y="54424"/>
                    <a:pt x="77993" y="54416"/>
                    <a:pt x="78236" y="54328"/>
                  </a:cubicBezTo>
                  <a:cubicBezTo>
                    <a:pt x="78391" y="54281"/>
                    <a:pt x="78570" y="54292"/>
                    <a:pt x="78736" y="54281"/>
                  </a:cubicBezTo>
                  <a:cubicBezTo>
                    <a:pt x="79403" y="54257"/>
                    <a:pt x="80058" y="54316"/>
                    <a:pt x="80725" y="54162"/>
                  </a:cubicBezTo>
                  <a:cubicBezTo>
                    <a:pt x="80862" y="54127"/>
                    <a:pt x="81005" y="54117"/>
                    <a:pt x="81151" y="54117"/>
                  </a:cubicBezTo>
                  <a:cubicBezTo>
                    <a:pt x="81360" y="54117"/>
                    <a:pt x="81574" y="54138"/>
                    <a:pt x="81784" y="54138"/>
                  </a:cubicBezTo>
                  <a:cubicBezTo>
                    <a:pt x="82141" y="54126"/>
                    <a:pt x="82499" y="54150"/>
                    <a:pt x="82844" y="54031"/>
                  </a:cubicBezTo>
                  <a:cubicBezTo>
                    <a:pt x="82943" y="53997"/>
                    <a:pt x="83050" y="53990"/>
                    <a:pt x="83157" y="53990"/>
                  </a:cubicBezTo>
                  <a:cubicBezTo>
                    <a:pt x="83244" y="53990"/>
                    <a:pt x="83331" y="53995"/>
                    <a:pt x="83415" y="53995"/>
                  </a:cubicBezTo>
                  <a:lnTo>
                    <a:pt x="85058" y="53995"/>
                  </a:lnTo>
                  <a:cubicBezTo>
                    <a:pt x="85297" y="53995"/>
                    <a:pt x="85523" y="53983"/>
                    <a:pt x="85761" y="53911"/>
                  </a:cubicBezTo>
                  <a:cubicBezTo>
                    <a:pt x="85963" y="53864"/>
                    <a:pt x="86178" y="53864"/>
                    <a:pt x="86392" y="53852"/>
                  </a:cubicBezTo>
                  <a:lnTo>
                    <a:pt x="88535" y="53852"/>
                  </a:lnTo>
                  <a:cubicBezTo>
                    <a:pt x="88603" y="53852"/>
                    <a:pt x="88670" y="53852"/>
                    <a:pt x="88737" y="53852"/>
                  </a:cubicBezTo>
                  <a:cubicBezTo>
                    <a:pt x="89074" y="53852"/>
                    <a:pt x="89410" y="53844"/>
                    <a:pt x="89738" y="53745"/>
                  </a:cubicBezTo>
                  <a:cubicBezTo>
                    <a:pt x="89843" y="53712"/>
                    <a:pt x="89960" y="53704"/>
                    <a:pt x="90080" y="53704"/>
                  </a:cubicBezTo>
                  <a:cubicBezTo>
                    <a:pt x="90176" y="53704"/>
                    <a:pt x="90273" y="53709"/>
                    <a:pt x="90369" y="53709"/>
                  </a:cubicBezTo>
                  <a:lnTo>
                    <a:pt x="96441" y="53709"/>
                  </a:lnTo>
                  <a:cubicBezTo>
                    <a:pt x="96561" y="53709"/>
                    <a:pt x="96681" y="53713"/>
                    <a:pt x="96801" y="53713"/>
                  </a:cubicBezTo>
                  <a:cubicBezTo>
                    <a:pt x="97061" y="53713"/>
                    <a:pt x="97319" y="53696"/>
                    <a:pt x="97572" y="53590"/>
                  </a:cubicBezTo>
                  <a:cubicBezTo>
                    <a:pt x="97631" y="53566"/>
                    <a:pt x="97715" y="53578"/>
                    <a:pt x="97786" y="53566"/>
                  </a:cubicBezTo>
                  <a:cubicBezTo>
                    <a:pt x="97809" y="53566"/>
                    <a:pt x="97831" y="53565"/>
                    <a:pt x="97852" y="53565"/>
                  </a:cubicBezTo>
                  <a:close/>
                  <a:moveTo>
                    <a:pt x="71354" y="54566"/>
                  </a:moveTo>
                  <a:cubicBezTo>
                    <a:pt x="71628" y="54578"/>
                    <a:pt x="71712" y="54650"/>
                    <a:pt x="71712" y="54912"/>
                  </a:cubicBezTo>
                  <a:cubicBezTo>
                    <a:pt x="71712" y="55293"/>
                    <a:pt x="71771" y="55674"/>
                    <a:pt x="71640" y="56043"/>
                  </a:cubicBezTo>
                  <a:cubicBezTo>
                    <a:pt x="71604" y="56126"/>
                    <a:pt x="71581" y="56233"/>
                    <a:pt x="71581" y="56317"/>
                  </a:cubicBezTo>
                  <a:cubicBezTo>
                    <a:pt x="71664" y="57412"/>
                    <a:pt x="71414" y="58495"/>
                    <a:pt x="71438" y="59591"/>
                  </a:cubicBezTo>
                  <a:cubicBezTo>
                    <a:pt x="71438" y="60043"/>
                    <a:pt x="71438" y="60496"/>
                    <a:pt x="71438" y="60948"/>
                  </a:cubicBezTo>
                  <a:cubicBezTo>
                    <a:pt x="71426" y="61234"/>
                    <a:pt x="71426" y="61508"/>
                    <a:pt x="71342" y="61793"/>
                  </a:cubicBezTo>
                  <a:cubicBezTo>
                    <a:pt x="71283" y="62043"/>
                    <a:pt x="71295" y="62317"/>
                    <a:pt x="71295" y="62567"/>
                  </a:cubicBezTo>
                  <a:cubicBezTo>
                    <a:pt x="71295" y="67211"/>
                    <a:pt x="71295" y="71854"/>
                    <a:pt x="71295" y="76498"/>
                  </a:cubicBezTo>
                  <a:cubicBezTo>
                    <a:pt x="71295" y="76712"/>
                    <a:pt x="71295" y="76926"/>
                    <a:pt x="71283" y="77141"/>
                  </a:cubicBezTo>
                  <a:cubicBezTo>
                    <a:pt x="71271" y="77307"/>
                    <a:pt x="71164" y="77402"/>
                    <a:pt x="71009" y="77402"/>
                  </a:cubicBezTo>
                  <a:cubicBezTo>
                    <a:pt x="70819" y="77414"/>
                    <a:pt x="70628" y="77414"/>
                    <a:pt x="70438" y="77414"/>
                  </a:cubicBezTo>
                  <a:cubicBezTo>
                    <a:pt x="68485" y="77426"/>
                    <a:pt x="66532" y="77426"/>
                    <a:pt x="64580" y="77426"/>
                  </a:cubicBezTo>
                  <a:lnTo>
                    <a:pt x="58793" y="77426"/>
                  </a:lnTo>
                  <a:cubicBezTo>
                    <a:pt x="58691" y="77426"/>
                    <a:pt x="58589" y="77424"/>
                    <a:pt x="58487" y="77424"/>
                  </a:cubicBezTo>
                  <a:cubicBezTo>
                    <a:pt x="58233" y="77424"/>
                    <a:pt x="57980" y="77437"/>
                    <a:pt x="57734" y="77522"/>
                  </a:cubicBezTo>
                  <a:cubicBezTo>
                    <a:pt x="57634" y="77555"/>
                    <a:pt x="57528" y="77562"/>
                    <a:pt x="57420" y="77562"/>
                  </a:cubicBezTo>
                  <a:cubicBezTo>
                    <a:pt x="57334" y="77562"/>
                    <a:pt x="57247" y="77557"/>
                    <a:pt x="57162" y="77557"/>
                  </a:cubicBezTo>
                  <a:cubicBezTo>
                    <a:pt x="56650" y="77563"/>
                    <a:pt x="56138" y="77563"/>
                    <a:pt x="55626" y="77563"/>
                  </a:cubicBezTo>
                  <a:cubicBezTo>
                    <a:pt x="55114" y="77563"/>
                    <a:pt x="54602" y="77563"/>
                    <a:pt x="54090" y="77569"/>
                  </a:cubicBezTo>
                  <a:cubicBezTo>
                    <a:pt x="53951" y="77569"/>
                    <a:pt x="53811" y="77565"/>
                    <a:pt x="53670" y="77565"/>
                  </a:cubicBezTo>
                  <a:cubicBezTo>
                    <a:pt x="53389" y="77565"/>
                    <a:pt x="53106" y="77581"/>
                    <a:pt x="52828" y="77676"/>
                  </a:cubicBezTo>
                  <a:cubicBezTo>
                    <a:pt x="52758" y="77703"/>
                    <a:pt x="52683" y="77711"/>
                    <a:pt x="52606" y="77711"/>
                  </a:cubicBezTo>
                  <a:cubicBezTo>
                    <a:pt x="52514" y="77711"/>
                    <a:pt x="52419" y="77700"/>
                    <a:pt x="52328" y="77700"/>
                  </a:cubicBezTo>
                  <a:cubicBezTo>
                    <a:pt x="51995" y="77706"/>
                    <a:pt x="51661" y="77706"/>
                    <a:pt x="51328" y="77706"/>
                  </a:cubicBezTo>
                  <a:cubicBezTo>
                    <a:pt x="50995" y="77706"/>
                    <a:pt x="50661" y="77706"/>
                    <a:pt x="50328" y="77712"/>
                  </a:cubicBezTo>
                  <a:cubicBezTo>
                    <a:pt x="50091" y="77712"/>
                    <a:pt x="49855" y="77700"/>
                    <a:pt x="49619" y="77700"/>
                  </a:cubicBezTo>
                  <a:cubicBezTo>
                    <a:pt x="49285" y="77700"/>
                    <a:pt x="48953" y="77724"/>
                    <a:pt x="48625" y="77843"/>
                  </a:cubicBezTo>
                  <a:cubicBezTo>
                    <a:pt x="48587" y="77842"/>
                    <a:pt x="48549" y="77841"/>
                    <a:pt x="48511" y="77841"/>
                  </a:cubicBezTo>
                  <a:cubicBezTo>
                    <a:pt x="47840" y="77841"/>
                    <a:pt x="47169" y="78007"/>
                    <a:pt x="46491" y="78007"/>
                  </a:cubicBezTo>
                  <a:cubicBezTo>
                    <a:pt x="46401" y="78007"/>
                    <a:pt x="46311" y="78004"/>
                    <a:pt x="46220" y="77998"/>
                  </a:cubicBezTo>
                  <a:cubicBezTo>
                    <a:pt x="46164" y="77994"/>
                    <a:pt x="46108" y="77992"/>
                    <a:pt x="46053" y="77992"/>
                  </a:cubicBezTo>
                  <a:cubicBezTo>
                    <a:pt x="45754" y="77992"/>
                    <a:pt x="45462" y="78041"/>
                    <a:pt x="45161" y="78081"/>
                  </a:cubicBezTo>
                  <a:cubicBezTo>
                    <a:pt x="44923" y="78118"/>
                    <a:pt x="44681" y="78129"/>
                    <a:pt x="44438" y="78129"/>
                  </a:cubicBezTo>
                  <a:cubicBezTo>
                    <a:pt x="44134" y="78129"/>
                    <a:pt x="43828" y="78112"/>
                    <a:pt x="43529" y="78105"/>
                  </a:cubicBezTo>
                  <a:cubicBezTo>
                    <a:pt x="43387" y="78105"/>
                    <a:pt x="43327" y="77998"/>
                    <a:pt x="43303" y="77867"/>
                  </a:cubicBezTo>
                  <a:cubicBezTo>
                    <a:pt x="43303" y="77795"/>
                    <a:pt x="43291" y="77724"/>
                    <a:pt x="43303" y="77653"/>
                  </a:cubicBezTo>
                  <a:cubicBezTo>
                    <a:pt x="43529" y="76938"/>
                    <a:pt x="43398" y="76188"/>
                    <a:pt x="43434" y="75462"/>
                  </a:cubicBezTo>
                  <a:cubicBezTo>
                    <a:pt x="43458" y="75057"/>
                    <a:pt x="43410" y="74652"/>
                    <a:pt x="43541" y="74259"/>
                  </a:cubicBezTo>
                  <a:cubicBezTo>
                    <a:pt x="43601" y="74081"/>
                    <a:pt x="43577" y="73878"/>
                    <a:pt x="43577" y="73688"/>
                  </a:cubicBezTo>
                  <a:cubicBezTo>
                    <a:pt x="43577" y="72735"/>
                    <a:pt x="43577" y="71783"/>
                    <a:pt x="43577" y="70830"/>
                  </a:cubicBezTo>
                  <a:cubicBezTo>
                    <a:pt x="43589" y="70342"/>
                    <a:pt x="43541" y="69842"/>
                    <a:pt x="43696" y="69354"/>
                  </a:cubicBezTo>
                  <a:cubicBezTo>
                    <a:pt x="43744" y="69199"/>
                    <a:pt x="43720" y="69021"/>
                    <a:pt x="43720" y="68854"/>
                  </a:cubicBezTo>
                  <a:cubicBezTo>
                    <a:pt x="43720" y="68235"/>
                    <a:pt x="43720" y="67616"/>
                    <a:pt x="43720" y="66996"/>
                  </a:cubicBezTo>
                  <a:cubicBezTo>
                    <a:pt x="43720" y="66735"/>
                    <a:pt x="43708" y="66473"/>
                    <a:pt x="43803" y="66223"/>
                  </a:cubicBezTo>
                  <a:cubicBezTo>
                    <a:pt x="43839" y="66151"/>
                    <a:pt x="43851" y="66080"/>
                    <a:pt x="43851" y="66008"/>
                  </a:cubicBezTo>
                  <a:cubicBezTo>
                    <a:pt x="43815" y="65080"/>
                    <a:pt x="43994" y="64163"/>
                    <a:pt x="43994" y="63246"/>
                  </a:cubicBezTo>
                  <a:cubicBezTo>
                    <a:pt x="44030" y="61079"/>
                    <a:pt x="44006" y="58912"/>
                    <a:pt x="44006" y="56745"/>
                  </a:cubicBezTo>
                  <a:cubicBezTo>
                    <a:pt x="44018" y="55864"/>
                    <a:pt x="44030" y="55852"/>
                    <a:pt x="44875" y="55852"/>
                  </a:cubicBezTo>
                  <a:cubicBezTo>
                    <a:pt x="45196" y="55846"/>
                    <a:pt x="45518" y="55846"/>
                    <a:pt x="45839" y="55846"/>
                  </a:cubicBezTo>
                  <a:cubicBezTo>
                    <a:pt x="46161" y="55846"/>
                    <a:pt x="46482" y="55846"/>
                    <a:pt x="46804" y="55840"/>
                  </a:cubicBezTo>
                  <a:cubicBezTo>
                    <a:pt x="46906" y="55840"/>
                    <a:pt x="47007" y="55842"/>
                    <a:pt x="47107" y="55842"/>
                  </a:cubicBezTo>
                  <a:cubicBezTo>
                    <a:pt x="47359" y="55842"/>
                    <a:pt x="47608" y="55830"/>
                    <a:pt x="47863" y="55745"/>
                  </a:cubicBezTo>
                  <a:cubicBezTo>
                    <a:pt x="47943" y="55712"/>
                    <a:pt x="48033" y="55705"/>
                    <a:pt x="48126" y="55705"/>
                  </a:cubicBezTo>
                  <a:cubicBezTo>
                    <a:pt x="48201" y="55705"/>
                    <a:pt x="48277" y="55709"/>
                    <a:pt x="48351" y="55709"/>
                  </a:cubicBezTo>
                  <a:cubicBezTo>
                    <a:pt x="48649" y="55703"/>
                    <a:pt x="48947" y="55703"/>
                    <a:pt x="49244" y="55703"/>
                  </a:cubicBezTo>
                  <a:cubicBezTo>
                    <a:pt x="49542" y="55703"/>
                    <a:pt x="49840" y="55703"/>
                    <a:pt x="50137" y="55697"/>
                  </a:cubicBezTo>
                  <a:cubicBezTo>
                    <a:pt x="50249" y="55697"/>
                    <a:pt x="50360" y="55701"/>
                    <a:pt x="50470" y="55701"/>
                  </a:cubicBezTo>
                  <a:cubicBezTo>
                    <a:pt x="50692" y="55701"/>
                    <a:pt x="50911" y="55686"/>
                    <a:pt x="51126" y="55590"/>
                  </a:cubicBezTo>
                  <a:cubicBezTo>
                    <a:pt x="51185" y="55566"/>
                    <a:pt x="51269" y="55566"/>
                    <a:pt x="51340" y="55566"/>
                  </a:cubicBezTo>
                  <a:cubicBezTo>
                    <a:pt x="51438" y="55570"/>
                    <a:pt x="51536" y="55572"/>
                    <a:pt x="51634" y="55572"/>
                  </a:cubicBezTo>
                  <a:cubicBezTo>
                    <a:pt x="52606" y="55572"/>
                    <a:pt x="53565" y="55400"/>
                    <a:pt x="54536" y="55400"/>
                  </a:cubicBezTo>
                  <a:cubicBezTo>
                    <a:pt x="54677" y="55400"/>
                    <a:pt x="54818" y="55403"/>
                    <a:pt x="54959" y="55412"/>
                  </a:cubicBezTo>
                  <a:cubicBezTo>
                    <a:pt x="55085" y="55419"/>
                    <a:pt x="55210" y="55424"/>
                    <a:pt x="55334" y="55424"/>
                  </a:cubicBezTo>
                  <a:cubicBezTo>
                    <a:pt x="55613" y="55424"/>
                    <a:pt x="55890" y="55399"/>
                    <a:pt x="56162" y="55316"/>
                  </a:cubicBezTo>
                  <a:cubicBezTo>
                    <a:pt x="56263" y="55281"/>
                    <a:pt x="56370" y="55272"/>
                    <a:pt x="56479" y="55272"/>
                  </a:cubicBezTo>
                  <a:cubicBezTo>
                    <a:pt x="56588" y="55272"/>
                    <a:pt x="56698" y="55281"/>
                    <a:pt x="56805" y="55281"/>
                  </a:cubicBezTo>
                  <a:cubicBezTo>
                    <a:pt x="57484" y="55257"/>
                    <a:pt x="58174" y="55316"/>
                    <a:pt x="58865" y="55162"/>
                  </a:cubicBezTo>
                  <a:cubicBezTo>
                    <a:pt x="59017" y="55124"/>
                    <a:pt x="59175" y="55112"/>
                    <a:pt x="59336" y="55112"/>
                  </a:cubicBezTo>
                  <a:cubicBezTo>
                    <a:pt x="59577" y="55112"/>
                    <a:pt x="59824" y="55138"/>
                    <a:pt x="60067" y="55138"/>
                  </a:cubicBezTo>
                  <a:cubicBezTo>
                    <a:pt x="60118" y="55136"/>
                    <a:pt x="60169" y="55136"/>
                    <a:pt x="60220" y="55136"/>
                  </a:cubicBezTo>
                  <a:cubicBezTo>
                    <a:pt x="60288" y="55136"/>
                    <a:pt x="60356" y="55137"/>
                    <a:pt x="60424" y="55137"/>
                  </a:cubicBezTo>
                  <a:cubicBezTo>
                    <a:pt x="60661" y="55137"/>
                    <a:pt x="60897" y="55126"/>
                    <a:pt x="61127" y="55031"/>
                  </a:cubicBezTo>
                  <a:cubicBezTo>
                    <a:pt x="61186" y="54995"/>
                    <a:pt x="61270" y="54995"/>
                    <a:pt x="61341" y="54995"/>
                  </a:cubicBezTo>
                  <a:cubicBezTo>
                    <a:pt x="61467" y="55003"/>
                    <a:pt x="61593" y="55007"/>
                    <a:pt x="61718" y="55007"/>
                  </a:cubicBezTo>
                  <a:cubicBezTo>
                    <a:pt x="62601" y="55007"/>
                    <a:pt x="63472" y="54832"/>
                    <a:pt x="64355" y="54832"/>
                  </a:cubicBezTo>
                  <a:cubicBezTo>
                    <a:pt x="64461" y="54832"/>
                    <a:pt x="64568" y="54834"/>
                    <a:pt x="64675" y="54840"/>
                  </a:cubicBezTo>
                  <a:cubicBezTo>
                    <a:pt x="64755" y="54847"/>
                    <a:pt x="64835" y="54851"/>
                    <a:pt x="64915" y="54851"/>
                  </a:cubicBezTo>
                  <a:cubicBezTo>
                    <a:pt x="65120" y="54851"/>
                    <a:pt x="65323" y="54825"/>
                    <a:pt x="65520" y="54757"/>
                  </a:cubicBezTo>
                  <a:cubicBezTo>
                    <a:pt x="65648" y="54714"/>
                    <a:pt x="65788" y="54708"/>
                    <a:pt x="65926" y="54708"/>
                  </a:cubicBezTo>
                  <a:cubicBezTo>
                    <a:pt x="65982" y="54708"/>
                    <a:pt x="66037" y="54709"/>
                    <a:pt x="66092" y="54709"/>
                  </a:cubicBezTo>
                  <a:cubicBezTo>
                    <a:pt x="66330" y="54703"/>
                    <a:pt x="66568" y="54703"/>
                    <a:pt x="66806" y="54703"/>
                  </a:cubicBezTo>
                  <a:cubicBezTo>
                    <a:pt x="67044" y="54703"/>
                    <a:pt x="67282" y="54703"/>
                    <a:pt x="67521" y="54697"/>
                  </a:cubicBezTo>
                  <a:cubicBezTo>
                    <a:pt x="67608" y="54697"/>
                    <a:pt x="67696" y="54700"/>
                    <a:pt x="67784" y="54700"/>
                  </a:cubicBezTo>
                  <a:cubicBezTo>
                    <a:pt x="67981" y="54700"/>
                    <a:pt x="68176" y="54688"/>
                    <a:pt x="68366" y="54614"/>
                  </a:cubicBezTo>
                  <a:cubicBezTo>
                    <a:pt x="68449" y="54578"/>
                    <a:pt x="68544" y="54566"/>
                    <a:pt x="68640" y="54566"/>
                  </a:cubicBezTo>
                  <a:close/>
                  <a:moveTo>
                    <a:pt x="42506" y="55990"/>
                  </a:moveTo>
                  <a:cubicBezTo>
                    <a:pt x="42783" y="55990"/>
                    <a:pt x="43061" y="55991"/>
                    <a:pt x="43339" y="55995"/>
                  </a:cubicBezTo>
                  <a:cubicBezTo>
                    <a:pt x="43637" y="55995"/>
                    <a:pt x="43708" y="56078"/>
                    <a:pt x="43720" y="56388"/>
                  </a:cubicBezTo>
                  <a:cubicBezTo>
                    <a:pt x="43732" y="56555"/>
                    <a:pt x="43732" y="56721"/>
                    <a:pt x="43732" y="56888"/>
                  </a:cubicBezTo>
                  <a:cubicBezTo>
                    <a:pt x="43732" y="58424"/>
                    <a:pt x="43732" y="59972"/>
                    <a:pt x="43732" y="61520"/>
                  </a:cubicBezTo>
                  <a:cubicBezTo>
                    <a:pt x="43720" y="62043"/>
                    <a:pt x="43732" y="62555"/>
                    <a:pt x="43613" y="63079"/>
                  </a:cubicBezTo>
                  <a:cubicBezTo>
                    <a:pt x="43529" y="63496"/>
                    <a:pt x="43589" y="63937"/>
                    <a:pt x="43589" y="64365"/>
                  </a:cubicBezTo>
                  <a:cubicBezTo>
                    <a:pt x="43577" y="64651"/>
                    <a:pt x="43577" y="64925"/>
                    <a:pt x="43506" y="65211"/>
                  </a:cubicBezTo>
                  <a:cubicBezTo>
                    <a:pt x="43434" y="65437"/>
                    <a:pt x="43458" y="65675"/>
                    <a:pt x="43446" y="65913"/>
                  </a:cubicBezTo>
                  <a:cubicBezTo>
                    <a:pt x="43410" y="66556"/>
                    <a:pt x="43506" y="67199"/>
                    <a:pt x="43315" y="67830"/>
                  </a:cubicBezTo>
                  <a:cubicBezTo>
                    <a:pt x="43268" y="67985"/>
                    <a:pt x="43303" y="68163"/>
                    <a:pt x="43303" y="68330"/>
                  </a:cubicBezTo>
                  <a:cubicBezTo>
                    <a:pt x="43303" y="69473"/>
                    <a:pt x="43303" y="70616"/>
                    <a:pt x="43291" y="71759"/>
                  </a:cubicBezTo>
                  <a:cubicBezTo>
                    <a:pt x="43291" y="72176"/>
                    <a:pt x="43327" y="72604"/>
                    <a:pt x="43184" y="73021"/>
                  </a:cubicBezTo>
                  <a:cubicBezTo>
                    <a:pt x="43137" y="73176"/>
                    <a:pt x="43160" y="73354"/>
                    <a:pt x="43160" y="73521"/>
                  </a:cubicBezTo>
                  <a:cubicBezTo>
                    <a:pt x="43160" y="74116"/>
                    <a:pt x="43160" y="74712"/>
                    <a:pt x="43160" y="75307"/>
                  </a:cubicBezTo>
                  <a:cubicBezTo>
                    <a:pt x="43148" y="75688"/>
                    <a:pt x="43172" y="76057"/>
                    <a:pt x="43053" y="76438"/>
                  </a:cubicBezTo>
                  <a:cubicBezTo>
                    <a:pt x="42982" y="76629"/>
                    <a:pt x="43017" y="76855"/>
                    <a:pt x="43017" y="77069"/>
                  </a:cubicBezTo>
                  <a:cubicBezTo>
                    <a:pt x="43006" y="77331"/>
                    <a:pt x="43017" y="77593"/>
                    <a:pt x="43006" y="77855"/>
                  </a:cubicBezTo>
                  <a:cubicBezTo>
                    <a:pt x="42994" y="77986"/>
                    <a:pt x="42922" y="78093"/>
                    <a:pt x="42791" y="78105"/>
                  </a:cubicBezTo>
                  <a:cubicBezTo>
                    <a:pt x="42255" y="78164"/>
                    <a:pt x="41708" y="78236"/>
                    <a:pt x="41172" y="78272"/>
                  </a:cubicBezTo>
                  <a:cubicBezTo>
                    <a:pt x="41013" y="78280"/>
                    <a:pt x="40855" y="78282"/>
                    <a:pt x="40696" y="78282"/>
                  </a:cubicBezTo>
                  <a:cubicBezTo>
                    <a:pt x="40378" y="78282"/>
                    <a:pt x="40061" y="78272"/>
                    <a:pt x="39743" y="78272"/>
                  </a:cubicBezTo>
                  <a:cubicBezTo>
                    <a:pt x="39410" y="78284"/>
                    <a:pt x="39077" y="78260"/>
                    <a:pt x="38755" y="78379"/>
                  </a:cubicBezTo>
                  <a:cubicBezTo>
                    <a:pt x="38666" y="78409"/>
                    <a:pt x="38570" y="78415"/>
                    <a:pt x="38474" y="78415"/>
                  </a:cubicBezTo>
                  <a:cubicBezTo>
                    <a:pt x="38409" y="78415"/>
                    <a:pt x="38344" y="78412"/>
                    <a:pt x="38280" y="78412"/>
                  </a:cubicBezTo>
                  <a:cubicBezTo>
                    <a:pt x="38247" y="78412"/>
                    <a:pt x="38215" y="78413"/>
                    <a:pt x="38184" y="78415"/>
                  </a:cubicBezTo>
                  <a:cubicBezTo>
                    <a:pt x="38076" y="78419"/>
                    <a:pt x="37969" y="78420"/>
                    <a:pt x="37861" y="78420"/>
                  </a:cubicBezTo>
                  <a:cubicBezTo>
                    <a:pt x="37766" y="78420"/>
                    <a:pt x="37671" y="78419"/>
                    <a:pt x="37575" y="78419"/>
                  </a:cubicBezTo>
                  <a:cubicBezTo>
                    <a:pt x="37214" y="78419"/>
                    <a:pt x="36851" y="78431"/>
                    <a:pt x="36493" y="78545"/>
                  </a:cubicBezTo>
                  <a:cubicBezTo>
                    <a:pt x="36437" y="78561"/>
                    <a:pt x="36376" y="78565"/>
                    <a:pt x="36314" y="78565"/>
                  </a:cubicBezTo>
                  <a:cubicBezTo>
                    <a:pt x="36231" y="78565"/>
                    <a:pt x="36146" y="78557"/>
                    <a:pt x="36064" y="78557"/>
                  </a:cubicBezTo>
                  <a:lnTo>
                    <a:pt x="34778" y="78557"/>
                  </a:lnTo>
                  <a:cubicBezTo>
                    <a:pt x="34697" y="78557"/>
                    <a:pt x="34611" y="78550"/>
                    <a:pt x="34528" y="78550"/>
                  </a:cubicBezTo>
                  <a:cubicBezTo>
                    <a:pt x="34466" y="78550"/>
                    <a:pt x="34406" y="78554"/>
                    <a:pt x="34350" y="78569"/>
                  </a:cubicBezTo>
                  <a:cubicBezTo>
                    <a:pt x="33925" y="78684"/>
                    <a:pt x="33496" y="78704"/>
                    <a:pt x="33068" y="78704"/>
                  </a:cubicBezTo>
                  <a:cubicBezTo>
                    <a:pt x="32850" y="78704"/>
                    <a:pt x="32632" y="78699"/>
                    <a:pt x="32414" y="78699"/>
                  </a:cubicBezTo>
                  <a:cubicBezTo>
                    <a:pt x="32353" y="78699"/>
                    <a:pt x="32292" y="78699"/>
                    <a:pt x="32230" y="78700"/>
                  </a:cubicBezTo>
                  <a:cubicBezTo>
                    <a:pt x="31853" y="78711"/>
                    <a:pt x="31495" y="78857"/>
                    <a:pt x="31111" y="78857"/>
                  </a:cubicBezTo>
                  <a:cubicBezTo>
                    <a:pt x="31083" y="78857"/>
                    <a:pt x="31056" y="78857"/>
                    <a:pt x="31028" y="78855"/>
                  </a:cubicBezTo>
                  <a:cubicBezTo>
                    <a:pt x="30945" y="78850"/>
                    <a:pt x="30863" y="78848"/>
                    <a:pt x="30781" y="78848"/>
                  </a:cubicBezTo>
                  <a:cubicBezTo>
                    <a:pt x="30462" y="78848"/>
                    <a:pt x="30148" y="78884"/>
                    <a:pt x="29825" y="78950"/>
                  </a:cubicBezTo>
                  <a:cubicBezTo>
                    <a:pt x="29659" y="78989"/>
                    <a:pt x="29484" y="79000"/>
                    <a:pt x="29307" y="79000"/>
                  </a:cubicBezTo>
                  <a:cubicBezTo>
                    <a:pt x="29104" y="79000"/>
                    <a:pt x="28897" y="78986"/>
                    <a:pt x="28694" y="78986"/>
                  </a:cubicBezTo>
                  <a:cubicBezTo>
                    <a:pt x="28385" y="78998"/>
                    <a:pt x="28075" y="78974"/>
                    <a:pt x="27777" y="79093"/>
                  </a:cubicBezTo>
                  <a:cubicBezTo>
                    <a:pt x="27690" y="79125"/>
                    <a:pt x="27592" y="79130"/>
                    <a:pt x="27494" y="79130"/>
                  </a:cubicBezTo>
                  <a:cubicBezTo>
                    <a:pt x="27445" y="79130"/>
                    <a:pt x="27396" y="79129"/>
                    <a:pt x="27349" y="79129"/>
                  </a:cubicBezTo>
                  <a:cubicBezTo>
                    <a:pt x="26992" y="79141"/>
                    <a:pt x="26646" y="79129"/>
                    <a:pt x="26289" y="79236"/>
                  </a:cubicBezTo>
                  <a:cubicBezTo>
                    <a:pt x="26194" y="79272"/>
                    <a:pt x="26090" y="79281"/>
                    <a:pt x="25983" y="79281"/>
                  </a:cubicBezTo>
                  <a:cubicBezTo>
                    <a:pt x="25875" y="79281"/>
                    <a:pt x="25765" y="79272"/>
                    <a:pt x="25658" y="79272"/>
                  </a:cubicBezTo>
                  <a:cubicBezTo>
                    <a:pt x="23991" y="79272"/>
                    <a:pt x="22324" y="79272"/>
                    <a:pt x="20658" y="79284"/>
                  </a:cubicBezTo>
                  <a:cubicBezTo>
                    <a:pt x="20538" y="79284"/>
                    <a:pt x="20419" y="79280"/>
                    <a:pt x="20301" y="79280"/>
                  </a:cubicBezTo>
                  <a:cubicBezTo>
                    <a:pt x="20064" y="79280"/>
                    <a:pt x="19828" y="79296"/>
                    <a:pt x="19598" y="79391"/>
                  </a:cubicBezTo>
                  <a:cubicBezTo>
                    <a:pt x="19538" y="79415"/>
                    <a:pt x="19455" y="79415"/>
                    <a:pt x="19384" y="79415"/>
                  </a:cubicBezTo>
                  <a:cubicBezTo>
                    <a:pt x="19333" y="79416"/>
                    <a:pt x="19286" y="79416"/>
                    <a:pt x="19242" y="79416"/>
                  </a:cubicBezTo>
                  <a:cubicBezTo>
                    <a:pt x="18778" y="79416"/>
                    <a:pt x="18729" y="79340"/>
                    <a:pt x="18729" y="78796"/>
                  </a:cubicBezTo>
                  <a:cubicBezTo>
                    <a:pt x="18729" y="75271"/>
                    <a:pt x="18729" y="71747"/>
                    <a:pt x="18729" y="68223"/>
                  </a:cubicBezTo>
                  <a:lnTo>
                    <a:pt x="18729" y="58162"/>
                  </a:lnTo>
                  <a:lnTo>
                    <a:pt x="18729" y="57805"/>
                  </a:lnTo>
                  <a:cubicBezTo>
                    <a:pt x="18729" y="57269"/>
                    <a:pt x="18717" y="57186"/>
                    <a:pt x="19336" y="57102"/>
                  </a:cubicBezTo>
                  <a:cubicBezTo>
                    <a:pt x="19931" y="57031"/>
                    <a:pt x="20527" y="57079"/>
                    <a:pt x="21110" y="56971"/>
                  </a:cubicBezTo>
                  <a:cubicBezTo>
                    <a:pt x="21812" y="56840"/>
                    <a:pt x="22539" y="56936"/>
                    <a:pt x="23229" y="56829"/>
                  </a:cubicBezTo>
                  <a:cubicBezTo>
                    <a:pt x="23936" y="56724"/>
                    <a:pt x="24639" y="56709"/>
                    <a:pt x="25342" y="56709"/>
                  </a:cubicBezTo>
                  <a:cubicBezTo>
                    <a:pt x="25620" y="56709"/>
                    <a:pt x="25897" y="56711"/>
                    <a:pt x="26175" y="56711"/>
                  </a:cubicBezTo>
                  <a:cubicBezTo>
                    <a:pt x="26475" y="56711"/>
                    <a:pt x="26775" y="56709"/>
                    <a:pt x="27075" y="56698"/>
                  </a:cubicBezTo>
                  <a:cubicBezTo>
                    <a:pt x="27107" y="56698"/>
                    <a:pt x="27139" y="56703"/>
                    <a:pt x="27170" y="56703"/>
                  </a:cubicBezTo>
                  <a:cubicBezTo>
                    <a:pt x="27186" y="56703"/>
                    <a:pt x="27202" y="56702"/>
                    <a:pt x="27218" y="56698"/>
                  </a:cubicBezTo>
                  <a:cubicBezTo>
                    <a:pt x="27783" y="56582"/>
                    <a:pt x="28350" y="56556"/>
                    <a:pt x="28918" y="56556"/>
                  </a:cubicBezTo>
                  <a:cubicBezTo>
                    <a:pt x="29410" y="56556"/>
                    <a:pt x="29902" y="56576"/>
                    <a:pt x="30393" y="56576"/>
                  </a:cubicBezTo>
                  <a:cubicBezTo>
                    <a:pt x="30565" y="56576"/>
                    <a:pt x="30737" y="56573"/>
                    <a:pt x="30909" y="56567"/>
                  </a:cubicBezTo>
                  <a:cubicBezTo>
                    <a:pt x="31218" y="56555"/>
                    <a:pt x="31528" y="56590"/>
                    <a:pt x="31826" y="56459"/>
                  </a:cubicBezTo>
                  <a:cubicBezTo>
                    <a:pt x="31885" y="56436"/>
                    <a:pt x="31968" y="56424"/>
                    <a:pt x="32040" y="56424"/>
                  </a:cubicBezTo>
                  <a:cubicBezTo>
                    <a:pt x="32087" y="56425"/>
                    <a:pt x="32134" y="56425"/>
                    <a:pt x="32180" y="56425"/>
                  </a:cubicBezTo>
                  <a:cubicBezTo>
                    <a:pt x="33027" y="56425"/>
                    <a:pt x="33859" y="56256"/>
                    <a:pt x="34703" y="56256"/>
                  </a:cubicBezTo>
                  <a:cubicBezTo>
                    <a:pt x="34831" y="56256"/>
                    <a:pt x="34959" y="56260"/>
                    <a:pt x="35088" y="56269"/>
                  </a:cubicBezTo>
                  <a:cubicBezTo>
                    <a:pt x="35282" y="56284"/>
                    <a:pt x="35476" y="56289"/>
                    <a:pt x="35670" y="56289"/>
                  </a:cubicBezTo>
                  <a:cubicBezTo>
                    <a:pt x="35928" y="56289"/>
                    <a:pt x="36187" y="56281"/>
                    <a:pt x="36445" y="56281"/>
                  </a:cubicBezTo>
                  <a:cubicBezTo>
                    <a:pt x="36707" y="56281"/>
                    <a:pt x="36969" y="56269"/>
                    <a:pt x="37219" y="56197"/>
                  </a:cubicBezTo>
                  <a:cubicBezTo>
                    <a:pt x="37398" y="56138"/>
                    <a:pt x="37600" y="56138"/>
                    <a:pt x="37791" y="56138"/>
                  </a:cubicBezTo>
                  <a:lnTo>
                    <a:pt x="39577" y="56138"/>
                  </a:lnTo>
                  <a:cubicBezTo>
                    <a:pt x="39898" y="56126"/>
                    <a:pt x="40243" y="56162"/>
                    <a:pt x="40553" y="56031"/>
                  </a:cubicBezTo>
                  <a:cubicBezTo>
                    <a:pt x="40636" y="55995"/>
                    <a:pt x="40743" y="55995"/>
                    <a:pt x="40839" y="55995"/>
                  </a:cubicBezTo>
                  <a:cubicBezTo>
                    <a:pt x="41394" y="55995"/>
                    <a:pt x="41950" y="55990"/>
                    <a:pt x="42506" y="55990"/>
                  </a:cubicBezTo>
                  <a:close/>
                  <a:moveTo>
                    <a:pt x="217112" y="76703"/>
                  </a:moveTo>
                  <a:cubicBezTo>
                    <a:pt x="217587" y="76703"/>
                    <a:pt x="218063" y="76706"/>
                    <a:pt x="218539" y="76712"/>
                  </a:cubicBezTo>
                  <a:cubicBezTo>
                    <a:pt x="218897" y="76712"/>
                    <a:pt x="218944" y="76771"/>
                    <a:pt x="218956" y="77141"/>
                  </a:cubicBezTo>
                  <a:cubicBezTo>
                    <a:pt x="218968" y="77283"/>
                    <a:pt x="218968" y="77426"/>
                    <a:pt x="218968" y="77569"/>
                  </a:cubicBezTo>
                  <a:lnTo>
                    <a:pt x="218968" y="84558"/>
                  </a:lnTo>
                  <a:cubicBezTo>
                    <a:pt x="218968" y="84892"/>
                    <a:pt x="218980" y="85225"/>
                    <a:pt x="218861" y="85546"/>
                  </a:cubicBezTo>
                  <a:cubicBezTo>
                    <a:pt x="218801" y="85713"/>
                    <a:pt x="218825" y="85927"/>
                    <a:pt x="218825" y="86106"/>
                  </a:cubicBezTo>
                  <a:cubicBezTo>
                    <a:pt x="218825" y="86630"/>
                    <a:pt x="218885" y="87166"/>
                    <a:pt x="218801" y="87678"/>
                  </a:cubicBezTo>
                  <a:cubicBezTo>
                    <a:pt x="218587" y="89023"/>
                    <a:pt x="218730" y="90380"/>
                    <a:pt x="218682" y="91726"/>
                  </a:cubicBezTo>
                  <a:cubicBezTo>
                    <a:pt x="218670" y="91821"/>
                    <a:pt x="218694" y="91928"/>
                    <a:pt x="218670" y="92011"/>
                  </a:cubicBezTo>
                  <a:cubicBezTo>
                    <a:pt x="218468" y="92619"/>
                    <a:pt x="218539" y="93238"/>
                    <a:pt x="218539" y="93857"/>
                  </a:cubicBezTo>
                  <a:cubicBezTo>
                    <a:pt x="218528" y="95071"/>
                    <a:pt x="218539" y="96286"/>
                    <a:pt x="218539" y="97488"/>
                  </a:cubicBezTo>
                  <a:cubicBezTo>
                    <a:pt x="218539" y="97631"/>
                    <a:pt x="218539" y="97774"/>
                    <a:pt x="218539" y="97917"/>
                  </a:cubicBezTo>
                  <a:cubicBezTo>
                    <a:pt x="218516" y="98369"/>
                    <a:pt x="218492" y="98405"/>
                    <a:pt x="218027" y="98405"/>
                  </a:cubicBezTo>
                  <a:cubicBezTo>
                    <a:pt x="216599" y="98417"/>
                    <a:pt x="215182" y="98417"/>
                    <a:pt x="213753" y="98417"/>
                  </a:cubicBezTo>
                  <a:cubicBezTo>
                    <a:pt x="213150" y="98417"/>
                    <a:pt x="212547" y="98412"/>
                    <a:pt x="211943" y="98412"/>
                  </a:cubicBezTo>
                  <a:cubicBezTo>
                    <a:pt x="211642" y="98412"/>
                    <a:pt x="211340" y="98413"/>
                    <a:pt x="211038" y="98417"/>
                  </a:cubicBezTo>
                  <a:cubicBezTo>
                    <a:pt x="210880" y="98417"/>
                    <a:pt x="210721" y="98413"/>
                    <a:pt x="210563" y="98413"/>
                  </a:cubicBezTo>
                  <a:cubicBezTo>
                    <a:pt x="210246" y="98413"/>
                    <a:pt x="209931" y="98429"/>
                    <a:pt x="209622" y="98524"/>
                  </a:cubicBezTo>
                  <a:cubicBezTo>
                    <a:pt x="209546" y="98551"/>
                    <a:pt x="209463" y="98559"/>
                    <a:pt x="209377" y="98559"/>
                  </a:cubicBezTo>
                  <a:cubicBezTo>
                    <a:pt x="209273" y="98559"/>
                    <a:pt x="209166" y="98548"/>
                    <a:pt x="209062" y="98548"/>
                  </a:cubicBezTo>
                  <a:lnTo>
                    <a:pt x="203776" y="98548"/>
                  </a:lnTo>
                  <a:lnTo>
                    <a:pt x="203776" y="98560"/>
                  </a:lnTo>
                  <a:lnTo>
                    <a:pt x="198204" y="98560"/>
                  </a:lnTo>
                  <a:cubicBezTo>
                    <a:pt x="197703" y="98548"/>
                    <a:pt x="197584" y="98429"/>
                    <a:pt x="197715" y="97953"/>
                  </a:cubicBezTo>
                  <a:cubicBezTo>
                    <a:pt x="197799" y="97643"/>
                    <a:pt x="197811" y="97345"/>
                    <a:pt x="197823" y="97036"/>
                  </a:cubicBezTo>
                  <a:cubicBezTo>
                    <a:pt x="197834" y="96560"/>
                    <a:pt x="197787" y="96083"/>
                    <a:pt x="197942" y="95619"/>
                  </a:cubicBezTo>
                  <a:cubicBezTo>
                    <a:pt x="197989" y="95476"/>
                    <a:pt x="197965" y="95298"/>
                    <a:pt x="197965" y="95131"/>
                  </a:cubicBezTo>
                  <a:cubicBezTo>
                    <a:pt x="197977" y="94678"/>
                    <a:pt x="197930" y="94226"/>
                    <a:pt x="198084" y="93785"/>
                  </a:cubicBezTo>
                  <a:cubicBezTo>
                    <a:pt x="198132" y="93607"/>
                    <a:pt x="198096" y="93404"/>
                    <a:pt x="198108" y="93214"/>
                  </a:cubicBezTo>
                  <a:cubicBezTo>
                    <a:pt x="198120" y="92797"/>
                    <a:pt x="198073" y="92369"/>
                    <a:pt x="198215" y="91952"/>
                  </a:cubicBezTo>
                  <a:cubicBezTo>
                    <a:pt x="198275" y="91797"/>
                    <a:pt x="198239" y="91619"/>
                    <a:pt x="198251" y="91452"/>
                  </a:cubicBezTo>
                  <a:cubicBezTo>
                    <a:pt x="198263" y="90928"/>
                    <a:pt x="198251" y="90416"/>
                    <a:pt x="198358" y="89892"/>
                  </a:cubicBezTo>
                  <a:cubicBezTo>
                    <a:pt x="198454" y="89416"/>
                    <a:pt x="198382" y="88904"/>
                    <a:pt x="198394" y="88404"/>
                  </a:cubicBezTo>
                  <a:cubicBezTo>
                    <a:pt x="198406" y="87904"/>
                    <a:pt x="198358" y="87404"/>
                    <a:pt x="198513" y="86916"/>
                  </a:cubicBezTo>
                  <a:cubicBezTo>
                    <a:pt x="198561" y="86737"/>
                    <a:pt x="198537" y="86535"/>
                    <a:pt x="198537" y="86344"/>
                  </a:cubicBezTo>
                  <a:cubicBezTo>
                    <a:pt x="198537" y="85273"/>
                    <a:pt x="198537" y="84201"/>
                    <a:pt x="198537" y="83141"/>
                  </a:cubicBezTo>
                  <a:cubicBezTo>
                    <a:pt x="198537" y="82689"/>
                    <a:pt x="198501" y="82236"/>
                    <a:pt x="198656" y="81796"/>
                  </a:cubicBezTo>
                  <a:cubicBezTo>
                    <a:pt x="198704" y="81617"/>
                    <a:pt x="198680" y="81415"/>
                    <a:pt x="198680" y="81224"/>
                  </a:cubicBezTo>
                  <a:cubicBezTo>
                    <a:pt x="198680" y="80224"/>
                    <a:pt x="198680" y="79224"/>
                    <a:pt x="198680" y="78224"/>
                  </a:cubicBezTo>
                  <a:cubicBezTo>
                    <a:pt x="198680" y="78045"/>
                    <a:pt x="198680" y="77855"/>
                    <a:pt x="198704" y="77664"/>
                  </a:cubicBezTo>
                  <a:cubicBezTo>
                    <a:pt x="198716" y="77533"/>
                    <a:pt x="198799" y="77450"/>
                    <a:pt x="198930" y="77438"/>
                  </a:cubicBezTo>
                  <a:cubicBezTo>
                    <a:pt x="199144" y="77414"/>
                    <a:pt x="199358" y="77414"/>
                    <a:pt x="199573" y="77414"/>
                  </a:cubicBezTo>
                  <a:lnTo>
                    <a:pt x="205716" y="77414"/>
                  </a:lnTo>
                  <a:cubicBezTo>
                    <a:pt x="205773" y="77414"/>
                    <a:pt x="205829" y="77415"/>
                    <a:pt x="205884" y="77415"/>
                  </a:cubicBezTo>
                  <a:cubicBezTo>
                    <a:pt x="206135" y="77415"/>
                    <a:pt x="206380" y="77407"/>
                    <a:pt x="206633" y="77319"/>
                  </a:cubicBezTo>
                  <a:cubicBezTo>
                    <a:pt x="206744" y="77287"/>
                    <a:pt x="206871" y="77282"/>
                    <a:pt x="207000" y="77282"/>
                  </a:cubicBezTo>
                  <a:cubicBezTo>
                    <a:pt x="207064" y="77282"/>
                    <a:pt x="207129" y="77283"/>
                    <a:pt x="207193" y="77283"/>
                  </a:cubicBezTo>
                  <a:cubicBezTo>
                    <a:pt x="207335" y="77276"/>
                    <a:pt x="207476" y="77274"/>
                    <a:pt x="207618" y="77274"/>
                  </a:cubicBezTo>
                  <a:cubicBezTo>
                    <a:pt x="207756" y="77274"/>
                    <a:pt x="207895" y="77276"/>
                    <a:pt x="208032" y="77276"/>
                  </a:cubicBezTo>
                  <a:cubicBezTo>
                    <a:pt x="208442" y="77276"/>
                    <a:pt x="208849" y="77261"/>
                    <a:pt x="209253" y="77141"/>
                  </a:cubicBezTo>
                  <a:cubicBezTo>
                    <a:pt x="209303" y="77128"/>
                    <a:pt x="209358" y="77124"/>
                    <a:pt x="209416" y="77124"/>
                  </a:cubicBezTo>
                  <a:cubicBezTo>
                    <a:pt x="209496" y="77124"/>
                    <a:pt x="209580" y="77131"/>
                    <a:pt x="209662" y="77131"/>
                  </a:cubicBezTo>
                  <a:cubicBezTo>
                    <a:pt x="209689" y="77131"/>
                    <a:pt x="209715" y="77130"/>
                    <a:pt x="209741" y="77129"/>
                  </a:cubicBezTo>
                  <a:cubicBezTo>
                    <a:pt x="209806" y="77129"/>
                    <a:pt x="209871" y="77129"/>
                    <a:pt x="209935" y="77129"/>
                  </a:cubicBezTo>
                  <a:cubicBezTo>
                    <a:pt x="210227" y="77129"/>
                    <a:pt x="210518" y="77121"/>
                    <a:pt x="210800" y="77033"/>
                  </a:cubicBezTo>
                  <a:cubicBezTo>
                    <a:pt x="210920" y="76993"/>
                    <a:pt x="211055" y="76987"/>
                    <a:pt x="211192" y="76987"/>
                  </a:cubicBezTo>
                  <a:cubicBezTo>
                    <a:pt x="211257" y="76987"/>
                    <a:pt x="211323" y="76988"/>
                    <a:pt x="211388" y="76988"/>
                  </a:cubicBezTo>
                  <a:cubicBezTo>
                    <a:pt x="211431" y="76988"/>
                    <a:pt x="211473" y="76988"/>
                    <a:pt x="211515" y="76986"/>
                  </a:cubicBezTo>
                  <a:cubicBezTo>
                    <a:pt x="211605" y="76984"/>
                    <a:pt x="211695" y="76984"/>
                    <a:pt x="211786" y="76984"/>
                  </a:cubicBezTo>
                  <a:cubicBezTo>
                    <a:pt x="211882" y="76984"/>
                    <a:pt x="211978" y="76984"/>
                    <a:pt x="212075" y="76984"/>
                  </a:cubicBezTo>
                  <a:cubicBezTo>
                    <a:pt x="212500" y="76984"/>
                    <a:pt x="212927" y="76974"/>
                    <a:pt x="213348" y="76867"/>
                  </a:cubicBezTo>
                  <a:cubicBezTo>
                    <a:pt x="213480" y="76835"/>
                    <a:pt x="213615" y="76826"/>
                    <a:pt x="213751" y="76826"/>
                  </a:cubicBezTo>
                  <a:cubicBezTo>
                    <a:pt x="213944" y="76826"/>
                    <a:pt x="214140" y="76844"/>
                    <a:pt x="214333" y="76844"/>
                  </a:cubicBezTo>
                  <a:cubicBezTo>
                    <a:pt x="214362" y="76844"/>
                    <a:pt x="214391" y="76844"/>
                    <a:pt x="214420" y="76843"/>
                  </a:cubicBezTo>
                  <a:cubicBezTo>
                    <a:pt x="214508" y="76843"/>
                    <a:pt x="214597" y="76845"/>
                    <a:pt x="214685" y="76845"/>
                  </a:cubicBezTo>
                  <a:cubicBezTo>
                    <a:pt x="214905" y="76845"/>
                    <a:pt x="215124" y="76833"/>
                    <a:pt x="215337" y="76748"/>
                  </a:cubicBezTo>
                  <a:cubicBezTo>
                    <a:pt x="215444" y="76712"/>
                    <a:pt x="215575" y="76712"/>
                    <a:pt x="215694" y="76712"/>
                  </a:cubicBezTo>
                  <a:cubicBezTo>
                    <a:pt x="216164" y="76706"/>
                    <a:pt x="216637" y="76703"/>
                    <a:pt x="217112" y="76703"/>
                  </a:cubicBezTo>
                  <a:close/>
                  <a:moveTo>
                    <a:pt x="220281" y="76700"/>
                  </a:moveTo>
                  <a:cubicBezTo>
                    <a:pt x="220303" y="76700"/>
                    <a:pt x="220326" y="76700"/>
                    <a:pt x="220349" y="76700"/>
                  </a:cubicBezTo>
                  <a:lnTo>
                    <a:pt x="225695" y="76700"/>
                  </a:lnTo>
                  <a:lnTo>
                    <a:pt x="225707" y="76712"/>
                  </a:lnTo>
                  <a:lnTo>
                    <a:pt x="231053" y="76712"/>
                  </a:lnTo>
                  <a:cubicBezTo>
                    <a:pt x="231339" y="76712"/>
                    <a:pt x="231624" y="76712"/>
                    <a:pt x="231898" y="76795"/>
                  </a:cubicBezTo>
                  <a:cubicBezTo>
                    <a:pt x="232101" y="76855"/>
                    <a:pt x="232327" y="76855"/>
                    <a:pt x="232541" y="76855"/>
                  </a:cubicBezTo>
                  <a:lnTo>
                    <a:pt x="235530" y="76855"/>
                  </a:lnTo>
                  <a:cubicBezTo>
                    <a:pt x="235680" y="76855"/>
                    <a:pt x="235831" y="76851"/>
                    <a:pt x="235982" y="76851"/>
                  </a:cubicBezTo>
                  <a:cubicBezTo>
                    <a:pt x="236282" y="76851"/>
                    <a:pt x="236581" y="76867"/>
                    <a:pt x="236875" y="76962"/>
                  </a:cubicBezTo>
                  <a:cubicBezTo>
                    <a:pt x="236974" y="76995"/>
                    <a:pt x="237081" y="77002"/>
                    <a:pt x="237189" y="77002"/>
                  </a:cubicBezTo>
                  <a:cubicBezTo>
                    <a:pt x="237275" y="77002"/>
                    <a:pt x="237362" y="76998"/>
                    <a:pt x="237447" y="76998"/>
                  </a:cubicBezTo>
                  <a:lnTo>
                    <a:pt x="241018" y="76998"/>
                  </a:lnTo>
                  <a:cubicBezTo>
                    <a:pt x="241197" y="76998"/>
                    <a:pt x="241388" y="76998"/>
                    <a:pt x="241578" y="77021"/>
                  </a:cubicBezTo>
                  <a:cubicBezTo>
                    <a:pt x="241709" y="77033"/>
                    <a:pt x="241804" y="77129"/>
                    <a:pt x="241804" y="77248"/>
                  </a:cubicBezTo>
                  <a:cubicBezTo>
                    <a:pt x="241816" y="77867"/>
                    <a:pt x="241864" y="78498"/>
                    <a:pt x="241780" y="79105"/>
                  </a:cubicBezTo>
                  <a:cubicBezTo>
                    <a:pt x="241721" y="79534"/>
                    <a:pt x="241685" y="79950"/>
                    <a:pt x="241673" y="80379"/>
                  </a:cubicBezTo>
                  <a:cubicBezTo>
                    <a:pt x="241661" y="80891"/>
                    <a:pt x="241721" y="81415"/>
                    <a:pt x="241554" y="81927"/>
                  </a:cubicBezTo>
                  <a:cubicBezTo>
                    <a:pt x="241507" y="82082"/>
                    <a:pt x="241542" y="82260"/>
                    <a:pt x="241542" y="82427"/>
                  </a:cubicBezTo>
                  <a:cubicBezTo>
                    <a:pt x="241530" y="83308"/>
                    <a:pt x="241542" y="84189"/>
                    <a:pt x="241530" y="85070"/>
                  </a:cubicBezTo>
                  <a:cubicBezTo>
                    <a:pt x="241530" y="85534"/>
                    <a:pt x="241566" y="86011"/>
                    <a:pt x="241423" y="86487"/>
                  </a:cubicBezTo>
                  <a:cubicBezTo>
                    <a:pt x="241364" y="86654"/>
                    <a:pt x="241399" y="86856"/>
                    <a:pt x="241399" y="87047"/>
                  </a:cubicBezTo>
                  <a:cubicBezTo>
                    <a:pt x="241388" y="88047"/>
                    <a:pt x="241399" y="89047"/>
                    <a:pt x="241388" y="90047"/>
                  </a:cubicBezTo>
                  <a:cubicBezTo>
                    <a:pt x="241388" y="90476"/>
                    <a:pt x="241423" y="90892"/>
                    <a:pt x="241280" y="91321"/>
                  </a:cubicBezTo>
                  <a:cubicBezTo>
                    <a:pt x="241221" y="91464"/>
                    <a:pt x="241257" y="91642"/>
                    <a:pt x="241257" y="91809"/>
                  </a:cubicBezTo>
                  <a:cubicBezTo>
                    <a:pt x="241245" y="92523"/>
                    <a:pt x="241257" y="93238"/>
                    <a:pt x="241245" y="93952"/>
                  </a:cubicBezTo>
                  <a:cubicBezTo>
                    <a:pt x="241245" y="94357"/>
                    <a:pt x="241280" y="94762"/>
                    <a:pt x="241137" y="95155"/>
                  </a:cubicBezTo>
                  <a:cubicBezTo>
                    <a:pt x="241078" y="95321"/>
                    <a:pt x="241114" y="95524"/>
                    <a:pt x="241114" y="95714"/>
                  </a:cubicBezTo>
                  <a:cubicBezTo>
                    <a:pt x="241102" y="96452"/>
                    <a:pt x="241102" y="97191"/>
                    <a:pt x="241102" y="97929"/>
                  </a:cubicBezTo>
                  <a:cubicBezTo>
                    <a:pt x="241102" y="98096"/>
                    <a:pt x="241102" y="98262"/>
                    <a:pt x="241090" y="98429"/>
                  </a:cubicBezTo>
                  <a:cubicBezTo>
                    <a:pt x="241078" y="98596"/>
                    <a:pt x="240971" y="98679"/>
                    <a:pt x="240804" y="98691"/>
                  </a:cubicBezTo>
                  <a:cubicBezTo>
                    <a:pt x="240697" y="98703"/>
                    <a:pt x="240578" y="98703"/>
                    <a:pt x="240459" y="98703"/>
                  </a:cubicBezTo>
                  <a:cubicBezTo>
                    <a:pt x="240361" y="98699"/>
                    <a:pt x="240263" y="98698"/>
                    <a:pt x="240165" y="98698"/>
                  </a:cubicBezTo>
                  <a:cubicBezTo>
                    <a:pt x="239999" y="98698"/>
                    <a:pt x="239834" y="98701"/>
                    <a:pt x="239669" y="98701"/>
                  </a:cubicBezTo>
                  <a:cubicBezTo>
                    <a:pt x="239291" y="98701"/>
                    <a:pt x="238914" y="98684"/>
                    <a:pt x="238542" y="98572"/>
                  </a:cubicBezTo>
                  <a:cubicBezTo>
                    <a:pt x="238470" y="98553"/>
                    <a:pt x="238395" y="98547"/>
                    <a:pt x="238318" y="98547"/>
                  </a:cubicBezTo>
                  <a:cubicBezTo>
                    <a:pt x="238203" y="98547"/>
                    <a:pt x="238085" y="98560"/>
                    <a:pt x="237970" y="98560"/>
                  </a:cubicBezTo>
                  <a:lnTo>
                    <a:pt x="233410" y="98560"/>
                  </a:lnTo>
                  <a:cubicBezTo>
                    <a:pt x="233358" y="98560"/>
                    <a:pt x="233306" y="98560"/>
                    <a:pt x="233253" y="98560"/>
                  </a:cubicBezTo>
                  <a:cubicBezTo>
                    <a:pt x="233044" y="98560"/>
                    <a:pt x="232834" y="98553"/>
                    <a:pt x="232625" y="98477"/>
                  </a:cubicBezTo>
                  <a:cubicBezTo>
                    <a:pt x="232482" y="98422"/>
                    <a:pt x="232335" y="98410"/>
                    <a:pt x="232186" y="98410"/>
                  </a:cubicBezTo>
                  <a:cubicBezTo>
                    <a:pt x="232075" y="98410"/>
                    <a:pt x="231963" y="98417"/>
                    <a:pt x="231851" y="98417"/>
                  </a:cubicBezTo>
                  <a:lnTo>
                    <a:pt x="220075" y="98417"/>
                  </a:lnTo>
                  <a:cubicBezTo>
                    <a:pt x="219930" y="98417"/>
                    <a:pt x="219807" y="98419"/>
                    <a:pt x="219702" y="98419"/>
                  </a:cubicBezTo>
                  <a:cubicBezTo>
                    <a:pt x="219049" y="98419"/>
                    <a:pt x="219111" y="98357"/>
                    <a:pt x="219111" y="97464"/>
                  </a:cubicBezTo>
                  <a:cubicBezTo>
                    <a:pt x="219111" y="95512"/>
                    <a:pt x="219111" y="93559"/>
                    <a:pt x="219111" y="91607"/>
                  </a:cubicBezTo>
                  <a:cubicBezTo>
                    <a:pt x="219111" y="91321"/>
                    <a:pt x="219111" y="91035"/>
                    <a:pt x="219194" y="90761"/>
                  </a:cubicBezTo>
                  <a:cubicBezTo>
                    <a:pt x="219254" y="90583"/>
                    <a:pt x="219242" y="90380"/>
                    <a:pt x="219242" y="90190"/>
                  </a:cubicBezTo>
                  <a:cubicBezTo>
                    <a:pt x="219254" y="89666"/>
                    <a:pt x="219242" y="89154"/>
                    <a:pt x="219254" y="88630"/>
                  </a:cubicBezTo>
                  <a:cubicBezTo>
                    <a:pt x="219254" y="88154"/>
                    <a:pt x="219218" y="87678"/>
                    <a:pt x="219373" y="87213"/>
                  </a:cubicBezTo>
                  <a:cubicBezTo>
                    <a:pt x="219420" y="87058"/>
                    <a:pt x="219397" y="86880"/>
                    <a:pt x="219397" y="86713"/>
                  </a:cubicBezTo>
                  <a:cubicBezTo>
                    <a:pt x="219397" y="86142"/>
                    <a:pt x="219397" y="85570"/>
                    <a:pt x="219397" y="84999"/>
                  </a:cubicBezTo>
                  <a:cubicBezTo>
                    <a:pt x="219397" y="84665"/>
                    <a:pt x="219385" y="84344"/>
                    <a:pt x="219492" y="84010"/>
                  </a:cubicBezTo>
                  <a:cubicBezTo>
                    <a:pt x="219551" y="83796"/>
                    <a:pt x="219528" y="83546"/>
                    <a:pt x="219528" y="83308"/>
                  </a:cubicBezTo>
                  <a:cubicBezTo>
                    <a:pt x="219528" y="81379"/>
                    <a:pt x="219540" y="79450"/>
                    <a:pt x="219528" y="77522"/>
                  </a:cubicBezTo>
                  <a:cubicBezTo>
                    <a:pt x="219528" y="76711"/>
                    <a:pt x="219505" y="76700"/>
                    <a:pt x="220281" y="76700"/>
                  </a:cubicBezTo>
                  <a:close/>
                  <a:moveTo>
                    <a:pt x="197561" y="77414"/>
                  </a:moveTo>
                  <a:cubicBezTo>
                    <a:pt x="197906" y="77438"/>
                    <a:pt x="197965" y="77498"/>
                    <a:pt x="197965" y="77855"/>
                  </a:cubicBezTo>
                  <a:cubicBezTo>
                    <a:pt x="197977" y="78974"/>
                    <a:pt x="197977" y="80093"/>
                    <a:pt x="197977" y="81212"/>
                  </a:cubicBezTo>
                  <a:lnTo>
                    <a:pt x="197965" y="81212"/>
                  </a:lnTo>
                  <a:cubicBezTo>
                    <a:pt x="197965" y="82058"/>
                    <a:pt x="197965" y="82915"/>
                    <a:pt x="197965" y="83772"/>
                  </a:cubicBezTo>
                  <a:cubicBezTo>
                    <a:pt x="197965" y="84249"/>
                    <a:pt x="198001" y="84725"/>
                    <a:pt x="197846" y="85189"/>
                  </a:cubicBezTo>
                  <a:cubicBezTo>
                    <a:pt x="197799" y="85344"/>
                    <a:pt x="197823" y="85523"/>
                    <a:pt x="197823" y="85689"/>
                  </a:cubicBezTo>
                  <a:cubicBezTo>
                    <a:pt x="197823" y="86594"/>
                    <a:pt x="197823" y="87499"/>
                    <a:pt x="197823" y="88404"/>
                  </a:cubicBezTo>
                  <a:cubicBezTo>
                    <a:pt x="197823" y="88844"/>
                    <a:pt x="197823" y="89297"/>
                    <a:pt x="197715" y="89737"/>
                  </a:cubicBezTo>
                  <a:cubicBezTo>
                    <a:pt x="197632" y="90106"/>
                    <a:pt x="197692" y="90499"/>
                    <a:pt x="197680" y="90880"/>
                  </a:cubicBezTo>
                  <a:cubicBezTo>
                    <a:pt x="197680" y="91190"/>
                    <a:pt x="197703" y="91499"/>
                    <a:pt x="197584" y="91797"/>
                  </a:cubicBezTo>
                  <a:cubicBezTo>
                    <a:pt x="197549" y="91857"/>
                    <a:pt x="197537" y="91940"/>
                    <a:pt x="197549" y="92000"/>
                  </a:cubicBezTo>
                  <a:cubicBezTo>
                    <a:pt x="197620" y="92940"/>
                    <a:pt x="197382" y="93845"/>
                    <a:pt x="197394" y="94774"/>
                  </a:cubicBezTo>
                  <a:cubicBezTo>
                    <a:pt x="197394" y="94917"/>
                    <a:pt x="197418" y="95071"/>
                    <a:pt x="197382" y="95202"/>
                  </a:cubicBezTo>
                  <a:cubicBezTo>
                    <a:pt x="197203" y="95714"/>
                    <a:pt x="197251" y="96238"/>
                    <a:pt x="197263" y="96750"/>
                  </a:cubicBezTo>
                  <a:cubicBezTo>
                    <a:pt x="197275" y="97262"/>
                    <a:pt x="197215" y="97750"/>
                    <a:pt x="197108" y="98238"/>
                  </a:cubicBezTo>
                  <a:cubicBezTo>
                    <a:pt x="197056" y="98469"/>
                    <a:pt x="197022" y="98552"/>
                    <a:pt x="196818" y="98552"/>
                  </a:cubicBezTo>
                  <a:cubicBezTo>
                    <a:pt x="196791" y="98552"/>
                    <a:pt x="196761" y="98551"/>
                    <a:pt x="196727" y="98548"/>
                  </a:cubicBezTo>
                  <a:cubicBezTo>
                    <a:pt x="196668" y="98542"/>
                    <a:pt x="196609" y="98540"/>
                    <a:pt x="196550" y="98540"/>
                  </a:cubicBezTo>
                  <a:cubicBezTo>
                    <a:pt x="196228" y="98540"/>
                    <a:pt x="195909" y="98612"/>
                    <a:pt x="195579" y="98612"/>
                  </a:cubicBezTo>
                  <a:cubicBezTo>
                    <a:pt x="195471" y="98612"/>
                    <a:pt x="195362" y="98604"/>
                    <a:pt x="195251" y="98584"/>
                  </a:cubicBezTo>
                  <a:cubicBezTo>
                    <a:pt x="195042" y="98543"/>
                    <a:pt x="194830" y="98531"/>
                    <a:pt x="194616" y="98531"/>
                  </a:cubicBezTo>
                  <a:cubicBezTo>
                    <a:pt x="194328" y="98531"/>
                    <a:pt x="194037" y="98553"/>
                    <a:pt x="193751" y="98560"/>
                  </a:cubicBezTo>
                  <a:cubicBezTo>
                    <a:pt x="193596" y="98560"/>
                    <a:pt x="193440" y="98556"/>
                    <a:pt x="193283" y="98556"/>
                  </a:cubicBezTo>
                  <a:cubicBezTo>
                    <a:pt x="192970" y="98556"/>
                    <a:pt x="192655" y="98572"/>
                    <a:pt x="192346" y="98667"/>
                  </a:cubicBezTo>
                  <a:cubicBezTo>
                    <a:pt x="192243" y="98694"/>
                    <a:pt x="192135" y="98701"/>
                    <a:pt x="192026" y="98701"/>
                  </a:cubicBezTo>
                  <a:cubicBezTo>
                    <a:pt x="191895" y="98701"/>
                    <a:pt x="191761" y="98691"/>
                    <a:pt x="191631" y="98691"/>
                  </a:cubicBezTo>
                  <a:cubicBezTo>
                    <a:pt x="187345" y="98691"/>
                    <a:pt x="183071" y="98691"/>
                    <a:pt x="178784" y="98703"/>
                  </a:cubicBezTo>
                  <a:cubicBezTo>
                    <a:pt x="178642" y="98703"/>
                    <a:pt x="178499" y="98699"/>
                    <a:pt x="178356" y="98699"/>
                  </a:cubicBezTo>
                  <a:cubicBezTo>
                    <a:pt x="178071" y="98699"/>
                    <a:pt x="177788" y="98715"/>
                    <a:pt x="177510" y="98810"/>
                  </a:cubicBezTo>
                  <a:cubicBezTo>
                    <a:pt x="177439" y="98834"/>
                    <a:pt x="177359" y="98840"/>
                    <a:pt x="177275" y="98840"/>
                  </a:cubicBezTo>
                  <a:cubicBezTo>
                    <a:pt x="177192" y="98840"/>
                    <a:pt x="177106" y="98834"/>
                    <a:pt x="177022" y="98834"/>
                  </a:cubicBezTo>
                  <a:cubicBezTo>
                    <a:pt x="176701" y="98840"/>
                    <a:pt x="176379" y="98840"/>
                    <a:pt x="176058" y="98840"/>
                  </a:cubicBezTo>
                  <a:cubicBezTo>
                    <a:pt x="175736" y="98840"/>
                    <a:pt x="175415" y="98840"/>
                    <a:pt x="175094" y="98846"/>
                  </a:cubicBezTo>
                  <a:cubicBezTo>
                    <a:pt x="174967" y="98846"/>
                    <a:pt x="174840" y="98842"/>
                    <a:pt x="174713" y="98842"/>
                  </a:cubicBezTo>
                  <a:cubicBezTo>
                    <a:pt x="174460" y="98842"/>
                    <a:pt x="174208" y="98858"/>
                    <a:pt x="173962" y="98953"/>
                  </a:cubicBezTo>
                  <a:cubicBezTo>
                    <a:pt x="173897" y="98977"/>
                    <a:pt x="173825" y="98983"/>
                    <a:pt x="173753" y="98983"/>
                  </a:cubicBezTo>
                  <a:cubicBezTo>
                    <a:pt x="173680" y="98983"/>
                    <a:pt x="173605" y="98977"/>
                    <a:pt x="173534" y="98977"/>
                  </a:cubicBezTo>
                  <a:cubicBezTo>
                    <a:pt x="173010" y="98977"/>
                    <a:pt x="172974" y="98953"/>
                    <a:pt x="172974" y="98405"/>
                  </a:cubicBezTo>
                  <a:cubicBezTo>
                    <a:pt x="172974" y="96631"/>
                    <a:pt x="172974" y="94845"/>
                    <a:pt x="172974" y="93059"/>
                  </a:cubicBezTo>
                  <a:cubicBezTo>
                    <a:pt x="172974" y="92702"/>
                    <a:pt x="172998" y="92345"/>
                    <a:pt x="172867" y="92000"/>
                  </a:cubicBezTo>
                  <a:cubicBezTo>
                    <a:pt x="172808" y="91833"/>
                    <a:pt x="172831" y="91619"/>
                    <a:pt x="172831" y="91440"/>
                  </a:cubicBezTo>
                  <a:cubicBezTo>
                    <a:pt x="172831" y="87011"/>
                    <a:pt x="172831" y="82582"/>
                    <a:pt x="172831" y="78164"/>
                  </a:cubicBezTo>
                  <a:cubicBezTo>
                    <a:pt x="172831" y="77414"/>
                    <a:pt x="172831" y="77414"/>
                    <a:pt x="173581" y="77414"/>
                  </a:cubicBezTo>
                  <a:close/>
                  <a:moveTo>
                    <a:pt x="244650" y="76992"/>
                  </a:moveTo>
                  <a:cubicBezTo>
                    <a:pt x="245840" y="76992"/>
                    <a:pt x="247031" y="76998"/>
                    <a:pt x="248222" y="76998"/>
                  </a:cubicBezTo>
                  <a:cubicBezTo>
                    <a:pt x="248650" y="77117"/>
                    <a:pt x="249089" y="77144"/>
                    <a:pt x="249529" y="77144"/>
                  </a:cubicBezTo>
                  <a:cubicBezTo>
                    <a:pt x="249874" y="77144"/>
                    <a:pt x="250219" y="77128"/>
                    <a:pt x="250560" y="77128"/>
                  </a:cubicBezTo>
                  <a:cubicBezTo>
                    <a:pt x="250606" y="77128"/>
                    <a:pt x="250652" y="77128"/>
                    <a:pt x="250698" y="77129"/>
                  </a:cubicBezTo>
                  <a:cubicBezTo>
                    <a:pt x="251095" y="77133"/>
                    <a:pt x="251492" y="77134"/>
                    <a:pt x="251889" y="77134"/>
                  </a:cubicBezTo>
                  <a:cubicBezTo>
                    <a:pt x="252683" y="77134"/>
                    <a:pt x="253476" y="77129"/>
                    <a:pt x="254270" y="77129"/>
                  </a:cubicBezTo>
                  <a:cubicBezTo>
                    <a:pt x="254334" y="77129"/>
                    <a:pt x="254397" y="77128"/>
                    <a:pt x="254460" y="77128"/>
                  </a:cubicBezTo>
                  <a:cubicBezTo>
                    <a:pt x="254774" y="77128"/>
                    <a:pt x="255084" y="77137"/>
                    <a:pt x="255401" y="77236"/>
                  </a:cubicBezTo>
                  <a:cubicBezTo>
                    <a:pt x="255496" y="77272"/>
                    <a:pt x="255601" y="77280"/>
                    <a:pt x="255708" y="77280"/>
                  </a:cubicBezTo>
                  <a:cubicBezTo>
                    <a:pt x="255815" y="77280"/>
                    <a:pt x="255925" y="77272"/>
                    <a:pt x="256032" y="77272"/>
                  </a:cubicBezTo>
                  <a:lnTo>
                    <a:pt x="263676" y="77272"/>
                  </a:lnTo>
                  <a:cubicBezTo>
                    <a:pt x="264212" y="77283"/>
                    <a:pt x="264236" y="77307"/>
                    <a:pt x="264236" y="77843"/>
                  </a:cubicBezTo>
                  <a:cubicBezTo>
                    <a:pt x="264248" y="79248"/>
                    <a:pt x="264236" y="80653"/>
                    <a:pt x="264248" y="82058"/>
                  </a:cubicBezTo>
                  <a:cubicBezTo>
                    <a:pt x="264248" y="82415"/>
                    <a:pt x="264224" y="82760"/>
                    <a:pt x="264343" y="83117"/>
                  </a:cubicBezTo>
                  <a:cubicBezTo>
                    <a:pt x="264402" y="83308"/>
                    <a:pt x="264378" y="83534"/>
                    <a:pt x="264378" y="83749"/>
                  </a:cubicBezTo>
                  <a:lnTo>
                    <a:pt x="264378" y="89535"/>
                  </a:lnTo>
                  <a:lnTo>
                    <a:pt x="264390" y="89535"/>
                  </a:lnTo>
                  <a:lnTo>
                    <a:pt x="264390" y="95309"/>
                  </a:lnTo>
                  <a:cubicBezTo>
                    <a:pt x="264390" y="95619"/>
                    <a:pt x="264390" y="95929"/>
                    <a:pt x="264295" y="96226"/>
                  </a:cubicBezTo>
                  <a:cubicBezTo>
                    <a:pt x="264224" y="96429"/>
                    <a:pt x="264248" y="96655"/>
                    <a:pt x="264248" y="96869"/>
                  </a:cubicBezTo>
                  <a:cubicBezTo>
                    <a:pt x="264248" y="97488"/>
                    <a:pt x="264248" y="98107"/>
                    <a:pt x="264236" y="98727"/>
                  </a:cubicBezTo>
                  <a:cubicBezTo>
                    <a:pt x="264236" y="99036"/>
                    <a:pt x="264164" y="99108"/>
                    <a:pt x="263867" y="99119"/>
                  </a:cubicBezTo>
                  <a:cubicBezTo>
                    <a:pt x="263819" y="99123"/>
                    <a:pt x="263771" y="99125"/>
                    <a:pt x="263724" y="99125"/>
                  </a:cubicBezTo>
                  <a:cubicBezTo>
                    <a:pt x="263628" y="99125"/>
                    <a:pt x="263533" y="99119"/>
                    <a:pt x="263438" y="99119"/>
                  </a:cubicBezTo>
                  <a:lnTo>
                    <a:pt x="257723" y="99119"/>
                  </a:lnTo>
                  <a:cubicBezTo>
                    <a:pt x="257437" y="99119"/>
                    <a:pt x="257163" y="99119"/>
                    <a:pt x="256878" y="99036"/>
                  </a:cubicBezTo>
                  <a:cubicBezTo>
                    <a:pt x="256716" y="98994"/>
                    <a:pt x="256548" y="98988"/>
                    <a:pt x="256379" y="98988"/>
                  </a:cubicBezTo>
                  <a:cubicBezTo>
                    <a:pt x="256311" y="98988"/>
                    <a:pt x="256243" y="98988"/>
                    <a:pt x="256175" y="98988"/>
                  </a:cubicBezTo>
                  <a:cubicBezTo>
                    <a:pt x="254199" y="98977"/>
                    <a:pt x="252222" y="98977"/>
                    <a:pt x="250246" y="98977"/>
                  </a:cubicBezTo>
                  <a:cubicBezTo>
                    <a:pt x="250185" y="98977"/>
                    <a:pt x="250125" y="98977"/>
                    <a:pt x="250065" y="98977"/>
                  </a:cubicBezTo>
                  <a:cubicBezTo>
                    <a:pt x="249795" y="98977"/>
                    <a:pt x="249530" y="98969"/>
                    <a:pt x="249258" y="98881"/>
                  </a:cubicBezTo>
                  <a:cubicBezTo>
                    <a:pt x="249152" y="98848"/>
                    <a:pt x="249031" y="98841"/>
                    <a:pt x="248910" y="98841"/>
                  </a:cubicBezTo>
                  <a:cubicBezTo>
                    <a:pt x="248813" y="98841"/>
                    <a:pt x="248716" y="98846"/>
                    <a:pt x="248627" y="98846"/>
                  </a:cubicBezTo>
                  <a:cubicBezTo>
                    <a:pt x="247912" y="98840"/>
                    <a:pt x="247198" y="98840"/>
                    <a:pt x="246483" y="98840"/>
                  </a:cubicBezTo>
                  <a:cubicBezTo>
                    <a:pt x="245769" y="98840"/>
                    <a:pt x="245055" y="98840"/>
                    <a:pt x="244340" y="98834"/>
                  </a:cubicBezTo>
                  <a:cubicBezTo>
                    <a:pt x="244284" y="98834"/>
                    <a:pt x="244228" y="98834"/>
                    <a:pt x="244171" y="98834"/>
                  </a:cubicBezTo>
                  <a:cubicBezTo>
                    <a:pt x="243919" y="98834"/>
                    <a:pt x="243667" y="98826"/>
                    <a:pt x="243423" y="98738"/>
                  </a:cubicBezTo>
                  <a:cubicBezTo>
                    <a:pt x="243311" y="98705"/>
                    <a:pt x="243191" y="98698"/>
                    <a:pt x="243070" y="98698"/>
                  </a:cubicBezTo>
                  <a:cubicBezTo>
                    <a:pt x="242973" y="98698"/>
                    <a:pt x="242876" y="98703"/>
                    <a:pt x="242781" y="98703"/>
                  </a:cubicBezTo>
                  <a:cubicBezTo>
                    <a:pt x="242650" y="98697"/>
                    <a:pt x="242519" y="98697"/>
                    <a:pt x="242388" y="98697"/>
                  </a:cubicBezTo>
                  <a:cubicBezTo>
                    <a:pt x="242257" y="98697"/>
                    <a:pt x="242126" y="98697"/>
                    <a:pt x="241995" y="98691"/>
                  </a:cubicBezTo>
                  <a:cubicBezTo>
                    <a:pt x="241780" y="98679"/>
                    <a:pt x="241685" y="98596"/>
                    <a:pt x="241685" y="98381"/>
                  </a:cubicBezTo>
                  <a:cubicBezTo>
                    <a:pt x="241709" y="97584"/>
                    <a:pt x="241566" y="96774"/>
                    <a:pt x="241780" y="95976"/>
                  </a:cubicBezTo>
                  <a:cubicBezTo>
                    <a:pt x="241828" y="95810"/>
                    <a:pt x="241816" y="95643"/>
                    <a:pt x="241816" y="95476"/>
                  </a:cubicBezTo>
                  <a:cubicBezTo>
                    <a:pt x="241816" y="95000"/>
                    <a:pt x="241816" y="94524"/>
                    <a:pt x="241816" y="94047"/>
                  </a:cubicBezTo>
                  <a:cubicBezTo>
                    <a:pt x="241816" y="93905"/>
                    <a:pt x="241792" y="93762"/>
                    <a:pt x="241828" y="93619"/>
                  </a:cubicBezTo>
                  <a:cubicBezTo>
                    <a:pt x="242066" y="92607"/>
                    <a:pt x="241911" y="91583"/>
                    <a:pt x="241959" y="90571"/>
                  </a:cubicBezTo>
                  <a:cubicBezTo>
                    <a:pt x="241971" y="90237"/>
                    <a:pt x="241947" y="89904"/>
                    <a:pt x="242054" y="89583"/>
                  </a:cubicBezTo>
                  <a:cubicBezTo>
                    <a:pt x="242126" y="89380"/>
                    <a:pt x="242102" y="89154"/>
                    <a:pt x="242102" y="88940"/>
                  </a:cubicBezTo>
                  <a:cubicBezTo>
                    <a:pt x="242102" y="87416"/>
                    <a:pt x="242102" y="85892"/>
                    <a:pt x="242102" y="84380"/>
                  </a:cubicBezTo>
                  <a:cubicBezTo>
                    <a:pt x="242102" y="84070"/>
                    <a:pt x="242090" y="83760"/>
                    <a:pt x="242197" y="83463"/>
                  </a:cubicBezTo>
                  <a:cubicBezTo>
                    <a:pt x="242257" y="83284"/>
                    <a:pt x="242233" y="83082"/>
                    <a:pt x="242245" y="82891"/>
                  </a:cubicBezTo>
                  <a:cubicBezTo>
                    <a:pt x="242245" y="82367"/>
                    <a:pt x="242245" y="81844"/>
                    <a:pt x="242245" y="81320"/>
                  </a:cubicBezTo>
                  <a:cubicBezTo>
                    <a:pt x="242245" y="81034"/>
                    <a:pt x="242233" y="80760"/>
                    <a:pt x="242328" y="80474"/>
                  </a:cubicBezTo>
                  <a:cubicBezTo>
                    <a:pt x="242388" y="80320"/>
                    <a:pt x="242376" y="80153"/>
                    <a:pt x="242388" y="79986"/>
                  </a:cubicBezTo>
                  <a:cubicBezTo>
                    <a:pt x="242411" y="79367"/>
                    <a:pt x="242340" y="78748"/>
                    <a:pt x="242507" y="78141"/>
                  </a:cubicBezTo>
                  <a:cubicBezTo>
                    <a:pt x="242578" y="77903"/>
                    <a:pt x="242519" y="77629"/>
                    <a:pt x="242531" y="77367"/>
                  </a:cubicBezTo>
                  <a:cubicBezTo>
                    <a:pt x="242542" y="77093"/>
                    <a:pt x="242614" y="76998"/>
                    <a:pt x="242864" y="76998"/>
                  </a:cubicBezTo>
                  <a:cubicBezTo>
                    <a:pt x="243459" y="76994"/>
                    <a:pt x="244055" y="76992"/>
                    <a:pt x="244650" y="76992"/>
                  </a:cubicBezTo>
                  <a:close/>
                  <a:moveTo>
                    <a:pt x="151674" y="77267"/>
                  </a:moveTo>
                  <a:cubicBezTo>
                    <a:pt x="151750" y="77267"/>
                    <a:pt x="151826" y="77272"/>
                    <a:pt x="151900" y="77272"/>
                  </a:cubicBezTo>
                  <a:lnTo>
                    <a:pt x="160746" y="77272"/>
                  </a:lnTo>
                  <a:cubicBezTo>
                    <a:pt x="160794" y="77272"/>
                    <a:pt x="160842" y="77271"/>
                    <a:pt x="160889" y="77271"/>
                  </a:cubicBezTo>
                  <a:cubicBezTo>
                    <a:pt x="161080" y="77271"/>
                    <a:pt x="161270" y="77279"/>
                    <a:pt x="161461" y="77355"/>
                  </a:cubicBezTo>
                  <a:cubicBezTo>
                    <a:pt x="161586" y="77402"/>
                    <a:pt x="161714" y="77414"/>
                    <a:pt x="161843" y="77414"/>
                  </a:cubicBezTo>
                  <a:cubicBezTo>
                    <a:pt x="161973" y="77414"/>
                    <a:pt x="162104" y="77402"/>
                    <a:pt x="162235" y="77402"/>
                  </a:cubicBezTo>
                  <a:lnTo>
                    <a:pt x="171367" y="77402"/>
                  </a:lnTo>
                  <a:cubicBezTo>
                    <a:pt x="171454" y="77402"/>
                    <a:pt x="171534" y="77402"/>
                    <a:pt x="171605" y="77402"/>
                  </a:cubicBezTo>
                  <a:cubicBezTo>
                    <a:pt x="172311" y="77402"/>
                    <a:pt x="172272" y="77441"/>
                    <a:pt x="172272" y="78295"/>
                  </a:cubicBezTo>
                  <a:cubicBezTo>
                    <a:pt x="172272" y="80129"/>
                    <a:pt x="172272" y="81963"/>
                    <a:pt x="172272" y="83784"/>
                  </a:cubicBezTo>
                  <a:cubicBezTo>
                    <a:pt x="172272" y="84070"/>
                    <a:pt x="172272" y="84356"/>
                    <a:pt x="172355" y="84641"/>
                  </a:cubicBezTo>
                  <a:cubicBezTo>
                    <a:pt x="172415" y="84856"/>
                    <a:pt x="172403" y="85106"/>
                    <a:pt x="172403" y="85344"/>
                  </a:cubicBezTo>
                  <a:cubicBezTo>
                    <a:pt x="172403" y="87297"/>
                    <a:pt x="172403" y="89249"/>
                    <a:pt x="172415" y="91202"/>
                  </a:cubicBezTo>
                  <a:cubicBezTo>
                    <a:pt x="172415" y="91488"/>
                    <a:pt x="172403" y="91761"/>
                    <a:pt x="172498" y="92047"/>
                  </a:cubicBezTo>
                  <a:cubicBezTo>
                    <a:pt x="172546" y="92214"/>
                    <a:pt x="172546" y="92416"/>
                    <a:pt x="172546" y="92607"/>
                  </a:cubicBezTo>
                  <a:cubicBezTo>
                    <a:pt x="172546" y="94512"/>
                    <a:pt x="172546" y="96417"/>
                    <a:pt x="172546" y="98322"/>
                  </a:cubicBezTo>
                  <a:cubicBezTo>
                    <a:pt x="172546" y="98977"/>
                    <a:pt x="172534" y="98977"/>
                    <a:pt x="171855" y="98977"/>
                  </a:cubicBezTo>
                  <a:lnTo>
                    <a:pt x="170355" y="98977"/>
                  </a:lnTo>
                  <a:cubicBezTo>
                    <a:pt x="169926" y="98988"/>
                    <a:pt x="169509" y="98965"/>
                    <a:pt x="169081" y="99084"/>
                  </a:cubicBezTo>
                  <a:cubicBezTo>
                    <a:pt x="168974" y="99119"/>
                    <a:pt x="168858" y="99128"/>
                    <a:pt x="168739" y="99128"/>
                  </a:cubicBezTo>
                  <a:cubicBezTo>
                    <a:pt x="168619" y="99128"/>
                    <a:pt x="168497" y="99119"/>
                    <a:pt x="168378" y="99119"/>
                  </a:cubicBezTo>
                  <a:lnTo>
                    <a:pt x="156020" y="99119"/>
                  </a:lnTo>
                  <a:cubicBezTo>
                    <a:pt x="155921" y="99119"/>
                    <a:pt x="155822" y="99118"/>
                    <a:pt x="155723" y="99118"/>
                  </a:cubicBezTo>
                  <a:cubicBezTo>
                    <a:pt x="155425" y="99118"/>
                    <a:pt x="155124" y="99131"/>
                    <a:pt x="154829" y="99239"/>
                  </a:cubicBezTo>
                  <a:cubicBezTo>
                    <a:pt x="154752" y="99262"/>
                    <a:pt x="154668" y="99268"/>
                    <a:pt x="154584" y="99268"/>
                  </a:cubicBezTo>
                  <a:cubicBezTo>
                    <a:pt x="154499" y="99268"/>
                    <a:pt x="154412" y="99262"/>
                    <a:pt x="154329" y="99262"/>
                  </a:cubicBezTo>
                  <a:cubicBezTo>
                    <a:pt x="153805" y="99262"/>
                    <a:pt x="153281" y="99262"/>
                    <a:pt x="152757" y="99274"/>
                  </a:cubicBezTo>
                  <a:cubicBezTo>
                    <a:pt x="152638" y="99274"/>
                    <a:pt x="152519" y="99270"/>
                    <a:pt x="152401" y="99270"/>
                  </a:cubicBezTo>
                  <a:cubicBezTo>
                    <a:pt x="152163" y="99270"/>
                    <a:pt x="151928" y="99286"/>
                    <a:pt x="151698" y="99381"/>
                  </a:cubicBezTo>
                  <a:cubicBezTo>
                    <a:pt x="151638" y="99405"/>
                    <a:pt x="151567" y="99405"/>
                    <a:pt x="151495" y="99405"/>
                  </a:cubicBezTo>
                  <a:lnTo>
                    <a:pt x="149066" y="99405"/>
                  </a:lnTo>
                  <a:cubicBezTo>
                    <a:pt x="148793" y="99405"/>
                    <a:pt x="148721" y="99322"/>
                    <a:pt x="148709" y="99072"/>
                  </a:cubicBezTo>
                  <a:cubicBezTo>
                    <a:pt x="148697" y="98881"/>
                    <a:pt x="148697" y="98691"/>
                    <a:pt x="148697" y="98500"/>
                  </a:cubicBezTo>
                  <a:lnTo>
                    <a:pt x="148697" y="90142"/>
                  </a:lnTo>
                  <a:cubicBezTo>
                    <a:pt x="148697" y="87380"/>
                    <a:pt x="148697" y="84618"/>
                    <a:pt x="148697" y="81867"/>
                  </a:cubicBezTo>
                  <a:cubicBezTo>
                    <a:pt x="148697" y="81534"/>
                    <a:pt x="148721" y="81201"/>
                    <a:pt x="148602" y="80879"/>
                  </a:cubicBezTo>
                  <a:cubicBezTo>
                    <a:pt x="148543" y="80724"/>
                    <a:pt x="148566" y="80546"/>
                    <a:pt x="148554" y="80379"/>
                  </a:cubicBezTo>
                  <a:cubicBezTo>
                    <a:pt x="148554" y="79950"/>
                    <a:pt x="148554" y="79522"/>
                    <a:pt x="148554" y="79093"/>
                  </a:cubicBezTo>
                  <a:cubicBezTo>
                    <a:pt x="148554" y="78784"/>
                    <a:pt x="148578" y="78486"/>
                    <a:pt x="148459" y="78176"/>
                  </a:cubicBezTo>
                  <a:cubicBezTo>
                    <a:pt x="148388" y="78010"/>
                    <a:pt x="148400" y="77807"/>
                    <a:pt x="148447" y="77617"/>
                  </a:cubicBezTo>
                  <a:cubicBezTo>
                    <a:pt x="148471" y="77522"/>
                    <a:pt x="148531" y="77450"/>
                    <a:pt x="148638" y="77438"/>
                  </a:cubicBezTo>
                  <a:cubicBezTo>
                    <a:pt x="148757" y="77426"/>
                    <a:pt x="148876" y="77414"/>
                    <a:pt x="148995" y="77414"/>
                  </a:cubicBezTo>
                  <a:lnTo>
                    <a:pt x="150352" y="77414"/>
                  </a:lnTo>
                  <a:cubicBezTo>
                    <a:pt x="150698" y="77402"/>
                    <a:pt x="151055" y="77426"/>
                    <a:pt x="151400" y="77307"/>
                  </a:cubicBezTo>
                  <a:cubicBezTo>
                    <a:pt x="151486" y="77274"/>
                    <a:pt x="151579" y="77267"/>
                    <a:pt x="151674" y="77267"/>
                  </a:cubicBezTo>
                  <a:close/>
                  <a:moveTo>
                    <a:pt x="147256" y="77401"/>
                  </a:moveTo>
                  <a:cubicBezTo>
                    <a:pt x="147369" y="77401"/>
                    <a:pt x="147478" y="77417"/>
                    <a:pt x="147578" y="77486"/>
                  </a:cubicBezTo>
                  <a:cubicBezTo>
                    <a:pt x="147781" y="77629"/>
                    <a:pt x="147662" y="77891"/>
                    <a:pt x="147757" y="78081"/>
                  </a:cubicBezTo>
                  <a:cubicBezTo>
                    <a:pt x="147864" y="78295"/>
                    <a:pt x="147840" y="78545"/>
                    <a:pt x="147840" y="78784"/>
                  </a:cubicBezTo>
                  <a:cubicBezTo>
                    <a:pt x="147840" y="79212"/>
                    <a:pt x="147840" y="79629"/>
                    <a:pt x="147840" y="80058"/>
                  </a:cubicBezTo>
                  <a:cubicBezTo>
                    <a:pt x="147852" y="80415"/>
                    <a:pt x="147828" y="80772"/>
                    <a:pt x="147947" y="81117"/>
                  </a:cubicBezTo>
                  <a:cubicBezTo>
                    <a:pt x="148007" y="81296"/>
                    <a:pt x="147983" y="81498"/>
                    <a:pt x="147983" y="81689"/>
                  </a:cubicBezTo>
                  <a:lnTo>
                    <a:pt x="147983" y="98679"/>
                  </a:lnTo>
                  <a:lnTo>
                    <a:pt x="147983" y="98822"/>
                  </a:lnTo>
                  <a:cubicBezTo>
                    <a:pt x="147995" y="99381"/>
                    <a:pt x="147912" y="99346"/>
                    <a:pt x="147447" y="99441"/>
                  </a:cubicBezTo>
                  <a:cubicBezTo>
                    <a:pt x="146852" y="99548"/>
                    <a:pt x="146268" y="99548"/>
                    <a:pt x="145673" y="99548"/>
                  </a:cubicBezTo>
                  <a:lnTo>
                    <a:pt x="124909" y="99548"/>
                  </a:lnTo>
                  <a:cubicBezTo>
                    <a:pt x="124802" y="99548"/>
                    <a:pt x="124694" y="99551"/>
                    <a:pt x="124587" y="99551"/>
                  </a:cubicBezTo>
                  <a:cubicBezTo>
                    <a:pt x="124480" y="99551"/>
                    <a:pt x="124373" y="99548"/>
                    <a:pt x="124266" y="99536"/>
                  </a:cubicBezTo>
                  <a:cubicBezTo>
                    <a:pt x="124099" y="99536"/>
                    <a:pt x="124016" y="99429"/>
                    <a:pt x="124004" y="99262"/>
                  </a:cubicBezTo>
                  <a:cubicBezTo>
                    <a:pt x="123992" y="99072"/>
                    <a:pt x="123992" y="98881"/>
                    <a:pt x="123992" y="98691"/>
                  </a:cubicBezTo>
                  <a:cubicBezTo>
                    <a:pt x="123992" y="91928"/>
                    <a:pt x="123992" y="85177"/>
                    <a:pt x="123992" y="78415"/>
                  </a:cubicBezTo>
                  <a:lnTo>
                    <a:pt x="123992" y="78343"/>
                  </a:lnTo>
                  <a:cubicBezTo>
                    <a:pt x="123992" y="77634"/>
                    <a:pt x="123973" y="77555"/>
                    <a:pt x="124554" y="77555"/>
                  </a:cubicBezTo>
                  <a:cubicBezTo>
                    <a:pt x="124617" y="77555"/>
                    <a:pt x="124687" y="77556"/>
                    <a:pt x="124766" y="77557"/>
                  </a:cubicBezTo>
                  <a:cubicBezTo>
                    <a:pt x="125004" y="77557"/>
                    <a:pt x="125242" y="77545"/>
                    <a:pt x="125468" y="77474"/>
                  </a:cubicBezTo>
                  <a:cubicBezTo>
                    <a:pt x="125671" y="77426"/>
                    <a:pt x="125897" y="77414"/>
                    <a:pt x="126111" y="77414"/>
                  </a:cubicBezTo>
                  <a:lnTo>
                    <a:pt x="146947" y="77414"/>
                  </a:lnTo>
                  <a:cubicBezTo>
                    <a:pt x="147049" y="77414"/>
                    <a:pt x="147154" y="77401"/>
                    <a:pt x="147256" y="77401"/>
                  </a:cubicBezTo>
                  <a:close/>
                  <a:moveTo>
                    <a:pt x="106006" y="77553"/>
                  </a:moveTo>
                  <a:cubicBezTo>
                    <a:pt x="106092" y="77553"/>
                    <a:pt x="106179" y="77557"/>
                    <a:pt x="106263" y="77557"/>
                  </a:cubicBezTo>
                  <a:lnTo>
                    <a:pt x="122682" y="77557"/>
                  </a:lnTo>
                  <a:cubicBezTo>
                    <a:pt x="123408" y="77557"/>
                    <a:pt x="123420" y="77557"/>
                    <a:pt x="123420" y="78307"/>
                  </a:cubicBezTo>
                  <a:lnTo>
                    <a:pt x="123420" y="84522"/>
                  </a:lnTo>
                  <a:cubicBezTo>
                    <a:pt x="123420" y="86499"/>
                    <a:pt x="123420" y="88475"/>
                    <a:pt x="123420" y="90452"/>
                  </a:cubicBezTo>
                  <a:cubicBezTo>
                    <a:pt x="123420" y="90773"/>
                    <a:pt x="123468" y="91118"/>
                    <a:pt x="123349" y="91440"/>
                  </a:cubicBezTo>
                  <a:cubicBezTo>
                    <a:pt x="123301" y="91559"/>
                    <a:pt x="123361" y="91666"/>
                    <a:pt x="123373" y="91785"/>
                  </a:cubicBezTo>
                  <a:cubicBezTo>
                    <a:pt x="123397" y="91892"/>
                    <a:pt x="123420" y="92035"/>
                    <a:pt x="123385" y="92130"/>
                  </a:cubicBezTo>
                  <a:cubicBezTo>
                    <a:pt x="123230" y="92547"/>
                    <a:pt x="123278" y="92976"/>
                    <a:pt x="123278" y="93404"/>
                  </a:cubicBezTo>
                  <a:cubicBezTo>
                    <a:pt x="123278" y="95214"/>
                    <a:pt x="123278" y="97024"/>
                    <a:pt x="123278" y="98834"/>
                  </a:cubicBezTo>
                  <a:cubicBezTo>
                    <a:pt x="123278" y="99548"/>
                    <a:pt x="123278" y="99548"/>
                    <a:pt x="122587" y="99560"/>
                  </a:cubicBezTo>
                  <a:cubicBezTo>
                    <a:pt x="121968" y="99560"/>
                    <a:pt x="121349" y="99555"/>
                    <a:pt x="120730" y="99555"/>
                  </a:cubicBezTo>
                  <a:cubicBezTo>
                    <a:pt x="120420" y="99555"/>
                    <a:pt x="120110" y="99556"/>
                    <a:pt x="119801" y="99560"/>
                  </a:cubicBezTo>
                  <a:cubicBezTo>
                    <a:pt x="119658" y="99560"/>
                    <a:pt x="119515" y="99556"/>
                    <a:pt x="119373" y="99556"/>
                  </a:cubicBezTo>
                  <a:cubicBezTo>
                    <a:pt x="119088" y="99556"/>
                    <a:pt x="118805" y="99572"/>
                    <a:pt x="118527" y="99667"/>
                  </a:cubicBezTo>
                  <a:cubicBezTo>
                    <a:pt x="118455" y="99691"/>
                    <a:pt x="118375" y="99697"/>
                    <a:pt x="118292" y="99697"/>
                  </a:cubicBezTo>
                  <a:cubicBezTo>
                    <a:pt x="118208" y="99697"/>
                    <a:pt x="118122" y="99691"/>
                    <a:pt x="118039" y="99691"/>
                  </a:cubicBezTo>
                  <a:cubicBezTo>
                    <a:pt x="117753" y="99697"/>
                    <a:pt x="117467" y="99697"/>
                    <a:pt x="117182" y="99697"/>
                  </a:cubicBezTo>
                  <a:cubicBezTo>
                    <a:pt x="116896" y="99697"/>
                    <a:pt x="116610" y="99697"/>
                    <a:pt x="116324" y="99703"/>
                  </a:cubicBezTo>
                  <a:cubicBezTo>
                    <a:pt x="116216" y="99703"/>
                    <a:pt x="116108" y="99701"/>
                    <a:pt x="116001" y="99701"/>
                  </a:cubicBezTo>
                  <a:cubicBezTo>
                    <a:pt x="115704" y="99701"/>
                    <a:pt x="115410" y="99714"/>
                    <a:pt x="115122" y="99810"/>
                  </a:cubicBezTo>
                  <a:cubicBezTo>
                    <a:pt x="115041" y="99837"/>
                    <a:pt x="114954" y="99844"/>
                    <a:pt x="114867" y="99844"/>
                  </a:cubicBezTo>
                  <a:cubicBezTo>
                    <a:pt x="114762" y="99844"/>
                    <a:pt x="114654" y="99834"/>
                    <a:pt x="114550" y="99834"/>
                  </a:cubicBezTo>
                  <a:cubicBezTo>
                    <a:pt x="113812" y="99846"/>
                    <a:pt x="113074" y="99846"/>
                    <a:pt x="112336" y="99846"/>
                  </a:cubicBezTo>
                  <a:cubicBezTo>
                    <a:pt x="112271" y="99846"/>
                    <a:pt x="112206" y="99845"/>
                    <a:pt x="112142" y="99845"/>
                  </a:cubicBezTo>
                  <a:cubicBezTo>
                    <a:pt x="111853" y="99845"/>
                    <a:pt x="111568" y="99853"/>
                    <a:pt x="111276" y="99941"/>
                  </a:cubicBezTo>
                  <a:cubicBezTo>
                    <a:pt x="111181" y="99977"/>
                    <a:pt x="111077" y="99986"/>
                    <a:pt x="110969" y="99986"/>
                  </a:cubicBezTo>
                  <a:cubicBezTo>
                    <a:pt x="110862" y="99986"/>
                    <a:pt x="110752" y="99977"/>
                    <a:pt x="110645" y="99977"/>
                  </a:cubicBezTo>
                  <a:cubicBezTo>
                    <a:pt x="109097" y="99989"/>
                    <a:pt x="107549" y="99989"/>
                    <a:pt x="106002" y="99989"/>
                  </a:cubicBezTo>
                  <a:cubicBezTo>
                    <a:pt x="105941" y="99989"/>
                    <a:pt x="105881" y="99988"/>
                    <a:pt x="105821" y="99988"/>
                  </a:cubicBezTo>
                  <a:cubicBezTo>
                    <a:pt x="105551" y="99988"/>
                    <a:pt x="105286" y="99996"/>
                    <a:pt x="105013" y="100084"/>
                  </a:cubicBezTo>
                  <a:cubicBezTo>
                    <a:pt x="104907" y="100117"/>
                    <a:pt x="104791" y="100124"/>
                    <a:pt x="104671" y="100124"/>
                  </a:cubicBezTo>
                  <a:cubicBezTo>
                    <a:pt x="104575" y="100124"/>
                    <a:pt x="104478" y="100120"/>
                    <a:pt x="104382" y="100120"/>
                  </a:cubicBezTo>
                  <a:cubicBezTo>
                    <a:pt x="102811" y="100131"/>
                    <a:pt x="101239" y="100131"/>
                    <a:pt x="99667" y="100131"/>
                  </a:cubicBezTo>
                  <a:cubicBezTo>
                    <a:pt x="99579" y="100131"/>
                    <a:pt x="99491" y="100130"/>
                    <a:pt x="99402" y="100130"/>
                  </a:cubicBezTo>
                  <a:cubicBezTo>
                    <a:pt x="99182" y="100130"/>
                    <a:pt x="98963" y="100142"/>
                    <a:pt x="98751" y="100227"/>
                  </a:cubicBezTo>
                  <a:cubicBezTo>
                    <a:pt x="98715" y="100251"/>
                    <a:pt x="98667" y="100251"/>
                    <a:pt x="98620" y="100262"/>
                  </a:cubicBezTo>
                  <a:cubicBezTo>
                    <a:pt x="98454" y="100267"/>
                    <a:pt x="98319" y="100271"/>
                    <a:pt x="98207" y="100271"/>
                  </a:cubicBezTo>
                  <a:cubicBezTo>
                    <a:pt x="97687" y="100271"/>
                    <a:pt x="97705" y="100171"/>
                    <a:pt x="97715" y="99465"/>
                  </a:cubicBezTo>
                  <a:cubicBezTo>
                    <a:pt x="97715" y="99179"/>
                    <a:pt x="97727" y="98905"/>
                    <a:pt x="97798" y="98619"/>
                  </a:cubicBezTo>
                  <a:cubicBezTo>
                    <a:pt x="97858" y="98346"/>
                    <a:pt x="97846" y="98048"/>
                    <a:pt x="97858" y="97762"/>
                  </a:cubicBezTo>
                  <a:cubicBezTo>
                    <a:pt x="97870" y="97298"/>
                    <a:pt x="97870" y="96822"/>
                    <a:pt x="97965" y="96357"/>
                  </a:cubicBezTo>
                  <a:cubicBezTo>
                    <a:pt x="98048" y="95893"/>
                    <a:pt x="97989" y="95405"/>
                    <a:pt x="98001" y="94928"/>
                  </a:cubicBezTo>
                  <a:cubicBezTo>
                    <a:pt x="98001" y="94500"/>
                    <a:pt x="97965" y="94071"/>
                    <a:pt x="98108" y="93654"/>
                  </a:cubicBezTo>
                  <a:cubicBezTo>
                    <a:pt x="98167" y="93512"/>
                    <a:pt x="98132" y="93333"/>
                    <a:pt x="98132" y="93166"/>
                  </a:cubicBezTo>
                  <a:cubicBezTo>
                    <a:pt x="98143" y="92452"/>
                    <a:pt x="98143" y="91738"/>
                    <a:pt x="98143" y="91023"/>
                  </a:cubicBezTo>
                  <a:cubicBezTo>
                    <a:pt x="98143" y="90618"/>
                    <a:pt x="98108" y="90214"/>
                    <a:pt x="98251" y="89821"/>
                  </a:cubicBezTo>
                  <a:cubicBezTo>
                    <a:pt x="98298" y="89666"/>
                    <a:pt x="98274" y="89487"/>
                    <a:pt x="98274" y="89321"/>
                  </a:cubicBezTo>
                  <a:cubicBezTo>
                    <a:pt x="98286" y="88701"/>
                    <a:pt x="98286" y="88082"/>
                    <a:pt x="98286" y="87463"/>
                  </a:cubicBezTo>
                  <a:cubicBezTo>
                    <a:pt x="98286" y="87177"/>
                    <a:pt x="98298" y="86904"/>
                    <a:pt x="98370" y="86618"/>
                  </a:cubicBezTo>
                  <a:cubicBezTo>
                    <a:pt x="98429" y="86344"/>
                    <a:pt x="98417" y="86058"/>
                    <a:pt x="98417" y="85773"/>
                  </a:cubicBezTo>
                  <a:cubicBezTo>
                    <a:pt x="98441" y="85225"/>
                    <a:pt x="98382" y="84677"/>
                    <a:pt x="98548" y="84141"/>
                  </a:cubicBezTo>
                  <a:cubicBezTo>
                    <a:pt x="98596" y="83999"/>
                    <a:pt x="98572" y="83808"/>
                    <a:pt x="98572" y="83641"/>
                  </a:cubicBezTo>
                  <a:cubicBezTo>
                    <a:pt x="98572" y="82987"/>
                    <a:pt x="98572" y="82320"/>
                    <a:pt x="98572" y="81653"/>
                  </a:cubicBezTo>
                  <a:cubicBezTo>
                    <a:pt x="98572" y="81343"/>
                    <a:pt x="98572" y="81034"/>
                    <a:pt x="98667" y="80736"/>
                  </a:cubicBezTo>
                  <a:cubicBezTo>
                    <a:pt x="98727" y="80534"/>
                    <a:pt x="98703" y="80308"/>
                    <a:pt x="98703" y="80093"/>
                  </a:cubicBezTo>
                  <a:cubicBezTo>
                    <a:pt x="98715" y="79474"/>
                    <a:pt x="98703" y="78855"/>
                    <a:pt x="98715" y="78236"/>
                  </a:cubicBezTo>
                  <a:cubicBezTo>
                    <a:pt x="98715" y="77926"/>
                    <a:pt x="98763" y="77926"/>
                    <a:pt x="99084" y="77831"/>
                  </a:cubicBezTo>
                  <a:cubicBezTo>
                    <a:pt x="99548" y="77712"/>
                    <a:pt x="100025" y="77700"/>
                    <a:pt x="100501" y="77700"/>
                  </a:cubicBezTo>
                  <a:lnTo>
                    <a:pt x="104632" y="77700"/>
                  </a:lnTo>
                  <a:cubicBezTo>
                    <a:pt x="104692" y="77700"/>
                    <a:pt x="104751" y="77700"/>
                    <a:pt x="104811" y="77700"/>
                  </a:cubicBezTo>
                  <a:cubicBezTo>
                    <a:pt x="105108" y="77700"/>
                    <a:pt x="105404" y="77692"/>
                    <a:pt x="105692" y="77593"/>
                  </a:cubicBezTo>
                  <a:cubicBezTo>
                    <a:pt x="105791" y="77560"/>
                    <a:pt x="105898" y="77553"/>
                    <a:pt x="106006" y="77553"/>
                  </a:cubicBezTo>
                  <a:close/>
                  <a:moveTo>
                    <a:pt x="80693" y="77842"/>
                  </a:moveTo>
                  <a:cubicBezTo>
                    <a:pt x="80748" y="77842"/>
                    <a:pt x="80802" y="77843"/>
                    <a:pt x="80856" y="77843"/>
                  </a:cubicBezTo>
                  <a:lnTo>
                    <a:pt x="97405" y="77843"/>
                  </a:lnTo>
                  <a:cubicBezTo>
                    <a:pt x="98132" y="77843"/>
                    <a:pt x="98132" y="77843"/>
                    <a:pt x="98143" y="78605"/>
                  </a:cubicBezTo>
                  <a:cubicBezTo>
                    <a:pt x="98143" y="78986"/>
                    <a:pt x="98132" y="79367"/>
                    <a:pt x="98132" y="79748"/>
                  </a:cubicBezTo>
                  <a:cubicBezTo>
                    <a:pt x="98132" y="79843"/>
                    <a:pt x="98155" y="79939"/>
                    <a:pt x="98132" y="80034"/>
                  </a:cubicBezTo>
                  <a:cubicBezTo>
                    <a:pt x="97893" y="81058"/>
                    <a:pt x="98036" y="82105"/>
                    <a:pt x="98001" y="83153"/>
                  </a:cubicBezTo>
                  <a:cubicBezTo>
                    <a:pt x="97989" y="83534"/>
                    <a:pt x="98012" y="83903"/>
                    <a:pt x="97893" y="84284"/>
                  </a:cubicBezTo>
                  <a:cubicBezTo>
                    <a:pt x="97822" y="84475"/>
                    <a:pt x="97870" y="84701"/>
                    <a:pt x="97858" y="84915"/>
                  </a:cubicBezTo>
                  <a:cubicBezTo>
                    <a:pt x="97834" y="85606"/>
                    <a:pt x="97905" y="86296"/>
                    <a:pt x="97739" y="86975"/>
                  </a:cubicBezTo>
                  <a:cubicBezTo>
                    <a:pt x="97655" y="87285"/>
                    <a:pt x="97727" y="87642"/>
                    <a:pt x="97715" y="87975"/>
                  </a:cubicBezTo>
                  <a:cubicBezTo>
                    <a:pt x="97691" y="88582"/>
                    <a:pt x="97774" y="89202"/>
                    <a:pt x="97584" y="89809"/>
                  </a:cubicBezTo>
                  <a:cubicBezTo>
                    <a:pt x="97536" y="89964"/>
                    <a:pt x="97572" y="90142"/>
                    <a:pt x="97572" y="90309"/>
                  </a:cubicBezTo>
                  <a:cubicBezTo>
                    <a:pt x="97572" y="91238"/>
                    <a:pt x="97572" y="92166"/>
                    <a:pt x="97572" y="93095"/>
                  </a:cubicBezTo>
                  <a:cubicBezTo>
                    <a:pt x="97560" y="93500"/>
                    <a:pt x="97584" y="93893"/>
                    <a:pt x="97465" y="94297"/>
                  </a:cubicBezTo>
                  <a:cubicBezTo>
                    <a:pt x="97393" y="94488"/>
                    <a:pt x="97441" y="94714"/>
                    <a:pt x="97429" y="94928"/>
                  </a:cubicBezTo>
                  <a:cubicBezTo>
                    <a:pt x="97393" y="95667"/>
                    <a:pt x="97477" y="96393"/>
                    <a:pt x="97310" y="97131"/>
                  </a:cubicBezTo>
                  <a:cubicBezTo>
                    <a:pt x="97215" y="97512"/>
                    <a:pt x="97298" y="97929"/>
                    <a:pt x="97274" y="98334"/>
                  </a:cubicBezTo>
                  <a:cubicBezTo>
                    <a:pt x="97239" y="98905"/>
                    <a:pt x="97179" y="99465"/>
                    <a:pt x="97119" y="100036"/>
                  </a:cubicBezTo>
                  <a:cubicBezTo>
                    <a:pt x="97108" y="100167"/>
                    <a:pt x="97012" y="100251"/>
                    <a:pt x="96881" y="100251"/>
                  </a:cubicBezTo>
                  <a:cubicBezTo>
                    <a:pt x="96864" y="100250"/>
                    <a:pt x="96848" y="100250"/>
                    <a:pt x="96831" y="100250"/>
                  </a:cubicBezTo>
                  <a:cubicBezTo>
                    <a:pt x="96235" y="100250"/>
                    <a:pt x="95656" y="100427"/>
                    <a:pt x="95063" y="100427"/>
                  </a:cubicBezTo>
                  <a:cubicBezTo>
                    <a:pt x="94987" y="100427"/>
                    <a:pt x="94910" y="100424"/>
                    <a:pt x="94833" y="100417"/>
                  </a:cubicBezTo>
                  <a:cubicBezTo>
                    <a:pt x="94706" y="100405"/>
                    <a:pt x="94579" y="100397"/>
                    <a:pt x="94453" y="100397"/>
                  </a:cubicBezTo>
                  <a:cubicBezTo>
                    <a:pt x="94200" y="100397"/>
                    <a:pt x="93948" y="100429"/>
                    <a:pt x="93702" y="100524"/>
                  </a:cubicBezTo>
                  <a:cubicBezTo>
                    <a:pt x="93625" y="100548"/>
                    <a:pt x="93542" y="100554"/>
                    <a:pt x="93457" y="100554"/>
                  </a:cubicBezTo>
                  <a:cubicBezTo>
                    <a:pt x="93372" y="100554"/>
                    <a:pt x="93286" y="100548"/>
                    <a:pt x="93202" y="100548"/>
                  </a:cubicBezTo>
                  <a:cubicBezTo>
                    <a:pt x="92845" y="100560"/>
                    <a:pt x="92500" y="100548"/>
                    <a:pt x="92143" y="100655"/>
                  </a:cubicBezTo>
                  <a:cubicBezTo>
                    <a:pt x="92047" y="100691"/>
                    <a:pt x="91943" y="100700"/>
                    <a:pt x="91836" y="100700"/>
                  </a:cubicBezTo>
                  <a:cubicBezTo>
                    <a:pt x="91729" y="100700"/>
                    <a:pt x="91619" y="100691"/>
                    <a:pt x="91512" y="100691"/>
                  </a:cubicBezTo>
                  <a:cubicBezTo>
                    <a:pt x="91393" y="100697"/>
                    <a:pt x="91275" y="100699"/>
                    <a:pt x="91156" y="100699"/>
                  </a:cubicBezTo>
                  <a:cubicBezTo>
                    <a:pt x="90957" y="100699"/>
                    <a:pt x="90758" y="100694"/>
                    <a:pt x="90560" y="100694"/>
                  </a:cubicBezTo>
                  <a:cubicBezTo>
                    <a:pt x="90188" y="100694"/>
                    <a:pt x="89818" y="100713"/>
                    <a:pt x="89452" y="100822"/>
                  </a:cubicBezTo>
                  <a:cubicBezTo>
                    <a:pt x="89390" y="100841"/>
                    <a:pt x="89324" y="100847"/>
                    <a:pt x="89257" y="100847"/>
                  </a:cubicBezTo>
                  <a:cubicBezTo>
                    <a:pt x="89156" y="100847"/>
                    <a:pt x="89052" y="100834"/>
                    <a:pt x="88952" y="100834"/>
                  </a:cubicBezTo>
                  <a:lnTo>
                    <a:pt x="81606" y="100834"/>
                  </a:lnTo>
                  <a:cubicBezTo>
                    <a:pt x="81546" y="100835"/>
                    <a:pt x="81485" y="100836"/>
                    <a:pt x="81425" y="100836"/>
                  </a:cubicBezTo>
                  <a:cubicBezTo>
                    <a:pt x="81276" y="100836"/>
                    <a:pt x="81126" y="100833"/>
                    <a:pt x="80976" y="100833"/>
                  </a:cubicBezTo>
                  <a:cubicBezTo>
                    <a:pt x="80622" y="100833"/>
                    <a:pt x="80266" y="100848"/>
                    <a:pt x="79915" y="100953"/>
                  </a:cubicBezTo>
                  <a:cubicBezTo>
                    <a:pt x="79845" y="100980"/>
                    <a:pt x="79769" y="100987"/>
                    <a:pt x="79692" y="100987"/>
                  </a:cubicBezTo>
                  <a:cubicBezTo>
                    <a:pt x="79600" y="100987"/>
                    <a:pt x="79506" y="100977"/>
                    <a:pt x="79415" y="100977"/>
                  </a:cubicBezTo>
                  <a:lnTo>
                    <a:pt x="71783" y="100977"/>
                  </a:lnTo>
                  <a:cubicBezTo>
                    <a:pt x="71719" y="100977"/>
                    <a:pt x="71656" y="100982"/>
                    <a:pt x="71592" y="100982"/>
                  </a:cubicBezTo>
                  <a:cubicBezTo>
                    <a:pt x="71561" y="100982"/>
                    <a:pt x="71529" y="100981"/>
                    <a:pt x="71497" y="100977"/>
                  </a:cubicBezTo>
                  <a:cubicBezTo>
                    <a:pt x="71057" y="100965"/>
                    <a:pt x="71009" y="100929"/>
                    <a:pt x="71009" y="100477"/>
                  </a:cubicBezTo>
                  <a:cubicBezTo>
                    <a:pt x="70997" y="99881"/>
                    <a:pt x="70938" y="99274"/>
                    <a:pt x="71021" y="98691"/>
                  </a:cubicBezTo>
                  <a:cubicBezTo>
                    <a:pt x="71152" y="97845"/>
                    <a:pt x="71057" y="96988"/>
                    <a:pt x="71164" y="96143"/>
                  </a:cubicBezTo>
                  <a:cubicBezTo>
                    <a:pt x="71259" y="95429"/>
                    <a:pt x="71188" y="94714"/>
                    <a:pt x="71319" y="94024"/>
                  </a:cubicBezTo>
                  <a:cubicBezTo>
                    <a:pt x="71462" y="93190"/>
                    <a:pt x="71402" y="92369"/>
                    <a:pt x="71426" y="91535"/>
                  </a:cubicBezTo>
                  <a:cubicBezTo>
                    <a:pt x="71438" y="91273"/>
                    <a:pt x="71438" y="91023"/>
                    <a:pt x="71521" y="90761"/>
                  </a:cubicBezTo>
                  <a:cubicBezTo>
                    <a:pt x="71569" y="90583"/>
                    <a:pt x="71569" y="90380"/>
                    <a:pt x="71569" y="90202"/>
                  </a:cubicBezTo>
                  <a:cubicBezTo>
                    <a:pt x="71569" y="89654"/>
                    <a:pt x="71569" y="89106"/>
                    <a:pt x="71569" y="88559"/>
                  </a:cubicBezTo>
                  <a:cubicBezTo>
                    <a:pt x="71581" y="88225"/>
                    <a:pt x="71569" y="87892"/>
                    <a:pt x="71676" y="87570"/>
                  </a:cubicBezTo>
                  <a:cubicBezTo>
                    <a:pt x="71747" y="87344"/>
                    <a:pt x="71712" y="87094"/>
                    <a:pt x="71712" y="86856"/>
                  </a:cubicBezTo>
                  <a:lnTo>
                    <a:pt x="71712" y="79010"/>
                  </a:lnTo>
                  <a:cubicBezTo>
                    <a:pt x="71712" y="78175"/>
                    <a:pt x="71674" y="78128"/>
                    <a:pt x="72323" y="78128"/>
                  </a:cubicBezTo>
                  <a:cubicBezTo>
                    <a:pt x="72406" y="78128"/>
                    <a:pt x="72499" y="78129"/>
                    <a:pt x="72605" y="78129"/>
                  </a:cubicBezTo>
                  <a:lnTo>
                    <a:pt x="73748" y="78129"/>
                  </a:lnTo>
                  <a:cubicBezTo>
                    <a:pt x="74057" y="78117"/>
                    <a:pt x="74367" y="78129"/>
                    <a:pt x="74664" y="78034"/>
                  </a:cubicBezTo>
                  <a:cubicBezTo>
                    <a:pt x="74809" y="77991"/>
                    <a:pt x="74966" y="77985"/>
                    <a:pt x="75121" y="77985"/>
                  </a:cubicBezTo>
                  <a:cubicBezTo>
                    <a:pt x="75184" y="77985"/>
                    <a:pt x="75246" y="77986"/>
                    <a:pt x="75307" y="77986"/>
                  </a:cubicBezTo>
                  <a:lnTo>
                    <a:pt x="79367" y="77986"/>
                  </a:lnTo>
                  <a:cubicBezTo>
                    <a:pt x="79653" y="77986"/>
                    <a:pt x="79939" y="77986"/>
                    <a:pt x="80213" y="77903"/>
                  </a:cubicBezTo>
                  <a:cubicBezTo>
                    <a:pt x="80364" y="77849"/>
                    <a:pt x="80530" y="77842"/>
                    <a:pt x="80693" y="77842"/>
                  </a:cubicBezTo>
                  <a:close/>
                  <a:moveTo>
                    <a:pt x="56880" y="78124"/>
                  </a:moveTo>
                  <a:cubicBezTo>
                    <a:pt x="56967" y="78124"/>
                    <a:pt x="57054" y="78129"/>
                    <a:pt x="57138" y="78129"/>
                  </a:cubicBezTo>
                  <a:lnTo>
                    <a:pt x="70485" y="78129"/>
                  </a:lnTo>
                  <a:cubicBezTo>
                    <a:pt x="70508" y="78129"/>
                    <a:pt x="70530" y="78129"/>
                    <a:pt x="70552" y="78129"/>
                  </a:cubicBezTo>
                  <a:cubicBezTo>
                    <a:pt x="71317" y="78129"/>
                    <a:pt x="71283" y="78140"/>
                    <a:pt x="71283" y="78962"/>
                  </a:cubicBezTo>
                  <a:lnTo>
                    <a:pt x="71283" y="83106"/>
                  </a:lnTo>
                  <a:lnTo>
                    <a:pt x="71295" y="83094"/>
                  </a:lnTo>
                  <a:cubicBezTo>
                    <a:pt x="71295" y="84260"/>
                    <a:pt x="71295" y="85427"/>
                    <a:pt x="71295" y="86594"/>
                  </a:cubicBezTo>
                  <a:cubicBezTo>
                    <a:pt x="71295" y="87142"/>
                    <a:pt x="71283" y="87678"/>
                    <a:pt x="71188" y="88225"/>
                  </a:cubicBezTo>
                  <a:cubicBezTo>
                    <a:pt x="71092" y="88749"/>
                    <a:pt x="71164" y="89309"/>
                    <a:pt x="71152" y="89856"/>
                  </a:cubicBezTo>
                  <a:cubicBezTo>
                    <a:pt x="71152" y="90237"/>
                    <a:pt x="71176" y="90618"/>
                    <a:pt x="71045" y="90987"/>
                  </a:cubicBezTo>
                  <a:cubicBezTo>
                    <a:pt x="70997" y="91142"/>
                    <a:pt x="71009" y="91321"/>
                    <a:pt x="71009" y="91488"/>
                  </a:cubicBezTo>
                  <a:cubicBezTo>
                    <a:pt x="71009" y="92035"/>
                    <a:pt x="71009" y="92583"/>
                    <a:pt x="71009" y="93131"/>
                  </a:cubicBezTo>
                  <a:cubicBezTo>
                    <a:pt x="71009" y="93393"/>
                    <a:pt x="71009" y="93643"/>
                    <a:pt x="70926" y="93905"/>
                  </a:cubicBezTo>
                  <a:cubicBezTo>
                    <a:pt x="70866" y="94083"/>
                    <a:pt x="70878" y="94274"/>
                    <a:pt x="70866" y="94464"/>
                  </a:cubicBezTo>
                  <a:cubicBezTo>
                    <a:pt x="70854" y="95012"/>
                    <a:pt x="70854" y="95548"/>
                    <a:pt x="70759" y="96095"/>
                  </a:cubicBezTo>
                  <a:cubicBezTo>
                    <a:pt x="70664" y="96631"/>
                    <a:pt x="70723" y="97191"/>
                    <a:pt x="70723" y="97738"/>
                  </a:cubicBezTo>
                  <a:cubicBezTo>
                    <a:pt x="70723" y="98036"/>
                    <a:pt x="70688" y="98346"/>
                    <a:pt x="70640" y="98655"/>
                  </a:cubicBezTo>
                  <a:cubicBezTo>
                    <a:pt x="70569" y="99096"/>
                    <a:pt x="70592" y="99548"/>
                    <a:pt x="70580" y="100001"/>
                  </a:cubicBezTo>
                  <a:cubicBezTo>
                    <a:pt x="70569" y="100262"/>
                    <a:pt x="70580" y="100524"/>
                    <a:pt x="70557" y="100786"/>
                  </a:cubicBezTo>
                  <a:cubicBezTo>
                    <a:pt x="70545" y="100965"/>
                    <a:pt x="70414" y="101084"/>
                    <a:pt x="70235" y="101108"/>
                  </a:cubicBezTo>
                  <a:cubicBezTo>
                    <a:pt x="70092" y="101120"/>
                    <a:pt x="69949" y="101120"/>
                    <a:pt x="69807" y="101120"/>
                  </a:cubicBezTo>
                  <a:cubicBezTo>
                    <a:pt x="68997" y="101155"/>
                    <a:pt x="68199" y="101084"/>
                    <a:pt x="67390" y="101239"/>
                  </a:cubicBezTo>
                  <a:cubicBezTo>
                    <a:pt x="67182" y="101278"/>
                    <a:pt x="66967" y="101289"/>
                    <a:pt x="66748" y="101289"/>
                  </a:cubicBezTo>
                  <a:cubicBezTo>
                    <a:pt x="66482" y="101289"/>
                    <a:pt x="66212" y="101273"/>
                    <a:pt x="65946" y="101273"/>
                  </a:cubicBezTo>
                  <a:cubicBezTo>
                    <a:pt x="65903" y="101273"/>
                    <a:pt x="65861" y="101274"/>
                    <a:pt x="65818" y="101274"/>
                  </a:cubicBezTo>
                  <a:cubicBezTo>
                    <a:pt x="65775" y="101275"/>
                    <a:pt x="65733" y="101276"/>
                    <a:pt x="65690" y="101276"/>
                  </a:cubicBezTo>
                  <a:cubicBezTo>
                    <a:pt x="65474" y="101276"/>
                    <a:pt x="65255" y="101266"/>
                    <a:pt x="65037" y="101266"/>
                  </a:cubicBezTo>
                  <a:cubicBezTo>
                    <a:pt x="64709" y="101266"/>
                    <a:pt x="64381" y="101287"/>
                    <a:pt x="64056" y="101394"/>
                  </a:cubicBezTo>
                  <a:cubicBezTo>
                    <a:pt x="64000" y="101409"/>
                    <a:pt x="63939" y="101413"/>
                    <a:pt x="63877" y="101413"/>
                  </a:cubicBezTo>
                  <a:cubicBezTo>
                    <a:pt x="63794" y="101413"/>
                    <a:pt x="63709" y="101405"/>
                    <a:pt x="63627" y="101405"/>
                  </a:cubicBezTo>
                  <a:cubicBezTo>
                    <a:pt x="63476" y="101411"/>
                    <a:pt x="63324" y="101413"/>
                    <a:pt x="63172" y="101413"/>
                  </a:cubicBezTo>
                  <a:cubicBezTo>
                    <a:pt x="62862" y="101413"/>
                    <a:pt x="62552" y="101405"/>
                    <a:pt x="62241" y="101405"/>
                  </a:cubicBezTo>
                  <a:cubicBezTo>
                    <a:pt x="61710" y="101405"/>
                    <a:pt x="61179" y="101427"/>
                    <a:pt x="60651" y="101548"/>
                  </a:cubicBezTo>
                  <a:cubicBezTo>
                    <a:pt x="60575" y="101561"/>
                    <a:pt x="60498" y="101565"/>
                    <a:pt x="60422" y="101565"/>
                  </a:cubicBezTo>
                  <a:cubicBezTo>
                    <a:pt x="60317" y="101565"/>
                    <a:pt x="60212" y="101558"/>
                    <a:pt x="60107" y="101558"/>
                  </a:cubicBezTo>
                  <a:cubicBezTo>
                    <a:pt x="60074" y="101558"/>
                    <a:pt x="60041" y="101558"/>
                    <a:pt x="60008" y="101560"/>
                  </a:cubicBezTo>
                  <a:cubicBezTo>
                    <a:pt x="59954" y="101561"/>
                    <a:pt x="59900" y="101562"/>
                    <a:pt x="59847" y="101562"/>
                  </a:cubicBezTo>
                  <a:cubicBezTo>
                    <a:pt x="59714" y="101562"/>
                    <a:pt x="59581" y="101559"/>
                    <a:pt x="59449" y="101559"/>
                  </a:cubicBezTo>
                  <a:cubicBezTo>
                    <a:pt x="59137" y="101559"/>
                    <a:pt x="58826" y="101575"/>
                    <a:pt x="58519" y="101679"/>
                  </a:cubicBezTo>
                  <a:cubicBezTo>
                    <a:pt x="58463" y="101695"/>
                    <a:pt x="58403" y="101699"/>
                    <a:pt x="58341" y="101699"/>
                  </a:cubicBezTo>
                  <a:cubicBezTo>
                    <a:pt x="58258" y="101699"/>
                    <a:pt x="58172" y="101691"/>
                    <a:pt x="58091" y="101691"/>
                  </a:cubicBezTo>
                  <a:cubicBezTo>
                    <a:pt x="57961" y="101697"/>
                    <a:pt x="57831" y="101699"/>
                    <a:pt x="57701" y="101699"/>
                  </a:cubicBezTo>
                  <a:cubicBezTo>
                    <a:pt x="57436" y="101699"/>
                    <a:pt x="57170" y="101691"/>
                    <a:pt x="56905" y="101691"/>
                  </a:cubicBezTo>
                  <a:cubicBezTo>
                    <a:pt x="56450" y="101691"/>
                    <a:pt x="55995" y="101713"/>
                    <a:pt x="55543" y="101834"/>
                  </a:cubicBezTo>
                  <a:cubicBezTo>
                    <a:pt x="55499" y="101846"/>
                    <a:pt x="55453" y="101850"/>
                    <a:pt x="55405" y="101850"/>
                  </a:cubicBezTo>
                  <a:cubicBezTo>
                    <a:pt x="55310" y="101850"/>
                    <a:pt x="55209" y="101834"/>
                    <a:pt x="55114" y="101834"/>
                  </a:cubicBezTo>
                  <a:cubicBezTo>
                    <a:pt x="54781" y="101840"/>
                    <a:pt x="54447" y="101840"/>
                    <a:pt x="54114" y="101840"/>
                  </a:cubicBezTo>
                  <a:cubicBezTo>
                    <a:pt x="53781" y="101840"/>
                    <a:pt x="53447" y="101840"/>
                    <a:pt x="53114" y="101846"/>
                  </a:cubicBezTo>
                  <a:cubicBezTo>
                    <a:pt x="53052" y="101846"/>
                    <a:pt x="52991" y="101845"/>
                    <a:pt x="52929" y="101845"/>
                  </a:cubicBezTo>
                  <a:cubicBezTo>
                    <a:pt x="52685" y="101845"/>
                    <a:pt x="52445" y="101853"/>
                    <a:pt x="52197" y="101929"/>
                  </a:cubicBezTo>
                  <a:cubicBezTo>
                    <a:pt x="52070" y="101972"/>
                    <a:pt x="51930" y="101978"/>
                    <a:pt x="51795" y="101978"/>
                  </a:cubicBezTo>
                  <a:cubicBezTo>
                    <a:pt x="51742" y="101978"/>
                    <a:pt x="51689" y="101977"/>
                    <a:pt x="51638" y="101977"/>
                  </a:cubicBezTo>
                  <a:cubicBezTo>
                    <a:pt x="51257" y="101983"/>
                    <a:pt x="50876" y="101983"/>
                    <a:pt x="50495" y="101983"/>
                  </a:cubicBezTo>
                  <a:cubicBezTo>
                    <a:pt x="50114" y="101983"/>
                    <a:pt x="49733" y="101983"/>
                    <a:pt x="49352" y="101989"/>
                  </a:cubicBezTo>
                  <a:cubicBezTo>
                    <a:pt x="48828" y="101989"/>
                    <a:pt x="48316" y="101989"/>
                    <a:pt x="47792" y="102096"/>
                  </a:cubicBezTo>
                  <a:cubicBezTo>
                    <a:pt x="47604" y="102136"/>
                    <a:pt x="47408" y="102146"/>
                    <a:pt x="47210" y="102146"/>
                  </a:cubicBezTo>
                  <a:cubicBezTo>
                    <a:pt x="46968" y="102146"/>
                    <a:pt x="46722" y="102130"/>
                    <a:pt x="46480" y="102130"/>
                  </a:cubicBezTo>
                  <a:cubicBezTo>
                    <a:pt x="46441" y="102130"/>
                    <a:pt x="46402" y="102131"/>
                    <a:pt x="46363" y="102132"/>
                  </a:cubicBezTo>
                  <a:cubicBezTo>
                    <a:pt x="46077" y="102132"/>
                    <a:pt x="45804" y="102144"/>
                    <a:pt x="45518" y="102215"/>
                  </a:cubicBezTo>
                  <a:cubicBezTo>
                    <a:pt x="45293" y="102267"/>
                    <a:pt x="45066" y="102283"/>
                    <a:pt x="44838" y="102283"/>
                  </a:cubicBezTo>
                  <a:cubicBezTo>
                    <a:pt x="44546" y="102283"/>
                    <a:pt x="44252" y="102257"/>
                    <a:pt x="43958" y="102251"/>
                  </a:cubicBezTo>
                  <a:cubicBezTo>
                    <a:pt x="43863" y="102251"/>
                    <a:pt x="43791" y="102179"/>
                    <a:pt x="43744" y="102084"/>
                  </a:cubicBezTo>
                  <a:cubicBezTo>
                    <a:pt x="43649" y="101846"/>
                    <a:pt x="43577" y="101596"/>
                    <a:pt x="43577" y="101322"/>
                  </a:cubicBezTo>
                  <a:cubicBezTo>
                    <a:pt x="43589" y="100798"/>
                    <a:pt x="43589" y="100274"/>
                    <a:pt x="43577" y="99750"/>
                  </a:cubicBezTo>
                  <a:cubicBezTo>
                    <a:pt x="43577" y="99405"/>
                    <a:pt x="43601" y="99048"/>
                    <a:pt x="43470" y="98703"/>
                  </a:cubicBezTo>
                  <a:cubicBezTo>
                    <a:pt x="43410" y="98524"/>
                    <a:pt x="43446" y="98322"/>
                    <a:pt x="43446" y="98131"/>
                  </a:cubicBezTo>
                  <a:cubicBezTo>
                    <a:pt x="43434" y="97036"/>
                    <a:pt x="43446" y="95940"/>
                    <a:pt x="43434" y="94845"/>
                  </a:cubicBezTo>
                  <a:cubicBezTo>
                    <a:pt x="43434" y="94393"/>
                    <a:pt x="43470" y="93952"/>
                    <a:pt x="43327" y="93500"/>
                  </a:cubicBezTo>
                  <a:cubicBezTo>
                    <a:pt x="43268" y="93309"/>
                    <a:pt x="43303" y="93083"/>
                    <a:pt x="43303" y="92869"/>
                  </a:cubicBezTo>
                  <a:cubicBezTo>
                    <a:pt x="43268" y="92035"/>
                    <a:pt x="43339" y="91214"/>
                    <a:pt x="43172" y="90380"/>
                  </a:cubicBezTo>
                  <a:cubicBezTo>
                    <a:pt x="43077" y="89880"/>
                    <a:pt x="43160" y="89344"/>
                    <a:pt x="43148" y="88821"/>
                  </a:cubicBezTo>
                  <a:cubicBezTo>
                    <a:pt x="43148" y="88440"/>
                    <a:pt x="43101" y="88059"/>
                    <a:pt x="43053" y="87689"/>
                  </a:cubicBezTo>
                  <a:cubicBezTo>
                    <a:pt x="42982" y="86987"/>
                    <a:pt x="42994" y="86261"/>
                    <a:pt x="43053" y="85558"/>
                  </a:cubicBezTo>
                  <a:cubicBezTo>
                    <a:pt x="43089" y="85201"/>
                    <a:pt x="43148" y="84856"/>
                    <a:pt x="43148" y="84499"/>
                  </a:cubicBezTo>
                  <a:cubicBezTo>
                    <a:pt x="43148" y="83522"/>
                    <a:pt x="43148" y="82546"/>
                    <a:pt x="43148" y="81570"/>
                  </a:cubicBezTo>
                  <a:cubicBezTo>
                    <a:pt x="43160" y="81117"/>
                    <a:pt x="43148" y="80677"/>
                    <a:pt x="43256" y="80224"/>
                  </a:cubicBezTo>
                  <a:cubicBezTo>
                    <a:pt x="43339" y="79891"/>
                    <a:pt x="43291" y="79522"/>
                    <a:pt x="43303" y="79165"/>
                  </a:cubicBezTo>
                  <a:cubicBezTo>
                    <a:pt x="43315" y="78950"/>
                    <a:pt x="43398" y="78867"/>
                    <a:pt x="43613" y="78855"/>
                  </a:cubicBezTo>
                  <a:cubicBezTo>
                    <a:pt x="43803" y="78843"/>
                    <a:pt x="43994" y="78843"/>
                    <a:pt x="44184" y="78843"/>
                  </a:cubicBezTo>
                  <a:cubicBezTo>
                    <a:pt x="44494" y="78831"/>
                    <a:pt x="44792" y="78855"/>
                    <a:pt x="45101" y="78748"/>
                  </a:cubicBezTo>
                  <a:cubicBezTo>
                    <a:pt x="45268" y="78688"/>
                    <a:pt x="45470" y="78712"/>
                    <a:pt x="45661" y="78700"/>
                  </a:cubicBezTo>
                  <a:cubicBezTo>
                    <a:pt x="45759" y="78697"/>
                    <a:pt x="45857" y="78695"/>
                    <a:pt x="45955" y="78695"/>
                  </a:cubicBezTo>
                  <a:cubicBezTo>
                    <a:pt x="46120" y="78695"/>
                    <a:pt x="46286" y="78699"/>
                    <a:pt x="46451" y="78699"/>
                  </a:cubicBezTo>
                  <a:cubicBezTo>
                    <a:pt x="46829" y="78699"/>
                    <a:pt x="47205" y="78682"/>
                    <a:pt x="47578" y="78569"/>
                  </a:cubicBezTo>
                  <a:cubicBezTo>
                    <a:pt x="47634" y="78554"/>
                    <a:pt x="47694" y="78550"/>
                    <a:pt x="47756" y="78550"/>
                  </a:cubicBezTo>
                  <a:cubicBezTo>
                    <a:pt x="47839" y="78550"/>
                    <a:pt x="47925" y="78557"/>
                    <a:pt x="48006" y="78557"/>
                  </a:cubicBezTo>
                  <a:cubicBezTo>
                    <a:pt x="48268" y="78557"/>
                    <a:pt x="48518" y="78557"/>
                    <a:pt x="48780" y="78474"/>
                  </a:cubicBezTo>
                  <a:cubicBezTo>
                    <a:pt x="48959" y="78415"/>
                    <a:pt x="49149" y="78415"/>
                    <a:pt x="49340" y="78415"/>
                  </a:cubicBezTo>
                  <a:lnTo>
                    <a:pt x="51054" y="78415"/>
                  </a:lnTo>
                  <a:cubicBezTo>
                    <a:pt x="51364" y="78415"/>
                    <a:pt x="51673" y="78355"/>
                    <a:pt x="51971" y="78343"/>
                  </a:cubicBezTo>
                  <a:cubicBezTo>
                    <a:pt x="52005" y="78342"/>
                    <a:pt x="52039" y="78341"/>
                    <a:pt x="52074" y="78341"/>
                  </a:cubicBezTo>
                  <a:cubicBezTo>
                    <a:pt x="52176" y="78341"/>
                    <a:pt x="52279" y="78346"/>
                    <a:pt x="52383" y="78346"/>
                  </a:cubicBezTo>
                  <a:cubicBezTo>
                    <a:pt x="52522" y="78346"/>
                    <a:pt x="52662" y="78337"/>
                    <a:pt x="52804" y="78295"/>
                  </a:cubicBezTo>
                  <a:cubicBezTo>
                    <a:pt x="52882" y="78272"/>
                    <a:pt x="52965" y="78266"/>
                    <a:pt x="53050" y="78266"/>
                  </a:cubicBezTo>
                  <a:cubicBezTo>
                    <a:pt x="53135" y="78266"/>
                    <a:pt x="53221" y="78272"/>
                    <a:pt x="53304" y="78272"/>
                  </a:cubicBezTo>
                  <a:lnTo>
                    <a:pt x="55507" y="78272"/>
                  </a:lnTo>
                  <a:cubicBezTo>
                    <a:pt x="55567" y="78272"/>
                    <a:pt x="55626" y="78272"/>
                    <a:pt x="55686" y="78272"/>
                  </a:cubicBezTo>
                  <a:cubicBezTo>
                    <a:pt x="55983" y="78272"/>
                    <a:pt x="56279" y="78264"/>
                    <a:pt x="56567" y="78164"/>
                  </a:cubicBezTo>
                  <a:cubicBezTo>
                    <a:pt x="56666" y="78131"/>
                    <a:pt x="56773" y="78124"/>
                    <a:pt x="56880" y="78124"/>
                  </a:cubicBezTo>
                  <a:close/>
                  <a:moveTo>
                    <a:pt x="42293" y="78831"/>
                  </a:moveTo>
                  <a:cubicBezTo>
                    <a:pt x="42442" y="78831"/>
                    <a:pt x="42595" y="78848"/>
                    <a:pt x="42744" y="78855"/>
                  </a:cubicBezTo>
                  <a:cubicBezTo>
                    <a:pt x="42910" y="78867"/>
                    <a:pt x="42994" y="78974"/>
                    <a:pt x="43006" y="79141"/>
                  </a:cubicBezTo>
                  <a:cubicBezTo>
                    <a:pt x="43006" y="79284"/>
                    <a:pt x="43041" y="79427"/>
                    <a:pt x="42994" y="79558"/>
                  </a:cubicBezTo>
                  <a:cubicBezTo>
                    <a:pt x="42791" y="80260"/>
                    <a:pt x="42898" y="80974"/>
                    <a:pt x="42875" y="81689"/>
                  </a:cubicBezTo>
                  <a:cubicBezTo>
                    <a:pt x="42851" y="82141"/>
                    <a:pt x="42898" y="82594"/>
                    <a:pt x="42756" y="83034"/>
                  </a:cubicBezTo>
                  <a:cubicBezTo>
                    <a:pt x="42696" y="83201"/>
                    <a:pt x="42732" y="83403"/>
                    <a:pt x="42732" y="83594"/>
                  </a:cubicBezTo>
                  <a:cubicBezTo>
                    <a:pt x="42732" y="84951"/>
                    <a:pt x="42732" y="86308"/>
                    <a:pt x="42732" y="87666"/>
                  </a:cubicBezTo>
                  <a:cubicBezTo>
                    <a:pt x="42732" y="88070"/>
                    <a:pt x="42744" y="88463"/>
                    <a:pt x="42839" y="88868"/>
                  </a:cubicBezTo>
                  <a:cubicBezTo>
                    <a:pt x="42910" y="89237"/>
                    <a:pt x="42863" y="89630"/>
                    <a:pt x="42875" y="90011"/>
                  </a:cubicBezTo>
                  <a:cubicBezTo>
                    <a:pt x="42875" y="90309"/>
                    <a:pt x="42863" y="90618"/>
                    <a:pt x="42958" y="90928"/>
                  </a:cubicBezTo>
                  <a:cubicBezTo>
                    <a:pt x="43017" y="91095"/>
                    <a:pt x="43006" y="91297"/>
                    <a:pt x="43006" y="91488"/>
                  </a:cubicBezTo>
                  <a:cubicBezTo>
                    <a:pt x="43017" y="92011"/>
                    <a:pt x="43017" y="92535"/>
                    <a:pt x="43017" y="93059"/>
                  </a:cubicBezTo>
                  <a:cubicBezTo>
                    <a:pt x="43017" y="93416"/>
                    <a:pt x="43006" y="93762"/>
                    <a:pt x="43125" y="94119"/>
                  </a:cubicBezTo>
                  <a:cubicBezTo>
                    <a:pt x="43184" y="94286"/>
                    <a:pt x="43160" y="94488"/>
                    <a:pt x="43160" y="94678"/>
                  </a:cubicBezTo>
                  <a:cubicBezTo>
                    <a:pt x="43160" y="95583"/>
                    <a:pt x="43160" y="96488"/>
                    <a:pt x="43160" y="97393"/>
                  </a:cubicBezTo>
                  <a:cubicBezTo>
                    <a:pt x="43160" y="97845"/>
                    <a:pt x="43125" y="98298"/>
                    <a:pt x="43279" y="98738"/>
                  </a:cubicBezTo>
                  <a:cubicBezTo>
                    <a:pt x="43327" y="98893"/>
                    <a:pt x="43303" y="99072"/>
                    <a:pt x="43303" y="99239"/>
                  </a:cubicBezTo>
                  <a:cubicBezTo>
                    <a:pt x="43303" y="99810"/>
                    <a:pt x="43303" y="100370"/>
                    <a:pt x="43303" y="100941"/>
                  </a:cubicBezTo>
                  <a:cubicBezTo>
                    <a:pt x="43303" y="101274"/>
                    <a:pt x="43291" y="101608"/>
                    <a:pt x="43398" y="101929"/>
                  </a:cubicBezTo>
                  <a:cubicBezTo>
                    <a:pt x="43482" y="102179"/>
                    <a:pt x="43327" y="102346"/>
                    <a:pt x="43089" y="102394"/>
                  </a:cubicBezTo>
                  <a:cubicBezTo>
                    <a:pt x="43065" y="102394"/>
                    <a:pt x="43041" y="102406"/>
                    <a:pt x="43017" y="102406"/>
                  </a:cubicBezTo>
                  <a:cubicBezTo>
                    <a:pt x="42913" y="102395"/>
                    <a:pt x="42810" y="102390"/>
                    <a:pt x="42706" y="102390"/>
                  </a:cubicBezTo>
                  <a:cubicBezTo>
                    <a:pt x="42068" y="102390"/>
                    <a:pt x="41441" y="102566"/>
                    <a:pt x="40801" y="102566"/>
                  </a:cubicBezTo>
                  <a:cubicBezTo>
                    <a:pt x="40738" y="102566"/>
                    <a:pt x="40675" y="102564"/>
                    <a:pt x="40612" y="102560"/>
                  </a:cubicBezTo>
                  <a:cubicBezTo>
                    <a:pt x="40549" y="102555"/>
                    <a:pt x="40482" y="102550"/>
                    <a:pt x="40417" y="102550"/>
                  </a:cubicBezTo>
                  <a:cubicBezTo>
                    <a:pt x="40336" y="102550"/>
                    <a:pt x="40256" y="102558"/>
                    <a:pt x="40184" y="102584"/>
                  </a:cubicBezTo>
                  <a:cubicBezTo>
                    <a:pt x="39922" y="102679"/>
                    <a:pt x="39655" y="102690"/>
                    <a:pt x="39386" y="102690"/>
                  </a:cubicBezTo>
                  <a:cubicBezTo>
                    <a:pt x="39309" y="102690"/>
                    <a:pt x="39232" y="102689"/>
                    <a:pt x="39155" y="102689"/>
                  </a:cubicBezTo>
                  <a:cubicBezTo>
                    <a:pt x="39097" y="102689"/>
                    <a:pt x="39039" y="102690"/>
                    <a:pt x="38981" y="102691"/>
                  </a:cubicBezTo>
                  <a:cubicBezTo>
                    <a:pt x="38922" y="102693"/>
                    <a:pt x="38864" y="102693"/>
                    <a:pt x="38805" y="102693"/>
                  </a:cubicBezTo>
                  <a:cubicBezTo>
                    <a:pt x="38660" y="102693"/>
                    <a:pt x="38514" y="102690"/>
                    <a:pt x="38370" y="102690"/>
                  </a:cubicBezTo>
                  <a:cubicBezTo>
                    <a:pt x="38027" y="102690"/>
                    <a:pt x="37686" y="102706"/>
                    <a:pt x="37350" y="102810"/>
                  </a:cubicBezTo>
                  <a:cubicBezTo>
                    <a:pt x="37279" y="102834"/>
                    <a:pt x="37198" y="102840"/>
                    <a:pt x="37115" y="102840"/>
                  </a:cubicBezTo>
                  <a:cubicBezTo>
                    <a:pt x="37032" y="102840"/>
                    <a:pt x="36945" y="102834"/>
                    <a:pt x="36862" y="102834"/>
                  </a:cubicBezTo>
                  <a:lnTo>
                    <a:pt x="35147" y="102834"/>
                  </a:lnTo>
                  <a:cubicBezTo>
                    <a:pt x="34766" y="102846"/>
                    <a:pt x="34397" y="102846"/>
                    <a:pt x="34016" y="102941"/>
                  </a:cubicBezTo>
                  <a:cubicBezTo>
                    <a:pt x="33859" y="102974"/>
                    <a:pt x="33697" y="102982"/>
                    <a:pt x="33533" y="102982"/>
                  </a:cubicBezTo>
                  <a:cubicBezTo>
                    <a:pt x="33381" y="102982"/>
                    <a:pt x="33228" y="102975"/>
                    <a:pt x="33077" y="102975"/>
                  </a:cubicBezTo>
                  <a:cubicBezTo>
                    <a:pt x="33032" y="102975"/>
                    <a:pt x="32989" y="102976"/>
                    <a:pt x="32945" y="102977"/>
                  </a:cubicBezTo>
                  <a:cubicBezTo>
                    <a:pt x="32588" y="102989"/>
                    <a:pt x="32242" y="102953"/>
                    <a:pt x="31885" y="103084"/>
                  </a:cubicBezTo>
                  <a:cubicBezTo>
                    <a:pt x="31806" y="103116"/>
                    <a:pt x="31711" y="103121"/>
                    <a:pt x="31613" y="103121"/>
                  </a:cubicBezTo>
                  <a:cubicBezTo>
                    <a:pt x="31565" y="103121"/>
                    <a:pt x="31516" y="103120"/>
                    <a:pt x="31468" y="103120"/>
                  </a:cubicBezTo>
                  <a:cubicBezTo>
                    <a:pt x="31183" y="103120"/>
                    <a:pt x="30897" y="103120"/>
                    <a:pt x="30623" y="103227"/>
                  </a:cubicBezTo>
                  <a:cubicBezTo>
                    <a:pt x="30536" y="103259"/>
                    <a:pt x="30438" y="103264"/>
                    <a:pt x="30340" y="103264"/>
                  </a:cubicBezTo>
                  <a:cubicBezTo>
                    <a:pt x="30291" y="103264"/>
                    <a:pt x="30242" y="103263"/>
                    <a:pt x="30194" y="103263"/>
                  </a:cubicBezTo>
                  <a:cubicBezTo>
                    <a:pt x="29849" y="103275"/>
                    <a:pt x="29492" y="103251"/>
                    <a:pt x="29147" y="103382"/>
                  </a:cubicBezTo>
                  <a:cubicBezTo>
                    <a:pt x="29066" y="103409"/>
                    <a:pt x="28979" y="103416"/>
                    <a:pt x="28892" y="103416"/>
                  </a:cubicBezTo>
                  <a:cubicBezTo>
                    <a:pt x="28787" y="103416"/>
                    <a:pt x="28679" y="103406"/>
                    <a:pt x="28575" y="103406"/>
                  </a:cubicBezTo>
                  <a:cubicBezTo>
                    <a:pt x="28453" y="103412"/>
                    <a:pt x="28330" y="103414"/>
                    <a:pt x="28207" y="103414"/>
                  </a:cubicBezTo>
                  <a:cubicBezTo>
                    <a:pt x="28002" y="103414"/>
                    <a:pt x="27796" y="103408"/>
                    <a:pt x="27591" y="103408"/>
                  </a:cubicBezTo>
                  <a:cubicBezTo>
                    <a:pt x="27206" y="103408"/>
                    <a:pt x="26823" y="103427"/>
                    <a:pt x="26444" y="103537"/>
                  </a:cubicBezTo>
                  <a:cubicBezTo>
                    <a:pt x="26392" y="103556"/>
                    <a:pt x="26335" y="103561"/>
                    <a:pt x="26278" y="103561"/>
                  </a:cubicBezTo>
                  <a:cubicBezTo>
                    <a:pt x="26191" y="103561"/>
                    <a:pt x="26101" y="103549"/>
                    <a:pt x="26015" y="103549"/>
                  </a:cubicBezTo>
                  <a:cubicBezTo>
                    <a:pt x="25325" y="103549"/>
                    <a:pt x="24634" y="103549"/>
                    <a:pt x="23956" y="103560"/>
                  </a:cubicBezTo>
                  <a:cubicBezTo>
                    <a:pt x="23479" y="103560"/>
                    <a:pt x="23015" y="103560"/>
                    <a:pt x="22539" y="103656"/>
                  </a:cubicBezTo>
                  <a:cubicBezTo>
                    <a:pt x="22343" y="103698"/>
                    <a:pt x="22142" y="103710"/>
                    <a:pt x="21940" y="103710"/>
                  </a:cubicBezTo>
                  <a:cubicBezTo>
                    <a:pt x="21688" y="103710"/>
                    <a:pt x="21433" y="103691"/>
                    <a:pt x="21181" y="103691"/>
                  </a:cubicBezTo>
                  <a:cubicBezTo>
                    <a:pt x="21133" y="103693"/>
                    <a:pt x="21084" y="103693"/>
                    <a:pt x="21036" y="103693"/>
                  </a:cubicBezTo>
                  <a:cubicBezTo>
                    <a:pt x="20916" y="103693"/>
                    <a:pt x="20796" y="103690"/>
                    <a:pt x="20677" y="103690"/>
                  </a:cubicBezTo>
                  <a:cubicBezTo>
                    <a:pt x="20395" y="103690"/>
                    <a:pt x="20117" y="103706"/>
                    <a:pt x="19848" y="103810"/>
                  </a:cubicBezTo>
                  <a:cubicBezTo>
                    <a:pt x="19800" y="103834"/>
                    <a:pt x="19753" y="103834"/>
                    <a:pt x="19705" y="103834"/>
                  </a:cubicBezTo>
                  <a:cubicBezTo>
                    <a:pt x="19517" y="103836"/>
                    <a:pt x="19365" y="103841"/>
                    <a:pt x="19242" y="103841"/>
                  </a:cubicBezTo>
                  <a:cubicBezTo>
                    <a:pt x="18697" y="103841"/>
                    <a:pt x="18729" y="103750"/>
                    <a:pt x="18729" y="102953"/>
                  </a:cubicBezTo>
                  <a:lnTo>
                    <a:pt x="18729" y="99536"/>
                  </a:lnTo>
                  <a:lnTo>
                    <a:pt x="18729" y="99524"/>
                  </a:lnTo>
                  <a:cubicBezTo>
                    <a:pt x="18729" y="98560"/>
                    <a:pt x="18729" y="97584"/>
                    <a:pt x="18729" y="96607"/>
                  </a:cubicBezTo>
                  <a:cubicBezTo>
                    <a:pt x="18717" y="96083"/>
                    <a:pt x="18776" y="95559"/>
                    <a:pt x="18610" y="95048"/>
                  </a:cubicBezTo>
                  <a:cubicBezTo>
                    <a:pt x="18562" y="94893"/>
                    <a:pt x="18586" y="94714"/>
                    <a:pt x="18586" y="94547"/>
                  </a:cubicBezTo>
                  <a:lnTo>
                    <a:pt x="18586" y="86415"/>
                  </a:lnTo>
                  <a:cubicBezTo>
                    <a:pt x="18586" y="86154"/>
                    <a:pt x="18598" y="85892"/>
                    <a:pt x="18669" y="85642"/>
                  </a:cubicBezTo>
                  <a:cubicBezTo>
                    <a:pt x="18729" y="85415"/>
                    <a:pt x="18729" y="85165"/>
                    <a:pt x="18729" y="84927"/>
                  </a:cubicBezTo>
                  <a:cubicBezTo>
                    <a:pt x="18729" y="83665"/>
                    <a:pt x="18729" y="82403"/>
                    <a:pt x="18729" y="81153"/>
                  </a:cubicBezTo>
                  <a:cubicBezTo>
                    <a:pt x="18729" y="81010"/>
                    <a:pt x="18729" y="80867"/>
                    <a:pt x="18729" y="80724"/>
                  </a:cubicBezTo>
                  <a:cubicBezTo>
                    <a:pt x="18741" y="80212"/>
                    <a:pt x="18741" y="80236"/>
                    <a:pt x="19265" y="80093"/>
                  </a:cubicBezTo>
                  <a:cubicBezTo>
                    <a:pt x="19610" y="79998"/>
                    <a:pt x="19967" y="79986"/>
                    <a:pt x="20324" y="79986"/>
                  </a:cubicBezTo>
                  <a:lnTo>
                    <a:pt x="25813" y="79986"/>
                  </a:lnTo>
                  <a:cubicBezTo>
                    <a:pt x="25895" y="79986"/>
                    <a:pt x="25976" y="79988"/>
                    <a:pt x="26058" y="79988"/>
                  </a:cubicBezTo>
                  <a:cubicBezTo>
                    <a:pt x="26261" y="79988"/>
                    <a:pt x="26463" y="79976"/>
                    <a:pt x="26658" y="79891"/>
                  </a:cubicBezTo>
                  <a:cubicBezTo>
                    <a:pt x="26717" y="79871"/>
                    <a:pt x="26775" y="79852"/>
                    <a:pt x="26833" y="79852"/>
                  </a:cubicBezTo>
                  <a:cubicBezTo>
                    <a:pt x="26846" y="79852"/>
                    <a:pt x="26859" y="79853"/>
                    <a:pt x="26873" y="79855"/>
                  </a:cubicBezTo>
                  <a:cubicBezTo>
                    <a:pt x="26975" y="79863"/>
                    <a:pt x="27078" y="79867"/>
                    <a:pt x="27180" y="79867"/>
                  </a:cubicBezTo>
                  <a:cubicBezTo>
                    <a:pt x="27883" y="79867"/>
                    <a:pt x="28574" y="79695"/>
                    <a:pt x="29279" y="79695"/>
                  </a:cubicBezTo>
                  <a:cubicBezTo>
                    <a:pt x="29350" y="79695"/>
                    <a:pt x="29421" y="79697"/>
                    <a:pt x="29492" y="79700"/>
                  </a:cubicBezTo>
                  <a:cubicBezTo>
                    <a:pt x="29581" y="79704"/>
                    <a:pt x="29671" y="79707"/>
                    <a:pt x="29760" y="79707"/>
                  </a:cubicBezTo>
                  <a:cubicBezTo>
                    <a:pt x="29979" y="79707"/>
                    <a:pt x="30197" y="79686"/>
                    <a:pt x="30409" y="79593"/>
                  </a:cubicBezTo>
                  <a:cubicBezTo>
                    <a:pt x="30456" y="79569"/>
                    <a:pt x="30504" y="79569"/>
                    <a:pt x="30552" y="79569"/>
                  </a:cubicBezTo>
                  <a:cubicBezTo>
                    <a:pt x="30647" y="79577"/>
                    <a:pt x="30743" y="79580"/>
                    <a:pt x="30838" y="79580"/>
                  </a:cubicBezTo>
                  <a:cubicBezTo>
                    <a:pt x="31524" y="79580"/>
                    <a:pt x="32195" y="79415"/>
                    <a:pt x="32885" y="79415"/>
                  </a:cubicBezTo>
                  <a:cubicBezTo>
                    <a:pt x="33385" y="79403"/>
                    <a:pt x="33873" y="79415"/>
                    <a:pt x="34374" y="79307"/>
                  </a:cubicBezTo>
                  <a:cubicBezTo>
                    <a:pt x="34541" y="79268"/>
                    <a:pt x="34715" y="79257"/>
                    <a:pt x="34892" y="79257"/>
                  </a:cubicBezTo>
                  <a:cubicBezTo>
                    <a:pt x="35107" y="79257"/>
                    <a:pt x="35326" y="79273"/>
                    <a:pt x="35543" y="79273"/>
                  </a:cubicBezTo>
                  <a:cubicBezTo>
                    <a:pt x="35578" y="79273"/>
                    <a:pt x="35613" y="79273"/>
                    <a:pt x="35648" y="79272"/>
                  </a:cubicBezTo>
                  <a:cubicBezTo>
                    <a:pt x="36124" y="79260"/>
                    <a:pt x="36588" y="79272"/>
                    <a:pt x="37064" y="79165"/>
                  </a:cubicBezTo>
                  <a:cubicBezTo>
                    <a:pt x="37248" y="79126"/>
                    <a:pt x="37436" y="79115"/>
                    <a:pt x="37626" y="79115"/>
                  </a:cubicBezTo>
                  <a:cubicBezTo>
                    <a:pt x="37844" y="79115"/>
                    <a:pt x="38063" y="79129"/>
                    <a:pt x="38279" y="79129"/>
                  </a:cubicBezTo>
                  <a:cubicBezTo>
                    <a:pt x="38612" y="79117"/>
                    <a:pt x="38934" y="79141"/>
                    <a:pt x="39267" y="79034"/>
                  </a:cubicBezTo>
                  <a:cubicBezTo>
                    <a:pt x="39434" y="78974"/>
                    <a:pt x="39636" y="78998"/>
                    <a:pt x="39827" y="78986"/>
                  </a:cubicBezTo>
                  <a:cubicBezTo>
                    <a:pt x="39939" y="78982"/>
                    <a:pt x="40052" y="78981"/>
                    <a:pt x="40164" y="78981"/>
                  </a:cubicBezTo>
                  <a:cubicBezTo>
                    <a:pt x="40354" y="78981"/>
                    <a:pt x="40544" y="78985"/>
                    <a:pt x="40734" y="78985"/>
                  </a:cubicBezTo>
                  <a:cubicBezTo>
                    <a:pt x="41168" y="78985"/>
                    <a:pt x="41601" y="78967"/>
                    <a:pt x="42029" y="78855"/>
                  </a:cubicBezTo>
                  <a:cubicBezTo>
                    <a:pt x="42115" y="78837"/>
                    <a:pt x="42203" y="78831"/>
                    <a:pt x="42293" y="78831"/>
                  </a:cubicBezTo>
                  <a:close/>
                  <a:moveTo>
                    <a:pt x="96025" y="118826"/>
                  </a:moveTo>
                  <a:lnTo>
                    <a:pt x="96025" y="118826"/>
                  </a:lnTo>
                  <a:cubicBezTo>
                    <a:pt x="96024" y="118833"/>
                    <a:pt x="96023" y="118837"/>
                    <a:pt x="96024" y="118837"/>
                  </a:cubicBezTo>
                  <a:cubicBezTo>
                    <a:pt x="96024" y="118837"/>
                    <a:pt x="96024" y="118837"/>
                    <a:pt x="96024" y="118836"/>
                  </a:cubicBezTo>
                  <a:cubicBezTo>
                    <a:pt x="96024" y="118833"/>
                    <a:pt x="96025" y="118830"/>
                    <a:pt x="96025" y="118826"/>
                  </a:cubicBezTo>
                  <a:close/>
                  <a:moveTo>
                    <a:pt x="145556" y="100121"/>
                  </a:moveTo>
                  <a:cubicBezTo>
                    <a:pt x="145674" y="100121"/>
                    <a:pt x="145794" y="100131"/>
                    <a:pt x="145911" y="100131"/>
                  </a:cubicBezTo>
                  <a:cubicBezTo>
                    <a:pt x="146197" y="100126"/>
                    <a:pt x="146483" y="100123"/>
                    <a:pt x="146769" y="100123"/>
                  </a:cubicBezTo>
                  <a:cubicBezTo>
                    <a:pt x="147054" y="100123"/>
                    <a:pt x="147340" y="100126"/>
                    <a:pt x="147626" y="100131"/>
                  </a:cubicBezTo>
                  <a:cubicBezTo>
                    <a:pt x="147888" y="100131"/>
                    <a:pt x="147959" y="100215"/>
                    <a:pt x="147983" y="100477"/>
                  </a:cubicBezTo>
                  <a:cubicBezTo>
                    <a:pt x="147995" y="100667"/>
                    <a:pt x="147983" y="100858"/>
                    <a:pt x="147983" y="101048"/>
                  </a:cubicBezTo>
                  <a:cubicBezTo>
                    <a:pt x="147983" y="103072"/>
                    <a:pt x="147983" y="105084"/>
                    <a:pt x="147983" y="107109"/>
                  </a:cubicBezTo>
                  <a:cubicBezTo>
                    <a:pt x="147995" y="107442"/>
                    <a:pt x="147983" y="107775"/>
                    <a:pt x="148090" y="108097"/>
                  </a:cubicBezTo>
                  <a:cubicBezTo>
                    <a:pt x="148150" y="108275"/>
                    <a:pt x="148126" y="108478"/>
                    <a:pt x="148126" y="108668"/>
                  </a:cubicBezTo>
                  <a:cubicBezTo>
                    <a:pt x="148138" y="109168"/>
                    <a:pt x="148126" y="109668"/>
                    <a:pt x="148138" y="110168"/>
                  </a:cubicBezTo>
                  <a:cubicBezTo>
                    <a:pt x="148138" y="110407"/>
                    <a:pt x="148126" y="110645"/>
                    <a:pt x="148209" y="110871"/>
                  </a:cubicBezTo>
                  <a:cubicBezTo>
                    <a:pt x="148304" y="111097"/>
                    <a:pt x="148269" y="111335"/>
                    <a:pt x="148269" y="111573"/>
                  </a:cubicBezTo>
                  <a:cubicBezTo>
                    <a:pt x="148269" y="112788"/>
                    <a:pt x="148269" y="114002"/>
                    <a:pt x="148269" y="115217"/>
                  </a:cubicBezTo>
                  <a:cubicBezTo>
                    <a:pt x="148269" y="115502"/>
                    <a:pt x="148257" y="115788"/>
                    <a:pt x="148376" y="116062"/>
                  </a:cubicBezTo>
                  <a:cubicBezTo>
                    <a:pt x="148388" y="116098"/>
                    <a:pt x="148400" y="116157"/>
                    <a:pt x="148400" y="116205"/>
                  </a:cubicBezTo>
                  <a:cubicBezTo>
                    <a:pt x="148400" y="116931"/>
                    <a:pt x="148495" y="117669"/>
                    <a:pt x="148531" y="118396"/>
                  </a:cubicBezTo>
                  <a:cubicBezTo>
                    <a:pt x="148602" y="119586"/>
                    <a:pt x="148554" y="120777"/>
                    <a:pt x="148554" y="121967"/>
                  </a:cubicBezTo>
                  <a:cubicBezTo>
                    <a:pt x="148554" y="122015"/>
                    <a:pt x="148554" y="122063"/>
                    <a:pt x="148554" y="122110"/>
                  </a:cubicBezTo>
                  <a:cubicBezTo>
                    <a:pt x="148531" y="122468"/>
                    <a:pt x="148483" y="122527"/>
                    <a:pt x="148138" y="122551"/>
                  </a:cubicBezTo>
                  <a:lnTo>
                    <a:pt x="124730" y="122551"/>
                  </a:lnTo>
                  <a:cubicBezTo>
                    <a:pt x="124663" y="122551"/>
                    <a:pt x="124601" y="122551"/>
                    <a:pt x="124543" y="122551"/>
                  </a:cubicBezTo>
                  <a:cubicBezTo>
                    <a:pt x="123787" y="122551"/>
                    <a:pt x="123849" y="122520"/>
                    <a:pt x="123849" y="121646"/>
                  </a:cubicBezTo>
                  <a:cubicBezTo>
                    <a:pt x="123849" y="121027"/>
                    <a:pt x="123849" y="120408"/>
                    <a:pt x="123849" y="119789"/>
                  </a:cubicBezTo>
                  <a:cubicBezTo>
                    <a:pt x="123849" y="119479"/>
                    <a:pt x="123861" y="119181"/>
                    <a:pt x="123944" y="118872"/>
                  </a:cubicBezTo>
                  <a:cubicBezTo>
                    <a:pt x="124016" y="118622"/>
                    <a:pt x="123992" y="118348"/>
                    <a:pt x="123992" y="118086"/>
                  </a:cubicBezTo>
                  <a:cubicBezTo>
                    <a:pt x="123992" y="112502"/>
                    <a:pt x="123992" y="106906"/>
                    <a:pt x="123992" y="101310"/>
                  </a:cubicBezTo>
                  <a:cubicBezTo>
                    <a:pt x="123992" y="100330"/>
                    <a:pt x="123904" y="100260"/>
                    <a:pt x="124592" y="100260"/>
                  </a:cubicBezTo>
                  <a:cubicBezTo>
                    <a:pt x="124706" y="100260"/>
                    <a:pt x="124842" y="100262"/>
                    <a:pt x="125004" y="100262"/>
                  </a:cubicBezTo>
                  <a:lnTo>
                    <a:pt x="144149" y="100262"/>
                  </a:lnTo>
                  <a:cubicBezTo>
                    <a:pt x="144248" y="100262"/>
                    <a:pt x="144347" y="100264"/>
                    <a:pt x="144447" y="100264"/>
                  </a:cubicBezTo>
                  <a:cubicBezTo>
                    <a:pt x="144721" y="100264"/>
                    <a:pt x="144998" y="100251"/>
                    <a:pt x="145268" y="100155"/>
                  </a:cubicBezTo>
                  <a:cubicBezTo>
                    <a:pt x="145360" y="100128"/>
                    <a:pt x="145457" y="100121"/>
                    <a:pt x="145556" y="100121"/>
                  </a:cubicBezTo>
                  <a:close/>
                  <a:moveTo>
                    <a:pt x="122127" y="100112"/>
                  </a:moveTo>
                  <a:cubicBezTo>
                    <a:pt x="122387" y="100112"/>
                    <a:pt x="122650" y="100136"/>
                    <a:pt x="122908" y="100143"/>
                  </a:cubicBezTo>
                  <a:cubicBezTo>
                    <a:pt x="123135" y="100155"/>
                    <a:pt x="123242" y="100286"/>
                    <a:pt x="123266" y="100512"/>
                  </a:cubicBezTo>
                  <a:cubicBezTo>
                    <a:pt x="123289" y="100679"/>
                    <a:pt x="123289" y="100846"/>
                    <a:pt x="123289" y="101013"/>
                  </a:cubicBezTo>
                  <a:cubicBezTo>
                    <a:pt x="123289" y="102179"/>
                    <a:pt x="123278" y="103346"/>
                    <a:pt x="123289" y="104513"/>
                  </a:cubicBezTo>
                  <a:cubicBezTo>
                    <a:pt x="123289" y="104834"/>
                    <a:pt x="123254" y="105168"/>
                    <a:pt x="123373" y="105501"/>
                  </a:cubicBezTo>
                  <a:cubicBezTo>
                    <a:pt x="123420" y="105596"/>
                    <a:pt x="123408" y="105727"/>
                    <a:pt x="123385" y="105846"/>
                  </a:cubicBezTo>
                  <a:cubicBezTo>
                    <a:pt x="123218" y="106811"/>
                    <a:pt x="123218" y="107775"/>
                    <a:pt x="123408" y="108740"/>
                  </a:cubicBezTo>
                  <a:cubicBezTo>
                    <a:pt x="123480" y="109085"/>
                    <a:pt x="123289" y="109395"/>
                    <a:pt x="123301" y="109728"/>
                  </a:cubicBezTo>
                  <a:cubicBezTo>
                    <a:pt x="123325" y="110026"/>
                    <a:pt x="123492" y="110323"/>
                    <a:pt x="123397" y="110633"/>
                  </a:cubicBezTo>
                  <a:cubicBezTo>
                    <a:pt x="123301" y="110966"/>
                    <a:pt x="123266" y="111276"/>
                    <a:pt x="123408" y="111597"/>
                  </a:cubicBezTo>
                  <a:cubicBezTo>
                    <a:pt x="123408" y="111621"/>
                    <a:pt x="123408" y="111645"/>
                    <a:pt x="123408" y="111669"/>
                  </a:cubicBezTo>
                  <a:cubicBezTo>
                    <a:pt x="123230" y="112395"/>
                    <a:pt x="123516" y="113121"/>
                    <a:pt x="123420" y="113859"/>
                  </a:cubicBezTo>
                  <a:cubicBezTo>
                    <a:pt x="123385" y="114157"/>
                    <a:pt x="123456" y="114467"/>
                    <a:pt x="123325" y="114764"/>
                  </a:cubicBezTo>
                  <a:cubicBezTo>
                    <a:pt x="123266" y="114907"/>
                    <a:pt x="123301" y="115050"/>
                    <a:pt x="123325" y="115193"/>
                  </a:cubicBezTo>
                  <a:cubicBezTo>
                    <a:pt x="123468" y="116062"/>
                    <a:pt x="123480" y="116931"/>
                    <a:pt x="123313" y="117800"/>
                  </a:cubicBezTo>
                  <a:cubicBezTo>
                    <a:pt x="123278" y="118015"/>
                    <a:pt x="123278" y="118229"/>
                    <a:pt x="123278" y="118443"/>
                  </a:cubicBezTo>
                  <a:cubicBezTo>
                    <a:pt x="123278" y="119443"/>
                    <a:pt x="123278" y="120444"/>
                    <a:pt x="123278" y="121444"/>
                  </a:cubicBezTo>
                  <a:cubicBezTo>
                    <a:pt x="123278" y="121634"/>
                    <a:pt x="123289" y="121837"/>
                    <a:pt x="123230" y="122003"/>
                  </a:cubicBezTo>
                  <a:cubicBezTo>
                    <a:pt x="123075" y="122515"/>
                    <a:pt x="123111" y="122551"/>
                    <a:pt x="122563" y="122551"/>
                  </a:cubicBezTo>
                  <a:cubicBezTo>
                    <a:pt x="122158" y="122547"/>
                    <a:pt x="121754" y="122546"/>
                    <a:pt x="121349" y="122546"/>
                  </a:cubicBezTo>
                  <a:cubicBezTo>
                    <a:pt x="120539" y="122546"/>
                    <a:pt x="119729" y="122551"/>
                    <a:pt x="118920" y="122551"/>
                  </a:cubicBezTo>
                  <a:lnTo>
                    <a:pt x="100215" y="122551"/>
                  </a:lnTo>
                  <a:cubicBezTo>
                    <a:pt x="100096" y="122551"/>
                    <a:pt x="99977" y="122547"/>
                    <a:pt x="99858" y="122547"/>
                  </a:cubicBezTo>
                  <a:cubicBezTo>
                    <a:pt x="99621" y="122547"/>
                    <a:pt x="99386" y="122563"/>
                    <a:pt x="99155" y="122658"/>
                  </a:cubicBezTo>
                  <a:cubicBezTo>
                    <a:pt x="99105" y="122679"/>
                    <a:pt x="99047" y="122684"/>
                    <a:pt x="98987" y="122684"/>
                  </a:cubicBezTo>
                  <a:cubicBezTo>
                    <a:pt x="98948" y="122684"/>
                    <a:pt x="98908" y="122682"/>
                    <a:pt x="98870" y="122682"/>
                  </a:cubicBezTo>
                  <a:cubicBezTo>
                    <a:pt x="98489" y="122688"/>
                    <a:pt x="98108" y="122691"/>
                    <a:pt x="97727" y="122691"/>
                  </a:cubicBezTo>
                  <a:cubicBezTo>
                    <a:pt x="97346" y="122691"/>
                    <a:pt x="96965" y="122688"/>
                    <a:pt x="96584" y="122682"/>
                  </a:cubicBezTo>
                  <a:cubicBezTo>
                    <a:pt x="96203" y="122682"/>
                    <a:pt x="96143" y="122622"/>
                    <a:pt x="96143" y="122218"/>
                  </a:cubicBezTo>
                  <a:cubicBezTo>
                    <a:pt x="96143" y="119509"/>
                    <a:pt x="96143" y="118624"/>
                    <a:pt x="96143" y="118294"/>
                  </a:cubicBezTo>
                  <a:lnTo>
                    <a:pt x="96143" y="118294"/>
                  </a:lnTo>
                  <a:cubicBezTo>
                    <a:pt x="96264" y="117857"/>
                    <a:pt x="96433" y="117334"/>
                    <a:pt x="96441" y="117062"/>
                  </a:cubicBezTo>
                  <a:cubicBezTo>
                    <a:pt x="96465" y="116526"/>
                    <a:pt x="96536" y="115979"/>
                    <a:pt x="96631" y="115443"/>
                  </a:cubicBezTo>
                  <a:cubicBezTo>
                    <a:pt x="96679" y="115217"/>
                    <a:pt x="96715" y="114979"/>
                    <a:pt x="96715" y="114740"/>
                  </a:cubicBezTo>
                  <a:cubicBezTo>
                    <a:pt x="96727" y="114264"/>
                    <a:pt x="96703" y="113800"/>
                    <a:pt x="96822" y="113324"/>
                  </a:cubicBezTo>
                  <a:cubicBezTo>
                    <a:pt x="96905" y="113014"/>
                    <a:pt x="96846" y="112669"/>
                    <a:pt x="96858" y="112335"/>
                  </a:cubicBezTo>
                  <a:cubicBezTo>
                    <a:pt x="96869" y="111978"/>
                    <a:pt x="96834" y="111621"/>
                    <a:pt x="96965" y="111276"/>
                  </a:cubicBezTo>
                  <a:cubicBezTo>
                    <a:pt x="97024" y="111097"/>
                    <a:pt x="96989" y="110895"/>
                    <a:pt x="97000" y="110704"/>
                  </a:cubicBezTo>
                  <a:cubicBezTo>
                    <a:pt x="97012" y="110371"/>
                    <a:pt x="96989" y="110049"/>
                    <a:pt x="97096" y="109716"/>
                  </a:cubicBezTo>
                  <a:cubicBezTo>
                    <a:pt x="97155" y="109573"/>
                    <a:pt x="97131" y="109395"/>
                    <a:pt x="97143" y="109228"/>
                  </a:cubicBezTo>
                  <a:cubicBezTo>
                    <a:pt x="97155" y="108847"/>
                    <a:pt x="97119" y="108466"/>
                    <a:pt x="97250" y="108097"/>
                  </a:cubicBezTo>
                  <a:cubicBezTo>
                    <a:pt x="97298" y="107966"/>
                    <a:pt x="97286" y="107811"/>
                    <a:pt x="97286" y="107668"/>
                  </a:cubicBezTo>
                  <a:cubicBezTo>
                    <a:pt x="97286" y="107335"/>
                    <a:pt x="97298" y="107013"/>
                    <a:pt x="97393" y="106680"/>
                  </a:cubicBezTo>
                  <a:cubicBezTo>
                    <a:pt x="97465" y="106442"/>
                    <a:pt x="97417" y="106168"/>
                    <a:pt x="97429" y="105906"/>
                  </a:cubicBezTo>
                  <a:cubicBezTo>
                    <a:pt x="97441" y="105430"/>
                    <a:pt x="97393" y="104953"/>
                    <a:pt x="97548" y="104489"/>
                  </a:cubicBezTo>
                  <a:cubicBezTo>
                    <a:pt x="97596" y="104334"/>
                    <a:pt x="97572" y="104156"/>
                    <a:pt x="97572" y="103989"/>
                  </a:cubicBezTo>
                  <a:cubicBezTo>
                    <a:pt x="97572" y="103322"/>
                    <a:pt x="97584" y="102668"/>
                    <a:pt x="97572" y="102001"/>
                  </a:cubicBezTo>
                  <a:cubicBezTo>
                    <a:pt x="97560" y="101703"/>
                    <a:pt x="97631" y="101429"/>
                    <a:pt x="97727" y="101155"/>
                  </a:cubicBezTo>
                  <a:cubicBezTo>
                    <a:pt x="97798" y="100953"/>
                    <a:pt x="97941" y="100858"/>
                    <a:pt x="98143" y="100846"/>
                  </a:cubicBezTo>
                  <a:cubicBezTo>
                    <a:pt x="98310" y="100834"/>
                    <a:pt x="98477" y="100834"/>
                    <a:pt x="98643" y="100834"/>
                  </a:cubicBezTo>
                  <a:lnTo>
                    <a:pt x="101644" y="100834"/>
                  </a:lnTo>
                  <a:cubicBezTo>
                    <a:pt x="101803" y="100834"/>
                    <a:pt x="101961" y="100838"/>
                    <a:pt x="102120" y="100838"/>
                  </a:cubicBezTo>
                  <a:cubicBezTo>
                    <a:pt x="102436" y="100838"/>
                    <a:pt x="102751" y="100822"/>
                    <a:pt x="103061" y="100727"/>
                  </a:cubicBezTo>
                  <a:cubicBezTo>
                    <a:pt x="103153" y="100700"/>
                    <a:pt x="103250" y="100692"/>
                    <a:pt x="103348" y="100692"/>
                  </a:cubicBezTo>
                  <a:cubicBezTo>
                    <a:pt x="103466" y="100692"/>
                    <a:pt x="103587" y="100703"/>
                    <a:pt x="103704" y="100703"/>
                  </a:cubicBezTo>
                  <a:cubicBezTo>
                    <a:pt x="105656" y="100691"/>
                    <a:pt x="107609" y="100691"/>
                    <a:pt x="109550" y="100691"/>
                  </a:cubicBezTo>
                  <a:cubicBezTo>
                    <a:pt x="109610" y="100691"/>
                    <a:pt x="109671" y="100691"/>
                    <a:pt x="109731" y="100691"/>
                  </a:cubicBezTo>
                  <a:cubicBezTo>
                    <a:pt x="110004" y="100691"/>
                    <a:pt x="110275" y="100683"/>
                    <a:pt x="110538" y="100596"/>
                  </a:cubicBezTo>
                  <a:cubicBezTo>
                    <a:pt x="110637" y="100563"/>
                    <a:pt x="110744" y="100555"/>
                    <a:pt x="110851" y="100555"/>
                  </a:cubicBezTo>
                  <a:cubicBezTo>
                    <a:pt x="110938" y="100555"/>
                    <a:pt x="111025" y="100560"/>
                    <a:pt x="111109" y="100560"/>
                  </a:cubicBezTo>
                  <a:cubicBezTo>
                    <a:pt x="111419" y="100554"/>
                    <a:pt x="111728" y="100554"/>
                    <a:pt x="112038" y="100554"/>
                  </a:cubicBezTo>
                  <a:cubicBezTo>
                    <a:pt x="112348" y="100554"/>
                    <a:pt x="112657" y="100554"/>
                    <a:pt x="112967" y="100548"/>
                  </a:cubicBezTo>
                  <a:cubicBezTo>
                    <a:pt x="113075" y="100548"/>
                    <a:pt x="113183" y="100550"/>
                    <a:pt x="113290" y="100550"/>
                  </a:cubicBezTo>
                  <a:cubicBezTo>
                    <a:pt x="113587" y="100550"/>
                    <a:pt x="113881" y="100537"/>
                    <a:pt x="114169" y="100441"/>
                  </a:cubicBezTo>
                  <a:cubicBezTo>
                    <a:pt x="114264" y="100409"/>
                    <a:pt x="114376" y="100404"/>
                    <a:pt x="114488" y="100404"/>
                  </a:cubicBezTo>
                  <a:cubicBezTo>
                    <a:pt x="114545" y="100404"/>
                    <a:pt x="114602" y="100405"/>
                    <a:pt x="114657" y="100405"/>
                  </a:cubicBezTo>
                  <a:lnTo>
                    <a:pt x="116443" y="100405"/>
                  </a:lnTo>
                  <a:cubicBezTo>
                    <a:pt x="116545" y="100405"/>
                    <a:pt x="116647" y="100407"/>
                    <a:pt x="116748" y="100407"/>
                  </a:cubicBezTo>
                  <a:cubicBezTo>
                    <a:pt x="117027" y="100407"/>
                    <a:pt x="117304" y="100394"/>
                    <a:pt x="117574" y="100298"/>
                  </a:cubicBezTo>
                  <a:cubicBezTo>
                    <a:pt x="117674" y="100265"/>
                    <a:pt x="117780" y="100258"/>
                    <a:pt x="117888" y="100258"/>
                  </a:cubicBezTo>
                  <a:cubicBezTo>
                    <a:pt x="117974" y="100258"/>
                    <a:pt x="118061" y="100262"/>
                    <a:pt x="118146" y="100262"/>
                  </a:cubicBezTo>
                  <a:lnTo>
                    <a:pt x="120218" y="100262"/>
                  </a:lnTo>
                  <a:cubicBezTo>
                    <a:pt x="120682" y="100262"/>
                    <a:pt x="121158" y="100251"/>
                    <a:pt x="121623" y="100155"/>
                  </a:cubicBezTo>
                  <a:cubicBezTo>
                    <a:pt x="121788" y="100122"/>
                    <a:pt x="121957" y="100112"/>
                    <a:pt x="122127" y="100112"/>
                  </a:cubicBezTo>
                  <a:close/>
                  <a:moveTo>
                    <a:pt x="196406" y="99262"/>
                  </a:moveTo>
                  <a:cubicBezTo>
                    <a:pt x="197156" y="99262"/>
                    <a:pt x="197180" y="99298"/>
                    <a:pt x="197013" y="100036"/>
                  </a:cubicBezTo>
                  <a:cubicBezTo>
                    <a:pt x="196965" y="100274"/>
                    <a:pt x="196977" y="100512"/>
                    <a:pt x="196965" y="100751"/>
                  </a:cubicBezTo>
                  <a:cubicBezTo>
                    <a:pt x="196953" y="101453"/>
                    <a:pt x="197037" y="102179"/>
                    <a:pt x="196834" y="102870"/>
                  </a:cubicBezTo>
                  <a:cubicBezTo>
                    <a:pt x="196799" y="103013"/>
                    <a:pt x="196834" y="103156"/>
                    <a:pt x="196834" y="103299"/>
                  </a:cubicBezTo>
                  <a:cubicBezTo>
                    <a:pt x="196822" y="104084"/>
                    <a:pt x="196834" y="104870"/>
                    <a:pt x="196822" y="105656"/>
                  </a:cubicBezTo>
                  <a:cubicBezTo>
                    <a:pt x="196822" y="106061"/>
                    <a:pt x="196846" y="106466"/>
                    <a:pt x="196715" y="106858"/>
                  </a:cubicBezTo>
                  <a:cubicBezTo>
                    <a:pt x="196656" y="107061"/>
                    <a:pt x="196691" y="107287"/>
                    <a:pt x="196691" y="107501"/>
                  </a:cubicBezTo>
                  <a:cubicBezTo>
                    <a:pt x="196680" y="109978"/>
                    <a:pt x="196680" y="112443"/>
                    <a:pt x="196680" y="114919"/>
                  </a:cubicBezTo>
                  <a:cubicBezTo>
                    <a:pt x="196680" y="115205"/>
                    <a:pt x="196691" y="115491"/>
                    <a:pt x="196596" y="115764"/>
                  </a:cubicBezTo>
                  <a:cubicBezTo>
                    <a:pt x="196537" y="115943"/>
                    <a:pt x="196537" y="116145"/>
                    <a:pt x="196549" y="116336"/>
                  </a:cubicBezTo>
                  <a:cubicBezTo>
                    <a:pt x="196569" y="116856"/>
                    <a:pt x="196493" y="119025"/>
                    <a:pt x="196568" y="120019"/>
                  </a:cubicBezTo>
                  <a:lnTo>
                    <a:pt x="196568" y="120019"/>
                  </a:lnTo>
                  <a:cubicBezTo>
                    <a:pt x="196556" y="120028"/>
                    <a:pt x="196549" y="120047"/>
                    <a:pt x="196549" y="120074"/>
                  </a:cubicBezTo>
                  <a:cubicBezTo>
                    <a:pt x="196560" y="120944"/>
                    <a:pt x="196310" y="121813"/>
                    <a:pt x="196394" y="122694"/>
                  </a:cubicBezTo>
                  <a:cubicBezTo>
                    <a:pt x="196406" y="122765"/>
                    <a:pt x="196382" y="122837"/>
                    <a:pt x="196370" y="122908"/>
                  </a:cubicBezTo>
                  <a:cubicBezTo>
                    <a:pt x="196346" y="123003"/>
                    <a:pt x="196287" y="123075"/>
                    <a:pt x="196179" y="123087"/>
                  </a:cubicBezTo>
                  <a:cubicBezTo>
                    <a:pt x="195965" y="123110"/>
                    <a:pt x="195751" y="123122"/>
                    <a:pt x="195537" y="123122"/>
                  </a:cubicBezTo>
                  <a:lnTo>
                    <a:pt x="173831" y="123122"/>
                  </a:lnTo>
                  <a:cubicBezTo>
                    <a:pt x="173764" y="123122"/>
                    <a:pt x="173701" y="123123"/>
                    <a:pt x="173643" y="123123"/>
                  </a:cubicBezTo>
                  <a:cubicBezTo>
                    <a:pt x="172933" y="123123"/>
                    <a:pt x="172974" y="123092"/>
                    <a:pt x="172974" y="122277"/>
                  </a:cubicBezTo>
                  <a:lnTo>
                    <a:pt x="172974" y="100501"/>
                  </a:lnTo>
                  <a:cubicBezTo>
                    <a:pt x="172974" y="99465"/>
                    <a:pt x="172891" y="99560"/>
                    <a:pt x="173951" y="99548"/>
                  </a:cubicBezTo>
                  <a:cubicBezTo>
                    <a:pt x="174570" y="99536"/>
                    <a:pt x="175177" y="99560"/>
                    <a:pt x="175796" y="99441"/>
                  </a:cubicBezTo>
                  <a:cubicBezTo>
                    <a:pt x="176007" y="99398"/>
                    <a:pt x="176224" y="99385"/>
                    <a:pt x="176444" y="99385"/>
                  </a:cubicBezTo>
                  <a:cubicBezTo>
                    <a:pt x="176731" y="99385"/>
                    <a:pt x="177023" y="99406"/>
                    <a:pt x="177312" y="99406"/>
                  </a:cubicBezTo>
                  <a:cubicBezTo>
                    <a:pt x="177351" y="99406"/>
                    <a:pt x="177389" y="99406"/>
                    <a:pt x="177427" y="99405"/>
                  </a:cubicBezTo>
                  <a:cubicBezTo>
                    <a:pt x="177483" y="99405"/>
                    <a:pt x="177540" y="99406"/>
                    <a:pt x="177596" y="99406"/>
                  </a:cubicBezTo>
                  <a:cubicBezTo>
                    <a:pt x="177849" y="99406"/>
                    <a:pt x="178103" y="99398"/>
                    <a:pt x="178356" y="99310"/>
                  </a:cubicBezTo>
                  <a:cubicBezTo>
                    <a:pt x="178467" y="99278"/>
                    <a:pt x="178594" y="99273"/>
                    <a:pt x="178723" y="99273"/>
                  </a:cubicBezTo>
                  <a:cubicBezTo>
                    <a:pt x="178787" y="99273"/>
                    <a:pt x="178852" y="99274"/>
                    <a:pt x="178915" y="99274"/>
                  </a:cubicBezTo>
                  <a:cubicBezTo>
                    <a:pt x="184749" y="99262"/>
                    <a:pt x="190572" y="99262"/>
                    <a:pt x="196406" y="99262"/>
                  </a:cubicBezTo>
                  <a:close/>
                  <a:moveTo>
                    <a:pt x="171792" y="99548"/>
                  </a:moveTo>
                  <a:cubicBezTo>
                    <a:pt x="171950" y="99548"/>
                    <a:pt x="172113" y="99565"/>
                    <a:pt x="172272" y="99572"/>
                  </a:cubicBezTo>
                  <a:cubicBezTo>
                    <a:pt x="172438" y="99572"/>
                    <a:pt x="172534" y="99691"/>
                    <a:pt x="172534" y="99846"/>
                  </a:cubicBezTo>
                  <a:cubicBezTo>
                    <a:pt x="172546" y="100060"/>
                    <a:pt x="172546" y="100274"/>
                    <a:pt x="172546" y="100489"/>
                  </a:cubicBezTo>
                  <a:lnTo>
                    <a:pt x="172546" y="111335"/>
                  </a:lnTo>
                  <a:lnTo>
                    <a:pt x="172546" y="122253"/>
                  </a:lnTo>
                  <a:cubicBezTo>
                    <a:pt x="172546" y="123084"/>
                    <a:pt x="172585" y="123123"/>
                    <a:pt x="171928" y="123123"/>
                  </a:cubicBezTo>
                  <a:cubicBezTo>
                    <a:pt x="171860" y="123123"/>
                    <a:pt x="171784" y="123122"/>
                    <a:pt x="171700" y="123122"/>
                  </a:cubicBezTo>
                  <a:cubicBezTo>
                    <a:pt x="171647" y="123121"/>
                    <a:pt x="171594" y="123121"/>
                    <a:pt x="171541" y="123121"/>
                  </a:cubicBezTo>
                  <a:cubicBezTo>
                    <a:pt x="171353" y="123121"/>
                    <a:pt x="171162" y="123126"/>
                    <a:pt x="170972" y="123126"/>
                  </a:cubicBezTo>
                  <a:cubicBezTo>
                    <a:pt x="170599" y="123126"/>
                    <a:pt x="170226" y="123107"/>
                    <a:pt x="169867" y="122991"/>
                  </a:cubicBezTo>
                  <a:cubicBezTo>
                    <a:pt x="169805" y="122972"/>
                    <a:pt x="169739" y="122967"/>
                    <a:pt x="169672" y="122967"/>
                  </a:cubicBezTo>
                  <a:cubicBezTo>
                    <a:pt x="169571" y="122967"/>
                    <a:pt x="169467" y="122980"/>
                    <a:pt x="169367" y="122980"/>
                  </a:cubicBezTo>
                  <a:lnTo>
                    <a:pt x="166438" y="122980"/>
                  </a:lnTo>
                  <a:cubicBezTo>
                    <a:pt x="166033" y="122968"/>
                    <a:pt x="165640" y="122991"/>
                    <a:pt x="165235" y="122872"/>
                  </a:cubicBezTo>
                  <a:cubicBezTo>
                    <a:pt x="165140" y="122837"/>
                    <a:pt x="165036" y="122828"/>
                    <a:pt x="164929" y="122828"/>
                  </a:cubicBezTo>
                  <a:cubicBezTo>
                    <a:pt x="164821" y="122828"/>
                    <a:pt x="164711" y="122837"/>
                    <a:pt x="164604" y="122837"/>
                  </a:cubicBezTo>
                  <a:cubicBezTo>
                    <a:pt x="163080" y="122837"/>
                    <a:pt x="161556" y="122837"/>
                    <a:pt x="160032" y="122825"/>
                  </a:cubicBezTo>
                  <a:cubicBezTo>
                    <a:pt x="159746" y="122825"/>
                    <a:pt x="159473" y="122825"/>
                    <a:pt x="159187" y="122753"/>
                  </a:cubicBezTo>
                  <a:cubicBezTo>
                    <a:pt x="159017" y="122700"/>
                    <a:pt x="158834" y="122693"/>
                    <a:pt x="158653" y="122693"/>
                  </a:cubicBezTo>
                  <a:cubicBezTo>
                    <a:pt x="158592" y="122693"/>
                    <a:pt x="158532" y="122694"/>
                    <a:pt x="158472" y="122694"/>
                  </a:cubicBezTo>
                  <a:lnTo>
                    <a:pt x="153912" y="122694"/>
                  </a:lnTo>
                  <a:cubicBezTo>
                    <a:pt x="153831" y="122694"/>
                    <a:pt x="153749" y="122696"/>
                    <a:pt x="153668" y="122696"/>
                  </a:cubicBezTo>
                  <a:cubicBezTo>
                    <a:pt x="153464" y="122696"/>
                    <a:pt x="153263" y="122684"/>
                    <a:pt x="153067" y="122599"/>
                  </a:cubicBezTo>
                  <a:cubicBezTo>
                    <a:pt x="152983" y="122565"/>
                    <a:pt x="152893" y="122552"/>
                    <a:pt x="152803" y="122552"/>
                  </a:cubicBezTo>
                  <a:cubicBezTo>
                    <a:pt x="152702" y="122552"/>
                    <a:pt x="152602" y="122568"/>
                    <a:pt x="152507" y="122587"/>
                  </a:cubicBezTo>
                  <a:cubicBezTo>
                    <a:pt x="152114" y="122670"/>
                    <a:pt x="151725" y="122709"/>
                    <a:pt x="151336" y="122709"/>
                  </a:cubicBezTo>
                  <a:cubicBezTo>
                    <a:pt x="150948" y="122709"/>
                    <a:pt x="150561" y="122670"/>
                    <a:pt x="150174" y="122599"/>
                  </a:cubicBezTo>
                  <a:cubicBezTo>
                    <a:pt x="149971" y="122551"/>
                    <a:pt x="149745" y="122563"/>
                    <a:pt x="149531" y="122551"/>
                  </a:cubicBezTo>
                  <a:cubicBezTo>
                    <a:pt x="149186" y="122527"/>
                    <a:pt x="149138" y="122479"/>
                    <a:pt x="149126" y="122110"/>
                  </a:cubicBezTo>
                  <a:cubicBezTo>
                    <a:pt x="149114" y="121944"/>
                    <a:pt x="149126" y="121777"/>
                    <a:pt x="149126" y="121610"/>
                  </a:cubicBezTo>
                  <a:cubicBezTo>
                    <a:pt x="149126" y="120134"/>
                    <a:pt x="149126" y="118658"/>
                    <a:pt x="149126" y="117181"/>
                  </a:cubicBezTo>
                  <a:cubicBezTo>
                    <a:pt x="149126" y="116907"/>
                    <a:pt x="149126" y="116622"/>
                    <a:pt x="149043" y="116336"/>
                  </a:cubicBezTo>
                  <a:cubicBezTo>
                    <a:pt x="148971" y="116145"/>
                    <a:pt x="148983" y="115919"/>
                    <a:pt x="148983" y="115705"/>
                  </a:cubicBezTo>
                  <a:cubicBezTo>
                    <a:pt x="148971" y="114848"/>
                    <a:pt x="148983" y="113990"/>
                    <a:pt x="148971" y="113133"/>
                  </a:cubicBezTo>
                  <a:cubicBezTo>
                    <a:pt x="148971" y="112693"/>
                    <a:pt x="149019" y="112240"/>
                    <a:pt x="148864" y="111800"/>
                  </a:cubicBezTo>
                  <a:cubicBezTo>
                    <a:pt x="148816" y="111645"/>
                    <a:pt x="148840" y="111466"/>
                    <a:pt x="148840" y="111300"/>
                  </a:cubicBezTo>
                  <a:cubicBezTo>
                    <a:pt x="148840" y="110728"/>
                    <a:pt x="148840" y="110157"/>
                    <a:pt x="148840" y="109585"/>
                  </a:cubicBezTo>
                  <a:cubicBezTo>
                    <a:pt x="148828" y="109180"/>
                    <a:pt x="148864" y="108775"/>
                    <a:pt x="148721" y="108382"/>
                  </a:cubicBezTo>
                  <a:cubicBezTo>
                    <a:pt x="148674" y="108240"/>
                    <a:pt x="148697" y="108061"/>
                    <a:pt x="148697" y="107894"/>
                  </a:cubicBezTo>
                  <a:cubicBezTo>
                    <a:pt x="148697" y="105489"/>
                    <a:pt x="148697" y="103084"/>
                    <a:pt x="148697" y="100679"/>
                  </a:cubicBezTo>
                  <a:cubicBezTo>
                    <a:pt x="148697" y="100584"/>
                    <a:pt x="148685" y="100489"/>
                    <a:pt x="148697" y="100393"/>
                  </a:cubicBezTo>
                  <a:cubicBezTo>
                    <a:pt x="148709" y="100060"/>
                    <a:pt x="148769" y="99989"/>
                    <a:pt x="149126" y="99989"/>
                  </a:cubicBezTo>
                  <a:cubicBezTo>
                    <a:pt x="149709" y="99983"/>
                    <a:pt x="150293" y="99983"/>
                    <a:pt x="150876" y="99983"/>
                  </a:cubicBezTo>
                  <a:cubicBezTo>
                    <a:pt x="151460" y="99983"/>
                    <a:pt x="152043" y="99983"/>
                    <a:pt x="152626" y="99977"/>
                  </a:cubicBezTo>
                  <a:cubicBezTo>
                    <a:pt x="152984" y="99977"/>
                    <a:pt x="153329" y="99965"/>
                    <a:pt x="153686" y="99881"/>
                  </a:cubicBezTo>
                  <a:cubicBezTo>
                    <a:pt x="153859" y="99840"/>
                    <a:pt x="154037" y="99831"/>
                    <a:pt x="154217" y="99831"/>
                  </a:cubicBezTo>
                  <a:cubicBezTo>
                    <a:pt x="154352" y="99831"/>
                    <a:pt x="154488" y="99836"/>
                    <a:pt x="154623" y="99836"/>
                  </a:cubicBezTo>
                  <a:cubicBezTo>
                    <a:pt x="154668" y="99836"/>
                    <a:pt x="154713" y="99835"/>
                    <a:pt x="154758" y="99834"/>
                  </a:cubicBezTo>
                  <a:cubicBezTo>
                    <a:pt x="154820" y="99834"/>
                    <a:pt x="154884" y="99834"/>
                    <a:pt x="154947" y="99834"/>
                  </a:cubicBezTo>
                  <a:cubicBezTo>
                    <a:pt x="155233" y="99834"/>
                    <a:pt x="155525" y="99826"/>
                    <a:pt x="155817" y="99739"/>
                  </a:cubicBezTo>
                  <a:cubicBezTo>
                    <a:pt x="155936" y="99703"/>
                    <a:pt x="156064" y="99694"/>
                    <a:pt x="156195" y="99694"/>
                  </a:cubicBezTo>
                  <a:cubicBezTo>
                    <a:pt x="156326" y="99694"/>
                    <a:pt x="156460" y="99703"/>
                    <a:pt x="156591" y="99703"/>
                  </a:cubicBezTo>
                  <a:cubicBezTo>
                    <a:pt x="161139" y="99691"/>
                    <a:pt x="165676" y="99691"/>
                    <a:pt x="170224" y="99691"/>
                  </a:cubicBezTo>
                  <a:cubicBezTo>
                    <a:pt x="170297" y="99691"/>
                    <a:pt x="170371" y="99691"/>
                    <a:pt x="170444" y="99691"/>
                  </a:cubicBezTo>
                  <a:cubicBezTo>
                    <a:pt x="170772" y="99691"/>
                    <a:pt x="171095" y="99683"/>
                    <a:pt x="171426" y="99596"/>
                  </a:cubicBezTo>
                  <a:cubicBezTo>
                    <a:pt x="171542" y="99559"/>
                    <a:pt x="171666" y="99548"/>
                    <a:pt x="171792" y="99548"/>
                  </a:cubicBezTo>
                  <a:close/>
                  <a:moveTo>
                    <a:pt x="211790" y="98984"/>
                  </a:moveTo>
                  <a:cubicBezTo>
                    <a:pt x="211864" y="98984"/>
                    <a:pt x="211941" y="98988"/>
                    <a:pt x="212015" y="98988"/>
                  </a:cubicBezTo>
                  <a:lnTo>
                    <a:pt x="217873" y="98988"/>
                  </a:lnTo>
                  <a:cubicBezTo>
                    <a:pt x="218016" y="98988"/>
                    <a:pt x="218158" y="98988"/>
                    <a:pt x="218301" y="99000"/>
                  </a:cubicBezTo>
                  <a:cubicBezTo>
                    <a:pt x="218432" y="99024"/>
                    <a:pt x="218516" y="99108"/>
                    <a:pt x="218528" y="99239"/>
                  </a:cubicBezTo>
                  <a:cubicBezTo>
                    <a:pt x="218539" y="99381"/>
                    <a:pt x="218539" y="99524"/>
                    <a:pt x="218539" y="99667"/>
                  </a:cubicBezTo>
                  <a:cubicBezTo>
                    <a:pt x="218539" y="101405"/>
                    <a:pt x="218539" y="103144"/>
                    <a:pt x="218539" y="104882"/>
                  </a:cubicBezTo>
                  <a:cubicBezTo>
                    <a:pt x="218539" y="105120"/>
                    <a:pt x="218539" y="105346"/>
                    <a:pt x="218468" y="105585"/>
                  </a:cubicBezTo>
                  <a:cubicBezTo>
                    <a:pt x="218408" y="105739"/>
                    <a:pt x="218408" y="105906"/>
                    <a:pt x="218397" y="106073"/>
                  </a:cubicBezTo>
                  <a:cubicBezTo>
                    <a:pt x="218385" y="106430"/>
                    <a:pt x="218397" y="106787"/>
                    <a:pt x="218289" y="107132"/>
                  </a:cubicBezTo>
                  <a:cubicBezTo>
                    <a:pt x="218218" y="107359"/>
                    <a:pt x="218254" y="107609"/>
                    <a:pt x="218254" y="107847"/>
                  </a:cubicBezTo>
                  <a:cubicBezTo>
                    <a:pt x="218254" y="112812"/>
                    <a:pt x="218254" y="117788"/>
                    <a:pt x="218254" y="122765"/>
                  </a:cubicBezTo>
                  <a:cubicBezTo>
                    <a:pt x="218254" y="122980"/>
                    <a:pt x="218254" y="123194"/>
                    <a:pt x="218242" y="123408"/>
                  </a:cubicBezTo>
                  <a:cubicBezTo>
                    <a:pt x="218230" y="123575"/>
                    <a:pt x="218123" y="123670"/>
                    <a:pt x="217968" y="123682"/>
                  </a:cubicBezTo>
                  <a:lnTo>
                    <a:pt x="212396" y="123682"/>
                  </a:lnTo>
                  <a:cubicBezTo>
                    <a:pt x="212134" y="123682"/>
                    <a:pt x="211872" y="123682"/>
                    <a:pt x="211622" y="123611"/>
                  </a:cubicBezTo>
                  <a:cubicBezTo>
                    <a:pt x="211443" y="123551"/>
                    <a:pt x="211241" y="123551"/>
                    <a:pt x="211050" y="123551"/>
                  </a:cubicBezTo>
                  <a:cubicBezTo>
                    <a:pt x="210741" y="123545"/>
                    <a:pt x="210431" y="123545"/>
                    <a:pt x="210122" y="123545"/>
                  </a:cubicBezTo>
                  <a:cubicBezTo>
                    <a:pt x="209812" y="123545"/>
                    <a:pt x="209503" y="123545"/>
                    <a:pt x="209193" y="123539"/>
                  </a:cubicBezTo>
                  <a:cubicBezTo>
                    <a:pt x="208776" y="123539"/>
                    <a:pt x="208348" y="123539"/>
                    <a:pt x="207931" y="123444"/>
                  </a:cubicBezTo>
                  <a:cubicBezTo>
                    <a:pt x="207770" y="123405"/>
                    <a:pt x="207603" y="123395"/>
                    <a:pt x="207436" y="123395"/>
                  </a:cubicBezTo>
                  <a:cubicBezTo>
                    <a:pt x="207244" y="123395"/>
                    <a:pt x="207050" y="123408"/>
                    <a:pt x="206859" y="123408"/>
                  </a:cubicBezTo>
                  <a:cubicBezTo>
                    <a:pt x="206455" y="123396"/>
                    <a:pt x="206050" y="123432"/>
                    <a:pt x="205657" y="123289"/>
                  </a:cubicBezTo>
                  <a:cubicBezTo>
                    <a:pt x="205581" y="123262"/>
                    <a:pt x="205498" y="123255"/>
                    <a:pt x="205412" y="123255"/>
                  </a:cubicBezTo>
                  <a:cubicBezTo>
                    <a:pt x="205309" y="123255"/>
                    <a:pt x="205201" y="123265"/>
                    <a:pt x="205097" y="123265"/>
                  </a:cubicBezTo>
                  <a:cubicBezTo>
                    <a:pt x="204716" y="123253"/>
                    <a:pt x="204335" y="123277"/>
                    <a:pt x="203966" y="123158"/>
                  </a:cubicBezTo>
                  <a:cubicBezTo>
                    <a:pt x="203865" y="123122"/>
                    <a:pt x="203758" y="123113"/>
                    <a:pt x="203649" y="123113"/>
                  </a:cubicBezTo>
                  <a:cubicBezTo>
                    <a:pt x="203541" y="123113"/>
                    <a:pt x="203430" y="123122"/>
                    <a:pt x="203323" y="123122"/>
                  </a:cubicBezTo>
                  <a:lnTo>
                    <a:pt x="197537" y="123122"/>
                  </a:lnTo>
                  <a:cubicBezTo>
                    <a:pt x="196834" y="123122"/>
                    <a:pt x="196834" y="123110"/>
                    <a:pt x="196822" y="122408"/>
                  </a:cubicBezTo>
                  <a:cubicBezTo>
                    <a:pt x="196822" y="121977"/>
                    <a:pt x="196839" y="121537"/>
                    <a:pt x="196759" y="121103"/>
                  </a:cubicBezTo>
                  <a:lnTo>
                    <a:pt x="196759" y="121103"/>
                  </a:lnTo>
                  <a:cubicBezTo>
                    <a:pt x="196776" y="121089"/>
                    <a:pt x="196787" y="121067"/>
                    <a:pt x="196787" y="121039"/>
                  </a:cubicBezTo>
                  <a:cubicBezTo>
                    <a:pt x="196811" y="120551"/>
                    <a:pt x="197013" y="117836"/>
                    <a:pt x="196977" y="117336"/>
                  </a:cubicBezTo>
                  <a:cubicBezTo>
                    <a:pt x="196965" y="117145"/>
                    <a:pt x="196965" y="116943"/>
                    <a:pt x="197025" y="116764"/>
                  </a:cubicBezTo>
                  <a:cubicBezTo>
                    <a:pt x="197120" y="116491"/>
                    <a:pt x="197108" y="116205"/>
                    <a:pt x="197108" y="115919"/>
                  </a:cubicBezTo>
                  <a:cubicBezTo>
                    <a:pt x="197120" y="115491"/>
                    <a:pt x="197120" y="115062"/>
                    <a:pt x="197120" y="114633"/>
                  </a:cubicBezTo>
                  <a:cubicBezTo>
                    <a:pt x="197120" y="114407"/>
                    <a:pt x="197108" y="114169"/>
                    <a:pt x="197192" y="113931"/>
                  </a:cubicBezTo>
                  <a:cubicBezTo>
                    <a:pt x="197287" y="113681"/>
                    <a:pt x="197251" y="113419"/>
                    <a:pt x="197251" y="113157"/>
                  </a:cubicBezTo>
                  <a:cubicBezTo>
                    <a:pt x="197251" y="110942"/>
                    <a:pt x="197251" y="108728"/>
                    <a:pt x="197263" y="106513"/>
                  </a:cubicBezTo>
                  <a:cubicBezTo>
                    <a:pt x="197263" y="106216"/>
                    <a:pt x="197251" y="105906"/>
                    <a:pt x="197346" y="105596"/>
                  </a:cubicBezTo>
                  <a:cubicBezTo>
                    <a:pt x="197406" y="105430"/>
                    <a:pt x="197394" y="105227"/>
                    <a:pt x="197394" y="105037"/>
                  </a:cubicBezTo>
                  <a:cubicBezTo>
                    <a:pt x="197394" y="104370"/>
                    <a:pt x="197394" y="103703"/>
                    <a:pt x="197394" y="103037"/>
                  </a:cubicBezTo>
                  <a:cubicBezTo>
                    <a:pt x="197406" y="102679"/>
                    <a:pt x="197418" y="102334"/>
                    <a:pt x="197501" y="101977"/>
                  </a:cubicBezTo>
                  <a:cubicBezTo>
                    <a:pt x="197573" y="101644"/>
                    <a:pt x="197537" y="101274"/>
                    <a:pt x="197537" y="100917"/>
                  </a:cubicBezTo>
                  <a:cubicBezTo>
                    <a:pt x="197537" y="100536"/>
                    <a:pt x="197596" y="100167"/>
                    <a:pt x="197644" y="99786"/>
                  </a:cubicBezTo>
                  <a:cubicBezTo>
                    <a:pt x="197727" y="99286"/>
                    <a:pt x="197787" y="99262"/>
                    <a:pt x="198299" y="99262"/>
                  </a:cubicBezTo>
                  <a:cubicBezTo>
                    <a:pt x="198954" y="99268"/>
                    <a:pt x="199608" y="99271"/>
                    <a:pt x="200262" y="99271"/>
                  </a:cubicBezTo>
                  <a:cubicBezTo>
                    <a:pt x="200915" y="99271"/>
                    <a:pt x="201567" y="99268"/>
                    <a:pt x="202216" y="99262"/>
                  </a:cubicBezTo>
                  <a:cubicBezTo>
                    <a:pt x="202375" y="99262"/>
                    <a:pt x="202536" y="99272"/>
                    <a:pt x="202696" y="99272"/>
                  </a:cubicBezTo>
                  <a:cubicBezTo>
                    <a:pt x="202897" y="99272"/>
                    <a:pt x="203096" y="99257"/>
                    <a:pt x="203288" y="99191"/>
                  </a:cubicBezTo>
                  <a:cubicBezTo>
                    <a:pt x="203313" y="99181"/>
                    <a:pt x="203342" y="99177"/>
                    <a:pt x="203372" y="99177"/>
                  </a:cubicBezTo>
                  <a:cubicBezTo>
                    <a:pt x="203413" y="99177"/>
                    <a:pt x="203456" y="99184"/>
                    <a:pt x="203490" y="99191"/>
                  </a:cubicBezTo>
                  <a:cubicBezTo>
                    <a:pt x="203821" y="99256"/>
                    <a:pt x="204153" y="99273"/>
                    <a:pt x="204484" y="99273"/>
                  </a:cubicBezTo>
                  <a:cubicBezTo>
                    <a:pt x="204824" y="99273"/>
                    <a:pt x="205163" y="99255"/>
                    <a:pt x="205500" y="99255"/>
                  </a:cubicBezTo>
                  <a:cubicBezTo>
                    <a:pt x="205612" y="99255"/>
                    <a:pt x="205724" y="99257"/>
                    <a:pt x="205835" y="99262"/>
                  </a:cubicBezTo>
                  <a:cubicBezTo>
                    <a:pt x="206543" y="99142"/>
                    <a:pt x="207254" y="99114"/>
                    <a:pt x="207966" y="99114"/>
                  </a:cubicBezTo>
                  <a:cubicBezTo>
                    <a:pt x="208547" y="99114"/>
                    <a:pt x="209129" y="99133"/>
                    <a:pt x="209711" y="99133"/>
                  </a:cubicBezTo>
                  <a:cubicBezTo>
                    <a:pt x="209963" y="99133"/>
                    <a:pt x="210215" y="99129"/>
                    <a:pt x="210467" y="99119"/>
                  </a:cubicBezTo>
                  <a:cubicBezTo>
                    <a:pt x="210812" y="99108"/>
                    <a:pt x="211169" y="99143"/>
                    <a:pt x="211527" y="99024"/>
                  </a:cubicBezTo>
                  <a:cubicBezTo>
                    <a:pt x="211606" y="98991"/>
                    <a:pt x="211696" y="98984"/>
                    <a:pt x="211790" y="98984"/>
                  </a:cubicBezTo>
                  <a:close/>
                  <a:moveTo>
                    <a:pt x="95915" y="100974"/>
                  </a:moveTo>
                  <a:cubicBezTo>
                    <a:pt x="96175" y="100974"/>
                    <a:pt x="96433" y="100990"/>
                    <a:pt x="96688" y="100990"/>
                  </a:cubicBezTo>
                  <a:cubicBezTo>
                    <a:pt x="96725" y="100990"/>
                    <a:pt x="96762" y="100989"/>
                    <a:pt x="96798" y="100989"/>
                  </a:cubicBezTo>
                  <a:cubicBezTo>
                    <a:pt x="97060" y="100989"/>
                    <a:pt x="97131" y="101072"/>
                    <a:pt x="97143" y="101334"/>
                  </a:cubicBezTo>
                  <a:cubicBezTo>
                    <a:pt x="97155" y="101572"/>
                    <a:pt x="97191" y="101834"/>
                    <a:pt x="97119" y="102048"/>
                  </a:cubicBezTo>
                  <a:cubicBezTo>
                    <a:pt x="96965" y="102572"/>
                    <a:pt x="97024" y="103084"/>
                    <a:pt x="97012" y="103608"/>
                  </a:cubicBezTo>
                  <a:cubicBezTo>
                    <a:pt x="96977" y="104287"/>
                    <a:pt x="97084" y="104989"/>
                    <a:pt x="96881" y="105668"/>
                  </a:cubicBezTo>
                  <a:cubicBezTo>
                    <a:pt x="96834" y="105835"/>
                    <a:pt x="96869" y="106037"/>
                    <a:pt x="96869" y="106227"/>
                  </a:cubicBezTo>
                  <a:cubicBezTo>
                    <a:pt x="96858" y="106632"/>
                    <a:pt x="96893" y="107037"/>
                    <a:pt x="96750" y="107430"/>
                  </a:cubicBezTo>
                  <a:cubicBezTo>
                    <a:pt x="96703" y="107585"/>
                    <a:pt x="96727" y="107763"/>
                    <a:pt x="96727" y="107930"/>
                  </a:cubicBezTo>
                  <a:cubicBezTo>
                    <a:pt x="96715" y="108216"/>
                    <a:pt x="96738" y="108502"/>
                    <a:pt x="96619" y="108775"/>
                  </a:cubicBezTo>
                  <a:cubicBezTo>
                    <a:pt x="96596" y="108835"/>
                    <a:pt x="96584" y="108906"/>
                    <a:pt x="96584" y="108978"/>
                  </a:cubicBezTo>
                  <a:cubicBezTo>
                    <a:pt x="96655" y="109776"/>
                    <a:pt x="96417" y="110538"/>
                    <a:pt x="96429" y="111323"/>
                  </a:cubicBezTo>
                  <a:cubicBezTo>
                    <a:pt x="96429" y="111395"/>
                    <a:pt x="96441" y="111466"/>
                    <a:pt x="96429" y="111538"/>
                  </a:cubicBezTo>
                  <a:cubicBezTo>
                    <a:pt x="96215" y="112228"/>
                    <a:pt x="96310" y="112943"/>
                    <a:pt x="96286" y="113657"/>
                  </a:cubicBezTo>
                  <a:cubicBezTo>
                    <a:pt x="96286" y="113943"/>
                    <a:pt x="96286" y="114228"/>
                    <a:pt x="96191" y="114502"/>
                  </a:cubicBezTo>
                  <a:cubicBezTo>
                    <a:pt x="96143" y="114681"/>
                    <a:pt x="96155" y="114883"/>
                    <a:pt x="96155" y="115074"/>
                  </a:cubicBezTo>
                  <a:cubicBezTo>
                    <a:pt x="96143" y="115741"/>
                    <a:pt x="96155" y="116395"/>
                    <a:pt x="96143" y="117062"/>
                  </a:cubicBezTo>
                  <a:cubicBezTo>
                    <a:pt x="96143" y="117197"/>
                    <a:pt x="96149" y="117332"/>
                    <a:pt x="96152" y="117467"/>
                  </a:cubicBezTo>
                  <a:lnTo>
                    <a:pt x="96155" y="117467"/>
                  </a:lnTo>
                  <a:cubicBezTo>
                    <a:pt x="96154" y="117474"/>
                    <a:pt x="96153" y="117482"/>
                    <a:pt x="96152" y="117490"/>
                  </a:cubicBezTo>
                  <a:lnTo>
                    <a:pt x="96152" y="117490"/>
                  </a:lnTo>
                  <a:cubicBezTo>
                    <a:pt x="96152" y="117482"/>
                    <a:pt x="96152" y="117475"/>
                    <a:pt x="96152" y="117467"/>
                  </a:cubicBezTo>
                  <a:lnTo>
                    <a:pt x="96143" y="117467"/>
                  </a:lnTo>
                  <a:lnTo>
                    <a:pt x="96143" y="117561"/>
                  </a:lnTo>
                  <a:lnTo>
                    <a:pt x="96143" y="117561"/>
                  </a:lnTo>
                  <a:cubicBezTo>
                    <a:pt x="96146" y="117535"/>
                    <a:pt x="96149" y="117512"/>
                    <a:pt x="96152" y="117490"/>
                  </a:cubicBezTo>
                  <a:lnTo>
                    <a:pt x="96152" y="117490"/>
                  </a:lnTo>
                  <a:cubicBezTo>
                    <a:pt x="96154" y="117601"/>
                    <a:pt x="96152" y="117713"/>
                    <a:pt x="96143" y="117824"/>
                  </a:cubicBezTo>
                  <a:lnTo>
                    <a:pt x="96143" y="117824"/>
                  </a:lnTo>
                  <a:lnTo>
                    <a:pt x="96143" y="117561"/>
                  </a:lnTo>
                  <a:lnTo>
                    <a:pt x="96143" y="117561"/>
                  </a:lnTo>
                  <a:cubicBezTo>
                    <a:pt x="96126" y="117704"/>
                    <a:pt x="96106" y="117913"/>
                    <a:pt x="96084" y="118165"/>
                  </a:cubicBezTo>
                  <a:lnTo>
                    <a:pt x="96084" y="118165"/>
                  </a:lnTo>
                  <a:cubicBezTo>
                    <a:pt x="96080" y="118179"/>
                    <a:pt x="96076" y="118192"/>
                    <a:pt x="96072" y="118205"/>
                  </a:cubicBezTo>
                  <a:cubicBezTo>
                    <a:pt x="96067" y="118214"/>
                    <a:pt x="96070" y="118231"/>
                    <a:pt x="96076" y="118247"/>
                  </a:cubicBezTo>
                  <a:lnTo>
                    <a:pt x="96076" y="118247"/>
                  </a:lnTo>
                  <a:cubicBezTo>
                    <a:pt x="96063" y="118402"/>
                    <a:pt x="96049" y="118570"/>
                    <a:pt x="96035" y="118749"/>
                  </a:cubicBezTo>
                  <a:lnTo>
                    <a:pt x="96035" y="118749"/>
                  </a:lnTo>
                  <a:cubicBezTo>
                    <a:pt x="96054" y="118634"/>
                    <a:pt x="96090" y="118490"/>
                    <a:pt x="96132" y="118333"/>
                  </a:cubicBezTo>
                  <a:lnTo>
                    <a:pt x="96132" y="118333"/>
                  </a:lnTo>
                  <a:cubicBezTo>
                    <a:pt x="96121" y="118427"/>
                    <a:pt x="96055" y="118694"/>
                    <a:pt x="96032" y="118796"/>
                  </a:cubicBezTo>
                  <a:lnTo>
                    <a:pt x="96032" y="118796"/>
                  </a:lnTo>
                  <a:cubicBezTo>
                    <a:pt x="96033" y="118780"/>
                    <a:pt x="96034" y="118765"/>
                    <a:pt x="96035" y="118749"/>
                  </a:cubicBezTo>
                  <a:lnTo>
                    <a:pt x="96035" y="118749"/>
                  </a:lnTo>
                  <a:cubicBezTo>
                    <a:pt x="96031" y="118776"/>
                    <a:pt x="96027" y="118802"/>
                    <a:pt x="96025" y="118826"/>
                  </a:cubicBezTo>
                  <a:lnTo>
                    <a:pt x="96025" y="118826"/>
                  </a:lnTo>
                  <a:cubicBezTo>
                    <a:pt x="96026" y="118820"/>
                    <a:pt x="96029" y="118809"/>
                    <a:pt x="96032" y="118796"/>
                  </a:cubicBezTo>
                  <a:lnTo>
                    <a:pt x="96032" y="118796"/>
                  </a:lnTo>
                  <a:cubicBezTo>
                    <a:pt x="95931" y="120095"/>
                    <a:pt x="95825" y="121866"/>
                    <a:pt x="95857" y="122337"/>
                  </a:cubicBezTo>
                  <a:cubicBezTo>
                    <a:pt x="95869" y="122599"/>
                    <a:pt x="95774" y="122670"/>
                    <a:pt x="95512" y="122682"/>
                  </a:cubicBezTo>
                  <a:cubicBezTo>
                    <a:pt x="95322" y="122694"/>
                    <a:pt x="95131" y="122694"/>
                    <a:pt x="94941" y="122694"/>
                  </a:cubicBezTo>
                  <a:lnTo>
                    <a:pt x="89369" y="122694"/>
                  </a:lnTo>
                  <a:cubicBezTo>
                    <a:pt x="89266" y="122694"/>
                    <a:pt x="89165" y="122692"/>
                    <a:pt x="89065" y="122692"/>
                  </a:cubicBezTo>
                  <a:cubicBezTo>
                    <a:pt x="88813" y="122692"/>
                    <a:pt x="88564" y="122704"/>
                    <a:pt x="88309" y="122789"/>
                  </a:cubicBezTo>
                  <a:cubicBezTo>
                    <a:pt x="88142" y="122849"/>
                    <a:pt x="87940" y="122825"/>
                    <a:pt x="87749" y="122837"/>
                  </a:cubicBezTo>
                  <a:cubicBezTo>
                    <a:pt x="87664" y="122838"/>
                    <a:pt x="87579" y="122839"/>
                    <a:pt x="87495" y="122839"/>
                  </a:cubicBezTo>
                  <a:cubicBezTo>
                    <a:pt x="87405" y="122839"/>
                    <a:pt x="87315" y="122838"/>
                    <a:pt x="87225" y="122838"/>
                  </a:cubicBezTo>
                  <a:cubicBezTo>
                    <a:pt x="86829" y="122838"/>
                    <a:pt x="86435" y="122848"/>
                    <a:pt x="86047" y="122956"/>
                  </a:cubicBezTo>
                  <a:cubicBezTo>
                    <a:pt x="85954" y="122984"/>
                    <a:pt x="85853" y="122992"/>
                    <a:pt x="85750" y="122992"/>
                  </a:cubicBezTo>
                  <a:cubicBezTo>
                    <a:pt x="85614" y="122992"/>
                    <a:pt x="85474" y="122978"/>
                    <a:pt x="85337" y="122978"/>
                  </a:cubicBezTo>
                  <a:cubicBezTo>
                    <a:pt x="85312" y="122978"/>
                    <a:pt x="85286" y="122978"/>
                    <a:pt x="85261" y="122980"/>
                  </a:cubicBezTo>
                  <a:cubicBezTo>
                    <a:pt x="84725" y="122991"/>
                    <a:pt x="84177" y="122968"/>
                    <a:pt x="83630" y="123087"/>
                  </a:cubicBezTo>
                  <a:cubicBezTo>
                    <a:pt x="83462" y="123126"/>
                    <a:pt x="83288" y="123137"/>
                    <a:pt x="83111" y="123137"/>
                  </a:cubicBezTo>
                  <a:cubicBezTo>
                    <a:pt x="82896" y="123137"/>
                    <a:pt x="82677" y="123121"/>
                    <a:pt x="82461" y="123121"/>
                  </a:cubicBezTo>
                  <a:cubicBezTo>
                    <a:pt x="82426" y="123121"/>
                    <a:pt x="82391" y="123121"/>
                    <a:pt x="82356" y="123122"/>
                  </a:cubicBezTo>
                  <a:cubicBezTo>
                    <a:pt x="82070" y="123122"/>
                    <a:pt x="81784" y="123122"/>
                    <a:pt x="81510" y="123206"/>
                  </a:cubicBezTo>
                  <a:cubicBezTo>
                    <a:pt x="81366" y="123248"/>
                    <a:pt x="81209" y="123254"/>
                    <a:pt x="81053" y="123254"/>
                  </a:cubicBezTo>
                  <a:cubicBezTo>
                    <a:pt x="80991" y="123254"/>
                    <a:pt x="80929" y="123253"/>
                    <a:pt x="80867" y="123253"/>
                  </a:cubicBezTo>
                  <a:cubicBezTo>
                    <a:pt x="80213" y="123289"/>
                    <a:pt x="79546" y="123218"/>
                    <a:pt x="78879" y="123384"/>
                  </a:cubicBezTo>
                  <a:cubicBezTo>
                    <a:pt x="78743" y="123416"/>
                    <a:pt x="78602" y="123425"/>
                    <a:pt x="78458" y="123425"/>
                  </a:cubicBezTo>
                  <a:cubicBezTo>
                    <a:pt x="78255" y="123425"/>
                    <a:pt x="78047" y="123407"/>
                    <a:pt x="77840" y="123407"/>
                  </a:cubicBezTo>
                  <a:cubicBezTo>
                    <a:pt x="77810" y="123407"/>
                    <a:pt x="77779" y="123407"/>
                    <a:pt x="77748" y="123408"/>
                  </a:cubicBezTo>
                  <a:cubicBezTo>
                    <a:pt x="77597" y="123408"/>
                    <a:pt x="77446" y="123404"/>
                    <a:pt x="77296" y="123404"/>
                  </a:cubicBezTo>
                  <a:cubicBezTo>
                    <a:pt x="76995" y="123404"/>
                    <a:pt x="76696" y="123420"/>
                    <a:pt x="76403" y="123515"/>
                  </a:cubicBezTo>
                  <a:cubicBezTo>
                    <a:pt x="76321" y="123542"/>
                    <a:pt x="76235" y="123550"/>
                    <a:pt x="76148" y="123550"/>
                  </a:cubicBezTo>
                  <a:cubicBezTo>
                    <a:pt x="76042" y="123550"/>
                    <a:pt x="75935" y="123539"/>
                    <a:pt x="75831" y="123539"/>
                  </a:cubicBezTo>
                  <a:cubicBezTo>
                    <a:pt x="75081" y="123575"/>
                    <a:pt x="74319" y="123503"/>
                    <a:pt x="73569" y="123670"/>
                  </a:cubicBezTo>
                  <a:cubicBezTo>
                    <a:pt x="73419" y="123702"/>
                    <a:pt x="73266" y="123711"/>
                    <a:pt x="73112" y="123711"/>
                  </a:cubicBezTo>
                  <a:cubicBezTo>
                    <a:pt x="72893" y="123711"/>
                    <a:pt x="72672" y="123693"/>
                    <a:pt x="72453" y="123693"/>
                  </a:cubicBezTo>
                  <a:cubicBezTo>
                    <a:pt x="72420" y="123693"/>
                    <a:pt x="72387" y="123693"/>
                    <a:pt x="72354" y="123694"/>
                  </a:cubicBezTo>
                  <a:cubicBezTo>
                    <a:pt x="72069" y="123694"/>
                    <a:pt x="71795" y="123706"/>
                    <a:pt x="71509" y="123777"/>
                  </a:cubicBezTo>
                  <a:cubicBezTo>
                    <a:pt x="71345" y="123820"/>
                    <a:pt x="71172" y="123829"/>
                    <a:pt x="70998" y="123829"/>
                  </a:cubicBezTo>
                  <a:cubicBezTo>
                    <a:pt x="70882" y="123829"/>
                    <a:pt x="70766" y="123825"/>
                    <a:pt x="70652" y="123825"/>
                  </a:cubicBezTo>
                  <a:cubicBezTo>
                    <a:pt x="70390" y="123825"/>
                    <a:pt x="70319" y="123742"/>
                    <a:pt x="70307" y="123480"/>
                  </a:cubicBezTo>
                  <a:cubicBezTo>
                    <a:pt x="70295" y="123194"/>
                    <a:pt x="70295" y="122908"/>
                    <a:pt x="70295" y="122622"/>
                  </a:cubicBezTo>
                  <a:cubicBezTo>
                    <a:pt x="70295" y="122432"/>
                    <a:pt x="70295" y="122241"/>
                    <a:pt x="70271" y="122063"/>
                  </a:cubicBezTo>
                  <a:cubicBezTo>
                    <a:pt x="70271" y="122040"/>
                    <a:pt x="70267" y="122018"/>
                    <a:pt x="70259" y="121998"/>
                  </a:cubicBezTo>
                  <a:lnTo>
                    <a:pt x="70259" y="121998"/>
                  </a:lnTo>
                  <a:cubicBezTo>
                    <a:pt x="70320" y="121417"/>
                    <a:pt x="70533" y="118930"/>
                    <a:pt x="70569" y="118372"/>
                  </a:cubicBezTo>
                  <a:cubicBezTo>
                    <a:pt x="70604" y="117872"/>
                    <a:pt x="70545" y="117372"/>
                    <a:pt x="70700" y="116884"/>
                  </a:cubicBezTo>
                  <a:cubicBezTo>
                    <a:pt x="70759" y="116693"/>
                    <a:pt x="70723" y="116467"/>
                    <a:pt x="70723" y="116253"/>
                  </a:cubicBezTo>
                  <a:cubicBezTo>
                    <a:pt x="70723" y="112371"/>
                    <a:pt x="70723" y="108490"/>
                    <a:pt x="70723" y="104608"/>
                  </a:cubicBezTo>
                  <a:cubicBezTo>
                    <a:pt x="70723" y="104251"/>
                    <a:pt x="70711" y="103906"/>
                    <a:pt x="70830" y="103549"/>
                  </a:cubicBezTo>
                  <a:cubicBezTo>
                    <a:pt x="70890" y="103358"/>
                    <a:pt x="70854" y="103132"/>
                    <a:pt x="70866" y="102918"/>
                  </a:cubicBezTo>
                  <a:cubicBezTo>
                    <a:pt x="70866" y="102608"/>
                    <a:pt x="70866" y="102298"/>
                    <a:pt x="70878" y="101989"/>
                  </a:cubicBezTo>
                  <a:cubicBezTo>
                    <a:pt x="70878" y="101822"/>
                    <a:pt x="70973" y="101715"/>
                    <a:pt x="71140" y="101703"/>
                  </a:cubicBezTo>
                  <a:cubicBezTo>
                    <a:pt x="71331" y="101691"/>
                    <a:pt x="71521" y="101691"/>
                    <a:pt x="71712" y="101691"/>
                  </a:cubicBezTo>
                  <a:lnTo>
                    <a:pt x="76212" y="101691"/>
                  </a:lnTo>
                  <a:cubicBezTo>
                    <a:pt x="76307" y="101691"/>
                    <a:pt x="76403" y="101699"/>
                    <a:pt x="76498" y="101699"/>
                  </a:cubicBezTo>
                  <a:cubicBezTo>
                    <a:pt x="76569" y="101699"/>
                    <a:pt x="76641" y="101695"/>
                    <a:pt x="76712" y="101679"/>
                  </a:cubicBezTo>
                  <a:cubicBezTo>
                    <a:pt x="77001" y="101625"/>
                    <a:pt x="77290" y="101579"/>
                    <a:pt x="77580" y="101579"/>
                  </a:cubicBezTo>
                  <a:cubicBezTo>
                    <a:pt x="77802" y="101579"/>
                    <a:pt x="78025" y="101607"/>
                    <a:pt x="78248" y="101679"/>
                  </a:cubicBezTo>
                  <a:cubicBezTo>
                    <a:pt x="78305" y="101700"/>
                    <a:pt x="78370" y="101710"/>
                    <a:pt x="78435" y="101710"/>
                  </a:cubicBezTo>
                  <a:cubicBezTo>
                    <a:pt x="78518" y="101710"/>
                    <a:pt x="78603" y="101694"/>
                    <a:pt x="78677" y="101667"/>
                  </a:cubicBezTo>
                  <a:cubicBezTo>
                    <a:pt x="78982" y="101560"/>
                    <a:pt x="79294" y="101550"/>
                    <a:pt x="79603" y="101550"/>
                  </a:cubicBezTo>
                  <a:cubicBezTo>
                    <a:pt x="79673" y="101550"/>
                    <a:pt x="79743" y="101551"/>
                    <a:pt x="79813" y="101551"/>
                  </a:cubicBezTo>
                  <a:cubicBezTo>
                    <a:pt x="79879" y="101551"/>
                    <a:pt x="79945" y="101550"/>
                    <a:pt x="80010" y="101548"/>
                  </a:cubicBezTo>
                  <a:lnTo>
                    <a:pt x="82368" y="101548"/>
                  </a:lnTo>
                  <a:cubicBezTo>
                    <a:pt x="82433" y="101548"/>
                    <a:pt x="82498" y="101549"/>
                    <a:pt x="82562" y="101549"/>
                  </a:cubicBezTo>
                  <a:cubicBezTo>
                    <a:pt x="82854" y="101549"/>
                    <a:pt x="83145" y="101541"/>
                    <a:pt x="83427" y="101453"/>
                  </a:cubicBezTo>
                  <a:cubicBezTo>
                    <a:pt x="83540" y="101417"/>
                    <a:pt x="83659" y="101408"/>
                    <a:pt x="83780" y="101408"/>
                  </a:cubicBezTo>
                  <a:cubicBezTo>
                    <a:pt x="83901" y="101408"/>
                    <a:pt x="84023" y="101417"/>
                    <a:pt x="84142" y="101417"/>
                  </a:cubicBezTo>
                  <a:cubicBezTo>
                    <a:pt x="86380" y="101405"/>
                    <a:pt x="88618" y="101405"/>
                    <a:pt x="90857" y="101405"/>
                  </a:cubicBezTo>
                  <a:cubicBezTo>
                    <a:pt x="90946" y="101405"/>
                    <a:pt x="91034" y="101407"/>
                    <a:pt x="91121" y="101407"/>
                  </a:cubicBezTo>
                  <a:cubicBezTo>
                    <a:pt x="91362" y="101407"/>
                    <a:pt x="91601" y="101394"/>
                    <a:pt x="91845" y="101298"/>
                  </a:cubicBezTo>
                  <a:cubicBezTo>
                    <a:pt x="91964" y="101251"/>
                    <a:pt x="92119" y="101274"/>
                    <a:pt x="92262" y="101263"/>
                  </a:cubicBezTo>
                  <a:cubicBezTo>
                    <a:pt x="92340" y="101261"/>
                    <a:pt x="92417" y="101260"/>
                    <a:pt x="92495" y="101260"/>
                  </a:cubicBezTo>
                  <a:cubicBezTo>
                    <a:pt x="92578" y="101260"/>
                    <a:pt x="92660" y="101261"/>
                    <a:pt x="92742" y="101261"/>
                  </a:cubicBezTo>
                  <a:cubicBezTo>
                    <a:pt x="93105" y="101261"/>
                    <a:pt x="93466" y="101251"/>
                    <a:pt x="93821" y="101144"/>
                  </a:cubicBezTo>
                  <a:cubicBezTo>
                    <a:pt x="93904" y="101119"/>
                    <a:pt x="93990" y="101113"/>
                    <a:pt x="94077" y="101113"/>
                  </a:cubicBezTo>
                  <a:cubicBezTo>
                    <a:pt x="94180" y="101113"/>
                    <a:pt x="94284" y="101122"/>
                    <a:pt x="94387" y="101122"/>
                  </a:cubicBezTo>
                  <a:cubicBezTo>
                    <a:pt x="94413" y="101122"/>
                    <a:pt x="94439" y="101121"/>
                    <a:pt x="94464" y="101120"/>
                  </a:cubicBezTo>
                  <a:cubicBezTo>
                    <a:pt x="94528" y="101120"/>
                    <a:pt x="94591" y="101121"/>
                    <a:pt x="94654" y="101121"/>
                  </a:cubicBezTo>
                  <a:cubicBezTo>
                    <a:pt x="94781" y="101121"/>
                    <a:pt x="94905" y="101116"/>
                    <a:pt x="95024" y="101084"/>
                  </a:cubicBezTo>
                  <a:cubicBezTo>
                    <a:pt x="95322" y="100995"/>
                    <a:pt x="95619" y="100974"/>
                    <a:pt x="95915" y="100974"/>
                  </a:cubicBezTo>
                  <a:close/>
                  <a:moveTo>
                    <a:pt x="230767" y="98977"/>
                  </a:moveTo>
                  <a:cubicBezTo>
                    <a:pt x="231053" y="98977"/>
                    <a:pt x="231339" y="98988"/>
                    <a:pt x="231624" y="99072"/>
                  </a:cubicBezTo>
                  <a:cubicBezTo>
                    <a:pt x="231760" y="99114"/>
                    <a:pt x="231915" y="99120"/>
                    <a:pt x="232070" y="99120"/>
                  </a:cubicBezTo>
                  <a:cubicBezTo>
                    <a:pt x="232132" y="99120"/>
                    <a:pt x="232194" y="99119"/>
                    <a:pt x="232255" y="99119"/>
                  </a:cubicBezTo>
                  <a:lnTo>
                    <a:pt x="236184" y="99119"/>
                  </a:lnTo>
                  <a:cubicBezTo>
                    <a:pt x="236458" y="99131"/>
                    <a:pt x="236744" y="99119"/>
                    <a:pt x="237030" y="99203"/>
                  </a:cubicBezTo>
                  <a:cubicBezTo>
                    <a:pt x="237220" y="99262"/>
                    <a:pt x="237447" y="99262"/>
                    <a:pt x="237661" y="99262"/>
                  </a:cubicBezTo>
                  <a:lnTo>
                    <a:pt x="240447" y="99262"/>
                  </a:lnTo>
                  <a:cubicBezTo>
                    <a:pt x="240899" y="99286"/>
                    <a:pt x="240947" y="99322"/>
                    <a:pt x="240959" y="99750"/>
                  </a:cubicBezTo>
                  <a:cubicBezTo>
                    <a:pt x="240959" y="99870"/>
                    <a:pt x="240959" y="99989"/>
                    <a:pt x="240959" y="100108"/>
                  </a:cubicBezTo>
                  <a:cubicBezTo>
                    <a:pt x="240959" y="100655"/>
                    <a:pt x="240959" y="101203"/>
                    <a:pt x="240959" y="101751"/>
                  </a:cubicBezTo>
                  <a:cubicBezTo>
                    <a:pt x="240947" y="102060"/>
                    <a:pt x="240959" y="102358"/>
                    <a:pt x="240852" y="102668"/>
                  </a:cubicBezTo>
                  <a:cubicBezTo>
                    <a:pt x="240792" y="102858"/>
                    <a:pt x="240816" y="103084"/>
                    <a:pt x="240816" y="103299"/>
                  </a:cubicBezTo>
                  <a:cubicBezTo>
                    <a:pt x="240792" y="103846"/>
                    <a:pt x="240864" y="104394"/>
                    <a:pt x="240685" y="104930"/>
                  </a:cubicBezTo>
                  <a:cubicBezTo>
                    <a:pt x="240637" y="105084"/>
                    <a:pt x="240673" y="105263"/>
                    <a:pt x="240673" y="105430"/>
                  </a:cubicBezTo>
                  <a:cubicBezTo>
                    <a:pt x="240673" y="105977"/>
                    <a:pt x="240673" y="106513"/>
                    <a:pt x="240673" y="107061"/>
                  </a:cubicBezTo>
                  <a:cubicBezTo>
                    <a:pt x="240661" y="107418"/>
                    <a:pt x="240673" y="107775"/>
                    <a:pt x="240566" y="108121"/>
                  </a:cubicBezTo>
                  <a:cubicBezTo>
                    <a:pt x="240495" y="108347"/>
                    <a:pt x="240530" y="108597"/>
                    <a:pt x="240530" y="108835"/>
                  </a:cubicBezTo>
                  <a:cubicBezTo>
                    <a:pt x="240530" y="113657"/>
                    <a:pt x="240530" y="118491"/>
                    <a:pt x="240530" y="123325"/>
                  </a:cubicBezTo>
                  <a:cubicBezTo>
                    <a:pt x="240530" y="124168"/>
                    <a:pt x="240572" y="124259"/>
                    <a:pt x="240020" y="124259"/>
                  </a:cubicBezTo>
                  <a:cubicBezTo>
                    <a:pt x="239910" y="124259"/>
                    <a:pt x="239776" y="124255"/>
                    <a:pt x="239613" y="124253"/>
                  </a:cubicBezTo>
                  <a:cubicBezTo>
                    <a:pt x="239232" y="124253"/>
                    <a:pt x="238863" y="124230"/>
                    <a:pt x="238482" y="124158"/>
                  </a:cubicBezTo>
                  <a:cubicBezTo>
                    <a:pt x="238305" y="124119"/>
                    <a:pt x="238119" y="124109"/>
                    <a:pt x="237930" y="124109"/>
                  </a:cubicBezTo>
                  <a:cubicBezTo>
                    <a:pt x="237715" y="124109"/>
                    <a:pt x="237496" y="124123"/>
                    <a:pt x="237280" y="124123"/>
                  </a:cubicBezTo>
                  <a:cubicBezTo>
                    <a:pt x="236875" y="124111"/>
                    <a:pt x="236470" y="124146"/>
                    <a:pt x="236077" y="124003"/>
                  </a:cubicBezTo>
                  <a:cubicBezTo>
                    <a:pt x="236000" y="123980"/>
                    <a:pt x="235917" y="123974"/>
                    <a:pt x="235832" y="123974"/>
                  </a:cubicBezTo>
                  <a:cubicBezTo>
                    <a:pt x="235747" y="123974"/>
                    <a:pt x="235661" y="123980"/>
                    <a:pt x="235577" y="123980"/>
                  </a:cubicBezTo>
                  <a:cubicBezTo>
                    <a:pt x="235333" y="123974"/>
                    <a:pt x="235086" y="123974"/>
                    <a:pt x="234838" y="123974"/>
                  </a:cubicBezTo>
                  <a:cubicBezTo>
                    <a:pt x="234589" y="123974"/>
                    <a:pt x="234339" y="123974"/>
                    <a:pt x="234089" y="123968"/>
                  </a:cubicBezTo>
                  <a:cubicBezTo>
                    <a:pt x="234003" y="123968"/>
                    <a:pt x="233913" y="123981"/>
                    <a:pt x="233827" y="123981"/>
                  </a:cubicBezTo>
                  <a:cubicBezTo>
                    <a:pt x="233769" y="123981"/>
                    <a:pt x="233713" y="123975"/>
                    <a:pt x="233660" y="123956"/>
                  </a:cubicBezTo>
                  <a:cubicBezTo>
                    <a:pt x="233302" y="123843"/>
                    <a:pt x="232940" y="123826"/>
                    <a:pt x="232576" y="123826"/>
                  </a:cubicBezTo>
                  <a:cubicBezTo>
                    <a:pt x="232417" y="123826"/>
                    <a:pt x="232257" y="123830"/>
                    <a:pt x="232098" y="123830"/>
                  </a:cubicBezTo>
                  <a:cubicBezTo>
                    <a:pt x="232004" y="123830"/>
                    <a:pt x="231909" y="123828"/>
                    <a:pt x="231815" y="123825"/>
                  </a:cubicBezTo>
                  <a:cubicBezTo>
                    <a:pt x="231374" y="123813"/>
                    <a:pt x="230922" y="123849"/>
                    <a:pt x="230481" y="123718"/>
                  </a:cubicBezTo>
                  <a:cubicBezTo>
                    <a:pt x="230384" y="123687"/>
                    <a:pt x="230283" y="123678"/>
                    <a:pt x="230180" y="123678"/>
                  </a:cubicBezTo>
                  <a:cubicBezTo>
                    <a:pt x="230043" y="123678"/>
                    <a:pt x="229903" y="123694"/>
                    <a:pt x="229767" y="123694"/>
                  </a:cubicBezTo>
                  <a:cubicBezTo>
                    <a:pt x="226362" y="123682"/>
                    <a:pt x="222969" y="123682"/>
                    <a:pt x="219563" y="123682"/>
                  </a:cubicBezTo>
                  <a:cubicBezTo>
                    <a:pt x="219459" y="123682"/>
                    <a:pt x="219367" y="123683"/>
                    <a:pt x="219285" y="123683"/>
                  </a:cubicBezTo>
                  <a:cubicBezTo>
                    <a:pt x="218633" y="123683"/>
                    <a:pt x="218670" y="123636"/>
                    <a:pt x="218670" y="122789"/>
                  </a:cubicBezTo>
                  <a:lnTo>
                    <a:pt x="218670" y="115943"/>
                  </a:lnTo>
                  <a:cubicBezTo>
                    <a:pt x="218670" y="113657"/>
                    <a:pt x="218670" y="111371"/>
                    <a:pt x="218670" y="109085"/>
                  </a:cubicBezTo>
                  <a:cubicBezTo>
                    <a:pt x="218670" y="108787"/>
                    <a:pt x="218647" y="108478"/>
                    <a:pt x="218766" y="108180"/>
                  </a:cubicBezTo>
                  <a:cubicBezTo>
                    <a:pt x="218801" y="108085"/>
                    <a:pt x="218813" y="107990"/>
                    <a:pt x="218813" y="107894"/>
                  </a:cubicBezTo>
                  <a:cubicBezTo>
                    <a:pt x="218754" y="106728"/>
                    <a:pt x="219039" y="105585"/>
                    <a:pt x="218968" y="104418"/>
                  </a:cubicBezTo>
                  <a:cubicBezTo>
                    <a:pt x="218956" y="104251"/>
                    <a:pt x="218956" y="104072"/>
                    <a:pt x="219004" y="103918"/>
                  </a:cubicBezTo>
                  <a:cubicBezTo>
                    <a:pt x="219099" y="103644"/>
                    <a:pt x="219099" y="103358"/>
                    <a:pt x="219099" y="103072"/>
                  </a:cubicBezTo>
                  <a:cubicBezTo>
                    <a:pt x="219099" y="101977"/>
                    <a:pt x="219099" y="100893"/>
                    <a:pt x="219099" y="99798"/>
                  </a:cubicBezTo>
                  <a:cubicBezTo>
                    <a:pt x="219099" y="99608"/>
                    <a:pt x="219099" y="99417"/>
                    <a:pt x="219123" y="99227"/>
                  </a:cubicBezTo>
                  <a:cubicBezTo>
                    <a:pt x="219135" y="99096"/>
                    <a:pt x="219230" y="99012"/>
                    <a:pt x="219349" y="99000"/>
                  </a:cubicBezTo>
                  <a:cubicBezTo>
                    <a:pt x="219516" y="98977"/>
                    <a:pt x="219682" y="98977"/>
                    <a:pt x="219849" y="98977"/>
                  </a:cubicBezTo>
                  <a:close/>
                  <a:moveTo>
                    <a:pt x="242441" y="99255"/>
                  </a:moveTo>
                  <a:cubicBezTo>
                    <a:pt x="242563" y="99255"/>
                    <a:pt x="242681" y="99265"/>
                    <a:pt x="242792" y="99298"/>
                  </a:cubicBezTo>
                  <a:cubicBezTo>
                    <a:pt x="243130" y="99397"/>
                    <a:pt x="243467" y="99406"/>
                    <a:pt x="243798" y="99406"/>
                  </a:cubicBezTo>
                  <a:cubicBezTo>
                    <a:pt x="243864" y="99406"/>
                    <a:pt x="243929" y="99405"/>
                    <a:pt x="243995" y="99405"/>
                  </a:cubicBezTo>
                  <a:cubicBezTo>
                    <a:pt x="244519" y="99411"/>
                    <a:pt x="245043" y="99411"/>
                    <a:pt x="245567" y="99411"/>
                  </a:cubicBezTo>
                  <a:cubicBezTo>
                    <a:pt x="246090" y="99411"/>
                    <a:pt x="246614" y="99411"/>
                    <a:pt x="247138" y="99417"/>
                  </a:cubicBezTo>
                  <a:cubicBezTo>
                    <a:pt x="247357" y="99417"/>
                    <a:pt x="247576" y="99408"/>
                    <a:pt x="247795" y="99408"/>
                  </a:cubicBezTo>
                  <a:cubicBezTo>
                    <a:pt x="248122" y="99408"/>
                    <a:pt x="248448" y="99429"/>
                    <a:pt x="248769" y="99536"/>
                  </a:cubicBezTo>
                  <a:cubicBezTo>
                    <a:pt x="248836" y="99555"/>
                    <a:pt x="248910" y="99561"/>
                    <a:pt x="248988" y="99561"/>
                  </a:cubicBezTo>
                  <a:cubicBezTo>
                    <a:pt x="249104" y="99561"/>
                    <a:pt x="249227" y="99548"/>
                    <a:pt x="249341" y="99548"/>
                  </a:cubicBezTo>
                  <a:lnTo>
                    <a:pt x="255473" y="99548"/>
                  </a:lnTo>
                  <a:cubicBezTo>
                    <a:pt x="255758" y="99548"/>
                    <a:pt x="256032" y="99560"/>
                    <a:pt x="256318" y="99643"/>
                  </a:cubicBezTo>
                  <a:cubicBezTo>
                    <a:pt x="256480" y="99686"/>
                    <a:pt x="256653" y="99692"/>
                    <a:pt x="256826" y="99692"/>
                  </a:cubicBezTo>
                  <a:cubicBezTo>
                    <a:pt x="256895" y="99692"/>
                    <a:pt x="256964" y="99691"/>
                    <a:pt x="257032" y="99691"/>
                  </a:cubicBezTo>
                  <a:cubicBezTo>
                    <a:pt x="259104" y="99691"/>
                    <a:pt x="261164" y="99691"/>
                    <a:pt x="263235" y="99703"/>
                  </a:cubicBezTo>
                  <a:cubicBezTo>
                    <a:pt x="263450" y="99703"/>
                    <a:pt x="263664" y="99703"/>
                    <a:pt x="263878" y="99750"/>
                  </a:cubicBezTo>
                  <a:cubicBezTo>
                    <a:pt x="264128" y="99798"/>
                    <a:pt x="264224" y="99941"/>
                    <a:pt x="264236" y="100203"/>
                  </a:cubicBezTo>
                  <a:cubicBezTo>
                    <a:pt x="264248" y="100393"/>
                    <a:pt x="264236" y="100584"/>
                    <a:pt x="264236" y="100774"/>
                  </a:cubicBezTo>
                  <a:lnTo>
                    <a:pt x="264236" y="109490"/>
                  </a:lnTo>
                  <a:cubicBezTo>
                    <a:pt x="264236" y="112383"/>
                    <a:pt x="264236" y="115288"/>
                    <a:pt x="264236" y="118193"/>
                  </a:cubicBezTo>
                  <a:cubicBezTo>
                    <a:pt x="264236" y="118550"/>
                    <a:pt x="264212" y="118908"/>
                    <a:pt x="264343" y="119253"/>
                  </a:cubicBezTo>
                  <a:cubicBezTo>
                    <a:pt x="264402" y="119408"/>
                    <a:pt x="264378" y="119586"/>
                    <a:pt x="264378" y="119753"/>
                  </a:cubicBezTo>
                  <a:cubicBezTo>
                    <a:pt x="264378" y="120241"/>
                    <a:pt x="264378" y="120741"/>
                    <a:pt x="264378" y="121241"/>
                  </a:cubicBezTo>
                  <a:cubicBezTo>
                    <a:pt x="264378" y="121408"/>
                    <a:pt x="264355" y="121587"/>
                    <a:pt x="264402" y="121741"/>
                  </a:cubicBezTo>
                  <a:cubicBezTo>
                    <a:pt x="264629" y="122587"/>
                    <a:pt x="264486" y="123444"/>
                    <a:pt x="264521" y="124301"/>
                  </a:cubicBezTo>
                  <a:cubicBezTo>
                    <a:pt x="264521" y="124599"/>
                    <a:pt x="264438" y="124670"/>
                    <a:pt x="264128" y="124682"/>
                  </a:cubicBezTo>
                  <a:cubicBezTo>
                    <a:pt x="263986" y="124694"/>
                    <a:pt x="263843" y="124694"/>
                    <a:pt x="263700" y="124694"/>
                  </a:cubicBezTo>
                  <a:cubicBezTo>
                    <a:pt x="260283" y="124694"/>
                    <a:pt x="256854" y="124694"/>
                    <a:pt x="253425" y="124682"/>
                  </a:cubicBezTo>
                  <a:cubicBezTo>
                    <a:pt x="253368" y="124682"/>
                    <a:pt x="253310" y="124683"/>
                    <a:pt x="253253" y="124683"/>
                  </a:cubicBezTo>
                  <a:cubicBezTo>
                    <a:pt x="253025" y="124683"/>
                    <a:pt x="252798" y="124675"/>
                    <a:pt x="252579" y="124599"/>
                  </a:cubicBezTo>
                  <a:cubicBezTo>
                    <a:pt x="252452" y="124556"/>
                    <a:pt x="252312" y="124550"/>
                    <a:pt x="252173" y="124550"/>
                  </a:cubicBezTo>
                  <a:cubicBezTo>
                    <a:pt x="252118" y="124550"/>
                    <a:pt x="252062" y="124551"/>
                    <a:pt x="252008" y="124551"/>
                  </a:cubicBezTo>
                  <a:cubicBezTo>
                    <a:pt x="251686" y="124545"/>
                    <a:pt x="251368" y="124545"/>
                    <a:pt x="251049" y="124545"/>
                  </a:cubicBezTo>
                  <a:cubicBezTo>
                    <a:pt x="250731" y="124545"/>
                    <a:pt x="250412" y="124545"/>
                    <a:pt x="250091" y="124539"/>
                  </a:cubicBezTo>
                  <a:cubicBezTo>
                    <a:pt x="249900" y="124539"/>
                    <a:pt x="249710" y="124546"/>
                    <a:pt x="249520" y="124546"/>
                  </a:cubicBezTo>
                  <a:cubicBezTo>
                    <a:pt x="249212" y="124546"/>
                    <a:pt x="248905" y="124528"/>
                    <a:pt x="248603" y="124432"/>
                  </a:cubicBezTo>
                  <a:cubicBezTo>
                    <a:pt x="248511" y="124405"/>
                    <a:pt x="248414" y="124398"/>
                    <a:pt x="248315" y="124398"/>
                  </a:cubicBezTo>
                  <a:cubicBezTo>
                    <a:pt x="248197" y="124398"/>
                    <a:pt x="248077" y="124408"/>
                    <a:pt x="247960" y="124408"/>
                  </a:cubicBezTo>
                  <a:lnTo>
                    <a:pt x="242257" y="124408"/>
                  </a:lnTo>
                  <a:cubicBezTo>
                    <a:pt x="242090" y="124408"/>
                    <a:pt x="241911" y="124408"/>
                    <a:pt x="241757" y="124396"/>
                  </a:cubicBezTo>
                  <a:cubicBezTo>
                    <a:pt x="241233" y="124361"/>
                    <a:pt x="241102" y="124230"/>
                    <a:pt x="241102" y="123694"/>
                  </a:cubicBezTo>
                  <a:cubicBezTo>
                    <a:pt x="241090" y="120789"/>
                    <a:pt x="241102" y="117884"/>
                    <a:pt x="241102" y="114979"/>
                  </a:cubicBezTo>
                  <a:cubicBezTo>
                    <a:pt x="241102" y="113740"/>
                    <a:pt x="241102" y="112502"/>
                    <a:pt x="241102" y="111264"/>
                  </a:cubicBezTo>
                  <a:cubicBezTo>
                    <a:pt x="241102" y="110823"/>
                    <a:pt x="241066" y="110371"/>
                    <a:pt x="241209" y="109930"/>
                  </a:cubicBezTo>
                  <a:cubicBezTo>
                    <a:pt x="241268" y="109776"/>
                    <a:pt x="241233" y="109597"/>
                    <a:pt x="241233" y="109430"/>
                  </a:cubicBezTo>
                  <a:cubicBezTo>
                    <a:pt x="241245" y="108692"/>
                    <a:pt x="241233" y="107954"/>
                    <a:pt x="241245" y="107216"/>
                  </a:cubicBezTo>
                  <a:cubicBezTo>
                    <a:pt x="241245" y="106787"/>
                    <a:pt x="241209" y="106358"/>
                    <a:pt x="241352" y="105942"/>
                  </a:cubicBezTo>
                  <a:cubicBezTo>
                    <a:pt x="241411" y="105799"/>
                    <a:pt x="241376" y="105620"/>
                    <a:pt x="241376" y="105454"/>
                  </a:cubicBezTo>
                  <a:cubicBezTo>
                    <a:pt x="241388" y="104882"/>
                    <a:pt x="241388" y="104311"/>
                    <a:pt x="241388" y="103739"/>
                  </a:cubicBezTo>
                  <a:cubicBezTo>
                    <a:pt x="241388" y="103453"/>
                    <a:pt x="241399" y="103168"/>
                    <a:pt x="241471" y="102894"/>
                  </a:cubicBezTo>
                  <a:cubicBezTo>
                    <a:pt x="241542" y="102668"/>
                    <a:pt x="241518" y="102417"/>
                    <a:pt x="241530" y="102179"/>
                  </a:cubicBezTo>
                  <a:cubicBezTo>
                    <a:pt x="241542" y="101655"/>
                    <a:pt x="241507" y="101144"/>
                    <a:pt x="241638" y="100620"/>
                  </a:cubicBezTo>
                  <a:cubicBezTo>
                    <a:pt x="241721" y="100310"/>
                    <a:pt x="241661" y="99965"/>
                    <a:pt x="241673" y="99631"/>
                  </a:cubicBezTo>
                  <a:cubicBezTo>
                    <a:pt x="241685" y="99358"/>
                    <a:pt x="241757" y="99286"/>
                    <a:pt x="242019" y="99274"/>
                  </a:cubicBezTo>
                  <a:cubicBezTo>
                    <a:pt x="242158" y="99268"/>
                    <a:pt x="242302" y="99255"/>
                    <a:pt x="242441" y="99255"/>
                  </a:cubicBezTo>
                  <a:close/>
                  <a:moveTo>
                    <a:pt x="70181" y="101702"/>
                  </a:moveTo>
                  <a:cubicBezTo>
                    <a:pt x="70332" y="101702"/>
                    <a:pt x="70435" y="101823"/>
                    <a:pt x="70426" y="102013"/>
                  </a:cubicBezTo>
                  <a:cubicBezTo>
                    <a:pt x="70402" y="102918"/>
                    <a:pt x="70545" y="103822"/>
                    <a:pt x="70330" y="104715"/>
                  </a:cubicBezTo>
                  <a:cubicBezTo>
                    <a:pt x="70271" y="104942"/>
                    <a:pt x="70295" y="105180"/>
                    <a:pt x="70295" y="105418"/>
                  </a:cubicBezTo>
                  <a:cubicBezTo>
                    <a:pt x="70295" y="109776"/>
                    <a:pt x="70295" y="114133"/>
                    <a:pt x="70295" y="118491"/>
                  </a:cubicBezTo>
                  <a:cubicBezTo>
                    <a:pt x="70295" y="118848"/>
                    <a:pt x="70319" y="119193"/>
                    <a:pt x="70188" y="119551"/>
                  </a:cubicBezTo>
                  <a:cubicBezTo>
                    <a:pt x="70130" y="119712"/>
                    <a:pt x="69984" y="121717"/>
                    <a:pt x="70049" y="122014"/>
                  </a:cubicBezTo>
                  <a:lnTo>
                    <a:pt x="70049" y="122014"/>
                  </a:lnTo>
                  <a:cubicBezTo>
                    <a:pt x="70046" y="122019"/>
                    <a:pt x="70045" y="122023"/>
                    <a:pt x="70045" y="122027"/>
                  </a:cubicBezTo>
                  <a:cubicBezTo>
                    <a:pt x="70033" y="122218"/>
                    <a:pt x="70021" y="122408"/>
                    <a:pt x="70021" y="122599"/>
                  </a:cubicBezTo>
                  <a:cubicBezTo>
                    <a:pt x="70021" y="122908"/>
                    <a:pt x="70021" y="123218"/>
                    <a:pt x="70009" y="123527"/>
                  </a:cubicBezTo>
                  <a:cubicBezTo>
                    <a:pt x="70009" y="123694"/>
                    <a:pt x="69926" y="123789"/>
                    <a:pt x="69759" y="123825"/>
                  </a:cubicBezTo>
                  <a:cubicBezTo>
                    <a:pt x="69458" y="123903"/>
                    <a:pt x="69168" y="123981"/>
                    <a:pt x="68849" y="123981"/>
                  </a:cubicBezTo>
                  <a:cubicBezTo>
                    <a:pt x="68827" y="123981"/>
                    <a:pt x="68805" y="123980"/>
                    <a:pt x="68783" y="123980"/>
                  </a:cubicBezTo>
                  <a:cubicBezTo>
                    <a:pt x="68651" y="123976"/>
                    <a:pt x="68518" y="123973"/>
                    <a:pt x="68387" y="123973"/>
                  </a:cubicBezTo>
                  <a:cubicBezTo>
                    <a:pt x="68043" y="123973"/>
                    <a:pt x="67701" y="123995"/>
                    <a:pt x="67366" y="124099"/>
                  </a:cubicBezTo>
                  <a:cubicBezTo>
                    <a:pt x="67290" y="124126"/>
                    <a:pt x="67204" y="124133"/>
                    <a:pt x="67116" y="124133"/>
                  </a:cubicBezTo>
                  <a:cubicBezTo>
                    <a:pt x="67009" y="124133"/>
                    <a:pt x="66898" y="124123"/>
                    <a:pt x="66794" y="124123"/>
                  </a:cubicBezTo>
                  <a:cubicBezTo>
                    <a:pt x="66449" y="124134"/>
                    <a:pt x="66092" y="124111"/>
                    <a:pt x="65747" y="124230"/>
                  </a:cubicBezTo>
                  <a:cubicBezTo>
                    <a:pt x="65657" y="124259"/>
                    <a:pt x="65562" y="124265"/>
                    <a:pt x="65465" y="124265"/>
                  </a:cubicBezTo>
                  <a:cubicBezTo>
                    <a:pt x="65401" y="124265"/>
                    <a:pt x="65336" y="124263"/>
                    <a:pt x="65271" y="124263"/>
                  </a:cubicBezTo>
                  <a:cubicBezTo>
                    <a:pt x="65239" y="124263"/>
                    <a:pt x="65207" y="124263"/>
                    <a:pt x="65175" y="124265"/>
                  </a:cubicBezTo>
                  <a:cubicBezTo>
                    <a:pt x="64842" y="124277"/>
                    <a:pt x="64508" y="124253"/>
                    <a:pt x="64187" y="124361"/>
                  </a:cubicBezTo>
                  <a:cubicBezTo>
                    <a:pt x="64059" y="124403"/>
                    <a:pt x="63920" y="124409"/>
                    <a:pt x="63781" y="124409"/>
                  </a:cubicBezTo>
                  <a:cubicBezTo>
                    <a:pt x="63725" y="124409"/>
                    <a:pt x="63670" y="124408"/>
                    <a:pt x="63615" y="124408"/>
                  </a:cubicBezTo>
                  <a:lnTo>
                    <a:pt x="61984" y="124408"/>
                  </a:lnTo>
                  <a:cubicBezTo>
                    <a:pt x="61675" y="124408"/>
                    <a:pt x="61365" y="124408"/>
                    <a:pt x="61055" y="124504"/>
                  </a:cubicBezTo>
                  <a:cubicBezTo>
                    <a:pt x="60841" y="124563"/>
                    <a:pt x="60591" y="124539"/>
                    <a:pt x="60353" y="124551"/>
                  </a:cubicBezTo>
                  <a:cubicBezTo>
                    <a:pt x="60273" y="124555"/>
                    <a:pt x="60193" y="124556"/>
                    <a:pt x="60113" y="124556"/>
                  </a:cubicBezTo>
                  <a:cubicBezTo>
                    <a:pt x="59979" y="124556"/>
                    <a:pt x="59844" y="124553"/>
                    <a:pt x="59709" y="124553"/>
                  </a:cubicBezTo>
                  <a:cubicBezTo>
                    <a:pt x="59401" y="124553"/>
                    <a:pt x="59095" y="124570"/>
                    <a:pt x="58793" y="124682"/>
                  </a:cubicBezTo>
                  <a:cubicBezTo>
                    <a:pt x="58763" y="124694"/>
                    <a:pt x="58728" y="124697"/>
                    <a:pt x="58691" y="124697"/>
                  </a:cubicBezTo>
                  <a:cubicBezTo>
                    <a:pt x="58653" y="124697"/>
                    <a:pt x="58615" y="124694"/>
                    <a:pt x="58579" y="124694"/>
                  </a:cubicBezTo>
                  <a:cubicBezTo>
                    <a:pt x="57948" y="124706"/>
                    <a:pt x="57305" y="124694"/>
                    <a:pt x="56674" y="124813"/>
                  </a:cubicBezTo>
                  <a:cubicBezTo>
                    <a:pt x="56493" y="124847"/>
                    <a:pt x="56307" y="124857"/>
                    <a:pt x="56120" y="124857"/>
                  </a:cubicBezTo>
                  <a:cubicBezTo>
                    <a:pt x="55853" y="124857"/>
                    <a:pt x="55583" y="124837"/>
                    <a:pt x="55317" y="124837"/>
                  </a:cubicBezTo>
                  <a:cubicBezTo>
                    <a:pt x="55228" y="124837"/>
                    <a:pt x="55139" y="124835"/>
                    <a:pt x="55050" y="124835"/>
                  </a:cubicBezTo>
                  <a:cubicBezTo>
                    <a:pt x="54806" y="124835"/>
                    <a:pt x="54564" y="124848"/>
                    <a:pt x="54328" y="124944"/>
                  </a:cubicBezTo>
                  <a:cubicBezTo>
                    <a:pt x="54293" y="124968"/>
                    <a:pt x="54233" y="124968"/>
                    <a:pt x="54197" y="124968"/>
                  </a:cubicBezTo>
                  <a:cubicBezTo>
                    <a:pt x="54086" y="124961"/>
                    <a:pt x="53974" y="124957"/>
                    <a:pt x="53864" y="124957"/>
                  </a:cubicBezTo>
                  <a:cubicBezTo>
                    <a:pt x="53065" y="124957"/>
                    <a:pt x="52289" y="125123"/>
                    <a:pt x="51495" y="125123"/>
                  </a:cubicBezTo>
                  <a:lnTo>
                    <a:pt x="44019" y="125123"/>
                  </a:lnTo>
                  <a:cubicBezTo>
                    <a:pt x="44018" y="125114"/>
                    <a:pt x="44018" y="125106"/>
                    <a:pt x="44018" y="125099"/>
                  </a:cubicBezTo>
                  <a:cubicBezTo>
                    <a:pt x="44018" y="122884"/>
                    <a:pt x="44018" y="117098"/>
                    <a:pt x="44018" y="114883"/>
                  </a:cubicBezTo>
                  <a:cubicBezTo>
                    <a:pt x="44018" y="114812"/>
                    <a:pt x="44030" y="114740"/>
                    <a:pt x="44006" y="114669"/>
                  </a:cubicBezTo>
                  <a:cubicBezTo>
                    <a:pt x="43887" y="114181"/>
                    <a:pt x="43851" y="113693"/>
                    <a:pt x="44006" y="113205"/>
                  </a:cubicBezTo>
                  <a:cubicBezTo>
                    <a:pt x="43875" y="112621"/>
                    <a:pt x="43899" y="112038"/>
                    <a:pt x="44006" y="111454"/>
                  </a:cubicBezTo>
                  <a:cubicBezTo>
                    <a:pt x="43768" y="110466"/>
                    <a:pt x="43899" y="109466"/>
                    <a:pt x="43875" y="108466"/>
                  </a:cubicBezTo>
                  <a:cubicBezTo>
                    <a:pt x="43863" y="107501"/>
                    <a:pt x="43875" y="106525"/>
                    <a:pt x="43875" y="105549"/>
                  </a:cubicBezTo>
                  <a:cubicBezTo>
                    <a:pt x="43875" y="105168"/>
                    <a:pt x="43863" y="104799"/>
                    <a:pt x="43779" y="104418"/>
                  </a:cubicBezTo>
                  <a:cubicBezTo>
                    <a:pt x="43696" y="104049"/>
                    <a:pt x="43744" y="103656"/>
                    <a:pt x="43744" y="103275"/>
                  </a:cubicBezTo>
                  <a:cubicBezTo>
                    <a:pt x="43744" y="103120"/>
                    <a:pt x="43839" y="102989"/>
                    <a:pt x="44006" y="102989"/>
                  </a:cubicBezTo>
                  <a:cubicBezTo>
                    <a:pt x="44056" y="102991"/>
                    <a:pt x="44106" y="102993"/>
                    <a:pt x="44156" y="102993"/>
                  </a:cubicBezTo>
                  <a:cubicBezTo>
                    <a:pt x="44752" y="102993"/>
                    <a:pt x="45334" y="102828"/>
                    <a:pt x="45929" y="102828"/>
                  </a:cubicBezTo>
                  <a:cubicBezTo>
                    <a:pt x="45994" y="102828"/>
                    <a:pt x="46060" y="102830"/>
                    <a:pt x="46125" y="102834"/>
                  </a:cubicBezTo>
                  <a:cubicBezTo>
                    <a:pt x="46260" y="102842"/>
                    <a:pt x="46395" y="102849"/>
                    <a:pt x="46529" y="102849"/>
                  </a:cubicBezTo>
                  <a:cubicBezTo>
                    <a:pt x="46798" y="102849"/>
                    <a:pt x="47066" y="102822"/>
                    <a:pt x="47328" y="102727"/>
                  </a:cubicBezTo>
                  <a:cubicBezTo>
                    <a:pt x="47431" y="102695"/>
                    <a:pt x="47544" y="102690"/>
                    <a:pt x="47658" y="102690"/>
                  </a:cubicBezTo>
                  <a:cubicBezTo>
                    <a:pt x="47715" y="102690"/>
                    <a:pt x="47772" y="102691"/>
                    <a:pt x="47828" y="102691"/>
                  </a:cubicBezTo>
                  <a:lnTo>
                    <a:pt x="49602" y="102691"/>
                  </a:lnTo>
                  <a:cubicBezTo>
                    <a:pt x="49703" y="102691"/>
                    <a:pt x="49805" y="102693"/>
                    <a:pt x="49906" y="102693"/>
                  </a:cubicBezTo>
                  <a:cubicBezTo>
                    <a:pt x="50185" y="102693"/>
                    <a:pt x="50462" y="102680"/>
                    <a:pt x="50733" y="102584"/>
                  </a:cubicBezTo>
                  <a:cubicBezTo>
                    <a:pt x="50832" y="102551"/>
                    <a:pt x="50939" y="102544"/>
                    <a:pt x="51046" y="102544"/>
                  </a:cubicBezTo>
                  <a:cubicBezTo>
                    <a:pt x="51133" y="102544"/>
                    <a:pt x="51220" y="102548"/>
                    <a:pt x="51304" y="102548"/>
                  </a:cubicBezTo>
                  <a:lnTo>
                    <a:pt x="54090" y="102548"/>
                  </a:lnTo>
                  <a:cubicBezTo>
                    <a:pt x="54567" y="102548"/>
                    <a:pt x="55031" y="102537"/>
                    <a:pt x="55507" y="102441"/>
                  </a:cubicBezTo>
                  <a:cubicBezTo>
                    <a:pt x="55712" y="102405"/>
                    <a:pt x="55924" y="102396"/>
                    <a:pt x="56139" y="102396"/>
                  </a:cubicBezTo>
                  <a:cubicBezTo>
                    <a:pt x="56374" y="102396"/>
                    <a:pt x="56612" y="102407"/>
                    <a:pt x="56849" y="102407"/>
                  </a:cubicBezTo>
                  <a:cubicBezTo>
                    <a:pt x="56898" y="102407"/>
                    <a:pt x="56947" y="102407"/>
                    <a:pt x="56995" y="102406"/>
                  </a:cubicBezTo>
                  <a:cubicBezTo>
                    <a:pt x="57329" y="102394"/>
                    <a:pt x="57662" y="102406"/>
                    <a:pt x="57984" y="102310"/>
                  </a:cubicBezTo>
                  <a:cubicBezTo>
                    <a:pt x="58110" y="102270"/>
                    <a:pt x="58244" y="102264"/>
                    <a:pt x="58379" y="102264"/>
                  </a:cubicBezTo>
                  <a:cubicBezTo>
                    <a:pt x="58444" y="102264"/>
                    <a:pt x="58508" y="102265"/>
                    <a:pt x="58572" y="102265"/>
                  </a:cubicBezTo>
                  <a:cubicBezTo>
                    <a:pt x="58615" y="102265"/>
                    <a:pt x="58656" y="102265"/>
                    <a:pt x="58698" y="102263"/>
                  </a:cubicBezTo>
                  <a:cubicBezTo>
                    <a:pt x="58776" y="102260"/>
                    <a:pt x="58854" y="102259"/>
                    <a:pt x="58932" y="102259"/>
                  </a:cubicBezTo>
                  <a:cubicBezTo>
                    <a:pt x="59135" y="102259"/>
                    <a:pt x="59341" y="102266"/>
                    <a:pt x="59546" y="102266"/>
                  </a:cubicBezTo>
                  <a:cubicBezTo>
                    <a:pt x="59879" y="102266"/>
                    <a:pt x="60210" y="102246"/>
                    <a:pt x="60532" y="102144"/>
                  </a:cubicBezTo>
                  <a:cubicBezTo>
                    <a:pt x="60597" y="102120"/>
                    <a:pt x="60668" y="102114"/>
                    <a:pt x="60741" y="102114"/>
                  </a:cubicBezTo>
                  <a:cubicBezTo>
                    <a:pt x="60814" y="102114"/>
                    <a:pt x="60889" y="102120"/>
                    <a:pt x="60960" y="102120"/>
                  </a:cubicBezTo>
                  <a:lnTo>
                    <a:pt x="62532" y="102120"/>
                  </a:lnTo>
                  <a:cubicBezTo>
                    <a:pt x="62818" y="102120"/>
                    <a:pt x="63103" y="102120"/>
                    <a:pt x="63377" y="102025"/>
                  </a:cubicBezTo>
                  <a:cubicBezTo>
                    <a:pt x="63556" y="101977"/>
                    <a:pt x="63758" y="101989"/>
                    <a:pt x="63949" y="101977"/>
                  </a:cubicBezTo>
                  <a:lnTo>
                    <a:pt x="65508" y="101977"/>
                  </a:lnTo>
                  <a:cubicBezTo>
                    <a:pt x="65604" y="101977"/>
                    <a:pt x="65699" y="101979"/>
                    <a:pt x="65794" y="101979"/>
                  </a:cubicBezTo>
                  <a:cubicBezTo>
                    <a:pt x="66055" y="101979"/>
                    <a:pt x="66315" y="101966"/>
                    <a:pt x="66568" y="101870"/>
                  </a:cubicBezTo>
                  <a:cubicBezTo>
                    <a:pt x="66671" y="101838"/>
                    <a:pt x="66785" y="101833"/>
                    <a:pt x="66899" y="101833"/>
                  </a:cubicBezTo>
                  <a:cubicBezTo>
                    <a:pt x="66956" y="101833"/>
                    <a:pt x="67013" y="101834"/>
                    <a:pt x="67068" y="101834"/>
                  </a:cubicBezTo>
                  <a:cubicBezTo>
                    <a:pt x="67417" y="101834"/>
                    <a:pt x="67767" y="101839"/>
                    <a:pt x="68116" y="101839"/>
                  </a:cubicBezTo>
                  <a:cubicBezTo>
                    <a:pt x="68290" y="101839"/>
                    <a:pt x="68465" y="101838"/>
                    <a:pt x="68640" y="101834"/>
                  </a:cubicBezTo>
                  <a:cubicBezTo>
                    <a:pt x="68706" y="101832"/>
                    <a:pt x="68773" y="101832"/>
                    <a:pt x="68839" y="101832"/>
                  </a:cubicBezTo>
                  <a:cubicBezTo>
                    <a:pt x="68928" y="101832"/>
                    <a:pt x="69018" y="101833"/>
                    <a:pt x="69108" y="101833"/>
                  </a:cubicBezTo>
                  <a:cubicBezTo>
                    <a:pt x="69422" y="101833"/>
                    <a:pt x="69739" y="101822"/>
                    <a:pt x="70057" y="101727"/>
                  </a:cubicBezTo>
                  <a:cubicBezTo>
                    <a:pt x="70100" y="101710"/>
                    <a:pt x="70142" y="101702"/>
                    <a:pt x="70181" y="101702"/>
                  </a:cubicBezTo>
                  <a:close/>
                  <a:moveTo>
                    <a:pt x="43222" y="103007"/>
                  </a:moveTo>
                  <a:cubicBezTo>
                    <a:pt x="43344" y="103007"/>
                    <a:pt x="43434" y="103094"/>
                    <a:pt x="43434" y="103227"/>
                  </a:cubicBezTo>
                  <a:cubicBezTo>
                    <a:pt x="43434" y="103941"/>
                    <a:pt x="43637" y="104632"/>
                    <a:pt x="43601" y="105346"/>
                  </a:cubicBezTo>
                  <a:cubicBezTo>
                    <a:pt x="43565" y="106013"/>
                    <a:pt x="43589" y="106680"/>
                    <a:pt x="43589" y="107347"/>
                  </a:cubicBezTo>
                  <a:cubicBezTo>
                    <a:pt x="43601" y="107704"/>
                    <a:pt x="43589" y="108049"/>
                    <a:pt x="43696" y="108406"/>
                  </a:cubicBezTo>
                  <a:cubicBezTo>
                    <a:pt x="43768" y="108621"/>
                    <a:pt x="43732" y="108871"/>
                    <a:pt x="43732" y="109121"/>
                  </a:cubicBezTo>
                  <a:cubicBezTo>
                    <a:pt x="43732" y="112466"/>
                    <a:pt x="43732" y="115824"/>
                    <a:pt x="43732" y="119181"/>
                  </a:cubicBezTo>
                  <a:cubicBezTo>
                    <a:pt x="43732" y="119658"/>
                    <a:pt x="43696" y="120134"/>
                    <a:pt x="43851" y="120598"/>
                  </a:cubicBezTo>
                  <a:cubicBezTo>
                    <a:pt x="43899" y="120741"/>
                    <a:pt x="43875" y="121444"/>
                    <a:pt x="43875" y="121610"/>
                  </a:cubicBezTo>
                  <a:cubicBezTo>
                    <a:pt x="43885" y="121815"/>
                    <a:pt x="43878" y="124269"/>
                    <a:pt x="43875" y="125123"/>
                  </a:cubicBezTo>
                  <a:lnTo>
                    <a:pt x="39577" y="125123"/>
                  </a:lnTo>
                  <a:cubicBezTo>
                    <a:pt x="39475" y="125123"/>
                    <a:pt x="39373" y="125121"/>
                    <a:pt x="39272" y="125121"/>
                  </a:cubicBezTo>
                  <a:cubicBezTo>
                    <a:pt x="38993" y="125121"/>
                    <a:pt x="38716" y="125134"/>
                    <a:pt x="38445" y="125230"/>
                  </a:cubicBezTo>
                  <a:cubicBezTo>
                    <a:pt x="38346" y="125263"/>
                    <a:pt x="38240" y="125270"/>
                    <a:pt x="38132" y="125270"/>
                  </a:cubicBezTo>
                  <a:cubicBezTo>
                    <a:pt x="38046" y="125270"/>
                    <a:pt x="37959" y="125266"/>
                    <a:pt x="37874" y="125266"/>
                  </a:cubicBezTo>
                  <a:lnTo>
                    <a:pt x="35374" y="125266"/>
                  </a:lnTo>
                  <a:cubicBezTo>
                    <a:pt x="34897" y="125277"/>
                    <a:pt x="34433" y="125242"/>
                    <a:pt x="33957" y="125385"/>
                  </a:cubicBezTo>
                  <a:cubicBezTo>
                    <a:pt x="33881" y="125412"/>
                    <a:pt x="33798" y="125419"/>
                    <a:pt x="33712" y="125419"/>
                  </a:cubicBezTo>
                  <a:cubicBezTo>
                    <a:pt x="33609" y="125419"/>
                    <a:pt x="33501" y="125408"/>
                    <a:pt x="33397" y="125408"/>
                  </a:cubicBezTo>
                  <a:lnTo>
                    <a:pt x="29040" y="125408"/>
                  </a:lnTo>
                  <a:cubicBezTo>
                    <a:pt x="28984" y="125408"/>
                    <a:pt x="28928" y="125408"/>
                    <a:pt x="28873" y="125408"/>
                  </a:cubicBezTo>
                  <a:cubicBezTo>
                    <a:pt x="28595" y="125408"/>
                    <a:pt x="28319" y="125416"/>
                    <a:pt x="28051" y="125516"/>
                  </a:cubicBezTo>
                  <a:cubicBezTo>
                    <a:pt x="27948" y="125547"/>
                    <a:pt x="27834" y="125547"/>
                    <a:pt x="27721" y="125547"/>
                  </a:cubicBezTo>
                  <a:lnTo>
                    <a:pt x="27721" y="125547"/>
                  </a:lnTo>
                  <a:cubicBezTo>
                    <a:pt x="27664" y="125547"/>
                    <a:pt x="27607" y="125547"/>
                    <a:pt x="27551" y="125551"/>
                  </a:cubicBezTo>
                  <a:cubicBezTo>
                    <a:pt x="27454" y="125554"/>
                    <a:pt x="27357" y="125555"/>
                    <a:pt x="27259" y="125555"/>
                  </a:cubicBezTo>
                  <a:cubicBezTo>
                    <a:pt x="27023" y="125555"/>
                    <a:pt x="26785" y="125549"/>
                    <a:pt x="26547" y="125549"/>
                  </a:cubicBezTo>
                  <a:cubicBezTo>
                    <a:pt x="26124" y="125549"/>
                    <a:pt x="25701" y="125569"/>
                    <a:pt x="25289" y="125682"/>
                  </a:cubicBezTo>
                  <a:cubicBezTo>
                    <a:pt x="25238" y="125698"/>
                    <a:pt x="25187" y="125702"/>
                    <a:pt x="25136" y="125702"/>
                  </a:cubicBezTo>
                  <a:cubicBezTo>
                    <a:pt x="25068" y="125702"/>
                    <a:pt x="25000" y="125694"/>
                    <a:pt x="24932" y="125694"/>
                  </a:cubicBezTo>
                  <a:lnTo>
                    <a:pt x="19574" y="125694"/>
                  </a:lnTo>
                  <a:cubicBezTo>
                    <a:pt x="19455" y="125694"/>
                    <a:pt x="19336" y="125694"/>
                    <a:pt x="19217" y="125682"/>
                  </a:cubicBezTo>
                  <a:cubicBezTo>
                    <a:pt x="18991" y="125670"/>
                    <a:pt x="18907" y="125599"/>
                    <a:pt x="18895" y="125385"/>
                  </a:cubicBezTo>
                  <a:cubicBezTo>
                    <a:pt x="18884" y="125218"/>
                    <a:pt x="18884" y="125051"/>
                    <a:pt x="18884" y="124885"/>
                  </a:cubicBezTo>
                  <a:cubicBezTo>
                    <a:pt x="18884" y="124027"/>
                    <a:pt x="18884" y="123170"/>
                    <a:pt x="18884" y="122313"/>
                  </a:cubicBezTo>
                  <a:cubicBezTo>
                    <a:pt x="18872" y="121801"/>
                    <a:pt x="18931" y="121277"/>
                    <a:pt x="18764" y="120765"/>
                  </a:cubicBezTo>
                  <a:cubicBezTo>
                    <a:pt x="18705" y="120586"/>
                    <a:pt x="18741" y="120384"/>
                    <a:pt x="18741" y="120193"/>
                  </a:cubicBezTo>
                  <a:cubicBezTo>
                    <a:pt x="18741" y="115217"/>
                    <a:pt x="18741" y="110240"/>
                    <a:pt x="18741" y="105275"/>
                  </a:cubicBezTo>
                  <a:cubicBezTo>
                    <a:pt x="18741" y="104370"/>
                    <a:pt x="18705" y="104418"/>
                    <a:pt x="19586" y="104406"/>
                  </a:cubicBezTo>
                  <a:cubicBezTo>
                    <a:pt x="19631" y="104405"/>
                    <a:pt x="19676" y="104405"/>
                    <a:pt x="19721" y="104405"/>
                  </a:cubicBezTo>
                  <a:cubicBezTo>
                    <a:pt x="19951" y="104405"/>
                    <a:pt x="20180" y="104414"/>
                    <a:pt x="20408" y="104414"/>
                  </a:cubicBezTo>
                  <a:cubicBezTo>
                    <a:pt x="20752" y="104414"/>
                    <a:pt x="21093" y="104393"/>
                    <a:pt x="21431" y="104287"/>
                  </a:cubicBezTo>
                  <a:cubicBezTo>
                    <a:pt x="21509" y="104263"/>
                    <a:pt x="21592" y="104257"/>
                    <a:pt x="21677" y="104257"/>
                  </a:cubicBezTo>
                  <a:cubicBezTo>
                    <a:pt x="21762" y="104257"/>
                    <a:pt x="21848" y="104263"/>
                    <a:pt x="21932" y="104263"/>
                  </a:cubicBezTo>
                  <a:cubicBezTo>
                    <a:pt x="22440" y="104263"/>
                    <a:pt x="22948" y="104268"/>
                    <a:pt x="23456" y="104268"/>
                  </a:cubicBezTo>
                  <a:cubicBezTo>
                    <a:pt x="23710" y="104268"/>
                    <a:pt x="23964" y="104267"/>
                    <a:pt x="24218" y="104263"/>
                  </a:cubicBezTo>
                  <a:cubicBezTo>
                    <a:pt x="24356" y="104263"/>
                    <a:pt x="24497" y="104267"/>
                    <a:pt x="24638" y="104267"/>
                  </a:cubicBezTo>
                  <a:cubicBezTo>
                    <a:pt x="24920" y="104267"/>
                    <a:pt x="25206" y="104251"/>
                    <a:pt x="25491" y="104156"/>
                  </a:cubicBezTo>
                  <a:cubicBezTo>
                    <a:pt x="25556" y="104129"/>
                    <a:pt x="25629" y="104121"/>
                    <a:pt x="25704" y="104121"/>
                  </a:cubicBezTo>
                  <a:cubicBezTo>
                    <a:pt x="25794" y="104121"/>
                    <a:pt x="25889" y="104132"/>
                    <a:pt x="25980" y="104132"/>
                  </a:cubicBezTo>
                  <a:cubicBezTo>
                    <a:pt x="26218" y="104126"/>
                    <a:pt x="26456" y="104126"/>
                    <a:pt x="26694" y="104126"/>
                  </a:cubicBezTo>
                  <a:cubicBezTo>
                    <a:pt x="26932" y="104126"/>
                    <a:pt x="27170" y="104126"/>
                    <a:pt x="27408" y="104120"/>
                  </a:cubicBezTo>
                  <a:cubicBezTo>
                    <a:pt x="28158" y="104110"/>
                    <a:pt x="28899" y="103962"/>
                    <a:pt x="29646" y="103962"/>
                  </a:cubicBezTo>
                  <a:cubicBezTo>
                    <a:pt x="29777" y="103962"/>
                    <a:pt x="29908" y="103967"/>
                    <a:pt x="30040" y="103977"/>
                  </a:cubicBezTo>
                  <a:cubicBezTo>
                    <a:pt x="30623" y="103751"/>
                    <a:pt x="31266" y="103906"/>
                    <a:pt x="31861" y="103715"/>
                  </a:cubicBezTo>
                  <a:cubicBezTo>
                    <a:pt x="31929" y="103691"/>
                    <a:pt x="32004" y="103685"/>
                    <a:pt x="32083" y="103685"/>
                  </a:cubicBezTo>
                  <a:cubicBezTo>
                    <a:pt x="32175" y="103685"/>
                    <a:pt x="32271" y="103693"/>
                    <a:pt x="32363" y="103693"/>
                  </a:cubicBezTo>
                  <a:cubicBezTo>
                    <a:pt x="32387" y="103693"/>
                    <a:pt x="32410" y="103693"/>
                    <a:pt x="32433" y="103691"/>
                  </a:cubicBezTo>
                  <a:cubicBezTo>
                    <a:pt x="32491" y="103691"/>
                    <a:pt x="32550" y="103692"/>
                    <a:pt x="32609" y="103692"/>
                  </a:cubicBezTo>
                  <a:cubicBezTo>
                    <a:pt x="32876" y="103692"/>
                    <a:pt x="33148" y="103684"/>
                    <a:pt x="33421" y="103596"/>
                  </a:cubicBezTo>
                  <a:cubicBezTo>
                    <a:pt x="33514" y="103563"/>
                    <a:pt x="33617" y="103556"/>
                    <a:pt x="33724" y="103556"/>
                  </a:cubicBezTo>
                  <a:cubicBezTo>
                    <a:pt x="33809" y="103556"/>
                    <a:pt x="33896" y="103560"/>
                    <a:pt x="33981" y="103560"/>
                  </a:cubicBezTo>
                  <a:cubicBezTo>
                    <a:pt x="34552" y="103549"/>
                    <a:pt x="35124" y="103549"/>
                    <a:pt x="35695" y="103549"/>
                  </a:cubicBezTo>
                  <a:cubicBezTo>
                    <a:pt x="36100" y="103549"/>
                    <a:pt x="36493" y="103537"/>
                    <a:pt x="36898" y="103453"/>
                  </a:cubicBezTo>
                  <a:cubicBezTo>
                    <a:pt x="37100" y="103412"/>
                    <a:pt x="37311" y="103403"/>
                    <a:pt x="37526" y="103403"/>
                  </a:cubicBezTo>
                  <a:cubicBezTo>
                    <a:pt x="37686" y="103403"/>
                    <a:pt x="37849" y="103408"/>
                    <a:pt x="38010" y="103408"/>
                  </a:cubicBezTo>
                  <a:cubicBezTo>
                    <a:pt x="38064" y="103408"/>
                    <a:pt x="38118" y="103407"/>
                    <a:pt x="38172" y="103406"/>
                  </a:cubicBezTo>
                  <a:cubicBezTo>
                    <a:pt x="38299" y="103406"/>
                    <a:pt x="38426" y="103410"/>
                    <a:pt x="38552" y="103410"/>
                  </a:cubicBezTo>
                  <a:cubicBezTo>
                    <a:pt x="38805" y="103410"/>
                    <a:pt x="39057" y="103394"/>
                    <a:pt x="39303" y="103299"/>
                  </a:cubicBezTo>
                  <a:cubicBezTo>
                    <a:pt x="39368" y="103275"/>
                    <a:pt x="39440" y="103269"/>
                    <a:pt x="39513" y="103269"/>
                  </a:cubicBezTo>
                  <a:cubicBezTo>
                    <a:pt x="39585" y="103269"/>
                    <a:pt x="39660" y="103275"/>
                    <a:pt x="39731" y="103275"/>
                  </a:cubicBezTo>
                  <a:cubicBezTo>
                    <a:pt x="40303" y="103251"/>
                    <a:pt x="40862" y="103310"/>
                    <a:pt x="41434" y="103144"/>
                  </a:cubicBezTo>
                  <a:cubicBezTo>
                    <a:pt x="41511" y="103120"/>
                    <a:pt x="41594" y="103113"/>
                    <a:pt x="41680" y="103113"/>
                  </a:cubicBezTo>
                  <a:cubicBezTo>
                    <a:pt x="41781" y="103113"/>
                    <a:pt x="41885" y="103122"/>
                    <a:pt x="41987" y="103122"/>
                  </a:cubicBezTo>
                  <a:cubicBezTo>
                    <a:pt x="42013" y="103122"/>
                    <a:pt x="42039" y="103121"/>
                    <a:pt x="42065" y="103120"/>
                  </a:cubicBezTo>
                  <a:cubicBezTo>
                    <a:pt x="42191" y="103120"/>
                    <a:pt x="42317" y="103124"/>
                    <a:pt x="42443" y="103124"/>
                  </a:cubicBezTo>
                  <a:cubicBezTo>
                    <a:pt x="42673" y="103124"/>
                    <a:pt x="42901" y="103109"/>
                    <a:pt x="43125" y="103025"/>
                  </a:cubicBezTo>
                  <a:cubicBezTo>
                    <a:pt x="43159" y="103013"/>
                    <a:pt x="43191" y="103007"/>
                    <a:pt x="43222" y="103007"/>
                  </a:cubicBezTo>
                  <a:close/>
                  <a:moveTo>
                    <a:pt x="69213" y="142037"/>
                  </a:moveTo>
                  <a:cubicBezTo>
                    <a:pt x="69212" y="142048"/>
                    <a:pt x="69210" y="142059"/>
                    <a:pt x="69208" y="142070"/>
                  </a:cubicBezTo>
                  <a:lnTo>
                    <a:pt x="69208" y="142070"/>
                  </a:lnTo>
                  <a:cubicBezTo>
                    <a:pt x="69210" y="142059"/>
                    <a:pt x="69212" y="142048"/>
                    <a:pt x="69213" y="142037"/>
                  </a:cubicBezTo>
                  <a:close/>
                  <a:moveTo>
                    <a:pt x="91944" y="123255"/>
                  </a:moveTo>
                  <a:cubicBezTo>
                    <a:pt x="92689" y="123255"/>
                    <a:pt x="93434" y="123282"/>
                    <a:pt x="94178" y="123282"/>
                  </a:cubicBezTo>
                  <a:cubicBezTo>
                    <a:pt x="94476" y="123282"/>
                    <a:pt x="94774" y="123277"/>
                    <a:pt x="95072" y="123265"/>
                  </a:cubicBezTo>
                  <a:lnTo>
                    <a:pt x="95214" y="123265"/>
                  </a:lnTo>
                  <a:cubicBezTo>
                    <a:pt x="95667" y="123277"/>
                    <a:pt x="95703" y="123313"/>
                    <a:pt x="95703" y="123765"/>
                  </a:cubicBezTo>
                  <a:cubicBezTo>
                    <a:pt x="95715" y="124956"/>
                    <a:pt x="95560" y="128980"/>
                    <a:pt x="95560" y="130171"/>
                  </a:cubicBezTo>
                  <a:cubicBezTo>
                    <a:pt x="95560" y="130300"/>
                    <a:pt x="95560" y="130434"/>
                    <a:pt x="95572" y="130567"/>
                  </a:cubicBezTo>
                  <a:lnTo>
                    <a:pt x="95572" y="130567"/>
                  </a:lnTo>
                  <a:cubicBezTo>
                    <a:pt x="95574" y="130606"/>
                    <a:pt x="95574" y="130644"/>
                    <a:pt x="95572" y="130683"/>
                  </a:cubicBezTo>
                  <a:cubicBezTo>
                    <a:pt x="95548" y="131290"/>
                    <a:pt x="95631" y="131909"/>
                    <a:pt x="95453" y="132516"/>
                  </a:cubicBezTo>
                  <a:cubicBezTo>
                    <a:pt x="95393" y="132719"/>
                    <a:pt x="95429" y="132945"/>
                    <a:pt x="95429" y="133159"/>
                  </a:cubicBezTo>
                  <a:cubicBezTo>
                    <a:pt x="95429" y="136874"/>
                    <a:pt x="95429" y="140589"/>
                    <a:pt x="95441" y="144304"/>
                  </a:cubicBezTo>
                  <a:cubicBezTo>
                    <a:pt x="95441" y="144804"/>
                    <a:pt x="95286" y="145280"/>
                    <a:pt x="95250" y="145780"/>
                  </a:cubicBezTo>
                  <a:cubicBezTo>
                    <a:pt x="95250" y="145887"/>
                    <a:pt x="95155" y="145947"/>
                    <a:pt x="95060" y="145959"/>
                  </a:cubicBezTo>
                  <a:cubicBezTo>
                    <a:pt x="94893" y="145970"/>
                    <a:pt x="94726" y="145970"/>
                    <a:pt x="94560" y="145970"/>
                  </a:cubicBezTo>
                  <a:lnTo>
                    <a:pt x="76272" y="145970"/>
                  </a:lnTo>
                  <a:cubicBezTo>
                    <a:pt x="76187" y="145970"/>
                    <a:pt x="76092" y="145981"/>
                    <a:pt x="76000" y="145981"/>
                  </a:cubicBezTo>
                  <a:cubicBezTo>
                    <a:pt x="75923" y="145981"/>
                    <a:pt x="75848" y="145974"/>
                    <a:pt x="75783" y="145947"/>
                  </a:cubicBezTo>
                  <a:cubicBezTo>
                    <a:pt x="75665" y="145893"/>
                    <a:pt x="75546" y="145878"/>
                    <a:pt x="75426" y="145878"/>
                  </a:cubicBezTo>
                  <a:cubicBezTo>
                    <a:pt x="75259" y="145878"/>
                    <a:pt x="75090" y="145908"/>
                    <a:pt x="74923" y="145908"/>
                  </a:cubicBezTo>
                  <a:cubicBezTo>
                    <a:pt x="74836" y="145908"/>
                    <a:pt x="74750" y="145900"/>
                    <a:pt x="74664" y="145875"/>
                  </a:cubicBezTo>
                  <a:cubicBezTo>
                    <a:pt x="74410" y="145962"/>
                    <a:pt x="74153" y="145981"/>
                    <a:pt x="73895" y="145981"/>
                  </a:cubicBezTo>
                  <a:cubicBezTo>
                    <a:pt x="73692" y="145981"/>
                    <a:pt x="73488" y="145969"/>
                    <a:pt x="73284" y="145969"/>
                  </a:cubicBezTo>
                  <a:cubicBezTo>
                    <a:pt x="73248" y="145969"/>
                    <a:pt x="73212" y="145970"/>
                    <a:pt x="73176" y="145970"/>
                  </a:cubicBezTo>
                  <a:cubicBezTo>
                    <a:pt x="73073" y="145972"/>
                    <a:pt x="72969" y="145973"/>
                    <a:pt x="72866" y="145973"/>
                  </a:cubicBezTo>
                  <a:cubicBezTo>
                    <a:pt x="72539" y="145973"/>
                    <a:pt x="72213" y="145966"/>
                    <a:pt x="71889" y="145966"/>
                  </a:cubicBezTo>
                  <a:cubicBezTo>
                    <a:pt x="71654" y="145966"/>
                    <a:pt x="71420" y="145970"/>
                    <a:pt x="71188" y="145982"/>
                  </a:cubicBezTo>
                  <a:cubicBezTo>
                    <a:pt x="71138" y="145984"/>
                    <a:pt x="71089" y="145985"/>
                    <a:pt x="71039" y="145985"/>
                  </a:cubicBezTo>
                  <a:cubicBezTo>
                    <a:pt x="70487" y="145985"/>
                    <a:pt x="69960" y="145870"/>
                    <a:pt x="69414" y="145816"/>
                  </a:cubicBezTo>
                  <a:cubicBezTo>
                    <a:pt x="69247" y="145804"/>
                    <a:pt x="69152" y="145697"/>
                    <a:pt x="69164" y="145530"/>
                  </a:cubicBezTo>
                  <a:cubicBezTo>
                    <a:pt x="69187" y="144780"/>
                    <a:pt x="69056" y="144018"/>
                    <a:pt x="69247" y="143256"/>
                  </a:cubicBezTo>
                  <a:cubicBezTo>
                    <a:pt x="69328" y="142977"/>
                    <a:pt x="69240" y="142292"/>
                    <a:pt x="69224" y="141971"/>
                  </a:cubicBezTo>
                  <a:lnTo>
                    <a:pt x="69224" y="141971"/>
                  </a:lnTo>
                  <a:cubicBezTo>
                    <a:pt x="69382" y="140983"/>
                    <a:pt x="69501" y="139597"/>
                    <a:pt x="69485" y="139220"/>
                  </a:cubicBezTo>
                  <a:cubicBezTo>
                    <a:pt x="69473" y="138910"/>
                    <a:pt x="69568" y="137029"/>
                    <a:pt x="69676" y="136719"/>
                  </a:cubicBezTo>
                  <a:cubicBezTo>
                    <a:pt x="69735" y="136553"/>
                    <a:pt x="69711" y="136350"/>
                    <a:pt x="69711" y="136160"/>
                  </a:cubicBezTo>
                  <a:cubicBezTo>
                    <a:pt x="69723" y="135660"/>
                    <a:pt x="69711" y="135160"/>
                    <a:pt x="69723" y="134660"/>
                  </a:cubicBezTo>
                  <a:cubicBezTo>
                    <a:pt x="69723" y="134517"/>
                    <a:pt x="69687" y="134362"/>
                    <a:pt x="69735" y="134231"/>
                  </a:cubicBezTo>
                  <a:cubicBezTo>
                    <a:pt x="69938" y="133576"/>
                    <a:pt x="69830" y="132909"/>
                    <a:pt x="69854" y="132243"/>
                  </a:cubicBezTo>
                  <a:cubicBezTo>
                    <a:pt x="69878" y="131754"/>
                    <a:pt x="69842" y="131254"/>
                    <a:pt x="69973" y="130754"/>
                  </a:cubicBezTo>
                  <a:cubicBezTo>
                    <a:pt x="70057" y="130445"/>
                    <a:pt x="69997" y="130099"/>
                    <a:pt x="69997" y="129766"/>
                  </a:cubicBezTo>
                  <a:cubicBezTo>
                    <a:pt x="70009" y="129409"/>
                    <a:pt x="69997" y="129052"/>
                    <a:pt x="70104" y="128706"/>
                  </a:cubicBezTo>
                  <a:cubicBezTo>
                    <a:pt x="70176" y="128480"/>
                    <a:pt x="70140" y="128230"/>
                    <a:pt x="70140" y="127992"/>
                  </a:cubicBezTo>
                  <a:cubicBezTo>
                    <a:pt x="70164" y="127385"/>
                    <a:pt x="70116" y="126766"/>
                    <a:pt x="70259" y="126147"/>
                  </a:cubicBezTo>
                  <a:cubicBezTo>
                    <a:pt x="70342" y="125789"/>
                    <a:pt x="70283" y="125396"/>
                    <a:pt x="70283" y="125015"/>
                  </a:cubicBezTo>
                  <a:cubicBezTo>
                    <a:pt x="70295" y="124634"/>
                    <a:pt x="70307" y="124646"/>
                    <a:pt x="70664" y="124527"/>
                  </a:cubicBezTo>
                  <a:cubicBezTo>
                    <a:pt x="70961" y="124432"/>
                    <a:pt x="71271" y="124408"/>
                    <a:pt x="71581" y="124408"/>
                  </a:cubicBezTo>
                  <a:cubicBezTo>
                    <a:pt x="71706" y="124404"/>
                    <a:pt x="71832" y="124403"/>
                    <a:pt x="71958" y="124403"/>
                  </a:cubicBezTo>
                  <a:cubicBezTo>
                    <a:pt x="72069" y="124403"/>
                    <a:pt x="72180" y="124403"/>
                    <a:pt x="72292" y="124403"/>
                  </a:cubicBezTo>
                  <a:cubicBezTo>
                    <a:pt x="72714" y="124403"/>
                    <a:pt x="73138" y="124392"/>
                    <a:pt x="73557" y="124277"/>
                  </a:cubicBezTo>
                  <a:cubicBezTo>
                    <a:pt x="73660" y="124251"/>
                    <a:pt x="73766" y="124242"/>
                    <a:pt x="73873" y="124242"/>
                  </a:cubicBezTo>
                  <a:cubicBezTo>
                    <a:pt x="74052" y="124242"/>
                    <a:pt x="74236" y="124265"/>
                    <a:pt x="74414" y="124265"/>
                  </a:cubicBezTo>
                  <a:cubicBezTo>
                    <a:pt x="74867" y="124253"/>
                    <a:pt x="75307" y="124253"/>
                    <a:pt x="75760" y="124158"/>
                  </a:cubicBezTo>
                  <a:cubicBezTo>
                    <a:pt x="75954" y="124119"/>
                    <a:pt x="76154" y="124109"/>
                    <a:pt x="76355" y="124109"/>
                  </a:cubicBezTo>
                  <a:cubicBezTo>
                    <a:pt x="76585" y="124109"/>
                    <a:pt x="76817" y="124123"/>
                    <a:pt x="77046" y="124123"/>
                  </a:cubicBezTo>
                  <a:cubicBezTo>
                    <a:pt x="77462" y="124111"/>
                    <a:pt x="77891" y="124146"/>
                    <a:pt x="78320" y="124003"/>
                  </a:cubicBezTo>
                  <a:cubicBezTo>
                    <a:pt x="78397" y="123979"/>
                    <a:pt x="78480" y="123973"/>
                    <a:pt x="78566" y="123973"/>
                  </a:cubicBezTo>
                  <a:cubicBezTo>
                    <a:pt x="78666" y="123973"/>
                    <a:pt x="78770" y="123982"/>
                    <a:pt x="78873" y="123982"/>
                  </a:cubicBezTo>
                  <a:cubicBezTo>
                    <a:pt x="78899" y="123982"/>
                    <a:pt x="78925" y="123981"/>
                    <a:pt x="78951" y="123980"/>
                  </a:cubicBezTo>
                  <a:cubicBezTo>
                    <a:pt x="79077" y="123974"/>
                    <a:pt x="79204" y="123972"/>
                    <a:pt x="79331" y="123972"/>
                  </a:cubicBezTo>
                  <a:cubicBezTo>
                    <a:pt x="79543" y="123972"/>
                    <a:pt x="79756" y="123977"/>
                    <a:pt x="79968" y="123977"/>
                  </a:cubicBezTo>
                  <a:cubicBezTo>
                    <a:pt x="80365" y="123977"/>
                    <a:pt x="80761" y="123958"/>
                    <a:pt x="81153" y="123849"/>
                  </a:cubicBezTo>
                  <a:cubicBezTo>
                    <a:pt x="81226" y="123826"/>
                    <a:pt x="81305" y="123819"/>
                    <a:pt x="81387" y="123819"/>
                  </a:cubicBezTo>
                  <a:cubicBezTo>
                    <a:pt x="81518" y="123819"/>
                    <a:pt x="81657" y="123837"/>
                    <a:pt x="81796" y="123837"/>
                  </a:cubicBezTo>
                  <a:cubicBezTo>
                    <a:pt x="82141" y="123825"/>
                    <a:pt x="82499" y="123849"/>
                    <a:pt x="82856" y="123730"/>
                  </a:cubicBezTo>
                  <a:cubicBezTo>
                    <a:pt x="82951" y="123700"/>
                    <a:pt x="83055" y="123694"/>
                    <a:pt x="83162" y="123694"/>
                  </a:cubicBezTo>
                  <a:cubicBezTo>
                    <a:pt x="83234" y="123694"/>
                    <a:pt x="83307" y="123697"/>
                    <a:pt x="83379" y="123697"/>
                  </a:cubicBezTo>
                  <a:cubicBezTo>
                    <a:pt x="83415" y="123697"/>
                    <a:pt x="83451" y="123696"/>
                    <a:pt x="83487" y="123694"/>
                  </a:cubicBezTo>
                  <a:cubicBezTo>
                    <a:pt x="83622" y="123687"/>
                    <a:pt x="83756" y="123685"/>
                    <a:pt x="83890" y="123685"/>
                  </a:cubicBezTo>
                  <a:cubicBezTo>
                    <a:pt x="84066" y="123685"/>
                    <a:pt x="84242" y="123688"/>
                    <a:pt x="84418" y="123688"/>
                  </a:cubicBezTo>
                  <a:cubicBezTo>
                    <a:pt x="84793" y="123688"/>
                    <a:pt x="85168" y="123673"/>
                    <a:pt x="85547" y="123575"/>
                  </a:cubicBezTo>
                  <a:cubicBezTo>
                    <a:pt x="85674" y="123541"/>
                    <a:pt x="85810" y="123530"/>
                    <a:pt x="85948" y="123530"/>
                  </a:cubicBezTo>
                  <a:cubicBezTo>
                    <a:pt x="86146" y="123530"/>
                    <a:pt x="86351" y="123551"/>
                    <a:pt x="86547" y="123551"/>
                  </a:cubicBezTo>
                  <a:cubicBezTo>
                    <a:pt x="86868" y="123539"/>
                    <a:pt x="87202" y="123563"/>
                    <a:pt x="87535" y="123456"/>
                  </a:cubicBezTo>
                  <a:cubicBezTo>
                    <a:pt x="87654" y="123413"/>
                    <a:pt x="87791" y="123407"/>
                    <a:pt x="87929" y="123407"/>
                  </a:cubicBezTo>
                  <a:cubicBezTo>
                    <a:pt x="87985" y="123407"/>
                    <a:pt x="88040" y="123408"/>
                    <a:pt x="88095" y="123408"/>
                  </a:cubicBezTo>
                  <a:cubicBezTo>
                    <a:pt x="88139" y="123407"/>
                    <a:pt x="88183" y="123407"/>
                    <a:pt x="88227" y="123407"/>
                  </a:cubicBezTo>
                  <a:cubicBezTo>
                    <a:pt x="88523" y="123407"/>
                    <a:pt x="88822" y="123425"/>
                    <a:pt x="89117" y="123425"/>
                  </a:cubicBezTo>
                  <a:cubicBezTo>
                    <a:pt x="89326" y="123425"/>
                    <a:pt x="89534" y="123416"/>
                    <a:pt x="89738" y="123384"/>
                  </a:cubicBezTo>
                  <a:cubicBezTo>
                    <a:pt x="90471" y="123281"/>
                    <a:pt x="91207" y="123255"/>
                    <a:pt x="91944" y="123255"/>
                  </a:cubicBezTo>
                  <a:close/>
                  <a:moveTo>
                    <a:pt x="101163" y="123112"/>
                  </a:moveTo>
                  <a:cubicBezTo>
                    <a:pt x="101266" y="123112"/>
                    <a:pt x="101373" y="123122"/>
                    <a:pt x="101477" y="123122"/>
                  </a:cubicBezTo>
                  <a:lnTo>
                    <a:pt x="122337" y="123122"/>
                  </a:lnTo>
                  <a:cubicBezTo>
                    <a:pt x="122361" y="123122"/>
                    <a:pt x="122384" y="123122"/>
                    <a:pt x="122406" y="123122"/>
                  </a:cubicBezTo>
                  <a:cubicBezTo>
                    <a:pt x="123146" y="123122"/>
                    <a:pt x="123135" y="123134"/>
                    <a:pt x="123135" y="123896"/>
                  </a:cubicBezTo>
                  <a:cubicBezTo>
                    <a:pt x="123135" y="124754"/>
                    <a:pt x="123135" y="125599"/>
                    <a:pt x="123135" y="126456"/>
                  </a:cubicBezTo>
                  <a:cubicBezTo>
                    <a:pt x="123135" y="126694"/>
                    <a:pt x="123123" y="126932"/>
                    <a:pt x="123051" y="127171"/>
                  </a:cubicBezTo>
                  <a:cubicBezTo>
                    <a:pt x="123004" y="127373"/>
                    <a:pt x="122992" y="127587"/>
                    <a:pt x="122992" y="127802"/>
                  </a:cubicBezTo>
                  <a:cubicBezTo>
                    <a:pt x="122992" y="128730"/>
                    <a:pt x="122992" y="129659"/>
                    <a:pt x="122992" y="130588"/>
                  </a:cubicBezTo>
                  <a:cubicBezTo>
                    <a:pt x="122980" y="131123"/>
                    <a:pt x="123039" y="131671"/>
                    <a:pt x="122873" y="132219"/>
                  </a:cubicBezTo>
                  <a:cubicBezTo>
                    <a:pt x="122813" y="132409"/>
                    <a:pt x="122849" y="132635"/>
                    <a:pt x="122849" y="132850"/>
                  </a:cubicBezTo>
                  <a:lnTo>
                    <a:pt x="122849" y="145208"/>
                  </a:lnTo>
                  <a:lnTo>
                    <a:pt x="122849" y="145637"/>
                  </a:lnTo>
                  <a:cubicBezTo>
                    <a:pt x="122859" y="146326"/>
                    <a:pt x="122861" y="146402"/>
                    <a:pt x="122291" y="146402"/>
                  </a:cubicBezTo>
                  <a:cubicBezTo>
                    <a:pt x="122220" y="146402"/>
                    <a:pt x="122141" y="146400"/>
                    <a:pt x="122051" y="146399"/>
                  </a:cubicBezTo>
                  <a:cubicBezTo>
                    <a:pt x="121765" y="146399"/>
                    <a:pt x="121480" y="146399"/>
                    <a:pt x="121206" y="146316"/>
                  </a:cubicBezTo>
                  <a:cubicBezTo>
                    <a:pt x="121003" y="146256"/>
                    <a:pt x="120777" y="146268"/>
                    <a:pt x="120563" y="146256"/>
                  </a:cubicBezTo>
                  <a:lnTo>
                    <a:pt x="118277" y="146256"/>
                  </a:lnTo>
                  <a:cubicBezTo>
                    <a:pt x="118159" y="146256"/>
                    <a:pt x="118041" y="146258"/>
                    <a:pt x="117922" y="146258"/>
                  </a:cubicBezTo>
                  <a:cubicBezTo>
                    <a:pt x="117595" y="146258"/>
                    <a:pt x="117263" y="146245"/>
                    <a:pt x="116931" y="146149"/>
                  </a:cubicBezTo>
                  <a:cubicBezTo>
                    <a:pt x="116824" y="146113"/>
                    <a:pt x="116708" y="146104"/>
                    <a:pt x="116589" y="146104"/>
                  </a:cubicBezTo>
                  <a:cubicBezTo>
                    <a:pt x="116470" y="146104"/>
                    <a:pt x="116348" y="146113"/>
                    <a:pt x="116229" y="146113"/>
                  </a:cubicBezTo>
                  <a:lnTo>
                    <a:pt x="96738" y="146113"/>
                  </a:lnTo>
                  <a:cubicBezTo>
                    <a:pt x="96560" y="146113"/>
                    <a:pt x="96412" y="146116"/>
                    <a:pt x="96289" y="146116"/>
                  </a:cubicBezTo>
                  <a:cubicBezTo>
                    <a:pt x="95630" y="146116"/>
                    <a:pt x="95715" y="146040"/>
                    <a:pt x="95715" y="145066"/>
                  </a:cubicBezTo>
                  <a:cubicBezTo>
                    <a:pt x="95715" y="144756"/>
                    <a:pt x="95703" y="144458"/>
                    <a:pt x="95810" y="144149"/>
                  </a:cubicBezTo>
                  <a:cubicBezTo>
                    <a:pt x="95869" y="143982"/>
                    <a:pt x="95857" y="143780"/>
                    <a:pt x="95857" y="143589"/>
                  </a:cubicBezTo>
                  <a:cubicBezTo>
                    <a:pt x="95857" y="139755"/>
                    <a:pt x="95857" y="135922"/>
                    <a:pt x="95857" y="132088"/>
                  </a:cubicBezTo>
                  <a:cubicBezTo>
                    <a:pt x="95857" y="131897"/>
                    <a:pt x="95869" y="131695"/>
                    <a:pt x="95810" y="131528"/>
                  </a:cubicBezTo>
                  <a:cubicBezTo>
                    <a:pt x="95703" y="131195"/>
                    <a:pt x="95726" y="130873"/>
                    <a:pt x="95715" y="130540"/>
                  </a:cubicBezTo>
                  <a:cubicBezTo>
                    <a:pt x="95705" y="130421"/>
                    <a:pt x="95744" y="130302"/>
                    <a:pt x="95689" y="130190"/>
                  </a:cubicBezTo>
                  <a:lnTo>
                    <a:pt x="95689" y="130190"/>
                  </a:lnTo>
                  <a:cubicBezTo>
                    <a:pt x="95822" y="129065"/>
                    <a:pt x="96026" y="126863"/>
                    <a:pt x="95988" y="126444"/>
                  </a:cubicBezTo>
                  <a:cubicBezTo>
                    <a:pt x="95976" y="126206"/>
                    <a:pt x="96012" y="125968"/>
                    <a:pt x="95988" y="125730"/>
                  </a:cubicBezTo>
                  <a:cubicBezTo>
                    <a:pt x="95917" y="124992"/>
                    <a:pt x="96131" y="124265"/>
                    <a:pt x="96143" y="123539"/>
                  </a:cubicBezTo>
                  <a:cubicBezTo>
                    <a:pt x="96143" y="123372"/>
                    <a:pt x="96262" y="123277"/>
                    <a:pt x="96429" y="123277"/>
                  </a:cubicBezTo>
                  <a:cubicBezTo>
                    <a:pt x="96596" y="123265"/>
                    <a:pt x="96762" y="123265"/>
                    <a:pt x="96929" y="123265"/>
                  </a:cubicBezTo>
                  <a:cubicBezTo>
                    <a:pt x="97762" y="123265"/>
                    <a:pt x="98596" y="123265"/>
                    <a:pt x="99429" y="123253"/>
                  </a:cubicBezTo>
                  <a:cubicBezTo>
                    <a:pt x="99615" y="123253"/>
                    <a:pt x="99803" y="123260"/>
                    <a:pt x="99992" y="123260"/>
                  </a:cubicBezTo>
                  <a:cubicBezTo>
                    <a:pt x="100298" y="123260"/>
                    <a:pt x="100608" y="123242"/>
                    <a:pt x="100918" y="123146"/>
                  </a:cubicBezTo>
                  <a:cubicBezTo>
                    <a:pt x="100993" y="123119"/>
                    <a:pt x="101076" y="123112"/>
                    <a:pt x="101163" y="123112"/>
                  </a:cubicBezTo>
                  <a:close/>
                  <a:moveTo>
                    <a:pt x="69501" y="124545"/>
                  </a:moveTo>
                  <a:cubicBezTo>
                    <a:pt x="69567" y="124545"/>
                    <a:pt x="69633" y="124547"/>
                    <a:pt x="69699" y="124551"/>
                  </a:cubicBezTo>
                  <a:cubicBezTo>
                    <a:pt x="69854" y="124563"/>
                    <a:pt x="69985" y="124634"/>
                    <a:pt x="69985" y="124801"/>
                  </a:cubicBezTo>
                  <a:cubicBezTo>
                    <a:pt x="69997" y="125277"/>
                    <a:pt x="70057" y="125766"/>
                    <a:pt x="69961" y="126230"/>
                  </a:cubicBezTo>
                  <a:cubicBezTo>
                    <a:pt x="69890" y="126659"/>
                    <a:pt x="69878" y="127075"/>
                    <a:pt x="69866" y="127504"/>
                  </a:cubicBezTo>
                  <a:cubicBezTo>
                    <a:pt x="69854" y="127897"/>
                    <a:pt x="69902" y="128302"/>
                    <a:pt x="69759" y="128706"/>
                  </a:cubicBezTo>
                  <a:cubicBezTo>
                    <a:pt x="69699" y="128849"/>
                    <a:pt x="69723" y="129028"/>
                    <a:pt x="69723" y="129195"/>
                  </a:cubicBezTo>
                  <a:cubicBezTo>
                    <a:pt x="69711" y="129671"/>
                    <a:pt x="69711" y="130135"/>
                    <a:pt x="69616" y="130611"/>
                  </a:cubicBezTo>
                  <a:cubicBezTo>
                    <a:pt x="69521" y="131076"/>
                    <a:pt x="69592" y="131564"/>
                    <a:pt x="69580" y="132040"/>
                  </a:cubicBezTo>
                  <a:cubicBezTo>
                    <a:pt x="69568" y="132505"/>
                    <a:pt x="69616" y="132981"/>
                    <a:pt x="69461" y="133457"/>
                  </a:cubicBezTo>
                  <a:cubicBezTo>
                    <a:pt x="69414" y="133600"/>
                    <a:pt x="69437" y="133778"/>
                    <a:pt x="69437" y="133945"/>
                  </a:cubicBezTo>
                  <a:cubicBezTo>
                    <a:pt x="69437" y="134517"/>
                    <a:pt x="69437" y="135088"/>
                    <a:pt x="69437" y="135660"/>
                  </a:cubicBezTo>
                  <a:cubicBezTo>
                    <a:pt x="69426" y="135826"/>
                    <a:pt x="69437" y="135993"/>
                    <a:pt x="69426" y="136160"/>
                  </a:cubicBezTo>
                  <a:cubicBezTo>
                    <a:pt x="69390" y="136398"/>
                    <a:pt x="69295" y="136612"/>
                    <a:pt x="69295" y="136862"/>
                  </a:cubicBezTo>
                  <a:cubicBezTo>
                    <a:pt x="69295" y="137636"/>
                    <a:pt x="68997" y="142149"/>
                    <a:pt x="68997" y="142934"/>
                  </a:cubicBezTo>
                  <a:cubicBezTo>
                    <a:pt x="69002" y="142923"/>
                    <a:pt x="69008" y="142911"/>
                    <a:pt x="69014" y="142898"/>
                  </a:cubicBezTo>
                  <a:lnTo>
                    <a:pt x="69014" y="142898"/>
                  </a:lnTo>
                  <a:cubicBezTo>
                    <a:pt x="69011" y="143032"/>
                    <a:pt x="69009" y="143168"/>
                    <a:pt x="69009" y="143303"/>
                  </a:cubicBezTo>
                  <a:cubicBezTo>
                    <a:pt x="68997" y="143732"/>
                    <a:pt x="69009" y="144161"/>
                    <a:pt x="68902" y="144577"/>
                  </a:cubicBezTo>
                  <a:cubicBezTo>
                    <a:pt x="68818" y="144923"/>
                    <a:pt x="68878" y="145292"/>
                    <a:pt x="68854" y="145649"/>
                  </a:cubicBezTo>
                  <a:cubicBezTo>
                    <a:pt x="68842" y="145863"/>
                    <a:pt x="68759" y="145947"/>
                    <a:pt x="68544" y="145959"/>
                  </a:cubicBezTo>
                  <a:cubicBezTo>
                    <a:pt x="68354" y="145970"/>
                    <a:pt x="68163" y="145970"/>
                    <a:pt x="67973" y="145970"/>
                  </a:cubicBezTo>
                  <a:lnTo>
                    <a:pt x="63687" y="145970"/>
                  </a:lnTo>
                  <a:cubicBezTo>
                    <a:pt x="63629" y="145972"/>
                    <a:pt x="63572" y="145972"/>
                    <a:pt x="63514" y="145972"/>
                  </a:cubicBezTo>
                  <a:cubicBezTo>
                    <a:pt x="63371" y="145972"/>
                    <a:pt x="63228" y="145969"/>
                    <a:pt x="63084" y="145969"/>
                  </a:cubicBezTo>
                  <a:cubicBezTo>
                    <a:pt x="62744" y="145969"/>
                    <a:pt x="62404" y="145985"/>
                    <a:pt x="62067" y="146090"/>
                  </a:cubicBezTo>
                  <a:cubicBezTo>
                    <a:pt x="61990" y="146113"/>
                    <a:pt x="61907" y="146119"/>
                    <a:pt x="61822" y="146119"/>
                  </a:cubicBezTo>
                  <a:cubicBezTo>
                    <a:pt x="61737" y="146119"/>
                    <a:pt x="61651" y="146113"/>
                    <a:pt x="61567" y="146113"/>
                  </a:cubicBezTo>
                  <a:lnTo>
                    <a:pt x="58710" y="146113"/>
                  </a:lnTo>
                  <a:cubicBezTo>
                    <a:pt x="58210" y="146113"/>
                    <a:pt x="57722" y="146113"/>
                    <a:pt x="57222" y="146220"/>
                  </a:cubicBezTo>
                  <a:cubicBezTo>
                    <a:pt x="57054" y="146260"/>
                    <a:pt x="56880" y="146271"/>
                    <a:pt x="56703" y="146271"/>
                  </a:cubicBezTo>
                  <a:cubicBezTo>
                    <a:pt x="56488" y="146271"/>
                    <a:pt x="56269" y="146255"/>
                    <a:pt x="56052" y="146255"/>
                  </a:cubicBezTo>
                  <a:cubicBezTo>
                    <a:pt x="56017" y="146255"/>
                    <a:pt x="55983" y="146255"/>
                    <a:pt x="55948" y="146256"/>
                  </a:cubicBezTo>
                  <a:cubicBezTo>
                    <a:pt x="55590" y="146268"/>
                    <a:pt x="55233" y="146232"/>
                    <a:pt x="54888" y="146363"/>
                  </a:cubicBezTo>
                  <a:cubicBezTo>
                    <a:pt x="54789" y="146396"/>
                    <a:pt x="54682" y="146404"/>
                    <a:pt x="54574" y="146404"/>
                  </a:cubicBezTo>
                  <a:cubicBezTo>
                    <a:pt x="54488" y="146404"/>
                    <a:pt x="54401" y="146399"/>
                    <a:pt x="54317" y="146399"/>
                  </a:cubicBezTo>
                  <a:lnTo>
                    <a:pt x="52602" y="146399"/>
                  </a:lnTo>
                  <a:cubicBezTo>
                    <a:pt x="52541" y="146399"/>
                    <a:pt x="52481" y="146399"/>
                    <a:pt x="52421" y="146399"/>
                  </a:cubicBezTo>
                  <a:cubicBezTo>
                    <a:pt x="52151" y="146399"/>
                    <a:pt x="51887" y="146407"/>
                    <a:pt x="51614" y="146494"/>
                  </a:cubicBezTo>
                  <a:cubicBezTo>
                    <a:pt x="51499" y="146537"/>
                    <a:pt x="51368" y="146546"/>
                    <a:pt x="51237" y="146546"/>
                  </a:cubicBezTo>
                  <a:cubicBezTo>
                    <a:pt x="51150" y="146546"/>
                    <a:pt x="51064" y="146542"/>
                    <a:pt x="50983" y="146542"/>
                  </a:cubicBezTo>
                  <a:lnTo>
                    <a:pt x="46411" y="146542"/>
                  </a:lnTo>
                  <a:cubicBezTo>
                    <a:pt x="46101" y="146542"/>
                    <a:pt x="45792" y="146542"/>
                    <a:pt x="45494" y="146637"/>
                  </a:cubicBezTo>
                  <a:cubicBezTo>
                    <a:pt x="45374" y="146672"/>
                    <a:pt x="45246" y="146683"/>
                    <a:pt x="45117" y="146683"/>
                  </a:cubicBezTo>
                  <a:cubicBezTo>
                    <a:pt x="45028" y="146683"/>
                    <a:pt x="44939" y="146678"/>
                    <a:pt x="44851" y="146673"/>
                  </a:cubicBezTo>
                  <a:cubicBezTo>
                    <a:pt x="44506" y="146673"/>
                    <a:pt x="44446" y="146613"/>
                    <a:pt x="44434" y="146244"/>
                  </a:cubicBezTo>
                  <a:cubicBezTo>
                    <a:pt x="44434" y="145756"/>
                    <a:pt x="44434" y="145268"/>
                    <a:pt x="44434" y="144780"/>
                  </a:cubicBezTo>
                  <a:cubicBezTo>
                    <a:pt x="44435" y="144767"/>
                    <a:pt x="44435" y="144720"/>
                    <a:pt x="44434" y="144644"/>
                  </a:cubicBezTo>
                  <a:lnTo>
                    <a:pt x="44434" y="144644"/>
                  </a:lnTo>
                  <a:cubicBezTo>
                    <a:pt x="44434" y="144630"/>
                    <a:pt x="44434" y="144616"/>
                    <a:pt x="44434" y="144601"/>
                  </a:cubicBezTo>
                  <a:cubicBezTo>
                    <a:pt x="44434" y="144591"/>
                    <a:pt x="44434" y="144581"/>
                    <a:pt x="44433" y="144570"/>
                  </a:cubicBezTo>
                  <a:lnTo>
                    <a:pt x="44433" y="144570"/>
                  </a:lnTo>
                  <a:cubicBezTo>
                    <a:pt x="44418" y="143453"/>
                    <a:pt x="44291" y="138322"/>
                    <a:pt x="44291" y="138172"/>
                  </a:cubicBezTo>
                  <a:lnTo>
                    <a:pt x="44291" y="133171"/>
                  </a:lnTo>
                  <a:cubicBezTo>
                    <a:pt x="44291" y="132886"/>
                    <a:pt x="44303" y="132612"/>
                    <a:pt x="44208" y="132326"/>
                  </a:cubicBezTo>
                  <a:cubicBezTo>
                    <a:pt x="44149" y="132147"/>
                    <a:pt x="44149" y="131957"/>
                    <a:pt x="44149" y="131766"/>
                  </a:cubicBezTo>
                  <a:cubicBezTo>
                    <a:pt x="44149" y="130004"/>
                    <a:pt x="44149" y="128242"/>
                    <a:pt x="44149" y="126480"/>
                  </a:cubicBezTo>
                  <a:lnTo>
                    <a:pt x="44149" y="126409"/>
                  </a:lnTo>
                  <a:cubicBezTo>
                    <a:pt x="44149" y="125973"/>
                    <a:pt x="44160" y="125824"/>
                    <a:pt x="44648" y="125824"/>
                  </a:cubicBezTo>
                  <a:cubicBezTo>
                    <a:pt x="44668" y="125824"/>
                    <a:pt x="44687" y="125825"/>
                    <a:pt x="44708" y="125825"/>
                  </a:cubicBezTo>
                  <a:cubicBezTo>
                    <a:pt x="44875" y="125825"/>
                    <a:pt x="45030" y="125766"/>
                    <a:pt x="45196" y="125742"/>
                  </a:cubicBezTo>
                  <a:cubicBezTo>
                    <a:pt x="45339" y="125730"/>
                    <a:pt x="45482" y="125706"/>
                    <a:pt x="45625" y="125694"/>
                  </a:cubicBezTo>
                  <a:cubicBezTo>
                    <a:pt x="45660" y="125691"/>
                    <a:pt x="45694" y="125690"/>
                    <a:pt x="45729" y="125690"/>
                  </a:cubicBezTo>
                  <a:cubicBezTo>
                    <a:pt x="45981" y="125690"/>
                    <a:pt x="46227" y="125765"/>
                    <a:pt x="46489" y="125765"/>
                  </a:cubicBezTo>
                  <a:cubicBezTo>
                    <a:pt x="46595" y="125765"/>
                    <a:pt x="46703" y="125752"/>
                    <a:pt x="46816" y="125718"/>
                  </a:cubicBezTo>
                  <a:cubicBezTo>
                    <a:pt x="46954" y="125680"/>
                    <a:pt x="47101" y="125668"/>
                    <a:pt x="47253" y="125668"/>
                  </a:cubicBezTo>
                  <a:cubicBezTo>
                    <a:pt x="47481" y="125668"/>
                    <a:pt x="47718" y="125694"/>
                    <a:pt x="47947" y="125694"/>
                  </a:cubicBezTo>
                  <a:cubicBezTo>
                    <a:pt x="48101" y="125694"/>
                    <a:pt x="48255" y="125687"/>
                    <a:pt x="48409" y="125687"/>
                  </a:cubicBezTo>
                  <a:cubicBezTo>
                    <a:pt x="48658" y="125687"/>
                    <a:pt x="48906" y="125705"/>
                    <a:pt x="49149" y="125801"/>
                  </a:cubicBezTo>
                  <a:cubicBezTo>
                    <a:pt x="49191" y="125813"/>
                    <a:pt x="49238" y="125819"/>
                    <a:pt x="49286" y="125819"/>
                  </a:cubicBezTo>
                  <a:cubicBezTo>
                    <a:pt x="49334" y="125819"/>
                    <a:pt x="49381" y="125813"/>
                    <a:pt x="49423" y="125801"/>
                  </a:cubicBezTo>
                  <a:cubicBezTo>
                    <a:pt x="49673" y="125705"/>
                    <a:pt x="49930" y="125685"/>
                    <a:pt x="50187" y="125685"/>
                  </a:cubicBezTo>
                  <a:cubicBezTo>
                    <a:pt x="50372" y="125685"/>
                    <a:pt x="50557" y="125695"/>
                    <a:pt x="50739" y="125695"/>
                  </a:cubicBezTo>
                  <a:cubicBezTo>
                    <a:pt x="50773" y="125695"/>
                    <a:pt x="50806" y="125695"/>
                    <a:pt x="50840" y="125694"/>
                  </a:cubicBezTo>
                  <a:cubicBezTo>
                    <a:pt x="51209" y="125688"/>
                    <a:pt x="51578" y="125688"/>
                    <a:pt x="51947" y="125688"/>
                  </a:cubicBezTo>
                  <a:cubicBezTo>
                    <a:pt x="52316" y="125688"/>
                    <a:pt x="52685" y="125688"/>
                    <a:pt x="53054" y="125682"/>
                  </a:cubicBezTo>
                  <a:cubicBezTo>
                    <a:pt x="53197" y="125682"/>
                    <a:pt x="53340" y="125686"/>
                    <a:pt x="53483" y="125686"/>
                  </a:cubicBezTo>
                  <a:cubicBezTo>
                    <a:pt x="53767" y="125686"/>
                    <a:pt x="54051" y="125670"/>
                    <a:pt x="54328" y="125575"/>
                  </a:cubicBezTo>
                  <a:cubicBezTo>
                    <a:pt x="54404" y="125548"/>
                    <a:pt x="54490" y="125541"/>
                    <a:pt x="54579" y="125541"/>
                  </a:cubicBezTo>
                  <a:cubicBezTo>
                    <a:pt x="54685" y="125541"/>
                    <a:pt x="54796" y="125551"/>
                    <a:pt x="54900" y="125551"/>
                  </a:cubicBezTo>
                  <a:cubicBezTo>
                    <a:pt x="55029" y="125545"/>
                    <a:pt x="55158" y="125543"/>
                    <a:pt x="55287" y="125543"/>
                  </a:cubicBezTo>
                  <a:cubicBezTo>
                    <a:pt x="55504" y="125543"/>
                    <a:pt x="55722" y="125549"/>
                    <a:pt x="55940" y="125549"/>
                  </a:cubicBezTo>
                  <a:cubicBezTo>
                    <a:pt x="56348" y="125549"/>
                    <a:pt x="56757" y="125530"/>
                    <a:pt x="57162" y="125420"/>
                  </a:cubicBezTo>
                  <a:cubicBezTo>
                    <a:pt x="57244" y="125396"/>
                    <a:pt x="57330" y="125390"/>
                    <a:pt x="57418" y="125390"/>
                  </a:cubicBezTo>
                  <a:cubicBezTo>
                    <a:pt x="57520" y="125390"/>
                    <a:pt x="57625" y="125398"/>
                    <a:pt x="57727" y="125398"/>
                  </a:cubicBezTo>
                  <a:cubicBezTo>
                    <a:pt x="57753" y="125398"/>
                    <a:pt x="57779" y="125398"/>
                    <a:pt x="57805" y="125396"/>
                  </a:cubicBezTo>
                  <a:cubicBezTo>
                    <a:pt x="57862" y="125396"/>
                    <a:pt x="57919" y="125397"/>
                    <a:pt x="57976" y="125397"/>
                  </a:cubicBezTo>
                  <a:cubicBezTo>
                    <a:pt x="58205" y="125397"/>
                    <a:pt x="58431" y="125389"/>
                    <a:pt x="58650" y="125313"/>
                  </a:cubicBezTo>
                  <a:cubicBezTo>
                    <a:pt x="58805" y="125266"/>
                    <a:pt x="58984" y="125266"/>
                    <a:pt x="59150" y="125266"/>
                  </a:cubicBezTo>
                  <a:cubicBezTo>
                    <a:pt x="59243" y="125262"/>
                    <a:pt x="59336" y="125261"/>
                    <a:pt x="59429" y="125261"/>
                  </a:cubicBezTo>
                  <a:cubicBezTo>
                    <a:pt x="59586" y="125261"/>
                    <a:pt x="59744" y="125264"/>
                    <a:pt x="59902" y="125264"/>
                  </a:cubicBezTo>
                  <a:cubicBezTo>
                    <a:pt x="60263" y="125264"/>
                    <a:pt x="60626" y="125247"/>
                    <a:pt x="60984" y="125135"/>
                  </a:cubicBezTo>
                  <a:cubicBezTo>
                    <a:pt x="61036" y="125116"/>
                    <a:pt x="61093" y="125110"/>
                    <a:pt x="61150" y="125110"/>
                  </a:cubicBezTo>
                  <a:cubicBezTo>
                    <a:pt x="61237" y="125110"/>
                    <a:pt x="61327" y="125123"/>
                    <a:pt x="61413" y="125123"/>
                  </a:cubicBezTo>
                  <a:cubicBezTo>
                    <a:pt x="62008" y="125123"/>
                    <a:pt x="62603" y="125111"/>
                    <a:pt x="63199" y="125111"/>
                  </a:cubicBezTo>
                  <a:cubicBezTo>
                    <a:pt x="63251" y="125111"/>
                    <a:pt x="63304" y="125111"/>
                    <a:pt x="63357" y="125111"/>
                  </a:cubicBezTo>
                  <a:cubicBezTo>
                    <a:pt x="63542" y="125111"/>
                    <a:pt x="63725" y="125104"/>
                    <a:pt x="63901" y="125039"/>
                  </a:cubicBezTo>
                  <a:cubicBezTo>
                    <a:pt x="64008" y="124992"/>
                    <a:pt x="64139" y="124980"/>
                    <a:pt x="64258" y="124980"/>
                  </a:cubicBezTo>
                  <a:cubicBezTo>
                    <a:pt x="64865" y="124956"/>
                    <a:pt x="65485" y="125015"/>
                    <a:pt x="66092" y="124837"/>
                  </a:cubicBezTo>
                  <a:cubicBezTo>
                    <a:pt x="66189" y="124845"/>
                    <a:pt x="66286" y="124849"/>
                    <a:pt x="66383" y="124849"/>
                  </a:cubicBezTo>
                  <a:cubicBezTo>
                    <a:pt x="67050" y="124849"/>
                    <a:pt x="67711" y="124677"/>
                    <a:pt x="68378" y="124677"/>
                  </a:cubicBezTo>
                  <a:cubicBezTo>
                    <a:pt x="68445" y="124677"/>
                    <a:pt x="68513" y="124678"/>
                    <a:pt x="68580" y="124682"/>
                  </a:cubicBezTo>
                  <a:cubicBezTo>
                    <a:pt x="68735" y="124682"/>
                    <a:pt x="68902" y="124634"/>
                    <a:pt x="69056" y="124599"/>
                  </a:cubicBezTo>
                  <a:cubicBezTo>
                    <a:pt x="69205" y="124558"/>
                    <a:pt x="69353" y="124545"/>
                    <a:pt x="69501" y="124545"/>
                  </a:cubicBezTo>
                  <a:close/>
                  <a:moveTo>
                    <a:pt x="42431" y="125684"/>
                  </a:moveTo>
                  <a:cubicBezTo>
                    <a:pt x="42795" y="125684"/>
                    <a:pt x="43160" y="125699"/>
                    <a:pt x="43518" y="125718"/>
                  </a:cubicBezTo>
                  <a:cubicBezTo>
                    <a:pt x="43875" y="125730"/>
                    <a:pt x="43994" y="125908"/>
                    <a:pt x="44018" y="126278"/>
                  </a:cubicBezTo>
                  <a:cubicBezTo>
                    <a:pt x="44018" y="126468"/>
                    <a:pt x="44018" y="126659"/>
                    <a:pt x="44018" y="126849"/>
                  </a:cubicBezTo>
                  <a:lnTo>
                    <a:pt x="44018" y="137993"/>
                  </a:lnTo>
                  <a:cubicBezTo>
                    <a:pt x="44018" y="138187"/>
                    <a:pt x="44134" y="143368"/>
                    <a:pt x="44166" y="144515"/>
                  </a:cubicBezTo>
                  <a:lnTo>
                    <a:pt x="44166" y="144515"/>
                  </a:lnTo>
                  <a:cubicBezTo>
                    <a:pt x="44162" y="144547"/>
                    <a:pt x="44160" y="144580"/>
                    <a:pt x="44160" y="144613"/>
                  </a:cubicBezTo>
                  <a:cubicBezTo>
                    <a:pt x="44149" y="145161"/>
                    <a:pt x="44160" y="145709"/>
                    <a:pt x="44149" y="146256"/>
                  </a:cubicBezTo>
                  <a:cubicBezTo>
                    <a:pt x="44149" y="146613"/>
                    <a:pt x="44089" y="146661"/>
                    <a:pt x="43732" y="146685"/>
                  </a:cubicBezTo>
                  <a:lnTo>
                    <a:pt x="35659" y="146685"/>
                  </a:lnTo>
                  <a:cubicBezTo>
                    <a:pt x="35564" y="146685"/>
                    <a:pt x="35470" y="146683"/>
                    <a:pt x="35376" y="146683"/>
                  </a:cubicBezTo>
                  <a:cubicBezTo>
                    <a:pt x="35117" y="146683"/>
                    <a:pt x="34862" y="146696"/>
                    <a:pt x="34600" y="146792"/>
                  </a:cubicBezTo>
                  <a:cubicBezTo>
                    <a:pt x="34507" y="146825"/>
                    <a:pt x="34404" y="146832"/>
                    <a:pt x="34297" y="146832"/>
                  </a:cubicBezTo>
                  <a:cubicBezTo>
                    <a:pt x="34212" y="146832"/>
                    <a:pt x="34125" y="146828"/>
                    <a:pt x="34040" y="146828"/>
                  </a:cubicBezTo>
                  <a:lnTo>
                    <a:pt x="32254" y="146828"/>
                  </a:lnTo>
                  <a:cubicBezTo>
                    <a:pt x="31826" y="146840"/>
                    <a:pt x="31397" y="146804"/>
                    <a:pt x="30980" y="146935"/>
                  </a:cubicBezTo>
                  <a:cubicBezTo>
                    <a:pt x="30881" y="146968"/>
                    <a:pt x="30774" y="146975"/>
                    <a:pt x="30667" y="146975"/>
                  </a:cubicBezTo>
                  <a:cubicBezTo>
                    <a:pt x="30580" y="146975"/>
                    <a:pt x="30493" y="146971"/>
                    <a:pt x="30409" y="146971"/>
                  </a:cubicBezTo>
                  <a:lnTo>
                    <a:pt x="27694" y="146971"/>
                  </a:lnTo>
                  <a:cubicBezTo>
                    <a:pt x="27637" y="146972"/>
                    <a:pt x="27579" y="146972"/>
                    <a:pt x="27521" y="146972"/>
                  </a:cubicBezTo>
                  <a:cubicBezTo>
                    <a:pt x="27378" y="146972"/>
                    <a:pt x="27235" y="146970"/>
                    <a:pt x="27091" y="146970"/>
                  </a:cubicBezTo>
                  <a:cubicBezTo>
                    <a:pt x="26752" y="146970"/>
                    <a:pt x="26411" y="146985"/>
                    <a:pt x="26075" y="147090"/>
                  </a:cubicBezTo>
                  <a:cubicBezTo>
                    <a:pt x="25997" y="147113"/>
                    <a:pt x="25914" y="147119"/>
                    <a:pt x="25829" y="147119"/>
                  </a:cubicBezTo>
                  <a:cubicBezTo>
                    <a:pt x="25744" y="147119"/>
                    <a:pt x="25658" y="147113"/>
                    <a:pt x="25575" y="147113"/>
                  </a:cubicBezTo>
                  <a:lnTo>
                    <a:pt x="23503" y="147113"/>
                  </a:lnTo>
                  <a:cubicBezTo>
                    <a:pt x="23447" y="147115"/>
                    <a:pt x="23391" y="147115"/>
                    <a:pt x="23334" y="147115"/>
                  </a:cubicBezTo>
                  <a:cubicBezTo>
                    <a:pt x="23195" y="147115"/>
                    <a:pt x="23057" y="147112"/>
                    <a:pt x="22918" y="147112"/>
                  </a:cubicBezTo>
                  <a:cubicBezTo>
                    <a:pt x="22590" y="147112"/>
                    <a:pt x="22265" y="147128"/>
                    <a:pt x="21943" y="147233"/>
                  </a:cubicBezTo>
                  <a:cubicBezTo>
                    <a:pt x="21866" y="147253"/>
                    <a:pt x="21784" y="147258"/>
                    <a:pt x="21701" y="147258"/>
                  </a:cubicBezTo>
                  <a:cubicBezTo>
                    <a:pt x="21623" y="147258"/>
                    <a:pt x="21543" y="147254"/>
                    <a:pt x="21464" y="147254"/>
                  </a:cubicBezTo>
                  <a:cubicBezTo>
                    <a:pt x="21433" y="147254"/>
                    <a:pt x="21402" y="147254"/>
                    <a:pt x="21372" y="147256"/>
                  </a:cubicBezTo>
                  <a:cubicBezTo>
                    <a:pt x="21267" y="147262"/>
                    <a:pt x="21162" y="147264"/>
                    <a:pt x="21056" y="147264"/>
                  </a:cubicBezTo>
                  <a:cubicBezTo>
                    <a:pt x="20788" y="147264"/>
                    <a:pt x="20519" y="147251"/>
                    <a:pt x="20249" y="147251"/>
                  </a:cubicBezTo>
                  <a:cubicBezTo>
                    <a:pt x="19961" y="147251"/>
                    <a:pt x="19672" y="147266"/>
                    <a:pt x="19384" y="147328"/>
                  </a:cubicBezTo>
                  <a:cubicBezTo>
                    <a:pt x="19370" y="147331"/>
                    <a:pt x="19355" y="147333"/>
                    <a:pt x="19342" y="147333"/>
                  </a:cubicBezTo>
                  <a:cubicBezTo>
                    <a:pt x="19262" y="147333"/>
                    <a:pt x="19191" y="147276"/>
                    <a:pt x="19181" y="147185"/>
                  </a:cubicBezTo>
                  <a:cubicBezTo>
                    <a:pt x="19169" y="147066"/>
                    <a:pt x="19157" y="146947"/>
                    <a:pt x="19157" y="146828"/>
                  </a:cubicBezTo>
                  <a:cubicBezTo>
                    <a:pt x="19157" y="146351"/>
                    <a:pt x="19157" y="145875"/>
                    <a:pt x="19157" y="145399"/>
                  </a:cubicBezTo>
                  <a:cubicBezTo>
                    <a:pt x="19157" y="145137"/>
                    <a:pt x="19157" y="144887"/>
                    <a:pt x="19074" y="144625"/>
                  </a:cubicBezTo>
                  <a:cubicBezTo>
                    <a:pt x="19014" y="144423"/>
                    <a:pt x="19026" y="144196"/>
                    <a:pt x="19026" y="143982"/>
                  </a:cubicBezTo>
                  <a:cubicBezTo>
                    <a:pt x="19014" y="142911"/>
                    <a:pt x="19014" y="141851"/>
                    <a:pt x="19014" y="140779"/>
                  </a:cubicBezTo>
                  <a:cubicBezTo>
                    <a:pt x="19014" y="140351"/>
                    <a:pt x="19050" y="139922"/>
                    <a:pt x="18907" y="139505"/>
                  </a:cubicBezTo>
                  <a:cubicBezTo>
                    <a:pt x="18848" y="139351"/>
                    <a:pt x="18884" y="139172"/>
                    <a:pt x="18884" y="139005"/>
                  </a:cubicBezTo>
                  <a:cubicBezTo>
                    <a:pt x="18872" y="135052"/>
                    <a:pt x="18872" y="131100"/>
                    <a:pt x="18872" y="127159"/>
                  </a:cubicBezTo>
                  <a:cubicBezTo>
                    <a:pt x="18872" y="126409"/>
                    <a:pt x="18884" y="126397"/>
                    <a:pt x="19610" y="126397"/>
                  </a:cubicBezTo>
                  <a:lnTo>
                    <a:pt x="24325" y="126397"/>
                  </a:lnTo>
                  <a:cubicBezTo>
                    <a:pt x="24634" y="126397"/>
                    <a:pt x="24944" y="126397"/>
                    <a:pt x="25241" y="126313"/>
                  </a:cubicBezTo>
                  <a:cubicBezTo>
                    <a:pt x="25491" y="126242"/>
                    <a:pt x="25765" y="126266"/>
                    <a:pt x="26027" y="126254"/>
                  </a:cubicBezTo>
                  <a:cubicBezTo>
                    <a:pt x="26107" y="126250"/>
                    <a:pt x="26188" y="126249"/>
                    <a:pt x="26269" y="126249"/>
                  </a:cubicBezTo>
                  <a:cubicBezTo>
                    <a:pt x="26420" y="126249"/>
                    <a:pt x="26573" y="126253"/>
                    <a:pt x="26726" y="126253"/>
                  </a:cubicBezTo>
                  <a:cubicBezTo>
                    <a:pt x="27035" y="126253"/>
                    <a:pt x="27347" y="126236"/>
                    <a:pt x="27658" y="126135"/>
                  </a:cubicBezTo>
                  <a:cubicBezTo>
                    <a:pt x="27725" y="126116"/>
                    <a:pt x="27797" y="126110"/>
                    <a:pt x="27873" y="126110"/>
                  </a:cubicBezTo>
                  <a:cubicBezTo>
                    <a:pt x="27985" y="126110"/>
                    <a:pt x="28104" y="126123"/>
                    <a:pt x="28218" y="126123"/>
                  </a:cubicBezTo>
                  <a:cubicBezTo>
                    <a:pt x="29718" y="126111"/>
                    <a:pt x="31218" y="126111"/>
                    <a:pt x="32719" y="126111"/>
                  </a:cubicBezTo>
                  <a:cubicBezTo>
                    <a:pt x="32779" y="126111"/>
                    <a:pt x="32840" y="126111"/>
                    <a:pt x="32900" y="126111"/>
                  </a:cubicBezTo>
                  <a:cubicBezTo>
                    <a:pt x="33173" y="126111"/>
                    <a:pt x="33444" y="126103"/>
                    <a:pt x="33707" y="126016"/>
                  </a:cubicBezTo>
                  <a:cubicBezTo>
                    <a:pt x="33806" y="125983"/>
                    <a:pt x="33913" y="125975"/>
                    <a:pt x="34020" y="125975"/>
                  </a:cubicBezTo>
                  <a:cubicBezTo>
                    <a:pt x="34107" y="125975"/>
                    <a:pt x="34194" y="125980"/>
                    <a:pt x="34278" y="125980"/>
                  </a:cubicBezTo>
                  <a:cubicBezTo>
                    <a:pt x="34600" y="125974"/>
                    <a:pt x="34921" y="125974"/>
                    <a:pt x="35243" y="125974"/>
                  </a:cubicBezTo>
                  <a:cubicBezTo>
                    <a:pt x="35564" y="125974"/>
                    <a:pt x="35886" y="125974"/>
                    <a:pt x="36207" y="125968"/>
                  </a:cubicBezTo>
                  <a:cubicBezTo>
                    <a:pt x="36350" y="125968"/>
                    <a:pt x="36492" y="125972"/>
                    <a:pt x="36633" y="125972"/>
                  </a:cubicBezTo>
                  <a:cubicBezTo>
                    <a:pt x="36915" y="125972"/>
                    <a:pt x="37195" y="125956"/>
                    <a:pt x="37481" y="125861"/>
                  </a:cubicBezTo>
                  <a:cubicBezTo>
                    <a:pt x="37546" y="125834"/>
                    <a:pt x="37618" y="125826"/>
                    <a:pt x="37694" y="125826"/>
                  </a:cubicBezTo>
                  <a:cubicBezTo>
                    <a:pt x="37784" y="125826"/>
                    <a:pt x="37878" y="125837"/>
                    <a:pt x="37969" y="125837"/>
                  </a:cubicBezTo>
                  <a:cubicBezTo>
                    <a:pt x="38350" y="125831"/>
                    <a:pt x="38731" y="125831"/>
                    <a:pt x="39112" y="125831"/>
                  </a:cubicBezTo>
                  <a:cubicBezTo>
                    <a:pt x="39493" y="125831"/>
                    <a:pt x="39874" y="125831"/>
                    <a:pt x="40255" y="125825"/>
                  </a:cubicBezTo>
                  <a:cubicBezTo>
                    <a:pt x="40660" y="125825"/>
                    <a:pt x="41053" y="125777"/>
                    <a:pt x="41458" y="125730"/>
                  </a:cubicBezTo>
                  <a:cubicBezTo>
                    <a:pt x="41779" y="125696"/>
                    <a:pt x="42105" y="125684"/>
                    <a:pt x="42431" y="125684"/>
                  </a:cubicBezTo>
                  <a:close/>
                  <a:moveTo>
                    <a:pt x="136577" y="123110"/>
                  </a:moveTo>
                  <a:cubicBezTo>
                    <a:pt x="140268" y="123122"/>
                    <a:pt x="143959" y="123122"/>
                    <a:pt x="147638" y="123122"/>
                  </a:cubicBezTo>
                  <a:cubicBezTo>
                    <a:pt x="147765" y="123122"/>
                    <a:pt x="147892" y="123117"/>
                    <a:pt x="148019" y="123117"/>
                  </a:cubicBezTo>
                  <a:cubicBezTo>
                    <a:pt x="148082" y="123117"/>
                    <a:pt x="148146" y="123118"/>
                    <a:pt x="148209" y="123122"/>
                  </a:cubicBezTo>
                  <a:cubicBezTo>
                    <a:pt x="148471" y="123146"/>
                    <a:pt x="148531" y="123206"/>
                    <a:pt x="148554" y="123480"/>
                  </a:cubicBezTo>
                  <a:cubicBezTo>
                    <a:pt x="148566" y="123670"/>
                    <a:pt x="148554" y="123861"/>
                    <a:pt x="148554" y="124051"/>
                  </a:cubicBezTo>
                  <a:cubicBezTo>
                    <a:pt x="148554" y="126718"/>
                    <a:pt x="148554" y="129385"/>
                    <a:pt x="148566" y="132052"/>
                  </a:cubicBezTo>
                  <a:cubicBezTo>
                    <a:pt x="148566" y="132409"/>
                    <a:pt x="148543" y="132755"/>
                    <a:pt x="148662" y="133112"/>
                  </a:cubicBezTo>
                  <a:cubicBezTo>
                    <a:pt x="148721" y="133278"/>
                    <a:pt x="148697" y="133481"/>
                    <a:pt x="148697" y="133671"/>
                  </a:cubicBezTo>
                  <a:cubicBezTo>
                    <a:pt x="148697" y="134338"/>
                    <a:pt x="148697" y="135005"/>
                    <a:pt x="148709" y="135672"/>
                  </a:cubicBezTo>
                  <a:cubicBezTo>
                    <a:pt x="148709" y="136112"/>
                    <a:pt x="148662" y="136565"/>
                    <a:pt x="148816" y="137005"/>
                  </a:cubicBezTo>
                  <a:cubicBezTo>
                    <a:pt x="148864" y="137160"/>
                    <a:pt x="148840" y="137338"/>
                    <a:pt x="148840" y="137505"/>
                  </a:cubicBezTo>
                  <a:cubicBezTo>
                    <a:pt x="148840" y="138100"/>
                    <a:pt x="148840" y="138696"/>
                    <a:pt x="148840" y="139291"/>
                  </a:cubicBezTo>
                  <a:cubicBezTo>
                    <a:pt x="148852" y="139601"/>
                    <a:pt x="148828" y="139910"/>
                    <a:pt x="148935" y="140208"/>
                  </a:cubicBezTo>
                  <a:cubicBezTo>
                    <a:pt x="148995" y="140363"/>
                    <a:pt x="148983" y="140541"/>
                    <a:pt x="148983" y="140708"/>
                  </a:cubicBezTo>
                  <a:cubicBezTo>
                    <a:pt x="148983" y="142887"/>
                    <a:pt x="148983" y="145077"/>
                    <a:pt x="148983" y="147268"/>
                  </a:cubicBezTo>
                  <a:cubicBezTo>
                    <a:pt x="148983" y="147435"/>
                    <a:pt x="149019" y="147602"/>
                    <a:pt x="148864" y="147768"/>
                  </a:cubicBezTo>
                  <a:cubicBezTo>
                    <a:pt x="148447" y="147661"/>
                    <a:pt x="147995" y="147697"/>
                    <a:pt x="147554" y="147685"/>
                  </a:cubicBezTo>
                  <a:cubicBezTo>
                    <a:pt x="147512" y="147685"/>
                    <a:pt x="147469" y="147686"/>
                    <a:pt x="147426" y="147686"/>
                  </a:cubicBezTo>
                  <a:cubicBezTo>
                    <a:pt x="147275" y="147686"/>
                    <a:pt x="147122" y="147678"/>
                    <a:pt x="146983" y="147614"/>
                  </a:cubicBezTo>
                  <a:cubicBezTo>
                    <a:pt x="146825" y="147549"/>
                    <a:pt x="146661" y="147541"/>
                    <a:pt x="146495" y="147541"/>
                  </a:cubicBezTo>
                  <a:cubicBezTo>
                    <a:pt x="146447" y="147541"/>
                    <a:pt x="146399" y="147542"/>
                    <a:pt x="146352" y="147542"/>
                  </a:cubicBezTo>
                  <a:cubicBezTo>
                    <a:pt x="146269" y="147542"/>
                    <a:pt x="146187" y="147544"/>
                    <a:pt x="146104" y="147544"/>
                  </a:cubicBezTo>
                  <a:cubicBezTo>
                    <a:pt x="145878" y="147544"/>
                    <a:pt x="145653" y="147531"/>
                    <a:pt x="145435" y="147435"/>
                  </a:cubicBezTo>
                  <a:cubicBezTo>
                    <a:pt x="145391" y="147417"/>
                    <a:pt x="145335" y="147406"/>
                    <a:pt x="145285" y="147406"/>
                  </a:cubicBezTo>
                  <a:cubicBezTo>
                    <a:pt x="145266" y="147406"/>
                    <a:pt x="145249" y="147408"/>
                    <a:pt x="145233" y="147411"/>
                  </a:cubicBezTo>
                  <a:cubicBezTo>
                    <a:pt x="145135" y="147415"/>
                    <a:pt x="145037" y="147417"/>
                    <a:pt x="144939" y="147417"/>
                  </a:cubicBezTo>
                  <a:cubicBezTo>
                    <a:pt x="143944" y="147417"/>
                    <a:pt x="142956" y="147236"/>
                    <a:pt x="141961" y="147236"/>
                  </a:cubicBezTo>
                  <a:cubicBezTo>
                    <a:pt x="141841" y="147236"/>
                    <a:pt x="141721" y="147239"/>
                    <a:pt x="141601" y="147244"/>
                  </a:cubicBezTo>
                  <a:cubicBezTo>
                    <a:pt x="141404" y="147258"/>
                    <a:pt x="141205" y="147270"/>
                    <a:pt x="141005" y="147270"/>
                  </a:cubicBezTo>
                  <a:cubicBezTo>
                    <a:pt x="140687" y="147270"/>
                    <a:pt x="140368" y="147240"/>
                    <a:pt x="140053" y="147137"/>
                  </a:cubicBezTo>
                  <a:cubicBezTo>
                    <a:pt x="139986" y="147117"/>
                    <a:pt x="139915" y="147112"/>
                    <a:pt x="139842" y="147112"/>
                  </a:cubicBezTo>
                  <a:cubicBezTo>
                    <a:pt x="139773" y="147112"/>
                    <a:pt x="139703" y="147116"/>
                    <a:pt x="139634" y="147116"/>
                  </a:cubicBezTo>
                  <a:cubicBezTo>
                    <a:pt x="139607" y="147116"/>
                    <a:pt x="139580" y="147115"/>
                    <a:pt x="139553" y="147113"/>
                  </a:cubicBezTo>
                  <a:cubicBezTo>
                    <a:pt x="139413" y="147108"/>
                    <a:pt x="139272" y="147106"/>
                    <a:pt x="139131" y="147106"/>
                  </a:cubicBezTo>
                  <a:cubicBezTo>
                    <a:pt x="138824" y="147106"/>
                    <a:pt x="138517" y="147115"/>
                    <a:pt x="138210" y="147115"/>
                  </a:cubicBezTo>
                  <a:cubicBezTo>
                    <a:pt x="137731" y="147115"/>
                    <a:pt x="137254" y="147093"/>
                    <a:pt x="136779" y="146982"/>
                  </a:cubicBezTo>
                  <a:cubicBezTo>
                    <a:pt x="136697" y="146962"/>
                    <a:pt x="136610" y="146956"/>
                    <a:pt x="136522" y="146956"/>
                  </a:cubicBezTo>
                  <a:cubicBezTo>
                    <a:pt x="136378" y="146956"/>
                    <a:pt x="136228" y="146972"/>
                    <a:pt x="136081" y="146972"/>
                  </a:cubicBezTo>
                  <a:cubicBezTo>
                    <a:pt x="136055" y="146972"/>
                    <a:pt x="136030" y="146972"/>
                    <a:pt x="136005" y="146971"/>
                  </a:cubicBezTo>
                  <a:cubicBezTo>
                    <a:pt x="135938" y="146969"/>
                    <a:pt x="135871" y="146968"/>
                    <a:pt x="135804" y="146968"/>
                  </a:cubicBezTo>
                  <a:cubicBezTo>
                    <a:pt x="135733" y="146968"/>
                    <a:pt x="135661" y="146969"/>
                    <a:pt x="135590" y="146969"/>
                  </a:cubicBezTo>
                  <a:cubicBezTo>
                    <a:pt x="135277" y="146969"/>
                    <a:pt x="134966" y="146959"/>
                    <a:pt x="134660" y="146852"/>
                  </a:cubicBezTo>
                  <a:cubicBezTo>
                    <a:pt x="134582" y="146828"/>
                    <a:pt x="134499" y="146822"/>
                    <a:pt x="134414" y="146822"/>
                  </a:cubicBezTo>
                  <a:cubicBezTo>
                    <a:pt x="134329" y="146822"/>
                    <a:pt x="134243" y="146828"/>
                    <a:pt x="134160" y="146828"/>
                  </a:cubicBezTo>
                  <a:lnTo>
                    <a:pt x="132517" y="146828"/>
                  </a:lnTo>
                  <a:cubicBezTo>
                    <a:pt x="132219" y="146828"/>
                    <a:pt x="131910" y="146828"/>
                    <a:pt x="131600" y="146732"/>
                  </a:cubicBezTo>
                  <a:cubicBezTo>
                    <a:pt x="131464" y="146690"/>
                    <a:pt x="131310" y="146684"/>
                    <a:pt x="131154" y="146684"/>
                  </a:cubicBezTo>
                  <a:cubicBezTo>
                    <a:pt x="131092" y="146684"/>
                    <a:pt x="131030" y="146685"/>
                    <a:pt x="130969" y="146685"/>
                  </a:cubicBezTo>
                  <a:lnTo>
                    <a:pt x="127469" y="146685"/>
                  </a:lnTo>
                  <a:cubicBezTo>
                    <a:pt x="127195" y="146685"/>
                    <a:pt x="126909" y="146685"/>
                    <a:pt x="126623" y="146601"/>
                  </a:cubicBezTo>
                  <a:cubicBezTo>
                    <a:pt x="126456" y="146542"/>
                    <a:pt x="126254" y="146554"/>
                    <a:pt x="126064" y="146542"/>
                  </a:cubicBezTo>
                  <a:cubicBezTo>
                    <a:pt x="125746" y="146542"/>
                    <a:pt x="125429" y="146537"/>
                    <a:pt x="125111" y="146537"/>
                  </a:cubicBezTo>
                  <a:cubicBezTo>
                    <a:pt x="124952" y="146537"/>
                    <a:pt x="124794" y="146538"/>
                    <a:pt x="124635" y="146542"/>
                  </a:cubicBezTo>
                  <a:cubicBezTo>
                    <a:pt x="124601" y="146544"/>
                    <a:pt x="124568" y="146545"/>
                    <a:pt x="124535" y="146545"/>
                  </a:cubicBezTo>
                  <a:cubicBezTo>
                    <a:pt x="124229" y="146545"/>
                    <a:pt x="123949" y="146452"/>
                    <a:pt x="123659" y="146387"/>
                  </a:cubicBezTo>
                  <a:cubicBezTo>
                    <a:pt x="123492" y="146351"/>
                    <a:pt x="123432" y="146232"/>
                    <a:pt x="123420" y="146078"/>
                  </a:cubicBezTo>
                  <a:cubicBezTo>
                    <a:pt x="123420" y="145887"/>
                    <a:pt x="123420" y="145697"/>
                    <a:pt x="123420" y="145506"/>
                  </a:cubicBezTo>
                  <a:cubicBezTo>
                    <a:pt x="123420" y="141315"/>
                    <a:pt x="123420" y="137136"/>
                    <a:pt x="123420" y="132945"/>
                  </a:cubicBezTo>
                  <a:cubicBezTo>
                    <a:pt x="123420" y="132564"/>
                    <a:pt x="123397" y="132195"/>
                    <a:pt x="123528" y="131814"/>
                  </a:cubicBezTo>
                  <a:cubicBezTo>
                    <a:pt x="123587" y="131647"/>
                    <a:pt x="123563" y="131445"/>
                    <a:pt x="123563" y="131254"/>
                  </a:cubicBezTo>
                  <a:cubicBezTo>
                    <a:pt x="123563" y="130516"/>
                    <a:pt x="123563" y="129778"/>
                    <a:pt x="123563" y="129040"/>
                  </a:cubicBezTo>
                  <a:cubicBezTo>
                    <a:pt x="123563" y="128683"/>
                    <a:pt x="123539" y="128325"/>
                    <a:pt x="123670" y="127980"/>
                  </a:cubicBezTo>
                  <a:cubicBezTo>
                    <a:pt x="123730" y="127813"/>
                    <a:pt x="123706" y="127599"/>
                    <a:pt x="123706" y="127409"/>
                  </a:cubicBezTo>
                  <a:cubicBezTo>
                    <a:pt x="123706" y="126278"/>
                    <a:pt x="123706" y="125135"/>
                    <a:pt x="123706" y="123992"/>
                  </a:cubicBezTo>
                  <a:cubicBezTo>
                    <a:pt x="123706" y="123825"/>
                    <a:pt x="123706" y="123658"/>
                    <a:pt x="123706" y="123491"/>
                  </a:cubicBezTo>
                  <a:cubicBezTo>
                    <a:pt x="123730" y="123206"/>
                    <a:pt x="123789" y="123146"/>
                    <a:pt x="124051" y="123122"/>
                  </a:cubicBezTo>
                  <a:lnTo>
                    <a:pt x="130826" y="123122"/>
                  </a:lnTo>
                  <a:cubicBezTo>
                    <a:pt x="131092" y="123159"/>
                    <a:pt x="131358" y="123181"/>
                    <a:pt x="131623" y="123181"/>
                  </a:cubicBezTo>
                  <a:cubicBezTo>
                    <a:pt x="131870" y="123181"/>
                    <a:pt x="132116" y="123162"/>
                    <a:pt x="132362" y="123122"/>
                  </a:cubicBezTo>
                  <a:cubicBezTo>
                    <a:pt x="132405" y="123117"/>
                    <a:pt x="132448" y="123115"/>
                    <a:pt x="132491" y="123115"/>
                  </a:cubicBezTo>
                  <a:cubicBezTo>
                    <a:pt x="132638" y="123115"/>
                    <a:pt x="132786" y="123142"/>
                    <a:pt x="132933" y="123170"/>
                  </a:cubicBezTo>
                  <a:cubicBezTo>
                    <a:pt x="133189" y="123236"/>
                    <a:pt x="133445" y="123268"/>
                    <a:pt x="133703" y="123268"/>
                  </a:cubicBezTo>
                  <a:cubicBezTo>
                    <a:pt x="133960" y="123268"/>
                    <a:pt x="134219" y="123236"/>
                    <a:pt x="134481" y="123170"/>
                  </a:cubicBezTo>
                  <a:cubicBezTo>
                    <a:pt x="134561" y="123152"/>
                    <a:pt x="134654" y="123121"/>
                    <a:pt x="134740" y="123121"/>
                  </a:cubicBezTo>
                  <a:cubicBezTo>
                    <a:pt x="134770" y="123121"/>
                    <a:pt x="134799" y="123125"/>
                    <a:pt x="134827" y="123134"/>
                  </a:cubicBezTo>
                  <a:cubicBezTo>
                    <a:pt x="135004" y="123185"/>
                    <a:pt x="135182" y="123203"/>
                    <a:pt x="135359" y="123203"/>
                  </a:cubicBezTo>
                  <a:cubicBezTo>
                    <a:pt x="135765" y="123203"/>
                    <a:pt x="136171" y="123110"/>
                    <a:pt x="136577" y="123110"/>
                  </a:cubicBezTo>
                  <a:close/>
                  <a:moveTo>
                    <a:pt x="149590" y="123105"/>
                  </a:moveTo>
                  <a:cubicBezTo>
                    <a:pt x="149701" y="123105"/>
                    <a:pt x="149813" y="123110"/>
                    <a:pt x="149924" y="123110"/>
                  </a:cubicBezTo>
                  <a:lnTo>
                    <a:pt x="156067" y="123110"/>
                  </a:lnTo>
                  <a:cubicBezTo>
                    <a:pt x="156124" y="123110"/>
                    <a:pt x="156181" y="123110"/>
                    <a:pt x="156238" y="123110"/>
                  </a:cubicBezTo>
                  <a:cubicBezTo>
                    <a:pt x="156463" y="123110"/>
                    <a:pt x="156684" y="123118"/>
                    <a:pt x="156913" y="123194"/>
                  </a:cubicBezTo>
                  <a:cubicBezTo>
                    <a:pt x="157032" y="123236"/>
                    <a:pt x="157169" y="123242"/>
                    <a:pt x="157307" y="123242"/>
                  </a:cubicBezTo>
                  <a:cubicBezTo>
                    <a:pt x="157362" y="123242"/>
                    <a:pt x="157418" y="123241"/>
                    <a:pt x="157472" y="123241"/>
                  </a:cubicBezTo>
                  <a:cubicBezTo>
                    <a:pt x="157829" y="123247"/>
                    <a:pt x="158187" y="123247"/>
                    <a:pt x="158544" y="123247"/>
                  </a:cubicBezTo>
                  <a:cubicBezTo>
                    <a:pt x="158901" y="123247"/>
                    <a:pt x="159258" y="123247"/>
                    <a:pt x="159615" y="123253"/>
                  </a:cubicBezTo>
                  <a:cubicBezTo>
                    <a:pt x="159774" y="123253"/>
                    <a:pt x="159933" y="123249"/>
                    <a:pt x="160091" y="123249"/>
                  </a:cubicBezTo>
                  <a:cubicBezTo>
                    <a:pt x="160408" y="123249"/>
                    <a:pt x="160723" y="123265"/>
                    <a:pt x="161032" y="123361"/>
                  </a:cubicBezTo>
                  <a:cubicBezTo>
                    <a:pt x="161113" y="123388"/>
                    <a:pt x="161200" y="123395"/>
                    <a:pt x="161287" y="123395"/>
                  </a:cubicBezTo>
                  <a:cubicBezTo>
                    <a:pt x="161392" y="123395"/>
                    <a:pt x="161500" y="123384"/>
                    <a:pt x="161604" y="123384"/>
                  </a:cubicBezTo>
                  <a:cubicBezTo>
                    <a:pt x="163152" y="123384"/>
                    <a:pt x="164699" y="123384"/>
                    <a:pt x="166247" y="123396"/>
                  </a:cubicBezTo>
                  <a:cubicBezTo>
                    <a:pt x="166306" y="123396"/>
                    <a:pt x="166364" y="123396"/>
                    <a:pt x="166424" y="123396"/>
                  </a:cubicBezTo>
                  <a:cubicBezTo>
                    <a:pt x="166690" y="123396"/>
                    <a:pt x="166963" y="123404"/>
                    <a:pt x="167235" y="123491"/>
                  </a:cubicBezTo>
                  <a:cubicBezTo>
                    <a:pt x="167341" y="123525"/>
                    <a:pt x="167458" y="123532"/>
                    <a:pt x="167578" y="123532"/>
                  </a:cubicBezTo>
                  <a:cubicBezTo>
                    <a:pt x="167674" y="123532"/>
                    <a:pt x="167771" y="123527"/>
                    <a:pt x="167866" y="123527"/>
                  </a:cubicBezTo>
                  <a:cubicBezTo>
                    <a:pt x="169152" y="123527"/>
                    <a:pt x="170438" y="123527"/>
                    <a:pt x="171724" y="123539"/>
                  </a:cubicBezTo>
                  <a:cubicBezTo>
                    <a:pt x="171915" y="123539"/>
                    <a:pt x="172105" y="123539"/>
                    <a:pt x="172296" y="123551"/>
                  </a:cubicBezTo>
                  <a:cubicBezTo>
                    <a:pt x="172427" y="123563"/>
                    <a:pt x="172510" y="123658"/>
                    <a:pt x="172522" y="123789"/>
                  </a:cubicBezTo>
                  <a:cubicBezTo>
                    <a:pt x="172534" y="123956"/>
                    <a:pt x="172534" y="124123"/>
                    <a:pt x="172534" y="124289"/>
                  </a:cubicBezTo>
                  <a:lnTo>
                    <a:pt x="172534" y="135136"/>
                  </a:lnTo>
                  <a:cubicBezTo>
                    <a:pt x="172534" y="135279"/>
                    <a:pt x="172557" y="135433"/>
                    <a:pt x="172522" y="135564"/>
                  </a:cubicBezTo>
                  <a:cubicBezTo>
                    <a:pt x="172331" y="136148"/>
                    <a:pt x="172403" y="136743"/>
                    <a:pt x="172403" y="137338"/>
                  </a:cubicBezTo>
                  <a:cubicBezTo>
                    <a:pt x="172391" y="140886"/>
                    <a:pt x="172403" y="144423"/>
                    <a:pt x="172403" y="147971"/>
                  </a:cubicBezTo>
                  <a:cubicBezTo>
                    <a:pt x="172403" y="148805"/>
                    <a:pt x="172437" y="148816"/>
                    <a:pt x="171660" y="148816"/>
                  </a:cubicBezTo>
                  <a:cubicBezTo>
                    <a:pt x="171638" y="148816"/>
                    <a:pt x="171616" y="148816"/>
                    <a:pt x="171593" y="148816"/>
                  </a:cubicBezTo>
                  <a:cubicBezTo>
                    <a:pt x="171474" y="148813"/>
                    <a:pt x="171356" y="148812"/>
                    <a:pt x="171237" y="148812"/>
                  </a:cubicBezTo>
                  <a:cubicBezTo>
                    <a:pt x="171025" y="148812"/>
                    <a:pt x="170814" y="148815"/>
                    <a:pt x="170602" y="148815"/>
                  </a:cubicBezTo>
                  <a:cubicBezTo>
                    <a:pt x="170408" y="148815"/>
                    <a:pt x="170215" y="148813"/>
                    <a:pt x="170021" y="148804"/>
                  </a:cubicBezTo>
                  <a:cubicBezTo>
                    <a:pt x="169691" y="148794"/>
                    <a:pt x="164997" y="148618"/>
                    <a:pt x="163051" y="148618"/>
                  </a:cubicBezTo>
                  <a:cubicBezTo>
                    <a:pt x="162783" y="148618"/>
                    <a:pt x="162567" y="148622"/>
                    <a:pt x="162422" y="148629"/>
                  </a:cubicBezTo>
                  <a:lnTo>
                    <a:pt x="162422" y="148629"/>
                  </a:lnTo>
                  <a:cubicBezTo>
                    <a:pt x="162329" y="148620"/>
                    <a:pt x="162238" y="148614"/>
                    <a:pt x="162151" y="148602"/>
                  </a:cubicBezTo>
                  <a:cubicBezTo>
                    <a:pt x="161606" y="148532"/>
                    <a:pt x="154551" y="148089"/>
                    <a:pt x="153670" y="148089"/>
                  </a:cubicBezTo>
                  <a:cubicBezTo>
                    <a:pt x="153647" y="148089"/>
                    <a:pt x="153629" y="148089"/>
                    <a:pt x="153615" y="148090"/>
                  </a:cubicBezTo>
                  <a:cubicBezTo>
                    <a:pt x="153565" y="148092"/>
                    <a:pt x="153516" y="148094"/>
                    <a:pt x="153467" y="148094"/>
                  </a:cubicBezTo>
                  <a:cubicBezTo>
                    <a:pt x="153278" y="148094"/>
                    <a:pt x="153092" y="148073"/>
                    <a:pt x="152912" y="148006"/>
                  </a:cubicBezTo>
                  <a:cubicBezTo>
                    <a:pt x="152761" y="147954"/>
                    <a:pt x="152602" y="147937"/>
                    <a:pt x="152442" y="147937"/>
                  </a:cubicBezTo>
                  <a:cubicBezTo>
                    <a:pt x="152313" y="147937"/>
                    <a:pt x="152183" y="147948"/>
                    <a:pt x="152055" y="147959"/>
                  </a:cubicBezTo>
                  <a:cubicBezTo>
                    <a:pt x="151949" y="147968"/>
                    <a:pt x="151844" y="147971"/>
                    <a:pt x="151739" y="147971"/>
                  </a:cubicBezTo>
                  <a:cubicBezTo>
                    <a:pt x="151133" y="147971"/>
                    <a:pt x="150534" y="147843"/>
                    <a:pt x="149936" y="147792"/>
                  </a:cubicBezTo>
                  <a:cubicBezTo>
                    <a:pt x="149805" y="147792"/>
                    <a:pt x="149709" y="147709"/>
                    <a:pt x="149697" y="147566"/>
                  </a:cubicBezTo>
                  <a:cubicBezTo>
                    <a:pt x="149686" y="147387"/>
                    <a:pt x="149686" y="147197"/>
                    <a:pt x="149686" y="147006"/>
                  </a:cubicBezTo>
                  <a:cubicBezTo>
                    <a:pt x="149686" y="145197"/>
                    <a:pt x="149686" y="143387"/>
                    <a:pt x="149686" y="141577"/>
                  </a:cubicBezTo>
                  <a:cubicBezTo>
                    <a:pt x="149686" y="141291"/>
                    <a:pt x="149686" y="141006"/>
                    <a:pt x="149590" y="140732"/>
                  </a:cubicBezTo>
                  <a:cubicBezTo>
                    <a:pt x="149531" y="140553"/>
                    <a:pt x="149543" y="140351"/>
                    <a:pt x="149543" y="140160"/>
                  </a:cubicBezTo>
                  <a:cubicBezTo>
                    <a:pt x="149543" y="139541"/>
                    <a:pt x="149543" y="138922"/>
                    <a:pt x="149543" y="138303"/>
                  </a:cubicBezTo>
                  <a:cubicBezTo>
                    <a:pt x="149531" y="137958"/>
                    <a:pt x="149555" y="137600"/>
                    <a:pt x="149436" y="137255"/>
                  </a:cubicBezTo>
                  <a:cubicBezTo>
                    <a:pt x="149376" y="137100"/>
                    <a:pt x="149400" y="136922"/>
                    <a:pt x="149400" y="136755"/>
                  </a:cubicBezTo>
                  <a:cubicBezTo>
                    <a:pt x="149400" y="136279"/>
                    <a:pt x="149400" y="135803"/>
                    <a:pt x="149400" y="135326"/>
                  </a:cubicBezTo>
                  <a:cubicBezTo>
                    <a:pt x="149400" y="135183"/>
                    <a:pt x="149424" y="135041"/>
                    <a:pt x="149388" y="134898"/>
                  </a:cubicBezTo>
                  <a:cubicBezTo>
                    <a:pt x="149126" y="133576"/>
                    <a:pt x="149316" y="132243"/>
                    <a:pt x="149257" y="130921"/>
                  </a:cubicBezTo>
                  <a:cubicBezTo>
                    <a:pt x="149233" y="130492"/>
                    <a:pt x="149281" y="130064"/>
                    <a:pt x="149138" y="129647"/>
                  </a:cubicBezTo>
                  <a:cubicBezTo>
                    <a:pt x="149090" y="129492"/>
                    <a:pt x="149114" y="129314"/>
                    <a:pt x="149114" y="129147"/>
                  </a:cubicBezTo>
                  <a:lnTo>
                    <a:pt x="149114" y="123789"/>
                  </a:lnTo>
                  <a:cubicBezTo>
                    <a:pt x="149114" y="123670"/>
                    <a:pt x="149114" y="123551"/>
                    <a:pt x="149126" y="123432"/>
                  </a:cubicBezTo>
                  <a:cubicBezTo>
                    <a:pt x="149138" y="123206"/>
                    <a:pt x="149209" y="123134"/>
                    <a:pt x="149424" y="123110"/>
                  </a:cubicBezTo>
                  <a:cubicBezTo>
                    <a:pt x="149479" y="123107"/>
                    <a:pt x="149535" y="123105"/>
                    <a:pt x="149590" y="123105"/>
                  </a:cubicBezTo>
                  <a:close/>
                  <a:moveTo>
                    <a:pt x="181933" y="123521"/>
                  </a:moveTo>
                  <a:cubicBezTo>
                    <a:pt x="182136" y="123521"/>
                    <a:pt x="182339" y="123547"/>
                    <a:pt x="182535" y="123611"/>
                  </a:cubicBezTo>
                  <a:cubicBezTo>
                    <a:pt x="182662" y="123655"/>
                    <a:pt x="182787" y="123679"/>
                    <a:pt x="182909" y="123679"/>
                  </a:cubicBezTo>
                  <a:cubicBezTo>
                    <a:pt x="183015" y="123679"/>
                    <a:pt x="183120" y="123661"/>
                    <a:pt x="183225" y="123622"/>
                  </a:cubicBezTo>
                  <a:cubicBezTo>
                    <a:pt x="183400" y="123559"/>
                    <a:pt x="183575" y="123548"/>
                    <a:pt x="183749" y="123548"/>
                  </a:cubicBezTo>
                  <a:cubicBezTo>
                    <a:pt x="183837" y="123548"/>
                    <a:pt x="183924" y="123551"/>
                    <a:pt x="184011" y="123551"/>
                  </a:cubicBezTo>
                  <a:lnTo>
                    <a:pt x="195572" y="123551"/>
                  </a:lnTo>
                  <a:cubicBezTo>
                    <a:pt x="195638" y="123551"/>
                    <a:pt x="195699" y="123551"/>
                    <a:pt x="195754" y="123551"/>
                  </a:cubicBezTo>
                  <a:cubicBezTo>
                    <a:pt x="196414" y="123551"/>
                    <a:pt x="196394" y="123581"/>
                    <a:pt x="196394" y="124361"/>
                  </a:cubicBezTo>
                  <a:cubicBezTo>
                    <a:pt x="196394" y="125123"/>
                    <a:pt x="196394" y="125885"/>
                    <a:pt x="196394" y="126635"/>
                  </a:cubicBezTo>
                  <a:cubicBezTo>
                    <a:pt x="196382" y="127159"/>
                    <a:pt x="196441" y="127682"/>
                    <a:pt x="196275" y="128194"/>
                  </a:cubicBezTo>
                  <a:cubicBezTo>
                    <a:pt x="196227" y="128349"/>
                    <a:pt x="196251" y="128528"/>
                    <a:pt x="196251" y="128695"/>
                  </a:cubicBezTo>
                  <a:cubicBezTo>
                    <a:pt x="196251" y="129290"/>
                    <a:pt x="196251" y="129885"/>
                    <a:pt x="196251" y="130480"/>
                  </a:cubicBezTo>
                  <a:cubicBezTo>
                    <a:pt x="196239" y="130945"/>
                    <a:pt x="196287" y="131421"/>
                    <a:pt x="196132" y="131885"/>
                  </a:cubicBezTo>
                  <a:cubicBezTo>
                    <a:pt x="196072" y="132064"/>
                    <a:pt x="196108" y="132266"/>
                    <a:pt x="196108" y="132457"/>
                  </a:cubicBezTo>
                  <a:cubicBezTo>
                    <a:pt x="196108" y="133743"/>
                    <a:pt x="196108" y="135029"/>
                    <a:pt x="196108" y="136315"/>
                  </a:cubicBezTo>
                  <a:cubicBezTo>
                    <a:pt x="196108" y="136731"/>
                    <a:pt x="196132" y="137160"/>
                    <a:pt x="196001" y="137577"/>
                  </a:cubicBezTo>
                  <a:cubicBezTo>
                    <a:pt x="195941" y="137755"/>
                    <a:pt x="195965" y="137958"/>
                    <a:pt x="195965" y="138148"/>
                  </a:cubicBezTo>
                  <a:cubicBezTo>
                    <a:pt x="195965" y="139101"/>
                    <a:pt x="195965" y="140053"/>
                    <a:pt x="195965" y="141006"/>
                  </a:cubicBezTo>
                  <a:cubicBezTo>
                    <a:pt x="195965" y="141387"/>
                    <a:pt x="195977" y="141756"/>
                    <a:pt x="195858" y="142137"/>
                  </a:cubicBezTo>
                  <a:cubicBezTo>
                    <a:pt x="195798" y="142327"/>
                    <a:pt x="195822" y="142553"/>
                    <a:pt x="195822" y="142768"/>
                  </a:cubicBezTo>
                  <a:cubicBezTo>
                    <a:pt x="195822" y="144601"/>
                    <a:pt x="195822" y="146435"/>
                    <a:pt x="195822" y="148268"/>
                  </a:cubicBezTo>
                  <a:cubicBezTo>
                    <a:pt x="195822" y="148435"/>
                    <a:pt x="195834" y="148602"/>
                    <a:pt x="195822" y="148768"/>
                  </a:cubicBezTo>
                  <a:cubicBezTo>
                    <a:pt x="195810" y="149209"/>
                    <a:pt x="195775" y="149233"/>
                    <a:pt x="195322" y="149257"/>
                  </a:cubicBezTo>
                  <a:lnTo>
                    <a:pt x="194894" y="149257"/>
                  </a:lnTo>
                  <a:cubicBezTo>
                    <a:pt x="192703" y="149257"/>
                    <a:pt x="190512" y="149257"/>
                    <a:pt x="188321" y="149245"/>
                  </a:cubicBezTo>
                  <a:cubicBezTo>
                    <a:pt x="188223" y="149245"/>
                    <a:pt x="188123" y="149247"/>
                    <a:pt x="188023" y="149247"/>
                  </a:cubicBezTo>
                  <a:cubicBezTo>
                    <a:pt x="187772" y="149247"/>
                    <a:pt x="187517" y="149234"/>
                    <a:pt x="187262" y="149149"/>
                  </a:cubicBezTo>
                  <a:cubicBezTo>
                    <a:pt x="187155" y="149114"/>
                    <a:pt x="187038" y="149105"/>
                    <a:pt x="186919" y="149105"/>
                  </a:cubicBezTo>
                  <a:cubicBezTo>
                    <a:pt x="186800" y="149105"/>
                    <a:pt x="186678" y="149114"/>
                    <a:pt x="186559" y="149114"/>
                  </a:cubicBezTo>
                  <a:cubicBezTo>
                    <a:pt x="186465" y="149110"/>
                    <a:pt x="186371" y="149109"/>
                    <a:pt x="186276" y="149109"/>
                  </a:cubicBezTo>
                  <a:cubicBezTo>
                    <a:pt x="186117" y="149109"/>
                    <a:pt x="185957" y="149112"/>
                    <a:pt x="185798" y="149112"/>
                  </a:cubicBezTo>
                  <a:cubicBezTo>
                    <a:pt x="185434" y="149112"/>
                    <a:pt x="185072" y="149095"/>
                    <a:pt x="184714" y="148983"/>
                  </a:cubicBezTo>
                  <a:cubicBezTo>
                    <a:pt x="184666" y="148964"/>
                    <a:pt x="184613" y="148958"/>
                    <a:pt x="184557" y="148958"/>
                  </a:cubicBezTo>
                  <a:cubicBezTo>
                    <a:pt x="184473" y="148958"/>
                    <a:pt x="184383" y="148971"/>
                    <a:pt x="184297" y="148971"/>
                  </a:cubicBezTo>
                  <a:cubicBezTo>
                    <a:pt x="183773" y="148947"/>
                    <a:pt x="183249" y="149007"/>
                    <a:pt x="182737" y="148852"/>
                  </a:cubicBezTo>
                  <a:cubicBezTo>
                    <a:pt x="182651" y="148821"/>
                    <a:pt x="182559" y="148812"/>
                    <a:pt x="182467" y="148812"/>
                  </a:cubicBezTo>
                  <a:cubicBezTo>
                    <a:pt x="182343" y="148812"/>
                    <a:pt x="182217" y="148828"/>
                    <a:pt x="182094" y="148828"/>
                  </a:cubicBezTo>
                  <a:lnTo>
                    <a:pt x="173319" y="148828"/>
                  </a:lnTo>
                  <a:cubicBezTo>
                    <a:pt x="172879" y="148804"/>
                    <a:pt x="172843" y="148780"/>
                    <a:pt x="172831" y="148316"/>
                  </a:cubicBezTo>
                  <a:cubicBezTo>
                    <a:pt x="172831" y="148149"/>
                    <a:pt x="172831" y="147983"/>
                    <a:pt x="172831" y="147816"/>
                  </a:cubicBezTo>
                  <a:lnTo>
                    <a:pt x="172831" y="140827"/>
                  </a:lnTo>
                  <a:lnTo>
                    <a:pt x="172831" y="133826"/>
                  </a:lnTo>
                  <a:cubicBezTo>
                    <a:pt x="172831" y="133505"/>
                    <a:pt x="172808" y="133171"/>
                    <a:pt x="172927" y="132850"/>
                  </a:cubicBezTo>
                  <a:cubicBezTo>
                    <a:pt x="172986" y="132695"/>
                    <a:pt x="172998" y="132505"/>
                    <a:pt x="172962" y="132350"/>
                  </a:cubicBezTo>
                  <a:cubicBezTo>
                    <a:pt x="172819" y="131790"/>
                    <a:pt x="172927" y="131231"/>
                    <a:pt x="172962" y="130671"/>
                  </a:cubicBezTo>
                  <a:cubicBezTo>
                    <a:pt x="172986" y="130254"/>
                    <a:pt x="172998" y="129826"/>
                    <a:pt x="172867" y="129397"/>
                  </a:cubicBezTo>
                  <a:cubicBezTo>
                    <a:pt x="172772" y="129111"/>
                    <a:pt x="172784" y="128778"/>
                    <a:pt x="172879" y="128480"/>
                  </a:cubicBezTo>
                  <a:cubicBezTo>
                    <a:pt x="172962" y="128206"/>
                    <a:pt x="172962" y="127921"/>
                    <a:pt x="172962" y="127635"/>
                  </a:cubicBezTo>
                  <a:cubicBezTo>
                    <a:pt x="172962" y="126849"/>
                    <a:pt x="172974" y="126063"/>
                    <a:pt x="172962" y="125289"/>
                  </a:cubicBezTo>
                  <a:cubicBezTo>
                    <a:pt x="172962" y="125027"/>
                    <a:pt x="172998" y="124765"/>
                    <a:pt x="172879" y="124515"/>
                  </a:cubicBezTo>
                  <a:cubicBezTo>
                    <a:pt x="172808" y="124349"/>
                    <a:pt x="172867" y="124182"/>
                    <a:pt x="172927" y="124027"/>
                  </a:cubicBezTo>
                  <a:cubicBezTo>
                    <a:pt x="173046" y="123718"/>
                    <a:pt x="173058" y="123694"/>
                    <a:pt x="173391" y="123682"/>
                  </a:cubicBezTo>
                  <a:cubicBezTo>
                    <a:pt x="174224" y="123682"/>
                    <a:pt x="175063" y="123687"/>
                    <a:pt x="175904" y="123687"/>
                  </a:cubicBezTo>
                  <a:cubicBezTo>
                    <a:pt x="176324" y="123687"/>
                    <a:pt x="176745" y="123686"/>
                    <a:pt x="177165" y="123682"/>
                  </a:cubicBezTo>
                  <a:cubicBezTo>
                    <a:pt x="177200" y="123681"/>
                    <a:pt x="177234" y="123681"/>
                    <a:pt x="177268" y="123681"/>
                  </a:cubicBezTo>
                  <a:cubicBezTo>
                    <a:pt x="177544" y="123681"/>
                    <a:pt x="177819" y="123700"/>
                    <a:pt x="178092" y="123700"/>
                  </a:cubicBezTo>
                  <a:cubicBezTo>
                    <a:pt x="178400" y="123700"/>
                    <a:pt x="178707" y="123676"/>
                    <a:pt x="179011" y="123575"/>
                  </a:cubicBezTo>
                  <a:cubicBezTo>
                    <a:pt x="179043" y="123561"/>
                    <a:pt x="179080" y="123556"/>
                    <a:pt x="179117" y="123556"/>
                  </a:cubicBezTo>
                  <a:cubicBezTo>
                    <a:pt x="179174" y="123556"/>
                    <a:pt x="179234" y="123568"/>
                    <a:pt x="179285" y="123575"/>
                  </a:cubicBezTo>
                  <a:cubicBezTo>
                    <a:pt x="179635" y="123657"/>
                    <a:pt x="179980" y="123695"/>
                    <a:pt x="180325" y="123695"/>
                  </a:cubicBezTo>
                  <a:cubicBezTo>
                    <a:pt x="180682" y="123695"/>
                    <a:pt x="181040" y="123654"/>
                    <a:pt x="181404" y="123575"/>
                  </a:cubicBezTo>
                  <a:cubicBezTo>
                    <a:pt x="181577" y="123541"/>
                    <a:pt x="181755" y="123521"/>
                    <a:pt x="181933" y="123521"/>
                  </a:cubicBezTo>
                  <a:close/>
                  <a:moveTo>
                    <a:pt x="203728" y="123539"/>
                  </a:moveTo>
                  <a:cubicBezTo>
                    <a:pt x="203919" y="123539"/>
                    <a:pt x="204109" y="123546"/>
                    <a:pt x="204300" y="123622"/>
                  </a:cubicBezTo>
                  <a:cubicBezTo>
                    <a:pt x="204368" y="123652"/>
                    <a:pt x="204445" y="123673"/>
                    <a:pt x="204523" y="123673"/>
                  </a:cubicBezTo>
                  <a:cubicBezTo>
                    <a:pt x="204540" y="123673"/>
                    <a:pt x="204557" y="123672"/>
                    <a:pt x="204573" y="123670"/>
                  </a:cubicBezTo>
                  <a:cubicBezTo>
                    <a:pt x="204692" y="123661"/>
                    <a:pt x="204809" y="123658"/>
                    <a:pt x="204927" y="123658"/>
                  </a:cubicBezTo>
                  <a:cubicBezTo>
                    <a:pt x="205718" y="123658"/>
                    <a:pt x="206497" y="123828"/>
                    <a:pt x="207290" y="123828"/>
                  </a:cubicBezTo>
                  <a:cubicBezTo>
                    <a:pt x="207353" y="123828"/>
                    <a:pt x="207416" y="123827"/>
                    <a:pt x="207479" y="123825"/>
                  </a:cubicBezTo>
                  <a:cubicBezTo>
                    <a:pt x="207538" y="123825"/>
                    <a:pt x="207598" y="123825"/>
                    <a:pt x="207657" y="123825"/>
                  </a:cubicBezTo>
                  <a:cubicBezTo>
                    <a:pt x="207954" y="123825"/>
                    <a:pt x="208250" y="123833"/>
                    <a:pt x="208538" y="123932"/>
                  </a:cubicBezTo>
                  <a:cubicBezTo>
                    <a:pt x="208637" y="123965"/>
                    <a:pt x="208744" y="123972"/>
                    <a:pt x="208852" y="123972"/>
                  </a:cubicBezTo>
                  <a:cubicBezTo>
                    <a:pt x="208938" y="123972"/>
                    <a:pt x="209025" y="123968"/>
                    <a:pt x="209110" y="123968"/>
                  </a:cubicBezTo>
                  <a:lnTo>
                    <a:pt x="211110" y="123968"/>
                  </a:lnTo>
                  <a:cubicBezTo>
                    <a:pt x="211550" y="123980"/>
                    <a:pt x="212003" y="123944"/>
                    <a:pt x="212443" y="124087"/>
                  </a:cubicBezTo>
                  <a:cubicBezTo>
                    <a:pt x="212525" y="124114"/>
                    <a:pt x="212611" y="124121"/>
                    <a:pt x="212698" y="124121"/>
                  </a:cubicBezTo>
                  <a:cubicBezTo>
                    <a:pt x="212804" y="124121"/>
                    <a:pt x="212911" y="124111"/>
                    <a:pt x="213015" y="124111"/>
                  </a:cubicBezTo>
                  <a:lnTo>
                    <a:pt x="217373" y="124111"/>
                  </a:lnTo>
                  <a:cubicBezTo>
                    <a:pt x="217563" y="124111"/>
                    <a:pt x="217754" y="124111"/>
                    <a:pt x="217944" y="124123"/>
                  </a:cubicBezTo>
                  <a:cubicBezTo>
                    <a:pt x="218147" y="124134"/>
                    <a:pt x="218230" y="124218"/>
                    <a:pt x="218242" y="124444"/>
                  </a:cubicBezTo>
                  <a:cubicBezTo>
                    <a:pt x="218254" y="124658"/>
                    <a:pt x="218254" y="124873"/>
                    <a:pt x="218254" y="125087"/>
                  </a:cubicBezTo>
                  <a:cubicBezTo>
                    <a:pt x="218254" y="129790"/>
                    <a:pt x="218254" y="134505"/>
                    <a:pt x="218254" y="139220"/>
                  </a:cubicBezTo>
                  <a:cubicBezTo>
                    <a:pt x="218254" y="139624"/>
                    <a:pt x="218230" y="140017"/>
                    <a:pt x="218361" y="140422"/>
                  </a:cubicBezTo>
                  <a:cubicBezTo>
                    <a:pt x="218420" y="140589"/>
                    <a:pt x="218397" y="140791"/>
                    <a:pt x="218397" y="140982"/>
                  </a:cubicBezTo>
                  <a:cubicBezTo>
                    <a:pt x="218397" y="141720"/>
                    <a:pt x="218385" y="142458"/>
                    <a:pt x="218397" y="143196"/>
                  </a:cubicBezTo>
                  <a:cubicBezTo>
                    <a:pt x="218397" y="143720"/>
                    <a:pt x="218337" y="144244"/>
                    <a:pt x="218516" y="144756"/>
                  </a:cubicBezTo>
                  <a:cubicBezTo>
                    <a:pt x="218551" y="144863"/>
                    <a:pt x="218528" y="144994"/>
                    <a:pt x="218528" y="145113"/>
                  </a:cubicBezTo>
                  <a:cubicBezTo>
                    <a:pt x="218539" y="146328"/>
                    <a:pt x="218539" y="147530"/>
                    <a:pt x="218539" y="148745"/>
                  </a:cubicBezTo>
                  <a:cubicBezTo>
                    <a:pt x="218539" y="148864"/>
                    <a:pt x="218539" y="148983"/>
                    <a:pt x="218528" y="149102"/>
                  </a:cubicBezTo>
                  <a:cubicBezTo>
                    <a:pt x="218516" y="149268"/>
                    <a:pt x="218420" y="149376"/>
                    <a:pt x="218254" y="149376"/>
                  </a:cubicBezTo>
                  <a:cubicBezTo>
                    <a:pt x="218039" y="149388"/>
                    <a:pt x="217825" y="149388"/>
                    <a:pt x="217611" y="149388"/>
                  </a:cubicBezTo>
                  <a:cubicBezTo>
                    <a:pt x="216742" y="149392"/>
                    <a:pt x="215871" y="149393"/>
                    <a:pt x="215000" y="149393"/>
                  </a:cubicBezTo>
                  <a:cubicBezTo>
                    <a:pt x="213257" y="149393"/>
                    <a:pt x="211511" y="149388"/>
                    <a:pt x="209765" y="149388"/>
                  </a:cubicBezTo>
                  <a:lnTo>
                    <a:pt x="201835" y="149388"/>
                  </a:lnTo>
                  <a:cubicBezTo>
                    <a:pt x="201774" y="149388"/>
                    <a:pt x="201714" y="149388"/>
                    <a:pt x="201654" y="149388"/>
                  </a:cubicBezTo>
                  <a:cubicBezTo>
                    <a:pt x="201384" y="149388"/>
                    <a:pt x="201119" y="149380"/>
                    <a:pt x="200847" y="149292"/>
                  </a:cubicBezTo>
                  <a:cubicBezTo>
                    <a:pt x="200741" y="149259"/>
                    <a:pt x="200624" y="149252"/>
                    <a:pt x="200504" y="149252"/>
                  </a:cubicBezTo>
                  <a:cubicBezTo>
                    <a:pt x="200409" y="149252"/>
                    <a:pt x="200311" y="149257"/>
                    <a:pt x="200216" y="149257"/>
                  </a:cubicBezTo>
                  <a:cubicBezTo>
                    <a:pt x="199239" y="149245"/>
                    <a:pt x="198263" y="149245"/>
                    <a:pt x="197287" y="149245"/>
                  </a:cubicBezTo>
                  <a:cubicBezTo>
                    <a:pt x="197120" y="149245"/>
                    <a:pt x="196953" y="149245"/>
                    <a:pt x="196787" y="149233"/>
                  </a:cubicBezTo>
                  <a:cubicBezTo>
                    <a:pt x="196656" y="149221"/>
                    <a:pt x="196572" y="149126"/>
                    <a:pt x="196560" y="148995"/>
                  </a:cubicBezTo>
                  <a:cubicBezTo>
                    <a:pt x="196537" y="148828"/>
                    <a:pt x="196537" y="148661"/>
                    <a:pt x="196537" y="148495"/>
                  </a:cubicBezTo>
                  <a:cubicBezTo>
                    <a:pt x="196537" y="145030"/>
                    <a:pt x="196537" y="141553"/>
                    <a:pt x="196549" y="138077"/>
                  </a:cubicBezTo>
                  <a:cubicBezTo>
                    <a:pt x="196549" y="137886"/>
                    <a:pt x="196525" y="137684"/>
                    <a:pt x="196584" y="137517"/>
                  </a:cubicBezTo>
                  <a:cubicBezTo>
                    <a:pt x="196691" y="137184"/>
                    <a:pt x="196680" y="136862"/>
                    <a:pt x="196680" y="136529"/>
                  </a:cubicBezTo>
                  <a:cubicBezTo>
                    <a:pt x="196680" y="134838"/>
                    <a:pt x="196680" y="133147"/>
                    <a:pt x="196680" y="131457"/>
                  </a:cubicBezTo>
                  <a:cubicBezTo>
                    <a:pt x="196680" y="131100"/>
                    <a:pt x="196668" y="130754"/>
                    <a:pt x="196787" y="130397"/>
                  </a:cubicBezTo>
                  <a:cubicBezTo>
                    <a:pt x="196846" y="130207"/>
                    <a:pt x="196822" y="129980"/>
                    <a:pt x="196822" y="129766"/>
                  </a:cubicBezTo>
                  <a:cubicBezTo>
                    <a:pt x="196822" y="127933"/>
                    <a:pt x="196822" y="126099"/>
                    <a:pt x="196822" y="124265"/>
                  </a:cubicBezTo>
                  <a:cubicBezTo>
                    <a:pt x="196822" y="123551"/>
                    <a:pt x="196834" y="123539"/>
                    <a:pt x="197525" y="123539"/>
                  </a:cubicBezTo>
                  <a:lnTo>
                    <a:pt x="203585" y="123539"/>
                  </a:lnTo>
                  <a:cubicBezTo>
                    <a:pt x="203633" y="123539"/>
                    <a:pt x="203680" y="123539"/>
                    <a:pt x="203728" y="123539"/>
                  </a:cubicBezTo>
                  <a:close/>
                  <a:moveTo>
                    <a:pt x="230393" y="124110"/>
                  </a:moveTo>
                  <a:cubicBezTo>
                    <a:pt x="230664" y="124110"/>
                    <a:pt x="230942" y="124119"/>
                    <a:pt x="231220" y="124218"/>
                  </a:cubicBezTo>
                  <a:cubicBezTo>
                    <a:pt x="231315" y="124250"/>
                    <a:pt x="231426" y="124255"/>
                    <a:pt x="231539" y="124255"/>
                  </a:cubicBezTo>
                  <a:cubicBezTo>
                    <a:pt x="231595" y="124255"/>
                    <a:pt x="231652" y="124253"/>
                    <a:pt x="231708" y="124253"/>
                  </a:cubicBezTo>
                  <a:lnTo>
                    <a:pt x="233208" y="124253"/>
                  </a:lnTo>
                  <a:cubicBezTo>
                    <a:pt x="233613" y="124265"/>
                    <a:pt x="234006" y="124230"/>
                    <a:pt x="234410" y="124361"/>
                  </a:cubicBezTo>
                  <a:cubicBezTo>
                    <a:pt x="234497" y="124393"/>
                    <a:pt x="234592" y="124401"/>
                    <a:pt x="234689" y="124401"/>
                  </a:cubicBezTo>
                  <a:cubicBezTo>
                    <a:pt x="234779" y="124401"/>
                    <a:pt x="234871" y="124394"/>
                    <a:pt x="234962" y="124394"/>
                  </a:cubicBezTo>
                  <a:cubicBezTo>
                    <a:pt x="234989" y="124394"/>
                    <a:pt x="235015" y="124395"/>
                    <a:pt x="235041" y="124396"/>
                  </a:cubicBezTo>
                  <a:cubicBezTo>
                    <a:pt x="235189" y="124404"/>
                    <a:pt x="235337" y="124405"/>
                    <a:pt x="235484" y="124405"/>
                  </a:cubicBezTo>
                  <a:cubicBezTo>
                    <a:pt x="235653" y="124405"/>
                    <a:pt x="235821" y="124403"/>
                    <a:pt x="235990" y="124403"/>
                  </a:cubicBezTo>
                  <a:cubicBezTo>
                    <a:pt x="236410" y="124403"/>
                    <a:pt x="236829" y="124418"/>
                    <a:pt x="237244" y="124527"/>
                  </a:cubicBezTo>
                  <a:cubicBezTo>
                    <a:pt x="237351" y="124554"/>
                    <a:pt x="237465" y="124562"/>
                    <a:pt x="237582" y="124562"/>
                  </a:cubicBezTo>
                  <a:cubicBezTo>
                    <a:pt x="237777" y="124562"/>
                    <a:pt x="237979" y="124539"/>
                    <a:pt x="238173" y="124539"/>
                  </a:cubicBezTo>
                  <a:cubicBezTo>
                    <a:pt x="238518" y="124551"/>
                    <a:pt x="238875" y="124527"/>
                    <a:pt x="239221" y="124646"/>
                  </a:cubicBezTo>
                  <a:cubicBezTo>
                    <a:pt x="239333" y="124679"/>
                    <a:pt x="239453" y="124687"/>
                    <a:pt x="239574" y="124687"/>
                  </a:cubicBezTo>
                  <a:cubicBezTo>
                    <a:pt x="239671" y="124687"/>
                    <a:pt x="239768" y="124682"/>
                    <a:pt x="239864" y="124682"/>
                  </a:cubicBezTo>
                  <a:cubicBezTo>
                    <a:pt x="240292" y="124694"/>
                    <a:pt x="240518" y="124920"/>
                    <a:pt x="240518" y="125373"/>
                  </a:cubicBezTo>
                  <a:lnTo>
                    <a:pt x="240518" y="125801"/>
                  </a:lnTo>
                  <a:cubicBezTo>
                    <a:pt x="240518" y="127849"/>
                    <a:pt x="240518" y="129897"/>
                    <a:pt x="240518" y="131945"/>
                  </a:cubicBezTo>
                  <a:cubicBezTo>
                    <a:pt x="240518" y="132278"/>
                    <a:pt x="240495" y="132612"/>
                    <a:pt x="240626" y="132933"/>
                  </a:cubicBezTo>
                  <a:cubicBezTo>
                    <a:pt x="240661" y="132993"/>
                    <a:pt x="240661" y="133064"/>
                    <a:pt x="240661" y="133136"/>
                  </a:cubicBezTo>
                  <a:cubicBezTo>
                    <a:pt x="240578" y="134207"/>
                    <a:pt x="240876" y="135267"/>
                    <a:pt x="240816" y="136338"/>
                  </a:cubicBezTo>
                  <a:cubicBezTo>
                    <a:pt x="240792" y="136791"/>
                    <a:pt x="240816" y="137243"/>
                    <a:pt x="240816" y="137696"/>
                  </a:cubicBezTo>
                  <a:cubicBezTo>
                    <a:pt x="240816" y="137958"/>
                    <a:pt x="240816" y="138208"/>
                    <a:pt x="240899" y="138470"/>
                  </a:cubicBezTo>
                  <a:cubicBezTo>
                    <a:pt x="240947" y="138672"/>
                    <a:pt x="240947" y="138886"/>
                    <a:pt x="240947" y="139101"/>
                  </a:cubicBezTo>
                  <a:cubicBezTo>
                    <a:pt x="240947" y="139958"/>
                    <a:pt x="240947" y="140815"/>
                    <a:pt x="240947" y="141672"/>
                  </a:cubicBezTo>
                  <a:cubicBezTo>
                    <a:pt x="240959" y="142125"/>
                    <a:pt x="240923" y="142565"/>
                    <a:pt x="241066" y="143018"/>
                  </a:cubicBezTo>
                  <a:cubicBezTo>
                    <a:pt x="241126" y="143232"/>
                    <a:pt x="241090" y="143482"/>
                    <a:pt x="241090" y="143720"/>
                  </a:cubicBezTo>
                  <a:cubicBezTo>
                    <a:pt x="241102" y="144030"/>
                    <a:pt x="241102" y="144339"/>
                    <a:pt x="241185" y="144637"/>
                  </a:cubicBezTo>
                  <a:cubicBezTo>
                    <a:pt x="241257" y="144863"/>
                    <a:pt x="241221" y="145113"/>
                    <a:pt x="241233" y="145351"/>
                  </a:cubicBezTo>
                  <a:cubicBezTo>
                    <a:pt x="241268" y="145959"/>
                    <a:pt x="241245" y="146578"/>
                    <a:pt x="241340" y="147197"/>
                  </a:cubicBezTo>
                  <a:cubicBezTo>
                    <a:pt x="241447" y="147864"/>
                    <a:pt x="241376" y="148566"/>
                    <a:pt x="241364" y="149257"/>
                  </a:cubicBezTo>
                  <a:cubicBezTo>
                    <a:pt x="241364" y="149423"/>
                    <a:pt x="241257" y="149507"/>
                    <a:pt x="241090" y="149519"/>
                  </a:cubicBezTo>
                  <a:cubicBezTo>
                    <a:pt x="240947" y="149530"/>
                    <a:pt x="240804" y="149530"/>
                    <a:pt x="240661" y="149530"/>
                  </a:cubicBezTo>
                  <a:lnTo>
                    <a:pt x="238518" y="149530"/>
                  </a:lnTo>
                  <a:cubicBezTo>
                    <a:pt x="238256" y="149530"/>
                    <a:pt x="238006" y="149530"/>
                    <a:pt x="237744" y="149459"/>
                  </a:cubicBezTo>
                  <a:cubicBezTo>
                    <a:pt x="237518" y="149399"/>
                    <a:pt x="237280" y="149399"/>
                    <a:pt x="237042" y="149399"/>
                  </a:cubicBezTo>
                  <a:cubicBezTo>
                    <a:pt x="236244" y="149393"/>
                    <a:pt x="235446" y="149393"/>
                    <a:pt x="234649" y="149393"/>
                  </a:cubicBezTo>
                  <a:cubicBezTo>
                    <a:pt x="233851" y="149393"/>
                    <a:pt x="233053" y="149393"/>
                    <a:pt x="232255" y="149388"/>
                  </a:cubicBezTo>
                  <a:cubicBezTo>
                    <a:pt x="232160" y="149388"/>
                    <a:pt x="232066" y="149389"/>
                    <a:pt x="231972" y="149389"/>
                  </a:cubicBezTo>
                  <a:cubicBezTo>
                    <a:pt x="231737" y="149389"/>
                    <a:pt x="231505" y="149377"/>
                    <a:pt x="231267" y="149292"/>
                  </a:cubicBezTo>
                  <a:cubicBezTo>
                    <a:pt x="231148" y="149251"/>
                    <a:pt x="231017" y="149230"/>
                    <a:pt x="230885" y="149230"/>
                  </a:cubicBezTo>
                  <a:cubicBezTo>
                    <a:pt x="230752" y="149230"/>
                    <a:pt x="230618" y="149251"/>
                    <a:pt x="230493" y="149292"/>
                  </a:cubicBezTo>
                  <a:cubicBezTo>
                    <a:pt x="230264" y="149377"/>
                    <a:pt x="230028" y="149389"/>
                    <a:pt x="229791" y="149389"/>
                  </a:cubicBezTo>
                  <a:cubicBezTo>
                    <a:pt x="229696" y="149389"/>
                    <a:pt x="229600" y="149388"/>
                    <a:pt x="229505" y="149388"/>
                  </a:cubicBezTo>
                  <a:cubicBezTo>
                    <a:pt x="228993" y="149393"/>
                    <a:pt x="228481" y="149396"/>
                    <a:pt x="227971" y="149396"/>
                  </a:cubicBezTo>
                  <a:cubicBezTo>
                    <a:pt x="227460" y="149396"/>
                    <a:pt x="226951" y="149393"/>
                    <a:pt x="226445" y="149388"/>
                  </a:cubicBezTo>
                  <a:cubicBezTo>
                    <a:pt x="226299" y="149388"/>
                    <a:pt x="226154" y="149398"/>
                    <a:pt x="226008" y="149398"/>
                  </a:cubicBezTo>
                  <a:cubicBezTo>
                    <a:pt x="225844" y="149398"/>
                    <a:pt x="225680" y="149385"/>
                    <a:pt x="225516" y="149328"/>
                  </a:cubicBezTo>
                  <a:cubicBezTo>
                    <a:pt x="225481" y="149316"/>
                    <a:pt x="225421" y="149304"/>
                    <a:pt x="225386" y="149304"/>
                  </a:cubicBezTo>
                  <a:cubicBezTo>
                    <a:pt x="224811" y="149385"/>
                    <a:pt x="224239" y="149406"/>
                    <a:pt x="223666" y="149406"/>
                  </a:cubicBezTo>
                  <a:cubicBezTo>
                    <a:pt x="223051" y="149406"/>
                    <a:pt x="222435" y="149382"/>
                    <a:pt x="221818" y="149382"/>
                  </a:cubicBezTo>
                  <a:cubicBezTo>
                    <a:pt x="221654" y="149382"/>
                    <a:pt x="221490" y="149383"/>
                    <a:pt x="221325" y="149388"/>
                  </a:cubicBezTo>
                  <a:cubicBezTo>
                    <a:pt x="221159" y="149392"/>
                    <a:pt x="220992" y="149393"/>
                    <a:pt x="220825" y="149393"/>
                  </a:cubicBezTo>
                  <a:cubicBezTo>
                    <a:pt x="220492" y="149393"/>
                    <a:pt x="220159" y="149388"/>
                    <a:pt x="219825" y="149388"/>
                  </a:cubicBezTo>
                  <a:cubicBezTo>
                    <a:pt x="219682" y="149388"/>
                    <a:pt x="219540" y="149388"/>
                    <a:pt x="219397" y="149376"/>
                  </a:cubicBezTo>
                  <a:cubicBezTo>
                    <a:pt x="219242" y="149364"/>
                    <a:pt x="219135" y="149280"/>
                    <a:pt x="219111" y="149114"/>
                  </a:cubicBezTo>
                  <a:cubicBezTo>
                    <a:pt x="219099" y="148947"/>
                    <a:pt x="219099" y="148780"/>
                    <a:pt x="219099" y="148614"/>
                  </a:cubicBezTo>
                  <a:cubicBezTo>
                    <a:pt x="219099" y="147971"/>
                    <a:pt x="219111" y="147340"/>
                    <a:pt x="219099" y="146697"/>
                  </a:cubicBezTo>
                  <a:cubicBezTo>
                    <a:pt x="219099" y="146244"/>
                    <a:pt x="219135" y="145792"/>
                    <a:pt x="218992" y="145351"/>
                  </a:cubicBezTo>
                  <a:cubicBezTo>
                    <a:pt x="218932" y="145173"/>
                    <a:pt x="218968" y="144970"/>
                    <a:pt x="218956" y="144780"/>
                  </a:cubicBezTo>
                  <a:cubicBezTo>
                    <a:pt x="218932" y="143982"/>
                    <a:pt x="219039" y="143172"/>
                    <a:pt x="218837" y="142375"/>
                  </a:cubicBezTo>
                  <a:cubicBezTo>
                    <a:pt x="218789" y="142196"/>
                    <a:pt x="218825" y="141994"/>
                    <a:pt x="218825" y="141803"/>
                  </a:cubicBezTo>
                  <a:cubicBezTo>
                    <a:pt x="218813" y="139589"/>
                    <a:pt x="218813" y="137374"/>
                    <a:pt x="218813" y="135160"/>
                  </a:cubicBezTo>
                  <a:cubicBezTo>
                    <a:pt x="218813" y="134874"/>
                    <a:pt x="218825" y="134600"/>
                    <a:pt x="218730" y="134314"/>
                  </a:cubicBezTo>
                  <a:cubicBezTo>
                    <a:pt x="218670" y="134148"/>
                    <a:pt x="218682" y="133945"/>
                    <a:pt x="218682" y="133755"/>
                  </a:cubicBezTo>
                  <a:cubicBezTo>
                    <a:pt x="218682" y="130778"/>
                    <a:pt x="218670" y="127802"/>
                    <a:pt x="218682" y="124837"/>
                  </a:cubicBezTo>
                  <a:cubicBezTo>
                    <a:pt x="218682" y="124123"/>
                    <a:pt x="218682" y="124111"/>
                    <a:pt x="219385" y="124111"/>
                  </a:cubicBezTo>
                  <a:lnTo>
                    <a:pt x="230231" y="124111"/>
                  </a:lnTo>
                  <a:cubicBezTo>
                    <a:pt x="230285" y="124111"/>
                    <a:pt x="230339" y="124110"/>
                    <a:pt x="230393" y="124110"/>
                  </a:cubicBezTo>
                  <a:close/>
                  <a:moveTo>
                    <a:pt x="241391" y="124679"/>
                  </a:moveTo>
                  <a:cubicBezTo>
                    <a:pt x="241456" y="124679"/>
                    <a:pt x="241533" y="124691"/>
                    <a:pt x="241626" y="124718"/>
                  </a:cubicBezTo>
                  <a:cubicBezTo>
                    <a:pt x="242003" y="124817"/>
                    <a:pt x="242380" y="124825"/>
                    <a:pt x="242750" y="124825"/>
                  </a:cubicBezTo>
                  <a:cubicBezTo>
                    <a:pt x="242824" y="124825"/>
                    <a:pt x="242898" y="124825"/>
                    <a:pt x="242971" y="124825"/>
                  </a:cubicBezTo>
                  <a:lnTo>
                    <a:pt x="249758" y="124825"/>
                  </a:lnTo>
                  <a:cubicBezTo>
                    <a:pt x="250043" y="124825"/>
                    <a:pt x="250317" y="124825"/>
                    <a:pt x="250603" y="124908"/>
                  </a:cubicBezTo>
                  <a:cubicBezTo>
                    <a:pt x="250829" y="124968"/>
                    <a:pt x="251079" y="124956"/>
                    <a:pt x="251305" y="124968"/>
                  </a:cubicBezTo>
                  <a:cubicBezTo>
                    <a:pt x="251424" y="124974"/>
                    <a:pt x="251542" y="124976"/>
                    <a:pt x="251661" y="124976"/>
                  </a:cubicBezTo>
                  <a:cubicBezTo>
                    <a:pt x="251860" y="124976"/>
                    <a:pt x="252059" y="124971"/>
                    <a:pt x="252257" y="124971"/>
                  </a:cubicBezTo>
                  <a:cubicBezTo>
                    <a:pt x="252629" y="124971"/>
                    <a:pt x="252999" y="124990"/>
                    <a:pt x="253365" y="125099"/>
                  </a:cubicBezTo>
                  <a:cubicBezTo>
                    <a:pt x="253446" y="125118"/>
                    <a:pt x="253531" y="125124"/>
                    <a:pt x="253617" y="125124"/>
                  </a:cubicBezTo>
                  <a:cubicBezTo>
                    <a:pt x="253747" y="125124"/>
                    <a:pt x="253880" y="125111"/>
                    <a:pt x="254008" y="125111"/>
                  </a:cubicBezTo>
                  <a:lnTo>
                    <a:pt x="263855" y="125111"/>
                  </a:lnTo>
                  <a:cubicBezTo>
                    <a:pt x="263874" y="125111"/>
                    <a:pt x="263894" y="125111"/>
                    <a:pt x="263912" y="125111"/>
                  </a:cubicBezTo>
                  <a:cubicBezTo>
                    <a:pt x="264396" y="125111"/>
                    <a:pt x="264465" y="125122"/>
                    <a:pt x="264545" y="125718"/>
                  </a:cubicBezTo>
                  <a:cubicBezTo>
                    <a:pt x="264676" y="126599"/>
                    <a:pt x="264640" y="127480"/>
                    <a:pt x="264664" y="128349"/>
                  </a:cubicBezTo>
                  <a:cubicBezTo>
                    <a:pt x="264676" y="128635"/>
                    <a:pt x="264640" y="128921"/>
                    <a:pt x="264759" y="129195"/>
                  </a:cubicBezTo>
                  <a:cubicBezTo>
                    <a:pt x="264783" y="129230"/>
                    <a:pt x="264795" y="129290"/>
                    <a:pt x="264795" y="129337"/>
                  </a:cubicBezTo>
                  <a:cubicBezTo>
                    <a:pt x="264736" y="130076"/>
                    <a:pt x="264962" y="130790"/>
                    <a:pt x="264950" y="131528"/>
                  </a:cubicBezTo>
                  <a:cubicBezTo>
                    <a:pt x="264950" y="131790"/>
                    <a:pt x="264938" y="132052"/>
                    <a:pt x="265033" y="132302"/>
                  </a:cubicBezTo>
                  <a:cubicBezTo>
                    <a:pt x="265069" y="132385"/>
                    <a:pt x="265093" y="132493"/>
                    <a:pt x="265081" y="132576"/>
                  </a:cubicBezTo>
                  <a:cubicBezTo>
                    <a:pt x="265010" y="133302"/>
                    <a:pt x="265152" y="134005"/>
                    <a:pt x="265260" y="134707"/>
                  </a:cubicBezTo>
                  <a:cubicBezTo>
                    <a:pt x="265367" y="135362"/>
                    <a:pt x="265295" y="136029"/>
                    <a:pt x="265486" y="136672"/>
                  </a:cubicBezTo>
                  <a:cubicBezTo>
                    <a:pt x="265533" y="136826"/>
                    <a:pt x="265521" y="137005"/>
                    <a:pt x="265521" y="137172"/>
                  </a:cubicBezTo>
                  <a:cubicBezTo>
                    <a:pt x="265521" y="137719"/>
                    <a:pt x="265521" y="138267"/>
                    <a:pt x="265521" y="138815"/>
                  </a:cubicBezTo>
                  <a:cubicBezTo>
                    <a:pt x="265533" y="139255"/>
                    <a:pt x="265498" y="139708"/>
                    <a:pt x="265641" y="140160"/>
                  </a:cubicBezTo>
                  <a:cubicBezTo>
                    <a:pt x="265700" y="140351"/>
                    <a:pt x="265664" y="140577"/>
                    <a:pt x="265664" y="140791"/>
                  </a:cubicBezTo>
                  <a:cubicBezTo>
                    <a:pt x="265664" y="142291"/>
                    <a:pt x="265664" y="143792"/>
                    <a:pt x="265664" y="145292"/>
                  </a:cubicBezTo>
                  <a:cubicBezTo>
                    <a:pt x="265664" y="145601"/>
                    <a:pt x="265652" y="145911"/>
                    <a:pt x="265760" y="146209"/>
                  </a:cubicBezTo>
                  <a:cubicBezTo>
                    <a:pt x="265807" y="146340"/>
                    <a:pt x="265807" y="146494"/>
                    <a:pt x="265807" y="146625"/>
                  </a:cubicBezTo>
                  <a:cubicBezTo>
                    <a:pt x="265807" y="147602"/>
                    <a:pt x="265807" y="148578"/>
                    <a:pt x="265807" y="149554"/>
                  </a:cubicBezTo>
                  <a:cubicBezTo>
                    <a:pt x="265807" y="149649"/>
                    <a:pt x="265807" y="149745"/>
                    <a:pt x="265795" y="149840"/>
                  </a:cubicBezTo>
                  <a:cubicBezTo>
                    <a:pt x="265783" y="149971"/>
                    <a:pt x="265712" y="150078"/>
                    <a:pt x="265581" y="150078"/>
                  </a:cubicBezTo>
                  <a:cubicBezTo>
                    <a:pt x="265028" y="150091"/>
                    <a:pt x="264475" y="150119"/>
                    <a:pt x="263921" y="150119"/>
                  </a:cubicBezTo>
                  <a:cubicBezTo>
                    <a:pt x="263474" y="150119"/>
                    <a:pt x="263028" y="150101"/>
                    <a:pt x="262581" y="150042"/>
                  </a:cubicBezTo>
                  <a:cubicBezTo>
                    <a:pt x="262331" y="150007"/>
                    <a:pt x="262069" y="149959"/>
                    <a:pt x="261807" y="149959"/>
                  </a:cubicBezTo>
                  <a:lnTo>
                    <a:pt x="258378" y="149959"/>
                  </a:lnTo>
                  <a:cubicBezTo>
                    <a:pt x="258231" y="149959"/>
                    <a:pt x="258083" y="149963"/>
                    <a:pt x="257934" y="149963"/>
                  </a:cubicBezTo>
                  <a:cubicBezTo>
                    <a:pt x="257637" y="149963"/>
                    <a:pt x="257338" y="149947"/>
                    <a:pt x="257044" y="149852"/>
                  </a:cubicBezTo>
                  <a:cubicBezTo>
                    <a:pt x="256963" y="149825"/>
                    <a:pt x="256877" y="149817"/>
                    <a:pt x="256789" y="149817"/>
                  </a:cubicBezTo>
                  <a:cubicBezTo>
                    <a:pt x="256684" y="149817"/>
                    <a:pt x="256577" y="149828"/>
                    <a:pt x="256473" y="149828"/>
                  </a:cubicBezTo>
                  <a:cubicBezTo>
                    <a:pt x="255282" y="149816"/>
                    <a:pt x="254091" y="149816"/>
                    <a:pt x="252901" y="149816"/>
                  </a:cubicBezTo>
                  <a:cubicBezTo>
                    <a:pt x="252787" y="149816"/>
                    <a:pt x="252673" y="149818"/>
                    <a:pt x="252560" y="149818"/>
                  </a:cubicBezTo>
                  <a:cubicBezTo>
                    <a:pt x="252249" y="149818"/>
                    <a:pt x="251941" y="149805"/>
                    <a:pt x="251627" y="149709"/>
                  </a:cubicBezTo>
                  <a:cubicBezTo>
                    <a:pt x="251540" y="149682"/>
                    <a:pt x="251446" y="149675"/>
                    <a:pt x="251349" y="149675"/>
                  </a:cubicBezTo>
                  <a:cubicBezTo>
                    <a:pt x="251233" y="149675"/>
                    <a:pt x="251113" y="149685"/>
                    <a:pt x="250996" y="149685"/>
                  </a:cubicBezTo>
                  <a:cubicBezTo>
                    <a:pt x="249258" y="149673"/>
                    <a:pt x="247519" y="149673"/>
                    <a:pt x="245781" y="149673"/>
                  </a:cubicBezTo>
                  <a:cubicBezTo>
                    <a:pt x="245719" y="149673"/>
                    <a:pt x="245657" y="149674"/>
                    <a:pt x="245595" y="149674"/>
                  </a:cubicBezTo>
                  <a:cubicBezTo>
                    <a:pt x="245348" y="149674"/>
                    <a:pt x="245102" y="149666"/>
                    <a:pt x="244864" y="149590"/>
                  </a:cubicBezTo>
                  <a:cubicBezTo>
                    <a:pt x="244737" y="149547"/>
                    <a:pt x="244597" y="149541"/>
                    <a:pt x="244458" y="149541"/>
                  </a:cubicBezTo>
                  <a:cubicBezTo>
                    <a:pt x="244402" y="149541"/>
                    <a:pt x="244347" y="149542"/>
                    <a:pt x="244293" y="149542"/>
                  </a:cubicBezTo>
                  <a:cubicBezTo>
                    <a:pt x="243983" y="149536"/>
                    <a:pt x="243676" y="149536"/>
                    <a:pt x="243370" y="149536"/>
                  </a:cubicBezTo>
                  <a:cubicBezTo>
                    <a:pt x="243063" y="149536"/>
                    <a:pt x="242757" y="149536"/>
                    <a:pt x="242447" y="149530"/>
                  </a:cubicBezTo>
                  <a:cubicBezTo>
                    <a:pt x="242007" y="149530"/>
                    <a:pt x="241971" y="149483"/>
                    <a:pt x="241959" y="149030"/>
                  </a:cubicBezTo>
                  <a:cubicBezTo>
                    <a:pt x="241947" y="148673"/>
                    <a:pt x="241959" y="148316"/>
                    <a:pt x="241947" y="147959"/>
                  </a:cubicBezTo>
                  <a:cubicBezTo>
                    <a:pt x="241947" y="147459"/>
                    <a:pt x="241995" y="146959"/>
                    <a:pt x="241840" y="146471"/>
                  </a:cubicBezTo>
                  <a:cubicBezTo>
                    <a:pt x="241780" y="146316"/>
                    <a:pt x="241816" y="146137"/>
                    <a:pt x="241816" y="145970"/>
                  </a:cubicBezTo>
                  <a:cubicBezTo>
                    <a:pt x="241804" y="145637"/>
                    <a:pt x="241840" y="145304"/>
                    <a:pt x="241697" y="144982"/>
                  </a:cubicBezTo>
                  <a:cubicBezTo>
                    <a:pt x="241673" y="144923"/>
                    <a:pt x="241673" y="144851"/>
                    <a:pt x="241673" y="144780"/>
                  </a:cubicBezTo>
                  <a:cubicBezTo>
                    <a:pt x="241709" y="143423"/>
                    <a:pt x="241435" y="142077"/>
                    <a:pt x="241518" y="140720"/>
                  </a:cubicBezTo>
                  <a:cubicBezTo>
                    <a:pt x="241542" y="140327"/>
                    <a:pt x="241554" y="139922"/>
                    <a:pt x="241411" y="139517"/>
                  </a:cubicBezTo>
                  <a:cubicBezTo>
                    <a:pt x="241364" y="139351"/>
                    <a:pt x="241388" y="139148"/>
                    <a:pt x="241388" y="138958"/>
                  </a:cubicBezTo>
                  <a:cubicBezTo>
                    <a:pt x="241388" y="138148"/>
                    <a:pt x="241388" y="137338"/>
                    <a:pt x="241376" y="136529"/>
                  </a:cubicBezTo>
                  <a:cubicBezTo>
                    <a:pt x="241376" y="136029"/>
                    <a:pt x="241423" y="135529"/>
                    <a:pt x="241268" y="135041"/>
                  </a:cubicBezTo>
                  <a:cubicBezTo>
                    <a:pt x="241209" y="134850"/>
                    <a:pt x="241245" y="134624"/>
                    <a:pt x="241245" y="134410"/>
                  </a:cubicBezTo>
                  <a:cubicBezTo>
                    <a:pt x="241233" y="133957"/>
                    <a:pt x="241268" y="133505"/>
                    <a:pt x="241126" y="133064"/>
                  </a:cubicBezTo>
                  <a:cubicBezTo>
                    <a:pt x="241066" y="132886"/>
                    <a:pt x="241102" y="132683"/>
                    <a:pt x="241102" y="132493"/>
                  </a:cubicBezTo>
                  <a:lnTo>
                    <a:pt x="241102" y="128933"/>
                  </a:lnTo>
                  <a:lnTo>
                    <a:pt x="241102" y="128921"/>
                  </a:lnTo>
                  <a:lnTo>
                    <a:pt x="241102" y="125492"/>
                  </a:lnTo>
                  <a:lnTo>
                    <a:pt x="241102" y="125135"/>
                  </a:lnTo>
                  <a:cubicBezTo>
                    <a:pt x="241092" y="124838"/>
                    <a:pt x="241163" y="124679"/>
                    <a:pt x="241391" y="124679"/>
                  </a:cubicBezTo>
                  <a:close/>
                  <a:moveTo>
                    <a:pt x="67444" y="146522"/>
                  </a:moveTo>
                  <a:cubicBezTo>
                    <a:pt x="67829" y="146522"/>
                    <a:pt x="68217" y="146547"/>
                    <a:pt x="68604" y="146554"/>
                  </a:cubicBezTo>
                  <a:cubicBezTo>
                    <a:pt x="68771" y="146554"/>
                    <a:pt x="68854" y="146685"/>
                    <a:pt x="68854" y="146840"/>
                  </a:cubicBezTo>
                  <a:cubicBezTo>
                    <a:pt x="68854" y="147006"/>
                    <a:pt x="68890" y="147185"/>
                    <a:pt x="68842" y="147340"/>
                  </a:cubicBezTo>
                  <a:cubicBezTo>
                    <a:pt x="68687" y="147804"/>
                    <a:pt x="68735" y="148280"/>
                    <a:pt x="68723" y="148757"/>
                  </a:cubicBezTo>
                  <a:cubicBezTo>
                    <a:pt x="68699" y="149435"/>
                    <a:pt x="68747" y="150126"/>
                    <a:pt x="68616" y="150816"/>
                  </a:cubicBezTo>
                  <a:cubicBezTo>
                    <a:pt x="68509" y="151364"/>
                    <a:pt x="68592" y="151947"/>
                    <a:pt x="68580" y="152519"/>
                  </a:cubicBezTo>
                  <a:cubicBezTo>
                    <a:pt x="68568" y="152971"/>
                    <a:pt x="68616" y="153424"/>
                    <a:pt x="68461" y="153864"/>
                  </a:cubicBezTo>
                  <a:cubicBezTo>
                    <a:pt x="68414" y="154019"/>
                    <a:pt x="68437" y="154198"/>
                    <a:pt x="68437" y="154364"/>
                  </a:cubicBezTo>
                  <a:cubicBezTo>
                    <a:pt x="68437" y="154960"/>
                    <a:pt x="68437" y="155555"/>
                    <a:pt x="68437" y="156150"/>
                  </a:cubicBezTo>
                  <a:cubicBezTo>
                    <a:pt x="68437" y="156448"/>
                    <a:pt x="68449" y="156757"/>
                    <a:pt x="68342" y="157067"/>
                  </a:cubicBezTo>
                  <a:cubicBezTo>
                    <a:pt x="68283" y="157234"/>
                    <a:pt x="68294" y="157436"/>
                    <a:pt x="68294" y="157627"/>
                  </a:cubicBezTo>
                  <a:cubicBezTo>
                    <a:pt x="68294" y="158293"/>
                    <a:pt x="68294" y="158960"/>
                    <a:pt x="68294" y="159627"/>
                  </a:cubicBezTo>
                  <a:cubicBezTo>
                    <a:pt x="68283" y="160151"/>
                    <a:pt x="68342" y="160675"/>
                    <a:pt x="68175" y="161187"/>
                  </a:cubicBezTo>
                  <a:cubicBezTo>
                    <a:pt x="68128" y="161329"/>
                    <a:pt x="68152" y="161508"/>
                    <a:pt x="68152" y="161675"/>
                  </a:cubicBezTo>
                  <a:cubicBezTo>
                    <a:pt x="68152" y="162699"/>
                    <a:pt x="68152" y="163723"/>
                    <a:pt x="68152" y="164747"/>
                  </a:cubicBezTo>
                  <a:cubicBezTo>
                    <a:pt x="68140" y="165151"/>
                    <a:pt x="68199" y="165556"/>
                    <a:pt x="68044" y="165949"/>
                  </a:cubicBezTo>
                  <a:cubicBezTo>
                    <a:pt x="68009" y="166056"/>
                    <a:pt x="68021" y="166187"/>
                    <a:pt x="68056" y="166294"/>
                  </a:cubicBezTo>
                  <a:cubicBezTo>
                    <a:pt x="68235" y="166842"/>
                    <a:pt x="68116" y="167390"/>
                    <a:pt x="68140" y="167926"/>
                  </a:cubicBezTo>
                  <a:cubicBezTo>
                    <a:pt x="68152" y="168021"/>
                    <a:pt x="68128" y="168116"/>
                    <a:pt x="68092" y="168211"/>
                  </a:cubicBezTo>
                  <a:cubicBezTo>
                    <a:pt x="67997" y="168461"/>
                    <a:pt x="67985" y="168711"/>
                    <a:pt x="68080" y="168973"/>
                  </a:cubicBezTo>
                  <a:cubicBezTo>
                    <a:pt x="68187" y="169247"/>
                    <a:pt x="68152" y="169533"/>
                    <a:pt x="68140" y="169819"/>
                  </a:cubicBezTo>
                  <a:cubicBezTo>
                    <a:pt x="68128" y="169985"/>
                    <a:pt x="68033" y="170081"/>
                    <a:pt x="67866" y="170092"/>
                  </a:cubicBezTo>
                  <a:cubicBezTo>
                    <a:pt x="67652" y="170104"/>
                    <a:pt x="67437" y="170104"/>
                    <a:pt x="67223" y="170104"/>
                  </a:cubicBezTo>
                  <a:lnTo>
                    <a:pt x="45446" y="170104"/>
                  </a:lnTo>
                  <a:cubicBezTo>
                    <a:pt x="45359" y="170104"/>
                    <a:pt x="45281" y="170105"/>
                    <a:pt x="45210" y="170105"/>
                  </a:cubicBezTo>
                  <a:cubicBezTo>
                    <a:pt x="44550" y="170105"/>
                    <a:pt x="44589" y="170066"/>
                    <a:pt x="44589" y="169259"/>
                  </a:cubicBezTo>
                  <a:cubicBezTo>
                    <a:pt x="44589" y="167068"/>
                    <a:pt x="44589" y="164878"/>
                    <a:pt x="44577" y="162687"/>
                  </a:cubicBezTo>
                  <a:cubicBezTo>
                    <a:pt x="44577" y="162353"/>
                    <a:pt x="44589" y="162020"/>
                    <a:pt x="44482" y="161699"/>
                  </a:cubicBezTo>
                  <a:cubicBezTo>
                    <a:pt x="44422" y="161520"/>
                    <a:pt x="44446" y="161318"/>
                    <a:pt x="44446" y="161127"/>
                  </a:cubicBezTo>
                  <a:cubicBezTo>
                    <a:pt x="44446" y="156757"/>
                    <a:pt x="44446" y="152376"/>
                    <a:pt x="44446" y="147995"/>
                  </a:cubicBezTo>
                  <a:cubicBezTo>
                    <a:pt x="44446" y="147256"/>
                    <a:pt x="44446" y="147256"/>
                    <a:pt x="45196" y="147256"/>
                  </a:cubicBezTo>
                  <a:lnTo>
                    <a:pt x="48983" y="147256"/>
                  </a:lnTo>
                  <a:cubicBezTo>
                    <a:pt x="49387" y="147244"/>
                    <a:pt x="49792" y="147280"/>
                    <a:pt x="50185" y="147137"/>
                  </a:cubicBezTo>
                  <a:cubicBezTo>
                    <a:pt x="50262" y="147113"/>
                    <a:pt x="50346" y="147107"/>
                    <a:pt x="50431" y="147107"/>
                  </a:cubicBezTo>
                  <a:cubicBezTo>
                    <a:pt x="50515" y="147107"/>
                    <a:pt x="50602" y="147113"/>
                    <a:pt x="50685" y="147113"/>
                  </a:cubicBezTo>
                  <a:lnTo>
                    <a:pt x="52602" y="147113"/>
                  </a:lnTo>
                  <a:cubicBezTo>
                    <a:pt x="52983" y="147102"/>
                    <a:pt x="53364" y="147125"/>
                    <a:pt x="53733" y="147006"/>
                  </a:cubicBezTo>
                  <a:cubicBezTo>
                    <a:pt x="53825" y="146974"/>
                    <a:pt x="53923" y="146966"/>
                    <a:pt x="54021" y="146966"/>
                  </a:cubicBezTo>
                  <a:cubicBezTo>
                    <a:pt x="54113" y="146966"/>
                    <a:pt x="54205" y="146973"/>
                    <a:pt x="54297" y="146973"/>
                  </a:cubicBezTo>
                  <a:cubicBezTo>
                    <a:pt x="54323" y="146973"/>
                    <a:pt x="54350" y="146972"/>
                    <a:pt x="54376" y="146971"/>
                  </a:cubicBezTo>
                  <a:cubicBezTo>
                    <a:pt x="55102" y="146935"/>
                    <a:pt x="55841" y="147006"/>
                    <a:pt x="56579" y="146852"/>
                  </a:cubicBezTo>
                  <a:cubicBezTo>
                    <a:pt x="56760" y="146813"/>
                    <a:pt x="56946" y="146802"/>
                    <a:pt x="57136" y="146802"/>
                  </a:cubicBezTo>
                  <a:cubicBezTo>
                    <a:pt x="57420" y="146802"/>
                    <a:pt x="57710" y="146828"/>
                    <a:pt x="57996" y="146828"/>
                  </a:cubicBezTo>
                  <a:cubicBezTo>
                    <a:pt x="58257" y="146816"/>
                    <a:pt x="58519" y="146840"/>
                    <a:pt x="58769" y="146732"/>
                  </a:cubicBezTo>
                  <a:cubicBezTo>
                    <a:pt x="58898" y="146688"/>
                    <a:pt x="59026" y="146677"/>
                    <a:pt x="59154" y="146677"/>
                  </a:cubicBezTo>
                  <a:cubicBezTo>
                    <a:pt x="59264" y="146677"/>
                    <a:pt x="59374" y="146685"/>
                    <a:pt x="59484" y="146685"/>
                  </a:cubicBezTo>
                  <a:cubicBezTo>
                    <a:pt x="61532" y="146685"/>
                    <a:pt x="63580" y="146685"/>
                    <a:pt x="65627" y="146673"/>
                  </a:cubicBezTo>
                  <a:cubicBezTo>
                    <a:pt x="65925" y="146673"/>
                    <a:pt x="66235" y="146637"/>
                    <a:pt x="66544" y="146590"/>
                  </a:cubicBezTo>
                  <a:cubicBezTo>
                    <a:pt x="66842" y="146537"/>
                    <a:pt x="67142" y="146522"/>
                    <a:pt x="67444" y="146522"/>
                  </a:cubicBezTo>
                  <a:close/>
                  <a:moveTo>
                    <a:pt x="43892" y="147260"/>
                  </a:moveTo>
                  <a:cubicBezTo>
                    <a:pt x="44066" y="147260"/>
                    <a:pt x="44142" y="147392"/>
                    <a:pt x="44160" y="147661"/>
                  </a:cubicBezTo>
                  <a:cubicBezTo>
                    <a:pt x="44160" y="147828"/>
                    <a:pt x="44160" y="147995"/>
                    <a:pt x="44160" y="148161"/>
                  </a:cubicBezTo>
                  <a:lnTo>
                    <a:pt x="44160" y="154864"/>
                  </a:lnTo>
                  <a:cubicBezTo>
                    <a:pt x="44160" y="157079"/>
                    <a:pt x="44160" y="159282"/>
                    <a:pt x="44160" y="161496"/>
                  </a:cubicBezTo>
                  <a:cubicBezTo>
                    <a:pt x="44160" y="161830"/>
                    <a:pt x="44137" y="162163"/>
                    <a:pt x="44256" y="162484"/>
                  </a:cubicBezTo>
                  <a:cubicBezTo>
                    <a:pt x="44303" y="162639"/>
                    <a:pt x="44291" y="162818"/>
                    <a:pt x="44291" y="162984"/>
                  </a:cubicBezTo>
                  <a:cubicBezTo>
                    <a:pt x="44291" y="165151"/>
                    <a:pt x="44291" y="167318"/>
                    <a:pt x="44291" y="169485"/>
                  </a:cubicBezTo>
                  <a:cubicBezTo>
                    <a:pt x="44291" y="169581"/>
                    <a:pt x="44291" y="169676"/>
                    <a:pt x="44291" y="169771"/>
                  </a:cubicBezTo>
                  <a:cubicBezTo>
                    <a:pt x="44268" y="169985"/>
                    <a:pt x="44196" y="170069"/>
                    <a:pt x="43982" y="170081"/>
                  </a:cubicBezTo>
                  <a:cubicBezTo>
                    <a:pt x="43815" y="170092"/>
                    <a:pt x="43649" y="170092"/>
                    <a:pt x="43482" y="170092"/>
                  </a:cubicBezTo>
                  <a:lnTo>
                    <a:pt x="37481" y="170092"/>
                  </a:lnTo>
                  <a:cubicBezTo>
                    <a:pt x="37207" y="170092"/>
                    <a:pt x="36921" y="170092"/>
                    <a:pt x="36636" y="170009"/>
                  </a:cubicBezTo>
                  <a:cubicBezTo>
                    <a:pt x="36517" y="169967"/>
                    <a:pt x="36379" y="169961"/>
                    <a:pt x="36241" y="169961"/>
                  </a:cubicBezTo>
                  <a:cubicBezTo>
                    <a:pt x="36186" y="169961"/>
                    <a:pt x="36131" y="169962"/>
                    <a:pt x="36076" y="169962"/>
                  </a:cubicBezTo>
                  <a:lnTo>
                    <a:pt x="25075" y="169962"/>
                  </a:lnTo>
                  <a:cubicBezTo>
                    <a:pt x="25011" y="169962"/>
                    <a:pt x="24948" y="169951"/>
                    <a:pt x="24888" y="169951"/>
                  </a:cubicBezTo>
                  <a:cubicBezTo>
                    <a:pt x="24858" y="169951"/>
                    <a:pt x="24829" y="169954"/>
                    <a:pt x="24801" y="169962"/>
                  </a:cubicBezTo>
                  <a:cubicBezTo>
                    <a:pt x="24332" y="170077"/>
                    <a:pt x="23861" y="170103"/>
                    <a:pt x="23388" y="170103"/>
                  </a:cubicBezTo>
                  <a:cubicBezTo>
                    <a:pt x="23009" y="170103"/>
                    <a:pt x="22628" y="170086"/>
                    <a:pt x="22247" y="170086"/>
                  </a:cubicBezTo>
                  <a:cubicBezTo>
                    <a:pt x="22126" y="170086"/>
                    <a:pt x="22005" y="170088"/>
                    <a:pt x="21884" y="170092"/>
                  </a:cubicBezTo>
                  <a:cubicBezTo>
                    <a:pt x="21551" y="170116"/>
                    <a:pt x="21217" y="170069"/>
                    <a:pt x="20896" y="170212"/>
                  </a:cubicBezTo>
                  <a:cubicBezTo>
                    <a:pt x="20812" y="170235"/>
                    <a:pt x="20705" y="170235"/>
                    <a:pt x="20610" y="170235"/>
                  </a:cubicBezTo>
                  <a:cubicBezTo>
                    <a:pt x="20561" y="170235"/>
                    <a:pt x="20514" y="170235"/>
                    <a:pt x="20470" y="170235"/>
                  </a:cubicBezTo>
                  <a:cubicBezTo>
                    <a:pt x="20280" y="170235"/>
                    <a:pt x="20126" y="170238"/>
                    <a:pt x="20000" y="170238"/>
                  </a:cubicBezTo>
                  <a:cubicBezTo>
                    <a:pt x="19354" y="170238"/>
                    <a:pt x="19453" y="170154"/>
                    <a:pt x="19443" y="169128"/>
                  </a:cubicBezTo>
                  <a:cubicBezTo>
                    <a:pt x="19443" y="168842"/>
                    <a:pt x="19443" y="168568"/>
                    <a:pt x="19348" y="168283"/>
                  </a:cubicBezTo>
                  <a:cubicBezTo>
                    <a:pt x="19288" y="168080"/>
                    <a:pt x="19312" y="167854"/>
                    <a:pt x="19312" y="167652"/>
                  </a:cubicBezTo>
                  <a:cubicBezTo>
                    <a:pt x="19300" y="166199"/>
                    <a:pt x="19300" y="164747"/>
                    <a:pt x="19300" y="163294"/>
                  </a:cubicBezTo>
                  <a:cubicBezTo>
                    <a:pt x="19300" y="163008"/>
                    <a:pt x="19300" y="162723"/>
                    <a:pt x="19217" y="162449"/>
                  </a:cubicBezTo>
                  <a:cubicBezTo>
                    <a:pt x="19157" y="162270"/>
                    <a:pt x="19169" y="162068"/>
                    <a:pt x="19169" y="161877"/>
                  </a:cubicBezTo>
                  <a:cubicBezTo>
                    <a:pt x="19169" y="157484"/>
                    <a:pt x="19157" y="153078"/>
                    <a:pt x="19157" y="148673"/>
                  </a:cubicBezTo>
                  <a:lnTo>
                    <a:pt x="19157" y="148602"/>
                  </a:lnTo>
                  <a:cubicBezTo>
                    <a:pt x="19169" y="148185"/>
                    <a:pt x="19384" y="147971"/>
                    <a:pt x="19800" y="147959"/>
                  </a:cubicBezTo>
                  <a:cubicBezTo>
                    <a:pt x="19871" y="147957"/>
                    <a:pt x="19942" y="147957"/>
                    <a:pt x="20012" y="147957"/>
                  </a:cubicBezTo>
                  <a:cubicBezTo>
                    <a:pt x="20087" y="147957"/>
                    <a:pt x="20162" y="147957"/>
                    <a:pt x="20237" y="147957"/>
                  </a:cubicBezTo>
                  <a:cubicBezTo>
                    <a:pt x="20567" y="147957"/>
                    <a:pt x="20895" y="147947"/>
                    <a:pt x="21217" y="147840"/>
                  </a:cubicBezTo>
                  <a:cubicBezTo>
                    <a:pt x="21295" y="147816"/>
                    <a:pt x="21378" y="147810"/>
                    <a:pt x="21463" y="147810"/>
                  </a:cubicBezTo>
                  <a:cubicBezTo>
                    <a:pt x="21548" y="147810"/>
                    <a:pt x="21634" y="147816"/>
                    <a:pt x="21717" y="147816"/>
                  </a:cubicBezTo>
                  <a:lnTo>
                    <a:pt x="24360" y="147816"/>
                  </a:lnTo>
                  <a:cubicBezTo>
                    <a:pt x="24472" y="147816"/>
                    <a:pt x="24583" y="147818"/>
                    <a:pt x="24696" y="147818"/>
                  </a:cubicBezTo>
                  <a:cubicBezTo>
                    <a:pt x="25006" y="147818"/>
                    <a:pt x="25320" y="147805"/>
                    <a:pt x="25634" y="147709"/>
                  </a:cubicBezTo>
                  <a:cubicBezTo>
                    <a:pt x="25710" y="147682"/>
                    <a:pt x="25793" y="147674"/>
                    <a:pt x="25879" y="147674"/>
                  </a:cubicBezTo>
                  <a:cubicBezTo>
                    <a:pt x="25983" y="147674"/>
                    <a:pt x="26090" y="147685"/>
                    <a:pt x="26194" y="147685"/>
                  </a:cubicBezTo>
                  <a:cubicBezTo>
                    <a:pt x="27075" y="147673"/>
                    <a:pt x="27956" y="147673"/>
                    <a:pt x="28837" y="147673"/>
                  </a:cubicBezTo>
                  <a:cubicBezTo>
                    <a:pt x="28972" y="147673"/>
                    <a:pt x="29107" y="147677"/>
                    <a:pt x="29241" y="147677"/>
                  </a:cubicBezTo>
                  <a:cubicBezTo>
                    <a:pt x="29510" y="147677"/>
                    <a:pt x="29778" y="147661"/>
                    <a:pt x="30040" y="147566"/>
                  </a:cubicBezTo>
                  <a:cubicBezTo>
                    <a:pt x="30110" y="147539"/>
                    <a:pt x="30185" y="147531"/>
                    <a:pt x="30262" y="147531"/>
                  </a:cubicBezTo>
                  <a:cubicBezTo>
                    <a:pt x="30354" y="147531"/>
                    <a:pt x="30449" y="147542"/>
                    <a:pt x="30540" y="147542"/>
                  </a:cubicBezTo>
                  <a:cubicBezTo>
                    <a:pt x="30867" y="147536"/>
                    <a:pt x="31198" y="147536"/>
                    <a:pt x="31529" y="147536"/>
                  </a:cubicBezTo>
                  <a:cubicBezTo>
                    <a:pt x="31861" y="147536"/>
                    <a:pt x="32195" y="147536"/>
                    <a:pt x="32528" y="147530"/>
                  </a:cubicBezTo>
                  <a:cubicBezTo>
                    <a:pt x="32719" y="147530"/>
                    <a:pt x="32909" y="147536"/>
                    <a:pt x="33099" y="147536"/>
                  </a:cubicBezTo>
                  <a:cubicBezTo>
                    <a:pt x="33431" y="147536"/>
                    <a:pt x="33762" y="147517"/>
                    <a:pt x="34088" y="147411"/>
                  </a:cubicBezTo>
                  <a:cubicBezTo>
                    <a:pt x="34166" y="147388"/>
                    <a:pt x="34247" y="147381"/>
                    <a:pt x="34330" y="147381"/>
                  </a:cubicBezTo>
                  <a:cubicBezTo>
                    <a:pt x="34462" y="147381"/>
                    <a:pt x="34599" y="147399"/>
                    <a:pt x="34731" y="147399"/>
                  </a:cubicBezTo>
                  <a:cubicBezTo>
                    <a:pt x="37374" y="147387"/>
                    <a:pt x="40017" y="147387"/>
                    <a:pt x="42660" y="147387"/>
                  </a:cubicBezTo>
                  <a:cubicBezTo>
                    <a:pt x="42723" y="147387"/>
                    <a:pt x="42786" y="147388"/>
                    <a:pt x="42850" y="147388"/>
                  </a:cubicBezTo>
                  <a:cubicBezTo>
                    <a:pt x="43135" y="147388"/>
                    <a:pt x="43428" y="147380"/>
                    <a:pt x="43720" y="147292"/>
                  </a:cubicBezTo>
                  <a:cubicBezTo>
                    <a:pt x="43786" y="147271"/>
                    <a:pt x="43843" y="147260"/>
                    <a:pt x="43892" y="147260"/>
                  </a:cubicBezTo>
                  <a:close/>
                  <a:moveTo>
                    <a:pt x="93786" y="146542"/>
                  </a:moveTo>
                  <a:cubicBezTo>
                    <a:pt x="94143" y="146542"/>
                    <a:pt x="94488" y="146566"/>
                    <a:pt x="94833" y="146673"/>
                  </a:cubicBezTo>
                  <a:cubicBezTo>
                    <a:pt x="95095" y="146768"/>
                    <a:pt x="95143" y="146792"/>
                    <a:pt x="95131" y="147078"/>
                  </a:cubicBezTo>
                  <a:cubicBezTo>
                    <a:pt x="95107" y="147875"/>
                    <a:pt x="95238" y="148685"/>
                    <a:pt x="95024" y="149483"/>
                  </a:cubicBezTo>
                  <a:cubicBezTo>
                    <a:pt x="94964" y="149685"/>
                    <a:pt x="95000" y="149911"/>
                    <a:pt x="95000" y="150126"/>
                  </a:cubicBezTo>
                  <a:cubicBezTo>
                    <a:pt x="95000" y="154388"/>
                    <a:pt x="95000" y="158639"/>
                    <a:pt x="95000" y="162901"/>
                  </a:cubicBezTo>
                  <a:cubicBezTo>
                    <a:pt x="95000" y="163258"/>
                    <a:pt x="95012" y="163604"/>
                    <a:pt x="94893" y="163961"/>
                  </a:cubicBezTo>
                  <a:cubicBezTo>
                    <a:pt x="94822" y="164151"/>
                    <a:pt x="94857" y="164389"/>
                    <a:pt x="94857" y="164592"/>
                  </a:cubicBezTo>
                  <a:cubicBezTo>
                    <a:pt x="94857" y="166473"/>
                    <a:pt x="94857" y="168354"/>
                    <a:pt x="94857" y="170235"/>
                  </a:cubicBezTo>
                  <a:cubicBezTo>
                    <a:pt x="94857" y="170962"/>
                    <a:pt x="94845" y="170962"/>
                    <a:pt x="94155" y="170962"/>
                  </a:cubicBezTo>
                  <a:cubicBezTo>
                    <a:pt x="94057" y="170962"/>
                    <a:pt x="93958" y="170963"/>
                    <a:pt x="93858" y="170963"/>
                  </a:cubicBezTo>
                  <a:cubicBezTo>
                    <a:pt x="93560" y="170963"/>
                    <a:pt x="93259" y="170950"/>
                    <a:pt x="92964" y="170843"/>
                  </a:cubicBezTo>
                  <a:cubicBezTo>
                    <a:pt x="92897" y="170822"/>
                    <a:pt x="92826" y="170817"/>
                    <a:pt x="92753" y="170817"/>
                  </a:cubicBezTo>
                  <a:cubicBezTo>
                    <a:pt x="92684" y="170817"/>
                    <a:pt x="92614" y="170821"/>
                    <a:pt x="92545" y="170821"/>
                  </a:cubicBezTo>
                  <a:cubicBezTo>
                    <a:pt x="92518" y="170821"/>
                    <a:pt x="92491" y="170821"/>
                    <a:pt x="92464" y="170819"/>
                  </a:cubicBezTo>
                  <a:cubicBezTo>
                    <a:pt x="91726" y="170783"/>
                    <a:pt x="91000" y="170854"/>
                    <a:pt x="90261" y="170700"/>
                  </a:cubicBezTo>
                  <a:cubicBezTo>
                    <a:pt x="90092" y="170664"/>
                    <a:pt x="89918" y="170653"/>
                    <a:pt x="89742" y="170653"/>
                  </a:cubicBezTo>
                  <a:cubicBezTo>
                    <a:pt x="89479" y="170653"/>
                    <a:pt x="89210" y="170677"/>
                    <a:pt x="88944" y="170677"/>
                  </a:cubicBezTo>
                  <a:cubicBezTo>
                    <a:pt x="88911" y="170677"/>
                    <a:pt x="88878" y="170677"/>
                    <a:pt x="88845" y="170676"/>
                  </a:cubicBezTo>
                  <a:cubicBezTo>
                    <a:pt x="88345" y="170664"/>
                    <a:pt x="87856" y="170676"/>
                    <a:pt x="87356" y="170569"/>
                  </a:cubicBezTo>
                  <a:cubicBezTo>
                    <a:pt x="87166" y="170526"/>
                    <a:pt x="86966" y="170515"/>
                    <a:pt x="86763" y="170515"/>
                  </a:cubicBezTo>
                  <a:cubicBezTo>
                    <a:pt x="86509" y="170515"/>
                    <a:pt x="86250" y="170533"/>
                    <a:pt x="85999" y="170533"/>
                  </a:cubicBezTo>
                  <a:cubicBezTo>
                    <a:pt x="85678" y="170521"/>
                    <a:pt x="85344" y="170533"/>
                    <a:pt x="85011" y="170438"/>
                  </a:cubicBezTo>
                  <a:cubicBezTo>
                    <a:pt x="84891" y="170398"/>
                    <a:pt x="84760" y="170391"/>
                    <a:pt x="84626" y="170391"/>
                  </a:cubicBezTo>
                  <a:cubicBezTo>
                    <a:pt x="84562" y="170391"/>
                    <a:pt x="84498" y="170393"/>
                    <a:pt x="84434" y="170393"/>
                  </a:cubicBezTo>
                  <a:cubicBezTo>
                    <a:pt x="84392" y="170393"/>
                    <a:pt x="84350" y="170392"/>
                    <a:pt x="84308" y="170390"/>
                  </a:cubicBezTo>
                  <a:cubicBezTo>
                    <a:pt x="84228" y="170387"/>
                    <a:pt x="84148" y="170386"/>
                    <a:pt x="84068" y="170386"/>
                  </a:cubicBezTo>
                  <a:cubicBezTo>
                    <a:pt x="83875" y="170386"/>
                    <a:pt x="83681" y="170392"/>
                    <a:pt x="83488" y="170392"/>
                  </a:cubicBezTo>
                  <a:cubicBezTo>
                    <a:pt x="83144" y="170392"/>
                    <a:pt x="82802" y="170372"/>
                    <a:pt x="82463" y="170259"/>
                  </a:cubicBezTo>
                  <a:cubicBezTo>
                    <a:pt x="82417" y="170244"/>
                    <a:pt x="82369" y="170239"/>
                    <a:pt x="82319" y="170239"/>
                  </a:cubicBezTo>
                  <a:cubicBezTo>
                    <a:pt x="82254" y="170239"/>
                    <a:pt x="82186" y="170247"/>
                    <a:pt x="82118" y="170247"/>
                  </a:cubicBezTo>
                  <a:cubicBezTo>
                    <a:pt x="82043" y="170245"/>
                    <a:pt x="81969" y="170245"/>
                    <a:pt x="81895" y="170245"/>
                  </a:cubicBezTo>
                  <a:cubicBezTo>
                    <a:pt x="81816" y="170245"/>
                    <a:pt x="81737" y="170246"/>
                    <a:pt x="81659" y="170246"/>
                  </a:cubicBezTo>
                  <a:cubicBezTo>
                    <a:pt x="81313" y="170246"/>
                    <a:pt x="80968" y="170236"/>
                    <a:pt x="80629" y="170128"/>
                  </a:cubicBezTo>
                  <a:cubicBezTo>
                    <a:pt x="80537" y="170101"/>
                    <a:pt x="80440" y="170094"/>
                    <a:pt x="80342" y="170094"/>
                  </a:cubicBezTo>
                  <a:cubicBezTo>
                    <a:pt x="80224" y="170094"/>
                    <a:pt x="80103" y="170104"/>
                    <a:pt x="79986" y="170104"/>
                  </a:cubicBezTo>
                  <a:lnTo>
                    <a:pt x="69283" y="170104"/>
                  </a:lnTo>
                  <a:cubicBezTo>
                    <a:pt x="69068" y="170104"/>
                    <a:pt x="68854" y="170092"/>
                    <a:pt x="68640" y="170069"/>
                  </a:cubicBezTo>
                  <a:cubicBezTo>
                    <a:pt x="68544" y="170069"/>
                    <a:pt x="68473" y="169985"/>
                    <a:pt x="68461" y="169890"/>
                  </a:cubicBezTo>
                  <a:cubicBezTo>
                    <a:pt x="68437" y="169747"/>
                    <a:pt x="68425" y="169604"/>
                    <a:pt x="68425" y="169461"/>
                  </a:cubicBezTo>
                  <a:cubicBezTo>
                    <a:pt x="68425" y="166818"/>
                    <a:pt x="68425" y="164187"/>
                    <a:pt x="68425" y="161544"/>
                  </a:cubicBezTo>
                  <a:cubicBezTo>
                    <a:pt x="68425" y="161449"/>
                    <a:pt x="68414" y="161341"/>
                    <a:pt x="68437" y="161258"/>
                  </a:cubicBezTo>
                  <a:cubicBezTo>
                    <a:pt x="68675" y="160413"/>
                    <a:pt x="68533" y="159555"/>
                    <a:pt x="68568" y="158710"/>
                  </a:cubicBezTo>
                  <a:cubicBezTo>
                    <a:pt x="68592" y="158139"/>
                    <a:pt x="68521" y="157567"/>
                    <a:pt x="68699" y="157008"/>
                  </a:cubicBezTo>
                  <a:cubicBezTo>
                    <a:pt x="68747" y="156853"/>
                    <a:pt x="68711" y="156674"/>
                    <a:pt x="68711" y="156507"/>
                  </a:cubicBezTo>
                  <a:cubicBezTo>
                    <a:pt x="68711" y="155841"/>
                    <a:pt x="68711" y="155174"/>
                    <a:pt x="68711" y="154507"/>
                  </a:cubicBezTo>
                  <a:cubicBezTo>
                    <a:pt x="68723" y="154138"/>
                    <a:pt x="68687" y="153757"/>
                    <a:pt x="68830" y="153388"/>
                  </a:cubicBezTo>
                  <a:cubicBezTo>
                    <a:pt x="68878" y="153233"/>
                    <a:pt x="68854" y="153055"/>
                    <a:pt x="68854" y="152888"/>
                  </a:cubicBezTo>
                  <a:cubicBezTo>
                    <a:pt x="68866" y="152340"/>
                    <a:pt x="68854" y="151793"/>
                    <a:pt x="68866" y="151245"/>
                  </a:cubicBezTo>
                  <a:cubicBezTo>
                    <a:pt x="68866" y="150983"/>
                    <a:pt x="68866" y="150733"/>
                    <a:pt x="68937" y="150471"/>
                  </a:cubicBezTo>
                  <a:cubicBezTo>
                    <a:pt x="68997" y="150269"/>
                    <a:pt x="68997" y="150054"/>
                    <a:pt x="68997" y="149840"/>
                  </a:cubicBezTo>
                  <a:cubicBezTo>
                    <a:pt x="69009" y="149126"/>
                    <a:pt x="68997" y="148411"/>
                    <a:pt x="68997" y="147697"/>
                  </a:cubicBezTo>
                  <a:cubicBezTo>
                    <a:pt x="68997" y="147554"/>
                    <a:pt x="68997" y="147411"/>
                    <a:pt x="69009" y="147268"/>
                  </a:cubicBezTo>
                  <a:cubicBezTo>
                    <a:pt x="69068" y="146649"/>
                    <a:pt x="69187" y="146542"/>
                    <a:pt x="69807" y="146542"/>
                  </a:cubicBezTo>
                  <a:close/>
                  <a:moveTo>
                    <a:pt x="112384" y="146536"/>
                  </a:moveTo>
                  <a:cubicBezTo>
                    <a:pt x="112502" y="146536"/>
                    <a:pt x="112620" y="146555"/>
                    <a:pt x="112740" y="146601"/>
                  </a:cubicBezTo>
                  <a:cubicBezTo>
                    <a:pt x="112857" y="146574"/>
                    <a:pt x="112973" y="146564"/>
                    <a:pt x="113090" y="146564"/>
                  </a:cubicBezTo>
                  <a:cubicBezTo>
                    <a:pt x="113485" y="146564"/>
                    <a:pt x="113881" y="146685"/>
                    <a:pt x="114276" y="146685"/>
                  </a:cubicBezTo>
                  <a:cubicBezTo>
                    <a:pt x="114991" y="146673"/>
                    <a:pt x="115705" y="146670"/>
                    <a:pt x="116420" y="146670"/>
                  </a:cubicBezTo>
                  <a:cubicBezTo>
                    <a:pt x="117134" y="146670"/>
                    <a:pt x="117848" y="146673"/>
                    <a:pt x="118563" y="146673"/>
                  </a:cubicBezTo>
                  <a:cubicBezTo>
                    <a:pt x="118618" y="146673"/>
                    <a:pt x="118674" y="146673"/>
                    <a:pt x="118729" y="146673"/>
                  </a:cubicBezTo>
                  <a:cubicBezTo>
                    <a:pt x="119007" y="146673"/>
                    <a:pt x="119283" y="146681"/>
                    <a:pt x="119551" y="146780"/>
                  </a:cubicBezTo>
                  <a:cubicBezTo>
                    <a:pt x="119637" y="146813"/>
                    <a:pt x="119730" y="146821"/>
                    <a:pt x="119825" y="146821"/>
                  </a:cubicBezTo>
                  <a:cubicBezTo>
                    <a:pt x="119900" y="146821"/>
                    <a:pt x="119977" y="146816"/>
                    <a:pt x="120051" y="146816"/>
                  </a:cubicBezTo>
                  <a:cubicBezTo>
                    <a:pt x="120376" y="146816"/>
                    <a:pt x="120712" y="146826"/>
                    <a:pt x="121045" y="146826"/>
                  </a:cubicBezTo>
                  <a:cubicBezTo>
                    <a:pt x="121211" y="146826"/>
                    <a:pt x="121376" y="146824"/>
                    <a:pt x="121539" y="146816"/>
                  </a:cubicBezTo>
                  <a:cubicBezTo>
                    <a:pt x="121554" y="146815"/>
                    <a:pt x="121568" y="146815"/>
                    <a:pt x="121583" y="146815"/>
                  </a:cubicBezTo>
                  <a:cubicBezTo>
                    <a:pt x="121958" y="146815"/>
                    <a:pt x="122303" y="146960"/>
                    <a:pt x="122670" y="146994"/>
                  </a:cubicBezTo>
                  <a:cubicBezTo>
                    <a:pt x="122766" y="147006"/>
                    <a:pt x="122825" y="147102"/>
                    <a:pt x="122837" y="147197"/>
                  </a:cubicBezTo>
                  <a:cubicBezTo>
                    <a:pt x="122849" y="147411"/>
                    <a:pt x="122849" y="147625"/>
                    <a:pt x="122849" y="147840"/>
                  </a:cubicBezTo>
                  <a:cubicBezTo>
                    <a:pt x="122849" y="149864"/>
                    <a:pt x="122849" y="151888"/>
                    <a:pt x="122849" y="153912"/>
                  </a:cubicBezTo>
                  <a:cubicBezTo>
                    <a:pt x="122849" y="154198"/>
                    <a:pt x="122849" y="154472"/>
                    <a:pt x="122944" y="154757"/>
                  </a:cubicBezTo>
                  <a:cubicBezTo>
                    <a:pt x="122992" y="154936"/>
                    <a:pt x="122992" y="155138"/>
                    <a:pt x="122992" y="155317"/>
                  </a:cubicBezTo>
                  <a:cubicBezTo>
                    <a:pt x="122992" y="158317"/>
                    <a:pt x="122992" y="161318"/>
                    <a:pt x="122992" y="164318"/>
                  </a:cubicBezTo>
                  <a:cubicBezTo>
                    <a:pt x="122813" y="165151"/>
                    <a:pt x="122920" y="166021"/>
                    <a:pt x="122730" y="166854"/>
                  </a:cubicBezTo>
                  <a:cubicBezTo>
                    <a:pt x="122682" y="167056"/>
                    <a:pt x="122718" y="167283"/>
                    <a:pt x="122706" y="167497"/>
                  </a:cubicBezTo>
                  <a:cubicBezTo>
                    <a:pt x="122682" y="168068"/>
                    <a:pt x="122718" y="168628"/>
                    <a:pt x="122599" y="169200"/>
                  </a:cubicBezTo>
                  <a:cubicBezTo>
                    <a:pt x="122504" y="169604"/>
                    <a:pt x="122563" y="170045"/>
                    <a:pt x="122563" y="170473"/>
                  </a:cubicBezTo>
                  <a:cubicBezTo>
                    <a:pt x="122563" y="170664"/>
                    <a:pt x="122563" y="170866"/>
                    <a:pt x="122539" y="171045"/>
                  </a:cubicBezTo>
                  <a:cubicBezTo>
                    <a:pt x="122516" y="171235"/>
                    <a:pt x="122396" y="171355"/>
                    <a:pt x="122206" y="171366"/>
                  </a:cubicBezTo>
                  <a:cubicBezTo>
                    <a:pt x="122015" y="171378"/>
                    <a:pt x="121825" y="171378"/>
                    <a:pt x="121634" y="171378"/>
                  </a:cubicBezTo>
                  <a:cubicBezTo>
                    <a:pt x="120857" y="171378"/>
                    <a:pt x="120079" y="171384"/>
                    <a:pt x="119301" y="171384"/>
                  </a:cubicBezTo>
                  <a:cubicBezTo>
                    <a:pt x="118912" y="171384"/>
                    <a:pt x="118523" y="171382"/>
                    <a:pt x="118134" y="171378"/>
                  </a:cubicBezTo>
                  <a:cubicBezTo>
                    <a:pt x="118039" y="171378"/>
                    <a:pt x="117944" y="171380"/>
                    <a:pt x="117851" y="171380"/>
                  </a:cubicBezTo>
                  <a:cubicBezTo>
                    <a:pt x="117616" y="171380"/>
                    <a:pt x="117384" y="171368"/>
                    <a:pt x="117146" y="171283"/>
                  </a:cubicBezTo>
                  <a:cubicBezTo>
                    <a:pt x="117045" y="171247"/>
                    <a:pt x="116937" y="171230"/>
                    <a:pt x="116830" y="171230"/>
                  </a:cubicBezTo>
                  <a:cubicBezTo>
                    <a:pt x="116723" y="171230"/>
                    <a:pt x="116616" y="171247"/>
                    <a:pt x="116515" y="171283"/>
                  </a:cubicBezTo>
                  <a:cubicBezTo>
                    <a:pt x="116302" y="171368"/>
                    <a:pt x="116083" y="171380"/>
                    <a:pt x="115863" y="171380"/>
                  </a:cubicBezTo>
                  <a:cubicBezTo>
                    <a:pt x="115775" y="171380"/>
                    <a:pt x="115686" y="171378"/>
                    <a:pt x="115598" y="171378"/>
                  </a:cubicBezTo>
                  <a:cubicBezTo>
                    <a:pt x="115241" y="171384"/>
                    <a:pt x="114884" y="171384"/>
                    <a:pt x="114526" y="171384"/>
                  </a:cubicBezTo>
                  <a:cubicBezTo>
                    <a:pt x="114169" y="171384"/>
                    <a:pt x="113812" y="171384"/>
                    <a:pt x="113455" y="171390"/>
                  </a:cubicBezTo>
                  <a:cubicBezTo>
                    <a:pt x="113439" y="171391"/>
                    <a:pt x="113424" y="171391"/>
                    <a:pt x="113408" y="171391"/>
                  </a:cubicBezTo>
                  <a:cubicBezTo>
                    <a:pt x="113068" y="171391"/>
                    <a:pt x="112737" y="171271"/>
                    <a:pt x="112407" y="171271"/>
                  </a:cubicBezTo>
                  <a:cubicBezTo>
                    <a:pt x="112074" y="171271"/>
                    <a:pt x="111764" y="171390"/>
                    <a:pt x="111419" y="171390"/>
                  </a:cubicBezTo>
                  <a:cubicBezTo>
                    <a:pt x="110966" y="171384"/>
                    <a:pt x="110514" y="171381"/>
                    <a:pt x="110062" y="171381"/>
                  </a:cubicBezTo>
                  <a:cubicBezTo>
                    <a:pt x="109609" y="171381"/>
                    <a:pt x="109157" y="171384"/>
                    <a:pt x="108704" y="171390"/>
                  </a:cubicBezTo>
                  <a:cubicBezTo>
                    <a:pt x="108684" y="171391"/>
                    <a:pt x="108664" y="171391"/>
                    <a:pt x="108644" y="171391"/>
                  </a:cubicBezTo>
                  <a:cubicBezTo>
                    <a:pt x="108286" y="171391"/>
                    <a:pt x="107927" y="171304"/>
                    <a:pt x="107559" y="171304"/>
                  </a:cubicBezTo>
                  <a:cubicBezTo>
                    <a:pt x="107520" y="171304"/>
                    <a:pt x="107481" y="171305"/>
                    <a:pt x="107442" y="171307"/>
                  </a:cubicBezTo>
                  <a:cubicBezTo>
                    <a:pt x="107299" y="171319"/>
                    <a:pt x="107168" y="171307"/>
                    <a:pt x="107025" y="171355"/>
                  </a:cubicBezTo>
                  <a:cubicBezTo>
                    <a:pt x="106944" y="171380"/>
                    <a:pt x="106856" y="171395"/>
                    <a:pt x="106768" y="171395"/>
                  </a:cubicBezTo>
                  <a:cubicBezTo>
                    <a:pt x="106689" y="171395"/>
                    <a:pt x="106610" y="171383"/>
                    <a:pt x="106537" y="171355"/>
                  </a:cubicBezTo>
                  <a:cubicBezTo>
                    <a:pt x="106307" y="171259"/>
                    <a:pt x="106072" y="171243"/>
                    <a:pt x="105834" y="171243"/>
                  </a:cubicBezTo>
                  <a:cubicBezTo>
                    <a:pt x="105716" y="171243"/>
                    <a:pt x="105597" y="171247"/>
                    <a:pt x="105478" y="171247"/>
                  </a:cubicBezTo>
                  <a:lnTo>
                    <a:pt x="99620" y="171247"/>
                  </a:lnTo>
                  <a:cubicBezTo>
                    <a:pt x="99334" y="171247"/>
                    <a:pt x="99060" y="171247"/>
                    <a:pt x="98774" y="171164"/>
                  </a:cubicBezTo>
                  <a:cubicBezTo>
                    <a:pt x="98572" y="171105"/>
                    <a:pt x="98358" y="171105"/>
                    <a:pt x="98143" y="171105"/>
                  </a:cubicBezTo>
                  <a:lnTo>
                    <a:pt x="96072" y="171105"/>
                  </a:lnTo>
                  <a:cubicBezTo>
                    <a:pt x="95905" y="171105"/>
                    <a:pt x="95738" y="171105"/>
                    <a:pt x="95572" y="171093"/>
                  </a:cubicBezTo>
                  <a:cubicBezTo>
                    <a:pt x="95405" y="171081"/>
                    <a:pt x="95298" y="170997"/>
                    <a:pt x="95286" y="170831"/>
                  </a:cubicBezTo>
                  <a:cubicBezTo>
                    <a:pt x="95274" y="170640"/>
                    <a:pt x="95274" y="170450"/>
                    <a:pt x="95274" y="170259"/>
                  </a:cubicBezTo>
                  <a:cubicBezTo>
                    <a:pt x="95274" y="166116"/>
                    <a:pt x="95286" y="161972"/>
                    <a:pt x="95286" y="157829"/>
                  </a:cubicBezTo>
                  <a:cubicBezTo>
                    <a:pt x="95286" y="157496"/>
                    <a:pt x="95274" y="157174"/>
                    <a:pt x="95381" y="156841"/>
                  </a:cubicBezTo>
                  <a:cubicBezTo>
                    <a:pt x="95441" y="156627"/>
                    <a:pt x="95417" y="156365"/>
                    <a:pt x="95417" y="156138"/>
                  </a:cubicBezTo>
                  <a:cubicBezTo>
                    <a:pt x="95417" y="153757"/>
                    <a:pt x="95441" y="151376"/>
                    <a:pt x="95417" y="148995"/>
                  </a:cubicBezTo>
                  <a:cubicBezTo>
                    <a:pt x="95405" y="148304"/>
                    <a:pt x="95584" y="147625"/>
                    <a:pt x="95584" y="146947"/>
                  </a:cubicBezTo>
                  <a:cubicBezTo>
                    <a:pt x="95584" y="146768"/>
                    <a:pt x="95715" y="146697"/>
                    <a:pt x="95869" y="146685"/>
                  </a:cubicBezTo>
                  <a:lnTo>
                    <a:pt x="96441" y="146685"/>
                  </a:lnTo>
                  <a:cubicBezTo>
                    <a:pt x="98679" y="146673"/>
                    <a:pt x="100918" y="146673"/>
                    <a:pt x="103156" y="146673"/>
                  </a:cubicBezTo>
                  <a:lnTo>
                    <a:pt x="109871" y="146673"/>
                  </a:lnTo>
                  <a:cubicBezTo>
                    <a:pt x="109980" y="146673"/>
                    <a:pt x="110090" y="146677"/>
                    <a:pt x="110198" y="146677"/>
                  </a:cubicBezTo>
                  <a:cubicBezTo>
                    <a:pt x="110398" y="146677"/>
                    <a:pt x="110595" y="146662"/>
                    <a:pt x="110788" y="146578"/>
                  </a:cubicBezTo>
                  <a:cubicBezTo>
                    <a:pt x="110824" y="146554"/>
                    <a:pt x="110871" y="146554"/>
                    <a:pt x="110919" y="146542"/>
                  </a:cubicBezTo>
                  <a:cubicBezTo>
                    <a:pt x="110927" y="146542"/>
                    <a:pt x="110935" y="146541"/>
                    <a:pt x="110943" y="146541"/>
                  </a:cubicBezTo>
                  <a:cubicBezTo>
                    <a:pt x="111184" y="146541"/>
                    <a:pt x="111411" y="146678"/>
                    <a:pt x="111654" y="146678"/>
                  </a:cubicBezTo>
                  <a:cubicBezTo>
                    <a:pt x="111713" y="146678"/>
                    <a:pt x="111774" y="146670"/>
                    <a:pt x="111836" y="146649"/>
                  </a:cubicBezTo>
                  <a:cubicBezTo>
                    <a:pt x="112018" y="146584"/>
                    <a:pt x="112199" y="146536"/>
                    <a:pt x="112384" y="146536"/>
                  </a:cubicBezTo>
                  <a:close/>
                  <a:moveTo>
                    <a:pt x="123992" y="146968"/>
                  </a:moveTo>
                  <a:cubicBezTo>
                    <a:pt x="124115" y="146968"/>
                    <a:pt x="124264" y="146971"/>
                    <a:pt x="124444" y="146971"/>
                  </a:cubicBezTo>
                  <a:cubicBezTo>
                    <a:pt x="124546" y="146971"/>
                    <a:pt x="124647" y="146969"/>
                    <a:pt x="124747" y="146969"/>
                  </a:cubicBezTo>
                  <a:cubicBezTo>
                    <a:pt x="125023" y="146969"/>
                    <a:pt x="125296" y="146982"/>
                    <a:pt x="125575" y="147078"/>
                  </a:cubicBezTo>
                  <a:cubicBezTo>
                    <a:pt x="125651" y="147105"/>
                    <a:pt x="125734" y="147112"/>
                    <a:pt x="125820" y="147112"/>
                  </a:cubicBezTo>
                  <a:cubicBezTo>
                    <a:pt x="125924" y="147112"/>
                    <a:pt x="126031" y="147102"/>
                    <a:pt x="126135" y="147102"/>
                  </a:cubicBezTo>
                  <a:cubicBezTo>
                    <a:pt x="126480" y="147107"/>
                    <a:pt x="126826" y="147107"/>
                    <a:pt x="127171" y="147107"/>
                  </a:cubicBezTo>
                  <a:cubicBezTo>
                    <a:pt x="127516" y="147107"/>
                    <a:pt x="127861" y="147107"/>
                    <a:pt x="128207" y="147113"/>
                  </a:cubicBezTo>
                  <a:cubicBezTo>
                    <a:pt x="128309" y="147113"/>
                    <a:pt x="128411" y="147112"/>
                    <a:pt x="128513" y="147112"/>
                  </a:cubicBezTo>
                  <a:cubicBezTo>
                    <a:pt x="128767" y="147112"/>
                    <a:pt x="129020" y="147124"/>
                    <a:pt x="129266" y="147209"/>
                  </a:cubicBezTo>
                  <a:cubicBezTo>
                    <a:pt x="129359" y="147242"/>
                    <a:pt x="129463" y="147249"/>
                    <a:pt x="129569" y="147249"/>
                  </a:cubicBezTo>
                  <a:cubicBezTo>
                    <a:pt x="129654" y="147249"/>
                    <a:pt x="129741" y="147244"/>
                    <a:pt x="129826" y="147244"/>
                  </a:cubicBezTo>
                  <a:cubicBezTo>
                    <a:pt x="130171" y="147250"/>
                    <a:pt x="130517" y="147250"/>
                    <a:pt x="130862" y="147250"/>
                  </a:cubicBezTo>
                  <a:cubicBezTo>
                    <a:pt x="131207" y="147250"/>
                    <a:pt x="131552" y="147250"/>
                    <a:pt x="131898" y="147256"/>
                  </a:cubicBezTo>
                  <a:cubicBezTo>
                    <a:pt x="132012" y="147256"/>
                    <a:pt x="132126" y="147255"/>
                    <a:pt x="132240" y="147255"/>
                  </a:cubicBezTo>
                  <a:cubicBezTo>
                    <a:pt x="132554" y="147255"/>
                    <a:pt x="132866" y="147267"/>
                    <a:pt x="133172" y="147363"/>
                  </a:cubicBezTo>
                  <a:cubicBezTo>
                    <a:pt x="133273" y="147393"/>
                    <a:pt x="133380" y="147399"/>
                    <a:pt x="133489" y="147399"/>
                  </a:cubicBezTo>
                  <a:cubicBezTo>
                    <a:pt x="133561" y="147399"/>
                    <a:pt x="133634" y="147397"/>
                    <a:pt x="133707" y="147397"/>
                  </a:cubicBezTo>
                  <a:cubicBezTo>
                    <a:pt x="133743" y="147397"/>
                    <a:pt x="133779" y="147397"/>
                    <a:pt x="133815" y="147399"/>
                  </a:cubicBezTo>
                  <a:cubicBezTo>
                    <a:pt x="133930" y="147403"/>
                    <a:pt x="134047" y="147404"/>
                    <a:pt x="134163" y="147404"/>
                  </a:cubicBezTo>
                  <a:cubicBezTo>
                    <a:pt x="134381" y="147404"/>
                    <a:pt x="134600" y="147400"/>
                    <a:pt x="134820" y="147400"/>
                  </a:cubicBezTo>
                  <a:cubicBezTo>
                    <a:pt x="135263" y="147400"/>
                    <a:pt x="135708" y="147417"/>
                    <a:pt x="136148" y="147518"/>
                  </a:cubicBezTo>
                  <a:cubicBezTo>
                    <a:pt x="136298" y="147550"/>
                    <a:pt x="136451" y="147559"/>
                    <a:pt x="136605" y="147559"/>
                  </a:cubicBezTo>
                  <a:cubicBezTo>
                    <a:pt x="136824" y="147559"/>
                    <a:pt x="137045" y="147541"/>
                    <a:pt x="137264" y="147541"/>
                  </a:cubicBezTo>
                  <a:cubicBezTo>
                    <a:pt x="137297" y="147541"/>
                    <a:pt x="137330" y="147541"/>
                    <a:pt x="137363" y="147542"/>
                  </a:cubicBezTo>
                  <a:cubicBezTo>
                    <a:pt x="137419" y="147543"/>
                    <a:pt x="137475" y="147544"/>
                    <a:pt x="137531" y="147544"/>
                  </a:cubicBezTo>
                  <a:cubicBezTo>
                    <a:pt x="137670" y="147544"/>
                    <a:pt x="137809" y="147541"/>
                    <a:pt x="137948" y="147541"/>
                  </a:cubicBezTo>
                  <a:cubicBezTo>
                    <a:pt x="138275" y="147541"/>
                    <a:pt x="138601" y="147557"/>
                    <a:pt x="138922" y="147661"/>
                  </a:cubicBezTo>
                  <a:cubicBezTo>
                    <a:pt x="138984" y="147680"/>
                    <a:pt x="139050" y="147686"/>
                    <a:pt x="139117" y="147686"/>
                  </a:cubicBezTo>
                  <a:cubicBezTo>
                    <a:pt x="139218" y="147686"/>
                    <a:pt x="139322" y="147673"/>
                    <a:pt x="139422" y="147673"/>
                  </a:cubicBezTo>
                  <a:cubicBezTo>
                    <a:pt x="139720" y="147679"/>
                    <a:pt x="140015" y="147679"/>
                    <a:pt x="140309" y="147679"/>
                  </a:cubicBezTo>
                  <a:cubicBezTo>
                    <a:pt x="140604" y="147679"/>
                    <a:pt x="140899" y="147679"/>
                    <a:pt x="141196" y="147685"/>
                  </a:cubicBezTo>
                  <a:cubicBezTo>
                    <a:pt x="141261" y="147685"/>
                    <a:pt x="141326" y="147685"/>
                    <a:pt x="141391" y="147685"/>
                  </a:cubicBezTo>
                  <a:cubicBezTo>
                    <a:pt x="141683" y="147685"/>
                    <a:pt x="141974" y="147693"/>
                    <a:pt x="142256" y="147780"/>
                  </a:cubicBezTo>
                  <a:cubicBezTo>
                    <a:pt x="142383" y="147820"/>
                    <a:pt x="142516" y="147827"/>
                    <a:pt x="142652" y="147827"/>
                  </a:cubicBezTo>
                  <a:cubicBezTo>
                    <a:pt x="142716" y="147827"/>
                    <a:pt x="142781" y="147825"/>
                    <a:pt x="142845" y="147825"/>
                  </a:cubicBezTo>
                  <a:cubicBezTo>
                    <a:pt x="142887" y="147825"/>
                    <a:pt x="142929" y="147826"/>
                    <a:pt x="142970" y="147828"/>
                  </a:cubicBezTo>
                  <a:cubicBezTo>
                    <a:pt x="143054" y="147831"/>
                    <a:pt x="143138" y="147832"/>
                    <a:pt x="143222" y="147832"/>
                  </a:cubicBezTo>
                  <a:cubicBezTo>
                    <a:pt x="143441" y="147832"/>
                    <a:pt x="143660" y="147825"/>
                    <a:pt x="143880" y="147825"/>
                  </a:cubicBezTo>
                  <a:cubicBezTo>
                    <a:pt x="144237" y="147825"/>
                    <a:pt x="144594" y="147844"/>
                    <a:pt x="144947" y="147947"/>
                  </a:cubicBezTo>
                  <a:cubicBezTo>
                    <a:pt x="145019" y="147971"/>
                    <a:pt x="145096" y="147978"/>
                    <a:pt x="145174" y="147978"/>
                  </a:cubicBezTo>
                  <a:cubicBezTo>
                    <a:pt x="145265" y="147978"/>
                    <a:pt x="145358" y="147969"/>
                    <a:pt x="145449" y="147969"/>
                  </a:cubicBezTo>
                  <a:cubicBezTo>
                    <a:pt x="145472" y="147969"/>
                    <a:pt x="145495" y="147969"/>
                    <a:pt x="145518" y="147971"/>
                  </a:cubicBezTo>
                  <a:cubicBezTo>
                    <a:pt x="145576" y="147971"/>
                    <a:pt x="145633" y="147970"/>
                    <a:pt x="145690" y="147970"/>
                  </a:cubicBezTo>
                  <a:cubicBezTo>
                    <a:pt x="145918" y="147970"/>
                    <a:pt x="146145" y="147978"/>
                    <a:pt x="146364" y="148054"/>
                  </a:cubicBezTo>
                  <a:cubicBezTo>
                    <a:pt x="146471" y="148095"/>
                    <a:pt x="146589" y="148108"/>
                    <a:pt x="146707" y="148108"/>
                  </a:cubicBezTo>
                  <a:cubicBezTo>
                    <a:pt x="146760" y="148108"/>
                    <a:pt x="146812" y="148105"/>
                    <a:pt x="146864" y="148102"/>
                  </a:cubicBezTo>
                  <a:cubicBezTo>
                    <a:pt x="146955" y="148095"/>
                    <a:pt x="147047" y="148091"/>
                    <a:pt x="147138" y="148091"/>
                  </a:cubicBezTo>
                  <a:cubicBezTo>
                    <a:pt x="147663" y="148091"/>
                    <a:pt x="148180" y="148196"/>
                    <a:pt x="148697" y="148256"/>
                  </a:cubicBezTo>
                  <a:cubicBezTo>
                    <a:pt x="148912" y="148292"/>
                    <a:pt x="148971" y="148364"/>
                    <a:pt x="148983" y="148602"/>
                  </a:cubicBezTo>
                  <a:cubicBezTo>
                    <a:pt x="148995" y="148792"/>
                    <a:pt x="148983" y="148983"/>
                    <a:pt x="148983" y="149173"/>
                  </a:cubicBezTo>
                  <a:cubicBezTo>
                    <a:pt x="148983" y="151709"/>
                    <a:pt x="148983" y="154257"/>
                    <a:pt x="148983" y="156805"/>
                  </a:cubicBezTo>
                  <a:cubicBezTo>
                    <a:pt x="148983" y="157138"/>
                    <a:pt x="148983" y="157460"/>
                    <a:pt x="149078" y="157793"/>
                  </a:cubicBezTo>
                  <a:cubicBezTo>
                    <a:pt x="149150" y="158008"/>
                    <a:pt x="149126" y="158270"/>
                    <a:pt x="149126" y="158496"/>
                  </a:cubicBezTo>
                  <a:lnTo>
                    <a:pt x="149126" y="164425"/>
                  </a:lnTo>
                  <a:cubicBezTo>
                    <a:pt x="149126" y="166378"/>
                    <a:pt x="149126" y="168330"/>
                    <a:pt x="149126" y="170283"/>
                  </a:cubicBezTo>
                  <a:cubicBezTo>
                    <a:pt x="149126" y="170581"/>
                    <a:pt x="149114" y="170890"/>
                    <a:pt x="149209" y="171200"/>
                  </a:cubicBezTo>
                  <a:cubicBezTo>
                    <a:pt x="149281" y="171390"/>
                    <a:pt x="149257" y="171616"/>
                    <a:pt x="149257" y="171831"/>
                  </a:cubicBezTo>
                  <a:cubicBezTo>
                    <a:pt x="149257" y="172176"/>
                    <a:pt x="149197" y="172236"/>
                    <a:pt x="148828" y="172247"/>
                  </a:cubicBezTo>
                  <a:cubicBezTo>
                    <a:pt x="148606" y="172251"/>
                    <a:pt x="148384" y="172253"/>
                    <a:pt x="148162" y="172253"/>
                  </a:cubicBezTo>
                  <a:cubicBezTo>
                    <a:pt x="147717" y="172253"/>
                    <a:pt x="147273" y="172247"/>
                    <a:pt x="146828" y="172247"/>
                  </a:cubicBezTo>
                  <a:lnTo>
                    <a:pt x="142911" y="172247"/>
                  </a:lnTo>
                  <a:cubicBezTo>
                    <a:pt x="142435" y="172247"/>
                    <a:pt x="141970" y="172247"/>
                    <a:pt x="141494" y="172140"/>
                  </a:cubicBezTo>
                  <a:cubicBezTo>
                    <a:pt x="141325" y="172104"/>
                    <a:pt x="141151" y="172095"/>
                    <a:pt x="140976" y="172095"/>
                  </a:cubicBezTo>
                  <a:cubicBezTo>
                    <a:pt x="140784" y="172095"/>
                    <a:pt x="140590" y="172106"/>
                    <a:pt x="140399" y="172106"/>
                  </a:cubicBezTo>
                  <a:cubicBezTo>
                    <a:pt x="140359" y="172106"/>
                    <a:pt x="140319" y="172106"/>
                    <a:pt x="140280" y="172105"/>
                  </a:cubicBezTo>
                  <a:cubicBezTo>
                    <a:pt x="140217" y="172103"/>
                    <a:pt x="140154" y="172102"/>
                    <a:pt x="140090" y="172102"/>
                  </a:cubicBezTo>
                  <a:cubicBezTo>
                    <a:pt x="140006" y="172102"/>
                    <a:pt x="139921" y="172103"/>
                    <a:pt x="139836" y="172103"/>
                  </a:cubicBezTo>
                  <a:cubicBezTo>
                    <a:pt x="139539" y="172103"/>
                    <a:pt x="139240" y="172093"/>
                    <a:pt x="138946" y="171997"/>
                  </a:cubicBezTo>
                  <a:cubicBezTo>
                    <a:pt x="138860" y="171964"/>
                    <a:pt x="138767" y="171957"/>
                    <a:pt x="138672" y="171957"/>
                  </a:cubicBezTo>
                  <a:cubicBezTo>
                    <a:pt x="138597" y="171957"/>
                    <a:pt x="138520" y="171962"/>
                    <a:pt x="138446" y="171962"/>
                  </a:cubicBezTo>
                  <a:lnTo>
                    <a:pt x="136660" y="171962"/>
                  </a:lnTo>
                  <a:cubicBezTo>
                    <a:pt x="136604" y="171962"/>
                    <a:pt x="136548" y="171962"/>
                    <a:pt x="136492" y="171962"/>
                  </a:cubicBezTo>
                  <a:cubicBezTo>
                    <a:pt x="136242" y="171962"/>
                    <a:pt x="135997" y="171954"/>
                    <a:pt x="135743" y="171867"/>
                  </a:cubicBezTo>
                  <a:cubicBezTo>
                    <a:pt x="135577" y="171807"/>
                    <a:pt x="135374" y="171831"/>
                    <a:pt x="135184" y="171819"/>
                  </a:cubicBezTo>
                  <a:lnTo>
                    <a:pt x="133826" y="171819"/>
                  </a:lnTo>
                  <a:cubicBezTo>
                    <a:pt x="133745" y="171819"/>
                    <a:pt x="133659" y="171827"/>
                    <a:pt x="133577" y="171827"/>
                  </a:cubicBezTo>
                  <a:cubicBezTo>
                    <a:pt x="133514" y="171827"/>
                    <a:pt x="133454" y="171822"/>
                    <a:pt x="133398" y="171807"/>
                  </a:cubicBezTo>
                  <a:cubicBezTo>
                    <a:pt x="133040" y="171695"/>
                    <a:pt x="132677" y="171678"/>
                    <a:pt x="132316" y="171678"/>
                  </a:cubicBezTo>
                  <a:cubicBezTo>
                    <a:pt x="132158" y="171678"/>
                    <a:pt x="132000" y="171681"/>
                    <a:pt x="131843" y="171681"/>
                  </a:cubicBezTo>
                  <a:cubicBezTo>
                    <a:pt x="131750" y="171681"/>
                    <a:pt x="131657" y="171680"/>
                    <a:pt x="131564" y="171676"/>
                  </a:cubicBezTo>
                  <a:cubicBezTo>
                    <a:pt x="131517" y="171676"/>
                    <a:pt x="131466" y="171679"/>
                    <a:pt x="131417" y="171679"/>
                  </a:cubicBezTo>
                  <a:cubicBezTo>
                    <a:pt x="131368" y="171679"/>
                    <a:pt x="131320" y="171676"/>
                    <a:pt x="131279" y="171664"/>
                  </a:cubicBezTo>
                  <a:cubicBezTo>
                    <a:pt x="130868" y="171548"/>
                    <a:pt x="130454" y="171523"/>
                    <a:pt x="130039" y="171523"/>
                  </a:cubicBezTo>
                  <a:cubicBezTo>
                    <a:pt x="129706" y="171523"/>
                    <a:pt x="129372" y="171539"/>
                    <a:pt x="129038" y="171539"/>
                  </a:cubicBezTo>
                  <a:cubicBezTo>
                    <a:pt x="128932" y="171539"/>
                    <a:pt x="128825" y="171538"/>
                    <a:pt x="128719" y="171533"/>
                  </a:cubicBezTo>
                  <a:cubicBezTo>
                    <a:pt x="128397" y="171521"/>
                    <a:pt x="128064" y="171545"/>
                    <a:pt x="127730" y="171438"/>
                  </a:cubicBezTo>
                  <a:cubicBezTo>
                    <a:pt x="127594" y="171395"/>
                    <a:pt x="127440" y="171389"/>
                    <a:pt x="127285" y="171389"/>
                  </a:cubicBezTo>
                  <a:cubicBezTo>
                    <a:pt x="127223" y="171389"/>
                    <a:pt x="127161" y="171390"/>
                    <a:pt x="127099" y="171390"/>
                  </a:cubicBezTo>
                  <a:lnTo>
                    <a:pt x="123885" y="171390"/>
                  </a:lnTo>
                  <a:cubicBezTo>
                    <a:pt x="123694" y="171390"/>
                    <a:pt x="123504" y="171390"/>
                    <a:pt x="123313" y="171378"/>
                  </a:cubicBezTo>
                  <a:cubicBezTo>
                    <a:pt x="123099" y="171366"/>
                    <a:pt x="122992" y="171283"/>
                    <a:pt x="123004" y="171081"/>
                  </a:cubicBezTo>
                  <a:cubicBezTo>
                    <a:pt x="123016" y="170319"/>
                    <a:pt x="122908" y="169569"/>
                    <a:pt x="123099" y="168807"/>
                  </a:cubicBezTo>
                  <a:cubicBezTo>
                    <a:pt x="123170" y="168497"/>
                    <a:pt x="123123" y="168140"/>
                    <a:pt x="123135" y="167818"/>
                  </a:cubicBezTo>
                  <a:cubicBezTo>
                    <a:pt x="123147" y="167437"/>
                    <a:pt x="123099" y="167056"/>
                    <a:pt x="123242" y="166687"/>
                  </a:cubicBezTo>
                  <a:cubicBezTo>
                    <a:pt x="123301" y="166509"/>
                    <a:pt x="123266" y="166306"/>
                    <a:pt x="123278" y="166116"/>
                  </a:cubicBezTo>
                  <a:cubicBezTo>
                    <a:pt x="123278" y="165782"/>
                    <a:pt x="123278" y="165461"/>
                    <a:pt x="123373" y="165128"/>
                  </a:cubicBezTo>
                  <a:cubicBezTo>
                    <a:pt x="123444" y="164889"/>
                    <a:pt x="123408" y="164616"/>
                    <a:pt x="123408" y="164354"/>
                  </a:cubicBezTo>
                  <a:cubicBezTo>
                    <a:pt x="123420" y="158901"/>
                    <a:pt x="123408" y="153459"/>
                    <a:pt x="123420" y="148006"/>
                  </a:cubicBezTo>
                  <a:cubicBezTo>
                    <a:pt x="123420" y="147044"/>
                    <a:pt x="123336" y="146968"/>
                    <a:pt x="123992" y="146968"/>
                  </a:cubicBezTo>
                  <a:close/>
                  <a:moveTo>
                    <a:pt x="243352" y="149966"/>
                  </a:moveTo>
                  <a:cubicBezTo>
                    <a:pt x="243606" y="149966"/>
                    <a:pt x="243860" y="149971"/>
                    <a:pt x="244114" y="149971"/>
                  </a:cubicBezTo>
                  <a:cubicBezTo>
                    <a:pt x="244376" y="149971"/>
                    <a:pt x="244638" y="149983"/>
                    <a:pt x="244888" y="150054"/>
                  </a:cubicBezTo>
                  <a:cubicBezTo>
                    <a:pt x="245033" y="150097"/>
                    <a:pt x="245189" y="150103"/>
                    <a:pt x="245345" y="150103"/>
                  </a:cubicBezTo>
                  <a:cubicBezTo>
                    <a:pt x="245407" y="150103"/>
                    <a:pt x="245470" y="150102"/>
                    <a:pt x="245531" y="150102"/>
                  </a:cubicBezTo>
                  <a:cubicBezTo>
                    <a:pt x="245924" y="150108"/>
                    <a:pt x="246317" y="150108"/>
                    <a:pt x="246710" y="150108"/>
                  </a:cubicBezTo>
                  <a:cubicBezTo>
                    <a:pt x="247103" y="150108"/>
                    <a:pt x="247495" y="150108"/>
                    <a:pt x="247888" y="150114"/>
                  </a:cubicBezTo>
                  <a:cubicBezTo>
                    <a:pt x="248065" y="150114"/>
                    <a:pt x="248244" y="150107"/>
                    <a:pt x="248423" y="150107"/>
                  </a:cubicBezTo>
                  <a:cubicBezTo>
                    <a:pt x="248714" y="150107"/>
                    <a:pt x="249006" y="150125"/>
                    <a:pt x="249293" y="150221"/>
                  </a:cubicBezTo>
                  <a:cubicBezTo>
                    <a:pt x="249374" y="150248"/>
                    <a:pt x="249461" y="150255"/>
                    <a:pt x="249548" y="150255"/>
                  </a:cubicBezTo>
                  <a:cubicBezTo>
                    <a:pt x="249653" y="150255"/>
                    <a:pt x="249761" y="150245"/>
                    <a:pt x="249865" y="150245"/>
                  </a:cubicBezTo>
                  <a:cubicBezTo>
                    <a:pt x="250960" y="150245"/>
                    <a:pt x="252056" y="150245"/>
                    <a:pt x="253151" y="150257"/>
                  </a:cubicBezTo>
                  <a:cubicBezTo>
                    <a:pt x="253294" y="150257"/>
                    <a:pt x="253435" y="150253"/>
                    <a:pt x="253576" y="150253"/>
                  </a:cubicBezTo>
                  <a:cubicBezTo>
                    <a:pt x="253859" y="150253"/>
                    <a:pt x="254139" y="150269"/>
                    <a:pt x="254425" y="150364"/>
                  </a:cubicBezTo>
                  <a:cubicBezTo>
                    <a:pt x="254501" y="150391"/>
                    <a:pt x="254584" y="150398"/>
                    <a:pt x="254670" y="150398"/>
                  </a:cubicBezTo>
                  <a:cubicBezTo>
                    <a:pt x="254773" y="150398"/>
                    <a:pt x="254881" y="150388"/>
                    <a:pt x="254984" y="150388"/>
                  </a:cubicBezTo>
                  <a:cubicBezTo>
                    <a:pt x="255889" y="150388"/>
                    <a:pt x="256794" y="150388"/>
                    <a:pt x="257699" y="150400"/>
                  </a:cubicBezTo>
                  <a:cubicBezTo>
                    <a:pt x="257918" y="150400"/>
                    <a:pt x="258137" y="150390"/>
                    <a:pt x="258356" y="150390"/>
                  </a:cubicBezTo>
                  <a:cubicBezTo>
                    <a:pt x="258683" y="150390"/>
                    <a:pt x="259009" y="150411"/>
                    <a:pt x="259330" y="150519"/>
                  </a:cubicBezTo>
                  <a:cubicBezTo>
                    <a:pt x="259392" y="150538"/>
                    <a:pt x="259458" y="150543"/>
                    <a:pt x="259525" y="150543"/>
                  </a:cubicBezTo>
                  <a:cubicBezTo>
                    <a:pt x="259626" y="150543"/>
                    <a:pt x="259730" y="150531"/>
                    <a:pt x="259830" y="150531"/>
                  </a:cubicBezTo>
                  <a:cubicBezTo>
                    <a:pt x="260830" y="150531"/>
                    <a:pt x="261831" y="150531"/>
                    <a:pt x="262831" y="150542"/>
                  </a:cubicBezTo>
                  <a:cubicBezTo>
                    <a:pt x="262912" y="150542"/>
                    <a:pt x="262994" y="150542"/>
                    <a:pt x="263076" y="150542"/>
                  </a:cubicBezTo>
                  <a:cubicBezTo>
                    <a:pt x="263485" y="150542"/>
                    <a:pt x="263900" y="150550"/>
                    <a:pt x="264307" y="150650"/>
                  </a:cubicBezTo>
                  <a:cubicBezTo>
                    <a:pt x="264463" y="150683"/>
                    <a:pt x="264622" y="150691"/>
                    <a:pt x="264782" y="150691"/>
                  </a:cubicBezTo>
                  <a:cubicBezTo>
                    <a:pt x="264964" y="150691"/>
                    <a:pt x="265147" y="150680"/>
                    <a:pt x="265329" y="150680"/>
                  </a:cubicBezTo>
                  <a:cubicBezTo>
                    <a:pt x="265394" y="150680"/>
                    <a:pt x="265458" y="150682"/>
                    <a:pt x="265521" y="150685"/>
                  </a:cubicBezTo>
                  <a:cubicBezTo>
                    <a:pt x="265879" y="150697"/>
                    <a:pt x="265926" y="150745"/>
                    <a:pt x="265950" y="151102"/>
                  </a:cubicBezTo>
                  <a:cubicBezTo>
                    <a:pt x="265950" y="151293"/>
                    <a:pt x="265950" y="151483"/>
                    <a:pt x="265950" y="151674"/>
                  </a:cubicBezTo>
                  <a:lnTo>
                    <a:pt x="265950" y="157031"/>
                  </a:lnTo>
                  <a:lnTo>
                    <a:pt x="265950" y="162532"/>
                  </a:lnTo>
                  <a:cubicBezTo>
                    <a:pt x="265950" y="162865"/>
                    <a:pt x="265938" y="163187"/>
                    <a:pt x="266057" y="163520"/>
                  </a:cubicBezTo>
                  <a:cubicBezTo>
                    <a:pt x="266105" y="163663"/>
                    <a:pt x="266093" y="163842"/>
                    <a:pt x="266093" y="164008"/>
                  </a:cubicBezTo>
                  <a:cubicBezTo>
                    <a:pt x="266093" y="164580"/>
                    <a:pt x="266093" y="165151"/>
                    <a:pt x="266093" y="165723"/>
                  </a:cubicBezTo>
                  <a:cubicBezTo>
                    <a:pt x="266093" y="166032"/>
                    <a:pt x="266081" y="166342"/>
                    <a:pt x="266188" y="166640"/>
                  </a:cubicBezTo>
                  <a:cubicBezTo>
                    <a:pt x="266248" y="166794"/>
                    <a:pt x="266236" y="166973"/>
                    <a:pt x="266236" y="167140"/>
                  </a:cubicBezTo>
                  <a:cubicBezTo>
                    <a:pt x="266236" y="169116"/>
                    <a:pt x="266236" y="171081"/>
                    <a:pt x="266236" y="173057"/>
                  </a:cubicBezTo>
                  <a:cubicBezTo>
                    <a:pt x="266236" y="173105"/>
                    <a:pt x="266236" y="173152"/>
                    <a:pt x="266236" y="173200"/>
                  </a:cubicBezTo>
                  <a:cubicBezTo>
                    <a:pt x="266227" y="173527"/>
                    <a:pt x="266172" y="173664"/>
                    <a:pt x="265979" y="173664"/>
                  </a:cubicBezTo>
                  <a:cubicBezTo>
                    <a:pt x="265912" y="173664"/>
                    <a:pt x="265828" y="173647"/>
                    <a:pt x="265724" y="173617"/>
                  </a:cubicBezTo>
                  <a:cubicBezTo>
                    <a:pt x="265462" y="173545"/>
                    <a:pt x="265212" y="173533"/>
                    <a:pt x="264950" y="173533"/>
                  </a:cubicBezTo>
                  <a:lnTo>
                    <a:pt x="251817" y="173533"/>
                  </a:lnTo>
                  <a:cubicBezTo>
                    <a:pt x="251555" y="173533"/>
                    <a:pt x="251294" y="173533"/>
                    <a:pt x="251032" y="173617"/>
                  </a:cubicBezTo>
                  <a:cubicBezTo>
                    <a:pt x="250865" y="173676"/>
                    <a:pt x="250662" y="173676"/>
                    <a:pt x="250472" y="173676"/>
                  </a:cubicBezTo>
                  <a:lnTo>
                    <a:pt x="243828" y="173676"/>
                  </a:lnTo>
                  <a:cubicBezTo>
                    <a:pt x="243162" y="173664"/>
                    <a:pt x="243114" y="173617"/>
                    <a:pt x="243102" y="172938"/>
                  </a:cubicBezTo>
                  <a:cubicBezTo>
                    <a:pt x="243090" y="172509"/>
                    <a:pt x="243102" y="172081"/>
                    <a:pt x="243102" y="171652"/>
                  </a:cubicBezTo>
                  <a:cubicBezTo>
                    <a:pt x="243090" y="171271"/>
                    <a:pt x="243126" y="170890"/>
                    <a:pt x="242983" y="170521"/>
                  </a:cubicBezTo>
                  <a:cubicBezTo>
                    <a:pt x="242935" y="170366"/>
                    <a:pt x="242959" y="170188"/>
                    <a:pt x="242959" y="170021"/>
                  </a:cubicBezTo>
                  <a:cubicBezTo>
                    <a:pt x="242947" y="169557"/>
                    <a:pt x="242947" y="169080"/>
                    <a:pt x="242947" y="168604"/>
                  </a:cubicBezTo>
                  <a:cubicBezTo>
                    <a:pt x="242947" y="168461"/>
                    <a:pt x="242971" y="168307"/>
                    <a:pt x="242947" y="168176"/>
                  </a:cubicBezTo>
                  <a:cubicBezTo>
                    <a:pt x="242709" y="167116"/>
                    <a:pt x="242852" y="166044"/>
                    <a:pt x="242816" y="164973"/>
                  </a:cubicBezTo>
                  <a:cubicBezTo>
                    <a:pt x="242792" y="164639"/>
                    <a:pt x="242816" y="164318"/>
                    <a:pt x="242709" y="163985"/>
                  </a:cubicBezTo>
                  <a:cubicBezTo>
                    <a:pt x="242650" y="163794"/>
                    <a:pt x="242673" y="163568"/>
                    <a:pt x="242673" y="163354"/>
                  </a:cubicBezTo>
                  <a:cubicBezTo>
                    <a:pt x="242650" y="162758"/>
                    <a:pt x="242721" y="162163"/>
                    <a:pt x="242542" y="161580"/>
                  </a:cubicBezTo>
                  <a:cubicBezTo>
                    <a:pt x="242495" y="161425"/>
                    <a:pt x="242531" y="161246"/>
                    <a:pt x="242531" y="161079"/>
                  </a:cubicBezTo>
                  <a:cubicBezTo>
                    <a:pt x="242531" y="160460"/>
                    <a:pt x="242531" y="159841"/>
                    <a:pt x="242519" y="159222"/>
                  </a:cubicBezTo>
                  <a:cubicBezTo>
                    <a:pt x="242519" y="158853"/>
                    <a:pt x="242542" y="158472"/>
                    <a:pt x="242423" y="158103"/>
                  </a:cubicBezTo>
                  <a:cubicBezTo>
                    <a:pt x="242352" y="157900"/>
                    <a:pt x="242388" y="157674"/>
                    <a:pt x="242388" y="157460"/>
                  </a:cubicBezTo>
                  <a:cubicBezTo>
                    <a:pt x="242352" y="156769"/>
                    <a:pt x="242459" y="156079"/>
                    <a:pt x="242257" y="155400"/>
                  </a:cubicBezTo>
                  <a:cubicBezTo>
                    <a:pt x="242209" y="155269"/>
                    <a:pt x="242245" y="155114"/>
                    <a:pt x="242245" y="154972"/>
                  </a:cubicBezTo>
                  <a:cubicBezTo>
                    <a:pt x="242233" y="154531"/>
                    <a:pt x="242233" y="154079"/>
                    <a:pt x="242138" y="153638"/>
                  </a:cubicBezTo>
                  <a:cubicBezTo>
                    <a:pt x="242042" y="153269"/>
                    <a:pt x="242102" y="152876"/>
                    <a:pt x="242102" y="152495"/>
                  </a:cubicBezTo>
                  <a:cubicBezTo>
                    <a:pt x="242090" y="152066"/>
                    <a:pt x="242138" y="151638"/>
                    <a:pt x="241983" y="151221"/>
                  </a:cubicBezTo>
                  <a:cubicBezTo>
                    <a:pt x="241959" y="151185"/>
                    <a:pt x="241959" y="151138"/>
                    <a:pt x="241959" y="151090"/>
                  </a:cubicBezTo>
                  <a:cubicBezTo>
                    <a:pt x="241959" y="150052"/>
                    <a:pt x="241859" y="149968"/>
                    <a:pt x="242507" y="149968"/>
                  </a:cubicBezTo>
                  <a:cubicBezTo>
                    <a:pt x="242632" y="149968"/>
                    <a:pt x="242785" y="149971"/>
                    <a:pt x="242971" y="149971"/>
                  </a:cubicBezTo>
                  <a:cubicBezTo>
                    <a:pt x="243098" y="149967"/>
                    <a:pt x="243225" y="149966"/>
                    <a:pt x="243352" y="149966"/>
                  </a:cubicBezTo>
                  <a:close/>
                  <a:moveTo>
                    <a:pt x="217888" y="149673"/>
                  </a:moveTo>
                  <a:cubicBezTo>
                    <a:pt x="218550" y="149673"/>
                    <a:pt x="218539" y="149703"/>
                    <a:pt x="218539" y="150483"/>
                  </a:cubicBezTo>
                  <a:cubicBezTo>
                    <a:pt x="218539" y="151007"/>
                    <a:pt x="218492" y="151531"/>
                    <a:pt x="218658" y="152043"/>
                  </a:cubicBezTo>
                  <a:cubicBezTo>
                    <a:pt x="218706" y="152186"/>
                    <a:pt x="218682" y="152364"/>
                    <a:pt x="218682" y="152531"/>
                  </a:cubicBezTo>
                  <a:cubicBezTo>
                    <a:pt x="218682" y="153412"/>
                    <a:pt x="218682" y="154293"/>
                    <a:pt x="218682" y="155174"/>
                  </a:cubicBezTo>
                  <a:cubicBezTo>
                    <a:pt x="218682" y="155650"/>
                    <a:pt x="218647" y="156126"/>
                    <a:pt x="218789" y="156591"/>
                  </a:cubicBezTo>
                  <a:cubicBezTo>
                    <a:pt x="218861" y="156793"/>
                    <a:pt x="218825" y="157019"/>
                    <a:pt x="218825" y="157234"/>
                  </a:cubicBezTo>
                  <a:cubicBezTo>
                    <a:pt x="218825" y="158996"/>
                    <a:pt x="218825" y="160758"/>
                    <a:pt x="218825" y="162508"/>
                  </a:cubicBezTo>
                  <a:cubicBezTo>
                    <a:pt x="218825" y="162842"/>
                    <a:pt x="218813" y="163175"/>
                    <a:pt x="218920" y="163496"/>
                  </a:cubicBezTo>
                  <a:cubicBezTo>
                    <a:pt x="218980" y="163675"/>
                    <a:pt x="218968" y="163877"/>
                    <a:pt x="218968" y="164068"/>
                  </a:cubicBezTo>
                  <a:cubicBezTo>
                    <a:pt x="218968" y="164782"/>
                    <a:pt x="218968" y="165497"/>
                    <a:pt x="218968" y="166211"/>
                  </a:cubicBezTo>
                  <a:cubicBezTo>
                    <a:pt x="218968" y="166616"/>
                    <a:pt x="218944" y="167009"/>
                    <a:pt x="219075" y="167414"/>
                  </a:cubicBezTo>
                  <a:cubicBezTo>
                    <a:pt x="219135" y="167604"/>
                    <a:pt x="219111" y="167830"/>
                    <a:pt x="219111" y="168045"/>
                  </a:cubicBezTo>
                  <a:cubicBezTo>
                    <a:pt x="219111" y="169473"/>
                    <a:pt x="219111" y="170902"/>
                    <a:pt x="219111" y="172331"/>
                  </a:cubicBezTo>
                  <a:cubicBezTo>
                    <a:pt x="219111" y="172617"/>
                    <a:pt x="219099" y="172890"/>
                    <a:pt x="219194" y="173176"/>
                  </a:cubicBezTo>
                  <a:cubicBezTo>
                    <a:pt x="219301" y="173474"/>
                    <a:pt x="219254" y="173795"/>
                    <a:pt x="219230" y="174093"/>
                  </a:cubicBezTo>
                  <a:cubicBezTo>
                    <a:pt x="219230" y="174260"/>
                    <a:pt x="219135" y="174367"/>
                    <a:pt x="218968" y="174367"/>
                  </a:cubicBezTo>
                  <a:cubicBezTo>
                    <a:pt x="218778" y="174379"/>
                    <a:pt x="218587" y="174379"/>
                    <a:pt x="218397" y="174379"/>
                  </a:cubicBezTo>
                  <a:lnTo>
                    <a:pt x="201406" y="174379"/>
                  </a:lnTo>
                  <a:cubicBezTo>
                    <a:pt x="201346" y="174379"/>
                    <a:pt x="201285" y="174379"/>
                    <a:pt x="201225" y="174379"/>
                  </a:cubicBezTo>
                  <a:cubicBezTo>
                    <a:pt x="200952" y="174379"/>
                    <a:pt x="200681" y="174371"/>
                    <a:pt x="200418" y="174283"/>
                  </a:cubicBezTo>
                  <a:cubicBezTo>
                    <a:pt x="200319" y="174250"/>
                    <a:pt x="200212" y="174243"/>
                    <a:pt x="200105" y="174243"/>
                  </a:cubicBezTo>
                  <a:cubicBezTo>
                    <a:pt x="200018" y="174243"/>
                    <a:pt x="199931" y="174248"/>
                    <a:pt x="199847" y="174248"/>
                  </a:cubicBezTo>
                  <a:cubicBezTo>
                    <a:pt x="198870" y="174236"/>
                    <a:pt x="197894" y="174236"/>
                    <a:pt x="196918" y="174236"/>
                  </a:cubicBezTo>
                  <a:cubicBezTo>
                    <a:pt x="196751" y="174236"/>
                    <a:pt x="196584" y="174236"/>
                    <a:pt x="196430" y="174212"/>
                  </a:cubicBezTo>
                  <a:cubicBezTo>
                    <a:pt x="196275" y="174188"/>
                    <a:pt x="196168" y="174081"/>
                    <a:pt x="196132" y="173926"/>
                  </a:cubicBezTo>
                  <a:cubicBezTo>
                    <a:pt x="196120" y="173819"/>
                    <a:pt x="196108" y="173700"/>
                    <a:pt x="196108" y="173581"/>
                  </a:cubicBezTo>
                  <a:lnTo>
                    <a:pt x="196108" y="169652"/>
                  </a:lnTo>
                  <a:cubicBezTo>
                    <a:pt x="196108" y="169581"/>
                    <a:pt x="196096" y="169497"/>
                    <a:pt x="196120" y="169438"/>
                  </a:cubicBezTo>
                  <a:cubicBezTo>
                    <a:pt x="196358" y="168473"/>
                    <a:pt x="196215" y="167497"/>
                    <a:pt x="196251" y="166521"/>
                  </a:cubicBezTo>
                  <a:cubicBezTo>
                    <a:pt x="196263" y="166068"/>
                    <a:pt x="196251" y="165616"/>
                    <a:pt x="196251" y="165163"/>
                  </a:cubicBezTo>
                  <a:cubicBezTo>
                    <a:pt x="196263" y="164818"/>
                    <a:pt x="196239" y="164461"/>
                    <a:pt x="196358" y="164104"/>
                  </a:cubicBezTo>
                  <a:cubicBezTo>
                    <a:pt x="196430" y="163889"/>
                    <a:pt x="196394" y="163639"/>
                    <a:pt x="196394" y="163401"/>
                  </a:cubicBezTo>
                  <a:cubicBezTo>
                    <a:pt x="196394" y="161210"/>
                    <a:pt x="196394" y="159020"/>
                    <a:pt x="196394" y="156829"/>
                  </a:cubicBezTo>
                  <a:cubicBezTo>
                    <a:pt x="196394" y="156496"/>
                    <a:pt x="196394" y="156174"/>
                    <a:pt x="196501" y="155841"/>
                  </a:cubicBezTo>
                  <a:cubicBezTo>
                    <a:pt x="196560" y="155650"/>
                    <a:pt x="196537" y="155424"/>
                    <a:pt x="196537" y="155210"/>
                  </a:cubicBezTo>
                  <a:cubicBezTo>
                    <a:pt x="196537" y="153638"/>
                    <a:pt x="196537" y="152066"/>
                    <a:pt x="196537" y="150495"/>
                  </a:cubicBezTo>
                  <a:cubicBezTo>
                    <a:pt x="196537" y="150304"/>
                    <a:pt x="196537" y="150114"/>
                    <a:pt x="196560" y="149923"/>
                  </a:cubicBezTo>
                  <a:cubicBezTo>
                    <a:pt x="196572" y="149792"/>
                    <a:pt x="196656" y="149709"/>
                    <a:pt x="196787" y="149697"/>
                  </a:cubicBezTo>
                  <a:cubicBezTo>
                    <a:pt x="197001" y="149673"/>
                    <a:pt x="197215" y="149673"/>
                    <a:pt x="197430" y="149673"/>
                  </a:cubicBezTo>
                  <a:lnTo>
                    <a:pt x="217706" y="149673"/>
                  </a:lnTo>
                  <a:cubicBezTo>
                    <a:pt x="217772" y="149673"/>
                    <a:pt x="217833" y="149673"/>
                    <a:pt x="217888" y="149673"/>
                  </a:cubicBezTo>
                  <a:close/>
                  <a:moveTo>
                    <a:pt x="219659" y="149680"/>
                  </a:moveTo>
                  <a:cubicBezTo>
                    <a:pt x="219786" y="149680"/>
                    <a:pt x="219913" y="149685"/>
                    <a:pt x="220040" y="149685"/>
                  </a:cubicBezTo>
                  <a:lnTo>
                    <a:pt x="231886" y="149685"/>
                  </a:lnTo>
                  <a:cubicBezTo>
                    <a:pt x="231946" y="149685"/>
                    <a:pt x="232005" y="149685"/>
                    <a:pt x="232065" y="149685"/>
                  </a:cubicBezTo>
                  <a:cubicBezTo>
                    <a:pt x="232362" y="149685"/>
                    <a:pt x="232658" y="149693"/>
                    <a:pt x="232946" y="149792"/>
                  </a:cubicBezTo>
                  <a:cubicBezTo>
                    <a:pt x="233058" y="149825"/>
                    <a:pt x="233178" y="149833"/>
                    <a:pt x="233299" y="149833"/>
                  </a:cubicBezTo>
                  <a:cubicBezTo>
                    <a:pt x="233396" y="149833"/>
                    <a:pt x="233494" y="149828"/>
                    <a:pt x="233589" y="149828"/>
                  </a:cubicBezTo>
                  <a:lnTo>
                    <a:pt x="237292" y="149828"/>
                  </a:lnTo>
                  <a:cubicBezTo>
                    <a:pt x="237399" y="149828"/>
                    <a:pt x="237506" y="149823"/>
                    <a:pt x="237613" y="149823"/>
                  </a:cubicBezTo>
                  <a:cubicBezTo>
                    <a:pt x="237790" y="149823"/>
                    <a:pt x="237966" y="149837"/>
                    <a:pt x="238137" y="149911"/>
                  </a:cubicBezTo>
                  <a:cubicBezTo>
                    <a:pt x="238190" y="149934"/>
                    <a:pt x="238244" y="149943"/>
                    <a:pt x="238297" y="149943"/>
                  </a:cubicBezTo>
                  <a:cubicBezTo>
                    <a:pt x="238385" y="149943"/>
                    <a:pt x="238472" y="149917"/>
                    <a:pt x="238554" y="149888"/>
                  </a:cubicBezTo>
                  <a:cubicBezTo>
                    <a:pt x="238703" y="149833"/>
                    <a:pt x="238857" y="149806"/>
                    <a:pt x="239006" y="149806"/>
                  </a:cubicBezTo>
                  <a:cubicBezTo>
                    <a:pt x="239117" y="149806"/>
                    <a:pt x="239226" y="149821"/>
                    <a:pt x="239328" y="149852"/>
                  </a:cubicBezTo>
                  <a:cubicBezTo>
                    <a:pt x="239780" y="149983"/>
                    <a:pt x="240221" y="149959"/>
                    <a:pt x="240673" y="149971"/>
                  </a:cubicBezTo>
                  <a:cubicBezTo>
                    <a:pt x="240840" y="149971"/>
                    <a:pt x="241007" y="149983"/>
                    <a:pt x="241173" y="149995"/>
                  </a:cubicBezTo>
                  <a:cubicBezTo>
                    <a:pt x="241268" y="150007"/>
                    <a:pt x="241340" y="150078"/>
                    <a:pt x="241364" y="150185"/>
                  </a:cubicBezTo>
                  <a:cubicBezTo>
                    <a:pt x="241376" y="150221"/>
                    <a:pt x="241388" y="150281"/>
                    <a:pt x="241376" y="150316"/>
                  </a:cubicBezTo>
                  <a:cubicBezTo>
                    <a:pt x="241316" y="150876"/>
                    <a:pt x="241542" y="151400"/>
                    <a:pt x="241530" y="151947"/>
                  </a:cubicBezTo>
                  <a:cubicBezTo>
                    <a:pt x="241518" y="152495"/>
                    <a:pt x="241530" y="153043"/>
                    <a:pt x="241530" y="153590"/>
                  </a:cubicBezTo>
                  <a:cubicBezTo>
                    <a:pt x="241530" y="153829"/>
                    <a:pt x="241518" y="154067"/>
                    <a:pt x="241614" y="154293"/>
                  </a:cubicBezTo>
                  <a:cubicBezTo>
                    <a:pt x="241697" y="154519"/>
                    <a:pt x="241661" y="154757"/>
                    <a:pt x="241673" y="154995"/>
                  </a:cubicBezTo>
                  <a:cubicBezTo>
                    <a:pt x="241685" y="155543"/>
                    <a:pt x="241614" y="156091"/>
                    <a:pt x="241792" y="156627"/>
                  </a:cubicBezTo>
                  <a:cubicBezTo>
                    <a:pt x="241840" y="156781"/>
                    <a:pt x="241816" y="156960"/>
                    <a:pt x="241816" y="157127"/>
                  </a:cubicBezTo>
                  <a:cubicBezTo>
                    <a:pt x="241816" y="157674"/>
                    <a:pt x="241816" y="158222"/>
                    <a:pt x="241816" y="158770"/>
                  </a:cubicBezTo>
                  <a:cubicBezTo>
                    <a:pt x="241816" y="159115"/>
                    <a:pt x="241792" y="159472"/>
                    <a:pt x="241923" y="159817"/>
                  </a:cubicBezTo>
                  <a:cubicBezTo>
                    <a:pt x="241971" y="159972"/>
                    <a:pt x="241959" y="160151"/>
                    <a:pt x="241959" y="160317"/>
                  </a:cubicBezTo>
                  <a:cubicBezTo>
                    <a:pt x="241959" y="160913"/>
                    <a:pt x="241959" y="161508"/>
                    <a:pt x="241959" y="162103"/>
                  </a:cubicBezTo>
                  <a:cubicBezTo>
                    <a:pt x="241959" y="162437"/>
                    <a:pt x="241947" y="162758"/>
                    <a:pt x="242054" y="163092"/>
                  </a:cubicBezTo>
                  <a:cubicBezTo>
                    <a:pt x="242114" y="163258"/>
                    <a:pt x="242102" y="163461"/>
                    <a:pt x="242102" y="163651"/>
                  </a:cubicBezTo>
                  <a:cubicBezTo>
                    <a:pt x="242102" y="164294"/>
                    <a:pt x="242090" y="164937"/>
                    <a:pt x="242102" y="165580"/>
                  </a:cubicBezTo>
                  <a:cubicBezTo>
                    <a:pt x="242102" y="166009"/>
                    <a:pt x="242066" y="166437"/>
                    <a:pt x="242209" y="166854"/>
                  </a:cubicBezTo>
                  <a:cubicBezTo>
                    <a:pt x="242269" y="167009"/>
                    <a:pt x="242245" y="167187"/>
                    <a:pt x="242245" y="167354"/>
                  </a:cubicBezTo>
                  <a:cubicBezTo>
                    <a:pt x="242245" y="168045"/>
                    <a:pt x="242245" y="168723"/>
                    <a:pt x="242245" y="169414"/>
                  </a:cubicBezTo>
                  <a:cubicBezTo>
                    <a:pt x="242245" y="169795"/>
                    <a:pt x="242233" y="170176"/>
                    <a:pt x="242352" y="170545"/>
                  </a:cubicBezTo>
                  <a:cubicBezTo>
                    <a:pt x="242423" y="170771"/>
                    <a:pt x="242376" y="171021"/>
                    <a:pt x="242388" y="171259"/>
                  </a:cubicBezTo>
                  <a:cubicBezTo>
                    <a:pt x="242411" y="171843"/>
                    <a:pt x="242304" y="172450"/>
                    <a:pt x="242507" y="173021"/>
                  </a:cubicBezTo>
                  <a:cubicBezTo>
                    <a:pt x="242542" y="173117"/>
                    <a:pt x="242531" y="173212"/>
                    <a:pt x="242519" y="173307"/>
                  </a:cubicBezTo>
                  <a:cubicBezTo>
                    <a:pt x="242519" y="173664"/>
                    <a:pt x="242400" y="173795"/>
                    <a:pt x="242066" y="173807"/>
                  </a:cubicBezTo>
                  <a:cubicBezTo>
                    <a:pt x="241911" y="173819"/>
                    <a:pt x="241757" y="173822"/>
                    <a:pt x="241602" y="173822"/>
                  </a:cubicBezTo>
                  <a:cubicBezTo>
                    <a:pt x="241447" y="173822"/>
                    <a:pt x="241292" y="173819"/>
                    <a:pt x="241137" y="173819"/>
                  </a:cubicBezTo>
                  <a:cubicBezTo>
                    <a:pt x="240733" y="173831"/>
                    <a:pt x="240328" y="173795"/>
                    <a:pt x="239935" y="173938"/>
                  </a:cubicBezTo>
                  <a:cubicBezTo>
                    <a:pt x="239858" y="173962"/>
                    <a:pt x="239774" y="173968"/>
                    <a:pt x="239689" y="173968"/>
                  </a:cubicBezTo>
                  <a:cubicBezTo>
                    <a:pt x="239605" y="173968"/>
                    <a:pt x="239518" y="173962"/>
                    <a:pt x="239435" y="173962"/>
                  </a:cubicBezTo>
                  <a:cubicBezTo>
                    <a:pt x="239149" y="173974"/>
                    <a:pt x="238875" y="173974"/>
                    <a:pt x="238590" y="174045"/>
                  </a:cubicBezTo>
                  <a:cubicBezTo>
                    <a:pt x="238363" y="174117"/>
                    <a:pt x="238125" y="174093"/>
                    <a:pt x="237887" y="174105"/>
                  </a:cubicBezTo>
                  <a:cubicBezTo>
                    <a:pt x="237798" y="174108"/>
                    <a:pt x="237709" y="174109"/>
                    <a:pt x="237619" y="174109"/>
                  </a:cubicBezTo>
                  <a:cubicBezTo>
                    <a:pt x="237403" y="174109"/>
                    <a:pt x="237187" y="174103"/>
                    <a:pt x="236972" y="174103"/>
                  </a:cubicBezTo>
                  <a:cubicBezTo>
                    <a:pt x="236588" y="174103"/>
                    <a:pt x="236206" y="174123"/>
                    <a:pt x="235827" y="174236"/>
                  </a:cubicBezTo>
                  <a:cubicBezTo>
                    <a:pt x="235765" y="174255"/>
                    <a:pt x="235700" y="174261"/>
                    <a:pt x="235632" y="174261"/>
                  </a:cubicBezTo>
                  <a:cubicBezTo>
                    <a:pt x="235532" y="174261"/>
                    <a:pt x="235427" y="174248"/>
                    <a:pt x="235327" y="174248"/>
                  </a:cubicBezTo>
                  <a:lnTo>
                    <a:pt x="231482" y="174248"/>
                  </a:lnTo>
                  <a:cubicBezTo>
                    <a:pt x="231374" y="174248"/>
                    <a:pt x="231267" y="174246"/>
                    <a:pt x="231160" y="174246"/>
                  </a:cubicBezTo>
                  <a:cubicBezTo>
                    <a:pt x="230839" y="174246"/>
                    <a:pt x="230520" y="174260"/>
                    <a:pt x="230208" y="174367"/>
                  </a:cubicBezTo>
                  <a:cubicBezTo>
                    <a:pt x="230130" y="174391"/>
                    <a:pt x="230047" y="174397"/>
                    <a:pt x="229962" y="174397"/>
                  </a:cubicBezTo>
                  <a:cubicBezTo>
                    <a:pt x="229877" y="174397"/>
                    <a:pt x="229791" y="174391"/>
                    <a:pt x="229707" y="174391"/>
                  </a:cubicBezTo>
                  <a:lnTo>
                    <a:pt x="220575" y="174391"/>
                  </a:lnTo>
                  <a:cubicBezTo>
                    <a:pt x="219825" y="174391"/>
                    <a:pt x="219825" y="174379"/>
                    <a:pt x="219825" y="173641"/>
                  </a:cubicBezTo>
                  <a:cubicBezTo>
                    <a:pt x="219813" y="172783"/>
                    <a:pt x="219825" y="171938"/>
                    <a:pt x="219813" y="171081"/>
                  </a:cubicBezTo>
                  <a:cubicBezTo>
                    <a:pt x="219813" y="170700"/>
                    <a:pt x="219837" y="170319"/>
                    <a:pt x="219706" y="169950"/>
                  </a:cubicBezTo>
                  <a:cubicBezTo>
                    <a:pt x="219647" y="169771"/>
                    <a:pt x="219682" y="169569"/>
                    <a:pt x="219682" y="169378"/>
                  </a:cubicBezTo>
                  <a:cubicBezTo>
                    <a:pt x="219671" y="168640"/>
                    <a:pt x="219682" y="167902"/>
                    <a:pt x="219671" y="167164"/>
                  </a:cubicBezTo>
                  <a:cubicBezTo>
                    <a:pt x="219671" y="166806"/>
                    <a:pt x="219694" y="166461"/>
                    <a:pt x="219563" y="166104"/>
                  </a:cubicBezTo>
                  <a:cubicBezTo>
                    <a:pt x="219516" y="165961"/>
                    <a:pt x="219540" y="165782"/>
                    <a:pt x="219540" y="165616"/>
                  </a:cubicBezTo>
                  <a:cubicBezTo>
                    <a:pt x="219528" y="165068"/>
                    <a:pt x="219540" y="164520"/>
                    <a:pt x="219528" y="163973"/>
                  </a:cubicBezTo>
                  <a:cubicBezTo>
                    <a:pt x="219528" y="163520"/>
                    <a:pt x="219563" y="163068"/>
                    <a:pt x="219420" y="162627"/>
                  </a:cubicBezTo>
                  <a:cubicBezTo>
                    <a:pt x="219361" y="162461"/>
                    <a:pt x="219397" y="162246"/>
                    <a:pt x="219397" y="162056"/>
                  </a:cubicBezTo>
                  <a:cubicBezTo>
                    <a:pt x="219397" y="160532"/>
                    <a:pt x="219385" y="159020"/>
                    <a:pt x="219385" y="157496"/>
                  </a:cubicBezTo>
                  <a:cubicBezTo>
                    <a:pt x="219385" y="157186"/>
                    <a:pt x="219397" y="156877"/>
                    <a:pt x="219290" y="156579"/>
                  </a:cubicBezTo>
                  <a:cubicBezTo>
                    <a:pt x="219230" y="156400"/>
                    <a:pt x="219254" y="156198"/>
                    <a:pt x="219254" y="156007"/>
                  </a:cubicBezTo>
                  <a:cubicBezTo>
                    <a:pt x="219242" y="155222"/>
                    <a:pt x="219254" y="154436"/>
                    <a:pt x="219242" y="153650"/>
                  </a:cubicBezTo>
                  <a:cubicBezTo>
                    <a:pt x="219242" y="153281"/>
                    <a:pt x="219278" y="152888"/>
                    <a:pt x="219135" y="152531"/>
                  </a:cubicBezTo>
                  <a:cubicBezTo>
                    <a:pt x="219111" y="152459"/>
                    <a:pt x="219111" y="152388"/>
                    <a:pt x="219111" y="152316"/>
                  </a:cubicBezTo>
                  <a:cubicBezTo>
                    <a:pt x="219111" y="151554"/>
                    <a:pt x="219111" y="150792"/>
                    <a:pt x="219111" y="150030"/>
                  </a:cubicBezTo>
                  <a:cubicBezTo>
                    <a:pt x="219123" y="149769"/>
                    <a:pt x="219194" y="149697"/>
                    <a:pt x="219468" y="149685"/>
                  </a:cubicBezTo>
                  <a:cubicBezTo>
                    <a:pt x="219532" y="149681"/>
                    <a:pt x="219595" y="149680"/>
                    <a:pt x="219659" y="149680"/>
                  </a:cubicBezTo>
                  <a:close/>
                  <a:moveTo>
                    <a:pt x="17717" y="0"/>
                  </a:moveTo>
                  <a:cubicBezTo>
                    <a:pt x="17717" y="3572"/>
                    <a:pt x="17717" y="7132"/>
                    <a:pt x="17717" y="10704"/>
                  </a:cubicBezTo>
                  <a:cubicBezTo>
                    <a:pt x="17717" y="11418"/>
                    <a:pt x="17717" y="11418"/>
                    <a:pt x="17026" y="11418"/>
                  </a:cubicBezTo>
                  <a:cubicBezTo>
                    <a:pt x="16605" y="11422"/>
                    <a:pt x="16185" y="11423"/>
                    <a:pt x="15764" y="11423"/>
                  </a:cubicBezTo>
                  <a:cubicBezTo>
                    <a:pt x="14923" y="11423"/>
                    <a:pt x="14081" y="11418"/>
                    <a:pt x="13240" y="11418"/>
                  </a:cubicBezTo>
                  <a:cubicBezTo>
                    <a:pt x="13154" y="11418"/>
                    <a:pt x="13064" y="11431"/>
                    <a:pt x="12978" y="11431"/>
                  </a:cubicBezTo>
                  <a:cubicBezTo>
                    <a:pt x="12920" y="11431"/>
                    <a:pt x="12864" y="11425"/>
                    <a:pt x="12811" y="11406"/>
                  </a:cubicBezTo>
                  <a:cubicBezTo>
                    <a:pt x="12468" y="11299"/>
                    <a:pt x="12113" y="11278"/>
                    <a:pt x="11757" y="11278"/>
                  </a:cubicBezTo>
                  <a:cubicBezTo>
                    <a:pt x="11520" y="11278"/>
                    <a:pt x="11283" y="11287"/>
                    <a:pt x="11049" y="11287"/>
                  </a:cubicBezTo>
                  <a:cubicBezTo>
                    <a:pt x="9954" y="11283"/>
                    <a:pt x="8860" y="11282"/>
                    <a:pt x="7766" y="11282"/>
                  </a:cubicBezTo>
                  <a:cubicBezTo>
                    <a:pt x="5579" y="11282"/>
                    <a:pt x="3393" y="11287"/>
                    <a:pt x="1203" y="11287"/>
                  </a:cubicBezTo>
                  <a:cubicBezTo>
                    <a:pt x="798" y="11287"/>
                    <a:pt x="393" y="11299"/>
                    <a:pt x="12" y="11418"/>
                  </a:cubicBezTo>
                  <a:lnTo>
                    <a:pt x="12" y="11990"/>
                  </a:lnTo>
                  <a:lnTo>
                    <a:pt x="10561" y="11990"/>
                  </a:lnTo>
                  <a:cubicBezTo>
                    <a:pt x="10613" y="11990"/>
                    <a:pt x="10666" y="11989"/>
                    <a:pt x="10718" y="11989"/>
                  </a:cubicBezTo>
                  <a:cubicBezTo>
                    <a:pt x="10927" y="11989"/>
                    <a:pt x="11135" y="11997"/>
                    <a:pt x="11335" y="12073"/>
                  </a:cubicBezTo>
                  <a:cubicBezTo>
                    <a:pt x="11471" y="12127"/>
                    <a:pt x="11607" y="12139"/>
                    <a:pt x="11743" y="12139"/>
                  </a:cubicBezTo>
                  <a:cubicBezTo>
                    <a:pt x="11845" y="12139"/>
                    <a:pt x="11947" y="12133"/>
                    <a:pt x="12049" y="12133"/>
                  </a:cubicBezTo>
                  <a:lnTo>
                    <a:pt x="16824" y="12133"/>
                  </a:lnTo>
                  <a:cubicBezTo>
                    <a:pt x="17014" y="12133"/>
                    <a:pt x="17205" y="12133"/>
                    <a:pt x="17395" y="12144"/>
                  </a:cubicBezTo>
                  <a:cubicBezTo>
                    <a:pt x="17610" y="12156"/>
                    <a:pt x="17705" y="12240"/>
                    <a:pt x="17705" y="12454"/>
                  </a:cubicBezTo>
                  <a:cubicBezTo>
                    <a:pt x="17717" y="12764"/>
                    <a:pt x="17764" y="13085"/>
                    <a:pt x="17681" y="13371"/>
                  </a:cubicBezTo>
                  <a:cubicBezTo>
                    <a:pt x="17574" y="13823"/>
                    <a:pt x="17586" y="14276"/>
                    <a:pt x="17586" y="14716"/>
                  </a:cubicBezTo>
                  <a:cubicBezTo>
                    <a:pt x="17574" y="20455"/>
                    <a:pt x="17574" y="26182"/>
                    <a:pt x="17574" y="31909"/>
                  </a:cubicBezTo>
                  <a:cubicBezTo>
                    <a:pt x="17574" y="32385"/>
                    <a:pt x="17526" y="32861"/>
                    <a:pt x="17693" y="33326"/>
                  </a:cubicBezTo>
                  <a:cubicBezTo>
                    <a:pt x="17741" y="33445"/>
                    <a:pt x="17717" y="33611"/>
                    <a:pt x="17705" y="33742"/>
                  </a:cubicBezTo>
                  <a:cubicBezTo>
                    <a:pt x="17693" y="33873"/>
                    <a:pt x="17598" y="33969"/>
                    <a:pt x="17467" y="33969"/>
                  </a:cubicBezTo>
                  <a:cubicBezTo>
                    <a:pt x="17300" y="33992"/>
                    <a:pt x="17133" y="33992"/>
                    <a:pt x="16967" y="33992"/>
                  </a:cubicBezTo>
                  <a:lnTo>
                    <a:pt x="5560" y="33992"/>
                  </a:lnTo>
                  <a:cubicBezTo>
                    <a:pt x="5298" y="33992"/>
                    <a:pt x="5037" y="33969"/>
                    <a:pt x="4775" y="33909"/>
                  </a:cubicBezTo>
                  <a:cubicBezTo>
                    <a:pt x="4560" y="33850"/>
                    <a:pt x="4310" y="33850"/>
                    <a:pt x="4072" y="33850"/>
                  </a:cubicBezTo>
                  <a:lnTo>
                    <a:pt x="12" y="33850"/>
                  </a:lnTo>
                  <a:lnTo>
                    <a:pt x="12" y="34564"/>
                  </a:lnTo>
                  <a:lnTo>
                    <a:pt x="4215" y="34564"/>
                  </a:lnTo>
                  <a:cubicBezTo>
                    <a:pt x="4297" y="34564"/>
                    <a:pt x="4382" y="34556"/>
                    <a:pt x="4465" y="34556"/>
                  </a:cubicBezTo>
                  <a:cubicBezTo>
                    <a:pt x="4527" y="34556"/>
                    <a:pt x="4587" y="34560"/>
                    <a:pt x="4644" y="34576"/>
                  </a:cubicBezTo>
                  <a:cubicBezTo>
                    <a:pt x="4951" y="34683"/>
                    <a:pt x="5262" y="34704"/>
                    <a:pt x="5575" y="34704"/>
                  </a:cubicBezTo>
                  <a:cubicBezTo>
                    <a:pt x="5784" y="34704"/>
                    <a:pt x="5994" y="34695"/>
                    <a:pt x="6203" y="34695"/>
                  </a:cubicBezTo>
                  <a:lnTo>
                    <a:pt x="17121" y="34695"/>
                  </a:lnTo>
                  <a:cubicBezTo>
                    <a:pt x="17693" y="34695"/>
                    <a:pt x="17657" y="34707"/>
                    <a:pt x="17836" y="35278"/>
                  </a:cubicBezTo>
                  <a:cubicBezTo>
                    <a:pt x="17883" y="35421"/>
                    <a:pt x="17860" y="35600"/>
                    <a:pt x="17860" y="35766"/>
                  </a:cubicBezTo>
                  <a:cubicBezTo>
                    <a:pt x="17871" y="36195"/>
                    <a:pt x="17848" y="36624"/>
                    <a:pt x="17979" y="37040"/>
                  </a:cubicBezTo>
                  <a:cubicBezTo>
                    <a:pt x="18038" y="37219"/>
                    <a:pt x="18002" y="37421"/>
                    <a:pt x="18002" y="37612"/>
                  </a:cubicBezTo>
                  <a:cubicBezTo>
                    <a:pt x="18014" y="37910"/>
                    <a:pt x="17991" y="38219"/>
                    <a:pt x="18110" y="38517"/>
                  </a:cubicBezTo>
                  <a:cubicBezTo>
                    <a:pt x="18157" y="38648"/>
                    <a:pt x="18145" y="38802"/>
                    <a:pt x="18145" y="38945"/>
                  </a:cubicBezTo>
                  <a:cubicBezTo>
                    <a:pt x="18157" y="39422"/>
                    <a:pt x="18122" y="39898"/>
                    <a:pt x="18264" y="40362"/>
                  </a:cubicBezTo>
                  <a:cubicBezTo>
                    <a:pt x="18312" y="40505"/>
                    <a:pt x="18288" y="40684"/>
                    <a:pt x="18288" y="40850"/>
                  </a:cubicBezTo>
                  <a:cubicBezTo>
                    <a:pt x="18288" y="41946"/>
                    <a:pt x="18288" y="43041"/>
                    <a:pt x="18300" y="44136"/>
                  </a:cubicBezTo>
                  <a:cubicBezTo>
                    <a:pt x="18300" y="44565"/>
                    <a:pt x="18288" y="44982"/>
                    <a:pt x="18383" y="45410"/>
                  </a:cubicBezTo>
                  <a:cubicBezTo>
                    <a:pt x="18467" y="45756"/>
                    <a:pt x="18383" y="46149"/>
                    <a:pt x="18372" y="46518"/>
                  </a:cubicBezTo>
                  <a:cubicBezTo>
                    <a:pt x="18372" y="46565"/>
                    <a:pt x="18336" y="46613"/>
                    <a:pt x="18336" y="46649"/>
                  </a:cubicBezTo>
                  <a:cubicBezTo>
                    <a:pt x="18312" y="46815"/>
                    <a:pt x="18264" y="46994"/>
                    <a:pt x="18300" y="47149"/>
                  </a:cubicBezTo>
                  <a:cubicBezTo>
                    <a:pt x="18419" y="47685"/>
                    <a:pt x="18205" y="48232"/>
                    <a:pt x="18348" y="48756"/>
                  </a:cubicBezTo>
                  <a:cubicBezTo>
                    <a:pt x="18431" y="49089"/>
                    <a:pt x="18467" y="49423"/>
                    <a:pt x="18419" y="49744"/>
                  </a:cubicBezTo>
                  <a:cubicBezTo>
                    <a:pt x="18324" y="50387"/>
                    <a:pt x="18383" y="51006"/>
                    <a:pt x="18407" y="51649"/>
                  </a:cubicBezTo>
                  <a:cubicBezTo>
                    <a:pt x="18467" y="53042"/>
                    <a:pt x="18431" y="54447"/>
                    <a:pt x="18431" y="55852"/>
                  </a:cubicBezTo>
                  <a:cubicBezTo>
                    <a:pt x="18431" y="55947"/>
                    <a:pt x="18431" y="56043"/>
                    <a:pt x="18419" y="56138"/>
                  </a:cubicBezTo>
                  <a:cubicBezTo>
                    <a:pt x="18395" y="56305"/>
                    <a:pt x="18300" y="56400"/>
                    <a:pt x="18133" y="56400"/>
                  </a:cubicBezTo>
                  <a:cubicBezTo>
                    <a:pt x="18059" y="56396"/>
                    <a:pt x="17986" y="56394"/>
                    <a:pt x="17912" y="56394"/>
                  </a:cubicBezTo>
                  <a:cubicBezTo>
                    <a:pt x="17182" y="56394"/>
                    <a:pt x="16466" y="56572"/>
                    <a:pt x="15736" y="56572"/>
                  </a:cubicBezTo>
                  <a:cubicBezTo>
                    <a:pt x="15662" y="56572"/>
                    <a:pt x="15588" y="56571"/>
                    <a:pt x="15514" y="56567"/>
                  </a:cubicBezTo>
                  <a:cubicBezTo>
                    <a:pt x="15337" y="56553"/>
                    <a:pt x="15161" y="56543"/>
                    <a:pt x="14984" y="56543"/>
                  </a:cubicBezTo>
                  <a:cubicBezTo>
                    <a:pt x="14686" y="56543"/>
                    <a:pt x="14389" y="56572"/>
                    <a:pt x="14097" y="56662"/>
                  </a:cubicBezTo>
                  <a:cubicBezTo>
                    <a:pt x="14005" y="56695"/>
                    <a:pt x="13897" y="56702"/>
                    <a:pt x="13788" y="56702"/>
                  </a:cubicBezTo>
                  <a:cubicBezTo>
                    <a:pt x="13700" y="56702"/>
                    <a:pt x="13610" y="56698"/>
                    <a:pt x="13526" y="56698"/>
                  </a:cubicBezTo>
                  <a:lnTo>
                    <a:pt x="9394" y="56698"/>
                  </a:lnTo>
                  <a:cubicBezTo>
                    <a:pt x="9085" y="56698"/>
                    <a:pt x="8775" y="56698"/>
                    <a:pt x="8477" y="56793"/>
                  </a:cubicBezTo>
                  <a:cubicBezTo>
                    <a:pt x="8251" y="56852"/>
                    <a:pt x="8001" y="56829"/>
                    <a:pt x="7763" y="56840"/>
                  </a:cubicBezTo>
                  <a:cubicBezTo>
                    <a:pt x="7679" y="56844"/>
                    <a:pt x="7595" y="56845"/>
                    <a:pt x="7511" y="56845"/>
                  </a:cubicBezTo>
                  <a:cubicBezTo>
                    <a:pt x="7353" y="56845"/>
                    <a:pt x="7194" y="56841"/>
                    <a:pt x="7035" y="56841"/>
                  </a:cubicBezTo>
                  <a:cubicBezTo>
                    <a:pt x="6713" y="56841"/>
                    <a:pt x="6391" y="56858"/>
                    <a:pt x="6072" y="56959"/>
                  </a:cubicBezTo>
                  <a:cubicBezTo>
                    <a:pt x="5983" y="56983"/>
                    <a:pt x="5888" y="56989"/>
                    <a:pt x="5791" y="56989"/>
                  </a:cubicBezTo>
                  <a:cubicBezTo>
                    <a:pt x="5694" y="56989"/>
                    <a:pt x="5596" y="56983"/>
                    <a:pt x="5501" y="56983"/>
                  </a:cubicBezTo>
                  <a:lnTo>
                    <a:pt x="0" y="56983"/>
                  </a:lnTo>
                  <a:lnTo>
                    <a:pt x="0" y="57698"/>
                  </a:lnTo>
                  <a:cubicBezTo>
                    <a:pt x="2024" y="57698"/>
                    <a:pt x="4048" y="57698"/>
                    <a:pt x="6072" y="57686"/>
                  </a:cubicBezTo>
                  <a:cubicBezTo>
                    <a:pt x="6174" y="57686"/>
                    <a:pt x="6276" y="57688"/>
                    <a:pt x="6378" y="57688"/>
                  </a:cubicBezTo>
                  <a:cubicBezTo>
                    <a:pt x="6633" y="57688"/>
                    <a:pt x="6885" y="57676"/>
                    <a:pt x="7132" y="57591"/>
                  </a:cubicBezTo>
                  <a:cubicBezTo>
                    <a:pt x="7211" y="57557"/>
                    <a:pt x="7302" y="57550"/>
                    <a:pt x="7395" y="57550"/>
                  </a:cubicBezTo>
                  <a:cubicBezTo>
                    <a:pt x="7470" y="57550"/>
                    <a:pt x="7546" y="57555"/>
                    <a:pt x="7620" y="57555"/>
                  </a:cubicBezTo>
                  <a:cubicBezTo>
                    <a:pt x="8049" y="57531"/>
                    <a:pt x="8477" y="57579"/>
                    <a:pt x="8894" y="57436"/>
                  </a:cubicBezTo>
                  <a:cubicBezTo>
                    <a:pt x="8975" y="57409"/>
                    <a:pt x="9061" y="57401"/>
                    <a:pt x="9149" y="57401"/>
                  </a:cubicBezTo>
                  <a:cubicBezTo>
                    <a:pt x="9254" y="57401"/>
                    <a:pt x="9362" y="57412"/>
                    <a:pt x="9466" y="57412"/>
                  </a:cubicBezTo>
                  <a:cubicBezTo>
                    <a:pt x="10704" y="57412"/>
                    <a:pt x="11942" y="57412"/>
                    <a:pt x="13169" y="57400"/>
                  </a:cubicBezTo>
                  <a:cubicBezTo>
                    <a:pt x="13260" y="57400"/>
                    <a:pt x="13351" y="57400"/>
                    <a:pt x="13441" y="57400"/>
                  </a:cubicBezTo>
                  <a:cubicBezTo>
                    <a:pt x="13895" y="57400"/>
                    <a:pt x="14343" y="57392"/>
                    <a:pt x="14800" y="57293"/>
                  </a:cubicBezTo>
                  <a:cubicBezTo>
                    <a:pt x="14982" y="57253"/>
                    <a:pt x="15169" y="57243"/>
                    <a:pt x="15357" y="57243"/>
                  </a:cubicBezTo>
                  <a:cubicBezTo>
                    <a:pt x="15586" y="57243"/>
                    <a:pt x="15817" y="57259"/>
                    <a:pt x="16046" y="57259"/>
                  </a:cubicBezTo>
                  <a:cubicBezTo>
                    <a:pt x="16083" y="57259"/>
                    <a:pt x="16120" y="57258"/>
                    <a:pt x="16157" y="57257"/>
                  </a:cubicBezTo>
                  <a:cubicBezTo>
                    <a:pt x="16284" y="57257"/>
                    <a:pt x="16411" y="57261"/>
                    <a:pt x="16538" y="57261"/>
                  </a:cubicBezTo>
                  <a:cubicBezTo>
                    <a:pt x="16791" y="57261"/>
                    <a:pt x="17042" y="57245"/>
                    <a:pt x="17288" y="57150"/>
                  </a:cubicBezTo>
                  <a:cubicBezTo>
                    <a:pt x="17345" y="57129"/>
                    <a:pt x="17415" y="57124"/>
                    <a:pt x="17488" y="57124"/>
                  </a:cubicBezTo>
                  <a:cubicBezTo>
                    <a:pt x="17536" y="57124"/>
                    <a:pt x="17586" y="57126"/>
                    <a:pt x="17633" y="57126"/>
                  </a:cubicBezTo>
                  <a:cubicBezTo>
                    <a:pt x="17750" y="57123"/>
                    <a:pt x="17849" y="57120"/>
                    <a:pt x="17934" y="57120"/>
                  </a:cubicBezTo>
                  <a:cubicBezTo>
                    <a:pt x="18422" y="57120"/>
                    <a:pt x="18431" y="57219"/>
                    <a:pt x="18431" y="57888"/>
                  </a:cubicBezTo>
                  <a:cubicBezTo>
                    <a:pt x="18431" y="59865"/>
                    <a:pt x="18443" y="61841"/>
                    <a:pt x="18419" y="63817"/>
                  </a:cubicBezTo>
                  <a:cubicBezTo>
                    <a:pt x="18419" y="64496"/>
                    <a:pt x="18264" y="65175"/>
                    <a:pt x="18431" y="65853"/>
                  </a:cubicBezTo>
                  <a:cubicBezTo>
                    <a:pt x="18288" y="66389"/>
                    <a:pt x="18407" y="66925"/>
                    <a:pt x="18419" y="67461"/>
                  </a:cubicBezTo>
                  <a:cubicBezTo>
                    <a:pt x="18431" y="67747"/>
                    <a:pt x="18455" y="68032"/>
                    <a:pt x="18348" y="68306"/>
                  </a:cubicBezTo>
                  <a:cubicBezTo>
                    <a:pt x="18312" y="68389"/>
                    <a:pt x="18312" y="68497"/>
                    <a:pt x="18336" y="68592"/>
                  </a:cubicBezTo>
                  <a:cubicBezTo>
                    <a:pt x="18550" y="69723"/>
                    <a:pt x="18372" y="70866"/>
                    <a:pt x="18431" y="71997"/>
                  </a:cubicBezTo>
                  <a:cubicBezTo>
                    <a:pt x="18157" y="73462"/>
                    <a:pt x="18336" y="74938"/>
                    <a:pt x="18288" y="76414"/>
                  </a:cubicBezTo>
                  <a:cubicBezTo>
                    <a:pt x="18264" y="77260"/>
                    <a:pt x="18288" y="78117"/>
                    <a:pt x="18288" y="78974"/>
                  </a:cubicBezTo>
                  <a:cubicBezTo>
                    <a:pt x="18276" y="79331"/>
                    <a:pt x="18217" y="79391"/>
                    <a:pt x="17860" y="79403"/>
                  </a:cubicBezTo>
                  <a:cubicBezTo>
                    <a:pt x="17788" y="79407"/>
                    <a:pt x="17717" y="79408"/>
                    <a:pt x="17645" y="79408"/>
                  </a:cubicBezTo>
                  <a:cubicBezTo>
                    <a:pt x="17502" y="79408"/>
                    <a:pt x="17360" y="79403"/>
                    <a:pt x="17217" y="79403"/>
                  </a:cubicBezTo>
                  <a:cubicBezTo>
                    <a:pt x="13728" y="79403"/>
                    <a:pt x="10228" y="79403"/>
                    <a:pt x="6727" y="79415"/>
                  </a:cubicBezTo>
                  <a:cubicBezTo>
                    <a:pt x="6593" y="79415"/>
                    <a:pt x="6458" y="79404"/>
                    <a:pt x="6325" y="79404"/>
                  </a:cubicBezTo>
                  <a:cubicBezTo>
                    <a:pt x="6175" y="79404"/>
                    <a:pt x="6027" y="79417"/>
                    <a:pt x="5882" y="79474"/>
                  </a:cubicBezTo>
                  <a:cubicBezTo>
                    <a:pt x="5832" y="79489"/>
                    <a:pt x="5784" y="79496"/>
                    <a:pt x="5737" y="79496"/>
                  </a:cubicBezTo>
                  <a:cubicBezTo>
                    <a:pt x="5671" y="79496"/>
                    <a:pt x="5606" y="79483"/>
                    <a:pt x="5537" y="79462"/>
                  </a:cubicBezTo>
                  <a:cubicBezTo>
                    <a:pt x="5380" y="79423"/>
                    <a:pt x="5224" y="79402"/>
                    <a:pt x="5069" y="79402"/>
                  </a:cubicBezTo>
                  <a:cubicBezTo>
                    <a:pt x="4893" y="79402"/>
                    <a:pt x="4719" y="79429"/>
                    <a:pt x="4548" y="79486"/>
                  </a:cubicBezTo>
                  <a:cubicBezTo>
                    <a:pt x="4466" y="79516"/>
                    <a:pt x="4375" y="79541"/>
                    <a:pt x="4286" y="79541"/>
                  </a:cubicBezTo>
                  <a:cubicBezTo>
                    <a:pt x="4233" y="79541"/>
                    <a:pt x="4181" y="79532"/>
                    <a:pt x="4132" y="79510"/>
                  </a:cubicBezTo>
                  <a:cubicBezTo>
                    <a:pt x="3910" y="79424"/>
                    <a:pt x="3684" y="79407"/>
                    <a:pt x="3457" y="79407"/>
                  </a:cubicBezTo>
                  <a:cubicBezTo>
                    <a:pt x="3305" y="79407"/>
                    <a:pt x="3153" y="79415"/>
                    <a:pt x="3001" y="79415"/>
                  </a:cubicBezTo>
                  <a:cubicBezTo>
                    <a:pt x="2000" y="79403"/>
                    <a:pt x="1000" y="79403"/>
                    <a:pt x="0" y="79403"/>
                  </a:cubicBezTo>
                  <a:lnTo>
                    <a:pt x="0" y="80117"/>
                  </a:lnTo>
                  <a:lnTo>
                    <a:pt x="17550" y="80117"/>
                  </a:lnTo>
                  <a:cubicBezTo>
                    <a:pt x="18288" y="80117"/>
                    <a:pt x="18288" y="80117"/>
                    <a:pt x="18288" y="80879"/>
                  </a:cubicBezTo>
                  <a:cubicBezTo>
                    <a:pt x="18288" y="82677"/>
                    <a:pt x="18288" y="84487"/>
                    <a:pt x="18288" y="86296"/>
                  </a:cubicBezTo>
                  <a:cubicBezTo>
                    <a:pt x="18288" y="86439"/>
                    <a:pt x="18312" y="86594"/>
                    <a:pt x="18276" y="86725"/>
                  </a:cubicBezTo>
                  <a:cubicBezTo>
                    <a:pt x="18086" y="87308"/>
                    <a:pt x="18157" y="87904"/>
                    <a:pt x="18157" y="88487"/>
                  </a:cubicBezTo>
                  <a:cubicBezTo>
                    <a:pt x="18145" y="90059"/>
                    <a:pt x="18145" y="91630"/>
                    <a:pt x="18145" y="93202"/>
                  </a:cubicBezTo>
                  <a:cubicBezTo>
                    <a:pt x="18145" y="93488"/>
                    <a:pt x="18145" y="93762"/>
                    <a:pt x="18241" y="94047"/>
                  </a:cubicBezTo>
                  <a:cubicBezTo>
                    <a:pt x="18288" y="94190"/>
                    <a:pt x="18288" y="94369"/>
                    <a:pt x="18288" y="94536"/>
                  </a:cubicBezTo>
                  <a:cubicBezTo>
                    <a:pt x="18288" y="97417"/>
                    <a:pt x="18288" y="100286"/>
                    <a:pt x="18288" y="103168"/>
                  </a:cubicBezTo>
                  <a:cubicBezTo>
                    <a:pt x="18288" y="103822"/>
                    <a:pt x="18276" y="103822"/>
                    <a:pt x="17598" y="103822"/>
                  </a:cubicBezTo>
                  <a:lnTo>
                    <a:pt x="16383" y="103822"/>
                  </a:lnTo>
                  <a:cubicBezTo>
                    <a:pt x="16145" y="103834"/>
                    <a:pt x="15907" y="103822"/>
                    <a:pt x="15681" y="103906"/>
                  </a:cubicBezTo>
                  <a:cubicBezTo>
                    <a:pt x="15551" y="103960"/>
                    <a:pt x="15414" y="103972"/>
                    <a:pt x="15276" y="103972"/>
                  </a:cubicBezTo>
                  <a:cubicBezTo>
                    <a:pt x="15173" y="103972"/>
                    <a:pt x="15068" y="103965"/>
                    <a:pt x="14966" y="103965"/>
                  </a:cubicBezTo>
                  <a:lnTo>
                    <a:pt x="11549" y="103965"/>
                  </a:lnTo>
                  <a:cubicBezTo>
                    <a:pt x="11490" y="103967"/>
                    <a:pt x="11432" y="103967"/>
                    <a:pt x="11373" y="103967"/>
                  </a:cubicBezTo>
                  <a:cubicBezTo>
                    <a:pt x="11228" y="103967"/>
                    <a:pt x="11082" y="103964"/>
                    <a:pt x="10938" y="103964"/>
                  </a:cubicBezTo>
                  <a:cubicBezTo>
                    <a:pt x="10595" y="103964"/>
                    <a:pt x="10254" y="103980"/>
                    <a:pt x="9918" y="104084"/>
                  </a:cubicBezTo>
                  <a:cubicBezTo>
                    <a:pt x="9848" y="104111"/>
                    <a:pt x="9772" y="104119"/>
                    <a:pt x="9696" y="104119"/>
                  </a:cubicBezTo>
                  <a:cubicBezTo>
                    <a:pt x="9603" y="104119"/>
                    <a:pt x="9509" y="104108"/>
                    <a:pt x="9418" y="104108"/>
                  </a:cubicBezTo>
                  <a:lnTo>
                    <a:pt x="0" y="104108"/>
                  </a:lnTo>
                  <a:lnTo>
                    <a:pt x="0" y="104680"/>
                  </a:lnTo>
                  <a:cubicBezTo>
                    <a:pt x="3644" y="104680"/>
                    <a:pt x="7287" y="104680"/>
                    <a:pt x="10930" y="104668"/>
                  </a:cubicBezTo>
                  <a:cubicBezTo>
                    <a:pt x="11029" y="104668"/>
                    <a:pt x="11128" y="104670"/>
                    <a:pt x="11229" y="104670"/>
                  </a:cubicBezTo>
                  <a:cubicBezTo>
                    <a:pt x="11480" y="104670"/>
                    <a:pt x="11735" y="104658"/>
                    <a:pt x="11990" y="104572"/>
                  </a:cubicBezTo>
                  <a:cubicBezTo>
                    <a:pt x="12096" y="104539"/>
                    <a:pt x="12212" y="104532"/>
                    <a:pt x="12332" y="104532"/>
                  </a:cubicBezTo>
                  <a:cubicBezTo>
                    <a:pt x="12428" y="104532"/>
                    <a:pt x="12526" y="104537"/>
                    <a:pt x="12621" y="104537"/>
                  </a:cubicBezTo>
                  <a:lnTo>
                    <a:pt x="17193" y="104537"/>
                  </a:lnTo>
                  <a:cubicBezTo>
                    <a:pt x="17383" y="104537"/>
                    <a:pt x="17574" y="104537"/>
                    <a:pt x="17764" y="104525"/>
                  </a:cubicBezTo>
                  <a:cubicBezTo>
                    <a:pt x="17882" y="104514"/>
                    <a:pt x="17973" y="104506"/>
                    <a:pt x="18044" y="104506"/>
                  </a:cubicBezTo>
                  <a:cubicBezTo>
                    <a:pt x="18281" y="104506"/>
                    <a:pt x="18288" y="104600"/>
                    <a:pt x="18288" y="105013"/>
                  </a:cubicBezTo>
                  <a:cubicBezTo>
                    <a:pt x="18288" y="109264"/>
                    <a:pt x="18288" y="113526"/>
                    <a:pt x="18288" y="117788"/>
                  </a:cubicBezTo>
                  <a:cubicBezTo>
                    <a:pt x="18288" y="119110"/>
                    <a:pt x="18288" y="120444"/>
                    <a:pt x="18288" y="121777"/>
                  </a:cubicBezTo>
                  <a:cubicBezTo>
                    <a:pt x="18288" y="122182"/>
                    <a:pt x="18288" y="122575"/>
                    <a:pt x="18395" y="122980"/>
                  </a:cubicBezTo>
                  <a:cubicBezTo>
                    <a:pt x="18467" y="123241"/>
                    <a:pt x="18479" y="123563"/>
                    <a:pt x="18407" y="123825"/>
                  </a:cubicBezTo>
                  <a:cubicBezTo>
                    <a:pt x="18300" y="124301"/>
                    <a:pt x="18300" y="124765"/>
                    <a:pt x="18288" y="125242"/>
                  </a:cubicBezTo>
                  <a:cubicBezTo>
                    <a:pt x="18276" y="125599"/>
                    <a:pt x="18217" y="125658"/>
                    <a:pt x="17871" y="125670"/>
                  </a:cubicBezTo>
                  <a:cubicBezTo>
                    <a:pt x="17808" y="125674"/>
                    <a:pt x="17744" y="125676"/>
                    <a:pt x="17681" y="125676"/>
                  </a:cubicBezTo>
                  <a:cubicBezTo>
                    <a:pt x="17554" y="125676"/>
                    <a:pt x="17427" y="125670"/>
                    <a:pt x="17300" y="125670"/>
                  </a:cubicBezTo>
                  <a:lnTo>
                    <a:pt x="8870" y="125670"/>
                  </a:lnTo>
                  <a:cubicBezTo>
                    <a:pt x="8549" y="125670"/>
                    <a:pt x="8216" y="125682"/>
                    <a:pt x="7882" y="125766"/>
                  </a:cubicBezTo>
                  <a:cubicBezTo>
                    <a:pt x="7736" y="125806"/>
                    <a:pt x="7578" y="125812"/>
                    <a:pt x="7418" y="125812"/>
                  </a:cubicBezTo>
                  <a:cubicBezTo>
                    <a:pt x="7341" y="125812"/>
                    <a:pt x="7264" y="125811"/>
                    <a:pt x="7187" y="125811"/>
                  </a:cubicBezTo>
                  <a:cubicBezTo>
                    <a:pt x="7137" y="125811"/>
                    <a:pt x="7087" y="125811"/>
                    <a:pt x="7037" y="125813"/>
                  </a:cubicBezTo>
                  <a:cubicBezTo>
                    <a:pt x="6584" y="125837"/>
                    <a:pt x="6132" y="125777"/>
                    <a:pt x="5691" y="125932"/>
                  </a:cubicBezTo>
                  <a:cubicBezTo>
                    <a:pt x="5620" y="125956"/>
                    <a:pt x="5540" y="125962"/>
                    <a:pt x="5456" y="125962"/>
                  </a:cubicBezTo>
                  <a:cubicBezTo>
                    <a:pt x="5373" y="125962"/>
                    <a:pt x="5287" y="125956"/>
                    <a:pt x="5203" y="125956"/>
                  </a:cubicBezTo>
                  <a:cubicBezTo>
                    <a:pt x="4513" y="125956"/>
                    <a:pt x="3822" y="125956"/>
                    <a:pt x="3132" y="125968"/>
                  </a:cubicBezTo>
                  <a:cubicBezTo>
                    <a:pt x="2631" y="125968"/>
                    <a:pt x="2143" y="125980"/>
                    <a:pt x="1643" y="126063"/>
                  </a:cubicBezTo>
                  <a:cubicBezTo>
                    <a:pt x="1405" y="126106"/>
                    <a:pt x="1162" y="126117"/>
                    <a:pt x="918" y="126117"/>
                  </a:cubicBezTo>
                  <a:cubicBezTo>
                    <a:pt x="612" y="126117"/>
                    <a:pt x="304" y="126099"/>
                    <a:pt x="0" y="126099"/>
                  </a:cubicBezTo>
                  <a:lnTo>
                    <a:pt x="0" y="126670"/>
                  </a:lnTo>
                  <a:lnTo>
                    <a:pt x="2501" y="126670"/>
                  </a:lnTo>
                  <a:cubicBezTo>
                    <a:pt x="2571" y="126669"/>
                    <a:pt x="2642" y="126668"/>
                    <a:pt x="2713" y="126668"/>
                  </a:cubicBezTo>
                  <a:cubicBezTo>
                    <a:pt x="2788" y="126668"/>
                    <a:pt x="2863" y="126669"/>
                    <a:pt x="2937" y="126669"/>
                  </a:cubicBezTo>
                  <a:cubicBezTo>
                    <a:pt x="3267" y="126669"/>
                    <a:pt x="3595" y="126659"/>
                    <a:pt x="3917" y="126551"/>
                  </a:cubicBezTo>
                  <a:cubicBezTo>
                    <a:pt x="3990" y="126531"/>
                    <a:pt x="4068" y="126526"/>
                    <a:pt x="4150" y="126526"/>
                  </a:cubicBezTo>
                  <a:cubicBezTo>
                    <a:pt x="4227" y="126526"/>
                    <a:pt x="4306" y="126530"/>
                    <a:pt x="4385" y="126530"/>
                  </a:cubicBezTo>
                  <a:cubicBezTo>
                    <a:pt x="4416" y="126530"/>
                    <a:pt x="4446" y="126529"/>
                    <a:pt x="4477" y="126528"/>
                  </a:cubicBezTo>
                  <a:cubicBezTo>
                    <a:pt x="4594" y="126523"/>
                    <a:pt x="4711" y="126521"/>
                    <a:pt x="4828" y="126521"/>
                  </a:cubicBezTo>
                  <a:cubicBezTo>
                    <a:pt x="5139" y="126521"/>
                    <a:pt x="5451" y="126534"/>
                    <a:pt x="5761" y="126534"/>
                  </a:cubicBezTo>
                  <a:cubicBezTo>
                    <a:pt x="6188" y="126534"/>
                    <a:pt x="6614" y="126510"/>
                    <a:pt x="7037" y="126397"/>
                  </a:cubicBezTo>
                  <a:cubicBezTo>
                    <a:pt x="7093" y="126381"/>
                    <a:pt x="7153" y="126377"/>
                    <a:pt x="7215" y="126377"/>
                  </a:cubicBezTo>
                  <a:cubicBezTo>
                    <a:pt x="7298" y="126377"/>
                    <a:pt x="7384" y="126385"/>
                    <a:pt x="7465" y="126385"/>
                  </a:cubicBezTo>
                  <a:lnTo>
                    <a:pt x="17812" y="126385"/>
                  </a:lnTo>
                  <a:cubicBezTo>
                    <a:pt x="18395" y="126397"/>
                    <a:pt x="18431" y="126420"/>
                    <a:pt x="18419" y="126980"/>
                  </a:cubicBezTo>
                  <a:cubicBezTo>
                    <a:pt x="18419" y="127099"/>
                    <a:pt x="18443" y="127230"/>
                    <a:pt x="18407" y="127337"/>
                  </a:cubicBezTo>
                  <a:cubicBezTo>
                    <a:pt x="18241" y="127802"/>
                    <a:pt x="18288" y="128278"/>
                    <a:pt x="18288" y="128742"/>
                  </a:cubicBezTo>
                  <a:cubicBezTo>
                    <a:pt x="18288" y="132266"/>
                    <a:pt x="18288" y="135791"/>
                    <a:pt x="18288" y="139315"/>
                  </a:cubicBezTo>
                  <a:cubicBezTo>
                    <a:pt x="18288" y="139660"/>
                    <a:pt x="18264" y="140017"/>
                    <a:pt x="18395" y="140363"/>
                  </a:cubicBezTo>
                  <a:cubicBezTo>
                    <a:pt x="18443" y="140517"/>
                    <a:pt x="18431" y="140696"/>
                    <a:pt x="18431" y="140863"/>
                  </a:cubicBezTo>
                  <a:cubicBezTo>
                    <a:pt x="18431" y="142815"/>
                    <a:pt x="18431" y="144768"/>
                    <a:pt x="18431" y="146721"/>
                  </a:cubicBezTo>
                  <a:cubicBezTo>
                    <a:pt x="18431" y="146840"/>
                    <a:pt x="18431" y="146959"/>
                    <a:pt x="18419" y="147078"/>
                  </a:cubicBezTo>
                  <a:cubicBezTo>
                    <a:pt x="18407" y="147280"/>
                    <a:pt x="18324" y="147363"/>
                    <a:pt x="18098" y="147375"/>
                  </a:cubicBezTo>
                  <a:cubicBezTo>
                    <a:pt x="17360" y="147386"/>
                    <a:pt x="16623" y="147541"/>
                    <a:pt x="15878" y="147541"/>
                  </a:cubicBezTo>
                  <a:cubicBezTo>
                    <a:pt x="15769" y="147541"/>
                    <a:pt x="15659" y="147538"/>
                    <a:pt x="15550" y="147530"/>
                  </a:cubicBezTo>
                  <a:cubicBezTo>
                    <a:pt x="15446" y="147524"/>
                    <a:pt x="15344" y="147520"/>
                    <a:pt x="15241" y="147520"/>
                  </a:cubicBezTo>
                  <a:cubicBezTo>
                    <a:pt x="14967" y="147520"/>
                    <a:pt x="14696" y="147547"/>
                    <a:pt x="14419" y="147625"/>
                  </a:cubicBezTo>
                  <a:cubicBezTo>
                    <a:pt x="14299" y="147665"/>
                    <a:pt x="14168" y="147672"/>
                    <a:pt x="14034" y="147672"/>
                  </a:cubicBezTo>
                  <a:cubicBezTo>
                    <a:pt x="13970" y="147672"/>
                    <a:pt x="13906" y="147670"/>
                    <a:pt x="13842" y="147670"/>
                  </a:cubicBezTo>
                  <a:cubicBezTo>
                    <a:pt x="13800" y="147670"/>
                    <a:pt x="13758" y="147671"/>
                    <a:pt x="13716" y="147673"/>
                  </a:cubicBezTo>
                  <a:cubicBezTo>
                    <a:pt x="13625" y="147676"/>
                    <a:pt x="13534" y="147677"/>
                    <a:pt x="13442" y="147677"/>
                  </a:cubicBezTo>
                  <a:cubicBezTo>
                    <a:pt x="13205" y="147677"/>
                    <a:pt x="12967" y="147670"/>
                    <a:pt x="12730" y="147670"/>
                  </a:cubicBezTo>
                  <a:cubicBezTo>
                    <a:pt x="12346" y="147670"/>
                    <a:pt x="11964" y="147689"/>
                    <a:pt x="11585" y="147792"/>
                  </a:cubicBezTo>
                  <a:cubicBezTo>
                    <a:pt x="11493" y="147816"/>
                    <a:pt x="11397" y="147823"/>
                    <a:pt x="11300" y="147823"/>
                  </a:cubicBezTo>
                  <a:cubicBezTo>
                    <a:pt x="11187" y="147823"/>
                    <a:pt x="11071" y="147814"/>
                    <a:pt x="10957" y="147814"/>
                  </a:cubicBezTo>
                  <a:cubicBezTo>
                    <a:pt x="10928" y="147814"/>
                    <a:pt x="10899" y="147814"/>
                    <a:pt x="10871" y="147816"/>
                  </a:cubicBezTo>
                  <a:cubicBezTo>
                    <a:pt x="10812" y="147816"/>
                    <a:pt x="10755" y="147815"/>
                    <a:pt x="10697" y="147815"/>
                  </a:cubicBezTo>
                  <a:cubicBezTo>
                    <a:pt x="10497" y="147815"/>
                    <a:pt x="10300" y="147823"/>
                    <a:pt x="10097" y="147887"/>
                  </a:cubicBezTo>
                  <a:cubicBezTo>
                    <a:pt x="9918" y="147947"/>
                    <a:pt x="9728" y="147947"/>
                    <a:pt x="9537" y="147947"/>
                  </a:cubicBezTo>
                  <a:cubicBezTo>
                    <a:pt x="9299" y="147953"/>
                    <a:pt x="9061" y="147953"/>
                    <a:pt x="8823" y="147953"/>
                  </a:cubicBezTo>
                  <a:cubicBezTo>
                    <a:pt x="8585" y="147953"/>
                    <a:pt x="8346" y="147953"/>
                    <a:pt x="8108" y="147959"/>
                  </a:cubicBezTo>
                  <a:cubicBezTo>
                    <a:pt x="8052" y="147959"/>
                    <a:pt x="7996" y="147958"/>
                    <a:pt x="7940" y="147958"/>
                  </a:cubicBezTo>
                  <a:cubicBezTo>
                    <a:pt x="7687" y="147958"/>
                    <a:pt x="7435" y="147966"/>
                    <a:pt x="7192" y="148054"/>
                  </a:cubicBezTo>
                  <a:cubicBezTo>
                    <a:pt x="7088" y="148086"/>
                    <a:pt x="6975" y="148091"/>
                    <a:pt x="6861" y="148091"/>
                  </a:cubicBezTo>
                  <a:cubicBezTo>
                    <a:pt x="6804" y="148091"/>
                    <a:pt x="6747" y="148090"/>
                    <a:pt x="6692" y="148090"/>
                  </a:cubicBezTo>
                  <a:lnTo>
                    <a:pt x="1417" y="148090"/>
                  </a:lnTo>
                  <a:cubicBezTo>
                    <a:pt x="1369" y="148090"/>
                    <a:pt x="1320" y="148091"/>
                    <a:pt x="1272" y="148091"/>
                  </a:cubicBezTo>
                  <a:cubicBezTo>
                    <a:pt x="1174" y="148091"/>
                    <a:pt x="1076" y="148086"/>
                    <a:pt x="988" y="148054"/>
                  </a:cubicBezTo>
                  <a:cubicBezTo>
                    <a:pt x="667" y="147935"/>
                    <a:pt x="334" y="147959"/>
                    <a:pt x="0" y="147947"/>
                  </a:cubicBezTo>
                  <a:lnTo>
                    <a:pt x="0" y="148661"/>
                  </a:lnTo>
                  <a:lnTo>
                    <a:pt x="8501" y="148661"/>
                  </a:lnTo>
                  <a:cubicBezTo>
                    <a:pt x="8620" y="148661"/>
                    <a:pt x="8739" y="148665"/>
                    <a:pt x="8858" y="148665"/>
                  </a:cubicBezTo>
                  <a:cubicBezTo>
                    <a:pt x="9095" y="148665"/>
                    <a:pt x="9331" y="148649"/>
                    <a:pt x="9561" y="148554"/>
                  </a:cubicBezTo>
                  <a:cubicBezTo>
                    <a:pt x="9620" y="148530"/>
                    <a:pt x="9692" y="148530"/>
                    <a:pt x="9763" y="148530"/>
                  </a:cubicBezTo>
                  <a:cubicBezTo>
                    <a:pt x="10478" y="148506"/>
                    <a:pt x="11192" y="148530"/>
                    <a:pt x="11895" y="148399"/>
                  </a:cubicBezTo>
                  <a:cubicBezTo>
                    <a:pt x="12076" y="148365"/>
                    <a:pt x="12261" y="148355"/>
                    <a:pt x="12448" y="148355"/>
                  </a:cubicBezTo>
                  <a:cubicBezTo>
                    <a:pt x="12715" y="148355"/>
                    <a:pt x="12986" y="148376"/>
                    <a:pt x="13252" y="148376"/>
                  </a:cubicBezTo>
                  <a:cubicBezTo>
                    <a:pt x="13360" y="148376"/>
                    <a:pt x="13467" y="148377"/>
                    <a:pt x="13574" y="148377"/>
                  </a:cubicBezTo>
                  <a:cubicBezTo>
                    <a:pt x="13867" y="148377"/>
                    <a:pt x="14158" y="148364"/>
                    <a:pt x="14454" y="148268"/>
                  </a:cubicBezTo>
                  <a:cubicBezTo>
                    <a:pt x="14550" y="148239"/>
                    <a:pt x="14654" y="148233"/>
                    <a:pt x="14761" y="148233"/>
                  </a:cubicBezTo>
                  <a:cubicBezTo>
                    <a:pt x="14832" y="148233"/>
                    <a:pt x="14905" y="148235"/>
                    <a:pt x="14977" y="148235"/>
                  </a:cubicBezTo>
                  <a:cubicBezTo>
                    <a:pt x="15014" y="148235"/>
                    <a:pt x="15050" y="148235"/>
                    <a:pt x="15085" y="148233"/>
                  </a:cubicBezTo>
                  <a:cubicBezTo>
                    <a:pt x="15609" y="148221"/>
                    <a:pt x="16121" y="148221"/>
                    <a:pt x="16645" y="148125"/>
                  </a:cubicBezTo>
                  <a:cubicBezTo>
                    <a:pt x="16840" y="148087"/>
                    <a:pt x="17039" y="148076"/>
                    <a:pt x="17240" y="148076"/>
                  </a:cubicBezTo>
                  <a:cubicBezTo>
                    <a:pt x="17541" y="148076"/>
                    <a:pt x="17845" y="148102"/>
                    <a:pt x="18145" y="148102"/>
                  </a:cubicBezTo>
                  <a:cubicBezTo>
                    <a:pt x="18300" y="148102"/>
                    <a:pt x="18407" y="148197"/>
                    <a:pt x="18419" y="148364"/>
                  </a:cubicBezTo>
                  <a:cubicBezTo>
                    <a:pt x="18431" y="148578"/>
                    <a:pt x="18431" y="148792"/>
                    <a:pt x="18431" y="149007"/>
                  </a:cubicBezTo>
                  <a:lnTo>
                    <a:pt x="18431" y="158651"/>
                  </a:lnTo>
                  <a:cubicBezTo>
                    <a:pt x="18431" y="158984"/>
                    <a:pt x="18431" y="159305"/>
                    <a:pt x="18526" y="159639"/>
                  </a:cubicBezTo>
                  <a:cubicBezTo>
                    <a:pt x="18598" y="159853"/>
                    <a:pt x="18562" y="160103"/>
                    <a:pt x="18562" y="160341"/>
                  </a:cubicBezTo>
                  <a:cubicBezTo>
                    <a:pt x="18574" y="162794"/>
                    <a:pt x="18574" y="165247"/>
                    <a:pt x="18574" y="167699"/>
                  </a:cubicBezTo>
                  <a:cubicBezTo>
                    <a:pt x="18574" y="168009"/>
                    <a:pt x="18586" y="168307"/>
                    <a:pt x="18669" y="168616"/>
                  </a:cubicBezTo>
                  <a:cubicBezTo>
                    <a:pt x="18776" y="169057"/>
                    <a:pt x="18717" y="169509"/>
                    <a:pt x="18693" y="169962"/>
                  </a:cubicBezTo>
                  <a:cubicBezTo>
                    <a:pt x="18693" y="170128"/>
                    <a:pt x="18562" y="170212"/>
                    <a:pt x="18407" y="170223"/>
                  </a:cubicBezTo>
                  <a:cubicBezTo>
                    <a:pt x="17693" y="170265"/>
                    <a:pt x="16979" y="170387"/>
                    <a:pt x="16257" y="170387"/>
                  </a:cubicBezTo>
                  <a:cubicBezTo>
                    <a:pt x="16148" y="170387"/>
                    <a:pt x="16040" y="170384"/>
                    <a:pt x="15931" y="170378"/>
                  </a:cubicBezTo>
                  <a:cubicBezTo>
                    <a:pt x="15772" y="170370"/>
                    <a:pt x="15613" y="170364"/>
                    <a:pt x="15455" y="170364"/>
                  </a:cubicBezTo>
                  <a:cubicBezTo>
                    <a:pt x="15138" y="170364"/>
                    <a:pt x="14823" y="170390"/>
                    <a:pt x="14514" y="170485"/>
                  </a:cubicBezTo>
                  <a:cubicBezTo>
                    <a:pt x="14422" y="170512"/>
                    <a:pt x="14325" y="170520"/>
                    <a:pt x="14226" y="170520"/>
                  </a:cubicBezTo>
                  <a:cubicBezTo>
                    <a:pt x="14108" y="170520"/>
                    <a:pt x="13988" y="170509"/>
                    <a:pt x="13871" y="170509"/>
                  </a:cubicBezTo>
                  <a:lnTo>
                    <a:pt x="7168" y="170509"/>
                  </a:lnTo>
                  <a:cubicBezTo>
                    <a:pt x="6834" y="170521"/>
                    <a:pt x="6501" y="170485"/>
                    <a:pt x="6180" y="170616"/>
                  </a:cubicBezTo>
                  <a:cubicBezTo>
                    <a:pt x="6108" y="170652"/>
                    <a:pt x="6037" y="170652"/>
                    <a:pt x="5965" y="170652"/>
                  </a:cubicBezTo>
                  <a:cubicBezTo>
                    <a:pt x="5179" y="170664"/>
                    <a:pt x="4417" y="170795"/>
                    <a:pt x="3644" y="170926"/>
                  </a:cubicBezTo>
                  <a:cubicBezTo>
                    <a:pt x="3560" y="170938"/>
                    <a:pt x="3477" y="170941"/>
                    <a:pt x="3393" y="170941"/>
                  </a:cubicBezTo>
                  <a:cubicBezTo>
                    <a:pt x="3310" y="170941"/>
                    <a:pt x="3227" y="170938"/>
                    <a:pt x="3143" y="170938"/>
                  </a:cubicBezTo>
                  <a:lnTo>
                    <a:pt x="0" y="170938"/>
                  </a:lnTo>
                  <a:lnTo>
                    <a:pt x="0" y="171509"/>
                  </a:lnTo>
                  <a:cubicBezTo>
                    <a:pt x="476" y="171509"/>
                    <a:pt x="953" y="171504"/>
                    <a:pt x="1429" y="171504"/>
                  </a:cubicBezTo>
                  <a:cubicBezTo>
                    <a:pt x="1667" y="171504"/>
                    <a:pt x="1905" y="171505"/>
                    <a:pt x="2143" y="171509"/>
                  </a:cubicBezTo>
                  <a:cubicBezTo>
                    <a:pt x="2247" y="171512"/>
                    <a:pt x="2350" y="171513"/>
                    <a:pt x="2453" y="171513"/>
                  </a:cubicBezTo>
                  <a:cubicBezTo>
                    <a:pt x="3372" y="171513"/>
                    <a:pt x="4280" y="171419"/>
                    <a:pt x="5179" y="171247"/>
                  </a:cubicBezTo>
                  <a:cubicBezTo>
                    <a:pt x="5279" y="171226"/>
                    <a:pt x="5379" y="171222"/>
                    <a:pt x="5479" y="171222"/>
                  </a:cubicBezTo>
                  <a:cubicBezTo>
                    <a:pt x="5546" y="171222"/>
                    <a:pt x="5613" y="171224"/>
                    <a:pt x="5679" y="171224"/>
                  </a:cubicBezTo>
                  <a:cubicBezTo>
                    <a:pt x="6084" y="171212"/>
                    <a:pt x="6489" y="171235"/>
                    <a:pt x="6882" y="171116"/>
                  </a:cubicBezTo>
                  <a:cubicBezTo>
                    <a:pt x="6983" y="171081"/>
                    <a:pt x="7090" y="171072"/>
                    <a:pt x="7199" y="171072"/>
                  </a:cubicBezTo>
                  <a:cubicBezTo>
                    <a:pt x="7308" y="171072"/>
                    <a:pt x="7418" y="171081"/>
                    <a:pt x="7525" y="171081"/>
                  </a:cubicBezTo>
                  <a:lnTo>
                    <a:pt x="14728" y="171081"/>
                  </a:lnTo>
                  <a:cubicBezTo>
                    <a:pt x="14792" y="171081"/>
                    <a:pt x="14855" y="171081"/>
                    <a:pt x="14919" y="171081"/>
                  </a:cubicBezTo>
                  <a:cubicBezTo>
                    <a:pt x="15236" y="171081"/>
                    <a:pt x="15552" y="171073"/>
                    <a:pt x="15859" y="170974"/>
                  </a:cubicBezTo>
                  <a:cubicBezTo>
                    <a:pt x="15961" y="170944"/>
                    <a:pt x="16068" y="170938"/>
                    <a:pt x="16176" y="170938"/>
                  </a:cubicBezTo>
                  <a:cubicBezTo>
                    <a:pt x="16249" y="170938"/>
                    <a:pt x="16322" y="170940"/>
                    <a:pt x="16394" y="170940"/>
                  </a:cubicBezTo>
                  <a:cubicBezTo>
                    <a:pt x="16430" y="170940"/>
                    <a:pt x="16467" y="170940"/>
                    <a:pt x="16502" y="170938"/>
                  </a:cubicBezTo>
                  <a:cubicBezTo>
                    <a:pt x="16609" y="170932"/>
                    <a:pt x="16716" y="170930"/>
                    <a:pt x="16823" y="170930"/>
                  </a:cubicBezTo>
                  <a:cubicBezTo>
                    <a:pt x="17094" y="170930"/>
                    <a:pt x="17365" y="170943"/>
                    <a:pt x="17634" y="170943"/>
                  </a:cubicBezTo>
                  <a:cubicBezTo>
                    <a:pt x="17921" y="170943"/>
                    <a:pt x="18207" y="170928"/>
                    <a:pt x="18491" y="170866"/>
                  </a:cubicBezTo>
                  <a:cubicBezTo>
                    <a:pt x="18506" y="170863"/>
                    <a:pt x="18522" y="170861"/>
                    <a:pt x="18536" y="170861"/>
                  </a:cubicBezTo>
                  <a:cubicBezTo>
                    <a:pt x="18621" y="170861"/>
                    <a:pt x="18683" y="170918"/>
                    <a:pt x="18693" y="171009"/>
                  </a:cubicBezTo>
                  <a:cubicBezTo>
                    <a:pt x="18705" y="171224"/>
                    <a:pt x="18717" y="171438"/>
                    <a:pt x="18717" y="171652"/>
                  </a:cubicBezTo>
                  <a:cubicBezTo>
                    <a:pt x="18717" y="175796"/>
                    <a:pt x="18717" y="179939"/>
                    <a:pt x="18717" y="184082"/>
                  </a:cubicBezTo>
                  <a:lnTo>
                    <a:pt x="19431" y="184082"/>
                  </a:lnTo>
                  <a:cubicBezTo>
                    <a:pt x="19431" y="179915"/>
                    <a:pt x="19431" y="175760"/>
                    <a:pt x="19431" y="171593"/>
                  </a:cubicBezTo>
                  <a:cubicBezTo>
                    <a:pt x="19431" y="170806"/>
                    <a:pt x="19420" y="170795"/>
                    <a:pt x="20129" y="170795"/>
                  </a:cubicBezTo>
                  <a:cubicBezTo>
                    <a:pt x="20150" y="170795"/>
                    <a:pt x="20171" y="170795"/>
                    <a:pt x="20193" y="170795"/>
                  </a:cubicBezTo>
                  <a:lnTo>
                    <a:pt x="21479" y="170795"/>
                  </a:lnTo>
                  <a:cubicBezTo>
                    <a:pt x="21717" y="170795"/>
                    <a:pt x="21955" y="170783"/>
                    <a:pt x="22182" y="170724"/>
                  </a:cubicBezTo>
                  <a:cubicBezTo>
                    <a:pt x="22384" y="170664"/>
                    <a:pt x="22610" y="170664"/>
                    <a:pt x="22824" y="170664"/>
                  </a:cubicBezTo>
                  <a:cubicBezTo>
                    <a:pt x="23586" y="170652"/>
                    <a:pt x="24348" y="170652"/>
                    <a:pt x="25099" y="170652"/>
                  </a:cubicBezTo>
                  <a:cubicBezTo>
                    <a:pt x="25216" y="170652"/>
                    <a:pt x="25334" y="170657"/>
                    <a:pt x="25451" y="170657"/>
                  </a:cubicBezTo>
                  <a:cubicBezTo>
                    <a:pt x="25666" y="170657"/>
                    <a:pt x="25879" y="170642"/>
                    <a:pt x="26087" y="170557"/>
                  </a:cubicBezTo>
                  <a:cubicBezTo>
                    <a:pt x="26140" y="170533"/>
                    <a:pt x="26200" y="170524"/>
                    <a:pt x="26261" y="170524"/>
                  </a:cubicBezTo>
                  <a:cubicBezTo>
                    <a:pt x="26322" y="170524"/>
                    <a:pt x="26384" y="170533"/>
                    <a:pt x="26444" y="170545"/>
                  </a:cubicBezTo>
                  <a:cubicBezTo>
                    <a:pt x="26998" y="170634"/>
                    <a:pt x="27551" y="170673"/>
                    <a:pt x="28105" y="170673"/>
                  </a:cubicBezTo>
                  <a:cubicBezTo>
                    <a:pt x="28659" y="170673"/>
                    <a:pt x="29212" y="170634"/>
                    <a:pt x="29766" y="170569"/>
                  </a:cubicBezTo>
                  <a:cubicBezTo>
                    <a:pt x="29824" y="170559"/>
                    <a:pt x="29881" y="170542"/>
                    <a:pt x="29939" y="170542"/>
                  </a:cubicBezTo>
                  <a:cubicBezTo>
                    <a:pt x="29953" y="170542"/>
                    <a:pt x="29966" y="170543"/>
                    <a:pt x="29980" y="170545"/>
                  </a:cubicBezTo>
                  <a:cubicBezTo>
                    <a:pt x="30387" y="170643"/>
                    <a:pt x="30797" y="170666"/>
                    <a:pt x="31206" y="170666"/>
                  </a:cubicBezTo>
                  <a:cubicBezTo>
                    <a:pt x="31585" y="170666"/>
                    <a:pt x="31965" y="170646"/>
                    <a:pt x="32342" y="170646"/>
                  </a:cubicBezTo>
                  <a:cubicBezTo>
                    <a:pt x="32452" y="170646"/>
                    <a:pt x="32562" y="170648"/>
                    <a:pt x="32671" y="170652"/>
                  </a:cubicBezTo>
                  <a:cubicBezTo>
                    <a:pt x="32728" y="170654"/>
                    <a:pt x="32786" y="170654"/>
                    <a:pt x="32843" y="170654"/>
                  </a:cubicBezTo>
                  <a:cubicBezTo>
                    <a:pt x="33211" y="170654"/>
                    <a:pt x="33574" y="170623"/>
                    <a:pt x="33945" y="170593"/>
                  </a:cubicBezTo>
                  <a:cubicBezTo>
                    <a:pt x="34003" y="170587"/>
                    <a:pt x="34062" y="170585"/>
                    <a:pt x="34121" y="170585"/>
                  </a:cubicBezTo>
                  <a:cubicBezTo>
                    <a:pt x="34434" y="170585"/>
                    <a:pt x="34755" y="170652"/>
                    <a:pt x="35076" y="170652"/>
                  </a:cubicBezTo>
                  <a:lnTo>
                    <a:pt x="43279" y="170652"/>
                  </a:lnTo>
                  <a:cubicBezTo>
                    <a:pt x="43346" y="170652"/>
                    <a:pt x="43408" y="170652"/>
                    <a:pt x="43465" y="170652"/>
                  </a:cubicBezTo>
                  <a:cubicBezTo>
                    <a:pt x="44177" y="170652"/>
                    <a:pt x="44137" y="170682"/>
                    <a:pt x="44137" y="171509"/>
                  </a:cubicBezTo>
                  <a:cubicBezTo>
                    <a:pt x="44137" y="171902"/>
                    <a:pt x="44137" y="172307"/>
                    <a:pt x="44256" y="172700"/>
                  </a:cubicBezTo>
                  <a:cubicBezTo>
                    <a:pt x="44315" y="172902"/>
                    <a:pt x="44280" y="173129"/>
                    <a:pt x="44280" y="173343"/>
                  </a:cubicBezTo>
                  <a:cubicBezTo>
                    <a:pt x="44280" y="175367"/>
                    <a:pt x="44280" y="177391"/>
                    <a:pt x="44280" y="179403"/>
                  </a:cubicBezTo>
                  <a:cubicBezTo>
                    <a:pt x="44280" y="179713"/>
                    <a:pt x="44268" y="180022"/>
                    <a:pt x="44375" y="180320"/>
                  </a:cubicBezTo>
                  <a:cubicBezTo>
                    <a:pt x="44434" y="180475"/>
                    <a:pt x="44422" y="180653"/>
                    <a:pt x="44422" y="180820"/>
                  </a:cubicBezTo>
                  <a:cubicBezTo>
                    <a:pt x="44422" y="181272"/>
                    <a:pt x="44422" y="181725"/>
                    <a:pt x="44422" y="182177"/>
                  </a:cubicBezTo>
                  <a:cubicBezTo>
                    <a:pt x="44434" y="182642"/>
                    <a:pt x="44387" y="183118"/>
                    <a:pt x="44553" y="183582"/>
                  </a:cubicBezTo>
                  <a:cubicBezTo>
                    <a:pt x="44601" y="183737"/>
                    <a:pt x="44565" y="183916"/>
                    <a:pt x="44565" y="184082"/>
                  </a:cubicBezTo>
                  <a:lnTo>
                    <a:pt x="44994" y="184082"/>
                  </a:lnTo>
                  <a:cubicBezTo>
                    <a:pt x="44982" y="183820"/>
                    <a:pt x="44982" y="183570"/>
                    <a:pt x="44911" y="183308"/>
                  </a:cubicBezTo>
                  <a:cubicBezTo>
                    <a:pt x="44851" y="183082"/>
                    <a:pt x="44863" y="182844"/>
                    <a:pt x="44851" y="182606"/>
                  </a:cubicBezTo>
                  <a:cubicBezTo>
                    <a:pt x="44827" y="182011"/>
                    <a:pt x="44911" y="181415"/>
                    <a:pt x="44720" y="180832"/>
                  </a:cubicBezTo>
                  <a:cubicBezTo>
                    <a:pt x="44672" y="180653"/>
                    <a:pt x="44708" y="180451"/>
                    <a:pt x="44708" y="180260"/>
                  </a:cubicBezTo>
                  <a:cubicBezTo>
                    <a:pt x="44708" y="178629"/>
                    <a:pt x="44708" y="176986"/>
                    <a:pt x="44708" y="175343"/>
                  </a:cubicBezTo>
                  <a:cubicBezTo>
                    <a:pt x="44708" y="175034"/>
                    <a:pt x="44732" y="174724"/>
                    <a:pt x="44613" y="174426"/>
                  </a:cubicBezTo>
                  <a:cubicBezTo>
                    <a:pt x="44565" y="174319"/>
                    <a:pt x="44565" y="174188"/>
                    <a:pt x="44565" y="174069"/>
                  </a:cubicBezTo>
                  <a:cubicBezTo>
                    <a:pt x="44565" y="173069"/>
                    <a:pt x="44565" y="172069"/>
                    <a:pt x="44565" y="171081"/>
                  </a:cubicBezTo>
                  <a:cubicBezTo>
                    <a:pt x="44565" y="170724"/>
                    <a:pt x="44637" y="170676"/>
                    <a:pt x="44994" y="170664"/>
                  </a:cubicBezTo>
                  <a:cubicBezTo>
                    <a:pt x="45184" y="170652"/>
                    <a:pt x="45375" y="170652"/>
                    <a:pt x="45565" y="170652"/>
                  </a:cubicBezTo>
                  <a:lnTo>
                    <a:pt x="67044" y="170652"/>
                  </a:lnTo>
                  <a:cubicBezTo>
                    <a:pt x="67235" y="170652"/>
                    <a:pt x="67425" y="170652"/>
                    <a:pt x="67616" y="170664"/>
                  </a:cubicBezTo>
                  <a:cubicBezTo>
                    <a:pt x="68009" y="170676"/>
                    <a:pt x="68128" y="170783"/>
                    <a:pt x="68128" y="171188"/>
                  </a:cubicBezTo>
                  <a:cubicBezTo>
                    <a:pt x="68140" y="172307"/>
                    <a:pt x="68175" y="173426"/>
                    <a:pt x="68116" y="174545"/>
                  </a:cubicBezTo>
                  <a:cubicBezTo>
                    <a:pt x="68068" y="175165"/>
                    <a:pt x="68199" y="175772"/>
                    <a:pt x="68140" y="176379"/>
                  </a:cubicBezTo>
                  <a:cubicBezTo>
                    <a:pt x="68116" y="176546"/>
                    <a:pt x="68152" y="176712"/>
                    <a:pt x="68128" y="176879"/>
                  </a:cubicBezTo>
                  <a:cubicBezTo>
                    <a:pt x="68068" y="177462"/>
                    <a:pt x="67997" y="178046"/>
                    <a:pt x="68128" y="178629"/>
                  </a:cubicBezTo>
                  <a:cubicBezTo>
                    <a:pt x="68152" y="178724"/>
                    <a:pt x="68152" y="178820"/>
                    <a:pt x="68128" y="178915"/>
                  </a:cubicBezTo>
                  <a:cubicBezTo>
                    <a:pt x="67997" y="179427"/>
                    <a:pt x="67925" y="179939"/>
                    <a:pt x="68116" y="180451"/>
                  </a:cubicBezTo>
                  <a:cubicBezTo>
                    <a:pt x="68140" y="180534"/>
                    <a:pt x="68104" y="180641"/>
                    <a:pt x="68080" y="180725"/>
                  </a:cubicBezTo>
                  <a:cubicBezTo>
                    <a:pt x="68068" y="180820"/>
                    <a:pt x="67997" y="180927"/>
                    <a:pt x="68009" y="180999"/>
                  </a:cubicBezTo>
                  <a:cubicBezTo>
                    <a:pt x="68175" y="181630"/>
                    <a:pt x="67842" y="182273"/>
                    <a:pt x="68092" y="182892"/>
                  </a:cubicBezTo>
                  <a:cubicBezTo>
                    <a:pt x="68152" y="183023"/>
                    <a:pt x="68140" y="183177"/>
                    <a:pt x="68080" y="183308"/>
                  </a:cubicBezTo>
                  <a:cubicBezTo>
                    <a:pt x="67973" y="183558"/>
                    <a:pt x="67997" y="183820"/>
                    <a:pt x="67985" y="184082"/>
                  </a:cubicBezTo>
                  <a:lnTo>
                    <a:pt x="68414" y="184082"/>
                  </a:lnTo>
                  <a:cubicBezTo>
                    <a:pt x="68414" y="179867"/>
                    <a:pt x="68414" y="175653"/>
                    <a:pt x="68414" y="171450"/>
                  </a:cubicBezTo>
                  <a:cubicBezTo>
                    <a:pt x="68414" y="170640"/>
                    <a:pt x="68402" y="170664"/>
                    <a:pt x="69187" y="170652"/>
                  </a:cubicBezTo>
                  <a:cubicBezTo>
                    <a:pt x="69426" y="170652"/>
                    <a:pt x="69664" y="170662"/>
                    <a:pt x="69901" y="170662"/>
                  </a:cubicBezTo>
                  <a:cubicBezTo>
                    <a:pt x="70257" y="170662"/>
                    <a:pt x="70611" y="170640"/>
                    <a:pt x="70961" y="170533"/>
                  </a:cubicBezTo>
                  <a:cubicBezTo>
                    <a:pt x="71023" y="170514"/>
                    <a:pt x="71089" y="170508"/>
                    <a:pt x="71156" y="170508"/>
                  </a:cubicBezTo>
                  <a:cubicBezTo>
                    <a:pt x="71257" y="170508"/>
                    <a:pt x="71361" y="170521"/>
                    <a:pt x="71462" y="170521"/>
                  </a:cubicBezTo>
                  <a:lnTo>
                    <a:pt x="79105" y="170521"/>
                  </a:lnTo>
                  <a:cubicBezTo>
                    <a:pt x="79379" y="170521"/>
                    <a:pt x="79665" y="170521"/>
                    <a:pt x="79951" y="170616"/>
                  </a:cubicBezTo>
                  <a:cubicBezTo>
                    <a:pt x="80062" y="170648"/>
                    <a:pt x="80189" y="170653"/>
                    <a:pt x="80318" y="170653"/>
                  </a:cubicBezTo>
                  <a:cubicBezTo>
                    <a:pt x="80382" y="170653"/>
                    <a:pt x="80447" y="170652"/>
                    <a:pt x="80510" y="170652"/>
                  </a:cubicBezTo>
                  <a:cubicBezTo>
                    <a:pt x="81201" y="170688"/>
                    <a:pt x="81879" y="170628"/>
                    <a:pt x="82570" y="170783"/>
                  </a:cubicBezTo>
                  <a:cubicBezTo>
                    <a:pt x="82715" y="170815"/>
                    <a:pt x="82865" y="170824"/>
                    <a:pt x="83018" y="170824"/>
                  </a:cubicBezTo>
                  <a:cubicBezTo>
                    <a:pt x="83234" y="170824"/>
                    <a:pt x="83455" y="170805"/>
                    <a:pt x="83674" y="170805"/>
                  </a:cubicBezTo>
                  <a:cubicBezTo>
                    <a:pt x="83707" y="170805"/>
                    <a:pt x="83740" y="170806"/>
                    <a:pt x="83773" y="170807"/>
                  </a:cubicBezTo>
                  <a:cubicBezTo>
                    <a:pt x="83838" y="170807"/>
                    <a:pt x="83902" y="170806"/>
                    <a:pt x="83967" y="170806"/>
                  </a:cubicBezTo>
                  <a:cubicBezTo>
                    <a:pt x="84259" y="170806"/>
                    <a:pt x="84550" y="170814"/>
                    <a:pt x="84832" y="170902"/>
                  </a:cubicBezTo>
                  <a:cubicBezTo>
                    <a:pt x="84959" y="170942"/>
                    <a:pt x="85093" y="170948"/>
                    <a:pt x="85228" y="170948"/>
                  </a:cubicBezTo>
                  <a:cubicBezTo>
                    <a:pt x="85292" y="170948"/>
                    <a:pt x="85357" y="170947"/>
                    <a:pt x="85421" y="170947"/>
                  </a:cubicBezTo>
                  <a:cubicBezTo>
                    <a:pt x="85463" y="170947"/>
                    <a:pt x="85505" y="170948"/>
                    <a:pt x="85547" y="170950"/>
                  </a:cubicBezTo>
                  <a:cubicBezTo>
                    <a:pt x="85592" y="170951"/>
                    <a:pt x="85637" y="170951"/>
                    <a:pt x="85682" y="170951"/>
                  </a:cubicBezTo>
                  <a:cubicBezTo>
                    <a:pt x="85911" y="170951"/>
                    <a:pt x="86140" y="170942"/>
                    <a:pt x="86369" y="170942"/>
                  </a:cubicBezTo>
                  <a:cubicBezTo>
                    <a:pt x="86712" y="170942"/>
                    <a:pt x="87054" y="170963"/>
                    <a:pt x="87392" y="171069"/>
                  </a:cubicBezTo>
                  <a:cubicBezTo>
                    <a:pt x="87454" y="171089"/>
                    <a:pt x="87523" y="171094"/>
                    <a:pt x="87594" y="171094"/>
                  </a:cubicBezTo>
                  <a:cubicBezTo>
                    <a:pt x="87661" y="171094"/>
                    <a:pt x="87730" y="171090"/>
                    <a:pt x="87799" y="171090"/>
                  </a:cubicBezTo>
                  <a:cubicBezTo>
                    <a:pt x="87826" y="171090"/>
                    <a:pt x="87853" y="171091"/>
                    <a:pt x="87880" y="171093"/>
                  </a:cubicBezTo>
                  <a:cubicBezTo>
                    <a:pt x="88030" y="171097"/>
                    <a:pt x="88179" y="171098"/>
                    <a:pt x="88328" y="171098"/>
                  </a:cubicBezTo>
                  <a:cubicBezTo>
                    <a:pt x="88491" y="171098"/>
                    <a:pt x="88653" y="171097"/>
                    <a:pt x="88816" y="171097"/>
                  </a:cubicBezTo>
                  <a:cubicBezTo>
                    <a:pt x="89309" y="171097"/>
                    <a:pt x="89801" y="171109"/>
                    <a:pt x="90297" y="171212"/>
                  </a:cubicBezTo>
                  <a:cubicBezTo>
                    <a:pt x="90484" y="171247"/>
                    <a:pt x="90678" y="171258"/>
                    <a:pt x="90874" y="171258"/>
                  </a:cubicBezTo>
                  <a:cubicBezTo>
                    <a:pt x="91167" y="171258"/>
                    <a:pt x="91466" y="171234"/>
                    <a:pt x="91759" y="171234"/>
                  </a:cubicBezTo>
                  <a:cubicBezTo>
                    <a:pt x="91796" y="171234"/>
                    <a:pt x="91832" y="171235"/>
                    <a:pt x="91869" y="171235"/>
                  </a:cubicBezTo>
                  <a:cubicBezTo>
                    <a:pt x="92238" y="171235"/>
                    <a:pt x="92619" y="171259"/>
                    <a:pt x="93000" y="171331"/>
                  </a:cubicBezTo>
                  <a:cubicBezTo>
                    <a:pt x="93202" y="171372"/>
                    <a:pt x="93414" y="171381"/>
                    <a:pt x="93628" y="171381"/>
                  </a:cubicBezTo>
                  <a:cubicBezTo>
                    <a:pt x="93789" y="171381"/>
                    <a:pt x="93951" y="171376"/>
                    <a:pt x="94113" y="171376"/>
                  </a:cubicBezTo>
                  <a:cubicBezTo>
                    <a:pt x="94167" y="171376"/>
                    <a:pt x="94220" y="171377"/>
                    <a:pt x="94274" y="171378"/>
                  </a:cubicBezTo>
                  <a:cubicBezTo>
                    <a:pt x="94810" y="171390"/>
                    <a:pt x="94833" y="171402"/>
                    <a:pt x="94833" y="171950"/>
                  </a:cubicBezTo>
                  <a:cubicBezTo>
                    <a:pt x="94845" y="173617"/>
                    <a:pt x="94845" y="175284"/>
                    <a:pt x="94845" y="176950"/>
                  </a:cubicBezTo>
                  <a:cubicBezTo>
                    <a:pt x="94845" y="179332"/>
                    <a:pt x="94833" y="181701"/>
                    <a:pt x="94833" y="184082"/>
                  </a:cubicBezTo>
                  <a:lnTo>
                    <a:pt x="95262" y="184082"/>
                  </a:lnTo>
                  <a:cubicBezTo>
                    <a:pt x="95262" y="180165"/>
                    <a:pt x="95262" y="176236"/>
                    <a:pt x="95262" y="172319"/>
                  </a:cubicBezTo>
                  <a:cubicBezTo>
                    <a:pt x="95262" y="171597"/>
                    <a:pt x="95253" y="171519"/>
                    <a:pt x="95808" y="171519"/>
                  </a:cubicBezTo>
                  <a:cubicBezTo>
                    <a:pt x="95875" y="171519"/>
                    <a:pt x="95951" y="171520"/>
                    <a:pt x="96036" y="171521"/>
                  </a:cubicBezTo>
                  <a:lnTo>
                    <a:pt x="97465" y="171521"/>
                  </a:lnTo>
                  <a:cubicBezTo>
                    <a:pt x="97703" y="171521"/>
                    <a:pt x="97941" y="171521"/>
                    <a:pt x="98167" y="171605"/>
                  </a:cubicBezTo>
                  <a:cubicBezTo>
                    <a:pt x="98325" y="171661"/>
                    <a:pt x="98486" y="171675"/>
                    <a:pt x="98648" y="171675"/>
                  </a:cubicBezTo>
                  <a:cubicBezTo>
                    <a:pt x="98793" y="171675"/>
                    <a:pt x="98938" y="171664"/>
                    <a:pt x="99084" y="171664"/>
                  </a:cubicBezTo>
                  <a:lnTo>
                    <a:pt x="121420" y="171664"/>
                  </a:lnTo>
                  <a:cubicBezTo>
                    <a:pt x="121634" y="171664"/>
                    <a:pt x="121849" y="171664"/>
                    <a:pt x="122063" y="171676"/>
                  </a:cubicBezTo>
                  <a:cubicBezTo>
                    <a:pt x="122313" y="171688"/>
                    <a:pt x="122385" y="171759"/>
                    <a:pt x="122396" y="172033"/>
                  </a:cubicBezTo>
                  <a:cubicBezTo>
                    <a:pt x="122408" y="172200"/>
                    <a:pt x="122408" y="172367"/>
                    <a:pt x="122408" y="172533"/>
                  </a:cubicBezTo>
                  <a:cubicBezTo>
                    <a:pt x="122408" y="176379"/>
                    <a:pt x="122408" y="180237"/>
                    <a:pt x="122408" y="184082"/>
                  </a:cubicBezTo>
                  <a:lnTo>
                    <a:pt x="122837" y="184082"/>
                  </a:lnTo>
                  <a:lnTo>
                    <a:pt x="122837" y="172521"/>
                  </a:lnTo>
                  <a:cubicBezTo>
                    <a:pt x="122837" y="171742"/>
                    <a:pt x="122802" y="171660"/>
                    <a:pt x="123363" y="171660"/>
                  </a:cubicBezTo>
                  <a:cubicBezTo>
                    <a:pt x="123453" y="171660"/>
                    <a:pt x="123559" y="171662"/>
                    <a:pt x="123682" y="171664"/>
                  </a:cubicBezTo>
                  <a:cubicBezTo>
                    <a:pt x="123906" y="171664"/>
                    <a:pt x="124132" y="171655"/>
                    <a:pt x="124358" y="171655"/>
                  </a:cubicBezTo>
                  <a:cubicBezTo>
                    <a:pt x="124697" y="171655"/>
                    <a:pt x="125037" y="171676"/>
                    <a:pt x="125373" y="171783"/>
                  </a:cubicBezTo>
                  <a:cubicBezTo>
                    <a:pt x="125450" y="171807"/>
                    <a:pt x="125534" y="171813"/>
                    <a:pt x="125619" y="171813"/>
                  </a:cubicBezTo>
                  <a:cubicBezTo>
                    <a:pt x="125703" y="171813"/>
                    <a:pt x="125790" y="171807"/>
                    <a:pt x="125873" y="171807"/>
                  </a:cubicBezTo>
                  <a:lnTo>
                    <a:pt x="127802" y="171807"/>
                  </a:lnTo>
                  <a:cubicBezTo>
                    <a:pt x="127884" y="171807"/>
                    <a:pt x="127965" y="171799"/>
                    <a:pt x="128047" y="171799"/>
                  </a:cubicBezTo>
                  <a:cubicBezTo>
                    <a:pt x="128108" y="171799"/>
                    <a:pt x="128169" y="171804"/>
                    <a:pt x="128231" y="171819"/>
                  </a:cubicBezTo>
                  <a:cubicBezTo>
                    <a:pt x="128659" y="171932"/>
                    <a:pt x="129097" y="171956"/>
                    <a:pt x="129536" y="171956"/>
                  </a:cubicBezTo>
                  <a:cubicBezTo>
                    <a:pt x="129855" y="171956"/>
                    <a:pt x="130175" y="171943"/>
                    <a:pt x="130493" y="171943"/>
                  </a:cubicBezTo>
                  <a:cubicBezTo>
                    <a:pt x="130612" y="171943"/>
                    <a:pt x="130731" y="171945"/>
                    <a:pt x="130850" y="171950"/>
                  </a:cubicBezTo>
                  <a:cubicBezTo>
                    <a:pt x="131231" y="171962"/>
                    <a:pt x="131600" y="171950"/>
                    <a:pt x="131981" y="172045"/>
                  </a:cubicBezTo>
                  <a:cubicBezTo>
                    <a:pt x="132148" y="172087"/>
                    <a:pt x="132326" y="172096"/>
                    <a:pt x="132506" y="172096"/>
                  </a:cubicBezTo>
                  <a:cubicBezTo>
                    <a:pt x="132641" y="172096"/>
                    <a:pt x="132777" y="172091"/>
                    <a:pt x="132910" y="172091"/>
                  </a:cubicBezTo>
                  <a:cubicBezTo>
                    <a:pt x="132954" y="172091"/>
                    <a:pt x="132997" y="172091"/>
                    <a:pt x="133041" y="172093"/>
                  </a:cubicBezTo>
                  <a:cubicBezTo>
                    <a:pt x="133136" y="172093"/>
                    <a:pt x="133231" y="172091"/>
                    <a:pt x="133326" y="172091"/>
                  </a:cubicBezTo>
                  <a:cubicBezTo>
                    <a:pt x="133587" y="172091"/>
                    <a:pt x="133847" y="172104"/>
                    <a:pt x="134100" y="172200"/>
                  </a:cubicBezTo>
                  <a:cubicBezTo>
                    <a:pt x="134178" y="172224"/>
                    <a:pt x="134261" y="172230"/>
                    <a:pt x="134346" y="172230"/>
                  </a:cubicBezTo>
                  <a:cubicBezTo>
                    <a:pt x="134431" y="172230"/>
                    <a:pt x="134517" y="172224"/>
                    <a:pt x="134600" y="172224"/>
                  </a:cubicBezTo>
                  <a:cubicBezTo>
                    <a:pt x="135124" y="172236"/>
                    <a:pt x="135648" y="172236"/>
                    <a:pt x="136172" y="172236"/>
                  </a:cubicBezTo>
                  <a:cubicBezTo>
                    <a:pt x="136228" y="172236"/>
                    <a:pt x="136284" y="172235"/>
                    <a:pt x="136340" y="172235"/>
                  </a:cubicBezTo>
                  <a:cubicBezTo>
                    <a:pt x="136590" y="172235"/>
                    <a:pt x="136835" y="172243"/>
                    <a:pt x="137089" y="172331"/>
                  </a:cubicBezTo>
                  <a:cubicBezTo>
                    <a:pt x="137181" y="172364"/>
                    <a:pt x="137285" y="172371"/>
                    <a:pt x="137391" y="172371"/>
                  </a:cubicBezTo>
                  <a:cubicBezTo>
                    <a:pt x="137477" y="172371"/>
                    <a:pt x="137564" y="172367"/>
                    <a:pt x="137648" y="172367"/>
                  </a:cubicBezTo>
                  <a:cubicBezTo>
                    <a:pt x="138172" y="172378"/>
                    <a:pt x="138696" y="172378"/>
                    <a:pt x="139220" y="172378"/>
                  </a:cubicBezTo>
                  <a:cubicBezTo>
                    <a:pt x="139506" y="172378"/>
                    <a:pt x="139780" y="172390"/>
                    <a:pt x="140065" y="172462"/>
                  </a:cubicBezTo>
                  <a:cubicBezTo>
                    <a:pt x="140201" y="172505"/>
                    <a:pt x="140345" y="172513"/>
                    <a:pt x="140491" y="172513"/>
                  </a:cubicBezTo>
                  <a:cubicBezTo>
                    <a:pt x="140587" y="172513"/>
                    <a:pt x="140684" y="172509"/>
                    <a:pt x="140780" y="172509"/>
                  </a:cubicBezTo>
                  <a:cubicBezTo>
                    <a:pt x="143292" y="172521"/>
                    <a:pt x="145816" y="172521"/>
                    <a:pt x="148340" y="172521"/>
                  </a:cubicBezTo>
                  <a:cubicBezTo>
                    <a:pt x="148554" y="172521"/>
                    <a:pt x="148769" y="172521"/>
                    <a:pt x="148983" y="172533"/>
                  </a:cubicBezTo>
                  <a:cubicBezTo>
                    <a:pt x="149150" y="172545"/>
                    <a:pt x="149233" y="172652"/>
                    <a:pt x="149245" y="172807"/>
                  </a:cubicBezTo>
                  <a:cubicBezTo>
                    <a:pt x="149257" y="172974"/>
                    <a:pt x="149257" y="173140"/>
                    <a:pt x="149257" y="173307"/>
                  </a:cubicBezTo>
                  <a:lnTo>
                    <a:pt x="149257" y="184082"/>
                  </a:lnTo>
                  <a:lnTo>
                    <a:pt x="149971" y="184082"/>
                  </a:lnTo>
                  <a:cubicBezTo>
                    <a:pt x="149971" y="180534"/>
                    <a:pt x="149971" y="176998"/>
                    <a:pt x="149971" y="173450"/>
                  </a:cubicBezTo>
                  <a:cubicBezTo>
                    <a:pt x="149971" y="172521"/>
                    <a:pt x="149971" y="172521"/>
                    <a:pt x="150876" y="172521"/>
                  </a:cubicBezTo>
                  <a:lnTo>
                    <a:pt x="153377" y="172521"/>
                  </a:lnTo>
                  <a:cubicBezTo>
                    <a:pt x="153519" y="172521"/>
                    <a:pt x="153665" y="172515"/>
                    <a:pt x="153812" y="172515"/>
                  </a:cubicBezTo>
                  <a:cubicBezTo>
                    <a:pt x="154068" y="172515"/>
                    <a:pt x="154325" y="172534"/>
                    <a:pt x="154567" y="172640"/>
                  </a:cubicBezTo>
                  <a:cubicBezTo>
                    <a:pt x="154615" y="172652"/>
                    <a:pt x="154662" y="172652"/>
                    <a:pt x="154710" y="172652"/>
                  </a:cubicBezTo>
                  <a:cubicBezTo>
                    <a:pt x="155829" y="172640"/>
                    <a:pt x="156948" y="172640"/>
                    <a:pt x="158056" y="172628"/>
                  </a:cubicBezTo>
                  <a:cubicBezTo>
                    <a:pt x="158068" y="172628"/>
                    <a:pt x="158079" y="172605"/>
                    <a:pt x="158103" y="172569"/>
                  </a:cubicBezTo>
                  <a:cubicBezTo>
                    <a:pt x="157566" y="172474"/>
                    <a:pt x="157028" y="172361"/>
                    <a:pt x="156490" y="172361"/>
                  </a:cubicBezTo>
                  <a:cubicBezTo>
                    <a:pt x="156421" y="172361"/>
                    <a:pt x="156351" y="172362"/>
                    <a:pt x="156282" y="172367"/>
                  </a:cubicBezTo>
                  <a:cubicBezTo>
                    <a:pt x="156222" y="172373"/>
                    <a:pt x="156160" y="172378"/>
                    <a:pt x="156099" y="172378"/>
                  </a:cubicBezTo>
                  <a:cubicBezTo>
                    <a:pt x="156038" y="172378"/>
                    <a:pt x="155978" y="172373"/>
                    <a:pt x="155924" y="172355"/>
                  </a:cubicBezTo>
                  <a:cubicBezTo>
                    <a:pt x="155589" y="172247"/>
                    <a:pt x="155249" y="172226"/>
                    <a:pt x="154907" y="172226"/>
                  </a:cubicBezTo>
                  <a:cubicBezTo>
                    <a:pt x="154679" y="172226"/>
                    <a:pt x="154450" y="172236"/>
                    <a:pt x="154222" y="172236"/>
                  </a:cubicBezTo>
                  <a:cubicBezTo>
                    <a:pt x="153825" y="172232"/>
                    <a:pt x="153428" y="172230"/>
                    <a:pt x="153031" y="172230"/>
                  </a:cubicBezTo>
                  <a:cubicBezTo>
                    <a:pt x="152237" y="172230"/>
                    <a:pt x="151444" y="172236"/>
                    <a:pt x="150650" y="172236"/>
                  </a:cubicBezTo>
                  <a:cubicBezTo>
                    <a:pt x="150483" y="172236"/>
                    <a:pt x="150317" y="172236"/>
                    <a:pt x="150150" y="172224"/>
                  </a:cubicBezTo>
                  <a:cubicBezTo>
                    <a:pt x="149936" y="172212"/>
                    <a:pt x="149852" y="172128"/>
                    <a:pt x="149840" y="171914"/>
                  </a:cubicBezTo>
                  <a:cubicBezTo>
                    <a:pt x="149828" y="171747"/>
                    <a:pt x="149828" y="171581"/>
                    <a:pt x="149828" y="171414"/>
                  </a:cubicBezTo>
                  <a:cubicBezTo>
                    <a:pt x="149828" y="170628"/>
                    <a:pt x="149828" y="169842"/>
                    <a:pt x="149828" y="169057"/>
                  </a:cubicBezTo>
                  <a:cubicBezTo>
                    <a:pt x="149817" y="168688"/>
                    <a:pt x="149840" y="168307"/>
                    <a:pt x="149721" y="167937"/>
                  </a:cubicBezTo>
                  <a:cubicBezTo>
                    <a:pt x="149662" y="167759"/>
                    <a:pt x="149686" y="167556"/>
                    <a:pt x="149686" y="167366"/>
                  </a:cubicBezTo>
                  <a:cubicBezTo>
                    <a:pt x="149686" y="161246"/>
                    <a:pt x="149686" y="155126"/>
                    <a:pt x="149686" y="149018"/>
                  </a:cubicBezTo>
                  <a:cubicBezTo>
                    <a:pt x="149686" y="148780"/>
                    <a:pt x="149614" y="148542"/>
                    <a:pt x="149793" y="148304"/>
                  </a:cubicBezTo>
                  <a:cubicBezTo>
                    <a:pt x="150168" y="148384"/>
                    <a:pt x="150556" y="148384"/>
                    <a:pt x="150948" y="148384"/>
                  </a:cubicBezTo>
                  <a:lnTo>
                    <a:pt x="150948" y="148384"/>
                  </a:lnTo>
                  <a:cubicBezTo>
                    <a:pt x="151079" y="148384"/>
                    <a:pt x="151210" y="148384"/>
                    <a:pt x="151341" y="148387"/>
                  </a:cubicBezTo>
                  <a:cubicBezTo>
                    <a:pt x="151456" y="148387"/>
                    <a:pt x="151572" y="148383"/>
                    <a:pt x="151689" y="148383"/>
                  </a:cubicBezTo>
                  <a:cubicBezTo>
                    <a:pt x="151923" y="148383"/>
                    <a:pt x="152158" y="148399"/>
                    <a:pt x="152388" y="148495"/>
                  </a:cubicBezTo>
                  <a:cubicBezTo>
                    <a:pt x="152454" y="148518"/>
                    <a:pt x="152525" y="148524"/>
                    <a:pt x="152598" y="148524"/>
                  </a:cubicBezTo>
                  <a:cubicBezTo>
                    <a:pt x="152671" y="148524"/>
                    <a:pt x="152745" y="148518"/>
                    <a:pt x="152817" y="148518"/>
                  </a:cubicBezTo>
                  <a:cubicBezTo>
                    <a:pt x="153822" y="148518"/>
                    <a:pt x="161428" y="148816"/>
                    <a:pt x="162682" y="148816"/>
                  </a:cubicBezTo>
                  <a:cubicBezTo>
                    <a:pt x="162706" y="148816"/>
                    <a:pt x="162727" y="148816"/>
                    <a:pt x="162747" y="148816"/>
                  </a:cubicBezTo>
                  <a:cubicBezTo>
                    <a:pt x="162806" y="148816"/>
                    <a:pt x="162878" y="148804"/>
                    <a:pt x="163021" y="148780"/>
                  </a:cubicBezTo>
                  <a:cubicBezTo>
                    <a:pt x="163000" y="148770"/>
                    <a:pt x="162979" y="148760"/>
                    <a:pt x="162958" y="148751"/>
                  </a:cubicBezTo>
                  <a:lnTo>
                    <a:pt x="162958" y="148751"/>
                  </a:lnTo>
                  <a:cubicBezTo>
                    <a:pt x="164633" y="148799"/>
                    <a:pt x="170947" y="149090"/>
                    <a:pt x="171712" y="149090"/>
                  </a:cubicBezTo>
                  <a:cubicBezTo>
                    <a:pt x="171855" y="149102"/>
                    <a:pt x="171998" y="149102"/>
                    <a:pt x="172141" y="149114"/>
                  </a:cubicBezTo>
                  <a:cubicBezTo>
                    <a:pt x="172307" y="149126"/>
                    <a:pt x="172379" y="149245"/>
                    <a:pt x="172391" y="149399"/>
                  </a:cubicBezTo>
                  <a:cubicBezTo>
                    <a:pt x="172403" y="149614"/>
                    <a:pt x="172403" y="149828"/>
                    <a:pt x="172403" y="150042"/>
                  </a:cubicBezTo>
                  <a:lnTo>
                    <a:pt x="172403" y="163830"/>
                  </a:lnTo>
                  <a:cubicBezTo>
                    <a:pt x="172403" y="164211"/>
                    <a:pt x="172379" y="164580"/>
                    <a:pt x="172510" y="164961"/>
                  </a:cubicBezTo>
                  <a:cubicBezTo>
                    <a:pt x="172569" y="165128"/>
                    <a:pt x="172534" y="165330"/>
                    <a:pt x="172534" y="165520"/>
                  </a:cubicBezTo>
                  <a:cubicBezTo>
                    <a:pt x="172546" y="166330"/>
                    <a:pt x="172534" y="167140"/>
                    <a:pt x="172546" y="167949"/>
                  </a:cubicBezTo>
                  <a:cubicBezTo>
                    <a:pt x="172546" y="168449"/>
                    <a:pt x="172498" y="168949"/>
                    <a:pt x="172653" y="169438"/>
                  </a:cubicBezTo>
                  <a:cubicBezTo>
                    <a:pt x="172712" y="169592"/>
                    <a:pt x="172677" y="169771"/>
                    <a:pt x="172677" y="169938"/>
                  </a:cubicBezTo>
                  <a:cubicBezTo>
                    <a:pt x="172688" y="170390"/>
                    <a:pt x="172665" y="170831"/>
                    <a:pt x="172796" y="171283"/>
                  </a:cubicBezTo>
                  <a:cubicBezTo>
                    <a:pt x="172867" y="171521"/>
                    <a:pt x="172819" y="171795"/>
                    <a:pt x="172819" y="172057"/>
                  </a:cubicBezTo>
                  <a:cubicBezTo>
                    <a:pt x="172831" y="172247"/>
                    <a:pt x="172831" y="172438"/>
                    <a:pt x="172843" y="172628"/>
                  </a:cubicBezTo>
                  <a:cubicBezTo>
                    <a:pt x="172885" y="173026"/>
                    <a:pt x="172890" y="173083"/>
                    <a:pt x="172624" y="173083"/>
                  </a:cubicBezTo>
                  <a:cubicBezTo>
                    <a:pt x="172587" y="173083"/>
                    <a:pt x="172546" y="173082"/>
                    <a:pt x="172498" y="173081"/>
                  </a:cubicBezTo>
                  <a:cubicBezTo>
                    <a:pt x="172425" y="173080"/>
                    <a:pt x="172352" y="173079"/>
                    <a:pt x="172279" y="173079"/>
                  </a:cubicBezTo>
                  <a:cubicBezTo>
                    <a:pt x="172081" y="173079"/>
                    <a:pt x="171883" y="173083"/>
                    <a:pt x="171685" y="173083"/>
                  </a:cubicBezTo>
                  <a:cubicBezTo>
                    <a:pt x="171270" y="173083"/>
                    <a:pt x="170856" y="173068"/>
                    <a:pt x="170438" y="172974"/>
                  </a:cubicBezTo>
                  <a:cubicBezTo>
                    <a:pt x="170248" y="172936"/>
                    <a:pt x="170050" y="172924"/>
                    <a:pt x="169848" y="172924"/>
                  </a:cubicBezTo>
                  <a:cubicBezTo>
                    <a:pt x="169547" y="172924"/>
                    <a:pt x="169238" y="172950"/>
                    <a:pt x="168938" y="172950"/>
                  </a:cubicBezTo>
                  <a:cubicBezTo>
                    <a:pt x="168557" y="172938"/>
                    <a:pt x="168188" y="172938"/>
                    <a:pt x="167807" y="172843"/>
                  </a:cubicBezTo>
                  <a:cubicBezTo>
                    <a:pt x="167673" y="172807"/>
                    <a:pt x="167533" y="172798"/>
                    <a:pt x="167391" y="172798"/>
                  </a:cubicBezTo>
                  <a:cubicBezTo>
                    <a:pt x="167234" y="172798"/>
                    <a:pt x="167075" y="172809"/>
                    <a:pt x="166917" y="172809"/>
                  </a:cubicBezTo>
                  <a:cubicBezTo>
                    <a:pt x="166884" y="172809"/>
                    <a:pt x="166851" y="172808"/>
                    <a:pt x="166819" y="172807"/>
                  </a:cubicBezTo>
                  <a:cubicBezTo>
                    <a:pt x="166764" y="172805"/>
                    <a:pt x="166710" y="172805"/>
                    <a:pt x="166655" y="172805"/>
                  </a:cubicBezTo>
                  <a:cubicBezTo>
                    <a:pt x="166583" y="172805"/>
                    <a:pt x="166510" y="172806"/>
                    <a:pt x="166438" y="172806"/>
                  </a:cubicBezTo>
                  <a:cubicBezTo>
                    <a:pt x="166185" y="172806"/>
                    <a:pt x="165934" y="172795"/>
                    <a:pt x="165688" y="172700"/>
                  </a:cubicBezTo>
                  <a:cubicBezTo>
                    <a:pt x="165600" y="172668"/>
                    <a:pt x="165502" y="172663"/>
                    <a:pt x="165404" y="172663"/>
                  </a:cubicBezTo>
                  <a:cubicBezTo>
                    <a:pt x="165356" y="172663"/>
                    <a:pt x="165307" y="172664"/>
                    <a:pt x="165259" y="172664"/>
                  </a:cubicBezTo>
                  <a:lnTo>
                    <a:pt x="160687" y="172664"/>
                  </a:lnTo>
                  <a:cubicBezTo>
                    <a:pt x="160604" y="172664"/>
                    <a:pt x="160508" y="172688"/>
                    <a:pt x="160401" y="172688"/>
                  </a:cubicBezTo>
                  <a:cubicBezTo>
                    <a:pt x="160467" y="172795"/>
                    <a:pt x="160545" y="172805"/>
                    <a:pt x="160622" y="172805"/>
                  </a:cubicBezTo>
                  <a:cubicBezTo>
                    <a:pt x="160639" y="172805"/>
                    <a:pt x="160657" y="172805"/>
                    <a:pt x="160674" y="172805"/>
                  </a:cubicBezTo>
                  <a:cubicBezTo>
                    <a:pt x="160691" y="172805"/>
                    <a:pt x="160707" y="172805"/>
                    <a:pt x="160723" y="172807"/>
                  </a:cubicBezTo>
                  <a:cubicBezTo>
                    <a:pt x="160813" y="172810"/>
                    <a:pt x="160905" y="172811"/>
                    <a:pt x="160996" y="172811"/>
                  </a:cubicBezTo>
                  <a:cubicBezTo>
                    <a:pt x="161218" y="172811"/>
                    <a:pt x="161441" y="172805"/>
                    <a:pt x="161663" y="172805"/>
                  </a:cubicBezTo>
                  <a:cubicBezTo>
                    <a:pt x="162060" y="172805"/>
                    <a:pt x="162457" y="172825"/>
                    <a:pt x="162842" y="172938"/>
                  </a:cubicBezTo>
                  <a:cubicBezTo>
                    <a:pt x="162898" y="172953"/>
                    <a:pt x="162959" y="172958"/>
                    <a:pt x="163021" y="172958"/>
                  </a:cubicBezTo>
                  <a:cubicBezTo>
                    <a:pt x="163103" y="172958"/>
                    <a:pt x="163189" y="172950"/>
                    <a:pt x="163271" y="172950"/>
                  </a:cubicBezTo>
                  <a:lnTo>
                    <a:pt x="165057" y="172950"/>
                  </a:lnTo>
                  <a:cubicBezTo>
                    <a:pt x="165342" y="172950"/>
                    <a:pt x="165616" y="172962"/>
                    <a:pt x="165902" y="173033"/>
                  </a:cubicBezTo>
                  <a:cubicBezTo>
                    <a:pt x="166152" y="173093"/>
                    <a:pt x="166426" y="173081"/>
                    <a:pt x="166688" y="173093"/>
                  </a:cubicBezTo>
                  <a:cubicBezTo>
                    <a:pt x="166740" y="173094"/>
                    <a:pt x="166793" y="173095"/>
                    <a:pt x="166845" y="173095"/>
                  </a:cubicBezTo>
                  <a:cubicBezTo>
                    <a:pt x="166975" y="173095"/>
                    <a:pt x="167106" y="173092"/>
                    <a:pt x="167237" y="173092"/>
                  </a:cubicBezTo>
                  <a:cubicBezTo>
                    <a:pt x="167547" y="173092"/>
                    <a:pt x="167858" y="173107"/>
                    <a:pt x="168164" y="173212"/>
                  </a:cubicBezTo>
                  <a:cubicBezTo>
                    <a:pt x="168231" y="173233"/>
                    <a:pt x="168303" y="173238"/>
                    <a:pt x="168376" y="173238"/>
                  </a:cubicBezTo>
                  <a:cubicBezTo>
                    <a:pt x="168444" y="173238"/>
                    <a:pt x="168514" y="173233"/>
                    <a:pt x="168583" y="173233"/>
                  </a:cubicBezTo>
                  <a:cubicBezTo>
                    <a:pt x="168610" y="173233"/>
                    <a:pt x="168637" y="173234"/>
                    <a:pt x="168664" y="173236"/>
                  </a:cubicBezTo>
                  <a:cubicBezTo>
                    <a:pt x="168771" y="173239"/>
                    <a:pt x="168877" y="173240"/>
                    <a:pt x="168983" y="173240"/>
                  </a:cubicBezTo>
                  <a:cubicBezTo>
                    <a:pt x="169261" y="173240"/>
                    <a:pt x="169538" y="173232"/>
                    <a:pt x="169814" y="173232"/>
                  </a:cubicBezTo>
                  <a:cubicBezTo>
                    <a:pt x="170263" y="173232"/>
                    <a:pt x="170709" y="173252"/>
                    <a:pt x="171153" y="173355"/>
                  </a:cubicBezTo>
                  <a:cubicBezTo>
                    <a:pt x="171279" y="173387"/>
                    <a:pt x="171413" y="173396"/>
                    <a:pt x="171550" y="173396"/>
                  </a:cubicBezTo>
                  <a:cubicBezTo>
                    <a:pt x="171744" y="173396"/>
                    <a:pt x="171943" y="173377"/>
                    <a:pt x="172137" y="173377"/>
                  </a:cubicBezTo>
                  <a:cubicBezTo>
                    <a:pt x="172166" y="173377"/>
                    <a:pt x="172195" y="173378"/>
                    <a:pt x="172224" y="173379"/>
                  </a:cubicBezTo>
                  <a:cubicBezTo>
                    <a:pt x="172391" y="173379"/>
                    <a:pt x="172557" y="173379"/>
                    <a:pt x="172712" y="173390"/>
                  </a:cubicBezTo>
                  <a:cubicBezTo>
                    <a:pt x="172855" y="173402"/>
                    <a:pt x="172927" y="173498"/>
                    <a:pt x="172950" y="173629"/>
                  </a:cubicBezTo>
                  <a:cubicBezTo>
                    <a:pt x="172950" y="173652"/>
                    <a:pt x="172962" y="173676"/>
                    <a:pt x="172962" y="173700"/>
                  </a:cubicBezTo>
                  <a:cubicBezTo>
                    <a:pt x="172891" y="174462"/>
                    <a:pt x="173153" y="175200"/>
                    <a:pt x="173105" y="175962"/>
                  </a:cubicBezTo>
                  <a:cubicBezTo>
                    <a:pt x="173105" y="176057"/>
                    <a:pt x="173093" y="176165"/>
                    <a:pt x="173117" y="176248"/>
                  </a:cubicBezTo>
                  <a:cubicBezTo>
                    <a:pt x="173331" y="176903"/>
                    <a:pt x="173248" y="177570"/>
                    <a:pt x="173248" y="178236"/>
                  </a:cubicBezTo>
                  <a:cubicBezTo>
                    <a:pt x="173260" y="180177"/>
                    <a:pt x="173248" y="182130"/>
                    <a:pt x="173248" y="184082"/>
                  </a:cubicBezTo>
                  <a:lnTo>
                    <a:pt x="173677" y="184082"/>
                  </a:lnTo>
                  <a:cubicBezTo>
                    <a:pt x="173677" y="181868"/>
                    <a:pt x="173677" y="179665"/>
                    <a:pt x="173677" y="177451"/>
                  </a:cubicBezTo>
                  <a:cubicBezTo>
                    <a:pt x="173677" y="177093"/>
                    <a:pt x="173700" y="176736"/>
                    <a:pt x="173570" y="176391"/>
                  </a:cubicBezTo>
                  <a:cubicBezTo>
                    <a:pt x="173522" y="176236"/>
                    <a:pt x="173546" y="176057"/>
                    <a:pt x="173534" y="175891"/>
                  </a:cubicBezTo>
                  <a:cubicBezTo>
                    <a:pt x="173534" y="175581"/>
                    <a:pt x="173558" y="175272"/>
                    <a:pt x="173427" y="174986"/>
                  </a:cubicBezTo>
                  <a:cubicBezTo>
                    <a:pt x="173403" y="174938"/>
                    <a:pt x="173403" y="174891"/>
                    <a:pt x="173403" y="174843"/>
                  </a:cubicBezTo>
                  <a:cubicBezTo>
                    <a:pt x="173393" y="173624"/>
                    <a:pt x="173254" y="173517"/>
                    <a:pt x="173906" y="173517"/>
                  </a:cubicBezTo>
                  <a:cubicBezTo>
                    <a:pt x="174044" y="173517"/>
                    <a:pt x="174218" y="173522"/>
                    <a:pt x="174437" y="173522"/>
                  </a:cubicBezTo>
                  <a:cubicBezTo>
                    <a:pt x="174475" y="173522"/>
                    <a:pt x="174516" y="173522"/>
                    <a:pt x="174558" y="173521"/>
                  </a:cubicBezTo>
                  <a:cubicBezTo>
                    <a:pt x="174915" y="173516"/>
                    <a:pt x="175272" y="173513"/>
                    <a:pt x="175629" y="173513"/>
                  </a:cubicBezTo>
                  <a:cubicBezTo>
                    <a:pt x="175986" y="173513"/>
                    <a:pt x="176344" y="173516"/>
                    <a:pt x="176701" y="173521"/>
                  </a:cubicBezTo>
                  <a:cubicBezTo>
                    <a:pt x="176846" y="173521"/>
                    <a:pt x="176991" y="173515"/>
                    <a:pt x="177136" y="173515"/>
                  </a:cubicBezTo>
                  <a:cubicBezTo>
                    <a:pt x="177370" y="173515"/>
                    <a:pt x="177603" y="173533"/>
                    <a:pt x="177832" y="173629"/>
                  </a:cubicBezTo>
                  <a:cubicBezTo>
                    <a:pt x="177836" y="173630"/>
                    <a:pt x="177840" y="173630"/>
                    <a:pt x="177845" y="173630"/>
                  </a:cubicBezTo>
                  <a:cubicBezTo>
                    <a:pt x="177887" y="173630"/>
                    <a:pt x="177968" y="173588"/>
                    <a:pt x="178011" y="173545"/>
                  </a:cubicBezTo>
                  <a:cubicBezTo>
                    <a:pt x="178058" y="173510"/>
                    <a:pt x="177939" y="173390"/>
                    <a:pt x="177832" y="173390"/>
                  </a:cubicBezTo>
                  <a:cubicBezTo>
                    <a:pt x="177689" y="173379"/>
                    <a:pt x="177546" y="173379"/>
                    <a:pt x="177403" y="173379"/>
                  </a:cubicBezTo>
                  <a:cubicBezTo>
                    <a:pt x="177345" y="173377"/>
                    <a:pt x="177286" y="173376"/>
                    <a:pt x="177227" y="173376"/>
                  </a:cubicBezTo>
                  <a:cubicBezTo>
                    <a:pt x="177164" y="173376"/>
                    <a:pt x="177101" y="173377"/>
                    <a:pt x="177038" y="173377"/>
                  </a:cubicBezTo>
                  <a:cubicBezTo>
                    <a:pt x="176759" y="173377"/>
                    <a:pt x="176477" y="173367"/>
                    <a:pt x="176213" y="173260"/>
                  </a:cubicBezTo>
                  <a:cubicBezTo>
                    <a:pt x="176160" y="173237"/>
                    <a:pt x="176097" y="173229"/>
                    <a:pt x="176035" y="173229"/>
                  </a:cubicBezTo>
                  <a:cubicBezTo>
                    <a:pt x="175998" y="173229"/>
                    <a:pt x="175962" y="173231"/>
                    <a:pt x="175927" y="173236"/>
                  </a:cubicBezTo>
                  <a:cubicBezTo>
                    <a:pt x="175799" y="173247"/>
                    <a:pt x="175671" y="173252"/>
                    <a:pt x="175543" y="173252"/>
                  </a:cubicBezTo>
                  <a:cubicBezTo>
                    <a:pt x="174889" y="173252"/>
                    <a:pt x="174241" y="173121"/>
                    <a:pt x="173593" y="173081"/>
                  </a:cubicBezTo>
                  <a:cubicBezTo>
                    <a:pt x="173331" y="173069"/>
                    <a:pt x="173272" y="172998"/>
                    <a:pt x="173260" y="172724"/>
                  </a:cubicBezTo>
                  <a:cubicBezTo>
                    <a:pt x="173248" y="172533"/>
                    <a:pt x="173260" y="172343"/>
                    <a:pt x="173248" y="172152"/>
                  </a:cubicBezTo>
                  <a:cubicBezTo>
                    <a:pt x="173189" y="171343"/>
                    <a:pt x="173058" y="170545"/>
                    <a:pt x="173093" y="169747"/>
                  </a:cubicBezTo>
                  <a:cubicBezTo>
                    <a:pt x="172903" y="169235"/>
                    <a:pt x="172974" y="168711"/>
                    <a:pt x="172962" y="168187"/>
                  </a:cubicBezTo>
                  <a:cubicBezTo>
                    <a:pt x="172950" y="167759"/>
                    <a:pt x="172986" y="167342"/>
                    <a:pt x="172843" y="166914"/>
                  </a:cubicBezTo>
                  <a:cubicBezTo>
                    <a:pt x="172796" y="166747"/>
                    <a:pt x="172819" y="166544"/>
                    <a:pt x="172819" y="166354"/>
                  </a:cubicBezTo>
                  <a:cubicBezTo>
                    <a:pt x="172819" y="160877"/>
                    <a:pt x="172819" y="155400"/>
                    <a:pt x="172819" y="149935"/>
                  </a:cubicBezTo>
                  <a:cubicBezTo>
                    <a:pt x="172819" y="149113"/>
                    <a:pt x="172786" y="149102"/>
                    <a:pt x="173551" y="149102"/>
                  </a:cubicBezTo>
                  <a:cubicBezTo>
                    <a:pt x="173572" y="149102"/>
                    <a:pt x="173594" y="149102"/>
                    <a:pt x="173617" y="149102"/>
                  </a:cubicBezTo>
                  <a:lnTo>
                    <a:pt x="181475" y="149102"/>
                  </a:lnTo>
                  <a:cubicBezTo>
                    <a:pt x="181532" y="149102"/>
                    <a:pt x="181589" y="149101"/>
                    <a:pt x="181645" y="149101"/>
                  </a:cubicBezTo>
                  <a:cubicBezTo>
                    <a:pt x="181871" y="149101"/>
                    <a:pt x="182092" y="149109"/>
                    <a:pt x="182321" y="149185"/>
                  </a:cubicBezTo>
                  <a:cubicBezTo>
                    <a:pt x="182448" y="149228"/>
                    <a:pt x="182588" y="149234"/>
                    <a:pt x="182722" y="149234"/>
                  </a:cubicBezTo>
                  <a:cubicBezTo>
                    <a:pt x="182776" y="149234"/>
                    <a:pt x="182829" y="149233"/>
                    <a:pt x="182880" y="149233"/>
                  </a:cubicBezTo>
                  <a:cubicBezTo>
                    <a:pt x="183476" y="149257"/>
                    <a:pt x="184071" y="149209"/>
                    <a:pt x="184654" y="149364"/>
                  </a:cubicBezTo>
                  <a:cubicBezTo>
                    <a:pt x="184781" y="149395"/>
                    <a:pt x="184915" y="149405"/>
                    <a:pt x="185052" y="149405"/>
                  </a:cubicBezTo>
                  <a:cubicBezTo>
                    <a:pt x="185245" y="149405"/>
                    <a:pt x="185445" y="149386"/>
                    <a:pt x="185639" y="149386"/>
                  </a:cubicBezTo>
                  <a:cubicBezTo>
                    <a:pt x="185668" y="149386"/>
                    <a:pt x="185697" y="149387"/>
                    <a:pt x="185726" y="149388"/>
                  </a:cubicBezTo>
                  <a:cubicBezTo>
                    <a:pt x="185840" y="149388"/>
                    <a:pt x="185954" y="149386"/>
                    <a:pt x="186067" y="149386"/>
                  </a:cubicBezTo>
                  <a:cubicBezTo>
                    <a:pt x="186378" y="149386"/>
                    <a:pt x="186685" y="149399"/>
                    <a:pt x="187000" y="149495"/>
                  </a:cubicBezTo>
                  <a:cubicBezTo>
                    <a:pt x="187086" y="149522"/>
                    <a:pt x="187180" y="149529"/>
                    <a:pt x="187277" y="149529"/>
                  </a:cubicBezTo>
                  <a:cubicBezTo>
                    <a:pt x="187393" y="149529"/>
                    <a:pt x="187514" y="149519"/>
                    <a:pt x="187631" y="149519"/>
                  </a:cubicBezTo>
                  <a:cubicBezTo>
                    <a:pt x="190083" y="149530"/>
                    <a:pt x="192536" y="149530"/>
                    <a:pt x="194989" y="149530"/>
                  </a:cubicBezTo>
                  <a:cubicBezTo>
                    <a:pt x="195056" y="149530"/>
                    <a:pt x="195117" y="149530"/>
                    <a:pt x="195173" y="149530"/>
                  </a:cubicBezTo>
                  <a:cubicBezTo>
                    <a:pt x="195832" y="149530"/>
                    <a:pt x="195822" y="149560"/>
                    <a:pt x="195822" y="150328"/>
                  </a:cubicBezTo>
                  <a:cubicBezTo>
                    <a:pt x="195822" y="152186"/>
                    <a:pt x="195822" y="154043"/>
                    <a:pt x="195822" y="155900"/>
                  </a:cubicBezTo>
                  <a:cubicBezTo>
                    <a:pt x="195822" y="156186"/>
                    <a:pt x="195810" y="156460"/>
                    <a:pt x="195739" y="156746"/>
                  </a:cubicBezTo>
                  <a:cubicBezTo>
                    <a:pt x="195668" y="156972"/>
                    <a:pt x="195679" y="157222"/>
                    <a:pt x="195679" y="157460"/>
                  </a:cubicBezTo>
                  <a:cubicBezTo>
                    <a:pt x="195679" y="159401"/>
                    <a:pt x="195679" y="161353"/>
                    <a:pt x="195679" y="163306"/>
                  </a:cubicBezTo>
                  <a:cubicBezTo>
                    <a:pt x="195679" y="163663"/>
                    <a:pt x="195691" y="164020"/>
                    <a:pt x="195572" y="164366"/>
                  </a:cubicBezTo>
                  <a:cubicBezTo>
                    <a:pt x="195513" y="164556"/>
                    <a:pt x="195537" y="164794"/>
                    <a:pt x="195537" y="165009"/>
                  </a:cubicBezTo>
                  <a:cubicBezTo>
                    <a:pt x="195537" y="166092"/>
                    <a:pt x="195537" y="167187"/>
                    <a:pt x="195537" y="168283"/>
                  </a:cubicBezTo>
                  <a:cubicBezTo>
                    <a:pt x="195525" y="168711"/>
                    <a:pt x="195560" y="169140"/>
                    <a:pt x="195417" y="169557"/>
                  </a:cubicBezTo>
                  <a:cubicBezTo>
                    <a:pt x="195358" y="169735"/>
                    <a:pt x="195394" y="169938"/>
                    <a:pt x="195394" y="170128"/>
                  </a:cubicBezTo>
                  <a:cubicBezTo>
                    <a:pt x="195394" y="171176"/>
                    <a:pt x="195394" y="172224"/>
                    <a:pt x="195394" y="173271"/>
                  </a:cubicBezTo>
                  <a:cubicBezTo>
                    <a:pt x="195394" y="173426"/>
                    <a:pt x="195394" y="173605"/>
                    <a:pt x="195382" y="173760"/>
                  </a:cubicBezTo>
                  <a:cubicBezTo>
                    <a:pt x="195370" y="173986"/>
                    <a:pt x="195287" y="174081"/>
                    <a:pt x="195084" y="174081"/>
                  </a:cubicBezTo>
                  <a:cubicBezTo>
                    <a:pt x="194979" y="174077"/>
                    <a:pt x="194875" y="174076"/>
                    <a:pt x="194770" y="174076"/>
                  </a:cubicBezTo>
                  <a:cubicBezTo>
                    <a:pt x="194313" y="174076"/>
                    <a:pt x="193856" y="174105"/>
                    <a:pt x="193400" y="174105"/>
                  </a:cubicBezTo>
                  <a:cubicBezTo>
                    <a:pt x="192964" y="174105"/>
                    <a:pt x="192528" y="174078"/>
                    <a:pt x="192096" y="173974"/>
                  </a:cubicBezTo>
                  <a:cubicBezTo>
                    <a:pt x="192003" y="173952"/>
                    <a:pt x="191901" y="173948"/>
                    <a:pt x="191799" y="173948"/>
                  </a:cubicBezTo>
                  <a:cubicBezTo>
                    <a:pt x="191731" y="173948"/>
                    <a:pt x="191662" y="173950"/>
                    <a:pt x="191596" y="173950"/>
                  </a:cubicBezTo>
                  <a:lnTo>
                    <a:pt x="190024" y="173950"/>
                  </a:lnTo>
                  <a:cubicBezTo>
                    <a:pt x="189679" y="173938"/>
                    <a:pt x="189321" y="173962"/>
                    <a:pt x="188976" y="173843"/>
                  </a:cubicBezTo>
                  <a:cubicBezTo>
                    <a:pt x="188877" y="173810"/>
                    <a:pt x="188770" y="173803"/>
                    <a:pt x="188663" y="173803"/>
                  </a:cubicBezTo>
                  <a:cubicBezTo>
                    <a:pt x="188576" y="173803"/>
                    <a:pt x="188489" y="173807"/>
                    <a:pt x="188405" y="173807"/>
                  </a:cubicBezTo>
                  <a:lnTo>
                    <a:pt x="186190" y="173807"/>
                  </a:lnTo>
                  <a:cubicBezTo>
                    <a:pt x="186144" y="173806"/>
                    <a:pt x="186098" y="173805"/>
                    <a:pt x="186052" y="173805"/>
                  </a:cubicBezTo>
                  <a:cubicBezTo>
                    <a:pt x="185938" y="173805"/>
                    <a:pt x="185825" y="173808"/>
                    <a:pt x="185712" y="173808"/>
                  </a:cubicBezTo>
                  <a:cubicBezTo>
                    <a:pt x="185445" y="173808"/>
                    <a:pt x="185182" y="173793"/>
                    <a:pt x="184928" y="173688"/>
                  </a:cubicBezTo>
                  <a:cubicBezTo>
                    <a:pt x="184880" y="173664"/>
                    <a:pt x="184833" y="173664"/>
                    <a:pt x="184785" y="173664"/>
                  </a:cubicBezTo>
                  <a:lnTo>
                    <a:pt x="181428" y="173664"/>
                  </a:lnTo>
                  <a:cubicBezTo>
                    <a:pt x="181444" y="173781"/>
                    <a:pt x="181502" y="173799"/>
                    <a:pt x="181555" y="173799"/>
                  </a:cubicBezTo>
                  <a:cubicBezTo>
                    <a:pt x="181578" y="173799"/>
                    <a:pt x="181600" y="173795"/>
                    <a:pt x="181618" y="173795"/>
                  </a:cubicBezTo>
                  <a:cubicBezTo>
                    <a:pt x="182213" y="173819"/>
                    <a:pt x="182797" y="173831"/>
                    <a:pt x="183392" y="173914"/>
                  </a:cubicBezTo>
                  <a:cubicBezTo>
                    <a:pt x="183673" y="173960"/>
                    <a:pt x="183958" y="173973"/>
                    <a:pt x="184244" y="173973"/>
                  </a:cubicBezTo>
                  <a:cubicBezTo>
                    <a:pt x="184627" y="173973"/>
                    <a:pt x="185011" y="173950"/>
                    <a:pt x="185392" y="173950"/>
                  </a:cubicBezTo>
                  <a:cubicBezTo>
                    <a:pt x="185451" y="173950"/>
                    <a:pt x="185510" y="173950"/>
                    <a:pt x="185569" y="173950"/>
                  </a:cubicBezTo>
                  <a:cubicBezTo>
                    <a:pt x="185835" y="173950"/>
                    <a:pt x="186106" y="173958"/>
                    <a:pt x="186369" y="174045"/>
                  </a:cubicBezTo>
                  <a:cubicBezTo>
                    <a:pt x="186496" y="174088"/>
                    <a:pt x="186636" y="174094"/>
                    <a:pt x="186775" y="174094"/>
                  </a:cubicBezTo>
                  <a:cubicBezTo>
                    <a:pt x="186830" y="174094"/>
                    <a:pt x="186886" y="174093"/>
                    <a:pt x="186940" y="174093"/>
                  </a:cubicBezTo>
                  <a:cubicBezTo>
                    <a:pt x="187337" y="174093"/>
                    <a:pt x="187734" y="174088"/>
                    <a:pt x="188131" y="174088"/>
                  </a:cubicBezTo>
                  <a:cubicBezTo>
                    <a:pt x="188329" y="174088"/>
                    <a:pt x="188528" y="174089"/>
                    <a:pt x="188726" y="174093"/>
                  </a:cubicBezTo>
                  <a:cubicBezTo>
                    <a:pt x="188869" y="174093"/>
                    <a:pt x="189011" y="174089"/>
                    <a:pt x="189152" y="174089"/>
                  </a:cubicBezTo>
                  <a:cubicBezTo>
                    <a:pt x="189434" y="174089"/>
                    <a:pt x="189714" y="174105"/>
                    <a:pt x="190000" y="174200"/>
                  </a:cubicBezTo>
                  <a:cubicBezTo>
                    <a:pt x="190080" y="174233"/>
                    <a:pt x="190170" y="174241"/>
                    <a:pt x="190263" y="174241"/>
                  </a:cubicBezTo>
                  <a:cubicBezTo>
                    <a:pt x="190338" y="174241"/>
                    <a:pt x="190414" y="174236"/>
                    <a:pt x="190488" y="174236"/>
                  </a:cubicBezTo>
                  <a:lnTo>
                    <a:pt x="192203" y="174236"/>
                  </a:lnTo>
                  <a:cubicBezTo>
                    <a:pt x="192489" y="174236"/>
                    <a:pt x="192774" y="174236"/>
                    <a:pt x="193048" y="174319"/>
                  </a:cubicBezTo>
                  <a:cubicBezTo>
                    <a:pt x="193193" y="174362"/>
                    <a:pt x="193349" y="174368"/>
                    <a:pt x="193505" y="174368"/>
                  </a:cubicBezTo>
                  <a:cubicBezTo>
                    <a:pt x="193568" y="174368"/>
                    <a:pt x="193630" y="174367"/>
                    <a:pt x="193691" y="174367"/>
                  </a:cubicBezTo>
                  <a:cubicBezTo>
                    <a:pt x="193917" y="174373"/>
                    <a:pt x="194141" y="174373"/>
                    <a:pt x="194364" y="174373"/>
                  </a:cubicBezTo>
                  <a:cubicBezTo>
                    <a:pt x="194587" y="174373"/>
                    <a:pt x="194810" y="174373"/>
                    <a:pt x="195036" y="174379"/>
                  </a:cubicBezTo>
                  <a:cubicBezTo>
                    <a:pt x="195298" y="174391"/>
                    <a:pt x="195370" y="174474"/>
                    <a:pt x="195382" y="174736"/>
                  </a:cubicBezTo>
                  <a:cubicBezTo>
                    <a:pt x="195394" y="174903"/>
                    <a:pt x="195394" y="175069"/>
                    <a:pt x="195394" y="175236"/>
                  </a:cubicBezTo>
                  <a:cubicBezTo>
                    <a:pt x="195394" y="178189"/>
                    <a:pt x="195394" y="181141"/>
                    <a:pt x="195394" y="184094"/>
                  </a:cubicBezTo>
                  <a:lnTo>
                    <a:pt x="196108" y="184094"/>
                  </a:lnTo>
                  <a:lnTo>
                    <a:pt x="196108" y="175391"/>
                  </a:lnTo>
                  <a:cubicBezTo>
                    <a:pt x="196108" y="175272"/>
                    <a:pt x="196108" y="175153"/>
                    <a:pt x="196108" y="175034"/>
                  </a:cubicBezTo>
                  <a:cubicBezTo>
                    <a:pt x="196099" y="174532"/>
                    <a:pt x="196132" y="174359"/>
                    <a:pt x="196437" y="174359"/>
                  </a:cubicBezTo>
                  <a:cubicBezTo>
                    <a:pt x="196530" y="174359"/>
                    <a:pt x="196648" y="174375"/>
                    <a:pt x="196799" y="174403"/>
                  </a:cubicBezTo>
                  <a:cubicBezTo>
                    <a:pt x="197292" y="174496"/>
                    <a:pt x="197789" y="174511"/>
                    <a:pt x="198286" y="174511"/>
                  </a:cubicBezTo>
                  <a:cubicBezTo>
                    <a:pt x="198520" y="174511"/>
                    <a:pt x="198755" y="174508"/>
                    <a:pt x="198989" y="174508"/>
                  </a:cubicBezTo>
                  <a:cubicBezTo>
                    <a:pt x="199204" y="174508"/>
                    <a:pt x="199418" y="174511"/>
                    <a:pt x="199632" y="174522"/>
                  </a:cubicBezTo>
                  <a:cubicBezTo>
                    <a:pt x="200156" y="174545"/>
                    <a:pt x="200668" y="174486"/>
                    <a:pt x="201192" y="174641"/>
                  </a:cubicBezTo>
                  <a:cubicBezTo>
                    <a:pt x="201289" y="174668"/>
                    <a:pt x="201394" y="174675"/>
                    <a:pt x="201502" y="174675"/>
                  </a:cubicBezTo>
                  <a:cubicBezTo>
                    <a:pt x="201631" y="174675"/>
                    <a:pt x="201765" y="174664"/>
                    <a:pt x="201894" y="174664"/>
                  </a:cubicBezTo>
                  <a:lnTo>
                    <a:pt x="218230" y="174664"/>
                  </a:lnTo>
                  <a:cubicBezTo>
                    <a:pt x="218397" y="174664"/>
                    <a:pt x="218537" y="174662"/>
                    <a:pt x="218654" y="174662"/>
                  </a:cubicBezTo>
                  <a:cubicBezTo>
                    <a:pt x="219311" y="174662"/>
                    <a:pt x="219242" y="174731"/>
                    <a:pt x="219242" y="175641"/>
                  </a:cubicBezTo>
                  <a:cubicBezTo>
                    <a:pt x="219242" y="177189"/>
                    <a:pt x="219242" y="178736"/>
                    <a:pt x="219242" y="180272"/>
                  </a:cubicBezTo>
                  <a:cubicBezTo>
                    <a:pt x="219242" y="180677"/>
                    <a:pt x="219194" y="181082"/>
                    <a:pt x="219337" y="181475"/>
                  </a:cubicBezTo>
                  <a:cubicBezTo>
                    <a:pt x="219170" y="181927"/>
                    <a:pt x="219432" y="182356"/>
                    <a:pt x="219385" y="182808"/>
                  </a:cubicBezTo>
                  <a:cubicBezTo>
                    <a:pt x="219349" y="183225"/>
                    <a:pt x="219385" y="183666"/>
                    <a:pt x="219385" y="184094"/>
                  </a:cubicBezTo>
                  <a:lnTo>
                    <a:pt x="220099" y="184094"/>
                  </a:lnTo>
                  <a:cubicBezTo>
                    <a:pt x="220099" y="183737"/>
                    <a:pt x="220099" y="183380"/>
                    <a:pt x="220099" y="183023"/>
                  </a:cubicBezTo>
                  <a:cubicBezTo>
                    <a:pt x="220087" y="182880"/>
                    <a:pt x="220123" y="182725"/>
                    <a:pt x="220075" y="182594"/>
                  </a:cubicBezTo>
                  <a:cubicBezTo>
                    <a:pt x="219909" y="182106"/>
                    <a:pt x="219956" y="181606"/>
                    <a:pt x="219956" y="181106"/>
                  </a:cubicBezTo>
                  <a:cubicBezTo>
                    <a:pt x="219956" y="179486"/>
                    <a:pt x="219956" y="177879"/>
                    <a:pt x="219956" y="176260"/>
                  </a:cubicBezTo>
                  <a:cubicBezTo>
                    <a:pt x="219956" y="175927"/>
                    <a:pt x="219980" y="175593"/>
                    <a:pt x="219849" y="175272"/>
                  </a:cubicBezTo>
                  <a:cubicBezTo>
                    <a:pt x="219813" y="175165"/>
                    <a:pt x="219825" y="175034"/>
                    <a:pt x="219825" y="174914"/>
                  </a:cubicBezTo>
                  <a:cubicBezTo>
                    <a:pt x="219837" y="174784"/>
                    <a:pt x="219921" y="174688"/>
                    <a:pt x="220052" y="174688"/>
                  </a:cubicBezTo>
                  <a:cubicBezTo>
                    <a:pt x="220266" y="174664"/>
                    <a:pt x="220480" y="174664"/>
                    <a:pt x="220694" y="174664"/>
                  </a:cubicBezTo>
                  <a:lnTo>
                    <a:pt x="234113" y="174664"/>
                  </a:lnTo>
                  <a:cubicBezTo>
                    <a:pt x="234494" y="174664"/>
                    <a:pt x="234863" y="174664"/>
                    <a:pt x="235244" y="174557"/>
                  </a:cubicBezTo>
                  <a:cubicBezTo>
                    <a:pt x="235369" y="174525"/>
                    <a:pt x="235498" y="174517"/>
                    <a:pt x="235630" y="174517"/>
                  </a:cubicBezTo>
                  <a:cubicBezTo>
                    <a:pt x="235751" y="174517"/>
                    <a:pt x="235874" y="174524"/>
                    <a:pt x="235996" y="174524"/>
                  </a:cubicBezTo>
                  <a:cubicBezTo>
                    <a:pt x="236031" y="174524"/>
                    <a:pt x="236066" y="174523"/>
                    <a:pt x="236101" y="174522"/>
                  </a:cubicBezTo>
                  <a:cubicBezTo>
                    <a:pt x="236201" y="174518"/>
                    <a:pt x="236301" y="174517"/>
                    <a:pt x="236401" y="174517"/>
                  </a:cubicBezTo>
                  <a:cubicBezTo>
                    <a:pt x="236571" y="174517"/>
                    <a:pt x="236741" y="174520"/>
                    <a:pt x="236911" y="174520"/>
                  </a:cubicBezTo>
                  <a:cubicBezTo>
                    <a:pt x="237301" y="174520"/>
                    <a:pt x="237691" y="174503"/>
                    <a:pt x="238078" y="174391"/>
                  </a:cubicBezTo>
                  <a:cubicBezTo>
                    <a:pt x="238165" y="174368"/>
                    <a:pt x="238255" y="174361"/>
                    <a:pt x="238347" y="174361"/>
                  </a:cubicBezTo>
                  <a:cubicBezTo>
                    <a:pt x="238494" y="174361"/>
                    <a:pt x="238645" y="174379"/>
                    <a:pt x="238792" y="174379"/>
                  </a:cubicBezTo>
                  <a:cubicBezTo>
                    <a:pt x="239244" y="174367"/>
                    <a:pt x="239685" y="174403"/>
                    <a:pt x="240137" y="174272"/>
                  </a:cubicBezTo>
                  <a:cubicBezTo>
                    <a:pt x="240248" y="174233"/>
                    <a:pt x="240370" y="174222"/>
                    <a:pt x="240495" y="174222"/>
                  </a:cubicBezTo>
                  <a:cubicBezTo>
                    <a:pt x="240637" y="174222"/>
                    <a:pt x="240783" y="174236"/>
                    <a:pt x="240923" y="174236"/>
                  </a:cubicBezTo>
                  <a:cubicBezTo>
                    <a:pt x="241304" y="174224"/>
                    <a:pt x="241685" y="174236"/>
                    <a:pt x="242054" y="174212"/>
                  </a:cubicBezTo>
                  <a:cubicBezTo>
                    <a:pt x="242163" y="174204"/>
                    <a:pt x="242246" y="174197"/>
                    <a:pt x="242309" y="174197"/>
                  </a:cubicBezTo>
                  <a:cubicBezTo>
                    <a:pt x="242519" y="174197"/>
                    <a:pt x="242519" y="174273"/>
                    <a:pt x="242519" y="174629"/>
                  </a:cubicBezTo>
                  <a:cubicBezTo>
                    <a:pt x="242531" y="175105"/>
                    <a:pt x="242495" y="175581"/>
                    <a:pt x="242650" y="176046"/>
                  </a:cubicBezTo>
                  <a:cubicBezTo>
                    <a:pt x="242697" y="176224"/>
                    <a:pt x="242661" y="176427"/>
                    <a:pt x="242661" y="176617"/>
                  </a:cubicBezTo>
                  <a:cubicBezTo>
                    <a:pt x="242673" y="177808"/>
                    <a:pt x="242673" y="178998"/>
                    <a:pt x="242673" y="180177"/>
                  </a:cubicBezTo>
                  <a:cubicBezTo>
                    <a:pt x="242673" y="180463"/>
                    <a:pt x="242673" y="180749"/>
                    <a:pt x="242757" y="181034"/>
                  </a:cubicBezTo>
                  <a:cubicBezTo>
                    <a:pt x="242816" y="181225"/>
                    <a:pt x="242804" y="181451"/>
                    <a:pt x="242804" y="181665"/>
                  </a:cubicBezTo>
                  <a:cubicBezTo>
                    <a:pt x="242816" y="182475"/>
                    <a:pt x="242804" y="183285"/>
                    <a:pt x="242804" y="184094"/>
                  </a:cubicBezTo>
                  <a:lnTo>
                    <a:pt x="243519" y="184094"/>
                  </a:lnTo>
                  <a:cubicBezTo>
                    <a:pt x="243507" y="183594"/>
                    <a:pt x="243566" y="183094"/>
                    <a:pt x="243412" y="182606"/>
                  </a:cubicBezTo>
                  <a:cubicBezTo>
                    <a:pt x="243352" y="182439"/>
                    <a:pt x="243388" y="182225"/>
                    <a:pt x="243388" y="182034"/>
                  </a:cubicBezTo>
                  <a:cubicBezTo>
                    <a:pt x="243376" y="180546"/>
                    <a:pt x="243376" y="179046"/>
                    <a:pt x="243376" y="177546"/>
                  </a:cubicBezTo>
                  <a:cubicBezTo>
                    <a:pt x="243376" y="177212"/>
                    <a:pt x="243364" y="176891"/>
                    <a:pt x="243293" y="176558"/>
                  </a:cubicBezTo>
                  <a:cubicBezTo>
                    <a:pt x="243209" y="176236"/>
                    <a:pt x="243245" y="175891"/>
                    <a:pt x="243245" y="175557"/>
                  </a:cubicBezTo>
                  <a:cubicBezTo>
                    <a:pt x="243233" y="175176"/>
                    <a:pt x="243233" y="174795"/>
                    <a:pt x="243245" y="174426"/>
                  </a:cubicBezTo>
                  <a:cubicBezTo>
                    <a:pt x="243257" y="174200"/>
                    <a:pt x="243340" y="174117"/>
                    <a:pt x="243554" y="174105"/>
                  </a:cubicBezTo>
                  <a:cubicBezTo>
                    <a:pt x="243685" y="174093"/>
                    <a:pt x="243828" y="174093"/>
                    <a:pt x="243971" y="174093"/>
                  </a:cubicBezTo>
                  <a:lnTo>
                    <a:pt x="265748" y="174093"/>
                  </a:lnTo>
                  <a:cubicBezTo>
                    <a:pt x="266188" y="174117"/>
                    <a:pt x="266224" y="174141"/>
                    <a:pt x="266224" y="174605"/>
                  </a:cubicBezTo>
                  <a:cubicBezTo>
                    <a:pt x="266236" y="175498"/>
                    <a:pt x="266236" y="176403"/>
                    <a:pt x="266236" y="177308"/>
                  </a:cubicBezTo>
                  <a:cubicBezTo>
                    <a:pt x="266236" y="179570"/>
                    <a:pt x="266236" y="181832"/>
                    <a:pt x="266236" y="184094"/>
                  </a:cubicBezTo>
                  <a:lnTo>
                    <a:pt x="266807" y="184094"/>
                  </a:lnTo>
                  <a:cubicBezTo>
                    <a:pt x="266807" y="181070"/>
                    <a:pt x="266807" y="178058"/>
                    <a:pt x="266807" y="175034"/>
                  </a:cubicBezTo>
                  <a:cubicBezTo>
                    <a:pt x="266796" y="174266"/>
                    <a:pt x="266796" y="174236"/>
                    <a:pt x="267456" y="174236"/>
                  </a:cubicBezTo>
                  <a:cubicBezTo>
                    <a:pt x="267513" y="174236"/>
                    <a:pt x="267574" y="174236"/>
                    <a:pt x="267641" y="174236"/>
                  </a:cubicBezTo>
                  <a:lnTo>
                    <a:pt x="268986" y="174236"/>
                  </a:lnTo>
                  <a:cubicBezTo>
                    <a:pt x="269296" y="174236"/>
                    <a:pt x="269605" y="174248"/>
                    <a:pt x="269903" y="174331"/>
                  </a:cubicBezTo>
                  <a:cubicBezTo>
                    <a:pt x="270053" y="174374"/>
                    <a:pt x="270212" y="174383"/>
                    <a:pt x="270371" y="174383"/>
                  </a:cubicBezTo>
                  <a:cubicBezTo>
                    <a:pt x="270477" y="174383"/>
                    <a:pt x="270584" y="174379"/>
                    <a:pt x="270689" y="174379"/>
                  </a:cubicBezTo>
                  <a:lnTo>
                    <a:pt x="285655" y="174379"/>
                  </a:lnTo>
                  <a:lnTo>
                    <a:pt x="285655" y="173807"/>
                  </a:lnTo>
                  <a:lnTo>
                    <a:pt x="269891" y="173807"/>
                  </a:lnTo>
                  <a:cubicBezTo>
                    <a:pt x="269582" y="173807"/>
                    <a:pt x="269284" y="173771"/>
                    <a:pt x="268974" y="173712"/>
                  </a:cubicBezTo>
                  <a:cubicBezTo>
                    <a:pt x="268741" y="173672"/>
                    <a:pt x="268501" y="173666"/>
                    <a:pt x="268261" y="173666"/>
                  </a:cubicBezTo>
                  <a:cubicBezTo>
                    <a:pt x="268147" y="173666"/>
                    <a:pt x="268033" y="173667"/>
                    <a:pt x="267920" y="173667"/>
                  </a:cubicBezTo>
                  <a:cubicBezTo>
                    <a:pt x="267846" y="173667"/>
                    <a:pt x="267773" y="173666"/>
                    <a:pt x="267700" y="173664"/>
                  </a:cubicBezTo>
                  <a:cubicBezTo>
                    <a:pt x="267594" y="173664"/>
                    <a:pt x="267501" y="173665"/>
                    <a:pt x="267419" y="173665"/>
                  </a:cubicBezTo>
                  <a:cubicBezTo>
                    <a:pt x="266760" y="173665"/>
                    <a:pt x="266807" y="173618"/>
                    <a:pt x="266807" y="172771"/>
                  </a:cubicBezTo>
                  <a:cubicBezTo>
                    <a:pt x="266807" y="170926"/>
                    <a:pt x="266807" y="169069"/>
                    <a:pt x="266795" y="167211"/>
                  </a:cubicBezTo>
                  <a:cubicBezTo>
                    <a:pt x="266795" y="166902"/>
                    <a:pt x="266807" y="166604"/>
                    <a:pt x="266712" y="166294"/>
                  </a:cubicBezTo>
                  <a:cubicBezTo>
                    <a:pt x="266653" y="166068"/>
                    <a:pt x="266664" y="165818"/>
                    <a:pt x="266664" y="165592"/>
                  </a:cubicBezTo>
                  <a:cubicBezTo>
                    <a:pt x="266664" y="162401"/>
                    <a:pt x="266664" y="159210"/>
                    <a:pt x="266653" y="156031"/>
                  </a:cubicBezTo>
                  <a:cubicBezTo>
                    <a:pt x="266653" y="155674"/>
                    <a:pt x="266688" y="155317"/>
                    <a:pt x="266557" y="154972"/>
                  </a:cubicBezTo>
                  <a:cubicBezTo>
                    <a:pt x="266498" y="154841"/>
                    <a:pt x="266522" y="154686"/>
                    <a:pt x="266522" y="154543"/>
                  </a:cubicBezTo>
                  <a:cubicBezTo>
                    <a:pt x="266522" y="153448"/>
                    <a:pt x="266522" y="152364"/>
                    <a:pt x="266522" y="151269"/>
                  </a:cubicBezTo>
                  <a:cubicBezTo>
                    <a:pt x="266522" y="151150"/>
                    <a:pt x="266522" y="151031"/>
                    <a:pt x="266534" y="150912"/>
                  </a:cubicBezTo>
                  <a:cubicBezTo>
                    <a:pt x="266544" y="150789"/>
                    <a:pt x="266624" y="150702"/>
                    <a:pt x="266722" y="150702"/>
                  </a:cubicBezTo>
                  <a:cubicBezTo>
                    <a:pt x="266738" y="150702"/>
                    <a:pt x="266755" y="150704"/>
                    <a:pt x="266772" y="150709"/>
                  </a:cubicBezTo>
                  <a:cubicBezTo>
                    <a:pt x="267127" y="150801"/>
                    <a:pt x="267483" y="150821"/>
                    <a:pt x="267837" y="150821"/>
                  </a:cubicBezTo>
                  <a:cubicBezTo>
                    <a:pt x="268109" y="150821"/>
                    <a:pt x="268380" y="150809"/>
                    <a:pt x="268650" y="150809"/>
                  </a:cubicBezTo>
                  <a:cubicBezTo>
                    <a:pt x="268758" y="150809"/>
                    <a:pt x="268866" y="150811"/>
                    <a:pt x="268974" y="150816"/>
                  </a:cubicBezTo>
                  <a:cubicBezTo>
                    <a:pt x="269355" y="150828"/>
                    <a:pt x="269736" y="150792"/>
                    <a:pt x="270105" y="150923"/>
                  </a:cubicBezTo>
                  <a:cubicBezTo>
                    <a:pt x="270191" y="150957"/>
                    <a:pt x="270285" y="150964"/>
                    <a:pt x="270379" y="150964"/>
                  </a:cubicBezTo>
                  <a:cubicBezTo>
                    <a:pt x="270455" y="150964"/>
                    <a:pt x="270531" y="150959"/>
                    <a:pt x="270605" y="150959"/>
                  </a:cubicBezTo>
                  <a:lnTo>
                    <a:pt x="272308" y="150959"/>
                  </a:lnTo>
                  <a:cubicBezTo>
                    <a:pt x="272368" y="150959"/>
                    <a:pt x="272427" y="150959"/>
                    <a:pt x="272487" y="150959"/>
                  </a:cubicBezTo>
                  <a:cubicBezTo>
                    <a:pt x="272784" y="150959"/>
                    <a:pt x="273080" y="150967"/>
                    <a:pt x="273368" y="151066"/>
                  </a:cubicBezTo>
                  <a:cubicBezTo>
                    <a:pt x="273480" y="151099"/>
                    <a:pt x="273600" y="151107"/>
                    <a:pt x="273721" y="151107"/>
                  </a:cubicBezTo>
                  <a:cubicBezTo>
                    <a:pt x="273818" y="151107"/>
                    <a:pt x="273915" y="151102"/>
                    <a:pt x="274011" y="151102"/>
                  </a:cubicBezTo>
                  <a:lnTo>
                    <a:pt x="277428" y="151102"/>
                  </a:lnTo>
                  <a:cubicBezTo>
                    <a:pt x="277571" y="151102"/>
                    <a:pt x="277713" y="151098"/>
                    <a:pt x="277856" y="151098"/>
                  </a:cubicBezTo>
                  <a:cubicBezTo>
                    <a:pt x="278141" y="151098"/>
                    <a:pt x="278424" y="151114"/>
                    <a:pt x="278702" y="151209"/>
                  </a:cubicBezTo>
                  <a:cubicBezTo>
                    <a:pt x="278788" y="151242"/>
                    <a:pt x="278881" y="151250"/>
                    <a:pt x="278976" y="151250"/>
                  </a:cubicBezTo>
                  <a:cubicBezTo>
                    <a:pt x="279051" y="151250"/>
                    <a:pt x="279128" y="151245"/>
                    <a:pt x="279202" y="151245"/>
                  </a:cubicBezTo>
                  <a:lnTo>
                    <a:pt x="280988" y="151245"/>
                  </a:lnTo>
                  <a:cubicBezTo>
                    <a:pt x="281285" y="151245"/>
                    <a:pt x="281595" y="151245"/>
                    <a:pt x="281904" y="151340"/>
                  </a:cubicBezTo>
                  <a:cubicBezTo>
                    <a:pt x="282095" y="151400"/>
                    <a:pt x="282321" y="151376"/>
                    <a:pt x="282536" y="151388"/>
                  </a:cubicBezTo>
                  <a:cubicBezTo>
                    <a:pt x="282641" y="151391"/>
                    <a:pt x="282746" y="151393"/>
                    <a:pt x="282852" y="151393"/>
                  </a:cubicBezTo>
                  <a:cubicBezTo>
                    <a:pt x="283050" y="151393"/>
                    <a:pt x="283250" y="151388"/>
                    <a:pt x="283449" y="151388"/>
                  </a:cubicBezTo>
                  <a:cubicBezTo>
                    <a:pt x="283854" y="151388"/>
                    <a:pt x="284260" y="151405"/>
                    <a:pt x="284667" y="151507"/>
                  </a:cubicBezTo>
                  <a:cubicBezTo>
                    <a:pt x="284794" y="151541"/>
                    <a:pt x="284928" y="151551"/>
                    <a:pt x="285064" y="151551"/>
                  </a:cubicBezTo>
                  <a:cubicBezTo>
                    <a:pt x="285259" y="151551"/>
                    <a:pt x="285459" y="151531"/>
                    <a:pt x="285655" y="151531"/>
                  </a:cubicBezTo>
                  <a:lnTo>
                    <a:pt x="285655" y="150959"/>
                  </a:lnTo>
                  <a:cubicBezTo>
                    <a:pt x="285250" y="150947"/>
                    <a:pt x="284857" y="150983"/>
                    <a:pt x="284452" y="150840"/>
                  </a:cubicBezTo>
                  <a:cubicBezTo>
                    <a:pt x="284391" y="150819"/>
                    <a:pt x="284322" y="150814"/>
                    <a:pt x="284251" y="150814"/>
                  </a:cubicBezTo>
                  <a:cubicBezTo>
                    <a:pt x="284184" y="150814"/>
                    <a:pt x="284114" y="150819"/>
                    <a:pt x="284045" y="150819"/>
                  </a:cubicBezTo>
                  <a:cubicBezTo>
                    <a:pt x="284018" y="150819"/>
                    <a:pt x="283991" y="150818"/>
                    <a:pt x="283964" y="150816"/>
                  </a:cubicBezTo>
                  <a:cubicBezTo>
                    <a:pt x="283838" y="150811"/>
                    <a:pt x="283711" y="150809"/>
                    <a:pt x="283585" y="150809"/>
                  </a:cubicBezTo>
                  <a:cubicBezTo>
                    <a:pt x="283309" y="150809"/>
                    <a:pt x="283034" y="150818"/>
                    <a:pt x="282759" y="150818"/>
                  </a:cubicBezTo>
                  <a:cubicBezTo>
                    <a:pt x="282329" y="150818"/>
                    <a:pt x="281901" y="150796"/>
                    <a:pt x="281476" y="150685"/>
                  </a:cubicBezTo>
                  <a:cubicBezTo>
                    <a:pt x="281410" y="150670"/>
                    <a:pt x="281339" y="150666"/>
                    <a:pt x="281267" y="150666"/>
                  </a:cubicBezTo>
                  <a:cubicBezTo>
                    <a:pt x="281170" y="150666"/>
                    <a:pt x="281071" y="150673"/>
                    <a:pt x="280976" y="150673"/>
                  </a:cubicBezTo>
                  <a:lnTo>
                    <a:pt x="279118" y="150673"/>
                  </a:lnTo>
                  <a:cubicBezTo>
                    <a:pt x="279037" y="150673"/>
                    <a:pt x="278955" y="150681"/>
                    <a:pt x="278873" y="150681"/>
                  </a:cubicBezTo>
                  <a:cubicBezTo>
                    <a:pt x="278812" y="150681"/>
                    <a:pt x="278751" y="150677"/>
                    <a:pt x="278690" y="150662"/>
                  </a:cubicBezTo>
                  <a:cubicBezTo>
                    <a:pt x="278248" y="150545"/>
                    <a:pt x="277797" y="150520"/>
                    <a:pt x="277344" y="150520"/>
                  </a:cubicBezTo>
                  <a:cubicBezTo>
                    <a:pt x="277007" y="150520"/>
                    <a:pt x="276669" y="150534"/>
                    <a:pt x="276333" y="150534"/>
                  </a:cubicBezTo>
                  <a:cubicBezTo>
                    <a:pt x="276246" y="150534"/>
                    <a:pt x="276158" y="150533"/>
                    <a:pt x="276070" y="150531"/>
                  </a:cubicBezTo>
                  <a:cubicBezTo>
                    <a:pt x="275864" y="150527"/>
                    <a:pt x="275658" y="150525"/>
                    <a:pt x="275451" y="150525"/>
                  </a:cubicBezTo>
                  <a:cubicBezTo>
                    <a:pt x="275039" y="150525"/>
                    <a:pt x="274626" y="150531"/>
                    <a:pt x="274213" y="150531"/>
                  </a:cubicBezTo>
                  <a:cubicBezTo>
                    <a:pt x="274111" y="150531"/>
                    <a:pt x="274010" y="150532"/>
                    <a:pt x="273908" y="150532"/>
                  </a:cubicBezTo>
                  <a:cubicBezTo>
                    <a:pt x="273630" y="150532"/>
                    <a:pt x="273353" y="150519"/>
                    <a:pt x="273082" y="150423"/>
                  </a:cubicBezTo>
                  <a:cubicBezTo>
                    <a:pt x="272987" y="150392"/>
                    <a:pt x="272870" y="150386"/>
                    <a:pt x="272754" y="150386"/>
                  </a:cubicBezTo>
                  <a:cubicBezTo>
                    <a:pt x="272696" y="150386"/>
                    <a:pt x="272637" y="150388"/>
                    <a:pt x="272582" y="150388"/>
                  </a:cubicBezTo>
                  <a:cubicBezTo>
                    <a:pt x="272177" y="150388"/>
                    <a:pt x="271767" y="150393"/>
                    <a:pt x="271355" y="150393"/>
                  </a:cubicBezTo>
                  <a:cubicBezTo>
                    <a:pt x="271149" y="150393"/>
                    <a:pt x="270943" y="150392"/>
                    <a:pt x="270736" y="150388"/>
                  </a:cubicBezTo>
                  <a:cubicBezTo>
                    <a:pt x="270578" y="150388"/>
                    <a:pt x="270419" y="150392"/>
                    <a:pt x="270261" y="150392"/>
                  </a:cubicBezTo>
                  <a:cubicBezTo>
                    <a:pt x="269944" y="150392"/>
                    <a:pt x="269629" y="150376"/>
                    <a:pt x="269320" y="150281"/>
                  </a:cubicBezTo>
                  <a:cubicBezTo>
                    <a:pt x="269227" y="150248"/>
                    <a:pt x="269130" y="150240"/>
                    <a:pt x="269031" y="150240"/>
                  </a:cubicBezTo>
                  <a:cubicBezTo>
                    <a:pt x="268940" y="150240"/>
                    <a:pt x="268847" y="150247"/>
                    <a:pt x="268756" y="150247"/>
                  </a:cubicBezTo>
                  <a:cubicBezTo>
                    <a:pt x="268729" y="150247"/>
                    <a:pt x="268703" y="150246"/>
                    <a:pt x="268677" y="150245"/>
                  </a:cubicBezTo>
                  <a:cubicBezTo>
                    <a:pt x="268058" y="150245"/>
                    <a:pt x="267438" y="150245"/>
                    <a:pt x="266819" y="150233"/>
                  </a:cubicBezTo>
                  <a:cubicBezTo>
                    <a:pt x="266664" y="150233"/>
                    <a:pt x="266545" y="150150"/>
                    <a:pt x="266534" y="149983"/>
                  </a:cubicBezTo>
                  <a:cubicBezTo>
                    <a:pt x="266474" y="149388"/>
                    <a:pt x="266355" y="148816"/>
                    <a:pt x="266367" y="148209"/>
                  </a:cubicBezTo>
                  <a:cubicBezTo>
                    <a:pt x="266403" y="147030"/>
                    <a:pt x="266379" y="145839"/>
                    <a:pt x="266379" y="144649"/>
                  </a:cubicBezTo>
                  <a:cubicBezTo>
                    <a:pt x="266367" y="144101"/>
                    <a:pt x="266426" y="143553"/>
                    <a:pt x="266260" y="143018"/>
                  </a:cubicBezTo>
                  <a:cubicBezTo>
                    <a:pt x="266200" y="142839"/>
                    <a:pt x="266236" y="142637"/>
                    <a:pt x="266236" y="142446"/>
                  </a:cubicBezTo>
                  <a:cubicBezTo>
                    <a:pt x="266236" y="141208"/>
                    <a:pt x="266236" y="139970"/>
                    <a:pt x="266236" y="138731"/>
                  </a:cubicBezTo>
                  <a:cubicBezTo>
                    <a:pt x="266236" y="138446"/>
                    <a:pt x="266224" y="138172"/>
                    <a:pt x="266153" y="137886"/>
                  </a:cubicBezTo>
                  <a:cubicBezTo>
                    <a:pt x="266081" y="137660"/>
                    <a:pt x="266105" y="137422"/>
                    <a:pt x="266093" y="137184"/>
                  </a:cubicBezTo>
                  <a:cubicBezTo>
                    <a:pt x="266069" y="136660"/>
                    <a:pt x="266164" y="136136"/>
                    <a:pt x="265974" y="135624"/>
                  </a:cubicBezTo>
                  <a:cubicBezTo>
                    <a:pt x="266022" y="134933"/>
                    <a:pt x="265760" y="134267"/>
                    <a:pt x="265807" y="133576"/>
                  </a:cubicBezTo>
                  <a:cubicBezTo>
                    <a:pt x="265819" y="133362"/>
                    <a:pt x="265795" y="133147"/>
                    <a:pt x="265736" y="132945"/>
                  </a:cubicBezTo>
                  <a:cubicBezTo>
                    <a:pt x="265676" y="132766"/>
                    <a:pt x="265676" y="132564"/>
                    <a:pt x="265664" y="132374"/>
                  </a:cubicBezTo>
                  <a:cubicBezTo>
                    <a:pt x="265652" y="132040"/>
                    <a:pt x="265676" y="131719"/>
                    <a:pt x="265557" y="131385"/>
                  </a:cubicBezTo>
                  <a:cubicBezTo>
                    <a:pt x="265510" y="131266"/>
                    <a:pt x="265521" y="131111"/>
                    <a:pt x="265521" y="130969"/>
                  </a:cubicBezTo>
                  <a:cubicBezTo>
                    <a:pt x="265510" y="130516"/>
                    <a:pt x="265510" y="130076"/>
                    <a:pt x="265414" y="129623"/>
                  </a:cubicBezTo>
                  <a:cubicBezTo>
                    <a:pt x="265331" y="129230"/>
                    <a:pt x="265391" y="128814"/>
                    <a:pt x="265379" y="128409"/>
                  </a:cubicBezTo>
                  <a:cubicBezTo>
                    <a:pt x="265367" y="128075"/>
                    <a:pt x="265343" y="127754"/>
                    <a:pt x="265283" y="127421"/>
                  </a:cubicBezTo>
                  <a:cubicBezTo>
                    <a:pt x="265176" y="126742"/>
                    <a:pt x="265236" y="126051"/>
                    <a:pt x="265260" y="125361"/>
                  </a:cubicBezTo>
                  <a:cubicBezTo>
                    <a:pt x="265260" y="125230"/>
                    <a:pt x="265355" y="125135"/>
                    <a:pt x="265486" y="125135"/>
                  </a:cubicBezTo>
                  <a:cubicBezTo>
                    <a:pt x="265700" y="125111"/>
                    <a:pt x="265914" y="125111"/>
                    <a:pt x="266129" y="125111"/>
                  </a:cubicBezTo>
                  <a:cubicBezTo>
                    <a:pt x="266228" y="125106"/>
                    <a:pt x="266327" y="125105"/>
                    <a:pt x="266427" y="125105"/>
                  </a:cubicBezTo>
                  <a:cubicBezTo>
                    <a:pt x="266536" y="125105"/>
                    <a:pt x="266645" y="125107"/>
                    <a:pt x="266755" y="125107"/>
                  </a:cubicBezTo>
                  <a:cubicBezTo>
                    <a:pt x="267088" y="125107"/>
                    <a:pt x="267424" y="125094"/>
                    <a:pt x="267760" y="124992"/>
                  </a:cubicBezTo>
                  <a:cubicBezTo>
                    <a:pt x="267837" y="124968"/>
                    <a:pt x="267920" y="124961"/>
                    <a:pt x="268006" y="124961"/>
                  </a:cubicBezTo>
                  <a:cubicBezTo>
                    <a:pt x="268107" y="124961"/>
                    <a:pt x="268211" y="124970"/>
                    <a:pt x="268313" y="124970"/>
                  </a:cubicBezTo>
                  <a:cubicBezTo>
                    <a:pt x="268339" y="124970"/>
                    <a:pt x="268365" y="124969"/>
                    <a:pt x="268391" y="124968"/>
                  </a:cubicBezTo>
                  <a:cubicBezTo>
                    <a:pt x="269105" y="124944"/>
                    <a:pt x="269808" y="125004"/>
                    <a:pt x="270522" y="124849"/>
                  </a:cubicBezTo>
                  <a:cubicBezTo>
                    <a:pt x="270694" y="124811"/>
                    <a:pt x="270873" y="124799"/>
                    <a:pt x="271055" y="124799"/>
                  </a:cubicBezTo>
                  <a:cubicBezTo>
                    <a:pt x="271328" y="124799"/>
                    <a:pt x="271608" y="124825"/>
                    <a:pt x="271879" y="124825"/>
                  </a:cubicBezTo>
                  <a:cubicBezTo>
                    <a:pt x="271939" y="124825"/>
                    <a:pt x="271998" y="124825"/>
                    <a:pt x="272057" y="124825"/>
                  </a:cubicBezTo>
                  <a:cubicBezTo>
                    <a:pt x="272352" y="124825"/>
                    <a:pt x="272641" y="124817"/>
                    <a:pt x="272939" y="124718"/>
                  </a:cubicBezTo>
                  <a:cubicBezTo>
                    <a:pt x="273034" y="124688"/>
                    <a:pt x="273139" y="124682"/>
                    <a:pt x="273246" y="124682"/>
                  </a:cubicBezTo>
                  <a:cubicBezTo>
                    <a:pt x="273317" y="124682"/>
                    <a:pt x="273390" y="124685"/>
                    <a:pt x="273462" y="124685"/>
                  </a:cubicBezTo>
                  <a:cubicBezTo>
                    <a:pt x="273498" y="124685"/>
                    <a:pt x="273534" y="124684"/>
                    <a:pt x="273570" y="124682"/>
                  </a:cubicBezTo>
                  <a:cubicBezTo>
                    <a:pt x="273622" y="124681"/>
                    <a:pt x="273674" y="124681"/>
                    <a:pt x="273726" y="124681"/>
                  </a:cubicBezTo>
                  <a:cubicBezTo>
                    <a:pt x="273909" y="124681"/>
                    <a:pt x="274093" y="124686"/>
                    <a:pt x="274276" y="124686"/>
                  </a:cubicBezTo>
                  <a:cubicBezTo>
                    <a:pt x="274635" y="124686"/>
                    <a:pt x="274992" y="124666"/>
                    <a:pt x="275344" y="124551"/>
                  </a:cubicBezTo>
                  <a:cubicBezTo>
                    <a:pt x="275400" y="124536"/>
                    <a:pt x="275461" y="124531"/>
                    <a:pt x="275523" y="124531"/>
                  </a:cubicBezTo>
                  <a:cubicBezTo>
                    <a:pt x="275606" y="124531"/>
                    <a:pt x="275691" y="124539"/>
                    <a:pt x="275773" y="124539"/>
                  </a:cubicBezTo>
                  <a:lnTo>
                    <a:pt x="277559" y="124539"/>
                  </a:lnTo>
                  <a:cubicBezTo>
                    <a:pt x="277615" y="124539"/>
                    <a:pt x="277671" y="124540"/>
                    <a:pt x="277727" y="124540"/>
                  </a:cubicBezTo>
                  <a:cubicBezTo>
                    <a:pt x="277977" y="124540"/>
                    <a:pt x="278222" y="124532"/>
                    <a:pt x="278475" y="124444"/>
                  </a:cubicBezTo>
                  <a:cubicBezTo>
                    <a:pt x="278595" y="124401"/>
                    <a:pt x="278732" y="124395"/>
                    <a:pt x="278870" y="124395"/>
                  </a:cubicBezTo>
                  <a:cubicBezTo>
                    <a:pt x="278925" y="124395"/>
                    <a:pt x="278981" y="124396"/>
                    <a:pt x="279035" y="124396"/>
                  </a:cubicBezTo>
                  <a:lnTo>
                    <a:pt x="280821" y="124396"/>
                  </a:lnTo>
                  <a:cubicBezTo>
                    <a:pt x="280895" y="124395"/>
                    <a:pt x="280970" y="124394"/>
                    <a:pt x="281044" y="124394"/>
                  </a:cubicBezTo>
                  <a:cubicBezTo>
                    <a:pt x="281123" y="124394"/>
                    <a:pt x="281201" y="124395"/>
                    <a:pt x="281280" y="124395"/>
                  </a:cubicBezTo>
                  <a:cubicBezTo>
                    <a:pt x="281626" y="124395"/>
                    <a:pt x="281971" y="124385"/>
                    <a:pt x="282309" y="124277"/>
                  </a:cubicBezTo>
                  <a:cubicBezTo>
                    <a:pt x="282385" y="124250"/>
                    <a:pt x="282471" y="124243"/>
                    <a:pt x="282559" y="124243"/>
                  </a:cubicBezTo>
                  <a:cubicBezTo>
                    <a:pt x="282666" y="124243"/>
                    <a:pt x="282777" y="124253"/>
                    <a:pt x="282881" y="124253"/>
                  </a:cubicBezTo>
                  <a:lnTo>
                    <a:pt x="285655" y="124253"/>
                  </a:lnTo>
                  <a:lnTo>
                    <a:pt x="285655" y="123825"/>
                  </a:lnTo>
                  <a:cubicBezTo>
                    <a:pt x="284119" y="123825"/>
                    <a:pt x="282571" y="123825"/>
                    <a:pt x="281023" y="123837"/>
                  </a:cubicBezTo>
                  <a:cubicBezTo>
                    <a:pt x="280921" y="123837"/>
                    <a:pt x="280819" y="123835"/>
                    <a:pt x="280718" y="123835"/>
                  </a:cubicBezTo>
                  <a:cubicBezTo>
                    <a:pt x="280463" y="123835"/>
                    <a:pt x="280210" y="123847"/>
                    <a:pt x="279964" y="123932"/>
                  </a:cubicBezTo>
                  <a:cubicBezTo>
                    <a:pt x="279871" y="123965"/>
                    <a:pt x="279764" y="123972"/>
                    <a:pt x="279656" y="123972"/>
                  </a:cubicBezTo>
                  <a:cubicBezTo>
                    <a:pt x="279570" y="123972"/>
                    <a:pt x="279484" y="123968"/>
                    <a:pt x="279404" y="123968"/>
                  </a:cubicBezTo>
                  <a:cubicBezTo>
                    <a:pt x="279364" y="123969"/>
                    <a:pt x="279323" y="123969"/>
                    <a:pt x="279283" y="123969"/>
                  </a:cubicBezTo>
                  <a:cubicBezTo>
                    <a:pt x="279013" y="123969"/>
                    <a:pt x="278740" y="123951"/>
                    <a:pt x="278470" y="123951"/>
                  </a:cubicBezTo>
                  <a:cubicBezTo>
                    <a:pt x="278279" y="123951"/>
                    <a:pt x="278090" y="123960"/>
                    <a:pt x="277904" y="123992"/>
                  </a:cubicBezTo>
                  <a:cubicBezTo>
                    <a:pt x="276963" y="124134"/>
                    <a:pt x="275999" y="124039"/>
                    <a:pt x="275070" y="124134"/>
                  </a:cubicBezTo>
                  <a:cubicBezTo>
                    <a:pt x="274308" y="124230"/>
                    <a:pt x="273546" y="124170"/>
                    <a:pt x="272796" y="124277"/>
                  </a:cubicBezTo>
                  <a:cubicBezTo>
                    <a:pt x="272022" y="124384"/>
                    <a:pt x="271236" y="124313"/>
                    <a:pt x="270463" y="124420"/>
                  </a:cubicBezTo>
                  <a:cubicBezTo>
                    <a:pt x="269605" y="124551"/>
                    <a:pt x="268760" y="124515"/>
                    <a:pt x="267915" y="124539"/>
                  </a:cubicBezTo>
                  <a:cubicBezTo>
                    <a:pt x="267796" y="124551"/>
                    <a:pt x="267665" y="124539"/>
                    <a:pt x="267557" y="124575"/>
                  </a:cubicBezTo>
                  <a:cubicBezTo>
                    <a:pt x="267252" y="124673"/>
                    <a:pt x="266944" y="124696"/>
                    <a:pt x="266634" y="124696"/>
                  </a:cubicBezTo>
                  <a:cubicBezTo>
                    <a:pt x="266368" y="124696"/>
                    <a:pt x="266100" y="124679"/>
                    <a:pt x="265832" y="124679"/>
                  </a:cubicBezTo>
                  <a:cubicBezTo>
                    <a:pt x="265768" y="124679"/>
                    <a:pt x="265704" y="124680"/>
                    <a:pt x="265641" y="124682"/>
                  </a:cubicBezTo>
                  <a:cubicBezTo>
                    <a:pt x="265331" y="124682"/>
                    <a:pt x="265260" y="124611"/>
                    <a:pt x="265248" y="124313"/>
                  </a:cubicBezTo>
                  <a:cubicBezTo>
                    <a:pt x="265236" y="124027"/>
                    <a:pt x="265236" y="123742"/>
                    <a:pt x="265236" y="123456"/>
                  </a:cubicBezTo>
                  <a:cubicBezTo>
                    <a:pt x="265236" y="123170"/>
                    <a:pt x="265236" y="122884"/>
                    <a:pt x="265152" y="122610"/>
                  </a:cubicBezTo>
                  <a:cubicBezTo>
                    <a:pt x="265093" y="122432"/>
                    <a:pt x="265105" y="122229"/>
                    <a:pt x="265093" y="122039"/>
                  </a:cubicBezTo>
                  <a:cubicBezTo>
                    <a:pt x="265093" y="121539"/>
                    <a:pt x="265093" y="121039"/>
                    <a:pt x="265093" y="120539"/>
                  </a:cubicBezTo>
                  <a:cubicBezTo>
                    <a:pt x="265093" y="120289"/>
                    <a:pt x="265093" y="120027"/>
                    <a:pt x="265010" y="119765"/>
                  </a:cubicBezTo>
                  <a:cubicBezTo>
                    <a:pt x="264962" y="119598"/>
                    <a:pt x="264962" y="119396"/>
                    <a:pt x="264962" y="119205"/>
                  </a:cubicBezTo>
                  <a:cubicBezTo>
                    <a:pt x="264950" y="118705"/>
                    <a:pt x="264950" y="118205"/>
                    <a:pt x="264950" y="117705"/>
                  </a:cubicBezTo>
                  <a:cubicBezTo>
                    <a:pt x="264950" y="117372"/>
                    <a:pt x="264962" y="117050"/>
                    <a:pt x="264855" y="116717"/>
                  </a:cubicBezTo>
                  <a:cubicBezTo>
                    <a:pt x="264795" y="116550"/>
                    <a:pt x="264819" y="116348"/>
                    <a:pt x="264819" y="116157"/>
                  </a:cubicBezTo>
                  <a:cubicBezTo>
                    <a:pt x="264807" y="113276"/>
                    <a:pt x="264807" y="110395"/>
                    <a:pt x="264819" y="107525"/>
                  </a:cubicBezTo>
                  <a:cubicBezTo>
                    <a:pt x="264819" y="107335"/>
                    <a:pt x="264795" y="107132"/>
                    <a:pt x="264855" y="106954"/>
                  </a:cubicBezTo>
                  <a:cubicBezTo>
                    <a:pt x="264962" y="106632"/>
                    <a:pt x="264950" y="106299"/>
                    <a:pt x="264950" y="105966"/>
                  </a:cubicBezTo>
                  <a:cubicBezTo>
                    <a:pt x="264950" y="104180"/>
                    <a:pt x="264950" y="102406"/>
                    <a:pt x="264950" y="100620"/>
                  </a:cubicBezTo>
                  <a:cubicBezTo>
                    <a:pt x="264950" y="99703"/>
                    <a:pt x="264962" y="99691"/>
                    <a:pt x="265855" y="99691"/>
                  </a:cubicBezTo>
                  <a:cubicBezTo>
                    <a:pt x="265914" y="99692"/>
                    <a:pt x="265972" y="99693"/>
                    <a:pt x="266031" y="99693"/>
                  </a:cubicBezTo>
                  <a:cubicBezTo>
                    <a:pt x="266176" y="99693"/>
                    <a:pt x="266322" y="99690"/>
                    <a:pt x="266467" y="99690"/>
                  </a:cubicBezTo>
                  <a:cubicBezTo>
                    <a:pt x="266809" y="99690"/>
                    <a:pt x="267150" y="99705"/>
                    <a:pt x="267486" y="99810"/>
                  </a:cubicBezTo>
                  <a:cubicBezTo>
                    <a:pt x="267556" y="99837"/>
                    <a:pt x="267632" y="99844"/>
                    <a:pt x="267708" y="99844"/>
                  </a:cubicBezTo>
                  <a:cubicBezTo>
                    <a:pt x="267801" y="99844"/>
                    <a:pt x="267895" y="99834"/>
                    <a:pt x="267986" y="99834"/>
                  </a:cubicBezTo>
                  <a:lnTo>
                    <a:pt x="282893" y="99834"/>
                  </a:lnTo>
                  <a:cubicBezTo>
                    <a:pt x="283178" y="99834"/>
                    <a:pt x="283464" y="99834"/>
                    <a:pt x="283738" y="99750"/>
                  </a:cubicBezTo>
                  <a:cubicBezTo>
                    <a:pt x="283917" y="99691"/>
                    <a:pt x="284119" y="99703"/>
                    <a:pt x="284310" y="99691"/>
                  </a:cubicBezTo>
                  <a:lnTo>
                    <a:pt x="285667" y="99691"/>
                  </a:lnTo>
                  <a:lnTo>
                    <a:pt x="285667" y="99119"/>
                  </a:lnTo>
                  <a:lnTo>
                    <a:pt x="283738" y="99119"/>
                  </a:lnTo>
                  <a:cubicBezTo>
                    <a:pt x="283667" y="99121"/>
                    <a:pt x="283597" y="99122"/>
                    <a:pt x="283526" y="99122"/>
                  </a:cubicBezTo>
                  <a:cubicBezTo>
                    <a:pt x="283451" y="99122"/>
                    <a:pt x="283376" y="99121"/>
                    <a:pt x="283301" y="99121"/>
                  </a:cubicBezTo>
                  <a:cubicBezTo>
                    <a:pt x="282971" y="99121"/>
                    <a:pt x="282643" y="99131"/>
                    <a:pt x="282321" y="99239"/>
                  </a:cubicBezTo>
                  <a:cubicBezTo>
                    <a:pt x="282250" y="99262"/>
                    <a:pt x="282169" y="99268"/>
                    <a:pt x="282086" y="99268"/>
                  </a:cubicBezTo>
                  <a:cubicBezTo>
                    <a:pt x="282003" y="99268"/>
                    <a:pt x="281916" y="99262"/>
                    <a:pt x="281833" y="99262"/>
                  </a:cubicBezTo>
                  <a:lnTo>
                    <a:pt x="270058" y="99262"/>
                  </a:lnTo>
                  <a:cubicBezTo>
                    <a:pt x="269994" y="99262"/>
                    <a:pt x="269931" y="99264"/>
                    <a:pt x="269868" y="99264"/>
                  </a:cubicBezTo>
                  <a:cubicBezTo>
                    <a:pt x="269742" y="99264"/>
                    <a:pt x="269617" y="99258"/>
                    <a:pt x="269498" y="99227"/>
                  </a:cubicBezTo>
                  <a:cubicBezTo>
                    <a:pt x="269170" y="99154"/>
                    <a:pt x="268845" y="99115"/>
                    <a:pt x="268522" y="99115"/>
                  </a:cubicBezTo>
                  <a:cubicBezTo>
                    <a:pt x="268212" y="99115"/>
                    <a:pt x="267902" y="99151"/>
                    <a:pt x="267593" y="99227"/>
                  </a:cubicBezTo>
                  <a:cubicBezTo>
                    <a:pt x="267518" y="99242"/>
                    <a:pt x="267438" y="99257"/>
                    <a:pt x="267365" y="99257"/>
                  </a:cubicBezTo>
                  <a:cubicBezTo>
                    <a:pt x="267323" y="99257"/>
                    <a:pt x="267283" y="99252"/>
                    <a:pt x="267248" y="99239"/>
                  </a:cubicBezTo>
                  <a:cubicBezTo>
                    <a:pt x="266990" y="99139"/>
                    <a:pt x="266728" y="99117"/>
                    <a:pt x="266465" y="99117"/>
                  </a:cubicBezTo>
                  <a:cubicBezTo>
                    <a:pt x="266254" y="99117"/>
                    <a:pt x="266043" y="99131"/>
                    <a:pt x="265831" y="99131"/>
                  </a:cubicBezTo>
                  <a:cubicBezTo>
                    <a:pt x="264890" y="99119"/>
                    <a:pt x="264962" y="99167"/>
                    <a:pt x="264962" y="98215"/>
                  </a:cubicBezTo>
                  <a:cubicBezTo>
                    <a:pt x="264950" y="92345"/>
                    <a:pt x="264950" y="86475"/>
                    <a:pt x="264950" y="80605"/>
                  </a:cubicBezTo>
                  <a:cubicBezTo>
                    <a:pt x="264950" y="80296"/>
                    <a:pt x="264962" y="79986"/>
                    <a:pt x="264950" y="79677"/>
                  </a:cubicBezTo>
                  <a:cubicBezTo>
                    <a:pt x="264926" y="78986"/>
                    <a:pt x="265045" y="78295"/>
                    <a:pt x="264831" y="77617"/>
                  </a:cubicBezTo>
                  <a:cubicBezTo>
                    <a:pt x="264783" y="77438"/>
                    <a:pt x="264914" y="77295"/>
                    <a:pt x="265105" y="77283"/>
                  </a:cubicBezTo>
                  <a:cubicBezTo>
                    <a:pt x="265260" y="77272"/>
                    <a:pt x="265438" y="77272"/>
                    <a:pt x="265593" y="77272"/>
                  </a:cubicBezTo>
                  <a:lnTo>
                    <a:pt x="274225" y="77272"/>
                  </a:lnTo>
                  <a:cubicBezTo>
                    <a:pt x="274487" y="77272"/>
                    <a:pt x="274749" y="77272"/>
                    <a:pt x="275011" y="77355"/>
                  </a:cubicBezTo>
                  <a:cubicBezTo>
                    <a:pt x="275177" y="77402"/>
                    <a:pt x="275380" y="77402"/>
                    <a:pt x="275570" y="77414"/>
                  </a:cubicBezTo>
                  <a:lnTo>
                    <a:pt x="277202" y="77414"/>
                  </a:lnTo>
                  <a:cubicBezTo>
                    <a:pt x="277309" y="77414"/>
                    <a:pt x="277417" y="77413"/>
                    <a:pt x="277525" y="77413"/>
                  </a:cubicBezTo>
                  <a:cubicBezTo>
                    <a:pt x="277821" y="77413"/>
                    <a:pt x="278116" y="77426"/>
                    <a:pt x="278404" y="77522"/>
                  </a:cubicBezTo>
                  <a:cubicBezTo>
                    <a:pt x="278490" y="77555"/>
                    <a:pt x="278583" y="77562"/>
                    <a:pt x="278678" y="77562"/>
                  </a:cubicBezTo>
                  <a:cubicBezTo>
                    <a:pt x="278754" y="77562"/>
                    <a:pt x="278830" y="77557"/>
                    <a:pt x="278904" y="77557"/>
                  </a:cubicBezTo>
                  <a:lnTo>
                    <a:pt x="280476" y="77557"/>
                  </a:lnTo>
                  <a:cubicBezTo>
                    <a:pt x="280750" y="77557"/>
                    <a:pt x="281035" y="77557"/>
                    <a:pt x="281321" y="77641"/>
                  </a:cubicBezTo>
                  <a:cubicBezTo>
                    <a:pt x="281464" y="77694"/>
                    <a:pt x="281627" y="77701"/>
                    <a:pt x="281790" y="77701"/>
                  </a:cubicBezTo>
                  <a:cubicBezTo>
                    <a:pt x="281844" y="77701"/>
                    <a:pt x="281899" y="77700"/>
                    <a:pt x="281952" y="77700"/>
                  </a:cubicBezTo>
                  <a:lnTo>
                    <a:pt x="285667" y="77700"/>
                  </a:lnTo>
                  <a:lnTo>
                    <a:pt x="285667" y="76986"/>
                  </a:lnTo>
                  <a:lnTo>
                    <a:pt x="281523" y="76986"/>
                  </a:lnTo>
                  <a:cubicBezTo>
                    <a:pt x="281071" y="76986"/>
                    <a:pt x="280631" y="76974"/>
                    <a:pt x="280178" y="76879"/>
                  </a:cubicBezTo>
                  <a:cubicBezTo>
                    <a:pt x="279993" y="76843"/>
                    <a:pt x="279802" y="76833"/>
                    <a:pt x="279608" y="76833"/>
                  </a:cubicBezTo>
                  <a:cubicBezTo>
                    <a:pt x="279395" y="76833"/>
                    <a:pt x="279180" y="76845"/>
                    <a:pt x="278965" y="76845"/>
                  </a:cubicBezTo>
                  <a:cubicBezTo>
                    <a:pt x="278921" y="76845"/>
                    <a:pt x="278877" y="76844"/>
                    <a:pt x="278833" y="76843"/>
                  </a:cubicBezTo>
                  <a:cubicBezTo>
                    <a:pt x="278772" y="76843"/>
                    <a:pt x="278711" y="76843"/>
                    <a:pt x="278651" y="76843"/>
                  </a:cubicBezTo>
                  <a:cubicBezTo>
                    <a:pt x="278378" y="76843"/>
                    <a:pt x="278107" y="76835"/>
                    <a:pt x="277844" y="76748"/>
                  </a:cubicBezTo>
                  <a:cubicBezTo>
                    <a:pt x="277732" y="76715"/>
                    <a:pt x="277612" y="76707"/>
                    <a:pt x="277491" y="76707"/>
                  </a:cubicBezTo>
                  <a:cubicBezTo>
                    <a:pt x="277394" y="76707"/>
                    <a:pt x="277297" y="76712"/>
                    <a:pt x="277202" y="76712"/>
                  </a:cubicBezTo>
                  <a:cubicBezTo>
                    <a:pt x="276178" y="76700"/>
                    <a:pt x="275154" y="76700"/>
                    <a:pt x="274130" y="76700"/>
                  </a:cubicBezTo>
                  <a:cubicBezTo>
                    <a:pt x="273844" y="76700"/>
                    <a:pt x="273570" y="76688"/>
                    <a:pt x="273284" y="76617"/>
                  </a:cubicBezTo>
                  <a:cubicBezTo>
                    <a:pt x="273131" y="76574"/>
                    <a:pt x="272960" y="76568"/>
                    <a:pt x="272788" y="76568"/>
                  </a:cubicBezTo>
                  <a:cubicBezTo>
                    <a:pt x="272719" y="76568"/>
                    <a:pt x="272650" y="76569"/>
                    <a:pt x="272582" y="76569"/>
                  </a:cubicBezTo>
                  <a:cubicBezTo>
                    <a:pt x="270344" y="76557"/>
                    <a:pt x="268105" y="76557"/>
                    <a:pt x="265879" y="76557"/>
                  </a:cubicBezTo>
                  <a:cubicBezTo>
                    <a:pt x="265768" y="76557"/>
                    <a:pt x="265656" y="76562"/>
                    <a:pt x="265545" y="76562"/>
                  </a:cubicBezTo>
                  <a:cubicBezTo>
                    <a:pt x="265490" y="76562"/>
                    <a:pt x="265434" y="76561"/>
                    <a:pt x="265379" y="76557"/>
                  </a:cubicBezTo>
                  <a:cubicBezTo>
                    <a:pt x="264831" y="76545"/>
                    <a:pt x="264819" y="76533"/>
                    <a:pt x="264807" y="75986"/>
                  </a:cubicBezTo>
                  <a:cubicBezTo>
                    <a:pt x="264807" y="75247"/>
                    <a:pt x="264807" y="74509"/>
                    <a:pt x="264807" y="73783"/>
                  </a:cubicBezTo>
                  <a:cubicBezTo>
                    <a:pt x="264807" y="69330"/>
                    <a:pt x="264807" y="64877"/>
                    <a:pt x="264807" y="60436"/>
                  </a:cubicBezTo>
                  <a:cubicBezTo>
                    <a:pt x="264807" y="60103"/>
                    <a:pt x="264795" y="59781"/>
                    <a:pt x="264712" y="59448"/>
                  </a:cubicBezTo>
                  <a:cubicBezTo>
                    <a:pt x="264640" y="59174"/>
                    <a:pt x="264664" y="58876"/>
                    <a:pt x="264664" y="58591"/>
                  </a:cubicBezTo>
                  <a:cubicBezTo>
                    <a:pt x="264664" y="58067"/>
                    <a:pt x="264664" y="57543"/>
                    <a:pt x="264676" y="57031"/>
                  </a:cubicBezTo>
                  <a:cubicBezTo>
                    <a:pt x="264676" y="56817"/>
                    <a:pt x="264771" y="56733"/>
                    <a:pt x="264986" y="56709"/>
                  </a:cubicBezTo>
                  <a:cubicBezTo>
                    <a:pt x="265041" y="56705"/>
                    <a:pt x="265097" y="56704"/>
                    <a:pt x="265152" y="56704"/>
                  </a:cubicBezTo>
                  <a:cubicBezTo>
                    <a:pt x="265264" y="56704"/>
                    <a:pt x="265375" y="56709"/>
                    <a:pt x="265486" y="56709"/>
                  </a:cubicBezTo>
                  <a:lnTo>
                    <a:pt x="273475" y="56709"/>
                  </a:lnTo>
                  <a:cubicBezTo>
                    <a:pt x="273761" y="56709"/>
                    <a:pt x="274034" y="56721"/>
                    <a:pt x="274320" y="56793"/>
                  </a:cubicBezTo>
                  <a:cubicBezTo>
                    <a:pt x="274490" y="56846"/>
                    <a:pt x="274673" y="56853"/>
                    <a:pt x="274849" y="56853"/>
                  </a:cubicBezTo>
                  <a:cubicBezTo>
                    <a:pt x="274908" y="56853"/>
                    <a:pt x="274966" y="56852"/>
                    <a:pt x="275023" y="56852"/>
                  </a:cubicBezTo>
                  <a:lnTo>
                    <a:pt x="285655" y="56852"/>
                  </a:lnTo>
                  <a:lnTo>
                    <a:pt x="285655" y="56138"/>
                  </a:lnTo>
                  <a:lnTo>
                    <a:pt x="285631" y="56138"/>
                  </a:lnTo>
                  <a:cubicBezTo>
                    <a:pt x="281809" y="56138"/>
                    <a:pt x="277975" y="56138"/>
                    <a:pt x="274142" y="56126"/>
                  </a:cubicBezTo>
                  <a:cubicBezTo>
                    <a:pt x="273784" y="56126"/>
                    <a:pt x="273427" y="56121"/>
                    <a:pt x="273067" y="56121"/>
                  </a:cubicBezTo>
                  <a:cubicBezTo>
                    <a:pt x="272886" y="56121"/>
                    <a:pt x="272705" y="56122"/>
                    <a:pt x="272522" y="56126"/>
                  </a:cubicBezTo>
                  <a:cubicBezTo>
                    <a:pt x="272082" y="56138"/>
                    <a:pt x="271629" y="56138"/>
                    <a:pt x="271177" y="56138"/>
                  </a:cubicBezTo>
                  <a:cubicBezTo>
                    <a:pt x="271106" y="56138"/>
                    <a:pt x="271031" y="56144"/>
                    <a:pt x="270958" y="56144"/>
                  </a:cubicBezTo>
                  <a:cubicBezTo>
                    <a:pt x="270885" y="56144"/>
                    <a:pt x="270814" y="56138"/>
                    <a:pt x="270748" y="56114"/>
                  </a:cubicBezTo>
                  <a:cubicBezTo>
                    <a:pt x="270406" y="56009"/>
                    <a:pt x="270060" y="55991"/>
                    <a:pt x="269712" y="55991"/>
                  </a:cubicBezTo>
                  <a:cubicBezTo>
                    <a:pt x="269518" y="55991"/>
                    <a:pt x="269323" y="55997"/>
                    <a:pt x="269128" y="55997"/>
                  </a:cubicBezTo>
                  <a:cubicBezTo>
                    <a:pt x="269077" y="55997"/>
                    <a:pt x="269026" y="55996"/>
                    <a:pt x="268974" y="55995"/>
                  </a:cubicBezTo>
                  <a:cubicBezTo>
                    <a:pt x="268585" y="55991"/>
                    <a:pt x="268196" y="55990"/>
                    <a:pt x="267808" y="55990"/>
                  </a:cubicBezTo>
                  <a:cubicBezTo>
                    <a:pt x="267031" y="55990"/>
                    <a:pt x="266256" y="55995"/>
                    <a:pt x="265486" y="55995"/>
                  </a:cubicBezTo>
                  <a:cubicBezTo>
                    <a:pt x="265343" y="55995"/>
                    <a:pt x="265200" y="55995"/>
                    <a:pt x="265057" y="55983"/>
                  </a:cubicBezTo>
                  <a:cubicBezTo>
                    <a:pt x="264712" y="55971"/>
                    <a:pt x="264652" y="55912"/>
                    <a:pt x="264640" y="55555"/>
                  </a:cubicBezTo>
                  <a:cubicBezTo>
                    <a:pt x="264640" y="55364"/>
                    <a:pt x="264640" y="55174"/>
                    <a:pt x="264640" y="54983"/>
                  </a:cubicBezTo>
                  <a:cubicBezTo>
                    <a:pt x="264640" y="49768"/>
                    <a:pt x="264640" y="44565"/>
                    <a:pt x="264640" y="39350"/>
                  </a:cubicBezTo>
                  <a:cubicBezTo>
                    <a:pt x="264640" y="38993"/>
                    <a:pt x="264652" y="38648"/>
                    <a:pt x="264533" y="38291"/>
                  </a:cubicBezTo>
                  <a:cubicBezTo>
                    <a:pt x="264474" y="38124"/>
                    <a:pt x="264498" y="37921"/>
                    <a:pt x="264498" y="37731"/>
                  </a:cubicBezTo>
                  <a:cubicBezTo>
                    <a:pt x="264498" y="36778"/>
                    <a:pt x="264498" y="35826"/>
                    <a:pt x="264498" y="34873"/>
                  </a:cubicBezTo>
                  <a:cubicBezTo>
                    <a:pt x="264498" y="34421"/>
                    <a:pt x="264545" y="33969"/>
                    <a:pt x="264378" y="33528"/>
                  </a:cubicBezTo>
                  <a:cubicBezTo>
                    <a:pt x="264355" y="33469"/>
                    <a:pt x="264355" y="33385"/>
                    <a:pt x="264355" y="33314"/>
                  </a:cubicBezTo>
                  <a:cubicBezTo>
                    <a:pt x="264374" y="32106"/>
                    <a:pt x="264218" y="32000"/>
                    <a:pt x="264906" y="32000"/>
                  </a:cubicBezTo>
                  <a:cubicBezTo>
                    <a:pt x="265054" y="32000"/>
                    <a:pt x="265240" y="32005"/>
                    <a:pt x="265475" y="32005"/>
                  </a:cubicBezTo>
                  <a:cubicBezTo>
                    <a:pt x="265517" y="32005"/>
                    <a:pt x="265560" y="32004"/>
                    <a:pt x="265605" y="32004"/>
                  </a:cubicBezTo>
                  <a:cubicBezTo>
                    <a:pt x="267129" y="31992"/>
                    <a:pt x="268641" y="31992"/>
                    <a:pt x="270165" y="31992"/>
                  </a:cubicBezTo>
                  <a:cubicBezTo>
                    <a:pt x="270451" y="31992"/>
                    <a:pt x="270736" y="31992"/>
                    <a:pt x="271010" y="31909"/>
                  </a:cubicBezTo>
                  <a:cubicBezTo>
                    <a:pt x="271172" y="31866"/>
                    <a:pt x="271346" y="31860"/>
                    <a:pt x="271518" y="31860"/>
                  </a:cubicBezTo>
                  <a:cubicBezTo>
                    <a:pt x="271588" y="31860"/>
                    <a:pt x="271657" y="31861"/>
                    <a:pt x="271725" y="31861"/>
                  </a:cubicBezTo>
                  <a:lnTo>
                    <a:pt x="285643" y="31861"/>
                  </a:lnTo>
                  <a:lnTo>
                    <a:pt x="285643" y="31147"/>
                  </a:lnTo>
                  <a:cubicBezTo>
                    <a:pt x="283929" y="31135"/>
                    <a:pt x="282214" y="31135"/>
                    <a:pt x="280500" y="31135"/>
                  </a:cubicBezTo>
                  <a:cubicBezTo>
                    <a:pt x="280447" y="31135"/>
                    <a:pt x="280395" y="31135"/>
                    <a:pt x="280342" y="31135"/>
                  </a:cubicBezTo>
                  <a:cubicBezTo>
                    <a:pt x="280133" y="31135"/>
                    <a:pt x="279926" y="31128"/>
                    <a:pt x="279726" y="31052"/>
                  </a:cubicBezTo>
                  <a:cubicBezTo>
                    <a:pt x="279559" y="31002"/>
                    <a:pt x="279385" y="30982"/>
                    <a:pt x="279212" y="30982"/>
                  </a:cubicBezTo>
                  <a:cubicBezTo>
                    <a:pt x="279052" y="30982"/>
                    <a:pt x="278892" y="30999"/>
                    <a:pt x="278737" y="31028"/>
                  </a:cubicBezTo>
                  <a:cubicBezTo>
                    <a:pt x="278535" y="31057"/>
                    <a:pt x="278341" y="31103"/>
                    <a:pt x="278145" y="31103"/>
                  </a:cubicBezTo>
                  <a:cubicBezTo>
                    <a:pt x="278019" y="31103"/>
                    <a:pt x="277892" y="31084"/>
                    <a:pt x="277761" y="31028"/>
                  </a:cubicBezTo>
                  <a:cubicBezTo>
                    <a:pt x="277746" y="31023"/>
                    <a:pt x="277727" y="31020"/>
                    <a:pt x="277707" y="31020"/>
                  </a:cubicBezTo>
                  <a:cubicBezTo>
                    <a:pt x="277678" y="31020"/>
                    <a:pt x="277646" y="31026"/>
                    <a:pt x="277618" y="31040"/>
                  </a:cubicBezTo>
                  <a:cubicBezTo>
                    <a:pt x="277360" y="31132"/>
                    <a:pt x="277091" y="31154"/>
                    <a:pt x="276822" y="31154"/>
                  </a:cubicBezTo>
                  <a:cubicBezTo>
                    <a:pt x="276570" y="31154"/>
                    <a:pt x="276318" y="31135"/>
                    <a:pt x="276070" y="31135"/>
                  </a:cubicBezTo>
                  <a:cubicBezTo>
                    <a:pt x="275130" y="31141"/>
                    <a:pt x="274189" y="31141"/>
                    <a:pt x="273249" y="31141"/>
                  </a:cubicBezTo>
                  <a:cubicBezTo>
                    <a:pt x="272308" y="31141"/>
                    <a:pt x="271367" y="31141"/>
                    <a:pt x="270427" y="31147"/>
                  </a:cubicBezTo>
                  <a:cubicBezTo>
                    <a:pt x="270325" y="31147"/>
                    <a:pt x="270223" y="31145"/>
                    <a:pt x="270121" y="31145"/>
                  </a:cubicBezTo>
                  <a:cubicBezTo>
                    <a:pt x="269867" y="31145"/>
                    <a:pt x="269614" y="31157"/>
                    <a:pt x="269367" y="31242"/>
                  </a:cubicBezTo>
                  <a:cubicBezTo>
                    <a:pt x="269281" y="31275"/>
                    <a:pt x="269188" y="31282"/>
                    <a:pt x="269093" y="31282"/>
                  </a:cubicBezTo>
                  <a:cubicBezTo>
                    <a:pt x="269018" y="31282"/>
                    <a:pt x="268941" y="31278"/>
                    <a:pt x="268867" y="31278"/>
                  </a:cubicBezTo>
                  <a:cubicBezTo>
                    <a:pt x="267546" y="31290"/>
                    <a:pt x="266212" y="31290"/>
                    <a:pt x="264879" y="31290"/>
                  </a:cubicBezTo>
                  <a:cubicBezTo>
                    <a:pt x="264783" y="31290"/>
                    <a:pt x="264688" y="31290"/>
                    <a:pt x="264593" y="31278"/>
                  </a:cubicBezTo>
                  <a:cubicBezTo>
                    <a:pt x="264295" y="31254"/>
                    <a:pt x="264236" y="31194"/>
                    <a:pt x="264224" y="30873"/>
                  </a:cubicBezTo>
                  <a:cubicBezTo>
                    <a:pt x="264212" y="30754"/>
                    <a:pt x="264212" y="30635"/>
                    <a:pt x="264212" y="30516"/>
                  </a:cubicBezTo>
                  <a:cubicBezTo>
                    <a:pt x="264212" y="30206"/>
                    <a:pt x="264212" y="29909"/>
                    <a:pt x="264117" y="29599"/>
                  </a:cubicBezTo>
                  <a:cubicBezTo>
                    <a:pt x="264057" y="29432"/>
                    <a:pt x="264069" y="29230"/>
                    <a:pt x="264069" y="29039"/>
                  </a:cubicBezTo>
                  <a:cubicBezTo>
                    <a:pt x="264069" y="26730"/>
                    <a:pt x="264069" y="24420"/>
                    <a:pt x="264069" y="22110"/>
                  </a:cubicBezTo>
                  <a:cubicBezTo>
                    <a:pt x="264069" y="21872"/>
                    <a:pt x="264057" y="21634"/>
                    <a:pt x="264152" y="21407"/>
                  </a:cubicBezTo>
                  <a:cubicBezTo>
                    <a:pt x="264224" y="21205"/>
                    <a:pt x="264212" y="20979"/>
                    <a:pt x="264212" y="20776"/>
                  </a:cubicBezTo>
                  <a:cubicBezTo>
                    <a:pt x="264212" y="20110"/>
                    <a:pt x="264212" y="19443"/>
                    <a:pt x="264212" y="18776"/>
                  </a:cubicBezTo>
                  <a:cubicBezTo>
                    <a:pt x="264212" y="18419"/>
                    <a:pt x="264224" y="18062"/>
                    <a:pt x="264319" y="17717"/>
                  </a:cubicBezTo>
                  <a:cubicBezTo>
                    <a:pt x="264390" y="17419"/>
                    <a:pt x="264343" y="17097"/>
                    <a:pt x="264355" y="16788"/>
                  </a:cubicBezTo>
                  <a:cubicBezTo>
                    <a:pt x="264367" y="16324"/>
                    <a:pt x="264319" y="15847"/>
                    <a:pt x="264474" y="15371"/>
                  </a:cubicBezTo>
                  <a:cubicBezTo>
                    <a:pt x="264521" y="15204"/>
                    <a:pt x="264498" y="15002"/>
                    <a:pt x="264498" y="14811"/>
                  </a:cubicBezTo>
                  <a:cubicBezTo>
                    <a:pt x="264498" y="13478"/>
                    <a:pt x="264498" y="12144"/>
                    <a:pt x="264498" y="10811"/>
                  </a:cubicBezTo>
                  <a:cubicBezTo>
                    <a:pt x="264498" y="10620"/>
                    <a:pt x="264509" y="10430"/>
                    <a:pt x="264521" y="10239"/>
                  </a:cubicBezTo>
                  <a:cubicBezTo>
                    <a:pt x="264533" y="10108"/>
                    <a:pt x="264629" y="10013"/>
                    <a:pt x="264759" y="10013"/>
                  </a:cubicBezTo>
                  <a:cubicBezTo>
                    <a:pt x="264836" y="10019"/>
                    <a:pt x="264912" y="10021"/>
                    <a:pt x="264988" y="10021"/>
                  </a:cubicBezTo>
                  <a:cubicBezTo>
                    <a:pt x="265598" y="10021"/>
                    <a:pt x="266193" y="9869"/>
                    <a:pt x="266807" y="9858"/>
                  </a:cubicBezTo>
                  <a:cubicBezTo>
                    <a:pt x="266882" y="9857"/>
                    <a:pt x="266956" y="9856"/>
                    <a:pt x="267030" y="9856"/>
                  </a:cubicBezTo>
                  <a:cubicBezTo>
                    <a:pt x="267109" y="9856"/>
                    <a:pt x="267188" y="9857"/>
                    <a:pt x="267266" y="9857"/>
                  </a:cubicBezTo>
                  <a:cubicBezTo>
                    <a:pt x="267612" y="9857"/>
                    <a:pt x="267957" y="9847"/>
                    <a:pt x="268296" y="9739"/>
                  </a:cubicBezTo>
                  <a:cubicBezTo>
                    <a:pt x="268361" y="9716"/>
                    <a:pt x="268433" y="9710"/>
                    <a:pt x="268505" y="9710"/>
                  </a:cubicBezTo>
                  <a:cubicBezTo>
                    <a:pt x="268578" y="9710"/>
                    <a:pt x="268653" y="9716"/>
                    <a:pt x="268724" y="9716"/>
                  </a:cubicBezTo>
                  <a:cubicBezTo>
                    <a:pt x="269189" y="9704"/>
                    <a:pt x="269665" y="9739"/>
                    <a:pt x="270129" y="9597"/>
                  </a:cubicBezTo>
                  <a:cubicBezTo>
                    <a:pt x="270210" y="9569"/>
                    <a:pt x="270296" y="9562"/>
                    <a:pt x="270384" y="9562"/>
                  </a:cubicBezTo>
                  <a:cubicBezTo>
                    <a:pt x="270489" y="9562"/>
                    <a:pt x="270597" y="9573"/>
                    <a:pt x="270701" y="9573"/>
                  </a:cubicBezTo>
                  <a:cubicBezTo>
                    <a:pt x="270939" y="9573"/>
                    <a:pt x="271177" y="9573"/>
                    <a:pt x="271403" y="9489"/>
                  </a:cubicBezTo>
                  <a:cubicBezTo>
                    <a:pt x="271534" y="9442"/>
                    <a:pt x="271689" y="9442"/>
                    <a:pt x="271820" y="9430"/>
                  </a:cubicBezTo>
                  <a:cubicBezTo>
                    <a:pt x="272534" y="9394"/>
                    <a:pt x="273237" y="9287"/>
                    <a:pt x="273939" y="9168"/>
                  </a:cubicBezTo>
                  <a:cubicBezTo>
                    <a:pt x="274451" y="9096"/>
                    <a:pt x="274963" y="9061"/>
                    <a:pt x="275487" y="9001"/>
                  </a:cubicBezTo>
                  <a:cubicBezTo>
                    <a:pt x="276047" y="8918"/>
                    <a:pt x="276606" y="8799"/>
                    <a:pt x="277166" y="8763"/>
                  </a:cubicBezTo>
                  <a:cubicBezTo>
                    <a:pt x="278023" y="8704"/>
                    <a:pt x="278845" y="8442"/>
                    <a:pt x="279702" y="8418"/>
                  </a:cubicBezTo>
                  <a:cubicBezTo>
                    <a:pt x="280071" y="8406"/>
                    <a:pt x="280440" y="8311"/>
                    <a:pt x="280821" y="8251"/>
                  </a:cubicBezTo>
                  <a:cubicBezTo>
                    <a:pt x="281607" y="8120"/>
                    <a:pt x="282405" y="7989"/>
                    <a:pt x="283190" y="7846"/>
                  </a:cubicBezTo>
                  <a:cubicBezTo>
                    <a:pt x="284012" y="7715"/>
                    <a:pt x="284822" y="7572"/>
                    <a:pt x="285643" y="7430"/>
                  </a:cubicBezTo>
                  <a:lnTo>
                    <a:pt x="285643" y="6429"/>
                  </a:lnTo>
                  <a:cubicBezTo>
                    <a:pt x="285476" y="6810"/>
                    <a:pt x="285191" y="6953"/>
                    <a:pt x="284762" y="7013"/>
                  </a:cubicBezTo>
                  <a:cubicBezTo>
                    <a:pt x="283690" y="7180"/>
                    <a:pt x="282607" y="7275"/>
                    <a:pt x="281547" y="7525"/>
                  </a:cubicBezTo>
                  <a:cubicBezTo>
                    <a:pt x="281119" y="7632"/>
                    <a:pt x="280666" y="7632"/>
                    <a:pt x="280226" y="7727"/>
                  </a:cubicBezTo>
                  <a:cubicBezTo>
                    <a:pt x="279368" y="7882"/>
                    <a:pt x="278487" y="7930"/>
                    <a:pt x="277630" y="8096"/>
                  </a:cubicBezTo>
                  <a:cubicBezTo>
                    <a:pt x="277154" y="8203"/>
                    <a:pt x="276654" y="8227"/>
                    <a:pt x="276154" y="8287"/>
                  </a:cubicBezTo>
                  <a:cubicBezTo>
                    <a:pt x="275642" y="8346"/>
                    <a:pt x="275118" y="8382"/>
                    <a:pt x="274606" y="8465"/>
                  </a:cubicBezTo>
                  <a:cubicBezTo>
                    <a:pt x="273951" y="8584"/>
                    <a:pt x="273296" y="8632"/>
                    <a:pt x="272653" y="8739"/>
                  </a:cubicBezTo>
                  <a:cubicBezTo>
                    <a:pt x="271975" y="8858"/>
                    <a:pt x="271272" y="8763"/>
                    <a:pt x="270605" y="8977"/>
                  </a:cubicBezTo>
                  <a:cubicBezTo>
                    <a:pt x="270528" y="9001"/>
                    <a:pt x="270448" y="9007"/>
                    <a:pt x="270366" y="9007"/>
                  </a:cubicBezTo>
                  <a:cubicBezTo>
                    <a:pt x="270284" y="9007"/>
                    <a:pt x="270201" y="9001"/>
                    <a:pt x="270117" y="9001"/>
                  </a:cubicBezTo>
                  <a:cubicBezTo>
                    <a:pt x="269832" y="9013"/>
                    <a:pt x="269546" y="8989"/>
                    <a:pt x="269272" y="9096"/>
                  </a:cubicBezTo>
                  <a:cubicBezTo>
                    <a:pt x="269218" y="9123"/>
                    <a:pt x="269165" y="9137"/>
                    <a:pt x="269111" y="9137"/>
                  </a:cubicBezTo>
                  <a:cubicBezTo>
                    <a:pt x="269093" y="9137"/>
                    <a:pt x="269076" y="9135"/>
                    <a:pt x="269058" y="9132"/>
                  </a:cubicBezTo>
                  <a:cubicBezTo>
                    <a:pt x="268938" y="9123"/>
                    <a:pt x="268818" y="9119"/>
                    <a:pt x="268699" y="9119"/>
                  </a:cubicBezTo>
                  <a:cubicBezTo>
                    <a:pt x="267915" y="9119"/>
                    <a:pt x="267142" y="9289"/>
                    <a:pt x="266355" y="9289"/>
                  </a:cubicBezTo>
                  <a:cubicBezTo>
                    <a:pt x="266311" y="9289"/>
                    <a:pt x="266268" y="9288"/>
                    <a:pt x="266224" y="9287"/>
                  </a:cubicBezTo>
                  <a:cubicBezTo>
                    <a:pt x="266172" y="9287"/>
                    <a:pt x="266119" y="9286"/>
                    <a:pt x="266067" y="9286"/>
                  </a:cubicBezTo>
                  <a:cubicBezTo>
                    <a:pt x="265858" y="9286"/>
                    <a:pt x="265650" y="9294"/>
                    <a:pt x="265450" y="9370"/>
                  </a:cubicBezTo>
                  <a:cubicBezTo>
                    <a:pt x="265391" y="9406"/>
                    <a:pt x="265307" y="9418"/>
                    <a:pt x="265248" y="9418"/>
                  </a:cubicBezTo>
                  <a:cubicBezTo>
                    <a:pt x="265130" y="9424"/>
                    <a:pt x="265031" y="9428"/>
                    <a:pt x="264947" y="9428"/>
                  </a:cubicBezTo>
                  <a:cubicBezTo>
                    <a:pt x="264522" y="9428"/>
                    <a:pt x="264498" y="9318"/>
                    <a:pt x="264498" y="8751"/>
                  </a:cubicBezTo>
                  <a:cubicBezTo>
                    <a:pt x="264498" y="7382"/>
                    <a:pt x="264498" y="6001"/>
                    <a:pt x="264498" y="4620"/>
                  </a:cubicBezTo>
                  <a:cubicBezTo>
                    <a:pt x="264498" y="4334"/>
                    <a:pt x="264498" y="4060"/>
                    <a:pt x="264402" y="3774"/>
                  </a:cubicBezTo>
                  <a:cubicBezTo>
                    <a:pt x="264355" y="3596"/>
                    <a:pt x="264355" y="3405"/>
                    <a:pt x="264355" y="3215"/>
                  </a:cubicBezTo>
                  <a:cubicBezTo>
                    <a:pt x="264355" y="2143"/>
                    <a:pt x="264355" y="1072"/>
                    <a:pt x="264355" y="0"/>
                  </a:cubicBezTo>
                  <a:lnTo>
                    <a:pt x="263497" y="0"/>
                  </a:lnTo>
                  <a:cubicBezTo>
                    <a:pt x="263497" y="453"/>
                    <a:pt x="263497" y="905"/>
                    <a:pt x="263509" y="1357"/>
                  </a:cubicBezTo>
                  <a:cubicBezTo>
                    <a:pt x="263509" y="1715"/>
                    <a:pt x="263486" y="2072"/>
                    <a:pt x="263605" y="2417"/>
                  </a:cubicBezTo>
                  <a:cubicBezTo>
                    <a:pt x="263664" y="2560"/>
                    <a:pt x="263640" y="2750"/>
                    <a:pt x="263640" y="2905"/>
                  </a:cubicBezTo>
                  <a:cubicBezTo>
                    <a:pt x="263640" y="4858"/>
                    <a:pt x="263652" y="6810"/>
                    <a:pt x="263652" y="8763"/>
                  </a:cubicBezTo>
                  <a:cubicBezTo>
                    <a:pt x="263652" y="8882"/>
                    <a:pt x="263640" y="9001"/>
                    <a:pt x="263640" y="9120"/>
                  </a:cubicBezTo>
                  <a:cubicBezTo>
                    <a:pt x="263640" y="9275"/>
                    <a:pt x="263569" y="9382"/>
                    <a:pt x="263414" y="9430"/>
                  </a:cubicBezTo>
                  <a:cubicBezTo>
                    <a:pt x="263205" y="9507"/>
                    <a:pt x="262995" y="9574"/>
                    <a:pt x="262767" y="9574"/>
                  </a:cubicBezTo>
                  <a:cubicBezTo>
                    <a:pt x="262748" y="9574"/>
                    <a:pt x="262730" y="9574"/>
                    <a:pt x="262712" y="9573"/>
                  </a:cubicBezTo>
                  <a:cubicBezTo>
                    <a:pt x="262600" y="9569"/>
                    <a:pt x="262489" y="9567"/>
                    <a:pt x="262378" y="9567"/>
                  </a:cubicBezTo>
                  <a:cubicBezTo>
                    <a:pt x="262156" y="9567"/>
                    <a:pt x="261934" y="9573"/>
                    <a:pt x="261711" y="9573"/>
                  </a:cubicBezTo>
                  <a:cubicBezTo>
                    <a:pt x="261366" y="9585"/>
                    <a:pt x="261009" y="9561"/>
                    <a:pt x="260664" y="9680"/>
                  </a:cubicBezTo>
                  <a:cubicBezTo>
                    <a:pt x="260563" y="9710"/>
                    <a:pt x="260455" y="9716"/>
                    <a:pt x="260347" y="9716"/>
                  </a:cubicBezTo>
                  <a:cubicBezTo>
                    <a:pt x="260274" y="9716"/>
                    <a:pt x="260201" y="9713"/>
                    <a:pt x="260129" y="9713"/>
                  </a:cubicBezTo>
                  <a:cubicBezTo>
                    <a:pt x="260093" y="9713"/>
                    <a:pt x="260057" y="9714"/>
                    <a:pt x="260021" y="9716"/>
                  </a:cubicBezTo>
                  <a:cubicBezTo>
                    <a:pt x="259425" y="9739"/>
                    <a:pt x="258842" y="9692"/>
                    <a:pt x="258247" y="9835"/>
                  </a:cubicBezTo>
                  <a:cubicBezTo>
                    <a:pt x="258109" y="9869"/>
                    <a:pt x="257966" y="9879"/>
                    <a:pt x="257820" y="9879"/>
                  </a:cubicBezTo>
                  <a:cubicBezTo>
                    <a:pt x="257611" y="9879"/>
                    <a:pt x="257397" y="9858"/>
                    <a:pt x="257187" y="9858"/>
                  </a:cubicBezTo>
                  <a:cubicBezTo>
                    <a:pt x="256878" y="9870"/>
                    <a:pt x="256568" y="9847"/>
                    <a:pt x="256270" y="9954"/>
                  </a:cubicBezTo>
                  <a:cubicBezTo>
                    <a:pt x="256143" y="9996"/>
                    <a:pt x="256003" y="10002"/>
                    <a:pt x="255869" y="10002"/>
                  </a:cubicBezTo>
                  <a:cubicBezTo>
                    <a:pt x="255815" y="10002"/>
                    <a:pt x="255762" y="10001"/>
                    <a:pt x="255711" y="10001"/>
                  </a:cubicBezTo>
                  <a:lnTo>
                    <a:pt x="253782" y="10001"/>
                  </a:lnTo>
                  <a:cubicBezTo>
                    <a:pt x="253282" y="10013"/>
                    <a:pt x="252794" y="10013"/>
                    <a:pt x="252294" y="10108"/>
                  </a:cubicBezTo>
                  <a:cubicBezTo>
                    <a:pt x="252103" y="10151"/>
                    <a:pt x="251903" y="10163"/>
                    <a:pt x="251701" y="10163"/>
                  </a:cubicBezTo>
                  <a:cubicBezTo>
                    <a:pt x="251449" y="10163"/>
                    <a:pt x="251193" y="10144"/>
                    <a:pt x="250948" y="10144"/>
                  </a:cubicBezTo>
                  <a:cubicBezTo>
                    <a:pt x="250615" y="10156"/>
                    <a:pt x="250281" y="10132"/>
                    <a:pt x="249960" y="10251"/>
                  </a:cubicBezTo>
                  <a:cubicBezTo>
                    <a:pt x="249861" y="10284"/>
                    <a:pt x="249754" y="10292"/>
                    <a:pt x="249646" y="10292"/>
                  </a:cubicBezTo>
                  <a:cubicBezTo>
                    <a:pt x="249560" y="10292"/>
                    <a:pt x="249473" y="10287"/>
                    <a:pt x="249389" y="10287"/>
                  </a:cubicBezTo>
                  <a:lnTo>
                    <a:pt x="247745" y="10287"/>
                  </a:lnTo>
                  <a:cubicBezTo>
                    <a:pt x="247691" y="10287"/>
                    <a:pt x="247637" y="10287"/>
                    <a:pt x="247582" y="10287"/>
                  </a:cubicBezTo>
                  <a:cubicBezTo>
                    <a:pt x="247336" y="10287"/>
                    <a:pt x="247084" y="10295"/>
                    <a:pt x="246841" y="10382"/>
                  </a:cubicBezTo>
                  <a:cubicBezTo>
                    <a:pt x="246733" y="10430"/>
                    <a:pt x="246602" y="10430"/>
                    <a:pt x="246483" y="10430"/>
                  </a:cubicBezTo>
                  <a:lnTo>
                    <a:pt x="244269" y="10430"/>
                  </a:lnTo>
                  <a:cubicBezTo>
                    <a:pt x="243864" y="10430"/>
                    <a:pt x="243816" y="10370"/>
                    <a:pt x="243793" y="9989"/>
                  </a:cubicBezTo>
                  <a:cubicBezTo>
                    <a:pt x="243793" y="9894"/>
                    <a:pt x="243793" y="9799"/>
                    <a:pt x="243793" y="9704"/>
                  </a:cubicBezTo>
                  <a:lnTo>
                    <a:pt x="243793" y="0"/>
                  </a:lnTo>
                  <a:lnTo>
                    <a:pt x="242935" y="0"/>
                  </a:lnTo>
                  <a:lnTo>
                    <a:pt x="242935" y="9704"/>
                  </a:lnTo>
                  <a:cubicBezTo>
                    <a:pt x="242935" y="10542"/>
                    <a:pt x="242976" y="10573"/>
                    <a:pt x="242281" y="10573"/>
                  </a:cubicBezTo>
                  <a:cubicBezTo>
                    <a:pt x="242226" y="10573"/>
                    <a:pt x="242166" y="10573"/>
                    <a:pt x="242102" y="10573"/>
                  </a:cubicBezTo>
                  <a:lnTo>
                    <a:pt x="239459" y="10573"/>
                  </a:lnTo>
                  <a:cubicBezTo>
                    <a:pt x="239320" y="10573"/>
                    <a:pt x="239180" y="10569"/>
                    <a:pt x="239039" y="10569"/>
                  </a:cubicBezTo>
                  <a:cubicBezTo>
                    <a:pt x="238758" y="10569"/>
                    <a:pt x="238474" y="10585"/>
                    <a:pt x="238197" y="10680"/>
                  </a:cubicBezTo>
                  <a:cubicBezTo>
                    <a:pt x="238111" y="10713"/>
                    <a:pt x="238017" y="10720"/>
                    <a:pt x="237923" y="10720"/>
                  </a:cubicBezTo>
                  <a:cubicBezTo>
                    <a:pt x="237847" y="10720"/>
                    <a:pt x="237771" y="10716"/>
                    <a:pt x="237697" y="10716"/>
                  </a:cubicBezTo>
                  <a:lnTo>
                    <a:pt x="235696" y="10716"/>
                  </a:lnTo>
                  <a:cubicBezTo>
                    <a:pt x="235640" y="10717"/>
                    <a:pt x="235584" y="10717"/>
                    <a:pt x="235528" y="10717"/>
                  </a:cubicBezTo>
                  <a:cubicBezTo>
                    <a:pt x="235390" y="10717"/>
                    <a:pt x="235252" y="10715"/>
                    <a:pt x="235115" y="10715"/>
                  </a:cubicBezTo>
                  <a:cubicBezTo>
                    <a:pt x="234791" y="10715"/>
                    <a:pt x="234470" y="10730"/>
                    <a:pt x="234149" y="10835"/>
                  </a:cubicBezTo>
                  <a:cubicBezTo>
                    <a:pt x="234081" y="10855"/>
                    <a:pt x="234010" y="10860"/>
                    <a:pt x="233937" y="10860"/>
                  </a:cubicBezTo>
                  <a:cubicBezTo>
                    <a:pt x="233868" y="10860"/>
                    <a:pt x="233798" y="10856"/>
                    <a:pt x="233729" y="10856"/>
                  </a:cubicBezTo>
                  <a:cubicBezTo>
                    <a:pt x="233702" y="10856"/>
                    <a:pt x="233675" y="10857"/>
                    <a:pt x="233648" y="10859"/>
                  </a:cubicBezTo>
                  <a:cubicBezTo>
                    <a:pt x="233508" y="10864"/>
                    <a:pt x="233367" y="10866"/>
                    <a:pt x="233227" y="10866"/>
                  </a:cubicBezTo>
                  <a:cubicBezTo>
                    <a:pt x="232921" y="10866"/>
                    <a:pt x="232616" y="10857"/>
                    <a:pt x="232311" y="10857"/>
                  </a:cubicBezTo>
                  <a:cubicBezTo>
                    <a:pt x="231835" y="10857"/>
                    <a:pt x="231361" y="10879"/>
                    <a:pt x="230886" y="10990"/>
                  </a:cubicBezTo>
                  <a:cubicBezTo>
                    <a:pt x="230790" y="11012"/>
                    <a:pt x="230690" y="11019"/>
                    <a:pt x="230589" y="11019"/>
                  </a:cubicBezTo>
                  <a:cubicBezTo>
                    <a:pt x="230427" y="11019"/>
                    <a:pt x="230262" y="11001"/>
                    <a:pt x="230100" y="11001"/>
                  </a:cubicBezTo>
                  <a:cubicBezTo>
                    <a:pt x="230033" y="11003"/>
                    <a:pt x="229966" y="11004"/>
                    <a:pt x="229899" y="11004"/>
                  </a:cubicBezTo>
                  <a:cubicBezTo>
                    <a:pt x="229828" y="11004"/>
                    <a:pt x="229756" y="11003"/>
                    <a:pt x="229685" y="11003"/>
                  </a:cubicBezTo>
                  <a:cubicBezTo>
                    <a:pt x="229372" y="11003"/>
                    <a:pt x="229061" y="11013"/>
                    <a:pt x="228755" y="11121"/>
                  </a:cubicBezTo>
                  <a:cubicBezTo>
                    <a:pt x="228672" y="11144"/>
                    <a:pt x="228576" y="11150"/>
                    <a:pt x="228478" y="11150"/>
                  </a:cubicBezTo>
                  <a:cubicBezTo>
                    <a:pt x="228380" y="11150"/>
                    <a:pt x="228279" y="11144"/>
                    <a:pt x="228183" y="11144"/>
                  </a:cubicBezTo>
                  <a:lnTo>
                    <a:pt x="224909" y="11144"/>
                  </a:lnTo>
                  <a:cubicBezTo>
                    <a:pt x="224862" y="11145"/>
                    <a:pt x="224814" y="11146"/>
                    <a:pt x="224766" y="11146"/>
                  </a:cubicBezTo>
                  <a:cubicBezTo>
                    <a:pt x="224597" y="11146"/>
                    <a:pt x="224428" y="11141"/>
                    <a:pt x="224260" y="11141"/>
                  </a:cubicBezTo>
                  <a:cubicBezTo>
                    <a:pt x="223930" y="11141"/>
                    <a:pt x="223602" y="11160"/>
                    <a:pt x="223278" y="11275"/>
                  </a:cubicBezTo>
                  <a:cubicBezTo>
                    <a:pt x="223248" y="11287"/>
                    <a:pt x="223216" y="11290"/>
                    <a:pt x="223181" y="11290"/>
                  </a:cubicBezTo>
                  <a:cubicBezTo>
                    <a:pt x="223147" y="11290"/>
                    <a:pt x="223111" y="11287"/>
                    <a:pt x="223076" y="11287"/>
                  </a:cubicBezTo>
                  <a:lnTo>
                    <a:pt x="220075" y="11287"/>
                  </a:lnTo>
                  <a:cubicBezTo>
                    <a:pt x="219730" y="11287"/>
                    <a:pt x="219659" y="11216"/>
                    <a:pt x="219659" y="10859"/>
                  </a:cubicBezTo>
                  <a:cubicBezTo>
                    <a:pt x="219647" y="10049"/>
                    <a:pt x="219659" y="9239"/>
                    <a:pt x="219647" y="8430"/>
                  </a:cubicBezTo>
                  <a:cubicBezTo>
                    <a:pt x="219647" y="8168"/>
                    <a:pt x="219647" y="7918"/>
                    <a:pt x="219575" y="7656"/>
                  </a:cubicBezTo>
                  <a:cubicBezTo>
                    <a:pt x="219516" y="7453"/>
                    <a:pt x="219516" y="7239"/>
                    <a:pt x="219516" y="7025"/>
                  </a:cubicBezTo>
                  <a:cubicBezTo>
                    <a:pt x="219504" y="6239"/>
                    <a:pt x="219516" y="5453"/>
                    <a:pt x="219504" y="4667"/>
                  </a:cubicBezTo>
                  <a:cubicBezTo>
                    <a:pt x="219504" y="4251"/>
                    <a:pt x="219540" y="3822"/>
                    <a:pt x="219397" y="3405"/>
                  </a:cubicBezTo>
                  <a:cubicBezTo>
                    <a:pt x="219337" y="3227"/>
                    <a:pt x="219373" y="3024"/>
                    <a:pt x="219373" y="2834"/>
                  </a:cubicBezTo>
                  <a:cubicBezTo>
                    <a:pt x="219361" y="2143"/>
                    <a:pt x="219361" y="1453"/>
                    <a:pt x="219361" y="762"/>
                  </a:cubicBezTo>
                  <a:cubicBezTo>
                    <a:pt x="219373" y="500"/>
                    <a:pt x="219349" y="238"/>
                    <a:pt x="219230" y="0"/>
                  </a:cubicBezTo>
                  <a:lnTo>
                    <a:pt x="218516" y="0"/>
                  </a:lnTo>
                  <a:cubicBezTo>
                    <a:pt x="218528" y="524"/>
                    <a:pt x="218480" y="1048"/>
                    <a:pt x="218635" y="1560"/>
                  </a:cubicBezTo>
                  <a:cubicBezTo>
                    <a:pt x="218694" y="1726"/>
                    <a:pt x="218658" y="1941"/>
                    <a:pt x="218658" y="2131"/>
                  </a:cubicBezTo>
                  <a:cubicBezTo>
                    <a:pt x="218658" y="2810"/>
                    <a:pt x="218658" y="3501"/>
                    <a:pt x="218658" y="4191"/>
                  </a:cubicBezTo>
                  <a:cubicBezTo>
                    <a:pt x="218658" y="4429"/>
                    <a:pt x="218670" y="4667"/>
                    <a:pt x="218730" y="4894"/>
                  </a:cubicBezTo>
                  <a:cubicBezTo>
                    <a:pt x="218789" y="5096"/>
                    <a:pt x="218789" y="5322"/>
                    <a:pt x="218789" y="5536"/>
                  </a:cubicBezTo>
                  <a:cubicBezTo>
                    <a:pt x="218801" y="6132"/>
                    <a:pt x="218801" y="6715"/>
                    <a:pt x="218801" y="7311"/>
                  </a:cubicBezTo>
                  <a:cubicBezTo>
                    <a:pt x="218801" y="7692"/>
                    <a:pt x="218766" y="8073"/>
                    <a:pt x="218909" y="8442"/>
                  </a:cubicBezTo>
                  <a:cubicBezTo>
                    <a:pt x="218944" y="8501"/>
                    <a:pt x="218932" y="8584"/>
                    <a:pt x="218932" y="8656"/>
                  </a:cubicBezTo>
                  <a:cubicBezTo>
                    <a:pt x="218944" y="9418"/>
                    <a:pt x="218944" y="10168"/>
                    <a:pt x="218932" y="10930"/>
                  </a:cubicBezTo>
                  <a:cubicBezTo>
                    <a:pt x="218932" y="11192"/>
                    <a:pt x="218849" y="11275"/>
                    <a:pt x="218587" y="11275"/>
                  </a:cubicBezTo>
                  <a:cubicBezTo>
                    <a:pt x="218420" y="11287"/>
                    <a:pt x="218254" y="11290"/>
                    <a:pt x="218087" y="11290"/>
                  </a:cubicBezTo>
                  <a:cubicBezTo>
                    <a:pt x="217920" y="11290"/>
                    <a:pt x="217754" y="11287"/>
                    <a:pt x="217587" y="11287"/>
                  </a:cubicBezTo>
                  <a:cubicBezTo>
                    <a:pt x="217518" y="11289"/>
                    <a:pt x="217449" y="11289"/>
                    <a:pt x="217379" y="11289"/>
                  </a:cubicBezTo>
                  <a:cubicBezTo>
                    <a:pt x="217306" y="11289"/>
                    <a:pt x="217232" y="11289"/>
                    <a:pt x="217158" y="11289"/>
                  </a:cubicBezTo>
                  <a:cubicBezTo>
                    <a:pt x="216832" y="11289"/>
                    <a:pt x="216504" y="11299"/>
                    <a:pt x="216182" y="11406"/>
                  </a:cubicBezTo>
                  <a:cubicBezTo>
                    <a:pt x="216105" y="11430"/>
                    <a:pt x="216021" y="11436"/>
                    <a:pt x="215936" y="11436"/>
                  </a:cubicBezTo>
                  <a:cubicBezTo>
                    <a:pt x="215852" y="11436"/>
                    <a:pt x="215765" y="11430"/>
                    <a:pt x="215682" y="11430"/>
                  </a:cubicBezTo>
                  <a:lnTo>
                    <a:pt x="213610" y="11430"/>
                  </a:lnTo>
                  <a:cubicBezTo>
                    <a:pt x="213313" y="11430"/>
                    <a:pt x="213003" y="11430"/>
                    <a:pt x="212693" y="11525"/>
                  </a:cubicBezTo>
                  <a:cubicBezTo>
                    <a:pt x="212527" y="11585"/>
                    <a:pt x="212324" y="11561"/>
                    <a:pt x="212134" y="11573"/>
                  </a:cubicBezTo>
                  <a:lnTo>
                    <a:pt x="210705" y="11573"/>
                  </a:lnTo>
                  <a:cubicBezTo>
                    <a:pt x="210419" y="11573"/>
                    <a:pt x="210146" y="11573"/>
                    <a:pt x="209860" y="11668"/>
                  </a:cubicBezTo>
                  <a:cubicBezTo>
                    <a:pt x="209693" y="11716"/>
                    <a:pt x="209491" y="11716"/>
                    <a:pt x="209300" y="11716"/>
                  </a:cubicBezTo>
                  <a:lnTo>
                    <a:pt x="208014" y="11716"/>
                  </a:lnTo>
                  <a:cubicBezTo>
                    <a:pt x="207933" y="11716"/>
                    <a:pt x="207851" y="11708"/>
                    <a:pt x="207769" y="11708"/>
                  </a:cubicBezTo>
                  <a:cubicBezTo>
                    <a:pt x="207708" y="11708"/>
                    <a:pt x="207647" y="11712"/>
                    <a:pt x="207586" y="11728"/>
                  </a:cubicBezTo>
                  <a:cubicBezTo>
                    <a:pt x="207026" y="11843"/>
                    <a:pt x="206462" y="11870"/>
                    <a:pt x="205894" y="11870"/>
                  </a:cubicBezTo>
                  <a:cubicBezTo>
                    <a:pt x="205403" y="11870"/>
                    <a:pt x="204909" y="11850"/>
                    <a:pt x="204415" y="11850"/>
                  </a:cubicBezTo>
                  <a:cubicBezTo>
                    <a:pt x="204241" y="11850"/>
                    <a:pt x="204068" y="11852"/>
                    <a:pt x="203895" y="11859"/>
                  </a:cubicBezTo>
                  <a:cubicBezTo>
                    <a:pt x="203466" y="11883"/>
                    <a:pt x="203049" y="11835"/>
                    <a:pt x="202621" y="11966"/>
                  </a:cubicBezTo>
                  <a:cubicBezTo>
                    <a:pt x="202534" y="11998"/>
                    <a:pt x="202440" y="12006"/>
                    <a:pt x="202342" y="12006"/>
                  </a:cubicBezTo>
                  <a:cubicBezTo>
                    <a:pt x="202253" y="12006"/>
                    <a:pt x="202160" y="12000"/>
                    <a:pt x="202069" y="12000"/>
                  </a:cubicBezTo>
                  <a:cubicBezTo>
                    <a:pt x="202042" y="12000"/>
                    <a:pt x="202016" y="12000"/>
                    <a:pt x="201990" y="12002"/>
                  </a:cubicBezTo>
                  <a:cubicBezTo>
                    <a:pt x="201871" y="12007"/>
                    <a:pt x="201751" y="12009"/>
                    <a:pt x="201632" y="12009"/>
                  </a:cubicBezTo>
                  <a:cubicBezTo>
                    <a:pt x="201373" y="12009"/>
                    <a:pt x="201113" y="12000"/>
                    <a:pt x="200855" y="12000"/>
                  </a:cubicBezTo>
                  <a:cubicBezTo>
                    <a:pt x="200451" y="12000"/>
                    <a:pt x="200050" y="12022"/>
                    <a:pt x="199656" y="12133"/>
                  </a:cubicBezTo>
                  <a:cubicBezTo>
                    <a:pt x="199608" y="12144"/>
                    <a:pt x="199561" y="12144"/>
                    <a:pt x="199513" y="12144"/>
                  </a:cubicBezTo>
                  <a:lnTo>
                    <a:pt x="196799" y="12144"/>
                  </a:lnTo>
                  <a:cubicBezTo>
                    <a:pt x="196453" y="12144"/>
                    <a:pt x="196382" y="12073"/>
                    <a:pt x="196382" y="11716"/>
                  </a:cubicBezTo>
                  <a:cubicBezTo>
                    <a:pt x="196370" y="10954"/>
                    <a:pt x="196382" y="10192"/>
                    <a:pt x="196370" y="9442"/>
                  </a:cubicBezTo>
                  <a:cubicBezTo>
                    <a:pt x="196370" y="9180"/>
                    <a:pt x="196370" y="8918"/>
                    <a:pt x="196299" y="8656"/>
                  </a:cubicBezTo>
                  <a:cubicBezTo>
                    <a:pt x="196239" y="8465"/>
                    <a:pt x="196239" y="8239"/>
                    <a:pt x="196239" y="8025"/>
                  </a:cubicBezTo>
                  <a:cubicBezTo>
                    <a:pt x="196227" y="7430"/>
                    <a:pt x="196239" y="6834"/>
                    <a:pt x="196227" y="6239"/>
                  </a:cubicBezTo>
                  <a:cubicBezTo>
                    <a:pt x="196227" y="5822"/>
                    <a:pt x="196263" y="5394"/>
                    <a:pt x="196120" y="4977"/>
                  </a:cubicBezTo>
                  <a:cubicBezTo>
                    <a:pt x="196072" y="4822"/>
                    <a:pt x="196096" y="4644"/>
                    <a:pt x="196096" y="4477"/>
                  </a:cubicBezTo>
                  <a:cubicBezTo>
                    <a:pt x="196084" y="3905"/>
                    <a:pt x="196096" y="3334"/>
                    <a:pt x="196084" y="2762"/>
                  </a:cubicBezTo>
                  <a:cubicBezTo>
                    <a:pt x="196084" y="2488"/>
                    <a:pt x="196096" y="2203"/>
                    <a:pt x="196001" y="1917"/>
                  </a:cubicBezTo>
                  <a:cubicBezTo>
                    <a:pt x="195941" y="1750"/>
                    <a:pt x="195953" y="1548"/>
                    <a:pt x="195953" y="1357"/>
                  </a:cubicBezTo>
                  <a:cubicBezTo>
                    <a:pt x="195953" y="905"/>
                    <a:pt x="195953" y="453"/>
                    <a:pt x="195953" y="0"/>
                  </a:cubicBezTo>
                  <a:lnTo>
                    <a:pt x="195239" y="0"/>
                  </a:lnTo>
                  <a:cubicBezTo>
                    <a:pt x="195239" y="595"/>
                    <a:pt x="195239" y="1191"/>
                    <a:pt x="195239" y="1786"/>
                  </a:cubicBezTo>
                  <a:cubicBezTo>
                    <a:pt x="195251" y="2262"/>
                    <a:pt x="195251" y="2727"/>
                    <a:pt x="195346" y="3203"/>
                  </a:cubicBezTo>
                  <a:cubicBezTo>
                    <a:pt x="195441" y="3631"/>
                    <a:pt x="195382" y="4096"/>
                    <a:pt x="195382" y="4548"/>
                  </a:cubicBezTo>
                  <a:cubicBezTo>
                    <a:pt x="195394" y="4882"/>
                    <a:pt x="195370" y="5215"/>
                    <a:pt x="195477" y="5536"/>
                  </a:cubicBezTo>
                  <a:cubicBezTo>
                    <a:pt x="195537" y="5715"/>
                    <a:pt x="195525" y="5917"/>
                    <a:pt x="195525" y="6108"/>
                  </a:cubicBezTo>
                  <a:cubicBezTo>
                    <a:pt x="195525" y="6810"/>
                    <a:pt x="195525" y="7525"/>
                    <a:pt x="195525" y="8239"/>
                  </a:cubicBezTo>
                  <a:cubicBezTo>
                    <a:pt x="195537" y="8763"/>
                    <a:pt x="195560" y="9275"/>
                    <a:pt x="195632" y="9799"/>
                  </a:cubicBezTo>
                  <a:cubicBezTo>
                    <a:pt x="195727" y="10525"/>
                    <a:pt x="195668" y="11263"/>
                    <a:pt x="195656" y="12002"/>
                  </a:cubicBezTo>
                  <a:cubicBezTo>
                    <a:pt x="195656" y="12168"/>
                    <a:pt x="195548" y="12264"/>
                    <a:pt x="195382" y="12275"/>
                  </a:cubicBezTo>
                  <a:cubicBezTo>
                    <a:pt x="195239" y="12287"/>
                    <a:pt x="195096" y="12287"/>
                    <a:pt x="194953" y="12287"/>
                  </a:cubicBezTo>
                  <a:cubicBezTo>
                    <a:pt x="194513" y="12299"/>
                    <a:pt x="194060" y="12287"/>
                    <a:pt x="193620" y="12394"/>
                  </a:cubicBezTo>
                  <a:cubicBezTo>
                    <a:pt x="193471" y="12430"/>
                    <a:pt x="193318" y="12440"/>
                    <a:pt x="193163" y="12440"/>
                  </a:cubicBezTo>
                  <a:cubicBezTo>
                    <a:pt x="192993" y="12440"/>
                    <a:pt x="192822" y="12429"/>
                    <a:pt x="192653" y="12429"/>
                  </a:cubicBezTo>
                  <a:cubicBezTo>
                    <a:pt x="192618" y="12429"/>
                    <a:pt x="192583" y="12429"/>
                    <a:pt x="192548" y="12430"/>
                  </a:cubicBezTo>
                  <a:cubicBezTo>
                    <a:pt x="192215" y="12442"/>
                    <a:pt x="191893" y="12418"/>
                    <a:pt x="191560" y="12525"/>
                  </a:cubicBezTo>
                  <a:cubicBezTo>
                    <a:pt x="191393" y="12585"/>
                    <a:pt x="191191" y="12561"/>
                    <a:pt x="191000" y="12573"/>
                  </a:cubicBezTo>
                  <a:cubicBezTo>
                    <a:pt x="190619" y="12573"/>
                    <a:pt x="190238" y="12568"/>
                    <a:pt x="189857" y="12568"/>
                  </a:cubicBezTo>
                  <a:cubicBezTo>
                    <a:pt x="189667" y="12568"/>
                    <a:pt x="189476" y="12569"/>
                    <a:pt x="189286" y="12573"/>
                  </a:cubicBezTo>
                  <a:cubicBezTo>
                    <a:pt x="189230" y="12574"/>
                    <a:pt x="189173" y="12575"/>
                    <a:pt x="189117" y="12575"/>
                  </a:cubicBezTo>
                  <a:cubicBezTo>
                    <a:pt x="188978" y="12575"/>
                    <a:pt x="188839" y="12572"/>
                    <a:pt x="188701" y="12572"/>
                  </a:cubicBezTo>
                  <a:cubicBezTo>
                    <a:pt x="188373" y="12572"/>
                    <a:pt x="188047" y="12588"/>
                    <a:pt x="187726" y="12692"/>
                  </a:cubicBezTo>
                  <a:cubicBezTo>
                    <a:pt x="187655" y="12716"/>
                    <a:pt x="187574" y="12722"/>
                    <a:pt x="187491" y="12722"/>
                  </a:cubicBezTo>
                  <a:cubicBezTo>
                    <a:pt x="187408" y="12722"/>
                    <a:pt x="187321" y="12716"/>
                    <a:pt x="187238" y="12716"/>
                  </a:cubicBezTo>
                  <a:lnTo>
                    <a:pt x="185309" y="12716"/>
                  </a:lnTo>
                  <a:cubicBezTo>
                    <a:pt x="185190" y="12716"/>
                    <a:pt x="185072" y="12714"/>
                    <a:pt x="184954" y="12714"/>
                  </a:cubicBezTo>
                  <a:cubicBezTo>
                    <a:pt x="184600" y="12714"/>
                    <a:pt x="184249" y="12728"/>
                    <a:pt x="183892" y="12835"/>
                  </a:cubicBezTo>
                  <a:cubicBezTo>
                    <a:pt x="183815" y="12859"/>
                    <a:pt x="183732" y="12866"/>
                    <a:pt x="183646" y="12866"/>
                  </a:cubicBezTo>
                  <a:cubicBezTo>
                    <a:pt x="183545" y="12866"/>
                    <a:pt x="183442" y="12857"/>
                    <a:pt x="183339" y="12857"/>
                  </a:cubicBezTo>
                  <a:cubicBezTo>
                    <a:pt x="183313" y="12857"/>
                    <a:pt x="183287" y="12857"/>
                    <a:pt x="183261" y="12859"/>
                  </a:cubicBezTo>
                  <a:cubicBezTo>
                    <a:pt x="183209" y="12859"/>
                    <a:pt x="183156" y="12858"/>
                    <a:pt x="183104" y="12858"/>
                  </a:cubicBezTo>
                  <a:cubicBezTo>
                    <a:pt x="182895" y="12858"/>
                    <a:pt x="182687" y="12866"/>
                    <a:pt x="182487" y="12942"/>
                  </a:cubicBezTo>
                  <a:cubicBezTo>
                    <a:pt x="182352" y="12994"/>
                    <a:pt x="182211" y="13003"/>
                    <a:pt x="182067" y="13003"/>
                  </a:cubicBezTo>
                  <a:cubicBezTo>
                    <a:pt x="181979" y="13003"/>
                    <a:pt x="181890" y="13000"/>
                    <a:pt x="181802" y="13000"/>
                  </a:cubicBezTo>
                  <a:cubicBezTo>
                    <a:pt x="181769" y="13000"/>
                    <a:pt x="181735" y="13000"/>
                    <a:pt x="181701" y="13002"/>
                  </a:cubicBezTo>
                  <a:cubicBezTo>
                    <a:pt x="181624" y="13005"/>
                    <a:pt x="181546" y="13006"/>
                    <a:pt x="181468" y="13006"/>
                  </a:cubicBezTo>
                  <a:cubicBezTo>
                    <a:pt x="181265" y="13006"/>
                    <a:pt x="181061" y="12998"/>
                    <a:pt x="180857" y="12998"/>
                  </a:cubicBezTo>
                  <a:cubicBezTo>
                    <a:pt x="180527" y="12998"/>
                    <a:pt x="180196" y="13018"/>
                    <a:pt x="179868" y="13121"/>
                  </a:cubicBezTo>
                  <a:cubicBezTo>
                    <a:pt x="179787" y="13148"/>
                    <a:pt x="179701" y="13155"/>
                    <a:pt x="179613" y="13155"/>
                  </a:cubicBezTo>
                  <a:cubicBezTo>
                    <a:pt x="179508" y="13155"/>
                    <a:pt x="179400" y="13145"/>
                    <a:pt x="179296" y="13145"/>
                  </a:cubicBezTo>
                  <a:lnTo>
                    <a:pt x="175308" y="13145"/>
                  </a:lnTo>
                  <a:cubicBezTo>
                    <a:pt x="175022" y="13145"/>
                    <a:pt x="174748" y="13180"/>
                    <a:pt x="174462" y="13228"/>
                  </a:cubicBezTo>
                  <a:cubicBezTo>
                    <a:pt x="174139" y="13283"/>
                    <a:pt x="173813" y="13300"/>
                    <a:pt x="173485" y="13300"/>
                  </a:cubicBezTo>
                  <a:cubicBezTo>
                    <a:pt x="173102" y="13300"/>
                    <a:pt x="172717" y="13276"/>
                    <a:pt x="172331" y="13264"/>
                  </a:cubicBezTo>
                  <a:cubicBezTo>
                    <a:pt x="172188" y="13252"/>
                    <a:pt x="172117" y="13145"/>
                    <a:pt x="172117" y="13014"/>
                  </a:cubicBezTo>
                  <a:cubicBezTo>
                    <a:pt x="172117" y="12430"/>
                    <a:pt x="171879" y="11859"/>
                    <a:pt x="171962" y="11251"/>
                  </a:cubicBezTo>
                  <a:cubicBezTo>
                    <a:pt x="171962" y="11204"/>
                    <a:pt x="171962" y="11156"/>
                    <a:pt x="171950" y="11109"/>
                  </a:cubicBezTo>
                  <a:cubicBezTo>
                    <a:pt x="171760" y="10442"/>
                    <a:pt x="171915" y="9727"/>
                    <a:pt x="171795" y="9061"/>
                  </a:cubicBezTo>
                  <a:cubicBezTo>
                    <a:pt x="171629" y="8144"/>
                    <a:pt x="171712" y="7215"/>
                    <a:pt x="171676" y="6298"/>
                  </a:cubicBezTo>
                  <a:cubicBezTo>
                    <a:pt x="171665" y="5965"/>
                    <a:pt x="171676" y="5644"/>
                    <a:pt x="171569" y="5310"/>
                  </a:cubicBezTo>
                  <a:cubicBezTo>
                    <a:pt x="171510" y="5096"/>
                    <a:pt x="171534" y="4846"/>
                    <a:pt x="171534" y="4608"/>
                  </a:cubicBezTo>
                  <a:cubicBezTo>
                    <a:pt x="171510" y="4036"/>
                    <a:pt x="171569" y="3465"/>
                    <a:pt x="171414" y="2905"/>
                  </a:cubicBezTo>
                  <a:cubicBezTo>
                    <a:pt x="171343" y="2691"/>
                    <a:pt x="171391" y="2429"/>
                    <a:pt x="171391" y="2191"/>
                  </a:cubicBezTo>
                  <a:cubicBezTo>
                    <a:pt x="171379" y="1465"/>
                    <a:pt x="171426" y="726"/>
                    <a:pt x="171248" y="0"/>
                  </a:cubicBezTo>
                  <a:lnTo>
                    <a:pt x="170533" y="0"/>
                  </a:lnTo>
                  <a:cubicBezTo>
                    <a:pt x="170533" y="357"/>
                    <a:pt x="170533" y="714"/>
                    <a:pt x="170533" y="1072"/>
                  </a:cubicBezTo>
                  <a:cubicBezTo>
                    <a:pt x="170533" y="1215"/>
                    <a:pt x="170510" y="1369"/>
                    <a:pt x="170557" y="1500"/>
                  </a:cubicBezTo>
                  <a:cubicBezTo>
                    <a:pt x="170724" y="1988"/>
                    <a:pt x="170664" y="2488"/>
                    <a:pt x="170676" y="2989"/>
                  </a:cubicBezTo>
                  <a:cubicBezTo>
                    <a:pt x="170688" y="3441"/>
                    <a:pt x="170641" y="3882"/>
                    <a:pt x="170783" y="4334"/>
                  </a:cubicBezTo>
                  <a:cubicBezTo>
                    <a:pt x="170843" y="4501"/>
                    <a:pt x="170807" y="4703"/>
                    <a:pt x="170819" y="4894"/>
                  </a:cubicBezTo>
                  <a:cubicBezTo>
                    <a:pt x="170843" y="5656"/>
                    <a:pt x="170772" y="6406"/>
                    <a:pt x="170938" y="7168"/>
                  </a:cubicBezTo>
                  <a:cubicBezTo>
                    <a:pt x="171033" y="7572"/>
                    <a:pt x="170962" y="8025"/>
                    <a:pt x="170962" y="8454"/>
                  </a:cubicBezTo>
                  <a:cubicBezTo>
                    <a:pt x="170962" y="8835"/>
                    <a:pt x="170938" y="9204"/>
                    <a:pt x="171069" y="9585"/>
                  </a:cubicBezTo>
                  <a:cubicBezTo>
                    <a:pt x="171117" y="9704"/>
                    <a:pt x="171093" y="9858"/>
                    <a:pt x="171105" y="10001"/>
                  </a:cubicBezTo>
                  <a:cubicBezTo>
                    <a:pt x="171117" y="10573"/>
                    <a:pt x="171105" y="11132"/>
                    <a:pt x="171224" y="11704"/>
                  </a:cubicBezTo>
                  <a:cubicBezTo>
                    <a:pt x="171319" y="12156"/>
                    <a:pt x="171224" y="12645"/>
                    <a:pt x="171367" y="13109"/>
                  </a:cubicBezTo>
                  <a:cubicBezTo>
                    <a:pt x="171413" y="13258"/>
                    <a:pt x="171304" y="13407"/>
                    <a:pt x="171157" y="13407"/>
                  </a:cubicBezTo>
                  <a:cubicBezTo>
                    <a:pt x="171152" y="13407"/>
                    <a:pt x="171146" y="13407"/>
                    <a:pt x="171141" y="13407"/>
                  </a:cubicBezTo>
                  <a:cubicBezTo>
                    <a:pt x="171120" y="13406"/>
                    <a:pt x="171100" y="13406"/>
                    <a:pt x="171080" y="13406"/>
                  </a:cubicBezTo>
                  <a:cubicBezTo>
                    <a:pt x="170435" y="13406"/>
                    <a:pt x="169811" y="13585"/>
                    <a:pt x="169164" y="13585"/>
                  </a:cubicBezTo>
                  <a:cubicBezTo>
                    <a:pt x="167045" y="13573"/>
                    <a:pt x="164926" y="13570"/>
                    <a:pt x="162806" y="13570"/>
                  </a:cubicBezTo>
                  <a:cubicBezTo>
                    <a:pt x="160687" y="13570"/>
                    <a:pt x="158568" y="13573"/>
                    <a:pt x="156448" y="13573"/>
                  </a:cubicBezTo>
                  <a:cubicBezTo>
                    <a:pt x="156391" y="13573"/>
                    <a:pt x="156333" y="13574"/>
                    <a:pt x="156275" y="13574"/>
                  </a:cubicBezTo>
                  <a:cubicBezTo>
                    <a:pt x="155984" y="13574"/>
                    <a:pt x="155686" y="13565"/>
                    <a:pt x="155389" y="13466"/>
                  </a:cubicBezTo>
                  <a:cubicBezTo>
                    <a:pt x="155270" y="13433"/>
                    <a:pt x="155140" y="13426"/>
                    <a:pt x="155007" y="13426"/>
                  </a:cubicBezTo>
                  <a:cubicBezTo>
                    <a:pt x="154900" y="13426"/>
                    <a:pt x="154792" y="13430"/>
                    <a:pt x="154686" y="13430"/>
                  </a:cubicBezTo>
                  <a:lnTo>
                    <a:pt x="146900" y="13430"/>
                  </a:lnTo>
                  <a:cubicBezTo>
                    <a:pt x="146855" y="13430"/>
                    <a:pt x="146812" y="13430"/>
                    <a:pt x="146772" y="13430"/>
                  </a:cubicBezTo>
                  <a:cubicBezTo>
                    <a:pt x="146102" y="13430"/>
                    <a:pt x="146102" y="13409"/>
                    <a:pt x="146102" y="12656"/>
                  </a:cubicBezTo>
                  <a:cubicBezTo>
                    <a:pt x="146102" y="12418"/>
                    <a:pt x="146114" y="12180"/>
                    <a:pt x="146018" y="11954"/>
                  </a:cubicBezTo>
                  <a:cubicBezTo>
                    <a:pt x="145923" y="11704"/>
                    <a:pt x="145971" y="11442"/>
                    <a:pt x="145971" y="11180"/>
                  </a:cubicBezTo>
                  <a:cubicBezTo>
                    <a:pt x="145947" y="10609"/>
                    <a:pt x="145995" y="10037"/>
                    <a:pt x="145852" y="9477"/>
                  </a:cubicBezTo>
                  <a:cubicBezTo>
                    <a:pt x="145768" y="9192"/>
                    <a:pt x="145828" y="8858"/>
                    <a:pt x="145816" y="8549"/>
                  </a:cubicBezTo>
                  <a:cubicBezTo>
                    <a:pt x="145816" y="8180"/>
                    <a:pt x="145840" y="7799"/>
                    <a:pt x="145709" y="7418"/>
                  </a:cubicBezTo>
                  <a:cubicBezTo>
                    <a:pt x="145649" y="7251"/>
                    <a:pt x="145685" y="7049"/>
                    <a:pt x="145685" y="6858"/>
                  </a:cubicBezTo>
                  <a:cubicBezTo>
                    <a:pt x="145673" y="6596"/>
                    <a:pt x="145685" y="6334"/>
                    <a:pt x="145590" y="6084"/>
                  </a:cubicBezTo>
                  <a:cubicBezTo>
                    <a:pt x="145554" y="6001"/>
                    <a:pt x="145542" y="5894"/>
                    <a:pt x="145542" y="5798"/>
                  </a:cubicBezTo>
                  <a:cubicBezTo>
                    <a:pt x="145530" y="5286"/>
                    <a:pt x="145578" y="4751"/>
                    <a:pt x="145399" y="4251"/>
                  </a:cubicBezTo>
                  <a:cubicBezTo>
                    <a:pt x="145447" y="3108"/>
                    <a:pt x="145161" y="1977"/>
                    <a:pt x="145245" y="834"/>
                  </a:cubicBezTo>
                  <a:cubicBezTo>
                    <a:pt x="145268" y="548"/>
                    <a:pt x="145256" y="262"/>
                    <a:pt x="145114" y="12"/>
                  </a:cubicBezTo>
                  <a:lnTo>
                    <a:pt x="144399" y="12"/>
                  </a:lnTo>
                  <a:cubicBezTo>
                    <a:pt x="144518" y="369"/>
                    <a:pt x="144554" y="750"/>
                    <a:pt x="144542" y="1131"/>
                  </a:cubicBezTo>
                  <a:cubicBezTo>
                    <a:pt x="144530" y="1512"/>
                    <a:pt x="144542" y="1893"/>
                    <a:pt x="144542" y="2274"/>
                  </a:cubicBezTo>
                  <a:cubicBezTo>
                    <a:pt x="144542" y="2608"/>
                    <a:pt x="144506" y="2941"/>
                    <a:pt x="144649" y="3250"/>
                  </a:cubicBezTo>
                  <a:cubicBezTo>
                    <a:pt x="144661" y="3298"/>
                    <a:pt x="144673" y="3346"/>
                    <a:pt x="144673" y="3393"/>
                  </a:cubicBezTo>
                  <a:cubicBezTo>
                    <a:pt x="144614" y="4155"/>
                    <a:pt x="144780" y="4905"/>
                    <a:pt x="144840" y="5656"/>
                  </a:cubicBezTo>
                  <a:cubicBezTo>
                    <a:pt x="144887" y="6418"/>
                    <a:pt x="144935" y="7168"/>
                    <a:pt x="145006" y="7930"/>
                  </a:cubicBezTo>
                  <a:cubicBezTo>
                    <a:pt x="145054" y="8418"/>
                    <a:pt x="145102" y="8918"/>
                    <a:pt x="145114" y="9406"/>
                  </a:cubicBezTo>
                  <a:cubicBezTo>
                    <a:pt x="145125" y="9739"/>
                    <a:pt x="145102" y="10073"/>
                    <a:pt x="145209" y="10394"/>
                  </a:cubicBezTo>
                  <a:cubicBezTo>
                    <a:pt x="145268" y="10597"/>
                    <a:pt x="145245" y="10823"/>
                    <a:pt x="145256" y="11037"/>
                  </a:cubicBezTo>
                  <a:cubicBezTo>
                    <a:pt x="145280" y="11621"/>
                    <a:pt x="145173" y="12228"/>
                    <a:pt x="145387" y="12799"/>
                  </a:cubicBezTo>
                  <a:cubicBezTo>
                    <a:pt x="145399" y="12847"/>
                    <a:pt x="145387" y="12895"/>
                    <a:pt x="145387" y="12942"/>
                  </a:cubicBezTo>
                  <a:cubicBezTo>
                    <a:pt x="145387" y="13145"/>
                    <a:pt x="145292" y="13264"/>
                    <a:pt x="145102" y="13287"/>
                  </a:cubicBezTo>
                  <a:lnTo>
                    <a:pt x="143387" y="13287"/>
                  </a:lnTo>
                  <a:cubicBezTo>
                    <a:pt x="143340" y="13287"/>
                    <a:pt x="143292" y="13290"/>
                    <a:pt x="143246" y="13290"/>
                  </a:cubicBezTo>
                  <a:cubicBezTo>
                    <a:pt x="143200" y="13290"/>
                    <a:pt x="143155" y="13287"/>
                    <a:pt x="143113" y="13276"/>
                  </a:cubicBezTo>
                  <a:cubicBezTo>
                    <a:pt x="142735" y="13163"/>
                    <a:pt x="142353" y="13142"/>
                    <a:pt x="141969" y="13142"/>
                  </a:cubicBezTo>
                  <a:cubicBezTo>
                    <a:pt x="141753" y="13142"/>
                    <a:pt x="141537" y="13149"/>
                    <a:pt x="141321" y="13149"/>
                  </a:cubicBezTo>
                  <a:cubicBezTo>
                    <a:pt x="141232" y="13149"/>
                    <a:pt x="141143" y="13148"/>
                    <a:pt x="141054" y="13145"/>
                  </a:cubicBezTo>
                  <a:cubicBezTo>
                    <a:pt x="140992" y="13143"/>
                    <a:pt x="140931" y="13142"/>
                    <a:pt x="140870" y="13142"/>
                  </a:cubicBezTo>
                  <a:cubicBezTo>
                    <a:pt x="140788" y="13142"/>
                    <a:pt x="140707" y="13143"/>
                    <a:pt x="140625" y="13143"/>
                  </a:cubicBezTo>
                  <a:cubicBezTo>
                    <a:pt x="140340" y="13143"/>
                    <a:pt x="140057" y="13133"/>
                    <a:pt x="139780" y="13037"/>
                  </a:cubicBezTo>
                  <a:cubicBezTo>
                    <a:pt x="139700" y="13004"/>
                    <a:pt x="139610" y="12997"/>
                    <a:pt x="139517" y="12997"/>
                  </a:cubicBezTo>
                  <a:cubicBezTo>
                    <a:pt x="139442" y="12997"/>
                    <a:pt x="139365" y="13002"/>
                    <a:pt x="139291" y="13002"/>
                  </a:cubicBezTo>
                  <a:lnTo>
                    <a:pt x="137291" y="13002"/>
                  </a:lnTo>
                  <a:cubicBezTo>
                    <a:pt x="137183" y="13002"/>
                    <a:pt x="137075" y="13003"/>
                    <a:pt x="136968" y="13003"/>
                  </a:cubicBezTo>
                  <a:cubicBezTo>
                    <a:pt x="136671" y="13003"/>
                    <a:pt x="136377" y="12991"/>
                    <a:pt x="136089" y="12895"/>
                  </a:cubicBezTo>
                  <a:cubicBezTo>
                    <a:pt x="135989" y="12861"/>
                    <a:pt x="135883" y="12854"/>
                    <a:pt x="135775" y="12854"/>
                  </a:cubicBezTo>
                  <a:cubicBezTo>
                    <a:pt x="135689" y="12854"/>
                    <a:pt x="135602" y="12859"/>
                    <a:pt x="135517" y="12859"/>
                  </a:cubicBezTo>
                  <a:cubicBezTo>
                    <a:pt x="135009" y="12859"/>
                    <a:pt x="134501" y="12864"/>
                    <a:pt x="133997" y="12864"/>
                  </a:cubicBezTo>
                  <a:cubicBezTo>
                    <a:pt x="133744" y="12864"/>
                    <a:pt x="133493" y="12863"/>
                    <a:pt x="133243" y="12859"/>
                  </a:cubicBezTo>
                  <a:cubicBezTo>
                    <a:pt x="133169" y="12857"/>
                    <a:pt x="133094" y="12857"/>
                    <a:pt x="133020" y="12857"/>
                  </a:cubicBezTo>
                  <a:cubicBezTo>
                    <a:pt x="132942" y="12857"/>
                    <a:pt x="132863" y="12857"/>
                    <a:pt x="132784" y="12857"/>
                  </a:cubicBezTo>
                  <a:cubicBezTo>
                    <a:pt x="132438" y="12857"/>
                    <a:pt x="132094" y="12847"/>
                    <a:pt x="131755" y="12740"/>
                  </a:cubicBezTo>
                  <a:cubicBezTo>
                    <a:pt x="131677" y="12716"/>
                    <a:pt x="131594" y="12710"/>
                    <a:pt x="131509" y="12710"/>
                  </a:cubicBezTo>
                  <a:cubicBezTo>
                    <a:pt x="131424" y="12710"/>
                    <a:pt x="131338" y="12716"/>
                    <a:pt x="131255" y="12716"/>
                  </a:cubicBezTo>
                  <a:lnTo>
                    <a:pt x="129397" y="12716"/>
                  </a:lnTo>
                  <a:cubicBezTo>
                    <a:pt x="129345" y="12716"/>
                    <a:pt x="129293" y="12716"/>
                    <a:pt x="129240" y="12716"/>
                  </a:cubicBezTo>
                  <a:cubicBezTo>
                    <a:pt x="129031" y="12716"/>
                    <a:pt x="128823" y="12709"/>
                    <a:pt x="128623" y="12633"/>
                  </a:cubicBezTo>
                  <a:cubicBezTo>
                    <a:pt x="128494" y="12578"/>
                    <a:pt x="128361" y="12567"/>
                    <a:pt x="128226" y="12567"/>
                  </a:cubicBezTo>
                  <a:cubicBezTo>
                    <a:pt x="128125" y="12567"/>
                    <a:pt x="128023" y="12573"/>
                    <a:pt x="127921" y="12573"/>
                  </a:cubicBezTo>
                  <a:cubicBezTo>
                    <a:pt x="127064" y="12573"/>
                    <a:pt x="126206" y="12565"/>
                    <a:pt x="125349" y="12565"/>
                  </a:cubicBezTo>
                  <a:cubicBezTo>
                    <a:pt x="124706" y="12565"/>
                    <a:pt x="124063" y="12570"/>
                    <a:pt x="123420" y="12585"/>
                  </a:cubicBezTo>
                  <a:cubicBezTo>
                    <a:pt x="123402" y="12585"/>
                    <a:pt x="123384" y="12585"/>
                    <a:pt x="123365" y="12585"/>
                  </a:cubicBezTo>
                  <a:cubicBezTo>
                    <a:pt x="122778" y="12585"/>
                    <a:pt x="122209" y="12416"/>
                    <a:pt x="121623" y="12416"/>
                  </a:cubicBezTo>
                  <a:cubicBezTo>
                    <a:pt x="121587" y="12416"/>
                    <a:pt x="121551" y="12417"/>
                    <a:pt x="121515" y="12418"/>
                  </a:cubicBezTo>
                  <a:cubicBezTo>
                    <a:pt x="121384" y="12418"/>
                    <a:pt x="121289" y="12323"/>
                    <a:pt x="121277" y="12192"/>
                  </a:cubicBezTo>
                  <a:cubicBezTo>
                    <a:pt x="121265" y="11978"/>
                    <a:pt x="121265" y="11763"/>
                    <a:pt x="121265" y="11549"/>
                  </a:cubicBezTo>
                  <a:cubicBezTo>
                    <a:pt x="121253" y="8739"/>
                    <a:pt x="121253" y="5929"/>
                    <a:pt x="121253" y="3131"/>
                  </a:cubicBezTo>
                  <a:cubicBezTo>
                    <a:pt x="121253" y="2750"/>
                    <a:pt x="121277" y="2369"/>
                    <a:pt x="121146" y="2000"/>
                  </a:cubicBezTo>
                  <a:cubicBezTo>
                    <a:pt x="121099" y="1846"/>
                    <a:pt x="121122" y="1667"/>
                    <a:pt x="121122" y="1500"/>
                  </a:cubicBezTo>
                  <a:cubicBezTo>
                    <a:pt x="121122" y="1000"/>
                    <a:pt x="121122" y="500"/>
                    <a:pt x="121122" y="0"/>
                  </a:cubicBezTo>
                  <a:lnTo>
                    <a:pt x="120408" y="0"/>
                  </a:lnTo>
                  <a:cubicBezTo>
                    <a:pt x="120408" y="595"/>
                    <a:pt x="120408" y="1191"/>
                    <a:pt x="120408" y="1786"/>
                  </a:cubicBezTo>
                  <a:cubicBezTo>
                    <a:pt x="120408" y="2262"/>
                    <a:pt x="120372" y="2739"/>
                    <a:pt x="120527" y="3203"/>
                  </a:cubicBezTo>
                  <a:cubicBezTo>
                    <a:pt x="120575" y="3370"/>
                    <a:pt x="120551" y="3572"/>
                    <a:pt x="120551" y="3762"/>
                  </a:cubicBezTo>
                  <a:cubicBezTo>
                    <a:pt x="120551" y="6406"/>
                    <a:pt x="120551" y="9037"/>
                    <a:pt x="120551" y="11680"/>
                  </a:cubicBezTo>
                  <a:cubicBezTo>
                    <a:pt x="120551" y="11823"/>
                    <a:pt x="120551" y="11966"/>
                    <a:pt x="120539" y="12109"/>
                  </a:cubicBezTo>
                  <a:cubicBezTo>
                    <a:pt x="120527" y="12323"/>
                    <a:pt x="120444" y="12418"/>
                    <a:pt x="120230" y="12418"/>
                  </a:cubicBezTo>
                  <a:cubicBezTo>
                    <a:pt x="120196" y="12418"/>
                    <a:pt x="120163" y="12417"/>
                    <a:pt x="120129" y="12417"/>
                  </a:cubicBezTo>
                  <a:cubicBezTo>
                    <a:pt x="119884" y="12417"/>
                    <a:pt x="119637" y="12435"/>
                    <a:pt x="119388" y="12435"/>
                  </a:cubicBezTo>
                  <a:cubicBezTo>
                    <a:pt x="119126" y="12435"/>
                    <a:pt x="118862" y="12415"/>
                    <a:pt x="118598" y="12335"/>
                  </a:cubicBezTo>
                  <a:cubicBezTo>
                    <a:pt x="118420" y="12287"/>
                    <a:pt x="118229" y="12299"/>
                    <a:pt x="118039" y="12287"/>
                  </a:cubicBezTo>
                  <a:lnTo>
                    <a:pt x="116539" y="12287"/>
                  </a:lnTo>
                  <a:cubicBezTo>
                    <a:pt x="116491" y="12287"/>
                    <a:pt x="116443" y="12288"/>
                    <a:pt x="116396" y="12288"/>
                  </a:cubicBezTo>
                  <a:cubicBezTo>
                    <a:pt x="116182" y="12288"/>
                    <a:pt x="115969" y="12280"/>
                    <a:pt x="115765" y="12192"/>
                  </a:cubicBezTo>
                  <a:cubicBezTo>
                    <a:pt x="115697" y="12173"/>
                    <a:pt x="115621" y="12153"/>
                    <a:pt x="115543" y="12153"/>
                  </a:cubicBezTo>
                  <a:cubicBezTo>
                    <a:pt x="115526" y="12153"/>
                    <a:pt x="115508" y="12154"/>
                    <a:pt x="115491" y="12156"/>
                  </a:cubicBezTo>
                  <a:cubicBezTo>
                    <a:pt x="115384" y="12162"/>
                    <a:pt x="115277" y="12165"/>
                    <a:pt x="115171" y="12165"/>
                  </a:cubicBezTo>
                  <a:cubicBezTo>
                    <a:pt x="114288" y="12165"/>
                    <a:pt x="113416" y="11990"/>
                    <a:pt x="112534" y="11990"/>
                  </a:cubicBezTo>
                  <a:cubicBezTo>
                    <a:pt x="112408" y="11990"/>
                    <a:pt x="112283" y="11994"/>
                    <a:pt x="112157" y="12002"/>
                  </a:cubicBezTo>
                  <a:cubicBezTo>
                    <a:pt x="112100" y="12004"/>
                    <a:pt x="112043" y="12005"/>
                    <a:pt x="111986" y="12005"/>
                  </a:cubicBezTo>
                  <a:cubicBezTo>
                    <a:pt x="111757" y="12005"/>
                    <a:pt x="111531" y="11983"/>
                    <a:pt x="111312" y="11906"/>
                  </a:cubicBezTo>
                  <a:cubicBezTo>
                    <a:pt x="111157" y="11859"/>
                    <a:pt x="110978" y="11859"/>
                    <a:pt x="110812" y="11859"/>
                  </a:cubicBezTo>
                  <a:lnTo>
                    <a:pt x="109466" y="11859"/>
                  </a:lnTo>
                  <a:cubicBezTo>
                    <a:pt x="109385" y="11859"/>
                    <a:pt x="109299" y="11866"/>
                    <a:pt x="109216" y="11866"/>
                  </a:cubicBezTo>
                  <a:cubicBezTo>
                    <a:pt x="109154" y="11866"/>
                    <a:pt x="109094" y="11862"/>
                    <a:pt x="109038" y="11847"/>
                  </a:cubicBezTo>
                  <a:cubicBezTo>
                    <a:pt x="108558" y="11731"/>
                    <a:pt x="108075" y="11705"/>
                    <a:pt x="107590" y="11705"/>
                  </a:cubicBezTo>
                  <a:cubicBezTo>
                    <a:pt x="107201" y="11705"/>
                    <a:pt x="106812" y="11722"/>
                    <a:pt x="106422" y="11722"/>
                  </a:cubicBezTo>
                  <a:cubicBezTo>
                    <a:pt x="106297" y="11722"/>
                    <a:pt x="106173" y="11720"/>
                    <a:pt x="106049" y="11716"/>
                  </a:cubicBezTo>
                  <a:cubicBezTo>
                    <a:pt x="105886" y="11712"/>
                    <a:pt x="105722" y="11711"/>
                    <a:pt x="105557" y="11711"/>
                  </a:cubicBezTo>
                  <a:cubicBezTo>
                    <a:pt x="105228" y="11711"/>
                    <a:pt x="104894" y="11716"/>
                    <a:pt x="104561" y="11716"/>
                  </a:cubicBezTo>
                  <a:cubicBezTo>
                    <a:pt x="104228" y="11704"/>
                    <a:pt x="103894" y="11716"/>
                    <a:pt x="103573" y="11609"/>
                  </a:cubicBezTo>
                  <a:cubicBezTo>
                    <a:pt x="103460" y="11576"/>
                    <a:pt x="103340" y="11568"/>
                    <a:pt x="103219" y="11568"/>
                  </a:cubicBezTo>
                  <a:cubicBezTo>
                    <a:pt x="103123" y="11568"/>
                    <a:pt x="103025" y="11573"/>
                    <a:pt x="102930" y="11573"/>
                  </a:cubicBezTo>
                  <a:lnTo>
                    <a:pt x="99084" y="11573"/>
                  </a:lnTo>
                  <a:cubicBezTo>
                    <a:pt x="98894" y="11573"/>
                    <a:pt x="98703" y="11561"/>
                    <a:pt x="98513" y="11549"/>
                  </a:cubicBezTo>
                  <a:cubicBezTo>
                    <a:pt x="98382" y="11537"/>
                    <a:pt x="98298" y="11454"/>
                    <a:pt x="98286" y="11323"/>
                  </a:cubicBezTo>
                  <a:cubicBezTo>
                    <a:pt x="98262" y="11180"/>
                    <a:pt x="98262" y="11037"/>
                    <a:pt x="98262" y="10894"/>
                  </a:cubicBezTo>
                  <a:cubicBezTo>
                    <a:pt x="98262" y="10347"/>
                    <a:pt x="98262" y="9799"/>
                    <a:pt x="98262" y="9251"/>
                  </a:cubicBezTo>
                  <a:cubicBezTo>
                    <a:pt x="98262" y="8870"/>
                    <a:pt x="98286" y="8501"/>
                    <a:pt x="98155" y="8120"/>
                  </a:cubicBezTo>
                  <a:cubicBezTo>
                    <a:pt x="98096" y="7953"/>
                    <a:pt x="98120" y="7751"/>
                    <a:pt x="98120" y="7561"/>
                  </a:cubicBezTo>
                  <a:lnTo>
                    <a:pt x="98120" y="0"/>
                  </a:lnTo>
                  <a:lnTo>
                    <a:pt x="97405" y="0"/>
                  </a:lnTo>
                  <a:cubicBezTo>
                    <a:pt x="97417" y="2953"/>
                    <a:pt x="97417" y="5894"/>
                    <a:pt x="97417" y="8846"/>
                  </a:cubicBezTo>
                  <a:cubicBezTo>
                    <a:pt x="97417" y="9180"/>
                    <a:pt x="97453" y="9501"/>
                    <a:pt x="97512" y="9835"/>
                  </a:cubicBezTo>
                  <a:cubicBezTo>
                    <a:pt x="97584" y="10323"/>
                    <a:pt x="97536" y="10823"/>
                    <a:pt x="97536" y="11323"/>
                  </a:cubicBezTo>
                  <a:cubicBezTo>
                    <a:pt x="97536" y="11454"/>
                    <a:pt x="97429" y="11537"/>
                    <a:pt x="97298" y="11549"/>
                  </a:cubicBezTo>
                  <a:cubicBezTo>
                    <a:pt x="97131" y="11573"/>
                    <a:pt x="96965" y="11573"/>
                    <a:pt x="96798" y="11573"/>
                  </a:cubicBezTo>
                  <a:lnTo>
                    <a:pt x="92166" y="11573"/>
                  </a:lnTo>
                  <a:cubicBezTo>
                    <a:pt x="91881" y="11573"/>
                    <a:pt x="91607" y="11573"/>
                    <a:pt x="91321" y="11478"/>
                  </a:cubicBezTo>
                  <a:cubicBezTo>
                    <a:pt x="91194" y="11435"/>
                    <a:pt x="91054" y="11429"/>
                    <a:pt x="90919" y="11429"/>
                  </a:cubicBezTo>
                  <a:cubicBezTo>
                    <a:pt x="90866" y="11429"/>
                    <a:pt x="90813" y="11430"/>
                    <a:pt x="90762" y="11430"/>
                  </a:cubicBezTo>
                  <a:lnTo>
                    <a:pt x="89476" y="11430"/>
                  </a:lnTo>
                  <a:cubicBezTo>
                    <a:pt x="89394" y="11430"/>
                    <a:pt x="89308" y="11438"/>
                    <a:pt x="89226" y="11438"/>
                  </a:cubicBezTo>
                  <a:cubicBezTo>
                    <a:pt x="89164" y="11438"/>
                    <a:pt x="89103" y="11433"/>
                    <a:pt x="89047" y="11418"/>
                  </a:cubicBezTo>
                  <a:cubicBezTo>
                    <a:pt x="88504" y="11300"/>
                    <a:pt x="87958" y="11271"/>
                    <a:pt x="87412" y="11271"/>
                  </a:cubicBezTo>
                  <a:cubicBezTo>
                    <a:pt x="86907" y="11271"/>
                    <a:pt x="86402" y="11296"/>
                    <a:pt x="85898" y="11296"/>
                  </a:cubicBezTo>
                  <a:cubicBezTo>
                    <a:pt x="85741" y="11296"/>
                    <a:pt x="85584" y="11293"/>
                    <a:pt x="85428" y="11287"/>
                  </a:cubicBezTo>
                  <a:cubicBezTo>
                    <a:pt x="84975" y="11263"/>
                    <a:pt x="84523" y="11311"/>
                    <a:pt x="84082" y="11168"/>
                  </a:cubicBezTo>
                  <a:cubicBezTo>
                    <a:pt x="83990" y="11141"/>
                    <a:pt x="83893" y="11134"/>
                    <a:pt x="83795" y="11134"/>
                  </a:cubicBezTo>
                  <a:cubicBezTo>
                    <a:pt x="83677" y="11134"/>
                    <a:pt x="83556" y="11144"/>
                    <a:pt x="83439" y="11144"/>
                  </a:cubicBezTo>
                  <a:lnTo>
                    <a:pt x="73878" y="11144"/>
                  </a:lnTo>
                  <a:cubicBezTo>
                    <a:pt x="73774" y="11144"/>
                    <a:pt x="73682" y="11145"/>
                    <a:pt x="73600" y="11145"/>
                  </a:cubicBezTo>
                  <a:cubicBezTo>
                    <a:pt x="72948" y="11145"/>
                    <a:pt x="72986" y="11098"/>
                    <a:pt x="72986" y="10251"/>
                  </a:cubicBezTo>
                  <a:lnTo>
                    <a:pt x="72986" y="2191"/>
                  </a:lnTo>
                  <a:cubicBezTo>
                    <a:pt x="72986" y="1846"/>
                    <a:pt x="73009" y="1488"/>
                    <a:pt x="73081" y="1143"/>
                  </a:cubicBezTo>
                  <a:cubicBezTo>
                    <a:pt x="73164" y="774"/>
                    <a:pt x="73116" y="381"/>
                    <a:pt x="73128" y="0"/>
                  </a:cubicBezTo>
                  <a:lnTo>
                    <a:pt x="72414" y="0"/>
                  </a:lnTo>
                  <a:cubicBezTo>
                    <a:pt x="72414" y="3477"/>
                    <a:pt x="72414" y="6953"/>
                    <a:pt x="72414" y="10430"/>
                  </a:cubicBezTo>
                  <a:cubicBezTo>
                    <a:pt x="72414" y="11132"/>
                    <a:pt x="72414" y="11144"/>
                    <a:pt x="71712" y="11144"/>
                  </a:cubicBezTo>
                  <a:lnTo>
                    <a:pt x="68783" y="11144"/>
                  </a:lnTo>
                  <a:cubicBezTo>
                    <a:pt x="68544" y="11144"/>
                    <a:pt x="68306" y="11144"/>
                    <a:pt x="68080" y="11061"/>
                  </a:cubicBezTo>
                  <a:cubicBezTo>
                    <a:pt x="67937" y="11007"/>
                    <a:pt x="67787" y="10995"/>
                    <a:pt x="67637" y="10995"/>
                  </a:cubicBezTo>
                  <a:cubicBezTo>
                    <a:pt x="67525" y="10995"/>
                    <a:pt x="67413" y="11001"/>
                    <a:pt x="67306" y="11001"/>
                  </a:cubicBezTo>
                  <a:lnTo>
                    <a:pt x="55019" y="11001"/>
                  </a:lnTo>
                  <a:cubicBezTo>
                    <a:pt x="54952" y="11001"/>
                    <a:pt x="54884" y="11002"/>
                    <a:pt x="54817" y="11002"/>
                  </a:cubicBezTo>
                  <a:cubicBezTo>
                    <a:pt x="54483" y="11002"/>
                    <a:pt x="54154" y="10994"/>
                    <a:pt x="53816" y="10894"/>
                  </a:cubicBezTo>
                  <a:cubicBezTo>
                    <a:pt x="53711" y="10861"/>
                    <a:pt x="53594" y="10854"/>
                    <a:pt x="53474" y="10854"/>
                  </a:cubicBezTo>
                  <a:cubicBezTo>
                    <a:pt x="53378" y="10854"/>
                    <a:pt x="53281" y="10859"/>
                    <a:pt x="53185" y="10859"/>
                  </a:cubicBezTo>
                  <a:lnTo>
                    <a:pt x="46185" y="10859"/>
                  </a:lnTo>
                  <a:cubicBezTo>
                    <a:pt x="45423" y="10859"/>
                    <a:pt x="45387" y="10847"/>
                    <a:pt x="45434" y="10132"/>
                  </a:cubicBezTo>
                  <a:cubicBezTo>
                    <a:pt x="45482" y="9299"/>
                    <a:pt x="45601" y="8477"/>
                    <a:pt x="45577" y="7644"/>
                  </a:cubicBezTo>
                  <a:cubicBezTo>
                    <a:pt x="45756" y="7180"/>
                    <a:pt x="45661" y="6703"/>
                    <a:pt x="45720" y="6239"/>
                  </a:cubicBezTo>
                  <a:cubicBezTo>
                    <a:pt x="45815" y="5501"/>
                    <a:pt x="45804" y="4763"/>
                    <a:pt x="45875" y="4036"/>
                  </a:cubicBezTo>
                  <a:cubicBezTo>
                    <a:pt x="45935" y="3524"/>
                    <a:pt x="45911" y="2989"/>
                    <a:pt x="46018" y="2488"/>
                  </a:cubicBezTo>
                  <a:cubicBezTo>
                    <a:pt x="46173" y="1655"/>
                    <a:pt x="46101" y="834"/>
                    <a:pt x="46137" y="0"/>
                  </a:cubicBezTo>
                  <a:lnTo>
                    <a:pt x="45423" y="0"/>
                  </a:lnTo>
                  <a:cubicBezTo>
                    <a:pt x="45423" y="762"/>
                    <a:pt x="45434" y="1524"/>
                    <a:pt x="45423" y="2286"/>
                  </a:cubicBezTo>
                  <a:cubicBezTo>
                    <a:pt x="45423" y="2465"/>
                    <a:pt x="45411" y="2667"/>
                    <a:pt x="45351" y="2846"/>
                  </a:cubicBezTo>
                  <a:cubicBezTo>
                    <a:pt x="45303" y="3036"/>
                    <a:pt x="45292" y="3215"/>
                    <a:pt x="45292" y="3405"/>
                  </a:cubicBezTo>
                  <a:cubicBezTo>
                    <a:pt x="45280" y="3882"/>
                    <a:pt x="45315" y="4358"/>
                    <a:pt x="45161" y="4822"/>
                  </a:cubicBezTo>
                  <a:cubicBezTo>
                    <a:pt x="45113" y="4989"/>
                    <a:pt x="45149" y="5191"/>
                    <a:pt x="45149" y="5382"/>
                  </a:cubicBezTo>
                  <a:cubicBezTo>
                    <a:pt x="45137" y="5787"/>
                    <a:pt x="45161" y="6191"/>
                    <a:pt x="45042" y="6584"/>
                  </a:cubicBezTo>
                  <a:cubicBezTo>
                    <a:pt x="44970" y="6834"/>
                    <a:pt x="45006" y="7108"/>
                    <a:pt x="45006" y="7370"/>
                  </a:cubicBezTo>
                  <a:cubicBezTo>
                    <a:pt x="44982" y="7882"/>
                    <a:pt x="45018" y="8406"/>
                    <a:pt x="44887" y="8918"/>
                  </a:cubicBezTo>
                  <a:cubicBezTo>
                    <a:pt x="44803" y="9263"/>
                    <a:pt x="44863" y="9632"/>
                    <a:pt x="44863" y="9989"/>
                  </a:cubicBezTo>
                  <a:cubicBezTo>
                    <a:pt x="44863" y="10820"/>
                    <a:pt x="44892" y="10859"/>
                    <a:pt x="44243" y="10859"/>
                  </a:cubicBezTo>
                  <a:cubicBezTo>
                    <a:pt x="44175" y="10859"/>
                    <a:pt x="44101" y="10859"/>
                    <a:pt x="44018" y="10859"/>
                  </a:cubicBezTo>
                  <a:lnTo>
                    <a:pt x="38315" y="10859"/>
                  </a:lnTo>
                  <a:cubicBezTo>
                    <a:pt x="38219" y="10859"/>
                    <a:pt x="38124" y="10857"/>
                    <a:pt x="38029" y="10857"/>
                  </a:cubicBezTo>
                  <a:cubicBezTo>
                    <a:pt x="37792" y="10857"/>
                    <a:pt x="37556" y="10869"/>
                    <a:pt x="37326" y="10954"/>
                  </a:cubicBezTo>
                  <a:cubicBezTo>
                    <a:pt x="37172" y="11013"/>
                    <a:pt x="36993" y="10990"/>
                    <a:pt x="36826" y="11001"/>
                  </a:cubicBezTo>
                  <a:lnTo>
                    <a:pt x="35267" y="11001"/>
                  </a:lnTo>
                  <a:cubicBezTo>
                    <a:pt x="35165" y="11001"/>
                    <a:pt x="35063" y="11000"/>
                    <a:pt x="34962" y="11000"/>
                  </a:cubicBezTo>
                  <a:cubicBezTo>
                    <a:pt x="34683" y="11000"/>
                    <a:pt x="34406" y="11013"/>
                    <a:pt x="34135" y="11109"/>
                  </a:cubicBezTo>
                  <a:cubicBezTo>
                    <a:pt x="34049" y="11142"/>
                    <a:pt x="33956" y="11149"/>
                    <a:pt x="33862" y="11149"/>
                  </a:cubicBezTo>
                  <a:cubicBezTo>
                    <a:pt x="33786" y="11149"/>
                    <a:pt x="33709" y="11144"/>
                    <a:pt x="33635" y="11144"/>
                  </a:cubicBezTo>
                  <a:lnTo>
                    <a:pt x="31504" y="11144"/>
                  </a:lnTo>
                  <a:cubicBezTo>
                    <a:pt x="31433" y="11146"/>
                    <a:pt x="31363" y="11147"/>
                    <a:pt x="31292" y="11147"/>
                  </a:cubicBezTo>
                  <a:cubicBezTo>
                    <a:pt x="31217" y="11147"/>
                    <a:pt x="31142" y="11146"/>
                    <a:pt x="31067" y="11146"/>
                  </a:cubicBezTo>
                  <a:cubicBezTo>
                    <a:pt x="30738" y="11146"/>
                    <a:pt x="30410" y="11156"/>
                    <a:pt x="30087" y="11263"/>
                  </a:cubicBezTo>
                  <a:cubicBezTo>
                    <a:pt x="29998" y="11287"/>
                    <a:pt x="29903" y="11293"/>
                    <a:pt x="29806" y="11293"/>
                  </a:cubicBezTo>
                  <a:cubicBezTo>
                    <a:pt x="29709" y="11293"/>
                    <a:pt x="29611" y="11287"/>
                    <a:pt x="29516" y="11287"/>
                  </a:cubicBezTo>
                  <a:lnTo>
                    <a:pt x="25813" y="11287"/>
                  </a:lnTo>
                  <a:cubicBezTo>
                    <a:pt x="25699" y="11287"/>
                    <a:pt x="25584" y="11286"/>
                    <a:pt x="25470" y="11286"/>
                  </a:cubicBezTo>
                  <a:cubicBezTo>
                    <a:pt x="25157" y="11286"/>
                    <a:pt x="24845" y="11298"/>
                    <a:pt x="24539" y="11394"/>
                  </a:cubicBezTo>
                  <a:cubicBezTo>
                    <a:pt x="24453" y="11427"/>
                    <a:pt x="24360" y="11435"/>
                    <a:pt x="24265" y="11435"/>
                  </a:cubicBezTo>
                  <a:cubicBezTo>
                    <a:pt x="24189" y="11435"/>
                    <a:pt x="24113" y="11430"/>
                    <a:pt x="24039" y="11430"/>
                  </a:cubicBezTo>
                  <a:lnTo>
                    <a:pt x="18979" y="11430"/>
                  </a:lnTo>
                  <a:cubicBezTo>
                    <a:pt x="18884" y="11430"/>
                    <a:pt x="18788" y="11430"/>
                    <a:pt x="18693" y="11418"/>
                  </a:cubicBezTo>
                  <a:cubicBezTo>
                    <a:pt x="18360" y="11406"/>
                    <a:pt x="18300" y="11347"/>
                    <a:pt x="18288" y="10978"/>
                  </a:cubicBezTo>
                  <a:cubicBezTo>
                    <a:pt x="18276" y="10835"/>
                    <a:pt x="18288" y="10692"/>
                    <a:pt x="18288" y="10549"/>
                  </a:cubicBezTo>
                  <a:cubicBezTo>
                    <a:pt x="18288" y="7037"/>
                    <a:pt x="18288" y="3512"/>
                    <a:pt x="18288" y="0"/>
                  </a:cubicBez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2"/>
            <p:cNvSpPr/>
            <p:nvPr/>
          </p:nvSpPr>
          <p:spPr>
            <a:xfrm>
              <a:off x="7375600" y="758550"/>
              <a:ext cx="3300" cy="53600"/>
            </a:xfrm>
            <a:custGeom>
              <a:avLst/>
              <a:gdLst/>
              <a:ahLst/>
              <a:cxnLst/>
              <a:rect l="l" t="t" r="r" b="b"/>
              <a:pathLst>
                <a:path w="132" h="2144" extrusionOk="0">
                  <a:moveTo>
                    <a:pt x="132" y="1"/>
                  </a:moveTo>
                  <a:cubicBezTo>
                    <a:pt x="96" y="72"/>
                    <a:pt x="13" y="156"/>
                    <a:pt x="13" y="239"/>
                  </a:cubicBezTo>
                  <a:cubicBezTo>
                    <a:pt x="1" y="787"/>
                    <a:pt x="1" y="1346"/>
                    <a:pt x="13" y="1906"/>
                  </a:cubicBezTo>
                  <a:cubicBezTo>
                    <a:pt x="13" y="1977"/>
                    <a:pt x="96" y="2061"/>
                    <a:pt x="132" y="2144"/>
                  </a:cubicBezTo>
                  <a:lnTo>
                    <a:pt x="132"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2"/>
            <p:cNvSpPr/>
            <p:nvPr/>
          </p:nvSpPr>
          <p:spPr>
            <a:xfrm>
              <a:off x="7375600" y="883575"/>
              <a:ext cx="3300" cy="50025"/>
            </a:xfrm>
            <a:custGeom>
              <a:avLst/>
              <a:gdLst/>
              <a:ahLst/>
              <a:cxnLst/>
              <a:rect l="l" t="t" r="r" b="b"/>
              <a:pathLst>
                <a:path w="132" h="2001" extrusionOk="0">
                  <a:moveTo>
                    <a:pt x="132" y="0"/>
                  </a:moveTo>
                  <a:cubicBezTo>
                    <a:pt x="96" y="72"/>
                    <a:pt x="13" y="155"/>
                    <a:pt x="13" y="227"/>
                  </a:cubicBezTo>
                  <a:cubicBezTo>
                    <a:pt x="1" y="739"/>
                    <a:pt x="1" y="1251"/>
                    <a:pt x="13" y="1762"/>
                  </a:cubicBezTo>
                  <a:cubicBezTo>
                    <a:pt x="13" y="1834"/>
                    <a:pt x="96" y="1917"/>
                    <a:pt x="132" y="2001"/>
                  </a:cubicBezTo>
                  <a:lnTo>
                    <a:pt x="132" y="1989"/>
                  </a:lnTo>
                  <a:lnTo>
                    <a:pt x="132" y="0"/>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2"/>
            <p:cNvSpPr/>
            <p:nvPr/>
          </p:nvSpPr>
          <p:spPr>
            <a:xfrm>
              <a:off x="7374425" y="579950"/>
              <a:ext cx="4475" cy="25050"/>
            </a:xfrm>
            <a:custGeom>
              <a:avLst/>
              <a:gdLst/>
              <a:ahLst/>
              <a:cxnLst/>
              <a:rect l="l" t="t" r="r" b="b"/>
              <a:pathLst>
                <a:path w="179" h="1002" extrusionOk="0">
                  <a:moveTo>
                    <a:pt x="179" y="1"/>
                  </a:moveTo>
                  <a:cubicBezTo>
                    <a:pt x="0" y="394"/>
                    <a:pt x="0" y="608"/>
                    <a:pt x="179" y="1001"/>
                  </a:cubicBezTo>
                  <a:lnTo>
                    <a:pt x="179"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2"/>
            <p:cNvSpPr/>
            <p:nvPr/>
          </p:nvSpPr>
          <p:spPr>
            <a:xfrm>
              <a:off x="7373825" y="1154725"/>
              <a:ext cx="5075" cy="21475"/>
            </a:xfrm>
            <a:custGeom>
              <a:avLst/>
              <a:gdLst/>
              <a:ahLst/>
              <a:cxnLst/>
              <a:rect l="l" t="t" r="r" b="b"/>
              <a:pathLst>
                <a:path w="203" h="859" extrusionOk="0">
                  <a:moveTo>
                    <a:pt x="203" y="1"/>
                  </a:moveTo>
                  <a:cubicBezTo>
                    <a:pt x="1" y="287"/>
                    <a:pt x="1" y="572"/>
                    <a:pt x="203" y="858"/>
                  </a:cubicBezTo>
                  <a:lnTo>
                    <a:pt x="203"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2"/>
            <p:cNvSpPr/>
            <p:nvPr/>
          </p:nvSpPr>
          <p:spPr>
            <a:xfrm>
              <a:off x="7374125" y="619250"/>
              <a:ext cx="4775" cy="17875"/>
            </a:xfrm>
            <a:custGeom>
              <a:avLst/>
              <a:gdLst/>
              <a:ahLst/>
              <a:cxnLst/>
              <a:rect l="l" t="t" r="r" b="b"/>
              <a:pathLst>
                <a:path w="191" h="715" extrusionOk="0">
                  <a:moveTo>
                    <a:pt x="191" y="1"/>
                  </a:moveTo>
                  <a:cubicBezTo>
                    <a:pt x="0" y="239"/>
                    <a:pt x="0" y="477"/>
                    <a:pt x="191" y="715"/>
                  </a:cubicBezTo>
                  <a:lnTo>
                    <a:pt x="191"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2"/>
            <p:cNvSpPr/>
            <p:nvPr/>
          </p:nvSpPr>
          <p:spPr>
            <a:xfrm>
              <a:off x="7374125" y="679975"/>
              <a:ext cx="4775" cy="17875"/>
            </a:xfrm>
            <a:custGeom>
              <a:avLst/>
              <a:gdLst/>
              <a:ahLst/>
              <a:cxnLst/>
              <a:rect l="l" t="t" r="r" b="b"/>
              <a:pathLst>
                <a:path w="191" h="715" extrusionOk="0">
                  <a:moveTo>
                    <a:pt x="191" y="0"/>
                  </a:moveTo>
                  <a:cubicBezTo>
                    <a:pt x="0" y="239"/>
                    <a:pt x="0" y="477"/>
                    <a:pt x="191" y="715"/>
                  </a:cubicBezTo>
                  <a:lnTo>
                    <a:pt x="191" y="0"/>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32"/>
            <p:cNvSpPr/>
            <p:nvPr/>
          </p:nvSpPr>
          <p:spPr>
            <a:xfrm>
              <a:off x="7374125" y="1033300"/>
              <a:ext cx="4775" cy="17875"/>
            </a:xfrm>
            <a:custGeom>
              <a:avLst/>
              <a:gdLst/>
              <a:ahLst/>
              <a:cxnLst/>
              <a:rect l="l" t="t" r="r" b="b"/>
              <a:pathLst>
                <a:path w="191" h="715" extrusionOk="0">
                  <a:moveTo>
                    <a:pt x="191" y="0"/>
                  </a:moveTo>
                  <a:cubicBezTo>
                    <a:pt x="0" y="238"/>
                    <a:pt x="0" y="476"/>
                    <a:pt x="191" y="715"/>
                  </a:cubicBezTo>
                  <a:lnTo>
                    <a:pt x="191" y="0"/>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2"/>
            <p:cNvSpPr/>
            <p:nvPr/>
          </p:nvSpPr>
          <p:spPr>
            <a:xfrm>
              <a:off x="7374425" y="1115450"/>
              <a:ext cx="4475" cy="14300"/>
            </a:xfrm>
            <a:custGeom>
              <a:avLst/>
              <a:gdLst/>
              <a:ahLst/>
              <a:cxnLst/>
              <a:rect l="l" t="t" r="r" b="b"/>
              <a:pathLst>
                <a:path w="179" h="572" extrusionOk="0">
                  <a:moveTo>
                    <a:pt x="179" y="0"/>
                  </a:moveTo>
                  <a:cubicBezTo>
                    <a:pt x="0" y="274"/>
                    <a:pt x="0" y="298"/>
                    <a:pt x="179" y="572"/>
                  </a:cubicBezTo>
                  <a:lnTo>
                    <a:pt x="179" y="0"/>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32"/>
            <p:cNvSpPr/>
            <p:nvPr/>
          </p:nvSpPr>
          <p:spPr>
            <a:xfrm>
              <a:off x="7374725" y="826425"/>
              <a:ext cx="4175" cy="10725"/>
            </a:xfrm>
            <a:custGeom>
              <a:avLst/>
              <a:gdLst/>
              <a:ahLst/>
              <a:cxnLst/>
              <a:rect l="l" t="t" r="r" b="b"/>
              <a:pathLst>
                <a:path w="167" h="429" extrusionOk="0">
                  <a:moveTo>
                    <a:pt x="167" y="0"/>
                  </a:moveTo>
                  <a:cubicBezTo>
                    <a:pt x="0" y="203"/>
                    <a:pt x="0" y="215"/>
                    <a:pt x="167" y="429"/>
                  </a:cubicBezTo>
                  <a:lnTo>
                    <a:pt x="167" y="0"/>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32"/>
            <p:cNvSpPr/>
            <p:nvPr/>
          </p:nvSpPr>
          <p:spPr>
            <a:xfrm>
              <a:off x="7376200" y="847850"/>
              <a:ext cx="2700" cy="10750"/>
            </a:xfrm>
            <a:custGeom>
              <a:avLst/>
              <a:gdLst/>
              <a:ahLst/>
              <a:cxnLst/>
              <a:rect l="l" t="t" r="r" b="b"/>
              <a:pathLst>
                <a:path w="108" h="430" extrusionOk="0">
                  <a:moveTo>
                    <a:pt x="108" y="1"/>
                  </a:moveTo>
                  <a:cubicBezTo>
                    <a:pt x="1" y="143"/>
                    <a:pt x="1" y="286"/>
                    <a:pt x="108" y="429"/>
                  </a:cubicBezTo>
                  <a:lnTo>
                    <a:pt x="108"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32"/>
            <p:cNvSpPr/>
            <p:nvPr/>
          </p:nvSpPr>
          <p:spPr>
            <a:xfrm>
              <a:off x="7376200" y="2793625"/>
              <a:ext cx="2700" cy="10750"/>
            </a:xfrm>
            <a:custGeom>
              <a:avLst/>
              <a:gdLst/>
              <a:ahLst/>
              <a:cxnLst/>
              <a:rect l="l" t="t" r="r" b="b"/>
              <a:pathLst>
                <a:path w="108" h="430" extrusionOk="0">
                  <a:moveTo>
                    <a:pt x="108" y="1"/>
                  </a:moveTo>
                  <a:cubicBezTo>
                    <a:pt x="1" y="143"/>
                    <a:pt x="1" y="286"/>
                    <a:pt x="108" y="429"/>
                  </a:cubicBezTo>
                  <a:lnTo>
                    <a:pt x="108"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2"/>
            <p:cNvSpPr/>
            <p:nvPr/>
          </p:nvSpPr>
          <p:spPr>
            <a:xfrm>
              <a:off x="7375600" y="665675"/>
              <a:ext cx="3300" cy="7175"/>
            </a:xfrm>
            <a:custGeom>
              <a:avLst/>
              <a:gdLst/>
              <a:ahLst/>
              <a:cxnLst/>
              <a:rect l="l" t="t" r="r" b="b"/>
              <a:pathLst>
                <a:path w="132" h="287" extrusionOk="0">
                  <a:moveTo>
                    <a:pt x="132" y="1"/>
                  </a:moveTo>
                  <a:cubicBezTo>
                    <a:pt x="1" y="96"/>
                    <a:pt x="1" y="191"/>
                    <a:pt x="132" y="287"/>
                  </a:cubicBezTo>
                  <a:lnTo>
                    <a:pt x="132"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2"/>
            <p:cNvSpPr/>
            <p:nvPr/>
          </p:nvSpPr>
          <p:spPr>
            <a:xfrm>
              <a:off x="7375600" y="869275"/>
              <a:ext cx="3300" cy="7175"/>
            </a:xfrm>
            <a:custGeom>
              <a:avLst/>
              <a:gdLst/>
              <a:ahLst/>
              <a:cxnLst/>
              <a:rect l="l" t="t" r="r" b="b"/>
              <a:pathLst>
                <a:path w="132" h="287" extrusionOk="0">
                  <a:moveTo>
                    <a:pt x="132" y="1"/>
                  </a:moveTo>
                  <a:cubicBezTo>
                    <a:pt x="1" y="96"/>
                    <a:pt x="1" y="191"/>
                    <a:pt x="132" y="287"/>
                  </a:cubicBezTo>
                  <a:lnTo>
                    <a:pt x="132"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2"/>
            <p:cNvSpPr/>
            <p:nvPr/>
          </p:nvSpPr>
          <p:spPr>
            <a:xfrm>
              <a:off x="7375600" y="2736475"/>
              <a:ext cx="3300" cy="7175"/>
            </a:xfrm>
            <a:custGeom>
              <a:avLst/>
              <a:gdLst/>
              <a:ahLst/>
              <a:cxnLst/>
              <a:rect l="l" t="t" r="r" b="b"/>
              <a:pathLst>
                <a:path w="132" h="287" extrusionOk="0">
                  <a:moveTo>
                    <a:pt x="132" y="1"/>
                  </a:moveTo>
                  <a:cubicBezTo>
                    <a:pt x="1" y="96"/>
                    <a:pt x="1" y="191"/>
                    <a:pt x="132" y="286"/>
                  </a:cubicBezTo>
                  <a:lnTo>
                    <a:pt x="132"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2"/>
            <p:cNvSpPr/>
            <p:nvPr/>
          </p:nvSpPr>
          <p:spPr>
            <a:xfrm>
              <a:off x="7375600" y="1843800"/>
              <a:ext cx="3300" cy="7175"/>
            </a:xfrm>
            <a:custGeom>
              <a:avLst/>
              <a:gdLst/>
              <a:ahLst/>
              <a:cxnLst/>
              <a:rect l="l" t="t" r="r" b="b"/>
              <a:pathLst>
                <a:path w="132" h="287" extrusionOk="0">
                  <a:moveTo>
                    <a:pt x="132" y="1"/>
                  </a:moveTo>
                  <a:cubicBezTo>
                    <a:pt x="1" y="96"/>
                    <a:pt x="1" y="191"/>
                    <a:pt x="132" y="287"/>
                  </a:cubicBezTo>
                  <a:lnTo>
                    <a:pt x="132"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2"/>
            <p:cNvSpPr/>
            <p:nvPr/>
          </p:nvSpPr>
          <p:spPr>
            <a:xfrm>
              <a:off x="7377700" y="554950"/>
              <a:ext cx="1200" cy="3600"/>
            </a:xfrm>
            <a:custGeom>
              <a:avLst/>
              <a:gdLst/>
              <a:ahLst/>
              <a:cxnLst/>
              <a:rect l="l" t="t" r="r" b="b"/>
              <a:pathLst>
                <a:path w="48" h="144" extrusionOk="0">
                  <a:moveTo>
                    <a:pt x="48" y="1"/>
                  </a:moveTo>
                  <a:cubicBezTo>
                    <a:pt x="36" y="13"/>
                    <a:pt x="0" y="37"/>
                    <a:pt x="12" y="49"/>
                  </a:cubicBezTo>
                  <a:cubicBezTo>
                    <a:pt x="12" y="84"/>
                    <a:pt x="36" y="108"/>
                    <a:pt x="48" y="144"/>
                  </a:cubicBezTo>
                  <a:lnTo>
                    <a:pt x="48"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2"/>
            <p:cNvSpPr/>
            <p:nvPr/>
          </p:nvSpPr>
          <p:spPr>
            <a:xfrm>
              <a:off x="7377700" y="2033125"/>
              <a:ext cx="1200" cy="3600"/>
            </a:xfrm>
            <a:custGeom>
              <a:avLst/>
              <a:gdLst/>
              <a:ahLst/>
              <a:cxnLst/>
              <a:rect l="l" t="t" r="r" b="b"/>
              <a:pathLst>
                <a:path w="48" h="144" extrusionOk="0">
                  <a:moveTo>
                    <a:pt x="48" y="0"/>
                  </a:moveTo>
                  <a:cubicBezTo>
                    <a:pt x="36" y="12"/>
                    <a:pt x="0" y="36"/>
                    <a:pt x="0" y="48"/>
                  </a:cubicBezTo>
                  <a:cubicBezTo>
                    <a:pt x="12" y="72"/>
                    <a:pt x="36" y="107"/>
                    <a:pt x="48" y="143"/>
                  </a:cubicBezTo>
                  <a:lnTo>
                    <a:pt x="48" y="0"/>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2"/>
            <p:cNvSpPr/>
            <p:nvPr/>
          </p:nvSpPr>
          <p:spPr>
            <a:xfrm>
              <a:off x="7375325" y="5149875"/>
              <a:ext cx="4275" cy="3875"/>
            </a:xfrm>
            <a:custGeom>
              <a:avLst/>
              <a:gdLst/>
              <a:ahLst/>
              <a:cxnLst/>
              <a:rect l="l" t="t" r="r" b="b"/>
              <a:pathLst>
                <a:path w="171" h="155" extrusionOk="0">
                  <a:moveTo>
                    <a:pt x="143" y="0"/>
                  </a:moveTo>
                  <a:lnTo>
                    <a:pt x="0" y="143"/>
                  </a:lnTo>
                  <a:cubicBezTo>
                    <a:pt x="28" y="151"/>
                    <a:pt x="52" y="155"/>
                    <a:pt x="73" y="155"/>
                  </a:cubicBezTo>
                  <a:cubicBezTo>
                    <a:pt x="148" y="155"/>
                    <a:pt x="171" y="103"/>
                    <a:pt x="143" y="0"/>
                  </a:cubicBez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3" name="Google Shape;903;p32"/>
          <p:cNvSpPr txBox="1">
            <a:spLocks noGrp="1"/>
          </p:cNvSpPr>
          <p:nvPr>
            <p:ph type="subTitle" idx="1"/>
          </p:nvPr>
        </p:nvSpPr>
        <p:spPr>
          <a:xfrm>
            <a:off x="1901522" y="1599375"/>
            <a:ext cx="2567100" cy="482700"/>
          </a:xfrm>
          <a:prstGeom prst="rect">
            <a:avLst/>
          </a:prstGeom>
          <a:ln>
            <a:noFill/>
          </a:ln>
        </p:spPr>
        <p:txBody>
          <a:bodyPr spcFirstLastPara="1" wrap="square" lIns="91425" tIns="91425" rIns="91425" bIns="91425" anchor="b" anchorCtr="0">
            <a:noAutofit/>
          </a:bodyPr>
          <a:lstStyle>
            <a:lvl1pPr lvl="0" rtl="0">
              <a:lnSpc>
                <a:spcPct val="80000"/>
              </a:lnSpc>
              <a:spcBef>
                <a:spcPts val="0"/>
              </a:spcBef>
              <a:spcAft>
                <a:spcPts val="0"/>
              </a:spcAft>
              <a:buClr>
                <a:schemeClr val="dk1"/>
              </a:buClr>
              <a:buSzPts val="2400"/>
              <a:buFont typeface="Bebas Neue"/>
              <a:buNone/>
              <a:defRPr sz="2400">
                <a:latin typeface="Londrina Solid"/>
                <a:ea typeface="Londrina Solid"/>
                <a:cs typeface="Londrina Solid"/>
                <a:sym typeface="Londrina Solid"/>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904" name="Google Shape;904;p32"/>
          <p:cNvSpPr txBox="1">
            <a:spLocks noGrp="1"/>
          </p:cNvSpPr>
          <p:nvPr>
            <p:ph type="subTitle" idx="2"/>
          </p:nvPr>
        </p:nvSpPr>
        <p:spPr>
          <a:xfrm>
            <a:off x="1901552" y="1964575"/>
            <a:ext cx="2567100" cy="5598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05" name="Google Shape;905;p32"/>
          <p:cNvSpPr txBox="1">
            <a:spLocks noGrp="1"/>
          </p:cNvSpPr>
          <p:nvPr>
            <p:ph type="subTitle" idx="3"/>
          </p:nvPr>
        </p:nvSpPr>
        <p:spPr>
          <a:xfrm>
            <a:off x="4773478" y="1964575"/>
            <a:ext cx="2469000" cy="559800"/>
          </a:xfrm>
          <a:prstGeom prst="rect">
            <a:avLst/>
          </a:prstGeom>
          <a:ln>
            <a:noFill/>
          </a:ln>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06" name="Google Shape;906;p32"/>
          <p:cNvSpPr txBox="1">
            <a:spLocks noGrp="1"/>
          </p:cNvSpPr>
          <p:nvPr>
            <p:ph type="subTitle" idx="4"/>
          </p:nvPr>
        </p:nvSpPr>
        <p:spPr>
          <a:xfrm>
            <a:off x="1901552" y="3430700"/>
            <a:ext cx="2567100" cy="5598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07" name="Google Shape;907;p32"/>
          <p:cNvSpPr txBox="1">
            <a:spLocks noGrp="1"/>
          </p:cNvSpPr>
          <p:nvPr>
            <p:ph type="subTitle" idx="5"/>
          </p:nvPr>
        </p:nvSpPr>
        <p:spPr>
          <a:xfrm>
            <a:off x="4773478" y="3430700"/>
            <a:ext cx="2469000" cy="559800"/>
          </a:xfrm>
          <a:prstGeom prst="rect">
            <a:avLst/>
          </a:prstGeom>
          <a:ln>
            <a:noFill/>
          </a:ln>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08" name="Google Shape;908;p32"/>
          <p:cNvSpPr txBox="1">
            <a:spLocks noGrp="1"/>
          </p:cNvSpPr>
          <p:nvPr>
            <p:ph type="subTitle" idx="6"/>
          </p:nvPr>
        </p:nvSpPr>
        <p:spPr>
          <a:xfrm>
            <a:off x="1901522" y="3065500"/>
            <a:ext cx="2567100" cy="482700"/>
          </a:xfrm>
          <a:prstGeom prst="rect">
            <a:avLst/>
          </a:prstGeom>
          <a:ln>
            <a:noFill/>
          </a:ln>
        </p:spPr>
        <p:txBody>
          <a:bodyPr spcFirstLastPara="1" wrap="square" lIns="91425" tIns="91425" rIns="91425" bIns="91425" anchor="b" anchorCtr="0">
            <a:noAutofit/>
          </a:bodyPr>
          <a:lstStyle>
            <a:lvl1pPr lvl="0" rtl="0">
              <a:lnSpc>
                <a:spcPct val="80000"/>
              </a:lnSpc>
              <a:spcBef>
                <a:spcPts val="0"/>
              </a:spcBef>
              <a:spcAft>
                <a:spcPts val="0"/>
              </a:spcAft>
              <a:buClr>
                <a:schemeClr val="dk1"/>
              </a:buClr>
              <a:buSzPts val="2400"/>
              <a:buFont typeface="Bebas Neue"/>
              <a:buNone/>
              <a:defRPr sz="2400">
                <a:latin typeface="Londrina Solid"/>
                <a:ea typeface="Londrina Solid"/>
                <a:cs typeface="Londrina Solid"/>
                <a:sym typeface="Londrina Solid"/>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909" name="Google Shape;909;p32"/>
          <p:cNvSpPr txBox="1">
            <a:spLocks noGrp="1"/>
          </p:cNvSpPr>
          <p:nvPr>
            <p:ph type="subTitle" idx="7"/>
          </p:nvPr>
        </p:nvSpPr>
        <p:spPr>
          <a:xfrm>
            <a:off x="4773478" y="1599375"/>
            <a:ext cx="2469000" cy="482700"/>
          </a:xfrm>
          <a:prstGeom prst="rect">
            <a:avLst/>
          </a:prstGeom>
          <a:ln>
            <a:noFill/>
          </a:ln>
        </p:spPr>
        <p:txBody>
          <a:bodyPr spcFirstLastPara="1" wrap="square" lIns="91425" tIns="91425" rIns="91425" bIns="91425" anchor="b" anchorCtr="0">
            <a:noAutofit/>
          </a:bodyPr>
          <a:lstStyle>
            <a:lvl1pPr lvl="0" algn="r" rtl="0">
              <a:lnSpc>
                <a:spcPct val="80000"/>
              </a:lnSpc>
              <a:spcBef>
                <a:spcPts val="0"/>
              </a:spcBef>
              <a:spcAft>
                <a:spcPts val="0"/>
              </a:spcAft>
              <a:buClr>
                <a:schemeClr val="dk1"/>
              </a:buClr>
              <a:buSzPts val="2400"/>
              <a:buFont typeface="Bebas Neue"/>
              <a:buNone/>
              <a:defRPr sz="2400">
                <a:latin typeface="Londrina Solid"/>
                <a:ea typeface="Londrina Solid"/>
                <a:cs typeface="Londrina Solid"/>
                <a:sym typeface="Londrina Solid"/>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910" name="Google Shape;910;p32"/>
          <p:cNvSpPr txBox="1">
            <a:spLocks noGrp="1"/>
          </p:cNvSpPr>
          <p:nvPr>
            <p:ph type="subTitle" idx="8"/>
          </p:nvPr>
        </p:nvSpPr>
        <p:spPr>
          <a:xfrm>
            <a:off x="4773472" y="3065500"/>
            <a:ext cx="2469000" cy="482700"/>
          </a:xfrm>
          <a:prstGeom prst="rect">
            <a:avLst/>
          </a:prstGeom>
          <a:ln>
            <a:noFill/>
          </a:ln>
        </p:spPr>
        <p:txBody>
          <a:bodyPr spcFirstLastPara="1" wrap="square" lIns="91425" tIns="91425" rIns="91425" bIns="91425" anchor="b" anchorCtr="0">
            <a:noAutofit/>
          </a:bodyPr>
          <a:lstStyle>
            <a:lvl1pPr lvl="0" algn="r" rtl="0">
              <a:lnSpc>
                <a:spcPct val="80000"/>
              </a:lnSpc>
              <a:spcBef>
                <a:spcPts val="0"/>
              </a:spcBef>
              <a:spcAft>
                <a:spcPts val="0"/>
              </a:spcAft>
              <a:buClr>
                <a:schemeClr val="dk1"/>
              </a:buClr>
              <a:buSzPts val="2400"/>
              <a:buFont typeface="Bebas Neue"/>
              <a:buNone/>
              <a:defRPr sz="2400">
                <a:latin typeface="Londrina Solid"/>
                <a:ea typeface="Londrina Solid"/>
                <a:cs typeface="Londrina Solid"/>
                <a:sym typeface="Londrina Solid"/>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911" name="Google Shape;911;p32"/>
          <p:cNvSpPr txBox="1">
            <a:spLocks noGrp="1"/>
          </p:cNvSpPr>
          <p:nvPr>
            <p:ph type="title"/>
          </p:nvPr>
        </p:nvSpPr>
        <p:spPr>
          <a:xfrm>
            <a:off x="720000" y="535000"/>
            <a:ext cx="7704000" cy="4827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3700"/>
              <a:buNone/>
              <a:defRPr sz="37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pic>
        <p:nvPicPr>
          <p:cNvPr id="912" name="Google Shape;912;p32"/>
          <p:cNvPicPr preferRelativeResize="0"/>
          <p:nvPr/>
        </p:nvPicPr>
        <p:blipFill>
          <a:blip r:embed="rId2">
            <a:alphaModFix/>
          </a:blip>
          <a:stretch>
            <a:fillRect/>
          </a:stretch>
        </p:blipFill>
        <p:spPr>
          <a:xfrm flipH="1">
            <a:off x="3" y="4507978"/>
            <a:ext cx="9143997" cy="559800"/>
          </a:xfrm>
          <a:prstGeom prst="rect">
            <a:avLst/>
          </a:prstGeom>
          <a:noFill/>
          <a:ln>
            <a:noFill/>
          </a:ln>
          <a:effectLst>
            <a:outerShdw blurRad="57150" dist="19050" algn="bl" rotWithShape="0">
              <a:srgbClr val="000000">
                <a:alpha val="49000"/>
              </a:srgbClr>
            </a:outerShdw>
          </a:effectLst>
        </p:spPr>
      </p:pic>
      <p:sp>
        <p:nvSpPr>
          <p:cNvPr id="913" name="Google Shape;913;p32"/>
          <p:cNvSpPr/>
          <p:nvPr/>
        </p:nvSpPr>
        <p:spPr>
          <a:xfrm>
            <a:off x="-8725" y="4496125"/>
            <a:ext cx="9161390" cy="647377"/>
          </a:xfrm>
          <a:custGeom>
            <a:avLst/>
            <a:gdLst/>
            <a:ahLst/>
            <a:cxnLst/>
            <a:rect l="l" t="t" r="r" b="b"/>
            <a:pathLst>
              <a:path w="75575" h="16317" extrusionOk="0">
                <a:moveTo>
                  <a:pt x="75573" y="0"/>
                </a:moveTo>
                <a:cubicBezTo>
                  <a:pt x="72736" y="613"/>
                  <a:pt x="69202" y="555"/>
                  <a:pt x="66055" y="771"/>
                </a:cubicBezTo>
                <a:cubicBezTo>
                  <a:pt x="60323" y="1164"/>
                  <a:pt x="54571" y="1560"/>
                  <a:pt x="48936" y="2775"/>
                </a:cubicBezTo>
                <a:cubicBezTo>
                  <a:pt x="46505" y="3299"/>
                  <a:pt x="44087" y="3976"/>
                  <a:pt x="41613" y="4099"/>
                </a:cubicBezTo>
                <a:cubicBezTo>
                  <a:pt x="41262" y="4116"/>
                  <a:pt x="40911" y="4123"/>
                  <a:pt x="40560" y="4123"/>
                </a:cubicBezTo>
                <a:cubicBezTo>
                  <a:pt x="39676" y="4123"/>
                  <a:pt x="38791" y="4083"/>
                  <a:pt x="37906" y="4083"/>
                </a:cubicBezTo>
                <a:cubicBezTo>
                  <a:pt x="37644" y="4083"/>
                  <a:pt x="37382" y="4086"/>
                  <a:pt x="37120" y="4095"/>
                </a:cubicBezTo>
                <a:cubicBezTo>
                  <a:pt x="35016" y="4169"/>
                  <a:pt x="32936" y="4601"/>
                  <a:pt x="30861" y="4995"/>
                </a:cubicBezTo>
                <a:cubicBezTo>
                  <a:pt x="20640" y="6940"/>
                  <a:pt x="10370" y="8567"/>
                  <a:pt x="0" y="8567"/>
                </a:cubicBezTo>
                <a:lnTo>
                  <a:pt x="0" y="16317"/>
                </a:lnTo>
                <a:lnTo>
                  <a:pt x="75574" y="16317"/>
                </a:lnTo>
                <a:lnTo>
                  <a:pt x="75574" y="0"/>
                </a:lnTo>
                <a:close/>
              </a:path>
            </a:pathLst>
          </a:custGeom>
          <a:solidFill>
            <a:schemeClr val="dk1"/>
          </a:solidFill>
          <a:ln>
            <a:noFill/>
          </a:ln>
          <a:effectLst>
            <a:outerShdw blurRad="57150" dist="1905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32"/>
          <p:cNvSpPr/>
          <p:nvPr/>
        </p:nvSpPr>
        <p:spPr>
          <a:xfrm>
            <a:off x="0" y="4584340"/>
            <a:ext cx="9143952" cy="559129"/>
          </a:xfrm>
          <a:custGeom>
            <a:avLst/>
            <a:gdLst/>
            <a:ahLst/>
            <a:cxnLst/>
            <a:rect l="l" t="t" r="r" b="b"/>
            <a:pathLst>
              <a:path w="76330" h="17371" extrusionOk="0">
                <a:moveTo>
                  <a:pt x="70325" y="0"/>
                </a:moveTo>
                <a:cubicBezTo>
                  <a:pt x="67535" y="0"/>
                  <a:pt x="64769" y="422"/>
                  <a:pt x="61949" y="1260"/>
                </a:cubicBezTo>
                <a:cubicBezTo>
                  <a:pt x="57759" y="2506"/>
                  <a:pt x="53766" y="4656"/>
                  <a:pt x="49511" y="5532"/>
                </a:cubicBezTo>
                <a:cubicBezTo>
                  <a:pt x="45203" y="6419"/>
                  <a:pt x="40738" y="5973"/>
                  <a:pt x="36483" y="7173"/>
                </a:cubicBezTo>
                <a:cubicBezTo>
                  <a:pt x="35225" y="7529"/>
                  <a:pt x="33994" y="8025"/>
                  <a:pt x="32720" y="8280"/>
                </a:cubicBezTo>
                <a:cubicBezTo>
                  <a:pt x="31796" y="8466"/>
                  <a:pt x="30863" y="8522"/>
                  <a:pt x="29926" y="8522"/>
                </a:cubicBezTo>
                <a:cubicBezTo>
                  <a:pt x="28954" y="8522"/>
                  <a:pt x="27978" y="8461"/>
                  <a:pt x="27006" y="8421"/>
                </a:cubicBezTo>
                <a:cubicBezTo>
                  <a:pt x="26270" y="8389"/>
                  <a:pt x="25533" y="8370"/>
                  <a:pt x="24796" y="8370"/>
                </a:cubicBezTo>
                <a:cubicBezTo>
                  <a:pt x="22362" y="8370"/>
                  <a:pt x="19930" y="8582"/>
                  <a:pt x="17574" y="9280"/>
                </a:cubicBezTo>
                <a:cubicBezTo>
                  <a:pt x="15753" y="9819"/>
                  <a:pt x="13998" y="10643"/>
                  <a:pt x="12172" y="11151"/>
                </a:cubicBezTo>
                <a:cubicBezTo>
                  <a:pt x="10474" y="11624"/>
                  <a:pt x="8731" y="11817"/>
                  <a:pt x="6995" y="12009"/>
                </a:cubicBezTo>
                <a:cubicBezTo>
                  <a:pt x="4704" y="12263"/>
                  <a:pt x="2301" y="12696"/>
                  <a:pt x="1" y="12696"/>
                </a:cubicBezTo>
                <a:lnTo>
                  <a:pt x="1" y="17371"/>
                </a:lnTo>
                <a:lnTo>
                  <a:pt x="76330" y="17371"/>
                </a:lnTo>
                <a:lnTo>
                  <a:pt x="76330" y="639"/>
                </a:lnTo>
                <a:cubicBezTo>
                  <a:pt x="74298" y="212"/>
                  <a:pt x="72306" y="0"/>
                  <a:pt x="70325" y="0"/>
                </a:cubicBezTo>
                <a:close/>
              </a:path>
            </a:pathLst>
          </a:custGeom>
          <a:solidFill>
            <a:schemeClr val="accent2"/>
          </a:solidFill>
          <a:ln>
            <a:noFill/>
          </a:ln>
          <a:effectLst>
            <a:outerShdw blurRad="57150" dist="1905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2"/>
          <p:cNvSpPr/>
          <p:nvPr/>
        </p:nvSpPr>
        <p:spPr>
          <a:xfrm>
            <a:off x="0" y="4805512"/>
            <a:ext cx="9143952" cy="337996"/>
          </a:xfrm>
          <a:custGeom>
            <a:avLst/>
            <a:gdLst/>
            <a:ahLst/>
            <a:cxnLst/>
            <a:rect l="l" t="t" r="r" b="b"/>
            <a:pathLst>
              <a:path w="76330" h="17371" extrusionOk="0">
                <a:moveTo>
                  <a:pt x="70325" y="0"/>
                </a:moveTo>
                <a:cubicBezTo>
                  <a:pt x="67535" y="0"/>
                  <a:pt x="64769" y="422"/>
                  <a:pt x="61949" y="1260"/>
                </a:cubicBezTo>
                <a:cubicBezTo>
                  <a:pt x="57759" y="2506"/>
                  <a:pt x="53766" y="4656"/>
                  <a:pt x="49511" y="5532"/>
                </a:cubicBezTo>
                <a:cubicBezTo>
                  <a:pt x="45203" y="6419"/>
                  <a:pt x="40738" y="5973"/>
                  <a:pt x="36483" y="7173"/>
                </a:cubicBezTo>
                <a:cubicBezTo>
                  <a:pt x="35225" y="7529"/>
                  <a:pt x="33994" y="8025"/>
                  <a:pt x="32720" y="8280"/>
                </a:cubicBezTo>
                <a:cubicBezTo>
                  <a:pt x="31796" y="8466"/>
                  <a:pt x="30863" y="8522"/>
                  <a:pt x="29926" y="8522"/>
                </a:cubicBezTo>
                <a:cubicBezTo>
                  <a:pt x="28954" y="8522"/>
                  <a:pt x="27978" y="8461"/>
                  <a:pt x="27006" y="8421"/>
                </a:cubicBezTo>
                <a:cubicBezTo>
                  <a:pt x="26270" y="8389"/>
                  <a:pt x="25533" y="8370"/>
                  <a:pt x="24796" y="8370"/>
                </a:cubicBezTo>
                <a:cubicBezTo>
                  <a:pt x="22362" y="8370"/>
                  <a:pt x="19930" y="8582"/>
                  <a:pt x="17574" y="9280"/>
                </a:cubicBezTo>
                <a:cubicBezTo>
                  <a:pt x="15753" y="9819"/>
                  <a:pt x="13998" y="10643"/>
                  <a:pt x="12172" y="11151"/>
                </a:cubicBezTo>
                <a:cubicBezTo>
                  <a:pt x="10474" y="11624"/>
                  <a:pt x="8731" y="11817"/>
                  <a:pt x="6995" y="12009"/>
                </a:cubicBezTo>
                <a:cubicBezTo>
                  <a:pt x="4704" y="12263"/>
                  <a:pt x="2301" y="12696"/>
                  <a:pt x="1" y="12696"/>
                </a:cubicBezTo>
                <a:lnTo>
                  <a:pt x="1" y="17371"/>
                </a:lnTo>
                <a:lnTo>
                  <a:pt x="76330" y="17371"/>
                </a:lnTo>
                <a:lnTo>
                  <a:pt x="76330" y="639"/>
                </a:lnTo>
                <a:cubicBezTo>
                  <a:pt x="74298" y="212"/>
                  <a:pt x="72306" y="0"/>
                  <a:pt x="70325" y="0"/>
                </a:cubicBezTo>
                <a:close/>
              </a:path>
            </a:pathLst>
          </a:custGeom>
          <a:solidFill>
            <a:schemeClr val="accent1"/>
          </a:solidFill>
          <a:ln>
            <a:noFill/>
          </a:ln>
          <a:effectLst>
            <a:outerShdw blurRad="57150" dist="1905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2"/>
          <p:cNvSpPr/>
          <p:nvPr/>
        </p:nvSpPr>
        <p:spPr>
          <a:xfrm rot="10800000">
            <a:off x="6877193" y="-51"/>
            <a:ext cx="2266757" cy="629026"/>
          </a:xfrm>
          <a:custGeom>
            <a:avLst/>
            <a:gdLst/>
            <a:ahLst/>
            <a:cxnLst/>
            <a:rect l="l" t="t" r="r" b="b"/>
            <a:pathLst>
              <a:path w="51177" h="23373" extrusionOk="0">
                <a:moveTo>
                  <a:pt x="0" y="0"/>
                </a:moveTo>
                <a:lnTo>
                  <a:pt x="0" y="23372"/>
                </a:lnTo>
                <a:lnTo>
                  <a:pt x="51177" y="23372"/>
                </a:lnTo>
                <a:cubicBezTo>
                  <a:pt x="47395" y="19634"/>
                  <a:pt x="42684" y="16696"/>
                  <a:pt x="37855" y="14964"/>
                </a:cubicBezTo>
                <a:cubicBezTo>
                  <a:pt x="36341" y="14421"/>
                  <a:pt x="34787" y="13984"/>
                  <a:pt x="33335" y="13257"/>
                </a:cubicBezTo>
                <a:cubicBezTo>
                  <a:pt x="32295" y="12737"/>
                  <a:pt x="31318" y="12072"/>
                  <a:pt x="30271" y="11572"/>
                </a:cubicBezTo>
                <a:cubicBezTo>
                  <a:pt x="26352" y="9701"/>
                  <a:pt x="21713" y="10240"/>
                  <a:pt x="17899" y="8126"/>
                </a:cubicBezTo>
                <a:cubicBezTo>
                  <a:pt x="16839" y="7539"/>
                  <a:pt x="15877" y="6764"/>
                  <a:pt x="14889" y="6041"/>
                </a:cubicBezTo>
                <a:cubicBezTo>
                  <a:pt x="12048" y="3961"/>
                  <a:pt x="8949" y="2289"/>
                  <a:pt x="5672" y="1247"/>
                </a:cubicBezTo>
                <a:cubicBezTo>
                  <a:pt x="3854" y="670"/>
                  <a:pt x="1893" y="0"/>
                  <a:pt x="0" y="0"/>
                </a:cubicBezTo>
                <a:close/>
              </a:path>
            </a:pathLst>
          </a:custGeom>
          <a:solidFill>
            <a:schemeClr val="dk2"/>
          </a:solidFill>
          <a:ln>
            <a:noFill/>
          </a:ln>
          <a:effectLst>
            <a:outerShdw blurRad="57150" dist="1905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2"/>
          <p:cNvSpPr/>
          <p:nvPr/>
        </p:nvSpPr>
        <p:spPr>
          <a:xfrm rot="10800000" flipH="1">
            <a:off x="0" y="-51"/>
            <a:ext cx="2266757" cy="629026"/>
          </a:xfrm>
          <a:custGeom>
            <a:avLst/>
            <a:gdLst/>
            <a:ahLst/>
            <a:cxnLst/>
            <a:rect l="l" t="t" r="r" b="b"/>
            <a:pathLst>
              <a:path w="51177" h="23373" extrusionOk="0">
                <a:moveTo>
                  <a:pt x="0" y="0"/>
                </a:moveTo>
                <a:lnTo>
                  <a:pt x="0" y="23372"/>
                </a:lnTo>
                <a:lnTo>
                  <a:pt x="51177" y="23372"/>
                </a:lnTo>
                <a:cubicBezTo>
                  <a:pt x="47395" y="19634"/>
                  <a:pt x="42684" y="16696"/>
                  <a:pt x="37855" y="14964"/>
                </a:cubicBezTo>
                <a:cubicBezTo>
                  <a:pt x="36341" y="14421"/>
                  <a:pt x="34787" y="13984"/>
                  <a:pt x="33335" y="13257"/>
                </a:cubicBezTo>
                <a:cubicBezTo>
                  <a:pt x="32295" y="12737"/>
                  <a:pt x="31318" y="12072"/>
                  <a:pt x="30271" y="11572"/>
                </a:cubicBezTo>
                <a:cubicBezTo>
                  <a:pt x="26352" y="9701"/>
                  <a:pt x="21713" y="10240"/>
                  <a:pt x="17899" y="8126"/>
                </a:cubicBezTo>
                <a:cubicBezTo>
                  <a:pt x="16839" y="7539"/>
                  <a:pt x="15877" y="6764"/>
                  <a:pt x="14889" y="6041"/>
                </a:cubicBezTo>
                <a:cubicBezTo>
                  <a:pt x="12048" y="3961"/>
                  <a:pt x="8949" y="2289"/>
                  <a:pt x="5672" y="1247"/>
                </a:cubicBezTo>
                <a:cubicBezTo>
                  <a:pt x="3854" y="670"/>
                  <a:pt x="1893" y="0"/>
                  <a:pt x="0" y="0"/>
                </a:cubicBezTo>
                <a:close/>
              </a:path>
            </a:pathLst>
          </a:custGeom>
          <a:solidFill>
            <a:schemeClr val="dk2"/>
          </a:solidFill>
          <a:ln>
            <a:noFill/>
          </a:ln>
          <a:effectLst>
            <a:outerShdw blurRad="57150" dist="1905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hanks">
  <p:cSld name="BLANK_1_1_1_1_1_1_2">
    <p:spTree>
      <p:nvGrpSpPr>
        <p:cNvPr id="1" name="Shape 1065"/>
        <p:cNvGrpSpPr/>
        <p:nvPr/>
      </p:nvGrpSpPr>
      <p:grpSpPr>
        <a:xfrm>
          <a:off x="0" y="0"/>
          <a:ext cx="0" cy="0"/>
          <a:chOff x="0" y="0"/>
          <a:chExt cx="0" cy="0"/>
        </a:xfrm>
      </p:grpSpPr>
      <p:grpSp>
        <p:nvGrpSpPr>
          <p:cNvPr id="1066" name="Google Shape;1066;p37"/>
          <p:cNvGrpSpPr/>
          <p:nvPr/>
        </p:nvGrpSpPr>
        <p:grpSpPr>
          <a:xfrm>
            <a:off x="0" y="0"/>
            <a:ext cx="9143999" cy="5892773"/>
            <a:chOff x="237525" y="551100"/>
            <a:chExt cx="7142075" cy="4602650"/>
          </a:xfrm>
        </p:grpSpPr>
        <p:sp>
          <p:nvSpPr>
            <p:cNvPr id="1067" name="Google Shape;1067;p37"/>
            <p:cNvSpPr/>
            <p:nvPr/>
          </p:nvSpPr>
          <p:spPr>
            <a:xfrm>
              <a:off x="237525" y="551100"/>
              <a:ext cx="7141675" cy="4602375"/>
            </a:xfrm>
            <a:custGeom>
              <a:avLst/>
              <a:gdLst/>
              <a:ahLst/>
              <a:cxnLst/>
              <a:rect l="l" t="t" r="r" b="b"/>
              <a:pathLst>
                <a:path w="285667" h="184095" extrusionOk="0">
                  <a:moveTo>
                    <a:pt x="262644" y="10131"/>
                  </a:moveTo>
                  <a:cubicBezTo>
                    <a:pt x="262890" y="10131"/>
                    <a:pt x="263142" y="10161"/>
                    <a:pt x="263390" y="10168"/>
                  </a:cubicBezTo>
                  <a:cubicBezTo>
                    <a:pt x="263557" y="10168"/>
                    <a:pt x="263652" y="10275"/>
                    <a:pt x="263664" y="10442"/>
                  </a:cubicBezTo>
                  <a:cubicBezTo>
                    <a:pt x="263676" y="10609"/>
                    <a:pt x="263676" y="10775"/>
                    <a:pt x="263676" y="10942"/>
                  </a:cubicBezTo>
                  <a:lnTo>
                    <a:pt x="263676" y="13228"/>
                  </a:lnTo>
                  <a:cubicBezTo>
                    <a:pt x="263676" y="13835"/>
                    <a:pt x="263676" y="14454"/>
                    <a:pt x="263676" y="15073"/>
                  </a:cubicBezTo>
                  <a:cubicBezTo>
                    <a:pt x="263664" y="15550"/>
                    <a:pt x="263688" y="16026"/>
                    <a:pt x="263569" y="16490"/>
                  </a:cubicBezTo>
                  <a:cubicBezTo>
                    <a:pt x="263486" y="16836"/>
                    <a:pt x="263545" y="17205"/>
                    <a:pt x="263533" y="17562"/>
                  </a:cubicBezTo>
                  <a:cubicBezTo>
                    <a:pt x="263521" y="17895"/>
                    <a:pt x="263545" y="18217"/>
                    <a:pt x="263438" y="18550"/>
                  </a:cubicBezTo>
                  <a:cubicBezTo>
                    <a:pt x="263366" y="18717"/>
                    <a:pt x="263390" y="18931"/>
                    <a:pt x="263390" y="19110"/>
                  </a:cubicBezTo>
                  <a:cubicBezTo>
                    <a:pt x="263390" y="22753"/>
                    <a:pt x="263390" y="26396"/>
                    <a:pt x="263390" y="30040"/>
                  </a:cubicBezTo>
                  <a:cubicBezTo>
                    <a:pt x="263390" y="30349"/>
                    <a:pt x="263450" y="30647"/>
                    <a:pt x="263509" y="30956"/>
                  </a:cubicBezTo>
                  <a:cubicBezTo>
                    <a:pt x="263545" y="31099"/>
                    <a:pt x="263486" y="31230"/>
                    <a:pt x="263307" y="31278"/>
                  </a:cubicBezTo>
                  <a:cubicBezTo>
                    <a:pt x="262962" y="31349"/>
                    <a:pt x="262628" y="31433"/>
                    <a:pt x="262259" y="31433"/>
                  </a:cubicBezTo>
                  <a:cubicBezTo>
                    <a:pt x="261767" y="31429"/>
                    <a:pt x="261275" y="31427"/>
                    <a:pt x="260783" y="31427"/>
                  </a:cubicBezTo>
                  <a:cubicBezTo>
                    <a:pt x="259799" y="31427"/>
                    <a:pt x="258814" y="31433"/>
                    <a:pt x="257830" y="31433"/>
                  </a:cubicBezTo>
                  <a:cubicBezTo>
                    <a:pt x="257568" y="31433"/>
                    <a:pt x="257306" y="31433"/>
                    <a:pt x="257056" y="31516"/>
                  </a:cubicBezTo>
                  <a:cubicBezTo>
                    <a:pt x="256878" y="31564"/>
                    <a:pt x="256675" y="31564"/>
                    <a:pt x="256485" y="31575"/>
                  </a:cubicBezTo>
                  <a:lnTo>
                    <a:pt x="255056" y="31575"/>
                  </a:lnTo>
                  <a:cubicBezTo>
                    <a:pt x="254758" y="31575"/>
                    <a:pt x="254449" y="31575"/>
                    <a:pt x="254139" y="31671"/>
                  </a:cubicBezTo>
                  <a:cubicBezTo>
                    <a:pt x="253949" y="31730"/>
                    <a:pt x="253722" y="31706"/>
                    <a:pt x="253508" y="31718"/>
                  </a:cubicBezTo>
                  <a:cubicBezTo>
                    <a:pt x="253427" y="31720"/>
                    <a:pt x="253346" y="31721"/>
                    <a:pt x="253265" y="31721"/>
                  </a:cubicBezTo>
                  <a:cubicBezTo>
                    <a:pt x="253179" y="31721"/>
                    <a:pt x="253093" y="31720"/>
                    <a:pt x="253008" y="31720"/>
                  </a:cubicBezTo>
                  <a:cubicBezTo>
                    <a:pt x="252631" y="31720"/>
                    <a:pt x="252257" y="31730"/>
                    <a:pt x="251877" y="31837"/>
                  </a:cubicBezTo>
                  <a:cubicBezTo>
                    <a:pt x="251765" y="31865"/>
                    <a:pt x="251646" y="31873"/>
                    <a:pt x="251524" y="31873"/>
                  </a:cubicBezTo>
                  <a:cubicBezTo>
                    <a:pt x="251364" y="31873"/>
                    <a:pt x="251199" y="31860"/>
                    <a:pt x="251038" y="31860"/>
                  </a:cubicBezTo>
                  <a:cubicBezTo>
                    <a:pt x="251008" y="31860"/>
                    <a:pt x="250978" y="31860"/>
                    <a:pt x="250948" y="31861"/>
                  </a:cubicBezTo>
                  <a:cubicBezTo>
                    <a:pt x="250579" y="31873"/>
                    <a:pt x="250198" y="31873"/>
                    <a:pt x="249817" y="31956"/>
                  </a:cubicBezTo>
                  <a:cubicBezTo>
                    <a:pt x="249650" y="31998"/>
                    <a:pt x="249475" y="32007"/>
                    <a:pt x="249296" y="32007"/>
                  </a:cubicBezTo>
                  <a:cubicBezTo>
                    <a:pt x="249162" y="32007"/>
                    <a:pt x="249027" y="32002"/>
                    <a:pt x="248892" y="32002"/>
                  </a:cubicBezTo>
                  <a:cubicBezTo>
                    <a:pt x="248847" y="32002"/>
                    <a:pt x="248802" y="32003"/>
                    <a:pt x="248757" y="32004"/>
                  </a:cubicBezTo>
                  <a:cubicBezTo>
                    <a:pt x="248400" y="32016"/>
                    <a:pt x="248043" y="31980"/>
                    <a:pt x="247698" y="32111"/>
                  </a:cubicBezTo>
                  <a:cubicBezTo>
                    <a:pt x="247611" y="32143"/>
                    <a:pt x="247513" y="32148"/>
                    <a:pt x="247415" y="32148"/>
                  </a:cubicBezTo>
                  <a:cubicBezTo>
                    <a:pt x="247366" y="32148"/>
                    <a:pt x="247317" y="32147"/>
                    <a:pt x="247269" y="32147"/>
                  </a:cubicBezTo>
                  <a:lnTo>
                    <a:pt x="244281" y="32147"/>
                  </a:lnTo>
                  <a:cubicBezTo>
                    <a:pt x="244162" y="32147"/>
                    <a:pt x="244043" y="32135"/>
                    <a:pt x="243924" y="32123"/>
                  </a:cubicBezTo>
                  <a:cubicBezTo>
                    <a:pt x="243793" y="32111"/>
                    <a:pt x="243709" y="32016"/>
                    <a:pt x="243697" y="31897"/>
                  </a:cubicBezTo>
                  <a:cubicBezTo>
                    <a:pt x="243674" y="31730"/>
                    <a:pt x="243674" y="31564"/>
                    <a:pt x="243674" y="31397"/>
                  </a:cubicBezTo>
                  <a:cubicBezTo>
                    <a:pt x="243674" y="30349"/>
                    <a:pt x="243674" y="29301"/>
                    <a:pt x="243685" y="28254"/>
                  </a:cubicBezTo>
                  <a:cubicBezTo>
                    <a:pt x="243685" y="28015"/>
                    <a:pt x="243662" y="27777"/>
                    <a:pt x="243757" y="27551"/>
                  </a:cubicBezTo>
                  <a:cubicBezTo>
                    <a:pt x="243781" y="27480"/>
                    <a:pt x="243816" y="27396"/>
                    <a:pt x="243804" y="27337"/>
                  </a:cubicBezTo>
                  <a:cubicBezTo>
                    <a:pt x="243638" y="26872"/>
                    <a:pt x="243828" y="26408"/>
                    <a:pt x="243816" y="25944"/>
                  </a:cubicBezTo>
                  <a:cubicBezTo>
                    <a:pt x="243816" y="25849"/>
                    <a:pt x="243828" y="25741"/>
                    <a:pt x="243804" y="25658"/>
                  </a:cubicBezTo>
                  <a:cubicBezTo>
                    <a:pt x="243614" y="25098"/>
                    <a:pt x="243697" y="24527"/>
                    <a:pt x="243685" y="23955"/>
                  </a:cubicBezTo>
                  <a:cubicBezTo>
                    <a:pt x="243685" y="23801"/>
                    <a:pt x="243697" y="23622"/>
                    <a:pt x="243745" y="23467"/>
                  </a:cubicBezTo>
                  <a:cubicBezTo>
                    <a:pt x="243816" y="23205"/>
                    <a:pt x="243828" y="22955"/>
                    <a:pt x="243745" y="22705"/>
                  </a:cubicBezTo>
                  <a:cubicBezTo>
                    <a:pt x="243638" y="22420"/>
                    <a:pt x="243626" y="22122"/>
                    <a:pt x="243709" y="21860"/>
                  </a:cubicBezTo>
                  <a:cubicBezTo>
                    <a:pt x="243816" y="21503"/>
                    <a:pt x="243816" y="21157"/>
                    <a:pt x="243816" y="20800"/>
                  </a:cubicBezTo>
                  <a:cubicBezTo>
                    <a:pt x="243816" y="17871"/>
                    <a:pt x="243816" y="14942"/>
                    <a:pt x="243816" y="12013"/>
                  </a:cubicBezTo>
                  <a:cubicBezTo>
                    <a:pt x="243816" y="11097"/>
                    <a:pt x="243781" y="11156"/>
                    <a:pt x="244662" y="11144"/>
                  </a:cubicBezTo>
                  <a:cubicBezTo>
                    <a:pt x="244722" y="11144"/>
                    <a:pt x="244783" y="11145"/>
                    <a:pt x="244843" y="11145"/>
                  </a:cubicBezTo>
                  <a:cubicBezTo>
                    <a:pt x="245116" y="11145"/>
                    <a:pt x="245387" y="11137"/>
                    <a:pt x="245650" y="11049"/>
                  </a:cubicBezTo>
                  <a:cubicBezTo>
                    <a:pt x="245749" y="11016"/>
                    <a:pt x="245856" y="11009"/>
                    <a:pt x="245964" y="11009"/>
                  </a:cubicBezTo>
                  <a:cubicBezTo>
                    <a:pt x="246050" y="11009"/>
                    <a:pt x="246137" y="11013"/>
                    <a:pt x="246221" y="11013"/>
                  </a:cubicBezTo>
                  <a:cubicBezTo>
                    <a:pt x="246513" y="11007"/>
                    <a:pt x="246808" y="11007"/>
                    <a:pt x="247104" y="11007"/>
                  </a:cubicBezTo>
                  <a:cubicBezTo>
                    <a:pt x="247400" y="11007"/>
                    <a:pt x="247698" y="11007"/>
                    <a:pt x="247995" y="11001"/>
                  </a:cubicBezTo>
                  <a:cubicBezTo>
                    <a:pt x="248052" y="11001"/>
                    <a:pt x="248108" y="11002"/>
                    <a:pt x="248164" y="11002"/>
                  </a:cubicBezTo>
                  <a:cubicBezTo>
                    <a:pt x="248417" y="11002"/>
                    <a:pt x="248669" y="10994"/>
                    <a:pt x="248912" y="10906"/>
                  </a:cubicBezTo>
                  <a:cubicBezTo>
                    <a:pt x="249015" y="10874"/>
                    <a:pt x="249129" y="10869"/>
                    <a:pt x="249243" y="10869"/>
                  </a:cubicBezTo>
                  <a:cubicBezTo>
                    <a:pt x="249300" y="10869"/>
                    <a:pt x="249357" y="10870"/>
                    <a:pt x="249412" y="10870"/>
                  </a:cubicBezTo>
                  <a:cubicBezTo>
                    <a:pt x="249535" y="10864"/>
                    <a:pt x="249658" y="10862"/>
                    <a:pt x="249780" y="10862"/>
                  </a:cubicBezTo>
                  <a:cubicBezTo>
                    <a:pt x="249986" y="10862"/>
                    <a:pt x="250192" y="10868"/>
                    <a:pt x="250397" y="10868"/>
                  </a:cubicBezTo>
                  <a:cubicBezTo>
                    <a:pt x="250781" y="10868"/>
                    <a:pt x="251164" y="10849"/>
                    <a:pt x="251544" y="10740"/>
                  </a:cubicBezTo>
                  <a:cubicBezTo>
                    <a:pt x="251596" y="10720"/>
                    <a:pt x="251650" y="10715"/>
                    <a:pt x="251706" y="10715"/>
                  </a:cubicBezTo>
                  <a:cubicBezTo>
                    <a:pt x="251789" y="10715"/>
                    <a:pt x="251875" y="10728"/>
                    <a:pt x="251960" y="10728"/>
                  </a:cubicBezTo>
                  <a:cubicBezTo>
                    <a:pt x="252579" y="10716"/>
                    <a:pt x="253199" y="10716"/>
                    <a:pt x="253818" y="10716"/>
                  </a:cubicBezTo>
                  <a:cubicBezTo>
                    <a:pt x="253903" y="10716"/>
                    <a:pt x="253993" y="10729"/>
                    <a:pt x="254080" y="10729"/>
                  </a:cubicBezTo>
                  <a:cubicBezTo>
                    <a:pt x="254138" y="10729"/>
                    <a:pt x="254194" y="10723"/>
                    <a:pt x="254246" y="10704"/>
                  </a:cubicBezTo>
                  <a:cubicBezTo>
                    <a:pt x="254612" y="10591"/>
                    <a:pt x="254981" y="10571"/>
                    <a:pt x="255351" y="10571"/>
                  </a:cubicBezTo>
                  <a:cubicBezTo>
                    <a:pt x="255559" y="10571"/>
                    <a:pt x="255768" y="10577"/>
                    <a:pt x="255976" y="10577"/>
                  </a:cubicBezTo>
                  <a:cubicBezTo>
                    <a:pt x="256062" y="10577"/>
                    <a:pt x="256148" y="10576"/>
                    <a:pt x="256235" y="10573"/>
                  </a:cubicBezTo>
                  <a:cubicBezTo>
                    <a:pt x="256687" y="10561"/>
                    <a:pt x="257128" y="10573"/>
                    <a:pt x="257580" y="10466"/>
                  </a:cubicBezTo>
                  <a:cubicBezTo>
                    <a:pt x="257724" y="10430"/>
                    <a:pt x="257874" y="10420"/>
                    <a:pt x="258027" y="10420"/>
                  </a:cubicBezTo>
                  <a:cubicBezTo>
                    <a:pt x="258195" y="10420"/>
                    <a:pt x="258365" y="10432"/>
                    <a:pt x="258535" y="10432"/>
                  </a:cubicBezTo>
                  <a:cubicBezTo>
                    <a:pt x="258570" y="10432"/>
                    <a:pt x="258605" y="10431"/>
                    <a:pt x="258640" y="10430"/>
                  </a:cubicBezTo>
                  <a:cubicBezTo>
                    <a:pt x="258700" y="10430"/>
                    <a:pt x="258761" y="10430"/>
                    <a:pt x="258821" y="10430"/>
                  </a:cubicBezTo>
                  <a:cubicBezTo>
                    <a:pt x="259094" y="10430"/>
                    <a:pt x="259365" y="10422"/>
                    <a:pt x="259628" y="10335"/>
                  </a:cubicBezTo>
                  <a:cubicBezTo>
                    <a:pt x="259754" y="10302"/>
                    <a:pt x="259887" y="10294"/>
                    <a:pt x="260021" y="10294"/>
                  </a:cubicBezTo>
                  <a:cubicBezTo>
                    <a:pt x="260128" y="10294"/>
                    <a:pt x="260236" y="10299"/>
                    <a:pt x="260342" y="10299"/>
                  </a:cubicBezTo>
                  <a:cubicBezTo>
                    <a:pt x="260949" y="10263"/>
                    <a:pt x="261569" y="10323"/>
                    <a:pt x="262188" y="10180"/>
                  </a:cubicBezTo>
                  <a:cubicBezTo>
                    <a:pt x="262335" y="10143"/>
                    <a:pt x="262489" y="10131"/>
                    <a:pt x="262644" y="10131"/>
                  </a:cubicBezTo>
                  <a:close/>
                  <a:moveTo>
                    <a:pt x="242431" y="11153"/>
                  </a:moveTo>
                  <a:cubicBezTo>
                    <a:pt x="242468" y="11153"/>
                    <a:pt x="242507" y="11156"/>
                    <a:pt x="242542" y="11156"/>
                  </a:cubicBezTo>
                  <a:cubicBezTo>
                    <a:pt x="242864" y="11156"/>
                    <a:pt x="242947" y="11240"/>
                    <a:pt x="242959" y="11585"/>
                  </a:cubicBezTo>
                  <a:cubicBezTo>
                    <a:pt x="242971" y="11775"/>
                    <a:pt x="242959" y="11966"/>
                    <a:pt x="242959" y="12156"/>
                  </a:cubicBezTo>
                  <a:lnTo>
                    <a:pt x="242959" y="21146"/>
                  </a:lnTo>
                  <a:cubicBezTo>
                    <a:pt x="242959" y="24170"/>
                    <a:pt x="242947" y="27194"/>
                    <a:pt x="242971" y="30218"/>
                  </a:cubicBezTo>
                  <a:cubicBezTo>
                    <a:pt x="242971" y="30790"/>
                    <a:pt x="242792" y="31337"/>
                    <a:pt x="242792" y="31909"/>
                  </a:cubicBezTo>
                  <a:cubicBezTo>
                    <a:pt x="242792" y="32040"/>
                    <a:pt x="242685" y="32123"/>
                    <a:pt x="242554" y="32135"/>
                  </a:cubicBezTo>
                  <a:cubicBezTo>
                    <a:pt x="241908" y="32186"/>
                    <a:pt x="241262" y="32299"/>
                    <a:pt x="240609" y="32299"/>
                  </a:cubicBezTo>
                  <a:cubicBezTo>
                    <a:pt x="240504" y="32299"/>
                    <a:pt x="240398" y="32296"/>
                    <a:pt x="240292" y="32290"/>
                  </a:cubicBezTo>
                  <a:cubicBezTo>
                    <a:pt x="240214" y="32287"/>
                    <a:pt x="240136" y="32286"/>
                    <a:pt x="240058" y="32286"/>
                  </a:cubicBezTo>
                  <a:cubicBezTo>
                    <a:pt x="239735" y="32286"/>
                    <a:pt x="239416" y="32311"/>
                    <a:pt x="239090" y="32397"/>
                  </a:cubicBezTo>
                  <a:cubicBezTo>
                    <a:pt x="238943" y="32430"/>
                    <a:pt x="238792" y="32437"/>
                    <a:pt x="238639" y="32437"/>
                  </a:cubicBezTo>
                  <a:cubicBezTo>
                    <a:pt x="238497" y="32437"/>
                    <a:pt x="238354" y="32431"/>
                    <a:pt x="238212" y="32431"/>
                  </a:cubicBezTo>
                  <a:cubicBezTo>
                    <a:pt x="238171" y="32431"/>
                    <a:pt x="238130" y="32431"/>
                    <a:pt x="238089" y="32433"/>
                  </a:cubicBezTo>
                  <a:cubicBezTo>
                    <a:pt x="237720" y="32445"/>
                    <a:pt x="237339" y="32409"/>
                    <a:pt x="236970" y="32540"/>
                  </a:cubicBezTo>
                  <a:cubicBezTo>
                    <a:pt x="236881" y="32570"/>
                    <a:pt x="236786" y="32576"/>
                    <a:pt x="236689" y="32576"/>
                  </a:cubicBezTo>
                  <a:cubicBezTo>
                    <a:pt x="236625" y="32576"/>
                    <a:pt x="236559" y="32573"/>
                    <a:pt x="236495" y="32573"/>
                  </a:cubicBezTo>
                  <a:cubicBezTo>
                    <a:pt x="236463" y="32573"/>
                    <a:pt x="236431" y="32574"/>
                    <a:pt x="236399" y="32576"/>
                  </a:cubicBezTo>
                  <a:cubicBezTo>
                    <a:pt x="236332" y="32577"/>
                    <a:pt x="236264" y="32578"/>
                    <a:pt x="236197" y="32578"/>
                  </a:cubicBezTo>
                  <a:cubicBezTo>
                    <a:pt x="236126" y="32578"/>
                    <a:pt x="236055" y="32577"/>
                    <a:pt x="235984" y="32577"/>
                  </a:cubicBezTo>
                  <a:cubicBezTo>
                    <a:pt x="235671" y="32577"/>
                    <a:pt x="235359" y="32587"/>
                    <a:pt x="235053" y="32695"/>
                  </a:cubicBezTo>
                  <a:cubicBezTo>
                    <a:pt x="234976" y="32718"/>
                    <a:pt x="234893" y="32724"/>
                    <a:pt x="234808" y="32724"/>
                  </a:cubicBezTo>
                  <a:cubicBezTo>
                    <a:pt x="234723" y="32724"/>
                    <a:pt x="234637" y="32718"/>
                    <a:pt x="234553" y="32718"/>
                  </a:cubicBezTo>
                  <a:lnTo>
                    <a:pt x="232482" y="32718"/>
                  </a:lnTo>
                  <a:cubicBezTo>
                    <a:pt x="232343" y="32718"/>
                    <a:pt x="232202" y="32714"/>
                    <a:pt x="232062" y="32714"/>
                  </a:cubicBezTo>
                  <a:cubicBezTo>
                    <a:pt x="231780" y="32714"/>
                    <a:pt x="231497" y="32730"/>
                    <a:pt x="231220" y="32826"/>
                  </a:cubicBezTo>
                  <a:cubicBezTo>
                    <a:pt x="231138" y="32853"/>
                    <a:pt x="231052" y="32860"/>
                    <a:pt x="230965" y="32860"/>
                  </a:cubicBezTo>
                  <a:cubicBezTo>
                    <a:pt x="230859" y="32860"/>
                    <a:pt x="230752" y="32849"/>
                    <a:pt x="230648" y="32849"/>
                  </a:cubicBezTo>
                  <a:cubicBezTo>
                    <a:pt x="230172" y="32855"/>
                    <a:pt x="229696" y="32855"/>
                    <a:pt x="229219" y="32855"/>
                  </a:cubicBezTo>
                  <a:cubicBezTo>
                    <a:pt x="228743" y="32855"/>
                    <a:pt x="228267" y="32855"/>
                    <a:pt x="227791" y="32861"/>
                  </a:cubicBezTo>
                  <a:cubicBezTo>
                    <a:pt x="227732" y="32863"/>
                    <a:pt x="227673" y="32863"/>
                    <a:pt x="227614" y="32863"/>
                  </a:cubicBezTo>
                  <a:cubicBezTo>
                    <a:pt x="227469" y="32863"/>
                    <a:pt x="227324" y="32860"/>
                    <a:pt x="227179" y="32860"/>
                  </a:cubicBezTo>
                  <a:cubicBezTo>
                    <a:pt x="226836" y="32860"/>
                    <a:pt x="226496" y="32876"/>
                    <a:pt x="226159" y="32980"/>
                  </a:cubicBezTo>
                  <a:cubicBezTo>
                    <a:pt x="226088" y="33004"/>
                    <a:pt x="226008" y="33010"/>
                    <a:pt x="225924" y="33010"/>
                  </a:cubicBezTo>
                  <a:cubicBezTo>
                    <a:pt x="225841" y="33010"/>
                    <a:pt x="225755" y="33004"/>
                    <a:pt x="225671" y="33004"/>
                  </a:cubicBezTo>
                  <a:lnTo>
                    <a:pt x="223242" y="33004"/>
                  </a:lnTo>
                  <a:cubicBezTo>
                    <a:pt x="222742" y="33016"/>
                    <a:pt x="222254" y="33028"/>
                    <a:pt x="221754" y="33111"/>
                  </a:cubicBezTo>
                  <a:cubicBezTo>
                    <a:pt x="221533" y="33146"/>
                    <a:pt x="221309" y="33156"/>
                    <a:pt x="221083" y="33156"/>
                  </a:cubicBezTo>
                  <a:cubicBezTo>
                    <a:pt x="220759" y="33156"/>
                    <a:pt x="220433" y="33135"/>
                    <a:pt x="220111" y="33135"/>
                  </a:cubicBezTo>
                  <a:cubicBezTo>
                    <a:pt x="219956" y="33135"/>
                    <a:pt x="219837" y="33040"/>
                    <a:pt x="219837" y="32873"/>
                  </a:cubicBezTo>
                  <a:cubicBezTo>
                    <a:pt x="219837" y="32326"/>
                    <a:pt x="219766" y="31778"/>
                    <a:pt x="219897" y="31242"/>
                  </a:cubicBezTo>
                  <a:cubicBezTo>
                    <a:pt x="219956" y="31028"/>
                    <a:pt x="219956" y="30813"/>
                    <a:pt x="219956" y="30599"/>
                  </a:cubicBezTo>
                  <a:cubicBezTo>
                    <a:pt x="219956" y="26908"/>
                    <a:pt x="219956" y="23217"/>
                    <a:pt x="219956" y="19538"/>
                  </a:cubicBezTo>
                  <a:cubicBezTo>
                    <a:pt x="219956" y="19300"/>
                    <a:pt x="219956" y="19062"/>
                    <a:pt x="219885" y="18824"/>
                  </a:cubicBezTo>
                  <a:cubicBezTo>
                    <a:pt x="219837" y="18645"/>
                    <a:pt x="219825" y="18455"/>
                    <a:pt x="219825" y="18264"/>
                  </a:cubicBezTo>
                  <a:cubicBezTo>
                    <a:pt x="219825" y="16335"/>
                    <a:pt x="219825" y="14407"/>
                    <a:pt x="219813" y="12478"/>
                  </a:cubicBezTo>
                  <a:cubicBezTo>
                    <a:pt x="219813" y="12383"/>
                    <a:pt x="219813" y="12287"/>
                    <a:pt x="219825" y="12192"/>
                  </a:cubicBezTo>
                  <a:cubicBezTo>
                    <a:pt x="219849" y="11978"/>
                    <a:pt x="219921" y="11894"/>
                    <a:pt x="220135" y="11883"/>
                  </a:cubicBezTo>
                  <a:cubicBezTo>
                    <a:pt x="220230" y="11871"/>
                    <a:pt x="220325" y="11868"/>
                    <a:pt x="220421" y="11868"/>
                  </a:cubicBezTo>
                  <a:cubicBezTo>
                    <a:pt x="220516" y="11868"/>
                    <a:pt x="220611" y="11871"/>
                    <a:pt x="220706" y="11871"/>
                  </a:cubicBezTo>
                  <a:cubicBezTo>
                    <a:pt x="222623" y="11859"/>
                    <a:pt x="224552" y="11859"/>
                    <a:pt x="226481" y="11859"/>
                  </a:cubicBezTo>
                  <a:cubicBezTo>
                    <a:pt x="226767" y="11859"/>
                    <a:pt x="227052" y="11859"/>
                    <a:pt x="227326" y="11775"/>
                  </a:cubicBezTo>
                  <a:cubicBezTo>
                    <a:pt x="227454" y="11733"/>
                    <a:pt x="227594" y="11727"/>
                    <a:pt x="227732" y="11727"/>
                  </a:cubicBezTo>
                  <a:cubicBezTo>
                    <a:pt x="227788" y="11727"/>
                    <a:pt x="227843" y="11728"/>
                    <a:pt x="227898" y="11728"/>
                  </a:cubicBezTo>
                  <a:cubicBezTo>
                    <a:pt x="228183" y="11722"/>
                    <a:pt x="228469" y="11722"/>
                    <a:pt x="228755" y="11722"/>
                  </a:cubicBezTo>
                  <a:cubicBezTo>
                    <a:pt x="229041" y="11722"/>
                    <a:pt x="229326" y="11722"/>
                    <a:pt x="229612" y="11716"/>
                  </a:cubicBezTo>
                  <a:cubicBezTo>
                    <a:pt x="229707" y="11716"/>
                    <a:pt x="229802" y="11718"/>
                    <a:pt x="229896" y="11718"/>
                  </a:cubicBezTo>
                  <a:cubicBezTo>
                    <a:pt x="230154" y="11718"/>
                    <a:pt x="230410" y="11705"/>
                    <a:pt x="230672" y="11609"/>
                  </a:cubicBezTo>
                  <a:cubicBezTo>
                    <a:pt x="230743" y="11585"/>
                    <a:pt x="230824" y="11579"/>
                    <a:pt x="230907" y="11579"/>
                  </a:cubicBezTo>
                  <a:cubicBezTo>
                    <a:pt x="230990" y="11579"/>
                    <a:pt x="231077" y="11585"/>
                    <a:pt x="231160" y="11585"/>
                  </a:cubicBezTo>
                  <a:cubicBezTo>
                    <a:pt x="231970" y="11549"/>
                    <a:pt x="232767" y="11609"/>
                    <a:pt x="233577" y="11466"/>
                  </a:cubicBezTo>
                  <a:cubicBezTo>
                    <a:pt x="233803" y="11423"/>
                    <a:pt x="234032" y="11410"/>
                    <a:pt x="234263" y="11410"/>
                  </a:cubicBezTo>
                  <a:cubicBezTo>
                    <a:pt x="234565" y="11410"/>
                    <a:pt x="234870" y="11431"/>
                    <a:pt x="235172" y="11431"/>
                  </a:cubicBezTo>
                  <a:cubicBezTo>
                    <a:pt x="235212" y="11431"/>
                    <a:pt x="235252" y="11431"/>
                    <a:pt x="235292" y="11430"/>
                  </a:cubicBezTo>
                  <a:cubicBezTo>
                    <a:pt x="235430" y="11430"/>
                    <a:pt x="235571" y="11434"/>
                    <a:pt x="235712" y="11434"/>
                  </a:cubicBezTo>
                  <a:cubicBezTo>
                    <a:pt x="235994" y="11434"/>
                    <a:pt x="236280" y="11418"/>
                    <a:pt x="236565" y="11323"/>
                  </a:cubicBezTo>
                  <a:cubicBezTo>
                    <a:pt x="236641" y="11296"/>
                    <a:pt x="236724" y="11288"/>
                    <a:pt x="236810" y="11288"/>
                  </a:cubicBezTo>
                  <a:cubicBezTo>
                    <a:pt x="236914" y="11288"/>
                    <a:pt x="237021" y="11299"/>
                    <a:pt x="237125" y="11299"/>
                  </a:cubicBezTo>
                  <a:cubicBezTo>
                    <a:pt x="237720" y="11293"/>
                    <a:pt x="238316" y="11293"/>
                    <a:pt x="238911" y="11293"/>
                  </a:cubicBezTo>
                  <a:cubicBezTo>
                    <a:pt x="239506" y="11293"/>
                    <a:pt x="240102" y="11293"/>
                    <a:pt x="240697" y="11287"/>
                  </a:cubicBezTo>
                  <a:cubicBezTo>
                    <a:pt x="240932" y="11287"/>
                    <a:pt x="241166" y="11300"/>
                    <a:pt x="241400" y="11300"/>
                  </a:cubicBezTo>
                  <a:cubicBezTo>
                    <a:pt x="241712" y="11300"/>
                    <a:pt x="242022" y="11277"/>
                    <a:pt x="242328" y="11168"/>
                  </a:cubicBezTo>
                  <a:cubicBezTo>
                    <a:pt x="242358" y="11156"/>
                    <a:pt x="242394" y="11153"/>
                    <a:pt x="242431" y="11153"/>
                  </a:cubicBezTo>
                  <a:close/>
                  <a:moveTo>
                    <a:pt x="77426" y="11865"/>
                  </a:moveTo>
                  <a:cubicBezTo>
                    <a:pt x="79727" y="11865"/>
                    <a:pt x="82026" y="11871"/>
                    <a:pt x="84320" y="11871"/>
                  </a:cubicBezTo>
                  <a:cubicBezTo>
                    <a:pt x="84382" y="11871"/>
                    <a:pt x="84444" y="11870"/>
                    <a:pt x="84506" y="11870"/>
                  </a:cubicBezTo>
                  <a:cubicBezTo>
                    <a:pt x="84753" y="11870"/>
                    <a:pt x="84999" y="11878"/>
                    <a:pt x="85237" y="11954"/>
                  </a:cubicBezTo>
                  <a:cubicBezTo>
                    <a:pt x="85365" y="11996"/>
                    <a:pt x="85504" y="12003"/>
                    <a:pt x="85643" y="12003"/>
                  </a:cubicBezTo>
                  <a:cubicBezTo>
                    <a:pt x="85699" y="12003"/>
                    <a:pt x="85754" y="12002"/>
                    <a:pt x="85809" y="12002"/>
                  </a:cubicBezTo>
                  <a:cubicBezTo>
                    <a:pt x="86130" y="12008"/>
                    <a:pt x="86451" y="12008"/>
                    <a:pt x="86773" y="12008"/>
                  </a:cubicBezTo>
                  <a:cubicBezTo>
                    <a:pt x="87094" y="12008"/>
                    <a:pt x="87416" y="12008"/>
                    <a:pt x="87737" y="12013"/>
                  </a:cubicBezTo>
                  <a:cubicBezTo>
                    <a:pt x="87904" y="12013"/>
                    <a:pt x="88069" y="12010"/>
                    <a:pt x="88234" y="12010"/>
                  </a:cubicBezTo>
                  <a:cubicBezTo>
                    <a:pt x="88564" y="12010"/>
                    <a:pt x="88892" y="12025"/>
                    <a:pt x="89226" y="12121"/>
                  </a:cubicBezTo>
                  <a:cubicBezTo>
                    <a:pt x="89312" y="12148"/>
                    <a:pt x="89406" y="12155"/>
                    <a:pt x="89503" y="12155"/>
                  </a:cubicBezTo>
                  <a:cubicBezTo>
                    <a:pt x="89619" y="12155"/>
                    <a:pt x="89740" y="12144"/>
                    <a:pt x="89857" y="12144"/>
                  </a:cubicBezTo>
                  <a:cubicBezTo>
                    <a:pt x="92166" y="12144"/>
                    <a:pt x="94476" y="12156"/>
                    <a:pt x="96786" y="12156"/>
                  </a:cubicBezTo>
                  <a:cubicBezTo>
                    <a:pt x="96810" y="12156"/>
                    <a:pt x="96832" y="12156"/>
                    <a:pt x="96854" y="12156"/>
                  </a:cubicBezTo>
                  <a:cubicBezTo>
                    <a:pt x="97583" y="12156"/>
                    <a:pt x="97572" y="12168"/>
                    <a:pt x="97572" y="12930"/>
                  </a:cubicBezTo>
                  <a:cubicBezTo>
                    <a:pt x="97572" y="13478"/>
                    <a:pt x="97524" y="14026"/>
                    <a:pt x="97691" y="14561"/>
                  </a:cubicBezTo>
                  <a:cubicBezTo>
                    <a:pt x="97739" y="14704"/>
                    <a:pt x="97715" y="14883"/>
                    <a:pt x="97715" y="15050"/>
                  </a:cubicBezTo>
                  <a:cubicBezTo>
                    <a:pt x="97715" y="15835"/>
                    <a:pt x="97715" y="16621"/>
                    <a:pt x="97715" y="17407"/>
                  </a:cubicBezTo>
                  <a:cubicBezTo>
                    <a:pt x="97715" y="17812"/>
                    <a:pt x="97691" y="18217"/>
                    <a:pt x="97822" y="18610"/>
                  </a:cubicBezTo>
                  <a:cubicBezTo>
                    <a:pt x="97881" y="18776"/>
                    <a:pt x="97858" y="18979"/>
                    <a:pt x="97858" y="19169"/>
                  </a:cubicBezTo>
                  <a:cubicBezTo>
                    <a:pt x="97870" y="19550"/>
                    <a:pt x="97846" y="19931"/>
                    <a:pt x="97965" y="20300"/>
                  </a:cubicBezTo>
                  <a:cubicBezTo>
                    <a:pt x="98036" y="20526"/>
                    <a:pt x="97989" y="20776"/>
                    <a:pt x="98001" y="21015"/>
                  </a:cubicBezTo>
                  <a:cubicBezTo>
                    <a:pt x="98036" y="21765"/>
                    <a:pt x="97917" y="22527"/>
                    <a:pt x="98132" y="23277"/>
                  </a:cubicBezTo>
                  <a:cubicBezTo>
                    <a:pt x="98179" y="23455"/>
                    <a:pt x="98143" y="23658"/>
                    <a:pt x="98143" y="23848"/>
                  </a:cubicBezTo>
                  <a:cubicBezTo>
                    <a:pt x="98143" y="25563"/>
                    <a:pt x="98143" y="27277"/>
                    <a:pt x="98143" y="28992"/>
                  </a:cubicBezTo>
                  <a:cubicBezTo>
                    <a:pt x="98143" y="29325"/>
                    <a:pt x="98120" y="29659"/>
                    <a:pt x="98251" y="29980"/>
                  </a:cubicBezTo>
                  <a:cubicBezTo>
                    <a:pt x="98286" y="30063"/>
                    <a:pt x="98286" y="30159"/>
                    <a:pt x="98286" y="30254"/>
                  </a:cubicBezTo>
                  <a:cubicBezTo>
                    <a:pt x="98286" y="31135"/>
                    <a:pt x="98286" y="32016"/>
                    <a:pt x="98286" y="32897"/>
                  </a:cubicBezTo>
                  <a:cubicBezTo>
                    <a:pt x="98274" y="33195"/>
                    <a:pt x="98203" y="33266"/>
                    <a:pt x="97893" y="33290"/>
                  </a:cubicBezTo>
                  <a:cubicBezTo>
                    <a:pt x="97826" y="33294"/>
                    <a:pt x="97757" y="33295"/>
                    <a:pt x="97687" y="33295"/>
                  </a:cubicBezTo>
                  <a:cubicBezTo>
                    <a:pt x="97548" y="33295"/>
                    <a:pt x="97405" y="33290"/>
                    <a:pt x="97262" y="33290"/>
                  </a:cubicBezTo>
                  <a:lnTo>
                    <a:pt x="73986" y="33290"/>
                  </a:lnTo>
                  <a:cubicBezTo>
                    <a:pt x="73890" y="33290"/>
                    <a:pt x="73795" y="33295"/>
                    <a:pt x="73700" y="33295"/>
                  </a:cubicBezTo>
                  <a:cubicBezTo>
                    <a:pt x="73652" y="33295"/>
                    <a:pt x="73605" y="33294"/>
                    <a:pt x="73557" y="33290"/>
                  </a:cubicBezTo>
                  <a:cubicBezTo>
                    <a:pt x="73021" y="33278"/>
                    <a:pt x="73009" y="33266"/>
                    <a:pt x="72997" y="32718"/>
                  </a:cubicBezTo>
                  <a:cubicBezTo>
                    <a:pt x="72997" y="32599"/>
                    <a:pt x="72997" y="32480"/>
                    <a:pt x="72997" y="32361"/>
                  </a:cubicBezTo>
                  <a:cubicBezTo>
                    <a:pt x="72997" y="25849"/>
                    <a:pt x="72997" y="19324"/>
                    <a:pt x="72997" y="12811"/>
                  </a:cubicBezTo>
                  <a:cubicBezTo>
                    <a:pt x="72997" y="11936"/>
                    <a:pt x="72946" y="11868"/>
                    <a:pt x="73562" y="11868"/>
                  </a:cubicBezTo>
                  <a:cubicBezTo>
                    <a:pt x="73675" y="11868"/>
                    <a:pt x="73811" y="11871"/>
                    <a:pt x="73974" y="11871"/>
                  </a:cubicBezTo>
                  <a:cubicBezTo>
                    <a:pt x="75125" y="11867"/>
                    <a:pt x="76276" y="11865"/>
                    <a:pt x="77426" y="11865"/>
                  </a:cubicBezTo>
                  <a:close/>
                  <a:moveTo>
                    <a:pt x="46351" y="11716"/>
                  </a:moveTo>
                  <a:cubicBezTo>
                    <a:pt x="52804" y="11716"/>
                    <a:pt x="59246" y="11728"/>
                    <a:pt x="65699" y="11728"/>
                  </a:cubicBezTo>
                  <a:cubicBezTo>
                    <a:pt x="65766" y="11728"/>
                    <a:pt x="65832" y="11727"/>
                    <a:pt x="65898" y="11727"/>
                  </a:cubicBezTo>
                  <a:cubicBezTo>
                    <a:pt x="66161" y="11727"/>
                    <a:pt x="66420" y="11735"/>
                    <a:pt x="66687" y="11811"/>
                  </a:cubicBezTo>
                  <a:cubicBezTo>
                    <a:pt x="66809" y="11854"/>
                    <a:pt x="66939" y="11863"/>
                    <a:pt x="67067" y="11863"/>
                  </a:cubicBezTo>
                  <a:cubicBezTo>
                    <a:pt x="67152" y="11863"/>
                    <a:pt x="67237" y="11859"/>
                    <a:pt x="67318" y="11859"/>
                  </a:cubicBezTo>
                  <a:lnTo>
                    <a:pt x="71533" y="11859"/>
                  </a:lnTo>
                  <a:cubicBezTo>
                    <a:pt x="71723" y="11859"/>
                    <a:pt x="71914" y="11859"/>
                    <a:pt x="72104" y="11871"/>
                  </a:cubicBezTo>
                  <a:cubicBezTo>
                    <a:pt x="72331" y="11883"/>
                    <a:pt x="72414" y="11966"/>
                    <a:pt x="72426" y="12168"/>
                  </a:cubicBezTo>
                  <a:cubicBezTo>
                    <a:pt x="72438" y="12383"/>
                    <a:pt x="72438" y="12597"/>
                    <a:pt x="72438" y="12811"/>
                  </a:cubicBezTo>
                  <a:lnTo>
                    <a:pt x="72438" y="22598"/>
                  </a:lnTo>
                  <a:lnTo>
                    <a:pt x="72438" y="32230"/>
                  </a:lnTo>
                  <a:cubicBezTo>
                    <a:pt x="72438" y="32397"/>
                    <a:pt x="72450" y="32564"/>
                    <a:pt x="72438" y="32730"/>
                  </a:cubicBezTo>
                  <a:cubicBezTo>
                    <a:pt x="72426" y="33266"/>
                    <a:pt x="72414" y="33290"/>
                    <a:pt x="71866" y="33290"/>
                  </a:cubicBezTo>
                  <a:lnTo>
                    <a:pt x="62663" y="33290"/>
                  </a:lnTo>
                  <a:cubicBezTo>
                    <a:pt x="62520" y="33290"/>
                    <a:pt x="62365" y="33290"/>
                    <a:pt x="62234" y="33242"/>
                  </a:cubicBezTo>
                  <a:cubicBezTo>
                    <a:pt x="62015" y="33166"/>
                    <a:pt x="61788" y="33158"/>
                    <a:pt x="61560" y="33158"/>
                  </a:cubicBezTo>
                  <a:cubicBezTo>
                    <a:pt x="61503" y="33158"/>
                    <a:pt x="61446" y="33159"/>
                    <a:pt x="61389" y="33159"/>
                  </a:cubicBezTo>
                  <a:cubicBezTo>
                    <a:pt x="60436" y="33159"/>
                    <a:pt x="59484" y="33154"/>
                    <a:pt x="58531" y="33154"/>
                  </a:cubicBezTo>
                  <a:cubicBezTo>
                    <a:pt x="58055" y="33154"/>
                    <a:pt x="57579" y="33155"/>
                    <a:pt x="57103" y="33159"/>
                  </a:cubicBezTo>
                  <a:cubicBezTo>
                    <a:pt x="56988" y="33159"/>
                    <a:pt x="56875" y="33157"/>
                    <a:pt x="56762" y="33157"/>
                  </a:cubicBezTo>
                  <a:cubicBezTo>
                    <a:pt x="56451" y="33157"/>
                    <a:pt x="56143" y="33170"/>
                    <a:pt x="55829" y="33266"/>
                  </a:cubicBezTo>
                  <a:cubicBezTo>
                    <a:pt x="55742" y="33293"/>
                    <a:pt x="55648" y="33301"/>
                    <a:pt x="55551" y="33301"/>
                  </a:cubicBezTo>
                  <a:cubicBezTo>
                    <a:pt x="55435" y="33301"/>
                    <a:pt x="55314" y="33290"/>
                    <a:pt x="55198" y="33290"/>
                  </a:cubicBezTo>
                  <a:cubicBezTo>
                    <a:pt x="52935" y="33290"/>
                    <a:pt x="50673" y="33290"/>
                    <a:pt x="48411" y="33302"/>
                  </a:cubicBezTo>
                  <a:cubicBezTo>
                    <a:pt x="48302" y="33302"/>
                    <a:pt x="48192" y="33297"/>
                    <a:pt x="48084" y="33297"/>
                  </a:cubicBezTo>
                  <a:cubicBezTo>
                    <a:pt x="47884" y="33297"/>
                    <a:pt x="47687" y="33312"/>
                    <a:pt x="47494" y="33397"/>
                  </a:cubicBezTo>
                  <a:cubicBezTo>
                    <a:pt x="47435" y="33421"/>
                    <a:pt x="47363" y="33421"/>
                    <a:pt x="47292" y="33421"/>
                  </a:cubicBezTo>
                  <a:cubicBezTo>
                    <a:pt x="46601" y="33433"/>
                    <a:pt x="45911" y="33433"/>
                    <a:pt x="45220" y="33433"/>
                  </a:cubicBezTo>
                  <a:cubicBezTo>
                    <a:pt x="44970" y="33421"/>
                    <a:pt x="44887" y="33326"/>
                    <a:pt x="44875" y="33076"/>
                  </a:cubicBezTo>
                  <a:cubicBezTo>
                    <a:pt x="44875" y="33028"/>
                    <a:pt x="44863" y="32980"/>
                    <a:pt x="44875" y="32933"/>
                  </a:cubicBezTo>
                  <a:cubicBezTo>
                    <a:pt x="45006" y="32445"/>
                    <a:pt x="44958" y="31933"/>
                    <a:pt x="45053" y="31456"/>
                  </a:cubicBezTo>
                  <a:cubicBezTo>
                    <a:pt x="45173" y="30897"/>
                    <a:pt x="45149" y="30325"/>
                    <a:pt x="45292" y="29766"/>
                  </a:cubicBezTo>
                  <a:cubicBezTo>
                    <a:pt x="45411" y="29313"/>
                    <a:pt x="45458" y="28837"/>
                    <a:pt x="45530" y="28373"/>
                  </a:cubicBezTo>
                  <a:cubicBezTo>
                    <a:pt x="45565" y="28158"/>
                    <a:pt x="45577" y="27944"/>
                    <a:pt x="45577" y="27742"/>
                  </a:cubicBezTo>
                  <a:cubicBezTo>
                    <a:pt x="45577" y="25337"/>
                    <a:pt x="45577" y="22931"/>
                    <a:pt x="45577" y="20526"/>
                  </a:cubicBezTo>
                  <a:cubicBezTo>
                    <a:pt x="45577" y="20288"/>
                    <a:pt x="45589" y="20050"/>
                    <a:pt x="45494" y="19824"/>
                  </a:cubicBezTo>
                  <a:cubicBezTo>
                    <a:pt x="45470" y="19764"/>
                    <a:pt x="45446" y="19681"/>
                    <a:pt x="45446" y="19622"/>
                  </a:cubicBezTo>
                  <a:cubicBezTo>
                    <a:pt x="45518" y="18788"/>
                    <a:pt x="45280" y="17967"/>
                    <a:pt x="45292" y="17133"/>
                  </a:cubicBezTo>
                  <a:cubicBezTo>
                    <a:pt x="45315" y="16157"/>
                    <a:pt x="45327" y="15181"/>
                    <a:pt x="45292" y="14204"/>
                  </a:cubicBezTo>
                  <a:cubicBezTo>
                    <a:pt x="45268" y="13466"/>
                    <a:pt x="45375" y="12740"/>
                    <a:pt x="45446" y="12013"/>
                  </a:cubicBezTo>
                  <a:cubicBezTo>
                    <a:pt x="45470" y="11811"/>
                    <a:pt x="45554" y="11740"/>
                    <a:pt x="45780" y="11728"/>
                  </a:cubicBezTo>
                  <a:cubicBezTo>
                    <a:pt x="45970" y="11716"/>
                    <a:pt x="46161" y="11716"/>
                    <a:pt x="46351" y="11716"/>
                  </a:cubicBezTo>
                  <a:close/>
                  <a:moveTo>
                    <a:pt x="99929" y="12156"/>
                  </a:moveTo>
                  <a:cubicBezTo>
                    <a:pt x="100247" y="12156"/>
                    <a:pt x="100562" y="12164"/>
                    <a:pt x="100870" y="12264"/>
                  </a:cubicBezTo>
                  <a:cubicBezTo>
                    <a:pt x="100962" y="12291"/>
                    <a:pt x="101059" y="12298"/>
                    <a:pt x="101157" y="12298"/>
                  </a:cubicBezTo>
                  <a:cubicBezTo>
                    <a:pt x="101276" y="12298"/>
                    <a:pt x="101396" y="12287"/>
                    <a:pt x="101513" y="12287"/>
                  </a:cubicBezTo>
                  <a:cubicBezTo>
                    <a:pt x="102942" y="12299"/>
                    <a:pt x="104370" y="12299"/>
                    <a:pt x="105787" y="12299"/>
                  </a:cubicBezTo>
                  <a:cubicBezTo>
                    <a:pt x="106073" y="12299"/>
                    <a:pt x="106359" y="12299"/>
                    <a:pt x="106644" y="12383"/>
                  </a:cubicBezTo>
                  <a:cubicBezTo>
                    <a:pt x="106781" y="12425"/>
                    <a:pt x="106935" y="12431"/>
                    <a:pt x="107090" y="12431"/>
                  </a:cubicBezTo>
                  <a:cubicBezTo>
                    <a:pt x="107152" y="12431"/>
                    <a:pt x="107214" y="12430"/>
                    <a:pt x="107276" y="12430"/>
                  </a:cubicBezTo>
                  <a:cubicBezTo>
                    <a:pt x="107633" y="12436"/>
                    <a:pt x="107990" y="12436"/>
                    <a:pt x="108347" y="12436"/>
                  </a:cubicBezTo>
                  <a:cubicBezTo>
                    <a:pt x="108704" y="12436"/>
                    <a:pt x="109061" y="12436"/>
                    <a:pt x="109419" y="12442"/>
                  </a:cubicBezTo>
                  <a:cubicBezTo>
                    <a:pt x="109871" y="12442"/>
                    <a:pt x="110312" y="12442"/>
                    <a:pt x="110764" y="12549"/>
                  </a:cubicBezTo>
                  <a:cubicBezTo>
                    <a:pt x="110938" y="12585"/>
                    <a:pt x="111120" y="12595"/>
                    <a:pt x="111304" y="12595"/>
                  </a:cubicBezTo>
                  <a:cubicBezTo>
                    <a:pt x="111505" y="12595"/>
                    <a:pt x="111709" y="12583"/>
                    <a:pt x="111912" y="12583"/>
                  </a:cubicBezTo>
                  <a:cubicBezTo>
                    <a:pt x="111954" y="12583"/>
                    <a:pt x="111996" y="12584"/>
                    <a:pt x="112038" y="12585"/>
                  </a:cubicBezTo>
                  <a:cubicBezTo>
                    <a:pt x="112099" y="12587"/>
                    <a:pt x="112160" y="12587"/>
                    <a:pt x="112222" y="12587"/>
                  </a:cubicBezTo>
                  <a:cubicBezTo>
                    <a:pt x="112303" y="12587"/>
                    <a:pt x="112385" y="12586"/>
                    <a:pt x="112466" y="12586"/>
                  </a:cubicBezTo>
                  <a:cubicBezTo>
                    <a:pt x="112751" y="12586"/>
                    <a:pt x="113034" y="12597"/>
                    <a:pt x="113312" y="12692"/>
                  </a:cubicBezTo>
                  <a:cubicBezTo>
                    <a:pt x="113389" y="12716"/>
                    <a:pt x="113473" y="12722"/>
                    <a:pt x="113558" y="12722"/>
                  </a:cubicBezTo>
                  <a:cubicBezTo>
                    <a:pt x="113642" y="12722"/>
                    <a:pt x="113729" y="12716"/>
                    <a:pt x="113812" y="12716"/>
                  </a:cubicBezTo>
                  <a:cubicBezTo>
                    <a:pt x="113942" y="12721"/>
                    <a:pt x="114072" y="12722"/>
                    <a:pt x="114203" y="12722"/>
                  </a:cubicBezTo>
                  <a:cubicBezTo>
                    <a:pt x="114318" y="12722"/>
                    <a:pt x="114434" y="12721"/>
                    <a:pt x="114549" y="12721"/>
                  </a:cubicBezTo>
                  <a:cubicBezTo>
                    <a:pt x="114987" y="12721"/>
                    <a:pt x="115426" y="12733"/>
                    <a:pt x="115860" y="12847"/>
                  </a:cubicBezTo>
                  <a:cubicBezTo>
                    <a:pt x="115952" y="12871"/>
                    <a:pt x="116048" y="12878"/>
                    <a:pt x="116145" y="12878"/>
                  </a:cubicBezTo>
                  <a:cubicBezTo>
                    <a:pt x="116258" y="12878"/>
                    <a:pt x="116374" y="12869"/>
                    <a:pt x="116488" y="12869"/>
                  </a:cubicBezTo>
                  <a:cubicBezTo>
                    <a:pt x="116517" y="12869"/>
                    <a:pt x="116546" y="12869"/>
                    <a:pt x="116574" y="12871"/>
                  </a:cubicBezTo>
                  <a:cubicBezTo>
                    <a:pt x="116627" y="12872"/>
                    <a:pt x="116680" y="12872"/>
                    <a:pt x="116733" y="12872"/>
                  </a:cubicBezTo>
                  <a:cubicBezTo>
                    <a:pt x="116877" y="12872"/>
                    <a:pt x="117021" y="12869"/>
                    <a:pt x="117165" y="12869"/>
                  </a:cubicBezTo>
                  <a:cubicBezTo>
                    <a:pt x="117467" y="12869"/>
                    <a:pt x="117767" y="12884"/>
                    <a:pt x="118063" y="12978"/>
                  </a:cubicBezTo>
                  <a:cubicBezTo>
                    <a:pt x="118133" y="13005"/>
                    <a:pt x="118208" y="13012"/>
                    <a:pt x="118285" y="13012"/>
                  </a:cubicBezTo>
                  <a:cubicBezTo>
                    <a:pt x="118377" y="13012"/>
                    <a:pt x="118472" y="13002"/>
                    <a:pt x="118563" y="13002"/>
                  </a:cubicBezTo>
                  <a:cubicBezTo>
                    <a:pt x="118801" y="13008"/>
                    <a:pt x="119039" y="13008"/>
                    <a:pt x="119277" y="13008"/>
                  </a:cubicBezTo>
                  <a:cubicBezTo>
                    <a:pt x="119515" y="13008"/>
                    <a:pt x="119753" y="13008"/>
                    <a:pt x="119991" y="13014"/>
                  </a:cubicBezTo>
                  <a:cubicBezTo>
                    <a:pt x="120539" y="13026"/>
                    <a:pt x="120563" y="13037"/>
                    <a:pt x="120563" y="13561"/>
                  </a:cubicBezTo>
                  <a:cubicBezTo>
                    <a:pt x="120575" y="14133"/>
                    <a:pt x="120563" y="14704"/>
                    <a:pt x="120575" y="15276"/>
                  </a:cubicBezTo>
                  <a:cubicBezTo>
                    <a:pt x="120575" y="15728"/>
                    <a:pt x="120527" y="16181"/>
                    <a:pt x="120682" y="16621"/>
                  </a:cubicBezTo>
                  <a:cubicBezTo>
                    <a:pt x="120730" y="16776"/>
                    <a:pt x="120706" y="16955"/>
                    <a:pt x="120706" y="17121"/>
                  </a:cubicBezTo>
                  <a:cubicBezTo>
                    <a:pt x="120718" y="17633"/>
                    <a:pt x="120670" y="18157"/>
                    <a:pt x="120837" y="18669"/>
                  </a:cubicBezTo>
                  <a:cubicBezTo>
                    <a:pt x="120884" y="18824"/>
                    <a:pt x="120849" y="19002"/>
                    <a:pt x="120849" y="19169"/>
                  </a:cubicBezTo>
                  <a:cubicBezTo>
                    <a:pt x="120861" y="19669"/>
                    <a:pt x="120813" y="20169"/>
                    <a:pt x="120968" y="20657"/>
                  </a:cubicBezTo>
                  <a:cubicBezTo>
                    <a:pt x="121027" y="20836"/>
                    <a:pt x="120992" y="21038"/>
                    <a:pt x="120992" y="21229"/>
                  </a:cubicBezTo>
                  <a:cubicBezTo>
                    <a:pt x="121003" y="21693"/>
                    <a:pt x="120968" y="22169"/>
                    <a:pt x="121111" y="22634"/>
                  </a:cubicBezTo>
                  <a:cubicBezTo>
                    <a:pt x="121170" y="22836"/>
                    <a:pt x="121134" y="23062"/>
                    <a:pt x="121134" y="23277"/>
                  </a:cubicBezTo>
                  <a:cubicBezTo>
                    <a:pt x="121146" y="23610"/>
                    <a:pt x="121122" y="23944"/>
                    <a:pt x="121242" y="24265"/>
                  </a:cubicBezTo>
                  <a:cubicBezTo>
                    <a:pt x="121289" y="24420"/>
                    <a:pt x="121277" y="24598"/>
                    <a:pt x="121277" y="24765"/>
                  </a:cubicBezTo>
                  <a:cubicBezTo>
                    <a:pt x="121277" y="25206"/>
                    <a:pt x="121277" y="25658"/>
                    <a:pt x="121277" y="26110"/>
                  </a:cubicBezTo>
                  <a:cubicBezTo>
                    <a:pt x="121289" y="26992"/>
                    <a:pt x="121492" y="27861"/>
                    <a:pt x="121432" y="28742"/>
                  </a:cubicBezTo>
                  <a:cubicBezTo>
                    <a:pt x="121599" y="29194"/>
                    <a:pt x="121539" y="29682"/>
                    <a:pt x="121575" y="30147"/>
                  </a:cubicBezTo>
                  <a:cubicBezTo>
                    <a:pt x="121611" y="30599"/>
                    <a:pt x="121646" y="31052"/>
                    <a:pt x="121754" y="31480"/>
                  </a:cubicBezTo>
                  <a:cubicBezTo>
                    <a:pt x="121908" y="32075"/>
                    <a:pt x="121825" y="32671"/>
                    <a:pt x="121837" y="33254"/>
                  </a:cubicBezTo>
                  <a:cubicBezTo>
                    <a:pt x="121837" y="33469"/>
                    <a:pt x="121742" y="33552"/>
                    <a:pt x="121527" y="33564"/>
                  </a:cubicBezTo>
                  <a:cubicBezTo>
                    <a:pt x="121349" y="33576"/>
                    <a:pt x="121158" y="33576"/>
                    <a:pt x="120968" y="33576"/>
                  </a:cubicBezTo>
                  <a:lnTo>
                    <a:pt x="109478" y="33576"/>
                  </a:lnTo>
                  <a:cubicBezTo>
                    <a:pt x="109192" y="33576"/>
                    <a:pt x="108907" y="33564"/>
                    <a:pt x="108633" y="33492"/>
                  </a:cubicBezTo>
                  <a:cubicBezTo>
                    <a:pt x="108497" y="33449"/>
                    <a:pt x="108353" y="33441"/>
                    <a:pt x="108208" y="33441"/>
                  </a:cubicBezTo>
                  <a:cubicBezTo>
                    <a:pt x="108111" y="33441"/>
                    <a:pt x="108014" y="33445"/>
                    <a:pt x="107918" y="33445"/>
                  </a:cubicBezTo>
                  <a:cubicBezTo>
                    <a:pt x="106557" y="33438"/>
                    <a:pt x="105196" y="33431"/>
                    <a:pt x="103838" y="33431"/>
                  </a:cubicBezTo>
                  <a:cubicBezTo>
                    <a:pt x="102843" y="33431"/>
                    <a:pt x="101849" y="33435"/>
                    <a:pt x="100858" y="33445"/>
                  </a:cubicBezTo>
                  <a:cubicBezTo>
                    <a:pt x="100298" y="33445"/>
                    <a:pt x="99775" y="33266"/>
                    <a:pt x="99227" y="33266"/>
                  </a:cubicBezTo>
                  <a:cubicBezTo>
                    <a:pt x="99060" y="33266"/>
                    <a:pt x="99013" y="33111"/>
                    <a:pt x="99013" y="32957"/>
                  </a:cubicBezTo>
                  <a:cubicBezTo>
                    <a:pt x="99001" y="32528"/>
                    <a:pt x="99001" y="32099"/>
                    <a:pt x="99001" y="31671"/>
                  </a:cubicBezTo>
                  <a:cubicBezTo>
                    <a:pt x="98989" y="31242"/>
                    <a:pt x="99024" y="30825"/>
                    <a:pt x="98894" y="30397"/>
                  </a:cubicBezTo>
                  <a:cubicBezTo>
                    <a:pt x="98834" y="30206"/>
                    <a:pt x="98858" y="29980"/>
                    <a:pt x="98858" y="29766"/>
                  </a:cubicBezTo>
                  <a:cubicBezTo>
                    <a:pt x="98858" y="27742"/>
                    <a:pt x="98858" y="25718"/>
                    <a:pt x="98858" y="23693"/>
                  </a:cubicBezTo>
                  <a:cubicBezTo>
                    <a:pt x="98858" y="23384"/>
                    <a:pt x="98870" y="23074"/>
                    <a:pt x="98763" y="22777"/>
                  </a:cubicBezTo>
                  <a:cubicBezTo>
                    <a:pt x="98703" y="22598"/>
                    <a:pt x="98727" y="22396"/>
                    <a:pt x="98715" y="22205"/>
                  </a:cubicBezTo>
                  <a:cubicBezTo>
                    <a:pt x="98691" y="21527"/>
                    <a:pt x="98763" y="20836"/>
                    <a:pt x="98596" y="20157"/>
                  </a:cubicBezTo>
                  <a:cubicBezTo>
                    <a:pt x="98513" y="19812"/>
                    <a:pt x="98572" y="19443"/>
                    <a:pt x="98572" y="19086"/>
                  </a:cubicBezTo>
                  <a:cubicBezTo>
                    <a:pt x="98560" y="18729"/>
                    <a:pt x="98584" y="18371"/>
                    <a:pt x="98465" y="18026"/>
                  </a:cubicBezTo>
                  <a:cubicBezTo>
                    <a:pt x="98405" y="17859"/>
                    <a:pt x="98429" y="17657"/>
                    <a:pt x="98429" y="17467"/>
                  </a:cubicBezTo>
                  <a:cubicBezTo>
                    <a:pt x="98429" y="16776"/>
                    <a:pt x="98429" y="16085"/>
                    <a:pt x="98429" y="15395"/>
                  </a:cubicBezTo>
                  <a:cubicBezTo>
                    <a:pt x="98417" y="14966"/>
                    <a:pt x="98393" y="14550"/>
                    <a:pt x="98322" y="14121"/>
                  </a:cubicBezTo>
                  <a:cubicBezTo>
                    <a:pt x="98239" y="13585"/>
                    <a:pt x="98286" y="13026"/>
                    <a:pt x="98298" y="12478"/>
                  </a:cubicBezTo>
                  <a:cubicBezTo>
                    <a:pt x="98298" y="12264"/>
                    <a:pt x="98382" y="12180"/>
                    <a:pt x="98596" y="12168"/>
                  </a:cubicBezTo>
                  <a:cubicBezTo>
                    <a:pt x="98977" y="12156"/>
                    <a:pt x="99358" y="12156"/>
                    <a:pt x="99739" y="12156"/>
                  </a:cubicBezTo>
                  <a:cubicBezTo>
                    <a:pt x="99802" y="12156"/>
                    <a:pt x="99866" y="12156"/>
                    <a:pt x="99929" y="12156"/>
                  </a:cubicBezTo>
                  <a:close/>
                  <a:moveTo>
                    <a:pt x="218516" y="12002"/>
                  </a:moveTo>
                  <a:cubicBezTo>
                    <a:pt x="218837" y="12002"/>
                    <a:pt x="218920" y="12073"/>
                    <a:pt x="218980" y="12406"/>
                  </a:cubicBezTo>
                  <a:cubicBezTo>
                    <a:pt x="219063" y="12847"/>
                    <a:pt x="219123" y="13299"/>
                    <a:pt x="219111" y="13752"/>
                  </a:cubicBezTo>
                  <a:cubicBezTo>
                    <a:pt x="219099" y="14371"/>
                    <a:pt x="219111" y="14990"/>
                    <a:pt x="219111" y="15609"/>
                  </a:cubicBezTo>
                  <a:cubicBezTo>
                    <a:pt x="219111" y="16224"/>
                    <a:pt x="219111" y="16839"/>
                    <a:pt x="219111" y="17455"/>
                  </a:cubicBezTo>
                  <a:cubicBezTo>
                    <a:pt x="219111" y="17836"/>
                    <a:pt x="219087" y="18217"/>
                    <a:pt x="219218" y="18586"/>
                  </a:cubicBezTo>
                  <a:cubicBezTo>
                    <a:pt x="219278" y="18764"/>
                    <a:pt x="219242" y="18967"/>
                    <a:pt x="219242" y="19157"/>
                  </a:cubicBezTo>
                  <a:cubicBezTo>
                    <a:pt x="219254" y="23563"/>
                    <a:pt x="219254" y="27956"/>
                    <a:pt x="219254" y="32361"/>
                  </a:cubicBezTo>
                  <a:cubicBezTo>
                    <a:pt x="219254" y="33136"/>
                    <a:pt x="219265" y="33147"/>
                    <a:pt x="218535" y="33147"/>
                  </a:cubicBezTo>
                  <a:cubicBezTo>
                    <a:pt x="218514" y="33147"/>
                    <a:pt x="218491" y="33147"/>
                    <a:pt x="218468" y="33147"/>
                  </a:cubicBezTo>
                  <a:lnTo>
                    <a:pt x="217111" y="33147"/>
                  </a:lnTo>
                  <a:cubicBezTo>
                    <a:pt x="217030" y="33147"/>
                    <a:pt x="216949" y="33145"/>
                    <a:pt x="216869" y="33145"/>
                  </a:cubicBezTo>
                  <a:cubicBezTo>
                    <a:pt x="216689" y="33145"/>
                    <a:pt x="216510" y="33156"/>
                    <a:pt x="216337" y="33230"/>
                  </a:cubicBezTo>
                  <a:cubicBezTo>
                    <a:pt x="216294" y="33256"/>
                    <a:pt x="216239" y="33276"/>
                    <a:pt x="216189" y="33276"/>
                  </a:cubicBezTo>
                  <a:cubicBezTo>
                    <a:pt x="216169" y="33276"/>
                    <a:pt x="216151" y="33273"/>
                    <a:pt x="216134" y="33266"/>
                  </a:cubicBezTo>
                  <a:cubicBezTo>
                    <a:pt x="215947" y="33226"/>
                    <a:pt x="215761" y="33211"/>
                    <a:pt x="215575" y="33211"/>
                  </a:cubicBezTo>
                  <a:cubicBezTo>
                    <a:pt x="215121" y="33211"/>
                    <a:pt x="214672" y="33297"/>
                    <a:pt x="214223" y="33297"/>
                  </a:cubicBezTo>
                  <a:cubicBezTo>
                    <a:pt x="214154" y="33297"/>
                    <a:pt x="214084" y="33295"/>
                    <a:pt x="214015" y="33290"/>
                  </a:cubicBezTo>
                  <a:cubicBezTo>
                    <a:pt x="213769" y="33278"/>
                    <a:pt x="213523" y="33274"/>
                    <a:pt x="213277" y="33274"/>
                  </a:cubicBezTo>
                  <a:cubicBezTo>
                    <a:pt x="212785" y="33274"/>
                    <a:pt x="212293" y="33290"/>
                    <a:pt x="211800" y="33290"/>
                  </a:cubicBezTo>
                  <a:lnTo>
                    <a:pt x="209657" y="33290"/>
                  </a:lnTo>
                  <a:cubicBezTo>
                    <a:pt x="209559" y="33290"/>
                    <a:pt x="209460" y="33288"/>
                    <a:pt x="209360" y="33288"/>
                  </a:cubicBezTo>
                  <a:cubicBezTo>
                    <a:pt x="209085" y="33288"/>
                    <a:pt x="208806" y="33301"/>
                    <a:pt x="208526" y="33397"/>
                  </a:cubicBezTo>
                  <a:cubicBezTo>
                    <a:pt x="208450" y="33424"/>
                    <a:pt x="208367" y="33432"/>
                    <a:pt x="208281" y="33432"/>
                  </a:cubicBezTo>
                  <a:cubicBezTo>
                    <a:pt x="208178" y="33432"/>
                    <a:pt x="208071" y="33421"/>
                    <a:pt x="207967" y="33421"/>
                  </a:cubicBezTo>
                  <a:cubicBezTo>
                    <a:pt x="207276" y="33433"/>
                    <a:pt x="206586" y="33433"/>
                    <a:pt x="205895" y="33433"/>
                  </a:cubicBezTo>
                  <a:cubicBezTo>
                    <a:pt x="205800" y="33433"/>
                    <a:pt x="205704" y="33431"/>
                    <a:pt x="205609" y="33431"/>
                  </a:cubicBezTo>
                  <a:cubicBezTo>
                    <a:pt x="205348" y="33431"/>
                    <a:pt x="205089" y="33444"/>
                    <a:pt x="204835" y="33540"/>
                  </a:cubicBezTo>
                  <a:cubicBezTo>
                    <a:pt x="204760" y="33567"/>
                    <a:pt x="204674" y="33574"/>
                    <a:pt x="204585" y="33574"/>
                  </a:cubicBezTo>
                  <a:cubicBezTo>
                    <a:pt x="204479" y="33574"/>
                    <a:pt x="204368" y="33564"/>
                    <a:pt x="204264" y="33564"/>
                  </a:cubicBezTo>
                  <a:cubicBezTo>
                    <a:pt x="203883" y="33570"/>
                    <a:pt x="203505" y="33570"/>
                    <a:pt x="203127" y="33570"/>
                  </a:cubicBezTo>
                  <a:cubicBezTo>
                    <a:pt x="202749" y="33570"/>
                    <a:pt x="202371" y="33570"/>
                    <a:pt x="201990" y="33576"/>
                  </a:cubicBezTo>
                  <a:cubicBezTo>
                    <a:pt x="201825" y="33576"/>
                    <a:pt x="201661" y="33569"/>
                    <a:pt x="201497" y="33569"/>
                  </a:cubicBezTo>
                  <a:cubicBezTo>
                    <a:pt x="201210" y="33569"/>
                    <a:pt x="200925" y="33589"/>
                    <a:pt x="200644" y="33695"/>
                  </a:cubicBezTo>
                  <a:cubicBezTo>
                    <a:pt x="200609" y="33707"/>
                    <a:pt x="200573" y="33710"/>
                    <a:pt x="200537" y="33710"/>
                  </a:cubicBezTo>
                  <a:cubicBezTo>
                    <a:pt x="200501" y="33710"/>
                    <a:pt x="200466" y="33707"/>
                    <a:pt x="200430" y="33707"/>
                  </a:cubicBezTo>
                  <a:cubicBezTo>
                    <a:pt x="200037" y="33713"/>
                    <a:pt x="199644" y="33716"/>
                    <a:pt x="199251" y="33716"/>
                  </a:cubicBezTo>
                  <a:cubicBezTo>
                    <a:pt x="198858" y="33716"/>
                    <a:pt x="198465" y="33713"/>
                    <a:pt x="198073" y="33707"/>
                  </a:cubicBezTo>
                  <a:cubicBezTo>
                    <a:pt x="197775" y="33707"/>
                    <a:pt x="197692" y="33623"/>
                    <a:pt x="197680" y="33326"/>
                  </a:cubicBezTo>
                  <a:cubicBezTo>
                    <a:pt x="197668" y="33088"/>
                    <a:pt x="197680" y="32849"/>
                    <a:pt x="197680" y="32611"/>
                  </a:cubicBezTo>
                  <a:cubicBezTo>
                    <a:pt x="197680" y="32445"/>
                    <a:pt x="197715" y="32266"/>
                    <a:pt x="197668" y="32111"/>
                  </a:cubicBezTo>
                  <a:cubicBezTo>
                    <a:pt x="197477" y="31516"/>
                    <a:pt x="197561" y="30885"/>
                    <a:pt x="197537" y="30278"/>
                  </a:cubicBezTo>
                  <a:cubicBezTo>
                    <a:pt x="197525" y="29778"/>
                    <a:pt x="197549" y="29289"/>
                    <a:pt x="197430" y="28789"/>
                  </a:cubicBezTo>
                  <a:cubicBezTo>
                    <a:pt x="197346" y="28420"/>
                    <a:pt x="197406" y="28027"/>
                    <a:pt x="197394" y="27646"/>
                  </a:cubicBezTo>
                  <a:cubicBezTo>
                    <a:pt x="197382" y="27289"/>
                    <a:pt x="197418" y="26944"/>
                    <a:pt x="197287" y="26587"/>
                  </a:cubicBezTo>
                  <a:cubicBezTo>
                    <a:pt x="197227" y="26420"/>
                    <a:pt x="197263" y="26218"/>
                    <a:pt x="197251" y="26027"/>
                  </a:cubicBezTo>
                  <a:cubicBezTo>
                    <a:pt x="197251" y="25622"/>
                    <a:pt x="197239" y="25229"/>
                    <a:pt x="197144" y="24825"/>
                  </a:cubicBezTo>
                  <a:cubicBezTo>
                    <a:pt x="197072" y="24479"/>
                    <a:pt x="197120" y="24110"/>
                    <a:pt x="197108" y="23753"/>
                  </a:cubicBezTo>
                  <a:cubicBezTo>
                    <a:pt x="197096" y="23360"/>
                    <a:pt x="197132" y="22955"/>
                    <a:pt x="197001" y="22562"/>
                  </a:cubicBezTo>
                  <a:cubicBezTo>
                    <a:pt x="196941" y="22360"/>
                    <a:pt x="196977" y="22134"/>
                    <a:pt x="196965" y="21919"/>
                  </a:cubicBezTo>
                  <a:cubicBezTo>
                    <a:pt x="196941" y="21241"/>
                    <a:pt x="197001" y="20550"/>
                    <a:pt x="196846" y="19860"/>
                  </a:cubicBezTo>
                  <a:cubicBezTo>
                    <a:pt x="196751" y="19431"/>
                    <a:pt x="196834" y="18967"/>
                    <a:pt x="196822" y="18514"/>
                  </a:cubicBezTo>
                  <a:cubicBezTo>
                    <a:pt x="196811" y="18038"/>
                    <a:pt x="196858" y="17562"/>
                    <a:pt x="196715" y="17097"/>
                  </a:cubicBezTo>
                  <a:cubicBezTo>
                    <a:pt x="196644" y="16871"/>
                    <a:pt x="196691" y="16621"/>
                    <a:pt x="196680" y="16383"/>
                  </a:cubicBezTo>
                  <a:cubicBezTo>
                    <a:pt x="196680" y="15954"/>
                    <a:pt x="196715" y="15526"/>
                    <a:pt x="196572" y="15109"/>
                  </a:cubicBezTo>
                  <a:cubicBezTo>
                    <a:pt x="196513" y="14966"/>
                    <a:pt x="196549" y="14788"/>
                    <a:pt x="196537" y="14621"/>
                  </a:cubicBezTo>
                  <a:cubicBezTo>
                    <a:pt x="196513" y="14097"/>
                    <a:pt x="196596" y="13573"/>
                    <a:pt x="196453" y="13061"/>
                  </a:cubicBezTo>
                  <a:cubicBezTo>
                    <a:pt x="196418" y="12918"/>
                    <a:pt x="196537" y="12775"/>
                    <a:pt x="196691" y="12752"/>
                  </a:cubicBezTo>
                  <a:cubicBezTo>
                    <a:pt x="196858" y="12728"/>
                    <a:pt x="197025" y="12728"/>
                    <a:pt x="197192" y="12728"/>
                  </a:cubicBezTo>
                  <a:cubicBezTo>
                    <a:pt x="197596" y="12722"/>
                    <a:pt x="198001" y="12722"/>
                    <a:pt x="198406" y="12722"/>
                  </a:cubicBezTo>
                  <a:cubicBezTo>
                    <a:pt x="198811" y="12722"/>
                    <a:pt x="199216" y="12722"/>
                    <a:pt x="199620" y="12716"/>
                  </a:cubicBezTo>
                  <a:cubicBezTo>
                    <a:pt x="199775" y="12716"/>
                    <a:pt x="199931" y="12720"/>
                    <a:pt x="200088" y="12720"/>
                  </a:cubicBezTo>
                  <a:cubicBezTo>
                    <a:pt x="200401" y="12720"/>
                    <a:pt x="200716" y="12704"/>
                    <a:pt x="201025" y="12609"/>
                  </a:cubicBezTo>
                  <a:cubicBezTo>
                    <a:pt x="201096" y="12582"/>
                    <a:pt x="201171" y="12574"/>
                    <a:pt x="201248" y="12574"/>
                  </a:cubicBezTo>
                  <a:cubicBezTo>
                    <a:pt x="201340" y="12574"/>
                    <a:pt x="201434" y="12585"/>
                    <a:pt x="201525" y="12585"/>
                  </a:cubicBezTo>
                  <a:cubicBezTo>
                    <a:pt x="202192" y="12573"/>
                    <a:pt x="202859" y="12573"/>
                    <a:pt x="203526" y="12573"/>
                  </a:cubicBezTo>
                  <a:cubicBezTo>
                    <a:pt x="203586" y="12573"/>
                    <a:pt x="203646" y="12573"/>
                    <a:pt x="203706" y="12573"/>
                  </a:cubicBezTo>
                  <a:cubicBezTo>
                    <a:pt x="203976" y="12573"/>
                    <a:pt x="204241" y="12565"/>
                    <a:pt x="204514" y="12478"/>
                  </a:cubicBezTo>
                  <a:cubicBezTo>
                    <a:pt x="204606" y="12445"/>
                    <a:pt x="204714" y="12437"/>
                    <a:pt x="204821" y="12437"/>
                  </a:cubicBezTo>
                  <a:cubicBezTo>
                    <a:pt x="204908" y="12437"/>
                    <a:pt x="204994" y="12442"/>
                    <a:pt x="205073" y="12442"/>
                  </a:cubicBezTo>
                  <a:cubicBezTo>
                    <a:pt x="205502" y="12436"/>
                    <a:pt x="205931" y="12436"/>
                    <a:pt x="206359" y="12436"/>
                  </a:cubicBezTo>
                  <a:cubicBezTo>
                    <a:pt x="206788" y="12436"/>
                    <a:pt x="207217" y="12436"/>
                    <a:pt x="207645" y="12430"/>
                  </a:cubicBezTo>
                  <a:cubicBezTo>
                    <a:pt x="207853" y="12430"/>
                    <a:pt x="208061" y="12436"/>
                    <a:pt x="208268" y="12436"/>
                  </a:cubicBezTo>
                  <a:cubicBezTo>
                    <a:pt x="208631" y="12436"/>
                    <a:pt x="208992" y="12417"/>
                    <a:pt x="209348" y="12311"/>
                  </a:cubicBezTo>
                  <a:cubicBezTo>
                    <a:pt x="209430" y="12287"/>
                    <a:pt x="209516" y="12280"/>
                    <a:pt x="209604" y="12280"/>
                  </a:cubicBezTo>
                  <a:cubicBezTo>
                    <a:pt x="209706" y="12280"/>
                    <a:pt x="209810" y="12289"/>
                    <a:pt x="209913" y="12289"/>
                  </a:cubicBezTo>
                  <a:cubicBezTo>
                    <a:pt x="209939" y="12289"/>
                    <a:pt x="209965" y="12289"/>
                    <a:pt x="209991" y="12287"/>
                  </a:cubicBezTo>
                  <a:cubicBezTo>
                    <a:pt x="210092" y="12287"/>
                    <a:pt x="210193" y="12289"/>
                    <a:pt x="210293" y="12289"/>
                  </a:cubicBezTo>
                  <a:cubicBezTo>
                    <a:pt x="210569" y="12289"/>
                    <a:pt x="210842" y="12276"/>
                    <a:pt x="211122" y="12180"/>
                  </a:cubicBezTo>
                  <a:cubicBezTo>
                    <a:pt x="211198" y="12153"/>
                    <a:pt x="211281" y="12146"/>
                    <a:pt x="211367" y="12146"/>
                  </a:cubicBezTo>
                  <a:cubicBezTo>
                    <a:pt x="211470" y="12146"/>
                    <a:pt x="211578" y="12156"/>
                    <a:pt x="211681" y="12156"/>
                  </a:cubicBezTo>
                  <a:cubicBezTo>
                    <a:pt x="212027" y="12150"/>
                    <a:pt x="212372" y="12150"/>
                    <a:pt x="212717" y="12150"/>
                  </a:cubicBezTo>
                  <a:cubicBezTo>
                    <a:pt x="213063" y="12150"/>
                    <a:pt x="213408" y="12150"/>
                    <a:pt x="213753" y="12144"/>
                  </a:cubicBezTo>
                  <a:cubicBezTo>
                    <a:pt x="213872" y="12144"/>
                    <a:pt x="213991" y="12148"/>
                    <a:pt x="214110" y="12148"/>
                  </a:cubicBezTo>
                  <a:cubicBezTo>
                    <a:pt x="214347" y="12148"/>
                    <a:pt x="214583" y="12133"/>
                    <a:pt x="214813" y="12037"/>
                  </a:cubicBezTo>
                  <a:cubicBezTo>
                    <a:pt x="214863" y="12016"/>
                    <a:pt x="214921" y="12012"/>
                    <a:pt x="214981" y="12012"/>
                  </a:cubicBezTo>
                  <a:cubicBezTo>
                    <a:pt x="215020" y="12012"/>
                    <a:pt x="215060" y="12013"/>
                    <a:pt x="215099" y="12013"/>
                  </a:cubicBezTo>
                  <a:cubicBezTo>
                    <a:pt x="216242" y="12013"/>
                    <a:pt x="217385" y="12002"/>
                    <a:pt x="218516" y="12002"/>
                  </a:cubicBezTo>
                  <a:close/>
                  <a:moveTo>
                    <a:pt x="44327" y="11716"/>
                  </a:moveTo>
                  <a:cubicBezTo>
                    <a:pt x="44649" y="11740"/>
                    <a:pt x="44708" y="11799"/>
                    <a:pt x="44732" y="12097"/>
                  </a:cubicBezTo>
                  <a:cubicBezTo>
                    <a:pt x="44744" y="12287"/>
                    <a:pt x="44732" y="12478"/>
                    <a:pt x="44732" y="12668"/>
                  </a:cubicBezTo>
                  <a:lnTo>
                    <a:pt x="44732" y="17383"/>
                  </a:lnTo>
                  <a:cubicBezTo>
                    <a:pt x="44732" y="17669"/>
                    <a:pt x="44708" y="17955"/>
                    <a:pt x="44827" y="18229"/>
                  </a:cubicBezTo>
                  <a:cubicBezTo>
                    <a:pt x="44851" y="18288"/>
                    <a:pt x="44863" y="18359"/>
                    <a:pt x="44863" y="18431"/>
                  </a:cubicBezTo>
                  <a:cubicBezTo>
                    <a:pt x="44815" y="19360"/>
                    <a:pt x="45101" y="20264"/>
                    <a:pt x="45018" y="21205"/>
                  </a:cubicBezTo>
                  <a:cubicBezTo>
                    <a:pt x="45006" y="21431"/>
                    <a:pt x="45030" y="21669"/>
                    <a:pt x="45101" y="21908"/>
                  </a:cubicBezTo>
                  <a:cubicBezTo>
                    <a:pt x="45149" y="22110"/>
                    <a:pt x="45161" y="22324"/>
                    <a:pt x="45161" y="22539"/>
                  </a:cubicBezTo>
                  <a:cubicBezTo>
                    <a:pt x="45161" y="24039"/>
                    <a:pt x="45173" y="25539"/>
                    <a:pt x="45149" y="27039"/>
                  </a:cubicBezTo>
                  <a:cubicBezTo>
                    <a:pt x="45137" y="27623"/>
                    <a:pt x="45042" y="28218"/>
                    <a:pt x="44970" y="28801"/>
                  </a:cubicBezTo>
                  <a:cubicBezTo>
                    <a:pt x="44887" y="29361"/>
                    <a:pt x="44803" y="29920"/>
                    <a:pt x="44708" y="30480"/>
                  </a:cubicBezTo>
                  <a:cubicBezTo>
                    <a:pt x="44601" y="31087"/>
                    <a:pt x="44649" y="31706"/>
                    <a:pt x="44482" y="32314"/>
                  </a:cubicBezTo>
                  <a:cubicBezTo>
                    <a:pt x="44411" y="32576"/>
                    <a:pt x="44458" y="32873"/>
                    <a:pt x="44434" y="33159"/>
                  </a:cubicBezTo>
                  <a:cubicBezTo>
                    <a:pt x="44422" y="33290"/>
                    <a:pt x="44363" y="33397"/>
                    <a:pt x="44232" y="33409"/>
                  </a:cubicBezTo>
                  <a:cubicBezTo>
                    <a:pt x="43822" y="33455"/>
                    <a:pt x="43433" y="33576"/>
                    <a:pt x="43015" y="33576"/>
                  </a:cubicBezTo>
                  <a:cubicBezTo>
                    <a:pt x="42996" y="33576"/>
                    <a:pt x="42977" y="33576"/>
                    <a:pt x="42958" y="33576"/>
                  </a:cubicBezTo>
                  <a:cubicBezTo>
                    <a:pt x="42640" y="33568"/>
                    <a:pt x="42323" y="33565"/>
                    <a:pt x="42005" y="33565"/>
                  </a:cubicBezTo>
                  <a:cubicBezTo>
                    <a:pt x="41370" y="33565"/>
                    <a:pt x="40735" y="33576"/>
                    <a:pt x="40100" y="33576"/>
                  </a:cubicBezTo>
                  <a:cubicBezTo>
                    <a:pt x="39684" y="33576"/>
                    <a:pt x="39255" y="33576"/>
                    <a:pt x="38838" y="33683"/>
                  </a:cubicBezTo>
                  <a:cubicBezTo>
                    <a:pt x="38690" y="33719"/>
                    <a:pt x="38535" y="33727"/>
                    <a:pt x="38378" y="33727"/>
                  </a:cubicBezTo>
                  <a:cubicBezTo>
                    <a:pt x="38222" y="33727"/>
                    <a:pt x="38064" y="33719"/>
                    <a:pt x="37910" y="33719"/>
                  </a:cubicBezTo>
                  <a:cubicBezTo>
                    <a:pt x="37627" y="33719"/>
                    <a:pt x="37339" y="33695"/>
                    <a:pt x="37056" y="33695"/>
                  </a:cubicBezTo>
                  <a:cubicBezTo>
                    <a:pt x="36886" y="33695"/>
                    <a:pt x="36718" y="33704"/>
                    <a:pt x="36552" y="33730"/>
                  </a:cubicBezTo>
                  <a:cubicBezTo>
                    <a:pt x="35517" y="33897"/>
                    <a:pt x="34457" y="33754"/>
                    <a:pt x="33433" y="33885"/>
                  </a:cubicBezTo>
                  <a:cubicBezTo>
                    <a:pt x="32681" y="33984"/>
                    <a:pt x="31933" y="34006"/>
                    <a:pt x="31185" y="34006"/>
                  </a:cubicBezTo>
                  <a:cubicBezTo>
                    <a:pt x="30577" y="34006"/>
                    <a:pt x="29970" y="33991"/>
                    <a:pt x="29361" y="33991"/>
                  </a:cubicBezTo>
                  <a:cubicBezTo>
                    <a:pt x="29270" y="33991"/>
                    <a:pt x="29178" y="33992"/>
                    <a:pt x="29087" y="33992"/>
                  </a:cubicBezTo>
                  <a:cubicBezTo>
                    <a:pt x="27432" y="34004"/>
                    <a:pt x="25780" y="34007"/>
                    <a:pt x="24128" y="34007"/>
                  </a:cubicBezTo>
                  <a:cubicBezTo>
                    <a:pt x="22476" y="34007"/>
                    <a:pt x="20824" y="34004"/>
                    <a:pt x="19169" y="34004"/>
                  </a:cubicBezTo>
                  <a:lnTo>
                    <a:pt x="18598" y="34004"/>
                  </a:lnTo>
                  <a:cubicBezTo>
                    <a:pt x="18241" y="33980"/>
                    <a:pt x="18252" y="33969"/>
                    <a:pt x="18145" y="33588"/>
                  </a:cubicBezTo>
                  <a:cubicBezTo>
                    <a:pt x="18038" y="33147"/>
                    <a:pt x="18014" y="32707"/>
                    <a:pt x="18014" y="32254"/>
                  </a:cubicBezTo>
                  <a:cubicBezTo>
                    <a:pt x="18014" y="29563"/>
                    <a:pt x="18014" y="26872"/>
                    <a:pt x="18014" y="24182"/>
                  </a:cubicBezTo>
                  <a:lnTo>
                    <a:pt x="18026" y="24182"/>
                  </a:lnTo>
                  <a:lnTo>
                    <a:pt x="18026" y="15978"/>
                  </a:lnTo>
                  <a:cubicBezTo>
                    <a:pt x="18026" y="15669"/>
                    <a:pt x="18014" y="15359"/>
                    <a:pt x="18110" y="15050"/>
                  </a:cubicBezTo>
                  <a:cubicBezTo>
                    <a:pt x="18169" y="14883"/>
                    <a:pt x="18157" y="14680"/>
                    <a:pt x="18157" y="14490"/>
                  </a:cubicBezTo>
                  <a:cubicBezTo>
                    <a:pt x="18157" y="13895"/>
                    <a:pt x="18157" y="13299"/>
                    <a:pt x="18157" y="12704"/>
                  </a:cubicBezTo>
                  <a:cubicBezTo>
                    <a:pt x="18169" y="12180"/>
                    <a:pt x="18193" y="12168"/>
                    <a:pt x="18741" y="12156"/>
                  </a:cubicBezTo>
                  <a:cubicBezTo>
                    <a:pt x="18788" y="12152"/>
                    <a:pt x="18836" y="12151"/>
                    <a:pt x="18884" y="12151"/>
                  </a:cubicBezTo>
                  <a:cubicBezTo>
                    <a:pt x="18979" y="12151"/>
                    <a:pt x="19074" y="12156"/>
                    <a:pt x="19169" y="12156"/>
                  </a:cubicBezTo>
                  <a:cubicBezTo>
                    <a:pt x="21812" y="12144"/>
                    <a:pt x="24456" y="12144"/>
                    <a:pt x="27099" y="12144"/>
                  </a:cubicBezTo>
                  <a:cubicBezTo>
                    <a:pt x="27201" y="12144"/>
                    <a:pt x="27302" y="12146"/>
                    <a:pt x="27403" y="12146"/>
                  </a:cubicBezTo>
                  <a:cubicBezTo>
                    <a:pt x="27654" y="12146"/>
                    <a:pt x="27903" y="12134"/>
                    <a:pt x="28158" y="12049"/>
                  </a:cubicBezTo>
                  <a:cubicBezTo>
                    <a:pt x="28251" y="12016"/>
                    <a:pt x="28355" y="12009"/>
                    <a:pt x="28461" y="12009"/>
                  </a:cubicBezTo>
                  <a:cubicBezTo>
                    <a:pt x="28546" y="12009"/>
                    <a:pt x="28633" y="12013"/>
                    <a:pt x="28718" y="12013"/>
                  </a:cubicBezTo>
                  <a:cubicBezTo>
                    <a:pt x="29218" y="12008"/>
                    <a:pt x="29718" y="12008"/>
                    <a:pt x="30218" y="12008"/>
                  </a:cubicBezTo>
                  <a:cubicBezTo>
                    <a:pt x="30718" y="12008"/>
                    <a:pt x="31218" y="12008"/>
                    <a:pt x="31718" y="12002"/>
                  </a:cubicBezTo>
                  <a:cubicBezTo>
                    <a:pt x="31869" y="12002"/>
                    <a:pt x="32020" y="12006"/>
                    <a:pt x="32170" y="12006"/>
                  </a:cubicBezTo>
                  <a:cubicBezTo>
                    <a:pt x="32471" y="12006"/>
                    <a:pt x="32770" y="11990"/>
                    <a:pt x="33064" y="11894"/>
                  </a:cubicBezTo>
                  <a:cubicBezTo>
                    <a:pt x="33134" y="11867"/>
                    <a:pt x="33209" y="11860"/>
                    <a:pt x="33286" y="11860"/>
                  </a:cubicBezTo>
                  <a:cubicBezTo>
                    <a:pt x="33379" y="11860"/>
                    <a:pt x="33473" y="11871"/>
                    <a:pt x="33564" y="11871"/>
                  </a:cubicBezTo>
                  <a:cubicBezTo>
                    <a:pt x="34302" y="11859"/>
                    <a:pt x="35040" y="11859"/>
                    <a:pt x="35778" y="11859"/>
                  </a:cubicBezTo>
                  <a:cubicBezTo>
                    <a:pt x="35835" y="11859"/>
                    <a:pt x="35891" y="11859"/>
                    <a:pt x="35946" y="11859"/>
                  </a:cubicBezTo>
                  <a:cubicBezTo>
                    <a:pt x="36197" y="11859"/>
                    <a:pt x="36442" y="11851"/>
                    <a:pt x="36695" y="11763"/>
                  </a:cubicBezTo>
                  <a:cubicBezTo>
                    <a:pt x="36806" y="11732"/>
                    <a:pt x="36933" y="11726"/>
                    <a:pt x="37062" y="11726"/>
                  </a:cubicBezTo>
                  <a:cubicBezTo>
                    <a:pt x="37127" y="11726"/>
                    <a:pt x="37191" y="11728"/>
                    <a:pt x="37255" y="11728"/>
                  </a:cubicBezTo>
                  <a:cubicBezTo>
                    <a:pt x="39517" y="11716"/>
                    <a:pt x="41779" y="11716"/>
                    <a:pt x="44041" y="11716"/>
                  </a:cubicBezTo>
                  <a:close/>
                  <a:moveTo>
                    <a:pt x="121301" y="13037"/>
                  </a:moveTo>
                  <a:lnTo>
                    <a:pt x="121301" y="13037"/>
                  </a:lnTo>
                  <a:cubicBezTo>
                    <a:pt x="121658" y="13133"/>
                    <a:pt x="121989" y="13149"/>
                    <a:pt x="122311" y="13149"/>
                  </a:cubicBezTo>
                  <a:cubicBezTo>
                    <a:pt x="122472" y="13149"/>
                    <a:pt x="122631" y="13145"/>
                    <a:pt x="122789" y="13145"/>
                  </a:cubicBezTo>
                  <a:lnTo>
                    <a:pt x="127207" y="13145"/>
                  </a:lnTo>
                  <a:cubicBezTo>
                    <a:pt x="127492" y="13145"/>
                    <a:pt x="127778" y="13145"/>
                    <a:pt x="128064" y="13228"/>
                  </a:cubicBezTo>
                  <a:cubicBezTo>
                    <a:pt x="128231" y="13287"/>
                    <a:pt x="128433" y="13287"/>
                    <a:pt x="128623" y="13287"/>
                  </a:cubicBezTo>
                  <a:lnTo>
                    <a:pt x="130695" y="13287"/>
                  </a:lnTo>
                  <a:cubicBezTo>
                    <a:pt x="130762" y="13289"/>
                    <a:pt x="130829" y="13290"/>
                    <a:pt x="130896" y="13290"/>
                  </a:cubicBezTo>
                  <a:cubicBezTo>
                    <a:pt x="130967" y="13290"/>
                    <a:pt x="131037" y="13289"/>
                    <a:pt x="131108" y="13289"/>
                  </a:cubicBezTo>
                  <a:cubicBezTo>
                    <a:pt x="131418" y="13289"/>
                    <a:pt x="131727" y="13299"/>
                    <a:pt x="132041" y="13407"/>
                  </a:cubicBezTo>
                  <a:cubicBezTo>
                    <a:pt x="132112" y="13430"/>
                    <a:pt x="132192" y="13436"/>
                    <a:pt x="132276" y="13436"/>
                  </a:cubicBezTo>
                  <a:cubicBezTo>
                    <a:pt x="132359" y="13436"/>
                    <a:pt x="132445" y="13430"/>
                    <a:pt x="132529" y="13430"/>
                  </a:cubicBezTo>
                  <a:lnTo>
                    <a:pt x="134743" y="13430"/>
                  </a:lnTo>
                  <a:cubicBezTo>
                    <a:pt x="135172" y="13442"/>
                    <a:pt x="135600" y="13407"/>
                    <a:pt x="136017" y="13549"/>
                  </a:cubicBezTo>
                  <a:cubicBezTo>
                    <a:pt x="136095" y="13573"/>
                    <a:pt x="136178" y="13579"/>
                    <a:pt x="136263" y="13579"/>
                  </a:cubicBezTo>
                  <a:cubicBezTo>
                    <a:pt x="136348" y="13579"/>
                    <a:pt x="136434" y="13573"/>
                    <a:pt x="136517" y="13573"/>
                  </a:cubicBezTo>
                  <a:cubicBezTo>
                    <a:pt x="137184" y="13573"/>
                    <a:pt x="137839" y="13573"/>
                    <a:pt x="138506" y="13585"/>
                  </a:cubicBezTo>
                  <a:cubicBezTo>
                    <a:pt x="139029" y="13585"/>
                    <a:pt x="139541" y="13585"/>
                    <a:pt x="140065" y="13692"/>
                  </a:cubicBezTo>
                  <a:cubicBezTo>
                    <a:pt x="140270" y="13730"/>
                    <a:pt x="140479" y="13742"/>
                    <a:pt x="140689" y="13742"/>
                  </a:cubicBezTo>
                  <a:cubicBezTo>
                    <a:pt x="141004" y="13742"/>
                    <a:pt x="141323" y="13716"/>
                    <a:pt x="141637" y="13716"/>
                  </a:cubicBezTo>
                  <a:cubicBezTo>
                    <a:pt x="141994" y="13728"/>
                    <a:pt x="142339" y="13704"/>
                    <a:pt x="142697" y="13823"/>
                  </a:cubicBezTo>
                  <a:cubicBezTo>
                    <a:pt x="142789" y="13856"/>
                    <a:pt x="142893" y="13864"/>
                    <a:pt x="142999" y="13864"/>
                  </a:cubicBezTo>
                  <a:cubicBezTo>
                    <a:pt x="143085" y="13864"/>
                    <a:pt x="143172" y="13859"/>
                    <a:pt x="143256" y="13859"/>
                  </a:cubicBezTo>
                  <a:cubicBezTo>
                    <a:pt x="143530" y="13865"/>
                    <a:pt x="143804" y="13865"/>
                    <a:pt x="144078" y="13865"/>
                  </a:cubicBezTo>
                  <a:cubicBezTo>
                    <a:pt x="144352" y="13865"/>
                    <a:pt x="144625" y="13865"/>
                    <a:pt x="144899" y="13871"/>
                  </a:cubicBezTo>
                  <a:cubicBezTo>
                    <a:pt x="145364" y="13871"/>
                    <a:pt x="145399" y="13918"/>
                    <a:pt x="145411" y="14347"/>
                  </a:cubicBezTo>
                  <a:cubicBezTo>
                    <a:pt x="145423" y="14895"/>
                    <a:pt x="145411" y="15442"/>
                    <a:pt x="145411" y="15990"/>
                  </a:cubicBezTo>
                  <a:cubicBezTo>
                    <a:pt x="145411" y="16252"/>
                    <a:pt x="145411" y="16514"/>
                    <a:pt x="145495" y="16776"/>
                  </a:cubicBezTo>
                  <a:cubicBezTo>
                    <a:pt x="145542" y="16943"/>
                    <a:pt x="145542" y="17145"/>
                    <a:pt x="145554" y="17336"/>
                  </a:cubicBezTo>
                  <a:cubicBezTo>
                    <a:pt x="145554" y="17883"/>
                    <a:pt x="145554" y="18431"/>
                    <a:pt x="145554" y="18979"/>
                  </a:cubicBezTo>
                  <a:cubicBezTo>
                    <a:pt x="145554" y="19372"/>
                    <a:pt x="145530" y="19776"/>
                    <a:pt x="145661" y="20169"/>
                  </a:cubicBezTo>
                  <a:cubicBezTo>
                    <a:pt x="145721" y="20348"/>
                    <a:pt x="145685" y="20550"/>
                    <a:pt x="145697" y="20741"/>
                  </a:cubicBezTo>
                  <a:cubicBezTo>
                    <a:pt x="145721" y="21455"/>
                    <a:pt x="145626" y="22169"/>
                    <a:pt x="145828" y="22872"/>
                  </a:cubicBezTo>
                  <a:cubicBezTo>
                    <a:pt x="145876" y="23027"/>
                    <a:pt x="145840" y="23193"/>
                    <a:pt x="145840" y="23360"/>
                  </a:cubicBezTo>
                  <a:cubicBezTo>
                    <a:pt x="145852" y="23836"/>
                    <a:pt x="145804" y="24313"/>
                    <a:pt x="145959" y="24777"/>
                  </a:cubicBezTo>
                  <a:cubicBezTo>
                    <a:pt x="146007" y="24932"/>
                    <a:pt x="145971" y="25110"/>
                    <a:pt x="145983" y="25277"/>
                  </a:cubicBezTo>
                  <a:cubicBezTo>
                    <a:pt x="146018" y="26158"/>
                    <a:pt x="145923" y="27027"/>
                    <a:pt x="146102" y="27908"/>
                  </a:cubicBezTo>
                  <a:cubicBezTo>
                    <a:pt x="146197" y="28385"/>
                    <a:pt x="146126" y="28897"/>
                    <a:pt x="146126" y="29397"/>
                  </a:cubicBezTo>
                  <a:cubicBezTo>
                    <a:pt x="146126" y="29801"/>
                    <a:pt x="146090" y="30206"/>
                    <a:pt x="146233" y="30599"/>
                  </a:cubicBezTo>
                  <a:cubicBezTo>
                    <a:pt x="146280" y="30730"/>
                    <a:pt x="146268" y="30885"/>
                    <a:pt x="146268" y="31028"/>
                  </a:cubicBezTo>
                  <a:cubicBezTo>
                    <a:pt x="146268" y="31409"/>
                    <a:pt x="146257" y="31790"/>
                    <a:pt x="146268" y="32171"/>
                  </a:cubicBezTo>
                  <a:cubicBezTo>
                    <a:pt x="146280" y="32707"/>
                    <a:pt x="146233" y="33254"/>
                    <a:pt x="146388" y="33790"/>
                  </a:cubicBezTo>
                  <a:cubicBezTo>
                    <a:pt x="146479" y="34145"/>
                    <a:pt x="146350" y="34291"/>
                    <a:pt x="146023" y="34291"/>
                  </a:cubicBezTo>
                  <a:cubicBezTo>
                    <a:pt x="146010" y="34291"/>
                    <a:pt x="145996" y="34290"/>
                    <a:pt x="145983" y="34290"/>
                  </a:cubicBezTo>
                  <a:cubicBezTo>
                    <a:pt x="145879" y="34284"/>
                    <a:pt x="145774" y="34283"/>
                    <a:pt x="145668" y="34283"/>
                  </a:cubicBezTo>
                  <a:cubicBezTo>
                    <a:pt x="145633" y="34283"/>
                    <a:pt x="145598" y="34283"/>
                    <a:pt x="145562" y="34283"/>
                  </a:cubicBezTo>
                  <a:cubicBezTo>
                    <a:pt x="145280" y="34283"/>
                    <a:pt x="144995" y="34278"/>
                    <a:pt x="144709" y="34183"/>
                  </a:cubicBezTo>
                  <a:cubicBezTo>
                    <a:pt x="144602" y="34153"/>
                    <a:pt x="144486" y="34147"/>
                    <a:pt x="144366" y="34147"/>
                  </a:cubicBezTo>
                  <a:cubicBezTo>
                    <a:pt x="144287" y="34147"/>
                    <a:pt x="144206" y="34150"/>
                    <a:pt x="144126" y="34150"/>
                  </a:cubicBezTo>
                  <a:cubicBezTo>
                    <a:pt x="144086" y="34150"/>
                    <a:pt x="144046" y="34149"/>
                    <a:pt x="144006" y="34147"/>
                  </a:cubicBezTo>
                  <a:cubicBezTo>
                    <a:pt x="143901" y="34143"/>
                    <a:pt x="143795" y="34142"/>
                    <a:pt x="143690" y="34142"/>
                  </a:cubicBezTo>
                  <a:cubicBezTo>
                    <a:pt x="143574" y="34142"/>
                    <a:pt x="143459" y="34143"/>
                    <a:pt x="143344" y="34143"/>
                  </a:cubicBezTo>
                  <a:cubicBezTo>
                    <a:pt x="142995" y="34143"/>
                    <a:pt x="142647" y="34130"/>
                    <a:pt x="142304" y="34028"/>
                  </a:cubicBezTo>
                  <a:cubicBezTo>
                    <a:pt x="142217" y="34001"/>
                    <a:pt x="142123" y="33994"/>
                    <a:pt x="142025" y="33994"/>
                  </a:cubicBezTo>
                  <a:cubicBezTo>
                    <a:pt x="141908" y="33994"/>
                    <a:pt x="141784" y="34004"/>
                    <a:pt x="141661" y="34004"/>
                  </a:cubicBezTo>
                  <a:lnTo>
                    <a:pt x="130243" y="34004"/>
                  </a:lnTo>
                  <a:cubicBezTo>
                    <a:pt x="130141" y="34004"/>
                    <a:pt x="130040" y="34006"/>
                    <a:pt x="129940" y="34006"/>
                  </a:cubicBezTo>
                  <a:cubicBezTo>
                    <a:pt x="129664" y="34006"/>
                    <a:pt x="129391" y="33993"/>
                    <a:pt x="129112" y="33897"/>
                  </a:cubicBezTo>
                  <a:cubicBezTo>
                    <a:pt x="129019" y="33864"/>
                    <a:pt x="128915" y="33857"/>
                    <a:pt x="128809" y="33857"/>
                  </a:cubicBezTo>
                  <a:cubicBezTo>
                    <a:pt x="128724" y="33857"/>
                    <a:pt x="128637" y="33861"/>
                    <a:pt x="128552" y="33861"/>
                  </a:cubicBezTo>
                  <a:lnTo>
                    <a:pt x="126337" y="33861"/>
                  </a:lnTo>
                  <a:cubicBezTo>
                    <a:pt x="125861" y="33850"/>
                    <a:pt x="125385" y="33885"/>
                    <a:pt x="124921" y="33742"/>
                  </a:cubicBezTo>
                  <a:cubicBezTo>
                    <a:pt x="124834" y="33715"/>
                    <a:pt x="124740" y="33708"/>
                    <a:pt x="124643" y="33708"/>
                  </a:cubicBezTo>
                  <a:cubicBezTo>
                    <a:pt x="124527" y="33708"/>
                    <a:pt x="124406" y="33719"/>
                    <a:pt x="124290" y="33719"/>
                  </a:cubicBezTo>
                  <a:cubicBezTo>
                    <a:pt x="124087" y="33719"/>
                    <a:pt x="123885" y="33722"/>
                    <a:pt x="123682" y="33722"/>
                  </a:cubicBezTo>
                  <a:cubicBezTo>
                    <a:pt x="123480" y="33722"/>
                    <a:pt x="123278" y="33719"/>
                    <a:pt x="123075" y="33707"/>
                  </a:cubicBezTo>
                  <a:cubicBezTo>
                    <a:pt x="122682" y="33695"/>
                    <a:pt x="122587" y="33588"/>
                    <a:pt x="122563" y="33183"/>
                  </a:cubicBezTo>
                  <a:cubicBezTo>
                    <a:pt x="122551" y="32992"/>
                    <a:pt x="122563" y="32802"/>
                    <a:pt x="122551" y="32611"/>
                  </a:cubicBezTo>
                  <a:cubicBezTo>
                    <a:pt x="122551" y="32206"/>
                    <a:pt x="122587" y="31802"/>
                    <a:pt x="122444" y="31409"/>
                  </a:cubicBezTo>
                  <a:cubicBezTo>
                    <a:pt x="122396" y="31266"/>
                    <a:pt x="122420" y="31087"/>
                    <a:pt x="122408" y="30921"/>
                  </a:cubicBezTo>
                  <a:cubicBezTo>
                    <a:pt x="122408" y="30635"/>
                    <a:pt x="122432" y="30349"/>
                    <a:pt x="122313" y="30075"/>
                  </a:cubicBezTo>
                  <a:cubicBezTo>
                    <a:pt x="122289" y="30004"/>
                    <a:pt x="122277" y="29932"/>
                    <a:pt x="122277" y="29861"/>
                  </a:cubicBezTo>
                  <a:cubicBezTo>
                    <a:pt x="122313" y="28861"/>
                    <a:pt x="122051" y="27884"/>
                    <a:pt x="122123" y="26884"/>
                  </a:cubicBezTo>
                  <a:cubicBezTo>
                    <a:pt x="122146" y="26551"/>
                    <a:pt x="122135" y="26218"/>
                    <a:pt x="122027" y="25896"/>
                  </a:cubicBezTo>
                  <a:cubicBezTo>
                    <a:pt x="121968" y="25694"/>
                    <a:pt x="121992" y="25468"/>
                    <a:pt x="121992" y="25253"/>
                  </a:cubicBezTo>
                  <a:cubicBezTo>
                    <a:pt x="121968" y="24717"/>
                    <a:pt x="122039" y="24158"/>
                    <a:pt x="121861" y="23634"/>
                  </a:cubicBezTo>
                  <a:cubicBezTo>
                    <a:pt x="121825" y="23503"/>
                    <a:pt x="121849" y="23348"/>
                    <a:pt x="121849" y="23205"/>
                  </a:cubicBezTo>
                  <a:cubicBezTo>
                    <a:pt x="121837" y="22729"/>
                    <a:pt x="121873" y="22253"/>
                    <a:pt x="121730" y="21788"/>
                  </a:cubicBezTo>
                  <a:cubicBezTo>
                    <a:pt x="121670" y="21610"/>
                    <a:pt x="121706" y="21407"/>
                    <a:pt x="121706" y="21217"/>
                  </a:cubicBezTo>
                  <a:cubicBezTo>
                    <a:pt x="121694" y="20753"/>
                    <a:pt x="121694" y="20276"/>
                    <a:pt x="121599" y="19812"/>
                  </a:cubicBezTo>
                  <a:cubicBezTo>
                    <a:pt x="121515" y="19419"/>
                    <a:pt x="121563" y="19002"/>
                    <a:pt x="121563" y="18598"/>
                  </a:cubicBezTo>
                  <a:cubicBezTo>
                    <a:pt x="121551" y="18264"/>
                    <a:pt x="121539" y="17943"/>
                    <a:pt x="121468" y="17609"/>
                  </a:cubicBezTo>
                  <a:cubicBezTo>
                    <a:pt x="121396" y="17264"/>
                    <a:pt x="121432" y="16907"/>
                    <a:pt x="121420" y="16550"/>
                  </a:cubicBezTo>
                  <a:cubicBezTo>
                    <a:pt x="121408" y="16193"/>
                    <a:pt x="121384" y="15847"/>
                    <a:pt x="121337" y="15490"/>
                  </a:cubicBezTo>
                  <a:cubicBezTo>
                    <a:pt x="121206" y="14692"/>
                    <a:pt x="121277" y="13883"/>
                    <a:pt x="121301" y="13037"/>
                  </a:cubicBezTo>
                  <a:close/>
                  <a:moveTo>
                    <a:pt x="194583" y="12861"/>
                  </a:moveTo>
                  <a:cubicBezTo>
                    <a:pt x="194795" y="12861"/>
                    <a:pt x="195011" y="12872"/>
                    <a:pt x="195225" y="12872"/>
                  </a:cubicBezTo>
                  <a:cubicBezTo>
                    <a:pt x="195269" y="12872"/>
                    <a:pt x="195314" y="12872"/>
                    <a:pt x="195358" y="12871"/>
                  </a:cubicBezTo>
                  <a:cubicBezTo>
                    <a:pt x="195584" y="12871"/>
                    <a:pt x="195703" y="13014"/>
                    <a:pt x="195763" y="13204"/>
                  </a:cubicBezTo>
                  <a:cubicBezTo>
                    <a:pt x="195810" y="13335"/>
                    <a:pt x="195822" y="13490"/>
                    <a:pt x="195822" y="13621"/>
                  </a:cubicBezTo>
                  <a:cubicBezTo>
                    <a:pt x="195846" y="14288"/>
                    <a:pt x="195787" y="14954"/>
                    <a:pt x="195953" y="15609"/>
                  </a:cubicBezTo>
                  <a:cubicBezTo>
                    <a:pt x="196013" y="15859"/>
                    <a:pt x="195965" y="16133"/>
                    <a:pt x="195977" y="16395"/>
                  </a:cubicBezTo>
                  <a:cubicBezTo>
                    <a:pt x="195977" y="16681"/>
                    <a:pt x="195977" y="16955"/>
                    <a:pt x="196060" y="17240"/>
                  </a:cubicBezTo>
                  <a:cubicBezTo>
                    <a:pt x="196120" y="17419"/>
                    <a:pt x="196108" y="17609"/>
                    <a:pt x="196108" y="17800"/>
                  </a:cubicBezTo>
                  <a:cubicBezTo>
                    <a:pt x="196120" y="18300"/>
                    <a:pt x="196120" y="18800"/>
                    <a:pt x="196120" y="19300"/>
                  </a:cubicBezTo>
                  <a:cubicBezTo>
                    <a:pt x="196120" y="19562"/>
                    <a:pt x="196132" y="19824"/>
                    <a:pt x="196203" y="20074"/>
                  </a:cubicBezTo>
                  <a:cubicBezTo>
                    <a:pt x="196263" y="20276"/>
                    <a:pt x="196251" y="20503"/>
                    <a:pt x="196251" y="20717"/>
                  </a:cubicBezTo>
                  <a:cubicBezTo>
                    <a:pt x="196275" y="21324"/>
                    <a:pt x="196227" y="21943"/>
                    <a:pt x="196370" y="22550"/>
                  </a:cubicBezTo>
                  <a:cubicBezTo>
                    <a:pt x="196465" y="22943"/>
                    <a:pt x="196394" y="23360"/>
                    <a:pt x="196406" y="23765"/>
                  </a:cubicBezTo>
                  <a:cubicBezTo>
                    <a:pt x="196406" y="24194"/>
                    <a:pt x="196370" y="24622"/>
                    <a:pt x="196513" y="25039"/>
                  </a:cubicBezTo>
                  <a:cubicBezTo>
                    <a:pt x="196572" y="25229"/>
                    <a:pt x="196537" y="25468"/>
                    <a:pt x="196537" y="25682"/>
                  </a:cubicBezTo>
                  <a:cubicBezTo>
                    <a:pt x="196549" y="25968"/>
                    <a:pt x="196549" y="26241"/>
                    <a:pt x="196632" y="26527"/>
                  </a:cubicBezTo>
                  <a:cubicBezTo>
                    <a:pt x="196691" y="26718"/>
                    <a:pt x="196680" y="26944"/>
                    <a:pt x="196680" y="27158"/>
                  </a:cubicBezTo>
                  <a:cubicBezTo>
                    <a:pt x="196715" y="27825"/>
                    <a:pt x="196620" y="28492"/>
                    <a:pt x="196811" y="29147"/>
                  </a:cubicBezTo>
                  <a:cubicBezTo>
                    <a:pt x="196858" y="29278"/>
                    <a:pt x="196822" y="29432"/>
                    <a:pt x="196822" y="29575"/>
                  </a:cubicBezTo>
                  <a:cubicBezTo>
                    <a:pt x="196846" y="30182"/>
                    <a:pt x="196834" y="30790"/>
                    <a:pt x="196941" y="31409"/>
                  </a:cubicBezTo>
                  <a:cubicBezTo>
                    <a:pt x="197037" y="32064"/>
                    <a:pt x="196965" y="32742"/>
                    <a:pt x="196965" y="33409"/>
                  </a:cubicBezTo>
                  <a:cubicBezTo>
                    <a:pt x="196965" y="33433"/>
                    <a:pt x="196953" y="33457"/>
                    <a:pt x="196953" y="33480"/>
                  </a:cubicBezTo>
                  <a:cubicBezTo>
                    <a:pt x="196930" y="33611"/>
                    <a:pt x="196846" y="33683"/>
                    <a:pt x="196715" y="33707"/>
                  </a:cubicBezTo>
                  <a:cubicBezTo>
                    <a:pt x="196691" y="33707"/>
                    <a:pt x="196668" y="33719"/>
                    <a:pt x="196644" y="33719"/>
                  </a:cubicBezTo>
                  <a:cubicBezTo>
                    <a:pt x="196521" y="33710"/>
                    <a:pt x="196399" y="33706"/>
                    <a:pt x="196277" y="33706"/>
                  </a:cubicBezTo>
                  <a:cubicBezTo>
                    <a:pt x="195472" y="33706"/>
                    <a:pt x="194680" y="33875"/>
                    <a:pt x="193873" y="33875"/>
                  </a:cubicBezTo>
                  <a:cubicBezTo>
                    <a:pt x="193828" y="33875"/>
                    <a:pt x="193783" y="33874"/>
                    <a:pt x="193739" y="33873"/>
                  </a:cubicBezTo>
                  <a:cubicBezTo>
                    <a:pt x="193147" y="33858"/>
                    <a:pt x="192555" y="33854"/>
                    <a:pt x="191963" y="33854"/>
                  </a:cubicBezTo>
                  <a:cubicBezTo>
                    <a:pt x="191174" y="33854"/>
                    <a:pt x="190385" y="33861"/>
                    <a:pt x="189595" y="33861"/>
                  </a:cubicBezTo>
                  <a:cubicBezTo>
                    <a:pt x="189310" y="33861"/>
                    <a:pt x="189036" y="33861"/>
                    <a:pt x="188750" y="33957"/>
                  </a:cubicBezTo>
                  <a:cubicBezTo>
                    <a:pt x="188605" y="33999"/>
                    <a:pt x="188455" y="34005"/>
                    <a:pt x="188302" y="34005"/>
                  </a:cubicBezTo>
                  <a:cubicBezTo>
                    <a:pt x="188241" y="34005"/>
                    <a:pt x="188180" y="34004"/>
                    <a:pt x="188119" y="34004"/>
                  </a:cubicBezTo>
                  <a:lnTo>
                    <a:pt x="184190" y="34004"/>
                  </a:lnTo>
                  <a:cubicBezTo>
                    <a:pt x="184130" y="34004"/>
                    <a:pt x="184071" y="34004"/>
                    <a:pt x="184011" y="34004"/>
                  </a:cubicBezTo>
                  <a:cubicBezTo>
                    <a:pt x="183714" y="34004"/>
                    <a:pt x="183418" y="34012"/>
                    <a:pt x="183130" y="34111"/>
                  </a:cubicBezTo>
                  <a:cubicBezTo>
                    <a:pt x="183038" y="34145"/>
                    <a:pt x="182930" y="34152"/>
                    <a:pt x="182821" y="34152"/>
                  </a:cubicBezTo>
                  <a:cubicBezTo>
                    <a:pt x="182733" y="34152"/>
                    <a:pt x="182643" y="34147"/>
                    <a:pt x="182559" y="34147"/>
                  </a:cubicBezTo>
                  <a:lnTo>
                    <a:pt x="179713" y="34147"/>
                  </a:lnTo>
                  <a:cubicBezTo>
                    <a:pt x="179562" y="34147"/>
                    <a:pt x="179412" y="34143"/>
                    <a:pt x="179261" y="34143"/>
                  </a:cubicBezTo>
                  <a:cubicBezTo>
                    <a:pt x="178960" y="34143"/>
                    <a:pt x="178661" y="34159"/>
                    <a:pt x="178368" y="34254"/>
                  </a:cubicBezTo>
                  <a:cubicBezTo>
                    <a:pt x="178269" y="34287"/>
                    <a:pt x="178162" y="34295"/>
                    <a:pt x="178054" y="34295"/>
                  </a:cubicBezTo>
                  <a:cubicBezTo>
                    <a:pt x="177968" y="34295"/>
                    <a:pt x="177881" y="34290"/>
                    <a:pt x="177796" y="34290"/>
                  </a:cubicBezTo>
                  <a:lnTo>
                    <a:pt x="173153" y="34290"/>
                  </a:lnTo>
                  <a:cubicBezTo>
                    <a:pt x="172986" y="34290"/>
                    <a:pt x="172819" y="34290"/>
                    <a:pt x="172653" y="34266"/>
                  </a:cubicBezTo>
                  <a:cubicBezTo>
                    <a:pt x="172498" y="34254"/>
                    <a:pt x="172391" y="34123"/>
                    <a:pt x="172427" y="33969"/>
                  </a:cubicBezTo>
                  <a:cubicBezTo>
                    <a:pt x="172665" y="32945"/>
                    <a:pt x="172522" y="31885"/>
                    <a:pt x="172534" y="30849"/>
                  </a:cubicBezTo>
                  <a:cubicBezTo>
                    <a:pt x="172557" y="28730"/>
                    <a:pt x="172546" y="26611"/>
                    <a:pt x="172546" y="24491"/>
                  </a:cubicBezTo>
                  <a:cubicBezTo>
                    <a:pt x="172546" y="24205"/>
                    <a:pt x="172546" y="23932"/>
                    <a:pt x="172462" y="23646"/>
                  </a:cubicBezTo>
                  <a:cubicBezTo>
                    <a:pt x="172403" y="23443"/>
                    <a:pt x="172403" y="23229"/>
                    <a:pt x="172403" y="23015"/>
                  </a:cubicBezTo>
                  <a:cubicBezTo>
                    <a:pt x="172403" y="22300"/>
                    <a:pt x="172403" y="21586"/>
                    <a:pt x="172403" y="20872"/>
                  </a:cubicBezTo>
                  <a:cubicBezTo>
                    <a:pt x="172391" y="20419"/>
                    <a:pt x="172427" y="19967"/>
                    <a:pt x="172284" y="19526"/>
                  </a:cubicBezTo>
                  <a:cubicBezTo>
                    <a:pt x="172236" y="19360"/>
                    <a:pt x="172260" y="19157"/>
                    <a:pt x="172260" y="18967"/>
                  </a:cubicBezTo>
                  <a:cubicBezTo>
                    <a:pt x="172260" y="17919"/>
                    <a:pt x="172260" y="16871"/>
                    <a:pt x="172260" y="15823"/>
                  </a:cubicBezTo>
                  <a:cubicBezTo>
                    <a:pt x="172260" y="15395"/>
                    <a:pt x="172296" y="14966"/>
                    <a:pt x="172141" y="14550"/>
                  </a:cubicBezTo>
                  <a:cubicBezTo>
                    <a:pt x="172105" y="14419"/>
                    <a:pt x="172129" y="14264"/>
                    <a:pt x="172129" y="14121"/>
                  </a:cubicBezTo>
                  <a:cubicBezTo>
                    <a:pt x="172141" y="14002"/>
                    <a:pt x="172212" y="13895"/>
                    <a:pt x="172355" y="13883"/>
                  </a:cubicBezTo>
                  <a:cubicBezTo>
                    <a:pt x="172833" y="13861"/>
                    <a:pt x="173301" y="13714"/>
                    <a:pt x="173797" y="13714"/>
                  </a:cubicBezTo>
                  <a:cubicBezTo>
                    <a:pt x="173832" y="13714"/>
                    <a:pt x="173867" y="13714"/>
                    <a:pt x="173903" y="13716"/>
                  </a:cubicBezTo>
                  <a:cubicBezTo>
                    <a:pt x="174202" y="13730"/>
                    <a:pt x="174501" y="13735"/>
                    <a:pt x="174800" y="13735"/>
                  </a:cubicBezTo>
                  <a:cubicBezTo>
                    <a:pt x="175263" y="13735"/>
                    <a:pt x="175726" y="13723"/>
                    <a:pt x="176189" y="13716"/>
                  </a:cubicBezTo>
                  <a:cubicBezTo>
                    <a:pt x="176348" y="13716"/>
                    <a:pt x="176505" y="13720"/>
                    <a:pt x="176662" y="13720"/>
                  </a:cubicBezTo>
                  <a:cubicBezTo>
                    <a:pt x="176976" y="13720"/>
                    <a:pt x="177288" y="13704"/>
                    <a:pt x="177606" y="13609"/>
                  </a:cubicBezTo>
                  <a:cubicBezTo>
                    <a:pt x="177681" y="13582"/>
                    <a:pt x="177765" y="13574"/>
                    <a:pt x="177851" y="13574"/>
                  </a:cubicBezTo>
                  <a:cubicBezTo>
                    <a:pt x="177954" y="13574"/>
                    <a:pt x="178061" y="13585"/>
                    <a:pt x="178165" y="13585"/>
                  </a:cubicBezTo>
                  <a:cubicBezTo>
                    <a:pt x="179023" y="13585"/>
                    <a:pt x="179880" y="13585"/>
                    <a:pt x="180737" y="13573"/>
                  </a:cubicBezTo>
                  <a:cubicBezTo>
                    <a:pt x="180851" y="13573"/>
                    <a:pt x="180966" y="13575"/>
                    <a:pt x="181080" y="13575"/>
                  </a:cubicBezTo>
                  <a:cubicBezTo>
                    <a:pt x="181393" y="13575"/>
                    <a:pt x="181705" y="13562"/>
                    <a:pt x="182011" y="13466"/>
                  </a:cubicBezTo>
                  <a:cubicBezTo>
                    <a:pt x="182098" y="13439"/>
                    <a:pt x="182194" y="13432"/>
                    <a:pt x="182294" y="13432"/>
                  </a:cubicBezTo>
                  <a:cubicBezTo>
                    <a:pt x="182413" y="13432"/>
                    <a:pt x="182537" y="13442"/>
                    <a:pt x="182654" y="13442"/>
                  </a:cubicBezTo>
                  <a:cubicBezTo>
                    <a:pt x="183047" y="13430"/>
                    <a:pt x="183452" y="13466"/>
                    <a:pt x="183845" y="13323"/>
                  </a:cubicBezTo>
                  <a:cubicBezTo>
                    <a:pt x="183922" y="13299"/>
                    <a:pt x="184005" y="13293"/>
                    <a:pt x="184090" y="13293"/>
                  </a:cubicBezTo>
                  <a:cubicBezTo>
                    <a:pt x="184175" y="13293"/>
                    <a:pt x="184261" y="13299"/>
                    <a:pt x="184345" y="13299"/>
                  </a:cubicBezTo>
                  <a:cubicBezTo>
                    <a:pt x="184630" y="13293"/>
                    <a:pt x="184916" y="13293"/>
                    <a:pt x="185202" y="13293"/>
                  </a:cubicBezTo>
                  <a:cubicBezTo>
                    <a:pt x="185488" y="13293"/>
                    <a:pt x="185773" y="13293"/>
                    <a:pt x="186059" y="13287"/>
                  </a:cubicBezTo>
                  <a:cubicBezTo>
                    <a:pt x="186345" y="13287"/>
                    <a:pt x="186619" y="13287"/>
                    <a:pt x="186905" y="13204"/>
                  </a:cubicBezTo>
                  <a:cubicBezTo>
                    <a:pt x="187049" y="13162"/>
                    <a:pt x="187206" y="13156"/>
                    <a:pt x="187357" y="13156"/>
                  </a:cubicBezTo>
                  <a:cubicBezTo>
                    <a:pt x="187418" y="13156"/>
                    <a:pt x="187478" y="13156"/>
                    <a:pt x="187536" y="13156"/>
                  </a:cubicBezTo>
                  <a:cubicBezTo>
                    <a:pt x="187928" y="13151"/>
                    <a:pt x="188321" y="13151"/>
                    <a:pt x="188714" y="13151"/>
                  </a:cubicBezTo>
                  <a:cubicBezTo>
                    <a:pt x="189107" y="13151"/>
                    <a:pt x="189500" y="13151"/>
                    <a:pt x="189893" y="13145"/>
                  </a:cubicBezTo>
                  <a:cubicBezTo>
                    <a:pt x="190369" y="13145"/>
                    <a:pt x="190834" y="13145"/>
                    <a:pt x="191310" y="13049"/>
                  </a:cubicBezTo>
                  <a:cubicBezTo>
                    <a:pt x="191506" y="13007"/>
                    <a:pt x="191706" y="12995"/>
                    <a:pt x="191908" y="12995"/>
                  </a:cubicBezTo>
                  <a:cubicBezTo>
                    <a:pt x="192161" y="12995"/>
                    <a:pt x="192416" y="13014"/>
                    <a:pt x="192667" y="13014"/>
                  </a:cubicBezTo>
                  <a:cubicBezTo>
                    <a:pt x="193108" y="13002"/>
                    <a:pt x="193560" y="13002"/>
                    <a:pt x="194013" y="12906"/>
                  </a:cubicBezTo>
                  <a:cubicBezTo>
                    <a:pt x="194197" y="12871"/>
                    <a:pt x="194389" y="12861"/>
                    <a:pt x="194583" y="12861"/>
                  </a:cubicBezTo>
                  <a:close/>
                  <a:moveTo>
                    <a:pt x="171225" y="13929"/>
                  </a:moveTo>
                  <a:cubicBezTo>
                    <a:pt x="171339" y="13929"/>
                    <a:pt x="171403" y="14015"/>
                    <a:pt x="171403" y="14180"/>
                  </a:cubicBezTo>
                  <a:cubicBezTo>
                    <a:pt x="171414" y="14633"/>
                    <a:pt x="171403" y="15073"/>
                    <a:pt x="171414" y="15526"/>
                  </a:cubicBezTo>
                  <a:cubicBezTo>
                    <a:pt x="171414" y="15812"/>
                    <a:pt x="171414" y="16097"/>
                    <a:pt x="171498" y="16371"/>
                  </a:cubicBezTo>
                  <a:cubicBezTo>
                    <a:pt x="171557" y="16550"/>
                    <a:pt x="171545" y="16752"/>
                    <a:pt x="171545" y="16943"/>
                  </a:cubicBezTo>
                  <a:cubicBezTo>
                    <a:pt x="171557" y="17538"/>
                    <a:pt x="171545" y="18133"/>
                    <a:pt x="171557" y="18729"/>
                  </a:cubicBezTo>
                  <a:cubicBezTo>
                    <a:pt x="171557" y="19217"/>
                    <a:pt x="171522" y="19717"/>
                    <a:pt x="171665" y="20205"/>
                  </a:cubicBezTo>
                  <a:cubicBezTo>
                    <a:pt x="171724" y="20407"/>
                    <a:pt x="171688" y="20634"/>
                    <a:pt x="171688" y="20848"/>
                  </a:cubicBezTo>
                  <a:cubicBezTo>
                    <a:pt x="171688" y="23205"/>
                    <a:pt x="171688" y="25563"/>
                    <a:pt x="171700" y="27908"/>
                  </a:cubicBezTo>
                  <a:cubicBezTo>
                    <a:pt x="171700" y="28194"/>
                    <a:pt x="171665" y="28480"/>
                    <a:pt x="171784" y="28754"/>
                  </a:cubicBezTo>
                  <a:cubicBezTo>
                    <a:pt x="171831" y="28873"/>
                    <a:pt x="171819" y="28992"/>
                    <a:pt x="171784" y="29111"/>
                  </a:cubicBezTo>
                  <a:cubicBezTo>
                    <a:pt x="171676" y="29361"/>
                    <a:pt x="171676" y="29611"/>
                    <a:pt x="171772" y="29873"/>
                  </a:cubicBezTo>
                  <a:cubicBezTo>
                    <a:pt x="171807" y="29992"/>
                    <a:pt x="171772" y="30099"/>
                    <a:pt x="171736" y="30218"/>
                  </a:cubicBezTo>
                  <a:cubicBezTo>
                    <a:pt x="171676" y="30432"/>
                    <a:pt x="171676" y="30647"/>
                    <a:pt x="171724" y="30849"/>
                  </a:cubicBezTo>
                  <a:cubicBezTo>
                    <a:pt x="171879" y="31468"/>
                    <a:pt x="171891" y="32064"/>
                    <a:pt x="171736" y="32683"/>
                  </a:cubicBezTo>
                  <a:cubicBezTo>
                    <a:pt x="171700" y="32837"/>
                    <a:pt x="171712" y="33016"/>
                    <a:pt x="171736" y="33171"/>
                  </a:cubicBezTo>
                  <a:cubicBezTo>
                    <a:pt x="171748" y="33290"/>
                    <a:pt x="171807" y="33397"/>
                    <a:pt x="171819" y="33516"/>
                  </a:cubicBezTo>
                  <a:cubicBezTo>
                    <a:pt x="171865" y="34030"/>
                    <a:pt x="171812" y="34292"/>
                    <a:pt x="171210" y="34292"/>
                  </a:cubicBezTo>
                  <a:cubicBezTo>
                    <a:pt x="171184" y="34292"/>
                    <a:pt x="171157" y="34291"/>
                    <a:pt x="171129" y="34290"/>
                  </a:cubicBezTo>
                  <a:cubicBezTo>
                    <a:pt x="170899" y="34286"/>
                    <a:pt x="170668" y="34285"/>
                    <a:pt x="170438" y="34285"/>
                  </a:cubicBezTo>
                  <a:cubicBezTo>
                    <a:pt x="169978" y="34285"/>
                    <a:pt x="169517" y="34290"/>
                    <a:pt x="169057" y="34290"/>
                  </a:cubicBezTo>
                  <a:cubicBezTo>
                    <a:pt x="168950" y="34290"/>
                    <a:pt x="168843" y="34285"/>
                    <a:pt x="168736" y="34285"/>
                  </a:cubicBezTo>
                  <a:cubicBezTo>
                    <a:pt x="168559" y="34285"/>
                    <a:pt x="168383" y="34299"/>
                    <a:pt x="168212" y="34373"/>
                  </a:cubicBezTo>
                  <a:cubicBezTo>
                    <a:pt x="168160" y="34388"/>
                    <a:pt x="168100" y="34398"/>
                    <a:pt x="168041" y="34398"/>
                  </a:cubicBezTo>
                  <a:cubicBezTo>
                    <a:pt x="168005" y="34398"/>
                    <a:pt x="167970" y="34394"/>
                    <a:pt x="167938" y="34385"/>
                  </a:cubicBezTo>
                  <a:cubicBezTo>
                    <a:pt x="167654" y="34300"/>
                    <a:pt x="167367" y="34279"/>
                    <a:pt x="167080" y="34279"/>
                  </a:cubicBezTo>
                  <a:cubicBezTo>
                    <a:pt x="166813" y="34279"/>
                    <a:pt x="166545" y="34297"/>
                    <a:pt x="166278" y="34297"/>
                  </a:cubicBezTo>
                  <a:cubicBezTo>
                    <a:pt x="166192" y="34297"/>
                    <a:pt x="166107" y="34295"/>
                    <a:pt x="166021" y="34290"/>
                  </a:cubicBezTo>
                  <a:cubicBezTo>
                    <a:pt x="165866" y="34290"/>
                    <a:pt x="165688" y="34326"/>
                    <a:pt x="165533" y="34373"/>
                  </a:cubicBezTo>
                  <a:cubicBezTo>
                    <a:pt x="165437" y="34394"/>
                    <a:pt x="165340" y="34415"/>
                    <a:pt x="165246" y="34415"/>
                  </a:cubicBezTo>
                  <a:cubicBezTo>
                    <a:pt x="165178" y="34415"/>
                    <a:pt x="165110" y="34404"/>
                    <a:pt x="165045" y="34373"/>
                  </a:cubicBezTo>
                  <a:cubicBezTo>
                    <a:pt x="164859" y="34299"/>
                    <a:pt x="164668" y="34285"/>
                    <a:pt x="164475" y="34285"/>
                  </a:cubicBezTo>
                  <a:cubicBezTo>
                    <a:pt x="164360" y="34285"/>
                    <a:pt x="164244" y="34290"/>
                    <a:pt x="164128" y="34290"/>
                  </a:cubicBezTo>
                  <a:lnTo>
                    <a:pt x="147923" y="34290"/>
                  </a:lnTo>
                  <a:cubicBezTo>
                    <a:pt x="147859" y="34290"/>
                    <a:pt x="147799" y="34290"/>
                    <a:pt x="147745" y="34290"/>
                  </a:cubicBezTo>
                  <a:cubicBezTo>
                    <a:pt x="147132" y="34290"/>
                    <a:pt x="147104" y="34260"/>
                    <a:pt x="147126" y="33528"/>
                  </a:cubicBezTo>
                  <a:cubicBezTo>
                    <a:pt x="147126" y="33457"/>
                    <a:pt x="147138" y="33385"/>
                    <a:pt x="147114" y="33314"/>
                  </a:cubicBezTo>
                  <a:cubicBezTo>
                    <a:pt x="146888" y="32504"/>
                    <a:pt x="147007" y="31659"/>
                    <a:pt x="146983" y="30837"/>
                  </a:cubicBezTo>
                  <a:cubicBezTo>
                    <a:pt x="146971" y="30456"/>
                    <a:pt x="146995" y="30075"/>
                    <a:pt x="146876" y="29706"/>
                  </a:cubicBezTo>
                  <a:cubicBezTo>
                    <a:pt x="146804" y="29492"/>
                    <a:pt x="146852" y="29230"/>
                    <a:pt x="146840" y="28992"/>
                  </a:cubicBezTo>
                  <a:cubicBezTo>
                    <a:pt x="146804" y="28289"/>
                    <a:pt x="146852" y="27587"/>
                    <a:pt x="146721" y="26872"/>
                  </a:cubicBezTo>
                  <a:cubicBezTo>
                    <a:pt x="146614" y="26265"/>
                    <a:pt x="146697" y="25634"/>
                    <a:pt x="146697" y="25015"/>
                  </a:cubicBezTo>
                  <a:cubicBezTo>
                    <a:pt x="146685" y="24682"/>
                    <a:pt x="146721" y="24348"/>
                    <a:pt x="146590" y="24027"/>
                  </a:cubicBezTo>
                  <a:cubicBezTo>
                    <a:pt x="146554" y="23967"/>
                    <a:pt x="146554" y="23896"/>
                    <a:pt x="146554" y="23824"/>
                  </a:cubicBezTo>
                  <a:cubicBezTo>
                    <a:pt x="146638" y="22729"/>
                    <a:pt x="146340" y="21646"/>
                    <a:pt x="146399" y="20550"/>
                  </a:cubicBezTo>
                  <a:cubicBezTo>
                    <a:pt x="146423" y="20181"/>
                    <a:pt x="146435" y="19800"/>
                    <a:pt x="146304" y="19431"/>
                  </a:cubicBezTo>
                  <a:cubicBezTo>
                    <a:pt x="146245" y="19252"/>
                    <a:pt x="146268" y="19050"/>
                    <a:pt x="146268" y="18860"/>
                  </a:cubicBezTo>
                  <a:cubicBezTo>
                    <a:pt x="146268" y="18264"/>
                    <a:pt x="146268" y="17669"/>
                    <a:pt x="146268" y="17074"/>
                  </a:cubicBezTo>
                  <a:cubicBezTo>
                    <a:pt x="146268" y="16716"/>
                    <a:pt x="146221" y="16371"/>
                    <a:pt x="146173" y="16014"/>
                  </a:cubicBezTo>
                  <a:cubicBezTo>
                    <a:pt x="146102" y="15431"/>
                    <a:pt x="146149" y="14835"/>
                    <a:pt x="146149" y="14240"/>
                  </a:cubicBezTo>
                  <a:cubicBezTo>
                    <a:pt x="146149" y="14109"/>
                    <a:pt x="146257" y="14026"/>
                    <a:pt x="146388" y="14014"/>
                  </a:cubicBezTo>
                  <a:cubicBezTo>
                    <a:pt x="146602" y="14002"/>
                    <a:pt x="146816" y="14002"/>
                    <a:pt x="147030" y="14002"/>
                  </a:cubicBezTo>
                  <a:lnTo>
                    <a:pt x="170224" y="14002"/>
                  </a:lnTo>
                  <a:cubicBezTo>
                    <a:pt x="170336" y="14002"/>
                    <a:pt x="170449" y="14005"/>
                    <a:pt x="170561" y="14005"/>
                  </a:cubicBezTo>
                  <a:cubicBezTo>
                    <a:pt x="170757" y="14005"/>
                    <a:pt x="170951" y="13995"/>
                    <a:pt x="171141" y="13942"/>
                  </a:cubicBezTo>
                  <a:cubicBezTo>
                    <a:pt x="171171" y="13934"/>
                    <a:pt x="171199" y="13929"/>
                    <a:pt x="171225" y="13929"/>
                  </a:cubicBezTo>
                  <a:close/>
                  <a:moveTo>
                    <a:pt x="101156" y="33854"/>
                  </a:moveTo>
                  <a:cubicBezTo>
                    <a:pt x="101218" y="33854"/>
                    <a:pt x="101278" y="33858"/>
                    <a:pt x="101334" y="33873"/>
                  </a:cubicBezTo>
                  <a:cubicBezTo>
                    <a:pt x="101656" y="33980"/>
                    <a:pt x="101982" y="34002"/>
                    <a:pt x="102306" y="34002"/>
                  </a:cubicBezTo>
                  <a:cubicBezTo>
                    <a:pt x="102523" y="34002"/>
                    <a:pt x="102739" y="33992"/>
                    <a:pt x="102954" y="33992"/>
                  </a:cubicBezTo>
                  <a:cubicBezTo>
                    <a:pt x="103989" y="33998"/>
                    <a:pt x="105025" y="33998"/>
                    <a:pt x="106061" y="33998"/>
                  </a:cubicBezTo>
                  <a:cubicBezTo>
                    <a:pt x="107097" y="33998"/>
                    <a:pt x="108133" y="33998"/>
                    <a:pt x="109169" y="34004"/>
                  </a:cubicBezTo>
                  <a:cubicBezTo>
                    <a:pt x="109478" y="34004"/>
                    <a:pt x="109776" y="34004"/>
                    <a:pt x="110085" y="34088"/>
                  </a:cubicBezTo>
                  <a:cubicBezTo>
                    <a:pt x="110235" y="34130"/>
                    <a:pt x="110390" y="34139"/>
                    <a:pt x="110546" y="34139"/>
                  </a:cubicBezTo>
                  <a:cubicBezTo>
                    <a:pt x="110650" y="34139"/>
                    <a:pt x="110755" y="34135"/>
                    <a:pt x="110859" y="34135"/>
                  </a:cubicBezTo>
                  <a:lnTo>
                    <a:pt x="121063" y="34135"/>
                  </a:lnTo>
                  <a:cubicBezTo>
                    <a:pt x="121277" y="34135"/>
                    <a:pt x="121492" y="34135"/>
                    <a:pt x="121706" y="34147"/>
                  </a:cubicBezTo>
                  <a:cubicBezTo>
                    <a:pt x="121873" y="34159"/>
                    <a:pt x="121968" y="34266"/>
                    <a:pt x="121980" y="34421"/>
                  </a:cubicBezTo>
                  <a:cubicBezTo>
                    <a:pt x="121992" y="34611"/>
                    <a:pt x="121992" y="34802"/>
                    <a:pt x="121992" y="34992"/>
                  </a:cubicBezTo>
                  <a:cubicBezTo>
                    <a:pt x="122004" y="35326"/>
                    <a:pt x="121968" y="35659"/>
                    <a:pt x="122099" y="35981"/>
                  </a:cubicBezTo>
                  <a:cubicBezTo>
                    <a:pt x="122123" y="36016"/>
                    <a:pt x="122123" y="36076"/>
                    <a:pt x="122123" y="36124"/>
                  </a:cubicBezTo>
                  <a:cubicBezTo>
                    <a:pt x="122087" y="36981"/>
                    <a:pt x="122218" y="37826"/>
                    <a:pt x="122277" y="38672"/>
                  </a:cubicBezTo>
                  <a:cubicBezTo>
                    <a:pt x="122301" y="39195"/>
                    <a:pt x="122277" y="39707"/>
                    <a:pt x="122385" y="40231"/>
                  </a:cubicBezTo>
                  <a:cubicBezTo>
                    <a:pt x="122480" y="40684"/>
                    <a:pt x="122420" y="41172"/>
                    <a:pt x="122420" y="41648"/>
                  </a:cubicBezTo>
                  <a:cubicBezTo>
                    <a:pt x="122432" y="41934"/>
                    <a:pt x="122396" y="42220"/>
                    <a:pt x="122516" y="42493"/>
                  </a:cubicBezTo>
                  <a:cubicBezTo>
                    <a:pt x="122551" y="42589"/>
                    <a:pt x="122563" y="42684"/>
                    <a:pt x="122551" y="42779"/>
                  </a:cubicBezTo>
                  <a:cubicBezTo>
                    <a:pt x="122516" y="43946"/>
                    <a:pt x="122801" y="45089"/>
                    <a:pt x="122706" y="46256"/>
                  </a:cubicBezTo>
                  <a:cubicBezTo>
                    <a:pt x="122694" y="46542"/>
                    <a:pt x="122694" y="46827"/>
                    <a:pt x="122813" y="47101"/>
                  </a:cubicBezTo>
                  <a:cubicBezTo>
                    <a:pt x="122825" y="47137"/>
                    <a:pt x="122837" y="47196"/>
                    <a:pt x="122837" y="47244"/>
                  </a:cubicBezTo>
                  <a:cubicBezTo>
                    <a:pt x="122766" y="48054"/>
                    <a:pt x="122992" y="48839"/>
                    <a:pt x="122992" y="49649"/>
                  </a:cubicBezTo>
                  <a:cubicBezTo>
                    <a:pt x="122992" y="50125"/>
                    <a:pt x="123027" y="50590"/>
                    <a:pt x="123099" y="51066"/>
                  </a:cubicBezTo>
                  <a:cubicBezTo>
                    <a:pt x="123182" y="51637"/>
                    <a:pt x="123135" y="52245"/>
                    <a:pt x="123123" y="52840"/>
                  </a:cubicBezTo>
                  <a:cubicBezTo>
                    <a:pt x="123123" y="53042"/>
                    <a:pt x="123016" y="53114"/>
                    <a:pt x="122789" y="53126"/>
                  </a:cubicBezTo>
                  <a:cubicBezTo>
                    <a:pt x="122635" y="53138"/>
                    <a:pt x="122468" y="53138"/>
                    <a:pt x="122301" y="53138"/>
                  </a:cubicBezTo>
                  <a:lnTo>
                    <a:pt x="119658" y="53138"/>
                  </a:lnTo>
                  <a:cubicBezTo>
                    <a:pt x="119348" y="53138"/>
                    <a:pt x="119051" y="53126"/>
                    <a:pt x="118741" y="53042"/>
                  </a:cubicBezTo>
                  <a:cubicBezTo>
                    <a:pt x="118563" y="53000"/>
                    <a:pt x="118372" y="52994"/>
                    <a:pt x="118182" y="52994"/>
                  </a:cubicBezTo>
                  <a:cubicBezTo>
                    <a:pt x="118106" y="52994"/>
                    <a:pt x="118030" y="52995"/>
                    <a:pt x="117955" y="52995"/>
                  </a:cubicBezTo>
                  <a:lnTo>
                    <a:pt x="99977" y="52995"/>
                  </a:lnTo>
                  <a:cubicBezTo>
                    <a:pt x="99763" y="52995"/>
                    <a:pt x="99548" y="52995"/>
                    <a:pt x="99334" y="52983"/>
                  </a:cubicBezTo>
                  <a:cubicBezTo>
                    <a:pt x="99084" y="52971"/>
                    <a:pt x="99013" y="52899"/>
                    <a:pt x="99001" y="52626"/>
                  </a:cubicBezTo>
                  <a:cubicBezTo>
                    <a:pt x="98989" y="52447"/>
                    <a:pt x="98989" y="52257"/>
                    <a:pt x="98989" y="52066"/>
                  </a:cubicBezTo>
                  <a:lnTo>
                    <a:pt x="98989" y="43422"/>
                  </a:lnTo>
                  <a:cubicBezTo>
                    <a:pt x="98989" y="40505"/>
                    <a:pt x="98989" y="37576"/>
                    <a:pt x="98989" y="34647"/>
                  </a:cubicBezTo>
                  <a:cubicBezTo>
                    <a:pt x="98989" y="33935"/>
                    <a:pt x="98980" y="33859"/>
                    <a:pt x="99512" y="33859"/>
                  </a:cubicBezTo>
                  <a:cubicBezTo>
                    <a:pt x="99585" y="33859"/>
                    <a:pt x="99668" y="33860"/>
                    <a:pt x="99763" y="33861"/>
                  </a:cubicBezTo>
                  <a:lnTo>
                    <a:pt x="100906" y="33861"/>
                  </a:lnTo>
                  <a:cubicBezTo>
                    <a:pt x="100987" y="33861"/>
                    <a:pt x="101073" y="33854"/>
                    <a:pt x="101156" y="33854"/>
                  </a:cubicBezTo>
                  <a:close/>
                  <a:moveTo>
                    <a:pt x="73696" y="33849"/>
                  </a:moveTo>
                  <a:cubicBezTo>
                    <a:pt x="73752" y="33849"/>
                    <a:pt x="73813" y="33850"/>
                    <a:pt x="73878" y="33850"/>
                  </a:cubicBezTo>
                  <a:cubicBezTo>
                    <a:pt x="77831" y="33861"/>
                    <a:pt x="81772" y="33861"/>
                    <a:pt x="85725" y="33861"/>
                  </a:cubicBezTo>
                  <a:lnTo>
                    <a:pt x="97429" y="33861"/>
                  </a:lnTo>
                  <a:cubicBezTo>
                    <a:pt x="97516" y="33861"/>
                    <a:pt x="97595" y="33861"/>
                    <a:pt x="97665" y="33861"/>
                  </a:cubicBezTo>
                  <a:cubicBezTo>
                    <a:pt x="98325" y="33861"/>
                    <a:pt x="98286" y="33900"/>
                    <a:pt x="98286" y="34707"/>
                  </a:cubicBezTo>
                  <a:lnTo>
                    <a:pt x="98286" y="52114"/>
                  </a:lnTo>
                  <a:cubicBezTo>
                    <a:pt x="98286" y="52949"/>
                    <a:pt x="98324" y="52995"/>
                    <a:pt x="97674" y="52995"/>
                  </a:cubicBezTo>
                  <a:cubicBezTo>
                    <a:pt x="97592" y="52995"/>
                    <a:pt x="97499" y="52995"/>
                    <a:pt x="97393" y="52995"/>
                  </a:cubicBezTo>
                  <a:lnTo>
                    <a:pt x="94464" y="52995"/>
                  </a:lnTo>
                  <a:cubicBezTo>
                    <a:pt x="94060" y="53007"/>
                    <a:pt x="93655" y="52971"/>
                    <a:pt x="93262" y="53102"/>
                  </a:cubicBezTo>
                  <a:cubicBezTo>
                    <a:pt x="93169" y="53135"/>
                    <a:pt x="93066" y="53142"/>
                    <a:pt x="92959" y="53142"/>
                  </a:cubicBezTo>
                  <a:cubicBezTo>
                    <a:pt x="92874" y="53142"/>
                    <a:pt x="92787" y="53138"/>
                    <a:pt x="92702" y="53138"/>
                  </a:cubicBezTo>
                  <a:lnTo>
                    <a:pt x="89059" y="53138"/>
                  </a:lnTo>
                  <a:cubicBezTo>
                    <a:pt x="88773" y="53138"/>
                    <a:pt x="88487" y="53138"/>
                    <a:pt x="88214" y="53221"/>
                  </a:cubicBezTo>
                  <a:cubicBezTo>
                    <a:pt x="88011" y="53280"/>
                    <a:pt x="87785" y="53269"/>
                    <a:pt x="87571" y="53280"/>
                  </a:cubicBezTo>
                  <a:lnTo>
                    <a:pt x="85225" y="53280"/>
                  </a:lnTo>
                  <a:cubicBezTo>
                    <a:pt x="84749" y="53292"/>
                    <a:pt x="84285" y="53269"/>
                    <a:pt x="83808" y="53388"/>
                  </a:cubicBezTo>
                  <a:cubicBezTo>
                    <a:pt x="83659" y="53424"/>
                    <a:pt x="83506" y="53433"/>
                    <a:pt x="83351" y="53433"/>
                  </a:cubicBezTo>
                  <a:cubicBezTo>
                    <a:pt x="83182" y="53433"/>
                    <a:pt x="83011" y="53422"/>
                    <a:pt x="82842" y="53422"/>
                  </a:cubicBezTo>
                  <a:cubicBezTo>
                    <a:pt x="82807" y="53422"/>
                    <a:pt x="82772" y="53422"/>
                    <a:pt x="82737" y="53423"/>
                  </a:cubicBezTo>
                  <a:cubicBezTo>
                    <a:pt x="82403" y="53435"/>
                    <a:pt x="82082" y="53435"/>
                    <a:pt x="81749" y="53519"/>
                  </a:cubicBezTo>
                  <a:cubicBezTo>
                    <a:pt x="81589" y="53559"/>
                    <a:pt x="81418" y="53565"/>
                    <a:pt x="81244" y="53565"/>
                  </a:cubicBezTo>
                  <a:cubicBezTo>
                    <a:pt x="81161" y="53565"/>
                    <a:pt x="81078" y="53564"/>
                    <a:pt x="80995" y="53564"/>
                  </a:cubicBezTo>
                  <a:cubicBezTo>
                    <a:pt x="80940" y="53564"/>
                    <a:pt x="80886" y="53564"/>
                    <a:pt x="80832" y="53566"/>
                  </a:cubicBezTo>
                  <a:cubicBezTo>
                    <a:pt x="80332" y="53578"/>
                    <a:pt x="79844" y="53566"/>
                    <a:pt x="79343" y="53673"/>
                  </a:cubicBezTo>
                  <a:cubicBezTo>
                    <a:pt x="79179" y="53709"/>
                    <a:pt x="79008" y="53719"/>
                    <a:pt x="78835" y="53719"/>
                  </a:cubicBezTo>
                  <a:cubicBezTo>
                    <a:pt x="78645" y="53719"/>
                    <a:pt x="78451" y="53707"/>
                    <a:pt x="78260" y="53707"/>
                  </a:cubicBezTo>
                  <a:cubicBezTo>
                    <a:pt x="78220" y="53707"/>
                    <a:pt x="78180" y="53708"/>
                    <a:pt x="78141" y="53709"/>
                  </a:cubicBezTo>
                  <a:cubicBezTo>
                    <a:pt x="78086" y="53711"/>
                    <a:pt x="78032" y="53711"/>
                    <a:pt x="77978" y="53711"/>
                  </a:cubicBezTo>
                  <a:cubicBezTo>
                    <a:pt x="77905" y="53711"/>
                    <a:pt x="77833" y="53710"/>
                    <a:pt x="77760" y="53710"/>
                  </a:cubicBezTo>
                  <a:cubicBezTo>
                    <a:pt x="77507" y="53710"/>
                    <a:pt x="77256" y="53721"/>
                    <a:pt x="77010" y="53816"/>
                  </a:cubicBezTo>
                  <a:cubicBezTo>
                    <a:pt x="76923" y="53848"/>
                    <a:pt x="76825" y="53853"/>
                    <a:pt x="76727" y="53853"/>
                  </a:cubicBezTo>
                  <a:cubicBezTo>
                    <a:pt x="76678" y="53853"/>
                    <a:pt x="76629" y="53852"/>
                    <a:pt x="76581" y="53852"/>
                  </a:cubicBezTo>
                  <a:lnTo>
                    <a:pt x="72878" y="53852"/>
                  </a:lnTo>
                  <a:cubicBezTo>
                    <a:pt x="72783" y="53852"/>
                    <a:pt x="72688" y="53852"/>
                    <a:pt x="72593" y="53840"/>
                  </a:cubicBezTo>
                  <a:cubicBezTo>
                    <a:pt x="72426" y="53828"/>
                    <a:pt x="72319" y="53745"/>
                    <a:pt x="72307" y="53578"/>
                  </a:cubicBezTo>
                  <a:cubicBezTo>
                    <a:pt x="72295" y="53423"/>
                    <a:pt x="72259" y="53233"/>
                    <a:pt x="72307" y="53090"/>
                  </a:cubicBezTo>
                  <a:cubicBezTo>
                    <a:pt x="72485" y="52554"/>
                    <a:pt x="72414" y="52007"/>
                    <a:pt x="72438" y="51459"/>
                  </a:cubicBezTo>
                  <a:cubicBezTo>
                    <a:pt x="72450" y="50947"/>
                    <a:pt x="72426" y="50423"/>
                    <a:pt x="72545" y="49899"/>
                  </a:cubicBezTo>
                  <a:cubicBezTo>
                    <a:pt x="72640" y="49494"/>
                    <a:pt x="72569" y="49054"/>
                    <a:pt x="72581" y="48625"/>
                  </a:cubicBezTo>
                  <a:cubicBezTo>
                    <a:pt x="72581" y="48339"/>
                    <a:pt x="72569" y="48054"/>
                    <a:pt x="72664" y="47780"/>
                  </a:cubicBezTo>
                  <a:cubicBezTo>
                    <a:pt x="72771" y="47482"/>
                    <a:pt x="72700" y="47161"/>
                    <a:pt x="72724" y="46851"/>
                  </a:cubicBezTo>
                  <a:cubicBezTo>
                    <a:pt x="72747" y="46315"/>
                    <a:pt x="72640" y="45756"/>
                    <a:pt x="72843" y="45232"/>
                  </a:cubicBezTo>
                  <a:cubicBezTo>
                    <a:pt x="72795" y="44517"/>
                    <a:pt x="73021" y="43827"/>
                    <a:pt x="73009" y="43113"/>
                  </a:cubicBezTo>
                  <a:cubicBezTo>
                    <a:pt x="72986" y="40326"/>
                    <a:pt x="73009" y="37540"/>
                    <a:pt x="73009" y="34766"/>
                  </a:cubicBezTo>
                  <a:cubicBezTo>
                    <a:pt x="73009" y="33880"/>
                    <a:pt x="72947" y="33849"/>
                    <a:pt x="73696" y="33849"/>
                  </a:cubicBezTo>
                  <a:close/>
                  <a:moveTo>
                    <a:pt x="123641" y="34127"/>
                  </a:moveTo>
                  <a:cubicBezTo>
                    <a:pt x="123781" y="34127"/>
                    <a:pt x="123919" y="34138"/>
                    <a:pt x="124051" y="34171"/>
                  </a:cubicBezTo>
                  <a:cubicBezTo>
                    <a:pt x="124436" y="34267"/>
                    <a:pt x="124813" y="34280"/>
                    <a:pt x="125194" y="34280"/>
                  </a:cubicBezTo>
                  <a:cubicBezTo>
                    <a:pt x="125333" y="34280"/>
                    <a:pt x="125471" y="34278"/>
                    <a:pt x="125611" y="34278"/>
                  </a:cubicBezTo>
                  <a:cubicBezTo>
                    <a:pt x="126087" y="34290"/>
                    <a:pt x="126564" y="34290"/>
                    <a:pt x="127040" y="34290"/>
                  </a:cubicBezTo>
                  <a:cubicBezTo>
                    <a:pt x="127349" y="34290"/>
                    <a:pt x="127647" y="34290"/>
                    <a:pt x="127957" y="34373"/>
                  </a:cubicBezTo>
                  <a:cubicBezTo>
                    <a:pt x="128107" y="34416"/>
                    <a:pt x="128265" y="34425"/>
                    <a:pt x="128425" y="34425"/>
                  </a:cubicBezTo>
                  <a:cubicBezTo>
                    <a:pt x="128531" y="34425"/>
                    <a:pt x="128638" y="34421"/>
                    <a:pt x="128742" y="34421"/>
                  </a:cubicBezTo>
                  <a:cubicBezTo>
                    <a:pt x="132779" y="34433"/>
                    <a:pt x="136827" y="34433"/>
                    <a:pt x="140875" y="34433"/>
                  </a:cubicBezTo>
                  <a:cubicBezTo>
                    <a:pt x="141256" y="34433"/>
                    <a:pt x="141625" y="34433"/>
                    <a:pt x="142006" y="34528"/>
                  </a:cubicBezTo>
                  <a:cubicBezTo>
                    <a:pt x="142139" y="34567"/>
                    <a:pt x="142281" y="34577"/>
                    <a:pt x="142425" y="34577"/>
                  </a:cubicBezTo>
                  <a:cubicBezTo>
                    <a:pt x="142589" y="34577"/>
                    <a:pt x="142758" y="34564"/>
                    <a:pt x="142923" y="34564"/>
                  </a:cubicBezTo>
                  <a:cubicBezTo>
                    <a:pt x="143471" y="34576"/>
                    <a:pt x="144006" y="34564"/>
                    <a:pt x="144554" y="34695"/>
                  </a:cubicBezTo>
                  <a:cubicBezTo>
                    <a:pt x="144695" y="34727"/>
                    <a:pt x="144838" y="34736"/>
                    <a:pt x="144984" y="34736"/>
                  </a:cubicBezTo>
                  <a:cubicBezTo>
                    <a:pt x="145190" y="34736"/>
                    <a:pt x="145398" y="34717"/>
                    <a:pt x="145604" y="34717"/>
                  </a:cubicBezTo>
                  <a:cubicBezTo>
                    <a:pt x="145635" y="34717"/>
                    <a:pt x="145666" y="34718"/>
                    <a:pt x="145697" y="34719"/>
                  </a:cubicBezTo>
                  <a:cubicBezTo>
                    <a:pt x="146411" y="34719"/>
                    <a:pt x="146411" y="34719"/>
                    <a:pt x="146411" y="35421"/>
                  </a:cubicBezTo>
                  <a:cubicBezTo>
                    <a:pt x="146423" y="37374"/>
                    <a:pt x="146411" y="39314"/>
                    <a:pt x="146423" y="41267"/>
                  </a:cubicBezTo>
                  <a:cubicBezTo>
                    <a:pt x="146423" y="41600"/>
                    <a:pt x="146411" y="41934"/>
                    <a:pt x="146519" y="42255"/>
                  </a:cubicBezTo>
                  <a:cubicBezTo>
                    <a:pt x="146578" y="42434"/>
                    <a:pt x="146554" y="42636"/>
                    <a:pt x="146554" y="42827"/>
                  </a:cubicBezTo>
                  <a:cubicBezTo>
                    <a:pt x="146566" y="43541"/>
                    <a:pt x="146554" y="44256"/>
                    <a:pt x="146566" y="44970"/>
                  </a:cubicBezTo>
                  <a:cubicBezTo>
                    <a:pt x="146566" y="45375"/>
                    <a:pt x="146542" y="45768"/>
                    <a:pt x="146673" y="46172"/>
                  </a:cubicBezTo>
                  <a:cubicBezTo>
                    <a:pt x="146721" y="46339"/>
                    <a:pt x="146697" y="46542"/>
                    <a:pt x="146697" y="46732"/>
                  </a:cubicBezTo>
                  <a:lnTo>
                    <a:pt x="146697" y="50161"/>
                  </a:lnTo>
                  <a:lnTo>
                    <a:pt x="146697" y="53364"/>
                  </a:lnTo>
                  <a:cubicBezTo>
                    <a:pt x="146697" y="53530"/>
                    <a:pt x="146709" y="53697"/>
                    <a:pt x="146697" y="53864"/>
                  </a:cubicBezTo>
                  <a:cubicBezTo>
                    <a:pt x="146685" y="54209"/>
                    <a:pt x="146626" y="54257"/>
                    <a:pt x="146257" y="54281"/>
                  </a:cubicBezTo>
                  <a:lnTo>
                    <a:pt x="142554" y="54281"/>
                  </a:lnTo>
                  <a:cubicBezTo>
                    <a:pt x="142506" y="54281"/>
                    <a:pt x="142455" y="54284"/>
                    <a:pt x="142406" y="54284"/>
                  </a:cubicBezTo>
                  <a:cubicBezTo>
                    <a:pt x="142357" y="54284"/>
                    <a:pt x="142310" y="54281"/>
                    <a:pt x="142268" y="54269"/>
                  </a:cubicBezTo>
                  <a:cubicBezTo>
                    <a:pt x="141889" y="54156"/>
                    <a:pt x="141507" y="54135"/>
                    <a:pt x="141123" y="54135"/>
                  </a:cubicBezTo>
                  <a:cubicBezTo>
                    <a:pt x="140908" y="54135"/>
                    <a:pt x="140692" y="54142"/>
                    <a:pt x="140476" y="54142"/>
                  </a:cubicBezTo>
                  <a:cubicBezTo>
                    <a:pt x="140387" y="54142"/>
                    <a:pt x="140297" y="54141"/>
                    <a:pt x="140208" y="54138"/>
                  </a:cubicBezTo>
                  <a:cubicBezTo>
                    <a:pt x="139780" y="54126"/>
                    <a:pt x="139363" y="54126"/>
                    <a:pt x="138934" y="54031"/>
                  </a:cubicBezTo>
                  <a:cubicBezTo>
                    <a:pt x="138780" y="53995"/>
                    <a:pt x="138620" y="53985"/>
                    <a:pt x="138456" y="53985"/>
                  </a:cubicBezTo>
                  <a:cubicBezTo>
                    <a:pt x="138278" y="53985"/>
                    <a:pt x="138096" y="53996"/>
                    <a:pt x="137915" y="53996"/>
                  </a:cubicBezTo>
                  <a:cubicBezTo>
                    <a:pt x="137878" y="53996"/>
                    <a:pt x="137840" y="53996"/>
                    <a:pt x="137803" y="53995"/>
                  </a:cubicBezTo>
                  <a:cubicBezTo>
                    <a:pt x="137375" y="53983"/>
                    <a:pt x="136958" y="53995"/>
                    <a:pt x="136529" y="53888"/>
                  </a:cubicBezTo>
                  <a:cubicBezTo>
                    <a:pt x="136391" y="53852"/>
                    <a:pt x="136248" y="53842"/>
                    <a:pt x="136103" y="53842"/>
                  </a:cubicBezTo>
                  <a:cubicBezTo>
                    <a:pt x="135945" y="53842"/>
                    <a:pt x="135785" y="53854"/>
                    <a:pt x="135627" y="53854"/>
                  </a:cubicBezTo>
                  <a:cubicBezTo>
                    <a:pt x="135594" y="53854"/>
                    <a:pt x="135562" y="53853"/>
                    <a:pt x="135529" y="53852"/>
                  </a:cubicBezTo>
                  <a:cubicBezTo>
                    <a:pt x="135160" y="53840"/>
                    <a:pt x="134779" y="53864"/>
                    <a:pt x="134398" y="53745"/>
                  </a:cubicBezTo>
                  <a:cubicBezTo>
                    <a:pt x="134303" y="53715"/>
                    <a:pt x="134199" y="53709"/>
                    <a:pt x="134091" y="53709"/>
                  </a:cubicBezTo>
                  <a:cubicBezTo>
                    <a:pt x="134020" y="53709"/>
                    <a:pt x="133947" y="53712"/>
                    <a:pt x="133875" y="53712"/>
                  </a:cubicBezTo>
                  <a:cubicBezTo>
                    <a:pt x="133839" y="53712"/>
                    <a:pt x="133803" y="53711"/>
                    <a:pt x="133767" y="53709"/>
                  </a:cubicBezTo>
                  <a:cubicBezTo>
                    <a:pt x="133291" y="53697"/>
                    <a:pt x="132826" y="53697"/>
                    <a:pt x="132350" y="53602"/>
                  </a:cubicBezTo>
                  <a:cubicBezTo>
                    <a:pt x="132144" y="53563"/>
                    <a:pt x="131934" y="53553"/>
                    <a:pt x="131721" y="53553"/>
                  </a:cubicBezTo>
                  <a:cubicBezTo>
                    <a:pt x="131479" y="53553"/>
                    <a:pt x="131234" y="53566"/>
                    <a:pt x="130993" y="53566"/>
                  </a:cubicBezTo>
                  <a:cubicBezTo>
                    <a:pt x="130671" y="53554"/>
                    <a:pt x="130338" y="53590"/>
                    <a:pt x="130016" y="53459"/>
                  </a:cubicBezTo>
                  <a:cubicBezTo>
                    <a:pt x="129929" y="53427"/>
                    <a:pt x="129831" y="53422"/>
                    <a:pt x="129733" y="53422"/>
                  </a:cubicBezTo>
                  <a:cubicBezTo>
                    <a:pt x="129684" y="53422"/>
                    <a:pt x="129635" y="53423"/>
                    <a:pt x="129588" y="53423"/>
                  </a:cubicBezTo>
                  <a:cubicBezTo>
                    <a:pt x="129112" y="53411"/>
                    <a:pt x="128647" y="53388"/>
                    <a:pt x="128171" y="53316"/>
                  </a:cubicBezTo>
                  <a:cubicBezTo>
                    <a:pt x="127959" y="53277"/>
                    <a:pt x="127744" y="53266"/>
                    <a:pt x="127529" y="53266"/>
                  </a:cubicBezTo>
                  <a:cubicBezTo>
                    <a:pt x="127267" y="53266"/>
                    <a:pt x="127003" y="53282"/>
                    <a:pt x="126739" y="53282"/>
                  </a:cubicBezTo>
                  <a:cubicBezTo>
                    <a:pt x="126696" y="53282"/>
                    <a:pt x="126654" y="53281"/>
                    <a:pt x="126611" y="53280"/>
                  </a:cubicBezTo>
                  <a:cubicBezTo>
                    <a:pt x="126087" y="53269"/>
                    <a:pt x="125564" y="53304"/>
                    <a:pt x="125052" y="53161"/>
                  </a:cubicBezTo>
                  <a:cubicBezTo>
                    <a:pt x="124945" y="53133"/>
                    <a:pt x="124834" y="53126"/>
                    <a:pt x="124722" y="53126"/>
                  </a:cubicBezTo>
                  <a:cubicBezTo>
                    <a:pt x="124575" y="53126"/>
                    <a:pt x="124425" y="53139"/>
                    <a:pt x="124277" y="53139"/>
                  </a:cubicBezTo>
                  <a:cubicBezTo>
                    <a:pt x="124250" y="53139"/>
                    <a:pt x="124222" y="53139"/>
                    <a:pt x="124194" y="53138"/>
                  </a:cubicBezTo>
                  <a:cubicBezTo>
                    <a:pt x="123932" y="53114"/>
                    <a:pt x="123861" y="53042"/>
                    <a:pt x="123849" y="52780"/>
                  </a:cubicBezTo>
                  <a:cubicBezTo>
                    <a:pt x="123837" y="52542"/>
                    <a:pt x="123849" y="52304"/>
                    <a:pt x="123849" y="52066"/>
                  </a:cubicBezTo>
                  <a:cubicBezTo>
                    <a:pt x="123837" y="51709"/>
                    <a:pt x="123825" y="51364"/>
                    <a:pt x="123742" y="51006"/>
                  </a:cubicBezTo>
                  <a:cubicBezTo>
                    <a:pt x="123670" y="50673"/>
                    <a:pt x="123706" y="50292"/>
                    <a:pt x="123706" y="49947"/>
                  </a:cubicBezTo>
                  <a:cubicBezTo>
                    <a:pt x="123694" y="49590"/>
                    <a:pt x="123742" y="49232"/>
                    <a:pt x="123599" y="48887"/>
                  </a:cubicBezTo>
                  <a:cubicBezTo>
                    <a:pt x="123563" y="48816"/>
                    <a:pt x="123563" y="48744"/>
                    <a:pt x="123563" y="48673"/>
                  </a:cubicBezTo>
                  <a:cubicBezTo>
                    <a:pt x="123635" y="47625"/>
                    <a:pt x="123337" y="46601"/>
                    <a:pt x="123408" y="45553"/>
                  </a:cubicBezTo>
                  <a:cubicBezTo>
                    <a:pt x="123432" y="45172"/>
                    <a:pt x="123444" y="44791"/>
                    <a:pt x="123301" y="44422"/>
                  </a:cubicBezTo>
                  <a:cubicBezTo>
                    <a:pt x="123254" y="44291"/>
                    <a:pt x="123278" y="44136"/>
                    <a:pt x="123278" y="43994"/>
                  </a:cubicBezTo>
                  <a:cubicBezTo>
                    <a:pt x="123266" y="43434"/>
                    <a:pt x="123278" y="42863"/>
                    <a:pt x="123158" y="42303"/>
                  </a:cubicBezTo>
                  <a:cubicBezTo>
                    <a:pt x="123063" y="41839"/>
                    <a:pt x="123135" y="41350"/>
                    <a:pt x="123135" y="40874"/>
                  </a:cubicBezTo>
                  <a:cubicBezTo>
                    <a:pt x="123135" y="40612"/>
                    <a:pt x="123147" y="40350"/>
                    <a:pt x="123051" y="40100"/>
                  </a:cubicBezTo>
                  <a:cubicBezTo>
                    <a:pt x="123016" y="40017"/>
                    <a:pt x="122992" y="39910"/>
                    <a:pt x="123004" y="39815"/>
                  </a:cubicBezTo>
                  <a:cubicBezTo>
                    <a:pt x="123075" y="38719"/>
                    <a:pt x="122801" y="37648"/>
                    <a:pt x="122849" y="36552"/>
                  </a:cubicBezTo>
                  <a:cubicBezTo>
                    <a:pt x="122861" y="36243"/>
                    <a:pt x="122849" y="35945"/>
                    <a:pt x="122754" y="35635"/>
                  </a:cubicBezTo>
                  <a:cubicBezTo>
                    <a:pt x="122646" y="35243"/>
                    <a:pt x="122706" y="34826"/>
                    <a:pt x="122718" y="34433"/>
                  </a:cubicBezTo>
                  <a:cubicBezTo>
                    <a:pt x="122718" y="34266"/>
                    <a:pt x="122825" y="34159"/>
                    <a:pt x="122992" y="34159"/>
                  </a:cubicBezTo>
                  <a:cubicBezTo>
                    <a:pt x="123207" y="34152"/>
                    <a:pt x="123427" y="34127"/>
                    <a:pt x="123641" y="34127"/>
                  </a:cubicBezTo>
                  <a:close/>
                  <a:moveTo>
                    <a:pt x="171129" y="34856"/>
                  </a:moveTo>
                  <a:cubicBezTo>
                    <a:pt x="171153" y="34856"/>
                    <a:pt x="171176" y="34858"/>
                    <a:pt x="171200" y="34862"/>
                  </a:cubicBezTo>
                  <a:cubicBezTo>
                    <a:pt x="171641" y="34873"/>
                    <a:pt x="171795" y="35004"/>
                    <a:pt x="171831" y="35457"/>
                  </a:cubicBezTo>
                  <a:cubicBezTo>
                    <a:pt x="171843" y="35635"/>
                    <a:pt x="171831" y="35838"/>
                    <a:pt x="171831" y="36028"/>
                  </a:cubicBezTo>
                  <a:cubicBezTo>
                    <a:pt x="171831" y="37945"/>
                    <a:pt x="171831" y="39874"/>
                    <a:pt x="171843" y="41803"/>
                  </a:cubicBezTo>
                  <a:cubicBezTo>
                    <a:pt x="171843" y="42089"/>
                    <a:pt x="171843" y="42374"/>
                    <a:pt x="171926" y="42648"/>
                  </a:cubicBezTo>
                  <a:cubicBezTo>
                    <a:pt x="171986" y="42874"/>
                    <a:pt x="171974" y="43124"/>
                    <a:pt x="171974" y="43363"/>
                  </a:cubicBezTo>
                  <a:cubicBezTo>
                    <a:pt x="171974" y="45172"/>
                    <a:pt x="171974" y="46982"/>
                    <a:pt x="171986" y="48792"/>
                  </a:cubicBezTo>
                  <a:cubicBezTo>
                    <a:pt x="171986" y="49137"/>
                    <a:pt x="171962" y="49494"/>
                    <a:pt x="172081" y="49840"/>
                  </a:cubicBezTo>
                  <a:cubicBezTo>
                    <a:pt x="172141" y="49994"/>
                    <a:pt x="172117" y="50173"/>
                    <a:pt x="172117" y="50340"/>
                  </a:cubicBezTo>
                  <a:lnTo>
                    <a:pt x="172117" y="54197"/>
                  </a:lnTo>
                  <a:cubicBezTo>
                    <a:pt x="172117" y="54316"/>
                    <a:pt x="172117" y="54435"/>
                    <a:pt x="172105" y="54554"/>
                  </a:cubicBezTo>
                  <a:cubicBezTo>
                    <a:pt x="172093" y="54757"/>
                    <a:pt x="172010" y="54828"/>
                    <a:pt x="171784" y="54852"/>
                  </a:cubicBezTo>
                  <a:cubicBezTo>
                    <a:pt x="171728" y="54856"/>
                    <a:pt x="171672" y="54857"/>
                    <a:pt x="171617" y="54857"/>
                  </a:cubicBezTo>
                  <a:cubicBezTo>
                    <a:pt x="171506" y="54857"/>
                    <a:pt x="171395" y="54852"/>
                    <a:pt x="171284" y="54852"/>
                  </a:cubicBezTo>
                  <a:lnTo>
                    <a:pt x="168783" y="54852"/>
                  </a:lnTo>
                  <a:cubicBezTo>
                    <a:pt x="168669" y="54852"/>
                    <a:pt x="168555" y="54854"/>
                    <a:pt x="168442" y="54854"/>
                  </a:cubicBezTo>
                  <a:cubicBezTo>
                    <a:pt x="168131" y="54854"/>
                    <a:pt x="167824" y="54841"/>
                    <a:pt x="167509" y="54745"/>
                  </a:cubicBezTo>
                  <a:cubicBezTo>
                    <a:pt x="167417" y="54712"/>
                    <a:pt x="167313" y="54705"/>
                    <a:pt x="167207" y="54705"/>
                  </a:cubicBezTo>
                  <a:cubicBezTo>
                    <a:pt x="167121" y="54705"/>
                    <a:pt x="167034" y="54709"/>
                    <a:pt x="166950" y="54709"/>
                  </a:cubicBezTo>
                  <a:lnTo>
                    <a:pt x="160449" y="54709"/>
                  </a:lnTo>
                  <a:cubicBezTo>
                    <a:pt x="160163" y="54709"/>
                    <a:pt x="159889" y="54745"/>
                    <a:pt x="159603" y="54804"/>
                  </a:cubicBezTo>
                  <a:cubicBezTo>
                    <a:pt x="159489" y="54824"/>
                    <a:pt x="159372" y="54835"/>
                    <a:pt x="159254" y="54841"/>
                  </a:cubicBezTo>
                  <a:lnTo>
                    <a:pt x="159254" y="54841"/>
                  </a:lnTo>
                  <a:cubicBezTo>
                    <a:pt x="159253" y="54825"/>
                    <a:pt x="159250" y="54812"/>
                    <a:pt x="159246" y="54804"/>
                  </a:cubicBezTo>
                  <a:cubicBezTo>
                    <a:pt x="159234" y="54769"/>
                    <a:pt x="159175" y="54733"/>
                    <a:pt x="159139" y="54733"/>
                  </a:cubicBezTo>
                  <a:cubicBezTo>
                    <a:pt x="159056" y="54740"/>
                    <a:pt x="158928" y="54743"/>
                    <a:pt x="158768" y="54743"/>
                  </a:cubicBezTo>
                  <a:cubicBezTo>
                    <a:pt x="157762" y="54743"/>
                    <a:pt x="155489" y="54626"/>
                    <a:pt x="154996" y="54554"/>
                  </a:cubicBezTo>
                  <a:cubicBezTo>
                    <a:pt x="154314" y="54449"/>
                    <a:pt x="153632" y="54431"/>
                    <a:pt x="152952" y="54431"/>
                  </a:cubicBezTo>
                  <a:cubicBezTo>
                    <a:pt x="152592" y="54431"/>
                    <a:pt x="152232" y="54436"/>
                    <a:pt x="151872" y="54436"/>
                  </a:cubicBezTo>
                  <a:cubicBezTo>
                    <a:pt x="151607" y="54436"/>
                    <a:pt x="151343" y="54433"/>
                    <a:pt x="151079" y="54423"/>
                  </a:cubicBezTo>
                  <a:cubicBezTo>
                    <a:pt x="151015" y="54423"/>
                    <a:pt x="150952" y="54434"/>
                    <a:pt x="150888" y="54434"/>
                  </a:cubicBezTo>
                  <a:cubicBezTo>
                    <a:pt x="150856" y="54434"/>
                    <a:pt x="150825" y="54431"/>
                    <a:pt x="150793" y="54423"/>
                  </a:cubicBezTo>
                  <a:cubicBezTo>
                    <a:pt x="150316" y="54309"/>
                    <a:pt x="149836" y="54286"/>
                    <a:pt x="149354" y="54286"/>
                  </a:cubicBezTo>
                  <a:cubicBezTo>
                    <a:pt x="149035" y="54286"/>
                    <a:pt x="148716" y="54296"/>
                    <a:pt x="148397" y="54296"/>
                  </a:cubicBezTo>
                  <a:cubicBezTo>
                    <a:pt x="148295" y="54296"/>
                    <a:pt x="148192" y="54295"/>
                    <a:pt x="148090" y="54292"/>
                  </a:cubicBezTo>
                  <a:cubicBezTo>
                    <a:pt x="148007" y="54281"/>
                    <a:pt x="147912" y="54281"/>
                    <a:pt x="147816" y="54269"/>
                  </a:cubicBezTo>
                  <a:cubicBezTo>
                    <a:pt x="147685" y="54257"/>
                    <a:pt x="147602" y="54185"/>
                    <a:pt x="147554" y="54066"/>
                  </a:cubicBezTo>
                  <a:cubicBezTo>
                    <a:pt x="147435" y="53792"/>
                    <a:pt x="147411" y="53519"/>
                    <a:pt x="147411" y="53221"/>
                  </a:cubicBezTo>
                  <a:cubicBezTo>
                    <a:pt x="147411" y="51804"/>
                    <a:pt x="147411" y="50375"/>
                    <a:pt x="147411" y="48947"/>
                  </a:cubicBezTo>
                  <a:cubicBezTo>
                    <a:pt x="147411" y="48161"/>
                    <a:pt x="147411" y="47375"/>
                    <a:pt x="147411" y="46589"/>
                  </a:cubicBezTo>
                  <a:cubicBezTo>
                    <a:pt x="147400" y="46137"/>
                    <a:pt x="147447" y="45684"/>
                    <a:pt x="147292" y="45244"/>
                  </a:cubicBezTo>
                  <a:cubicBezTo>
                    <a:pt x="147245" y="45065"/>
                    <a:pt x="147269" y="44863"/>
                    <a:pt x="147269" y="44672"/>
                  </a:cubicBezTo>
                  <a:cubicBezTo>
                    <a:pt x="147269" y="43363"/>
                    <a:pt x="147269" y="42053"/>
                    <a:pt x="147269" y="40743"/>
                  </a:cubicBezTo>
                  <a:cubicBezTo>
                    <a:pt x="147269" y="40350"/>
                    <a:pt x="147292" y="39945"/>
                    <a:pt x="147150" y="39553"/>
                  </a:cubicBezTo>
                  <a:cubicBezTo>
                    <a:pt x="147114" y="39422"/>
                    <a:pt x="147126" y="39267"/>
                    <a:pt x="147126" y="39124"/>
                  </a:cubicBezTo>
                  <a:cubicBezTo>
                    <a:pt x="147126" y="37910"/>
                    <a:pt x="147126" y="36695"/>
                    <a:pt x="147126" y="35481"/>
                  </a:cubicBezTo>
                  <a:cubicBezTo>
                    <a:pt x="147126" y="35409"/>
                    <a:pt x="147126" y="35338"/>
                    <a:pt x="147126" y="35266"/>
                  </a:cubicBezTo>
                  <a:cubicBezTo>
                    <a:pt x="147150" y="34945"/>
                    <a:pt x="147209" y="34885"/>
                    <a:pt x="147495" y="34862"/>
                  </a:cubicBezTo>
                  <a:cubicBezTo>
                    <a:pt x="147535" y="34858"/>
                    <a:pt x="147574" y="34856"/>
                    <a:pt x="147614" y="34856"/>
                  </a:cubicBezTo>
                  <a:cubicBezTo>
                    <a:pt x="147693" y="34856"/>
                    <a:pt x="147773" y="34862"/>
                    <a:pt x="147852" y="34862"/>
                  </a:cubicBezTo>
                  <a:lnTo>
                    <a:pt x="170986" y="34862"/>
                  </a:lnTo>
                  <a:cubicBezTo>
                    <a:pt x="171033" y="34862"/>
                    <a:pt x="171081" y="34856"/>
                    <a:pt x="171129" y="34856"/>
                  </a:cubicBezTo>
                  <a:close/>
                  <a:moveTo>
                    <a:pt x="196394" y="34290"/>
                  </a:moveTo>
                  <a:cubicBezTo>
                    <a:pt x="196489" y="34290"/>
                    <a:pt x="196584" y="34290"/>
                    <a:pt x="196680" y="34302"/>
                  </a:cubicBezTo>
                  <a:cubicBezTo>
                    <a:pt x="196846" y="34314"/>
                    <a:pt x="196953" y="34397"/>
                    <a:pt x="196965" y="34564"/>
                  </a:cubicBezTo>
                  <a:cubicBezTo>
                    <a:pt x="196977" y="34731"/>
                    <a:pt x="196977" y="34897"/>
                    <a:pt x="196977" y="35064"/>
                  </a:cubicBezTo>
                  <a:cubicBezTo>
                    <a:pt x="196977" y="35707"/>
                    <a:pt x="196965" y="36350"/>
                    <a:pt x="196977" y="36993"/>
                  </a:cubicBezTo>
                  <a:cubicBezTo>
                    <a:pt x="196977" y="37445"/>
                    <a:pt x="196989" y="37886"/>
                    <a:pt x="197084" y="38338"/>
                  </a:cubicBezTo>
                  <a:cubicBezTo>
                    <a:pt x="197168" y="38743"/>
                    <a:pt x="197108" y="39183"/>
                    <a:pt x="197120" y="39612"/>
                  </a:cubicBezTo>
                  <a:cubicBezTo>
                    <a:pt x="197120" y="40041"/>
                    <a:pt x="197120" y="40469"/>
                    <a:pt x="197227" y="40886"/>
                  </a:cubicBezTo>
                  <a:cubicBezTo>
                    <a:pt x="197299" y="41231"/>
                    <a:pt x="197251" y="41600"/>
                    <a:pt x="197263" y="41958"/>
                  </a:cubicBezTo>
                  <a:cubicBezTo>
                    <a:pt x="197263" y="42362"/>
                    <a:pt x="197227" y="42755"/>
                    <a:pt x="197370" y="43160"/>
                  </a:cubicBezTo>
                  <a:cubicBezTo>
                    <a:pt x="197430" y="43327"/>
                    <a:pt x="197394" y="43529"/>
                    <a:pt x="197406" y="43720"/>
                  </a:cubicBezTo>
                  <a:cubicBezTo>
                    <a:pt x="197418" y="44220"/>
                    <a:pt x="197406" y="44708"/>
                    <a:pt x="197513" y="45208"/>
                  </a:cubicBezTo>
                  <a:cubicBezTo>
                    <a:pt x="197596" y="45625"/>
                    <a:pt x="197537" y="46065"/>
                    <a:pt x="197549" y="46494"/>
                  </a:cubicBezTo>
                  <a:cubicBezTo>
                    <a:pt x="197549" y="46851"/>
                    <a:pt x="197525" y="47196"/>
                    <a:pt x="197644" y="47554"/>
                  </a:cubicBezTo>
                  <a:cubicBezTo>
                    <a:pt x="197703" y="47720"/>
                    <a:pt x="197680" y="47923"/>
                    <a:pt x="197680" y="48113"/>
                  </a:cubicBezTo>
                  <a:cubicBezTo>
                    <a:pt x="197692" y="48756"/>
                    <a:pt x="197692" y="49399"/>
                    <a:pt x="197692" y="50042"/>
                  </a:cubicBezTo>
                  <a:cubicBezTo>
                    <a:pt x="197692" y="50471"/>
                    <a:pt x="197644" y="50899"/>
                    <a:pt x="197811" y="51316"/>
                  </a:cubicBezTo>
                  <a:cubicBezTo>
                    <a:pt x="197823" y="51352"/>
                    <a:pt x="197823" y="51411"/>
                    <a:pt x="197823" y="51459"/>
                  </a:cubicBezTo>
                  <a:cubicBezTo>
                    <a:pt x="197823" y="52566"/>
                    <a:pt x="197834" y="53685"/>
                    <a:pt x="197823" y="54804"/>
                  </a:cubicBezTo>
                  <a:cubicBezTo>
                    <a:pt x="197823" y="55031"/>
                    <a:pt x="197727" y="55126"/>
                    <a:pt x="197525" y="55126"/>
                  </a:cubicBezTo>
                  <a:cubicBezTo>
                    <a:pt x="197455" y="55124"/>
                    <a:pt x="197384" y="55123"/>
                    <a:pt x="197314" y="55123"/>
                  </a:cubicBezTo>
                  <a:cubicBezTo>
                    <a:pt x="196909" y="55123"/>
                    <a:pt x="196504" y="55151"/>
                    <a:pt x="196101" y="55151"/>
                  </a:cubicBezTo>
                  <a:cubicBezTo>
                    <a:pt x="195721" y="55151"/>
                    <a:pt x="195342" y="55126"/>
                    <a:pt x="194965" y="55031"/>
                  </a:cubicBezTo>
                  <a:cubicBezTo>
                    <a:pt x="194839" y="54998"/>
                    <a:pt x="194706" y="54990"/>
                    <a:pt x="194572" y="54990"/>
                  </a:cubicBezTo>
                  <a:cubicBezTo>
                    <a:pt x="194465" y="54990"/>
                    <a:pt x="194356" y="54995"/>
                    <a:pt x="194251" y="54995"/>
                  </a:cubicBezTo>
                  <a:lnTo>
                    <a:pt x="177475" y="54995"/>
                  </a:lnTo>
                  <a:cubicBezTo>
                    <a:pt x="177324" y="54995"/>
                    <a:pt x="177175" y="54999"/>
                    <a:pt x="177026" y="54999"/>
                  </a:cubicBezTo>
                  <a:cubicBezTo>
                    <a:pt x="176704" y="54999"/>
                    <a:pt x="176384" y="54982"/>
                    <a:pt x="176058" y="54876"/>
                  </a:cubicBezTo>
                  <a:cubicBezTo>
                    <a:pt x="175982" y="54849"/>
                    <a:pt x="175899" y="54841"/>
                    <a:pt x="175813" y="54841"/>
                  </a:cubicBezTo>
                  <a:cubicBezTo>
                    <a:pt x="175710" y="54841"/>
                    <a:pt x="175602" y="54852"/>
                    <a:pt x="175498" y="54852"/>
                  </a:cubicBezTo>
                  <a:lnTo>
                    <a:pt x="173284" y="54852"/>
                  </a:lnTo>
                  <a:cubicBezTo>
                    <a:pt x="173165" y="54852"/>
                    <a:pt x="173046" y="54840"/>
                    <a:pt x="172927" y="54828"/>
                  </a:cubicBezTo>
                  <a:cubicBezTo>
                    <a:pt x="172796" y="54816"/>
                    <a:pt x="172712" y="54721"/>
                    <a:pt x="172712" y="54590"/>
                  </a:cubicBezTo>
                  <a:cubicBezTo>
                    <a:pt x="172688" y="54400"/>
                    <a:pt x="172688" y="54209"/>
                    <a:pt x="172688" y="54019"/>
                  </a:cubicBezTo>
                  <a:lnTo>
                    <a:pt x="172688" y="50232"/>
                  </a:lnTo>
                  <a:cubicBezTo>
                    <a:pt x="172688" y="49066"/>
                    <a:pt x="172688" y="47899"/>
                    <a:pt x="172677" y="46732"/>
                  </a:cubicBezTo>
                  <a:cubicBezTo>
                    <a:pt x="172677" y="46387"/>
                    <a:pt x="172736" y="46018"/>
                    <a:pt x="172605" y="45672"/>
                  </a:cubicBezTo>
                  <a:cubicBezTo>
                    <a:pt x="172605" y="45660"/>
                    <a:pt x="172593" y="45625"/>
                    <a:pt x="172593" y="45613"/>
                  </a:cubicBezTo>
                  <a:cubicBezTo>
                    <a:pt x="172879" y="44422"/>
                    <a:pt x="172450" y="43255"/>
                    <a:pt x="172522" y="42065"/>
                  </a:cubicBezTo>
                  <a:cubicBezTo>
                    <a:pt x="172605" y="40874"/>
                    <a:pt x="172546" y="39684"/>
                    <a:pt x="172546" y="38493"/>
                  </a:cubicBezTo>
                  <a:cubicBezTo>
                    <a:pt x="172546" y="38136"/>
                    <a:pt x="172546" y="37790"/>
                    <a:pt x="172438" y="37433"/>
                  </a:cubicBezTo>
                  <a:cubicBezTo>
                    <a:pt x="172367" y="37171"/>
                    <a:pt x="172403" y="36874"/>
                    <a:pt x="172403" y="36588"/>
                  </a:cubicBezTo>
                  <a:cubicBezTo>
                    <a:pt x="172403" y="36112"/>
                    <a:pt x="172403" y="35635"/>
                    <a:pt x="172415" y="35159"/>
                  </a:cubicBezTo>
                  <a:cubicBezTo>
                    <a:pt x="172415" y="34790"/>
                    <a:pt x="172474" y="34731"/>
                    <a:pt x="172819" y="34719"/>
                  </a:cubicBezTo>
                  <a:cubicBezTo>
                    <a:pt x="172883" y="34715"/>
                    <a:pt x="172946" y="34713"/>
                    <a:pt x="173010" y="34713"/>
                  </a:cubicBezTo>
                  <a:cubicBezTo>
                    <a:pt x="173137" y="34713"/>
                    <a:pt x="173264" y="34719"/>
                    <a:pt x="173391" y="34719"/>
                  </a:cubicBezTo>
                  <a:cubicBezTo>
                    <a:pt x="175629" y="34719"/>
                    <a:pt x="177868" y="34719"/>
                    <a:pt x="180094" y="34707"/>
                  </a:cubicBezTo>
                  <a:cubicBezTo>
                    <a:pt x="180189" y="34707"/>
                    <a:pt x="180285" y="34709"/>
                    <a:pt x="180380" y="34709"/>
                  </a:cubicBezTo>
                  <a:cubicBezTo>
                    <a:pt x="180617" y="34709"/>
                    <a:pt x="180853" y="34697"/>
                    <a:pt x="181082" y="34611"/>
                  </a:cubicBezTo>
                  <a:cubicBezTo>
                    <a:pt x="181182" y="34578"/>
                    <a:pt x="181288" y="34571"/>
                    <a:pt x="181396" y="34571"/>
                  </a:cubicBezTo>
                  <a:cubicBezTo>
                    <a:pt x="181482" y="34571"/>
                    <a:pt x="181569" y="34576"/>
                    <a:pt x="181654" y="34576"/>
                  </a:cubicBezTo>
                  <a:lnTo>
                    <a:pt x="183225" y="34576"/>
                  </a:lnTo>
                  <a:cubicBezTo>
                    <a:pt x="183630" y="34564"/>
                    <a:pt x="184023" y="34588"/>
                    <a:pt x="184428" y="34469"/>
                  </a:cubicBezTo>
                  <a:cubicBezTo>
                    <a:pt x="184523" y="34433"/>
                    <a:pt x="184627" y="34424"/>
                    <a:pt x="184735" y="34424"/>
                  </a:cubicBezTo>
                  <a:cubicBezTo>
                    <a:pt x="184842" y="34424"/>
                    <a:pt x="184952" y="34433"/>
                    <a:pt x="185059" y="34433"/>
                  </a:cubicBezTo>
                  <a:lnTo>
                    <a:pt x="191917" y="34433"/>
                  </a:lnTo>
                  <a:cubicBezTo>
                    <a:pt x="191969" y="34433"/>
                    <a:pt x="192021" y="34433"/>
                    <a:pt x="192073" y="34433"/>
                  </a:cubicBezTo>
                  <a:cubicBezTo>
                    <a:pt x="192306" y="34433"/>
                    <a:pt x="192538" y="34425"/>
                    <a:pt x="192762" y="34338"/>
                  </a:cubicBezTo>
                  <a:cubicBezTo>
                    <a:pt x="192893" y="34290"/>
                    <a:pt x="193048" y="34290"/>
                    <a:pt x="193191" y="34290"/>
                  </a:cubicBezTo>
                  <a:close/>
                  <a:moveTo>
                    <a:pt x="53925" y="33860"/>
                  </a:moveTo>
                  <a:cubicBezTo>
                    <a:pt x="53980" y="33860"/>
                    <a:pt x="54036" y="33861"/>
                    <a:pt x="54090" y="33861"/>
                  </a:cubicBezTo>
                  <a:lnTo>
                    <a:pt x="71723" y="33861"/>
                  </a:lnTo>
                  <a:cubicBezTo>
                    <a:pt x="72426" y="33861"/>
                    <a:pt x="72438" y="33861"/>
                    <a:pt x="72438" y="34564"/>
                  </a:cubicBezTo>
                  <a:cubicBezTo>
                    <a:pt x="72438" y="36135"/>
                    <a:pt x="72438" y="37707"/>
                    <a:pt x="72438" y="39279"/>
                  </a:cubicBezTo>
                  <a:cubicBezTo>
                    <a:pt x="72438" y="40803"/>
                    <a:pt x="72438" y="42327"/>
                    <a:pt x="72438" y="43851"/>
                  </a:cubicBezTo>
                  <a:cubicBezTo>
                    <a:pt x="72438" y="44172"/>
                    <a:pt x="72450" y="44506"/>
                    <a:pt x="72331" y="44839"/>
                  </a:cubicBezTo>
                  <a:cubicBezTo>
                    <a:pt x="72283" y="44982"/>
                    <a:pt x="72295" y="45160"/>
                    <a:pt x="72295" y="45327"/>
                  </a:cubicBezTo>
                  <a:cubicBezTo>
                    <a:pt x="72283" y="45708"/>
                    <a:pt x="72307" y="46089"/>
                    <a:pt x="72188" y="46458"/>
                  </a:cubicBezTo>
                  <a:cubicBezTo>
                    <a:pt x="72116" y="46649"/>
                    <a:pt x="72164" y="46887"/>
                    <a:pt x="72152" y="47101"/>
                  </a:cubicBezTo>
                  <a:cubicBezTo>
                    <a:pt x="72116" y="47827"/>
                    <a:pt x="72212" y="48566"/>
                    <a:pt x="72033" y="49292"/>
                  </a:cubicBezTo>
                  <a:cubicBezTo>
                    <a:pt x="71950" y="49590"/>
                    <a:pt x="72009" y="49911"/>
                    <a:pt x="72009" y="50221"/>
                  </a:cubicBezTo>
                  <a:cubicBezTo>
                    <a:pt x="71997" y="50578"/>
                    <a:pt x="72021" y="50923"/>
                    <a:pt x="71902" y="51280"/>
                  </a:cubicBezTo>
                  <a:cubicBezTo>
                    <a:pt x="71843" y="51471"/>
                    <a:pt x="71866" y="51697"/>
                    <a:pt x="71866" y="51911"/>
                  </a:cubicBezTo>
                  <a:cubicBezTo>
                    <a:pt x="71866" y="52459"/>
                    <a:pt x="71866" y="53007"/>
                    <a:pt x="71854" y="53554"/>
                  </a:cubicBezTo>
                  <a:cubicBezTo>
                    <a:pt x="71854" y="53806"/>
                    <a:pt x="71724" y="53987"/>
                    <a:pt x="71527" y="53987"/>
                  </a:cubicBezTo>
                  <a:cubicBezTo>
                    <a:pt x="71510" y="53987"/>
                    <a:pt x="71492" y="53986"/>
                    <a:pt x="71473" y="53983"/>
                  </a:cubicBezTo>
                  <a:cubicBezTo>
                    <a:pt x="71338" y="53957"/>
                    <a:pt x="71205" y="53948"/>
                    <a:pt x="71073" y="53948"/>
                  </a:cubicBezTo>
                  <a:cubicBezTo>
                    <a:pt x="70736" y="53948"/>
                    <a:pt x="70405" y="54008"/>
                    <a:pt x="70063" y="54008"/>
                  </a:cubicBezTo>
                  <a:cubicBezTo>
                    <a:pt x="70041" y="54008"/>
                    <a:pt x="70019" y="54007"/>
                    <a:pt x="69997" y="54007"/>
                  </a:cubicBezTo>
                  <a:cubicBezTo>
                    <a:pt x="69695" y="53999"/>
                    <a:pt x="69394" y="53996"/>
                    <a:pt x="69093" y="53996"/>
                  </a:cubicBezTo>
                  <a:cubicBezTo>
                    <a:pt x="68490" y="53996"/>
                    <a:pt x="67890" y="54007"/>
                    <a:pt x="67294" y="54007"/>
                  </a:cubicBezTo>
                  <a:cubicBezTo>
                    <a:pt x="67032" y="54007"/>
                    <a:pt x="66770" y="54007"/>
                    <a:pt x="66509" y="54090"/>
                  </a:cubicBezTo>
                  <a:cubicBezTo>
                    <a:pt x="66342" y="54138"/>
                    <a:pt x="66139" y="54138"/>
                    <a:pt x="65949" y="54138"/>
                  </a:cubicBezTo>
                  <a:cubicBezTo>
                    <a:pt x="65354" y="54162"/>
                    <a:pt x="64770" y="54114"/>
                    <a:pt x="64175" y="54257"/>
                  </a:cubicBezTo>
                  <a:cubicBezTo>
                    <a:pt x="64038" y="54291"/>
                    <a:pt x="63894" y="54301"/>
                    <a:pt x="63748" y="54301"/>
                  </a:cubicBezTo>
                  <a:cubicBezTo>
                    <a:pt x="63540" y="54301"/>
                    <a:pt x="63325" y="54281"/>
                    <a:pt x="63115" y="54281"/>
                  </a:cubicBezTo>
                  <a:cubicBezTo>
                    <a:pt x="62687" y="54292"/>
                    <a:pt x="62258" y="54257"/>
                    <a:pt x="61841" y="54400"/>
                  </a:cubicBezTo>
                  <a:cubicBezTo>
                    <a:pt x="61749" y="54427"/>
                    <a:pt x="61652" y="54434"/>
                    <a:pt x="61554" y="54434"/>
                  </a:cubicBezTo>
                  <a:cubicBezTo>
                    <a:pt x="61436" y="54434"/>
                    <a:pt x="61315" y="54423"/>
                    <a:pt x="61198" y="54423"/>
                  </a:cubicBezTo>
                  <a:cubicBezTo>
                    <a:pt x="61017" y="54432"/>
                    <a:pt x="60834" y="54434"/>
                    <a:pt x="60652" y="54434"/>
                  </a:cubicBezTo>
                  <a:cubicBezTo>
                    <a:pt x="60560" y="54434"/>
                    <a:pt x="60469" y="54434"/>
                    <a:pt x="60377" y="54434"/>
                  </a:cubicBezTo>
                  <a:cubicBezTo>
                    <a:pt x="59918" y="54434"/>
                    <a:pt x="59457" y="54443"/>
                    <a:pt x="58996" y="54554"/>
                  </a:cubicBezTo>
                  <a:cubicBezTo>
                    <a:pt x="58871" y="54581"/>
                    <a:pt x="58741" y="54590"/>
                    <a:pt x="58608" y="54590"/>
                  </a:cubicBezTo>
                  <a:cubicBezTo>
                    <a:pt x="58387" y="54590"/>
                    <a:pt x="58159" y="54566"/>
                    <a:pt x="57936" y="54566"/>
                  </a:cubicBezTo>
                  <a:cubicBezTo>
                    <a:pt x="57650" y="54578"/>
                    <a:pt x="57365" y="54566"/>
                    <a:pt x="57091" y="54662"/>
                  </a:cubicBezTo>
                  <a:cubicBezTo>
                    <a:pt x="56912" y="54709"/>
                    <a:pt x="56710" y="54709"/>
                    <a:pt x="56519" y="54709"/>
                  </a:cubicBezTo>
                  <a:cubicBezTo>
                    <a:pt x="56222" y="54715"/>
                    <a:pt x="55924" y="54715"/>
                    <a:pt x="55626" y="54715"/>
                  </a:cubicBezTo>
                  <a:cubicBezTo>
                    <a:pt x="55329" y="54715"/>
                    <a:pt x="55031" y="54715"/>
                    <a:pt x="54733" y="54721"/>
                  </a:cubicBezTo>
                  <a:cubicBezTo>
                    <a:pt x="54675" y="54721"/>
                    <a:pt x="54616" y="54721"/>
                    <a:pt x="54557" y="54721"/>
                  </a:cubicBezTo>
                  <a:cubicBezTo>
                    <a:pt x="54291" y="54721"/>
                    <a:pt x="54018" y="54729"/>
                    <a:pt x="53745" y="54816"/>
                  </a:cubicBezTo>
                  <a:cubicBezTo>
                    <a:pt x="53662" y="54846"/>
                    <a:pt x="53569" y="54852"/>
                    <a:pt x="53474" y="54852"/>
                  </a:cubicBezTo>
                  <a:cubicBezTo>
                    <a:pt x="53411" y="54852"/>
                    <a:pt x="53346" y="54849"/>
                    <a:pt x="53281" y="54849"/>
                  </a:cubicBezTo>
                  <a:cubicBezTo>
                    <a:pt x="53249" y="54849"/>
                    <a:pt x="53217" y="54850"/>
                    <a:pt x="53185" y="54852"/>
                  </a:cubicBezTo>
                  <a:cubicBezTo>
                    <a:pt x="53076" y="54857"/>
                    <a:pt x="52967" y="54858"/>
                    <a:pt x="52857" y="54858"/>
                  </a:cubicBezTo>
                  <a:cubicBezTo>
                    <a:pt x="52761" y="54858"/>
                    <a:pt x="52664" y="54857"/>
                    <a:pt x="52568" y="54857"/>
                  </a:cubicBezTo>
                  <a:cubicBezTo>
                    <a:pt x="52204" y="54857"/>
                    <a:pt x="51841" y="54869"/>
                    <a:pt x="51483" y="54983"/>
                  </a:cubicBezTo>
                  <a:cubicBezTo>
                    <a:pt x="51427" y="54998"/>
                    <a:pt x="51366" y="55003"/>
                    <a:pt x="51304" y="55003"/>
                  </a:cubicBezTo>
                  <a:cubicBezTo>
                    <a:pt x="51221" y="55003"/>
                    <a:pt x="51136" y="54995"/>
                    <a:pt x="51054" y="54995"/>
                  </a:cubicBezTo>
                  <a:lnTo>
                    <a:pt x="49780" y="54995"/>
                  </a:lnTo>
                  <a:cubicBezTo>
                    <a:pt x="49758" y="54997"/>
                    <a:pt x="49736" y="54998"/>
                    <a:pt x="49713" y="54998"/>
                  </a:cubicBezTo>
                  <a:cubicBezTo>
                    <a:pt x="49642" y="54998"/>
                    <a:pt x="49569" y="54991"/>
                    <a:pt x="49499" y="54991"/>
                  </a:cubicBezTo>
                  <a:cubicBezTo>
                    <a:pt x="49448" y="54991"/>
                    <a:pt x="49398" y="54994"/>
                    <a:pt x="49352" y="55007"/>
                  </a:cubicBezTo>
                  <a:cubicBezTo>
                    <a:pt x="48875" y="55119"/>
                    <a:pt x="48395" y="55144"/>
                    <a:pt x="47914" y="55144"/>
                  </a:cubicBezTo>
                  <a:cubicBezTo>
                    <a:pt x="47529" y="55144"/>
                    <a:pt x="47143" y="55128"/>
                    <a:pt x="46756" y="55128"/>
                  </a:cubicBezTo>
                  <a:cubicBezTo>
                    <a:pt x="46602" y="55128"/>
                    <a:pt x="46447" y="55131"/>
                    <a:pt x="46292" y="55138"/>
                  </a:cubicBezTo>
                  <a:cubicBezTo>
                    <a:pt x="46178" y="55145"/>
                    <a:pt x="46063" y="55147"/>
                    <a:pt x="45949" y="55147"/>
                  </a:cubicBezTo>
                  <a:cubicBezTo>
                    <a:pt x="45798" y="55147"/>
                    <a:pt x="45647" y="55143"/>
                    <a:pt x="45495" y="55143"/>
                  </a:cubicBezTo>
                  <a:cubicBezTo>
                    <a:pt x="45170" y="55143"/>
                    <a:pt x="44844" y="55159"/>
                    <a:pt x="44518" y="55257"/>
                  </a:cubicBezTo>
                  <a:cubicBezTo>
                    <a:pt x="44471" y="55272"/>
                    <a:pt x="44426" y="55280"/>
                    <a:pt x="44384" y="55280"/>
                  </a:cubicBezTo>
                  <a:cubicBezTo>
                    <a:pt x="44168" y="55280"/>
                    <a:pt x="44018" y="55087"/>
                    <a:pt x="44018" y="54828"/>
                  </a:cubicBezTo>
                  <a:cubicBezTo>
                    <a:pt x="44018" y="54709"/>
                    <a:pt x="44041" y="54590"/>
                    <a:pt x="44065" y="54471"/>
                  </a:cubicBezTo>
                  <a:cubicBezTo>
                    <a:pt x="44196" y="53983"/>
                    <a:pt x="44184" y="53483"/>
                    <a:pt x="44077" y="52995"/>
                  </a:cubicBezTo>
                  <a:cubicBezTo>
                    <a:pt x="44065" y="52899"/>
                    <a:pt x="44018" y="52804"/>
                    <a:pt x="44041" y="52721"/>
                  </a:cubicBezTo>
                  <a:cubicBezTo>
                    <a:pt x="44244" y="51995"/>
                    <a:pt x="44113" y="51245"/>
                    <a:pt x="44149" y="50518"/>
                  </a:cubicBezTo>
                  <a:cubicBezTo>
                    <a:pt x="44172" y="50090"/>
                    <a:pt x="44137" y="49661"/>
                    <a:pt x="44268" y="49244"/>
                  </a:cubicBezTo>
                  <a:cubicBezTo>
                    <a:pt x="44327" y="49042"/>
                    <a:pt x="44291" y="48816"/>
                    <a:pt x="44291" y="48601"/>
                  </a:cubicBezTo>
                  <a:cubicBezTo>
                    <a:pt x="44291" y="46292"/>
                    <a:pt x="44291" y="43994"/>
                    <a:pt x="44303" y="41684"/>
                  </a:cubicBezTo>
                  <a:cubicBezTo>
                    <a:pt x="44303" y="41374"/>
                    <a:pt x="44291" y="41065"/>
                    <a:pt x="44387" y="40767"/>
                  </a:cubicBezTo>
                  <a:cubicBezTo>
                    <a:pt x="44446" y="40565"/>
                    <a:pt x="44422" y="40338"/>
                    <a:pt x="44434" y="40124"/>
                  </a:cubicBezTo>
                  <a:cubicBezTo>
                    <a:pt x="44470" y="39422"/>
                    <a:pt x="44363" y="38707"/>
                    <a:pt x="44565" y="38005"/>
                  </a:cubicBezTo>
                  <a:cubicBezTo>
                    <a:pt x="44613" y="37826"/>
                    <a:pt x="44577" y="37624"/>
                    <a:pt x="44577" y="37433"/>
                  </a:cubicBezTo>
                  <a:cubicBezTo>
                    <a:pt x="44589" y="36981"/>
                    <a:pt x="44577" y="36540"/>
                    <a:pt x="44684" y="36088"/>
                  </a:cubicBezTo>
                  <a:cubicBezTo>
                    <a:pt x="44768" y="35754"/>
                    <a:pt x="44720" y="35385"/>
                    <a:pt x="44720" y="35028"/>
                  </a:cubicBezTo>
                  <a:cubicBezTo>
                    <a:pt x="44732" y="34814"/>
                    <a:pt x="44732" y="34600"/>
                    <a:pt x="44744" y="34385"/>
                  </a:cubicBezTo>
                  <a:cubicBezTo>
                    <a:pt x="44756" y="34254"/>
                    <a:pt x="44851" y="34171"/>
                    <a:pt x="44982" y="34159"/>
                  </a:cubicBezTo>
                  <a:cubicBezTo>
                    <a:pt x="45315" y="34147"/>
                    <a:pt x="45649" y="34147"/>
                    <a:pt x="45982" y="34135"/>
                  </a:cubicBezTo>
                  <a:cubicBezTo>
                    <a:pt x="46049" y="34135"/>
                    <a:pt x="46115" y="34136"/>
                    <a:pt x="46181" y="34136"/>
                  </a:cubicBezTo>
                  <a:cubicBezTo>
                    <a:pt x="46445" y="34136"/>
                    <a:pt x="46704" y="34128"/>
                    <a:pt x="46970" y="34052"/>
                  </a:cubicBezTo>
                  <a:cubicBezTo>
                    <a:pt x="47106" y="34009"/>
                    <a:pt x="47250" y="34000"/>
                    <a:pt x="47396" y="34000"/>
                  </a:cubicBezTo>
                  <a:cubicBezTo>
                    <a:pt x="47492" y="34000"/>
                    <a:pt x="47589" y="34004"/>
                    <a:pt x="47685" y="34004"/>
                  </a:cubicBezTo>
                  <a:cubicBezTo>
                    <a:pt x="49316" y="34004"/>
                    <a:pt x="50959" y="34004"/>
                    <a:pt x="52602" y="33992"/>
                  </a:cubicBezTo>
                  <a:cubicBezTo>
                    <a:pt x="52664" y="33992"/>
                    <a:pt x="52726" y="33993"/>
                    <a:pt x="52788" y="33993"/>
                  </a:cubicBezTo>
                  <a:cubicBezTo>
                    <a:pt x="53035" y="33993"/>
                    <a:pt x="53281" y="33985"/>
                    <a:pt x="53519" y="33909"/>
                  </a:cubicBezTo>
                  <a:cubicBezTo>
                    <a:pt x="53646" y="33867"/>
                    <a:pt x="53786" y="33860"/>
                    <a:pt x="53925" y="33860"/>
                  </a:cubicBezTo>
                  <a:close/>
                  <a:moveTo>
                    <a:pt x="242052" y="32842"/>
                  </a:moveTo>
                  <a:cubicBezTo>
                    <a:pt x="242213" y="32842"/>
                    <a:pt x="242375" y="32861"/>
                    <a:pt x="242531" y="32873"/>
                  </a:cubicBezTo>
                  <a:cubicBezTo>
                    <a:pt x="242697" y="32873"/>
                    <a:pt x="242804" y="32968"/>
                    <a:pt x="242804" y="33135"/>
                  </a:cubicBezTo>
                  <a:cubicBezTo>
                    <a:pt x="242816" y="33326"/>
                    <a:pt x="242816" y="33516"/>
                    <a:pt x="242816" y="33707"/>
                  </a:cubicBezTo>
                  <a:cubicBezTo>
                    <a:pt x="242816" y="38183"/>
                    <a:pt x="242816" y="42660"/>
                    <a:pt x="242816" y="47137"/>
                  </a:cubicBezTo>
                  <a:cubicBezTo>
                    <a:pt x="242816" y="47470"/>
                    <a:pt x="242828" y="47792"/>
                    <a:pt x="242721" y="48125"/>
                  </a:cubicBezTo>
                  <a:cubicBezTo>
                    <a:pt x="242661" y="48292"/>
                    <a:pt x="242685" y="48494"/>
                    <a:pt x="242685" y="48685"/>
                  </a:cubicBezTo>
                  <a:cubicBezTo>
                    <a:pt x="242673" y="49423"/>
                    <a:pt x="242685" y="50161"/>
                    <a:pt x="242673" y="50899"/>
                  </a:cubicBezTo>
                  <a:cubicBezTo>
                    <a:pt x="242673" y="51328"/>
                    <a:pt x="242661" y="51745"/>
                    <a:pt x="242578" y="52173"/>
                  </a:cubicBezTo>
                  <a:cubicBezTo>
                    <a:pt x="242483" y="52590"/>
                    <a:pt x="242519" y="53030"/>
                    <a:pt x="242542" y="53459"/>
                  </a:cubicBezTo>
                  <a:cubicBezTo>
                    <a:pt x="242566" y="54007"/>
                    <a:pt x="242376" y="54531"/>
                    <a:pt x="242364" y="55078"/>
                  </a:cubicBezTo>
                  <a:cubicBezTo>
                    <a:pt x="242352" y="55185"/>
                    <a:pt x="242269" y="55245"/>
                    <a:pt x="242161" y="55257"/>
                  </a:cubicBezTo>
                  <a:cubicBezTo>
                    <a:pt x="241983" y="55269"/>
                    <a:pt x="241792" y="55281"/>
                    <a:pt x="241602" y="55281"/>
                  </a:cubicBezTo>
                  <a:cubicBezTo>
                    <a:pt x="241559" y="55282"/>
                    <a:pt x="241516" y="55282"/>
                    <a:pt x="241474" y="55282"/>
                  </a:cubicBezTo>
                  <a:cubicBezTo>
                    <a:pt x="241357" y="55282"/>
                    <a:pt x="241240" y="55279"/>
                    <a:pt x="241124" y="55279"/>
                  </a:cubicBezTo>
                  <a:cubicBezTo>
                    <a:pt x="240880" y="55279"/>
                    <a:pt x="240637" y="55294"/>
                    <a:pt x="240399" y="55388"/>
                  </a:cubicBezTo>
                  <a:cubicBezTo>
                    <a:pt x="240358" y="55406"/>
                    <a:pt x="240307" y="55415"/>
                    <a:pt x="240256" y="55415"/>
                  </a:cubicBezTo>
                  <a:cubicBezTo>
                    <a:pt x="240206" y="55415"/>
                    <a:pt x="240155" y="55406"/>
                    <a:pt x="240114" y="55388"/>
                  </a:cubicBezTo>
                  <a:cubicBezTo>
                    <a:pt x="239843" y="55291"/>
                    <a:pt x="239568" y="55270"/>
                    <a:pt x="239294" y="55270"/>
                  </a:cubicBezTo>
                  <a:cubicBezTo>
                    <a:pt x="239098" y="55270"/>
                    <a:pt x="238902" y="55281"/>
                    <a:pt x="238709" y="55281"/>
                  </a:cubicBezTo>
                  <a:lnTo>
                    <a:pt x="225350" y="55281"/>
                  </a:lnTo>
                  <a:cubicBezTo>
                    <a:pt x="225180" y="55281"/>
                    <a:pt x="225011" y="55271"/>
                    <a:pt x="224843" y="55271"/>
                  </a:cubicBezTo>
                  <a:cubicBezTo>
                    <a:pt x="224632" y="55271"/>
                    <a:pt x="224424" y="55286"/>
                    <a:pt x="224219" y="55352"/>
                  </a:cubicBezTo>
                  <a:cubicBezTo>
                    <a:pt x="224189" y="55362"/>
                    <a:pt x="224158" y="55366"/>
                    <a:pt x="224128" y="55366"/>
                  </a:cubicBezTo>
                  <a:cubicBezTo>
                    <a:pt x="224087" y="55366"/>
                    <a:pt x="224046" y="55359"/>
                    <a:pt x="224004" y="55352"/>
                  </a:cubicBezTo>
                  <a:cubicBezTo>
                    <a:pt x="223651" y="55294"/>
                    <a:pt x="223294" y="55267"/>
                    <a:pt x="222938" y="55267"/>
                  </a:cubicBezTo>
                  <a:cubicBezTo>
                    <a:pt x="222562" y="55267"/>
                    <a:pt x="222186" y="55297"/>
                    <a:pt x="221814" y="55352"/>
                  </a:cubicBezTo>
                  <a:cubicBezTo>
                    <a:pt x="221774" y="55357"/>
                    <a:pt x="221735" y="55360"/>
                    <a:pt x="221695" y="55360"/>
                  </a:cubicBezTo>
                  <a:cubicBezTo>
                    <a:pt x="221639" y="55360"/>
                    <a:pt x="221584" y="55354"/>
                    <a:pt x="221528" y="55340"/>
                  </a:cubicBezTo>
                  <a:cubicBezTo>
                    <a:pt x="221320" y="55299"/>
                    <a:pt x="221108" y="55278"/>
                    <a:pt x="220897" y="55278"/>
                  </a:cubicBezTo>
                  <a:cubicBezTo>
                    <a:pt x="220686" y="55278"/>
                    <a:pt x="220474" y="55299"/>
                    <a:pt x="220266" y="55340"/>
                  </a:cubicBezTo>
                  <a:cubicBezTo>
                    <a:pt x="220217" y="55351"/>
                    <a:pt x="220172" y="55356"/>
                    <a:pt x="220131" y="55356"/>
                  </a:cubicBezTo>
                  <a:cubicBezTo>
                    <a:pt x="219944" y="55356"/>
                    <a:pt x="219845" y="55246"/>
                    <a:pt x="219825" y="55031"/>
                  </a:cubicBezTo>
                  <a:cubicBezTo>
                    <a:pt x="219813" y="54840"/>
                    <a:pt x="219825" y="54650"/>
                    <a:pt x="219825" y="54459"/>
                  </a:cubicBezTo>
                  <a:lnTo>
                    <a:pt x="219825" y="44529"/>
                  </a:lnTo>
                  <a:lnTo>
                    <a:pt x="219825" y="34528"/>
                  </a:lnTo>
                  <a:cubicBezTo>
                    <a:pt x="219825" y="33740"/>
                    <a:pt x="219804" y="33718"/>
                    <a:pt x="220517" y="33718"/>
                  </a:cubicBezTo>
                  <a:cubicBezTo>
                    <a:pt x="220558" y="33718"/>
                    <a:pt x="220601" y="33719"/>
                    <a:pt x="220647" y="33719"/>
                  </a:cubicBezTo>
                  <a:cubicBezTo>
                    <a:pt x="221552" y="33719"/>
                    <a:pt x="222457" y="33719"/>
                    <a:pt x="223361" y="33707"/>
                  </a:cubicBezTo>
                  <a:cubicBezTo>
                    <a:pt x="223496" y="33707"/>
                    <a:pt x="223630" y="33711"/>
                    <a:pt x="223763" y="33711"/>
                  </a:cubicBezTo>
                  <a:cubicBezTo>
                    <a:pt x="224030" y="33711"/>
                    <a:pt x="224294" y="33695"/>
                    <a:pt x="224564" y="33599"/>
                  </a:cubicBezTo>
                  <a:cubicBezTo>
                    <a:pt x="224640" y="33572"/>
                    <a:pt x="224723" y="33565"/>
                    <a:pt x="224809" y="33565"/>
                  </a:cubicBezTo>
                  <a:cubicBezTo>
                    <a:pt x="224912" y="33565"/>
                    <a:pt x="225020" y="33576"/>
                    <a:pt x="225124" y="33576"/>
                  </a:cubicBezTo>
                  <a:cubicBezTo>
                    <a:pt x="226100" y="33576"/>
                    <a:pt x="227076" y="33576"/>
                    <a:pt x="228053" y="33564"/>
                  </a:cubicBezTo>
                  <a:cubicBezTo>
                    <a:pt x="228252" y="33564"/>
                    <a:pt x="228452" y="33571"/>
                    <a:pt x="228651" y="33571"/>
                  </a:cubicBezTo>
                  <a:cubicBezTo>
                    <a:pt x="228974" y="33571"/>
                    <a:pt x="229295" y="33552"/>
                    <a:pt x="229612" y="33457"/>
                  </a:cubicBezTo>
                  <a:cubicBezTo>
                    <a:pt x="229693" y="33430"/>
                    <a:pt x="229780" y="33422"/>
                    <a:pt x="229867" y="33422"/>
                  </a:cubicBezTo>
                  <a:cubicBezTo>
                    <a:pt x="229972" y="33422"/>
                    <a:pt x="230080" y="33433"/>
                    <a:pt x="230184" y="33433"/>
                  </a:cubicBezTo>
                  <a:cubicBezTo>
                    <a:pt x="231446" y="33433"/>
                    <a:pt x="232708" y="33433"/>
                    <a:pt x="233970" y="33421"/>
                  </a:cubicBezTo>
                  <a:cubicBezTo>
                    <a:pt x="234232" y="33421"/>
                    <a:pt x="234482" y="33421"/>
                    <a:pt x="234744" y="33338"/>
                  </a:cubicBezTo>
                  <a:cubicBezTo>
                    <a:pt x="234946" y="33290"/>
                    <a:pt x="235161" y="33302"/>
                    <a:pt x="235375" y="33290"/>
                  </a:cubicBezTo>
                  <a:cubicBezTo>
                    <a:pt x="235483" y="33284"/>
                    <a:pt x="235591" y="33282"/>
                    <a:pt x="235699" y="33282"/>
                  </a:cubicBezTo>
                  <a:cubicBezTo>
                    <a:pt x="235864" y="33282"/>
                    <a:pt x="236028" y="33286"/>
                    <a:pt x="236193" y="33286"/>
                  </a:cubicBezTo>
                  <a:cubicBezTo>
                    <a:pt x="236538" y="33286"/>
                    <a:pt x="236881" y="33267"/>
                    <a:pt x="237220" y="33147"/>
                  </a:cubicBezTo>
                  <a:cubicBezTo>
                    <a:pt x="237240" y="33143"/>
                    <a:pt x="237263" y="33142"/>
                    <a:pt x="237286" y="33142"/>
                  </a:cubicBezTo>
                  <a:cubicBezTo>
                    <a:pt x="237334" y="33142"/>
                    <a:pt x="237387" y="33147"/>
                    <a:pt x="237435" y="33147"/>
                  </a:cubicBezTo>
                  <a:cubicBezTo>
                    <a:pt x="238042" y="33135"/>
                    <a:pt x="238661" y="33135"/>
                    <a:pt x="239268" y="33028"/>
                  </a:cubicBezTo>
                  <a:cubicBezTo>
                    <a:pt x="239471" y="32988"/>
                    <a:pt x="239677" y="32978"/>
                    <a:pt x="239885" y="32978"/>
                  </a:cubicBezTo>
                  <a:cubicBezTo>
                    <a:pt x="240138" y="32978"/>
                    <a:pt x="240393" y="32994"/>
                    <a:pt x="240646" y="32994"/>
                  </a:cubicBezTo>
                  <a:cubicBezTo>
                    <a:pt x="240687" y="32994"/>
                    <a:pt x="240728" y="32993"/>
                    <a:pt x="240768" y="32992"/>
                  </a:cubicBezTo>
                  <a:cubicBezTo>
                    <a:pt x="241054" y="32992"/>
                    <a:pt x="241328" y="32992"/>
                    <a:pt x="241614" y="32909"/>
                  </a:cubicBezTo>
                  <a:cubicBezTo>
                    <a:pt x="241756" y="32858"/>
                    <a:pt x="241904" y="32842"/>
                    <a:pt x="242052" y="32842"/>
                  </a:cubicBezTo>
                  <a:close/>
                  <a:moveTo>
                    <a:pt x="216063" y="33856"/>
                  </a:moveTo>
                  <a:cubicBezTo>
                    <a:pt x="216912" y="33856"/>
                    <a:pt x="217762" y="33857"/>
                    <a:pt x="218611" y="33861"/>
                  </a:cubicBezTo>
                  <a:cubicBezTo>
                    <a:pt x="219242" y="33861"/>
                    <a:pt x="219242" y="33861"/>
                    <a:pt x="219242" y="34492"/>
                  </a:cubicBezTo>
                  <a:cubicBezTo>
                    <a:pt x="219254" y="36278"/>
                    <a:pt x="219242" y="38064"/>
                    <a:pt x="219242" y="39850"/>
                  </a:cubicBezTo>
                  <a:cubicBezTo>
                    <a:pt x="219242" y="41589"/>
                    <a:pt x="219242" y="43327"/>
                    <a:pt x="219242" y="45053"/>
                  </a:cubicBezTo>
                  <a:cubicBezTo>
                    <a:pt x="219242" y="45339"/>
                    <a:pt x="219266" y="45625"/>
                    <a:pt x="219159" y="45911"/>
                  </a:cubicBezTo>
                  <a:cubicBezTo>
                    <a:pt x="219123" y="45994"/>
                    <a:pt x="219123" y="46101"/>
                    <a:pt x="219147" y="46184"/>
                  </a:cubicBezTo>
                  <a:cubicBezTo>
                    <a:pt x="219337" y="46839"/>
                    <a:pt x="219206" y="47506"/>
                    <a:pt x="219242" y="48173"/>
                  </a:cubicBezTo>
                  <a:cubicBezTo>
                    <a:pt x="219242" y="48304"/>
                    <a:pt x="219194" y="48447"/>
                    <a:pt x="219170" y="48589"/>
                  </a:cubicBezTo>
                  <a:cubicBezTo>
                    <a:pt x="219147" y="48732"/>
                    <a:pt x="219087" y="48887"/>
                    <a:pt x="219111" y="49006"/>
                  </a:cubicBezTo>
                  <a:cubicBezTo>
                    <a:pt x="219290" y="49625"/>
                    <a:pt x="219075" y="50221"/>
                    <a:pt x="219099" y="50840"/>
                  </a:cubicBezTo>
                  <a:cubicBezTo>
                    <a:pt x="219123" y="51471"/>
                    <a:pt x="219111" y="52114"/>
                    <a:pt x="219111" y="52757"/>
                  </a:cubicBezTo>
                  <a:cubicBezTo>
                    <a:pt x="219111" y="53376"/>
                    <a:pt x="219111" y="53995"/>
                    <a:pt x="219111" y="54614"/>
                  </a:cubicBezTo>
                  <a:cubicBezTo>
                    <a:pt x="219111" y="54757"/>
                    <a:pt x="219099" y="54900"/>
                    <a:pt x="219087" y="55043"/>
                  </a:cubicBezTo>
                  <a:cubicBezTo>
                    <a:pt x="219063" y="55174"/>
                    <a:pt x="218968" y="55257"/>
                    <a:pt x="218849" y="55269"/>
                  </a:cubicBezTo>
                  <a:cubicBezTo>
                    <a:pt x="218742" y="55275"/>
                    <a:pt x="218635" y="55275"/>
                    <a:pt x="218528" y="55275"/>
                  </a:cubicBezTo>
                  <a:cubicBezTo>
                    <a:pt x="218420" y="55275"/>
                    <a:pt x="218313" y="55275"/>
                    <a:pt x="218206" y="55281"/>
                  </a:cubicBezTo>
                  <a:cubicBezTo>
                    <a:pt x="218116" y="55286"/>
                    <a:pt x="218026" y="55287"/>
                    <a:pt x="217936" y="55287"/>
                  </a:cubicBezTo>
                  <a:cubicBezTo>
                    <a:pt x="217682" y="55287"/>
                    <a:pt x="217428" y="55273"/>
                    <a:pt x="217176" y="55273"/>
                  </a:cubicBezTo>
                  <a:cubicBezTo>
                    <a:pt x="216854" y="55273"/>
                    <a:pt x="216535" y="55296"/>
                    <a:pt x="216218" y="55400"/>
                  </a:cubicBezTo>
                  <a:cubicBezTo>
                    <a:pt x="216202" y="55400"/>
                    <a:pt x="216186" y="55405"/>
                    <a:pt x="216170" y="55405"/>
                  </a:cubicBezTo>
                  <a:cubicBezTo>
                    <a:pt x="216162" y="55405"/>
                    <a:pt x="216154" y="55404"/>
                    <a:pt x="216146" y="55400"/>
                  </a:cubicBezTo>
                  <a:cubicBezTo>
                    <a:pt x="215966" y="55328"/>
                    <a:pt x="215785" y="55303"/>
                    <a:pt x="215605" y="55303"/>
                  </a:cubicBezTo>
                  <a:cubicBezTo>
                    <a:pt x="215199" y="55303"/>
                    <a:pt x="214793" y="55428"/>
                    <a:pt x="214387" y="55428"/>
                  </a:cubicBezTo>
                  <a:cubicBezTo>
                    <a:pt x="214343" y="55428"/>
                    <a:pt x="214298" y="55427"/>
                    <a:pt x="214253" y="55424"/>
                  </a:cubicBezTo>
                  <a:cubicBezTo>
                    <a:pt x="214161" y="55416"/>
                    <a:pt x="214069" y="55414"/>
                    <a:pt x="213976" y="55414"/>
                  </a:cubicBezTo>
                  <a:cubicBezTo>
                    <a:pt x="213832" y="55414"/>
                    <a:pt x="213687" y="55419"/>
                    <a:pt x="213542" y="55419"/>
                  </a:cubicBezTo>
                  <a:cubicBezTo>
                    <a:pt x="213331" y="55419"/>
                    <a:pt x="213120" y="55408"/>
                    <a:pt x="212908" y="55352"/>
                  </a:cubicBezTo>
                  <a:cubicBezTo>
                    <a:pt x="212882" y="55343"/>
                    <a:pt x="212855" y="55340"/>
                    <a:pt x="212827" y="55340"/>
                  </a:cubicBezTo>
                  <a:cubicBezTo>
                    <a:pt x="212700" y="55340"/>
                    <a:pt x="212556" y="55412"/>
                    <a:pt x="212420" y="55412"/>
                  </a:cubicBezTo>
                  <a:cubicBezTo>
                    <a:pt x="212347" y="55409"/>
                    <a:pt x="212275" y="55408"/>
                    <a:pt x="212203" y="55408"/>
                  </a:cubicBezTo>
                  <a:cubicBezTo>
                    <a:pt x="211899" y="55408"/>
                    <a:pt x="211594" y="55425"/>
                    <a:pt x="211287" y="55425"/>
                  </a:cubicBezTo>
                  <a:cubicBezTo>
                    <a:pt x="210932" y="55425"/>
                    <a:pt x="210574" y="55402"/>
                    <a:pt x="210217" y="55305"/>
                  </a:cubicBezTo>
                  <a:cubicBezTo>
                    <a:pt x="210122" y="55281"/>
                    <a:pt x="210018" y="55275"/>
                    <a:pt x="209910" y="55275"/>
                  </a:cubicBezTo>
                  <a:cubicBezTo>
                    <a:pt x="209803" y="55275"/>
                    <a:pt x="209693" y="55281"/>
                    <a:pt x="209586" y="55281"/>
                  </a:cubicBezTo>
                  <a:cubicBezTo>
                    <a:pt x="207919" y="55281"/>
                    <a:pt x="206252" y="55281"/>
                    <a:pt x="204585" y="55269"/>
                  </a:cubicBezTo>
                  <a:cubicBezTo>
                    <a:pt x="204528" y="55269"/>
                    <a:pt x="204471" y="55269"/>
                    <a:pt x="204415" y="55269"/>
                  </a:cubicBezTo>
                  <a:cubicBezTo>
                    <a:pt x="204190" y="55269"/>
                    <a:pt x="203969" y="55262"/>
                    <a:pt x="203740" y="55185"/>
                  </a:cubicBezTo>
                  <a:cubicBezTo>
                    <a:pt x="203595" y="55143"/>
                    <a:pt x="203445" y="55137"/>
                    <a:pt x="203292" y="55137"/>
                  </a:cubicBezTo>
                  <a:cubicBezTo>
                    <a:pt x="203231" y="55137"/>
                    <a:pt x="203170" y="55138"/>
                    <a:pt x="203109" y="55138"/>
                  </a:cubicBezTo>
                  <a:lnTo>
                    <a:pt x="199180" y="55138"/>
                  </a:lnTo>
                  <a:cubicBezTo>
                    <a:pt x="198549" y="55126"/>
                    <a:pt x="198549" y="55126"/>
                    <a:pt x="198537" y="54495"/>
                  </a:cubicBezTo>
                  <a:cubicBezTo>
                    <a:pt x="198537" y="53947"/>
                    <a:pt x="198537" y="53400"/>
                    <a:pt x="198537" y="52852"/>
                  </a:cubicBezTo>
                  <a:cubicBezTo>
                    <a:pt x="198525" y="52399"/>
                    <a:pt x="198573" y="51959"/>
                    <a:pt x="198418" y="51506"/>
                  </a:cubicBezTo>
                  <a:cubicBezTo>
                    <a:pt x="198370" y="51364"/>
                    <a:pt x="198394" y="51185"/>
                    <a:pt x="198394" y="51018"/>
                  </a:cubicBezTo>
                  <a:cubicBezTo>
                    <a:pt x="198394" y="50423"/>
                    <a:pt x="198394" y="49828"/>
                    <a:pt x="198394" y="49232"/>
                  </a:cubicBezTo>
                  <a:cubicBezTo>
                    <a:pt x="198394" y="48994"/>
                    <a:pt x="198382" y="48756"/>
                    <a:pt x="198311" y="48530"/>
                  </a:cubicBezTo>
                  <a:cubicBezTo>
                    <a:pt x="198263" y="48351"/>
                    <a:pt x="198263" y="48149"/>
                    <a:pt x="198251" y="47958"/>
                  </a:cubicBezTo>
                  <a:cubicBezTo>
                    <a:pt x="198251" y="47458"/>
                    <a:pt x="198251" y="46958"/>
                    <a:pt x="198251" y="46458"/>
                  </a:cubicBezTo>
                  <a:cubicBezTo>
                    <a:pt x="198251" y="46184"/>
                    <a:pt x="198251" y="45899"/>
                    <a:pt x="198156" y="45613"/>
                  </a:cubicBezTo>
                  <a:cubicBezTo>
                    <a:pt x="198096" y="45446"/>
                    <a:pt x="198120" y="45244"/>
                    <a:pt x="198108" y="45053"/>
                  </a:cubicBezTo>
                  <a:cubicBezTo>
                    <a:pt x="198084" y="44363"/>
                    <a:pt x="198180" y="43672"/>
                    <a:pt x="197977" y="42993"/>
                  </a:cubicBezTo>
                  <a:cubicBezTo>
                    <a:pt x="197930" y="42851"/>
                    <a:pt x="197965" y="42672"/>
                    <a:pt x="197965" y="42505"/>
                  </a:cubicBezTo>
                  <a:cubicBezTo>
                    <a:pt x="197954" y="42029"/>
                    <a:pt x="197954" y="41565"/>
                    <a:pt x="197858" y="41088"/>
                  </a:cubicBezTo>
                  <a:cubicBezTo>
                    <a:pt x="197763" y="40648"/>
                    <a:pt x="197834" y="40184"/>
                    <a:pt x="197823" y="39731"/>
                  </a:cubicBezTo>
                  <a:cubicBezTo>
                    <a:pt x="197811" y="39398"/>
                    <a:pt x="197846" y="39076"/>
                    <a:pt x="197727" y="38743"/>
                  </a:cubicBezTo>
                  <a:cubicBezTo>
                    <a:pt x="197668" y="38624"/>
                    <a:pt x="197680" y="38469"/>
                    <a:pt x="197680" y="38326"/>
                  </a:cubicBezTo>
                  <a:cubicBezTo>
                    <a:pt x="197680" y="37159"/>
                    <a:pt x="197680" y="35993"/>
                    <a:pt x="197680" y="34826"/>
                  </a:cubicBezTo>
                  <a:cubicBezTo>
                    <a:pt x="197680" y="34731"/>
                    <a:pt x="197680" y="34635"/>
                    <a:pt x="197692" y="34540"/>
                  </a:cubicBezTo>
                  <a:cubicBezTo>
                    <a:pt x="197703" y="34415"/>
                    <a:pt x="197779" y="34301"/>
                    <a:pt x="197900" y="34301"/>
                  </a:cubicBezTo>
                  <a:cubicBezTo>
                    <a:pt x="197906" y="34301"/>
                    <a:pt x="197912" y="34301"/>
                    <a:pt x="197918" y="34302"/>
                  </a:cubicBezTo>
                  <a:cubicBezTo>
                    <a:pt x="197958" y="34306"/>
                    <a:pt x="197999" y="34307"/>
                    <a:pt x="198039" y="34307"/>
                  </a:cubicBezTo>
                  <a:cubicBezTo>
                    <a:pt x="198373" y="34307"/>
                    <a:pt x="198702" y="34193"/>
                    <a:pt x="199038" y="34193"/>
                  </a:cubicBezTo>
                  <a:cubicBezTo>
                    <a:pt x="199175" y="34193"/>
                    <a:pt x="199314" y="34212"/>
                    <a:pt x="199454" y="34266"/>
                  </a:cubicBezTo>
                  <a:cubicBezTo>
                    <a:pt x="199499" y="34281"/>
                    <a:pt x="199550" y="34288"/>
                    <a:pt x="199602" y="34288"/>
                  </a:cubicBezTo>
                  <a:cubicBezTo>
                    <a:pt x="199674" y="34288"/>
                    <a:pt x="199749" y="34275"/>
                    <a:pt x="199811" y="34254"/>
                  </a:cubicBezTo>
                  <a:cubicBezTo>
                    <a:pt x="200054" y="34158"/>
                    <a:pt x="200302" y="34140"/>
                    <a:pt x="200549" y="34140"/>
                  </a:cubicBezTo>
                  <a:cubicBezTo>
                    <a:pt x="200700" y="34140"/>
                    <a:pt x="200852" y="34147"/>
                    <a:pt x="201002" y="34147"/>
                  </a:cubicBezTo>
                  <a:cubicBezTo>
                    <a:pt x="201466" y="34141"/>
                    <a:pt x="201930" y="34141"/>
                    <a:pt x="202395" y="34141"/>
                  </a:cubicBezTo>
                  <a:cubicBezTo>
                    <a:pt x="202859" y="34141"/>
                    <a:pt x="203323" y="34141"/>
                    <a:pt x="203788" y="34135"/>
                  </a:cubicBezTo>
                  <a:cubicBezTo>
                    <a:pt x="203896" y="34135"/>
                    <a:pt x="204003" y="34137"/>
                    <a:pt x="204111" y="34137"/>
                  </a:cubicBezTo>
                  <a:cubicBezTo>
                    <a:pt x="204407" y="34137"/>
                    <a:pt x="204702" y="34124"/>
                    <a:pt x="204990" y="34028"/>
                  </a:cubicBezTo>
                  <a:cubicBezTo>
                    <a:pt x="205071" y="34001"/>
                    <a:pt x="205157" y="33994"/>
                    <a:pt x="205245" y="33994"/>
                  </a:cubicBezTo>
                  <a:cubicBezTo>
                    <a:pt x="205350" y="33994"/>
                    <a:pt x="205458" y="34004"/>
                    <a:pt x="205562" y="34004"/>
                  </a:cubicBezTo>
                  <a:cubicBezTo>
                    <a:pt x="206919" y="34004"/>
                    <a:pt x="208276" y="34004"/>
                    <a:pt x="209634" y="33992"/>
                  </a:cubicBezTo>
                  <a:cubicBezTo>
                    <a:pt x="209691" y="33992"/>
                    <a:pt x="209747" y="33993"/>
                    <a:pt x="209804" y="33993"/>
                  </a:cubicBezTo>
                  <a:cubicBezTo>
                    <a:pt x="210029" y="33993"/>
                    <a:pt x="210250" y="33985"/>
                    <a:pt x="210479" y="33909"/>
                  </a:cubicBezTo>
                  <a:cubicBezTo>
                    <a:pt x="210634" y="33861"/>
                    <a:pt x="210800" y="33861"/>
                    <a:pt x="210967" y="33861"/>
                  </a:cubicBezTo>
                  <a:cubicBezTo>
                    <a:pt x="212666" y="33861"/>
                    <a:pt x="214364" y="33856"/>
                    <a:pt x="216063" y="33856"/>
                  </a:cubicBezTo>
                  <a:close/>
                  <a:moveTo>
                    <a:pt x="258040" y="32141"/>
                  </a:moveTo>
                  <a:cubicBezTo>
                    <a:pt x="258113" y="32141"/>
                    <a:pt x="258187" y="32147"/>
                    <a:pt x="258259" y="32147"/>
                  </a:cubicBezTo>
                  <a:cubicBezTo>
                    <a:pt x="259291" y="32147"/>
                    <a:pt x="260317" y="32142"/>
                    <a:pt x="261345" y="32142"/>
                  </a:cubicBezTo>
                  <a:cubicBezTo>
                    <a:pt x="261860" y="32142"/>
                    <a:pt x="262374" y="32143"/>
                    <a:pt x="262890" y="32147"/>
                  </a:cubicBezTo>
                  <a:cubicBezTo>
                    <a:pt x="263462" y="32147"/>
                    <a:pt x="263557" y="32218"/>
                    <a:pt x="263640" y="32754"/>
                  </a:cubicBezTo>
                  <a:cubicBezTo>
                    <a:pt x="263676" y="32921"/>
                    <a:pt x="263664" y="33088"/>
                    <a:pt x="263664" y="33254"/>
                  </a:cubicBezTo>
                  <a:cubicBezTo>
                    <a:pt x="263664" y="33850"/>
                    <a:pt x="263664" y="34445"/>
                    <a:pt x="263664" y="35040"/>
                  </a:cubicBezTo>
                  <a:cubicBezTo>
                    <a:pt x="263676" y="35350"/>
                    <a:pt x="263664" y="35647"/>
                    <a:pt x="263759" y="35957"/>
                  </a:cubicBezTo>
                  <a:cubicBezTo>
                    <a:pt x="263819" y="36159"/>
                    <a:pt x="263807" y="36386"/>
                    <a:pt x="263807" y="36600"/>
                  </a:cubicBezTo>
                  <a:cubicBezTo>
                    <a:pt x="263807" y="38183"/>
                    <a:pt x="263807" y="39779"/>
                    <a:pt x="263807" y="41374"/>
                  </a:cubicBezTo>
                  <a:cubicBezTo>
                    <a:pt x="263819" y="41660"/>
                    <a:pt x="263819" y="41946"/>
                    <a:pt x="263902" y="42220"/>
                  </a:cubicBezTo>
                  <a:cubicBezTo>
                    <a:pt x="263962" y="42446"/>
                    <a:pt x="263950" y="42696"/>
                    <a:pt x="263950" y="42934"/>
                  </a:cubicBezTo>
                  <a:cubicBezTo>
                    <a:pt x="263950" y="44946"/>
                    <a:pt x="263950" y="46970"/>
                    <a:pt x="263950" y="48994"/>
                  </a:cubicBezTo>
                  <a:cubicBezTo>
                    <a:pt x="263950" y="51018"/>
                    <a:pt x="263950" y="53042"/>
                    <a:pt x="263950" y="55066"/>
                  </a:cubicBezTo>
                  <a:cubicBezTo>
                    <a:pt x="263950" y="55779"/>
                    <a:pt x="263959" y="55855"/>
                    <a:pt x="263426" y="55855"/>
                  </a:cubicBezTo>
                  <a:cubicBezTo>
                    <a:pt x="263354" y="55855"/>
                    <a:pt x="263271" y="55854"/>
                    <a:pt x="263176" y="55852"/>
                  </a:cubicBezTo>
                  <a:lnTo>
                    <a:pt x="261176" y="55852"/>
                  </a:lnTo>
                  <a:cubicBezTo>
                    <a:pt x="261072" y="55852"/>
                    <a:pt x="260967" y="55854"/>
                    <a:pt x="260861" y="55854"/>
                  </a:cubicBezTo>
                  <a:cubicBezTo>
                    <a:pt x="260545" y="55854"/>
                    <a:pt x="260226" y="55840"/>
                    <a:pt x="259914" y="55733"/>
                  </a:cubicBezTo>
                  <a:cubicBezTo>
                    <a:pt x="259836" y="55709"/>
                    <a:pt x="259753" y="55703"/>
                    <a:pt x="259668" y="55703"/>
                  </a:cubicBezTo>
                  <a:cubicBezTo>
                    <a:pt x="259583" y="55703"/>
                    <a:pt x="259497" y="55709"/>
                    <a:pt x="259414" y="55709"/>
                  </a:cubicBezTo>
                  <a:lnTo>
                    <a:pt x="257771" y="55709"/>
                  </a:lnTo>
                  <a:cubicBezTo>
                    <a:pt x="257714" y="55709"/>
                    <a:pt x="257658" y="55710"/>
                    <a:pt x="257603" y="55710"/>
                  </a:cubicBezTo>
                  <a:cubicBezTo>
                    <a:pt x="257352" y="55710"/>
                    <a:pt x="257107" y="55702"/>
                    <a:pt x="256854" y="55614"/>
                  </a:cubicBezTo>
                  <a:cubicBezTo>
                    <a:pt x="256675" y="55555"/>
                    <a:pt x="256473" y="55578"/>
                    <a:pt x="256294" y="55566"/>
                  </a:cubicBezTo>
                  <a:lnTo>
                    <a:pt x="254508" y="55566"/>
                  </a:lnTo>
                  <a:cubicBezTo>
                    <a:pt x="254407" y="55566"/>
                    <a:pt x="254305" y="55568"/>
                    <a:pt x="254204" y="55568"/>
                  </a:cubicBezTo>
                  <a:cubicBezTo>
                    <a:pt x="253925" y="55568"/>
                    <a:pt x="253648" y="55555"/>
                    <a:pt x="253377" y="55459"/>
                  </a:cubicBezTo>
                  <a:cubicBezTo>
                    <a:pt x="253265" y="55426"/>
                    <a:pt x="253145" y="55419"/>
                    <a:pt x="253024" y="55419"/>
                  </a:cubicBezTo>
                  <a:cubicBezTo>
                    <a:pt x="252927" y="55419"/>
                    <a:pt x="252829" y="55424"/>
                    <a:pt x="252734" y="55424"/>
                  </a:cubicBezTo>
                  <a:lnTo>
                    <a:pt x="246817" y="55424"/>
                  </a:lnTo>
                  <a:cubicBezTo>
                    <a:pt x="246756" y="55424"/>
                    <a:pt x="246696" y="55424"/>
                    <a:pt x="246635" y="55424"/>
                  </a:cubicBezTo>
                  <a:cubicBezTo>
                    <a:pt x="246363" y="55424"/>
                    <a:pt x="246092" y="55416"/>
                    <a:pt x="245829" y="55328"/>
                  </a:cubicBezTo>
                  <a:cubicBezTo>
                    <a:pt x="245722" y="55288"/>
                    <a:pt x="245601" y="55282"/>
                    <a:pt x="245477" y="55282"/>
                  </a:cubicBezTo>
                  <a:cubicBezTo>
                    <a:pt x="245418" y="55282"/>
                    <a:pt x="245358" y="55283"/>
                    <a:pt x="245300" y="55283"/>
                  </a:cubicBezTo>
                  <a:cubicBezTo>
                    <a:pt x="245261" y="55283"/>
                    <a:pt x="245223" y="55283"/>
                    <a:pt x="245186" y="55281"/>
                  </a:cubicBezTo>
                  <a:cubicBezTo>
                    <a:pt x="244836" y="55281"/>
                    <a:pt x="244487" y="55286"/>
                    <a:pt x="244141" y="55286"/>
                  </a:cubicBezTo>
                  <a:cubicBezTo>
                    <a:pt x="243969" y="55286"/>
                    <a:pt x="243797" y="55285"/>
                    <a:pt x="243626" y="55281"/>
                  </a:cubicBezTo>
                  <a:cubicBezTo>
                    <a:pt x="243352" y="55269"/>
                    <a:pt x="243245" y="55197"/>
                    <a:pt x="243245" y="54959"/>
                  </a:cubicBezTo>
                  <a:cubicBezTo>
                    <a:pt x="243281" y="54102"/>
                    <a:pt x="243138" y="53245"/>
                    <a:pt x="243352" y="52399"/>
                  </a:cubicBezTo>
                  <a:cubicBezTo>
                    <a:pt x="243400" y="52245"/>
                    <a:pt x="243376" y="52066"/>
                    <a:pt x="243376" y="51899"/>
                  </a:cubicBezTo>
                  <a:cubicBezTo>
                    <a:pt x="243388" y="51328"/>
                    <a:pt x="243388" y="50756"/>
                    <a:pt x="243388" y="50185"/>
                  </a:cubicBezTo>
                  <a:cubicBezTo>
                    <a:pt x="243388" y="49899"/>
                    <a:pt x="243388" y="49625"/>
                    <a:pt x="243471" y="49340"/>
                  </a:cubicBezTo>
                  <a:cubicBezTo>
                    <a:pt x="243531" y="49137"/>
                    <a:pt x="243519" y="48923"/>
                    <a:pt x="243519" y="48708"/>
                  </a:cubicBezTo>
                  <a:cubicBezTo>
                    <a:pt x="243531" y="47518"/>
                    <a:pt x="243531" y="46327"/>
                    <a:pt x="243531" y="45137"/>
                  </a:cubicBezTo>
                  <a:cubicBezTo>
                    <a:pt x="243531" y="44875"/>
                    <a:pt x="243519" y="44613"/>
                    <a:pt x="243614" y="44363"/>
                  </a:cubicBezTo>
                  <a:cubicBezTo>
                    <a:pt x="243709" y="44113"/>
                    <a:pt x="243662" y="43851"/>
                    <a:pt x="243662" y="43589"/>
                  </a:cubicBezTo>
                  <a:cubicBezTo>
                    <a:pt x="243662" y="40303"/>
                    <a:pt x="243662" y="37017"/>
                    <a:pt x="243662" y="33742"/>
                  </a:cubicBezTo>
                  <a:cubicBezTo>
                    <a:pt x="243662" y="32907"/>
                    <a:pt x="243633" y="32861"/>
                    <a:pt x="244285" y="32861"/>
                  </a:cubicBezTo>
                  <a:cubicBezTo>
                    <a:pt x="244367" y="32861"/>
                    <a:pt x="244461" y="32861"/>
                    <a:pt x="244566" y="32861"/>
                  </a:cubicBezTo>
                  <a:cubicBezTo>
                    <a:pt x="245209" y="32861"/>
                    <a:pt x="245852" y="32861"/>
                    <a:pt x="246495" y="32849"/>
                  </a:cubicBezTo>
                  <a:cubicBezTo>
                    <a:pt x="246603" y="32849"/>
                    <a:pt x="246711" y="32851"/>
                    <a:pt x="246819" y="32851"/>
                  </a:cubicBezTo>
                  <a:cubicBezTo>
                    <a:pt x="247115" y="32851"/>
                    <a:pt x="247410" y="32838"/>
                    <a:pt x="247698" y="32742"/>
                  </a:cubicBezTo>
                  <a:cubicBezTo>
                    <a:pt x="247781" y="32718"/>
                    <a:pt x="247873" y="32712"/>
                    <a:pt x="247969" y="32712"/>
                  </a:cubicBezTo>
                  <a:cubicBezTo>
                    <a:pt x="248064" y="32712"/>
                    <a:pt x="248162" y="32718"/>
                    <a:pt x="248257" y="32718"/>
                  </a:cubicBezTo>
                  <a:cubicBezTo>
                    <a:pt x="248350" y="32715"/>
                    <a:pt x="248442" y="32714"/>
                    <a:pt x="248534" y="32714"/>
                  </a:cubicBezTo>
                  <a:cubicBezTo>
                    <a:pt x="248758" y="32714"/>
                    <a:pt x="248981" y="32721"/>
                    <a:pt x="249204" y="32721"/>
                  </a:cubicBezTo>
                  <a:cubicBezTo>
                    <a:pt x="249601" y="32721"/>
                    <a:pt x="249997" y="32700"/>
                    <a:pt x="250389" y="32587"/>
                  </a:cubicBezTo>
                  <a:cubicBezTo>
                    <a:pt x="250441" y="32568"/>
                    <a:pt x="250497" y="32563"/>
                    <a:pt x="250555" y="32563"/>
                  </a:cubicBezTo>
                  <a:cubicBezTo>
                    <a:pt x="250642" y="32563"/>
                    <a:pt x="250732" y="32576"/>
                    <a:pt x="250817" y="32576"/>
                  </a:cubicBezTo>
                  <a:cubicBezTo>
                    <a:pt x="251270" y="32564"/>
                    <a:pt x="251710" y="32564"/>
                    <a:pt x="252163" y="32456"/>
                  </a:cubicBezTo>
                  <a:cubicBezTo>
                    <a:pt x="252306" y="32426"/>
                    <a:pt x="252455" y="32417"/>
                    <a:pt x="252607" y="32417"/>
                  </a:cubicBezTo>
                  <a:cubicBezTo>
                    <a:pt x="252810" y="32417"/>
                    <a:pt x="253018" y="32433"/>
                    <a:pt x="253222" y="32433"/>
                  </a:cubicBezTo>
                  <a:cubicBezTo>
                    <a:pt x="253556" y="32421"/>
                    <a:pt x="253877" y="32445"/>
                    <a:pt x="254211" y="32326"/>
                  </a:cubicBezTo>
                  <a:cubicBezTo>
                    <a:pt x="254303" y="32292"/>
                    <a:pt x="254410" y="32285"/>
                    <a:pt x="254518" y="32285"/>
                  </a:cubicBezTo>
                  <a:cubicBezTo>
                    <a:pt x="254604" y="32285"/>
                    <a:pt x="254691" y="32290"/>
                    <a:pt x="254770" y="32290"/>
                  </a:cubicBezTo>
                  <a:cubicBezTo>
                    <a:pt x="255080" y="32284"/>
                    <a:pt x="255389" y="32284"/>
                    <a:pt x="255699" y="32284"/>
                  </a:cubicBezTo>
                  <a:cubicBezTo>
                    <a:pt x="256008" y="32284"/>
                    <a:pt x="256318" y="32284"/>
                    <a:pt x="256628" y="32278"/>
                  </a:cubicBezTo>
                  <a:cubicBezTo>
                    <a:pt x="256762" y="32278"/>
                    <a:pt x="256897" y="32282"/>
                    <a:pt x="257032" y="32282"/>
                  </a:cubicBezTo>
                  <a:cubicBezTo>
                    <a:pt x="257301" y="32282"/>
                    <a:pt x="257568" y="32266"/>
                    <a:pt x="257830" y="32171"/>
                  </a:cubicBezTo>
                  <a:cubicBezTo>
                    <a:pt x="257896" y="32147"/>
                    <a:pt x="257967" y="32141"/>
                    <a:pt x="258040" y="32141"/>
                  </a:cubicBezTo>
                  <a:close/>
                  <a:moveTo>
                    <a:pt x="43366" y="34127"/>
                  </a:moveTo>
                  <a:cubicBezTo>
                    <a:pt x="43582" y="34127"/>
                    <a:pt x="43802" y="34152"/>
                    <a:pt x="44018" y="34159"/>
                  </a:cubicBezTo>
                  <a:cubicBezTo>
                    <a:pt x="44184" y="34159"/>
                    <a:pt x="44280" y="34266"/>
                    <a:pt x="44291" y="34433"/>
                  </a:cubicBezTo>
                  <a:cubicBezTo>
                    <a:pt x="44291" y="34766"/>
                    <a:pt x="44351" y="35112"/>
                    <a:pt x="44280" y="35421"/>
                  </a:cubicBezTo>
                  <a:cubicBezTo>
                    <a:pt x="44113" y="36112"/>
                    <a:pt x="44172" y="36790"/>
                    <a:pt x="44160" y="37481"/>
                  </a:cubicBezTo>
                  <a:cubicBezTo>
                    <a:pt x="44149" y="37790"/>
                    <a:pt x="44160" y="38088"/>
                    <a:pt x="44065" y="38398"/>
                  </a:cubicBezTo>
                  <a:cubicBezTo>
                    <a:pt x="43994" y="38600"/>
                    <a:pt x="44030" y="38826"/>
                    <a:pt x="44018" y="39041"/>
                  </a:cubicBezTo>
                  <a:cubicBezTo>
                    <a:pt x="43982" y="39791"/>
                    <a:pt x="44089" y="40553"/>
                    <a:pt x="43887" y="41303"/>
                  </a:cubicBezTo>
                  <a:cubicBezTo>
                    <a:pt x="43839" y="41481"/>
                    <a:pt x="43875" y="41684"/>
                    <a:pt x="43875" y="41874"/>
                  </a:cubicBezTo>
                  <a:cubicBezTo>
                    <a:pt x="43875" y="44327"/>
                    <a:pt x="43875" y="46780"/>
                    <a:pt x="43875" y="49232"/>
                  </a:cubicBezTo>
                  <a:cubicBezTo>
                    <a:pt x="43875" y="49506"/>
                    <a:pt x="43875" y="49792"/>
                    <a:pt x="43791" y="50078"/>
                  </a:cubicBezTo>
                  <a:cubicBezTo>
                    <a:pt x="43720" y="50268"/>
                    <a:pt x="43732" y="50494"/>
                    <a:pt x="43732" y="50709"/>
                  </a:cubicBezTo>
                  <a:cubicBezTo>
                    <a:pt x="43732" y="52018"/>
                    <a:pt x="43732" y="53328"/>
                    <a:pt x="43732" y="54638"/>
                  </a:cubicBezTo>
                  <a:cubicBezTo>
                    <a:pt x="43720" y="55269"/>
                    <a:pt x="43720" y="55269"/>
                    <a:pt x="43089" y="55281"/>
                  </a:cubicBezTo>
                  <a:lnTo>
                    <a:pt x="41732" y="55281"/>
                  </a:lnTo>
                  <a:cubicBezTo>
                    <a:pt x="41676" y="55281"/>
                    <a:pt x="41621" y="55280"/>
                    <a:pt x="41566" y="55280"/>
                  </a:cubicBezTo>
                  <a:cubicBezTo>
                    <a:pt x="41291" y="55280"/>
                    <a:pt x="41021" y="55289"/>
                    <a:pt x="40743" y="55388"/>
                  </a:cubicBezTo>
                  <a:cubicBezTo>
                    <a:pt x="40651" y="55421"/>
                    <a:pt x="40547" y="55428"/>
                    <a:pt x="40441" y="55428"/>
                  </a:cubicBezTo>
                  <a:cubicBezTo>
                    <a:pt x="40355" y="55428"/>
                    <a:pt x="40268" y="55424"/>
                    <a:pt x="40184" y="55424"/>
                  </a:cubicBezTo>
                  <a:lnTo>
                    <a:pt x="38326" y="55424"/>
                  </a:lnTo>
                  <a:cubicBezTo>
                    <a:pt x="38266" y="55424"/>
                    <a:pt x="38205" y="55423"/>
                    <a:pt x="38145" y="55423"/>
                  </a:cubicBezTo>
                  <a:cubicBezTo>
                    <a:pt x="37872" y="55423"/>
                    <a:pt x="37601" y="55431"/>
                    <a:pt x="37338" y="55519"/>
                  </a:cubicBezTo>
                  <a:cubicBezTo>
                    <a:pt x="37211" y="55561"/>
                    <a:pt x="37071" y="55567"/>
                    <a:pt x="36932" y="55567"/>
                  </a:cubicBezTo>
                  <a:cubicBezTo>
                    <a:pt x="36877" y="55567"/>
                    <a:pt x="36821" y="55566"/>
                    <a:pt x="36767" y="55566"/>
                  </a:cubicBezTo>
                  <a:lnTo>
                    <a:pt x="34909" y="55566"/>
                  </a:lnTo>
                  <a:cubicBezTo>
                    <a:pt x="34505" y="55578"/>
                    <a:pt x="34112" y="55578"/>
                    <a:pt x="33707" y="55674"/>
                  </a:cubicBezTo>
                  <a:cubicBezTo>
                    <a:pt x="33553" y="55710"/>
                    <a:pt x="33392" y="55719"/>
                    <a:pt x="33229" y="55719"/>
                  </a:cubicBezTo>
                  <a:cubicBezTo>
                    <a:pt x="33050" y="55719"/>
                    <a:pt x="32868" y="55708"/>
                    <a:pt x="32688" y="55708"/>
                  </a:cubicBezTo>
                  <a:cubicBezTo>
                    <a:pt x="32650" y="55708"/>
                    <a:pt x="32613" y="55708"/>
                    <a:pt x="32576" y="55709"/>
                  </a:cubicBezTo>
                  <a:cubicBezTo>
                    <a:pt x="32195" y="55721"/>
                    <a:pt x="31814" y="55686"/>
                    <a:pt x="31445" y="55816"/>
                  </a:cubicBezTo>
                  <a:cubicBezTo>
                    <a:pt x="31345" y="55850"/>
                    <a:pt x="31239" y="55857"/>
                    <a:pt x="31131" y="55857"/>
                  </a:cubicBezTo>
                  <a:cubicBezTo>
                    <a:pt x="31045" y="55857"/>
                    <a:pt x="30958" y="55852"/>
                    <a:pt x="30873" y="55852"/>
                  </a:cubicBezTo>
                  <a:lnTo>
                    <a:pt x="28659" y="55852"/>
                  </a:lnTo>
                  <a:cubicBezTo>
                    <a:pt x="28590" y="55854"/>
                    <a:pt x="28520" y="55854"/>
                    <a:pt x="28451" y="55854"/>
                  </a:cubicBezTo>
                  <a:cubicBezTo>
                    <a:pt x="28377" y="55854"/>
                    <a:pt x="28304" y="55854"/>
                    <a:pt x="28230" y="55854"/>
                  </a:cubicBezTo>
                  <a:cubicBezTo>
                    <a:pt x="27904" y="55854"/>
                    <a:pt x="27576" y="55864"/>
                    <a:pt x="27254" y="55971"/>
                  </a:cubicBezTo>
                  <a:cubicBezTo>
                    <a:pt x="27176" y="55995"/>
                    <a:pt x="27093" y="56001"/>
                    <a:pt x="27008" y="56001"/>
                  </a:cubicBezTo>
                  <a:cubicBezTo>
                    <a:pt x="26923" y="56001"/>
                    <a:pt x="26837" y="55995"/>
                    <a:pt x="26754" y="55995"/>
                  </a:cubicBezTo>
                  <a:lnTo>
                    <a:pt x="24682" y="55995"/>
                  </a:lnTo>
                  <a:cubicBezTo>
                    <a:pt x="24253" y="56007"/>
                    <a:pt x="23837" y="56019"/>
                    <a:pt x="23408" y="56102"/>
                  </a:cubicBezTo>
                  <a:cubicBezTo>
                    <a:pt x="23213" y="56141"/>
                    <a:pt x="23014" y="56152"/>
                    <a:pt x="22813" y="56152"/>
                  </a:cubicBezTo>
                  <a:cubicBezTo>
                    <a:pt x="22583" y="56152"/>
                    <a:pt x="22351" y="56138"/>
                    <a:pt x="22122" y="56138"/>
                  </a:cubicBezTo>
                  <a:cubicBezTo>
                    <a:pt x="21824" y="56150"/>
                    <a:pt x="21515" y="56126"/>
                    <a:pt x="21205" y="56233"/>
                  </a:cubicBezTo>
                  <a:cubicBezTo>
                    <a:pt x="21086" y="56281"/>
                    <a:pt x="20931" y="56269"/>
                    <a:pt x="20789" y="56281"/>
                  </a:cubicBezTo>
                  <a:cubicBezTo>
                    <a:pt x="20674" y="56287"/>
                    <a:pt x="20560" y="56290"/>
                    <a:pt x="20447" y="56290"/>
                  </a:cubicBezTo>
                  <a:cubicBezTo>
                    <a:pt x="20235" y="56290"/>
                    <a:pt x="20024" y="56282"/>
                    <a:pt x="19814" y="56282"/>
                  </a:cubicBezTo>
                  <a:cubicBezTo>
                    <a:pt x="19522" y="56282"/>
                    <a:pt x="19231" y="56296"/>
                    <a:pt x="18943" y="56364"/>
                  </a:cubicBezTo>
                  <a:cubicBezTo>
                    <a:pt x="18936" y="56365"/>
                    <a:pt x="18929" y="56365"/>
                    <a:pt x="18922" y="56365"/>
                  </a:cubicBezTo>
                  <a:cubicBezTo>
                    <a:pt x="18836" y="56365"/>
                    <a:pt x="18764" y="56297"/>
                    <a:pt x="18753" y="56197"/>
                  </a:cubicBezTo>
                  <a:cubicBezTo>
                    <a:pt x="18741" y="55983"/>
                    <a:pt x="18729" y="55769"/>
                    <a:pt x="18729" y="55555"/>
                  </a:cubicBezTo>
                  <a:lnTo>
                    <a:pt x="18729" y="48625"/>
                  </a:lnTo>
                  <a:cubicBezTo>
                    <a:pt x="18729" y="46363"/>
                    <a:pt x="18729" y="44101"/>
                    <a:pt x="18729" y="41850"/>
                  </a:cubicBezTo>
                  <a:cubicBezTo>
                    <a:pt x="18729" y="41469"/>
                    <a:pt x="18753" y="41088"/>
                    <a:pt x="18622" y="40719"/>
                  </a:cubicBezTo>
                  <a:cubicBezTo>
                    <a:pt x="18574" y="40588"/>
                    <a:pt x="18598" y="40434"/>
                    <a:pt x="18586" y="40291"/>
                  </a:cubicBezTo>
                  <a:cubicBezTo>
                    <a:pt x="18574" y="39719"/>
                    <a:pt x="18645" y="39148"/>
                    <a:pt x="18455" y="38600"/>
                  </a:cubicBezTo>
                  <a:cubicBezTo>
                    <a:pt x="18491" y="37719"/>
                    <a:pt x="18217" y="36850"/>
                    <a:pt x="18300" y="35969"/>
                  </a:cubicBezTo>
                  <a:cubicBezTo>
                    <a:pt x="18324" y="35635"/>
                    <a:pt x="18300" y="35302"/>
                    <a:pt x="18193" y="34981"/>
                  </a:cubicBezTo>
                  <a:cubicBezTo>
                    <a:pt x="18157" y="34862"/>
                    <a:pt x="18241" y="34742"/>
                    <a:pt x="18383" y="34731"/>
                  </a:cubicBezTo>
                  <a:cubicBezTo>
                    <a:pt x="18622" y="34719"/>
                    <a:pt x="18860" y="34707"/>
                    <a:pt x="19098" y="34707"/>
                  </a:cubicBezTo>
                  <a:lnTo>
                    <a:pt x="32088" y="34707"/>
                  </a:lnTo>
                  <a:cubicBezTo>
                    <a:pt x="32190" y="34707"/>
                    <a:pt x="32292" y="34709"/>
                    <a:pt x="32393" y="34709"/>
                  </a:cubicBezTo>
                  <a:cubicBezTo>
                    <a:pt x="32648" y="34709"/>
                    <a:pt x="32901" y="34697"/>
                    <a:pt x="33147" y="34611"/>
                  </a:cubicBezTo>
                  <a:cubicBezTo>
                    <a:pt x="33233" y="34578"/>
                    <a:pt x="33327" y="34571"/>
                    <a:pt x="33421" y="34571"/>
                  </a:cubicBezTo>
                  <a:cubicBezTo>
                    <a:pt x="33497" y="34571"/>
                    <a:pt x="33573" y="34576"/>
                    <a:pt x="33647" y="34576"/>
                  </a:cubicBezTo>
                  <a:cubicBezTo>
                    <a:pt x="34445" y="34540"/>
                    <a:pt x="35255" y="34600"/>
                    <a:pt x="36052" y="34457"/>
                  </a:cubicBezTo>
                  <a:cubicBezTo>
                    <a:pt x="36278" y="34414"/>
                    <a:pt x="36507" y="34401"/>
                    <a:pt x="36738" y="34401"/>
                  </a:cubicBezTo>
                  <a:cubicBezTo>
                    <a:pt x="37040" y="34401"/>
                    <a:pt x="37345" y="34422"/>
                    <a:pt x="37647" y="34422"/>
                  </a:cubicBezTo>
                  <a:cubicBezTo>
                    <a:pt x="37687" y="34422"/>
                    <a:pt x="37727" y="34422"/>
                    <a:pt x="37767" y="34421"/>
                  </a:cubicBezTo>
                  <a:cubicBezTo>
                    <a:pt x="37910" y="34421"/>
                    <a:pt x="38053" y="34425"/>
                    <a:pt x="38195" y="34425"/>
                  </a:cubicBezTo>
                  <a:cubicBezTo>
                    <a:pt x="38480" y="34425"/>
                    <a:pt x="38763" y="34409"/>
                    <a:pt x="39041" y="34314"/>
                  </a:cubicBezTo>
                  <a:cubicBezTo>
                    <a:pt x="39118" y="34290"/>
                    <a:pt x="39202" y="34284"/>
                    <a:pt x="39286" y="34284"/>
                  </a:cubicBezTo>
                  <a:cubicBezTo>
                    <a:pt x="39371" y="34284"/>
                    <a:pt x="39458" y="34290"/>
                    <a:pt x="39541" y="34290"/>
                  </a:cubicBezTo>
                  <a:cubicBezTo>
                    <a:pt x="40124" y="34290"/>
                    <a:pt x="40720" y="34290"/>
                    <a:pt x="41315" y="34278"/>
                  </a:cubicBezTo>
                  <a:cubicBezTo>
                    <a:pt x="41461" y="34278"/>
                    <a:pt x="41607" y="34280"/>
                    <a:pt x="41753" y="34280"/>
                  </a:cubicBezTo>
                  <a:cubicBezTo>
                    <a:pt x="42154" y="34280"/>
                    <a:pt x="42553" y="34267"/>
                    <a:pt x="42946" y="34171"/>
                  </a:cubicBezTo>
                  <a:cubicBezTo>
                    <a:pt x="43083" y="34138"/>
                    <a:pt x="43224" y="34127"/>
                    <a:pt x="43366" y="34127"/>
                  </a:cubicBezTo>
                  <a:close/>
                  <a:moveTo>
                    <a:pt x="241018" y="55995"/>
                  </a:moveTo>
                  <a:cubicBezTo>
                    <a:pt x="241411" y="55995"/>
                    <a:pt x="241769" y="56043"/>
                    <a:pt x="242138" y="56150"/>
                  </a:cubicBezTo>
                  <a:cubicBezTo>
                    <a:pt x="242304" y="56186"/>
                    <a:pt x="242376" y="56293"/>
                    <a:pt x="242388" y="56448"/>
                  </a:cubicBezTo>
                  <a:cubicBezTo>
                    <a:pt x="242388" y="56638"/>
                    <a:pt x="242388" y="56829"/>
                    <a:pt x="242388" y="57019"/>
                  </a:cubicBezTo>
                  <a:cubicBezTo>
                    <a:pt x="242388" y="60567"/>
                    <a:pt x="242388" y="64115"/>
                    <a:pt x="242388" y="67651"/>
                  </a:cubicBezTo>
                  <a:cubicBezTo>
                    <a:pt x="242388" y="68008"/>
                    <a:pt x="242400" y="68366"/>
                    <a:pt x="242280" y="68711"/>
                  </a:cubicBezTo>
                  <a:cubicBezTo>
                    <a:pt x="242221" y="68890"/>
                    <a:pt x="242245" y="69092"/>
                    <a:pt x="242245" y="69282"/>
                  </a:cubicBezTo>
                  <a:cubicBezTo>
                    <a:pt x="242245" y="69925"/>
                    <a:pt x="242245" y="70568"/>
                    <a:pt x="242245" y="71211"/>
                  </a:cubicBezTo>
                  <a:cubicBezTo>
                    <a:pt x="242245" y="71687"/>
                    <a:pt x="242233" y="72152"/>
                    <a:pt x="242138" y="72628"/>
                  </a:cubicBezTo>
                  <a:cubicBezTo>
                    <a:pt x="242042" y="73057"/>
                    <a:pt x="242114" y="73521"/>
                    <a:pt x="242102" y="73973"/>
                  </a:cubicBezTo>
                  <a:cubicBezTo>
                    <a:pt x="242090" y="74307"/>
                    <a:pt x="242102" y="74640"/>
                    <a:pt x="242007" y="74962"/>
                  </a:cubicBezTo>
                  <a:cubicBezTo>
                    <a:pt x="241935" y="75188"/>
                    <a:pt x="241971" y="75438"/>
                    <a:pt x="241959" y="75676"/>
                  </a:cubicBezTo>
                  <a:cubicBezTo>
                    <a:pt x="241947" y="75890"/>
                    <a:pt x="241959" y="76105"/>
                    <a:pt x="241935" y="76319"/>
                  </a:cubicBezTo>
                  <a:cubicBezTo>
                    <a:pt x="241935" y="76450"/>
                    <a:pt x="241840" y="76533"/>
                    <a:pt x="241709" y="76545"/>
                  </a:cubicBezTo>
                  <a:cubicBezTo>
                    <a:pt x="241518" y="76557"/>
                    <a:pt x="241328" y="76569"/>
                    <a:pt x="241137" y="76569"/>
                  </a:cubicBezTo>
                  <a:lnTo>
                    <a:pt x="237780" y="76569"/>
                  </a:lnTo>
                  <a:cubicBezTo>
                    <a:pt x="237411" y="76557"/>
                    <a:pt x="237030" y="76581"/>
                    <a:pt x="236661" y="76462"/>
                  </a:cubicBezTo>
                  <a:cubicBezTo>
                    <a:pt x="236560" y="76426"/>
                    <a:pt x="236452" y="76417"/>
                    <a:pt x="236344" y="76417"/>
                  </a:cubicBezTo>
                  <a:cubicBezTo>
                    <a:pt x="236235" y="76417"/>
                    <a:pt x="236125" y="76426"/>
                    <a:pt x="236018" y="76426"/>
                  </a:cubicBezTo>
                  <a:cubicBezTo>
                    <a:pt x="234208" y="76426"/>
                    <a:pt x="232398" y="76426"/>
                    <a:pt x="230589" y="76414"/>
                  </a:cubicBezTo>
                  <a:cubicBezTo>
                    <a:pt x="230303" y="76414"/>
                    <a:pt x="230029" y="76414"/>
                    <a:pt x="229743" y="76343"/>
                  </a:cubicBezTo>
                  <a:cubicBezTo>
                    <a:pt x="229565" y="76289"/>
                    <a:pt x="229366" y="76283"/>
                    <a:pt x="229167" y="76283"/>
                  </a:cubicBezTo>
                  <a:cubicBezTo>
                    <a:pt x="229101" y="76283"/>
                    <a:pt x="229035" y="76283"/>
                    <a:pt x="228969" y="76283"/>
                  </a:cubicBezTo>
                  <a:lnTo>
                    <a:pt x="220480" y="76283"/>
                  </a:lnTo>
                  <a:cubicBezTo>
                    <a:pt x="220357" y="76283"/>
                    <a:pt x="220250" y="76284"/>
                    <a:pt x="220156" y="76284"/>
                  </a:cubicBezTo>
                  <a:cubicBezTo>
                    <a:pt x="219463" y="76284"/>
                    <a:pt x="219528" y="76229"/>
                    <a:pt x="219528" y="75295"/>
                  </a:cubicBezTo>
                  <a:cubicBezTo>
                    <a:pt x="219528" y="74271"/>
                    <a:pt x="219528" y="73247"/>
                    <a:pt x="219540" y="72235"/>
                  </a:cubicBezTo>
                  <a:cubicBezTo>
                    <a:pt x="219540" y="71807"/>
                    <a:pt x="219516" y="71378"/>
                    <a:pt x="219647" y="70961"/>
                  </a:cubicBezTo>
                  <a:cubicBezTo>
                    <a:pt x="219706" y="70759"/>
                    <a:pt x="219671" y="70533"/>
                    <a:pt x="219671" y="70318"/>
                  </a:cubicBezTo>
                  <a:cubicBezTo>
                    <a:pt x="219682" y="68104"/>
                    <a:pt x="219682" y="65889"/>
                    <a:pt x="219682" y="63687"/>
                  </a:cubicBezTo>
                  <a:cubicBezTo>
                    <a:pt x="219682" y="63377"/>
                    <a:pt x="219671" y="63067"/>
                    <a:pt x="219766" y="62758"/>
                  </a:cubicBezTo>
                  <a:cubicBezTo>
                    <a:pt x="219837" y="62544"/>
                    <a:pt x="219813" y="62293"/>
                    <a:pt x="219813" y="62055"/>
                  </a:cubicBezTo>
                  <a:cubicBezTo>
                    <a:pt x="219813" y="60388"/>
                    <a:pt x="219813" y="58722"/>
                    <a:pt x="219813" y="57055"/>
                  </a:cubicBezTo>
                  <a:cubicBezTo>
                    <a:pt x="219813" y="56888"/>
                    <a:pt x="219813" y="56721"/>
                    <a:pt x="219813" y="56555"/>
                  </a:cubicBezTo>
                  <a:cubicBezTo>
                    <a:pt x="219825" y="56019"/>
                    <a:pt x="219849" y="56007"/>
                    <a:pt x="220397" y="55995"/>
                  </a:cubicBezTo>
                  <a:close/>
                  <a:moveTo>
                    <a:pt x="244764" y="55983"/>
                  </a:moveTo>
                  <a:cubicBezTo>
                    <a:pt x="245120" y="55983"/>
                    <a:pt x="245475" y="56007"/>
                    <a:pt x="245829" y="56102"/>
                  </a:cubicBezTo>
                  <a:cubicBezTo>
                    <a:pt x="245941" y="56135"/>
                    <a:pt x="246061" y="56143"/>
                    <a:pt x="246182" y="56143"/>
                  </a:cubicBezTo>
                  <a:cubicBezTo>
                    <a:pt x="246279" y="56143"/>
                    <a:pt x="246376" y="56138"/>
                    <a:pt x="246471" y="56138"/>
                  </a:cubicBezTo>
                  <a:lnTo>
                    <a:pt x="253044" y="56138"/>
                  </a:lnTo>
                  <a:cubicBezTo>
                    <a:pt x="253099" y="56138"/>
                    <a:pt x="253154" y="56137"/>
                    <a:pt x="253209" y="56137"/>
                  </a:cubicBezTo>
                  <a:cubicBezTo>
                    <a:pt x="253432" y="56137"/>
                    <a:pt x="253660" y="56145"/>
                    <a:pt x="253889" y="56221"/>
                  </a:cubicBezTo>
                  <a:cubicBezTo>
                    <a:pt x="254008" y="56264"/>
                    <a:pt x="254145" y="56270"/>
                    <a:pt x="254284" y="56270"/>
                  </a:cubicBezTo>
                  <a:cubicBezTo>
                    <a:pt x="254339" y="56270"/>
                    <a:pt x="254394" y="56269"/>
                    <a:pt x="254449" y="56269"/>
                  </a:cubicBezTo>
                  <a:cubicBezTo>
                    <a:pt x="255044" y="56281"/>
                    <a:pt x="255639" y="56281"/>
                    <a:pt x="256235" y="56281"/>
                  </a:cubicBezTo>
                  <a:cubicBezTo>
                    <a:pt x="256295" y="56281"/>
                    <a:pt x="256355" y="56280"/>
                    <a:pt x="256415" y="56280"/>
                  </a:cubicBezTo>
                  <a:cubicBezTo>
                    <a:pt x="256685" y="56280"/>
                    <a:pt x="256950" y="56288"/>
                    <a:pt x="257223" y="56376"/>
                  </a:cubicBezTo>
                  <a:cubicBezTo>
                    <a:pt x="257315" y="56409"/>
                    <a:pt x="257419" y="56417"/>
                    <a:pt x="257526" y="56417"/>
                  </a:cubicBezTo>
                  <a:cubicBezTo>
                    <a:pt x="257611" y="56417"/>
                    <a:pt x="257698" y="56412"/>
                    <a:pt x="257782" y="56412"/>
                  </a:cubicBezTo>
                  <a:cubicBezTo>
                    <a:pt x="258330" y="56424"/>
                    <a:pt x="258878" y="56424"/>
                    <a:pt x="259425" y="56424"/>
                  </a:cubicBezTo>
                  <a:cubicBezTo>
                    <a:pt x="259482" y="56424"/>
                    <a:pt x="259538" y="56423"/>
                    <a:pt x="259594" y="56423"/>
                  </a:cubicBezTo>
                  <a:cubicBezTo>
                    <a:pt x="259847" y="56423"/>
                    <a:pt x="260099" y="56431"/>
                    <a:pt x="260342" y="56519"/>
                  </a:cubicBezTo>
                  <a:cubicBezTo>
                    <a:pt x="260470" y="56561"/>
                    <a:pt x="260610" y="56568"/>
                    <a:pt x="260748" y="56568"/>
                  </a:cubicBezTo>
                  <a:cubicBezTo>
                    <a:pt x="260804" y="56568"/>
                    <a:pt x="260859" y="56567"/>
                    <a:pt x="260914" y="56567"/>
                  </a:cubicBezTo>
                  <a:lnTo>
                    <a:pt x="263188" y="56567"/>
                  </a:lnTo>
                  <a:cubicBezTo>
                    <a:pt x="263355" y="56567"/>
                    <a:pt x="263521" y="56567"/>
                    <a:pt x="263688" y="56578"/>
                  </a:cubicBezTo>
                  <a:cubicBezTo>
                    <a:pt x="263819" y="56590"/>
                    <a:pt x="263914" y="56674"/>
                    <a:pt x="263926" y="56805"/>
                  </a:cubicBezTo>
                  <a:cubicBezTo>
                    <a:pt x="263950" y="56948"/>
                    <a:pt x="263950" y="57090"/>
                    <a:pt x="263950" y="57233"/>
                  </a:cubicBezTo>
                  <a:cubicBezTo>
                    <a:pt x="263950" y="57733"/>
                    <a:pt x="263950" y="58233"/>
                    <a:pt x="263950" y="58734"/>
                  </a:cubicBezTo>
                  <a:cubicBezTo>
                    <a:pt x="263962" y="59103"/>
                    <a:pt x="263938" y="59484"/>
                    <a:pt x="264057" y="59865"/>
                  </a:cubicBezTo>
                  <a:cubicBezTo>
                    <a:pt x="264128" y="60079"/>
                    <a:pt x="264093" y="60329"/>
                    <a:pt x="264093" y="60567"/>
                  </a:cubicBezTo>
                  <a:cubicBezTo>
                    <a:pt x="264093" y="65163"/>
                    <a:pt x="264093" y="69747"/>
                    <a:pt x="264105" y="74343"/>
                  </a:cubicBezTo>
                  <a:cubicBezTo>
                    <a:pt x="264105" y="74700"/>
                    <a:pt x="264069" y="75057"/>
                    <a:pt x="264200" y="75402"/>
                  </a:cubicBezTo>
                  <a:cubicBezTo>
                    <a:pt x="264236" y="75486"/>
                    <a:pt x="264236" y="75581"/>
                    <a:pt x="264236" y="75676"/>
                  </a:cubicBezTo>
                  <a:cubicBezTo>
                    <a:pt x="264236" y="76527"/>
                    <a:pt x="264287" y="76557"/>
                    <a:pt x="263591" y="76557"/>
                  </a:cubicBezTo>
                  <a:cubicBezTo>
                    <a:pt x="263537" y="76557"/>
                    <a:pt x="263478" y="76557"/>
                    <a:pt x="263414" y="76557"/>
                  </a:cubicBezTo>
                  <a:lnTo>
                    <a:pt x="248638" y="76557"/>
                  </a:lnTo>
                  <a:cubicBezTo>
                    <a:pt x="248582" y="76557"/>
                    <a:pt x="248526" y="76558"/>
                    <a:pt x="248470" y="76558"/>
                  </a:cubicBezTo>
                  <a:cubicBezTo>
                    <a:pt x="248217" y="76558"/>
                    <a:pt x="247965" y="76550"/>
                    <a:pt x="247722" y="76462"/>
                  </a:cubicBezTo>
                  <a:cubicBezTo>
                    <a:pt x="247543" y="76402"/>
                    <a:pt x="247341" y="76426"/>
                    <a:pt x="247150" y="76414"/>
                  </a:cubicBezTo>
                  <a:lnTo>
                    <a:pt x="245507" y="76414"/>
                  </a:lnTo>
                  <a:cubicBezTo>
                    <a:pt x="245245" y="76414"/>
                    <a:pt x="244995" y="76462"/>
                    <a:pt x="244733" y="76498"/>
                  </a:cubicBezTo>
                  <a:cubicBezTo>
                    <a:pt x="244432" y="76552"/>
                    <a:pt x="244127" y="76569"/>
                    <a:pt x="243822" y="76569"/>
                  </a:cubicBezTo>
                  <a:cubicBezTo>
                    <a:pt x="243464" y="76569"/>
                    <a:pt x="243104" y="76546"/>
                    <a:pt x="242745" y="76533"/>
                  </a:cubicBezTo>
                  <a:cubicBezTo>
                    <a:pt x="242614" y="76521"/>
                    <a:pt x="242531" y="76402"/>
                    <a:pt x="242566" y="76283"/>
                  </a:cubicBezTo>
                  <a:cubicBezTo>
                    <a:pt x="242721" y="75795"/>
                    <a:pt x="242650" y="75283"/>
                    <a:pt x="242673" y="74795"/>
                  </a:cubicBezTo>
                  <a:cubicBezTo>
                    <a:pt x="242685" y="74485"/>
                    <a:pt x="242673" y="74176"/>
                    <a:pt x="242769" y="73878"/>
                  </a:cubicBezTo>
                  <a:cubicBezTo>
                    <a:pt x="242828" y="73652"/>
                    <a:pt x="242804" y="73402"/>
                    <a:pt x="242816" y="73164"/>
                  </a:cubicBezTo>
                  <a:cubicBezTo>
                    <a:pt x="242828" y="72604"/>
                    <a:pt x="242757" y="72033"/>
                    <a:pt x="242935" y="71473"/>
                  </a:cubicBezTo>
                  <a:cubicBezTo>
                    <a:pt x="242983" y="71318"/>
                    <a:pt x="242947" y="71140"/>
                    <a:pt x="242947" y="70973"/>
                  </a:cubicBezTo>
                  <a:cubicBezTo>
                    <a:pt x="242959" y="70211"/>
                    <a:pt x="242947" y="69449"/>
                    <a:pt x="242959" y="68687"/>
                  </a:cubicBezTo>
                  <a:cubicBezTo>
                    <a:pt x="242959" y="68187"/>
                    <a:pt x="242923" y="67699"/>
                    <a:pt x="243066" y="67199"/>
                  </a:cubicBezTo>
                  <a:cubicBezTo>
                    <a:pt x="243138" y="67008"/>
                    <a:pt x="243090" y="66782"/>
                    <a:pt x="243090" y="66568"/>
                  </a:cubicBezTo>
                  <a:cubicBezTo>
                    <a:pt x="243102" y="63377"/>
                    <a:pt x="243102" y="60186"/>
                    <a:pt x="243102" y="57007"/>
                  </a:cubicBezTo>
                  <a:cubicBezTo>
                    <a:pt x="243102" y="56817"/>
                    <a:pt x="243090" y="56626"/>
                    <a:pt x="243102" y="56436"/>
                  </a:cubicBezTo>
                  <a:cubicBezTo>
                    <a:pt x="243125" y="56149"/>
                    <a:pt x="243236" y="56006"/>
                    <a:pt x="243530" y="56006"/>
                  </a:cubicBezTo>
                  <a:cubicBezTo>
                    <a:pt x="243542" y="56006"/>
                    <a:pt x="243554" y="56007"/>
                    <a:pt x="243566" y="56007"/>
                  </a:cubicBezTo>
                  <a:cubicBezTo>
                    <a:pt x="243604" y="56008"/>
                    <a:pt x="243641" y="56008"/>
                    <a:pt x="243678" y="56008"/>
                  </a:cubicBezTo>
                  <a:cubicBezTo>
                    <a:pt x="244039" y="56008"/>
                    <a:pt x="244401" y="55983"/>
                    <a:pt x="244764" y="55983"/>
                  </a:cubicBezTo>
                  <a:close/>
                  <a:moveTo>
                    <a:pt x="151555" y="54852"/>
                  </a:moveTo>
                  <a:cubicBezTo>
                    <a:pt x="152007" y="54852"/>
                    <a:pt x="152460" y="54852"/>
                    <a:pt x="152912" y="54864"/>
                  </a:cubicBezTo>
                  <a:cubicBezTo>
                    <a:pt x="152994" y="54864"/>
                    <a:pt x="153079" y="54856"/>
                    <a:pt x="153162" y="54856"/>
                  </a:cubicBezTo>
                  <a:cubicBezTo>
                    <a:pt x="153224" y="54856"/>
                    <a:pt x="153285" y="54861"/>
                    <a:pt x="153341" y="54876"/>
                  </a:cubicBezTo>
                  <a:cubicBezTo>
                    <a:pt x="153704" y="54983"/>
                    <a:pt x="154070" y="55010"/>
                    <a:pt x="154436" y="55010"/>
                  </a:cubicBezTo>
                  <a:cubicBezTo>
                    <a:pt x="154802" y="55010"/>
                    <a:pt x="155168" y="54983"/>
                    <a:pt x="155532" y="54983"/>
                  </a:cubicBezTo>
                  <a:cubicBezTo>
                    <a:pt x="155785" y="54983"/>
                    <a:pt x="157087" y="54951"/>
                    <a:pt x="158038" y="54951"/>
                  </a:cubicBezTo>
                  <a:lnTo>
                    <a:pt x="158039" y="54951"/>
                  </a:lnTo>
                  <a:cubicBezTo>
                    <a:pt x="158103" y="54988"/>
                    <a:pt x="158172" y="54995"/>
                    <a:pt x="158241" y="54995"/>
                  </a:cubicBezTo>
                  <a:cubicBezTo>
                    <a:pt x="158279" y="54995"/>
                    <a:pt x="158317" y="54993"/>
                    <a:pt x="158355" y="54993"/>
                  </a:cubicBezTo>
                  <a:cubicBezTo>
                    <a:pt x="158374" y="54993"/>
                    <a:pt x="158394" y="54993"/>
                    <a:pt x="158413" y="54995"/>
                  </a:cubicBezTo>
                  <a:cubicBezTo>
                    <a:pt x="158476" y="54997"/>
                    <a:pt x="158539" y="54997"/>
                    <a:pt x="158602" y="54997"/>
                  </a:cubicBezTo>
                  <a:cubicBezTo>
                    <a:pt x="158687" y="54997"/>
                    <a:pt x="158772" y="54996"/>
                    <a:pt x="158856" y="54996"/>
                  </a:cubicBezTo>
                  <a:cubicBezTo>
                    <a:pt x="159154" y="54996"/>
                    <a:pt x="159453" y="55007"/>
                    <a:pt x="159746" y="55102"/>
                  </a:cubicBezTo>
                  <a:cubicBezTo>
                    <a:pt x="159848" y="55138"/>
                    <a:pt x="159955" y="55147"/>
                    <a:pt x="160063" y="55147"/>
                  </a:cubicBezTo>
                  <a:cubicBezTo>
                    <a:pt x="160172" y="55147"/>
                    <a:pt x="160282" y="55138"/>
                    <a:pt x="160389" y="55138"/>
                  </a:cubicBezTo>
                  <a:lnTo>
                    <a:pt x="165890" y="55138"/>
                  </a:lnTo>
                  <a:cubicBezTo>
                    <a:pt x="165946" y="55138"/>
                    <a:pt x="166002" y="55137"/>
                    <a:pt x="166058" y="55137"/>
                  </a:cubicBezTo>
                  <a:cubicBezTo>
                    <a:pt x="166308" y="55137"/>
                    <a:pt x="166553" y="55145"/>
                    <a:pt x="166807" y="55233"/>
                  </a:cubicBezTo>
                  <a:cubicBezTo>
                    <a:pt x="166899" y="55266"/>
                    <a:pt x="167003" y="55274"/>
                    <a:pt x="167109" y="55274"/>
                  </a:cubicBezTo>
                  <a:cubicBezTo>
                    <a:pt x="167195" y="55274"/>
                    <a:pt x="167282" y="55269"/>
                    <a:pt x="167366" y="55269"/>
                  </a:cubicBezTo>
                  <a:cubicBezTo>
                    <a:pt x="167700" y="55275"/>
                    <a:pt x="168033" y="55275"/>
                    <a:pt x="168366" y="55275"/>
                  </a:cubicBezTo>
                  <a:cubicBezTo>
                    <a:pt x="168700" y="55275"/>
                    <a:pt x="169033" y="55275"/>
                    <a:pt x="169367" y="55281"/>
                  </a:cubicBezTo>
                  <a:cubicBezTo>
                    <a:pt x="169771" y="55281"/>
                    <a:pt x="170164" y="55281"/>
                    <a:pt x="170569" y="55376"/>
                  </a:cubicBezTo>
                  <a:cubicBezTo>
                    <a:pt x="170730" y="55418"/>
                    <a:pt x="170897" y="55427"/>
                    <a:pt x="171065" y="55427"/>
                  </a:cubicBezTo>
                  <a:cubicBezTo>
                    <a:pt x="171191" y="55427"/>
                    <a:pt x="171318" y="55422"/>
                    <a:pt x="171444" y="55422"/>
                  </a:cubicBezTo>
                  <a:cubicBezTo>
                    <a:pt x="171486" y="55422"/>
                    <a:pt x="171528" y="55422"/>
                    <a:pt x="171569" y="55424"/>
                  </a:cubicBezTo>
                  <a:cubicBezTo>
                    <a:pt x="172093" y="55435"/>
                    <a:pt x="172105" y="55447"/>
                    <a:pt x="172117" y="56007"/>
                  </a:cubicBezTo>
                  <a:cubicBezTo>
                    <a:pt x="172129" y="56197"/>
                    <a:pt x="172117" y="56388"/>
                    <a:pt x="172117" y="56578"/>
                  </a:cubicBezTo>
                  <a:cubicBezTo>
                    <a:pt x="172117" y="59924"/>
                    <a:pt x="172117" y="63282"/>
                    <a:pt x="172129" y="66639"/>
                  </a:cubicBezTo>
                  <a:cubicBezTo>
                    <a:pt x="172129" y="66996"/>
                    <a:pt x="172117" y="67354"/>
                    <a:pt x="172224" y="67699"/>
                  </a:cubicBezTo>
                  <a:cubicBezTo>
                    <a:pt x="172296" y="67901"/>
                    <a:pt x="172260" y="68128"/>
                    <a:pt x="172260" y="68342"/>
                  </a:cubicBezTo>
                  <a:cubicBezTo>
                    <a:pt x="172260" y="70937"/>
                    <a:pt x="172260" y="73521"/>
                    <a:pt x="172272" y="76117"/>
                  </a:cubicBezTo>
                  <a:cubicBezTo>
                    <a:pt x="172272" y="76933"/>
                    <a:pt x="172299" y="76987"/>
                    <a:pt x="171683" y="76987"/>
                  </a:cubicBezTo>
                  <a:cubicBezTo>
                    <a:pt x="171589" y="76987"/>
                    <a:pt x="171481" y="76986"/>
                    <a:pt x="171355" y="76986"/>
                  </a:cubicBezTo>
                  <a:lnTo>
                    <a:pt x="149293" y="76986"/>
                  </a:lnTo>
                  <a:cubicBezTo>
                    <a:pt x="149102" y="76986"/>
                    <a:pt x="148912" y="76986"/>
                    <a:pt x="148721" y="76974"/>
                  </a:cubicBezTo>
                  <a:cubicBezTo>
                    <a:pt x="148507" y="76962"/>
                    <a:pt x="148424" y="76879"/>
                    <a:pt x="148424" y="76652"/>
                  </a:cubicBezTo>
                  <a:cubicBezTo>
                    <a:pt x="148400" y="76331"/>
                    <a:pt x="148412" y="75998"/>
                    <a:pt x="148412" y="75664"/>
                  </a:cubicBezTo>
                  <a:cubicBezTo>
                    <a:pt x="148400" y="75355"/>
                    <a:pt x="148400" y="75045"/>
                    <a:pt x="148316" y="74747"/>
                  </a:cubicBezTo>
                  <a:cubicBezTo>
                    <a:pt x="148245" y="74521"/>
                    <a:pt x="148269" y="74271"/>
                    <a:pt x="148269" y="74033"/>
                  </a:cubicBezTo>
                  <a:cubicBezTo>
                    <a:pt x="148269" y="72438"/>
                    <a:pt x="148269" y="70842"/>
                    <a:pt x="148269" y="69247"/>
                  </a:cubicBezTo>
                  <a:cubicBezTo>
                    <a:pt x="148269" y="68937"/>
                    <a:pt x="148269" y="68640"/>
                    <a:pt x="148173" y="68330"/>
                  </a:cubicBezTo>
                  <a:cubicBezTo>
                    <a:pt x="148114" y="68116"/>
                    <a:pt x="148126" y="67866"/>
                    <a:pt x="148126" y="67627"/>
                  </a:cubicBezTo>
                  <a:cubicBezTo>
                    <a:pt x="148126" y="66199"/>
                    <a:pt x="148126" y="64770"/>
                    <a:pt x="148126" y="63341"/>
                  </a:cubicBezTo>
                  <a:cubicBezTo>
                    <a:pt x="148126" y="63055"/>
                    <a:pt x="148126" y="62782"/>
                    <a:pt x="148043" y="62496"/>
                  </a:cubicBezTo>
                  <a:cubicBezTo>
                    <a:pt x="147983" y="62317"/>
                    <a:pt x="147983" y="62115"/>
                    <a:pt x="147983" y="61936"/>
                  </a:cubicBezTo>
                  <a:cubicBezTo>
                    <a:pt x="147983" y="61436"/>
                    <a:pt x="147983" y="60936"/>
                    <a:pt x="147983" y="60436"/>
                  </a:cubicBezTo>
                  <a:cubicBezTo>
                    <a:pt x="147983" y="60174"/>
                    <a:pt x="147983" y="59912"/>
                    <a:pt x="147900" y="59662"/>
                  </a:cubicBezTo>
                  <a:cubicBezTo>
                    <a:pt x="147792" y="59388"/>
                    <a:pt x="147852" y="59091"/>
                    <a:pt x="147840" y="58805"/>
                  </a:cubicBezTo>
                  <a:cubicBezTo>
                    <a:pt x="147816" y="58222"/>
                    <a:pt x="147804" y="57626"/>
                    <a:pt x="147733" y="57031"/>
                  </a:cubicBezTo>
                  <a:cubicBezTo>
                    <a:pt x="147662" y="56448"/>
                    <a:pt x="147531" y="55864"/>
                    <a:pt x="147554" y="55269"/>
                  </a:cubicBezTo>
                  <a:cubicBezTo>
                    <a:pt x="147566" y="54924"/>
                    <a:pt x="147626" y="54864"/>
                    <a:pt x="147983" y="54852"/>
                  </a:cubicBezTo>
                  <a:close/>
                  <a:moveTo>
                    <a:pt x="124877" y="53705"/>
                  </a:moveTo>
                  <a:cubicBezTo>
                    <a:pt x="125136" y="53705"/>
                    <a:pt x="125393" y="53724"/>
                    <a:pt x="125647" y="53804"/>
                  </a:cubicBezTo>
                  <a:cubicBezTo>
                    <a:pt x="125825" y="53852"/>
                    <a:pt x="126028" y="53840"/>
                    <a:pt x="126218" y="53852"/>
                  </a:cubicBezTo>
                  <a:lnTo>
                    <a:pt x="127635" y="53852"/>
                  </a:lnTo>
                  <a:cubicBezTo>
                    <a:pt x="128111" y="53864"/>
                    <a:pt x="128588" y="53828"/>
                    <a:pt x="129052" y="53971"/>
                  </a:cubicBezTo>
                  <a:cubicBezTo>
                    <a:pt x="129144" y="53998"/>
                    <a:pt x="129241" y="54005"/>
                    <a:pt x="129339" y="54005"/>
                  </a:cubicBezTo>
                  <a:cubicBezTo>
                    <a:pt x="129458" y="54005"/>
                    <a:pt x="129578" y="53995"/>
                    <a:pt x="129695" y="53995"/>
                  </a:cubicBezTo>
                  <a:cubicBezTo>
                    <a:pt x="130028" y="54007"/>
                    <a:pt x="130350" y="53995"/>
                    <a:pt x="130683" y="54090"/>
                  </a:cubicBezTo>
                  <a:cubicBezTo>
                    <a:pt x="130803" y="54130"/>
                    <a:pt x="130934" y="54136"/>
                    <a:pt x="131068" y="54136"/>
                  </a:cubicBezTo>
                  <a:cubicBezTo>
                    <a:pt x="131132" y="54136"/>
                    <a:pt x="131196" y="54135"/>
                    <a:pt x="131260" y="54135"/>
                  </a:cubicBezTo>
                  <a:cubicBezTo>
                    <a:pt x="131302" y="54135"/>
                    <a:pt x="131344" y="54136"/>
                    <a:pt x="131386" y="54138"/>
                  </a:cubicBezTo>
                  <a:cubicBezTo>
                    <a:pt x="131957" y="54162"/>
                    <a:pt x="132529" y="54102"/>
                    <a:pt x="133088" y="54257"/>
                  </a:cubicBezTo>
                  <a:cubicBezTo>
                    <a:pt x="133211" y="54287"/>
                    <a:pt x="133342" y="54296"/>
                    <a:pt x="133476" y="54296"/>
                  </a:cubicBezTo>
                  <a:cubicBezTo>
                    <a:pt x="133655" y="54296"/>
                    <a:pt x="133840" y="54281"/>
                    <a:pt x="134017" y="54281"/>
                  </a:cubicBezTo>
                  <a:cubicBezTo>
                    <a:pt x="134386" y="54292"/>
                    <a:pt x="134767" y="54257"/>
                    <a:pt x="135148" y="54388"/>
                  </a:cubicBezTo>
                  <a:cubicBezTo>
                    <a:pt x="135231" y="54418"/>
                    <a:pt x="135324" y="54423"/>
                    <a:pt x="135419" y="54423"/>
                  </a:cubicBezTo>
                  <a:cubicBezTo>
                    <a:pt x="135482" y="54423"/>
                    <a:pt x="135547" y="54421"/>
                    <a:pt x="135612" y="54421"/>
                  </a:cubicBezTo>
                  <a:cubicBezTo>
                    <a:pt x="135644" y="54421"/>
                    <a:pt x="135676" y="54421"/>
                    <a:pt x="135708" y="54423"/>
                  </a:cubicBezTo>
                  <a:cubicBezTo>
                    <a:pt x="135831" y="54428"/>
                    <a:pt x="135954" y="54429"/>
                    <a:pt x="136076" y="54429"/>
                  </a:cubicBezTo>
                  <a:cubicBezTo>
                    <a:pt x="136210" y="54429"/>
                    <a:pt x="136344" y="54428"/>
                    <a:pt x="136477" y="54428"/>
                  </a:cubicBezTo>
                  <a:cubicBezTo>
                    <a:pt x="136883" y="54428"/>
                    <a:pt x="137287" y="54440"/>
                    <a:pt x="137696" y="54543"/>
                  </a:cubicBezTo>
                  <a:cubicBezTo>
                    <a:pt x="137814" y="54574"/>
                    <a:pt x="137939" y="54584"/>
                    <a:pt x="138066" y="54584"/>
                  </a:cubicBezTo>
                  <a:cubicBezTo>
                    <a:pt x="138247" y="54584"/>
                    <a:pt x="138434" y="54565"/>
                    <a:pt x="138615" y="54565"/>
                  </a:cubicBezTo>
                  <a:cubicBezTo>
                    <a:pt x="138642" y="54565"/>
                    <a:pt x="138669" y="54565"/>
                    <a:pt x="138696" y="54566"/>
                  </a:cubicBezTo>
                  <a:cubicBezTo>
                    <a:pt x="138759" y="54568"/>
                    <a:pt x="138822" y="54569"/>
                    <a:pt x="138886" y="54569"/>
                  </a:cubicBezTo>
                  <a:cubicBezTo>
                    <a:pt x="138970" y="54569"/>
                    <a:pt x="139055" y="54568"/>
                    <a:pt x="139140" y="54568"/>
                  </a:cubicBezTo>
                  <a:cubicBezTo>
                    <a:pt x="139437" y="54568"/>
                    <a:pt x="139736" y="54578"/>
                    <a:pt x="140030" y="54673"/>
                  </a:cubicBezTo>
                  <a:cubicBezTo>
                    <a:pt x="140129" y="54707"/>
                    <a:pt x="140235" y="54714"/>
                    <a:pt x="140343" y="54714"/>
                  </a:cubicBezTo>
                  <a:cubicBezTo>
                    <a:pt x="140429" y="54714"/>
                    <a:pt x="140516" y="54709"/>
                    <a:pt x="140601" y="54709"/>
                  </a:cubicBezTo>
                  <a:lnTo>
                    <a:pt x="143530" y="54709"/>
                  </a:lnTo>
                  <a:cubicBezTo>
                    <a:pt x="143638" y="54709"/>
                    <a:pt x="143745" y="54708"/>
                    <a:pt x="143852" y="54708"/>
                  </a:cubicBezTo>
                  <a:cubicBezTo>
                    <a:pt x="144145" y="54708"/>
                    <a:pt x="144436" y="54720"/>
                    <a:pt x="144733" y="54816"/>
                  </a:cubicBezTo>
                  <a:cubicBezTo>
                    <a:pt x="144816" y="54846"/>
                    <a:pt x="144908" y="54852"/>
                    <a:pt x="145003" y="54852"/>
                  </a:cubicBezTo>
                  <a:cubicBezTo>
                    <a:pt x="145067" y="54852"/>
                    <a:pt x="145132" y="54849"/>
                    <a:pt x="145196" y="54849"/>
                  </a:cubicBezTo>
                  <a:cubicBezTo>
                    <a:pt x="145228" y="54849"/>
                    <a:pt x="145260" y="54850"/>
                    <a:pt x="145292" y="54852"/>
                  </a:cubicBezTo>
                  <a:cubicBezTo>
                    <a:pt x="145697" y="54852"/>
                    <a:pt x="146102" y="54852"/>
                    <a:pt x="146507" y="54864"/>
                  </a:cubicBezTo>
                  <a:cubicBezTo>
                    <a:pt x="146733" y="54864"/>
                    <a:pt x="146828" y="54947"/>
                    <a:pt x="146828" y="55162"/>
                  </a:cubicBezTo>
                  <a:cubicBezTo>
                    <a:pt x="146816" y="55805"/>
                    <a:pt x="147066" y="56424"/>
                    <a:pt x="146983" y="57067"/>
                  </a:cubicBezTo>
                  <a:cubicBezTo>
                    <a:pt x="147185" y="57912"/>
                    <a:pt x="147030" y="58781"/>
                    <a:pt x="147150" y="59615"/>
                  </a:cubicBezTo>
                  <a:cubicBezTo>
                    <a:pt x="147316" y="60710"/>
                    <a:pt x="147233" y="61793"/>
                    <a:pt x="147269" y="62889"/>
                  </a:cubicBezTo>
                  <a:cubicBezTo>
                    <a:pt x="147281" y="63032"/>
                    <a:pt x="147245" y="63175"/>
                    <a:pt x="147292" y="63306"/>
                  </a:cubicBezTo>
                  <a:cubicBezTo>
                    <a:pt x="147471" y="63889"/>
                    <a:pt x="147411" y="64484"/>
                    <a:pt x="147411" y="65080"/>
                  </a:cubicBezTo>
                  <a:cubicBezTo>
                    <a:pt x="147423" y="65984"/>
                    <a:pt x="147411" y="66889"/>
                    <a:pt x="147423" y="67794"/>
                  </a:cubicBezTo>
                  <a:cubicBezTo>
                    <a:pt x="147423" y="68318"/>
                    <a:pt x="147376" y="68842"/>
                    <a:pt x="147531" y="69354"/>
                  </a:cubicBezTo>
                  <a:cubicBezTo>
                    <a:pt x="147590" y="69521"/>
                    <a:pt x="147554" y="69723"/>
                    <a:pt x="147554" y="69913"/>
                  </a:cubicBezTo>
                  <a:cubicBezTo>
                    <a:pt x="147554" y="71390"/>
                    <a:pt x="147554" y="72866"/>
                    <a:pt x="147566" y="74343"/>
                  </a:cubicBezTo>
                  <a:cubicBezTo>
                    <a:pt x="147566" y="74700"/>
                    <a:pt x="147590" y="75045"/>
                    <a:pt x="147650" y="75402"/>
                  </a:cubicBezTo>
                  <a:cubicBezTo>
                    <a:pt x="147733" y="75843"/>
                    <a:pt x="147685" y="76307"/>
                    <a:pt x="147673" y="76748"/>
                  </a:cubicBezTo>
                  <a:cubicBezTo>
                    <a:pt x="147673" y="76891"/>
                    <a:pt x="147566" y="76962"/>
                    <a:pt x="147435" y="76974"/>
                  </a:cubicBezTo>
                  <a:cubicBezTo>
                    <a:pt x="147221" y="76986"/>
                    <a:pt x="147007" y="76986"/>
                    <a:pt x="146792" y="76986"/>
                  </a:cubicBezTo>
                  <a:lnTo>
                    <a:pt x="136160" y="76986"/>
                  </a:lnTo>
                  <a:lnTo>
                    <a:pt x="136160" y="76998"/>
                  </a:lnTo>
                  <a:lnTo>
                    <a:pt x="125587" y="76998"/>
                  </a:lnTo>
                  <a:cubicBezTo>
                    <a:pt x="125266" y="76998"/>
                    <a:pt x="124932" y="76998"/>
                    <a:pt x="124599" y="77081"/>
                  </a:cubicBezTo>
                  <a:cubicBezTo>
                    <a:pt x="124520" y="77104"/>
                    <a:pt x="124447" y="77116"/>
                    <a:pt x="124381" y="77116"/>
                  </a:cubicBezTo>
                  <a:cubicBezTo>
                    <a:pt x="124077" y="77116"/>
                    <a:pt x="123918" y="76879"/>
                    <a:pt x="124016" y="76498"/>
                  </a:cubicBezTo>
                  <a:cubicBezTo>
                    <a:pt x="124135" y="76021"/>
                    <a:pt x="124123" y="75557"/>
                    <a:pt x="124123" y="75081"/>
                  </a:cubicBezTo>
                  <a:cubicBezTo>
                    <a:pt x="124123" y="74771"/>
                    <a:pt x="124099" y="74474"/>
                    <a:pt x="124040" y="74164"/>
                  </a:cubicBezTo>
                  <a:cubicBezTo>
                    <a:pt x="123944" y="73747"/>
                    <a:pt x="123944" y="73319"/>
                    <a:pt x="124040" y="72890"/>
                  </a:cubicBezTo>
                  <a:cubicBezTo>
                    <a:pt x="124159" y="72402"/>
                    <a:pt x="124194" y="71902"/>
                    <a:pt x="124051" y="71414"/>
                  </a:cubicBezTo>
                  <a:cubicBezTo>
                    <a:pt x="123944" y="71092"/>
                    <a:pt x="124159" y="70818"/>
                    <a:pt x="124135" y="70509"/>
                  </a:cubicBezTo>
                  <a:cubicBezTo>
                    <a:pt x="124111" y="70235"/>
                    <a:pt x="123920" y="69973"/>
                    <a:pt x="124063" y="69675"/>
                  </a:cubicBezTo>
                  <a:cubicBezTo>
                    <a:pt x="124159" y="69473"/>
                    <a:pt x="124159" y="69247"/>
                    <a:pt x="124099" y="69044"/>
                  </a:cubicBezTo>
                  <a:cubicBezTo>
                    <a:pt x="124040" y="68806"/>
                    <a:pt x="124051" y="68580"/>
                    <a:pt x="124111" y="68354"/>
                  </a:cubicBezTo>
                  <a:cubicBezTo>
                    <a:pt x="124135" y="68235"/>
                    <a:pt x="124135" y="68104"/>
                    <a:pt x="124099" y="67997"/>
                  </a:cubicBezTo>
                  <a:cubicBezTo>
                    <a:pt x="123956" y="67627"/>
                    <a:pt x="123992" y="67246"/>
                    <a:pt x="123992" y="66865"/>
                  </a:cubicBezTo>
                  <a:cubicBezTo>
                    <a:pt x="123992" y="64544"/>
                    <a:pt x="123992" y="62210"/>
                    <a:pt x="123980" y="59877"/>
                  </a:cubicBezTo>
                  <a:cubicBezTo>
                    <a:pt x="123980" y="59543"/>
                    <a:pt x="124004" y="59210"/>
                    <a:pt x="123885" y="58888"/>
                  </a:cubicBezTo>
                  <a:cubicBezTo>
                    <a:pt x="123837" y="58734"/>
                    <a:pt x="123849" y="58555"/>
                    <a:pt x="123849" y="58388"/>
                  </a:cubicBezTo>
                  <a:lnTo>
                    <a:pt x="123849" y="54328"/>
                  </a:lnTo>
                  <a:cubicBezTo>
                    <a:pt x="123849" y="54233"/>
                    <a:pt x="123849" y="54138"/>
                    <a:pt x="123861" y="54042"/>
                  </a:cubicBezTo>
                  <a:cubicBezTo>
                    <a:pt x="123873" y="53816"/>
                    <a:pt x="123944" y="53721"/>
                    <a:pt x="124159" y="53721"/>
                  </a:cubicBezTo>
                  <a:cubicBezTo>
                    <a:pt x="124399" y="53721"/>
                    <a:pt x="124639" y="53705"/>
                    <a:pt x="124877" y="53705"/>
                  </a:cubicBezTo>
                  <a:close/>
                  <a:moveTo>
                    <a:pt x="176538" y="55422"/>
                  </a:moveTo>
                  <a:cubicBezTo>
                    <a:pt x="176611" y="55422"/>
                    <a:pt x="176684" y="55426"/>
                    <a:pt x="176748" y="55447"/>
                  </a:cubicBezTo>
                  <a:cubicBezTo>
                    <a:pt x="177070" y="55555"/>
                    <a:pt x="177396" y="55576"/>
                    <a:pt x="177721" y="55576"/>
                  </a:cubicBezTo>
                  <a:cubicBezTo>
                    <a:pt x="177937" y="55576"/>
                    <a:pt x="178153" y="55566"/>
                    <a:pt x="178368" y="55566"/>
                  </a:cubicBezTo>
                  <a:lnTo>
                    <a:pt x="190072" y="55566"/>
                  </a:lnTo>
                  <a:cubicBezTo>
                    <a:pt x="190189" y="55566"/>
                    <a:pt x="190307" y="55562"/>
                    <a:pt x="190424" y="55562"/>
                  </a:cubicBezTo>
                  <a:cubicBezTo>
                    <a:pt x="190639" y="55562"/>
                    <a:pt x="190852" y="55577"/>
                    <a:pt x="191060" y="55662"/>
                  </a:cubicBezTo>
                  <a:cubicBezTo>
                    <a:pt x="191117" y="55688"/>
                    <a:pt x="191175" y="55698"/>
                    <a:pt x="191235" y="55698"/>
                  </a:cubicBezTo>
                  <a:cubicBezTo>
                    <a:pt x="191337" y="55698"/>
                    <a:pt x="191443" y="55668"/>
                    <a:pt x="191548" y="55638"/>
                  </a:cubicBezTo>
                  <a:cubicBezTo>
                    <a:pt x="191737" y="55583"/>
                    <a:pt x="191930" y="55553"/>
                    <a:pt x="192122" y="55553"/>
                  </a:cubicBezTo>
                  <a:cubicBezTo>
                    <a:pt x="192305" y="55553"/>
                    <a:pt x="192487" y="55580"/>
                    <a:pt x="192667" y="55638"/>
                  </a:cubicBezTo>
                  <a:cubicBezTo>
                    <a:pt x="192905" y="55709"/>
                    <a:pt x="193143" y="55709"/>
                    <a:pt x="193382" y="55709"/>
                  </a:cubicBezTo>
                  <a:cubicBezTo>
                    <a:pt x="193885" y="55709"/>
                    <a:pt x="194388" y="55717"/>
                    <a:pt x="194890" y="55717"/>
                  </a:cubicBezTo>
                  <a:cubicBezTo>
                    <a:pt x="195266" y="55717"/>
                    <a:pt x="195640" y="55713"/>
                    <a:pt x="196013" y="55697"/>
                  </a:cubicBezTo>
                  <a:cubicBezTo>
                    <a:pt x="196038" y="55697"/>
                    <a:pt x="196063" y="55697"/>
                    <a:pt x="196088" y="55697"/>
                  </a:cubicBezTo>
                  <a:cubicBezTo>
                    <a:pt x="196643" y="55697"/>
                    <a:pt x="197169" y="55819"/>
                    <a:pt x="197715" y="55864"/>
                  </a:cubicBezTo>
                  <a:cubicBezTo>
                    <a:pt x="197846" y="55876"/>
                    <a:pt x="197942" y="55959"/>
                    <a:pt x="197954" y="56090"/>
                  </a:cubicBezTo>
                  <a:cubicBezTo>
                    <a:pt x="197965" y="56257"/>
                    <a:pt x="197965" y="56424"/>
                    <a:pt x="197965" y="56590"/>
                  </a:cubicBezTo>
                  <a:cubicBezTo>
                    <a:pt x="197965" y="63198"/>
                    <a:pt x="197965" y="69806"/>
                    <a:pt x="197965" y="76426"/>
                  </a:cubicBezTo>
                  <a:lnTo>
                    <a:pt x="197965" y="76569"/>
                  </a:lnTo>
                  <a:cubicBezTo>
                    <a:pt x="197954" y="77105"/>
                    <a:pt x="197942" y="77129"/>
                    <a:pt x="197394" y="77129"/>
                  </a:cubicBezTo>
                  <a:lnTo>
                    <a:pt x="175129" y="77129"/>
                  </a:lnTo>
                  <a:cubicBezTo>
                    <a:pt x="174796" y="77129"/>
                    <a:pt x="174474" y="77117"/>
                    <a:pt x="174141" y="77033"/>
                  </a:cubicBezTo>
                  <a:cubicBezTo>
                    <a:pt x="173968" y="76993"/>
                    <a:pt x="173784" y="76987"/>
                    <a:pt x="173597" y="76987"/>
                  </a:cubicBezTo>
                  <a:cubicBezTo>
                    <a:pt x="173507" y="76987"/>
                    <a:pt x="173418" y="76988"/>
                    <a:pt x="173328" y="76988"/>
                  </a:cubicBezTo>
                  <a:cubicBezTo>
                    <a:pt x="173269" y="76988"/>
                    <a:pt x="173211" y="76988"/>
                    <a:pt x="173153" y="76986"/>
                  </a:cubicBezTo>
                  <a:cubicBezTo>
                    <a:pt x="172938" y="76974"/>
                    <a:pt x="172855" y="76891"/>
                    <a:pt x="172843" y="76676"/>
                  </a:cubicBezTo>
                  <a:cubicBezTo>
                    <a:pt x="172831" y="76462"/>
                    <a:pt x="172831" y="76248"/>
                    <a:pt x="172831" y="76033"/>
                  </a:cubicBezTo>
                  <a:cubicBezTo>
                    <a:pt x="172831" y="72580"/>
                    <a:pt x="172831" y="69140"/>
                    <a:pt x="172819" y="65687"/>
                  </a:cubicBezTo>
                  <a:cubicBezTo>
                    <a:pt x="172819" y="65377"/>
                    <a:pt x="172843" y="65068"/>
                    <a:pt x="172736" y="64770"/>
                  </a:cubicBezTo>
                  <a:cubicBezTo>
                    <a:pt x="172677" y="64591"/>
                    <a:pt x="172688" y="64389"/>
                    <a:pt x="172688" y="64198"/>
                  </a:cubicBezTo>
                  <a:cubicBezTo>
                    <a:pt x="172688" y="61496"/>
                    <a:pt x="172688" y="58781"/>
                    <a:pt x="172688" y="56067"/>
                  </a:cubicBezTo>
                  <a:cubicBezTo>
                    <a:pt x="172688" y="55435"/>
                    <a:pt x="172700" y="55424"/>
                    <a:pt x="173319" y="55424"/>
                  </a:cubicBezTo>
                  <a:lnTo>
                    <a:pt x="176391" y="55424"/>
                  </a:lnTo>
                  <a:cubicBezTo>
                    <a:pt x="176439" y="55424"/>
                    <a:pt x="176488" y="55422"/>
                    <a:pt x="176538" y="55422"/>
                  </a:cubicBezTo>
                  <a:close/>
                  <a:moveTo>
                    <a:pt x="118982" y="53541"/>
                  </a:moveTo>
                  <a:cubicBezTo>
                    <a:pt x="119142" y="53541"/>
                    <a:pt x="119302" y="53565"/>
                    <a:pt x="119456" y="53614"/>
                  </a:cubicBezTo>
                  <a:cubicBezTo>
                    <a:pt x="119789" y="53709"/>
                    <a:pt x="120110" y="53697"/>
                    <a:pt x="120444" y="53709"/>
                  </a:cubicBezTo>
                  <a:cubicBezTo>
                    <a:pt x="120952" y="53709"/>
                    <a:pt x="121460" y="53704"/>
                    <a:pt x="121968" y="53704"/>
                  </a:cubicBezTo>
                  <a:cubicBezTo>
                    <a:pt x="122222" y="53704"/>
                    <a:pt x="122476" y="53705"/>
                    <a:pt x="122730" y="53709"/>
                  </a:cubicBezTo>
                  <a:cubicBezTo>
                    <a:pt x="123039" y="53721"/>
                    <a:pt x="123051" y="53757"/>
                    <a:pt x="123182" y="54066"/>
                  </a:cubicBezTo>
                  <a:cubicBezTo>
                    <a:pt x="123278" y="54316"/>
                    <a:pt x="123278" y="54578"/>
                    <a:pt x="123278" y="54828"/>
                  </a:cubicBezTo>
                  <a:lnTo>
                    <a:pt x="123278" y="59615"/>
                  </a:lnTo>
                  <a:cubicBezTo>
                    <a:pt x="123278" y="61091"/>
                    <a:pt x="123278" y="62555"/>
                    <a:pt x="123278" y="64032"/>
                  </a:cubicBezTo>
                  <a:cubicBezTo>
                    <a:pt x="123278" y="64460"/>
                    <a:pt x="123242" y="64889"/>
                    <a:pt x="123385" y="65306"/>
                  </a:cubicBezTo>
                  <a:cubicBezTo>
                    <a:pt x="123444" y="65461"/>
                    <a:pt x="123408" y="65639"/>
                    <a:pt x="123408" y="65806"/>
                  </a:cubicBezTo>
                  <a:cubicBezTo>
                    <a:pt x="123420" y="69318"/>
                    <a:pt x="123420" y="72842"/>
                    <a:pt x="123420" y="76367"/>
                  </a:cubicBezTo>
                  <a:cubicBezTo>
                    <a:pt x="123420" y="76510"/>
                    <a:pt x="123420" y="76652"/>
                    <a:pt x="123408" y="76795"/>
                  </a:cubicBezTo>
                  <a:cubicBezTo>
                    <a:pt x="123397" y="77021"/>
                    <a:pt x="123313" y="77105"/>
                    <a:pt x="123111" y="77117"/>
                  </a:cubicBezTo>
                  <a:cubicBezTo>
                    <a:pt x="122944" y="77129"/>
                    <a:pt x="122777" y="77129"/>
                    <a:pt x="122611" y="77129"/>
                  </a:cubicBezTo>
                  <a:lnTo>
                    <a:pt x="115908" y="77129"/>
                  </a:lnTo>
                  <a:cubicBezTo>
                    <a:pt x="115622" y="77129"/>
                    <a:pt x="115336" y="77129"/>
                    <a:pt x="115050" y="77045"/>
                  </a:cubicBezTo>
                  <a:cubicBezTo>
                    <a:pt x="114931" y="77003"/>
                    <a:pt x="114794" y="76997"/>
                    <a:pt x="114656" y="76997"/>
                  </a:cubicBezTo>
                  <a:cubicBezTo>
                    <a:pt x="114601" y="76997"/>
                    <a:pt x="114545" y="76998"/>
                    <a:pt x="114491" y="76998"/>
                  </a:cubicBezTo>
                  <a:cubicBezTo>
                    <a:pt x="112109" y="76986"/>
                    <a:pt x="109728" y="76986"/>
                    <a:pt x="107359" y="76986"/>
                  </a:cubicBezTo>
                  <a:cubicBezTo>
                    <a:pt x="107287" y="76986"/>
                    <a:pt x="107213" y="76980"/>
                    <a:pt x="107140" y="76980"/>
                  </a:cubicBezTo>
                  <a:cubicBezTo>
                    <a:pt x="107067" y="76980"/>
                    <a:pt x="106996" y="76986"/>
                    <a:pt x="106930" y="77010"/>
                  </a:cubicBezTo>
                  <a:cubicBezTo>
                    <a:pt x="106620" y="77116"/>
                    <a:pt x="106304" y="77135"/>
                    <a:pt x="105987" y="77135"/>
                  </a:cubicBezTo>
                  <a:cubicBezTo>
                    <a:pt x="105806" y="77135"/>
                    <a:pt x="105624" y="77129"/>
                    <a:pt x="105442" y="77129"/>
                  </a:cubicBezTo>
                  <a:lnTo>
                    <a:pt x="99667" y="77129"/>
                  </a:lnTo>
                  <a:cubicBezTo>
                    <a:pt x="99556" y="77129"/>
                    <a:pt x="99445" y="77134"/>
                    <a:pt x="99334" y="77134"/>
                  </a:cubicBezTo>
                  <a:cubicBezTo>
                    <a:pt x="99278" y="77134"/>
                    <a:pt x="99223" y="77133"/>
                    <a:pt x="99167" y="77129"/>
                  </a:cubicBezTo>
                  <a:cubicBezTo>
                    <a:pt x="98786" y="77117"/>
                    <a:pt x="98774" y="77105"/>
                    <a:pt x="98810" y="76724"/>
                  </a:cubicBezTo>
                  <a:cubicBezTo>
                    <a:pt x="98834" y="76533"/>
                    <a:pt x="98846" y="76343"/>
                    <a:pt x="98846" y="76152"/>
                  </a:cubicBezTo>
                  <a:lnTo>
                    <a:pt x="98846" y="69735"/>
                  </a:lnTo>
                  <a:cubicBezTo>
                    <a:pt x="98846" y="69449"/>
                    <a:pt x="98846" y="69163"/>
                    <a:pt x="98751" y="68890"/>
                  </a:cubicBezTo>
                  <a:cubicBezTo>
                    <a:pt x="98703" y="68711"/>
                    <a:pt x="98715" y="68509"/>
                    <a:pt x="98715" y="68318"/>
                  </a:cubicBezTo>
                  <a:cubicBezTo>
                    <a:pt x="98715" y="67306"/>
                    <a:pt x="98715" y="66282"/>
                    <a:pt x="98715" y="65258"/>
                  </a:cubicBezTo>
                  <a:cubicBezTo>
                    <a:pt x="98715" y="64996"/>
                    <a:pt x="98727" y="64734"/>
                    <a:pt x="98798" y="64484"/>
                  </a:cubicBezTo>
                  <a:cubicBezTo>
                    <a:pt x="98858" y="64258"/>
                    <a:pt x="98846" y="64008"/>
                    <a:pt x="98846" y="63770"/>
                  </a:cubicBezTo>
                  <a:cubicBezTo>
                    <a:pt x="98846" y="61198"/>
                    <a:pt x="98846" y="58638"/>
                    <a:pt x="98858" y="56067"/>
                  </a:cubicBezTo>
                  <a:cubicBezTo>
                    <a:pt x="98858" y="55709"/>
                    <a:pt x="98822" y="55352"/>
                    <a:pt x="98953" y="55007"/>
                  </a:cubicBezTo>
                  <a:cubicBezTo>
                    <a:pt x="99013" y="54876"/>
                    <a:pt x="98989" y="54721"/>
                    <a:pt x="98989" y="54578"/>
                  </a:cubicBezTo>
                  <a:cubicBezTo>
                    <a:pt x="99001" y="54412"/>
                    <a:pt x="98989" y="54245"/>
                    <a:pt x="98989" y="54078"/>
                  </a:cubicBezTo>
                  <a:cubicBezTo>
                    <a:pt x="99013" y="53614"/>
                    <a:pt x="99036" y="53578"/>
                    <a:pt x="99548" y="53566"/>
                  </a:cubicBezTo>
                  <a:lnTo>
                    <a:pt x="109252" y="53566"/>
                  </a:lnTo>
                  <a:cubicBezTo>
                    <a:pt x="109538" y="53566"/>
                    <a:pt x="109812" y="53566"/>
                    <a:pt x="110097" y="53661"/>
                  </a:cubicBezTo>
                  <a:cubicBezTo>
                    <a:pt x="110197" y="53695"/>
                    <a:pt x="110303" y="53702"/>
                    <a:pt x="110409" y="53702"/>
                  </a:cubicBezTo>
                  <a:cubicBezTo>
                    <a:pt x="110493" y="53702"/>
                    <a:pt x="110578" y="53697"/>
                    <a:pt x="110657" y="53697"/>
                  </a:cubicBezTo>
                  <a:cubicBezTo>
                    <a:pt x="110986" y="53700"/>
                    <a:pt x="111315" y="53701"/>
                    <a:pt x="111644" y="53701"/>
                  </a:cubicBezTo>
                  <a:cubicBezTo>
                    <a:pt x="112231" y="53701"/>
                    <a:pt x="112818" y="53698"/>
                    <a:pt x="113405" y="53698"/>
                  </a:cubicBezTo>
                  <a:cubicBezTo>
                    <a:pt x="113941" y="53698"/>
                    <a:pt x="114478" y="53700"/>
                    <a:pt x="115015" y="53709"/>
                  </a:cubicBezTo>
                  <a:cubicBezTo>
                    <a:pt x="115028" y="53709"/>
                    <a:pt x="115041" y="53710"/>
                    <a:pt x="115055" y="53710"/>
                  </a:cubicBezTo>
                  <a:cubicBezTo>
                    <a:pt x="115441" y="53710"/>
                    <a:pt x="115793" y="53562"/>
                    <a:pt x="116176" y="53562"/>
                  </a:cubicBezTo>
                  <a:cubicBezTo>
                    <a:pt x="116213" y="53562"/>
                    <a:pt x="116251" y="53563"/>
                    <a:pt x="116289" y="53566"/>
                  </a:cubicBezTo>
                  <a:cubicBezTo>
                    <a:pt x="116630" y="53597"/>
                    <a:pt x="116962" y="53718"/>
                    <a:pt x="117317" y="53718"/>
                  </a:cubicBezTo>
                  <a:cubicBezTo>
                    <a:pt x="117370" y="53718"/>
                    <a:pt x="117424" y="53715"/>
                    <a:pt x="117479" y="53709"/>
                  </a:cubicBezTo>
                  <a:cubicBezTo>
                    <a:pt x="117836" y="53673"/>
                    <a:pt x="118182" y="53721"/>
                    <a:pt x="118539" y="53602"/>
                  </a:cubicBezTo>
                  <a:cubicBezTo>
                    <a:pt x="118683" y="53562"/>
                    <a:pt x="118832" y="53541"/>
                    <a:pt x="118982" y="53541"/>
                  </a:cubicBezTo>
                  <a:close/>
                  <a:moveTo>
                    <a:pt x="205140" y="55844"/>
                  </a:moveTo>
                  <a:cubicBezTo>
                    <a:pt x="205192" y="55844"/>
                    <a:pt x="205242" y="55849"/>
                    <a:pt x="205288" y="55864"/>
                  </a:cubicBezTo>
                  <a:cubicBezTo>
                    <a:pt x="205644" y="55983"/>
                    <a:pt x="206004" y="56007"/>
                    <a:pt x="206366" y="56007"/>
                  </a:cubicBezTo>
                  <a:cubicBezTo>
                    <a:pt x="206621" y="56007"/>
                    <a:pt x="206877" y="55995"/>
                    <a:pt x="207133" y="55995"/>
                  </a:cubicBezTo>
                  <a:lnTo>
                    <a:pt x="218194" y="55995"/>
                  </a:lnTo>
                  <a:cubicBezTo>
                    <a:pt x="218408" y="55995"/>
                    <a:pt x="218623" y="55995"/>
                    <a:pt x="218837" y="56007"/>
                  </a:cubicBezTo>
                  <a:cubicBezTo>
                    <a:pt x="219004" y="56019"/>
                    <a:pt x="219087" y="56126"/>
                    <a:pt x="219099" y="56293"/>
                  </a:cubicBezTo>
                  <a:cubicBezTo>
                    <a:pt x="219111" y="56436"/>
                    <a:pt x="219111" y="56578"/>
                    <a:pt x="219111" y="56721"/>
                  </a:cubicBezTo>
                  <a:cubicBezTo>
                    <a:pt x="219111" y="61150"/>
                    <a:pt x="219111" y="65568"/>
                    <a:pt x="219111" y="69997"/>
                  </a:cubicBezTo>
                  <a:cubicBezTo>
                    <a:pt x="219099" y="70259"/>
                    <a:pt x="219099" y="70509"/>
                    <a:pt x="219028" y="70771"/>
                  </a:cubicBezTo>
                  <a:cubicBezTo>
                    <a:pt x="218968" y="70997"/>
                    <a:pt x="218968" y="71235"/>
                    <a:pt x="218968" y="71473"/>
                  </a:cubicBezTo>
                  <a:cubicBezTo>
                    <a:pt x="218956" y="72830"/>
                    <a:pt x="218968" y="74188"/>
                    <a:pt x="218956" y="75545"/>
                  </a:cubicBezTo>
                  <a:cubicBezTo>
                    <a:pt x="218956" y="76271"/>
                    <a:pt x="218956" y="76271"/>
                    <a:pt x="218194" y="76283"/>
                  </a:cubicBezTo>
                  <a:lnTo>
                    <a:pt x="216634" y="76283"/>
                  </a:lnTo>
                  <a:cubicBezTo>
                    <a:pt x="216525" y="76283"/>
                    <a:pt x="216416" y="76279"/>
                    <a:pt x="216307" y="76279"/>
                  </a:cubicBezTo>
                  <a:cubicBezTo>
                    <a:pt x="216108" y="76279"/>
                    <a:pt x="215910" y="76294"/>
                    <a:pt x="215718" y="76379"/>
                  </a:cubicBezTo>
                  <a:cubicBezTo>
                    <a:pt x="215670" y="76402"/>
                    <a:pt x="215622" y="76402"/>
                    <a:pt x="215575" y="76402"/>
                  </a:cubicBezTo>
                  <a:cubicBezTo>
                    <a:pt x="215521" y="76402"/>
                    <a:pt x="215467" y="76401"/>
                    <a:pt x="215413" y="76401"/>
                  </a:cubicBezTo>
                  <a:cubicBezTo>
                    <a:pt x="214635" y="76401"/>
                    <a:pt x="213867" y="76479"/>
                    <a:pt x="213098" y="76557"/>
                  </a:cubicBezTo>
                  <a:cubicBezTo>
                    <a:pt x="212598" y="76605"/>
                    <a:pt x="212098" y="76521"/>
                    <a:pt x="211610" y="76676"/>
                  </a:cubicBezTo>
                  <a:cubicBezTo>
                    <a:pt x="211529" y="76703"/>
                    <a:pt x="211443" y="76711"/>
                    <a:pt x="211355" y="76711"/>
                  </a:cubicBezTo>
                  <a:cubicBezTo>
                    <a:pt x="211250" y="76711"/>
                    <a:pt x="211142" y="76700"/>
                    <a:pt x="211038" y="76700"/>
                  </a:cubicBezTo>
                  <a:cubicBezTo>
                    <a:pt x="210693" y="76712"/>
                    <a:pt x="210336" y="76700"/>
                    <a:pt x="209979" y="76807"/>
                  </a:cubicBezTo>
                  <a:cubicBezTo>
                    <a:pt x="209848" y="76843"/>
                    <a:pt x="209708" y="76852"/>
                    <a:pt x="209565" y="76852"/>
                  </a:cubicBezTo>
                  <a:cubicBezTo>
                    <a:pt x="209422" y="76852"/>
                    <a:pt x="209276" y="76843"/>
                    <a:pt x="209133" y="76843"/>
                  </a:cubicBezTo>
                  <a:cubicBezTo>
                    <a:pt x="208681" y="76867"/>
                    <a:pt x="208229" y="76819"/>
                    <a:pt x="207788" y="76962"/>
                  </a:cubicBezTo>
                  <a:cubicBezTo>
                    <a:pt x="207712" y="76989"/>
                    <a:pt x="207629" y="76996"/>
                    <a:pt x="207543" y="76996"/>
                  </a:cubicBezTo>
                  <a:cubicBezTo>
                    <a:pt x="207440" y="76996"/>
                    <a:pt x="207332" y="76986"/>
                    <a:pt x="207228" y="76986"/>
                  </a:cubicBezTo>
                  <a:cubicBezTo>
                    <a:pt x="206824" y="76992"/>
                    <a:pt x="206419" y="76992"/>
                    <a:pt x="206014" y="76992"/>
                  </a:cubicBezTo>
                  <a:cubicBezTo>
                    <a:pt x="205609" y="76992"/>
                    <a:pt x="205204" y="76992"/>
                    <a:pt x="204800" y="76998"/>
                  </a:cubicBezTo>
                  <a:cubicBezTo>
                    <a:pt x="204581" y="76998"/>
                    <a:pt x="204361" y="76988"/>
                    <a:pt x="204143" y="76988"/>
                  </a:cubicBezTo>
                  <a:cubicBezTo>
                    <a:pt x="203816" y="76988"/>
                    <a:pt x="203490" y="77010"/>
                    <a:pt x="203168" y="77117"/>
                  </a:cubicBezTo>
                  <a:cubicBezTo>
                    <a:pt x="203123" y="77132"/>
                    <a:pt x="203072" y="77136"/>
                    <a:pt x="203020" y="77136"/>
                  </a:cubicBezTo>
                  <a:cubicBezTo>
                    <a:pt x="202951" y="77136"/>
                    <a:pt x="202879" y="77129"/>
                    <a:pt x="202811" y="77129"/>
                  </a:cubicBezTo>
                  <a:lnTo>
                    <a:pt x="199323" y="77129"/>
                  </a:lnTo>
                  <a:cubicBezTo>
                    <a:pt x="199180" y="77129"/>
                    <a:pt x="199037" y="77117"/>
                    <a:pt x="198894" y="77105"/>
                  </a:cubicBezTo>
                  <a:cubicBezTo>
                    <a:pt x="198787" y="77093"/>
                    <a:pt x="198716" y="77010"/>
                    <a:pt x="198704" y="76914"/>
                  </a:cubicBezTo>
                  <a:cubicBezTo>
                    <a:pt x="198692" y="76700"/>
                    <a:pt x="198680" y="76486"/>
                    <a:pt x="198680" y="76271"/>
                  </a:cubicBezTo>
                  <a:lnTo>
                    <a:pt x="198680" y="66996"/>
                  </a:lnTo>
                  <a:cubicBezTo>
                    <a:pt x="198680" y="63925"/>
                    <a:pt x="198680" y="60853"/>
                    <a:pt x="198680" y="57781"/>
                  </a:cubicBezTo>
                  <a:cubicBezTo>
                    <a:pt x="198680" y="57424"/>
                    <a:pt x="198716" y="57067"/>
                    <a:pt x="198573" y="56733"/>
                  </a:cubicBezTo>
                  <a:cubicBezTo>
                    <a:pt x="198549" y="56686"/>
                    <a:pt x="198549" y="56638"/>
                    <a:pt x="198549" y="56590"/>
                  </a:cubicBezTo>
                  <a:cubicBezTo>
                    <a:pt x="198516" y="55934"/>
                    <a:pt x="198543" y="55851"/>
                    <a:pt x="199074" y="55851"/>
                  </a:cubicBezTo>
                  <a:cubicBezTo>
                    <a:pt x="199121" y="55851"/>
                    <a:pt x="199172" y="55851"/>
                    <a:pt x="199227" y="55852"/>
                  </a:cubicBezTo>
                  <a:lnTo>
                    <a:pt x="204931" y="55852"/>
                  </a:lnTo>
                  <a:cubicBezTo>
                    <a:pt x="204999" y="55852"/>
                    <a:pt x="205071" y="55844"/>
                    <a:pt x="205140" y="55844"/>
                  </a:cubicBezTo>
                  <a:close/>
                  <a:moveTo>
                    <a:pt x="97852" y="53565"/>
                  </a:moveTo>
                  <a:cubicBezTo>
                    <a:pt x="98190" y="53565"/>
                    <a:pt x="98275" y="53662"/>
                    <a:pt x="98286" y="54054"/>
                  </a:cubicBezTo>
                  <a:cubicBezTo>
                    <a:pt x="98286" y="55054"/>
                    <a:pt x="98286" y="56055"/>
                    <a:pt x="98286" y="57055"/>
                  </a:cubicBezTo>
                  <a:cubicBezTo>
                    <a:pt x="98286" y="57126"/>
                    <a:pt x="98298" y="57210"/>
                    <a:pt x="98274" y="57269"/>
                  </a:cubicBezTo>
                  <a:cubicBezTo>
                    <a:pt x="98060" y="58019"/>
                    <a:pt x="98143" y="58781"/>
                    <a:pt x="98143" y="59543"/>
                  </a:cubicBezTo>
                  <a:cubicBezTo>
                    <a:pt x="98143" y="65091"/>
                    <a:pt x="98143" y="70628"/>
                    <a:pt x="98143" y="76176"/>
                  </a:cubicBezTo>
                  <a:cubicBezTo>
                    <a:pt x="98143" y="77086"/>
                    <a:pt x="98199" y="77142"/>
                    <a:pt x="97509" y="77142"/>
                  </a:cubicBezTo>
                  <a:cubicBezTo>
                    <a:pt x="97414" y="77142"/>
                    <a:pt x="97305" y="77141"/>
                    <a:pt x="97179" y="77141"/>
                  </a:cubicBezTo>
                  <a:lnTo>
                    <a:pt x="86821" y="77141"/>
                  </a:lnTo>
                  <a:cubicBezTo>
                    <a:pt x="86511" y="77141"/>
                    <a:pt x="86213" y="77141"/>
                    <a:pt x="85904" y="77224"/>
                  </a:cubicBezTo>
                  <a:cubicBezTo>
                    <a:pt x="85742" y="77266"/>
                    <a:pt x="85575" y="77272"/>
                    <a:pt x="85405" y="77272"/>
                  </a:cubicBezTo>
                  <a:cubicBezTo>
                    <a:pt x="85337" y="77272"/>
                    <a:pt x="85269" y="77272"/>
                    <a:pt x="85201" y="77272"/>
                  </a:cubicBezTo>
                  <a:cubicBezTo>
                    <a:pt x="83011" y="77272"/>
                    <a:pt x="80820" y="77272"/>
                    <a:pt x="78629" y="77283"/>
                  </a:cubicBezTo>
                  <a:cubicBezTo>
                    <a:pt x="78572" y="77283"/>
                    <a:pt x="78515" y="77283"/>
                    <a:pt x="78458" y="77283"/>
                  </a:cubicBezTo>
                  <a:cubicBezTo>
                    <a:pt x="78229" y="77283"/>
                    <a:pt x="78003" y="77291"/>
                    <a:pt x="77784" y="77367"/>
                  </a:cubicBezTo>
                  <a:cubicBezTo>
                    <a:pt x="77629" y="77414"/>
                    <a:pt x="77450" y="77414"/>
                    <a:pt x="77284" y="77414"/>
                  </a:cubicBezTo>
                  <a:cubicBezTo>
                    <a:pt x="76196" y="77414"/>
                    <a:pt x="75103" y="77420"/>
                    <a:pt x="74009" y="77420"/>
                  </a:cubicBezTo>
                  <a:cubicBezTo>
                    <a:pt x="73462" y="77420"/>
                    <a:pt x="72914" y="77418"/>
                    <a:pt x="72366" y="77414"/>
                  </a:cubicBezTo>
                  <a:cubicBezTo>
                    <a:pt x="71723" y="77414"/>
                    <a:pt x="71712" y="77414"/>
                    <a:pt x="71712" y="76783"/>
                  </a:cubicBezTo>
                  <a:cubicBezTo>
                    <a:pt x="71712" y="74783"/>
                    <a:pt x="71712" y="72783"/>
                    <a:pt x="71712" y="70783"/>
                  </a:cubicBezTo>
                  <a:lnTo>
                    <a:pt x="71723" y="70783"/>
                  </a:lnTo>
                  <a:cubicBezTo>
                    <a:pt x="71723" y="68858"/>
                    <a:pt x="71723" y="66933"/>
                    <a:pt x="71723" y="65008"/>
                  </a:cubicBezTo>
                  <a:cubicBezTo>
                    <a:pt x="71723" y="64675"/>
                    <a:pt x="71712" y="64353"/>
                    <a:pt x="71819" y="64020"/>
                  </a:cubicBezTo>
                  <a:cubicBezTo>
                    <a:pt x="71878" y="63817"/>
                    <a:pt x="71854" y="63591"/>
                    <a:pt x="71854" y="63377"/>
                  </a:cubicBezTo>
                  <a:cubicBezTo>
                    <a:pt x="71866" y="62305"/>
                    <a:pt x="71866" y="61246"/>
                    <a:pt x="71866" y="60174"/>
                  </a:cubicBezTo>
                  <a:cubicBezTo>
                    <a:pt x="71866" y="59769"/>
                    <a:pt x="71866" y="59365"/>
                    <a:pt x="71973" y="58972"/>
                  </a:cubicBezTo>
                  <a:cubicBezTo>
                    <a:pt x="72045" y="58674"/>
                    <a:pt x="71997" y="58353"/>
                    <a:pt x="72009" y="58043"/>
                  </a:cubicBezTo>
                  <a:cubicBezTo>
                    <a:pt x="72021" y="57638"/>
                    <a:pt x="71973" y="57233"/>
                    <a:pt x="72116" y="56840"/>
                  </a:cubicBezTo>
                  <a:cubicBezTo>
                    <a:pt x="72176" y="56674"/>
                    <a:pt x="72164" y="56459"/>
                    <a:pt x="72140" y="56269"/>
                  </a:cubicBezTo>
                  <a:cubicBezTo>
                    <a:pt x="72093" y="55769"/>
                    <a:pt x="72283" y="55293"/>
                    <a:pt x="72319" y="54793"/>
                  </a:cubicBezTo>
                  <a:cubicBezTo>
                    <a:pt x="72319" y="54662"/>
                    <a:pt x="72426" y="54578"/>
                    <a:pt x="72557" y="54578"/>
                  </a:cubicBezTo>
                  <a:cubicBezTo>
                    <a:pt x="72986" y="54566"/>
                    <a:pt x="73414" y="54566"/>
                    <a:pt x="73843" y="54566"/>
                  </a:cubicBezTo>
                  <a:cubicBezTo>
                    <a:pt x="73910" y="54565"/>
                    <a:pt x="73977" y="54564"/>
                    <a:pt x="74044" y="54564"/>
                  </a:cubicBezTo>
                  <a:cubicBezTo>
                    <a:pt x="74116" y="54564"/>
                    <a:pt x="74187" y="54565"/>
                    <a:pt x="74258" y="54565"/>
                  </a:cubicBezTo>
                  <a:cubicBezTo>
                    <a:pt x="74571" y="54565"/>
                    <a:pt x="74882" y="54555"/>
                    <a:pt x="75188" y="54447"/>
                  </a:cubicBezTo>
                  <a:cubicBezTo>
                    <a:pt x="75266" y="54423"/>
                    <a:pt x="75349" y="54418"/>
                    <a:pt x="75434" y="54418"/>
                  </a:cubicBezTo>
                  <a:cubicBezTo>
                    <a:pt x="75519" y="54418"/>
                    <a:pt x="75605" y="54423"/>
                    <a:pt x="75688" y="54423"/>
                  </a:cubicBezTo>
                  <a:lnTo>
                    <a:pt x="77319" y="54423"/>
                  </a:lnTo>
                  <a:cubicBezTo>
                    <a:pt x="77376" y="54423"/>
                    <a:pt x="77432" y="54424"/>
                    <a:pt x="77488" y="54424"/>
                  </a:cubicBezTo>
                  <a:cubicBezTo>
                    <a:pt x="77741" y="54424"/>
                    <a:pt x="77993" y="54416"/>
                    <a:pt x="78236" y="54328"/>
                  </a:cubicBezTo>
                  <a:cubicBezTo>
                    <a:pt x="78391" y="54281"/>
                    <a:pt x="78570" y="54292"/>
                    <a:pt x="78736" y="54281"/>
                  </a:cubicBezTo>
                  <a:cubicBezTo>
                    <a:pt x="79403" y="54257"/>
                    <a:pt x="80058" y="54316"/>
                    <a:pt x="80725" y="54162"/>
                  </a:cubicBezTo>
                  <a:cubicBezTo>
                    <a:pt x="80862" y="54127"/>
                    <a:pt x="81005" y="54117"/>
                    <a:pt x="81151" y="54117"/>
                  </a:cubicBezTo>
                  <a:cubicBezTo>
                    <a:pt x="81360" y="54117"/>
                    <a:pt x="81574" y="54138"/>
                    <a:pt x="81784" y="54138"/>
                  </a:cubicBezTo>
                  <a:cubicBezTo>
                    <a:pt x="82141" y="54126"/>
                    <a:pt x="82499" y="54150"/>
                    <a:pt x="82844" y="54031"/>
                  </a:cubicBezTo>
                  <a:cubicBezTo>
                    <a:pt x="82943" y="53997"/>
                    <a:pt x="83050" y="53990"/>
                    <a:pt x="83157" y="53990"/>
                  </a:cubicBezTo>
                  <a:cubicBezTo>
                    <a:pt x="83244" y="53990"/>
                    <a:pt x="83331" y="53995"/>
                    <a:pt x="83415" y="53995"/>
                  </a:cubicBezTo>
                  <a:lnTo>
                    <a:pt x="85058" y="53995"/>
                  </a:lnTo>
                  <a:cubicBezTo>
                    <a:pt x="85297" y="53995"/>
                    <a:pt x="85523" y="53983"/>
                    <a:pt x="85761" y="53911"/>
                  </a:cubicBezTo>
                  <a:cubicBezTo>
                    <a:pt x="85963" y="53864"/>
                    <a:pt x="86178" y="53864"/>
                    <a:pt x="86392" y="53852"/>
                  </a:cubicBezTo>
                  <a:lnTo>
                    <a:pt x="88535" y="53852"/>
                  </a:lnTo>
                  <a:cubicBezTo>
                    <a:pt x="88603" y="53852"/>
                    <a:pt x="88670" y="53852"/>
                    <a:pt x="88737" y="53852"/>
                  </a:cubicBezTo>
                  <a:cubicBezTo>
                    <a:pt x="89074" y="53852"/>
                    <a:pt x="89410" y="53844"/>
                    <a:pt x="89738" y="53745"/>
                  </a:cubicBezTo>
                  <a:cubicBezTo>
                    <a:pt x="89843" y="53712"/>
                    <a:pt x="89960" y="53704"/>
                    <a:pt x="90080" y="53704"/>
                  </a:cubicBezTo>
                  <a:cubicBezTo>
                    <a:pt x="90176" y="53704"/>
                    <a:pt x="90273" y="53709"/>
                    <a:pt x="90369" y="53709"/>
                  </a:cubicBezTo>
                  <a:lnTo>
                    <a:pt x="96441" y="53709"/>
                  </a:lnTo>
                  <a:cubicBezTo>
                    <a:pt x="96561" y="53709"/>
                    <a:pt x="96681" y="53713"/>
                    <a:pt x="96801" y="53713"/>
                  </a:cubicBezTo>
                  <a:cubicBezTo>
                    <a:pt x="97061" y="53713"/>
                    <a:pt x="97319" y="53696"/>
                    <a:pt x="97572" y="53590"/>
                  </a:cubicBezTo>
                  <a:cubicBezTo>
                    <a:pt x="97631" y="53566"/>
                    <a:pt x="97715" y="53578"/>
                    <a:pt x="97786" y="53566"/>
                  </a:cubicBezTo>
                  <a:cubicBezTo>
                    <a:pt x="97809" y="53566"/>
                    <a:pt x="97831" y="53565"/>
                    <a:pt x="97852" y="53565"/>
                  </a:cubicBezTo>
                  <a:close/>
                  <a:moveTo>
                    <a:pt x="71354" y="54566"/>
                  </a:moveTo>
                  <a:cubicBezTo>
                    <a:pt x="71628" y="54578"/>
                    <a:pt x="71712" y="54650"/>
                    <a:pt x="71712" y="54912"/>
                  </a:cubicBezTo>
                  <a:cubicBezTo>
                    <a:pt x="71712" y="55293"/>
                    <a:pt x="71771" y="55674"/>
                    <a:pt x="71640" y="56043"/>
                  </a:cubicBezTo>
                  <a:cubicBezTo>
                    <a:pt x="71604" y="56126"/>
                    <a:pt x="71581" y="56233"/>
                    <a:pt x="71581" y="56317"/>
                  </a:cubicBezTo>
                  <a:cubicBezTo>
                    <a:pt x="71664" y="57412"/>
                    <a:pt x="71414" y="58495"/>
                    <a:pt x="71438" y="59591"/>
                  </a:cubicBezTo>
                  <a:cubicBezTo>
                    <a:pt x="71438" y="60043"/>
                    <a:pt x="71438" y="60496"/>
                    <a:pt x="71438" y="60948"/>
                  </a:cubicBezTo>
                  <a:cubicBezTo>
                    <a:pt x="71426" y="61234"/>
                    <a:pt x="71426" y="61508"/>
                    <a:pt x="71342" y="61793"/>
                  </a:cubicBezTo>
                  <a:cubicBezTo>
                    <a:pt x="71283" y="62043"/>
                    <a:pt x="71295" y="62317"/>
                    <a:pt x="71295" y="62567"/>
                  </a:cubicBezTo>
                  <a:cubicBezTo>
                    <a:pt x="71295" y="67211"/>
                    <a:pt x="71295" y="71854"/>
                    <a:pt x="71295" y="76498"/>
                  </a:cubicBezTo>
                  <a:cubicBezTo>
                    <a:pt x="71295" y="76712"/>
                    <a:pt x="71295" y="76926"/>
                    <a:pt x="71283" y="77141"/>
                  </a:cubicBezTo>
                  <a:cubicBezTo>
                    <a:pt x="71271" y="77307"/>
                    <a:pt x="71164" y="77402"/>
                    <a:pt x="71009" y="77402"/>
                  </a:cubicBezTo>
                  <a:cubicBezTo>
                    <a:pt x="70819" y="77414"/>
                    <a:pt x="70628" y="77414"/>
                    <a:pt x="70438" y="77414"/>
                  </a:cubicBezTo>
                  <a:cubicBezTo>
                    <a:pt x="68485" y="77426"/>
                    <a:pt x="66532" y="77426"/>
                    <a:pt x="64580" y="77426"/>
                  </a:cubicBezTo>
                  <a:lnTo>
                    <a:pt x="58793" y="77426"/>
                  </a:lnTo>
                  <a:cubicBezTo>
                    <a:pt x="58691" y="77426"/>
                    <a:pt x="58589" y="77424"/>
                    <a:pt x="58487" y="77424"/>
                  </a:cubicBezTo>
                  <a:cubicBezTo>
                    <a:pt x="58233" y="77424"/>
                    <a:pt x="57980" y="77437"/>
                    <a:pt x="57734" y="77522"/>
                  </a:cubicBezTo>
                  <a:cubicBezTo>
                    <a:pt x="57634" y="77555"/>
                    <a:pt x="57528" y="77562"/>
                    <a:pt x="57420" y="77562"/>
                  </a:cubicBezTo>
                  <a:cubicBezTo>
                    <a:pt x="57334" y="77562"/>
                    <a:pt x="57247" y="77557"/>
                    <a:pt x="57162" y="77557"/>
                  </a:cubicBezTo>
                  <a:cubicBezTo>
                    <a:pt x="56650" y="77563"/>
                    <a:pt x="56138" y="77563"/>
                    <a:pt x="55626" y="77563"/>
                  </a:cubicBezTo>
                  <a:cubicBezTo>
                    <a:pt x="55114" y="77563"/>
                    <a:pt x="54602" y="77563"/>
                    <a:pt x="54090" y="77569"/>
                  </a:cubicBezTo>
                  <a:cubicBezTo>
                    <a:pt x="53951" y="77569"/>
                    <a:pt x="53811" y="77565"/>
                    <a:pt x="53670" y="77565"/>
                  </a:cubicBezTo>
                  <a:cubicBezTo>
                    <a:pt x="53389" y="77565"/>
                    <a:pt x="53106" y="77581"/>
                    <a:pt x="52828" y="77676"/>
                  </a:cubicBezTo>
                  <a:cubicBezTo>
                    <a:pt x="52758" y="77703"/>
                    <a:pt x="52683" y="77711"/>
                    <a:pt x="52606" y="77711"/>
                  </a:cubicBezTo>
                  <a:cubicBezTo>
                    <a:pt x="52514" y="77711"/>
                    <a:pt x="52419" y="77700"/>
                    <a:pt x="52328" y="77700"/>
                  </a:cubicBezTo>
                  <a:cubicBezTo>
                    <a:pt x="51995" y="77706"/>
                    <a:pt x="51661" y="77706"/>
                    <a:pt x="51328" y="77706"/>
                  </a:cubicBezTo>
                  <a:cubicBezTo>
                    <a:pt x="50995" y="77706"/>
                    <a:pt x="50661" y="77706"/>
                    <a:pt x="50328" y="77712"/>
                  </a:cubicBezTo>
                  <a:cubicBezTo>
                    <a:pt x="50091" y="77712"/>
                    <a:pt x="49855" y="77700"/>
                    <a:pt x="49619" y="77700"/>
                  </a:cubicBezTo>
                  <a:cubicBezTo>
                    <a:pt x="49285" y="77700"/>
                    <a:pt x="48953" y="77724"/>
                    <a:pt x="48625" y="77843"/>
                  </a:cubicBezTo>
                  <a:cubicBezTo>
                    <a:pt x="48587" y="77842"/>
                    <a:pt x="48549" y="77841"/>
                    <a:pt x="48511" y="77841"/>
                  </a:cubicBezTo>
                  <a:cubicBezTo>
                    <a:pt x="47840" y="77841"/>
                    <a:pt x="47169" y="78007"/>
                    <a:pt x="46491" y="78007"/>
                  </a:cubicBezTo>
                  <a:cubicBezTo>
                    <a:pt x="46401" y="78007"/>
                    <a:pt x="46311" y="78004"/>
                    <a:pt x="46220" y="77998"/>
                  </a:cubicBezTo>
                  <a:cubicBezTo>
                    <a:pt x="46164" y="77994"/>
                    <a:pt x="46108" y="77992"/>
                    <a:pt x="46053" y="77992"/>
                  </a:cubicBezTo>
                  <a:cubicBezTo>
                    <a:pt x="45754" y="77992"/>
                    <a:pt x="45462" y="78041"/>
                    <a:pt x="45161" y="78081"/>
                  </a:cubicBezTo>
                  <a:cubicBezTo>
                    <a:pt x="44923" y="78118"/>
                    <a:pt x="44681" y="78129"/>
                    <a:pt x="44438" y="78129"/>
                  </a:cubicBezTo>
                  <a:cubicBezTo>
                    <a:pt x="44134" y="78129"/>
                    <a:pt x="43828" y="78112"/>
                    <a:pt x="43529" y="78105"/>
                  </a:cubicBezTo>
                  <a:cubicBezTo>
                    <a:pt x="43387" y="78105"/>
                    <a:pt x="43327" y="77998"/>
                    <a:pt x="43303" y="77867"/>
                  </a:cubicBezTo>
                  <a:cubicBezTo>
                    <a:pt x="43303" y="77795"/>
                    <a:pt x="43291" y="77724"/>
                    <a:pt x="43303" y="77653"/>
                  </a:cubicBezTo>
                  <a:cubicBezTo>
                    <a:pt x="43529" y="76938"/>
                    <a:pt x="43398" y="76188"/>
                    <a:pt x="43434" y="75462"/>
                  </a:cubicBezTo>
                  <a:cubicBezTo>
                    <a:pt x="43458" y="75057"/>
                    <a:pt x="43410" y="74652"/>
                    <a:pt x="43541" y="74259"/>
                  </a:cubicBezTo>
                  <a:cubicBezTo>
                    <a:pt x="43601" y="74081"/>
                    <a:pt x="43577" y="73878"/>
                    <a:pt x="43577" y="73688"/>
                  </a:cubicBezTo>
                  <a:cubicBezTo>
                    <a:pt x="43577" y="72735"/>
                    <a:pt x="43577" y="71783"/>
                    <a:pt x="43577" y="70830"/>
                  </a:cubicBezTo>
                  <a:cubicBezTo>
                    <a:pt x="43589" y="70342"/>
                    <a:pt x="43541" y="69842"/>
                    <a:pt x="43696" y="69354"/>
                  </a:cubicBezTo>
                  <a:cubicBezTo>
                    <a:pt x="43744" y="69199"/>
                    <a:pt x="43720" y="69021"/>
                    <a:pt x="43720" y="68854"/>
                  </a:cubicBezTo>
                  <a:cubicBezTo>
                    <a:pt x="43720" y="68235"/>
                    <a:pt x="43720" y="67616"/>
                    <a:pt x="43720" y="66996"/>
                  </a:cubicBezTo>
                  <a:cubicBezTo>
                    <a:pt x="43720" y="66735"/>
                    <a:pt x="43708" y="66473"/>
                    <a:pt x="43803" y="66223"/>
                  </a:cubicBezTo>
                  <a:cubicBezTo>
                    <a:pt x="43839" y="66151"/>
                    <a:pt x="43851" y="66080"/>
                    <a:pt x="43851" y="66008"/>
                  </a:cubicBezTo>
                  <a:cubicBezTo>
                    <a:pt x="43815" y="65080"/>
                    <a:pt x="43994" y="64163"/>
                    <a:pt x="43994" y="63246"/>
                  </a:cubicBezTo>
                  <a:cubicBezTo>
                    <a:pt x="44030" y="61079"/>
                    <a:pt x="44006" y="58912"/>
                    <a:pt x="44006" y="56745"/>
                  </a:cubicBezTo>
                  <a:cubicBezTo>
                    <a:pt x="44018" y="55864"/>
                    <a:pt x="44030" y="55852"/>
                    <a:pt x="44875" y="55852"/>
                  </a:cubicBezTo>
                  <a:cubicBezTo>
                    <a:pt x="45196" y="55846"/>
                    <a:pt x="45518" y="55846"/>
                    <a:pt x="45839" y="55846"/>
                  </a:cubicBezTo>
                  <a:cubicBezTo>
                    <a:pt x="46161" y="55846"/>
                    <a:pt x="46482" y="55846"/>
                    <a:pt x="46804" y="55840"/>
                  </a:cubicBezTo>
                  <a:cubicBezTo>
                    <a:pt x="46906" y="55840"/>
                    <a:pt x="47007" y="55842"/>
                    <a:pt x="47107" y="55842"/>
                  </a:cubicBezTo>
                  <a:cubicBezTo>
                    <a:pt x="47359" y="55842"/>
                    <a:pt x="47608" y="55830"/>
                    <a:pt x="47863" y="55745"/>
                  </a:cubicBezTo>
                  <a:cubicBezTo>
                    <a:pt x="47943" y="55712"/>
                    <a:pt x="48033" y="55705"/>
                    <a:pt x="48126" y="55705"/>
                  </a:cubicBezTo>
                  <a:cubicBezTo>
                    <a:pt x="48201" y="55705"/>
                    <a:pt x="48277" y="55709"/>
                    <a:pt x="48351" y="55709"/>
                  </a:cubicBezTo>
                  <a:cubicBezTo>
                    <a:pt x="48649" y="55703"/>
                    <a:pt x="48947" y="55703"/>
                    <a:pt x="49244" y="55703"/>
                  </a:cubicBezTo>
                  <a:cubicBezTo>
                    <a:pt x="49542" y="55703"/>
                    <a:pt x="49840" y="55703"/>
                    <a:pt x="50137" y="55697"/>
                  </a:cubicBezTo>
                  <a:cubicBezTo>
                    <a:pt x="50249" y="55697"/>
                    <a:pt x="50360" y="55701"/>
                    <a:pt x="50470" y="55701"/>
                  </a:cubicBezTo>
                  <a:cubicBezTo>
                    <a:pt x="50692" y="55701"/>
                    <a:pt x="50911" y="55686"/>
                    <a:pt x="51126" y="55590"/>
                  </a:cubicBezTo>
                  <a:cubicBezTo>
                    <a:pt x="51185" y="55566"/>
                    <a:pt x="51269" y="55566"/>
                    <a:pt x="51340" y="55566"/>
                  </a:cubicBezTo>
                  <a:cubicBezTo>
                    <a:pt x="51438" y="55570"/>
                    <a:pt x="51536" y="55572"/>
                    <a:pt x="51634" y="55572"/>
                  </a:cubicBezTo>
                  <a:cubicBezTo>
                    <a:pt x="52606" y="55572"/>
                    <a:pt x="53565" y="55400"/>
                    <a:pt x="54536" y="55400"/>
                  </a:cubicBezTo>
                  <a:cubicBezTo>
                    <a:pt x="54677" y="55400"/>
                    <a:pt x="54818" y="55403"/>
                    <a:pt x="54959" y="55412"/>
                  </a:cubicBezTo>
                  <a:cubicBezTo>
                    <a:pt x="55085" y="55419"/>
                    <a:pt x="55210" y="55424"/>
                    <a:pt x="55334" y="55424"/>
                  </a:cubicBezTo>
                  <a:cubicBezTo>
                    <a:pt x="55613" y="55424"/>
                    <a:pt x="55890" y="55399"/>
                    <a:pt x="56162" y="55316"/>
                  </a:cubicBezTo>
                  <a:cubicBezTo>
                    <a:pt x="56263" y="55281"/>
                    <a:pt x="56370" y="55272"/>
                    <a:pt x="56479" y="55272"/>
                  </a:cubicBezTo>
                  <a:cubicBezTo>
                    <a:pt x="56588" y="55272"/>
                    <a:pt x="56698" y="55281"/>
                    <a:pt x="56805" y="55281"/>
                  </a:cubicBezTo>
                  <a:cubicBezTo>
                    <a:pt x="57484" y="55257"/>
                    <a:pt x="58174" y="55316"/>
                    <a:pt x="58865" y="55162"/>
                  </a:cubicBezTo>
                  <a:cubicBezTo>
                    <a:pt x="59017" y="55124"/>
                    <a:pt x="59175" y="55112"/>
                    <a:pt x="59336" y="55112"/>
                  </a:cubicBezTo>
                  <a:cubicBezTo>
                    <a:pt x="59577" y="55112"/>
                    <a:pt x="59824" y="55138"/>
                    <a:pt x="60067" y="55138"/>
                  </a:cubicBezTo>
                  <a:cubicBezTo>
                    <a:pt x="60118" y="55136"/>
                    <a:pt x="60169" y="55136"/>
                    <a:pt x="60220" y="55136"/>
                  </a:cubicBezTo>
                  <a:cubicBezTo>
                    <a:pt x="60288" y="55136"/>
                    <a:pt x="60356" y="55137"/>
                    <a:pt x="60424" y="55137"/>
                  </a:cubicBezTo>
                  <a:cubicBezTo>
                    <a:pt x="60661" y="55137"/>
                    <a:pt x="60897" y="55126"/>
                    <a:pt x="61127" y="55031"/>
                  </a:cubicBezTo>
                  <a:cubicBezTo>
                    <a:pt x="61186" y="54995"/>
                    <a:pt x="61270" y="54995"/>
                    <a:pt x="61341" y="54995"/>
                  </a:cubicBezTo>
                  <a:cubicBezTo>
                    <a:pt x="61467" y="55003"/>
                    <a:pt x="61593" y="55007"/>
                    <a:pt x="61718" y="55007"/>
                  </a:cubicBezTo>
                  <a:cubicBezTo>
                    <a:pt x="62601" y="55007"/>
                    <a:pt x="63472" y="54832"/>
                    <a:pt x="64355" y="54832"/>
                  </a:cubicBezTo>
                  <a:cubicBezTo>
                    <a:pt x="64461" y="54832"/>
                    <a:pt x="64568" y="54834"/>
                    <a:pt x="64675" y="54840"/>
                  </a:cubicBezTo>
                  <a:cubicBezTo>
                    <a:pt x="64755" y="54847"/>
                    <a:pt x="64835" y="54851"/>
                    <a:pt x="64915" y="54851"/>
                  </a:cubicBezTo>
                  <a:cubicBezTo>
                    <a:pt x="65120" y="54851"/>
                    <a:pt x="65323" y="54825"/>
                    <a:pt x="65520" y="54757"/>
                  </a:cubicBezTo>
                  <a:cubicBezTo>
                    <a:pt x="65648" y="54714"/>
                    <a:pt x="65788" y="54708"/>
                    <a:pt x="65926" y="54708"/>
                  </a:cubicBezTo>
                  <a:cubicBezTo>
                    <a:pt x="65982" y="54708"/>
                    <a:pt x="66037" y="54709"/>
                    <a:pt x="66092" y="54709"/>
                  </a:cubicBezTo>
                  <a:cubicBezTo>
                    <a:pt x="66330" y="54703"/>
                    <a:pt x="66568" y="54703"/>
                    <a:pt x="66806" y="54703"/>
                  </a:cubicBezTo>
                  <a:cubicBezTo>
                    <a:pt x="67044" y="54703"/>
                    <a:pt x="67282" y="54703"/>
                    <a:pt x="67521" y="54697"/>
                  </a:cubicBezTo>
                  <a:cubicBezTo>
                    <a:pt x="67608" y="54697"/>
                    <a:pt x="67696" y="54700"/>
                    <a:pt x="67784" y="54700"/>
                  </a:cubicBezTo>
                  <a:cubicBezTo>
                    <a:pt x="67981" y="54700"/>
                    <a:pt x="68176" y="54688"/>
                    <a:pt x="68366" y="54614"/>
                  </a:cubicBezTo>
                  <a:cubicBezTo>
                    <a:pt x="68449" y="54578"/>
                    <a:pt x="68544" y="54566"/>
                    <a:pt x="68640" y="54566"/>
                  </a:cubicBezTo>
                  <a:close/>
                  <a:moveTo>
                    <a:pt x="42506" y="55990"/>
                  </a:moveTo>
                  <a:cubicBezTo>
                    <a:pt x="42783" y="55990"/>
                    <a:pt x="43061" y="55991"/>
                    <a:pt x="43339" y="55995"/>
                  </a:cubicBezTo>
                  <a:cubicBezTo>
                    <a:pt x="43637" y="55995"/>
                    <a:pt x="43708" y="56078"/>
                    <a:pt x="43720" y="56388"/>
                  </a:cubicBezTo>
                  <a:cubicBezTo>
                    <a:pt x="43732" y="56555"/>
                    <a:pt x="43732" y="56721"/>
                    <a:pt x="43732" y="56888"/>
                  </a:cubicBezTo>
                  <a:cubicBezTo>
                    <a:pt x="43732" y="58424"/>
                    <a:pt x="43732" y="59972"/>
                    <a:pt x="43732" y="61520"/>
                  </a:cubicBezTo>
                  <a:cubicBezTo>
                    <a:pt x="43720" y="62043"/>
                    <a:pt x="43732" y="62555"/>
                    <a:pt x="43613" y="63079"/>
                  </a:cubicBezTo>
                  <a:cubicBezTo>
                    <a:pt x="43529" y="63496"/>
                    <a:pt x="43589" y="63937"/>
                    <a:pt x="43589" y="64365"/>
                  </a:cubicBezTo>
                  <a:cubicBezTo>
                    <a:pt x="43577" y="64651"/>
                    <a:pt x="43577" y="64925"/>
                    <a:pt x="43506" y="65211"/>
                  </a:cubicBezTo>
                  <a:cubicBezTo>
                    <a:pt x="43434" y="65437"/>
                    <a:pt x="43458" y="65675"/>
                    <a:pt x="43446" y="65913"/>
                  </a:cubicBezTo>
                  <a:cubicBezTo>
                    <a:pt x="43410" y="66556"/>
                    <a:pt x="43506" y="67199"/>
                    <a:pt x="43315" y="67830"/>
                  </a:cubicBezTo>
                  <a:cubicBezTo>
                    <a:pt x="43268" y="67985"/>
                    <a:pt x="43303" y="68163"/>
                    <a:pt x="43303" y="68330"/>
                  </a:cubicBezTo>
                  <a:cubicBezTo>
                    <a:pt x="43303" y="69473"/>
                    <a:pt x="43303" y="70616"/>
                    <a:pt x="43291" y="71759"/>
                  </a:cubicBezTo>
                  <a:cubicBezTo>
                    <a:pt x="43291" y="72176"/>
                    <a:pt x="43327" y="72604"/>
                    <a:pt x="43184" y="73021"/>
                  </a:cubicBezTo>
                  <a:cubicBezTo>
                    <a:pt x="43137" y="73176"/>
                    <a:pt x="43160" y="73354"/>
                    <a:pt x="43160" y="73521"/>
                  </a:cubicBezTo>
                  <a:cubicBezTo>
                    <a:pt x="43160" y="74116"/>
                    <a:pt x="43160" y="74712"/>
                    <a:pt x="43160" y="75307"/>
                  </a:cubicBezTo>
                  <a:cubicBezTo>
                    <a:pt x="43148" y="75688"/>
                    <a:pt x="43172" y="76057"/>
                    <a:pt x="43053" y="76438"/>
                  </a:cubicBezTo>
                  <a:cubicBezTo>
                    <a:pt x="42982" y="76629"/>
                    <a:pt x="43017" y="76855"/>
                    <a:pt x="43017" y="77069"/>
                  </a:cubicBezTo>
                  <a:cubicBezTo>
                    <a:pt x="43006" y="77331"/>
                    <a:pt x="43017" y="77593"/>
                    <a:pt x="43006" y="77855"/>
                  </a:cubicBezTo>
                  <a:cubicBezTo>
                    <a:pt x="42994" y="77986"/>
                    <a:pt x="42922" y="78093"/>
                    <a:pt x="42791" y="78105"/>
                  </a:cubicBezTo>
                  <a:cubicBezTo>
                    <a:pt x="42255" y="78164"/>
                    <a:pt x="41708" y="78236"/>
                    <a:pt x="41172" y="78272"/>
                  </a:cubicBezTo>
                  <a:cubicBezTo>
                    <a:pt x="41013" y="78280"/>
                    <a:pt x="40855" y="78282"/>
                    <a:pt x="40696" y="78282"/>
                  </a:cubicBezTo>
                  <a:cubicBezTo>
                    <a:pt x="40378" y="78282"/>
                    <a:pt x="40061" y="78272"/>
                    <a:pt x="39743" y="78272"/>
                  </a:cubicBezTo>
                  <a:cubicBezTo>
                    <a:pt x="39410" y="78284"/>
                    <a:pt x="39077" y="78260"/>
                    <a:pt x="38755" y="78379"/>
                  </a:cubicBezTo>
                  <a:cubicBezTo>
                    <a:pt x="38666" y="78409"/>
                    <a:pt x="38570" y="78415"/>
                    <a:pt x="38474" y="78415"/>
                  </a:cubicBezTo>
                  <a:cubicBezTo>
                    <a:pt x="38409" y="78415"/>
                    <a:pt x="38344" y="78412"/>
                    <a:pt x="38280" y="78412"/>
                  </a:cubicBezTo>
                  <a:cubicBezTo>
                    <a:pt x="38247" y="78412"/>
                    <a:pt x="38215" y="78413"/>
                    <a:pt x="38184" y="78415"/>
                  </a:cubicBezTo>
                  <a:cubicBezTo>
                    <a:pt x="38076" y="78419"/>
                    <a:pt x="37969" y="78420"/>
                    <a:pt x="37861" y="78420"/>
                  </a:cubicBezTo>
                  <a:cubicBezTo>
                    <a:pt x="37766" y="78420"/>
                    <a:pt x="37671" y="78419"/>
                    <a:pt x="37575" y="78419"/>
                  </a:cubicBezTo>
                  <a:cubicBezTo>
                    <a:pt x="37214" y="78419"/>
                    <a:pt x="36851" y="78431"/>
                    <a:pt x="36493" y="78545"/>
                  </a:cubicBezTo>
                  <a:cubicBezTo>
                    <a:pt x="36437" y="78561"/>
                    <a:pt x="36376" y="78565"/>
                    <a:pt x="36314" y="78565"/>
                  </a:cubicBezTo>
                  <a:cubicBezTo>
                    <a:pt x="36231" y="78565"/>
                    <a:pt x="36146" y="78557"/>
                    <a:pt x="36064" y="78557"/>
                  </a:cubicBezTo>
                  <a:lnTo>
                    <a:pt x="34778" y="78557"/>
                  </a:lnTo>
                  <a:cubicBezTo>
                    <a:pt x="34697" y="78557"/>
                    <a:pt x="34611" y="78550"/>
                    <a:pt x="34528" y="78550"/>
                  </a:cubicBezTo>
                  <a:cubicBezTo>
                    <a:pt x="34466" y="78550"/>
                    <a:pt x="34406" y="78554"/>
                    <a:pt x="34350" y="78569"/>
                  </a:cubicBezTo>
                  <a:cubicBezTo>
                    <a:pt x="33925" y="78684"/>
                    <a:pt x="33496" y="78704"/>
                    <a:pt x="33068" y="78704"/>
                  </a:cubicBezTo>
                  <a:cubicBezTo>
                    <a:pt x="32850" y="78704"/>
                    <a:pt x="32632" y="78699"/>
                    <a:pt x="32414" y="78699"/>
                  </a:cubicBezTo>
                  <a:cubicBezTo>
                    <a:pt x="32353" y="78699"/>
                    <a:pt x="32292" y="78699"/>
                    <a:pt x="32230" y="78700"/>
                  </a:cubicBezTo>
                  <a:cubicBezTo>
                    <a:pt x="31853" y="78711"/>
                    <a:pt x="31495" y="78857"/>
                    <a:pt x="31111" y="78857"/>
                  </a:cubicBezTo>
                  <a:cubicBezTo>
                    <a:pt x="31083" y="78857"/>
                    <a:pt x="31056" y="78857"/>
                    <a:pt x="31028" y="78855"/>
                  </a:cubicBezTo>
                  <a:cubicBezTo>
                    <a:pt x="30945" y="78850"/>
                    <a:pt x="30863" y="78848"/>
                    <a:pt x="30781" y="78848"/>
                  </a:cubicBezTo>
                  <a:cubicBezTo>
                    <a:pt x="30462" y="78848"/>
                    <a:pt x="30148" y="78884"/>
                    <a:pt x="29825" y="78950"/>
                  </a:cubicBezTo>
                  <a:cubicBezTo>
                    <a:pt x="29659" y="78989"/>
                    <a:pt x="29484" y="79000"/>
                    <a:pt x="29307" y="79000"/>
                  </a:cubicBezTo>
                  <a:cubicBezTo>
                    <a:pt x="29104" y="79000"/>
                    <a:pt x="28897" y="78986"/>
                    <a:pt x="28694" y="78986"/>
                  </a:cubicBezTo>
                  <a:cubicBezTo>
                    <a:pt x="28385" y="78998"/>
                    <a:pt x="28075" y="78974"/>
                    <a:pt x="27777" y="79093"/>
                  </a:cubicBezTo>
                  <a:cubicBezTo>
                    <a:pt x="27690" y="79125"/>
                    <a:pt x="27592" y="79130"/>
                    <a:pt x="27494" y="79130"/>
                  </a:cubicBezTo>
                  <a:cubicBezTo>
                    <a:pt x="27445" y="79130"/>
                    <a:pt x="27396" y="79129"/>
                    <a:pt x="27349" y="79129"/>
                  </a:cubicBezTo>
                  <a:cubicBezTo>
                    <a:pt x="26992" y="79141"/>
                    <a:pt x="26646" y="79129"/>
                    <a:pt x="26289" y="79236"/>
                  </a:cubicBezTo>
                  <a:cubicBezTo>
                    <a:pt x="26194" y="79272"/>
                    <a:pt x="26090" y="79281"/>
                    <a:pt x="25983" y="79281"/>
                  </a:cubicBezTo>
                  <a:cubicBezTo>
                    <a:pt x="25875" y="79281"/>
                    <a:pt x="25765" y="79272"/>
                    <a:pt x="25658" y="79272"/>
                  </a:cubicBezTo>
                  <a:cubicBezTo>
                    <a:pt x="23991" y="79272"/>
                    <a:pt x="22324" y="79272"/>
                    <a:pt x="20658" y="79284"/>
                  </a:cubicBezTo>
                  <a:cubicBezTo>
                    <a:pt x="20538" y="79284"/>
                    <a:pt x="20419" y="79280"/>
                    <a:pt x="20301" y="79280"/>
                  </a:cubicBezTo>
                  <a:cubicBezTo>
                    <a:pt x="20064" y="79280"/>
                    <a:pt x="19828" y="79296"/>
                    <a:pt x="19598" y="79391"/>
                  </a:cubicBezTo>
                  <a:cubicBezTo>
                    <a:pt x="19538" y="79415"/>
                    <a:pt x="19455" y="79415"/>
                    <a:pt x="19384" y="79415"/>
                  </a:cubicBezTo>
                  <a:cubicBezTo>
                    <a:pt x="19333" y="79416"/>
                    <a:pt x="19286" y="79416"/>
                    <a:pt x="19242" y="79416"/>
                  </a:cubicBezTo>
                  <a:cubicBezTo>
                    <a:pt x="18778" y="79416"/>
                    <a:pt x="18729" y="79340"/>
                    <a:pt x="18729" y="78796"/>
                  </a:cubicBezTo>
                  <a:cubicBezTo>
                    <a:pt x="18729" y="75271"/>
                    <a:pt x="18729" y="71747"/>
                    <a:pt x="18729" y="68223"/>
                  </a:cubicBezTo>
                  <a:lnTo>
                    <a:pt x="18729" y="58162"/>
                  </a:lnTo>
                  <a:lnTo>
                    <a:pt x="18729" y="57805"/>
                  </a:lnTo>
                  <a:cubicBezTo>
                    <a:pt x="18729" y="57269"/>
                    <a:pt x="18717" y="57186"/>
                    <a:pt x="19336" y="57102"/>
                  </a:cubicBezTo>
                  <a:cubicBezTo>
                    <a:pt x="19931" y="57031"/>
                    <a:pt x="20527" y="57079"/>
                    <a:pt x="21110" y="56971"/>
                  </a:cubicBezTo>
                  <a:cubicBezTo>
                    <a:pt x="21812" y="56840"/>
                    <a:pt x="22539" y="56936"/>
                    <a:pt x="23229" y="56829"/>
                  </a:cubicBezTo>
                  <a:cubicBezTo>
                    <a:pt x="23936" y="56724"/>
                    <a:pt x="24639" y="56709"/>
                    <a:pt x="25342" y="56709"/>
                  </a:cubicBezTo>
                  <a:cubicBezTo>
                    <a:pt x="25620" y="56709"/>
                    <a:pt x="25897" y="56711"/>
                    <a:pt x="26175" y="56711"/>
                  </a:cubicBezTo>
                  <a:cubicBezTo>
                    <a:pt x="26475" y="56711"/>
                    <a:pt x="26775" y="56709"/>
                    <a:pt x="27075" y="56698"/>
                  </a:cubicBezTo>
                  <a:cubicBezTo>
                    <a:pt x="27107" y="56698"/>
                    <a:pt x="27139" y="56703"/>
                    <a:pt x="27170" y="56703"/>
                  </a:cubicBezTo>
                  <a:cubicBezTo>
                    <a:pt x="27186" y="56703"/>
                    <a:pt x="27202" y="56702"/>
                    <a:pt x="27218" y="56698"/>
                  </a:cubicBezTo>
                  <a:cubicBezTo>
                    <a:pt x="27783" y="56582"/>
                    <a:pt x="28350" y="56556"/>
                    <a:pt x="28918" y="56556"/>
                  </a:cubicBezTo>
                  <a:cubicBezTo>
                    <a:pt x="29410" y="56556"/>
                    <a:pt x="29902" y="56576"/>
                    <a:pt x="30393" y="56576"/>
                  </a:cubicBezTo>
                  <a:cubicBezTo>
                    <a:pt x="30565" y="56576"/>
                    <a:pt x="30737" y="56573"/>
                    <a:pt x="30909" y="56567"/>
                  </a:cubicBezTo>
                  <a:cubicBezTo>
                    <a:pt x="31218" y="56555"/>
                    <a:pt x="31528" y="56590"/>
                    <a:pt x="31826" y="56459"/>
                  </a:cubicBezTo>
                  <a:cubicBezTo>
                    <a:pt x="31885" y="56436"/>
                    <a:pt x="31968" y="56424"/>
                    <a:pt x="32040" y="56424"/>
                  </a:cubicBezTo>
                  <a:cubicBezTo>
                    <a:pt x="32087" y="56425"/>
                    <a:pt x="32134" y="56425"/>
                    <a:pt x="32180" y="56425"/>
                  </a:cubicBezTo>
                  <a:cubicBezTo>
                    <a:pt x="33027" y="56425"/>
                    <a:pt x="33859" y="56256"/>
                    <a:pt x="34703" y="56256"/>
                  </a:cubicBezTo>
                  <a:cubicBezTo>
                    <a:pt x="34831" y="56256"/>
                    <a:pt x="34959" y="56260"/>
                    <a:pt x="35088" y="56269"/>
                  </a:cubicBezTo>
                  <a:cubicBezTo>
                    <a:pt x="35282" y="56284"/>
                    <a:pt x="35476" y="56289"/>
                    <a:pt x="35670" y="56289"/>
                  </a:cubicBezTo>
                  <a:cubicBezTo>
                    <a:pt x="35928" y="56289"/>
                    <a:pt x="36187" y="56281"/>
                    <a:pt x="36445" y="56281"/>
                  </a:cubicBezTo>
                  <a:cubicBezTo>
                    <a:pt x="36707" y="56281"/>
                    <a:pt x="36969" y="56269"/>
                    <a:pt x="37219" y="56197"/>
                  </a:cubicBezTo>
                  <a:cubicBezTo>
                    <a:pt x="37398" y="56138"/>
                    <a:pt x="37600" y="56138"/>
                    <a:pt x="37791" y="56138"/>
                  </a:cubicBezTo>
                  <a:lnTo>
                    <a:pt x="39577" y="56138"/>
                  </a:lnTo>
                  <a:cubicBezTo>
                    <a:pt x="39898" y="56126"/>
                    <a:pt x="40243" y="56162"/>
                    <a:pt x="40553" y="56031"/>
                  </a:cubicBezTo>
                  <a:cubicBezTo>
                    <a:pt x="40636" y="55995"/>
                    <a:pt x="40743" y="55995"/>
                    <a:pt x="40839" y="55995"/>
                  </a:cubicBezTo>
                  <a:cubicBezTo>
                    <a:pt x="41394" y="55995"/>
                    <a:pt x="41950" y="55990"/>
                    <a:pt x="42506" y="55990"/>
                  </a:cubicBezTo>
                  <a:close/>
                  <a:moveTo>
                    <a:pt x="217112" y="76703"/>
                  </a:moveTo>
                  <a:cubicBezTo>
                    <a:pt x="217587" y="76703"/>
                    <a:pt x="218063" y="76706"/>
                    <a:pt x="218539" y="76712"/>
                  </a:cubicBezTo>
                  <a:cubicBezTo>
                    <a:pt x="218897" y="76712"/>
                    <a:pt x="218944" y="76771"/>
                    <a:pt x="218956" y="77141"/>
                  </a:cubicBezTo>
                  <a:cubicBezTo>
                    <a:pt x="218968" y="77283"/>
                    <a:pt x="218968" y="77426"/>
                    <a:pt x="218968" y="77569"/>
                  </a:cubicBezTo>
                  <a:lnTo>
                    <a:pt x="218968" y="84558"/>
                  </a:lnTo>
                  <a:cubicBezTo>
                    <a:pt x="218968" y="84892"/>
                    <a:pt x="218980" y="85225"/>
                    <a:pt x="218861" y="85546"/>
                  </a:cubicBezTo>
                  <a:cubicBezTo>
                    <a:pt x="218801" y="85713"/>
                    <a:pt x="218825" y="85927"/>
                    <a:pt x="218825" y="86106"/>
                  </a:cubicBezTo>
                  <a:cubicBezTo>
                    <a:pt x="218825" y="86630"/>
                    <a:pt x="218885" y="87166"/>
                    <a:pt x="218801" y="87678"/>
                  </a:cubicBezTo>
                  <a:cubicBezTo>
                    <a:pt x="218587" y="89023"/>
                    <a:pt x="218730" y="90380"/>
                    <a:pt x="218682" y="91726"/>
                  </a:cubicBezTo>
                  <a:cubicBezTo>
                    <a:pt x="218670" y="91821"/>
                    <a:pt x="218694" y="91928"/>
                    <a:pt x="218670" y="92011"/>
                  </a:cubicBezTo>
                  <a:cubicBezTo>
                    <a:pt x="218468" y="92619"/>
                    <a:pt x="218539" y="93238"/>
                    <a:pt x="218539" y="93857"/>
                  </a:cubicBezTo>
                  <a:cubicBezTo>
                    <a:pt x="218528" y="95071"/>
                    <a:pt x="218539" y="96286"/>
                    <a:pt x="218539" y="97488"/>
                  </a:cubicBezTo>
                  <a:cubicBezTo>
                    <a:pt x="218539" y="97631"/>
                    <a:pt x="218539" y="97774"/>
                    <a:pt x="218539" y="97917"/>
                  </a:cubicBezTo>
                  <a:cubicBezTo>
                    <a:pt x="218516" y="98369"/>
                    <a:pt x="218492" y="98405"/>
                    <a:pt x="218027" y="98405"/>
                  </a:cubicBezTo>
                  <a:cubicBezTo>
                    <a:pt x="216599" y="98417"/>
                    <a:pt x="215182" y="98417"/>
                    <a:pt x="213753" y="98417"/>
                  </a:cubicBezTo>
                  <a:cubicBezTo>
                    <a:pt x="213150" y="98417"/>
                    <a:pt x="212547" y="98412"/>
                    <a:pt x="211943" y="98412"/>
                  </a:cubicBezTo>
                  <a:cubicBezTo>
                    <a:pt x="211642" y="98412"/>
                    <a:pt x="211340" y="98413"/>
                    <a:pt x="211038" y="98417"/>
                  </a:cubicBezTo>
                  <a:cubicBezTo>
                    <a:pt x="210880" y="98417"/>
                    <a:pt x="210721" y="98413"/>
                    <a:pt x="210563" y="98413"/>
                  </a:cubicBezTo>
                  <a:cubicBezTo>
                    <a:pt x="210246" y="98413"/>
                    <a:pt x="209931" y="98429"/>
                    <a:pt x="209622" y="98524"/>
                  </a:cubicBezTo>
                  <a:cubicBezTo>
                    <a:pt x="209546" y="98551"/>
                    <a:pt x="209463" y="98559"/>
                    <a:pt x="209377" y="98559"/>
                  </a:cubicBezTo>
                  <a:cubicBezTo>
                    <a:pt x="209273" y="98559"/>
                    <a:pt x="209166" y="98548"/>
                    <a:pt x="209062" y="98548"/>
                  </a:cubicBezTo>
                  <a:lnTo>
                    <a:pt x="203776" y="98548"/>
                  </a:lnTo>
                  <a:lnTo>
                    <a:pt x="203776" y="98560"/>
                  </a:lnTo>
                  <a:lnTo>
                    <a:pt x="198204" y="98560"/>
                  </a:lnTo>
                  <a:cubicBezTo>
                    <a:pt x="197703" y="98548"/>
                    <a:pt x="197584" y="98429"/>
                    <a:pt x="197715" y="97953"/>
                  </a:cubicBezTo>
                  <a:cubicBezTo>
                    <a:pt x="197799" y="97643"/>
                    <a:pt x="197811" y="97345"/>
                    <a:pt x="197823" y="97036"/>
                  </a:cubicBezTo>
                  <a:cubicBezTo>
                    <a:pt x="197834" y="96560"/>
                    <a:pt x="197787" y="96083"/>
                    <a:pt x="197942" y="95619"/>
                  </a:cubicBezTo>
                  <a:cubicBezTo>
                    <a:pt x="197989" y="95476"/>
                    <a:pt x="197965" y="95298"/>
                    <a:pt x="197965" y="95131"/>
                  </a:cubicBezTo>
                  <a:cubicBezTo>
                    <a:pt x="197977" y="94678"/>
                    <a:pt x="197930" y="94226"/>
                    <a:pt x="198084" y="93785"/>
                  </a:cubicBezTo>
                  <a:cubicBezTo>
                    <a:pt x="198132" y="93607"/>
                    <a:pt x="198096" y="93404"/>
                    <a:pt x="198108" y="93214"/>
                  </a:cubicBezTo>
                  <a:cubicBezTo>
                    <a:pt x="198120" y="92797"/>
                    <a:pt x="198073" y="92369"/>
                    <a:pt x="198215" y="91952"/>
                  </a:cubicBezTo>
                  <a:cubicBezTo>
                    <a:pt x="198275" y="91797"/>
                    <a:pt x="198239" y="91619"/>
                    <a:pt x="198251" y="91452"/>
                  </a:cubicBezTo>
                  <a:cubicBezTo>
                    <a:pt x="198263" y="90928"/>
                    <a:pt x="198251" y="90416"/>
                    <a:pt x="198358" y="89892"/>
                  </a:cubicBezTo>
                  <a:cubicBezTo>
                    <a:pt x="198454" y="89416"/>
                    <a:pt x="198382" y="88904"/>
                    <a:pt x="198394" y="88404"/>
                  </a:cubicBezTo>
                  <a:cubicBezTo>
                    <a:pt x="198406" y="87904"/>
                    <a:pt x="198358" y="87404"/>
                    <a:pt x="198513" y="86916"/>
                  </a:cubicBezTo>
                  <a:cubicBezTo>
                    <a:pt x="198561" y="86737"/>
                    <a:pt x="198537" y="86535"/>
                    <a:pt x="198537" y="86344"/>
                  </a:cubicBezTo>
                  <a:cubicBezTo>
                    <a:pt x="198537" y="85273"/>
                    <a:pt x="198537" y="84201"/>
                    <a:pt x="198537" y="83141"/>
                  </a:cubicBezTo>
                  <a:cubicBezTo>
                    <a:pt x="198537" y="82689"/>
                    <a:pt x="198501" y="82236"/>
                    <a:pt x="198656" y="81796"/>
                  </a:cubicBezTo>
                  <a:cubicBezTo>
                    <a:pt x="198704" y="81617"/>
                    <a:pt x="198680" y="81415"/>
                    <a:pt x="198680" y="81224"/>
                  </a:cubicBezTo>
                  <a:cubicBezTo>
                    <a:pt x="198680" y="80224"/>
                    <a:pt x="198680" y="79224"/>
                    <a:pt x="198680" y="78224"/>
                  </a:cubicBezTo>
                  <a:cubicBezTo>
                    <a:pt x="198680" y="78045"/>
                    <a:pt x="198680" y="77855"/>
                    <a:pt x="198704" y="77664"/>
                  </a:cubicBezTo>
                  <a:cubicBezTo>
                    <a:pt x="198716" y="77533"/>
                    <a:pt x="198799" y="77450"/>
                    <a:pt x="198930" y="77438"/>
                  </a:cubicBezTo>
                  <a:cubicBezTo>
                    <a:pt x="199144" y="77414"/>
                    <a:pt x="199358" y="77414"/>
                    <a:pt x="199573" y="77414"/>
                  </a:cubicBezTo>
                  <a:lnTo>
                    <a:pt x="205716" y="77414"/>
                  </a:lnTo>
                  <a:cubicBezTo>
                    <a:pt x="205773" y="77414"/>
                    <a:pt x="205829" y="77415"/>
                    <a:pt x="205884" y="77415"/>
                  </a:cubicBezTo>
                  <a:cubicBezTo>
                    <a:pt x="206135" y="77415"/>
                    <a:pt x="206380" y="77407"/>
                    <a:pt x="206633" y="77319"/>
                  </a:cubicBezTo>
                  <a:cubicBezTo>
                    <a:pt x="206744" y="77287"/>
                    <a:pt x="206871" y="77282"/>
                    <a:pt x="207000" y="77282"/>
                  </a:cubicBezTo>
                  <a:cubicBezTo>
                    <a:pt x="207064" y="77282"/>
                    <a:pt x="207129" y="77283"/>
                    <a:pt x="207193" y="77283"/>
                  </a:cubicBezTo>
                  <a:cubicBezTo>
                    <a:pt x="207335" y="77276"/>
                    <a:pt x="207476" y="77274"/>
                    <a:pt x="207618" y="77274"/>
                  </a:cubicBezTo>
                  <a:cubicBezTo>
                    <a:pt x="207756" y="77274"/>
                    <a:pt x="207895" y="77276"/>
                    <a:pt x="208032" y="77276"/>
                  </a:cubicBezTo>
                  <a:cubicBezTo>
                    <a:pt x="208442" y="77276"/>
                    <a:pt x="208849" y="77261"/>
                    <a:pt x="209253" y="77141"/>
                  </a:cubicBezTo>
                  <a:cubicBezTo>
                    <a:pt x="209303" y="77128"/>
                    <a:pt x="209358" y="77124"/>
                    <a:pt x="209416" y="77124"/>
                  </a:cubicBezTo>
                  <a:cubicBezTo>
                    <a:pt x="209496" y="77124"/>
                    <a:pt x="209580" y="77131"/>
                    <a:pt x="209662" y="77131"/>
                  </a:cubicBezTo>
                  <a:cubicBezTo>
                    <a:pt x="209689" y="77131"/>
                    <a:pt x="209715" y="77130"/>
                    <a:pt x="209741" y="77129"/>
                  </a:cubicBezTo>
                  <a:cubicBezTo>
                    <a:pt x="209806" y="77129"/>
                    <a:pt x="209871" y="77129"/>
                    <a:pt x="209935" y="77129"/>
                  </a:cubicBezTo>
                  <a:cubicBezTo>
                    <a:pt x="210227" y="77129"/>
                    <a:pt x="210518" y="77121"/>
                    <a:pt x="210800" y="77033"/>
                  </a:cubicBezTo>
                  <a:cubicBezTo>
                    <a:pt x="210920" y="76993"/>
                    <a:pt x="211055" y="76987"/>
                    <a:pt x="211192" y="76987"/>
                  </a:cubicBezTo>
                  <a:cubicBezTo>
                    <a:pt x="211257" y="76987"/>
                    <a:pt x="211323" y="76988"/>
                    <a:pt x="211388" y="76988"/>
                  </a:cubicBezTo>
                  <a:cubicBezTo>
                    <a:pt x="211431" y="76988"/>
                    <a:pt x="211473" y="76988"/>
                    <a:pt x="211515" y="76986"/>
                  </a:cubicBezTo>
                  <a:cubicBezTo>
                    <a:pt x="211605" y="76984"/>
                    <a:pt x="211695" y="76984"/>
                    <a:pt x="211786" y="76984"/>
                  </a:cubicBezTo>
                  <a:cubicBezTo>
                    <a:pt x="211882" y="76984"/>
                    <a:pt x="211978" y="76984"/>
                    <a:pt x="212075" y="76984"/>
                  </a:cubicBezTo>
                  <a:cubicBezTo>
                    <a:pt x="212500" y="76984"/>
                    <a:pt x="212927" y="76974"/>
                    <a:pt x="213348" y="76867"/>
                  </a:cubicBezTo>
                  <a:cubicBezTo>
                    <a:pt x="213480" y="76835"/>
                    <a:pt x="213615" y="76826"/>
                    <a:pt x="213751" y="76826"/>
                  </a:cubicBezTo>
                  <a:cubicBezTo>
                    <a:pt x="213944" y="76826"/>
                    <a:pt x="214140" y="76844"/>
                    <a:pt x="214333" y="76844"/>
                  </a:cubicBezTo>
                  <a:cubicBezTo>
                    <a:pt x="214362" y="76844"/>
                    <a:pt x="214391" y="76844"/>
                    <a:pt x="214420" y="76843"/>
                  </a:cubicBezTo>
                  <a:cubicBezTo>
                    <a:pt x="214508" y="76843"/>
                    <a:pt x="214597" y="76845"/>
                    <a:pt x="214685" y="76845"/>
                  </a:cubicBezTo>
                  <a:cubicBezTo>
                    <a:pt x="214905" y="76845"/>
                    <a:pt x="215124" y="76833"/>
                    <a:pt x="215337" y="76748"/>
                  </a:cubicBezTo>
                  <a:cubicBezTo>
                    <a:pt x="215444" y="76712"/>
                    <a:pt x="215575" y="76712"/>
                    <a:pt x="215694" y="76712"/>
                  </a:cubicBezTo>
                  <a:cubicBezTo>
                    <a:pt x="216164" y="76706"/>
                    <a:pt x="216637" y="76703"/>
                    <a:pt x="217112" y="76703"/>
                  </a:cubicBezTo>
                  <a:close/>
                  <a:moveTo>
                    <a:pt x="220281" y="76700"/>
                  </a:moveTo>
                  <a:cubicBezTo>
                    <a:pt x="220303" y="76700"/>
                    <a:pt x="220326" y="76700"/>
                    <a:pt x="220349" y="76700"/>
                  </a:cubicBezTo>
                  <a:lnTo>
                    <a:pt x="225695" y="76700"/>
                  </a:lnTo>
                  <a:lnTo>
                    <a:pt x="225707" y="76712"/>
                  </a:lnTo>
                  <a:lnTo>
                    <a:pt x="231053" y="76712"/>
                  </a:lnTo>
                  <a:cubicBezTo>
                    <a:pt x="231339" y="76712"/>
                    <a:pt x="231624" y="76712"/>
                    <a:pt x="231898" y="76795"/>
                  </a:cubicBezTo>
                  <a:cubicBezTo>
                    <a:pt x="232101" y="76855"/>
                    <a:pt x="232327" y="76855"/>
                    <a:pt x="232541" y="76855"/>
                  </a:cubicBezTo>
                  <a:lnTo>
                    <a:pt x="235530" y="76855"/>
                  </a:lnTo>
                  <a:cubicBezTo>
                    <a:pt x="235680" y="76855"/>
                    <a:pt x="235831" y="76851"/>
                    <a:pt x="235982" y="76851"/>
                  </a:cubicBezTo>
                  <a:cubicBezTo>
                    <a:pt x="236282" y="76851"/>
                    <a:pt x="236581" y="76867"/>
                    <a:pt x="236875" y="76962"/>
                  </a:cubicBezTo>
                  <a:cubicBezTo>
                    <a:pt x="236974" y="76995"/>
                    <a:pt x="237081" y="77002"/>
                    <a:pt x="237189" y="77002"/>
                  </a:cubicBezTo>
                  <a:cubicBezTo>
                    <a:pt x="237275" y="77002"/>
                    <a:pt x="237362" y="76998"/>
                    <a:pt x="237447" y="76998"/>
                  </a:cubicBezTo>
                  <a:lnTo>
                    <a:pt x="241018" y="76998"/>
                  </a:lnTo>
                  <a:cubicBezTo>
                    <a:pt x="241197" y="76998"/>
                    <a:pt x="241388" y="76998"/>
                    <a:pt x="241578" y="77021"/>
                  </a:cubicBezTo>
                  <a:cubicBezTo>
                    <a:pt x="241709" y="77033"/>
                    <a:pt x="241804" y="77129"/>
                    <a:pt x="241804" y="77248"/>
                  </a:cubicBezTo>
                  <a:cubicBezTo>
                    <a:pt x="241816" y="77867"/>
                    <a:pt x="241864" y="78498"/>
                    <a:pt x="241780" y="79105"/>
                  </a:cubicBezTo>
                  <a:cubicBezTo>
                    <a:pt x="241721" y="79534"/>
                    <a:pt x="241685" y="79950"/>
                    <a:pt x="241673" y="80379"/>
                  </a:cubicBezTo>
                  <a:cubicBezTo>
                    <a:pt x="241661" y="80891"/>
                    <a:pt x="241721" y="81415"/>
                    <a:pt x="241554" y="81927"/>
                  </a:cubicBezTo>
                  <a:cubicBezTo>
                    <a:pt x="241507" y="82082"/>
                    <a:pt x="241542" y="82260"/>
                    <a:pt x="241542" y="82427"/>
                  </a:cubicBezTo>
                  <a:cubicBezTo>
                    <a:pt x="241530" y="83308"/>
                    <a:pt x="241542" y="84189"/>
                    <a:pt x="241530" y="85070"/>
                  </a:cubicBezTo>
                  <a:cubicBezTo>
                    <a:pt x="241530" y="85534"/>
                    <a:pt x="241566" y="86011"/>
                    <a:pt x="241423" y="86487"/>
                  </a:cubicBezTo>
                  <a:cubicBezTo>
                    <a:pt x="241364" y="86654"/>
                    <a:pt x="241399" y="86856"/>
                    <a:pt x="241399" y="87047"/>
                  </a:cubicBezTo>
                  <a:cubicBezTo>
                    <a:pt x="241388" y="88047"/>
                    <a:pt x="241399" y="89047"/>
                    <a:pt x="241388" y="90047"/>
                  </a:cubicBezTo>
                  <a:cubicBezTo>
                    <a:pt x="241388" y="90476"/>
                    <a:pt x="241423" y="90892"/>
                    <a:pt x="241280" y="91321"/>
                  </a:cubicBezTo>
                  <a:cubicBezTo>
                    <a:pt x="241221" y="91464"/>
                    <a:pt x="241257" y="91642"/>
                    <a:pt x="241257" y="91809"/>
                  </a:cubicBezTo>
                  <a:cubicBezTo>
                    <a:pt x="241245" y="92523"/>
                    <a:pt x="241257" y="93238"/>
                    <a:pt x="241245" y="93952"/>
                  </a:cubicBezTo>
                  <a:cubicBezTo>
                    <a:pt x="241245" y="94357"/>
                    <a:pt x="241280" y="94762"/>
                    <a:pt x="241137" y="95155"/>
                  </a:cubicBezTo>
                  <a:cubicBezTo>
                    <a:pt x="241078" y="95321"/>
                    <a:pt x="241114" y="95524"/>
                    <a:pt x="241114" y="95714"/>
                  </a:cubicBezTo>
                  <a:cubicBezTo>
                    <a:pt x="241102" y="96452"/>
                    <a:pt x="241102" y="97191"/>
                    <a:pt x="241102" y="97929"/>
                  </a:cubicBezTo>
                  <a:cubicBezTo>
                    <a:pt x="241102" y="98096"/>
                    <a:pt x="241102" y="98262"/>
                    <a:pt x="241090" y="98429"/>
                  </a:cubicBezTo>
                  <a:cubicBezTo>
                    <a:pt x="241078" y="98596"/>
                    <a:pt x="240971" y="98679"/>
                    <a:pt x="240804" y="98691"/>
                  </a:cubicBezTo>
                  <a:cubicBezTo>
                    <a:pt x="240697" y="98703"/>
                    <a:pt x="240578" y="98703"/>
                    <a:pt x="240459" y="98703"/>
                  </a:cubicBezTo>
                  <a:cubicBezTo>
                    <a:pt x="240361" y="98699"/>
                    <a:pt x="240263" y="98698"/>
                    <a:pt x="240165" y="98698"/>
                  </a:cubicBezTo>
                  <a:cubicBezTo>
                    <a:pt x="239999" y="98698"/>
                    <a:pt x="239834" y="98701"/>
                    <a:pt x="239669" y="98701"/>
                  </a:cubicBezTo>
                  <a:cubicBezTo>
                    <a:pt x="239291" y="98701"/>
                    <a:pt x="238914" y="98684"/>
                    <a:pt x="238542" y="98572"/>
                  </a:cubicBezTo>
                  <a:cubicBezTo>
                    <a:pt x="238470" y="98553"/>
                    <a:pt x="238395" y="98547"/>
                    <a:pt x="238318" y="98547"/>
                  </a:cubicBezTo>
                  <a:cubicBezTo>
                    <a:pt x="238203" y="98547"/>
                    <a:pt x="238085" y="98560"/>
                    <a:pt x="237970" y="98560"/>
                  </a:cubicBezTo>
                  <a:lnTo>
                    <a:pt x="233410" y="98560"/>
                  </a:lnTo>
                  <a:cubicBezTo>
                    <a:pt x="233358" y="98560"/>
                    <a:pt x="233306" y="98560"/>
                    <a:pt x="233253" y="98560"/>
                  </a:cubicBezTo>
                  <a:cubicBezTo>
                    <a:pt x="233044" y="98560"/>
                    <a:pt x="232834" y="98553"/>
                    <a:pt x="232625" y="98477"/>
                  </a:cubicBezTo>
                  <a:cubicBezTo>
                    <a:pt x="232482" y="98422"/>
                    <a:pt x="232335" y="98410"/>
                    <a:pt x="232186" y="98410"/>
                  </a:cubicBezTo>
                  <a:cubicBezTo>
                    <a:pt x="232075" y="98410"/>
                    <a:pt x="231963" y="98417"/>
                    <a:pt x="231851" y="98417"/>
                  </a:cubicBezTo>
                  <a:lnTo>
                    <a:pt x="220075" y="98417"/>
                  </a:lnTo>
                  <a:cubicBezTo>
                    <a:pt x="219930" y="98417"/>
                    <a:pt x="219807" y="98419"/>
                    <a:pt x="219702" y="98419"/>
                  </a:cubicBezTo>
                  <a:cubicBezTo>
                    <a:pt x="219049" y="98419"/>
                    <a:pt x="219111" y="98357"/>
                    <a:pt x="219111" y="97464"/>
                  </a:cubicBezTo>
                  <a:cubicBezTo>
                    <a:pt x="219111" y="95512"/>
                    <a:pt x="219111" y="93559"/>
                    <a:pt x="219111" y="91607"/>
                  </a:cubicBezTo>
                  <a:cubicBezTo>
                    <a:pt x="219111" y="91321"/>
                    <a:pt x="219111" y="91035"/>
                    <a:pt x="219194" y="90761"/>
                  </a:cubicBezTo>
                  <a:cubicBezTo>
                    <a:pt x="219254" y="90583"/>
                    <a:pt x="219242" y="90380"/>
                    <a:pt x="219242" y="90190"/>
                  </a:cubicBezTo>
                  <a:cubicBezTo>
                    <a:pt x="219254" y="89666"/>
                    <a:pt x="219242" y="89154"/>
                    <a:pt x="219254" y="88630"/>
                  </a:cubicBezTo>
                  <a:cubicBezTo>
                    <a:pt x="219254" y="88154"/>
                    <a:pt x="219218" y="87678"/>
                    <a:pt x="219373" y="87213"/>
                  </a:cubicBezTo>
                  <a:cubicBezTo>
                    <a:pt x="219420" y="87058"/>
                    <a:pt x="219397" y="86880"/>
                    <a:pt x="219397" y="86713"/>
                  </a:cubicBezTo>
                  <a:cubicBezTo>
                    <a:pt x="219397" y="86142"/>
                    <a:pt x="219397" y="85570"/>
                    <a:pt x="219397" y="84999"/>
                  </a:cubicBezTo>
                  <a:cubicBezTo>
                    <a:pt x="219397" y="84665"/>
                    <a:pt x="219385" y="84344"/>
                    <a:pt x="219492" y="84010"/>
                  </a:cubicBezTo>
                  <a:cubicBezTo>
                    <a:pt x="219551" y="83796"/>
                    <a:pt x="219528" y="83546"/>
                    <a:pt x="219528" y="83308"/>
                  </a:cubicBezTo>
                  <a:cubicBezTo>
                    <a:pt x="219528" y="81379"/>
                    <a:pt x="219540" y="79450"/>
                    <a:pt x="219528" y="77522"/>
                  </a:cubicBezTo>
                  <a:cubicBezTo>
                    <a:pt x="219528" y="76711"/>
                    <a:pt x="219505" y="76700"/>
                    <a:pt x="220281" y="76700"/>
                  </a:cubicBezTo>
                  <a:close/>
                  <a:moveTo>
                    <a:pt x="197561" y="77414"/>
                  </a:moveTo>
                  <a:cubicBezTo>
                    <a:pt x="197906" y="77438"/>
                    <a:pt x="197965" y="77498"/>
                    <a:pt x="197965" y="77855"/>
                  </a:cubicBezTo>
                  <a:cubicBezTo>
                    <a:pt x="197977" y="78974"/>
                    <a:pt x="197977" y="80093"/>
                    <a:pt x="197977" y="81212"/>
                  </a:cubicBezTo>
                  <a:lnTo>
                    <a:pt x="197965" y="81212"/>
                  </a:lnTo>
                  <a:cubicBezTo>
                    <a:pt x="197965" y="82058"/>
                    <a:pt x="197965" y="82915"/>
                    <a:pt x="197965" y="83772"/>
                  </a:cubicBezTo>
                  <a:cubicBezTo>
                    <a:pt x="197965" y="84249"/>
                    <a:pt x="198001" y="84725"/>
                    <a:pt x="197846" y="85189"/>
                  </a:cubicBezTo>
                  <a:cubicBezTo>
                    <a:pt x="197799" y="85344"/>
                    <a:pt x="197823" y="85523"/>
                    <a:pt x="197823" y="85689"/>
                  </a:cubicBezTo>
                  <a:cubicBezTo>
                    <a:pt x="197823" y="86594"/>
                    <a:pt x="197823" y="87499"/>
                    <a:pt x="197823" y="88404"/>
                  </a:cubicBezTo>
                  <a:cubicBezTo>
                    <a:pt x="197823" y="88844"/>
                    <a:pt x="197823" y="89297"/>
                    <a:pt x="197715" y="89737"/>
                  </a:cubicBezTo>
                  <a:cubicBezTo>
                    <a:pt x="197632" y="90106"/>
                    <a:pt x="197692" y="90499"/>
                    <a:pt x="197680" y="90880"/>
                  </a:cubicBezTo>
                  <a:cubicBezTo>
                    <a:pt x="197680" y="91190"/>
                    <a:pt x="197703" y="91499"/>
                    <a:pt x="197584" y="91797"/>
                  </a:cubicBezTo>
                  <a:cubicBezTo>
                    <a:pt x="197549" y="91857"/>
                    <a:pt x="197537" y="91940"/>
                    <a:pt x="197549" y="92000"/>
                  </a:cubicBezTo>
                  <a:cubicBezTo>
                    <a:pt x="197620" y="92940"/>
                    <a:pt x="197382" y="93845"/>
                    <a:pt x="197394" y="94774"/>
                  </a:cubicBezTo>
                  <a:cubicBezTo>
                    <a:pt x="197394" y="94917"/>
                    <a:pt x="197418" y="95071"/>
                    <a:pt x="197382" y="95202"/>
                  </a:cubicBezTo>
                  <a:cubicBezTo>
                    <a:pt x="197203" y="95714"/>
                    <a:pt x="197251" y="96238"/>
                    <a:pt x="197263" y="96750"/>
                  </a:cubicBezTo>
                  <a:cubicBezTo>
                    <a:pt x="197275" y="97262"/>
                    <a:pt x="197215" y="97750"/>
                    <a:pt x="197108" y="98238"/>
                  </a:cubicBezTo>
                  <a:cubicBezTo>
                    <a:pt x="197056" y="98469"/>
                    <a:pt x="197022" y="98552"/>
                    <a:pt x="196818" y="98552"/>
                  </a:cubicBezTo>
                  <a:cubicBezTo>
                    <a:pt x="196791" y="98552"/>
                    <a:pt x="196761" y="98551"/>
                    <a:pt x="196727" y="98548"/>
                  </a:cubicBezTo>
                  <a:cubicBezTo>
                    <a:pt x="196668" y="98542"/>
                    <a:pt x="196609" y="98540"/>
                    <a:pt x="196550" y="98540"/>
                  </a:cubicBezTo>
                  <a:cubicBezTo>
                    <a:pt x="196228" y="98540"/>
                    <a:pt x="195909" y="98612"/>
                    <a:pt x="195579" y="98612"/>
                  </a:cubicBezTo>
                  <a:cubicBezTo>
                    <a:pt x="195471" y="98612"/>
                    <a:pt x="195362" y="98604"/>
                    <a:pt x="195251" y="98584"/>
                  </a:cubicBezTo>
                  <a:cubicBezTo>
                    <a:pt x="195042" y="98543"/>
                    <a:pt x="194830" y="98531"/>
                    <a:pt x="194616" y="98531"/>
                  </a:cubicBezTo>
                  <a:cubicBezTo>
                    <a:pt x="194328" y="98531"/>
                    <a:pt x="194037" y="98553"/>
                    <a:pt x="193751" y="98560"/>
                  </a:cubicBezTo>
                  <a:cubicBezTo>
                    <a:pt x="193596" y="98560"/>
                    <a:pt x="193440" y="98556"/>
                    <a:pt x="193283" y="98556"/>
                  </a:cubicBezTo>
                  <a:cubicBezTo>
                    <a:pt x="192970" y="98556"/>
                    <a:pt x="192655" y="98572"/>
                    <a:pt x="192346" y="98667"/>
                  </a:cubicBezTo>
                  <a:cubicBezTo>
                    <a:pt x="192243" y="98694"/>
                    <a:pt x="192135" y="98701"/>
                    <a:pt x="192026" y="98701"/>
                  </a:cubicBezTo>
                  <a:cubicBezTo>
                    <a:pt x="191895" y="98701"/>
                    <a:pt x="191761" y="98691"/>
                    <a:pt x="191631" y="98691"/>
                  </a:cubicBezTo>
                  <a:cubicBezTo>
                    <a:pt x="187345" y="98691"/>
                    <a:pt x="183071" y="98691"/>
                    <a:pt x="178784" y="98703"/>
                  </a:cubicBezTo>
                  <a:cubicBezTo>
                    <a:pt x="178642" y="98703"/>
                    <a:pt x="178499" y="98699"/>
                    <a:pt x="178356" y="98699"/>
                  </a:cubicBezTo>
                  <a:cubicBezTo>
                    <a:pt x="178071" y="98699"/>
                    <a:pt x="177788" y="98715"/>
                    <a:pt x="177510" y="98810"/>
                  </a:cubicBezTo>
                  <a:cubicBezTo>
                    <a:pt x="177439" y="98834"/>
                    <a:pt x="177359" y="98840"/>
                    <a:pt x="177275" y="98840"/>
                  </a:cubicBezTo>
                  <a:cubicBezTo>
                    <a:pt x="177192" y="98840"/>
                    <a:pt x="177106" y="98834"/>
                    <a:pt x="177022" y="98834"/>
                  </a:cubicBezTo>
                  <a:cubicBezTo>
                    <a:pt x="176701" y="98840"/>
                    <a:pt x="176379" y="98840"/>
                    <a:pt x="176058" y="98840"/>
                  </a:cubicBezTo>
                  <a:cubicBezTo>
                    <a:pt x="175736" y="98840"/>
                    <a:pt x="175415" y="98840"/>
                    <a:pt x="175094" y="98846"/>
                  </a:cubicBezTo>
                  <a:cubicBezTo>
                    <a:pt x="174967" y="98846"/>
                    <a:pt x="174840" y="98842"/>
                    <a:pt x="174713" y="98842"/>
                  </a:cubicBezTo>
                  <a:cubicBezTo>
                    <a:pt x="174460" y="98842"/>
                    <a:pt x="174208" y="98858"/>
                    <a:pt x="173962" y="98953"/>
                  </a:cubicBezTo>
                  <a:cubicBezTo>
                    <a:pt x="173897" y="98977"/>
                    <a:pt x="173825" y="98983"/>
                    <a:pt x="173753" y="98983"/>
                  </a:cubicBezTo>
                  <a:cubicBezTo>
                    <a:pt x="173680" y="98983"/>
                    <a:pt x="173605" y="98977"/>
                    <a:pt x="173534" y="98977"/>
                  </a:cubicBezTo>
                  <a:cubicBezTo>
                    <a:pt x="173010" y="98977"/>
                    <a:pt x="172974" y="98953"/>
                    <a:pt x="172974" y="98405"/>
                  </a:cubicBezTo>
                  <a:cubicBezTo>
                    <a:pt x="172974" y="96631"/>
                    <a:pt x="172974" y="94845"/>
                    <a:pt x="172974" y="93059"/>
                  </a:cubicBezTo>
                  <a:cubicBezTo>
                    <a:pt x="172974" y="92702"/>
                    <a:pt x="172998" y="92345"/>
                    <a:pt x="172867" y="92000"/>
                  </a:cubicBezTo>
                  <a:cubicBezTo>
                    <a:pt x="172808" y="91833"/>
                    <a:pt x="172831" y="91619"/>
                    <a:pt x="172831" y="91440"/>
                  </a:cubicBezTo>
                  <a:cubicBezTo>
                    <a:pt x="172831" y="87011"/>
                    <a:pt x="172831" y="82582"/>
                    <a:pt x="172831" y="78164"/>
                  </a:cubicBezTo>
                  <a:cubicBezTo>
                    <a:pt x="172831" y="77414"/>
                    <a:pt x="172831" y="77414"/>
                    <a:pt x="173581" y="77414"/>
                  </a:cubicBezTo>
                  <a:close/>
                  <a:moveTo>
                    <a:pt x="244650" y="76992"/>
                  </a:moveTo>
                  <a:cubicBezTo>
                    <a:pt x="245840" y="76992"/>
                    <a:pt x="247031" y="76998"/>
                    <a:pt x="248222" y="76998"/>
                  </a:cubicBezTo>
                  <a:cubicBezTo>
                    <a:pt x="248650" y="77117"/>
                    <a:pt x="249089" y="77144"/>
                    <a:pt x="249529" y="77144"/>
                  </a:cubicBezTo>
                  <a:cubicBezTo>
                    <a:pt x="249874" y="77144"/>
                    <a:pt x="250219" y="77128"/>
                    <a:pt x="250560" y="77128"/>
                  </a:cubicBezTo>
                  <a:cubicBezTo>
                    <a:pt x="250606" y="77128"/>
                    <a:pt x="250652" y="77128"/>
                    <a:pt x="250698" y="77129"/>
                  </a:cubicBezTo>
                  <a:cubicBezTo>
                    <a:pt x="251095" y="77133"/>
                    <a:pt x="251492" y="77134"/>
                    <a:pt x="251889" y="77134"/>
                  </a:cubicBezTo>
                  <a:cubicBezTo>
                    <a:pt x="252683" y="77134"/>
                    <a:pt x="253476" y="77129"/>
                    <a:pt x="254270" y="77129"/>
                  </a:cubicBezTo>
                  <a:cubicBezTo>
                    <a:pt x="254334" y="77129"/>
                    <a:pt x="254397" y="77128"/>
                    <a:pt x="254460" y="77128"/>
                  </a:cubicBezTo>
                  <a:cubicBezTo>
                    <a:pt x="254774" y="77128"/>
                    <a:pt x="255084" y="77137"/>
                    <a:pt x="255401" y="77236"/>
                  </a:cubicBezTo>
                  <a:cubicBezTo>
                    <a:pt x="255496" y="77272"/>
                    <a:pt x="255601" y="77280"/>
                    <a:pt x="255708" y="77280"/>
                  </a:cubicBezTo>
                  <a:cubicBezTo>
                    <a:pt x="255815" y="77280"/>
                    <a:pt x="255925" y="77272"/>
                    <a:pt x="256032" y="77272"/>
                  </a:cubicBezTo>
                  <a:lnTo>
                    <a:pt x="263676" y="77272"/>
                  </a:lnTo>
                  <a:cubicBezTo>
                    <a:pt x="264212" y="77283"/>
                    <a:pt x="264236" y="77307"/>
                    <a:pt x="264236" y="77843"/>
                  </a:cubicBezTo>
                  <a:cubicBezTo>
                    <a:pt x="264248" y="79248"/>
                    <a:pt x="264236" y="80653"/>
                    <a:pt x="264248" y="82058"/>
                  </a:cubicBezTo>
                  <a:cubicBezTo>
                    <a:pt x="264248" y="82415"/>
                    <a:pt x="264224" y="82760"/>
                    <a:pt x="264343" y="83117"/>
                  </a:cubicBezTo>
                  <a:cubicBezTo>
                    <a:pt x="264402" y="83308"/>
                    <a:pt x="264378" y="83534"/>
                    <a:pt x="264378" y="83749"/>
                  </a:cubicBezTo>
                  <a:lnTo>
                    <a:pt x="264378" y="89535"/>
                  </a:lnTo>
                  <a:lnTo>
                    <a:pt x="264390" y="89535"/>
                  </a:lnTo>
                  <a:lnTo>
                    <a:pt x="264390" y="95309"/>
                  </a:lnTo>
                  <a:cubicBezTo>
                    <a:pt x="264390" y="95619"/>
                    <a:pt x="264390" y="95929"/>
                    <a:pt x="264295" y="96226"/>
                  </a:cubicBezTo>
                  <a:cubicBezTo>
                    <a:pt x="264224" y="96429"/>
                    <a:pt x="264248" y="96655"/>
                    <a:pt x="264248" y="96869"/>
                  </a:cubicBezTo>
                  <a:cubicBezTo>
                    <a:pt x="264248" y="97488"/>
                    <a:pt x="264248" y="98107"/>
                    <a:pt x="264236" y="98727"/>
                  </a:cubicBezTo>
                  <a:cubicBezTo>
                    <a:pt x="264236" y="99036"/>
                    <a:pt x="264164" y="99108"/>
                    <a:pt x="263867" y="99119"/>
                  </a:cubicBezTo>
                  <a:cubicBezTo>
                    <a:pt x="263819" y="99123"/>
                    <a:pt x="263771" y="99125"/>
                    <a:pt x="263724" y="99125"/>
                  </a:cubicBezTo>
                  <a:cubicBezTo>
                    <a:pt x="263628" y="99125"/>
                    <a:pt x="263533" y="99119"/>
                    <a:pt x="263438" y="99119"/>
                  </a:cubicBezTo>
                  <a:lnTo>
                    <a:pt x="257723" y="99119"/>
                  </a:lnTo>
                  <a:cubicBezTo>
                    <a:pt x="257437" y="99119"/>
                    <a:pt x="257163" y="99119"/>
                    <a:pt x="256878" y="99036"/>
                  </a:cubicBezTo>
                  <a:cubicBezTo>
                    <a:pt x="256716" y="98994"/>
                    <a:pt x="256548" y="98988"/>
                    <a:pt x="256379" y="98988"/>
                  </a:cubicBezTo>
                  <a:cubicBezTo>
                    <a:pt x="256311" y="98988"/>
                    <a:pt x="256243" y="98988"/>
                    <a:pt x="256175" y="98988"/>
                  </a:cubicBezTo>
                  <a:cubicBezTo>
                    <a:pt x="254199" y="98977"/>
                    <a:pt x="252222" y="98977"/>
                    <a:pt x="250246" y="98977"/>
                  </a:cubicBezTo>
                  <a:cubicBezTo>
                    <a:pt x="250185" y="98977"/>
                    <a:pt x="250125" y="98977"/>
                    <a:pt x="250065" y="98977"/>
                  </a:cubicBezTo>
                  <a:cubicBezTo>
                    <a:pt x="249795" y="98977"/>
                    <a:pt x="249530" y="98969"/>
                    <a:pt x="249258" y="98881"/>
                  </a:cubicBezTo>
                  <a:cubicBezTo>
                    <a:pt x="249152" y="98848"/>
                    <a:pt x="249031" y="98841"/>
                    <a:pt x="248910" y="98841"/>
                  </a:cubicBezTo>
                  <a:cubicBezTo>
                    <a:pt x="248813" y="98841"/>
                    <a:pt x="248716" y="98846"/>
                    <a:pt x="248627" y="98846"/>
                  </a:cubicBezTo>
                  <a:cubicBezTo>
                    <a:pt x="247912" y="98840"/>
                    <a:pt x="247198" y="98840"/>
                    <a:pt x="246483" y="98840"/>
                  </a:cubicBezTo>
                  <a:cubicBezTo>
                    <a:pt x="245769" y="98840"/>
                    <a:pt x="245055" y="98840"/>
                    <a:pt x="244340" y="98834"/>
                  </a:cubicBezTo>
                  <a:cubicBezTo>
                    <a:pt x="244284" y="98834"/>
                    <a:pt x="244228" y="98834"/>
                    <a:pt x="244171" y="98834"/>
                  </a:cubicBezTo>
                  <a:cubicBezTo>
                    <a:pt x="243919" y="98834"/>
                    <a:pt x="243667" y="98826"/>
                    <a:pt x="243423" y="98738"/>
                  </a:cubicBezTo>
                  <a:cubicBezTo>
                    <a:pt x="243311" y="98705"/>
                    <a:pt x="243191" y="98698"/>
                    <a:pt x="243070" y="98698"/>
                  </a:cubicBezTo>
                  <a:cubicBezTo>
                    <a:pt x="242973" y="98698"/>
                    <a:pt x="242876" y="98703"/>
                    <a:pt x="242781" y="98703"/>
                  </a:cubicBezTo>
                  <a:cubicBezTo>
                    <a:pt x="242650" y="98697"/>
                    <a:pt x="242519" y="98697"/>
                    <a:pt x="242388" y="98697"/>
                  </a:cubicBezTo>
                  <a:cubicBezTo>
                    <a:pt x="242257" y="98697"/>
                    <a:pt x="242126" y="98697"/>
                    <a:pt x="241995" y="98691"/>
                  </a:cubicBezTo>
                  <a:cubicBezTo>
                    <a:pt x="241780" y="98679"/>
                    <a:pt x="241685" y="98596"/>
                    <a:pt x="241685" y="98381"/>
                  </a:cubicBezTo>
                  <a:cubicBezTo>
                    <a:pt x="241709" y="97584"/>
                    <a:pt x="241566" y="96774"/>
                    <a:pt x="241780" y="95976"/>
                  </a:cubicBezTo>
                  <a:cubicBezTo>
                    <a:pt x="241828" y="95810"/>
                    <a:pt x="241816" y="95643"/>
                    <a:pt x="241816" y="95476"/>
                  </a:cubicBezTo>
                  <a:cubicBezTo>
                    <a:pt x="241816" y="95000"/>
                    <a:pt x="241816" y="94524"/>
                    <a:pt x="241816" y="94047"/>
                  </a:cubicBezTo>
                  <a:cubicBezTo>
                    <a:pt x="241816" y="93905"/>
                    <a:pt x="241792" y="93762"/>
                    <a:pt x="241828" y="93619"/>
                  </a:cubicBezTo>
                  <a:cubicBezTo>
                    <a:pt x="242066" y="92607"/>
                    <a:pt x="241911" y="91583"/>
                    <a:pt x="241959" y="90571"/>
                  </a:cubicBezTo>
                  <a:cubicBezTo>
                    <a:pt x="241971" y="90237"/>
                    <a:pt x="241947" y="89904"/>
                    <a:pt x="242054" y="89583"/>
                  </a:cubicBezTo>
                  <a:cubicBezTo>
                    <a:pt x="242126" y="89380"/>
                    <a:pt x="242102" y="89154"/>
                    <a:pt x="242102" y="88940"/>
                  </a:cubicBezTo>
                  <a:cubicBezTo>
                    <a:pt x="242102" y="87416"/>
                    <a:pt x="242102" y="85892"/>
                    <a:pt x="242102" y="84380"/>
                  </a:cubicBezTo>
                  <a:cubicBezTo>
                    <a:pt x="242102" y="84070"/>
                    <a:pt x="242090" y="83760"/>
                    <a:pt x="242197" y="83463"/>
                  </a:cubicBezTo>
                  <a:cubicBezTo>
                    <a:pt x="242257" y="83284"/>
                    <a:pt x="242233" y="83082"/>
                    <a:pt x="242245" y="82891"/>
                  </a:cubicBezTo>
                  <a:cubicBezTo>
                    <a:pt x="242245" y="82367"/>
                    <a:pt x="242245" y="81844"/>
                    <a:pt x="242245" y="81320"/>
                  </a:cubicBezTo>
                  <a:cubicBezTo>
                    <a:pt x="242245" y="81034"/>
                    <a:pt x="242233" y="80760"/>
                    <a:pt x="242328" y="80474"/>
                  </a:cubicBezTo>
                  <a:cubicBezTo>
                    <a:pt x="242388" y="80320"/>
                    <a:pt x="242376" y="80153"/>
                    <a:pt x="242388" y="79986"/>
                  </a:cubicBezTo>
                  <a:cubicBezTo>
                    <a:pt x="242411" y="79367"/>
                    <a:pt x="242340" y="78748"/>
                    <a:pt x="242507" y="78141"/>
                  </a:cubicBezTo>
                  <a:cubicBezTo>
                    <a:pt x="242578" y="77903"/>
                    <a:pt x="242519" y="77629"/>
                    <a:pt x="242531" y="77367"/>
                  </a:cubicBezTo>
                  <a:cubicBezTo>
                    <a:pt x="242542" y="77093"/>
                    <a:pt x="242614" y="76998"/>
                    <a:pt x="242864" y="76998"/>
                  </a:cubicBezTo>
                  <a:cubicBezTo>
                    <a:pt x="243459" y="76994"/>
                    <a:pt x="244055" y="76992"/>
                    <a:pt x="244650" y="76992"/>
                  </a:cubicBezTo>
                  <a:close/>
                  <a:moveTo>
                    <a:pt x="151674" y="77267"/>
                  </a:moveTo>
                  <a:cubicBezTo>
                    <a:pt x="151750" y="77267"/>
                    <a:pt x="151826" y="77272"/>
                    <a:pt x="151900" y="77272"/>
                  </a:cubicBezTo>
                  <a:lnTo>
                    <a:pt x="160746" y="77272"/>
                  </a:lnTo>
                  <a:cubicBezTo>
                    <a:pt x="160794" y="77272"/>
                    <a:pt x="160842" y="77271"/>
                    <a:pt x="160889" y="77271"/>
                  </a:cubicBezTo>
                  <a:cubicBezTo>
                    <a:pt x="161080" y="77271"/>
                    <a:pt x="161270" y="77279"/>
                    <a:pt x="161461" y="77355"/>
                  </a:cubicBezTo>
                  <a:cubicBezTo>
                    <a:pt x="161586" y="77402"/>
                    <a:pt x="161714" y="77414"/>
                    <a:pt x="161843" y="77414"/>
                  </a:cubicBezTo>
                  <a:cubicBezTo>
                    <a:pt x="161973" y="77414"/>
                    <a:pt x="162104" y="77402"/>
                    <a:pt x="162235" y="77402"/>
                  </a:cubicBezTo>
                  <a:lnTo>
                    <a:pt x="171367" y="77402"/>
                  </a:lnTo>
                  <a:cubicBezTo>
                    <a:pt x="171454" y="77402"/>
                    <a:pt x="171534" y="77402"/>
                    <a:pt x="171605" y="77402"/>
                  </a:cubicBezTo>
                  <a:cubicBezTo>
                    <a:pt x="172311" y="77402"/>
                    <a:pt x="172272" y="77441"/>
                    <a:pt x="172272" y="78295"/>
                  </a:cubicBezTo>
                  <a:cubicBezTo>
                    <a:pt x="172272" y="80129"/>
                    <a:pt x="172272" y="81963"/>
                    <a:pt x="172272" y="83784"/>
                  </a:cubicBezTo>
                  <a:cubicBezTo>
                    <a:pt x="172272" y="84070"/>
                    <a:pt x="172272" y="84356"/>
                    <a:pt x="172355" y="84641"/>
                  </a:cubicBezTo>
                  <a:cubicBezTo>
                    <a:pt x="172415" y="84856"/>
                    <a:pt x="172403" y="85106"/>
                    <a:pt x="172403" y="85344"/>
                  </a:cubicBezTo>
                  <a:cubicBezTo>
                    <a:pt x="172403" y="87297"/>
                    <a:pt x="172403" y="89249"/>
                    <a:pt x="172415" y="91202"/>
                  </a:cubicBezTo>
                  <a:cubicBezTo>
                    <a:pt x="172415" y="91488"/>
                    <a:pt x="172403" y="91761"/>
                    <a:pt x="172498" y="92047"/>
                  </a:cubicBezTo>
                  <a:cubicBezTo>
                    <a:pt x="172546" y="92214"/>
                    <a:pt x="172546" y="92416"/>
                    <a:pt x="172546" y="92607"/>
                  </a:cubicBezTo>
                  <a:cubicBezTo>
                    <a:pt x="172546" y="94512"/>
                    <a:pt x="172546" y="96417"/>
                    <a:pt x="172546" y="98322"/>
                  </a:cubicBezTo>
                  <a:cubicBezTo>
                    <a:pt x="172546" y="98977"/>
                    <a:pt x="172534" y="98977"/>
                    <a:pt x="171855" y="98977"/>
                  </a:cubicBezTo>
                  <a:lnTo>
                    <a:pt x="170355" y="98977"/>
                  </a:lnTo>
                  <a:cubicBezTo>
                    <a:pt x="169926" y="98988"/>
                    <a:pt x="169509" y="98965"/>
                    <a:pt x="169081" y="99084"/>
                  </a:cubicBezTo>
                  <a:cubicBezTo>
                    <a:pt x="168974" y="99119"/>
                    <a:pt x="168858" y="99128"/>
                    <a:pt x="168739" y="99128"/>
                  </a:cubicBezTo>
                  <a:cubicBezTo>
                    <a:pt x="168619" y="99128"/>
                    <a:pt x="168497" y="99119"/>
                    <a:pt x="168378" y="99119"/>
                  </a:cubicBezTo>
                  <a:lnTo>
                    <a:pt x="156020" y="99119"/>
                  </a:lnTo>
                  <a:cubicBezTo>
                    <a:pt x="155921" y="99119"/>
                    <a:pt x="155822" y="99118"/>
                    <a:pt x="155723" y="99118"/>
                  </a:cubicBezTo>
                  <a:cubicBezTo>
                    <a:pt x="155425" y="99118"/>
                    <a:pt x="155124" y="99131"/>
                    <a:pt x="154829" y="99239"/>
                  </a:cubicBezTo>
                  <a:cubicBezTo>
                    <a:pt x="154752" y="99262"/>
                    <a:pt x="154668" y="99268"/>
                    <a:pt x="154584" y="99268"/>
                  </a:cubicBezTo>
                  <a:cubicBezTo>
                    <a:pt x="154499" y="99268"/>
                    <a:pt x="154412" y="99262"/>
                    <a:pt x="154329" y="99262"/>
                  </a:cubicBezTo>
                  <a:cubicBezTo>
                    <a:pt x="153805" y="99262"/>
                    <a:pt x="153281" y="99262"/>
                    <a:pt x="152757" y="99274"/>
                  </a:cubicBezTo>
                  <a:cubicBezTo>
                    <a:pt x="152638" y="99274"/>
                    <a:pt x="152519" y="99270"/>
                    <a:pt x="152401" y="99270"/>
                  </a:cubicBezTo>
                  <a:cubicBezTo>
                    <a:pt x="152163" y="99270"/>
                    <a:pt x="151928" y="99286"/>
                    <a:pt x="151698" y="99381"/>
                  </a:cubicBezTo>
                  <a:cubicBezTo>
                    <a:pt x="151638" y="99405"/>
                    <a:pt x="151567" y="99405"/>
                    <a:pt x="151495" y="99405"/>
                  </a:cubicBezTo>
                  <a:lnTo>
                    <a:pt x="149066" y="99405"/>
                  </a:lnTo>
                  <a:cubicBezTo>
                    <a:pt x="148793" y="99405"/>
                    <a:pt x="148721" y="99322"/>
                    <a:pt x="148709" y="99072"/>
                  </a:cubicBezTo>
                  <a:cubicBezTo>
                    <a:pt x="148697" y="98881"/>
                    <a:pt x="148697" y="98691"/>
                    <a:pt x="148697" y="98500"/>
                  </a:cubicBezTo>
                  <a:lnTo>
                    <a:pt x="148697" y="90142"/>
                  </a:lnTo>
                  <a:cubicBezTo>
                    <a:pt x="148697" y="87380"/>
                    <a:pt x="148697" y="84618"/>
                    <a:pt x="148697" y="81867"/>
                  </a:cubicBezTo>
                  <a:cubicBezTo>
                    <a:pt x="148697" y="81534"/>
                    <a:pt x="148721" y="81201"/>
                    <a:pt x="148602" y="80879"/>
                  </a:cubicBezTo>
                  <a:cubicBezTo>
                    <a:pt x="148543" y="80724"/>
                    <a:pt x="148566" y="80546"/>
                    <a:pt x="148554" y="80379"/>
                  </a:cubicBezTo>
                  <a:cubicBezTo>
                    <a:pt x="148554" y="79950"/>
                    <a:pt x="148554" y="79522"/>
                    <a:pt x="148554" y="79093"/>
                  </a:cubicBezTo>
                  <a:cubicBezTo>
                    <a:pt x="148554" y="78784"/>
                    <a:pt x="148578" y="78486"/>
                    <a:pt x="148459" y="78176"/>
                  </a:cubicBezTo>
                  <a:cubicBezTo>
                    <a:pt x="148388" y="78010"/>
                    <a:pt x="148400" y="77807"/>
                    <a:pt x="148447" y="77617"/>
                  </a:cubicBezTo>
                  <a:cubicBezTo>
                    <a:pt x="148471" y="77522"/>
                    <a:pt x="148531" y="77450"/>
                    <a:pt x="148638" y="77438"/>
                  </a:cubicBezTo>
                  <a:cubicBezTo>
                    <a:pt x="148757" y="77426"/>
                    <a:pt x="148876" y="77414"/>
                    <a:pt x="148995" y="77414"/>
                  </a:cubicBezTo>
                  <a:lnTo>
                    <a:pt x="150352" y="77414"/>
                  </a:lnTo>
                  <a:cubicBezTo>
                    <a:pt x="150698" y="77402"/>
                    <a:pt x="151055" y="77426"/>
                    <a:pt x="151400" y="77307"/>
                  </a:cubicBezTo>
                  <a:cubicBezTo>
                    <a:pt x="151486" y="77274"/>
                    <a:pt x="151579" y="77267"/>
                    <a:pt x="151674" y="77267"/>
                  </a:cubicBezTo>
                  <a:close/>
                  <a:moveTo>
                    <a:pt x="147256" y="77401"/>
                  </a:moveTo>
                  <a:cubicBezTo>
                    <a:pt x="147369" y="77401"/>
                    <a:pt x="147478" y="77417"/>
                    <a:pt x="147578" y="77486"/>
                  </a:cubicBezTo>
                  <a:cubicBezTo>
                    <a:pt x="147781" y="77629"/>
                    <a:pt x="147662" y="77891"/>
                    <a:pt x="147757" y="78081"/>
                  </a:cubicBezTo>
                  <a:cubicBezTo>
                    <a:pt x="147864" y="78295"/>
                    <a:pt x="147840" y="78545"/>
                    <a:pt x="147840" y="78784"/>
                  </a:cubicBezTo>
                  <a:cubicBezTo>
                    <a:pt x="147840" y="79212"/>
                    <a:pt x="147840" y="79629"/>
                    <a:pt x="147840" y="80058"/>
                  </a:cubicBezTo>
                  <a:cubicBezTo>
                    <a:pt x="147852" y="80415"/>
                    <a:pt x="147828" y="80772"/>
                    <a:pt x="147947" y="81117"/>
                  </a:cubicBezTo>
                  <a:cubicBezTo>
                    <a:pt x="148007" y="81296"/>
                    <a:pt x="147983" y="81498"/>
                    <a:pt x="147983" y="81689"/>
                  </a:cubicBezTo>
                  <a:lnTo>
                    <a:pt x="147983" y="98679"/>
                  </a:lnTo>
                  <a:lnTo>
                    <a:pt x="147983" y="98822"/>
                  </a:lnTo>
                  <a:cubicBezTo>
                    <a:pt x="147995" y="99381"/>
                    <a:pt x="147912" y="99346"/>
                    <a:pt x="147447" y="99441"/>
                  </a:cubicBezTo>
                  <a:cubicBezTo>
                    <a:pt x="146852" y="99548"/>
                    <a:pt x="146268" y="99548"/>
                    <a:pt x="145673" y="99548"/>
                  </a:cubicBezTo>
                  <a:lnTo>
                    <a:pt x="124909" y="99548"/>
                  </a:lnTo>
                  <a:cubicBezTo>
                    <a:pt x="124802" y="99548"/>
                    <a:pt x="124694" y="99551"/>
                    <a:pt x="124587" y="99551"/>
                  </a:cubicBezTo>
                  <a:cubicBezTo>
                    <a:pt x="124480" y="99551"/>
                    <a:pt x="124373" y="99548"/>
                    <a:pt x="124266" y="99536"/>
                  </a:cubicBezTo>
                  <a:cubicBezTo>
                    <a:pt x="124099" y="99536"/>
                    <a:pt x="124016" y="99429"/>
                    <a:pt x="124004" y="99262"/>
                  </a:cubicBezTo>
                  <a:cubicBezTo>
                    <a:pt x="123992" y="99072"/>
                    <a:pt x="123992" y="98881"/>
                    <a:pt x="123992" y="98691"/>
                  </a:cubicBezTo>
                  <a:cubicBezTo>
                    <a:pt x="123992" y="91928"/>
                    <a:pt x="123992" y="85177"/>
                    <a:pt x="123992" y="78415"/>
                  </a:cubicBezTo>
                  <a:lnTo>
                    <a:pt x="123992" y="78343"/>
                  </a:lnTo>
                  <a:cubicBezTo>
                    <a:pt x="123992" y="77634"/>
                    <a:pt x="123973" y="77555"/>
                    <a:pt x="124554" y="77555"/>
                  </a:cubicBezTo>
                  <a:cubicBezTo>
                    <a:pt x="124617" y="77555"/>
                    <a:pt x="124687" y="77556"/>
                    <a:pt x="124766" y="77557"/>
                  </a:cubicBezTo>
                  <a:cubicBezTo>
                    <a:pt x="125004" y="77557"/>
                    <a:pt x="125242" y="77545"/>
                    <a:pt x="125468" y="77474"/>
                  </a:cubicBezTo>
                  <a:cubicBezTo>
                    <a:pt x="125671" y="77426"/>
                    <a:pt x="125897" y="77414"/>
                    <a:pt x="126111" y="77414"/>
                  </a:cubicBezTo>
                  <a:lnTo>
                    <a:pt x="146947" y="77414"/>
                  </a:lnTo>
                  <a:cubicBezTo>
                    <a:pt x="147049" y="77414"/>
                    <a:pt x="147154" y="77401"/>
                    <a:pt x="147256" y="77401"/>
                  </a:cubicBezTo>
                  <a:close/>
                  <a:moveTo>
                    <a:pt x="106006" y="77553"/>
                  </a:moveTo>
                  <a:cubicBezTo>
                    <a:pt x="106092" y="77553"/>
                    <a:pt x="106179" y="77557"/>
                    <a:pt x="106263" y="77557"/>
                  </a:cubicBezTo>
                  <a:lnTo>
                    <a:pt x="122682" y="77557"/>
                  </a:lnTo>
                  <a:cubicBezTo>
                    <a:pt x="123408" y="77557"/>
                    <a:pt x="123420" y="77557"/>
                    <a:pt x="123420" y="78307"/>
                  </a:cubicBezTo>
                  <a:lnTo>
                    <a:pt x="123420" y="84522"/>
                  </a:lnTo>
                  <a:cubicBezTo>
                    <a:pt x="123420" y="86499"/>
                    <a:pt x="123420" y="88475"/>
                    <a:pt x="123420" y="90452"/>
                  </a:cubicBezTo>
                  <a:cubicBezTo>
                    <a:pt x="123420" y="90773"/>
                    <a:pt x="123468" y="91118"/>
                    <a:pt x="123349" y="91440"/>
                  </a:cubicBezTo>
                  <a:cubicBezTo>
                    <a:pt x="123301" y="91559"/>
                    <a:pt x="123361" y="91666"/>
                    <a:pt x="123373" y="91785"/>
                  </a:cubicBezTo>
                  <a:cubicBezTo>
                    <a:pt x="123397" y="91892"/>
                    <a:pt x="123420" y="92035"/>
                    <a:pt x="123385" y="92130"/>
                  </a:cubicBezTo>
                  <a:cubicBezTo>
                    <a:pt x="123230" y="92547"/>
                    <a:pt x="123278" y="92976"/>
                    <a:pt x="123278" y="93404"/>
                  </a:cubicBezTo>
                  <a:cubicBezTo>
                    <a:pt x="123278" y="95214"/>
                    <a:pt x="123278" y="97024"/>
                    <a:pt x="123278" y="98834"/>
                  </a:cubicBezTo>
                  <a:cubicBezTo>
                    <a:pt x="123278" y="99548"/>
                    <a:pt x="123278" y="99548"/>
                    <a:pt x="122587" y="99560"/>
                  </a:cubicBezTo>
                  <a:cubicBezTo>
                    <a:pt x="121968" y="99560"/>
                    <a:pt x="121349" y="99555"/>
                    <a:pt x="120730" y="99555"/>
                  </a:cubicBezTo>
                  <a:cubicBezTo>
                    <a:pt x="120420" y="99555"/>
                    <a:pt x="120110" y="99556"/>
                    <a:pt x="119801" y="99560"/>
                  </a:cubicBezTo>
                  <a:cubicBezTo>
                    <a:pt x="119658" y="99560"/>
                    <a:pt x="119515" y="99556"/>
                    <a:pt x="119373" y="99556"/>
                  </a:cubicBezTo>
                  <a:cubicBezTo>
                    <a:pt x="119088" y="99556"/>
                    <a:pt x="118805" y="99572"/>
                    <a:pt x="118527" y="99667"/>
                  </a:cubicBezTo>
                  <a:cubicBezTo>
                    <a:pt x="118455" y="99691"/>
                    <a:pt x="118375" y="99697"/>
                    <a:pt x="118292" y="99697"/>
                  </a:cubicBezTo>
                  <a:cubicBezTo>
                    <a:pt x="118208" y="99697"/>
                    <a:pt x="118122" y="99691"/>
                    <a:pt x="118039" y="99691"/>
                  </a:cubicBezTo>
                  <a:cubicBezTo>
                    <a:pt x="117753" y="99697"/>
                    <a:pt x="117467" y="99697"/>
                    <a:pt x="117182" y="99697"/>
                  </a:cubicBezTo>
                  <a:cubicBezTo>
                    <a:pt x="116896" y="99697"/>
                    <a:pt x="116610" y="99697"/>
                    <a:pt x="116324" y="99703"/>
                  </a:cubicBezTo>
                  <a:cubicBezTo>
                    <a:pt x="116216" y="99703"/>
                    <a:pt x="116108" y="99701"/>
                    <a:pt x="116001" y="99701"/>
                  </a:cubicBezTo>
                  <a:cubicBezTo>
                    <a:pt x="115704" y="99701"/>
                    <a:pt x="115410" y="99714"/>
                    <a:pt x="115122" y="99810"/>
                  </a:cubicBezTo>
                  <a:cubicBezTo>
                    <a:pt x="115041" y="99837"/>
                    <a:pt x="114954" y="99844"/>
                    <a:pt x="114867" y="99844"/>
                  </a:cubicBezTo>
                  <a:cubicBezTo>
                    <a:pt x="114762" y="99844"/>
                    <a:pt x="114654" y="99834"/>
                    <a:pt x="114550" y="99834"/>
                  </a:cubicBezTo>
                  <a:cubicBezTo>
                    <a:pt x="113812" y="99846"/>
                    <a:pt x="113074" y="99846"/>
                    <a:pt x="112336" y="99846"/>
                  </a:cubicBezTo>
                  <a:cubicBezTo>
                    <a:pt x="112271" y="99846"/>
                    <a:pt x="112206" y="99845"/>
                    <a:pt x="112142" y="99845"/>
                  </a:cubicBezTo>
                  <a:cubicBezTo>
                    <a:pt x="111853" y="99845"/>
                    <a:pt x="111568" y="99853"/>
                    <a:pt x="111276" y="99941"/>
                  </a:cubicBezTo>
                  <a:cubicBezTo>
                    <a:pt x="111181" y="99977"/>
                    <a:pt x="111077" y="99986"/>
                    <a:pt x="110969" y="99986"/>
                  </a:cubicBezTo>
                  <a:cubicBezTo>
                    <a:pt x="110862" y="99986"/>
                    <a:pt x="110752" y="99977"/>
                    <a:pt x="110645" y="99977"/>
                  </a:cubicBezTo>
                  <a:cubicBezTo>
                    <a:pt x="109097" y="99989"/>
                    <a:pt x="107549" y="99989"/>
                    <a:pt x="106002" y="99989"/>
                  </a:cubicBezTo>
                  <a:cubicBezTo>
                    <a:pt x="105941" y="99989"/>
                    <a:pt x="105881" y="99988"/>
                    <a:pt x="105821" y="99988"/>
                  </a:cubicBezTo>
                  <a:cubicBezTo>
                    <a:pt x="105551" y="99988"/>
                    <a:pt x="105286" y="99996"/>
                    <a:pt x="105013" y="100084"/>
                  </a:cubicBezTo>
                  <a:cubicBezTo>
                    <a:pt x="104907" y="100117"/>
                    <a:pt x="104791" y="100124"/>
                    <a:pt x="104671" y="100124"/>
                  </a:cubicBezTo>
                  <a:cubicBezTo>
                    <a:pt x="104575" y="100124"/>
                    <a:pt x="104478" y="100120"/>
                    <a:pt x="104382" y="100120"/>
                  </a:cubicBezTo>
                  <a:cubicBezTo>
                    <a:pt x="102811" y="100131"/>
                    <a:pt x="101239" y="100131"/>
                    <a:pt x="99667" y="100131"/>
                  </a:cubicBezTo>
                  <a:cubicBezTo>
                    <a:pt x="99579" y="100131"/>
                    <a:pt x="99491" y="100130"/>
                    <a:pt x="99402" y="100130"/>
                  </a:cubicBezTo>
                  <a:cubicBezTo>
                    <a:pt x="99182" y="100130"/>
                    <a:pt x="98963" y="100142"/>
                    <a:pt x="98751" y="100227"/>
                  </a:cubicBezTo>
                  <a:cubicBezTo>
                    <a:pt x="98715" y="100251"/>
                    <a:pt x="98667" y="100251"/>
                    <a:pt x="98620" y="100262"/>
                  </a:cubicBezTo>
                  <a:cubicBezTo>
                    <a:pt x="98454" y="100267"/>
                    <a:pt x="98319" y="100271"/>
                    <a:pt x="98207" y="100271"/>
                  </a:cubicBezTo>
                  <a:cubicBezTo>
                    <a:pt x="97687" y="100271"/>
                    <a:pt x="97705" y="100171"/>
                    <a:pt x="97715" y="99465"/>
                  </a:cubicBezTo>
                  <a:cubicBezTo>
                    <a:pt x="97715" y="99179"/>
                    <a:pt x="97727" y="98905"/>
                    <a:pt x="97798" y="98619"/>
                  </a:cubicBezTo>
                  <a:cubicBezTo>
                    <a:pt x="97858" y="98346"/>
                    <a:pt x="97846" y="98048"/>
                    <a:pt x="97858" y="97762"/>
                  </a:cubicBezTo>
                  <a:cubicBezTo>
                    <a:pt x="97870" y="97298"/>
                    <a:pt x="97870" y="96822"/>
                    <a:pt x="97965" y="96357"/>
                  </a:cubicBezTo>
                  <a:cubicBezTo>
                    <a:pt x="98048" y="95893"/>
                    <a:pt x="97989" y="95405"/>
                    <a:pt x="98001" y="94928"/>
                  </a:cubicBezTo>
                  <a:cubicBezTo>
                    <a:pt x="98001" y="94500"/>
                    <a:pt x="97965" y="94071"/>
                    <a:pt x="98108" y="93654"/>
                  </a:cubicBezTo>
                  <a:cubicBezTo>
                    <a:pt x="98167" y="93512"/>
                    <a:pt x="98132" y="93333"/>
                    <a:pt x="98132" y="93166"/>
                  </a:cubicBezTo>
                  <a:cubicBezTo>
                    <a:pt x="98143" y="92452"/>
                    <a:pt x="98143" y="91738"/>
                    <a:pt x="98143" y="91023"/>
                  </a:cubicBezTo>
                  <a:cubicBezTo>
                    <a:pt x="98143" y="90618"/>
                    <a:pt x="98108" y="90214"/>
                    <a:pt x="98251" y="89821"/>
                  </a:cubicBezTo>
                  <a:cubicBezTo>
                    <a:pt x="98298" y="89666"/>
                    <a:pt x="98274" y="89487"/>
                    <a:pt x="98274" y="89321"/>
                  </a:cubicBezTo>
                  <a:cubicBezTo>
                    <a:pt x="98286" y="88701"/>
                    <a:pt x="98286" y="88082"/>
                    <a:pt x="98286" y="87463"/>
                  </a:cubicBezTo>
                  <a:cubicBezTo>
                    <a:pt x="98286" y="87177"/>
                    <a:pt x="98298" y="86904"/>
                    <a:pt x="98370" y="86618"/>
                  </a:cubicBezTo>
                  <a:cubicBezTo>
                    <a:pt x="98429" y="86344"/>
                    <a:pt x="98417" y="86058"/>
                    <a:pt x="98417" y="85773"/>
                  </a:cubicBezTo>
                  <a:cubicBezTo>
                    <a:pt x="98441" y="85225"/>
                    <a:pt x="98382" y="84677"/>
                    <a:pt x="98548" y="84141"/>
                  </a:cubicBezTo>
                  <a:cubicBezTo>
                    <a:pt x="98596" y="83999"/>
                    <a:pt x="98572" y="83808"/>
                    <a:pt x="98572" y="83641"/>
                  </a:cubicBezTo>
                  <a:cubicBezTo>
                    <a:pt x="98572" y="82987"/>
                    <a:pt x="98572" y="82320"/>
                    <a:pt x="98572" y="81653"/>
                  </a:cubicBezTo>
                  <a:cubicBezTo>
                    <a:pt x="98572" y="81343"/>
                    <a:pt x="98572" y="81034"/>
                    <a:pt x="98667" y="80736"/>
                  </a:cubicBezTo>
                  <a:cubicBezTo>
                    <a:pt x="98727" y="80534"/>
                    <a:pt x="98703" y="80308"/>
                    <a:pt x="98703" y="80093"/>
                  </a:cubicBezTo>
                  <a:cubicBezTo>
                    <a:pt x="98715" y="79474"/>
                    <a:pt x="98703" y="78855"/>
                    <a:pt x="98715" y="78236"/>
                  </a:cubicBezTo>
                  <a:cubicBezTo>
                    <a:pt x="98715" y="77926"/>
                    <a:pt x="98763" y="77926"/>
                    <a:pt x="99084" y="77831"/>
                  </a:cubicBezTo>
                  <a:cubicBezTo>
                    <a:pt x="99548" y="77712"/>
                    <a:pt x="100025" y="77700"/>
                    <a:pt x="100501" y="77700"/>
                  </a:cubicBezTo>
                  <a:lnTo>
                    <a:pt x="104632" y="77700"/>
                  </a:lnTo>
                  <a:cubicBezTo>
                    <a:pt x="104692" y="77700"/>
                    <a:pt x="104751" y="77700"/>
                    <a:pt x="104811" y="77700"/>
                  </a:cubicBezTo>
                  <a:cubicBezTo>
                    <a:pt x="105108" y="77700"/>
                    <a:pt x="105404" y="77692"/>
                    <a:pt x="105692" y="77593"/>
                  </a:cubicBezTo>
                  <a:cubicBezTo>
                    <a:pt x="105791" y="77560"/>
                    <a:pt x="105898" y="77553"/>
                    <a:pt x="106006" y="77553"/>
                  </a:cubicBezTo>
                  <a:close/>
                  <a:moveTo>
                    <a:pt x="80693" y="77842"/>
                  </a:moveTo>
                  <a:cubicBezTo>
                    <a:pt x="80748" y="77842"/>
                    <a:pt x="80802" y="77843"/>
                    <a:pt x="80856" y="77843"/>
                  </a:cubicBezTo>
                  <a:lnTo>
                    <a:pt x="97405" y="77843"/>
                  </a:lnTo>
                  <a:cubicBezTo>
                    <a:pt x="98132" y="77843"/>
                    <a:pt x="98132" y="77843"/>
                    <a:pt x="98143" y="78605"/>
                  </a:cubicBezTo>
                  <a:cubicBezTo>
                    <a:pt x="98143" y="78986"/>
                    <a:pt x="98132" y="79367"/>
                    <a:pt x="98132" y="79748"/>
                  </a:cubicBezTo>
                  <a:cubicBezTo>
                    <a:pt x="98132" y="79843"/>
                    <a:pt x="98155" y="79939"/>
                    <a:pt x="98132" y="80034"/>
                  </a:cubicBezTo>
                  <a:cubicBezTo>
                    <a:pt x="97893" y="81058"/>
                    <a:pt x="98036" y="82105"/>
                    <a:pt x="98001" y="83153"/>
                  </a:cubicBezTo>
                  <a:cubicBezTo>
                    <a:pt x="97989" y="83534"/>
                    <a:pt x="98012" y="83903"/>
                    <a:pt x="97893" y="84284"/>
                  </a:cubicBezTo>
                  <a:cubicBezTo>
                    <a:pt x="97822" y="84475"/>
                    <a:pt x="97870" y="84701"/>
                    <a:pt x="97858" y="84915"/>
                  </a:cubicBezTo>
                  <a:cubicBezTo>
                    <a:pt x="97834" y="85606"/>
                    <a:pt x="97905" y="86296"/>
                    <a:pt x="97739" y="86975"/>
                  </a:cubicBezTo>
                  <a:cubicBezTo>
                    <a:pt x="97655" y="87285"/>
                    <a:pt x="97727" y="87642"/>
                    <a:pt x="97715" y="87975"/>
                  </a:cubicBezTo>
                  <a:cubicBezTo>
                    <a:pt x="97691" y="88582"/>
                    <a:pt x="97774" y="89202"/>
                    <a:pt x="97584" y="89809"/>
                  </a:cubicBezTo>
                  <a:cubicBezTo>
                    <a:pt x="97536" y="89964"/>
                    <a:pt x="97572" y="90142"/>
                    <a:pt x="97572" y="90309"/>
                  </a:cubicBezTo>
                  <a:cubicBezTo>
                    <a:pt x="97572" y="91238"/>
                    <a:pt x="97572" y="92166"/>
                    <a:pt x="97572" y="93095"/>
                  </a:cubicBezTo>
                  <a:cubicBezTo>
                    <a:pt x="97560" y="93500"/>
                    <a:pt x="97584" y="93893"/>
                    <a:pt x="97465" y="94297"/>
                  </a:cubicBezTo>
                  <a:cubicBezTo>
                    <a:pt x="97393" y="94488"/>
                    <a:pt x="97441" y="94714"/>
                    <a:pt x="97429" y="94928"/>
                  </a:cubicBezTo>
                  <a:cubicBezTo>
                    <a:pt x="97393" y="95667"/>
                    <a:pt x="97477" y="96393"/>
                    <a:pt x="97310" y="97131"/>
                  </a:cubicBezTo>
                  <a:cubicBezTo>
                    <a:pt x="97215" y="97512"/>
                    <a:pt x="97298" y="97929"/>
                    <a:pt x="97274" y="98334"/>
                  </a:cubicBezTo>
                  <a:cubicBezTo>
                    <a:pt x="97239" y="98905"/>
                    <a:pt x="97179" y="99465"/>
                    <a:pt x="97119" y="100036"/>
                  </a:cubicBezTo>
                  <a:cubicBezTo>
                    <a:pt x="97108" y="100167"/>
                    <a:pt x="97012" y="100251"/>
                    <a:pt x="96881" y="100251"/>
                  </a:cubicBezTo>
                  <a:cubicBezTo>
                    <a:pt x="96864" y="100250"/>
                    <a:pt x="96848" y="100250"/>
                    <a:pt x="96831" y="100250"/>
                  </a:cubicBezTo>
                  <a:cubicBezTo>
                    <a:pt x="96235" y="100250"/>
                    <a:pt x="95656" y="100427"/>
                    <a:pt x="95063" y="100427"/>
                  </a:cubicBezTo>
                  <a:cubicBezTo>
                    <a:pt x="94987" y="100427"/>
                    <a:pt x="94910" y="100424"/>
                    <a:pt x="94833" y="100417"/>
                  </a:cubicBezTo>
                  <a:cubicBezTo>
                    <a:pt x="94706" y="100405"/>
                    <a:pt x="94579" y="100397"/>
                    <a:pt x="94453" y="100397"/>
                  </a:cubicBezTo>
                  <a:cubicBezTo>
                    <a:pt x="94200" y="100397"/>
                    <a:pt x="93948" y="100429"/>
                    <a:pt x="93702" y="100524"/>
                  </a:cubicBezTo>
                  <a:cubicBezTo>
                    <a:pt x="93625" y="100548"/>
                    <a:pt x="93542" y="100554"/>
                    <a:pt x="93457" y="100554"/>
                  </a:cubicBezTo>
                  <a:cubicBezTo>
                    <a:pt x="93372" y="100554"/>
                    <a:pt x="93286" y="100548"/>
                    <a:pt x="93202" y="100548"/>
                  </a:cubicBezTo>
                  <a:cubicBezTo>
                    <a:pt x="92845" y="100560"/>
                    <a:pt x="92500" y="100548"/>
                    <a:pt x="92143" y="100655"/>
                  </a:cubicBezTo>
                  <a:cubicBezTo>
                    <a:pt x="92047" y="100691"/>
                    <a:pt x="91943" y="100700"/>
                    <a:pt x="91836" y="100700"/>
                  </a:cubicBezTo>
                  <a:cubicBezTo>
                    <a:pt x="91729" y="100700"/>
                    <a:pt x="91619" y="100691"/>
                    <a:pt x="91512" y="100691"/>
                  </a:cubicBezTo>
                  <a:cubicBezTo>
                    <a:pt x="91393" y="100697"/>
                    <a:pt x="91275" y="100699"/>
                    <a:pt x="91156" y="100699"/>
                  </a:cubicBezTo>
                  <a:cubicBezTo>
                    <a:pt x="90957" y="100699"/>
                    <a:pt x="90758" y="100694"/>
                    <a:pt x="90560" y="100694"/>
                  </a:cubicBezTo>
                  <a:cubicBezTo>
                    <a:pt x="90188" y="100694"/>
                    <a:pt x="89818" y="100713"/>
                    <a:pt x="89452" y="100822"/>
                  </a:cubicBezTo>
                  <a:cubicBezTo>
                    <a:pt x="89390" y="100841"/>
                    <a:pt x="89324" y="100847"/>
                    <a:pt x="89257" y="100847"/>
                  </a:cubicBezTo>
                  <a:cubicBezTo>
                    <a:pt x="89156" y="100847"/>
                    <a:pt x="89052" y="100834"/>
                    <a:pt x="88952" y="100834"/>
                  </a:cubicBezTo>
                  <a:lnTo>
                    <a:pt x="81606" y="100834"/>
                  </a:lnTo>
                  <a:cubicBezTo>
                    <a:pt x="81546" y="100835"/>
                    <a:pt x="81485" y="100836"/>
                    <a:pt x="81425" y="100836"/>
                  </a:cubicBezTo>
                  <a:cubicBezTo>
                    <a:pt x="81276" y="100836"/>
                    <a:pt x="81126" y="100833"/>
                    <a:pt x="80976" y="100833"/>
                  </a:cubicBezTo>
                  <a:cubicBezTo>
                    <a:pt x="80622" y="100833"/>
                    <a:pt x="80266" y="100848"/>
                    <a:pt x="79915" y="100953"/>
                  </a:cubicBezTo>
                  <a:cubicBezTo>
                    <a:pt x="79845" y="100980"/>
                    <a:pt x="79769" y="100987"/>
                    <a:pt x="79692" y="100987"/>
                  </a:cubicBezTo>
                  <a:cubicBezTo>
                    <a:pt x="79600" y="100987"/>
                    <a:pt x="79506" y="100977"/>
                    <a:pt x="79415" y="100977"/>
                  </a:cubicBezTo>
                  <a:lnTo>
                    <a:pt x="71783" y="100977"/>
                  </a:lnTo>
                  <a:cubicBezTo>
                    <a:pt x="71719" y="100977"/>
                    <a:pt x="71656" y="100982"/>
                    <a:pt x="71592" y="100982"/>
                  </a:cubicBezTo>
                  <a:cubicBezTo>
                    <a:pt x="71561" y="100982"/>
                    <a:pt x="71529" y="100981"/>
                    <a:pt x="71497" y="100977"/>
                  </a:cubicBezTo>
                  <a:cubicBezTo>
                    <a:pt x="71057" y="100965"/>
                    <a:pt x="71009" y="100929"/>
                    <a:pt x="71009" y="100477"/>
                  </a:cubicBezTo>
                  <a:cubicBezTo>
                    <a:pt x="70997" y="99881"/>
                    <a:pt x="70938" y="99274"/>
                    <a:pt x="71021" y="98691"/>
                  </a:cubicBezTo>
                  <a:cubicBezTo>
                    <a:pt x="71152" y="97845"/>
                    <a:pt x="71057" y="96988"/>
                    <a:pt x="71164" y="96143"/>
                  </a:cubicBezTo>
                  <a:cubicBezTo>
                    <a:pt x="71259" y="95429"/>
                    <a:pt x="71188" y="94714"/>
                    <a:pt x="71319" y="94024"/>
                  </a:cubicBezTo>
                  <a:cubicBezTo>
                    <a:pt x="71462" y="93190"/>
                    <a:pt x="71402" y="92369"/>
                    <a:pt x="71426" y="91535"/>
                  </a:cubicBezTo>
                  <a:cubicBezTo>
                    <a:pt x="71438" y="91273"/>
                    <a:pt x="71438" y="91023"/>
                    <a:pt x="71521" y="90761"/>
                  </a:cubicBezTo>
                  <a:cubicBezTo>
                    <a:pt x="71569" y="90583"/>
                    <a:pt x="71569" y="90380"/>
                    <a:pt x="71569" y="90202"/>
                  </a:cubicBezTo>
                  <a:cubicBezTo>
                    <a:pt x="71569" y="89654"/>
                    <a:pt x="71569" y="89106"/>
                    <a:pt x="71569" y="88559"/>
                  </a:cubicBezTo>
                  <a:cubicBezTo>
                    <a:pt x="71581" y="88225"/>
                    <a:pt x="71569" y="87892"/>
                    <a:pt x="71676" y="87570"/>
                  </a:cubicBezTo>
                  <a:cubicBezTo>
                    <a:pt x="71747" y="87344"/>
                    <a:pt x="71712" y="87094"/>
                    <a:pt x="71712" y="86856"/>
                  </a:cubicBezTo>
                  <a:lnTo>
                    <a:pt x="71712" y="79010"/>
                  </a:lnTo>
                  <a:cubicBezTo>
                    <a:pt x="71712" y="78175"/>
                    <a:pt x="71674" y="78128"/>
                    <a:pt x="72323" y="78128"/>
                  </a:cubicBezTo>
                  <a:cubicBezTo>
                    <a:pt x="72406" y="78128"/>
                    <a:pt x="72499" y="78129"/>
                    <a:pt x="72605" y="78129"/>
                  </a:cubicBezTo>
                  <a:lnTo>
                    <a:pt x="73748" y="78129"/>
                  </a:lnTo>
                  <a:cubicBezTo>
                    <a:pt x="74057" y="78117"/>
                    <a:pt x="74367" y="78129"/>
                    <a:pt x="74664" y="78034"/>
                  </a:cubicBezTo>
                  <a:cubicBezTo>
                    <a:pt x="74809" y="77991"/>
                    <a:pt x="74966" y="77985"/>
                    <a:pt x="75121" y="77985"/>
                  </a:cubicBezTo>
                  <a:cubicBezTo>
                    <a:pt x="75184" y="77985"/>
                    <a:pt x="75246" y="77986"/>
                    <a:pt x="75307" y="77986"/>
                  </a:cubicBezTo>
                  <a:lnTo>
                    <a:pt x="79367" y="77986"/>
                  </a:lnTo>
                  <a:cubicBezTo>
                    <a:pt x="79653" y="77986"/>
                    <a:pt x="79939" y="77986"/>
                    <a:pt x="80213" y="77903"/>
                  </a:cubicBezTo>
                  <a:cubicBezTo>
                    <a:pt x="80364" y="77849"/>
                    <a:pt x="80530" y="77842"/>
                    <a:pt x="80693" y="77842"/>
                  </a:cubicBezTo>
                  <a:close/>
                  <a:moveTo>
                    <a:pt x="56880" y="78124"/>
                  </a:moveTo>
                  <a:cubicBezTo>
                    <a:pt x="56967" y="78124"/>
                    <a:pt x="57054" y="78129"/>
                    <a:pt x="57138" y="78129"/>
                  </a:cubicBezTo>
                  <a:lnTo>
                    <a:pt x="70485" y="78129"/>
                  </a:lnTo>
                  <a:cubicBezTo>
                    <a:pt x="70508" y="78129"/>
                    <a:pt x="70530" y="78129"/>
                    <a:pt x="70552" y="78129"/>
                  </a:cubicBezTo>
                  <a:cubicBezTo>
                    <a:pt x="71317" y="78129"/>
                    <a:pt x="71283" y="78140"/>
                    <a:pt x="71283" y="78962"/>
                  </a:cubicBezTo>
                  <a:lnTo>
                    <a:pt x="71283" y="83106"/>
                  </a:lnTo>
                  <a:lnTo>
                    <a:pt x="71295" y="83094"/>
                  </a:lnTo>
                  <a:cubicBezTo>
                    <a:pt x="71295" y="84260"/>
                    <a:pt x="71295" y="85427"/>
                    <a:pt x="71295" y="86594"/>
                  </a:cubicBezTo>
                  <a:cubicBezTo>
                    <a:pt x="71295" y="87142"/>
                    <a:pt x="71283" y="87678"/>
                    <a:pt x="71188" y="88225"/>
                  </a:cubicBezTo>
                  <a:cubicBezTo>
                    <a:pt x="71092" y="88749"/>
                    <a:pt x="71164" y="89309"/>
                    <a:pt x="71152" y="89856"/>
                  </a:cubicBezTo>
                  <a:cubicBezTo>
                    <a:pt x="71152" y="90237"/>
                    <a:pt x="71176" y="90618"/>
                    <a:pt x="71045" y="90987"/>
                  </a:cubicBezTo>
                  <a:cubicBezTo>
                    <a:pt x="70997" y="91142"/>
                    <a:pt x="71009" y="91321"/>
                    <a:pt x="71009" y="91488"/>
                  </a:cubicBezTo>
                  <a:cubicBezTo>
                    <a:pt x="71009" y="92035"/>
                    <a:pt x="71009" y="92583"/>
                    <a:pt x="71009" y="93131"/>
                  </a:cubicBezTo>
                  <a:cubicBezTo>
                    <a:pt x="71009" y="93393"/>
                    <a:pt x="71009" y="93643"/>
                    <a:pt x="70926" y="93905"/>
                  </a:cubicBezTo>
                  <a:cubicBezTo>
                    <a:pt x="70866" y="94083"/>
                    <a:pt x="70878" y="94274"/>
                    <a:pt x="70866" y="94464"/>
                  </a:cubicBezTo>
                  <a:cubicBezTo>
                    <a:pt x="70854" y="95012"/>
                    <a:pt x="70854" y="95548"/>
                    <a:pt x="70759" y="96095"/>
                  </a:cubicBezTo>
                  <a:cubicBezTo>
                    <a:pt x="70664" y="96631"/>
                    <a:pt x="70723" y="97191"/>
                    <a:pt x="70723" y="97738"/>
                  </a:cubicBezTo>
                  <a:cubicBezTo>
                    <a:pt x="70723" y="98036"/>
                    <a:pt x="70688" y="98346"/>
                    <a:pt x="70640" y="98655"/>
                  </a:cubicBezTo>
                  <a:cubicBezTo>
                    <a:pt x="70569" y="99096"/>
                    <a:pt x="70592" y="99548"/>
                    <a:pt x="70580" y="100001"/>
                  </a:cubicBezTo>
                  <a:cubicBezTo>
                    <a:pt x="70569" y="100262"/>
                    <a:pt x="70580" y="100524"/>
                    <a:pt x="70557" y="100786"/>
                  </a:cubicBezTo>
                  <a:cubicBezTo>
                    <a:pt x="70545" y="100965"/>
                    <a:pt x="70414" y="101084"/>
                    <a:pt x="70235" y="101108"/>
                  </a:cubicBezTo>
                  <a:cubicBezTo>
                    <a:pt x="70092" y="101120"/>
                    <a:pt x="69949" y="101120"/>
                    <a:pt x="69807" y="101120"/>
                  </a:cubicBezTo>
                  <a:cubicBezTo>
                    <a:pt x="68997" y="101155"/>
                    <a:pt x="68199" y="101084"/>
                    <a:pt x="67390" y="101239"/>
                  </a:cubicBezTo>
                  <a:cubicBezTo>
                    <a:pt x="67182" y="101278"/>
                    <a:pt x="66967" y="101289"/>
                    <a:pt x="66748" y="101289"/>
                  </a:cubicBezTo>
                  <a:cubicBezTo>
                    <a:pt x="66482" y="101289"/>
                    <a:pt x="66212" y="101273"/>
                    <a:pt x="65946" y="101273"/>
                  </a:cubicBezTo>
                  <a:cubicBezTo>
                    <a:pt x="65903" y="101273"/>
                    <a:pt x="65861" y="101274"/>
                    <a:pt x="65818" y="101274"/>
                  </a:cubicBezTo>
                  <a:cubicBezTo>
                    <a:pt x="65775" y="101275"/>
                    <a:pt x="65733" y="101276"/>
                    <a:pt x="65690" y="101276"/>
                  </a:cubicBezTo>
                  <a:cubicBezTo>
                    <a:pt x="65474" y="101276"/>
                    <a:pt x="65255" y="101266"/>
                    <a:pt x="65037" y="101266"/>
                  </a:cubicBezTo>
                  <a:cubicBezTo>
                    <a:pt x="64709" y="101266"/>
                    <a:pt x="64381" y="101287"/>
                    <a:pt x="64056" y="101394"/>
                  </a:cubicBezTo>
                  <a:cubicBezTo>
                    <a:pt x="64000" y="101409"/>
                    <a:pt x="63939" y="101413"/>
                    <a:pt x="63877" y="101413"/>
                  </a:cubicBezTo>
                  <a:cubicBezTo>
                    <a:pt x="63794" y="101413"/>
                    <a:pt x="63709" y="101405"/>
                    <a:pt x="63627" y="101405"/>
                  </a:cubicBezTo>
                  <a:cubicBezTo>
                    <a:pt x="63476" y="101411"/>
                    <a:pt x="63324" y="101413"/>
                    <a:pt x="63172" y="101413"/>
                  </a:cubicBezTo>
                  <a:cubicBezTo>
                    <a:pt x="62862" y="101413"/>
                    <a:pt x="62552" y="101405"/>
                    <a:pt x="62241" y="101405"/>
                  </a:cubicBezTo>
                  <a:cubicBezTo>
                    <a:pt x="61710" y="101405"/>
                    <a:pt x="61179" y="101427"/>
                    <a:pt x="60651" y="101548"/>
                  </a:cubicBezTo>
                  <a:cubicBezTo>
                    <a:pt x="60575" y="101561"/>
                    <a:pt x="60498" y="101565"/>
                    <a:pt x="60422" y="101565"/>
                  </a:cubicBezTo>
                  <a:cubicBezTo>
                    <a:pt x="60317" y="101565"/>
                    <a:pt x="60212" y="101558"/>
                    <a:pt x="60107" y="101558"/>
                  </a:cubicBezTo>
                  <a:cubicBezTo>
                    <a:pt x="60074" y="101558"/>
                    <a:pt x="60041" y="101558"/>
                    <a:pt x="60008" y="101560"/>
                  </a:cubicBezTo>
                  <a:cubicBezTo>
                    <a:pt x="59954" y="101561"/>
                    <a:pt x="59900" y="101562"/>
                    <a:pt x="59847" y="101562"/>
                  </a:cubicBezTo>
                  <a:cubicBezTo>
                    <a:pt x="59714" y="101562"/>
                    <a:pt x="59581" y="101559"/>
                    <a:pt x="59449" y="101559"/>
                  </a:cubicBezTo>
                  <a:cubicBezTo>
                    <a:pt x="59137" y="101559"/>
                    <a:pt x="58826" y="101575"/>
                    <a:pt x="58519" y="101679"/>
                  </a:cubicBezTo>
                  <a:cubicBezTo>
                    <a:pt x="58463" y="101695"/>
                    <a:pt x="58403" y="101699"/>
                    <a:pt x="58341" y="101699"/>
                  </a:cubicBezTo>
                  <a:cubicBezTo>
                    <a:pt x="58258" y="101699"/>
                    <a:pt x="58172" y="101691"/>
                    <a:pt x="58091" y="101691"/>
                  </a:cubicBezTo>
                  <a:cubicBezTo>
                    <a:pt x="57961" y="101697"/>
                    <a:pt x="57831" y="101699"/>
                    <a:pt x="57701" y="101699"/>
                  </a:cubicBezTo>
                  <a:cubicBezTo>
                    <a:pt x="57436" y="101699"/>
                    <a:pt x="57170" y="101691"/>
                    <a:pt x="56905" y="101691"/>
                  </a:cubicBezTo>
                  <a:cubicBezTo>
                    <a:pt x="56450" y="101691"/>
                    <a:pt x="55995" y="101713"/>
                    <a:pt x="55543" y="101834"/>
                  </a:cubicBezTo>
                  <a:cubicBezTo>
                    <a:pt x="55499" y="101846"/>
                    <a:pt x="55453" y="101850"/>
                    <a:pt x="55405" y="101850"/>
                  </a:cubicBezTo>
                  <a:cubicBezTo>
                    <a:pt x="55310" y="101850"/>
                    <a:pt x="55209" y="101834"/>
                    <a:pt x="55114" y="101834"/>
                  </a:cubicBezTo>
                  <a:cubicBezTo>
                    <a:pt x="54781" y="101840"/>
                    <a:pt x="54447" y="101840"/>
                    <a:pt x="54114" y="101840"/>
                  </a:cubicBezTo>
                  <a:cubicBezTo>
                    <a:pt x="53781" y="101840"/>
                    <a:pt x="53447" y="101840"/>
                    <a:pt x="53114" y="101846"/>
                  </a:cubicBezTo>
                  <a:cubicBezTo>
                    <a:pt x="53052" y="101846"/>
                    <a:pt x="52991" y="101845"/>
                    <a:pt x="52929" y="101845"/>
                  </a:cubicBezTo>
                  <a:cubicBezTo>
                    <a:pt x="52685" y="101845"/>
                    <a:pt x="52445" y="101853"/>
                    <a:pt x="52197" y="101929"/>
                  </a:cubicBezTo>
                  <a:cubicBezTo>
                    <a:pt x="52070" y="101972"/>
                    <a:pt x="51930" y="101978"/>
                    <a:pt x="51795" y="101978"/>
                  </a:cubicBezTo>
                  <a:cubicBezTo>
                    <a:pt x="51742" y="101978"/>
                    <a:pt x="51689" y="101977"/>
                    <a:pt x="51638" y="101977"/>
                  </a:cubicBezTo>
                  <a:cubicBezTo>
                    <a:pt x="51257" y="101983"/>
                    <a:pt x="50876" y="101983"/>
                    <a:pt x="50495" y="101983"/>
                  </a:cubicBezTo>
                  <a:cubicBezTo>
                    <a:pt x="50114" y="101983"/>
                    <a:pt x="49733" y="101983"/>
                    <a:pt x="49352" y="101989"/>
                  </a:cubicBezTo>
                  <a:cubicBezTo>
                    <a:pt x="48828" y="101989"/>
                    <a:pt x="48316" y="101989"/>
                    <a:pt x="47792" y="102096"/>
                  </a:cubicBezTo>
                  <a:cubicBezTo>
                    <a:pt x="47604" y="102136"/>
                    <a:pt x="47408" y="102146"/>
                    <a:pt x="47210" y="102146"/>
                  </a:cubicBezTo>
                  <a:cubicBezTo>
                    <a:pt x="46968" y="102146"/>
                    <a:pt x="46722" y="102130"/>
                    <a:pt x="46480" y="102130"/>
                  </a:cubicBezTo>
                  <a:cubicBezTo>
                    <a:pt x="46441" y="102130"/>
                    <a:pt x="46402" y="102131"/>
                    <a:pt x="46363" y="102132"/>
                  </a:cubicBezTo>
                  <a:cubicBezTo>
                    <a:pt x="46077" y="102132"/>
                    <a:pt x="45804" y="102144"/>
                    <a:pt x="45518" y="102215"/>
                  </a:cubicBezTo>
                  <a:cubicBezTo>
                    <a:pt x="45293" y="102267"/>
                    <a:pt x="45066" y="102283"/>
                    <a:pt x="44838" y="102283"/>
                  </a:cubicBezTo>
                  <a:cubicBezTo>
                    <a:pt x="44546" y="102283"/>
                    <a:pt x="44252" y="102257"/>
                    <a:pt x="43958" y="102251"/>
                  </a:cubicBezTo>
                  <a:cubicBezTo>
                    <a:pt x="43863" y="102251"/>
                    <a:pt x="43791" y="102179"/>
                    <a:pt x="43744" y="102084"/>
                  </a:cubicBezTo>
                  <a:cubicBezTo>
                    <a:pt x="43649" y="101846"/>
                    <a:pt x="43577" y="101596"/>
                    <a:pt x="43577" y="101322"/>
                  </a:cubicBezTo>
                  <a:cubicBezTo>
                    <a:pt x="43589" y="100798"/>
                    <a:pt x="43589" y="100274"/>
                    <a:pt x="43577" y="99750"/>
                  </a:cubicBezTo>
                  <a:cubicBezTo>
                    <a:pt x="43577" y="99405"/>
                    <a:pt x="43601" y="99048"/>
                    <a:pt x="43470" y="98703"/>
                  </a:cubicBezTo>
                  <a:cubicBezTo>
                    <a:pt x="43410" y="98524"/>
                    <a:pt x="43446" y="98322"/>
                    <a:pt x="43446" y="98131"/>
                  </a:cubicBezTo>
                  <a:cubicBezTo>
                    <a:pt x="43434" y="97036"/>
                    <a:pt x="43446" y="95940"/>
                    <a:pt x="43434" y="94845"/>
                  </a:cubicBezTo>
                  <a:cubicBezTo>
                    <a:pt x="43434" y="94393"/>
                    <a:pt x="43470" y="93952"/>
                    <a:pt x="43327" y="93500"/>
                  </a:cubicBezTo>
                  <a:cubicBezTo>
                    <a:pt x="43268" y="93309"/>
                    <a:pt x="43303" y="93083"/>
                    <a:pt x="43303" y="92869"/>
                  </a:cubicBezTo>
                  <a:cubicBezTo>
                    <a:pt x="43268" y="92035"/>
                    <a:pt x="43339" y="91214"/>
                    <a:pt x="43172" y="90380"/>
                  </a:cubicBezTo>
                  <a:cubicBezTo>
                    <a:pt x="43077" y="89880"/>
                    <a:pt x="43160" y="89344"/>
                    <a:pt x="43148" y="88821"/>
                  </a:cubicBezTo>
                  <a:cubicBezTo>
                    <a:pt x="43148" y="88440"/>
                    <a:pt x="43101" y="88059"/>
                    <a:pt x="43053" y="87689"/>
                  </a:cubicBezTo>
                  <a:cubicBezTo>
                    <a:pt x="42982" y="86987"/>
                    <a:pt x="42994" y="86261"/>
                    <a:pt x="43053" y="85558"/>
                  </a:cubicBezTo>
                  <a:cubicBezTo>
                    <a:pt x="43089" y="85201"/>
                    <a:pt x="43148" y="84856"/>
                    <a:pt x="43148" y="84499"/>
                  </a:cubicBezTo>
                  <a:cubicBezTo>
                    <a:pt x="43148" y="83522"/>
                    <a:pt x="43148" y="82546"/>
                    <a:pt x="43148" y="81570"/>
                  </a:cubicBezTo>
                  <a:cubicBezTo>
                    <a:pt x="43160" y="81117"/>
                    <a:pt x="43148" y="80677"/>
                    <a:pt x="43256" y="80224"/>
                  </a:cubicBezTo>
                  <a:cubicBezTo>
                    <a:pt x="43339" y="79891"/>
                    <a:pt x="43291" y="79522"/>
                    <a:pt x="43303" y="79165"/>
                  </a:cubicBezTo>
                  <a:cubicBezTo>
                    <a:pt x="43315" y="78950"/>
                    <a:pt x="43398" y="78867"/>
                    <a:pt x="43613" y="78855"/>
                  </a:cubicBezTo>
                  <a:cubicBezTo>
                    <a:pt x="43803" y="78843"/>
                    <a:pt x="43994" y="78843"/>
                    <a:pt x="44184" y="78843"/>
                  </a:cubicBezTo>
                  <a:cubicBezTo>
                    <a:pt x="44494" y="78831"/>
                    <a:pt x="44792" y="78855"/>
                    <a:pt x="45101" y="78748"/>
                  </a:cubicBezTo>
                  <a:cubicBezTo>
                    <a:pt x="45268" y="78688"/>
                    <a:pt x="45470" y="78712"/>
                    <a:pt x="45661" y="78700"/>
                  </a:cubicBezTo>
                  <a:cubicBezTo>
                    <a:pt x="45759" y="78697"/>
                    <a:pt x="45857" y="78695"/>
                    <a:pt x="45955" y="78695"/>
                  </a:cubicBezTo>
                  <a:cubicBezTo>
                    <a:pt x="46120" y="78695"/>
                    <a:pt x="46286" y="78699"/>
                    <a:pt x="46451" y="78699"/>
                  </a:cubicBezTo>
                  <a:cubicBezTo>
                    <a:pt x="46829" y="78699"/>
                    <a:pt x="47205" y="78682"/>
                    <a:pt x="47578" y="78569"/>
                  </a:cubicBezTo>
                  <a:cubicBezTo>
                    <a:pt x="47634" y="78554"/>
                    <a:pt x="47694" y="78550"/>
                    <a:pt x="47756" y="78550"/>
                  </a:cubicBezTo>
                  <a:cubicBezTo>
                    <a:pt x="47839" y="78550"/>
                    <a:pt x="47925" y="78557"/>
                    <a:pt x="48006" y="78557"/>
                  </a:cubicBezTo>
                  <a:cubicBezTo>
                    <a:pt x="48268" y="78557"/>
                    <a:pt x="48518" y="78557"/>
                    <a:pt x="48780" y="78474"/>
                  </a:cubicBezTo>
                  <a:cubicBezTo>
                    <a:pt x="48959" y="78415"/>
                    <a:pt x="49149" y="78415"/>
                    <a:pt x="49340" y="78415"/>
                  </a:cubicBezTo>
                  <a:lnTo>
                    <a:pt x="51054" y="78415"/>
                  </a:lnTo>
                  <a:cubicBezTo>
                    <a:pt x="51364" y="78415"/>
                    <a:pt x="51673" y="78355"/>
                    <a:pt x="51971" y="78343"/>
                  </a:cubicBezTo>
                  <a:cubicBezTo>
                    <a:pt x="52005" y="78342"/>
                    <a:pt x="52039" y="78341"/>
                    <a:pt x="52074" y="78341"/>
                  </a:cubicBezTo>
                  <a:cubicBezTo>
                    <a:pt x="52176" y="78341"/>
                    <a:pt x="52279" y="78346"/>
                    <a:pt x="52383" y="78346"/>
                  </a:cubicBezTo>
                  <a:cubicBezTo>
                    <a:pt x="52522" y="78346"/>
                    <a:pt x="52662" y="78337"/>
                    <a:pt x="52804" y="78295"/>
                  </a:cubicBezTo>
                  <a:cubicBezTo>
                    <a:pt x="52882" y="78272"/>
                    <a:pt x="52965" y="78266"/>
                    <a:pt x="53050" y="78266"/>
                  </a:cubicBezTo>
                  <a:cubicBezTo>
                    <a:pt x="53135" y="78266"/>
                    <a:pt x="53221" y="78272"/>
                    <a:pt x="53304" y="78272"/>
                  </a:cubicBezTo>
                  <a:lnTo>
                    <a:pt x="55507" y="78272"/>
                  </a:lnTo>
                  <a:cubicBezTo>
                    <a:pt x="55567" y="78272"/>
                    <a:pt x="55626" y="78272"/>
                    <a:pt x="55686" y="78272"/>
                  </a:cubicBezTo>
                  <a:cubicBezTo>
                    <a:pt x="55983" y="78272"/>
                    <a:pt x="56279" y="78264"/>
                    <a:pt x="56567" y="78164"/>
                  </a:cubicBezTo>
                  <a:cubicBezTo>
                    <a:pt x="56666" y="78131"/>
                    <a:pt x="56773" y="78124"/>
                    <a:pt x="56880" y="78124"/>
                  </a:cubicBezTo>
                  <a:close/>
                  <a:moveTo>
                    <a:pt x="42293" y="78831"/>
                  </a:moveTo>
                  <a:cubicBezTo>
                    <a:pt x="42442" y="78831"/>
                    <a:pt x="42595" y="78848"/>
                    <a:pt x="42744" y="78855"/>
                  </a:cubicBezTo>
                  <a:cubicBezTo>
                    <a:pt x="42910" y="78867"/>
                    <a:pt x="42994" y="78974"/>
                    <a:pt x="43006" y="79141"/>
                  </a:cubicBezTo>
                  <a:cubicBezTo>
                    <a:pt x="43006" y="79284"/>
                    <a:pt x="43041" y="79427"/>
                    <a:pt x="42994" y="79558"/>
                  </a:cubicBezTo>
                  <a:cubicBezTo>
                    <a:pt x="42791" y="80260"/>
                    <a:pt x="42898" y="80974"/>
                    <a:pt x="42875" y="81689"/>
                  </a:cubicBezTo>
                  <a:cubicBezTo>
                    <a:pt x="42851" y="82141"/>
                    <a:pt x="42898" y="82594"/>
                    <a:pt x="42756" y="83034"/>
                  </a:cubicBezTo>
                  <a:cubicBezTo>
                    <a:pt x="42696" y="83201"/>
                    <a:pt x="42732" y="83403"/>
                    <a:pt x="42732" y="83594"/>
                  </a:cubicBezTo>
                  <a:cubicBezTo>
                    <a:pt x="42732" y="84951"/>
                    <a:pt x="42732" y="86308"/>
                    <a:pt x="42732" y="87666"/>
                  </a:cubicBezTo>
                  <a:cubicBezTo>
                    <a:pt x="42732" y="88070"/>
                    <a:pt x="42744" y="88463"/>
                    <a:pt x="42839" y="88868"/>
                  </a:cubicBezTo>
                  <a:cubicBezTo>
                    <a:pt x="42910" y="89237"/>
                    <a:pt x="42863" y="89630"/>
                    <a:pt x="42875" y="90011"/>
                  </a:cubicBezTo>
                  <a:cubicBezTo>
                    <a:pt x="42875" y="90309"/>
                    <a:pt x="42863" y="90618"/>
                    <a:pt x="42958" y="90928"/>
                  </a:cubicBezTo>
                  <a:cubicBezTo>
                    <a:pt x="43017" y="91095"/>
                    <a:pt x="43006" y="91297"/>
                    <a:pt x="43006" y="91488"/>
                  </a:cubicBezTo>
                  <a:cubicBezTo>
                    <a:pt x="43017" y="92011"/>
                    <a:pt x="43017" y="92535"/>
                    <a:pt x="43017" y="93059"/>
                  </a:cubicBezTo>
                  <a:cubicBezTo>
                    <a:pt x="43017" y="93416"/>
                    <a:pt x="43006" y="93762"/>
                    <a:pt x="43125" y="94119"/>
                  </a:cubicBezTo>
                  <a:cubicBezTo>
                    <a:pt x="43184" y="94286"/>
                    <a:pt x="43160" y="94488"/>
                    <a:pt x="43160" y="94678"/>
                  </a:cubicBezTo>
                  <a:cubicBezTo>
                    <a:pt x="43160" y="95583"/>
                    <a:pt x="43160" y="96488"/>
                    <a:pt x="43160" y="97393"/>
                  </a:cubicBezTo>
                  <a:cubicBezTo>
                    <a:pt x="43160" y="97845"/>
                    <a:pt x="43125" y="98298"/>
                    <a:pt x="43279" y="98738"/>
                  </a:cubicBezTo>
                  <a:cubicBezTo>
                    <a:pt x="43327" y="98893"/>
                    <a:pt x="43303" y="99072"/>
                    <a:pt x="43303" y="99239"/>
                  </a:cubicBezTo>
                  <a:cubicBezTo>
                    <a:pt x="43303" y="99810"/>
                    <a:pt x="43303" y="100370"/>
                    <a:pt x="43303" y="100941"/>
                  </a:cubicBezTo>
                  <a:cubicBezTo>
                    <a:pt x="43303" y="101274"/>
                    <a:pt x="43291" y="101608"/>
                    <a:pt x="43398" y="101929"/>
                  </a:cubicBezTo>
                  <a:cubicBezTo>
                    <a:pt x="43482" y="102179"/>
                    <a:pt x="43327" y="102346"/>
                    <a:pt x="43089" y="102394"/>
                  </a:cubicBezTo>
                  <a:cubicBezTo>
                    <a:pt x="43065" y="102394"/>
                    <a:pt x="43041" y="102406"/>
                    <a:pt x="43017" y="102406"/>
                  </a:cubicBezTo>
                  <a:cubicBezTo>
                    <a:pt x="42913" y="102395"/>
                    <a:pt x="42810" y="102390"/>
                    <a:pt x="42706" y="102390"/>
                  </a:cubicBezTo>
                  <a:cubicBezTo>
                    <a:pt x="42068" y="102390"/>
                    <a:pt x="41441" y="102566"/>
                    <a:pt x="40801" y="102566"/>
                  </a:cubicBezTo>
                  <a:cubicBezTo>
                    <a:pt x="40738" y="102566"/>
                    <a:pt x="40675" y="102564"/>
                    <a:pt x="40612" y="102560"/>
                  </a:cubicBezTo>
                  <a:cubicBezTo>
                    <a:pt x="40549" y="102555"/>
                    <a:pt x="40482" y="102550"/>
                    <a:pt x="40417" y="102550"/>
                  </a:cubicBezTo>
                  <a:cubicBezTo>
                    <a:pt x="40336" y="102550"/>
                    <a:pt x="40256" y="102558"/>
                    <a:pt x="40184" y="102584"/>
                  </a:cubicBezTo>
                  <a:cubicBezTo>
                    <a:pt x="39922" y="102679"/>
                    <a:pt x="39655" y="102690"/>
                    <a:pt x="39386" y="102690"/>
                  </a:cubicBezTo>
                  <a:cubicBezTo>
                    <a:pt x="39309" y="102690"/>
                    <a:pt x="39232" y="102689"/>
                    <a:pt x="39155" y="102689"/>
                  </a:cubicBezTo>
                  <a:cubicBezTo>
                    <a:pt x="39097" y="102689"/>
                    <a:pt x="39039" y="102690"/>
                    <a:pt x="38981" y="102691"/>
                  </a:cubicBezTo>
                  <a:cubicBezTo>
                    <a:pt x="38922" y="102693"/>
                    <a:pt x="38864" y="102693"/>
                    <a:pt x="38805" y="102693"/>
                  </a:cubicBezTo>
                  <a:cubicBezTo>
                    <a:pt x="38660" y="102693"/>
                    <a:pt x="38514" y="102690"/>
                    <a:pt x="38370" y="102690"/>
                  </a:cubicBezTo>
                  <a:cubicBezTo>
                    <a:pt x="38027" y="102690"/>
                    <a:pt x="37686" y="102706"/>
                    <a:pt x="37350" y="102810"/>
                  </a:cubicBezTo>
                  <a:cubicBezTo>
                    <a:pt x="37279" y="102834"/>
                    <a:pt x="37198" y="102840"/>
                    <a:pt x="37115" y="102840"/>
                  </a:cubicBezTo>
                  <a:cubicBezTo>
                    <a:pt x="37032" y="102840"/>
                    <a:pt x="36945" y="102834"/>
                    <a:pt x="36862" y="102834"/>
                  </a:cubicBezTo>
                  <a:lnTo>
                    <a:pt x="35147" y="102834"/>
                  </a:lnTo>
                  <a:cubicBezTo>
                    <a:pt x="34766" y="102846"/>
                    <a:pt x="34397" y="102846"/>
                    <a:pt x="34016" y="102941"/>
                  </a:cubicBezTo>
                  <a:cubicBezTo>
                    <a:pt x="33859" y="102974"/>
                    <a:pt x="33697" y="102982"/>
                    <a:pt x="33533" y="102982"/>
                  </a:cubicBezTo>
                  <a:cubicBezTo>
                    <a:pt x="33381" y="102982"/>
                    <a:pt x="33228" y="102975"/>
                    <a:pt x="33077" y="102975"/>
                  </a:cubicBezTo>
                  <a:cubicBezTo>
                    <a:pt x="33032" y="102975"/>
                    <a:pt x="32989" y="102976"/>
                    <a:pt x="32945" y="102977"/>
                  </a:cubicBezTo>
                  <a:cubicBezTo>
                    <a:pt x="32588" y="102989"/>
                    <a:pt x="32242" y="102953"/>
                    <a:pt x="31885" y="103084"/>
                  </a:cubicBezTo>
                  <a:cubicBezTo>
                    <a:pt x="31806" y="103116"/>
                    <a:pt x="31711" y="103121"/>
                    <a:pt x="31613" y="103121"/>
                  </a:cubicBezTo>
                  <a:cubicBezTo>
                    <a:pt x="31565" y="103121"/>
                    <a:pt x="31516" y="103120"/>
                    <a:pt x="31468" y="103120"/>
                  </a:cubicBezTo>
                  <a:cubicBezTo>
                    <a:pt x="31183" y="103120"/>
                    <a:pt x="30897" y="103120"/>
                    <a:pt x="30623" y="103227"/>
                  </a:cubicBezTo>
                  <a:cubicBezTo>
                    <a:pt x="30536" y="103259"/>
                    <a:pt x="30438" y="103264"/>
                    <a:pt x="30340" y="103264"/>
                  </a:cubicBezTo>
                  <a:cubicBezTo>
                    <a:pt x="30291" y="103264"/>
                    <a:pt x="30242" y="103263"/>
                    <a:pt x="30194" y="103263"/>
                  </a:cubicBezTo>
                  <a:cubicBezTo>
                    <a:pt x="29849" y="103275"/>
                    <a:pt x="29492" y="103251"/>
                    <a:pt x="29147" y="103382"/>
                  </a:cubicBezTo>
                  <a:cubicBezTo>
                    <a:pt x="29066" y="103409"/>
                    <a:pt x="28979" y="103416"/>
                    <a:pt x="28892" y="103416"/>
                  </a:cubicBezTo>
                  <a:cubicBezTo>
                    <a:pt x="28787" y="103416"/>
                    <a:pt x="28679" y="103406"/>
                    <a:pt x="28575" y="103406"/>
                  </a:cubicBezTo>
                  <a:cubicBezTo>
                    <a:pt x="28453" y="103412"/>
                    <a:pt x="28330" y="103414"/>
                    <a:pt x="28207" y="103414"/>
                  </a:cubicBezTo>
                  <a:cubicBezTo>
                    <a:pt x="28002" y="103414"/>
                    <a:pt x="27796" y="103408"/>
                    <a:pt x="27591" y="103408"/>
                  </a:cubicBezTo>
                  <a:cubicBezTo>
                    <a:pt x="27206" y="103408"/>
                    <a:pt x="26823" y="103427"/>
                    <a:pt x="26444" y="103537"/>
                  </a:cubicBezTo>
                  <a:cubicBezTo>
                    <a:pt x="26392" y="103556"/>
                    <a:pt x="26335" y="103561"/>
                    <a:pt x="26278" y="103561"/>
                  </a:cubicBezTo>
                  <a:cubicBezTo>
                    <a:pt x="26191" y="103561"/>
                    <a:pt x="26101" y="103549"/>
                    <a:pt x="26015" y="103549"/>
                  </a:cubicBezTo>
                  <a:cubicBezTo>
                    <a:pt x="25325" y="103549"/>
                    <a:pt x="24634" y="103549"/>
                    <a:pt x="23956" y="103560"/>
                  </a:cubicBezTo>
                  <a:cubicBezTo>
                    <a:pt x="23479" y="103560"/>
                    <a:pt x="23015" y="103560"/>
                    <a:pt x="22539" y="103656"/>
                  </a:cubicBezTo>
                  <a:cubicBezTo>
                    <a:pt x="22343" y="103698"/>
                    <a:pt x="22142" y="103710"/>
                    <a:pt x="21940" y="103710"/>
                  </a:cubicBezTo>
                  <a:cubicBezTo>
                    <a:pt x="21688" y="103710"/>
                    <a:pt x="21433" y="103691"/>
                    <a:pt x="21181" y="103691"/>
                  </a:cubicBezTo>
                  <a:cubicBezTo>
                    <a:pt x="21133" y="103693"/>
                    <a:pt x="21084" y="103693"/>
                    <a:pt x="21036" y="103693"/>
                  </a:cubicBezTo>
                  <a:cubicBezTo>
                    <a:pt x="20916" y="103693"/>
                    <a:pt x="20796" y="103690"/>
                    <a:pt x="20677" y="103690"/>
                  </a:cubicBezTo>
                  <a:cubicBezTo>
                    <a:pt x="20395" y="103690"/>
                    <a:pt x="20117" y="103706"/>
                    <a:pt x="19848" y="103810"/>
                  </a:cubicBezTo>
                  <a:cubicBezTo>
                    <a:pt x="19800" y="103834"/>
                    <a:pt x="19753" y="103834"/>
                    <a:pt x="19705" y="103834"/>
                  </a:cubicBezTo>
                  <a:cubicBezTo>
                    <a:pt x="19517" y="103836"/>
                    <a:pt x="19365" y="103841"/>
                    <a:pt x="19242" y="103841"/>
                  </a:cubicBezTo>
                  <a:cubicBezTo>
                    <a:pt x="18697" y="103841"/>
                    <a:pt x="18729" y="103750"/>
                    <a:pt x="18729" y="102953"/>
                  </a:cubicBezTo>
                  <a:lnTo>
                    <a:pt x="18729" y="99536"/>
                  </a:lnTo>
                  <a:lnTo>
                    <a:pt x="18729" y="99524"/>
                  </a:lnTo>
                  <a:cubicBezTo>
                    <a:pt x="18729" y="98560"/>
                    <a:pt x="18729" y="97584"/>
                    <a:pt x="18729" y="96607"/>
                  </a:cubicBezTo>
                  <a:cubicBezTo>
                    <a:pt x="18717" y="96083"/>
                    <a:pt x="18776" y="95559"/>
                    <a:pt x="18610" y="95048"/>
                  </a:cubicBezTo>
                  <a:cubicBezTo>
                    <a:pt x="18562" y="94893"/>
                    <a:pt x="18586" y="94714"/>
                    <a:pt x="18586" y="94547"/>
                  </a:cubicBezTo>
                  <a:lnTo>
                    <a:pt x="18586" y="86415"/>
                  </a:lnTo>
                  <a:cubicBezTo>
                    <a:pt x="18586" y="86154"/>
                    <a:pt x="18598" y="85892"/>
                    <a:pt x="18669" y="85642"/>
                  </a:cubicBezTo>
                  <a:cubicBezTo>
                    <a:pt x="18729" y="85415"/>
                    <a:pt x="18729" y="85165"/>
                    <a:pt x="18729" y="84927"/>
                  </a:cubicBezTo>
                  <a:cubicBezTo>
                    <a:pt x="18729" y="83665"/>
                    <a:pt x="18729" y="82403"/>
                    <a:pt x="18729" y="81153"/>
                  </a:cubicBezTo>
                  <a:cubicBezTo>
                    <a:pt x="18729" y="81010"/>
                    <a:pt x="18729" y="80867"/>
                    <a:pt x="18729" y="80724"/>
                  </a:cubicBezTo>
                  <a:cubicBezTo>
                    <a:pt x="18741" y="80212"/>
                    <a:pt x="18741" y="80236"/>
                    <a:pt x="19265" y="80093"/>
                  </a:cubicBezTo>
                  <a:cubicBezTo>
                    <a:pt x="19610" y="79998"/>
                    <a:pt x="19967" y="79986"/>
                    <a:pt x="20324" y="79986"/>
                  </a:cubicBezTo>
                  <a:lnTo>
                    <a:pt x="25813" y="79986"/>
                  </a:lnTo>
                  <a:cubicBezTo>
                    <a:pt x="25895" y="79986"/>
                    <a:pt x="25976" y="79988"/>
                    <a:pt x="26058" y="79988"/>
                  </a:cubicBezTo>
                  <a:cubicBezTo>
                    <a:pt x="26261" y="79988"/>
                    <a:pt x="26463" y="79976"/>
                    <a:pt x="26658" y="79891"/>
                  </a:cubicBezTo>
                  <a:cubicBezTo>
                    <a:pt x="26717" y="79871"/>
                    <a:pt x="26775" y="79852"/>
                    <a:pt x="26833" y="79852"/>
                  </a:cubicBezTo>
                  <a:cubicBezTo>
                    <a:pt x="26846" y="79852"/>
                    <a:pt x="26859" y="79853"/>
                    <a:pt x="26873" y="79855"/>
                  </a:cubicBezTo>
                  <a:cubicBezTo>
                    <a:pt x="26975" y="79863"/>
                    <a:pt x="27078" y="79867"/>
                    <a:pt x="27180" y="79867"/>
                  </a:cubicBezTo>
                  <a:cubicBezTo>
                    <a:pt x="27883" y="79867"/>
                    <a:pt x="28574" y="79695"/>
                    <a:pt x="29279" y="79695"/>
                  </a:cubicBezTo>
                  <a:cubicBezTo>
                    <a:pt x="29350" y="79695"/>
                    <a:pt x="29421" y="79697"/>
                    <a:pt x="29492" y="79700"/>
                  </a:cubicBezTo>
                  <a:cubicBezTo>
                    <a:pt x="29581" y="79704"/>
                    <a:pt x="29671" y="79707"/>
                    <a:pt x="29760" y="79707"/>
                  </a:cubicBezTo>
                  <a:cubicBezTo>
                    <a:pt x="29979" y="79707"/>
                    <a:pt x="30197" y="79686"/>
                    <a:pt x="30409" y="79593"/>
                  </a:cubicBezTo>
                  <a:cubicBezTo>
                    <a:pt x="30456" y="79569"/>
                    <a:pt x="30504" y="79569"/>
                    <a:pt x="30552" y="79569"/>
                  </a:cubicBezTo>
                  <a:cubicBezTo>
                    <a:pt x="30647" y="79577"/>
                    <a:pt x="30743" y="79580"/>
                    <a:pt x="30838" y="79580"/>
                  </a:cubicBezTo>
                  <a:cubicBezTo>
                    <a:pt x="31524" y="79580"/>
                    <a:pt x="32195" y="79415"/>
                    <a:pt x="32885" y="79415"/>
                  </a:cubicBezTo>
                  <a:cubicBezTo>
                    <a:pt x="33385" y="79403"/>
                    <a:pt x="33873" y="79415"/>
                    <a:pt x="34374" y="79307"/>
                  </a:cubicBezTo>
                  <a:cubicBezTo>
                    <a:pt x="34541" y="79268"/>
                    <a:pt x="34715" y="79257"/>
                    <a:pt x="34892" y="79257"/>
                  </a:cubicBezTo>
                  <a:cubicBezTo>
                    <a:pt x="35107" y="79257"/>
                    <a:pt x="35326" y="79273"/>
                    <a:pt x="35543" y="79273"/>
                  </a:cubicBezTo>
                  <a:cubicBezTo>
                    <a:pt x="35578" y="79273"/>
                    <a:pt x="35613" y="79273"/>
                    <a:pt x="35648" y="79272"/>
                  </a:cubicBezTo>
                  <a:cubicBezTo>
                    <a:pt x="36124" y="79260"/>
                    <a:pt x="36588" y="79272"/>
                    <a:pt x="37064" y="79165"/>
                  </a:cubicBezTo>
                  <a:cubicBezTo>
                    <a:pt x="37248" y="79126"/>
                    <a:pt x="37436" y="79115"/>
                    <a:pt x="37626" y="79115"/>
                  </a:cubicBezTo>
                  <a:cubicBezTo>
                    <a:pt x="37844" y="79115"/>
                    <a:pt x="38063" y="79129"/>
                    <a:pt x="38279" y="79129"/>
                  </a:cubicBezTo>
                  <a:cubicBezTo>
                    <a:pt x="38612" y="79117"/>
                    <a:pt x="38934" y="79141"/>
                    <a:pt x="39267" y="79034"/>
                  </a:cubicBezTo>
                  <a:cubicBezTo>
                    <a:pt x="39434" y="78974"/>
                    <a:pt x="39636" y="78998"/>
                    <a:pt x="39827" y="78986"/>
                  </a:cubicBezTo>
                  <a:cubicBezTo>
                    <a:pt x="39939" y="78982"/>
                    <a:pt x="40052" y="78981"/>
                    <a:pt x="40164" y="78981"/>
                  </a:cubicBezTo>
                  <a:cubicBezTo>
                    <a:pt x="40354" y="78981"/>
                    <a:pt x="40544" y="78985"/>
                    <a:pt x="40734" y="78985"/>
                  </a:cubicBezTo>
                  <a:cubicBezTo>
                    <a:pt x="41168" y="78985"/>
                    <a:pt x="41601" y="78967"/>
                    <a:pt x="42029" y="78855"/>
                  </a:cubicBezTo>
                  <a:cubicBezTo>
                    <a:pt x="42115" y="78837"/>
                    <a:pt x="42203" y="78831"/>
                    <a:pt x="42293" y="78831"/>
                  </a:cubicBezTo>
                  <a:close/>
                  <a:moveTo>
                    <a:pt x="96025" y="118826"/>
                  </a:moveTo>
                  <a:lnTo>
                    <a:pt x="96025" y="118826"/>
                  </a:lnTo>
                  <a:cubicBezTo>
                    <a:pt x="96024" y="118833"/>
                    <a:pt x="96023" y="118837"/>
                    <a:pt x="96024" y="118837"/>
                  </a:cubicBezTo>
                  <a:cubicBezTo>
                    <a:pt x="96024" y="118837"/>
                    <a:pt x="96024" y="118837"/>
                    <a:pt x="96024" y="118836"/>
                  </a:cubicBezTo>
                  <a:cubicBezTo>
                    <a:pt x="96024" y="118833"/>
                    <a:pt x="96025" y="118830"/>
                    <a:pt x="96025" y="118826"/>
                  </a:cubicBezTo>
                  <a:close/>
                  <a:moveTo>
                    <a:pt x="145556" y="100121"/>
                  </a:moveTo>
                  <a:cubicBezTo>
                    <a:pt x="145674" y="100121"/>
                    <a:pt x="145794" y="100131"/>
                    <a:pt x="145911" y="100131"/>
                  </a:cubicBezTo>
                  <a:cubicBezTo>
                    <a:pt x="146197" y="100126"/>
                    <a:pt x="146483" y="100123"/>
                    <a:pt x="146769" y="100123"/>
                  </a:cubicBezTo>
                  <a:cubicBezTo>
                    <a:pt x="147054" y="100123"/>
                    <a:pt x="147340" y="100126"/>
                    <a:pt x="147626" y="100131"/>
                  </a:cubicBezTo>
                  <a:cubicBezTo>
                    <a:pt x="147888" y="100131"/>
                    <a:pt x="147959" y="100215"/>
                    <a:pt x="147983" y="100477"/>
                  </a:cubicBezTo>
                  <a:cubicBezTo>
                    <a:pt x="147995" y="100667"/>
                    <a:pt x="147983" y="100858"/>
                    <a:pt x="147983" y="101048"/>
                  </a:cubicBezTo>
                  <a:cubicBezTo>
                    <a:pt x="147983" y="103072"/>
                    <a:pt x="147983" y="105084"/>
                    <a:pt x="147983" y="107109"/>
                  </a:cubicBezTo>
                  <a:cubicBezTo>
                    <a:pt x="147995" y="107442"/>
                    <a:pt x="147983" y="107775"/>
                    <a:pt x="148090" y="108097"/>
                  </a:cubicBezTo>
                  <a:cubicBezTo>
                    <a:pt x="148150" y="108275"/>
                    <a:pt x="148126" y="108478"/>
                    <a:pt x="148126" y="108668"/>
                  </a:cubicBezTo>
                  <a:cubicBezTo>
                    <a:pt x="148138" y="109168"/>
                    <a:pt x="148126" y="109668"/>
                    <a:pt x="148138" y="110168"/>
                  </a:cubicBezTo>
                  <a:cubicBezTo>
                    <a:pt x="148138" y="110407"/>
                    <a:pt x="148126" y="110645"/>
                    <a:pt x="148209" y="110871"/>
                  </a:cubicBezTo>
                  <a:cubicBezTo>
                    <a:pt x="148304" y="111097"/>
                    <a:pt x="148269" y="111335"/>
                    <a:pt x="148269" y="111573"/>
                  </a:cubicBezTo>
                  <a:cubicBezTo>
                    <a:pt x="148269" y="112788"/>
                    <a:pt x="148269" y="114002"/>
                    <a:pt x="148269" y="115217"/>
                  </a:cubicBezTo>
                  <a:cubicBezTo>
                    <a:pt x="148269" y="115502"/>
                    <a:pt x="148257" y="115788"/>
                    <a:pt x="148376" y="116062"/>
                  </a:cubicBezTo>
                  <a:cubicBezTo>
                    <a:pt x="148388" y="116098"/>
                    <a:pt x="148400" y="116157"/>
                    <a:pt x="148400" y="116205"/>
                  </a:cubicBezTo>
                  <a:cubicBezTo>
                    <a:pt x="148400" y="116931"/>
                    <a:pt x="148495" y="117669"/>
                    <a:pt x="148531" y="118396"/>
                  </a:cubicBezTo>
                  <a:cubicBezTo>
                    <a:pt x="148602" y="119586"/>
                    <a:pt x="148554" y="120777"/>
                    <a:pt x="148554" y="121967"/>
                  </a:cubicBezTo>
                  <a:cubicBezTo>
                    <a:pt x="148554" y="122015"/>
                    <a:pt x="148554" y="122063"/>
                    <a:pt x="148554" y="122110"/>
                  </a:cubicBezTo>
                  <a:cubicBezTo>
                    <a:pt x="148531" y="122468"/>
                    <a:pt x="148483" y="122527"/>
                    <a:pt x="148138" y="122551"/>
                  </a:cubicBezTo>
                  <a:lnTo>
                    <a:pt x="124730" y="122551"/>
                  </a:lnTo>
                  <a:cubicBezTo>
                    <a:pt x="124663" y="122551"/>
                    <a:pt x="124601" y="122551"/>
                    <a:pt x="124543" y="122551"/>
                  </a:cubicBezTo>
                  <a:cubicBezTo>
                    <a:pt x="123787" y="122551"/>
                    <a:pt x="123849" y="122520"/>
                    <a:pt x="123849" y="121646"/>
                  </a:cubicBezTo>
                  <a:cubicBezTo>
                    <a:pt x="123849" y="121027"/>
                    <a:pt x="123849" y="120408"/>
                    <a:pt x="123849" y="119789"/>
                  </a:cubicBezTo>
                  <a:cubicBezTo>
                    <a:pt x="123849" y="119479"/>
                    <a:pt x="123861" y="119181"/>
                    <a:pt x="123944" y="118872"/>
                  </a:cubicBezTo>
                  <a:cubicBezTo>
                    <a:pt x="124016" y="118622"/>
                    <a:pt x="123992" y="118348"/>
                    <a:pt x="123992" y="118086"/>
                  </a:cubicBezTo>
                  <a:cubicBezTo>
                    <a:pt x="123992" y="112502"/>
                    <a:pt x="123992" y="106906"/>
                    <a:pt x="123992" y="101310"/>
                  </a:cubicBezTo>
                  <a:cubicBezTo>
                    <a:pt x="123992" y="100330"/>
                    <a:pt x="123904" y="100260"/>
                    <a:pt x="124592" y="100260"/>
                  </a:cubicBezTo>
                  <a:cubicBezTo>
                    <a:pt x="124706" y="100260"/>
                    <a:pt x="124842" y="100262"/>
                    <a:pt x="125004" y="100262"/>
                  </a:cubicBezTo>
                  <a:lnTo>
                    <a:pt x="144149" y="100262"/>
                  </a:lnTo>
                  <a:cubicBezTo>
                    <a:pt x="144248" y="100262"/>
                    <a:pt x="144347" y="100264"/>
                    <a:pt x="144447" y="100264"/>
                  </a:cubicBezTo>
                  <a:cubicBezTo>
                    <a:pt x="144721" y="100264"/>
                    <a:pt x="144998" y="100251"/>
                    <a:pt x="145268" y="100155"/>
                  </a:cubicBezTo>
                  <a:cubicBezTo>
                    <a:pt x="145360" y="100128"/>
                    <a:pt x="145457" y="100121"/>
                    <a:pt x="145556" y="100121"/>
                  </a:cubicBezTo>
                  <a:close/>
                  <a:moveTo>
                    <a:pt x="122127" y="100112"/>
                  </a:moveTo>
                  <a:cubicBezTo>
                    <a:pt x="122387" y="100112"/>
                    <a:pt x="122650" y="100136"/>
                    <a:pt x="122908" y="100143"/>
                  </a:cubicBezTo>
                  <a:cubicBezTo>
                    <a:pt x="123135" y="100155"/>
                    <a:pt x="123242" y="100286"/>
                    <a:pt x="123266" y="100512"/>
                  </a:cubicBezTo>
                  <a:cubicBezTo>
                    <a:pt x="123289" y="100679"/>
                    <a:pt x="123289" y="100846"/>
                    <a:pt x="123289" y="101013"/>
                  </a:cubicBezTo>
                  <a:cubicBezTo>
                    <a:pt x="123289" y="102179"/>
                    <a:pt x="123278" y="103346"/>
                    <a:pt x="123289" y="104513"/>
                  </a:cubicBezTo>
                  <a:cubicBezTo>
                    <a:pt x="123289" y="104834"/>
                    <a:pt x="123254" y="105168"/>
                    <a:pt x="123373" y="105501"/>
                  </a:cubicBezTo>
                  <a:cubicBezTo>
                    <a:pt x="123420" y="105596"/>
                    <a:pt x="123408" y="105727"/>
                    <a:pt x="123385" y="105846"/>
                  </a:cubicBezTo>
                  <a:cubicBezTo>
                    <a:pt x="123218" y="106811"/>
                    <a:pt x="123218" y="107775"/>
                    <a:pt x="123408" y="108740"/>
                  </a:cubicBezTo>
                  <a:cubicBezTo>
                    <a:pt x="123480" y="109085"/>
                    <a:pt x="123289" y="109395"/>
                    <a:pt x="123301" y="109728"/>
                  </a:cubicBezTo>
                  <a:cubicBezTo>
                    <a:pt x="123325" y="110026"/>
                    <a:pt x="123492" y="110323"/>
                    <a:pt x="123397" y="110633"/>
                  </a:cubicBezTo>
                  <a:cubicBezTo>
                    <a:pt x="123301" y="110966"/>
                    <a:pt x="123266" y="111276"/>
                    <a:pt x="123408" y="111597"/>
                  </a:cubicBezTo>
                  <a:cubicBezTo>
                    <a:pt x="123408" y="111621"/>
                    <a:pt x="123408" y="111645"/>
                    <a:pt x="123408" y="111669"/>
                  </a:cubicBezTo>
                  <a:cubicBezTo>
                    <a:pt x="123230" y="112395"/>
                    <a:pt x="123516" y="113121"/>
                    <a:pt x="123420" y="113859"/>
                  </a:cubicBezTo>
                  <a:cubicBezTo>
                    <a:pt x="123385" y="114157"/>
                    <a:pt x="123456" y="114467"/>
                    <a:pt x="123325" y="114764"/>
                  </a:cubicBezTo>
                  <a:cubicBezTo>
                    <a:pt x="123266" y="114907"/>
                    <a:pt x="123301" y="115050"/>
                    <a:pt x="123325" y="115193"/>
                  </a:cubicBezTo>
                  <a:cubicBezTo>
                    <a:pt x="123468" y="116062"/>
                    <a:pt x="123480" y="116931"/>
                    <a:pt x="123313" y="117800"/>
                  </a:cubicBezTo>
                  <a:cubicBezTo>
                    <a:pt x="123278" y="118015"/>
                    <a:pt x="123278" y="118229"/>
                    <a:pt x="123278" y="118443"/>
                  </a:cubicBezTo>
                  <a:cubicBezTo>
                    <a:pt x="123278" y="119443"/>
                    <a:pt x="123278" y="120444"/>
                    <a:pt x="123278" y="121444"/>
                  </a:cubicBezTo>
                  <a:cubicBezTo>
                    <a:pt x="123278" y="121634"/>
                    <a:pt x="123289" y="121837"/>
                    <a:pt x="123230" y="122003"/>
                  </a:cubicBezTo>
                  <a:cubicBezTo>
                    <a:pt x="123075" y="122515"/>
                    <a:pt x="123111" y="122551"/>
                    <a:pt x="122563" y="122551"/>
                  </a:cubicBezTo>
                  <a:cubicBezTo>
                    <a:pt x="122158" y="122547"/>
                    <a:pt x="121754" y="122546"/>
                    <a:pt x="121349" y="122546"/>
                  </a:cubicBezTo>
                  <a:cubicBezTo>
                    <a:pt x="120539" y="122546"/>
                    <a:pt x="119729" y="122551"/>
                    <a:pt x="118920" y="122551"/>
                  </a:cubicBezTo>
                  <a:lnTo>
                    <a:pt x="100215" y="122551"/>
                  </a:lnTo>
                  <a:cubicBezTo>
                    <a:pt x="100096" y="122551"/>
                    <a:pt x="99977" y="122547"/>
                    <a:pt x="99858" y="122547"/>
                  </a:cubicBezTo>
                  <a:cubicBezTo>
                    <a:pt x="99621" y="122547"/>
                    <a:pt x="99386" y="122563"/>
                    <a:pt x="99155" y="122658"/>
                  </a:cubicBezTo>
                  <a:cubicBezTo>
                    <a:pt x="99105" y="122679"/>
                    <a:pt x="99047" y="122684"/>
                    <a:pt x="98987" y="122684"/>
                  </a:cubicBezTo>
                  <a:cubicBezTo>
                    <a:pt x="98948" y="122684"/>
                    <a:pt x="98908" y="122682"/>
                    <a:pt x="98870" y="122682"/>
                  </a:cubicBezTo>
                  <a:cubicBezTo>
                    <a:pt x="98489" y="122688"/>
                    <a:pt x="98108" y="122691"/>
                    <a:pt x="97727" y="122691"/>
                  </a:cubicBezTo>
                  <a:cubicBezTo>
                    <a:pt x="97346" y="122691"/>
                    <a:pt x="96965" y="122688"/>
                    <a:pt x="96584" y="122682"/>
                  </a:cubicBezTo>
                  <a:cubicBezTo>
                    <a:pt x="96203" y="122682"/>
                    <a:pt x="96143" y="122622"/>
                    <a:pt x="96143" y="122218"/>
                  </a:cubicBezTo>
                  <a:cubicBezTo>
                    <a:pt x="96143" y="119509"/>
                    <a:pt x="96143" y="118624"/>
                    <a:pt x="96143" y="118294"/>
                  </a:cubicBezTo>
                  <a:lnTo>
                    <a:pt x="96143" y="118294"/>
                  </a:lnTo>
                  <a:cubicBezTo>
                    <a:pt x="96264" y="117857"/>
                    <a:pt x="96433" y="117334"/>
                    <a:pt x="96441" y="117062"/>
                  </a:cubicBezTo>
                  <a:cubicBezTo>
                    <a:pt x="96465" y="116526"/>
                    <a:pt x="96536" y="115979"/>
                    <a:pt x="96631" y="115443"/>
                  </a:cubicBezTo>
                  <a:cubicBezTo>
                    <a:pt x="96679" y="115217"/>
                    <a:pt x="96715" y="114979"/>
                    <a:pt x="96715" y="114740"/>
                  </a:cubicBezTo>
                  <a:cubicBezTo>
                    <a:pt x="96727" y="114264"/>
                    <a:pt x="96703" y="113800"/>
                    <a:pt x="96822" y="113324"/>
                  </a:cubicBezTo>
                  <a:cubicBezTo>
                    <a:pt x="96905" y="113014"/>
                    <a:pt x="96846" y="112669"/>
                    <a:pt x="96858" y="112335"/>
                  </a:cubicBezTo>
                  <a:cubicBezTo>
                    <a:pt x="96869" y="111978"/>
                    <a:pt x="96834" y="111621"/>
                    <a:pt x="96965" y="111276"/>
                  </a:cubicBezTo>
                  <a:cubicBezTo>
                    <a:pt x="97024" y="111097"/>
                    <a:pt x="96989" y="110895"/>
                    <a:pt x="97000" y="110704"/>
                  </a:cubicBezTo>
                  <a:cubicBezTo>
                    <a:pt x="97012" y="110371"/>
                    <a:pt x="96989" y="110049"/>
                    <a:pt x="97096" y="109716"/>
                  </a:cubicBezTo>
                  <a:cubicBezTo>
                    <a:pt x="97155" y="109573"/>
                    <a:pt x="97131" y="109395"/>
                    <a:pt x="97143" y="109228"/>
                  </a:cubicBezTo>
                  <a:cubicBezTo>
                    <a:pt x="97155" y="108847"/>
                    <a:pt x="97119" y="108466"/>
                    <a:pt x="97250" y="108097"/>
                  </a:cubicBezTo>
                  <a:cubicBezTo>
                    <a:pt x="97298" y="107966"/>
                    <a:pt x="97286" y="107811"/>
                    <a:pt x="97286" y="107668"/>
                  </a:cubicBezTo>
                  <a:cubicBezTo>
                    <a:pt x="97286" y="107335"/>
                    <a:pt x="97298" y="107013"/>
                    <a:pt x="97393" y="106680"/>
                  </a:cubicBezTo>
                  <a:cubicBezTo>
                    <a:pt x="97465" y="106442"/>
                    <a:pt x="97417" y="106168"/>
                    <a:pt x="97429" y="105906"/>
                  </a:cubicBezTo>
                  <a:cubicBezTo>
                    <a:pt x="97441" y="105430"/>
                    <a:pt x="97393" y="104953"/>
                    <a:pt x="97548" y="104489"/>
                  </a:cubicBezTo>
                  <a:cubicBezTo>
                    <a:pt x="97596" y="104334"/>
                    <a:pt x="97572" y="104156"/>
                    <a:pt x="97572" y="103989"/>
                  </a:cubicBezTo>
                  <a:cubicBezTo>
                    <a:pt x="97572" y="103322"/>
                    <a:pt x="97584" y="102668"/>
                    <a:pt x="97572" y="102001"/>
                  </a:cubicBezTo>
                  <a:cubicBezTo>
                    <a:pt x="97560" y="101703"/>
                    <a:pt x="97631" y="101429"/>
                    <a:pt x="97727" y="101155"/>
                  </a:cubicBezTo>
                  <a:cubicBezTo>
                    <a:pt x="97798" y="100953"/>
                    <a:pt x="97941" y="100858"/>
                    <a:pt x="98143" y="100846"/>
                  </a:cubicBezTo>
                  <a:cubicBezTo>
                    <a:pt x="98310" y="100834"/>
                    <a:pt x="98477" y="100834"/>
                    <a:pt x="98643" y="100834"/>
                  </a:cubicBezTo>
                  <a:lnTo>
                    <a:pt x="101644" y="100834"/>
                  </a:lnTo>
                  <a:cubicBezTo>
                    <a:pt x="101803" y="100834"/>
                    <a:pt x="101961" y="100838"/>
                    <a:pt x="102120" y="100838"/>
                  </a:cubicBezTo>
                  <a:cubicBezTo>
                    <a:pt x="102436" y="100838"/>
                    <a:pt x="102751" y="100822"/>
                    <a:pt x="103061" y="100727"/>
                  </a:cubicBezTo>
                  <a:cubicBezTo>
                    <a:pt x="103153" y="100700"/>
                    <a:pt x="103250" y="100692"/>
                    <a:pt x="103348" y="100692"/>
                  </a:cubicBezTo>
                  <a:cubicBezTo>
                    <a:pt x="103466" y="100692"/>
                    <a:pt x="103587" y="100703"/>
                    <a:pt x="103704" y="100703"/>
                  </a:cubicBezTo>
                  <a:cubicBezTo>
                    <a:pt x="105656" y="100691"/>
                    <a:pt x="107609" y="100691"/>
                    <a:pt x="109550" y="100691"/>
                  </a:cubicBezTo>
                  <a:cubicBezTo>
                    <a:pt x="109610" y="100691"/>
                    <a:pt x="109671" y="100691"/>
                    <a:pt x="109731" y="100691"/>
                  </a:cubicBezTo>
                  <a:cubicBezTo>
                    <a:pt x="110004" y="100691"/>
                    <a:pt x="110275" y="100683"/>
                    <a:pt x="110538" y="100596"/>
                  </a:cubicBezTo>
                  <a:cubicBezTo>
                    <a:pt x="110637" y="100563"/>
                    <a:pt x="110744" y="100555"/>
                    <a:pt x="110851" y="100555"/>
                  </a:cubicBezTo>
                  <a:cubicBezTo>
                    <a:pt x="110938" y="100555"/>
                    <a:pt x="111025" y="100560"/>
                    <a:pt x="111109" y="100560"/>
                  </a:cubicBezTo>
                  <a:cubicBezTo>
                    <a:pt x="111419" y="100554"/>
                    <a:pt x="111728" y="100554"/>
                    <a:pt x="112038" y="100554"/>
                  </a:cubicBezTo>
                  <a:cubicBezTo>
                    <a:pt x="112348" y="100554"/>
                    <a:pt x="112657" y="100554"/>
                    <a:pt x="112967" y="100548"/>
                  </a:cubicBezTo>
                  <a:cubicBezTo>
                    <a:pt x="113075" y="100548"/>
                    <a:pt x="113183" y="100550"/>
                    <a:pt x="113290" y="100550"/>
                  </a:cubicBezTo>
                  <a:cubicBezTo>
                    <a:pt x="113587" y="100550"/>
                    <a:pt x="113881" y="100537"/>
                    <a:pt x="114169" y="100441"/>
                  </a:cubicBezTo>
                  <a:cubicBezTo>
                    <a:pt x="114264" y="100409"/>
                    <a:pt x="114376" y="100404"/>
                    <a:pt x="114488" y="100404"/>
                  </a:cubicBezTo>
                  <a:cubicBezTo>
                    <a:pt x="114545" y="100404"/>
                    <a:pt x="114602" y="100405"/>
                    <a:pt x="114657" y="100405"/>
                  </a:cubicBezTo>
                  <a:lnTo>
                    <a:pt x="116443" y="100405"/>
                  </a:lnTo>
                  <a:cubicBezTo>
                    <a:pt x="116545" y="100405"/>
                    <a:pt x="116647" y="100407"/>
                    <a:pt x="116748" y="100407"/>
                  </a:cubicBezTo>
                  <a:cubicBezTo>
                    <a:pt x="117027" y="100407"/>
                    <a:pt x="117304" y="100394"/>
                    <a:pt x="117574" y="100298"/>
                  </a:cubicBezTo>
                  <a:cubicBezTo>
                    <a:pt x="117674" y="100265"/>
                    <a:pt x="117780" y="100258"/>
                    <a:pt x="117888" y="100258"/>
                  </a:cubicBezTo>
                  <a:cubicBezTo>
                    <a:pt x="117974" y="100258"/>
                    <a:pt x="118061" y="100262"/>
                    <a:pt x="118146" y="100262"/>
                  </a:cubicBezTo>
                  <a:lnTo>
                    <a:pt x="120218" y="100262"/>
                  </a:lnTo>
                  <a:cubicBezTo>
                    <a:pt x="120682" y="100262"/>
                    <a:pt x="121158" y="100251"/>
                    <a:pt x="121623" y="100155"/>
                  </a:cubicBezTo>
                  <a:cubicBezTo>
                    <a:pt x="121788" y="100122"/>
                    <a:pt x="121957" y="100112"/>
                    <a:pt x="122127" y="100112"/>
                  </a:cubicBezTo>
                  <a:close/>
                  <a:moveTo>
                    <a:pt x="196406" y="99262"/>
                  </a:moveTo>
                  <a:cubicBezTo>
                    <a:pt x="197156" y="99262"/>
                    <a:pt x="197180" y="99298"/>
                    <a:pt x="197013" y="100036"/>
                  </a:cubicBezTo>
                  <a:cubicBezTo>
                    <a:pt x="196965" y="100274"/>
                    <a:pt x="196977" y="100512"/>
                    <a:pt x="196965" y="100751"/>
                  </a:cubicBezTo>
                  <a:cubicBezTo>
                    <a:pt x="196953" y="101453"/>
                    <a:pt x="197037" y="102179"/>
                    <a:pt x="196834" y="102870"/>
                  </a:cubicBezTo>
                  <a:cubicBezTo>
                    <a:pt x="196799" y="103013"/>
                    <a:pt x="196834" y="103156"/>
                    <a:pt x="196834" y="103299"/>
                  </a:cubicBezTo>
                  <a:cubicBezTo>
                    <a:pt x="196822" y="104084"/>
                    <a:pt x="196834" y="104870"/>
                    <a:pt x="196822" y="105656"/>
                  </a:cubicBezTo>
                  <a:cubicBezTo>
                    <a:pt x="196822" y="106061"/>
                    <a:pt x="196846" y="106466"/>
                    <a:pt x="196715" y="106858"/>
                  </a:cubicBezTo>
                  <a:cubicBezTo>
                    <a:pt x="196656" y="107061"/>
                    <a:pt x="196691" y="107287"/>
                    <a:pt x="196691" y="107501"/>
                  </a:cubicBezTo>
                  <a:cubicBezTo>
                    <a:pt x="196680" y="109978"/>
                    <a:pt x="196680" y="112443"/>
                    <a:pt x="196680" y="114919"/>
                  </a:cubicBezTo>
                  <a:cubicBezTo>
                    <a:pt x="196680" y="115205"/>
                    <a:pt x="196691" y="115491"/>
                    <a:pt x="196596" y="115764"/>
                  </a:cubicBezTo>
                  <a:cubicBezTo>
                    <a:pt x="196537" y="115943"/>
                    <a:pt x="196537" y="116145"/>
                    <a:pt x="196549" y="116336"/>
                  </a:cubicBezTo>
                  <a:cubicBezTo>
                    <a:pt x="196569" y="116856"/>
                    <a:pt x="196493" y="119025"/>
                    <a:pt x="196568" y="120019"/>
                  </a:cubicBezTo>
                  <a:lnTo>
                    <a:pt x="196568" y="120019"/>
                  </a:lnTo>
                  <a:cubicBezTo>
                    <a:pt x="196556" y="120028"/>
                    <a:pt x="196549" y="120047"/>
                    <a:pt x="196549" y="120074"/>
                  </a:cubicBezTo>
                  <a:cubicBezTo>
                    <a:pt x="196560" y="120944"/>
                    <a:pt x="196310" y="121813"/>
                    <a:pt x="196394" y="122694"/>
                  </a:cubicBezTo>
                  <a:cubicBezTo>
                    <a:pt x="196406" y="122765"/>
                    <a:pt x="196382" y="122837"/>
                    <a:pt x="196370" y="122908"/>
                  </a:cubicBezTo>
                  <a:cubicBezTo>
                    <a:pt x="196346" y="123003"/>
                    <a:pt x="196287" y="123075"/>
                    <a:pt x="196179" y="123087"/>
                  </a:cubicBezTo>
                  <a:cubicBezTo>
                    <a:pt x="195965" y="123110"/>
                    <a:pt x="195751" y="123122"/>
                    <a:pt x="195537" y="123122"/>
                  </a:cubicBezTo>
                  <a:lnTo>
                    <a:pt x="173831" y="123122"/>
                  </a:lnTo>
                  <a:cubicBezTo>
                    <a:pt x="173764" y="123122"/>
                    <a:pt x="173701" y="123123"/>
                    <a:pt x="173643" y="123123"/>
                  </a:cubicBezTo>
                  <a:cubicBezTo>
                    <a:pt x="172933" y="123123"/>
                    <a:pt x="172974" y="123092"/>
                    <a:pt x="172974" y="122277"/>
                  </a:cubicBezTo>
                  <a:lnTo>
                    <a:pt x="172974" y="100501"/>
                  </a:lnTo>
                  <a:cubicBezTo>
                    <a:pt x="172974" y="99465"/>
                    <a:pt x="172891" y="99560"/>
                    <a:pt x="173951" y="99548"/>
                  </a:cubicBezTo>
                  <a:cubicBezTo>
                    <a:pt x="174570" y="99536"/>
                    <a:pt x="175177" y="99560"/>
                    <a:pt x="175796" y="99441"/>
                  </a:cubicBezTo>
                  <a:cubicBezTo>
                    <a:pt x="176007" y="99398"/>
                    <a:pt x="176224" y="99385"/>
                    <a:pt x="176444" y="99385"/>
                  </a:cubicBezTo>
                  <a:cubicBezTo>
                    <a:pt x="176731" y="99385"/>
                    <a:pt x="177023" y="99406"/>
                    <a:pt x="177312" y="99406"/>
                  </a:cubicBezTo>
                  <a:cubicBezTo>
                    <a:pt x="177351" y="99406"/>
                    <a:pt x="177389" y="99406"/>
                    <a:pt x="177427" y="99405"/>
                  </a:cubicBezTo>
                  <a:cubicBezTo>
                    <a:pt x="177483" y="99405"/>
                    <a:pt x="177540" y="99406"/>
                    <a:pt x="177596" y="99406"/>
                  </a:cubicBezTo>
                  <a:cubicBezTo>
                    <a:pt x="177849" y="99406"/>
                    <a:pt x="178103" y="99398"/>
                    <a:pt x="178356" y="99310"/>
                  </a:cubicBezTo>
                  <a:cubicBezTo>
                    <a:pt x="178467" y="99278"/>
                    <a:pt x="178594" y="99273"/>
                    <a:pt x="178723" y="99273"/>
                  </a:cubicBezTo>
                  <a:cubicBezTo>
                    <a:pt x="178787" y="99273"/>
                    <a:pt x="178852" y="99274"/>
                    <a:pt x="178915" y="99274"/>
                  </a:cubicBezTo>
                  <a:cubicBezTo>
                    <a:pt x="184749" y="99262"/>
                    <a:pt x="190572" y="99262"/>
                    <a:pt x="196406" y="99262"/>
                  </a:cubicBezTo>
                  <a:close/>
                  <a:moveTo>
                    <a:pt x="171792" y="99548"/>
                  </a:moveTo>
                  <a:cubicBezTo>
                    <a:pt x="171950" y="99548"/>
                    <a:pt x="172113" y="99565"/>
                    <a:pt x="172272" y="99572"/>
                  </a:cubicBezTo>
                  <a:cubicBezTo>
                    <a:pt x="172438" y="99572"/>
                    <a:pt x="172534" y="99691"/>
                    <a:pt x="172534" y="99846"/>
                  </a:cubicBezTo>
                  <a:cubicBezTo>
                    <a:pt x="172546" y="100060"/>
                    <a:pt x="172546" y="100274"/>
                    <a:pt x="172546" y="100489"/>
                  </a:cubicBezTo>
                  <a:lnTo>
                    <a:pt x="172546" y="111335"/>
                  </a:lnTo>
                  <a:lnTo>
                    <a:pt x="172546" y="122253"/>
                  </a:lnTo>
                  <a:cubicBezTo>
                    <a:pt x="172546" y="123084"/>
                    <a:pt x="172585" y="123123"/>
                    <a:pt x="171928" y="123123"/>
                  </a:cubicBezTo>
                  <a:cubicBezTo>
                    <a:pt x="171860" y="123123"/>
                    <a:pt x="171784" y="123122"/>
                    <a:pt x="171700" y="123122"/>
                  </a:cubicBezTo>
                  <a:cubicBezTo>
                    <a:pt x="171647" y="123121"/>
                    <a:pt x="171594" y="123121"/>
                    <a:pt x="171541" y="123121"/>
                  </a:cubicBezTo>
                  <a:cubicBezTo>
                    <a:pt x="171353" y="123121"/>
                    <a:pt x="171162" y="123126"/>
                    <a:pt x="170972" y="123126"/>
                  </a:cubicBezTo>
                  <a:cubicBezTo>
                    <a:pt x="170599" y="123126"/>
                    <a:pt x="170226" y="123107"/>
                    <a:pt x="169867" y="122991"/>
                  </a:cubicBezTo>
                  <a:cubicBezTo>
                    <a:pt x="169805" y="122972"/>
                    <a:pt x="169739" y="122967"/>
                    <a:pt x="169672" y="122967"/>
                  </a:cubicBezTo>
                  <a:cubicBezTo>
                    <a:pt x="169571" y="122967"/>
                    <a:pt x="169467" y="122980"/>
                    <a:pt x="169367" y="122980"/>
                  </a:cubicBezTo>
                  <a:lnTo>
                    <a:pt x="166438" y="122980"/>
                  </a:lnTo>
                  <a:cubicBezTo>
                    <a:pt x="166033" y="122968"/>
                    <a:pt x="165640" y="122991"/>
                    <a:pt x="165235" y="122872"/>
                  </a:cubicBezTo>
                  <a:cubicBezTo>
                    <a:pt x="165140" y="122837"/>
                    <a:pt x="165036" y="122828"/>
                    <a:pt x="164929" y="122828"/>
                  </a:cubicBezTo>
                  <a:cubicBezTo>
                    <a:pt x="164821" y="122828"/>
                    <a:pt x="164711" y="122837"/>
                    <a:pt x="164604" y="122837"/>
                  </a:cubicBezTo>
                  <a:cubicBezTo>
                    <a:pt x="163080" y="122837"/>
                    <a:pt x="161556" y="122837"/>
                    <a:pt x="160032" y="122825"/>
                  </a:cubicBezTo>
                  <a:cubicBezTo>
                    <a:pt x="159746" y="122825"/>
                    <a:pt x="159473" y="122825"/>
                    <a:pt x="159187" y="122753"/>
                  </a:cubicBezTo>
                  <a:cubicBezTo>
                    <a:pt x="159017" y="122700"/>
                    <a:pt x="158834" y="122693"/>
                    <a:pt x="158653" y="122693"/>
                  </a:cubicBezTo>
                  <a:cubicBezTo>
                    <a:pt x="158592" y="122693"/>
                    <a:pt x="158532" y="122694"/>
                    <a:pt x="158472" y="122694"/>
                  </a:cubicBezTo>
                  <a:lnTo>
                    <a:pt x="153912" y="122694"/>
                  </a:lnTo>
                  <a:cubicBezTo>
                    <a:pt x="153831" y="122694"/>
                    <a:pt x="153749" y="122696"/>
                    <a:pt x="153668" y="122696"/>
                  </a:cubicBezTo>
                  <a:cubicBezTo>
                    <a:pt x="153464" y="122696"/>
                    <a:pt x="153263" y="122684"/>
                    <a:pt x="153067" y="122599"/>
                  </a:cubicBezTo>
                  <a:cubicBezTo>
                    <a:pt x="152983" y="122565"/>
                    <a:pt x="152893" y="122552"/>
                    <a:pt x="152803" y="122552"/>
                  </a:cubicBezTo>
                  <a:cubicBezTo>
                    <a:pt x="152702" y="122552"/>
                    <a:pt x="152602" y="122568"/>
                    <a:pt x="152507" y="122587"/>
                  </a:cubicBezTo>
                  <a:cubicBezTo>
                    <a:pt x="152114" y="122670"/>
                    <a:pt x="151725" y="122709"/>
                    <a:pt x="151336" y="122709"/>
                  </a:cubicBezTo>
                  <a:cubicBezTo>
                    <a:pt x="150948" y="122709"/>
                    <a:pt x="150561" y="122670"/>
                    <a:pt x="150174" y="122599"/>
                  </a:cubicBezTo>
                  <a:cubicBezTo>
                    <a:pt x="149971" y="122551"/>
                    <a:pt x="149745" y="122563"/>
                    <a:pt x="149531" y="122551"/>
                  </a:cubicBezTo>
                  <a:cubicBezTo>
                    <a:pt x="149186" y="122527"/>
                    <a:pt x="149138" y="122479"/>
                    <a:pt x="149126" y="122110"/>
                  </a:cubicBezTo>
                  <a:cubicBezTo>
                    <a:pt x="149114" y="121944"/>
                    <a:pt x="149126" y="121777"/>
                    <a:pt x="149126" y="121610"/>
                  </a:cubicBezTo>
                  <a:cubicBezTo>
                    <a:pt x="149126" y="120134"/>
                    <a:pt x="149126" y="118658"/>
                    <a:pt x="149126" y="117181"/>
                  </a:cubicBezTo>
                  <a:cubicBezTo>
                    <a:pt x="149126" y="116907"/>
                    <a:pt x="149126" y="116622"/>
                    <a:pt x="149043" y="116336"/>
                  </a:cubicBezTo>
                  <a:cubicBezTo>
                    <a:pt x="148971" y="116145"/>
                    <a:pt x="148983" y="115919"/>
                    <a:pt x="148983" y="115705"/>
                  </a:cubicBezTo>
                  <a:cubicBezTo>
                    <a:pt x="148971" y="114848"/>
                    <a:pt x="148983" y="113990"/>
                    <a:pt x="148971" y="113133"/>
                  </a:cubicBezTo>
                  <a:cubicBezTo>
                    <a:pt x="148971" y="112693"/>
                    <a:pt x="149019" y="112240"/>
                    <a:pt x="148864" y="111800"/>
                  </a:cubicBezTo>
                  <a:cubicBezTo>
                    <a:pt x="148816" y="111645"/>
                    <a:pt x="148840" y="111466"/>
                    <a:pt x="148840" y="111300"/>
                  </a:cubicBezTo>
                  <a:cubicBezTo>
                    <a:pt x="148840" y="110728"/>
                    <a:pt x="148840" y="110157"/>
                    <a:pt x="148840" y="109585"/>
                  </a:cubicBezTo>
                  <a:cubicBezTo>
                    <a:pt x="148828" y="109180"/>
                    <a:pt x="148864" y="108775"/>
                    <a:pt x="148721" y="108382"/>
                  </a:cubicBezTo>
                  <a:cubicBezTo>
                    <a:pt x="148674" y="108240"/>
                    <a:pt x="148697" y="108061"/>
                    <a:pt x="148697" y="107894"/>
                  </a:cubicBezTo>
                  <a:cubicBezTo>
                    <a:pt x="148697" y="105489"/>
                    <a:pt x="148697" y="103084"/>
                    <a:pt x="148697" y="100679"/>
                  </a:cubicBezTo>
                  <a:cubicBezTo>
                    <a:pt x="148697" y="100584"/>
                    <a:pt x="148685" y="100489"/>
                    <a:pt x="148697" y="100393"/>
                  </a:cubicBezTo>
                  <a:cubicBezTo>
                    <a:pt x="148709" y="100060"/>
                    <a:pt x="148769" y="99989"/>
                    <a:pt x="149126" y="99989"/>
                  </a:cubicBezTo>
                  <a:cubicBezTo>
                    <a:pt x="149709" y="99983"/>
                    <a:pt x="150293" y="99983"/>
                    <a:pt x="150876" y="99983"/>
                  </a:cubicBezTo>
                  <a:cubicBezTo>
                    <a:pt x="151460" y="99983"/>
                    <a:pt x="152043" y="99983"/>
                    <a:pt x="152626" y="99977"/>
                  </a:cubicBezTo>
                  <a:cubicBezTo>
                    <a:pt x="152984" y="99977"/>
                    <a:pt x="153329" y="99965"/>
                    <a:pt x="153686" y="99881"/>
                  </a:cubicBezTo>
                  <a:cubicBezTo>
                    <a:pt x="153859" y="99840"/>
                    <a:pt x="154037" y="99831"/>
                    <a:pt x="154217" y="99831"/>
                  </a:cubicBezTo>
                  <a:cubicBezTo>
                    <a:pt x="154352" y="99831"/>
                    <a:pt x="154488" y="99836"/>
                    <a:pt x="154623" y="99836"/>
                  </a:cubicBezTo>
                  <a:cubicBezTo>
                    <a:pt x="154668" y="99836"/>
                    <a:pt x="154713" y="99835"/>
                    <a:pt x="154758" y="99834"/>
                  </a:cubicBezTo>
                  <a:cubicBezTo>
                    <a:pt x="154820" y="99834"/>
                    <a:pt x="154884" y="99834"/>
                    <a:pt x="154947" y="99834"/>
                  </a:cubicBezTo>
                  <a:cubicBezTo>
                    <a:pt x="155233" y="99834"/>
                    <a:pt x="155525" y="99826"/>
                    <a:pt x="155817" y="99739"/>
                  </a:cubicBezTo>
                  <a:cubicBezTo>
                    <a:pt x="155936" y="99703"/>
                    <a:pt x="156064" y="99694"/>
                    <a:pt x="156195" y="99694"/>
                  </a:cubicBezTo>
                  <a:cubicBezTo>
                    <a:pt x="156326" y="99694"/>
                    <a:pt x="156460" y="99703"/>
                    <a:pt x="156591" y="99703"/>
                  </a:cubicBezTo>
                  <a:cubicBezTo>
                    <a:pt x="161139" y="99691"/>
                    <a:pt x="165676" y="99691"/>
                    <a:pt x="170224" y="99691"/>
                  </a:cubicBezTo>
                  <a:cubicBezTo>
                    <a:pt x="170297" y="99691"/>
                    <a:pt x="170371" y="99691"/>
                    <a:pt x="170444" y="99691"/>
                  </a:cubicBezTo>
                  <a:cubicBezTo>
                    <a:pt x="170772" y="99691"/>
                    <a:pt x="171095" y="99683"/>
                    <a:pt x="171426" y="99596"/>
                  </a:cubicBezTo>
                  <a:cubicBezTo>
                    <a:pt x="171542" y="99559"/>
                    <a:pt x="171666" y="99548"/>
                    <a:pt x="171792" y="99548"/>
                  </a:cubicBezTo>
                  <a:close/>
                  <a:moveTo>
                    <a:pt x="211790" y="98984"/>
                  </a:moveTo>
                  <a:cubicBezTo>
                    <a:pt x="211864" y="98984"/>
                    <a:pt x="211941" y="98988"/>
                    <a:pt x="212015" y="98988"/>
                  </a:cubicBezTo>
                  <a:lnTo>
                    <a:pt x="217873" y="98988"/>
                  </a:lnTo>
                  <a:cubicBezTo>
                    <a:pt x="218016" y="98988"/>
                    <a:pt x="218158" y="98988"/>
                    <a:pt x="218301" y="99000"/>
                  </a:cubicBezTo>
                  <a:cubicBezTo>
                    <a:pt x="218432" y="99024"/>
                    <a:pt x="218516" y="99108"/>
                    <a:pt x="218528" y="99239"/>
                  </a:cubicBezTo>
                  <a:cubicBezTo>
                    <a:pt x="218539" y="99381"/>
                    <a:pt x="218539" y="99524"/>
                    <a:pt x="218539" y="99667"/>
                  </a:cubicBezTo>
                  <a:cubicBezTo>
                    <a:pt x="218539" y="101405"/>
                    <a:pt x="218539" y="103144"/>
                    <a:pt x="218539" y="104882"/>
                  </a:cubicBezTo>
                  <a:cubicBezTo>
                    <a:pt x="218539" y="105120"/>
                    <a:pt x="218539" y="105346"/>
                    <a:pt x="218468" y="105585"/>
                  </a:cubicBezTo>
                  <a:cubicBezTo>
                    <a:pt x="218408" y="105739"/>
                    <a:pt x="218408" y="105906"/>
                    <a:pt x="218397" y="106073"/>
                  </a:cubicBezTo>
                  <a:cubicBezTo>
                    <a:pt x="218385" y="106430"/>
                    <a:pt x="218397" y="106787"/>
                    <a:pt x="218289" y="107132"/>
                  </a:cubicBezTo>
                  <a:cubicBezTo>
                    <a:pt x="218218" y="107359"/>
                    <a:pt x="218254" y="107609"/>
                    <a:pt x="218254" y="107847"/>
                  </a:cubicBezTo>
                  <a:cubicBezTo>
                    <a:pt x="218254" y="112812"/>
                    <a:pt x="218254" y="117788"/>
                    <a:pt x="218254" y="122765"/>
                  </a:cubicBezTo>
                  <a:cubicBezTo>
                    <a:pt x="218254" y="122980"/>
                    <a:pt x="218254" y="123194"/>
                    <a:pt x="218242" y="123408"/>
                  </a:cubicBezTo>
                  <a:cubicBezTo>
                    <a:pt x="218230" y="123575"/>
                    <a:pt x="218123" y="123670"/>
                    <a:pt x="217968" y="123682"/>
                  </a:cubicBezTo>
                  <a:lnTo>
                    <a:pt x="212396" y="123682"/>
                  </a:lnTo>
                  <a:cubicBezTo>
                    <a:pt x="212134" y="123682"/>
                    <a:pt x="211872" y="123682"/>
                    <a:pt x="211622" y="123611"/>
                  </a:cubicBezTo>
                  <a:cubicBezTo>
                    <a:pt x="211443" y="123551"/>
                    <a:pt x="211241" y="123551"/>
                    <a:pt x="211050" y="123551"/>
                  </a:cubicBezTo>
                  <a:cubicBezTo>
                    <a:pt x="210741" y="123545"/>
                    <a:pt x="210431" y="123545"/>
                    <a:pt x="210122" y="123545"/>
                  </a:cubicBezTo>
                  <a:cubicBezTo>
                    <a:pt x="209812" y="123545"/>
                    <a:pt x="209503" y="123545"/>
                    <a:pt x="209193" y="123539"/>
                  </a:cubicBezTo>
                  <a:cubicBezTo>
                    <a:pt x="208776" y="123539"/>
                    <a:pt x="208348" y="123539"/>
                    <a:pt x="207931" y="123444"/>
                  </a:cubicBezTo>
                  <a:cubicBezTo>
                    <a:pt x="207770" y="123405"/>
                    <a:pt x="207603" y="123395"/>
                    <a:pt x="207436" y="123395"/>
                  </a:cubicBezTo>
                  <a:cubicBezTo>
                    <a:pt x="207244" y="123395"/>
                    <a:pt x="207050" y="123408"/>
                    <a:pt x="206859" y="123408"/>
                  </a:cubicBezTo>
                  <a:cubicBezTo>
                    <a:pt x="206455" y="123396"/>
                    <a:pt x="206050" y="123432"/>
                    <a:pt x="205657" y="123289"/>
                  </a:cubicBezTo>
                  <a:cubicBezTo>
                    <a:pt x="205581" y="123262"/>
                    <a:pt x="205498" y="123255"/>
                    <a:pt x="205412" y="123255"/>
                  </a:cubicBezTo>
                  <a:cubicBezTo>
                    <a:pt x="205309" y="123255"/>
                    <a:pt x="205201" y="123265"/>
                    <a:pt x="205097" y="123265"/>
                  </a:cubicBezTo>
                  <a:cubicBezTo>
                    <a:pt x="204716" y="123253"/>
                    <a:pt x="204335" y="123277"/>
                    <a:pt x="203966" y="123158"/>
                  </a:cubicBezTo>
                  <a:cubicBezTo>
                    <a:pt x="203865" y="123122"/>
                    <a:pt x="203758" y="123113"/>
                    <a:pt x="203649" y="123113"/>
                  </a:cubicBezTo>
                  <a:cubicBezTo>
                    <a:pt x="203541" y="123113"/>
                    <a:pt x="203430" y="123122"/>
                    <a:pt x="203323" y="123122"/>
                  </a:cubicBezTo>
                  <a:lnTo>
                    <a:pt x="197537" y="123122"/>
                  </a:lnTo>
                  <a:cubicBezTo>
                    <a:pt x="196834" y="123122"/>
                    <a:pt x="196834" y="123110"/>
                    <a:pt x="196822" y="122408"/>
                  </a:cubicBezTo>
                  <a:cubicBezTo>
                    <a:pt x="196822" y="121977"/>
                    <a:pt x="196839" y="121537"/>
                    <a:pt x="196759" y="121103"/>
                  </a:cubicBezTo>
                  <a:lnTo>
                    <a:pt x="196759" y="121103"/>
                  </a:lnTo>
                  <a:cubicBezTo>
                    <a:pt x="196776" y="121089"/>
                    <a:pt x="196787" y="121067"/>
                    <a:pt x="196787" y="121039"/>
                  </a:cubicBezTo>
                  <a:cubicBezTo>
                    <a:pt x="196811" y="120551"/>
                    <a:pt x="197013" y="117836"/>
                    <a:pt x="196977" y="117336"/>
                  </a:cubicBezTo>
                  <a:cubicBezTo>
                    <a:pt x="196965" y="117145"/>
                    <a:pt x="196965" y="116943"/>
                    <a:pt x="197025" y="116764"/>
                  </a:cubicBezTo>
                  <a:cubicBezTo>
                    <a:pt x="197120" y="116491"/>
                    <a:pt x="197108" y="116205"/>
                    <a:pt x="197108" y="115919"/>
                  </a:cubicBezTo>
                  <a:cubicBezTo>
                    <a:pt x="197120" y="115491"/>
                    <a:pt x="197120" y="115062"/>
                    <a:pt x="197120" y="114633"/>
                  </a:cubicBezTo>
                  <a:cubicBezTo>
                    <a:pt x="197120" y="114407"/>
                    <a:pt x="197108" y="114169"/>
                    <a:pt x="197192" y="113931"/>
                  </a:cubicBezTo>
                  <a:cubicBezTo>
                    <a:pt x="197287" y="113681"/>
                    <a:pt x="197251" y="113419"/>
                    <a:pt x="197251" y="113157"/>
                  </a:cubicBezTo>
                  <a:cubicBezTo>
                    <a:pt x="197251" y="110942"/>
                    <a:pt x="197251" y="108728"/>
                    <a:pt x="197263" y="106513"/>
                  </a:cubicBezTo>
                  <a:cubicBezTo>
                    <a:pt x="197263" y="106216"/>
                    <a:pt x="197251" y="105906"/>
                    <a:pt x="197346" y="105596"/>
                  </a:cubicBezTo>
                  <a:cubicBezTo>
                    <a:pt x="197406" y="105430"/>
                    <a:pt x="197394" y="105227"/>
                    <a:pt x="197394" y="105037"/>
                  </a:cubicBezTo>
                  <a:cubicBezTo>
                    <a:pt x="197394" y="104370"/>
                    <a:pt x="197394" y="103703"/>
                    <a:pt x="197394" y="103037"/>
                  </a:cubicBezTo>
                  <a:cubicBezTo>
                    <a:pt x="197406" y="102679"/>
                    <a:pt x="197418" y="102334"/>
                    <a:pt x="197501" y="101977"/>
                  </a:cubicBezTo>
                  <a:cubicBezTo>
                    <a:pt x="197573" y="101644"/>
                    <a:pt x="197537" y="101274"/>
                    <a:pt x="197537" y="100917"/>
                  </a:cubicBezTo>
                  <a:cubicBezTo>
                    <a:pt x="197537" y="100536"/>
                    <a:pt x="197596" y="100167"/>
                    <a:pt x="197644" y="99786"/>
                  </a:cubicBezTo>
                  <a:cubicBezTo>
                    <a:pt x="197727" y="99286"/>
                    <a:pt x="197787" y="99262"/>
                    <a:pt x="198299" y="99262"/>
                  </a:cubicBezTo>
                  <a:cubicBezTo>
                    <a:pt x="198954" y="99268"/>
                    <a:pt x="199608" y="99271"/>
                    <a:pt x="200262" y="99271"/>
                  </a:cubicBezTo>
                  <a:cubicBezTo>
                    <a:pt x="200915" y="99271"/>
                    <a:pt x="201567" y="99268"/>
                    <a:pt x="202216" y="99262"/>
                  </a:cubicBezTo>
                  <a:cubicBezTo>
                    <a:pt x="202375" y="99262"/>
                    <a:pt x="202536" y="99272"/>
                    <a:pt x="202696" y="99272"/>
                  </a:cubicBezTo>
                  <a:cubicBezTo>
                    <a:pt x="202897" y="99272"/>
                    <a:pt x="203096" y="99257"/>
                    <a:pt x="203288" y="99191"/>
                  </a:cubicBezTo>
                  <a:cubicBezTo>
                    <a:pt x="203313" y="99181"/>
                    <a:pt x="203342" y="99177"/>
                    <a:pt x="203372" y="99177"/>
                  </a:cubicBezTo>
                  <a:cubicBezTo>
                    <a:pt x="203413" y="99177"/>
                    <a:pt x="203456" y="99184"/>
                    <a:pt x="203490" y="99191"/>
                  </a:cubicBezTo>
                  <a:cubicBezTo>
                    <a:pt x="203821" y="99256"/>
                    <a:pt x="204153" y="99273"/>
                    <a:pt x="204484" y="99273"/>
                  </a:cubicBezTo>
                  <a:cubicBezTo>
                    <a:pt x="204824" y="99273"/>
                    <a:pt x="205163" y="99255"/>
                    <a:pt x="205500" y="99255"/>
                  </a:cubicBezTo>
                  <a:cubicBezTo>
                    <a:pt x="205612" y="99255"/>
                    <a:pt x="205724" y="99257"/>
                    <a:pt x="205835" y="99262"/>
                  </a:cubicBezTo>
                  <a:cubicBezTo>
                    <a:pt x="206543" y="99142"/>
                    <a:pt x="207254" y="99114"/>
                    <a:pt x="207966" y="99114"/>
                  </a:cubicBezTo>
                  <a:cubicBezTo>
                    <a:pt x="208547" y="99114"/>
                    <a:pt x="209129" y="99133"/>
                    <a:pt x="209711" y="99133"/>
                  </a:cubicBezTo>
                  <a:cubicBezTo>
                    <a:pt x="209963" y="99133"/>
                    <a:pt x="210215" y="99129"/>
                    <a:pt x="210467" y="99119"/>
                  </a:cubicBezTo>
                  <a:cubicBezTo>
                    <a:pt x="210812" y="99108"/>
                    <a:pt x="211169" y="99143"/>
                    <a:pt x="211527" y="99024"/>
                  </a:cubicBezTo>
                  <a:cubicBezTo>
                    <a:pt x="211606" y="98991"/>
                    <a:pt x="211696" y="98984"/>
                    <a:pt x="211790" y="98984"/>
                  </a:cubicBezTo>
                  <a:close/>
                  <a:moveTo>
                    <a:pt x="95915" y="100974"/>
                  </a:moveTo>
                  <a:cubicBezTo>
                    <a:pt x="96175" y="100974"/>
                    <a:pt x="96433" y="100990"/>
                    <a:pt x="96688" y="100990"/>
                  </a:cubicBezTo>
                  <a:cubicBezTo>
                    <a:pt x="96725" y="100990"/>
                    <a:pt x="96762" y="100989"/>
                    <a:pt x="96798" y="100989"/>
                  </a:cubicBezTo>
                  <a:cubicBezTo>
                    <a:pt x="97060" y="100989"/>
                    <a:pt x="97131" y="101072"/>
                    <a:pt x="97143" y="101334"/>
                  </a:cubicBezTo>
                  <a:cubicBezTo>
                    <a:pt x="97155" y="101572"/>
                    <a:pt x="97191" y="101834"/>
                    <a:pt x="97119" y="102048"/>
                  </a:cubicBezTo>
                  <a:cubicBezTo>
                    <a:pt x="96965" y="102572"/>
                    <a:pt x="97024" y="103084"/>
                    <a:pt x="97012" y="103608"/>
                  </a:cubicBezTo>
                  <a:cubicBezTo>
                    <a:pt x="96977" y="104287"/>
                    <a:pt x="97084" y="104989"/>
                    <a:pt x="96881" y="105668"/>
                  </a:cubicBezTo>
                  <a:cubicBezTo>
                    <a:pt x="96834" y="105835"/>
                    <a:pt x="96869" y="106037"/>
                    <a:pt x="96869" y="106227"/>
                  </a:cubicBezTo>
                  <a:cubicBezTo>
                    <a:pt x="96858" y="106632"/>
                    <a:pt x="96893" y="107037"/>
                    <a:pt x="96750" y="107430"/>
                  </a:cubicBezTo>
                  <a:cubicBezTo>
                    <a:pt x="96703" y="107585"/>
                    <a:pt x="96727" y="107763"/>
                    <a:pt x="96727" y="107930"/>
                  </a:cubicBezTo>
                  <a:cubicBezTo>
                    <a:pt x="96715" y="108216"/>
                    <a:pt x="96738" y="108502"/>
                    <a:pt x="96619" y="108775"/>
                  </a:cubicBezTo>
                  <a:cubicBezTo>
                    <a:pt x="96596" y="108835"/>
                    <a:pt x="96584" y="108906"/>
                    <a:pt x="96584" y="108978"/>
                  </a:cubicBezTo>
                  <a:cubicBezTo>
                    <a:pt x="96655" y="109776"/>
                    <a:pt x="96417" y="110538"/>
                    <a:pt x="96429" y="111323"/>
                  </a:cubicBezTo>
                  <a:cubicBezTo>
                    <a:pt x="96429" y="111395"/>
                    <a:pt x="96441" y="111466"/>
                    <a:pt x="96429" y="111538"/>
                  </a:cubicBezTo>
                  <a:cubicBezTo>
                    <a:pt x="96215" y="112228"/>
                    <a:pt x="96310" y="112943"/>
                    <a:pt x="96286" y="113657"/>
                  </a:cubicBezTo>
                  <a:cubicBezTo>
                    <a:pt x="96286" y="113943"/>
                    <a:pt x="96286" y="114228"/>
                    <a:pt x="96191" y="114502"/>
                  </a:cubicBezTo>
                  <a:cubicBezTo>
                    <a:pt x="96143" y="114681"/>
                    <a:pt x="96155" y="114883"/>
                    <a:pt x="96155" y="115074"/>
                  </a:cubicBezTo>
                  <a:cubicBezTo>
                    <a:pt x="96143" y="115741"/>
                    <a:pt x="96155" y="116395"/>
                    <a:pt x="96143" y="117062"/>
                  </a:cubicBezTo>
                  <a:cubicBezTo>
                    <a:pt x="96143" y="117197"/>
                    <a:pt x="96149" y="117332"/>
                    <a:pt x="96152" y="117467"/>
                  </a:cubicBezTo>
                  <a:lnTo>
                    <a:pt x="96155" y="117467"/>
                  </a:lnTo>
                  <a:cubicBezTo>
                    <a:pt x="96154" y="117474"/>
                    <a:pt x="96153" y="117482"/>
                    <a:pt x="96152" y="117490"/>
                  </a:cubicBezTo>
                  <a:lnTo>
                    <a:pt x="96152" y="117490"/>
                  </a:lnTo>
                  <a:cubicBezTo>
                    <a:pt x="96152" y="117482"/>
                    <a:pt x="96152" y="117475"/>
                    <a:pt x="96152" y="117467"/>
                  </a:cubicBezTo>
                  <a:lnTo>
                    <a:pt x="96143" y="117467"/>
                  </a:lnTo>
                  <a:lnTo>
                    <a:pt x="96143" y="117561"/>
                  </a:lnTo>
                  <a:lnTo>
                    <a:pt x="96143" y="117561"/>
                  </a:lnTo>
                  <a:cubicBezTo>
                    <a:pt x="96146" y="117535"/>
                    <a:pt x="96149" y="117512"/>
                    <a:pt x="96152" y="117490"/>
                  </a:cubicBezTo>
                  <a:lnTo>
                    <a:pt x="96152" y="117490"/>
                  </a:lnTo>
                  <a:cubicBezTo>
                    <a:pt x="96154" y="117601"/>
                    <a:pt x="96152" y="117713"/>
                    <a:pt x="96143" y="117824"/>
                  </a:cubicBezTo>
                  <a:lnTo>
                    <a:pt x="96143" y="117824"/>
                  </a:lnTo>
                  <a:lnTo>
                    <a:pt x="96143" y="117561"/>
                  </a:lnTo>
                  <a:lnTo>
                    <a:pt x="96143" y="117561"/>
                  </a:lnTo>
                  <a:cubicBezTo>
                    <a:pt x="96126" y="117704"/>
                    <a:pt x="96106" y="117913"/>
                    <a:pt x="96084" y="118165"/>
                  </a:cubicBezTo>
                  <a:lnTo>
                    <a:pt x="96084" y="118165"/>
                  </a:lnTo>
                  <a:cubicBezTo>
                    <a:pt x="96080" y="118179"/>
                    <a:pt x="96076" y="118192"/>
                    <a:pt x="96072" y="118205"/>
                  </a:cubicBezTo>
                  <a:cubicBezTo>
                    <a:pt x="96067" y="118214"/>
                    <a:pt x="96070" y="118231"/>
                    <a:pt x="96076" y="118247"/>
                  </a:cubicBezTo>
                  <a:lnTo>
                    <a:pt x="96076" y="118247"/>
                  </a:lnTo>
                  <a:cubicBezTo>
                    <a:pt x="96063" y="118402"/>
                    <a:pt x="96049" y="118570"/>
                    <a:pt x="96035" y="118749"/>
                  </a:cubicBezTo>
                  <a:lnTo>
                    <a:pt x="96035" y="118749"/>
                  </a:lnTo>
                  <a:cubicBezTo>
                    <a:pt x="96054" y="118634"/>
                    <a:pt x="96090" y="118490"/>
                    <a:pt x="96132" y="118333"/>
                  </a:cubicBezTo>
                  <a:lnTo>
                    <a:pt x="96132" y="118333"/>
                  </a:lnTo>
                  <a:cubicBezTo>
                    <a:pt x="96121" y="118427"/>
                    <a:pt x="96055" y="118694"/>
                    <a:pt x="96032" y="118796"/>
                  </a:cubicBezTo>
                  <a:lnTo>
                    <a:pt x="96032" y="118796"/>
                  </a:lnTo>
                  <a:cubicBezTo>
                    <a:pt x="96033" y="118780"/>
                    <a:pt x="96034" y="118765"/>
                    <a:pt x="96035" y="118749"/>
                  </a:cubicBezTo>
                  <a:lnTo>
                    <a:pt x="96035" y="118749"/>
                  </a:lnTo>
                  <a:cubicBezTo>
                    <a:pt x="96031" y="118776"/>
                    <a:pt x="96027" y="118802"/>
                    <a:pt x="96025" y="118826"/>
                  </a:cubicBezTo>
                  <a:lnTo>
                    <a:pt x="96025" y="118826"/>
                  </a:lnTo>
                  <a:cubicBezTo>
                    <a:pt x="96026" y="118820"/>
                    <a:pt x="96029" y="118809"/>
                    <a:pt x="96032" y="118796"/>
                  </a:cubicBezTo>
                  <a:lnTo>
                    <a:pt x="96032" y="118796"/>
                  </a:lnTo>
                  <a:cubicBezTo>
                    <a:pt x="95931" y="120095"/>
                    <a:pt x="95825" y="121866"/>
                    <a:pt x="95857" y="122337"/>
                  </a:cubicBezTo>
                  <a:cubicBezTo>
                    <a:pt x="95869" y="122599"/>
                    <a:pt x="95774" y="122670"/>
                    <a:pt x="95512" y="122682"/>
                  </a:cubicBezTo>
                  <a:cubicBezTo>
                    <a:pt x="95322" y="122694"/>
                    <a:pt x="95131" y="122694"/>
                    <a:pt x="94941" y="122694"/>
                  </a:cubicBezTo>
                  <a:lnTo>
                    <a:pt x="89369" y="122694"/>
                  </a:lnTo>
                  <a:cubicBezTo>
                    <a:pt x="89266" y="122694"/>
                    <a:pt x="89165" y="122692"/>
                    <a:pt x="89065" y="122692"/>
                  </a:cubicBezTo>
                  <a:cubicBezTo>
                    <a:pt x="88813" y="122692"/>
                    <a:pt x="88564" y="122704"/>
                    <a:pt x="88309" y="122789"/>
                  </a:cubicBezTo>
                  <a:cubicBezTo>
                    <a:pt x="88142" y="122849"/>
                    <a:pt x="87940" y="122825"/>
                    <a:pt x="87749" y="122837"/>
                  </a:cubicBezTo>
                  <a:cubicBezTo>
                    <a:pt x="87664" y="122838"/>
                    <a:pt x="87579" y="122839"/>
                    <a:pt x="87495" y="122839"/>
                  </a:cubicBezTo>
                  <a:cubicBezTo>
                    <a:pt x="87405" y="122839"/>
                    <a:pt x="87315" y="122838"/>
                    <a:pt x="87225" y="122838"/>
                  </a:cubicBezTo>
                  <a:cubicBezTo>
                    <a:pt x="86829" y="122838"/>
                    <a:pt x="86435" y="122848"/>
                    <a:pt x="86047" y="122956"/>
                  </a:cubicBezTo>
                  <a:cubicBezTo>
                    <a:pt x="85954" y="122984"/>
                    <a:pt x="85853" y="122992"/>
                    <a:pt x="85750" y="122992"/>
                  </a:cubicBezTo>
                  <a:cubicBezTo>
                    <a:pt x="85614" y="122992"/>
                    <a:pt x="85474" y="122978"/>
                    <a:pt x="85337" y="122978"/>
                  </a:cubicBezTo>
                  <a:cubicBezTo>
                    <a:pt x="85312" y="122978"/>
                    <a:pt x="85286" y="122978"/>
                    <a:pt x="85261" y="122980"/>
                  </a:cubicBezTo>
                  <a:cubicBezTo>
                    <a:pt x="84725" y="122991"/>
                    <a:pt x="84177" y="122968"/>
                    <a:pt x="83630" y="123087"/>
                  </a:cubicBezTo>
                  <a:cubicBezTo>
                    <a:pt x="83462" y="123126"/>
                    <a:pt x="83288" y="123137"/>
                    <a:pt x="83111" y="123137"/>
                  </a:cubicBezTo>
                  <a:cubicBezTo>
                    <a:pt x="82896" y="123137"/>
                    <a:pt x="82677" y="123121"/>
                    <a:pt x="82461" y="123121"/>
                  </a:cubicBezTo>
                  <a:cubicBezTo>
                    <a:pt x="82426" y="123121"/>
                    <a:pt x="82391" y="123121"/>
                    <a:pt x="82356" y="123122"/>
                  </a:cubicBezTo>
                  <a:cubicBezTo>
                    <a:pt x="82070" y="123122"/>
                    <a:pt x="81784" y="123122"/>
                    <a:pt x="81510" y="123206"/>
                  </a:cubicBezTo>
                  <a:cubicBezTo>
                    <a:pt x="81366" y="123248"/>
                    <a:pt x="81209" y="123254"/>
                    <a:pt x="81053" y="123254"/>
                  </a:cubicBezTo>
                  <a:cubicBezTo>
                    <a:pt x="80991" y="123254"/>
                    <a:pt x="80929" y="123253"/>
                    <a:pt x="80867" y="123253"/>
                  </a:cubicBezTo>
                  <a:cubicBezTo>
                    <a:pt x="80213" y="123289"/>
                    <a:pt x="79546" y="123218"/>
                    <a:pt x="78879" y="123384"/>
                  </a:cubicBezTo>
                  <a:cubicBezTo>
                    <a:pt x="78743" y="123416"/>
                    <a:pt x="78602" y="123425"/>
                    <a:pt x="78458" y="123425"/>
                  </a:cubicBezTo>
                  <a:cubicBezTo>
                    <a:pt x="78255" y="123425"/>
                    <a:pt x="78047" y="123407"/>
                    <a:pt x="77840" y="123407"/>
                  </a:cubicBezTo>
                  <a:cubicBezTo>
                    <a:pt x="77810" y="123407"/>
                    <a:pt x="77779" y="123407"/>
                    <a:pt x="77748" y="123408"/>
                  </a:cubicBezTo>
                  <a:cubicBezTo>
                    <a:pt x="77597" y="123408"/>
                    <a:pt x="77446" y="123404"/>
                    <a:pt x="77296" y="123404"/>
                  </a:cubicBezTo>
                  <a:cubicBezTo>
                    <a:pt x="76995" y="123404"/>
                    <a:pt x="76696" y="123420"/>
                    <a:pt x="76403" y="123515"/>
                  </a:cubicBezTo>
                  <a:cubicBezTo>
                    <a:pt x="76321" y="123542"/>
                    <a:pt x="76235" y="123550"/>
                    <a:pt x="76148" y="123550"/>
                  </a:cubicBezTo>
                  <a:cubicBezTo>
                    <a:pt x="76042" y="123550"/>
                    <a:pt x="75935" y="123539"/>
                    <a:pt x="75831" y="123539"/>
                  </a:cubicBezTo>
                  <a:cubicBezTo>
                    <a:pt x="75081" y="123575"/>
                    <a:pt x="74319" y="123503"/>
                    <a:pt x="73569" y="123670"/>
                  </a:cubicBezTo>
                  <a:cubicBezTo>
                    <a:pt x="73419" y="123702"/>
                    <a:pt x="73266" y="123711"/>
                    <a:pt x="73112" y="123711"/>
                  </a:cubicBezTo>
                  <a:cubicBezTo>
                    <a:pt x="72893" y="123711"/>
                    <a:pt x="72672" y="123693"/>
                    <a:pt x="72453" y="123693"/>
                  </a:cubicBezTo>
                  <a:cubicBezTo>
                    <a:pt x="72420" y="123693"/>
                    <a:pt x="72387" y="123693"/>
                    <a:pt x="72354" y="123694"/>
                  </a:cubicBezTo>
                  <a:cubicBezTo>
                    <a:pt x="72069" y="123694"/>
                    <a:pt x="71795" y="123706"/>
                    <a:pt x="71509" y="123777"/>
                  </a:cubicBezTo>
                  <a:cubicBezTo>
                    <a:pt x="71345" y="123820"/>
                    <a:pt x="71172" y="123829"/>
                    <a:pt x="70998" y="123829"/>
                  </a:cubicBezTo>
                  <a:cubicBezTo>
                    <a:pt x="70882" y="123829"/>
                    <a:pt x="70766" y="123825"/>
                    <a:pt x="70652" y="123825"/>
                  </a:cubicBezTo>
                  <a:cubicBezTo>
                    <a:pt x="70390" y="123825"/>
                    <a:pt x="70319" y="123742"/>
                    <a:pt x="70307" y="123480"/>
                  </a:cubicBezTo>
                  <a:cubicBezTo>
                    <a:pt x="70295" y="123194"/>
                    <a:pt x="70295" y="122908"/>
                    <a:pt x="70295" y="122622"/>
                  </a:cubicBezTo>
                  <a:cubicBezTo>
                    <a:pt x="70295" y="122432"/>
                    <a:pt x="70295" y="122241"/>
                    <a:pt x="70271" y="122063"/>
                  </a:cubicBezTo>
                  <a:cubicBezTo>
                    <a:pt x="70271" y="122040"/>
                    <a:pt x="70267" y="122018"/>
                    <a:pt x="70259" y="121998"/>
                  </a:cubicBezTo>
                  <a:lnTo>
                    <a:pt x="70259" y="121998"/>
                  </a:lnTo>
                  <a:cubicBezTo>
                    <a:pt x="70320" y="121417"/>
                    <a:pt x="70533" y="118930"/>
                    <a:pt x="70569" y="118372"/>
                  </a:cubicBezTo>
                  <a:cubicBezTo>
                    <a:pt x="70604" y="117872"/>
                    <a:pt x="70545" y="117372"/>
                    <a:pt x="70700" y="116884"/>
                  </a:cubicBezTo>
                  <a:cubicBezTo>
                    <a:pt x="70759" y="116693"/>
                    <a:pt x="70723" y="116467"/>
                    <a:pt x="70723" y="116253"/>
                  </a:cubicBezTo>
                  <a:cubicBezTo>
                    <a:pt x="70723" y="112371"/>
                    <a:pt x="70723" y="108490"/>
                    <a:pt x="70723" y="104608"/>
                  </a:cubicBezTo>
                  <a:cubicBezTo>
                    <a:pt x="70723" y="104251"/>
                    <a:pt x="70711" y="103906"/>
                    <a:pt x="70830" y="103549"/>
                  </a:cubicBezTo>
                  <a:cubicBezTo>
                    <a:pt x="70890" y="103358"/>
                    <a:pt x="70854" y="103132"/>
                    <a:pt x="70866" y="102918"/>
                  </a:cubicBezTo>
                  <a:cubicBezTo>
                    <a:pt x="70866" y="102608"/>
                    <a:pt x="70866" y="102298"/>
                    <a:pt x="70878" y="101989"/>
                  </a:cubicBezTo>
                  <a:cubicBezTo>
                    <a:pt x="70878" y="101822"/>
                    <a:pt x="70973" y="101715"/>
                    <a:pt x="71140" y="101703"/>
                  </a:cubicBezTo>
                  <a:cubicBezTo>
                    <a:pt x="71331" y="101691"/>
                    <a:pt x="71521" y="101691"/>
                    <a:pt x="71712" y="101691"/>
                  </a:cubicBezTo>
                  <a:lnTo>
                    <a:pt x="76212" y="101691"/>
                  </a:lnTo>
                  <a:cubicBezTo>
                    <a:pt x="76307" y="101691"/>
                    <a:pt x="76403" y="101699"/>
                    <a:pt x="76498" y="101699"/>
                  </a:cubicBezTo>
                  <a:cubicBezTo>
                    <a:pt x="76569" y="101699"/>
                    <a:pt x="76641" y="101695"/>
                    <a:pt x="76712" y="101679"/>
                  </a:cubicBezTo>
                  <a:cubicBezTo>
                    <a:pt x="77001" y="101625"/>
                    <a:pt x="77290" y="101579"/>
                    <a:pt x="77580" y="101579"/>
                  </a:cubicBezTo>
                  <a:cubicBezTo>
                    <a:pt x="77802" y="101579"/>
                    <a:pt x="78025" y="101607"/>
                    <a:pt x="78248" y="101679"/>
                  </a:cubicBezTo>
                  <a:cubicBezTo>
                    <a:pt x="78305" y="101700"/>
                    <a:pt x="78370" y="101710"/>
                    <a:pt x="78435" y="101710"/>
                  </a:cubicBezTo>
                  <a:cubicBezTo>
                    <a:pt x="78518" y="101710"/>
                    <a:pt x="78603" y="101694"/>
                    <a:pt x="78677" y="101667"/>
                  </a:cubicBezTo>
                  <a:cubicBezTo>
                    <a:pt x="78982" y="101560"/>
                    <a:pt x="79294" y="101550"/>
                    <a:pt x="79603" y="101550"/>
                  </a:cubicBezTo>
                  <a:cubicBezTo>
                    <a:pt x="79673" y="101550"/>
                    <a:pt x="79743" y="101551"/>
                    <a:pt x="79813" y="101551"/>
                  </a:cubicBezTo>
                  <a:cubicBezTo>
                    <a:pt x="79879" y="101551"/>
                    <a:pt x="79945" y="101550"/>
                    <a:pt x="80010" y="101548"/>
                  </a:cubicBezTo>
                  <a:lnTo>
                    <a:pt x="82368" y="101548"/>
                  </a:lnTo>
                  <a:cubicBezTo>
                    <a:pt x="82433" y="101548"/>
                    <a:pt x="82498" y="101549"/>
                    <a:pt x="82562" y="101549"/>
                  </a:cubicBezTo>
                  <a:cubicBezTo>
                    <a:pt x="82854" y="101549"/>
                    <a:pt x="83145" y="101541"/>
                    <a:pt x="83427" y="101453"/>
                  </a:cubicBezTo>
                  <a:cubicBezTo>
                    <a:pt x="83540" y="101417"/>
                    <a:pt x="83659" y="101408"/>
                    <a:pt x="83780" y="101408"/>
                  </a:cubicBezTo>
                  <a:cubicBezTo>
                    <a:pt x="83901" y="101408"/>
                    <a:pt x="84023" y="101417"/>
                    <a:pt x="84142" y="101417"/>
                  </a:cubicBezTo>
                  <a:cubicBezTo>
                    <a:pt x="86380" y="101405"/>
                    <a:pt x="88618" y="101405"/>
                    <a:pt x="90857" y="101405"/>
                  </a:cubicBezTo>
                  <a:cubicBezTo>
                    <a:pt x="90946" y="101405"/>
                    <a:pt x="91034" y="101407"/>
                    <a:pt x="91121" y="101407"/>
                  </a:cubicBezTo>
                  <a:cubicBezTo>
                    <a:pt x="91362" y="101407"/>
                    <a:pt x="91601" y="101394"/>
                    <a:pt x="91845" y="101298"/>
                  </a:cubicBezTo>
                  <a:cubicBezTo>
                    <a:pt x="91964" y="101251"/>
                    <a:pt x="92119" y="101274"/>
                    <a:pt x="92262" y="101263"/>
                  </a:cubicBezTo>
                  <a:cubicBezTo>
                    <a:pt x="92340" y="101261"/>
                    <a:pt x="92417" y="101260"/>
                    <a:pt x="92495" y="101260"/>
                  </a:cubicBezTo>
                  <a:cubicBezTo>
                    <a:pt x="92578" y="101260"/>
                    <a:pt x="92660" y="101261"/>
                    <a:pt x="92742" y="101261"/>
                  </a:cubicBezTo>
                  <a:cubicBezTo>
                    <a:pt x="93105" y="101261"/>
                    <a:pt x="93466" y="101251"/>
                    <a:pt x="93821" y="101144"/>
                  </a:cubicBezTo>
                  <a:cubicBezTo>
                    <a:pt x="93904" y="101119"/>
                    <a:pt x="93990" y="101113"/>
                    <a:pt x="94077" y="101113"/>
                  </a:cubicBezTo>
                  <a:cubicBezTo>
                    <a:pt x="94180" y="101113"/>
                    <a:pt x="94284" y="101122"/>
                    <a:pt x="94387" y="101122"/>
                  </a:cubicBezTo>
                  <a:cubicBezTo>
                    <a:pt x="94413" y="101122"/>
                    <a:pt x="94439" y="101121"/>
                    <a:pt x="94464" y="101120"/>
                  </a:cubicBezTo>
                  <a:cubicBezTo>
                    <a:pt x="94528" y="101120"/>
                    <a:pt x="94591" y="101121"/>
                    <a:pt x="94654" y="101121"/>
                  </a:cubicBezTo>
                  <a:cubicBezTo>
                    <a:pt x="94781" y="101121"/>
                    <a:pt x="94905" y="101116"/>
                    <a:pt x="95024" y="101084"/>
                  </a:cubicBezTo>
                  <a:cubicBezTo>
                    <a:pt x="95322" y="100995"/>
                    <a:pt x="95619" y="100974"/>
                    <a:pt x="95915" y="100974"/>
                  </a:cubicBezTo>
                  <a:close/>
                  <a:moveTo>
                    <a:pt x="230767" y="98977"/>
                  </a:moveTo>
                  <a:cubicBezTo>
                    <a:pt x="231053" y="98977"/>
                    <a:pt x="231339" y="98988"/>
                    <a:pt x="231624" y="99072"/>
                  </a:cubicBezTo>
                  <a:cubicBezTo>
                    <a:pt x="231760" y="99114"/>
                    <a:pt x="231915" y="99120"/>
                    <a:pt x="232070" y="99120"/>
                  </a:cubicBezTo>
                  <a:cubicBezTo>
                    <a:pt x="232132" y="99120"/>
                    <a:pt x="232194" y="99119"/>
                    <a:pt x="232255" y="99119"/>
                  </a:cubicBezTo>
                  <a:lnTo>
                    <a:pt x="236184" y="99119"/>
                  </a:lnTo>
                  <a:cubicBezTo>
                    <a:pt x="236458" y="99131"/>
                    <a:pt x="236744" y="99119"/>
                    <a:pt x="237030" y="99203"/>
                  </a:cubicBezTo>
                  <a:cubicBezTo>
                    <a:pt x="237220" y="99262"/>
                    <a:pt x="237447" y="99262"/>
                    <a:pt x="237661" y="99262"/>
                  </a:cubicBezTo>
                  <a:lnTo>
                    <a:pt x="240447" y="99262"/>
                  </a:lnTo>
                  <a:cubicBezTo>
                    <a:pt x="240899" y="99286"/>
                    <a:pt x="240947" y="99322"/>
                    <a:pt x="240959" y="99750"/>
                  </a:cubicBezTo>
                  <a:cubicBezTo>
                    <a:pt x="240959" y="99870"/>
                    <a:pt x="240959" y="99989"/>
                    <a:pt x="240959" y="100108"/>
                  </a:cubicBezTo>
                  <a:cubicBezTo>
                    <a:pt x="240959" y="100655"/>
                    <a:pt x="240959" y="101203"/>
                    <a:pt x="240959" y="101751"/>
                  </a:cubicBezTo>
                  <a:cubicBezTo>
                    <a:pt x="240947" y="102060"/>
                    <a:pt x="240959" y="102358"/>
                    <a:pt x="240852" y="102668"/>
                  </a:cubicBezTo>
                  <a:cubicBezTo>
                    <a:pt x="240792" y="102858"/>
                    <a:pt x="240816" y="103084"/>
                    <a:pt x="240816" y="103299"/>
                  </a:cubicBezTo>
                  <a:cubicBezTo>
                    <a:pt x="240792" y="103846"/>
                    <a:pt x="240864" y="104394"/>
                    <a:pt x="240685" y="104930"/>
                  </a:cubicBezTo>
                  <a:cubicBezTo>
                    <a:pt x="240637" y="105084"/>
                    <a:pt x="240673" y="105263"/>
                    <a:pt x="240673" y="105430"/>
                  </a:cubicBezTo>
                  <a:cubicBezTo>
                    <a:pt x="240673" y="105977"/>
                    <a:pt x="240673" y="106513"/>
                    <a:pt x="240673" y="107061"/>
                  </a:cubicBezTo>
                  <a:cubicBezTo>
                    <a:pt x="240661" y="107418"/>
                    <a:pt x="240673" y="107775"/>
                    <a:pt x="240566" y="108121"/>
                  </a:cubicBezTo>
                  <a:cubicBezTo>
                    <a:pt x="240495" y="108347"/>
                    <a:pt x="240530" y="108597"/>
                    <a:pt x="240530" y="108835"/>
                  </a:cubicBezTo>
                  <a:cubicBezTo>
                    <a:pt x="240530" y="113657"/>
                    <a:pt x="240530" y="118491"/>
                    <a:pt x="240530" y="123325"/>
                  </a:cubicBezTo>
                  <a:cubicBezTo>
                    <a:pt x="240530" y="124168"/>
                    <a:pt x="240572" y="124259"/>
                    <a:pt x="240020" y="124259"/>
                  </a:cubicBezTo>
                  <a:cubicBezTo>
                    <a:pt x="239910" y="124259"/>
                    <a:pt x="239776" y="124255"/>
                    <a:pt x="239613" y="124253"/>
                  </a:cubicBezTo>
                  <a:cubicBezTo>
                    <a:pt x="239232" y="124253"/>
                    <a:pt x="238863" y="124230"/>
                    <a:pt x="238482" y="124158"/>
                  </a:cubicBezTo>
                  <a:cubicBezTo>
                    <a:pt x="238305" y="124119"/>
                    <a:pt x="238119" y="124109"/>
                    <a:pt x="237930" y="124109"/>
                  </a:cubicBezTo>
                  <a:cubicBezTo>
                    <a:pt x="237715" y="124109"/>
                    <a:pt x="237496" y="124123"/>
                    <a:pt x="237280" y="124123"/>
                  </a:cubicBezTo>
                  <a:cubicBezTo>
                    <a:pt x="236875" y="124111"/>
                    <a:pt x="236470" y="124146"/>
                    <a:pt x="236077" y="124003"/>
                  </a:cubicBezTo>
                  <a:cubicBezTo>
                    <a:pt x="236000" y="123980"/>
                    <a:pt x="235917" y="123974"/>
                    <a:pt x="235832" y="123974"/>
                  </a:cubicBezTo>
                  <a:cubicBezTo>
                    <a:pt x="235747" y="123974"/>
                    <a:pt x="235661" y="123980"/>
                    <a:pt x="235577" y="123980"/>
                  </a:cubicBezTo>
                  <a:cubicBezTo>
                    <a:pt x="235333" y="123974"/>
                    <a:pt x="235086" y="123974"/>
                    <a:pt x="234838" y="123974"/>
                  </a:cubicBezTo>
                  <a:cubicBezTo>
                    <a:pt x="234589" y="123974"/>
                    <a:pt x="234339" y="123974"/>
                    <a:pt x="234089" y="123968"/>
                  </a:cubicBezTo>
                  <a:cubicBezTo>
                    <a:pt x="234003" y="123968"/>
                    <a:pt x="233913" y="123981"/>
                    <a:pt x="233827" y="123981"/>
                  </a:cubicBezTo>
                  <a:cubicBezTo>
                    <a:pt x="233769" y="123981"/>
                    <a:pt x="233713" y="123975"/>
                    <a:pt x="233660" y="123956"/>
                  </a:cubicBezTo>
                  <a:cubicBezTo>
                    <a:pt x="233302" y="123843"/>
                    <a:pt x="232940" y="123826"/>
                    <a:pt x="232576" y="123826"/>
                  </a:cubicBezTo>
                  <a:cubicBezTo>
                    <a:pt x="232417" y="123826"/>
                    <a:pt x="232257" y="123830"/>
                    <a:pt x="232098" y="123830"/>
                  </a:cubicBezTo>
                  <a:cubicBezTo>
                    <a:pt x="232004" y="123830"/>
                    <a:pt x="231909" y="123828"/>
                    <a:pt x="231815" y="123825"/>
                  </a:cubicBezTo>
                  <a:cubicBezTo>
                    <a:pt x="231374" y="123813"/>
                    <a:pt x="230922" y="123849"/>
                    <a:pt x="230481" y="123718"/>
                  </a:cubicBezTo>
                  <a:cubicBezTo>
                    <a:pt x="230384" y="123687"/>
                    <a:pt x="230283" y="123678"/>
                    <a:pt x="230180" y="123678"/>
                  </a:cubicBezTo>
                  <a:cubicBezTo>
                    <a:pt x="230043" y="123678"/>
                    <a:pt x="229903" y="123694"/>
                    <a:pt x="229767" y="123694"/>
                  </a:cubicBezTo>
                  <a:cubicBezTo>
                    <a:pt x="226362" y="123682"/>
                    <a:pt x="222969" y="123682"/>
                    <a:pt x="219563" y="123682"/>
                  </a:cubicBezTo>
                  <a:cubicBezTo>
                    <a:pt x="219459" y="123682"/>
                    <a:pt x="219367" y="123683"/>
                    <a:pt x="219285" y="123683"/>
                  </a:cubicBezTo>
                  <a:cubicBezTo>
                    <a:pt x="218633" y="123683"/>
                    <a:pt x="218670" y="123636"/>
                    <a:pt x="218670" y="122789"/>
                  </a:cubicBezTo>
                  <a:lnTo>
                    <a:pt x="218670" y="115943"/>
                  </a:lnTo>
                  <a:cubicBezTo>
                    <a:pt x="218670" y="113657"/>
                    <a:pt x="218670" y="111371"/>
                    <a:pt x="218670" y="109085"/>
                  </a:cubicBezTo>
                  <a:cubicBezTo>
                    <a:pt x="218670" y="108787"/>
                    <a:pt x="218647" y="108478"/>
                    <a:pt x="218766" y="108180"/>
                  </a:cubicBezTo>
                  <a:cubicBezTo>
                    <a:pt x="218801" y="108085"/>
                    <a:pt x="218813" y="107990"/>
                    <a:pt x="218813" y="107894"/>
                  </a:cubicBezTo>
                  <a:cubicBezTo>
                    <a:pt x="218754" y="106728"/>
                    <a:pt x="219039" y="105585"/>
                    <a:pt x="218968" y="104418"/>
                  </a:cubicBezTo>
                  <a:cubicBezTo>
                    <a:pt x="218956" y="104251"/>
                    <a:pt x="218956" y="104072"/>
                    <a:pt x="219004" y="103918"/>
                  </a:cubicBezTo>
                  <a:cubicBezTo>
                    <a:pt x="219099" y="103644"/>
                    <a:pt x="219099" y="103358"/>
                    <a:pt x="219099" y="103072"/>
                  </a:cubicBezTo>
                  <a:cubicBezTo>
                    <a:pt x="219099" y="101977"/>
                    <a:pt x="219099" y="100893"/>
                    <a:pt x="219099" y="99798"/>
                  </a:cubicBezTo>
                  <a:cubicBezTo>
                    <a:pt x="219099" y="99608"/>
                    <a:pt x="219099" y="99417"/>
                    <a:pt x="219123" y="99227"/>
                  </a:cubicBezTo>
                  <a:cubicBezTo>
                    <a:pt x="219135" y="99096"/>
                    <a:pt x="219230" y="99012"/>
                    <a:pt x="219349" y="99000"/>
                  </a:cubicBezTo>
                  <a:cubicBezTo>
                    <a:pt x="219516" y="98977"/>
                    <a:pt x="219682" y="98977"/>
                    <a:pt x="219849" y="98977"/>
                  </a:cubicBezTo>
                  <a:close/>
                  <a:moveTo>
                    <a:pt x="242441" y="99255"/>
                  </a:moveTo>
                  <a:cubicBezTo>
                    <a:pt x="242563" y="99255"/>
                    <a:pt x="242681" y="99265"/>
                    <a:pt x="242792" y="99298"/>
                  </a:cubicBezTo>
                  <a:cubicBezTo>
                    <a:pt x="243130" y="99397"/>
                    <a:pt x="243467" y="99406"/>
                    <a:pt x="243798" y="99406"/>
                  </a:cubicBezTo>
                  <a:cubicBezTo>
                    <a:pt x="243864" y="99406"/>
                    <a:pt x="243929" y="99405"/>
                    <a:pt x="243995" y="99405"/>
                  </a:cubicBezTo>
                  <a:cubicBezTo>
                    <a:pt x="244519" y="99411"/>
                    <a:pt x="245043" y="99411"/>
                    <a:pt x="245567" y="99411"/>
                  </a:cubicBezTo>
                  <a:cubicBezTo>
                    <a:pt x="246090" y="99411"/>
                    <a:pt x="246614" y="99411"/>
                    <a:pt x="247138" y="99417"/>
                  </a:cubicBezTo>
                  <a:cubicBezTo>
                    <a:pt x="247357" y="99417"/>
                    <a:pt x="247576" y="99408"/>
                    <a:pt x="247795" y="99408"/>
                  </a:cubicBezTo>
                  <a:cubicBezTo>
                    <a:pt x="248122" y="99408"/>
                    <a:pt x="248448" y="99429"/>
                    <a:pt x="248769" y="99536"/>
                  </a:cubicBezTo>
                  <a:cubicBezTo>
                    <a:pt x="248836" y="99555"/>
                    <a:pt x="248910" y="99561"/>
                    <a:pt x="248988" y="99561"/>
                  </a:cubicBezTo>
                  <a:cubicBezTo>
                    <a:pt x="249104" y="99561"/>
                    <a:pt x="249227" y="99548"/>
                    <a:pt x="249341" y="99548"/>
                  </a:cubicBezTo>
                  <a:lnTo>
                    <a:pt x="255473" y="99548"/>
                  </a:lnTo>
                  <a:cubicBezTo>
                    <a:pt x="255758" y="99548"/>
                    <a:pt x="256032" y="99560"/>
                    <a:pt x="256318" y="99643"/>
                  </a:cubicBezTo>
                  <a:cubicBezTo>
                    <a:pt x="256480" y="99686"/>
                    <a:pt x="256653" y="99692"/>
                    <a:pt x="256826" y="99692"/>
                  </a:cubicBezTo>
                  <a:cubicBezTo>
                    <a:pt x="256895" y="99692"/>
                    <a:pt x="256964" y="99691"/>
                    <a:pt x="257032" y="99691"/>
                  </a:cubicBezTo>
                  <a:cubicBezTo>
                    <a:pt x="259104" y="99691"/>
                    <a:pt x="261164" y="99691"/>
                    <a:pt x="263235" y="99703"/>
                  </a:cubicBezTo>
                  <a:cubicBezTo>
                    <a:pt x="263450" y="99703"/>
                    <a:pt x="263664" y="99703"/>
                    <a:pt x="263878" y="99750"/>
                  </a:cubicBezTo>
                  <a:cubicBezTo>
                    <a:pt x="264128" y="99798"/>
                    <a:pt x="264224" y="99941"/>
                    <a:pt x="264236" y="100203"/>
                  </a:cubicBezTo>
                  <a:cubicBezTo>
                    <a:pt x="264248" y="100393"/>
                    <a:pt x="264236" y="100584"/>
                    <a:pt x="264236" y="100774"/>
                  </a:cubicBezTo>
                  <a:lnTo>
                    <a:pt x="264236" y="109490"/>
                  </a:lnTo>
                  <a:cubicBezTo>
                    <a:pt x="264236" y="112383"/>
                    <a:pt x="264236" y="115288"/>
                    <a:pt x="264236" y="118193"/>
                  </a:cubicBezTo>
                  <a:cubicBezTo>
                    <a:pt x="264236" y="118550"/>
                    <a:pt x="264212" y="118908"/>
                    <a:pt x="264343" y="119253"/>
                  </a:cubicBezTo>
                  <a:cubicBezTo>
                    <a:pt x="264402" y="119408"/>
                    <a:pt x="264378" y="119586"/>
                    <a:pt x="264378" y="119753"/>
                  </a:cubicBezTo>
                  <a:cubicBezTo>
                    <a:pt x="264378" y="120241"/>
                    <a:pt x="264378" y="120741"/>
                    <a:pt x="264378" y="121241"/>
                  </a:cubicBezTo>
                  <a:cubicBezTo>
                    <a:pt x="264378" y="121408"/>
                    <a:pt x="264355" y="121587"/>
                    <a:pt x="264402" y="121741"/>
                  </a:cubicBezTo>
                  <a:cubicBezTo>
                    <a:pt x="264629" y="122587"/>
                    <a:pt x="264486" y="123444"/>
                    <a:pt x="264521" y="124301"/>
                  </a:cubicBezTo>
                  <a:cubicBezTo>
                    <a:pt x="264521" y="124599"/>
                    <a:pt x="264438" y="124670"/>
                    <a:pt x="264128" y="124682"/>
                  </a:cubicBezTo>
                  <a:cubicBezTo>
                    <a:pt x="263986" y="124694"/>
                    <a:pt x="263843" y="124694"/>
                    <a:pt x="263700" y="124694"/>
                  </a:cubicBezTo>
                  <a:cubicBezTo>
                    <a:pt x="260283" y="124694"/>
                    <a:pt x="256854" y="124694"/>
                    <a:pt x="253425" y="124682"/>
                  </a:cubicBezTo>
                  <a:cubicBezTo>
                    <a:pt x="253368" y="124682"/>
                    <a:pt x="253310" y="124683"/>
                    <a:pt x="253253" y="124683"/>
                  </a:cubicBezTo>
                  <a:cubicBezTo>
                    <a:pt x="253025" y="124683"/>
                    <a:pt x="252798" y="124675"/>
                    <a:pt x="252579" y="124599"/>
                  </a:cubicBezTo>
                  <a:cubicBezTo>
                    <a:pt x="252452" y="124556"/>
                    <a:pt x="252312" y="124550"/>
                    <a:pt x="252173" y="124550"/>
                  </a:cubicBezTo>
                  <a:cubicBezTo>
                    <a:pt x="252118" y="124550"/>
                    <a:pt x="252062" y="124551"/>
                    <a:pt x="252008" y="124551"/>
                  </a:cubicBezTo>
                  <a:cubicBezTo>
                    <a:pt x="251686" y="124545"/>
                    <a:pt x="251368" y="124545"/>
                    <a:pt x="251049" y="124545"/>
                  </a:cubicBezTo>
                  <a:cubicBezTo>
                    <a:pt x="250731" y="124545"/>
                    <a:pt x="250412" y="124545"/>
                    <a:pt x="250091" y="124539"/>
                  </a:cubicBezTo>
                  <a:cubicBezTo>
                    <a:pt x="249900" y="124539"/>
                    <a:pt x="249710" y="124546"/>
                    <a:pt x="249520" y="124546"/>
                  </a:cubicBezTo>
                  <a:cubicBezTo>
                    <a:pt x="249212" y="124546"/>
                    <a:pt x="248905" y="124528"/>
                    <a:pt x="248603" y="124432"/>
                  </a:cubicBezTo>
                  <a:cubicBezTo>
                    <a:pt x="248511" y="124405"/>
                    <a:pt x="248414" y="124398"/>
                    <a:pt x="248315" y="124398"/>
                  </a:cubicBezTo>
                  <a:cubicBezTo>
                    <a:pt x="248197" y="124398"/>
                    <a:pt x="248077" y="124408"/>
                    <a:pt x="247960" y="124408"/>
                  </a:cubicBezTo>
                  <a:lnTo>
                    <a:pt x="242257" y="124408"/>
                  </a:lnTo>
                  <a:cubicBezTo>
                    <a:pt x="242090" y="124408"/>
                    <a:pt x="241911" y="124408"/>
                    <a:pt x="241757" y="124396"/>
                  </a:cubicBezTo>
                  <a:cubicBezTo>
                    <a:pt x="241233" y="124361"/>
                    <a:pt x="241102" y="124230"/>
                    <a:pt x="241102" y="123694"/>
                  </a:cubicBezTo>
                  <a:cubicBezTo>
                    <a:pt x="241090" y="120789"/>
                    <a:pt x="241102" y="117884"/>
                    <a:pt x="241102" y="114979"/>
                  </a:cubicBezTo>
                  <a:cubicBezTo>
                    <a:pt x="241102" y="113740"/>
                    <a:pt x="241102" y="112502"/>
                    <a:pt x="241102" y="111264"/>
                  </a:cubicBezTo>
                  <a:cubicBezTo>
                    <a:pt x="241102" y="110823"/>
                    <a:pt x="241066" y="110371"/>
                    <a:pt x="241209" y="109930"/>
                  </a:cubicBezTo>
                  <a:cubicBezTo>
                    <a:pt x="241268" y="109776"/>
                    <a:pt x="241233" y="109597"/>
                    <a:pt x="241233" y="109430"/>
                  </a:cubicBezTo>
                  <a:cubicBezTo>
                    <a:pt x="241245" y="108692"/>
                    <a:pt x="241233" y="107954"/>
                    <a:pt x="241245" y="107216"/>
                  </a:cubicBezTo>
                  <a:cubicBezTo>
                    <a:pt x="241245" y="106787"/>
                    <a:pt x="241209" y="106358"/>
                    <a:pt x="241352" y="105942"/>
                  </a:cubicBezTo>
                  <a:cubicBezTo>
                    <a:pt x="241411" y="105799"/>
                    <a:pt x="241376" y="105620"/>
                    <a:pt x="241376" y="105454"/>
                  </a:cubicBezTo>
                  <a:cubicBezTo>
                    <a:pt x="241388" y="104882"/>
                    <a:pt x="241388" y="104311"/>
                    <a:pt x="241388" y="103739"/>
                  </a:cubicBezTo>
                  <a:cubicBezTo>
                    <a:pt x="241388" y="103453"/>
                    <a:pt x="241399" y="103168"/>
                    <a:pt x="241471" y="102894"/>
                  </a:cubicBezTo>
                  <a:cubicBezTo>
                    <a:pt x="241542" y="102668"/>
                    <a:pt x="241518" y="102417"/>
                    <a:pt x="241530" y="102179"/>
                  </a:cubicBezTo>
                  <a:cubicBezTo>
                    <a:pt x="241542" y="101655"/>
                    <a:pt x="241507" y="101144"/>
                    <a:pt x="241638" y="100620"/>
                  </a:cubicBezTo>
                  <a:cubicBezTo>
                    <a:pt x="241721" y="100310"/>
                    <a:pt x="241661" y="99965"/>
                    <a:pt x="241673" y="99631"/>
                  </a:cubicBezTo>
                  <a:cubicBezTo>
                    <a:pt x="241685" y="99358"/>
                    <a:pt x="241757" y="99286"/>
                    <a:pt x="242019" y="99274"/>
                  </a:cubicBezTo>
                  <a:cubicBezTo>
                    <a:pt x="242158" y="99268"/>
                    <a:pt x="242302" y="99255"/>
                    <a:pt x="242441" y="99255"/>
                  </a:cubicBezTo>
                  <a:close/>
                  <a:moveTo>
                    <a:pt x="70181" y="101702"/>
                  </a:moveTo>
                  <a:cubicBezTo>
                    <a:pt x="70332" y="101702"/>
                    <a:pt x="70435" y="101823"/>
                    <a:pt x="70426" y="102013"/>
                  </a:cubicBezTo>
                  <a:cubicBezTo>
                    <a:pt x="70402" y="102918"/>
                    <a:pt x="70545" y="103822"/>
                    <a:pt x="70330" y="104715"/>
                  </a:cubicBezTo>
                  <a:cubicBezTo>
                    <a:pt x="70271" y="104942"/>
                    <a:pt x="70295" y="105180"/>
                    <a:pt x="70295" y="105418"/>
                  </a:cubicBezTo>
                  <a:cubicBezTo>
                    <a:pt x="70295" y="109776"/>
                    <a:pt x="70295" y="114133"/>
                    <a:pt x="70295" y="118491"/>
                  </a:cubicBezTo>
                  <a:cubicBezTo>
                    <a:pt x="70295" y="118848"/>
                    <a:pt x="70319" y="119193"/>
                    <a:pt x="70188" y="119551"/>
                  </a:cubicBezTo>
                  <a:cubicBezTo>
                    <a:pt x="70130" y="119712"/>
                    <a:pt x="69984" y="121717"/>
                    <a:pt x="70049" y="122014"/>
                  </a:cubicBezTo>
                  <a:lnTo>
                    <a:pt x="70049" y="122014"/>
                  </a:lnTo>
                  <a:cubicBezTo>
                    <a:pt x="70046" y="122019"/>
                    <a:pt x="70045" y="122023"/>
                    <a:pt x="70045" y="122027"/>
                  </a:cubicBezTo>
                  <a:cubicBezTo>
                    <a:pt x="70033" y="122218"/>
                    <a:pt x="70021" y="122408"/>
                    <a:pt x="70021" y="122599"/>
                  </a:cubicBezTo>
                  <a:cubicBezTo>
                    <a:pt x="70021" y="122908"/>
                    <a:pt x="70021" y="123218"/>
                    <a:pt x="70009" y="123527"/>
                  </a:cubicBezTo>
                  <a:cubicBezTo>
                    <a:pt x="70009" y="123694"/>
                    <a:pt x="69926" y="123789"/>
                    <a:pt x="69759" y="123825"/>
                  </a:cubicBezTo>
                  <a:cubicBezTo>
                    <a:pt x="69458" y="123903"/>
                    <a:pt x="69168" y="123981"/>
                    <a:pt x="68849" y="123981"/>
                  </a:cubicBezTo>
                  <a:cubicBezTo>
                    <a:pt x="68827" y="123981"/>
                    <a:pt x="68805" y="123980"/>
                    <a:pt x="68783" y="123980"/>
                  </a:cubicBezTo>
                  <a:cubicBezTo>
                    <a:pt x="68651" y="123976"/>
                    <a:pt x="68518" y="123973"/>
                    <a:pt x="68387" y="123973"/>
                  </a:cubicBezTo>
                  <a:cubicBezTo>
                    <a:pt x="68043" y="123973"/>
                    <a:pt x="67701" y="123995"/>
                    <a:pt x="67366" y="124099"/>
                  </a:cubicBezTo>
                  <a:cubicBezTo>
                    <a:pt x="67290" y="124126"/>
                    <a:pt x="67204" y="124133"/>
                    <a:pt x="67116" y="124133"/>
                  </a:cubicBezTo>
                  <a:cubicBezTo>
                    <a:pt x="67009" y="124133"/>
                    <a:pt x="66898" y="124123"/>
                    <a:pt x="66794" y="124123"/>
                  </a:cubicBezTo>
                  <a:cubicBezTo>
                    <a:pt x="66449" y="124134"/>
                    <a:pt x="66092" y="124111"/>
                    <a:pt x="65747" y="124230"/>
                  </a:cubicBezTo>
                  <a:cubicBezTo>
                    <a:pt x="65657" y="124259"/>
                    <a:pt x="65562" y="124265"/>
                    <a:pt x="65465" y="124265"/>
                  </a:cubicBezTo>
                  <a:cubicBezTo>
                    <a:pt x="65401" y="124265"/>
                    <a:pt x="65336" y="124263"/>
                    <a:pt x="65271" y="124263"/>
                  </a:cubicBezTo>
                  <a:cubicBezTo>
                    <a:pt x="65239" y="124263"/>
                    <a:pt x="65207" y="124263"/>
                    <a:pt x="65175" y="124265"/>
                  </a:cubicBezTo>
                  <a:cubicBezTo>
                    <a:pt x="64842" y="124277"/>
                    <a:pt x="64508" y="124253"/>
                    <a:pt x="64187" y="124361"/>
                  </a:cubicBezTo>
                  <a:cubicBezTo>
                    <a:pt x="64059" y="124403"/>
                    <a:pt x="63920" y="124409"/>
                    <a:pt x="63781" y="124409"/>
                  </a:cubicBezTo>
                  <a:cubicBezTo>
                    <a:pt x="63725" y="124409"/>
                    <a:pt x="63670" y="124408"/>
                    <a:pt x="63615" y="124408"/>
                  </a:cubicBezTo>
                  <a:lnTo>
                    <a:pt x="61984" y="124408"/>
                  </a:lnTo>
                  <a:cubicBezTo>
                    <a:pt x="61675" y="124408"/>
                    <a:pt x="61365" y="124408"/>
                    <a:pt x="61055" y="124504"/>
                  </a:cubicBezTo>
                  <a:cubicBezTo>
                    <a:pt x="60841" y="124563"/>
                    <a:pt x="60591" y="124539"/>
                    <a:pt x="60353" y="124551"/>
                  </a:cubicBezTo>
                  <a:cubicBezTo>
                    <a:pt x="60273" y="124555"/>
                    <a:pt x="60193" y="124556"/>
                    <a:pt x="60113" y="124556"/>
                  </a:cubicBezTo>
                  <a:cubicBezTo>
                    <a:pt x="59979" y="124556"/>
                    <a:pt x="59844" y="124553"/>
                    <a:pt x="59709" y="124553"/>
                  </a:cubicBezTo>
                  <a:cubicBezTo>
                    <a:pt x="59401" y="124553"/>
                    <a:pt x="59095" y="124570"/>
                    <a:pt x="58793" y="124682"/>
                  </a:cubicBezTo>
                  <a:cubicBezTo>
                    <a:pt x="58763" y="124694"/>
                    <a:pt x="58728" y="124697"/>
                    <a:pt x="58691" y="124697"/>
                  </a:cubicBezTo>
                  <a:cubicBezTo>
                    <a:pt x="58653" y="124697"/>
                    <a:pt x="58615" y="124694"/>
                    <a:pt x="58579" y="124694"/>
                  </a:cubicBezTo>
                  <a:cubicBezTo>
                    <a:pt x="57948" y="124706"/>
                    <a:pt x="57305" y="124694"/>
                    <a:pt x="56674" y="124813"/>
                  </a:cubicBezTo>
                  <a:cubicBezTo>
                    <a:pt x="56493" y="124847"/>
                    <a:pt x="56307" y="124857"/>
                    <a:pt x="56120" y="124857"/>
                  </a:cubicBezTo>
                  <a:cubicBezTo>
                    <a:pt x="55853" y="124857"/>
                    <a:pt x="55583" y="124837"/>
                    <a:pt x="55317" y="124837"/>
                  </a:cubicBezTo>
                  <a:cubicBezTo>
                    <a:pt x="55228" y="124837"/>
                    <a:pt x="55139" y="124835"/>
                    <a:pt x="55050" y="124835"/>
                  </a:cubicBezTo>
                  <a:cubicBezTo>
                    <a:pt x="54806" y="124835"/>
                    <a:pt x="54564" y="124848"/>
                    <a:pt x="54328" y="124944"/>
                  </a:cubicBezTo>
                  <a:cubicBezTo>
                    <a:pt x="54293" y="124968"/>
                    <a:pt x="54233" y="124968"/>
                    <a:pt x="54197" y="124968"/>
                  </a:cubicBezTo>
                  <a:cubicBezTo>
                    <a:pt x="54086" y="124961"/>
                    <a:pt x="53974" y="124957"/>
                    <a:pt x="53864" y="124957"/>
                  </a:cubicBezTo>
                  <a:cubicBezTo>
                    <a:pt x="53065" y="124957"/>
                    <a:pt x="52289" y="125123"/>
                    <a:pt x="51495" y="125123"/>
                  </a:cubicBezTo>
                  <a:lnTo>
                    <a:pt x="44019" y="125123"/>
                  </a:lnTo>
                  <a:cubicBezTo>
                    <a:pt x="44018" y="125114"/>
                    <a:pt x="44018" y="125106"/>
                    <a:pt x="44018" y="125099"/>
                  </a:cubicBezTo>
                  <a:cubicBezTo>
                    <a:pt x="44018" y="122884"/>
                    <a:pt x="44018" y="117098"/>
                    <a:pt x="44018" y="114883"/>
                  </a:cubicBezTo>
                  <a:cubicBezTo>
                    <a:pt x="44018" y="114812"/>
                    <a:pt x="44030" y="114740"/>
                    <a:pt x="44006" y="114669"/>
                  </a:cubicBezTo>
                  <a:cubicBezTo>
                    <a:pt x="43887" y="114181"/>
                    <a:pt x="43851" y="113693"/>
                    <a:pt x="44006" y="113205"/>
                  </a:cubicBezTo>
                  <a:cubicBezTo>
                    <a:pt x="43875" y="112621"/>
                    <a:pt x="43899" y="112038"/>
                    <a:pt x="44006" y="111454"/>
                  </a:cubicBezTo>
                  <a:cubicBezTo>
                    <a:pt x="43768" y="110466"/>
                    <a:pt x="43899" y="109466"/>
                    <a:pt x="43875" y="108466"/>
                  </a:cubicBezTo>
                  <a:cubicBezTo>
                    <a:pt x="43863" y="107501"/>
                    <a:pt x="43875" y="106525"/>
                    <a:pt x="43875" y="105549"/>
                  </a:cubicBezTo>
                  <a:cubicBezTo>
                    <a:pt x="43875" y="105168"/>
                    <a:pt x="43863" y="104799"/>
                    <a:pt x="43779" y="104418"/>
                  </a:cubicBezTo>
                  <a:cubicBezTo>
                    <a:pt x="43696" y="104049"/>
                    <a:pt x="43744" y="103656"/>
                    <a:pt x="43744" y="103275"/>
                  </a:cubicBezTo>
                  <a:cubicBezTo>
                    <a:pt x="43744" y="103120"/>
                    <a:pt x="43839" y="102989"/>
                    <a:pt x="44006" y="102989"/>
                  </a:cubicBezTo>
                  <a:cubicBezTo>
                    <a:pt x="44056" y="102991"/>
                    <a:pt x="44106" y="102993"/>
                    <a:pt x="44156" y="102993"/>
                  </a:cubicBezTo>
                  <a:cubicBezTo>
                    <a:pt x="44752" y="102993"/>
                    <a:pt x="45334" y="102828"/>
                    <a:pt x="45929" y="102828"/>
                  </a:cubicBezTo>
                  <a:cubicBezTo>
                    <a:pt x="45994" y="102828"/>
                    <a:pt x="46060" y="102830"/>
                    <a:pt x="46125" y="102834"/>
                  </a:cubicBezTo>
                  <a:cubicBezTo>
                    <a:pt x="46260" y="102842"/>
                    <a:pt x="46395" y="102849"/>
                    <a:pt x="46529" y="102849"/>
                  </a:cubicBezTo>
                  <a:cubicBezTo>
                    <a:pt x="46798" y="102849"/>
                    <a:pt x="47066" y="102822"/>
                    <a:pt x="47328" y="102727"/>
                  </a:cubicBezTo>
                  <a:cubicBezTo>
                    <a:pt x="47431" y="102695"/>
                    <a:pt x="47544" y="102690"/>
                    <a:pt x="47658" y="102690"/>
                  </a:cubicBezTo>
                  <a:cubicBezTo>
                    <a:pt x="47715" y="102690"/>
                    <a:pt x="47772" y="102691"/>
                    <a:pt x="47828" y="102691"/>
                  </a:cubicBezTo>
                  <a:lnTo>
                    <a:pt x="49602" y="102691"/>
                  </a:lnTo>
                  <a:cubicBezTo>
                    <a:pt x="49703" y="102691"/>
                    <a:pt x="49805" y="102693"/>
                    <a:pt x="49906" y="102693"/>
                  </a:cubicBezTo>
                  <a:cubicBezTo>
                    <a:pt x="50185" y="102693"/>
                    <a:pt x="50462" y="102680"/>
                    <a:pt x="50733" y="102584"/>
                  </a:cubicBezTo>
                  <a:cubicBezTo>
                    <a:pt x="50832" y="102551"/>
                    <a:pt x="50939" y="102544"/>
                    <a:pt x="51046" y="102544"/>
                  </a:cubicBezTo>
                  <a:cubicBezTo>
                    <a:pt x="51133" y="102544"/>
                    <a:pt x="51220" y="102548"/>
                    <a:pt x="51304" y="102548"/>
                  </a:cubicBezTo>
                  <a:lnTo>
                    <a:pt x="54090" y="102548"/>
                  </a:lnTo>
                  <a:cubicBezTo>
                    <a:pt x="54567" y="102548"/>
                    <a:pt x="55031" y="102537"/>
                    <a:pt x="55507" y="102441"/>
                  </a:cubicBezTo>
                  <a:cubicBezTo>
                    <a:pt x="55712" y="102405"/>
                    <a:pt x="55924" y="102396"/>
                    <a:pt x="56139" y="102396"/>
                  </a:cubicBezTo>
                  <a:cubicBezTo>
                    <a:pt x="56374" y="102396"/>
                    <a:pt x="56612" y="102407"/>
                    <a:pt x="56849" y="102407"/>
                  </a:cubicBezTo>
                  <a:cubicBezTo>
                    <a:pt x="56898" y="102407"/>
                    <a:pt x="56947" y="102407"/>
                    <a:pt x="56995" y="102406"/>
                  </a:cubicBezTo>
                  <a:cubicBezTo>
                    <a:pt x="57329" y="102394"/>
                    <a:pt x="57662" y="102406"/>
                    <a:pt x="57984" y="102310"/>
                  </a:cubicBezTo>
                  <a:cubicBezTo>
                    <a:pt x="58110" y="102270"/>
                    <a:pt x="58244" y="102264"/>
                    <a:pt x="58379" y="102264"/>
                  </a:cubicBezTo>
                  <a:cubicBezTo>
                    <a:pt x="58444" y="102264"/>
                    <a:pt x="58508" y="102265"/>
                    <a:pt x="58572" y="102265"/>
                  </a:cubicBezTo>
                  <a:cubicBezTo>
                    <a:pt x="58615" y="102265"/>
                    <a:pt x="58656" y="102265"/>
                    <a:pt x="58698" y="102263"/>
                  </a:cubicBezTo>
                  <a:cubicBezTo>
                    <a:pt x="58776" y="102260"/>
                    <a:pt x="58854" y="102259"/>
                    <a:pt x="58932" y="102259"/>
                  </a:cubicBezTo>
                  <a:cubicBezTo>
                    <a:pt x="59135" y="102259"/>
                    <a:pt x="59341" y="102266"/>
                    <a:pt x="59546" y="102266"/>
                  </a:cubicBezTo>
                  <a:cubicBezTo>
                    <a:pt x="59879" y="102266"/>
                    <a:pt x="60210" y="102246"/>
                    <a:pt x="60532" y="102144"/>
                  </a:cubicBezTo>
                  <a:cubicBezTo>
                    <a:pt x="60597" y="102120"/>
                    <a:pt x="60668" y="102114"/>
                    <a:pt x="60741" y="102114"/>
                  </a:cubicBezTo>
                  <a:cubicBezTo>
                    <a:pt x="60814" y="102114"/>
                    <a:pt x="60889" y="102120"/>
                    <a:pt x="60960" y="102120"/>
                  </a:cubicBezTo>
                  <a:lnTo>
                    <a:pt x="62532" y="102120"/>
                  </a:lnTo>
                  <a:cubicBezTo>
                    <a:pt x="62818" y="102120"/>
                    <a:pt x="63103" y="102120"/>
                    <a:pt x="63377" y="102025"/>
                  </a:cubicBezTo>
                  <a:cubicBezTo>
                    <a:pt x="63556" y="101977"/>
                    <a:pt x="63758" y="101989"/>
                    <a:pt x="63949" y="101977"/>
                  </a:cubicBezTo>
                  <a:lnTo>
                    <a:pt x="65508" y="101977"/>
                  </a:lnTo>
                  <a:cubicBezTo>
                    <a:pt x="65604" y="101977"/>
                    <a:pt x="65699" y="101979"/>
                    <a:pt x="65794" y="101979"/>
                  </a:cubicBezTo>
                  <a:cubicBezTo>
                    <a:pt x="66055" y="101979"/>
                    <a:pt x="66315" y="101966"/>
                    <a:pt x="66568" y="101870"/>
                  </a:cubicBezTo>
                  <a:cubicBezTo>
                    <a:pt x="66671" y="101838"/>
                    <a:pt x="66785" y="101833"/>
                    <a:pt x="66899" y="101833"/>
                  </a:cubicBezTo>
                  <a:cubicBezTo>
                    <a:pt x="66956" y="101833"/>
                    <a:pt x="67013" y="101834"/>
                    <a:pt x="67068" y="101834"/>
                  </a:cubicBezTo>
                  <a:cubicBezTo>
                    <a:pt x="67417" y="101834"/>
                    <a:pt x="67767" y="101839"/>
                    <a:pt x="68116" y="101839"/>
                  </a:cubicBezTo>
                  <a:cubicBezTo>
                    <a:pt x="68290" y="101839"/>
                    <a:pt x="68465" y="101838"/>
                    <a:pt x="68640" y="101834"/>
                  </a:cubicBezTo>
                  <a:cubicBezTo>
                    <a:pt x="68706" y="101832"/>
                    <a:pt x="68773" y="101832"/>
                    <a:pt x="68839" y="101832"/>
                  </a:cubicBezTo>
                  <a:cubicBezTo>
                    <a:pt x="68928" y="101832"/>
                    <a:pt x="69018" y="101833"/>
                    <a:pt x="69108" y="101833"/>
                  </a:cubicBezTo>
                  <a:cubicBezTo>
                    <a:pt x="69422" y="101833"/>
                    <a:pt x="69739" y="101822"/>
                    <a:pt x="70057" y="101727"/>
                  </a:cubicBezTo>
                  <a:cubicBezTo>
                    <a:pt x="70100" y="101710"/>
                    <a:pt x="70142" y="101702"/>
                    <a:pt x="70181" y="101702"/>
                  </a:cubicBezTo>
                  <a:close/>
                  <a:moveTo>
                    <a:pt x="43222" y="103007"/>
                  </a:moveTo>
                  <a:cubicBezTo>
                    <a:pt x="43344" y="103007"/>
                    <a:pt x="43434" y="103094"/>
                    <a:pt x="43434" y="103227"/>
                  </a:cubicBezTo>
                  <a:cubicBezTo>
                    <a:pt x="43434" y="103941"/>
                    <a:pt x="43637" y="104632"/>
                    <a:pt x="43601" y="105346"/>
                  </a:cubicBezTo>
                  <a:cubicBezTo>
                    <a:pt x="43565" y="106013"/>
                    <a:pt x="43589" y="106680"/>
                    <a:pt x="43589" y="107347"/>
                  </a:cubicBezTo>
                  <a:cubicBezTo>
                    <a:pt x="43601" y="107704"/>
                    <a:pt x="43589" y="108049"/>
                    <a:pt x="43696" y="108406"/>
                  </a:cubicBezTo>
                  <a:cubicBezTo>
                    <a:pt x="43768" y="108621"/>
                    <a:pt x="43732" y="108871"/>
                    <a:pt x="43732" y="109121"/>
                  </a:cubicBezTo>
                  <a:cubicBezTo>
                    <a:pt x="43732" y="112466"/>
                    <a:pt x="43732" y="115824"/>
                    <a:pt x="43732" y="119181"/>
                  </a:cubicBezTo>
                  <a:cubicBezTo>
                    <a:pt x="43732" y="119658"/>
                    <a:pt x="43696" y="120134"/>
                    <a:pt x="43851" y="120598"/>
                  </a:cubicBezTo>
                  <a:cubicBezTo>
                    <a:pt x="43899" y="120741"/>
                    <a:pt x="43875" y="121444"/>
                    <a:pt x="43875" y="121610"/>
                  </a:cubicBezTo>
                  <a:cubicBezTo>
                    <a:pt x="43885" y="121815"/>
                    <a:pt x="43878" y="124269"/>
                    <a:pt x="43875" y="125123"/>
                  </a:cubicBezTo>
                  <a:lnTo>
                    <a:pt x="39577" y="125123"/>
                  </a:lnTo>
                  <a:cubicBezTo>
                    <a:pt x="39475" y="125123"/>
                    <a:pt x="39373" y="125121"/>
                    <a:pt x="39272" y="125121"/>
                  </a:cubicBezTo>
                  <a:cubicBezTo>
                    <a:pt x="38993" y="125121"/>
                    <a:pt x="38716" y="125134"/>
                    <a:pt x="38445" y="125230"/>
                  </a:cubicBezTo>
                  <a:cubicBezTo>
                    <a:pt x="38346" y="125263"/>
                    <a:pt x="38240" y="125270"/>
                    <a:pt x="38132" y="125270"/>
                  </a:cubicBezTo>
                  <a:cubicBezTo>
                    <a:pt x="38046" y="125270"/>
                    <a:pt x="37959" y="125266"/>
                    <a:pt x="37874" y="125266"/>
                  </a:cubicBezTo>
                  <a:lnTo>
                    <a:pt x="35374" y="125266"/>
                  </a:lnTo>
                  <a:cubicBezTo>
                    <a:pt x="34897" y="125277"/>
                    <a:pt x="34433" y="125242"/>
                    <a:pt x="33957" y="125385"/>
                  </a:cubicBezTo>
                  <a:cubicBezTo>
                    <a:pt x="33881" y="125412"/>
                    <a:pt x="33798" y="125419"/>
                    <a:pt x="33712" y="125419"/>
                  </a:cubicBezTo>
                  <a:cubicBezTo>
                    <a:pt x="33609" y="125419"/>
                    <a:pt x="33501" y="125408"/>
                    <a:pt x="33397" y="125408"/>
                  </a:cubicBezTo>
                  <a:lnTo>
                    <a:pt x="29040" y="125408"/>
                  </a:lnTo>
                  <a:cubicBezTo>
                    <a:pt x="28984" y="125408"/>
                    <a:pt x="28928" y="125408"/>
                    <a:pt x="28873" y="125408"/>
                  </a:cubicBezTo>
                  <a:cubicBezTo>
                    <a:pt x="28595" y="125408"/>
                    <a:pt x="28319" y="125416"/>
                    <a:pt x="28051" y="125516"/>
                  </a:cubicBezTo>
                  <a:cubicBezTo>
                    <a:pt x="27948" y="125547"/>
                    <a:pt x="27834" y="125547"/>
                    <a:pt x="27721" y="125547"/>
                  </a:cubicBezTo>
                  <a:lnTo>
                    <a:pt x="27721" y="125547"/>
                  </a:lnTo>
                  <a:cubicBezTo>
                    <a:pt x="27664" y="125547"/>
                    <a:pt x="27607" y="125547"/>
                    <a:pt x="27551" y="125551"/>
                  </a:cubicBezTo>
                  <a:cubicBezTo>
                    <a:pt x="27454" y="125554"/>
                    <a:pt x="27357" y="125555"/>
                    <a:pt x="27259" y="125555"/>
                  </a:cubicBezTo>
                  <a:cubicBezTo>
                    <a:pt x="27023" y="125555"/>
                    <a:pt x="26785" y="125549"/>
                    <a:pt x="26547" y="125549"/>
                  </a:cubicBezTo>
                  <a:cubicBezTo>
                    <a:pt x="26124" y="125549"/>
                    <a:pt x="25701" y="125569"/>
                    <a:pt x="25289" y="125682"/>
                  </a:cubicBezTo>
                  <a:cubicBezTo>
                    <a:pt x="25238" y="125698"/>
                    <a:pt x="25187" y="125702"/>
                    <a:pt x="25136" y="125702"/>
                  </a:cubicBezTo>
                  <a:cubicBezTo>
                    <a:pt x="25068" y="125702"/>
                    <a:pt x="25000" y="125694"/>
                    <a:pt x="24932" y="125694"/>
                  </a:cubicBezTo>
                  <a:lnTo>
                    <a:pt x="19574" y="125694"/>
                  </a:lnTo>
                  <a:cubicBezTo>
                    <a:pt x="19455" y="125694"/>
                    <a:pt x="19336" y="125694"/>
                    <a:pt x="19217" y="125682"/>
                  </a:cubicBezTo>
                  <a:cubicBezTo>
                    <a:pt x="18991" y="125670"/>
                    <a:pt x="18907" y="125599"/>
                    <a:pt x="18895" y="125385"/>
                  </a:cubicBezTo>
                  <a:cubicBezTo>
                    <a:pt x="18884" y="125218"/>
                    <a:pt x="18884" y="125051"/>
                    <a:pt x="18884" y="124885"/>
                  </a:cubicBezTo>
                  <a:cubicBezTo>
                    <a:pt x="18884" y="124027"/>
                    <a:pt x="18884" y="123170"/>
                    <a:pt x="18884" y="122313"/>
                  </a:cubicBezTo>
                  <a:cubicBezTo>
                    <a:pt x="18872" y="121801"/>
                    <a:pt x="18931" y="121277"/>
                    <a:pt x="18764" y="120765"/>
                  </a:cubicBezTo>
                  <a:cubicBezTo>
                    <a:pt x="18705" y="120586"/>
                    <a:pt x="18741" y="120384"/>
                    <a:pt x="18741" y="120193"/>
                  </a:cubicBezTo>
                  <a:cubicBezTo>
                    <a:pt x="18741" y="115217"/>
                    <a:pt x="18741" y="110240"/>
                    <a:pt x="18741" y="105275"/>
                  </a:cubicBezTo>
                  <a:cubicBezTo>
                    <a:pt x="18741" y="104370"/>
                    <a:pt x="18705" y="104418"/>
                    <a:pt x="19586" y="104406"/>
                  </a:cubicBezTo>
                  <a:cubicBezTo>
                    <a:pt x="19631" y="104405"/>
                    <a:pt x="19676" y="104405"/>
                    <a:pt x="19721" y="104405"/>
                  </a:cubicBezTo>
                  <a:cubicBezTo>
                    <a:pt x="19951" y="104405"/>
                    <a:pt x="20180" y="104414"/>
                    <a:pt x="20408" y="104414"/>
                  </a:cubicBezTo>
                  <a:cubicBezTo>
                    <a:pt x="20752" y="104414"/>
                    <a:pt x="21093" y="104393"/>
                    <a:pt x="21431" y="104287"/>
                  </a:cubicBezTo>
                  <a:cubicBezTo>
                    <a:pt x="21509" y="104263"/>
                    <a:pt x="21592" y="104257"/>
                    <a:pt x="21677" y="104257"/>
                  </a:cubicBezTo>
                  <a:cubicBezTo>
                    <a:pt x="21762" y="104257"/>
                    <a:pt x="21848" y="104263"/>
                    <a:pt x="21932" y="104263"/>
                  </a:cubicBezTo>
                  <a:cubicBezTo>
                    <a:pt x="22440" y="104263"/>
                    <a:pt x="22948" y="104268"/>
                    <a:pt x="23456" y="104268"/>
                  </a:cubicBezTo>
                  <a:cubicBezTo>
                    <a:pt x="23710" y="104268"/>
                    <a:pt x="23964" y="104267"/>
                    <a:pt x="24218" y="104263"/>
                  </a:cubicBezTo>
                  <a:cubicBezTo>
                    <a:pt x="24356" y="104263"/>
                    <a:pt x="24497" y="104267"/>
                    <a:pt x="24638" y="104267"/>
                  </a:cubicBezTo>
                  <a:cubicBezTo>
                    <a:pt x="24920" y="104267"/>
                    <a:pt x="25206" y="104251"/>
                    <a:pt x="25491" y="104156"/>
                  </a:cubicBezTo>
                  <a:cubicBezTo>
                    <a:pt x="25556" y="104129"/>
                    <a:pt x="25629" y="104121"/>
                    <a:pt x="25704" y="104121"/>
                  </a:cubicBezTo>
                  <a:cubicBezTo>
                    <a:pt x="25794" y="104121"/>
                    <a:pt x="25889" y="104132"/>
                    <a:pt x="25980" y="104132"/>
                  </a:cubicBezTo>
                  <a:cubicBezTo>
                    <a:pt x="26218" y="104126"/>
                    <a:pt x="26456" y="104126"/>
                    <a:pt x="26694" y="104126"/>
                  </a:cubicBezTo>
                  <a:cubicBezTo>
                    <a:pt x="26932" y="104126"/>
                    <a:pt x="27170" y="104126"/>
                    <a:pt x="27408" y="104120"/>
                  </a:cubicBezTo>
                  <a:cubicBezTo>
                    <a:pt x="28158" y="104110"/>
                    <a:pt x="28899" y="103962"/>
                    <a:pt x="29646" y="103962"/>
                  </a:cubicBezTo>
                  <a:cubicBezTo>
                    <a:pt x="29777" y="103962"/>
                    <a:pt x="29908" y="103967"/>
                    <a:pt x="30040" y="103977"/>
                  </a:cubicBezTo>
                  <a:cubicBezTo>
                    <a:pt x="30623" y="103751"/>
                    <a:pt x="31266" y="103906"/>
                    <a:pt x="31861" y="103715"/>
                  </a:cubicBezTo>
                  <a:cubicBezTo>
                    <a:pt x="31929" y="103691"/>
                    <a:pt x="32004" y="103685"/>
                    <a:pt x="32083" y="103685"/>
                  </a:cubicBezTo>
                  <a:cubicBezTo>
                    <a:pt x="32175" y="103685"/>
                    <a:pt x="32271" y="103693"/>
                    <a:pt x="32363" y="103693"/>
                  </a:cubicBezTo>
                  <a:cubicBezTo>
                    <a:pt x="32387" y="103693"/>
                    <a:pt x="32410" y="103693"/>
                    <a:pt x="32433" y="103691"/>
                  </a:cubicBezTo>
                  <a:cubicBezTo>
                    <a:pt x="32491" y="103691"/>
                    <a:pt x="32550" y="103692"/>
                    <a:pt x="32609" y="103692"/>
                  </a:cubicBezTo>
                  <a:cubicBezTo>
                    <a:pt x="32876" y="103692"/>
                    <a:pt x="33148" y="103684"/>
                    <a:pt x="33421" y="103596"/>
                  </a:cubicBezTo>
                  <a:cubicBezTo>
                    <a:pt x="33514" y="103563"/>
                    <a:pt x="33617" y="103556"/>
                    <a:pt x="33724" y="103556"/>
                  </a:cubicBezTo>
                  <a:cubicBezTo>
                    <a:pt x="33809" y="103556"/>
                    <a:pt x="33896" y="103560"/>
                    <a:pt x="33981" y="103560"/>
                  </a:cubicBezTo>
                  <a:cubicBezTo>
                    <a:pt x="34552" y="103549"/>
                    <a:pt x="35124" y="103549"/>
                    <a:pt x="35695" y="103549"/>
                  </a:cubicBezTo>
                  <a:cubicBezTo>
                    <a:pt x="36100" y="103549"/>
                    <a:pt x="36493" y="103537"/>
                    <a:pt x="36898" y="103453"/>
                  </a:cubicBezTo>
                  <a:cubicBezTo>
                    <a:pt x="37100" y="103412"/>
                    <a:pt x="37311" y="103403"/>
                    <a:pt x="37526" y="103403"/>
                  </a:cubicBezTo>
                  <a:cubicBezTo>
                    <a:pt x="37686" y="103403"/>
                    <a:pt x="37849" y="103408"/>
                    <a:pt x="38010" y="103408"/>
                  </a:cubicBezTo>
                  <a:cubicBezTo>
                    <a:pt x="38064" y="103408"/>
                    <a:pt x="38118" y="103407"/>
                    <a:pt x="38172" y="103406"/>
                  </a:cubicBezTo>
                  <a:cubicBezTo>
                    <a:pt x="38299" y="103406"/>
                    <a:pt x="38426" y="103410"/>
                    <a:pt x="38552" y="103410"/>
                  </a:cubicBezTo>
                  <a:cubicBezTo>
                    <a:pt x="38805" y="103410"/>
                    <a:pt x="39057" y="103394"/>
                    <a:pt x="39303" y="103299"/>
                  </a:cubicBezTo>
                  <a:cubicBezTo>
                    <a:pt x="39368" y="103275"/>
                    <a:pt x="39440" y="103269"/>
                    <a:pt x="39513" y="103269"/>
                  </a:cubicBezTo>
                  <a:cubicBezTo>
                    <a:pt x="39585" y="103269"/>
                    <a:pt x="39660" y="103275"/>
                    <a:pt x="39731" y="103275"/>
                  </a:cubicBezTo>
                  <a:cubicBezTo>
                    <a:pt x="40303" y="103251"/>
                    <a:pt x="40862" y="103310"/>
                    <a:pt x="41434" y="103144"/>
                  </a:cubicBezTo>
                  <a:cubicBezTo>
                    <a:pt x="41511" y="103120"/>
                    <a:pt x="41594" y="103113"/>
                    <a:pt x="41680" y="103113"/>
                  </a:cubicBezTo>
                  <a:cubicBezTo>
                    <a:pt x="41781" y="103113"/>
                    <a:pt x="41885" y="103122"/>
                    <a:pt x="41987" y="103122"/>
                  </a:cubicBezTo>
                  <a:cubicBezTo>
                    <a:pt x="42013" y="103122"/>
                    <a:pt x="42039" y="103121"/>
                    <a:pt x="42065" y="103120"/>
                  </a:cubicBezTo>
                  <a:cubicBezTo>
                    <a:pt x="42191" y="103120"/>
                    <a:pt x="42317" y="103124"/>
                    <a:pt x="42443" y="103124"/>
                  </a:cubicBezTo>
                  <a:cubicBezTo>
                    <a:pt x="42673" y="103124"/>
                    <a:pt x="42901" y="103109"/>
                    <a:pt x="43125" y="103025"/>
                  </a:cubicBezTo>
                  <a:cubicBezTo>
                    <a:pt x="43159" y="103013"/>
                    <a:pt x="43191" y="103007"/>
                    <a:pt x="43222" y="103007"/>
                  </a:cubicBezTo>
                  <a:close/>
                  <a:moveTo>
                    <a:pt x="69213" y="142037"/>
                  </a:moveTo>
                  <a:cubicBezTo>
                    <a:pt x="69212" y="142048"/>
                    <a:pt x="69210" y="142059"/>
                    <a:pt x="69208" y="142070"/>
                  </a:cubicBezTo>
                  <a:lnTo>
                    <a:pt x="69208" y="142070"/>
                  </a:lnTo>
                  <a:cubicBezTo>
                    <a:pt x="69210" y="142059"/>
                    <a:pt x="69212" y="142048"/>
                    <a:pt x="69213" y="142037"/>
                  </a:cubicBezTo>
                  <a:close/>
                  <a:moveTo>
                    <a:pt x="91944" y="123255"/>
                  </a:moveTo>
                  <a:cubicBezTo>
                    <a:pt x="92689" y="123255"/>
                    <a:pt x="93434" y="123282"/>
                    <a:pt x="94178" y="123282"/>
                  </a:cubicBezTo>
                  <a:cubicBezTo>
                    <a:pt x="94476" y="123282"/>
                    <a:pt x="94774" y="123277"/>
                    <a:pt x="95072" y="123265"/>
                  </a:cubicBezTo>
                  <a:lnTo>
                    <a:pt x="95214" y="123265"/>
                  </a:lnTo>
                  <a:cubicBezTo>
                    <a:pt x="95667" y="123277"/>
                    <a:pt x="95703" y="123313"/>
                    <a:pt x="95703" y="123765"/>
                  </a:cubicBezTo>
                  <a:cubicBezTo>
                    <a:pt x="95715" y="124956"/>
                    <a:pt x="95560" y="128980"/>
                    <a:pt x="95560" y="130171"/>
                  </a:cubicBezTo>
                  <a:cubicBezTo>
                    <a:pt x="95560" y="130300"/>
                    <a:pt x="95560" y="130434"/>
                    <a:pt x="95572" y="130567"/>
                  </a:cubicBezTo>
                  <a:lnTo>
                    <a:pt x="95572" y="130567"/>
                  </a:lnTo>
                  <a:cubicBezTo>
                    <a:pt x="95574" y="130606"/>
                    <a:pt x="95574" y="130644"/>
                    <a:pt x="95572" y="130683"/>
                  </a:cubicBezTo>
                  <a:cubicBezTo>
                    <a:pt x="95548" y="131290"/>
                    <a:pt x="95631" y="131909"/>
                    <a:pt x="95453" y="132516"/>
                  </a:cubicBezTo>
                  <a:cubicBezTo>
                    <a:pt x="95393" y="132719"/>
                    <a:pt x="95429" y="132945"/>
                    <a:pt x="95429" y="133159"/>
                  </a:cubicBezTo>
                  <a:cubicBezTo>
                    <a:pt x="95429" y="136874"/>
                    <a:pt x="95429" y="140589"/>
                    <a:pt x="95441" y="144304"/>
                  </a:cubicBezTo>
                  <a:cubicBezTo>
                    <a:pt x="95441" y="144804"/>
                    <a:pt x="95286" y="145280"/>
                    <a:pt x="95250" y="145780"/>
                  </a:cubicBezTo>
                  <a:cubicBezTo>
                    <a:pt x="95250" y="145887"/>
                    <a:pt x="95155" y="145947"/>
                    <a:pt x="95060" y="145959"/>
                  </a:cubicBezTo>
                  <a:cubicBezTo>
                    <a:pt x="94893" y="145970"/>
                    <a:pt x="94726" y="145970"/>
                    <a:pt x="94560" y="145970"/>
                  </a:cubicBezTo>
                  <a:lnTo>
                    <a:pt x="76272" y="145970"/>
                  </a:lnTo>
                  <a:cubicBezTo>
                    <a:pt x="76187" y="145970"/>
                    <a:pt x="76092" y="145981"/>
                    <a:pt x="76000" y="145981"/>
                  </a:cubicBezTo>
                  <a:cubicBezTo>
                    <a:pt x="75923" y="145981"/>
                    <a:pt x="75848" y="145974"/>
                    <a:pt x="75783" y="145947"/>
                  </a:cubicBezTo>
                  <a:cubicBezTo>
                    <a:pt x="75665" y="145893"/>
                    <a:pt x="75546" y="145878"/>
                    <a:pt x="75426" y="145878"/>
                  </a:cubicBezTo>
                  <a:cubicBezTo>
                    <a:pt x="75259" y="145878"/>
                    <a:pt x="75090" y="145908"/>
                    <a:pt x="74923" y="145908"/>
                  </a:cubicBezTo>
                  <a:cubicBezTo>
                    <a:pt x="74836" y="145908"/>
                    <a:pt x="74750" y="145900"/>
                    <a:pt x="74664" y="145875"/>
                  </a:cubicBezTo>
                  <a:cubicBezTo>
                    <a:pt x="74410" y="145962"/>
                    <a:pt x="74153" y="145981"/>
                    <a:pt x="73895" y="145981"/>
                  </a:cubicBezTo>
                  <a:cubicBezTo>
                    <a:pt x="73692" y="145981"/>
                    <a:pt x="73488" y="145969"/>
                    <a:pt x="73284" y="145969"/>
                  </a:cubicBezTo>
                  <a:cubicBezTo>
                    <a:pt x="73248" y="145969"/>
                    <a:pt x="73212" y="145970"/>
                    <a:pt x="73176" y="145970"/>
                  </a:cubicBezTo>
                  <a:cubicBezTo>
                    <a:pt x="73073" y="145972"/>
                    <a:pt x="72969" y="145973"/>
                    <a:pt x="72866" y="145973"/>
                  </a:cubicBezTo>
                  <a:cubicBezTo>
                    <a:pt x="72539" y="145973"/>
                    <a:pt x="72213" y="145966"/>
                    <a:pt x="71889" y="145966"/>
                  </a:cubicBezTo>
                  <a:cubicBezTo>
                    <a:pt x="71654" y="145966"/>
                    <a:pt x="71420" y="145970"/>
                    <a:pt x="71188" y="145982"/>
                  </a:cubicBezTo>
                  <a:cubicBezTo>
                    <a:pt x="71138" y="145984"/>
                    <a:pt x="71089" y="145985"/>
                    <a:pt x="71039" y="145985"/>
                  </a:cubicBezTo>
                  <a:cubicBezTo>
                    <a:pt x="70487" y="145985"/>
                    <a:pt x="69960" y="145870"/>
                    <a:pt x="69414" y="145816"/>
                  </a:cubicBezTo>
                  <a:cubicBezTo>
                    <a:pt x="69247" y="145804"/>
                    <a:pt x="69152" y="145697"/>
                    <a:pt x="69164" y="145530"/>
                  </a:cubicBezTo>
                  <a:cubicBezTo>
                    <a:pt x="69187" y="144780"/>
                    <a:pt x="69056" y="144018"/>
                    <a:pt x="69247" y="143256"/>
                  </a:cubicBezTo>
                  <a:cubicBezTo>
                    <a:pt x="69328" y="142977"/>
                    <a:pt x="69240" y="142292"/>
                    <a:pt x="69224" y="141971"/>
                  </a:cubicBezTo>
                  <a:lnTo>
                    <a:pt x="69224" y="141971"/>
                  </a:lnTo>
                  <a:cubicBezTo>
                    <a:pt x="69382" y="140983"/>
                    <a:pt x="69501" y="139597"/>
                    <a:pt x="69485" y="139220"/>
                  </a:cubicBezTo>
                  <a:cubicBezTo>
                    <a:pt x="69473" y="138910"/>
                    <a:pt x="69568" y="137029"/>
                    <a:pt x="69676" y="136719"/>
                  </a:cubicBezTo>
                  <a:cubicBezTo>
                    <a:pt x="69735" y="136553"/>
                    <a:pt x="69711" y="136350"/>
                    <a:pt x="69711" y="136160"/>
                  </a:cubicBezTo>
                  <a:cubicBezTo>
                    <a:pt x="69723" y="135660"/>
                    <a:pt x="69711" y="135160"/>
                    <a:pt x="69723" y="134660"/>
                  </a:cubicBezTo>
                  <a:cubicBezTo>
                    <a:pt x="69723" y="134517"/>
                    <a:pt x="69687" y="134362"/>
                    <a:pt x="69735" y="134231"/>
                  </a:cubicBezTo>
                  <a:cubicBezTo>
                    <a:pt x="69938" y="133576"/>
                    <a:pt x="69830" y="132909"/>
                    <a:pt x="69854" y="132243"/>
                  </a:cubicBezTo>
                  <a:cubicBezTo>
                    <a:pt x="69878" y="131754"/>
                    <a:pt x="69842" y="131254"/>
                    <a:pt x="69973" y="130754"/>
                  </a:cubicBezTo>
                  <a:cubicBezTo>
                    <a:pt x="70057" y="130445"/>
                    <a:pt x="69997" y="130099"/>
                    <a:pt x="69997" y="129766"/>
                  </a:cubicBezTo>
                  <a:cubicBezTo>
                    <a:pt x="70009" y="129409"/>
                    <a:pt x="69997" y="129052"/>
                    <a:pt x="70104" y="128706"/>
                  </a:cubicBezTo>
                  <a:cubicBezTo>
                    <a:pt x="70176" y="128480"/>
                    <a:pt x="70140" y="128230"/>
                    <a:pt x="70140" y="127992"/>
                  </a:cubicBezTo>
                  <a:cubicBezTo>
                    <a:pt x="70164" y="127385"/>
                    <a:pt x="70116" y="126766"/>
                    <a:pt x="70259" y="126147"/>
                  </a:cubicBezTo>
                  <a:cubicBezTo>
                    <a:pt x="70342" y="125789"/>
                    <a:pt x="70283" y="125396"/>
                    <a:pt x="70283" y="125015"/>
                  </a:cubicBezTo>
                  <a:cubicBezTo>
                    <a:pt x="70295" y="124634"/>
                    <a:pt x="70307" y="124646"/>
                    <a:pt x="70664" y="124527"/>
                  </a:cubicBezTo>
                  <a:cubicBezTo>
                    <a:pt x="70961" y="124432"/>
                    <a:pt x="71271" y="124408"/>
                    <a:pt x="71581" y="124408"/>
                  </a:cubicBezTo>
                  <a:cubicBezTo>
                    <a:pt x="71706" y="124404"/>
                    <a:pt x="71832" y="124403"/>
                    <a:pt x="71958" y="124403"/>
                  </a:cubicBezTo>
                  <a:cubicBezTo>
                    <a:pt x="72069" y="124403"/>
                    <a:pt x="72180" y="124403"/>
                    <a:pt x="72292" y="124403"/>
                  </a:cubicBezTo>
                  <a:cubicBezTo>
                    <a:pt x="72714" y="124403"/>
                    <a:pt x="73138" y="124392"/>
                    <a:pt x="73557" y="124277"/>
                  </a:cubicBezTo>
                  <a:cubicBezTo>
                    <a:pt x="73660" y="124251"/>
                    <a:pt x="73766" y="124242"/>
                    <a:pt x="73873" y="124242"/>
                  </a:cubicBezTo>
                  <a:cubicBezTo>
                    <a:pt x="74052" y="124242"/>
                    <a:pt x="74236" y="124265"/>
                    <a:pt x="74414" y="124265"/>
                  </a:cubicBezTo>
                  <a:cubicBezTo>
                    <a:pt x="74867" y="124253"/>
                    <a:pt x="75307" y="124253"/>
                    <a:pt x="75760" y="124158"/>
                  </a:cubicBezTo>
                  <a:cubicBezTo>
                    <a:pt x="75954" y="124119"/>
                    <a:pt x="76154" y="124109"/>
                    <a:pt x="76355" y="124109"/>
                  </a:cubicBezTo>
                  <a:cubicBezTo>
                    <a:pt x="76585" y="124109"/>
                    <a:pt x="76817" y="124123"/>
                    <a:pt x="77046" y="124123"/>
                  </a:cubicBezTo>
                  <a:cubicBezTo>
                    <a:pt x="77462" y="124111"/>
                    <a:pt x="77891" y="124146"/>
                    <a:pt x="78320" y="124003"/>
                  </a:cubicBezTo>
                  <a:cubicBezTo>
                    <a:pt x="78397" y="123979"/>
                    <a:pt x="78480" y="123973"/>
                    <a:pt x="78566" y="123973"/>
                  </a:cubicBezTo>
                  <a:cubicBezTo>
                    <a:pt x="78666" y="123973"/>
                    <a:pt x="78770" y="123982"/>
                    <a:pt x="78873" y="123982"/>
                  </a:cubicBezTo>
                  <a:cubicBezTo>
                    <a:pt x="78899" y="123982"/>
                    <a:pt x="78925" y="123981"/>
                    <a:pt x="78951" y="123980"/>
                  </a:cubicBezTo>
                  <a:cubicBezTo>
                    <a:pt x="79077" y="123974"/>
                    <a:pt x="79204" y="123972"/>
                    <a:pt x="79331" y="123972"/>
                  </a:cubicBezTo>
                  <a:cubicBezTo>
                    <a:pt x="79543" y="123972"/>
                    <a:pt x="79756" y="123977"/>
                    <a:pt x="79968" y="123977"/>
                  </a:cubicBezTo>
                  <a:cubicBezTo>
                    <a:pt x="80365" y="123977"/>
                    <a:pt x="80761" y="123958"/>
                    <a:pt x="81153" y="123849"/>
                  </a:cubicBezTo>
                  <a:cubicBezTo>
                    <a:pt x="81226" y="123826"/>
                    <a:pt x="81305" y="123819"/>
                    <a:pt x="81387" y="123819"/>
                  </a:cubicBezTo>
                  <a:cubicBezTo>
                    <a:pt x="81518" y="123819"/>
                    <a:pt x="81657" y="123837"/>
                    <a:pt x="81796" y="123837"/>
                  </a:cubicBezTo>
                  <a:cubicBezTo>
                    <a:pt x="82141" y="123825"/>
                    <a:pt x="82499" y="123849"/>
                    <a:pt x="82856" y="123730"/>
                  </a:cubicBezTo>
                  <a:cubicBezTo>
                    <a:pt x="82951" y="123700"/>
                    <a:pt x="83055" y="123694"/>
                    <a:pt x="83162" y="123694"/>
                  </a:cubicBezTo>
                  <a:cubicBezTo>
                    <a:pt x="83234" y="123694"/>
                    <a:pt x="83307" y="123697"/>
                    <a:pt x="83379" y="123697"/>
                  </a:cubicBezTo>
                  <a:cubicBezTo>
                    <a:pt x="83415" y="123697"/>
                    <a:pt x="83451" y="123696"/>
                    <a:pt x="83487" y="123694"/>
                  </a:cubicBezTo>
                  <a:cubicBezTo>
                    <a:pt x="83622" y="123687"/>
                    <a:pt x="83756" y="123685"/>
                    <a:pt x="83890" y="123685"/>
                  </a:cubicBezTo>
                  <a:cubicBezTo>
                    <a:pt x="84066" y="123685"/>
                    <a:pt x="84242" y="123688"/>
                    <a:pt x="84418" y="123688"/>
                  </a:cubicBezTo>
                  <a:cubicBezTo>
                    <a:pt x="84793" y="123688"/>
                    <a:pt x="85168" y="123673"/>
                    <a:pt x="85547" y="123575"/>
                  </a:cubicBezTo>
                  <a:cubicBezTo>
                    <a:pt x="85674" y="123541"/>
                    <a:pt x="85810" y="123530"/>
                    <a:pt x="85948" y="123530"/>
                  </a:cubicBezTo>
                  <a:cubicBezTo>
                    <a:pt x="86146" y="123530"/>
                    <a:pt x="86351" y="123551"/>
                    <a:pt x="86547" y="123551"/>
                  </a:cubicBezTo>
                  <a:cubicBezTo>
                    <a:pt x="86868" y="123539"/>
                    <a:pt x="87202" y="123563"/>
                    <a:pt x="87535" y="123456"/>
                  </a:cubicBezTo>
                  <a:cubicBezTo>
                    <a:pt x="87654" y="123413"/>
                    <a:pt x="87791" y="123407"/>
                    <a:pt x="87929" y="123407"/>
                  </a:cubicBezTo>
                  <a:cubicBezTo>
                    <a:pt x="87985" y="123407"/>
                    <a:pt x="88040" y="123408"/>
                    <a:pt x="88095" y="123408"/>
                  </a:cubicBezTo>
                  <a:cubicBezTo>
                    <a:pt x="88139" y="123407"/>
                    <a:pt x="88183" y="123407"/>
                    <a:pt x="88227" y="123407"/>
                  </a:cubicBezTo>
                  <a:cubicBezTo>
                    <a:pt x="88523" y="123407"/>
                    <a:pt x="88822" y="123425"/>
                    <a:pt x="89117" y="123425"/>
                  </a:cubicBezTo>
                  <a:cubicBezTo>
                    <a:pt x="89326" y="123425"/>
                    <a:pt x="89534" y="123416"/>
                    <a:pt x="89738" y="123384"/>
                  </a:cubicBezTo>
                  <a:cubicBezTo>
                    <a:pt x="90471" y="123281"/>
                    <a:pt x="91207" y="123255"/>
                    <a:pt x="91944" y="123255"/>
                  </a:cubicBezTo>
                  <a:close/>
                  <a:moveTo>
                    <a:pt x="101163" y="123112"/>
                  </a:moveTo>
                  <a:cubicBezTo>
                    <a:pt x="101266" y="123112"/>
                    <a:pt x="101373" y="123122"/>
                    <a:pt x="101477" y="123122"/>
                  </a:cubicBezTo>
                  <a:lnTo>
                    <a:pt x="122337" y="123122"/>
                  </a:lnTo>
                  <a:cubicBezTo>
                    <a:pt x="122361" y="123122"/>
                    <a:pt x="122384" y="123122"/>
                    <a:pt x="122406" y="123122"/>
                  </a:cubicBezTo>
                  <a:cubicBezTo>
                    <a:pt x="123146" y="123122"/>
                    <a:pt x="123135" y="123134"/>
                    <a:pt x="123135" y="123896"/>
                  </a:cubicBezTo>
                  <a:cubicBezTo>
                    <a:pt x="123135" y="124754"/>
                    <a:pt x="123135" y="125599"/>
                    <a:pt x="123135" y="126456"/>
                  </a:cubicBezTo>
                  <a:cubicBezTo>
                    <a:pt x="123135" y="126694"/>
                    <a:pt x="123123" y="126932"/>
                    <a:pt x="123051" y="127171"/>
                  </a:cubicBezTo>
                  <a:cubicBezTo>
                    <a:pt x="123004" y="127373"/>
                    <a:pt x="122992" y="127587"/>
                    <a:pt x="122992" y="127802"/>
                  </a:cubicBezTo>
                  <a:cubicBezTo>
                    <a:pt x="122992" y="128730"/>
                    <a:pt x="122992" y="129659"/>
                    <a:pt x="122992" y="130588"/>
                  </a:cubicBezTo>
                  <a:cubicBezTo>
                    <a:pt x="122980" y="131123"/>
                    <a:pt x="123039" y="131671"/>
                    <a:pt x="122873" y="132219"/>
                  </a:cubicBezTo>
                  <a:cubicBezTo>
                    <a:pt x="122813" y="132409"/>
                    <a:pt x="122849" y="132635"/>
                    <a:pt x="122849" y="132850"/>
                  </a:cubicBezTo>
                  <a:lnTo>
                    <a:pt x="122849" y="145208"/>
                  </a:lnTo>
                  <a:lnTo>
                    <a:pt x="122849" y="145637"/>
                  </a:lnTo>
                  <a:cubicBezTo>
                    <a:pt x="122859" y="146326"/>
                    <a:pt x="122861" y="146402"/>
                    <a:pt x="122291" y="146402"/>
                  </a:cubicBezTo>
                  <a:cubicBezTo>
                    <a:pt x="122220" y="146402"/>
                    <a:pt x="122141" y="146400"/>
                    <a:pt x="122051" y="146399"/>
                  </a:cubicBezTo>
                  <a:cubicBezTo>
                    <a:pt x="121765" y="146399"/>
                    <a:pt x="121480" y="146399"/>
                    <a:pt x="121206" y="146316"/>
                  </a:cubicBezTo>
                  <a:cubicBezTo>
                    <a:pt x="121003" y="146256"/>
                    <a:pt x="120777" y="146268"/>
                    <a:pt x="120563" y="146256"/>
                  </a:cubicBezTo>
                  <a:lnTo>
                    <a:pt x="118277" y="146256"/>
                  </a:lnTo>
                  <a:cubicBezTo>
                    <a:pt x="118159" y="146256"/>
                    <a:pt x="118041" y="146258"/>
                    <a:pt x="117922" y="146258"/>
                  </a:cubicBezTo>
                  <a:cubicBezTo>
                    <a:pt x="117595" y="146258"/>
                    <a:pt x="117263" y="146245"/>
                    <a:pt x="116931" y="146149"/>
                  </a:cubicBezTo>
                  <a:cubicBezTo>
                    <a:pt x="116824" y="146113"/>
                    <a:pt x="116708" y="146104"/>
                    <a:pt x="116589" y="146104"/>
                  </a:cubicBezTo>
                  <a:cubicBezTo>
                    <a:pt x="116470" y="146104"/>
                    <a:pt x="116348" y="146113"/>
                    <a:pt x="116229" y="146113"/>
                  </a:cubicBezTo>
                  <a:lnTo>
                    <a:pt x="96738" y="146113"/>
                  </a:lnTo>
                  <a:cubicBezTo>
                    <a:pt x="96560" y="146113"/>
                    <a:pt x="96412" y="146116"/>
                    <a:pt x="96289" y="146116"/>
                  </a:cubicBezTo>
                  <a:cubicBezTo>
                    <a:pt x="95630" y="146116"/>
                    <a:pt x="95715" y="146040"/>
                    <a:pt x="95715" y="145066"/>
                  </a:cubicBezTo>
                  <a:cubicBezTo>
                    <a:pt x="95715" y="144756"/>
                    <a:pt x="95703" y="144458"/>
                    <a:pt x="95810" y="144149"/>
                  </a:cubicBezTo>
                  <a:cubicBezTo>
                    <a:pt x="95869" y="143982"/>
                    <a:pt x="95857" y="143780"/>
                    <a:pt x="95857" y="143589"/>
                  </a:cubicBezTo>
                  <a:cubicBezTo>
                    <a:pt x="95857" y="139755"/>
                    <a:pt x="95857" y="135922"/>
                    <a:pt x="95857" y="132088"/>
                  </a:cubicBezTo>
                  <a:cubicBezTo>
                    <a:pt x="95857" y="131897"/>
                    <a:pt x="95869" y="131695"/>
                    <a:pt x="95810" y="131528"/>
                  </a:cubicBezTo>
                  <a:cubicBezTo>
                    <a:pt x="95703" y="131195"/>
                    <a:pt x="95726" y="130873"/>
                    <a:pt x="95715" y="130540"/>
                  </a:cubicBezTo>
                  <a:cubicBezTo>
                    <a:pt x="95705" y="130421"/>
                    <a:pt x="95744" y="130302"/>
                    <a:pt x="95689" y="130190"/>
                  </a:cubicBezTo>
                  <a:lnTo>
                    <a:pt x="95689" y="130190"/>
                  </a:lnTo>
                  <a:cubicBezTo>
                    <a:pt x="95822" y="129065"/>
                    <a:pt x="96026" y="126863"/>
                    <a:pt x="95988" y="126444"/>
                  </a:cubicBezTo>
                  <a:cubicBezTo>
                    <a:pt x="95976" y="126206"/>
                    <a:pt x="96012" y="125968"/>
                    <a:pt x="95988" y="125730"/>
                  </a:cubicBezTo>
                  <a:cubicBezTo>
                    <a:pt x="95917" y="124992"/>
                    <a:pt x="96131" y="124265"/>
                    <a:pt x="96143" y="123539"/>
                  </a:cubicBezTo>
                  <a:cubicBezTo>
                    <a:pt x="96143" y="123372"/>
                    <a:pt x="96262" y="123277"/>
                    <a:pt x="96429" y="123277"/>
                  </a:cubicBezTo>
                  <a:cubicBezTo>
                    <a:pt x="96596" y="123265"/>
                    <a:pt x="96762" y="123265"/>
                    <a:pt x="96929" y="123265"/>
                  </a:cubicBezTo>
                  <a:cubicBezTo>
                    <a:pt x="97762" y="123265"/>
                    <a:pt x="98596" y="123265"/>
                    <a:pt x="99429" y="123253"/>
                  </a:cubicBezTo>
                  <a:cubicBezTo>
                    <a:pt x="99615" y="123253"/>
                    <a:pt x="99803" y="123260"/>
                    <a:pt x="99992" y="123260"/>
                  </a:cubicBezTo>
                  <a:cubicBezTo>
                    <a:pt x="100298" y="123260"/>
                    <a:pt x="100608" y="123242"/>
                    <a:pt x="100918" y="123146"/>
                  </a:cubicBezTo>
                  <a:cubicBezTo>
                    <a:pt x="100993" y="123119"/>
                    <a:pt x="101076" y="123112"/>
                    <a:pt x="101163" y="123112"/>
                  </a:cubicBezTo>
                  <a:close/>
                  <a:moveTo>
                    <a:pt x="69501" y="124545"/>
                  </a:moveTo>
                  <a:cubicBezTo>
                    <a:pt x="69567" y="124545"/>
                    <a:pt x="69633" y="124547"/>
                    <a:pt x="69699" y="124551"/>
                  </a:cubicBezTo>
                  <a:cubicBezTo>
                    <a:pt x="69854" y="124563"/>
                    <a:pt x="69985" y="124634"/>
                    <a:pt x="69985" y="124801"/>
                  </a:cubicBezTo>
                  <a:cubicBezTo>
                    <a:pt x="69997" y="125277"/>
                    <a:pt x="70057" y="125766"/>
                    <a:pt x="69961" y="126230"/>
                  </a:cubicBezTo>
                  <a:cubicBezTo>
                    <a:pt x="69890" y="126659"/>
                    <a:pt x="69878" y="127075"/>
                    <a:pt x="69866" y="127504"/>
                  </a:cubicBezTo>
                  <a:cubicBezTo>
                    <a:pt x="69854" y="127897"/>
                    <a:pt x="69902" y="128302"/>
                    <a:pt x="69759" y="128706"/>
                  </a:cubicBezTo>
                  <a:cubicBezTo>
                    <a:pt x="69699" y="128849"/>
                    <a:pt x="69723" y="129028"/>
                    <a:pt x="69723" y="129195"/>
                  </a:cubicBezTo>
                  <a:cubicBezTo>
                    <a:pt x="69711" y="129671"/>
                    <a:pt x="69711" y="130135"/>
                    <a:pt x="69616" y="130611"/>
                  </a:cubicBezTo>
                  <a:cubicBezTo>
                    <a:pt x="69521" y="131076"/>
                    <a:pt x="69592" y="131564"/>
                    <a:pt x="69580" y="132040"/>
                  </a:cubicBezTo>
                  <a:cubicBezTo>
                    <a:pt x="69568" y="132505"/>
                    <a:pt x="69616" y="132981"/>
                    <a:pt x="69461" y="133457"/>
                  </a:cubicBezTo>
                  <a:cubicBezTo>
                    <a:pt x="69414" y="133600"/>
                    <a:pt x="69437" y="133778"/>
                    <a:pt x="69437" y="133945"/>
                  </a:cubicBezTo>
                  <a:cubicBezTo>
                    <a:pt x="69437" y="134517"/>
                    <a:pt x="69437" y="135088"/>
                    <a:pt x="69437" y="135660"/>
                  </a:cubicBezTo>
                  <a:cubicBezTo>
                    <a:pt x="69426" y="135826"/>
                    <a:pt x="69437" y="135993"/>
                    <a:pt x="69426" y="136160"/>
                  </a:cubicBezTo>
                  <a:cubicBezTo>
                    <a:pt x="69390" y="136398"/>
                    <a:pt x="69295" y="136612"/>
                    <a:pt x="69295" y="136862"/>
                  </a:cubicBezTo>
                  <a:cubicBezTo>
                    <a:pt x="69295" y="137636"/>
                    <a:pt x="68997" y="142149"/>
                    <a:pt x="68997" y="142934"/>
                  </a:cubicBezTo>
                  <a:cubicBezTo>
                    <a:pt x="69002" y="142923"/>
                    <a:pt x="69008" y="142911"/>
                    <a:pt x="69014" y="142898"/>
                  </a:cubicBezTo>
                  <a:lnTo>
                    <a:pt x="69014" y="142898"/>
                  </a:lnTo>
                  <a:cubicBezTo>
                    <a:pt x="69011" y="143032"/>
                    <a:pt x="69009" y="143168"/>
                    <a:pt x="69009" y="143303"/>
                  </a:cubicBezTo>
                  <a:cubicBezTo>
                    <a:pt x="68997" y="143732"/>
                    <a:pt x="69009" y="144161"/>
                    <a:pt x="68902" y="144577"/>
                  </a:cubicBezTo>
                  <a:cubicBezTo>
                    <a:pt x="68818" y="144923"/>
                    <a:pt x="68878" y="145292"/>
                    <a:pt x="68854" y="145649"/>
                  </a:cubicBezTo>
                  <a:cubicBezTo>
                    <a:pt x="68842" y="145863"/>
                    <a:pt x="68759" y="145947"/>
                    <a:pt x="68544" y="145959"/>
                  </a:cubicBezTo>
                  <a:cubicBezTo>
                    <a:pt x="68354" y="145970"/>
                    <a:pt x="68163" y="145970"/>
                    <a:pt x="67973" y="145970"/>
                  </a:cubicBezTo>
                  <a:lnTo>
                    <a:pt x="63687" y="145970"/>
                  </a:lnTo>
                  <a:cubicBezTo>
                    <a:pt x="63629" y="145972"/>
                    <a:pt x="63572" y="145972"/>
                    <a:pt x="63514" y="145972"/>
                  </a:cubicBezTo>
                  <a:cubicBezTo>
                    <a:pt x="63371" y="145972"/>
                    <a:pt x="63228" y="145969"/>
                    <a:pt x="63084" y="145969"/>
                  </a:cubicBezTo>
                  <a:cubicBezTo>
                    <a:pt x="62744" y="145969"/>
                    <a:pt x="62404" y="145985"/>
                    <a:pt x="62067" y="146090"/>
                  </a:cubicBezTo>
                  <a:cubicBezTo>
                    <a:pt x="61990" y="146113"/>
                    <a:pt x="61907" y="146119"/>
                    <a:pt x="61822" y="146119"/>
                  </a:cubicBezTo>
                  <a:cubicBezTo>
                    <a:pt x="61737" y="146119"/>
                    <a:pt x="61651" y="146113"/>
                    <a:pt x="61567" y="146113"/>
                  </a:cubicBezTo>
                  <a:lnTo>
                    <a:pt x="58710" y="146113"/>
                  </a:lnTo>
                  <a:cubicBezTo>
                    <a:pt x="58210" y="146113"/>
                    <a:pt x="57722" y="146113"/>
                    <a:pt x="57222" y="146220"/>
                  </a:cubicBezTo>
                  <a:cubicBezTo>
                    <a:pt x="57054" y="146260"/>
                    <a:pt x="56880" y="146271"/>
                    <a:pt x="56703" y="146271"/>
                  </a:cubicBezTo>
                  <a:cubicBezTo>
                    <a:pt x="56488" y="146271"/>
                    <a:pt x="56269" y="146255"/>
                    <a:pt x="56052" y="146255"/>
                  </a:cubicBezTo>
                  <a:cubicBezTo>
                    <a:pt x="56017" y="146255"/>
                    <a:pt x="55983" y="146255"/>
                    <a:pt x="55948" y="146256"/>
                  </a:cubicBezTo>
                  <a:cubicBezTo>
                    <a:pt x="55590" y="146268"/>
                    <a:pt x="55233" y="146232"/>
                    <a:pt x="54888" y="146363"/>
                  </a:cubicBezTo>
                  <a:cubicBezTo>
                    <a:pt x="54789" y="146396"/>
                    <a:pt x="54682" y="146404"/>
                    <a:pt x="54574" y="146404"/>
                  </a:cubicBezTo>
                  <a:cubicBezTo>
                    <a:pt x="54488" y="146404"/>
                    <a:pt x="54401" y="146399"/>
                    <a:pt x="54317" y="146399"/>
                  </a:cubicBezTo>
                  <a:lnTo>
                    <a:pt x="52602" y="146399"/>
                  </a:lnTo>
                  <a:cubicBezTo>
                    <a:pt x="52541" y="146399"/>
                    <a:pt x="52481" y="146399"/>
                    <a:pt x="52421" y="146399"/>
                  </a:cubicBezTo>
                  <a:cubicBezTo>
                    <a:pt x="52151" y="146399"/>
                    <a:pt x="51887" y="146407"/>
                    <a:pt x="51614" y="146494"/>
                  </a:cubicBezTo>
                  <a:cubicBezTo>
                    <a:pt x="51499" y="146537"/>
                    <a:pt x="51368" y="146546"/>
                    <a:pt x="51237" y="146546"/>
                  </a:cubicBezTo>
                  <a:cubicBezTo>
                    <a:pt x="51150" y="146546"/>
                    <a:pt x="51064" y="146542"/>
                    <a:pt x="50983" y="146542"/>
                  </a:cubicBezTo>
                  <a:lnTo>
                    <a:pt x="46411" y="146542"/>
                  </a:lnTo>
                  <a:cubicBezTo>
                    <a:pt x="46101" y="146542"/>
                    <a:pt x="45792" y="146542"/>
                    <a:pt x="45494" y="146637"/>
                  </a:cubicBezTo>
                  <a:cubicBezTo>
                    <a:pt x="45374" y="146672"/>
                    <a:pt x="45246" y="146683"/>
                    <a:pt x="45117" y="146683"/>
                  </a:cubicBezTo>
                  <a:cubicBezTo>
                    <a:pt x="45028" y="146683"/>
                    <a:pt x="44939" y="146678"/>
                    <a:pt x="44851" y="146673"/>
                  </a:cubicBezTo>
                  <a:cubicBezTo>
                    <a:pt x="44506" y="146673"/>
                    <a:pt x="44446" y="146613"/>
                    <a:pt x="44434" y="146244"/>
                  </a:cubicBezTo>
                  <a:cubicBezTo>
                    <a:pt x="44434" y="145756"/>
                    <a:pt x="44434" y="145268"/>
                    <a:pt x="44434" y="144780"/>
                  </a:cubicBezTo>
                  <a:cubicBezTo>
                    <a:pt x="44435" y="144767"/>
                    <a:pt x="44435" y="144720"/>
                    <a:pt x="44434" y="144644"/>
                  </a:cubicBezTo>
                  <a:lnTo>
                    <a:pt x="44434" y="144644"/>
                  </a:lnTo>
                  <a:cubicBezTo>
                    <a:pt x="44434" y="144630"/>
                    <a:pt x="44434" y="144616"/>
                    <a:pt x="44434" y="144601"/>
                  </a:cubicBezTo>
                  <a:cubicBezTo>
                    <a:pt x="44434" y="144591"/>
                    <a:pt x="44434" y="144581"/>
                    <a:pt x="44433" y="144570"/>
                  </a:cubicBezTo>
                  <a:lnTo>
                    <a:pt x="44433" y="144570"/>
                  </a:lnTo>
                  <a:cubicBezTo>
                    <a:pt x="44418" y="143453"/>
                    <a:pt x="44291" y="138322"/>
                    <a:pt x="44291" y="138172"/>
                  </a:cubicBezTo>
                  <a:lnTo>
                    <a:pt x="44291" y="133171"/>
                  </a:lnTo>
                  <a:cubicBezTo>
                    <a:pt x="44291" y="132886"/>
                    <a:pt x="44303" y="132612"/>
                    <a:pt x="44208" y="132326"/>
                  </a:cubicBezTo>
                  <a:cubicBezTo>
                    <a:pt x="44149" y="132147"/>
                    <a:pt x="44149" y="131957"/>
                    <a:pt x="44149" y="131766"/>
                  </a:cubicBezTo>
                  <a:cubicBezTo>
                    <a:pt x="44149" y="130004"/>
                    <a:pt x="44149" y="128242"/>
                    <a:pt x="44149" y="126480"/>
                  </a:cubicBezTo>
                  <a:lnTo>
                    <a:pt x="44149" y="126409"/>
                  </a:lnTo>
                  <a:cubicBezTo>
                    <a:pt x="44149" y="125973"/>
                    <a:pt x="44160" y="125824"/>
                    <a:pt x="44648" y="125824"/>
                  </a:cubicBezTo>
                  <a:cubicBezTo>
                    <a:pt x="44668" y="125824"/>
                    <a:pt x="44687" y="125825"/>
                    <a:pt x="44708" y="125825"/>
                  </a:cubicBezTo>
                  <a:cubicBezTo>
                    <a:pt x="44875" y="125825"/>
                    <a:pt x="45030" y="125766"/>
                    <a:pt x="45196" y="125742"/>
                  </a:cubicBezTo>
                  <a:cubicBezTo>
                    <a:pt x="45339" y="125730"/>
                    <a:pt x="45482" y="125706"/>
                    <a:pt x="45625" y="125694"/>
                  </a:cubicBezTo>
                  <a:cubicBezTo>
                    <a:pt x="45660" y="125691"/>
                    <a:pt x="45694" y="125690"/>
                    <a:pt x="45729" y="125690"/>
                  </a:cubicBezTo>
                  <a:cubicBezTo>
                    <a:pt x="45981" y="125690"/>
                    <a:pt x="46227" y="125765"/>
                    <a:pt x="46489" y="125765"/>
                  </a:cubicBezTo>
                  <a:cubicBezTo>
                    <a:pt x="46595" y="125765"/>
                    <a:pt x="46703" y="125752"/>
                    <a:pt x="46816" y="125718"/>
                  </a:cubicBezTo>
                  <a:cubicBezTo>
                    <a:pt x="46954" y="125680"/>
                    <a:pt x="47101" y="125668"/>
                    <a:pt x="47253" y="125668"/>
                  </a:cubicBezTo>
                  <a:cubicBezTo>
                    <a:pt x="47481" y="125668"/>
                    <a:pt x="47718" y="125694"/>
                    <a:pt x="47947" y="125694"/>
                  </a:cubicBezTo>
                  <a:cubicBezTo>
                    <a:pt x="48101" y="125694"/>
                    <a:pt x="48255" y="125687"/>
                    <a:pt x="48409" y="125687"/>
                  </a:cubicBezTo>
                  <a:cubicBezTo>
                    <a:pt x="48658" y="125687"/>
                    <a:pt x="48906" y="125705"/>
                    <a:pt x="49149" y="125801"/>
                  </a:cubicBezTo>
                  <a:cubicBezTo>
                    <a:pt x="49191" y="125813"/>
                    <a:pt x="49238" y="125819"/>
                    <a:pt x="49286" y="125819"/>
                  </a:cubicBezTo>
                  <a:cubicBezTo>
                    <a:pt x="49334" y="125819"/>
                    <a:pt x="49381" y="125813"/>
                    <a:pt x="49423" y="125801"/>
                  </a:cubicBezTo>
                  <a:cubicBezTo>
                    <a:pt x="49673" y="125705"/>
                    <a:pt x="49930" y="125685"/>
                    <a:pt x="50187" y="125685"/>
                  </a:cubicBezTo>
                  <a:cubicBezTo>
                    <a:pt x="50372" y="125685"/>
                    <a:pt x="50557" y="125695"/>
                    <a:pt x="50739" y="125695"/>
                  </a:cubicBezTo>
                  <a:cubicBezTo>
                    <a:pt x="50773" y="125695"/>
                    <a:pt x="50806" y="125695"/>
                    <a:pt x="50840" y="125694"/>
                  </a:cubicBezTo>
                  <a:cubicBezTo>
                    <a:pt x="51209" y="125688"/>
                    <a:pt x="51578" y="125688"/>
                    <a:pt x="51947" y="125688"/>
                  </a:cubicBezTo>
                  <a:cubicBezTo>
                    <a:pt x="52316" y="125688"/>
                    <a:pt x="52685" y="125688"/>
                    <a:pt x="53054" y="125682"/>
                  </a:cubicBezTo>
                  <a:cubicBezTo>
                    <a:pt x="53197" y="125682"/>
                    <a:pt x="53340" y="125686"/>
                    <a:pt x="53483" y="125686"/>
                  </a:cubicBezTo>
                  <a:cubicBezTo>
                    <a:pt x="53767" y="125686"/>
                    <a:pt x="54051" y="125670"/>
                    <a:pt x="54328" y="125575"/>
                  </a:cubicBezTo>
                  <a:cubicBezTo>
                    <a:pt x="54404" y="125548"/>
                    <a:pt x="54490" y="125541"/>
                    <a:pt x="54579" y="125541"/>
                  </a:cubicBezTo>
                  <a:cubicBezTo>
                    <a:pt x="54685" y="125541"/>
                    <a:pt x="54796" y="125551"/>
                    <a:pt x="54900" y="125551"/>
                  </a:cubicBezTo>
                  <a:cubicBezTo>
                    <a:pt x="55029" y="125545"/>
                    <a:pt x="55158" y="125543"/>
                    <a:pt x="55287" y="125543"/>
                  </a:cubicBezTo>
                  <a:cubicBezTo>
                    <a:pt x="55504" y="125543"/>
                    <a:pt x="55722" y="125549"/>
                    <a:pt x="55940" y="125549"/>
                  </a:cubicBezTo>
                  <a:cubicBezTo>
                    <a:pt x="56348" y="125549"/>
                    <a:pt x="56757" y="125530"/>
                    <a:pt x="57162" y="125420"/>
                  </a:cubicBezTo>
                  <a:cubicBezTo>
                    <a:pt x="57244" y="125396"/>
                    <a:pt x="57330" y="125390"/>
                    <a:pt x="57418" y="125390"/>
                  </a:cubicBezTo>
                  <a:cubicBezTo>
                    <a:pt x="57520" y="125390"/>
                    <a:pt x="57625" y="125398"/>
                    <a:pt x="57727" y="125398"/>
                  </a:cubicBezTo>
                  <a:cubicBezTo>
                    <a:pt x="57753" y="125398"/>
                    <a:pt x="57779" y="125398"/>
                    <a:pt x="57805" y="125396"/>
                  </a:cubicBezTo>
                  <a:cubicBezTo>
                    <a:pt x="57862" y="125396"/>
                    <a:pt x="57919" y="125397"/>
                    <a:pt x="57976" y="125397"/>
                  </a:cubicBezTo>
                  <a:cubicBezTo>
                    <a:pt x="58205" y="125397"/>
                    <a:pt x="58431" y="125389"/>
                    <a:pt x="58650" y="125313"/>
                  </a:cubicBezTo>
                  <a:cubicBezTo>
                    <a:pt x="58805" y="125266"/>
                    <a:pt x="58984" y="125266"/>
                    <a:pt x="59150" y="125266"/>
                  </a:cubicBezTo>
                  <a:cubicBezTo>
                    <a:pt x="59243" y="125262"/>
                    <a:pt x="59336" y="125261"/>
                    <a:pt x="59429" y="125261"/>
                  </a:cubicBezTo>
                  <a:cubicBezTo>
                    <a:pt x="59586" y="125261"/>
                    <a:pt x="59744" y="125264"/>
                    <a:pt x="59902" y="125264"/>
                  </a:cubicBezTo>
                  <a:cubicBezTo>
                    <a:pt x="60263" y="125264"/>
                    <a:pt x="60626" y="125247"/>
                    <a:pt x="60984" y="125135"/>
                  </a:cubicBezTo>
                  <a:cubicBezTo>
                    <a:pt x="61036" y="125116"/>
                    <a:pt x="61093" y="125110"/>
                    <a:pt x="61150" y="125110"/>
                  </a:cubicBezTo>
                  <a:cubicBezTo>
                    <a:pt x="61237" y="125110"/>
                    <a:pt x="61327" y="125123"/>
                    <a:pt x="61413" y="125123"/>
                  </a:cubicBezTo>
                  <a:cubicBezTo>
                    <a:pt x="62008" y="125123"/>
                    <a:pt x="62603" y="125111"/>
                    <a:pt x="63199" y="125111"/>
                  </a:cubicBezTo>
                  <a:cubicBezTo>
                    <a:pt x="63251" y="125111"/>
                    <a:pt x="63304" y="125111"/>
                    <a:pt x="63357" y="125111"/>
                  </a:cubicBezTo>
                  <a:cubicBezTo>
                    <a:pt x="63542" y="125111"/>
                    <a:pt x="63725" y="125104"/>
                    <a:pt x="63901" y="125039"/>
                  </a:cubicBezTo>
                  <a:cubicBezTo>
                    <a:pt x="64008" y="124992"/>
                    <a:pt x="64139" y="124980"/>
                    <a:pt x="64258" y="124980"/>
                  </a:cubicBezTo>
                  <a:cubicBezTo>
                    <a:pt x="64865" y="124956"/>
                    <a:pt x="65485" y="125015"/>
                    <a:pt x="66092" y="124837"/>
                  </a:cubicBezTo>
                  <a:cubicBezTo>
                    <a:pt x="66189" y="124845"/>
                    <a:pt x="66286" y="124849"/>
                    <a:pt x="66383" y="124849"/>
                  </a:cubicBezTo>
                  <a:cubicBezTo>
                    <a:pt x="67050" y="124849"/>
                    <a:pt x="67711" y="124677"/>
                    <a:pt x="68378" y="124677"/>
                  </a:cubicBezTo>
                  <a:cubicBezTo>
                    <a:pt x="68445" y="124677"/>
                    <a:pt x="68513" y="124678"/>
                    <a:pt x="68580" y="124682"/>
                  </a:cubicBezTo>
                  <a:cubicBezTo>
                    <a:pt x="68735" y="124682"/>
                    <a:pt x="68902" y="124634"/>
                    <a:pt x="69056" y="124599"/>
                  </a:cubicBezTo>
                  <a:cubicBezTo>
                    <a:pt x="69205" y="124558"/>
                    <a:pt x="69353" y="124545"/>
                    <a:pt x="69501" y="124545"/>
                  </a:cubicBezTo>
                  <a:close/>
                  <a:moveTo>
                    <a:pt x="42431" y="125684"/>
                  </a:moveTo>
                  <a:cubicBezTo>
                    <a:pt x="42795" y="125684"/>
                    <a:pt x="43160" y="125699"/>
                    <a:pt x="43518" y="125718"/>
                  </a:cubicBezTo>
                  <a:cubicBezTo>
                    <a:pt x="43875" y="125730"/>
                    <a:pt x="43994" y="125908"/>
                    <a:pt x="44018" y="126278"/>
                  </a:cubicBezTo>
                  <a:cubicBezTo>
                    <a:pt x="44018" y="126468"/>
                    <a:pt x="44018" y="126659"/>
                    <a:pt x="44018" y="126849"/>
                  </a:cubicBezTo>
                  <a:lnTo>
                    <a:pt x="44018" y="137993"/>
                  </a:lnTo>
                  <a:cubicBezTo>
                    <a:pt x="44018" y="138187"/>
                    <a:pt x="44134" y="143368"/>
                    <a:pt x="44166" y="144515"/>
                  </a:cubicBezTo>
                  <a:lnTo>
                    <a:pt x="44166" y="144515"/>
                  </a:lnTo>
                  <a:cubicBezTo>
                    <a:pt x="44162" y="144547"/>
                    <a:pt x="44160" y="144580"/>
                    <a:pt x="44160" y="144613"/>
                  </a:cubicBezTo>
                  <a:cubicBezTo>
                    <a:pt x="44149" y="145161"/>
                    <a:pt x="44160" y="145709"/>
                    <a:pt x="44149" y="146256"/>
                  </a:cubicBezTo>
                  <a:cubicBezTo>
                    <a:pt x="44149" y="146613"/>
                    <a:pt x="44089" y="146661"/>
                    <a:pt x="43732" y="146685"/>
                  </a:cubicBezTo>
                  <a:lnTo>
                    <a:pt x="35659" y="146685"/>
                  </a:lnTo>
                  <a:cubicBezTo>
                    <a:pt x="35564" y="146685"/>
                    <a:pt x="35470" y="146683"/>
                    <a:pt x="35376" y="146683"/>
                  </a:cubicBezTo>
                  <a:cubicBezTo>
                    <a:pt x="35117" y="146683"/>
                    <a:pt x="34862" y="146696"/>
                    <a:pt x="34600" y="146792"/>
                  </a:cubicBezTo>
                  <a:cubicBezTo>
                    <a:pt x="34507" y="146825"/>
                    <a:pt x="34404" y="146832"/>
                    <a:pt x="34297" y="146832"/>
                  </a:cubicBezTo>
                  <a:cubicBezTo>
                    <a:pt x="34212" y="146832"/>
                    <a:pt x="34125" y="146828"/>
                    <a:pt x="34040" y="146828"/>
                  </a:cubicBezTo>
                  <a:lnTo>
                    <a:pt x="32254" y="146828"/>
                  </a:lnTo>
                  <a:cubicBezTo>
                    <a:pt x="31826" y="146840"/>
                    <a:pt x="31397" y="146804"/>
                    <a:pt x="30980" y="146935"/>
                  </a:cubicBezTo>
                  <a:cubicBezTo>
                    <a:pt x="30881" y="146968"/>
                    <a:pt x="30774" y="146975"/>
                    <a:pt x="30667" y="146975"/>
                  </a:cubicBezTo>
                  <a:cubicBezTo>
                    <a:pt x="30580" y="146975"/>
                    <a:pt x="30493" y="146971"/>
                    <a:pt x="30409" y="146971"/>
                  </a:cubicBezTo>
                  <a:lnTo>
                    <a:pt x="27694" y="146971"/>
                  </a:lnTo>
                  <a:cubicBezTo>
                    <a:pt x="27637" y="146972"/>
                    <a:pt x="27579" y="146972"/>
                    <a:pt x="27521" y="146972"/>
                  </a:cubicBezTo>
                  <a:cubicBezTo>
                    <a:pt x="27378" y="146972"/>
                    <a:pt x="27235" y="146970"/>
                    <a:pt x="27091" y="146970"/>
                  </a:cubicBezTo>
                  <a:cubicBezTo>
                    <a:pt x="26752" y="146970"/>
                    <a:pt x="26411" y="146985"/>
                    <a:pt x="26075" y="147090"/>
                  </a:cubicBezTo>
                  <a:cubicBezTo>
                    <a:pt x="25997" y="147113"/>
                    <a:pt x="25914" y="147119"/>
                    <a:pt x="25829" y="147119"/>
                  </a:cubicBezTo>
                  <a:cubicBezTo>
                    <a:pt x="25744" y="147119"/>
                    <a:pt x="25658" y="147113"/>
                    <a:pt x="25575" y="147113"/>
                  </a:cubicBezTo>
                  <a:lnTo>
                    <a:pt x="23503" y="147113"/>
                  </a:lnTo>
                  <a:cubicBezTo>
                    <a:pt x="23447" y="147115"/>
                    <a:pt x="23391" y="147115"/>
                    <a:pt x="23334" y="147115"/>
                  </a:cubicBezTo>
                  <a:cubicBezTo>
                    <a:pt x="23195" y="147115"/>
                    <a:pt x="23057" y="147112"/>
                    <a:pt x="22918" y="147112"/>
                  </a:cubicBezTo>
                  <a:cubicBezTo>
                    <a:pt x="22590" y="147112"/>
                    <a:pt x="22265" y="147128"/>
                    <a:pt x="21943" y="147233"/>
                  </a:cubicBezTo>
                  <a:cubicBezTo>
                    <a:pt x="21866" y="147253"/>
                    <a:pt x="21784" y="147258"/>
                    <a:pt x="21701" y="147258"/>
                  </a:cubicBezTo>
                  <a:cubicBezTo>
                    <a:pt x="21623" y="147258"/>
                    <a:pt x="21543" y="147254"/>
                    <a:pt x="21464" y="147254"/>
                  </a:cubicBezTo>
                  <a:cubicBezTo>
                    <a:pt x="21433" y="147254"/>
                    <a:pt x="21402" y="147254"/>
                    <a:pt x="21372" y="147256"/>
                  </a:cubicBezTo>
                  <a:cubicBezTo>
                    <a:pt x="21267" y="147262"/>
                    <a:pt x="21162" y="147264"/>
                    <a:pt x="21056" y="147264"/>
                  </a:cubicBezTo>
                  <a:cubicBezTo>
                    <a:pt x="20788" y="147264"/>
                    <a:pt x="20519" y="147251"/>
                    <a:pt x="20249" y="147251"/>
                  </a:cubicBezTo>
                  <a:cubicBezTo>
                    <a:pt x="19961" y="147251"/>
                    <a:pt x="19672" y="147266"/>
                    <a:pt x="19384" y="147328"/>
                  </a:cubicBezTo>
                  <a:cubicBezTo>
                    <a:pt x="19370" y="147331"/>
                    <a:pt x="19355" y="147333"/>
                    <a:pt x="19342" y="147333"/>
                  </a:cubicBezTo>
                  <a:cubicBezTo>
                    <a:pt x="19262" y="147333"/>
                    <a:pt x="19191" y="147276"/>
                    <a:pt x="19181" y="147185"/>
                  </a:cubicBezTo>
                  <a:cubicBezTo>
                    <a:pt x="19169" y="147066"/>
                    <a:pt x="19157" y="146947"/>
                    <a:pt x="19157" y="146828"/>
                  </a:cubicBezTo>
                  <a:cubicBezTo>
                    <a:pt x="19157" y="146351"/>
                    <a:pt x="19157" y="145875"/>
                    <a:pt x="19157" y="145399"/>
                  </a:cubicBezTo>
                  <a:cubicBezTo>
                    <a:pt x="19157" y="145137"/>
                    <a:pt x="19157" y="144887"/>
                    <a:pt x="19074" y="144625"/>
                  </a:cubicBezTo>
                  <a:cubicBezTo>
                    <a:pt x="19014" y="144423"/>
                    <a:pt x="19026" y="144196"/>
                    <a:pt x="19026" y="143982"/>
                  </a:cubicBezTo>
                  <a:cubicBezTo>
                    <a:pt x="19014" y="142911"/>
                    <a:pt x="19014" y="141851"/>
                    <a:pt x="19014" y="140779"/>
                  </a:cubicBezTo>
                  <a:cubicBezTo>
                    <a:pt x="19014" y="140351"/>
                    <a:pt x="19050" y="139922"/>
                    <a:pt x="18907" y="139505"/>
                  </a:cubicBezTo>
                  <a:cubicBezTo>
                    <a:pt x="18848" y="139351"/>
                    <a:pt x="18884" y="139172"/>
                    <a:pt x="18884" y="139005"/>
                  </a:cubicBezTo>
                  <a:cubicBezTo>
                    <a:pt x="18872" y="135052"/>
                    <a:pt x="18872" y="131100"/>
                    <a:pt x="18872" y="127159"/>
                  </a:cubicBezTo>
                  <a:cubicBezTo>
                    <a:pt x="18872" y="126409"/>
                    <a:pt x="18884" y="126397"/>
                    <a:pt x="19610" y="126397"/>
                  </a:cubicBezTo>
                  <a:lnTo>
                    <a:pt x="24325" y="126397"/>
                  </a:lnTo>
                  <a:cubicBezTo>
                    <a:pt x="24634" y="126397"/>
                    <a:pt x="24944" y="126397"/>
                    <a:pt x="25241" y="126313"/>
                  </a:cubicBezTo>
                  <a:cubicBezTo>
                    <a:pt x="25491" y="126242"/>
                    <a:pt x="25765" y="126266"/>
                    <a:pt x="26027" y="126254"/>
                  </a:cubicBezTo>
                  <a:cubicBezTo>
                    <a:pt x="26107" y="126250"/>
                    <a:pt x="26188" y="126249"/>
                    <a:pt x="26269" y="126249"/>
                  </a:cubicBezTo>
                  <a:cubicBezTo>
                    <a:pt x="26420" y="126249"/>
                    <a:pt x="26573" y="126253"/>
                    <a:pt x="26726" y="126253"/>
                  </a:cubicBezTo>
                  <a:cubicBezTo>
                    <a:pt x="27035" y="126253"/>
                    <a:pt x="27347" y="126236"/>
                    <a:pt x="27658" y="126135"/>
                  </a:cubicBezTo>
                  <a:cubicBezTo>
                    <a:pt x="27725" y="126116"/>
                    <a:pt x="27797" y="126110"/>
                    <a:pt x="27873" y="126110"/>
                  </a:cubicBezTo>
                  <a:cubicBezTo>
                    <a:pt x="27985" y="126110"/>
                    <a:pt x="28104" y="126123"/>
                    <a:pt x="28218" y="126123"/>
                  </a:cubicBezTo>
                  <a:cubicBezTo>
                    <a:pt x="29718" y="126111"/>
                    <a:pt x="31218" y="126111"/>
                    <a:pt x="32719" y="126111"/>
                  </a:cubicBezTo>
                  <a:cubicBezTo>
                    <a:pt x="32779" y="126111"/>
                    <a:pt x="32840" y="126111"/>
                    <a:pt x="32900" y="126111"/>
                  </a:cubicBezTo>
                  <a:cubicBezTo>
                    <a:pt x="33173" y="126111"/>
                    <a:pt x="33444" y="126103"/>
                    <a:pt x="33707" y="126016"/>
                  </a:cubicBezTo>
                  <a:cubicBezTo>
                    <a:pt x="33806" y="125983"/>
                    <a:pt x="33913" y="125975"/>
                    <a:pt x="34020" y="125975"/>
                  </a:cubicBezTo>
                  <a:cubicBezTo>
                    <a:pt x="34107" y="125975"/>
                    <a:pt x="34194" y="125980"/>
                    <a:pt x="34278" y="125980"/>
                  </a:cubicBezTo>
                  <a:cubicBezTo>
                    <a:pt x="34600" y="125974"/>
                    <a:pt x="34921" y="125974"/>
                    <a:pt x="35243" y="125974"/>
                  </a:cubicBezTo>
                  <a:cubicBezTo>
                    <a:pt x="35564" y="125974"/>
                    <a:pt x="35886" y="125974"/>
                    <a:pt x="36207" y="125968"/>
                  </a:cubicBezTo>
                  <a:cubicBezTo>
                    <a:pt x="36350" y="125968"/>
                    <a:pt x="36492" y="125972"/>
                    <a:pt x="36633" y="125972"/>
                  </a:cubicBezTo>
                  <a:cubicBezTo>
                    <a:pt x="36915" y="125972"/>
                    <a:pt x="37195" y="125956"/>
                    <a:pt x="37481" y="125861"/>
                  </a:cubicBezTo>
                  <a:cubicBezTo>
                    <a:pt x="37546" y="125834"/>
                    <a:pt x="37618" y="125826"/>
                    <a:pt x="37694" y="125826"/>
                  </a:cubicBezTo>
                  <a:cubicBezTo>
                    <a:pt x="37784" y="125826"/>
                    <a:pt x="37878" y="125837"/>
                    <a:pt x="37969" y="125837"/>
                  </a:cubicBezTo>
                  <a:cubicBezTo>
                    <a:pt x="38350" y="125831"/>
                    <a:pt x="38731" y="125831"/>
                    <a:pt x="39112" y="125831"/>
                  </a:cubicBezTo>
                  <a:cubicBezTo>
                    <a:pt x="39493" y="125831"/>
                    <a:pt x="39874" y="125831"/>
                    <a:pt x="40255" y="125825"/>
                  </a:cubicBezTo>
                  <a:cubicBezTo>
                    <a:pt x="40660" y="125825"/>
                    <a:pt x="41053" y="125777"/>
                    <a:pt x="41458" y="125730"/>
                  </a:cubicBezTo>
                  <a:cubicBezTo>
                    <a:pt x="41779" y="125696"/>
                    <a:pt x="42105" y="125684"/>
                    <a:pt x="42431" y="125684"/>
                  </a:cubicBezTo>
                  <a:close/>
                  <a:moveTo>
                    <a:pt x="136577" y="123110"/>
                  </a:moveTo>
                  <a:cubicBezTo>
                    <a:pt x="140268" y="123122"/>
                    <a:pt x="143959" y="123122"/>
                    <a:pt x="147638" y="123122"/>
                  </a:cubicBezTo>
                  <a:cubicBezTo>
                    <a:pt x="147765" y="123122"/>
                    <a:pt x="147892" y="123117"/>
                    <a:pt x="148019" y="123117"/>
                  </a:cubicBezTo>
                  <a:cubicBezTo>
                    <a:pt x="148082" y="123117"/>
                    <a:pt x="148146" y="123118"/>
                    <a:pt x="148209" y="123122"/>
                  </a:cubicBezTo>
                  <a:cubicBezTo>
                    <a:pt x="148471" y="123146"/>
                    <a:pt x="148531" y="123206"/>
                    <a:pt x="148554" y="123480"/>
                  </a:cubicBezTo>
                  <a:cubicBezTo>
                    <a:pt x="148566" y="123670"/>
                    <a:pt x="148554" y="123861"/>
                    <a:pt x="148554" y="124051"/>
                  </a:cubicBezTo>
                  <a:cubicBezTo>
                    <a:pt x="148554" y="126718"/>
                    <a:pt x="148554" y="129385"/>
                    <a:pt x="148566" y="132052"/>
                  </a:cubicBezTo>
                  <a:cubicBezTo>
                    <a:pt x="148566" y="132409"/>
                    <a:pt x="148543" y="132755"/>
                    <a:pt x="148662" y="133112"/>
                  </a:cubicBezTo>
                  <a:cubicBezTo>
                    <a:pt x="148721" y="133278"/>
                    <a:pt x="148697" y="133481"/>
                    <a:pt x="148697" y="133671"/>
                  </a:cubicBezTo>
                  <a:cubicBezTo>
                    <a:pt x="148697" y="134338"/>
                    <a:pt x="148697" y="135005"/>
                    <a:pt x="148709" y="135672"/>
                  </a:cubicBezTo>
                  <a:cubicBezTo>
                    <a:pt x="148709" y="136112"/>
                    <a:pt x="148662" y="136565"/>
                    <a:pt x="148816" y="137005"/>
                  </a:cubicBezTo>
                  <a:cubicBezTo>
                    <a:pt x="148864" y="137160"/>
                    <a:pt x="148840" y="137338"/>
                    <a:pt x="148840" y="137505"/>
                  </a:cubicBezTo>
                  <a:cubicBezTo>
                    <a:pt x="148840" y="138100"/>
                    <a:pt x="148840" y="138696"/>
                    <a:pt x="148840" y="139291"/>
                  </a:cubicBezTo>
                  <a:cubicBezTo>
                    <a:pt x="148852" y="139601"/>
                    <a:pt x="148828" y="139910"/>
                    <a:pt x="148935" y="140208"/>
                  </a:cubicBezTo>
                  <a:cubicBezTo>
                    <a:pt x="148995" y="140363"/>
                    <a:pt x="148983" y="140541"/>
                    <a:pt x="148983" y="140708"/>
                  </a:cubicBezTo>
                  <a:cubicBezTo>
                    <a:pt x="148983" y="142887"/>
                    <a:pt x="148983" y="145077"/>
                    <a:pt x="148983" y="147268"/>
                  </a:cubicBezTo>
                  <a:cubicBezTo>
                    <a:pt x="148983" y="147435"/>
                    <a:pt x="149019" y="147602"/>
                    <a:pt x="148864" y="147768"/>
                  </a:cubicBezTo>
                  <a:cubicBezTo>
                    <a:pt x="148447" y="147661"/>
                    <a:pt x="147995" y="147697"/>
                    <a:pt x="147554" y="147685"/>
                  </a:cubicBezTo>
                  <a:cubicBezTo>
                    <a:pt x="147512" y="147685"/>
                    <a:pt x="147469" y="147686"/>
                    <a:pt x="147426" y="147686"/>
                  </a:cubicBezTo>
                  <a:cubicBezTo>
                    <a:pt x="147275" y="147686"/>
                    <a:pt x="147122" y="147678"/>
                    <a:pt x="146983" y="147614"/>
                  </a:cubicBezTo>
                  <a:cubicBezTo>
                    <a:pt x="146825" y="147549"/>
                    <a:pt x="146661" y="147541"/>
                    <a:pt x="146495" y="147541"/>
                  </a:cubicBezTo>
                  <a:cubicBezTo>
                    <a:pt x="146447" y="147541"/>
                    <a:pt x="146399" y="147542"/>
                    <a:pt x="146352" y="147542"/>
                  </a:cubicBezTo>
                  <a:cubicBezTo>
                    <a:pt x="146269" y="147542"/>
                    <a:pt x="146187" y="147544"/>
                    <a:pt x="146104" y="147544"/>
                  </a:cubicBezTo>
                  <a:cubicBezTo>
                    <a:pt x="145878" y="147544"/>
                    <a:pt x="145653" y="147531"/>
                    <a:pt x="145435" y="147435"/>
                  </a:cubicBezTo>
                  <a:cubicBezTo>
                    <a:pt x="145391" y="147417"/>
                    <a:pt x="145335" y="147406"/>
                    <a:pt x="145285" y="147406"/>
                  </a:cubicBezTo>
                  <a:cubicBezTo>
                    <a:pt x="145266" y="147406"/>
                    <a:pt x="145249" y="147408"/>
                    <a:pt x="145233" y="147411"/>
                  </a:cubicBezTo>
                  <a:cubicBezTo>
                    <a:pt x="145135" y="147415"/>
                    <a:pt x="145037" y="147417"/>
                    <a:pt x="144939" y="147417"/>
                  </a:cubicBezTo>
                  <a:cubicBezTo>
                    <a:pt x="143944" y="147417"/>
                    <a:pt x="142956" y="147236"/>
                    <a:pt x="141961" y="147236"/>
                  </a:cubicBezTo>
                  <a:cubicBezTo>
                    <a:pt x="141841" y="147236"/>
                    <a:pt x="141721" y="147239"/>
                    <a:pt x="141601" y="147244"/>
                  </a:cubicBezTo>
                  <a:cubicBezTo>
                    <a:pt x="141404" y="147258"/>
                    <a:pt x="141205" y="147270"/>
                    <a:pt x="141005" y="147270"/>
                  </a:cubicBezTo>
                  <a:cubicBezTo>
                    <a:pt x="140687" y="147270"/>
                    <a:pt x="140368" y="147240"/>
                    <a:pt x="140053" y="147137"/>
                  </a:cubicBezTo>
                  <a:cubicBezTo>
                    <a:pt x="139986" y="147117"/>
                    <a:pt x="139915" y="147112"/>
                    <a:pt x="139842" y="147112"/>
                  </a:cubicBezTo>
                  <a:cubicBezTo>
                    <a:pt x="139773" y="147112"/>
                    <a:pt x="139703" y="147116"/>
                    <a:pt x="139634" y="147116"/>
                  </a:cubicBezTo>
                  <a:cubicBezTo>
                    <a:pt x="139607" y="147116"/>
                    <a:pt x="139580" y="147115"/>
                    <a:pt x="139553" y="147113"/>
                  </a:cubicBezTo>
                  <a:cubicBezTo>
                    <a:pt x="139413" y="147108"/>
                    <a:pt x="139272" y="147106"/>
                    <a:pt x="139131" y="147106"/>
                  </a:cubicBezTo>
                  <a:cubicBezTo>
                    <a:pt x="138824" y="147106"/>
                    <a:pt x="138517" y="147115"/>
                    <a:pt x="138210" y="147115"/>
                  </a:cubicBezTo>
                  <a:cubicBezTo>
                    <a:pt x="137731" y="147115"/>
                    <a:pt x="137254" y="147093"/>
                    <a:pt x="136779" y="146982"/>
                  </a:cubicBezTo>
                  <a:cubicBezTo>
                    <a:pt x="136697" y="146962"/>
                    <a:pt x="136610" y="146956"/>
                    <a:pt x="136522" y="146956"/>
                  </a:cubicBezTo>
                  <a:cubicBezTo>
                    <a:pt x="136378" y="146956"/>
                    <a:pt x="136228" y="146972"/>
                    <a:pt x="136081" y="146972"/>
                  </a:cubicBezTo>
                  <a:cubicBezTo>
                    <a:pt x="136055" y="146972"/>
                    <a:pt x="136030" y="146972"/>
                    <a:pt x="136005" y="146971"/>
                  </a:cubicBezTo>
                  <a:cubicBezTo>
                    <a:pt x="135938" y="146969"/>
                    <a:pt x="135871" y="146968"/>
                    <a:pt x="135804" y="146968"/>
                  </a:cubicBezTo>
                  <a:cubicBezTo>
                    <a:pt x="135733" y="146968"/>
                    <a:pt x="135661" y="146969"/>
                    <a:pt x="135590" y="146969"/>
                  </a:cubicBezTo>
                  <a:cubicBezTo>
                    <a:pt x="135277" y="146969"/>
                    <a:pt x="134966" y="146959"/>
                    <a:pt x="134660" y="146852"/>
                  </a:cubicBezTo>
                  <a:cubicBezTo>
                    <a:pt x="134582" y="146828"/>
                    <a:pt x="134499" y="146822"/>
                    <a:pt x="134414" y="146822"/>
                  </a:cubicBezTo>
                  <a:cubicBezTo>
                    <a:pt x="134329" y="146822"/>
                    <a:pt x="134243" y="146828"/>
                    <a:pt x="134160" y="146828"/>
                  </a:cubicBezTo>
                  <a:lnTo>
                    <a:pt x="132517" y="146828"/>
                  </a:lnTo>
                  <a:cubicBezTo>
                    <a:pt x="132219" y="146828"/>
                    <a:pt x="131910" y="146828"/>
                    <a:pt x="131600" y="146732"/>
                  </a:cubicBezTo>
                  <a:cubicBezTo>
                    <a:pt x="131464" y="146690"/>
                    <a:pt x="131310" y="146684"/>
                    <a:pt x="131154" y="146684"/>
                  </a:cubicBezTo>
                  <a:cubicBezTo>
                    <a:pt x="131092" y="146684"/>
                    <a:pt x="131030" y="146685"/>
                    <a:pt x="130969" y="146685"/>
                  </a:cubicBezTo>
                  <a:lnTo>
                    <a:pt x="127469" y="146685"/>
                  </a:lnTo>
                  <a:cubicBezTo>
                    <a:pt x="127195" y="146685"/>
                    <a:pt x="126909" y="146685"/>
                    <a:pt x="126623" y="146601"/>
                  </a:cubicBezTo>
                  <a:cubicBezTo>
                    <a:pt x="126456" y="146542"/>
                    <a:pt x="126254" y="146554"/>
                    <a:pt x="126064" y="146542"/>
                  </a:cubicBezTo>
                  <a:cubicBezTo>
                    <a:pt x="125746" y="146542"/>
                    <a:pt x="125429" y="146537"/>
                    <a:pt x="125111" y="146537"/>
                  </a:cubicBezTo>
                  <a:cubicBezTo>
                    <a:pt x="124952" y="146537"/>
                    <a:pt x="124794" y="146538"/>
                    <a:pt x="124635" y="146542"/>
                  </a:cubicBezTo>
                  <a:cubicBezTo>
                    <a:pt x="124601" y="146544"/>
                    <a:pt x="124568" y="146545"/>
                    <a:pt x="124535" y="146545"/>
                  </a:cubicBezTo>
                  <a:cubicBezTo>
                    <a:pt x="124229" y="146545"/>
                    <a:pt x="123949" y="146452"/>
                    <a:pt x="123659" y="146387"/>
                  </a:cubicBezTo>
                  <a:cubicBezTo>
                    <a:pt x="123492" y="146351"/>
                    <a:pt x="123432" y="146232"/>
                    <a:pt x="123420" y="146078"/>
                  </a:cubicBezTo>
                  <a:cubicBezTo>
                    <a:pt x="123420" y="145887"/>
                    <a:pt x="123420" y="145697"/>
                    <a:pt x="123420" y="145506"/>
                  </a:cubicBezTo>
                  <a:cubicBezTo>
                    <a:pt x="123420" y="141315"/>
                    <a:pt x="123420" y="137136"/>
                    <a:pt x="123420" y="132945"/>
                  </a:cubicBezTo>
                  <a:cubicBezTo>
                    <a:pt x="123420" y="132564"/>
                    <a:pt x="123397" y="132195"/>
                    <a:pt x="123528" y="131814"/>
                  </a:cubicBezTo>
                  <a:cubicBezTo>
                    <a:pt x="123587" y="131647"/>
                    <a:pt x="123563" y="131445"/>
                    <a:pt x="123563" y="131254"/>
                  </a:cubicBezTo>
                  <a:cubicBezTo>
                    <a:pt x="123563" y="130516"/>
                    <a:pt x="123563" y="129778"/>
                    <a:pt x="123563" y="129040"/>
                  </a:cubicBezTo>
                  <a:cubicBezTo>
                    <a:pt x="123563" y="128683"/>
                    <a:pt x="123539" y="128325"/>
                    <a:pt x="123670" y="127980"/>
                  </a:cubicBezTo>
                  <a:cubicBezTo>
                    <a:pt x="123730" y="127813"/>
                    <a:pt x="123706" y="127599"/>
                    <a:pt x="123706" y="127409"/>
                  </a:cubicBezTo>
                  <a:cubicBezTo>
                    <a:pt x="123706" y="126278"/>
                    <a:pt x="123706" y="125135"/>
                    <a:pt x="123706" y="123992"/>
                  </a:cubicBezTo>
                  <a:cubicBezTo>
                    <a:pt x="123706" y="123825"/>
                    <a:pt x="123706" y="123658"/>
                    <a:pt x="123706" y="123491"/>
                  </a:cubicBezTo>
                  <a:cubicBezTo>
                    <a:pt x="123730" y="123206"/>
                    <a:pt x="123789" y="123146"/>
                    <a:pt x="124051" y="123122"/>
                  </a:cubicBezTo>
                  <a:lnTo>
                    <a:pt x="130826" y="123122"/>
                  </a:lnTo>
                  <a:cubicBezTo>
                    <a:pt x="131092" y="123159"/>
                    <a:pt x="131358" y="123181"/>
                    <a:pt x="131623" y="123181"/>
                  </a:cubicBezTo>
                  <a:cubicBezTo>
                    <a:pt x="131870" y="123181"/>
                    <a:pt x="132116" y="123162"/>
                    <a:pt x="132362" y="123122"/>
                  </a:cubicBezTo>
                  <a:cubicBezTo>
                    <a:pt x="132405" y="123117"/>
                    <a:pt x="132448" y="123115"/>
                    <a:pt x="132491" y="123115"/>
                  </a:cubicBezTo>
                  <a:cubicBezTo>
                    <a:pt x="132638" y="123115"/>
                    <a:pt x="132786" y="123142"/>
                    <a:pt x="132933" y="123170"/>
                  </a:cubicBezTo>
                  <a:cubicBezTo>
                    <a:pt x="133189" y="123236"/>
                    <a:pt x="133445" y="123268"/>
                    <a:pt x="133703" y="123268"/>
                  </a:cubicBezTo>
                  <a:cubicBezTo>
                    <a:pt x="133960" y="123268"/>
                    <a:pt x="134219" y="123236"/>
                    <a:pt x="134481" y="123170"/>
                  </a:cubicBezTo>
                  <a:cubicBezTo>
                    <a:pt x="134561" y="123152"/>
                    <a:pt x="134654" y="123121"/>
                    <a:pt x="134740" y="123121"/>
                  </a:cubicBezTo>
                  <a:cubicBezTo>
                    <a:pt x="134770" y="123121"/>
                    <a:pt x="134799" y="123125"/>
                    <a:pt x="134827" y="123134"/>
                  </a:cubicBezTo>
                  <a:cubicBezTo>
                    <a:pt x="135004" y="123185"/>
                    <a:pt x="135182" y="123203"/>
                    <a:pt x="135359" y="123203"/>
                  </a:cubicBezTo>
                  <a:cubicBezTo>
                    <a:pt x="135765" y="123203"/>
                    <a:pt x="136171" y="123110"/>
                    <a:pt x="136577" y="123110"/>
                  </a:cubicBezTo>
                  <a:close/>
                  <a:moveTo>
                    <a:pt x="149590" y="123105"/>
                  </a:moveTo>
                  <a:cubicBezTo>
                    <a:pt x="149701" y="123105"/>
                    <a:pt x="149813" y="123110"/>
                    <a:pt x="149924" y="123110"/>
                  </a:cubicBezTo>
                  <a:lnTo>
                    <a:pt x="156067" y="123110"/>
                  </a:lnTo>
                  <a:cubicBezTo>
                    <a:pt x="156124" y="123110"/>
                    <a:pt x="156181" y="123110"/>
                    <a:pt x="156238" y="123110"/>
                  </a:cubicBezTo>
                  <a:cubicBezTo>
                    <a:pt x="156463" y="123110"/>
                    <a:pt x="156684" y="123118"/>
                    <a:pt x="156913" y="123194"/>
                  </a:cubicBezTo>
                  <a:cubicBezTo>
                    <a:pt x="157032" y="123236"/>
                    <a:pt x="157169" y="123242"/>
                    <a:pt x="157307" y="123242"/>
                  </a:cubicBezTo>
                  <a:cubicBezTo>
                    <a:pt x="157362" y="123242"/>
                    <a:pt x="157418" y="123241"/>
                    <a:pt x="157472" y="123241"/>
                  </a:cubicBezTo>
                  <a:cubicBezTo>
                    <a:pt x="157829" y="123247"/>
                    <a:pt x="158187" y="123247"/>
                    <a:pt x="158544" y="123247"/>
                  </a:cubicBezTo>
                  <a:cubicBezTo>
                    <a:pt x="158901" y="123247"/>
                    <a:pt x="159258" y="123247"/>
                    <a:pt x="159615" y="123253"/>
                  </a:cubicBezTo>
                  <a:cubicBezTo>
                    <a:pt x="159774" y="123253"/>
                    <a:pt x="159933" y="123249"/>
                    <a:pt x="160091" y="123249"/>
                  </a:cubicBezTo>
                  <a:cubicBezTo>
                    <a:pt x="160408" y="123249"/>
                    <a:pt x="160723" y="123265"/>
                    <a:pt x="161032" y="123361"/>
                  </a:cubicBezTo>
                  <a:cubicBezTo>
                    <a:pt x="161113" y="123388"/>
                    <a:pt x="161200" y="123395"/>
                    <a:pt x="161287" y="123395"/>
                  </a:cubicBezTo>
                  <a:cubicBezTo>
                    <a:pt x="161392" y="123395"/>
                    <a:pt x="161500" y="123384"/>
                    <a:pt x="161604" y="123384"/>
                  </a:cubicBezTo>
                  <a:cubicBezTo>
                    <a:pt x="163152" y="123384"/>
                    <a:pt x="164699" y="123384"/>
                    <a:pt x="166247" y="123396"/>
                  </a:cubicBezTo>
                  <a:cubicBezTo>
                    <a:pt x="166306" y="123396"/>
                    <a:pt x="166364" y="123396"/>
                    <a:pt x="166424" y="123396"/>
                  </a:cubicBezTo>
                  <a:cubicBezTo>
                    <a:pt x="166690" y="123396"/>
                    <a:pt x="166963" y="123404"/>
                    <a:pt x="167235" y="123491"/>
                  </a:cubicBezTo>
                  <a:cubicBezTo>
                    <a:pt x="167341" y="123525"/>
                    <a:pt x="167458" y="123532"/>
                    <a:pt x="167578" y="123532"/>
                  </a:cubicBezTo>
                  <a:cubicBezTo>
                    <a:pt x="167674" y="123532"/>
                    <a:pt x="167771" y="123527"/>
                    <a:pt x="167866" y="123527"/>
                  </a:cubicBezTo>
                  <a:cubicBezTo>
                    <a:pt x="169152" y="123527"/>
                    <a:pt x="170438" y="123527"/>
                    <a:pt x="171724" y="123539"/>
                  </a:cubicBezTo>
                  <a:cubicBezTo>
                    <a:pt x="171915" y="123539"/>
                    <a:pt x="172105" y="123539"/>
                    <a:pt x="172296" y="123551"/>
                  </a:cubicBezTo>
                  <a:cubicBezTo>
                    <a:pt x="172427" y="123563"/>
                    <a:pt x="172510" y="123658"/>
                    <a:pt x="172522" y="123789"/>
                  </a:cubicBezTo>
                  <a:cubicBezTo>
                    <a:pt x="172534" y="123956"/>
                    <a:pt x="172534" y="124123"/>
                    <a:pt x="172534" y="124289"/>
                  </a:cubicBezTo>
                  <a:lnTo>
                    <a:pt x="172534" y="135136"/>
                  </a:lnTo>
                  <a:cubicBezTo>
                    <a:pt x="172534" y="135279"/>
                    <a:pt x="172557" y="135433"/>
                    <a:pt x="172522" y="135564"/>
                  </a:cubicBezTo>
                  <a:cubicBezTo>
                    <a:pt x="172331" y="136148"/>
                    <a:pt x="172403" y="136743"/>
                    <a:pt x="172403" y="137338"/>
                  </a:cubicBezTo>
                  <a:cubicBezTo>
                    <a:pt x="172391" y="140886"/>
                    <a:pt x="172403" y="144423"/>
                    <a:pt x="172403" y="147971"/>
                  </a:cubicBezTo>
                  <a:cubicBezTo>
                    <a:pt x="172403" y="148805"/>
                    <a:pt x="172437" y="148816"/>
                    <a:pt x="171660" y="148816"/>
                  </a:cubicBezTo>
                  <a:cubicBezTo>
                    <a:pt x="171638" y="148816"/>
                    <a:pt x="171616" y="148816"/>
                    <a:pt x="171593" y="148816"/>
                  </a:cubicBezTo>
                  <a:cubicBezTo>
                    <a:pt x="171474" y="148813"/>
                    <a:pt x="171356" y="148812"/>
                    <a:pt x="171237" y="148812"/>
                  </a:cubicBezTo>
                  <a:cubicBezTo>
                    <a:pt x="171025" y="148812"/>
                    <a:pt x="170814" y="148815"/>
                    <a:pt x="170602" y="148815"/>
                  </a:cubicBezTo>
                  <a:cubicBezTo>
                    <a:pt x="170408" y="148815"/>
                    <a:pt x="170215" y="148813"/>
                    <a:pt x="170021" y="148804"/>
                  </a:cubicBezTo>
                  <a:cubicBezTo>
                    <a:pt x="169691" y="148794"/>
                    <a:pt x="164997" y="148618"/>
                    <a:pt x="163051" y="148618"/>
                  </a:cubicBezTo>
                  <a:cubicBezTo>
                    <a:pt x="162783" y="148618"/>
                    <a:pt x="162567" y="148622"/>
                    <a:pt x="162422" y="148629"/>
                  </a:cubicBezTo>
                  <a:lnTo>
                    <a:pt x="162422" y="148629"/>
                  </a:lnTo>
                  <a:cubicBezTo>
                    <a:pt x="162329" y="148620"/>
                    <a:pt x="162238" y="148614"/>
                    <a:pt x="162151" y="148602"/>
                  </a:cubicBezTo>
                  <a:cubicBezTo>
                    <a:pt x="161606" y="148532"/>
                    <a:pt x="154551" y="148089"/>
                    <a:pt x="153670" y="148089"/>
                  </a:cubicBezTo>
                  <a:cubicBezTo>
                    <a:pt x="153647" y="148089"/>
                    <a:pt x="153629" y="148089"/>
                    <a:pt x="153615" y="148090"/>
                  </a:cubicBezTo>
                  <a:cubicBezTo>
                    <a:pt x="153565" y="148092"/>
                    <a:pt x="153516" y="148094"/>
                    <a:pt x="153467" y="148094"/>
                  </a:cubicBezTo>
                  <a:cubicBezTo>
                    <a:pt x="153278" y="148094"/>
                    <a:pt x="153092" y="148073"/>
                    <a:pt x="152912" y="148006"/>
                  </a:cubicBezTo>
                  <a:cubicBezTo>
                    <a:pt x="152761" y="147954"/>
                    <a:pt x="152602" y="147937"/>
                    <a:pt x="152442" y="147937"/>
                  </a:cubicBezTo>
                  <a:cubicBezTo>
                    <a:pt x="152313" y="147937"/>
                    <a:pt x="152183" y="147948"/>
                    <a:pt x="152055" y="147959"/>
                  </a:cubicBezTo>
                  <a:cubicBezTo>
                    <a:pt x="151949" y="147968"/>
                    <a:pt x="151844" y="147971"/>
                    <a:pt x="151739" y="147971"/>
                  </a:cubicBezTo>
                  <a:cubicBezTo>
                    <a:pt x="151133" y="147971"/>
                    <a:pt x="150534" y="147843"/>
                    <a:pt x="149936" y="147792"/>
                  </a:cubicBezTo>
                  <a:cubicBezTo>
                    <a:pt x="149805" y="147792"/>
                    <a:pt x="149709" y="147709"/>
                    <a:pt x="149697" y="147566"/>
                  </a:cubicBezTo>
                  <a:cubicBezTo>
                    <a:pt x="149686" y="147387"/>
                    <a:pt x="149686" y="147197"/>
                    <a:pt x="149686" y="147006"/>
                  </a:cubicBezTo>
                  <a:cubicBezTo>
                    <a:pt x="149686" y="145197"/>
                    <a:pt x="149686" y="143387"/>
                    <a:pt x="149686" y="141577"/>
                  </a:cubicBezTo>
                  <a:cubicBezTo>
                    <a:pt x="149686" y="141291"/>
                    <a:pt x="149686" y="141006"/>
                    <a:pt x="149590" y="140732"/>
                  </a:cubicBezTo>
                  <a:cubicBezTo>
                    <a:pt x="149531" y="140553"/>
                    <a:pt x="149543" y="140351"/>
                    <a:pt x="149543" y="140160"/>
                  </a:cubicBezTo>
                  <a:cubicBezTo>
                    <a:pt x="149543" y="139541"/>
                    <a:pt x="149543" y="138922"/>
                    <a:pt x="149543" y="138303"/>
                  </a:cubicBezTo>
                  <a:cubicBezTo>
                    <a:pt x="149531" y="137958"/>
                    <a:pt x="149555" y="137600"/>
                    <a:pt x="149436" y="137255"/>
                  </a:cubicBezTo>
                  <a:cubicBezTo>
                    <a:pt x="149376" y="137100"/>
                    <a:pt x="149400" y="136922"/>
                    <a:pt x="149400" y="136755"/>
                  </a:cubicBezTo>
                  <a:cubicBezTo>
                    <a:pt x="149400" y="136279"/>
                    <a:pt x="149400" y="135803"/>
                    <a:pt x="149400" y="135326"/>
                  </a:cubicBezTo>
                  <a:cubicBezTo>
                    <a:pt x="149400" y="135183"/>
                    <a:pt x="149424" y="135041"/>
                    <a:pt x="149388" y="134898"/>
                  </a:cubicBezTo>
                  <a:cubicBezTo>
                    <a:pt x="149126" y="133576"/>
                    <a:pt x="149316" y="132243"/>
                    <a:pt x="149257" y="130921"/>
                  </a:cubicBezTo>
                  <a:cubicBezTo>
                    <a:pt x="149233" y="130492"/>
                    <a:pt x="149281" y="130064"/>
                    <a:pt x="149138" y="129647"/>
                  </a:cubicBezTo>
                  <a:cubicBezTo>
                    <a:pt x="149090" y="129492"/>
                    <a:pt x="149114" y="129314"/>
                    <a:pt x="149114" y="129147"/>
                  </a:cubicBezTo>
                  <a:lnTo>
                    <a:pt x="149114" y="123789"/>
                  </a:lnTo>
                  <a:cubicBezTo>
                    <a:pt x="149114" y="123670"/>
                    <a:pt x="149114" y="123551"/>
                    <a:pt x="149126" y="123432"/>
                  </a:cubicBezTo>
                  <a:cubicBezTo>
                    <a:pt x="149138" y="123206"/>
                    <a:pt x="149209" y="123134"/>
                    <a:pt x="149424" y="123110"/>
                  </a:cubicBezTo>
                  <a:cubicBezTo>
                    <a:pt x="149479" y="123107"/>
                    <a:pt x="149535" y="123105"/>
                    <a:pt x="149590" y="123105"/>
                  </a:cubicBezTo>
                  <a:close/>
                  <a:moveTo>
                    <a:pt x="181933" y="123521"/>
                  </a:moveTo>
                  <a:cubicBezTo>
                    <a:pt x="182136" y="123521"/>
                    <a:pt x="182339" y="123547"/>
                    <a:pt x="182535" y="123611"/>
                  </a:cubicBezTo>
                  <a:cubicBezTo>
                    <a:pt x="182662" y="123655"/>
                    <a:pt x="182787" y="123679"/>
                    <a:pt x="182909" y="123679"/>
                  </a:cubicBezTo>
                  <a:cubicBezTo>
                    <a:pt x="183015" y="123679"/>
                    <a:pt x="183120" y="123661"/>
                    <a:pt x="183225" y="123622"/>
                  </a:cubicBezTo>
                  <a:cubicBezTo>
                    <a:pt x="183400" y="123559"/>
                    <a:pt x="183575" y="123548"/>
                    <a:pt x="183749" y="123548"/>
                  </a:cubicBezTo>
                  <a:cubicBezTo>
                    <a:pt x="183837" y="123548"/>
                    <a:pt x="183924" y="123551"/>
                    <a:pt x="184011" y="123551"/>
                  </a:cubicBezTo>
                  <a:lnTo>
                    <a:pt x="195572" y="123551"/>
                  </a:lnTo>
                  <a:cubicBezTo>
                    <a:pt x="195638" y="123551"/>
                    <a:pt x="195699" y="123551"/>
                    <a:pt x="195754" y="123551"/>
                  </a:cubicBezTo>
                  <a:cubicBezTo>
                    <a:pt x="196414" y="123551"/>
                    <a:pt x="196394" y="123581"/>
                    <a:pt x="196394" y="124361"/>
                  </a:cubicBezTo>
                  <a:cubicBezTo>
                    <a:pt x="196394" y="125123"/>
                    <a:pt x="196394" y="125885"/>
                    <a:pt x="196394" y="126635"/>
                  </a:cubicBezTo>
                  <a:cubicBezTo>
                    <a:pt x="196382" y="127159"/>
                    <a:pt x="196441" y="127682"/>
                    <a:pt x="196275" y="128194"/>
                  </a:cubicBezTo>
                  <a:cubicBezTo>
                    <a:pt x="196227" y="128349"/>
                    <a:pt x="196251" y="128528"/>
                    <a:pt x="196251" y="128695"/>
                  </a:cubicBezTo>
                  <a:cubicBezTo>
                    <a:pt x="196251" y="129290"/>
                    <a:pt x="196251" y="129885"/>
                    <a:pt x="196251" y="130480"/>
                  </a:cubicBezTo>
                  <a:cubicBezTo>
                    <a:pt x="196239" y="130945"/>
                    <a:pt x="196287" y="131421"/>
                    <a:pt x="196132" y="131885"/>
                  </a:cubicBezTo>
                  <a:cubicBezTo>
                    <a:pt x="196072" y="132064"/>
                    <a:pt x="196108" y="132266"/>
                    <a:pt x="196108" y="132457"/>
                  </a:cubicBezTo>
                  <a:cubicBezTo>
                    <a:pt x="196108" y="133743"/>
                    <a:pt x="196108" y="135029"/>
                    <a:pt x="196108" y="136315"/>
                  </a:cubicBezTo>
                  <a:cubicBezTo>
                    <a:pt x="196108" y="136731"/>
                    <a:pt x="196132" y="137160"/>
                    <a:pt x="196001" y="137577"/>
                  </a:cubicBezTo>
                  <a:cubicBezTo>
                    <a:pt x="195941" y="137755"/>
                    <a:pt x="195965" y="137958"/>
                    <a:pt x="195965" y="138148"/>
                  </a:cubicBezTo>
                  <a:cubicBezTo>
                    <a:pt x="195965" y="139101"/>
                    <a:pt x="195965" y="140053"/>
                    <a:pt x="195965" y="141006"/>
                  </a:cubicBezTo>
                  <a:cubicBezTo>
                    <a:pt x="195965" y="141387"/>
                    <a:pt x="195977" y="141756"/>
                    <a:pt x="195858" y="142137"/>
                  </a:cubicBezTo>
                  <a:cubicBezTo>
                    <a:pt x="195798" y="142327"/>
                    <a:pt x="195822" y="142553"/>
                    <a:pt x="195822" y="142768"/>
                  </a:cubicBezTo>
                  <a:cubicBezTo>
                    <a:pt x="195822" y="144601"/>
                    <a:pt x="195822" y="146435"/>
                    <a:pt x="195822" y="148268"/>
                  </a:cubicBezTo>
                  <a:cubicBezTo>
                    <a:pt x="195822" y="148435"/>
                    <a:pt x="195834" y="148602"/>
                    <a:pt x="195822" y="148768"/>
                  </a:cubicBezTo>
                  <a:cubicBezTo>
                    <a:pt x="195810" y="149209"/>
                    <a:pt x="195775" y="149233"/>
                    <a:pt x="195322" y="149257"/>
                  </a:cubicBezTo>
                  <a:lnTo>
                    <a:pt x="194894" y="149257"/>
                  </a:lnTo>
                  <a:cubicBezTo>
                    <a:pt x="192703" y="149257"/>
                    <a:pt x="190512" y="149257"/>
                    <a:pt x="188321" y="149245"/>
                  </a:cubicBezTo>
                  <a:cubicBezTo>
                    <a:pt x="188223" y="149245"/>
                    <a:pt x="188123" y="149247"/>
                    <a:pt x="188023" y="149247"/>
                  </a:cubicBezTo>
                  <a:cubicBezTo>
                    <a:pt x="187772" y="149247"/>
                    <a:pt x="187517" y="149234"/>
                    <a:pt x="187262" y="149149"/>
                  </a:cubicBezTo>
                  <a:cubicBezTo>
                    <a:pt x="187155" y="149114"/>
                    <a:pt x="187038" y="149105"/>
                    <a:pt x="186919" y="149105"/>
                  </a:cubicBezTo>
                  <a:cubicBezTo>
                    <a:pt x="186800" y="149105"/>
                    <a:pt x="186678" y="149114"/>
                    <a:pt x="186559" y="149114"/>
                  </a:cubicBezTo>
                  <a:cubicBezTo>
                    <a:pt x="186465" y="149110"/>
                    <a:pt x="186371" y="149109"/>
                    <a:pt x="186276" y="149109"/>
                  </a:cubicBezTo>
                  <a:cubicBezTo>
                    <a:pt x="186117" y="149109"/>
                    <a:pt x="185957" y="149112"/>
                    <a:pt x="185798" y="149112"/>
                  </a:cubicBezTo>
                  <a:cubicBezTo>
                    <a:pt x="185434" y="149112"/>
                    <a:pt x="185072" y="149095"/>
                    <a:pt x="184714" y="148983"/>
                  </a:cubicBezTo>
                  <a:cubicBezTo>
                    <a:pt x="184666" y="148964"/>
                    <a:pt x="184613" y="148958"/>
                    <a:pt x="184557" y="148958"/>
                  </a:cubicBezTo>
                  <a:cubicBezTo>
                    <a:pt x="184473" y="148958"/>
                    <a:pt x="184383" y="148971"/>
                    <a:pt x="184297" y="148971"/>
                  </a:cubicBezTo>
                  <a:cubicBezTo>
                    <a:pt x="183773" y="148947"/>
                    <a:pt x="183249" y="149007"/>
                    <a:pt x="182737" y="148852"/>
                  </a:cubicBezTo>
                  <a:cubicBezTo>
                    <a:pt x="182651" y="148821"/>
                    <a:pt x="182559" y="148812"/>
                    <a:pt x="182467" y="148812"/>
                  </a:cubicBezTo>
                  <a:cubicBezTo>
                    <a:pt x="182343" y="148812"/>
                    <a:pt x="182217" y="148828"/>
                    <a:pt x="182094" y="148828"/>
                  </a:cubicBezTo>
                  <a:lnTo>
                    <a:pt x="173319" y="148828"/>
                  </a:lnTo>
                  <a:cubicBezTo>
                    <a:pt x="172879" y="148804"/>
                    <a:pt x="172843" y="148780"/>
                    <a:pt x="172831" y="148316"/>
                  </a:cubicBezTo>
                  <a:cubicBezTo>
                    <a:pt x="172831" y="148149"/>
                    <a:pt x="172831" y="147983"/>
                    <a:pt x="172831" y="147816"/>
                  </a:cubicBezTo>
                  <a:lnTo>
                    <a:pt x="172831" y="140827"/>
                  </a:lnTo>
                  <a:lnTo>
                    <a:pt x="172831" y="133826"/>
                  </a:lnTo>
                  <a:cubicBezTo>
                    <a:pt x="172831" y="133505"/>
                    <a:pt x="172808" y="133171"/>
                    <a:pt x="172927" y="132850"/>
                  </a:cubicBezTo>
                  <a:cubicBezTo>
                    <a:pt x="172986" y="132695"/>
                    <a:pt x="172998" y="132505"/>
                    <a:pt x="172962" y="132350"/>
                  </a:cubicBezTo>
                  <a:cubicBezTo>
                    <a:pt x="172819" y="131790"/>
                    <a:pt x="172927" y="131231"/>
                    <a:pt x="172962" y="130671"/>
                  </a:cubicBezTo>
                  <a:cubicBezTo>
                    <a:pt x="172986" y="130254"/>
                    <a:pt x="172998" y="129826"/>
                    <a:pt x="172867" y="129397"/>
                  </a:cubicBezTo>
                  <a:cubicBezTo>
                    <a:pt x="172772" y="129111"/>
                    <a:pt x="172784" y="128778"/>
                    <a:pt x="172879" y="128480"/>
                  </a:cubicBezTo>
                  <a:cubicBezTo>
                    <a:pt x="172962" y="128206"/>
                    <a:pt x="172962" y="127921"/>
                    <a:pt x="172962" y="127635"/>
                  </a:cubicBezTo>
                  <a:cubicBezTo>
                    <a:pt x="172962" y="126849"/>
                    <a:pt x="172974" y="126063"/>
                    <a:pt x="172962" y="125289"/>
                  </a:cubicBezTo>
                  <a:cubicBezTo>
                    <a:pt x="172962" y="125027"/>
                    <a:pt x="172998" y="124765"/>
                    <a:pt x="172879" y="124515"/>
                  </a:cubicBezTo>
                  <a:cubicBezTo>
                    <a:pt x="172808" y="124349"/>
                    <a:pt x="172867" y="124182"/>
                    <a:pt x="172927" y="124027"/>
                  </a:cubicBezTo>
                  <a:cubicBezTo>
                    <a:pt x="173046" y="123718"/>
                    <a:pt x="173058" y="123694"/>
                    <a:pt x="173391" y="123682"/>
                  </a:cubicBezTo>
                  <a:cubicBezTo>
                    <a:pt x="174224" y="123682"/>
                    <a:pt x="175063" y="123687"/>
                    <a:pt x="175904" y="123687"/>
                  </a:cubicBezTo>
                  <a:cubicBezTo>
                    <a:pt x="176324" y="123687"/>
                    <a:pt x="176745" y="123686"/>
                    <a:pt x="177165" y="123682"/>
                  </a:cubicBezTo>
                  <a:cubicBezTo>
                    <a:pt x="177200" y="123681"/>
                    <a:pt x="177234" y="123681"/>
                    <a:pt x="177268" y="123681"/>
                  </a:cubicBezTo>
                  <a:cubicBezTo>
                    <a:pt x="177544" y="123681"/>
                    <a:pt x="177819" y="123700"/>
                    <a:pt x="178092" y="123700"/>
                  </a:cubicBezTo>
                  <a:cubicBezTo>
                    <a:pt x="178400" y="123700"/>
                    <a:pt x="178707" y="123676"/>
                    <a:pt x="179011" y="123575"/>
                  </a:cubicBezTo>
                  <a:cubicBezTo>
                    <a:pt x="179043" y="123561"/>
                    <a:pt x="179080" y="123556"/>
                    <a:pt x="179117" y="123556"/>
                  </a:cubicBezTo>
                  <a:cubicBezTo>
                    <a:pt x="179174" y="123556"/>
                    <a:pt x="179234" y="123568"/>
                    <a:pt x="179285" y="123575"/>
                  </a:cubicBezTo>
                  <a:cubicBezTo>
                    <a:pt x="179635" y="123657"/>
                    <a:pt x="179980" y="123695"/>
                    <a:pt x="180325" y="123695"/>
                  </a:cubicBezTo>
                  <a:cubicBezTo>
                    <a:pt x="180682" y="123695"/>
                    <a:pt x="181040" y="123654"/>
                    <a:pt x="181404" y="123575"/>
                  </a:cubicBezTo>
                  <a:cubicBezTo>
                    <a:pt x="181577" y="123541"/>
                    <a:pt x="181755" y="123521"/>
                    <a:pt x="181933" y="123521"/>
                  </a:cubicBezTo>
                  <a:close/>
                  <a:moveTo>
                    <a:pt x="203728" y="123539"/>
                  </a:moveTo>
                  <a:cubicBezTo>
                    <a:pt x="203919" y="123539"/>
                    <a:pt x="204109" y="123546"/>
                    <a:pt x="204300" y="123622"/>
                  </a:cubicBezTo>
                  <a:cubicBezTo>
                    <a:pt x="204368" y="123652"/>
                    <a:pt x="204445" y="123673"/>
                    <a:pt x="204523" y="123673"/>
                  </a:cubicBezTo>
                  <a:cubicBezTo>
                    <a:pt x="204540" y="123673"/>
                    <a:pt x="204557" y="123672"/>
                    <a:pt x="204573" y="123670"/>
                  </a:cubicBezTo>
                  <a:cubicBezTo>
                    <a:pt x="204692" y="123661"/>
                    <a:pt x="204809" y="123658"/>
                    <a:pt x="204927" y="123658"/>
                  </a:cubicBezTo>
                  <a:cubicBezTo>
                    <a:pt x="205718" y="123658"/>
                    <a:pt x="206497" y="123828"/>
                    <a:pt x="207290" y="123828"/>
                  </a:cubicBezTo>
                  <a:cubicBezTo>
                    <a:pt x="207353" y="123828"/>
                    <a:pt x="207416" y="123827"/>
                    <a:pt x="207479" y="123825"/>
                  </a:cubicBezTo>
                  <a:cubicBezTo>
                    <a:pt x="207538" y="123825"/>
                    <a:pt x="207598" y="123825"/>
                    <a:pt x="207657" y="123825"/>
                  </a:cubicBezTo>
                  <a:cubicBezTo>
                    <a:pt x="207954" y="123825"/>
                    <a:pt x="208250" y="123833"/>
                    <a:pt x="208538" y="123932"/>
                  </a:cubicBezTo>
                  <a:cubicBezTo>
                    <a:pt x="208637" y="123965"/>
                    <a:pt x="208744" y="123972"/>
                    <a:pt x="208852" y="123972"/>
                  </a:cubicBezTo>
                  <a:cubicBezTo>
                    <a:pt x="208938" y="123972"/>
                    <a:pt x="209025" y="123968"/>
                    <a:pt x="209110" y="123968"/>
                  </a:cubicBezTo>
                  <a:lnTo>
                    <a:pt x="211110" y="123968"/>
                  </a:lnTo>
                  <a:cubicBezTo>
                    <a:pt x="211550" y="123980"/>
                    <a:pt x="212003" y="123944"/>
                    <a:pt x="212443" y="124087"/>
                  </a:cubicBezTo>
                  <a:cubicBezTo>
                    <a:pt x="212525" y="124114"/>
                    <a:pt x="212611" y="124121"/>
                    <a:pt x="212698" y="124121"/>
                  </a:cubicBezTo>
                  <a:cubicBezTo>
                    <a:pt x="212804" y="124121"/>
                    <a:pt x="212911" y="124111"/>
                    <a:pt x="213015" y="124111"/>
                  </a:cubicBezTo>
                  <a:lnTo>
                    <a:pt x="217373" y="124111"/>
                  </a:lnTo>
                  <a:cubicBezTo>
                    <a:pt x="217563" y="124111"/>
                    <a:pt x="217754" y="124111"/>
                    <a:pt x="217944" y="124123"/>
                  </a:cubicBezTo>
                  <a:cubicBezTo>
                    <a:pt x="218147" y="124134"/>
                    <a:pt x="218230" y="124218"/>
                    <a:pt x="218242" y="124444"/>
                  </a:cubicBezTo>
                  <a:cubicBezTo>
                    <a:pt x="218254" y="124658"/>
                    <a:pt x="218254" y="124873"/>
                    <a:pt x="218254" y="125087"/>
                  </a:cubicBezTo>
                  <a:cubicBezTo>
                    <a:pt x="218254" y="129790"/>
                    <a:pt x="218254" y="134505"/>
                    <a:pt x="218254" y="139220"/>
                  </a:cubicBezTo>
                  <a:cubicBezTo>
                    <a:pt x="218254" y="139624"/>
                    <a:pt x="218230" y="140017"/>
                    <a:pt x="218361" y="140422"/>
                  </a:cubicBezTo>
                  <a:cubicBezTo>
                    <a:pt x="218420" y="140589"/>
                    <a:pt x="218397" y="140791"/>
                    <a:pt x="218397" y="140982"/>
                  </a:cubicBezTo>
                  <a:cubicBezTo>
                    <a:pt x="218397" y="141720"/>
                    <a:pt x="218385" y="142458"/>
                    <a:pt x="218397" y="143196"/>
                  </a:cubicBezTo>
                  <a:cubicBezTo>
                    <a:pt x="218397" y="143720"/>
                    <a:pt x="218337" y="144244"/>
                    <a:pt x="218516" y="144756"/>
                  </a:cubicBezTo>
                  <a:cubicBezTo>
                    <a:pt x="218551" y="144863"/>
                    <a:pt x="218528" y="144994"/>
                    <a:pt x="218528" y="145113"/>
                  </a:cubicBezTo>
                  <a:cubicBezTo>
                    <a:pt x="218539" y="146328"/>
                    <a:pt x="218539" y="147530"/>
                    <a:pt x="218539" y="148745"/>
                  </a:cubicBezTo>
                  <a:cubicBezTo>
                    <a:pt x="218539" y="148864"/>
                    <a:pt x="218539" y="148983"/>
                    <a:pt x="218528" y="149102"/>
                  </a:cubicBezTo>
                  <a:cubicBezTo>
                    <a:pt x="218516" y="149268"/>
                    <a:pt x="218420" y="149376"/>
                    <a:pt x="218254" y="149376"/>
                  </a:cubicBezTo>
                  <a:cubicBezTo>
                    <a:pt x="218039" y="149388"/>
                    <a:pt x="217825" y="149388"/>
                    <a:pt x="217611" y="149388"/>
                  </a:cubicBezTo>
                  <a:cubicBezTo>
                    <a:pt x="216742" y="149392"/>
                    <a:pt x="215871" y="149393"/>
                    <a:pt x="215000" y="149393"/>
                  </a:cubicBezTo>
                  <a:cubicBezTo>
                    <a:pt x="213257" y="149393"/>
                    <a:pt x="211511" y="149388"/>
                    <a:pt x="209765" y="149388"/>
                  </a:cubicBezTo>
                  <a:lnTo>
                    <a:pt x="201835" y="149388"/>
                  </a:lnTo>
                  <a:cubicBezTo>
                    <a:pt x="201774" y="149388"/>
                    <a:pt x="201714" y="149388"/>
                    <a:pt x="201654" y="149388"/>
                  </a:cubicBezTo>
                  <a:cubicBezTo>
                    <a:pt x="201384" y="149388"/>
                    <a:pt x="201119" y="149380"/>
                    <a:pt x="200847" y="149292"/>
                  </a:cubicBezTo>
                  <a:cubicBezTo>
                    <a:pt x="200741" y="149259"/>
                    <a:pt x="200624" y="149252"/>
                    <a:pt x="200504" y="149252"/>
                  </a:cubicBezTo>
                  <a:cubicBezTo>
                    <a:pt x="200409" y="149252"/>
                    <a:pt x="200311" y="149257"/>
                    <a:pt x="200216" y="149257"/>
                  </a:cubicBezTo>
                  <a:cubicBezTo>
                    <a:pt x="199239" y="149245"/>
                    <a:pt x="198263" y="149245"/>
                    <a:pt x="197287" y="149245"/>
                  </a:cubicBezTo>
                  <a:cubicBezTo>
                    <a:pt x="197120" y="149245"/>
                    <a:pt x="196953" y="149245"/>
                    <a:pt x="196787" y="149233"/>
                  </a:cubicBezTo>
                  <a:cubicBezTo>
                    <a:pt x="196656" y="149221"/>
                    <a:pt x="196572" y="149126"/>
                    <a:pt x="196560" y="148995"/>
                  </a:cubicBezTo>
                  <a:cubicBezTo>
                    <a:pt x="196537" y="148828"/>
                    <a:pt x="196537" y="148661"/>
                    <a:pt x="196537" y="148495"/>
                  </a:cubicBezTo>
                  <a:cubicBezTo>
                    <a:pt x="196537" y="145030"/>
                    <a:pt x="196537" y="141553"/>
                    <a:pt x="196549" y="138077"/>
                  </a:cubicBezTo>
                  <a:cubicBezTo>
                    <a:pt x="196549" y="137886"/>
                    <a:pt x="196525" y="137684"/>
                    <a:pt x="196584" y="137517"/>
                  </a:cubicBezTo>
                  <a:cubicBezTo>
                    <a:pt x="196691" y="137184"/>
                    <a:pt x="196680" y="136862"/>
                    <a:pt x="196680" y="136529"/>
                  </a:cubicBezTo>
                  <a:cubicBezTo>
                    <a:pt x="196680" y="134838"/>
                    <a:pt x="196680" y="133147"/>
                    <a:pt x="196680" y="131457"/>
                  </a:cubicBezTo>
                  <a:cubicBezTo>
                    <a:pt x="196680" y="131100"/>
                    <a:pt x="196668" y="130754"/>
                    <a:pt x="196787" y="130397"/>
                  </a:cubicBezTo>
                  <a:cubicBezTo>
                    <a:pt x="196846" y="130207"/>
                    <a:pt x="196822" y="129980"/>
                    <a:pt x="196822" y="129766"/>
                  </a:cubicBezTo>
                  <a:cubicBezTo>
                    <a:pt x="196822" y="127933"/>
                    <a:pt x="196822" y="126099"/>
                    <a:pt x="196822" y="124265"/>
                  </a:cubicBezTo>
                  <a:cubicBezTo>
                    <a:pt x="196822" y="123551"/>
                    <a:pt x="196834" y="123539"/>
                    <a:pt x="197525" y="123539"/>
                  </a:cubicBezTo>
                  <a:lnTo>
                    <a:pt x="203585" y="123539"/>
                  </a:lnTo>
                  <a:cubicBezTo>
                    <a:pt x="203633" y="123539"/>
                    <a:pt x="203680" y="123539"/>
                    <a:pt x="203728" y="123539"/>
                  </a:cubicBezTo>
                  <a:close/>
                  <a:moveTo>
                    <a:pt x="230393" y="124110"/>
                  </a:moveTo>
                  <a:cubicBezTo>
                    <a:pt x="230664" y="124110"/>
                    <a:pt x="230942" y="124119"/>
                    <a:pt x="231220" y="124218"/>
                  </a:cubicBezTo>
                  <a:cubicBezTo>
                    <a:pt x="231315" y="124250"/>
                    <a:pt x="231426" y="124255"/>
                    <a:pt x="231539" y="124255"/>
                  </a:cubicBezTo>
                  <a:cubicBezTo>
                    <a:pt x="231595" y="124255"/>
                    <a:pt x="231652" y="124253"/>
                    <a:pt x="231708" y="124253"/>
                  </a:cubicBezTo>
                  <a:lnTo>
                    <a:pt x="233208" y="124253"/>
                  </a:lnTo>
                  <a:cubicBezTo>
                    <a:pt x="233613" y="124265"/>
                    <a:pt x="234006" y="124230"/>
                    <a:pt x="234410" y="124361"/>
                  </a:cubicBezTo>
                  <a:cubicBezTo>
                    <a:pt x="234497" y="124393"/>
                    <a:pt x="234592" y="124401"/>
                    <a:pt x="234689" y="124401"/>
                  </a:cubicBezTo>
                  <a:cubicBezTo>
                    <a:pt x="234779" y="124401"/>
                    <a:pt x="234871" y="124394"/>
                    <a:pt x="234962" y="124394"/>
                  </a:cubicBezTo>
                  <a:cubicBezTo>
                    <a:pt x="234989" y="124394"/>
                    <a:pt x="235015" y="124395"/>
                    <a:pt x="235041" y="124396"/>
                  </a:cubicBezTo>
                  <a:cubicBezTo>
                    <a:pt x="235189" y="124404"/>
                    <a:pt x="235337" y="124405"/>
                    <a:pt x="235484" y="124405"/>
                  </a:cubicBezTo>
                  <a:cubicBezTo>
                    <a:pt x="235653" y="124405"/>
                    <a:pt x="235821" y="124403"/>
                    <a:pt x="235990" y="124403"/>
                  </a:cubicBezTo>
                  <a:cubicBezTo>
                    <a:pt x="236410" y="124403"/>
                    <a:pt x="236829" y="124418"/>
                    <a:pt x="237244" y="124527"/>
                  </a:cubicBezTo>
                  <a:cubicBezTo>
                    <a:pt x="237351" y="124554"/>
                    <a:pt x="237465" y="124562"/>
                    <a:pt x="237582" y="124562"/>
                  </a:cubicBezTo>
                  <a:cubicBezTo>
                    <a:pt x="237777" y="124562"/>
                    <a:pt x="237979" y="124539"/>
                    <a:pt x="238173" y="124539"/>
                  </a:cubicBezTo>
                  <a:cubicBezTo>
                    <a:pt x="238518" y="124551"/>
                    <a:pt x="238875" y="124527"/>
                    <a:pt x="239221" y="124646"/>
                  </a:cubicBezTo>
                  <a:cubicBezTo>
                    <a:pt x="239333" y="124679"/>
                    <a:pt x="239453" y="124687"/>
                    <a:pt x="239574" y="124687"/>
                  </a:cubicBezTo>
                  <a:cubicBezTo>
                    <a:pt x="239671" y="124687"/>
                    <a:pt x="239768" y="124682"/>
                    <a:pt x="239864" y="124682"/>
                  </a:cubicBezTo>
                  <a:cubicBezTo>
                    <a:pt x="240292" y="124694"/>
                    <a:pt x="240518" y="124920"/>
                    <a:pt x="240518" y="125373"/>
                  </a:cubicBezTo>
                  <a:lnTo>
                    <a:pt x="240518" y="125801"/>
                  </a:lnTo>
                  <a:cubicBezTo>
                    <a:pt x="240518" y="127849"/>
                    <a:pt x="240518" y="129897"/>
                    <a:pt x="240518" y="131945"/>
                  </a:cubicBezTo>
                  <a:cubicBezTo>
                    <a:pt x="240518" y="132278"/>
                    <a:pt x="240495" y="132612"/>
                    <a:pt x="240626" y="132933"/>
                  </a:cubicBezTo>
                  <a:cubicBezTo>
                    <a:pt x="240661" y="132993"/>
                    <a:pt x="240661" y="133064"/>
                    <a:pt x="240661" y="133136"/>
                  </a:cubicBezTo>
                  <a:cubicBezTo>
                    <a:pt x="240578" y="134207"/>
                    <a:pt x="240876" y="135267"/>
                    <a:pt x="240816" y="136338"/>
                  </a:cubicBezTo>
                  <a:cubicBezTo>
                    <a:pt x="240792" y="136791"/>
                    <a:pt x="240816" y="137243"/>
                    <a:pt x="240816" y="137696"/>
                  </a:cubicBezTo>
                  <a:cubicBezTo>
                    <a:pt x="240816" y="137958"/>
                    <a:pt x="240816" y="138208"/>
                    <a:pt x="240899" y="138470"/>
                  </a:cubicBezTo>
                  <a:cubicBezTo>
                    <a:pt x="240947" y="138672"/>
                    <a:pt x="240947" y="138886"/>
                    <a:pt x="240947" y="139101"/>
                  </a:cubicBezTo>
                  <a:cubicBezTo>
                    <a:pt x="240947" y="139958"/>
                    <a:pt x="240947" y="140815"/>
                    <a:pt x="240947" y="141672"/>
                  </a:cubicBezTo>
                  <a:cubicBezTo>
                    <a:pt x="240959" y="142125"/>
                    <a:pt x="240923" y="142565"/>
                    <a:pt x="241066" y="143018"/>
                  </a:cubicBezTo>
                  <a:cubicBezTo>
                    <a:pt x="241126" y="143232"/>
                    <a:pt x="241090" y="143482"/>
                    <a:pt x="241090" y="143720"/>
                  </a:cubicBezTo>
                  <a:cubicBezTo>
                    <a:pt x="241102" y="144030"/>
                    <a:pt x="241102" y="144339"/>
                    <a:pt x="241185" y="144637"/>
                  </a:cubicBezTo>
                  <a:cubicBezTo>
                    <a:pt x="241257" y="144863"/>
                    <a:pt x="241221" y="145113"/>
                    <a:pt x="241233" y="145351"/>
                  </a:cubicBezTo>
                  <a:cubicBezTo>
                    <a:pt x="241268" y="145959"/>
                    <a:pt x="241245" y="146578"/>
                    <a:pt x="241340" y="147197"/>
                  </a:cubicBezTo>
                  <a:cubicBezTo>
                    <a:pt x="241447" y="147864"/>
                    <a:pt x="241376" y="148566"/>
                    <a:pt x="241364" y="149257"/>
                  </a:cubicBezTo>
                  <a:cubicBezTo>
                    <a:pt x="241364" y="149423"/>
                    <a:pt x="241257" y="149507"/>
                    <a:pt x="241090" y="149519"/>
                  </a:cubicBezTo>
                  <a:cubicBezTo>
                    <a:pt x="240947" y="149530"/>
                    <a:pt x="240804" y="149530"/>
                    <a:pt x="240661" y="149530"/>
                  </a:cubicBezTo>
                  <a:lnTo>
                    <a:pt x="238518" y="149530"/>
                  </a:lnTo>
                  <a:cubicBezTo>
                    <a:pt x="238256" y="149530"/>
                    <a:pt x="238006" y="149530"/>
                    <a:pt x="237744" y="149459"/>
                  </a:cubicBezTo>
                  <a:cubicBezTo>
                    <a:pt x="237518" y="149399"/>
                    <a:pt x="237280" y="149399"/>
                    <a:pt x="237042" y="149399"/>
                  </a:cubicBezTo>
                  <a:cubicBezTo>
                    <a:pt x="236244" y="149393"/>
                    <a:pt x="235446" y="149393"/>
                    <a:pt x="234649" y="149393"/>
                  </a:cubicBezTo>
                  <a:cubicBezTo>
                    <a:pt x="233851" y="149393"/>
                    <a:pt x="233053" y="149393"/>
                    <a:pt x="232255" y="149388"/>
                  </a:cubicBezTo>
                  <a:cubicBezTo>
                    <a:pt x="232160" y="149388"/>
                    <a:pt x="232066" y="149389"/>
                    <a:pt x="231972" y="149389"/>
                  </a:cubicBezTo>
                  <a:cubicBezTo>
                    <a:pt x="231737" y="149389"/>
                    <a:pt x="231505" y="149377"/>
                    <a:pt x="231267" y="149292"/>
                  </a:cubicBezTo>
                  <a:cubicBezTo>
                    <a:pt x="231148" y="149251"/>
                    <a:pt x="231017" y="149230"/>
                    <a:pt x="230885" y="149230"/>
                  </a:cubicBezTo>
                  <a:cubicBezTo>
                    <a:pt x="230752" y="149230"/>
                    <a:pt x="230618" y="149251"/>
                    <a:pt x="230493" y="149292"/>
                  </a:cubicBezTo>
                  <a:cubicBezTo>
                    <a:pt x="230264" y="149377"/>
                    <a:pt x="230028" y="149389"/>
                    <a:pt x="229791" y="149389"/>
                  </a:cubicBezTo>
                  <a:cubicBezTo>
                    <a:pt x="229696" y="149389"/>
                    <a:pt x="229600" y="149388"/>
                    <a:pt x="229505" y="149388"/>
                  </a:cubicBezTo>
                  <a:cubicBezTo>
                    <a:pt x="228993" y="149393"/>
                    <a:pt x="228481" y="149396"/>
                    <a:pt x="227971" y="149396"/>
                  </a:cubicBezTo>
                  <a:cubicBezTo>
                    <a:pt x="227460" y="149396"/>
                    <a:pt x="226951" y="149393"/>
                    <a:pt x="226445" y="149388"/>
                  </a:cubicBezTo>
                  <a:cubicBezTo>
                    <a:pt x="226299" y="149388"/>
                    <a:pt x="226154" y="149398"/>
                    <a:pt x="226008" y="149398"/>
                  </a:cubicBezTo>
                  <a:cubicBezTo>
                    <a:pt x="225844" y="149398"/>
                    <a:pt x="225680" y="149385"/>
                    <a:pt x="225516" y="149328"/>
                  </a:cubicBezTo>
                  <a:cubicBezTo>
                    <a:pt x="225481" y="149316"/>
                    <a:pt x="225421" y="149304"/>
                    <a:pt x="225386" y="149304"/>
                  </a:cubicBezTo>
                  <a:cubicBezTo>
                    <a:pt x="224811" y="149385"/>
                    <a:pt x="224239" y="149406"/>
                    <a:pt x="223666" y="149406"/>
                  </a:cubicBezTo>
                  <a:cubicBezTo>
                    <a:pt x="223051" y="149406"/>
                    <a:pt x="222435" y="149382"/>
                    <a:pt x="221818" y="149382"/>
                  </a:cubicBezTo>
                  <a:cubicBezTo>
                    <a:pt x="221654" y="149382"/>
                    <a:pt x="221490" y="149383"/>
                    <a:pt x="221325" y="149388"/>
                  </a:cubicBezTo>
                  <a:cubicBezTo>
                    <a:pt x="221159" y="149392"/>
                    <a:pt x="220992" y="149393"/>
                    <a:pt x="220825" y="149393"/>
                  </a:cubicBezTo>
                  <a:cubicBezTo>
                    <a:pt x="220492" y="149393"/>
                    <a:pt x="220159" y="149388"/>
                    <a:pt x="219825" y="149388"/>
                  </a:cubicBezTo>
                  <a:cubicBezTo>
                    <a:pt x="219682" y="149388"/>
                    <a:pt x="219540" y="149388"/>
                    <a:pt x="219397" y="149376"/>
                  </a:cubicBezTo>
                  <a:cubicBezTo>
                    <a:pt x="219242" y="149364"/>
                    <a:pt x="219135" y="149280"/>
                    <a:pt x="219111" y="149114"/>
                  </a:cubicBezTo>
                  <a:cubicBezTo>
                    <a:pt x="219099" y="148947"/>
                    <a:pt x="219099" y="148780"/>
                    <a:pt x="219099" y="148614"/>
                  </a:cubicBezTo>
                  <a:cubicBezTo>
                    <a:pt x="219099" y="147971"/>
                    <a:pt x="219111" y="147340"/>
                    <a:pt x="219099" y="146697"/>
                  </a:cubicBezTo>
                  <a:cubicBezTo>
                    <a:pt x="219099" y="146244"/>
                    <a:pt x="219135" y="145792"/>
                    <a:pt x="218992" y="145351"/>
                  </a:cubicBezTo>
                  <a:cubicBezTo>
                    <a:pt x="218932" y="145173"/>
                    <a:pt x="218968" y="144970"/>
                    <a:pt x="218956" y="144780"/>
                  </a:cubicBezTo>
                  <a:cubicBezTo>
                    <a:pt x="218932" y="143982"/>
                    <a:pt x="219039" y="143172"/>
                    <a:pt x="218837" y="142375"/>
                  </a:cubicBezTo>
                  <a:cubicBezTo>
                    <a:pt x="218789" y="142196"/>
                    <a:pt x="218825" y="141994"/>
                    <a:pt x="218825" y="141803"/>
                  </a:cubicBezTo>
                  <a:cubicBezTo>
                    <a:pt x="218813" y="139589"/>
                    <a:pt x="218813" y="137374"/>
                    <a:pt x="218813" y="135160"/>
                  </a:cubicBezTo>
                  <a:cubicBezTo>
                    <a:pt x="218813" y="134874"/>
                    <a:pt x="218825" y="134600"/>
                    <a:pt x="218730" y="134314"/>
                  </a:cubicBezTo>
                  <a:cubicBezTo>
                    <a:pt x="218670" y="134148"/>
                    <a:pt x="218682" y="133945"/>
                    <a:pt x="218682" y="133755"/>
                  </a:cubicBezTo>
                  <a:cubicBezTo>
                    <a:pt x="218682" y="130778"/>
                    <a:pt x="218670" y="127802"/>
                    <a:pt x="218682" y="124837"/>
                  </a:cubicBezTo>
                  <a:cubicBezTo>
                    <a:pt x="218682" y="124123"/>
                    <a:pt x="218682" y="124111"/>
                    <a:pt x="219385" y="124111"/>
                  </a:cubicBezTo>
                  <a:lnTo>
                    <a:pt x="230231" y="124111"/>
                  </a:lnTo>
                  <a:cubicBezTo>
                    <a:pt x="230285" y="124111"/>
                    <a:pt x="230339" y="124110"/>
                    <a:pt x="230393" y="124110"/>
                  </a:cubicBezTo>
                  <a:close/>
                  <a:moveTo>
                    <a:pt x="241391" y="124679"/>
                  </a:moveTo>
                  <a:cubicBezTo>
                    <a:pt x="241456" y="124679"/>
                    <a:pt x="241533" y="124691"/>
                    <a:pt x="241626" y="124718"/>
                  </a:cubicBezTo>
                  <a:cubicBezTo>
                    <a:pt x="242003" y="124817"/>
                    <a:pt x="242380" y="124825"/>
                    <a:pt x="242750" y="124825"/>
                  </a:cubicBezTo>
                  <a:cubicBezTo>
                    <a:pt x="242824" y="124825"/>
                    <a:pt x="242898" y="124825"/>
                    <a:pt x="242971" y="124825"/>
                  </a:cubicBezTo>
                  <a:lnTo>
                    <a:pt x="249758" y="124825"/>
                  </a:lnTo>
                  <a:cubicBezTo>
                    <a:pt x="250043" y="124825"/>
                    <a:pt x="250317" y="124825"/>
                    <a:pt x="250603" y="124908"/>
                  </a:cubicBezTo>
                  <a:cubicBezTo>
                    <a:pt x="250829" y="124968"/>
                    <a:pt x="251079" y="124956"/>
                    <a:pt x="251305" y="124968"/>
                  </a:cubicBezTo>
                  <a:cubicBezTo>
                    <a:pt x="251424" y="124974"/>
                    <a:pt x="251542" y="124976"/>
                    <a:pt x="251661" y="124976"/>
                  </a:cubicBezTo>
                  <a:cubicBezTo>
                    <a:pt x="251860" y="124976"/>
                    <a:pt x="252059" y="124971"/>
                    <a:pt x="252257" y="124971"/>
                  </a:cubicBezTo>
                  <a:cubicBezTo>
                    <a:pt x="252629" y="124971"/>
                    <a:pt x="252999" y="124990"/>
                    <a:pt x="253365" y="125099"/>
                  </a:cubicBezTo>
                  <a:cubicBezTo>
                    <a:pt x="253446" y="125118"/>
                    <a:pt x="253531" y="125124"/>
                    <a:pt x="253617" y="125124"/>
                  </a:cubicBezTo>
                  <a:cubicBezTo>
                    <a:pt x="253747" y="125124"/>
                    <a:pt x="253880" y="125111"/>
                    <a:pt x="254008" y="125111"/>
                  </a:cubicBezTo>
                  <a:lnTo>
                    <a:pt x="263855" y="125111"/>
                  </a:lnTo>
                  <a:cubicBezTo>
                    <a:pt x="263874" y="125111"/>
                    <a:pt x="263894" y="125111"/>
                    <a:pt x="263912" y="125111"/>
                  </a:cubicBezTo>
                  <a:cubicBezTo>
                    <a:pt x="264396" y="125111"/>
                    <a:pt x="264465" y="125122"/>
                    <a:pt x="264545" y="125718"/>
                  </a:cubicBezTo>
                  <a:cubicBezTo>
                    <a:pt x="264676" y="126599"/>
                    <a:pt x="264640" y="127480"/>
                    <a:pt x="264664" y="128349"/>
                  </a:cubicBezTo>
                  <a:cubicBezTo>
                    <a:pt x="264676" y="128635"/>
                    <a:pt x="264640" y="128921"/>
                    <a:pt x="264759" y="129195"/>
                  </a:cubicBezTo>
                  <a:cubicBezTo>
                    <a:pt x="264783" y="129230"/>
                    <a:pt x="264795" y="129290"/>
                    <a:pt x="264795" y="129337"/>
                  </a:cubicBezTo>
                  <a:cubicBezTo>
                    <a:pt x="264736" y="130076"/>
                    <a:pt x="264962" y="130790"/>
                    <a:pt x="264950" y="131528"/>
                  </a:cubicBezTo>
                  <a:cubicBezTo>
                    <a:pt x="264950" y="131790"/>
                    <a:pt x="264938" y="132052"/>
                    <a:pt x="265033" y="132302"/>
                  </a:cubicBezTo>
                  <a:cubicBezTo>
                    <a:pt x="265069" y="132385"/>
                    <a:pt x="265093" y="132493"/>
                    <a:pt x="265081" y="132576"/>
                  </a:cubicBezTo>
                  <a:cubicBezTo>
                    <a:pt x="265010" y="133302"/>
                    <a:pt x="265152" y="134005"/>
                    <a:pt x="265260" y="134707"/>
                  </a:cubicBezTo>
                  <a:cubicBezTo>
                    <a:pt x="265367" y="135362"/>
                    <a:pt x="265295" y="136029"/>
                    <a:pt x="265486" y="136672"/>
                  </a:cubicBezTo>
                  <a:cubicBezTo>
                    <a:pt x="265533" y="136826"/>
                    <a:pt x="265521" y="137005"/>
                    <a:pt x="265521" y="137172"/>
                  </a:cubicBezTo>
                  <a:cubicBezTo>
                    <a:pt x="265521" y="137719"/>
                    <a:pt x="265521" y="138267"/>
                    <a:pt x="265521" y="138815"/>
                  </a:cubicBezTo>
                  <a:cubicBezTo>
                    <a:pt x="265533" y="139255"/>
                    <a:pt x="265498" y="139708"/>
                    <a:pt x="265641" y="140160"/>
                  </a:cubicBezTo>
                  <a:cubicBezTo>
                    <a:pt x="265700" y="140351"/>
                    <a:pt x="265664" y="140577"/>
                    <a:pt x="265664" y="140791"/>
                  </a:cubicBezTo>
                  <a:cubicBezTo>
                    <a:pt x="265664" y="142291"/>
                    <a:pt x="265664" y="143792"/>
                    <a:pt x="265664" y="145292"/>
                  </a:cubicBezTo>
                  <a:cubicBezTo>
                    <a:pt x="265664" y="145601"/>
                    <a:pt x="265652" y="145911"/>
                    <a:pt x="265760" y="146209"/>
                  </a:cubicBezTo>
                  <a:cubicBezTo>
                    <a:pt x="265807" y="146340"/>
                    <a:pt x="265807" y="146494"/>
                    <a:pt x="265807" y="146625"/>
                  </a:cubicBezTo>
                  <a:cubicBezTo>
                    <a:pt x="265807" y="147602"/>
                    <a:pt x="265807" y="148578"/>
                    <a:pt x="265807" y="149554"/>
                  </a:cubicBezTo>
                  <a:cubicBezTo>
                    <a:pt x="265807" y="149649"/>
                    <a:pt x="265807" y="149745"/>
                    <a:pt x="265795" y="149840"/>
                  </a:cubicBezTo>
                  <a:cubicBezTo>
                    <a:pt x="265783" y="149971"/>
                    <a:pt x="265712" y="150078"/>
                    <a:pt x="265581" y="150078"/>
                  </a:cubicBezTo>
                  <a:cubicBezTo>
                    <a:pt x="265028" y="150091"/>
                    <a:pt x="264475" y="150119"/>
                    <a:pt x="263921" y="150119"/>
                  </a:cubicBezTo>
                  <a:cubicBezTo>
                    <a:pt x="263474" y="150119"/>
                    <a:pt x="263028" y="150101"/>
                    <a:pt x="262581" y="150042"/>
                  </a:cubicBezTo>
                  <a:cubicBezTo>
                    <a:pt x="262331" y="150007"/>
                    <a:pt x="262069" y="149959"/>
                    <a:pt x="261807" y="149959"/>
                  </a:cubicBezTo>
                  <a:lnTo>
                    <a:pt x="258378" y="149959"/>
                  </a:lnTo>
                  <a:cubicBezTo>
                    <a:pt x="258231" y="149959"/>
                    <a:pt x="258083" y="149963"/>
                    <a:pt x="257934" y="149963"/>
                  </a:cubicBezTo>
                  <a:cubicBezTo>
                    <a:pt x="257637" y="149963"/>
                    <a:pt x="257338" y="149947"/>
                    <a:pt x="257044" y="149852"/>
                  </a:cubicBezTo>
                  <a:cubicBezTo>
                    <a:pt x="256963" y="149825"/>
                    <a:pt x="256877" y="149817"/>
                    <a:pt x="256789" y="149817"/>
                  </a:cubicBezTo>
                  <a:cubicBezTo>
                    <a:pt x="256684" y="149817"/>
                    <a:pt x="256577" y="149828"/>
                    <a:pt x="256473" y="149828"/>
                  </a:cubicBezTo>
                  <a:cubicBezTo>
                    <a:pt x="255282" y="149816"/>
                    <a:pt x="254091" y="149816"/>
                    <a:pt x="252901" y="149816"/>
                  </a:cubicBezTo>
                  <a:cubicBezTo>
                    <a:pt x="252787" y="149816"/>
                    <a:pt x="252673" y="149818"/>
                    <a:pt x="252560" y="149818"/>
                  </a:cubicBezTo>
                  <a:cubicBezTo>
                    <a:pt x="252249" y="149818"/>
                    <a:pt x="251941" y="149805"/>
                    <a:pt x="251627" y="149709"/>
                  </a:cubicBezTo>
                  <a:cubicBezTo>
                    <a:pt x="251540" y="149682"/>
                    <a:pt x="251446" y="149675"/>
                    <a:pt x="251349" y="149675"/>
                  </a:cubicBezTo>
                  <a:cubicBezTo>
                    <a:pt x="251233" y="149675"/>
                    <a:pt x="251113" y="149685"/>
                    <a:pt x="250996" y="149685"/>
                  </a:cubicBezTo>
                  <a:cubicBezTo>
                    <a:pt x="249258" y="149673"/>
                    <a:pt x="247519" y="149673"/>
                    <a:pt x="245781" y="149673"/>
                  </a:cubicBezTo>
                  <a:cubicBezTo>
                    <a:pt x="245719" y="149673"/>
                    <a:pt x="245657" y="149674"/>
                    <a:pt x="245595" y="149674"/>
                  </a:cubicBezTo>
                  <a:cubicBezTo>
                    <a:pt x="245348" y="149674"/>
                    <a:pt x="245102" y="149666"/>
                    <a:pt x="244864" y="149590"/>
                  </a:cubicBezTo>
                  <a:cubicBezTo>
                    <a:pt x="244737" y="149547"/>
                    <a:pt x="244597" y="149541"/>
                    <a:pt x="244458" y="149541"/>
                  </a:cubicBezTo>
                  <a:cubicBezTo>
                    <a:pt x="244402" y="149541"/>
                    <a:pt x="244347" y="149542"/>
                    <a:pt x="244293" y="149542"/>
                  </a:cubicBezTo>
                  <a:cubicBezTo>
                    <a:pt x="243983" y="149536"/>
                    <a:pt x="243676" y="149536"/>
                    <a:pt x="243370" y="149536"/>
                  </a:cubicBezTo>
                  <a:cubicBezTo>
                    <a:pt x="243063" y="149536"/>
                    <a:pt x="242757" y="149536"/>
                    <a:pt x="242447" y="149530"/>
                  </a:cubicBezTo>
                  <a:cubicBezTo>
                    <a:pt x="242007" y="149530"/>
                    <a:pt x="241971" y="149483"/>
                    <a:pt x="241959" y="149030"/>
                  </a:cubicBezTo>
                  <a:cubicBezTo>
                    <a:pt x="241947" y="148673"/>
                    <a:pt x="241959" y="148316"/>
                    <a:pt x="241947" y="147959"/>
                  </a:cubicBezTo>
                  <a:cubicBezTo>
                    <a:pt x="241947" y="147459"/>
                    <a:pt x="241995" y="146959"/>
                    <a:pt x="241840" y="146471"/>
                  </a:cubicBezTo>
                  <a:cubicBezTo>
                    <a:pt x="241780" y="146316"/>
                    <a:pt x="241816" y="146137"/>
                    <a:pt x="241816" y="145970"/>
                  </a:cubicBezTo>
                  <a:cubicBezTo>
                    <a:pt x="241804" y="145637"/>
                    <a:pt x="241840" y="145304"/>
                    <a:pt x="241697" y="144982"/>
                  </a:cubicBezTo>
                  <a:cubicBezTo>
                    <a:pt x="241673" y="144923"/>
                    <a:pt x="241673" y="144851"/>
                    <a:pt x="241673" y="144780"/>
                  </a:cubicBezTo>
                  <a:cubicBezTo>
                    <a:pt x="241709" y="143423"/>
                    <a:pt x="241435" y="142077"/>
                    <a:pt x="241518" y="140720"/>
                  </a:cubicBezTo>
                  <a:cubicBezTo>
                    <a:pt x="241542" y="140327"/>
                    <a:pt x="241554" y="139922"/>
                    <a:pt x="241411" y="139517"/>
                  </a:cubicBezTo>
                  <a:cubicBezTo>
                    <a:pt x="241364" y="139351"/>
                    <a:pt x="241388" y="139148"/>
                    <a:pt x="241388" y="138958"/>
                  </a:cubicBezTo>
                  <a:cubicBezTo>
                    <a:pt x="241388" y="138148"/>
                    <a:pt x="241388" y="137338"/>
                    <a:pt x="241376" y="136529"/>
                  </a:cubicBezTo>
                  <a:cubicBezTo>
                    <a:pt x="241376" y="136029"/>
                    <a:pt x="241423" y="135529"/>
                    <a:pt x="241268" y="135041"/>
                  </a:cubicBezTo>
                  <a:cubicBezTo>
                    <a:pt x="241209" y="134850"/>
                    <a:pt x="241245" y="134624"/>
                    <a:pt x="241245" y="134410"/>
                  </a:cubicBezTo>
                  <a:cubicBezTo>
                    <a:pt x="241233" y="133957"/>
                    <a:pt x="241268" y="133505"/>
                    <a:pt x="241126" y="133064"/>
                  </a:cubicBezTo>
                  <a:cubicBezTo>
                    <a:pt x="241066" y="132886"/>
                    <a:pt x="241102" y="132683"/>
                    <a:pt x="241102" y="132493"/>
                  </a:cubicBezTo>
                  <a:lnTo>
                    <a:pt x="241102" y="128933"/>
                  </a:lnTo>
                  <a:lnTo>
                    <a:pt x="241102" y="128921"/>
                  </a:lnTo>
                  <a:lnTo>
                    <a:pt x="241102" y="125492"/>
                  </a:lnTo>
                  <a:lnTo>
                    <a:pt x="241102" y="125135"/>
                  </a:lnTo>
                  <a:cubicBezTo>
                    <a:pt x="241092" y="124838"/>
                    <a:pt x="241163" y="124679"/>
                    <a:pt x="241391" y="124679"/>
                  </a:cubicBezTo>
                  <a:close/>
                  <a:moveTo>
                    <a:pt x="67444" y="146522"/>
                  </a:moveTo>
                  <a:cubicBezTo>
                    <a:pt x="67829" y="146522"/>
                    <a:pt x="68217" y="146547"/>
                    <a:pt x="68604" y="146554"/>
                  </a:cubicBezTo>
                  <a:cubicBezTo>
                    <a:pt x="68771" y="146554"/>
                    <a:pt x="68854" y="146685"/>
                    <a:pt x="68854" y="146840"/>
                  </a:cubicBezTo>
                  <a:cubicBezTo>
                    <a:pt x="68854" y="147006"/>
                    <a:pt x="68890" y="147185"/>
                    <a:pt x="68842" y="147340"/>
                  </a:cubicBezTo>
                  <a:cubicBezTo>
                    <a:pt x="68687" y="147804"/>
                    <a:pt x="68735" y="148280"/>
                    <a:pt x="68723" y="148757"/>
                  </a:cubicBezTo>
                  <a:cubicBezTo>
                    <a:pt x="68699" y="149435"/>
                    <a:pt x="68747" y="150126"/>
                    <a:pt x="68616" y="150816"/>
                  </a:cubicBezTo>
                  <a:cubicBezTo>
                    <a:pt x="68509" y="151364"/>
                    <a:pt x="68592" y="151947"/>
                    <a:pt x="68580" y="152519"/>
                  </a:cubicBezTo>
                  <a:cubicBezTo>
                    <a:pt x="68568" y="152971"/>
                    <a:pt x="68616" y="153424"/>
                    <a:pt x="68461" y="153864"/>
                  </a:cubicBezTo>
                  <a:cubicBezTo>
                    <a:pt x="68414" y="154019"/>
                    <a:pt x="68437" y="154198"/>
                    <a:pt x="68437" y="154364"/>
                  </a:cubicBezTo>
                  <a:cubicBezTo>
                    <a:pt x="68437" y="154960"/>
                    <a:pt x="68437" y="155555"/>
                    <a:pt x="68437" y="156150"/>
                  </a:cubicBezTo>
                  <a:cubicBezTo>
                    <a:pt x="68437" y="156448"/>
                    <a:pt x="68449" y="156757"/>
                    <a:pt x="68342" y="157067"/>
                  </a:cubicBezTo>
                  <a:cubicBezTo>
                    <a:pt x="68283" y="157234"/>
                    <a:pt x="68294" y="157436"/>
                    <a:pt x="68294" y="157627"/>
                  </a:cubicBezTo>
                  <a:cubicBezTo>
                    <a:pt x="68294" y="158293"/>
                    <a:pt x="68294" y="158960"/>
                    <a:pt x="68294" y="159627"/>
                  </a:cubicBezTo>
                  <a:cubicBezTo>
                    <a:pt x="68283" y="160151"/>
                    <a:pt x="68342" y="160675"/>
                    <a:pt x="68175" y="161187"/>
                  </a:cubicBezTo>
                  <a:cubicBezTo>
                    <a:pt x="68128" y="161329"/>
                    <a:pt x="68152" y="161508"/>
                    <a:pt x="68152" y="161675"/>
                  </a:cubicBezTo>
                  <a:cubicBezTo>
                    <a:pt x="68152" y="162699"/>
                    <a:pt x="68152" y="163723"/>
                    <a:pt x="68152" y="164747"/>
                  </a:cubicBezTo>
                  <a:cubicBezTo>
                    <a:pt x="68140" y="165151"/>
                    <a:pt x="68199" y="165556"/>
                    <a:pt x="68044" y="165949"/>
                  </a:cubicBezTo>
                  <a:cubicBezTo>
                    <a:pt x="68009" y="166056"/>
                    <a:pt x="68021" y="166187"/>
                    <a:pt x="68056" y="166294"/>
                  </a:cubicBezTo>
                  <a:cubicBezTo>
                    <a:pt x="68235" y="166842"/>
                    <a:pt x="68116" y="167390"/>
                    <a:pt x="68140" y="167926"/>
                  </a:cubicBezTo>
                  <a:cubicBezTo>
                    <a:pt x="68152" y="168021"/>
                    <a:pt x="68128" y="168116"/>
                    <a:pt x="68092" y="168211"/>
                  </a:cubicBezTo>
                  <a:cubicBezTo>
                    <a:pt x="67997" y="168461"/>
                    <a:pt x="67985" y="168711"/>
                    <a:pt x="68080" y="168973"/>
                  </a:cubicBezTo>
                  <a:cubicBezTo>
                    <a:pt x="68187" y="169247"/>
                    <a:pt x="68152" y="169533"/>
                    <a:pt x="68140" y="169819"/>
                  </a:cubicBezTo>
                  <a:cubicBezTo>
                    <a:pt x="68128" y="169985"/>
                    <a:pt x="68033" y="170081"/>
                    <a:pt x="67866" y="170092"/>
                  </a:cubicBezTo>
                  <a:cubicBezTo>
                    <a:pt x="67652" y="170104"/>
                    <a:pt x="67437" y="170104"/>
                    <a:pt x="67223" y="170104"/>
                  </a:cubicBezTo>
                  <a:lnTo>
                    <a:pt x="45446" y="170104"/>
                  </a:lnTo>
                  <a:cubicBezTo>
                    <a:pt x="45359" y="170104"/>
                    <a:pt x="45281" y="170105"/>
                    <a:pt x="45210" y="170105"/>
                  </a:cubicBezTo>
                  <a:cubicBezTo>
                    <a:pt x="44550" y="170105"/>
                    <a:pt x="44589" y="170066"/>
                    <a:pt x="44589" y="169259"/>
                  </a:cubicBezTo>
                  <a:cubicBezTo>
                    <a:pt x="44589" y="167068"/>
                    <a:pt x="44589" y="164878"/>
                    <a:pt x="44577" y="162687"/>
                  </a:cubicBezTo>
                  <a:cubicBezTo>
                    <a:pt x="44577" y="162353"/>
                    <a:pt x="44589" y="162020"/>
                    <a:pt x="44482" y="161699"/>
                  </a:cubicBezTo>
                  <a:cubicBezTo>
                    <a:pt x="44422" y="161520"/>
                    <a:pt x="44446" y="161318"/>
                    <a:pt x="44446" y="161127"/>
                  </a:cubicBezTo>
                  <a:cubicBezTo>
                    <a:pt x="44446" y="156757"/>
                    <a:pt x="44446" y="152376"/>
                    <a:pt x="44446" y="147995"/>
                  </a:cubicBezTo>
                  <a:cubicBezTo>
                    <a:pt x="44446" y="147256"/>
                    <a:pt x="44446" y="147256"/>
                    <a:pt x="45196" y="147256"/>
                  </a:cubicBezTo>
                  <a:lnTo>
                    <a:pt x="48983" y="147256"/>
                  </a:lnTo>
                  <a:cubicBezTo>
                    <a:pt x="49387" y="147244"/>
                    <a:pt x="49792" y="147280"/>
                    <a:pt x="50185" y="147137"/>
                  </a:cubicBezTo>
                  <a:cubicBezTo>
                    <a:pt x="50262" y="147113"/>
                    <a:pt x="50346" y="147107"/>
                    <a:pt x="50431" y="147107"/>
                  </a:cubicBezTo>
                  <a:cubicBezTo>
                    <a:pt x="50515" y="147107"/>
                    <a:pt x="50602" y="147113"/>
                    <a:pt x="50685" y="147113"/>
                  </a:cubicBezTo>
                  <a:lnTo>
                    <a:pt x="52602" y="147113"/>
                  </a:lnTo>
                  <a:cubicBezTo>
                    <a:pt x="52983" y="147102"/>
                    <a:pt x="53364" y="147125"/>
                    <a:pt x="53733" y="147006"/>
                  </a:cubicBezTo>
                  <a:cubicBezTo>
                    <a:pt x="53825" y="146974"/>
                    <a:pt x="53923" y="146966"/>
                    <a:pt x="54021" y="146966"/>
                  </a:cubicBezTo>
                  <a:cubicBezTo>
                    <a:pt x="54113" y="146966"/>
                    <a:pt x="54205" y="146973"/>
                    <a:pt x="54297" y="146973"/>
                  </a:cubicBezTo>
                  <a:cubicBezTo>
                    <a:pt x="54323" y="146973"/>
                    <a:pt x="54350" y="146972"/>
                    <a:pt x="54376" y="146971"/>
                  </a:cubicBezTo>
                  <a:cubicBezTo>
                    <a:pt x="55102" y="146935"/>
                    <a:pt x="55841" y="147006"/>
                    <a:pt x="56579" y="146852"/>
                  </a:cubicBezTo>
                  <a:cubicBezTo>
                    <a:pt x="56760" y="146813"/>
                    <a:pt x="56946" y="146802"/>
                    <a:pt x="57136" y="146802"/>
                  </a:cubicBezTo>
                  <a:cubicBezTo>
                    <a:pt x="57420" y="146802"/>
                    <a:pt x="57710" y="146828"/>
                    <a:pt x="57996" y="146828"/>
                  </a:cubicBezTo>
                  <a:cubicBezTo>
                    <a:pt x="58257" y="146816"/>
                    <a:pt x="58519" y="146840"/>
                    <a:pt x="58769" y="146732"/>
                  </a:cubicBezTo>
                  <a:cubicBezTo>
                    <a:pt x="58898" y="146688"/>
                    <a:pt x="59026" y="146677"/>
                    <a:pt x="59154" y="146677"/>
                  </a:cubicBezTo>
                  <a:cubicBezTo>
                    <a:pt x="59264" y="146677"/>
                    <a:pt x="59374" y="146685"/>
                    <a:pt x="59484" y="146685"/>
                  </a:cubicBezTo>
                  <a:cubicBezTo>
                    <a:pt x="61532" y="146685"/>
                    <a:pt x="63580" y="146685"/>
                    <a:pt x="65627" y="146673"/>
                  </a:cubicBezTo>
                  <a:cubicBezTo>
                    <a:pt x="65925" y="146673"/>
                    <a:pt x="66235" y="146637"/>
                    <a:pt x="66544" y="146590"/>
                  </a:cubicBezTo>
                  <a:cubicBezTo>
                    <a:pt x="66842" y="146537"/>
                    <a:pt x="67142" y="146522"/>
                    <a:pt x="67444" y="146522"/>
                  </a:cubicBezTo>
                  <a:close/>
                  <a:moveTo>
                    <a:pt x="43892" y="147260"/>
                  </a:moveTo>
                  <a:cubicBezTo>
                    <a:pt x="44066" y="147260"/>
                    <a:pt x="44142" y="147392"/>
                    <a:pt x="44160" y="147661"/>
                  </a:cubicBezTo>
                  <a:cubicBezTo>
                    <a:pt x="44160" y="147828"/>
                    <a:pt x="44160" y="147995"/>
                    <a:pt x="44160" y="148161"/>
                  </a:cubicBezTo>
                  <a:lnTo>
                    <a:pt x="44160" y="154864"/>
                  </a:lnTo>
                  <a:cubicBezTo>
                    <a:pt x="44160" y="157079"/>
                    <a:pt x="44160" y="159282"/>
                    <a:pt x="44160" y="161496"/>
                  </a:cubicBezTo>
                  <a:cubicBezTo>
                    <a:pt x="44160" y="161830"/>
                    <a:pt x="44137" y="162163"/>
                    <a:pt x="44256" y="162484"/>
                  </a:cubicBezTo>
                  <a:cubicBezTo>
                    <a:pt x="44303" y="162639"/>
                    <a:pt x="44291" y="162818"/>
                    <a:pt x="44291" y="162984"/>
                  </a:cubicBezTo>
                  <a:cubicBezTo>
                    <a:pt x="44291" y="165151"/>
                    <a:pt x="44291" y="167318"/>
                    <a:pt x="44291" y="169485"/>
                  </a:cubicBezTo>
                  <a:cubicBezTo>
                    <a:pt x="44291" y="169581"/>
                    <a:pt x="44291" y="169676"/>
                    <a:pt x="44291" y="169771"/>
                  </a:cubicBezTo>
                  <a:cubicBezTo>
                    <a:pt x="44268" y="169985"/>
                    <a:pt x="44196" y="170069"/>
                    <a:pt x="43982" y="170081"/>
                  </a:cubicBezTo>
                  <a:cubicBezTo>
                    <a:pt x="43815" y="170092"/>
                    <a:pt x="43649" y="170092"/>
                    <a:pt x="43482" y="170092"/>
                  </a:cubicBezTo>
                  <a:lnTo>
                    <a:pt x="37481" y="170092"/>
                  </a:lnTo>
                  <a:cubicBezTo>
                    <a:pt x="37207" y="170092"/>
                    <a:pt x="36921" y="170092"/>
                    <a:pt x="36636" y="170009"/>
                  </a:cubicBezTo>
                  <a:cubicBezTo>
                    <a:pt x="36517" y="169967"/>
                    <a:pt x="36379" y="169961"/>
                    <a:pt x="36241" y="169961"/>
                  </a:cubicBezTo>
                  <a:cubicBezTo>
                    <a:pt x="36186" y="169961"/>
                    <a:pt x="36131" y="169962"/>
                    <a:pt x="36076" y="169962"/>
                  </a:cubicBezTo>
                  <a:lnTo>
                    <a:pt x="25075" y="169962"/>
                  </a:lnTo>
                  <a:cubicBezTo>
                    <a:pt x="25011" y="169962"/>
                    <a:pt x="24948" y="169951"/>
                    <a:pt x="24888" y="169951"/>
                  </a:cubicBezTo>
                  <a:cubicBezTo>
                    <a:pt x="24858" y="169951"/>
                    <a:pt x="24829" y="169954"/>
                    <a:pt x="24801" y="169962"/>
                  </a:cubicBezTo>
                  <a:cubicBezTo>
                    <a:pt x="24332" y="170077"/>
                    <a:pt x="23861" y="170103"/>
                    <a:pt x="23388" y="170103"/>
                  </a:cubicBezTo>
                  <a:cubicBezTo>
                    <a:pt x="23009" y="170103"/>
                    <a:pt x="22628" y="170086"/>
                    <a:pt x="22247" y="170086"/>
                  </a:cubicBezTo>
                  <a:cubicBezTo>
                    <a:pt x="22126" y="170086"/>
                    <a:pt x="22005" y="170088"/>
                    <a:pt x="21884" y="170092"/>
                  </a:cubicBezTo>
                  <a:cubicBezTo>
                    <a:pt x="21551" y="170116"/>
                    <a:pt x="21217" y="170069"/>
                    <a:pt x="20896" y="170212"/>
                  </a:cubicBezTo>
                  <a:cubicBezTo>
                    <a:pt x="20812" y="170235"/>
                    <a:pt x="20705" y="170235"/>
                    <a:pt x="20610" y="170235"/>
                  </a:cubicBezTo>
                  <a:cubicBezTo>
                    <a:pt x="20561" y="170235"/>
                    <a:pt x="20514" y="170235"/>
                    <a:pt x="20470" y="170235"/>
                  </a:cubicBezTo>
                  <a:cubicBezTo>
                    <a:pt x="20280" y="170235"/>
                    <a:pt x="20126" y="170238"/>
                    <a:pt x="20000" y="170238"/>
                  </a:cubicBezTo>
                  <a:cubicBezTo>
                    <a:pt x="19354" y="170238"/>
                    <a:pt x="19453" y="170154"/>
                    <a:pt x="19443" y="169128"/>
                  </a:cubicBezTo>
                  <a:cubicBezTo>
                    <a:pt x="19443" y="168842"/>
                    <a:pt x="19443" y="168568"/>
                    <a:pt x="19348" y="168283"/>
                  </a:cubicBezTo>
                  <a:cubicBezTo>
                    <a:pt x="19288" y="168080"/>
                    <a:pt x="19312" y="167854"/>
                    <a:pt x="19312" y="167652"/>
                  </a:cubicBezTo>
                  <a:cubicBezTo>
                    <a:pt x="19300" y="166199"/>
                    <a:pt x="19300" y="164747"/>
                    <a:pt x="19300" y="163294"/>
                  </a:cubicBezTo>
                  <a:cubicBezTo>
                    <a:pt x="19300" y="163008"/>
                    <a:pt x="19300" y="162723"/>
                    <a:pt x="19217" y="162449"/>
                  </a:cubicBezTo>
                  <a:cubicBezTo>
                    <a:pt x="19157" y="162270"/>
                    <a:pt x="19169" y="162068"/>
                    <a:pt x="19169" y="161877"/>
                  </a:cubicBezTo>
                  <a:cubicBezTo>
                    <a:pt x="19169" y="157484"/>
                    <a:pt x="19157" y="153078"/>
                    <a:pt x="19157" y="148673"/>
                  </a:cubicBezTo>
                  <a:lnTo>
                    <a:pt x="19157" y="148602"/>
                  </a:lnTo>
                  <a:cubicBezTo>
                    <a:pt x="19169" y="148185"/>
                    <a:pt x="19384" y="147971"/>
                    <a:pt x="19800" y="147959"/>
                  </a:cubicBezTo>
                  <a:cubicBezTo>
                    <a:pt x="19871" y="147957"/>
                    <a:pt x="19942" y="147957"/>
                    <a:pt x="20012" y="147957"/>
                  </a:cubicBezTo>
                  <a:cubicBezTo>
                    <a:pt x="20087" y="147957"/>
                    <a:pt x="20162" y="147957"/>
                    <a:pt x="20237" y="147957"/>
                  </a:cubicBezTo>
                  <a:cubicBezTo>
                    <a:pt x="20567" y="147957"/>
                    <a:pt x="20895" y="147947"/>
                    <a:pt x="21217" y="147840"/>
                  </a:cubicBezTo>
                  <a:cubicBezTo>
                    <a:pt x="21295" y="147816"/>
                    <a:pt x="21378" y="147810"/>
                    <a:pt x="21463" y="147810"/>
                  </a:cubicBezTo>
                  <a:cubicBezTo>
                    <a:pt x="21548" y="147810"/>
                    <a:pt x="21634" y="147816"/>
                    <a:pt x="21717" y="147816"/>
                  </a:cubicBezTo>
                  <a:lnTo>
                    <a:pt x="24360" y="147816"/>
                  </a:lnTo>
                  <a:cubicBezTo>
                    <a:pt x="24472" y="147816"/>
                    <a:pt x="24583" y="147818"/>
                    <a:pt x="24696" y="147818"/>
                  </a:cubicBezTo>
                  <a:cubicBezTo>
                    <a:pt x="25006" y="147818"/>
                    <a:pt x="25320" y="147805"/>
                    <a:pt x="25634" y="147709"/>
                  </a:cubicBezTo>
                  <a:cubicBezTo>
                    <a:pt x="25710" y="147682"/>
                    <a:pt x="25793" y="147674"/>
                    <a:pt x="25879" y="147674"/>
                  </a:cubicBezTo>
                  <a:cubicBezTo>
                    <a:pt x="25983" y="147674"/>
                    <a:pt x="26090" y="147685"/>
                    <a:pt x="26194" y="147685"/>
                  </a:cubicBezTo>
                  <a:cubicBezTo>
                    <a:pt x="27075" y="147673"/>
                    <a:pt x="27956" y="147673"/>
                    <a:pt x="28837" y="147673"/>
                  </a:cubicBezTo>
                  <a:cubicBezTo>
                    <a:pt x="28972" y="147673"/>
                    <a:pt x="29107" y="147677"/>
                    <a:pt x="29241" y="147677"/>
                  </a:cubicBezTo>
                  <a:cubicBezTo>
                    <a:pt x="29510" y="147677"/>
                    <a:pt x="29778" y="147661"/>
                    <a:pt x="30040" y="147566"/>
                  </a:cubicBezTo>
                  <a:cubicBezTo>
                    <a:pt x="30110" y="147539"/>
                    <a:pt x="30185" y="147531"/>
                    <a:pt x="30262" y="147531"/>
                  </a:cubicBezTo>
                  <a:cubicBezTo>
                    <a:pt x="30354" y="147531"/>
                    <a:pt x="30449" y="147542"/>
                    <a:pt x="30540" y="147542"/>
                  </a:cubicBezTo>
                  <a:cubicBezTo>
                    <a:pt x="30867" y="147536"/>
                    <a:pt x="31198" y="147536"/>
                    <a:pt x="31529" y="147536"/>
                  </a:cubicBezTo>
                  <a:cubicBezTo>
                    <a:pt x="31861" y="147536"/>
                    <a:pt x="32195" y="147536"/>
                    <a:pt x="32528" y="147530"/>
                  </a:cubicBezTo>
                  <a:cubicBezTo>
                    <a:pt x="32719" y="147530"/>
                    <a:pt x="32909" y="147536"/>
                    <a:pt x="33099" y="147536"/>
                  </a:cubicBezTo>
                  <a:cubicBezTo>
                    <a:pt x="33431" y="147536"/>
                    <a:pt x="33762" y="147517"/>
                    <a:pt x="34088" y="147411"/>
                  </a:cubicBezTo>
                  <a:cubicBezTo>
                    <a:pt x="34166" y="147388"/>
                    <a:pt x="34247" y="147381"/>
                    <a:pt x="34330" y="147381"/>
                  </a:cubicBezTo>
                  <a:cubicBezTo>
                    <a:pt x="34462" y="147381"/>
                    <a:pt x="34599" y="147399"/>
                    <a:pt x="34731" y="147399"/>
                  </a:cubicBezTo>
                  <a:cubicBezTo>
                    <a:pt x="37374" y="147387"/>
                    <a:pt x="40017" y="147387"/>
                    <a:pt x="42660" y="147387"/>
                  </a:cubicBezTo>
                  <a:cubicBezTo>
                    <a:pt x="42723" y="147387"/>
                    <a:pt x="42786" y="147388"/>
                    <a:pt x="42850" y="147388"/>
                  </a:cubicBezTo>
                  <a:cubicBezTo>
                    <a:pt x="43135" y="147388"/>
                    <a:pt x="43428" y="147380"/>
                    <a:pt x="43720" y="147292"/>
                  </a:cubicBezTo>
                  <a:cubicBezTo>
                    <a:pt x="43786" y="147271"/>
                    <a:pt x="43843" y="147260"/>
                    <a:pt x="43892" y="147260"/>
                  </a:cubicBezTo>
                  <a:close/>
                  <a:moveTo>
                    <a:pt x="93786" y="146542"/>
                  </a:moveTo>
                  <a:cubicBezTo>
                    <a:pt x="94143" y="146542"/>
                    <a:pt x="94488" y="146566"/>
                    <a:pt x="94833" y="146673"/>
                  </a:cubicBezTo>
                  <a:cubicBezTo>
                    <a:pt x="95095" y="146768"/>
                    <a:pt x="95143" y="146792"/>
                    <a:pt x="95131" y="147078"/>
                  </a:cubicBezTo>
                  <a:cubicBezTo>
                    <a:pt x="95107" y="147875"/>
                    <a:pt x="95238" y="148685"/>
                    <a:pt x="95024" y="149483"/>
                  </a:cubicBezTo>
                  <a:cubicBezTo>
                    <a:pt x="94964" y="149685"/>
                    <a:pt x="95000" y="149911"/>
                    <a:pt x="95000" y="150126"/>
                  </a:cubicBezTo>
                  <a:cubicBezTo>
                    <a:pt x="95000" y="154388"/>
                    <a:pt x="95000" y="158639"/>
                    <a:pt x="95000" y="162901"/>
                  </a:cubicBezTo>
                  <a:cubicBezTo>
                    <a:pt x="95000" y="163258"/>
                    <a:pt x="95012" y="163604"/>
                    <a:pt x="94893" y="163961"/>
                  </a:cubicBezTo>
                  <a:cubicBezTo>
                    <a:pt x="94822" y="164151"/>
                    <a:pt x="94857" y="164389"/>
                    <a:pt x="94857" y="164592"/>
                  </a:cubicBezTo>
                  <a:cubicBezTo>
                    <a:pt x="94857" y="166473"/>
                    <a:pt x="94857" y="168354"/>
                    <a:pt x="94857" y="170235"/>
                  </a:cubicBezTo>
                  <a:cubicBezTo>
                    <a:pt x="94857" y="170962"/>
                    <a:pt x="94845" y="170962"/>
                    <a:pt x="94155" y="170962"/>
                  </a:cubicBezTo>
                  <a:cubicBezTo>
                    <a:pt x="94057" y="170962"/>
                    <a:pt x="93958" y="170963"/>
                    <a:pt x="93858" y="170963"/>
                  </a:cubicBezTo>
                  <a:cubicBezTo>
                    <a:pt x="93560" y="170963"/>
                    <a:pt x="93259" y="170950"/>
                    <a:pt x="92964" y="170843"/>
                  </a:cubicBezTo>
                  <a:cubicBezTo>
                    <a:pt x="92897" y="170822"/>
                    <a:pt x="92826" y="170817"/>
                    <a:pt x="92753" y="170817"/>
                  </a:cubicBezTo>
                  <a:cubicBezTo>
                    <a:pt x="92684" y="170817"/>
                    <a:pt x="92614" y="170821"/>
                    <a:pt x="92545" y="170821"/>
                  </a:cubicBezTo>
                  <a:cubicBezTo>
                    <a:pt x="92518" y="170821"/>
                    <a:pt x="92491" y="170821"/>
                    <a:pt x="92464" y="170819"/>
                  </a:cubicBezTo>
                  <a:cubicBezTo>
                    <a:pt x="91726" y="170783"/>
                    <a:pt x="91000" y="170854"/>
                    <a:pt x="90261" y="170700"/>
                  </a:cubicBezTo>
                  <a:cubicBezTo>
                    <a:pt x="90092" y="170664"/>
                    <a:pt x="89918" y="170653"/>
                    <a:pt x="89742" y="170653"/>
                  </a:cubicBezTo>
                  <a:cubicBezTo>
                    <a:pt x="89479" y="170653"/>
                    <a:pt x="89210" y="170677"/>
                    <a:pt x="88944" y="170677"/>
                  </a:cubicBezTo>
                  <a:cubicBezTo>
                    <a:pt x="88911" y="170677"/>
                    <a:pt x="88878" y="170677"/>
                    <a:pt x="88845" y="170676"/>
                  </a:cubicBezTo>
                  <a:cubicBezTo>
                    <a:pt x="88345" y="170664"/>
                    <a:pt x="87856" y="170676"/>
                    <a:pt x="87356" y="170569"/>
                  </a:cubicBezTo>
                  <a:cubicBezTo>
                    <a:pt x="87166" y="170526"/>
                    <a:pt x="86966" y="170515"/>
                    <a:pt x="86763" y="170515"/>
                  </a:cubicBezTo>
                  <a:cubicBezTo>
                    <a:pt x="86509" y="170515"/>
                    <a:pt x="86250" y="170533"/>
                    <a:pt x="85999" y="170533"/>
                  </a:cubicBezTo>
                  <a:cubicBezTo>
                    <a:pt x="85678" y="170521"/>
                    <a:pt x="85344" y="170533"/>
                    <a:pt x="85011" y="170438"/>
                  </a:cubicBezTo>
                  <a:cubicBezTo>
                    <a:pt x="84891" y="170398"/>
                    <a:pt x="84760" y="170391"/>
                    <a:pt x="84626" y="170391"/>
                  </a:cubicBezTo>
                  <a:cubicBezTo>
                    <a:pt x="84562" y="170391"/>
                    <a:pt x="84498" y="170393"/>
                    <a:pt x="84434" y="170393"/>
                  </a:cubicBezTo>
                  <a:cubicBezTo>
                    <a:pt x="84392" y="170393"/>
                    <a:pt x="84350" y="170392"/>
                    <a:pt x="84308" y="170390"/>
                  </a:cubicBezTo>
                  <a:cubicBezTo>
                    <a:pt x="84228" y="170387"/>
                    <a:pt x="84148" y="170386"/>
                    <a:pt x="84068" y="170386"/>
                  </a:cubicBezTo>
                  <a:cubicBezTo>
                    <a:pt x="83875" y="170386"/>
                    <a:pt x="83681" y="170392"/>
                    <a:pt x="83488" y="170392"/>
                  </a:cubicBezTo>
                  <a:cubicBezTo>
                    <a:pt x="83144" y="170392"/>
                    <a:pt x="82802" y="170372"/>
                    <a:pt x="82463" y="170259"/>
                  </a:cubicBezTo>
                  <a:cubicBezTo>
                    <a:pt x="82417" y="170244"/>
                    <a:pt x="82369" y="170239"/>
                    <a:pt x="82319" y="170239"/>
                  </a:cubicBezTo>
                  <a:cubicBezTo>
                    <a:pt x="82254" y="170239"/>
                    <a:pt x="82186" y="170247"/>
                    <a:pt x="82118" y="170247"/>
                  </a:cubicBezTo>
                  <a:cubicBezTo>
                    <a:pt x="82043" y="170245"/>
                    <a:pt x="81969" y="170245"/>
                    <a:pt x="81895" y="170245"/>
                  </a:cubicBezTo>
                  <a:cubicBezTo>
                    <a:pt x="81816" y="170245"/>
                    <a:pt x="81737" y="170246"/>
                    <a:pt x="81659" y="170246"/>
                  </a:cubicBezTo>
                  <a:cubicBezTo>
                    <a:pt x="81313" y="170246"/>
                    <a:pt x="80968" y="170236"/>
                    <a:pt x="80629" y="170128"/>
                  </a:cubicBezTo>
                  <a:cubicBezTo>
                    <a:pt x="80537" y="170101"/>
                    <a:pt x="80440" y="170094"/>
                    <a:pt x="80342" y="170094"/>
                  </a:cubicBezTo>
                  <a:cubicBezTo>
                    <a:pt x="80224" y="170094"/>
                    <a:pt x="80103" y="170104"/>
                    <a:pt x="79986" y="170104"/>
                  </a:cubicBezTo>
                  <a:lnTo>
                    <a:pt x="69283" y="170104"/>
                  </a:lnTo>
                  <a:cubicBezTo>
                    <a:pt x="69068" y="170104"/>
                    <a:pt x="68854" y="170092"/>
                    <a:pt x="68640" y="170069"/>
                  </a:cubicBezTo>
                  <a:cubicBezTo>
                    <a:pt x="68544" y="170069"/>
                    <a:pt x="68473" y="169985"/>
                    <a:pt x="68461" y="169890"/>
                  </a:cubicBezTo>
                  <a:cubicBezTo>
                    <a:pt x="68437" y="169747"/>
                    <a:pt x="68425" y="169604"/>
                    <a:pt x="68425" y="169461"/>
                  </a:cubicBezTo>
                  <a:cubicBezTo>
                    <a:pt x="68425" y="166818"/>
                    <a:pt x="68425" y="164187"/>
                    <a:pt x="68425" y="161544"/>
                  </a:cubicBezTo>
                  <a:cubicBezTo>
                    <a:pt x="68425" y="161449"/>
                    <a:pt x="68414" y="161341"/>
                    <a:pt x="68437" y="161258"/>
                  </a:cubicBezTo>
                  <a:cubicBezTo>
                    <a:pt x="68675" y="160413"/>
                    <a:pt x="68533" y="159555"/>
                    <a:pt x="68568" y="158710"/>
                  </a:cubicBezTo>
                  <a:cubicBezTo>
                    <a:pt x="68592" y="158139"/>
                    <a:pt x="68521" y="157567"/>
                    <a:pt x="68699" y="157008"/>
                  </a:cubicBezTo>
                  <a:cubicBezTo>
                    <a:pt x="68747" y="156853"/>
                    <a:pt x="68711" y="156674"/>
                    <a:pt x="68711" y="156507"/>
                  </a:cubicBezTo>
                  <a:cubicBezTo>
                    <a:pt x="68711" y="155841"/>
                    <a:pt x="68711" y="155174"/>
                    <a:pt x="68711" y="154507"/>
                  </a:cubicBezTo>
                  <a:cubicBezTo>
                    <a:pt x="68723" y="154138"/>
                    <a:pt x="68687" y="153757"/>
                    <a:pt x="68830" y="153388"/>
                  </a:cubicBezTo>
                  <a:cubicBezTo>
                    <a:pt x="68878" y="153233"/>
                    <a:pt x="68854" y="153055"/>
                    <a:pt x="68854" y="152888"/>
                  </a:cubicBezTo>
                  <a:cubicBezTo>
                    <a:pt x="68866" y="152340"/>
                    <a:pt x="68854" y="151793"/>
                    <a:pt x="68866" y="151245"/>
                  </a:cubicBezTo>
                  <a:cubicBezTo>
                    <a:pt x="68866" y="150983"/>
                    <a:pt x="68866" y="150733"/>
                    <a:pt x="68937" y="150471"/>
                  </a:cubicBezTo>
                  <a:cubicBezTo>
                    <a:pt x="68997" y="150269"/>
                    <a:pt x="68997" y="150054"/>
                    <a:pt x="68997" y="149840"/>
                  </a:cubicBezTo>
                  <a:cubicBezTo>
                    <a:pt x="69009" y="149126"/>
                    <a:pt x="68997" y="148411"/>
                    <a:pt x="68997" y="147697"/>
                  </a:cubicBezTo>
                  <a:cubicBezTo>
                    <a:pt x="68997" y="147554"/>
                    <a:pt x="68997" y="147411"/>
                    <a:pt x="69009" y="147268"/>
                  </a:cubicBezTo>
                  <a:cubicBezTo>
                    <a:pt x="69068" y="146649"/>
                    <a:pt x="69187" y="146542"/>
                    <a:pt x="69807" y="146542"/>
                  </a:cubicBezTo>
                  <a:close/>
                  <a:moveTo>
                    <a:pt x="112384" y="146536"/>
                  </a:moveTo>
                  <a:cubicBezTo>
                    <a:pt x="112502" y="146536"/>
                    <a:pt x="112620" y="146555"/>
                    <a:pt x="112740" y="146601"/>
                  </a:cubicBezTo>
                  <a:cubicBezTo>
                    <a:pt x="112857" y="146574"/>
                    <a:pt x="112973" y="146564"/>
                    <a:pt x="113090" y="146564"/>
                  </a:cubicBezTo>
                  <a:cubicBezTo>
                    <a:pt x="113485" y="146564"/>
                    <a:pt x="113881" y="146685"/>
                    <a:pt x="114276" y="146685"/>
                  </a:cubicBezTo>
                  <a:cubicBezTo>
                    <a:pt x="114991" y="146673"/>
                    <a:pt x="115705" y="146670"/>
                    <a:pt x="116420" y="146670"/>
                  </a:cubicBezTo>
                  <a:cubicBezTo>
                    <a:pt x="117134" y="146670"/>
                    <a:pt x="117848" y="146673"/>
                    <a:pt x="118563" y="146673"/>
                  </a:cubicBezTo>
                  <a:cubicBezTo>
                    <a:pt x="118618" y="146673"/>
                    <a:pt x="118674" y="146673"/>
                    <a:pt x="118729" y="146673"/>
                  </a:cubicBezTo>
                  <a:cubicBezTo>
                    <a:pt x="119007" y="146673"/>
                    <a:pt x="119283" y="146681"/>
                    <a:pt x="119551" y="146780"/>
                  </a:cubicBezTo>
                  <a:cubicBezTo>
                    <a:pt x="119637" y="146813"/>
                    <a:pt x="119730" y="146821"/>
                    <a:pt x="119825" y="146821"/>
                  </a:cubicBezTo>
                  <a:cubicBezTo>
                    <a:pt x="119900" y="146821"/>
                    <a:pt x="119977" y="146816"/>
                    <a:pt x="120051" y="146816"/>
                  </a:cubicBezTo>
                  <a:cubicBezTo>
                    <a:pt x="120376" y="146816"/>
                    <a:pt x="120712" y="146826"/>
                    <a:pt x="121045" y="146826"/>
                  </a:cubicBezTo>
                  <a:cubicBezTo>
                    <a:pt x="121211" y="146826"/>
                    <a:pt x="121376" y="146824"/>
                    <a:pt x="121539" y="146816"/>
                  </a:cubicBezTo>
                  <a:cubicBezTo>
                    <a:pt x="121554" y="146815"/>
                    <a:pt x="121568" y="146815"/>
                    <a:pt x="121583" y="146815"/>
                  </a:cubicBezTo>
                  <a:cubicBezTo>
                    <a:pt x="121958" y="146815"/>
                    <a:pt x="122303" y="146960"/>
                    <a:pt x="122670" y="146994"/>
                  </a:cubicBezTo>
                  <a:cubicBezTo>
                    <a:pt x="122766" y="147006"/>
                    <a:pt x="122825" y="147102"/>
                    <a:pt x="122837" y="147197"/>
                  </a:cubicBezTo>
                  <a:cubicBezTo>
                    <a:pt x="122849" y="147411"/>
                    <a:pt x="122849" y="147625"/>
                    <a:pt x="122849" y="147840"/>
                  </a:cubicBezTo>
                  <a:cubicBezTo>
                    <a:pt x="122849" y="149864"/>
                    <a:pt x="122849" y="151888"/>
                    <a:pt x="122849" y="153912"/>
                  </a:cubicBezTo>
                  <a:cubicBezTo>
                    <a:pt x="122849" y="154198"/>
                    <a:pt x="122849" y="154472"/>
                    <a:pt x="122944" y="154757"/>
                  </a:cubicBezTo>
                  <a:cubicBezTo>
                    <a:pt x="122992" y="154936"/>
                    <a:pt x="122992" y="155138"/>
                    <a:pt x="122992" y="155317"/>
                  </a:cubicBezTo>
                  <a:cubicBezTo>
                    <a:pt x="122992" y="158317"/>
                    <a:pt x="122992" y="161318"/>
                    <a:pt x="122992" y="164318"/>
                  </a:cubicBezTo>
                  <a:cubicBezTo>
                    <a:pt x="122813" y="165151"/>
                    <a:pt x="122920" y="166021"/>
                    <a:pt x="122730" y="166854"/>
                  </a:cubicBezTo>
                  <a:cubicBezTo>
                    <a:pt x="122682" y="167056"/>
                    <a:pt x="122718" y="167283"/>
                    <a:pt x="122706" y="167497"/>
                  </a:cubicBezTo>
                  <a:cubicBezTo>
                    <a:pt x="122682" y="168068"/>
                    <a:pt x="122718" y="168628"/>
                    <a:pt x="122599" y="169200"/>
                  </a:cubicBezTo>
                  <a:cubicBezTo>
                    <a:pt x="122504" y="169604"/>
                    <a:pt x="122563" y="170045"/>
                    <a:pt x="122563" y="170473"/>
                  </a:cubicBezTo>
                  <a:cubicBezTo>
                    <a:pt x="122563" y="170664"/>
                    <a:pt x="122563" y="170866"/>
                    <a:pt x="122539" y="171045"/>
                  </a:cubicBezTo>
                  <a:cubicBezTo>
                    <a:pt x="122516" y="171235"/>
                    <a:pt x="122396" y="171355"/>
                    <a:pt x="122206" y="171366"/>
                  </a:cubicBezTo>
                  <a:cubicBezTo>
                    <a:pt x="122015" y="171378"/>
                    <a:pt x="121825" y="171378"/>
                    <a:pt x="121634" y="171378"/>
                  </a:cubicBezTo>
                  <a:cubicBezTo>
                    <a:pt x="120857" y="171378"/>
                    <a:pt x="120079" y="171384"/>
                    <a:pt x="119301" y="171384"/>
                  </a:cubicBezTo>
                  <a:cubicBezTo>
                    <a:pt x="118912" y="171384"/>
                    <a:pt x="118523" y="171382"/>
                    <a:pt x="118134" y="171378"/>
                  </a:cubicBezTo>
                  <a:cubicBezTo>
                    <a:pt x="118039" y="171378"/>
                    <a:pt x="117944" y="171380"/>
                    <a:pt x="117851" y="171380"/>
                  </a:cubicBezTo>
                  <a:cubicBezTo>
                    <a:pt x="117616" y="171380"/>
                    <a:pt x="117384" y="171368"/>
                    <a:pt x="117146" y="171283"/>
                  </a:cubicBezTo>
                  <a:cubicBezTo>
                    <a:pt x="117045" y="171247"/>
                    <a:pt x="116937" y="171230"/>
                    <a:pt x="116830" y="171230"/>
                  </a:cubicBezTo>
                  <a:cubicBezTo>
                    <a:pt x="116723" y="171230"/>
                    <a:pt x="116616" y="171247"/>
                    <a:pt x="116515" y="171283"/>
                  </a:cubicBezTo>
                  <a:cubicBezTo>
                    <a:pt x="116302" y="171368"/>
                    <a:pt x="116083" y="171380"/>
                    <a:pt x="115863" y="171380"/>
                  </a:cubicBezTo>
                  <a:cubicBezTo>
                    <a:pt x="115775" y="171380"/>
                    <a:pt x="115686" y="171378"/>
                    <a:pt x="115598" y="171378"/>
                  </a:cubicBezTo>
                  <a:cubicBezTo>
                    <a:pt x="115241" y="171384"/>
                    <a:pt x="114884" y="171384"/>
                    <a:pt x="114526" y="171384"/>
                  </a:cubicBezTo>
                  <a:cubicBezTo>
                    <a:pt x="114169" y="171384"/>
                    <a:pt x="113812" y="171384"/>
                    <a:pt x="113455" y="171390"/>
                  </a:cubicBezTo>
                  <a:cubicBezTo>
                    <a:pt x="113439" y="171391"/>
                    <a:pt x="113424" y="171391"/>
                    <a:pt x="113408" y="171391"/>
                  </a:cubicBezTo>
                  <a:cubicBezTo>
                    <a:pt x="113068" y="171391"/>
                    <a:pt x="112737" y="171271"/>
                    <a:pt x="112407" y="171271"/>
                  </a:cubicBezTo>
                  <a:cubicBezTo>
                    <a:pt x="112074" y="171271"/>
                    <a:pt x="111764" y="171390"/>
                    <a:pt x="111419" y="171390"/>
                  </a:cubicBezTo>
                  <a:cubicBezTo>
                    <a:pt x="110966" y="171384"/>
                    <a:pt x="110514" y="171381"/>
                    <a:pt x="110062" y="171381"/>
                  </a:cubicBezTo>
                  <a:cubicBezTo>
                    <a:pt x="109609" y="171381"/>
                    <a:pt x="109157" y="171384"/>
                    <a:pt x="108704" y="171390"/>
                  </a:cubicBezTo>
                  <a:cubicBezTo>
                    <a:pt x="108684" y="171391"/>
                    <a:pt x="108664" y="171391"/>
                    <a:pt x="108644" y="171391"/>
                  </a:cubicBezTo>
                  <a:cubicBezTo>
                    <a:pt x="108286" y="171391"/>
                    <a:pt x="107927" y="171304"/>
                    <a:pt x="107559" y="171304"/>
                  </a:cubicBezTo>
                  <a:cubicBezTo>
                    <a:pt x="107520" y="171304"/>
                    <a:pt x="107481" y="171305"/>
                    <a:pt x="107442" y="171307"/>
                  </a:cubicBezTo>
                  <a:cubicBezTo>
                    <a:pt x="107299" y="171319"/>
                    <a:pt x="107168" y="171307"/>
                    <a:pt x="107025" y="171355"/>
                  </a:cubicBezTo>
                  <a:cubicBezTo>
                    <a:pt x="106944" y="171380"/>
                    <a:pt x="106856" y="171395"/>
                    <a:pt x="106768" y="171395"/>
                  </a:cubicBezTo>
                  <a:cubicBezTo>
                    <a:pt x="106689" y="171395"/>
                    <a:pt x="106610" y="171383"/>
                    <a:pt x="106537" y="171355"/>
                  </a:cubicBezTo>
                  <a:cubicBezTo>
                    <a:pt x="106307" y="171259"/>
                    <a:pt x="106072" y="171243"/>
                    <a:pt x="105834" y="171243"/>
                  </a:cubicBezTo>
                  <a:cubicBezTo>
                    <a:pt x="105716" y="171243"/>
                    <a:pt x="105597" y="171247"/>
                    <a:pt x="105478" y="171247"/>
                  </a:cubicBezTo>
                  <a:lnTo>
                    <a:pt x="99620" y="171247"/>
                  </a:lnTo>
                  <a:cubicBezTo>
                    <a:pt x="99334" y="171247"/>
                    <a:pt x="99060" y="171247"/>
                    <a:pt x="98774" y="171164"/>
                  </a:cubicBezTo>
                  <a:cubicBezTo>
                    <a:pt x="98572" y="171105"/>
                    <a:pt x="98358" y="171105"/>
                    <a:pt x="98143" y="171105"/>
                  </a:cubicBezTo>
                  <a:lnTo>
                    <a:pt x="96072" y="171105"/>
                  </a:lnTo>
                  <a:cubicBezTo>
                    <a:pt x="95905" y="171105"/>
                    <a:pt x="95738" y="171105"/>
                    <a:pt x="95572" y="171093"/>
                  </a:cubicBezTo>
                  <a:cubicBezTo>
                    <a:pt x="95405" y="171081"/>
                    <a:pt x="95298" y="170997"/>
                    <a:pt x="95286" y="170831"/>
                  </a:cubicBezTo>
                  <a:cubicBezTo>
                    <a:pt x="95274" y="170640"/>
                    <a:pt x="95274" y="170450"/>
                    <a:pt x="95274" y="170259"/>
                  </a:cubicBezTo>
                  <a:cubicBezTo>
                    <a:pt x="95274" y="166116"/>
                    <a:pt x="95286" y="161972"/>
                    <a:pt x="95286" y="157829"/>
                  </a:cubicBezTo>
                  <a:cubicBezTo>
                    <a:pt x="95286" y="157496"/>
                    <a:pt x="95274" y="157174"/>
                    <a:pt x="95381" y="156841"/>
                  </a:cubicBezTo>
                  <a:cubicBezTo>
                    <a:pt x="95441" y="156627"/>
                    <a:pt x="95417" y="156365"/>
                    <a:pt x="95417" y="156138"/>
                  </a:cubicBezTo>
                  <a:cubicBezTo>
                    <a:pt x="95417" y="153757"/>
                    <a:pt x="95441" y="151376"/>
                    <a:pt x="95417" y="148995"/>
                  </a:cubicBezTo>
                  <a:cubicBezTo>
                    <a:pt x="95405" y="148304"/>
                    <a:pt x="95584" y="147625"/>
                    <a:pt x="95584" y="146947"/>
                  </a:cubicBezTo>
                  <a:cubicBezTo>
                    <a:pt x="95584" y="146768"/>
                    <a:pt x="95715" y="146697"/>
                    <a:pt x="95869" y="146685"/>
                  </a:cubicBezTo>
                  <a:lnTo>
                    <a:pt x="96441" y="146685"/>
                  </a:lnTo>
                  <a:cubicBezTo>
                    <a:pt x="98679" y="146673"/>
                    <a:pt x="100918" y="146673"/>
                    <a:pt x="103156" y="146673"/>
                  </a:cubicBezTo>
                  <a:lnTo>
                    <a:pt x="109871" y="146673"/>
                  </a:lnTo>
                  <a:cubicBezTo>
                    <a:pt x="109980" y="146673"/>
                    <a:pt x="110090" y="146677"/>
                    <a:pt x="110198" y="146677"/>
                  </a:cubicBezTo>
                  <a:cubicBezTo>
                    <a:pt x="110398" y="146677"/>
                    <a:pt x="110595" y="146662"/>
                    <a:pt x="110788" y="146578"/>
                  </a:cubicBezTo>
                  <a:cubicBezTo>
                    <a:pt x="110824" y="146554"/>
                    <a:pt x="110871" y="146554"/>
                    <a:pt x="110919" y="146542"/>
                  </a:cubicBezTo>
                  <a:cubicBezTo>
                    <a:pt x="110927" y="146542"/>
                    <a:pt x="110935" y="146541"/>
                    <a:pt x="110943" y="146541"/>
                  </a:cubicBezTo>
                  <a:cubicBezTo>
                    <a:pt x="111184" y="146541"/>
                    <a:pt x="111411" y="146678"/>
                    <a:pt x="111654" y="146678"/>
                  </a:cubicBezTo>
                  <a:cubicBezTo>
                    <a:pt x="111713" y="146678"/>
                    <a:pt x="111774" y="146670"/>
                    <a:pt x="111836" y="146649"/>
                  </a:cubicBezTo>
                  <a:cubicBezTo>
                    <a:pt x="112018" y="146584"/>
                    <a:pt x="112199" y="146536"/>
                    <a:pt x="112384" y="146536"/>
                  </a:cubicBezTo>
                  <a:close/>
                  <a:moveTo>
                    <a:pt x="123992" y="146968"/>
                  </a:moveTo>
                  <a:cubicBezTo>
                    <a:pt x="124115" y="146968"/>
                    <a:pt x="124264" y="146971"/>
                    <a:pt x="124444" y="146971"/>
                  </a:cubicBezTo>
                  <a:cubicBezTo>
                    <a:pt x="124546" y="146971"/>
                    <a:pt x="124647" y="146969"/>
                    <a:pt x="124747" y="146969"/>
                  </a:cubicBezTo>
                  <a:cubicBezTo>
                    <a:pt x="125023" y="146969"/>
                    <a:pt x="125296" y="146982"/>
                    <a:pt x="125575" y="147078"/>
                  </a:cubicBezTo>
                  <a:cubicBezTo>
                    <a:pt x="125651" y="147105"/>
                    <a:pt x="125734" y="147112"/>
                    <a:pt x="125820" y="147112"/>
                  </a:cubicBezTo>
                  <a:cubicBezTo>
                    <a:pt x="125924" y="147112"/>
                    <a:pt x="126031" y="147102"/>
                    <a:pt x="126135" y="147102"/>
                  </a:cubicBezTo>
                  <a:cubicBezTo>
                    <a:pt x="126480" y="147107"/>
                    <a:pt x="126826" y="147107"/>
                    <a:pt x="127171" y="147107"/>
                  </a:cubicBezTo>
                  <a:cubicBezTo>
                    <a:pt x="127516" y="147107"/>
                    <a:pt x="127861" y="147107"/>
                    <a:pt x="128207" y="147113"/>
                  </a:cubicBezTo>
                  <a:cubicBezTo>
                    <a:pt x="128309" y="147113"/>
                    <a:pt x="128411" y="147112"/>
                    <a:pt x="128513" y="147112"/>
                  </a:cubicBezTo>
                  <a:cubicBezTo>
                    <a:pt x="128767" y="147112"/>
                    <a:pt x="129020" y="147124"/>
                    <a:pt x="129266" y="147209"/>
                  </a:cubicBezTo>
                  <a:cubicBezTo>
                    <a:pt x="129359" y="147242"/>
                    <a:pt x="129463" y="147249"/>
                    <a:pt x="129569" y="147249"/>
                  </a:cubicBezTo>
                  <a:cubicBezTo>
                    <a:pt x="129654" y="147249"/>
                    <a:pt x="129741" y="147244"/>
                    <a:pt x="129826" y="147244"/>
                  </a:cubicBezTo>
                  <a:cubicBezTo>
                    <a:pt x="130171" y="147250"/>
                    <a:pt x="130517" y="147250"/>
                    <a:pt x="130862" y="147250"/>
                  </a:cubicBezTo>
                  <a:cubicBezTo>
                    <a:pt x="131207" y="147250"/>
                    <a:pt x="131552" y="147250"/>
                    <a:pt x="131898" y="147256"/>
                  </a:cubicBezTo>
                  <a:cubicBezTo>
                    <a:pt x="132012" y="147256"/>
                    <a:pt x="132126" y="147255"/>
                    <a:pt x="132240" y="147255"/>
                  </a:cubicBezTo>
                  <a:cubicBezTo>
                    <a:pt x="132554" y="147255"/>
                    <a:pt x="132866" y="147267"/>
                    <a:pt x="133172" y="147363"/>
                  </a:cubicBezTo>
                  <a:cubicBezTo>
                    <a:pt x="133273" y="147393"/>
                    <a:pt x="133380" y="147399"/>
                    <a:pt x="133489" y="147399"/>
                  </a:cubicBezTo>
                  <a:cubicBezTo>
                    <a:pt x="133561" y="147399"/>
                    <a:pt x="133634" y="147397"/>
                    <a:pt x="133707" y="147397"/>
                  </a:cubicBezTo>
                  <a:cubicBezTo>
                    <a:pt x="133743" y="147397"/>
                    <a:pt x="133779" y="147397"/>
                    <a:pt x="133815" y="147399"/>
                  </a:cubicBezTo>
                  <a:cubicBezTo>
                    <a:pt x="133930" y="147403"/>
                    <a:pt x="134047" y="147404"/>
                    <a:pt x="134163" y="147404"/>
                  </a:cubicBezTo>
                  <a:cubicBezTo>
                    <a:pt x="134381" y="147404"/>
                    <a:pt x="134600" y="147400"/>
                    <a:pt x="134820" y="147400"/>
                  </a:cubicBezTo>
                  <a:cubicBezTo>
                    <a:pt x="135263" y="147400"/>
                    <a:pt x="135708" y="147417"/>
                    <a:pt x="136148" y="147518"/>
                  </a:cubicBezTo>
                  <a:cubicBezTo>
                    <a:pt x="136298" y="147550"/>
                    <a:pt x="136451" y="147559"/>
                    <a:pt x="136605" y="147559"/>
                  </a:cubicBezTo>
                  <a:cubicBezTo>
                    <a:pt x="136824" y="147559"/>
                    <a:pt x="137045" y="147541"/>
                    <a:pt x="137264" y="147541"/>
                  </a:cubicBezTo>
                  <a:cubicBezTo>
                    <a:pt x="137297" y="147541"/>
                    <a:pt x="137330" y="147541"/>
                    <a:pt x="137363" y="147542"/>
                  </a:cubicBezTo>
                  <a:cubicBezTo>
                    <a:pt x="137419" y="147543"/>
                    <a:pt x="137475" y="147544"/>
                    <a:pt x="137531" y="147544"/>
                  </a:cubicBezTo>
                  <a:cubicBezTo>
                    <a:pt x="137670" y="147544"/>
                    <a:pt x="137809" y="147541"/>
                    <a:pt x="137948" y="147541"/>
                  </a:cubicBezTo>
                  <a:cubicBezTo>
                    <a:pt x="138275" y="147541"/>
                    <a:pt x="138601" y="147557"/>
                    <a:pt x="138922" y="147661"/>
                  </a:cubicBezTo>
                  <a:cubicBezTo>
                    <a:pt x="138984" y="147680"/>
                    <a:pt x="139050" y="147686"/>
                    <a:pt x="139117" y="147686"/>
                  </a:cubicBezTo>
                  <a:cubicBezTo>
                    <a:pt x="139218" y="147686"/>
                    <a:pt x="139322" y="147673"/>
                    <a:pt x="139422" y="147673"/>
                  </a:cubicBezTo>
                  <a:cubicBezTo>
                    <a:pt x="139720" y="147679"/>
                    <a:pt x="140015" y="147679"/>
                    <a:pt x="140309" y="147679"/>
                  </a:cubicBezTo>
                  <a:cubicBezTo>
                    <a:pt x="140604" y="147679"/>
                    <a:pt x="140899" y="147679"/>
                    <a:pt x="141196" y="147685"/>
                  </a:cubicBezTo>
                  <a:cubicBezTo>
                    <a:pt x="141261" y="147685"/>
                    <a:pt x="141326" y="147685"/>
                    <a:pt x="141391" y="147685"/>
                  </a:cubicBezTo>
                  <a:cubicBezTo>
                    <a:pt x="141683" y="147685"/>
                    <a:pt x="141974" y="147693"/>
                    <a:pt x="142256" y="147780"/>
                  </a:cubicBezTo>
                  <a:cubicBezTo>
                    <a:pt x="142383" y="147820"/>
                    <a:pt x="142516" y="147827"/>
                    <a:pt x="142652" y="147827"/>
                  </a:cubicBezTo>
                  <a:cubicBezTo>
                    <a:pt x="142716" y="147827"/>
                    <a:pt x="142781" y="147825"/>
                    <a:pt x="142845" y="147825"/>
                  </a:cubicBezTo>
                  <a:cubicBezTo>
                    <a:pt x="142887" y="147825"/>
                    <a:pt x="142929" y="147826"/>
                    <a:pt x="142970" y="147828"/>
                  </a:cubicBezTo>
                  <a:cubicBezTo>
                    <a:pt x="143054" y="147831"/>
                    <a:pt x="143138" y="147832"/>
                    <a:pt x="143222" y="147832"/>
                  </a:cubicBezTo>
                  <a:cubicBezTo>
                    <a:pt x="143441" y="147832"/>
                    <a:pt x="143660" y="147825"/>
                    <a:pt x="143880" y="147825"/>
                  </a:cubicBezTo>
                  <a:cubicBezTo>
                    <a:pt x="144237" y="147825"/>
                    <a:pt x="144594" y="147844"/>
                    <a:pt x="144947" y="147947"/>
                  </a:cubicBezTo>
                  <a:cubicBezTo>
                    <a:pt x="145019" y="147971"/>
                    <a:pt x="145096" y="147978"/>
                    <a:pt x="145174" y="147978"/>
                  </a:cubicBezTo>
                  <a:cubicBezTo>
                    <a:pt x="145265" y="147978"/>
                    <a:pt x="145358" y="147969"/>
                    <a:pt x="145449" y="147969"/>
                  </a:cubicBezTo>
                  <a:cubicBezTo>
                    <a:pt x="145472" y="147969"/>
                    <a:pt x="145495" y="147969"/>
                    <a:pt x="145518" y="147971"/>
                  </a:cubicBezTo>
                  <a:cubicBezTo>
                    <a:pt x="145576" y="147971"/>
                    <a:pt x="145633" y="147970"/>
                    <a:pt x="145690" y="147970"/>
                  </a:cubicBezTo>
                  <a:cubicBezTo>
                    <a:pt x="145918" y="147970"/>
                    <a:pt x="146145" y="147978"/>
                    <a:pt x="146364" y="148054"/>
                  </a:cubicBezTo>
                  <a:cubicBezTo>
                    <a:pt x="146471" y="148095"/>
                    <a:pt x="146589" y="148108"/>
                    <a:pt x="146707" y="148108"/>
                  </a:cubicBezTo>
                  <a:cubicBezTo>
                    <a:pt x="146760" y="148108"/>
                    <a:pt x="146812" y="148105"/>
                    <a:pt x="146864" y="148102"/>
                  </a:cubicBezTo>
                  <a:cubicBezTo>
                    <a:pt x="146955" y="148095"/>
                    <a:pt x="147047" y="148091"/>
                    <a:pt x="147138" y="148091"/>
                  </a:cubicBezTo>
                  <a:cubicBezTo>
                    <a:pt x="147663" y="148091"/>
                    <a:pt x="148180" y="148196"/>
                    <a:pt x="148697" y="148256"/>
                  </a:cubicBezTo>
                  <a:cubicBezTo>
                    <a:pt x="148912" y="148292"/>
                    <a:pt x="148971" y="148364"/>
                    <a:pt x="148983" y="148602"/>
                  </a:cubicBezTo>
                  <a:cubicBezTo>
                    <a:pt x="148995" y="148792"/>
                    <a:pt x="148983" y="148983"/>
                    <a:pt x="148983" y="149173"/>
                  </a:cubicBezTo>
                  <a:cubicBezTo>
                    <a:pt x="148983" y="151709"/>
                    <a:pt x="148983" y="154257"/>
                    <a:pt x="148983" y="156805"/>
                  </a:cubicBezTo>
                  <a:cubicBezTo>
                    <a:pt x="148983" y="157138"/>
                    <a:pt x="148983" y="157460"/>
                    <a:pt x="149078" y="157793"/>
                  </a:cubicBezTo>
                  <a:cubicBezTo>
                    <a:pt x="149150" y="158008"/>
                    <a:pt x="149126" y="158270"/>
                    <a:pt x="149126" y="158496"/>
                  </a:cubicBezTo>
                  <a:lnTo>
                    <a:pt x="149126" y="164425"/>
                  </a:lnTo>
                  <a:cubicBezTo>
                    <a:pt x="149126" y="166378"/>
                    <a:pt x="149126" y="168330"/>
                    <a:pt x="149126" y="170283"/>
                  </a:cubicBezTo>
                  <a:cubicBezTo>
                    <a:pt x="149126" y="170581"/>
                    <a:pt x="149114" y="170890"/>
                    <a:pt x="149209" y="171200"/>
                  </a:cubicBezTo>
                  <a:cubicBezTo>
                    <a:pt x="149281" y="171390"/>
                    <a:pt x="149257" y="171616"/>
                    <a:pt x="149257" y="171831"/>
                  </a:cubicBezTo>
                  <a:cubicBezTo>
                    <a:pt x="149257" y="172176"/>
                    <a:pt x="149197" y="172236"/>
                    <a:pt x="148828" y="172247"/>
                  </a:cubicBezTo>
                  <a:cubicBezTo>
                    <a:pt x="148606" y="172251"/>
                    <a:pt x="148384" y="172253"/>
                    <a:pt x="148162" y="172253"/>
                  </a:cubicBezTo>
                  <a:cubicBezTo>
                    <a:pt x="147717" y="172253"/>
                    <a:pt x="147273" y="172247"/>
                    <a:pt x="146828" y="172247"/>
                  </a:cubicBezTo>
                  <a:lnTo>
                    <a:pt x="142911" y="172247"/>
                  </a:lnTo>
                  <a:cubicBezTo>
                    <a:pt x="142435" y="172247"/>
                    <a:pt x="141970" y="172247"/>
                    <a:pt x="141494" y="172140"/>
                  </a:cubicBezTo>
                  <a:cubicBezTo>
                    <a:pt x="141325" y="172104"/>
                    <a:pt x="141151" y="172095"/>
                    <a:pt x="140976" y="172095"/>
                  </a:cubicBezTo>
                  <a:cubicBezTo>
                    <a:pt x="140784" y="172095"/>
                    <a:pt x="140590" y="172106"/>
                    <a:pt x="140399" y="172106"/>
                  </a:cubicBezTo>
                  <a:cubicBezTo>
                    <a:pt x="140359" y="172106"/>
                    <a:pt x="140319" y="172106"/>
                    <a:pt x="140280" y="172105"/>
                  </a:cubicBezTo>
                  <a:cubicBezTo>
                    <a:pt x="140217" y="172103"/>
                    <a:pt x="140154" y="172102"/>
                    <a:pt x="140090" y="172102"/>
                  </a:cubicBezTo>
                  <a:cubicBezTo>
                    <a:pt x="140006" y="172102"/>
                    <a:pt x="139921" y="172103"/>
                    <a:pt x="139836" y="172103"/>
                  </a:cubicBezTo>
                  <a:cubicBezTo>
                    <a:pt x="139539" y="172103"/>
                    <a:pt x="139240" y="172093"/>
                    <a:pt x="138946" y="171997"/>
                  </a:cubicBezTo>
                  <a:cubicBezTo>
                    <a:pt x="138860" y="171964"/>
                    <a:pt x="138767" y="171957"/>
                    <a:pt x="138672" y="171957"/>
                  </a:cubicBezTo>
                  <a:cubicBezTo>
                    <a:pt x="138597" y="171957"/>
                    <a:pt x="138520" y="171962"/>
                    <a:pt x="138446" y="171962"/>
                  </a:cubicBezTo>
                  <a:lnTo>
                    <a:pt x="136660" y="171962"/>
                  </a:lnTo>
                  <a:cubicBezTo>
                    <a:pt x="136604" y="171962"/>
                    <a:pt x="136548" y="171962"/>
                    <a:pt x="136492" y="171962"/>
                  </a:cubicBezTo>
                  <a:cubicBezTo>
                    <a:pt x="136242" y="171962"/>
                    <a:pt x="135997" y="171954"/>
                    <a:pt x="135743" y="171867"/>
                  </a:cubicBezTo>
                  <a:cubicBezTo>
                    <a:pt x="135577" y="171807"/>
                    <a:pt x="135374" y="171831"/>
                    <a:pt x="135184" y="171819"/>
                  </a:cubicBezTo>
                  <a:lnTo>
                    <a:pt x="133826" y="171819"/>
                  </a:lnTo>
                  <a:cubicBezTo>
                    <a:pt x="133745" y="171819"/>
                    <a:pt x="133659" y="171827"/>
                    <a:pt x="133577" y="171827"/>
                  </a:cubicBezTo>
                  <a:cubicBezTo>
                    <a:pt x="133514" y="171827"/>
                    <a:pt x="133454" y="171822"/>
                    <a:pt x="133398" y="171807"/>
                  </a:cubicBezTo>
                  <a:cubicBezTo>
                    <a:pt x="133040" y="171695"/>
                    <a:pt x="132677" y="171678"/>
                    <a:pt x="132316" y="171678"/>
                  </a:cubicBezTo>
                  <a:cubicBezTo>
                    <a:pt x="132158" y="171678"/>
                    <a:pt x="132000" y="171681"/>
                    <a:pt x="131843" y="171681"/>
                  </a:cubicBezTo>
                  <a:cubicBezTo>
                    <a:pt x="131750" y="171681"/>
                    <a:pt x="131657" y="171680"/>
                    <a:pt x="131564" y="171676"/>
                  </a:cubicBezTo>
                  <a:cubicBezTo>
                    <a:pt x="131517" y="171676"/>
                    <a:pt x="131466" y="171679"/>
                    <a:pt x="131417" y="171679"/>
                  </a:cubicBezTo>
                  <a:cubicBezTo>
                    <a:pt x="131368" y="171679"/>
                    <a:pt x="131320" y="171676"/>
                    <a:pt x="131279" y="171664"/>
                  </a:cubicBezTo>
                  <a:cubicBezTo>
                    <a:pt x="130868" y="171548"/>
                    <a:pt x="130454" y="171523"/>
                    <a:pt x="130039" y="171523"/>
                  </a:cubicBezTo>
                  <a:cubicBezTo>
                    <a:pt x="129706" y="171523"/>
                    <a:pt x="129372" y="171539"/>
                    <a:pt x="129038" y="171539"/>
                  </a:cubicBezTo>
                  <a:cubicBezTo>
                    <a:pt x="128932" y="171539"/>
                    <a:pt x="128825" y="171538"/>
                    <a:pt x="128719" y="171533"/>
                  </a:cubicBezTo>
                  <a:cubicBezTo>
                    <a:pt x="128397" y="171521"/>
                    <a:pt x="128064" y="171545"/>
                    <a:pt x="127730" y="171438"/>
                  </a:cubicBezTo>
                  <a:cubicBezTo>
                    <a:pt x="127594" y="171395"/>
                    <a:pt x="127440" y="171389"/>
                    <a:pt x="127285" y="171389"/>
                  </a:cubicBezTo>
                  <a:cubicBezTo>
                    <a:pt x="127223" y="171389"/>
                    <a:pt x="127161" y="171390"/>
                    <a:pt x="127099" y="171390"/>
                  </a:cubicBezTo>
                  <a:lnTo>
                    <a:pt x="123885" y="171390"/>
                  </a:lnTo>
                  <a:cubicBezTo>
                    <a:pt x="123694" y="171390"/>
                    <a:pt x="123504" y="171390"/>
                    <a:pt x="123313" y="171378"/>
                  </a:cubicBezTo>
                  <a:cubicBezTo>
                    <a:pt x="123099" y="171366"/>
                    <a:pt x="122992" y="171283"/>
                    <a:pt x="123004" y="171081"/>
                  </a:cubicBezTo>
                  <a:cubicBezTo>
                    <a:pt x="123016" y="170319"/>
                    <a:pt x="122908" y="169569"/>
                    <a:pt x="123099" y="168807"/>
                  </a:cubicBezTo>
                  <a:cubicBezTo>
                    <a:pt x="123170" y="168497"/>
                    <a:pt x="123123" y="168140"/>
                    <a:pt x="123135" y="167818"/>
                  </a:cubicBezTo>
                  <a:cubicBezTo>
                    <a:pt x="123147" y="167437"/>
                    <a:pt x="123099" y="167056"/>
                    <a:pt x="123242" y="166687"/>
                  </a:cubicBezTo>
                  <a:cubicBezTo>
                    <a:pt x="123301" y="166509"/>
                    <a:pt x="123266" y="166306"/>
                    <a:pt x="123278" y="166116"/>
                  </a:cubicBezTo>
                  <a:cubicBezTo>
                    <a:pt x="123278" y="165782"/>
                    <a:pt x="123278" y="165461"/>
                    <a:pt x="123373" y="165128"/>
                  </a:cubicBezTo>
                  <a:cubicBezTo>
                    <a:pt x="123444" y="164889"/>
                    <a:pt x="123408" y="164616"/>
                    <a:pt x="123408" y="164354"/>
                  </a:cubicBezTo>
                  <a:cubicBezTo>
                    <a:pt x="123420" y="158901"/>
                    <a:pt x="123408" y="153459"/>
                    <a:pt x="123420" y="148006"/>
                  </a:cubicBezTo>
                  <a:cubicBezTo>
                    <a:pt x="123420" y="147044"/>
                    <a:pt x="123336" y="146968"/>
                    <a:pt x="123992" y="146968"/>
                  </a:cubicBezTo>
                  <a:close/>
                  <a:moveTo>
                    <a:pt x="243352" y="149966"/>
                  </a:moveTo>
                  <a:cubicBezTo>
                    <a:pt x="243606" y="149966"/>
                    <a:pt x="243860" y="149971"/>
                    <a:pt x="244114" y="149971"/>
                  </a:cubicBezTo>
                  <a:cubicBezTo>
                    <a:pt x="244376" y="149971"/>
                    <a:pt x="244638" y="149983"/>
                    <a:pt x="244888" y="150054"/>
                  </a:cubicBezTo>
                  <a:cubicBezTo>
                    <a:pt x="245033" y="150097"/>
                    <a:pt x="245189" y="150103"/>
                    <a:pt x="245345" y="150103"/>
                  </a:cubicBezTo>
                  <a:cubicBezTo>
                    <a:pt x="245407" y="150103"/>
                    <a:pt x="245470" y="150102"/>
                    <a:pt x="245531" y="150102"/>
                  </a:cubicBezTo>
                  <a:cubicBezTo>
                    <a:pt x="245924" y="150108"/>
                    <a:pt x="246317" y="150108"/>
                    <a:pt x="246710" y="150108"/>
                  </a:cubicBezTo>
                  <a:cubicBezTo>
                    <a:pt x="247103" y="150108"/>
                    <a:pt x="247495" y="150108"/>
                    <a:pt x="247888" y="150114"/>
                  </a:cubicBezTo>
                  <a:cubicBezTo>
                    <a:pt x="248065" y="150114"/>
                    <a:pt x="248244" y="150107"/>
                    <a:pt x="248423" y="150107"/>
                  </a:cubicBezTo>
                  <a:cubicBezTo>
                    <a:pt x="248714" y="150107"/>
                    <a:pt x="249006" y="150125"/>
                    <a:pt x="249293" y="150221"/>
                  </a:cubicBezTo>
                  <a:cubicBezTo>
                    <a:pt x="249374" y="150248"/>
                    <a:pt x="249461" y="150255"/>
                    <a:pt x="249548" y="150255"/>
                  </a:cubicBezTo>
                  <a:cubicBezTo>
                    <a:pt x="249653" y="150255"/>
                    <a:pt x="249761" y="150245"/>
                    <a:pt x="249865" y="150245"/>
                  </a:cubicBezTo>
                  <a:cubicBezTo>
                    <a:pt x="250960" y="150245"/>
                    <a:pt x="252056" y="150245"/>
                    <a:pt x="253151" y="150257"/>
                  </a:cubicBezTo>
                  <a:cubicBezTo>
                    <a:pt x="253294" y="150257"/>
                    <a:pt x="253435" y="150253"/>
                    <a:pt x="253576" y="150253"/>
                  </a:cubicBezTo>
                  <a:cubicBezTo>
                    <a:pt x="253859" y="150253"/>
                    <a:pt x="254139" y="150269"/>
                    <a:pt x="254425" y="150364"/>
                  </a:cubicBezTo>
                  <a:cubicBezTo>
                    <a:pt x="254501" y="150391"/>
                    <a:pt x="254584" y="150398"/>
                    <a:pt x="254670" y="150398"/>
                  </a:cubicBezTo>
                  <a:cubicBezTo>
                    <a:pt x="254773" y="150398"/>
                    <a:pt x="254881" y="150388"/>
                    <a:pt x="254984" y="150388"/>
                  </a:cubicBezTo>
                  <a:cubicBezTo>
                    <a:pt x="255889" y="150388"/>
                    <a:pt x="256794" y="150388"/>
                    <a:pt x="257699" y="150400"/>
                  </a:cubicBezTo>
                  <a:cubicBezTo>
                    <a:pt x="257918" y="150400"/>
                    <a:pt x="258137" y="150390"/>
                    <a:pt x="258356" y="150390"/>
                  </a:cubicBezTo>
                  <a:cubicBezTo>
                    <a:pt x="258683" y="150390"/>
                    <a:pt x="259009" y="150411"/>
                    <a:pt x="259330" y="150519"/>
                  </a:cubicBezTo>
                  <a:cubicBezTo>
                    <a:pt x="259392" y="150538"/>
                    <a:pt x="259458" y="150543"/>
                    <a:pt x="259525" y="150543"/>
                  </a:cubicBezTo>
                  <a:cubicBezTo>
                    <a:pt x="259626" y="150543"/>
                    <a:pt x="259730" y="150531"/>
                    <a:pt x="259830" y="150531"/>
                  </a:cubicBezTo>
                  <a:cubicBezTo>
                    <a:pt x="260830" y="150531"/>
                    <a:pt x="261831" y="150531"/>
                    <a:pt x="262831" y="150542"/>
                  </a:cubicBezTo>
                  <a:cubicBezTo>
                    <a:pt x="262912" y="150542"/>
                    <a:pt x="262994" y="150542"/>
                    <a:pt x="263076" y="150542"/>
                  </a:cubicBezTo>
                  <a:cubicBezTo>
                    <a:pt x="263485" y="150542"/>
                    <a:pt x="263900" y="150550"/>
                    <a:pt x="264307" y="150650"/>
                  </a:cubicBezTo>
                  <a:cubicBezTo>
                    <a:pt x="264463" y="150683"/>
                    <a:pt x="264622" y="150691"/>
                    <a:pt x="264782" y="150691"/>
                  </a:cubicBezTo>
                  <a:cubicBezTo>
                    <a:pt x="264964" y="150691"/>
                    <a:pt x="265147" y="150680"/>
                    <a:pt x="265329" y="150680"/>
                  </a:cubicBezTo>
                  <a:cubicBezTo>
                    <a:pt x="265394" y="150680"/>
                    <a:pt x="265458" y="150682"/>
                    <a:pt x="265521" y="150685"/>
                  </a:cubicBezTo>
                  <a:cubicBezTo>
                    <a:pt x="265879" y="150697"/>
                    <a:pt x="265926" y="150745"/>
                    <a:pt x="265950" y="151102"/>
                  </a:cubicBezTo>
                  <a:cubicBezTo>
                    <a:pt x="265950" y="151293"/>
                    <a:pt x="265950" y="151483"/>
                    <a:pt x="265950" y="151674"/>
                  </a:cubicBezTo>
                  <a:lnTo>
                    <a:pt x="265950" y="157031"/>
                  </a:lnTo>
                  <a:lnTo>
                    <a:pt x="265950" y="162532"/>
                  </a:lnTo>
                  <a:cubicBezTo>
                    <a:pt x="265950" y="162865"/>
                    <a:pt x="265938" y="163187"/>
                    <a:pt x="266057" y="163520"/>
                  </a:cubicBezTo>
                  <a:cubicBezTo>
                    <a:pt x="266105" y="163663"/>
                    <a:pt x="266093" y="163842"/>
                    <a:pt x="266093" y="164008"/>
                  </a:cubicBezTo>
                  <a:cubicBezTo>
                    <a:pt x="266093" y="164580"/>
                    <a:pt x="266093" y="165151"/>
                    <a:pt x="266093" y="165723"/>
                  </a:cubicBezTo>
                  <a:cubicBezTo>
                    <a:pt x="266093" y="166032"/>
                    <a:pt x="266081" y="166342"/>
                    <a:pt x="266188" y="166640"/>
                  </a:cubicBezTo>
                  <a:cubicBezTo>
                    <a:pt x="266248" y="166794"/>
                    <a:pt x="266236" y="166973"/>
                    <a:pt x="266236" y="167140"/>
                  </a:cubicBezTo>
                  <a:cubicBezTo>
                    <a:pt x="266236" y="169116"/>
                    <a:pt x="266236" y="171081"/>
                    <a:pt x="266236" y="173057"/>
                  </a:cubicBezTo>
                  <a:cubicBezTo>
                    <a:pt x="266236" y="173105"/>
                    <a:pt x="266236" y="173152"/>
                    <a:pt x="266236" y="173200"/>
                  </a:cubicBezTo>
                  <a:cubicBezTo>
                    <a:pt x="266227" y="173527"/>
                    <a:pt x="266172" y="173664"/>
                    <a:pt x="265979" y="173664"/>
                  </a:cubicBezTo>
                  <a:cubicBezTo>
                    <a:pt x="265912" y="173664"/>
                    <a:pt x="265828" y="173647"/>
                    <a:pt x="265724" y="173617"/>
                  </a:cubicBezTo>
                  <a:cubicBezTo>
                    <a:pt x="265462" y="173545"/>
                    <a:pt x="265212" y="173533"/>
                    <a:pt x="264950" y="173533"/>
                  </a:cubicBezTo>
                  <a:lnTo>
                    <a:pt x="251817" y="173533"/>
                  </a:lnTo>
                  <a:cubicBezTo>
                    <a:pt x="251555" y="173533"/>
                    <a:pt x="251294" y="173533"/>
                    <a:pt x="251032" y="173617"/>
                  </a:cubicBezTo>
                  <a:cubicBezTo>
                    <a:pt x="250865" y="173676"/>
                    <a:pt x="250662" y="173676"/>
                    <a:pt x="250472" y="173676"/>
                  </a:cubicBezTo>
                  <a:lnTo>
                    <a:pt x="243828" y="173676"/>
                  </a:lnTo>
                  <a:cubicBezTo>
                    <a:pt x="243162" y="173664"/>
                    <a:pt x="243114" y="173617"/>
                    <a:pt x="243102" y="172938"/>
                  </a:cubicBezTo>
                  <a:cubicBezTo>
                    <a:pt x="243090" y="172509"/>
                    <a:pt x="243102" y="172081"/>
                    <a:pt x="243102" y="171652"/>
                  </a:cubicBezTo>
                  <a:cubicBezTo>
                    <a:pt x="243090" y="171271"/>
                    <a:pt x="243126" y="170890"/>
                    <a:pt x="242983" y="170521"/>
                  </a:cubicBezTo>
                  <a:cubicBezTo>
                    <a:pt x="242935" y="170366"/>
                    <a:pt x="242959" y="170188"/>
                    <a:pt x="242959" y="170021"/>
                  </a:cubicBezTo>
                  <a:cubicBezTo>
                    <a:pt x="242947" y="169557"/>
                    <a:pt x="242947" y="169080"/>
                    <a:pt x="242947" y="168604"/>
                  </a:cubicBezTo>
                  <a:cubicBezTo>
                    <a:pt x="242947" y="168461"/>
                    <a:pt x="242971" y="168307"/>
                    <a:pt x="242947" y="168176"/>
                  </a:cubicBezTo>
                  <a:cubicBezTo>
                    <a:pt x="242709" y="167116"/>
                    <a:pt x="242852" y="166044"/>
                    <a:pt x="242816" y="164973"/>
                  </a:cubicBezTo>
                  <a:cubicBezTo>
                    <a:pt x="242792" y="164639"/>
                    <a:pt x="242816" y="164318"/>
                    <a:pt x="242709" y="163985"/>
                  </a:cubicBezTo>
                  <a:cubicBezTo>
                    <a:pt x="242650" y="163794"/>
                    <a:pt x="242673" y="163568"/>
                    <a:pt x="242673" y="163354"/>
                  </a:cubicBezTo>
                  <a:cubicBezTo>
                    <a:pt x="242650" y="162758"/>
                    <a:pt x="242721" y="162163"/>
                    <a:pt x="242542" y="161580"/>
                  </a:cubicBezTo>
                  <a:cubicBezTo>
                    <a:pt x="242495" y="161425"/>
                    <a:pt x="242531" y="161246"/>
                    <a:pt x="242531" y="161079"/>
                  </a:cubicBezTo>
                  <a:cubicBezTo>
                    <a:pt x="242531" y="160460"/>
                    <a:pt x="242531" y="159841"/>
                    <a:pt x="242519" y="159222"/>
                  </a:cubicBezTo>
                  <a:cubicBezTo>
                    <a:pt x="242519" y="158853"/>
                    <a:pt x="242542" y="158472"/>
                    <a:pt x="242423" y="158103"/>
                  </a:cubicBezTo>
                  <a:cubicBezTo>
                    <a:pt x="242352" y="157900"/>
                    <a:pt x="242388" y="157674"/>
                    <a:pt x="242388" y="157460"/>
                  </a:cubicBezTo>
                  <a:cubicBezTo>
                    <a:pt x="242352" y="156769"/>
                    <a:pt x="242459" y="156079"/>
                    <a:pt x="242257" y="155400"/>
                  </a:cubicBezTo>
                  <a:cubicBezTo>
                    <a:pt x="242209" y="155269"/>
                    <a:pt x="242245" y="155114"/>
                    <a:pt x="242245" y="154972"/>
                  </a:cubicBezTo>
                  <a:cubicBezTo>
                    <a:pt x="242233" y="154531"/>
                    <a:pt x="242233" y="154079"/>
                    <a:pt x="242138" y="153638"/>
                  </a:cubicBezTo>
                  <a:cubicBezTo>
                    <a:pt x="242042" y="153269"/>
                    <a:pt x="242102" y="152876"/>
                    <a:pt x="242102" y="152495"/>
                  </a:cubicBezTo>
                  <a:cubicBezTo>
                    <a:pt x="242090" y="152066"/>
                    <a:pt x="242138" y="151638"/>
                    <a:pt x="241983" y="151221"/>
                  </a:cubicBezTo>
                  <a:cubicBezTo>
                    <a:pt x="241959" y="151185"/>
                    <a:pt x="241959" y="151138"/>
                    <a:pt x="241959" y="151090"/>
                  </a:cubicBezTo>
                  <a:cubicBezTo>
                    <a:pt x="241959" y="150052"/>
                    <a:pt x="241859" y="149968"/>
                    <a:pt x="242507" y="149968"/>
                  </a:cubicBezTo>
                  <a:cubicBezTo>
                    <a:pt x="242632" y="149968"/>
                    <a:pt x="242785" y="149971"/>
                    <a:pt x="242971" y="149971"/>
                  </a:cubicBezTo>
                  <a:cubicBezTo>
                    <a:pt x="243098" y="149967"/>
                    <a:pt x="243225" y="149966"/>
                    <a:pt x="243352" y="149966"/>
                  </a:cubicBezTo>
                  <a:close/>
                  <a:moveTo>
                    <a:pt x="217888" y="149673"/>
                  </a:moveTo>
                  <a:cubicBezTo>
                    <a:pt x="218550" y="149673"/>
                    <a:pt x="218539" y="149703"/>
                    <a:pt x="218539" y="150483"/>
                  </a:cubicBezTo>
                  <a:cubicBezTo>
                    <a:pt x="218539" y="151007"/>
                    <a:pt x="218492" y="151531"/>
                    <a:pt x="218658" y="152043"/>
                  </a:cubicBezTo>
                  <a:cubicBezTo>
                    <a:pt x="218706" y="152186"/>
                    <a:pt x="218682" y="152364"/>
                    <a:pt x="218682" y="152531"/>
                  </a:cubicBezTo>
                  <a:cubicBezTo>
                    <a:pt x="218682" y="153412"/>
                    <a:pt x="218682" y="154293"/>
                    <a:pt x="218682" y="155174"/>
                  </a:cubicBezTo>
                  <a:cubicBezTo>
                    <a:pt x="218682" y="155650"/>
                    <a:pt x="218647" y="156126"/>
                    <a:pt x="218789" y="156591"/>
                  </a:cubicBezTo>
                  <a:cubicBezTo>
                    <a:pt x="218861" y="156793"/>
                    <a:pt x="218825" y="157019"/>
                    <a:pt x="218825" y="157234"/>
                  </a:cubicBezTo>
                  <a:cubicBezTo>
                    <a:pt x="218825" y="158996"/>
                    <a:pt x="218825" y="160758"/>
                    <a:pt x="218825" y="162508"/>
                  </a:cubicBezTo>
                  <a:cubicBezTo>
                    <a:pt x="218825" y="162842"/>
                    <a:pt x="218813" y="163175"/>
                    <a:pt x="218920" y="163496"/>
                  </a:cubicBezTo>
                  <a:cubicBezTo>
                    <a:pt x="218980" y="163675"/>
                    <a:pt x="218968" y="163877"/>
                    <a:pt x="218968" y="164068"/>
                  </a:cubicBezTo>
                  <a:cubicBezTo>
                    <a:pt x="218968" y="164782"/>
                    <a:pt x="218968" y="165497"/>
                    <a:pt x="218968" y="166211"/>
                  </a:cubicBezTo>
                  <a:cubicBezTo>
                    <a:pt x="218968" y="166616"/>
                    <a:pt x="218944" y="167009"/>
                    <a:pt x="219075" y="167414"/>
                  </a:cubicBezTo>
                  <a:cubicBezTo>
                    <a:pt x="219135" y="167604"/>
                    <a:pt x="219111" y="167830"/>
                    <a:pt x="219111" y="168045"/>
                  </a:cubicBezTo>
                  <a:cubicBezTo>
                    <a:pt x="219111" y="169473"/>
                    <a:pt x="219111" y="170902"/>
                    <a:pt x="219111" y="172331"/>
                  </a:cubicBezTo>
                  <a:cubicBezTo>
                    <a:pt x="219111" y="172617"/>
                    <a:pt x="219099" y="172890"/>
                    <a:pt x="219194" y="173176"/>
                  </a:cubicBezTo>
                  <a:cubicBezTo>
                    <a:pt x="219301" y="173474"/>
                    <a:pt x="219254" y="173795"/>
                    <a:pt x="219230" y="174093"/>
                  </a:cubicBezTo>
                  <a:cubicBezTo>
                    <a:pt x="219230" y="174260"/>
                    <a:pt x="219135" y="174367"/>
                    <a:pt x="218968" y="174367"/>
                  </a:cubicBezTo>
                  <a:cubicBezTo>
                    <a:pt x="218778" y="174379"/>
                    <a:pt x="218587" y="174379"/>
                    <a:pt x="218397" y="174379"/>
                  </a:cubicBezTo>
                  <a:lnTo>
                    <a:pt x="201406" y="174379"/>
                  </a:lnTo>
                  <a:cubicBezTo>
                    <a:pt x="201346" y="174379"/>
                    <a:pt x="201285" y="174379"/>
                    <a:pt x="201225" y="174379"/>
                  </a:cubicBezTo>
                  <a:cubicBezTo>
                    <a:pt x="200952" y="174379"/>
                    <a:pt x="200681" y="174371"/>
                    <a:pt x="200418" y="174283"/>
                  </a:cubicBezTo>
                  <a:cubicBezTo>
                    <a:pt x="200319" y="174250"/>
                    <a:pt x="200212" y="174243"/>
                    <a:pt x="200105" y="174243"/>
                  </a:cubicBezTo>
                  <a:cubicBezTo>
                    <a:pt x="200018" y="174243"/>
                    <a:pt x="199931" y="174248"/>
                    <a:pt x="199847" y="174248"/>
                  </a:cubicBezTo>
                  <a:cubicBezTo>
                    <a:pt x="198870" y="174236"/>
                    <a:pt x="197894" y="174236"/>
                    <a:pt x="196918" y="174236"/>
                  </a:cubicBezTo>
                  <a:cubicBezTo>
                    <a:pt x="196751" y="174236"/>
                    <a:pt x="196584" y="174236"/>
                    <a:pt x="196430" y="174212"/>
                  </a:cubicBezTo>
                  <a:cubicBezTo>
                    <a:pt x="196275" y="174188"/>
                    <a:pt x="196168" y="174081"/>
                    <a:pt x="196132" y="173926"/>
                  </a:cubicBezTo>
                  <a:cubicBezTo>
                    <a:pt x="196120" y="173819"/>
                    <a:pt x="196108" y="173700"/>
                    <a:pt x="196108" y="173581"/>
                  </a:cubicBezTo>
                  <a:lnTo>
                    <a:pt x="196108" y="169652"/>
                  </a:lnTo>
                  <a:cubicBezTo>
                    <a:pt x="196108" y="169581"/>
                    <a:pt x="196096" y="169497"/>
                    <a:pt x="196120" y="169438"/>
                  </a:cubicBezTo>
                  <a:cubicBezTo>
                    <a:pt x="196358" y="168473"/>
                    <a:pt x="196215" y="167497"/>
                    <a:pt x="196251" y="166521"/>
                  </a:cubicBezTo>
                  <a:cubicBezTo>
                    <a:pt x="196263" y="166068"/>
                    <a:pt x="196251" y="165616"/>
                    <a:pt x="196251" y="165163"/>
                  </a:cubicBezTo>
                  <a:cubicBezTo>
                    <a:pt x="196263" y="164818"/>
                    <a:pt x="196239" y="164461"/>
                    <a:pt x="196358" y="164104"/>
                  </a:cubicBezTo>
                  <a:cubicBezTo>
                    <a:pt x="196430" y="163889"/>
                    <a:pt x="196394" y="163639"/>
                    <a:pt x="196394" y="163401"/>
                  </a:cubicBezTo>
                  <a:cubicBezTo>
                    <a:pt x="196394" y="161210"/>
                    <a:pt x="196394" y="159020"/>
                    <a:pt x="196394" y="156829"/>
                  </a:cubicBezTo>
                  <a:cubicBezTo>
                    <a:pt x="196394" y="156496"/>
                    <a:pt x="196394" y="156174"/>
                    <a:pt x="196501" y="155841"/>
                  </a:cubicBezTo>
                  <a:cubicBezTo>
                    <a:pt x="196560" y="155650"/>
                    <a:pt x="196537" y="155424"/>
                    <a:pt x="196537" y="155210"/>
                  </a:cubicBezTo>
                  <a:cubicBezTo>
                    <a:pt x="196537" y="153638"/>
                    <a:pt x="196537" y="152066"/>
                    <a:pt x="196537" y="150495"/>
                  </a:cubicBezTo>
                  <a:cubicBezTo>
                    <a:pt x="196537" y="150304"/>
                    <a:pt x="196537" y="150114"/>
                    <a:pt x="196560" y="149923"/>
                  </a:cubicBezTo>
                  <a:cubicBezTo>
                    <a:pt x="196572" y="149792"/>
                    <a:pt x="196656" y="149709"/>
                    <a:pt x="196787" y="149697"/>
                  </a:cubicBezTo>
                  <a:cubicBezTo>
                    <a:pt x="197001" y="149673"/>
                    <a:pt x="197215" y="149673"/>
                    <a:pt x="197430" y="149673"/>
                  </a:cubicBezTo>
                  <a:lnTo>
                    <a:pt x="217706" y="149673"/>
                  </a:lnTo>
                  <a:cubicBezTo>
                    <a:pt x="217772" y="149673"/>
                    <a:pt x="217833" y="149673"/>
                    <a:pt x="217888" y="149673"/>
                  </a:cubicBezTo>
                  <a:close/>
                  <a:moveTo>
                    <a:pt x="219659" y="149680"/>
                  </a:moveTo>
                  <a:cubicBezTo>
                    <a:pt x="219786" y="149680"/>
                    <a:pt x="219913" y="149685"/>
                    <a:pt x="220040" y="149685"/>
                  </a:cubicBezTo>
                  <a:lnTo>
                    <a:pt x="231886" y="149685"/>
                  </a:lnTo>
                  <a:cubicBezTo>
                    <a:pt x="231946" y="149685"/>
                    <a:pt x="232005" y="149685"/>
                    <a:pt x="232065" y="149685"/>
                  </a:cubicBezTo>
                  <a:cubicBezTo>
                    <a:pt x="232362" y="149685"/>
                    <a:pt x="232658" y="149693"/>
                    <a:pt x="232946" y="149792"/>
                  </a:cubicBezTo>
                  <a:cubicBezTo>
                    <a:pt x="233058" y="149825"/>
                    <a:pt x="233178" y="149833"/>
                    <a:pt x="233299" y="149833"/>
                  </a:cubicBezTo>
                  <a:cubicBezTo>
                    <a:pt x="233396" y="149833"/>
                    <a:pt x="233494" y="149828"/>
                    <a:pt x="233589" y="149828"/>
                  </a:cubicBezTo>
                  <a:lnTo>
                    <a:pt x="237292" y="149828"/>
                  </a:lnTo>
                  <a:cubicBezTo>
                    <a:pt x="237399" y="149828"/>
                    <a:pt x="237506" y="149823"/>
                    <a:pt x="237613" y="149823"/>
                  </a:cubicBezTo>
                  <a:cubicBezTo>
                    <a:pt x="237790" y="149823"/>
                    <a:pt x="237966" y="149837"/>
                    <a:pt x="238137" y="149911"/>
                  </a:cubicBezTo>
                  <a:cubicBezTo>
                    <a:pt x="238190" y="149934"/>
                    <a:pt x="238244" y="149943"/>
                    <a:pt x="238297" y="149943"/>
                  </a:cubicBezTo>
                  <a:cubicBezTo>
                    <a:pt x="238385" y="149943"/>
                    <a:pt x="238472" y="149917"/>
                    <a:pt x="238554" y="149888"/>
                  </a:cubicBezTo>
                  <a:cubicBezTo>
                    <a:pt x="238703" y="149833"/>
                    <a:pt x="238857" y="149806"/>
                    <a:pt x="239006" y="149806"/>
                  </a:cubicBezTo>
                  <a:cubicBezTo>
                    <a:pt x="239117" y="149806"/>
                    <a:pt x="239226" y="149821"/>
                    <a:pt x="239328" y="149852"/>
                  </a:cubicBezTo>
                  <a:cubicBezTo>
                    <a:pt x="239780" y="149983"/>
                    <a:pt x="240221" y="149959"/>
                    <a:pt x="240673" y="149971"/>
                  </a:cubicBezTo>
                  <a:cubicBezTo>
                    <a:pt x="240840" y="149971"/>
                    <a:pt x="241007" y="149983"/>
                    <a:pt x="241173" y="149995"/>
                  </a:cubicBezTo>
                  <a:cubicBezTo>
                    <a:pt x="241268" y="150007"/>
                    <a:pt x="241340" y="150078"/>
                    <a:pt x="241364" y="150185"/>
                  </a:cubicBezTo>
                  <a:cubicBezTo>
                    <a:pt x="241376" y="150221"/>
                    <a:pt x="241388" y="150281"/>
                    <a:pt x="241376" y="150316"/>
                  </a:cubicBezTo>
                  <a:cubicBezTo>
                    <a:pt x="241316" y="150876"/>
                    <a:pt x="241542" y="151400"/>
                    <a:pt x="241530" y="151947"/>
                  </a:cubicBezTo>
                  <a:cubicBezTo>
                    <a:pt x="241518" y="152495"/>
                    <a:pt x="241530" y="153043"/>
                    <a:pt x="241530" y="153590"/>
                  </a:cubicBezTo>
                  <a:cubicBezTo>
                    <a:pt x="241530" y="153829"/>
                    <a:pt x="241518" y="154067"/>
                    <a:pt x="241614" y="154293"/>
                  </a:cubicBezTo>
                  <a:cubicBezTo>
                    <a:pt x="241697" y="154519"/>
                    <a:pt x="241661" y="154757"/>
                    <a:pt x="241673" y="154995"/>
                  </a:cubicBezTo>
                  <a:cubicBezTo>
                    <a:pt x="241685" y="155543"/>
                    <a:pt x="241614" y="156091"/>
                    <a:pt x="241792" y="156627"/>
                  </a:cubicBezTo>
                  <a:cubicBezTo>
                    <a:pt x="241840" y="156781"/>
                    <a:pt x="241816" y="156960"/>
                    <a:pt x="241816" y="157127"/>
                  </a:cubicBezTo>
                  <a:cubicBezTo>
                    <a:pt x="241816" y="157674"/>
                    <a:pt x="241816" y="158222"/>
                    <a:pt x="241816" y="158770"/>
                  </a:cubicBezTo>
                  <a:cubicBezTo>
                    <a:pt x="241816" y="159115"/>
                    <a:pt x="241792" y="159472"/>
                    <a:pt x="241923" y="159817"/>
                  </a:cubicBezTo>
                  <a:cubicBezTo>
                    <a:pt x="241971" y="159972"/>
                    <a:pt x="241959" y="160151"/>
                    <a:pt x="241959" y="160317"/>
                  </a:cubicBezTo>
                  <a:cubicBezTo>
                    <a:pt x="241959" y="160913"/>
                    <a:pt x="241959" y="161508"/>
                    <a:pt x="241959" y="162103"/>
                  </a:cubicBezTo>
                  <a:cubicBezTo>
                    <a:pt x="241959" y="162437"/>
                    <a:pt x="241947" y="162758"/>
                    <a:pt x="242054" y="163092"/>
                  </a:cubicBezTo>
                  <a:cubicBezTo>
                    <a:pt x="242114" y="163258"/>
                    <a:pt x="242102" y="163461"/>
                    <a:pt x="242102" y="163651"/>
                  </a:cubicBezTo>
                  <a:cubicBezTo>
                    <a:pt x="242102" y="164294"/>
                    <a:pt x="242090" y="164937"/>
                    <a:pt x="242102" y="165580"/>
                  </a:cubicBezTo>
                  <a:cubicBezTo>
                    <a:pt x="242102" y="166009"/>
                    <a:pt x="242066" y="166437"/>
                    <a:pt x="242209" y="166854"/>
                  </a:cubicBezTo>
                  <a:cubicBezTo>
                    <a:pt x="242269" y="167009"/>
                    <a:pt x="242245" y="167187"/>
                    <a:pt x="242245" y="167354"/>
                  </a:cubicBezTo>
                  <a:cubicBezTo>
                    <a:pt x="242245" y="168045"/>
                    <a:pt x="242245" y="168723"/>
                    <a:pt x="242245" y="169414"/>
                  </a:cubicBezTo>
                  <a:cubicBezTo>
                    <a:pt x="242245" y="169795"/>
                    <a:pt x="242233" y="170176"/>
                    <a:pt x="242352" y="170545"/>
                  </a:cubicBezTo>
                  <a:cubicBezTo>
                    <a:pt x="242423" y="170771"/>
                    <a:pt x="242376" y="171021"/>
                    <a:pt x="242388" y="171259"/>
                  </a:cubicBezTo>
                  <a:cubicBezTo>
                    <a:pt x="242411" y="171843"/>
                    <a:pt x="242304" y="172450"/>
                    <a:pt x="242507" y="173021"/>
                  </a:cubicBezTo>
                  <a:cubicBezTo>
                    <a:pt x="242542" y="173117"/>
                    <a:pt x="242531" y="173212"/>
                    <a:pt x="242519" y="173307"/>
                  </a:cubicBezTo>
                  <a:cubicBezTo>
                    <a:pt x="242519" y="173664"/>
                    <a:pt x="242400" y="173795"/>
                    <a:pt x="242066" y="173807"/>
                  </a:cubicBezTo>
                  <a:cubicBezTo>
                    <a:pt x="241911" y="173819"/>
                    <a:pt x="241757" y="173822"/>
                    <a:pt x="241602" y="173822"/>
                  </a:cubicBezTo>
                  <a:cubicBezTo>
                    <a:pt x="241447" y="173822"/>
                    <a:pt x="241292" y="173819"/>
                    <a:pt x="241137" y="173819"/>
                  </a:cubicBezTo>
                  <a:cubicBezTo>
                    <a:pt x="240733" y="173831"/>
                    <a:pt x="240328" y="173795"/>
                    <a:pt x="239935" y="173938"/>
                  </a:cubicBezTo>
                  <a:cubicBezTo>
                    <a:pt x="239858" y="173962"/>
                    <a:pt x="239774" y="173968"/>
                    <a:pt x="239689" y="173968"/>
                  </a:cubicBezTo>
                  <a:cubicBezTo>
                    <a:pt x="239605" y="173968"/>
                    <a:pt x="239518" y="173962"/>
                    <a:pt x="239435" y="173962"/>
                  </a:cubicBezTo>
                  <a:cubicBezTo>
                    <a:pt x="239149" y="173974"/>
                    <a:pt x="238875" y="173974"/>
                    <a:pt x="238590" y="174045"/>
                  </a:cubicBezTo>
                  <a:cubicBezTo>
                    <a:pt x="238363" y="174117"/>
                    <a:pt x="238125" y="174093"/>
                    <a:pt x="237887" y="174105"/>
                  </a:cubicBezTo>
                  <a:cubicBezTo>
                    <a:pt x="237798" y="174108"/>
                    <a:pt x="237709" y="174109"/>
                    <a:pt x="237619" y="174109"/>
                  </a:cubicBezTo>
                  <a:cubicBezTo>
                    <a:pt x="237403" y="174109"/>
                    <a:pt x="237187" y="174103"/>
                    <a:pt x="236972" y="174103"/>
                  </a:cubicBezTo>
                  <a:cubicBezTo>
                    <a:pt x="236588" y="174103"/>
                    <a:pt x="236206" y="174123"/>
                    <a:pt x="235827" y="174236"/>
                  </a:cubicBezTo>
                  <a:cubicBezTo>
                    <a:pt x="235765" y="174255"/>
                    <a:pt x="235700" y="174261"/>
                    <a:pt x="235632" y="174261"/>
                  </a:cubicBezTo>
                  <a:cubicBezTo>
                    <a:pt x="235532" y="174261"/>
                    <a:pt x="235427" y="174248"/>
                    <a:pt x="235327" y="174248"/>
                  </a:cubicBezTo>
                  <a:lnTo>
                    <a:pt x="231482" y="174248"/>
                  </a:lnTo>
                  <a:cubicBezTo>
                    <a:pt x="231374" y="174248"/>
                    <a:pt x="231267" y="174246"/>
                    <a:pt x="231160" y="174246"/>
                  </a:cubicBezTo>
                  <a:cubicBezTo>
                    <a:pt x="230839" y="174246"/>
                    <a:pt x="230520" y="174260"/>
                    <a:pt x="230208" y="174367"/>
                  </a:cubicBezTo>
                  <a:cubicBezTo>
                    <a:pt x="230130" y="174391"/>
                    <a:pt x="230047" y="174397"/>
                    <a:pt x="229962" y="174397"/>
                  </a:cubicBezTo>
                  <a:cubicBezTo>
                    <a:pt x="229877" y="174397"/>
                    <a:pt x="229791" y="174391"/>
                    <a:pt x="229707" y="174391"/>
                  </a:cubicBezTo>
                  <a:lnTo>
                    <a:pt x="220575" y="174391"/>
                  </a:lnTo>
                  <a:cubicBezTo>
                    <a:pt x="219825" y="174391"/>
                    <a:pt x="219825" y="174379"/>
                    <a:pt x="219825" y="173641"/>
                  </a:cubicBezTo>
                  <a:cubicBezTo>
                    <a:pt x="219813" y="172783"/>
                    <a:pt x="219825" y="171938"/>
                    <a:pt x="219813" y="171081"/>
                  </a:cubicBezTo>
                  <a:cubicBezTo>
                    <a:pt x="219813" y="170700"/>
                    <a:pt x="219837" y="170319"/>
                    <a:pt x="219706" y="169950"/>
                  </a:cubicBezTo>
                  <a:cubicBezTo>
                    <a:pt x="219647" y="169771"/>
                    <a:pt x="219682" y="169569"/>
                    <a:pt x="219682" y="169378"/>
                  </a:cubicBezTo>
                  <a:cubicBezTo>
                    <a:pt x="219671" y="168640"/>
                    <a:pt x="219682" y="167902"/>
                    <a:pt x="219671" y="167164"/>
                  </a:cubicBezTo>
                  <a:cubicBezTo>
                    <a:pt x="219671" y="166806"/>
                    <a:pt x="219694" y="166461"/>
                    <a:pt x="219563" y="166104"/>
                  </a:cubicBezTo>
                  <a:cubicBezTo>
                    <a:pt x="219516" y="165961"/>
                    <a:pt x="219540" y="165782"/>
                    <a:pt x="219540" y="165616"/>
                  </a:cubicBezTo>
                  <a:cubicBezTo>
                    <a:pt x="219528" y="165068"/>
                    <a:pt x="219540" y="164520"/>
                    <a:pt x="219528" y="163973"/>
                  </a:cubicBezTo>
                  <a:cubicBezTo>
                    <a:pt x="219528" y="163520"/>
                    <a:pt x="219563" y="163068"/>
                    <a:pt x="219420" y="162627"/>
                  </a:cubicBezTo>
                  <a:cubicBezTo>
                    <a:pt x="219361" y="162461"/>
                    <a:pt x="219397" y="162246"/>
                    <a:pt x="219397" y="162056"/>
                  </a:cubicBezTo>
                  <a:cubicBezTo>
                    <a:pt x="219397" y="160532"/>
                    <a:pt x="219385" y="159020"/>
                    <a:pt x="219385" y="157496"/>
                  </a:cubicBezTo>
                  <a:cubicBezTo>
                    <a:pt x="219385" y="157186"/>
                    <a:pt x="219397" y="156877"/>
                    <a:pt x="219290" y="156579"/>
                  </a:cubicBezTo>
                  <a:cubicBezTo>
                    <a:pt x="219230" y="156400"/>
                    <a:pt x="219254" y="156198"/>
                    <a:pt x="219254" y="156007"/>
                  </a:cubicBezTo>
                  <a:cubicBezTo>
                    <a:pt x="219242" y="155222"/>
                    <a:pt x="219254" y="154436"/>
                    <a:pt x="219242" y="153650"/>
                  </a:cubicBezTo>
                  <a:cubicBezTo>
                    <a:pt x="219242" y="153281"/>
                    <a:pt x="219278" y="152888"/>
                    <a:pt x="219135" y="152531"/>
                  </a:cubicBezTo>
                  <a:cubicBezTo>
                    <a:pt x="219111" y="152459"/>
                    <a:pt x="219111" y="152388"/>
                    <a:pt x="219111" y="152316"/>
                  </a:cubicBezTo>
                  <a:cubicBezTo>
                    <a:pt x="219111" y="151554"/>
                    <a:pt x="219111" y="150792"/>
                    <a:pt x="219111" y="150030"/>
                  </a:cubicBezTo>
                  <a:cubicBezTo>
                    <a:pt x="219123" y="149769"/>
                    <a:pt x="219194" y="149697"/>
                    <a:pt x="219468" y="149685"/>
                  </a:cubicBezTo>
                  <a:cubicBezTo>
                    <a:pt x="219532" y="149681"/>
                    <a:pt x="219595" y="149680"/>
                    <a:pt x="219659" y="149680"/>
                  </a:cubicBezTo>
                  <a:close/>
                  <a:moveTo>
                    <a:pt x="17717" y="0"/>
                  </a:moveTo>
                  <a:cubicBezTo>
                    <a:pt x="17717" y="3572"/>
                    <a:pt x="17717" y="7132"/>
                    <a:pt x="17717" y="10704"/>
                  </a:cubicBezTo>
                  <a:cubicBezTo>
                    <a:pt x="17717" y="11418"/>
                    <a:pt x="17717" y="11418"/>
                    <a:pt x="17026" y="11418"/>
                  </a:cubicBezTo>
                  <a:cubicBezTo>
                    <a:pt x="16605" y="11422"/>
                    <a:pt x="16185" y="11423"/>
                    <a:pt x="15764" y="11423"/>
                  </a:cubicBezTo>
                  <a:cubicBezTo>
                    <a:pt x="14923" y="11423"/>
                    <a:pt x="14081" y="11418"/>
                    <a:pt x="13240" y="11418"/>
                  </a:cubicBezTo>
                  <a:cubicBezTo>
                    <a:pt x="13154" y="11418"/>
                    <a:pt x="13064" y="11431"/>
                    <a:pt x="12978" y="11431"/>
                  </a:cubicBezTo>
                  <a:cubicBezTo>
                    <a:pt x="12920" y="11431"/>
                    <a:pt x="12864" y="11425"/>
                    <a:pt x="12811" y="11406"/>
                  </a:cubicBezTo>
                  <a:cubicBezTo>
                    <a:pt x="12468" y="11299"/>
                    <a:pt x="12113" y="11278"/>
                    <a:pt x="11757" y="11278"/>
                  </a:cubicBezTo>
                  <a:cubicBezTo>
                    <a:pt x="11520" y="11278"/>
                    <a:pt x="11283" y="11287"/>
                    <a:pt x="11049" y="11287"/>
                  </a:cubicBezTo>
                  <a:cubicBezTo>
                    <a:pt x="9954" y="11283"/>
                    <a:pt x="8860" y="11282"/>
                    <a:pt x="7766" y="11282"/>
                  </a:cubicBezTo>
                  <a:cubicBezTo>
                    <a:pt x="5579" y="11282"/>
                    <a:pt x="3393" y="11287"/>
                    <a:pt x="1203" y="11287"/>
                  </a:cubicBezTo>
                  <a:cubicBezTo>
                    <a:pt x="798" y="11287"/>
                    <a:pt x="393" y="11299"/>
                    <a:pt x="12" y="11418"/>
                  </a:cubicBezTo>
                  <a:lnTo>
                    <a:pt x="12" y="11990"/>
                  </a:lnTo>
                  <a:lnTo>
                    <a:pt x="10561" y="11990"/>
                  </a:lnTo>
                  <a:cubicBezTo>
                    <a:pt x="10613" y="11990"/>
                    <a:pt x="10666" y="11989"/>
                    <a:pt x="10718" y="11989"/>
                  </a:cubicBezTo>
                  <a:cubicBezTo>
                    <a:pt x="10927" y="11989"/>
                    <a:pt x="11135" y="11997"/>
                    <a:pt x="11335" y="12073"/>
                  </a:cubicBezTo>
                  <a:cubicBezTo>
                    <a:pt x="11471" y="12127"/>
                    <a:pt x="11607" y="12139"/>
                    <a:pt x="11743" y="12139"/>
                  </a:cubicBezTo>
                  <a:cubicBezTo>
                    <a:pt x="11845" y="12139"/>
                    <a:pt x="11947" y="12133"/>
                    <a:pt x="12049" y="12133"/>
                  </a:cubicBezTo>
                  <a:lnTo>
                    <a:pt x="16824" y="12133"/>
                  </a:lnTo>
                  <a:cubicBezTo>
                    <a:pt x="17014" y="12133"/>
                    <a:pt x="17205" y="12133"/>
                    <a:pt x="17395" y="12144"/>
                  </a:cubicBezTo>
                  <a:cubicBezTo>
                    <a:pt x="17610" y="12156"/>
                    <a:pt x="17705" y="12240"/>
                    <a:pt x="17705" y="12454"/>
                  </a:cubicBezTo>
                  <a:cubicBezTo>
                    <a:pt x="17717" y="12764"/>
                    <a:pt x="17764" y="13085"/>
                    <a:pt x="17681" y="13371"/>
                  </a:cubicBezTo>
                  <a:cubicBezTo>
                    <a:pt x="17574" y="13823"/>
                    <a:pt x="17586" y="14276"/>
                    <a:pt x="17586" y="14716"/>
                  </a:cubicBezTo>
                  <a:cubicBezTo>
                    <a:pt x="17574" y="20455"/>
                    <a:pt x="17574" y="26182"/>
                    <a:pt x="17574" y="31909"/>
                  </a:cubicBezTo>
                  <a:cubicBezTo>
                    <a:pt x="17574" y="32385"/>
                    <a:pt x="17526" y="32861"/>
                    <a:pt x="17693" y="33326"/>
                  </a:cubicBezTo>
                  <a:cubicBezTo>
                    <a:pt x="17741" y="33445"/>
                    <a:pt x="17717" y="33611"/>
                    <a:pt x="17705" y="33742"/>
                  </a:cubicBezTo>
                  <a:cubicBezTo>
                    <a:pt x="17693" y="33873"/>
                    <a:pt x="17598" y="33969"/>
                    <a:pt x="17467" y="33969"/>
                  </a:cubicBezTo>
                  <a:cubicBezTo>
                    <a:pt x="17300" y="33992"/>
                    <a:pt x="17133" y="33992"/>
                    <a:pt x="16967" y="33992"/>
                  </a:cubicBezTo>
                  <a:lnTo>
                    <a:pt x="5560" y="33992"/>
                  </a:lnTo>
                  <a:cubicBezTo>
                    <a:pt x="5298" y="33992"/>
                    <a:pt x="5037" y="33969"/>
                    <a:pt x="4775" y="33909"/>
                  </a:cubicBezTo>
                  <a:cubicBezTo>
                    <a:pt x="4560" y="33850"/>
                    <a:pt x="4310" y="33850"/>
                    <a:pt x="4072" y="33850"/>
                  </a:cubicBezTo>
                  <a:lnTo>
                    <a:pt x="12" y="33850"/>
                  </a:lnTo>
                  <a:lnTo>
                    <a:pt x="12" y="34564"/>
                  </a:lnTo>
                  <a:lnTo>
                    <a:pt x="4215" y="34564"/>
                  </a:lnTo>
                  <a:cubicBezTo>
                    <a:pt x="4297" y="34564"/>
                    <a:pt x="4382" y="34556"/>
                    <a:pt x="4465" y="34556"/>
                  </a:cubicBezTo>
                  <a:cubicBezTo>
                    <a:pt x="4527" y="34556"/>
                    <a:pt x="4587" y="34560"/>
                    <a:pt x="4644" y="34576"/>
                  </a:cubicBezTo>
                  <a:cubicBezTo>
                    <a:pt x="4951" y="34683"/>
                    <a:pt x="5262" y="34704"/>
                    <a:pt x="5575" y="34704"/>
                  </a:cubicBezTo>
                  <a:cubicBezTo>
                    <a:pt x="5784" y="34704"/>
                    <a:pt x="5994" y="34695"/>
                    <a:pt x="6203" y="34695"/>
                  </a:cubicBezTo>
                  <a:lnTo>
                    <a:pt x="17121" y="34695"/>
                  </a:lnTo>
                  <a:cubicBezTo>
                    <a:pt x="17693" y="34695"/>
                    <a:pt x="17657" y="34707"/>
                    <a:pt x="17836" y="35278"/>
                  </a:cubicBezTo>
                  <a:cubicBezTo>
                    <a:pt x="17883" y="35421"/>
                    <a:pt x="17860" y="35600"/>
                    <a:pt x="17860" y="35766"/>
                  </a:cubicBezTo>
                  <a:cubicBezTo>
                    <a:pt x="17871" y="36195"/>
                    <a:pt x="17848" y="36624"/>
                    <a:pt x="17979" y="37040"/>
                  </a:cubicBezTo>
                  <a:cubicBezTo>
                    <a:pt x="18038" y="37219"/>
                    <a:pt x="18002" y="37421"/>
                    <a:pt x="18002" y="37612"/>
                  </a:cubicBezTo>
                  <a:cubicBezTo>
                    <a:pt x="18014" y="37910"/>
                    <a:pt x="17991" y="38219"/>
                    <a:pt x="18110" y="38517"/>
                  </a:cubicBezTo>
                  <a:cubicBezTo>
                    <a:pt x="18157" y="38648"/>
                    <a:pt x="18145" y="38802"/>
                    <a:pt x="18145" y="38945"/>
                  </a:cubicBezTo>
                  <a:cubicBezTo>
                    <a:pt x="18157" y="39422"/>
                    <a:pt x="18122" y="39898"/>
                    <a:pt x="18264" y="40362"/>
                  </a:cubicBezTo>
                  <a:cubicBezTo>
                    <a:pt x="18312" y="40505"/>
                    <a:pt x="18288" y="40684"/>
                    <a:pt x="18288" y="40850"/>
                  </a:cubicBezTo>
                  <a:cubicBezTo>
                    <a:pt x="18288" y="41946"/>
                    <a:pt x="18288" y="43041"/>
                    <a:pt x="18300" y="44136"/>
                  </a:cubicBezTo>
                  <a:cubicBezTo>
                    <a:pt x="18300" y="44565"/>
                    <a:pt x="18288" y="44982"/>
                    <a:pt x="18383" y="45410"/>
                  </a:cubicBezTo>
                  <a:cubicBezTo>
                    <a:pt x="18467" y="45756"/>
                    <a:pt x="18383" y="46149"/>
                    <a:pt x="18372" y="46518"/>
                  </a:cubicBezTo>
                  <a:cubicBezTo>
                    <a:pt x="18372" y="46565"/>
                    <a:pt x="18336" y="46613"/>
                    <a:pt x="18336" y="46649"/>
                  </a:cubicBezTo>
                  <a:cubicBezTo>
                    <a:pt x="18312" y="46815"/>
                    <a:pt x="18264" y="46994"/>
                    <a:pt x="18300" y="47149"/>
                  </a:cubicBezTo>
                  <a:cubicBezTo>
                    <a:pt x="18419" y="47685"/>
                    <a:pt x="18205" y="48232"/>
                    <a:pt x="18348" y="48756"/>
                  </a:cubicBezTo>
                  <a:cubicBezTo>
                    <a:pt x="18431" y="49089"/>
                    <a:pt x="18467" y="49423"/>
                    <a:pt x="18419" y="49744"/>
                  </a:cubicBezTo>
                  <a:cubicBezTo>
                    <a:pt x="18324" y="50387"/>
                    <a:pt x="18383" y="51006"/>
                    <a:pt x="18407" y="51649"/>
                  </a:cubicBezTo>
                  <a:cubicBezTo>
                    <a:pt x="18467" y="53042"/>
                    <a:pt x="18431" y="54447"/>
                    <a:pt x="18431" y="55852"/>
                  </a:cubicBezTo>
                  <a:cubicBezTo>
                    <a:pt x="18431" y="55947"/>
                    <a:pt x="18431" y="56043"/>
                    <a:pt x="18419" y="56138"/>
                  </a:cubicBezTo>
                  <a:cubicBezTo>
                    <a:pt x="18395" y="56305"/>
                    <a:pt x="18300" y="56400"/>
                    <a:pt x="18133" y="56400"/>
                  </a:cubicBezTo>
                  <a:cubicBezTo>
                    <a:pt x="18059" y="56396"/>
                    <a:pt x="17986" y="56394"/>
                    <a:pt x="17912" y="56394"/>
                  </a:cubicBezTo>
                  <a:cubicBezTo>
                    <a:pt x="17182" y="56394"/>
                    <a:pt x="16466" y="56572"/>
                    <a:pt x="15736" y="56572"/>
                  </a:cubicBezTo>
                  <a:cubicBezTo>
                    <a:pt x="15662" y="56572"/>
                    <a:pt x="15588" y="56571"/>
                    <a:pt x="15514" y="56567"/>
                  </a:cubicBezTo>
                  <a:cubicBezTo>
                    <a:pt x="15337" y="56553"/>
                    <a:pt x="15161" y="56543"/>
                    <a:pt x="14984" y="56543"/>
                  </a:cubicBezTo>
                  <a:cubicBezTo>
                    <a:pt x="14686" y="56543"/>
                    <a:pt x="14389" y="56572"/>
                    <a:pt x="14097" y="56662"/>
                  </a:cubicBezTo>
                  <a:cubicBezTo>
                    <a:pt x="14005" y="56695"/>
                    <a:pt x="13897" y="56702"/>
                    <a:pt x="13788" y="56702"/>
                  </a:cubicBezTo>
                  <a:cubicBezTo>
                    <a:pt x="13700" y="56702"/>
                    <a:pt x="13610" y="56698"/>
                    <a:pt x="13526" y="56698"/>
                  </a:cubicBezTo>
                  <a:lnTo>
                    <a:pt x="9394" y="56698"/>
                  </a:lnTo>
                  <a:cubicBezTo>
                    <a:pt x="9085" y="56698"/>
                    <a:pt x="8775" y="56698"/>
                    <a:pt x="8477" y="56793"/>
                  </a:cubicBezTo>
                  <a:cubicBezTo>
                    <a:pt x="8251" y="56852"/>
                    <a:pt x="8001" y="56829"/>
                    <a:pt x="7763" y="56840"/>
                  </a:cubicBezTo>
                  <a:cubicBezTo>
                    <a:pt x="7679" y="56844"/>
                    <a:pt x="7595" y="56845"/>
                    <a:pt x="7511" y="56845"/>
                  </a:cubicBezTo>
                  <a:cubicBezTo>
                    <a:pt x="7353" y="56845"/>
                    <a:pt x="7194" y="56841"/>
                    <a:pt x="7035" y="56841"/>
                  </a:cubicBezTo>
                  <a:cubicBezTo>
                    <a:pt x="6713" y="56841"/>
                    <a:pt x="6391" y="56858"/>
                    <a:pt x="6072" y="56959"/>
                  </a:cubicBezTo>
                  <a:cubicBezTo>
                    <a:pt x="5983" y="56983"/>
                    <a:pt x="5888" y="56989"/>
                    <a:pt x="5791" y="56989"/>
                  </a:cubicBezTo>
                  <a:cubicBezTo>
                    <a:pt x="5694" y="56989"/>
                    <a:pt x="5596" y="56983"/>
                    <a:pt x="5501" y="56983"/>
                  </a:cubicBezTo>
                  <a:lnTo>
                    <a:pt x="0" y="56983"/>
                  </a:lnTo>
                  <a:lnTo>
                    <a:pt x="0" y="57698"/>
                  </a:lnTo>
                  <a:cubicBezTo>
                    <a:pt x="2024" y="57698"/>
                    <a:pt x="4048" y="57698"/>
                    <a:pt x="6072" y="57686"/>
                  </a:cubicBezTo>
                  <a:cubicBezTo>
                    <a:pt x="6174" y="57686"/>
                    <a:pt x="6276" y="57688"/>
                    <a:pt x="6378" y="57688"/>
                  </a:cubicBezTo>
                  <a:cubicBezTo>
                    <a:pt x="6633" y="57688"/>
                    <a:pt x="6885" y="57676"/>
                    <a:pt x="7132" y="57591"/>
                  </a:cubicBezTo>
                  <a:cubicBezTo>
                    <a:pt x="7211" y="57557"/>
                    <a:pt x="7302" y="57550"/>
                    <a:pt x="7395" y="57550"/>
                  </a:cubicBezTo>
                  <a:cubicBezTo>
                    <a:pt x="7470" y="57550"/>
                    <a:pt x="7546" y="57555"/>
                    <a:pt x="7620" y="57555"/>
                  </a:cubicBezTo>
                  <a:cubicBezTo>
                    <a:pt x="8049" y="57531"/>
                    <a:pt x="8477" y="57579"/>
                    <a:pt x="8894" y="57436"/>
                  </a:cubicBezTo>
                  <a:cubicBezTo>
                    <a:pt x="8975" y="57409"/>
                    <a:pt x="9061" y="57401"/>
                    <a:pt x="9149" y="57401"/>
                  </a:cubicBezTo>
                  <a:cubicBezTo>
                    <a:pt x="9254" y="57401"/>
                    <a:pt x="9362" y="57412"/>
                    <a:pt x="9466" y="57412"/>
                  </a:cubicBezTo>
                  <a:cubicBezTo>
                    <a:pt x="10704" y="57412"/>
                    <a:pt x="11942" y="57412"/>
                    <a:pt x="13169" y="57400"/>
                  </a:cubicBezTo>
                  <a:cubicBezTo>
                    <a:pt x="13260" y="57400"/>
                    <a:pt x="13351" y="57400"/>
                    <a:pt x="13441" y="57400"/>
                  </a:cubicBezTo>
                  <a:cubicBezTo>
                    <a:pt x="13895" y="57400"/>
                    <a:pt x="14343" y="57392"/>
                    <a:pt x="14800" y="57293"/>
                  </a:cubicBezTo>
                  <a:cubicBezTo>
                    <a:pt x="14982" y="57253"/>
                    <a:pt x="15169" y="57243"/>
                    <a:pt x="15357" y="57243"/>
                  </a:cubicBezTo>
                  <a:cubicBezTo>
                    <a:pt x="15586" y="57243"/>
                    <a:pt x="15817" y="57259"/>
                    <a:pt x="16046" y="57259"/>
                  </a:cubicBezTo>
                  <a:cubicBezTo>
                    <a:pt x="16083" y="57259"/>
                    <a:pt x="16120" y="57258"/>
                    <a:pt x="16157" y="57257"/>
                  </a:cubicBezTo>
                  <a:cubicBezTo>
                    <a:pt x="16284" y="57257"/>
                    <a:pt x="16411" y="57261"/>
                    <a:pt x="16538" y="57261"/>
                  </a:cubicBezTo>
                  <a:cubicBezTo>
                    <a:pt x="16791" y="57261"/>
                    <a:pt x="17042" y="57245"/>
                    <a:pt x="17288" y="57150"/>
                  </a:cubicBezTo>
                  <a:cubicBezTo>
                    <a:pt x="17345" y="57129"/>
                    <a:pt x="17415" y="57124"/>
                    <a:pt x="17488" y="57124"/>
                  </a:cubicBezTo>
                  <a:cubicBezTo>
                    <a:pt x="17536" y="57124"/>
                    <a:pt x="17586" y="57126"/>
                    <a:pt x="17633" y="57126"/>
                  </a:cubicBezTo>
                  <a:cubicBezTo>
                    <a:pt x="17750" y="57123"/>
                    <a:pt x="17849" y="57120"/>
                    <a:pt x="17934" y="57120"/>
                  </a:cubicBezTo>
                  <a:cubicBezTo>
                    <a:pt x="18422" y="57120"/>
                    <a:pt x="18431" y="57219"/>
                    <a:pt x="18431" y="57888"/>
                  </a:cubicBezTo>
                  <a:cubicBezTo>
                    <a:pt x="18431" y="59865"/>
                    <a:pt x="18443" y="61841"/>
                    <a:pt x="18419" y="63817"/>
                  </a:cubicBezTo>
                  <a:cubicBezTo>
                    <a:pt x="18419" y="64496"/>
                    <a:pt x="18264" y="65175"/>
                    <a:pt x="18431" y="65853"/>
                  </a:cubicBezTo>
                  <a:cubicBezTo>
                    <a:pt x="18288" y="66389"/>
                    <a:pt x="18407" y="66925"/>
                    <a:pt x="18419" y="67461"/>
                  </a:cubicBezTo>
                  <a:cubicBezTo>
                    <a:pt x="18431" y="67747"/>
                    <a:pt x="18455" y="68032"/>
                    <a:pt x="18348" y="68306"/>
                  </a:cubicBezTo>
                  <a:cubicBezTo>
                    <a:pt x="18312" y="68389"/>
                    <a:pt x="18312" y="68497"/>
                    <a:pt x="18336" y="68592"/>
                  </a:cubicBezTo>
                  <a:cubicBezTo>
                    <a:pt x="18550" y="69723"/>
                    <a:pt x="18372" y="70866"/>
                    <a:pt x="18431" y="71997"/>
                  </a:cubicBezTo>
                  <a:cubicBezTo>
                    <a:pt x="18157" y="73462"/>
                    <a:pt x="18336" y="74938"/>
                    <a:pt x="18288" y="76414"/>
                  </a:cubicBezTo>
                  <a:cubicBezTo>
                    <a:pt x="18264" y="77260"/>
                    <a:pt x="18288" y="78117"/>
                    <a:pt x="18288" y="78974"/>
                  </a:cubicBezTo>
                  <a:cubicBezTo>
                    <a:pt x="18276" y="79331"/>
                    <a:pt x="18217" y="79391"/>
                    <a:pt x="17860" y="79403"/>
                  </a:cubicBezTo>
                  <a:cubicBezTo>
                    <a:pt x="17788" y="79407"/>
                    <a:pt x="17717" y="79408"/>
                    <a:pt x="17645" y="79408"/>
                  </a:cubicBezTo>
                  <a:cubicBezTo>
                    <a:pt x="17502" y="79408"/>
                    <a:pt x="17360" y="79403"/>
                    <a:pt x="17217" y="79403"/>
                  </a:cubicBezTo>
                  <a:cubicBezTo>
                    <a:pt x="13728" y="79403"/>
                    <a:pt x="10228" y="79403"/>
                    <a:pt x="6727" y="79415"/>
                  </a:cubicBezTo>
                  <a:cubicBezTo>
                    <a:pt x="6593" y="79415"/>
                    <a:pt x="6458" y="79404"/>
                    <a:pt x="6325" y="79404"/>
                  </a:cubicBezTo>
                  <a:cubicBezTo>
                    <a:pt x="6175" y="79404"/>
                    <a:pt x="6027" y="79417"/>
                    <a:pt x="5882" y="79474"/>
                  </a:cubicBezTo>
                  <a:cubicBezTo>
                    <a:pt x="5832" y="79489"/>
                    <a:pt x="5784" y="79496"/>
                    <a:pt x="5737" y="79496"/>
                  </a:cubicBezTo>
                  <a:cubicBezTo>
                    <a:pt x="5671" y="79496"/>
                    <a:pt x="5606" y="79483"/>
                    <a:pt x="5537" y="79462"/>
                  </a:cubicBezTo>
                  <a:cubicBezTo>
                    <a:pt x="5380" y="79423"/>
                    <a:pt x="5224" y="79402"/>
                    <a:pt x="5069" y="79402"/>
                  </a:cubicBezTo>
                  <a:cubicBezTo>
                    <a:pt x="4893" y="79402"/>
                    <a:pt x="4719" y="79429"/>
                    <a:pt x="4548" y="79486"/>
                  </a:cubicBezTo>
                  <a:cubicBezTo>
                    <a:pt x="4466" y="79516"/>
                    <a:pt x="4375" y="79541"/>
                    <a:pt x="4286" y="79541"/>
                  </a:cubicBezTo>
                  <a:cubicBezTo>
                    <a:pt x="4233" y="79541"/>
                    <a:pt x="4181" y="79532"/>
                    <a:pt x="4132" y="79510"/>
                  </a:cubicBezTo>
                  <a:cubicBezTo>
                    <a:pt x="3910" y="79424"/>
                    <a:pt x="3684" y="79407"/>
                    <a:pt x="3457" y="79407"/>
                  </a:cubicBezTo>
                  <a:cubicBezTo>
                    <a:pt x="3305" y="79407"/>
                    <a:pt x="3153" y="79415"/>
                    <a:pt x="3001" y="79415"/>
                  </a:cubicBezTo>
                  <a:cubicBezTo>
                    <a:pt x="2000" y="79403"/>
                    <a:pt x="1000" y="79403"/>
                    <a:pt x="0" y="79403"/>
                  </a:cubicBezTo>
                  <a:lnTo>
                    <a:pt x="0" y="80117"/>
                  </a:lnTo>
                  <a:lnTo>
                    <a:pt x="17550" y="80117"/>
                  </a:lnTo>
                  <a:cubicBezTo>
                    <a:pt x="18288" y="80117"/>
                    <a:pt x="18288" y="80117"/>
                    <a:pt x="18288" y="80879"/>
                  </a:cubicBezTo>
                  <a:cubicBezTo>
                    <a:pt x="18288" y="82677"/>
                    <a:pt x="18288" y="84487"/>
                    <a:pt x="18288" y="86296"/>
                  </a:cubicBezTo>
                  <a:cubicBezTo>
                    <a:pt x="18288" y="86439"/>
                    <a:pt x="18312" y="86594"/>
                    <a:pt x="18276" y="86725"/>
                  </a:cubicBezTo>
                  <a:cubicBezTo>
                    <a:pt x="18086" y="87308"/>
                    <a:pt x="18157" y="87904"/>
                    <a:pt x="18157" y="88487"/>
                  </a:cubicBezTo>
                  <a:cubicBezTo>
                    <a:pt x="18145" y="90059"/>
                    <a:pt x="18145" y="91630"/>
                    <a:pt x="18145" y="93202"/>
                  </a:cubicBezTo>
                  <a:cubicBezTo>
                    <a:pt x="18145" y="93488"/>
                    <a:pt x="18145" y="93762"/>
                    <a:pt x="18241" y="94047"/>
                  </a:cubicBezTo>
                  <a:cubicBezTo>
                    <a:pt x="18288" y="94190"/>
                    <a:pt x="18288" y="94369"/>
                    <a:pt x="18288" y="94536"/>
                  </a:cubicBezTo>
                  <a:cubicBezTo>
                    <a:pt x="18288" y="97417"/>
                    <a:pt x="18288" y="100286"/>
                    <a:pt x="18288" y="103168"/>
                  </a:cubicBezTo>
                  <a:cubicBezTo>
                    <a:pt x="18288" y="103822"/>
                    <a:pt x="18276" y="103822"/>
                    <a:pt x="17598" y="103822"/>
                  </a:cubicBezTo>
                  <a:lnTo>
                    <a:pt x="16383" y="103822"/>
                  </a:lnTo>
                  <a:cubicBezTo>
                    <a:pt x="16145" y="103834"/>
                    <a:pt x="15907" y="103822"/>
                    <a:pt x="15681" y="103906"/>
                  </a:cubicBezTo>
                  <a:cubicBezTo>
                    <a:pt x="15551" y="103960"/>
                    <a:pt x="15414" y="103972"/>
                    <a:pt x="15276" y="103972"/>
                  </a:cubicBezTo>
                  <a:cubicBezTo>
                    <a:pt x="15173" y="103972"/>
                    <a:pt x="15068" y="103965"/>
                    <a:pt x="14966" y="103965"/>
                  </a:cubicBezTo>
                  <a:lnTo>
                    <a:pt x="11549" y="103965"/>
                  </a:lnTo>
                  <a:cubicBezTo>
                    <a:pt x="11490" y="103967"/>
                    <a:pt x="11432" y="103967"/>
                    <a:pt x="11373" y="103967"/>
                  </a:cubicBezTo>
                  <a:cubicBezTo>
                    <a:pt x="11228" y="103967"/>
                    <a:pt x="11082" y="103964"/>
                    <a:pt x="10938" y="103964"/>
                  </a:cubicBezTo>
                  <a:cubicBezTo>
                    <a:pt x="10595" y="103964"/>
                    <a:pt x="10254" y="103980"/>
                    <a:pt x="9918" y="104084"/>
                  </a:cubicBezTo>
                  <a:cubicBezTo>
                    <a:pt x="9848" y="104111"/>
                    <a:pt x="9772" y="104119"/>
                    <a:pt x="9696" y="104119"/>
                  </a:cubicBezTo>
                  <a:cubicBezTo>
                    <a:pt x="9603" y="104119"/>
                    <a:pt x="9509" y="104108"/>
                    <a:pt x="9418" y="104108"/>
                  </a:cubicBezTo>
                  <a:lnTo>
                    <a:pt x="0" y="104108"/>
                  </a:lnTo>
                  <a:lnTo>
                    <a:pt x="0" y="104680"/>
                  </a:lnTo>
                  <a:cubicBezTo>
                    <a:pt x="3644" y="104680"/>
                    <a:pt x="7287" y="104680"/>
                    <a:pt x="10930" y="104668"/>
                  </a:cubicBezTo>
                  <a:cubicBezTo>
                    <a:pt x="11029" y="104668"/>
                    <a:pt x="11128" y="104670"/>
                    <a:pt x="11229" y="104670"/>
                  </a:cubicBezTo>
                  <a:cubicBezTo>
                    <a:pt x="11480" y="104670"/>
                    <a:pt x="11735" y="104658"/>
                    <a:pt x="11990" y="104572"/>
                  </a:cubicBezTo>
                  <a:cubicBezTo>
                    <a:pt x="12096" y="104539"/>
                    <a:pt x="12212" y="104532"/>
                    <a:pt x="12332" y="104532"/>
                  </a:cubicBezTo>
                  <a:cubicBezTo>
                    <a:pt x="12428" y="104532"/>
                    <a:pt x="12526" y="104537"/>
                    <a:pt x="12621" y="104537"/>
                  </a:cubicBezTo>
                  <a:lnTo>
                    <a:pt x="17193" y="104537"/>
                  </a:lnTo>
                  <a:cubicBezTo>
                    <a:pt x="17383" y="104537"/>
                    <a:pt x="17574" y="104537"/>
                    <a:pt x="17764" y="104525"/>
                  </a:cubicBezTo>
                  <a:cubicBezTo>
                    <a:pt x="17882" y="104514"/>
                    <a:pt x="17973" y="104506"/>
                    <a:pt x="18044" y="104506"/>
                  </a:cubicBezTo>
                  <a:cubicBezTo>
                    <a:pt x="18281" y="104506"/>
                    <a:pt x="18288" y="104600"/>
                    <a:pt x="18288" y="105013"/>
                  </a:cubicBezTo>
                  <a:cubicBezTo>
                    <a:pt x="18288" y="109264"/>
                    <a:pt x="18288" y="113526"/>
                    <a:pt x="18288" y="117788"/>
                  </a:cubicBezTo>
                  <a:cubicBezTo>
                    <a:pt x="18288" y="119110"/>
                    <a:pt x="18288" y="120444"/>
                    <a:pt x="18288" y="121777"/>
                  </a:cubicBezTo>
                  <a:cubicBezTo>
                    <a:pt x="18288" y="122182"/>
                    <a:pt x="18288" y="122575"/>
                    <a:pt x="18395" y="122980"/>
                  </a:cubicBezTo>
                  <a:cubicBezTo>
                    <a:pt x="18467" y="123241"/>
                    <a:pt x="18479" y="123563"/>
                    <a:pt x="18407" y="123825"/>
                  </a:cubicBezTo>
                  <a:cubicBezTo>
                    <a:pt x="18300" y="124301"/>
                    <a:pt x="18300" y="124765"/>
                    <a:pt x="18288" y="125242"/>
                  </a:cubicBezTo>
                  <a:cubicBezTo>
                    <a:pt x="18276" y="125599"/>
                    <a:pt x="18217" y="125658"/>
                    <a:pt x="17871" y="125670"/>
                  </a:cubicBezTo>
                  <a:cubicBezTo>
                    <a:pt x="17808" y="125674"/>
                    <a:pt x="17744" y="125676"/>
                    <a:pt x="17681" y="125676"/>
                  </a:cubicBezTo>
                  <a:cubicBezTo>
                    <a:pt x="17554" y="125676"/>
                    <a:pt x="17427" y="125670"/>
                    <a:pt x="17300" y="125670"/>
                  </a:cubicBezTo>
                  <a:lnTo>
                    <a:pt x="8870" y="125670"/>
                  </a:lnTo>
                  <a:cubicBezTo>
                    <a:pt x="8549" y="125670"/>
                    <a:pt x="8216" y="125682"/>
                    <a:pt x="7882" y="125766"/>
                  </a:cubicBezTo>
                  <a:cubicBezTo>
                    <a:pt x="7736" y="125806"/>
                    <a:pt x="7578" y="125812"/>
                    <a:pt x="7418" y="125812"/>
                  </a:cubicBezTo>
                  <a:cubicBezTo>
                    <a:pt x="7341" y="125812"/>
                    <a:pt x="7264" y="125811"/>
                    <a:pt x="7187" y="125811"/>
                  </a:cubicBezTo>
                  <a:cubicBezTo>
                    <a:pt x="7137" y="125811"/>
                    <a:pt x="7087" y="125811"/>
                    <a:pt x="7037" y="125813"/>
                  </a:cubicBezTo>
                  <a:cubicBezTo>
                    <a:pt x="6584" y="125837"/>
                    <a:pt x="6132" y="125777"/>
                    <a:pt x="5691" y="125932"/>
                  </a:cubicBezTo>
                  <a:cubicBezTo>
                    <a:pt x="5620" y="125956"/>
                    <a:pt x="5540" y="125962"/>
                    <a:pt x="5456" y="125962"/>
                  </a:cubicBezTo>
                  <a:cubicBezTo>
                    <a:pt x="5373" y="125962"/>
                    <a:pt x="5287" y="125956"/>
                    <a:pt x="5203" y="125956"/>
                  </a:cubicBezTo>
                  <a:cubicBezTo>
                    <a:pt x="4513" y="125956"/>
                    <a:pt x="3822" y="125956"/>
                    <a:pt x="3132" y="125968"/>
                  </a:cubicBezTo>
                  <a:cubicBezTo>
                    <a:pt x="2631" y="125968"/>
                    <a:pt x="2143" y="125980"/>
                    <a:pt x="1643" y="126063"/>
                  </a:cubicBezTo>
                  <a:cubicBezTo>
                    <a:pt x="1405" y="126106"/>
                    <a:pt x="1162" y="126117"/>
                    <a:pt x="918" y="126117"/>
                  </a:cubicBezTo>
                  <a:cubicBezTo>
                    <a:pt x="612" y="126117"/>
                    <a:pt x="304" y="126099"/>
                    <a:pt x="0" y="126099"/>
                  </a:cubicBezTo>
                  <a:lnTo>
                    <a:pt x="0" y="126670"/>
                  </a:lnTo>
                  <a:lnTo>
                    <a:pt x="2501" y="126670"/>
                  </a:lnTo>
                  <a:cubicBezTo>
                    <a:pt x="2571" y="126669"/>
                    <a:pt x="2642" y="126668"/>
                    <a:pt x="2713" y="126668"/>
                  </a:cubicBezTo>
                  <a:cubicBezTo>
                    <a:pt x="2788" y="126668"/>
                    <a:pt x="2863" y="126669"/>
                    <a:pt x="2937" y="126669"/>
                  </a:cubicBezTo>
                  <a:cubicBezTo>
                    <a:pt x="3267" y="126669"/>
                    <a:pt x="3595" y="126659"/>
                    <a:pt x="3917" y="126551"/>
                  </a:cubicBezTo>
                  <a:cubicBezTo>
                    <a:pt x="3990" y="126531"/>
                    <a:pt x="4068" y="126526"/>
                    <a:pt x="4150" y="126526"/>
                  </a:cubicBezTo>
                  <a:cubicBezTo>
                    <a:pt x="4227" y="126526"/>
                    <a:pt x="4306" y="126530"/>
                    <a:pt x="4385" y="126530"/>
                  </a:cubicBezTo>
                  <a:cubicBezTo>
                    <a:pt x="4416" y="126530"/>
                    <a:pt x="4446" y="126529"/>
                    <a:pt x="4477" y="126528"/>
                  </a:cubicBezTo>
                  <a:cubicBezTo>
                    <a:pt x="4594" y="126523"/>
                    <a:pt x="4711" y="126521"/>
                    <a:pt x="4828" y="126521"/>
                  </a:cubicBezTo>
                  <a:cubicBezTo>
                    <a:pt x="5139" y="126521"/>
                    <a:pt x="5451" y="126534"/>
                    <a:pt x="5761" y="126534"/>
                  </a:cubicBezTo>
                  <a:cubicBezTo>
                    <a:pt x="6188" y="126534"/>
                    <a:pt x="6614" y="126510"/>
                    <a:pt x="7037" y="126397"/>
                  </a:cubicBezTo>
                  <a:cubicBezTo>
                    <a:pt x="7093" y="126381"/>
                    <a:pt x="7153" y="126377"/>
                    <a:pt x="7215" y="126377"/>
                  </a:cubicBezTo>
                  <a:cubicBezTo>
                    <a:pt x="7298" y="126377"/>
                    <a:pt x="7384" y="126385"/>
                    <a:pt x="7465" y="126385"/>
                  </a:cubicBezTo>
                  <a:lnTo>
                    <a:pt x="17812" y="126385"/>
                  </a:lnTo>
                  <a:cubicBezTo>
                    <a:pt x="18395" y="126397"/>
                    <a:pt x="18431" y="126420"/>
                    <a:pt x="18419" y="126980"/>
                  </a:cubicBezTo>
                  <a:cubicBezTo>
                    <a:pt x="18419" y="127099"/>
                    <a:pt x="18443" y="127230"/>
                    <a:pt x="18407" y="127337"/>
                  </a:cubicBezTo>
                  <a:cubicBezTo>
                    <a:pt x="18241" y="127802"/>
                    <a:pt x="18288" y="128278"/>
                    <a:pt x="18288" y="128742"/>
                  </a:cubicBezTo>
                  <a:cubicBezTo>
                    <a:pt x="18288" y="132266"/>
                    <a:pt x="18288" y="135791"/>
                    <a:pt x="18288" y="139315"/>
                  </a:cubicBezTo>
                  <a:cubicBezTo>
                    <a:pt x="18288" y="139660"/>
                    <a:pt x="18264" y="140017"/>
                    <a:pt x="18395" y="140363"/>
                  </a:cubicBezTo>
                  <a:cubicBezTo>
                    <a:pt x="18443" y="140517"/>
                    <a:pt x="18431" y="140696"/>
                    <a:pt x="18431" y="140863"/>
                  </a:cubicBezTo>
                  <a:cubicBezTo>
                    <a:pt x="18431" y="142815"/>
                    <a:pt x="18431" y="144768"/>
                    <a:pt x="18431" y="146721"/>
                  </a:cubicBezTo>
                  <a:cubicBezTo>
                    <a:pt x="18431" y="146840"/>
                    <a:pt x="18431" y="146959"/>
                    <a:pt x="18419" y="147078"/>
                  </a:cubicBezTo>
                  <a:cubicBezTo>
                    <a:pt x="18407" y="147280"/>
                    <a:pt x="18324" y="147363"/>
                    <a:pt x="18098" y="147375"/>
                  </a:cubicBezTo>
                  <a:cubicBezTo>
                    <a:pt x="17360" y="147386"/>
                    <a:pt x="16623" y="147541"/>
                    <a:pt x="15878" y="147541"/>
                  </a:cubicBezTo>
                  <a:cubicBezTo>
                    <a:pt x="15769" y="147541"/>
                    <a:pt x="15659" y="147538"/>
                    <a:pt x="15550" y="147530"/>
                  </a:cubicBezTo>
                  <a:cubicBezTo>
                    <a:pt x="15446" y="147524"/>
                    <a:pt x="15344" y="147520"/>
                    <a:pt x="15241" y="147520"/>
                  </a:cubicBezTo>
                  <a:cubicBezTo>
                    <a:pt x="14967" y="147520"/>
                    <a:pt x="14696" y="147547"/>
                    <a:pt x="14419" y="147625"/>
                  </a:cubicBezTo>
                  <a:cubicBezTo>
                    <a:pt x="14299" y="147665"/>
                    <a:pt x="14168" y="147672"/>
                    <a:pt x="14034" y="147672"/>
                  </a:cubicBezTo>
                  <a:cubicBezTo>
                    <a:pt x="13970" y="147672"/>
                    <a:pt x="13906" y="147670"/>
                    <a:pt x="13842" y="147670"/>
                  </a:cubicBezTo>
                  <a:cubicBezTo>
                    <a:pt x="13800" y="147670"/>
                    <a:pt x="13758" y="147671"/>
                    <a:pt x="13716" y="147673"/>
                  </a:cubicBezTo>
                  <a:cubicBezTo>
                    <a:pt x="13625" y="147676"/>
                    <a:pt x="13534" y="147677"/>
                    <a:pt x="13442" y="147677"/>
                  </a:cubicBezTo>
                  <a:cubicBezTo>
                    <a:pt x="13205" y="147677"/>
                    <a:pt x="12967" y="147670"/>
                    <a:pt x="12730" y="147670"/>
                  </a:cubicBezTo>
                  <a:cubicBezTo>
                    <a:pt x="12346" y="147670"/>
                    <a:pt x="11964" y="147689"/>
                    <a:pt x="11585" y="147792"/>
                  </a:cubicBezTo>
                  <a:cubicBezTo>
                    <a:pt x="11493" y="147816"/>
                    <a:pt x="11397" y="147823"/>
                    <a:pt x="11300" y="147823"/>
                  </a:cubicBezTo>
                  <a:cubicBezTo>
                    <a:pt x="11187" y="147823"/>
                    <a:pt x="11071" y="147814"/>
                    <a:pt x="10957" y="147814"/>
                  </a:cubicBezTo>
                  <a:cubicBezTo>
                    <a:pt x="10928" y="147814"/>
                    <a:pt x="10899" y="147814"/>
                    <a:pt x="10871" y="147816"/>
                  </a:cubicBezTo>
                  <a:cubicBezTo>
                    <a:pt x="10812" y="147816"/>
                    <a:pt x="10755" y="147815"/>
                    <a:pt x="10697" y="147815"/>
                  </a:cubicBezTo>
                  <a:cubicBezTo>
                    <a:pt x="10497" y="147815"/>
                    <a:pt x="10300" y="147823"/>
                    <a:pt x="10097" y="147887"/>
                  </a:cubicBezTo>
                  <a:cubicBezTo>
                    <a:pt x="9918" y="147947"/>
                    <a:pt x="9728" y="147947"/>
                    <a:pt x="9537" y="147947"/>
                  </a:cubicBezTo>
                  <a:cubicBezTo>
                    <a:pt x="9299" y="147953"/>
                    <a:pt x="9061" y="147953"/>
                    <a:pt x="8823" y="147953"/>
                  </a:cubicBezTo>
                  <a:cubicBezTo>
                    <a:pt x="8585" y="147953"/>
                    <a:pt x="8346" y="147953"/>
                    <a:pt x="8108" y="147959"/>
                  </a:cubicBezTo>
                  <a:cubicBezTo>
                    <a:pt x="8052" y="147959"/>
                    <a:pt x="7996" y="147958"/>
                    <a:pt x="7940" y="147958"/>
                  </a:cubicBezTo>
                  <a:cubicBezTo>
                    <a:pt x="7687" y="147958"/>
                    <a:pt x="7435" y="147966"/>
                    <a:pt x="7192" y="148054"/>
                  </a:cubicBezTo>
                  <a:cubicBezTo>
                    <a:pt x="7088" y="148086"/>
                    <a:pt x="6975" y="148091"/>
                    <a:pt x="6861" y="148091"/>
                  </a:cubicBezTo>
                  <a:cubicBezTo>
                    <a:pt x="6804" y="148091"/>
                    <a:pt x="6747" y="148090"/>
                    <a:pt x="6692" y="148090"/>
                  </a:cubicBezTo>
                  <a:lnTo>
                    <a:pt x="1417" y="148090"/>
                  </a:lnTo>
                  <a:cubicBezTo>
                    <a:pt x="1369" y="148090"/>
                    <a:pt x="1320" y="148091"/>
                    <a:pt x="1272" y="148091"/>
                  </a:cubicBezTo>
                  <a:cubicBezTo>
                    <a:pt x="1174" y="148091"/>
                    <a:pt x="1076" y="148086"/>
                    <a:pt x="988" y="148054"/>
                  </a:cubicBezTo>
                  <a:cubicBezTo>
                    <a:pt x="667" y="147935"/>
                    <a:pt x="334" y="147959"/>
                    <a:pt x="0" y="147947"/>
                  </a:cubicBezTo>
                  <a:lnTo>
                    <a:pt x="0" y="148661"/>
                  </a:lnTo>
                  <a:lnTo>
                    <a:pt x="8501" y="148661"/>
                  </a:lnTo>
                  <a:cubicBezTo>
                    <a:pt x="8620" y="148661"/>
                    <a:pt x="8739" y="148665"/>
                    <a:pt x="8858" y="148665"/>
                  </a:cubicBezTo>
                  <a:cubicBezTo>
                    <a:pt x="9095" y="148665"/>
                    <a:pt x="9331" y="148649"/>
                    <a:pt x="9561" y="148554"/>
                  </a:cubicBezTo>
                  <a:cubicBezTo>
                    <a:pt x="9620" y="148530"/>
                    <a:pt x="9692" y="148530"/>
                    <a:pt x="9763" y="148530"/>
                  </a:cubicBezTo>
                  <a:cubicBezTo>
                    <a:pt x="10478" y="148506"/>
                    <a:pt x="11192" y="148530"/>
                    <a:pt x="11895" y="148399"/>
                  </a:cubicBezTo>
                  <a:cubicBezTo>
                    <a:pt x="12076" y="148365"/>
                    <a:pt x="12261" y="148355"/>
                    <a:pt x="12448" y="148355"/>
                  </a:cubicBezTo>
                  <a:cubicBezTo>
                    <a:pt x="12715" y="148355"/>
                    <a:pt x="12986" y="148376"/>
                    <a:pt x="13252" y="148376"/>
                  </a:cubicBezTo>
                  <a:cubicBezTo>
                    <a:pt x="13360" y="148376"/>
                    <a:pt x="13467" y="148377"/>
                    <a:pt x="13574" y="148377"/>
                  </a:cubicBezTo>
                  <a:cubicBezTo>
                    <a:pt x="13867" y="148377"/>
                    <a:pt x="14158" y="148364"/>
                    <a:pt x="14454" y="148268"/>
                  </a:cubicBezTo>
                  <a:cubicBezTo>
                    <a:pt x="14550" y="148239"/>
                    <a:pt x="14654" y="148233"/>
                    <a:pt x="14761" y="148233"/>
                  </a:cubicBezTo>
                  <a:cubicBezTo>
                    <a:pt x="14832" y="148233"/>
                    <a:pt x="14905" y="148235"/>
                    <a:pt x="14977" y="148235"/>
                  </a:cubicBezTo>
                  <a:cubicBezTo>
                    <a:pt x="15014" y="148235"/>
                    <a:pt x="15050" y="148235"/>
                    <a:pt x="15085" y="148233"/>
                  </a:cubicBezTo>
                  <a:cubicBezTo>
                    <a:pt x="15609" y="148221"/>
                    <a:pt x="16121" y="148221"/>
                    <a:pt x="16645" y="148125"/>
                  </a:cubicBezTo>
                  <a:cubicBezTo>
                    <a:pt x="16840" y="148087"/>
                    <a:pt x="17039" y="148076"/>
                    <a:pt x="17240" y="148076"/>
                  </a:cubicBezTo>
                  <a:cubicBezTo>
                    <a:pt x="17541" y="148076"/>
                    <a:pt x="17845" y="148102"/>
                    <a:pt x="18145" y="148102"/>
                  </a:cubicBezTo>
                  <a:cubicBezTo>
                    <a:pt x="18300" y="148102"/>
                    <a:pt x="18407" y="148197"/>
                    <a:pt x="18419" y="148364"/>
                  </a:cubicBezTo>
                  <a:cubicBezTo>
                    <a:pt x="18431" y="148578"/>
                    <a:pt x="18431" y="148792"/>
                    <a:pt x="18431" y="149007"/>
                  </a:cubicBezTo>
                  <a:lnTo>
                    <a:pt x="18431" y="158651"/>
                  </a:lnTo>
                  <a:cubicBezTo>
                    <a:pt x="18431" y="158984"/>
                    <a:pt x="18431" y="159305"/>
                    <a:pt x="18526" y="159639"/>
                  </a:cubicBezTo>
                  <a:cubicBezTo>
                    <a:pt x="18598" y="159853"/>
                    <a:pt x="18562" y="160103"/>
                    <a:pt x="18562" y="160341"/>
                  </a:cubicBezTo>
                  <a:cubicBezTo>
                    <a:pt x="18574" y="162794"/>
                    <a:pt x="18574" y="165247"/>
                    <a:pt x="18574" y="167699"/>
                  </a:cubicBezTo>
                  <a:cubicBezTo>
                    <a:pt x="18574" y="168009"/>
                    <a:pt x="18586" y="168307"/>
                    <a:pt x="18669" y="168616"/>
                  </a:cubicBezTo>
                  <a:cubicBezTo>
                    <a:pt x="18776" y="169057"/>
                    <a:pt x="18717" y="169509"/>
                    <a:pt x="18693" y="169962"/>
                  </a:cubicBezTo>
                  <a:cubicBezTo>
                    <a:pt x="18693" y="170128"/>
                    <a:pt x="18562" y="170212"/>
                    <a:pt x="18407" y="170223"/>
                  </a:cubicBezTo>
                  <a:cubicBezTo>
                    <a:pt x="17693" y="170265"/>
                    <a:pt x="16979" y="170387"/>
                    <a:pt x="16257" y="170387"/>
                  </a:cubicBezTo>
                  <a:cubicBezTo>
                    <a:pt x="16148" y="170387"/>
                    <a:pt x="16040" y="170384"/>
                    <a:pt x="15931" y="170378"/>
                  </a:cubicBezTo>
                  <a:cubicBezTo>
                    <a:pt x="15772" y="170370"/>
                    <a:pt x="15613" y="170364"/>
                    <a:pt x="15455" y="170364"/>
                  </a:cubicBezTo>
                  <a:cubicBezTo>
                    <a:pt x="15138" y="170364"/>
                    <a:pt x="14823" y="170390"/>
                    <a:pt x="14514" y="170485"/>
                  </a:cubicBezTo>
                  <a:cubicBezTo>
                    <a:pt x="14422" y="170512"/>
                    <a:pt x="14325" y="170520"/>
                    <a:pt x="14226" y="170520"/>
                  </a:cubicBezTo>
                  <a:cubicBezTo>
                    <a:pt x="14108" y="170520"/>
                    <a:pt x="13988" y="170509"/>
                    <a:pt x="13871" y="170509"/>
                  </a:cubicBezTo>
                  <a:lnTo>
                    <a:pt x="7168" y="170509"/>
                  </a:lnTo>
                  <a:cubicBezTo>
                    <a:pt x="6834" y="170521"/>
                    <a:pt x="6501" y="170485"/>
                    <a:pt x="6180" y="170616"/>
                  </a:cubicBezTo>
                  <a:cubicBezTo>
                    <a:pt x="6108" y="170652"/>
                    <a:pt x="6037" y="170652"/>
                    <a:pt x="5965" y="170652"/>
                  </a:cubicBezTo>
                  <a:cubicBezTo>
                    <a:pt x="5179" y="170664"/>
                    <a:pt x="4417" y="170795"/>
                    <a:pt x="3644" y="170926"/>
                  </a:cubicBezTo>
                  <a:cubicBezTo>
                    <a:pt x="3560" y="170938"/>
                    <a:pt x="3477" y="170941"/>
                    <a:pt x="3393" y="170941"/>
                  </a:cubicBezTo>
                  <a:cubicBezTo>
                    <a:pt x="3310" y="170941"/>
                    <a:pt x="3227" y="170938"/>
                    <a:pt x="3143" y="170938"/>
                  </a:cubicBezTo>
                  <a:lnTo>
                    <a:pt x="0" y="170938"/>
                  </a:lnTo>
                  <a:lnTo>
                    <a:pt x="0" y="171509"/>
                  </a:lnTo>
                  <a:cubicBezTo>
                    <a:pt x="476" y="171509"/>
                    <a:pt x="953" y="171504"/>
                    <a:pt x="1429" y="171504"/>
                  </a:cubicBezTo>
                  <a:cubicBezTo>
                    <a:pt x="1667" y="171504"/>
                    <a:pt x="1905" y="171505"/>
                    <a:pt x="2143" y="171509"/>
                  </a:cubicBezTo>
                  <a:cubicBezTo>
                    <a:pt x="2247" y="171512"/>
                    <a:pt x="2350" y="171513"/>
                    <a:pt x="2453" y="171513"/>
                  </a:cubicBezTo>
                  <a:cubicBezTo>
                    <a:pt x="3372" y="171513"/>
                    <a:pt x="4280" y="171419"/>
                    <a:pt x="5179" y="171247"/>
                  </a:cubicBezTo>
                  <a:cubicBezTo>
                    <a:pt x="5279" y="171226"/>
                    <a:pt x="5379" y="171222"/>
                    <a:pt x="5479" y="171222"/>
                  </a:cubicBezTo>
                  <a:cubicBezTo>
                    <a:pt x="5546" y="171222"/>
                    <a:pt x="5613" y="171224"/>
                    <a:pt x="5679" y="171224"/>
                  </a:cubicBezTo>
                  <a:cubicBezTo>
                    <a:pt x="6084" y="171212"/>
                    <a:pt x="6489" y="171235"/>
                    <a:pt x="6882" y="171116"/>
                  </a:cubicBezTo>
                  <a:cubicBezTo>
                    <a:pt x="6983" y="171081"/>
                    <a:pt x="7090" y="171072"/>
                    <a:pt x="7199" y="171072"/>
                  </a:cubicBezTo>
                  <a:cubicBezTo>
                    <a:pt x="7308" y="171072"/>
                    <a:pt x="7418" y="171081"/>
                    <a:pt x="7525" y="171081"/>
                  </a:cubicBezTo>
                  <a:lnTo>
                    <a:pt x="14728" y="171081"/>
                  </a:lnTo>
                  <a:cubicBezTo>
                    <a:pt x="14792" y="171081"/>
                    <a:pt x="14855" y="171081"/>
                    <a:pt x="14919" y="171081"/>
                  </a:cubicBezTo>
                  <a:cubicBezTo>
                    <a:pt x="15236" y="171081"/>
                    <a:pt x="15552" y="171073"/>
                    <a:pt x="15859" y="170974"/>
                  </a:cubicBezTo>
                  <a:cubicBezTo>
                    <a:pt x="15961" y="170944"/>
                    <a:pt x="16068" y="170938"/>
                    <a:pt x="16176" y="170938"/>
                  </a:cubicBezTo>
                  <a:cubicBezTo>
                    <a:pt x="16249" y="170938"/>
                    <a:pt x="16322" y="170940"/>
                    <a:pt x="16394" y="170940"/>
                  </a:cubicBezTo>
                  <a:cubicBezTo>
                    <a:pt x="16430" y="170940"/>
                    <a:pt x="16467" y="170940"/>
                    <a:pt x="16502" y="170938"/>
                  </a:cubicBezTo>
                  <a:cubicBezTo>
                    <a:pt x="16609" y="170932"/>
                    <a:pt x="16716" y="170930"/>
                    <a:pt x="16823" y="170930"/>
                  </a:cubicBezTo>
                  <a:cubicBezTo>
                    <a:pt x="17094" y="170930"/>
                    <a:pt x="17365" y="170943"/>
                    <a:pt x="17634" y="170943"/>
                  </a:cubicBezTo>
                  <a:cubicBezTo>
                    <a:pt x="17921" y="170943"/>
                    <a:pt x="18207" y="170928"/>
                    <a:pt x="18491" y="170866"/>
                  </a:cubicBezTo>
                  <a:cubicBezTo>
                    <a:pt x="18506" y="170863"/>
                    <a:pt x="18522" y="170861"/>
                    <a:pt x="18536" y="170861"/>
                  </a:cubicBezTo>
                  <a:cubicBezTo>
                    <a:pt x="18621" y="170861"/>
                    <a:pt x="18683" y="170918"/>
                    <a:pt x="18693" y="171009"/>
                  </a:cubicBezTo>
                  <a:cubicBezTo>
                    <a:pt x="18705" y="171224"/>
                    <a:pt x="18717" y="171438"/>
                    <a:pt x="18717" y="171652"/>
                  </a:cubicBezTo>
                  <a:cubicBezTo>
                    <a:pt x="18717" y="175796"/>
                    <a:pt x="18717" y="179939"/>
                    <a:pt x="18717" y="184082"/>
                  </a:cubicBezTo>
                  <a:lnTo>
                    <a:pt x="19431" y="184082"/>
                  </a:lnTo>
                  <a:cubicBezTo>
                    <a:pt x="19431" y="179915"/>
                    <a:pt x="19431" y="175760"/>
                    <a:pt x="19431" y="171593"/>
                  </a:cubicBezTo>
                  <a:cubicBezTo>
                    <a:pt x="19431" y="170806"/>
                    <a:pt x="19420" y="170795"/>
                    <a:pt x="20129" y="170795"/>
                  </a:cubicBezTo>
                  <a:cubicBezTo>
                    <a:pt x="20150" y="170795"/>
                    <a:pt x="20171" y="170795"/>
                    <a:pt x="20193" y="170795"/>
                  </a:cubicBezTo>
                  <a:lnTo>
                    <a:pt x="21479" y="170795"/>
                  </a:lnTo>
                  <a:cubicBezTo>
                    <a:pt x="21717" y="170795"/>
                    <a:pt x="21955" y="170783"/>
                    <a:pt x="22182" y="170724"/>
                  </a:cubicBezTo>
                  <a:cubicBezTo>
                    <a:pt x="22384" y="170664"/>
                    <a:pt x="22610" y="170664"/>
                    <a:pt x="22824" y="170664"/>
                  </a:cubicBezTo>
                  <a:cubicBezTo>
                    <a:pt x="23586" y="170652"/>
                    <a:pt x="24348" y="170652"/>
                    <a:pt x="25099" y="170652"/>
                  </a:cubicBezTo>
                  <a:cubicBezTo>
                    <a:pt x="25216" y="170652"/>
                    <a:pt x="25334" y="170657"/>
                    <a:pt x="25451" y="170657"/>
                  </a:cubicBezTo>
                  <a:cubicBezTo>
                    <a:pt x="25666" y="170657"/>
                    <a:pt x="25879" y="170642"/>
                    <a:pt x="26087" y="170557"/>
                  </a:cubicBezTo>
                  <a:cubicBezTo>
                    <a:pt x="26140" y="170533"/>
                    <a:pt x="26200" y="170524"/>
                    <a:pt x="26261" y="170524"/>
                  </a:cubicBezTo>
                  <a:cubicBezTo>
                    <a:pt x="26322" y="170524"/>
                    <a:pt x="26384" y="170533"/>
                    <a:pt x="26444" y="170545"/>
                  </a:cubicBezTo>
                  <a:cubicBezTo>
                    <a:pt x="26998" y="170634"/>
                    <a:pt x="27551" y="170673"/>
                    <a:pt x="28105" y="170673"/>
                  </a:cubicBezTo>
                  <a:cubicBezTo>
                    <a:pt x="28659" y="170673"/>
                    <a:pt x="29212" y="170634"/>
                    <a:pt x="29766" y="170569"/>
                  </a:cubicBezTo>
                  <a:cubicBezTo>
                    <a:pt x="29824" y="170559"/>
                    <a:pt x="29881" y="170542"/>
                    <a:pt x="29939" y="170542"/>
                  </a:cubicBezTo>
                  <a:cubicBezTo>
                    <a:pt x="29953" y="170542"/>
                    <a:pt x="29966" y="170543"/>
                    <a:pt x="29980" y="170545"/>
                  </a:cubicBezTo>
                  <a:cubicBezTo>
                    <a:pt x="30387" y="170643"/>
                    <a:pt x="30797" y="170666"/>
                    <a:pt x="31206" y="170666"/>
                  </a:cubicBezTo>
                  <a:cubicBezTo>
                    <a:pt x="31585" y="170666"/>
                    <a:pt x="31965" y="170646"/>
                    <a:pt x="32342" y="170646"/>
                  </a:cubicBezTo>
                  <a:cubicBezTo>
                    <a:pt x="32452" y="170646"/>
                    <a:pt x="32562" y="170648"/>
                    <a:pt x="32671" y="170652"/>
                  </a:cubicBezTo>
                  <a:cubicBezTo>
                    <a:pt x="32728" y="170654"/>
                    <a:pt x="32786" y="170654"/>
                    <a:pt x="32843" y="170654"/>
                  </a:cubicBezTo>
                  <a:cubicBezTo>
                    <a:pt x="33211" y="170654"/>
                    <a:pt x="33574" y="170623"/>
                    <a:pt x="33945" y="170593"/>
                  </a:cubicBezTo>
                  <a:cubicBezTo>
                    <a:pt x="34003" y="170587"/>
                    <a:pt x="34062" y="170585"/>
                    <a:pt x="34121" y="170585"/>
                  </a:cubicBezTo>
                  <a:cubicBezTo>
                    <a:pt x="34434" y="170585"/>
                    <a:pt x="34755" y="170652"/>
                    <a:pt x="35076" y="170652"/>
                  </a:cubicBezTo>
                  <a:lnTo>
                    <a:pt x="43279" y="170652"/>
                  </a:lnTo>
                  <a:cubicBezTo>
                    <a:pt x="43346" y="170652"/>
                    <a:pt x="43408" y="170652"/>
                    <a:pt x="43465" y="170652"/>
                  </a:cubicBezTo>
                  <a:cubicBezTo>
                    <a:pt x="44177" y="170652"/>
                    <a:pt x="44137" y="170682"/>
                    <a:pt x="44137" y="171509"/>
                  </a:cubicBezTo>
                  <a:cubicBezTo>
                    <a:pt x="44137" y="171902"/>
                    <a:pt x="44137" y="172307"/>
                    <a:pt x="44256" y="172700"/>
                  </a:cubicBezTo>
                  <a:cubicBezTo>
                    <a:pt x="44315" y="172902"/>
                    <a:pt x="44280" y="173129"/>
                    <a:pt x="44280" y="173343"/>
                  </a:cubicBezTo>
                  <a:cubicBezTo>
                    <a:pt x="44280" y="175367"/>
                    <a:pt x="44280" y="177391"/>
                    <a:pt x="44280" y="179403"/>
                  </a:cubicBezTo>
                  <a:cubicBezTo>
                    <a:pt x="44280" y="179713"/>
                    <a:pt x="44268" y="180022"/>
                    <a:pt x="44375" y="180320"/>
                  </a:cubicBezTo>
                  <a:cubicBezTo>
                    <a:pt x="44434" y="180475"/>
                    <a:pt x="44422" y="180653"/>
                    <a:pt x="44422" y="180820"/>
                  </a:cubicBezTo>
                  <a:cubicBezTo>
                    <a:pt x="44422" y="181272"/>
                    <a:pt x="44422" y="181725"/>
                    <a:pt x="44422" y="182177"/>
                  </a:cubicBezTo>
                  <a:cubicBezTo>
                    <a:pt x="44434" y="182642"/>
                    <a:pt x="44387" y="183118"/>
                    <a:pt x="44553" y="183582"/>
                  </a:cubicBezTo>
                  <a:cubicBezTo>
                    <a:pt x="44601" y="183737"/>
                    <a:pt x="44565" y="183916"/>
                    <a:pt x="44565" y="184082"/>
                  </a:cubicBezTo>
                  <a:lnTo>
                    <a:pt x="44994" y="184082"/>
                  </a:lnTo>
                  <a:cubicBezTo>
                    <a:pt x="44982" y="183820"/>
                    <a:pt x="44982" y="183570"/>
                    <a:pt x="44911" y="183308"/>
                  </a:cubicBezTo>
                  <a:cubicBezTo>
                    <a:pt x="44851" y="183082"/>
                    <a:pt x="44863" y="182844"/>
                    <a:pt x="44851" y="182606"/>
                  </a:cubicBezTo>
                  <a:cubicBezTo>
                    <a:pt x="44827" y="182011"/>
                    <a:pt x="44911" y="181415"/>
                    <a:pt x="44720" y="180832"/>
                  </a:cubicBezTo>
                  <a:cubicBezTo>
                    <a:pt x="44672" y="180653"/>
                    <a:pt x="44708" y="180451"/>
                    <a:pt x="44708" y="180260"/>
                  </a:cubicBezTo>
                  <a:cubicBezTo>
                    <a:pt x="44708" y="178629"/>
                    <a:pt x="44708" y="176986"/>
                    <a:pt x="44708" y="175343"/>
                  </a:cubicBezTo>
                  <a:cubicBezTo>
                    <a:pt x="44708" y="175034"/>
                    <a:pt x="44732" y="174724"/>
                    <a:pt x="44613" y="174426"/>
                  </a:cubicBezTo>
                  <a:cubicBezTo>
                    <a:pt x="44565" y="174319"/>
                    <a:pt x="44565" y="174188"/>
                    <a:pt x="44565" y="174069"/>
                  </a:cubicBezTo>
                  <a:cubicBezTo>
                    <a:pt x="44565" y="173069"/>
                    <a:pt x="44565" y="172069"/>
                    <a:pt x="44565" y="171081"/>
                  </a:cubicBezTo>
                  <a:cubicBezTo>
                    <a:pt x="44565" y="170724"/>
                    <a:pt x="44637" y="170676"/>
                    <a:pt x="44994" y="170664"/>
                  </a:cubicBezTo>
                  <a:cubicBezTo>
                    <a:pt x="45184" y="170652"/>
                    <a:pt x="45375" y="170652"/>
                    <a:pt x="45565" y="170652"/>
                  </a:cubicBezTo>
                  <a:lnTo>
                    <a:pt x="67044" y="170652"/>
                  </a:lnTo>
                  <a:cubicBezTo>
                    <a:pt x="67235" y="170652"/>
                    <a:pt x="67425" y="170652"/>
                    <a:pt x="67616" y="170664"/>
                  </a:cubicBezTo>
                  <a:cubicBezTo>
                    <a:pt x="68009" y="170676"/>
                    <a:pt x="68128" y="170783"/>
                    <a:pt x="68128" y="171188"/>
                  </a:cubicBezTo>
                  <a:cubicBezTo>
                    <a:pt x="68140" y="172307"/>
                    <a:pt x="68175" y="173426"/>
                    <a:pt x="68116" y="174545"/>
                  </a:cubicBezTo>
                  <a:cubicBezTo>
                    <a:pt x="68068" y="175165"/>
                    <a:pt x="68199" y="175772"/>
                    <a:pt x="68140" y="176379"/>
                  </a:cubicBezTo>
                  <a:cubicBezTo>
                    <a:pt x="68116" y="176546"/>
                    <a:pt x="68152" y="176712"/>
                    <a:pt x="68128" y="176879"/>
                  </a:cubicBezTo>
                  <a:cubicBezTo>
                    <a:pt x="68068" y="177462"/>
                    <a:pt x="67997" y="178046"/>
                    <a:pt x="68128" y="178629"/>
                  </a:cubicBezTo>
                  <a:cubicBezTo>
                    <a:pt x="68152" y="178724"/>
                    <a:pt x="68152" y="178820"/>
                    <a:pt x="68128" y="178915"/>
                  </a:cubicBezTo>
                  <a:cubicBezTo>
                    <a:pt x="67997" y="179427"/>
                    <a:pt x="67925" y="179939"/>
                    <a:pt x="68116" y="180451"/>
                  </a:cubicBezTo>
                  <a:cubicBezTo>
                    <a:pt x="68140" y="180534"/>
                    <a:pt x="68104" y="180641"/>
                    <a:pt x="68080" y="180725"/>
                  </a:cubicBezTo>
                  <a:cubicBezTo>
                    <a:pt x="68068" y="180820"/>
                    <a:pt x="67997" y="180927"/>
                    <a:pt x="68009" y="180999"/>
                  </a:cubicBezTo>
                  <a:cubicBezTo>
                    <a:pt x="68175" y="181630"/>
                    <a:pt x="67842" y="182273"/>
                    <a:pt x="68092" y="182892"/>
                  </a:cubicBezTo>
                  <a:cubicBezTo>
                    <a:pt x="68152" y="183023"/>
                    <a:pt x="68140" y="183177"/>
                    <a:pt x="68080" y="183308"/>
                  </a:cubicBezTo>
                  <a:cubicBezTo>
                    <a:pt x="67973" y="183558"/>
                    <a:pt x="67997" y="183820"/>
                    <a:pt x="67985" y="184082"/>
                  </a:cubicBezTo>
                  <a:lnTo>
                    <a:pt x="68414" y="184082"/>
                  </a:lnTo>
                  <a:cubicBezTo>
                    <a:pt x="68414" y="179867"/>
                    <a:pt x="68414" y="175653"/>
                    <a:pt x="68414" y="171450"/>
                  </a:cubicBezTo>
                  <a:cubicBezTo>
                    <a:pt x="68414" y="170640"/>
                    <a:pt x="68402" y="170664"/>
                    <a:pt x="69187" y="170652"/>
                  </a:cubicBezTo>
                  <a:cubicBezTo>
                    <a:pt x="69426" y="170652"/>
                    <a:pt x="69664" y="170662"/>
                    <a:pt x="69901" y="170662"/>
                  </a:cubicBezTo>
                  <a:cubicBezTo>
                    <a:pt x="70257" y="170662"/>
                    <a:pt x="70611" y="170640"/>
                    <a:pt x="70961" y="170533"/>
                  </a:cubicBezTo>
                  <a:cubicBezTo>
                    <a:pt x="71023" y="170514"/>
                    <a:pt x="71089" y="170508"/>
                    <a:pt x="71156" y="170508"/>
                  </a:cubicBezTo>
                  <a:cubicBezTo>
                    <a:pt x="71257" y="170508"/>
                    <a:pt x="71361" y="170521"/>
                    <a:pt x="71462" y="170521"/>
                  </a:cubicBezTo>
                  <a:lnTo>
                    <a:pt x="79105" y="170521"/>
                  </a:lnTo>
                  <a:cubicBezTo>
                    <a:pt x="79379" y="170521"/>
                    <a:pt x="79665" y="170521"/>
                    <a:pt x="79951" y="170616"/>
                  </a:cubicBezTo>
                  <a:cubicBezTo>
                    <a:pt x="80062" y="170648"/>
                    <a:pt x="80189" y="170653"/>
                    <a:pt x="80318" y="170653"/>
                  </a:cubicBezTo>
                  <a:cubicBezTo>
                    <a:pt x="80382" y="170653"/>
                    <a:pt x="80447" y="170652"/>
                    <a:pt x="80510" y="170652"/>
                  </a:cubicBezTo>
                  <a:cubicBezTo>
                    <a:pt x="81201" y="170688"/>
                    <a:pt x="81879" y="170628"/>
                    <a:pt x="82570" y="170783"/>
                  </a:cubicBezTo>
                  <a:cubicBezTo>
                    <a:pt x="82715" y="170815"/>
                    <a:pt x="82865" y="170824"/>
                    <a:pt x="83018" y="170824"/>
                  </a:cubicBezTo>
                  <a:cubicBezTo>
                    <a:pt x="83234" y="170824"/>
                    <a:pt x="83455" y="170805"/>
                    <a:pt x="83674" y="170805"/>
                  </a:cubicBezTo>
                  <a:cubicBezTo>
                    <a:pt x="83707" y="170805"/>
                    <a:pt x="83740" y="170806"/>
                    <a:pt x="83773" y="170807"/>
                  </a:cubicBezTo>
                  <a:cubicBezTo>
                    <a:pt x="83838" y="170807"/>
                    <a:pt x="83902" y="170806"/>
                    <a:pt x="83967" y="170806"/>
                  </a:cubicBezTo>
                  <a:cubicBezTo>
                    <a:pt x="84259" y="170806"/>
                    <a:pt x="84550" y="170814"/>
                    <a:pt x="84832" y="170902"/>
                  </a:cubicBezTo>
                  <a:cubicBezTo>
                    <a:pt x="84959" y="170942"/>
                    <a:pt x="85093" y="170948"/>
                    <a:pt x="85228" y="170948"/>
                  </a:cubicBezTo>
                  <a:cubicBezTo>
                    <a:pt x="85292" y="170948"/>
                    <a:pt x="85357" y="170947"/>
                    <a:pt x="85421" y="170947"/>
                  </a:cubicBezTo>
                  <a:cubicBezTo>
                    <a:pt x="85463" y="170947"/>
                    <a:pt x="85505" y="170948"/>
                    <a:pt x="85547" y="170950"/>
                  </a:cubicBezTo>
                  <a:cubicBezTo>
                    <a:pt x="85592" y="170951"/>
                    <a:pt x="85637" y="170951"/>
                    <a:pt x="85682" y="170951"/>
                  </a:cubicBezTo>
                  <a:cubicBezTo>
                    <a:pt x="85911" y="170951"/>
                    <a:pt x="86140" y="170942"/>
                    <a:pt x="86369" y="170942"/>
                  </a:cubicBezTo>
                  <a:cubicBezTo>
                    <a:pt x="86712" y="170942"/>
                    <a:pt x="87054" y="170963"/>
                    <a:pt x="87392" y="171069"/>
                  </a:cubicBezTo>
                  <a:cubicBezTo>
                    <a:pt x="87454" y="171089"/>
                    <a:pt x="87523" y="171094"/>
                    <a:pt x="87594" y="171094"/>
                  </a:cubicBezTo>
                  <a:cubicBezTo>
                    <a:pt x="87661" y="171094"/>
                    <a:pt x="87730" y="171090"/>
                    <a:pt x="87799" y="171090"/>
                  </a:cubicBezTo>
                  <a:cubicBezTo>
                    <a:pt x="87826" y="171090"/>
                    <a:pt x="87853" y="171091"/>
                    <a:pt x="87880" y="171093"/>
                  </a:cubicBezTo>
                  <a:cubicBezTo>
                    <a:pt x="88030" y="171097"/>
                    <a:pt x="88179" y="171098"/>
                    <a:pt x="88328" y="171098"/>
                  </a:cubicBezTo>
                  <a:cubicBezTo>
                    <a:pt x="88491" y="171098"/>
                    <a:pt x="88653" y="171097"/>
                    <a:pt x="88816" y="171097"/>
                  </a:cubicBezTo>
                  <a:cubicBezTo>
                    <a:pt x="89309" y="171097"/>
                    <a:pt x="89801" y="171109"/>
                    <a:pt x="90297" y="171212"/>
                  </a:cubicBezTo>
                  <a:cubicBezTo>
                    <a:pt x="90484" y="171247"/>
                    <a:pt x="90678" y="171258"/>
                    <a:pt x="90874" y="171258"/>
                  </a:cubicBezTo>
                  <a:cubicBezTo>
                    <a:pt x="91167" y="171258"/>
                    <a:pt x="91466" y="171234"/>
                    <a:pt x="91759" y="171234"/>
                  </a:cubicBezTo>
                  <a:cubicBezTo>
                    <a:pt x="91796" y="171234"/>
                    <a:pt x="91832" y="171235"/>
                    <a:pt x="91869" y="171235"/>
                  </a:cubicBezTo>
                  <a:cubicBezTo>
                    <a:pt x="92238" y="171235"/>
                    <a:pt x="92619" y="171259"/>
                    <a:pt x="93000" y="171331"/>
                  </a:cubicBezTo>
                  <a:cubicBezTo>
                    <a:pt x="93202" y="171372"/>
                    <a:pt x="93414" y="171381"/>
                    <a:pt x="93628" y="171381"/>
                  </a:cubicBezTo>
                  <a:cubicBezTo>
                    <a:pt x="93789" y="171381"/>
                    <a:pt x="93951" y="171376"/>
                    <a:pt x="94113" y="171376"/>
                  </a:cubicBezTo>
                  <a:cubicBezTo>
                    <a:pt x="94167" y="171376"/>
                    <a:pt x="94220" y="171377"/>
                    <a:pt x="94274" y="171378"/>
                  </a:cubicBezTo>
                  <a:cubicBezTo>
                    <a:pt x="94810" y="171390"/>
                    <a:pt x="94833" y="171402"/>
                    <a:pt x="94833" y="171950"/>
                  </a:cubicBezTo>
                  <a:cubicBezTo>
                    <a:pt x="94845" y="173617"/>
                    <a:pt x="94845" y="175284"/>
                    <a:pt x="94845" y="176950"/>
                  </a:cubicBezTo>
                  <a:cubicBezTo>
                    <a:pt x="94845" y="179332"/>
                    <a:pt x="94833" y="181701"/>
                    <a:pt x="94833" y="184082"/>
                  </a:cubicBezTo>
                  <a:lnTo>
                    <a:pt x="95262" y="184082"/>
                  </a:lnTo>
                  <a:cubicBezTo>
                    <a:pt x="95262" y="180165"/>
                    <a:pt x="95262" y="176236"/>
                    <a:pt x="95262" y="172319"/>
                  </a:cubicBezTo>
                  <a:cubicBezTo>
                    <a:pt x="95262" y="171597"/>
                    <a:pt x="95253" y="171519"/>
                    <a:pt x="95808" y="171519"/>
                  </a:cubicBezTo>
                  <a:cubicBezTo>
                    <a:pt x="95875" y="171519"/>
                    <a:pt x="95951" y="171520"/>
                    <a:pt x="96036" y="171521"/>
                  </a:cubicBezTo>
                  <a:lnTo>
                    <a:pt x="97465" y="171521"/>
                  </a:lnTo>
                  <a:cubicBezTo>
                    <a:pt x="97703" y="171521"/>
                    <a:pt x="97941" y="171521"/>
                    <a:pt x="98167" y="171605"/>
                  </a:cubicBezTo>
                  <a:cubicBezTo>
                    <a:pt x="98325" y="171661"/>
                    <a:pt x="98486" y="171675"/>
                    <a:pt x="98648" y="171675"/>
                  </a:cubicBezTo>
                  <a:cubicBezTo>
                    <a:pt x="98793" y="171675"/>
                    <a:pt x="98938" y="171664"/>
                    <a:pt x="99084" y="171664"/>
                  </a:cubicBezTo>
                  <a:lnTo>
                    <a:pt x="121420" y="171664"/>
                  </a:lnTo>
                  <a:cubicBezTo>
                    <a:pt x="121634" y="171664"/>
                    <a:pt x="121849" y="171664"/>
                    <a:pt x="122063" y="171676"/>
                  </a:cubicBezTo>
                  <a:cubicBezTo>
                    <a:pt x="122313" y="171688"/>
                    <a:pt x="122385" y="171759"/>
                    <a:pt x="122396" y="172033"/>
                  </a:cubicBezTo>
                  <a:cubicBezTo>
                    <a:pt x="122408" y="172200"/>
                    <a:pt x="122408" y="172367"/>
                    <a:pt x="122408" y="172533"/>
                  </a:cubicBezTo>
                  <a:cubicBezTo>
                    <a:pt x="122408" y="176379"/>
                    <a:pt x="122408" y="180237"/>
                    <a:pt x="122408" y="184082"/>
                  </a:cubicBezTo>
                  <a:lnTo>
                    <a:pt x="122837" y="184082"/>
                  </a:lnTo>
                  <a:lnTo>
                    <a:pt x="122837" y="172521"/>
                  </a:lnTo>
                  <a:cubicBezTo>
                    <a:pt x="122837" y="171742"/>
                    <a:pt x="122802" y="171660"/>
                    <a:pt x="123363" y="171660"/>
                  </a:cubicBezTo>
                  <a:cubicBezTo>
                    <a:pt x="123453" y="171660"/>
                    <a:pt x="123559" y="171662"/>
                    <a:pt x="123682" y="171664"/>
                  </a:cubicBezTo>
                  <a:cubicBezTo>
                    <a:pt x="123906" y="171664"/>
                    <a:pt x="124132" y="171655"/>
                    <a:pt x="124358" y="171655"/>
                  </a:cubicBezTo>
                  <a:cubicBezTo>
                    <a:pt x="124697" y="171655"/>
                    <a:pt x="125037" y="171676"/>
                    <a:pt x="125373" y="171783"/>
                  </a:cubicBezTo>
                  <a:cubicBezTo>
                    <a:pt x="125450" y="171807"/>
                    <a:pt x="125534" y="171813"/>
                    <a:pt x="125619" y="171813"/>
                  </a:cubicBezTo>
                  <a:cubicBezTo>
                    <a:pt x="125703" y="171813"/>
                    <a:pt x="125790" y="171807"/>
                    <a:pt x="125873" y="171807"/>
                  </a:cubicBezTo>
                  <a:lnTo>
                    <a:pt x="127802" y="171807"/>
                  </a:lnTo>
                  <a:cubicBezTo>
                    <a:pt x="127884" y="171807"/>
                    <a:pt x="127965" y="171799"/>
                    <a:pt x="128047" y="171799"/>
                  </a:cubicBezTo>
                  <a:cubicBezTo>
                    <a:pt x="128108" y="171799"/>
                    <a:pt x="128169" y="171804"/>
                    <a:pt x="128231" y="171819"/>
                  </a:cubicBezTo>
                  <a:cubicBezTo>
                    <a:pt x="128659" y="171932"/>
                    <a:pt x="129097" y="171956"/>
                    <a:pt x="129536" y="171956"/>
                  </a:cubicBezTo>
                  <a:cubicBezTo>
                    <a:pt x="129855" y="171956"/>
                    <a:pt x="130175" y="171943"/>
                    <a:pt x="130493" y="171943"/>
                  </a:cubicBezTo>
                  <a:cubicBezTo>
                    <a:pt x="130612" y="171943"/>
                    <a:pt x="130731" y="171945"/>
                    <a:pt x="130850" y="171950"/>
                  </a:cubicBezTo>
                  <a:cubicBezTo>
                    <a:pt x="131231" y="171962"/>
                    <a:pt x="131600" y="171950"/>
                    <a:pt x="131981" y="172045"/>
                  </a:cubicBezTo>
                  <a:cubicBezTo>
                    <a:pt x="132148" y="172087"/>
                    <a:pt x="132326" y="172096"/>
                    <a:pt x="132506" y="172096"/>
                  </a:cubicBezTo>
                  <a:cubicBezTo>
                    <a:pt x="132641" y="172096"/>
                    <a:pt x="132777" y="172091"/>
                    <a:pt x="132910" y="172091"/>
                  </a:cubicBezTo>
                  <a:cubicBezTo>
                    <a:pt x="132954" y="172091"/>
                    <a:pt x="132997" y="172091"/>
                    <a:pt x="133041" y="172093"/>
                  </a:cubicBezTo>
                  <a:cubicBezTo>
                    <a:pt x="133136" y="172093"/>
                    <a:pt x="133231" y="172091"/>
                    <a:pt x="133326" y="172091"/>
                  </a:cubicBezTo>
                  <a:cubicBezTo>
                    <a:pt x="133587" y="172091"/>
                    <a:pt x="133847" y="172104"/>
                    <a:pt x="134100" y="172200"/>
                  </a:cubicBezTo>
                  <a:cubicBezTo>
                    <a:pt x="134178" y="172224"/>
                    <a:pt x="134261" y="172230"/>
                    <a:pt x="134346" y="172230"/>
                  </a:cubicBezTo>
                  <a:cubicBezTo>
                    <a:pt x="134431" y="172230"/>
                    <a:pt x="134517" y="172224"/>
                    <a:pt x="134600" y="172224"/>
                  </a:cubicBezTo>
                  <a:cubicBezTo>
                    <a:pt x="135124" y="172236"/>
                    <a:pt x="135648" y="172236"/>
                    <a:pt x="136172" y="172236"/>
                  </a:cubicBezTo>
                  <a:cubicBezTo>
                    <a:pt x="136228" y="172236"/>
                    <a:pt x="136284" y="172235"/>
                    <a:pt x="136340" y="172235"/>
                  </a:cubicBezTo>
                  <a:cubicBezTo>
                    <a:pt x="136590" y="172235"/>
                    <a:pt x="136835" y="172243"/>
                    <a:pt x="137089" y="172331"/>
                  </a:cubicBezTo>
                  <a:cubicBezTo>
                    <a:pt x="137181" y="172364"/>
                    <a:pt x="137285" y="172371"/>
                    <a:pt x="137391" y="172371"/>
                  </a:cubicBezTo>
                  <a:cubicBezTo>
                    <a:pt x="137477" y="172371"/>
                    <a:pt x="137564" y="172367"/>
                    <a:pt x="137648" y="172367"/>
                  </a:cubicBezTo>
                  <a:cubicBezTo>
                    <a:pt x="138172" y="172378"/>
                    <a:pt x="138696" y="172378"/>
                    <a:pt x="139220" y="172378"/>
                  </a:cubicBezTo>
                  <a:cubicBezTo>
                    <a:pt x="139506" y="172378"/>
                    <a:pt x="139780" y="172390"/>
                    <a:pt x="140065" y="172462"/>
                  </a:cubicBezTo>
                  <a:cubicBezTo>
                    <a:pt x="140201" y="172505"/>
                    <a:pt x="140345" y="172513"/>
                    <a:pt x="140491" y="172513"/>
                  </a:cubicBezTo>
                  <a:cubicBezTo>
                    <a:pt x="140587" y="172513"/>
                    <a:pt x="140684" y="172509"/>
                    <a:pt x="140780" y="172509"/>
                  </a:cubicBezTo>
                  <a:cubicBezTo>
                    <a:pt x="143292" y="172521"/>
                    <a:pt x="145816" y="172521"/>
                    <a:pt x="148340" y="172521"/>
                  </a:cubicBezTo>
                  <a:cubicBezTo>
                    <a:pt x="148554" y="172521"/>
                    <a:pt x="148769" y="172521"/>
                    <a:pt x="148983" y="172533"/>
                  </a:cubicBezTo>
                  <a:cubicBezTo>
                    <a:pt x="149150" y="172545"/>
                    <a:pt x="149233" y="172652"/>
                    <a:pt x="149245" y="172807"/>
                  </a:cubicBezTo>
                  <a:cubicBezTo>
                    <a:pt x="149257" y="172974"/>
                    <a:pt x="149257" y="173140"/>
                    <a:pt x="149257" y="173307"/>
                  </a:cubicBezTo>
                  <a:lnTo>
                    <a:pt x="149257" y="184082"/>
                  </a:lnTo>
                  <a:lnTo>
                    <a:pt x="149971" y="184082"/>
                  </a:lnTo>
                  <a:cubicBezTo>
                    <a:pt x="149971" y="180534"/>
                    <a:pt x="149971" y="176998"/>
                    <a:pt x="149971" y="173450"/>
                  </a:cubicBezTo>
                  <a:cubicBezTo>
                    <a:pt x="149971" y="172521"/>
                    <a:pt x="149971" y="172521"/>
                    <a:pt x="150876" y="172521"/>
                  </a:cubicBezTo>
                  <a:lnTo>
                    <a:pt x="153377" y="172521"/>
                  </a:lnTo>
                  <a:cubicBezTo>
                    <a:pt x="153519" y="172521"/>
                    <a:pt x="153665" y="172515"/>
                    <a:pt x="153812" y="172515"/>
                  </a:cubicBezTo>
                  <a:cubicBezTo>
                    <a:pt x="154068" y="172515"/>
                    <a:pt x="154325" y="172534"/>
                    <a:pt x="154567" y="172640"/>
                  </a:cubicBezTo>
                  <a:cubicBezTo>
                    <a:pt x="154615" y="172652"/>
                    <a:pt x="154662" y="172652"/>
                    <a:pt x="154710" y="172652"/>
                  </a:cubicBezTo>
                  <a:cubicBezTo>
                    <a:pt x="155829" y="172640"/>
                    <a:pt x="156948" y="172640"/>
                    <a:pt x="158056" y="172628"/>
                  </a:cubicBezTo>
                  <a:cubicBezTo>
                    <a:pt x="158068" y="172628"/>
                    <a:pt x="158079" y="172605"/>
                    <a:pt x="158103" y="172569"/>
                  </a:cubicBezTo>
                  <a:cubicBezTo>
                    <a:pt x="157566" y="172474"/>
                    <a:pt x="157028" y="172361"/>
                    <a:pt x="156490" y="172361"/>
                  </a:cubicBezTo>
                  <a:cubicBezTo>
                    <a:pt x="156421" y="172361"/>
                    <a:pt x="156351" y="172362"/>
                    <a:pt x="156282" y="172367"/>
                  </a:cubicBezTo>
                  <a:cubicBezTo>
                    <a:pt x="156222" y="172373"/>
                    <a:pt x="156160" y="172378"/>
                    <a:pt x="156099" y="172378"/>
                  </a:cubicBezTo>
                  <a:cubicBezTo>
                    <a:pt x="156038" y="172378"/>
                    <a:pt x="155978" y="172373"/>
                    <a:pt x="155924" y="172355"/>
                  </a:cubicBezTo>
                  <a:cubicBezTo>
                    <a:pt x="155589" y="172247"/>
                    <a:pt x="155249" y="172226"/>
                    <a:pt x="154907" y="172226"/>
                  </a:cubicBezTo>
                  <a:cubicBezTo>
                    <a:pt x="154679" y="172226"/>
                    <a:pt x="154450" y="172236"/>
                    <a:pt x="154222" y="172236"/>
                  </a:cubicBezTo>
                  <a:cubicBezTo>
                    <a:pt x="153825" y="172232"/>
                    <a:pt x="153428" y="172230"/>
                    <a:pt x="153031" y="172230"/>
                  </a:cubicBezTo>
                  <a:cubicBezTo>
                    <a:pt x="152237" y="172230"/>
                    <a:pt x="151444" y="172236"/>
                    <a:pt x="150650" y="172236"/>
                  </a:cubicBezTo>
                  <a:cubicBezTo>
                    <a:pt x="150483" y="172236"/>
                    <a:pt x="150317" y="172236"/>
                    <a:pt x="150150" y="172224"/>
                  </a:cubicBezTo>
                  <a:cubicBezTo>
                    <a:pt x="149936" y="172212"/>
                    <a:pt x="149852" y="172128"/>
                    <a:pt x="149840" y="171914"/>
                  </a:cubicBezTo>
                  <a:cubicBezTo>
                    <a:pt x="149828" y="171747"/>
                    <a:pt x="149828" y="171581"/>
                    <a:pt x="149828" y="171414"/>
                  </a:cubicBezTo>
                  <a:cubicBezTo>
                    <a:pt x="149828" y="170628"/>
                    <a:pt x="149828" y="169842"/>
                    <a:pt x="149828" y="169057"/>
                  </a:cubicBezTo>
                  <a:cubicBezTo>
                    <a:pt x="149817" y="168688"/>
                    <a:pt x="149840" y="168307"/>
                    <a:pt x="149721" y="167937"/>
                  </a:cubicBezTo>
                  <a:cubicBezTo>
                    <a:pt x="149662" y="167759"/>
                    <a:pt x="149686" y="167556"/>
                    <a:pt x="149686" y="167366"/>
                  </a:cubicBezTo>
                  <a:cubicBezTo>
                    <a:pt x="149686" y="161246"/>
                    <a:pt x="149686" y="155126"/>
                    <a:pt x="149686" y="149018"/>
                  </a:cubicBezTo>
                  <a:cubicBezTo>
                    <a:pt x="149686" y="148780"/>
                    <a:pt x="149614" y="148542"/>
                    <a:pt x="149793" y="148304"/>
                  </a:cubicBezTo>
                  <a:cubicBezTo>
                    <a:pt x="150168" y="148384"/>
                    <a:pt x="150556" y="148384"/>
                    <a:pt x="150948" y="148384"/>
                  </a:cubicBezTo>
                  <a:lnTo>
                    <a:pt x="150948" y="148384"/>
                  </a:lnTo>
                  <a:cubicBezTo>
                    <a:pt x="151079" y="148384"/>
                    <a:pt x="151210" y="148384"/>
                    <a:pt x="151341" y="148387"/>
                  </a:cubicBezTo>
                  <a:cubicBezTo>
                    <a:pt x="151456" y="148387"/>
                    <a:pt x="151572" y="148383"/>
                    <a:pt x="151689" y="148383"/>
                  </a:cubicBezTo>
                  <a:cubicBezTo>
                    <a:pt x="151923" y="148383"/>
                    <a:pt x="152158" y="148399"/>
                    <a:pt x="152388" y="148495"/>
                  </a:cubicBezTo>
                  <a:cubicBezTo>
                    <a:pt x="152454" y="148518"/>
                    <a:pt x="152525" y="148524"/>
                    <a:pt x="152598" y="148524"/>
                  </a:cubicBezTo>
                  <a:cubicBezTo>
                    <a:pt x="152671" y="148524"/>
                    <a:pt x="152745" y="148518"/>
                    <a:pt x="152817" y="148518"/>
                  </a:cubicBezTo>
                  <a:cubicBezTo>
                    <a:pt x="153822" y="148518"/>
                    <a:pt x="161428" y="148816"/>
                    <a:pt x="162682" y="148816"/>
                  </a:cubicBezTo>
                  <a:cubicBezTo>
                    <a:pt x="162706" y="148816"/>
                    <a:pt x="162727" y="148816"/>
                    <a:pt x="162747" y="148816"/>
                  </a:cubicBezTo>
                  <a:cubicBezTo>
                    <a:pt x="162806" y="148816"/>
                    <a:pt x="162878" y="148804"/>
                    <a:pt x="163021" y="148780"/>
                  </a:cubicBezTo>
                  <a:cubicBezTo>
                    <a:pt x="163000" y="148770"/>
                    <a:pt x="162979" y="148760"/>
                    <a:pt x="162958" y="148751"/>
                  </a:cubicBezTo>
                  <a:lnTo>
                    <a:pt x="162958" y="148751"/>
                  </a:lnTo>
                  <a:cubicBezTo>
                    <a:pt x="164633" y="148799"/>
                    <a:pt x="170947" y="149090"/>
                    <a:pt x="171712" y="149090"/>
                  </a:cubicBezTo>
                  <a:cubicBezTo>
                    <a:pt x="171855" y="149102"/>
                    <a:pt x="171998" y="149102"/>
                    <a:pt x="172141" y="149114"/>
                  </a:cubicBezTo>
                  <a:cubicBezTo>
                    <a:pt x="172307" y="149126"/>
                    <a:pt x="172379" y="149245"/>
                    <a:pt x="172391" y="149399"/>
                  </a:cubicBezTo>
                  <a:cubicBezTo>
                    <a:pt x="172403" y="149614"/>
                    <a:pt x="172403" y="149828"/>
                    <a:pt x="172403" y="150042"/>
                  </a:cubicBezTo>
                  <a:lnTo>
                    <a:pt x="172403" y="163830"/>
                  </a:lnTo>
                  <a:cubicBezTo>
                    <a:pt x="172403" y="164211"/>
                    <a:pt x="172379" y="164580"/>
                    <a:pt x="172510" y="164961"/>
                  </a:cubicBezTo>
                  <a:cubicBezTo>
                    <a:pt x="172569" y="165128"/>
                    <a:pt x="172534" y="165330"/>
                    <a:pt x="172534" y="165520"/>
                  </a:cubicBezTo>
                  <a:cubicBezTo>
                    <a:pt x="172546" y="166330"/>
                    <a:pt x="172534" y="167140"/>
                    <a:pt x="172546" y="167949"/>
                  </a:cubicBezTo>
                  <a:cubicBezTo>
                    <a:pt x="172546" y="168449"/>
                    <a:pt x="172498" y="168949"/>
                    <a:pt x="172653" y="169438"/>
                  </a:cubicBezTo>
                  <a:cubicBezTo>
                    <a:pt x="172712" y="169592"/>
                    <a:pt x="172677" y="169771"/>
                    <a:pt x="172677" y="169938"/>
                  </a:cubicBezTo>
                  <a:cubicBezTo>
                    <a:pt x="172688" y="170390"/>
                    <a:pt x="172665" y="170831"/>
                    <a:pt x="172796" y="171283"/>
                  </a:cubicBezTo>
                  <a:cubicBezTo>
                    <a:pt x="172867" y="171521"/>
                    <a:pt x="172819" y="171795"/>
                    <a:pt x="172819" y="172057"/>
                  </a:cubicBezTo>
                  <a:cubicBezTo>
                    <a:pt x="172831" y="172247"/>
                    <a:pt x="172831" y="172438"/>
                    <a:pt x="172843" y="172628"/>
                  </a:cubicBezTo>
                  <a:cubicBezTo>
                    <a:pt x="172885" y="173026"/>
                    <a:pt x="172890" y="173083"/>
                    <a:pt x="172624" y="173083"/>
                  </a:cubicBezTo>
                  <a:cubicBezTo>
                    <a:pt x="172587" y="173083"/>
                    <a:pt x="172546" y="173082"/>
                    <a:pt x="172498" y="173081"/>
                  </a:cubicBezTo>
                  <a:cubicBezTo>
                    <a:pt x="172425" y="173080"/>
                    <a:pt x="172352" y="173079"/>
                    <a:pt x="172279" y="173079"/>
                  </a:cubicBezTo>
                  <a:cubicBezTo>
                    <a:pt x="172081" y="173079"/>
                    <a:pt x="171883" y="173083"/>
                    <a:pt x="171685" y="173083"/>
                  </a:cubicBezTo>
                  <a:cubicBezTo>
                    <a:pt x="171270" y="173083"/>
                    <a:pt x="170856" y="173068"/>
                    <a:pt x="170438" y="172974"/>
                  </a:cubicBezTo>
                  <a:cubicBezTo>
                    <a:pt x="170248" y="172936"/>
                    <a:pt x="170050" y="172924"/>
                    <a:pt x="169848" y="172924"/>
                  </a:cubicBezTo>
                  <a:cubicBezTo>
                    <a:pt x="169547" y="172924"/>
                    <a:pt x="169238" y="172950"/>
                    <a:pt x="168938" y="172950"/>
                  </a:cubicBezTo>
                  <a:cubicBezTo>
                    <a:pt x="168557" y="172938"/>
                    <a:pt x="168188" y="172938"/>
                    <a:pt x="167807" y="172843"/>
                  </a:cubicBezTo>
                  <a:cubicBezTo>
                    <a:pt x="167673" y="172807"/>
                    <a:pt x="167533" y="172798"/>
                    <a:pt x="167391" y="172798"/>
                  </a:cubicBezTo>
                  <a:cubicBezTo>
                    <a:pt x="167234" y="172798"/>
                    <a:pt x="167075" y="172809"/>
                    <a:pt x="166917" y="172809"/>
                  </a:cubicBezTo>
                  <a:cubicBezTo>
                    <a:pt x="166884" y="172809"/>
                    <a:pt x="166851" y="172808"/>
                    <a:pt x="166819" y="172807"/>
                  </a:cubicBezTo>
                  <a:cubicBezTo>
                    <a:pt x="166764" y="172805"/>
                    <a:pt x="166710" y="172805"/>
                    <a:pt x="166655" y="172805"/>
                  </a:cubicBezTo>
                  <a:cubicBezTo>
                    <a:pt x="166583" y="172805"/>
                    <a:pt x="166510" y="172806"/>
                    <a:pt x="166438" y="172806"/>
                  </a:cubicBezTo>
                  <a:cubicBezTo>
                    <a:pt x="166185" y="172806"/>
                    <a:pt x="165934" y="172795"/>
                    <a:pt x="165688" y="172700"/>
                  </a:cubicBezTo>
                  <a:cubicBezTo>
                    <a:pt x="165600" y="172668"/>
                    <a:pt x="165502" y="172663"/>
                    <a:pt x="165404" y="172663"/>
                  </a:cubicBezTo>
                  <a:cubicBezTo>
                    <a:pt x="165356" y="172663"/>
                    <a:pt x="165307" y="172664"/>
                    <a:pt x="165259" y="172664"/>
                  </a:cubicBezTo>
                  <a:lnTo>
                    <a:pt x="160687" y="172664"/>
                  </a:lnTo>
                  <a:cubicBezTo>
                    <a:pt x="160604" y="172664"/>
                    <a:pt x="160508" y="172688"/>
                    <a:pt x="160401" y="172688"/>
                  </a:cubicBezTo>
                  <a:cubicBezTo>
                    <a:pt x="160467" y="172795"/>
                    <a:pt x="160545" y="172805"/>
                    <a:pt x="160622" y="172805"/>
                  </a:cubicBezTo>
                  <a:cubicBezTo>
                    <a:pt x="160639" y="172805"/>
                    <a:pt x="160657" y="172805"/>
                    <a:pt x="160674" y="172805"/>
                  </a:cubicBezTo>
                  <a:cubicBezTo>
                    <a:pt x="160691" y="172805"/>
                    <a:pt x="160707" y="172805"/>
                    <a:pt x="160723" y="172807"/>
                  </a:cubicBezTo>
                  <a:cubicBezTo>
                    <a:pt x="160813" y="172810"/>
                    <a:pt x="160905" y="172811"/>
                    <a:pt x="160996" y="172811"/>
                  </a:cubicBezTo>
                  <a:cubicBezTo>
                    <a:pt x="161218" y="172811"/>
                    <a:pt x="161441" y="172805"/>
                    <a:pt x="161663" y="172805"/>
                  </a:cubicBezTo>
                  <a:cubicBezTo>
                    <a:pt x="162060" y="172805"/>
                    <a:pt x="162457" y="172825"/>
                    <a:pt x="162842" y="172938"/>
                  </a:cubicBezTo>
                  <a:cubicBezTo>
                    <a:pt x="162898" y="172953"/>
                    <a:pt x="162959" y="172958"/>
                    <a:pt x="163021" y="172958"/>
                  </a:cubicBezTo>
                  <a:cubicBezTo>
                    <a:pt x="163103" y="172958"/>
                    <a:pt x="163189" y="172950"/>
                    <a:pt x="163271" y="172950"/>
                  </a:cubicBezTo>
                  <a:lnTo>
                    <a:pt x="165057" y="172950"/>
                  </a:lnTo>
                  <a:cubicBezTo>
                    <a:pt x="165342" y="172950"/>
                    <a:pt x="165616" y="172962"/>
                    <a:pt x="165902" y="173033"/>
                  </a:cubicBezTo>
                  <a:cubicBezTo>
                    <a:pt x="166152" y="173093"/>
                    <a:pt x="166426" y="173081"/>
                    <a:pt x="166688" y="173093"/>
                  </a:cubicBezTo>
                  <a:cubicBezTo>
                    <a:pt x="166740" y="173094"/>
                    <a:pt x="166793" y="173095"/>
                    <a:pt x="166845" y="173095"/>
                  </a:cubicBezTo>
                  <a:cubicBezTo>
                    <a:pt x="166975" y="173095"/>
                    <a:pt x="167106" y="173092"/>
                    <a:pt x="167237" y="173092"/>
                  </a:cubicBezTo>
                  <a:cubicBezTo>
                    <a:pt x="167547" y="173092"/>
                    <a:pt x="167858" y="173107"/>
                    <a:pt x="168164" y="173212"/>
                  </a:cubicBezTo>
                  <a:cubicBezTo>
                    <a:pt x="168231" y="173233"/>
                    <a:pt x="168303" y="173238"/>
                    <a:pt x="168376" y="173238"/>
                  </a:cubicBezTo>
                  <a:cubicBezTo>
                    <a:pt x="168444" y="173238"/>
                    <a:pt x="168514" y="173233"/>
                    <a:pt x="168583" y="173233"/>
                  </a:cubicBezTo>
                  <a:cubicBezTo>
                    <a:pt x="168610" y="173233"/>
                    <a:pt x="168637" y="173234"/>
                    <a:pt x="168664" y="173236"/>
                  </a:cubicBezTo>
                  <a:cubicBezTo>
                    <a:pt x="168771" y="173239"/>
                    <a:pt x="168877" y="173240"/>
                    <a:pt x="168983" y="173240"/>
                  </a:cubicBezTo>
                  <a:cubicBezTo>
                    <a:pt x="169261" y="173240"/>
                    <a:pt x="169538" y="173232"/>
                    <a:pt x="169814" y="173232"/>
                  </a:cubicBezTo>
                  <a:cubicBezTo>
                    <a:pt x="170263" y="173232"/>
                    <a:pt x="170709" y="173252"/>
                    <a:pt x="171153" y="173355"/>
                  </a:cubicBezTo>
                  <a:cubicBezTo>
                    <a:pt x="171279" y="173387"/>
                    <a:pt x="171413" y="173396"/>
                    <a:pt x="171550" y="173396"/>
                  </a:cubicBezTo>
                  <a:cubicBezTo>
                    <a:pt x="171744" y="173396"/>
                    <a:pt x="171943" y="173377"/>
                    <a:pt x="172137" y="173377"/>
                  </a:cubicBezTo>
                  <a:cubicBezTo>
                    <a:pt x="172166" y="173377"/>
                    <a:pt x="172195" y="173378"/>
                    <a:pt x="172224" y="173379"/>
                  </a:cubicBezTo>
                  <a:cubicBezTo>
                    <a:pt x="172391" y="173379"/>
                    <a:pt x="172557" y="173379"/>
                    <a:pt x="172712" y="173390"/>
                  </a:cubicBezTo>
                  <a:cubicBezTo>
                    <a:pt x="172855" y="173402"/>
                    <a:pt x="172927" y="173498"/>
                    <a:pt x="172950" y="173629"/>
                  </a:cubicBezTo>
                  <a:cubicBezTo>
                    <a:pt x="172950" y="173652"/>
                    <a:pt x="172962" y="173676"/>
                    <a:pt x="172962" y="173700"/>
                  </a:cubicBezTo>
                  <a:cubicBezTo>
                    <a:pt x="172891" y="174462"/>
                    <a:pt x="173153" y="175200"/>
                    <a:pt x="173105" y="175962"/>
                  </a:cubicBezTo>
                  <a:cubicBezTo>
                    <a:pt x="173105" y="176057"/>
                    <a:pt x="173093" y="176165"/>
                    <a:pt x="173117" y="176248"/>
                  </a:cubicBezTo>
                  <a:cubicBezTo>
                    <a:pt x="173331" y="176903"/>
                    <a:pt x="173248" y="177570"/>
                    <a:pt x="173248" y="178236"/>
                  </a:cubicBezTo>
                  <a:cubicBezTo>
                    <a:pt x="173260" y="180177"/>
                    <a:pt x="173248" y="182130"/>
                    <a:pt x="173248" y="184082"/>
                  </a:cubicBezTo>
                  <a:lnTo>
                    <a:pt x="173677" y="184082"/>
                  </a:lnTo>
                  <a:cubicBezTo>
                    <a:pt x="173677" y="181868"/>
                    <a:pt x="173677" y="179665"/>
                    <a:pt x="173677" y="177451"/>
                  </a:cubicBezTo>
                  <a:cubicBezTo>
                    <a:pt x="173677" y="177093"/>
                    <a:pt x="173700" y="176736"/>
                    <a:pt x="173570" y="176391"/>
                  </a:cubicBezTo>
                  <a:cubicBezTo>
                    <a:pt x="173522" y="176236"/>
                    <a:pt x="173546" y="176057"/>
                    <a:pt x="173534" y="175891"/>
                  </a:cubicBezTo>
                  <a:cubicBezTo>
                    <a:pt x="173534" y="175581"/>
                    <a:pt x="173558" y="175272"/>
                    <a:pt x="173427" y="174986"/>
                  </a:cubicBezTo>
                  <a:cubicBezTo>
                    <a:pt x="173403" y="174938"/>
                    <a:pt x="173403" y="174891"/>
                    <a:pt x="173403" y="174843"/>
                  </a:cubicBezTo>
                  <a:cubicBezTo>
                    <a:pt x="173393" y="173624"/>
                    <a:pt x="173254" y="173517"/>
                    <a:pt x="173906" y="173517"/>
                  </a:cubicBezTo>
                  <a:cubicBezTo>
                    <a:pt x="174044" y="173517"/>
                    <a:pt x="174218" y="173522"/>
                    <a:pt x="174437" y="173522"/>
                  </a:cubicBezTo>
                  <a:cubicBezTo>
                    <a:pt x="174475" y="173522"/>
                    <a:pt x="174516" y="173522"/>
                    <a:pt x="174558" y="173521"/>
                  </a:cubicBezTo>
                  <a:cubicBezTo>
                    <a:pt x="174915" y="173516"/>
                    <a:pt x="175272" y="173513"/>
                    <a:pt x="175629" y="173513"/>
                  </a:cubicBezTo>
                  <a:cubicBezTo>
                    <a:pt x="175986" y="173513"/>
                    <a:pt x="176344" y="173516"/>
                    <a:pt x="176701" y="173521"/>
                  </a:cubicBezTo>
                  <a:cubicBezTo>
                    <a:pt x="176846" y="173521"/>
                    <a:pt x="176991" y="173515"/>
                    <a:pt x="177136" y="173515"/>
                  </a:cubicBezTo>
                  <a:cubicBezTo>
                    <a:pt x="177370" y="173515"/>
                    <a:pt x="177603" y="173533"/>
                    <a:pt x="177832" y="173629"/>
                  </a:cubicBezTo>
                  <a:cubicBezTo>
                    <a:pt x="177836" y="173630"/>
                    <a:pt x="177840" y="173630"/>
                    <a:pt x="177845" y="173630"/>
                  </a:cubicBezTo>
                  <a:cubicBezTo>
                    <a:pt x="177887" y="173630"/>
                    <a:pt x="177968" y="173588"/>
                    <a:pt x="178011" y="173545"/>
                  </a:cubicBezTo>
                  <a:cubicBezTo>
                    <a:pt x="178058" y="173510"/>
                    <a:pt x="177939" y="173390"/>
                    <a:pt x="177832" y="173390"/>
                  </a:cubicBezTo>
                  <a:cubicBezTo>
                    <a:pt x="177689" y="173379"/>
                    <a:pt x="177546" y="173379"/>
                    <a:pt x="177403" y="173379"/>
                  </a:cubicBezTo>
                  <a:cubicBezTo>
                    <a:pt x="177345" y="173377"/>
                    <a:pt x="177286" y="173376"/>
                    <a:pt x="177227" y="173376"/>
                  </a:cubicBezTo>
                  <a:cubicBezTo>
                    <a:pt x="177164" y="173376"/>
                    <a:pt x="177101" y="173377"/>
                    <a:pt x="177038" y="173377"/>
                  </a:cubicBezTo>
                  <a:cubicBezTo>
                    <a:pt x="176759" y="173377"/>
                    <a:pt x="176477" y="173367"/>
                    <a:pt x="176213" y="173260"/>
                  </a:cubicBezTo>
                  <a:cubicBezTo>
                    <a:pt x="176160" y="173237"/>
                    <a:pt x="176097" y="173229"/>
                    <a:pt x="176035" y="173229"/>
                  </a:cubicBezTo>
                  <a:cubicBezTo>
                    <a:pt x="175998" y="173229"/>
                    <a:pt x="175962" y="173231"/>
                    <a:pt x="175927" y="173236"/>
                  </a:cubicBezTo>
                  <a:cubicBezTo>
                    <a:pt x="175799" y="173247"/>
                    <a:pt x="175671" y="173252"/>
                    <a:pt x="175543" y="173252"/>
                  </a:cubicBezTo>
                  <a:cubicBezTo>
                    <a:pt x="174889" y="173252"/>
                    <a:pt x="174241" y="173121"/>
                    <a:pt x="173593" y="173081"/>
                  </a:cubicBezTo>
                  <a:cubicBezTo>
                    <a:pt x="173331" y="173069"/>
                    <a:pt x="173272" y="172998"/>
                    <a:pt x="173260" y="172724"/>
                  </a:cubicBezTo>
                  <a:cubicBezTo>
                    <a:pt x="173248" y="172533"/>
                    <a:pt x="173260" y="172343"/>
                    <a:pt x="173248" y="172152"/>
                  </a:cubicBezTo>
                  <a:cubicBezTo>
                    <a:pt x="173189" y="171343"/>
                    <a:pt x="173058" y="170545"/>
                    <a:pt x="173093" y="169747"/>
                  </a:cubicBezTo>
                  <a:cubicBezTo>
                    <a:pt x="172903" y="169235"/>
                    <a:pt x="172974" y="168711"/>
                    <a:pt x="172962" y="168187"/>
                  </a:cubicBezTo>
                  <a:cubicBezTo>
                    <a:pt x="172950" y="167759"/>
                    <a:pt x="172986" y="167342"/>
                    <a:pt x="172843" y="166914"/>
                  </a:cubicBezTo>
                  <a:cubicBezTo>
                    <a:pt x="172796" y="166747"/>
                    <a:pt x="172819" y="166544"/>
                    <a:pt x="172819" y="166354"/>
                  </a:cubicBezTo>
                  <a:cubicBezTo>
                    <a:pt x="172819" y="160877"/>
                    <a:pt x="172819" y="155400"/>
                    <a:pt x="172819" y="149935"/>
                  </a:cubicBezTo>
                  <a:cubicBezTo>
                    <a:pt x="172819" y="149113"/>
                    <a:pt x="172786" y="149102"/>
                    <a:pt x="173551" y="149102"/>
                  </a:cubicBezTo>
                  <a:cubicBezTo>
                    <a:pt x="173572" y="149102"/>
                    <a:pt x="173594" y="149102"/>
                    <a:pt x="173617" y="149102"/>
                  </a:cubicBezTo>
                  <a:lnTo>
                    <a:pt x="181475" y="149102"/>
                  </a:lnTo>
                  <a:cubicBezTo>
                    <a:pt x="181532" y="149102"/>
                    <a:pt x="181589" y="149101"/>
                    <a:pt x="181645" y="149101"/>
                  </a:cubicBezTo>
                  <a:cubicBezTo>
                    <a:pt x="181871" y="149101"/>
                    <a:pt x="182092" y="149109"/>
                    <a:pt x="182321" y="149185"/>
                  </a:cubicBezTo>
                  <a:cubicBezTo>
                    <a:pt x="182448" y="149228"/>
                    <a:pt x="182588" y="149234"/>
                    <a:pt x="182722" y="149234"/>
                  </a:cubicBezTo>
                  <a:cubicBezTo>
                    <a:pt x="182776" y="149234"/>
                    <a:pt x="182829" y="149233"/>
                    <a:pt x="182880" y="149233"/>
                  </a:cubicBezTo>
                  <a:cubicBezTo>
                    <a:pt x="183476" y="149257"/>
                    <a:pt x="184071" y="149209"/>
                    <a:pt x="184654" y="149364"/>
                  </a:cubicBezTo>
                  <a:cubicBezTo>
                    <a:pt x="184781" y="149395"/>
                    <a:pt x="184915" y="149405"/>
                    <a:pt x="185052" y="149405"/>
                  </a:cubicBezTo>
                  <a:cubicBezTo>
                    <a:pt x="185245" y="149405"/>
                    <a:pt x="185445" y="149386"/>
                    <a:pt x="185639" y="149386"/>
                  </a:cubicBezTo>
                  <a:cubicBezTo>
                    <a:pt x="185668" y="149386"/>
                    <a:pt x="185697" y="149387"/>
                    <a:pt x="185726" y="149388"/>
                  </a:cubicBezTo>
                  <a:cubicBezTo>
                    <a:pt x="185840" y="149388"/>
                    <a:pt x="185954" y="149386"/>
                    <a:pt x="186067" y="149386"/>
                  </a:cubicBezTo>
                  <a:cubicBezTo>
                    <a:pt x="186378" y="149386"/>
                    <a:pt x="186685" y="149399"/>
                    <a:pt x="187000" y="149495"/>
                  </a:cubicBezTo>
                  <a:cubicBezTo>
                    <a:pt x="187086" y="149522"/>
                    <a:pt x="187180" y="149529"/>
                    <a:pt x="187277" y="149529"/>
                  </a:cubicBezTo>
                  <a:cubicBezTo>
                    <a:pt x="187393" y="149529"/>
                    <a:pt x="187514" y="149519"/>
                    <a:pt x="187631" y="149519"/>
                  </a:cubicBezTo>
                  <a:cubicBezTo>
                    <a:pt x="190083" y="149530"/>
                    <a:pt x="192536" y="149530"/>
                    <a:pt x="194989" y="149530"/>
                  </a:cubicBezTo>
                  <a:cubicBezTo>
                    <a:pt x="195056" y="149530"/>
                    <a:pt x="195117" y="149530"/>
                    <a:pt x="195173" y="149530"/>
                  </a:cubicBezTo>
                  <a:cubicBezTo>
                    <a:pt x="195832" y="149530"/>
                    <a:pt x="195822" y="149560"/>
                    <a:pt x="195822" y="150328"/>
                  </a:cubicBezTo>
                  <a:cubicBezTo>
                    <a:pt x="195822" y="152186"/>
                    <a:pt x="195822" y="154043"/>
                    <a:pt x="195822" y="155900"/>
                  </a:cubicBezTo>
                  <a:cubicBezTo>
                    <a:pt x="195822" y="156186"/>
                    <a:pt x="195810" y="156460"/>
                    <a:pt x="195739" y="156746"/>
                  </a:cubicBezTo>
                  <a:cubicBezTo>
                    <a:pt x="195668" y="156972"/>
                    <a:pt x="195679" y="157222"/>
                    <a:pt x="195679" y="157460"/>
                  </a:cubicBezTo>
                  <a:cubicBezTo>
                    <a:pt x="195679" y="159401"/>
                    <a:pt x="195679" y="161353"/>
                    <a:pt x="195679" y="163306"/>
                  </a:cubicBezTo>
                  <a:cubicBezTo>
                    <a:pt x="195679" y="163663"/>
                    <a:pt x="195691" y="164020"/>
                    <a:pt x="195572" y="164366"/>
                  </a:cubicBezTo>
                  <a:cubicBezTo>
                    <a:pt x="195513" y="164556"/>
                    <a:pt x="195537" y="164794"/>
                    <a:pt x="195537" y="165009"/>
                  </a:cubicBezTo>
                  <a:cubicBezTo>
                    <a:pt x="195537" y="166092"/>
                    <a:pt x="195537" y="167187"/>
                    <a:pt x="195537" y="168283"/>
                  </a:cubicBezTo>
                  <a:cubicBezTo>
                    <a:pt x="195525" y="168711"/>
                    <a:pt x="195560" y="169140"/>
                    <a:pt x="195417" y="169557"/>
                  </a:cubicBezTo>
                  <a:cubicBezTo>
                    <a:pt x="195358" y="169735"/>
                    <a:pt x="195394" y="169938"/>
                    <a:pt x="195394" y="170128"/>
                  </a:cubicBezTo>
                  <a:cubicBezTo>
                    <a:pt x="195394" y="171176"/>
                    <a:pt x="195394" y="172224"/>
                    <a:pt x="195394" y="173271"/>
                  </a:cubicBezTo>
                  <a:cubicBezTo>
                    <a:pt x="195394" y="173426"/>
                    <a:pt x="195394" y="173605"/>
                    <a:pt x="195382" y="173760"/>
                  </a:cubicBezTo>
                  <a:cubicBezTo>
                    <a:pt x="195370" y="173986"/>
                    <a:pt x="195287" y="174081"/>
                    <a:pt x="195084" y="174081"/>
                  </a:cubicBezTo>
                  <a:cubicBezTo>
                    <a:pt x="194979" y="174077"/>
                    <a:pt x="194875" y="174076"/>
                    <a:pt x="194770" y="174076"/>
                  </a:cubicBezTo>
                  <a:cubicBezTo>
                    <a:pt x="194313" y="174076"/>
                    <a:pt x="193856" y="174105"/>
                    <a:pt x="193400" y="174105"/>
                  </a:cubicBezTo>
                  <a:cubicBezTo>
                    <a:pt x="192964" y="174105"/>
                    <a:pt x="192528" y="174078"/>
                    <a:pt x="192096" y="173974"/>
                  </a:cubicBezTo>
                  <a:cubicBezTo>
                    <a:pt x="192003" y="173952"/>
                    <a:pt x="191901" y="173948"/>
                    <a:pt x="191799" y="173948"/>
                  </a:cubicBezTo>
                  <a:cubicBezTo>
                    <a:pt x="191731" y="173948"/>
                    <a:pt x="191662" y="173950"/>
                    <a:pt x="191596" y="173950"/>
                  </a:cubicBezTo>
                  <a:lnTo>
                    <a:pt x="190024" y="173950"/>
                  </a:lnTo>
                  <a:cubicBezTo>
                    <a:pt x="189679" y="173938"/>
                    <a:pt x="189321" y="173962"/>
                    <a:pt x="188976" y="173843"/>
                  </a:cubicBezTo>
                  <a:cubicBezTo>
                    <a:pt x="188877" y="173810"/>
                    <a:pt x="188770" y="173803"/>
                    <a:pt x="188663" y="173803"/>
                  </a:cubicBezTo>
                  <a:cubicBezTo>
                    <a:pt x="188576" y="173803"/>
                    <a:pt x="188489" y="173807"/>
                    <a:pt x="188405" y="173807"/>
                  </a:cubicBezTo>
                  <a:lnTo>
                    <a:pt x="186190" y="173807"/>
                  </a:lnTo>
                  <a:cubicBezTo>
                    <a:pt x="186144" y="173806"/>
                    <a:pt x="186098" y="173805"/>
                    <a:pt x="186052" y="173805"/>
                  </a:cubicBezTo>
                  <a:cubicBezTo>
                    <a:pt x="185938" y="173805"/>
                    <a:pt x="185825" y="173808"/>
                    <a:pt x="185712" y="173808"/>
                  </a:cubicBezTo>
                  <a:cubicBezTo>
                    <a:pt x="185445" y="173808"/>
                    <a:pt x="185182" y="173793"/>
                    <a:pt x="184928" y="173688"/>
                  </a:cubicBezTo>
                  <a:cubicBezTo>
                    <a:pt x="184880" y="173664"/>
                    <a:pt x="184833" y="173664"/>
                    <a:pt x="184785" y="173664"/>
                  </a:cubicBezTo>
                  <a:lnTo>
                    <a:pt x="181428" y="173664"/>
                  </a:lnTo>
                  <a:cubicBezTo>
                    <a:pt x="181444" y="173781"/>
                    <a:pt x="181502" y="173799"/>
                    <a:pt x="181555" y="173799"/>
                  </a:cubicBezTo>
                  <a:cubicBezTo>
                    <a:pt x="181578" y="173799"/>
                    <a:pt x="181600" y="173795"/>
                    <a:pt x="181618" y="173795"/>
                  </a:cubicBezTo>
                  <a:cubicBezTo>
                    <a:pt x="182213" y="173819"/>
                    <a:pt x="182797" y="173831"/>
                    <a:pt x="183392" y="173914"/>
                  </a:cubicBezTo>
                  <a:cubicBezTo>
                    <a:pt x="183673" y="173960"/>
                    <a:pt x="183958" y="173973"/>
                    <a:pt x="184244" y="173973"/>
                  </a:cubicBezTo>
                  <a:cubicBezTo>
                    <a:pt x="184627" y="173973"/>
                    <a:pt x="185011" y="173950"/>
                    <a:pt x="185392" y="173950"/>
                  </a:cubicBezTo>
                  <a:cubicBezTo>
                    <a:pt x="185451" y="173950"/>
                    <a:pt x="185510" y="173950"/>
                    <a:pt x="185569" y="173950"/>
                  </a:cubicBezTo>
                  <a:cubicBezTo>
                    <a:pt x="185835" y="173950"/>
                    <a:pt x="186106" y="173958"/>
                    <a:pt x="186369" y="174045"/>
                  </a:cubicBezTo>
                  <a:cubicBezTo>
                    <a:pt x="186496" y="174088"/>
                    <a:pt x="186636" y="174094"/>
                    <a:pt x="186775" y="174094"/>
                  </a:cubicBezTo>
                  <a:cubicBezTo>
                    <a:pt x="186830" y="174094"/>
                    <a:pt x="186886" y="174093"/>
                    <a:pt x="186940" y="174093"/>
                  </a:cubicBezTo>
                  <a:cubicBezTo>
                    <a:pt x="187337" y="174093"/>
                    <a:pt x="187734" y="174088"/>
                    <a:pt x="188131" y="174088"/>
                  </a:cubicBezTo>
                  <a:cubicBezTo>
                    <a:pt x="188329" y="174088"/>
                    <a:pt x="188528" y="174089"/>
                    <a:pt x="188726" y="174093"/>
                  </a:cubicBezTo>
                  <a:cubicBezTo>
                    <a:pt x="188869" y="174093"/>
                    <a:pt x="189011" y="174089"/>
                    <a:pt x="189152" y="174089"/>
                  </a:cubicBezTo>
                  <a:cubicBezTo>
                    <a:pt x="189434" y="174089"/>
                    <a:pt x="189714" y="174105"/>
                    <a:pt x="190000" y="174200"/>
                  </a:cubicBezTo>
                  <a:cubicBezTo>
                    <a:pt x="190080" y="174233"/>
                    <a:pt x="190170" y="174241"/>
                    <a:pt x="190263" y="174241"/>
                  </a:cubicBezTo>
                  <a:cubicBezTo>
                    <a:pt x="190338" y="174241"/>
                    <a:pt x="190414" y="174236"/>
                    <a:pt x="190488" y="174236"/>
                  </a:cubicBezTo>
                  <a:lnTo>
                    <a:pt x="192203" y="174236"/>
                  </a:lnTo>
                  <a:cubicBezTo>
                    <a:pt x="192489" y="174236"/>
                    <a:pt x="192774" y="174236"/>
                    <a:pt x="193048" y="174319"/>
                  </a:cubicBezTo>
                  <a:cubicBezTo>
                    <a:pt x="193193" y="174362"/>
                    <a:pt x="193349" y="174368"/>
                    <a:pt x="193505" y="174368"/>
                  </a:cubicBezTo>
                  <a:cubicBezTo>
                    <a:pt x="193568" y="174368"/>
                    <a:pt x="193630" y="174367"/>
                    <a:pt x="193691" y="174367"/>
                  </a:cubicBezTo>
                  <a:cubicBezTo>
                    <a:pt x="193917" y="174373"/>
                    <a:pt x="194141" y="174373"/>
                    <a:pt x="194364" y="174373"/>
                  </a:cubicBezTo>
                  <a:cubicBezTo>
                    <a:pt x="194587" y="174373"/>
                    <a:pt x="194810" y="174373"/>
                    <a:pt x="195036" y="174379"/>
                  </a:cubicBezTo>
                  <a:cubicBezTo>
                    <a:pt x="195298" y="174391"/>
                    <a:pt x="195370" y="174474"/>
                    <a:pt x="195382" y="174736"/>
                  </a:cubicBezTo>
                  <a:cubicBezTo>
                    <a:pt x="195394" y="174903"/>
                    <a:pt x="195394" y="175069"/>
                    <a:pt x="195394" y="175236"/>
                  </a:cubicBezTo>
                  <a:cubicBezTo>
                    <a:pt x="195394" y="178189"/>
                    <a:pt x="195394" y="181141"/>
                    <a:pt x="195394" y="184094"/>
                  </a:cubicBezTo>
                  <a:lnTo>
                    <a:pt x="196108" y="184094"/>
                  </a:lnTo>
                  <a:lnTo>
                    <a:pt x="196108" y="175391"/>
                  </a:lnTo>
                  <a:cubicBezTo>
                    <a:pt x="196108" y="175272"/>
                    <a:pt x="196108" y="175153"/>
                    <a:pt x="196108" y="175034"/>
                  </a:cubicBezTo>
                  <a:cubicBezTo>
                    <a:pt x="196099" y="174532"/>
                    <a:pt x="196132" y="174359"/>
                    <a:pt x="196437" y="174359"/>
                  </a:cubicBezTo>
                  <a:cubicBezTo>
                    <a:pt x="196530" y="174359"/>
                    <a:pt x="196648" y="174375"/>
                    <a:pt x="196799" y="174403"/>
                  </a:cubicBezTo>
                  <a:cubicBezTo>
                    <a:pt x="197292" y="174496"/>
                    <a:pt x="197789" y="174511"/>
                    <a:pt x="198286" y="174511"/>
                  </a:cubicBezTo>
                  <a:cubicBezTo>
                    <a:pt x="198520" y="174511"/>
                    <a:pt x="198755" y="174508"/>
                    <a:pt x="198989" y="174508"/>
                  </a:cubicBezTo>
                  <a:cubicBezTo>
                    <a:pt x="199204" y="174508"/>
                    <a:pt x="199418" y="174511"/>
                    <a:pt x="199632" y="174522"/>
                  </a:cubicBezTo>
                  <a:cubicBezTo>
                    <a:pt x="200156" y="174545"/>
                    <a:pt x="200668" y="174486"/>
                    <a:pt x="201192" y="174641"/>
                  </a:cubicBezTo>
                  <a:cubicBezTo>
                    <a:pt x="201289" y="174668"/>
                    <a:pt x="201394" y="174675"/>
                    <a:pt x="201502" y="174675"/>
                  </a:cubicBezTo>
                  <a:cubicBezTo>
                    <a:pt x="201631" y="174675"/>
                    <a:pt x="201765" y="174664"/>
                    <a:pt x="201894" y="174664"/>
                  </a:cubicBezTo>
                  <a:lnTo>
                    <a:pt x="218230" y="174664"/>
                  </a:lnTo>
                  <a:cubicBezTo>
                    <a:pt x="218397" y="174664"/>
                    <a:pt x="218537" y="174662"/>
                    <a:pt x="218654" y="174662"/>
                  </a:cubicBezTo>
                  <a:cubicBezTo>
                    <a:pt x="219311" y="174662"/>
                    <a:pt x="219242" y="174731"/>
                    <a:pt x="219242" y="175641"/>
                  </a:cubicBezTo>
                  <a:cubicBezTo>
                    <a:pt x="219242" y="177189"/>
                    <a:pt x="219242" y="178736"/>
                    <a:pt x="219242" y="180272"/>
                  </a:cubicBezTo>
                  <a:cubicBezTo>
                    <a:pt x="219242" y="180677"/>
                    <a:pt x="219194" y="181082"/>
                    <a:pt x="219337" y="181475"/>
                  </a:cubicBezTo>
                  <a:cubicBezTo>
                    <a:pt x="219170" y="181927"/>
                    <a:pt x="219432" y="182356"/>
                    <a:pt x="219385" y="182808"/>
                  </a:cubicBezTo>
                  <a:cubicBezTo>
                    <a:pt x="219349" y="183225"/>
                    <a:pt x="219385" y="183666"/>
                    <a:pt x="219385" y="184094"/>
                  </a:cubicBezTo>
                  <a:lnTo>
                    <a:pt x="220099" y="184094"/>
                  </a:lnTo>
                  <a:cubicBezTo>
                    <a:pt x="220099" y="183737"/>
                    <a:pt x="220099" y="183380"/>
                    <a:pt x="220099" y="183023"/>
                  </a:cubicBezTo>
                  <a:cubicBezTo>
                    <a:pt x="220087" y="182880"/>
                    <a:pt x="220123" y="182725"/>
                    <a:pt x="220075" y="182594"/>
                  </a:cubicBezTo>
                  <a:cubicBezTo>
                    <a:pt x="219909" y="182106"/>
                    <a:pt x="219956" y="181606"/>
                    <a:pt x="219956" y="181106"/>
                  </a:cubicBezTo>
                  <a:cubicBezTo>
                    <a:pt x="219956" y="179486"/>
                    <a:pt x="219956" y="177879"/>
                    <a:pt x="219956" y="176260"/>
                  </a:cubicBezTo>
                  <a:cubicBezTo>
                    <a:pt x="219956" y="175927"/>
                    <a:pt x="219980" y="175593"/>
                    <a:pt x="219849" y="175272"/>
                  </a:cubicBezTo>
                  <a:cubicBezTo>
                    <a:pt x="219813" y="175165"/>
                    <a:pt x="219825" y="175034"/>
                    <a:pt x="219825" y="174914"/>
                  </a:cubicBezTo>
                  <a:cubicBezTo>
                    <a:pt x="219837" y="174784"/>
                    <a:pt x="219921" y="174688"/>
                    <a:pt x="220052" y="174688"/>
                  </a:cubicBezTo>
                  <a:cubicBezTo>
                    <a:pt x="220266" y="174664"/>
                    <a:pt x="220480" y="174664"/>
                    <a:pt x="220694" y="174664"/>
                  </a:cubicBezTo>
                  <a:lnTo>
                    <a:pt x="234113" y="174664"/>
                  </a:lnTo>
                  <a:cubicBezTo>
                    <a:pt x="234494" y="174664"/>
                    <a:pt x="234863" y="174664"/>
                    <a:pt x="235244" y="174557"/>
                  </a:cubicBezTo>
                  <a:cubicBezTo>
                    <a:pt x="235369" y="174525"/>
                    <a:pt x="235498" y="174517"/>
                    <a:pt x="235630" y="174517"/>
                  </a:cubicBezTo>
                  <a:cubicBezTo>
                    <a:pt x="235751" y="174517"/>
                    <a:pt x="235874" y="174524"/>
                    <a:pt x="235996" y="174524"/>
                  </a:cubicBezTo>
                  <a:cubicBezTo>
                    <a:pt x="236031" y="174524"/>
                    <a:pt x="236066" y="174523"/>
                    <a:pt x="236101" y="174522"/>
                  </a:cubicBezTo>
                  <a:cubicBezTo>
                    <a:pt x="236201" y="174518"/>
                    <a:pt x="236301" y="174517"/>
                    <a:pt x="236401" y="174517"/>
                  </a:cubicBezTo>
                  <a:cubicBezTo>
                    <a:pt x="236571" y="174517"/>
                    <a:pt x="236741" y="174520"/>
                    <a:pt x="236911" y="174520"/>
                  </a:cubicBezTo>
                  <a:cubicBezTo>
                    <a:pt x="237301" y="174520"/>
                    <a:pt x="237691" y="174503"/>
                    <a:pt x="238078" y="174391"/>
                  </a:cubicBezTo>
                  <a:cubicBezTo>
                    <a:pt x="238165" y="174368"/>
                    <a:pt x="238255" y="174361"/>
                    <a:pt x="238347" y="174361"/>
                  </a:cubicBezTo>
                  <a:cubicBezTo>
                    <a:pt x="238494" y="174361"/>
                    <a:pt x="238645" y="174379"/>
                    <a:pt x="238792" y="174379"/>
                  </a:cubicBezTo>
                  <a:cubicBezTo>
                    <a:pt x="239244" y="174367"/>
                    <a:pt x="239685" y="174403"/>
                    <a:pt x="240137" y="174272"/>
                  </a:cubicBezTo>
                  <a:cubicBezTo>
                    <a:pt x="240248" y="174233"/>
                    <a:pt x="240370" y="174222"/>
                    <a:pt x="240495" y="174222"/>
                  </a:cubicBezTo>
                  <a:cubicBezTo>
                    <a:pt x="240637" y="174222"/>
                    <a:pt x="240783" y="174236"/>
                    <a:pt x="240923" y="174236"/>
                  </a:cubicBezTo>
                  <a:cubicBezTo>
                    <a:pt x="241304" y="174224"/>
                    <a:pt x="241685" y="174236"/>
                    <a:pt x="242054" y="174212"/>
                  </a:cubicBezTo>
                  <a:cubicBezTo>
                    <a:pt x="242163" y="174204"/>
                    <a:pt x="242246" y="174197"/>
                    <a:pt x="242309" y="174197"/>
                  </a:cubicBezTo>
                  <a:cubicBezTo>
                    <a:pt x="242519" y="174197"/>
                    <a:pt x="242519" y="174273"/>
                    <a:pt x="242519" y="174629"/>
                  </a:cubicBezTo>
                  <a:cubicBezTo>
                    <a:pt x="242531" y="175105"/>
                    <a:pt x="242495" y="175581"/>
                    <a:pt x="242650" y="176046"/>
                  </a:cubicBezTo>
                  <a:cubicBezTo>
                    <a:pt x="242697" y="176224"/>
                    <a:pt x="242661" y="176427"/>
                    <a:pt x="242661" y="176617"/>
                  </a:cubicBezTo>
                  <a:cubicBezTo>
                    <a:pt x="242673" y="177808"/>
                    <a:pt x="242673" y="178998"/>
                    <a:pt x="242673" y="180177"/>
                  </a:cubicBezTo>
                  <a:cubicBezTo>
                    <a:pt x="242673" y="180463"/>
                    <a:pt x="242673" y="180749"/>
                    <a:pt x="242757" y="181034"/>
                  </a:cubicBezTo>
                  <a:cubicBezTo>
                    <a:pt x="242816" y="181225"/>
                    <a:pt x="242804" y="181451"/>
                    <a:pt x="242804" y="181665"/>
                  </a:cubicBezTo>
                  <a:cubicBezTo>
                    <a:pt x="242816" y="182475"/>
                    <a:pt x="242804" y="183285"/>
                    <a:pt x="242804" y="184094"/>
                  </a:cubicBezTo>
                  <a:lnTo>
                    <a:pt x="243519" y="184094"/>
                  </a:lnTo>
                  <a:cubicBezTo>
                    <a:pt x="243507" y="183594"/>
                    <a:pt x="243566" y="183094"/>
                    <a:pt x="243412" y="182606"/>
                  </a:cubicBezTo>
                  <a:cubicBezTo>
                    <a:pt x="243352" y="182439"/>
                    <a:pt x="243388" y="182225"/>
                    <a:pt x="243388" y="182034"/>
                  </a:cubicBezTo>
                  <a:cubicBezTo>
                    <a:pt x="243376" y="180546"/>
                    <a:pt x="243376" y="179046"/>
                    <a:pt x="243376" y="177546"/>
                  </a:cubicBezTo>
                  <a:cubicBezTo>
                    <a:pt x="243376" y="177212"/>
                    <a:pt x="243364" y="176891"/>
                    <a:pt x="243293" y="176558"/>
                  </a:cubicBezTo>
                  <a:cubicBezTo>
                    <a:pt x="243209" y="176236"/>
                    <a:pt x="243245" y="175891"/>
                    <a:pt x="243245" y="175557"/>
                  </a:cubicBezTo>
                  <a:cubicBezTo>
                    <a:pt x="243233" y="175176"/>
                    <a:pt x="243233" y="174795"/>
                    <a:pt x="243245" y="174426"/>
                  </a:cubicBezTo>
                  <a:cubicBezTo>
                    <a:pt x="243257" y="174200"/>
                    <a:pt x="243340" y="174117"/>
                    <a:pt x="243554" y="174105"/>
                  </a:cubicBezTo>
                  <a:cubicBezTo>
                    <a:pt x="243685" y="174093"/>
                    <a:pt x="243828" y="174093"/>
                    <a:pt x="243971" y="174093"/>
                  </a:cubicBezTo>
                  <a:lnTo>
                    <a:pt x="265748" y="174093"/>
                  </a:lnTo>
                  <a:cubicBezTo>
                    <a:pt x="266188" y="174117"/>
                    <a:pt x="266224" y="174141"/>
                    <a:pt x="266224" y="174605"/>
                  </a:cubicBezTo>
                  <a:cubicBezTo>
                    <a:pt x="266236" y="175498"/>
                    <a:pt x="266236" y="176403"/>
                    <a:pt x="266236" y="177308"/>
                  </a:cubicBezTo>
                  <a:cubicBezTo>
                    <a:pt x="266236" y="179570"/>
                    <a:pt x="266236" y="181832"/>
                    <a:pt x="266236" y="184094"/>
                  </a:cubicBezTo>
                  <a:lnTo>
                    <a:pt x="266807" y="184094"/>
                  </a:lnTo>
                  <a:cubicBezTo>
                    <a:pt x="266807" y="181070"/>
                    <a:pt x="266807" y="178058"/>
                    <a:pt x="266807" y="175034"/>
                  </a:cubicBezTo>
                  <a:cubicBezTo>
                    <a:pt x="266796" y="174266"/>
                    <a:pt x="266796" y="174236"/>
                    <a:pt x="267456" y="174236"/>
                  </a:cubicBezTo>
                  <a:cubicBezTo>
                    <a:pt x="267513" y="174236"/>
                    <a:pt x="267574" y="174236"/>
                    <a:pt x="267641" y="174236"/>
                  </a:cubicBezTo>
                  <a:lnTo>
                    <a:pt x="268986" y="174236"/>
                  </a:lnTo>
                  <a:cubicBezTo>
                    <a:pt x="269296" y="174236"/>
                    <a:pt x="269605" y="174248"/>
                    <a:pt x="269903" y="174331"/>
                  </a:cubicBezTo>
                  <a:cubicBezTo>
                    <a:pt x="270053" y="174374"/>
                    <a:pt x="270212" y="174383"/>
                    <a:pt x="270371" y="174383"/>
                  </a:cubicBezTo>
                  <a:cubicBezTo>
                    <a:pt x="270477" y="174383"/>
                    <a:pt x="270584" y="174379"/>
                    <a:pt x="270689" y="174379"/>
                  </a:cubicBezTo>
                  <a:lnTo>
                    <a:pt x="285655" y="174379"/>
                  </a:lnTo>
                  <a:lnTo>
                    <a:pt x="285655" y="173807"/>
                  </a:lnTo>
                  <a:lnTo>
                    <a:pt x="269891" y="173807"/>
                  </a:lnTo>
                  <a:cubicBezTo>
                    <a:pt x="269582" y="173807"/>
                    <a:pt x="269284" y="173771"/>
                    <a:pt x="268974" y="173712"/>
                  </a:cubicBezTo>
                  <a:cubicBezTo>
                    <a:pt x="268741" y="173672"/>
                    <a:pt x="268501" y="173666"/>
                    <a:pt x="268261" y="173666"/>
                  </a:cubicBezTo>
                  <a:cubicBezTo>
                    <a:pt x="268147" y="173666"/>
                    <a:pt x="268033" y="173667"/>
                    <a:pt x="267920" y="173667"/>
                  </a:cubicBezTo>
                  <a:cubicBezTo>
                    <a:pt x="267846" y="173667"/>
                    <a:pt x="267773" y="173666"/>
                    <a:pt x="267700" y="173664"/>
                  </a:cubicBezTo>
                  <a:cubicBezTo>
                    <a:pt x="267594" y="173664"/>
                    <a:pt x="267501" y="173665"/>
                    <a:pt x="267419" y="173665"/>
                  </a:cubicBezTo>
                  <a:cubicBezTo>
                    <a:pt x="266760" y="173665"/>
                    <a:pt x="266807" y="173618"/>
                    <a:pt x="266807" y="172771"/>
                  </a:cubicBezTo>
                  <a:cubicBezTo>
                    <a:pt x="266807" y="170926"/>
                    <a:pt x="266807" y="169069"/>
                    <a:pt x="266795" y="167211"/>
                  </a:cubicBezTo>
                  <a:cubicBezTo>
                    <a:pt x="266795" y="166902"/>
                    <a:pt x="266807" y="166604"/>
                    <a:pt x="266712" y="166294"/>
                  </a:cubicBezTo>
                  <a:cubicBezTo>
                    <a:pt x="266653" y="166068"/>
                    <a:pt x="266664" y="165818"/>
                    <a:pt x="266664" y="165592"/>
                  </a:cubicBezTo>
                  <a:cubicBezTo>
                    <a:pt x="266664" y="162401"/>
                    <a:pt x="266664" y="159210"/>
                    <a:pt x="266653" y="156031"/>
                  </a:cubicBezTo>
                  <a:cubicBezTo>
                    <a:pt x="266653" y="155674"/>
                    <a:pt x="266688" y="155317"/>
                    <a:pt x="266557" y="154972"/>
                  </a:cubicBezTo>
                  <a:cubicBezTo>
                    <a:pt x="266498" y="154841"/>
                    <a:pt x="266522" y="154686"/>
                    <a:pt x="266522" y="154543"/>
                  </a:cubicBezTo>
                  <a:cubicBezTo>
                    <a:pt x="266522" y="153448"/>
                    <a:pt x="266522" y="152364"/>
                    <a:pt x="266522" y="151269"/>
                  </a:cubicBezTo>
                  <a:cubicBezTo>
                    <a:pt x="266522" y="151150"/>
                    <a:pt x="266522" y="151031"/>
                    <a:pt x="266534" y="150912"/>
                  </a:cubicBezTo>
                  <a:cubicBezTo>
                    <a:pt x="266544" y="150789"/>
                    <a:pt x="266624" y="150702"/>
                    <a:pt x="266722" y="150702"/>
                  </a:cubicBezTo>
                  <a:cubicBezTo>
                    <a:pt x="266738" y="150702"/>
                    <a:pt x="266755" y="150704"/>
                    <a:pt x="266772" y="150709"/>
                  </a:cubicBezTo>
                  <a:cubicBezTo>
                    <a:pt x="267127" y="150801"/>
                    <a:pt x="267483" y="150821"/>
                    <a:pt x="267837" y="150821"/>
                  </a:cubicBezTo>
                  <a:cubicBezTo>
                    <a:pt x="268109" y="150821"/>
                    <a:pt x="268380" y="150809"/>
                    <a:pt x="268650" y="150809"/>
                  </a:cubicBezTo>
                  <a:cubicBezTo>
                    <a:pt x="268758" y="150809"/>
                    <a:pt x="268866" y="150811"/>
                    <a:pt x="268974" y="150816"/>
                  </a:cubicBezTo>
                  <a:cubicBezTo>
                    <a:pt x="269355" y="150828"/>
                    <a:pt x="269736" y="150792"/>
                    <a:pt x="270105" y="150923"/>
                  </a:cubicBezTo>
                  <a:cubicBezTo>
                    <a:pt x="270191" y="150957"/>
                    <a:pt x="270285" y="150964"/>
                    <a:pt x="270379" y="150964"/>
                  </a:cubicBezTo>
                  <a:cubicBezTo>
                    <a:pt x="270455" y="150964"/>
                    <a:pt x="270531" y="150959"/>
                    <a:pt x="270605" y="150959"/>
                  </a:cubicBezTo>
                  <a:lnTo>
                    <a:pt x="272308" y="150959"/>
                  </a:lnTo>
                  <a:cubicBezTo>
                    <a:pt x="272368" y="150959"/>
                    <a:pt x="272427" y="150959"/>
                    <a:pt x="272487" y="150959"/>
                  </a:cubicBezTo>
                  <a:cubicBezTo>
                    <a:pt x="272784" y="150959"/>
                    <a:pt x="273080" y="150967"/>
                    <a:pt x="273368" y="151066"/>
                  </a:cubicBezTo>
                  <a:cubicBezTo>
                    <a:pt x="273480" y="151099"/>
                    <a:pt x="273600" y="151107"/>
                    <a:pt x="273721" y="151107"/>
                  </a:cubicBezTo>
                  <a:cubicBezTo>
                    <a:pt x="273818" y="151107"/>
                    <a:pt x="273915" y="151102"/>
                    <a:pt x="274011" y="151102"/>
                  </a:cubicBezTo>
                  <a:lnTo>
                    <a:pt x="277428" y="151102"/>
                  </a:lnTo>
                  <a:cubicBezTo>
                    <a:pt x="277571" y="151102"/>
                    <a:pt x="277713" y="151098"/>
                    <a:pt x="277856" y="151098"/>
                  </a:cubicBezTo>
                  <a:cubicBezTo>
                    <a:pt x="278141" y="151098"/>
                    <a:pt x="278424" y="151114"/>
                    <a:pt x="278702" y="151209"/>
                  </a:cubicBezTo>
                  <a:cubicBezTo>
                    <a:pt x="278788" y="151242"/>
                    <a:pt x="278881" y="151250"/>
                    <a:pt x="278976" y="151250"/>
                  </a:cubicBezTo>
                  <a:cubicBezTo>
                    <a:pt x="279051" y="151250"/>
                    <a:pt x="279128" y="151245"/>
                    <a:pt x="279202" y="151245"/>
                  </a:cubicBezTo>
                  <a:lnTo>
                    <a:pt x="280988" y="151245"/>
                  </a:lnTo>
                  <a:cubicBezTo>
                    <a:pt x="281285" y="151245"/>
                    <a:pt x="281595" y="151245"/>
                    <a:pt x="281904" y="151340"/>
                  </a:cubicBezTo>
                  <a:cubicBezTo>
                    <a:pt x="282095" y="151400"/>
                    <a:pt x="282321" y="151376"/>
                    <a:pt x="282536" y="151388"/>
                  </a:cubicBezTo>
                  <a:cubicBezTo>
                    <a:pt x="282641" y="151391"/>
                    <a:pt x="282746" y="151393"/>
                    <a:pt x="282852" y="151393"/>
                  </a:cubicBezTo>
                  <a:cubicBezTo>
                    <a:pt x="283050" y="151393"/>
                    <a:pt x="283250" y="151388"/>
                    <a:pt x="283449" y="151388"/>
                  </a:cubicBezTo>
                  <a:cubicBezTo>
                    <a:pt x="283854" y="151388"/>
                    <a:pt x="284260" y="151405"/>
                    <a:pt x="284667" y="151507"/>
                  </a:cubicBezTo>
                  <a:cubicBezTo>
                    <a:pt x="284794" y="151541"/>
                    <a:pt x="284928" y="151551"/>
                    <a:pt x="285064" y="151551"/>
                  </a:cubicBezTo>
                  <a:cubicBezTo>
                    <a:pt x="285259" y="151551"/>
                    <a:pt x="285459" y="151531"/>
                    <a:pt x="285655" y="151531"/>
                  </a:cubicBezTo>
                  <a:lnTo>
                    <a:pt x="285655" y="150959"/>
                  </a:lnTo>
                  <a:cubicBezTo>
                    <a:pt x="285250" y="150947"/>
                    <a:pt x="284857" y="150983"/>
                    <a:pt x="284452" y="150840"/>
                  </a:cubicBezTo>
                  <a:cubicBezTo>
                    <a:pt x="284391" y="150819"/>
                    <a:pt x="284322" y="150814"/>
                    <a:pt x="284251" y="150814"/>
                  </a:cubicBezTo>
                  <a:cubicBezTo>
                    <a:pt x="284184" y="150814"/>
                    <a:pt x="284114" y="150819"/>
                    <a:pt x="284045" y="150819"/>
                  </a:cubicBezTo>
                  <a:cubicBezTo>
                    <a:pt x="284018" y="150819"/>
                    <a:pt x="283991" y="150818"/>
                    <a:pt x="283964" y="150816"/>
                  </a:cubicBezTo>
                  <a:cubicBezTo>
                    <a:pt x="283838" y="150811"/>
                    <a:pt x="283711" y="150809"/>
                    <a:pt x="283585" y="150809"/>
                  </a:cubicBezTo>
                  <a:cubicBezTo>
                    <a:pt x="283309" y="150809"/>
                    <a:pt x="283034" y="150818"/>
                    <a:pt x="282759" y="150818"/>
                  </a:cubicBezTo>
                  <a:cubicBezTo>
                    <a:pt x="282329" y="150818"/>
                    <a:pt x="281901" y="150796"/>
                    <a:pt x="281476" y="150685"/>
                  </a:cubicBezTo>
                  <a:cubicBezTo>
                    <a:pt x="281410" y="150670"/>
                    <a:pt x="281339" y="150666"/>
                    <a:pt x="281267" y="150666"/>
                  </a:cubicBezTo>
                  <a:cubicBezTo>
                    <a:pt x="281170" y="150666"/>
                    <a:pt x="281071" y="150673"/>
                    <a:pt x="280976" y="150673"/>
                  </a:cubicBezTo>
                  <a:lnTo>
                    <a:pt x="279118" y="150673"/>
                  </a:lnTo>
                  <a:cubicBezTo>
                    <a:pt x="279037" y="150673"/>
                    <a:pt x="278955" y="150681"/>
                    <a:pt x="278873" y="150681"/>
                  </a:cubicBezTo>
                  <a:cubicBezTo>
                    <a:pt x="278812" y="150681"/>
                    <a:pt x="278751" y="150677"/>
                    <a:pt x="278690" y="150662"/>
                  </a:cubicBezTo>
                  <a:cubicBezTo>
                    <a:pt x="278248" y="150545"/>
                    <a:pt x="277797" y="150520"/>
                    <a:pt x="277344" y="150520"/>
                  </a:cubicBezTo>
                  <a:cubicBezTo>
                    <a:pt x="277007" y="150520"/>
                    <a:pt x="276669" y="150534"/>
                    <a:pt x="276333" y="150534"/>
                  </a:cubicBezTo>
                  <a:cubicBezTo>
                    <a:pt x="276246" y="150534"/>
                    <a:pt x="276158" y="150533"/>
                    <a:pt x="276070" y="150531"/>
                  </a:cubicBezTo>
                  <a:cubicBezTo>
                    <a:pt x="275864" y="150527"/>
                    <a:pt x="275658" y="150525"/>
                    <a:pt x="275451" y="150525"/>
                  </a:cubicBezTo>
                  <a:cubicBezTo>
                    <a:pt x="275039" y="150525"/>
                    <a:pt x="274626" y="150531"/>
                    <a:pt x="274213" y="150531"/>
                  </a:cubicBezTo>
                  <a:cubicBezTo>
                    <a:pt x="274111" y="150531"/>
                    <a:pt x="274010" y="150532"/>
                    <a:pt x="273908" y="150532"/>
                  </a:cubicBezTo>
                  <a:cubicBezTo>
                    <a:pt x="273630" y="150532"/>
                    <a:pt x="273353" y="150519"/>
                    <a:pt x="273082" y="150423"/>
                  </a:cubicBezTo>
                  <a:cubicBezTo>
                    <a:pt x="272987" y="150392"/>
                    <a:pt x="272870" y="150386"/>
                    <a:pt x="272754" y="150386"/>
                  </a:cubicBezTo>
                  <a:cubicBezTo>
                    <a:pt x="272696" y="150386"/>
                    <a:pt x="272637" y="150388"/>
                    <a:pt x="272582" y="150388"/>
                  </a:cubicBezTo>
                  <a:cubicBezTo>
                    <a:pt x="272177" y="150388"/>
                    <a:pt x="271767" y="150393"/>
                    <a:pt x="271355" y="150393"/>
                  </a:cubicBezTo>
                  <a:cubicBezTo>
                    <a:pt x="271149" y="150393"/>
                    <a:pt x="270943" y="150392"/>
                    <a:pt x="270736" y="150388"/>
                  </a:cubicBezTo>
                  <a:cubicBezTo>
                    <a:pt x="270578" y="150388"/>
                    <a:pt x="270419" y="150392"/>
                    <a:pt x="270261" y="150392"/>
                  </a:cubicBezTo>
                  <a:cubicBezTo>
                    <a:pt x="269944" y="150392"/>
                    <a:pt x="269629" y="150376"/>
                    <a:pt x="269320" y="150281"/>
                  </a:cubicBezTo>
                  <a:cubicBezTo>
                    <a:pt x="269227" y="150248"/>
                    <a:pt x="269130" y="150240"/>
                    <a:pt x="269031" y="150240"/>
                  </a:cubicBezTo>
                  <a:cubicBezTo>
                    <a:pt x="268940" y="150240"/>
                    <a:pt x="268847" y="150247"/>
                    <a:pt x="268756" y="150247"/>
                  </a:cubicBezTo>
                  <a:cubicBezTo>
                    <a:pt x="268729" y="150247"/>
                    <a:pt x="268703" y="150246"/>
                    <a:pt x="268677" y="150245"/>
                  </a:cubicBezTo>
                  <a:cubicBezTo>
                    <a:pt x="268058" y="150245"/>
                    <a:pt x="267438" y="150245"/>
                    <a:pt x="266819" y="150233"/>
                  </a:cubicBezTo>
                  <a:cubicBezTo>
                    <a:pt x="266664" y="150233"/>
                    <a:pt x="266545" y="150150"/>
                    <a:pt x="266534" y="149983"/>
                  </a:cubicBezTo>
                  <a:cubicBezTo>
                    <a:pt x="266474" y="149388"/>
                    <a:pt x="266355" y="148816"/>
                    <a:pt x="266367" y="148209"/>
                  </a:cubicBezTo>
                  <a:cubicBezTo>
                    <a:pt x="266403" y="147030"/>
                    <a:pt x="266379" y="145839"/>
                    <a:pt x="266379" y="144649"/>
                  </a:cubicBezTo>
                  <a:cubicBezTo>
                    <a:pt x="266367" y="144101"/>
                    <a:pt x="266426" y="143553"/>
                    <a:pt x="266260" y="143018"/>
                  </a:cubicBezTo>
                  <a:cubicBezTo>
                    <a:pt x="266200" y="142839"/>
                    <a:pt x="266236" y="142637"/>
                    <a:pt x="266236" y="142446"/>
                  </a:cubicBezTo>
                  <a:cubicBezTo>
                    <a:pt x="266236" y="141208"/>
                    <a:pt x="266236" y="139970"/>
                    <a:pt x="266236" y="138731"/>
                  </a:cubicBezTo>
                  <a:cubicBezTo>
                    <a:pt x="266236" y="138446"/>
                    <a:pt x="266224" y="138172"/>
                    <a:pt x="266153" y="137886"/>
                  </a:cubicBezTo>
                  <a:cubicBezTo>
                    <a:pt x="266081" y="137660"/>
                    <a:pt x="266105" y="137422"/>
                    <a:pt x="266093" y="137184"/>
                  </a:cubicBezTo>
                  <a:cubicBezTo>
                    <a:pt x="266069" y="136660"/>
                    <a:pt x="266164" y="136136"/>
                    <a:pt x="265974" y="135624"/>
                  </a:cubicBezTo>
                  <a:cubicBezTo>
                    <a:pt x="266022" y="134933"/>
                    <a:pt x="265760" y="134267"/>
                    <a:pt x="265807" y="133576"/>
                  </a:cubicBezTo>
                  <a:cubicBezTo>
                    <a:pt x="265819" y="133362"/>
                    <a:pt x="265795" y="133147"/>
                    <a:pt x="265736" y="132945"/>
                  </a:cubicBezTo>
                  <a:cubicBezTo>
                    <a:pt x="265676" y="132766"/>
                    <a:pt x="265676" y="132564"/>
                    <a:pt x="265664" y="132374"/>
                  </a:cubicBezTo>
                  <a:cubicBezTo>
                    <a:pt x="265652" y="132040"/>
                    <a:pt x="265676" y="131719"/>
                    <a:pt x="265557" y="131385"/>
                  </a:cubicBezTo>
                  <a:cubicBezTo>
                    <a:pt x="265510" y="131266"/>
                    <a:pt x="265521" y="131111"/>
                    <a:pt x="265521" y="130969"/>
                  </a:cubicBezTo>
                  <a:cubicBezTo>
                    <a:pt x="265510" y="130516"/>
                    <a:pt x="265510" y="130076"/>
                    <a:pt x="265414" y="129623"/>
                  </a:cubicBezTo>
                  <a:cubicBezTo>
                    <a:pt x="265331" y="129230"/>
                    <a:pt x="265391" y="128814"/>
                    <a:pt x="265379" y="128409"/>
                  </a:cubicBezTo>
                  <a:cubicBezTo>
                    <a:pt x="265367" y="128075"/>
                    <a:pt x="265343" y="127754"/>
                    <a:pt x="265283" y="127421"/>
                  </a:cubicBezTo>
                  <a:cubicBezTo>
                    <a:pt x="265176" y="126742"/>
                    <a:pt x="265236" y="126051"/>
                    <a:pt x="265260" y="125361"/>
                  </a:cubicBezTo>
                  <a:cubicBezTo>
                    <a:pt x="265260" y="125230"/>
                    <a:pt x="265355" y="125135"/>
                    <a:pt x="265486" y="125135"/>
                  </a:cubicBezTo>
                  <a:cubicBezTo>
                    <a:pt x="265700" y="125111"/>
                    <a:pt x="265914" y="125111"/>
                    <a:pt x="266129" y="125111"/>
                  </a:cubicBezTo>
                  <a:cubicBezTo>
                    <a:pt x="266228" y="125106"/>
                    <a:pt x="266327" y="125105"/>
                    <a:pt x="266427" y="125105"/>
                  </a:cubicBezTo>
                  <a:cubicBezTo>
                    <a:pt x="266536" y="125105"/>
                    <a:pt x="266645" y="125107"/>
                    <a:pt x="266755" y="125107"/>
                  </a:cubicBezTo>
                  <a:cubicBezTo>
                    <a:pt x="267088" y="125107"/>
                    <a:pt x="267424" y="125094"/>
                    <a:pt x="267760" y="124992"/>
                  </a:cubicBezTo>
                  <a:cubicBezTo>
                    <a:pt x="267837" y="124968"/>
                    <a:pt x="267920" y="124961"/>
                    <a:pt x="268006" y="124961"/>
                  </a:cubicBezTo>
                  <a:cubicBezTo>
                    <a:pt x="268107" y="124961"/>
                    <a:pt x="268211" y="124970"/>
                    <a:pt x="268313" y="124970"/>
                  </a:cubicBezTo>
                  <a:cubicBezTo>
                    <a:pt x="268339" y="124970"/>
                    <a:pt x="268365" y="124969"/>
                    <a:pt x="268391" y="124968"/>
                  </a:cubicBezTo>
                  <a:cubicBezTo>
                    <a:pt x="269105" y="124944"/>
                    <a:pt x="269808" y="125004"/>
                    <a:pt x="270522" y="124849"/>
                  </a:cubicBezTo>
                  <a:cubicBezTo>
                    <a:pt x="270694" y="124811"/>
                    <a:pt x="270873" y="124799"/>
                    <a:pt x="271055" y="124799"/>
                  </a:cubicBezTo>
                  <a:cubicBezTo>
                    <a:pt x="271328" y="124799"/>
                    <a:pt x="271608" y="124825"/>
                    <a:pt x="271879" y="124825"/>
                  </a:cubicBezTo>
                  <a:cubicBezTo>
                    <a:pt x="271939" y="124825"/>
                    <a:pt x="271998" y="124825"/>
                    <a:pt x="272057" y="124825"/>
                  </a:cubicBezTo>
                  <a:cubicBezTo>
                    <a:pt x="272352" y="124825"/>
                    <a:pt x="272641" y="124817"/>
                    <a:pt x="272939" y="124718"/>
                  </a:cubicBezTo>
                  <a:cubicBezTo>
                    <a:pt x="273034" y="124688"/>
                    <a:pt x="273139" y="124682"/>
                    <a:pt x="273246" y="124682"/>
                  </a:cubicBezTo>
                  <a:cubicBezTo>
                    <a:pt x="273317" y="124682"/>
                    <a:pt x="273390" y="124685"/>
                    <a:pt x="273462" y="124685"/>
                  </a:cubicBezTo>
                  <a:cubicBezTo>
                    <a:pt x="273498" y="124685"/>
                    <a:pt x="273534" y="124684"/>
                    <a:pt x="273570" y="124682"/>
                  </a:cubicBezTo>
                  <a:cubicBezTo>
                    <a:pt x="273622" y="124681"/>
                    <a:pt x="273674" y="124681"/>
                    <a:pt x="273726" y="124681"/>
                  </a:cubicBezTo>
                  <a:cubicBezTo>
                    <a:pt x="273909" y="124681"/>
                    <a:pt x="274093" y="124686"/>
                    <a:pt x="274276" y="124686"/>
                  </a:cubicBezTo>
                  <a:cubicBezTo>
                    <a:pt x="274635" y="124686"/>
                    <a:pt x="274992" y="124666"/>
                    <a:pt x="275344" y="124551"/>
                  </a:cubicBezTo>
                  <a:cubicBezTo>
                    <a:pt x="275400" y="124536"/>
                    <a:pt x="275461" y="124531"/>
                    <a:pt x="275523" y="124531"/>
                  </a:cubicBezTo>
                  <a:cubicBezTo>
                    <a:pt x="275606" y="124531"/>
                    <a:pt x="275691" y="124539"/>
                    <a:pt x="275773" y="124539"/>
                  </a:cubicBezTo>
                  <a:lnTo>
                    <a:pt x="277559" y="124539"/>
                  </a:lnTo>
                  <a:cubicBezTo>
                    <a:pt x="277615" y="124539"/>
                    <a:pt x="277671" y="124540"/>
                    <a:pt x="277727" y="124540"/>
                  </a:cubicBezTo>
                  <a:cubicBezTo>
                    <a:pt x="277977" y="124540"/>
                    <a:pt x="278222" y="124532"/>
                    <a:pt x="278475" y="124444"/>
                  </a:cubicBezTo>
                  <a:cubicBezTo>
                    <a:pt x="278595" y="124401"/>
                    <a:pt x="278732" y="124395"/>
                    <a:pt x="278870" y="124395"/>
                  </a:cubicBezTo>
                  <a:cubicBezTo>
                    <a:pt x="278925" y="124395"/>
                    <a:pt x="278981" y="124396"/>
                    <a:pt x="279035" y="124396"/>
                  </a:cubicBezTo>
                  <a:lnTo>
                    <a:pt x="280821" y="124396"/>
                  </a:lnTo>
                  <a:cubicBezTo>
                    <a:pt x="280895" y="124395"/>
                    <a:pt x="280970" y="124394"/>
                    <a:pt x="281044" y="124394"/>
                  </a:cubicBezTo>
                  <a:cubicBezTo>
                    <a:pt x="281123" y="124394"/>
                    <a:pt x="281201" y="124395"/>
                    <a:pt x="281280" y="124395"/>
                  </a:cubicBezTo>
                  <a:cubicBezTo>
                    <a:pt x="281626" y="124395"/>
                    <a:pt x="281971" y="124385"/>
                    <a:pt x="282309" y="124277"/>
                  </a:cubicBezTo>
                  <a:cubicBezTo>
                    <a:pt x="282385" y="124250"/>
                    <a:pt x="282471" y="124243"/>
                    <a:pt x="282559" y="124243"/>
                  </a:cubicBezTo>
                  <a:cubicBezTo>
                    <a:pt x="282666" y="124243"/>
                    <a:pt x="282777" y="124253"/>
                    <a:pt x="282881" y="124253"/>
                  </a:cubicBezTo>
                  <a:lnTo>
                    <a:pt x="285655" y="124253"/>
                  </a:lnTo>
                  <a:lnTo>
                    <a:pt x="285655" y="123825"/>
                  </a:lnTo>
                  <a:cubicBezTo>
                    <a:pt x="284119" y="123825"/>
                    <a:pt x="282571" y="123825"/>
                    <a:pt x="281023" y="123837"/>
                  </a:cubicBezTo>
                  <a:cubicBezTo>
                    <a:pt x="280921" y="123837"/>
                    <a:pt x="280819" y="123835"/>
                    <a:pt x="280718" y="123835"/>
                  </a:cubicBezTo>
                  <a:cubicBezTo>
                    <a:pt x="280463" y="123835"/>
                    <a:pt x="280210" y="123847"/>
                    <a:pt x="279964" y="123932"/>
                  </a:cubicBezTo>
                  <a:cubicBezTo>
                    <a:pt x="279871" y="123965"/>
                    <a:pt x="279764" y="123972"/>
                    <a:pt x="279656" y="123972"/>
                  </a:cubicBezTo>
                  <a:cubicBezTo>
                    <a:pt x="279570" y="123972"/>
                    <a:pt x="279484" y="123968"/>
                    <a:pt x="279404" y="123968"/>
                  </a:cubicBezTo>
                  <a:cubicBezTo>
                    <a:pt x="279364" y="123969"/>
                    <a:pt x="279323" y="123969"/>
                    <a:pt x="279283" y="123969"/>
                  </a:cubicBezTo>
                  <a:cubicBezTo>
                    <a:pt x="279013" y="123969"/>
                    <a:pt x="278740" y="123951"/>
                    <a:pt x="278470" y="123951"/>
                  </a:cubicBezTo>
                  <a:cubicBezTo>
                    <a:pt x="278279" y="123951"/>
                    <a:pt x="278090" y="123960"/>
                    <a:pt x="277904" y="123992"/>
                  </a:cubicBezTo>
                  <a:cubicBezTo>
                    <a:pt x="276963" y="124134"/>
                    <a:pt x="275999" y="124039"/>
                    <a:pt x="275070" y="124134"/>
                  </a:cubicBezTo>
                  <a:cubicBezTo>
                    <a:pt x="274308" y="124230"/>
                    <a:pt x="273546" y="124170"/>
                    <a:pt x="272796" y="124277"/>
                  </a:cubicBezTo>
                  <a:cubicBezTo>
                    <a:pt x="272022" y="124384"/>
                    <a:pt x="271236" y="124313"/>
                    <a:pt x="270463" y="124420"/>
                  </a:cubicBezTo>
                  <a:cubicBezTo>
                    <a:pt x="269605" y="124551"/>
                    <a:pt x="268760" y="124515"/>
                    <a:pt x="267915" y="124539"/>
                  </a:cubicBezTo>
                  <a:cubicBezTo>
                    <a:pt x="267796" y="124551"/>
                    <a:pt x="267665" y="124539"/>
                    <a:pt x="267557" y="124575"/>
                  </a:cubicBezTo>
                  <a:cubicBezTo>
                    <a:pt x="267252" y="124673"/>
                    <a:pt x="266944" y="124696"/>
                    <a:pt x="266634" y="124696"/>
                  </a:cubicBezTo>
                  <a:cubicBezTo>
                    <a:pt x="266368" y="124696"/>
                    <a:pt x="266100" y="124679"/>
                    <a:pt x="265832" y="124679"/>
                  </a:cubicBezTo>
                  <a:cubicBezTo>
                    <a:pt x="265768" y="124679"/>
                    <a:pt x="265704" y="124680"/>
                    <a:pt x="265641" y="124682"/>
                  </a:cubicBezTo>
                  <a:cubicBezTo>
                    <a:pt x="265331" y="124682"/>
                    <a:pt x="265260" y="124611"/>
                    <a:pt x="265248" y="124313"/>
                  </a:cubicBezTo>
                  <a:cubicBezTo>
                    <a:pt x="265236" y="124027"/>
                    <a:pt x="265236" y="123742"/>
                    <a:pt x="265236" y="123456"/>
                  </a:cubicBezTo>
                  <a:cubicBezTo>
                    <a:pt x="265236" y="123170"/>
                    <a:pt x="265236" y="122884"/>
                    <a:pt x="265152" y="122610"/>
                  </a:cubicBezTo>
                  <a:cubicBezTo>
                    <a:pt x="265093" y="122432"/>
                    <a:pt x="265105" y="122229"/>
                    <a:pt x="265093" y="122039"/>
                  </a:cubicBezTo>
                  <a:cubicBezTo>
                    <a:pt x="265093" y="121539"/>
                    <a:pt x="265093" y="121039"/>
                    <a:pt x="265093" y="120539"/>
                  </a:cubicBezTo>
                  <a:cubicBezTo>
                    <a:pt x="265093" y="120289"/>
                    <a:pt x="265093" y="120027"/>
                    <a:pt x="265010" y="119765"/>
                  </a:cubicBezTo>
                  <a:cubicBezTo>
                    <a:pt x="264962" y="119598"/>
                    <a:pt x="264962" y="119396"/>
                    <a:pt x="264962" y="119205"/>
                  </a:cubicBezTo>
                  <a:cubicBezTo>
                    <a:pt x="264950" y="118705"/>
                    <a:pt x="264950" y="118205"/>
                    <a:pt x="264950" y="117705"/>
                  </a:cubicBezTo>
                  <a:cubicBezTo>
                    <a:pt x="264950" y="117372"/>
                    <a:pt x="264962" y="117050"/>
                    <a:pt x="264855" y="116717"/>
                  </a:cubicBezTo>
                  <a:cubicBezTo>
                    <a:pt x="264795" y="116550"/>
                    <a:pt x="264819" y="116348"/>
                    <a:pt x="264819" y="116157"/>
                  </a:cubicBezTo>
                  <a:cubicBezTo>
                    <a:pt x="264807" y="113276"/>
                    <a:pt x="264807" y="110395"/>
                    <a:pt x="264819" y="107525"/>
                  </a:cubicBezTo>
                  <a:cubicBezTo>
                    <a:pt x="264819" y="107335"/>
                    <a:pt x="264795" y="107132"/>
                    <a:pt x="264855" y="106954"/>
                  </a:cubicBezTo>
                  <a:cubicBezTo>
                    <a:pt x="264962" y="106632"/>
                    <a:pt x="264950" y="106299"/>
                    <a:pt x="264950" y="105966"/>
                  </a:cubicBezTo>
                  <a:cubicBezTo>
                    <a:pt x="264950" y="104180"/>
                    <a:pt x="264950" y="102406"/>
                    <a:pt x="264950" y="100620"/>
                  </a:cubicBezTo>
                  <a:cubicBezTo>
                    <a:pt x="264950" y="99703"/>
                    <a:pt x="264962" y="99691"/>
                    <a:pt x="265855" y="99691"/>
                  </a:cubicBezTo>
                  <a:cubicBezTo>
                    <a:pt x="265914" y="99692"/>
                    <a:pt x="265972" y="99693"/>
                    <a:pt x="266031" y="99693"/>
                  </a:cubicBezTo>
                  <a:cubicBezTo>
                    <a:pt x="266176" y="99693"/>
                    <a:pt x="266322" y="99690"/>
                    <a:pt x="266467" y="99690"/>
                  </a:cubicBezTo>
                  <a:cubicBezTo>
                    <a:pt x="266809" y="99690"/>
                    <a:pt x="267150" y="99705"/>
                    <a:pt x="267486" y="99810"/>
                  </a:cubicBezTo>
                  <a:cubicBezTo>
                    <a:pt x="267556" y="99837"/>
                    <a:pt x="267632" y="99844"/>
                    <a:pt x="267708" y="99844"/>
                  </a:cubicBezTo>
                  <a:cubicBezTo>
                    <a:pt x="267801" y="99844"/>
                    <a:pt x="267895" y="99834"/>
                    <a:pt x="267986" y="99834"/>
                  </a:cubicBezTo>
                  <a:lnTo>
                    <a:pt x="282893" y="99834"/>
                  </a:lnTo>
                  <a:cubicBezTo>
                    <a:pt x="283178" y="99834"/>
                    <a:pt x="283464" y="99834"/>
                    <a:pt x="283738" y="99750"/>
                  </a:cubicBezTo>
                  <a:cubicBezTo>
                    <a:pt x="283917" y="99691"/>
                    <a:pt x="284119" y="99703"/>
                    <a:pt x="284310" y="99691"/>
                  </a:cubicBezTo>
                  <a:lnTo>
                    <a:pt x="285667" y="99691"/>
                  </a:lnTo>
                  <a:lnTo>
                    <a:pt x="285667" y="99119"/>
                  </a:lnTo>
                  <a:lnTo>
                    <a:pt x="283738" y="99119"/>
                  </a:lnTo>
                  <a:cubicBezTo>
                    <a:pt x="283667" y="99121"/>
                    <a:pt x="283597" y="99122"/>
                    <a:pt x="283526" y="99122"/>
                  </a:cubicBezTo>
                  <a:cubicBezTo>
                    <a:pt x="283451" y="99122"/>
                    <a:pt x="283376" y="99121"/>
                    <a:pt x="283301" y="99121"/>
                  </a:cubicBezTo>
                  <a:cubicBezTo>
                    <a:pt x="282971" y="99121"/>
                    <a:pt x="282643" y="99131"/>
                    <a:pt x="282321" y="99239"/>
                  </a:cubicBezTo>
                  <a:cubicBezTo>
                    <a:pt x="282250" y="99262"/>
                    <a:pt x="282169" y="99268"/>
                    <a:pt x="282086" y="99268"/>
                  </a:cubicBezTo>
                  <a:cubicBezTo>
                    <a:pt x="282003" y="99268"/>
                    <a:pt x="281916" y="99262"/>
                    <a:pt x="281833" y="99262"/>
                  </a:cubicBezTo>
                  <a:lnTo>
                    <a:pt x="270058" y="99262"/>
                  </a:lnTo>
                  <a:cubicBezTo>
                    <a:pt x="269994" y="99262"/>
                    <a:pt x="269931" y="99264"/>
                    <a:pt x="269868" y="99264"/>
                  </a:cubicBezTo>
                  <a:cubicBezTo>
                    <a:pt x="269742" y="99264"/>
                    <a:pt x="269617" y="99258"/>
                    <a:pt x="269498" y="99227"/>
                  </a:cubicBezTo>
                  <a:cubicBezTo>
                    <a:pt x="269170" y="99154"/>
                    <a:pt x="268845" y="99115"/>
                    <a:pt x="268522" y="99115"/>
                  </a:cubicBezTo>
                  <a:cubicBezTo>
                    <a:pt x="268212" y="99115"/>
                    <a:pt x="267902" y="99151"/>
                    <a:pt x="267593" y="99227"/>
                  </a:cubicBezTo>
                  <a:cubicBezTo>
                    <a:pt x="267518" y="99242"/>
                    <a:pt x="267438" y="99257"/>
                    <a:pt x="267365" y="99257"/>
                  </a:cubicBezTo>
                  <a:cubicBezTo>
                    <a:pt x="267323" y="99257"/>
                    <a:pt x="267283" y="99252"/>
                    <a:pt x="267248" y="99239"/>
                  </a:cubicBezTo>
                  <a:cubicBezTo>
                    <a:pt x="266990" y="99139"/>
                    <a:pt x="266728" y="99117"/>
                    <a:pt x="266465" y="99117"/>
                  </a:cubicBezTo>
                  <a:cubicBezTo>
                    <a:pt x="266254" y="99117"/>
                    <a:pt x="266043" y="99131"/>
                    <a:pt x="265831" y="99131"/>
                  </a:cubicBezTo>
                  <a:cubicBezTo>
                    <a:pt x="264890" y="99119"/>
                    <a:pt x="264962" y="99167"/>
                    <a:pt x="264962" y="98215"/>
                  </a:cubicBezTo>
                  <a:cubicBezTo>
                    <a:pt x="264950" y="92345"/>
                    <a:pt x="264950" y="86475"/>
                    <a:pt x="264950" y="80605"/>
                  </a:cubicBezTo>
                  <a:cubicBezTo>
                    <a:pt x="264950" y="80296"/>
                    <a:pt x="264962" y="79986"/>
                    <a:pt x="264950" y="79677"/>
                  </a:cubicBezTo>
                  <a:cubicBezTo>
                    <a:pt x="264926" y="78986"/>
                    <a:pt x="265045" y="78295"/>
                    <a:pt x="264831" y="77617"/>
                  </a:cubicBezTo>
                  <a:cubicBezTo>
                    <a:pt x="264783" y="77438"/>
                    <a:pt x="264914" y="77295"/>
                    <a:pt x="265105" y="77283"/>
                  </a:cubicBezTo>
                  <a:cubicBezTo>
                    <a:pt x="265260" y="77272"/>
                    <a:pt x="265438" y="77272"/>
                    <a:pt x="265593" y="77272"/>
                  </a:cubicBezTo>
                  <a:lnTo>
                    <a:pt x="274225" y="77272"/>
                  </a:lnTo>
                  <a:cubicBezTo>
                    <a:pt x="274487" y="77272"/>
                    <a:pt x="274749" y="77272"/>
                    <a:pt x="275011" y="77355"/>
                  </a:cubicBezTo>
                  <a:cubicBezTo>
                    <a:pt x="275177" y="77402"/>
                    <a:pt x="275380" y="77402"/>
                    <a:pt x="275570" y="77414"/>
                  </a:cubicBezTo>
                  <a:lnTo>
                    <a:pt x="277202" y="77414"/>
                  </a:lnTo>
                  <a:cubicBezTo>
                    <a:pt x="277309" y="77414"/>
                    <a:pt x="277417" y="77413"/>
                    <a:pt x="277525" y="77413"/>
                  </a:cubicBezTo>
                  <a:cubicBezTo>
                    <a:pt x="277821" y="77413"/>
                    <a:pt x="278116" y="77426"/>
                    <a:pt x="278404" y="77522"/>
                  </a:cubicBezTo>
                  <a:cubicBezTo>
                    <a:pt x="278490" y="77555"/>
                    <a:pt x="278583" y="77562"/>
                    <a:pt x="278678" y="77562"/>
                  </a:cubicBezTo>
                  <a:cubicBezTo>
                    <a:pt x="278754" y="77562"/>
                    <a:pt x="278830" y="77557"/>
                    <a:pt x="278904" y="77557"/>
                  </a:cubicBezTo>
                  <a:lnTo>
                    <a:pt x="280476" y="77557"/>
                  </a:lnTo>
                  <a:cubicBezTo>
                    <a:pt x="280750" y="77557"/>
                    <a:pt x="281035" y="77557"/>
                    <a:pt x="281321" y="77641"/>
                  </a:cubicBezTo>
                  <a:cubicBezTo>
                    <a:pt x="281464" y="77694"/>
                    <a:pt x="281627" y="77701"/>
                    <a:pt x="281790" y="77701"/>
                  </a:cubicBezTo>
                  <a:cubicBezTo>
                    <a:pt x="281844" y="77701"/>
                    <a:pt x="281899" y="77700"/>
                    <a:pt x="281952" y="77700"/>
                  </a:cubicBezTo>
                  <a:lnTo>
                    <a:pt x="285667" y="77700"/>
                  </a:lnTo>
                  <a:lnTo>
                    <a:pt x="285667" y="76986"/>
                  </a:lnTo>
                  <a:lnTo>
                    <a:pt x="281523" y="76986"/>
                  </a:lnTo>
                  <a:cubicBezTo>
                    <a:pt x="281071" y="76986"/>
                    <a:pt x="280631" y="76974"/>
                    <a:pt x="280178" y="76879"/>
                  </a:cubicBezTo>
                  <a:cubicBezTo>
                    <a:pt x="279993" y="76843"/>
                    <a:pt x="279802" y="76833"/>
                    <a:pt x="279608" y="76833"/>
                  </a:cubicBezTo>
                  <a:cubicBezTo>
                    <a:pt x="279395" y="76833"/>
                    <a:pt x="279180" y="76845"/>
                    <a:pt x="278965" y="76845"/>
                  </a:cubicBezTo>
                  <a:cubicBezTo>
                    <a:pt x="278921" y="76845"/>
                    <a:pt x="278877" y="76844"/>
                    <a:pt x="278833" y="76843"/>
                  </a:cubicBezTo>
                  <a:cubicBezTo>
                    <a:pt x="278772" y="76843"/>
                    <a:pt x="278711" y="76843"/>
                    <a:pt x="278651" y="76843"/>
                  </a:cubicBezTo>
                  <a:cubicBezTo>
                    <a:pt x="278378" y="76843"/>
                    <a:pt x="278107" y="76835"/>
                    <a:pt x="277844" y="76748"/>
                  </a:cubicBezTo>
                  <a:cubicBezTo>
                    <a:pt x="277732" y="76715"/>
                    <a:pt x="277612" y="76707"/>
                    <a:pt x="277491" y="76707"/>
                  </a:cubicBezTo>
                  <a:cubicBezTo>
                    <a:pt x="277394" y="76707"/>
                    <a:pt x="277297" y="76712"/>
                    <a:pt x="277202" y="76712"/>
                  </a:cubicBezTo>
                  <a:cubicBezTo>
                    <a:pt x="276178" y="76700"/>
                    <a:pt x="275154" y="76700"/>
                    <a:pt x="274130" y="76700"/>
                  </a:cubicBezTo>
                  <a:cubicBezTo>
                    <a:pt x="273844" y="76700"/>
                    <a:pt x="273570" y="76688"/>
                    <a:pt x="273284" y="76617"/>
                  </a:cubicBezTo>
                  <a:cubicBezTo>
                    <a:pt x="273131" y="76574"/>
                    <a:pt x="272960" y="76568"/>
                    <a:pt x="272788" y="76568"/>
                  </a:cubicBezTo>
                  <a:cubicBezTo>
                    <a:pt x="272719" y="76568"/>
                    <a:pt x="272650" y="76569"/>
                    <a:pt x="272582" y="76569"/>
                  </a:cubicBezTo>
                  <a:cubicBezTo>
                    <a:pt x="270344" y="76557"/>
                    <a:pt x="268105" y="76557"/>
                    <a:pt x="265879" y="76557"/>
                  </a:cubicBezTo>
                  <a:cubicBezTo>
                    <a:pt x="265768" y="76557"/>
                    <a:pt x="265656" y="76562"/>
                    <a:pt x="265545" y="76562"/>
                  </a:cubicBezTo>
                  <a:cubicBezTo>
                    <a:pt x="265490" y="76562"/>
                    <a:pt x="265434" y="76561"/>
                    <a:pt x="265379" y="76557"/>
                  </a:cubicBezTo>
                  <a:cubicBezTo>
                    <a:pt x="264831" y="76545"/>
                    <a:pt x="264819" y="76533"/>
                    <a:pt x="264807" y="75986"/>
                  </a:cubicBezTo>
                  <a:cubicBezTo>
                    <a:pt x="264807" y="75247"/>
                    <a:pt x="264807" y="74509"/>
                    <a:pt x="264807" y="73783"/>
                  </a:cubicBezTo>
                  <a:cubicBezTo>
                    <a:pt x="264807" y="69330"/>
                    <a:pt x="264807" y="64877"/>
                    <a:pt x="264807" y="60436"/>
                  </a:cubicBezTo>
                  <a:cubicBezTo>
                    <a:pt x="264807" y="60103"/>
                    <a:pt x="264795" y="59781"/>
                    <a:pt x="264712" y="59448"/>
                  </a:cubicBezTo>
                  <a:cubicBezTo>
                    <a:pt x="264640" y="59174"/>
                    <a:pt x="264664" y="58876"/>
                    <a:pt x="264664" y="58591"/>
                  </a:cubicBezTo>
                  <a:cubicBezTo>
                    <a:pt x="264664" y="58067"/>
                    <a:pt x="264664" y="57543"/>
                    <a:pt x="264676" y="57031"/>
                  </a:cubicBezTo>
                  <a:cubicBezTo>
                    <a:pt x="264676" y="56817"/>
                    <a:pt x="264771" y="56733"/>
                    <a:pt x="264986" y="56709"/>
                  </a:cubicBezTo>
                  <a:cubicBezTo>
                    <a:pt x="265041" y="56705"/>
                    <a:pt x="265097" y="56704"/>
                    <a:pt x="265152" y="56704"/>
                  </a:cubicBezTo>
                  <a:cubicBezTo>
                    <a:pt x="265264" y="56704"/>
                    <a:pt x="265375" y="56709"/>
                    <a:pt x="265486" y="56709"/>
                  </a:cubicBezTo>
                  <a:lnTo>
                    <a:pt x="273475" y="56709"/>
                  </a:lnTo>
                  <a:cubicBezTo>
                    <a:pt x="273761" y="56709"/>
                    <a:pt x="274034" y="56721"/>
                    <a:pt x="274320" y="56793"/>
                  </a:cubicBezTo>
                  <a:cubicBezTo>
                    <a:pt x="274490" y="56846"/>
                    <a:pt x="274673" y="56853"/>
                    <a:pt x="274849" y="56853"/>
                  </a:cubicBezTo>
                  <a:cubicBezTo>
                    <a:pt x="274908" y="56853"/>
                    <a:pt x="274966" y="56852"/>
                    <a:pt x="275023" y="56852"/>
                  </a:cubicBezTo>
                  <a:lnTo>
                    <a:pt x="285655" y="56852"/>
                  </a:lnTo>
                  <a:lnTo>
                    <a:pt x="285655" y="56138"/>
                  </a:lnTo>
                  <a:lnTo>
                    <a:pt x="285631" y="56138"/>
                  </a:lnTo>
                  <a:cubicBezTo>
                    <a:pt x="281809" y="56138"/>
                    <a:pt x="277975" y="56138"/>
                    <a:pt x="274142" y="56126"/>
                  </a:cubicBezTo>
                  <a:cubicBezTo>
                    <a:pt x="273784" y="56126"/>
                    <a:pt x="273427" y="56121"/>
                    <a:pt x="273067" y="56121"/>
                  </a:cubicBezTo>
                  <a:cubicBezTo>
                    <a:pt x="272886" y="56121"/>
                    <a:pt x="272705" y="56122"/>
                    <a:pt x="272522" y="56126"/>
                  </a:cubicBezTo>
                  <a:cubicBezTo>
                    <a:pt x="272082" y="56138"/>
                    <a:pt x="271629" y="56138"/>
                    <a:pt x="271177" y="56138"/>
                  </a:cubicBezTo>
                  <a:cubicBezTo>
                    <a:pt x="271106" y="56138"/>
                    <a:pt x="271031" y="56144"/>
                    <a:pt x="270958" y="56144"/>
                  </a:cubicBezTo>
                  <a:cubicBezTo>
                    <a:pt x="270885" y="56144"/>
                    <a:pt x="270814" y="56138"/>
                    <a:pt x="270748" y="56114"/>
                  </a:cubicBezTo>
                  <a:cubicBezTo>
                    <a:pt x="270406" y="56009"/>
                    <a:pt x="270060" y="55991"/>
                    <a:pt x="269712" y="55991"/>
                  </a:cubicBezTo>
                  <a:cubicBezTo>
                    <a:pt x="269518" y="55991"/>
                    <a:pt x="269323" y="55997"/>
                    <a:pt x="269128" y="55997"/>
                  </a:cubicBezTo>
                  <a:cubicBezTo>
                    <a:pt x="269077" y="55997"/>
                    <a:pt x="269026" y="55996"/>
                    <a:pt x="268974" y="55995"/>
                  </a:cubicBezTo>
                  <a:cubicBezTo>
                    <a:pt x="268585" y="55991"/>
                    <a:pt x="268196" y="55990"/>
                    <a:pt x="267808" y="55990"/>
                  </a:cubicBezTo>
                  <a:cubicBezTo>
                    <a:pt x="267031" y="55990"/>
                    <a:pt x="266256" y="55995"/>
                    <a:pt x="265486" y="55995"/>
                  </a:cubicBezTo>
                  <a:cubicBezTo>
                    <a:pt x="265343" y="55995"/>
                    <a:pt x="265200" y="55995"/>
                    <a:pt x="265057" y="55983"/>
                  </a:cubicBezTo>
                  <a:cubicBezTo>
                    <a:pt x="264712" y="55971"/>
                    <a:pt x="264652" y="55912"/>
                    <a:pt x="264640" y="55555"/>
                  </a:cubicBezTo>
                  <a:cubicBezTo>
                    <a:pt x="264640" y="55364"/>
                    <a:pt x="264640" y="55174"/>
                    <a:pt x="264640" y="54983"/>
                  </a:cubicBezTo>
                  <a:cubicBezTo>
                    <a:pt x="264640" y="49768"/>
                    <a:pt x="264640" y="44565"/>
                    <a:pt x="264640" y="39350"/>
                  </a:cubicBezTo>
                  <a:cubicBezTo>
                    <a:pt x="264640" y="38993"/>
                    <a:pt x="264652" y="38648"/>
                    <a:pt x="264533" y="38291"/>
                  </a:cubicBezTo>
                  <a:cubicBezTo>
                    <a:pt x="264474" y="38124"/>
                    <a:pt x="264498" y="37921"/>
                    <a:pt x="264498" y="37731"/>
                  </a:cubicBezTo>
                  <a:cubicBezTo>
                    <a:pt x="264498" y="36778"/>
                    <a:pt x="264498" y="35826"/>
                    <a:pt x="264498" y="34873"/>
                  </a:cubicBezTo>
                  <a:cubicBezTo>
                    <a:pt x="264498" y="34421"/>
                    <a:pt x="264545" y="33969"/>
                    <a:pt x="264378" y="33528"/>
                  </a:cubicBezTo>
                  <a:cubicBezTo>
                    <a:pt x="264355" y="33469"/>
                    <a:pt x="264355" y="33385"/>
                    <a:pt x="264355" y="33314"/>
                  </a:cubicBezTo>
                  <a:cubicBezTo>
                    <a:pt x="264374" y="32106"/>
                    <a:pt x="264218" y="32000"/>
                    <a:pt x="264906" y="32000"/>
                  </a:cubicBezTo>
                  <a:cubicBezTo>
                    <a:pt x="265054" y="32000"/>
                    <a:pt x="265240" y="32005"/>
                    <a:pt x="265475" y="32005"/>
                  </a:cubicBezTo>
                  <a:cubicBezTo>
                    <a:pt x="265517" y="32005"/>
                    <a:pt x="265560" y="32004"/>
                    <a:pt x="265605" y="32004"/>
                  </a:cubicBezTo>
                  <a:cubicBezTo>
                    <a:pt x="267129" y="31992"/>
                    <a:pt x="268641" y="31992"/>
                    <a:pt x="270165" y="31992"/>
                  </a:cubicBezTo>
                  <a:cubicBezTo>
                    <a:pt x="270451" y="31992"/>
                    <a:pt x="270736" y="31992"/>
                    <a:pt x="271010" y="31909"/>
                  </a:cubicBezTo>
                  <a:cubicBezTo>
                    <a:pt x="271172" y="31866"/>
                    <a:pt x="271346" y="31860"/>
                    <a:pt x="271518" y="31860"/>
                  </a:cubicBezTo>
                  <a:cubicBezTo>
                    <a:pt x="271588" y="31860"/>
                    <a:pt x="271657" y="31861"/>
                    <a:pt x="271725" y="31861"/>
                  </a:cubicBezTo>
                  <a:lnTo>
                    <a:pt x="285643" y="31861"/>
                  </a:lnTo>
                  <a:lnTo>
                    <a:pt x="285643" y="31147"/>
                  </a:lnTo>
                  <a:cubicBezTo>
                    <a:pt x="283929" y="31135"/>
                    <a:pt x="282214" y="31135"/>
                    <a:pt x="280500" y="31135"/>
                  </a:cubicBezTo>
                  <a:cubicBezTo>
                    <a:pt x="280447" y="31135"/>
                    <a:pt x="280395" y="31135"/>
                    <a:pt x="280342" y="31135"/>
                  </a:cubicBezTo>
                  <a:cubicBezTo>
                    <a:pt x="280133" y="31135"/>
                    <a:pt x="279926" y="31128"/>
                    <a:pt x="279726" y="31052"/>
                  </a:cubicBezTo>
                  <a:cubicBezTo>
                    <a:pt x="279559" y="31002"/>
                    <a:pt x="279385" y="30982"/>
                    <a:pt x="279212" y="30982"/>
                  </a:cubicBezTo>
                  <a:cubicBezTo>
                    <a:pt x="279052" y="30982"/>
                    <a:pt x="278892" y="30999"/>
                    <a:pt x="278737" y="31028"/>
                  </a:cubicBezTo>
                  <a:cubicBezTo>
                    <a:pt x="278535" y="31057"/>
                    <a:pt x="278341" y="31103"/>
                    <a:pt x="278145" y="31103"/>
                  </a:cubicBezTo>
                  <a:cubicBezTo>
                    <a:pt x="278019" y="31103"/>
                    <a:pt x="277892" y="31084"/>
                    <a:pt x="277761" y="31028"/>
                  </a:cubicBezTo>
                  <a:cubicBezTo>
                    <a:pt x="277746" y="31023"/>
                    <a:pt x="277727" y="31020"/>
                    <a:pt x="277707" y="31020"/>
                  </a:cubicBezTo>
                  <a:cubicBezTo>
                    <a:pt x="277678" y="31020"/>
                    <a:pt x="277646" y="31026"/>
                    <a:pt x="277618" y="31040"/>
                  </a:cubicBezTo>
                  <a:cubicBezTo>
                    <a:pt x="277360" y="31132"/>
                    <a:pt x="277091" y="31154"/>
                    <a:pt x="276822" y="31154"/>
                  </a:cubicBezTo>
                  <a:cubicBezTo>
                    <a:pt x="276570" y="31154"/>
                    <a:pt x="276318" y="31135"/>
                    <a:pt x="276070" y="31135"/>
                  </a:cubicBezTo>
                  <a:cubicBezTo>
                    <a:pt x="275130" y="31141"/>
                    <a:pt x="274189" y="31141"/>
                    <a:pt x="273249" y="31141"/>
                  </a:cubicBezTo>
                  <a:cubicBezTo>
                    <a:pt x="272308" y="31141"/>
                    <a:pt x="271367" y="31141"/>
                    <a:pt x="270427" y="31147"/>
                  </a:cubicBezTo>
                  <a:cubicBezTo>
                    <a:pt x="270325" y="31147"/>
                    <a:pt x="270223" y="31145"/>
                    <a:pt x="270121" y="31145"/>
                  </a:cubicBezTo>
                  <a:cubicBezTo>
                    <a:pt x="269867" y="31145"/>
                    <a:pt x="269614" y="31157"/>
                    <a:pt x="269367" y="31242"/>
                  </a:cubicBezTo>
                  <a:cubicBezTo>
                    <a:pt x="269281" y="31275"/>
                    <a:pt x="269188" y="31282"/>
                    <a:pt x="269093" y="31282"/>
                  </a:cubicBezTo>
                  <a:cubicBezTo>
                    <a:pt x="269018" y="31282"/>
                    <a:pt x="268941" y="31278"/>
                    <a:pt x="268867" y="31278"/>
                  </a:cubicBezTo>
                  <a:cubicBezTo>
                    <a:pt x="267546" y="31290"/>
                    <a:pt x="266212" y="31290"/>
                    <a:pt x="264879" y="31290"/>
                  </a:cubicBezTo>
                  <a:cubicBezTo>
                    <a:pt x="264783" y="31290"/>
                    <a:pt x="264688" y="31290"/>
                    <a:pt x="264593" y="31278"/>
                  </a:cubicBezTo>
                  <a:cubicBezTo>
                    <a:pt x="264295" y="31254"/>
                    <a:pt x="264236" y="31194"/>
                    <a:pt x="264224" y="30873"/>
                  </a:cubicBezTo>
                  <a:cubicBezTo>
                    <a:pt x="264212" y="30754"/>
                    <a:pt x="264212" y="30635"/>
                    <a:pt x="264212" y="30516"/>
                  </a:cubicBezTo>
                  <a:cubicBezTo>
                    <a:pt x="264212" y="30206"/>
                    <a:pt x="264212" y="29909"/>
                    <a:pt x="264117" y="29599"/>
                  </a:cubicBezTo>
                  <a:cubicBezTo>
                    <a:pt x="264057" y="29432"/>
                    <a:pt x="264069" y="29230"/>
                    <a:pt x="264069" y="29039"/>
                  </a:cubicBezTo>
                  <a:cubicBezTo>
                    <a:pt x="264069" y="26730"/>
                    <a:pt x="264069" y="24420"/>
                    <a:pt x="264069" y="22110"/>
                  </a:cubicBezTo>
                  <a:cubicBezTo>
                    <a:pt x="264069" y="21872"/>
                    <a:pt x="264057" y="21634"/>
                    <a:pt x="264152" y="21407"/>
                  </a:cubicBezTo>
                  <a:cubicBezTo>
                    <a:pt x="264224" y="21205"/>
                    <a:pt x="264212" y="20979"/>
                    <a:pt x="264212" y="20776"/>
                  </a:cubicBezTo>
                  <a:cubicBezTo>
                    <a:pt x="264212" y="20110"/>
                    <a:pt x="264212" y="19443"/>
                    <a:pt x="264212" y="18776"/>
                  </a:cubicBezTo>
                  <a:cubicBezTo>
                    <a:pt x="264212" y="18419"/>
                    <a:pt x="264224" y="18062"/>
                    <a:pt x="264319" y="17717"/>
                  </a:cubicBezTo>
                  <a:cubicBezTo>
                    <a:pt x="264390" y="17419"/>
                    <a:pt x="264343" y="17097"/>
                    <a:pt x="264355" y="16788"/>
                  </a:cubicBezTo>
                  <a:cubicBezTo>
                    <a:pt x="264367" y="16324"/>
                    <a:pt x="264319" y="15847"/>
                    <a:pt x="264474" y="15371"/>
                  </a:cubicBezTo>
                  <a:cubicBezTo>
                    <a:pt x="264521" y="15204"/>
                    <a:pt x="264498" y="15002"/>
                    <a:pt x="264498" y="14811"/>
                  </a:cubicBezTo>
                  <a:cubicBezTo>
                    <a:pt x="264498" y="13478"/>
                    <a:pt x="264498" y="12144"/>
                    <a:pt x="264498" y="10811"/>
                  </a:cubicBezTo>
                  <a:cubicBezTo>
                    <a:pt x="264498" y="10620"/>
                    <a:pt x="264509" y="10430"/>
                    <a:pt x="264521" y="10239"/>
                  </a:cubicBezTo>
                  <a:cubicBezTo>
                    <a:pt x="264533" y="10108"/>
                    <a:pt x="264629" y="10013"/>
                    <a:pt x="264759" y="10013"/>
                  </a:cubicBezTo>
                  <a:cubicBezTo>
                    <a:pt x="264836" y="10019"/>
                    <a:pt x="264912" y="10021"/>
                    <a:pt x="264988" y="10021"/>
                  </a:cubicBezTo>
                  <a:cubicBezTo>
                    <a:pt x="265598" y="10021"/>
                    <a:pt x="266193" y="9869"/>
                    <a:pt x="266807" y="9858"/>
                  </a:cubicBezTo>
                  <a:cubicBezTo>
                    <a:pt x="266882" y="9857"/>
                    <a:pt x="266956" y="9856"/>
                    <a:pt x="267030" y="9856"/>
                  </a:cubicBezTo>
                  <a:cubicBezTo>
                    <a:pt x="267109" y="9856"/>
                    <a:pt x="267188" y="9857"/>
                    <a:pt x="267266" y="9857"/>
                  </a:cubicBezTo>
                  <a:cubicBezTo>
                    <a:pt x="267612" y="9857"/>
                    <a:pt x="267957" y="9847"/>
                    <a:pt x="268296" y="9739"/>
                  </a:cubicBezTo>
                  <a:cubicBezTo>
                    <a:pt x="268361" y="9716"/>
                    <a:pt x="268433" y="9710"/>
                    <a:pt x="268505" y="9710"/>
                  </a:cubicBezTo>
                  <a:cubicBezTo>
                    <a:pt x="268578" y="9710"/>
                    <a:pt x="268653" y="9716"/>
                    <a:pt x="268724" y="9716"/>
                  </a:cubicBezTo>
                  <a:cubicBezTo>
                    <a:pt x="269189" y="9704"/>
                    <a:pt x="269665" y="9739"/>
                    <a:pt x="270129" y="9597"/>
                  </a:cubicBezTo>
                  <a:cubicBezTo>
                    <a:pt x="270210" y="9569"/>
                    <a:pt x="270296" y="9562"/>
                    <a:pt x="270384" y="9562"/>
                  </a:cubicBezTo>
                  <a:cubicBezTo>
                    <a:pt x="270489" y="9562"/>
                    <a:pt x="270597" y="9573"/>
                    <a:pt x="270701" y="9573"/>
                  </a:cubicBezTo>
                  <a:cubicBezTo>
                    <a:pt x="270939" y="9573"/>
                    <a:pt x="271177" y="9573"/>
                    <a:pt x="271403" y="9489"/>
                  </a:cubicBezTo>
                  <a:cubicBezTo>
                    <a:pt x="271534" y="9442"/>
                    <a:pt x="271689" y="9442"/>
                    <a:pt x="271820" y="9430"/>
                  </a:cubicBezTo>
                  <a:cubicBezTo>
                    <a:pt x="272534" y="9394"/>
                    <a:pt x="273237" y="9287"/>
                    <a:pt x="273939" y="9168"/>
                  </a:cubicBezTo>
                  <a:cubicBezTo>
                    <a:pt x="274451" y="9096"/>
                    <a:pt x="274963" y="9061"/>
                    <a:pt x="275487" y="9001"/>
                  </a:cubicBezTo>
                  <a:cubicBezTo>
                    <a:pt x="276047" y="8918"/>
                    <a:pt x="276606" y="8799"/>
                    <a:pt x="277166" y="8763"/>
                  </a:cubicBezTo>
                  <a:cubicBezTo>
                    <a:pt x="278023" y="8704"/>
                    <a:pt x="278845" y="8442"/>
                    <a:pt x="279702" y="8418"/>
                  </a:cubicBezTo>
                  <a:cubicBezTo>
                    <a:pt x="280071" y="8406"/>
                    <a:pt x="280440" y="8311"/>
                    <a:pt x="280821" y="8251"/>
                  </a:cubicBezTo>
                  <a:cubicBezTo>
                    <a:pt x="281607" y="8120"/>
                    <a:pt x="282405" y="7989"/>
                    <a:pt x="283190" y="7846"/>
                  </a:cubicBezTo>
                  <a:cubicBezTo>
                    <a:pt x="284012" y="7715"/>
                    <a:pt x="284822" y="7572"/>
                    <a:pt x="285643" y="7430"/>
                  </a:cubicBezTo>
                  <a:lnTo>
                    <a:pt x="285643" y="6429"/>
                  </a:lnTo>
                  <a:cubicBezTo>
                    <a:pt x="285476" y="6810"/>
                    <a:pt x="285191" y="6953"/>
                    <a:pt x="284762" y="7013"/>
                  </a:cubicBezTo>
                  <a:cubicBezTo>
                    <a:pt x="283690" y="7180"/>
                    <a:pt x="282607" y="7275"/>
                    <a:pt x="281547" y="7525"/>
                  </a:cubicBezTo>
                  <a:cubicBezTo>
                    <a:pt x="281119" y="7632"/>
                    <a:pt x="280666" y="7632"/>
                    <a:pt x="280226" y="7727"/>
                  </a:cubicBezTo>
                  <a:cubicBezTo>
                    <a:pt x="279368" y="7882"/>
                    <a:pt x="278487" y="7930"/>
                    <a:pt x="277630" y="8096"/>
                  </a:cubicBezTo>
                  <a:cubicBezTo>
                    <a:pt x="277154" y="8203"/>
                    <a:pt x="276654" y="8227"/>
                    <a:pt x="276154" y="8287"/>
                  </a:cubicBezTo>
                  <a:cubicBezTo>
                    <a:pt x="275642" y="8346"/>
                    <a:pt x="275118" y="8382"/>
                    <a:pt x="274606" y="8465"/>
                  </a:cubicBezTo>
                  <a:cubicBezTo>
                    <a:pt x="273951" y="8584"/>
                    <a:pt x="273296" y="8632"/>
                    <a:pt x="272653" y="8739"/>
                  </a:cubicBezTo>
                  <a:cubicBezTo>
                    <a:pt x="271975" y="8858"/>
                    <a:pt x="271272" y="8763"/>
                    <a:pt x="270605" y="8977"/>
                  </a:cubicBezTo>
                  <a:cubicBezTo>
                    <a:pt x="270528" y="9001"/>
                    <a:pt x="270448" y="9007"/>
                    <a:pt x="270366" y="9007"/>
                  </a:cubicBezTo>
                  <a:cubicBezTo>
                    <a:pt x="270284" y="9007"/>
                    <a:pt x="270201" y="9001"/>
                    <a:pt x="270117" y="9001"/>
                  </a:cubicBezTo>
                  <a:cubicBezTo>
                    <a:pt x="269832" y="9013"/>
                    <a:pt x="269546" y="8989"/>
                    <a:pt x="269272" y="9096"/>
                  </a:cubicBezTo>
                  <a:cubicBezTo>
                    <a:pt x="269218" y="9123"/>
                    <a:pt x="269165" y="9137"/>
                    <a:pt x="269111" y="9137"/>
                  </a:cubicBezTo>
                  <a:cubicBezTo>
                    <a:pt x="269093" y="9137"/>
                    <a:pt x="269076" y="9135"/>
                    <a:pt x="269058" y="9132"/>
                  </a:cubicBezTo>
                  <a:cubicBezTo>
                    <a:pt x="268938" y="9123"/>
                    <a:pt x="268818" y="9119"/>
                    <a:pt x="268699" y="9119"/>
                  </a:cubicBezTo>
                  <a:cubicBezTo>
                    <a:pt x="267915" y="9119"/>
                    <a:pt x="267142" y="9289"/>
                    <a:pt x="266355" y="9289"/>
                  </a:cubicBezTo>
                  <a:cubicBezTo>
                    <a:pt x="266311" y="9289"/>
                    <a:pt x="266268" y="9288"/>
                    <a:pt x="266224" y="9287"/>
                  </a:cubicBezTo>
                  <a:cubicBezTo>
                    <a:pt x="266172" y="9287"/>
                    <a:pt x="266119" y="9286"/>
                    <a:pt x="266067" y="9286"/>
                  </a:cubicBezTo>
                  <a:cubicBezTo>
                    <a:pt x="265858" y="9286"/>
                    <a:pt x="265650" y="9294"/>
                    <a:pt x="265450" y="9370"/>
                  </a:cubicBezTo>
                  <a:cubicBezTo>
                    <a:pt x="265391" y="9406"/>
                    <a:pt x="265307" y="9418"/>
                    <a:pt x="265248" y="9418"/>
                  </a:cubicBezTo>
                  <a:cubicBezTo>
                    <a:pt x="265130" y="9424"/>
                    <a:pt x="265031" y="9428"/>
                    <a:pt x="264947" y="9428"/>
                  </a:cubicBezTo>
                  <a:cubicBezTo>
                    <a:pt x="264522" y="9428"/>
                    <a:pt x="264498" y="9318"/>
                    <a:pt x="264498" y="8751"/>
                  </a:cubicBezTo>
                  <a:cubicBezTo>
                    <a:pt x="264498" y="7382"/>
                    <a:pt x="264498" y="6001"/>
                    <a:pt x="264498" y="4620"/>
                  </a:cubicBezTo>
                  <a:cubicBezTo>
                    <a:pt x="264498" y="4334"/>
                    <a:pt x="264498" y="4060"/>
                    <a:pt x="264402" y="3774"/>
                  </a:cubicBezTo>
                  <a:cubicBezTo>
                    <a:pt x="264355" y="3596"/>
                    <a:pt x="264355" y="3405"/>
                    <a:pt x="264355" y="3215"/>
                  </a:cubicBezTo>
                  <a:cubicBezTo>
                    <a:pt x="264355" y="2143"/>
                    <a:pt x="264355" y="1072"/>
                    <a:pt x="264355" y="0"/>
                  </a:cubicBezTo>
                  <a:lnTo>
                    <a:pt x="263497" y="0"/>
                  </a:lnTo>
                  <a:cubicBezTo>
                    <a:pt x="263497" y="453"/>
                    <a:pt x="263497" y="905"/>
                    <a:pt x="263509" y="1357"/>
                  </a:cubicBezTo>
                  <a:cubicBezTo>
                    <a:pt x="263509" y="1715"/>
                    <a:pt x="263486" y="2072"/>
                    <a:pt x="263605" y="2417"/>
                  </a:cubicBezTo>
                  <a:cubicBezTo>
                    <a:pt x="263664" y="2560"/>
                    <a:pt x="263640" y="2750"/>
                    <a:pt x="263640" y="2905"/>
                  </a:cubicBezTo>
                  <a:cubicBezTo>
                    <a:pt x="263640" y="4858"/>
                    <a:pt x="263652" y="6810"/>
                    <a:pt x="263652" y="8763"/>
                  </a:cubicBezTo>
                  <a:cubicBezTo>
                    <a:pt x="263652" y="8882"/>
                    <a:pt x="263640" y="9001"/>
                    <a:pt x="263640" y="9120"/>
                  </a:cubicBezTo>
                  <a:cubicBezTo>
                    <a:pt x="263640" y="9275"/>
                    <a:pt x="263569" y="9382"/>
                    <a:pt x="263414" y="9430"/>
                  </a:cubicBezTo>
                  <a:cubicBezTo>
                    <a:pt x="263205" y="9507"/>
                    <a:pt x="262995" y="9574"/>
                    <a:pt x="262767" y="9574"/>
                  </a:cubicBezTo>
                  <a:cubicBezTo>
                    <a:pt x="262748" y="9574"/>
                    <a:pt x="262730" y="9574"/>
                    <a:pt x="262712" y="9573"/>
                  </a:cubicBezTo>
                  <a:cubicBezTo>
                    <a:pt x="262600" y="9569"/>
                    <a:pt x="262489" y="9567"/>
                    <a:pt x="262378" y="9567"/>
                  </a:cubicBezTo>
                  <a:cubicBezTo>
                    <a:pt x="262156" y="9567"/>
                    <a:pt x="261934" y="9573"/>
                    <a:pt x="261711" y="9573"/>
                  </a:cubicBezTo>
                  <a:cubicBezTo>
                    <a:pt x="261366" y="9585"/>
                    <a:pt x="261009" y="9561"/>
                    <a:pt x="260664" y="9680"/>
                  </a:cubicBezTo>
                  <a:cubicBezTo>
                    <a:pt x="260563" y="9710"/>
                    <a:pt x="260455" y="9716"/>
                    <a:pt x="260347" y="9716"/>
                  </a:cubicBezTo>
                  <a:cubicBezTo>
                    <a:pt x="260274" y="9716"/>
                    <a:pt x="260201" y="9713"/>
                    <a:pt x="260129" y="9713"/>
                  </a:cubicBezTo>
                  <a:cubicBezTo>
                    <a:pt x="260093" y="9713"/>
                    <a:pt x="260057" y="9714"/>
                    <a:pt x="260021" y="9716"/>
                  </a:cubicBezTo>
                  <a:cubicBezTo>
                    <a:pt x="259425" y="9739"/>
                    <a:pt x="258842" y="9692"/>
                    <a:pt x="258247" y="9835"/>
                  </a:cubicBezTo>
                  <a:cubicBezTo>
                    <a:pt x="258109" y="9869"/>
                    <a:pt x="257966" y="9879"/>
                    <a:pt x="257820" y="9879"/>
                  </a:cubicBezTo>
                  <a:cubicBezTo>
                    <a:pt x="257611" y="9879"/>
                    <a:pt x="257397" y="9858"/>
                    <a:pt x="257187" y="9858"/>
                  </a:cubicBezTo>
                  <a:cubicBezTo>
                    <a:pt x="256878" y="9870"/>
                    <a:pt x="256568" y="9847"/>
                    <a:pt x="256270" y="9954"/>
                  </a:cubicBezTo>
                  <a:cubicBezTo>
                    <a:pt x="256143" y="9996"/>
                    <a:pt x="256003" y="10002"/>
                    <a:pt x="255869" y="10002"/>
                  </a:cubicBezTo>
                  <a:cubicBezTo>
                    <a:pt x="255815" y="10002"/>
                    <a:pt x="255762" y="10001"/>
                    <a:pt x="255711" y="10001"/>
                  </a:cubicBezTo>
                  <a:lnTo>
                    <a:pt x="253782" y="10001"/>
                  </a:lnTo>
                  <a:cubicBezTo>
                    <a:pt x="253282" y="10013"/>
                    <a:pt x="252794" y="10013"/>
                    <a:pt x="252294" y="10108"/>
                  </a:cubicBezTo>
                  <a:cubicBezTo>
                    <a:pt x="252103" y="10151"/>
                    <a:pt x="251903" y="10163"/>
                    <a:pt x="251701" y="10163"/>
                  </a:cubicBezTo>
                  <a:cubicBezTo>
                    <a:pt x="251449" y="10163"/>
                    <a:pt x="251193" y="10144"/>
                    <a:pt x="250948" y="10144"/>
                  </a:cubicBezTo>
                  <a:cubicBezTo>
                    <a:pt x="250615" y="10156"/>
                    <a:pt x="250281" y="10132"/>
                    <a:pt x="249960" y="10251"/>
                  </a:cubicBezTo>
                  <a:cubicBezTo>
                    <a:pt x="249861" y="10284"/>
                    <a:pt x="249754" y="10292"/>
                    <a:pt x="249646" y="10292"/>
                  </a:cubicBezTo>
                  <a:cubicBezTo>
                    <a:pt x="249560" y="10292"/>
                    <a:pt x="249473" y="10287"/>
                    <a:pt x="249389" y="10287"/>
                  </a:cubicBezTo>
                  <a:lnTo>
                    <a:pt x="247745" y="10287"/>
                  </a:lnTo>
                  <a:cubicBezTo>
                    <a:pt x="247691" y="10287"/>
                    <a:pt x="247637" y="10287"/>
                    <a:pt x="247582" y="10287"/>
                  </a:cubicBezTo>
                  <a:cubicBezTo>
                    <a:pt x="247336" y="10287"/>
                    <a:pt x="247084" y="10295"/>
                    <a:pt x="246841" y="10382"/>
                  </a:cubicBezTo>
                  <a:cubicBezTo>
                    <a:pt x="246733" y="10430"/>
                    <a:pt x="246602" y="10430"/>
                    <a:pt x="246483" y="10430"/>
                  </a:cubicBezTo>
                  <a:lnTo>
                    <a:pt x="244269" y="10430"/>
                  </a:lnTo>
                  <a:cubicBezTo>
                    <a:pt x="243864" y="10430"/>
                    <a:pt x="243816" y="10370"/>
                    <a:pt x="243793" y="9989"/>
                  </a:cubicBezTo>
                  <a:cubicBezTo>
                    <a:pt x="243793" y="9894"/>
                    <a:pt x="243793" y="9799"/>
                    <a:pt x="243793" y="9704"/>
                  </a:cubicBezTo>
                  <a:lnTo>
                    <a:pt x="243793" y="0"/>
                  </a:lnTo>
                  <a:lnTo>
                    <a:pt x="242935" y="0"/>
                  </a:lnTo>
                  <a:lnTo>
                    <a:pt x="242935" y="9704"/>
                  </a:lnTo>
                  <a:cubicBezTo>
                    <a:pt x="242935" y="10542"/>
                    <a:pt x="242976" y="10573"/>
                    <a:pt x="242281" y="10573"/>
                  </a:cubicBezTo>
                  <a:cubicBezTo>
                    <a:pt x="242226" y="10573"/>
                    <a:pt x="242166" y="10573"/>
                    <a:pt x="242102" y="10573"/>
                  </a:cubicBezTo>
                  <a:lnTo>
                    <a:pt x="239459" y="10573"/>
                  </a:lnTo>
                  <a:cubicBezTo>
                    <a:pt x="239320" y="10573"/>
                    <a:pt x="239180" y="10569"/>
                    <a:pt x="239039" y="10569"/>
                  </a:cubicBezTo>
                  <a:cubicBezTo>
                    <a:pt x="238758" y="10569"/>
                    <a:pt x="238474" y="10585"/>
                    <a:pt x="238197" y="10680"/>
                  </a:cubicBezTo>
                  <a:cubicBezTo>
                    <a:pt x="238111" y="10713"/>
                    <a:pt x="238017" y="10720"/>
                    <a:pt x="237923" y="10720"/>
                  </a:cubicBezTo>
                  <a:cubicBezTo>
                    <a:pt x="237847" y="10720"/>
                    <a:pt x="237771" y="10716"/>
                    <a:pt x="237697" y="10716"/>
                  </a:cubicBezTo>
                  <a:lnTo>
                    <a:pt x="235696" y="10716"/>
                  </a:lnTo>
                  <a:cubicBezTo>
                    <a:pt x="235640" y="10717"/>
                    <a:pt x="235584" y="10717"/>
                    <a:pt x="235528" y="10717"/>
                  </a:cubicBezTo>
                  <a:cubicBezTo>
                    <a:pt x="235390" y="10717"/>
                    <a:pt x="235252" y="10715"/>
                    <a:pt x="235115" y="10715"/>
                  </a:cubicBezTo>
                  <a:cubicBezTo>
                    <a:pt x="234791" y="10715"/>
                    <a:pt x="234470" y="10730"/>
                    <a:pt x="234149" y="10835"/>
                  </a:cubicBezTo>
                  <a:cubicBezTo>
                    <a:pt x="234081" y="10855"/>
                    <a:pt x="234010" y="10860"/>
                    <a:pt x="233937" y="10860"/>
                  </a:cubicBezTo>
                  <a:cubicBezTo>
                    <a:pt x="233868" y="10860"/>
                    <a:pt x="233798" y="10856"/>
                    <a:pt x="233729" y="10856"/>
                  </a:cubicBezTo>
                  <a:cubicBezTo>
                    <a:pt x="233702" y="10856"/>
                    <a:pt x="233675" y="10857"/>
                    <a:pt x="233648" y="10859"/>
                  </a:cubicBezTo>
                  <a:cubicBezTo>
                    <a:pt x="233508" y="10864"/>
                    <a:pt x="233367" y="10866"/>
                    <a:pt x="233227" y="10866"/>
                  </a:cubicBezTo>
                  <a:cubicBezTo>
                    <a:pt x="232921" y="10866"/>
                    <a:pt x="232616" y="10857"/>
                    <a:pt x="232311" y="10857"/>
                  </a:cubicBezTo>
                  <a:cubicBezTo>
                    <a:pt x="231835" y="10857"/>
                    <a:pt x="231361" y="10879"/>
                    <a:pt x="230886" y="10990"/>
                  </a:cubicBezTo>
                  <a:cubicBezTo>
                    <a:pt x="230790" y="11012"/>
                    <a:pt x="230690" y="11019"/>
                    <a:pt x="230589" y="11019"/>
                  </a:cubicBezTo>
                  <a:cubicBezTo>
                    <a:pt x="230427" y="11019"/>
                    <a:pt x="230262" y="11001"/>
                    <a:pt x="230100" y="11001"/>
                  </a:cubicBezTo>
                  <a:cubicBezTo>
                    <a:pt x="230033" y="11003"/>
                    <a:pt x="229966" y="11004"/>
                    <a:pt x="229899" y="11004"/>
                  </a:cubicBezTo>
                  <a:cubicBezTo>
                    <a:pt x="229828" y="11004"/>
                    <a:pt x="229756" y="11003"/>
                    <a:pt x="229685" y="11003"/>
                  </a:cubicBezTo>
                  <a:cubicBezTo>
                    <a:pt x="229372" y="11003"/>
                    <a:pt x="229061" y="11013"/>
                    <a:pt x="228755" y="11121"/>
                  </a:cubicBezTo>
                  <a:cubicBezTo>
                    <a:pt x="228672" y="11144"/>
                    <a:pt x="228576" y="11150"/>
                    <a:pt x="228478" y="11150"/>
                  </a:cubicBezTo>
                  <a:cubicBezTo>
                    <a:pt x="228380" y="11150"/>
                    <a:pt x="228279" y="11144"/>
                    <a:pt x="228183" y="11144"/>
                  </a:cubicBezTo>
                  <a:lnTo>
                    <a:pt x="224909" y="11144"/>
                  </a:lnTo>
                  <a:cubicBezTo>
                    <a:pt x="224862" y="11145"/>
                    <a:pt x="224814" y="11146"/>
                    <a:pt x="224766" y="11146"/>
                  </a:cubicBezTo>
                  <a:cubicBezTo>
                    <a:pt x="224597" y="11146"/>
                    <a:pt x="224428" y="11141"/>
                    <a:pt x="224260" y="11141"/>
                  </a:cubicBezTo>
                  <a:cubicBezTo>
                    <a:pt x="223930" y="11141"/>
                    <a:pt x="223602" y="11160"/>
                    <a:pt x="223278" y="11275"/>
                  </a:cubicBezTo>
                  <a:cubicBezTo>
                    <a:pt x="223248" y="11287"/>
                    <a:pt x="223216" y="11290"/>
                    <a:pt x="223181" y="11290"/>
                  </a:cubicBezTo>
                  <a:cubicBezTo>
                    <a:pt x="223147" y="11290"/>
                    <a:pt x="223111" y="11287"/>
                    <a:pt x="223076" y="11287"/>
                  </a:cubicBezTo>
                  <a:lnTo>
                    <a:pt x="220075" y="11287"/>
                  </a:lnTo>
                  <a:cubicBezTo>
                    <a:pt x="219730" y="11287"/>
                    <a:pt x="219659" y="11216"/>
                    <a:pt x="219659" y="10859"/>
                  </a:cubicBezTo>
                  <a:cubicBezTo>
                    <a:pt x="219647" y="10049"/>
                    <a:pt x="219659" y="9239"/>
                    <a:pt x="219647" y="8430"/>
                  </a:cubicBezTo>
                  <a:cubicBezTo>
                    <a:pt x="219647" y="8168"/>
                    <a:pt x="219647" y="7918"/>
                    <a:pt x="219575" y="7656"/>
                  </a:cubicBezTo>
                  <a:cubicBezTo>
                    <a:pt x="219516" y="7453"/>
                    <a:pt x="219516" y="7239"/>
                    <a:pt x="219516" y="7025"/>
                  </a:cubicBezTo>
                  <a:cubicBezTo>
                    <a:pt x="219504" y="6239"/>
                    <a:pt x="219516" y="5453"/>
                    <a:pt x="219504" y="4667"/>
                  </a:cubicBezTo>
                  <a:cubicBezTo>
                    <a:pt x="219504" y="4251"/>
                    <a:pt x="219540" y="3822"/>
                    <a:pt x="219397" y="3405"/>
                  </a:cubicBezTo>
                  <a:cubicBezTo>
                    <a:pt x="219337" y="3227"/>
                    <a:pt x="219373" y="3024"/>
                    <a:pt x="219373" y="2834"/>
                  </a:cubicBezTo>
                  <a:cubicBezTo>
                    <a:pt x="219361" y="2143"/>
                    <a:pt x="219361" y="1453"/>
                    <a:pt x="219361" y="762"/>
                  </a:cubicBezTo>
                  <a:cubicBezTo>
                    <a:pt x="219373" y="500"/>
                    <a:pt x="219349" y="238"/>
                    <a:pt x="219230" y="0"/>
                  </a:cubicBezTo>
                  <a:lnTo>
                    <a:pt x="218516" y="0"/>
                  </a:lnTo>
                  <a:cubicBezTo>
                    <a:pt x="218528" y="524"/>
                    <a:pt x="218480" y="1048"/>
                    <a:pt x="218635" y="1560"/>
                  </a:cubicBezTo>
                  <a:cubicBezTo>
                    <a:pt x="218694" y="1726"/>
                    <a:pt x="218658" y="1941"/>
                    <a:pt x="218658" y="2131"/>
                  </a:cubicBezTo>
                  <a:cubicBezTo>
                    <a:pt x="218658" y="2810"/>
                    <a:pt x="218658" y="3501"/>
                    <a:pt x="218658" y="4191"/>
                  </a:cubicBezTo>
                  <a:cubicBezTo>
                    <a:pt x="218658" y="4429"/>
                    <a:pt x="218670" y="4667"/>
                    <a:pt x="218730" y="4894"/>
                  </a:cubicBezTo>
                  <a:cubicBezTo>
                    <a:pt x="218789" y="5096"/>
                    <a:pt x="218789" y="5322"/>
                    <a:pt x="218789" y="5536"/>
                  </a:cubicBezTo>
                  <a:cubicBezTo>
                    <a:pt x="218801" y="6132"/>
                    <a:pt x="218801" y="6715"/>
                    <a:pt x="218801" y="7311"/>
                  </a:cubicBezTo>
                  <a:cubicBezTo>
                    <a:pt x="218801" y="7692"/>
                    <a:pt x="218766" y="8073"/>
                    <a:pt x="218909" y="8442"/>
                  </a:cubicBezTo>
                  <a:cubicBezTo>
                    <a:pt x="218944" y="8501"/>
                    <a:pt x="218932" y="8584"/>
                    <a:pt x="218932" y="8656"/>
                  </a:cubicBezTo>
                  <a:cubicBezTo>
                    <a:pt x="218944" y="9418"/>
                    <a:pt x="218944" y="10168"/>
                    <a:pt x="218932" y="10930"/>
                  </a:cubicBezTo>
                  <a:cubicBezTo>
                    <a:pt x="218932" y="11192"/>
                    <a:pt x="218849" y="11275"/>
                    <a:pt x="218587" y="11275"/>
                  </a:cubicBezTo>
                  <a:cubicBezTo>
                    <a:pt x="218420" y="11287"/>
                    <a:pt x="218254" y="11290"/>
                    <a:pt x="218087" y="11290"/>
                  </a:cubicBezTo>
                  <a:cubicBezTo>
                    <a:pt x="217920" y="11290"/>
                    <a:pt x="217754" y="11287"/>
                    <a:pt x="217587" y="11287"/>
                  </a:cubicBezTo>
                  <a:cubicBezTo>
                    <a:pt x="217518" y="11289"/>
                    <a:pt x="217449" y="11289"/>
                    <a:pt x="217379" y="11289"/>
                  </a:cubicBezTo>
                  <a:cubicBezTo>
                    <a:pt x="217306" y="11289"/>
                    <a:pt x="217232" y="11289"/>
                    <a:pt x="217158" y="11289"/>
                  </a:cubicBezTo>
                  <a:cubicBezTo>
                    <a:pt x="216832" y="11289"/>
                    <a:pt x="216504" y="11299"/>
                    <a:pt x="216182" y="11406"/>
                  </a:cubicBezTo>
                  <a:cubicBezTo>
                    <a:pt x="216105" y="11430"/>
                    <a:pt x="216021" y="11436"/>
                    <a:pt x="215936" y="11436"/>
                  </a:cubicBezTo>
                  <a:cubicBezTo>
                    <a:pt x="215852" y="11436"/>
                    <a:pt x="215765" y="11430"/>
                    <a:pt x="215682" y="11430"/>
                  </a:cubicBezTo>
                  <a:lnTo>
                    <a:pt x="213610" y="11430"/>
                  </a:lnTo>
                  <a:cubicBezTo>
                    <a:pt x="213313" y="11430"/>
                    <a:pt x="213003" y="11430"/>
                    <a:pt x="212693" y="11525"/>
                  </a:cubicBezTo>
                  <a:cubicBezTo>
                    <a:pt x="212527" y="11585"/>
                    <a:pt x="212324" y="11561"/>
                    <a:pt x="212134" y="11573"/>
                  </a:cubicBezTo>
                  <a:lnTo>
                    <a:pt x="210705" y="11573"/>
                  </a:lnTo>
                  <a:cubicBezTo>
                    <a:pt x="210419" y="11573"/>
                    <a:pt x="210146" y="11573"/>
                    <a:pt x="209860" y="11668"/>
                  </a:cubicBezTo>
                  <a:cubicBezTo>
                    <a:pt x="209693" y="11716"/>
                    <a:pt x="209491" y="11716"/>
                    <a:pt x="209300" y="11716"/>
                  </a:cubicBezTo>
                  <a:lnTo>
                    <a:pt x="208014" y="11716"/>
                  </a:lnTo>
                  <a:cubicBezTo>
                    <a:pt x="207933" y="11716"/>
                    <a:pt x="207851" y="11708"/>
                    <a:pt x="207769" y="11708"/>
                  </a:cubicBezTo>
                  <a:cubicBezTo>
                    <a:pt x="207708" y="11708"/>
                    <a:pt x="207647" y="11712"/>
                    <a:pt x="207586" y="11728"/>
                  </a:cubicBezTo>
                  <a:cubicBezTo>
                    <a:pt x="207026" y="11843"/>
                    <a:pt x="206462" y="11870"/>
                    <a:pt x="205894" y="11870"/>
                  </a:cubicBezTo>
                  <a:cubicBezTo>
                    <a:pt x="205403" y="11870"/>
                    <a:pt x="204909" y="11850"/>
                    <a:pt x="204415" y="11850"/>
                  </a:cubicBezTo>
                  <a:cubicBezTo>
                    <a:pt x="204241" y="11850"/>
                    <a:pt x="204068" y="11852"/>
                    <a:pt x="203895" y="11859"/>
                  </a:cubicBezTo>
                  <a:cubicBezTo>
                    <a:pt x="203466" y="11883"/>
                    <a:pt x="203049" y="11835"/>
                    <a:pt x="202621" y="11966"/>
                  </a:cubicBezTo>
                  <a:cubicBezTo>
                    <a:pt x="202534" y="11998"/>
                    <a:pt x="202440" y="12006"/>
                    <a:pt x="202342" y="12006"/>
                  </a:cubicBezTo>
                  <a:cubicBezTo>
                    <a:pt x="202253" y="12006"/>
                    <a:pt x="202160" y="12000"/>
                    <a:pt x="202069" y="12000"/>
                  </a:cubicBezTo>
                  <a:cubicBezTo>
                    <a:pt x="202042" y="12000"/>
                    <a:pt x="202016" y="12000"/>
                    <a:pt x="201990" y="12002"/>
                  </a:cubicBezTo>
                  <a:cubicBezTo>
                    <a:pt x="201871" y="12007"/>
                    <a:pt x="201751" y="12009"/>
                    <a:pt x="201632" y="12009"/>
                  </a:cubicBezTo>
                  <a:cubicBezTo>
                    <a:pt x="201373" y="12009"/>
                    <a:pt x="201113" y="12000"/>
                    <a:pt x="200855" y="12000"/>
                  </a:cubicBezTo>
                  <a:cubicBezTo>
                    <a:pt x="200451" y="12000"/>
                    <a:pt x="200050" y="12022"/>
                    <a:pt x="199656" y="12133"/>
                  </a:cubicBezTo>
                  <a:cubicBezTo>
                    <a:pt x="199608" y="12144"/>
                    <a:pt x="199561" y="12144"/>
                    <a:pt x="199513" y="12144"/>
                  </a:cubicBezTo>
                  <a:lnTo>
                    <a:pt x="196799" y="12144"/>
                  </a:lnTo>
                  <a:cubicBezTo>
                    <a:pt x="196453" y="12144"/>
                    <a:pt x="196382" y="12073"/>
                    <a:pt x="196382" y="11716"/>
                  </a:cubicBezTo>
                  <a:cubicBezTo>
                    <a:pt x="196370" y="10954"/>
                    <a:pt x="196382" y="10192"/>
                    <a:pt x="196370" y="9442"/>
                  </a:cubicBezTo>
                  <a:cubicBezTo>
                    <a:pt x="196370" y="9180"/>
                    <a:pt x="196370" y="8918"/>
                    <a:pt x="196299" y="8656"/>
                  </a:cubicBezTo>
                  <a:cubicBezTo>
                    <a:pt x="196239" y="8465"/>
                    <a:pt x="196239" y="8239"/>
                    <a:pt x="196239" y="8025"/>
                  </a:cubicBezTo>
                  <a:cubicBezTo>
                    <a:pt x="196227" y="7430"/>
                    <a:pt x="196239" y="6834"/>
                    <a:pt x="196227" y="6239"/>
                  </a:cubicBezTo>
                  <a:cubicBezTo>
                    <a:pt x="196227" y="5822"/>
                    <a:pt x="196263" y="5394"/>
                    <a:pt x="196120" y="4977"/>
                  </a:cubicBezTo>
                  <a:cubicBezTo>
                    <a:pt x="196072" y="4822"/>
                    <a:pt x="196096" y="4644"/>
                    <a:pt x="196096" y="4477"/>
                  </a:cubicBezTo>
                  <a:cubicBezTo>
                    <a:pt x="196084" y="3905"/>
                    <a:pt x="196096" y="3334"/>
                    <a:pt x="196084" y="2762"/>
                  </a:cubicBezTo>
                  <a:cubicBezTo>
                    <a:pt x="196084" y="2488"/>
                    <a:pt x="196096" y="2203"/>
                    <a:pt x="196001" y="1917"/>
                  </a:cubicBezTo>
                  <a:cubicBezTo>
                    <a:pt x="195941" y="1750"/>
                    <a:pt x="195953" y="1548"/>
                    <a:pt x="195953" y="1357"/>
                  </a:cubicBezTo>
                  <a:cubicBezTo>
                    <a:pt x="195953" y="905"/>
                    <a:pt x="195953" y="453"/>
                    <a:pt x="195953" y="0"/>
                  </a:cubicBezTo>
                  <a:lnTo>
                    <a:pt x="195239" y="0"/>
                  </a:lnTo>
                  <a:cubicBezTo>
                    <a:pt x="195239" y="595"/>
                    <a:pt x="195239" y="1191"/>
                    <a:pt x="195239" y="1786"/>
                  </a:cubicBezTo>
                  <a:cubicBezTo>
                    <a:pt x="195251" y="2262"/>
                    <a:pt x="195251" y="2727"/>
                    <a:pt x="195346" y="3203"/>
                  </a:cubicBezTo>
                  <a:cubicBezTo>
                    <a:pt x="195441" y="3631"/>
                    <a:pt x="195382" y="4096"/>
                    <a:pt x="195382" y="4548"/>
                  </a:cubicBezTo>
                  <a:cubicBezTo>
                    <a:pt x="195394" y="4882"/>
                    <a:pt x="195370" y="5215"/>
                    <a:pt x="195477" y="5536"/>
                  </a:cubicBezTo>
                  <a:cubicBezTo>
                    <a:pt x="195537" y="5715"/>
                    <a:pt x="195525" y="5917"/>
                    <a:pt x="195525" y="6108"/>
                  </a:cubicBezTo>
                  <a:cubicBezTo>
                    <a:pt x="195525" y="6810"/>
                    <a:pt x="195525" y="7525"/>
                    <a:pt x="195525" y="8239"/>
                  </a:cubicBezTo>
                  <a:cubicBezTo>
                    <a:pt x="195537" y="8763"/>
                    <a:pt x="195560" y="9275"/>
                    <a:pt x="195632" y="9799"/>
                  </a:cubicBezTo>
                  <a:cubicBezTo>
                    <a:pt x="195727" y="10525"/>
                    <a:pt x="195668" y="11263"/>
                    <a:pt x="195656" y="12002"/>
                  </a:cubicBezTo>
                  <a:cubicBezTo>
                    <a:pt x="195656" y="12168"/>
                    <a:pt x="195548" y="12264"/>
                    <a:pt x="195382" y="12275"/>
                  </a:cubicBezTo>
                  <a:cubicBezTo>
                    <a:pt x="195239" y="12287"/>
                    <a:pt x="195096" y="12287"/>
                    <a:pt x="194953" y="12287"/>
                  </a:cubicBezTo>
                  <a:cubicBezTo>
                    <a:pt x="194513" y="12299"/>
                    <a:pt x="194060" y="12287"/>
                    <a:pt x="193620" y="12394"/>
                  </a:cubicBezTo>
                  <a:cubicBezTo>
                    <a:pt x="193471" y="12430"/>
                    <a:pt x="193318" y="12440"/>
                    <a:pt x="193163" y="12440"/>
                  </a:cubicBezTo>
                  <a:cubicBezTo>
                    <a:pt x="192993" y="12440"/>
                    <a:pt x="192822" y="12429"/>
                    <a:pt x="192653" y="12429"/>
                  </a:cubicBezTo>
                  <a:cubicBezTo>
                    <a:pt x="192618" y="12429"/>
                    <a:pt x="192583" y="12429"/>
                    <a:pt x="192548" y="12430"/>
                  </a:cubicBezTo>
                  <a:cubicBezTo>
                    <a:pt x="192215" y="12442"/>
                    <a:pt x="191893" y="12418"/>
                    <a:pt x="191560" y="12525"/>
                  </a:cubicBezTo>
                  <a:cubicBezTo>
                    <a:pt x="191393" y="12585"/>
                    <a:pt x="191191" y="12561"/>
                    <a:pt x="191000" y="12573"/>
                  </a:cubicBezTo>
                  <a:cubicBezTo>
                    <a:pt x="190619" y="12573"/>
                    <a:pt x="190238" y="12568"/>
                    <a:pt x="189857" y="12568"/>
                  </a:cubicBezTo>
                  <a:cubicBezTo>
                    <a:pt x="189667" y="12568"/>
                    <a:pt x="189476" y="12569"/>
                    <a:pt x="189286" y="12573"/>
                  </a:cubicBezTo>
                  <a:cubicBezTo>
                    <a:pt x="189230" y="12574"/>
                    <a:pt x="189173" y="12575"/>
                    <a:pt x="189117" y="12575"/>
                  </a:cubicBezTo>
                  <a:cubicBezTo>
                    <a:pt x="188978" y="12575"/>
                    <a:pt x="188839" y="12572"/>
                    <a:pt x="188701" y="12572"/>
                  </a:cubicBezTo>
                  <a:cubicBezTo>
                    <a:pt x="188373" y="12572"/>
                    <a:pt x="188047" y="12588"/>
                    <a:pt x="187726" y="12692"/>
                  </a:cubicBezTo>
                  <a:cubicBezTo>
                    <a:pt x="187655" y="12716"/>
                    <a:pt x="187574" y="12722"/>
                    <a:pt x="187491" y="12722"/>
                  </a:cubicBezTo>
                  <a:cubicBezTo>
                    <a:pt x="187408" y="12722"/>
                    <a:pt x="187321" y="12716"/>
                    <a:pt x="187238" y="12716"/>
                  </a:cubicBezTo>
                  <a:lnTo>
                    <a:pt x="185309" y="12716"/>
                  </a:lnTo>
                  <a:cubicBezTo>
                    <a:pt x="185190" y="12716"/>
                    <a:pt x="185072" y="12714"/>
                    <a:pt x="184954" y="12714"/>
                  </a:cubicBezTo>
                  <a:cubicBezTo>
                    <a:pt x="184600" y="12714"/>
                    <a:pt x="184249" y="12728"/>
                    <a:pt x="183892" y="12835"/>
                  </a:cubicBezTo>
                  <a:cubicBezTo>
                    <a:pt x="183815" y="12859"/>
                    <a:pt x="183732" y="12866"/>
                    <a:pt x="183646" y="12866"/>
                  </a:cubicBezTo>
                  <a:cubicBezTo>
                    <a:pt x="183545" y="12866"/>
                    <a:pt x="183442" y="12857"/>
                    <a:pt x="183339" y="12857"/>
                  </a:cubicBezTo>
                  <a:cubicBezTo>
                    <a:pt x="183313" y="12857"/>
                    <a:pt x="183287" y="12857"/>
                    <a:pt x="183261" y="12859"/>
                  </a:cubicBezTo>
                  <a:cubicBezTo>
                    <a:pt x="183209" y="12859"/>
                    <a:pt x="183156" y="12858"/>
                    <a:pt x="183104" y="12858"/>
                  </a:cubicBezTo>
                  <a:cubicBezTo>
                    <a:pt x="182895" y="12858"/>
                    <a:pt x="182687" y="12866"/>
                    <a:pt x="182487" y="12942"/>
                  </a:cubicBezTo>
                  <a:cubicBezTo>
                    <a:pt x="182352" y="12994"/>
                    <a:pt x="182211" y="13003"/>
                    <a:pt x="182067" y="13003"/>
                  </a:cubicBezTo>
                  <a:cubicBezTo>
                    <a:pt x="181979" y="13003"/>
                    <a:pt x="181890" y="13000"/>
                    <a:pt x="181802" y="13000"/>
                  </a:cubicBezTo>
                  <a:cubicBezTo>
                    <a:pt x="181769" y="13000"/>
                    <a:pt x="181735" y="13000"/>
                    <a:pt x="181701" y="13002"/>
                  </a:cubicBezTo>
                  <a:cubicBezTo>
                    <a:pt x="181624" y="13005"/>
                    <a:pt x="181546" y="13006"/>
                    <a:pt x="181468" y="13006"/>
                  </a:cubicBezTo>
                  <a:cubicBezTo>
                    <a:pt x="181265" y="13006"/>
                    <a:pt x="181061" y="12998"/>
                    <a:pt x="180857" y="12998"/>
                  </a:cubicBezTo>
                  <a:cubicBezTo>
                    <a:pt x="180527" y="12998"/>
                    <a:pt x="180196" y="13018"/>
                    <a:pt x="179868" y="13121"/>
                  </a:cubicBezTo>
                  <a:cubicBezTo>
                    <a:pt x="179787" y="13148"/>
                    <a:pt x="179701" y="13155"/>
                    <a:pt x="179613" y="13155"/>
                  </a:cubicBezTo>
                  <a:cubicBezTo>
                    <a:pt x="179508" y="13155"/>
                    <a:pt x="179400" y="13145"/>
                    <a:pt x="179296" y="13145"/>
                  </a:cubicBezTo>
                  <a:lnTo>
                    <a:pt x="175308" y="13145"/>
                  </a:lnTo>
                  <a:cubicBezTo>
                    <a:pt x="175022" y="13145"/>
                    <a:pt x="174748" y="13180"/>
                    <a:pt x="174462" y="13228"/>
                  </a:cubicBezTo>
                  <a:cubicBezTo>
                    <a:pt x="174139" y="13283"/>
                    <a:pt x="173813" y="13300"/>
                    <a:pt x="173485" y="13300"/>
                  </a:cubicBezTo>
                  <a:cubicBezTo>
                    <a:pt x="173102" y="13300"/>
                    <a:pt x="172717" y="13276"/>
                    <a:pt x="172331" y="13264"/>
                  </a:cubicBezTo>
                  <a:cubicBezTo>
                    <a:pt x="172188" y="13252"/>
                    <a:pt x="172117" y="13145"/>
                    <a:pt x="172117" y="13014"/>
                  </a:cubicBezTo>
                  <a:cubicBezTo>
                    <a:pt x="172117" y="12430"/>
                    <a:pt x="171879" y="11859"/>
                    <a:pt x="171962" y="11251"/>
                  </a:cubicBezTo>
                  <a:cubicBezTo>
                    <a:pt x="171962" y="11204"/>
                    <a:pt x="171962" y="11156"/>
                    <a:pt x="171950" y="11109"/>
                  </a:cubicBezTo>
                  <a:cubicBezTo>
                    <a:pt x="171760" y="10442"/>
                    <a:pt x="171915" y="9727"/>
                    <a:pt x="171795" y="9061"/>
                  </a:cubicBezTo>
                  <a:cubicBezTo>
                    <a:pt x="171629" y="8144"/>
                    <a:pt x="171712" y="7215"/>
                    <a:pt x="171676" y="6298"/>
                  </a:cubicBezTo>
                  <a:cubicBezTo>
                    <a:pt x="171665" y="5965"/>
                    <a:pt x="171676" y="5644"/>
                    <a:pt x="171569" y="5310"/>
                  </a:cubicBezTo>
                  <a:cubicBezTo>
                    <a:pt x="171510" y="5096"/>
                    <a:pt x="171534" y="4846"/>
                    <a:pt x="171534" y="4608"/>
                  </a:cubicBezTo>
                  <a:cubicBezTo>
                    <a:pt x="171510" y="4036"/>
                    <a:pt x="171569" y="3465"/>
                    <a:pt x="171414" y="2905"/>
                  </a:cubicBezTo>
                  <a:cubicBezTo>
                    <a:pt x="171343" y="2691"/>
                    <a:pt x="171391" y="2429"/>
                    <a:pt x="171391" y="2191"/>
                  </a:cubicBezTo>
                  <a:cubicBezTo>
                    <a:pt x="171379" y="1465"/>
                    <a:pt x="171426" y="726"/>
                    <a:pt x="171248" y="0"/>
                  </a:cubicBezTo>
                  <a:lnTo>
                    <a:pt x="170533" y="0"/>
                  </a:lnTo>
                  <a:cubicBezTo>
                    <a:pt x="170533" y="357"/>
                    <a:pt x="170533" y="714"/>
                    <a:pt x="170533" y="1072"/>
                  </a:cubicBezTo>
                  <a:cubicBezTo>
                    <a:pt x="170533" y="1215"/>
                    <a:pt x="170510" y="1369"/>
                    <a:pt x="170557" y="1500"/>
                  </a:cubicBezTo>
                  <a:cubicBezTo>
                    <a:pt x="170724" y="1988"/>
                    <a:pt x="170664" y="2488"/>
                    <a:pt x="170676" y="2989"/>
                  </a:cubicBezTo>
                  <a:cubicBezTo>
                    <a:pt x="170688" y="3441"/>
                    <a:pt x="170641" y="3882"/>
                    <a:pt x="170783" y="4334"/>
                  </a:cubicBezTo>
                  <a:cubicBezTo>
                    <a:pt x="170843" y="4501"/>
                    <a:pt x="170807" y="4703"/>
                    <a:pt x="170819" y="4894"/>
                  </a:cubicBezTo>
                  <a:cubicBezTo>
                    <a:pt x="170843" y="5656"/>
                    <a:pt x="170772" y="6406"/>
                    <a:pt x="170938" y="7168"/>
                  </a:cubicBezTo>
                  <a:cubicBezTo>
                    <a:pt x="171033" y="7572"/>
                    <a:pt x="170962" y="8025"/>
                    <a:pt x="170962" y="8454"/>
                  </a:cubicBezTo>
                  <a:cubicBezTo>
                    <a:pt x="170962" y="8835"/>
                    <a:pt x="170938" y="9204"/>
                    <a:pt x="171069" y="9585"/>
                  </a:cubicBezTo>
                  <a:cubicBezTo>
                    <a:pt x="171117" y="9704"/>
                    <a:pt x="171093" y="9858"/>
                    <a:pt x="171105" y="10001"/>
                  </a:cubicBezTo>
                  <a:cubicBezTo>
                    <a:pt x="171117" y="10573"/>
                    <a:pt x="171105" y="11132"/>
                    <a:pt x="171224" y="11704"/>
                  </a:cubicBezTo>
                  <a:cubicBezTo>
                    <a:pt x="171319" y="12156"/>
                    <a:pt x="171224" y="12645"/>
                    <a:pt x="171367" y="13109"/>
                  </a:cubicBezTo>
                  <a:cubicBezTo>
                    <a:pt x="171413" y="13258"/>
                    <a:pt x="171304" y="13407"/>
                    <a:pt x="171157" y="13407"/>
                  </a:cubicBezTo>
                  <a:cubicBezTo>
                    <a:pt x="171152" y="13407"/>
                    <a:pt x="171146" y="13407"/>
                    <a:pt x="171141" y="13407"/>
                  </a:cubicBezTo>
                  <a:cubicBezTo>
                    <a:pt x="171120" y="13406"/>
                    <a:pt x="171100" y="13406"/>
                    <a:pt x="171080" y="13406"/>
                  </a:cubicBezTo>
                  <a:cubicBezTo>
                    <a:pt x="170435" y="13406"/>
                    <a:pt x="169811" y="13585"/>
                    <a:pt x="169164" y="13585"/>
                  </a:cubicBezTo>
                  <a:cubicBezTo>
                    <a:pt x="167045" y="13573"/>
                    <a:pt x="164926" y="13570"/>
                    <a:pt x="162806" y="13570"/>
                  </a:cubicBezTo>
                  <a:cubicBezTo>
                    <a:pt x="160687" y="13570"/>
                    <a:pt x="158568" y="13573"/>
                    <a:pt x="156448" y="13573"/>
                  </a:cubicBezTo>
                  <a:cubicBezTo>
                    <a:pt x="156391" y="13573"/>
                    <a:pt x="156333" y="13574"/>
                    <a:pt x="156275" y="13574"/>
                  </a:cubicBezTo>
                  <a:cubicBezTo>
                    <a:pt x="155984" y="13574"/>
                    <a:pt x="155686" y="13565"/>
                    <a:pt x="155389" y="13466"/>
                  </a:cubicBezTo>
                  <a:cubicBezTo>
                    <a:pt x="155270" y="13433"/>
                    <a:pt x="155140" y="13426"/>
                    <a:pt x="155007" y="13426"/>
                  </a:cubicBezTo>
                  <a:cubicBezTo>
                    <a:pt x="154900" y="13426"/>
                    <a:pt x="154792" y="13430"/>
                    <a:pt x="154686" y="13430"/>
                  </a:cubicBezTo>
                  <a:lnTo>
                    <a:pt x="146900" y="13430"/>
                  </a:lnTo>
                  <a:cubicBezTo>
                    <a:pt x="146855" y="13430"/>
                    <a:pt x="146812" y="13430"/>
                    <a:pt x="146772" y="13430"/>
                  </a:cubicBezTo>
                  <a:cubicBezTo>
                    <a:pt x="146102" y="13430"/>
                    <a:pt x="146102" y="13409"/>
                    <a:pt x="146102" y="12656"/>
                  </a:cubicBezTo>
                  <a:cubicBezTo>
                    <a:pt x="146102" y="12418"/>
                    <a:pt x="146114" y="12180"/>
                    <a:pt x="146018" y="11954"/>
                  </a:cubicBezTo>
                  <a:cubicBezTo>
                    <a:pt x="145923" y="11704"/>
                    <a:pt x="145971" y="11442"/>
                    <a:pt x="145971" y="11180"/>
                  </a:cubicBezTo>
                  <a:cubicBezTo>
                    <a:pt x="145947" y="10609"/>
                    <a:pt x="145995" y="10037"/>
                    <a:pt x="145852" y="9477"/>
                  </a:cubicBezTo>
                  <a:cubicBezTo>
                    <a:pt x="145768" y="9192"/>
                    <a:pt x="145828" y="8858"/>
                    <a:pt x="145816" y="8549"/>
                  </a:cubicBezTo>
                  <a:cubicBezTo>
                    <a:pt x="145816" y="8180"/>
                    <a:pt x="145840" y="7799"/>
                    <a:pt x="145709" y="7418"/>
                  </a:cubicBezTo>
                  <a:cubicBezTo>
                    <a:pt x="145649" y="7251"/>
                    <a:pt x="145685" y="7049"/>
                    <a:pt x="145685" y="6858"/>
                  </a:cubicBezTo>
                  <a:cubicBezTo>
                    <a:pt x="145673" y="6596"/>
                    <a:pt x="145685" y="6334"/>
                    <a:pt x="145590" y="6084"/>
                  </a:cubicBezTo>
                  <a:cubicBezTo>
                    <a:pt x="145554" y="6001"/>
                    <a:pt x="145542" y="5894"/>
                    <a:pt x="145542" y="5798"/>
                  </a:cubicBezTo>
                  <a:cubicBezTo>
                    <a:pt x="145530" y="5286"/>
                    <a:pt x="145578" y="4751"/>
                    <a:pt x="145399" y="4251"/>
                  </a:cubicBezTo>
                  <a:cubicBezTo>
                    <a:pt x="145447" y="3108"/>
                    <a:pt x="145161" y="1977"/>
                    <a:pt x="145245" y="834"/>
                  </a:cubicBezTo>
                  <a:cubicBezTo>
                    <a:pt x="145268" y="548"/>
                    <a:pt x="145256" y="262"/>
                    <a:pt x="145114" y="12"/>
                  </a:cubicBezTo>
                  <a:lnTo>
                    <a:pt x="144399" y="12"/>
                  </a:lnTo>
                  <a:cubicBezTo>
                    <a:pt x="144518" y="369"/>
                    <a:pt x="144554" y="750"/>
                    <a:pt x="144542" y="1131"/>
                  </a:cubicBezTo>
                  <a:cubicBezTo>
                    <a:pt x="144530" y="1512"/>
                    <a:pt x="144542" y="1893"/>
                    <a:pt x="144542" y="2274"/>
                  </a:cubicBezTo>
                  <a:cubicBezTo>
                    <a:pt x="144542" y="2608"/>
                    <a:pt x="144506" y="2941"/>
                    <a:pt x="144649" y="3250"/>
                  </a:cubicBezTo>
                  <a:cubicBezTo>
                    <a:pt x="144661" y="3298"/>
                    <a:pt x="144673" y="3346"/>
                    <a:pt x="144673" y="3393"/>
                  </a:cubicBezTo>
                  <a:cubicBezTo>
                    <a:pt x="144614" y="4155"/>
                    <a:pt x="144780" y="4905"/>
                    <a:pt x="144840" y="5656"/>
                  </a:cubicBezTo>
                  <a:cubicBezTo>
                    <a:pt x="144887" y="6418"/>
                    <a:pt x="144935" y="7168"/>
                    <a:pt x="145006" y="7930"/>
                  </a:cubicBezTo>
                  <a:cubicBezTo>
                    <a:pt x="145054" y="8418"/>
                    <a:pt x="145102" y="8918"/>
                    <a:pt x="145114" y="9406"/>
                  </a:cubicBezTo>
                  <a:cubicBezTo>
                    <a:pt x="145125" y="9739"/>
                    <a:pt x="145102" y="10073"/>
                    <a:pt x="145209" y="10394"/>
                  </a:cubicBezTo>
                  <a:cubicBezTo>
                    <a:pt x="145268" y="10597"/>
                    <a:pt x="145245" y="10823"/>
                    <a:pt x="145256" y="11037"/>
                  </a:cubicBezTo>
                  <a:cubicBezTo>
                    <a:pt x="145280" y="11621"/>
                    <a:pt x="145173" y="12228"/>
                    <a:pt x="145387" y="12799"/>
                  </a:cubicBezTo>
                  <a:cubicBezTo>
                    <a:pt x="145399" y="12847"/>
                    <a:pt x="145387" y="12895"/>
                    <a:pt x="145387" y="12942"/>
                  </a:cubicBezTo>
                  <a:cubicBezTo>
                    <a:pt x="145387" y="13145"/>
                    <a:pt x="145292" y="13264"/>
                    <a:pt x="145102" y="13287"/>
                  </a:cubicBezTo>
                  <a:lnTo>
                    <a:pt x="143387" y="13287"/>
                  </a:lnTo>
                  <a:cubicBezTo>
                    <a:pt x="143340" y="13287"/>
                    <a:pt x="143292" y="13290"/>
                    <a:pt x="143246" y="13290"/>
                  </a:cubicBezTo>
                  <a:cubicBezTo>
                    <a:pt x="143200" y="13290"/>
                    <a:pt x="143155" y="13287"/>
                    <a:pt x="143113" y="13276"/>
                  </a:cubicBezTo>
                  <a:cubicBezTo>
                    <a:pt x="142735" y="13163"/>
                    <a:pt x="142353" y="13142"/>
                    <a:pt x="141969" y="13142"/>
                  </a:cubicBezTo>
                  <a:cubicBezTo>
                    <a:pt x="141753" y="13142"/>
                    <a:pt x="141537" y="13149"/>
                    <a:pt x="141321" y="13149"/>
                  </a:cubicBezTo>
                  <a:cubicBezTo>
                    <a:pt x="141232" y="13149"/>
                    <a:pt x="141143" y="13148"/>
                    <a:pt x="141054" y="13145"/>
                  </a:cubicBezTo>
                  <a:cubicBezTo>
                    <a:pt x="140992" y="13143"/>
                    <a:pt x="140931" y="13142"/>
                    <a:pt x="140870" y="13142"/>
                  </a:cubicBezTo>
                  <a:cubicBezTo>
                    <a:pt x="140788" y="13142"/>
                    <a:pt x="140707" y="13143"/>
                    <a:pt x="140625" y="13143"/>
                  </a:cubicBezTo>
                  <a:cubicBezTo>
                    <a:pt x="140340" y="13143"/>
                    <a:pt x="140057" y="13133"/>
                    <a:pt x="139780" y="13037"/>
                  </a:cubicBezTo>
                  <a:cubicBezTo>
                    <a:pt x="139700" y="13004"/>
                    <a:pt x="139610" y="12997"/>
                    <a:pt x="139517" y="12997"/>
                  </a:cubicBezTo>
                  <a:cubicBezTo>
                    <a:pt x="139442" y="12997"/>
                    <a:pt x="139365" y="13002"/>
                    <a:pt x="139291" y="13002"/>
                  </a:cubicBezTo>
                  <a:lnTo>
                    <a:pt x="137291" y="13002"/>
                  </a:lnTo>
                  <a:cubicBezTo>
                    <a:pt x="137183" y="13002"/>
                    <a:pt x="137075" y="13003"/>
                    <a:pt x="136968" y="13003"/>
                  </a:cubicBezTo>
                  <a:cubicBezTo>
                    <a:pt x="136671" y="13003"/>
                    <a:pt x="136377" y="12991"/>
                    <a:pt x="136089" y="12895"/>
                  </a:cubicBezTo>
                  <a:cubicBezTo>
                    <a:pt x="135989" y="12861"/>
                    <a:pt x="135883" y="12854"/>
                    <a:pt x="135775" y="12854"/>
                  </a:cubicBezTo>
                  <a:cubicBezTo>
                    <a:pt x="135689" y="12854"/>
                    <a:pt x="135602" y="12859"/>
                    <a:pt x="135517" y="12859"/>
                  </a:cubicBezTo>
                  <a:cubicBezTo>
                    <a:pt x="135009" y="12859"/>
                    <a:pt x="134501" y="12864"/>
                    <a:pt x="133997" y="12864"/>
                  </a:cubicBezTo>
                  <a:cubicBezTo>
                    <a:pt x="133744" y="12864"/>
                    <a:pt x="133493" y="12863"/>
                    <a:pt x="133243" y="12859"/>
                  </a:cubicBezTo>
                  <a:cubicBezTo>
                    <a:pt x="133169" y="12857"/>
                    <a:pt x="133094" y="12857"/>
                    <a:pt x="133020" y="12857"/>
                  </a:cubicBezTo>
                  <a:cubicBezTo>
                    <a:pt x="132942" y="12857"/>
                    <a:pt x="132863" y="12857"/>
                    <a:pt x="132784" y="12857"/>
                  </a:cubicBezTo>
                  <a:cubicBezTo>
                    <a:pt x="132438" y="12857"/>
                    <a:pt x="132094" y="12847"/>
                    <a:pt x="131755" y="12740"/>
                  </a:cubicBezTo>
                  <a:cubicBezTo>
                    <a:pt x="131677" y="12716"/>
                    <a:pt x="131594" y="12710"/>
                    <a:pt x="131509" y="12710"/>
                  </a:cubicBezTo>
                  <a:cubicBezTo>
                    <a:pt x="131424" y="12710"/>
                    <a:pt x="131338" y="12716"/>
                    <a:pt x="131255" y="12716"/>
                  </a:cubicBezTo>
                  <a:lnTo>
                    <a:pt x="129397" y="12716"/>
                  </a:lnTo>
                  <a:cubicBezTo>
                    <a:pt x="129345" y="12716"/>
                    <a:pt x="129293" y="12716"/>
                    <a:pt x="129240" y="12716"/>
                  </a:cubicBezTo>
                  <a:cubicBezTo>
                    <a:pt x="129031" y="12716"/>
                    <a:pt x="128823" y="12709"/>
                    <a:pt x="128623" y="12633"/>
                  </a:cubicBezTo>
                  <a:cubicBezTo>
                    <a:pt x="128494" y="12578"/>
                    <a:pt x="128361" y="12567"/>
                    <a:pt x="128226" y="12567"/>
                  </a:cubicBezTo>
                  <a:cubicBezTo>
                    <a:pt x="128125" y="12567"/>
                    <a:pt x="128023" y="12573"/>
                    <a:pt x="127921" y="12573"/>
                  </a:cubicBezTo>
                  <a:cubicBezTo>
                    <a:pt x="127064" y="12573"/>
                    <a:pt x="126206" y="12565"/>
                    <a:pt x="125349" y="12565"/>
                  </a:cubicBezTo>
                  <a:cubicBezTo>
                    <a:pt x="124706" y="12565"/>
                    <a:pt x="124063" y="12570"/>
                    <a:pt x="123420" y="12585"/>
                  </a:cubicBezTo>
                  <a:cubicBezTo>
                    <a:pt x="123402" y="12585"/>
                    <a:pt x="123384" y="12585"/>
                    <a:pt x="123365" y="12585"/>
                  </a:cubicBezTo>
                  <a:cubicBezTo>
                    <a:pt x="122778" y="12585"/>
                    <a:pt x="122209" y="12416"/>
                    <a:pt x="121623" y="12416"/>
                  </a:cubicBezTo>
                  <a:cubicBezTo>
                    <a:pt x="121587" y="12416"/>
                    <a:pt x="121551" y="12417"/>
                    <a:pt x="121515" y="12418"/>
                  </a:cubicBezTo>
                  <a:cubicBezTo>
                    <a:pt x="121384" y="12418"/>
                    <a:pt x="121289" y="12323"/>
                    <a:pt x="121277" y="12192"/>
                  </a:cubicBezTo>
                  <a:cubicBezTo>
                    <a:pt x="121265" y="11978"/>
                    <a:pt x="121265" y="11763"/>
                    <a:pt x="121265" y="11549"/>
                  </a:cubicBezTo>
                  <a:cubicBezTo>
                    <a:pt x="121253" y="8739"/>
                    <a:pt x="121253" y="5929"/>
                    <a:pt x="121253" y="3131"/>
                  </a:cubicBezTo>
                  <a:cubicBezTo>
                    <a:pt x="121253" y="2750"/>
                    <a:pt x="121277" y="2369"/>
                    <a:pt x="121146" y="2000"/>
                  </a:cubicBezTo>
                  <a:cubicBezTo>
                    <a:pt x="121099" y="1846"/>
                    <a:pt x="121122" y="1667"/>
                    <a:pt x="121122" y="1500"/>
                  </a:cubicBezTo>
                  <a:cubicBezTo>
                    <a:pt x="121122" y="1000"/>
                    <a:pt x="121122" y="500"/>
                    <a:pt x="121122" y="0"/>
                  </a:cubicBezTo>
                  <a:lnTo>
                    <a:pt x="120408" y="0"/>
                  </a:lnTo>
                  <a:cubicBezTo>
                    <a:pt x="120408" y="595"/>
                    <a:pt x="120408" y="1191"/>
                    <a:pt x="120408" y="1786"/>
                  </a:cubicBezTo>
                  <a:cubicBezTo>
                    <a:pt x="120408" y="2262"/>
                    <a:pt x="120372" y="2739"/>
                    <a:pt x="120527" y="3203"/>
                  </a:cubicBezTo>
                  <a:cubicBezTo>
                    <a:pt x="120575" y="3370"/>
                    <a:pt x="120551" y="3572"/>
                    <a:pt x="120551" y="3762"/>
                  </a:cubicBezTo>
                  <a:cubicBezTo>
                    <a:pt x="120551" y="6406"/>
                    <a:pt x="120551" y="9037"/>
                    <a:pt x="120551" y="11680"/>
                  </a:cubicBezTo>
                  <a:cubicBezTo>
                    <a:pt x="120551" y="11823"/>
                    <a:pt x="120551" y="11966"/>
                    <a:pt x="120539" y="12109"/>
                  </a:cubicBezTo>
                  <a:cubicBezTo>
                    <a:pt x="120527" y="12323"/>
                    <a:pt x="120444" y="12418"/>
                    <a:pt x="120230" y="12418"/>
                  </a:cubicBezTo>
                  <a:cubicBezTo>
                    <a:pt x="120196" y="12418"/>
                    <a:pt x="120163" y="12417"/>
                    <a:pt x="120129" y="12417"/>
                  </a:cubicBezTo>
                  <a:cubicBezTo>
                    <a:pt x="119884" y="12417"/>
                    <a:pt x="119637" y="12435"/>
                    <a:pt x="119388" y="12435"/>
                  </a:cubicBezTo>
                  <a:cubicBezTo>
                    <a:pt x="119126" y="12435"/>
                    <a:pt x="118862" y="12415"/>
                    <a:pt x="118598" y="12335"/>
                  </a:cubicBezTo>
                  <a:cubicBezTo>
                    <a:pt x="118420" y="12287"/>
                    <a:pt x="118229" y="12299"/>
                    <a:pt x="118039" y="12287"/>
                  </a:cubicBezTo>
                  <a:lnTo>
                    <a:pt x="116539" y="12287"/>
                  </a:lnTo>
                  <a:cubicBezTo>
                    <a:pt x="116491" y="12287"/>
                    <a:pt x="116443" y="12288"/>
                    <a:pt x="116396" y="12288"/>
                  </a:cubicBezTo>
                  <a:cubicBezTo>
                    <a:pt x="116182" y="12288"/>
                    <a:pt x="115969" y="12280"/>
                    <a:pt x="115765" y="12192"/>
                  </a:cubicBezTo>
                  <a:cubicBezTo>
                    <a:pt x="115697" y="12173"/>
                    <a:pt x="115621" y="12153"/>
                    <a:pt x="115543" y="12153"/>
                  </a:cubicBezTo>
                  <a:cubicBezTo>
                    <a:pt x="115526" y="12153"/>
                    <a:pt x="115508" y="12154"/>
                    <a:pt x="115491" y="12156"/>
                  </a:cubicBezTo>
                  <a:cubicBezTo>
                    <a:pt x="115384" y="12162"/>
                    <a:pt x="115277" y="12165"/>
                    <a:pt x="115171" y="12165"/>
                  </a:cubicBezTo>
                  <a:cubicBezTo>
                    <a:pt x="114288" y="12165"/>
                    <a:pt x="113416" y="11990"/>
                    <a:pt x="112534" y="11990"/>
                  </a:cubicBezTo>
                  <a:cubicBezTo>
                    <a:pt x="112408" y="11990"/>
                    <a:pt x="112283" y="11994"/>
                    <a:pt x="112157" y="12002"/>
                  </a:cubicBezTo>
                  <a:cubicBezTo>
                    <a:pt x="112100" y="12004"/>
                    <a:pt x="112043" y="12005"/>
                    <a:pt x="111986" y="12005"/>
                  </a:cubicBezTo>
                  <a:cubicBezTo>
                    <a:pt x="111757" y="12005"/>
                    <a:pt x="111531" y="11983"/>
                    <a:pt x="111312" y="11906"/>
                  </a:cubicBezTo>
                  <a:cubicBezTo>
                    <a:pt x="111157" y="11859"/>
                    <a:pt x="110978" y="11859"/>
                    <a:pt x="110812" y="11859"/>
                  </a:cubicBezTo>
                  <a:lnTo>
                    <a:pt x="109466" y="11859"/>
                  </a:lnTo>
                  <a:cubicBezTo>
                    <a:pt x="109385" y="11859"/>
                    <a:pt x="109299" y="11866"/>
                    <a:pt x="109216" y="11866"/>
                  </a:cubicBezTo>
                  <a:cubicBezTo>
                    <a:pt x="109154" y="11866"/>
                    <a:pt x="109094" y="11862"/>
                    <a:pt x="109038" y="11847"/>
                  </a:cubicBezTo>
                  <a:cubicBezTo>
                    <a:pt x="108558" y="11731"/>
                    <a:pt x="108075" y="11705"/>
                    <a:pt x="107590" y="11705"/>
                  </a:cubicBezTo>
                  <a:cubicBezTo>
                    <a:pt x="107201" y="11705"/>
                    <a:pt x="106812" y="11722"/>
                    <a:pt x="106422" y="11722"/>
                  </a:cubicBezTo>
                  <a:cubicBezTo>
                    <a:pt x="106297" y="11722"/>
                    <a:pt x="106173" y="11720"/>
                    <a:pt x="106049" y="11716"/>
                  </a:cubicBezTo>
                  <a:cubicBezTo>
                    <a:pt x="105886" y="11712"/>
                    <a:pt x="105722" y="11711"/>
                    <a:pt x="105557" y="11711"/>
                  </a:cubicBezTo>
                  <a:cubicBezTo>
                    <a:pt x="105228" y="11711"/>
                    <a:pt x="104894" y="11716"/>
                    <a:pt x="104561" y="11716"/>
                  </a:cubicBezTo>
                  <a:cubicBezTo>
                    <a:pt x="104228" y="11704"/>
                    <a:pt x="103894" y="11716"/>
                    <a:pt x="103573" y="11609"/>
                  </a:cubicBezTo>
                  <a:cubicBezTo>
                    <a:pt x="103460" y="11576"/>
                    <a:pt x="103340" y="11568"/>
                    <a:pt x="103219" y="11568"/>
                  </a:cubicBezTo>
                  <a:cubicBezTo>
                    <a:pt x="103123" y="11568"/>
                    <a:pt x="103025" y="11573"/>
                    <a:pt x="102930" y="11573"/>
                  </a:cubicBezTo>
                  <a:lnTo>
                    <a:pt x="99084" y="11573"/>
                  </a:lnTo>
                  <a:cubicBezTo>
                    <a:pt x="98894" y="11573"/>
                    <a:pt x="98703" y="11561"/>
                    <a:pt x="98513" y="11549"/>
                  </a:cubicBezTo>
                  <a:cubicBezTo>
                    <a:pt x="98382" y="11537"/>
                    <a:pt x="98298" y="11454"/>
                    <a:pt x="98286" y="11323"/>
                  </a:cubicBezTo>
                  <a:cubicBezTo>
                    <a:pt x="98262" y="11180"/>
                    <a:pt x="98262" y="11037"/>
                    <a:pt x="98262" y="10894"/>
                  </a:cubicBezTo>
                  <a:cubicBezTo>
                    <a:pt x="98262" y="10347"/>
                    <a:pt x="98262" y="9799"/>
                    <a:pt x="98262" y="9251"/>
                  </a:cubicBezTo>
                  <a:cubicBezTo>
                    <a:pt x="98262" y="8870"/>
                    <a:pt x="98286" y="8501"/>
                    <a:pt x="98155" y="8120"/>
                  </a:cubicBezTo>
                  <a:cubicBezTo>
                    <a:pt x="98096" y="7953"/>
                    <a:pt x="98120" y="7751"/>
                    <a:pt x="98120" y="7561"/>
                  </a:cubicBezTo>
                  <a:lnTo>
                    <a:pt x="98120" y="0"/>
                  </a:lnTo>
                  <a:lnTo>
                    <a:pt x="97405" y="0"/>
                  </a:lnTo>
                  <a:cubicBezTo>
                    <a:pt x="97417" y="2953"/>
                    <a:pt x="97417" y="5894"/>
                    <a:pt x="97417" y="8846"/>
                  </a:cubicBezTo>
                  <a:cubicBezTo>
                    <a:pt x="97417" y="9180"/>
                    <a:pt x="97453" y="9501"/>
                    <a:pt x="97512" y="9835"/>
                  </a:cubicBezTo>
                  <a:cubicBezTo>
                    <a:pt x="97584" y="10323"/>
                    <a:pt x="97536" y="10823"/>
                    <a:pt x="97536" y="11323"/>
                  </a:cubicBezTo>
                  <a:cubicBezTo>
                    <a:pt x="97536" y="11454"/>
                    <a:pt x="97429" y="11537"/>
                    <a:pt x="97298" y="11549"/>
                  </a:cubicBezTo>
                  <a:cubicBezTo>
                    <a:pt x="97131" y="11573"/>
                    <a:pt x="96965" y="11573"/>
                    <a:pt x="96798" y="11573"/>
                  </a:cubicBezTo>
                  <a:lnTo>
                    <a:pt x="92166" y="11573"/>
                  </a:lnTo>
                  <a:cubicBezTo>
                    <a:pt x="91881" y="11573"/>
                    <a:pt x="91607" y="11573"/>
                    <a:pt x="91321" y="11478"/>
                  </a:cubicBezTo>
                  <a:cubicBezTo>
                    <a:pt x="91194" y="11435"/>
                    <a:pt x="91054" y="11429"/>
                    <a:pt x="90919" y="11429"/>
                  </a:cubicBezTo>
                  <a:cubicBezTo>
                    <a:pt x="90866" y="11429"/>
                    <a:pt x="90813" y="11430"/>
                    <a:pt x="90762" y="11430"/>
                  </a:cubicBezTo>
                  <a:lnTo>
                    <a:pt x="89476" y="11430"/>
                  </a:lnTo>
                  <a:cubicBezTo>
                    <a:pt x="89394" y="11430"/>
                    <a:pt x="89308" y="11438"/>
                    <a:pt x="89226" y="11438"/>
                  </a:cubicBezTo>
                  <a:cubicBezTo>
                    <a:pt x="89164" y="11438"/>
                    <a:pt x="89103" y="11433"/>
                    <a:pt x="89047" y="11418"/>
                  </a:cubicBezTo>
                  <a:cubicBezTo>
                    <a:pt x="88504" y="11300"/>
                    <a:pt x="87958" y="11271"/>
                    <a:pt x="87412" y="11271"/>
                  </a:cubicBezTo>
                  <a:cubicBezTo>
                    <a:pt x="86907" y="11271"/>
                    <a:pt x="86402" y="11296"/>
                    <a:pt x="85898" y="11296"/>
                  </a:cubicBezTo>
                  <a:cubicBezTo>
                    <a:pt x="85741" y="11296"/>
                    <a:pt x="85584" y="11293"/>
                    <a:pt x="85428" y="11287"/>
                  </a:cubicBezTo>
                  <a:cubicBezTo>
                    <a:pt x="84975" y="11263"/>
                    <a:pt x="84523" y="11311"/>
                    <a:pt x="84082" y="11168"/>
                  </a:cubicBezTo>
                  <a:cubicBezTo>
                    <a:pt x="83990" y="11141"/>
                    <a:pt x="83893" y="11134"/>
                    <a:pt x="83795" y="11134"/>
                  </a:cubicBezTo>
                  <a:cubicBezTo>
                    <a:pt x="83677" y="11134"/>
                    <a:pt x="83556" y="11144"/>
                    <a:pt x="83439" y="11144"/>
                  </a:cubicBezTo>
                  <a:lnTo>
                    <a:pt x="73878" y="11144"/>
                  </a:lnTo>
                  <a:cubicBezTo>
                    <a:pt x="73774" y="11144"/>
                    <a:pt x="73682" y="11145"/>
                    <a:pt x="73600" y="11145"/>
                  </a:cubicBezTo>
                  <a:cubicBezTo>
                    <a:pt x="72948" y="11145"/>
                    <a:pt x="72986" y="11098"/>
                    <a:pt x="72986" y="10251"/>
                  </a:cubicBezTo>
                  <a:lnTo>
                    <a:pt x="72986" y="2191"/>
                  </a:lnTo>
                  <a:cubicBezTo>
                    <a:pt x="72986" y="1846"/>
                    <a:pt x="73009" y="1488"/>
                    <a:pt x="73081" y="1143"/>
                  </a:cubicBezTo>
                  <a:cubicBezTo>
                    <a:pt x="73164" y="774"/>
                    <a:pt x="73116" y="381"/>
                    <a:pt x="73128" y="0"/>
                  </a:cubicBezTo>
                  <a:lnTo>
                    <a:pt x="72414" y="0"/>
                  </a:lnTo>
                  <a:cubicBezTo>
                    <a:pt x="72414" y="3477"/>
                    <a:pt x="72414" y="6953"/>
                    <a:pt x="72414" y="10430"/>
                  </a:cubicBezTo>
                  <a:cubicBezTo>
                    <a:pt x="72414" y="11132"/>
                    <a:pt x="72414" y="11144"/>
                    <a:pt x="71712" y="11144"/>
                  </a:cubicBezTo>
                  <a:lnTo>
                    <a:pt x="68783" y="11144"/>
                  </a:lnTo>
                  <a:cubicBezTo>
                    <a:pt x="68544" y="11144"/>
                    <a:pt x="68306" y="11144"/>
                    <a:pt x="68080" y="11061"/>
                  </a:cubicBezTo>
                  <a:cubicBezTo>
                    <a:pt x="67937" y="11007"/>
                    <a:pt x="67787" y="10995"/>
                    <a:pt x="67637" y="10995"/>
                  </a:cubicBezTo>
                  <a:cubicBezTo>
                    <a:pt x="67525" y="10995"/>
                    <a:pt x="67413" y="11001"/>
                    <a:pt x="67306" y="11001"/>
                  </a:cubicBezTo>
                  <a:lnTo>
                    <a:pt x="55019" y="11001"/>
                  </a:lnTo>
                  <a:cubicBezTo>
                    <a:pt x="54952" y="11001"/>
                    <a:pt x="54884" y="11002"/>
                    <a:pt x="54817" y="11002"/>
                  </a:cubicBezTo>
                  <a:cubicBezTo>
                    <a:pt x="54483" y="11002"/>
                    <a:pt x="54154" y="10994"/>
                    <a:pt x="53816" y="10894"/>
                  </a:cubicBezTo>
                  <a:cubicBezTo>
                    <a:pt x="53711" y="10861"/>
                    <a:pt x="53594" y="10854"/>
                    <a:pt x="53474" y="10854"/>
                  </a:cubicBezTo>
                  <a:cubicBezTo>
                    <a:pt x="53378" y="10854"/>
                    <a:pt x="53281" y="10859"/>
                    <a:pt x="53185" y="10859"/>
                  </a:cubicBezTo>
                  <a:lnTo>
                    <a:pt x="46185" y="10859"/>
                  </a:lnTo>
                  <a:cubicBezTo>
                    <a:pt x="45423" y="10859"/>
                    <a:pt x="45387" y="10847"/>
                    <a:pt x="45434" y="10132"/>
                  </a:cubicBezTo>
                  <a:cubicBezTo>
                    <a:pt x="45482" y="9299"/>
                    <a:pt x="45601" y="8477"/>
                    <a:pt x="45577" y="7644"/>
                  </a:cubicBezTo>
                  <a:cubicBezTo>
                    <a:pt x="45756" y="7180"/>
                    <a:pt x="45661" y="6703"/>
                    <a:pt x="45720" y="6239"/>
                  </a:cubicBezTo>
                  <a:cubicBezTo>
                    <a:pt x="45815" y="5501"/>
                    <a:pt x="45804" y="4763"/>
                    <a:pt x="45875" y="4036"/>
                  </a:cubicBezTo>
                  <a:cubicBezTo>
                    <a:pt x="45935" y="3524"/>
                    <a:pt x="45911" y="2989"/>
                    <a:pt x="46018" y="2488"/>
                  </a:cubicBezTo>
                  <a:cubicBezTo>
                    <a:pt x="46173" y="1655"/>
                    <a:pt x="46101" y="834"/>
                    <a:pt x="46137" y="0"/>
                  </a:cubicBezTo>
                  <a:lnTo>
                    <a:pt x="45423" y="0"/>
                  </a:lnTo>
                  <a:cubicBezTo>
                    <a:pt x="45423" y="762"/>
                    <a:pt x="45434" y="1524"/>
                    <a:pt x="45423" y="2286"/>
                  </a:cubicBezTo>
                  <a:cubicBezTo>
                    <a:pt x="45423" y="2465"/>
                    <a:pt x="45411" y="2667"/>
                    <a:pt x="45351" y="2846"/>
                  </a:cubicBezTo>
                  <a:cubicBezTo>
                    <a:pt x="45303" y="3036"/>
                    <a:pt x="45292" y="3215"/>
                    <a:pt x="45292" y="3405"/>
                  </a:cubicBezTo>
                  <a:cubicBezTo>
                    <a:pt x="45280" y="3882"/>
                    <a:pt x="45315" y="4358"/>
                    <a:pt x="45161" y="4822"/>
                  </a:cubicBezTo>
                  <a:cubicBezTo>
                    <a:pt x="45113" y="4989"/>
                    <a:pt x="45149" y="5191"/>
                    <a:pt x="45149" y="5382"/>
                  </a:cubicBezTo>
                  <a:cubicBezTo>
                    <a:pt x="45137" y="5787"/>
                    <a:pt x="45161" y="6191"/>
                    <a:pt x="45042" y="6584"/>
                  </a:cubicBezTo>
                  <a:cubicBezTo>
                    <a:pt x="44970" y="6834"/>
                    <a:pt x="45006" y="7108"/>
                    <a:pt x="45006" y="7370"/>
                  </a:cubicBezTo>
                  <a:cubicBezTo>
                    <a:pt x="44982" y="7882"/>
                    <a:pt x="45018" y="8406"/>
                    <a:pt x="44887" y="8918"/>
                  </a:cubicBezTo>
                  <a:cubicBezTo>
                    <a:pt x="44803" y="9263"/>
                    <a:pt x="44863" y="9632"/>
                    <a:pt x="44863" y="9989"/>
                  </a:cubicBezTo>
                  <a:cubicBezTo>
                    <a:pt x="44863" y="10820"/>
                    <a:pt x="44892" y="10859"/>
                    <a:pt x="44243" y="10859"/>
                  </a:cubicBezTo>
                  <a:cubicBezTo>
                    <a:pt x="44175" y="10859"/>
                    <a:pt x="44101" y="10859"/>
                    <a:pt x="44018" y="10859"/>
                  </a:cubicBezTo>
                  <a:lnTo>
                    <a:pt x="38315" y="10859"/>
                  </a:lnTo>
                  <a:cubicBezTo>
                    <a:pt x="38219" y="10859"/>
                    <a:pt x="38124" y="10857"/>
                    <a:pt x="38029" y="10857"/>
                  </a:cubicBezTo>
                  <a:cubicBezTo>
                    <a:pt x="37792" y="10857"/>
                    <a:pt x="37556" y="10869"/>
                    <a:pt x="37326" y="10954"/>
                  </a:cubicBezTo>
                  <a:cubicBezTo>
                    <a:pt x="37172" y="11013"/>
                    <a:pt x="36993" y="10990"/>
                    <a:pt x="36826" y="11001"/>
                  </a:cubicBezTo>
                  <a:lnTo>
                    <a:pt x="35267" y="11001"/>
                  </a:lnTo>
                  <a:cubicBezTo>
                    <a:pt x="35165" y="11001"/>
                    <a:pt x="35063" y="11000"/>
                    <a:pt x="34962" y="11000"/>
                  </a:cubicBezTo>
                  <a:cubicBezTo>
                    <a:pt x="34683" y="11000"/>
                    <a:pt x="34406" y="11013"/>
                    <a:pt x="34135" y="11109"/>
                  </a:cubicBezTo>
                  <a:cubicBezTo>
                    <a:pt x="34049" y="11142"/>
                    <a:pt x="33956" y="11149"/>
                    <a:pt x="33862" y="11149"/>
                  </a:cubicBezTo>
                  <a:cubicBezTo>
                    <a:pt x="33786" y="11149"/>
                    <a:pt x="33709" y="11144"/>
                    <a:pt x="33635" y="11144"/>
                  </a:cubicBezTo>
                  <a:lnTo>
                    <a:pt x="31504" y="11144"/>
                  </a:lnTo>
                  <a:cubicBezTo>
                    <a:pt x="31433" y="11146"/>
                    <a:pt x="31363" y="11147"/>
                    <a:pt x="31292" y="11147"/>
                  </a:cubicBezTo>
                  <a:cubicBezTo>
                    <a:pt x="31217" y="11147"/>
                    <a:pt x="31142" y="11146"/>
                    <a:pt x="31067" y="11146"/>
                  </a:cubicBezTo>
                  <a:cubicBezTo>
                    <a:pt x="30738" y="11146"/>
                    <a:pt x="30410" y="11156"/>
                    <a:pt x="30087" y="11263"/>
                  </a:cubicBezTo>
                  <a:cubicBezTo>
                    <a:pt x="29998" y="11287"/>
                    <a:pt x="29903" y="11293"/>
                    <a:pt x="29806" y="11293"/>
                  </a:cubicBezTo>
                  <a:cubicBezTo>
                    <a:pt x="29709" y="11293"/>
                    <a:pt x="29611" y="11287"/>
                    <a:pt x="29516" y="11287"/>
                  </a:cubicBezTo>
                  <a:lnTo>
                    <a:pt x="25813" y="11287"/>
                  </a:lnTo>
                  <a:cubicBezTo>
                    <a:pt x="25699" y="11287"/>
                    <a:pt x="25584" y="11286"/>
                    <a:pt x="25470" y="11286"/>
                  </a:cubicBezTo>
                  <a:cubicBezTo>
                    <a:pt x="25157" y="11286"/>
                    <a:pt x="24845" y="11298"/>
                    <a:pt x="24539" y="11394"/>
                  </a:cubicBezTo>
                  <a:cubicBezTo>
                    <a:pt x="24453" y="11427"/>
                    <a:pt x="24360" y="11435"/>
                    <a:pt x="24265" y="11435"/>
                  </a:cubicBezTo>
                  <a:cubicBezTo>
                    <a:pt x="24189" y="11435"/>
                    <a:pt x="24113" y="11430"/>
                    <a:pt x="24039" y="11430"/>
                  </a:cubicBezTo>
                  <a:lnTo>
                    <a:pt x="18979" y="11430"/>
                  </a:lnTo>
                  <a:cubicBezTo>
                    <a:pt x="18884" y="11430"/>
                    <a:pt x="18788" y="11430"/>
                    <a:pt x="18693" y="11418"/>
                  </a:cubicBezTo>
                  <a:cubicBezTo>
                    <a:pt x="18360" y="11406"/>
                    <a:pt x="18300" y="11347"/>
                    <a:pt x="18288" y="10978"/>
                  </a:cubicBezTo>
                  <a:cubicBezTo>
                    <a:pt x="18276" y="10835"/>
                    <a:pt x="18288" y="10692"/>
                    <a:pt x="18288" y="10549"/>
                  </a:cubicBezTo>
                  <a:cubicBezTo>
                    <a:pt x="18288" y="7037"/>
                    <a:pt x="18288" y="3512"/>
                    <a:pt x="18288" y="0"/>
                  </a:cubicBez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37"/>
            <p:cNvSpPr/>
            <p:nvPr/>
          </p:nvSpPr>
          <p:spPr>
            <a:xfrm>
              <a:off x="7375600" y="758550"/>
              <a:ext cx="3300" cy="53600"/>
            </a:xfrm>
            <a:custGeom>
              <a:avLst/>
              <a:gdLst/>
              <a:ahLst/>
              <a:cxnLst/>
              <a:rect l="l" t="t" r="r" b="b"/>
              <a:pathLst>
                <a:path w="132" h="2144" extrusionOk="0">
                  <a:moveTo>
                    <a:pt x="132" y="1"/>
                  </a:moveTo>
                  <a:cubicBezTo>
                    <a:pt x="96" y="72"/>
                    <a:pt x="13" y="156"/>
                    <a:pt x="13" y="239"/>
                  </a:cubicBezTo>
                  <a:cubicBezTo>
                    <a:pt x="1" y="787"/>
                    <a:pt x="1" y="1346"/>
                    <a:pt x="13" y="1906"/>
                  </a:cubicBezTo>
                  <a:cubicBezTo>
                    <a:pt x="13" y="1977"/>
                    <a:pt x="96" y="2061"/>
                    <a:pt x="132" y="2144"/>
                  </a:cubicBezTo>
                  <a:lnTo>
                    <a:pt x="132"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7"/>
            <p:cNvSpPr/>
            <p:nvPr/>
          </p:nvSpPr>
          <p:spPr>
            <a:xfrm>
              <a:off x="7375600" y="883575"/>
              <a:ext cx="3300" cy="50025"/>
            </a:xfrm>
            <a:custGeom>
              <a:avLst/>
              <a:gdLst/>
              <a:ahLst/>
              <a:cxnLst/>
              <a:rect l="l" t="t" r="r" b="b"/>
              <a:pathLst>
                <a:path w="132" h="2001" extrusionOk="0">
                  <a:moveTo>
                    <a:pt x="132" y="0"/>
                  </a:moveTo>
                  <a:cubicBezTo>
                    <a:pt x="96" y="72"/>
                    <a:pt x="13" y="155"/>
                    <a:pt x="13" y="227"/>
                  </a:cubicBezTo>
                  <a:cubicBezTo>
                    <a:pt x="1" y="739"/>
                    <a:pt x="1" y="1251"/>
                    <a:pt x="13" y="1762"/>
                  </a:cubicBezTo>
                  <a:cubicBezTo>
                    <a:pt x="13" y="1834"/>
                    <a:pt x="96" y="1917"/>
                    <a:pt x="132" y="2001"/>
                  </a:cubicBezTo>
                  <a:lnTo>
                    <a:pt x="132" y="1989"/>
                  </a:lnTo>
                  <a:lnTo>
                    <a:pt x="132" y="0"/>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7"/>
            <p:cNvSpPr/>
            <p:nvPr/>
          </p:nvSpPr>
          <p:spPr>
            <a:xfrm>
              <a:off x="7374425" y="579950"/>
              <a:ext cx="4475" cy="25050"/>
            </a:xfrm>
            <a:custGeom>
              <a:avLst/>
              <a:gdLst/>
              <a:ahLst/>
              <a:cxnLst/>
              <a:rect l="l" t="t" r="r" b="b"/>
              <a:pathLst>
                <a:path w="179" h="1002" extrusionOk="0">
                  <a:moveTo>
                    <a:pt x="179" y="1"/>
                  </a:moveTo>
                  <a:cubicBezTo>
                    <a:pt x="0" y="394"/>
                    <a:pt x="0" y="608"/>
                    <a:pt x="179" y="1001"/>
                  </a:cubicBezTo>
                  <a:lnTo>
                    <a:pt x="179"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7"/>
            <p:cNvSpPr/>
            <p:nvPr/>
          </p:nvSpPr>
          <p:spPr>
            <a:xfrm>
              <a:off x="7373825" y="1154725"/>
              <a:ext cx="5075" cy="21475"/>
            </a:xfrm>
            <a:custGeom>
              <a:avLst/>
              <a:gdLst/>
              <a:ahLst/>
              <a:cxnLst/>
              <a:rect l="l" t="t" r="r" b="b"/>
              <a:pathLst>
                <a:path w="203" h="859" extrusionOk="0">
                  <a:moveTo>
                    <a:pt x="203" y="1"/>
                  </a:moveTo>
                  <a:cubicBezTo>
                    <a:pt x="1" y="287"/>
                    <a:pt x="1" y="572"/>
                    <a:pt x="203" y="858"/>
                  </a:cubicBezTo>
                  <a:lnTo>
                    <a:pt x="203"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7"/>
            <p:cNvSpPr/>
            <p:nvPr/>
          </p:nvSpPr>
          <p:spPr>
            <a:xfrm>
              <a:off x="7374125" y="619250"/>
              <a:ext cx="4775" cy="17875"/>
            </a:xfrm>
            <a:custGeom>
              <a:avLst/>
              <a:gdLst/>
              <a:ahLst/>
              <a:cxnLst/>
              <a:rect l="l" t="t" r="r" b="b"/>
              <a:pathLst>
                <a:path w="191" h="715" extrusionOk="0">
                  <a:moveTo>
                    <a:pt x="191" y="1"/>
                  </a:moveTo>
                  <a:cubicBezTo>
                    <a:pt x="0" y="239"/>
                    <a:pt x="0" y="477"/>
                    <a:pt x="191" y="715"/>
                  </a:cubicBezTo>
                  <a:lnTo>
                    <a:pt x="191"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37"/>
            <p:cNvSpPr/>
            <p:nvPr/>
          </p:nvSpPr>
          <p:spPr>
            <a:xfrm>
              <a:off x="7374125" y="679975"/>
              <a:ext cx="4775" cy="17875"/>
            </a:xfrm>
            <a:custGeom>
              <a:avLst/>
              <a:gdLst/>
              <a:ahLst/>
              <a:cxnLst/>
              <a:rect l="l" t="t" r="r" b="b"/>
              <a:pathLst>
                <a:path w="191" h="715" extrusionOk="0">
                  <a:moveTo>
                    <a:pt x="191" y="0"/>
                  </a:moveTo>
                  <a:cubicBezTo>
                    <a:pt x="0" y="239"/>
                    <a:pt x="0" y="477"/>
                    <a:pt x="191" y="715"/>
                  </a:cubicBezTo>
                  <a:lnTo>
                    <a:pt x="191" y="0"/>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7"/>
            <p:cNvSpPr/>
            <p:nvPr/>
          </p:nvSpPr>
          <p:spPr>
            <a:xfrm>
              <a:off x="7374125" y="1033300"/>
              <a:ext cx="4775" cy="17875"/>
            </a:xfrm>
            <a:custGeom>
              <a:avLst/>
              <a:gdLst/>
              <a:ahLst/>
              <a:cxnLst/>
              <a:rect l="l" t="t" r="r" b="b"/>
              <a:pathLst>
                <a:path w="191" h="715" extrusionOk="0">
                  <a:moveTo>
                    <a:pt x="191" y="0"/>
                  </a:moveTo>
                  <a:cubicBezTo>
                    <a:pt x="0" y="238"/>
                    <a:pt x="0" y="476"/>
                    <a:pt x="191" y="715"/>
                  </a:cubicBezTo>
                  <a:lnTo>
                    <a:pt x="191" y="0"/>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7"/>
            <p:cNvSpPr/>
            <p:nvPr/>
          </p:nvSpPr>
          <p:spPr>
            <a:xfrm>
              <a:off x="7374425" y="1115450"/>
              <a:ext cx="4475" cy="14300"/>
            </a:xfrm>
            <a:custGeom>
              <a:avLst/>
              <a:gdLst/>
              <a:ahLst/>
              <a:cxnLst/>
              <a:rect l="l" t="t" r="r" b="b"/>
              <a:pathLst>
                <a:path w="179" h="572" extrusionOk="0">
                  <a:moveTo>
                    <a:pt x="179" y="0"/>
                  </a:moveTo>
                  <a:cubicBezTo>
                    <a:pt x="0" y="274"/>
                    <a:pt x="0" y="298"/>
                    <a:pt x="179" y="572"/>
                  </a:cubicBezTo>
                  <a:lnTo>
                    <a:pt x="179" y="0"/>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7"/>
            <p:cNvSpPr/>
            <p:nvPr/>
          </p:nvSpPr>
          <p:spPr>
            <a:xfrm>
              <a:off x="7374725" y="826425"/>
              <a:ext cx="4175" cy="10725"/>
            </a:xfrm>
            <a:custGeom>
              <a:avLst/>
              <a:gdLst/>
              <a:ahLst/>
              <a:cxnLst/>
              <a:rect l="l" t="t" r="r" b="b"/>
              <a:pathLst>
                <a:path w="167" h="429" extrusionOk="0">
                  <a:moveTo>
                    <a:pt x="167" y="0"/>
                  </a:moveTo>
                  <a:cubicBezTo>
                    <a:pt x="0" y="203"/>
                    <a:pt x="0" y="215"/>
                    <a:pt x="167" y="429"/>
                  </a:cubicBezTo>
                  <a:lnTo>
                    <a:pt x="167" y="0"/>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7"/>
            <p:cNvSpPr/>
            <p:nvPr/>
          </p:nvSpPr>
          <p:spPr>
            <a:xfrm>
              <a:off x="7376200" y="847850"/>
              <a:ext cx="2700" cy="10750"/>
            </a:xfrm>
            <a:custGeom>
              <a:avLst/>
              <a:gdLst/>
              <a:ahLst/>
              <a:cxnLst/>
              <a:rect l="l" t="t" r="r" b="b"/>
              <a:pathLst>
                <a:path w="108" h="430" extrusionOk="0">
                  <a:moveTo>
                    <a:pt x="108" y="1"/>
                  </a:moveTo>
                  <a:cubicBezTo>
                    <a:pt x="1" y="143"/>
                    <a:pt x="1" y="286"/>
                    <a:pt x="108" y="429"/>
                  </a:cubicBezTo>
                  <a:lnTo>
                    <a:pt x="108"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7"/>
            <p:cNvSpPr/>
            <p:nvPr/>
          </p:nvSpPr>
          <p:spPr>
            <a:xfrm>
              <a:off x="7376200" y="2793625"/>
              <a:ext cx="2700" cy="10750"/>
            </a:xfrm>
            <a:custGeom>
              <a:avLst/>
              <a:gdLst/>
              <a:ahLst/>
              <a:cxnLst/>
              <a:rect l="l" t="t" r="r" b="b"/>
              <a:pathLst>
                <a:path w="108" h="430" extrusionOk="0">
                  <a:moveTo>
                    <a:pt x="108" y="1"/>
                  </a:moveTo>
                  <a:cubicBezTo>
                    <a:pt x="1" y="143"/>
                    <a:pt x="1" y="286"/>
                    <a:pt x="108" y="429"/>
                  </a:cubicBezTo>
                  <a:lnTo>
                    <a:pt x="108"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7"/>
            <p:cNvSpPr/>
            <p:nvPr/>
          </p:nvSpPr>
          <p:spPr>
            <a:xfrm>
              <a:off x="7375600" y="665675"/>
              <a:ext cx="3300" cy="7175"/>
            </a:xfrm>
            <a:custGeom>
              <a:avLst/>
              <a:gdLst/>
              <a:ahLst/>
              <a:cxnLst/>
              <a:rect l="l" t="t" r="r" b="b"/>
              <a:pathLst>
                <a:path w="132" h="287" extrusionOk="0">
                  <a:moveTo>
                    <a:pt x="132" y="1"/>
                  </a:moveTo>
                  <a:cubicBezTo>
                    <a:pt x="1" y="96"/>
                    <a:pt x="1" y="191"/>
                    <a:pt x="132" y="287"/>
                  </a:cubicBezTo>
                  <a:lnTo>
                    <a:pt x="132"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7"/>
            <p:cNvSpPr/>
            <p:nvPr/>
          </p:nvSpPr>
          <p:spPr>
            <a:xfrm>
              <a:off x="7375600" y="869275"/>
              <a:ext cx="3300" cy="7175"/>
            </a:xfrm>
            <a:custGeom>
              <a:avLst/>
              <a:gdLst/>
              <a:ahLst/>
              <a:cxnLst/>
              <a:rect l="l" t="t" r="r" b="b"/>
              <a:pathLst>
                <a:path w="132" h="287" extrusionOk="0">
                  <a:moveTo>
                    <a:pt x="132" y="1"/>
                  </a:moveTo>
                  <a:cubicBezTo>
                    <a:pt x="1" y="96"/>
                    <a:pt x="1" y="191"/>
                    <a:pt x="132" y="287"/>
                  </a:cubicBezTo>
                  <a:lnTo>
                    <a:pt x="132"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7"/>
            <p:cNvSpPr/>
            <p:nvPr/>
          </p:nvSpPr>
          <p:spPr>
            <a:xfrm>
              <a:off x="7375600" y="2736475"/>
              <a:ext cx="3300" cy="7175"/>
            </a:xfrm>
            <a:custGeom>
              <a:avLst/>
              <a:gdLst/>
              <a:ahLst/>
              <a:cxnLst/>
              <a:rect l="l" t="t" r="r" b="b"/>
              <a:pathLst>
                <a:path w="132" h="287" extrusionOk="0">
                  <a:moveTo>
                    <a:pt x="132" y="1"/>
                  </a:moveTo>
                  <a:cubicBezTo>
                    <a:pt x="1" y="96"/>
                    <a:pt x="1" y="191"/>
                    <a:pt x="132" y="286"/>
                  </a:cubicBezTo>
                  <a:lnTo>
                    <a:pt x="132"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7"/>
            <p:cNvSpPr/>
            <p:nvPr/>
          </p:nvSpPr>
          <p:spPr>
            <a:xfrm>
              <a:off x="7375600" y="1843800"/>
              <a:ext cx="3300" cy="7175"/>
            </a:xfrm>
            <a:custGeom>
              <a:avLst/>
              <a:gdLst/>
              <a:ahLst/>
              <a:cxnLst/>
              <a:rect l="l" t="t" r="r" b="b"/>
              <a:pathLst>
                <a:path w="132" h="287" extrusionOk="0">
                  <a:moveTo>
                    <a:pt x="132" y="1"/>
                  </a:moveTo>
                  <a:cubicBezTo>
                    <a:pt x="1" y="96"/>
                    <a:pt x="1" y="191"/>
                    <a:pt x="132" y="287"/>
                  </a:cubicBezTo>
                  <a:lnTo>
                    <a:pt x="132"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7"/>
            <p:cNvSpPr/>
            <p:nvPr/>
          </p:nvSpPr>
          <p:spPr>
            <a:xfrm>
              <a:off x="7377700" y="554950"/>
              <a:ext cx="1200" cy="3600"/>
            </a:xfrm>
            <a:custGeom>
              <a:avLst/>
              <a:gdLst/>
              <a:ahLst/>
              <a:cxnLst/>
              <a:rect l="l" t="t" r="r" b="b"/>
              <a:pathLst>
                <a:path w="48" h="144" extrusionOk="0">
                  <a:moveTo>
                    <a:pt x="48" y="1"/>
                  </a:moveTo>
                  <a:cubicBezTo>
                    <a:pt x="36" y="13"/>
                    <a:pt x="0" y="37"/>
                    <a:pt x="12" y="49"/>
                  </a:cubicBezTo>
                  <a:cubicBezTo>
                    <a:pt x="12" y="84"/>
                    <a:pt x="36" y="108"/>
                    <a:pt x="48" y="144"/>
                  </a:cubicBezTo>
                  <a:lnTo>
                    <a:pt x="48"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7"/>
            <p:cNvSpPr/>
            <p:nvPr/>
          </p:nvSpPr>
          <p:spPr>
            <a:xfrm>
              <a:off x="7377700" y="2033125"/>
              <a:ext cx="1200" cy="3600"/>
            </a:xfrm>
            <a:custGeom>
              <a:avLst/>
              <a:gdLst/>
              <a:ahLst/>
              <a:cxnLst/>
              <a:rect l="l" t="t" r="r" b="b"/>
              <a:pathLst>
                <a:path w="48" h="144" extrusionOk="0">
                  <a:moveTo>
                    <a:pt x="48" y="0"/>
                  </a:moveTo>
                  <a:cubicBezTo>
                    <a:pt x="36" y="12"/>
                    <a:pt x="0" y="36"/>
                    <a:pt x="0" y="48"/>
                  </a:cubicBezTo>
                  <a:cubicBezTo>
                    <a:pt x="12" y="72"/>
                    <a:pt x="36" y="107"/>
                    <a:pt x="48" y="143"/>
                  </a:cubicBezTo>
                  <a:lnTo>
                    <a:pt x="48" y="0"/>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7"/>
            <p:cNvSpPr/>
            <p:nvPr/>
          </p:nvSpPr>
          <p:spPr>
            <a:xfrm>
              <a:off x="7375325" y="5149875"/>
              <a:ext cx="4275" cy="3875"/>
            </a:xfrm>
            <a:custGeom>
              <a:avLst/>
              <a:gdLst/>
              <a:ahLst/>
              <a:cxnLst/>
              <a:rect l="l" t="t" r="r" b="b"/>
              <a:pathLst>
                <a:path w="171" h="155" extrusionOk="0">
                  <a:moveTo>
                    <a:pt x="143" y="0"/>
                  </a:moveTo>
                  <a:lnTo>
                    <a:pt x="0" y="143"/>
                  </a:lnTo>
                  <a:cubicBezTo>
                    <a:pt x="28" y="151"/>
                    <a:pt x="52" y="155"/>
                    <a:pt x="73" y="155"/>
                  </a:cubicBezTo>
                  <a:cubicBezTo>
                    <a:pt x="148" y="155"/>
                    <a:pt x="171" y="103"/>
                    <a:pt x="143" y="0"/>
                  </a:cubicBez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6" name="Google Shape;1086;p37"/>
          <p:cNvSpPr txBox="1">
            <a:spLocks noGrp="1"/>
          </p:cNvSpPr>
          <p:nvPr>
            <p:ph type="ctrTitle"/>
          </p:nvPr>
        </p:nvSpPr>
        <p:spPr>
          <a:xfrm>
            <a:off x="2745300" y="535000"/>
            <a:ext cx="3653400" cy="9066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5200"/>
              <a:buNone/>
              <a:defRPr sz="65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087" name="Google Shape;1087;p37"/>
          <p:cNvSpPr txBox="1">
            <a:spLocks noGrp="1"/>
          </p:cNvSpPr>
          <p:nvPr>
            <p:ph type="subTitle" idx="1"/>
          </p:nvPr>
        </p:nvSpPr>
        <p:spPr>
          <a:xfrm>
            <a:off x="2745300" y="1400500"/>
            <a:ext cx="3653400" cy="1231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1088" name="Google Shape;1088;p37"/>
          <p:cNvSpPr/>
          <p:nvPr/>
        </p:nvSpPr>
        <p:spPr>
          <a:xfrm>
            <a:off x="915" y="4609021"/>
            <a:ext cx="7629485" cy="519193"/>
          </a:xfrm>
          <a:custGeom>
            <a:avLst/>
            <a:gdLst/>
            <a:ahLst/>
            <a:cxnLst/>
            <a:rect l="l" t="t" r="r" b="b"/>
            <a:pathLst>
              <a:path w="75575" h="12992" extrusionOk="0">
                <a:moveTo>
                  <a:pt x="35344" y="1"/>
                </a:moveTo>
                <a:cubicBezTo>
                  <a:pt x="33259" y="1"/>
                  <a:pt x="31191" y="401"/>
                  <a:pt x="29115" y="628"/>
                </a:cubicBezTo>
                <a:cubicBezTo>
                  <a:pt x="26698" y="892"/>
                  <a:pt x="23855" y="1453"/>
                  <a:pt x="21427" y="1483"/>
                </a:cubicBezTo>
                <a:cubicBezTo>
                  <a:pt x="21294" y="1485"/>
                  <a:pt x="21162" y="1486"/>
                  <a:pt x="21030" y="1486"/>
                </a:cubicBezTo>
                <a:cubicBezTo>
                  <a:pt x="18055" y="1486"/>
                  <a:pt x="15396" y="1074"/>
                  <a:pt x="12420" y="1074"/>
                </a:cubicBezTo>
                <a:cubicBezTo>
                  <a:pt x="12288" y="1074"/>
                  <a:pt x="12156" y="1075"/>
                  <a:pt x="12023" y="1076"/>
                </a:cubicBezTo>
                <a:cubicBezTo>
                  <a:pt x="7984" y="1127"/>
                  <a:pt x="4040" y="1943"/>
                  <a:pt x="1" y="1943"/>
                </a:cubicBezTo>
                <a:lnTo>
                  <a:pt x="1" y="12991"/>
                </a:lnTo>
                <a:lnTo>
                  <a:pt x="75575" y="12991"/>
                </a:lnTo>
                <a:lnTo>
                  <a:pt x="75575" y="743"/>
                </a:lnTo>
                <a:cubicBezTo>
                  <a:pt x="73130" y="1049"/>
                  <a:pt x="70797" y="1143"/>
                  <a:pt x="68503" y="1143"/>
                </a:cubicBezTo>
                <a:cubicBezTo>
                  <a:pt x="64836" y="1143"/>
                  <a:pt x="61271" y="902"/>
                  <a:pt x="57521" y="902"/>
                </a:cubicBezTo>
                <a:cubicBezTo>
                  <a:pt x="56138" y="902"/>
                  <a:pt x="54730" y="935"/>
                  <a:pt x="53282" y="1025"/>
                </a:cubicBezTo>
                <a:cubicBezTo>
                  <a:pt x="51908" y="1109"/>
                  <a:pt x="49611" y="1239"/>
                  <a:pt x="47743" y="1239"/>
                </a:cubicBezTo>
                <a:cubicBezTo>
                  <a:pt x="47057" y="1239"/>
                  <a:pt x="46428" y="1221"/>
                  <a:pt x="45925" y="1178"/>
                </a:cubicBezTo>
                <a:cubicBezTo>
                  <a:pt x="42211" y="853"/>
                  <a:pt x="39233" y="41"/>
                  <a:pt x="35508" y="2"/>
                </a:cubicBezTo>
                <a:cubicBezTo>
                  <a:pt x="35453" y="1"/>
                  <a:pt x="35399" y="1"/>
                  <a:pt x="35344" y="1"/>
                </a:cubicBezTo>
                <a:close/>
              </a:path>
            </a:pathLst>
          </a:custGeom>
          <a:solidFill>
            <a:schemeClr val="dk1"/>
          </a:solidFill>
          <a:ln>
            <a:noFill/>
          </a:ln>
          <a:effectLst>
            <a:outerShdw blurRad="57150" dist="1905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89" name="Google Shape;1089;p37"/>
          <p:cNvPicPr preferRelativeResize="0"/>
          <p:nvPr/>
        </p:nvPicPr>
        <p:blipFill>
          <a:blip r:embed="rId2">
            <a:alphaModFix/>
          </a:blip>
          <a:stretch>
            <a:fillRect/>
          </a:stretch>
        </p:blipFill>
        <p:spPr>
          <a:xfrm flipH="1">
            <a:off x="20057" y="4491375"/>
            <a:ext cx="9143982" cy="671624"/>
          </a:xfrm>
          <a:prstGeom prst="rect">
            <a:avLst/>
          </a:prstGeom>
          <a:noFill/>
          <a:ln>
            <a:noFill/>
          </a:ln>
          <a:effectLst>
            <a:outerShdw blurRad="57150" dist="19050" algn="bl" rotWithShape="0">
              <a:srgbClr val="000000">
                <a:alpha val="50000"/>
              </a:srgbClr>
            </a:outerShdw>
          </a:effectLst>
        </p:spPr>
      </p:pic>
      <p:sp>
        <p:nvSpPr>
          <p:cNvPr id="1090" name="Google Shape;1090;p37"/>
          <p:cNvSpPr/>
          <p:nvPr/>
        </p:nvSpPr>
        <p:spPr>
          <a:xfrm>
            <a:off x="1677" y="4728864"/>
            <a:ext cx="9180711" cy="388091"/>
          </a:xfrm>
          <a:custGeom>
            <a:avLst/>
            <a:gdLst/>
            <a:ahLst/>
            <a:cxnLst/>
            <a:rect l="l" t="t" r="r" b="b"/>
            <a:pathLst>
              <a:path w="76331" h="21489" extrusionOk="0">
                <a:moveTo>
                  <a:pt x="54351" y="1"/>
                </a:moveTo>
                <a:cubicBezTo>
                  <a:pt x="54332" y="1"/>
                  <a:pt x="54312" y="1"/>
                  <a:pt x="54292" y="1"/>
                </a:cubicBezTo>
                <a:cubicBezTo>
                  <a:pt x="52664" y="11"/>
                  <a:pt x="51072" y="448"/>
                  <a:pt x="49502" y="881"/>
                </a:cubicBezTo>
                <a:cubicBezTo>
                  <a:pt x="48668" y="1111"/>
                  <a:pt x="47827" y="1345"/>
                  <a:pt x="47065" y="1753"/>
                </a:cubicBezTo>
                <a:cubicBezTo>
                  <a:pt x="46520" y="2045"/>
                  <a:pt x="46025" y="2420"/>
                  <a:pt x="45486" y="2724"/>
                </a:cubicBezTo>
                <a:cubicBezTo>
                  <a:pt x="44298" y="3392"/>
                  <a:pt x="42942" y="3684"/>
                  <a:pt x="41639" y="4079"/>
                </a:cubicBezTo>
                <a:cubicBezTo>
                  <a:pt x="39263" y="4800"/>
                  <a:pt x="36989" y="5892"/>
                  <a:pt x="34542" y="6307"/>
                </a:cubicBezTo>
                <a:cubicBezTo>
                  <a:pt x="33254" y="6525"/>
                  <a:pt x="31977" y="6711"/>
                  <a:pt x="30710" y="6711"/>
                </a:cubicBezTo>
                <a:cubicBezTo>
                  <a:pt x="29741" y="6711"/>
                  <a:pt x="28779" y="6602"/>
                  <a:pt x="27823" y="6316"/>
                </a:cubicBezTo>
                <a:cubicBezTo>
                  <a:pt x="26937" y="6050"/>
                  <a:pt x="26024" y="5962"/>
                  <a:pt x="25102" y="5962"/>
                </a:cubicBezTo>
                <a:cubicBezTo>
                  <a:pt x="23882" y="5962"/>
                  <a:pt x="22645" y="6116"/>
                  <a:pt x="21428" y="6218"/>
                </a:cubicBezTo>
                <a:cubicBezTo>
                  <a:pt x="20279" y="6314"/>
                  <a:pt x="19127" y="6363"/>
                  <a:pt x="17973" y="6363"/>
                </a:cubicBezTo>
                <a:cubicBezTo>
                  <a:pt x="17707" y="6363"/>
                  <a:pt x="17440" y="6360"/>
                  <a:pt x="17174" y="6355"/>
                </a:cubicBezTo>
                <a:cubicBezTo>
                  <a:pt x="13897" y="6292"/>
                  <a:pt x="10641" y="5840"/>
                  <a:pt x="7392" y="5388"/>
                </a:cubicBezTo>
                <a:cubicBezTo>
                  <a:pt x="6623" y="5281"/>
                  <a:pt x="5853" y="5173"/>
                  <a:pt x="5083" y="5066"/>
                </a:cubicBezTo>
                <a:cubicBezTo>
                  <a:pt x="3948" y="4909"/>
                  <a:pt x="2781" y="4884"/>
                  <a:pt x="1621" y="4884"/>
                </a:cubicBezTo>
                <a:cubicBezTo>
                  <a:pt x="1078" y="4884"/>
                  <a:pt x="537" y="4889"/>
                  <a:pt x="1" y="4889"/>
                </a:cubicBezTo>
                <a:lnTo>
                  <a:pt x="1" y="21489"/>
                </a:lnTo>
                <a:lnTo>
                  <a:pt x="76331" y="21489"/>
                </a:lnTo>
                <a:lnTo>
                  <a:pt x="76331" y="2246"/>
                </a:lnTo>
                <a:cubicBezTo>
                  <a:pt x="72713" y="1918"/>
                  <a:pt x="68191" y="1439"/>
                  <a:pt x="64248" y="750"/>
                </a:cubicBezTo>
                <a:cubicBezTo>
                  <a:pt x="63090" y="549"/>
                  <a:pt x="61933" y="308"/>
                  <a:pt x="60758" y="265"/>
                </a:cubicBezTo>
                <a:cubicBezTo>
                  <a:pt x="60607" y="260"/>
                  <a:pt x="60456" y="258"/>
                  <a:pt x="60305" y="258"/>
                </a:cubicBezTo>
                <a:cubicBezTo>
                  <a:pt x="59704" y="258"/>
                  <a:pt x="59101" y="293"/>
                  <a:pt x="58499" y="293"/>
                </a:cubicBezTo>
                <a:cubicBezTo>
                  <a:pt x="58381" y="293"/>
                  <a:pt x="58262" y="292"/>
                  <a:pt x="58144" y="288"/>
                </a:cubicBezTo>
                <a:cubicBezTo>
                  <a:pt x="56876" y="253"/>
                  <a:pt x="55619" y="1"/>
                  <a:pt x="54351" y="1"/>
                </a:cubicBezTo>
                <a:close/>
              </a:path>
            </a:pathLst>
          </a:custGeom>
          <a:solidFill>
            <a:schemeClr val="dk2"/>
          </a:solidFill>
          <a:ln>
            <a:noFill/>
          </a:ln>
          <a:effectLst>
            <a:outerShdw blurRad="57150" dist="1905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7"/>
          <p:cNvSpPr/>
          <p:nvPr/>
        </p:nvSpPr>
        <p:spPr>
          <a:xfrm flipH="1">
            <a:off x="-18327" y="4728876"/>
            <a:ext cx="9200627" cy="434145"/>
          </a:xfrm>
          <a:custGeom>
            <a:avLst/>
            <a:gdLst/>
            <a:ahLst/>
            <a:cxnLst/>
            <a:rect l="l" t="t" r="r" b="b"/>
            <a:pathLst>
              <a:path w="76330" h="17371" extrusionOk="0">
                <a:moveTo>
                  <a:pt x="70325" y="0"/>
                </a:moveTo>
                <a:cubicBezTo>
                  <a:pt x="67535" y="0"/>
                  <a:pt x="64769" y="422"/>
                  <a:pt x="61949" y="1260"/>
                </a:cubicBezTo>
                <a:cubicBezTo>
                  <a:pt x="57759" y="2506"/>
                  <a:pt x="53766" y="4656"/>
                  <a:pt x="49511" y="5532"/>
                </a:cubicBezTo>
                <a:cubicBezTo>
                  <a:pt x="45203" y="6419"/>
                  <a:pt x="40738" y="5973"/>
                  <a:pt x="36483" y="7173"/>
                </a:cubicBezTo>
                <a:cubicBezTo>
                  <a:pt x="35225" y="7529"/>
                  <a:pt x="33994" y="8025"/>
                  <a:pt x="32720" y="8280"/>
                </a:cubicBezTo>
                <a:cubicBezTo>
                  <a:pt x="31796" y="8466"/>
                  <a:pt x="30863" y="8522"/>
                  <a:pt x="29926" y="8522"/>
                </a:cubicBezTo>
                <a:cubicBezTo>
                  <a:pt x="28954" y="8522"/>
                  <a:pt x="27978" y="8461"/>
                  <a:pt x="27006" y="8421"/>
                </a:cubicBezTo>
                <a:cubicBezTo>
                  <a:pt x="26270" y="8389"/>
                  <a:pt x="25533" y="8370"/>
                  <a:pt x="24796" y="8370"/>
                </a:cubicBezTo>
                <a:cubicBezTo>
                  <a:pt x="22362" y="8370"/>
                  <a:pt x="19930" y="8582"/>
                  <a:pt x="17574" y="9280"/>
                </a:cubicBezTo>
                <a:cubicBezTo>
                  <a:pt x="15753" y="9819"/>
                  <a:pt x="13998" y="10643"/>
                  <a:pt x="12172" y="11151"/>
                </a:cubicBezTo>
                <a:cubicBezTo>
                  <a:pt x="10474" y="11624"/>
                  <a:pt x="8731" y="11817"/>
                  <a:pt x="6995" y="12009"/>
                </a:cubicBezTo>
                <a:cubicBezTo>
                  <a:pt x="4704" y="12263"/>
                  <a:pt x="2301" y="12696"/>
                  <a:pt x="1" y="12696"/>
                </a:cubicBezTo>
                <a:lnTo>
                  <a:pt x="1" y="17371"/>
                </a:lnTo>
                <a:lnTo>
                  <a:pt x="76330" y="17371"/>
                </a:lnTo>
                <a:lnTo>
                  <a:pt x="76330" y="639"/>
                </a:lnTo>
                <a:cubicBezTo>
                  <a:pt x="74298" y="212"/>
                  <a:pt x="72306" y="0"/>
                  <a:pt x="70325" y="0"/>
                </a:cubicBezTo>
                <a:close/>
              </a:path>
            </a:pathLst>
          </a:custGeom>
          <a:solidFill>
            <a:schemeClr val="accent2"/>
          </a:solidFill>
          <a:ln>
            <a:noFill/>
          </a:ln>
          <a:effectLst>
            <a:outerShdw blurRad="57150" dist="1905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7"/>
          <p:cNvSpPr/>
          <p:nvPr/>
        </p:nvSpPr>
        <p:spPr>
          <a:xfrm rot="-10652136" flipH="1">
            <a:off x="5744820" y="-303919"/>
            <a:ext cx="3474134" cy="858807"/>
          </a:xfrm>
          <a:custGeom>
            <a:avLst/>
            <a:gdLst/>
            <a:ahLst/>
            <a:cxnLst/>
            <a:rect l="l" t="t" r="r" b="b"/>
            <a:pathLst>
              <a:path w="52415" h="12957" extrusionOk="0">
                <a:moveTo>
                  <a:pt x="51579" y="1"/>
                </a:moveTo>
                <a:cubicBezTo>
                  <a:pt x="49191" y="1"/>
                  <a:pt x="46907" y="901"/>
                  <a:pt x="44545" y="1021"/>
                </a:cubicBezTo>
                <a:cubicBezTo>
                  <a:pt x="44388" y="1029"/>
                  <a:pt x="44231" y="1032"/>
                  <a:pt x="44073" y="1032"/>
                </a:cubicBezTo>
                <a:cubicBezTo>
                  <a:pt x="43799" y="1032"/>
                  <a:pt x="43524" y="1024"/>
                  <a:pt x="43250" y="1024"/>
                </a:cubicBezTo>
                <a:cubicBezTo>
                  <a:pt x="42855" y="1024"/>
                  <a:pt x="42462" y="1040"/>
                  <a:pt x="42075" y="1117"/>
                </a:cubicBezTo>
                <a:cubicBezTo>
                  <a:pt x="41156" y="1298"/>
                  <a:pt x="40325" y="1810"/>
                  <a:pt x="39474" y="2229"/>
                </a:cubicBezTo>
                <a:cubicBezTo>
                  <a:pt x="37544" y="3180"/>
                  <a:pt x="35433" y="3674"/>
                  <a:pt x="33320" y="3674"/>
                </a:cubicBezTo>
                <a:cubicBezTo>
                  <a:pt x="33145" y="3674"/>
                  <a:pt x="32971" y="3671"/>
                  <a:pt x="32797" y="3664"/>
                </a:cubicBezTo>
                <a:cubicBezTo>
                  <a:pt x="31891" y="3629"/>
                  <a:pt x="30986" y="3504"/>
                  <a:pt x="30082" y="3504"/>
                </a:cubicBezTo>
                <a:cubicBezTo>
                  <a:pt x="29865" y="3504"/>
                  <a:pt x="29648" y="3511"/>
                  <a:pt x="29431" y="3528"/>
                </a:cubicBezTo>
                <a:cubicBezTo>
                  <a:pt x="28520" y="3603"/>
                  <a:pt x="27628" y="3856"/>
                  <a:pt x="26736" y="4079"/>
                </a:cubicBezTo>
                <a:cubicBezTo>
                  <a:pt x="24807" y="4559"/>
                  <a:pt x="22855" y="4903"/>
                  <a:pt x="20902" y="5245"/>
                </a:cubicBezTo>
                <a:cubicBezTo>
                  <a:pt x="19555" y="5482"/>
                  <a:pt x="18206" y="5719"/>
                  <a:pt x="16858" y="5956"/>
                </a:cubicBezTo>
                <a:cubicBezTo>
                  <a:pt x="15654" y="6167"/>
                  <a:pt x="14446" y="6380"/>
                  <a:pt x="13227" y="6443"/>
                </a:cubicBezTo>
                <a:cubicBezTo>
                  <a:pt x="12821" y="6464"/>
                  <a:pt x="12415" y="6469"/>
                  <a:pt x="12009" y="6469"/>
                </a:cubicBezTo>
                <a:cubicBezTo>
                  <a:pt x="11708" y="6469"/>
                  <a:pt x="11408" y="6466"/>
                  <a:pt x="11107" y="6466"/>
                </a:cubicBezTo>
                <a:cubicBezTo>
                  <a:pt x="10691" y="6466"/>
                  <a:pt x="10274" y="6471"/>
                  <a:pt x="9858" y="6494"/>
                </a:cubicBezTo>
                <a:cubicBezTo>
                  <a:pt x="7355" y="6627"/>
                  <a:pt x="4914" y="7518"/>
                  <a:pt x="2472" y="7518"/>
                </a:cubicBezTo>
                <a:cubicBezTo>
                  <a:pt x="1821" y="7518"/>
                  <a:pt x="1170" y="7455"/>
                  <a:pt x="518" y="7297"/>
                </a:cubicBezTo>
                <a:cubicBezTo>
                  <a:pt x="390" y="8295"/>
                  <a:pt x="189" y="9423"/>
                  <a:pt x="0" y="10408"/>
                </a:cubicBezTo>
                <a:lnTo>
                  <a:pt x="52415" y="12957"/>
                </a:lnTo>
                <a:lnTo>
                  <a:pt x="52415" y="40"/>
                </a:lnTo>
                <a:cubicBezTo>
                  <a:pt x="52134" y="13"/>
                  <a:pt x="51856" y="1"/>
                  <a:pt x="51579" y="1"/>
                </a:cubicBezTo>
                <a:close/>
              </a:path>
            </a:pathLst>
          </a:custGeom>
          <a:solidFill>
            <a:schemeClr val="dk2"/>
          </a:solidFill>
          <a:ln>
            <a:noFill/>
          </a:ln>
          <a:effectLst>
            <a:outerShdw blurRad="5715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7"/>
          <p:cNvSpPr/>
          <p:nvPr/>
        </p:nvSpPr>
        <p:spPr>
          <a:xfrm rot="10652136">
            <a:off x="-74955" y="-303919"/>
            <a:ext cx="3474134" cy="858807"/>
          </a:xfrm>
          <a:custGeom>
            <a:avLst/>
            <a:gdLst/>
            <a:ahLst/>
            <a:cxnLst/>
            <a:rect l="l" t="t" r="r" b="b"/>
            <a:pathLst>
              <a:path w="52415" h="12957" extrusionOk="0">
                <a:moveTo>
                  <a:pt x="51579" y="1"/>
                </a:moveTo>
                <a:cubicBezTo>
                  <a:pt x="49191" y="1"/>
                  <a:pt x="46907" y="901"/>
                  <a:pt x="44545" y="1021"/>
                </a:cubicBezTo>
                <a:cubicBezTo>
                  <a:pt x="44388" y="1029"/>
                  <a:pt x="44231" y="1032"/>
                  <a:pt x="44073" y="1032"/>
                </a:cubicBezTo>
                <a:cubicBezTo>
                  <a:pt x="43799" y="1032"/>
                  <a:pt x="43524" y="1024"/>
                  <a:pt x="43250" y="1024"/>
                </a:cubicBezTo>
                <a:cubicBezTo>
                  <a:pt x="42855" y="1024"/>
                  <a:pt x="42462" y="1040"/>
                  <a:pt x="42075" y="1117"/>
                </a:cubicBezTo>
                <a:cubicBezTo>
                  <a:pt x="41156" y="1298"/>
                  <a:pt x="40325" y="1810"/>
                  <a:pt x="39474" y="2229"/>
                </a:cubicBezTo>
                <a:cubicBezTo>
                  <a:pt x="37544" y="3180"/>
                  <a:pt x="35433" y="3674"/>
                  <a:pt x="33320" y="3674"/>
                </a:cubicBezTo>
                <a:cubicBezTo>
                  <a:pt x="33145" y="3674"/>
                  <a:pt x="32971" y="3671"/>
                  <a:pt x="32797" y="3664"/>
                </a:cubicBezTo>
                <a:cubicBezTo>
                  <a:pt x="31891" y="3629"/>
                  <a:pt x="30986" y="3504"/>
                  <a:pt x="30082" y="3504"/>
                </a:cubicBezTo>
                <a:cubicBezTo>
                  <a:pt x="29865" y="3504"/>
                  <a:pt x="29648" y="3511"/>
                  <a:pt x="29431" y="3528"/>
                </a:cubicBezTo>
                <a:cubicBezTo>
                  <a:pt x="28520" y="3603"/>
                  <a:pt x="27628" y="3856"/>
                  <a:pt x="26736" y="4079"/>
                </a:cubicBezTo>
                <a:cubicBezTo>
                  <a:pt x="24807" y="4559"/>
                  <a:pt x="22855" y="4903"/>
                  <a:pt x="20902" y="5245"/>
                </a:cubicBezTo>
                <a:cubicBezTo>
                  <a:pt x="19555" y="5482"/>
                  <a:pt x="18206" y="5719"/>
                  <a:pt x="16858" y="5956"/>
                </a:cubicBezTo>
                <a:cubicBezTo>
                  <a:pt x="15654" y="6167"/>
                  <a:pt x="14446" y="6380"/>
                  <a:pt x="13227" y="6443"/>
                </a:cubicBezTo>
                <a:cubicBezTo>
                  <a:pt x="12821" y="6464"/>
                  <a:pt x="12415" y="6469"/>
                  <a:pt x="12009" y="6469"/>
                </a:cubicBezTo>
                <a:cubicBezTo>
                  <a:pt x="11708" y="6469"/>
                  <a:pt x="11408" y="6466"/>
                  <a:pt x="11107" y="6466"/>
                </a:cubicBezTo>
                <a:cubicBezTo>
                  <a:pt x="10691" y="6466"/>
                  <a:pt x="10274" y="6471"/>
                  <a:pt x="9858" y="6494"/>
                </a:cubicBezTo>
                <a:cubicBezTo>
                  <a:pt x="7355" y="6627"/>
                  <a:pt x="4914" y="7518"/>
                  <a:pt x="2472" y="7518"/>
                </a:cubicBezTo>
                <a:cubicBezTo>
                  <a:pt x="1821" y="7518"/>
                  <a:pt x="1170" y="7455"/>
                  <a:pt x="518" y="7297"/>
                </a:cubicBezTo>
                <a:cubicBezTo>
                  <a:pt x="390" y="8295"/>
                  <a:pt x="189" y="9423"/>
                  <a:pt x="0" y="10408"/>
                </a:cubicBezTo>
                <a:lnTo>
                  <a:pt x="52415" y="12957"/>
                </a:lnTo>
                <a:lnTo>
                  <a:pt x="52415" y="40"/>
                </a:lnTo>
                <a:cubicBezTo>
                  <a:pt x="52134" y="13"/>
                  <a:pt x="51856" y="1"/>
                  <a:pt x="51579" y="1"/>
                </a:cubicBezTo>
                <a:close/>
              </a:path>
            </a:pathLst>
          </a:custGeom>
          <a:solidFill>
            <a:schemeClr val="dk2"/>
          </a:solidFill>
          <a:ln>
            <a:noFill/>
          </a:ln>
          <a:effectLst>
            <a:outerShdw blurRad="5715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7"/>
          <p:cNvSpPr txBox="1"/>
          <p:nvPr/>
        </p:nvSpPr>
        <p:spPr>
          <a:xfrm>
            <a:off x="2381250" y="3568125"/>
            <a:ext cx="4381500" cy="419100"/>
          </a:xfrm>
          <a:prstGeom prst="rect">
            <a:avLst/>
          </a:prstGeom>
          <a:noFill/>
          <a:ln>
            <a:noFill/>
          </a:ln>
        </p:spPr>
        <p:txBody>
          <a:bodyPr spcFirstLastPara="1" wrap="square" lIns="91425" tIns="91425" rIns="91425" bIns="91425" anchor="ctr" anchorCtr="0">
            <a:noAutofit/>
          </a:bodyPr>
          <a:lstStyle/>
          <a:p>
            <a:pPr marL="0" lvl="0" indent="0" algn="ctr" rtl="0">
              <a:spcBef>
                <a:spcPts val="300"/>
              </a:spcBef>
              <a:spcAft>
                <a:spcPts val="0"/>
              </a:spcAft>
              <a:buNone/>
            </a:pPr>
            <a:r>
              <a:rPr lang="en" sz="1100">
                <a:solidFill>
                  <a:srgbClr val="434343"/>
                </a:solidFill>
                <a:latin typeface="Cabin"/>
                <a:ea typeface="Cabin"/>
                <a:cs typeface="Cabin"/>
                <a:sym typeface="Cabin"/>
              </a:rPr>
              <a:t>CREDITS: This presentation template was created by </a:t>
            </a:r>
            <a:r>
              <a:rPr lang="en" sz="1100" b="1">
                <a:solidFill>
                  <a:srgbClr val="434343"/>
                </a:solidFill>
                <a:uFill>
                  <a:noFill/>
                </a:uFill>
                <a:latin typeface="Cabin"/>
                <a:ea typeface="Cabin"/>
                <a:cs typeface="Cabin"/>
                <a:sym typeface="Cabin"/>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Slidesgo</a:t>
            </a:r>
            <a:r>
              <a:rPr lang="en" sz="1100">
                <a:solidFill>
                  <a:srgbClr val="434343"/>
                </a:solidFill>
                <a:latin typeface="Cabin"/>
                <a:ea typeface="Cabin"/>
                <a:cs typeface="Cabin"/>
                <a:sym typeface="Cabin"/>
              </a:rPr>
              <a:t>, and includes icons by </a:t>
            </a:r>
            <a:r>
              <a:rPr lang="en" sz="1100" b="1">
                <a:solidFill>
                  <a:srgbClr val="434343"/>
                </a:solidFill>
                <a:uFill>
                  <a:noFill/>
                </a:uFill>
                <a:latin typeface="Cabin"/>
                <a:ea typeface="Cabin"/>
                <a:cs typeface="Cabin"/>
                <a:sym typeface="Cabin"/>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Flaticon</a:t>
            </a:r>
            <a:r>
              <a:rPr lang="en" sz="1100">
                <a:solidFill>
                  <a:srgbClr val="434343"/>
                </a:solidFill>
                <a:latin typeface="Cabin"/>
                <a:ea typeface="Cabin"/>
                <a:cs typeface="Cabin"/>
                <a:sym typeface="Cabin"/>
              </a:rPr>
              <a:t> and infographics &amp; images by </a:t>
            </a:r>
            <a:r>
              <a:rPr lang="en" sz="1100" b="1">
                <a:solidFill>
                  <a:srgbClr val="434343"/>
                </a:solidFill>
                <a:uFill>
                  <a:noFill/>
                </a:uFill>
                <a:latin typeface="Cabin"/>
                <a:ea typeface="Cabin"/>
                <a:cs typeface="Cabin"/>
                <a:sym typeface="Cabin"/>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Freepik</a:t>
            </a:r>
            <a:endParaRPr sz="1100" b="1">
              <a:solidFill>
                <a:srgbClr val="434343"/>
              </a:solidFill>
              <a:latin typeface="Cabin"/>
              <a:ea typeface="Cabin"/>
              <a:cs typeface="Cabin"/>
              <a:sym typeface="Cabin"/>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1095"/>
        <p:cNvGrpSpPr/>
        <p:nvPr/>
      </p:nvGrpSpPr>
      <p:grpSpPr>
        <a:xfrm>
          <a:off x="0" y="0"/>
          <a:ext cx="0" cy="0"/>
          <a:chOff x="0" y="0"/>
          <a:chExt cx="0" cy="0"/>
        </a:xfrm>
      </p:grpSpPr>
      <p:grpSp>
        <p:nvGrpSpPr>
          <p:cNvPr id="1096" name="Google Shape;1096;p38"/>
          <p:cNvGrpSpPr/>
          <p:nvPr/>
        </p:nvGrpSpPr>
        <p:grpSpPr>
          <a:xfrm>
            <a:off x="0" y="0"/>
            <a:ext cx="9143999" cy="5892773"/>
            <a:chOff x="237525" y="551100"/>
            <a:chExt cx="7142075" cy="4602650"/>
          </a:xfrm>
        </p:grpSpPr>
        <p:sp>
          <p:nvSpPr>
            <p:cNvPr id="1097" name="Google Shape;1097;p38"/>
            <p:cNvSpPr/>
            <p:nvPr/>
          </p:nvSpPr>
          <p:spPr>
            <a:xfrm>
              <a:off x="237525" y="551100"/>
              <a:ext cx="7141675" cy="4602375"/>
            </a:xfrm>
            <a:custGeom>
              <a:avLst/>
              <a:gdLst/>
              <a:ahLst/>
              <a:cxnLst/>
              <a:rect l="l" t="t" r="r" b="b"/>
              <a:pathLst>
                <a:path w="285667" h="184095" extrusionOk="0">
                  <a:moveTo>
                    <a:pt x="262644" y="10131"/>
                  </a:moveTo>
                  <a:cubicBezTo>
                    <a:pt x="262890" y="10131"/>
                    <a:pt x="263142" y="10161"/>
                    <a:pt x="263390" y="10168"/>
                  </a:cubicBezTo>
                  <a:cubicBezTo>
                    <a:pt x="263557" y="10168"/>
                    <a:pt x="263652" y="10275"/>
                    <a:pt x="263664" y="10442"/>
                  </a:cubicBezTo>
                  <a:cubicBezTo>
                    <a:pt x="263676" y="10609"/>
                    <a:pt x="263676" y="10775"/>
                    <a:pt x="263676" y="10942"/>
                  </a:cubicBezTo>
                  <a:lnTo>
                    <a:pt x="263676" y="13228"/>
                  </a:lnTo>
                  <a:cubicBezTo>
                    <a:pt x="263676" y="13835"/>
                    <a:pt x="263676" y="14454"/>
                    <a:pt x="263676" y="15073"/>
                  </a:cubicBezTo>
                  <a:cubicBezTo>
                    <a:pt x="263664" y="15550"/>
                    <a:pt x="263688" y="16026"/>
                    <a:pt x="263569" y="16490"/>
                  </a:cubicBezTo>
                  <a:cubicBezTo>
                    <a:pt x="263486" y="16836"/>
                    <a:pt x="263545" y="17205"/>
                    <a:pt x="263533" y="17562"/>
                  </a:cubicBezTo>
                  <a:cubicBezTo>
                    <a:pt x="263521" y="17895"/>
                    <a:pt x="263545" y="18217"/>
                    <a:pt x="263438" y="18550"/>
                  </a:cubicBezTo>
                  <a:cubicBezTo>
                    <a:pt x="263366" y="18717"/>
                    <a:pt x="263390" y="18931"/>
                    <a:pt x="263390" y="19110"/>
                  </a:cubicBezTo>
                  <a:cubicBezTo>
                    <a:pt x="263390" y="22753"/>
                    <a:pt x="263390" y="26396"/>
                    <a:pt x="263390" y="30040"/>
                  </a:cubicBezTo>
                  <a:cubicBezTo>
                    <a:pt x="263390" y="30349"/>
                    <a:pt x="263450" y="30647"/>
                    <a:pt x="263509" y="30956"/>
                  </a:cubicBezTo>
                  <a:cubicBezTo>
                    <a:pt x="263545" y="31099"/>
                    <a:pt x="263486" y="31230"/>
                    <a:pt x="263307" y="31278"/>
                  </a:cubicBezTo>
                  <a:cubicBezTo>
                    <a:pt x="262962" y="31349"/>
                    <a:pt x="262628" y="31433"/>
                    <a:pt x="262259" y="31433"/>
                  </a:cubicBezTo>
                  <a:cubicBezTo>
                    <a:pt x="261767" y="31429"/>
                    <a:pt x="261275" y="31427"/>
                    <a:pt x="260783" y="31427"/>
                  </a:cubicBezTo>
                  <a:cubicBezTo>
                    <a:pt x="259799" y="31427"/>
                    <a:pt x="258814" y="31433"/>
                    <a:pt x="257830" y="31433"/>
                  </a:cubicBezTo>
                  <a:cubicBezTo>
                    <a:pt x="257568" y="31433"/>
                    <a:pt x="257306" y="31433"/>
                    <a:pt x="257056" y="31516"/>
                  </a:cubicBezTo>
                  <a:cubicBezTo>
                    <a:pt x="256878" y="31564"/>
                    <a:pt x="256675" y="31564"/>
                    <a:pt x="256485" y="31575"/>
                  </a:cubicBezTo>
                  <a:lnTo>
                    <a:pt x="255056" y="31575"/>
                  </a:lnTo>
                  <a:cubicBezTo>
                    <a:pt x="254758" y="31575"/>
                    <a:pt x="254449" y="31575"/>
                    <a:pt x="254139" y="31671"/>
                  </a:cubicBezTo>
                  <a:cubicBezTo>
                    <a:pt x="253949" y="31730"/>
                    <a:pt x="253722" y="31706"/>
                    <a:pt x="253508" y="31718"/>
                  </a:cubicBezTo>
                  <a:cubicBezTo>
                    <a:pt x="253427" y="31720"/>
                    <a:pt x="253346" y="31721"/>
                    <a:pt x="253265" y="31721"/>
                  </a:cubicBezTo>
                  <a:cubicBezTo>
                    <a:pt x="253179" y="31721"/>
                    <a:pt x="253093" y="31720"/>
                    <a:pt x="253008" y="31720"/>
                  </a:cubicBezTo>
                  <a:cubicBezTo>
                    <a:pt x="252631" y="31720"/>
                    <a:pt x="252257" y="31730"/>
                    <a:pt x="251877" y="31837"/>
                  </a:cubicBezTo>
                  <a:cubicBezTo>
                    <a:pt x="251765" y="31865"/>
                    <a:pt x="251646" y="31873"/>
                    <a:pt x="251524" y="31873"/>
                  </a:cubicBezTo>
                  <a:cubicBezTo>
                    <a:pt x="251364" y="31873"/>
                    <a:pt x="251199" y="31860"/>
                    <a:pt x="251038" y="31860"/>
                  </a:cubicBezTo>
                  <a:cubicBezTo>
                    <a:pt x="251008" y="31860"/>
                    <a:pt x="250978" y="31860"/>
                    <a:pt x="250948" y="31861"/>
                  </a:cubicBezTo>
                  <a:cubicBezTo>
                    <a:pt x="250579" y="31873"/>
                    <a:pt x="250198" y="31873"/>
                    <a:pt x="249817" y="31956"/>
                  </a:cubicBezTo>
                  <a:cubicBezTo>
                    <a:pt x="249650" y="31998"/>
                    <a:pt x="249475" y="32007"/>
                    <a:pt x="249296" y="32007"/>
                  </a:cubicBezTo>
                  <a:cubicBezTo>
                    <a:pt x="249162" y="32007"/>
                    <a:pt x="249027" y="32002"/>
                    <a:pt x="248892" y="32002"/>
                  </a:cubicBezTo>
                  <a:cubicBezTo>
                    <a:pt x="248847" y="32002"/>
                    <a:pt x="248802" y="32003"/>
                    <a:pt x="248757" y="32004"/>
                  </a:cubicBezTo>
                  <a:cubicBezTo>
                    <a:pt x="248400" y="32016"/>
                    <a:pt x="248043" y="31980"/>
                    <a:pt x="247698" y="32111"/>
                  </a:cubicBezTo>
                  <a:cubicBezTo>
                    <a:pt x="247611" y="32143"/>
                    <a:pt x="247513" y="32148"/>
                    <a:pt x="247415" y="32148"/>
                  </a:cubicBezTo>
                  <a:cubicBezTo>
                    <a:pt x="247366" y="32148"/>
                    <a:pt x="247317" y="32147"/>
                    <a:pt x="247269" y="32147"/>
                  </a:cubicBezTo>
                  <a:lnTo>
                    <a:pt x="244281" y="32147"/>
                  </a:lnTo>
                  <a:cubicBezTo>
                    <a:pt x="244162" y="32147"/>
                    <a:pt x="244043" y="32135"/>
                    <a:pt x="243924" y="32123"/>
                  </a:cubicBezTo>
                  <a:cubicBezTo>
                    <a:pt x="243793" y="32111"/>
                    <a:pt x="243709" y="32016"/>
                    <a:pt x="243697" y="31897"/>
                  </a:cubicBezTo>
                  <a:cubicBezTo>
                    <a:pt x="243674" y="31730"/>
                    <a:pt x="243674" y="31564"/>
                    <a:pt x="243674" y="31397"/>
                  </a:cubicBezTo>
                  <a:cubicBezTo>
                    <a:pt x="243674" y="30349"/>
                    <a:pt x="243674" y="29301"/>
                    <a:pt x="243685" y="28254"/>
                  </a:cubicBezTo>
                  <a:cubicBezTo>
                    <a:pt x="243685" y="28015"/>
                    <a:pt x="243662" y="27777"/>
                    <a:pt x="243757" y="27551"/>
                  </a:cubicBezTo>
                  <a:cubicBezTo>
                    <a:pt x="243781" y="27480"/>
                    <a:pt x="243816" y="27396"/>
                    <a:pt x="243804" y="27337"/>
                  </a:cubicBezTo>
                  <a:cubicBezTo>
                    <a:pt x="243638" y="26872"/>
                    <a:pt x="243828" y="26408"/>
                    <a:pt x="243816" y="25944"/>
                  </a:cubicBezTo>
                  <a:cubicBezTo>
                    <a:pt x="243816" y="25849"/>
                    <a:pt x="243828" y="25741"/>
                    <a:pt x="243804" y="25658"/>
                  </a:cubicBezTo>
                  <a:cubicBezTo>
                    <a:pt x="243614" y="25098"/>
                    <a:pt x="243697" y="24527"/>
                    <a:pt x="243685" y="23955"/>
                  </a:cubicBezTo>
                  <a:cubicBezTo>
                    <a:pt x="243685" y="23801"/>
                    <a:pt x="243697" y="23622"/>
                    <a:pt x="243745" y="23467"/>
                  </a:cubicBezTo>
                  <a:cubicBezTo>
                    <a:pt x="243816" y="23205"/>
                    <a:pt x="243828" y="22955"/>
                    <a:pt x="243745" y="22705"/>
                  </a:cubicBezTo>
                  <a:cubicBezTo>
                    <a:pt x="243638" y="22420"/>
                    <a:pt x="243626" y="22122"/>
                    <a:pt x="243709" y="21860"/>
                  </a:cubicBezTo>
                  <a:cubicBezTo>
                    <a:pt x="243816" y="21503"/>
                    <a:pt x="243816" y="21157"/>
                    <a:pt x="243816" y="20800"/>
                  </a:cubicBezTo>
                  <a:cubicBezTo>
                    <a:pt x="243816" y="17871"/>
                    <a:pt x="243816" y="14942"/>
                    <a:pt x="243816" y="12013"/>
                  </a:cubicBezTo>
                  <a:cubicBezTo>
                    <a:pt x="243816" y="11097"/>
                    <a:pt x="243781" y="11156"/>
                    <a:pt x="244662" y="11144"/>
                  </a:cubicBezTo>
                  <a:cubicBezTo>
                    <a:pt x="244722" y="11144"/>
                    <a:pt x="244783" y="11145"/>
                    <a:pt x="244843" y="11145"/>
                  </a:cubicBezTo>
                  <a:cubicBezTo>
                    <a:pt x="245116" y="11145"/>
                    <a:pt x="245387" y="11137"/>
                    <a:pt x="245650" y="11049"/>
                  </a:cubicBezTo>
                  <a:cubicBezTo>
                    <a:pt x="245749" y="11016"/>
                    <a:pt x="245856" y="11009"/>
                    <a:pt x="245964" y="11009"/>
                  </a:cubicBezTo>
                  <a:cubicBezTo>
                    <a:pt x="246050" y="11009"/>
                    <a:pt x="246137" y="11013"/>
                    <a:pt x="246221" y="11013"/>
                  </a:cubicBezTo>
                  <a:cubicBezTo>
                    <a:pt x="246513" y="11007"/>
                    <a:pt x="246808" y="11007"/>
                    <a:pt x="247104" y="11007"/>
                  </a:cubicBezTo>
                  <a:cubicBezTo>
                    <a:pt x="247400" y="11007"/>
                    <a:pt x="247698" y="11007"/>
                    <a:pt x="247995" y="11001"/>
                  </a:cubicBezTo>
                  <a:cubicBezTo>
                    <a:pt x="248052" y="11001"/>
                    <a:pt x="248108" y="11002"/>
                    <a:pt x="248164" y="11002"/>
                  </a:cubicBezTo>
                  <a:cubicBezTo>
                    <a:pt x="248417" y="11002"/>
                    <a:pt x="248669" y="10994"/>
                    <a:pt x="248912" y="10906"/>
                  </a:cubicBezTo>
                  <a:cubicBezTo>
                    <a:pt x="249015" y="10874"/>
                    <a:pt x="249129" y="10869"/>
                    <a:pt x="249243" y="10869"/>
                  </a:cubicBezTo>
                  <a:cubicBezTo>
                    <a:pt x="249300" y="10869"/>
                    <a:pt x="249357" y="10870"/>
                    <a:pt x="249412" y="10870"/>
                  </a:cubicBezTo>
                  <a:cubicBezTo>
                    <a:pt x="249535" y="10864"/>
                    <a:pt x="249658" y="10862"/>
                    <a:pt x="249780" y="10862"/>
                  </a:cubicBezTo>
                  <a:cubicBezTo>
                    <a:pt x="249986" y="10862"/>
                    <a:pt x="250192" y="10868"/>
                    <a:pt x="250397" y="10868"/>
                  </a:cubicBezTo>
                  <a:cubicBezTo>
                    <a:pt x="250781" y="10868"/>
                    <a:pt x="251164" y="10849"/>
                    <a:pt x="251544" y="10740"/>
                  </a:cubicBezTo>
                  <a:cubicBezTo>
                    <a:pt x="251596" y="10720"/>
                    <a:pt x="251650" y="10715"/>
                    <a:pt x="251706" y="10715"/>
                  </a:cubicBezTo>
                  <a:cubicBezTo>
                    <a:pt x="251789" y="10715"/>
                    <a:pt x="251875" y="10728"/>
                    <a:pt x="251960" y="10728"/>
                  </a:cubicBezTo>
                  <a:cubicBezTo>
                    <a:pt x="252579" y="10716"/>
                    <a:pt x="253199" y="10716"/>
                    <a:pt x="253818" y="10716"/>
                  </a:cubicBezTo>
                  <a:cubicBezTo>
                    <a:pt x="253903" y="10716"/>
                    <a:pt x="253993" y="10729"/>
                    <a:pt x="254080" y="10729"/>
                  </a:cubicBezTo>
                  <a:cubicBezTo>
                    <a:pt x="254138" y="10729"/>
                    <a:pt x="254194" y="10723"/>
                    <a:pt x="254246" y="10704"/>
                  </a:cubicBezTo>
                  <a:cubicBezTo>
                    <a:pt x="254612" y="10591"/>
                    <a:pt x="254981" y="10571"/>
                    <a:pt x="255351" y="10571"/>
                  </a:cubicBezTo>
                  <a:cubicBezTo>
                    <a:pt x="255559" y="10571"/>
                    <a:pt x="255768" y="10577"/>
                    <a:pt x="255976" y="10577"/>
                  </a:cubicBezTo>
                  <a:cubicBezTo>
                    <a:pt x="256062" y="10577"/>
                    <a:pt x="256148" y="10576"/>
                    <a:pt x="256235" y="10573"/>
                  </a:cubicBezTo>
                  <a:cubicBezTo>
                    <a:pt x="256687" y="10561"/>
                    <a:pt x="257128" y="10573"/>
                    <a:pt x="257580" y="10466"/>
                  </a:cubicBezTo>
                  <a:cubicBezTo>
                    <a:pt x="257724" y="10430"/>
                    <a:pt x="257874" y="10420"/>
                    <a:pt x="258027" y="10420"/>
                  </a:cubicBezTo>
                  <a:cubicBezTo>
                    <a:pt x="258195" y="10420"/>
                    <a:pt x="258365" y="10432"/>
                    <a:pt x="258535" y="10432"/>
                  </a:cubicBezTo>
                  <a:cubicBezTo>
                    <a:pt x="258570" y="10432"/>
                    <a:pt x="258605" y="10431"/>
                    <a:pt x="258640" y="10430"/>
                  </a:cubicBezTo>
                  <a:cubicBezTo>
                    <a:pt x="258700" y="10430"/>
                    <a:pt x="258761" y="10430"/>
                    <a:pt x="258821" y="10430"/>
                  </a:cubicBezTo>
                  <a:cubicBezTo>
                    <a:pt x="259094" y="10430"/>
                    <a:pt x="259365" y="10422"/>
                    <a:pt x="259628" y="10335"/>
                  </a:cubicBezTo>
                  <a:cubicBezTo>
                    <a:pt x="259754" y="10302"/>
                    <a:pt x="259887" y="10294"/>
                    <a:pt x="260021" y="10294"/>
                  </a:cubicBezTo>
                  <a:cubicBezTo>
                    <a:pt x="260128" y="10294"/>
                    <a:pt x="260236" y="10299"/>
                    <a:pt x="260342" y="10299"/>
                  </a:cubicBezTo>
                  <a:cubicBezTo>
                    <a:pt x="260949" y="10263"/>
                    <a:pt x="261569" y="10323"/>
                    <a:pt x="262188" y="10180"/>
                  </a:cubicBezTo>
                  <a:cubicBezTo>
                    <a:pt x="262335" y="10143"/>
                    <a:pt x="262489" y="10131"/>
                    <a:pt x="262644" y="10131"/>
                  </a:cubicBezTo>
                  <a:close/>
                  <a:moveTo>
                    <a:pt x="242431" y="11153"/>
                  </a:moveTo>
                  <a:cubicBezTo>
                    <a:pt x="242468" y="11153"/>
                    <a:pt x="242507" y="11156"/>
                    <a:pt x="242542" y="11156"/>
                  </a:cubicBezTo>
                  <a:cubicBezTo>
                    <a:pt x="242864" y="11156"/>
                    <a:pt x="242947" y="11240"/>
                    <a:pt x="242959" y="11585"/>
                  </a:cubicBezTo>
                  <a:cubicBezTo>
                    <a:pt x="242971" y="11775"/>
                    <a:pt x="242959" y="11966"/>
                    <a:pt x="242959" y="12156"/>
                  </a:cubicBezTo>
                  <a:lnTo>
                    <a:pt x="242959" y="21146"/>
                  </a:lnTo>
                  <a:cubicBezTo>
                    <a:pt x="242959" y="24170"/>
                    <a:pt x="242947" y="27194"/>
                    <a:pt x="242971" y="30218"/>
                  </a:cubicBezTo>
                  <a:cubicBezTo>
                    <a:pt x="242971" y="30790"/>
                    <a:pt x="242792" y="31337"/>
                    <a:pt x="242792" y="31909"/>
                  </a:cubicBezTo>
                  <a:cubicBezTo>
                    <a:pt x="242792" y="32040"/>
                    <a:pt x="242685" y="32123"/>
                    <a:pt x="242554" y="32135"/>
                  </a:cubicBezTo>
                  <a:cubicBezTo>
                    <a:pt x="241908" y="32186"/>
                    <a:pt x="241262" y="32299"/>
                    <a:pt x="240609" y="32299"/>
                  </a:cubicBezTo>
                  <a:cubicBezTo>
                    <a:pt x="240504" y="32299"/>
                    <a:pt x="240398" y="32296"/>
                    <a:pt x="240292" y="32290"/>
                  </a:cubicBezTo>
                  <a:cubicBezTo>
                    <a:pt x="240214" y="32287"/>
                    <a:pt x="240136" y="32286"/>
                    <a:pt x="240058" y="32286"/>
                  </a:cubicBezTo>
                  <a:cubicBezTo>
                    <a:pt x="239735" y="32286"/>
                    <a:pt x="239416" y="32311"/>
                    <a:pt x="239090" y="32397"/>
                  </a:cubicBezTo>
                  <a:cubicBezTo>
                    <a:pt x="238943" y="32430"/>
                    <a:pt x="238792" y="32437"/>
                    <a:pt x="238639" y="32437"/>
                  </a:cubicBezTo>
                  <a:cubicBezTo>
                    <a:pt x="238497" y="32437"/>
                    <a:pt x="238354" y="32431"/>
                    <a:pt x="238212" y="32431"/>
                  </a:cubicBezTo>
                  <a:cubicBezTo>
                    <a:pt x="238171" y="32431"/>
                    <a:pt x="238130" y="32431"/>
                    <a:pt x="238089" y="32433"/>
                  </a:cubicBezTo>
                  <a:cubicBezTo>
                    <a:pt x="237720" y="32445"/>
                    <a:pt x="237339" y="32409"/>
                    <a:pt x="236970" y="32540"/>
                  </a:cubicBezTo>
                  <a:cubicBezTo>
                    <a:pt x="236881" y="32570"/>
                    <a:pt x="236786" y="32576"/>
                    <a:pt x="236689" y="32576"/>
                  </a:cubicBezTo>
                  <a:cubicBezTo>
                    <a:pt x="236625" y="32576"/>
                    <a:pt x="236559" y="32573"/>
                    <a:pt x="236495" y="32573"/>
                  </a:cubicBezTo>
                  <a:cubicBezTo>
                    <a:pt x="236463" y="32573"/>
                    <a:pt x="236431" y="32574"/>
                    <a:pt x="236399" y="32576"/>
                  </a:cubicBezTo>
                  <a:cubicBezTo>
                    <a:pt x="236332" y="32577"/>
                    <a:pt x="236264" y="32578"/>
                    <a:pt x="236197" y="32578"/>
                  </a:cubicBezTo>
                  <a:cubicBezTo>
                    <a:pt x="236126" y="32578"/>
                    <a:pt x="236055" y="32577"/>
                    <a:pt x="235984" y="32577"/>
                  </a:cubicBezTo>
                  <a:cubicBezTo>
                    <a:pt x="235671" y="32577"/>
                    <a:pt x="235359" y="32587"/>
                    <a:pt x="235053" y="32695"/>
                  </a:cubicBezTo>
                  <a:cubicBezTo>
                    <a:pt x="234976" y="32718"/>
                    <a:pt x="234893" y="32724"/>
                    <a:pt x="234808" y="32724"/>
                  </a:cubicBezTo>
                  <a:cubicBezTo>
                    <a:pt x="234723" y="32724"/>
                    <a:pt x="234637" y="32718"/>
                    <a:pt x="234553" y="32718"/>
                  </a:cubicBezTo>
                  <a:lnTo>
                    <a:pt x="232482" y="32718"/>
                  </a:lnTo>
                  <a:cubicBezTo>
                    <a:pt x="232343" y="32718"/>
                    <a:pt x="232202" y="32714"/>
                    <a:pt x="232062" y="32714"/>
                  </a:cubicBezTo>
                  <a:cubicBezTo>
                    <a:pt x="231780" y="32714"/>
                    <a:pt x="231497" y="32730"/>
                    <a:pt x="231220" y="32826"/>
                  </a:cubicBezTo>
                  <a:cubicBezTo>
                    <a:pt x="231138" y="32853"/>
                    <a:pt x="231052" y="32860"/>
                    <a:pt x="230965" y="32860"/>
                  </a:cubicBezTo>
                  <a:cubicBezTo>
                    <a:pt x="230859" y="32860"/>
                    <a:pt x="230752" y="32849"/>
                    <a:pt x="230648" y="32849"/>
                  </a:cubicBezTo>
                  <a:cubicBezTo>
                    <a:pt x="230172" y="32855"/>
                    <a:pt x="229696" y="32855"/>
                    <a:pt x="229219" y="32855"/>
                  </a:cubicBezTo>
                  <a:cubicBezTo>
                    <a:pt x="228743" y="32855"/>
                    <a:pt x="228267" y="32855"/>
                    <a:pt x="227791" y="32861"/>
                  </a:cubicBezTo>
                  <a:cubicBezTo>
                    <a:pt x="227732" y="32863"/>
                    <a:pt x="227673" y="32863"/>
                    <a:pt x="227614" y="32863"/>
                  </a:cubicBezTo>
                  <a:cubicBezTo>
                    <a:pt x="227469" y="32863"/>
                    <a:pt x="227324" y="32860"/>
                    <a:pt x="227179" y="32860"/>
                  </a:cubicBezTo>
                  <a:cubicBezTo>
                    <a:pt x="226836" y="32860"/>
                    <a:pt x="226496" y="32876"/>
                    <a:pt x="226159" y="32980"/>
                  </a:cubicBezTo>
                  <a:cubicBezTo>
                    <a:pt x="226088" y="33004"/>
                    <a:pt x="226008" y="33010"/>
                    <a:pt x="225924" y="33010"/>
                  </a:cubicBezTo>
                  <a:cubicBezTo>
                    <a:pt x="225841" y="33010"/>
                    <a:pt x="225755" y="33004"/>
                    <a:pt x="225671" y="33004"/>
                  </a:cubicBezTo>
                  <a:lnTo>
                    <a:pt x="223242" y="33004"/>
                  </a:lnTo>
                  <a:cubicBezTo>
                    <a:pt x="222742" y="33016"/>
                    <a:pt x="222254" y="33028"/>
                    <a:pt x="221754" y="33111"/>
                  </a:cubicBezTo>
                  <a:cubicBezTo>
                    <a:pt x="221533" y="33146"/>
                    <a:pt x="221309" y="33156"/>
                    <a:pt x="221083" y="33156"/>
                  </a:cubicBezTo>
                  <a:cubicBezTo>
                    <a:pt x="220759" y="33156"/>
                    <a:pt x="220433" y="33135"/>
                    <a:pt x="220111" y="33135"/>
                  </a:cubicBezTo>
                  <a:cubicBezTo>
                    <a:pt x="219956" y="33135"/>
                    <a:pt x="219837" y="33040"/>
                    <a:pt x="219837" y="32873"/>
                  </a:cubicBezTo>
                  <a:cubicBezTo>
                    <a:pt x="219837" y="32326"/>
                    <a:pt x="219766" y="31778"/>
                    <a:pt x="219897" y="31242"/>
                  </a:cubicBezTo>
                  <a:cubicBezTo>
                    <a:pt x="219956" y="31028"/>
                    <a:pt x="219956" y="30813"/>
                    <a:pt x="219956" y="30599"/>
                  </a:cubicBezTo>
                  <a:cubicBezTo>
                    <a:pt x="219956" y="26908"/>
                    <a:pt x="219956" y="23217"/>
                    <a:pt x="219956" y="19538"/>
                  </a:cubicBezTo>
                  <a:cubicBezTo>
                    <a:pt x="219956" y="19300"/>
                    <a:pt x="219956" y="19062"/>
                    <a:pt x="219885" y="18824"/>
                  </a:cubicBezTo>
                  <a:cubicBezTo>
                    <a:pt x="219837" y="18645"/>
                    <a:pt x="219825" y="18455"/>
                    <a:pt x="219825" y="18264"/>
                  </a:cubicBezTo>
                  <a:cubicBezTo>
                    <a:pt x="219825" y="16335"/>
                    <a:pt x="219825" y="14407"/>
                    <a:pt x="219813" y="12478"/>
                  </a:cubicBezTo>
                  <a:cubicBezTo>
                    <a:pt x="219813" y="12383"/>
                    <a:pt x="219813" y="12287"/>
                    <a:pt x="219825" y="12192"/>
                  </a:cubicBezTo>
                  <a:cubicBezTo>
                    <a:pt x="219849" y="11978"/>
                    <a:pt x="219921" y="11894"/>
                    <a:pt x="220135" y="11883"/>
                  </a:cubicBezTo>
                  <a:cubicBezTo>
                    <a:pt x="220230" y="11871"/>
                    <a:pt x="220325" y="11868"/>
                    <a:pt x="220421" y="11868"/>
                  </a:cubicBezTo>
                  <a:cubicBezTo>
                    <a:pt x="220516" y="11868"/>
                    <a:pt x="220611" y="11871"/>
                    <a:pt x="220706" y="11871"/>
                  </a:cubicBezTo>
                  <a:cubicBezTo>
                    <a:pt x="222623" y="11859"/>
                    <a:pt x="224552" y="11859"/>
                    <a:pt x="226481" y="11859"/>
                  </a:cubicBezTo>
                  <a:cubicBezTo>
                    <a:pt x="226767" y="11859"/>
                    <a:pt x="227052" y="11859"/>
                    <a:pt x="227326" y="11775"/>
                  </a:cubicBezTo>
                  <a:cubicBezTo>
                    <a:pt x="227454" y="11733"/>
                    <a:pt x="227594" y="11727"/>
                    <a:pt x="227732" y="11727"/>
                  </a:cubicBezTo>
                  <a:cubicBezTo>
                    <a:pt x="227788" y="11727"/>
                    <a:pt x="227843" y="11728"/>
                    <a:pt x="227898" y="11728"/>
                  </a:cubicBezTo>
                  <a:cubicBezTo>
                    <a:pt x="228183" y="11722"/>
                    <a:pt x="228469" y="11722"/>
                    <a:pt x="228755" y="11722"/>
                  </a:cubicBezTo>
                  <a:cubicBezTo>
                    <a:pt x="229041" y="11722"/>
                    <a:pt x="229326" y="11722"/>
                    <a:pt x="229612" y="11716"/>
                  </a:cubicBezTo>
                  <a:cubicBezTo>
                    <a:pt x="229707" y="11716"/>
                    <a:pt x="229802" y="11718"/>
                    <a:pt x="229896" y="11718"/>
                  </a:cubicBezTo>
                  <a:cubicBezTo>
                    <a:pt x="230154" y="11718"/>
                    <a:pt x="230410" y="11705"/>
                    <a:pt x="230672" y="11609"/>
                  </a:cubicBezTo>
                  <a:cubicBezTo>
                    <a:pt x="230743" y="11585"/>
                    <a:pt x="230824" y="11579"/>
                    <a:pt x="230907" y="11579"/>
                  </a:cubicBezTo>
                  <a:cubicBezTo>
                    <a:pt x="230990" y="11579"/>
                    <a:pt x="231077" y="11585"/>
                    <a:pt x="231160" y="11585"/>
                  </a:cubicBezTo>
                  <a:cubicBezTo>
                    <a:pt x="231970" y="11549"/>
                    <a:pt x="232767" y="11609"/>
                    <a:pt x="233577" y="11466"/>
                  </a:cubicBezTo>
                  <a:cubicBezTo>
                    <a:pt x="233803" y="11423"/>
                    <a:pt x="234032" y="11410"/>
                    <a:pt x="234263" y="11410"/>
                  </a:cubicBezTo>
                  <a:cubicBezTo>
                    <a:pt x="234565" y="11410"/>
                    <a:pt x="234870" y="11431"/>
                    <a:pt x="235172" y="11431"/>
                  </a:cubicBezTo>
                  <a:cubicBezTo>
                    <a:pt x="235212" y="11431"/>
                    <a:pt x="235252" y="11431"/>
                    <a:pt x="235292" y="11430"/>
                  </a:cubicBezTo>
                  <a:cubicBezTo>
                    <a:pt x="235430" y="11430"/>
                    <a:pt x="235571" y="11434"/>
                    <a:pt x="235712" y="11434"/>
                  </a:cubicBezTo>
                  <a:cubicBezTo>
                    <a:pt x="235994" y="11434"/>
                    <a:pt x="236280" y="11418"/>
                    <a:pt x="236565" y="11323"/>
                  </a:cubicBezTo>
                  <a:cubicBezTo>
                    <a:pt x="236641" y="11296"/>
                    <a:pt x="236724" y="11288"/>
                    <a:pt x="236810" y="11288"/>
                  </a:cubicBezTo>
                  <a:cubicBezTo>
                    <a:pt x="236914" y="11288"/>
                    <a:pt x="237021" y="11299"/>
                    <a:pt x="237125" y="11299"/>
                  </a:cubicBezTo>
                  <a:cubicBezTo>
                    <a:pt x="237720" y="11293"/>
                    <a:pt x="238316" y="11293"/>
                    <a:pt x="238911" y="11293"/>
                  </a:cubicBezTo>
                  <a:cubicBezTo>
                    <a:pt x="239506" y="11293"/>
                    <a:pt x="240102" y="11293"/>
                    <a:pt x="240697" y="11287"/>
                  </a:cubicBezTo>
                  <a:cubicBezTo>
                    <a:pt x="240932" y="11287"/>
                    <a:pt x="241166" y="11300"/>
                    <a:pt x="241400" y="11300"/>
                  </a:cubicBezTo>
                  <a:cubicBezTo>
                    <a:pt x="241712" y="11300"/>
                    <a:pt x="242022" y="11277"/>
                    <a:pt x="242328" y="11168"/>
                  </a:cubicBezTo>
                  <a:cubicBezTo>
                    <a:pt x="242358" y="11156"/>
                    <a:pt x="242394" y="11153"/>
                    <a:pt x="242431" y="11153"/>
                  </a:cubicBezTo>
                  <a:close/>
                  <a:moveTo>
                    <a:pt x="77426" y="11865"/>
                  </a:moveTo>
                  <a:cubicBezTo>
                    <a:pt x="79727" y="11865"/>
                    <a:pt x="82026" y="11871"/>
                    <a:pt x="84320" y="11871"/>
                  </a:cubicBezTo>
                  <a:cubicBezTo>
                    <a:pt x="84382" y="11871"/>
                    <a:pt x="84444" y="11870"/>
                    <a:pt x="84506" y="11870"/>
                  </a:cubicBezTo>
                  <a:cubicBezTo>
                    <a:pt x="84753" y="11870"/>
                    <a:pt x="84999" y="11878"/>
                    <a:pt x="85237" y="11954"/>
                  </a:cubicBezTo>
                  <a:cubicBezTo>
                    <a:pt x="85365" y="11996"/>
                    <a:pt x="85504" y="12003"/>
                    <a:pt x="85643" y="12003"/>
                  </a:cubicBezTo>
                  <a:cubicBezTo>
                    <a:pt x="85699" y="12003"/>
                    <a:pt x="85754" y="12002"/>
                    <a:pt x="85809" y="12002"/>
                  </a:cubicBezTo>
                  <a:cubicBezTo>
                    <a:pt x="86130" y="12008"/>
                    <a:pt x="86451" y="12008"/>
                    <a:pt x="86773" y="12008"/>
                  </a:cubicBezTo>
                  <a:cubicBezTo>
                    <a:pt x="87094" y="12008"/>
                    <a:pt x="87416" y="12008"/>
                    <a:pt x="87737" y="12013"/>
                  </a:cubicBezTo>
                  <a:cubicBezTo>
                    <a:pt x="87904" y="12013"/>
                    <a:pt x="88069" y="12010"/>
                    <a:pt x="88234" y="12010"/>
                  </a:cubicBezTo>
                  <a:cubicBezTo>
                    <a:pt x="88564" y="12010"/>
                    <a:pt x="88892" y="12025"/>
                    <a:pt x="89226" y="12121"/>
                  </a:cubicBezTo>
                  <a:cubicBezTo>
                    <a:pt x="89312" y="12148"/>
                    <a:pt x="89406" y="12155"/>
                    <a:pt x="89503" y="12155"/>
                  </a:cubicBezTo>
                  <a:cubicBezTo>
                    <a:pt x="89619" y="12155"/>
                    <a:pt x="89740" y="12144"/>
                    <a:pt x="89857" y="12144"/>
                  </a:cubicBezTo>
                  <a:cubicBezTo>
                    <a:pt x="92166" y="12144"/>
                    <a:pt x="94476" y="12156"/>
                    <a:pt x="96786" y="12156"/>
                  </a:cubicBezTo>
                  <a:cubicBezTo>
                    <a:pt x="96810" y="12156"/>
                    <a:pt x="96832" y="12156"/>
                    <a:pt x="96854" y="12156"/>
                  </a:cubicBezTo>
                  <a:cubicBezTo>
                    <a:pt x="97583" y="12156"/>
                    <a:pt x="97572" y="12168"/>
                    <a:pt x="97572" y="12930"/>
                  </a:cubicBezTo>
                  <a:cubicBezTo>
                    <a:pt x="97572" y="13478"/>
                    <a:pt x="97524" y="14026"/>
                    <a:pt x="97691" y="14561"/>
                  </a:cubicBezTo>
                  <a:cubicBezTo>
                    <a:pt x="97739" y="14704"/>
                    <a:pt x="97715" y="14883"/>
                    <a:pt x="97715" y="15050"/>
                  </a:cubicBezTo>
                  <a:cubicBezTo>
                    <a:pt x="97715" y="15835"/>
                    <a:pt x="97715" y="16621"/>
                    <a:pt x="97715" y="17407"/>
                  </a:cubicBezTo>
                  <a:cubicBezTo>
                    <a:pt x="97715" y="17812"/>
                    <a:pt x="97691" y="18217"/>
                    <a:pt x="97822" y="18610"/>
                  </a:cubicBezTo>
                  <a:cubicBezTo>
                    <a:pt x="97881" y="18776"/>
                    <a:pt x="97858" y="18979"/>
                    <a:pt x="97858" y="19169"/>
                  </a:cubicBezTo>
                  <a:cubicBezTo>
                    <a:pt x="97870" y="19550"/>
                    <a:pt x="97846" y="19931"/>
                    <a:pt x="97965" y="20300"/>
                  </a:cubicBezTo>
                  <a:cubicBezTo>
                    <a:pt x="98036" y="20526"/>
                    <a:pt x="97989" y="20776"/>
                    <a:pt x="98001" y="21015"/>
                  </a:cubicBezTo>
                  <a:cubicBezTo>
                    <a:pt x="98036" y="21765"/>
                    <a:pt x="97917" y="22527"/>
                    <a:pt x="98132" y="23277"/>
                  </a:cubicBezTo>
                  <a:cubicBezTo>
                    <a:pt x="98179" y="23455"/>
                    <a:pt x="98143" y="23658"/>
                    <a:pt x="98143" y="23848"/>
                  </a:cubicBezTo>
                  <a:cubicBezTo>
                    <a:pt x="98143" y="25563"/>
                    <a:pt x="98143" y="27277"/>
                    <a:pt x="98143" y="28992"/>
                  </a:cubicBezTo>
                  <a:cubicBezTo>
                    <a:pt x="98143" y="29325"/>
                    <a:pt x="98120" y="29659"/>
                    <a:pt x="98251" y="29980"/>
                  </a:cubicBezTo>
                  <a:cubicBezTo>
                    <a:pt x="98286" y="30063"/>
                    <a:pt x="98286" y="30159"/>
                    <a:pt x="98286" y="30254"/>
                  </a:cubicBezTo>
                  <a:cubicBezTo>
                    <a:pt x="98286" y="31135"/>
                    <a:pt x="98286" y="32016"/>
                    <a:pt x="98286" y="32897"/>
                  </a:cubicBezTo>
                  <a:cubicBezTo>
                    <a:pt x="98274" y="33195"/>
                    <a:pt x="98203" y="33266"/>
                    <a:pt x="97893" y="33290"/>
                  </a:cubicBezTo>
                  <a:cubicBezTo>
                    <a:pt x="97826" y="33294"/>
                    <a:pt x="97757" y="33295"/>
                    <a:pt x="97687" y="33295"/>
                  </a:cubicBezTo>
                  <a:cubicBezTo>
                    <a:pt x="97548" y="33295"/>
                    <a:pt x="97405" y="33290"/>
                    <a:pt x="97262" y="33290"/>
                  </a:cubicBezTo>
                  <a:lnTo>
                    <a:pt x="73986" y="33290"/>
                  </a:lnTo>
                  <a:cubicBezTo>
                    <a:pt x="73890" y="33290"/>
                    <a:pt x="73795" y="33295"/>
                    <a:pt x="73700" y="33295"/>
                  </a:cubicBezTo>
                  <a:cubicBezTo>
                    <a:pt x="73652" y="33295"/>
                    <a:pt x="73605" y="33294"/>
                    <a:pt x="73557" y="33290"/>
                  </a:cubicBezTo>
                  <a:cubicBezTo>
                    <a:pt x="73021" y="33278"/>
                    <a:pt x="73009" y="33266"/>
                    <a:pt x="72997" y="32718"/>
                  </a:cubicBezTo>
                  <a:cubicBezTo>
                    <a:pt x="72997" y="32599"/>
                    <a:pt x="72997" y="32480"/>
                    <a:pt x="72997" y="32361"/>
                  </a:cubicBezTo>
                  <a:cubicBezTo>
                    <a:pt x="72997" y="25849"/>
                    <a:pt x="72997" y="19324"/>
                    <a:pt x="72997" y="12811"/>
                  </a:cubicBezTo>
                  <a:cubicBezTo>
                    <a:pt x="72997" y="11936"/>
                    <a:pt x="72946" y="11868"/>
                    <a:pt x="73562" y="11868"/>
                  </a:cubicBezTo>
                  <a:cubicBezTo>
                    <a:pt x="73675" y="11868"/>
                    <a:pt x="73811" y="11871"/>
                    <a:pt x="73974" y="11871"/>
                  </a:cubicBezTo>
                  <a:cubicBezTo>
                    <a:pt x="75125" y="11867"/>
                    <a:pt x="76276" y="11865"/>
                    <a:pt x="77426" y="11865"/>
                  </a:cubicBezTo>
                  <a:close/>
                  <a:moveTo>
                    <a:pt x="46351" y="11716"/>
                  </a:moveTo>
                  <a:cubicBezTo>
                    <a:pt x="52804" y="11716"/>
                    <a:pt x="59246" y="11728"/>
                    <a:pt x="65699" y="11728"/>
                  </a:cubicBezTo>
                  <a:cubicBezTo>
                    <a:pt x="65766" y="11728"/>
                    <a:pt x="65832" y="11727"/>
                    <a:pt x="65898" y="11727"/>
                  </a:cubicBezTo>
                  <a:cubicBezTo>
                    <a:pt x="66161" y="11727"/>
                    <a:pt x="66420" y="11735"/>
                    <a:pt x="66687" y="11811"/>
                  </a:cubicBezTo>
                  <a:cubicBezTo>
                    <a:pt x="66809" y="11854"/>
                    <a:pt x="66939" y="11863"/>
                    <a:pt x="67067" y="11863"/>
                  </a:cubicBezTo>
                  <a:cubicBezTo>
                    <a:pt x="67152" y="11863"/>
                    <a:pt x="67237" y="11859"/>
                    <a:pt x="67318" y="11859"/>
                  </a:cubicBezTo>
                  <a:lnTo>
                    <a:pt x="71533" y="11859"/>
                  </a:lnTo>
                  <a:cubicBezTo>
                    <a:pt x="71723" y="11859"/>
                    <a:pt x="71914" y="11859"/>
                    <a:pt x="72104" y="11871"/>
                  </a:cubicBezTo>
                  <a:cubicBezTo>
                    <a:pt x="72331" y="11883"/>
                    <a:pt x="72414" y="11966"/>
                    <a:pt x="72426" y="12168"/>
                  </a:cubicBezTo>
                  <a:cubicBezTo>
                    <a:pt x="72438" y="12383"/>
                    <a:pt x="72438" y="12597"/>
                    <a:pt x="72438" y="12811"/>
                  </a:cubicBezTo>
                  <a:lnTo>
                    <a:pt x="72438" y="22598"/>
                  </a:lnTo>
                  <a:lnTo>
                    <a:pt x="72438" y="32230"/>
                  </a:lnTo>
                  <a:cubicBezTo>
                    <a:pt x="72438" y="32397"/>
                    <a:pt x="72450" y="32564"/>
                    <a:pt x="72438" y="32730"/>
                  </a:cubicBezTo>
                  <a:cubicBezTo>
                    <a:pt x="72426" y="33266"/>
                    <a:pt x="72414" y="33290"/>
                    <a:pt x="71866" y="33290"/>
                  </a:cubicBezTo>
                  <a:lnTo>
                    <a:pt x="62663" y="33290"/>
                  </a:lnTo>
                  <a:cubicBezTo>
                    <a:pt x="62520" y="33290"/>
                    <a:pt x="62365" y="33290"/>
                    <a:pt x="62234" y="33242"/>
                  </a:cubicBezTo>
                  <a:cubicBezTo>
                    <a:pt x="62015" y="33166"/>
                    <a:pt x="61788" y="33158"/>
                    <a:pt x="61560" y="33158"/>
                  </a:cubicBezTo>
                  <a:cubicBezTo>
                    <a:pt x="61503" y="33158"/>
                    <a:pt x="61446" y="33159"/>
                    <a:pt x="61389" y="33159"/>
                  </a:cubicBezTo>
                  <a:cubicBezTo>
                    <a:pt x="60436" y="33159"/>
                    <a:pt x="59484" y="33154"/>
                    <a:pt x="58531" y="33154"/>
                  </a:cubicBezTo>
                  <a:cubicBezTo>
                    <a:pt x="58055" y="33154"/>
                    <a:pt x="57579" y="33155"/>
                    <a:pt x="57103" y="33159"/>
                  </a:cubicBezTo>
                  <a:cubicBezTo>
                    <a:pt x="56988" y="33159"/>
                    <a:pt x="56875" y="33157"/>
                    <a:pt x="56762" y="33157"/>
                  </a:cubicBezTo>
                  <a:cubicBezTo>
                    <a:pt x="56451" y="33157"/>
                    <a:pt x="56143" y="33170"/>
                    <a:pt x="55829" y="33266"/>
                  </a:cubicBezTo>
                  <a:cubicBezTo>
                    <a:pt x="55742" y="33293"/>
                    <a:pt x="55648" y="33301"/>
                    <a:pt x="55551" y="33301"/>
                  </a:cubicBezTo>
                  <a:cubicBezTo>
                    <a:pt x="55435" y="33301"/>
                    <a:pt x="55314" y="33290"/>
                    <a:pt x="55198" y="33290"/>
                  </a:cubicBezTo>
                  <a:cubicBezTo>
                    <a:pt x="52935" y="33290"/>
                    <a:pt x="50673" y="33290"/>
                    <a:pt x="48411" y="33302"/>
                  </a:cubicBezTo>
                  <a:cubicBezTo>
                    <a:pt x="48302" y="33302"/>
                    <a:pt x="48192" y="33297"/>
                    <a:pt x="48084" y="33297"/>
                  </a:cubicBezTo>
                  <a:cubicBezTo>
                    <a:pt x="47884" y="33297"/>
                    <a:pt x="47687" y="33312"/>
                    <a:pt x="47494" y="33397"/>
                  </a:cubicBezTo>
                  <a:cubicBezTo>
                    <a:pt x="47435" y="33421"/>
                    <a:pt x="47363" y="33421"/>
                    <a:pt x="47292" y="33421"/>
                  </a:cubicBezTo>
                  <a:cubicBezTo>
                    <a:pt x="46601" y="33433"/>
                    <a:pt x="45911" y="33433"/>
                    <a:pt x="45220" y="33433"/>
                  </a:cubicBezTo>
                  <a:cubicBezTo>
                    <a:pt x="44970" y="33421"/>
                    <a:pt x="44887" y="33326"/>
                    <a:pt x="44875" y="33076"/>
                  </a:cubicBezTo>
                  <a:cubicBezTo>
                    <a:pt x="44875" y="33028"/>
                    <a:pt x="44863" y="32980"/>
                    <a:pt x="44875" y="32933"/>
                  </a:cubicBezTo>
                  <a:cubicBezTo>
                    <a:pt x="45006" y="32445"/>
                    <a:pt x="44958" y="31933"/>
                    <a:pt x="45053" y="31456"/>
                  </a:cubicBezTo>
                  <a:cubicBezTo>
                    <a:pt x="45173" y="30897"/>
                    <a:pt x="45149" y="30325"/>
                    <a:pt x="45292" y="29766"/>
                  </a:cubicBezTo>
                  <a:cubicBezTo>
                    <a:pt x="45411" y="29313"/>
                    <a:pt x="45458" y="28837"/>
                    <a:pt x="45530" y="28373"/>
                  </a:cubicBezTo>
                  <a:cubicBezTo>
                    <a:pt x="45565" y="28158"/>
                    <a:pt x="45577" y="27944"/>
                    <a:pt x="45577" y="27742"/>
                  </a:cubicBezTo>
                  <a:cubicBezTo>
                    <a:pt x="45577" y="25337"/>
                    <a:pt x="45577" y="22931"/>
                    <a:pt x="45577" y="20526"/>
                  </a:cubicBezTo>
                  <a:cubicBezTo>
                    <a:pt x="45577" y="20288"/>
                    <a:pt x="45589" y="20050"/>
                    <a:pt x="45494" y="19824"/>
                  </a:cubicBezTo>
                  <a:cubicBezTo>
                    <a:pt x="45470" y="19764"/>
                    <a:pt x="45446" y="19681"/>
                    <a:pt x="45446" y="19622"/>
                  </a:cubicBezTo>
                  <a:cubicBezTo>
                    <a:pt x="45518" y="18788"/>
                    <a:pt x="45280" y="17967"/>
                    <a:pt x="45292" y="17133"/>
                  </a:cubicBezTo>
                  <a:cubicBezTo>
                    <a:pt x="45315" y="16157"/>
                    <a:pt x="45327" y="15181"/>
                    <a:pt x="45292" y="14204"/>
                  </a:cubicBezTo>
                  <a:cubicBezTo>
                    <a:pt x="45268" y="13466"/>
                    <a:pt x="45375" y="12740"/>
                    <a:pt x="45446" y="12013"/>
                  </a:cubicBezTo>
                  <a:cubicBezTo>
                    <a:pt x="45470" y="11811"/>
                    <a:pt x="45554" y="11740"/>
                    <a:pt x="45780" y="11728"/>
                  </a:cubicBezTo>
                  <a:cubicBezTo>
                    <a:pt x="45970" y="11716"/>
                    <a:pt x="46161" y="11716"/>
                    <a:pt x="46351" y="11716"/>
                  </a:cubicBezTo>
                  <a:close/>
                  <a:moveTo>
                    <a:pt x="99929" y="12156"/>
                  </a:moveTo>
                  <a:cubicBezTo>
                    <a:pt x="100247" y="12156"/>
                    <a:pt x="100562" y="12164"/>
                    <a:pt x="100870" y="12264"/>
                  </a:cubicBezTo>
                  <a:cubicBezTo>
                    <a:pt x="100962" y="12291"/>
                    <a:pt x="101059" y="12298"/>
                    <a:pt x="101157" y="12298"/>
                  </a:cubicBezTo>
                  <a:cubicBezTo>
                    <a:pt x="101276" y="12298"/>
                    <a:pt x="101396" y="12287"/>
                    <a:pt x="101513" y="12287"/>
                  </a:cubicBezTo>
                  <a:cubicBezTo>
                    <a:pt x="102942" y="12299"/>
                    <a:pt x="104370" y="12299"/>
                    <a:pt x="105787" y="12299"/>
                  </a:cubicBezTo>
                  <a:cubicBezTo>
                    <a:pt x="106073" y="12299"/>
                    <a:pt x="106359" y="12299"/>
                    <a:pt x="106644" y="12383"/>
                  </a:cubicBezTo>
                  <a:cubicBezTo>
                    <a:pt x="106781" y="12425"/>
                    <a:pt x="106935" y="12431"/>
                    <a:pt x="107090" y="12431"/>
                  </a:cubicBezTo>
                  <a:cubicBezTo>
                    <a:pt x="107152" y="12431"/>
                    <a:pt x="107214" y="12430"/>
                    <a:pt x="107276" y="12430"/>
                  </a:cubicBezTo>
                  <a:cubicBezTo>
                    <a:pt x="107633" y="12436"/>
                    <a:pt x="107990" y="12436"/>
                    <a:pt x="108347" y="12436"/>
                  </a:cubicBezTo>
                  <a:cubicBezTo>
                    <a:pt x="108704" y="12436"/>
                    <a:pt x="109061" y="12436"/>
                    <a:pt x="109419" y="12442"/>
                  </a:cubicBezTo>
                  <a:cubicBezTo>
                    <a:pt x="109871" y="12442"/>
                    <a:pt x="110312" y="12442"/>
                    <a:pt x="110764" y="12549"/>
                  </a:cubicBezTo>
                  <a:cubicBezTo>
                    <a:pt x="110938" y="12585"/>
                    <a:pt x="111120" y="12595"/>
                    <a:pt x="111304" y="12595"/>
                  </a:cubicBezTo>
                  <a:cubicBezTo>
                    <a:pt x="111505" y="12595"/>
                    <a:pt x="111709" y="12583"/>
                    <a:pt x="111912" y="12583"/>
                  </a:cubicBezTo>
                  <a:cubicBezTo>
                    <a:pt x="111954" y="12583"/>
                    <a:pt x="111996" y="12584"/>
                    <a:pt x="112038" y="12585"/>
                  </a:cubicBezTo>
                  <a:cubicBezTo>
                    <a:pt x="112099" y="12587"/>
                    <a:pt x="112160" y="12587"/>
                    <a:pt x="112222" y="12587"/>
                  </a:cubicBezTo>
                  <a:cubicBezTo>
                    <a:pt x="112303" y="12587"/>
                    <a:pt x="112385" y="12586"/>
                    <a:pt x="112466" y="12586"/>
                  </a:cubicBezTo>
                  <a:cubicBezTo>
                    <a:pt x="112751" y="12586"/>
                    <a:pt x="113034" y="12597"/>
                    <a:pt x="113312" y="12692"/>
                  </a:cubicBezTo>
                  <a:cubicBezTo>
                    <a:pt x="113389" y="12716"/>
                    <a:pt x="113473" y="12722"/>
                    <a:pt x="113558" y="12722"/>
                  </a:cubicBezTo>
                  <a:cubicBezTo>
                    <a:pt x="113642" y="12722"/>
                    <a:pt x="113729" y="12716"/>
                    <a:pt x="113812" y="12716"/>
                  </a:cubicBezTo>
                  <a:cubicBezTo>
                    <a:pt x="113942" y="12721"/>
                    <a:pt x="114072" y="12722"/>
                    <a:pt x="114203" y="12722"/>
                  </a:cubicBezTo>
                  <a:cubicBezTo>
                    <a:pt x="114318" y="12722"/>
                    <a:pt x="114434" y="12721"/>
                    <a:pt x="114549" y="12721"/>
                  </a:cubicBezTo>
                  <a:cubicBezTo>
                    <a:pt x="114987" y="12721"/>
                    <a:pt x="115426" y="12733"/>
                    <a:pt x="115860" y="12847"/>
                  </a:cubicBezTo>
                  <a:cubicBezTo>
                    <a:pt x="115952" y="12871"/>
                    <a:pt x="116048" y="12878"/>
                    <a:pt x="116145" y="12878"/>
                  </a:cubicBezTo>
                  <a:cubicBezTo>
                    <a:pt x="116258" y="12878"/>
                    <a:pt x="116374" y="12869"/>
                    <a:pt x="116488" y="12869"/>
                  </a:cubicBezTo>
                  <a:cubicBezTo>
                    <a:pt x="116517" y="12869"/>
                    <a:pt x="116546" y="12869"/>
                    <a:pt x="116574" y="12871"/>
                  </a:cubicBezTo>
                  <a:cubicBezTo>
                    <a:pt x="116627" y="12872"/>
                    <a:pt x="116680" y="12872"/>
                    <a:pt x="116733" y="12872"/>
                  </a:cubicBezTo>
                  <a:cubicBezTo>
                    <a:pt x="116877" y="12872"/>
                    <a:pt x="117021" y="12869"/>
                    <a:pt x="117165" y="12869"/>
                  </a:cubicBezTo>
                  <a:cubicBezTo>
                    <a:pt x="117467" y="12869"/>
                    <a:pt x="117767" y="12884"/>
                    <a:pt x="118063" y="12978"/>
                  </a:cubicBezTo>
                  <a:cubicBezTo>
                    <a:pt x="118133" y="13005"/>
                    <a:pt x="118208" y="13012"/>
                    <a:pt x="118285" y="13012"/>
                  </a:cubicBezTo>
                  <a:cubicBezTo>
                    <a:pt x="118377" y="13012"/>
                    <a:pt x="118472" y="13002"/>
                    <a:pt x="118563" y="13002"/>
                  </a:cubicBezTo>
                  <a:cubicBezTo>
                    <a:pt x="118801" y="13008"/>
                    <a:pt x="119039" y="13008"/>
                    <a:pt x="119277" y="13008"/>
                  </a:cubicBezTo>
                  <a:cubicBezTo>
                    <a:pt x="119515" y="13008"/>
                    <a:pt x="119753" y="13008"/>
                    <a:pt x="119991" y="13014"/>
                  </a:cubicBezTo>
                  <a:cubicBezTo>
                    <a:pt x="120539" y="13026"/>
                    <a:pt x="120563" y="13037"/>
                    <a:pt x="120563" y="13561"/>
                  </a:cubicBezTo>
                  <a:cubicBezTo>
                    <a:pt x="120575" y="14133"/>
                    <a:pt x="120563" y="14704"/>
                    <a:pt x="120575" y="15276"/>
                  </a:cubicBezTo>
                  <a:cubicBezTo>
                    <a:pt x="120575" y="15728"/>
                    <a:pt x="120527" y="16181"/>
                    <a:pt x="120682" y="16621"/>
                  </a:cubicBezTo>
                  <a:cubicBezTo>
                    <a:pt x="120730" y="16776"/>
                    <a:pt x="120706" y="16955"/>
                    <a:pt x="120706" y="17121"/>
                  </a:cubicBezTo>
                  <a:cubicBezTo>
                    <a:pt x="120718" y="17633"/>
                    <a:pt x="120670" y="18157"/>
                    <a:pt x="120837" y="18669"/>
                  </a:cubicBezTo>
                  <a:cubicBezTo>
                    <a:pt x="120884" y="18824"/>
                    <a:pt x="120849" y="19002"/>
                    <a:pt x="120849" y="19169"/>
                  </a:cubicBezTo>
                  <a:cubicBezTo>
                    <a:pt x="120861" y="19669"/>
                    <a:pt x="120813" y="20169"/>
                    <a:pt x="120968" y="20657"/>
                  </a:cubicBezTo>
                  <a:cubicBezTo>
                    <a:pt x="121027" y="20836"/>
                    <a:pt x="120992" y="21038"/>
                    <a:pt x="120992" y="21229"/>
                  </a:cubicBezTo>
                  <a:cubicBezTo>
                    <a:pt x="121003" y="21693"/>
                    <a:pt x="120968" y="22169"/>
                    <a:pt x="121111" y="22634"/>
                  </a:cubicBezTo>
                  <a:cubicBezTo>
                    <a:pt x="121170" y="22836"/>
                    <a:pt x="121134" y="23062"/>
                    <a:pt x="121134" y="23277"/>
                  </a:cubicBezTo>
                  <a:cubicBezTo>
                    <a:pt x="121146" y="23610"/>
                    <a:pt x="121122" y="23944"/>
                    <a:pt x="121242" y="24265"/>
                  </a:cubicBezTo>
                  <a:cubicBezTo>
                    <a:pt x="121289" y="24420"/>
                    <a:pt x="121277" y="24598"/>
                    <a:pt x="121277" y="24765"/>
                  </a:cubicBezTo>
                  <a:cubicBezTo>
                    <a:pt x="121277" y="25206"/>
                    <a:pt x="121277" y="25658"/>
                    <a:pt x="121277" y="26110"/>
                  </a:cubicBezTo>
                  <a:cubicBezTo>
                    <a:pt x="121289" y="26992"/>
                    <a:pt x="121492" y="27861"/>
                    <a:pt x="121432" y="28742"/>
                  </a:cubicBezTo>
                  <a:cubicBezTo>
                    <a:pt x="121599" y="29194"/>
                    <a:pt x="121539" y="29682"/>
                    <a:pt x="121575" y="30147"/>
                  </a:cubicBezTo>
                  <a:cubicBezTo>
                    <a:pt x="121611" y="30599"/>
                    <a:pt x="121646" y="31052"/>
                    <a:pt x="121754" y="31480"/>
                  </a:cubicBezTo>
                  <a:cubicBezTo>
                    <a:pt x="121908" y="32075"/>
                    <a:pt x="121825" y="32671"/>
                    <a:pt x="121837" y="33254"/>
                  </a:cubicBezTo>
                  <a:cubicBezTo>
                    <a:pt x="121837" y="33469"/>
                    <a:pt x="121742" y="33552"/>
                    <a:pt x="121527" y="33564"/>
                  </a:cubicBezTo>
                  <a:cubicBezTo>
                    <a:pt x="121349" y="33576"/>
                    <a:pt x="121158" y="33576"/>
                    <a:pt x="120968" y="33576"/>
                  </a:cubicBezTo>
                  <a:lnTo>
                    <a:pt x="109478" y="33576"/>
                  </a:lnTo>
                  <a:cubicBezTo>
                    <a:pt x="109192" y="33576"/>
                    <a:pt x="108907" y="33564"/>
                    <a:pt x="108633" y="33492"/>
                  </a:cubicBezTo>
                  <a:cubicBezTo>
                    <a:pt x="108497" y="33449"/>
                    <a:pt x="108353" y="33441"/>
                    <a:pt x="108208" y="33441"/>
                  </a:cubicBezTo>
                  <a:cubicBezTo>
                    <a:pt x="108111" y="33441"/>
                    <a:pt x="108014" y="33445"/>
                    <a:pt x="107918" y="33445"/>
                  </a:cubicBezTo>
                  <a:cubicBezTo>
                    <a:pt x="106557" y="33438"/>
                    <a:pt x="105196" y="33431"/>
                    <a:pt x="103838" y="33431"/>
                  </a:cubicBezTo>
                  <a:cubicBezTo>
                    <a:pt x="102843" y="33431"/>
                    <a:pt x="101849" y="33435"/>
                    <a:pt x="100858" y="33445"/>
                  </a:cubicBezTo>
                  <a:cubicBezTo>
                    <a:pt x="100298" y="33445"/>
                    <a:pt x="99775" y="33266"/>
                    <a:pt x="99227" y="33266"/>
                  </a:cubicBezTo>
                  <a:cubicBezTo>
                    <a:pt x="99060" y="33266"/>
                    <a:pt x="99013" y="33111"/>
                    <a:pt x="99013" y="32957"/>
                  </a:cubicBezTo>
                  <a:cubicBezTo>
                    <a:pt x="99001" y="32528"/>
                    <a:pt x="99001" y="32099"/>
                    <a:pt x="99001" y="31671"/>
                  </a:cubicBezTo>
                  <a:cubicBezTo>
                    <a:pt x="98989" y="31242"/>
                    <a:pt x="99024" y="30825"/>
                    <a:pt x="98894" y="30397"/>
                  </a:cubicBezTo>
                  <a:cubicBezTo>
                    <a:pt x="98834" y="30206"/>
                    <a:pt x="98858" y="29980"/>
                    <a:pt x="98858" y="29766"/>
                  </a:cubicBezTo>
                  <a:cubicBezTo>
                    <a:pt x="98858" y="27742"/>
                    <a:pt x="98858" y="25718"/>
                    <a:pt x="98858" y="23693"/>
                  </a:cubicBezTo>
                  <a:cubicBezTo>
                    <a:pt x="98858" y="23384"/>
                    <a:pt x="98870" y="23074"/>
                    <a:pt x="98763" y="22777"/>
                  </a:cubicBezTo>
                  <a:cubicBezTo>
                    <a:pt x="98703" y="22598"/>
                    <a:pt x="98727" y="22396"/>
                    <a:pt x="98715" y="22205"/>
                  </a:cubicBezTo>
                  <a:cubicBezTo>
                    <a:pt x="98691" y="21527"/>
                    <a:pt x="98763" y="20836"/>
                    <a:pt x="98596" y="20157"/>
                  </a:cubicBezTo>
                  <a:cubicBezTo>
                    <a:pt x="98513" y="19812"/>
                    <a:pt x="98572" y="19443"/>
                    <a:pt x="98572" y="19086"/>
                  </a:cubicBezTo>
                  <a:cubicBezTo>
                    <a:pt x="98560" y="18729"/>
                    <a:pt x="98584" y="18371"/>
                    <a:pt x="98465" y="18026"/>
                  </a:cubicBezTo>
                  <a:cubicBezTo>
                    <a:pt x="98405" y="17859"/>
                    <a:pt x="98429" y="17657"/>
                    <a:pt x="98429" y="17467"/>
                  </a:cubicBezTo>
                  <a:cubicBezTo>
                    <a:pt x="98429" y="16776"/>
                    <a:pt x="98429" y="16085"/>
                    <a:pt x="98429" y="15395"/>
                  </a:cubicBezTo>
                  <a:cubicBezTo>
                    <a:pt x="98417" y="14966"/>
                    <a:pt x="98393" y="14550"/>
                    <a:pt x="98322" y="14121"/>
                  </a:cubicBezTo>
                  <a:cubicBezTo>
                    <a:pt x="98239" y="13585"/>
                    <a:pt x="98286" y="13026"/>
                    <a:pt x="98298" y="12478"/>
                  </a:cubicBezTo>
                  <a:cubicBezTo>
                    <a:pt x="98298" y="12264"/>
                    <a:pt x="98382" y="12180"/>
                    <a:pt x="98596" y="12168"/>
                  </a:cubicBezTo>
                  <a:cubicBezTo>
                    <a:pt x="98977" y="12156"/>
                    <a:pt x="99358" y="12156"/>
                    <a:pt x="99739" y="12156"/>
                  </a:cubicBezTo>
                  <a:cubicBezTo>
                    <a:pt x="99802" y="12156"/>
                    <a:pt x="99866" y="12156"/>
                    <a:pt x="99929" y="12156"/>
                  </a:cubicBezTo>
                  <a:close/>
                  <a:moveTo>
                    <a:pt x="218516" y="12002"/>
                  </a:moveTo>
                  <a:cubicBezTo>
                    <a:pt x="218837" y="12002"/>
                    <a:pt x="218920" y="12073"/>
                    <a:pt x="218980" y="12406"/>
                  </a:cubicBezTo>
                  <a:cubicBezTo>
                    <a:pt x="219063" y="12847"/>
                    <a:pt x="219123" y="13299"/>
                    <a:pt x="219111" y="13752"/>
                  </a:cubicBezTo>
                  <a:cubicBezTo>
                    <a:pt x="219099" y="14371"/>
                    <a:pt x="219111" y="14990"/>
                    <a:pt x="219111" y="15609"/>
                  </a:cubicBezTo>
                  <a:cubicBezTo>
                    <a:pt x="219111" y="16224"/>
                    <a:pt x="219111" y="16839"/>
                    <a:pt x="219111" y="17455"/>
                  </a:cubicBezTo>
                  <a:cubicBezTo>
                    <a:pt x="219111" y="17836"/>
                    <a:pt x="219087" y="18217"/>
                    <a:pt x="219218" y="18586"/>
                  </a:cubicBezTo>
                  <a:cubicBezTo>
                    <a:pt x="219278" y="18764"/>
                    <a:pt x="219242" y="18967"/>
                    <a:pt x="219242" y="19157"/>
                  </a:cubicBezTo>
                  <a:cubicBezTo>
                    <a:pt x="219254" y="23563"/>
                    <a:pt x="219254" y="27956"/>
                    <a:pt x="219254" y="32361"/>
                  </a:cubicBezTo>
                  <a:cubicBezTo>
                    <a:pt x="219254" y="33136"/>
                    <a:pt x="219265" y="33147"/>
                    <a:pt x="218535" y="33147"/>
                  </a:cubicBezTo>
                  <a:cubicBezTo>
                    <a:pt x="218514" y="33147"/>
                    <a:pt x="218491" y="33147"/>
                    <a:pt x="218468" y="33147"/>
                  </a:cubicBezTo>
                  <a:lnTo>
                    <a:pt x="217111" y="33147"/>
                  </a:lnTo>
                  <a:cubicBezTo>
                    <a:pt x="217030" y="33147"/>
                    <a:pt x="216949" y="33145"/>
                    <a:pt x="216869" y="33145"/>
                  </a:cubicBezTo>
                  <a:cubicBezTo>
                    <a:pt x="216689" y="33145"/>
                    <a:pt x="216510" y="33156"/>
                    <a:pt x="216337" y="33230"/>
                  </a:cubicBezTo>
                  <a:cubicBezTo>
                    <a:pt x="216294" y="33256"/>
                    <a:pt x="216239" y="33276"/>
                    <a:pt x="216189" y="33276"/>
                  </a:cubicBezTo>
                  <a:cubicBezTo>
                    <a:pt x="216169" y="33276"/>
                    <a:pt x="216151" y="33273"/>
                    <a:pt x="216134" y="33266"/>
                  </a:cubicBezTo>
                  <a:cubicBezTo>
                    <a:pt x="215947" y="33226"/>
                    <a:pt x="215761" y="33211"/>
                    <a:pt x="215575" y="33211"/>
                  </a:cubicBezTo>
                  <a:cubicBezTo>
                    <a:pt x="215121" y="33211"/>
                    <a:pt x="214672" y="33297"/>
                    <a:pt x="214223" y="33297"/>
                  </a:cubicBezTo>
                  <a:cubicBezTo>
                    <a:pt x="214154" y="33297"/>
                    <a:pt x="214084" y="33295"/>
                    <a:pt x="214015" y="33290"/>
                  </a:cubicBezTo>
                  <a:cubicBezTo>
                    <a:pt x="213769" y="33278"/>
                    <a:pt x="213523" y="33274"/>
                    <a:pt x="213277" y="33274"/>
                  </a:cubicBezTo>
                  <a:cubicBezTo>
                    <a:pt x="212785" y="33274"/>
                    <a:pt x="212293" y="33290"/>
                    <a:pt x="211800" y="33290"/>
                  </a:cubicBezTo>
                  <a:lnTo>
                    <a:pt x="209657" y="33290"/>
                  </a:lnTo>
                  <a:cubicBezTo>
                    <a:pt x="209559" y="33290"/>
                    <a:pt x="209460" y="33288"/>
                    <a:pt x="209360" y="33288"/>
                  </a:cubicBezTo>
                  <a:cubicBezTo>
                    <a:pt x="209085" y="33288"/>
                    <a:pt x="208806" y="33301"/>
                    <a:pt x="208526" y="33397"/>
                  </a:cubicBezTo>
                  <a:cubicBezTo>
                    <a:pt x="208450" y="33424"/>
                    <a:pt x="208367" y="33432"/>
                    <a:pt x="208281" y="33432"/>
                  </a:cubicBezTo>
                  <a:cubicBezTo>
                    <a:pt x="208178" y="33432"/>
                    <a:pt x="208071" y="33421"/>
                    <a:pt x="207967" y="33421"/>
                  </a:cubicBezTo>
                  <a:cubicBezTo>
                    <a:pt x="207276" y="33433"/>
                    <a:pt x="206586" y="33433"/>
                    <a:pt x="205895" y="33433"/>
                  </a:cubicBezTo>
                  <a:cubicBezTo>
                    <a:pt x="205800" y="33433"/>
                    <a:pt x="205704" y="33431"/>
                    <a:pt x="205609" y="33431"/>
                  </a:cubicBezTo>
                  <a:cubicBezTo>
                    <a:pt x="205348" y="33431"/>
                    <a:pt x="205089" y="33444"/>
                    <a:pt x="204835" y="33540"/>
                  </a:cubicBezTo>
                  <a:cubicBezTo>
                    <a:pt x="204760" y="33567"/>
                    <a:pt x="204674" y="33574"/>
                    <a:pt x="204585" y="33574"/>
                  </a:cubicBezTo>
                  <a:cubicBezTo>
                    <a:pt x="204479" y="33574"/>
                    <a:pt x="204368" y="33564"/>
                    <a:pt x="204264" y="33564"/>
                  </a:cubicBezTo>
                  <a:cubicBezTo>
                    <a:pt x="203883" y="33570"/>
                    <a:pt x="203505" y="33570"/>
                    <a:pt x="203127" y="33570"/>
                  </a:cubicBezTo>
                  <a:cubicBezTo>
                    <a:pt x="202749" y="33570"/>
                    <a:pt x="202371" y="33570"/>
                    <a:pt x="201990" y="33576"/>
                  </a:cubicBezTo>
                  <a:cubicBezTo>
                    <a:pt x="201825" y="33576"/>
                    <a:pt x="201661" y="33569"/>
                    <a:pt x="201497" y="33569"/>
                  </a:cubicBezTo>
                  <a:cubicBezTo>
                    <a:pt x="201210" y="33569"/>
                    <a:pt x="200925" y="33589"/>
                    <a:pt x="200644" y="33695"/>
                  </a:cubicBezTo>
                  <a:cubicBezTo>
                    <a:pt x="200609" y="33707"/>
                    <a:pt x="200573" y="33710"/>
                    <a:pt x="200537" y="33710"/>
                  </a:cubicBezTo>
                  <a:cubicBezTo>
                    <a:pt x="200501" y="33710"/>
                    <a:pt x="200466" y="33707"/>
                    <a:pt x="200430" y="33707"/>
                  </a:cubicBezTo>
                  <a:cubicBezTo>
                    <a:pt x="200037" y="33713"/>
                    <a:pt x="199644" y="33716"/>
                    <a:pt x="199251" y="33716"/>
                  </a:cubicBezTo>
                  <a:cubicBezTo>
                    <a:pt x="198858" y="33716"/>
                    <a:pt x="198465" y="33713"/>
                    <a:pt x="198073" y="33707"/>
                  </a:cubicBezTo>
                  <a:cubicBezTo>
                    <a:pt x="197775" y="33707"/>
                    <a:pt x="197692" y="33623"/>
                    <a:pt x="197680" y="33326"/>
                  </a:cubicBezTo>
                  <a:cubicBezTo>
                    <a:pt x="197668" y="33088"/>
                    <a:pt x="197680" y="32849"/>
                    <a:pt x="197680" y="32611"/>
                  </a:cubicBezTo>
                  <a:cubicBezTo>
                    <a:pt x="197680" y="32445"/>
                    <a:pt x="197715" y="32266"/>
                    <a:pt x="197668" y="32111"/>
                  </a:cubicBezTo>
                  <a:cubicBezTo>
                    <a:pt x="197477" y="31516"/>
                    <a:pt x="197561" y="30885"/>
                    <a:pt x="197537" y="30278"/>
                  </a:cubicBezTo>
                  <a:cubicBezTo>
                    <a:pt x="197525" y="29778"/>
                    <a:pt x="197549" y="29289"/>
                    <a:pt x="197430" y="28789"/>
                  </a:cubicBezTo>
                  <a:cubicBezTo>
                    <a:pt x="197346" y="28420"/>
                    <a:pt x="197406" y="28027"/>
                    <a:pt x="197394" y="27646"/>
                  </a:cubicBezTo>
                  <a:cubicBezTo>
                    <a:pt x="197382" y="27289"/>
                    <a:pt x="197418" y="26944"/>
                    <a:pt x="197287" y="26587"/>
                  </a:cubicBezTo>
                  <a:cubicBezTo>
                    <a:pt x="197227" y="26420"/>
                    <a:pt x="197263" y="26218"/>
                    <a:pt x="197251" y="26027"/>
                  </a:cubicBezTo>
                  <a:cubicBezTo>
                    <a:pt x="197251" y="25622"/>
                    <a:pt x="197239" y="25229"/>
                    <a:pt x="197144" y="24825"/>
                  </a:cubicBezTo>
                  <a:cubicBezTo>
                    <a:pt x="197072" y="24479"/>
                    <a:pt x="197120" y="24110"/>
                    <a:pt x="197108" y="23753"/>
                  </a:cubicBezTo>
                  <a:cubicBezTo>
                    <a:pt x="197096" y="23360"/>
                    <a:pt x="197132" y="22955"/>
                    <a:pt x="197001" y="22562"/>
                  </a:cubicBezTo>
                  <a:cubicBezTo>
                    <a:pt x="196941" y="22360"/>
                    <a:pt x="196977" y="22134"/>
                    <a:pt x="196965" y="21919"/>
                  </a:cubicBezTo>
                  <a:cubicBezTo>
                    <a:pt x="196941" y="21241"/>
                    <a:pt x="197001" y="20550"/>
                    <a:pt x="196846" y="19860"/>
                  </a:cubicBezTo>
                  <a:cubicBezTo>
                    <a:pt x="196751" y="19431"/>
                    <a:pt x="196834" y="18967"/>
                    <a:pt x="196822" y="18514"/>
                  </a:cubicBezTo>
                  <a:cubicBezTo>
                    <a:pt x="196811" y="18038"/>
                    <a:pt x="196858" y="17562"/>
                    <a:pt x="196715" y="17097"/>
                  </a:cubicBezTo>
                  <a:cubicBezTo>
                    <a:pt x="196644" y="16871"/>
                    <a:pt x="196691" y="16621"/>
                    <a:pt x="196680" y="16383"/>
                  </a:cubicBezTo>
                  <a:cubicBezTo>
                    <a:pt x="196680" y="15954"/>
                    <a:pt x="196715" y="15526"/>
                    <a:pt x="196572" y="15109"/>
                  </a:cubicBezTo>
                  <a:cubicBezTo>
                    <a:pt x="196513" y="14966"/>
                    <a:pt x="196549" y="14788"/>
                    <a:pt x="196537" y="14621"/>
                  </a:cubicBezTo>
                  <a:cubicBezTo>
                    <a:pt x="196513" y="14097"/>
                    <a:pt x="196596" y="13573"/>
                    <a:pt x="196453" y="13061"/>
                  </a:cubicBezTo>
                  <a:cubicBezTo>
                    <a:pt x="196418" y="12918"/>
                    <a:pt x="196537" y="12775"/>
                    <a:pt x="196691" y="12752"/>
                  </a:cubicBezTo>
                  <a:cubicBezTo>
                    <a:pt x="196858" y="12728"/>
                    <a:pt x="197025" y="12728"/>
                    <a:pt x="197192" y="12728"/>
                  </a:cubicBezTo>
                  <a:cubicBezTo>
                    <a:pt x="197596" y="12722"/>
                    <a:pt x="198001" y="12722"/>
                    <a:pt x="198406" y="12722"/>
                  </a:cubicBezTo>
                  <a:cubicBezTo>
                    <a:pt x="198811" y="12722"/>
                    <a:pt x="199216" y="12722"/>
                    <a:pt x="199620" y="12716"/>
                  </a:cubicBezTo>
                  <a:cubicBezTo>
                    <a:pt x="199775" y="12716"/>
                    <a:pt x="199931" y="12720"/>
                    <a:pt x="200088" y="12720"/>
                  </a:cubicBezTo>
                  <a:cubicBezTo>
                    <a:pt x="200401" y="12720"/>
                    <a:pt x="200716" y="12704"/>
                    <a:pt x="201025" y="12609"/>
                  </a:cubicBezTo>
                  <a:cubicBezTo>
                    <a:pt x="201096" y="12582"/>
                    <a:pt x="201171" y="12574"/>
                    <a:pt x="201248" y="12574"/>
                  </a:cubicBezTo>
                  <a:cubicBezTo>
                    <a:pt x="201340" y="12574"/>
                    <a:pt x="201434" y="12585"/>
                    <a:pt x="201525" y="12585"/>
                  </a:cubicBezTo>
                  <a:cubicBezTo>
                    <a:pt x="202192" y="12573"/>
                    <a:pt x="202859" y="12573"/>
                    <a:pt x="203526" y="12573"/>
                  </a:cubicBezTo>
                  <a:cubicBezTo>
                    <a:pt x="203586" y="12573"/>
                    <a:pt x="203646" y="12573"/>
                    <a:pt x="203706" y="12573"/>
                  </a:cubicBezTo>
                  <a:cubicBezTo>
                    <a:pt x="203976" y="12573"/>
                    <a:pt x="204241" y="12565"/>
                    <a:pt x="204514" y="12478"/>
                  </a:cubicBezTo>
                  <a:cubicBezTo>
                    <a:pt x="204606" y="12445"/>
                    <a:pt x="204714" y="12437"/>
                    <a:pt x="204821" y="12437"/>
                  </a:cubicBezTo>
                  <a:cubicBezTo>
                    <a:pt x="204908" y="12437"/>
                    <a:pt x="204994" y="12442"/>
                    <a:pt x="205073" y="12442"/>
                  </a:cubicBezTo>
                  <a:cubicBezTo>
                    <a:pt x="205502" y="12436"/>
                    <a:pt x="205931" y="12436"/>
                    <a:pt x="206359" y="12436"/>
                  </a:cubicBezTo>
                  <a:cubicBezTo>
                    <a:pt x="206788" y="12436"/>
                    <a:pt x="207217" y="12436"/>
                    <a:pt x="207645" y="12430"/>
                  </a:cubicBezTo>
                  <a:cubicBezTo>
                    <a:pt x="207853" y="12430"/>
                    <a:pt x="208061" y="12436"/>
                    <a:pt x="208268" y="12436"/>
                  </a:cubicBezTo>
                  <a:cubicBezTo>
                    <a:pt x="208631" y="12436"/>
                    <a:pt x="208992" y="12417"/>
                    <a:pt x="209348" y="12311"/>
                  </a:cubicBezTo>
                  <a:cubicBezTo>
                    <a:pt x="209430" y="12287"/>
                    <a:pt x="209516" y="12280"/>
                    <a:pt x="209604" y="12280"/>
                  </a:cubicBezTo>
                  <a:cubicBezTo>
                    <a:pt x="209706" y="12280"/>
                    <a:pt x="209810" y="12289"/>
                    <a:pt x="209913" y="12289"/>
                  </a:cubicBezTo>
                  <a:cubicBezTo>
                    <a:pt x="209939" y="12289"/>
                    <a:pt x="209965" y="12289"/>
                    <a:pt x="209991" y="12287"/>
                  </a:cubicBezTo>
                  <a:cubicBezTo>
                    <a:pt x="210092" y="12287"/>
                    <a:pt x="210193" y="12289"/>
                    <a:pt x="210293" y="12289"/>
                  </a:cubicBezTo>
                  <a:cubicBezTo>
                    <a:pt x="210569" y="12289"/>
                    <a:pt x="210842" y="12276"/>
                    <a:pt x="211122" y="12180"/>
                  </a:cubicBezTo>
                  <a:cubicBezTo>
                    <a:pt x="211198" y="12153"/>
                    <a:pt x="211281" y="12146"/>
                    <a:pt x="211367" y="12146"/>
                  </a:cubicBezTo>
                  <a:cubicBezTo>
                    <a:pt x="211470" y="12146"/>
                    <a:pt x="211578" y="12156"/>
                    <a:pt x="211681" y="12156"/>
                  </a:cubicBezTo>
                  <a:cubicBezTo>
                    <a:pt x="212027" y="12150"/>
                    <a:pt x="212372" y="12150"/>
                    <a:pt x="212717" y="12150"/>
                  </a:cubicBezTo>
                  <a:cubicBezTo>
                    <a:pt x="213063" y="12150"/>
                    <a:pt x="213408" y="12150"/>
                    <a:pt x="213753" y="12144"/>
                  </a:cubicBezTo>
                  <a:cubicBezTo>
                    <a:pt x="213872" y="12144"/>
                    <a:pt x="213991" y="12148"/>
                    <a:pt x="214110" y="12148"/>
                  </a:cubicBezTo>
                  <a:cubicBezTo>
                    <a:pt x="214347" y="12148"/>
                    <a:pt x="214583" y="12133"/>
                    <a:pt x="214813" y="12037"/>
                  </a:cubicBezTo>
                  <a:cubicBezTo>
                    <a:pt x="214863" y="12016"/>
                    <a:pt x="214921" y="12012"/>
                    <a:pt x="214981" y="12012"/>
                  </a:cubicBezTo>
                  <a:cubicBezTo>
                    <a:pt x="215020" y="12012"/>
                    <a:pt x="215060" y="12013"/>
                    <a:pt x="215099" y="12013"/>
                  </a:cubicBezTo>
                  <a:cubicBezTo>
                    <a:pt x="216242" y="12013"/>
                    <a:pt x="217385" y="12002"/>
                    <a:pt x="218516" y="12002"/>
                  </a:cubicBezTo>
                  <a:close/>
                  <a:moveTo>
                    <a:pt x="44327" y="11716"/>
                  </a:moveTo>
                  <a:cubicBezTo>
                    <a:pt x="44649" y="11740"/>
                    <a:pt x="44708" y="11799"/>
                    <a:pt x="44732" y="12097"/>
                  </a:cubicBezTo>
                  <a:cubicBezTo>
                    <a:pt x="44744" y="12287"/>
                    <a:pt x="44732" y="12478"/>
                    <a:pt x="44732" y="12668"/>
                  </a:cubicBezTo>
                  <a:lnTo>
                    <a:pt x="44732" y="17383"/>
                  </a:lnTo>
                  <a:cubicBezTo>
                    <a:pt x="44732" y="17669"/>
                    <a:pt x="44708" y="17955"/>
                    <a:pt x="44827" y="18229"/>
                  </a:cubicBezTo>
                  <a:cubicBezTo>
                    <a:pt x="44851" y="18288"/>
                    <a:pt x="44863" y="18359"/>
                    <a:pt x="44863" y="18431"/>
                  </a:cubicBezTo>
                  <a:cubicBezTo>
                    <a:pt x="44815" y="19360"/>
                    <a:pt x="45101" y="20264"/>
                    <a:pt x="45018" y="21205"/>
                  </a:cubicBezTo>
                  <a:cubicBezTo>
                    <a:pt x="45006" y="21431"/>
                    <a:pt x="45030" y="21669"/>
                    <a:pt x="45101" y="21908"/>
                  </a:cubicBezTo>
                  <a:cubicBezTo>
                    <a:pt x="45149" y="22110"/>
                    <a:pt x="45161" y="22324"/>
                    <a:pt x="45161" y="22539"/>
                  </a:cubicBezTo>
                  <a:cubicBezTo>
                    <a:pt x="45161" y="24039"/>
                    <a:pt x="45173" y="25539"/>
                    <a:pt x="45149" y="27039"/>
                  </a:cubicBezTo>
                  <a:cubicBezTo>
                    <a:pt x="45137" y="27623"/>
                    <a:pt x="45042" y="28218"/>
                    <a:pt x="44970" y="28801"/>
                  </a:cubicBezTo>
                  <a:cubicBezTo>
                    <a:pt x="44887" y="29361"/>
                    <a:pt x="44803" y="29920"/>
                    <a:pt x="44708" y="30480"/>
                  </a:cubicBezTo>
                  <a:cubicBezTo>
                    <a:pt x="44601" y="31087"/>
                    <a:pt x="44649" y="31706"/>
                    <a:pt x="44482" y="32314"/>
                  </a:cubicBezTo>
                  <a:cubicBezTo>
                    <a:pt x="44411" y="32576"/>
                    <a:pt x="44458" y="32873"/>
                    <a:pt x="44434" y="33159"/>
                  </a:cubicBezTo>
                  <a:cubicBezTo>
                    <a:pt x="44422" y="33290"/>
                    <a:pt x="44363" y="33397"/>
                    <a:pt x="44232" y="33409"/>
                  </a:cubicBezTo>
                  <a:cubicBezTo>
                    <a:pt x="43822" y="33455"/>
                    <a:pt x="43433" y="33576"/>
                    <a:pt x="43015" y="33576"/>
                  </a:cubicBezTo>
                  <a:cubicBezTo>
                    <a:pt x="42996" y="33576"/>
                    <a:pt x="42977" y="33576"/>
                    <a:pt x="42958" y="33576"/>
                  </a:cubicBezTo>
                  <a:cubicBezTo>
                    <a:pt x="42640" y="33568"/>
                    <a:pt x="42323" y="33565"/>
                    <a:pt x="42005" y="33565"/>
                  </a:cubicBezTo>
                  <a:cubicBezTo>
                    <a:pt x="41370" y="33565"/>
                    <a:pt x="40735" y="33576"/>
                    <a:pt x="40100" y="33576"/>
                  </a:cubicBezTo>
                  <a:cubicBezTo>
                    <a:pt x="39684" y="33576"/>
                    <a:pt x="39255" y="33576"/>
                    <a:pt x="38838" y="33683"/>
                  </a:cubicBezTo>
                  <a:cubicBezTo>
                    <a:pt x="38690" y="33719"/>
                    <a:pt x="38535" y="33727"/>
                    <a:pt x="38378" y="33727"/>
                  </a:cubicBezTo>
                  <a:cubicBezTo>
                    <a:pt x="38222" y="33727"/>
                    <a:pt x="38064" y="33719"/>
                    <a:pt x="37910" y="33719"/>
                  </a:cubicBezTo>
                  <a:cubicBezTo>
                    <a:pt x="37627" y="33719"/>
                    <a:pt x="37339" y="33695"/>
                    <a:pt x="37056" y="33695"/>
                  </a:cubicBezTo>
                  <a:cubicBezTo>
                    <a:pt x="36886" y="33695"/>
                    <a:pt x="36718" y="33704"/>
                    <a:pt x="36552" y="33730"/>
                  </a:cubicBezTo>
                  <a:cubicBezTo>
                    <a:pt x="35517" y="33897"/>
                    <a:pt x="34457" y="33754"/>
                    <a:pt x="33433" y="33885"/>
                  </a:cubicBezTo>
                  <a:cubicBezTo>
                    <a:pt x="32681" y="33984"/>
                    <a:pt x="31933" y="34006"/>
                    <a:pt x="31185" y="34006"/>
                  </a:cubicBezTo>
                  <a:cubicBezTo>
                    <a:pt x="30577" y="34006"/>
                    <a:pt x="29970" y="33991"/>
                    <a:pt x="29361" y="33991"/>
                  </a:cubicBezTo>
                  <a:cubicBezTo>
                    <a:pt x="29270" y="33991"/>
                    <a:pt x="29178" y="33992"/>
                    <a:pt x="29087" y="33992"/>
                  </a:cubicBezTo>
                  <a:cubicBezTo>
                    <a:pt x="27432" y="34004"/>
                    <a:pt x="25780" y="34007"/>
                    <a:pt x="24128" y="34007"/>
                  </a:cubicBezTo>
                  <a:cubicBezTo>
                    <a:pt x="22476" y="34007"/>
                    <a:pt x="20824" y="34004"/>
                    <a:pt x="19169" y="34004"/>
                  </a:cubicBezTo>
                  <a:lnTo>
                    <a:pt x="18598" y="34004"/>
                  </a:lnTo>
                  <a:cubicBezTo>
                    <a:pt x="18241" y="33980"/>
                    <a:pt x="18252" y="33969"/>
                    <a:pt x="18145" y="33588"/>
                  </a:cubicBezTo>
                  <a:cubicBezTo>
                    <a:pt x="18038" y="33147"/>
                    <a:pt x="18014" y="32707"/>
                    <a:pt x="18014" y="32254"/>
                  </a:cubicBezTo>
                  <a:cubicBezTo>
                    <a:pt x="18014" y="29563"/>
                    <a:pt x="18014" y="26872"/>
                    <a:pt x="18014" y="24182"/>
                  </a:cubicBezTo>
                  <a:lnTo>
                    <a:pt x="18026" y="24182"/>
                  </a:lnTo>
                  <a:lnTo>
                    <a:pt x="18026" y="15978"/>
                  </a:lnTo>
                  <a:cubicBezTo>
                    <a:pt x="18026" y="15669"/>
                    <a:pt x="18014" y="15359"/>
                    <a:pt x="18110" y="15050"/>
                  </a:cubicBezTo>
                  <a:cubicBezTo>
                    <a:pt x="18169" y="14883"/>
                    <a:pt x="18157" y="14680"/>
                    <a:pt x="18157" y="14490"/>
                  </a:cubicBezTo>
                  <a:cubicBezTo>
                    <a:pt x="18157" y="13895"/>
                    <a:pt x="18157" y="13299"/>
                    <a:pt x="18157" y="12704"/>
                  </a:cubicBezTo>
                  <a:cubicBezTo>
                    <a:pt x="18169" y="12180"/>
                    <a:pt x="18193" y="12168"/>
                    <a:pt x="18741" y="12156"/>
                  </a:cubicBezTo>
                  <a:cubicBezTo>
                    <a:pt x="18788" y="12152"/>
                    <a:pt x="18836" y="12151"/>
                    <a:pt x="18884" y="12151"/>
                  </a:cubicBezTo>
                  <a:cubicBezTo>
                    <a:pt x="18979" y="12151"/>
                    <a:pt x="19074" y="12156"/>
                    <a:pt x="19169" y="12156"/>
                  </a:cubicBezTo>
                  <a:cubicBezTo>
                    <a:pt x="21812" y="12144"/>
                    <a:pt x="24456" y="12144"/>
                    <a:pt x="27099" y="12144"/>
                  </a:cubicBezTo>
                  <a:cubicBezTo>
                    <a:pt x="27201" y="12144"/>
                    <a:pt x="27302" y="12146"/>
                    <a:pt x="27403" y="12146"/>
                  </a:cubicBezTo>
                  <a:cubicBezTo>
                    <a:pt x="27654" y="12146"/>
                    <a:pt x="27903" y="12134"/>
                    <a:pt x="28158" y="12049"/>
                  </a:cubicBezTo>
                  <a:cubicBezTo>
                    <a:pt x="28251" y="12016"/>
                    <a:pt x="28355" y="12009"/>
                    <a:pt x="28461" y="12009"/>
                  </a:cubicBezTo>
                  <a:cubicBezTo>
                    <a:pt x="28546" y="12009"/>
                    <a:pt x="28633" y="12013"/>
                    <a:pt x="28718" y="12013"/>
                  </a:cubicBezTo>
                  <a:cubicBezTo>
                    <a:pt x="29218" y="12008"/>
                    <a:pt x="29718" y="12008"/>
                    <a:pt x="30218" y="12008"/>
                  </a:cubicBezTo>
                  <a:cubicBezTo>
                    <a:pt x="30718" y="12008"/>
                    <a:pt x="31218" y="12008"/>
                    <a:pt x="31718" y="12002"/>
                  </a:cubicBezTo>
                  <a:cubicBezTo>
                    <a:pt x="31869" y="12002"/>
                    <a:pt x="32020" y="12006"/>
                    <a:pt x="32170" y="12006"/>
                  </a:cubicBezTo>
                  <a:cubicBezTo>
                    <a:pt x="32471" y="12006"/>
                    <a:pt x="32770" y="11990"/>
                    <a:pt x="33064" y="11894"/>
                  </a:cubicBezTo>
                  <a:cubicBezTo>
                    <a:pt x="33134" y="11867"/>
                    <a:pt x="33209" y="11860"/>
                    <a:pt x="33286" y="11860"/>
                  </a:cubicBezTo>
                  <a:cubicBezTo>
                    <a:pt x="33379" y="11860"/>
                    <a:pt x="33473" y="11871"/>
                    <a:pt x="33564" y="11871"/>
                  </a:cubicBezTo>
                  <a:cubicBezTo>
                    <a:pt x="34302" y="11859"/>
                    <a:pt x="35040" y="11859"/>
                    <a:pt x="35778" y="11859"/>
                  </a:cubicBezTo>
                  <a:cubicBezTo>
                    <a:pt x="35835" y="11859"/>
                    <a:pt x="35891" y="11859"/>
                    <a:pt x="35946" y="11859"/>
                  </a:cubicBezTo>
                  <a:cubicBezTo>
                    <a:pt x="36197" y="11859"/>
                    <a:pt x="36442" y="11851"/>
                    <a:pt x="36695" y="11763"/>
                  </a:cubicBezTo>
                  <a:cubicBezTo>
                    <a:pt x="36806" y="11732"/>
                    <a:pt x="36933" y="11726"/>
                    <a:pt x="37062" y="11726"/>
                  </a:cubicBezTo>
                  <a:cubicBezTo>
                    <a:pt x="37127" y="11726"/>
                    <a:pt x="37191" y="11728"/>
                    <a:pt x="37255" y="11728"/>
                  </a:cubicBezTo>
                  <a:cubicBezTo>
                    <a:pt x="39517" y="11716"/>
                    <a:pt x="41779" y="11716"/>
                    <a:pt x="44041" y="11716"/>
                  </a:cubicBezTo>
                  <a:close/>
                  <a:moveTo>
                    <a:pt x="121301" y="13037"/>
                  </a:moveTo>
                  <a:lnTo>
                    <a:pt x="121301" y="13037"/>
                  </a:lnTo>
                  <a:cubicBezTo>
                    <a:pt x="121658" y="13133"/>
                    <a:pt x="121989" y="13149"/>
                    <a:pt x="122311" y="13149"/>
                  </a:cubicBezTo>
                  <a:cubicBezTo>
                    <a:pt x="122472" y="13149"/>
                    <a:pt x="122631" y="13145"/>
                    <a:pt x="122789" y="13145"/>
                  </a:cubicBezTo>
                  <a:lnTo>
                    <a:pt x="127207" y="13145"/>
                  </a:lnTo>
                  <a:cubicBezTo>
                    <a:pt x="127492" y="13145"/>
                    <a:pt x="127778" y="13145"/>
                    <a:pt x="128064" y="13228"/>
                  </a:cubicBezTo>
                  <a:cubicBezTo>
                    <a:pt x="128231" y="13287"/>
                    <a:pt x="128433" y="13287"/>
                    <a:pt x="128623" y="13287"/>
                  </a:cubicBezTo>
                  <a:lnTo>
                    <a:pt x="130695" y="13287"/>
                  </a:lnTo>
                  <a:cubicBezTo>
                    <a:pt x="130762" y="13289"/>
                    <a:pt x="130829" y="13290"/>
                    <a:pt x="130896" y="13290"/>
                  </a:cubicBezTo>
                  <a:cubicBezTo>
                    <a:pt x="130967" y="13290"/>
                    <a:pt x="131037" y="13289"/>
                    <a:pt x="131108" y="13289"/>
                  </a:cubicBezTo>
                  <a:cubicBezTo>
                    <a:pt x="131418" y="13289"/>
                    <a:pt x="131727" y="13299"/>
                    <a:pt x="132041" y="13407"/>
                  </a:cubicBezTo>
                  <a:cubicBezTo>
                    <a:pt x="132112" y="13430"/>
                    <a:pt x="132192" y="13436"/>
                    <a:pt x="132276" y="13436"/>
                  </a:cubicBezTo>
                  <a:cubicBezTo>
                    <a:pt x="132359" y="13436"/>
                    <a:pt x="132445" y="13430"/>
                    <a:pt x="132529" y="13430"/>
                  </a:cubicBezTo>
                  <a:lnTo>
                    <a:pt x="134743" y="13430"/>
                  </a:lnTo>
                  <a:cubicBezTo>
                    <a:pt x="135172" y="13442"/>
                    <a:pt x="135600" y="13407"/>
                    <a:pt x="136017" y="13549"/>
                  </a:cubicBezTo>
                  <a:cubicBezTo>
                    <a:pt x="136095" y="13573"/>
                    <a:pt x="136178" y="13579"/>
                    <a:pt x="136263" y="13579"/>
                  </a:cubicBezTo>
                  <a:cubicBezTo>
                    <a:pt x="136348" y="13579"/>
                    <a:pt x="136434" y="13573"/>
                    <a:pt x="136517" y="13573"/>
                  </a:cubicBezTo>
                  <a:cubicBezTo>
                    <a:pt x="137184" y="13573"/>
                    <a:pt x="137839" y="13573"/>
                    <a:pt x="138506" y="13585"/>
                  </a:cubicBezTo>
                  <a:cubicBezTo>
                    <a:pt x="139029" y="13585"/>
                    <a:pt x="139541" y="13585"/>
                    <a:pt x="140065" y="13692"/>
                  </a:cubicBezTo>
                  <a:cubicBezTo>
                    <a:pt x="140270" y="13730"/>
                    <a:pt x="140479" y="13742"/>
                    <a:pt x="140689" y="13742"/>
                  </a:cubicBezTo>
                  <a:cubicBezTo>
                    <a:pt x="141004" y="13742"/>
                    <a:pt x="141323" y="13716"/>
                    <a:pt x="141637" y="13716"/>
                  </a:cubicBezTo>
                  <a:cubicBezTo>
                    <a:pt x="141994" y="13728"/>
                    <a:pt x="142339" y="13704"/>
                    <a:pt x="142697" y="13823"/>
                  </a:cubicBezTo>
                  <a:cubicBezTo>
                    <a:pt x="142789" y="13856"/>
                    <a:pt x="142893" y="13864"/>
                    <a:pt x="142999" y="13864"/>
                  </a:cubicBezTo>
                  <a:cubicBezTo>
                    <a:pt x="143085" y="13864"/>
                    <a:pt x="143172" y="13859"/>
                    <a:pt x="143256" y="13859"/>
                  </a:cubicBezTo>
                  <a:cubicBezTo>
                    <a:pt x="143530" y="13865"/>
                    <a:pt x="143804" y="13865"/>
                    <a:pt x="144078" y="13865"/>
                  </a:cubicBezTo>
                  <a:cubicBezTo>
                    <a:pt x="144352" y="13865"/>
                    <a:pt x="144625" y="13865"/>
                    <a:pt x="144899" y="13871"/>
                  </a:cubicBezTo>
                  <a:cubicBezTo>
                    <a:pt x="145364" y="13871"/>
                    <a:pt x="145399" y="13918"/>
                    <a:pt x="145411" y="14347"/>
                  </a:cubicBezTo>
                  <a:cubicBezTo>
                    <a:pt x="145423" y="14895"/>
                    <a:pt x="145411" y="15442"/>
                    <a:pt x="145411" y="15990"/>
                  </a:cubicBezTo>
                  <a:cubicBezTo>
                    <a:pt x="145411" y="16252"/>
                    <a:pt x="145411" y="16514"/>
                    <a:pt x="145495" y="16776"/>
                  </a:cubicBezTo>
                  <a:cubicBezTo>
                    <a:pt x="145542" y="16943"/>
                    <a:pt x="145542" y="17145"/>
                    <a:pt x="145554" y="17336"/>
                  </a:cubicBezTo>
                  <a:cubicBezTo>
                    <a:pt x="145554" y="17883"/>
                    <a:pt x="145554" y="18431"/>
                    <a:pt x="145554" y="18979"/>
                  </a:cubicBezTo>
                  <a:cubicBezTo>
                    <a:pt x="145554" y="19372"/>
                    <a:pt x="145530" y="19776"/>
                    <a:pt x="145661" y="20169"/>
                  </a:cubicBezTo>
                  <a:cubicBezTo>
                    <a:pt x="145721" y="20348"/>
                    <a:pt x="145685" y="20550"/>
                    <a:pt x="145697" y="20741"/>
                  </a:cubicBezTo>
                  <a:cubicBezTo>
                    <a:pt x="145721" y="21455"/>
                    <a:pt x="145626" y="22169"/>
                    <a:pt x="145828" y="22872"/>
                  </a:cubicBezTo>
                  <a:cubicBezTo>
                    <a:pt x="145876" y="23027"/>
                    <a:pt x="145840" y="23193"/>
                    <a:pt x="145840" y="23360"/>
                  </a:cubicBezTo>
                  <a:cubicBezTo>
                    <a:pt x="145852" y="23836"/>
                    <a:pt x="145804" y="24313"/>
                    <a:pt x="145959" y="24777"/>
                  </a:cubicBezTo>
                  <a:cubicBezTo>
                    <a:pt x="146007" y="24932"/>
                    <a:pt x="145971" y="25110"/>
                    <a:pt x="145983" y="25277"/>
                  </a:cubicBezTo>
                  <a:cubicBezTo>
                    <a:pt x="146018" y="26158"/>
                    <a:pt x="145923" y="27027"/>
                    <a:pt x="146102" y="27908"/>
                  </a:cubicBezTo>
                  <a:cubicBezTo>
                    <a:pt x="146197" y="28385"/>
                    <a:pt x="146126" y="28897"/>
                    <a:pt x="146126" y="29397"/>
                  </a:cubicBezTo>
                  <a:cubicBezTo>
                    <a:pt x="146126" y="29801"/>
                    <a:pt x="146090" y="30206"/>
                    <a:pt x="146233" y="30599"/>
                  </a:cubicBezTo>
                  <a:cubicBezTo>
                    <a:pt x="146280" y="30730"/>
                    <a:pt x="146268" y="30885"/>
                    <a:pt x="146268" y="31028"/>
                  </a:cubicBezTo>
                  <a:cubicBezTo>
                    <a:pt x="146268" y="31409"/>
                    <a:pt x="146257" y="31790"/>
                    <a:pt x="146268" y="32171"/>
                  </a:cubicBezTo>
                  <a:cubicBezTo>
                    <a:pt x="146280" y="32707"/>
                    <a:pt x="146233" y="33254"/>
                    <a:pt x="146388" y="33790"/>
                  </a:cubicBezTo>
                  <a:cubicBezTo>
                    <a:pt x="146479" y="34145"/>
                    <a:pt x="146350" y="34291"/>
                    <a:pt x="146023" y="34291"/>
                  </a:cubicBezTo>
                  <a:cubicBezTo>
                    <a:pt x="146010" y="34291"/>
                    <a:pt x="145996" y="34290"/>
                    <a:pt x="145983" y="34290"/>
                  </a:cubicBezTo>
                  <a:cubicBezTo>
                    <a:pt x="145879" y="34284"/>
                    <a:pt x="145774" y="34283"/>
                    <a:pt x="145668" y="34283"/>
                  </a:cubicBezTo>
                  <a:cubicBezTo>
                    <a:pt x="145633" y="34283"/>
                    <a:pt x="145598" y="34283"/>
                    <a:pt x="145562" y="34283"/>
                  </a:cubicBezTo>
                  <a:cubicBezTo>
                    <a:pt x="145280" y="34283"/>
                    <a:pt x="144995" y="34278"/>
                    <a:pt x="144709" y="34183"/>
                  </a:cubicBezTo>
                  <a:cubicBezTo>
                    <a:pt x="144602" y="34153"/>
                    <a:pt x="144486" y="34147"/>
                    <a:pt x="144366" y="34147"/>
                  </a:cubicBezTo>
                  <a:cubicBezTo>
                    <a:pt x="144287" y="34147"/>
                    <a:pt x="144206" y="34150"/>
                    <a:pt x="144126" y="34150"/>
                  </a:cubicBezTo>
                  <a:cubicBezTo>
                    <a:pt x="144086" y="34150"/>
                    <a:pt x="144046" y="34149"/>
                    <a:pt x="144006" y="34147"/>
                  </a:cubicBezTo>
                  <a:cubicBezTo>
                    <a:pt x="143901" y="34143"/>
                    <a:pt x="143795" y="34142"/>
                    <a:pt x="143690" y="34142"/>
                  </a:cubicBezTo>
                  <a:cubicBezTo>
                    <a:pt x="143574" y="34142"/>
                    <a:pt x="143459" y="34143"/>
                    <a:pt x="143344" y="34143"/>
                  </a:cubicBezTo>
                  <a:cubicBezTo>
                    <a:pt x="142995" y="34143"/>
                    <a:pt x="142647" y="34130"/>
                    <a:pt x="142304" y="34028"/>
                  </a:cubicBezTo>
                  <a:cubicBezTo>
                    <a:pt x="142217" y="34001"/>
                    <a:pt x="142123" y="33994"/>
                    <a:pt x="142025" y="33994"/>
                  </a:cubicBezTo>
                  <a:cubicBezTo>
                    <a:pt x="141908" y="33994"/>
                    <a:pt x="141784" y="34004"/>
                    <a:pt x="141661" y="34004"/>
                  </a:cubicBezTo>
                  <a:lnTo>
                    <a:pt x="130243" y="34004"/>
                  </a:lnTo>
                  <a:cubicBezTo>
                    <a:pt x="130141" y="34004"/>
                    <a:pt x="130040" y="34006"/>
                    <a:pt x="129940" y="34006"/>
                  </a:cubicBezTo>
                  <a:cubicBezTo>
                    <a:pt x="129664" y="34006"/>
                    <a:pt x="129391" y="33993"/>
                    <a:pt x="129112" y="33897"/>
                  </a:cubicBezTo>
                  <a:cubicBezTo>
                    <a:pt x="129019" y="33864"/>
                    <a:pt x="128915" y="33857"/>
                    <a:pt x="128809" y="33857"/>
                  </a:cubicBezTo>
                  <a:cubicBezTo>
                    <a:pt x="128724" y="33857"/>
                    <a:pt x="128637" y="33861"/>
                    <a:pt x="128552" y="33861"/>
                  </a:cubicBezTo>
                  <a:lnTo>
                    <a:pt x="126337" y="33861"/>
                  </a:lnTo>
                  <a:cubicBezTo>
                    <a:pt x="125861" y="33850"/>
                    <a:pt x="125385" y="33885"/>
                    <a:pt x="124921" y="33742"/>
                  </a:cubicBezTo>
                  <a:cubicBezTo>
                    <a:pt x="124834" y="33715"/>
                    <a:pt x="124740" y="33708"/>
                    <a:pt x="124643" y="33708"/>
                  </a:cubicBezTo>
                  <a:cubicBezTo>
                    <a:pt x="124527" y="33708"/>
                    <a:pt x="124406" y="33719"/>
                    <a:pt x="124290" y="33719"/>
                  </a:cubicBezTo>
                  <a:cubicBezTo>
                    <a:pt x="124087" y="33719"/>
                    <a:pt x="123885" y="33722"/>
                    <a:pt x="123682" y="33722"/>
                  </a:cubicBezTo>
                  <a:cubicBezTo>
                    <a:pt x="123480" y="33722"/>
                    <a:pt x="123278" y="33719"/>
                    <a:pt x="123075" y="33707"/>
                  </a:cubicBezTo>
                  <a:cubicBezTo>
                    <a:pt x="122682" y="33695"/>
                    <a:pt x="122587" y="33588"/>
                    <a:pt x="122563" y="33183"/>
                  </a:cubicBezTo>
                  <a:cubicBezTo>
                    <a:pt x="122551" y="32992"/>
                    <a:pt x="122563" y="32802"/>
                    <a:pt x="122551" y="32611"/>
                  </a:cubicBezTo>
                  <a:cubicBezTo>
                    <a:pt x="122551" y="32206"/>
                    <a:pt x="122587" y="31802"/>
                    <a:pt x="122444" y="31409"/>
                  </a:cubicBezTo>
                  <a:cubicBezTo>
                    <a:pt x="122396" y="31266"/>
                    <a:pt x="122420" y="31087"/>
                    <a:pt x="122408" y="30921"/>
                  </a:cubicBezTo>
                  <a:cubicBezTo>
                    <a:pt x="122408" y="30635"/>
                    <a:pt x="122432" y="30349"/>
                    <a:pt x="122313" y="30075"/>
                  </a:cubicBezTo>
                  <a:cubicBezTo>
                    <a:pt x="122289" y="30004"/>
                    <a:pt x="122277" y="29932"/>
                    <a:pt x="122277" y="29861"/>
                  </a:cubicBezTo>
                  <a:cubicBezTo>
                    <a:pt x="122313" y="28861"/>
                    <a:pt x="122051" y="27884"/>
                    <a:pt x="122123" y="26884"/>
                  </a:cubicBezTo>
                  <a:cubicBezTo>
                    <a:pt x="122146" y="26551"/>
                    <a:pt x="122135" y="26218"/>
                    <a:pt x="122027" y="25896"/>
                  </a:cubicBezTo>
                  <a:cubicBezTo>
                    <a:pt x="121968" y="25694"/>
                    <a:pt x="121992" y="25468"/>
                    <a:pt x="121992" y="25253"/>
                  </a:cubicBezTo>
                  <a:cubicBezTo>
                    <a:pt x="121968" y="24717"/>
                    <a:pt x="122039" y="24158"/>
                    <a:pt x="121861" y="23634"/>
                  </a:cubicBezTo>
                  <a:cubicBezTo>
                    <a:pt x="121825" y="23503"/>
                    <a:pt x="121849" y="23348"/>
                    <a:pt x="121849" y="23205"/>
                  </a:cubicBezTo>
                  <a:cubicBezTo>
                    <a:pt x="121837" y="22729"/>
                    <a:pt x="121873" y="22253"/>
                    <a:pt x="121730" y="21788"/>
                  </a:cubicBezTo>
                  <a:cubicBezTo>
                    <a:pt x="121670" y="21610"/>
                    <a:pt x="121706" y="21407"/>
                    <a:pt x="121706" y="21217"/>
                  </a:cubicBezTo>
                  <a:cubicBezTo>
                    <a:pt x="121694" y="20753"/>
                    <a:pt x="121694" y="20276"/>
                    <a:pt x="121599" y="19812"/>
                  </a:cubicBezTo>
                  <a:cubicBezTo>
                    <a:pt x="121515" y="19419"/>
                    <a:pt x="121563" y="19002"/>
                    <a:pt x="121563" y="18598"/>
                  </a:cubicBezTo>
                  <a:cubicBezTo>
                    <a:pt x="121551" y="18264"/>
                    <a:pt x="121539" y="17943"/>
                    <a:pt x="121468" y="17609"/>
                  </a:cubicBezTo>
                  <a:cubicBezTo>
                    <a:pt x="121396" y="17264"/>
                    <a:pt x="121432" y="16907"/>
                    <a:pt x="121420" y="16550"/>
                  </a:cubicBezTo>
                  <a:cubicBezTo>
                    <a:pt x="121408" y="16193"/>
                    <a:pt x="121384" y="15847"/>
                    <a:pt x="121337" y="15490"/>
                  </a:cubicBezTo>
                  <a:cubicBezTo>
                    <a:pt x="121206" y="14692"/>
                    <a:pt x="121277" y="13883"/>
                    <a:pt x="121301" y="13037"/>
                  </a:cubicBezTo>
                  <a:close/>
                  <a:moveTo>
                    <a:pt x="194583" y="12861"/>
                  </a:moveTo>
                  <a:cubicBezTo>
                    <a:pt x="194795" y="12861"/>
                    <a:pt x="195011" y="12872"/>
                    <a:pt x="195225" y="12872"/>
                  </a:cubicBezTo>
                  <a:cubicBezTo>
                    <a:pt x="195269" y="12872"/>
                    <a:pt x="195314" y="12872"/>
                    <a:pt x="195358" y="12871"/>
                  </a:cubicBezTo>
                  <a:cubicBezTo>
                    <a:pt x="195584" y="12871"/>
                    <a:pt x="195703" y="13014"/>
                    <a:pt x="195763" y="13204"/>
                  </a:cubicBezTo>
                  <a:cubicBezTo>
                    <a:pt x="195810" y="13335"/>
                    <a:pt x="195822" y="13490"/>
                    <a:pt x="195822" y="13621"/>
                  </a:cubicBezTo>
                  <a:cubicBezTo>
                    <a:pt x="195846" y="14288"/>
                    <a:pt x="195787" y="14954"/>
                    <a:pt x="195953" y="15609"/>
                  </a:cubicBezTo>
                  <a:cubicBezTo>
                    <a:pt x="196013" y="15859"/>
                    <a:pt x="195965" y="16133"/>
                    <a:pt x="195977" y="16395"/>
                  </a:cubicBezTo>
                  <a:cubicBezTo>
                    <a:pt x="195977" y="16681"/>
                    <a:pt x="195977" y="16955"/>
                    <a:pt x="196060" y="17240"/>
                  </a:cubicBezTo>
                  <a:cubicBezTo>
                    <a:pt x="196120" y="17419"/>
                    <a:pt x="196108" y="17609"/>
                    <a:pt x="196108" y="17800"/>
                  </a:cubicBezTo>
                  <a:cubicBezTo>
                    <a:pt x="196120" y="18300"/>
                    <a:pt x="196120" y="18800"/>
                    <a:pt x="196120" y="19300"/>
                  </a:cubicBezTo>
                  <a:cubicBezTo>
                    <a:pt x="196120" y="19562"/>
                    <a:pt x="196132" y="19824"/>
                    <a:pt x="196203" y="20074"/>
                  </a:cubicBezTo>
                  <a:cubicBezTo>
                    <a:pt x="196263" y="20276"/>
                    <a:pt x="196251" y="20503"/>
                    <a:pt x="196251" y="20717"/>
                  </a:cubicBezTo>
                  <a:cubicBezTo>
                    <a:pt x="196275" y="21324"/>
                    <a:pt x="196227" y="21943"/>
                    <a:pt x="196370" y="22550"/>
                  </a:cubicBezTo>
                  <a:cubicBezTo>
                    <a:pt x="196465" y="22943"/>
                    <a:pt x="196394" y="23360"/>
                    <a:pt x="196406" y="23765"/>
                  </a:cubicBezTo>
                  <a:cubicBezTo>
                    <a:pt x="196406" y="24194"/>
                    <a:pt x="196370" y="24622"/>
                    <a:pt x="196513" y="25039"/>
                  </a:cubicBezTo>
                  <a:cubicBezTo>
                    <a:pt x="196572" y="25229"/>
                    <a:pt x="196537" y="25468"/>
                    <a:pt x="196537" y="25682"/>
                  </a:cubicBezTo>
                  <a:cubicBezTo>
                    <a:pt x="196549" y="25968"/>
                    <a:pt x="196549" y="26241"/>
                    <a:pt x="196632" y="26527"/>
                  </a:cubicBezTo>
                  <a:cubicBezTo>
                    <a:pt x="196691" y="26718"/>
                    <a:pt x="196680" y="26944"/>
                    <a:pt x="196680" y="27158"/>
                  </a:cubicBezTo>
                  <a:cubicBezTo>
                    <a:pt x="196715" y="27825"/>
                    <a:pt x="196620" y="28492"/>
                    <a:pt x="196811" y="29147"/>
                  </a:cubicBezTo>
                  <a:cubicBezTo>
                    <a:pt x="196858" y="29278"/>
                    <a:pt x="196822" y="29432"/>
                    <a:pt x="196822" y="29575"/>
                  </a:cubicBezTo>
                  <a:cubicBezTo>
                    <a:pt x="196846" y="30182"/>
                    <a:pt x="196834" y="30790"/>
                    <a:pt x="196941" y="31409"/>
                  </a:cubicBezTo>
                  <a:cubicBezTo>
                    <a:pt x="197037" y="32064"/>
                    <a:pt x="196965" y="32742"/>
                    <a:pt x="196965" y="33409"/>
                  </a:cubicBezTo>
                  <a:cubicBezTo>
                    <a:pt x="196965" y="33433"/>
                    <a:pt x="196953" y="33457"/>
                    <a:pt x="196953" y="33480"/>
                  </a:cubicBezTo>
                  <a:cubicBezTo>
                    <a:pt x="196930" y="33611"/>
                    <a:pt x="196846" y="33683"/>
                    <a:pt x="196715" y="33707"/>
                  </a:cubicBezTo>
                  <a:cubicBezTo>
                    <a:pt x="196691" y="33707"/>
                    <a:pt x="196668" y="33719"/>
                    <a:pt x="196644" y="33719"/>
                  </a:cubicBezTo>
                  <a:cubicBezTo>
                    <a:pt x="196521" y="33710"/>
                    <a:pt x="196399" y="33706"/>
                    <a:pt x="196277" y="33706"/>
                  </a:cubicBezTo>
                  <a:cubicBezTo>
                    <a:pt x="195472" y="33706"/>
                    <a:pt x="194680" y="33875"/>
                    <a:pt x="193873" y="33875"/>
                  </a:cubicBezTo>
                  <a:cubicBezTo>
                    <a:pt x="193828" y="33875"/>
                    <a:pt x="193783" y="33874"/>
                    <a:pt x="193739" y="33873"/>
                  </a:cubicBezTo>
                  <a:cubicBezTo>
                    <a:pt x="193147" y="33858"/>
                    <a:pt x="192555" y="33854"/>
                    <a:pt x="191963" y="33854"/>
                  </a:cubicBezTo>
                  <a:cubicBezTo>
                    <a:pt x="191174" y="33854"/>
                    <a:pt x="190385" y="33861"/>
                    <a:pt x="189595" y="33861"/>
                  </a:cubicBezTo>
                  <a:cubicBezTo>
                    <a:pt x="189310" y="33861"/>
                    <a:pt x="189036" y="33861"/>
                    <a:pt x="188750" y="33957"/>
                  </a:cubicBezTo>
                  <a:cubicBezTo>
                    <a:pt x="188605" y="33999"/>
                    <a:pt x="188455" y="34005"/>
                    <a:pt x="188302" y="34005"/>
                  </a:cubicBezTo>
                  <a:cubicBezTo>
                    <a:pt x="188241" y="34005"/>
                    <a:pt x="188180" y="34004"/>
                    <a:pt x="188119" y="34004"/>
                  </a:cubicBezTo>
                  <a:lnTo>
                    <a:pt x="184190" y="34004"/>
                  </a:lnTo>
                  <a:cubicBezTo>
                    <a:pt x="184130" y="34004"/>
                    <a:pt x="184071" y="34004"/>
                    <a:pt x="184011" y="34004"/>
                  </a:cubicBezTo>
                  <a:cubicBezTo>
                    <a:pt x="183714" y="34004"/>
                    <a:pt x="183418" y="34012"/>
                    <a:pt x="183130" y="34111"/>
                  </a:cubicBezTo>
                  <a:cubicBezTo>
                    <a:pt x="183038" y="34145"/>
                    <a:pt x="182930" y="34152"/>
                    <a:pt x="182821" y="34152"/>
                  </a:cubicBezTo>
                  <a:cubicBezTo>
                    <a:pt x="182733" y="34152"/>
                    <a:pt x="182643" y="34147"/>
                    <a:pt x="182559" y="34147"/>
                  </a:cubicBezTo>
                  <a:lnTo>
                    <a:pt x="179713" y="34147"/>
                  </a:lnTo>
                  <a:cubicBezTo>
                    <a:pt x="179562" y="34147"/>
                    <a:pt x="179412" y="34143"/>
                    <a:pt x="179261" y="34143"/>
                  </a:cubicBezTo>
                  <a:cubicBezTo>
                    <a:pt x="178960" y="34143"/>
                    <a:pt x="178661" y="34159"/>
                    <a:pt x="178368" y="34254"/>
                  </a:cubicBezTo>
                  <a:cubicBezTo>
                    <a:pt x="178269" y="34287"/>
                    <a:pt x="178162" y="34295"/>
                    <a:pt x="178054" y="34295"/>
                  </a:cubicBezTo>
                  <a:cubicBezTo>
                    <a:pt x="177968" y="34295"/>
                    <a:pt x="177881" y="34290"/>
                    <a:pt x="177796" y="34290"/>
                  </a:cubicBezTo>
                  <a:lnTo>
                    <a:pt x="173153" y="34290"/>
                  </a:lnTo>
                  <a:cubicBezTo>
                    <a:pt x="172986" y="34290"/>
                    <a:pt x="172819" y="34290"/>
                    <a:pt x="172653" y="34266"/>
                  </a:cubicBezTo>
                  <a:cubicBezTo>
                    <a:pt x="172498" y="34254"/>
                    <a:pt x="172391" y="34123"/>
                    <a:pt x="172427" y="33969"/>
                  </a:cubicBezTo>
                  <a:cubicBezTo>
                    <a:pt x="172665" y="32945"/>
                    <a:pt x="172522" y="31885"/>
                    <a:pt x="172534" y="30849"/>
                  </a:cubicBezTo>
                  <a:cubicBezTo>
                    <a:pt x="172557" y="28730"/>
                    <a:pt x="172546" y="26611"/>
                    <a:pt x="172546" y="24491"/>
                  </a:cubicBezTo>
                  <a:cubicBezTo>
                    <a:pt x="172546" y="24205"/>
                    <a:pt x="172546" y="23932"/>
                    <a:pt x="172462" y="23646"/>
                  </a:cubicBezTo>
                  <a:cubicBezTo>
                    <a:pt x="172403" y="23443"/>
                    <a:pt x="172403" y="23229"/>
                    <a:pt x="172403" y="23015"/>
                  </a:cubicBezTo>
                  <a:cubicBezTo>
                    <a:pt x="172403" y="22300"/>
                    <a:pt x="172403" y="21586"/>
                    <a:pt x="172403" y="20872"/>
                  </a:cubicBezTo>
                  <a:cubicBezTo>
                    <a:pt x="172391" y="20419"/>
                    <a:pt x="172427" y="19967"/>
                    <a:pt x="172284" y="19526"/>
                  </a:cubicBezTo>
                  <a:cubicBezTo>
                    <a:pt x="172236" y="19360"/>
                    <a:pt x="172260" y="19157"/>
                    <a:pt x="172260" y="18967"/>
                  </a:cubicBezTo>
                  <a:cubicBezTo>
                    <a:pt x="172260" y="17919"/>
                    <a:pt x="172260" y="16871"/>
                    <a:pt x="172260" y="15823"/>
                  </a:cubicBezTo>
                  <a:cubicBezTo>
                    <a:pt x="172260" y="15395"/>
                    <a:pt x="172296" y="14966"/>
                    <a:pt x="172141" y="14550"/>
                  </a:cubicBezTo>
                  <a:cubicBezTo>
                    <a:pt x="172105" y="14419"/>
                    <a:pt x="172129" y="14264"/>
                    <a:pt x="172129" y="14121"/>
                  </a:cubicBezTo>
                  <a:cubicBezTo>
                    <a:pt x="172141" y="14002"/>
                    <a:pt x="172212" y="13895"/>
                    <a:pt x="172355" y="13883"/>
                  </a:cubicBezTo>
                  <a:cubicBezTo>
                    <a:pt x="172833" y="13861"/>
                    <a:pt x="173301" y="13714"/>
                    <a:pt x="173797" y="13714"/>
                  </a:cubicBezTo>
                  <a:cubicBezTo>
                    <a:pt x="173832" y="13714"/>
                    <a:pt x="173867" y="13714"/>
                    <a:pt x="173903" y="13716"/>
                  </a:cubicBezTo>
                  <a:cubicBezTo>
                    <a:pt x="174202" y="13730"/>
                    <a:pt x="174501" y="13735"/>
                    <a:pt x="174800" y="13735"/>
                  </a:cubicBezTo>
                  <a:cubicBezTo>
                    <a:pt x="175263" y="13735"/>
                    <a:pt x="175726" y="13723"/>
                    <a:pt x="176189" y="13716"/>
                  </a:cubicBezTo>
                  <a:cubicBezTo>
                    <a:pt x="176348" y="13716"/>
                    <a:pt x="176505" y="13720"/>
                    <a:pt x="176662" y="13720"/>
                  </a:cubicBezTo>
                  <a:cubicBezTo>
                    <a:pt x="176976" y="13720"/>
                    <a:pt x="177288" y="13704"/>
                    <a:pt x="177606" y="13609"/>
                  </a:cubicBezTo>
                  <a:cubicBezTo>
                    <a:pt x="177681" y="13582"/>
                    <a:pt x="177765" y="13574"/>
                    <a:pt x="177851" y="13574"/>
                  </a:cubicBezTo>
                  <a:cubicBezTo>
                    <a:pt x="177954" y="13574"/>
                    <a:pt x="178061" y="13585"/>
                    <a:pt x="178165" y="13585"/>
                  </a:cubicBezTo>
                  <a:cubicBezTo>
                    <a:pt x="179023" y="13585"/>
                    <a:pt x="179880" y="13585"/>
                    <a:pt x="180737" y="13573"/>
                  </a:cubicBezTo>
                  <a:cubicBezTo>
                    <a:pt x="180851" y="13573"/>
                    <a:pt x="180966" y="13575"/>
                    <a:pt x="181080" y="13575"/>
                  </a:cubicBezTo>
                  <a:cubicBezTo>
                    <a:pt x="181393" y="13575"/>
                    <a:pt x="181705" y="13562"/>
                    <a:pt x="182011" y="13466"/>
                  </a:cubicBezTo>
                  <a:cubicBezTo>
                    <a:pt x="182098" y="13439"/>
                    <a:pt x="182194" y="13432"/>
                    <a:pt x="182294" y="13432"/>
                  </a:cubicBezTo>
                  <a:cubicBezTo>
                    <a:pt x="182413" y="13432"/>
                    <a:pt x="182537" y="13442"/>
                    <a:pt x="182654" y="13442"/>
                  </a:cubicBezTo>
                  <a:cubicBezTo>
                    <a:pt x="183047" y="13430"/>
                    <a:pt x="183452" y="13466"/>
                    <a:pt x="183845" y="13323"/>
                  </a:cubicBezTo>
                  <a:cubicBezTo>
                    <a:pt x="183922" y="13299"/>
                    <a:pt x="184005" y="13293"/>
                    <a:pt x="184090" y="13293"/>
                  </a:cubicBezTo>
                  <a:cubicBezTo>
                    <a:pt x="184175" y="13293"/>
                    <a:pt x="184261" y="13299"/>
                    <a:pt x="184345" y="13299"/>
                  </a:cubicBezTo>
                  <a:cubicBezTo>
                    <a:pt x="184630" y="13293"/>
                    <a:pt x="184916" y="13293"/>
                    <a:pt x="185202" y="13293"/>
                  </a:cubicBezTo>
                  <a:cubicBezTo>
                    <a:pt x="185488" y="13293"/>
                    <a:pt x="185773" y="13293"/>
                    <a:pt x="186059" y="13287"/>
                  </a:cubicBezTo>
                  <a:cubicBezTo>
                    <a:pt x="186345" y="13287"/>
                    <a:pt x="186619" y="13287"/>
                    <a:pt x="186905" y="13204"/>
                  </a:cubicBezTo>
                  <a:cubicBezTo>
                    <a:pt x="187049" y="13162"/>
                    <a:pt x="187206" y="13156"/>
                    <a:pt x="187357" y="13156"/>
                  </a:cubicBezTo>
                  <a:cubicBezTo>
                    <a:pt x="187418" y="13156"/>
                    <a:pt x="187478" y="13156"/>
                    <a:pt x="187536" y="13156"/>
                  </a:cubicBezTo>
                  <a:cubicBezTo>
                    <a:pt x="187928" y="13151"/>
                    <a:pt x="188321" y="13151"/>
                    <a:pt x="188714" y="13151"/>
                  </a:cubicBezTo>
                  <a:cubicBezTo>
                    <a:pt x="189107" y="13151"/>
                    <a:pt x="189500" y="13151"/>
                    <a:pt x="189893" y="13145"/>
                  </a:cubicBezTo>
                  <a:cubicBezTo>
                    <a:pt x="190369" y="13145"/>
                    <a:pt x="190834" y="13145"/>
                    <a:pt x="191310" y="13049"/>
                  </a:cubicBezTo>
                  <a:cubicBezTo>
                    <a:pt x="191506" y="13007"/>
                    <a:pt x="191706" y="12995"/>
                    <a:pt x="191908" y="12995"/>
                  </a:cubicBezTo>
                  <a:cubicBezTo>
                    <a:pt x="192161" y="12995"/>
                    <a:pt x="192416" y="13014"/>
                    <a:pt x="192667" y="13014"/>
                  </a:cubicBezTo>
                  <a:cubicBezTo>
                    <a:pt x="193108" y="13002"/>
                    <a:pt x="193560" y="13002"/>
                    <a:pt x="194013" y="12906"/>
                  </a:cubicBezTo>
                  <a:cubicBezTo>
                    <a:pt x="194197" y="12871"/>
                    <a:pt x="194389" y="12861"/>
                    <a:pt x="194583" y="12861"/>
                  </a:cubicBezTo>
                  <a:close/>
                  <a:moveTo>
                    <a:pt x="171225" y="13929"/>
                  </a:moveTo>
                  <a:cubicBezTo>
                    <a:pt x="171339" y="13929"/>
                    <a:pt x="171403" y="14015"/>
                    <a:pt x="171403" y="14180"/>
                  </a:cubicBezTo>
                  <a:cubicBezTo>
                    <a:pt x="171414" y="14633"/>
                    <a:pt x="171403" y="15073"/>
                    <a:pt x="171414" y="15526"/>
                  </a:cubicBezTo>
                  <a:cubicBezTo>
                    <a:pt x="171414" y="15812"/>
                    <a:pt x="171414" y="16097"/>
                    <a:pt x="171498" y="16371"/>
                  </a:cubicBezTo>
                  <a:cubicBezTo>
                    <a:pt x="171557" y="16550"/>
                    <a:pt x="171545" y="16752"/>
                    <a:pt x="171545" y="16943"/>
                  </a:cubicBezTo>
                  <a:cubicBezTo>
                    <a:pt x="171557" y="17538"/>
                    <a:pt x="171545" y="18133"/>
                    <a:pt x="171557" y="18729"/>
                  </a:cubicBezTo>
                  <a:cubicBezTo>
                    <a:pt x="171557" y="19217"/>
                    <a:pt x="171522" y="19717"/>
                    <a:pt x="171665" y="20205"/>
                  </a:cubicBezTo>
                  <a:cubicBezTo>
                    <a:pt x="171724" y="20407"/>
                    <a:pt x="171688" y="20634"/>
                    <a:pt x="171688" y="20848"/>
                  </a:cubicBezTo>
                  <a:cubicBezTo>
                    <a:pt x="171688" y="23205"/>
                    <a:pt x="171688" y="25563"/>
                    <a:pt x="171700" y="27908"/>
                  </a:cubicBezTo>
                  <a:cubicBezTo>
                    <a:pt x="171700" y="28194"/>
                    <a:pt x="171665" y="28480"/>
                    <a:pt x="171784" y="28754"/>
                  </a:cubicBezTo>
                  <a:cubicBezTo>
                    <a:pt x="171831" y="28873"/>
                    <a:pt x="171819" y="28992"/>
                    <a:pt x="171784" y="29111"/>
                  </a:cubicBezTo>
                  <a:cubicBezTo>
                    <a:pt x="171676" y="29361"/>
                    <a:pt x="171676" y="29611"/>
                    <a:pt x="171772" y="29873"/>
                  </a:cubicBezTo>
                  <a:cubicBezTo>
                    <a:pt x="171807" y="29992"/>
                    <a:pt x="171772" y="30099"/>
                    <a:pt x="171736" y="30218"/>
                  </a:cubicBezTo>
                  <a:cubicBezTo>
                    <a:pt x="171676" y="30432"/>
                    <a:pt x="171676" y="30647"/>
                    <a:pt x="171724" y="30849"/>
                  </a:cubicBezTo>
                  <a:cubicBezTo>
                    <a:pt x="171879" y="31468"/>
                    <a:pt x="171891" y="32064"/>
                    <a:pt x="171736" y="32683"/>
                  </a:cubicBezTo>
                  <a:cubicBezTo>
                    <a:pt x="171700" y="32837"/>
                    <a:pt x="171712" y="33016"/>
                    <a:pt x="171736" y="33171"/>
                  </a:cubicBezTo>
                  <a:cubicBezTo>
                    <a:pt x="171748" y="33290"/>
                    <a:pt x="171807" y="33397"/>
                    <a:pt x="171819" y="33516"/>
                  </a:cubicBezTo>
                  <a:cubicBezTo>
                    <a:pt x="171865" y="34030"/>
                    <a:pt x="171812" y="34292"/>
                    <a:pt x="171210" y="34292"/>
                  </a:cubicBezTo>
                  <a:cubicBezTo>
                    <a:pt x="171184" y="34292"/>
                    <a:pt x="171157" y="34291"/>
                    <a:pt x="171129" y="34290"/>
                  </a:cubicBezTo>
                  <a:cubicBezTo>
                    <a:pt x="170899" y="34286"/>
                    <a:pt x="170668" y="34285"/>
                    <a:pt x="170438" y="34285"/>
                  </a:cubicBezTo>
                  <a:cubicBezTo>
                    <a:pt x="169978" y="34285"/>
                    <a:pt x="169517" y="34290"/>
                    <a:pt x="169057" y="34290"/>
                  </a:cubicBezTo>
                  <a:cubicBezTo>
                    <a:pt x="168950" y="34290"/>
                    <a:pt x="168843" y="34285"/>
                    <a:pt x="168736" y="34285"/>
                  </a:cubicBezTo>
                  <a:cubicBezTo>
                    <a:pt x="168559" y="34285"/>
                    <a:pt x="168383" y="34299"/>
                    <a:pt x="168212" y="34373"/>
                  </a:cubicBezTo>
                  <a:cubicBezTo>
                    <a:pt x="168160" y="34388"/>
                    <a:pt x="168100" y="34398"/>
                    <a:pt x="168041" y="34398"/>
                  </a:cubicBezTo>
                  <a:cubicBezTo>
                    <a:pt x="168005" y="34398"/>
                    <a:pt x="167970" y="34394"/>
                    <a:pt x="167938" y="34385"/>
                  </a:cubicBezTo>
                  <a:cubicBezTo>
                    <a:pt x="167654" y="34300"/>
                    <a:pt x="167367" y="34279"/>
                    <a:pt x="167080" y="34279"/>
                  </a:cubicBezTo>
                  <a:cubicBezTo>
                    <a:pt x="166813" y="34279"/>
                    <a:pt x="166545" y="34297"/>
                    <a:pt x="166278" y="34297"/>
                  </a:cubicBezTo>
                  <a:cubicBezTo>
                    <a:pt x="166192" y="34297"/>
                    <a:pt x="166107" y="34295"/>
                    <a:pt x="166021" y="34290"/>
                  </a:cubicBezTo>
                  <a:cubicBezTo>
                    <a:pt x="165866" y="34290"/>
                    <a:pt x="165688" y="34326"/>
                    <a:pt x="165533" y="34373"/>
                  </a:cubicBezTo>
                  <a:cubicBezTo>
                    <a:pt x="165437" y="34394"/>
                    <a:pt x="165340" y="34415"/>
                    <a:pt x="165246" y="34415"/>
                  </a:cubicBezTo>
                  <a:cubicBezTo>
                    <a:pt x="165178" y="34415"/>
                    <a:pt x="165110" y="34404"/>
                    <a:pt x="165045" y="34373"/>
                  </a:cubicBezTo>
                  <a:cubicBezTo>
                    <a:pt x="164859" y="34299"/>
                    <a:pt x="164668" y="34285"/>
                    <a:pt x="164475" y="34285"/>
                  </a:cubicBezTo>
                  <a:cubicBezTo>
                    <a:pt x="164360" y="34285"/>
                    <a:pt x="164244" y="34290"/>
                    <a:pt x="164128" y="34290"/>
                  </a:cubicBezTo>
                  <a:lnTo>
                    <a:pt x="147923" y="34290"/>
                  </a:lnTo>
                  <a:cubicBezTo>
                    <a:pt x="147859" y="34290"/>
                    <a:pt x="147799" y="34290"/>
                    <a:pt x="147745" y="34290"/>
                  </a:cubicBezTo>
                  <a:cubicBezTo>
                    <a:pt x="147132" y="34290"/>
                    <a:pt x="147104" y="34260"/>
                    <a:pt x="147126" y="33528"/>
                  </a:cubicBezTo>
                  <a:cubicBezTo>
                    <a:pt x="147126" y="33457"/>
                    <a:pt x="147138" y="33385"/>
                    <a:pt x="147114" y="33314"/>
                  </a:cubicBezTo>
                  <a:cubicBezTo>
                    <a:pt x="146888" y="32504"/>
                    <a:pt x="147007" y="31659"/>
                    <a:pt x="146983" y="30837"/>
                  </a:cubicBezTo>
                  <a:cubicBezTo>
                    <a:pt x="146971" y="30456"/>
                    <a:pt x="146995" y="30075"/>
                    <a:pt x="146876" y="29706"/>
                  </a:cubicBezTo>
                  <a:cubicBezTo>
                    <a:pt x="146804" y="29492"/>
                    <a:pt x="146852" y="29230"/>
                    <a:pt x="146840" y="28992"/>
                  </a:cubicBezTo>
                  <a:cubicBezTo>
                    <a:pt x="146804" y="28289"/>
                    <a:pt x="146852" y="27587"/>
                    <a:pt x="146721" y="26872"/>
                  </a:cubicBezTo>
                  <a:cubicBezTo>
                    <a:pt x="146614" y="26265"/>
                    <a:pt x="146697" y="25634"/>
                    <a:pt x="146697" y="25015"/>
                  </a:cubicBezTo>
                  <a:cubicBezTo>
                    <a:pt x="146685" y="24682"/>
                    <a:pt x="146721" y="24348"/>
                    <a:pt x="146590" y="24027"/>
                  </a:cubicBezTo>
                  <a:cubicBezTo>
                    <a:pt x="146554" y="23967"/>
                    <a:pt x="146554" y="23896"/>
                    <a:pt x="146554" y="23824"/>
                  </a:cubicBezTo>
                  <a:cubicBezTo>
                    <a:pt x="146638" y="22729"/>
                    <a:pt x="146340" y="21646"/>
                    <a:pt x="146399" y="20550"/>
                  </a:cubicBezTo>
                  <a:cubicBezTo>
                    <a:pt x="146423" y="20181"/>
                    <a:pt x="146435" y="19800"/>
                    <a:pt x="146304" y="19431"/>
                  </a:cubicBezTo>
                  <a:cubicBezTo>
                    <a:pt x="146245" y="19252"/>
                    <a:pt x="146268" y="19050"/>
                    <a:pt x="146268" y="18860"/>
                  </a:cubicBezTo>
                  <a:cubicBezTo>
                    <a:pt x="146268" y="18264"/>
                    <a:pt x="146268" y="17669"/>
                    <a:pt x="146268" y="17074"/>
                  </a:cubicBezTo>
                  <a:cubicBezTo>
                    <a:pt x="146268" y="16716"/>
                    <a:pt x="146221" y="16371"/>
                    <a:pt x="146173" y="16014"/>
                  </a:cubicBezTo>
                  <a:cubicBezTo>
                    <a:pt x="146102" y="15431"/>
                    <a:pt x="146149" y="14835"/>
                    <a:pt x="146149" y="14240"/>
                  </a:cubicBezTo>
                  <a:cubicBezTo>
                    <a:pt x="146149" y="14109"/>
                    <a:pt x="146257" y="14026"/>
                    <a:pt x="146388" y="14014"/>
                  </a:cubicBezTo>
                  <a:cubicBezTo>
                    <a:pt x="146602" y="14002"/>
                    <a:pt x="146816" y="14002"/>
                    <a:pt x="147030" y="14002"/>
                  </a:cubicBezTo>
                  <a:lnTo>
                    <a:pt x="170224" y="14002"/>
                  </a:lnTo>
                  <a:cubicBezTo>
                    <a:pt x="170336" y="14002"/>
                    <a:pt x="170449" y="14005"/>
                    <a:pt x="170561" y="14005"/>
                  </a:cubicBezTo>
                  <a:cubicBezTo>
                    <a:pt x="170757" y="14005"/>
                    <a:pt x="170951" y="13995"/>
                    <a:pt x="171141" y="13942"/>
                  </a:cubicBezTo>
                  <a:cubicBezTo>
                    <a:pt x="171171" y="13934"/>
                    <a:pt x="171199" y="13929"/>
                    <a:pt x="171225" y="13929"/>
                  </a:cubicBezTo>
                  <a:close/>
                  <a:moveTo>
                    <a:pt x="101156" y="33854"/>
                  </a:moveTo>
                  <a:cubicBezTo>
                    <a:pt x="101218" y="33854"/>
                    <a:pt x="101278" y="33858"/>
                    <a:pt x="101334" y="33873"/>
                  </a:cubicBezTo>
                  <a:cubicBezTo>
                    <a:pt x="101656" y="33980"/>
                    <a:pt x="101982" y="34002"/>
                    <a:pt x="102306" y="34002"/>
                  </a:cubicBezTo>
                  <a:cubicBezTo>
                    <a:pt x="102523" y="34002"/>
                    <a:pt x="102739" y="33992"/>
                    <a:pt x="102954" y="33992"/>
                  </a:cubicBezTo>
                  <a:cubicBezTo>
                    <a:pt x="103989" y="33998"/>
                    <a:pt x="105025" y="33998"/>
                    <a:pt x="106061" y="33998"/>
                  </a:cubicBezTo>
                  <a:cubicBezTo>
                    <a:pt x="107097" y="33998"/>
                    <a:pt x="108133" y="33998"/>
                    <a:pt x="109169" y="34004"/>
                  </a:cubicBezTo>
                  <a:cubicBezTo>
                    <a:pt x="109478" y="34004"/>
                    <a:pt x="109776" y="34004"/>
                    <a:pt x="110085" y="34088"/>
                  </a:cubicBezTo>
                  <a:cubicBezTo>
                    <a:pt x="110235" y="34130"/>
                    <a:pt x="110390" y="34139"/>
                    <a:pt x="110546" y="34139"/>
                  </a:cubicBezTo>
                  <a:cubicBezTo>
                    <a:pt x="110650" y="34139"/>
                    <a:pt x="110755" y="34135"/>
                    <a:pt x="110859" y="34135"/>
                  </a:cubicBezTo>
                  <a:lnTo>
                    <a:pt x="121063" y="34135"/>
                  </a:lnTo>
                  <a:cubicBezTo>
                    <a:pt x="121277" y="34135"/>
                    <a:pt x="121492" y="34135"/>
                    <a:pt x="121706" y="34147"/>
                  </a:cubicBezTo>
                  <a:cubicBezTo>
                    <a:pt x="121873" y="34159"/>
                    <a:pt x="121968" y="34266"/>
                    <a:pt x="121980" y="34421"/>
                  </a:cubicBezTo>
                  <a:cubicBezTo>
                    <a:pt x="121992" y="34611"/>
                    <a:pt x="121992" y="34802"/>
                    <a:pt x="121992" y="34992"/>
                  </a:cubicBezTo>
                  <a:cubicBezTo>
                    <a:pt x="122004" y="35326"/>
                    <a:pt x="121968" y="35659"/>
                    <a:pt x="122099" y="35981"/>
                  </a:cubicBezTo>
                  <a:cubicBezTo>
                    <a:pt x="122123" y="36016"/>
                    <a:pt x="122123" y="36076"/>
                    <a:pt x="122123" y="36124"/>
                  </a:cubicBezTo>
                  <a:cubicBezTo>
                    <a:pt x="122087" y="36981"/>
                    <a:pt x="122218" y="37826"/>
                    <a:pt x="122277" y="38672"/>
                  </a:cubicBezTo>
                  <a:cubicBezTo>
                    <a:pt x="122301" y="39195"/>
                    <a:pt x="122277" y="39707"/>
                    <a:pt x="122385" y="40231"/>
                  </a:cubicBezTo>
                  <a:cubicBezTo>
                    <a:pt x="122480" y="40684"/>
                    <a:pt x="122420" y="41172"/>
                    <a:pt x="122420" y="41648"/>
                  </a:cubicBezTo>
                  <a:cubicBezTo>
                    <a:pt x="122432" y="41934"/>
                    <a:pt x="122396" y="42220"/>
                    <a:pt x="122516" y="42493"/>
                  </a:cubicBezTo>
                  <a:cubicBezTo>
                    <a:pt x="122551" y="42589"/>
                    <a:pt x="122563" y="42684"/>
                    <a:pt x="122551" y="42779"/>
                  </a:cubicBezTo>
                  <a:cubicBezTo>
                    <a:pt x="122516" y="43946"/>
                    <a:pt x="122801" y="45089"/>
                    <a:pt x="122706" y="46256"/>
                  </a:cubicBezTo>
                  <a:cubicBezTo>
                    <a:pt x="122694" y="46542"/>
                    <a:pt x="122694" y="46827"/>
                    <a:pt x="122813" y="47101"/>
                  </a:cubicBezTo>
                  <a:cubicBezTo>
                    <a:pt x="122825" y="47137"/>
                    <a:pt x="122837" y="47196"/>
                    <a:pt x="122837" y="47244"/>
                  </a:cubicBezTo>
                  <a:cubicBezTo>
                    <a:pt x="122766" y="48054"/>
                    <a:pt x="122992" y="48839"/>
                    <a:pt x="122992" y="49649"/>
                  </a:cubicBezTo>
                  <a:cubicBezTo>
                    <a:pt x="122992" y="50125"/>
                    <a:pt x="123027" y="50590"/>
                    <a:pt x="123099" y="51066"/>
                  </a:cubicBezTo>
                  <a:cubicBezTo>
                    <a:pt x="123182" y="51637"/>
                    <a:pt x="123135" y="52245"/>
                    <a:pt x="123123" y="52840"/>
                  </a:cubicBezTo>
                  <a:cubicBezTo>
                    <a:pt x="123123" y="53042"/>
                    <a:pt x="123016" y="53114"/>
                    <a:pt x="122789" y="53126"/>
                  </a:cubicBezTo>
                  <a:cubicBezTo>
                    <a:pt x="122635" y="53138"/>
                    <a:pt x="122468" y="53138"/>
                    <a:pt x="122301" y="53138"/>
                  </a:cubicBezTo>
                  <a:lnTo>
                    <a:pt x="119658" y="53138"/>
                  </a:lnTo>
                  <a:cubicBezTo>
                    <a:pt x="119348" y="53138"/>
                    <a:pt x="119051" y="53126"/>
                    <a:pt x="118741" y="53042"/>
                  </a:cubicBezTo>
                  <a:cubicBezTo>
                    <a:pt x="118563" y="53000"/>
                    <a:pt x="118372" y="52994"/>
                    <a:pt x="118182" y="52994"/>
                  </a:cubicBezTo>
                  <a:cubicBezTo>
                    <a:pt x="118106" y="52994"/>
                    <a:pt x="118030" y="52995"/>
                    <a:pt x="117955" y="52995"/>
                  </a:cubicBezTo>
                  <a:lnTo>
                    <a:pt x="99977" y="52995"/>
                  </a:lnTo>
                  <a:cubicBezTo>
                    <a:pt x="99763" y="52995"/>
                    <a:pt x="99548" y="52995"/>
                    <a:pt x="99334" y="52983"/>
                  </a:cubicBezTo>
                  <a:cubicBezTo>
                    <a:pt x="99084" y="52971"/>
                    <a:pt x="99013" y="52899"/>
                    <a:pt x="99001" y="52626"/>
                  </a:cubicBezTo>
                  <a:cubicBezTo>
                    <a:pt x="98989" y="52447"/>
                    <a:pt x="98989" y="52257"/>
                    <a:pt x="98989" y="52066"/>
                  </a:cubicBezTo>
                  <a:lnTo>
                    <a:pt x="98989" y="43422"/>
                  </a:lnTo>
                  <a:cubicBezTo>
                    <a:pt x="98989" y="40505"/>
                    <a:pt x="98989" y="37576"/>
                    <a:pt x="98989" y="34647"/>
                  </a:cubicBezTo>
                  <a:cubicBezTo>
                    <a:pt x="98989" y="33935"/>
                    <a:pt x="98980" y="33859"/>
                    <a:pt x="99512" y="33859"/>
                  </a:cubicBezTo>
                  <a:cubicBezTo>
                    <a:pt x="99585" y="33859"/>
                    <a:pt x="99668" y="33860"/>
                    <a:pt x="99763" y="33861"/>
                  </a:cubicBezTo>
                  <a:lnTo>
                    <a:pt x="100906" y="33861"/>
                  </a:lnTo>
                  <a:cubicBezTo>
                    <a:pt x="100987" y="33861"/>
                    <a:pt x="101073" y="33854"/>
                    <a:pt x="101156" y="33854"/>
                  </a:cubicBezTo>
                  <a:close/>
                  <a:moveTo>
                    <a:pt x="73696" y="33849"/>
                  </a:moveTo>
                  <a:cubicBezTo>
                    <a:pt x="73752" y="33849"/>
                    <a:pt x="73813" y="33850"/>
                    <a:pt x="73878" y="33850"/>
                  </a:cubicBezTo>
                  <a:cubicBezTo>
                    <a:pt x="77831" y="33861"/>
                    <a:pt x="81772" y="33861"/>
                    <a:pt x="85725" y="33861"/>
                  </a:cubicBezTo>
                  <a:lnTo>
                    <a:pt x="97429" y="33861"/>
                  </a:lnTo>
                  <a:cubicBezTo>
                    <a:pt x="97516" y="33861"/>
                    <a:pt x="97595" y="33861"/>
                    <a:pt x="97665" y="33861"/>
                  </a:cubicBezTo>
                  <a:cubicBezTo>
                    <a:pt x="98325" y="33861"/>
                    <a:pt x="98286" y="33900"/>
                    <a:pt x="98286" y="34707"/>
                  </a:cubicBezTo>
                  <a:lnTo>
                    <a:pt x="98286" y="52114"/>
                  </a:lnTo>
                  <a:cubicBezTo>
                    <a:pt x="98286" y="52949"/>
                    <a:pt x="98324" y="52995"/>
                    <a:pt x="97674" y="52995"/>
                  </a:cubicBezTo>
                  <a:cubicBezTo>
                    <a:pt x="97592" y="52995"/>
                    <a:pt x="97499" y="52995"/>
                    <a:pt x="97393" y="52995"/>
                  </a:cubicBezTo>
                  <a:lnTo>
                    <a:pt x="94464" y="52995"/>
                  </a:lnTo>
                  <a:cubicBezTo>
                    <a:pt x="94060" y="53007"/>
                    <a:pt x="93655" y="52971"/>
                    <a:pt x="93262" y="53102"/>
                  </a:cubicBezTo>
                  <a:cubicBezTo>
                    <a:pt x="93169" y="53135"/>
                    <a:pt x="93066" y="53142"/>
                    <a:pt x="92959" y="53142"/>
                  </a:cubicBezTo>
                  <a:cubicBezTo>
                    <a:pt x="92874" y="53142"/>
                    <a:pt x="92787" y="53138"/>
                    <a:pt x="92702" y="53138"/>
                  </a:cubicBezTo>
                  <a:lnTo>
                    <a:pt x="89059" y="53138"/>
                  </a:lnTo>
                  <a:cubicBezTo>
                    <a:pt x="88773" y="53138"/>
                    <a:pt x="88487" y="53138"/>
                    <a:pt x="88214" y="53221"/>
                  </a:cubicBezTo>
                  <a:cubicBezTo>
                    <a:pt x="88011" y="53280"/>
                    <a:pt x="87785" y="53269"/>
                    <a:pt x="87571" y="53280"/>
                  </a:cubicBezTo>
                  <a:lnTo>
                    <a:pt x="85225" y="53280"/>
                  </a:lnTo>
                  <a:cubicBezTo>
                    <a:pt x="84749" y="53292"/>
                    <a:pt x="84285" y="53269"/>
                    <a:pt x="83808" y="53388"/>
                  </a:cubicBezTo>
                  <a:cubicBezTo>
                    <a:pt x="83659" y="53424"/>
                    <a:pt x="83506" y="53433"/>
                    <a:pt x="83351" y="53433"/>
                  </a:cubicBezTo>
                  <a:cubicBezTo>
                    <a:pt x="83182" y="53433"/>
                    <a:pt x="83011" y="53422"/>
                    <a:pt x="82842" y="53422"/>
                  </a:cubicBezTo>
                  <a:cubicBezTo>
                    <a:pt x="82807" y="53422"/>
                    <a:pt x="82772" y="53422"/>
                    <a:pt x="82737" y="53423"/>
                  </a:cubicBezTo>
                  <a:cubicBezTo>
                    <a:pt x="82403" y="53435"/>
                    <a:pt x="82082" y="53435"/>
                    <a:pt x="81749" y="53519"/>
                  </a:cubicBezTo>
                  <a:cubicBezTo>
                    <a:pt x="81589" y="53559"/>
                    <a:pt x="81418" y="53565"/>
                    <a:pt x="81244" y="53565"/>
                  </a:cubicBezTo>
                  <a:cubicBezTo>
                    <a:pt x="81161" y="53565"/>
                    <a:pt x="81078" y="53564"/>
                    <a:pt x="80995" y="53564"/>
                  </a:cubicBezTo>
                  <a:cubicBezTo>
                    <a:pt x="80940" y="53564"/>
                    <a:pt x="80886" y="53564"/>
                    <a:pt x="80832" y="53566"/>
                  </a:cubicBezTo>
                  <a:cubicBezTo>
                    <a:pt x="80332" y="53578"/>
                    <a:pt x="79844" y="53566"/>
                    <a:pt x="79343" y="53673"/>
                  </a:cubicBezTo>
                  <a:cubicBezTo>
                    <a:pt x="79179" y="53709"/>
                    <a:pt x="79008" y="53719"/>
                    <a:pt x="78835" y="53719"/>
                  </a:cubicBezTo>
                  <a:cubicBezTo>
                    <a:pt x="78645" y="53719"/>
                    <a:pt x="78451" y="53707"/>
                    <a:pt x="78260" y="53707"/>
                  </a:cubicBezTo>
                  <a:cubicBezTo>
                    <a:pt x="78220" y="53707"/>
                    <a:pt x="78180" y="53708"/>
                    <a:pt x="78141" y="53709"/>
                  </a:cubicBezTo>
                  <a:cubicBezTo>
                    <a:pt x="78086" y="53711"/>
                    <a:pt x="78032" y="53711"/>
                    <a:pt x="77978" y="53711"/>
                  </a:cubicBezTo>
                  <a:cubicBezTo>
                    <a:pt x="77905" y="53711"/>
                    <a:pt x="77833" y="53710"/>
                    <a:pt x="77760" y="53710"/>
                  </a:cubicBezTo>
                  <a:cubicBezTo>
                    <a:pt x="77507" y="53710"/>
                    <a:pt x="77256" y="53721"/>
                    <a:pt x="77010" y="53816"/>
                  </a:cubicBezTo>
                  <a:cubicBezTo>
                    <a:pt x="76923" y="53848"/>
                    <a:pt x="76825" y="53853"/>
                    <a:pt x="76727" y="53853"/>
                  </a:cubicBezTo>
                  <a:cubicBezTo>
                    <a:pt x="76678" y="53853"/>
                    <a:pt x="76629" y="53852"/>
                    <a:pt x="76581" y="53852"/>
                  </a:cubicBezTo>
                  <a:lnTo>
                    <a:pt x="72878" y="53852"/>
                  </a:lnTo>
                  <a:cubicBezTo>
                    <a:pt x="72783" y="53852"/>
                    <a:pt x="72688" y="53852"/>
                    <a:pt x="72593" y="53840"/>
                  </a:cubicBezTo>
                  <a:cubicBezTo>
                    <a:pt x="72426" y="53828"/>
                    <a:pt x="72319" y="53745"/>
                    <a:pt x="72307" y="53578"/>
                  </a:cubicBezTo>
                  <a:cubicBezTo>
                    <a:pt x="72295" y="53423"/>
                    <a:pt x="72259" y="53233"/>
                    <a:pt x="72307" y="53090"/>
                  </a:cubicBezTo>
                  <a:cubicBezTo>
                    <a:pt x="72485" y="52554"/>
                    <a:pt x="72414" y="52007"/>
                    <a:pt x="72438" y="51459"/>
                  </a:cubicBezTo>
                  <a:cubicBezTo>
                    <a:pt x="72450" y="50947"/>
                    <a:pt x="72426" y="50423"/>
                    <a:pt x="72545" y="49899"/>
                  </a:cubicBezTo>
                  <a:cubicBezTo>
                    <a:pt x="72640" y="49494"/>
                    <a:pt x="72569" y="49054"/>
                    <a:pt x="72581" y="48625"/>
                  </a:cubicBezTo>
                  <a:cubicBezTo>
                    <a:pt x="72581" y="48339"/>
                    <a:pt x="72569" y="48054"/>
                    <a:pt x="72664" y="47780"/>
                  </a:cubicBezTo>
                  <a:cubicBezTo>
                    <a:pt x="72771" y="47482"/>
                    <a:pt x="72700" y="47161"/>
                    <a:pt x="72724" y="46851"/>
                  </a:cubicBezTo>
                  <a:cubicBezTo>
                    <a:pt x="72747" y="46315"/>
                    <a:pt x="72640" y="45756"/>
                    <a:pt x="72843" y="45232"/>
                  </a:cubicBezTo>
                  <a:cubicBezTo>
                    <a:pt x="72795" y="44517"/>
                    <a:pt x="73021" y="43827"/>
                    <a:pt x="73009" y="43113"/>
                  </a:cubicBezTo>
                  <a:cubicBezTo>
                    <a:pt x="72986" y="40326"/>
                    <a:pt x="73009" y="37540"/>
                    <a:pt x="73009" y="34766"/>
                  </a:cubicBezTo>
                  <a:cubicBezTo>
                    <a:pt x="73009" y="33880"/>
                    <a:pt x="72947" y="33849"/>
                    <a:pt x="73696" y="33849"/>
                  </a:cubicBezTo>
                  <a:close/>
                  <a:moveTo>
                    <a:pt x="123641" y="34127"/>
                  </a:moveTo>
                  <a:cubicBezTo>
                    <a:pt x="123781" y="34127"/>
                    <a:pt x="123919" y="34138"/>
                    <a:pt x="124051" y="34171"/>
                  </a:cubicBezTo>
                  <a:cubicBezTo>
                    <a:pt x="124436" y="34267"/>
                    <a:pt x="124813" y="34280"/>
                    <a:pt x="125194" y="34280"/>
                  </a:cubicBezTo>
                  <a:cubicBezTo>
                    <a:pt x="125333" y="34280"/>
                    <a:pt x="125471" y="34278"/>
                    <a:pt x="125611" y="34278"/>
                  </a:cubicBezTo>
                  <a:cubicBezTo>
                    <a:pt x="126087" y="34290"/>
                    <a:pt x="126564" y="34290"/>
                    <a:pt x="127040" y="34290"/>
                  </a:cubicBezTo>
                  <a:cubicBezTo>
                    <a:pt x="127349" y="34290"/>
                    <a:pt x="127647" y="34290"/>
                    <a:pt x="127957" y="34373"/>
                  </a:cubicBezTo>
                  <a:cubicBezTo>
                    <a:pt x="128107" y="34416"/>
                    <a:pt x="128265" y="34425"/>
                    <a:pt x="128425" y="34425"/>
                  </a:cubicBezTo>
                  <a:cubicBezTo>
                    <a:pt x="128531" y="34425"/>
                    <a:pt x="128638" y="34421"/>
                    <a:pt x="128742" y="34421"/>
                  </a:cubicBezTo>
                  <a:cubicBezTo>
                    <a:pt x="132779" y="34433"/>
                    <a:pt x="136827" y="34433"/>
                    <a:pt x="140875" y="34433"/>
                  </a:cubicBezTo>
                  <a:cubicBezTo>
                    <a:pt x="141256" y="34433"/>
                    <a:pt x="141625" y="34433"/>
                    <a:pt x="142006" y="34528"/>
                  </a:cubicBezTo>
                  <a:cubicBezTo>
                    <a:pt x="142139" y="34567"/>
                    <a:pt x="142281" y="34577"/>
                    <a:pt x="142425" y="34577"/>
                  </a:cubicBezTo>
                  <a:cubicBezTo>
                    <a:pt x="142589" y="34577"/>
                    <a:pt x="142758" y="34564"/>
                    <a:pt x="142923" y="34564"/>
                  </a:cubicBezTo>
                  <a:cubicBezTo>
                    <a:pt x="143471" y="34576"/>
                    <a:pt x="144006" y="34564"/>
                    <a:pt x="144554" y="34695"/>
                  </a:cubicBezTo>
                  <a:cubicBezTo>
                    <a:pt x="144695" y="34727"/>
                    <a:pt x="144838" y="34736"/>
                    <a:pt x="144984" y="34736"/>
                  </a:cubicBezTo>
                  <a:cubicBezTo>
                    <a:pt x="145190" y="34736"/>
                    <a:pt x="145398" y="34717"/>
                    <a:pt x="145604" y="34717"/>
                  </a:cubicBezTo>
                  <a:cubicBezTo>
                    <a:pt x="145635" y="34717"/>
                    <a:pt x="145666" y="34718"/>
                    <a:pt x="145697" y="34719"/>
                  </a:cubicBezTo>
                  <a:cubicBezTo>
                    <a:pt x="146411" y="34719"/>
                    <a:pt x="146411" y="34719"/>
                    <a:pt x="146411" y="35421"/>
                  </a:cubicBezTo>
                  <a:cubicBezTo>
                    <a:pt x="146423" y="37374"/>
                    <a:pt x="146411" y="39314"/>
                    <a:pt x="146423" y="41267"/>
                  </a:cubicBezTo>
                  <a:cubicBezTo>
                    <a:pt x="146423" y="41600"/>
                    <a:pt x="146411" y="41934"/>
                    <a:pt x="146519" y="42255"/>
                  </a:cubicBezTo>
                  <a:cubicBezTo>
                    <a:pt x="146578" y="42434"/>
                    <a:pt x="146554" y="42636"/>
                    <a:pt x="146554" y="42827"/>
                  </a:cubicBezTo>
                  <a:cubicBezTo>
                    <a:pt x="146566" y="43541"/>
                    <a:pt x="146554" y="44256"/>
                    <a:pt x="146566" y="44970"/>
                  </a:cubicBezTo>
                  <a:cubicBezTo>
                    <a:pt x="146566" y="45375"/>
                    <a:pt x="146542" y="45768"/>
                    <a:pt x="146673" y="46172"/>
                  </a:cubicBezTo>
                  <a:cubicBezTo>
                    <a:pt x="146721" y="46339"/>
                    <a:pt x="146697" y="46542"/>
                    <a:pt x="146697" y="46732"/>
                  </a:cubicBezTo>
                  <a:lnTo>
                    <a:pt x="146697" y="50161"/>
                  </a:lnTo>
                  <a:lnTo>
                    <a:pt x="146697" y="53364"/>
                  </a:lnTo>
                  <a:cubicBezTo>
                    <a:pt x="146697" y="53530"/>
                    <a:pt x="146709" y="53697"/>
                    <a:pt x="146697" y="53864"/>
                  </a:cubicBezTo>
                  <a:cubicBezTo>
                    <a:pt x="146685" y="54209"/>
                    <a:pt x="146626" y="54257"/>
                    <a:pt x="146257" y="54281"/>
                  </a:cubicBezTo>
                  <a:lnTo>
                    <a:pt x="142554" y="54281"/>
                  </a:lnTo>
                  <a:cubicBezTo>
                    <a:pt x="142506" y="54281"/>
                    <a:pt x="142455" y="54284"/>
                    <a:pt x="142406" y="54284"/>
                  </a:cubicBezTo>
                  <a:cubicBezTo>
                    <a:pt x="142357" y="54284"/>
                    <a:pt x="142310" y="54281"/>
                    <a:pt x="142268" y="54269"/>
                  </a:cubicBezTo>
                  <a:cubicBezTo>
                    <a:pt x="141889" y="54156"/>
                    <a:pt x="141507" y="54135"/>
                    <a:pt x="141123" y="54135"/>
                  </a:cubicBezTo>
                  <a:cubicBezTo>
                    <a:pt x="140908" y="54135"/>
                    <a:pt x="140692" y="54142"/>
                    <a:pt x="140476" y="54142"/>
                  </a:cubicBezTo>
                  <a:cubicBezTo>
                    <a:pt x="140387" y="54142"/>
                    <a:pt x="140297" y="54141"/>
                    <a:pt x="140208" y="54138"/>
                  </a:cubicBezTo>
                  <a:cubicBezTo>
                    <a:pt x="139780" y="54126"/>
                    <a:pt x="139363" y="54126"/>
                    <a:pt x="138934" y="54031"/>
                  </a:cubicBezTo>
                  <a:cubicBezTo>
                    <a:pt x="138780" y="53995"/>
                    <a:pt x="138620" y="53985"/>
                    <a:pt x="138456" y="53985"/>
                  </a:cubicBezTo>
                  <a:cubicBezTo>
                    <a:pt x="138278" y="53985"/>
                    <a:pt x="138096" y="53996"/>
                    <a:pt x="137915" y="53996"/>
                  </a:cubicBezTo>
                  <a:cubicBezTo>
                    <a:pt x="137878" y="53996"/>
                    <a:pt x="137840" y="53996"/>
                    <a:pt x="137803" y="53995"/>
                  </a:cubicBezTo>
                  <a:cubicBezTo>
                    <a:pt x="137375" y="53983"/>
                    <a:pt x="136958" y="53995"/>
                    <a:pt x="136529" y="53888"/>
                  </a:cubicBezTo>
                  <a:cubicBezTo>
                    <a:pt x="136391" y="53852"/>
                    <a:pt x="136248" y="53842"/>
                    <a:pt x="136103" y="53842"/>
                  </a:cubicBezTo>
                  <a:cubicBezTo>
                    <a:pt x="135945" y="53842"/>
                    <a:pt x="135785" y="53854"/>
                    <a:pt x="135627" y="53854"/>
                  </a:cubicBezTo>
                  <a:cubicBezTo>
                    <a:pt x="135594" y="53854"/>
                    <a:pt x="135562" y="53853"/>
                    <a:pt x="135529" y="53852"/>
                  </a:cubicBezTo>
                  <a:cubicBezTo>
                    <a:pt x="135160" y="53840"/>
                    <a:pt x="134779" y="53864"/>
                    <a:pt x="134398" y="53745"/>
                  </a:cubicBezTo>
                  <a:cubicBezTo>
                    <a:pt x="134303" y="53715"/>
                    <a:pt x="134199" y="53709"/>
                    <a:pt x="134091" y="53709"/>
                  </a:cubicBezTo>
                  <a:cubicBezTo>
                    <a:pt x="134020" y="53709"/>
                    <a:pt x="133947" y="53712"/>
                    <a:pt x="133875" y="53712"/>
                  </a:cubicBezTo>
                  <a:cubicBezTo>
                    <a:pt x="133839" y="53712"/>
                    <a:pt x="133803" y="53711"/>
                    <a:pt x="133767" y="53709"/>
                  </a:cubicBezTo>
                  <a:cubicBezTo>
                    <a:pt x="133291" y="53697"/>
                    <a:pt x="132826" y="53697"/>
                    <a:pt x="132350" y="53602"/>
                  </a:cubicBezTo>
                  <a:cubicBezTo>
                    <a:pt x="132144" y="53563"/>
                    <a:pt x="131934" y="53553"/>
                    <a:pt x="131721" y="53553"/>
                  </a:cubicBezTo>
                  <a:cubicBezTo>
                    <a:pt x="131479" y="53553"/>
                    <a:pt x="131234" y="53566"/>
                    <a:pt x="130993" y="53566"/>
                  </a:cubicBezTo>
                  <a:cubicBezTo>
                    <a:pt x="130671" y="53554"/>
                    <a:pt x="130338" y="53590"/>
                    <a:pt x="130016" y="53459"/>
                  </a:cubicBezTo>
                  <a:cubicBezTo>
                    <a:pt x="129929" y="53427"/>
                    <a:pt x="129831" y="53422"/>
                    <a:pt x="129733" y="53422"/>
                  </a:cubicBezTo>
                  <a:cubicBezTo>
                    <a:pt x="129684" y="53422"/>
                    <a:pt x="129635" y="53423"/>
                    <a:pt x="129588" y="53423"/>
                  </a:cubicBezTo>
                  <a:cubicBezTo>
                    <a:pt x="129112" y="53411"/>
                    <a:pt x="128647" y="53388"/>
                    <a:pt x="128171" y="53316"/>
                  </a:cubicBezTo>
                  <a:cubicBezTo>
                    <a:pt x="127959" y="53277"/>
                    <a:pt x="127744" y="53266"/>
                    <a:pt x="127529" y="53266"/>
                  </a:cubicBezTo>
                  <a:cubicBezTo>
                    <a:pt x="127267" y="53266"/>
                    <a:pt x="127003" y="53282"/>
                    <a:pt x="126739" y="53282"/>
                  </a:cubicBezTo>
                  <a:cubicBezTo>
                    <a:pt x="126696" y="53282"/>
                    <a:pt x="126654" y="53281"/>
                    <a:pt x="126611" y="53280"/>
                  </a:cubicBezTo>
                  <a:cubicBezTo>
                    <a:pt x="126087" y="53269"/>
                    <a:pt x="125564" y="53304"/>
                    <a:pt x="125052" y="53161"/>
                  </a:cubicBezTo>
                  <a:cubicBezTo>
                    <a:pt x="124945" y="53133"/>
                    <a:pt x="124834" y="53126"/>
                    <a:pt x="124722" y="53126"/>
                  </a:cubicBezTo>
                  <a:cubicBezTo>
                    <a:pt x="124575" y="53126"/>
                    <a:pt x="124425" y="53139"/>
                    <a:pt x="124277" y="53139"/>
                  </a:cubicBezTo>
                  <a:cubicBezTo>
                    <a:pt x="124250" y="53139"/>
                    <a:pt x="124222" y="53139"/>
                    <a:pt x="124194" y="53138"/>
                  </a:cubicBezTo>
                  <a:cubicBezTo>
                    <a:pt x="123932" y="53114"/>
                    <a:pt x="123861" y="53042"/>
                    <a:pt x="123849" y="52780"/>
                  </a:cubicBezTo>
                  <a:cubicBezTo>
                    <a:pt x="123837" y="52542"/>
                    <a:pt x="123849" y="52304"/>
                    <a:pt x="123849" y="52066"/>
                  </a:cubicBezTo>
                  <a:cubicBezTo>
                    <a:pt x="123837" y="51709"/>
                    <a:pt x="123825" y="51364"/>
                    <a:pt x="123742" y="51006"/>
                  </a:cubicBezTo>
                  <a:cubicBezTo>
                    <a:pt x="123670" y="50673"/>
                    <a:pt x="123706" y="50292"/>
                    <a:pt x="123706" y="49947"/>
                  </a:cubicBezTo>
                  <a:cubicBezTo>
                    <a:pt x="123694" y="49590"/>
                    <a:pt x="123742" y="49232"/>
                    <a:pt x="123599" y="48887"/>
                  </a:cubicBezTo>
                  <a:cubicBezTo>
                    <a:pt x="123563" y="48816"/>
                    <a:pt x="123563" y="48744"/>
                    <a:pt x="123563" y="48673"/>
                  </a:cubicBezTo>
                  <a:cubicBezTo>
                    <a:pt x="123635" y="47625"/>
                    <a:pt x="123337" y="46601"/>
                    <a:pt x="123408" y="45553"/>
                  </a:cubicBezTo>
                  <a:cubicBezTo>
                    <a:pt x="123432" y="45172"/>
                    <a:pt x="123444" y="44791"/>
                    <a:pt x="123301" y="44422"/>
                  </a:cubicBezTo>
                  <a:cubicBezTo>
                    <a:pt x="123254" y="44291"/>
                    <a:pt x="123278" y="44136"/>
                    <a:pt x="123278" y="43994"/>
                  </a:cubicBezTo>
                  <a:cubicBezTo>
                    <a:pt x="123266" y="43434"/>
                    <a:pt x="123278" y="42863"/>
                    <a:pt x="123158" y="42303"/>
                  </a:cubicBezTo>
                  <a:cubicBezTo>
                    <a:pt x="123063" y="41839"/>
                    <a:pt x="123135" y="41350"/>
                    <a:pt x="123135" y="40874"/>
                  </a:cubicBezTo>
                  <a:cubicBezTo>
                    <a:pt x="123135" y="40612"/>
                    <a:pt x="123147" y="40350"/>
                    <a:pt x="123051" y="40100"/>
                  </a:cubicBezTo>
                  <a:cubicBezTo>
                    <a:pt x="123016" y="40017"/>
                    <a:pt x="122992" y="39910"/>
                    <a:pt x="123004" y="39815"/>
                  </a:cubicBezTo>
                  <a:cubicBezTo>
                    <a:pt x="123075" y="38719"/>
                    <a:pt x="122801" y="37648"/>
                    <a:pt x="122849" y="36552"/>
                  </a:cubicBezTo>
                  <a:cubicBezTo>
                    <a:pt x="122861" y="36243"/>
                    <a:pt x="122849" y="35945"/>
                    <a:pt x="122754" y="35635"/>
                  </a:cubicBezTo>
                  <a:cubicBezTo>
                    <a:pt x="122646" y="35243"/>
                    <a:pt x="122706" y="34826"/>
                    <a:pt x="122718" y="34433"/>
                  </a:cubicBezTo>
                  <a:cubicBezTo>
                    <a:pt x="122718" y="34266"/>
                    <a:pt x="122825" y="34159"/>
                    <a:pt x="122992" y="34159"/>
                  </a:cubicBezTo>
                  <a:cubicBezTo>
                    <a:pt x="123207" y="34152"/>
                    <a:pt x="123427" y="34127"/>
                    <a:pt x="123641" y="34127"/>
                  </a:cubicBezTo>
                  <a:close/>
                  <a:moveTo>
                    <a:pt x="171129" y="34856"/>
                  </a:moveTo>
                  <a:cubicBezTo>
                    <a:pt x="171153" y="34856"/>
                    <a:pt x="171176" y="34858"/>
                    <a:pt x="171200" y="34862"/>
                  </a:cubicBezTo>
                  <a:cubicBezTo>
                    <a:pt x="171641" y="34873"/>
                    <a:pt x="171795" y="35004"/>
                    <a:pt x="171831" y="35457"/>
                  </a:cubicBezTo>
                  <a:cubicBezTo>
                    <a:pt x="171843" y="35635"/>
                    <a:pt x="171831" y="35838"/>
                    <a:pt x="171831" y="36028"/>
                  </a:cubicBezTo>
                  <a:cubicBezTo>
                    <a:pt x="171831" y="37945"/>
                    <a:pt x="171831" y="39874"/>
                    <a:pt x="171843" y="41803"/>
                  </a:cubicBezTo>
                  <a:cubicBezTo>
                    <a:pt x="171843" y="42089"/>
                    <a:pt x="171843" y="42374"/>
                    <a:pt x="171926" y="42648"/>
                  </a:cubicBezTo>
                  <a:cubicBezTo>
                    <a:pt x="171986" y="42874"/>
                    <a:pt x="171974" y="43124"/>
                    <a:pt x="171974" y="43363"/>
                  </a:cubicBezTo>
                  <a:cubicBezTo>
                    <a:pt x="171974" y="45172"/>
                    <a:pt x="171974" y="46982"/>
                    <a:pt x="171986" y="48792"/>
                  </a:cubicBezTo>
                  <a:cubicBezTo>
                    <a:pt x="171986" y="49137"/>
                    <a:pt x="171962" y="49494"/>
                    <a:pt x="172081" y="49840"/>
                  </a:cubicBezTo>
                  <a:cubicBezTo>
                    <a:pt x="172141" y="49994"/>
                    <a:pt x="172117" y="50173"/>
                    <a:pt x="172117" y="50340"/>
                  </a:cubicBezTo>
                  <a:lnTo>
                    <a:pt x="172117" y="54197"/>
                  </a:lnTo>
                  <a:cubicBezTo>
                    <a:pt x="172117" y="54316"/>
                    <a:pt x="172117" y="54435"/>
                    <a:pt x="172105" y="54554"/>
                  </a:cubicBezTo>
                  <a:cubicBezTo>
                    <a:pt x="172093" y="54757"/>
                    <a:pt x="172010" y="54828"/>
                    <a:pt x="171784" y="54852"/>
                  </a:cubicBezTo>
                  <a:cubicBezTo>
                    <a:pt x="171728" y="54856"/>
                    <a:pt x="171672" y="54857"/>
                    <a:pt x="171617" y="54857"/>
                  </a:cubicBezTo>
                  <a:cubicBezTo>
                    <a:pt x="171506" y="54857"/>
                    <a:pt x="171395" y="54852"/>
                    <a:pt x="171284" y="54852"/>
                  </a:cubicBezTo>
                  <a:lnTo>
                    <a:pt x="168783" y="54852"/>
                  </a:lnTo>
                  <a:cubicBezTo>
                    <a:pt x="168669" y="54852"/>
                    <a:pt x="168555" y="54854"/>
                    <a:pt x="168442" y="54854"/>
                  </a:cubicBezTo>
                  <a:cubicBezTo>
                    <a:pt x="168131" y="54854"/>
                    <a:pt x="167824" y="54841"/>
                    <a:pt x="167509" y="54745"/>
                  </a:cubicBezTo>
                  <a:cubicBezTo>
                    <a:pt x="167417" y="54712"/>
                    <a:pt x="167313" y="54705"/>
                    <a:pt x="167207" y="54705"/>
                  </a:cubicBezTo>
                  <a:cubicBezTo>
                    <a:pt x="167121" y="54705"/>
                    <a:pt x="167034" y="54709"/>
                    <a:pt x="166950" y="54709"/>
                  </a:cubicBezTo>
                  <a:lnTo>
                    <a:pt x="160449" y="54709"/>
                  </a:lnTo>
                  <a:cubicBezTo>
                    <a:pt x="160163" y="54709"/>
                    <a:pt x="159889" y="54745"/>
                    <a:pt x="159603" y="54804"/>
                  </a:cubicBezTo>
                  <a:cubicBezTo>
                    <a:pt x="159489" y="54824"/>
                    <a:pt x="159372" y="54835"/>
                    <a:pt x="159254" y="54841"/>
                  </a:cubicBezTo>
                  <a:lnTo>
                    <a:pt x="159254" y="54841"/>
                  </a:lnTo>
                  <a:cubicBezTo>
                    <a:pt x="159253" y="54825"/>
                    <a:pt x="159250" y="54812"/>
                    <a:pt x="159246" y="54804"/>
                  </a:cubicBezTo>
                  <a:cubicBezTo>
                    <a:pt x="159234" y="54769"/>
                    <a:pt x="159175" y="54733"/>
                    <a:pt x="159139" y="54733"/>
                  </a:cubicBezTo>
                  <a:cubicBezTo>
                    <a:pt x="159056" y="54740"/>
                    <a:pt x="158928" y="54743"/>
                    <a:pt x="158768" y="54743"/>
                  </a:cubicBezTo>
                  <a:cubicBezTo>
                    <a:pt x="157762" y="54743"/>
                    <a:pt x="155489" y="54626"/>
                    <a:pt x="154996" y="54554"/>
                  </a:cubicBezTo>
                  <a:cubicBezTo>
                    <a:pt x="154314" y="54449"/>
                    <a:pt x="153632" y="54431"/>
                    <a:pt x="152952" y="54431"/>
                  </a:cubicBezTo>
                  <a:cubicBezTo>
                    <a:pt x="152592" y="54431"/>
                    <a:pt x="152232" y="54436"/>
                    <a:pt x="151872" y="54436"/>
                  </a:cubicBezTo>
                  <a:cubicBezTo>
                    <a:pt x="151607" y="54436"/>
                    <a:pt x="151343" y="54433"/>
                    <a:pt x="151079" y="54423"/>
                  </a:cubicBezTo>
                  <a:cubicBezTo>
                    <a:pt x="151015" y="54423"/>
                    <a:pt x="150952" y="54434"/>
                    <a:pt x="150888" y="54434"/>
                  </a:cubicBezTo>
                  <a:cubicBezTo>
                    <a:pt x="150856" y="54434"/>
                    <a:pt x="150825" y="54431"/>
                    <a:pt x="150793" y="54423"/>
                  </a:cubicBezTo>
                  <a:cubicBezTo>
                    <a:pt x="150316" y="54309"/>
                    <a:pt x="149836" y="54286"/>
                    <a:pt x="149354" y="54286"/>
                  </a:cubicBezTo>
                  <a:cubicBezTo>
                    <a:pt x="149035" y="54286"/>
                    <a:pt x="148716" y="54296"/>
                    <a:pt x="148397" y="54296"/>
                  </a:cubicBezTo>
                  <a:cubicBezTo>
                    <a:pt x="148295" y="54296"/>
                    <a:pt x="148192" y="54295"/>
                    <a:pt x="148090" y="54292"/>
                  </a:cubicBezTo>
                  <a:cubicBezTo>
                    <a:pt x="148007" y="54281"/>
                    <a:pt x="147912" y="54281"/>
                    <a:pt x="147816" y="54269"/>
                  </a:cubicBezTo>
                  <a:cubicBezTo>
                    <a:pt x="147685" y="54257"/>
                    <a:pt x="147602" y="54185"/>
                    <a:pt x="147554" y="54066"/>
                  </a:cubicBezTo>
                  <a:cubicBezTo>
                    <a:pt x="147435" y="53792"/>
                    <a:pt x="147411" y="53519"/>
                    <a:pt x="147411" y="53221"/>
                  </a:cubicBezTo>
                  <a:cubicBezTo>
                    <a:pt x="147411" y="51804"/>
                    <a:pt x="147411" y="50375"/>
                    <a:pt x="147411" y="48947"/>
                  </a:cubicBezTo>
                  <a:cubicBezTo>
                    <a:pt x="147411" y="48161"/>
                    <a:pt x="147411" y="47375"/>
                    <a:pt x="147411" y="46589"/>
                  </a:cubicBezTo>
                  <a:cubicBezTo>
                    <a:pt x="147400" y="46137"/>
                    <a:pt x="147447" y="45684"/>
                    <a:pt x="147292" y="45244"/>
                  </a:cubicBezTo>
                  <a:cubicBezTo>
                    <a:pt x="147245" y="45065"/>
                    <a:pt x="147269" y="44863"/>
                    <a:pt x="147269" y="44672"/>
                  </a:cubicBezTo>
                  <a:cubicBezTo>
                    <a:pt x="147269" y="43363"/>
                    <a:pt x="147269" y="42053"/>
                    <a:pt x="147269" y="40743"/>
                  </a:cubicBezTo>
                  <a:cubicBezTo>
                    <a:pt x="147269" y="40350"/>
                    <a:pt x="147292" y="39945"/>
                    <a:pt x="147150" y="39553"/>
                  </a:cubicBezTo>
                  <a:cubicBezTo>
                    <a:pt x="147114" y="39422"/>
                    <a:pt x="147126" y="39267"/>
                    <a:pt x="147126" y="39124"/>
                  </a:cubicBezTo>
                  <a:cubicBezTo>
                    <a:pt x="147126" y="37910"/>
                    <a:pt x="147126" y="36695"/>
                    <a:pt x="147126" y="35481"/>
                  </a:cubicBezTo>
                  <a:cubicBezTo>
                    <a:pt x="147126" y="35409"/>
                    <a:pt x="147126" y="35338"/>
                    <a:pt x="147126" y="35266"/>
                  </a:cubicBezTo>
                  <a:cubicBezTo>
                    <a:pt x="147150" y="34945"/>
                    <a:pt x="147209" y="34885"/>
                    <a:pt x="147495" y="34862"/>
                  </a:cubicBezTo>
                  <a:cubicBezTo>
                    <a:pt x="147535" y="34858"/>
                    <a:pt x="147574" y="34856"/>
                    <a:pt x="147614" y="34856"/>
                  </a:cubicBezTo>
                  <a:cubicBezTo>
                    <a:pt x="147693" y="34856"/>
                    <a:pt x="147773" y="34862"/>
                    <a:pt x="147852" y="34862"/>
                  </a:cubicBezTo>
                  <a:lnTo>
                    <a:pt x="170986" y="34862"/>
                  </a:lnTo>
                  <a:cubicBezTo>
                    <a:pt x="171033" y="34862"/>
                    <a:pt x="171081" y="34856"/>
                    <a:pt x="171129" y="34856"/>
                  </a:cubicBezTo>
                  <a:close/>
                  <a:moveTo>
                    <a:pt x="196394" y="34290"/>
                  </a:moveTo>
                  <a:cubicBezTo>
                    <a:pt x="196489" y="34290"/>
                    <a:pt x="196584" y="34290"/>
                    <a:pt x="196680" y="34302"/>
                  </a:cubicBezTo>
                  <a:cubicBezTo>
                    <a:pt x="196846" y="34314"/>
                    <a:pt x="196953" y="34397"/>
                    <a:pt x="196965" y="34564"/>
                  </a:cubicBezTo>
                  <a:cubicBezTo>
                    <a:pt x="196977" y="34731"/>
                    <a:pt x="196977" y="34897"/>
                    <a:pt x="196977" y="35064"/>
                  </a:cubicBezTo>
                  <a:cubicBezTo>
                    <a:pt x="196977" y="35707"/>
                    <a:pt x="196965" y="36350"/>
                    <a:pt x="196977" y="36993"/>
                  </a:cubicBezTo>
                  <a:cubicBezTo>
                    <a:pt x="196977" y="37445"/>
                    <a:pt x="196989" y="37886"/>
                    <a:pt x="197084" y="38338"/>
                  </a:cubicBezTo>
                  <a:cubicBezTo>
                    <a:pt x="197168" y="38743"/>
                    <a:pt x="197108" y="39183"/>
                    <a:pt x="197120" y="39612"/>
                  </a:cubicBezTo>
                  <a:cubicBezTo>
                    <a:pt x="197120" y="40041"/>
                    <a:pt x="197120" y="40469"/>
                    <a:pt x="197227" y="40886"/>
                  </a:cubicBezTo>
                  <a:cubicBezTo>
                    <a:pt x="197299" y="41231"/>
                    <a:pt x="197251" y="41600"/>
                    <a:pt x="197263" y="41958"/>
                  </a:cubicBezTo>
                  <a:cubicBezTo>
                    <a:pt x="197263" y="42362"/>
                    <a:pt x="197227" y="42755"/>
                    <a:pt x="197370" y="43160"/>
                  </a:cubicBezTo>
                  <a:cubicBezTo>
                    <a:pt x="197430" y="43327"/>
                    <a:pt x="197394" y="43529"/>
                    <a:pt x="197406" y="43720"/>
                  </a:cubicBezTo>
                  <a:cubicBezTo>
                    <a:pt x="197418" y="44220"/>
                    <a:pt x="197406" y="44708"/>
                    <a:pt x="197513" y="45208"/>
                  </a:cubicBezTo>
                  <a:cubicBezTo>
                    <a:pt x="197596" y="45625"/>
                    <a:pt x="197537" y="46065"/>
                    <a:pt x="197549" y="46494"/>
                  </a:cubicBezTo>
                  <a:cubicBezTo>
                    <a:pt x="197549" y="46851"/>
                    <a:pt x="197525" y="47196"/>
                    <a:pt x="197644" y="47554"/>
                  </a:cubicBezTo>
                  <a:cubicBezTo>
                    <a:pt x="197703" y="47720"/>
                    <a:pt x="197680" y="47923"/>
                    <a:pt x="197680" y="48113"/>
                  </a:cubicBezTo>
                  <a:cubicBezTo>
                    <a:pt x="197692" y="48756"/>
                    <a:pt x="197692" y="49399"/>
                    <a:pt x="197692" y="50042"/>
                  </a:cubicBezTo>
                  <a:cubicBezTo>
                    <a:pt x="197692" y="50471"/>
                    <a:pt x="197644" y="50899"/>
                    <a:pt x="197811" y="51316"/>
                  </a:cubicBezTo>
                  <a:cubicBezTo>
                    <a:pt x="197823" y="51352"/>
                    <a:pt x="197823" y="51411"/>
                    <a:pt x="197823" y="51459"/>
                  </a:cubicBezTo>
                  <a:cubicBezTo>
                    <a:pt x="197823" y="52566"/>
                    <a:pt x="197834" y="53685"/>
                    <a:pt x="197823" y="54804"/>
                  </a:cubicBezTo>
                  <a:cubicBezTo>
                    <a:pt x="197823" y="55031"/>
                    <a:pt x="197727" y="55126"/>
                    <a:pt x="197525" y="55126"/>
                  </a:cubicBezTo>
                  <a:cubicBezTo>
                    <a:pt x="197455" y="55124"/>
                    <a:pt x="197384" y="55123"/>
                    <a:pt x="197314" y="55123"/>
                  </a:cubicBezTo>
                  <a:cubicBezTo>
                    <a:pt x="196909" y="55123"/>
                    <a:pt x="196504" y="55151"/>
                    <a:pt x="196101" y="55151"/>
                  </a:cubicBezTo>
                  <a:cubicBezTo>
                    <a:pt x="195721" y="55151"/>
                    <a:pt x="195342" y="55126"/>
                    <a:pt x="194965" y="55031"/>
                  </a:cubicBezTo>
                  <a:cubicBezTo>
                    <a:pt x="194839" y="54998"/>
                    <a:pt x="194706" y="54990"/>
                    <a:pt x="194572" y="54990"/>
                  </a:cubicBezTo>
                  <a:cubicBezTo>
                    <a:pt x="194465" y="54990"/>
                    <a:pt x="194356" y="54995"/>
                    <a:pt x="194251" y="54995"/>
                  </a:cubicBezTo>
                  <a:lnTo>
                    <a:pt x="177475" y="54995"/>
                  </a:lnTo>
                  <a:cubicBezTo>
                    <a:pt x="177324" y="54995"/>
                    <a:pt x="177175" y="54999"/>
                    <a:pt x="177026" y="54999"/>
                  </a:cubicBezTo>
                  <a:cubicBezTo>
                    <a:pt x="176704" y="54999"/>
                    <a:pt x="176384" y="54982"/>
                    <a:pt x="176058" y="54876"/>
                  </a:cubicBezTo>
                  <a:cubicBezTo>
                    <a:pt x="175982" y="54849"/>
                    <a:pt x="175899" y="54841"/>
                    <a:pt x="175813" y="54841"/>
                  </a:cubicBezTo>
                  <a:cubicBezTo>
                    <a:pt x="175710" y="54841"/>
                    <a:pt x="175602" y="54852"/>
                    <a:pt x="175498" y="54852"/>
                  </a:cubicBezTo>
                  <a:lnTo>
                    <a:pt x="173284" y="54852"/>
                  </a:lnTo>
                  <a:cubicBezTo>
                    <a:pt x="173165" y="54852"/>
                    <a:pt x="173046" y="54840"/>
                    <a:pt x="172927" y="54828"/>
                  </a:cubicBezTo>
                  <a:cubicBezTo>
                    <a:pt x="172796" y="54816"/>
                    <a:pt x="172712" y="54721"/>
                    <a:pt x="172712" y="54590"/>
                  </a:cubicBezTo>
                  <a:cubicBezTo>
                    <a:pt x="172688" y="54400"/>
                    <a:pt x="172688" y="54209"/>
                    <a:pt x="172688" y="54019"/>
                  </a:cubicBezTo>
                  <a:lnTo>
                    <a:pt x="172688" y="50232"/>
                  </a:lnTo>
                  <a:cubicBezTo>
                    <a:pt x="172688" y="49066"/>
                    <a:pt x="172688" y="47899"/>
                    <a:pt x="172677" y="46732"/>
                  </a:cubicBezTo>
                  <a:cubicBezTo>
                    <a:pt x="172677" y="46387"/>
                    <a:pt x="172736" y="46018"/>
                    <a:pt x="172605" y="45672"/>
                  </a:cubicBezTo>
                  <a:cubicBezTo>
                    <a:pt x="172605" y="45660"/>
                    <a:pt x="172593" y="45625"/>
                    <a:pt x="172593" y="45613"/>
                  </a:cubicBezTo>
                  <a:cubicBezTo>
                    <a:pt x="172879" y="44422"/>
                    <a:pt x="172450" y="43255"/>
                    <a:pt x="172522" y="42065"/>
                  </a:cubicBezTo>
                  <a:cubicBezTo>
                    <a:pt x="172605" y="40874"/>
                    <a:pt x="172546" y="39684"/>
                    <a:pt x="172546" y="38493"/>
                  </a:cubicBezTo>
                  <a:cubicBezTo>
                    <a:pt x="172546" y="38136"/>
                    <a:pt x="172546" y="37790"/>
                    <a:pt x="172438" y="37433"/>
                  </a:cubicBezTo>
                  <a:cubicBezTo>
                    <a:pt x="172367" y="37171"/>
                    <a:pt x="172403" y="36874"/>
                    <a:pt x="172403" y="36588"/>
                  </a:cubicBezTo>
                  <a:cubicBezTo>
                    <a:pt x="172403" y="36112"/>
                    <a:pt x="172403" y="35635"/>
                    <a:pt x="172415" y="35159"/>
                  </a:cubicBezTo>
                  <a:cubicBezTo>
                    <a:pt x="172415" y="34790"/>
                    <a:pt x="172474" y="34731"/>
                    <a:pt x="172819" y="34719"/>
                  </a:cubicBezTo>
                  <a:cubicBezTo>
                    <a:pt x="172883" y="34715"/>
                    <a:pt x="172946" y="34713"/>
                    <a:pt x="173010" y="34713"/>
                  </a:cubicBezTo>
                  <a:cubicBezTo>
                    <a:pt x="173137" y="34713"/>
                    <a:pt x="173264" y="34719"/>
                    <a:pt x="173391" y="34719"/>
                  </a:cubicBezTo>
                  <a:cubicBezTo>
                    <a:pt x="175629" y="34719"/>
                    <a:pt x="177868" y="34719"/>
                    <a:pt x="180094" y="34707"/>
                  </a:cubicBezTo>
                  <a:cubicBezTo>
                    <a:pt x="180189" y="34707"/>
                    <a:pt x="180285" y="34709"/>
                    <a:pt x="180380" y="34709"/>
                  </a:cubicBezTo>
                  <a:cubicBezTo>
                    <a:pt x="180617" y="34709"/>
                    <a:pt x="180853" y="34697"/>
                    <a:pt x="181082" y="34611"/>
                  </a:cubicBezTo>
                  <a:cubicBezTo>
                    <a:pt x="181182" y="34578"/>
                    <a:pt x="181288" y="34571"/>
                    <a:pt x="181396" y="34571"/>
                  </a:cubicBezTo>
                  <a:cubicBezTo>
                    <a:pt x="181482" y="34571"/>
                    <a:pt x="181569" y="34576"/>
                    <a:pt x="181654" y="34576"/>
                  </a:cubicBezTo>
                  <a:lnTo>
                    <a:pt x="183225" y="34576"/>
                  </a:lnTo>
                  <a:cubicBezTo>
                    <a:pt x="183630" y="34564"/>
                    <a:pt x="184023" y="34588"/>
                    <a:pt x="184428" y="34469"/>
                  </a:cubicBezTo>
                  <a:cubicBezTo>
                    <a:pt x="184523" y="34433"/>
                    <a:pt x="184627" y="34424"/>
                    <a:pt x="184735" y="34424"/>
                  </a:cubicBezTo>
                  <a:cubicBezTo>
                    <a:pt x="184842" y="34424"/>
                    <a:pt x="184952" y="34433"/>
                    <a:pt x="185059" y="34433"/>
                  </a:cubicBezTo>
                  <a:lnTo>
                    <a:pt x="191917" y="34433"/>
                  </a:lnTo>
                  <a:cubicBezTo>
                    <a:pt x="191969" y="34433"/>
                    <a:pt x="192021" y="34433"/>
                    <a:pt x="192073" y="34433"/>
                  </a:cubicBezTo>
                  <a:cubicBezTo>
                    <a:pt x="192306" y="34433"/>
                    <a:pt x="192538" y="34425"/>
                    <a:pt x="192762" y="34338"/>
                  </a:cubicBezTo>
                  <a:cubicBezTo>
                    <a:pt x="192893" y="34290"/>
                    <a:pt x="193048" y="34290"/>
                    <a:pt x="193191" y="34290"/>
                  </a:cubicBezTo>
                  <a:close/>
                  <a:moveTo>
                    <a:pt x="53925" y="33860"/>
                  </a:moveTo>
                  <a:cubicBezTo>
                    <a:pt x="53980" y="33860"/>
                    <a:pt x="54036" y="33861"/>
                    <a:pt x="54090" y="33861"/>
                  </a:cubicBezTo>
                  <a:lnTo>
                    <a:pt x="71723" y="33861"/>
                  </a:lnTo>
                  <a:cubicBezTo>
                    <a:pt x="72426" y="33861"/>
                    <a:pt x="72438" y="33861"/>
                    <a:pt x="72438" y="34564"/>
                  </a:cubicBezTo>
                  <a:cubicBezTo>
                    <a:pt x="72438" y="36135"/>
                    <a:pt x="72438" y="37707"/>
                    <a:pt x="72438" y="39279"/>
                  </a:cubicBezTo>
                  <a:cubicBezTo>
                    <a:pt x="72438" y="40803"/>
                    <a:pt x="72438" y="42327"/>
                    <a:pt x="72438" y="43851"/>
                  </a:cubicBezTo>
                  <a:cubicBezTo>
                    <a:pt x="72438" y="44172"/>
                    <a:pt x="72450" y="44506"/>
                    <a:pt x="72331" y="44839"/>
                  </a:cubicBezTo>
                  <a:cubicBezTo>
                    <a:pt x="72283" y="44982"/>
                    <a:pt x="72295" y="45160"/>
                    <a:pt x="72295" y="45327"/>
                  </a:cubicBezTo>
                  <a:cubicBezTo>
                    <a:pt x="72283" y="45708"/>
                    <a:pt x="72307" y="46089"/>
                    <a:pt x="72188" y="46458"/>
                  </a:cubicBezTo>
                  <a:cubicBezTo>
                    <a:pt x="72116" y="46649"/>
                    <a:pt x="72164" y="46887"/>
                    <a:pt x="72152" y="47101"/>
                  </a:cubicBezTo>
                  <a:cubicBezTo>
                    <a:pt x="72116" y="47827"/>
                    <a:pt x="72212" y="48566"/>
                    <a:pt x="72033" y="49292"/>
                  </a:cubicBezTo>
                  <a:cubicBezTo>
                    <a:pt x="71950" y="49590"/>
                    <a:pt x="72009" y="49911"/>
                    <a:pt x="72009" y="50221"/>
                  </a:cubicBezTo>
                  <a:cubicBezTo>
                    <a:pt x="71997" y="50578"/>
                    <a:pt x="72021" y="50923"/>
                    <a:pt x="71902" y="51280"/>
                  </a:cubicBezTo>
                  <a:cubicBezTo>
                    <a:pt x="71843" y="51471"/>
                    <a:pt x="71866" y="51697"/>
                    <a:pt x="71866" y="51911"/>
                  </a:cubicBezTo>
                  <a:cubicBezTo>
                    <a:pt x="71866" y="52459"/>
                    <a:pt x="71866" y="53007"/>
                    <a:pt x="71854" y="53554"/>
                  </a:cubicBezTo>
                  <a:cubicBezTo>
                    <a:pt x="71854" y="53806"/>
                    <a:pt x="71724" y="53987"/>
                    <a:pt x="71527" y="53987"/>
                  </a:cubicBezTo>
                  <a:cubicBezTo>
                    <a:pt x="71510" y="53987"/>
                    <a:pt x="71492" y="53986"/>
                    <a:pt x="71473" y="53983"/>
                  </a:cubicBezTo>
                  <a:cubicBezTo>
                    <a:pt x="71338" y="53957"/>
                    <a:pt x="71205" y="53948"/>
                    <a:pt x="71073" y="53948"/>
                  </a:cubicBezTo>
                  <a:cubicBezTo>
                    <a:pt x="70736" y="53948"/>
                    <a:pt x="70405" y="54008"/>
                    <a:pt x="70063" y="54008"/>
                  </a:cubicBezTo>
                  <a:cubicBezTo>
                    <a:pt x="70041" y="54008"/>
                    <a:pt x="70019" y="54007"/>
                    <a:pt x="69997" y="54007"/>
                  </a:cubicBezTo>
                  <a:cubicBezTo>
                    <a:pt x="69695" y="53999"/>
                    <a:pt x="69394" y="53996"/>
                    <a:pt x="69093" y="53996"/>
                  </a:cubicBezTo>
                  <a:cubicBezTo>
                    <a:pt x="68490" y="53996"/>
                    <a:pt x="67890" y="54007"/>
                    <a:pt x="67294" y="54007"/>
                  </a:cubicBezTo>
                  <a:cubicBezTo>
                    <a:pt x="67032" y="54007"/>
                    <a:pt x="66770" y="54007"/>
                    <a:pt x="66509" y="54090"/>
                  </a:cubicBezTo>
                  <a:cubicBezTo>
                    <a:pt x="66342" y="54138"/>
                    <a:pt x="66139" y="54138"/>
                    <a:pt x="65949" y="54138"/>
                  </a:cubicBezTo>
                  <a:cubicBezTo>
                    <a:pt x="65354" y="54162"/>
                    <a:pt x="64770" y="54114"/>
                    <a:pt x="64175" y="54257"/>
                  </a:cubicBezTo>
                  <a:cubicBezTo>
                    <a:pt x="64038" y="54291"/>
                    <a:pt x="63894" y="54301"/>
                    <a:pt x="63748" y="54301"/>
                  </a:cubicBezTo>
                  <a:cubicBezTo>
                    <a:pt x="63540" y="54301"/>
                    <a:pt x="63325" y="54281"/>
                    <a:pt x="63115" y="54281"/>
                  </a:cubicBezTo>
                  <a:cubicBezTo>
                    <a:pt x="62687" y="54292"/>
                    <a:pt x="62258" y="54257"/>
                    <a:pt x="61841" y="54400"/>
                  </a:cubicBezTo>
                  <a:cubicBezTo>
                    <a:pt x="61749" y="54427"/>
                    <a:pt x="61652" y="54434"/>
                    <a:pt x="61554" y="54434"/>
                  </a:cubicBezTo>
                  <a:cubicBezTo>
                    <a:pt x="61436" y="54434"/>
                    <a:pt x="61315" y="54423"/>
                    <a:pt x="61198" y="54423"/>
                  </a:cubicBezTo>
                  <a:cubicBezTo>
                    <a:pt x="61017" y="54432"/>
                    <a:pt x="60834" y="54434"/>
                    <a:pt x="60652" y="54434"/>
                  </a:cubicBezTo>
                  <a:cubicBezTo>
                    <a:pt x="60560" y="54434"/>
                    <a:pt x="60469" y="54434"/>
                    <a:pt x="60377" y="54434"/>
                  </a:cubicBezTo>
                  <a:cubicBezTo>
                    <a:pt x="59918" y="54434"/>
                    <a:pt x="59457" y="54443"/>
                    <a:pt x="58996" y="54554"/>
                  </a:cubicBezTo>
                  <a:cubicBezTo>
                    <a:pt x="58871" y="54581"/>
                    <a:pt x="58741" y="54590"/>
                    <a:pt x="58608" y="54590"/>
                  </a:cubicBezTo>
                  <a:cubicBezTo>
                    <a:pt x="58387" y="54590"/>
                    <a:pt x="58159" y="54566"/>
                    <a:pt x="57936" y="54566"/>
                  </a:cubicBezTo>
                  <a:cubicBezTo>
                    <a:pt x="57650" y="54578"/>
                    <a:pt x="57365" y="54566"/>
                    <a:pt x="57091" y="54662"/>
                  </a:cubicBezTo>
                  <a:cubicBezTo>
                    <a:pt x="56912" y="54709"/>
                    <a:pt x="56710" y="54709"/>
                    <a:pt x="56519" y="54709"/>
                  </a:cubicBezTo>
                  <a:cubicBezTo>
                    <a:pt x="56222" y="54715"/>
                    <a:pt x="55924" y="54715"/>
                    <a:pt x="55626" y="54715"/>
                  </a:cubicBezTo>
                  <a:cubicBezTo>
                    <a:pt x="55329" y="54715"/>
                    <a:pt x="55031" y="54715"/>
                    <a:pt x="54733" y="54721"/>
                  </a:cubicBezTo>
                  <a:cubicBezTo>
                    <a:pt x="54675" y="54721"/>
                    <a:pt x="54616" y="54721"/>
                    <a:pt x="54557" y="54721"/>
                  </a:cubicBezTo>
                  <a:cubicBezTo>
                    <a:pt x="54291" y="54721"/>
                    <a:pt x="54018" y="54729"/>
                    <a:pt x="53745" y="54816"/>
                  </a:cubicBezTo>
                  <a:cubicBezTo>
                    <a:pt x="53662" y="54846"/>
                    <a:pt x="53569" y="54852"/>
                    <a:pt x="53474" y="54852"/>
                  </a:cubicBezTo>
                  <a:cubicBezTo>
                    <a:pt x="53411" y="54852"/>
                    <a:pt x="53346" y="54849"/>
                    <a:pt x="53281" y="54849"/>
                  </a:cubicBezTo>
                  <a:cubicBezTo>
                    <a:pt x="53249" y="54849"/>
                    <a:pt x="53217" y="54850"/>
                    <a:pt x="53185" y="54852"/>
                  </a:cubicBezTo>
                  <a:cubicBezTo>
                    <a:pt x="53076" y="54857"/>
                    <a:pt x="52967" y="54858"/>
                    <a:pt x="52857" y="54858"/>
                  </a:cubicBezTo>
                  <a:cubicBezTo>
                    <a:pt x="52761" y="54858"/>
                    <a:pt x="52664" y="54857"/>
                    <a:pt x="52568" y="54857"/>
                  </a:cubicBezTo>
                  <a:cubicBezTo>
                    <a:pt x="52204" y="54857"/>
                    <a:pt x="51841" y="54869"/>
                    <a:pt x="51483" y="54983"/>
                  </a:cubicBezTo>
                  <a:cubicBezTo>
                    <a:pt x="51427" y="54998"/>
                    <a:pt x="51366" y="55003"/>
                    <a:pt x="51304" y="55003"/>
                  </a:cubicBezTo>
                  <a:cubicBezTo>
                    <a:pt x="51221" y="55003"/>
                    <a:pt x="51136" y="54995"/>
                    <a:pt x="51054" y="54995"/>
                  </a:cubicBezTo>
                  <a:lnTo>
                    <a:pt x="49780" y="54995"/>
                  </a:lnTo>
                  <a:cubicBezTo>
                    <a:pt x="49758" y="54997"/>
                    <a:pt x="49736" y="54998"/>
                    <a:pt x="49713" y="54998"/>
                  </a:cubicBezTo>
                  <a:cubicBezTo>
                    <a:pt x="49642" y="54998"/>
                    <a:pt x="49569" y="54991"/>
                    <a:pt x="49499" y="54991"/>
                  </a:cubicBezTo>
                  <a:cubicBezTo>
                    <a:pt x="49448" y="54991"/>
                    <a:pt x="49398" y="54994"/>
                    <a:pt x="49352" y="55007"/>
                  </a:cubicBezTo>
                  <a:cubicBezTo>
                    <a:pt x="48875" y="55119"/>
                    <a:pt x="48395" y="55144"/>
                    <a:pt x="47914" y="55144"/>
                  </a:cubicBezTo>
                  <a:cubicBezTo>
                    <a:pt x="47529" y="55144"/>
                    <a:pt x="47143" y="55128"/>
                    <a:pt x="46756" y="55128"/>
                  </a:cubicBezTo>
                  <a:cubicBezTo>
                    <a:pt x="46602" y="55128"/>
                    <a:pt x="46447" y="55131"/>
                    <a:pt x="46292" y="55138"/>
                  </a:cubicBezTo>
                  <a:cubicBezTo>
                    <a:pt x="46178" y="55145"/>
                    <a:pt x="46063" y="55147"/>
                    <a:pt x="45949" y="55147"/>
                  </a:cubicBezTo>
                  <a:cubicBezTo>
                    <a:pt x="45798" y="55147"/>
                    <a:pt x="45647" y="55143"/>
                    <a:pt x="45495" y="55143"/>
                  </a:cubicBezTo>
                  <a:cubicBezTo>
                    <a:pt x="45170" y="55143"/>
                    <a:pt x="44844" y="55159"/>
                    <a:pt x="44518" y="55257"/>
                  </a:cubicBezTo>
                  <a:cubicBezTo>
                    <a:pt x="44471" y="55272"/>
                    <a:pt x="44426" y="55280"/>
                    <a:pt x="44384" y="55280"/>
                  </a:cubicBezTo>
                  <a:cubicBezTo>
                    <a:pt x="44168" y="55280"/>
                    <a:pt x="44018" y="55087"/>
                    <a:pt x="44018" y="54828"/>
                  </a:cubicBezTo>
                  <a:cubicBezTo>
                    <a:pt x="44018" y="54709"/>
                    <a:pt x="44041" y="54590"/>
                    <a:pt x="44065" y="54471"/>
                  </a:cubicBezTo>
                  <a:cubicBezTo>
                    <a:pt x="44196" y="53983"/>
                    <a:pt x="44184" y="53483"/>
                    <a:pt x="44077" y="52995"/>
                  </a:cubicBezTo>
                  <a:cubicBezTo>
                    <a:pt x="44065" y="52899"/>
                    <a:pt x="44018" y="52804"/>
                    <a:pt x="44041" y="52721"/>
                  </a:cubicBezTo>
                  <a:cubicBezTo>
                    <a:pt x="44244" y="51995"/>
                    <a:pt x="44113" y="51245"/>
                    <a:pt x="44149" y="50518"/>
                  </a:cubicBezTo>
                  <a:cubicBezTo>
                    <a:pt x="44172" y="50090"/>
                    <a:pt x="44137" y="49661"/>
                    <a:pt x="44268" y="49244"/>
                  </a:cubicBezTo>
                  <a:cubicBezTo>
                    <a:pt x="44327" y="49042"/>
                    <a:pt x="44291" y="48816"/>
                    <a:pt x="44291" y="48601"/>
                  </a:cubicBezTo>
                  <a:cubicBezTo>
                    <a:pt x="44291" y="46292"/>
                    <a:pt x="44291" y="43994"/>
                    <a:pt x="44303" y="41684"/>
                  </a:cubicBezTo>
                  <a:cubicBezTo>
                    <a:pt x="44303" y="41374"/>
                    <a:pt x="44291" y="41065"/>
                    <a:pt x="44387" y="40767"/>
                  </a:cubicBezTo>
                  <a:cubicBezTo>
                    <a:pt x="44446" y="40565"/>
                    <a:pt x="44422" y="40338"/>
                    <a:pt x="44434" y="40124"/>
                  </a:cubicBezTo>
                  <a:cubicBezTo>
                    <a:pt x="44470" y="39422"/>
                    <a:pt x="44363" y="38707"/>
                    <a:pt x="44565" y="38005"/>
                  </a:cubicBezTo>
                  <a:cubicBezTo>
                    <a:pt x="44613" y="37826"/>
                    <a:pt x="44577" y="37624"/>
                    <a:pt x="44577" y="37433"/>
                  </a:cubicBezTo>
                  <a:cubicBezTo>
                    <a:pt x="44589" y="36981"/>
                    <a:pt x="44577" y="36540"/>
                    <a:pt x="44684" y="36088"/>
                  </a:cubicBezTo>
                  <a:cubicBezTo>
                    <a:pt x="44768" y="35754"/>
                    <a:pt x="44720" y="35385"/>
                    <a:pt x="44720" y="35028"/>
                  </a:cubicBezTo>
                  <a:cubicBezTo>
                    <a:pt x="44732" y="34814"/>
                    <a:pt x="44732" y="34600"/>
                    <a:pt x="44744" y="34385"/>
                  </a:cubicBezTo>
                  <a:cubicBezTo>
                    <a:pt x="44756" y="34254"/>
                    <a:pt x="44851" y="34171"/>
                    <a:pt x="44982" y="34159"/>
                  </a:cubicBezTo>
                  <a:cubicBezTo>
                    <a:pt x="45315" y="34147"/>
                    <a:pt x="45649" y="34147"/>
                    <a:pt x="45982" y="34135"/>
                  </a:cubicBezTo>
                  <a:cubicBezTo>
                    <a:pt x="46049" y="34135"/>
                    <a:pt x="46115" y="34136"/>
                    <a:pt x="46181" y="34136"/>
                  </a:cubicBezTo>
                  <a:cubicBezTo>
                    <a:pt x="46445" y="34136"/>
                    <a:pt x="46704" y="34128"/>
                    <a:pt x="46970" y="34052"/>
                  </a:cubicBezTo>
                  <a:cubicBezTo>
                    <a:pt x="47106" y="34009"/>
                    <a:pt x="47250" y="34000"/>
                    <a:pt x="47396" y="34000"/>
                  </a:cubicBezTo>
                  <a:cubicBezTo>
                    <a:pt x="47492" y="34000"/>
                    <a:pt x="47589" y="34004"/>
                    <a:pt x="47685" y="34004"/>
                  </a:cubicBezTo>
                  <a:cubicBezTo>
                    <a:pt x="49316" y="34004"/>
                    <a:pt x="50959" y="34004"/>
                    <a:pt x="52602" y="33992"/>
                  </a:cubicBezTo>
                  <a:cubicBezTo>
                    <a:pt x="52664" y="33992"/>
                    <a:pt x="52726" y="33993"/>
                    <a:pt x="52788" y="33993"/>
                  </a:cubicBezTo>
                  <a:cubicBezTo>
                    <a:pt x="53035" y="33993"/>
                    <a:pt x="53281" y="33985"/>
                    <a:pt x="53519" y="33909"/>
                  </a:cubicBezTo>
                  <a:cubicBezTo>
                    <a:pt x="53646" y="33867"/>
                    <a:pt x="53786" y="33860"/>
                    <a:pt x="53925" y="33860"/>
                  </a:cubicBezTo>
                  <a:close/>
                  <a:moveTo>
                    <a:pt x="242052" y="32842"/>
                  </a:moveTo>
                  <a:cubicBezTo>
                    <a:pt x="242213" y="32842"/>
                    <a:pt x="242375" y="32861"/>
                    <a:pt x="242531" y="32873"/>
                  </a:cubicBezTo>
                  <a:cubicBezTo>
                    <a:pt x="242697" y="32873"/>
                    <a:pt x="242804" y="32968"/>
                    <a:pt x="242804" y="33135"/>
                  </a:cubicBezTo>
                  <a:cubicBezTo>
                    <a:pt x="242816" y="33326"/>
                    <a:pt x="242816" y="33516"/>
                    <a:pt x="242816" y="33707"/>
                  </a:cubicBezTo>
                  <a:cubicBezTo>
                    <a:pt x="242816" y="38183"/>
                    <a:pt x="242816" y="42660"/>
                    <a:pt x="242816" y="47137"/>
                  </a:cubicBezTo>
                  <a:cubicBezTo>
                    <a:pt x="242816" y="47470"/>
                    <a:pt x="242828" y="47792"/>
                    <a:pt x="242721" y="48125"/>
                  </a:cubicBezTo>
                  <a:cubicBezTo>
                    <a:pt x="242661" y="48292"/>
                    <a:pt x="242685" y="48494"/>
                    <a:pt x="242685" y="48685"/>
                  </a:cubicBezTo>
                  <a:cubicBezTo>
                    <a:pt x="242673" y="49423"/>
                    <a:pt x="242685" y="50161"/>
                    <a:pt x="242673" y="50899"/>
                  </a:cubicBezTo>
                  <a:cubicBezTo>
                    <a:pt x="242673" y="51328"/>
                    <a:pt x="242661" y="51745"/>
                    <a:pt x="242578" y="52173"/>
                  </a:cubicBezTo>
                  <a:cubicBezTo>
                    <a:pt x="242483" y="52590"/>
                    <a:pt x="242519" y="53030"/>
                    <a:pt x="242542" y="53459"/>
                  </a:cubicBezTo>
                  <a:cubicBezTo>
                    <a:pt x="242566" y="54007"/>
                    <a:pt x="242376" y="54531"/>
                    <a:pt x="242364" y="55078"/>
                  </a:cubicBezTo>
                  <a:cubicBezTo>
                    <a:pt x="242352" y="55185"/>
                    <a:pt x="242269" y="55245"/>
                    <a:pt x="242161" y="55257"/>
                  </a:cubicBezTo>
                  <a:cubicBezTo>
                    <a:pt x="241983" y="55269"/>
                    <a:pt x="241792" y="55281"/>
                    <a:pt x="241602" y="55281"/>
                  </a:cubicBezTo>
                  <a:cubicBezTo>
                    <a:pt x="241559" y="55282"/>
                    <a:pt x="241516" y="55282"/>
                    <a:pt x="241474" y="55282"/>
                  </a:cubicBezTo>
                  <a:cubicBezTo>
                    <a:pt x="241357" y="55282"/>
                    <a:pt x="241240" y="55279"/>
                    <a:pt x="241124" y="55279"/>
                  </a:cubicBezTo>
                  <a:cubicBezTo>
                    <a:pt x="240880" y="55279"/>
                    <a:pt x="240637" y="55294"/>
                    <a:pt x="240399" y="55388"/>
                  </a:cubicBezTo>
                  <a:cubicBezTo>
                    <a:pt x="240358" y="55406"/>
                    <a:pt x="240307" y="55415"/>
                    <a:pt x="240256" y="55415"/>
                  </a:cubicBezTo>
                  <a:cubicBezTo>
                    <a:pt x="240206" y="55415"/>
                    <a:pt x="240155" y="55406"/>
                    <a:pt x="240114" y="55388"/>
                  </a:cubicBezTo>
                  <a:cubicBezTo>
                    <a:pt x="239843" y="55291"/>
                    <a:pt x="239568" y="55270"/>
                    <a:pt x="239294" y="55270"/>
                  </a:cubicBezTo>
                  <a:cubicBezTo>
                    <a:pt x="239098" y="55270"/>
                    <a:pt x="238902" y="55281"/>
                    <a:pt x="238709" y="55281"/>
                  </a:cubicBezTo>
                  <a:lnTo>
                    <a:pt x="225350" y="55281"/>
                  </a:lnTo>
                  <a:cubicBezTo>
                    <a:pt x="225180" y="55281"/>
                    <a:pt x="225011" y="55271"/>
                    <a:pt x="224843" y="55271"/>
                  </a:cubicBezTo>
                  <a:cubicBezTo>
                    <a:pt x="224632" y="55271"/>
                    <a:pt x="224424" y="55286"/>
                    <a:pt x="224219" y="55352"/>
                  </a:cubicBezTo>
                  <a:cubicBezTo>
                    <a:pt x="224189" y="55362"/>
                    <a:pt x="224158" y="55366"/>
                    <a:pt x="224128" y="55366"/>
                  </a:cubicBezTo>
                  <a:cubicBezTo>
                    <a:pt x="224087" y="55366"/>
                    <a:pt x="224046" y="55359"/>
                    <a:pt x="224004" y="55352"/>
                  </a:cubicBezTo>
                  <a:cubicBezTo>
                    <a:pt x="223651" y="55294"/>
                    <a:pt x="223294" y="55267"/>
                    <a:pt x="222938" y="55267"/>
                  </a:cubicBezTo>
                  <a:cubicBezTo>
                    <a:pt x="222562" y="55267"/>
                    <a:pt x="222186" y="55297"/>
                    <a:pt x="221814" y="55352"/>
                  </a:cubicBezTo>
                  <a:cubicBezTo>
                    <a:pt x="221774" y="55357"/>
                    <a:pt x="221735" y="55360"/>
                    <a:pt x="221695" y="55360"/>
                  </a:cubicBezTo>
                  <a:cubicBezTo>
                    <a:pt x="221639" y="55360"/>
                    <a:pt x="221584" y="55354"/>
                    <a:pt x="221528" y="55340"/>
                  </a:cubicBezTo>
                  <a:cubicBezTo>
                    <a:pt x="221320" y="55299"/>
                    <a:pt x="221108" y="55278"/>
                    <a:pt x="220897" y="55278"/>
                  </a:cubicBezTo>
                  <a:cubicBezTo>
                    <a:pt x="220686" y="55278"/>
                    <a:pt x="220474" y="55299"/>
                    <a:pt x="220266" y="55340"/>
                  </a:cubicBezTo>
                  <a:cubicBezTo>
                    <a:pt x="220217" y="55351"/>
                    <a:pt x="220172" y="55356"/>
                    <a:pt x="220131" y="55356"/>
                  </a:cubicBezTo>
                  <a:cubicBezTo>
                    <a:pt x="219944" y="55356"/>
                    <a:pt x="219845" y="55246"/>
                    <a:pt x="219825" y="55031"/>
                  </a:cubicBezTo>
                  <a:cubicBezTo>
                    <a:pt x="219813" y="54840"/>
                    <a:pt x="219825" y="54650"/>
                    <a:pt x="219825" y="54459"/>
                  </a:cubicBezTo>
                  <a:lnTo>
                    <a:pt x="219825" y="44529"/>
                  </a:lnTo>
                  <a:lnTo>
                    <a:pt x="219825" y="34528"/>
                  </a:lnTo>
                  <a:cubicBezTo>
                    <a:pt x="219825" y="33740"/>
                    <a:pt x="219804" y="33718"/>
                    <a:pt x="220517" y="33718"/>
                  </a:cubicBezTo>
                  <a:cubicBezTo>
                    <a:pt x="220558" y="33718"/>
                    <a:pt x="220601" y="33719"/>
                    <a:pt x="220647" y="33719"/>
                  </a:cubicBezTo>
                  <a:cubicBezTo>
                    <a:pt x="221552" y="33719"/>
                    <a:pt x="222457" y="33719"/>
                    <a:pt x="223361" y="33707"/>
                  </a:cubicBezTo>
                  <a:cubicBezTo>
                    <a:pt x="223496" y="33707"/>
                    <a:pt x="223630" y="33711"/>
                    <a:pt x="223763" y="33711"/>
                  </a:cubicBezTo>
                  <a:cubicBezTo>
                    <a:pt x="224030" y="33711"/>
                    <a:pt x="224294" y="33695"/>
                    <a:pt x="224564" y="33599"/>
                  </a:cubicBezTo>
                  <a:cubicBezTo>
                    <a:pt x="224640" y="33572"/>
                    <a:pt x="224723" y="33565"/>
                    <a:pt x="224809" y="33565"/>
                  </a:cubicBezTo>
                  <a:cubicBezTo>
                    <a:pt x="224912" y="33565"/>
                    <a:pt x="225020" y="33576"/>
                    <a:pt x="225124" y="33576"/>
                  </a:cubicBezTo>
                  <a:cubicBezTo>
                    <a:pt x="226100" y="33576"/>
                    <a:pt x="227076" y="33576"/>
                    <a:pt x="228053" y="33564"/>
                  </a:cubicBezTo>
                  <a:cubicBezTo>
                    <a:pt x="228252" y="33564"/>
                    <a:pt x="228452" y="33571"/>
                    <a:pt x="228651" y="33571"/>
                  </a:cubicBezTo>
                  <a:cubicBezTo>
                    <a:pt x="228974" y="33571"/>
                    <a:pt x="229295" y="33552"/>
                    <a:pt x="229612" y="33457"/>
                  </a:cubicBezTo>
                  <a:cubicBezTo>
                    <a:pt x="229693" y="33430"/>
                    <a:pt x="229780" y="33422"/>
                    <a:pt x="229867" y="33422"/>
                  </a:cubicBezTo>
                  <a:cubicBezTo>
                    <a:pt x="229972" y="33422"/>
                    <a:pt x="230080" y="33433"/>
                    <a:pt x="230184" y="33433"/>
                  </a:cubicBezTo>
                  <a:cubicBezTo>
                    <a:pt x="231446" y="33433"/>
                    <a:pt x="232708" y="33433"/>
                    <a:pt x="233970" y="33421"/>
                  </a:cubicBezTo>
                  <a:cubicBezTo>
                    <a:pt x="234232" y="33421"/>
                    <a:pt x="234482" y="33421"/>
                    <a:pt x="234744" y="33338"/>
                  </a:cubicBezTo>
                  <a:cubicBezTo>
                    <a:pt x="234946" y="33290"/>
                    <a:pt x="235161" y="33302"/>
                    <a:pt x="235375" y="33290"/>
                  </a:cubicBezTo>
                  <a:cubicBezTo>
                    <a:pt x="235483" y="33284"/>
                    <a:pt x="235591" y="33282"/>
                    <a:pt x="235699" y="33282"/>
                  </a:cubicBezTo>
                  <a:cubicBezTo>
                    <a:pt x="235864" y="33282"/>
                    <a:pt x="236028" y="33286"/>
                    <a:pt x="236193" y="33286"/>
                  </a:cubicBezTo>
                  <a:cubicBezTo>
                    <a:pt x="236538" y="33286"/>
                    <a:pt x="236881" y="33267"/>
                    <a:pt x="237220" y="33147"/>
                  </a:cubicBezTo>
                  <a:cubicBezTo>
                    <a:pt x="237240" y="33143"/>
                    <a:pt x="237263" y="33142"/>
                    <a:pt x="237286" y="33142"/>
                  </a:cubicBezTo>
                  <a:cubicBezTo>
                    <a:pt x="237334" y="33142"/>
                    <a:pt x="237387" y="33147"/>
                    <a:pt x="237435" y="33147"/>
                  </a:cubicBezTo>
                  <a:cubicBezTo>
                    <a:pt x="238042" y="33135"/>
                    <a:pt x="238661" y="33135"/>
                    <a:pt x="239268" y="33028"/>
                  </a:cubicBezTo>
                  <a:cubicBezTo>
                    <a:pt x="239471" y="32988"/>
                    <a:pt x="239677" y="32978"/>
                    <a:pt x="239885" y="32978"/>
                  </a:cubicBezTo>
                  <a:cubicBezTo>
                    <a:pt x="240138" y="32978"/>
                    <a:pt x="240393" y="32994"/>
                    <a:pt x="240646" y="32994"/>
                  </a:cubicBezTo>
                  <a:cubicBezTo>
                    <a:pt x="240687" y="32994"/>
                    <a:pt x="240728" y="32993"/>
                    <a:pt x="240768" y="32992"/>
                  </a:cubicBezTo>
                  <a:cubicBezTo>
                    <a:pt x="241054" y="32992"/>
                    <a:pt x="241328" y="32992"/>
                    <a:pt x="241614" y="32909"/>
                  </a:cubicBezTo>
                  <a:cubicBezTo>
                    <a:pt x="241756" y="32858"/>
                    <a:pt x="241904" y="32842"/>
                    <a:pt x="242052" y="32842"/>
                  </a:cubicBezTo>
                  <a:close/>
                  <a:moveTo>
                    <a:pt x="216063" y="33856"/>
                  </a:moveTo>
                  <a:cubicBezTo>
                    <a:pt x="216912" y="33856"/>
                    <a:pt x="217762" y="33857"/>
                    <a:pt x="218611" y="33861"/>
                  </a:cubicBezTo>
                  <a:cubicBezTo>
                    <a:pt x="219242" y="33861"/>
                    <a:pt x="219242" y="33861"/>
                    <a:pt x="219242" y="34492"/>
                  </a:cubicBezTo>
                  <a:cubicBezTo>
                    <a:pt x="219254" y="36278"/>
                    <a:pt x="219242" y="38064"/>
                    <a:pt x="219242" y="39850"/>
                  </a:cubicBezTo>
                  <a:cubicBezTo>
                    <a:pt x="219242" y="41589"/>
                    <a:pt x="219242" y="43327"/>
                    <a:pt x="219242" y="45053"/>
                  </a:cubicBezTo>
                  <a:cubicBezTo>
                    <a:pt x="219242" y="45339"/>
                    <a:pt x="219266" y="45625"/>
                    <a:pt x="219159" y="45911"/>
                  </a:cubicBezTo>
                  <a:cubicBezTo>
                    <a:pt x="219123" y="45994"/>
                    <a:pt x="219123" y="46101"/>
                    <a:pt x="219147" y="46184"/>
                  </a:cubicBezTo>
                  <a:cubicBezTo>
                    <a:pt x="219337" y="46839"/>
                    <a:pt x="219206" y="47506"/>
                    <a:pt x="219242" y="48173"/>
                  </a:cubicBezTo>
                  <a:cubicBezTo>
                    <a:pt x="219242" y="48304"/>
                    <a:pt x="219194" y="48447"/>
                    <a:pt x="219170" y="48589"/>
                  </a:cubicBezTo>
                  <a:cubicBezTo>
                    <a:pt x="219147" y="48732"/>
                    <a:pt x="219087" y="48887"/>
                    <a:pt x="219111" y="49006"/>
                  </a:cubicBezTo>
                  <a:cubicBezTo>
                    <a:pt x="219290" y="49625"/>
                    <a:pt x="219075" y="50221"/>
                    <a:pt x="219099" y="50840"/>
                  </a:cubicBezTo>
                  <a:cubicBezTo>
                    <a:pt x="219123" y="51471"/>
                    <a:pt x="219111" y="52114"/>
                    <a:pt x="219111" y="52757"/>
                  </a:cubicBezTo>
                  <a:cubicBezTo>
                    <a:pt x="219111" y="53376"/>
                    <a:pt x="219111" y="53995"/>
                    <a:pt x="219111" y="54614"/>
                  </a:cubicBezTo>
                  <a:cubicBezTo>
                    <a:pt x="219111" y="54757"/>
                    <a:pt x="219099" y="54900"/>
                    <a:pt x="219087" y="55043"/>
                  </a:cubicBezTo>
                  <a:cubicBezTo>
                    <a:pt x="219063" y="55174"/>
                    <a:pt x="218968" y="55257"/>
                    <a:pt x="218849" y="55269"/>
                  </a:cubicBezTo>
                  <a:cubicBezTo>
                    <a:pt x="218742" y="55275"/>
                    <a:pt x="218635" y="55275"/>
                    <a:pt x="218528" y="55275"/>
                  </a:cubicBezTo>
                  <a:cubicBezTo>
                    <a:pt x="218420" y="55275"/>
                    <a:pt x="218313" y="55275"/>
                    <a:pt x="218206" y="55281"/>
                  </a:cubicBezTo>
                  <a:cubicBezTo>
                    <a:pt x="218116" y="55286"/>
                    <a:pt x="218026" y="55287"/>
                    <a:pt x="217936" y="55287"/>
                  </a:cubicBezTo>
                  <a:cubicBezTo>
                    <a:pt x="217682" y="55287"/>
                    <a:pt x="217428" y="55273"/>
                    <a:pt x="217176" y="55273"/>
                  </a:cubicBezTo>
                  <a:cubicBezTo>
                    <a:pt x="216854" y="55273"/>
                    <a:pt x="216535" y="55296"/>
                    <a:pt x="216218" y="55400"/>
                  </a:cubicBezTo>
                  <a:cubicBezTo>
                    <a:pt x="216202" y="55400"/>
                    <a:pt x="216186" y="55405"/>
                    <a:pt x="216170" y="55405"/>
                  </a:cubicBezTo>
                  <a:cubicBezTo>
                    <a:pt x="216162" y="55405"/>
                    <a:pt x="216154" y="55404"/>
                    <a:pt x="216146" y="55400"/>
                  </a:cubicBezTo>
                  <a:cubicBezTo>
                    <a:pt x="215966" y="55328"/>
                    <a:pt x="215785" y="55303"/>
                    <a:pt x="215605" y="55303"/>
                  </a:cubicBezTo>
                  <a:cubicBezTo>
                    <a:pt x="215199" y="55303"/>
                    <a:pt x="214793" y="55428"/>
                    <a:pt x="214387" y="55428"/>
                  </a:cubicBezTo>
                  <a:cubicBezTo>
                    <a:pt x="214343" y="55428"/>
                    <a:pt x="214298" y="55427"/>
                    <a:pt x="214253" y="55424"/>
                  </a:cubicBezTo>
                  <a:cubicBezTo>
                    <a:pt x="214161" y="55416"/>
                    <a:pt x="214069" y="55414"/>
                    <a:pt x="213976" y="55414"/>
                  </a:cubicBezTo>
                  <a:cubicBezTo>
                    <a:pt x="213832" y="55414"/>
                    <a:pt x="213687" y="55419"/>
                    <a:pt x="213542" y="55419"/>
                  </a:cubicBezTo>
                  <a:cubicBezTo>
                    <a:pt x="213331" y="55419"/>
                    <a:pt x="213120" y="55408"/>
                    <a:pt x="212908" y="55352"/>
                  </a:cubicBezTo>
                  <a:cubicBezTo>
                    <a:pt x="212882" y="55343"/>
                    <a:pt x="212855" y="55340"/>
                    <a:pt x="212827" y="55340"/>
                  </a:cubicBezTo>
                  <a:cubicBezTo>
                    <a:pt x="212700" y="55340"/>
                    <a:pt x="212556" y="55412"/>
                    <a:pt x="212420" y="55412"/>
                  </a:cubicBezTo>
                  <a:cubicBezTo>
                    <a:pt x="212347" y="55409"/>
                    <a:pt x="212275" y="55408"/>
                    <a:pt x="212203" y="55408"/>
                  </a:cubicBezTo>
                  <a:cubicBezTo>
                    <a:pt x="211899" y="55408"/>
                    <a:pt x="211594" y="55425"/>
                    <a:pt x="211287" y="55425"/>
                  </a:cubicBezTo>
                  <a:cubicBezTo>
                    <a:pt x="210932" y="55425"/>
                    <a:pt x="210574" y="55402"/>
                    <a:pt x="210217" y="55305"/>
                  </a:cubicBezTo>
                  <a:cubicBezTo>
                    <a:pt x="210122" y="55281"/>
                    <a:pt x="210018" y="55275"/>
                    <a:pt x="209910" y="55275"/>
                  </a:cubicBezTo>
                  <a:cubicBezTo>
                    <a:pt x="209803" y="55275"/>
                    <a:pt x="209693" y="55281"/>
                    <a:pt x="209586" y="55281"/>
                  </a:cubicBezTo>
                  <a:cubicBezTo>
                    <a:pt x="207919" y="55281"/>
                    <a:pt x="206252" y="55281"/>
                    <a:pt x="204585" y="55269"/>
                  </a:cubicBezTo>
                  <a:cubicBezTo>
                    <a:pt x="204528" y="55269"/>
                    <a:pt x="204471" y="55269"/>
                    <a:pt x="204415" y="55269"/>
                  </a:cubicBezTo>
                  <a:cubicBezTo>
                    <a:pt x="204190" y="55269"/>
                    <a:pt x="203969" y="55262"/>
                    <a:pt x="203740" y="55185"/>
                  </a:cubicBezTo>
                  <a:cubicBezTo>
                    <a:pt x="203595" y="55143"/>
                    <a:pt x="203445" y="55137"/>
                    <a:pt x="203292" y="55137"/>
                  </a:cubicBezTo>
                  <a:cubicBezTo>
                    <a:pt x="203231" y="55137"/>
                    <a:pt x="203170" y="55138"/>
                    <a:pt x="203109" y="55138"/>
                  </a:cubicBezTo>
                  <a:lnTo>
                    <a:pt x="199180" y="55138"/>
                  </a:lnTo>
                  <a:cubicBezTo>
                    <a:pt x="198549" y="55126"/>
                    <a:pt x="198549" y="55126"/>
                    <a:pt x="198537" y="54495"/>
                  </a:cubicBezTo>
                  <a:cubicBezTo>
                    <a:pt x="198537" y="53947"/>
                    <a:pt x="198537" y="53400"/>
                    <a:pt x="198537" y="52852"/>
                  </a:cubicBezTo>
                  <a:cubicBezTo>
                    <a:pt x="198525" y="52399"/>
                    <a:pt x="198573" y="51959"/>
                    <a:pt x="198418" y="51506"/>
                  </a:cubicBezTo>
                  <a:cubicBezTo>
                    <a:pt x="198370" y="51364"/>
                    <a:pt x="198394" y="51185"/>
                    <a:pt x="198394" y="51018"/>
                  </a:cubicBezTo>
                  <a:cubicBezTo>
                    <a:pt x="198394" y="50423"/>
                    <a:pt x="198394" y="49828"/>
                    <a:pt x="198394" y="49232"/>
                  </a:cubicBezTo>
                  <a:cubicBezTo>
                    <a:pt x="198394" y="48994"/>
                    <a:pt x="198382" y="48756"/>
                    <a:pt x="198311" y="48530"/>
                  </a:cubicBezTo>
                  <a:cubicBezTo>
                    <a:pt x="198263" y="48351"/>
                    <a:pt x="198263" y="48149"/>
                    <a:pt x="198251" y="47958"/>
                  </a:cubicBezTo>
                  <a:cubicBezTo>
                    <a:pt x="198251" y="47458"/>
                    <a:pt x="198251" y="46958"/>
                    <a:pt x="198251" y="46458"/>
                  </a:cubicBezTo>
                  <a:cubicBezTo>
                    <a:pt x="198251" y="46184"/>
                    <a:pt x="198251" y="45899"/>
                    <a:pt x="198156" y="45613"/>
                  </a:cubicBezTo>
                  <a:cubicBezTo>
                    <a:pt x="198096" y="45446"/>
                    <a:pt x="198120" y="45244"/>
                    <a:pt x="198108" y="45053"/>
                  </a:cubicBezTo>
                  <a:cubicBezTo>
                    <a:pt x="198084" y="44363"/>
                    <a:pt x="198180" y="43672"/>
                    <a:pt x="197977" y="42993"/>
                  </a:cubicBezTo>
                  <a:cubicBezTo>
                    <a:pt x="197930" y="42851"/>
                    <a:pt x="197965" y="42672"/>
                    <a:pt x="197965" y="42505"/>
                  </a:cubicBezTo>
                  <a:cubicBezTo>
                    <a:pt x="197954" y="42029"/>
                    <a:pt x="197954" y="41565"/>
                    <a:pt x="197858" y="41088"/>
                  </a:cubicBezTo>
                  <a:cubicBezTo>
                    <a:pt x="197763" y="40648"/>
                    <a:pt x="197834" y="40184"/>
                    <a:pt x="197823" y="39731"/>
                  </a:cubicBezTo>
                  <a:cubicBezTo>
                    <a:pt x="197811" y="39398"/>
                    <a:pt x="197846" y="39076"/>
                    <a:pt x="197727" y="38743"/>
                  </a:cubicBezTo>
                  <a:cubicBezTo>
                    <a:pt x="197668" y="38624"/>
                    <a:pt x="197680" y="38469"/>
                    <a:pt x="197680" y="38326"/>
                  </a:cubicBezTo>
                  <a:cubicBezTo>
                    <a:pt x="197680" y="37159"/>
                    <a:pt x="197680" y="35993"/>
                    <a:pt x="197680" y="34826"/>
                  </a:cubicBezTo>
                  <a:cubicBezTo>
                    <a:pt x="197680" y="34731"/>
                    <a:pt x="197680" y="34635"/>
                    <a:pt x="197692" y="34540"/>
                  </a:cubicBezTo>
                  <a:cubicBezTo>
                    <a:pt x="197703" y="34415"/>
                    <a:pt x="197779" y="34301"/>
                    <a:pt x="197900" y="34301"/>
                  </a:cubicBezTo>
                  <a:cubicBezTo>
                    <a:pt x="197906" y="34301"/>
                    <a:pt x="197912" y="34301"/>
                    <a:pt x="197918" y="34302"/>
                  </a:cubicBezTo>
                  <a:cubicBezTo>
                    <a:pt x="197958" y="34306"/>
                    <a:pt x="197999" y="34307"/>
                    <a:pt x="198039" y="34307"/>
                  </a:cubicBezTo>
                  <a:cubicBezTo>
                    <a:pt x="198373" y="34307"/>
                    <a:pt x="198702" y="34193"/>
                    <a:pt x="199038" y="34193"/>
                  </a:cubicBezTo>
                  <a:cubicBezTo>
                    <a:pt x="199175" y="34193"/>
                    <a:pt x="199314" y="34212"/>
                    <a:pt x="199454" y="34266"/>
                  </a:cubicBezTo>
                  <a:cubicBezTo>
                    <a:pt x="199499" y="34281"/>
                    <a:pt x="199550" y="34288"/>
                    <a:pt x="199602" y="34288"/>
                  </a:cubicBezTo>
                  <a:cubicBezTo>
                    <a:pt x="199674" y="34288"/>
                    <a:pt x="199749" y="34275"/>
                    <a:pt x="199811" y="34254"/>
                  </a:cubicBezTo>
                  <a:cubicBezTo>
                    <a:pt x="200054" y="34158"/>
                    <a:pt x="200302" y="34140"/>
                    <a:pt x="200549" y="34140"/>
                  </a:cubicBezTo>
                  <a:cubicBezTo>
                    <a:pt x="200700" y="34140"/>
                    <a:pt x="200852" y="34147"/>
                    <a:pt x="201002" y="34147"/>
                  </a:cubicBezTo>
                  <a:cubicBezTo>
                    <a:pt x="201466" y="34141"/>
                    <a:pt x="201930" y="34141"/>
                    <a:pt x="202395" y="34141"/>
                  </a:cubicBezTo>
                  <a:cubicBezTo>
                    <a:pt x="202859" y="34141"/>
                    <a:pt x="203323" y="34141"/>
                    <a:pt x="203788" y="34135"/>
                  </a:cubicBezTo>
                  <a:cubicBezTo>
                    <a:pt x="203896" y="34135"/>
                    <a:pt x="204003" y="34137"/>
                    <a:pt x="204111" y="34137"/>
                  </a:cubicBezTo>
                  <a:cubicBezTo>
                    <a:pt x="204407" y="34137"/>
                    <a:pt x="204702" y="34124"/>
                    <a:pt x="204990" y="34028"/>
                  </a:cubicBezTo>
                  <a:cubicBezTo>
                    <a:pt x="205071" y="34001"/>
                    <a:pt x="205157" y="33994"/>
                    <a:pt x="205245" y="33994"/>
                  </a:cubicBezTo>
                  <a:cubicBezTo>
                    <a:pt x="205350" y="33994"/>
                    <a:pt x="205458" y="34004"/>
                    <a:pt x="205562" y="34004"/>
                  </a:cubicBezTo>
                  <a:cubicBezTo>
                    <a:pt x="206919" y="34004"/>
                    <a:pt x="208276" y="34004"/>
                    <a:pt x="209634" y="33992"/>
                  </a:cubicBezTo>
                  <a:cubicBezTo>
                    <a:pt x="209691" y="33992"/>
                    <a:pt x="209747" y="33993"/>
                    <a:pt x="209804" y="33993"/>
                  </a:cubicBezTo>
                  <a:cubicBezTo>
                    <a:pt x="210029" y="33993"/>
                    <a:pt x="210250" y="33985"/>
                    <a:pt x="210479" y="33909"/>
                  </a:cubicBezTo>
                  <a:cubicBezTo>
                    <a:pt x="210634" y="33861"/>
                    <a:pt x="210800" y="33861"/>
                    <a:pt x="210967" y="33861"/>
                  </a:cubicBezTo>
                  <a:cubicBezTo>
                    <a:pt x="212666" y="33861"/>
                    <a:pt x="214364" y="33856"/>
                    <a:pt x="216063" y="33856"/>
                  </a:cubicBezTo>
                  <a:close/>
                  <a:moveTo>
                    <a:pt x="258040" y="32141"/>
                  </a:moveTo>
                  <a:cubicBezTo>
                    <a:pt x="258113" y="32141"/>
                    <a:pt x="258187" y="32147"/>
                    <a:pt x="258259" y="32147"/>
                  </a:cubicBezTo>
                  <a:cubicBezTo>
                    <a:pt x="259291" y="32147"/>
                    <a:pt x="260317" y="32142"/>
                    <a:pt x="261345" y="32142"/>
                  </a:cubicBezTo>
                  <a:cubicBezTo>
                    <a:pt x="261860" y="32142"/>
                    <a:pt x="262374" y="32143"/>
                    <a:pt x="262890" y="32147"/>
                  </a:cubicBezTo>
                  <a:cubicBezTo>
                    <a:pt x="263462" y="32147"/>
                    <a:pt x="263557" y="32218"/>
                    <a:pt x="263640" y="32754"/>
                  </a:cubicBezTo>
                  <a:cubicBezTo>
                    <a:pt x="263676" y="32921"/>
                    <a:pt x="263664" y="33088"/>
                    <a:pt x="263664" y="33254"/>
                  </a:cubicBezTo>
                  <a:cubicBezTo>
                    <a:pt x="263664" y="33850"/>
                    <a:pt x="263664" y="34445"/>
                    <a:pt x="263664" y="35040"/>
                  </a:cubicBezTo>
                  <a:cubicBezTo>
                    <a:pt x="263676" y="35350"/>
                    <a:pt x="263664" y="35647"/>
                    <a:pt x="263759" y="35957"/>
                  </a:cubicBezTo>
                  <a:cubicBezTo>
                    <a:pt x="263819" y="36159"/>
                    <a:pt x="263807" y="36386"/>
                    <a:pt x="263807" y="36600"/>
                  </a:cubicBezTo>
                  <a:cubicBezTo>
                    <a:pt x="263807" y="38183"/>
                    <a:pt x="263807" y="39779"/>
                    <a:pt x="263807" y="41374"/>
                  </a:cubicBezTo>
                  <a:cubicBezTo>
                    <a:pt x="263819" y="41660"/>
                    <a:pt x="263819" y="41946"/>
                    <a:pt x="263902" y="42220"/>
                  </a:cubicBezTo>
                  <a:cubicBezTo>
                    <a:pt x="263962" y="42446"/>
                    <a:pt x="263950" y="42696"/>
                    <a:pt x="263950" y="42934"/>
                  </a:cubicBezTo>
                  <a:cubicBezTo>
                    <a:pt x="263950" y="44946"/>
                    <a:pt x="263950" y="46970"/>
                    <a:pt x="263950" y="48994"/>
                  </a:cubicBezTo>
                  <a:cubicBezTo>
                    <a:pt x="263950" y="51018"/>
                    <a:pt x="263950" y="53042"/>
                    <a:pt x="263950" y="55066"/>
                  </a:cubicBezTo>
                  <a:cubicBezTo>
                    <a:pt x="263950" y="55779"/>
                    <a:pt x="263959" y="55855"/>
                    <a:pt x="263426" y="55855"/>
                  </a:cubicBezTo>
                  <a:cubicBezTo>
                    <a:pt x="263354" y="55855"/>
                    <a:pt x="263271" y="55854"/>
                    <a:pt x="263176" y="55852"/>
                  </a:cubicBezTo>
                  <a:lnTo>
                    <a:pt x="261176" y="55852"/>
                  </a:lnTo>
                  <a:cubicBezTo>
                    <a:pt x="261072" y="55852"/>
                    <a:pt x="260967" y="55854"/>
                    <a:pt x="260861" y="55854"/>
                  </a:cubicBezTo>
                  <a:cubicBezTo>
                    <a:pt x="260545" y="55854"/>
                    <a:pt x="260226" y="55840"/>
                    <a:pt x="259914" y="55733"/>
                  </a:cubicBezTo>
                  <a:cubicBezTo>
                    <a:pt x="259836" y="55709"/>
                    <a:pt x="259753" y="55703"/>
                    <a:pt x="259668" y="55703"/>
                  </a:cubicBezTo>
                  <a:cubicBezTo>
                    <a:pt x="259583" y="55703"/>
                    <a:pt x="259497" y="55709"/>
                    <a:pt x="259414" y="55709"/>
                  </a:cubicBezTo>
                  <a:lnTo>
                    <a:pt x="257771" y="55709"/>
                  </a:lnTo>
                  <a:cubicBezTo>
                    <a:pt x="257714" y="55709"/>
                    <a:pt x="257658" y="55710"/>
                    <a:pt x="257603" y="55710"/>
                  </a:cubicBezTo>
                  <a:cubicBezTo>
                    <a:pt x="257352" y="55710"/>
                    <a:pt x="257107" y="55702"/>
                    <a:pt x="256854" y="55614"/>
                  </a:cubicBezTo>
                  <a:cubicBezTo>
                    <a:pt x="256675" y="55555"/>
                    <a:pt x="256473" y="55578"/>
                    <a:pt x="256294" y="55566"/>
                  </a:cubicBezTo>
                  <a:lnTo>
                    <a:pt x="254508" y="55566"/>
                  </a:lnTo>
                  <a:cubicBezTo>
                    <a:pt x="254407" y="55566"/>
                    <a:pt x="254305" y="55568"/>
                    <a:pt x="254204" y="55568"/>
                  </a:cubicBezTo>
                  <a:cubicBezTo>
                    <a:pt x="253925" y="55568"/>
                    <a:pt x="253648" y="55555"/>
                    <a:pt x="253377" y="55459"/>
                  </a:cubicBezTo>
                  <a:cubicBezTo>
                    <a:pt x="253265" y="55426"/>
                    <a:pt x="253145" y="55419"/>
                    <a:pt x="253024" y="55419"/>
                  </a:cubicBezTo>
                  <a:cubicBezTo>
                    <a:pt x="252927" y="55419"/>
                    <a:pt x="252829" y="55424"/>
                    <a:pt x="252734" y="55424"/>
                  </a:cubicBezTo>
                  <a:lnTo>
                    <a:pt x="246817" y="55424"/>
                  </a:lnTo>
                  <a:cubicBezTo>
                    <a:pt x="246756" y="55424"/>
                    <a:pt x="246696" y="55424"/>
                    <a:pt x="246635" y="55424"/>
                  </a:cubicBezTo>
                  <a:cubicBezTo>
                    <a:pt x="246363" y="55424"/>
                    <a:pt x="246092" y="55416"/>
                    <a:pt x="245829" y="55328"/>
                  </a:cubicBezTo>
                  <a:cubicBezTo>
                    <a:pt x="245722" y="55288"/>
                    <a:pt x="245601" y="55282"/>
                    <a:pt x="245477" y="55282"/>
                  </a:cubicBezTo>
                  <a:cubicBezTo>
                    <a:pt x="245418" y="55282"/>
                    <a:pt x="245358" y="55283"/>
                    <a:pt x="245300" y="55283"/>
                  </a:cubicBezTo>
                  <a:cubicBezTo>
                    <a:pt x="245261" y="55283"/>
                    <a:pt x="245223" y="55283"/>
                    <a:pt x="245186" y="55281"/>
                  </a:cubicBezTo>
                  <a:cubicBezTo>
                    <a:pt x="244836" y="55281"/>
                    <a:pt x="244487" y="55286"/>
                    <a:pt x="244141" y="55286"/>
                  </a:cubicBezTo>
                  <a:cubicBezTo>
                    <a:pt x="243969" y="55286"/>
                    <a:pt x="243797" y="55285"/>
                    <a:pt x="243626" y="55281"/>
                  </a:cubicBezTo>
                  <a:cubicBezTo>
                    <a:pt x="243352" y="55269"/>
                    <a:pt x="243245" y="55197"/>
                    <a:pt x="243245" y="54959"/>
                  </a:cubicBezTo>
                  <a:cubicBezTo>
                    <a:pt x="243281" y="54102"/>
                    <a:pt x="243138" y="53245"/>
                    <a:pt x="243352" y="52399"/>
                  </a:cubicBezTo>
                  <a:cubicBezTo>
                    <a:pt x="243400" y="52245"/>
                    <a:pt x="243376" y="52066"/>
                    <a:pt x="243376" y="51899"/>
                  </a:cubicBezTo>
                  <a:cubicBezTo>
                    <a:pt x="243388" y="51328"/>
                    <a:pt x="243388" y="50756"/>
                    <a:pt x="243388" y="50185"/>
                  </a:cubicBezTo>
                  <a:cubicBezTo>
                    <a:pt x="243388" y="49899"/>
                    <a:pt x="243388" y="49625"/>
                    <a:pt x="243471" y="49340"/>
                  </a:cubicBezTo>
                  <a:cubicBezTo>
                    <a:pt x="243531" y="49137"/>
                    <a:pt x="243519" y="48923"/>
                    <a:pt x="243519" y="48708"/>
                  </a:cubicBezTo>
                  <a:cubicBezTo>
                    <a:pt x="243531" y="47518"/>
                    <a:pt x="243531" y="46327"/>
                    <a:pt x="243531" y="45137"/>
                  </a:cubicBezTo>
                  <a:cubicBezTo>
                    <a:pt x="243531" y="44875"/>
                    <a:pt x="243519" y="44613"/>
                    <a:pt x="243614" y="44363"/>
                  </a:cubicBezTo>
                  <a:cubicBezTo>
                    <a:pt x="243709" y="44113"/>
                    <a:pt x="243662" y="43851"/>
                    <a:pt x="243662" y="43589"/>
                  </a:cubicBezTo>
                  <a:cubicBezTo>
                    <a:pt x="243662" y="40303"/>
                    <a:pt x="243662" y="37017"/>
                    <a:pt x="243662" y="33742"/>
                  </a:cubicBezTo>
                  <a:cubicBezTo>
                    <a:pt x="243662" y="32907"/>
                    <a:pt x="243633" y="32861"/>
                    <a:pt x="244285" y="32861"/>
                  </a:cubicBezTo>
                  <a:cubicBezTo>
                    <a:pt x="244367" y="32861"/>
                    <a:pt x="244461" y="32861"/>
                    <a:pt x="244566" y="32861"/>
                  </a:cubicBezTo>
                  <a:cubicBezTo>
                    <a:pt x="245209" y="32861"/>
                    <a:pt x="245852" y="32861"/>
                    <a:pt x="246495" y="32849"/>
                  </a:cubicBezTo>
                  <a:cubicBezTo>
                    <a:pt x="246603" y="32849"/>
                    <a:pt x="246711" y="32851"/>
                    <a:pt x="246819" y="32851"/>
                  </a:cubicBezTo>
                  <a:cubicBezTo>
                    <a:pt x="247115" y="32851"/>
                    <a:pt x="247410" y="32838"/>
                    <a:pt x="247698" y="32742"/>
                  </a:cubicBezTo>
                  <a:cubicBezTo>
                    <a:pt x="247781" y="32718"/>
                    <a:pt x="247873" y="32712"/>
                    <a:pt x="247969" y="32712"/>
                  </a:cubicBezTo>
                  <a:cubicBezTo>
                    <a:pt x="248064" y="32712"/>
                    <a:pt x="248162" y="32718"/>
                    <a:pt x="248257" y="32718"/>
                  </a:cubicBezTo>
                  <a:cubicBezTo>
                    <a:pt x="248350" y="32715"/>
                    <a:pt x="248442" y="32714"/>
                    <a:pt x="248534" y="32714"/>
                  </a:cubicBezTo>
                  <a:cubicBezTo>
                    <a:pt x="248758" y="32714"/>
                    <a:pt x="248981" y="32721"/>
                    <a:pt x="249204" y="32721"/>
                  </a:cubicBezTo>
                  <a:cubicBezTo>
                    <a:pt x="249601" y="32721"/>
                    <a:pt x="249997" y="32700"/>
                    <a:pt x="250389" y="32587"/>
                  </a:cubicBezTo>
                  <a:cubicBezTo>
                    <a:pt x="250441" y="32568"/>
                    <a:pt x="250497" y="32563"/>
                    <a:pt x="250555" y="32563"/>
                  </a:cubicBezTo>
                  <a:cubicBezTo>
                    <a:pt x="250642" y="32563"/>
                    <a:pt x="250732" y="32576"/>
                    <a:pt x="250817" y="32576"/>
                  </a:cubicBezTo>
                  <a:cubicBezTo>
                    <a:pt x="251270" y="32564"/>
                    <a:pt x="251710" y="32564"/>
                    <a:pt x="252163" y="32456"/>
                  </a:cubicBezTo>
                  <a:cubicBezTo>
                    <a:pt x="252306" y="32426"/>
                    <a:pt x="252455" y="32417"/>
                    <a:pt x="252607" y="32417"/>
                  </a:cubicBezTo>
                  <a:cubicBezTo>
                    <a:pt x="252810" y="32417"/>
                    <a:pt x="253018" y="32433"/>
                    <a:pt x="253222" y="32433"/>
                  </a:cubicBezTo>
                  <a:cubicBezTo>
                    <a:pt x="253556" y="32421"/>
                    <a:pt x="253877" y="32445"/>
                    <a:pt x="254211" y="32326"/>
                  </a:cubicBezTo>
                  <a:cubicBezTo>
                    <a:pt x="254303" y="32292"/>
                    <a:pt x="254410" y="32285"/>
                    <a:pt x="254518" y="32285"/>
                  </a:cubicBezTo>
                  <a:cubicBezTo>
                    <a:pt x="254604" y="32285"/>
                    <a:pt x="254691" y="32290"/>
                    <a:pt x="254770" y="32290"/>
                  </a:cubicBezTo>
                  <a:cubicBezTo>
                    <a:pt x="255080" y="32284"/>
                    <a:pt x="255389" y="32284"/>
                    <a:pt x="255699" y="32284"/>
                  </a:cubicBezTo>
                  <a:cubicBezTo>
                    <a:pt x="256008" y="32284"/>
                    <a:pt x="256318" y="32284"/>
                    <a:pt x="256628" y="32278"/>
                  </a:cubicBezTo>
                  <a:cubicBezTo>
                    <a:pt x="256762" y="32278"/>
                    <a:pt x="256897" y="32282"/>
                    <a:pt x="257032" y="32282"/>
                  </a:cubicBezTo>
                  <a:cubicBezTo>
                    <a:pt x="257301" y="32282"/>
                    <a:pt x="257568" y="32266"/>
                    <a:pt x="257830" y="32171"/>
                  </a:cubicBezTo>
                  <a:cubicBezTo>
                    <a:pt x="257896" y="32147"/>
                    <a:pt x="257967" y="32141"/>
                    <a:pt x="258040" y="32141"/>
                  </a:cubicBezTo>
                  <a:close/>
                  <a:moveTo>
                    <a:pt x="43366" y="34127"/>
                  </a:moveTo>
                  <a:cubicBezTo>
                    <a:pt x="43582" y="34127"/>
                    <a:pt x="43802" y="34152"/>
                    <a:pt x="44018" y="34159"/>
                  </a:cubicBezTo>
                  <a:cubicBezTo>
                    <a:pt x="44184" y="34159"/>
                    <a:pt x="44280" y="34266"/>
                    <a:pt x="44291" y="34433"/>
                  </a:cubicBezTo>
                  <a:cubicBezTo>
                    <a:pt x="44291" y="34766"/>
                    <a:pt x="44351" y="35112"/>
                    <a:pt x="44280" y="35421"/>
                  </a:cubicBezTo>
                  <a:cubicBezTo>
                    <a:pt x="44113" y="36112"/>
                    <a:pt x="44172" y="36790"/>
                    <a:pt x="44160" y="37481"/>
                  </a:cubicBezTo>
                  <a:cubicBezTo>
                    <a:pt x="44149" y="37790"/>
                    <a:pt x="44160" y="38088"/>
                    <a:pt x="44065" y="38398"/>
                  </a:cubicBezTo>
                  <a:cubicBezTo>
                    <a:pt x="43994" y="38600"/>
                    <a:pt x="44030" y="38826"/>
                    <a:pt x="44018" y="39041"/>
                  </a:cubicBezTo>
                  <a:cubicBezTo>
                    <a:pt x="43982" y="39791"/>
                    <a:pt x="44089" y="40553"/>
                    <a:pt x="43887" y="41303"/>
                  </a:cubicBezTo>
                  <a:cubicBezTo>
                    <a:pt x="43839" y="41481"/>
                    <a:pt x="43875" y="41684"/>
                    <a:pt x="43875" y="41874"/>
                  </a:cubicBezTo>
                  <a:cubicBezTo>
                    <a:pt x="43875" y="44327"/>
                    <a:pt x="43875" y="46780"/>
                    <a:pt x="43875" y="49232"/>
                  </a:cubicBezTo>
                  <a:cubicBezTo>
                    <a:pt x="43875" y="49506"/>
                    <a:pt x="43875" y="49792"/>
                    <a:pt x="43791" y="50078"/>
                  </a:cubicBezTo>
                  <a:cubicBezTo>
                    <a:pt x="43720" y="50268"/>
                    <a:pt x="43732" y="50494"/>
                    <a:pt x="43732" y="50709"/>
                  </a:cubicBezTo>
                  <a:cubicBezTo>
                    <a:pt x="43732" y="52018"/>
                    <a:pt x="43732" y="53328"/>
                    <a:pt x="43732" y="54638"/>
                  </a:cubicBezTo>
                  <a:cubicBezTo>
                    <a:pt x="43720" y="55269"/>
                    <a:pt x="43720" y="55269"/>
                    <a:pt x="43089" y="55281"/>
                  </a:cubicBezTo>
                  <a:lnTo>
                    <a:pt x="41732" y="55281"/>
                  </a:lnTo>
                  <a:cubicBezTo>
                    <a:pt x="41676" y="55281"/>
                    <a:pt x="41621" y="55280"/>
                    <a:pt x="41566" y="55280"/>
                  </a:cubicBezTo>
                  <a:cubicBezTo>
                    <a:pt x="41291" y="55280"/>
                    <a:pt x="41021" y="55289"/>
                    <a:pt x="40743" y="55388"/>
                  </a:cubicBezTo>
                  <a:cubicBezTo>
                    <a:pt x="40651" y="55421"/>
                    <a:pt x="40547" y="55428"/>
                    <a:pt x="40441" y="55428"/>
                  </a:cubicBezTo>
                  <a:cubicBezTo>
                    <a:pt x="40355" y="55428"/>
                    <a:pt x="40268" y="55424"/>
                    <a:pt x="40184" y="55424"/>
                  </a:cubicBezTo>
                  <a:lnTo>
                    <a:pt x="38326" y="55424"/>
                  </a:lnTo>
                  <a:cubicBezTo>
                    <a:pt x="38266" y="55424"/>
                    <a:pt x="38205" y="55423"/>
                    <a:pt x="38145" y="55423"/>
                  </a:cubicBezTo>
                  <a:cubicBezTo>
                    <a:pt x="37872" y="55423"/>
                    <a:pt x="37601" y="55431"/>
                    <a:pt x="37338" y="55519"/>
                  </a:cubicBezTo>
                  <a:cubicBezTo>
                    <a:pt x="37211" y="55561"/>
                    <a:pt x="37071" y="55567"/>
                    <a:pt x="36932" y="55567"/>
                  </a:cubicBezTo>
                  <a:cubicBezTo>
                    <a:pt x="36877" y="55567"/>
                    <a:pt x="36821" y="55566"/>
                    <a:pt x="36767" y="55566"/>
                  </a:cubicBezTo>
                  <a:lnTo>
                    <a:pt x="34909" y="55566"/>
                  </a:lnTo>
                  <a:cubicBezTo>
                    <a:pt x="34505" y="55578"/>
                    <a:pt x="34112" y="55578"/>
                    <a:pt x="33707" y="55674"/>
                  </a:cubicBezTo>
                  <a:cubicBezTo>
                    <a:pt x="33553" y="55710"/>
                    <a:pt x="33392" y="55719"/>
                    <a:pt x="33229" y="55719"/>
                  </a:cubicBezTo>
                  <a:cubicBezTo>
                    <a:pt x="33050" y="55719"/>
                    <a:pt x="32868" y="55708"/>
                    <a:pt x="32688" y="55708"/>
                  </a:cubicBezTo>
                  <a:cubicBezTo>
                    <a:pt x="32650" y="55708"/>
                    <a:pt x="32613" y="55708"/>
                    <a:pt x="32576" y="55709"/>
                  </a:cubicBezTo>
                  <a:cubicBezTo>
                    <a:pt x="32195" y="55721"/>
                    <a:pt x="31814" y="55686"/>
                    <a:pt x="31445" y="55816"/>
                  </a:cubicBezTo>
                  <a:cubicBezTo>
                    <a:pt x="31345" y="55850"/>
                    <a:pt x="31239" y="55857"/>
                    <a:pt x="31131" y="55857"/>
                  </a:cubicBezTo>
                  <a:cubicBezTo>
                    <a:pt x="31045" y="55857"/>
                    <a:pt x="30958" y="55852"/>
                    <a:pt x="30873" y="55852"/>
                  </a:cubicBezTo>
                  <a:lnTo>
                    <a:pt x="28659" y="55852"/>
                  </a:lnTo>
                  <a:cubicBezTo>
                    <a:pt x="28590" y="55854"/>
                    <a:pt x="28520" y="55854"/>
                    <a:pt x="28451" y="55854"/>
                  </a:cubicBezTo>
                  <a:cubicBezTo>
                    <a:pt x="28377" y="55854"/>
                    <a:pt x="28304" y="55854"/>
                    <a:pt x="28230" y="55854"/>
                  </a:cubicBezTo>
                  <a:cubicBezTo>
                    <a:pt x="27904" y="55854"/>
                    <a:pt x="27576" y="55864"/>
                    <a:pt x="27254" y="55971"/>
                  </a:cubicBezTo>
                  <a:cubicBezTo>
                    <a:pt x="27176" y="55995"/>
                    <a:pt x="27093" y="56001"/>
                    <a:pt x="27008" y="56001"/>
                  </a:cubicBezTo>
                  <a:cubicBezTo>
                    <a:pt x="26923" y="56001"/>
                    <a:pt x="26837" y="55995"/>
                    <a:pt x="26754" y="55995"/>
                  </a:cubicBezTo>
                  <a:lnTo>
                    <a:pt x="24682" y="55995"/>
                  </a:lnTo>
                  <a:cubicBezTo>
                    <a:pt x="24253" y="56007"/>
                    <a:pt x="23837" y="56019"/>
                    <a:pt x="23408" y="56102"/>
                  </a:cubicBezTo>
                  <a:cubicBezTo>
                    <a:pt x="23213" y="56141"/>
                    <a:pt x="23014" y="56152"/>
                    <a:pt x="22813" y="56152"/>
                  </a:cubicBezTo>
                  <a:cubicBezTo>
                    <a:pt x="22583" y="56152"/>
                    <a:pt x="22351" y="56138"/>
                    <a:pt x="22122" y="56138"/>
                  </a:cubicBezTo>
                  <a:cubicBezTo>
                    <a:pt x="21824" y="56150"/>
                    <a:pt x="21515" y="56126"/>
                    <a:pt x="21205" y="56233"/>
                  </a:cubicBezTo>
                  <a:cubicBezTo>
                    <a:pt x="21086" y="56281"/>
                    <a:pt x="20931" y="56269"/>
                    <a:pt x="20789" y="56281"/>
                  </a:cubicBezTo>
                  <a:cubicBezTo>
                    <a:pt x="20674" y="56287"/>
                    <a:pt x="20560" y="56290"/>
                    <a:pt x="20447" y="56290"/>
                  </a:cubicBezTo>
                  <a:cubicBezTo>
                    <a:pt x="20235" y="56290"/>
                    <a:pt x="20024" y="56282"/>
                    <a:pt x="19814" y="56282"/>
                  </a:cubicBezTo>
                  <a:cubicBezTo>
                    <a:pt x="19522" y="56282"/>
                    <a:pt x="19231" y="56296"/>
                    <a:pt x="18943" y="56364"/>
                  </a:cubicBezTo>
                  <a:cubicBezTo>
                    <a:pt x="18936" y="56365"/>
                    <a:pt x="18929" y="56365"/>
                    <a:pt x="18922" y="56365"/>
                  </a:cubicBezTo>
                  <a:cubicBezTo>
                    <a:pt x="18836" y="56365"/>
                    <a:pt x="18764" y="56297"/>
                    <a:pt x="18753" y="56197"/>
                  </a:cubicBezTo>
                  <a:cubicBezTo>
                    <a:pt x="18741" y="55983"/>
                    <a:pt x="18729" y="55769"/>
                    <a:pt x="18729" y="55555"/>
                  </a:cubicBezTo>
                  <a:lnTo>
                    <a:pt x="18729" y="48625"/>
                  </a:lnTo>
                  <a:cubicBezTo>
                    <a:pt x="18729" y="46363"/>
                    <a:pt x="18729" y="44101"/>
                    <a:pt x="18729" y="41850"/>
                  </a:cubicBezTo>
                  <a:cubicBezTo>
                    <a:pt x="18729" y="41469"/>
                    <a:pt x="18753" y="41088"/>
                    <a:pt x="18622" y="40719"/>
                  </a:cubicBezTo>
                  <a:cubicBezTo>
                    <a:pt x="18574" y="40588"/>
                    <a:pt x="18598" y="40434"/>
                    <a:pt x="18586" y="40291"/>
                  </a:cubicBezTo>
                  <a:cubicBezTo>
                    <a:pt x="18574" y="39719"/>
                    <a:pt x="18645" y="39148"/>
                    <a:pt x="18455" y="38600"/>
                  </a:cubicBezTo>
                  <a:cubicBezTo>
                    <a:pt x="18491" y="37719"/>
                    <a:pt x="18217" y="36850"/>
                    <a:pt x="18300" y="35969"/>
                  </a:cubicBezTo>
                  <a:cubicBezTo>
                    <a:pt x="18324" y="35635"/>
                    <a:pt x="18300" y="35302"/>
                    <a:pt x="18193" y="34981"/>
                  </a:cubicBezTo>
                  <a:cubicBezTo>
                    <a:pt x="18157" y="34862"/>
                    <a:pt x="18241" y="34742"/>
                    <a:pt x="18383" y="34731"/>
                  </a:cubicBezTo>
                  <a:cubicBezTo>
                    <a:pt x="18622" y="34719"/>
                    <a:pt x="18860" y="34707"/>
                    <a:pt x="19098" y="34707"/>
                  </a:cubicBezTo>
                  <a:lnTo>
                    <a:pt x="32088" y="34707"/>
                  </a:lnTo>
                  <a:cubicBezTo>
                    <a:pt x="32190" y="34707"/>
                    <a:pt x="32292" y="34709"/>
                    <a:pt x="32393" y="34709"/>
                  </a:cubicBezTo>
                  <a:cubicBezTo>
                    <a:pt x="32648" y="34709"/>
                    <a:pt x="32901" y="34697"/>
                    <a:pt x="33147" y="34611"/>
                  </a:cubicBezTo>
                  <a:cubicBezTo>
                    <a:pt x="33233" y="34578"/>
                    <a:pt x="33327" y="34571"/>
                    <a:pt x="33421" y="34571"/>
                  </a:cubicBezTo>
                  <a:cubicBezTo>
                    <a:pt x="33497" y="34571"/>
                    <a:pt x="33573" y="34576"/>
                    <a:pt x="33647" y="34576"/>
                  </a:cubicBezTo>
                  <a:cubicBezTo>
                    <a:pt x="34445" y="34540"/>
                    <a:pt x="35255" y="34600"/>
                    <a:pt x="36052" y="34457"/>
                  </a:cubicBezTo>
                  <a:cubicBezTo>
                    <a:pt x="36278" y="34414"/>
                    <a:pt x="36507" y="34401"/>
                    <a:pt x="36738" y="34401"/>
                  </a:cubicBezTo>
                  <a:cubicBezTo>
                    <a:pt x="37040" y="34401"/>
                    <a:pt x="37345" y="34422"/>
                    <a:pt x="37647" y="34422"/>
                  </a:cubicBezTo>
                  <a:cubicBezTo>
                    <a:pt x="37687" y="34422"/>
                    <a:pt x="37727" y="34422"/>
                    <a:pt x="37767" y="34421"/>
                  </a:cubicBezTo>
                  <a:cubicBezTo>
                    <a:pt x="37910" y="34421"/>
                    <a:pt x="38053" y="34425"/>
                    <a:pt x="38195" y="34425"/>
                  </a:cubicBezTo>
                  <a:cubicBezTo>
                    <a:pt x="38480" y="34425"/>
                    <a:pt x="38763" y="34409"/>
                    <a:pt x="39041" y="34314"/>
                  </a:cubicBezTo>
                  <a:cubicBezTo>
                    <a:pt x="39118" y="34290"/>
                    <a:pt x="39202" y="34284"/>
                    <a:pt x="39286" y="34284"/>
                  </a:cubicBezTo>
                  <a:cubicBezTo>
                    <a:pt x="39371" y="34284"/>
                    <a:pt x="39458" y="34290"/>
                    <a:pt x="39541" y="34290"/>
                  </a:cubicBezTo>
                  <a:cubicBezTo>
                    <a:pt x="40124" y="34290"/>
                    <a:pt x="40720" y="34290"/>
                    <a:pt x="41315" y="34278"/>
                  </a:cubicBezTo>
                  <a:cubicBezTo>
                    <a:pt x="41461" y="34278"/>
                    <a:pt x="41607" y="34280"/>
                    <a:pt x="41753" y="34280"/>
                  </a:cubicBezTo>
                  <a:cubicBezTo>
                    <a:pt x="42154" y="34280"/>
                    <a:pt x="42553" y="34267"/>
                    <a:pt x="42946" y="34171"/>
                  </a:cubicBezTo>
                  <a:cubicBezTo>
                    <a:pt x="43083" y="34138"/>
                    <a:pt x="43224" y="34127"/>
                    <a:pt x="43366" y="34127"/>
                  </a:cubicBezTo>
                  <a:close/>
                  <a:moveTo>
                    <a:pt x="241018" y="55995"/>
                  </a:moveTo>
                  <a:cubicBezTo>
                    <a:pt x="241411" y="55995"/>
                    <a:pt x="241769" y="56043"/>
                    <a:pt x="242138" y="56150"/>
                  </a:cubicBezTo>
                  <a:cubicBezTo>
                    <a:pt x="242304" y="56186"/>
                    <a:pt x="242376" y="56293"/>
                    <a:pt x="242388" y="56448"/>
                  </a:cubicBezTo>
                  <a:cubicBezTo>
                    <a:pt x="242388" y="56638"/>
                    <a:pt x="242388" y="56829"/>
                    <a:pt x="242388" y="57019"/>
                  </a:cubicBezTo>
                  <a:cubicBezTo>
                    <a:pt x="242388" y="60567"/>
                    <a:pt x="242388" y="64115"/>
                    <a:pt x="242388" y="67651"/>
                  </a:cubicBezTo>
                  <a:cubicBezTo>
                    <a:pt x="242388" y="68008"/>
                    <a:pt x="242400" y="68366"/>
                    <a:pt x="242280" y="68711"/>
                  </a:cubicBezTo>
                  <a:cubicBezTo>
                    <a:pt x="242221" y="68890"/>
                    <a:pt x="242245" y="69092"/>
                    <a:pt x="242245" y="69282"/>
                  </a:cubicBezTo>
                  <a:cubicBezTo>
                    <a:pt x="242245" y="69925"/>
                    <a:pt x="242245" y="70568"/>
                    <a:pt x="242245" y="71211"/>
                  </a:cubicBezTo>
                  <a:cubicBezTo>
                    <a:pt x="242245" y="71687"/>
                    <a:pt x="242233" y="72152"/>
                    <a:pt x="242138" y="72628"/>
                  </a:cubicBezTo>
                  <a:cubicBezTo>
                    <a:pt x="242042" y="73057"/>
                    <a:pt x="242114" y="73521"/>
                    <a:pt x="242102" y="73973"/>
                  </a:cubicBezTo>
                  <a:cubicBezTo>
                    <a:pt x="242090" y="74307"/>
                    <a:pt x="242102" y="74640"/>
                    <a:pt x="242007" y="74962"/>
                  </a:cubicBezTo>
                  <a:cubicBezTo>
                    <a:pt x="241935" y="75188"/>
                    <a:pt x="241971" y="75438"/>
                    <a:pt x="241959" y="75676"/>
                  </a:cubicBezTo>
                  <a:cubicBezTo>
                    <a:pt x="241947" y="75890"/>
                    <a:pt x="241959" y="76105"/>
                    <a:pt x="241935" y="76319"/>
                  </a:cubicBezTo>
                  <a:cubicBezTo>
                    <a:pt x="241935" y="76450"/>
                    <a:pt x="241840" y="76533"/>
                    <a:pt x="241709" y="76545"/>
                  </a:cubicBezTo>
                  <a:cubicBezTo>
                    <a:pt x="241518" y="76557"/>
                    <a:pt x="241328" y="76569"/>
                    <a:pt x="241137" y="76569"/>
                  </a:cubicBezTo>
                  <a:lnTo>
                    <a:pt x="237780" y="76569"/>
                  </a:lnTo>
                  <a:cubicBezTo>
                    <a:pt x="237411" y="76557"/>
                    <a:pt x="237030" y="76581"/>
                    <a:pt x="236661" y="76462"/>
                  </a:cubicBezTo>
                  <a:cubicBezTo>
                    <a:pt x="236560" y="76426"/>
                    <a:pt x="236452" y="76417"/>
                    <a:pt x="236344" y="76417"/>
                  </a:cubicBezTo>
                  <a:cubicBezTo>
                    <a:pt x="236235" y="76417"/>
                    <a:pt x="236125" y="76426"/>
                    <a:pt x="236018" y="76426"/>
                  </a:cubicBezTo>
                  <a:cubicBezTo>
                    <a:pt x="234208" y="76426"/>
                    <a:pt x="232398" y="76426"/>
                    <a:pt x="230589" y="76414"/>
                  </a:cubicBezTo>
                  <a:cubicBezTo>
                    <a:pt x="230303" y="76414"/>
                    <a:pt x="230029" y="76414"/>
                    <a:pt x="229743" y="76343"/>
                  </a:cubicBezTo>
                  <a:cubicBezTo>
                    <a:pt x="229565" y="76289"/>
                    <a:pt x="229366" y="76283"/>
                    <a:pt x="229167" y="76283"/>
                  </a:cubicBezTo>
                  <a:cubicBezTo>
                    <a:pt x="229101" y="76283"/>
                    <a:pt x="229035" y="76283"/>
                    <a:pt x="228969" y="76283"/>
                  </a:cubicBezTo>
                  <a:lnTo>
                    <a:pt x="220480" y="76283"/>
                  </a:lnTo>
                  <a:cubicBezTo>
                    <a:pt x="220357" y="76283"/>
                    <a:pt x="220250" y="76284"/>
                    <a:pt x="220156" y="76284"/>
                  </a:cubicBezTo>
                  <a:cubicBezTo>
                    <a:pt x="219463" y="76284"/>
                    <a:pt x="219528" y="76229"/>
                    <a:pt x="219528" y="75295"/>
                  </a:cubicBezTo>
                  <a:cubicBezTo>
                    <a:pt x="219528" y="74271"/>
                    <a:pt x="219528" y="73247"/>
                    <a:pt x="219540" y="72235"/>
                  </a:cubicBezTo>
                  <a:cubicBezTo>
                    <a:pt x="219540" y="71807"/>
                    <a:pt x="219516" y="71378"/>
                    <a:pt x="219647" y="70961"/>
                  </a:cubicBezTo>
                  <a:cubicBezTo>
                    <a:pt x="219706" y="70759"/>
                    <a:pt x="219671" y="70533"/>
                    <a:pt x="219671" y="70318"/>
                  </a:cubicBezTo>
                  <a:cubicBezTo>
                    <a:pt x="219682" y="68104"/>
                    <a:pt x="219682" y="65889"/>
                    <a:pt x="219682" y="63687"/>
                  </a:cubicBezTo>
                  <a:cubicBezTo>
                    <a:pt x="219682" y="63377"/>
                    <a:pt x="219671" y="63067"/>
                    <a:pt x="219766" y="62758"/>
                  </a:cubicBezTo>
                  <a:cubicBezTo>
                    <a:pt x="219837" y="62544"/>
                    <a:pt x="219813" y="62293"/>
                    <a:pt x="219813" y="62055"/>
                  </a:cubicBezTo>
                  <a:cubicBezTo>
                    <a:pt x="219813" y="60388"/>
                    <a:pt x="219813" y="58722"/>
                    <a:pt x="219813" y="57055"/>
                  </a:cubicBezTo>
                  <a:cubicBezTo>
                    <a:pt x="219813" y="56888"/>
                    <a:pt x="219813" y="56721"/>
                    <a:pt x="219813" y="56555"/>
                  </a:cubicBezTo>
                  <a:cubicBezTo>
                    <a:pt x="219825" y="56019"/>
                    <a:pt x="219849" y="56007"/>
                    <a:pt x="220397" y="55995"/>
                  </a:cubicBezTo>
                  <a:close/>
                  <a:moveTo>
                    <a:pt x="244764" y="55983"/>
                  </a:moveTo>
                  <a:cubicBezTo>
                    <a:pt x="245120" y="55983"/>
                    <a:pt x="245475" y="56007"/>
                    <a:pt x="245829" y="56102"/>
                  </a:cubicBezTo>
                  <a:cubicBezTo>
                    <a:pt x="245941" y="56135"/>
                    <a:pt x="246061" y="56143"/>
                    <a:pt x="246182" y="56143"/>
                  </a:cubicBezTo>
                  <a:cubicBezTo>
                    <a:pt x="246279" y="56143"/>
                    <a:pt x="246376" y="56138"/>
                    <a:pt x="246471" y="56138"/>
                  </a:cubicBezTo>
                  <a:lnTo>
                    <a:pt x="253044" y="56138"/>
                  </a:lnTo>
                  <a:cubicBezTo>
                    <a:pt x="253099" y="56138"/>
                    <a:pt x="253154" y="56137"/>
                    <a:pt x="253209" y="56137"/>
                  </a:cubicBezTo>
                  <a:cubicBezTo>
                    <a:pt x="253432" y="56137"/>
                    <a:pt x="253660" y="56145"/>
                    <a:pt x="253889" y="56221"/>
                  </a:cubicBezTo>
                  <a:cubicBezTo>
                    <a:pt x="254008" y="56264"/>
                    <a:pt x="254145" y="56270"/>
                    <a:pt x="254284" y="56270"/>
                  </a:cubicBezTo>
                  <a:cubicBezTo>
                    <a:pt x="254339" y="56270"/>
                    <a:pt x="254394" y="56269"/>
                    <a:pt x="254449" y="56269"/>
                  </a:cubicBezTo>
                  <a:cubicBezTo>
                    <a:pt x="255044" y="56281"/>
                    <a:pt x="255639" y="56281"/>
                    <a:pt x="256235" y="56281"/>
                  </a:cubicBezTo>
                  <a:cubicBezTo>
                    <a:pt x="256295" y="56281"/>
                    <a:pt x="256355" y="56280"/>
                    <a:pt x="256415" y="56280"/>
                  </a:cubicBezTo>
                  <a:cubicBezTo>
                    <a:pt x="256685" y="56280"/>
                    <a:pt x="256950" y="56288"/>
                    <a:pt x="257223" y="56376"/>
                  </a:cubicBezTo>
                  <a:cubicBezTo>
                    <a:pt x="257315" y="56409"/>
                    <a:pt x="257419" y="56417"/>
                    <a:pt x="257526" y="56417"/>
                  </a:cubicBezTo>
                  <a:cubicBezTo>
                    <a:pt x="257611" y="56417"/>
                    <a:pt x="257698" y="56412"/>
                    <a:pt x="257782" y="56412"/>
                  </a:cubicBezTo>
                  <a:cubicBezTo>
                    <a:pt x="258330" y="56424"/>
                    <a:pt x="258878" y="56424"/>
                    <a:pt x="259425" y="56424"/>
                  </a:cubicBezTo>
                  <a:cubicBezTo>
                    <a:pt x="259482" y="56424"/>
                    <a:pt x="259538" y="56423"/>
                    <a:pt x="259594" y="56423"/>
                  </a:cubicBezTo>
                  <a:cubicBezTo>
                    <a:pt x="259847" y="56423"/>
                    <a:pt x="260099" y="56431"/>
                    <a:pt x="260342" y="56519"/>
                  </a:cubicBezTo>
                  <a:cubicBezTo>
                    <a:pt x="260470" y="56561"/>
                    <a:pt x="260610" y="56568"/>
                    <a:pt x="260748" y="56568"/>
                  </a:cubicBezTo>
                  <a:cubicBezTo>
                    <a:pt x="260804" y="56568"/>
                    <a:pt x="260859" y="56567"/>
                    <a:pt x="260914" y="56567"/>
                  </a:cubicBezTo>
                  <a:lnTo>
                    <a:pt x="263188" y="56567"/>
                  </a:lnTo>
                  <a:cubicBezTo>
                    <a:pt x="263355" y="56567"/>
                    <a:pt x="263521" y="56567"/>
                    <a:pt x="263688" y="56578"/>
                  </a:cubicBezTo>
                  <a:cubicBezTo>
                    <a:pt x="263819" y="56590"/>
                    <a:pt x="263914" y="56674"/>
                    <a:pt x="263926" y="56805"/>
                  </a:cubicBezTo>
                  <a:cubicBezTo>
                    <a:pt x="263950" y="56948"/>
                    <a:pt x="263950" y="57090"/>
                    <a:pt x="263950" y="57233"/>
                  </a:cubicBezTo>
                  <a:cubicBezTo>
                    <a:pt x="263950" y="57733"/>
                    <a:pt x="263950" y="58233"/>
                    <a:pt x="263950" y="58734"/>
                  </a:cubicBezTo>
                  <a:cubicBezTo>
                    <a:pt x="263962" y="59103"/>
                    <a:pt x="263938" y="59484"/>
                    <a:pt x="264057" y="59865"/>
                  </a:cubicBezTo>
                  <a:cubicBezTo>
                    <a:pt x="264128" y="60079"/>
                    <a:pt x="264093" y="60329"/>
                    <a:pt x="264093" y="60567"/>
                  </a:cubicBezTo>
                  <a:cubicBezTo>
                    <a:pt x="264093" y="65163"/>
                    <a:pt x="264093" y="69747"/>
                    <a:pt x="264105" y="74343"/>
                  </a:cubicBezTo>
                  <a:cubicBezTo>
                    <a:pt x="264105" y="74700"/>
                    <a:pt x="264069" y="75057"/>
                    <a:pt x="264200" y="75402"/>
                  </a:cubicBezTo>
                  <a:cubicBezTo>
                    <a:pt x="264236" y="75486"/>
                    <a:pt x="264236" y="75581"/>
                    <a:pt x="264236" y="75676"/>
                  </a:cubicBezTo>
                  <a:cubicBezTo>
                    <a:pt x="264236" y="76527"/>
                    <a:pt x="264287" y="76557"/>
                    <a:pt x="263591" y="76557"/>
                  </a:cubicBezTo>
                  <a:cubicBezTo>
                    <a:pt x="263537" y="76557"/>
                    <a:pt x="263478" y="76557"/>
                    <a:pt x="263414" y="76557"/>
                  </a:cubicBezTo>
                  <a:lnTo>
                    <a:pt x="248638" y="76557"/>
                  </a:lnTo>
                  <a:cubicBezTo>
                    <a:pt x="248582" y="76557"/>
                    <a:pt x="248526" y="76558"/>
                    <a:pt x="248470" y="76558"/>
                  </a:cubicBezTo>
                  <a:cubicBezTo>
                    <a:pt x="248217" y="76558"/>
                    <a:pt x="247965" y="76550"/>
                    <a:pt x="247722" y="76462"/>
                  </a:cubicBezTo>
                  <a:cubicBezTo>
                    <a:pt x="247543" y="76402"/>
                    <a:pt x="247341" y="76426"/>
                    <a:pt x="247150" y="76414"/>
                  </a:cubicBezTo>
                  <a:lnTo>
                    <a:pt x="245507" y="76414"/>
                  </a:lnTo>
                  <a:cubicBezTo>
                    <a:pt x="245245" y="76414"/>
                    <a:pt x="244995" y="76462"/>
                    <a:pt x="244733" y="76498"/>
                  </a:cubicBezTo>
                  <a:cubicBezTo>
                    <a:pt x="244432" y="76552"/>
                    <a:pt x="244127" y="76569"/>
                    <a:pt x="243822" y="76569"/>
                  </a:cubicBezTo>
                  <a:cubicBezTo>
                    <a:pt x="243464" y="76569"/>
                    <a:pt x="243104" y="76546"/>
                    <a:pt x="242745" y="76533"/>
                  </a:cubicBezTo>
                  <a:cubicBezTo>
                    <a:pt x="242614" y="76521"/>
                    <a:pt x="242531" y="76402"/>
                    <a:pt x="242566" y="76283"/>
                  </a:cubicBezTo>
                  <a:cubicBezTo>
                    <a:pt x="242721" y="75795"/>
                    <a:pt x="242650" y="75283"/>
                    <a:pt x="242673" y="74795"/>
                  </a:cubicBezTo>
                  <a:cubicBezTo>
                    <a:pt x="242685" y="74485"/>
                    <a:pt x="242673" y="74176"/>
                    <a:pt x="242769" y="73878"/>
                  </a:cubicBezTo>
                  <a:cubicBezTo>
                    <a:pt x="242828" y="73652"/>
                    <a:pt x="242804" y="73402"/>
                    <a:pt x="242816" y="73164"/>
                  </a:cubicBezTo>
                  <a:cubicBezTo>
                    <a:pt x="242828" y="72604"/>
                    <a:pt x="242757" y="72033"/>
                    <a:pt x="242935" y="71473"/>
                  </a:cubicBezTo>
                  <a:cubicBezTo>
                    <a:pt x="242983" y="71318"/>
                    <a:pt x="242947" y="71140"/>
                    <a:pt x="242947" y="70973"/>
                  </a:cubicBezTo>
                  <a:cubicBezTo>
                    <a:pt x="242959" y="70211"/>
                    <a:pt x="242947" y="69449"/>
                    <a:pt x="242959" y="68687"/>
                  </a:cubicBezTo>
                  <a:cubicBezTo>
                    <a:pt x="242959" y="68187"/>
                    <a:pt x="242923" y="67699"/>
                    <a:pt x="243066" y="67199"/>
                  </a:cubicBezTo>
                  <a:cubicBezTo>
                    <a:pt x="243138" y="67008"/>
                    <a:pt x="243090" y="66782"/>
                    <a:pt x="243090" y="66568"/>
                  </a:cubicBezTo>
                  <a:cubicBezTo>
                    <a:pt x="243102" y="63377"/>
                    <a:pt x="243102" y="60186"/>
                    <a:pt x="243102" y="57007"/>
                  </a:cubicBezTo>
                  <a:cubicBezTo>
                    <a:pt x="243102" y="56817"/>
                    <a:pt x="243090" y="56626"/>
                    <a:pt x="243102" y="56436"/>
                  </a:cubicBezTo>
                  <a:cubicBezTo>
                    <a:pt x="243125" y="56149"/>
                    <a:pt x="243236" y="56006"/>
                    <a:pt x="243530" y="56006"/>
                  </a:cubicBezTo>
                  <a:cubicBezTo>
                    <a:pt x="243542" y="56006"/>
                    <a:pt x="243554" y="56007"/>
                    <a:pt x="243566" y="56007"/>
                  </a:cubicBezTo>
                  <a:cubicBezTo>
                    <a:pt x="243604" y="56008"/>
                    <a:pt x="243641" y="56008"/>
                    <a:pt x="243678" y="56008"/>
                  </a:cubicBezTo>
                  <a:cubicBezTo>
                    <a:pt x="244039" y="56008"/>
                    <a:pt x="244401" y="55983"/>
                    <a:pt x="244764" y="55983"/>
                  </a:cubicBezTo>
                  <a:close/>
                  <a:moveTo>
                    <a:pt x="151555" y="54852"/>
                  </a:moveTo>
                  <a:cubicBezTo>
                    <a:pt x="152007" y="54852"/>
                    <a:pt x="152460" y="54852"/>
                    <a:pt x="152912" y="54864"/>
                  </a:cubicBezTo>
                  <a:cubicBezTo>
                    <a:pt x="152994" y="54864"/>
                    <a:pt x="153079" y="54856"/>
                    <a:pt x="153162" y="54856"/>
                  </a:cubicBezTo>
                  <a:cubicBezTo>
                    <a:pt x="153224" y="54856"/>
                    <a:pt x="153285" y="54861"/>
                    <a:pt x="153341" y="54876"/>
                  </a:cubicBezTo>
                  <a:cubicBezTo>
                    <a:pt x="153704" y="54983"/>
                    <a:pt x="154070" y="55010"/>
                    <a:pt x="154436" y="55010"/>
                  </a:cubicBezTo>
                  <a:cubicBezTo>
                    <a:pt x="154802" y="55010"/>
                    <a:pt x="155168" y="54983"/>
                    <a:pt x="155532" y="54983"/>
                  </a:cubicBezTo>
                  <a:cubicBezTo>
                    <a:pt x="155785" y="54983"/>
                    <a:pt x="157087" y="54951"/>
                    <a:pt x="158038" y="54951"/>
                  </a:cubicBezTo>
                  <a:lnTo>
                    <a:pt x="158039" y="54951"/>
                  </a:lnTo>
                  <a:cubicBezTo>
                    <a:pt x="158103" y="54988"/>
                    <a:pt x="158172" y="54995"/>
                    <a:pt x="158241" y="54995"/>
                  </a:cubicBezTo>
                  <a:cubicBezTo>
                    <a:pt x="158279" y="54995"/>
                    <a:pt x="158317" y="54993"/>
                    <a:pt x="158355" y="54993"/>
                  </a:cubicBezTo>
                  <a:cubicBezTo>
                    <a:pt x="158374" y="54993"/>
                    <a:pt x="158394" y="54993"/>
                    <a:pt x="158413" y="54995"/>
                  </a:cubicBezTo>
                  <a:cubicBezTo>
                    <a:pt x="158476" y="54997"/>
                    <a:pt x="158539" y="54997"/>
                    <a:pt x="158602" y="54997"/>
                  </a:cubicBezTo>
                  <a:cubicBezTo>
                    <a:pt x="158687" y="54997"/>
                    <a:pt x="158772" y="54996"/>
                    <a:pt x="158856" y="54996"/>
                  </a:cubicBezTo>
                  <a:cubicBezTo>
                    <a:pt x="159154" y="54996"/>
                    <a:pt x="159453" y="55007"/>
                    <a:pt x="159746" y="55102"/>
                  </a:cubicBezTo>
                  <a:cubicBezTo>
                    <a:pt x="159848" y="55138"/>
                    <a:pt x="159955" y="55147"/>
                    <a:pt x="160063" y="55147"/>
                  </a:cubicBezTo>
                  <a:cubicBezTo>
                    <a:pt x="160172" y="55147"/>
                    <a:pt x="160282" y="55138"/>
                    <a:pt x="160389" y="55138"/>
                  </a:cubicBezTo>
                  <a:lnTo>
                    <a:pt x="165890" y="55138"/>
                  </a:lnTo>
                  <a:cubicBezTo>
                    <a:pt x="165946" y="55138"/>
                    <a:pt x="166002" y="55137"/>
                    <a:pt x="166058" y="55137"/>
                  </a:cubicBezTo>
                  <a:cubicBezTo>
                    <a:pt x="166308" y="55137"/>
                    <a:pt x="166553" y="55145"/>
                    <a:pt x="166807" y="55233"/>
                  </a:cubicBezTo>
                  <a:cubicBezTo>
                    <a:pt x="166899" y="55266"/>
                    <a:pt x="167003" y="55274"/>
                    <a:pt x="167109" y="55274"/>
                  </a:cubicBezTo>
                  <a:cubicBezTo>
                    <a:pt x="167195" y="55274"/>
                    <a:pt x="167282" y="55269"/>
                    <a:pt x="167366" y="55269"/>
                  </a:cubicBezTo>
                  <a:cubicBezTo>
                    <a:pt x="167700" y="55275"/>
                    <a:pt x="168033" y="55275"/>
                    <a:pt x="168366" y="55275"/>
                  </a:cubicBezTo>
                  <a:cubicBezTo>
                    <a:pt x="168700" y="55275"/>
                    <a:pt x="169033" y="55275"/>
                    <a:pt x="169367" y="55281"/>
                  </a:cubicBezTo>
                  <a:cubicBezTo>
                    <a:pt x="169771" y="55281"/>
                    <a:pt x="170164" y="55281"/>
                    <a:pt x="170569" y="55376"/>
                  </a:cubicBezTo>
                  <a:cubicBezTo>
                    <a:pt x="170730" y="55418"/>
                    <a:pt x="170897" y="55427"/>
                    <a:pt x="171065" y="55427"/>
                  </a:cubicBezTo>
                  <a:cubicBezTo>
                    <a:pt x="171191" y="55427"/>
                    <a:pt x="171318" y="55422"/>
                    <a:pt x="171444" y="55422"/>
                  </a:cubicBezTo>
                  <a:cubicBezTo>
                    <a:pt x="171486" y="55422"/>
                    <a:pt x="171528" y="55422"/>
                    <a:pt x="171569" y="55424"/>
                  </a:cubicBezTo>
                  <a:cubicBezTo>
                    <a:pt x="172093" y="55435"/>
                    <a:pt x="172105" y="55447"/>
                    <a:pt x="172117" y="56007"/>
                  </a:cubicBezTo>
                  <a:cubicBezTo>
                    <a:pt x="172129" y="56197"/>
                    <a:pt x="172117" y="56388"/>
                    <a:pt x="172117" y="56578"/>
                  </a:cubicBezTo>
                  <a:cubicBezTo>
                    <a:pt x="172117" y="59924"/>
                    <a:pt x="172117" y="63282"/>
                    <a:pt x="172129" y="66639"/>
                  </a:cubicBezTo>
                  <a:cubicBezTo>
                    <a:pt x="172129" y="66996"/>
                    <a:pt x="172117" y="67354"/>
                    <a:pt x="172224" y="67699"/>
                  </a:cubicBezTo>
                  <a:cubicBezTo>
                    <a:pt x="172296" y="67901"/>
                    <a:pt x="172260" y="68128"/>
                    <a:pt x="172260" y="68342"/>
                  </a:cubicBezTo>
                  <a:cubicBezTo>
                    <a:pt x="172260" y="70937"/>
                    <a:pt x="172260" y="73521"/>
                    <a:pt x="172272" y="76117"/>
                  </a:cubicBezTo>
                  <a:cubicBezTo>
                    <a:pt x="172272" y="76933"/>
                    <a:pt x="172299" y="76987"/>
                    <a:pt x="171683" y="76987"/>
                  </a:cubicBezTo>
                  <a:cubicBezTo>
                    <a:pt x="171589" y="76987"/>
                    <a:pt x="171481" y="76986"/>
                    <a:pt x="171355" y="76986"/>
                  </a:cubicBezTo>
                  <a:lnTo>
                    <a:pt x="149293" y="76986"/>
                  </a:lnTo>
                  <a:cubicBezTo>
                    <a:pt x="149102" y="76986"/>
                    <a:pt x="148912" y="76986"/>
                    <a:pt x="148721" y="76974"/>
                  </a:cubicBezTo>
                  <a:cubicBezTo>
                    <a:pt x="148507" y="76962"/>
                    <a:pt x="148424" y="76879"/>
                    <a:pt x="148424" y="76652"/>
                  </a:cubicBezTo>
                  <a:cubicBezTo>
                    <a:pt x="148400" y="76331"/>
                    <a:pt x="148412" y="75998"/>
                    <a:pt x="148412" y="75664"/>
                  </a:cubicBezTo>
                  <a:cubicBezTo>
                    <a:pt x="148400" y="75355"/>
                    <a:pt x="148400" y="75045"/>
                    <a:pt x="148316" y="74747"/>
                  </a:cubicBezTo>
                  <a:cubicBezTo>
                    <a:pt x="148245" y="74521"/>
                    <a:pt x="148269" y="74271"/>
                    <a:pt x="148269" y="74033"/>
                  </a:cubicBezTo>
                  <a:cubicBezTo>
                    <a:pt x="148269" y="72438"/>
                    <a:pt x="148269" y="70842"/>
                    <a:pt x="148269" y="69247"/>
                  </a:cubicBezTo>
                  <a:cubicBezTo>
                    <a:pt x="148269" y="68937"/>
                    <a:pt x="148269" y="68640"/>
                    <a:pt x="148173" y="68330"/>
                  </a:cubicBezTo>
                  <a:cubicBezTo>
                    <a:pt x="148114" y="68116"/>
                    <a:pt x="148126" y="67866"/>
                    <a:pt x="148126" y="67627"/>
                  </a:cubicBezTo>
                  <a:cubicBezTo>
                    <a:pt x="148126" y="66199"/>
                    <a:pt x="148126" y="64770"/>
                    <a:pt x="148126" y="63341"/>
                  </a:cubicBezTo>
                  <a:cubicBezTo>
                    <a:pt x="148126" y="63055"/>
                    <a:pt x="148126" y="62782"/>
                    <a:pt x="148043" y="62496"/>
                  </a:cubicBezTo>
                  <a:cubicBezTo>
                    <a:pt x="147983" y="62317"/>
                    <a:pt x="147983" y="62115"/>
                    <a:pt x="147983" y="61936"/>
                  </a:cubicBezTo>
                  <a:cubicBezTo>
                    <a:pt x="147983" y="61436"/>
                    <a:pt x="147983" y="60936"/>
                    <a:pt x="147983" y="60436"/>
                  </a:cubicBezTo>
                  <a:cubicBezTo>
                    <a:pt x="147983" y="60174"/>
                    <a:pt x="147983" y="59912"/>
                    <a:pt x="147900" y="59662"/>
                  </a:cubicBezTo>
                  <a:cubicBezTo>
                    <a:pt x="147792" y="59388"/>
                    <a:pt x="147852" y="59091"/>
                    <a:pt x="147840" y="58805"/>
                  </a:cubicBezTo>
                  <a:cubicBezTo>
                    <a:pt x="147816" y="58222"/>
                    <a:pt x="147804" y="57626"/>
                    <a:pt x="147733" y="57031"/>
                  </a:cubicBezTo>
                  <a:cubicBezTo>
                    <a:pt x="147662" y="56448"/>
                    <a:pt x="147531" y="55864"/>
                    <a:pt x="147554" y="55269"/>
                  </a:cubicBezTo>
                  <a:cubicBezTo>
                    <a:pt x="147566" y="54924"/>
                    <a:pt x="147626" y="54864"/>
                    <a:pt x="147983" y="54852"/>
                  </a:cubicBezTo>
                  <a:close/>
                  <a:moveTo>
                    <a:pt x="124877" y="53705"/>
                  </a:moveTo>
                  <a:cubicBezTo>
                    <a:pt x="125136" y="53705"/>
                    <a:pt x="125393" y="53724"/>
                    <a:pt x="125647" y="53804"/>
                  </a:cubicBezTo>
                  <a:cubicBezTo>
                    <a:pt x="125825" y="53852"/>
                    <a:pt x="126028" y="53840"/>
                    <a:pt x="126218" y="53852"/>
                  </a:cubicBezTo>
                  <a:lnTo>
                    <a:pt x="127635" y="53852"/>
                  </a:lnTo>
                  <a:cubicBezTo>
                    <a:pt x="128111" y="53864"/>
                    <a:pt x="128588" y="53828"/>
                    <a:pt x="129052" y="53971"/>
                  </a:cubicBezTo>
                  <a:cubicBezTo>
                    <a:pt x="129144" y="53998"/>
                    <a:pt x="129241" y="54005"/>
                    <a:pt x="129339" y="54005"/>
                  </a:cubicBezTo>
                  <a:cubicBezTo>
                    <a:pt x="129458" y="54005"/>
                    <a:pt x="129578" y="53995"/>
                    <a:pt x="129695" y="53995"/>
                  </a:cubicBezTo>
                  <a:cubicBezTo>
                    <a:pt x="130028" y="54007"/>
                    <a:pt x="130350" y="53995"/>
                    <a:pt x="130683" y="54090"/>
                  </a:cubicBezTo>
                  <a:cubicBezTo>
                    <a:pt x="130803" y="54130"/>
                    <a:pt x="130934" y="54136"/>
                    <a:pt x="131068" y="54136"/>
                  </a:cubicBezTo>
                  <a:cubicBezTo>
                    <a:pt x="131132" y="54136"/>
                    <a:pt x="131196" y="54135"/>
                    <a:pt x="131260" y="54135"/>
                  </a:cubicBezTo>
                  <a:cubicBezTo>
                    <a:pt x="131302" y="54135"/>
                    <a:pt x="131344" y="54136"/>
                    <a:pt x="131386" y="54138"/>
                  </a:cubicBezTo>
                  <a:cubicBezTo>
                    <a:pt x="131957" y="54162"/>
                    <a:pt x="132529" y="54102"/>
                    <a:pt x="133088" y="54257"/>
                  </a:cubicBezTo>
                  <a:cubicBezTo>
                    <a:pt x="133211" y="54287"/>
                    <a:pt x="133342" y="54296"/>
                    <a:pt x="133476" y="54296"/>
                  </a:cubicBezTo>
                  <a:cubicBezTo>
                    <a:pt x="133655" y="54296"/>
                    <a:pt x="133840" y="54281"/>
                    <a:pt x="134017" y="54281"/>
                  </a:cubicBezTo>
                  <a:cubicBezTo>
                    <a:pt x="134386" y="54292"/>
                    <a:pt x="134767" y="54257"/>
                    <a:pt x="135148" y="54388"/>
                  </a:cubicBezTo>
                  <a:cubicBezTo>
                    <a:pt x="135231" y="54418"/>
                    <a:pt x="135324" y="54423"/>
                    <a:pt x="135419" y="54423"/>
                  </a:cubicBezTo>
                  <a:cubicBezTo>
                    <a:pt x="135482" y="54423"/>
                    <a:pt x="135547" y="54421"/>
                    <a:pt x="135612" y="54421"/>
                  </a:cubicBezTo>
                  <a:cubicBezTo>
                    <a:pt x="135644" y="54421"/>
                    <a:pt x="135676" y="54421"/>
                    <a:pt x="135708" y="54423"/>
                  </a:cubicBezTo>
                  <a:cubicBezTo>
                    <a:pt x="135831" y="54428"/>
                    <a:pt x="135954" y="54429"/>
                    <a:pt x="136076" y="54429"/>
                  </a:cubicBezTo>
                  <a:cubicBezTo>
                    <a:pt x="136210" y="54429"/>
                    <a:pt x="136344" y="54428"/>
                    <a:pt x="136477" y="54428"/>
                  </a:cubicBezTo>
                  <a:cubicBezTo>
                    <a:pt x="136883" y="54428"/>
                    <a:pt x="137287" y="54440"/>
                    <a:pt x="137696" y="54543"/>
                  </a:cubicBezTo>
                  <a:cubicBezTo>
                    <a:pt x="137814" y="54574"/>
                    <a:pt x="137939" y="54584"/>
                    <a:pt x="138066" y="54584"/>
                  </a:cubicBezTo>
                  <a:cubicBezTo>
                    <a:pt x="138247" y="54584"/>
                    <a:pt x="138434" y="54565"/>
                    <a:pt x="138615" y="54565"/>
                  </a:cubicBezTo>
                  <a:cubicBezTo>
                    <a:pt x="138642" y="54565"/>
                    <a:pt x="138669" y="54565"/>
                    <a:pt x="138696" y="54566"/>
                  </a:cubicBezTo>
                  <a:cubicBezTo>
                    <a:pt x="138759" y="54568"/>
                    <a:pt x="138822" y="54569"/>
                    <a:pt x="138886" y="54569"/>
                  </a:cubicBezTo>
                  <a:cubicBezTo>
                    <a:pt x="138970" y="54569"/>
                    <a:pt x="139055" y="54568"/>
                    <a:pt x="139140" y="54568"/>
                  </a:cubicBezTo>
                  <a:cubicBezTo>
                    <a:pt x="139437" y="54568"/>
                    <a:pt x="139736" y="54578"/>
                    <a:pt x="140030" y="54673"/>
                  </a:cubicBezTo>
                  <a:cubicBezTo>
                    <a:pt x="140129" y="54707"/>
                    <a:pt x="140235" y="54714"/>
                    <a:pt x="140343" y="54714"/>
                  </a:cubicBezTo>
                  <a:cubicBezTo>
                    <a:pt x="140429" y="54714"/>
                    <a:pt x="140516" y="54709"/>
                    <a:pt x="140601" y="54709"/>
                  </a:cubicBezTo>
                  <a:lnTo>
                    <a:pt x="143530" y="54709"/>
                  </a:lnTo>
                  <a:cubicBezTo>
                    <a:pt x="143638" y="54709"/>
                    <a:pt x="143745" y="54708"/>
                    <a:pt x="143852" y="54708"/>
                  </a:cubicBezTo>
                  <a:cubicBezTo>
                    <a:pt x="144145" y="54708"/>
                    <a:pt x="144436" y="54720"/>
                    <a:pt x="144733" y="54816"/>
                  </a:cubicBezTo>
                  <a:cubicBezTo>
                    <a:pt x="144816" y="54846"/>
                    <a:pt x="144908" y="54852"/>
                    <a:pt x="145003" y="54852"/>
                  </a:cubicBezTo>
                  <a:cubicBezTo>
                    <a:pt x="145067" y="54852"/>
                    <a:pt x="145132" y="54849"/>
                    <a:pt x="145196" y="54849"/>
                  </a:cubicBezTo>
                  <a:cubicBezTo>
                    <a:pt x="145228" y="54849"/>
                    <a:pt x="145260" y="54850"/>
                    <a:pt x="145292" y="54852"/>
                  </a:cubicBezTo>
                  <a:cubicBezTo>
                    <a:pt x="145697" y="54852"/>
                    <a:pt x="146102" y="54852"/>
                    <a:pt x="146507" y="54864"/>
                  </a:cubicBezTo>
                  <a:cubicBezTo>
                    <a:pt x="146733" y="54864"/>
                    <a:pt x="146828" y="54947"/>
                    <a:pt x="146828" y="55162"/>
                  </a:cubicBezTo>
                  <a:cubicBezTo>
                    <a:pt x="146816" y="55805"/>
                    <a:pt x="147066" y="56424"/>
                    <a:pt x="146983" y="57067"/>
                  </a:cubicBezTo>
                  <a:cubicBezTo>
                    <a:pt x="147185" y="57912"/>
                    <a:pt x="147030" y="58781"/>
                    <a:pt x="147150" y="59615"/>
                  </a:cubicBezTo>
                  <a:cubicBezTo>
                    <a:pt x="147316" y="60710"/>
                    <a:pt x="147233" y="61793"/>
                    <a:pt x="147269" y="62889"/>
                  </a:cubicBezTo>
                  <a:cubicBezTo>
                    <a:pt x="147281" y="63032"/>
                    <a:pt x="147245" y="63175"/>
                    <a:pt x="147292" y="63306"/>
                  </a:cubicBezTo>
                  <a:cubicBezTo>
                    <a:pt x="147471" y="63889"/>
                    <a:pt x="147411" y="64484"/>
                    <a:pt x="147411" y="65080"/>
                  </a:cubicBezTo>
                  <a:cubicBezTo>
                    <a:pt x="147423" y="65984"/>
                    <a:pt x="147411" y="66889"/>
                    <a:pt x="147423" y="67794"/>
                  </a:cubicBezTo>
                  <a:cubicBezTo>
                    <a:pt x="147423" y="68318"/>
                    <a:pt x="147376" y="68842"/>
                    <a:pt x="147531" y="69354"/>
                  </a:cubicBezTo>
                  <a:cubicBezTo>
                    <a:pt x="147590" y="69521"/>
                    <a:pt x="147554" y="69723"/>
                    <a:pt x="147554" y="69913"/>
                  </a:cubicBezTo>
                  <a:cubicBezTo>
                    <a:pt x="147554" y="71390"/>
                    <a:pt x="147554" y="72866"/>
                    <a:pt x="147566" y="74343"/>
                  </a:cubicBezTo>
                  <a:cubicBezTo>
                    <a:pt x="147566" y="74700"/>
                    <a:pt x="147590" y="75045"/>
                    <a:pt x="147650" y="75402"/>
                  </a:cubicBezTo>
                  <a:cubicBezTo>
                    <a:pt x="147733" y="75843"/>
                    <a:pt x="147685" y="76307"/>
                    <a:pt x="147673" y="76748"/>
                  </a:cubicBezTo>
                  <a:cubicBezTo>
                    <a:pt x="147673" y="76891"/>
                    <a:pt x="147566" y="76962"/>
                    <a:pt x="147435" y="76974"/>
                  </a:cubicBezTo>
                  <a:cubicBezTo>
                    <a:pt x="147221" y="76986"/>
                    <a:pt x="147007" y="76986"/>
                    <a:pt x="146792" y="76986"/>
                  </a:cubicBezTo>
                  <a:lnTo>
                    <a:pt x="136160" y="76986"/>
                  </a:lnTo>
                  <a:lnTo>
                    <a:pt x="136160" y="76998"/>
                  </a:lnTo>
                  <a:lnTo>
                    <a:pt x="125587" y="76998"/>
                  </a:lnTo>
                  <a:cubicBezTo>
                    <a:pt x="125266" y="76998"/>
                    <a:pt x="124932" y="76998"/>
                    <a:pt x="124599" y="77081"/>
                  </a:cubicBezTo>
                  <a:cubicBezTo>
                    <a:pt x="124520" y="77104"/>
                    <a:pt x="124447" y="77116"/>
                    <a:pt x="124381" y="77116"/>
                  </a:cubicBezTo>
                  <a:cubicBezTo>
                    <a:pt x="124077" y="77116"/>
                    <a:pt x="123918" y="76879"/>
                    <a:pt x="124016" y="76498"/>
                  </a:cubicBezTo>
                  <a:cubicBezTo>
                    <a:pt x="124135" y="76021"/>
                    <a:pt x="124123" y="75557"/>
                    <a:pt x="124123" y="75081"/>
                  </a:cubicBezTo>
                  <a:cubicBezTo>
                    <a:pt x="124123" y="74771"/>
                    <a:pt x="124099" y="74474"/>
                    <a:pt x="124040" y="74164"/>
                  </a:cubicBezTo>
                  <a:cubicBezTo>
                    <a:pt x="123944" y="73747"/>
                    <a:pt x="123944" y="73319"/>
                    <a:pt x="124040" y="72890"/>
                  </a:cubicBezTo>
                  <a:cubicBezTo>
                    <a:pt x="124159" y="72402"/>
                    <a:pt x="124194" y="71902"/>
                    <a:pt x="124051" y="71414"/>
                  </a:cubicBezTo>
                  <a:cubicBezTo>
                    <a:pt x="123944" y="71092"/>
                    <a:pt x="124159" y="70818"/>
                    <a:pt x="124135" y="70509"/>
                  </a:cubicBezTo>
                  <a:cubicBezTo>
                    <a:pt x="124111" y="70235"/>
                    <a:pt x="123920" y="69973"/>
                    <a:pt x="124063" y="69675"/>
                  </a:cubicBezTo>
                  <a:cubicBezTo>
                    <a:pt x="124159" y="69473"/>
                    <a:pt x="124159" y="69247"/>
                    <a:pt x="124099" y="69044"/>
                  </a:cubicBezTo>
                  <a:cubicBezTo>
                    <a:pt x="124040" y="68806"/>
                    <a:pt x="124051" y="68580"/>
                    <a:pt x="124111" y="68354"/>
                  </a:cubicBezTo>
                  <a:cubicBezTo>
                    <a:pt x="124135" y="68235"/>
                    <a:pt x="124135" y="68104"/>
                    <a:pt x="124099" y="67997"/>
                  </a:cubicBezTo>
                  <a:cubicBezTo>
                    <a:pt x="123956" y="67627"/>
                    <a:pt x="123992" y="67246"/>
                    <a:pt x="123992" y="66865"/>
                  </a:cubicBezTo>
                  <a:cubicBezTo>
                    <a:pt x="123992" y="64544"/>
                    <a:pt x="123992" y="62210"/>
                    <a:pt x="123980" y="59877"/>
                  </a:cubicBezTo>
                  <a:cubicBezTo>
                    <a:pt x="123980" y="59543"/>
                    <a:pt x="124004" y="59210"/>
                    <a:pt x="123885" y="58888"/>
                  </a:cubicBezTo>
                  <a:cubicBezTo>
                    <a:pt x="123837" y="58734"/>
                    <a:pt x="123849" y="58555"/>
                    <a:pt x="123849" y="58388"/>
                  </a:cubicBezTo>
                  <a:lnTo>
                    <a:pt x="123849" y="54328"/>
                  </a:lnTo>
                  <a:cubicBezTo>
                    <a:pt x="123849" y="54233"/>
                    <a:pt x="123849" y="54138"/>
                    <a:pt x="123861" y="54042"/>
                  </a:cubicBezTo>
                  <a:cubicBezTo>
                    <a:pt x="123873" y="53816"/>
                    <a:pt x="123944" y="53721"/>
                    <a:pt x="124159" y="53721"/>
                  </a:cubicBezTo>
                  <a:cubicBezTo>
                    <a:pt x="124399" y="53721"/>
                    <a:pt x="124639" y="53705"/>
                    <a:pt x="124877" y="53705"/>
                  </a:cubicBezTo>
                  <a:close/>
                  <a:moveTo>
                    <a:pt x="176538" y="55422"/>
                  </a:moveTo>
                  <a:cubicBezTo>
                    <a:pt x="176611" y="55422"/>
                    <a:pt x="176684" y="55426"/>
                    <a:pt x="176748" y="55447"/>
                  </a:cubicBezTo>
                  <a:cubicBezTo>
                    <a:pt x="177070" y="55555"/>
                    <a:pt x="177396" y="55576"/>
                    <a:pt x="177721" y="55576"/>
                  </a:cubicBezTo>
                  <a:cubicBezTo>
                    <a:pt x="177937" y="55576"/>
                    <a:pt x="178153" y="55566"/>
                    <a:pt x="178368" y="55566"/>
                  </a:cubicBezTo>
                  <a:lnTo>
                    <a:pt x="190072" y="55566"/>
                  </a:lnTo>
                  <a:cubicBezTo>
                    <a:pt x="190189" y="55566"/>
                    <a:pt x="190307" y="55562"/>
                    <a:pt x="190424" y="55562"/>
                  </a:cubicBezTo>
                  <a:cubicBezTo>
                    <a:pt x="190639" y="55562"/>
                    <a:pt x="190852" y="55577"/>
                    <a:pt x="191060" y="55662"/>
                  </a:cubicBezTo>
                  <a:cubicBezTo>
                    <a:pt x="191117" y="55688"/>
                    <a:pt x="191175" y="55698"/>
                    <a:pt x="191235" y="55698"/>
                  </a:cubicBezTo>
                  <a:cubicBezTo>
                    <a:pt x="191337" y="55698"/>
                    <a:pt x="191443" y="55668"/>
                    <a:pt x="191548" y="55638"/>
                  </a:cubicBezTo>
                  <a:cubicBezTo>
                    <a:pt x="191737" y="55583"/>
                    <a:pt x="191930" y="55553"/>
                    <a:pt x="192122" y="55553"/>
                  </a:cubicBezTo>
                  <a:cubicBezTo>
                    <a:pt x="192305" y="55553"/>
                    <a:pt x="192487" y="55580"/>
                    <a:pt x="192667" y="55638"/>
                  </a:cubicBezTo>
                  <a:cubicBezTo>
                    <a:pt x="192905" y="55709"/>
                    <a:pt x="193143" y="55709"/>
                    <a:pt x="193382" y="55709"/>
                  </a:cubicBezTo>
                  <a:cubicBezTo>
                    <a:pt x="193885" y="55709"/>
                    <a:pt x="194388" y="55717"/>
                    <a:pt x="194890" y="55717"/>
                  </a:cubicBezTo>
                  <a:cubicBezTo>
                    <a:pt x="195266" y="55717"/>
                    <a:pt x="195640" y="55713"/>
                    <a:pt x="196013" y="55697"/>
                  </a:cubicBezTo>
                  <a:cubicBezTo>
                    <a:pt x="196038" y="55697"/>
                    <a:pt x="196063" y="55697"/>
                    <a:pt x="196088" y="55697"/>
                  </a:cubicBezTo>
                  <a:cubicBezTo>
                    <a:pt x="196643" y="55697"/>
                    <a:pt x="197169" y="55819"/>
                    <a:pt x="197715" y="55864"/>
                  </a:cubicBezTo>
                  <a:cubicBezTo>
                    <a:pt x="197846" y="55876"/>
                    <a:pt x="197942" y="55959"/>
                    <a:pt x="197954" y="56090"/>
                  </a:cubicBezTo>
                  <a:cubicBezTo>
                    <a:pt x="197965" y="56257"/>
                    <a:pt x="197965" y="56424"/>
                    <a:pt x="197965" y="56590"/>
                  </a:cubicBezTo>
                  <a:cubicBezTo>
                    <a:pt x="197965" y="63198"/>
                    <a:pt x="197965" y="69806"/>
                    <a:pt x="197965" y="76426"/>
                  </a:cubicBezTo>
                  <a:lnTo>
                    <a:pt x="197965" y="76569"/>
                  </a:lnTo>
                  <a:cubicBezTo>
                    <a:pt x="197954" y="77105"/>
                    <a:pt x="197942" y="77129"/>
                    <a:pt x="197394" y="77129"/>
                  </a:cubicBezTo>
                  <a:lnTo>
                    <a:pt x="175129" y="77129"/>
                  </a:lnTo>
                  <a:cubicBezTo>
                    <a:pt x="174796" y="77129"/>
                    <a:pt x="174474" y="77117"/>
                    <a:pt x="174141" y="77033"/>
                  </a:cubicBezTo>
                  <a:cubicBezTo>
                    <a:pt x="173968" y="76993"/>
                    <a:pt x="173784" y="76987"/>
                    <a:pt x="173597" y="76987"/>
                  </a:cubicBezTo>
                  <a:cubicBezTo>
                    <a:pt x="173507" y="76987"/>
                    <a:pt x="173418" y="76988"/>
                    <a:pt x="173328" y="76988"/>
                  </a:cubicBezTo>
                  <a:cubicBezTo>
                    <a:pt x="173269" y="76988"/>
                    <a:pt x="173211" y="76988"/>
                    <a:pt x="173153" y="76986"/>
                  </a:cubicBezTo>
                  <a:cubicBezTo>
                    <a:pt x="172938" y="76974"/>
                    <a:pt x="172855" y="76891"/>
                    <a:pt x="172843" y="76676"/>
                  </a:cubicBezTo>
                  <a:cubicBezTo>
                    <a:pt x="172831" y="76462"/>
                    <a:pt x="172831" y="76248"/>
                    <a:pt x="172831" y="76033"/>
                  </a:cubicBezTo>
                  <a:cubicBezTo>
                    <a:pt x="172831" y="72580"/>
                    <a:pt x="172831" y="69140"/>
                    <a:pt x="172819" y="65687"/>
                  </a:cubicBezTo>
                  <a:cubicBezTo>
                    <a:pt x="172819" y="65377"/>
                    <a:pt x="172843" y="65068"/>
                    <a:pt x="172736" y="64770"/>
                  </a:cubicBezTo>
                  <a:cubicBezTo>
                    <a:pt x="172677" y="64591"/>
                    <a:pt x="172688" y="64389"/>
                    <a:pt x="172688" y="64198"/>
                  </a:cubicBezTo>
                  <a:cubicBezTo>
                    <a:pt x="172688" y="61496"/>
                    <a:pt x="172688" y="58781"/>
                    <a:pt x="172688" y="56067"/>
                  </a:cubicBezTo>
                  <a:cubicBezTo>
                    <a:pt x="172688" y="55435"/>
                    <a:pt x="172700" y="55424"/>
                    <a:pt x="173319" y="55424"/>
                  </a:cubicBezTo>
                  <a:lnTo>
                    <a:pt x="176391" y="55424"/>
                  </a:lnTo>
                  <a:cubicBezTo>
                    <a:pt x="176439" y="55424"/>
                    <a:pt x="176488" y="55422"/>
                    <a:pt x="176538" y="55422"/>
                  </a:cubicBezTo>
                  <a:close/>
                  <a:moveTo>
                    <a:pt x="118982" y="53541"/>
                  </a:moveTo>
                  <a:cubicBezTo>
                    <a:pt x="119142" y="53541"/>
                    <a:pt x="119302" y="53565"/>
                    <a:pt x="119456" y="53614"/>
                  </a:cubicBezTo>
                  <a:cubicBezTo>
                    <a:pt x="119789" y="53709"/>
                    <a:pt x="120110" y="53697"/>
                    <a:pt x="120444" y="53709"/>
                  </a:cubicBezTo>
                  <a:cubicBezTo>
                    <a:pt x="120952" y="53709"/>
                    <a:pt x="121460" y="53704"/>
                    <a:pt x="121968" y="53704"/>
                  </a:cubicBezTo>
                  <a:cubicBezTo>
                    <a:pt x="122222" y="53704"/>
                    <a:pt x="122476" y="53705"/>
                    <a:pt x="122730" y="53709"/>
                  </a:cubicBezTo>
                  <a:cubicBezTo>
                    <a:pt x="123039" y="53721"/>
                    <a:pt x="123051" y="53757"/>
                    <a:pt x="123182" y="54066"/>
                  </a:cubicBezTo>
                  <a:cubicBezTo>
                    <a:pt x="123278" y="54316"/>
                    <a:pt x="123278" y="54578"/>
                    <a:pt x="123278" y="54828"/>
                  </a:cubicBezTo>
                  <a:lnTo>
                    <a:pt x="123278" y="59615"/>
                  </a:lnTo>
                  <a:cubicBezTo>
                    <a:pt x="123278" y="61091"/>
                    <a:pt x="123278" y="62555"/>
                    <a:pt x="123278" y="64032"/>
                  </a:cubicBezTo>
                  <a:cubicBezTo>
                    <a:pt x="123278" y="64460"/>
                    <a:pt x="123242" y="64889"/>
                    <a:pt x="123385" y="65306"/>
                  </a:cubicBezTo>
                  <a:cubicBezTo>
                    <a:pt x="123444" y="65461"/>
                    <a:pt x="123408" y="65639"/>
                    <a:pt x="123408" y="65806"/>
                  </a:cubicBezTo>
                  <a:cubicBezTo>
                    <a:pt x="123420" y="69318"/>
                    <a:pt x="123420" y="72842"/>
                    <a:pt x="123420" y="76367"/>
                  </a:cubicBezTo>
                  <a:cubicBezTo>
                    <a:pt x="123420" y="76510"/>
                    <a:pt x="123420" y="76652"/>
                    <a:pt x="123408" y="76795"/>
                  </a:cubicBezTo>
                  <a:cubicBezTo>
                    <a:pt x="123397" y="77021"/>
                    <a:pt x="123313" y="77105"/>
                    <a:pt x="123111" y="77117"/>
                  </a:cubicBezTo>
                  <a:cubicBezTo>
                    <a:pt x="122944" y="77129"/>
                    <a:pt x="122777" y="77129"/>
                    <a:pt x="122611" y="77129"/>
                  </a:cubicBezTo>
                  <a:lnTo>
                    <a:pt x="115908" y="77129"/>
                  </a:lnTo>
                  <a:cubicBezTo>
                    <a:pt x="115622" y="77129"/>
                    <a:pt x="115336" y="77129"/>
                    <a:pt x="115050" y="77045"/>
                  </a:cubicBezTo>
                  <a:cubicBezTo>
                    <a:pt x="114931" y="77003"/>
                    <a:pt x="114794" y="76997"/>
                    <a:pt x="114656" y="76997"/>
                  </a:cubicBezTo>
                  <a:cubicBezTo>
                    <a:pt x="114601" y="76997"/>
                    <a:pt x="114545" y="76998"/>
                    <a:pt x="114491" y="76998"/>
                  </a:cubicBezTo>
                  <a:cubicBezTo>
                    <a:pt x="112109" y="76986"/>
                    <a:pt x="109728" y="76986"/>
                    <a:pt x="107359" y="76986"/>
                  </a:cubicBezTo>
                  <a:cubicBezTo>
                    <a:pt x="107287" y="76986"/>
                    <a:pt x="107213" y="76980"/>
                    <a:pt x="107140" y="76980"/>
                  </a:cubicBezTo>
                  <a:cubicBezTo>
                    <a:pt x="107067" y="76980"/>
                    <a:pt x="106996" y="76986"/>
                    <a:pt x="106930" y="77010"/>
                  </a:cubicBezTo>
                  <a:cubicBezTo>
                    <a:pt x="106620" y="77116"/>
                    <a:pt x="106304" y="77135"/>
                    <a:pt x="105987" y="77135"/>
                  </a:cubicBezTo>
                  <a:cubicBezTo>
                    <a:pt x="105806" y="77135"/>
                    <a:pt x="105624" y="77129"/>
                    <a:pt x="105442" y="77129"/>
                  </a:cubicBezTo>
                  <a:lnTo>
                    <a:pt x="99667" y="77129"/>
                  </a:lnTo>
                  <a:cubicBezTo>
                    <a:pt x="99556" y="77129"/>
                    <a:pt x="99445" y="77134"/>
                    <a:pt x="99334" y="77134"/>
                  </a:cubicBezTo>
                  <a:cubicBezTo>
                    <a:pt x="99278" y="77134"/>
                    <a:pt x="99223" y="77133"/>
                    <a:pt x="99167" y="77129"/>
                  </a:cubicBezTo>
                  <a:cubicBezTo>
                    <a:pt x="98786" y="77117"/>
                    <a:pt x="98774" y="77105"/>
                    <a:pt x="98810" y="76724"/>
                  </a:cubicBezTo>
                  <a:cubicBezTo>
                    <a:pt x="98834" y="76533"/>
                    <a:pt x="98846" y="76343"/>
                    <a:pt x="98846" y="76152"/>
                  </a:cubicBezTo>
                  <a:lnTo>
                    <a:pt x="98846" y="69735"/>
                  </a:lnTo>
                  <a:cubicBezTo>
                    <a:pt x="98846" y="69449"/>
                    <a:pt x="98846" y="69163"/>
                    <a:pt x="98751" y="68890"/>
                  </a:cubicBezTo>
                  <a:cubicBezTo>
                    <a:pt x="98703" y="68711"/>
                    <a:pt x="98715" y="68509"/>
                    <a:pt x="98715" y="68318"/>
                  </a:cubicBezTo>
                  <a:cubicBezTo>
                    <a:pt x="98715" y="67306"/>
                    <a:pt x="98715" y="66282"/>
                    <a:pt x="98715" y="65258"/>
                  </a:cubicBezTo>
                  <a:cubicBezTo>
                    <a:pt x="98715" y="64996"/>
                    <a:pt x="98727" y="64734"/>
                    <a:pt x="98798" y="64484"/>
                  </a:cubicBezTo>
                  <a:cubicBezTo>
                    <a:pt x="98858" y="64258"/>
                    <a:pt x="98846" y="64008"/>
                    <a:pt x="98846" y="63770"/>
                  </a:cubicBezTo>
                  <a:cubicBezTo>
                    <a:pt x="98846" y="61198"/>
                    <a:pt x="98846" y="58638"/>
                    <a:pt x="98858" y="56067"/>
                  </a:cubicBezTo>
                  <a:cubicBezTo>
                    <a:pt x="98858" y="55709"/>
                    <a:pt x="98822" y="55352"/>
                    <a:pt x="98953" y="55007"/>
                  </a:cubicBezTo>
                  <a:cubicBezTo>
                    <a:pt x="99013" y="54876"/>
                    <a:pt x="98989" y="54721"/>
                    <a:pt x="98989" y="54578"/>
                  </a:cubicBezTo>
                  <a:cubicBezTo>
                    <a:pt x="99001" y="54412"/>
                    <a:pt x="98989" y="54245"/>
                    <a:pt x="98989" y="54078"/>
                  </a:cubicBezTo>
                  <a:cubicBezTo>
                    <a:pt x="99013" y="53614"/>
                    <a:pt x="99036" y="53578"/>
                    <a:pt x="99548" y="53566"/>
                  </a:cubicBezTo>
                  <a:lnTo>
                    <a:pt x="109252" y="53566"/>
                  </a:lnTo>
                  <a:cubicBezTo>
                    <a:pt x="109538" y="53566"/>
                    <a:pt x="109812" y="53566"/>
                    <a:pt x="110097" y="53661"/>
                  </a:cubicBezTo>
                  <a:cubicBezTo>
                    <a:pt x="110197" y="53695"/>
                    <a:pt x="110303" y="53702"/>
                    <a:pt x="110409" y="53702"/>
                  </a:cubicBezTo>
                  <a:cubicBezTo>
                    <a:pt x="110493" y="53702"/>
                    <a:pt x="110578" y="53697"/>
                    <a:pt x="110657" y="53697"/>
                  </a:cubicBezTo>
                  <a:cubicBezTo>
                    <a:pt x="110986" y="53700"/>
                    <a:pt x="111315" y="53701"/>
                    <a:pt x="111644" y="53701"/>
                  </a:cubicBezTo>
                  <a:cubicBezTo>
                    <a:pt x="112231" y="53701"/>
                    <a:pt x="112818" y="53698"/>
                    <a:pt x="113405" y="53698"/>
                  </a:cubicBezTo>
                  <a:cubicBezTo>
                    <a:pt x="113941" y="53698"/>
                    <a:pt x="114478" y="53700"/>
                    <a:pt x="115015" y="53709"/>
                  </a:cubicBezTo>
                  <a:cubicBezTo>
                    <a:pt x="115028" y="53709"/>
                    <a:pt x="115041" y="53710"/>
                    <a:pt x="115055" y="53710"/>
                  </a:cubicBezTo>
                  <a:cubicBezTo>
                    <a:pt x="115441" y="53710"/>
                    <a:pt x="115793" y="53562"/>
                    <a:pt x="116176" y="53562"/>
                  </a:cubicBezTo>
                  <a:cubicBezTo>
                    <a:pt x="116213" y="53562"/>
                    <a:pt x="116251" y="53563"/>
                    <a:pt x="116289" y="53566"/>
                  </a:cubicBezTo>
                  <a:cubicBezTo>
                    <a:pt x="116630" y="53597"/>
                    <a:pt x="116962" y="53718"/>
                    <a:pt x="117317" y="53718"/>
                  </a:cubicBezTo>
                  <a:cubicBezTo>
                    <a:pt x="117370" y="53718"/>
                    <a:pt x="117424" y="53715"/>
                    <a:pt x="117479" y="53709"/>
                  </a:cubicBezTo>
                  <a:cubicBezTo>
                    <a:pt x="117836" y="53673"/>
                    <a:pt x="118182" y="53721"/>
                    <a:pt x="118539" y="53602"/>
                  </a:cubicBezTo>
                  <a:cubicBezTo>
                    <a:pt x="118683" y="53562"/>
                    <a:pt x="118832" y="53541"/>
                    <a:pt x="118982" y="53541"/>
                  </a:cubicBezTo>
                  <a:close/>
                  <a:moveTo>
                    <a:pt x="205140" y="55844"/>
                  </a:moveTo>
                  <a:cubicBezTo>
                    <a:pt x="205192" y="55844"/>
                    <a:pt x="205242" y="55849"/>
                    <a:pt x="205288" y="55864"/>
                  </a:cubicBezTo>
                  <a:cubicBezTo>
                    <a:pt x="205644" y="55983"/>
                    <a:pt x="206004" y="56007"/>
                    <a:pt x="206366" y="56007"/>
                  </a:cubicBezTo>
                  <a:cubicBezTo>
                    <a:pt x="206621" y="56007"/>
                    <a:pt x="206877" y="55995"/>
                    <a:pt x="207133" y="55995"/>
                  </a:cubicBezTo>
                  <a:lnTo>
                    <a:pt x="218194" y="55995"/>
                  </a:lnTo>
                  <a:cubicBezTo>
                    <a:pt x="218408" y="55995"/>
                    <a:pt x="218623" y="55995"/>
                    <a:pt x="218837" y="56007"/>
                  </a:cubicBezTo>
                  <a:cubicBezTo>
                    <a:pt x="219004" y="56019"/>
                    <a:pt x="219087" y="56126"/>
                    <a:pt x="219099" y="56293"/>
                  </a:cubicBezTo>
                  <a:cubicBezTo>
                    <a:pt x="219111" y="56436"/>
                    <a:pt x="219111" y="56578"/>
                    <a:pt x="219111" y="56721"/>
                  </a:cubicBezTo>
                  <a:cubicBezTo>
                    <a:pt x="219111" y="61150"/>
                    <a:pt x="219111" y="65568"/>
                    <a:pt x="219111" y="69997"/>
                  </a:cubicBezTo>
                  <a:cubicBezTo>
                    <a:pt x="219099" y="70259"/>
                    <a:pt x="219099" y="70509"/>
                    <a:pt x="219028" y="70771"/>
                  </a:cubicBezTo>
                  <a:cubicBezTo>
                    <a:pt x="218968" y="70997"/>
                    <a:pt x="218968" y="71235"/>
                    <a:pt x="218968" y="71473"/>
                  </a:cubicBezTo>
                  <a:cubicBezTo>
                    <a:pt x="218956" y="72830"/>
                    <a:pt x="218968" y="74188"/>
                    <a:pt x="218956" y="75545"/>
                  </a:cubicBezTo>
                  <a:cubicBezTo>
                    <a:pt x="218956" y="76271"/>
                    <a:pt x="218956" y="76271"/>
                    <a:pt x="218194" y="76283"/>
                  </a:cubicBezTo>
                  <a:lnTo>
                    <a:pt x="216634" y="76283"/>
                  </a:lnTo>
                  <a:cubicBezTo>
                    <a:pt x="216525" y="76283"/>
                    <a:pt x="216416" y="76279"/>
                    <a:pt x="216307" y="76279"/>
                  </a:cubicBezTo>
                  <a:cubicBezTo>
                    <a:pt x="216108" y="76279"/>
                    <a:pt x="215910" y="76294"/>
                    <a:pt x="215718" y="76379"/>
                  </a:cubicBezTo>
                  <a:cubicBezTo>
                    <a:pt x="215670" y="76402"/>
                    <a:pt x="215622" y="76402"/>
                    <a:pt x="215575" y="76402"/>
                  </a:cubicBezTo>
                  <a:cubicBezTo>
                    <a:pt x="215521" y="76402"/>
                    <a:pt x="215467" y="76401"/>
                    <a:pt x="215413" y="76401"/>
                  </a:cubicBezTo>
                  <a:cubicBezTo>
                    <a:pt x="214635" y="76401"/>
                    <a:pt x="213867" y="76479"/>
                    <a:pt x="213098" y="76557"/>
                  </a:cubicBezTo>
                  <a:cubicBezTo>
                    <a:pt x="212598" y="76605"/>
                    <a:pt x="212098" y="76521"/>
                    <a:pt x="211610" y="76676"/>
                  </a:cubicBezTo>
                  <a:cubicBezTo>
                    <a:pt x="211529" y="76703"/>
                    <a:pt x="211443" y="76711"/>
                    <a:pt x="211355" y="76711"/>
                  </a:cubicBezTo>
                  <a:cubicBezTo>
                    <a:pt x="211250" y="76711"/>
                    <a:pt x="211142" y="76700"/>
                    <a:pt x="211038" y="76700"/>
                  </a:cubicBezTo>
                  <a:cubicBezTo>
                    <a:pt x="210693" y="76712"/>
                    <a:pt x="210336" y="76700"/>
                    <a:pt x="209979" y="76807"/>
                  </a:cubicBezTo>
                  <a:cubicBezTo>
                    <a:pt x="209848" y="76843"/>
                    <a:pt x="209708" y="76852"/>
                    <a:pt x="209565" y="76852"/>
                  </a:cubicBezTo>
                  <a:cubicBezTo>
                    <a:pt x="209422" y="76852"/>
                    <a:pt x="209276" y="76843"/>
                    <a:pt x="209133" y="76843"/>
                  </a:cubicBezTo>
                  <a:cubicBezTo>
                    <a:pt x="208681" y="76867"/>
                    <a:pt x="208229" y="76819"/>
                    <a:pt x="207788" y="76962"/>
                  </a:cubicBezTo>
                  <a:cubicBezTo>
                    <a:pt x="207712" y="76989"/>
                    <a:pt x="207629" y="76996"/>
                    <a:pt x="207543" y="76996"/>
                  </a:cubicBezTo>
                  <a:cubicBezTo>
                    <a:pt x="207440" y="76996"/>
                    <a:pt x="207332" y="76986"/>
                    <a:pt x="207228" y="76986"/>
                  </a:cubicBezTo>
                  <a:cubicBezTo>
                    <a:pt x="206824" y="76992"/>
                    <a:pt x="206419" y="76992"/>
                    <a:pt x="206014" y="76992"/>
                  </a:cubicBezTo>
                  <a:cubicBezTo>
                    <a:pt x="205609" y="76992"/>
                    <a:pt x="205204" y="76992"/>
                    <a:pt x="204800" y="76998"/>
                  </a:cubicBezTo>
                  <a:cubicBezTo>
                    <a:pt x="204581" y="76998"/>
                    <a:pt x="204361" y="76988"/>
                    <a:pt x="204143" y="76988"/>
                  </a:cubicBezTo>
                  <a:cubicBezTo>
                    <a:pt x="203816" y="76988"/>
                    <a:pt x="203490" y="77010"/>
                    <a:pt x="203168" y="77117"/>
                  </a:cubicBezTo>
                  <a:cubicBezTo>
                    <a:pt x="203123" y="77132"/>
                    <a:pt x="203072" y="77136"/>
                    <a:pt x="203020" y="77136"/>
                  </a:cubicBezTo>
                  <a:cubicBezTo>
                    <a:pt x="202951" y="77136"/>
                    <a:pt x="202879" y="77129"/>
                    <a:pt x="202811" y="77129"/>
                  </a:cubicBezTo>
                  <a:lnTo>
                    <a:pt x="199323" y="77129"/>
                  </a:lnTo>
                  <a:cubicBezTo>
                    <a:pt x="199180" y="77129"/>
                    <a:pt x="199037" y="77117"/>
                    <a:pt x="198894" y="77105"/>
                  </a:cubicBezTo>
                  <a:cubicBezTo>
                    <a:pt x="198787" y="77093"/>
                    <a:pt x="198716" y="77010"/>
                    <a:pt x="198704" y="76914"/>
                  </a:cubicBezTo>
                  <a:cubicBezTo>
                    <a:pt x="198692" y="76700"/>
                    <a:pt x="198680" y="76486"/>
                    <a:pt x="198680" y="76271"/>
                  </a:cubicBezTo>
                  <a:lnTo>
                    <a:pt x="198680" y="66996"/>
                  </a:lnTo>
                  <a:cubicBezTo>
                    <a:pt x="198680" y="63925"/>
                    <a:pt x="198680" y="60853"/>
                    <a:pt x="198680" y="57781"/>
                  </a:cubicBezTo>
                  <a:cubicBezTo>
                    <a:pt x="198680" y="57424"/>
                    <a:pt x="198716" y="57067"/>
                    <a:pt x="198573" y="56733"/>
                  </a:cubicBezTo>
                  <a:cubicBezTo>
                    <a:pt x="198549" y="56686"/>
                    <a:pt x="198549" y="56638"/>
                    <a:pt x="198549" y="56590"/>
                  </a:cubicBezTo>
                  <a:cubicBezTo>
                    <a:pt x="198516" y="55934"/>
                    <a:pt x="198543" y="55851"/>
                    <a:pt x="199074" y="55851"/>
                  </a:cubicBezTo>
                  <a:cubicBezTo>
                    <a:pt x="199121" y="55851"/>
                    <a:pt x="199172" y="55851"/>
                    <a:pt x="199227" y="55852"/>
                  </a:cubicBezTo>
                  <a:lnTo>
                    <a:pt x="204931" y="55852"/>
                  </a:lnTo>
                  <a:cubicBezTo>
                    <a:pt x="204999" y="55852"/>
                    <a:pt x="205071" y="55844"/>
                    <a:pt x="205140" y="55844"/>
                  </a:cubicBezTo>
                  <a:close/>
                  <a:moveTo>
                    <a:pt x="97852" y="53565"/>
                  </a:moveTo>
                  <a:cubicBezTo>
                    <a:pt x="98190" y="53565"/>
                    <a:pt x="98275" y="53662"/>
                    <a:pt x="98286" y="54054"/>
                  </a:cubicBezTo>
                  <a:cubicBezTo>
                    <a:pt x="98286" y="55054"/>
                    <a:pt x="98286" y="56055"/>
                    <a:pt x="98286" y="57055"/>
                  </a:cubicBezTo>
                  <a:cubicBezTo>
                    <a:pt x="98286" y="57126"/>
                    <a:pt x="98298" y="57210"/>
                    <a:pt x="98274" y="57269"/>
                  </a:cubicBezTo>
                  <a:cubicBezTo>
                    <a:pt x="98060" y="58019"/>
                    <a:pt x="98143" y="58781"/>
                    <a:pt x="98143" y="59543"/>
                  </a:cubicBezTo>
                  <a:cubicBezTo>
                    <a:pt x="98143" y="65091"/>
                    <a:pt x="98143" y="70628"/>
                    <a:pt x="98143" y="76176"/>
                  </a:cubicBezTo>
                  <a:cubicBezTo>
                    <a:pt x="98143" y="77086"/>
                    <a:pt x="98199" y="77142"/>
                    <a:pt x="97509" y="77142"/>
                  </a:cubicBezTo>
                  <a:cubicBezTo>
                    <a:pt x="97414" y="77142"/>
                    <a:pt x="97305" y="77141"/>
                    <a:pt x="97179" y="77141"/>
                  </a:cubicBezTo>
                  <a:lnTo>
                    <a:pt x="86821" y="77141"/>
                  </a:lnTo>
                  <a:cubicBezTo>
                    <a:pt x="86511" y="77141"/>
                    <a:pt x="86213" y="77141"/>
                    <a:pt x="85904" y="77224"/>
                  </a:cubicBezTo>
                  <a:cubicBezTo>
                    <a:pt x="85742" y="77266"/>
                    <a:pt x="85575" y="77272"/>
                    <a:pt x="85405" y="77272"/>
                  </a:cubicBezTo>
                  <a:cubicBezTo>
                    <a:pt x="85337" y="77272"/>
                    <a:pt x="85269" y="77272"/>
                    <a:pt x="85201" y="77272"/>
                  </a:cubicBezTo>
                  <a:cubicBezTo>
                    <a:pt x="83011" y="77272"/>
                    <a:pt x="80820" y="77272"/>
                    <a:pt x="78629" y="77283"/>
                  </a:cubicBezTo>
                  <a:cubicBezTo>
                    <a:pt x="78572" y="77283"/>
                    <a:pt x="78515" y="77283"/>
                    <a:pt x="78458" y="77283"/>
                  </a:cubicBezTo>
                  <a:cubicBezTo>
                    <a:pt x="78229" y="77283"/>
                    <a:pt x="78003" y="77291"/>
                    <a:pt x="77784" y="77367"/>
                  </a:cubicBezTo>
                  <a:cubicBezTo>
                    <a:pt x="77629" y="77414"/>
                    <a:pt x="77450" y="77414"/>
                    <a:pt x="77284" y="77414"/>
                  </a:cubicBezTo>
                  <a:cubicBezTo>
                    <a:pt x="76196" y="77414"/>
                    <a:pt x="75103" y="77420"/>
                    <a:pt x="74009" y="77420"/>
                  </a:cubicBezTo>
                  <a:cubicBezTo>
                    <a:pt x="73462" y="77420"/>
                    <a:pt x="72914" y="77418"/>
                    <a:pt x="72366" y="77414"/>
                  </a:cubicBezTo>
                  <a:cubicBezTo>
                    <a:pt x="71723" y="77414"/>
                    <a:pt x="71712" y="77414"/>
                    <a:pt x="71712" y="76783"/>
                  </a:cubicBezTo>
                  <a:cubicBezTo>
                    <a:pt x="71712" y="74783"/>
                    <a:pt x="71712" y="72783"/>
                    <a:pt x="71712" y="70783"/>
                  </a:cubicBezTo>
                  <a:lnTo>
                    <a:pt x="71723" y="70783"/>
                  </a:lnTo>
                  <a:cubicBezTo>
                    <a:pt x="71723" y="68858"/>
                    <a:pt x="71723" y="66933"/>
                    <a:pt x="71723" y="65008"/>
                  </a:cubicBezTo>
                  <a:cubicBezTo>
                    <a:pt x="71723" y="64675"/>
                    <a:pt x="71712" y="64353"/>
                    <a:pt x="71819" y="64020"/>
                  </a:cubicBezTo>
                  <a:cubicBezTo>
                    <a:pt x="71878" y="63817"/>
                    <a:pt x="71854" y="63591"/>
                    <a:pt x="71854" y="63377"/>
                  </a:cubicBezTo>
                  <a:cubicBezTo>
                    <a:pt x="71866" y="62305"/>
                    <a:pt x="71866" y="61246"/>
                    <a:pt x="71866" y="60174"/>
                  </a:cubicBezTo>
                  <a:cubicBezTo>
                    <a:pt x="71866" y="59769"/>
                    <a:pt x="71866" y="59365"/>
                    <a:pt x="71973" y="58972"/>
                  </a:cubicBezTo>
                  <a:cubicBezTo>
                    <a:pt x="72045" y="58674"/>
                    <a:pt x="71997" y="58353"/>
                    <a:pt x="72009" y="58043"/>
                  </a:cubicBezTo>
                  <a:cubicBezTo>
                    <a:pt x="72021" y="57638"/>
                    <a:pt x="71973" y="57233"/>
                    <a:pt x="72116" y="56840"/>
                  </a:cubicBezTo>
                  <a:cubicBezTo>
                    <a:pt x="72176" y="56674"/>
                    <a:pt x="72164" y="56459"/>
                    <a:pt x="72140" y="56269"/>
                  </a:cubicBezTo>
                  <a:cubicBezTo>
                    <a:pt x="72093" y="55769"/>
                    <a:pt x="72283" y="55293"/>
                    <a:pt x="72319" y="54793"/>
                  </a:cubicBezTo>
                  <a:cubicBezTo>
                    <a:pt x="72319" y="54662"/>
                    <a:pt x="72426" y="54578"/>
                    <a:pt x="72557" y="54578"/>
                  </a:cubicBezTo>
                  <a:cubicBezTo>
                    <a:pt x="72986" y="54566"/>
                    <a:pt x="73414" y="54566"/>
                    <a:pt x="73843" y="54566"/>
                  </a:cubicBezTo>
                  <a:cubicBezTo>
                    <a:pt x="73910" y="54565"/>
                    <a:pt x="73977" y="54564"/>
                    <a:pt x="74044" y="54564"/>
                  </a:cubicBezTo>
                  <a:cubicBezTo>
                    <a:pt x="74116" y="54564"/>
                    <a:pt x="74187" y="54565"/>
                    <a:pt x="74258" y="54565"/>
                  </a:cubicBezTo>
                  <a:cubicBezTo>
                    <a:pt x="74571" y="54565"/>
                    <a:pt x="74882" y="54555"/>
                    <a:pt x="75188" y="54447"/>
                  </a:cubicBezTo>
                  <a:cubicBezTo>
                    <a:pt x="75266" y="54423"/>
                    <a:pt x="75349" y="54418"/>
                    <a:pt x="75434" y="54418"/>
                  </a:cubicBezTo>
                  <a:cubicBezTo>
                    <a:pt x="75519" y="54418"/>
                    <a:pt x="75605" y="54423"/>
                    <a:pt x="75688" y="54423"/>
                  </a:cubicBezTo>
                  <a:lnTo>
                    <a:pt x="77319" y="54423"/>
                  </a:lnTo>
                  <a:cubicBezTo>
                    <a:pt x="77376" y="54423"/>
                    <a:pt x="77432" y="54424"/>
                    <a:pt x="77488" y="54424"/>
                  </a:cubicBezTo>
                  <a:cubicBezTo>
                    <a:pt x="77741" y="54424"/>
                    <a:pt x="77993" y="54416"/>
                    <a:pt x="78236" y="54328"/>
                  </a:cubicBezTo>
                  <a:cubicBezTo>
                    <a:pt x="78391" y="54281"/>
                    <a:pt x="78570" y="54292"/>
                    <a:pt x="78736" y="54281"/>
                  </a:cubicBezTo>
                  <a:cubicBezTo>
                    <a:pt x="79403" y="54257"/>
                    <a:pt x="80058" y="54316"/>
                    <a:pt x="80725" y="54162"/>
                  </a:cubicBezTo>
                  <a:cubicBezTo>
                    <a:pt x="80862" y="54127"/>
                    <a:pt x="81005" y="54117"/>
                    <a:pt x="81151" y="54117"/>
                  </a:cubicBezTo>
                  <a:cubicBezTo>
                    <a:pt x="81360" y="54117"/>
                    <a:pt x="81574" y="54138"/>
                    <a:pt x="81784" y="54138"/>
                  </a:cubicBezTo>
                  <a:cubicBezTo>
                    <a:pt x="82141" y="54126"/>
                    <a:pt x="82499" y="54150"/>
                    <a:pt x="82844" y="54031"/>
                  </a:cubicBezTo>
                  <a:cubicBezTo>
                    <a:pt x="82943" y="53997"/>
                    <a:pt x="83050" y="53990"/>
                    <a:pt x="83157" y="53990"/>
                  </a:cubicBezTo>
                  <a:cubicBezTo>
                    <a:pt x="83244" y="53990"/>
                    <a:pt x="83331" y="53995"/>
                    <a:pt x="83415" y="53995"/>
                  </a:cubicBezTo>
                  <a:lnTo>
                    <a:pt x="85058" y="53995"/>
                  </a:lnTo>
                  <a:cubicBezTo>
                    <a:pt x="85297" y="53995"/>
                    <a:pt x="85523" y="53983"/>
                    <a:pt x="85761" y="53911"/>
                  </a:cubicBezTo>
                  <a:cubicBezTo>
                    <a:pt x="85963" y="53864"/>
                    <a:pt x="86178" y="53864"/>
                    <a:pt x="86392" y="53852"/>
                  </a:cubicBezTo>
                  <a:lnTo>
                    <a:pt x="88535" y="53852"/>
                  </a:lnTo>
                  <a:cubicBezTo>
                    <a:pt x="88603" y="53852"/>
                    <a:pt x="88670" y="53852"/>
                    <a:pt x="88737" y="53852"/>
                  </a:cubicBezTo>
                  <a:cubicBezTo>
                    <a:pt x="89074" y="53852"/>
                    <a:pt x="89410" y="53844"/>
                    <a:pt x="89738" y="53745"/>
                  </a:cubicBezTo>
                  <a:cubicBezTo>
                    <a:pt x="89843" y="53712"/>
                    <a:pt x="89960" y="53704"/>
                    <a:pt x="90080" y="53704"/>
                  </a:cubicBezTo>
                  <a:cubicBezTo>
                    <a:pt x="90176" y="53704"/>
                    <a:pt x="90273" y="53709"/>
                    <a:pt x="90369" y="53709"/>
                  </a:cubicBezTo>
                  <a:lnTo>
                    <a:pt x="96441" y="53709"/>
                  </a:lnTo>
                  <a:cubicBezTo>
                    <a:pt x="96561" y="53709"/>
                    <a:pt x="96681" y="53713"/>
                    <a:pt x="96801" y="53713"/>
                  </a:cubicBezTo>
                  <a:cubicBezTo>
                    <a:pt x="97061" y="53713"/>
                    <a:pt x="97319" y="53696"/>
                    <a:pt x="97572" y="53590"/>
                  </a:cubicBezTo>
                  <a:cubicBezTo>
                    <a:pt x="97631" y="53566"/>
                    <a:pt x="97715" y="53578"/>
                    <a:pt x="97786" y="53566"/>
                  </a:cubicBezTo>
                  <a:cubicBezTo>
                    <a:pt x="97809" y="53566"/>
                    <a:pt x="97831" y="53565"/>
                    <a:pt x="97852" y="53565"/>
                  </a:cubicBezTo>
                  <a:close/>
                  <a:moveTo>
                    <a:pt x="71354" y="54566"/>
                  </a:moveTo>
                  <a:cubicBezTo>
                    <a:pt x="71628" y="54578"/>
                    <a:pt x="71712" y="54650"/>
                    <a:pt x="71712" y="54912"/>
                  </a:cubicBezTo>
                  <a:cubicBezTo>
                    <a:pt x="71712" y="55293"/>
                    <a:pt x="71771" y="55674"/>
                    <a:pt x="71640" y="56043"/>
                  </a:cubicBezTo>
                  <a:cubicBezTo>
                    <a:pt x="71604" y="56126"/>
                    <a:pt x="71581" y="56233"/>
                    <a:pt x="71581" y="56317"/>
                  </a:cubicBezTo>
                  <a:cubicBezTo>
                    <a:pt x="71664" y="57412"/>
                    <a:pt x="71414" y="58495"/>
                    <a:pt x="71438" y="59591"/>
                  </a:cubicBezTo>
                  <a:cubicBezTo>
                    <a:pt x="71438" y="60043"/>
                    <a:pt x="71438" y="60496"/>
                    <a:pt x="71438" y="60948"/>
                  </a:cubicBezTo>
                  <a:cubicBezTo>
                    <a:pt x="71426" y="61234"/>
                    <a:pt x="71426" y="61508"/>
                    <a:pt x="71342" y="61793"/>
                  </a:cubicBezTo>
                  <a:cubicBezTo>
                    <a:pt x="71283" y="62043"/>
                    <a:pt x="71295" y="62317"/>
                    <a:pt x="71295" y="62567"/>
                  </a:cubicBezTo>
                  <a:cubicBezTo>
                    <a:pt x="71295" y="67211"/>
                    <a:pt x="71295" y="71854"/>
                    <a:pt x="71295" y="76498"/>
                  </a:cubicBezTo>
                  <a:cubicBezTo>
                    <a:pt x="71295" y="76712"/>
                    <a:pt x="71295" y="76926"/>
                    <a:pt x="71283" y="77141"/>
                  </a:cubicBezTo>
                  <a:cubicBezTo>
                    <a:pt x="71271" y="77307"/>
                    <a:pt x="71164" y="77402"/>
                    <a:pt x="71009" y="77402"/>
                  </a:cubicBezTo>
                  <a:cubicBezTo>
                    <a:pt x="70819" y="77414"/>
                    <a:pt x="70628" y="77414"/>
                    <a:pt x="70438" y="77414"/>
                  </a:cubicBezTo>
                  <a:cubicBezTo>
                    <a:pt x="68485" y="77426"/>
                    <a:pt x="66532" y="77426"/>
                    <a:pt x="64580" y="77426"/>
                  </a:cubicBezTo>
                  <a:lnTo>
                    <a:pt x="58793" y="77426"/>
                  </a:lnTo>
                  <a:cubicBezTo>
                    <a:pt x="58691" y="77426"/>
                    <a:pt x="58589" y="77424"/>
                    <a:pt x="58487" y="77424"/>
                  </a:cubicBezTo>
                  <a:cubicBezTo>
                    <a:pt x="58233" y="77424"/>
                    <a:pt x="57980" y="77437"/>
                    <a:pt x="57734" y="77522"/>
                  </a:cubicBezTo>
                  <a:cubicBezTo>
                    <a:pt x="57634" y="77555"/>
                    <a:pt x="57528" y="77562"/>
                    <a:pt x="57420" y="77562"/>
                  </a:cubicBezTo>
                  <a:cubicBezTo>
                    <a:pt x="57334" y="77562"/>
                    <a:pt x="57247" y="77557"/>
                    <a:pt x="57162" y="77557"/>
                  </a:cubicBezTo>
                  <a:cubicBezTo>
                    <a:pt x="56650" y="77563"/>
                    <a:pt x="56138" y="77563"/>
                    <a:pt x="55626" y="77563"/>
                  </a:cubicBezTo>
                  <a:cubicBezTo>
                    <a:pt x="55114" y="77563"/>
                    <a:pt x="54602" y="77563"/>
                    <a:pt x="54090" y="77569"/>
                  </a:cubicBezTo>
                  <a:cubicBezTo>
                    <a:pt x="53951" y="77569"/>
                    <a:pt x="53811" y="77565"/>
                    <a:pt x="53670" y="77565"/>
                  </a:cubicBezTo>
                  <a:cubicBezTo>
                    <a:pt x="53389" y="77565"/>
                    <a:pt x="53106" y="77581"/>
                    <a:pt x="52828" y="77676"/>
                  </a:cubicBezTo>
                  <a:cubicBezTo>
                    <a:pt x="52758" y="77703"/>
                    <a:pt x="52683" y="77711"/>
                    <a:pt x="52606" y="77711"/>
                  </a:cubicBezTo>
                  <a:cubicBezTo>
                    <a:pt x="52514" y="77711"/>
                    <a:pt x="52419" y="77700"/>
                    <a:pt x="52328" y="77700"/>
                  </a:cubicBezTo>
                  <a:cubicBezTo>
                    <a:pt x="51995" y="77706"/>
                    <a:pt x="51661" y="77706"/>
                    <a:pt x="51328" y="77706"/>
                  </a:cubicBezTo>
                  <a:cubicBezTo>
                    <a:pt x="50995" y="77706"/>
                    <a:pt x="50661" y="77706"/>
                    <a:pt x="50328" y="77712"/>
                  </a:cubicBezTo>
                  <a:cubicBezTo>
                    <a:pt x="50091" y="77712"/>
                    <a:pt x="49855" y="77700"/>
                    <a:pt x="49619" y="77700"/>
                  </a:cubicBezTo>
                  <a:cubicBezTo>
                    <a:pt x="49285" y="77700"/>
                    <a:pt x="48953" y="77724"/>
                    <a:pt x="48625" y="77843"/>
                  </a:cubicBezTo>
                  <a:cubicBezTo>
                    <a:pt x="48587" y="77842"/>
                    <a:pt x="48549" y="77841"/>
                    <a:pt x="48511" y="77841"/>
                  </a:cubicBezTo>
                  <a:cubicBezTo>
                    <a:pt x="47840" y="77841"/>
                    <a:pt x="47169" y="78007"/>
                    <a:pt x="46491" y="78007"/>
                  </a:cubicBezTo>
                  <a:cubicBezTo>
                    <a:pt x="46401" y="78007"/>
                    <a:pt x="46311" y="78004"/>
                    <a:pt x="46220" y="77998"/>
                  </a:cubicBezTo>
                  <a:cubicBezTo>
                    <a:pt x="46164" y="77994"/>
                    <a:pt x="46108" y="77992"/>
                    <a:pt x="46053" y="77992"/>
                  </a:cubicBezTo>
                  <a:cubicBezTo>
                    <a:pt x="45754" y="77992"/>
                    <a:pt x="45462" y="78041"/>
                    <a:pt x="45161" y="78081"/>
                  </a:cubicBezTo>
                  <a:cubicBezTo>
                    <a:pt x="44923" y="78118"/>
                    <a:pt x="44681" y="78129"/>
                    <a:pt x="44438" y="78129"/>
                  </a:cubicBezTo>
                  <a:cubicBezTo>
                    <a:pt x="44134" y="78129"/>
                    <a:pt x="43828" y="78112"/>
                    <a:pt x="43529" y="78105"/>
                  </a:cubicBezTo>
                  <a:cubicBezTo>
                    <a:pt x="43387" y="78105"/>
                    <a:pt x="43327" y="77998"/>
                    <a:pt x="43303" y="77867"/>
                  </a:cubicBezTo>
                  <a:cubicBezTo>
                    <a:pt x="43303" y="77795"/>
                    <a:pt x="43291" y="77724"/>
                    <a:pt x="43303" y="77653"/>
                  </a:cubicBezTo>
                  <a:cubicBezTo>
                    <a:pt x="43529" y="76938"/>
                    <a:pt x="43398" y="76188"/>
                    <a:pt x="43434" y="75462"/>
                  </a:cubicBezTo>
                  <a:cubicBezTo>
                    <a:pt x="43458" y="75057"/>
                    <a:pt x="43410" y="74652"/>
                    <a:pt x="43541" y="74259"/>
                  </a:cubicBezTo>
                  <a:cubicBezTo>
                    <a:pt x="43601" y="74081"/>
                    <a:pt x="43577" y="73878"/>
                    <a:pt x="43577" y="73688"/>
                  </a:cubicBezTo>
                  <a:cubicBezTo>
                    <a:pt x="43577" y="72735"/>
                    <a:pt x="43577" y="71783"/>
                    <a:pt x="43577" y="70830"/>
                  </a:cubicBezTo>
                  <a:cubicBezTo>
                    <a:pt x="43589" y="70342"/>
                    <a:pt x="43541" y="69842"/>
                    <a:pt x="43696" y="69354"/>
                  </a:cubicBezTo>
                  <a:cubicBezTo>
                    <a:pt x="43744" y="69199"/>
                    <a:pt x="43720" y="69021"/>
                    <a:pt x="43720" y="68854"/>
                  </a:cubicBezTo>
                  <a:cubicBezTo>
                    <a:pt x="43720" y="68235"/>
                    <a:pt x="43720" y="67616"/>
                    <a:pt x="43720" y="66996"/>
                  </a:cubicBezTo>
                  <a:cubicBezTo>
                    <a:pt x="43720" y="66735"/>
                    <a:pt x="43708" y="66473"/>
                    <a:pt x="43803" y="66223"/>
                  </a:cubicBezTo>
                  <a:cubicBezTo>
                    <a:pt x="43839" y="66151"/>
                    <a:pt x="43851" y="66080"/>
                    <a:pt x="43851" y="66008"/>
                  </a:cubicBezTo>
                  <a:cubicBezTo>
                    <a:pt x="43815" y="65080"/>
                    <a:pt x="43994" y="64163"/>
                    <a:pt x="43994" y="63246"/>
                  </a:cubicBezTo>
                  <a:cubicBezTo>
                    <a:pt x="44030" y="61079"/>
                    <a:pt x="44006" y="58912"/>
                    <a:pt x="44006" y="56745"/>
                  </a:cubicBezTo>
                  <a:cubicBezTo>
                    <a:pt x="44018" y="55864"/>
                    <a:pt x="44030" y="55852"/>
                    <a:pt x="44875" y="55852"/>
                  </a:cubicBezTo>
                  <a:cubicBezTo>
                    <a:pt x="45196" y="55846"/>
                    <a:pt x="45518" y="55846"/>
                    <a:pt x="45839" y="55846"/>
                  </a:cubicBezTo>
                  <a:cubicBezTo>
                    <a:pt x="46161" y="55846"/>
                    <a:pt x="46482" y="55846"/>
                    <a:pt x="46804" y="55840"/>
                  </a:cubicBezTo>
                  <a:cubicBezTo>
                    <a:pt x="46906" y="55840"/>
                    <a:pt x="47007" y="55842"/>
                    <a:pt x="47107" y="55842"/>
                  </a:cubicBezTo>
                  <a:cubicBezTo>
                    <a:pt x="47359" y="55842"/>
                    <a:pt x="47608" y="55830"/>
                    <a:pt x="47863" y="55745"/>
                  </a:cubicBezTo>
                  <a:cubicBezTo>
                    <a:pt x="47943" y="55712"/>
                    <a:pt x="48033" y="55705"/>
                    <a:pt x="48126" y="55705"/>
                  </a:cubicBezTo>
                  <a:cubicBezTo>
                    <a:pt x="48201" y="55705"/>
                    <a:pt x="48277" y="55709"/>
                    <a:pt x="48351" y="55709"/>
                  </a:cubicBezTo>
                  <a:cubicBezTo>
                    <a:pt x="48649" y="55703"/>
                    <a:pt x="48947" y="55703"/>
                    <a:pt x="49244" y="55703"/>
                  </a:cubicBezTo>
                  <a:cubicBezTo>
                    <a:pt x="49542" y="55703"/>
                    <a:pt x="49840" y="55703"/>
                    <a:pt x="50137" y="55697"/>
                  </a:cubicBezTo>
                  <a:cubicBezTo>
                    <a:pt x="50249" y="55697"/>
                    <a:pt x="50360" y="55701"/>
                    <a:pt x="50470" y="55701"/>
                  </a:cubicBezTo>
                  <a:cubicBezTo>
                    <a:pt x="50692" y="55701"/>
                    <a:pt x="50911" y="55686"/>
                    <a:pt x="51126" y="55590"/>
                  </a:cubicBezTo>
                  <a:cubicBezTo>
                    <a:pt x="51185" y="55566"/>
                    <a:pt x="51269" y="55566"/>
                    <a:pt x="51340" y="55566"/>
                  </a:cubicBezTo>
                  <a:cubicBezTo>
                    <a:pt x="51438" y="55570"/>
                    <a:pt x="51536" y="55572"/>
                    <a:pt x="51634" y="55572"/>
                  </a:cubicBezTo>
                  <a:cubicBezTo>
                    <a:pt x="52606" y="55572"/>
                    <a:pt x="53565" y="55400"/>
                    <a:pt x="54536" y="55400"/>
                  </a:cubicBezTo>
                  <a:cubicBezTo>
                    <a:pt x="54677" y="55400"/>
                    <a:pt x="54818" y="55403"/>
                    <a:pt x="54959" y="55412"/>
                  </a:cubicBezTo>
                  <a:cubicBezTo>
                    <a:pt x="55085" y="55419"/>
                    <a:pt x="55210" y="55424"/>
                    <a:pt x="55334" y="55424"/>
                  </a:cubicBezTo>
                  <a:cubicBezTo>
                    <a:pt x="55613" y="55424"/>
                    <a:pt x="55890" y="55399"/>
                    <a:pt x="56162" y="55316"/>
                  </a:cubicBezTo>
                  <a:cubicBezTo>
                    <a:pt x="56263" y="55281"/>
                    <a:pt x="56370" y="55272"/>
                    <a:pt x="56479" y="55272"/>
                  </a:cubicBezTo>
                  <a:cubicBezTo>
                    <a:pt x="56588" y="55272"/>
                    <a:pt x="56698" y="55281"/>
                    <a:pt x="56805" y="55281"/>
                  </a:cubicBezTo>
                  <a:cubicBezTo>
                    <a:pt x="57484" y="55257"/>
                    <a:pt x="58174" y="55316"/>
                    <a:pt x="58865" y="55162"/>
                  </a:cubicBezTo>
                  <a:cubicBezTo>
                    <a:pt x="59017" y="55124"/>
                    <a:pt x="59175" y="55112"/>
                    <a:pt x="59336" y="55112"/>
                  </a:cubicBezTo>
                  <a:cubicBezTo>
                    <a:pt x="59577" y="55112"/>
                    <a:pt x="59824" y="55138"/>
                    <a:pt x="60067" y="55138"/>
                  </a:cubicBezTo>
                  <a:cubicBezTo>
                    <a:pt x="60118" y="55136"/>
                    <a:pt x="60169" y="55136"/>
                    <a:pt x="60220" y="55136"/>
                  </a:cubicBezTo>
                  <a:cubicBezTo>
                    <a:pt x="60288" y="55136"/>
                    <a:pt x="60356" y="55137"/>
                    <a:pt x="60424" y="55137"/>
                  </a:cubicBezTo>
                  <a:cubicBezTo>
                    <a:pt x="60661" y="55137"/>
                    <a:pt x="60897" y="55126"/>
                    <a:pt x="61127" y="55031"/>
                  </a:cubicBezTo>
                  <a:cubicBezTo>
                    <a:pt x="61186" y="54995"/>
                    <a:pt x="61270" y="54995"/>
                    <a:pt x="61341" y="54995"/>
                  </a:cubicBezTo>
                  <a:cubicBezTo>
                    <a:pt x="61467" y="55003"/>
                    <a:pt x="61593" y="55007"/>
                    <a:pt x="61718" y="55007"/>
                  </a:cubicBezTo>
                  <a:cubicBezTo>
                    <a:pt x="62601" y="55007"/>
                    <a:pt x="63472" y="54832"/>
                    <a:pt x="64355" y="54832"/>
                  </a:cubicBezTo>
                  <a:cubicBezTo>
                    <a:pt x="64461" y="54832"/>
                    <a:pt x="64568" y="54834"/>
                    <a:pt x="64675" y="54840"/>
                  </a:cubicBezTo>
                  <a:cubicBezTo>
                    <a:pt x="64755" y="54847"/>
                    <a:pt x="64835" y="54851"/>
                    <a:pt x="64915" y="54851"/>
                  </a:cubicBezTo>
                  <a:cubicBezTo>
                    <a:pt x="65120" y="54851"/>
                    <a:pt x="65323" y="54825"/>
                    <a:pt x="65520" y="54757"/>
                  </a:cubicBezTo>
                  <a:cubicBezTo>
                    <a:pt x="65648" y="54714"/>
                    <a:pt x="65788" y="54708"/>
                    <a:pt x="65926" y="54708"/>
                  </a:cubicBezTo>
                  <a:cubicBezTo>
                    <a:pt x="65982" y="54708"/>
                    <a:pt x="66037" y="54709"/>
                    <a:pt x="66092" y="54709"/>
                  </a:cubicBezTo>
                  <a:cubicBezTo>
                    <a:pt x="66330" y="54703"/>
                    <a:pt x="66568" y="54703"/>
                    <a:pt x="66806" y="54703"/>
                  </a:cubicBezTo>
                  <a:cubicBezTo>
                    <a:pt x="67044" y="54703"/>
                    <a:pt x="67282" y="54703"/>
                    <a:pt x="67521" y="54697"/>
                  </a:cubicBezTo>
                  <a:cubicBezTo>
                    <a:pt x="67608" y="54697"/>
                    <a:pt x="67696" y="54700"/>
                    <a:pt x="67784" y="54700"/>
                  </a:cubicBezTo>
                  <a:cubicBezTo>
                    <a:pt x="67981" y="54700"/>
                    <a:pt x="68176" y="54688"/>
                    <a:pt x="68366" y="54614"/>
                  </a:cubicBezTo>
                  <a:cubicBezTo>
                    <a:pt x="68449" y="54578"/>
                    <a:pt x="68544" y="54566"/>
                    <a:pt x="68640" y="54566"/>
                  </a:cubicBezTo>
                  <a:close/>
                  <a:moveTo>
                    <a:pt x="42506" y="55990"/>
                  </a:moveTo>
                  <a:cubicBezTo>
                    <a:pt x="42783" y="55990"/>
                    <a:pt x="43061" y="55991"/>
                    <a:pt x="43339" y="55995"/>
                  </a:cubicBezTo>
                  <a:cubicBezTo>
                    <a:pt x="43637" y="55995"/>
                    <a:pt x="43708" y="56078"/>
                    <a:pt x="43720" y="56388"/>
                  </a:cubicBezTo>
                  <a:cubicBezTo>
                    <a:pt x="43732" y="56555"/>
                    <a:pt x="43732" y="56721"/>
                    <a:pt x="43732" y="56888"/>
                  </a:cubicBezTo>
                  <a:cubicBezTo>
                    <a:pt x="43732" y="58424"/>
                    <a:pt x="43732" y="59972"/>
                    <a:pt x="43732" y="61520"/>
                  </a:cubicBezTo>
                  <a:cubicBezTo>
                    <a:pt x="43720" y="62043"/>
                    <a:pt x="43732" y="62555"/>
                    <a:pt x="43613" y="63079"/>
                  </a:cubicBezTo>
                  <a:cubicBezTo>
                    <a:pt x="43529" y="63496"/>
                    <a:pt x="43589" y="63937"/>
                    <a:pt x="43589" y="64365"/>
                  </a:cubicBezTo>
                  <a:cubicBezTo>
                    <a:pt x="43577" y="64651"/>
                    <a:pt x="43577" y="64925"/>
                    <a:pt x="43506" y="65211"/>
                  </a:cubicBezTo>
                  <a:cubicBezTo>
                    <a:pt x="43434" y="65437"/>
                    <a:pt x="43458" y="65675"/>
                    <a:pt x="43446" y="65913"/>
                  </a:cubicBezTo>
                  <a:cubicBezTo>
                    <a:pt x="43410" y="66556"/>
                    <a:pt x="43506" y="67199"/>
                    <a:pt x="43315" y="67830"/>
                  </a:cubicBezTo>
                  <a:cubicBezTo>
                    <a:pt x="43268" y="67985"/>
                    <a:pt x="43303" y="68163"/>
                    <a:pt x="43303" y="68330"/>
                  </a:cubicBezTo>
                  <a:cubicBezTo>
                    <a:pt x="43303" y="69473"/>
                    <a:pt x="43303" y="70616"/>
                    <a:pt x="43291" y="71759"/>
                  </a:cubicBezTo>
                  <a:cubicBezTo>
                    <a:pt x="43291" y="72176"/>
                    <a:pt x="43327" y="72604"/>
                    <a:pt x="43184" y="73021"/>
                  </a:cubicBezTo>
                  <a:cubicBezTo>
                    <a:pt x="43137" y="73176"/>
                    <a:pt x="43160" y="73354"/>
                    <a:pt x="43160" y="73521"/>
                  </a:cubicBezTo>
                  <a:cubicBezTo>
                    <a:pt x="43160" y="74116"/>
                    <a:pt x="43160" y="74712"/>
                    <a:pt x="43160" y="75307"/>
                  </a:cubicBezTo>
                  <a:cubicBezTo>
                    <a:pt x="43148" y="75688"/>
                    <a:pt x="43172" y="76057"/>
                    <a:pt x="43053" y="76438"/>
                  </a:cubicBezTo>
                  <a:cubicBezTo>
                    <a:pt x="42982" y="76629"/>
                    <a:pt x="43017" y="76855"/>
                    <a:pt x="43017" y="77069"/>
                  </a:cubicBezTo>
                  <a:cubicBezTo>
                    <a:pt x="43006" y="77331"/>
                    <a:pt x="43017" y="77593"/>
                    <a:pt x="43006" y="77855"/>
                  </a:cubicBezTo>
                  <a:cubicBezTo>
                    <a:pt x="42994" y="77986"/>
                    <a:pt x="42922" y="78093"/>
                    <a:pt x="42791" y="78105"/>
                  </a:cubicBezTo>
                  <a:cubicBezTo>
                    <a:pt x="42255" y="78164"/>
                    <a:pt x="41708" y="78236"/>
                    <a:pt x="41172" y="78272"/>
                  </a:cubicBezTo>
                  <a:cubicBezTo>
                    <a:pt x="41013" y="78280"/>
                    <a:pt x="40855" y="78282"/>
                    <a:pt x="40696" y="78282"/>
                  </a:cubicBezTo>
                  <a:cubicBezTo>
                    <a:pt x="40378" y="78282"/>
                    <a:pt x="40061" y="78272"/>
                    <a:pt x="39743" y="78272"/>
                  </a:cubicBezTo>
                  <a:cubicBezTo>
                    <a:pt x="39410" y="78284"/>
                    <a:pt x="39077" y="78260"/>
                    <a:pt x="38755" y="78379"/>
                  </a:cubicBezTo>
                  <a:cubicBezTo>
                    <a:pt x="38666" y="78409"/>
                    <a:pt x="38570" y="78415"/>
                    <a:pt x="38474" y="78415"/>
                  </a:cubicBezTo>
                  <a:cubicBezTo>
                    <a:pt x="38409" y="78415"/>
                    <a:pt x="38344" y="78412"/>
                    <a:pt x="38280" y="78412"/>
                  </a:cubicBezTo>
                  <a:cubicBezTo>
                    <a:pt x="38247" y="78412"/>
                    <a:pt x="38215" y="78413"/>
                    <a:pt x="38184" y="78415"/>
                  </a:cubicBezTo>
                  <a:cubicBezTo>
                    <a:pt x="38076" y="78419"/>
                    <a:pt x="37969" y="78420"/>
                    <a:pt x="37861" y="78420"/>
                  </a:cubicBezTo>
                  <a:cubicBezTo>
                    <a:pt x="37766" y="78420"/>
                    <a:pt x="37671" y="78419"/>
                    <a:pt x="37575" y="78419"/>
                  </a:cubicBezTo>
                  <a:cubicBezTo>
                    <a:pt x="37214" y="78419"/>
                    <a:pt x="36851" y="78431"/>
                    <a:pt x="36493" y="78545"/>
                  </a:cubicBezTo>
                  <a:cubicBezTo>
                    <a:pt x="36437" y="78561"/>
                    <a:pt x="36376" y="78565"/>
                    <a:pt x="36314" y="78565"/>
                  </a:cubicBezTo>
                  <a:cubicBezTo>
                    <a:pt x="36231" y="78565"/>
                    <a:pt x="36146" y="78557"/>
                    <a:pt x="36064" y="78557"/>
                  </a:cubicBezTo>
                  <a:lnTo>
                    <a:pt x="34778" y="78557"/>
                  </a:lnTo>
                  <a:cubicBezTo>
                    <a:pt x="34697" y="78557"/>
                    <a:pt x="34611" y="78550"/>
                    <a:pt x="34528" y="78550"/>
                  </a:cubicBezTo>
                  <a:cubicBezTo>
                    <a:pt x="34466" y="78550"/>
                    <a:pt x="34406" y="78554"/>
                    <a:pt x="34350" y="78569"/>
                  </a:cubicBezTo>
                  <a:cubicBezTo>
                    <a:pt x="33925" y="78684"/>
                    <a:pt x="33496" y="78704"/>
                    <a:pt x="33068" y="78704"/>
                  </a:cubicBezTo>
                  <a:cubicBezTo>
                    <a:pt x="32850" y="78704"/>
                    <a:pt x="32632" y="78699"/>
                    <a:pt x="32414" y="78699"/>
                  </a:cubicBezTo>
                  <a:cubicBezTo>
                    <a:pt x="32353" y="78699"/>
                    <a:pt x="32292" y="78699"/>
                    <a:pt x="32230" y="78700"/>
                  </a:cubicBezTo>
                  <a:cubicBezTo>
                    <a:pt x="31853" y="78711"/>
                    <a:pt x="31495" y="78857"/>
                    <a:pt x="31111" y="78857"/>
                  </a:cubicBezTo>
                  <a:cubicBezTo>
                    <a:pt x="31083" y="78857"/>
                    <a:pt x="31056" y="78857"/>
                    <a:pt x="31028" y="78855"/>
                  </a:cubicBezTo>
                  <a:cubicBezTo>
                    <a:pt x="30945" y="78850"/>
                    <a:pt x="30863" y="78848"/>
                    <a:pt x="30781" y="78848"/>
                  </a:cubicBezTo>
                  <a:cubicBezTo>
                    <a:pt x="30462" y="78848"/>
                    <a:pt x="30148" y="78884"/>
                    <a:pt x="29825" y="78950"/>
                  </a:cubicBezTo>
                  <a:cubicBezTo>
                    <a:pt x="29659" y="78989"/>
                    <a:pt x="29484" y="79000"/>
                    <a:pt x="29307" y="79000"/>
                  </a:cubicBezTo>
                  <a:cubicBezTo>
                    <a:pt x="29104" y="79000"/>
                    <a:pt x="28897" y="78986"/>
                    <a:pt x="28694" y="78986"/>
                  </a:cubicBezTo>
                  <a:cubicBezTo>
                    <a:pt x="28385" y="78998"/>
                    <a:pt x="28075" y="78974"/>
                    <a:pt x="27777" y="79093"/>
                  </a:cubicBezTo>
                  <a:cubicBezTo>
                    <a:pt x="27690" y="79125"/>
                    <a:pt x="27592" y="79130"/>
                    <a:pt x="27494" y="79130"/>
                  </a:cubicBezTo>
                  <a:cubicBezTo>
                    <a:pt x="27445" y="79130"/>
                    <a:pt x="27396" y="79129"/>
                    <a:pt x="27349" y="79129"/>
                  </a:cubicBezTo>
                  <a:cubicBezTo>
                    <a:pt x="26992" y="79141"/>
                    <a:pt x="26646" y="79129"/>
                    <a:pt x="26289" y="79236"/>
                  </a:cubicBezTo>
                  <a:cubicBezTo>
                    <a:pt x="26194" y="79272"/>
                    <a:pt x="26090" y="79281"/>
                    <a:pt x="25983" y="79281"/>
                  </a:cubicBezTo>
                  <a:cubicBezTo>
                    <a:pt x="25875" y="79281"/>
                    <a:pt x="25765" y="79272"/>
                    <a:pt x="25658" y="79272"/>
                  </a:cubicBezTo>
                  <a:cubicBezTo>
                    <a:pt x="23991" y="79272"/>
                    <a:pt x="22324" y="79272"/>
                    <a:pt x="20658" y="79284"/>
                  </a:cubicBezTo>
                  <a:cubicBezTo>
                    <a:pt x="20538" y="79284"/>
                    <a:pt x="20419" y="79280"/>
                    <a:pt x="20301" y="79280"/>
                  </a:cubicBezTo>
                  <a:cubicBezTo>
                    <a:pt x="20064" y="79280"/>
                    <a:pt x="19828" y="79296"/>
                    <a:pt x="19598" y="79391"/>
                  </a:cubicBezTo>
                  <a:cubicBezTo>
                    <a:pt x="19538" y="79415"/>
                    <a:pt x="19455" y="79415"/>
                    <a:pt x="19384" y="79415"/>
                  </a:cubicBezTo>
                  <a:cubicBezTo>
                    <a:pt x="19333" y="79416"/>
                    <a:pt x="19286" y="79416"/>
                    <a:pt x="19242" y="79416"/>
                  </a:cubicBezTo>
                  <a:cubicBezTo>
                    <a:pt x="18778" y="79416"/>
                    <a:pt x="18729" y="79340"/>
                    <a:pt x="18729" y="78796"/>
                  </a:cubicBezTo>
                  <a:cubicBezTo>
                    <a:pt x="18729" y="75271"/>
                    <a:pt x="18729" y="71747"/>
                    <a:pt x="18729" y="68223"/>
                  </a:cubicBezTo>
                  <a:lnTo>
                    <a:pt x="18729" y="58162"/>
                  </a:lnTo>
                  <a:lnTo>
                    <a:pt x="18729" y="57805"/>
                  </a:lnTo>
                  <a:cubicBezTo>
                    <a:pt x="18729" y="57269"/>
                    <a:pt x="18717" y="57186"/>
                    <a:pt x="19336" y="57102"/>
                  </a:cubicBezTo>
                  <a:cubicBezTo>
                    <a:pt x="19931" y="57031"/>
                    <a:pt x="20527" y="57079"/>
                    <a:pt x="21110" y="56971"/>
                  </a:cubicBezTo>
                  <a:cubicBezTo>
                    <a:pt x="21812" y="56840"/>
                    <a:pt x="22539" y="56936"/>
                    <a:pt x="23229" y="56829"/>
                  </a:cubicBezTo>
                  <a:cubicBezTo>
                    <a:pt x="23936" y="56724"/>
                    <a:pt x="24639" y="56709"/>
                    <a:pt x="25342" y="56709"/>
                  </a:cubicBezTo>
                  <a:cubicBezTo>
                    <a:pt x="25620" y="56709"/>
                    <a:pt x="25897" y="56711"/>
                    <a:pt x="26175" y="56711"/>
                  </a:cubicBezTo>
                  <a:cubicBezTo>
                    <a:pt x="26475" y="56711"/>
                    <a:pt x="26775" y="56709"/>
                    <a:pt x="27075" y="56698"/>
                  </a:cubicBezTo>
                  <a:cubicBezTo>
                    <a:pt x="27107" y="56698"/>
                    <a:pt x="27139" y="56703"/>
                    <a:pt x="27170" y="56703"/>
                  </a:cubicBezTo>
                  <a:cubicBezTo>
                    <a:pt x="27186" y="56703"/>
                    <a:pt x="27202" y="56702"/>
                    <a:pt x="27218" y="56698"/>
                  </a:cubicBezTo>
                  <a:cubicBezTo>
                    <a:pt x="27783" y="56582"/>
                    <a:pt x="28350" y="56556"/>
                    <a:pt x="28918" y="56556"/>
                  </a:cubicBezTo>
                  <a:cubicBezTo>
                    <a:pt x="29410" y="56556"/>
                    <a:pt x="29902" y="56576"/>
                    <a:pt x="30393" y="56576"/>
                  </a:cubicBezTo>
                  <a:cubicBezTo>
                    <a:pt x="30565" y="56576"/>
                    <a:pt x="30737" y="56573"/>
                    <a:pt x="30909" y="56567"/>
                  </a:cubicBezTo>
                  <a:cubicBezTo>
                    <a:pt x="31218" y="56555"/>
                    <a:pt x="31528" y="56590"/>
                    <a:pt x="31826" y="56459"/>
                  </a:cubicBezTo>
                  <a:cubicBezTo>
                    <a:pt x="31885" y="56436"/>
                    <a:pt x="31968" y="56424"/>
                    <a:pt x="32040" y="56424"/>
                  </a:cubicBezTo>
                  <a:cubicBezTo>
                    <a:pt x="32087" y="56425"/>
                    <a:pt x="32134" y="56425"/>
                    <a:pt x="32180" y="56425"/>
                  </a:cubicBezTo>
                  <a:cubicBezTo>
                    <a:pt x="33027" y="56425"/>
                    <a:pt x="33859" y="56256"/>
                    <a:pt x="34703" y="56256"/>
                  </a:cubicBezTo>
                  <a:cubicBezTo>
                    <a:pt x="34831" y="56256"/>
                    <a:pt x="34959" y="56260"/>
                    <a:pt x="35088" y="56269"/>
                  </a:cubicBezTo>
                  <a:cubicBezTo>
                    <a:pt x="35282" y="56284"/>
                    <a:pt x="35476" y="56289"/>
                    <a:pt x="35670" y="56289"/>
                  </a:cubicBezTo>
                  <a:cubicBezTo>
                    <a:pt x="35928" y="56289"/>
                    <a:pt x="36187" y="56281"/>
                    <a:pt x="36445" y="56281"/>
                  </a:cubicBezTo>
                  <a:cubicBezTo>
                    <a:pt x="36707" y="56281"/>
                    <a:pt x="36969" y="56269"/>
                    <a:pt x="37219" y="56197"/>
                  </a:cubicBezTo>
                  <a:cubicBezTo>
                    <a:pt x="37398" y="56138"/>
                    <a:pt x="37600" y="56138"/>
                    <a:pt x="37791" y="56138"/>
                  </a:cubicBezTo>
                  <a:lnTo>
                    <a:pt x="39577" y="56138"/>
                  </a:lnTo>
                  <a:cubicBezTo>
                    <a:pt x="39898" y="56126"/>
                    <a:pt x="40243" y="56162"/>
                    <a:pt x="40553" y="56031"/>
                  </a:cubicBezTo>
                  <a:cubicBezTo>
                    <a:pt x="40636" y="55995"/>
                    <a:pt x="40743" y="55995"/>
                    <a:pt x="40839" y="55995"/>
                  </a:cubicBezTo>
                  <a:cubicBezTo>
                    <a:pt x="41394" y="55995"/>
                    <a:pt x="41950" y="55990"/>
                    <a:pt x="42506" y="55990"/>
                  </a:cubicBezTo>
                  <a:close/>
                  <a:moveTo>
                    <a:pt x="217112" y="76703"/>
                  </a:moveTo>
                  <a:cubicBezTo>
                    <a:pt x="217587" y="76703"/>
                    <a:pt x="218063" y="76706"/>
                    <a:pt x="218539" y="76712"/>
                  </a:cubicBezTo>
                  <a:cubicBezTo>
                    <a:pt x="218897" y="76712"/>
                    <a:pt x="218944" y="76771"/>
                    <a:pt x="218956" y="77141"/>
                  </a:cubicBezTo>
                  <a:cubicBezTo>
                    <a:pt x="218968" y="77283"/>
                    <a:pt x="218968" y="77426"/>
                    <a:pt x="218968" y="77569"/>
                  </a:cubicBezTo>
                  <a:lnTo>
                    <a:pt x="218968" y="84558"/>
                  </a:lnTo>
                  <a:cubicBezTo>
                    <a:pt x="218968" y="84892"/>
                    <a:pt x="218980" y="85225"/>
                    <a:pt x="218861" y="85546"/>
                  </a:cubicBezTo>
                  <a:cubicBezTo>
                    <a:pt x="218801" y="85713"/>
                    <a:pt x="218825" y="85927"/>
                    <a:pt x="218825" y="86106"/>
                  </a:cubicBezTo>
                  <a:cubicBezTo>
                    <a:pt x="218825" y="86630"/>
                    <a:pt x="218885" y="87166"/>
                    <a:pt x="218801" y="87678"/>
                  </a:cubicBezTo>
                  <a:cubicBezTo>
                    <a:pt x="218587" y="89023"/>
                    <a:pt x="218730" y="90380"/>
                    <a:pt x="218682" y="91726"/>
                  </a:cubicBezTo>
                  <a:cubicBezTo>
                    <a:pt x="218670" y="91821"/>
                    <a:pt x="218694" y="91928"/>
                    <a:pt x="218670" y="92011"/>
                  </a:cubicBezTo>
                  <a:cubicBezTo>
                    <a:pt x="218468" y="92619"/>
                    <a:pt x="218539" y="93238"/>
                    <a:pt x="218539" y="93857"/>
                  </a:cubicBezTo>
                  <a:cubicBezTo>
                    <a:pt x="218528" y="95071"/>
                    <a:pt x="218539" y="96286"/>
                    <a:pt x="218539" y="97488"/>
                  </a:cubicBezTo>
                  <a:cubicBezTo>
                    <a:pt x="218539" y="97631"/>
                    <a:pt x="218539" y="97774"/>
                    <a:pt x="218539" y="97917"/>
                  </a:cubicBezTo>
                  <a:cubicBezTo>
                    <a:pt x="218516" y="98369"/>
                    <a:pt x="218492" y="98405"/>
                    <a:pt x="218027" y="98405"/>
                  </a:cubicBezTo>
                  <a:cubicBezTo>
                    <a:pt x="216599" y="98417"/>
                    <a:pt x="215182" y="98417"/>
                    <a:pt x="213753" y="98417"/>
                  </a:cubicBezTo>
                  <a:cubicBezTo>
                    <a:pt x="213150" y="98417"/>
                    <a:pt x="212547" y="98412"/>
                    <a:pt x="211943" y="98412"/>
                  </a:cubicBezTo>
                  <a:cubicBezTo>
                    <a:pt x="211642" y="98412"/>
                    <a:pt x="211340" y="98413"/>
                    <a:pt x="211038" y="98417"/>
                  </a:cubicBezTo>
                  <a:cubicBezTo>
                    <a:pt x="210880" y="98417"/>
                    <a:pt x="210721" y="98413"/>
                    <a:pt x="210563" y="98413"/>
                  </a:cubicBezTo>
                  <a:cubicBezTo>
                    <a:pt x="210246" y="98413"/>
                    <a:pt x="209931" y="98429"/>
                    <a:pt x="209622" y="98524"/>
                  </a:cubicBezTo>
                  <a:cubicBezTo>
                    <a:pt x="209546" y="98551"/>
                    <a:pt x="209463" y="98559"/>
                    <a:pt x="209377" y="98559"/>
                  </a:cubicBezTo>
                  <a:cubicBezTo>
                    <a:pt x="209273" y="98559"/>
                    <a:pt x="209166" y="98548"/>
                    <a:pt x="209062" y="98548"/>
                  </a:cubicBezTo>
                  <a:lnTo>
                    <a:pt x="203776" y="98548"/>
                  </a:lnTo>
                  <a:lnTo>
                    <a:pt x="203776" y="98560"/>
                  </a:lnTo>
                  <a:lnTo>
                    <a:pt x="198204" y="98560"/>
                  </a:lnTo>
                  <a:cubicBezTo>
                    <a:pt x="197703" y="98548"/>
                    <a:pt x="197584" y="98429"/>
                    <a:pt x="197715" y="97953"/>
                  </a:cubicBezTo>
                  <a:cubicBezTo>
                    <a:pt x="197799" y="97643"/>
                    <a:pt x="197811" y="97345"/>
                    <a:pt x="197823" y="97036"/>
                  </a:cubicBezTo>
                  <a:cubicBezTo>
                    <a:pt x="197834" y="96560"/>
                    <a:pt x="197787" y="96083"/>
                    <a:pt x="197942" y="95619"/>
                  </a:cubicBezTo>
                  <a:cubicBezTo>
                    <a:pt x="197989" y="95476"/>
                    <a:pt x="197965" y="95298"/>
                    <a:pt x="197965" y="95131"/>
                  </a:cubicBezTo>
                  <a:cubicBezTo>
                    <a:pt x="197977" y="94678"/>
                    <a:pt x="197930" y="94226"/>
                    <a:pt x="198084" y="93785"/>
                  </a:cubicBezTo>
                  <a:cubicBezTo>
                    <a:pt x="198132" y="93607"/>
                    <a:pt x="198096" y="93404"/>
                    <a:pt x="198108" y="93214"/>
                  </a:cubicBezTo>
                  <a:cubicBezTo>
                    <a:pt x="198120" y="92797"/>
                    <a:pt x="198073" y="92369"/>
                    <a:pt x="198215" y="91952"/>
                  </a:cubicBezTo>
                  <a:cubicBezTo>
                    <a:pt x="198275" y="91797"/>
                    <a:pt x="198239" y="91619"/>
                    <a:pt x="198251" y="91452"/>
                  </a:cubicBezTo>
                  <a:cubicBezTo>
                    <a:pt x="198263" y="90928"/>
                    <a:pt x="198251" y="90416"/>
                    <a:pt x="198358" y="89892"/>
                  </a:cubicBezTo>
                  <a:cubicBezTo>
                    <a:pt x="198454" y="89416"/>
                    <a:pt x="198382" y="88904"/>
                    <a:pt x="198394" y="88404"/>
                  </a:cubicBezTo>
                  <a:cubicBezTo>
                    <a:pt x="198406" y="87904"/>
                    <a:pt x="198358" y="87404"/>
                    <a:pt x="198513" y="86916"/>
                  </a:cubicBezTo>
                  <a:cubicBezTo>
                    <a:pt x="198561" y="86737"/>
                    <a:pt x="198537" y="86535"/>
                    <a:pt x="198537" y="86344"/>
                  </a:cubicBezTo>
                  <a:cubicBezTo>
                    <a:pt x="198537" y="85273"/>
                    <a:pt x="198537" y="84201"/>
                    <a:pt x="198537" y="83141"/>
                  </a:cubicBezTo>
                  <a:cubicBezTo>
                    <a:pt x="198537" y="82689"/>
                    <a:pt x="198501" y="82236"/>
                    <a:pt x="198656" y="81796"/>
                  </a:cubicBezTo>
                  <a:cubicBezTo>
                    <a:pt x="198704" y="81617"/>
                    <a:pt x="198680" y="81415"/>
                    <a:pt x="198680" y="81224"/>
                  </a:cubicBezTo>
                  <a:cubicBezTo>
                    <a:pt x="198680" y="80224"/>
                    <a:pt x="198680" y="79224"/>
                    <a:pt x="198680" y="78224"/>
                  </a:cubicBezTo>
                  <a:cubicBezTo>
                    <a:pt x="198680" y="78045"/>
                    <a:pt x="198680" y="77855"/>
                    <a:pt x="198704" y="77664"/>
                  </a:cubicBezTo>
                  <a:cubicBezTo>
                    <a:pt x="198716" y="77533"/>
                    <a:pt x="198799" y="77450"/>
                    <a:pt x="198930" y="77438"/>
                  </a:cubicBezTo>
                  <a:cubicBezTo>
                    <a:pt x="199144" y="77414"/>
                    <a:pt x="199358" y="77414"/>
                    <a:pt x="199573" y="77414"/>
                  </a:cubicBezTo>
                  <a:lnTo>
                    <a:pt x="205716" y="77414"/>
                  </a:lnTo>
                  <a:cubicBezTo>
                    <a:pt x="205773" y="77414"/>
                    <a:pt x="205829" y="77415"/>
                    <a:pt x="205884" y="77415"/>
                  </a:cubicBezTo>
                  <a:cubicBezTo>
                    <a:pt x="206135" y="77415"/>
                    <a:pt x="206380" y="77407"/>
                    <a:pt x="206633" y="77319"/>
                  </a:cubicBezTo>
                  <a:cubicBezTo>
                    <a:pt x="206744" y="77287"/>
                    <a:pt x="206871" y="77282"/>
                    <a:pt x="207000" y="77282"/>
                  </a:cubicBezTo>
                  <a:cubicBezTo>
                    <a:pt x="207064" y="77282"/>
                    <a:pt x="207129" y="77283"/>
                    <a:pt x="207193" y="77283"/>
                  </a:cubicBezTo>
                  <a:cubicBezTo>
                    <a:pt x="207335" y="77276"/>
                    <a:pt x="207476" y="77274"/>
                    <a:pt x="207618" y="77274"/>
                  </a:cubicBezTo>
                  <a:cubicBezTo>
                    <a:pt x="207756" y="77274"/>
                    <a:pt x="207895" y="77276"/>
                    <a:pt x="208032" y="77276"/>
                  </a:cubicBezTo>
                  <a:cubicBezTo>
                    <a:pt x="208442" y="77276"/>
                    <a:pt x="208849" y="77261"/>
                    <a:pt x="209253" y="77141"/>
                  </a:cubicBezTo>
                  <a:cubicBezTo>
                    <a:pt x="209303" y="77128"/>
                    <a:pt x="209358" y="77124"/>
                    <a:pt x="209416" y="77124"/>
                  </a:cubicBezTo>
                  <a:cubicBezTo>
                    <a:pt x="209496" y="77124"/>
                    <a:pt x="209580" y="77131"/>
                    <a:pt x="209662" y="77131"/>
                  </a:cubicBezTo>
                  <a:cubicBezTo>
                    <a:pt x="209689" y="77131"/>
                    <a:pt x="209715" y="77130"/>
                    <a:pt x="209741" y="77129"/>
                  </a:cubicBezTo>
                  <a:cubicBezTo>
                    <a:pt x="209806" y="77129"/>
                    <a:pt x="209871" y="77129"/>
                    <a:pt x="209935" y="77129"/>
                  </a:cubicBezTo>
                  <a:cubicBezTo>
                    <a:pt x="210227" y="77129"/>
                    <a:pt x="210518" y="77121"/>
                    <a:pt x="210800" y="77033"/>
                  </a:cubicBezTo>
                  <a:cubicBezTo>
                    <a:pt x="210920" y="76993"/>
                    <a:pt x="211055" y="76987"/>
                    <a:pt x="211192" y="76987"/>
                  </a:cubicBezTo>
                  <a:cubicBezTo>
                    <a:pt x="211257" y="76987"/>
                    <a:pt x="211323" y="76988"/>
                    <a:pt x="211388" y="76988"/>
                  </a:cubicBezTo>
                  <a:cubicBezTo>
                    <a:pt x="211431" y="76988"/>
                    <a:pt x="211473" y="76988"/>
                    <a:pt x="211515" y="76986"/>
                  </a:cubicBezTo>
                  <a:cubicBezTo>
                    <a:pt x="211605" y="76984"/>
                    <a:pt x="211695" y="76984"/>
                    <a:pt x="211786" y="76984"/>
                  </a:cubicBezTo>
                  <a:cubicBezTo>
                    <a:pt x="211882" y="76984"/>
                    <a:pt x="211978" y="76984"/>
                    <a:pt x="212075" y="76984"/>
                  </a:cubicBezTo>
                  <a:cubicBezTo>
                    <a:pt x="212500" y="76984"/>
                    <a:pt x="212927" y="76974"/>
                    <a:pt x="213348" y="76867"/>
                  </a:cubicBezTo>
                  <a:cubicBezTo>
                    <a:pt x="213480" y="76835"/>
                    <a:pt x="213615" y="76826"/>
                    <a:pt x="213751" y="76826"/>
                  </a:cubicBezTo>
                  <a:cubicBezTo>
                    <a:pt x="213944" y="76826"/>
                    <a:pt x="214140" y="76844"/>
                    <a:pt x="214333" y="76844"/>
                  </a:cubicBezTo>
                  <a:cubicBezTo>
                    <a:pt x="214362" y="76844"/>
                    <a:pt x="214391" y="76844"/>
                    <a:pt x="214420" y="76843"/>
                  </a:cubicBezTo>
                  <a:cubicBezTo>
                    <a:pt x="214508" y="76843"/>
                    <a:pt x="214597" y="76845"/>
                    <a:pt x="214685" y="76845"/>
                  </a:cubicBezTo>
                  <a:cubicBezTo>
                    <a:pt x="214905" y="76845"/>
                    <a:pt x="215124" y="76833"/>
                    <a:pt x="215337" y="76748"/>
                  </a:cubicBezTo>
                  <a:cubicBezTo>
                    <a:pt x="215444" y="76712"/>
                    <a:pt x="215575" y="76712"/>
                    <a:pt x="215694" y="76712"/>
                  </a:cubicBezTo>
                  <a:cubicBezTo>
                    <a:pt x="216164" y="76706"/>
                    <a:pt x="216637" y="76703"/>
                    <a:pt x="217112" y="76703"/>
                  </a:cubicBezTo>
                  <a:close/>
                  <a:moveTo>
                    <a:pt x="220281" y="76700"/>
                  </a:moveTo>
                  <a:cubicBezTo>
                    <a:pt x="220303" y="76700"/>
                    <a:pt x="220326" y="76700"/>
                    <a:pt x="220349" y="76700"/>
                  </a:cubicBezTo>
                  <a:lnTo>
                    <a:pt x="225695" y="76700"/>
                  </a:lnTo>
                  <a:lnTo>
                    <a:pt x="225707" y="76712"/>
                  </a:lnTo>
                  <a:lnTo>
                    <a:pt x="231053" y="76712"/>
                  </a:lnTo>
                  <a:cubicBezTo>
                    <a:pt x="231339" y="76712"/>
                    <a:pt x="231624" y="76712"/>
                    <a:pt x="231898" y="76795"/>
                  </a:cubicBezTo>
                  <a:cubicBezTo>
                    <a:pt x="232101" y="76855"/>
                    <a:pt x="232327" y="76855"/>
                    <a:pt x="232541" y="76855"/>
                  </a:cubicBezTo>
                  <a:lnTo>
                    <a:pt x="235530" y="76855"/>
                  </a:lnTo>
                  <a:cubicBezTo>
                    <a:pt x="235680" y="76855"/>
                    <a:pt x="235831" y="76851"/>
                    <a:pt x="235982" y="76851"/>
                  </a:cubicBezTo>
                  <a:cubicBezTo>
                    <a:pt x="236282" y="76851"/>
                    <a:pt x="236581" y="76867"/>
                    <a:pt x="236875" y="76962"/>
                  </a:cubicBezTo>
                  <a:cubicBezTo>
                    <a:pt x="236974" y="76995"/>
                    <a:pt x="237081" y="77002"/>
                    <a:pt x="237189" y="77002"/>
                  </a:cubicBezTo>
                  <a:cubicBezTo>
                    <a:pt x="237275" y="77002"/>
                    <a:pt x="237362" y="76998"/>
                    <a:pt x="237447" y="76998"/>
                  </a:cubicBezTo>
                  <a:lnTo>
                    <a:pt x="241018" y="76998"/>
                  </a:lnTo>
                  <a:cubicBezTo>
                    <a:pt x="241197" y="76998"/>
                    <a:pt x="241388" y="76998"/>
                    <a:pt x="241578" y="77021"/>
                  </a:cubicBezTo>
                  <a:cubicBezTo>
                    <a:pt x="241709" y="77033"/>
                    <a:pt x="241804" y="77129"/>
                    <a:pt x="241804" y="77248"/>
                  </a:cubicBezTo>
                  <a:cubicBezTo>
                    <a:pt x="241816" y="77867"/>
                    <a:pt x="241864" y="78498"/>
                    <a:pt x="241780" y="79105"/>
                  </a:cubicBezTo>
                  <a:cubicBezTo>
                    <a:pt x="241721" y="79534"/>
                    <a:pt x="241685" y="79950"/>
                    <a:pt x="241673" y="80379"/>
                  </a:cubicBezTo>
                  <a:cubicBezTo>
                    <a:pt x="241661" y="80891"/>
                    <a:pt x="241721" y="81415"/>
                    <a:pt x="241554" y="81927"/>
                  </a:cubicBezTo>
                  <a:cubicBezTo>
                    <a:pt x="241507" y="82082"/>
                    <a:pt x="241542" y="82260"/>
                    <a:pt x="241542" y="82427"/>
                  </a:cubicBezTo>
                  <a:cubicBezTo>
                    <a:pt x="241530" y="83308"/>
                    <a:pt x="241542" y="84189"/>
                    <a:pt x="241530" y="85070"/>
                  </a:cubicBezTo>
                  <a:cubicBezTo>
                    <a:pt x="241530" y="85534"/>
                    <a:pt x="241566" y="86011"/>
                    <a:pt x="241423" y="86487"/>
                  </a:cubicBezTo>
                  <a:cubicBezTo>
                    <a:pt x="241364" y="86654"/>
                    <a:pt x="241399" y="86856"/>
                    <a:pt x="241399" y="87047"/>
                  </a:cubicBezTo>
                  <a:cubicBezTo>
                    <a:pt x="241388" y="88047"/>
                    <a:pt x="241399" y="89047"/>
                    <a:pt x="241388" y="90047"/>
                  </a:cubicBezTo>
                  <a:cubicBezTo>
                    <a:pt x="241388" y="90476"/>
                    <a:pt x="241423" y="90892"/>
                    <a:pt x="241280" y="91321"/>
                  </a:cubicBezTo>
                  <a:cubicBezTo>
                    <a:pt x="241221" y="91464"/>
                    <a:pt x="241257" y="91642"/>
                    <a:pt x="241257" y="91809"/>
                  </a:cubicBezTo>
                  <a:cubicBezTo>
                    <a:pt x="241245" y="92523"/>
                    <a:pt x="241257" y="93238"/>
                    <a:pt x="241245" y="93952"/>
                  </a:cubicBezTo>
                  <a:cubicBezTo>
                    <a:pt x="241245" y="94357"/>
                    <a:pt x="241280" y="94762"/>
                    <a:pt x="241137" y="95155"/>
                  </a:cubicBezTo>
                  <a:cubicBezTo>
                    <a:pt x="241078" y="95321"/>
                    <a:pt x="241114" y="95524"/>
                    <a:pt x="241114" y="95714"/>
                  </a:cubicBezTo>
                  <a:cubicBezTo>
                    <a:pt x="241102" y="96452"/>
                    <a:pt x="241102" y="97191"/>
                    <a:pt x="241102" y="97929"/>
                  </a:cubicBezTo>
                  <a:cubicBezTo>
                    <a:pt x="241102" y="98096"/>
                    <a:pt x="241102" y="98262"/>
                    <a:pt x="241090" y="98429"/>
                  </a:cubicBezTo>
                  <a:cubicBezTo>
                    <a:pt x="241078" y="98596"/>
                    <a:pt x="240971" y="98679"/>
                    <a:pt x="240804" y="98691"/>
                  </a:cubicBezTo>
                  <a:cubicBezTo>
                    <a:pt x="240697" y="98703"/>
                    <a:pt x="240578" y="98703"/>
                    <a:pt x="240459" y="98703"/>
                  </a:cubicBezTo>
                  <a:cubicBezTo>
                    <a:pt x="240361" y="98699"/>
                    <a:pt x="240263" y="98698"/>
                    <a:pt x="240165" y="98698"/>
                  </a:cubicBezTo>
                  <a:cubicBezTo>
                    <a:pt x="239999" y="98698"/>
                    <a:pt x="239834" y="98701"/>
                    <a:pt x="239669" y="98701"/>
                  </a:cubicBezTo>
                  <a:cubicBezTo>
                    <a:pt x="239291" y="98701"/>
                    <a:pt x="238914" y="98684"/>
                    <a:pt x="238542" y="98572"/>
                  </a:cubicBezTo>
                  <a:cubicBezTo>
                    <a:pt x="238470" y="98553"/>
                    <a:pt x="238395" y="98547"/>
                    <a:pt x="238318" y="98547"/>
                  </a:cubicBezTo>
                  <a:cubicBezTo>
                    <a:pt x="238203" y="98547"/>
                    <a:pt x="238085" y="98560"/>
                    <a:pt x="237970" y="98560"/>
                  </a:cubicBezTo>
                  <a:lnTo>
                    <a:pt x="233410" y="98560"/>
                  </a:lnTo>
                  <a:cubicBezTo>
                    <a:pt x="233358" y="98560"/>
                    <a:pt x="233306" y="98560"/>
                    <a:pt x="233253" y="98560"/>
                  </a:cubicBezTo>
                  <a:cubicBezTo>
                    <a:pt x="233044" y="98560"/>
                    <a:pt x="232834" y="98553"/>
                    <a:pt x="232625" y="98477"/>
                  </a:cubicBezTo>
                  <a:cubicBezTo>
                    <a:pt x="232482" y="98422"/>
                    <a:pt x="232335" y="98410"/>
                    <a:pt x="232186" y="98410"/>
                  </a:cubicBezTo>
                  <a:cubicBezTo>
                    <a:pt x="232075" y="98410"/>
                    <a:pt x="231963" y="98417"/>
                    <a:pt x="231851" y="98417"/>
                  </a:cubicBezTo>
                  <a:lnTo>
                    <a:pt x="220075" y="98417"/>
                  </a:lnTo>
                  <a:cubicBezTo>
                    <a:pt x="219930" y="98417"/>
                    <a:pt x="219807" y="98419"/>
                    <a:pt x="219702" y="98419"/>
                  </a:cubicBezTo>
                  <a:cubicBezTo>
                    <a:pt x="219049" y="98419"/>
                    <a:pt x="219111" y="98357"/>
                    <a:pt x="219111" y="97464"/>
                  </a:cubicBezTo>
                  <a:cubicBezTo>
                    <a:pt x="219111" y="95512"/>
                    <a:pt x="219111" y="93559"/>
                    <a:pt x="219111" y="91607"/>
                  </a:cubicBezTo>
                  <a:cubicBezTo>
                    <a:pt x="219111" y="91321"/>
                    <a:pt x="219111" y="91035"/>
                    <a:pt x="219194" y="90761"/>
                  </a:cubicBezTo>
                  <a:cubicBezTo>
                    <a:pt x="219254" y="90583"/>
                    <a:pt x="219242" y="90380"/>
                    <a:pt x="219242" y="90190"/>
                  </a:cubicBezTo>
                  <a:cubicBezTo>
                    <a:pt x="219254" y="89666"/>
                    <a:pt x="219242" y="89154"/>
                    <a:pt x="219254" y="88630"/>
                  </a:cubicBezTo>
                  <a:cubicBezTo>
                    <a:pt x="219254" y="88154"/>
                    <a:pt x="219218" y="87678"/>
                    <a:pt x="219373" y="87213"/>
                  </a:cubicBezTo>
                  <a:cubicBezTo>
                    <a:pt x="219420" y="87058"/>
                    <a:pt x="219397" y="86880"/>
                    <a:pt x="219397" y="86713"/>
                  </a:cubicBezTo>
                  <a:cubicBezTo>
                    <a:pt x="219397" y="86142"/>
                    <a:pt x="219397" y="85570"/>
                    <a:pt x="219397" y="84999"/>
                  </a:cubicBezTo>
                  <a:cubicBezTo>
                    <a:pt x="219397" y="84665"/>
                    <a:pt x="219385" y="84344"/>
                    <a:pt x="219492" y="84010"/>
                  </a:cubicBezTo>
                  <a:cubicBezTo>
                    <a:pt x="219551" y="83796"/>
                    <a:pt x="219528" y="83546"/>
                    <a:pt x="219528" y="83308"/>
                  </a:cubicBezTo>
                  <a:cubicBezTo>
                    <a:pt x="219528" y="81379"/>
                    <a:pt x="219540" y="79450"/>
                    <a:pt x="219528" y="77522"/>
                  </a:cubicBezTo>
                  <a:cubicBezTo>
                    <a:pt x="219528" y="76711"/>
                    <a:pt x="219505" y="76700"/>
                    <a:pt x="220281" y="76700"/>
                  </a:cubicBezTo>
                  <a:close/>
                  <a:moveTo>
                    <a:pt x="197561" y="77414"/>
                  </a:moveTo>
                  <a:cubicBezTo>
                    <a:pt x="197906" y="77438"/>
                    <a:pt x="197965" y="77498"/>
                    <a:pt x="197965" y="77855"/>
                  </a:cubicBezTo>
                  <a:cubicBezTo>
                    <a:pt x="197977" y="78974"/>
                    <a:pt x="197977" y="80093"/>
                    <a:pt x="197977" y="81212"/>
                  </a:cubicBezTo>
                  <a:lnTo>
                    <a:pt x="197965" y="81212"/>
                  </a:lnTo>
                  <a:cubicBezTo>
                    <a:pt x="197965" y="82058"/>
                    <a:pt x="197965" y="82915"/>
                    <a:pt x="197965" y="83772"/>
                  </a:cubicBezTo>
                  <a:cubicBezTo>
                    <a:pt x="197965" y="84249"/>
                    <a:pt x="198001" y="84725"/>
                    <a:pt x="197846" y="85189"/>
                  </a:cubicBezTo>
                  <a:cubicBezTo>
                    <a:pt x="197799" y="85344"/>
                    <a:pt x="197823" y="85523"/>
                    <a:pt x="197823" y="85689"/>
                  </a:cubicBezTo>
                  <a:cubicBezTo>
                    <a:pt x="197823" y="86594"/>
                    <a:pt x="197823" y="87499"/>
                    <a:pt x="197823" y="88404"/>
                  </a:cubicBezTo>
                  <a:cubicBezTo>
                    <a:pt x="197823" y="88844"/>
                    <a:pt x="197823" y="89297"/>
                    <a:pt x="197715" y="89737"/>
                  </a:cubicBezTo>
                  <a:cubicBezTo>
                    <a:pt x="197632" y="90106"/>
                    <a:pt x="197692" y="90499"/>
                    <a:pt x="197680" y="90880"/>
                  </a:cubicBezTo>
                  <a:cubicBezTo>
                    <a:pt x="197680" y="91190"/>
                    <a:pt x="197703" y="91499"/>
                    <a:pt x="197584" y="91797"/>
                  </a:cubicBezTo>
                  <a:cubicBezTo>
                    <a:pt x="197549" y="91857"/>
                    <a:pt x="197537" y="91940"/>
                    <a:pt x="197549" y="92000"/>
                  </a:cubicBezTo>
                  <a:cubicBezTo>
                    <a:pt x="197620" y="92940"/>
                    <a:pt x="197382" y="93845"/>
                    <a:pt x="197394" y="94774"/>
                  </a:cubicBezTo>
                  <a:cubicBezTo>
                    <a:pt x="197394" y="94917"/>
                    <a:pt x="197418" y="95071"/>
                    <a:pt x="197382" y="95202"/>
                  </a:cubicBezTo>
                  <a:cubicBezTo>
                    <a:pt x="197203" y="95714"/>
                    <a:pt x="197251" y="96238"/>
                    <a:pt x="197263" y="96750"/>
                  </a:cubicBezTo>
                  <a:cubicBezTo>
                    <a:pt x="197275" y="97262"/>
                    <a:pt x="197215" y="97750"/>
                    <a:pt x="197108" y="98238"/>
                  </a:cubicBezTo>
                  <a:cubicBezTo>
                    <a:pt x="197056" y="98469"/>
                    <a:pt x="197022" y="98552"/>
                    <a:pt x="196818" y="98552"/>
                  </a:cubicBezTo>
                  <a:cubicBezTo>
                    <a:pt x="196791" y="98552"/>
                    <a:pt x="196761" y="98551"/>
                    <a:pt x="196727" y="98548"/>
                  </a:cubicBezTo>
                  <a:cubicBezTo>
                    <a:pt x="196668" y="98542"/>
                    <a:pt x="196609" y="98540"/>
                    <a:pt x="196550" y="98540"/>
                  </a:cubicBezTo>
                  <a:cubicBezTo>
                    <a:pt x="196228" y="98540"/>
                    <a:pt x="195909" y="98612"/>
                    <a:pt x="195579" y="98612"/>
                  </a:cubicBezTo>
                  <a:cubicBezTo>
                    <a:pt x="195471" y="98612"/>
                    <a:pt x="195362" y="98604"/>
                    <a:pt x="195251" y="98584"/>
                  </a:cubicBezTo>
                  <a:cubicBezTo>
                    <a:pt x="195042" y="98543"/>
                    <a:pt x="194830" y="98531"/>
                    <a:pt x="194616" y="98531"/>
                  </a:cubicBezTo>
                  <a:cubicBezTo>
                    <a:pt x="194328" y="98531"/>
                    <a:pt x="194037" y="98553"/>
                    <a:pt x="193751" y="98560"/>
                  </a:cubicBezTo>
                  <a:cubicBezTo>
                    <a:pt x="193596" y="98560"/>
                    <a:pt x="193440" y="98556"/>
                    <a:pt x="193283" y="98556"/>
                  </a:cubicBezTo>
                  <a:cubicBezTo>
                    <a:pt x="192970" y="98556"/>
                    <a:pt x="192655" y="98572"/>
                    <a:pt x="192346" y="98667"/>
                  </a:cubicBezTo>
                  <a:cubicBezTo>
                    <a:pt x="192243" y="98694"/>
                    <a:pt x="192135" y="98701"/>
                    <a:pt x="192026" y="98701"/>
                  </a:cubicBezTo>
                  <a:cubicBezTo>
                    <a:pt x="191895" y="98701"/>
                    <a:pt x="191761" y="98691"/>
                    <a:pt x="191631" y="98691"/>
                  </a:cubicBezTo>
                  <a:cubicBezTo>
                    <a:pt x="187345" y="98691"/>
                    <a:pt x="183071" y="98691"/>
                    <a:pt x="178784" y="98703"/>
                  </a:cubicBezTo>
                  <a:cubicBezTo>
                    <a:pt x="178642" y="98703"/>
                    <a:pt x="178499" y="98699"/>
                    <a:pt x="178356" y="98699"/>
                  </a:cubicBezTo>
                  <a:cubicBezTo>
                    <a:pt x="178071" y="98699"/>
                    <a:pt x="177788" y="98715"/>
                    <a:pt x="177510" y="98810"/>
                  </a:cubicBezTo>
                  <a:cubicBezTo>
                    <a:pt x="177439" y="98834"/>
                    <a:pt x="177359" y="98840"/>
                    <a:pt x="177275" y="98840"/>
                  </a:cubicBezTo>
                  <a:cubicBezTo>
                    <a:pt x="177192" y="98840"/>
                    <a:pt x="177106" y="98834"/>
                    <a:pt x="177022" y="98834"/>
                  </a:cubicBezTo>
                  <a:cubicBezTo>
                    <a:pt x="176701" y="98840"/>
                    <a:pt x="176379" y="98840"/>
                    <a:pt x="176058" y="98840"/>
                  </a:cubicBezTo>
                  <a:cubicBezTo>
                    <a:pt x="175736" y="98840"/>
                    <a:pt x="175415" y="98840"/>
                    <a:pt x="175094" y="98846"/>
                  </a:cubicBezTo>
                  <a:cubicBezTo>
                    <a:pt x="174967" y="98846"/>
                    <a:pt x="174840" y="98842"/>
                    <a:pt x="174713" y="98842"/>
                  </a:cubicBezTo>
                  <a:cubicBezTo>
                    <a:pt x="174460" y="98842"/>
                    <a:pt x="174208" y="98858"/>
                    <a:pt x="173962" y="98953"/>
                  </a:cubicBezTo>
                  <a:cubicBezTo>
                    <a:pt x="173897" y="98977"/>
                    <a:pt x="173825" y="98983"/>
                    <a:pt x="173753" y="98983"/>
                  </a:cubicBezTo>
                  <a:cubicBezTo>
                    <a:pt x="173680" y="98983"/>
                    <a:pt x="173605" y="98977"/>
                    <a:pt x="173534" y="98977"/>
                  </a:cubicBezTo>
                  <a:cubicBezTo>
                    <a:pt x="173010" y="98977"/>
                    <a:pt x="172974" y="98953"/>
                    <a:pt x="172974" y="98405"/>
                  </a:cubicBezTo>
                  <a:cubicBezTo>
                    <a:pt x="172974" y="96631"/>
                    <a:pt x="172974" y="94845"/>
                    <a:pt x="172974" y="93059"/>
                  </a:cubicBezTo>
                  <a:cubicBezTo>
                    <a:pt x="172974" y="92702"/>
                    <a:pt x="172998" y="92345"/>
                    <a:pt x="172867" y="92000"/>
                  </a:cubicBezTo>
                  <a:cubicBezTo>
                    <a:pt x="172808" y="91833"/>
                    <a:pt x="172831" y="91619"/>
                    <a:pt x="172831" y="91440"/>
                  </a:cubicBezTo>
                  <a:cubicBezTo>
                    <a:pt x="172831" y="87011"/>
                    <a:pt x="172831" y="82582"/>
                    <a:pt x="172831" y="78164"/>
                  </a:cubicBezTo>
                  <a:cubicBezTo>
                    <a:pt x="172831" y="77414"/>
                    <a:pt x="172831" y="77414"/>
                    <a:pt x="173581" y="77414"/>
                  </a:cubicBezTo>
                  <a:close/>
                  <a:moveTo>
                    <a:pt x="244650" y="76992"/>
                  </a:moveTo>
                  <a:cubicBezTo>
                    <a:pt x="245840" y="76992"/>
                    <a:pt x="247031" y="76998"/>
                    <a:pt x="248222" y="76998"/>
                  </a:cubicBezTo>
                  <a:cubicBezTo>
                    <a:pt x="248650" y="77117"/>
                    <a:pt x="249089" y="77144"/>
                    <a:pt x="249529" y="77144"/>
                  </a:cubicBezTo>
                  <a:cubicBezTo>
                    <a:pt x="249874" y="77144"/>
                    <a:pt x="250219" y="77128"/>
                    <a:pt x="250560" y="77128"/>
                  </a:cubicBezTo>
                  <a:cubicBezTo>
                    <a:pt x="250606" y="77128"/>
                    <a:pt x="250652" y="77128"/>
                    <a:pt x="250698" y="77129"/>
                  </a:cubicBezTo>
                  <a:cubicBezTo>
                    <a:pt x="251095" y="77133"/>
                    <a:pt x="251492" y="77134"/>
                    <a:pt x="251889" y="77134"/>
                  </a:cubicBezTo>
                  <a:cubicBezTo>
                    <a:pt x="252683" y="77134"/>
                    <a:pt x="253476" y="77129"/>
                    <a:pt x="254270" y="77129"/>
                  </a:cubicBezTo>
                  <a:cubicBezTo>
                    <a:pt x="254334" y="77129"/>
                    <a:pt x="254397" y="77128"/>
                    <a:pt x="254460" y="77128"/>
                  </a:cubicBezTo>
                  <a:cubicBezTo>
                    <a:pt x="254774" y="77128"/>
                    <a:pt x="255084" y="77137"/>
                    <a:pt x="255401" y="77236"/>
                  </a:cubicBezTo>
                  <a:cubicBezTo>
                    <a:pt x="255496" y="77272"/>
                    <a:pt x="255601" y="77280"/>
                    <a:pt x="255708" y="77280"/>
                  </a:cubicBezTo>
                  <a:cubicBezTo>
                    <a:pt x="255815" y="77280"/>
                    <a:pt x="255925" y="77272"/>
                    <a:pt x="256032" y="77272"/>
                  </a:cubicBezTo>
                  <a:lnTo>
                    <a:pt x="263676" y="77272"/>
                  </a:lnTo>
                  <a:cubicBezTo>
                    <a:pt x="264212" y="77283"/>
                    <a:pt x="264236" y="77307"/>
                    <a:pt x="264236" y="77843"/>
                  </a:cubicBezTo>
                  <a:cubicBezTo>
                    <a:pt x="264248" y="79248"/>
                    <a:pt x="264236" y="80653"/>
                    <a:pt x="264248" y="82058"/>
                  </a:cubicBezTo>
                  <a:cubicBezTo>
                    <a:pt x="264248" y="82415"/>
                    <a:pt x="264224" y="82760"/>
                    <a:pt x="264343" y="83117"/>
                  </a:cubicBezTo>
                  <a:cubicBezTo>
                    <a:pt x="264402" y="83308"/>
                    <a:pt x="264378" y="83534"/>
                    <a:pt x="264378" y="83749"/>
                  </a:cubicBezTo>
                  <a:lnTo>
                    <a:pt x="264378" y="89535"/>
                  </a:lnTo>
                  <a:lnTo>
                    <a:pt x="264390" y="89535"/>
                  </a:lnTo>
                  <a:lnTo>
                    <a:pt x="264390" y="95309"/>
                  </a:lnTo>
                  <a:cubicBezTo>
                    <a:pt x="264390" y="95619"/>
                    <a:pt x="264390" y="95929"/>
                    <a:pt x="264295" y="96226"/>
                  </a:cubicBezTo>
                  <a:cubicBezTo>
                    <a:pt x="264224" y="96429"/>
                    <a:pt x="264248" y="96655"/>
                    <a:pt x="264248" y="96869"/>
                  </a:cubicBezTo>
                  <a:cubicBezTo>
                    <a:pt x="264248" y="97488"/>
                    <a:pt x="264248" y="98107"/>
                    <a:pt x="264236" y="98727"/>
                  </a:cubicBezTo>
                  <a:cubicBezTo>
                    <a:pt x="264236" y="99036"/>
                    <a:pt x="264164" y="99108"/>
                    <a:pt x="263867" y="99119"/>
                  </a:cubicBezTo>
                  <a:cubicBezTo>
                    <a:pt x="263819" y="99123"/>
                    <a:pt x="263771" y="99125"/>
                    <a:pt x="263724" y="99125"/>
                  </a:cubicBezTo>
                  <a:cubicBezTo>
                    <a:pt x="263628" y="99125"/>
                    <a:pt x="263533" y="99119"/>
                    <a:pt x="263438" y="99119"/>
                  </a:cubicBezTo>
                  <a:lnTo>
                    <a:pt x="257723" y="99119"/>
                  </a:lnTo>
                  <a:cubicBezTo>
                    <a:pt x="257437" y="99119"/>
                    <a:pt x="257163" y="99119"/>
                    <a:pt x="256878" y="99036"/>
                  </a:cubicBezTo>
                  <a:cubicBezTo>
                    <a:pt x="256716" y="98994"/>
                    <a:pt x="256548" y="98988"/>
                    <a:pt x="256379" y="98988"/>
                  </a:cubicBezTo>
                  <a:cubicBezTo>
                    <a:pt x="256311" y="98988"/>
                    <a:pt x="256243" y="98988"/>
                    <a:pt x="256175" y="98988"/>
                  </a:cubicBezTo>
                  <a:cubicBezTo>
                    <a:pt x="254199" y="98977"/>
                    <a:pt x="252222" y="98977"/>
                    <a:pt x="250246" y="98977"/>
                  </a:cubicBezTo>
                  <a:cubicBezTo>
                    <a:pt x="250185" y="98977"/>
                    <a:pt x="250125" y="98977"/>
                    <a:pt x="250065" y="98977"/>
                  </a:cubicBezTo>
                  <a:cubicBezTo>
                    <a:pt x="249795" y="98977"/>
                    <a:pt x="249530" y="98969"/>
                    <a:pt x="249258" y="98881"/>
                  </a:cubicBezTo>
                  <a:cubicBezTo>
                    <a:pt x="249152" y="98848"/>
                    <a:pt x="249031" y="98841"/>
                    <a:pt x="248910" y="98841"/>
                  </a:cubicBezTo>
                  <a:cubicBezTo>
                    <a:pt x="248813" y="98841"/>
                    <a:pt x="248716" y="98846"/>
                    <a:pt x="248627" y="98846"/>
                  </a:cubicBezTo>
                  <a:cubicBezTo>
                    <a:pt x="247912" y="98840"/>
                    <a:pt x="247198" y="98840"/>
                    <a:pt x="246483" y="98840"/>
                  </a:cubicBezTo>
                  <a:cubicBezTo>
                    <a:pt x="245769" y="98840"/>
                    <a:pt x="245055" y="98840"/>
                    <a:pt x="244340" y="98834"/>
                  </a:cubicBezTo>
                  <a:cubicBezTo>
                    <a:pt x="244284" y="98834"/>
                    <a:pt x="244228" y="98834"/>
                    <a:pt x="244171" y="98834"/>
                  </a:cubicBezTo>
                  <a:cubicBezTo>
                    <a:pt x="243919" y="98834"/>
                    <a:pt x="243667" y="98826"/>
                    <a:pt x="243423" y="98738"/>
                  </a:cubicBezTo>
                  <a:cubicBezTo>
                    <a:pt x="243311" y="98705"/>
                    <a:pt x="243191" y="98698"/>
                    <a:pt x="243070" y="98698"/>
                  </a:cubicBezTo>
                  <a:cubicBezTo>
                    <a:pt x="242973" y="98698"/>
                    <a:pt x="242876" y="98703"/>
                    <a:pt x="242781" y="98703"/>
                  </a:cubicBezTo>
                  <a:cubicBezTo>
                    <a:pt x="242650" y="98697"/>
                    <a:pt x="242519" y="98697"/>
                    <a:pt x="242388" y="98697"/>
                  </a:cubicBezTo>
                  <a:cubicBezTo>
                    <a:pt x="242257" y="98697"/>
                    <a:pt x="242126" y="98697"/>
                    <a:pt x="241995" y="98691"/>
                  </a:cubicBezTo>
                  <a:cubicBezTo>
                    <a:pt x="241780" y="98679"/>
                    <a:pt x="241685" y="98596"/>
                    <a:pt x="241685" y="98381"/>
                  </a:cubicBezTo>
                  <a:cubicBezTo>
                    <a:pt x="241709" y="97584"/>
                    <a:pt x="241566" y="96774"/>
                    <a:pt x="241780" y="95976"/>
                  </a:cubicBezTo>
                  <a:cubicBezTo>
                    <a:pt x="241828" y="95810"/>
                    <a:pt x="241816" y="95643"/>
                    <a:pt x="241816" y="95476"/>
                  </a:cubicBezTo>
                  <a:cubicBezTo>
                    <a:pt x="241816" y="95000"/>
                    <a:pt x="241816" y="94524"/>
                    <a:pt x="241816" y="94047"/>
                  </a:cubicBezTo>
                  <a:cubicBezTo>
                    <a:pt x="241816" y="93905"/>
                    <a:pt x="241792" y="93762"/>
                    <a:pt x="241828" y="93619"/>
                  </a:cubicBezTo>
                  <a:cubicBezTo>
                    <a:pt x="242066" y="92607"/>
                    <a:pt x="241911" y="91583"/>
                    <a:pt x="241959" y="90571"/>
                  </a:cubicBezTo>
                  <a:cubicBezTo>
                    <a:pt x="241971" y="90237"/>
                    <a:pt x="241947" y="89904"/>
                    <a:pt x="242054" y="89583"/>
                  </a:cubicBezTo>
                  <a:cubicBezTo>
                    <a:pt x="242126" y="89380"/>
                    <a:pt x="242102" y="89154"/>
                    <a:pt x="242102" y="88940"/>
                  </a:cubicBezTo>
                  <a:cubicBezTo>
                    <a:pt x="242102" y="87416"/>
                    <a:pt x="242102" y="85892"/>
                    <a:pt x="242102" y="84380"/>
                  </a:cubicBezTo>
                  <a:cubicBezTo>
                    <a:pt x="242102" y="84070"/>
                    <a:pt x="242090" y="83760"/>
                    <a:pt x="242197" y="83463"/>
                  </a:cubicBezTo>
                  <a:cubicBezTo>
                    <a:pt x="242257" y="83284"/>
                    <a:pt x="242233" y="83082"/>
                    <a:pt x="242245" y="82891"/>
                  </a:cubicBezTo>
                  <a:cubicBezTo>
                    <a:pt x="242245" y="82367"/>
                    <a:pt x="242245" y="81844"/>
                    <a:pt x="242245" y="81320"/>
                  </a:cubicBezTo>
                  <a:cubicBezTo>
                    <a:pt x="242245" y="81034"/>
                    <a:pt x="242233" y="80760"/>
                    <a:pt x="242328" y="80474"/>
                  </a:cubicBezTo>
                  <a:cubicBezTo>
                    <a:pt x="242388" y="80320"/>
                    <a:pt x="242376" y="80153"/>
                    <a:pt x="242388" y="79986"/>
                  </a:cubicBezTo>
                  <a:cubicBezTo>
                    <a:pt x="242411" y="79367"/>
                    <a:pt x="242340" y="78748"/>
                    <a:pt x="242507" y="78141"/>
                  </a:cubicBezTo>
                  <a:cubicBezTo>
                    <a:pt x="242578" y="77903"/>
                    <a:pt x="242519" y="77629"/>
                    <a:pt x="242531" y="77367"/>
                  </a:cubicBezTo>
                  <a:cubicBezTo>
                    <a:pt x="242542" y="77093"/>
                    <a:pt x="242614" y="76998"/>
                    <a:pt x="242864" y="76998"/>
                  </a:cubicBezTo>
                  <a:cubicBezTo>
                    <a:pt x="243459" y="76994"/>
                    <a:pt x="244055" y="76992"/>
                    <a:pt x="244650" y="76992"/>
                  </a:cubicBezTo>
                  <a:close/>
                  <a:moveTo>
                    <a:pt x="151674" y="77267"/>
                  </a:moveTo>
                  <a:cubicBezTo>
                    <a:pt x="151750" y="77267"/>
                    <a:pt x="151826" y="77272"/>
                    <a:pt x="151900" y="77272"/>
                  </a:cubicBezTo>
                  <a:lnTo>
                    <a:pt x="160746" y="77272"/>
                  </a:lnTo>
                  <a:cubicBezTo>
                    <a:pt x="160794" y="77272"/>
                    <a:pt x="160842" y="77271"/>
                    <a:pt x="160889" y="77271"/>
                  </a:cubicBezTo>
                  <a:cubicBezTo>
                    <a:pt x="161080" y="77271"/>
                    <a:pt x="161270" y="77279"/>
                    <a:pt x="161461" y="77355"/>
                  </a:cubicBezTo>
                  <a:cubicBezTo>
                    <a:pt x="161586" y="77402"/>
                    <a:pt x="161714" y="77414"/>
                    <a:pt x="161843" y="77414"/>
                  </a:cubicBezTo>
                  <a:cubicBezTo>
                    <a:pt x="161973" y="77414"/>
                    <a:pt x="162104" y="77402"/>
                    <a:pt x="162235" y="77402"/>
                  </a:cubicBezTo>
                  <a:lnTo>
                    <a:pt x="171367" y="77402"/>
                  </a:lnTo>
                  <a:cubicBezTo>
                    <a:pt x="171454" y="77402"/>
                    <a:pt x="171534" y="77402"/>
                    <a:pt x="171605" y="77402"/>
                  </a:cubicBezTo>
                  <a:cubicBezTo>
                    <a:pt x="172311" y="77402"/>
                    <a:pt x="172272" y="77441"/>
                    <a:pt x="172272" y="78295"/>
                  </a:cubicBezTo>
                  <a:cubicBezTo>
                    <a:pt x="172272" y="80129"/>
                    <a:pt x="172272" y="81963"/>
                    <a:pt x="172272" y="83784"/>
                  </a:cubicBezTo>
                  <a:cubicBezTo>
                    <a:pt x="172272" y="84070"/>
                    <a:pt x="172272" y="84356"/>
                    <a:pt x="172355" y="84641"/>
                  </a:cubicBezTo>
                  <a:cubicBezTo>
                    <a:pt x="172415" y="84856"/>
                    <a:pt x="172403" y="85106"/>
                    <a:pt x="172403" y="85344"/>
                  </a:cubicBezTo>
                  <a:cubicBezTo>
                    <a:pt x="172403" y="87297"/>
                    <a:pt x="172403" y="89249"/>
                    <a:pt x="172415" y="91202"/>
                  </a:cubicBezTo>
                  <a:cubicBezTo>
                    <a:pt x="172415" y="91488"/>
                    <a:pt x="172403" y="91761"/>
                    <a:pt x="172498" y="92047"/>
                  </a:cubicBezTo>
                  <a:cubicBezTo>
                    <a:pt x="172546" y="92214"/>
                    <a:pt x="172546" y="92416"/>
                    <a:pt x="172546" y="92607"/>
                  </a:cubicBezTo>
                  <a:cubicBezTo>
                    <a:pt x="172546" y="94512"/>
                    <a:pt x="172546" y="96417"/>
                    <a:pt x="172546" y="98322"/>
                  </a:cubicBezTo>
                  <a:cubicBezTo>
                    <a:pt x="172546" y="98977"/>
                    <a:pt x="172534" y="98977"/>
                    <a:pt x="171855" y="98977"/>
                  </a:cubicBezTo>
                  <a:lnTo>
                    <a:pt x="170355" y="98977"/>
                  </a:lnTo>
                  <a:cubicBezTo>
                    <a:pt x="169926" y="98988"/>
                    <a:pt x="169509" y="98965"/>
                    <a:pt x="169081" y="99084"/>
                  </a:cubicBezTo>
                  <a:cubicBezTo>
                    <a:pt x="168974" y="99119"/>
                    <a:pt x="168858" y="99128"/>
                    <a:pt x="168739" y="99128"/>
                  </a:cubicBezTo>
                  <a:cubicBezTo>
                    <a:pt x="168619" y="99128"/>
                    <a:pt x="168497" y="99119"/>
                    <a:pt x="168378" y="99119"/>
                  </a:cubicBezTo>
                  <a:lnTo>
                    <a:pt x="156020" y="99119"/>
                  </a:lnTo>
                  <a:cubicBezTo>
                    <a:pt x="155921" y="99119"/>
                    <a:pt x="155822" y="99118"/>
                    <a:pt x="155723" y="99118"/>
                  </a:cubicBezTo>
                  <a:cubicBezTo>
                    <a:pt x="155425" y="99118"/>
                    <a:pt x="155124" y="99131"/>
                    <a:pt x="154829" y="99239"/>
                  </a:cubicBezTo>
                  <a:cubicBezTo>
                    <a:pt x="154752" y="99262"/>
                    <a:pt x="154668" y="99268"/>
                    <a:pt x="154584" y="99268"/>
                  </a:cubicBezTo>
                  <a:cubicBezTo>
                    <a:pt x="154499" y="99268"/>
                    <a:pt x="154412" y="99262"/>
                    <a:pt x="154329" y="99262"/>
                  </a:cubicBezTo>
                  <a:cubicBezTo>
                    <a:pt x="153805" y="99262"/>
                    <a:pt x="153281" y="99262"/>
                    <a:pt x="152757" y="99274"/>
                  </a:cubicBezTo>
                  <a:cubicBezTo>
                    <a:pt x="152638" y="99274"/>
                    <a:pt x="152519" y="99270"/>
                    <a:pt x="152401" y="99270"/>
                  </a:cubicBezTo>
                  <a:cubicBezTo>
                    <a:pt x="152163" y="99270"/>
                    <a:pt x="151928" y="99286"/>
                    <a:pt x="151698" y="99381"/>
                  </a:cubicBezTo>
                  <a:cubicBezTo>
                    <a:pt x="151638" y="99405"/>
                    <a:pt x="151567" y="99405"/>
                    <a:pt x="151495" y="99405"/>
                  </a:cubicBezTo>
                  <a:lnTo>
                    <a:pt x="149066" y="99405"/>
                  </a:lnTo>
                  <a:cubicBezTo>
                    <a:pt x="148793" y="99405"/>
                    <a:pt x="148721" y="99322"/>
                    <a:pt x="148709" y="99072"/>
                  </a:cubicBezTo>
                  <a:cubicBezTo>
                    <a:pt x="148697" y="98881"/>
                    <a:pt x="148697" y="98691"/>
                    <a:pt x="148697" y="98500"/>
                  </a:cubicBezTo>
                  <a:lnTo>
                    <a:pt x="148697" y="90142"/>
                  </a:lnTo>
                  <a:cubicBezTo>
                    <a:pt x="148697" y="87380"/>
                    <a:pt x="148697" y="84618"/>
                    <a:pt x="148697" y="81867"/>
                  </a:cubicBezTo>
                  <a:cubicBezTo>
                    <a:pt x="148697" y="81534"/>
                    <a:pt x="148721" y="81201"/>
                    <a:pt x="148602" y="80879"/>
                  </a:cubicBezTo>
                  <a:cubicBezTo>
                    <a:pt x="148543" y="80724"/>
                    <a:pt x="148566" y="80546"/>
                    <a:pt x="148554" y="80379"/>
                  </a:cubicBezTo>
                  <a:cubicBezTo>
                    <a:pt x="148554" y="79950"/>
                    <a:pt x="148554" y="79522"/>
                    <a:pt x="148554" y="79093"/>
                  </a:cubicBezTo>
                  <a:cubicBezTo>
                    <a:pt x="148554" y="78784"/>
                    <a:pt x="148578" y="78486"/>
                    <a:pt x="148459" y="78176"/>
                  </a:cubicBezTo>
                  <a:cubicBezTo>
                    <a:pt x="148388" y="78010"/>
                    <a:pt x="148400" y="77807"/>
                    <a:pt x="148447" y="77617"/>
                  </a:cubicBezTo>
                  <a:cubicBezTo>
                    <a:pt x="148471" y="77522"/>
                    <a:pt x="148531" y="77450"/>
                    <a:pt x="148638" y="77438"/>
                  </a:cubicBezTo>
                  <a:cubicBezTo>
                    <a:pt x="148757" y="77426"/>
                    <a:pt x="148876" y="77414"/>
                    <a:pt x="148995" y="77414"/>
                  </a:cubicBezTo>
                  <a:lnTo>
                    <a:pt x="150352" y="77414"/>
                  </a:lnTo>
                  <a:cubicBezTo>
                    <a:pt x="150698" y="77402"/>
                    <a:pt x="151055" y="77426"/>
                    <a:pt x="151400" y="77307"/>
                  </a:cubicBezTo>
                  <a:cubicBezTo>
                    <a:pt x="151486" y="77274"/>
                    <a:pt x="151579" y="77267"/>
                    <a:pt x="151674" y="77267"/>
                  </a:cubicBezTo>
                  <a:close/>
                  <a:moveTo>
                    <a:pt x="147256" y="77401"/>
                  </a:moveTo>
                  <a:cubicBezTo>
                    <a:pt x="147369" y="77401"/>
                    <a:pt x="147478" y="77417"/>
                    <a:pt x="147578" y="77486"/>
                  </a:cubicBezTo>
                  <a:cubicBezTo>
                    <a:pt x="147781" y="77629"/>
                    <a:pt x="147662" y="77891"/>
                    <a:pt x="147757" y="78081"/>
                  </a:cubicBezTo>
                  <a:cubicBezTo>
                    <a:pt x="147864" y="78295"/>
                    <a:pt x="147840" y="78545"/>
                    <a:pt x="147840" y="78784"/>
                  </a:cubicBezTo>
                  <a:cubicBezTo>
                    <a:pt x="147840" y="79212"/>
                    <a:pt x="147840" y="79629"/>
                    <a:pt x="147840" y="80058"/>
                  </a:cubicBezTo>
                  <a:cubicBezTo>
                    <a:pt x="147852" y="80415"/>
                    <a:pt x="147828" y="80772"/>
                    <a:pt x="147947" y="81117"/>
                  </a:cubicBezTo>
                  <a:cubicBezTo>
                    <a:pt x="148007" y="81296"/>
                    <a:pt x="147983" y="81498"/>
                    <a:pt x="147983" y="81689"/>
                  </a:cubicBezTo>
                  <a:lnTo>
                    <a:pt x="147983" y="98679"/>
                  </a:lnTo>
                  <a:lnTo>
                    <a:pt x="147983" y="98822"/>
                  </a:lnTo>
                  <a:cubicBezTo>
                    <a:pt x="147995" y="99381"/>
                    <a:pt x="147912" y="99346"/>
                    <a:pt x="147447" y="99441"/>
                  </a:cubicBezTo>
                  <a:cubicBezTo>
                    <a:pt x="146852" y="99548"/>
                    <a:pt x="146268" y="99548"/>
                    <a:pt x="145673" y="99548"/>
                  </a:cubicBezTo>
                  <a:lnTo>
                    <a:pt x="124909" y="99548"/>
                  </a:lnTo>
                  <a:cubicBezTo>
                    <a:pt x="124802" y="99548"/>
                    <a:pt x="124694" y="99551"/>
                    <a:pt x="124587" y="99551"/>
                  </a:cubicBezTo>
                  <a:cubicBezTo>
                    <a:pt x="124480" y="99551"/>
                    <a:pt x="124373" y="99548"/>
                    <a:pt x="124266" y="99536"/>
                  </a:cubicBezTo>
                  <a:cubicBezTo>
                    <a:pt x="124099" y="99536"/>
                    <a:pt x="124016" y="99429"/>
                    <a:pt x="124004" y="99262"/>
                  </a:cubicBezTo>
                  <a:cubicBezTo>
                    <a:pt x="123992" y="99072"/>
                    <a:pt x="123992" y="98881"/>
                    <a:pt x="123992" y="98691"/>
                  </a:cubicBezTo>
                  <a:cubicBezTo>
                    <a:pt x="123992" y="91928"/>
                    <a:pt x="123992" y="85177"/>
                    <a:pt x="123992" y="78415"/>
                  </a:cubicBezTo>
                  <a:lnTo>
                    <a:pt x="123992" y="78343"/>
                  </a:lnTo>
                  <a:cubicBezTo>
                    <a:pt x="123992" y="77634"/>
                    <a:pt x="123973" y="77555"/>
                    <a:pt x="124554" y="77555"/>
                  </a:cubicBezTo>
                  <a:cubicBezTo>
                    <a:pt x="124617" y="77555"/>
                    <a:pt x="124687" y="77556"/>
                    <a:pt x="124766" y="77557"/>
                  </a:cubicBezTo>
                  <a:cubicBezTo>
                    <a:pt x="125004" y="77557"/>
                    <a:pt x="125242" y="77545"/>
                    <a:pt x="125468" y="77474"/>
                  </a:cubicBezTo>
                  <a:cubicBezTo>
                    <a:pt x="125671" y="77426"/>
                    <a:pt x="125897" y="77414"/>
                    <a:pt x="126111" y="77414"/>
                  </a:cubicBezTo>
                  <a:lnTo>
                    <a:pt x="146947" y="77414"/>
                  </a:lnTo>
                  <a:cubicBezTo>
                    <a:pt x="147049" y="77414"/>
                    <a:pt x="147154" y="77401"/>
                    <a:pt x="147256" y="77401"/>
                  </a:cubicBezTo>
                  <a:close/>
                  <a:moveTo>
                    <a:pt x="106006" y="77553"/>
                  </a:moveTo>
                  <a:cubicBezTo>
                    <a:pt x="106092" y="77553"/>
                    <a:pt x="106179" y="77557"/>
                    <a:pt x="106263" y="77557"/>
                  </a:cubicBezTo>
                  <a:lnTo>
                    <a:pt x="122682" y="77557"/>
                  </a:lnTo>
                  <a:cubicBezTo>
                    <a:pt x="123408" y="77557"/>
                    <a:pt x="123420" y="77557"/>
                    <a:pt x="123420" y="78307"/>
                  </a:cubicBezTo>
                  <a:lnTo>
                    <a:pt x="123420" y="84522"/>
                  </a:lnTo>
                  <a:cubicBezTo>
                    <a:pt x="123420" y="86499"/>
                    <a:pt x="123420" y="88475"/>
                    <a:pt x="123420" y="90452"/>
                  </a:cubicBezTo>
                  <a:cubicBezTo>
                    <a:pt x="123420" y="90773"/>
                    <a:pt x="123468" y="91118"/>
                    <a:pt x="123349" y="91440"/>
                  </a:cubicBezTo>
                  <a:cubicBezTo>
                    <a:pt x="123301" y="91559"/>
                    <a:pt x="123361" y="91666"/>
                    <a:pt x="123373" y="91785"/>
                  </a:cubicBezTo>
                  <a:cubicBezTo>
                    <a:pt x="123397" y="91892"/>
                    <a:pt x="123420" y="92035"/>
                    <a:pt x="123385" y="92130"/>
                  </a:cubicBezTo>
                  <a:cubicBezTo>
                    <a:pt x="123230" y="92547"/>
                    <a:pt x="123278" y="92976"/>
                    <a:pt x="123278" y="93404"/>
                  </a:cubicBezTo>
                  <a:cubicBezTo>
                    <a:pt x="123278" y="95214"/>
                    <a:pt x="123278" y="97024"/>
                    <a:pt x="123278" y="98834"/>
                  </a:cubicBezTo>
                  <a:cubicBezTo>
                    <a:pt x="123278" y="99548"/>
                    <a:pt x="123278" y="99548"/>
                    <a:pt x="122587" y="99560"/>
                  </a:cubicBezTo>
                  <a:cubicBezTo>
                    <a:pt x="121968" y="99560"/>
                    <a:pt x="121349" y="99555"/>
                    <a:pt x="120730" y="99555"/>
                  </a:cubicBezTo>
                  <a:cubicBezTo>
                    <a:pt x="120420" y="99555"/>
                    <a:pt x="120110" y="99556"/>
                    <a:pt x="119801" y="99560"/>
                  </a:cubicBezTo>
                  <a:cubicBezTo>
                    <a:pt x="119658" y="99560"/>
                    <a:pt x="119515" y="99556"/>
                    <a:pt x="119373" y="99556"/>
                  </a:cubicBezTo>
                  <a:cubicBezTo>
                    <a:pt x="119088" y="99556"/>
                    <a:pt x="118805" y="99572"/>
                    <a:pt x="118527" y="99667"/>
                  </a:cubicBezTo>
                  <a:cubicBezTo>
                    <a:pt x="118455" y="99691"/>
                    <a:pt x="118375" y="99697"/>
                    <a:pt x="118292" y="99697"/>
                  </a:cubicBezTo>
                  <a:cubicBezTo>
                    <a:pt x="118208" y="99697"/>
                    <a:pt x="118122" y="99691"/>
                    <a:pt x="118039" y="99691"/>
                  </a:cubicBezTo>
                  <a:cubicBezTo>
                    <a:pt x="117753" y="99697"/>
                    <a:pt x="117467" y="99697"/>
                    <a:pt x="117182" y="99697"/>
                  </a:cubicBezTo>
                  <a:cubicBezTo>
                    <a:pt x="116896" y="99697"/>
                    <a:pt x="116610" y="99697"/>
                    <a:pt x="116324" y="99703"/>
                  </a:cubicBezTo>
                  <a:cubicBezTo>
                    <a:pt x="116216" y="99703"/>
                    <a:pt x="116108" y="99701"/>
                    <a:pt x="116001" y="99701"/>
                  </a:cubicBezTo>
                  <a:cubicBezTo>
                    <a:pt x="115704" y="99701"/>
                    <a:pt x="115410" y="99714"/>
                    <a:pt x="115122" y="99810"/>
                  </a:cubicBezTo>
                  <a:cubicBezTo>
                    <a:pt x="115041" y="99837"/>
                    <a:pt x="114954" y="99844"/>
                    <a:pt x="114867" y="99844"/>
                  </a:cubicBezTo>
                  <a:cubicBezTo>
                    <a:pt x="114762" y="99844"/>
                    <a:pt x="114654" y="99834"/>
                    <a:pt x="114550" y="99834"/>
                  </a:cubicBezTo>
                  <a:cubicBezTo>
                    <a:pt x="113812" y="99846"/>
                    <a:pt x="113074" y="99846"/>
                    <a:pt x="112336" y="99846"/>
                  </a:cubicBezTo>
                  <a:cubicBezTo>
                    <a:pt x="112271" y="99846"/>
                    <a:pt x="112206" y="99845"/>
                    <a:pt x="112142" y="99845"/>
                  </a:cubicBezTo>
                  <a:cubicBezTo>
                    <a:pt x="111853" y="99845"/>
                    <a:pt x="111568" y="99853"/>
                    <a:pt x="111276" y="99941"/>
                  </a:cubicBezTo>
                  <a:cubicBezTo>
                    <a:pt x="111181" y="99977"/>
                    <a:pt x="111077" y="99986"/>
                    <a:pt x="110969" y="99986"/>
                  </a:cubicBezTo>
                  <a:cubicBezTo>
                    <a:pt x="110862" y="99986"/>
                    <a:pt x="110752" y="99977"/>
                    <a:pt x="110645" y="99977"/>
                  </a:cubicBezTo>
                  <a:cubicBezTo>
                    <a:pt x="109097" y="99989"/>
                    <a:pt x="107549" y="99989"/>
                    <a:pt x="106002" y="99989"/>
                  </a:cubicBezTo>
                  <a:cubicBezTo>
                    <a:pt x="105941" y="99989"/>
                    <a:pt x="105881" y="99988"/>
                    <a:pt x="105821" y="99988"/>
                  </a:cubicBezTo>
                  <a:cubicBezTo>
                    <a:pt x="105551" y="99988"/>
                    <a:pt x="105286" y="99996"/>
                    <a:pt x="105013" y="100084"/>
                  </a:cubicBezTo>
                  <a:cubicBezTo>
                    <a:pt x="104907" y="100117"/>
                    <a:pt x="104791" y="100124"/>
                    <a:pt x="104671" y="100124"/>
                  </a:cubicBezTo>
                  <a:cubicBezTo>
                    <a:pt x="104575" y="100124"/>
                    <a:pt x="104478" y="100120"/>
                    <a:pt x="104382" y="100120"/>
                  </a:cubicBezTo>
                  <a:cubicBezTo>
                    <a:pt x="102811" y="100131"/>
                    <a:pt x="101239" y="100131"/>
                    <a:pt x="99667" y="100131"/>
                  </a:cubicBezTo>
                  <a:cubicBezTo>
                    <a:pt x="99579" y="100131"/>
                    <a:pt x="99491" y="100130"/>
                    <a:pt x="99402" y="100130"/>
                  </a:cubicBezTo>
                  <a:cubicBezTo>
                    <a:pt x="99182" y="100130"/>
                    <a:pt x="98963" y="100142"/>
                    <a:pt x="98751" y="100227"/>
                  </a:cubicBezTo>
                  <a:cubicBezTo>
                    <a:pt x="98715" y="100251"/>
                    <a:pt x="98667" y="100251"/>
                    <a:pt x="98620" y="100262"/>
                  </a:cubicBezTo>
                  <a:cubicBezTo>
                    <a:pt x="98454" y="100267"/>
                    <a:pt x="98319" y="100271"/>
                    <a:pt x="98207" y="100271"/>
                  </a:cubicBezTo>
                  <a:cubicBezTo>
                    <a:pt x="97687" y="100271"/>
                    <a:pt x="97705" y="100171"/>
                    <a:pt x="97715" y="99465"/>
                  </a:cubicBezTo>
                  <a:cubicBezTo>
                    <a:pt x="97715" y="99179"/>
                    <a:pt x="97727" y="98905"/>
                    <a:pt x="97798" y="98619"/>
                  </a:cubicBezTo>
                  <a:cubicBezTo>
                    <a:pt x="97858" y="98346"/>
                    <a:pt x="97846" y="98048"/>
                    <a:pt x="97858" y="97762"/>
                  </a:cubicBezTo>
                  <a:cubicBezTo>
                    <a:pt x="97870" y="97298"/>
                    <a:pt x="97870" y="96822"/>
                    <a:pt x="97965" y="96357"/>
                  </a:cubicBezTo>
                  <a:cubicBezTo>
                    <a:pt x="98048" y="95893"/>
                    <a:pt x="97989" y="95405"/>
                    <a:pt x="98001" y="94928"/>
                  </a:cubicBezTo>
                  <a:cubicBezTo>
                    <a:pt x="98001" y="94500"/>
                    <a:pt x="97965" y="94071"/>
                    <a:pt x="98108" y="93654"/>
                  </a:cubicBezTo>
                  <a:cubicBezTo>
                    <a:pt x="98167" y="93512"/>
                    <a:pt x="98132" y="93333"/>
                    <a:pt x="98132" y="93166"/>
                  </a:cubicBezTo>
                  <a:cubicBezTo>
                    <a:pt x="98143" y="92452"/>
                    <a:pt x="98143" y="91738"/>
                    <a:pt x="98143" y="91023"/>
                  </a:cubicBezTo>
                  <a:cubicBezTo>
                    <a:pt x="98143" y="90618"/>
                    <a:pt x="98108" y="90214"/>
                    <a:pt x="98251" y="89821"/>
                  </a:cubicBezTo>
                  <a:cubicBezTo>
                    <a:pt x="98298" y="89666"/>
                    <a:pt x="98274" y="89487"/>
                    <a:pt x="98274" y="89321"/>
                  </a:cubicBezTo>
                  <a:cubicBezTo>
                    <a:pt x="98286" y="88701"/>
                    <a:pt x="98286" y="88082"/>
                    <a:pt x="98286" y="87463"/>
                  </a:cubicBezTo>
                  <a:cubicBezTo>
                    <a:pt x="98286" y="87177"/>
                    <a:pt x="98298" y="86904"/>
                    <a:pt x="98370" y="86618"/>
                  </a:cubicBezTo>
                  <a:cubicBezTo>
                    <a:pt x="98429" y="86344"/>
                    <a:pt x="98417" y="86058"/>
                    <a:pt x="98417" y="85773"/>
                  </a:cubicBezTo>
                  <a:cubicBezTo>
                    <a:pt x="98441" y="85225"/>
                    <a:pt x="98382" y="84677"/>
                    <a:pt x="98548" y="84141"/>
                  </a:cubicBezTo>
                  <a:cubicBezTo>
                    <a:pt x="98596" y="83999"/>
                    <a:pt x="98572" y="83808"/>
                    <a:pt x="98572" y="83641"/>
                  </a:cubicBezTo>
                  <a:cubicBezTo>
                    <a:pt x="98572" y="82987"/>
                    <a:pt x="98572" y="82320"/>
                    <a:pt x="98572" y="81653"/>
                  </a:cubicBezTo>
                  <a:cubicBezTo>
                    <a:pt x="98572" y="81343"/>
                    <a:pt x="98572" y="81034"/>
                    <a:pt x="98667" y="80736"/>
                  </a:cubicBezTo>
                  <a:cubicBezTo>
                    <a:pt x="98727" y="80534"/>
                    <a:pt x="98703" y="80308"/>
                    <a:pt x="98703" y="80093"/>
                  </a:cubicBezTo>
                  <a:cubicBezTo>
                    <a:pt x="98715" y="79474"/>
                    <a:pt x="98703" y="78855"/>
                    <a:pt x="98715" y="78236"/>
                  </a:cubicBezTo>
                  <a:cubicBezTo>
                    <a:pt x="98715" y="77926"/>
                    <a:pt x="98763" y="77926"/>
                    <a:pt x="99084" y="77831"/>
                  </a:cubicBezTo>
                  <a:cubicBezTo>
                    <a:pt x="99548" y="77712"/>
                    <a:pt x="100025" y="77700"/>
                    <a:pt x="100501" y="77700"/>
                  </a:cubicBezTo>
                  <a:lnTo>
                    <a:pt x="104632" y="77700"/>
                  </a:lnTo>
                  <a:cubicBezTo>
                    <a:pt x="104692" y="77700"/>
                    <a:pt x="104751" y="77700"/>
                    <a:pt x="104811" y="77700"/>
                  </a:cubicBezTo>
                  <a:cubicBezTo>
                    <a:pt x="105108" y="77700"/>
                    <a:pt x="105404" y="77692"/>
                    <a:pt x="105692" y="77593"/>
                  </a:cubicBezTo>
                  <a:cubicBezTo>
                    <a:pt x="105791" y="77560"/>
                    <a:pt x="105898" y="77553"/>
                    <a:pt x="106006" y="77553"/>
                  </a:cubicBezTo>
                  <a:close/>
                  <a:moveTo>
                    <a:pt x="80693" y="77842"/>
                  </a:moveTo>
                  <a:cubicBezTo>
                    <a:pt x="80748" y="77842"/>
                    <a:pt x="80802" y="77843"/>
                    <a:pt x="80856" y="77843"/>
                  </a:cubicBezTo>
                  <a:lnTo>
                    <a:pt x="97405" y="77843"/>
                  </a:lnTo>
                  <a:cubicBezTo>
                    <a:pt x="98132" y="77843"/>
                    <a:pt x="98132" y="77843"/>
                    <a:pt x="98143" y="78605"/>
                  </a:cubicBezTo>
                  <a:cubicBezTo>
                    <a:pt x="98143" y="78986"/>
                    <a:pt x="98132" y="79367"/>
                    <a:pt x="98132" y="79748"/>
                  </a:cubicBezTo>
                  <a:cubicBezTo>
                    <a:pt x="98132" y="79843"/>
                    <a:pt x="98155" y="79939"/>
                    <a:pt x="98132" y="80034"/>
                  </a:cubicBezTo>
                  <a:cubicBezTo>
                    <a:pt x="97893" y="81058"/>
                    <a:pt x="98036" y="82105"/>
                    <a:pt x="98001" y="83153"/>
                  </a:cubicBezTo>
                  <a:cubicBezTo>
                    <a:pt x="97989" y="83534"/>
                    <a:pt x="98012" y="83903"/>
                    <a:pt x="97893" y="84284"/>
                  </a:cubicBezTo>
                  <a:cubicBezTo>
                    <a:pt x="97822" y="84475"/>
                    <a:pt x="97870" y="84701"/>
                    <a:pt x="97858" y="84915"/>
                  </a:cubicBezTo>
                  <a:cubicBezTo>
                    <a:pt x="97834" y="85606"/>
                    <a:pt x="97905" y="86296"/>
                    <a:pt x="97739" y="86975"/>
                  </a:cubicBezTo>
                  <a:cubicBezTo>
                    <a:pt x="97655" y="87285"/>
                    <a:pt x="97727" y="87642"/>
                    <a:pt x="97715" y="87975"/>
                  </a:cubicBezTo>
                  <a:cubicBezTo>
                    <a:pt x="97691" y="88582"/>
                    <a:pt x="97774" y="89202"/>
                    <a:pt x="97584" y="89809"/>
                  </a:cubicBezTo>
                  <a:cubicBezTo>
                    <a:pt x="97536" y="89964"/>
                    <a:pt x="97572" y="90142"/>
                    <a:pt x="97572" y="90309"/>
                  </a:cubicBezTo>
                  <a:cubicBezTo>
                    <a:pt x="97572" y="91238"/>
                    <a:pt x="97572" y="92166"/>
                    <a:pt x="97572" y="93095"/>
                  </a:cubicBezTo>
                  <a:cubicBezTo>
                    <a:pt x="97560" y="93500"/>
                    <a:pt x="97584" y="93893"/>
                    <a:pt x="97465" y="94297"/>
                  </a:cubicBezTo>
                  <a:cubicBezTo>
                    <a:pt x="97393" y="94488"/>
                    <a:pt x="97441" y="94714"/>
                    <a:pt x="97429" y="94928"/>
                  </a:cubicBezTo>
                  <a:cubicBezTo>
                    <a:pt x="97393" y="95667"/>
                    <a:pt x="97477" y="96393"/>
                    <a:pt x="97310" y="97131"/>
                  </a:cubicBezTo>
                  <a:cubicBezTo>
                    <a:pt x="97215" y="97512"/>
                    <a:pt x="97298" y="97929"/>
                    <a:pt x="97274" y="98334"/>
                  </a:cubicBezTo>
                  <a:cubicBezTo>
                    <a:pt x="97239" y="98905"/>
                    <a:pt x="97179" y="99465"/>
                    <a:pt x="97119" y="100036"/>
                  </a:cubicBezTo>
                  <a:cubicBezTo>
                    <a:pt x="97108" y="100167"/>
                    <a:pt x="97012" y="100251"/>
                    <a:pt x="96881" y="100251"/>
                  </a:cubicBezTo>
                  <a:cubicBezTo>
                    <a:pt x="96864" y="100250"/>
                    <a:pt x="96848" y="100250"/>
                    <a:pt x="96831" y="100250"/>
                  </a:cubicBezTo>
                  <a:cubicBezTo>
                    <a:pt x="96235" y="100250"/>
                    <a:pt x="95656" y="100427"/>
                    <a:pt x="95063" y="100427"/>
                  </a:cubicBezTo>
                  <a:cubicBezTo>
                    <a:pt x="94987" y="100427"/>
                    <a:pt x="94910" y="100424"/>
                    <a:pt x="94833" y="100417"/>
                  </a:cubicBezTo>
                  <a:cubicBezTo>
                    <a:pt x="94706" y="100405"/>
                    <a:pt x="94579" y="100397"/>
                    <a:pt x="94453" y="100397"/>
                  </a:cubicBezTo>
                  <a:cubicBezTo>
                    <a:pt x="94200" y="100397"/>
                    <a:pt x="93948" y="100429"/>
                    <a:pt x="93702" y="100524"/>
                  </a:cubicBezTo>
                  <a:cubicBezTo>
                    <a:pt x="93625" y="100548"/>
                    <a:pt x="93542" y="100554"/>
                    <a:pt x="93457" y="100554"/>
                  </a:cubicBezTo>
                  <a:cubicBezTo>
                    <a:pt x="93372" y="100554"/>
                    <a:pt x="93286" y="100548"/>
                    <a:pt x="93202" y="100548"/>
                  </a:cubicBezTo>
                  <a:cubicBezTo>
                    <a:pt x="92845" y="100560"/>
                    <a:pt x="92500" y="100548"/>
                    <a:pt x="92143" y="100655"/>
                  </a:cubicBezTo>
                  <a:cubicBezTo>
                    <a:pt x="92047" y="100691"/>
                    <a:pt x="91943" y="100700"/>
                    <a:pt x="91836" y="100700"/>
                  </a:cubicBezTo>
                  <a:cubicBezTo>
                    <a:pt x="91729" y="100700"/>
                    <a:pt x="91619" y="100691"/>
                    <a:pt x="91512" y="100691"/>
                  </a:cubicBezTo>
                  <a:cubicBezTo>
                    <a:pt x="91393" y="100697"/>
                    <a:pt x="91275" y="100699"/>
                    <a:pt x="91156" y="100699"/>
                  </a:cubicBezTo>
                  <a:cubicBezTo>
                    <a:pt x="90957" y="100699"/>
                    <a:pt x="90758" y="100694"/>
                    <a:pt x="90560" y="100694"/>
                  </a:cubicBezTo>
                  <a:cubicBezTo>
                    <a:pt x="90188" y="100694"/>
                    <a:pt x="89818" y="100713"/>
                    <a:pt x="89452" y="100822"/>
                  </a:cubicBezTo>
                  <a:cubicBezTo>
                    <a:pt x="89390" y="100841"/>
                    <a:pt x="89324" y="100847"/>
                    <a:pt x="89257" y="100847"/>
                  </a:cubicBezTo>
                  <a:cubicBezTo>
                    <a:pt x="89156" y="100847"/>
                    <a:pt x="89052" y="100834"/>
                    <a:pt x="88952" y="100834"/>
                  </a:cubicBezTo>
                  <a:lnTo>
                    <a:pt x="81606" y="100834"/>
                  </a:lnTo>
                  <a:cubicBezTo>
                    <a:pt x="81546" y="100835"/>
                    <a:pt x="81485" y="100836"/>
                    <a:pt x="81425" y="100836"/>
                  </a:cubicBezTo>
                  <a:cubicBezTo>
                    <a:pt x="81276" y="100836"/>
                    <a:pt x="81126" y="100833"/>
                    <a:pt x="80976" y="100833"/>
                  </a:cubicBezTo>
                  <a:cubicBezTo>
                    <a:pt x="80622" y="100833"/>
                    <a:pt x="80266" y="100848"/>
                    <a:pt x="79915" y="100953"/>
                  </a:cubicBezTo>
                  <a:cubicBezTo>
                    <a:pt x="79845" y="100980"/>
                    <a:pt x="79769" y="100987"/>
                    <a:pt x="79692" y="100987"/>
                  </a:cubicBezTo>
                  <a:cubicBezTo>
                    <a:pt x="79600" y="100987"/>
                    <a:pt x="79506" y="100977"/>
                    <a:pt x="79415" y="100977"/>
                  </a:cubicBezTo>
                  <a:lnTo>
                    <a:pt x="71783" y="100977"/>
                  </a:lnTo>
                  <a:cubicBezTo>
                    <a:pt x="71719" y="100977"/>
                    <a:pt x="71656" y="100982"/>
                    <a:pt x="71592" y="100982"/>
                  </a:cubicBezTo>
                  <a:cubicBezTo>
                    <a:pt x="71561" y="100982"/>
                    <a:pt x="71529" y="100981"/>
                    <a:pt x="71497" y="100977"/>
                  </a:cubicBezTo>
                  <a:cubicBezTo>
                    <a:pt x="71057" y="100965"/>
                    <a:pt x="71009" y="100929"/>
                    <a:pt x="71009" y="100477"/>
                  </a:cubicBezTo>
                  <a:cubicBezTo>
                    <a:pt x="70997" y="99881"/>
                    <a:pt x="70938" y="99274"/>
                    <a:pt x="71021" y="98691"/>
                  </a:cubicBezTo>
                  <a:cubicBezTo>
                    <a:pt x="71152" y="97845"/>
                    <a:pt x="71057" y="96988"/>
                    <a:pt x="71164" y="96143"/>
                  </a:cubicBezTo>
                  <a:cubicBezTo>
                    <a:pt x="71259" y="95429"/>
                    <a:pt x="71188" y="94714"/>
                    <a:pt x="71319" y="94024"/>
                  </a:cubicBezTo>
                  <a:cubicBezTo>
                    <a:pt x="71462" y="93190"/>
                    <a:pt x="71402" y="92369"/>
                    <a:pt x="71426" y="91535"/>
                  </a:cubicBezTo>
                  <a:cubicBezTo>
                    <a:pt x="71438" y="91273"/>
                    <a:pt x="71438" y="91023"/>
                    <a:pt x="71521" y="90761"/>
                  </a:cubicBezTo>
                  <a:cubicBezTo>
                    <a:pt x="71569" y="90583"/>
                    <a:pt x="71569" y="90380"/>
                    <a:pt x="71569" y="90202"/>
                  </a:cubicBezTo>
                  <a:cubicBezTo>
                    <a:pt x="71569" y="89654"/>
                    <a:pt x="71569" y="89106"/>
                    <a:pt x="71569" y="88559"/>
                  </a:cubicBezTo>
                  <a:cubicBezTo>
                    <a:pt x="71581" y="88225"/>
                    <a:pt x="71569" y="87892"/>
                    <a:pt x="71676" y="87570"/>
                  </a:cubicBezTo>
                  <a:cubicBezTo>
                    <a:pt x="71747" y="87344"/>
                    <a:pt x="71712" y="87094"/>
                    <a:pt x="71712" y="86856"/>
                  </a:cubicBezTo>
                  <a:lnTo>
                    <a:pt x="71712" y="79010"/>
                  </a:lnTo>
                  <a:cubicBezTo>
                    <a:pt x="71712" y="78175"/>
                    <a:pt x="71674" y="78128"/>
                    <a:pt x="72323" y="78128"/>
                  </a:cubicBezTo>
                  <a:cubicBezTo>
                    <a:pt x="72406" y="78128"/>
                    <a:pt x="72499" y="78129"/>
                    <a:pt x="72605" y="78129"/>
                  </a:cubicBezTo>
                  <a:lnTo>
                    <a:pt x="73748" y="78129"/>
                  </a:lnTo>
                  <a:cubicBezTo>
                    <a:pt x="74057" y="78117"/>
                    <a:pt x="74367" y="78129"/>
                    <a:pt x="74664" y="78034"/>
                  </a:cubicBezTo>
                  <a:cubicBezTo>
                    <a:pt x="74809" y="77991"/>
                    <a:pt x="74966" y="77985"/>
                    <a:pt x="75121" y="77985"/>
                  </a:cubicBezTo>
                  <a:cubicBezTo>
                    <a:pt x="75184" y="77985"/>
                    <a:pt x="75246" y="77986"/>
                    <a:pt x="75307" y="77986"/>
                  </a:cubicBezTo>
                  <a:lnTo>
                    <a:pt x="79367" y="77986"/>
                  </a:lnTo>
                  <a:cubicBezTo>
                    <a:pt x="79653" y="77986"/>
                    <a:pt x="79939" y="77986"/>
                    <a:pt x="80213" y="77903"/>
                  </a:cubicBezTo>
                  <a:cubicBezTo>
                    <a:pt x="80364" y="77849"/>
                    <a:pt x="80530" y="77842"/>
                    <a:pt x="80693" y="77842"/>
                  </a:cubicBezTo>
                  <a:close/>
                  <a:moveTo>
                    <a:pt x="56880" y="78124"/>
                  </a:moveTo>
                  <a:cubicBezTo>
                    <a:pt x="56967" y="78124"/>
                    <a:pt x="57054" y="78129"/>
                    <a:pt x="57138" y="78129"/>
                  </a:cubicBezTo>
                  <a:lnTo>
                    <a:pt x="70485" y="78129"/>
                  </a:lnTo>
                  <a:cubicBezTo>
                    <a:pt x="70508" y="78129"/>
                    <a:pt x="70530" y="78129"/>
                    <a:pt x="70552" y="78129"/>
                  </a:cubicBezTo>
                  <a:cubicBezTo>
                    <a:pt x="71317" y="78129"/>
                    <a:pt x="71283" y="78140"/>
                    <a:pt x="71283" y="78962"/>
                  </a:cubicBezTo>
                  <a:lnTo>
                    <a:pt x="71283" y="83106"/>
                  </a:lnTo>
                  <a:lnTo>
                    <a:pt x="71295" y="83094"/>
                  </a:lnTo>
                  <a:cubicBezTo>
                    <a:pt x="71295" y="84260"/>
                    <a:pt x="71295" y="85427"/>
                    <a:pt x="71295" y="86594"/>
                  </a:cubicBezTo>
                  <a:cubicBezTo>
                    <a:pt x="71295" y="87142"/>
                    <a:pt x="71283" y="87678"/>
                    <a:pt x="71188" y="88225"/>
                  </a:cubicBezTo>
                  <a:cubicBezTo>
                    <a:pt x="71092" y="88749"/>
                    <a:pt x="71164" y="89309"/>
                    <a:pt x="71152" y="89856"/>
                  </a:cubicBezTo>
                  <a:cubicBezTo>
                    <a:pt x="71152" y="90237"/>
                    <a:pt x="71176" y="90618"/>
                    <a:pt x="71045" y="90987"/>
                  </a:cubicBezTo>
                  <a:cubicBezTo>
                    <a:pt x="70997" y="91142"/>
                    <a:pt x="71009" y="91321"/>
                    <a:pt x="71009" y="91488"/>
                  </a:cubicBezTo>
                  <a:cubicBezTo>
                    <a:pt x="71009" y="92035"/>
                    <a:pt x="71009" y="92583"/>
                    <a:pt x="71009" y="93131"/>
                  </a:cubicBezTo>
                  <a:cubicBezTo>
                    <a:pt x="71009" y="93393"/>
                    <a:pt x="71009" y="93643"/>
                    <a:pt x="70926" y="93905"/>
                  </a:cubicBezTo>
                  <a:cubicBezTo>
                    <a:pt x="70866" y="94083"/>
                    <a:pt x="70878" y="94274"/>
                    <a:pt x="70866" y="94464"/>
                  </a:cubicBezTo>
                  <a:cubicBezTo>
                    <a:pt x="70854" y="95012"/>
                    <a:pt x="70854" y="95548"/>
                    <a:pt x="70759" y="96095"/>
                  </a:cubicBezTo>
                  <a:cubicBezTo>
                    <a:pt x="70664" y="96631"/>
                    <a:pt x="70723" y="97191"/>
                    <a:pt x="70723" y="97738"/>
                  </a:cubicBezTo>
                  <a:cubicBezTo>
                    <a:pt x="70723" y="98036"/>
                    <a:pt x="70688" y="98346"/>
                    <a:pt x="70640" y="98655"/>
                  </a:cubicBezTo>
                  <a:cubicBezTo>
                    <a:pt x="70569" y="99096"/>
                    <a:pt x="70592" y="99548"/>
                    <a:pt x="70580" y="100001"/>
                  </a:cubicBezTo>
                  <a:cubicBezTo>
                    <a:pt x="70569" y="100262"/>
                    <a:pt x="70580" y="100524"/>
                    <a:pt x="70557" y="100786"/>
                  </a:cubicBezTo>
                  <a:cubicBezTo>
                    <a:pt x="70545" y="100965"/>
                    <a:pt x="70414" y="101084"/>
                    <a:pt x="70235" y="101108"/>
                  </a:cubicBezTo>
                  <a:cubicBezTo>
                    <a:pt x="70092" y="101120"/>
                    <a:pt x="69949" y="101120"/>
                    <a:pt x="69807" y="101120"/>
                  </a:cubicBezTo>
                  <a:cubicBezTo>
                    <a:pt x="68997" y="101155"/>
                    <a:pt x="68199" y="101084"/>
                    <a:pt x="67390" y="101239"/>
                  </a:cubicBezTo>
                  <a:cubicBezTo>
                    <a:pt x="67182" y="101278"/>
                    <a:pt x="66967" y="101289"/>
                    <a:pt x="66748" y="101289"/>
                  </a:cubicBezTo>
                  <a:cubicBezTo>
                    <a:pt x="66482" y="101289"/>
                    <a:pt x="66212" y="101273"/>
                    <a:pt x="65946" y="101273"/>
                  </a:cubicBezTo>
                  <a:cubicBezTo>
                    <a:pt x="65903" y="101273"/>
                    <a:pt x="65861" y="101274"/>
                    <a:pt x="65818" y="101274"/>
                  </a:cubicBezTo>
                  <a:cubicBezTo>
                    <a:pt x="65775" y="101275"/>
                    <a:pt x="65733" y="101276"/>
                    <a:pt x="65690" y="101276"/>
                  </a:cubicBezTo>
                  <a:cubicBezTo>
                    <a:pt x="65474" y="101276"/>
                    <a:pt x="65255" y="101266"/>
                    <a:pt x="65037" y="101266"/>
                  </a:cubicBezTo>
                  <a:cubicBezTo>
                    <a:pt x="64709" y="101266"/>
                    <a:pt x="64381" y="101287"/>
                    <a:pt x="64056" y="101394"/>
                  </a:cubicBezTo>
                  <a:cubicBezTo>
                    <a:pt x="64000" y="101409"/>
                    <a:pt x="63939" y="101413"/>
                    <a:pt x="63877" y="101413"/>
                  </a:cubicBezTo>
                  <a:cubicBezTo>
                    <a:pt x="63794" y="101413"/>
                    <a:pt x="63709" y="101405"/>
                    <a:pt x="63627" y="101405"/>
                  </a:cubicBezTo>
                  <a:cubicBezTo>
                    <a:pt x="63476" y="101411"/>
                    <a:pt x="63324" y="101413"/>
                    <a:pt x="63172" y="101413"/>
                  </a:cubicBezTo>
                  <a:cubicBezTo>
                    <a:pt x="62862" y="101413"/>
                    <a:pt x="62552" y="101405"/>
                    <a:pt x="62241" y="101405"/>
                  </a:cubicBezTo>
                  <a:cubicBezTo>
                    <a:pt x="61710" y="101405"/>
                    <a:pt x="61179" y="101427"/>
                    <a:pt x="60651" y="101548"/>
                  </a:cubicBezTo>
                  <a:cubicBezTo>
                    <a:pt x="60575" y="101561"/>
                    <a:pt x="60498" y="101565"/>
                    <a:pt x="60422" y="101565"/>
                  </a:cubicBezTo>
                  <a:cubicBezTo>
                    <a:pt x="60317" y="101565"/>
                    <a:pt x="60212" y="101558"/>
                    <a:pt x="60107" y="101558"/>
                  </a:cubicBezTo>
                  <a:cubicBezTo>
                    <a:pt x="60074" y="101558"/>
                    <a:pt x="60041" y="101558"/>
                    <a:pt x="60008" y="101560"/>
                  </a:cubicBezTo>
                  <a:cubicBezTo>
                    <a:pt x="59954" y="101561"/>
                    <a:pt x="59900" y="101562"/>
                    <a:pt x="59847" y="101562"/>
                  </a:cubicBezTo>
                  <a:cubicBezTo>
                    <a:pt x="59714" y="101562"/>
                    <a:pt x="59581" y="101559"/>
                    <a:pt x="59449" y="101559"/>
                  </a:cubicBezTo>
                  <a:cubicBezTo>
                    <a:pt x="59137" y="101559"/>
                    <a:pt x="58826" y="101575"/>
                    <a:pt x="58519" y="101679"/>
                  </a:cubicBezTo>
                  <a:cubicBezTo>
                    <a:pt x="58463" y="101695"/>
                    <a:pt x="58403" y="101699"/>
                    <a:pt x="58341" y="101699"/>
                  </a:cubicBezTo>
                  <a:cubicBezTo>
                    <a:pt x="58258" y="101699"/>
                    <a:pt x="58172" y="101691"/>
                    <a:pt x="58091" y="101691"/>
                  </a:cubicBezTo>
                  <a:cubicBezTo>
                    <a:pt x="57961" y="101697"/>
                    <a:pt x="57831" y="101699"/>
                    <a:pt x="57701" y="101699"/>
                  </a:cubicBezTo>
                  <a:cubicBezTo>
                    <a:pt x="57436" y="101699"/>
                    <a:pt x="57170" y="101691"/>
                    <a:pt x="56905" y="101691"/>
                  </a:cubicBezTo>
                  <a:cubicBezTo>
                    <a:pt x="56450" y="101691"/>
                    <a:pt x="55995" y="101713"/>
                    <a:pt x="55543" y="101834"/>
                  </a:cubicBezTo>
                  <a:cubicBezTo>
                    <a:pt x="55499" y="101846"/>
                    <a:pt x="55453" y="101850"/>
                    <a:pt x="55405" y="101850"/>
                  </a:cubicBezTo>
                  <a:cubicBezTo>
                    <a:pt x="55310" y="101850"/>
                    <a:pt x="55209" y="101834"/>
                    <a:pt x="55114" y="101834"/>
                  </a:cubicBezTo>
                  <a:cubicBezTo>
                    <a:pt x="54781" y="101840"/>
                    <a:pt x="54447" y="101840"/>
                    <a:pt x="54114" y="101840"/>
                  </a:cubicBezTo>
                  <a:cubicBezTo>
                    <a:pt x="53781" y="101840"/>
                    <a:pt x="53447" y="101840"/>
                    <a:pt x="53114" y="101846"/>
                  </a:cubicBezTo>
                  <a:cubicBezTo>
                    <a:pt x="53052" y="101846"/>
                    <a:pt x="52991" y="101845"/>
                    <a:pt x="52929" y="101845"/>
                  </a:cubicBezTo>
                  <a:cubicBezTo>
                    <a:pt x="52685" y="101845"/>
                    <a:pt x="52445" y="101853"/>
                    <a:pt x="52197" y="101929"/>
                  </a:cubicBezTo>
                  <a:cubicBezTo>
                    <a:pt x="52070" y="101972"/>
                    <a:pt x="51930" y="101978"/>
                    <a:pt x="51795" y="101978"/>
                  </a:cubicBezTo>
                  <a:cubicBezTo>
                    <a:pt x="51742" y="101978"/>
                    <a:pt x="51689" y="101977"/>
                    <a:pt x="51638" y="101977"/>
                  </a:cubicBezTo>
                  <a:cubicBezTo>
                    <a:pt x="51257" y="101983"/>
                    <a:pt x="50876" y="101983"/>
                    <a:pt x="50495" y="101983"/>
                  </a:cubicBezTo>
                  <a:cubicBezTo>
                    <a:pt x="50114" y="101983"/>
                    <a:pt x="49733" y="101983"/>
                    <a:pt x="49352" y="101989"/>
                  </a:cubicBezTo>
                  <a:cubicBezTo>
                    <a:pt x="48828" y="101989"/>
                    <a:pt x="48316" y="101989"/>
                    <a:pt x="47792" y="102096"/>
                  </a:cubicBezTo>
                  <a:cubicBezTo>
                    <a:pt x="47604" y="102136"/>
                    <a:pt x="47408" y="102146"/>
                    <a:pt x="47210" y="102146"/>
                  </a:cubicBezTo>
                  <a:cubicBezTo>
                    <a:pt x="46968" y="102146"/>
                    <a:pt x="46722" y="102130"/>
                    <a:pt x="46480" y="102130"/>
                  </a:cubicBezTo>
                  <a:cubicBezTo>
                    <a:pt x="46441" y="102130"/>
                    <a:pt x="46402" y="102131"/>
                    <a:pt x="46363" y="102132"/>
                  </a:cubicBezTo>
                  <a:cubicBezTo>
                    <a:pt x="46077" y="102132"/>
                    <a:pt x="45804" y="102144"/>
                    <a:pt x="45518" y="102215"/>
                  </a:cubicBezTo>
                  <a:cubicBezTo>
                    <a:pt x="45293" y="102267"/>
                    <a:pt x="45066" y="102283"/>
                    <a:pt x="44838" y="102283"/>
                  </a:cubicBezTo>
                  <a:cubicBezTo>
                    <a:pt x="44546" y="102283"/>
                    <a:pt x="44252" y="102257"/>
                    <a:pt x="43958" y="102251"/>
                  </a:cubicBezTo>
                  <a:cubicBezTo>
                    <a:pt x="43863" y="102251"/>
                    <a:pt x="43791" y="102179"/>
                    <a:pt x="43744" y="102084"/>
                  </a:cubicBezTo>
                  <a:cubicBezTo>
                    <a:pt x="43649" y="101846"/>
                    <a:pt x="43577" y="101596"/>
                    <a:pt x="43577" y="101322"/>
                  </a:cubicBezTo>
                  <a:cubicBezTo>
                    <a:pt x="43589" y="100798"/>
                    <a:pt x="43589" y="100274"/>
                    <a:pt x="43577" y="99750"/>
                  </a:cubicBezTo>
                  <a:cubicBezTo>
                    <a:pt x="43577" y="99405"/>
                    <a:pt x="43601" y="99048"/>
                    <a:pt x="43470" y="98703"/>
                  </a:cubicBezTo>
                  <a:cubicBezTo>
                    <a:pt x="43410" y="98524"/>
                    <a:pt x="43446" y="98322"/>
                    <a:pt x="43446" y="98131"/>
                  </a:cubicBezTo>
                  <a:cubicBezTo>
                    <a:pt x="43434" y="97036"/>
                    <a:pt x="43446" y="95940"/>
                    <a:pt x="43434" y="94845"/>
                  </a:cubicBezTo>
                  <a:cubicBezTo>
                    <a:pt x="43434" y="94393"/>
                    <a:pt x="43470" y="93952"/>
                    <a:pt x="43327" y="93500"/>
                  </a:cubicBezTo>
                  <a:cubicBezTo>
                    <a:pt x="43268" y="93309"/>
                    <a:pt x="43303" y="93083"/>
                    <a:pt x="43303" y="92869"/>
                  </a:cubicBezTo>
                  <a:cubicBezTo>
                    <a:pt x="43268" y="92035"/>
                    <a:pt x="43339" y="91214"/>
                    <a:pt x="43172" y="90380"/>
                  </a:cubicBezTo>
                  <a:cubicBezTo>
                    <a:pt x="43077" y="89880"/>
                    <a:pt x="43160" y="89344"/>
                    <a:pt x="43148" y="88821"/>
                  </a:cubicBezTo>
                  <a:cubicBezTo>
                    <a:pt x="43148" y="88440"/>
                    <a:pt x="43101" y="88059"/>
                    <a:pt x="43053" y="87689"/>
                  </a:cubicBezTo>
                  <a:cubicBezTo>
                    <a:pt x="42982" y="86987"/>
                    <a:pt x="42994" y="86261"/>
                    <a:pt x="43053" y="85558"/>
                  </a:cubicBezTo>
                  <a:cubicBezTo>
                    <a:pt x="43089" y="85201"/>
                    <a:pt x="43148" y="84856"/>
                    <a:pt x="43148" y="84499"/>
                  </a:cubicBezTo>
                  <a:cubicBezTo>
                    <a:pt x="43148" y="83522"/>
                    <a:pt x="43148" y="82546"/>
                    <a:pt x="43148" y="81570"/>
                  </a:cubicBezTo>
                  <a:cubicBezTo>
                    <a:pt x="43160" y="81117"/>
                    <a:pt x="43148" y="80677"/>
                    <a:pt x="43256" y="80224"/>
                  </a:cubicBezTo>
                  <a:cubicBezTo>
                    <a:pt x="43339" y="79891"/>
                    <a:pt x="43291" y="79522"/>
                    <a:pt x="43303" y="79165"/>
                  </a:cubicBezTo>
                  <a:cubicBezTo>
                    <a:pt x="43315" y="78950"/>
                    <a:pt x="43398" y="78867"/>
                    <a:pt x="43613" y="78855"/>
                  </a:cubicBezTo>
                  <a:cubicBezTo>
                    <a:pt x="43803" y="78843"/>
                    <a:pt x="43994" y="78843"/>
                    <a:pt x="44184" y="78843"/>
                  </a:cubicBezTo>
                  <a:cubicBezTo>
                    <a:pt x="44494" y="78831"/>
                    <a:pt x="44792" y="78855"/>
                    <a:pt x="45101" y="78748"/>
                  </a:cubicBezTo>
                  <a:cubicBezTo>
                    <a:pt x="45268" y="78688"/>
                    <a:pt x="45470" y="78712"/>
                    <a:pt x="45661" y="78700"/>
                  </a:cubicBezTo>
                  <a:cubicBezTo>
                    <a:pt x="45759" y="78697"/>
                    <a:pt x="45857" y="78695"/>
                    <a:pt x="45955" y="78695"/>
                  </a:cubicBezTo>
                  <a:cubicBezTo>
                    <a:pt x="46120" y="78695"/>
                    <a:pt x="46286" y="78699"/>
                    <a:pt x="46451" y="78699"/>
                  </a:cubicBezTo>
                  <a:cubicBezTo>
                    <a:pt x="46829" y="78699"/>
                    <a:pt x="47205" y="78682"/>
                    <a:pt x="47578" y="78569"/>
                  </a:cubicBezTo>
                  <a:cubicBezTo>
                    <a:pt x="47634" y="78554"/>
                    <a:pt x="47694" y="78550"/>
                    <a:pt x="47756" y="78550"/>
                  </a:cubicBezTo>
                  <a:cubicBezTo>
                    <a:pt x="47839" y="78550"/>
                    <a:pt x="47925" y="78557"/>
                    <a:pt x="48006" y="78557"/>
                  </a:cubicBezTo>
                  <a:cubicBezTo>
                    <a:pt x="48268" y="78557"/>
                    <a:pt x="48518" y="78557"/>
                    <a:pt x="48780" y="78474"/>
                  </a:cubicBezTo>
                  <a:cubicBezTo>
                    <a:pt x="48959" y="78415"/>
                    <a:pt x="49149" y="78415"/>
                    <a:pt x="49340" y="78415"/>
                  </a:cubicBezTo>
                  <a:lnTo>
                    <a:pt x="51054" y="78415"/>
                  </a:lnTo>
                  <a:cubicBezTo>
                    <a:pt x="51364" y="78415"/>
                    <a:pt x="51673" y="78355"/>
                    <a:pt x="51971" y="78343"/>
                  </a:cubicBezTo>
                  <a:cubicBezTo>
                    <a:pt x="52005" y="78342"/>
                    <a:pt x="52039" y="78341"/>
                    <a:pt x="52074" y="78341"/>
                  </a:cubicBezTo>
                  <a:cubicBezTo>
                    <a:pt x="52176" y="78341"/>
                    <a:pt x="52279" y="78346"/>
                    <a:pt x="52383" y="78346"/>
                  </a:cubicBezTo>
                  <a:cubicBezTo>
                    <a:pt x="52522" y="78346"/>
                    <a:pt x="52662" y="78337"/>
                    <a:pt x="52804" y="78295"/>
                  </a:cubicBezTo>
                  <a:cubicBezTo>
                    <a:pt x="52882" y="78272"/>
                    <a:pt x="52965" y="78266"/>
                    <a:pt x="53050" y="78266"/>
                  </a:cubicBezTo>
                  <a:cubicBezTo>
                    <a:pt x="53135" y="78266"/>
                    <a:pt x="53221" y="78272"/>
                    <a:pt x="53304" y="78272"/>
                  </a:cubicBezTo>
                  <a:lnTo>
                    <a:pt x="55507" y="78272"/>
                  </a:lnTo>
                  <a:cubicBezTo>
                    <a:pt x="55567" y="78272"/>
                    <a:pt x="55626" y="78272"/>
                    <a:pt x="55686" y="78272"/>
                  </a:cubicBezTo>
                  <a:cubicBezTo>
                    <a:pt x="55983" y="78272"/>
                    <a:pt x="56279" y="78264"/>
                    <a:pt x="56567" y="78164"/>
                  </a:cubicBezTo>
                  <a:cubicBezTo>
                    <a:pt x="56666" y="78131"/>
                    <a:pt x="56773" y="78124"/>
                    <a:pt x="56880" y="78124"/>
                  </a:cubicBezTo>
                  <a:close/>
                  <a:moveTo>
                    <a:pt x="42293" y="78831"/>
                  </a:moveTo>
                  <a:cubicBezTo>
                    <a:pt x="42442" y="78831"/>
                    <a:pt x="42595" y="78848"/>
                    <a:pt x="42744" y="78855"/>
                  </a:cubicBezTo>
                  <a:cubicBezTo>
                    <a:pt x="42910" y="78867"/>
                    <a:pt x="42994" y="78974"/>
                    <a:pt x="43006" y="79141"/>
                  </a:cubicBezTo>
                  <a:cubicBezTo>
                    <a:pt x="43006" y="79284"/>
                    <a:pt x="43041" y="79427"/>
                    <a:pt x="42994" y="79558"/>
                  </a:cubicBezTo>
                  <a:cubicBezTo>
                    <a:pt x="42791" y="80260"/>
                    <a:pt x="42898" y="80974"/>
                    <a:pt x="42875" y="81689"/>
                  </a:cubicBezTo>
                  <a:cubicBezTo>
                    <a:pt x="42851" y="82141"/>
                    <a:pt x="42898" y="82594"/>
                    <a:pt x="42756" y="83034"/>
                  </a:cubicBezTo>
                  <a:cubicBezTo>
                    <a:pt x="42696" y="83201"/>
                    <a:pt x="42732" y="83403"/>
                    <a:pt x="42732" y="83594"/>
                  </a:cubicBezTo>
                  <a:cubicBezTo>
                    <a:pt x="42732" y="84951"/>
                    <a:pt x="42732" y="86308"/>
                    <a:pt x="42732" y="87666"/>
                  </a:cubicBezTo>
                  <a:cubicBezTo>
                    <a:pt x="42732" y="88070"/>
                    <a:pt x="42744" y="88463"/>
                    <a:pt x="42839" y="88868"/>
                  </a:cubicBezTo>
                  <a:cubicBezTo>
                    <a:pt x="42910" y="89237"/>
                    <a:pt x="42863" y="89630"/>
                    <a:pt x="42875" y="90011"/>
                  </a:cubicBezTo>
                  <a:cubicBezTo>
                    <a:pt x="42875" y="90309"/>
                    <a:pt x="42863" y="90618"/>
                    <a:pt x="42958" y="90928"/>
                  </a:cubicBezTo>
                  <a:cubicBezTo>
                    <a:pt x="43017" y="91095"/>
                    <a:pt x="43006" y="91297"/>
                    <a:pt x="43006" y="91488"/>
                  </a:cubicBezTo>
                  <a:cubicBezTo>
                    <a:pt x="43017" y="92011"/>
                    <a:pt x="43017" y="92535"/>
                    <a:pt x="43017" y="93059"/>
                  </a:cubicBezTo>
                  <a:cubicBezTo>
                    <a:pt x="43017" y="93416"/>
                    <a:pt x="43006" y="93762"/>
                    <a:pt x="43125" y="94119"/>
                  </a:cubicBezTo>
                  <a:cubicBezTo>
                    <a:pt x="43184" y="94286"/>
                    <a:pt x="43160" y="94488"/>
                    <a:pt x="43160" y="94678"/>
                  </a:cubicBezTo>
                  <a:cubicBezTo>
                    <a:pt x="43160" y="95583"/>
                    <a:pt x="43160" y="96488"/>
                    <a:pt x="43160" y="97393"/>
                  </a:cubicBezTo>
                  <a:cubicBezTo>
                    <a:pt x="43160" y="97845"/>
                    <a:pt x="43125" y="98298"/>
                    <a:pt x="43279" y="98738"/>
                  </a:cubicBezTo>
                  <a:cubicBezTo>
                    <a:pt x="43327" y="98893"/>
                    <a:pt x="43303" y="99072"/>
                    <a:pt x="43303" y="99239"/>
                  </a:cubicBezTo>
                  <a:cubicBezTo>
                    <a:pt x="43303" y="99810"/>
                    <a:pt x="43303" y="100370"/>
                    <a:pt x="43303" y="100941"/>
                  </a:cubicBezTo>
                  <a:cubicBezTo>
                    <a:pt x="43303" y="101274"/>
                    <a:pt x="43291" y="101608"/>
                    <a:pt x="43398" y="101929"/>
                  </a:cubicBezTo>
                  <a:cubicBezTo>
                    <a:pt x="43482" y="102179"/>
                    <a:pt x="43327" y="102346"/>
                    <a:pt x="43089" y="102394"/>
                  </a:cubicBezTo>
                  <a:cubicBezTo>
                    <a:pt x="43065" y="102394"/>
                    <a:pt x="43041" y="102406"/>
                    <a:pt x="43017" y="102406"/>
                  </a:cubicBezTo>
                  <a:cubicBezTo>
                    <a:pt x="42913" y="102395"/>
                    <a:pt x="42810" y="102390"/>
                    <a:pt x="42706" y="102390"/>
                  </a:cubicBezTo>
                  <a:cubicBezTo>
                    <a:pt x="42068" y="102390"/>
                    <a:pt x="41441" y="102566"/>
                    <a:pt x="40801" y="102566"/>
                  </a:cubicBezTo>
                  <a:cubicBezTo>
                    <a:pt x="40738" y="102566"/>
                    <a:pt x="40675" y="102564"/>
                    <a:pt x="40612" y="102560"/>
                  </a:cubicBezTo>
                  <a:cubicBezTo>
                    <a:pt x="40549" y="102555"/>
                    <a:pt x="40482" y="102550"/>
                    <a:pt x="40417" y="102550"/>
                  </a:cubicBezTo>
                  <a:cubicBezTo>
                    <a:pt x="40336" y="102550"/>
                    <a:pt x="40256" y="102558"/>
                    <a:pt x="40184" y="102584"/>
                  </a:cubicBezTo>
                  <a:cubicBezTo>
                    <a:pt x="39922" y="102679"/>
                    <a:pt x="39655" y="102690"/>
                    <a:pt x="39386" y="102690"/>
                  </a:cubicBezTo>
                  <a:cubicBezTo>
                    <a:pt x="39309" y="102690"/>
                    <a:pt x="39232" y="102689"/>
                    <a:pt x="39155" y="102689"/>
                  </a:cubicBezTo>
                  <a:cubicBezTo>
                    <a:pt x="39097" y="102689"/>
                    <a:pt x="39039" y="102690"/>
                    <a:pt x="38981" y="102691"/>
                  </a:cubicBezTo>
                  <a:cubicBezTo>
                    <a:pt x="38922" y="102693"/>
                    <a:pt x="38864" y="102693"/>
                    <a:pt x="38805" y="102693"/>
                  </a:cubicBezTo>
                  <a:cubicBezTo>
                    <a:pt x="38660" y="102693"/>
                    <a:pt x="38514" y="102690"/>
                    <a:pt x="38370" y="102690"/>
                  </a:cubicBezTo>
                  <a:cubicBezTo>
                    <a:pt x="38027" y="102690"/>
                    <a:pt x="37686" y="102706"/>
                    <a:pt x="37350" y="102810"/>
                  </a:cubicBezTo>
                  <a:cubicBezTo>
                    <a:pt x="37279" y="102834"/>
                    <a:pt x="37198" y="102840"/>
                    <a:pt x="37115" y="102840"/>
                  </a:cubicBezTo>
                  <a:cubicBezTo>
                    <a:pt x="37032" y="102840"/>
                    <a:pt x="36945" y="102834"/>
                    <a:pt x="36862" y="102834"/>
                  </a:cubicBezTo>
                  <a:lnTo>
                    <a:pt x="35147" y="102834"/>
                  </a:lnTo>
                  <a:cubicBezTo>
                    <a:pt x="34766" y="102846"/>
                    <a:pt x="34397" y="102846"/>
                    <a:pt x="34016" y="102941"/>
                  </a:cubicBezTo>
                  <a:cubicBezTo>
                    <a:pt x="33859" y="102974"/>
                    <a:pt x="33697" y="102982"/>
                    <a:pt x="33533" y="102982"/>
                  </a:cubicBezTo>
                  <a:cubicBezTo>
                    <a:pt x="33381" y="102982"/>
                    <a:pt x="33228" y="102975"/>
                    <a:pt x="33077" y="102975"/>
                  </a:cubicBezTo>
                  <a:cubicBezTo>
                    <a:pt x="33032" y="102975"/>
                    <a:pt x="32989" y="102976"/>
                    <a:pt x="32945" y="102977"/>
                  </a:cubicBezTo>
                  <a:cubicBezTo>
                    <a:pt x="32588" y="102989"/>
                    <a:pt x="32242" y="102953"/>
                    <a:pt x="31885" y="103084"/>
                  </a:cubicBezTo>
                  <a:cubicBezTo>
                    <a:pt x="31806" y="103116"/>
                    <a:pt x="31711" y="103121"/>
                    <a:pt x="31613" y="103121"/>
                  </a:cubicBezTo>
                  <a:cubicBezTo>
                    <a:pt x="31565" y="103121"/>
                    <a:pt x="31516" y="103120"/>
                    <a:pt x="31468" y="103120"/>
                  </a:cubicBezTo>
                  <a:cubicBezTo>
                    <a:pt x="31183" y="103120"/>
                    <a:pt x="30897" y="103120"/>
                    <a:pt x="30623" y="103227"/>
                  </a:cubicBezTo>
                  <a:cubicBezTo>
                    <a:pt x="30536" y="103259"/>
                    <a:pt x="30438" y="103264"/>
                    <a:pt x="30340" y="103264"/>
                  </a:cubicBezTo>
                  <a:cubicBezTo>
                    <a:pt x="30291" y="103264"/>
                    <a:pt x="30242" y="103263"/>
                    <a:pt x="30194" y="103263"/>
                  </a:cubicBezTo>
                  <a:cubicBezTo>
                    <a:pt x="29849" y="103275"/>
                    <a:pt x="29492" y="103251"/>
                    <a:pt x="29147" y="103382"/>
                  </a:cubicBezTo>
                  <a:cubicBezTo>
                    <a:pt x="29066" y="103409"/>
                    <a:pt x="28979" y="103416"/>
                    <a:pt x="28892" y="103416"/>
                  </a:cubicBezTo>
                  <a:cubicBezTo>
                    <a:pt x="28787" y="103416"/>
                    <a:pt x="28679" y="103406"/>
                    <a:pt x="28575" y="103406"/>
                  </a:cubicBezTo>
                  <a:cubicBezTo>
                    <a:pt x="28453" y="103412"/>
                    <a:pt x="28330" y="103414"/>
                    <a:pt x="28207" y="103414"/>
                  </a:cubicBezTo>
                  <a:cubicBezTo>
                    <a:pt x="28002" y="103414"/>
                    <a:pt x="27796" y="103408"/>
                    <a:pt x="27591" y="103408"/>
                  </a:cubicBezTo>
                  <a:cubicBezTo>
                    <a:pt x="27206" y="103408"/>
                    <a:pt x="26823" y="103427"/>
                    <a:pt x="26444" y="103537"/>
                  </a:cubicBezTo>
                  <a:cubicBezTo>
                    <a:pt x="26392" y="103556"/>
                    <a:pt x="26335" y="103561"/>
                    <a:pt x="26278" y="103561"/>
                  </a:cubicBezTo>
                  <a:cubicBezTo>
                    <a:pt x="26191" y="103561"/>
                    <a:pt x="26101" y="103549"/>
                    <a:pt x="26015" y="103549"/>
                  </a:cubicBezTo>
                  <a:cubicBezTo>
                    <a:pt x="25325" y="103549"/>
                    <a:pt x="24634" y="103549"/>
                    <a:pt x="23956" y="103560"/>
                  </a:cubicBezTo>
                  <a:cubicBezTo>
                    <a:pt x="23479" y="103560"/>
                    <a:pt x="23015" y="103560"/>
                    <a:pt x="22539" y="103656"/>
                  </a:cubicBezTo>
                  <a:cubicBezTo>
                    <a:pt x="22343" y="103698"/>
                    <a:pt x="22142" y="103710"/>
                    <a:pt x="21940" y="103710"/>
                  </a:cubicBezTo>
                  <a:cubicBezTo>
                    <a:pt x="21688" y="103710"/>
                    <a:pt x="21433" y="103691"/>
                    <a:pt x="21181" y="103691"/>
                  </a:cubicBezTo>
                  <a:cubicBezTo>
                    <a:pt x="21133" y="103693"/>
                    <a:pt x="21084" y="103693"/>
                    <a:pt x="21036" y="103693"/>
                  </a:cubicBezTo>
                  <a:cubicBezTo>
                    <a:pt x="20916" y="103693"/>
                    <a:pt x="20796" y="103690"/>
                    <a:pt x="20677" y="103690"/>
                  </a:cubicBezTo>
                  <a:cubicBezTo>
                    <a:pt x="20395" y="103690"/>
                    <a:pt x="20117" y="103706"/>
                    <a:pt x="19848" y="103810"/>
                  </a:cubicBezTo>
                  <a:cubicBezTo>
                    <a:pt x="19800" y="103834"/>
                    <a:pt x="19753" y="103834"/>
                    <a:pt x="19705" y="103834"/>
                  </a:cubicBezTo>
                  <a:cubicBezTo>
                    <a:pt x="19517" y="103836"/>
                    <a:pt x="19365" y="103841"/>
                    <a:pt x="19242" y="103841"/>
                  </a:cubicBezTo>
                  <a:cubicBezTo>
                    <a:pt x="18697" y="103841"/>
                    <a:pt x="18729" y="103750"/>
                    <a:pt x="18729" y="102953"/>
                  </a:cubicBezTo>
                  <a:lnTo>
                    <a:pt x="18729" y="99536"/>
                  </a:lnTo>
                  <a:lnTo>
                    <a:pt x="18729" y="99524"/>
                  </a:lnTo>
                  <a:cubicBezTo>
                    <a:pt x="18729" y="98560"/>
                    <a:pt x="18729" y="97584"/>
                    <a:pt x="18729" y="96607"/>
                  </a:cubicBezTo>
                  <a:cubicBezTo>
                    <a:pt x="18717" y="96083"/>
                    <a:pt x="18776" y="95559"/>
                    <a:pt x="18610" y="95048"/>
                  </a:cubicBezTo>
                  <a:cubicBezTo>
                    <a:pt x="18562" y="94893"/>
                    <a:pt x="18586" y="94714"/>
                    <a:pt x="18586" y="94547"/>
                  </a:cubicBezTo>
                  <a:lnTo>
                    <a:pt x="18586" y="86415"/>
                  </a:lnTo>
                  <a:cubicBezTo>
                    <a:pt x="18586" y="86154"/>
                    <a:pt x="18598" y="85892"/>
                    <a:pt x="18669" y="85642"/>
                  </a:cubicBezTo>
                  <a:cubicBezTo>
                    <a:pt x="18729" y="85415"/>
                    <a:pt x="18729" y="85165"/>
                    <a:pt x="18729" y="84927"/>
                  </a:cubicBezTo>
                  <a:cubicBezTo>
                    <a:pt x="18729" y="83665"/>
                    <a:pt x="18729" y="82403"/>
                    <a:pt x="18729" y="81153"/>
                  </a:cubicBezTo>
                  <a:cubicBezTo>
                    <a:pt x="18729" y="81010"/>
                    <a:pt x="18729" y="80867"/>
                    <a:pt x="18729" y="80724"/>
                  </a:cubicBezTo>
                  <a:cubicBezTo>
                    <a:pt x="18741" y="80212"/>
                    <a:pt x="18741" y="80236"/>
                    <a:pt x="19265" y="80093"/>
                  </a:cubicBezTo>
                  <a:cubicBezTo>
                    <a:pt x="19610" y="79998"/>
                    <a:pt x="19967" y="79986"/>
                    <a:pt x="20324" y="79986"/>
                  </a:cubicBezTo>
                  <a:lnTo>
                    <a:pt x="25813" y="79986"/>
                  </a:lnTo>
                  <a:cubicBezTo>
                    <a:pt x="25895" y="79986"/>
                    <a:pt x="25976" y="79988"/>
                    <a:pt x="26058" y="79988"/>
                  </a:cubicBezTo>
                  <a:cubicBezTo>
                    <a:pt x="26261" y="79988"/>
                    <a:pt x="26463" y="79976"/>
                    <a:pt x="26658" y="79891"/>
                  </a:cubicBezTo>
                  <a:cubicBezTo>
                    <a:pt x="26717" y="79871"/>
                    <a:pt x="26775" y="79852"/>
                    <a:pt x="26833" y="79852"/>
                  </a:cubicBezTo>
                  <a:cubicBezTo>
                    <a:pt x="26846" y="79852"/>
                    <a:pt x="26859" y="79853"/>
                    <a:pt x="26873" y="79855"/>
                  </a:cubicBezTo>
                  <a:cubicBezTo>
                    <a:pt x="26975" y="79863"/>
                    <a:pt x="27078" y="79867"/>
                    <a:pt x="27180" y="79867"/>
                  </a:cubicBezTo>
                  <a:cubicBezTo>
                    <a:pt x="27883" y="79867"/>
                    <a:pt x="28574" y="79695"/>
                    <a:pt x="29279" y="79695"/>
                  </a:cubicBezTo>
                  <a:cubicBezTo>
                    <a:pt x="29350" y="79695"/>
                    <a:pt x="29421" y="79697"/>
                    <a:pt x="29492" y="79700"/>
                  </a:cubicBezTo>
                  <a:cubicBezTo>
                    <a:pt x="29581" y="79704"/>
                    <a:pt x="29671" y="79707"/>
                    <a:pt x="29760" y="79707"/>
                  </a:cubicBezTo>
                  <a:cubicBezTo>
                    <a:pt x="29979" y="79707"/>
                    <a:pt x="30197" y="79686"/>
                    <a:pt x="30409" y="79593"/>
                  </a:cubicBezTo>
                  <a:cubicBezTo>
                    <a:pt x="30456" y="79569"/>
                    <a:pt x="30504" y="79569"/>
                    <a:pt x="30552" y="79569"/>
                  </a:cubicBezTo>
                  <a:cubicBezTo>
                    <a:pt x="30647" y="79577"/>
                    <a:pt x="30743" y="79580"/>
                    <a:pt x="30838" y="79580"/>
                  </a:cubicBezTo>
                  <a:cubicBezTo>
                    <a:pt x="31524" y="79580"/>
                    <a:pt x="32195" y="79415"/>
                    <a:pt x="32885" y="79415"/>
                  </a:cubicBezTo>
                  <a:cubicBezTo>
                    <a:pt x="33385" y="79403"/>
                    <a:pt x="33873" y="79415"/>
                    <a:pt x="34374" y="79307"/>
                  </a:cubicBezTo>
                  <a:cubicBezTo>
                    <a:pt x="34541" y="79268"/>
                    <a:pt x="34715" y="79257"/>
                    <a:pt x="34892" y="79257"/>
                  </a:cubicBezTo>
                  <a:cubicBezTo>
                    <a:pt x="35107" y="79257"/>
                    <a:pt x="35326" y="79273"/>
                    <a:pt x="35543" y="79273"/>
                  </a:cubicBezTo>
                  <a:cubicBezTo>
                    <a:pt x="35578" y="79273"/>
                    <a:pt x="35613" y="79273"/>
                    <a:pt x="35648" y="79272"/>
                  </a:cubicBezTo>
                  <a:cubicBezTo>
                    <a:pt x="36124" y="79260"/>
                    <a:pt x="36588" y="79272"/>
                    <a:pt x="37064" y="79165"/>
                  </a:cubicBezTo>
                  <a:cubicBezTo>
                    <a:pt x="37248" y="79126"/>
                    <a:pt x="37436" y="79115"/>
                    <a:pt x="37626" y="79115"/>
                  </a:cubicBezTo>
                  <a:cubicBezTo>
                    <a:pt x="37844" y="79115"/>
                    <a:pt x="38063" y="79129"/>
                    <a:pt x="38279" y="79129"/>
                  </a:cubicBezTo>
                  <a:cubicBezTo>
                    <a:pt x="38612" y="79117"/>
                    <a:pt x="38934" y="79141"/>
                    <a:pt x="39267" y="79034"/>
                  </a:cubicBezTo>
                  <a:cubicBezTo>
                    <a:pt x="39434" y="78974"/>
                    <a:pt x="39636" y="78998"/>
                    <a:pt x="39827" y="78986"/>
                  </a:cubicBezTo>
                  <a:cubicBezTo>
                    <a:pt x="39939" y="78982"/>
                    <a:pt x="40052" y="78981"/>
                    <a:pt x="40164" y="78981"/>
                  </a:cubicBezTo>
                  <a:cubicBezTo>
                    <a:pt x="40354" y="78981"/>
                    <a:pt x="40544" y="78985"/>
                    <a:pt x="40734" y="78985"/>
                  </a:cubicBezTo>
                  <a:cubicBezTo>
                    <a:pt x="41168" y="78985"/>
                    <a:pt x="41601" y="78967"/>
                    <a:pt x="42029" y="78855"/>
                  </a:cubicBezTo>
                  <a:cubicBezTo>
                    <a:pt x="42115" y="78837"/>
                    <a:pt x="42203" y="78831"/>
                    <a:pt x="42293" y="78831"/>
                  </a:cubicBezTo>
                  <a:close/>
                  <a:moveTo>
                    <a:pt x="96025" y="118826"/>
                  </a:moveTo>
                  <a:lnTo>
                    <a:pt x="96025" y="118826"/>
                  </a:lnTo>
                  <a:cubicBezTo>
                    <a:pt x="96024" y="118833"/>
                    <a:pt x="96023" y="118837"/>
                    <a:pt x="96024" y="118837"/>
                  </a:cubicBezTo>
                  <a:cubicBezTo>
                    <a:pt x="96024" y="118837"/>
                    <a:pt x="96024" y="118837"/>
                    <a:pt x="96024" y="118836"/>
                  </a:cubicBezTo>
                  <a:cubicBezTo>
                    <a:pt x="96024" y="118833"/>
                    <a:pt x="96025" y="118830"/>
                    <a:pt x="96025" y="118826"/>
                  </a:cubicBezTo>
                  <a:close/>
                  <a:moveTo>
                    <a:pt x="145556" y="100121"/>
                  </a:moveTo>
                  <a:cubicBezTo>
                    <a:pt x="145674" y="100121"/>
                    <a:pt x="145794" y="100131"/>
                    <a:pt x="145911" y="100131"/>
                  </a:cubicBezTo>
                  <a:cubicBezTo>
                    <a:pt x="146197" y="100126"/>
                    <a:pt x="146483" y="100123"/>
                    <a:pt x="146769" y="100123"/>
                  </a:cubicBezTo>
                  <a:cubicBezTo>
                    <a:pt x="147054" y="100123"/>
                    <a:pt x="147340" y="100126"/>
                    <a:pt x="147626" y="100131"/>
                  </a:cubicBezTo>
                  <a:cubicBezTo>
                    <a:pt x="147888" y="100131"/>
                    <a:pt x="147959" y="100215"/>
                    <a:pt x="147983" y="100477"/>
                  </a:cubicBezTo>
                  <a:cubicBezTo>
                    <a:pt x="147995" y="100667"/>
                    <a:pt x="147983" y="100858"/>
                    <a:pt x="147983" y="101048"/>
                  </a:cubicBezTo>
                  <a:cubicBezTo>
                    <a:pt x="147983" y="103072"/>
                    <a:pt x="147983" y="105084"/>
                    <a:pt x="147983" y="107109"/>
                  </a:cubicBezTo>
                  <a:cubicBezTo>
                    <a:pt x="147995" y="107442"/>
                    <a:pt x="147983" y="107775"/>
                    <a:pt x="148090" y="108097"/>
                  </a:cubicBezTo>
                  <a:cubicBezTo>
                    <a:pt x="148150" y="108275"/>
                    <a:pt x="148126" y="108478"/>
                    <a:pt x="148126" y="108668"/>
                  </a:cubicBezTo>
                  <a:cubicBezTo>
                    <a:pt x="148138" y="109168"/>
                    <a:pt x="148126" y="109668"/>
                    <a:pt x="148138" y="110168"/>
                  </a:cubicBezTo>
                  <a:cubicBezTo>
                    <a:pt x="148138" y="110407"/>
                    <a:pt x="148126" y="110645"/>
                    <a:pt x="148209" y="110871"/>
                  </a:cubicBezTo>
                  <a:cubicBezTo>
                    <a:pt x="148304" y="111097"/>
                    <a:pt x="148269" y="111335"/>
                    <a:pt x="148269" y="111573"/>
                  </a:cubicBezTo>
                  <a:cubicBezTo>
                    <a:pt x="148269" y="112788"/>
                    <a:pt x="148269" y="114002"/>
                    <a:pt x="148269" y="115217"/>
                  </a:cubicBezTo>
                  <a:cubicBezTo>
                    <a:pt x="148269" y="115502"/>
                    <a:pt x="148257" y="115788"/>
                    <a:pt x="148376" y="116062"/>
                  </a:cubicBezTo>
                  <a:cubicBezTo>
                    <a:pt x="148388" y="116098"/>
                    <a:pt x="148400" y="116157"/>
                    <a:pt x="148400" y="116205"/>
                  </a:cubicBezTo>
                  <a:cubicBezTo>
                    <a:pt x="148400" y="116931"/>
                    <a:pt x="148495" y="117669"/>
                    <a:pt x="148531" y="118396"/>
                  </a:cubicBezTo>
                  <a:cubicBezTo>
                    <a:pt x="148602" y="119586"/>
                    <a:pt x="148554" y="120777"/>
                    <a:pt x="148554" y="121967"/>
                  </a:cubicBezTo>
                  <a:cubicBezTo>
                    <a:pt x="148554" y="122015"/>
                    <a:pt x="148554" y="122063"/>
                    <a:pt x="148554" y="122110"/>
                  </a:cubicBezTo>
                  <a:cubicBezTo>
                    <a:pt x="148531" y="122468"/>
                    <a:pt x="148483" y="122527"/>
                    <a:pt x="148138" y="122551"/>
                  </a:cubicBezTo>
                  <a:lnTo>
                    <a:pt x="124730" y="122551"/>
                  </a:lnTo>
                  <a:cubicBezTo>
                    <a:pt x="124663" y="122551"/>
                    <a:pt x="124601" y="122551"/>
                    <a:pt x="124543" y="122551"/>
                  </a:cubicBezTo>
                  <a:cubicBezTo>
                    <a:pt x="123787" y="122551"/>
                    <a:pt x="123849" y="122520"/>
                    <a:pt x="123849" y="121646"/>
                  </a:cubicBezTo>
                  <a:cubicBezTo>
                    <a:pt x="123849" y="121027"/>
                    <a:pt x="123849" y="120408"/>
                    <a:pt x="123849" y="119789"/>
                  </a:cubicBezTo>
                  <a:cubicBezTo>
                    <a:pt x="123849" y="119479"/>
                    <a:pt x="123861" y="119181"/>
                    <a:pt x="123944" y="118872"/>
                  </a:cubicBezTo>
                  <a:cubicBezTo>
                    <a:pt x="124016" y="118622"/>
                    <a:pt x="123992" y="118348"/>
                    <a:pt x="123992" y="118086"/>
                  </a:cubicBezTo>
                  <a:cubicBezTo>
                    <a:pt x="123992" y="112502"/>
                    <a:pt x="123992" y="106906"/>
                    <a:pt x="123992" y="101310"/>
                  </a:cubicBezTo>
                  <a:cubicBezTo>
                    <a:pt x="123992" y="100330"/>
                    <a:pt x="123904" y="100260"/>
                    <a:pt x="124592" y="100260"/>
                  </a:cubicBezTo>
                  <a:cubicBezTo>
                    <a:pt x="124706" y="100260"/>
                    <a:pt x="124842" y="100262"/>
                    <a:pt x="125004" y="100262"/>
                  </a:cubicBezTo>
                  <a:lnTo>
                    <a:pt x="144149" y="100262"/>
                  </a:lnTo>
                  <a:cubicBezTo>
                    <a:pt x="144248" y="100262"/>
                    <a:pt x="144347" y="100264"/>
                    <a:pt x="144447" y="100264"/>
                  </a:cubicBezTo>
                  <a:cubicBezTo>
                    <a:pt x="144721" y="100264"/>
                    <a:pt x="144998" y="100251"/>
                    <a:pt x="145268" y="100155"/>
                  </a:cubicBezTo>
                  <a:cubicBezTo>
                    <a:pt x="145360" y="100128"/>
                    <a:pt x="145457" y="100121"/>
                    <a:pt x="145556" y="100121"/>
                  </a:cubicBezTo>
                  <a:close/>
                  <a:moveTo>
                    <a:pt x="122127" y="100112"/>
                  </a:moveTo>
                  <a:cubicBezTo>
                    <a:pt x="122387" y="100112"/>
                    <a:pt x="122650" y="100136"/>
                    <a:pt x="122908" y="100143"/>
                  </a:cubicBezTo>
                  <a:cubicBezTo>
                    <a:pt x="123135" y="100155"/>
                    <a:pt x="123242" y="100286"/>
                    <a:pt x="123266" y="100512"/>
                  </a:cubicBezTo>
                  <a:cubicBezTo>
                    <a:pt x="123289" y="100679"/>
                    <a:pt x="123289" y="100846"/>
                    <a:pt x="123289" y="101013"/>
                  </a:cubicBezTo>
                  <a:cubicBezTo>
                    <a:pt x="123289" y="102179"/>
                    <a:pt x="123278" y="103346"/>
                    <a:pt x="123289" y="104513"/>
                  </a:cubicBezTo>
                  <a:cubicBezTo>
                    <a:pt x="123289" y="104834"/>
                    <a:pt x="123254" y="105168"/>
                    <a:pt x="123373" y="105501"/>
                  </a:cubicBezTo>
                  <a:cubicBezTo>
                    <a:pt x="123420" y="105596"/>
                    <a:pt x="123408" y="105727"/>
                    <a:pt x="123385" y="105846"/>
                  </a:cubicBezTo>
                  <a:cubicBezTo>
                    <a:pt x="123218" y="106811"/>
                    <a:pt x="123218" y="107775"/>
                    <a:pt x="123408" y="108740"/>
                  </a:cubicBezTo>
                  <a:cubicBezTo>
                    <a:pt x="123480" y="109085"/>
                    <a:pt x="123289" y="109395"/>
                    <a:pt x="123301" y="109728"/>
                  </a:cubicBezTo>
                  <a:cubicBezTo>
                    <a:pt x="123325" y="110026"/>
                    <a:pt x="123492" y="110323"/>
                    <a:pt x="123397" y="110633"/>
                  </a:cubicBezTo>
                  <a:cubicBezTo>
                    <a:pt x="123301" y="110966"/>
                    <a:pt x="123266" y="111276"/>
                    <a:pt x="123408" y="111597"/>
                  </a:cubicBezTo>
                  <a:cubicBezTo>
                    <a:pt x="123408" y="111621"/>
                    <a:pt x="123408" y="111645"/>
                    <a:pt x="123408" y="111669"/>
                  </a:cubicBezTo>
                  <a:cubicBezTo>
                    <a:pt x="123230" y="112395"/>
                    <a:pt x="123516" y="113121"/>
                    <a:pt x="123420" y="113859"/>
                  </a:cubicBezTo>
                  <a:cubicBezTo>
                    <a:pt x="123385" y="114157"/>
                    <a:pt x="123456" y="114467"/>
                    <a:pt x="123325" y="114764"/>
                  </a:cubicBezTo>
                  <a:cubicBezTo>
                    <a:pt x="123266" y="114907"/>
                    <a:pt x="123301" y="115050"/>
                    <a:pt x="123325" y="115193"/>
                  </a:cubicBezTo>
                  <a:cubicBezTo>
                    <a:pt x="123468" y="116062"/>
                    <a:pt x="123480" y="116931"/>
                    <a:pt x="123313" y="117800"/>
                  </a:cubicBezTo>
                  <a:cubicBezTo>
                    <a:pt x="123278" y="118015"/>
                    <a:pt x="123278" y="118229"/>
                    <a:pt x="123278" y="118443"/>
                  </a:cubicBezTo>
                  <a:cubicBezTo>
                    <a:pt x="123278" y="119443"/>
                    <a:pt x="123278" y="120444"/>
                    <a:pt x="123278" y="121444"/>
                  </a:cubicBezTo>
                  <a:cubicBezTo>
                    <a:pt x="123278" y="121634"/>
                    <a:pt x="123289" y="121837"/>
                    <a:pt x="123230" y="122003"/>
                  </a:cubicBezTo>
                  <a:cubicBezTo>
                    <a:pt x="123075" y="122515"/>
                    <a:pt x="123111" y="122551"/>
                    <a:pt x="122563" y="122551"/>
                  </a:cubicBezTo>
                  <a:cubicBezTo>
                    <a:pt x="122158" y="122547"/>
                    <a:pt x="121754" y="122546"/>
                    <a:pt x="121349" y="122546"/>
                  </a:cubicBezTo>
                  <a:cubicBezTo>
                    <a:pt x="120539" y="122546"/>
                    <a:pt x="119729" y="122551"/>
                    <a:pt x="118920" y="122551"/>
                  </a:cubicBezTo>
                  <a:lnTo>
                    <a:pt x="100215" y="122551"/>
                  </a:lnTo>
                  <a:cubicBezTo>
                    <a:pt x="100096" y="122551"/>
                    <a:pt x="99977" y="122547"/>
                    <a:pt x="99858" y="122547"/>
                  </a:cubicBezTo>
                  <a:cubicBezTo>
                    <a:pt x="99621" y="122547"/>
                    <a:pt x="99386" y="122563"/>
                    <a:pt x="99155" y="122658"/>
                  </a:cubicBezTo>
                  <a:cubicBezTo>
                    <a:pt x="99105" y="122679"/>
                    <a:pt x="99047" y="122684"/>
                    <a:pt x="98987" y="122684"/>
                  </a:cubicBezTo>
                  <a:cubicBezTo>
                    <a:pt x="98948" y="122684"/>
                    <a:pt x="98908" y="122682"/>
                    <a:pt x="98870" y="122682"/>
                  </a:cubicBezTo>
                  <a:cubicBezTo>
                    <a:pt x="98489" y="122688"/>
                    <a:pt x="98108" y="122691"/>
                    <a:pt x="97727" y="122691"/>
                  </a:cubicBezTo>
                  <a:cubicBezTo>
                    <a:pt x="97346" y="122691"/>
                    <a:pt x="96965" y="122688"/>
                    <a:pt x="96584" y="122682"/>
                  </a:cubicBezTo>
                  <a:cubicBezTo>
                    <a:pt x="96203" y="122682"/>
                    <a:pt x="96143" y="122622"/>
                    <a:pt x="96143" y="122218"/>
                  </a:cubicBezTo>
                  <a:cubicBezTo>
                    <a:pt x="96143" y="119509"/>
                    <a:pt x="96143" y="118624"/>
                    <a:pt x="96143" y="118294"/>
                  </a:cubicBezTo>
                  <a:lnTo>
                    <a:pt x="96143" y="118294"/>
                  </a:lnTo>
                  <a:cubicBezTo>
                    <a:pt x="96264" y="117857"/>
                    <a:pt x="96433" y="117334"/>
                    <a:pt x="96441" y="117062"/>
                  </a:cubicBezTo>
                  <a:cubicBezTo>
                    <a:pt x="96465" y="116526"/>
                    <a:pt x="96536" y="115979"/>
                    <a:pt x="96631" y="115443"/>
                  </a:cubicBezTo>
                  <a:cubicBezTo>
                    <a:pt x="96679" y="115217"/>
                    <a:pt x="96715" y="114979"/>
                    <a:pt x="96715" y="114740"/>
                  </a:cubicBezTo>
                  <a:cubicBezTo>
                    <a:pt x="96727" y="114264"/>
                    <a:pt x="96703" y="113800"/>
                    <a:pt x="96822" y="113324"/>
                  </a:cubicBezTo>
                  <a:cubicBezTo>
                    <a:pt x="96905" y="113014"/>
                    <a:pt x="96846" y="112669"/>
                    <a:pt x="96858" y="112335"/>
                  </a:cubicBezTo>
                  <a:cubicBezTo>
                    <a:pt x="96869" y="111978"/>
                    <a:pt x="96834" y="111621"/>
                    <a:pt x="96965" y="111276"/>
                  </a:cubicBezTo>
                  <a:cubicBezTo>
                    <a:pt x="97024" y="111097"/>
                    <a:pt x="96989" y="110895"/>
                    <a:pt x="97000" y="110704"/>
                  </a:cubicBezTo>
                  <a:cubicBezTo>
                    <a:pt x="97012" y="110371"/>
                    <a:pt x="96989" y="110049"/>
                    <a:pt x="97096" y="109716"/>
                  </a:cubicBezTo>
                  <a:cubicBezTo>
                    <a:pt x="97155" y="109573"/>
                    <a:pt x="97131" y="109395"/>
                    <a:pt x="97143" y="109228"/>
                  </a:cubicBezTo>
                  <a:cubicBezTo>
                    <a:pt x="97155" y="108847"/>
                    <a:pt x="97119" y="108466"/>
                    <a:pt x="97250" y="108097"/>
                  </a:cubicBezTo>
                  <a:cubicBezTo>
                    <a:pt x="97298" y="107966"/>
                    <a:pt x="97286" y="107811"/>
                    <a:pt x="97286" y="107668"/>
                  </a:cubicBezTo>
                  <a:cubicBezTo>
                    <a:pt x="97286" y="107335"/>
                    <a:pt x="97298" y="107013"/>
                    <a:pt x="97393" y="106680"/>
                  </a:cubicBezTo>
                  <a:cubicBezTo>
                    <a:pt x="97465" y="106442"/>
                    <a:pt x="97417" y="106168"/>
                    <a:pt x="97429" y="105906"/>
                  </a:cubicBezTo>
                  <a:cubicBezTo>
                    <a:pt x="97441" y="105430"/>
                    <a:pt x="97393" y="104953"/>
                    <a:pt x="97548" y="104489"/>
                  </a:cubicBezTo>
                  <a:cubicBezTo>
                    <a:pt x="97596" y="104334"/>
                    <a:pt x="97572" y="104156"/>
                    <a:pt x="97572" y="103989"/>
                  </a:cubicBezTo>
                  <a:cubicBezTo>
                    <a:pt x="97572" y="103322"/>
                    <a:pt x="97584" y="102668"/>
                    <a:pt x="97572" y="102001"/>
                  </a:cubicBezTo>
                  <a:cubicBezTo>
                    <a:pt x="97560" y="101703"/>
                    <a:pt x="97631" y="101429"/>
                    <a:pt x="97727" y="101155"/>
                  </a:cubicBezTo>
                  <a:cubicBezTo>
                    <a:pt x="97798" y="100953"/>
                    <a:pt x="97941" y="100858"/>
                    <a:pt x="98143" y="100846"/>
                  </a:cubicBezTo>
                  <a:cubicBezTo>
                    <a:pt x="98310" y="100834"/>
                    <a:pt x="98477" y="100834"/>
                    <a:pt x="98643" y="100834"/>
                  </a:cubicBezTo>
                  <a:lnTo>
                    <a:pt x="101644" y="100834"/>
                  </a:lnTo>
                  <a:cubicBezTo>
                    <a:pt x="101803" y="100834"/>
                    <a:pt x="101961" y="100838"/>
                    <a:pt x="102120" y="100838"/>
                  </a:cubicBezTo>
                  <a:cubicBezTo>
                    <a:pt x="102436" y="100838"/>
                    <a:pt x="102751" y="100822"/>
                    <a:pt x="103061" y="100727"/>
                  </a:cubicBezTo>
                  <a:cubicBezTo>
                    <a:pt x="103153" y="100700"/>
                    <a:pt x="103250" y="100692"/>
                    <a:pt x="103348" y="100692"/>
                  </a:cubicBezTo>
                  <a:cubicBezTo>
                    <a:pt x="103466" y="100692"/>
                    <a:pt x="103587" y="100703"/>
                    <a:pt x="103704" y="100703"/>
                  </a:cubicBezTo>
                  <a:cubicBezTo>
                    <a:pt x="105656" y="100691"/>
                    <a:pt x="107609" y="100691"/>
                    <a:pt x="109550" y="100691"/>
                  </a:cubicBezTo>
                  <a:cubicBezTo>
                    <a:pt x="109610" y="100691"/>
                    <a:pt x="109671" y="100691"/>
                    <a:pt x="109731" y="100691"/>
                  </a:cubicBezTo>
                  <a:cubicBezTo>
                    <a:pt x="110004" y="100691"/>
                    <a:pt x="110275" y="100683"/>
                    <a:pt x="110538" y="100596"/>
                  </a:cubicBezTo>
                  <a:cubicBezTo>
                    <a:pt x="110637" y="100563"/>
                    <a:pt x="110744" y="100555"/>
                    <a:pt x="110851" y="100555"/>
                  </a:cubicBezTo>
                  <a:cubicBezTo>
                    <a:pt x="110938" y="100555"/>
                    <a:pt x="111025" y="100560"/>
                    <a:pt x="111109" y="100560"/>
                  </a:cubicBezTo>
                  <a:cubicBezTo>
                    <a:pt x="111419" y="100554"/>
                    <a:pt x="111728" y="100554"/>
                    <a:pt x="112038" y="100554"/>
                  </a:cubicBezTo>
                  <a:cubicBezTo>
                    <a:pt x="112348" y="100554"/>
                    <a:pt x="112657" y="100554"/>
                    <a:pt x="112967" y="100548"/>
                  </a:cubicBezTo>
                  <a:cubicBezTo>
                    <a:pt x="113075" y="100548"/>
                    <a:pt x="113183" y="100550"/>
                    <a:pt x="113290" y="100550"/>
                  </a:cubicBezTo>
                  <a:cubicBezTo>
                    <a:pt x="113587" y="100550"/>
                    <a:pt x="113881" y="100537"/>
                    <a:pt x="114169" y="100441"/>
                  </a:cubicBezTo>
                  <a:cubicBezTo>
                    <a:pt x="114264" y="100409"/>
                    <a:pt x="114376" y="100404"/>
                    <a:pt x="114488" y="100404"/>
                  </a:cubicBezTo>
                  <a:cubicBezTo>
                    <a:pt x="114545" y="100404"/>
                    <a:pt x="114602" y="100405"/>
                    <a:pt x="114657" y="100405"/>
                  </a:cubicBezTo>
                  <a:lnTo>
                    <a:pt x="116443" y="100405"/>
                  </a:lnTo>
                  <a:cubicBezTo>
                    <a:pt x="116545" y="100405"/>
                    <a:pt x="116647" y="100407"/>
                    <a:pt x="116748" y="100407"/>
                  </a:cubicBezTo>
                  <a:cubicBezTo>
                    <a:pt x="117027" y="100407"/>
                    <a:pt x="117304" y="100394"/>
                    <a:pt x="117574" y="100298"/>
                  </a:cubicBezTo>
                  <a:cubicBezTo>
                    <a:pt x="117674" y="100265"/>
                    <a:pt x="117780" y="100258"/>
                    <a:pt x="117888" y="100258"/>
                  </a:cubicBezTo>
                  <a:cubicBezTo>
                    <a:pt x="117974" y="100258"/>
                    <a:pt x="118061" y="100262"/>
                    <a:pt x="118146" y="100262"/>
                  </a:cubicBezTo>
                  <a:lnTo>
                    <a:pt x="120218" y="100262"/>
                  </a:lnTo>
                  <a:cubicBezTo>
                    <a:pt x="120682" y="100262"/>
                    <a:pt x="121158" y="100251"/>
                    <a:pt x="121623" y="100155"/>
                  </a:cubicBezTo>
                  <a:cubicBezTo>
                    <a:pt x="121788" y="100122"/>
                    <a:pt x="121957" y="100112"/>
                    <a:pt x="122127" y="100112"/>
                  </a:cubicBezTo>
                  <a:close/>
                  <a:moveTo>
                    <a:pt x="196406" y="99262"/>
                  </a:moveTo>
                  <a:cubicBezTo>
                    <a:pt x="197156" y="99262"/>
                    <a:pt x="197180" y="99298"/>
                    <a:pt x="197013" y="100036"/>
                  </a:cubicBezTo>
                  <a:cubicBezTo>
                    <a:pt x="196965" y="100274"/>
                    <a:pt x="196977" y="100512"/>
                    <a:pt x="196965" y="100751"/>
                  </a:cubicBezTo>
                  <a:cubicBezTo>
                    <a:pt x="196953" y="101453"/>
                    <a:pt x="197037" y="102179"/>
                    <a:pt x="196834" y="102870"/>
                  </a:cubicBezTo>
                  <a:cubicBezTo>
                    <a:pt x="196799" y="103013"/>
                    <a:pt x="196834" y="103156"/>
                    <a:pt x="196834" y="103299"/>
                  </a:cubicBezTo>
                  <a:cubicBezTo>
                    <a:pt x="196822" y="104084"/>
                    <a:pt x="196834" y="104870"/>
                    <a:pt x="196822" y="105656"/>
                  </a:cubicBezTo>
                  <a:cubicBezTo>
                    <a:pt x="196822" y="106061"/>
                    <a:pt x="196846" y="106466"/>
                    <a:pt x="196715" y="106858"/>
                  </a:cubicBezTo>
                  <a:cubicBezTo>
                    <a:pt x="196656" y="107061"/>
                    <a:pt x="196691" y="107287"/>
                    <a:pt x="196691" y="107501"/>
                  </a:cubicBezTo>
                  <a:cubicBezTo>
                    <a:pt x="196680" y="109978"/>
                    <a:pt x="196680" y="112443"/>
                    <a:pt x="196680" y="114919"/>
                  </a:cubicBezTo>
                  <a:cubicBezTo>
                    <a:pt x="196680" y="115205"/>
                    <a:pt x="196691" y="115491"/>
                    <a:pt x="196596" y="115764"/>
                  </a:cubicBezTo>
                  <a:cubicBezTo>
                    <a:pt x="196537" y="115943"/>
                    <a:pt x="196537" y="116145"/>
                    <a:pt x="196549" y="116336"/>
                  </a:cubicBezTo>
                  <a:cubicBezTo>
                    <a:pt x="196569" y="116856"/>
                    <a:pt x="196493" y="119025"/>
                    <a:pt x="196568" y="120019"/>
                  </a:cubicBezTo>
                  <a:lnTo>
                    <a:pt x="196568" y="120019"/>
                  </a:lnTo>
                  <a:cubicBezTo>
                    <a:pt x="196556" y="120028"/>
                    <a:pt x="196549" y="120047"/>
                    <a:pt x="196549" y="120074"/>
                  </a:cubicBezTo>
                  <a:cubicBezTo>
                    <a:pt x="196560" y="120944"/>
                    <a:pt x="196310" y="121813"/>
                    <a:pt x="196394" y="122694"/>
                  </a:cubicBezTo>
                  <a:cubicBezTo>
                    <a:pt x="196406" y="122765"/>
                    <a:pt x="196382" y="122837"/>
                    <a:pt x="196370" y="122908"/>
                  </a:cubicBezTo>
                  <a:cubicBezTo>
                    <a:pt x="196346" y="123003"/>
                    <a:pt x="196287" y="123075"/>
                    <a:pt x="196179" y="123087"/>
                  </a:cubicBezTo>
                  <a:cubicBezTo>
                    <a:pt x="195965" y="123110"/>
                    <a:pt x="195751" y="123122"/>
                    <a:pt x="195537" y="123122"/>
                  </a:cubicBezTo>
                  <a:lnTo>
                    <a:pt x="173831" y="123122"/>
                  </a:lnTo>
                  <a:cubicBezTo>
                    <a:pt x="173764" y="123122"/>
                    <a:pt x="173701" y="123123"/>
                    <a:pt x="173643" y="123123"/>
                  </a:cubicBezTo>
                  <a:cubicBezTo>
                    <a:pt x="172933" y="123123"/>
                    <a:pt x="172974" y="123092"/>
                    <a:pt x="172974" y="122277"/>
                  </a:cubicBezTo>
                  <a:lnTo>
                    <a:pt x="172974" y="100501"/>
                  </a:lnTo>
                  <a:cubicBezTo>
                    <a:pt x="172974" y="99465"/>
                    <a:pt x="172891" y="99560"/>
                    <a:pt x="173951" y="99548"/>
                  </a:cubicBezTo>
                  <a:cubicBezTo>
                    <a:pt x="174570" y="99536"/>
                    <a:pt x="175177" y="99560"/>
                    <a:pt x="175796" y="99441"/>
                  </a:cubicBezTo>
                  <a:cubicBezTo>
                    <a:pt x="176007" y="99398"/>
                    <a:pt x="176224" y="99385"/>
                    <a:pt x="176444" y="99385"/>
                  </a:cubicBezTo>
                  <a:cubicBezTo>
                    <a:pt x="176731" y="99385"/>
                    <a:pt x="177023" y="99406"/>
                    <a:pt x="177312" y="99406"/>
                  </a:cubicBezTo>
                  <a:cubicBezTo>
                    <a:pt x="177351" y="99406"/>
                    <a:pt x="177389" y="99406"/>
                    <a:pt x="177427" y="99405"/>
                  </a:cubicBezTo>
                  <a:cubicBezTo>
                    <a:pt x="177483" y="99405"/>
                    <a:pt x="177540" y="99406"/>
                    <a:pt x="177596" y="99406"/>
                  </a:cubicBezTo>
                  <a:cubicBezTo>
                    <a:pt x="177849" y="99406"/>
                    <a:pt x="178103" y="99398"/>
                    <a:pt x="178356" y="99310"/>
                  </a:cubicBezTo>
                  <a:cubicBezTo>
                    <a:pt x="178467" y="99278"/>
                    <a:pt x="178594" y="99273"/>
                    <a:pt x="178723" y="99273"/>
                  </a:cubicBezTo>
                  <a:cubicBezTo>
                    <a:pt x="178787" y="99273"/>
                    <a:pt x="178852" y="99274"/>
                    <a:pt x="178915" y="99274"/>
                  </a:cubicBezTo>
                  <a:cubicBezTo>
                    <a:pt x="184749" y="99262"/>
                    <a:pt x="190572" y="99262"/>
                    <a:pt x="196406" y="99262"/>
                  </a:cubicBezTo>
                  <a:close/>
                  <a:moveTo>
                    <a:pt x="171792" y="99548"/>
                  </a:moveTo>
                  <a:cubicBezTo>
                    <a:pt x="171950" y="99548"/>
                    <a:pt x="172113" y="99565"/>
                    <a:pt x="172272" y="99572"/>
                  </a:cubicBezTo>
                  <a:cubicBezTo>
                    <a:pt x="172438" y="99572"/>
                    <a:pt x="172534" y="99691"/>
                    <a:pt x="172534" y="99846"/>
                  </a:cubicBezTo>
                  <a:cubicBezTo>
                    <a:pt x="172546" y="100060"/>
                    <a:pt x="172546" y="100274"/>
                    <a:pt x="172546" y="100489"/>
                  </a:cubicBezTo>
                  <a:lnTo>
                    <a:pt x="172546" y="111335"/>
                  </a:lnTo>
                  <a:lnTo>
                    <a:pt x="172546" y="122253"/>
                  </a:lnTo>
                  <a:cubicBezTo>
                    <a:pt x="172546" y="123084"/>
                    <a:pt x="172585" y="123123"/>
                    <a:pt x="171928" y="123123"/>
                  </a:cubicBezTo>
                  <a:cubicBezTo>
                    <a:pt x="171860" y="123123"/>
                    <a:pt x="171784" y="123122"/>
                    <a:pt x="171700" y="123122"/>
                  </a:cubicBezTo>
                  <a:cubicBezTo>
                    <a:pt x="171647" y="123121"/>
                    <a:pt x="171594" y="123121"/>
                    <a:pt x="171541" y="123121"/>
                  </a:cubicBezTo>
                  <a:cubicBezTo>
                    <a:pt x="171353" y="123121"/>
                    <a:pt x="171162" y="123126"/>
                    <a:pt x="170972" y="123126"/>
                  </a:cubicBezTo>
                  <a:cubicBezTo>
                    <a:pt x="170599" y="123126"/>
                    <a:pt x="170226" y="123107"/>
                    <a:pt x="169867" y="122991"/>
                  </a:cubicBezTo>
                  <a:cubicBezTo>
                    <a:pt x="169805" y="122972"/>
                    <a:pt x="169739" y="122967"/>
                    <a:pt x="169672" y="122967"/>
                  </a:cubicBezTo>
                  <a:cubicBezTo>
                    <a:pt x="169571" y="122967"/>
                    <a:pt x="169467" y="122980"/>
                    <a:pt x="169367" y="122980"/>
                  </a:cubicBezTo>
                  <a:lnTo>
                    <a:pt x="166438" y="122980"/>
                  </a:lnTo>
                  <a:cubicBezTo>
                    <a:pt x="166033" y="122968"/>
                    <a:pt x="165640" y="122991"/>
                    <a:pt x="165235" y="122872"/>
                  </a:cubicBezTo>
                  <a:cubicBezTo>
                    <a:pt x="165140" y="122837"/>
                    <a:pt x="165036" y="122828"/>
                    <a:pt x="164929" y="122828"/>
                  </a:cubicBezTo>
                  <a:cubicBezTo>
                    <a:pt x="164821" y="122828"/>
                    <a:pt x="164711" y="122837"/>
                    <a:pt x="164604" y="122837"/>
                  </a:cubicBezTo>
                  <a:cubicBezTo>
                    <a:pt x="163080" y="122837"/>
                    <a:pt x="161556" y="122837"/>
                    <a:pt x="160032" y="122825"/>
                  </a:cubicBezTo>
                  <a:cubicBezTo>
                    <a:pt x="159746" y="122825"/>
                    <a:pt x="159473" y="122825"/>
                    <a:pt x="159187" y="122753"/>
                  </a:cubicBezTo>
                  <a:cubicBezTo>
                    <a:pt x="159017" y="122700"/>
                    <a:pt x="158834" y="122693"/>
                    <a:pt x="158653" y="122693"/>
                  </a:cubicBezTo>
                  <a:cubicBezTo>
                    <a:pt x="158592" y="122693"/>
                    <a:pt x="158532" y="122694"/>
                    <a:pt x="158472" y="122694"/>
                  </a:cubicBezTo>
                  <a:lnTo>
                    <a:pt x="153912" y="122694"/>
                  </a:lnTo>
                  <a:cubicBezTo>
                    <a:pt x="153831" y="122694"/>
                    <a:pt x="153749" y="122696"/>
                    <a:pt x="153668" y="122696"/>
                  </a:cubicBezTo>
                  <a:cubicBezTo>
                    <a:pt x="153464" y="122696"/>
                    <a:pt x="153263" y="122684"/>
                    <a:pt x="153067" y="122599"/>
                  </a:cubicBezTo>
                  <a:cubicBezTo>
                    <a:pt x="152983" y="122565"/>
                    <a:pt x="152893" y="122552"/>
                    <a:pt x="152803" y="122552"/>
                  </a:cubicBezTo>
                  <a:cubicBezTo>
                    <a:pt x="152702" y="122552"/>
                    <a:pt x="152602" y="122568"/>
                    <a:pt x="152507" y="122587"/>
                  </a:cubicBezTo>
                  <a:cubicBezTo>
                    <a:pt x="152114" y="122670"/>
                    <a:pt x="151725" y="122709"/>
                    <a:pt x="151336" y="122709"/>
                  </a:cubicBezTo>
                  <a:cubicBezTo>
                    <a:pt x="150948" y="122709"/>
                    <a:pt x="150561" y="122670"/>
                    <a:pt x="150174" y="122599"/>
                  </a:cubicBezTo>
                  <a:cubicBezTo>
                    <a:pt x="149971" y="122551"/>
                    <a:pt x="149745" y="122563"/>
                    <a:pt x="149531" y="122551"/>
                  </a:cubicBezTo>
                  <a:cubicBezTo>
                    <a:pt x="149186" y="122527"/>
                    <a:pt x="149138" y="122479"/>
                    <a:pt x="149126" y="122110"/>
                  </a:cubicBezTo>
                  <a:cubicBezTo>
                    <a:pt x="149114" y="121944"/>
                    <a:pt x="149126" y="121777"/>
                    <a:pt x="149126" y="121610"/>
                  </a:cubicBezTo>
                  <a:cubicBezTo>
                    <a:pt x="149126" y="120134"/>
                    <a:pt x="149126" y="118658"/>
                    <a:pt x="149126" y="117181"/>
                  </a:cubicBezTo>
                  <a:cubicBezTo>
                    <a:pt x="149126" y="116907"/>
                    <a:pt x="149126" y="116622"/>
                    <a:pt x="149043" y="116336"/>
                  </a:cubicBezTo>
                  <a:cubicBezTo>
                    <a:pt x="148971" y="116145"/>
                    <a:pt x="148983" y="115919"/>
                    <a:pt x="148983" y="115705"/>
                  </a:cubicBezTo>
                  <a:cubicBezTo>
                    <a:pt x="148971" y="114848"/>
                    <a:pt x="148983" y="113990"/>
                    <a:pt x="148971" y="113133"/>
                  </a:cubicBezTo>
                  <a:cubicBezTo>
                    <a:pt x="148971" y="112693"/>
                    <a:pt x="149019" y="112240"/>
                    <a:pt x="148864" y="111800"/>
                  </a:cubicBezTo>
                  <a:cubicBezTo>
                    <a:pt x="148816" y="111645"/>
                    <a:pt x="148840" y="111466"/>
                    <a:pt x="148840" y="111300"/>
                  </a:cubicBezTo>
                  <a:cubicBezTo>
                    <a:pt x="148840" y="110728"/>
                    <a:pt x="148840" y="110157"/>
                    <a:pt x="148840" y="109585"/>
                  </a:cubicBezTo>
                  <a:cubicBezTo>
                    <a:pt x="148828" y="109180"/>
                    <a:pt x="148864" y="108775"/>
                    <a:pt x="148721" y="108382"/>
                  </a:cubicBezTo>
                  <a:cubicBezTo>
                    <a:pt x="148674" y="108240"/>
                    <a:pt x="148697" y="108061"/>
                    <a:pt x="148697" y="107894"/>
                  </a:cubicBezTo>
                  <a:cubicBezTo>
                    <a:pt x="148697" y="105489"/>
                    <a:pt x="148697" y="103084"/>
                    <a:pt x="148697" y="100679"/>
                  </a:cubicBezTo>
                  <a:cubicBezTo>
                    <a:pt x="148697" y="100584"/>
                    <a:pt x="148685" y="100489"/>
                    <a:pt x="148697" y="100393"/>
                  </a:cubicBezTo>
                  <a:cubicBezTo>
                    <a:pt x="148709" y="100060"/>
                    <a:pt x="148769" y="99989"/>
                    <a:pt x="149126" y="99989"/>
                  </a:cubicBezTo>
                  <a:cubicBezTo>
                    <a:pt x="149709" y="99983"/>
                    <a:pt x="150293" y="99983"/>
                    <a:pt x="150876" y="99983"/>
                  </a:cubicBezTo>
                  <a:cubicBezTo>
                    <a:pt x="151460" y="99983"/>
                    <a:pt x="152043" y="99983"/>
                    <a:pt x="152626" y="99977"/>
                  </a:cubicBezTo>
                  <a:cubicBezTo>
                    <a:pt x="152984" y="99977"/>
                    <a:pt x="153329" y="99965"/>
                    <a:pt x="153686" y="99881"/>
                  </a:cubicBezTo>
                  <a:cubicBezTo>
                    <a:pt x="153859" y="99840"/>
                    <a:pt x="154037" y="99831"/>
                    <a:pt x="154217" y="99831"/>
                  </a:cubicBezTo>
                  <a:cubicBezTo>
                    <a:pt x="154352" y="99831"/>
                    <a:pt x="154488" y="99836"/>
                    <a:pt x="154623" y="99836"/>
                  </a:cubicBezTo>
                  <a:cubicBezTo>
                    <a:pt x="154668" y="99836"/>
                    <a:pt x="154713" y="99835"/>
                    <a:pt x="154758" y="99834"/>
                  </a:cubicBezTo>
                  <a:cubicBezTo>
                    <a:pt x="154820" y="99834"/>
                    <a:pt x="154884" y="99834"/>
                    <a:pt x="154947" y="99834"/>
                  </a:cubicBezTo>
                  <a:cubicBezTo>
                    <a:pt x="155233" y="99834"/>
                    <a:pt x="155525" y="99826"/>
                    <a:pt x="155817" y="99739"/>
                  </a:cubicBezTo>
                  <a:cubicBezTo>
                    <a:pt x="155936" y="99703"/>
                    <a:pt x="156064" y="99694"/>
                    <a:pt x="156195" y="99694"/>
                  </a:cubicBezTo>
                  <a:cubicBezTo>
                    <a:pt x="156326" y="99694"/>
                    <a:pt x="156460" y="99703"/>
                    <a:pt x="156591" y="99703"/>
                  </a:cubicBezTo>
                  <a:cubicBezTo>
                    <a:pt x="161139" y="99691"/>
                    <a:pt x="165676" y="99691"/>
                    <a:pt x="170224" y="99691"/>
                  </a:cubicBezTo>
                  <a:cubicBezTo>
                    <a:pt x="170297" y="99691"/>
                    <a:pt x="170371" y="99691"/>
                    <a:pt x="170444" y="99691"/>
                  </a:cubicBezTo>
                  <a:cubicBezTo>
                    <a:pt x="170772" y="99691"/>
                    <a:pt x="171095" y="99683"/>
                    <a:pt x="171426" y="99596"/>
                  </a:cubicBezTo>
                  <a:cubicBezTo>
                    <a:pt x="171542" y="99559"/>
                    <a:pt x="171666" y="99548"/>
                    <a:pt x="171792" y="99548"/>
                  </a:cubicBezTo>
                  <a:close/>
                  <a:moveTo>
                    <a:pt x="211790" y="98984"/>
                  </a:moveTo>
                  <a:cubicBezTo>
                    <a:pt x="211864" y="98984"/>
                    <a:pt x="211941" y="98988"/>
                    <a:pt x="212015" y="98988"/>
                  </a:cubicBezTo>
                  <a:lnTo>
                    <a:pt x="217873" y="98988"/>
                  </a:lnTo>
                  <a:cubicBezTo>
                    <a:pt x="218016" y="98988"/>
                    <a:pt x="218158" y="98988"/>
                    <a:pt x="218301" y="99000"/>
                  </a:cubicBezTo>
                  <a:cubicBezTo>
                    <a:pt x="218432" y="99024"/>
                    <a:pt x="218516" y="99108"/>
                    <a:pt x="218528" y="99239"/>
                  </a:cubicBezTo>
                  <a:cubicBezTo>
                    <a:pt x="218539" y="99381"/>
                    <a:pt x="218539" y="99524"/>
                    <a:pt x="218539" y="99667"/>
                  </a:cubicBezTo>
                  <a:cubicBezTo>
                    <a:pt x="218539" y="101405"/>
                    <a:pt x="218539" y="103144"/>
                    <a:pt x="218539" y="104882"/>
                  </a:cubicBezTo>
                  <a:cubicBezTo>
                    <a:pt x="218539" y="105120"/>
                    <a:pt x="218539" y="105346"/>
                    <a:pt x="218468" y="105585"/>
                  </a:cubicBezTo>
                  <a:cubicBezTo>
                    <a:pt x="218408" y="105739"/>
                    <a:pt x="218408" y="105906"/>
                    <a:pt x="218397" y="106073"/>
                  </a:cubicBezTo>
                  <a:cubicBezTo>
                    <a:pt x="218385" y="106430"/>
                    <a:pt x="218397" y="106787"/>
                    <a:pt x="218289" y="107132"/>
                  </a:cubicBezTo>
                  <a:cubicBezTo>
                    <a:pt x="218218" y="107359"/>
                    <a:pt x="218254" y="107609"/>
                    <a:pt x="218254" y="107847"/>
                  </a:cubicBezTo>
                  <a:cubicBezTo>
                    <a:pt x="218254" y="112812"/>
                    <a:pt x="218254" y="117788"/>
                    <a:pt x="218254" y="122765"/>
                  </a:cubicBezTo>
                  <a:cubicBezTo>
                    <a:pt x="218254" y="122980"/>
                    <a:pt x="218254" y="123194"/>
                    <a:pt x="218242" y="123408"/>
                  </a:cubicBezTo>
                  <a:cubicBezTo>
                    <a:pt x="218230" y="123575"/>
                    <a:pt x="218123" y="123670"/>
                    <a:pt x="217968" y="123682"/>
                  </a:cubicBezTo>
                  <a:lnTo>
                    <a:pt x="212396" y="123682"/>
                  </a:lnTo>
                  <a:cubicBezTo>
                    <a:pt x="212134" y="123682"/>
                    <a:pt x="211872" y="123682"/>
                    <a:pt x="211622" y="123611"/>
                  </a:cubicBezTo>
                  <a:cubicBezTo>
                    <a:pt x="211443" y="123551"/>
                    <a:pt x="211241" y="123551"/>
                    <a:pt x="211050" y="123551"/>
                  </a:cubicBezTo>
                  <a:cubicBezTo>
                    <a:pt x="210741" y="123545"/>
                    <a:pt x="210431" y="123545"/>
                    <a:pt x="210122" y="123545"/>
                  </a:cubicBezTo>
                  <a:cubicBezTo>
                    <a:pt x="209812" y="123545"/>
                    <a:pt x="209503" y="123545"/>
                    <a:pt x="209193" y="123539"/>
                  </a:cubicBezTo>
                  <a:cubicBezTo>
                    <a:pt x="208776" y="123539"/>
                    <a:pt x="208348" y="123539"/>
                    <a:pt x="207931" y="123444"/>
                  </a:cubicBezTo>
                  <a:cubicBezTo>
                    <a:pt x="207770" y="123405"/>
                    <a:pt x="207603" y="123395"/>
                    <a:pt x="207436" y="123395"/>
                  </a:cubicBezTo>
                  <a:cubicBezTo>
                    <a:pt x="207244" y="123395"/>
                    <a:pt x="207050" y="123408"/>
                    <a:pt x="206859" y="123408"/>
                  </a:cubicBezTo>
                  <a:cubicBezTo>
                    <a:pt x="206455" y="123396"/>
                    <a:pt x="206050" y="123432"/>
                    <a:pt x="205657" y="123289"/>
                  </a:cubicBezTo>
                  <a:cubicBezTo>
                    <a:pt x="205581" y="123262"/>
                    <a:pt x="205498" y="123255"/>
                    <a:pt x="205412" y="123255"/>
                  </a:cubicBezTo>
                  <a:cubicBezTo>
                    <a:pt x="205309" y="123255"/>
                    <a:pt x="205201" y="123265"/>
                    <a:pt x="205097" y="123265"/>
                  </a:cubicBezTo>
                  <a:cubicBezTo>
                    <a:pt x="204716" y="123253"/>
                    <a:pt x="204335" y="123277"/>
                    <a:pt x="203966" y="123158"/>
                  </a:cubicBezTo>
                  <a:cubicBezTo>
                    <a:pt x="203865" y="123122"/>
                    <a:pt x="203758" y="123113"/>
                    <a:pt x="203649" y="123113"/>
                  </a:cubicBezTo>
                  <a:cubicBezTo>
                    <a:pt x="203541" y="123113"/>
                    <a:pt x="203430" y="123122"/>
                    <a:pt x="203323" y="123122"/>
                  </a:cubicBezTo>
                  <a:lnTo>
                    <a:pt x="197537" y="123122"/>
                  </a:lnTo>
                  <a:cubicBezTo>
                    <a:pt x="196834" y="123122"/>
                    <a:pt x="196834" y="123110"/>
                    <a:pt x="196822" y="122408"/>
                  </a:cubicBezTo>
                  <a:cubicBezTo>
                    <a:pt x="196822" y="121977"/>
                    <a:pt x="196839" y="121537"/>
                    <a:pt x="196759" y="121103"/>
                  </a:cubicBezTo>
                  <a:lnTo>
                    <a:pt x="196759" y="121103"/>
                  </a:lnTo>
                  <a:cubicBezTo>
                    <a:pt x="196776" y="121089"/>
                    <a:pt x="196787" y="121067"/>
                    <a:pt x="196787" y="121039"/>
                  </a:cubicBezTo>
                  <a:cubicBezTo>
                    <a:pt x="196811" y="120551"/>
                    <a:pt x="197013" y="117836"/>
                    <a:pt x="196977" y="117336"/>
                  </a:cubicBezTo>
                  <a:cubicBezTo>
                    <a:pt x="196965" y="117145"/>
                    <a:pt x="196965" y="116943"/>
                    <a:pt x="197025" y="116764"/>
                  </a:cubicBezTo>
                  <a:cubicBezTo>
                    <a:pt x="197120" y="116491"/>
                    <a:pt x="197108" y="116205"/>
                    <a:pt x="197108" y="115919"/>
                  </a:cubicBezTo>
                  <a:cubicBezTo>
                    <a:pt x="197120" y="115491"/>
                    <a:pt x="197120" y="115062"/>
                    <a:pt x="197120" y="114633"/>
                  </a:cubicBezTo>
                  <a:cubicBezTo>
                    <a:pt x="197120" y="114407"/>
                    <a:pt x="197108" y="114169"/>
                    <a:pt x="197192" y="113931"/>
                  </a:cubicBezTo>
                  <a:cubicBezTo>
                    <a:pt x="197287" y="113681"/>
                    <a:pt x="197251" y="113419"/>
                    <a:pt x="197251" y="113157"/>
                  </a:cubicBezTo>
                  <a:cubicBezTo>
                    <a:pt x="197251" y="110942"/>
                    <a:pt x="197251" y="108728"/>
                    <a:pt x="197263" y="106513"/>
                  </a:cubicBezTo>
                  <a:cubicBezTo>
                    <a:pt x="197263" y="106216"/>
                    <a:pt x="197251" y="105906"/>
                    <a:pt x="197346" y="105596"/>
                  </a:cubicBezTo>
                  <a:cubicBezTo>
                    <a:pt x="197406" y="105430"/>
                    <a:pt x="197394" y="105227"/>
                    <a:pt x="197394" y="105037"/>
                  </a:cubicBezTo>
                  <a:cubicBezTo>
                    <a:pt x="197394" y="104370"/>
                    <a:pt x="197394" y="103703"/>
                    <a:pt x="197394" y="103037"/>
                  </a:cubicBezTo>
                  <a:cubicBezTo>
                    <a:pt x="197406" y="102679"/>
                    <a:pt x="197418" y="102334"/>
                    <a:pt x="197501" y="101977"/>
                  </a:cubicBezTo>
                  <a:cubicBezTo>
                    <a:pt x="197573" y="101644"/>
                    <a:pt x="197537" y="101274"/>
                    <a:pt x="197537" y="100917"/>
                  </a:cubicBezTo>
                  <a:cubicBezTo>
                    <a:pt x="197537" y="100536"/>
                    <a:pt x="197596" y="100167"/>
                    <a:pt x="197644" y="99786"/>
                  </a:cubicBezTo>
                  <a:cubicBezTo>
                    <a:pt x="197727" y="99286"/>
                    <a:pt x="197787" y="99262"/>
                    <a:pt x="198299" y="99262"/>
                  </a:cubicBezTo>
                  <a:cubicBezTo>
                    <a:pt x="198954" y="99268"/>
                    <a:pt x="199608" y="99271"/>
                    <a:pt x="200262" y="99271"/>
                  </a:cubicBezTo>
                  <a:cubicBezTo>
                    <a:pt x="200915" y="99271"/>
                    <a:pt x="201567" y="99268"/>
                    <a:pt x="202216" y="99262"/>
                  </a:cubicBezTo>
                  <a:cubicBezTo>
                    <a:pt x="202375" y="99262"/>
                    <a:pt x="202536" y="99272"/>
                    <a:pt x="202696" y="99272"/>
                  </a:cubicBezTo>
                  <a:cubicBezTo>
                    <a:pt x="202897" y="99272"/>
                    <a:pt x="203096" y="99257"/>
                    <a:pt x="203288" y="99191"/>
                  </a:cubicBezTo>
                  <a:cubicBezTo>
                    <a:pt x="203313" y="99181"/>
                    <a:pt x="203342" y="99177"/>
                    <a:pt x="203372" y="99177"/>
                  </a:cubicBezTo>
                  <a:cubicBezTo>
                    <a:pt x="203413" y="99177"/>
                    <a:pt x="203456" y="99184"/>
                    <a:pt x="203490" y="99191"/>
                  </a:cubicBezTo>
                  <a:cubicBezTo>
                    <a:pt x="203821" y="99256"/>
                    <a:pt x="204153" y="99273"/>
                    <a:pt x="204484" y="99273"/>
                  </a:cubicBezTo>
                  <a:cubicBezTo>
                    <a:pt x="204824" y="99273"/>
                    <a:pt x="205163" y="99255"/>
                    <a:pt x="205500" y="99255"/>
                  </a:cubicBezTo>
                  <a:cubicBezTo>
                    <a:pt x="205612" y="99255"/>
                    <a:pt x="205724" y="99257"/>
                    <a:pt x="205835" y="99262"/>
                  </a:cubicBezTo>
                  <a:cubicBezTo>
                    <a:pt x="206543" y="99142"/>
                    <a:pt x="207254" y="99114"/>
                    <a:pt x="207966" y="99114"/>
                  </a:cubicBezTo>
                  <a:cubicBezTo>
                    <a:pt x="208547" y="99114"/>
                    <a:pt x="209129" y="99133"/>
                    <a:pt x="209711" y="99133"/>
                  </a:cubicBezTo>
                  <a:cubicBezTo>
                    <a:pt x="209963" y="99133"/>
                    <a:pt x="210215" y="99129"/>
                    <a:pt x="210467" y="99119"/>
                  </a:cubicBezTo>
                  <a:cubicBezTo>
                    <a:pt x="210812" y="99108"/>
                    <a:pt x="211169" y="99143"/>
                    <a:pt x="211527" y="99024"/>
                  </a:cubicBezTo>
                  <a:cubicBezTo>
                    <a:pt x="211606" y="98991"/>
                    <a:pt x="211696" y="98984"/>
                    <a:pt x="211790" y="98984"/>
                  </a:cubicBezTo>
                  <a:close/>
                  <a:moveTo>
                    <a:pt x="95915" y="100974"/>
                  </a:moveTo>
                  <a:cubicBezTo>
                    <a:pt x="96175" y="100974"/>
                    <a:pt x="96433" y="100990"/>
                    <a:pt x="96688" y="100990"/>
                  </a:cubicBezTo>
                  <a:cubicBezTo>
                    <a:pt x="96725" y="100990"/>
                    <a:pt x="96762" y="100989"/>
                    <a:pt x="96798" y="100989"/>
                  </a:cubicBezTo>
                  <a:cubicBezTo>
                    <a:pt x="97060" y="100989"/>
                    <a:pt x="97131" y="101072"/>
                    <a:pt x="97143" y="101334"/>
                  </a:cubicBezTo>
                  <a:cubicBezTo>
                    <a:pt x="97155" y="101572"/>
                    <a:pt x="97191" y="101834"/>
                    <a:pt x="97119" y="102048"/>
                  </a:cubicBezTo>
                  <a:cubicBezTo>
                    <a:pt x="96965" y="102572"/>
                    <a:pt x="97024" y="103084"/>
                    <a:pt x="97012" y="103608"/>
                  </a:cubicBezTo>
                  <a:cubicBezTo>
                    <a:pt x="96977" y="104287"/>
                    <a:pt x="97084" y="104989"/>
                    <a:pt x="96881" y="105668"/>
                  </a:cubicBezTo>
                  <a:cubicBezTo>
                    <a:pt x="96834" y="105835"/>
                    <a:pt x="96869" y="106037"/>
                    <a:pt x="96869" y="106227"/>
                  </a:cubicBezTo>
                  <a:cubicBezTo>
                    <a:pt x="96858" y="106632"/>
                    <a:pt x="96893" y="107037"/>
                    <a:pt x="96750" y="107430"/>
                  </a:cubicBezTo>
                  <a:cubicBezTo>
                    <a:pt x="96703" y="107585"/>
                    <a:pt x="96727" y="107763"/>
                    <a:pt x="96727" y="107930"/>
                  </a:cubicBezTo>
                  <a:cubicBezTo>
                    <a:pt x="96715" y="108216"/>
                    <a:pt x="96738" y="108502"/>
                    <a:pt x="96619" y="108775"/>
                  </a:cubicBezTo>
                  <a:cubicBezTo>
                    <a:pt x="96596" y="108835"/>
                    <a:pt x="96584" y="108906"/>
                    <a:pt x="96584" y="108978"/>
                  </a:cubicBezTo>
                  <a:cubicBezTo>
                    <a:pt x="96655" y="109776"/>
                    <a:pt x="96417" y="110538"/>
                    <a:pt x="96429" y="111323"/>
                  </a:cubicBezTo>
                  <a:cubicBezTo>
                    <a:pt x="96429" y="111395"/>
                    <a:pt x="96441" y="111466"/>
                    <a:pt x="96429" y="111538"/>
                  </a:cubicBezTo>
                  <a:cubicBezTo>
                    <a:pt x="96215" y="112228"/>
                    <a:pt x="96310" y="112943"/>
                    <a:pt x="96286" y="113657"/>
                  </a:cubicBezTo>
                  <a:cubicBezTo>
                    <a:pt x="96286" y="113943"/>
                    <a:pt x="96286" y="114228"/>
                    <a:pt x="96191" y="114502"/>
                  </a:cubicBezTo>
                  <a:cubicBezTo>
                    <a:pt x="96143" y="114681"/>
                    <a:pt x="96155" y="114883"/>
                    <a:pt x="96155" y="115074"/>
                  </a:cubicBezTo>
                  <a:cubicBezTo>
                    <a:pt x="96143" y="115741"/>
                    <a:pt x="96155" y="116395"/>
                    <a:pt x="96143" y="117062"/>
                  </a:cubicBezTo>
                  <a:cubicBezTo>
                    <a:pt x="96143" y="117197"/>
                    <a:pt x="96149" y="117332"/>
                    <a:pt x="96152" y="117467"/>
                  </a:cubicBezTo>
                  <a:lnTo>
                    <a:pt x="96155" y="117467"/>
                  </a:lnTo>
                  <a:cubicBezTo>
                    <a:pt x="96154" y="117474"/>
                    <a:pt x="96153" y="117482"/>
                    <a:pt x="96152" y="117490"/>
                  </a:cubicBezTo>
                  <a:lnTo>
                    <a:pt x="96152" y="117490"/>
                  </a:lnTo>
                  <a:cubicBezTo>
                    <a:pt x="96152" y="117482"/>
                    <a:pt x="96152" y="117475"/>
                    <a:pt x="96152" y="117467"/>
                  </a:cubicBezTo>
                  <a:lnTo>
                    <a:pt x="96143" y="117467"/>
                  </a:lnTo>
                  <a:lnTo>
                    <a:pt x="96143" y="117561"/>
                  </a:lnTo>
                  <a:lnTo>
                    <a:pt x="96143" y="117561"/>
                  </a:lnTo>
                  <a:cubicBezTo>
                    <a:pt x="96146" y="117535"/>
                    <a:pt x="96149" y="117512"/>
                    <a:pt x="96152" y="117490"/>
                  </a:cubicBezTo>
                  <a:lnTo>
                    <a:pt x="96152" y="117490"/>
                  </a:lnTo>
                  <a:cubicBezTo>
                    <a:pt x="96154" y="117601"/>
                    <a:pt x="96152" y="117713"/>
                    <a:pt x="96143" y="117824"/>
                  </a:cubicBezTo>
                  <a:lnTo>
                    <a:pt x="96143" y="117824"/>
                  </a:lnTo>
                  <a:lnTo>
                    <a:pt x="96143" y="117561"/>
                  </a:lnTo>
                  <a:lnTo>
                    <a:pt x="96143" y="117561"/>
                  </a:lnTo>
                  <a:cubicBezTo>
                    <a:pt x="96126" y="117704"/>
                    <a:pt x="96106" y="117913"/>
                    <a:pt x="96084" y="118165"/>
                  </a:cubicBezTo>
                  <a:lnTo>
                    <a:pt x="96084" y="118165"/>
                  </a:lnTo>
                  <a:cubicBezTo>
                    <a:pt x="96080" y="118179"/>
                    <a:pt x="96076" y="118192"/>
                    <a:pt x="96072" y="118205"/>
                  </a:cubicBezTo>
                  <a:cubicBezTo>
                    <a:pt x="96067" y="118214"/>
                    <a:pt x="96070" y="118231"/>
                    <a:pt x="96076" y="118247"/>
                  </a:cubicBezTo>
                  <a:lnTo>
                    <a:pt x="96076" y="118247"/>
                  </a:lnTo>
                  <a:cubicBezTo>
                    <a:pt x="96063" y="118402"/>
                    <a:pt x="96049" y="118570"/>
                    <a:pt x="96035" y="118749"/>
                  </a:cubicBezTo>
                  <a:lnTo>
                    <a:pt x="96035" y="118749"/>
                  </a:lnTo>
                  <a:cubicBezTo>
                    <a:pt x="96054" y="118634"/>
                    <a:pt x="96090" y="118490"/>
                    <a:pt x="96132" y="118333"/>
                  </a:cubicBezTo>
                  <a:lnTo>
                    <a:pt x="96132" y="118333"/>
                  </a:lnTo>
                  <a:cubicBezTo>
                    <a:pt x="96121" y="118427"/>
                    <a:pt x="96055" y="118694"/>
                    <a:pt x="96032" y="118796"/>
                  </a:cubicBezTo>
                  <a:lnTo>
                    <a:pt x="96032" y="118796"/>
                  </a:lnTo>
                  <a:cubicBezTo>
                    <a:pt x="96033" y="118780"/>
                    <a:pt x="96034" y="118765"/>
                    <a:pt x="96035" y="118749"/>
                  </a:cubicBezTo>
                  <a:lnTo>
                    <a:pt x="96035" y="118749"/>
                  </a:lnTo>
                  <a:cubicBezTo>
                    <a:pt x="96031" y="118776"/>
                    <a:pt x="96027" y="118802"/>
                    <a:pt x="96025" y="118826"/>
                  </a:cubicBezTo>
                  <a:lnTo>
                    <a:pt x="96025" y="118826"/>
                  </a:lnTo>
                  <a:cubicBezTo>
                    <a:pt x="96026" y="118820"/>
                    <a:pt x="96029" y="118809"/>
                    <a:pt x="96032" y="118796"/>
                  </a:cubicBezTo>
                  <a:lnTo>
                    <a:pt x="96032" y="118796"/>
                  </a:lnTo>
                  <a:cubicBezTo>
                    <a:pt x="95931" y="120095"/>
                    <a:pt x="95825" y="121866"/>
                    <a:pt x="95857" y="122337"/>
                  </a:cubicBezTo>
                  <a:cubicBezTo>
                    <a:pt x="95869" y="122599"/>
                    <a:pt x="95774" y="122670"/>
                    <a:pt x="95512" y="122682"/>
                  </a:cubicBezTo>
                  <a:cubicBezTo>
                    <a:pt x="95322" y="122694"/>
                    <a:pt x="95131" y="122694"/>
                    <a:pt x="94941" y="122694"/>
                  </a:cubicBezTo>
                  <a:lnTo>
                    <a:pt x="89369" y="122694"/>
                  </a:lnTo>
                  <a:cubicBezTo>
                    <a:pt x="89266" y="122694"/>
                    <a:pt x="89165" y="122692"/>
                    <a:pt x="89065" y="122692"/>
                  </a:cubicBezTo>
                  <a:cubicBezTo>
                    <a:pt x="88813" y="122692"/>
                    <a:pt x="88564" y="122704"/>
                    <a:pt x="88309" y="122789"/>
                  </a:cubicBezTo>
                  <a:cubicBezTo>
                    <a:pt x="88142" y="122849"/>
                    <a:pt x="87940" y="122825"/>
                    <a:pt x="87749" y="122837"/>
                  </a:cubicBezTo>
                  <a:cubicBezTo>
                    <a:pt x="87664" y="122838"/>
                    <a:pt x="87579" y="122839"/>
                    <a:pt x="87495" y="122839"/>
                  </a:cubicBezTo>
                  <a:cubicBezTo>
                    <a:pt x="87405" y="122839"/>
                    <a:pt x="87315" y="122838"/>
                    <a:pt x="87225" y="122838"/>
                  </a:cubicBezTo>
                  <a:cubicBezTo>
                    <a:pt x="86829" y="122838"/>
                    <a:pt x="86435" y="122848"/>
                    <a:pt x="86047" y="122956"/>
                  </a:cubicBezTo>
                  <a:cubicBezTo>
                    <a:pt x="85954" y="122984"/>
                    <a:pt x="85853" y="122992"/>
                    <a:pt x="85750" y="122992"/>
                  </a:cubicBezTo>
                  <a:cubicBezTo>
                    <a:pt x="85614" y="122992"/>
                    <a:pt x="85474" y="122978"/>
                    <a:pt x="85337" y="122978"/>
                  </a:cubicBezTo>
                  <a:cubicBezTo>
                    <a:pt x="85312" y="122978"/>
                    <a:pt x="85286" y="122978"/>
                    <a:pt x="85261" y="122980"/>
                  </a:cubicBezTo>
                  <a:cubicBezTo>
                    <a:pt x="84725" y="122991"/>
                    <a:pt x="84177" y="122968"/>
                    <a:pt x="83630" y="123087"/>
                  </a:cubicBezTo>
                  <a:cubicBezTo>
                    <a:pt x="83462" y="123126"/>
                    <a:pt x="83288" y="123137"/>
                    <a:pt x="83111" y="123137"/>
                  </a:cubicBezTo>
                  <a:cubicBezTo>
                    <a:pt x="82896" y="123137"/>
                    <a:pt x="82677" y="123121"/>
                    <a:pt x="82461" y="123121"/>
                  </a:cubicBezTo>
                  <a:cubicBezTo>
                    <a:pt x="82426" y="123121"/>
                    <a:pt x="82391" y="123121"/>
                    <a:pt x="82356" y="123122"/>
                  </a:cubicBezTo>
                  <a:cubicBezTo>
                    <a:pt x="82070" y="123122"/>
                    <a:pt x="81784" y="123122"/>
                    <a:pt x="81510" y="123206"/>
                  </a:cubicBezTo>
                  <a:cubicBezTo>
                    <a:pt x="81366" y="123248"/>
                    <a:pt x="81209" y="123254"/>
                    <a:pt x="81053" y="123254"/>
                  </a:cubicBezTo>
                  <a:cubicBezTo>
                    <a:pt x="80991" y="123254"/>
                    <a:pt x="80929" y="123253"/>
                    <a:pt x="80867" y="123253"/>
                  </a:cubicBezTo>
                  <a:cubicBezTo>
                    <a:pt x="80213" y="123289"/>
                    <a:pt x="79546" y="123218"/>
                    <a:pt x="78879" y="123384"/>
                  </a:cubicBezTo>
                  <a:cubicBezTo>
                    <a:pt x="78743" y="123416"/>
                    <a:pt x="78602" y="123425"/>
                    <a:pt x="78458" y="123425"/>
                  </a:cubicBezTo>
                  <a:cubicBezTo>
                    <a:pt x="78255" y="123425"/>
                    <a:pt x="78047" y="123407"/>
                    <a:pt x="77840" y="123407"/>
                  </a:cubicBezTo>
                  <a:cubicBezTo>
                    <a:pt x="77810" y="123407"/>
                    <a:pt x="77779" y="123407"/>
                    <a:pt x="77748" y="123408"/>
                  </a:cubicBezTo>
                  <a:cubicBezTo>
                    <a:pt x="77597" y="123408"/>
                    <a:pt x="77446" y="123404"/>
                    <a:pt x="77296" y="123404"/>
                  </a:cubicBezTo>
                  <a:cubicBezTo>
                    <a:pt x="76995" y="123404"/>
                    <a:pt x="76696" y="123420"/>
                    <a:pt x="76403" y="123515"/>
                  </a:cubicBezTo>
                  <a:cubicBezTo>
                    <a:pt x="76321" y="123542"/>
                    <a:pt x="76235" y="123550"/>
                    <a:pt x="76148" y="123550"/>
                  </a:cubicBezTo>
                  <a:cubicBezTo>
                    <a:pt x="76042" y="123550"/>
                    <a:pt x="75935" y="123539"/>
                    <a:pt x="75831" y="123539"/>
                  </a:cubicBezTo>
                  <a:cubicBezTo>
                    <a:pt x="75081" y="123575"/>
                    <a:pt x="74319" y="123503"/>
                    <a:pt x="73569" y="123670"/>
                  </a:cubicBezTo>
                  <a:cubicBezTo>
                    <a:pt x="73419" y="123702"/>
                    <a:pt x="73266" y="123711"/>
                    <a:pt x="73112" y="123711"/>
                  </a:cubicBezTo>
                  <a:cubicBezTo>
                    <a:pt x="72893" y="123711"/>
                    <a:pt x="72672" y="123693"/>
                    <a:pt x="72453" y="123693"/>
                  </a:cubicBezTo>
                  <a:cubicBezTo>
                    <a:pt x="72420" y="123693"/>
                    <a:pt x="72387" y="123693"/>
                    <a:pt x="72354" y="123694"/>
                  </a:cubicBezTo>
                  <a:cubicBezTo>
                    <a:pt x="72069" y="123694"/>
                    <a:pt x="71795" y="123706"/>
                    <a:pt x="71509" y="123777"/>
                  </a:cubicBezTo>
                  <a:cubicBezTo>
                    <a:pt x="71345" y="123820"/>
                    <a:pt x="71172" y="123829"/>
                    <a:pt x="70998" y="123829"/>
                  </a:cubicBezTo>
                  <a:cubicBezTo>
                    <a:pt x="70882" y="123829"/>
                    <a:pt x="70766" y="123825"/>
                    <a:pt x="70652" y="123825"/>
                  </a:cubicBezTo>
                  <a:cubicBezTo>
                    <a:pt x="70390" y="123825"/>
                    <a:pt x="70319" y="123742"/>
                    <a:pt x="70307" y="123480"/>
                  </a:cubicBezTo>
                  <a:cubicBezTo>
                    <a:pt x="70295" y="123194"/>
                    <a:pt x="70295" y="122908"/>
                    <a:pt x="70295" y="122622"/>
                  </a:cubicBezTo>
                  <a:cubicBezTo>
                    <a:pt x="70295" y="122432"/>
                    <a:pt x="70295" y="122241"/>
                    <a:pt x="70271" y="122063"/>
                  </a:cubicBezTo>
                  <a:cubicBezTo>
                    <a:pt x="70271" y="122040"/>
                    <a:pt x="70267" y="122018"/>
                    <a:pt x="70259" y="121998"/>
                  </a:cubicBezTo>
                  <a:lnTo>
                    <a:pt x="70259" y="121998"/>
                  </a:lnTo>
                  <a:cubicBezTo>
                    <a:pt x="70320" y="121417"/>
                    <a:pt x="70533" y="118930"/>
                    <a:pt x="70569" y="118372"/>
                  </a:cubicBezTo>
                  <a:cubicBezTo>
                    <a:pt x="70604" y="117872"/>
                    <a:pt x="70545" y="117372"/>
                    <a:pt x="70700" y="116884"/>
                  </a:cubicBezTo>
                  <a:cubicBezTo>
                    <a:pt x="70759" y="116693"/>
                    <a:pt x="70723" y="116467"/>
                    <a:pt x="70723" y="116253"/>
                  </a:cubicBezTo>
                  <a:cubicBezTo>
                    <a:pt x="70723" y="112371"/>
                    <a:pt x="70723" y="108490"/>
                    <a:pt x="70723" y="104608"/>
                  </a:cubicBezTo>
                  <a:cubicBezTo>
                    <a:pt x="70723" y="104251"/>
                    <a:pt x="70711" y="103906"/>
                    <a:pt x="70830" y="103549"/>
                  </a:cubicBezTo>
                  <a:cubicBezTo>
                    <a:pt x="70890" y="103358"/>
                    <a:pt x="70854" y="103132"/>
                    <a:pt x="70866" y="102918"/>
                  </a:cubicBezTo>
                  <a:cubicBezTo>
                    <a:pt x="70866" y="102608"/>
                    <a:pt x="70866" y="102298"/>
                    <a:pt x="70878" y="101989"/>
                  </a:cubicBezTo>
                  <a:cubicBezTo>
                    <a:pt x="70878" y="101822"/>
                    <a:pt x="70973" y="101715"/>
                    <a:pt x="71140" y="101703"/>
                  </a:cubicBezTo>
                  <a:cubicBezTo>
                    <a:pt x="71331" y="101691"/>
                    <a:pt x="71521" y="101691"/>
                    <a:pt x="71712" y="101691"/>
                  </a:cubicBezTo>
                  <a:lnTo>
                    <a:pt x="76212" y="101691"/>
                  </a:lnTo>
                  <a:cubicBezTo>
                    <a:pt x="76307" y="101691"/>
                    <a:pt x="76403" y="101699"/>
                    <a:pt x="76498" y="101699"/>
                  </a:cubicBezTo>
                  <a:cubicBezTo>
                    <a:pt x="76569" y="101699"/>
                    <a:pt x="76641" y="101695"/>
                    <a:pt x="76712" y="101679"/>
                  </a:cubicBezTo>
                  <a:cubicBezTo>
                    <a:pt x="77001" y="101625"/>
                    <a:pt x="77290" y="101579"/>
                    <a:pt x="77580" y="101579"/>
                  </a:cubicBezTo>
                  <a:cubicBezTo>
                    <a:pt x="77802" y="101579"/>
                    <a:pt x="78025" y="101607"/>
                    <a:pt x="78248" y="101679"/>
                  </a:cubicBezTo>
                  <a:cubicBezTo>
                    <a:pt x="78305" y="101700"/>
                    <a:pt x="78370" y="101710"/>
                    <a:pt x="78435" y="101710"/>
                  </a:cubicBezTo>
                  <a:cubicBezTo>
                    <a:pt x="78518" y="101710"/>
                    <a:pt x="78603" y="101694"/>
                    <a:pt x="78677" y="101667"/>
                  </a:cubicBezTo>
                  <a:cubicBezTo>
                    <a:pt x="78982" y="101560"/>
                    <a:pt x="79294" y="101550"/>
                    <a:pt x="79603" y="101550"/>
                  </a:cubicBezTo>
                  <a:cubicBezTo>
                    <a:pt x="79673" y="101550"/>
                    <a:pt x="79743" y="101551"/>
                    <a:pt x="79813" y="101551"/>
                  </a:cubicBezTo>
                  <a:cubicBezTo>
                    <a:pt x="79879" y="101551"/>
                    <a:pt x="79945" y="101550"/>
                    <a:pt x="80010" y="101548"/>
                  </a:cubicBezTo>
                  <a:lnTo>
                    <a:pt x="82368" y="101548"/>
                  </a:lnTo>
                  <a:cubicBezTo>
                    <a:pt x="82433" y="101548"/>
                    <a:pt x="82498" y="101549"/>
                    <a:pt x="82562" y="101549"/>
                  </a:cubicBezTo>
                  <a:cubicBezTo>
                    <a:pt x="82854" y="101549"/>
                    <a:pt x="83145" y="101541"/>
                    <a:pt x="83427" y="101453"/>
                  </a:cubicBezTo>
                  <a:cubicBezTo>
                    <a:pt x="83540" y="101417"/>
                    <a:pt x="83659" y="101408"/>
                    <a:pt x="83780" y="101408"/>
                  </a:cubicBezTo>
                  <a:cubicBezTo>
                    <a:pt x="83901" y="101408"/>
                    <a:pt x="84023" y="101417"/>
                    <a:pt x="84142" y="101417"/>
                  </a:cubicBezTo>
                  <a:cubicBezTo>
                    <a:pt x="86380" y="101405"/>
                    <a:pt x="88618" y="101405"/>
                    <a:pt x="90857" y="101405"/>
                  </a:cubicBezTo>
                  <a:cubicBezTo>
                    <a:pt x="90946" y="101405"/>
                    <a:pt x="91034" y="101407"/>
                    <a:pt x="91121" y="101407"/>
                  </a:cubicBezTo>
                  <a:cubicBezTo>
                    <a:pt x="91362" y="101407"/>
                    <a:pt x="91601" y="101394"/>
                    <a:pt x="91845" y="101298"/>
                  </a:cubicBezTo>
                  <a:cubicBezTo>
                    <a:pt x="91964" y="101251"/>
                    <a:pt x="92119" y="101274"/>
                    <a:pt x="92262" y="101263"/>
                  </a:cubicBezTo>
                  <a:cubicBezTo>
                    <a:pt x="92340" y="101261"/>
                    <a:pt x="92417" y="101260"/>
                    <a:pt x="92495" y="101260"/>
                  </a:cubicBezTo>
                  <a:cubicBezTo>
                    <a:pt x="92578" y="101260"/>
                    <a:pt x="92660" y="101261"/>
                    <a:pt x="92742" y="101261"/>
                  </a:cubicBezTo>
                  <a:cubicBezTo>
                    <a:pt x="93105" y="101261"/>
                    <a:pt x="93466" y="101251"/>
                    <a:pt x="93821" y="101144"/>
                  </a:cubicBezTo>
                  <a:cubicBezTo>
                    <a:pt x="93904" y="101119"/>
                    <a:pt x="93990" y="101113"/>
                    <a:pt x="94077" y="101113"/>
                  </a:cubicBezTo>
                  <a:cubicBezTo>
                    <a:pt x="94180" y="101113"/>
                    <a:pt x="94284" y="101122"/>
                    <a:pt x="94387" y="101122"/>
                  </a:cubicBezTo>
                  <a:cubicBezTo>
                    <a:pt x="94413" y="101122"/>
                    <a:pt x="94439" y="101121"/>
                    <a:pt x="94464" y="101120"/>
                  </a:cubicBezTo>
                  <a:cubicBezTo>
                    <a:pt x="94528" y="101120"/>
                    <a:pt x="94591" y="101121"/>
                    <a:pt x="94654" y="101121"/>
                  </a:cubicBezTo>
                  <a:cubicBezTo>
                    <a:pt x="94781" y="101121"/>
                    <a:pt x="94905" y="101116"/>
                    <a:pt x="95024" y="101084"/>
                  </a:cubicBezTo>
                  <a:cubicBezTo>
                    <a:pt x="95322" y="100995"/>
                    <a:pt x="95619" y="100974"/>
                    <a:pt x="95915" y="100974"/>
                  </a:cubicBezTo>
                  <a:close/>
                  <a:moveTo>
                    <a:pt x="230767" y="98977"/>
                  </a:moveTo>
                  <a:cubicBezTo>
                    <a:pt x="231053" y="98977"/>
                    <a:pt x="231339" y="98988"/>
                    <a:pt x="231624" y="99072"/>
                  </a:cubicBezTo>
                  <a:cubicBezTo>
                    <a:pt x="231760" y="99114"/>
                    <a:pt x="231915" y="99120"/>
                    <a:pt x="232070" y="99120"/>
                  </a:cubicBezTo>
                  <a:cubicBezTo>
                    <a:pt x="232132" y="99120"/>
                    <a:pt x="232194" y="99119"/>
                    <a:pt x="232255" y="99119"/>
                  </a:cubicBezTo>
                  <a:lnTo>
                    <a:pt x="236184" y="99119"/>
                  </a:lnTo>
                  <a:cubicBezTo>
                    <a:pt x="236458" y="99131"/>
                    <a:pt x="236744" y="99119"/>
                    <a:pt x="237030" y="99203"/>
                  </a:cubicBezTo>
                  <a:cubicBezTo>
                    <a:pt x="237220" y="99262"/>
                    <a:pt x="237447" y="99262"/>
                    <a:pt x="237661" y="99262"/>
                  </a:cubicBezTo>
                  <a:lnTo>
                    <a:pt x="240447" y="99262"/>
                  </a:lnTo>
                  <a:cubicBezTo>
                    <a:pt x="240899" y="99286"/>
                    <a:pt x="240947" y="99322"/>
                    <a:pt x="240959" y="99750"/>
                  </a:cubicBezTo>
                  <a:cubicBezTo>
                    <a:pt x="240959" y="99870"/>
                    <a:pt x="240959" y="99989"/>
                    <a:pt x="240959" y="100108"/>
                  </a:cubicBezTo>
                  <a:cubicBezTo>
                    <a:pt x="240959" y="100655"/>
                    <a:pt x="240959" y="101203"/>
                    <a:pt x="240959" y="101751"/>
                  </a:cubicBezTo>
                  <a:cubicBezTo>
                    <a:pt x="240947" y="102060"/>
                    <a:pt x="240959" y="102358"/>
                    <a:pt x="240852" y="102668"/>
                  </a:cubicBezTo>
                  <a:cubicBezTo>
                    <a:pt x="240792" y="102858"/>
                    <a:pt x="240816" y="103084"/>
                    <a:pt x="240816" y="103299"/>
                  </a:cubicBezTo>
                  <a:cubicBezTo>
                    <a:pt x="240792" y="103846"/>
                    <a:pt x="240864" y="104394"/>
                    <a:pt x="240685" y="104930"/>
                  </a:cubicBezTo>
                  <a:cubicBezTo>
                    <a:pt x="240637" y="105084"/>
                    <a:pt x="240673" y="105263"/>
                    <a:pt x="240673" y="105430"/>
                  </a:cubicBezTo>
                  <a:cubicBezTo>
                    <a:pt x="240673" y="105977"/>
                    <a:pt x="240673" y="106513"/>
                    <a:pt x="240673" y="107061"/>
                  </a:cubicBezTo>
                  <a:cubicBezTo>
                    <a:pt x="240661" y="107418"/>
                    <a:pt x="240673" y="107775"/>
                    <a:pt x="240566" y="108121"/>
                  </a:cubicBezTo>
                  <a:cubicBezTo>
                    <a:pt x="240495" y="108347"/>
                    <a:pt x="240530" y="108597"/>
                    <a:pt x="240530" y="108835"/>
                  </a:cubicBezTo>
                  <a:cubicBezTo>
                    <a:pt x="240530" y="113657"/>
                    <a:pt x="240530" y="118491"/>
                    <a:pt x="240530" y="123325"/>
                  </a:cubicBezTo>
                  <a:cubicBezTo>
                    <a:pt x="240530" y="124168"/>
                    <a:pt x="240572" y="124259"/>
                    <a:pt x="240020" y="124259"/>
                  </a:cubicBezTo>
                  <a:cubicBezTo>
                    <a:pt x="239910" y="124259"/>
                    <a:pt x="239776" y="124255"/>
                    <a:pt x="239613" y="124253"/>
                  </a:cubicBezTo>
                  <a:cubicBezTo>
                    <a:pt x="239232" y="124253"/>
                    <a:pt x="238863" y="124230"/>
                    <a:pt x="238482" y="124158"/>
                  </a:cubicBezTo>
                  <a:cubicBezTo>
                    <a:pt x="238305" y="124119"/>
                    <a:pt x="238119" y="124109"/>
                    <a:pt x="237930" y="124109"/>
                  </a:cubicBezTo>
                  <a:cubicBezTo>
                    <a:pt x="237715" y="124109"/>
                    <a:pt x="237496" y="124123"/>
                    <a:pt x="237280" y="124123"/>
                  </a:cubicBezTo>
                  <a:cubicBezTo>
                    <a:pt x="236875" y="124111"/>
                    <a:pt x="236470" y="124146"/>
                    <a:pt x="236077" y="124003"/>
                  </a:cubicBezTo>
                  <a:cubicBezTo>
                    <a:pt x="236000" y="123980"/>
                    <a:pt x="235917" y="123974"/>
                    <a:pt x="235832" y="123974"/>
                  </a:cubicBezTo>
                  <a:cubicBezTo>
                    <a:pt x="235747" y="123974"/>
                    <a:pt x="235661" y="123980"/>
                    <a:pt x="235577" y="123980"/>
                  </a:cubicBezTo>
                  <a:cubicBezTo>
                    <a:pt x="235333" y="123974"/>
                    <a:pt x="235086" y="123974"/>
                    <a:pt x="234838" y="123974"/>
                  </a:cubicBezTo>
                  <a:cubicBezTo>
                    <a:pt x="234589" y="123974"/>
                    <a:pt x="234339" y="123974"/>
                    <a:pt x="234089" y="123968"/>
                  </a:cubicBezTo>
                  <a:cubicBezTo>
                    <a:pt x="234003" y="123968"/>
                    <a:pt x="233913" y="123981"/>
                    <a:pt x="233827" y="123981"/>
                  </a:cubicBezTo>
                  <a:cubicBezTo>
                    <a:pt x="233769" y="123981"/>
                    <a:pt x="233713" y="123975"/>
                    <a:pt x="233660" y="123956"/>
                  </a:cubicBezTo>
                  <a:cubicBezTo>
                    <a:pt x="233302" y="123843"/>
                    <a:pt x="232940" y="123826"/>
                    <a:pt x="232576" y="123826"/>
                  </a:cubicBezTo>
                  <a:cubicBezTo>
                    <a:pt x="232417" y="123826"/>
                    <a:pt x="232257" y="123830"/>
                    <a:pt x="232098" y="123830"/>
                  </a:cubicBezTo>
                  <a:cubicBezTo>
                    <a:pt x="232004" y="123830"/>
                    <a:pt x="231909" y="123828"/>
                    <a:pt x="231815" y="123825"/>
                  </a:cubicBezTo>
                  <a:cubicBezTo>
                    <a:pt x="231374" y="123813"/>
                    <a:pt x="230922" y="123849"/>
                    <a:pt x="230481" y="123718"/>
                  </a:cubicBezTo>
                  <a:cubicBezTo>
                    <a:pt x="230384" y="123687"/>
                    <a:pt x="230283" y="123678"/>
                    <a:pt x="230180" y="123678"/>
                  </a:cubicBezTo>
                  <a:cubicBezTo>
                    <a:pt x="230043" y="123678"/>
                    <a:pt x="229903" y="123694"/>
                    <a:pt x="229767" y="123694"/>
                  </a:cubicBezTo>
                  <a:cubicBezTo>
                    <a:pt x="226362" y="123682"/>
                    <a:pt x="222969" y="123682"/>
                    <a:pt x="219563" y="123682"/>
                  </a:cubicBezTo>
                  <a:cubicBezTo>
                    <a:pt x="219459" y="123682"/>
                    <a:pt x="219367" y="123683"/>
                    <a:pt x="219285" y="123683"/>
                  </a:cubicBezTo>
                  <a:cubicBezTo>
                    <a:pt x="218633" y="123683"/>
                    <a:pt x="218670" y="123636"/>
                    <a:pt x="218670" y="122789"/>
                  </a:cubicBezTo>
                  <a:lnTo>
                    <a:pt x="218670" y="115943"/>
                  </a:lnTo>
                  <a:cubicBezTo>
                    <a:pt x="218670" y="113657"/>
                    <a:pt x="218670" y="111371"/>
                    <a:pt x="218670" y="109085"/>
                  </a:cubicBezTo>
                  <a:cubicBezTo>
                    <a:pt x="218670" y="108787"/>
                    <a:pt x="218647" y="108478"/>
                    <a:pt x="218766" y="108180"/>
                  </a:cubicBezTo>
                  <a:cubicBezTo>
                    <a:pt x="218801" y="108085"/>
                    <a:pt x="218813" y="107990"/>
                    <a:pt x="218813" y="107894"/>
                  </a:cubicBezTo>
                  <a:cubicBezTo>
                    <a:pt x="218754" y="106728"/>
                    <a:pt x="219039" y="105585"/>
                    <a:pt x="218968" y="104418"/>
                  </a:cubicBezTo>
                  <a:cubicBezTo>
                    <a:pt x="218956" y="104251"/>
                    <a:pt x="218956" y="104072"/>
                    <a:pt x="219004" y="103918"/>
                  </a:cubicBezTo>
                  <a:cubicBezTo>
                    <a:pt x="219099" y="103644"/>
                    <a:pt x="219099" y="103358"/>
                    <a:pt x="219099" y="103072"/>
                  </a:cubicBezTo>
                  <a:cubicBezTo>
                    <a:pt x="219099" y="101977"/>
                    <a:pt x="219099" y="100893"/>
                    <a:pt x="219099" y="99798"/>
                  </a:cubicBezTo>
                  <a:cubicBezTo>
                    <a:pt x="219099" y="99608"/>
                    <a:pt x="219099" y="99417"/>
                    <a:pt x="219123" y="99227"/>
                  </a:cubicBezTo>
                  <a:cubicBezTo>
                    <a:pt x="219135" y="99096"/>
                    <a:pt x="219230" y="99012"/>
                    <a:pt x="219349" y="99000"/>
                  </a:cubicBezTo>
                  <a:cubicBezTo>
                    <a:pt x="219516" y="98977"/>
                    <a:pt x="219682" y="98977"/>
                    <a:pt x="219849" y="98977"/>
                  </a:cubicBezTo>
                  <a:close/>
                  <a:moveTo>
                    <a:pt x="242441" y="99255"/>
                  </a:moveTo>
                  <a:cubicBezTo>
                    <a:pt x="242563" y="99255"/>
                    <a:pt x="242681" y="99265"/>
                    <a:pt x="242792" y="99298"/>
                  </a:cubicBezTo>
                  <a:cubicBezTo>
                    <a:pt x="243130" y="99397"/>
                    <a:pt x="243467" y="99406"/>
                    <a:pt x="243798" y="99406"/>
                  </a:cubicBezTo>
                  <a:cubicBezTo>
                    <a:pt x="243864" y="99406"/>
                    <a:pt x="243929" y="99405"/>
                    <a:pt x="243995" y="99405"/>
                  </a:cubicBezTo>
                  <a:cubicBezTo>
                    <a:pt x="244519" y="99411"/>
                    <a:pt x="245043" y="99411"/>
                    <a:pt x="245567" y="99411"/>
                  </a:cubicBezTo>
                  <a:cubicBezTo>
                    <a:pt x="246090" y="99411"/>
                    <a:pt x="246614" y="99411"/>
                    <a:pt x="247138" y="99417"/>
                  </a:cubicBezTo>
                  <a:cubicBezTo>
                    <a:pt x="247357" y="99417"/>
                    <a:pt x="247576" y="99408"/>
                    <a:pt x="247795" y="99408"/>
                  </a:cubicBezTo>
                  <a:cubicBezTo>
                    <a:pt x="248122" y="99408"/>
                    <a:pt x="248448" y="99429"/>
                    <a:pt x="248769" y="99536"/>
                  </a:cubicBezTo>
                  <a:cubicBezTo>
                    <a:pt x="248836" y="99555"/>
                    <a:pt x="248910" y="99561"/>
                    <a:pt x="248988" y="99561"/>
                  </a:cubicBezTo>
                  <a:cubicBezTo>
                    <a:pt x="249104" y="99561"/>
                    <a:pt x="249227" y="99548"/>
                    <a:pt x="249341" y="99548"/>
                  </a:cubicBezTo>
                  <a:lnTo>
                    <a:pt x="255473" y="99548"/>
                  </a:lnTo>
                  <a:cubicBezTo>
                    <a:pt x="255758" y="99548"/>
                    <a:pt x="256032" y="99560"/>
                    <a:pt x="256318" y="99643"/>
                  </a:cubicBezTo>
                  <a:cubicBezTo>
                    <a:pt x="256480" y="99686"/>
                    <a:pt x="256653" y="99692"/>
                    <a:pt x="256826" y="99692"/>
                  </a:cubicBezTo>
                  <a:cubicBezTo>
                    <a:pt x="256895" y="99692"/>
                    <a:pt x="256964" y="99691"/>
                    <a:pt x="257032" y="99691"/>
                  </a:cubicBezTo>
                  <a:cubicBezTo>
                    <a:pt x="259104" y="99691"/>
                    <a:pt x="261164" y="99691"/>
                    <a:pt x="263235" y="99703"/>
                  </a:cubicBezTo>
                  <a:cubicBezTo>
                    <a:pt x="263450" y="99703"/>
                    <a:pt x="263664" y="99703"/>
                    <a:pt x="263878" y="99750"/>
                  </a:cubicBezTo>
                  <a:cubicBezTo>
                    <a:pt x="264128" y="99798"/>
                    <a:pt x="264224" y="99941"/>
                    <a:pt x="264236" y="100203"/>
                  </a:cubicBezTo>
                  <a:cubicBezTo>
                    <a:pt x="264248" y="100393"/>
                    <a:pt x="264236" y="100584"/>
                    <a:pt x="264236" y="100774"/>
                  </a:cubicBezTo>
                  <a:lnTo>
                    <a:pt x="264236" y="109490"/>
                  </a:lnTo>
                  <a:cubicBezTo>
                    <a:pt x="264236" y="112383"/>
                    <a:pt x="264236" y="115288"/>
                    <a:pt x="264236" y="118193"/>
                  </a:cubicBezTo>
                  <a:cubicBezTo>
                    <a:pt x="264236" y="118550"/>
                    <a:pt x="264212" y="118908"/>
                    <a:pt x="264343" y="119253"/>
                  </a:cubicBezTo>
                  <a:cubicBezTo>
                    <a:pt x="264402" y="119408"/>
                    <a:pt x="264378" y="119586"/>
                    <a:pt x="264378" y="119753"/>
                  </a:cubicBezTo>
                  <a:cubicBezTo>
                    <a:pt x="264378" y="120241"/>
                    <a:pt x="264378" y="120741"/>
                    <a:pt x="264378" y="121241"/>
                  </a:cubicBezTo>
                  <a:cubicBezTo>
                    <a:pt x="264378" y="121408"/>
                    <a:pt x="264355" y="121587"/>
                    <a:pt x="264402" y="121741"/>
                  </a:cubicBezTo>
                  <a:cubicBezTo>
                    <a:pt x="264629" y="122587"/>
                    <a:pt x="264486" y="123444"/>
                    <a:pt x="264521" y="124301"/>
                  </a:cubicBezTo>
                  <a:cubicBezTo>
                    <a:pt x="264521" y="124599"/>
                    <a:pt x="264438" y="124670"/>
                    <a:pt x="264128" y="124682"/>
                  </a:cubicBezTo>
                  <a:cubicBezTo>
                    <a:pt x="263986" y="124694"/>
                    <a:pt x="263843" y="124694"/>
                    <a:pt x="263700" y="124694"/>
                  </a:cubicBezTo>
                  <a:cubicBezTo>
                    <a:pt x="260283" y="124694"/>
                    <a:pt x="256854" y="124694"/>
                    <a:pt x="253425" y="124682"/>
                  </a:cubicBezTo>
                  <a:cubicBezTo>
                    <a:pt x="253368" y="124682"/>
                    <a:pt x="253310" y="124683"/>
                    <a:pt x="253253" y="124683"/>
                  </a:cubicBezTo>
                  <a:cubicBezTo>
                    <a:pt x="253025" y="124683"/>
                    <a:pt x="252798" y="124675"/>
                    <a:pt x="252579" y="124599"/>
                  </a:cubicBezTo>
                  <a:cubicBezTo>
                    <a:pt x="252452" y="124556"/>
                    <a:pt x="252312" y="124550"/>
                    <a:pt x="252173" y="124550"/>
                  </a:cubicBezTo>
                  <a:cubicBezTo>
                    <a:pt x="252118" y="124550"/>
                    <a:pt x="252062" y="124551"/>
                    <a:pt x="252008" y="124551"/>
                  </a:cubicBezTo>
                  <a:cubicBezTo>
                    <a:pt x="251686" y="124545"/>
                    <a:pt x="251368" y="124545"/>
                    <a:pt x="251049" y="124545"/>
                  </a:cubicBezTo>
                  <a:cubicBezTo>
                    <a:pt x="250731" y="124545"/>
                    <a:pt x="250412" y="124545"/>
                    <a:pt x="250091" y="124539"/>
                  </a:cubicBezTo>
                  <a:cubicBezTo>
                    <a:pt x="249900" y="124539"/>
                    <a:pt x="249710" y="124546"/>
                    <a:pt x="249520" y="124546"/>
                  </a:cubicBezTo>
                  <a:cubicBezTo>
                    <a:pt x="249212" y="124546"/>
                    <a:pt x="248905" y="124528"/>
                    <a:pt x="248603" y="124432"/>
                  </a:cubicBezTo>
                  <a:cubicBezTo>
                    <a:pt x="248511" y="124405"/>
                    <a:pt x="248414" y="124398"/>
                    <a:pt x="248315" y="124398"/>
                  </a:cubicBezTo>
                  <a:cubicBezTo>
                    <a:pt x="248197" y="124398"/>
                    <a:pt x="248077" y="124408"/>
                    <a:pt x="247960" y="124408"/>
                  </a:cubicBezTo>
                  <a:lnTo>
                    <a:pt x="242257" y="124408"/>
                  </a:lnTo>
                  <a:cubicBezTo>
                    <a:pt x="242090" y="124408"/>
                    <a:pt x="241911" y="124408"/>
                    <a:pt x="241757" y="124396"/>
                  </a:cubicBezTo>
                  <a:cubicBezTo>
                    <a:pt x="241233" y="124361"/>
                    <a:pt x="241102" y="124230"/>
                    <a:pt x="241102" y="123694"/>
                  </a:cubicBezTo>
                  <a:cubicBezTo>
                    <a:pt x="241090" y="120789"/>
                    <a:pt x="241102" y="117884"/>
                    <a:pt x="241102" y="114979"/>
                  </a:cubicBezTo>
                  <a:cubicBezTo>
                    <a:pt x="241102" y="113740"/>
                    <a:pt x="241102" y="112502"/>
                    <a:pt x="241102" y="111264"/>
                  </a:cubicBezTo>
                  <a:cubicBezTo>
                    <a:pt x="241102" y="110823"/>
                    <a:pt x="241066" y="110371"/>
                    <a:pt x="241209" y="109930"/>
                  </a:cubicBezTo>
                  <a:cubicBezTo>
                    <a:pt x="241268" y="109776"/>
                    <a:pt x="241233" y="109597"/>
                    <a:pt x="241233" y="109430"/>
                  </a:cubicBezTo>
                  <a:cubicBezTo>
                    <a:pt x="241245" y="108692"/>
                    <a:pt x="241233" y="107954"/>
                    <a:pt x="241245" y="107216"/>
                  </a:cubicBezTo>
                  <a:cubicBezTo>
                    <a:pt x="241245" y="106787"/>
                    <a:pt x="241209" y="106358"/>
                    <a:pt x="241352" y="105942"/>
                  </a:cubicBezTo>
                  <a:cubicBezTo>
                    <a:pt x="241411" y="105799"/>
                    <a:pt x="241376" y="105620"/>
                    <a:pt x="241376" y="105454"/>
                  </a:cubicBezTo>
                  <a:cubicBezTo>
                    <a:pt x="241388" y="104882"/>
                    <a:pt x="241388" y="104311"/>
                    <a:pt x="241388" y="103739"/>
                  </a:cubicBezTo>
                  <a:cubicBezTo>
                    <a:pt x="241388" y="103453"/>
                    <a:pt x="241399" y="103168"/>
                    <a:pt x="241471" y="102894"/>
                  </a:cubicBezTo>
                  <a:cubicBezTo>
                    <a:pt x="241542" y="102668"/>
                    <a:pt x="241518" y="102417"/>
                    <a:pt x="241530" y="102179"/>
                  </a:cubicBezTo>
                  <a:cubicBezTo>
                    <a:pt x="241542" y="101655"/>
                    <a:pt x="241507" y="101144"/>
                    <a:pt x="241638" y="100620"/>
                  </a:cubicBezTo>
                  <a:cubicBezTo>
                    <a:pt x="241721" y="100310"/>
                    <a:pt x="241661" y="99965"/>
                    <a:pt x="241673" y="99631"/>
                  </a:cubicBezTo>
                  <a:cubicBezTo>
                    <a:pt x="241685" y="99358"/>
                    <a:pt x="241757" y="99286"/>
                    <a:pt x="242019" y="99274"/>
                  </a:cubicBezTo>
                  <a:cubicBezTo>
                    <a:pt x="242158" y="99268"/>
                    <a:pt x="242302" y="99255"/>
                    <a:pt x="242441" y="99255"/>
                  </a:cubicBezTo>
                  <a:close/>
                  <a:moveTo>
                    <a:pt x="70181" y="101702"/>
                  </a:moveTo>
                  <a:cubicBezTo>
                    <a:pt x="70332" y="101702"/>
                    <a:pt x="70435" y="101823"/>
                    <a:pt x="70426" y="102013"/>
                  </a:cubicBezTo>
                  <a:cubicBezTo>
                    <a:pt x="70402" y="102918"/>
                    <a:pt x="70545" y="103822"/>
                    <a:pt x="70330" y="104715"/>
                  </a:cubicBezTo>
                  <a:cubicBezTo>
                    <a:pt x="70271" y="104942"/>
                    <a:pt x="70295" y="105180"/>
                    <a:pt x="70295" y="105418"/>
                  </a:cubicBezTo>
                  <a:cubicBezTo>
                    <a:pt x="70295" y="109776"/>
                    <a:pt x="70295" y="114133"/>
                    <a:pt x="70295" y="118491"/>
                  </a:cubicBezTo>
                  <a:cubicBezTo>
                    <a:pt x="70295" y="118848"/>
                    <a:pt x="70319" y="119193"/>
                    <a:pt x="70188" y="119551"/>
                  </a:cubicBezTo>
                  <a:cubicBezTo>
                    <a:pt x="70130" y="119712"/>
                    <a:pt x="69984" y="121717"/>
                    <a:pt x="70049" y="122014"/>
                  </a:cubicBezTo>
                  <a:lnTo>
                    <a:pt x="70049" y="122014"/>
                  </a:lnTo>
                  <a:cubicBezTo>
                    <a:pt x="70046" y="122019"/>
                    <a:pt x="70045" y="122023"/>
                    <a:pt x="70045" y="122027"/>
                  </a:cubicBezTo>
                  <a:cubicBezTo>
                    <a:pt x="70033" y="122218"/>
                    <a:pt x="70021" y="122408"/>
                    <a:pt x="70021" y="122599"/>
                  </a:cubicBezTo>
                  <a:cubicBezTo>
                    <a:pt x="70021" y="122908"/>
                    <a:pt x="70021" y="123218"/>
                    <a:pt x="70009" y="123527"/>
                  </a:cubicBezTo>
                  <a:cubicBezTo>
                    <a:pt x="70009" y="123694"/>
                    <a:pt x="69926" y="123789"/>
                    <a:pt x="69759" y="123825"/>
                  </a:cubicBezTo>
                  <a:cubicBezTo>
                    <a:pt x="69458" y="123903"/>
                    <a:pt x="69168" y="123981"/>
                    <a:pt x="68849" y="123981"/>
                  </a:cubicBezTo>
                  <a:cubicBezTo>
                    <a:pt x="68827" y="123981"/>
                    <a:pt x="68805" y="123980"/>
                    <a:pt x="68783" y="123980"/>
                  </a:cubicBezTo>
                  <a:cubicBezTo>
                    <a:pt x="68651" y="123976"/>
                    <a:pt x="68518" y="123973"/>
                    <a:pt x="68387" y="123973"/>
                  </a:cubicBezTo>
                  <a:cubicBezTo>
                    <a:pt x="68043" y="123973"/>
                    <a:pt x="67701" y="123995"/>
                    <a:pt x="67366" y="124099"/>
                  </a:cubicBezTo>
                  <a:cubicBezTo>
                    <a:pt x="67290" y="124126"/>
                    <a:pt x="67204" y="124133"/>
                    <a:pt x="67116" y="124133"/>
                  </a:cubicBezTo>
                  <a:cubicBezTo>
                    <a:pt x="67009" y="124133"/>
                    <a:pt x="66898" y="124123"/>
                    <a:pt x="66794" y="124123"/>
                  </a:cubicBezTo>
                  <a:cubicBezTo>
                    <a:pt x="66449" y="124134"/>
                    <a:pt x="66092" y="124111"/>
                    <a:pt x="65747" y="124230"/>
                  </a:cubicBezTo>
                  <a:cubicBezTo>
                    <a:pt x="65657" y="124259"/>
                    <a:pt x="65562" y="124265"/>
                    <a:pt x="65465" y="124265"/>
                  </a:cubicBezTo>
                  <a:cubicBezTo>
                    <a:pt x="65401" y="124265"/>
                    <a:pt x="65336" y="124263"/>
                    <a:pt x="65271" y="124263"/>
                  </a:cubicBezTo>
                  <a:cubicBezTo>
                    <a:pt x="65239" y="124263"/>
                    <a:pt x="65207" y="124263"/>
                    <a:pt x="65175" y="124265"/>
                  </a:cubicBezTo>
                  <a:cubicBezTo>
                    <a:pt x="64842" y="124277"/>
                    <a:pt x="64508" y="124253"/>
                    <a:pt x="64187" y="124361"/>
                  </a:cubicBezTo>
                  <a:cubicBezTo>
                    <a:pt x="64059" y="124403"/>
                    <a:pt x="63920" y="124409"/>
                    <a:pt x="63781" y="124409"/>
                  </a:cubicBezTo>
                  <a:cubicBezTo>
                    <a:pt x="63725" y="124409"/>
                    <a:pt x="63670" y="124408"/>
                    <a:pt x="63615" y="124408"/>
                  </a:cubicBezTo>
                  <a:lnTo>
                    <a:pt x="61984" y="124408"/>
                  </a:lnTo>
                  <a:cubicBezTo>
                    <a:pt x="61675" y="124408"/>
                    <a:pt x="61365" y="124408"/>
                    <a:pt x="61055" y="124504"/>
                  </a:cubicBezTo>
                  <a:cubicBezTo>
                    <a:pt x="60841" y="124563"/>
                    <a:pt x="60591" y="124539"/>
                    <a:pt x="60353" y="124551"/>
                  </a:cubicBezTo>
                  <a:cubicBezTo>
                    <a:pt x="60273" y="124555"/>
                    <a:pt x="60193" y="124556"/>
                    <a:pt x="60113" y="124556"/>
                  </a:cubicBezTo>
                  <a:cubicBezTo>
                    <a:pt x="59979" y="124556"/>
                    <a:pt x="59844" y="124553"/>
                    <a:pt x="59709" y="124553"/>
                  </a:cubicBezTo>
                  <a:cubicBezTo>
                    <a:pt x="59401" y="124553"/>
                    <a:pt x="59095" y="124570"/>
                    <a:pt x="58793" y="124682"/>
                  </a:cubicBezTo>
                  <a:cubicBezTo>
                    <a:pt x="58763" y="124694"/>
                    <a:pt x="58728" y="124697"/>
                    <a:pt x="58691" y="124697"/>
                  </a:cubicBezTo>
                  <a:cubicBezTo>
                    <a:pt x="58653" y="124697"/>
                    <a:pt x="58615" y="124694"/>
                    <a:pt x="58579" y="124694"/>
                  </a:cubicBezTo>
                  <a:cubicBezTo>
                    <a:pt x="57948" y="124706"/>
                    <a:pt x="57305" y="124694"/>
                    <a:pt x="56674" y="124813"/>
                  </a:cubicBezTo>
                  <a:cubicBezTo>
                    <a:pt x="56493" y="124847"/>
                    <a:pt x="56307" y="124857"/>
                    <a:pt x="56120" y="124857"/>
                  </a:cubicBezTo>
                  <a:cubicBezTo>
                    <a:pt x="55853" y="124857"/>
                    <a:pt x="55583" y="124837"/>
                    <a:pt x="55317" y="124837"/>
                  </a:cubicBezTo>
                  <a:cubicBezTo>
                    <a:pt x="55228" y="124837"/>
                    <a:pt x="55139" y="124835"/>
                    <a:pt x="55050" y="124835"/>
                  </a:cubicBezTo>
                  <a:cubicBezTo>
                    <a:pt x="54806" y="124835"/>
                    <a:pt x="54564" y="124848"/>
                    <a:pt x="54328" y="124944"/>
                  </a:cubicBezTo>
                  <a:cubicBezTo>
                    <a:pt x="54293" y="124968"/>
                    <a:pt x="54233" y="124968"/>
                    <a:pt x="54197" y="124968"/>
                  </a:cubicBezTo>
                  <a:cubicBezTo>
                    <a:pt x="54086" y="124961"/>
                    <a:pt x="53974" y="124957"/>
                    <a:pt x="53864" y="124957"/>
                  </a:cubicBezTo>
                  <a:cubicBezTo>
                    <a:pt x="53065" y="124957"/>
                    <a:pt x="52289" y="125123"/>
                    <a:pt x="51495" y="125123"/>
                  </a:cubicBezTo>
                  <a:lnTo>
                    <a:pt x="44019" y="125123"/>
                  </a:lnTo>
                  <a:cubicBezTo>
                    <a:pt x="44018" y="125114"/>
                    <a:pt x="44018" y="125106"/>
                    <a:pt x="44018" y="125099"/>
                  </a:cubicBezTo>
                  <a:cubicBezTo>
                    <a:pt x="44018" y="122884"/>
                    <a:pt x="44018" y="117098"/>
                    <a:pt x="44018" y="114883"/>
                  </a:cubicBezTo>
                  <a:cubicBezTo>
                    <a:pt x="44018" y="114812"/>
                    <a:pt x="44030" y="114740"/>
                    <a:pt x="44006" y="114669"/>
                  </a:cubicBezTo>
                  <a:cubicBezTo>
                    <a:pt x="43887" y="114181"/>
                    <a:pt x="43851" y="113693"/>
                    <a:pt x="44006" y="113205"/>
                  </a:cubicBezTo>
                  <a:cubicBezTo>
                    <a:pt x="43875" y="112621"/>
                    <a:pt x="43899" y="112038"/>
                    <a:pt x="44006" y="111454"/>
                  </a:cubicBezTo>
                  <a:cubicBezTo>
                    <a:pt x="43768" y="110466"/>
                    <a:pt x="43899" y="109466"/>
                    <a:pt x="43875" y="108466"/>
                  </a:cubicBezTo>
                  <a:cubicBezTo>
                    <a:pt x="43863" y="107501"/>
                    <a:pt x="43875" y="106525"/>
                    <a:pt x="43875" y="105549"/>
                  </a:cubicBezTo>
                  <a:cubicBezTo>
                    <a:pt x="43875" y="105168"/>
                    <a:pt x="43863" y="104799"/>
                    <a:pt x="43779" y="104418"/>
                  </a:cubicBezTo>
                  <a:cubicBezTo>
                    <a:pt x="43696" y="104049"/>
                    <a:pt x="43744" y="103656"/>
                    <a:pt x="43744" y="103275"/>
                  </a:cubicBezTo>
                  <a:cubicBezTo>
                    <a:pt x="43744" y="103120"/>
                    <a:pt x="43839" y="102989"/>
                    <a:pt x="44006" y="102989"/>
                  </a:cubicBezTo>
                  <a:cubicBezTo>
                    <a:pt x="44056" y="102991"/>
                    <a:pt x="44106" y="102993"/>
                    <a:pt x="44156" y="102993"/>
                  </a:cubicBezTo>
                  <a:cubicBezTo>
                    <a:pt x="44752" y="102993"/>
                    <a:pt x="45334" y="102828"/>
                    <a:pt x="45929" y="102828"/>
                  </a:cubicBezTo>
                  <a:cubicBezTo>
                    <a:pt x="45994" y="102828"/>
                    <a:pt x="46060" y="102830"/>
                    <a:pt x="46125" y="102834"/>
                  </a:cubicBezTo>
                  <a:cubicBezTo>
                    <a:pt x="46260" y="102842"/>
                    <a:pt x="46395" y="102849"/>
                    <a:pt x="46529" y="102849"/>
                  </a:cubicBezTo>
                  <a:cubicBezTo>
                    <a:pt x="46798" y="102849"/>
                    <a:pt x="47066" y="102822"/>
                    <a:pt x="47328" y="102727"/>
                  </a:cubicBezTo>
                  <a:cubicBezTo>
                    <a:pt x="47431" y="102695"/>
                    <a:pt x="47544" y="102690"/>
                    <a:pt x="47658" y="102690"/>
                  </a:cubicBezTo>
                  <a:cubicBezTo>
                    <a:pt x="47715" y="102690"/>
                    <a:pt x="47772" y="102691"/>
                    <a:pt x="47828" y="102691"/>
                  </a:cubicBezTo>
                  <a:lnTo>
                    <a:pt x="49602" y="102691"/>
                  </a:lnTo>
                  <a:cubicBezTo>
                    <a:pt x="49703" y="102691"/>
                    <a:pt x="49805" y="102693"/>
                    <a:pt x="49906" y="102693"/>
                  </a:cubicBezTo>
                  <a:cubicBezTo>
                    <a:pt x="50185" y="102693"/>
                    <a:pt x="50462" y="102680"/>
                    <a:pt x="50733" y="102584"/>
                  </a:cubicBezTo>
                  <a:cubicBezTo>
                    <a:pt x="50832" y="102551"/>
                    <a:pt x="50939" y="102544"/>
                    <a:pt x="51046" y="102544"/>
                  </a:cubicBezTo>
                  <a:cubicBezTo>
                    <a:pt x="51133" y="102544"/>
                    <a:pt x="51220" y="102548"/>
                    <a:pt x="51304" y="102548"/>
                  </a:cubicBezTo>
                  <a:lnTo>
                    <a:pt x="54090" y="102548"/>
                  </a:lnTo>
                  <a:cubicBezTo>
                    <a:pt x="54567" y="102548"/>
                    <a:pt x="55031" y="102537"/>
                    <a:pt x="55507" y="102441"/>
                  </a:cubicBezTo>
                  <a:cubicBezTo>
                    <a:pt x="55712" y="102405"/>
                    <a:pt x="55924" y="102396"/>
                    <a:pt x="56139" y="102396"/>
                  </a:cubicBezTo>
                  <a:cubicBezTo>
                    <a:pt x="56374" y="102396"/>
                    <a:pt x="56612" y="102407"/>
                    <a:pt x="56849" y="102407"/>
                  </a:cubicBezTo>
                  <a:cubicBezTo>
                    <a:pt x="56898" y="102407"/>
                    <a:pt x="56947" y="102407"/>
                    <a:pt x="56995" y="102406"/>
                  </a:cubicBezTo>
                  <a:cubicBezTo>
                    <a:pt x="57329" y="102394"/>
                    <a:pt x="57662" y="102406"/>
                    <a:pt x="57984" y="102310"/>
                  </a:cubicBezTo>
                  <a:cubicBezTo>
                    <a:pt x="58110" y="102270"/>
                    <a:pt x="58244" y="102264"/>
                    <a:pt x="58379" y="102264"/>
                  </a:cubicBezTo>
                  <a:cubicBezTo>
                    <a:pt x="58444" y="102264"/>
                    <a:pt x="58508" y="102265"/>
                    <a:pt x="58572" y="102265"/>
                  </a:cubicBezTo>
                  <a:cubicBezTo>
                    <a:pt x="58615" y="102265"/>
                    <a:pt x="58656" y="102265"/>
                    <a:pt x="58698" y="102263"/>
                  </a:cubicBezTo>
                  <a:cubicBezTo>
                    <a:pt x="58776" y="102260"/>
                    <a:pt x="58854" y="102259"/>
                    <a:pt x="58932" y="102259"/>
                  </a:cubicBezTo>
                  <a:cubicBezTo>
                    <a:pt x="59135" y="102259"/>
                    <a:pt x="59341" y="102266"/>
                    <a:pt x="59546" y="102266"/>
                  </a:cubicBezTo>
                  <a:cubicBezTo>
                    <a:pt x="59879" y="102266"/>
                    <a:pt x="60210" y="102246"/>
                    <a:pt x="60532" y="102144"/>
                  </a:cubicBezTo>
                  <a:cubicBezTo>
                    <a:pt x="60597" y="102120"/>
                    <a:pt x="60668" y="102114"/>
                    <a:pt x="60741" y="102114"/>
                  </a:cubicBezTo>
                  <a:cubicBezTo>
                    <a:pt x="60814" y="102114"/>
                    <a:pt x="60889" y="102120"/>
                    <a:pt x="60960" y="102120"/>
                  </a:cubicBezTo>
                  <a:lnTo>
                    <a:pt x="62532" y="102120"/>
                  </a:lnTo>
                  <a:cubicBezTo>
                    <a:pt x="62818" y="102120"/>
                    <a:pt x="63103" y="102120"/>
                    <a:pt x="63377" y="102025"/>
                  </a:cubicBezTo>
                  <a:cubicBezTo>
                    <a:pt x="63556" y="101977"/>
                    <a:pt x="63758" y="101989"/>
                    <a:pt x="63949" y="101977"/>
                  </a:cubicBezTo>
                  <a:lnTo>
                    <a:pt x="65508" y="101977"/>
                  </a:lnTo>
                  <a:cubicBezTo>
                    <a:pt x="65604" y="101977"/>
                    <a:pt x="65699" y="101979"/>
                    <a:pt x="65794" y="101979"/>
                  </a:cubicBezTo>
                  <a:cubicBezTo>
                    <a:pt x="66055" y="101979"/>
                    <a:pt x="66315" y="101966"/>
                    <a:pt x="66568" y="101870"/>
                  </a:cubicBezTo>
                  <a:cubicBezTo>
                    <a:pt x="66671" y="101838"/>
                    <a:pt x="66785" y="101833"/>
                    <a:pt x="66899" y="101833"/>
                  </a:cubicBezTo>
                  <a:cubicBezTo>
                    <a:pt x="66956" y="101833"/>
                    <a:pt x="67013" y="101834"/>
                    <a:pt x="67068" y="101834"/>
                  </a:cubicBezTo>
                  <a:cubicBezTo>
                    <a:pt x="67417" y="101834"/>
                    <a:pt x="67767" y="101839"/>
                    <a:pt x="68116" y="101839"/>
                  </a:cubicBezTo>
                  <a:cubicBezTo>
                    <a:pt x="68290" y="101839"/>
                    <a:pt x="68465" y="101838"/>
                    <a:pt x="68640" y="101834"/>
                  </a:cubicBezTo>
                  <a:cubicBezTo>
                    <a:pt x="68706" y="101832"/>
                    <a:pt x="68773" y="101832"/>
                    <a:pt x="68839" y="101832"/>
                  </a:cubicBezTo>
                  <a:cubicBezTo>
                    <a:pt x="68928" y="101832"/>
                    <a:pt x="69018" y="101833"/>
                    <a:pt x="69108" y="101833"/>
                  </a:cubicBezTo>
                  <a:cubicBezTo>
                    <a:pt x="69422" y="101833"/>
                    <a:pt x="69739" y="101822"/>
                    <a:pt x="70057" y="101727"/>
                  </a:cubicBezTo>
                  <a:cubicBezTo>
                    <a:pt x="70100" y="101710"/>
                    <a:pt x="70142" y="101702"/>
                    <a:pt x="70181" y="101702"/>
                  </a:cubicBezTo>
                  <a:close/>
                  <a:moveTo>
                    <a:pt x="43222" y="103007"/>
                  </a:moveTo>
                  <a:cubicBezTo>
                    <a:pt x="43344" y="103007"/>
                    <a:pt x="43434" y="103094"/>
                    <a:pt x="43434" y="103227"/>
                  </a:cubicBezTo>
                  <a:cubicBezTo>
                    <a:pt x="43434" y="103941"/>
                    <a:pt x="43637" y="104632"/>
                    <a:pt x="43601" y="105346"/>
                  </a:cubicBezTo>
                  <a:cubicBezTo>
                    <a:pt x="43565" y="106013"/>
                    <a:pt x="43589" y="106680"/>
                    <a:pt x="43589" y="107347"/>
                  </a:cubicBezTo>
                  <a:cubicBezTo>
                    <a:pt x="43601" y="107704"/>
                    <a:pt x="43589" y="108049"/>
                    <a:pt x="43696" y="108406"/>
                  </a:cubicBezTo>
                  <a:cubicBezTo>
                    <a:pt x="43768" y="108621"/>
                    <a:pt x="43732" y="108871"/>
                    <a:pt x="43732" y="109121"/>
                  </a:cubicBezTo>
                  <a:cubicBezTo>
                    <a:pt x="43732" y="112466"/>
                    <a:pt x="43732" y="115824"/>
                    <a:pt x="43732" y="119181"/>
                  </a:cubicBezTo>
                  <a:cubicBezTo>
                    <a:pt x="43732" y="119658"/>
                    <a:pt x="43696" y="120134"/>
                    <a:pt x="43851" y="120598"/>
                  </a:cubicBezTo>
                  <a:cubicBezTo>
                    <a:pt x="43899" y="120741"/>
                    <a:pt x="43875" y="121444"/>
                    <a:pt x="43875" y="121610"/>
                  </a:cubicBezTo>
                  <a:cubicBezTo>
                    <a:pt x="43885" y="121815"/>
                    <a:pt x="43878" y="124269"/>
                    <a:pt x="43875" y="125123"/>
                  </a:cubicBezTo>
                  <a:lnTo>
                    <a:pt x="39577" y="125123"/>
                  </a:lnTo>
                  <a:cubicBezTo>
                    <a:pt x="39475" y="125123"/>
                    <a:pt x="39373" y="125121"/>
                    <a:pt x="39272" y="125121"/>
                  </a:cubicBezTo>
                  <a:cubicBezTo>
                    <a:pt x="38993" y="125121"/>
                    <a:pt x="38716" y="125134"/>
                    <a:pt x="38445" y="125230"/>
                  </a:cubicBezTo>
                  <a:cubicBezTo>
                    <a:pt x="38346" y="125263"/>
                    <a:pt x="38240" y="125270"/>
                    <a:pt x="38132" y="125270"/>
                  </a:cubicBezTo>
                  <a:cubicBezTo>
                    <a:pt x="38046" y="125270"/>
                    <a:pt x="37959" y="125266"/>
                    <a:pt x="37874" y="125266"/>
                  </a:cubicBezTo>
                  <a:lnTo>
                    <a:pt x="35374" y="125266"/>
                  </a:lnTo>
                  <a:cubicBezTo>
                    <a:pt x="34897" y="125277"/>
                    <a:pt x="34433" y="125242"/>
                    <a:pt x="33957" y="125385"/>
                  </a:cubicBezTo>
                  <a:cubicBezTo>
                    <a:pt x="33881" y="125412"/>
                    <a:pt x="33798" y="125419"/>
                    <a:pt x="33712" y="125419"/>
                  </a:cubicBezTo>
                  <a:cubicBezTo>
                    <a:pt x="33609" y="125419"/>
                    <a:pt x="33501" y="125408"/>
                    <a:pt x="33397" y="125408"/>
                  </a:cubicBezTo>
                  <a:lnTo>
                    <a:pt x="29040" y="125408"/>
                  </a:lnTo>
                  <a:cubicBezTo>
                    <a:pt x="28984" y="125408"/>
                    <a:pt x="28928" y="125408"/>
                    <a:pt x="28873" y="125408"/>
                  </a:cubicBezTo>
                  <a:cubicBezTo>
                    <a:pt x="28595" y="125408"/>
                    <a:pt x="28319" y="125416"/>
                    <a:pt x="28051" y="125516"/>
                  </a:cubicBezTo>
                  <a:cubicBezTo>
                    <a:pt x="27948" y="125547"/>
                    <a:pt x="27834" y="125547"/>
                    <a:pt x="27721" y="125547"/>
                  </a:cubicBezTo>
                  <a:lnTo>
                    <a:pt x="27721" y="125547"/>
                  </a:lnTo>
                  <a:cubicBezTo>
                    <a:pt x="27664" y="125547"/>
                    <a:pt x="27607" y="125547"/>
                    <a:pt x="27551" y="125551"/>
                  </a:cubicBezTo>
                  <a:cubicBezTo>
                    <a:pt x="27454" y="125554"/>
                    <a:pt x="27357" y="125555"/>
                    <a:pt x="27259" y="125555"/>
                  </a:cubicBezTo>
                  <a:cubicBezTo>
                    <a:pt x="27023" y="125555"/>
                    <a:pt x="26785" y="125549"/>
                    <a:pt x="26547" y="125549"/>
                  </a:cubicBezTo>
                  <a:cubicBezTo>
                    <a:pt x="26124" y="125549"/>
                    <a:pt x="25701" y="125569"/>
                    <a:pt x="25289" y="125682"/>
                  </a:cubicBezTo>
                  <a:cubicBezTo>
                    <a:pt x="25238" y="125698"/>
                    <a:pt x="25187" y="125702"/>
                    <a:pt x="25136" y="125702"/>
                  </a:cubicBezTo>
                  <a:cubicBezTo>
                    <a:pt x="25068" y="125702"/>
                    <a:pt x="25000" y="125694"/>
                    <a:pt x="24932" y="125694"/>
                  </a:cubicBezTo>
                  <a:lnTo>
                    <a:pt x="19574" y="125694"/>
                  </a:lnTo>
                  <a:cubicBezTo>
                    <a:pt x="19455" y="125694"/>
                    <a:pt x="19336" y="125694"/>
                    <a:pt x="19217" y="125682"/>
                  </a:cubicBezTo>
                  <a:cubicBezTo>
                    <a:pt x="18991" y="125670"/>
                    <a:pt x="18907" y="125599"/>
                    <a:pt x="18895" y="125385"/>
                  </a:cubicBezTo>
                  <a:cubicBezTo>
                    <a:pt x="18884" y="125218"/>
                    <a:pt x="18884" y="125051"/>
                    <a:pt x="18884" y="124885"/>
                  </a:cubicBezTo>
                  <a:cubicBezTo>
                    <a:pt x="18884" y="124027"/>
                    <a:pt x="18884" y="123170"/>
                    <a:pt x="18884" y="122313"/>
                  </a:cubicBezTo>
                  <a:cubicBezTo>
                    <a:pt x="18872" y="121801"/>
                    <a:pt x="18931" y="121277"/>
                    <a:pt x="18764" y="120765"/>
                  </a:cubicBezTo>
                  <a:cubicBezTo>
                    <a:pt x="18705" y="120586"/>
                    <a:pt x="18741" y="120384"/>
                    <a:pt x="18741" y="120193"/>
                  </a:cubicBezTo>
                  <a:cubicBezTo>
                    <a:pt x="18741" y="115217"/>
                    <a:pt x="18741" y="110240"/>
                    <a:pt x="18741" y="105275"/>
                  </a:cubicBezTo>
                  <a:cubicBezTo>
                    <a:pt x="18741" y="104370"/>
                    <a:pt x="18705" y="104418"/>
                    <a:pt x="19586" y="104406"/>
                  </a:cubicBezTo>
                  <a:cubicBezTo>
                    <a:pt x="19631" y="104405"/>
                    <a:pt x="19676" y="104405"/>
                    <a:pt x="19721" y="104405"/>
                  </a:cubicBezTo>
                  <a:cubicBezTo>
                    <a:pt x="19951" y="104405"/>
                    <a:pt x="20180" y="104414"/>
                    <a:pt x="20408" y="104414"/>
                  </a:cubicBezTo>
                  <a:cubicBezTo>
                    <a:pt x="20752" y="104414"/>
                    <a:pt x="21093" y="104393"/>
                    <a:pt x="21431" y="104287"/>
                  </a:cubicBezTo>
                  <a:cubicBezTo>
                    <a:pt x="21509" y="104263"/>
                    <a:pt x="21592" y="104257"/>
                    <a:pt x="21677" y="104257"/>
                  </a:cubicBezTo>
                  <a:cubicBezTo>
                    <a:pt x="21762" y="104257"/>
                    <a:pt x="21848" y="104263"/>
                    <a:pt x="21932" y="104263"/>
                  </a:cubicBezTo>
                  <a:cubicBezTo>
                    <a:pt x="22440" y="104263"/>
                    <a:pt x="22948" y="104268"/>
                    <a:pt x="23456" y="104268"/>
                  </a:cubicBezTo>
                  <a:cubicBezTo>
                    <a:pt x="23710" y="104268"/>
                    <a:pt x="23964" y="104267"/>
                    <a:pt x="24218" y="104263"/>
                  </a:cubicBezTo>
                  <a:cubicBezTo>
                    <a:pt x="24356" y="104263"/>
                    <a:pt x="24497" y="104267"/>
                    <a:pt x="24638" y="104267"/>
                  </a:cubicBezTo>
                  <a:cubicBezTo>
                    <a:pt x="24920" y="104267"/>
                    <a:pt x="25206" y="104251"/>
                    <a:pt x="25491" y="104156"/>
                  </a:cubicBezTo>
                  <a:cubicBezTo>
                    <a:pt x="25556" y="104129"/>
                    <a:pt x="25629" y="104121"/>
                    <a:pt x="25704" y="104121"/>
                  </a:cubicBezTo>
                  <a:cubicBezTo>
                    <a:pt x="25794" y="104121"/>
                    <a:pt x="25889" y="104132"/>
                    <a:pt x="25980" y="104132"/>
                  </a:cubicBezTo>
                  <a:cubicBezTo>
                    <a:pt x="26218" y="104126"/>
                    <a:pt x="26456" y="104126"/>
                    <a:pt x="26694" y="104126"/>
                  </a:cubicBezTo>
                  <a:cubicBezTo>
                    <a:pt x="26932" y="104126"/>
                    <a:pt x="27170" y="104126"/>
                    <a:pt x="27408" y="104120"/>
                  </a:cubicBezTo>
                  <a:cubicBezTo>
                    <a:pt x="28158" y="104110"/>
                    <a:pt x="28899" y="103962"/>
                    <a:pt x="29646" y="103962"/>
                  </a:cubicBezTo>
                  <a:cubicBezTo>
                    <a:pt x="29777" y="103962"/>
                    <a:pt x="29908" y="103967"/>
                    <a:pt x="30040" y="103977"/>
                  </a:cubicBezTo>
                  <a:cubicBezTo>
                    <a:pt x="30623" y="103751"/>
                    <a:pt x="31266" y="103906"/>
                    <a:pt x="31861" y="103715"/>
                  </a:cubicBezTo>
                  <a:cubicBezTo>
                    <a:pt x="31929" y="103691"/>
                    <a:pt x="32004" y="103685"/>
                    <a:pt x="32083" y="103685"/>
                  </a:cubicBezTo>
                  <a:cubicBezTo>
                    <a:pt x="32175" y="103685"/>
                    <a:pt x="32271" y="103693"/>
                    <a:pt x="32363" y="103693"/>
                  </a:cubicBezTo>
                  <a:cubicBezTo>
                    <a:pt x="32387" y="103693"/>
                    <a:pt x="32410" y="103693"/>
                    <a:pt x="32433" y="103691"/>
                  </a:cubicBezTo>
                  <a:cubicBezTo>
                    <a:pt x="32491" y="103691"/>
                    <a:pt x="32550" y="103692"/>
                    <a:pt x="32609" y="103692"/>
                  </a:cubicBezTo>
                  <a:cubicBezTo>
                    <a:pt x="32876" y="103692"/>
                    <a:pt x="33148" y="103684"/>
                    <a:pt x="33421" y="103596"/>
                  </a:cubicBezTo>
                  <a:cubicBezTo>
                    <a:pt x="33514" y="103563"/>
                    <a:pt x="33617" y="103556"/>
                    <a:pt x="33724" y="103556"/>
                  </a:cubicBezTo>
                  <a:cubicBezTo>
                    <a:pt x="33809" y="103556"/>
                    <a:pt x="33896" y="103560"/>
                    <a:pt x="33981" y="103560"/>
                  </a:cubicBezTo>
                  <a:cubicBezTo>
                    <a:pt x="34552" y="103549"/>
                    <a:pt x="35124" y="103549"/>
                    <a:pt x="35695" y="103549"/>
                  </a:cubicBezTo>
                  <a:cubicBezTo>
                    <a:pt x="36100" y="103549"/>
                    <a:pt x="36493" y="103537"/>
                    <a:pt x="36898" y="103453"/>
                  </a:cubicBezTo>
                  <a:cubicBezTo>
                    <a:pt x="37100" y="103412"/>
                    <a:pt x="37311" y="103403"/>
                    <a:pt x="37526" y="103403"/>
                  </a:cubicBezTo>
                  <a:cubicBezTo>
                    <a:pt x="37686" y="103403"/>
                    <a:pt x="37849" y="103408"/>
                    <a:pt x="38010" y="103408"/>
                  </a:cubicBezTo>
                  <a:cubicBezTo>
                    <a:pt x="38064" y="103408"/>
                    <a:pt x="38118" y="103407"/>
                    <a:pt x="38172" y="103406"/>
                  </a:cubicBezTo>
                  <a:cubicBezTo>
                    <a:pt x="38299" y="103406"/>
                    <a:pt x="38426" y="103410"/>
                    <a:pt x="38552" y="103410"/>
                  </a:cubicBezTo>
                  <a:cubicBezTo>
                    <a:pt x="38805" y="103410"/>
                    <a:pt x="39057" y="103394"/>
                    <a:pt x="39303" y="103299"/>
                  </a:cubicBezTo>
                  <a:cubicBezTo>
                    <a:pt x="39368" y="103275"/>
                    <a:pt x="39440" y="103269"/>
                    <a:pt x="39513" y="103269"/>
                  </a:cubicBezTo>
                  <a:cubicBezTo>
                    <a:pt x="39585" y="103269"/>
                    <a:pt x="39660" y="103275"/>
                    <a:pt x="39731" y="103275"/>
                  </a:cubicBezTo>
                  <a:cubicBezTo>
                    <a:pt x="40303" y="103251"/>
                    <a:pt x="40862" y="103310"/>
                    <a:pt x="41434" y="103144"/>
                  </a:cubicBezTo>
                  <a:cubicBezTo>
                    <a:pt x="41511" y="103120"/>
                    <a:pt x="41594" y="103113"/>
                    <a:pt x="41680" y="103113"/>
                  </a:cubicBezTo>
                  <a:cubicBezTo>
                    <a:pt x="41781" y="103113"/>
                    <a:pt x="41885" y="103122"/>
                    <a:pt x="41987" y="103122"/>
                  </a:cubicBezTo>
                  <a:cubicBezTo>
                    <a:pt x="42013" y="103122"/>
                    <a:pt x="42039" y="103121"/>
                    <a:pt x="42065" y="103120"/>
                  </a:cubicBezTo>
                  <a:cubicBezTo>
                    <a:pt x="42191" y="103120"/>
                    <a:pt x="42317" y="103124"/>
                    <a:pt x="42443" y="103124"/>
                  </a:cubicBezTo>
                  <a:cubicBezTo>
                    <a:pt x="42673" y="103124"/>
                    <a:pt x="42901" y="103109"/>
                    <a:pt x="43125" y="103025"/>
                  </a:cubicBezTo>
                  <a:cubicBezTo>
                    <a:pt x="43159" y="103013"/>
                    <a:pt x="43191" y="103007"/>
                    <a:pt x="43222" y="103007"/>
                  </a:cubicBezTo>
                  <a:close/>
                  <a:moveTo>
                    <a:pt x="69213" y="142037"/>
                  </a:moveTo>
                  <a:cubicBezTo>
                    <a:pt x="69212" y="142048"/>
                    <a:pt x="69210" y="142059"/>
                    <a:pt x="69208" y="142070"/>
                  </a:cubicBezTo>
                  <a:lnTo>
                    <a:pt x="69208" y="142070"/>
                  </a:lnTo>
                  <a:cubicBezTo>
                    <a:pt x="69210" y="142059"/>
                    <a:pt x="69212" y="142048"/>
                    <a:pt x="69213" y="142037"/>
                  </a:cubicBezTo>
                  <a:close/>
                  <a:moveTo>
                    <a:pt x="91944" y="123255"/>
                  </a:moveTo>
                  <a:cubicBezTo>
                    <a:pt x="92689" y="123255"/>
                    <a:pt x="93434" y="123282"/>
                    <a:pt x="94178" y="123282"/>
                  </a:cubicBezTo>
                  <a:cubicBezTo>
                    <a:pt x="94476" y="123282"/>
                    <a:pt x="94774" y="123277"/>
                    <a:pt x="95072" y="123265"/>
                  </a:cubicBezTo>
                  <a:lnTo>
                    <a:pt x="95214" y="123265"/>
                  </a:lnTo>
                  <a:cubicBezTo>
                    <a:pt x="95667" y="123277"/>
                    <a:pt x="95703" y="123313"/>
                    <a:pt x="95703" y="123765"/>
                  </a:cubicBezTo>
                  <a:cubicBezTo>
                    <a:pt x="95715" y="124956"/>
                    <a:pt x="95560" y="128980"/>
                    <a:pt x="95560" y="130171"/>
                  </a:cubicBezTo>
                  <a:cubicBezTo>
                    <a:pt x="95560" y="130300"/>
                    <a:pt x="95560" y="130434"/>
                    <a:pt x="95572" y="130567"/>
                  </a:cubicBezTo>
                  <a:lnTo>
                    <a:pt x="95572" y="130567"/>
                  </a:lnTo>
                  <a:cubicBezTo>
                    <a:pt x="95574" y="130606"/>
                    <a:pt x="95574" y="130644"/>
                    <a:pt x="95572" y="130683"/>
                  </a:cubicBezTo>
                  <a:cubicBezTo>
                    <a:pt x="95548" y="131290"/>
                    <a:pt x="95631" y="131909"/>
                    <a:pt x="95453" y="132516"/>
                  </a:cubicBezTo>
                  <a:cubicBezTo>
                    <a:pt x="95393" y="132719"/>
                    <a:pt x="95429" y="132945"/>
                    <a:pt x="95429" y="133159"/>
                  </a:cubicBezTo>
                  <a:cubicBezTo>
                    <a:pt x="95429" y="136874"/>
                    <a:pt x="95429" y="140589"/>
                    <a:pt x="95441" y="144304"/>
                  </a:cubicBezTo>
                  <a:cubicBezTo>
                    <a:pt x="95441" y="144804"/>
                    <a:pt x="95286" y="145280"/>
                    <a:pt x="95250" y="145780"/>
                  </a:cubicBezTo>
                  <a:cubicBezTo>
                    <a:pt x="95250" y="145887"/>
                    <a:pt x="95155" y="145947"/>
                    <a:pt x="95060" y="145959"/>
                  </a:cubicBezTo>
                  <a:cubicBezTo>
                    <a:pt x="94893" y="145970"/>
                    <a:pt x="94726" y="145970"/>
                    <a:pt x="94560" y="145970"/>
                  </a:cubicBezTo>
                  <a:lnTo>
                    <a:pt x="76272" y="145970"/>
                  </a:lnTo>
                  <a:cubicBezTo>
                    <a:pt x="76187" y="145970"/>
                    <a:pt x="76092" y="145981"/>
                    <a:pt x="76000" y="145981"/>
                  </a:cubicBezTo>
                  <a:cubicBezTo>
                    <a:pt x="75923" y="145981"/>
                    <a:pt x="75848" y="145974"/>
                    <a:pt x="75783" y="145947"/>
                  </a:cubicBezTo>
                  <a:cubicBezTo>
                    <a:pt x="75665" y="145893"/>
                    <a:pt x="75546" y="145878"/>
                    <a:pt x="75426" y="145878"/>
                  </a:cubicBezTo>
                  <a:cubicBezTo>
                    <a:pt x="75259" y="145878"/>
                    <a:pt x="75090" y="145908"/>
                    <a:pt x="74923" y="145908"/>
                  </a:cubicBezTo>
                  <a:cubicBezTo>
                    <a:pt x="74836" y="145908"/>
                    <a:pt x="74750" y="145900"/>
                    <a:pt x="74664" y="145875"/>
                  </a:cubicBezTo>
                  <a:cubicBezTo>
                    <a:pt x="74410" y="145962"/>
                    <a:pt x="74153" y="145981"/>
                    <a:pt x="73895" y="145981"/>
                  </a:cubicBezTo>
                  <a:cubicBezTo>
                    <a:pt x="73692" y="145981"/>
                    <a:pt x="73488" y="145969"/>
                    <a:pt x="73284" y="145969"/>
                  </a:cubicBezTo>
                  <a:cubicBezTo>
                    <a:pt x="73248" y="145969"/>
                    <a:pt x="73212" y="145970"/>
                    <a:pt x="73176" y="145970"/>
                  </a:cubicBezTo>
                  <a:cubicBezTo>
                    <a:pt x="73073" y="145972"/>
                    <a:pt x="72969" y="145973"/>
                    <a:pt x="72866" y="145973"/>
                  </a:cubicBezTo>
                  <a:cubicBezTo>
                    <a:pt x="72539" y="145973"/>
                    <a:pt x="72213" y="145966"/>
                    <a:pt x="71889" y="145966"/>
                  </a:cubicBezTo>
                  <a:cubicBezTo>
                    <a:pt x="71654" y="145966"/>
                    <a:pt x="71420" y="145970"/>
                    <a:pt x="71188" y="145982"/>
                  </a:cubicBezTo>
                  <a:cubicBezTo>
                    <a:pt x="71138" y="145984"/>
                    <a:pt x="71089" y="145985"/>
                    <a:pt x="71039" y="145985"/>
                  </a:cubicBezTo>
                  <a:cubicBezTo>
                    <a:pt x="70487" y="145985"/>
                    <a:pt x="69960" y="145870"/>
                    <a:pt x="69414" y="145816"/>
                  </a:cubicBezTo>
                  <a:cubicBezTo>
                    <a:pt x="69247" y="145804"/>
                    <a:pt x="69152" y="145697"/>
                    <a:pt x="69164" y="145530"/>
                  </a:cubicBezTo>
                  <a:cubicBezTo>
                    <a:pt x="69187" y="144780"/>
                    <a:pt x="69056" y="144018"/>
                    <a:pt x="69247" y="143256"/>
                  </a:cubicBezTo>
                  <a:cubicBezTo>
                    <a:pt x="69328" y="142977"/>
                    <a:pt x="69240" y="142292"/>
                    <a:pt x="69224" y="141971"/>
                  </a:cubicBezTo>
                  <a:lnTo>
                    <a:pt x="69224" y="141971"/>
                  </a:lnTo>
                  <a:cubicBezTo>
                    <a:pt x="69382" y="140983"/>
                    <a:pt x="69501" y="139597"/>
                    <a:pt x="69485" y="139220"/>
                  </a:cubicBezTo>
                  <a:cubicBezTo>
                    <a:pt x="69473" y="138910"/>
                    <a:pt x="69568" y="137029"/>
                    <a:pt x="69676" y="136719"/>
                  </a:cubicBezTo>
                  <a:cubicBezTo>
                    <a:pt x="69735" y="136553"/>
                    <a:pt x="69711" y="136350"/>
                    <a:pt x="69711" y="136160"/>
                  </a:cubicBezTo>
                  <a:cubicBezTo>
                    <a:pt x="69723" y="135660"/>
                    <a:pt x="69711" y="135160"/>
                    <a:pt x="69723" y="134660"/>
                  </a:cubicBezTo>
                  <a:cubicBezTo>
                    <a:pt x="69723" y="134517"/>
                    <a:pt x="69687" y="134362"/>
                    <a:pt x="69735" y="134231"/>
                  </a:cubicBezTo>
                  <a:cubicBezTo>
                    <a:pt x="69938" y="133576"/>
                    <a:pt x="69830" y="132909"/>
                    <a:pt x="69854" y="132243"/>
                  </a:cubicBezTo>
                  <a:cubicBezTo>
                    <a:pt x="69878" y="131754"/>
                    <a:pt x="69842" y="131254"/>
                    <a:pt x="69973" y="130754"/>
                  </a:cubicBezTo>
                  <a:cubicBezTo>
                    <a:pt x="70057" y="130445"/>
                    <a:pt x="69997" y="130099"/>
                    <a:pt x="69997" y="129766"/>
                  </a:cubicBezTo>
                  <a:cubicBezTo>
                    <a:pt x="70009" y="129409"/>
                    <a:pt x="69997" y="129052"/>
                    <a:pt x="70104" y="128706"/>
                  </a:cubicBezTo>
                  <a:cubicBezTo>
                    <a:pt x="70176" y="128480"/>
                    <a:pt x="70140" y="128230"/>
                    <a:pt x="70140" y="127992"/>
                  </a:cubicBezTo>
                  <a:cubicBezTo>
                    <a:pt x="70164" y="127385"/>
                    <a:pt x="70116" y="126766"/>
                    <a:pt x="70259" y="126147"/>
                  </a:cubicBezTo>
                  <a:cubicBezTo>
                    <a:pt x="70342" y="125789"/>
                    <a:pt x="70283" y="125396"/>
                    <a:pt x="70283" y="125015"/>
                  </a:cubicBezTo>
                  <a:cubicBezTo>
                    <a:pt x="70295" y="124634"/>
                    <a:pt x="70307" y="124646"/>
                    <a:pt x="70664" y="124527"/>
                  </a:cubicBezTo>
                  <a:cubicBezTo>
                    <a:pt x="70961" y="124432"/>
                    <a:pt x="71271" y="124408"/>
                    <a:pt x="71581" y="124408"/>
                  </a:cubicBezTo>
                  <a:cubicBezTo>
                    <a:pt x="71706" y="124404"/>
                    <a:pt x="71832" y="124403"/>
                    <a:pt x="71958" y="124403"/>
                  </a:cubicBezTo>
                  <a:cubicBezTo>
                    <a:pt x="72069" y="124403"/>
                    <a:pt x="72180" y="124403"/>
                    <a:pt x="72292" y="124403"/>
                  </a:cubicBezTo>
                  <a:cubicBezTo>
                    <a:pt x="72714" y="124403"/>
                    <a:pt x="73138" y="124392"/>
                    <a:pt x="73557" y="124277"/>
                  </a:cubicBezTo>
                  <a:cubicBezTo>
                    <a:pt x="73660" y="124251"/>
                    <a:pt x="73766" y="124242"/>
                    <a:pt x="73873" y="124242"/>
                  </a:cubicBezTo>
                  <a:cubicBezTo>
                    <a:pt x="74052" y="124242"/>
                    <a:pt x="74236" y="124265"/>
                    <a:pt x="74414" y="124265"/>
                  </a:cubicBezTo>
                  <a:cubicBezTo>
                    <a:pt x="74867" y="124253"/>
                    <a:pt x="75307" y="124253"/>
                    <a:pt x="75760" y="124158"/>
                  </a:cubicBezTo>
                  <a:cubicBezTo>
                    <a:pt x="75954" y="124119"/>
                    <a:pt x="76154" y="124109"/>
                    <a:pt x="76355" y="124109"/>
                  </a:cubicBezTo>
                  <a:cubicBezTo>
                    <a:pt x="76585" y="124109"/>
                    <a:pt x="76817" y="124123"/>
                    <a:pt x="77046" y="124123"/>
                  </a:cubicBezTo>
                  <a:cubicBezTo>
                    <a:pt x="77462" y="124111"/>
                    <a:pt x="77891" y="124146"/>
                    <a:pt x="78320" y="124003"/>
                  </a:cubicBezTo>
                  <a:cubicBezTo>
                    <a:pt x="78397" y="123979"/>
                    <a:pt x="78480" y="123973"/>
                    <a:pt x="78566" y="123973"/>
                  </a:cubicBezTo>
                  <a:cubicBezTo>
                    <a:pt x="78666" y="123973"/>
                    <a:pt x="78770" y="123982"/>
                    <a:pt x="78873" y="123982"/>
                  </a:cubicBezTo>
                  <a:cubicBezTo>
                    <a:pt x="78899" y="123982"/>
                    <a:pt x="78925" y="123981"/>
                    <a:pt x="78951" y="123980"/>
                  </a:cubicBezTo>
                  <a:cubicBezTo>
                    <a:pt x="79077" y="123974"/>
                    <a:pt x="79204" y="123972"/>
                    <a:pt x="79331" y="123972"/>
                  </a:cubicBezTo>
                  <a:cubicBezTo>
                    <a:pt x="79543" y="123972"/>
                    <a:pt x="79756" y="123977"/>
                    <a:pt x="79968" y="123977"/>
                  </a:cubicBezTo>
                  <a:cubicBezTo>
                    <a:pt x="80365" y="123977"/>
                    <a:pt x="80761" y="123958"/>
                    <a:pt x="81153" y="123849"/>
                  </a:cubicBezTo>
                  <a:cubicBezTo>
                    <a:pt x="81226" y="123826"/>
                    <a:pt x="81305" y="123819"/>
                    <a:pt x="81387" y="123819"/>
                  </a:cubicBezTo>
                  <a:cubicBezTo>
                    <a:pt x="81518" y="123819"/>
                    <a:pt x="81657" y="123837"/>
                    <a:pt x="81796" y="123837"/>
                  </a:cubicBezTo>
                  <a:cubicBezTo>
                    <a:pt x="82141" y="123825"/>
                    <a:pt x="82499" y="123849"/>
                    <a:pt x="82856" y="123730"/>
                  </a:cubicBezTo>
                  <a:cubicBezTo>
                    <a:pt x="82951" y="123700"/>
                    <a:pt x="83055" y="123694"/>
                    <a:pt x="83162" y="123694"/>
                  </a:cubicBezTo>
                  <a:cubicBezTo>
                    <a:pt x="83234" y="123694"/>
                    <a:pt x="83307" y="123697"/>
                    <a:pt x="83379" y="123697"/>
                  </a:cubicBezTo>
                  <a:cubicBezTo>
                    <a:pt x="83415" y="123697"/>
                    <a:pt x="83451" y="123696"/>
                    <a:pt x="83487" y="123694"/>
                  </a:cubicBezTo>
                  <a:cubicBezTo>
                    <a:pt x="83622" y="123687"/>
                    <a:pt x="83756" y="123685"/>
                    <a:pt x="83890" y="123685"/>
                  </a:cubicBezTo>
                  <a:cubicBezTo>
                    <a:pt x="84066" y="123685"/>
                    <a:pt x="84242" y="123688"/>
                    <a:pt x="84418" y="123688"/>
                  </a:cubicBezTo>
                  <a:cubicBezTo>
                    <a:pt x="84793" y="123688"/>
                    <a:pt x="85168" y="123673"/>
                    <a:pt x="85547" y="123575"/>
                  </a:cubicBezTo>
                  <a:cubicBezTo>
                    <a:pt x="85674" y="123541"/>
                    <a:pt x="85810" y="123530"/>
                    <a:pt x="85948" y="123530"/>
                  </a:cubicBezTo>
                  <a:cubicBezTo>
                    <a:pt x="86146" y="123530"/>
                    <a:pt x="86351" y="123551"/>
                    <a:pt x="86547" y="123551"/>
                  </a:cubicBezTo>
                  <a:cubicBezTo>
                    <a:pt x="86868" y="123539"/>
                    <a:pt x="87202" y="123563"/>
                    <a:pt x="87535" y="123456"/>
                  </a:cubicBezTo>
                  <a:cubicBezTo>
                    <a:pt x="87654" y="123413"/>
                    <a:pt x="87791" y="123407"/>
                    <a:pt x="87929" y="123407"/>
                  </a:cubicBezTo>
                  <a:cubicBezTo>
                    <a:pt x="87985" y="123407"/>
                    <a:pt x="88040" y="123408"/>
                    <a:pt x="88095" y="123408"/>
                  </a:cubicBezTo>
                  <a:cubicBezTo>
                    <a:pt x="88139" y="123407"/>
                    <a:pt x="88183" y="123407"/>
                    <a:pt x="88227" y="123407"/>
                  </a:cubicBezTo>
                  <a:cubicBezTo>
                    <a:pt x="88523" y="123407"/>
                    <a:pt x="88822" y="123425"/>
                    <a:pt x="89117" y="123425"/>
                  </a:cubicBezTo>
                  <a:cubicBezTo>
                    <a:pt x="89326" y="123425"/>
                    <a:pt x="89534" y="123416"/>
                    <a:pt x="89738" y="123384"/>
                  </a:cubicBezTo>
                  <a:cubicBezTo>
                    <a:pt x="90471" y="123281"/>
                    <a:pt x="91207" y="123255"/>
                    <a:pt x="91944" y="123255"/>
                  </a:cubicBezTo>
                  <a:close/>
                  <a:moveTo>
                    <a:pt x="101163" y="123112"/>
                  </a:moveTo>
                  <a:cubicBezTo>
                    <a:pt x="101266" y="123112"/>
                    <a:pt x="101373" y="123122"/>
                    <a:pt x="101477" y="123122"/>
                  </a:cubicBezTo>
                  <a:lnTo>
                    <a:pt x="122337" y="123122"/>
                  </a:lnTo>
                  <a:cubicBezTo>
                    <a:pt x="122361" y="123122"/>
                    <a:pt x="122384" y="123122"/>
                    <a:pt x="122406" y="123122"/>
                  </a:cubicBezTo>
                  <a:cubicBezTo>
                    <a:pt x="123146" y="123122"/>
                    <a:pt x="123135" y="123134"/>
                    <a:pt x="123135" y="123896"/>
                  </a:cubicBezTo>
                  <a:cubicBezTo>
                    <a:pt x="123135" y="124754"/>
                    <a:pt x="123135" y="125599"/>
                    <a:pt x="123135" y="126456"/>
                  </a:cubicBezTo>
                  <a:cubicBezTo>
                    <a:pt x="123135" y="126694"/>
                    <a:pt x="123123" y="126932"/>
                    <a:pt x="123051" y="127171"/>
                  </a:cubicBezTo>
                  <a:cubicBezTo>
                    <a:pt x="123004" y="127373"/>
                    <a:pt x="122992" y="127587"/>
                    <a:pt x="122992" y="127802"/>
                  </a:cubicBezTo>
                  <a:cubicBezTo>
                    <a:pt x="122992" y="128730"/>
                    <a:pt x="122992" y="129659"/>
                    <a:pt x="122992" y="130588"/>
                  </a:cubicBezTo>
                  <a:cubicBezTo>
                    <a:pt x="122980" y="131123"/>
                    <a:pt x="123039" y="131671"/>
                    <a:pt x="122873" y="132219"/>
                  </a:cubicBezTo>
                  <a:cubicBezTo>
                    <a:pt x="122813" y="132409"/>
                    <a:pt x="122849" y="132635"/>
                    <a:pt x="122849" y="132850"/>
                  </a:cubicBezTo>
                  <a:lnTo>
                    <a:pt x="122849" y="145208"/>
                  </a:lnTo>
                  <a:lnTo>
                    <a:pt x="122849" y="145637"/>
                  </a:lnTo>
                  <a:cubicBezTo>
                    <a:pt x="122859" y="146326"/>
                    <a:pt x="122861" y="146402"/>
                    <a:pt x="122291" y="146402"/>
                  </a:cubicBezTo>
                  <a:cubicBezTo>
                    <a:pt x="122220" y="146402"/>
                    <a:pt x="122141" y="146400"/>
                    <a:pt x="122051" y="146399"/>
                  </a:cubicBezTo>
                  <a:cubicBezTo>
                    <a:pt x="121765" y="146399"/>
                    <a:pt x="121480" y="146399"/>
                    <a:pt x="121206" y="146316"/>
                  </a:cubicBezTo>
                  <a:cubicBezTo>
                    <a:pt x="121003" y="146256"/>
                    <a:pt x="120777" y="146268"/>
                    <a:pt x="120563" y="146256"/>
                  </a:cubicBezTo>
                  <a:lnTo>
                    <a:pt x="118277" y="146256"/>
                  </a:lnTo>
                  <a:cubicBezTo>
                    <a:pt x="118159" y="146256"/>
                    <a:pt x="118041" y="146258"/>
                    <a:pt x="117922" y="146258"/>
                  </a:cubicBezTo>
                  <a:cubicBezTo>
                    <a:pt x="117595" y="146258"/>
                    <a:pt x="117263" y="146245"/>
                    <a:pt x="116931" y="146149"/>
                  </a:cubicBezTo>
                  <a:cubicBezTo>
                    <a:pt x="116824" y="146113"/>
                    <a:pt x="116708" y="146104"/>
                    <a:pt x="116589" y="146104"/>
                  </a:cubicBezTo>
                  <a:cubicBezTo>
                    <a:pt x="116470" y="146104"/>
                    <a:pt x="116348" y="146113"/>
                    <a:pt x="116229" y="146113"/>
                  </a:cubicBezTo>
                  <a:lnTo>
                    <a:pt x="96738" y="146113"/>
                  </a:lnTo>
                  <a:cubicBezTo>
                    <a:pt x="96560" y="146113"/>
                    <a:pt x="96412" y="146116"/>
                    <a:pt x="96289" y="146116"/>
                  </a:cubicBezTo>
                  <a:cubicBezTo>
                    <a:pt x="95630" y="146116"/>
                    <a:pt x="95715" y="146040"/>
                    <a:pt x="95715" y="145066"/>
                  </a:cubicBezTo>
                  <a:cubicBezTo>
                    <a:pt x="95715" y="144756"/>
                    <a:pt x="95703" y="144458"/>
                    <a:pt x="95810" y="144149"/>
                  </a:cubicBezTo>
                  <a:cubicBezTo>
                    <a:pt x="95869" y="143982"/>
                    <a:pt x="95857" y="143780"/>
                    <a:pt x="95857" y="143589"/>
                  </a:cubicBezTo>
                  <a:cubicBezTo>
                    <a:pt x="95857" y="139755"/>
                    <a:pt x="95857" y="135922"/>
                    <a:pt x="95857" y="132088"/>
                  </a:cubicBezTo>
                  <a:cubicBezTo>
                    <a:pt x="95857" y="131897"/>
                    <a:pt x="95869" y="131695"/>
                    <a:pt x="95810" y="131528"/>
                  </a:cubicBezTo>
                  <a:cubicBezTo>
                    <a:pt x="95703" y="131195"/>
                    <a:pt x="95726" y="130873"/>
                    <a:pt x="95715" y="130540"/>
                  </a:cubicBezTo>
                  <a:cubicBezTo>
                    <a:pt x="95705" y="130421"/>
                    <a:pt x="95744" y="130302"/>
                    <a:pt x="95689" y="130190"/>
                  </a:cubicBezTo>
                  <a:lnTo>
                    <a:pt x="95689" y="130190"/>
                  </a:lnTo>
                  <a:cubicBezTo>
                    <a:pt x="95822" y="129065"/>
                    <a:pt x="96026" y="126863"/>
                    <a:pt x="95988" y="126444"/>
                  </a:cubicBezTo>
                  <a:cubicBezTo>
                    <a:pt x="95976" y="126206"/>
                    <a:pt x="96012" y="125968"/>
                    <a:pt x="95988" y="125730"/>
                  </a:cubicBezTo>
                  <a:cubicBezTo>
                    <a:pt x="95917" y="124992"/>
                    <a:pt x="96131" y="124265"/>
                    <a:pt x="96143" y="123539"/>
                  </a:cubicBezTo>
                  <a:cubicBezTo>
                    <a:pt x="96143" y="123372"/>
                    <a:pt x="96262" y="123277"/>
                    <a:pt x="96429" y="123277"/>
                  </a:cubicBezTo>
                  <a:cubicBezTo>
                    <a:pt x="96596" y="123265"/>
                    <a:pt x="96762" y="123265"/>
                    <a:pt x="96929" y="123265"/>
                  </a:cubicBezTo>
                  <a:cubicBezTo>
                    <a:pt x="97762" y="123265"/>
                    <a:pt x="98596" y="123265"/>
                    <a:pt x="99429" y="123253"/>
                  </a:cubicBezTo>
                  <a:cubicBezTo>
                    <a:pt x="99615" y="123253"/>
                    <a:pt x="99803" y="123260"/>
                    <a:pt x="99992" y="123260"/>
                  </a:cubicBezTo>
                  <a:cubicBezTo>
                    <a:pt x="100298" y="123260"/>
                    <a:pt x="100608" y="123242"/>
                    <a:pt x="100918" y="123146"/>
                  </a:cubicBezTo>
                  <a:cubicBezTo>
                    <a:pt x="100993" y="123119"/>
                    <a:pt x="101076" y="123112"/>
                    <a:pt x="101163" y="123112"/>
                  </a:cubicBezTo>
                  <a:close/>
                  <a:moveTo>
                    <a:pt x="69501" y="124545"/>
                  </a:moveTo>
                  <a:cubicBezTo>
                    <a:pt x="69567" y="124545"/>
                    <a:pt x="69633" y="124547"/>
                    <a:pt x="69699" y="124551"/>
                  </a:cubicBezTo>
                  <a:cubicBezTo>
                    <a:pt x="69854" y="124563"/>
                    <a:pt x="69985" y="124634"/>
                    <a:pt x="69985" y="124801"/>
                  </a:cubicBezTo>
                  <a:cubicBezTo>
                    <a:pt x="69997" y="125277"/>
                    <a:pt x="70057" y="125766"/>
                    <a:pt x="69961" y="126230"/>
                  </a:cubicBezTo>
                  <a:cubicBezTo>
                    <a:pt x="69890" y="126659"/>
                    <a:pt x="69878" y="127075"/>
                    <a:pt x="69866" y="127504"/>
                  </a:cubicBezTo>
                  <a:cubicBezTo>
                    <a:pt x="69854" y="127897"/>
                    <a:pt x="69902" y="128302"/>
                    <a:pt x="69759" y="128706"/>
                  </a:cubicBezTo>
                  <a:cubicBezTo>
                    <a:pt x="69699" y="128849"/>
                    <a:pt x="69723" y="129028"/>
                    <a:pt x="69723" y="129195"/>
                  </a:cubicBezTo>
                  <a:cubicBezTo>
                    <a:pt x="69711" y="129671"/>
                    <a:pt x="69711" y="130135"/>
                    <a:pt x="69616" y="130611"/>
                  </a:cubicBezTo>
                  <a:cubicBezTo>
                    <a:pt x="69521" y="131076"/>
                    <a:pt x="69592" y="131564"/>
                    <a:pt x="69580" y="132040"/>
                  </a:cubicBezTo>
                  <a:cubicBezTo>
                    <a:pt x="69568" y="132505"/>
                    <a:pt x="69616" y="132981"/>
                    <a:pt x="69461" y="133457"/>
                  </a:cubicBezTo>
                  <a:cubicBezTo>
                    <a:pt x="69414" y="133600"/>
                    <a:pt x="69437" y="133778"/>
                    <a:pt x="69437" y="133945"/>
                  </a:cubicBezTo>
                  <a:cubicBezTo>
                    <a:pt x="69437" y="134517"/>
                    <a:pt x="69437" y="135088"/>
                    <a:pt x="69437" y="135660"/>
                  </a:cubicBezTo>
                  <a:cubicBezTo>
                    <a:pt x="69426" y="135826"/>
                    <a:pt x="69437" y="135993"/>
                    <a:pt x="69426" y="136160"/>
                  </a:cubicBezTo>
                  <a:cubicBezTo>
                    <a:pt x="69390" y="136398"/>
                    <a:pt x="69295" y="136612"/>
                    <a:pt x="69295" y="136862"/>
                  </a:cubicBezTo>
                  <a:cubicBezTo>
                    <a:pt x="69295" y="137636"/>
                    <a:pt x="68997" y="142149"/>
                    <a:pt x="68997" y="142934"/>
                  </a:cubicBezTo>
                  <a:cubicBezTo>
                    <a:pt x="69002" y="142923"/>
                    <a:pt x="69008" y="142911"/>
                    <a:pt x="69014" y="142898"/>
                  </a:cubicBezTo>
                  <a:lnTo>
                    <a:pt x="69014" y="142898"/>
                  </a:lnTo>
                  <a:cubicBezTo>
                    <a:pt x="69011" y="143032"/>
                    <a:pt x="69009" y="143168"/>
                    <a:pt x="69009" y="143303"/>
                  </a:cubicBezTo>
                  <a:cubicBezTo>
                    <a:pt x="68997" y="143732"/>
                    <a:pt x="69009" y="144161"/>
                    <a:pt x="68902" y="144577"/>
                  </a:cubicBezTo>
                  <a:cubicBezTo>
                    <a:pt x="68818" y="144923"/>
                    <a:pt x="68878" y="145292"/>
                    <a:pt x="68854" y="145649"/>
                  </a:cubicBezTo>
                  <a:cubicBezTo>
                    <a:pt x="68842" y="145863"/>
                    <a:pt x="68759" y="145947"/>
                    <a:pt x="68544" y="145959"/>
                  </a:cubicBezTo>
                  <a:cubicBezTo>
                    <a:pt x="68354" y="145970"/>
                    <a:pt x="68163" y="145970"/>
                    <a:pt x="67973" y="145970"/>
                  </a:cubicBezTo>
                  <a:lnTo>
                    <a:pt x="63687" y="145970"/>
                  </a:lnTo>
                  <a:cubicBezTo>
                    <a:pt x="63629" y="145972"/>
                    <a:pt x="63572" y="145972"/>
                    <a:pt x="63514" y="145972"/>
                  </a:cubicBezTo>
                  <a:cubicBezTo>
                    <a:pt x="63371" y="145972"/>
                    <a:pt x="63228" y="145969"/>
                    <a:pt x="63084" y="145969"/>
                  </a:cubicBezTo>
                  <a:cubicBezTo>
                    <a:pt x="62744" y="145969"/>
                    <a:pt x="62404" y="145985"/>
                    <a:pt x="62067" y="146090"/>
                  </a:cubicBezTo>
                  <a:cubicBezTo>
                    <a:pt x="61990" y="146113"/>
                    <a:pt x="61907" y="146119"/>
                    <a:pt x="61822" y="146119"/>
                  </a:cubicBezTo>
                  <a:cubicBezTo>
                    <a:pt x="61737" y="146119"/>
                    <a:pt x="61651" y="146113"/>
                    <a:pt x="61567" y="146113"/>
                  </a:cubicBezTo>
                  <a:lnTo>
                    <a:pt x="58710" y="146113"/>
                  </a:lnTo>
                  <a:cubicBezTo>
                    <a:pt x="58210" y="146113"/>
                    <a:pt x="57722" y="146113"/>
                    <a:pt x="57222" y="146220"/>
                  </a:cubicBezTo>
                  <a:cubicBezTo>
                    <a:pt x="57054" y="146260"/>
                    <a:pt x="56880" y="146271"/>
                    <a:pt x="56703" y="146271"/>
                  </a:cubicBezTo>
                  <a:cubicBezTo>
                    <a:pt x="56488" y="146271"/>
                    <a:pt x="56269" y="146255"/>
                    <a:pt x="56052" y="146255"/>
                  </a:cubicBezTo>
                  <a:cubicBezTo>
                    <a:pt x="56017" y="146255"/>
                    <a:pt x="55983" y="146255"/>
                    <a:pt x="55948" y="146256"/>
                  </a:cubicBezTo>
                  <a:cubicBezTo>
                    <a:pt x="55590" y="146268"/>
                    <a:pt x="55233" y="146232"/>
                    <a:pt x="54888" y="146363"/>
                  </a:cubicBezTo>
                  <a:cubicBezTo>
                    <a:pt x="54789" y="146396"/>
                    <a:pt x="54682" y="146404"/>
                    <a:pt x="54574" y="146404"/>
                  </a:cubicBezTo>
                  <a:cubicBezTo>
                    <a:pt x="54488" y="146404"/>
                    <a:pt x="54401" y="146399"/>
                    <a:pt x="54317" y="146399"/>
                  </a:cubicBezTo>
                  <a:lnTo>
                    <a:pt x="52602" y="146399"/>
                  </a:lnTo>
                  <a:cubicBezTo>
                    <a:pt x="52541" y="146399"/>
                    <a:pt x="52481" y="146399"/>
                    <a:pt x="52421" y="146399"/>
                  </a:cubicBezTo>
                  <a:cubicBezTo>
                    <a:pt x="52151" y="146399"/>
                    <a:pt x="51887" y="146407"/>
                    <a:pt x="51614" y="146494"/>
                  </a:cubicBezTo>
                  <a:cubicBezTo>
                    <a:pt x="51499" y="146537"/>
                    <a:pt x="51368" y="146546"/>
                    <a:pt x="51237" y="146546"/>
                  </a:cubicBezTo>
                  <a:cubicBezTo>
                    <a:pt x="51150" y="146546"/>
                    <a:pt x="51064" y="146542"/>
                    <a:pt x="50983" y="146542"/>
                  </a:cubicBezTo>
                  <a:lnTo>
                    <a:pt x="46411" y="146542"/>
                  </a:lnTo>
                  <a:cubicBezTo>
                    <a:pt x="46101" y="146542"/>
                    <a:pt x="45792" y="146542"/>
                    <a:pt x="45494" y="146637"/>
                  </a:cubicBezTo>
                  <a:cubicBezTo>
                    <a:pt x="45374" y="146672"/>
                    <a:pt x="45246" y="146683"/>
                    <a:pt x="45117" y="146683"/>
                  </a:cubicBezTo>
                  <a:cubicBezTo>
                    <a:pt x="45028" y="146683"/>
                    <a:pt x="44939" y="146678"/>
                    <a:pt x="44851" y="146673"/>
                  </a:cubicBezTo>
                  <a:cubicBezTo>
                    <a:pt x="44506" y="146673"/>
                    <a:pt x="44446" y="146613"/>
                    <a:pt x="44434" y="146244"/>
                  </a:cubicBezTo>
                  <a:cubicBezTo>
                    <a:pt x="44434" y="145756"/>
                    <a:pt x="44434" y="145268"/>
                    <a:pt x="44434" y="144780"/>
                  </a:cubicBezTo>
                  <a:cubicBezTo>
                    <a:pt x="44435" y="144767"/>
                    <a:pt x="44435" y="144720"/>
                    <a:pt x="44434" y="144644"/>
                  </a:cubicBezTo>
                  <a:lnTo>
                    <a:pt x="44434" y="144644"/>
                  </a:lnTo>
                  <a:cubicBezTo>
                    <a:pt x="44434" y="144630"/>
                    <a:pt x="44434" y="144616"/>
                    <a:pt x="44434" y="144601"/>
                  </a:cubicBezTo>
                  <a:cubicBezTo>
                    <a:pt x="44434" y="144591"/>
                    <a:pt x="44434" y="144581"/>
                    <a:pt x="44433" y="144570"/>
                  </a:cubicBezTo>
                  <a:lnTo>
                    <a:pt x="44433" y="144570"/>
                  </a:lnTo>
                  <a:cubicBezTo>
                    <a:pt x="44418" y="143453"/>
                    <a:pt x="44291" y="138322"/>
                    <a:pt x="44291" y="138172"/>
                  </a:cubicBezTo>
                  <a:lnTo>
                    <a:pt x="44291" y="133171"/>
                  </a:lnTo>
                  <a:cubicBezTo>
                    <a:pt x="44291" y="132886"/>
                    <a:pt x="44303" y="132612"/>
                    <a:pt x="44208" y="132326"/>
                  </a:cubicBezTo>
                  <a:cubicBezTo>
                    <a:pt x="44149" y="132147"/>
                    <a:pt x="44149" y="131957"/>
                    <a:pt x="44149" y="131766"/>
                  </a:cubicBezTo>
                  <a:cubicBezTo>
                    <a:pt x="44149" y="130004"/>
                    <a:pt x="44149" y="128242"/>
                    <a:pt x="44149" y="126480"/>
                  </a:cubicBezTo>
                  <a:lnTo>
                    <a:pt x="44149" y="126409"/>
                  </a:lnTo>
                  <a:cubicBezTo>
                    <a:pt x="44149" y="125973"/>
                    <a:pt x="44160" y="125824"/>
                    <a:pt x="44648" y="125824"/>
                  </a:cubicBezTo>
                  <a:cubicBezTo>
                    <a:pt x="44668" y="125824"/>
                    <a:pt x="44687" y="125825"/>
                    <a:pt x="44708" y="125825"/>
                  </a:cubicBezTo>
                  <a:cubicBezTo>
                    <a:pt x="44875" y="125825"/>
                    <a:pt x="45030" y="125766"/>
                    <a:pt x="45196" y="125742"/>
                  </a:cubicBezTo>
                  <a:cubicBezTo>
                    <a:pt x="45339" y="125730"/>
                    <a:pt x="45482" y="125706"/>
                    <a:pt x="45625" y="125694"/>
                  </a:cubicBezTo>
                  <a:cubicBezTo>
                    <a:pt x="45660" y="125691"/>
                    <a:pt x="45694" y="125690"/>
                    <a:pt x="45729" y="125690"/>
                  </a:cubicBezTo>
                  <a:cubicBezTo>
                    <a:pt x="45981" y="125690"/>
                    <a:pt x="46227" y="125765"/>
                    <a:pt x="46489" y="125765"/>
                  </a:cubicBezTo>
                  <a:cubicBezTo>
                    <a:pt x="46595" y="125765"/>
                    <a:pt x="46703" y="125752"/>
                    <a:pt x="46816" y="125718"/>
                  </a:cubicBezTo>
                  <a:cubicBezTo>
                    <a:pt x="46954" y="125680"/>
                    <a:pt x="47101" y="125668"/>
                    <a:pt x="47253" y="125668"/>
                  </a:cubicBezTo>
                  <a:cubicBezTo>
                    <a:pt x="47481" y="125668"/>
                    <a:pt x="47718" y="125694"/>
                    <a:pt x="47947" y="125694"/>
                  </a:cubicBezTo>
                  <a:cubicBezTo>
                    <a:pt x="48101" y="125694"/>
                    <a:pt x="48255" y="125687"/>
                    <a:pt x="48409" y="125687"/>
                  </a:cubicBezTo>
                  <a:cubicBezTo>
                    <a:pt x="48658" y="125687"/>
                    <a:pt x="48906" y="125705"/>
                    <a:pt x="49149" y="125801"/>
                  </a:cubicBezTo>
                  <a:cubicBezTo>
                    <a:pt x="49191" y="125813"/>
                    <a:pt x="49238" y="125819"/>
                    <a:pt x="49286" y="125819"/>
                  </a:cubicBezTo>
                  <a:cubicBezTo>
                    <a:pt x="49334" y="125819"/>
                    <a:pt x="49381" y="125813"/>
                    <a:pt x="49423" y="125801"/>
                  </a:cubicBezTo>
                  <a:cubicBezTo>
                    <a:pt x="49673" y="125705"/>
                    <a:pt x="49930" y="125685"/>
                    <a:pt x="50187" y="125685"/>
                  </a:cubicBezTo>
                  <a:cubicBezTo>
                    <a:pt x="50372" y="125685"/>
                    <a:pt x="50557" y="125695"/>
                    <a:pt x="50739" y="125695"/>
                  </a:cubicBezTo>
                  <a:cubicBezTo>
                    <a:pt x="50773" y="125695"/>
                    <a:pt x="50806" y="125695"/>
                    <a:pt x="50840" y="125694"/>
                  </a:cubicBezTo>
                  <a:cubicBezTo>
                    <a:pt x="51209" y="125688"/>
                    <a:pt x="51578" y="125688"/>
                    <a:pt x="51947" y="125688"/>
                  </a:cubicBezTo>
                  <a:cubicBezTo>
                    <a:pt x="52316" y="125688"/>
                    <a:pt x="52685" y="125688"/>
                    <a:pt x="53054" y="125682"/>
                  </a:cubicBezTo>
                  <a:cubicBezTo>
                    <a:pt x="53197" y="125682"/>
                    <a:pt x="53340" y="125686"/>
                    <a:pt x="53483" y="125686"/>
                  </a:cubicBezTo>
                  <a:cubicBezTo>
                    <a:pt x="53767" y="125686"/>
                    <a:pt x="54051" y="125670"/>
                    <a:pt x="54328" y="125575"/>
                  </a:cubicBezTo>
                  <a:cubicBezTo>
                    <a:pt x="54404" y="125548"/>
                    <a:pt x="54490" y="125541"/>
                    <a:pt x="54579" y="125541"/>
                  </a:cubicBezTo>
                  <a:cubicBezTo>
                    <a:pt x="54685" y="125541"/>
                    <a:pt x="54796" y="125551"/>
                    <a:pt x="54900" y="125551"/>
                  </a:cubicBezTo>
                  <a:cubicBezTo>
                    <a:pt x="55029" y="125545"/>
                    <a:pt x="55158" y="125543"/>
                    <a:pt x="55287" y="125543"/>
                  </a:cubicBezTo>
                  <a:cubicBezTo>
                    <a:pt x="55504" y="125543"/>
                    <a:pt x="55722" y="125549"/>
                    <a:pt x="55940" y="125549"/>
                  </a:cubicBezTo>
                  <a:cubicBezTo>
                    <a:pt x="56348" y="125549"/>
                    <a:pt x="56757" y="125530"/>
                    <a:pt x="57162" y="125420"/>
                  </a:cubicBezTo>
                  <a:cubicBezTo>
                    <a:pt x="57244" y="125396"/>
                    <a:pt x="57330" y="125390"/>
                    <a:pt x="57418" y="125390"/>
                  </a:cubicBezTo>
                  <a:cubicBezTo>
                    <a:pt x="57520" y="125390"/>
                    <a:pt x="57625" y="125398"/>
                    <a:pt x="57727" y="125398"/>
                  </a:cubicBezTo>
                  <a:cubicBezTo>
                    <a:pt x="57753" y="125398"/>
                    <a:pt x="57779" y="125398"/>
                    <a:pt x="57805" y="125396"/>
                  </a:cubicBezTo>
                  <a:cubicBezTo>
                    <a:pt x="57862" y="125396"/>
                    <a:pt x="57919" y="125397"/>
                    <a:pt x="57976" y="125397"/>
                  </a:cubicBezTo>
                  <a:cubicBezTo>
                    <a:pt x="58205" y="125397"/>
                    <a:pt x="58431" y="125389"/>
                    <a:pt x="58650" y="125313"/>
                  </a:cubicBezTo>
                  <a:cubicBezTo>
                    <a:pt x="58805" y="125266"/>
                    <a:pt x="58984" y="125266"/>
                    <a:pt x="59150" y="125266"/>
                  </a:cubicBezTo>
                  <a:cubicBezTo>
                    <a:pt x="59243" y="125262"/>
                    <a:pt x="59336" y="125261"/>
                    <a:pt x="59429" y="125261"/>
                  </a:cubicBezTo>
                  <a:cubicBezTo>
                    <a:pt x="59586" y="125261"/>
                    <a:pt x="59744" y="125264"/>
                    <a:pt x="59902" y="125264"/>
                  </a:cubicBezTo>
                  <a:cubicBezTo>
                    <a:pt x="60263" y="125264"/>
                    <a:pt x="60626" y="125247"/>
                    <a:pt x="60984" y="125135"/>
                  </a:cubicBezTo>
                  <a:cubicBezTo>
                    <a:pt x="61036" y="125116"/>
                    <a:pt x="61093" y="125110"/>
                    <a:pt x="61150" y="125110"/>
                  </a:cubicBezTo>
                  <a:cubicBezTo>
                    <a:pt x="61237" y="125110"/>
                    <a:pt x="61327" y="125123"/>
                    <a:pt x="61413" y="125123"/>
                  </a:cubicBezTo>
                  <a:cubicBezTo>
                    <a:pt x="62008" y="125123"/>
                    <a:pt x="62603" y="125111"/>
                    <a:pt x="63199" y="125111"/>
                  </a:cubicBezTo>
                  <a:cubicBezTo>
                    <a:pt x="63251" y="125111"/>
                    <a:pt x="63304" y="125111"/>
                    <a:pt x="63357" y="125111"/>
                  </a:cubicBezTo>
                  <a:cubicBezTo>
                    <a:pt x="63542" y="125111"/>
                    <a:pt x="63725" y="125104"/>
                    <a:pt x="63901" y="125039"/>
                  </a:cubicBezTo>
                  <a:cubicBezTo>
                    <a:pt x="64008" y="124992"/>
                    <a:pt x="64139" y="124980"/>
                    <a:pt x="64258" y="124980"/>
                  </a:cubicBezTo>
                  <a:cubicBezTo>
                    <a:pt x="64865" y="124956"/>
                    <a:pt x="65485" y="125015"/>
                    <a:pt x="66092" y="124837"/>
                  </a:cubicBezTo>
                  <a:cubicBezTo>
                    <a:pt x="66189" y="124845"/>
                    <a:pt x="66286" y="124849"/>
                    <a:pt x="66383" y="124849"/>
                  </a:cubicBezTo>
                  <a:cubicBezTo>
                    <a:pt x="67050" y="124849"/>
                    <a:pt x="67711" y="124677"/>
                    <a:pt x="68378" y="124677"/>
                  </a:cubicBezTo>
                  <a:cubicBezTo>
                    <a:pt x="68445" y="124677"/>
                    <a:pt x="68513" y="124678"/>
                    <a:pt x="68580" y="124682"/>
                  </a:cubicBezTo>
                  <a:cubicBezTo>
                    <a:pt x="68735" y="124682"/>
                    <a:pt x="68902" y="124634"/>
                    <a:pt x="69056" y="124599"/>
                  </a:cubicBezTo>
                  <a:cubicBezTo>
                    <a:pt x="69205" y="124558"/>
                    <a:pt x="69353" y="124545"/>
                    <a:pt x="69501" y="124545"/>
                  </a:cubicBezTo>
                  <a:close/>
                  <a:moveTo>
                    <a:pt x="42431" y="125684"/>
                  </a:moveTo>
                  <a:cubicBezTo>
                    <a:pt x="42795" y="125684"/>
                    <a:pt x="43160" y="125699"/>
                    <a:pt x="43518" y="125718"/>
                  </a:cubicBezTo>
                  <a:cubicBezTo>
                    <a:pt x="43875" y="125730"/>
                    <a:pt x="43994" y="125908"/>
                    <a:pt x="44018" y="126278"/>
                  </a:cubicBezTo>
                  <a:cubicBezTo>
                    <a:pt x="44018" y="126468"/>
                    <a:pt x="44018" y="126659"/>
                    <a:pt x="44018" y="126849"/>
                  </a:cubicBezTo>
                  <a:lnTo>
                    <a:pt x="44018" y="137993"/>
                  </a:lnTo>
                  <a:cubicBezTo>
                    <a:pt x="44018" y="138187"/>
                    <a:pt x="44134" y="143368"/>
                    <a:pt x="44166" y="144515"/>
                  </a:cubicBezTo>
                  <a:lnTo>
                    <a:pt x="44166" y="144515"/>
                  </a:lnTo>
                  <a:cubicBezTo>
                    <a:pt x="44162" y="144547"/>
                    <a:pt x="44160" y="144580"/>
                    <a:pt x="44160" y="144613"/>
                  </a:cubicBezTo>
                  <a:cubicBezTo>
                    <a:pt x="44149" y="145161"/>
                    <a:pt x="44160" y="145709"/>
                    <a:pt x="44149" y="146256"/>
                  </a:cubicBezTo>
                  <a:cubicBezTo>
                    <a:pt x="44149" y="146613"/>
                    <a:pt x="44089" y="146661"/>
                    <a:pt x="43732" y="146685"/>
                  </a:cubicBezTo>
                  <a:lnTo>
                    <a:pt x="35659" y="146685"/>
                  </a:lnTo>
                  <a:cubicBezTo>
                    <a:pt x="35564" y="146685"/>
                    <a:pt x="35470" y="146683"/>
                    <a:pt x="35376" y="146683"/>
                  </a:cubicBezTo>
                  <a:cubicBezTo>
                    <a:pt x="35117" y="146683"/>
                    <a:pt x="34862" y="146696"/>
                    <a:pt x="34600" y="146792"/>
                  </a:cubicBezTo>
                  <a:cubicBezTo>
                    <a:pt x="34507" y="146825"/>
                    <a:pt x="34404" y="146832"/>
                    <a:pt x="34297" y="146832"/>
                  </a:cubicBezTo>
                  <a:cubicBezTo>
                    <a:pt x="34212" y="146832"/>
                    <a:pt x="34125" y="146828"/>
                    <a:pt x="34040" y="146828"/>
                  </a:cubicBezTo>
                  <a:lnTo>
                    <a:pt x="32254" y="146828"/>
                  </a:lnTo>
                  <a:cubicBezTo>
                    <a:pt x="31826" y="146840"/>
                    <a:pt x="31397" y="146804"/>
                    <a:pt x="30980" y="146935"/>
                  </a:cubicBezTo>
                  <a:cubicBezTo>
                    <a:pt x="30881" y="146968"/>
                    <a:pt x="30774" y="146975"/>
                    <a:pt x="30667" y="146975"/>
                  </a:cubicBezTo>
                  <a:cubicBezTo>
                    <a:pt x="30580" y="146975"/>
                    <a:pt x="30493" y="146971"/>
                    <a:pt x="30409" y="146971"/>
                  </a:cubicBezTo>
                  <a:lnTo>
                    <a:pt x="27694" y="146971"/>
                  </a:lnTo>
                  <a:cubicBezTo>
                    <a:pt x="27637" y="146972"/>
                    <a:pt x="27579" y="146972"/>
                    <a:pt x="27521" y="146972"/>
                  </a:cubicBezTo>
                  <a:cubicBezTo>
                    <a:pt x="27378" y="146972"/>
                    <a:pt x="27235" y="146970"/>
                    <a:pt x="27091" y="146970"/>
                  </a:cubicBezTo>
                  <a:cubicBezTo>
                    <a:pt x="26752" y="146970"/>
                    <a:pt x="26411" y="146985"/>
                    <a:pt x="26075" y="147090"/>
                  </a:cubicBezTo>
                  <a:cubicBezTo>
                    <a:pt x="25997" y="147113"/>
                    <a:pt x="25914" y="147119"/>
                    <a:pt x="25829" y="147119"/>
                  </a:cubicBezTo>
                  <a:cubicBezTo>
                    <a:pt x="25744" y="147119"/>
                    <a:pt x="25658" y="147113"/>
                    <a:pt x="25575" y="147113"/>
                  </a:cubicBezTo>
                  <a:lnTo>
                    <a:pt x="23503" y="147113"/>
                  </a:lnTo>
                  <a:cubicBezTo>
                    <a:pt x="23447" y="147115"/>
                    <a:pt x="23391" y="147115"/>
                    <a:pt x="23334" y="147115"/>
                  </a:cubicBezTo>
                  <a:cubicBezTo>
                    <a:pt x="23195" y="147115"/>
                    <a:pt x="23057" y="147112"/>
                    <a:pt x="22918" y="147112"/>
                  </a:cubicBezTo>
                  <a:cubicBezTo>
                    <a:pt x="22590" y="147112"/>
                    <a:pt x="22265" y="147128"/>
                    <a:pt x="21943" y="147233"/>
                  </a:cubicBezTo>
                  <a:cubicBezTo>
                    <a:pt x="21866" y="147253"/>
                    <a:pt x="21784" y="147258"/>
                    <a:pt x="21701" y="147258"/>
                  </a:cubicBezTo>
                  <a:cubicBezTo>
                    <a:pt x="21623" y="147258"/>
                    <a:pt x="21543" y="147254"/>
                    <a:pt x="21464" y="147254"/>
                  </a:cubicBezTo>
                  <a:cubicBezTo>
                    <a:pt x="21433" y="147254"/>
                    <a:pt x="21402" y="147254"/>
                    <a:pt x="21372" y="147256"/>
                  </a:cubicBezTo>
                  <a:cubicBezTo>
                    <a:pt x="21267" y="147262"/>
                    <a:pt x="21162" y="147264"/>
                    <a:pt x="21056" y="147264"/>
                  </a:cubicBezTo>
                  <a:cubicBezTo>
                    <a:pt x="20788" y="147264"/>
                    <a:pt x="20519" y="147251"/>
                    <a:pt x="20249" y="147251"/>
                  </a:cubicBezTo>
                  <a:cubicBezTo>
                    <a:pt x="19961" y="147251"/>
                    <a:pt x="19672" y="147266"/>
                    <a:pt x="19384" y="147328"/>
                  </a:cubicBezTo>
                  <a:cubicBezTo>
                    <a:pt x="19370" y="147331"/>
                    <a:pt x="19355" y="147333"/>
                    <a:pt x="19342" y="147333"/>
                  </a:cubicBezTo>
                  <a:cubicBezTo>
                    <a:pt x="19262" y="147333"/>
                    <a:pt x="19191" y="147276"/>
                    <a:pt x="19181" y="147185"/>
                  </a:cubicBezTo>
                  <a:cubicBezTo>
                    <a:pt x="19169" y="147066"/>
                    <a:pt x="19157" y="146947"/>
                    <a:pt x="19157" y="146828"/>
                  </a:cubicBezTo>
                  <a:cubicBezTo>
                    <a:pt x="19157" y="146351"/>
                    <a:pt x="19157" y="145875"/>
                    <a:pt x="19157" y="145399"/>
                  </a:cubicBezTo>
                  <a:cubicBezTo>
                    <a:pt x="19157" y="145137"/>
                    <a:pt x="19157" y="144887"/>
                    <a:pt x="19074" y="144625"/>
                  </a:cubicBezTo>
                  <a:cubicBezTo>
                    <a:pt x="19014" y="144423"/>
                    <a:pt x="19026" y="144196"/>
                    <a:pt x="19026" y="143982"/>
                  </a:cubicBezTo>
                  <a:cubicBezTo>
                    <a:pt x="19014" y="142911"/>
                    <a:pt x="19014" y="141851"/>
                    <a:pt x="19014" y="140779"/>
                  </a:cubicBezTo>
                  <a:cubicBezTo>
                    <a:pt x="19014" y="140351"/>
                    <a:pt x="19050" y="139922"/>
                    <a:pt x="18907" y="139505"/>
                  </a:cubicBezTo>
                  <a:cubicBezTo>
                    <a:pt x="18848" y="139351"/>
                    <a:pt x="18884" y="139172"/>
                    <a:pt x="18884" y="139005"/>
                  </a:cubicBezTo>
                  <a:cubicBezTo>
                    <a:pt x="18872" y="135052"/>
                    <a:pt x="18872" y="131100"/>
                    <a:pt x="18872" y="127159"/>
                  </a:cubicBezTo>
                  <a:cubicBezTo>
                    <a:pt x="18872" y="126409"/>
                    <a:pt x="18884" y="126397"/>
                    <a:pt x="19610" y="126397"/>
                  </a:cubicBezTo>
                  <a:lnTo>
                    <a:pt x="24325" y="126397"/>
                  </a:lnTo>
                  <a:cubicBezTo>
                    <a:pt x="24634" y="126397"/>
                    <a:pt x="24944" y="126397"/>
                    <a:pt x="25241" y="126313"/>
                  </a:cubicBezTo>
                  <a:cubicBezTo>
                    <a:pt x="25491" y="126242"/>
                    <a:pt x="25765" y="126266"/>
                    <a:pt x="26027" y="126254"/>
                  </a:cubicBezTo>
                  <a:cubicBezTo>
                    <a:pt x="26107" y="126250"/>
                    <a:pt x="26188" y="126249"/>
                    <a:pt x="26269" y="126249"/>
                  </a:cubicBezTo>
                  <a:cubicBezTo>
                    <a:pt x="26420" y="126249"/>
                    <a:pt x="26573" y="126253"/>
                    <a:pt x="26726" y="126253"/>
                  </a:cubicBezTo>
                  <a:cubicBezTo>
                    <a:pt x="27035" y="126253"/>
                    <a:pt x="27347" y="126236"/>
                    <a:pt x="27658" y="126135"/>
                  </a:cubicBezTo>
                  <a:cubicBezTo>
                    <a:pt x="27725" y="126116"/>
                    <a:pt x="27797" y="126110"/>
                    <a:pt x="27873" y="126110"/>
                  </a:cubicBezTo>
                  <a:cubicBezTo>
                    <a:pt x="27985" y="126110"/>
                    <a:pt x="28104" y="126123"/>
                    <a:pt x="28218" y="126123"/>
                  </a:cubicBezTo>
                  <a:cubicBezTo>
                    <a:pt x="29718" y="126111"/>
                    <a:pt x="31218" y="126111"/>
                    <a:pt x="32719" y="126111"/>
                  </a:cubicBezTo>
                  <a:cubicBezTo>
                    <a:pt x="32779" y="126111"/>
                    <a:pt x="32840" y="126111"/>
                    <a:pt x="32900" y="126111"/>
                  </a:cubicBezTo>
                  <a:cubicBezTo>
                    <a:pt x="33173" y="126111"/>
                    <a:pt x="33444" y="126103"/>
                    <a:pt x="33707" y="126016"/>
                  </a:cubicBezTo>
                  <a:cubicBezTo>
                    <a:pt x="33806" y="125983"/>
                    <a:pt x="33913" y="125975"/>
                    <a:pt x="34020" y="125975"/>
                  </a:cubicBezTo>
                  <a:cubicBezTo>
                    <a:pt x="34107" y="125975"/>
                    <a:pt x="34194" y="125980"/>
                    <a:pt x="34278" y="125980"/>
                  </a:cubicBezTo>
                  <a:cubicBezTo>
                    <a:pt x="34600" y="125974"/>
                    <a:pt x="34921" y="125974"/>
                    <a:pt x="35243" y="125974"/>
                  </a:cubicBezTo>
                  <a:cubicBezTo>
                    <a:pt x="35564" y="125974"/>
                    <a:pt x="35886" y="125974"/>
                    <a:pt x="36207" y="125968"/>
                  </a:cubicBezTo>
                  <a:cubicBezTo>
                    <a:pt x="36350" y="125968"/>
                    <a:pt x="36492" y="125972"/>
                    <a:pt x="36633" y="125972"/>
                  </a:cubicBezTo>
                  <a:cubicBezTo>
                    <a:pt x="36915" y="125972"/>
                    <a:pt x="37195" y="125956"/>
                    <a:pt x="37481" y="125861"/>
                  </a:cubicBezTo>
                  <a:cubicBezTo>
                    <a:pt x="37546" y="125834"/>
                    <a:pt x="37618" y="125826"/>
                    <a:pt x="37694" y="125826"/>
                  </a:cubicBezTo>
                  <a:cubicBezTo>
                    <a:pt x="37784" y="125826"/>
                    <a:pt x="37878" y="125837"/>
                    <a:pt x="37969" y="125837"/>
                  </a:cubicBezTo>
                  <a:cubicBezTo>
                    <a:pt x="38350" y="125831"/>
                    <a:pt x="38731" y="125831"/>
                    <a:pt x="39112" y="125831"/>
                  </a:cubicBezTo>
                  <a:cubicBezTo>
                    <a:pt x="39493" y="125831"/>
                    <a:pt x="39874" y="125831"/>
                    <a:pt x="40255" y="125825"/>
                  </a:cubicBezTo>
                  <a:cubicBezTo>
                    <a:pt x="40660" y="125825"/>
                    <a:pt x="41053" y="125777"/>
                    <a:pt x="41458" y="125730"/>
                  </a:cubicBezTo>
                  <a:cubicBezTo>
                    <a:pt x="41779" y="125696"/>
                    <a:pt x="42105" y="125684"/>
                    <a:pt x="42431" y="125684"/>
                  </a:cubicBezTo>
                  <a:close/>
                  <a:moveTo>
                    <a:pt x="136577" y="123110"/>
                  </a:moveTo>
                  <a:cubicBezTo>
                    <a:pt x="140268" y="123122"/>
                    <a:pt x="143959" y="123122"/>
                    <a:pt x="147638" y="123122"/>
                  </a:cubicBezTo>
                  <a:cubicBezTo>
                    <a:pt x="147765" y="123122"/>
                    <a:pt x="147892" y="123117"/>
                    <a:pt x="148019" y="123117"/>
                  </a:cubicBezTo>
                  <a:cubicBezTo>
                    <a:pt x="148082" y="123117"/>
                    <a:pt x="148146" y="123118"/>
                    <a:pt x="148209" y="123122"/>
                  </a:cubicBezTo>
                  <a:cubicBezTo>
                    <a:pt x="148471" y="123146"/>
                    <a:pt x="148531" y="123206"/>
                    <a:pt x="148554" y="123480"/>
                  </a:cubicBezTo>
                  <a:cubicBezTo>
                    <a:pt x="148566" y="123670"/>
                    <a:pt x="148554" y="123861"/>
                    <a:pt x="148554" y="124051"/>
                  </a:cubicBezTo>
                  <a:cubicBezTo>
                    <a:pt x="148554" y="126718"/>
                    <a:pt x="148554" y="129385"/>
                    <a:pt x="148566" y="132052"/>
                  </a:cubicBezTo>
                  <a:cubicBezTo>
                    <a:pt x="148566" y="132409"/>
                    <a:pt x="148543" y="132755"/>
                    <a:pt x="148662" y="133112"/>
                  </a:cubicBezTo>
                  <a:cubicBezTo>
                    <a:pt x="148721" y="133278"/>
                    <a:pt x="148697" y="133481"/>
                    <a:pt x="148697" y="133671"/>
                  </a:cubicBezTo>
                  <a:cubicBezTo>
                    <a:pt x="148697" y="134338"/>
                    <a:pt x="148697" y="135005"/>
                    <a:pt x="148709" y="135672"/>
                  </a:cubicBezTo>
                  <a:cubicBezTo>
                    <a:pt x="148709" y="136112"/>
                    <a:pt x="148662" y="136565"/>
                    <a:pt x="148816" y="137005"/>
                  </a:cubicBezTo>
                  <a:cubicBezTo>
                    <a:pt x="148864" y="137160"/>
                    <a:pt x="148840" y="137338"/>
                    <a:pt x="148840" y="137505"/>
                  </a:cubicBezTo>
                  <a:cubicBezTo>
                    <a:pt x="148840" y="138100"/>
                    <a:pt x="148840" y="138696"/>
                    <a:pt x="148840" y="139291"/>
                  </a:cubicBezTo>
                  <a:cubicBezTo>
                    <a:pt x="148852" y="139601"/>
                    <a:pt x="148828" y="139910"/>
                    <a:pt x="148935" y="140208"/>
                  </a:cubicBezTo>
                  <a:cubicBezTo>
                    <a:pt x="148995" y="140363"/>
                    <a:pt x="148983" y="140541"/>
                    <a:pt x="148983" y="140708"/>
                  </a:cubicBezTo>
                  <a:cubicBezTo>
                    <a:pt x="148983" y="142887"/>
                    <a:pt x="148983" y="145077"/>
                    <a:pt x="148983" y="147268"/>
                  </a:cubicBezTo>
                  <a:cubicBezTo>
                    <a:pt x="148983" y="147435"/>
                    <a:pt x="149019" y="147602"/>
                    <a:pt x="148864" y="147768"/>
                  </a:cubicBezTo>
                  <a:cubicBezTo>
                    <a:pt x="148447" y="147661"/>
                    <a:pt x="147995" y="147697"/>
                    <a:pt x="147554" y="147685"/>
                  </a:cubicBezTo>
                  <a:cubicBezTo>
                    <a:pt x="147512" y="147685"/>
                    <a:pt x="147469" y="147686"/>
                    <a:pt x="147426" y="147686"/>
                  </a:cubicBezTo>
                  <a:cubicBezTo>
                    <a:pt x="147275" y="147686"/>
                    <a:pt x="147122" y="147678"/>
                    <a:pt x="146983" y="147614"/>
                  </a:cubicBezTo>
                  <a:cubicBezTo>
                    <a:pt x="146825" y="147549"/>
                    <a:pt x="146661" y="147541"/>
                    <a:pt x="146495" y="147541"/>
                  </a:cubicBezTo>
                  <a:cubicBezTo>
                    <a:pt x="146447" y="147541"/>
                    <a:pt x="146399" y="147542"/>
                    <a:pt x="146352" y="147542"/>
                  </a:cubicBezTo>
                  <a:cubicBezTo>
                    <a:pt x="146269" y="147542"/>
                    <a:pt x="146187" y="147544"/>
                    <a:pt x="146104" y="147544"/>
                  </a:cubicBezTo>
                  <a:cubicBezTo>
                    <a:pt x="145878" y="147544"/>
                    <a:pt x="145653" y="147531"/>
                    <a:pt x="145435" y="147435"/>
                  </a:cubicBezTo>
                  <a:cubicBezTo>
                    <a:pt x="145391" y="147417"/>
                    <a:pt x="145335" y="147406"/>
                    <a:pt x="145285" y="147406"/>
                  </a:cubicBezTo>
                  <a:cubicBezTo>
                    <a:pt x="145266" y="147406"/>
                    <a:pt x="145249" y="147408"/>
                    <a:pt x="145233" y="147411"/>
                  </a:cubicBezTo>
                  <a:cubicBezTo>
                    <a:pt x="145135" y="147415"/>
                    <a:pt x="145037" y="147417"/>
                    <a:pt x="144939" y="147417"/>
                  </a:cubicBezTo>
                  <a:cubicBezTo>
                    <a:pt x="143944" y="147417"/>
                    <a:pt x="142956" y="147236"/>
                    <a:pt x="141961" y="147236"/>
                  </a:cubicBezTo>
                  <a:cubicBezTo>
                    <a:pt x="141841" y="147236"/>
                    <a:pt x="141721" y="147239"/>
                    <a:pt x="141601" y="147244"/>
                  </a:cubicBezTo>
                  <a:cubicBezTo>
                    <a:pt x="141404" y="147258"/>
                    <a:pt x="141205" y="147270"/>
                    <a:pt x="141005" y="147270"/>
                  </a:cubicBezTo>
                  <a:cubicBezTo>
                    <a:pt x="140687" y="147270"/>
                    <a:pt x="140368" y="147240"/>
                    <a:pt x="140053" y="147137"/>
                  </a:cubicBezTo>
                  <a:cubicBezTo>
                    <a:pt x="139986" y="147117"/>
                    <a:pt x="139915" y="147112"/>
                    <a:pt x="139842" y="147112"/>
                  </a:cubicBezTo>
                  <a:cubicBezTo>
                    <a:pt x="139773" y="147112"/>
                    <a:pt x="139703" y="147116"/>
                    <a:pt x="139634" y="147116"/>
                  </a:cubicBezTo>
                  <a:cubicBezTo>
                    <a:pt x="139607" y="147116"/>
                    <a:pt x="139580" y="147115"/>
                    <a:pt x="139553" y="147113"/>
                  </a:cubicBezTo>
                  <a:cubicBezTo>
                    <a:pt x="139413" y="147108"/>
                    <a:pt x="139272" y="147106"/>
                    <a:pt x="139131" y="147106"/>
                  </a:cubicBezTo>
                  <a:cubicBezTo>
                    <a:pt x="138824" y="147106"/>
                    <a:pt x="138517" y="147115"/>
                    <a:pt x="138210" y="147115"/>
                  </a:cubicBezTo>
                  <a:cubicBezTo>
                    <a:pt x="137731" y="147115"/>
                    <a:pt x="137254" y="147093"/>
                    <a:pt x="136779" y="146982"/>
                  </a:cubicBezTo>
                  <a:cubicBezTo>
                    <a:pt x="136697" y="146962"/>
                    <a:pt x="136610" y="146956"/>
                    <a:pt x="136522" y="146956"/>
                  </a:cubicBezTo>
                  <a:cubicBezTo>
                    <a:pt x="136378" y="146956"/>
                    <a:pt x="136228" y="146972"/>
                    <a:pt x="136081" y="146972"/>
                  </a:cubicBezTo>
                  <a:cubicBezTo>
                    <a:pt x="136055" y="146972"/>
                    <a:pt x="136030" y="146972"/>
                    <a:pt x="136005" y="146971"/>
                  </a:cubicBezTo>
                  <a:cubicBezTo>
                    <a:pt x="135938" y="146969"/>
                    <a:pt x="135871" y="146968"/>
                    <a:pt x="135804" y="146968"/>
                  </a:cubicBezTo>
                  <a:cubicBezTo>
                    <a:pt x="135733" y="146968"/>
                    <a:pt x="135661" y="146969"/>
                    <a:pt x="135590" y="146969"/>
                  </a:cubicBezTo>
                  <a:cubicBezTo>
                    <a:pt x="135277" y="146969"/>
                    <a:pt x="134966" y="146959"/>
                    <a:pt x="134660" y="146852"/>
                  </a:cubicBezTo>
                  <a:cubicBezTo>
                    <a:pt x="134582" y="146828"/>
                    <a:pt x="134499" y="146822"/>
                    <a:pt x="134414" y="146822"/>
                  </a:cubicBezTo>
                  <a:cubicBezTo>
                    <a:pt x="134329" y="146822"/>
                    <a:pt x="134243" y="146828"/>
                    <a:pt x="134160" y="146828"/>
                  </a:cubicBezTo>
                  <a:lnTo>
                    <a:pt x="132517" y="146828"/>
                  </a:lnTo>
                  <a:cubicBezTo>
                    <a:pt x="132219" y="146828"/>
                    <a:pt x="131910" y="146828"/>
                    <a:pt x="131600" y="146732"/>
                  </a:cubicBezTo>
                  <a:cubicBezTo>
                    <a:pt x="131464" y="146690"/>
                    <a:pt x="131310" y="146684"/>
                    <a:pt x="131154" y="146684"/>
                  </a:cubicBezTo>
                  <a:cubicBezTo>
                    <a:pt x="131092" y="146684"/>
                    <a:pt x="131030" y="146685"/>
                    <a:pt x="130969" y="146685"/>
                  </a:cubicBezTo>
                  <a:lnTo>
                    <a:pt x="127469" y="146685"/>
                  </a:lnTo>
                  <a:cubicBezTo>
                    <a:pt x="127195" y="146685"/>
                    <a:pt x="126909" y="146685"/>
                    <a:pt x="126623" y="146601"/>
                  </a:cubicBezTo>
                  <a:cubicBezTo>
                    <a:pt x="126456" y="146542"/>
                    <a:pt x="126254" y="146554"/>
                    <a:pt x="126064" y="146542"/>
                  </a:cubicBezTo>
                  <a:cubicBezTo>
                    <a:pt x="125746" y="146542"/>
                    <a:pt x="125429" y="146537"/>
                    <a:pt x="125111" y="146537"/>
                  </a:cubicBezTo>
                  <a:cubicBezTo>
                    <a:pt x="124952" y="146537"/>
                    <a:pt x="124794" y="146538"/>
                    <a:pt x="124635" y="146542"/>
                  </a:cubicBezTo>
                  <a:cubicBezTo>
                    <a:pt x="124601" y="146544"/>
                    <a:pt x="124568" y="146545"/>
                    <a:pt x="124535" y="146545"/>
                  </a:cubicBezTo>
                  <a:cubicBezTo>
                    <a:pt x="124229" y="146545"/>
                    <a:pt x="123949" y="146452"/>
                    <a:pt x="123659" y="146387"/>
                  </a:cubicBezTo>
                  <a:cubicBezTo>
                    <a:pt x="123492" y="146351"/>
                    <a:pt x="123432" y="146232"/>
                    <a:pt x="123420" y="146078"/>
                  </a:cubicBezTo>
                  <a:cubicBezTo>
                    <a:pt x="123420" y="145887"/>
                    <a:pt x="123420" y="145697"/>
                    <a:pt x="123420" y="145506"/>
                  </a:cubicBezTo>
                  <a:cubicBezTo>
                    <a:pt x="123420" y="141315"/>
                    <a:pt x="123420" y="137136"/>
                    <a:pt x="123420" y="132945"/>
                  </a:cubicBezTo>
                  <a:cubicBezTo>
                    <a:pt x="123420" y="132564"/>
                    <a:pt x="123397" y="132195"/>
                    <a:pt x="123528" y="131814"/>
                  </a:cubicBezTo>
                  <a:cubicBezTo>
                    <a:pt x="123587" y="131647"/>
                    <a:pt x="123563" y="131445"/>
                    <a:pt x="123563" y="131254"/>
                  </a:cubicBezTo>
                  <a:cubicBezTo>
                    <a:pt x="123563" y="130516"/>
                    <a:pt x="123563" y="129778"/>
                    <a:pt x="123563" y="129040"/>
                  </a:cubicBezTo>
                  <a:cubicBezTo>
                    <a:pt x="123563" y="128683"/>
                    <a:pt x="123539" y="128325"/>
                    <a:pt x="123670" y="127980"/>
                  </a:cubicBezTo>
                  <a:cubicBezTo>
                    <a:pt x="123730" y="127813"/>
                    <a:pt x="123706" y="127599"/>
                    <a:pt x="123706" y="127409"/>
                  </a:cubicBezTo>
                  <a:cubicBezTo>
                    <a:pt x="123706" y="126278"/>
                    <a:pt x="123706" y="125135"/>
                    <a:pt x="123706" y="123992"/>
                  </a:cubicBezTo>
                  <a:cubicBezTo>
                    <a:pt x="123706" y="123825"/>
                    <a:pt x="123706" y="123658"/>
                    <a:pt x="123706" y="123491"/>
                  </a:cubicBezTo>
                  <a:cubicBezTo>
                    <a:pt x="123730" y="123206"/>
                    <a:pt x="123789" y="123146"/>
                    <a:pt x="124051" y="123122"/>
                  </a:cubicBezTo>
                  <a:lnTo>
                    <a:pt x="130826" y="123122"/>
                  </a:lnTo>
                  <a:cubicBezTo>
                    <a:pt x="131092" y="123159"/>
                    <a:pt x="131358" y="123181"/>
                    <a:pt x="131623" y="123181"/>
                  </a:cubicBezTo>
                  <a:cubicBezTo>
                    <a:pt x="131870" y="123181"/>
                    <a:pt x="132116" y="123162"/>
                    <a:pt x="132362" y="123122"/>
                  </a:cubicBezTo>
                  <a:cubicBezTo>
                    <a:pt x="132405" y="123117"/>
                    <a:pt x="132448" y="123115"/>
                    <a:pt x="132491" y="123115"/>
                  </a:cubicBezTo>
                  <a:cubicBezTo>
                    <a:pt x="132638" y="123115"/>
                    <a:pt x="132786" y="123142"/>
                    <a:pt x="132933" y="123170"/>
                  </a:cubicBezTo>
                  <a:cubicBezTo>
                    <a:pt x="133189" y="123236"/>
                    <a:pt x="133445" y="123268"/>
                    <a:pt x="133703" y="123268"/>
                  </a:cubicBezTo>
                  <a:cubicBezTo>
                    <a:pt x="133960" y="123268"/>
                    <a:pt x="134219" y="123236"/>
                    <a:pt x="134481" y="123170"/>
                  </a:cubicBezTo>
                  <a:cubicBezTo>
                    <a:pt x="134561" y="123152"/>
                    <a:pt x="134654" y="123121"/>
                    <a:pt x="134740" y="123121"/>
                  </a:cubicBezTo>
                  <a:cubicBezTo>
                    <a:pt x="134770" y="123121"/>
                    <a:pt x="134799" y="123125"/>
                    <a:pt x="134827" y="123134"/>
                  </a:cubicBezTo>
                  <a:cubicBezTo>
                    <a:pt x="135004" y="123185"/>
                    <a:pt x="135182" y="123203"/>
                    <a:pt x="135359" y="123203"/>
                  </a:cubicBezTo>
                  <a:cubicBezTo>
                    <a:pt x="135765" y="123203"/>
                    <a:pt x="136171" y="123110"/>
                    <a:pt x="136577" y="123110"/>
                  </a:cubicBezTo>
                  <a:close/>
                  <a:moveTo>
                    <a:pt x="149590" y="123105"/>
                  </a:moveTo>
                  <a:cubicBezTo>
                    <a:pt x="149701" y="123105"/>
                    <a:pt x="149813" y="123110"/>
                    <a:pt x="149924" y="123110"/>
                  </a:cubicBezTo>
                  <a:lnTo>
                    <a:pt x="156067" y="123110"/>
                  </a:lnTo>
                  <a:cubicBezTo>
                    <a:pt x="156124" y="123110"/>
                    <a:pt x="156181" y="123110"/>
                    <a:pt x="156238" y="123110"/>
                  </a:cubicBezTo>
                  <a:cubicBezTo>
                    <a:pt x="156463" y="123110"/>
                    <a:pt x="156684" y="123118"/>
                    <a:pt x="156913" y="123194"/>
                  </a:cubicBezTo>
                  <a:cubicBezTo>
                    <a:pt x="157032" y="123236"/>
                    <a:pt x="157169" y="123242"/>
                    <a:pt x="157307" y="123242"/>
                  </a:cubicBezTo>
                  <a:cubicBezTo>
                    <a:pt x="157362" y="123242"/>
                    <a:pt x="157418" y="123241"/>
                    <a:pt x="157472" y="123241"/>
                  </a:cubicBezTo>
                  <a:cubicBezTo>
                    <a:pt x="157829" y="123247"/>
                    <a:pt x="158187" y="123247"/>
                    <a:pt x="158544" y="123247"/>
                  </a:cubicBezTo>
                  <a:cubicBezTo>
                    <a:pt x="158901" y="123247"/>
                    <a:pt x="159258" y="123247"/>
                    <a:pt x="159615" y="123253"/>
                  </a:cubicBezTo>
                  <a:cubicBezTo>
                    <a:pt x="159774" y="123253"/>
                    <a:pt x="159933" y="123249"/>
                    <a:pt x="160091" y="123249"/>
                  </a:cubicBezTo>
                  <a:cubicBezTo>
                    <a:pt x="160408" y="123249"/>
                    <a:pt x="160723" y="123265"/>
                    <a:pt x="161032" y="123361"/>
                  </a:cubicBezTo>
                  <a:cubicBezTo>
                    <a:pt x="161113" y="123388"/>
                    <a:pt x="161200" y="123395"/>
                    <a:pt x="161287" y="123395"/>
                  </a:cubicBezTo>
                  <a:cubicBezTo>
                    <a:pt x="161392" y="123395"/>
                    <a:pt x="161500" y="123384"/>
                    <a:pt x="161604" y="123384"/>
                  </a:cubicBezTo>
                  <a:cubicBezTo>
                    <a:pt x="163152" y="123384"/>
                    <a:pt x="164699" y="123384"/>
                    <a:pt x="166247" y="123396"/>
                  </a:cubicBezTo>
                  <a:cubicBezTo>
                    <a:pt x="166306" y="123396"/>
                    <a:pt x="166364" y="123396"/>
                    <a:pt x="166424" y="123396"/>
                  </a:cubicBezTo>
                  <a:cubicBezTo>
                    <a:pt x="166690" y="123396"/>
                    <a:pt x="166963" y="123404"/>
                    <a:pt x="167235" y="123491"/>
                  </a:cubicBezTo>
                  <a:cubicBezTo>
                    <a:pt x="167341" y="123525"/>
                    <a:pt x="167458" y="123532"/>
                    <a:pt x="167578" y="123532"/>
                  </a:cubicBezTo>
                  <a:cubicBezTo>
                    <a:pt x="167674" y="123532"/>
                    <a:pt x="167771" y="123527"/>
                    <a:pt x="167866" y="123527"/>
                  </a:cubicBezTo>
                  <a:cubicBezTo>
                    <a:pt x="169152" y="123527"/>
                    <a:pt x="170438" y="123527"/>
                    <a:pt x="171724" y="123539"/>
                  </a:cubicBezTo>
                  <a:cubicBezTo>
                    <a:pt x="171915" y="123539"/>
                    <a:pt x="172105" y="123539"/>
                    <a:pt x="172296" y="123551"/>
                  </a:cubicBezTo>
                  <a:cubicBezTo>
                    <a:pt x="172427" y="123563"/>
                    <a:pt x="172510" y="123658"/>
                    <a:pt x="172522" y="123789"/>
                  </a:cubicBezTo>
                  <a:cubicBezTo>
                    <a:pt x="172534" y="123956"/>
                    <a:pt x="172534" y="124123"/>
                    <a:pt x="172534" y="124289"/>
                  </a:cubicBezTo>
                  <a:lnTo>
                    <a:pt x="172534" y="135136"/>
                  </a:lnTo>
                  <a:cubicBezTo>
                    <a:pt x="172534" y="135279"/>
                    <a:pt x="172557" y="135433"/>
                    <a:pt x="172522" y="135564"/>
                  </a:cubicBezTo>
                  <a:cubicBezTo>
                    <a:pt x="172331" y="136148"/>
                    <a:pt x="172403" y="136743"/>
                    <a:pt x="172403" y="137338"/>
                  </a:cubicBezTo>
                  <a:cubicBezTo>
                    <a:pt x="172391" y="140886"/>
                    <a:pt x="172403" y="144423"/>
                    <a:pt x="172403" y="147971"/>
                  </a:cubicBezTo>
                  <a:cubicBezTo>
                    <a:pt x="172403" y="148805"/>
                    <a:pt x="172437" y="148816"/>
                    <a:pt x="171660" y="148816"/>
                  </a:cubicBezTo>
                  <a:cubicBezTo>
                    <a:pt x="171638" y="148816"/>
                    <a:pt x="171616" y="148816"/>
                    <a:pt x="171593" y="148816"/>
                  </a:cubicBezTo>
                  <a:cubicBezTo>
                    <a:pt x="171474" y="148813"/>
                    <a:pt x="171356" y="148812"/>
                    <a:pt x="171237" y="148812"/>
                  </a:cubicBezTo>
                  <a:cubicBezTo>
                    <a:pt x="171025" y="148812"/>
                    <a:pt x="170814" y="148815"/>
                    <a:pt x="170602" y="148815"/>
                  </a:cubicBezTo>
                  <a:cubicBezTo>
                    <a:pt x="170408" y="148815"/>
                    <a:pt x="170215" y="148813"/>
                    <a:pt x="170021" y="148804"/>
                  </a:cubicBezTo>
                  <a:cubicBezTo>
                    <a:pt x="169691" y="148794"/>
                    <a:pt x="164997" y="148618"/>
                    <a:pt x="163051" y="148618"/>
                  </a:cubicBezTo>
                  <a:cubicBezTo>
                    <a:pt x="162783" y="148618"/>
                    <a:pt x="162567" y="148622"/>
                    <a:pt x="162422" y="148629"/>
                  </a:cubicBezTo>
                  <a:lnTo>
                    <a:pt x="162422" y="148629"/>
                  </a:lnTo>
                  <a:cubicBezTo>
                    <a:pt x="162329" y="148620"/>
                    <a:pt x="162238" y="148614"/>
                    <a:pt x="162151" y="148602"/>
                  </a:cubicBezTo>
                  <a:cubicBezTo>
                    <a:pt x="161606" y="148532"/>
                    <a:pt x="154551" y="148089"/>
                    <a:pt x="153670" y="148089"/>
                  </a:cubicBezTo>
                  <a:cubicBezTo>
                    <a:pt x="153647" y="148089"/>
                    <a:pt x="153629" y="148089"/>
                    <a:pt x="153615" y="148090"/>
                  </a:cubicBezTo>
                  <a:cubicBezTo>
                    <a:pt x="153565" y="148092"/>
                    <a:pt x="153516" y="148094"/>
                    <a:pt x="153467" y="148094"/>
                  </a:cubicBezTo>
                  <a:cubicBezTo>
                    <a:pt x="153278" y="148094"/>
                    <a:pt x="153092" y="148073"/>
                    <a:pt x="152912" y="148006"/>
                  </a:cubicBezTo>
                  <a:cubicBezTo>
                    <a:pt x="152761" y="147954"/>
                    <a:pt x="152602" y="147937"/>
                    <a:pt x="152442" y="147937"/>
                  </a:cubicBezTo>
                  <a:cubicBezTo>
                    <a:pt x="152313" y="147937"/>
                    <a:pt x="152183" y="147948"/>
                    <a:pt x="152055" y="147959"/>
                  </a:cubicBezTo>
                  <a:cubicBezTo>
                    <a:pt x="151949" y="147968"/>
                    <a:pt x="151844" y="147971"/>
                    <a:pt x="151739" y="147971"/>
                  </a:cubicBezTo>
                  <a:cubicBezTo>
                    <a:pt x="151133" y="147971"/>
                    <a:pt x="150534" y="147843"/>
                    <a:pt x="149936" y="147792"/>
                  </a:cubicBezTo>
                  <a:cubicBezTo>
                    <a:pt x="149805" y="147792"/>
                    <a:pt x="149709" y="147709"/>
                    <a:pt x="149697" y="147566"/>
                  </a:cubicBezTo>
                  <a:cubicBezTo>
                    <a:pt x="149686" y="147387"/>
                    <a:pt x="149686" y="147197"/>
                    <a:pt x="149686" y="147006"/>
                  </a:cubicBezTo>
                  <a:cubicBezTo>
                    <a:pt x="149686" y="145197"/>
                    <a:pt x="149686" y="143387"/>
                    <a:pt x="149686" y="141577"/>
                  </a:cubicBezTo>
                  <a:cubicBezTo>
                    <a:pt x="149686" y="141291"/>
                    <a:pt x="149686" y="141006"/>
                    <a:pt x="149590" y="140732"/>
                  </a:cubicBezTo>
                  <a:cubicBezTo>
                    <a:pt x="149531" y="140553"/>
                    <a:pt x="149543" y="140351"/>
                    <a:pt x="149543" y="140160"/>
                  </a:cubicBezTo>
                  <a:cubicBezTo>
                    <a:pt x="149543" y="139541"/>
                    <a:pt x="149543" y="138922"/>
                    <a:pt x="149543" y="138303"/>
                  </a:cubicBezTo>
                  <a:cubicBezTo>
                    <a:pt x="149531" y="137958"/>
                    <a:pt x="149555" y="137600"/>
                    <a:pt x="149436" y="137255"/>
                  </a:cubicBezTo>
                  <a:cubicBezTo>
                    <a:pt x="149376" y="137100"/>
                    <a:pt x="149400" y="136922"/>
                    <a:pt x="149400" y="136755"/>
                  </a:cubicBezTo>
                  <a:cubicBezTo>
                    <a:pt x="149400" y="136279"/>
                    <a:pt x="149400" y="135803"/>
                    <a:pt x="149400" y="135326"/>
                  </a:cubicBezTo>
                  <a:cubicBezTo>
                    <a:pt x="149400" y="135183"/>
                    <a:pt x="149424" y="135041"/>
                    <a:pt x="149388" y="134898"/>
                  </a:cubicBezTo>
                  <a:cubicBezTo>
                    <a:pt x="149126" y="133576"/>
                    <a:pt x="149316" y="132243"/>
                    <a:pt x="149257" y="130921"/>
                  </a:cubicBezTo>
                  <a:cubicBezTo>
                    <a:pt x="149233" y="130492"/>
                    <a:pt x="149281" y="130064"/>
                    <a:pt x="149138" y="129647"/>
                  </a:cubicBezTo>
                  <a:cubicBezTo>
                    <a:pt x="149090" y="129492"/>
                    <a:pt x="149114" y="129314"/>
                    <a:pt x="149114" y="129147"/>
                  </a:cubicBezTo>
                  <a:lnTo>
                    <a:pt x="149114" y="123789"/>
                  </a:lnTo>
                  <a:cubicBezTo>
                    <a:pt x="149114" y="123670"/>
                    <a:pt x="149114" y="123551"/>
                    <a:pt x="149126" y="123432"/>
                  </a:cubicBezTo>
                  <a:cubicBezTo>
                    <a:pt x="149138" y="123206"/>
                    <a:pt x="149209" y="123134"/>
                    <a:pt x="149424" y="123110"/>
                  </a:cubicBezTo>
                  <a:cubicBezTo>
                    <a:pt x="149479" y="123107"/>
                    <a:pt x="149535" y="123105"/>
                    <a:pt x="149590" y="123105"/>
                  </a:cubicBezTo>
                  <a:close/>
                  <a:moveTo>
                    <a:pt x="181933" y="123521"/>
                  </a:moveTo>
                  <a:cubicBezTo>
                    <a:pt x="182136" y="123521"/>
                    <a:pt x="182339" y="123547"/>
                    <a:pt x="182535" y="123611"/>
                  </a:cubicBezTo>
                  <a:cubicBezTo>
                    <a:pt x="182662" y="123655"/>
                    <a:pt x="182787" y="123679"/>
                    <a:pt x="182909" y="123679"/>
                  </a:cubicBezTo>
                  <a:cubicBezTo>
                    <a:pt x="183015" y="123679"/>
                    <a:pt x="183120" y="123661"/>
                    <a:pt x="183225" y="123622"/>
                  </a:cubicBezTo>
                  <a:cubicBezTo>
                    <a:pt x="183400" y="123559"/>
                    <a:pt x="183575" y="123548"/>
                    <a:pt x="183749" y="123548"/>
                  </a:cubicBezTo>
                  <a:cubicBezTo>
                    <a:pt x="183837" y="123548"/>
                    <a:pt x="183924" y="123551"/>
                    <a:pt x="184011" y="123551"/>
                  </a:cubicBezTo>
                  <a:lnTo>
                    <a:pt x="195572" y="123551"/>
                  </a:lnTo>
                  <a:cubicBezTo>
                    <a:pt x="195638" y="123551"/>
                    <a:pt x="195699" y="123551"/>
                    <a:pt x="195754" y="123551"/>
                  </a:cubicBezTo>
                  <a:cubicBezTo>
                    <a:pt x="196414" y="123551"/>
                    <a:pt x="196394" y="123581"/>
                    <a:pt x="196394" y="124361"/>
                  </a:cubicBezTo>
                  <a:cubicBezTo>
                    <a:pt x="196394" y="125123"/>
                    <a:pt x="196394" y="125885"/>
                    <a:pt x="196394" y="126635"/>
                  </a:cubicBezTo>
                  <a:cubicBezTo>
                    <a:pt x="196382" y="127159"/>
                    <a:pt x="196441" y="127682"/>
                    <a:pt x="196275" y="128194"/>
                  </a:cubicBezTo>
                  <a:cubicBezTo>
                    <a:pt x="196227" y="128349"/>
                    <a:pt x="196251" y="128528"/>
                    <a:pt x="196251" y="128695"/>
                  </a:cubicBezTo>
                  <a:cubicBezTo>
                    <a:pt x="196251" y="129290"/>
                    <a:pt x="196251" y="129885"/>
                    <a:pt x="196251" y="130480"/>
                  </a:cubicBezTo>
                  <a:cubicBezTo>
                    <a:pt x="196239" y="130945"/>
                    <a:pt x="196287" y="131421"/>
                    <a:pt x="196132" y="131885"/>
                  </a:cubicBezTo>
                  <a:cubicBezTo>
                    <a:pt x="196072" y="132064"/>
                    <a:pt x="196108" y="132266"/>
                    <a:pt x="196108" y="132457"/>
                  </a:cubicBezTo>
                  <a:cubicBezTo>
                    <a:pt x="196108" y="133743"/>
                    <a:pt x="196108" y="135029"/>
                    <a:pt x="196108" y="136315"/>
                  </a:cubicBezTo>
                  <a:cubicBezTo>
                    <a:pt x="196108" y="136731"/>
                    <a:pt x="196132" y="137160"/>
                    <a:pt x="196001" y="137577"/>
                  </a:cubicBezTo>
                  <a:cubicBezTo>
                    <a:pt x="195941" y="137755"/>
                    <a:pt x="195965" y="137958"/>
                    <a:pt x="195965" y="138148"/>
                  </a:cubicBezTo>
                  <a:cubicBezTo>
                    <a:pt x="195965" y="139101"/>
                    <a:pt x="195965" y="140053"/>
                    <a:pt x="195965" y="141006"/>
                  </a:cubicBezTo>
                  <a:cubicBezTo>
                    <a:pt x="195965" y="141387"/>
                    <a:pt x="195977" y="141756"/>
                    <a:pt x="195858" y="142137"/>
                  </a:cubicBezTo>
                  <a:cubicBezTo>
                    <a:pt x="195798" y="142327"/>
                    <a:pt x="195822" y="142553"/>
                    <a:pt x="195822" y="142768"/>
                  </a:cubicBezTo>
                  <a:cubicBezTo>
                    <a:pt x="195822" y="144601"/>
                    <a:pt x="195822" y="146435"/>
                    <a:pt x="195822" y="148268"/>
                  </a:cubicBezTo>
                  <a:cubicBezTo>
                    <a:pt x="195822" y="148435"/>
                    <a:pt x="195834" y="148602"/>
                    <a:pt x="195822" y="148768"/>
                  </a:cubicBezTo>
                  <a:cubicBezTo>
                    <a:pt x="195810" y="149209"/>
                    <a:pt x="195775" y="149233"/>
                    <a:pt x="195322" y="149257"/>
                  </a:cubicBezTo>
                  <a:lnTo>
                    <a:pt x="194894" y="149257"/>
                  </a:lnTo>
                  <a:cubicBezTo>
                    <a:pt x="192703" y="149257"/>
                    <a:pt x="190512" y="149257"/>
                    <a:pt x="188321" y="149245"/>
                  </a:cubicBezTo>
                  <a:cubicBezTo>
                    <a:pt x="188223" y="149245"/>
                    <a:pt x="188123" y="149247"/>
                    <a:pt x="188023" y="149247"/>
                  </a:cubicBezTo>
                  <a:cubicBezTo>
                    <a:pt x="187772" y="149247"/>
                    <a:pt x="187517" y="149234"/>
                    <a:pt x="187262" y="149149"/>
                  </a:cubicBezTo>
                  <a:cubicBezTo>
                    <a:pt x="187155" y="149114"/>
                    <a:pt x="187038" y="149105"/>
                    <a:pt x="186919" y="149105"/>
                  </a:cubicBezTo>
                  <a:cubicBezTo>
                    <a:pt x="186800" y="149105"/>
                    <a:pt x="186678" y="149114"/>
                    <a:pt x="186559" y="149114"/>
                  </a:cubicBezTo>
                  <a:cubicBezTo>
                    <a:pt x="186465" y="149110"/>
                    <a:pt x="186371" y="149109"/>
                    <a:pt x="186276" y="149109"/>
                  </a:cubicBezTo>
                  <a:cubicBezTo>
                    <a:pt x="186117" y="149109"/>
                    <a:pt x="185957" y="149112"/>
                    <a:pt x="185798" y="149112"/>
                  </a:cubicBezTo>
                  <a:cubicBezTo>
                    <a:pt x="185434" y="149112"/>
                    <a:pt x="185072" y="149095"/>
                    <a:pt x="184714" y="148983"/>
                  </a:cubicBezTo>
                  <a:cubicBezTo>
                    <a:pt x="184666" y="148964"/>
                    <a:pt x="184613" y="148958"/>
                    <a:pt x="184557" y="148958"/>
                  </a:cubicBezTo>
                  <a:cubicBezTo>
                    <a:pt x="184473" y="148958"/>
                    <a:pt x="184383" y="148971"/>
                    <a:pt x="184297" y="148971"/>
                  </a:cubicBezTo>
                  <a:cubicBezTo>
                    <a:pt x="183773" y="148947"/>
                    <a:pt x="183249" y="149007"/>
                    <a:pt x="182737" y="148852"/>
                  </a:cubicBezTo>
                  <a:cubicBezTo>
                    <a:pt x="182651" y="148821"/>
                    <a:pt x="182559" y="148812"/>
                    <a:pt x="182467" y="148812"/>
                  </a:cubicBezTo>
                  <a:cubicBezTo>
                    <a:pt x="182343" y="148812"/>
                    <a:pt x="182217" y="148828"/>
                    <a:pt x="182094" y="148828"/>
                  </a:cubicBezTo>
                  <a:lnTo>
                    <a:pt x="173319" y="148828"/>
                  </a:lnTo>
                  <a:cubicBezTo>
                    <a:pt x="172879" y="148804"/>
                    <a:pt x="172843" y="148780"/>
                    <a:pt x="172831" y="148316"/>
                  </a:cubicBezTo>
                  <a:cubicBezTo>
                    <a:pt x="172831" y="148149"/>
                    <a:pt x="172831" y="147983"/>
                    <a:pt x="172831" y="147816"/>
                  </a:cubicBezTo>
                  <a:lnTo>
                    <a:pt x="172831" y="140827"/>
                  </a:lnTo>
                  <a:lnTo>
                    <a:pt x="172831" y="133826"/>
                  </a:lnTo>
                  <a:cubicBezTo>
                    <a:pt x="172831" y="133505"/>
                    <a:pt x="172808" y="133171"/>
                    <a:pt x="172927" y="132850"/>
                  </a:cubicBezTo>
                  <a:cubicBezTo>
                    <a:pt x="172986" y="132695"/>
                    <a:pt x="172998" y="132505"/>
                    <a:pt x="172962" y="132350"/>
                  </a:cubicBezTo>
                  <a:cubicBezTo>
                    <a:pt x="172819" y="131790"/>
                    <a:pt x="172927" y="131231"/>
                    <a:pt x="172962" y="130671"/>
                  </a:cubicBezTo>
                  <a:cubicBezTo>
                    <a:pt x="172986" y="130254"/>
                    <a:pt x="172998" y="129826"/>
                    <a:pt x="172867" y="129397"/>
                  </a:cubicBezTo>
                  <a:cubicBezTo>
                    <a:pt x="172772" y="129111"/>
                    <a:pt x="172784" y="128778"/>
                    <a:pt x="172879" y="128480"/>
                  </a:cubicBezTo>
                  <a:cubicBezTo>
                    <a:pt x="172962" y="128206"/>
                    <a:pt x="172962" y="127921"/>
                    <a:pt x="172962" y="127635"/>
                  </a:cubicBezTo>
                  <a:cubicBezTo>
                    <a:pt x="172962" y="126849"/>
                    <a:pt x="172974" y="126063"/>
                    <a:pt x="172962" y="125289"/>
                  </a:cubicBezTo>
                  <a:cubicBezTo>
                    <a:pt x="172962" y="125027"/>
                    <a:pt x="172998" y="124765"/>
                    <a:pt x="172879" y="124515"/>
                  </a:cubicBezTo>
                  <a:cubicBezTo>
                    <a:pt x="172808" y="124349"/>
                    <a:pt x="172867" y="124182"/>
                    <a:pt x="172927" y="124027"/>
                  </a:cubicBezTo>
                  <a:cubicBezTo>
                    <a:pt x="173046" y="123718"/>
                    <a:pt x="173058" y="123694"/>
                    <a:pt x="173391" y="123682"/>
                  </a:cubicBezTo>
                  <a:cubicBezTo>
                    <a:pt x="174224" y="123682"/>
                    <a:pt x="175063" y="123687"/>
                    <a:pt x="175904" y="123687"/>
                  </a:cubicBezTo>
                  <a:cubicBezTo>
                    <a:pt x="176324" y="123687"/>
                    <a:pt x="176745" y="123686"/>
                    <a:pt x="177165" y="123682"/>
                  </a:cubicBezTo>
                  <a:cubicBezTo>
                    <a:pt x="177200" y="123681"/>
                    <a:pt x="177234" y="123681"/>
                    <a:pt x="177268" y="123681"/>
                  </a:cubicBezTo>
                  <a:cubicBezTo>
                    <a:pt x="177544" y="123681"/>
                    <a:pt x="177819" y="123700"/>
                    <a:pt x="178092" y="123700"/>
                  </a:cubicBezTo>
                  <a:cubicBezTo>
                    <a:pt x="178400" y="123700"/>
                    <a:pt x="178707" y="123676"/>
                    <a:pt x="179011" y="123575"/>
                  </a:cubicBezTo>
                  <a:cubicBezTo>
                    <a:pt x="179043" y="123561"/>
                    <a:pt x="179080" y="123556"/>
                    <a:pt x="179117" y="123556"/>
                  </a:cubicBezTo>
                  <a:cubicBezTo>
                    <a:pt x="179174" y="123556"/>
                    <a:pt x="179234" y="123568"/>
                    <a:pt x="179285" y="123575"/>
                  </a:cubicBezTo>
                  <a:cubicBezTo>
                    <a:pt x="179635" y="123657"/>
                    <a:pt x="179980" y="123695"/>
                    <a:pt x="180325" y="123695"/>
                  </a:cubicBezTo>
                  <a:cubicBezTo>
                    <a:pt x="180682" y="123695"/>
                    <a:pt x="181040" y="123654"/>
                    <a:pt x="181404" y="123575"/>
                  </a:cubicBezTo>
                  <a:cubicBezTo>
                    <a:pt x="181577" y="123541"/>
                    <a:pt x="181755" y="123521"/>
                    <a:pt x="181933" y="123521"/>
                  </a:cubicBezTo>
                  <a:close/>
                  <a:moveTo>
                    <a:pt x="203728" y="123539"/>
                  </a:moveTo>
                  <a:cubicBezTo>
                    <a:pt x="203919" y="123539"/>
                    <a:pt x="204109" y="123546"/>
                    <a:pt x="204300" y="123622"/>
                  </a:cubicBezTo>
                  <a:cubicBezTo>
                    <a:pt x="204368" y="123652"/>
                    <a:pt x="204445" y="123673"/>
                    <a:pt x="204523" y="123673"/>
                  </a:cubicBezTo>
                  <a:cubicBezTo>
                    <a:pt x="204540" y="123673"/>
                    <a:pt x="204557" y="123672"/>
                    <a:pt x="204573" y="123670"/>
                  </a:cubicBezTo>
                  <a:cubicBezTo>
                    <a:pt x="204692" y="123661"/>
                    <a:pt x="204809" y="123658"/>
                    <a:pt x="204927" y="123658"/>
                  </a:cubicBezTo>
                  <a:cubicBezTo>
                    <a:pt x="205718" y="123658"/>
                    <a:pt x="206497" y="123828"/>
                    <a:pt x="207290" y="123828"/>
                  </a:cubicBezTo>
                  <a:cubicBezTo>
                    <a:pt x="207353" y="123828"/>
                    <a:pt x="207416" y="123827"/>
                    <a:pt x="207479" y="123825"/>
                  </a:cubicBezTo>
                  <a:cubicBezTo>
                    <a:pt x="207538" y="123825"/>
                    <a:pt x="207598" y="123825"/>
                    <a:pt x="207657" y="123825"/>
                  </a:cubicBezTo>
                  <a:cubicBezTo>
                    <a:pt x="207954" y="123825"/>
                    <a:pt x="208250" y="123833"/>
                    <a:pt x="208538" y="123932"/>
                  </a:cubicBezTo>
                  <a:cubicBezTo>
                    <a:pt x="208637" y="123965"/>
                    <a:pt x="208744" y="123972"/>
                    <a:pt x="208852" y="123972"/>
                  </a:cubicBezTo>
                  <a:cubicBezTo>
                    <a:pt x="208938" y="123972"/>
                    <a:pt x="209025" y="123968"/>
                    <a:pt x="209110" y="123968"/>
                  </a:cubicBezTo>
                  <a:lnTo>
                    <a:pt x="211110" y="123968"/>
                  </a:lnTo>
                  <a:cubicBezTo>
                    <a:pt x="211550" y="123980"/>
                    <a:pt x="212003" y="123944"/>
                    <a:pt x="212443" y="124087"/>
                  </a:cubicBezTo>
                  <a:cubicBezTo>
                    <a:pt x="212525" y="124114"/>
                    <a:pt x="212611" y="124121"/>
                    <a:pt x="212698" y="124121"/>
                  </a:cubicBezTo>
                  <a:cubicBezTo>
                    <a:pt x="212804" y="124121"/>
                    <a:pt x="212911" y="124111"/>
                    <a:pt x="213015" y="124111"/>
                  </a:cubicBezTo>
                  <a:lnTo>
                    <a:pt x="217373" y="124111"/>
                  </a:lnTo>
                  <a:cubicBezTo>
                    <a:pt x="217563" y="124111"/>
                    <a:pt x="217754" y="124111"/>
                    <a:pt x="217944" y="124123"/>
                  </a:cubicBezTo>
                  <a:cubicBezTo>
                    <a:pt x="218147" y="124134"/>
                    <a:pt x="218230" y="124218"/>
                    <a:pt x="218242" y="124444"/>
                  </a:cubicBezTo>
                  <a:cubicBezTo>
                    <a:pt x="218254" y="124658"/>
                    <a:pt x="218254" y="124873"/>
                    <a:pt x="218254" y="125087"/>
                  </a:cubicBezTo>
                  <a:cubicBezTo>
                    <a:pt x="218254" y="129790"/>
                    <a:pt x="218254" y="134505"/>
                    <a:pt x="218254" y="139220"/>
                  </a:cubicBezTo>
                  <a:cubicBezTo>
                    <a:pt x="218254" y="139624"/>
                    <a:pt x="218230" y="140017"/>
                    <a:pt x="218361" y="140422"/>
                  </a:cubicBezTo>
                  <a:cubicBezTo>
                    <a:pt x="218420" y="140589"/>
                    <a:pt x="218397" y="140791"/>
                    <a:pt x="218397" y="140982"/>
                  </a:cubicBezTo>
                  <a:cubicBezTo>
                    <a:pt x="218397" y="141720"/>
                    <a:pt x="218385" y="142458"/>
                    <a:pt x="218397" y="143196"/>
                  </a:cubicBezTo>
                  <a:cubicBezTo>
                    <a:pt x="218397" y="143720"/>
                    <a:pt x="218337" y="144244"/>
                    <a:pt x="218516" y="144756"/>
                  </a:cubicBezTo>
                  <a:cubicBezTo>
                    <a:pt x="218551" y="144863"/>
                    <a:pt x="218528" y="144994"/>
                    <a:pt x="218528" y="145113"/>
                  </a:cubicBezTo>
                  <a:cubicBezTo>
                    <a:pt x="218539" y="146328"/>
                    <a:pt x="218539" y="147530"/>
                    <a:pt x="218539" y="148745"/>
                  </a:cubicBezTo>
                  <a:cubicBezTo>
                    <a:pt x="218539" y="148864"/>
                    <a:pt x="218539" y="148983"/>
                    <a:pt x="218528" y="149102"/>
                  </a:cubicBezTo>
                  <a:cubicBezTo>
                    <a:pt x="218516" y="149268"/>
                    <a:pt x="218420" y="149376"/>
                    <a:pt x="218254" y="149376"/>
                  </a:cubicBezTo>
                  <a:cubicBezTo>
                    <a:pt x="218039" y="149388"/>
                    <a:pt x="217825" y="149388"/>
                    <a:pt x="217611" y="149388"/>
                  </a:cubicBezTo>
                  <a:cubicBezTo>
                    <a:pt x="216742" y="149392"/>
                    <a:pt x="215871" y="149393"/>
                    <a:pt x="215000" y="149393"/>
                  </a:cubicBezTo>
                  <a:cubicBezTo>
                    <a:pt x="213257" y="149393"/>
                    <a:pt x="211511" y="149388"/>
                    <a:pt x="209765" y="149388"/>
                  </a:cubicBezTo>
                  <a:lnTo>
                    <a:pt x="201835" y="149388"/>
                  </a:lnTo>
                  <a:cubicBezTo>
                    <a:pt x="201774" y="149388"/>
                    <a:pt x="201714" y="149388"/>
                    <a:pt x="201654" y="149388"/>
                  </a:cubicBezTo>
                  <a:cubicBezTo>
                    <a:pt x="201384" y="149388"/>
                    <a:pt x="201119" y="149380"/>
                    <a:pt x="200847" y="149292"/>
                  </a:cubicBezTo>
                  <a:cubicBezTo>
                    <a:pt x="200741" y="149259"/>
                    <a:pt x="200624" y="149252"/>
                    <a:pt x="200504" y="149252"/>
                  </a:cubicBezTo>
                  <a:cubicBezTo>
                    <a:pt x="200409" y="149252"/>
                    <a:pt x="200311" y="149257"/>
                    <a:pt x="200216" y="149257"/>
                  </a:cubicBezTo>
                  <a:cubicBezTo>
                    <a:pt x="199239" y="149245"/>
                    <a:pt x="198263" y="149245"/>
                    <a:pt x="197287" y="149245"/>
                  </a:cubicBezTo>
                  <a:cubicBezTo>
                    <a:pt x="197120" y="149245"/>
                    <a:pt x="196953" y="149245"/>
                    <a:pt x="196787" y="149233"/>
                  </a:cubicBezTo>
                  <a:cubicBezTo>
                    <a:pt x="196656" y="149221"/>
                    <a:pt x="196572" y="149126"/>
                    <a:pt x="196560" y="148995"/>
                  </a:cubicBezTo>
                  <a:cubicBezTo>
                    <a:pt x="196537" y="148828"/>
                    <a:pt x="196537" y="148661"/>
                    <a:pt x="196537" y="148495"/>
                  </a:cubicBezTo>
                  <a:cubicBezTo>
                    <a:pt x="196537" y="145030"/>
                    <a:pt x="196537" y="141553"/>
                    <a:pt x="196549" y="138077"/>
                  </a:cubicBezTo>
                  <a:cubicBezTo>
                    <a:pt x="196549" y="137886"/>
                    <a:pt x="196525" y="137684"/>
                    <a:pt x="196584" y="137517"/>
                  </a:cubicBezTo>
                  <a:cubicBezTo>
                    <a:pt x="196691" y="137184"/>
                    <a:pt x="196680" y="136862"/>
                    <a:pt x="196680" y="136529"/>
                  </a:cubicBezTo>
                  <a:cubicBezTo>
                    <a:pt x="196680" y="134838"/>
                    <a:pt x="196680" y="133147"/>
                    <a:pt x="196680" y="131457"/>
                  </a:cubicBezTo>
                  <a:cubicBezTo>
                    <a:pt x="196680" y="131100"/>
                    <a:pt x="196668" y="130754"/>
                    <a:pt x="196787" y="130397"/>
                  </a:cubicBezTo>
                  <a:cubicBezTo>
                    <a:pt x="196846" y="130207"/>
                    <a:pt x="196822" y="129980"/>
                    <a:pt x="196822" y="129766"/>
                  </a:cubicBezTo>
                  <a:cubicBezTo>
                    <a:pt x="196822" y="127933"/>
                    <a:pt x="196822" y="126099"/>
                    <a:pt x="196822" y="124265"/>
                  </a:cubicBezTo>
                  <a:cubicBezTo>
                    <a:pt x="196822" y="123551"/>
                    <a:pt x="196834" y="123539"/>
                    <a:pt x="197525" y="123539"/>
                  </a:cubicBezTo>
                  <a:lnTo>
                    <a:pt x="203585" y="123539"/>
                  </a:lnTo>
                  <a:cubicBezTo>
                    <a:pt x="203633" y="123539"/>
                    <a:pt x="203680" y="123539"/>
                    <a:pt x="203728" y="123539"/>
                  </a:cubicBezTo>
                  <a:close/>
                  <a:moveTo>
                    <a:pt x="230393" y="124110"/>
                  </a:moveTo>
                  <a:cubicBezTo>
                    <a:pt x="230664" y="124110"/>
                    <a:pt x="230942" y="124119"/>
                    <a:pt x="231220" y="124218"/>
                  </a:cubicBezTo>
                  <a:cubicBezTo>
                    <a:pt x="231315" y="124250"/>
                    <a:pt x="231426" y="124255"/>
                    <a:pt x="231539" y="124255"/>
                  </a:cubicBezTo>
                  <a:cubicBezTo>
                    <a:pt x="231595" y="124255"/>
                    <a:pt x="231652" y="124253"/>
                    <a:pt x="231708" y="124253"/>
                  </a:cubicBezTo>
                  <a:lnTo>
                    <a:pt x="233208" y="124253"/>
                  </a:lnTo>
                  <a:cubicBezTo>
                    <a:pt x="233613" y="124265"/>
                    <a:pt x="234006" y="124230"/>
                    <a:pt x="234410" y="124361"/>
                  </a:cubicBezTo>
                  <a:cubicBezTo>
                    <a:pt x="234497" y="124393"/>
                    <a:pt x="234592" y="124401"/>
                    <a:pt x="234689" y="124401"/>
                  </a:cubicBezTo>
                  <a:cubicBezTo>
                    <a:pt x="234779" y="124401"/>
                    <a:pt x="234871" y="124394"/>
                    <a:pt x="234962" y="124394"/>
                  </a:cubicBezTo>
                  <a:cubicBezTo>
                    <a:pt x="234989" y="124394"/>
                    <a:pt x="235015" y="124395"/>
                    <a:pt x="235041" y="124396"/>
                  </a:cubicBezTo>
                  <a:cubicBezTo>
                    <a:pt x="235189" y="124404"/>
                    <a:pt x="235337" y="124405"/>
                    <a:pt x="235484" y="124405"/>
                  </a:cubicBezTo>
                  <a:cubicBezTo>
                    <a:pt x="235653" y="124405"/>
                    <a:pt x="235821" y="124403"/>
                    <a:pt x="235990" y="124403"/>
                  </a:cubicBezTo>
                  <a:cubicBezTo>
                    <a:pt x="236410" y="124403"/>
                    <a:pt x="236829" y="124418"/>
                    <a:pt x="237244" y="124527"/>
                  </a:cubicBezTo>
                  <a:cubicBezTo>
                    <a:pt x="237351" y="124554"/>
                    <a:pt x="237465" y="124562"/>
                    <a:pt x="237582" y="124562"/>
                  </a:cubicBezTo>
                  <a:cubicBezTo>
                    <a:pt x="237777" y="124562"/>
                    <a:pt x="237979" y="124539"/>
                    <a:pt x="238173" y="124539"/>
                  </a:cubicBezTo>
                  <a:cubicBezTo>
                    <a:pt x="238518" y="124551"/>
                    <a:pt x="238875" y="124527"/>
                    <a:pt x="239221" y="124646"/>
                  </a:cubicBezTo>
                  <a:cubicBezTo>
                    <a:pt x="239333" y="124679"/>
                    <a:pt x="239453" y="124687"/>
                    <a:pt x="239574" y="124687"/>
                  </a:cubicBezTo>
                  <a:cubicBezTo>
                    <a:pt x="239671" y="124687"/>
                    <a:pt x="239768" y="124682"/>
                    <a:pt x="239864" y="124682"/>
                  </a:cubicBezTo>
                  <a:cubicBezTo>
                    <a:pt x="240292" y="124694"/>
                    <a:pt x="240518" y="124920"/>
                    <a:pt x="240518" y="125373"/>
                  </a:cubicBezTo>
                  <a:lnTo>
                    <a:pt x="240518" y="125801"/>
                  </a:lnTo>
                  <a:cubicBezTo>
                    <a:pt x="240518" y="127849"/>
                    <a:pt x="240518" y="129897"/>
                    <a:pt x="240518" y="131945"/>
                  </a:cubicBezTo>
                  <a:cubicBezTo>
                    <a:pt x="240518" y="132278"/>
                    <a:pt x="240495" y="132612"/>
                    <a:pt x="240626" y="132933"/>
                  </a:cubicBezTo>
                  <a:cubicBezTo>
                    <a:pt x="240661" y="132993"/>
                    <a:pt x="240661" y="133064"/>
                    <a:pt x="240661" y="133136"/>
                  </a:cubicBezTo>
                  <a:cubicBezTo>
                    <a:pt x="240578" y="134207"/>
                    <a:pt x="240876" y="135267"/>
                    <a:pt x="240816" y="136338"/>
                  </a:cubicBezTo>
                  <a:cubicBezTo>
                    <a:pt x="240792" y="136791"/>
                    <a:pt x="240816" y="137243"/>
                    <a:pt x="240816" y="137696"/>
                  </a:cubicBezTo>
                  <a:cubicBezTo>
                    <a:pt x="240816" y="137958"/>
                    <a:pt x="240816" y="138208"/>
                    <a:pt x="240899" y="138470"/>
                  </a:cubicBezTo>
                  <a:cubicBezTo>
                    <a:pt x="240947" y="138672"/>
                    <a:pt x="240947" y="138886"/>
                    <a:pt x="240947" y="139101"/>
                  </a:cubicBezTo>
                  <a:cubicBezTo>
                    <a:pt x="240947" y="139958"/>
                    <a:pt x="240947" y="140815"/>
                    <a:pt x="240947" y="141672"/>
                  </a:cubicBezTo>
                  <a:cubicBezTo>
                    <a:pt x="240959" y="142125"/>
                    <a:pt x="240923" y="142565"/>
                    <a:pt x="241066" y="143018"/>
                  </a:cubicBezTo>
                  <a:cubicBezTo>
                    <a:pt x="241126" y="143232"/>
                    <a:pt x="241090" y="143482"/>
                    <a:pt x="241090" y="143720"/>
                  </a:cubicBezTo>
                  <a:cubicBezTo>
                    <a:pt x="241102" y="144030"/>
                    <a:pt x="241102" y="144339"/>
                    <a:pt x="241185" y="144637"/>
                  </a:cubicBezTo>
                  <a:cubicBezTo>
                    <a:pt x="241257" y="144863"/>
                    <a:pt x="241221" y="145113"/>
                    <a:pt x="241233" y="145351"/>
                  </a:cubicBezTo>
                  <a:cubicBezTo>
                    <a:pt x="241268" y="145959"/>
                    <a:pt x="241245" y="146578"/>
                    <a:pt x="241340" y="147197"/>
                  </a:cubicBezTo>
                  <a:cubicBezTo>
                    <a:pt x="241447" y="147864"/>
                    <a:pt x="241376" y="148566"/>
                    <a:pt x="241364" y="149257"/>
                  </a:cubicBezTo>
                  <a:cubicBezTo>
                    <a:pt x="241364" y="149423"/>
                    <a:pt x="241257" y="149507"/>
                    <a:pt x="241090" y="149519"/>
                  </a:cubicBezTo>
                  <a:cubicBezTo>
                    <a:pt x="240947" y="149530"/>
                    <a:pt x="240804" y="149530"/>
                    <a:pt x="240661" y="149530"/>
                  </a:cubicBezTo>
                  <a:lnTo>
                    <a:pt x="238518" y="149530"/>
                  </a:lnTo>
                  <a:cubicBezTo>
                    <a:pt x="238256" y="149530"/>
                    <a:pt x="238006" y="149530"/>
                    <a:pt x="237744" y="149459"/>
                  </a:cubicBezTo>
                  <a:cubicBezTo>
                    <a:pt x="237518" y="149399"/>
                    <a:pt x="237280" y="149399"/>
                    <a:pt x="237042" y="149399"/>
                  </a:cubicBezTo>
                  <a:cubicBezTo>
                    <a:pt x="236244" y="149393"/>
                    <a:pt x="235446" y="149393"/>
                    <a:pt x="234649" y="149393"/>
                  </a:cubicBezTo>
                  <a:cubicBezTo>
                    <a:pt x="233851" y="149393"/>
                    <a:pt x="233053" y="149393"/>
                    <a:pt x="232255" y="149388"/>
                  </a:cubicBezTo>
                  <a:cubicBezTo>
                    <a:pt x="232160" y="149388"/>
                    <a:pt x="232066" y="149389"/>
                    <a:pt x="231972" y="149389"/>
                  </a:cubicBezTo>
                  <a:cubicBezTo>
                    <a:pt x="231737" y="149389"/>
                    <a:pt x="231505" y="149377"/>
                    <a:pt x="231267" y="149292"/>
                  </a:cubicBezTo>
                  <a:cubicBezTo>
                    <a:pt x="231148" y="149251"/>
                    <a:pt x="231017" y="149230"/>
                    <a:pt x="230885" y="149230"/>
                  </a:cubicBezTo>
                  <a:cubicBezTo>
                    <a:pt x="230752" y="149230"/>
                    <a:pt x="230618" y="149251"/>
                    <a:pt x="230493" y="149292"/>
                  </a:cubicBezTo>
                  <a:cubicBezTo>
                    <a:pt x="230264" y="149377"/>
                    <a:pt x="230028" y="149389"/>
                    <a:pt x="229791" y="149389"/>
                  </a:cubicBezTo>
                  <a:cubicBezTo>
                    <a:pt x="229696" y="149389"/>
                    <a:pt x="229600" y="149388"/>
                    <a:pt x="229505" y="149388"/>
                  </a:cubicBezTo>
                  <a:cubicBezTo>
                    <a:pt x="228993" y="149393"/>
                    <a:pt x="228481" y="149396"/>
                    <a:pt x="227971" y="149396"/>
                  </a:cubicBezTo>
                  <a:cubicBezTo>
                    <a:pt x="227460" y="149396"/>
                    <a:pt x="226951" y="149393"/>
                    <a:pt x="226445" y="149388"/>
                  </a:cubicBezTo>
                  <a:cubicBezTo>
                    <a:pt x="226299" y="149388"/>
                    <a:pt x="226154" y="149398"/>
                    <a:pt x="226008" y="149398"/>
                  </a:cubicBezTo>
                  <a:cubicBezTo>
                    <a:pt x="225844" y="149398"/>
                    <a:pt x="225680" y="149385"/>
                    <a:pt x="225516" y="149328"/>
                  </a:cubicBezTo>
                  <a:cubicBezTo>
                    <a:pt x="225481" y="149316"/>
                    <a:pt x="225421" y="149304"/>
                    <a:pt x="225386" y="149304"/>
                  </a:cubicBezTo>
                  <a:cubicBezTo>
                    <a:pt x="224811" y="149385"/>
                    <a:pt x="224239" y="149406"/>
                    <a:pt x="223666" y="149406"/>
                  </a:cubicBezTo>
                  <a:cubicBezTo>
                    <a:pt x="223051" y="149406"/>
                    <a:pt x="222435" y="149382"/>
                    <a:pt x="221818" y="149382"/>
                  </a:cubicBezTo>
                  <a:cubicBezTo>
                    <a:pt x="221654" y="149382"/>
                    <a:pt x="221490" y="149383"/>
                    <a:pt x="221325" y="149388"/>
                  </a:cubicBezTo>
                  <a:cubicBezTo>
                    <a:pt x="221159" y="149392"/>
                    <a:pt x="220992" y="149393"/>
                    <a:pt x="220825" y="149393"/>
                  </a:cubicBezTo>
                  <a:cubicBezTo>
                    <a:pt x="220492" y="149393"/>
                    <a:pt x="220159" y="149388"/>
                    <a:pt x="219825" y="149388"/>
                  </a:cubicBezTo>
                  <a:cubicBezTo>
                    <a:pt x="219682" y="149388"/>
                    <a:pt x="219540" y="149388"/>
                    <a:pt x="219397" y="149376"/>
                  </a:cubicBezTo>
                  <a:cubicBezTo>
                    <a:pt x="219242" y="149364"/>
                    <a:pt x="219135" y="149280"/>
                    <a:pt x="219111" y="149114"/>
                  </a:cubicBezTo>
                  <a:cubicBezTo>
                    <a:pt x="219099" y="148947"/>
                    <a:pt x="219099" y="148780"/>
                    <a:pt x="219099" y="148614"/>
                  </a:cubicBezTo>
                  <a:cubicBezTo>
                    <a:pt x="219099" y="147971"/>
                    <a:pt x="219111" y="147340"/>
                    <a:pt x="219099" y="146697"/>
                  </a:cubicBezTo>
                  <a:cubicBezTo>
                    <a:pt x="219099" y="146244"/>
                    <a:pt x="219135" y="145792"/>
                    <a:pt x="218992" y="145351"/>
                  </a:cubicBezTo>
                  <a:cubicBezTo>
                    <a:pt x="218932" y="145173"/>
                    <a:pt x="218968" y="144970"/>
                    <a:pt x="218956" y="144780"/>
                  </a:cubicBezTo>
                  <a:cubicBezTo>
                    <a:pt x="218932" y="143982"/>
                    <a:pt x="219039" y="143172"/>
                    <a:pt x="218837" y="142375"/>
                  </a:cubicBezTo>
                  <a:cubicBezTo>
                    <a:pt x="218789" y="142196"/>
                    <a:pt x="218825" y="141994"/>
                    <a:pt x="218825" y="141803"/>
                  </a:cubicBezTo>
                  <a:cubicBezTo>
                    <a:pt x="218813" y="139589"/>
                    <a:pt x="218813" y="137374"/>
                    <a:pt x="218813" y="135160"/>
                  </a:cubicBezTo>
                  <a:cubicBezTo>
                    <a:pt x="218813" y="134874"/>
                    <a:pt x="218825" y="134600"/>
                    <a:pt x="218730" y="134314"/>
                  </a:cubicBezTo>
                  <a:cubicBezTo>
                    <a:pt x="218670" y="134148"/>
                    <a:pt x="218682" y="133945"/>
                    <a:pt x="218682" y="133755"/>
                  </a:cubicBezTo>
                  <a:cubicBezTo>
                    <a:pt x="218682" y="130778"/>
                    <a:pt x="218670" y="127802"/>
                    <a:pt x="218682" y="124837"/>
                  </a:cubicBezTo>
                  <a:cubicBezTo>
                    <a:pt x="218682" y="124123"/>
                    <a:pt x="218682" y="124111"/>
                    <a:pt x="219385" y="124111"/>
                  </a:cubicBezTo>
                  <a:lnTo>
                    <a:pt x="230231" y="124111"/>
                  </a:lnTo>
                  <a:cubicBezTo>
                    <a:pt x="230285" y="124111"/>
                    <a:pt x="230339" y="124110"/>
                    <a:pt x="230393" y="124110"/>
                  </a:cubicBezTo>
                  <a:close/>
                  <a:moveTo>
                    <a:pt x="241391" y="124679"/>
                  </a:moveTo>
                  <a:cubicBezTo>
                    <a:pt x="241456" y="124679"/>
                    <a:pt x="241533" y="124691"/>
                    <a:pt x="241626" y="124718"/>
                  </a:cubicBezTo>
                  <a:cubicBezTo>
                    <a:pt x="242003" y="124817"/>
                    <a:pt x="242380" y="124825"/>
                    <a:pt x="242750" y="124825"/>
                  </a:cubicBezTo>
                  <a:cubicBezTo>
                    <a:pt x="242824" y="124825"/>
                    <a:pt x="242898" y="124825"/>
                    <a:pt x="242971" y="124825"/>
                  </a:cubicBezTo>
                  <a:lnTo>
                    <a:pt x="249758" y="124825"/>
                  </a:lnTo>
                  <a:cubicBezTo>
                    <a:pt x="250043" y="124825"/>
                    <a:pt x="250317" y="124825"/>
                    <a:pt x="250603" y="124908"/>
                  </a:cubicBezTo>
                  <a:cubicBezTo>
                    <a:pt x="250829" y="124968"/>
                    <a:pt x="251079" y="124956"/>
                    <a:pt x="251305" y="124968"/>
                  </a:cubicBezTo>
                  <a:cubicBezTo>
                    <a:pt x="251424" y="124974"/>
                    <a:pt x="251542" y="124976"/>
                    <a:pt x="251661" y="124976"/>
                  </a:cubicBezTo>
                  <a:cubicBezTo>
                    <a:pt x="251860" y="124976"/>
                    <a:pt x="252059" y="124971"/>
                    <a:pt x="252257" y="124971"/>
                  </a:cubicBezTo>
                  <a:cubicBezTo>
                    <a:pt x="252629" y="124971"/>
                    <a:pt x="252999" y="124990"/>
                    <a:pt x="253365" y="125099"/>
                  </a:cubicBezTo>
                  <a:cubicBezTo>
                    <a:pt x="253446" y="125118"/>
                    <a:pt x="253531" y="125124"/>
                    <a:pt x="253617" y="125124"/>
                  </a:cubicBezTo>
                  <a:cubicBezTo>
                    <a:pt x="253747" y="125124"/>
                    <a:pt x="253880" y="125111"/>
                    <a:pt x="254008" y="125111"/>
                  </a:cubicBezTo>
                  <a:lnTo>
                    <a:pt x="263855" y="125111"/>
                  </a:lnTo>
                  <a:cubicBezTo>
                    <a:pt x="263874" y="125111"/>
                    <a:pt x="263894" y="125111"/>
                    <a:pt x="263912" y="125111"/>
                  </a:cubicBezTo>
                  <a:cubicBezTo>
                    <a:pt x="264396" y="125111"/>
                    <a:pt x="264465" y="125122"/>
                    <a:pt x="264545" y="125718"/>
                  </a:cubicBezTo>
                  <a:cubicBezTo>
                    <a:pt x="264676" y="126599"/>
                    <a:pt x="264640" y="127480"/>
                    <a:pt x="264664" y="128349"/>
                  </a:cubicBezTo>
                  <a:cubicBezTo>
                    <a:pt x="264676" y="128635"/>
                    <a:pt x="264640" y="128921"/>
                    <a:pt x="264759" y="129195"/>
                  </a:cubicBezTo>
                  <a:cubicBezTo>
                    <a:pt x="264783" y="129230"/>
                    <a:pt x="264795" y="129290"/>
                    <a:pt x="264795" y="129337"/>
                  </a:cubicBezTo>
                  <a:cubicBezTo>
                    <a:pt x="264736" y="130076"/>
                    <a:pt x="264962" y="130790"/>
                    <a:pt x="264950" y="131528"/>
                  </a:cubicBezTo>
                  <a:cubicBezTo>
                    <a:pt x="264950" y="131790"/>
                    <a:pt x="264938" y="132052"/>
                    <a:pt x="265033" y="132302"/>
                  </a:cubicBezTo>
                  <a:cubicBezTo>
                    <a:pt x="265069" y="132385"/>
                    <a:pt x="265093" y="132493"/>
                    <a:pt x="265081" y="132576"/>
                  </a:cubicBezTo>
                  <a:cubicBezTo>
                    <a:pt x="265010" y="133302"/>
                    <a:pt x="265152" y="134005"/>
                    <a:pt x="265260" y="134707"/>
                  </a:cubicBezTo>
                  <a:cubicBezTo>
                    <a:pt x="265367" y="135362"/>
                    <a:pt x="265295" y="136029"/>
                    <a:pt x="265486" y="136672"/>
                  </a:cubicBezTo>
                  <a:cubicBezTo>
                    <a:pt x="265533" y="136826"/>
                    <a:pt x="265521" y="137005"/>
                    <a:pt x="265521" y="137172"/>
                  </a:cubicBezTo>
                  <a:cubicBezTo>
                    <a:pt x="265521" y="137719"/>
                    <a:pt x="265521" y="138267"/>
                    <a:pt x="265521" y="138815"/>
                  </a:cubicBezTo>
                  <a:cubicBezTo>
                    <a:pt x="265533" y="139255"/>
                    <a:pt x="265498" y="139708"/>
                    <a:pt x="265641" y="140160"/>
                  </a:cubicBezTo>
                  <a:cubicBezTo>
                    <a:pt x="265700" y="140351"/>
                    <a:pt x="265664" y="140577"/>
                    <a:pt x="265664" y="140791"/>
                  </a:cubicBezTo>
                  <a:cubicBezTo>
                    <a:pt x="265664" y="142291"/>
                    <a:pt x="265664" y="143792"/>
                    <a:pt x="265664" y="145292"/>
                  </a:cubicBezTo>
                  <a:cubicBezTo>
                    <a:pt x="265664" y="145601"/>
                    <a:pt x="265652" y="145911"/>
                    <a:pt x="265760" y="146209"/>
                  </a:cubicBezTo>
                  <a:cubicBezTo>
                    <a:pt x="265807" y="146340"/>
                    <a:pt x="265807" y="146494"/>
                    <a:pt x="265807" y="146625"/>
                  </a:cubicBezTo>
                  <a:cubicBezTo>
                    <a:pt x="265807" y="147602"/>
                    <a:pt x="265807" y="148578"/>
                    <a:pt x="265807" y="149554"/>
                  </a:cubicBezTo>
                  <a:cubicBezTo>
                    <a:pt x="265807" y="149649"/>
                    <a:pt x="265807" y="149745"/>
                    <a:pt x="265795" y="149840"/>
                  </a:cubicBezTo>
                  <a:cubicBezTo>
                    <a:pt x="265783" y="149971"/>
                    <a:pt x="265712" y="150078"/>
                    <a:pt x="265581" y="150078"/>
                  </a:cubicBezTo>
                  <a:cubicBezTo>
                    <a:pt x="265028" y="150091"/>
                    <a:pt x="264475" y="150119"/>
                    <a:pt x="263921" y="150119"/>
                  </a:cubicBezTo>
                  <a:cubicBezTo>
                    <a:pt x="263474" y="150119"/>
                    <a:pt x="263028" y="150101"/>
                    <a:pt x="262581" y="150042"/>
                  </a:cubicBezTo>
                  <a:cubicBezTo>
                    <a:pt x="262331" y="150007"/>
                    <a:pt x="262069" y="149959"/>
                    <a:pt x="261807" y="149959"/>
                  </a:cubicBezTo>
                  <a:lnTo>
                    <a:pt x="258378" y="149959"/>
                  </a:lnTo>
                  <a:cubicBezTo>
                    <a:pt x="258231" y="149959"/>
                    <a:pt x="258083" y="149963"/>
                    <a:pt x="257934" y="149963"/>
                  </a:cubicBezTo>
                  <a:cubicBezTo>
                    <a:pt x="257637" y="149963"/>
                    <a:pt x="257338" y="149947"/>
                    <a:pt x="257044" y="149852"/>
                  </a:cubicBezTo>
                  <a:cubicBezTo>
                    <a:pt x="256963" y="149825"/>
                    <a:pt x="256877" y="149817"/>
                    <a:pt x="256789" y="149817"/>
                  </a:cubicBezTo>
                  <a:cubicBezTo>
                    <a:pt x="256684" y="149817"/>
                    <a:pt x="256577" y="149828"/>
                    <a:pt x="256473" y="149828"/>
                  </a:cubicBezTo>
                  <a:cubicBezTo>
                    <a:pt x="255282" y="149816"/>
                    <a:pt x="254091" y="149816"/>
                    <a:pt x="252901" y="149816"/>
                  </a:cubicBezTo>
                  <a:cubicBezTo>
                    <a:pt x="252787" y="149816"/>
                    <a:pt x="252673" y="149818"/>
                    <a:pt x="252560" y="149818"/>
                  </a:cubicBezTo>
                  <a:cubicBezTo>
                    <a:pt x="252249" y="149818"/>
                    <a:pt x="251941" y="149805"/>
                    <a:pt x="251627" y="149709"/>
                  </a:cubicBezTo>
                  <a:cubicBezTo>
                    <a:pt x="251540" y="149682"/>
                    <a:pt x="251446" y="149675"/>
                    <a:pt x="251349" y="149675"/>
                  </a:cubicBezTo>
                  <a:cubicBezTo>
                    <a:pt x="251233" y="149675"/>
                    <a:pt x="251113" y="149685"/>
                    <a:pt x="250996" y="149685"/>
                  </a:cubicBezTo>
                  <a:cubicBezTo>
                    <a:pt x="249258" y="149673"/>
                    <a:pt x="247519" y="149673"/>
                    <a:pt x="245781" y="149673"/>
                  </a:cubicBezTo>
                  <a:cubicBezTo>
                    <a:pt x="245719" y="149673"/>
                    <a:pt x="245657" y="149674"/>
                    <a:pt x="245595" y="149674"/>
                  </a:cubicBezTo>
                  <a:cubicBezTo>
                    <a:pt x="245348" y="149674"/>
                    <a:pt x="245102" y="149666"/>
                    <a:pt x="244864" y="149590"/>
                  </a:cubicBezTo>
                  <a:cubicBezTo>
                    <a:pt x="244737" y="149547"/>
                    <a:pt x="244597" y="149541"/>
                    <a:pt x="244458" y="149541"/>
                  </a:cubicBezTo>
                  <a:cubicBezTo>
                    <a:pt x="244402" y="149541"/>
                    <a:pt x="244347" y="149542"/>
                    <a:pt x="244293" y="149542"/>
                  </a:cubicBezTo>
                  <a:cubicBezTo>
                    <a:pt x="243983" y="149536"/>
                    <a:pt x="243676" y="149536"/>
                    <a:pt x="243370" y="149536"/>
                  </a:cubicBezTo>
                  <a:cubicBezTo>
                    <a:pt x="243063" y="149536"/>
                    <a:pt x="242757" y="149536"/>
                    <a:pt x="242447" y="149530"/>
                  </a:cubicBezTo>
                  <a:cubicBezTo>
                    <a:pt x="242007" y="149530"/>
                    <a:pt x="241971" y="149483"/>
                    <a:pt x="241959" y="149030"/>
                  </a:cubicBezTo>
                  <a:cubicBezTo>
                    <a:pt x="241947" y="148673"/>
                    <a:pt x="241959" y="148316"/>
                    <a:pt x="241947" y="147959"/>
                  </a:cubicBezTo>
                  <a:cubicBezTo>
                    <a:pt x="241947" y="147459"/>
                    <a:pt x="241995" y="146959"/>
                    <a:pt x="241840" y="146471"/>
                  </a:cubicBezTo>
                  <a:cubicBezTo>
                    <a:pt x="241780" y="146316"/>
                    <a:pt x="241816" y="146137"/>
                    <a:pt x="241816" y="145970"/>
                  </a:cubicBezTo>
                  <a:cubicBezTo>
                    <a:pt x="241804" y="145637"/>
                    <a:pt x="241840" y="145304"/>
                    <a:pt x="241697" y="144982"/>
                  </a:cubicBezTo>
                  <a:cubicBezTo>
                    <a:pt x="241673" y="144923"/>
                    <a:pt x="241673" y="144851"/>
                    <a:pt x="241673" y="144780"/>
                  </a:cubicBezTo>
                  <a:cubicBezTo>
                    <a:pt x="241709" y="143423"/>
                    <a:pt x="241435" y="142077"/>
                    <a:pt x="241518" y="140720"/>
                  </a:cubicBezTo>
                  <a:cubicBezTo>
                    <a:pt x="241542" y="140327"/>
                    <a:pt x="241554" y="139922"/>
                    <a:pt x="241411" y="139517"/>
                  </a:cubicBezTo>
                  <a:cubicBezTo>
                    <a:pt x="241364" y="139351"/>
                    <a:pt x="241388" y="139148"/>
                    <a:pt x="241388" y="138958"/>
                  </a:cubicBezTo>
                  <a:cubicBezTo>
                    <a:pt x="241388" y="138148"/>
                    <a:pt x="241388" y="137338"/>
                    <a:pt x="241376" y="136529"/>
                  </a:cubicBezTo>
                  <a:cubicBezTo>
                    <a:pt x="241376" y="136029"/>
                    <a:pt x="241423" y="135529"/>
                    <a:pt x="241268" y="135041"/>
                  </a:cubicBezTo>
                  <a:cubicBezTo>
                    <a:pt x="241209" y="134850"/>
                    <a:pt x="241245" y="134624"/>
                    <a:pt x="241245" y="134410"/>
                  </a:cubicBezTo>
                  <a:cubicBezTo>
                    <a:pt x="241233" y="133957"/>
                    <a:pt x="241268" y="133505"/>
                    <a:pt x="241126" y="133064"/>
                  </a:cubicBezTo>
                  <a:cubicBezTo>
                    <a:pt x="241066" y="132886"/>
                    <a:pt x="241102" y="132683"/>
                    <a:pt x="241102" y="132493"/>
                  </a:cubicBezTo>
                  <a:lnTo>
                    <a:pt x="241102" y="128933"/>
                  </a:lnTo>
                  <a:lnTo>
                    <a:pt x="241102" y="128921"/>
                  </a:lnTo>
                  <a:lnTo>
                    <a:pt x="241102" y="125492"/>
                  </a:lnTo>
                  <a:lnTo>
                    <a:pt x="241102" y="125135"/>
                  </a:lnTo>
                  <a:cubicBezTo>
                    <a:pt x="241092" y="124838"/>
                    <a:pt x="241163" y="124679"/>
                    <a:pt x="241391" y="124679"/>
                  </a:cubicBezTo>
                  <a:close/>
                  <a:moveTo>
                    <a:pt x="67444" y="146522"/>
                  </a:moveTo>
                  <a:cubicBezTo>
                    <a:pt x="67829" y="146522"/>
                    <a:pt x="68217" y="146547"/>
                    <a:pt x="68604" y="146554"/>
                  </a:cubicBezTo>
                  <a:cubicBezTo>
                    <a:pt x="68771" y="146554"/>
                    <a:pt x="68854" y="146685"/>
                    <a:pt x="68854" y="146840"/>
                  </a:cubicBezTo>
                  <a:cubicBezTo>
                    <a:pt x="68854" y="147006"/>
                    <a:pt x="68890" y="147185"/>
                    <a:pt x="68842" y="147340"/>
                  </a:cubicBezTo>
                  <a:cubicBezTo>
                    <a:pt x="68687" y="147804"/>
                    <a:pt x="68735" y="148280"/>
                    <a:pt x="68723" y="148757"/>
                  </a:cubicBezTo>
                  <a:cubicBezTo>
                    <a:pt x="68699" y="149435"/>
                    <a:pt x="68747" y="150126"/>
                    <a:pt x="68616" y="150816"/>
                  </a:cubicBezTo>
                  <a:cubicBezTo>
                    <a:pt x="68509" y="151364"/>
                    <a:pt x="68592" y="151947"/>
                    <a:pt x="68580" y="152519"/>
                  </a:cubicBezTo>
                  <a:cubicBezTo>
                    <a:pt x="68568" y="152971"/>
                    <a:pt x="68616" y="153424"/>
                    <a:pt x="68461" y="153864"/>
                  </a:cubicBezTo>
                  <a:cubicBezTo>
                    <a:pt x="68414" y="154019"/>
                    <a:pt x="68437" y="154198"/>
                    <a:pt x="68437" y="154364"/>
                  </a:cubicBezTo>
                  <a:cubicBezTo>
                    <a:pt x="68437" y="154960"/>
                    <a:pt x="68437" y="155555"/>
                    <a:pt x="68437" y="156150"/>
                  </a:cubicBezTo>
                  <a:cubicBezTo>
                    <a:pt x="68437" y="156448"/>
                    <a:pt x="68449" y="156757"/>
                    <a:pt x="68342" y="157067"/>
                  </a:cubicBezTo>
                  <a:cubicBezTo>
                    <a:pt x="68283" y="157234"/>
                    <a:pt x="68294" y="157436"/>
                    <a:pt x="68294" y="157627"/>
                  </a:cubicBezTo>
                  <a:cubicBezTo>
                    <a:pt x="68294" y="158293"/>
                    <a:pt x="68294" y="158960"/>
                    <a:pt x="68294" y="159627"/>
                  </a:cubicBezTo>
                  <a:cubicBezTo>
                    <a:pt x="68283" y="160151"/>
                    <a:pt x="68342" y="160675"/>
                    <a:pt x="68175" y="161187"/>
                  </a:cubicBezTo>
                  <a:cubicBezTo>
                    <a:pt x="68128" y="161329"/>
                    <a:pt x="68152" y="161508"/>
                    <a:pt x="68152" y="161675"/>
                  </a:cubicBezTo>
                  <a:cubicBezTo>
                    <a:pt x="68152" y="162699"/>
                    <a:pt x="68152" y="163723"/>
                    <a:pt x="68152" y="164747"/>
                  </a:cubicBezTo>
                  <a:cubicBezTo>
                    <a:pt x="68140" y="165151"/>
                    <a:pt x="68199" y="165556"/>
                    <a:pt x="68044" y="165949"/>
                  </a:cubicBezTo>
                  <a:cubicBezTo>
                    <a:pt x="68009" y="166056"/>
                    <a:pt x="68021" y="166187"/>
                    <a:pt x="68056" y="166294"/>
                  </a:cubicBezTo>
                  <a:cubicBezTo>
                    <a:pt x="68235" y="166842"/>
                    <a:pt x="68116" y="167390"/>
                    <a:pt x="68140" y="167926"/>
                  </a:cubicBezTo>
                  <a:cubicBezTo>
                    <a:pt x="68152" y="168021"/>
                    <a:pt x="68128" y="168116"/>
                    <a:pt x="68092" y="168211"/>
                  </a:cubicBezTo>
                  <a:cubicBezTo>
                    <a:pt x="67997" y="168461"/>
                    <a:pt x="67985" y="168711"/>
                    <a:pt x="68080" y="168973"/>
                  </a:cubicBezTo>
                  <a:cubicBezTo>
                    <a:pt x="68187" y="169247"/>
                    <a:pt x="68152" y="169533"/>
                    <a:pt x="68140" y="169819"/>
                  </a:cubicBezTo>
                  <a:cubicBezTo>
                    <a:pt x="68128" y="169985"/>
                    <a:pt x="68033" y="170081"/>
                    <a:pt x="67866" y="170092"/>
                  </a:cubicBezTo>
                  <a:cubicBezTo>
                    <a:pt x="67652" y="170104"/>
                    <a:pt x="67437" y="170104"/>
                    <a:pt x="67223" y="170104"/>
                  </a:cubicBezTo>
                  <a:lnTo>
                    <a:pt x="45446" y="170104"/>
                  </a:lnTo>
                  <a:cubicBezTo>
                    <a:pt x="45359" y="170104"/>
                    <a:pt x="45281" y="170105"/>
                    <a:pt x="45210" y="170105"/>
                  </a:cubicBezTo>
                  <a:cubicBezTo>
                    <a:pt x="44550" y="170105"/>
                    <a:pt x="44589" y="170066"/>
                    <a:pt x="44589" y="169259"/>
                  </a:cubicBezTo>
                  <a:cubicBezTo>
                    <a:pt x="44589" y="167068"/>
                    <a:pt x="44589" y="164878"/>
                    <a:pt x="44577" y="162687"/>
                  </a:cubicBezTo>
                  <a:cubicBezTo>
                    <a:pt x="44577" y="162353"/>
                    <a:pt x="44589" y="162020"/>
                    <a:pt x="44482" y="161699"/>
                  </a:cubicBezTo>
                  <a:cubicBezTo>
                    <a:pt x="44422" y="161520"/>
                    <a:pt x="44446" y="161318"/>
                    <a:pt x="44446" y="161127"/>
                  </a:cubicBezTo>
                  <a:cubicBezTo>
                    <a:pt x="44446" y="156757"/>
                    <a:pt x="44446" y="152376"/>
                    <a:pt x="44446" y="147995"/>
                  </a:cubicBezTo>
                  <a:cubicBezTo>
                    <a:pt x="44446" y="147256"/>
                    <a:pt x="44446" y="147256"/>
                    <a:pt x="45196" y="147256"/>
                  </a:cubicBezTo>
                  <a:lnTo>
                    <a:pt x="48983" y="147256"/>
                  </a:lnTo>
                  <a:cubicBezTo>
                    <a:pt x="49387" y="147244"/>
                    <a:pt x="49792" y="147280"/>
                    <a:pt x="50185" y="147137"/>
                  </a:cubicBezTo>
                  <a:cubicBezTo>
                    <a:pt x="50262" y="147113"/>
                    <a:pt x="50346" y="147107"/>
                    <a:pt x="50431" y="147107"/>
                  </a:cubicBezTo>
                  <a:cubicBezTo>
                    <a:pt x="50515" y="147107"/>
                    <a:pt x="50602" y="147113"/>
                    <a:pt x="50685" y="147113"/>
                  </a:cubicBezTo>
                  <a:lnTo>
                    <a:pt x="52602" y="147113"/>
                  </a:lnTo>
                  <a:cubicBezTo>
                    <a:pt x="52983" y="147102"/>
                    <a:pt x="53364" y="147125"/>
                    <a:pt x="53733" y="147006"/>
                  </a:cubicBezTo>
                  <a:cubicBezTo>
                    <a:pt x="53825" y="146974"/>
                    <a:pt x="53923" y="146966"/>
                    <a:pt x="54021" y="146966"/>
                  </a:cubicBezTo>
                  <a:cubicBezTo>
                    <a:pt x="54113" y="146966"/>
                    <a:pt x="54205" y="146973"/>
                    <a:pt x="54297" y="146973"/>
                  </a:cubicBezTo>
                  <a:cubicBezTo>
                    <a:pt x="54323" y="146973"/>
                    <a:pt x="54350" y="146972"/>
                    <a:pt x="54376" y="146971"/>
                  </a:cubicBezTo>
                  <a:cubicBezTo>
                    <a:pt x="55102" y="146935"/>
                    <a:pt x="55841" y="147006"/>
                    <a:pt x="56579" y="146852"/>
                  </a:cubicBezTo>
                  <a:cubicBezTo>
                    <a:pt x="56760" y="146813"/>
                    <a:pt x="56946" y="146802"/>
                    <a:pt x="57136" y="146802"/>
                  </a:cubicBezTo>
                  <a:cubicBezTo>
                    <a:pt x="57420" y="146802"/>
                    <a:pt x="57710" y="146828"/>
                    <a:pt x="57996" y="146828"/>
                  </a:cubicBezTo>
                  <a:cubicBezTo>
                    <a:pt x="58257" y="146816"/>
                    <a:pt x="58519" y="146840"/>
                    <a:pt x="58769" y="146732"/>
                  </a:cubicBezTo>
                  <a:cubicBezTo>
                    <a:pt x="58898" y="146688"/>
                    <a:pt x="59026" y="146677"/>
                    <a:pt x="59154" y="146677"/>
                  </a:cubicBezTo>
                  <a:cubicBezTo>
                    <a:pt x="59264" y="146677"/>
                    <a:pt x="59374" y="146685"/>
                    <a:pt x="59484" y="146685"/>
                  </a:cubicBezTo>
                  <a:cubicBezTo>
                    <a:pt x="61532" y="146685"/>
                    <a:pt x="63580" y="146685"/>
                    <a:pt x="65627" y="146673"/>
                  </a:cubicBezTo>
                  <a:cubicBezTo>
                    <a:pt x="65925" y="146673"/>
                    <a:pt x="66235" y="146637"/>
                    <a:pt x="66544" y="146590"/>
                  </a:cubicBezTo>
                  <a:cubicBezTo>
                    <a:pt x="66842" y="146537"/>
                    <a:pt x="67142" y="146522"/>
                    <a:pt x="67444" y="146522"/>
                  </a:cubicBezTo>
                  <a:close/>
                  <a:moveTo>
                    <a:pt x="43892" y="147260"/>
                  </a:moveTo>
                  <a:cubicBezTo>
                    <a:pt x="44066" y="147260"/>
                    <a:pt x="44142" y="147392"/>
                    <a:pt x="44160" y="147661"/>
                  </a:cubicBezTo>
                  <a:cubicBezTo>
                    <a:pt x="44160" y="147828"/>
                    <a:pt x="44160" y="147995"/>
                    <a:pt x="44160" y="148161"/>
                  </a:cubicBezTo>
                  <a:lnTo>
                    <a:pt x="44160" y="154864"/>
                  </a:lnTo>
                  <a:cubicBezTo>
                    <a:pt x="44160" y="157079"/>
                    <a:pt x="44160" y="159282"/>
                    <a:pt x="44160" y="161496"/>
                  </a:cubicBezTo>
                  <a:cubicBezTo>
                    <a:pt x="44160" y="161830"/>
                    <a:pt x="44137" y="162163"/>
                    <a:pt x="44256" y="162484"/>
                  </a:cubicBezTo>
                  <a:cubicBezTo>
                    <a:pt x="44303" y="162639"/>
                    <a:pt x="44291" y="162818"/>
                    <a:pt x="44291" y="162984"/>
                  </a:cubicBezTo>
                  <a:cubicBezTo>
                    <a:pt x="44291" y="165151"/>
                    <a:pt x="44291" y="167318"/>
                    <a:pt x="44291" y="169485"/>
                  </a:cubicBezTo>
                  <a:cubicBezTo>
                    <a:pt x="44291" y="169581"/>
                    <a:pt x="44291" y="169676"/>
                    <a:pt x="44291" y="169771"/>
                  </a:cubicBezTo>
                  <a:cubicBezTo>
                    <a:pt x="44268" y="169985"/>
                    <a:pt x="44196" y="170069"/>
                    <a:pt x="43982" y="170081"/>
                  </a:cubicBezTo>
                  <a:cubicBezTo>
                    <a:pt x="43815" y="170092"/>
                    <a:pt x="43649" y="170092"/>
                    <a:pt x="43482" y="170092"/>
                  </a:cubicBezTo>
                  <a:lnTo>
                    <a:pt x="37481" y="170092"/>
                  </a:lnTo>
                  <a:cubicBezTo>
                    <a:pt x="37207" y="170092"/>
                    <a:pt x="36921" y="170092"/>
                    <a:pt x="36636" y="170009"/>
                  </a:cubicBezTo>
                  <a:cubicBezTo>
                    <a:pt x="36517" y="169967"/>
                    <a:pt x="36379" y="169961"/>
                    <a:pt x="36241" y="169961"/>
                  </a:cubicBezTo>
                  <a:cubicBezTo>
                    <a:pt x="36186" y="169961"/>
                    <a:pt x="36131" y="169962"/>
                    <a:pt x="36076" y="169962"/>
                  </a:cubicBezTo>
                  <a:lnTo>
                    <a:pt x="25075" y="169962"/>
                  </a:lnTo>
                  <a:cubicBezTo>
                    <a:pt x="25011" y="169962"/>
                    <a:pt x="24948" y="169951"/>
                    <a:pt x="24888" y="169951"/>
                  </a:cubicBezTo>
                  <a:cubicBezTo>
                    <a:pt x="24858" y="169951"/>
                    <a:pt x="24829" y="169954"/>
                    <a:pt x="24801" y="169962"/>
                  </a:cubicBezTo>
                  <a:cubicBezTo>
                    <a:pt x="24332" y="170077"/>
                    <a:pt x="23861" y="170103"/>
                    <a:pt x="23388" y="170103"/>
                  </a:cubicBezTo>
                  <a:cubicBezTo>
                    <a:pt x="23009" y="170103"/>
                    <a:pt x="22628" y="170086"/>
                    <a:pt x="22247" y="170086"/>
                  </a:cubicBezTo>
                  <a:cubicBezTo>
                    <a:pt x="22126" y="170086"/>
                    <a:pt x="22005" y="170088"/>
                    <a:pt x="21884" y="170092"/>
                  </a:cubicBezTo>
                  <a:cubicBezTo>
                    <a:pt x="21551" y="170116"/>
                    <a:pt x="21217" y="170069"/>
                    <a:pt x="20896" y="170212"/>
                  </a:cubicBezTo>
                  <a:cubicBezTo>
                    <a:pt x="20812" y="170235"/>
                    <a:pt x="20705" y="170235"/>
                    <a:pt x="20610" y="170235"/>
                  </a:cubicBezTo>
                  <a:cubicBezTo>
                    <a:pt x="20561" y="170235"/>
                    <a:pt x="20514" y="170235"/>
                    <a:pt x="20470" y="170235"/>
                  </a:cubicBezTo>
                  <a:cubicBezTo>
                    <a:pt x="20280" y="170235"/>
                    <a:pt x="20126" y="170238"/>
                    <a:pt x="20000" y="170238"/>
                  </a:cubicBezTo>
                  <a:cubicBezTo>
                    <a:pt x="19354" y="170238"/>
                    <a:pt x="19453" y="170154"/>
                    <a:pt x="19443" y="169128"/>
                  </a:cubicBezTo>
                  <a:cubicBezTo>
                    <a:pt x="19443" y="168842"/>
                    <a:pt x="19443" y="168568"/>
                    <a:pt x="19348" y="168283"/>
                  </a:cubicBezTo>
                  <a:cubicBezTo>
                    <a:pt x="19288" y="168080"/>
                    <a:pt x="19312" y="167854"/>
                    <a:pt x="19312" y="167652"/>
                  </a:cubicBezTo>
                  <a:cubicBezTo>
                    <a:pt x="19300" y="166199"/>
                    <a:pt x="19300" y="164747"/>
                    <a:pt x="19300" y="163294"/>
                  </a:cubicBezTo>
                  <a:cubicBezTo>
                    <a:pt x="19300" y="163008"/>
                    <a:pt x="19300" y="162723"/>
                    <a:pt x="19217" y="162449"/>
                  </a:cubicBezTo>
                  <a:cubicBezTo>
                    <a:pt x="19157" y="162270"/>
                    <a:pt x="19169" y="162068"/>
                    <a:pt x="19169" y="161877"/>
                  </a:cubicBezTo>
                  <a:cubicBezTo>
                    <a:pt x="19169" y="157484"/>
                    <a:pt x="19157" y="153078"/>
                    <a:pt x="19157" y="148673"/>
                  </a:cubicBezTo>
                  <a:lnTo>
                    <a:pt x="19157" y="148602"/>
                  </a:lnTo>
                  <a:cubicBezTo>
                    <a:pt x="19169" y="148185"/>
                    <a:pt x="19384" y="147971"/>
                    <a:pt x="19800" y="147959"/>
                  </a:cubicBezTo>
                  <a:cubicBezTo>
                    <a:pt x="19871" y="147957"/>
                    <a:pt x="19942" y="147957"/>
                    <a:pt x="20012" y="147957"/>
                  </a:cubicBezTo>
                  <a:cubicBezTo>
                    <a:pt x="20087" y="147957"/>
                    <a:pt x="20162" y="147957"/>
                    <a:pt x="20237" y="147957"/>
                  </a:cubicBezTo>
                  <a:cubicBezTo>
                    <a:pt x="20567" y="147957"/>
                    <a:pt x="20895" y="147947"/>
                    <a:pt x="21217" y="147840"/>
                  </a:cubicBezTo>
                  <a:cubicBezTo>
                    <a:pt x="21295" y="147816"/>
                    <a:pt x="21378" y="147810"/>
                    <a:pt x="21463" y="147810"/>
                  </a:cubicBezTo>
                  <a:cubicBezTo>
                    <a:pt x="21548" y="147810"/>
                    <a:pt x="21634" y="147816"/>
                    <a:pt x="21717" y="147816"/>
                  </a:cubicBezTo>
                  <a:lnTo>
                    <a:pt x="24360" y="147816"/>
                  </a:lnTo>
                  <a:cubicBezTo>
                    <a:pt x="24472" y="147816"/>
                    <a:pt x="24583" y="147818"/>
                    <a:pt x="24696" y="147818"/>
                  </a:cubicBezTo>
                  <a:cubicBezTo>
                    <a:pt x="25006" y="147818"/>
                    <a:pt x="25320" y="147805"/>
                    <a:pt x="25634" y="147709"/>
                  </a:cubicBezTo>
                  <a:cubicBezTo>
                    <a:pt x="25710" y="147682"/>
                    <a:pt x="25793" y="147674"/>
                    <a:pt x="25879" y="147674"/>
                  </a:cubicBezTo>
                  <a:cubicBezTo>
                    <a:pt x="25983" y="147674"/>
                    <a:pt x="26090" y="147685"/>
                    <a:pt x="26194" y="147685"/>
                  </a:cubicBezTo>
                  <a:cubicBezTo>
                    <a:pt x="27075" y="147673"/>
                    <a:pt x="27956" y="147673"/>
                    <a:pt x="28837" y="147673"/>
                  </a:cubicBezTo>
                  <a:cubicBezTo>
                    <a:pt x="28972" y="147673"/>
                    <a:pt x="29107" y="147677"/>
                    <a:pt x="29241" y="147677"/>
                  </a:cubicBezTo>
                  <a:cubicBezTo>
                    <a:pt x="29510" y="147677"/>
                    <a:pt x="29778" y="147661"/>
                    <a:pt x="30040" y="147566"/>
                  </a:cubicBezTo>
                  <a:cubicBezTo>
                    <a:pt x="30110" y="147539"/>
                    <a:pt x="30185" y="147531"/>
                    <a:pt x="30262" y="147531"/>
                  </a:cubicBezTo>
                  <a:cubicBezTo>
                    <a:pt x="30354" y="147531"/>
                    <a:pt x="30449" y="147542"/>
                    <a:pt x="30540" y="147542"/>
                  </a:cubicBezTo>
                  <a:cubicBezTo>
                    <a:pt x="30867" y="147536"/>
                    <a:pt x="31198" y="147536"/>
                    <a:pt x="31529" y="147536"/>
                  </a:cubicBezTo>
                  <a:cubicBezTo>
                    <a:pt x="31861" y="147536"/>
                    <a:pt x="32195" y="147536"/>
                    <a:pt x="32528" y="147530"/>
                  </a:cubicBezTo>
                  <a:cubicBezTo>
                    <a:pt x="32719" y="147530"/>
                    <a:pt x="32909" y="147536"/>
                    <a:pt x="33099" y="147536"/>
                  </a:cubicBezTo>
                  <a:cubicBezTo>
                    <a:pt x="33431" y="147536"/>
                    <a:pt x="33762" y="147517"/>
                    <a:pt x="34088" y="147411"/>
                  </a:cubicBezTo>
                  <a:cubicBezTo>
                    <a:pt x="34166" y="147388"/>
                    <a:pt x="34247" y="147381"/>
                    <a:pt x="34330" y="147381"/>
                  </a:cubicBezTo>
                  <a:cubicBezTo>
                    <a:pt x="34462" y="147381"/>
                    <a:pt x="34599" y="147399"/>
                    <a:pt x="34731" y="147399"/>
                  </a:cubicBezTo>
                  <a:cubicBezTo>
                    <a:pt x="37374" y="147387"/>
                    <a:pt x="40017" y="147387"/>
                    <a:pt x="42660" y="147387"/>
                  </a:cubicBezTo>
                  <a:cubicBezTo>
                    <a:pt x="42723" y="147387"/>
                    <a:pt x="42786" y="147388"/>
                    <a:pt x="42850" y="147388"/>
                  </a:cubicBezTo>
                  <a:cubicBezTo>
                    <a:pt x="43135" y="147388"/>
                    <a:pt x="43428" y="147380"/>
                    <a:pt x="43720" y="147292"/>
                  </a:cubicBezTo>
                  <a:cubicBezTo>
                    <a:pt x="43786" y="147271"/>
                    <a:pt x="43843" y="147260"/>
                    <a:pt x="43892" y="147260"/>
                  </a:cubicBezTo>
                  <a:close/>
                  <a:moveTo>
                    <a:pt x="93786" y="146542"/>
                  </a:moveTo>
                  <a:cubicBezTo>
                    <a:pt x="94143" y="146542"/>
                    <a:pt x="94488" y="146566"/>
                    <a:pt x="94833" y="146673"/>
                  </a:cubicBezTo>
                  <a:cubicBezTo>
                    <a:pt x="95095" y="146768"/>
                    <a:pt x="95143" y="146792"/>
                    <a:pt x="95131" y="147078"/>
                  </a:cubicBezTo>
                  <a:cubicBezTo>
                    <a:pt x="95107" y="147875"/>
                    <a:pt x="95238" y="148685"/>
                    <a:pt x="95024" y="149483"/>
                  </a:cubicBezTo>
                  <a:cubicBezTo>
                    <a:pt x="94964" y="149685"/>
                    <a:pt x="95000" y="149911"/>
                    <a:pt x="95000" y="150126"/>
                  </a:cubicBezTo>
                  <a:cubicBezTo>
                    <a:pt x="95000" y="154388"/>
                    <a:pt x="95000" y="158639"/>
                    <a:pt x="95000" y="162901"/>
                  </a:cubicBezTo>
                  <a:cubicBezTo>
                    <a:pt x="95000" y="163258"/>
                    <a:pt x="95012" y="163604"/>
                    <a:pt x="94893" y="163961"/>
                  </a:cubicBezTo>
                  <a:cubicBezTo>
                    <a:pt x="94822" y="164151"/>
                    <a:pt x="94857" y="164389"/>
                    <a:pt x="94857" y="164592"/>
                  </a:cubicBezTo>
                  <a:cubicBezTo>
                    <a:pt x="94857" y="166473"/>
                    <a:pt x="94857" y="168354"/>
                    <a:pt x="94857" y="170235"/>
                  </a:cubicBezTo>
                  <a:cubicBezTo>
                    <a:pt x="94857" y="170962"/>
                    <a:pt x="94845" y="170962"/>
                    <a:pt x="94155" y="170962"/>
                  </a:cubicBezTo>
                  <a:cubicBezTo>
                    <a:pt x="94057" y="170962"/>
                    <a:pt x="93958" y="170963"/>
                    <a:pt x="93858" y="170963"/>
                  </a:cubicBezTo>
                  <a:cubicBezTo>
                    <a:pt x="93560" y="170963"/>
                    <a:pt x="93259" y="170950"/>
                    <a:pt x="92964" y="170843"/>
                  </a:cubicBezTo>
                  <a:cubicBezTo>
                    <a:pt x="92897" y="170822"/>
                    <a:pt x="92826" y="170817"/>
                    <a:pt x="92753" y="170817"/>
                  </a:cubicBezTo>
                  <a:cubicBezTo>
                    <a:pt x="92684" y="170817"/>
                    <a:pt x="92614" y="170821"/>
                    <a:pt x="92545" y="170821"/>
                  </a:cubicBezTo>
                  <a:cubicBezTo>
                    <a:pt x="92518" y="170821"/>
                    <a:pt x="92491" y="170821"/>
                    <a:pt x="92464" y="170819"/>
                  </a:cubicBezTo>
                  <a:cubicBezTo>
                    <a:pt x="91726" y="170783"/>
                    <a:pt x="91000" y="170854"/>
                    <a:pt x="90261" y="170700"/>
                  </a:cubicBezTo>
                  <a:cubicBezTo>
                    <a:pt x="90092" y="170664"/>
                    <a:pt x="89918" y="170653"/>
                    <a:pt x="89742" y="170653"/>
                  </a:cubicBezTo>
                  <a:cubicBezTo>
                    <a:pt x="89479" y="170653"/>
                    <a:pt x="89210" y="170677"/>
                    <a:pt x="88944" y="170677"/>
                  </a:cubicBezTo>
                  <a:cubicBezTo>
                    <a:pt x="88911" y="170677"/>
                    <a:pt x="88878" y="170677"/>
                    <a:pt x="88845" y="170676"/>
                  </a:cubicBezTo>
                  <a:cubicBezTo>
                    <a:pt x="88345" y="170664"/>
                    <a:pt x="87856" y="170676"/>
                    <a:pt x="87356" y="170569"/>
                  </a:cubicBezTo>
                  <a:cubicBezTo>
                    <a:pt x="87166" y="170526"/>
                    <a:pt x="86966" y="170515"/>
                    <a:pt x="86763" y="170515"/>
                  </a:cubicBezTo>
                  <a:cubicBezTo>
                    <a:pt x="86509" y="170515"/>
                    <a:pt x="86250" y="170533"/>
                    <a:pt x="85999" y="170533"/>
                  </a:cubicBezTo>
                  <a:cubicBezTo>
                    <a:pt x="85678" y="170521"/>
                    <a:pt x="85344" y="170533"/>
                    <a:pt x="85011" y="170438"/>
                  </a:cubicBezTo>
                  <a:cubicBezTo>
                    <a:pt x="84891" y="170398"/>
                    <a:pt x="84760" y="170391"/>
                    <a:pt x="84626" y="170391"/>
                  </a:cubicBezTo>
                  <a:cubicBezTo>
                    <a:pt x="84562" y="170391"/>
                    <a:pt x="84498" y="170393"/>
                    <a:pt x="84434" y="170393"/>
                  </a:cubicBezTo>
                  <a:cubicBezTo>
                    <a:pt x="84392" y="170393"/>
                    <a:pt x="84350" y="170392"/>
                    <a:pt x="84308" y="170390"/>
                  </a:cubicBezTo>
                  <a:cubicBezTo>
                    <a:pt x="84228" y="170387"/>
                    <a:pt x="84148" y="170386"/>
                    <a:pt x="84068" y="170386"/>
                  </a:cubicBezTo>
                  <a:cubicBezTo>
                    <a:pt x="83875" y="170386"/>
                    <a:pt x="83681" y="170392"/>
                    <a:pt x="83488" y="170392"/>
                  </a:cubicBezTo>
                  <a:cubicBezTo>
                    <a:pt x="83144" y="170392"/>
                    <a:pt x="82802" y="170372"/>
                    <a:pt x="82463" y="170259"/>
                  </a:cubicBezTo>
                  <a:cubicBezTo>
                    <a:pt x="82417" y="170244"/>
                    <a:pt x="82369" y="170239"/>
                    <a:pt x="82319" y="170239"/>
                  </a:cubicBezTo>
                  <a:cubicBezTo>
                    <a:pt x="82254" y="170239"/>
                    <a:pt x="82186" y="170247"/>
                    <a:pt x="82118" y="170247"/>
                  </a:cubicBezTo>
                  <a:cubicBezTo>
                    <a:pt x="82043" y="170245"/>
                    <a:pt x="81969" y="170245"/>
                    <a:pt x="81895" y="170245"/>
                  </a:cubicBezTo>
                  <a:cubicBezTo>
                    <a:pt x="81816" y="170245"/>
                    <a:pt x="81737" y="170246"/>
                    <a:pt x="81659" y="170246"/>
                  </a:cubicBezTo>
                  <a:cubicBezTo>
                    <a:pt x="81313" y="170246"/>
                    <a:pt x="80968" y="170236"/>
                    <a:pt x="80629" y="170128"/>
                  </a:cubicBezTo>
                  <a:cubicBezTo>
                    <a:pt x="80537" y="170101"/>
                    <a:pt x="80440" y="170094"/>
                    <a:pt x="80342" y="170094"/>
                  </a:cubicBezTo>
                  <a:cubicBezTo>
                    <a:pt x="80224" y="170094"/>
                    <a:pt x="80103" y="170104"/>
                    <a:pt x="79986" y="170104"/>
                  </a:cubicBezTo>
                  <a:lnTo>
                    <a:pt x="69283" y="170104"/>
                  </a:lnTo>
                  <a:cubicBezTo>
                    <a:pt x="69068" y="170104"/>
                    <a:pt x="68854" y="170092"/>
                    <a:pt x="68640" y="170069"/>
                  </a:cubicBezTo>
                  <a:cubicBezTo>
                    <a:pt x="68544" y="170069"/>
                    <a:pt x="68473" y="169985"/>
                    <a:pt x="68461" y="169890"/>
                  </a:cubicBezTo>
                  <a:cubicBezTo>
                    <a:pt x="68437" y="169747"/>
                    <a:pt x="68425" y="169604"/>
                    <a:pt x="68425" y="169461"/>
                  </a:cubicBezTo>
                  <a:cubicBezTo>
                    <a:pt x="68425" y="166818"/>
                    <a:pt x="68425" y="164187"/>
                    <a:pt x="68425" y="161544"/>
                  </a:cubicBezTo>
                  <a:cubicBezTo>
                    <a:pt x="68425" y="161449"/>
                    <a:pt x="68414" y="161341"/>
                    <a:pt x="68437" y="161258"/>
                  </a:cubicBezTo>
                  <a:cubicBezTo>
                    <a:pt x="68675" y="160413"/>
                    <a:pt x="68533" y="159555"/>
                    <a:pt x="68568" y="158710"/>
                  </a:cubicBezTo>
                  <a:cubicBezTo>
                    <a:pt x="68592" y="158139"/>
                    <a:pt x="68521" y="157567"/>
                    <a:pt x="68699" y="157008"/>
                  </a:cubicBezTo>
                  <a:cubicBezTo>
                    <a:pt x="68747" y="156853"/>
                    <a:pt x="68711" y="156674"/>
                    <a:pt x="68711" y="156507"/>
                  </a:cubicBezTo>
                  <a:cubicBezTo>
                    <a:pt x="68711" y="155841"/>
                    <a:pt x="68711" y="155174"/>
                    <a:pt x="68711" y="154507"/>
                  </a:cubicBezTo>
                  <a:cubicBezTo>
                    <a:pt x="68723" y="154138"/>
                    <a:pt x="68687" y="153757"/>
                    <a:pt x="68830" y="153388"/>
                  </a:cubicBezTo>
                  <a:cubicBezTo>
                    <a:pt x="68878" y="153233"/>
                    <a:pt x="68854" y="153055"/>
                    <a:pt x="68854" y="152888"/>
                  </a:cubicBezTo>
                  <a:cubicBezTo>
                    <a:pt x="68866" y="152340"/>
                    <a:pt x="68854" y="151793"/>
                    <a:pt x="68866" y="151245"/>
                  </a:cubicBezTo>
                  <a:cubicBezTo>
                    <a:pt x="68866" y="150983"/>
                    <a:pt x="68866" y="150733"/>
                    <a:pt x="68937" y="150471"/>
                  </a:cubicBezTo>
                  <a:cubicBezTo>
                    <a:pt x="68997" y="150269"/>
                    <a:pt x="68997" y="150054"/>
                    <a:pt x="68997" y="149840"/>
                  </a:cubicBezTo>
                  <a:cubicBezTo>
                    <a:pt x="69009" y="149126"/>
                    <a:pt x="68997" y="148411"/>
                    <a:pt x="68997" y="147697"/>
                  </a:cubicBezTo>
                  <a:cubicBezTo>
                    <a:pt x="68997" y="147554"/>
                    <a:pt x="68997" y="147411"/>
                    <a:pt x="69009" y="147268"/>
                  </a:cubicBezTo>
                  <a:cubicBezTo>
                    <a:pt x="69068" y="146649"/>
                    <a:pt x="69187" y="146542"/>
                    <a:pt x="69807" y="146542"/>
                  </a:cubicBezTo>
                  <a:close/>
                  <a:moveTo>
                    <a:pt x="112384" y="146536"/>
                  </a:moveTo>
                  <a:cubicBezTo>
                    <a:pt x="112502" y="146536"/>
                    <a:pt x="112620" y="146555"/>
                    <a:pt x="112740" y="146601"/>
                  </a:cubicBezTo>
                  <a:cubicBezTo>
                    <a:pt x="112857" y="146574"/>
                    <a:pt x="112973" y="146564"/>
                    <a:pt x="113090" y="146564"/>
                  </a:cubicBezTo>
                  <a:cubicBezTo>
                    <a:pt x="113485" y="146564"/>
                    <a:pt x="113881" y="146685"/>
                    <a:pt x="114276" y="146685"/>
                  </a:cubicBezTo>
                  <a:cubicBezTo>
                    <a:pt x="114991" y="146673"/>
                    <a:pt x="115705" y="146670"/>
                    <a:pt x="116420" y="146670"/>
                  </a:cubicBezTo>
                  <a:cubicBezTo>
                    <a:pt x="117134" y="146670"/>
                    <a:pt x="117848" y="146673"/>
                    <a:pt x="118563" y="146673"/>
                  </a:cubicBezTo>
                  <a:cubicBezTo>
                    <a:pt x="118618" y="146673"/>
                    <a:pt x="118674" y="146673"/>
                    <a:pt x="118729" y="146673"/>
                  </a:cubicBezTo>
                  <a:cubicBezTo>
                    <a:pt x="119007" y="146673"/>
                    <a:pt x="119283" y="146681"/>
                    <a:pt x="119551" y="146780"/>
                  </a:cubicBezTo>
                  <a:cubicBezTo>
                    <a:pt x="119637" y="146813"/>
                    <a:pt x="119730" y="146821"/>
                    <a:pt x="119825" y="146821"/>
                  </a:cubicBezTo>
                  <a:cubicBezTo>
                    <a:pt x="119900" y="146821"/>
                    <a:pt x="119977" y="146816"/>
                    <a:pt x="120051" y="146816"/>
                  </a:cubicBezTo>
                  <a:cubicBezTo>
                    <a:pt x="120376" y="146816"/>
                    <a:pt x="120712" y="146826"/>
                    <a:pt x="121045" y="146826"/>
                  </a:cubicBezTo>
                  <a:cubicBezTo>
                    <a:pt x="121211" y="146826"/>
                    <a:pt x="121376" y="146824"/>
                    <a:pt x="121539" y="146816"/>
                  </a:cubicBezTo>
                  <a:cubicBezTo>
                    <a:pt x="121554" y="146815"/>
                    <a:pt x="121568" y="146815"/>
                    <a:pt x="121583" y="146815"/>
                  </a:cubicBezTo>
                  <a:cubicBezTo>
                    <a:pt x="121958" y="146815"/>
                    <a:pt x="122303" y="146960"/>
                    <a:pt x="122670" y="146994"/>
                  </a:cubicBezTo>
                  <a:cubicBezTo>
                    <a:pt x="122766" y="147006"/>
                    <a:pt x="122825" y="147102"/>
                    <a:pt x="122837" y="147197"/>
                  </a:cubicBezTo>
                  <a:cubicBezTo>
                    <a:pt x="122849" y="147411"/>
                    <a:pt x="122849" y="147625"/>
                    <a:pt x="122849" y="147840"/>
                  </a:cubicBezTo>
                  <a:cubicBezTo>
                    <a:pt x="122849" y="149864"/>
                    <a:pt x="122849" y="151888"/>
                    <a:pt x="122849" y="153912"/>
                  </a:cubicBezTo>
                  <a:cubicBezTo>
                    <a:pt x="122849" y="154198"/>
                    <a:pt x="122849" y="154472"/>
                    <a:pt x="122944" y="154757"/>
                  </a:cubicBezTo>
                  <a:cubicBezTo>
                    <a:pt x="122992" y="154936"/>
                    <a:pt x="122992" y="155138"/>
                    <a:pt x="122992" y="155317"/>
                  </a:cubicBezTo>
                  <a:cubicBezTo>
                    <a:pt x="122992" y="158317"/>
                    <a:pt x="122992" y="161318"/>
                    <a:pt x="122992" y="164318"/>
                  </a:cubicBezTo>
                  <a:cubicBezTo>
                    <a:pt x="122813" y="165151"/>
                    <a:pt x="122920" y="166021"/>
                    <a:pt x="122730" y="166854"/>
                  </a:cubicBezTo>
                  <a:cubicBezTo>
                    <a:pt x="122682" y="167056"/>
                    <a:pt x="122718" y="167283"/>
                    <a:pt x="122706" y="167497"/>
                  </a:cubicBezTo>
                  <a:cubicBezTo>
                    <a:pt x="122682" y="168068"/>
                    <a:pt x="122718" y="168628"/>
                    <a:pt x="122599" y="169200"/>
                  </a:cubicBezTo>
                  <a:cubicBezTo>
                    <a:pt x="122504" y="169604"/>
                    <a:pt x="122563" y="170045"/>
                    <a:pt x="122563" y="170473"/>
                  </a:cubicBezTo>
                  <a:cubicBezTo>
                    <a:pt x="122563" y="170664"/>
                    <a:pt x="122563" y="170866"/>
                    <a:pt x="122539" y="171045"/>
                  </a:cubicBezTo>
                  <a:cubicBezTo>
                    <a:pt x="122516" y="171235"/>
                    <a:pt x="122396" y="171355"/>
                    <a:pt x="122206" y="171366"/>
                  </a:cubicBezTo>
                  <a:cubicBezTo>
                    <a:pt x="122015" y="171378"/>
                    <a:pt x="121825" y="171378"/>
                    <a:pt x="121634" y="171378"/>
                  </a:cubicBezTo>
                  <a:cubicBezTo>
                    <a:pt x="120857" y="171378"/>
                    <a:pt x="120079" y="171384"/>
                    <a:pt x="119301" y="171384"/>
                  </a:cubicBezTo>
                  <a:cubicBezTo>
                    <a:pt x="118912" y="171384"/>
                    <a:pt x="118523" y="171382"/>
                    <a:pt x="118134" y="171378"/>
                  </a:cubicBezTo>
                  <a:cubicBezTo>
                    <a:pt x="118039" y="171378"/>
                    <a:pt x="117944" y="171380"/>
                    <a:pt x="117851" y="171380"/>
                  </a:cubicBezTo>
                  <a:cubicBezTo>
                    <a:pt x="117616" y="171380"/>
                    <a:pt x="117384" y="171368"/>
                    <a:pt x="117146" y="171283"/>
                  </a:cubicBezTo>
                  <a:cubicBezTo>
                    <a:pt x="117045" y="171247"/>
                    <a:pt x="116937" y="171230"/>
                    <a:pt x="116830" y="171230"/>
                  </a:cubicBezTo>
                  <a:cubicBezTo>
                    <a:pt x="116723" y="171230"/>
                    <a:pt x="116616" y="171247"/>
                    <a:pt x="116515" y="171283"/>
                  </a:cubicBezTo>
                  <a:cubicBezTo>
                    <a:pt x="116302" y="171368"/>
                    <a:pt x="116083" y="171380"/>
                    <a:pt x="115863" y="171380"/>
                  </a:cubicBezTo>
                  <a:cubicBezTo>
                    <a:pt x="115775" y="171380"/>
                    <a:pt x="115686" y="171378"/>
                    <a:pt x="115598" y="171378"/>
                  </a:cubicBezTo>
                  <a:cubicBezTo>
                    <a:pt x="115241" y="171384"/>
                    <a:pt x="114884" y="171384"/>
                    <a:pt x="114526" y="171384"/>
                  </a:cubicBezTo>
                  <a:cubicBezTo>
                    <a:pt x="114169" y="171384"/>
                    <a:pt x="113812" y="171384"/>
                    <a:pt x="113455" y="171390"/>
                  </a:cubicBezTo>
                  <a:cubicBezTo>
                    <a:pt x="113439" y="171391"/>
                    <a:pt x="113424" y="171391"/>
                    <a:pt x="113408" y="171391"/>
                  </a:cubicBezTo>
                  <a:cubicBezTo>
                    <a:pt x="113068" y="171391"/>
                    <a:pt x="112737" y="171271"/>
                    <a:pt x="112407" y="171271"/>
                  </a:cubicBezTo>
                  <a:cubicBezTo>
                    <a:pt x="112074" y="171271"/>
                    <a:pt x="111764" y="171390"/>
                    <a:pt x="111419" y="171390"/>
                  </a:cubicBezTo>
                  <a:cubicBezTo>
                    <a:pt x="110966" y="171384"/>
                    <a:pt x="110514" y="171381"/>
                    <a:pt x="110062" y="171381"/>
                  </a:cubicBezTo>
                  <a:cubicBezTo>
                    <a:pt x="109609" y="171381"/>
                    <a:pt x="109157" y="171384"/>
                    <a:pt x="108704" y="171390"/>
                  </a:cubicBezTo>
                  <a:cubicBezTo>
                    <a:pt x="108684" y="171391"/>
                    <a:pt x="108664" y="171391"/>
                    <a:pt x="108644" y="171391"/>
                  </a:cubicBezTo>
                  <a:cubicBezTo>
                    <a:pt x="108286" y="171391"/>
                    <a:pt x="107927" y="171304"/>
                    <a:pt x="107559" y="171304"/>
                  </a:cubicBezTo>
                  <a:cubicBezTo>
                    <a:pt x="107520" y="171304"/>
                    <a:pt x="107481" y="171305"/>
                    <a:pt x="107442" y="171307"/>
                  </a:cubicBezTo>
                  <a:cubicBezTo>
                    <a:pt x="107299" y="171319"/>
                    <a:pt x="107168" y="171307"/>
                    <a:pt x="107025" y="171355"/>
                  </a:cubicBezTo>
                  <a:cubicBezTo>
                    <a:pt x="106944" y="171380"/>
                    <a:pt x="106856" y="171395"/>
                    <a:pt x="106768" y="171395"/>
                  </a:cubicBezTo>
                  <a:cubicBezTo>
                    <a:pt x="106689" y="171395"/>
                    <a:pt x="106610" y="171383"/>
                    <a:pt x="106537" y="171355"/>
                  </a:cubicBezTo>
                  <a:cubicBezTo>
                    <a:pt x="106307" y="171259"/>
                    <a:pt x="106072" y="171243"/>
                    <a:pt x="105834" y="171243"/>
                  </a:cubicBezTo>
                  <a:cubicBezTo>
                    <a:pt x="105716" y="171243"/>
                    <a:pt x="105597" y="171247"/>
                    <a:pt x="105478" y="171247"/>
                  </a:cubicBezTo>
                  <a:lnTo>
                    <a:pt x="99620" y="171247"/>
                  </a:lnTo>
                  <a:cubicBezTo>
                    <a:pt x="99334" y="171247"/>
                    <a:pt x="99060" y="171247"/>
                    <a:pt x="98774" y="171164"/>
                  </a:cubicBezTo>
                  <a:cubicBezTo>
                    <a:pt x="98572" y="171105"/>
                    <a:pt x="98358" y="171105"/>
                    <a:pt x="98143" y="171105"/>
                  </a:cubicBezTo>
                  <a:lnTo>
                    <a:pt x="96072" y="171105"/>
                  </a:lnTo>
                  <a:cubicBezTo>
                    <a:pt x="95905" y="171105"/>
                    <a:pt x="95738" y="171105"/>
                    <a:pt x="95572" y="171093"/>
                  </a:cubicBezTo>
                  <a:cubicBezTo>
                    <a:pt x="95405" y="171081"/>
                    <a:pt x="95298" y="170997"/>
                    <a:pt x="95286" y="170831"/>
                  </a:cubicBezTo>
                  <a:cubicBezTo>
                    <a:pt x="95274" y="170640"/>
                    <a:pt x="95274" y="170450"/>
                    <a:pt x="95274" y="170259"/>
                  </a:cubicBezTo>
                  <a:cubicBezTo>
                    <a:pt x="95274" y="166116"/>
                    <a:pt x="95286" y="161972"/>
                    <a:pt x="95286" y="157829"/>
                  </a:cubicBezTo>
                  <a:cubicBezTo>
                    <a:pt x="95286" y="157496"/>
                    <a:pt x="95274" y="157174"/>
                    <a:pt x="95381" y="156841"/>
                  </a:cubicBezTo>
                  <a:cubicBezTo>
                    <a:pt x="95441" y="156627"/>
                    <a:pt x="95417" y="156365"/>
                    <a:pt x="95417" y="156138"/>
                  </a:cubicBezTo>
                  <a:cubicBezTo>
                    <a:pt x="95417" y="153757"/>
                    <a:pt x="95441" y="151376"/>
                    <a:pt x="95417" y="148995"/>
                  </a:cubicBezTo>
                  <a:cubicBezTo>
                    <a:pt x="95405" y="148304"/>
                    <a:pt x="95584" y="147625"/>
                    <a:pt x="95584" y="146947"/>
                  </a:cubicBezTo>
                  <a:cubicBezTo>
                    <a:pt x="95584" y="146768"/>
                    <a:pt x="95715" y="146697"/>
                    <a:pt x="95869" y="146685"/>
                  </a:cubicBezTo>
                  <a:lnTo>
                    <a:pt x="96441" y="146685"/>
                  </a:lnTo>
                  <a:cubicBezTo>
                    <a:pt x="98679" y="146673"/>
                    <a:pt x="100918" y="146673"/>
                    <a:pt x="103156" y="146673"/>
                  </a:cubicBezTo>
                  <a:lnTo>
                    <a:pt x="109871" y="146673"/>
                  </a:lnTo>
                  <a:cubicBezTo>
                    <a:pt x="109980" y="146673"/>
                    <a:pt x="110090" y="146677"/>
                    <a:pt x="110198" y="146677"/>
                  </a:cubicBezTo>
                  <a:cubicBezTo>
                    <a:pt x="110398" y="146677"/>
                    <a:pt x="110595" y="146662"/>
                    <a:pt x="110788" y="146578"/>
                  </a:cubicBezTo>
                  <a:cubicBezTo>
                    <a:pt x="110824" y="146554"/>
                    <a:pt x="110871" y="146554"/>
                    <a:pt x="110919" y="146542"/>
                  </a:cubicBezTo>
                  <a:cubicBezTo>
                    <a:pt x="110927" y="146542"/>
                    <a:pt x="110935" y="146541"/>
                    <a:pt x="110943" y="146541"/>
                  </a:cubicBezTo>
                  <a:cubicBezTo>
                    <a:pt x="111184" y="146541"/>
                    <a:pt x="111411" y="146678"/>
                    <a:pt x="111654" y="146678"/>
                  </a:cubicBezTo>
                  <a:cubicBezTo>
                    <a:pt x="111713" y="146678"/>
                    <a:pt x="111774" y="146670"/>
                    <a:pt x="111836" y="146649"/>
                  </a:cubicBezTo>
                  <a:cubicBezTo>
                    <a:pt x="112018" y="146584"/>
                    <a:pt x="112199" y="146536"/>
                    <a:pt x="112384" y="146536"/>
                  </a:cubicBezTo>
                  <a:close/>
                  <a:moveTo>
                    <a:pt x="123992" y="146968"/>
                  </a:moveTo>
                  <a:cubicBezTo>
                    <a:pt x="124115" y="146968"/>
                    <a:pt x="124264" y="146971"/>
                    <a:pt x="124444" y="146971"/>
                  </a:cubicBezTo>
                  <a:cubicBezTo>
                    <a:pt x="124546" y="146971"/>
                    <a:pt x="124647" y="146969"/>
                    <a:pt x="124747" y="146969"/>
                  </a:cubicBezTo>
                  <a:cubicBezTo>
                    <a:pt x="125023" y="146969"/>
                    <a:pt x="125296" y="146982"/>
                    <a:pt x="125575" y="147078"/>
                  </a:cubicBezTo>
                  <a:cubicBezTo>
                    <a:pt x="125651" y="147105"/>
                    <a:pt x="125734" y="147112"/>
                    <a:pt x="125820" y="147112"/>
                  </a:cubicBezTo>
                  <a:cubicBezTo>
                    <a:pt x="125924" y="147112"/>
                    <a:pt x="126031" y="147102"/>
                    <a:pt x="126135" y="147102"/>
                  </a:cubicBezTo>
                  <a:cubicBezTo>
                    <a:pt x="126480" y="147107"/>
                    <a:pt x="126826" y="147107"/>
                    <a:pt x="127171" y="147107"/>
                  </a:cubicBezTo>
                  <a:cubicBezTo>
                    <a:pt x="127516" y="147107"/>
                    <a:pt x="127861" y="147107"/>
                    <a:pt x="128207" y="147113"/>
                  </a:cubicBezTo>
                  <a:cubicBezTo>
                    <a:pt x="128309" y="147113"/>
                    <a:pt x="128411" y="147112"/>
                    <a:pt x="128513" y="147112"/>
                  </a:cubicBezTo>
                  <a:cubicBezTo>
                    <a:pt x="128767" y="147112"/>
                    <a:pt x="129020" y="147124"/>
                    <a:pt x="129266" y="147209"/>
                  </a:cubicBezTo>
                  <a:cubicBezTo>
                    <a:pt x="129359" y="147242"/>
                    <a:pt x="129463" y="147249"/>
                    <a:pt x="129569" y="147249"/>
                  </a:cubicBezTo>
                  <a:cubicBezTo>
                    <a:pt x="129654" y="147249"/>
                    <a:pt x="129741" y="147244"/>
                    <a:pt x="129826" y="147244"/>
                  </a:cubicBezTo>
                  <a:cubicBezTo>
                    <a:pt x="130171" y="147250"/>
                    <a:pt x="130517" y="147250"/>
                    <a:pt x="130862" y="147250"/>
                  </a:cubicBezTo>
                  <a:cubicBezTo>
                    <a:pt x="131207" y="147250"/>
                    <a:pt x="131552" y="147250"/>
                    <a:pt x="131898" y="147256"/>
                  </a:cubicBezTo>
                  <a:cubicBezTo>
                    <a:pt x="132012" y="147256"/>
                    <a:pt x="132126" y="147255"/>
                    <a:pt x="132240" y="147255"/>
                  </a:cubicBezTo>
                  <a:cubicBezTo>
                    <a:pt x="132554" y="147255"/>
                    <a:pt x="132866" y="147267"/>
                    <a:pt x="133172" y="147363"/>
                  </a:cubicBezTo>
                  <a:cubicBezTo>
                    <a:pt x="133273" y="147393"/>
                    <a:pt x="133380" y="147399"/>
                    <a:pt x="133489" y="147399"/>
                  </a:cubicBezTo>
                  <a:cubicBezTo>
                    <a:pt x="133561" y="147399"/>
                    <a:pt x="133634" y="147397"/>
                    <a:pt x="133707" y="147397"/>
                  </a:cubicBezTo>
                  <a:cubicBezTo>
                    <a:pt x="133743" y="147397"/>
                    <a:pt x="133779" y="147397"/>
                    <a:pt x="133815" y="147399"/>
                  </a:cubicBezTo>
                  <a:cubicBezTo>
                    <a:pt x="133930" y="147403"/>
                    <a:pt x="134047" y="147404"/>
                    <a:pt x="134163" y="147404"/>
                  </a:cubicBezTo>
                  <a:cubicBezTo>
                    <a:pt x="134381" y="147404"/>
                    <a:pt x="134600" y="147400"/>
                    <a:pt x="134820" y="147400"/>
                  </a:cubicBezTo>
                  <a:cubicBezTo>
                    <a:pt x="135263" y="147400"/>
                    <a:pt x="135708" y="147417"/>
                    <a:pt x="136148" y="147518"/>
                  </a:cubicBezTo>
                  <a:cubicBezTo>
                    <a:pt x="136298" y="147550"/>
                    <a:pt x="136451" y="147559"/>
                    <a:pt x="136605" y="147559"/>
                  </a:cubicBezTo>
                  <a:cubicBezTo>
                    <a:pt x="136824" y="147559"/>
                    <a:pt x="137045" y="147541"/>
                    <a:pt x="137264" y="147541"/>
                  </a:cubicBezTo>
                  <a:cubicBezTo>
                    <a:pt x="137297" y="147541"/>
                    <a:pt x="137330" y="147541"/>
                    <a:pt x="137363" y="147542"/>
                  </a:cubicBezTo>
                  <a:cubicBezTo>
                    <a:pt x="137419" y="147543"/>
                    <a:pt x="137475" y="147544"/>
                    <a:pt x="137531" y="147544"/>
                  </a:cubicBezTo>
                  <a:cubicBezTo>
                    <a:pt x="137670" y="147544"/>
                    <a:pt x="137809" y="147541"/>
                    <a:pt x="137948" y="147541"/>
                  </a:cubicBezTo>
                  <a:cubicBezTo>
                    <a:pt x="138275" y="147541"/>
                    <a:pt x="138601" y="147557"/>
                    <a:pt x="138922" y="147661"/>
                  </a:cubicBezTo>
                  <a:cubicBezTo>
                    <a:pt x="138984" y="147680"/>
                    <a:pt x="139050" y="147686"/>
                    <a:pt x="139117" y="147686"/>
                  </a:cubicBezTo>
                  <a:cubicBezTo>
                    <a:pt x="139218" y="147686"/>
                    <a:pt x="139322" y="147673"/>
                    <a:pt x="139422" y="147673"/>
                  </a:cubicBezTo>
                  <a:cubicBezTo>
                    <a:pt x="139720" y="147679"/>
                    <a:pt x="140015" y="147679"/>
                    <a:pt x="140309" y="147679"/>
                  </a:cubicBezTo>
                  <a:cubicBezTo>
                    <a:pt x="140604" y="147679"/>
                    <a:pt x="140899" y="147679"/>
                    <a:pt x="141196" y="147685"/>
                  </a:cubicBezTo>
                  <a:cubicBezTo>
                    <a:pt x="141261" y="147685"/>
                    <a:pt x="141326" y="147685"/>
                    <a:pt x="141391" y="147685"/>
                  </a:cubicBezTo>
                  <a:cubicBezTo>
                    <a:pt x="141683" y="147685"/>
                    <a:pt x="141974" y="147693"/>
                    <a:pt x="142256" y="147780"/>
                  </a:cubicBezTo>
                  <a:cubicBezTo>
                    <a:pt x="142383" y="147820"/>
                    <a:pt x="142516" y="147827"/>
                    <a:pt x="142652" y="147827"/>
                  </a:cubicBezTo>
                  <a:cubicBezTo>
                    <a:pt x="142716" y="147827"/>
                    <a:pt x="142781" y="147825"/>
                    <a:pt x="142845" y="147825"/>
                  </a:cubicBezTo>
                  <a:cubicBezTo>
                    <a:pt x="142887" y="147825"/>
                    <a:pt x="142929" y="147826"/>
                    <a:pt x="142970" y="147828"/>
                  </a:cubicBezTo>
                  <a:cubicBezTo>
                    <a:pt x="143054" y="147831"/>
                    <a:pt x="143138" y="147832"/>
                    <a:pt x="143222" y="147832"/>
                  </a:cubicBezTo>
                  <a:cubicBezTo>
                    <a:pt x="143441" y="147832"/>
                    <a:pt x="143660" y="147825"/>
                    <a:pt x="143880" y="147825"/>
                  </a:cubicBezTo>
                  <a:cubicBezTo>
                    <a:pt x="144237" y="147825"/>
                    <a:pt x="144594" y="147844"/>
                    <a:pt x="144947" y="147947"/>
                  </a:cubicBezTo>
                  <a:cubicBezTo>
                    <a:pt x="145019" y="147971"/>
                    <a:pt x="145096" y="147978"/>
                    <a:pt x="145174" y="147978"/>
                  </a:cubicBezTo>
                  <a:cubicBezTo>
                    <a:pt x="145265" y="147978"/>
                    <a:pt x="145358" y="147969"/>
                    <a:pt x="145449" y="147969"/>
                  </a:cubicBezTo>
                  <a:cubicBezTo>
                    <a:pt x="145472" y="147969"/>
                    <a:pt x="145495" y="147969"/>
                    <a:pt x="145518" y="147971"/>
                  </a:cubicBezTo>
                  <a:cubicBezTo>
                    <a:pt x="145576" y="147971"/>
                    <a:pt x="145633" y="147970"/>
                    <a:pt x="145690" y="147970"/>
                  </a:cubicBezTo>
                  <a:cubicBezTo>
                    <a:pt x="145918" y="147970"/>
                    <a:pt x="146145" y="147978"/>
                    <a:pt x="146364" y="148054"/>
                  </a:cubicBezTo>
                  <a:cubicBezTo>
                    <a:pt x="146471" y="148095"/>
                    <a:pt x="146589" y="148108"/>
                    <a:pt x="146707" y="148108"/>
                  </a:cubicBezTo>
                  <a:cubicBezTo>
                    <a:pt x="146760" y="148108"/>
                    <a:pt x="146812" y="148105"/>
                    <a:pt x="146864" y="148102"/>
                  </a:cubicBezTo>
                  <a:cubicBezTo>
                    <a:pt x="146955" y="148095"/>
                    <a:pt x="147047" y="148091"/>
                    <a:pt x="147138" y="148091"/>
                  </a:cubicBezTo>
                  <a:cubicBezTo>
                    <a:pt x="147663" y="148091"/>
                    <a:pt x="148180" y="148196"/>
                    <a:pt x="148697" y="148256"/>
                  </a:cubicBezTo>
                  <a:cubicBezTo>
                    <a:pt x="148912" y="148292"/>
                    <a:pt x="148971" y="148364"/>
                    <a:pt x="148983" y="148602"/>
                  </a:cubicBezTo>
                  <a:cubicBezTo>
                    <a:pt x="148995" y="148792"/>
                    <a:pt x="148983" y="148983"/>
                    <a:pt x="148983" y="149173"/>
                  </a:cubicBezTo>
                  <a:cubicBezTo>
                    <a:pt x="148983" y="151709"/>
                    <a:pt x="148983" y="154257"/>
                    <a:pt x="148983" y="156805"/>
                  </a:cubicBezTo>
                  <a:cubicBezTo>
                    <a:pt x="148983" y="157138"/>
                    <a:pt x="148983" y="157460"/>
                    <a:pt x="149078" y="157793"/>
                  </a:cubicBezTo>
                  <a:cubicBezTo>
                    <a:pt x="149150" y="158008"/>
                    <a:pt x="149126" y="158270"/>
                    <a:pt x="149126" y="158496"/>
                  </a:cubicBezTo>
                  <a:lnTo>
                    <a:pt x="149126" y="164425"/>
                  </a:lnTo>
                  <a:cubicBezTo>
                    <a:pt x="149126" y="166378"/>
                    <a:pt x="149126" y="168330"/>
                    <a:pt x="149126" y="170283"/>
                  </a:cubicBezTo>
                  <a:cubicBezTo>
                    <a:pt x="149126" y="170581"/>
                    <a:pt x="149114" y="170890"/>
                    <a:pt x="149209" y="171200"/>
                  </a:cubicBezTo>
                  <a:cubicBezTo>
                    <a:pt x="149281" y="171390"/>
                    <a:pt x="149257" y="171616"/>
                    <a:pt x="149257" y="171831"/>
                  </a:cubicBezTo>
                  <a:cubicBezTo>
                    <a:pt x="149257" y="172176"/>
                    <a:pt x="149197" y="172236"/>
                    <a:pt x="148828" y="172247"/>
                  </a:cubicBezTo>
                  <a:cubicBezTo>
                    <a:pt x="148606" y="172251"/>
                    <a:pt x="148384" y="172253"/>
                    <a:pt x="148162" y="172253"/>
                  </a:cubicBezTo>
                  <a:cubicBezTo>
                    <a:pt x="147717" y="172253"/>
                    <a:pt x="147273" y="172247"/>
                    <a:pt x="146828" y="172247"/>
                  </a:cubicBezTo>
                  <a:lnTo>
                    <a:pt x="142911" y="172247"/>
                  </a:lnTo>
                  <a:cubicBezTo>
                    <a:pt x="142435" y="172247"/>
                    <a:pt x="141970" y="172247"/>
                    <a:pt x="141494" y="172140"/>
                  </a:cubicBezTo>
                  <a:cubicBezTo>
                    <a:pt x="141325" y="172104"/>
                    <a:pt x="141151" y="172095"/>
                    <a:pt x="140976" y="172095"/>
                  </a:cubicBezTo>
                  <a:cubicBezTo>
                    <a:pt x="140784" y="172095"/>
                    <a:pt x="140590" y="172106"/>
                    <a:pt x="140399" y="172106"/>
                  </a:cubicBezTo>
                  <a:cubicBezTo>
                    <a:pt x="140359" y="172106"/>
                    <a:pt x="140319" y="172106"/>
                    <a:pt x="140280" y="172105"/>
                  </a:cubicBezTo>
                  <a:cubicBezTo>
                    <a:pt x="140217" y="172103"/>
                    <a:pt x="140154" y="172102"/>
                    <a:pt x="140090" y="172102"/>
                  </a:cubicBezTo>
                  <a:cubicBezTo>
                    <a:pt x="140006" y="172102"/>
                    <a:pt x="139921" y="172103"/>
                    <a:pt x="139836" y="172103"/>
                  </a:cubicBezTo>
                  <a:cubicBezTo>
                    <a:pt x="139539" y="172103"/>
                    <a:pt x="139240" y="172093"/>
                    <a:pt x="138946" y="171997"/>
                  </a:cubicBezTo>
                  <a:cubicBezTo>
                    <a:pt x="138860" y="171964"/>
                    <a:pt x="138767" y="171957"/>
                    <a:pt x="138672" y="171957"/>
                  </a:cubicBezTo>
                  <a:cubicBezTo>
                    <a:pt x="138597" y="171957"/>
                    <a:pt x="138520" y="171962"/>
                    <a:pt x="138446" y="171962"/>
                  </a:cubicBezTo>
                  <a:lnTo>
                    <a:pt x="136660" y="171962"/>
                  </a:lnTo>
                  <a:cubicBezTo>
                    <a:pt x="136604" y="171962"/>
                    <a:pt x="136548" y="171962"/>
                    <a:pt x="136492" y="171962"/>
                  </a:cubicBezTo>
                  <a:cubicBezTo>
                    <a:pt x="136242" y="171962"/>
                    <a:pt x="135997" y="171954"/>
                    <a:pt x="135743" y="171867"/>
                  </a:cubicBezTo>
                  <a:cubicBezTo>
                    <a:pt x="135577" y="171807"/>
                    <a:pt x="135374" y="171831"/>
                    <a:pt x="135184" y="171819"/>
                  </a:cubicBezTo>
                  <a:lnTo>
                    <a:pt x="133826" y="171819"/>
                  </a:lnTo>
                  <a:cubicBezTo>
                    <a:pt x="133745" y="171819"/>
                    <a:pt x="133659" y="171827"/>
                    <a:pt x="133577" y="171827"/>
                  </a:cubicBezTo>
                  <a:cubicBezTo>
                    <a:pt x="133514" y="171827"/>
                    <a:pt x="133454" y="171822"/>
                    <a:pt x="133398" y="171807"/>
                  </a:cubicBezTo>
                  <a:cubicBezTo>
                    <a:pt x="133040" y="171695"/>
                    <a:pt x="132677" y="171678"/>
                    <a:pt x="132316" y="171678"/>
                  </a:cubicBezTo>
                  <a:cubicBezTo>
                    <a:pt x="132158" y="171678"/>
                    <a:pt x="132000" y="171681"/>
                    <a:pt x="131843" y="171681"/>
                  </a:cubicBezTo>
                  <a:cubicBezTo>
                    <a:pt x="131750" y="171681"/>
                    <a:pt x="131657" y="171680"/>
                    <a:pt x="131564" y="171676"/>
                  </a:cubicBezTo>
                  <a:cubicBezTo>
                    <a:pt x="131517" y="171676"/>
                    <a:pt x="131466" y="171679"/>
                    <a:pt x="131417" y="171679"/>
                  </a:cubicBezTo>
                  <a:cubicBezTo>
                    <a:pt x="131368" y="171679"/>
                    <a:pt x="131320" y="171676"/>
                    <a:pt x="131279" y="171664"/>
                  </a:cubicBezTo>
                  <a:cubicBezTo>
                    <a:pt x="130868" y="171548"/>
                    <a:pt x="130454" y="171523"/>
                    <a:pt x="130039" y="171523"/>
                  </a:cubicBezTo>
                  <a:cubicBezTo>
                    <a:pt x="129706" y="171523"/>
                    <a:pt x="129372" y="171539"/>
                    <a:pt x="129038" y="171539"/>
                  </a:cubicBezTo>
                  <a:cubicBezTo>
                    <a:pt x="128932" y="171539"/>
                    <a:pt x="128825" y="171538"/>
                    <a:pt x="128719" y="171533"/>
                  </a:cubicBezTo>
                  <a:cubicBezTo>
                    <a:pt x="128397" y="171521"/>
                    <a:pt x="128064" y="171545"/>
                    <a:pt x="127730" y="171438"/>
                  </a:cubicBezTo>
                  <a:cubicBezTo>
                    <a:pt x="127594" y="171395"/>
                    <a:pt x="127440" y="171389"/>
                    <a:pt x="127285" y="171389"/>
                  </a:cubicBezTo>
                  <a:cubicBezTo>
                    <a:pt x="127223" y="171389"/>
                    <a:pt x="127161" y="171390"/>
                    <a:pt x="127099" y="171390"/>
                  </a:cubicBezTo>
                  <a:lnTo>
                    <a:pt x="123885" y="171390"/>
                  </a:lnTo>
                  <a:cubicBezTo>
                    <a:pt x="123694" y="171390"/>
                    <a:pt x="123504" y="171390"/>
                    <a:pt x="123313" y="171378"/>
                  </a:cubicBezTo>
                  <a:cubicBezTo>
                    <a:pt x="123099" y="171366"/>
                    <a:pt x="122992" y="171283"/>
                    <a:pt x="123004" y="171081"/>
                  </a:cubicBezTo>
                  <a:cubicBezTo>
                    <a:pt x="123016" y="170319"/>
                    <a:pt x="122908" y="169569"/>
                    <a:pt x="123099" y="168807"/>
                  </a:cubicBezTo>
                  <a:cubicBezTo>
                    <a:pt x="123170" y="168497"/>
                    <a:pt x="123123" y="168140"/>
                    <a:pt x="123135" y="167818"/>
                  </a:cubicBezTo>
                  <a:cubicBezTo>
                    <a:pt x="123147" y="167437"/>
                    <a:pt x="123099" y="167056"/>
                    <a:pt x="123242" y="166687"/>
                  </a:cubicBezTo>
                  <a:cubicBezTo>
                    <a:pt x="123301" y="166509"/>
                    <a:pt x="123266" y="166306"/>
                    <a:pt x="123278" y="166116"/>
                  </a:cubicBezTo>
                  <a:cubicBezTo>
                    <a:pt x="123278" y="165782"/>
                    <a:pt x="123278" y="165461"/>
                    <a:pt x="123373" y="165128"/>
                  </a:cubicBezTo>
                  <a:cubicBezTo>
                    <a:pt x="123444" y="164889"/>
                    <a:pt x="123408" y="164616"/>
                    <a:pt x="123408" y="164354"/>
                  </a:cubicBezTo>
                  <a:cubicBezTo>
                    <a:pt x="123420" y="158901"/>
                    <a:pt x="123408" y="153459"/>
                    <a:pt x="123420" y="148006"/>
                  </a:cubicBezTo>
                  <a:cubicBezTo>
                    <a:pt x="123420" y="147044"/>
                    <a:pt x="123336" y="146968"/>
                    <a:pt x="123992" y="146968"/>
                  </a:cubicBezTo>
                  <a:close/>
                  <a:moveTo>
                    <a:pt x="243352" y="149966"/>
                  </a:moveTo>
                  <a:cubicBezTo>
                    <a:pt x="243606" y="149966"/>
                    <a:pt x="243860" y="149971"/>
                    <a:pt x="244114" y="149971"/>
                  </a:cubicBezTo>
                  <a:cubicBezTo>
                    <a:pt x="244376" y="149971"/>
                    <a:pt x="244638" y="149983"/>
                    <a:pt x="244888" y="150054"/>
                  </a:cubicBezTo>
                  <a:cubicBezTo>
                    <a:pt x="245033" y="150097"/>
                    <a:pt x="245189" y="150103"/>
                    <a:pt x="245345" y="150103"/>
                  </a:cubicBezTo>
                  <a:cubicBezTo>
                    <a:pt x="245407" y="150103"/>
                    <a:pt x="245470" y="150102"/>
                    <a:pt x="245531" y="150102"/>
                  </a:cubicBezTo>
                  <a:cubicBezTo>
                    <a:pt x="245924" y="150108"/>
                    <a:pt x="246317" y="150108"/>
                    <a:pt x="246710" y="150108"/>
                  </a:cubicBezTo>
                  <a:cubicBezTo>
                    <a:pt x="247103" y="150108"/>
                    <a:pt x="247495" y="150108"/>
                    <a:pt x="247888" y="150114"/>
                  </a:cubicBezTo>
                  <a:cubicBezTo>
                    <a:pt x="248065" y="150114"/>
                    <a:pt x="248244" y="150107"/>
                    <a:pt x="248423" y="150107"/>
                  </a:cubicBezTo>
                  <a:cubicBezTo>
                    <a:pt x="248714" y="150107"/>
                    <a:pt x="249006" y="150125"/>
                    <a:pt x="249293" y="150221"/>
                  </a:cubicBezTo>
                  <a:cubicBezTo>
                    <a:pt x="249374" y="150248"/>
                    <a:pt x="249461" y="150255"/>
                    <a:pt x="249548" y="150255"/>
                  </a:cubicBezTo>
                  <a:cubicBezTo>
                    <a:pt x="249653" y="150255"/>
                    <a:pt x="249761" y="150245"/>
                    <a:pt x="249865" y="150245"/>
                  </a:cubicBezTo>
                  <a:cubicBezTo>
                    <a:pt x="250960" y="150245"/>
                    <a:pt x="252056" y="150245"/>
                    <a:pt x="253151" y="150257"/>
                  </a:cubicBezTo>
                  <a:cubicBezTo>
                    <a:pt x="253294" y="150257"/>
                    <a:pt x="253435" y="150253"/>
                    <a:pt x="253576" y="150253"/>
                  </a:cubicBezTo>
                  <a:cubicBezTo>
                    <a:pt x="253859" y="150253"/>
                    <a:pt x="254139" y="150269"/>
                    <a:pt x="254425" y="150364"/>
                  </a:cubicBezTo>
                  <a:cubicBezTo>
                    <a:pt x="254501" y="150391"/>
                    <a:pt x="254584" y="150398"/>
                    <a:pt x="254670" y="150398"/>
                  </a:cubicBezTo>
                  <a:cubicBezTo>
                    <a:pt x="254773" y="150398"/>
                    <a:pt x="254881" y="150388"/>
                    <a:pt x="254984" y="150388"/>
                  </a:cubicBezTo>
                  <a:cubicBezTo>
                    <a:pt x="255889" y="150388"/>
                    <a:pt x="256794" y="150388"/>
                    <a:pt x="257699" y="150400"/>
                  </a:cubicBezTo>
                  <a:cubicBezTo>
                    <a:pt x="257918" y="150400"/>
                    <a:pt x="258137" y="150390"/>
                    <a:pt x="258356" y="150390"/>
                  </a:cubicBezTo>
                  <a:cubicBezTo>
                    <a:pt x="258683" y="150390"/>
                    <a:pt x="259009" y="150411"/>
                    <a:pt x="259330" y="150519"/>
                  </a:cubicBezTo>
                  <a:cubicBezTo>
                    <a:pt x="259392" y="150538"/>
                    <a:pt x="259458" y="150543"/>
                    <a:pt x="259525" y="150543"/>
                  </a:cubicBezTo>
                  <a:cubicBezTo>
                    <a:pt x="259626" y="150543"/>
                    <a:pt x="259730" y="150531"/>
                    <a:pt x="259830" y="150531"/>
                  </a:cubicBezTo>
                  <a:cubicBezTo>
                    <a:pt x="260830" y="150531"/>
                    <a:pt x="261831" y="150531"/>
                    <a:pt x="262831" y="150542"/>
                  </a:cubicBezTo>
                  <a:cubicBezTo>
                    <a:pt x="262912" y="150542"/>
                    <a:pt x="262994" y="150542"/>
                    <a:pt x="263076" y="150542"/>
                  </a:cubicBezTo>
                  <a:cubicBezTo>
                    <a:pt x="263485" y="150542"/>
                    <a:pt x="263900" y="150550"/>
                    <a:pt x="264307" y="150650"/>
                  </a:cubicBezTo>
                  <a:cubicBezTo>
                    <a:pt x="264463" y="150683"/>
                    <a:pt x="264622" y="150691"/>
                    <a:pt x="264782" y="150691"/>
                  </a:cubicBezTo>
                  <a:cubicBezTo>
                    <a:pt x="264964" y="150691"/>
                    <a:pt x="265147" y="150680"/>
                    <a:pt x="265329" y="150680"/>
                  </a:cubicBezTo>
                  <a:cubicBezTo>
                    <a:pt x="265394" y="150680"/>
                    <a:pt x="265458" y="150682"/>
                    <a:pt x="265521" y="150685"/>
                  </a:cubicBezTo>
                  <a:cubicBezTo>
                    <a:pt x="265879" y="150697"/>
                    <a:pt x="265926" y="150745"/>
                    <a:pt x="265950" y="151102"/>
                  </a:cubicBezTo>
                  <a:cubicBezTo>
                    <a:pt x="265950" y="151293"/>
                    <a:pt x="265950" y="151483"/>
                    <a:pt x="265950" y="151674"/>
                  </a:cubicBezTo>
                  <a:lnTo>
                    <a:pt x="265950" y="157031"/>
                  </a:lnTo>
                  <a:lnTo>
                    <a:pt x="265950" y="162532"/>
                  </a:lnTo>
                  <a:cubicBezTo>
                    <a:pt x="265950" y="162865"/>
                    <a:pt x="265938" y="163187"/>
                    <a:pt x="266057" y="163520"/>
                  </a:cubicBezTo>
                  <a:cubicBezTo>
                    <a:pt x="266105" y="163663"/>
                    <a:pt x="266093" y="163842"/>
                    <a:pt x="266093" y="164008"/>
                  </a:cubicBezTo>
                  <a:cubicBezTo>
                    <a:pt x="266093" y="164580"/>
                    <a:pt x="266093" y="165151"/>
                    <a:pt x="266093" y="165723"/>
                  </a:cubicBezTo>
                  <a:cubicBezTo>
                    <a:pt x="266093" y="166032"/>
                    <a:pt x="266081" y="166342"/>
                    <a:pt x="266188" y="166640"/>
                  </a:cubicBezTo>
                  <a:cubicBezTo>
                    <a:pt x="266248" y="166794"/>
                    <a:pt x="266236" y="166973"/>
                    <a:pt x="266236" y="167140"/>
                  </a:cubicBezTo>
                  <a:cubicBezTo>
                    <a:pt x="266236" y="169116"/>
                    <a:pt x="266236" y="171081"/>
                    <a:pt x="266236" y="173057"/>
                  </a:cubicBezTo>
                  <a:cubicBezTo>
                    <a:pt x="266236" y="173105"/>
                    <a:pt x="266236" y="173152"/>
                    <a:pt x="266236" y="173200"/>
                  </a:cubicBezTo>
                  <a:cubicBezTo>
                    <a:pt x="266227" y="173527"/>
                    <a:pt x="266172" y="173664"/>
                    <a:pt x="265979" y="173664"/>
                  </a:cubicBezTo>
                  <a:cubicBezTo>
                    <a:pt x="265912" y="173664"/>
                    <a:pt x="265828" y="173647"/>
                    <a:pt x="265724" y="173617"/>
                  </a:cubicBezTo>
                  <a:cubicBezTo>
                    <a:pt x="265462" y="173545"/>
                    <a:pt x="265212" y="173533"/>
                    <a:pt x="264950" y="173533"/>
                  </a:cubicBezTo>
                  <a:lnTo>
                    <a:pt x="251817" y="173533"/>
                  </a:lnTo>
                  <a:cubicBezTo>
                    <a:pt x="251555" y="173533"/>
                    <a:pt x="251294" y="173533"/>
                    <a:pt x="251032" y="173617"/>
                  </a:cubicBezTo>
                  <a:cubicBezTo>
                    <a:pt x="250865" y="173676"/>
                    <a:pt x="250662" y="173676"/>
                    <a:pt x="250472" y="173676"/>
                  </a:cubicBezTo>
                  <a:lnTo>
                    <a:pt x="243828" y="173676"/>
                  </a:lnTo>
                  <a:cubicBezTo>
                    <a:pt x="243162" y="173664"/>
                    <a:pt x="243114" y="173617"/>
                    <a:pt x="243102" y="172938"/>
                  </a:cubicBezTo>
                  <a:cubicBezTo>
                    <a:pt x="243090" y="172509"/>
                    <a:pt x="243102" y="172081"/>
                    <a:pt x="243102" y="171652"/>
                  </a:cubicBezTo>
                  <a:cubicBezTo>
                    <a:pt x="243090" y="171271"/>
                    <a:pt x="243126" y="170890"/>
                    <a:pt x="242983" y="170521"/>
                  </a:cubicBezTo>
                  <a:cubicBezTo>
                    <a:pt x="242935" y="170366"/>
                    <a:pt x="242959" y="170188"/>
                    <a:pt x="242959" y="170021"/>
                  </a:cubicBezTo>
                  <a:cubicBezTo>
                    <a:pt x="242947" y="169557"/>
                    <a:pt x="242947" y="169080"/>
                    <a:pt x="242947" y="168604"/>
                  </a:cubicBezTo>
                  <a:cubicBezTo>
                    <a:pt x="242947" y="168461"/>
                    <a:pt x="242971" y="168307"/>
                    <a:pt x="242947" y="168176"/>
                  </a:cubicBezTo>
                  <a:cubicBezTo>
                    <a:pt x="242709" y="167116"/>
                    <a:pt x="242852" y="166044"/>
                    <a:pt x="242816" y="164973"/>
                  </a:cubicBezTo>
                  <a:cubicBezTo>
                    <a:pt x="242792" y="164639"/>
                    <a:pt x="242816" y="164318"/>
                    <a:pt x="242709" y="163985"/>
                  </a:cubicBezTo>
                  <a:cubicBezTo>
                    <a:pt x="242650" y="163794"/>
                    <a:pt x="242673" y="163568"/>
                    <a:pt x="242673" y="163354"/>
                  </a:cubicBezTo>
                  <a:cubicBezTo>
                    <a:pt x="242650" y="162758"/>
                    <a:pt x="242721" y="162163"/>
                    <a:pt x="242542" y="161580"/>
                  </a:cubicBezTo>
                  <a:cubicBezTo>
                    <a:pt x="242495" y="161425"/>
                    <a:pt x="242531" y="161246"/>
                    <a:pt x="242531" y="161079"/>
                  </a:cubicBezTo>
                  <a:cubicBezTo>
                    <a:pt x="242531" y="160460"/>
                    <a:pt x="242531" y="159841"/>
                    <a:pt x="242519" y="159222"/>
                  </a:cubicBezTo>
                  <a:cubicBezTo>
                    <a:pt x="242519" y="158853"/>
                    <a:pt x="242542" y="158472"/>
                    <a:pt x="242423" y="158103"/>
                  </a:cubicBezTo>
                  <a:cubicBezTo>
                    <a:pt x="242352" y="157900"/>
                    <a:pt x="242388" y="157674"/>
                    <a:pt x="242388" y="157460"/>
                  </a:cubicBezTo>
                  <a:cubicBezTo>
                    <a:pt x="242352" y="156769"/>
                    <a:pt x="242459" y="156079"/>
                    <a:pt x="242257" y="155400"/>
                  </a:cubicBezTo>
                  <a:cubicBezTo>
                    <a:pt x="242209" y="155269"/>
                    <a:pt x="242245" y="155114"/>
                    <a:pt x="242245" y="154972"/>
                  </a:cubicBezTo>
                  <a:cubicBezTo>
                    <a:pt x="242233" y="154531"/>
                    <a:pt x="242233" y="154079"/>
                    <a:pt x="242138" y="153638"/>
                  </a:cubicBezTo>
                  <a:cubicBezTo>
                    <a:pt x="242042" y="153269"/>
                    <a:pt x="242102" y="152876"/>
                    <a:pt x="242102" y="152495"/>
                  </a:cubicBezTo>
                  <a:cubicBezTo>
                    <a:pt x="242090" y="152066"/>
                    <a:pt x="242138" y="151638"/>
                    <a:pt x="241983" y="151221"/>
                  </a:cubicBezTo>
                  <a:cubicBezTo>
                    <a:pt x="241959" y="151185"/>
                    <a:pt x="241959" y="151138"/>
                    <a:pt x="241959" y="151090"/>
                  </a:cubicBezTo>
                  <a:cubicBezTo>
                    <a:pt x="241959" y="150052"/>
                    <a:pt x="241859" y="149968"/>
                    <a:pt x="242507" y="149968"/>
                  </a:cubicBezTo>
                  <a:cubicBezTo>
                    <a:pt x="242632" y="149968"/>
                    <a:pt x="242785" y="149971"/>
                    <a:pt x="242971" y="149971"/>
                  </a:cubicBezTo>
                  <a:cubicBezTo>
                    <a:pt x="243098" y="149967"/>
                    <a:pt x="243225" y="149966"/>
                    <a:pt x="243352" y="149966"/>
                  </a:cubicBezTo>
                  <a:close/>
                  <a:moveTo>
                    <a:pt x="217888" y="149673"/>
                  </a:moveTo>
                  <a:cubicBezTo>
                    <a:pt x="218550" y="149673"/>
                    <a:pt x="218539" y="149703"/>
                    <a:pt x="218539" y="150483"/>
                  </a:cubicBezTo>
                  <a:cubicBezTo>
                    <a:pt x="218539" y="151007"/>
                    <a:pt x="218492" y="151531"/>
                    <a:pt x="218658" y="152043"/>
                  </a:cubicBezTo>
                  <a:cubicBezTo>
                    <a:pt x="218706" y="152186"/>
                    <a:pt x="218682" y="152364"/>
                    <a:pt x="218682" y="152531"/>
                  </a:cubicBezTo>
                  <a:cubicBezTo>
                    <a:pt x="218682" y="153412"/>
                    <a:pt x="218682" y="154293"/>
                    <a:pt x="218682" y="155174"/>
                  </a:cubicBezTo>
                  <a:cubicBezTo>
                    <a:pt x="218682" y="155650"/>
                    <a:pt x="218647" y="156126"/>
                    <a:pt x="218789" y="156591"/>
                  </a:cubicBezTo>
                  <a:cubicBezTo>
                    <a:pt x="218861" y="156793"/>
                    <a:pt x="218825" y="157019"/>
                    <a:pt x="218825" y="157234"/>
                  </a:cubicBezTo>
                  <a:cubicBezTo>
                    <a:pt x="218825" y="158996"/>
                    <a:pt x="218825" y="160758"/>
                    <a:pt x="218825" y="162508"/>
                  </a:cubicBezTo>
                  <a:cubicBezTo>
                    <a:pt x="218825" y="162842"/>
                    <a:pt x="218813" y="163175"/>
                    <a:pt x="218920" y="163496"/>
                  </a:cubicBezTo>
                  <a:cubicBezTo>
                    <a:pt x="218980" y="163675"/>
                    <a:pt x="218968" y="163877"/>
                    <a:pt x="218968" y="164068"/>
                  </a:cubicBezTo>
                  <a:cubicBezTo>
                    <a:pt x="218968" y="164782"/>
                    <a:pt x="218968" y="165497"/>
                    <a:pt x="218968" y="166211"/>
                  </a:cubicBezTo>
                  <a:cubicBezTo>
                    <a:pt x="218968" y="166616"/>
                    <a:pt x="218944" y="167009"/>
                    <a:pt x="219075" y="167414"/>
                  </a:cubicBezTo>
                  <a:cubicBezTo>
                    <a:pt x="219135" y="167604"/>
                    <a:pt x="219111" y="167830"/>
                    <a:pt x="219111" y="168045"/>
                  </a:cubicBezTo>
                  <a:cubicBezTo>
                    <a:pt x="219111" y="169473"/>
                    <a:pt x="219111" y="170902"/>
                    <a:pt x="219111" y="172331"/>
                  </a:cubicBezTo>
                  <a:cubicBezTo>
                    <a:pt x="219111" y="172617"/>
                    <a:pt x="219099" y="172890"/>
                    <a:pt x="219194" y="173176"/>
                  </a:cubicBezTo>
                  <a:cubicBezTo>
                    <a:pt x="219301" y="173474"/>
                    <a:pt x="219254" y="173795"/>
                    <a:pt x="219230" y="174093"/>
                  </a:cubicBezTo>
                  <a:cubicBezTo>
                    <a:pt x="219230" y="174260"/>
                    <a:pt x="219135" y="174367"/>
                    <a:pt x="218968" y="174367"/>
                  </a:cubicBezTo>
                  <a:cubicBezTo>
                    <a:pt x="218778" y="174379"/>
                    <a:pt x="218587" y="174379"/>
                    <a:pt x="218397" y="174379"/>
                  </a:cubicBezTo>
                  <a:lnTo>
                    <a:pt x="201406" y="174379"/>
                  </a:lnTo>
                  <a:cubicBezTo>
                    <a:pt x="201346" y="174379"/>
                    <a:pt x="201285" y="174379"/>
                    <a:pt x="201225" y="174379"/>
                  </a:cubicBezTo>
                  <a:cubicBezTo>
                    <a:pt x="200952" y="174379"/>
                    <a:pt x="200681" y="174371"/>
                    <a:pt x="200418" y="174283"/>
                  </a:cubicBezTo>
                  <a:cubicBezTo>
                    <a:pt x="200319" y="174250"/>
                    <a:pt x="200212" y="174243"/>
                    <a:pt x="200105" y="174243"/>
                  </a:cubicBezTo>
                  <a:cubicBezTo>
                    <a:pt x="200018" y="174243"/>
                    <a:pt x="199931" y="174248"/>
                    <a:pt x="199847" y="174248"/>
                  </a:cubicBezTo>
                  <a:cubicBezTo>
                    <a:pt x="198870" y="174236"/>
                    <a:pt x="197894" y="174236"/>
                    <a:pt x="196918" y="174236"/>
                  </a:cubicBezTo>
                  <a:cubicBezTo>
                    <a:pt x="196751" y="174236"/>
                    <a:pt x="196584" y="174236"/>
                    <a:pt x="196430" y="174212"/>
                  </a:cubicBezTo>
                  <a:cubicBezTo>
                    <a:pt x="196275" y="174188"/>
                    <a:pt x="196168" y="174081"/>
                    <a:pt x="196132" y="173926"/>
                  </a:cubicBezTo>
                  <a:cubicBezTo>
                    <a:pt x="196120" y="173819"/>
                    <a:pt x="196108" y="173700"/>
                    <a:pt x="196108" y="173581"/>
                  </a:cubicBezTo>
                  <a:lnTo>
                    <a:pt x="196108" y="169652"/>
                  </a:lnTo>
                  <a:cubicBezTo>
                    <a:pt x="196108" y="169581"/>
                    <a:pt x="196096" y="169497"/>
                    <a:pt x="196120" y="169438"/>
                  </a:cubicBezTo>
                  <a:cubicBezTo>
                    <a:pt x="196358" y="168473"/>
                    <a:pt x="196215" y="167497"/>
                    <a:pt x="196251" y="166521"/>
                  </a:cubicBezTo>
                  <a:cubicBezTo>
                    <a:pt x="196263" y="166068"/>
                    <a:pt x="196251" y="165616"/>
                    <a:pt x="196251" y="165163"/>
                  </a:cubicBezTo>
                  <a:cubicBezTo>
                    <a:pt x="196263" y="164818"/>
                    <a:pt x="196239" y="164461"/>
                    <a:pt x="196358" y="164104"/>
                  </a:cubicBezTo>
                  <a:cubicBezTo>
                    <a:pt x="196430" y="163889"/>
                    <a:pt x="196394" y="163639"/>
                    <a:pt x="196394" y="163401"/>
                  </a:cubicBezTo>
                  <a:cubicBezTo>
                    <a:pt x="196394" y="161210"/>
                    <a:pt x="196394" y="159020"/>
                    <a:pt x="196394" y="156829"/>
                  </a:cubicBezTo>
                  <a:cubicBezTo>
                    <a:pt x="196394" y="156496"/>
                    <a:pt x="196394" y="156174"/>
                    <a:pt x="196501" y="155841"/>
                  </a:cubicBezTo>
                  <a:cubicBezTo>
                    <a:pt x="196560" y="155650"/>
                    <a:pt x="196537" y="155424"/>
                    <a:pt x="196537" y="155210"/>
                  </a:cubicBezTo>
                  <a:cubicBezTo>
                    <a:pt x="196537" y="153638"/>
                    <a:pt x="196537" y="152066"/>
                    <a:pt x="196537" y="150495"/>
                  </a:cubicBezTo>
                  <a:cubicBezTo>
                    <a:pt x="196537" y="150304"/>
                    <a:pt x="196537" y="150114"/>
                    <a:pt x="196560" y="149923"/>
                  </a:cubicBezTo>
                  <a:cubicBezTo>
                    <a:pt x="196572" y="149792"/>
                    <a:pt x="196656" y="149709"/>
                    <a:pt x="196787" y="149697"/>
                  </a:cubicBezTo>
                  <a:cubicBezTo>
                    <a:pt x="197001" y="149673"/>
                    <a:pt x="197215" y="149673"/>
                    <a:pt x="197430" y="149673"/>
                  </a:cubicBezTo>
                  <a:lnTo>
                    <a:pt x="217706" y="149673"/>
                  </a:lnTo>
                  <a:cubicBezTo>
                    <a:pt x="217772" y="149673"/>
                    <a:pt x="217833" y="149673"/>
                    <a:pt x="217888" y="149673"/>
                  </a:cubicBezTo>
                  <a:close/>
                  <a:moveTo>
                    <a:pt x="219659" y="149680"/>
                  </a:moveTo>
                  <a:cubicBezTo>
                    <a:pt x="219786" y="149680"/>
                    <a:pt x="219913" y="149685"/>
                    <a:pt x="220040" y="149685"/>
                  </a:cubicBezTo>
                  <a:lnTo>
                    <a:pt x="231886" y="149685"/>
                  </a:lnTo>
                  <a:cubicBezTo>
                    <a:pt x="231946" y="149685"/>
                    <a:pt x="232005" y="149685"/>
                    <a:pt x="232065" y="149685"/>
                  </a:cubicBezTo>
                  <a:cubicBezTo>
                    <a:pt x="232362" y="149685"/>
                    <a:pt x="232658" y="149693"/>
                    <a:pt x="232946" y="149792"/>
                  </a:cubicBezTo>
                  <a:cubicBezTo>
                    <a:pt x="233058" y="149825"/>
                    <a:pt x="233178" y="149833"/>
                    <a:pt x="233299" y="149833"/>
                  </a:cubicBezTo>
                  <a:cubicBezTo>
                    <a:pt x="233396" y="149833"/>
                    <a:pt x="233494" y="149828"/>
                    <a:pt x="233589" y="149828"/>
                  </a:cubicBezTo>
                  <a:lnTo>
                    <a:pt x="237292" y="149828"/>
                  </a:lnTo>
                  <a:cubicBezTo>
                    <a:pt x="237399" y="149828"/>
                    <a:pt x="237506" y="149823"/>
                    <a:pt x="237613" y="149823"/>
                  </a:cubicBezTo>
                  <a:cubicBezTo>
                    <a:pt x="237790" y="149823"/>
                    <a:pt x="237966" y="149837"/>
                    <a:pt x="238137" y="149911"/>
                  </a:cubicBezTo>
                  <a:cubicBezTo>
                    <a:pt x="238190" y="149934"/>
                    <a:pt x="238244" y="149943"/>
                    <a:pt x="238297" y="149943"/>
                  </a:cubicBezTo>
                  <a:cubicBezTo>
                    <a:pt x="238385" y="149943"/>
                    <a:pt x="238472" y="149917"/>
                    <a:pt x="238554" y="149888"/>
                  </a:cubicBezTo>
                  <a:cubicBezTo>
                    <a:pt x="238703" y="149833"/>
                    <a:pt x="238857" y="149806"/>
                    <a:pt x="239006" y="149806"/>
                  </a:cubicBezTo>
                  <a:cubicBezTo>
                    <a:pt x="239117" y="149806"/>
                    <a:pt x="239226" y="149821"/>
                    <a:pt x="239328" y="149852"/>
                  </a:cubicBezTo>
                  <a:cubicBezTo>
                    <a:pt x="239780" y="149983"/>
                    <a:pt x="240221" y="149959"/>
                    <a:pt x="240673" y="149971"/>
                  </a:cubicBezTo>
                  <a:cubicBezTo>
                    <a:pt x="240840" y="149971"/>
                    <a:pt x="241007" y="149983"/>
                    <a:pt x="241173" y="149995"/>
                  </a:cubicBezTo>
                  <a:cubicBezTo>
                    <a:pt x="241268" y="150007"/>
                    <a:pt x="241340" y="150078"/>
                    <a:pt x="241364" y="150185"/>
                  </a:cubicBezTo>
                  <a:cubicBezTo>
                    <a:pt x="241376" y="150221"/>
                    <a:pt x="241388" y="150281"/>
                    <a:pt x="241376" y="150316"/>
                  </a:cubicBezTo>
                  <a:cubicBezTo>
                    <a:pt x="241316" y="150876"/>
                    <a:pt x="241542" y="151400"/>
                    <a:pt x="241530" y="151947"/>
                  </a:cubicBezTo>
                  <a:cubicBezTo>
                    <a:pt x="241518" y="152495"/>
                    <a:pt x="241530" y="153043"/>
                    <a:pt x="241530" y="153590"/>
                  </a:cubicBezTo>
                  <a:cubicBezTo>
                    <a:pt x="241530" y="153829"/>
                    <a:pt x="241518" y="154067"/>
                    <a:pt x="241614" y="154293"/>
                  </a:cubicBezTo>
                  <a:cubicBezTo>
                    <a:pt x="241697" y="154519"/>
                    <a:pt x="241661" y="154757"/>
                    <a:pt x="241673" y="154995"/>
                  </a:cubicBezTo>
                  <a:cubicBezTo>
                    <a:pt x="241685" y="155543"/>
                    <a:pt x="241614" y="156091"/>
                    <a:pt x="241792" y="156627"/>
                  </a:cubicBezTo>
                  <a:cubicBezTo>
                    <a:pt x="241840" y="156781"/>
                    <a:pt x="241816" y="156960"/>
                    <a:pt x="241816" y="157127"/>
                  </a:cubicBezTo>
                  <a:cubicBezTo>
                    <a:pt x="241816" y="157674"/>
                    <a:pt x="241816" y="158222"/>
                    <a:pt x="241816" y="158770"/>
                  </a:cubicBezTo>
                  <a:cubicBezTo>
                    <a:pt x="241816" y="159115"/>
                    <a:pt x="241792" y="159472"/>
                    <a:pt x="241923" y="159817"/>
                  </a:cubicBezTo>
                  <a:cubicBezTo>
                    <a:pt x="241971" y="159972"/>
                    <a:pt x="241959" y="160151"/>
                    <a:pt x="241959" y="160317"/>
                  </a:cubicBezTo>
                  <a:cubicBezTo>
                    <a:pt x="241959" y="160913"/>
                    <a:pt x="241959" y="161508"/>
                    <a:pt x="241959" y="162103"/>
                  </a:cubicBezTo>
                  <a:cubicBezTo>
                    <a:pt x="241959" y="162437"/>
                    <a:pt x="241947" y="162758"/>
                    <a:pt x="242054" y="163092"/>
                  </a:cubicBezTo>
                  <a:cubicBezTo>
                    <a:pt x="242114" y="163258"/>
                    <a:pt x="242102" y="163461"/>
                    <a:pt x="242102" y="163651"/>
                  </a:cubicBezTo>
                  <a:cubicBezTo>
                    <a:pt x="242102" y="164294"/>
                    <a:pt x="242090" y="164937"/>
                    <a:pt x="242102" y="165580"/>
                  </a:cubicBezTo>
                  <a:cubicBezTo>
                    <a:pt x="242102" y="166009"/>
                    <a:pt x="242066" y="166437"/>
                    <a:pt x="242209" y="166854"/>
                  </a:cubicBezTo>
                  <a:cubicBezTo>
                    <a:pt x="242269" y="167009"/>
                    <a:pt x="242245" y="167187"/>
                    <a:pt x="242245" y="167354"/>
                  </a:cubicBezTo>
                  <a:cubicBezTo>
                    <a:pt x="242245" y="168045"/>
                    <a:pt x="242245" y="168723"/>
                    <a:pt x="242245" y="169414"/>
                  </a:cubicBezTo>
                  <a:cubicBezTo>
                    <a:pt x="242245" y="169795"/>
                    <a:pt x="242233" y="170176"/>
                    <a:pt x="242352" y="170545"/>
                  </a:cubicBezTo>
                  <a:cubicBezTo>
                    <a:pt x="242423" y="170771"/>
                    <a:pt x="242376" y="171021"/>
                    <a:pt x="242388" y="171259"/>
                  </a:cubicBezTo>
                  <a:cubicBezTo>
                    <a:pt x="242411" y="171843"/>
                    <a:pt x="242304" y="172450"/>
                    <a:pt x="242507" y="173021"/>
                  </a:cubicBezTo>
                  <a:cubicBezTo>
                    <a:pt x="242542" y="173117"/>
                    <a:pt x="242531" y="173212"/>
                    <a:pt x="242519" y="173307"/>
                  </a:cubicBezTo>
                  <a:cubicBezTo>
                    <a:pt x="242519" y="173664"/>
                    <a:pt x="242400" y="173795"/>
                    <a:pt x="242066" y="173807"/>
                  </a:cubicBezTo>
                  <a:cubicBezTo>
                    <a:pt x="241911" y="173819"/>
                    <a:pt x="241757" y="173822"/>
                    <a:pt x="241602" y="173822"/>
                  </a:cubicBezTo>
                  <a:cubicBezTo>
                    <a:pt x="241447" y="173822"/>
                    <a:pt x="241292" y="173819"/>
                    <a:pt x="241137" y="173819"/>
                  </a:cubicBezTo>
                  <a:cubicBezTo>
                    <a:pt x="240733" y="173831"/>
                    <a:pt x="240328" y="173795"/>
                    <a:pt x="239935" y="173938"/>
                  </a:cubicBezTo>
                  <a:cubicBezTo>
                    <a:pt x="239858" y="173962"/>
                    <a:pt x="239774" y="173968"/>
                    <a:pt x="239689" y="173968"/>
                  </a:cubicBezTo>
                  <a:cubicBezTo>
                    <a:pt x="239605" y="173968"/>
                    <a:pt x="239518" y="173962"/>
                    <a:pt x="239435" y="173962"/>
                  </a:cubicBezTo>
                  <a:cubicBezTo>
                    <a:pt x="239149" y="173974"/>
                    <a:pt x="238875" y="173974"/>
                    <a:pt x="238590" y="174045"/>
                  </a:cubicBezTo>
                  <a:cubicBezTo>
                    <a:pt x="238363" y="174117"/>
                    <a:pt x="238125" y="174093"/>
                    <a:pt x="237887" y="174105"/>
                  </a:cubicBezTo>
                  <a:cubicBezTo>
                    <a:pt x="237798" y="174108"/>
                    <a:pt x="237709" y="174109"/>
                    <a:pt x="237619" y="174109"/>
                  </a:cubicBezTo>
                  <a:cubicBezTo>
                    <a:pt x="237403" y="174109"/>
                    <a:pt x="237187" y="174103"/>
                    <a:pt x="236972" y="174103"/>
                  </a:cubicBezTo>
                  <a:cubicBezTo>
                    <a:pt x="236588" y="174103"/>
                    <a:pt x="236206" y="174123"/>
                    <a:pt x="235827" y="174236"/>
                  </a:cubicBezTo>
                  <a:cubicBezTo>
                    <a:pt x="235765" y="174255"/>
                    <a:pt x="235700" y="174261"/>
                    <a:pt x="235632" y="174261"/>
                  </a:cubicBezTo>
                  <a:cubicBezTo>
                    <a:pt x="235532" y="174261"/>
                    <a:pt x="235427" y="174248"/>
                    <a:pt x="235327" y="174248"/>
                  </a:cubicBezTo>
                  <a:lnTo>
                    <a:pt x="231482" y="174248"/>
                  </a:lnTo>
                  <a:cubicBezTo>
                    <a:pt x="231374" y="174248"/>
                    <a:pt x="231267" y="174246"/>
                    <a:pt x="231160" y="174246"/>
                  </a:cubicBezTo>
                  <a:cubicBezTo>
                    <a:pt x="230839" y="174246"/>
                    <a:pt x="230520" y="174260"/>
                    <a:pt x="230208" y="174367"/>
                  </a:cubicBezTo>
                  <a:cubicBezTo>
                    <a:pt x="230130" y="174391"/>
                    <a:pt x="230047" y="174397"/>
                    <a:pt x="229962" y="174397"/>
                  </a:cubicBezTo>
                  <a:cubicBezTo>
                    <a:pt x="229877" y="174397"/>
                    <a:pt x="229791" y="174391"/>
                    <a:pt x="229707" y="174391"/>
                  </a:cubicBezTo>
                  <a:lnTo>
                    <a:pt x="220575" y="174391"/>
                  </a:lnTo>
                  <a:cubicBezTo>
                    <a:pt x="219825" y="174391"/>
                    <a:pt x="219825" y="174379"/>
                    <a:pt x="219825" y="173641"/>
                  </a:cubicBezTo>
                  <a:cubicBezTo>
                    <a:pt x="219813" y="172783"/>
                    <a:pt x="219825" y="171938"/>
                    <a:pt x="219813" y="171081"/>
                  </a:cubicBezTo>
                  <a:cubicBezTo>
                    <a:pt x="219813" y="170700"/>
                    <a:pt x="219837" y="170319"/>
                    <a:pt x="219706" y="169950"/>
                  </a:cubicBezTo>
                  <a:cubicBezTo>
                    <a:pt x="219647" y="169771"/>
                    <a:pt x="219682" y="169569"/>
                    <a:pt x="219682" y="169378"/>
                  </a:cubicBezTo>
                  <a:cubicBezTo>
                    <a:pt x="219671" y="168640"/>
                    <a:pt x="219682" y="167902"/>
                    <a:pt x="219671" y="167164"/>
                  </a:cubicBezTo>
                  <a:cubicBezTo>
                    <a:pt x="219671" y="166806"/>
                    <a:pt x="219694" y="166461"/>
                    <a:pt x="219563" y="166104"/>
                  </a:cubicBezTo>
                  <a:cubicBezTo>
                    <a:pt x="219516" y="165961"/>
                    <a:pt x="219540" y="165782"/>
                    <a:pt x="219540" y="165616"/>
                  </a:cubicBezTo>
                  <a:cubicBezTo>
                    <a:pt x="219528" y="165068"/>
                    <a:pt x="219540" y="164520"/>
                    <a:pt x="219528" y="163973"/>
                  </a:cubicBezTo>
                  <a:cubicBezTo>
                    <a:pt x="219528" y="163520"/>
                    <a:pt x="219563" y="163068"/>
                    <a:pt x="219420" y="162627"/>
                  </a:cubicBezTo>
                  <a:cubicBezTo>
                    <a:pt x="219361" y="162461"/>
                    <a:pt x="219397" y="162246"/>
                    <a:pt x="219397" y="162056"/>
                  </a:cubicBezTo>
                  <a:cubicBezTo>
                    <a:pt x="219397" y="160532"/>
                    <a:pt x="219385" y="159020"/>
                    <a:pt x="219385" y="157496"/>
                  </a:cubicBezTo>
                  <a:cubicBezTo>
                    <a:pt x="219385" y="157186"/>
                    <a:pt x="219397" y="156877"/>
                    <a:pt x="219290" y="156579"/>
                  </a:cubicBezTo>
                  <a:cubicBezTo>
                    <a:pt x="219230" y="156400"/>
                    <a:pt x="219254" y="156198"/>
                    <a:pt x="219254" y="156007"/>
                  </a:cubicBezTo>
                  <a:cubicBezTo>
                    <a:pt x="219242" y="155222"/>
                    <a:pt x="219254" y="154436"/>
                    <a:pt x="219242" y="153650"/>
                  </a:cubicBezTo>
                  <a:cubicBezTo>
                    <a:pt x="219242" y="153281"/>
                    <a:pt x="219278" y="152888"/>
                    <a:pt x="219135" y="152531"/>
                  </a:cubicBezTo>
                  <a:cubicBezTo>
                    <a:pt x="219111" y="152459"/>
                    <a:pt x="219111" y="152388"/>
                    <a:pt x="219111" y="152316"/>
                  </a:cubicBezTo>
                  <a:cubicBezTo>
                    <a:pt x="219111" y="151554"/>
                    <a:pt x="219111" y="150792"/>
                    <a:pt x="219111" y="150030"/>
                  </a:cubicBezTo>
                  <a:cubicBezTo>
                    <a:pt x="219123" y="149769"/>
                    <a:pt x="219194" y="149697"/>
                    <a:pt x="219468" y="149685"/>
                  </a:cubicBezTo>
                  <a:cubicBezTo>
                    <a:pt x="219532" y="149681"/>
                    <a:pt x="219595" y="149680"/>
                    <a:pt x="219659" y="149680"/>
                  </a:cubicBezTo>
                  <a:close/>
                  <a:moveTo>
                    <a:pt x="17717" y="0"/>
                  </a:moveTo>
                  <a:cubicBezTo>
                    <a:pt x="17717" y="3572"/>
                    <a:pt x="17717" y="7132"/>
                    <a:pt x="17717" y="10704"/>
                  </a:cubicBezTo>
                  <a:cubicBezTo>
                    <a:pt x="17717" y="11418"/>
                    <a:pt x="17717" y="11418"/>
                    <a:pt x="17026" y="11418"/>
                  </a:cubicBezTo>
                  <a:cubicBezTo>
                    <a:pt x="16605" y="11422"/>
                    <a:pt x="16185" y="11423"/>
                    <a:pt x="15764" y="11423"/>
                  </a:cubicBezTo>
                  <a:cubicBezTo>
                    <a:pt x="14923" y="11423"/>
                    <a:pt x="14081" y="11418"/>
                    <a:pt x="13240" y="11418"/>
                  </a:cubicBezTo>
                  <a:cubicBezTo>
                    <a:pt x="13154" y="11418"/>
                    <a:pt x="13064" y="11431"/>
                    <a:pt x="12978" y="11431"/>
                  </a:cubicBezTo>
                  <a:cubicBezTo>
                    <a:pt x="12920" y="11431"/>
                    <a:pt x="12864" y="11425"/>
                    <a:pt x="12811" y="11406"/>
                  </a:cubicBezTo>
                  <a:cubicBezTo>
                    <a:pt x="12468" y="11299"/>
                    <a:pt x="12113" y="11278"/>
                    <a:pt x="11757" y="11278"/>
                  </a:cubicBezTo>
                  <a:cubicBezTo>
                    <a:pt x="11520" y="11278"/>
                    <a:pt x="11283" y="11287"/>
                    <a:pt x="11049" y="11287"/>
                  </a:cubicBezTo>
                  <a:cubicBezTo>
                    <a:pt x="9954" y="11283"/>
                    <a:pt x="8860" y="11282"/>
                    <a:pt x="7766" y="11282"/>
                  </a:cubicBezTo>
                  <a:cubicBezTo>
                    <a:pt x="5579" y="11282"/>
                    <a:pt x="3393" y="11287"/>
                    <a:pt x="1203" y="11287"/>
                  </a:cubicBezTo>
                  <a:cubicBezTo>
                    <a:pt x="798" y="11287"/>
                    <a:pt x="393" y="11299"/>
                    <a:pt x="12" y="11418"/>
                  </a:cubicBezTo>
                  <a:lnTo>
                    <a:pt x="12" y="11990"/>
                  </a:lnTo>
                  <a:lnTo>
                    <a:pt x="10561" y="11990"/>
                  </a:lnTo>
                  <a:cubicBezTo>
                    <a:pt x="10613" y="11990"/>
                    <a:pt x="10666" y="11989"/>
                    <a:pt x="10718" y="11989"/>
                  </a:cubicBezTo>
                  <a:cubicBezTo>
                    <a:pt x="10927" y="11989"/>
                    <a:pt x="11135" y="11997"/>
                    <a:pt x="11335" y="12073"/>
                  </a:cubicBezTo>
                  <a:cubicBezTo>
                    <a:pt x="11471" y="12127"/>
                    <a:pt x="11607" y="12139"/>
                    <a:pt x="11743" y="12139"/>
                  </a:cubicBezTo>
                  <a:cubicBezTo>
                    <a:pt x="11845" y="12139"/>
                    <a:pt x="11947" y="12133"/>
                    <a:pt x="12049" y="12133"/>
                  </a:cubicBezTo>
                  <a:lnTo>
                    <a:pt x="16824" y="12133"/>
                  </a:lnTo>
                  <a:cubicBezTo>
                    <a:pt x="17014" y="12133"/>
                    <a:pt x="17205" y="12133"/>
                    <a:pt x="17395" y="12144"/>
                  </a:cubicBezTo>
                  <a:cubicBezTo>
                    <a:pt x="17610" y="12156"/>
                    <a:pt x="17705" y="12240"/>
                    <a:pt x="17705" y="12454"/>
                  </a:cubicBezTo>
                  <a:cubicBezTo>
                    <a:pt x="17717" y="12764"/>
                    <a:pt x="17764" y="13085"/>
                    <a:pt x="17681" y="13371"/>
                  </a:cubicBezTo>
                  <a:cubicBezTo>
                    <a:pt x="17574" y="13823"/>
                    <a:pt x="17586" y="14276"/>
                    <a:pt x="17586" y="14716"/>
                  </a:cubicBezTo>
                  <a:cubicBezTo>
                    <a:pt x="17574" y="20455"/>
                    <a:pt x="17574" y="26182"/>
                    <a:pt x="17574" y="31909"/>
                  </a:cubicBezTo>
                  <a:cubicBezTo>
                    <a:pt x="17574" y="32385"/>
                    <a:pt x="17526" y="32861"/>
                    <a:pt x="17693" y="33326"/>
                  </a:cubicBezTo>
                  <a:cubicBezTo>
                    <a:pt x="17741" y="33445"/>
                    <a:pt x="17717" y="33611"/>
                    <a:pt x="17705" y="33742"/>
                  </a:cubicBezTo>
                  <a:cubicBezTo>
                    <a:pt x="17693" y="33873"/>
                    <a:pt x="17598" y="33969"/>
                    <a:pt x="17467" y="33969"/>
                  </a:cubicBezTo>
                  <a:cubicBezTo>
                    <a:pt x="17300" y="33992"/>
                    <a:pt x="17133" y="33992"/>
                    <a:pt x="16967" y="33992"/>
                  </a:cubicBezTo>
                  <a:lnTo>
                    <a:pt x="5560" y="33992"/>
                  </a:lnTo>
                  <a:cubicBezTo>
                    <a:pt x="5298" y="33992"/>
                    <a:pt x="5037" y="33969"/>
                    <a:pt x="4775" y="33909"/>
                  </a:cubicBezTo>
                  <a:cubicBezTo>
                    <a:pt x="4560" y="33850"/>
                    <a:pt x="4310" y="33850"/>
                    <a:pt x="4072" y="33850"/>
                  </a:cubicBezTo>
                  <a:lnTo>
                    <a:pt x="12" y="33850"/>
                  </a:lnTo>
                  <a:lnTo>
                    <a:pt x="12" y="34564"/>
                  </a:lnTo>
                  <a:lnTo>
                    <a:pt x="4215" y="34564"/>
                  </a:lnTo>
                  <a:cubicBezTo>
                    <a:pt x="4297" y="34564"/>
                    <a:pt x="4382" y="34556"/>
                    <a:pt x="4465" y="34556"/>
                  </a:cubicBezTo>
                  <a:cubicBezTo>
                    <a:pt x="4527" y="34556"/>
                    <a:pt x="4587" y="34560"/>
                    <a:pt x="4644" y="34576"/>
                  </a:cubicBezTo>
                  <a:cubicBezTo>
                    <a:pt x="4951" y="34683"/>
                    <a:pt x="5262" y="34704"/>
                    <a:pt x="5575" y="34704"/>
                  </a:cubicBezTo>
                  <a:cubicBezTo>
                    <a:pt x="5784" y="34704"/>
                    <a:pt x="5994" y="34695"/>
                    <a:pt x="6203" y="34695"/>
                  </a:cubicBezTo>
                  <a:lnTo>
                    <a:pt x="17121" y="34695"/>
                  </a:lnTo>
                  <a:cubicBezTo>
                    <a:pt x="17693" y="34695"/>
                    <a:pt x="17657" y="34707"/>
                    <a:pt x="17836" y="35278"/>
                  </a:cubicBezTo>
                  <a:cubicBezTo>
                    <a:pt x="17883" y="35421"/>
                    <a:pt x="17860" y="35600"/>
                    <a:pt x="17860" y="35766"/>
                  </a:cubicBezTo>
                  <a:cubicBezTo>
                    <a:pt x="17871" y="36195"/>
                    <a:pt x="17848" y="36624"/>
                    <a:pt x="17979" y="37040"/>
                  </a:cubicBezTo>
                  <a:cubicBezTo>
                    <a:pt x="18038" y="37219"/>
                    <a:pt x="18002" y="37421"/>
                    <a:pt x="18002" y="37612"/>
                  </a:cubicBezTo>
                  <a:cubicBezTo>
                    <a:pt x="18014" y="37910"/>
                    <a:pt x="17991" y="38219"/>
                    <a:pt x="18110" y="38517"/>
                  </a:cubicBezTo>
                  <a:cubicBezTo>
                    <a:pt x="18157" y="38648"/>
                    <a:pt x="18145" y="38802"/>
                    <a:pt x="18145" y="38945"/>
                  </a:cubicBezTo>
                  <a:cubicBezTo>
                    <a:pt x="18157" y="39422"/>
                    <a:pt x="18122" y="39898"/>
                    <a:pt x="18264" y="40362"/>
                  </a:cubicBezTo>
                  <a:cubicBezTo>
                    <a:pt x="18312" y="40505"/>
                    <a:pt x="18288" y="40684"/>
                    <a:pt x="18288" y="40850"/>
                  </a:cubicBezTo>
                  <a:cubicBezTo>
                    <a:pt x="18288" y="41946"/>
                    <a:pt x="18288" y="43041"/>
                    <a:pt x="18300" y="44136"/>
                  </a:cubicBezTo>
                  <a:cubicBezTo>
                    <a:pt x="18300" y="44565"/>
                    <a:pt x="18288" y="44982"/>
                    <a:pt x="18383" y="45410"/>
                  </a:cubicBezTo>
                  <a:cubicBezTo>
                    <a:pt x="18467" y="45756"/>
                    <a:pt x="18383" y="46149"/>
                    <a:pt x="18372" y="46518"/>
                  </a:cubicBezTo>
                  <a:cubicBezTo>
                    <a:pt x="18372" y="46565"/>
                    <a:pt x="18336" y="46613"/>
                    <a:pt x="18336" y="46649"/>
                  </a:cubicBezTo>
                  <a:cubicBezTo>
                    <a:pt x="18312" y="46815"/>
                    <a:pt x="18264" y="46994"/>
                    <a:pt x="18300" y="47149"/>
                  </a:cubicBezTo>
                  <a:cubicBezTo>
                    <a:pt x="18419" y="47685"/>
                    <a:pt x="18205" y="48232"/>
                    <a:pt x="18348" y="48756"/>
                  </a:cubicBezTo>
                  <a:cubicBezTo>
                    <a:pt x="18431" y="49089"/>
                    <a:pt x="18467" y="49423"/>
                    <a:pt x="18419" y="49744"/>
                  </a:cubicBezTo>
                  <a:cubicBezTo>
                    <a:pt x="18324" y="50387"/>
                    <a:pt x="18383" y="51006"/>
                    <a:pt x="18407" y="51649"/>
                  </a:cubicBezTo>
                  <a:cubicBezTo>
                    <a:pt x="18467" y="53042"/>
                    <a:pt x="18431" y="54447"/>
                    <a:pt x="18431" y="55852"/>
                  </a:cubicBezTo>
                  <a:cubicBezTo>
                    <a:pt x="18431" y="55947"/>
                    <a:pt x="18431" y="56043"/>
                    <a:pt x="18419" y="56138"/>
                  </a:cubicBezTo>
                  <a:cubicBezTo>
                    <a:pt x="18395" y="56305"/>
                    <a:pt x="18300" y="56400"/>
                    <a:pt x="18133" y="56400"/>
                  </a:cubicBezTo>
                  <a:cubicBezTo>
                    <a:pt x="18059" y="56396"/>
                    <a:pt x="17986" y="56394"/>
                    <a:pt x="17912" y="56394"/>
                  </a:cubicBezTo>
                  <a:cubicBezTo>
                    <a:pt x="17182" y="56394"/>
                    <a:pt x="16466" y="56572"/>
                    <a:pt x="15736" y="56572"/>
                  </a:cubicBezTo>
                  <a:cubicBezTo>
                    <a:pt x="15662" y="56572"/>
                    <a:pt x="15588" y="56571"/>
                    <a:pt x="15514" y="56567"/>
                  </a:cubicBezTo>
                  <a:cubicBezTo>
                    <a:pt x="15337" y="56553"/>
                    <a:pt x="15161" y="56543"/>
                    <a:pt x="14984" y="56543"/>
                  </a:cubicBezTo>
                  <a:cubicBezTo>
                    <a:pt x="14686" y="56543"/>
                    <a:pt x="14389" y="56572"/>
                    <a:pt x="14097" y="56662"/>
                  </a:cubicBezTo>
                  <a:cubicBezTo>
                    <a:pt x="14005" y="56695"/>
                    <a:pt x="13897" y="56702"/>
                    <a:pt x="13788" y="56702"/>
                  </a:cubicBezTo>
                  <a:cubicBezTo>
                    <a:pt x="13700" y="56702"/>
                    <a:pt x="13610" y="56698"/>
                    <a:pt x="13526" y="56698"/>
                  </a:cubicBezTo>
                  <a:lnTo>
                    <a:pt x="9394" y="56698"/>
                  </a:lnTo>
                  <a:cubicBezTo>
                    <a:pt x="9085" y="56698"/>
                    <a:pt x="8775" y="56698"/>
                    <a:pt x="8477" y="56793"/>
                  </a:cubicBezTo>
                  <a:cubicBezTo>
                    <a:pt x="8251" y="56852"/>
                    <a:pt x="8001" y="56829"/>
                    <a:pt x="7763" y="56840"/>
                  </a:cubicBezTo>
                  <a:cubicBezTo>
                    <a:pt x="7679" y="56844"/>
                    <a:pt x="7595" y="56845"/>
                    <a:pt x="7511" y="56845"/>
                  </a:cubicBezTo>
                  <a:cubicBezTo>
                    <a:pt x="7353" y="56845"/>
                    <a:pt x="7194" y="56841"/>
                    <a:pt x="7035" y="56841"/>
                  </a:cubicBezTo>
                  <a:cubicBezTo>
                    <a:pt x="6713" y="56841"/>
                    <a:pt x="6391" y="56858"/>
                    <a:pt x="6072" y="56959"/>
                  </a:cubicBezTo>
                  <a:cubicBezTo>
                    <a:pt x="5983" y="56983"/>
                    <a:pt x="5888" y="56989"/>
                    <a:pt x="5791" y="56989"/>
                  </a:cubicBezTo>
                  <a:cubicBezTo>
                    <a:pt x="5694" y="56989"/>
                    <a:pt x="5596" y="56983"/>
                    <a:pt x="5501" y="56983"/>
                  </a:cubicBezTo>
                  <a:lnTo>
                    <a:pt x="0" y="56983"/>
                  </a:lnTo>
                  <a:lnTo>
                    <a:pt x="0" y="57698"/>
                  </a:lnTo>
                  <a:cubicBezTo>
                    <a:pt x="2024" y="57698"/>
                    <a:pt x="4048" y="57698"/>
                    <a:pt x="6072" y="57686"/>
                  </a:cubicBezTo>
                  <a:cubicBezTo>
                    <a:pt x="6174" y="57686"/>
                    <a:pt x="6276" y="57688"/>
                    <a:pt x="6378" y="57688"/>
                  </a:cubicBezTo>
                  <a:cubicBezTo>
                    <a:pt x="6633" y="57688"/>
                    <a:pt x="6885" y="57676"/>
                    <a:pt x="7132" y="57591"/>
                  </a:cubicBezTo>
                  <a:cubicBezTo>
                    <a:pt x="7211" y="57557"/>
                    <a:pt x="7302" y="57550"/>
                    <a:pt x="7395" y="57550"/>
                  </a:cubicBezTo>
                  <a:cubicBezTo>
                    <a:pt x="7470" y="57550"/>
                    <a:pt x="7546" y="57555"/>
                    <a:pt x="7620" y="57555"/>
                  </a:cubicBezTo>
                  <a:cubicBezTo>
                    <a:pt x="8049" y="57531"/>
                    <a:pt x="8477" y="57579"/>
                    <a:pt x="8894" y="57436"/>
                  </a:cubicBezTo>
                  <a:cubicBezTo>
                    <a:pt x="8975" y="57409"/>
                    <a:pt x="9061" y="57401"/>
                    <a:pt x="9149" y="57401"/>
                  </a:cubicBezTo>
                  <a:cubicBezTo>
                    <a:pt x="9254" y="57401"/>
                    <a:pt x="9362" y="57412"/>
                    <a:pt x="9466" y="57412"/>
                  </a:cubicBezTo>
                  <a:cubicBezTo>
                    <a:pt x="10704" y="57412"/>
                    <a:pt x="11942" y="57412"/>
                    <a:pt x="13169" y="57400"/>
                  </a:cubicBezTo>
                  <a:cubicBezTo>
                    <a:pt x="13260" y="57400"/>
                    <a:pt x="13351" y="57400"/>
                    <a:pt x="13441" y="57400"/>
                  </a:cubicBezTo>
                  <a:cubicBezTo>
                    <a:pt x="13895" y="57400"/>
                    <a:pt x="14343" y="57392"/>
                    <a:pt x="14800" y="57293"/>
                  </a:cubicBezTo>
                  <a:cubicBezTo>
                    <a:pt x="14982" y="57253"/>
                    <a:pt x="15169" y="57243"/>
                    <a:pt x="15357" y="57243"/>
                  </a:cubicBezTo>
                  <a:cubicBezTo>
                    <a:pt x="15586" y="57243"/>
                    <a:pt x="15817" y="57259"/>
                    <a:pt x="16046" y="57259"/>
                  </a:cubicBezTo>
                  <a:cubicBezTo>
                    <a:pt x="16083" y="57259"/>
                    <a:pt x="16120" y="57258"/>
                    <a:pt x="16157" y="57257"/>
                  </a:cubicBezTo>
                  <a:cubicBezTo>
                    <a:pt x="16284" y="57257"/>
                    <a:pt x="16411" y="57261"/>
                    <a:pt x="16538" y="57261"/>
                  </a:cubicBezTo>
                  <a:cubicBezTo>
                    <a:pt x="16791" y="57261"/>
                    <a:pt x="17042" y="57245"/>
                    <a:pt x="17288" y="57150"/>
                  </a:cubicBezTo>
                  <a:cubicBezTo>
                    <a:pt x="17345" y="57129"/>
                    <a:pt x="17415" y="57124"/>
                    <a:pt x="17488" y="57124"/>
                  </a:cubicBezTo>
                  <a:cubicBezTo>
                    <a:pt x="17536" y="57124"/>
                    <a:pt x="17586" y="57126"/>
                    <a:pt x="17633" y="57126"/>
                  </a:cubicBezTo>
                  <a:cubicBezTo>
                    <a:pt x="17750" y="57123"/>
                    <a:pt x="17849" y="57120"/>
                    <a:pt x="17934" y="57120"/>
                  </a:cubicBezTo>
                  <a:cubicBezTo>
                    <a:pt x="18422" y="57120"/>
                    <a:pt x="18431" y="57219"/>
                    <a:pt x="18431" y="57888"/>
                  </a:cubicBezTo>
                  <a:cubicBezTo>
                    <a:pt x="18431" y="59865"/>
                    <a:pt x="18443" y="61841"/>
                    <a:pt x="18419" y="63817"/>
                  </a:cubicBezTo>
                  <a:cubicBezTo>
                    <a:pt x="18419" y="64496"/>
                    <a:pt x="18264" y="65175"/>
                    <a:pt x="18431" y="65853"/>
                  </a:cubicBezTo>
                  <a:cubicBezTo>
                    <a:pt x="18288" y="66389"/>
                    <a:pt x="18407" y="66925"/>
                    <a:pt x="18419" y="67461"/>
                  </a:cubicBezTo>
                  <a:cubicBezTo>
                    <a:pt x="18431" y="67747"/>
                    <a:pt x="18455" y="68032"/>
                    <a:pt x="18348" y="68306"/>
                  </a:cubicBezTo>
                  <a:cubicBezTo>
                    <a:pt x="18312" y="68389"/>
                    <a:pt x="18312" y="68497"/>
                    <a:pt x="18336" y="68592"/>
                  </a:cubicBezTo>
                  <a:cubicBezTo>
                    <a:pt x="18550" y="69723"/>
                    <a:pt x="18372" y="70866"/>
                    <a:pt x="18431" y="71997"/>
                  </a:cubicBezTo>
                  <a:cubicBezTo>
                    <a:pt x="18157" y="73462"/>
                    <a:pt x="18336" y="74938"/>
                    <a:pt x="18288" y="76414"/>
                  </a:cubicBezTo>
                  <a:cubicBezTo>
                    <a:pt x="18264" y="77260"/>
                    <a:pt x="18288" y="78117"/>
                    <a:pt x="18288" y="78974"/>
                  </a:cubicBezTo>
                  <a:cubicBezTo>
                    <a:pt x="18276" y="79331"/>
                    <a:pt x="18217" y="79391"/>
                    <a:pt x="17860" y="79403"/>
                  </a:cubicBezTo>
                  <a:cubicBezTo>
                    <a:pt x="17788" y="79407"/>
                    <a:pt x="17717" y="79408"/>
                    <a:pt x="17645" y="79408"/>
                  </a:cubicBezTo>
                  <a:cubicBezTo>
                    <a:pt x="17502" y="79408"/>
                    <a:pt x="17360" y="79403"/>
                    <a:pt x="17217" y="79403"/>
                  </a:cubicBezTo>
                  <a:cubicBezTo>
                    <a:pt x="13728" y="79403"/>
                    <a:pt x="10228" y="79403"/>
                    <a:pt x="6727" y="79415"/>
                  </a:cubicBezTo>
                  <a:cubicBezTo>
                    <a:pt x="6593" y="79415"/>
                    <a:pt x="6458" y="79404"/>
                    <a:pt x="6325" y="79404"/>
                  </a:cubicBezTo>
                  <a:cubicBezTo>
                    <a:pt x="6175" y="79404"/>
                    <a:pt x="6027" y="79417"/>
                    <a:pt x="5882" y="79474"/>
                  </a:cubicBezTo>
                  <a:cubicBezTo>
                    <a:pt x="5832" y="79489"/>
                    <a:pt x="5784" y="79496"/>
                    <a:pt x="5737" y="79496"/>
                  </a:cubicBezTo>
                  <a:cubicBezTo>
                    <a:pt x="5671" y="79496"/>
                    <a:pt x="5606" y="79483"/>
                    <a:pt x="5537" y="79462"/>
                  </a:cubicBezTo>
                  <a:cubicBezTo>
                    <a:pt x="5380" y="79423"/>
                    <a:pt x="5224" y="79402"/>
                    <a:pt x="5069" y="79402"/>
                  </a:cubicBezTo>
                  <a:cubicBezTo>
                    <a:pt x="4893" y="79402"/>
                    <a:pt x="4719" y="79429"/>
                    <a:pt x="4548" y="79486"/>
                  </a:cubicBezTo>
                  <a:cubicBezTo>
                    <a:pt x="4466" y="79516"/>
                    <a:pt x="4375" y="79541"/>
                    <a:pt x="4286" y="79541"/>
                  </a:cubicBezTo>
                  <a:cubicBezTo>
                    <a:pt x="4233" y="79541"/>
                    <a:pt x="4181" y="79532"/>
                    <a:pt x="4132" y="79510"/>
                  </a:cubicBezTo>
                  <a:cubicBezTo>
                    <a:pt x="3910" y="79424"/>
                    <a:pt x="3684" y="79407"/>
                    <a:pt x="3457" y="79407"/>
                  </a:cubicBezTo>
                  <a:cubicBezTo>
                    <a:pt x="3305" y="79407"/>
                    <a:pt x="3153" y="79415"/>
                    <a:pt x="3001" y="79415"/>
                  </a:cubicBezTo>
                  <a:cubicBezTo>
                    <a:pt x="2000" y="79403"/>
                    <a:pt x="1000" y="79403"/>
                    <a:pt x="0" y="79403"/>
                  </a:cubicBezTo>
                  <a:lnTo>
                    <a:pt x="0" y="80117"/>
                  </a:lnTo>
                  <a:lnTo>
                    <a:pt x="17550" y="80117"/>
                  </a:lnTo>
                  <a:cubicBezTo>
                    <a:pt x="18288" y="80117"/>
                    <a:pt x="18288" y="80117"/>
                    <a:pt x="18288" y="80879"/>
                  </a:cubicBezTo>
                  <a:cubicBezTo>
                    <a:pt x="18288" y="82677"/>
                    <a:pt x="18288" y="84487"/>
                    <a:pt x="18288" y="86296"/>
                  </a:cubicBezTo>
                  <a:cubicBezTo>
                    <a:pt x="18288" y="86439"/>
                    <a:pt x="18312" y="86594"/>
                    <a:pt x="18276" y="86725"/>
                  </a:cubicBezTo>
                  <a:cubicBezTo>
                    <a:pt x="18086" y="87308"/>
                    <a:pt x="18157" y="87904"/>
                    <a:pt x="18157" y="88487"/>
                  </a:cubicBezTo>
                  <a:cubicBezTo>
                    <a:pt x="18145" y="90059"/>
                    <a:pt x="18145" y="91630"/>
                    <a:pt x="18145" y="93202"/>
                  </a:cubicBezTo>
                  <a:cubicBezTo>
                    <a:pt x="18145" y="93488"/>
                    <a:pt x="18145" y="93762"/>
                    <a:pt x="18241" y="94047"/>
                  </a:cubicBezTo>
                  <a:cubicBezTo>
                    <a:pt x="18288" y="94190"/>
                    <a:pt x="18288" y="94369"/>
                    <a:pt x="18288" y="94536"/>
                  </a:cubicBezTo>
                  <a:cubicBezTo>
                    <a:pt x="18288" y="97417"/>
                    <a:pt x="18288" y="100286"/>
                    <a:pt x="18288" y="103168"/>
                  </a:cubicBezTo>
                  <a:cubicBezTo>
                    <a:pt x="18288" y="103822"/>
                    <a:pt x="18276" y="103822"/>
                    <a:pt x="17598" y="103822"/>
                  </a:cubicBezTo>
                  <a:lnTo>
                    <a:pt x="16383" y="103822"/>
                  </a:lnTo>
                  <a:cubicBezTo>
                    <a:pt x="16145" y="103834"/>
                    <a:pt x="15907" y="103822"/>
                    <a:pt x="15681" y="103906"/>
                  </a:cubicBezTo>
                  <a:cubicBezTo>
                    <a:pt x="15551" y="103960"/>
                    <a:pt x="15414" y="103972"/>
                    <a:pt x="15276" y="103972"/>
                  </a:cubicBezTo>
                  <a:cubicBezTo>
                    <a:pt x="15173" y="103972"/>
                    <a:pt x="15068" y="103965"/>
                    <a:pt x="14966" y="103965"/>
                  </a:cubicBezTo>
                  <a:lnTo>
                    <a:pt x="11549" y="103965"/>
                  </a:lnTo>
                  <a:cubicBezTo>
                    <a:pt x="11490" y="103967"/>
                    <a:pt x="11432" y="103967"/>
                    <a:pt x="11373" y="103967"/>
                  </a:cubicBezTo>
                  <a:cubicBezTo>
                    <a:pt x="11228" y="103967"/>
                    <a:pt x="11082" y="103964"/>
                    <a:pt x="10938" y="103964"/>
                  </a:cubicBezTo>
                  <a:cubicBezTo>
                    <a:pt x="10595" y="103964"/>
                    <a:pt x="10254" y="103980"/>
                    <a:pt x="9918" y="104084"/>
                  </a:cubicBezTo>
                  <a:cubicBezTo>
                    <a:pt x="9848" y="104111"/>
                    <a:pt x="9772" y="104119"/>
                    <a:pt x="9696" y="104119"/>
                  </a:cubicBezTo>
                  <a:cubicBezTo>
                    <a:pt x="9603" y="104119"/>
                    <a:pt x="9509" y="104108"/>
                    <a:pt x="9418" y="104108"/>
                  </a:cubicBezTo>
                  <a:lnTo>
                    <a:pt x="0" y="104108"/>
                  </a:lnTo>
                  <a:lnTo>
                    <a:pt x="0" y="104680"/>
                  </a:lnTo>
                  <a:cubicBezTo>
                    <a:pt x="3644" y="104680"/>
                    <a:pt x="7287" y="104680"/>
                    <a:pt x="10930" y="104668"/>
                  </a:cubicBezTo>
                  <a:cubicBezTo>
                    <a:pt x="11029" y="104668"/>
                    <a:pt x="11128" y="104670"/>
                    <a:pt x="11229" y="104670"/>
                  </a:cubicBezTo>
                  <a:cubicBezTo>
                    <a:pt x="11480" y="104670"/>
                    <a:pt x="11735" y="104658"/>
                    <a:pt x="11990" y="104572"/>
                  </a:cubicBezTo>
                  <a:cubicBezTo>
                    <a:pt x="12096" y="104539"/>
                    <a:pt x="12212" y="104532"/>
                    <a:pt x="12332" y="104532"/>
                  </a:cubicBezTo>
                  <a:cubicBezTo>
                    <a:pt x="12428" y="104532"/>
                    <a:pt x="12526" y="104537"/>
                    <a:pt x="12621" y="104537"/>
                  </a:cubicBezTo>
                  <a:lnTo>
                    <a:pt x="17193" y="104537"/>
                  </a:lnTo>
                  <a:cubicBezTo>
                    <a:pt x="17383" y="104537"/>
                    <a:pt x="17574" y="104537"/>
                    <a:pt x="17764" y="104525"/>
                  </a:cubicBezTo>
                  <a:cubicBezTo>
                    <a:pt x="17882" y="104514"/>
                    <a:pt x="17973" y="104506"/>
                    <a:pt x="18044" y="104506"/>
                  </a:cubicBezTo>
                  <a:cubicBezTo>
                    <a:pt x="18281" y="104506"/>
                    <a:pt x="18288" y="104600"/>
                    <a:pt x="18288" y="105013"/>
                  </a:cubicBezTo>
                  <a:cubicBezTo>
                    <a:pt x="18288" y="109264"/>
                    <a:pt x="18288" y="113526"/>
                    <a:pt x="18288" y="117788"/>
                  </a:cubicBezTo>
                  <a:cubicBezTo>
                    <a:pt x="18288" y="119110"/>
                    <a:pt x="18288" y="120444"/>
                    <a:pt x="18288" y="121777"/>
                  </a:cubicBezTo>
                  <a:cubicBezTo>
                    <a:pt x="18288" y="122182"/>
                    <a:pt x="18288" y="122575"/>
                    <a:pt x="18395" y="122980"/>
                  </a:cubicBezTo>
                  <a:cubicBezTo>
                    <a:pt x="18467" y="123241"/>
                    <a:pt x="18479" y="123563"/>
                    <a:pt x="18407" y="123825"/>
                  </a:cubicBezTo>
                  <a:cubicBezTo>
                    <a:pt x="18300" y="124301"/>
                    <a:pt x="18300" y="124765"/>
                    <a:pt x="18288" y="125242"/>
                  </a:cubicBezTo>
                  <a:cubicBezTo>
                    <a:pt x="18276" y="125599"/>
                    <a:pt x="18217" y="125658"/>
                    <a:pt x="17871" y="125670"/>
                  </a:cubicBezTo>
                  <a:cubicBezTo>
                    <a:pt x="17808" y="125674"/>
                    <a:pt x="17744" y="125676"/>
                    <a:pt x="17681" y="125676"/>
                  </a:cubicBezTo>
                  <a:cubicBezTo>
                    <a:pt x="17554" y="125676"/>
                    <a:pt x="17427" y="125670"/>
                    <a:pt x="17300" y="125670"/>
                  </a:cubicBezTo>
                  <a:lnTo>
                    <a:pt x="8870" y="125670"/>
                  </a:lnTo>
                  <a:cubicBezTo>
                    <a:pt x="8549" y="125670"/>
                    <a:pt x="8216" y="125682"/>
                    <a:pt x="7882" y="125766"/>
                  </a:cubicBezTo>
                  <a:cubicBezTo>
                    <a:pt x="7736" y="125806"/>
                    <a:pt x="7578" y="125812"/>
                    <a:pt x="7418" y="125812"/>
                  </a:cubicBezTo>
                  <a:cubicBezTo>
                    <a:pt x="7341" y="125812"/>
                    <a:pt x="7264" y="125811"/>
                    <a:pt x="7187" y="125811"/>
                  </a:cubicBezTo>
                  <a:cubicBezTo>
                    <a:pt x="7137" y="125811"/>
                    <a:pt x="7087" y="125811"/>
                    <a:pt x="7037" y="125813"/>
                  </a:cubicBezTo>
                  <a:cubicBezTo>
                    <a:pt x="6584" y="125837"/>
                    <a:pt x="6132" y="125777"/>
                    <a:pt x="5691" y="125932"/>
                  </a:cubicBezTo>
                  <a:cubicBezTo>
                    <a:pt x="5620" y="125956"/>
                    <a:pt x="5540" y="125962"/>
                    <a:pt x="5456" y="125962"/>
                  </a:cubicBezTo>
                  <a:cubicBezTo>
                    <a:pt x="5373" y="125962"/>
                    <a:pt x="5287" y="125956"/>
                    <a:pt x="5203" y="125956"/>
                  </a:cubicBezTo>
                  <a:cubicBezTo>
                    <a:pt x="4513" y="125956"/>
                    <a:pt x="3822" y="125956"/>
                    <a:pt x="3132" y="125968"/>
                  </a:cubicBezTo>
                  <a:cubicBezTo>
                    <a:pt x="2631" y="125968"/>
                    <a:pt x="2143" y="125980"/>
                    <a:pt x="1643" y="126063"/>
                  </a:cubicBezTo>
                  <a:cubicBezTo>
                    <a:pt x="1405" y="126106"/>
                    <a:pt x="1162" y="126117"/>
                    <a:pt x="918" y="126117"/>
                  </a:cubicBezTo>
                  <a:cubicBezTo>
                    <a:pt x="612" y="126117"/>
                    <a:pt x="304" y="126099"/>
                    <a:pt x="0" y="126099"/>
                  </a:cubicBezTo>
                  <a:lnTo>
                    <a:pt x="0" y="126670"/>
                  </a:lnTo>
                  <a:lnTo>
                    <a:pt x="2501" y="126670"/>
                  </a:lnTo>
                  <a:cubicBezTo>
                    <a:pt x="2571" y="126669"/>
                    <a:pt x="2642" y="126668"/>
                    <a:pt x="2713" y="126668"/>
                  </a:cubicBezTo>
                  <a:cubicBezTo>
                    <a:pt x="2788" y="126668"/>
                    <a:pt x="2863" y="126669"/>
                    <a:pt x="2937" y="126669"/>
                  </a:cubicBezTo>
                  <a:cubicBezTo>
                    <a:pt x="3267" y="126669"/>
                    <a:pt x="3595" y="126659"/>
                    <a:pt x="3917" y="126551"/>
                  </a:cubicBezTo>
                  <a:cubicBezTo>
                    <a:pt x="3990" y="126531"/>
                    <a:pt x="4068" y="126526"/>
                    <a:pt x="4150" y="126526"/>
                  </a:cubicBezTo>
                  <a:cubicBezTo>
                    <a:pt x="4227" y="126526"/>
                    <a:pt x="4306" y="126530"/>
                    <a:pt x="4385" y="126530"/>
                  </a:cubicBezTo>
                  <a:cubicBezTo>
                    <a:pt x="4416" y="126530"/>
                    <a:pt x="4446" y="126529"/>
                    <a:pt x="4477" y="126528"/>
                  </a:cubicBezTo>
                  <a:cubicBezTo>
                    <a:pt x="4594" y="126523"/>
                    <a:pt x="4711" y="126521"/>
                    <a:pt x="4828" y="126521"/>
                  </a:cubicBezTo>
                  <a:cubicBezTo>
                    <a:pt x="5139" y="126521"/>
                    <a:pt x="5451" y="126534"/>
                    <a:pt x="5761" y="126534"/>
                  </a:cubicBezTo>
                  <a:cubicBezTo>
                    <a:pt x="6188" y="126534"/>
                    <a:pt x="6614" y="126510"/>
                    <a:pt x="7037" y="126397"/>
                  </a:cubicBezTo>
                  <a:cubicBezTo>
                    <a:pt x="7093" y="126381"/>
                    <a:pt x="7153" y="126377"/>
                    <a:pt x="7215" y="126377"/>
                  </a:cubicBezTo>
                  <a:cubicBezTo>
                    <a:pt x="7298" y="126377"/>
                    <a:pt x="7384" y="126385"/>
                    <a:pt x="7465" y="126385"/>
                  </a:cubicBezTo>
                  <a:lnTo>
                    <a:pt x="17812" y="126385"/>
                  </a:lnTo>
                  <a:cubicBezTo>
                    <a:pt x="18395" y="126397"/>
                    <a:pt x="18431" y="126420"/>
                    <a:pt x="18419" y="126980"/>
                  </a:cubicBezTo>
                  <a:cubicBezTo>
                    <a:pt x="18419" y="127099"/>
                    <a:pt x="18443" y="127230"/>
                    <a:pt x="18407" y="127337"/>
                  </a:cubicBezTo>
                  <a:cubicBezTo>
                    <a:pt x="18241" y="127802"/>
                    <a:pt x="18288" y="128278"/>
                    <a:pt x="18288" y="128742"/>
                  </a:cubicBezTo>
                  <a:cubicBezTo>
                    <a:pt x="18288" y="132266"/>
                    <a:pt x="18288" y="135791"/>
                    <a:pt x="18288" y="139315"/>
                  </a:cubicBezTo>
                  <a:cubicBezTo>
                    <a:pt x="18288" y="139660"/>
                    <a:pt x="18264" y="140017"/>
                    <a:pt x="18395" y="140363"/>
                  </a:cubicBezTo>
                  <a:cubicBezTo>
                    <a:pt x="18443" y="140517"/>
                    <a:pt x="18431" y="140696"/>
                    <a:pt x="18431" y="140863"/>
                  </a:cubicBezTo>
                  <a:cubicBezTo>
                    <a:pt x="18431" y="142815"/>
                    <a:pt x="18431" y="144768"/>
                    <a:pt x="18431" y="146721"/>
                  </a:cubicBezTo>
                  <a:cubicBezTo>
                    <a:pt x="18431" y="146840"/>
                    <a:pt x="18431" y="146959"/>
                    <a:pt x="18419" y="147078"/>
                  </a:cubicBezTo>
                  <a:cubicBezTo>
                    <a:pt x="18407" y="147280"/>
                    <a:pt x="18324" y="147363"/>
                    <a:pt x="18098" y="147375"/>
                  </a:cubicBezTo>
                  <a:cubicBezTo>
                    <a:pt x="17360" y="147386"/>
                    <a:pt x="16623" y="147541"/>
                    <a:pt x="15878" y="147541"/>
                  </a:cubicBezTo>
                  <a:cubicBezTo>
                    <a:pt x="15769" y="147541"/>
                    <a:pt x="15659" y="147538"/>
                    <a:pt x="15550" y="147530"/>
                  </a:cubicBezTo>
                  <a:cubicBezTo>
                    <a:pt x="15446" y="147524"/>
                    <a:pt x="15344" y="147520"/>
                    <a:pt x="15241" y="147520"/>
                  </a:cubicBezTo>
                  <a:cubicBezTo>
                    <a:pt x="14967" y="147520"/>
                    <a:pt x="14696" y="147547"/>
                    <a:pt x="14419" y="147625"/>
                  </a:cubicBezTo>
                  <a:cubicBezTo>
                    <a:pt x="14299" y="147665"/>
                    <a:pt x="14168" y="147672"/>
                    <a:pt x="14034" y="147672"/>
                  </a:cubicBezTo>
                  <a:cubicBezTo>
                    <a:pt x="13970" y="147672"/>
                    <a:pt x="13906" y="147670"/>
                    <a:pt x="13842" y="147670"/>
                  </a:cubicBezTo>
                  <a:cubicBezTo>
                    <a:pt x="13800" y="147670"/>
                    <a:pt x="13758" y="147671"/>
                    <a:pt x="13716" y="147673"/>
                  </a:cubicBezTo>
                  <a:cubicBezTo>
                    <a:pt x="13625" y="147676"/>
                    <a:pt x="13534" y="147677"/>
                    <a:pt x="13442" y="147677"/>
                  </a:cubicBezTo>
                  <a:cubicBezTo>
                    <a:pt x="13205" y="147677"/>
                    <a:pt x="12967" y="147670"/>
                    <a:pt x="12730" y="147670"/>
                  </a:cubicBezTo>
                  <a:cubicBezTo>
                    <a:pt x="12346" y="147670"/>
                    <a:pt x="11964" y="147689"/>
                    <a:pt x="11585" y="147792"/>
                  </a:cubicBezTo>
                  <a:cubicBezTo>
                    <a:pt x="11493" y="147816"/>
                    <a:pt x="11397" y="147823"/>
                    <a:pt x="11300" y="147823"/>
                  </a:cubicBezTo>
                  <a:cubicBezTo>
                    <a:pt x="11187" y="147823"/>
                    <a:pt x="11071" y="147814"/>
                    <a:pt x="10957" y="147814"/>
                  </a:cubicBezTo>
                  <a:cubicBezTo>
                    <a:pt x="10928" y="147814"/>
                    <a:pt x="10899" y="147814"/>
                    <a:pt x="10871" y="147816"/>
                  </a:cubicBezTo>
                  <a:cubicBezTo>
                    <a:pt x="10812" y="147816"/>
                    <a:pt x="10755" y="147815"/>
                    <a:pt x="10697" y="147815"/>
                  </a:cubicBezTo>
                  <a:cubicBezTo>
                    <a:pt x="10497" y="147815"/>
                    <a:pt x="10300" y="147823"/>
                    <a:pt x="10097" y="147887"/>
                  </a:cubicBezTo>
                  <a:cubicBezTo>
                    <a:pt x="9918" y="147947"/>
                    <a:pt x="9728" y="147947"/>
                    <a:pt x="9537" y="147947"/>
                  </a:cubicBezTo>
                  <a:cubicBezTo>
                    <a:pt x="9299" y="147953"/>
                    <a:pt x="9061" y="147953"/>
                    <a:pt x="8823" y="147953"/>
                  </a:cubicBezTo>
                  <a:cubicBezTo>
                    <a:pt x="8585" y="147953"/>
                    <a:pt x="8346" y="147953"/>
                    <a:pt x="8108" y="147959"/>
                  </a:cubicBezTo>
                  <a:cubicBezTo>
                    <a:pt x="8052" y="147959"/>
                    <a:pt x="7996" y="147958"/>
                    <a:pt x="7940" y="147958"/>
                  </a:cubicBezTo>
                  <a:cubicBezTo>
                    <a:pt x="7687" y="147958"/>
                    <a:pt x="7435" y="147966"/>
                    <a:pt x="7192" y="148054"/>
                  </a:cubicBezTo>
                  <a:cubicBezTo>
                    <a:pt x="7088" y="148086"/>
                    <a:pt x="6975" y="148091"/>
                    <a:pt x="6861" y="148091"/>
                  </a:cubicBezTo>
                  <a:cubicBezTo>
                    <a:pt x="6804" y="148091"/>
                    <a:pt x="6747" y="148090"/>
                    <a:pt x="6692" y="148090"/>
                  </a:cubicBezTo>
                  <a:lnTo>
                    <a:pt x="1417" y="148090"/>
                  </a:lnTo>
                  <a:cubicBezTo>
                    <a:pt x="1369" y="148090"/>
                    <a:pt x="1320" y="148091"/>
                    <a:pt x="1272" y="148091"/>
                  </a:cubicBezTo>
                  <a:cubicBezTo>
                    <a:pt x="1174" y="148091"/>
                    <a:pt x="1076" y="148086"/>
                    <a:pt x="988" y="148054"/>
                  </a:cubicBezTo>
                  <a:cubicBezTo>
                    <a:pt x="667" y="147935"/>
                    <a:pt x="334" y="147959"/>
                    <a:pt x="0" y="147947"/>
                  </a:cubicBezTo>
                  <a:lnTo>
                    <a:pt x="0" y="148661"/>
                  </a:lnTo>
                  <a:lnTo>
                    <a:pt x="8501" y="148661"/>
                  </a:lnTo>
                  <a:cubicBezTo>
                    <a:pt x="8620" y="148661"/>
                    <a:pt x="8739" y="148665"/>
                    <a:pt x="8858" y="148665"/>
                  </a:cubicBezTo>
                  <a:cubicBezTo>
                    <a:pt x="9095" y="148665"/>
                    <a:pt x="9331" y="148649"/>
                    <a:pt x="9561" y="148554"/>
                  </a:cubicBezTo>
                  <a:cubicBezTo>
                    <a:pt x="9620" y="148530"/>
                    <a:pt x="9692" y="148530"/>
                    <a:pt x="9763" y="148530"/>
                  </a:cubicBezTo>
                  <a:cubicBezTo>
                    <a:pt x="10478" y="148506"/>
                    <a:pt x="11192" y="148530"/>
                    <a:pt x="11895" y="148399"/>
                  </a:cubicBezTo>
                  <a:cubicBezTo>
                    <a:pt x="12076" y="148365"/>
                    <a:pt x="12261" y="148355"/>
                    <a:pt x="12448" y="148355"/>
                  </a:cubicBezTo>
                  <a:cubicBezTo>
                    <a:pt x="12715" y="148355"/>
                    <a:pt x="12986" y="148376"/>
                    <a:pt x="13252" y="148376"/>
                  </a:cubicBezTo>
                  <a:cubicBezTo>
                    <a:pt x="13360" y="148376"/>
                    <a:pt x="13467" y="148377"/>
                    <a:pt x="13574" y="148377"/>
                  </a:cubicBezTo>
                  <a:cubicBezTo>
                    <a:pt x="13867" y="148377"/>
                    <a:pt x="14158" y="148364"/>
                    <a:pt x="14454" y="148268"/>
                  </a:cubicBezTo>
                  <a:cubicBezTo>
                    <a:pt x="14550" y="148239"/>
                    <a:pt x="14654" y="148233"/>
                    <a:pt x="14761" y="148233"/>
                  </a:cubicBezTo>
                  <a:cubicBezTo>
                    <a:pt x="14832" y="148233"/>
                    <a:pt x="14905" y="148235"/>
                    <a:pt x="14977" y="148235"/>
                  </a:cubicBezTo>
                  <a:cubicBezTo>
                    <a:pt x="15014" y="148235"/>
                    <a:pt x="15050" y="148235"/>
                    <a:pt x="15085" y="148233"/>
                  </a:cubicBezTo>
                  <a:cubicBezTo>
                    <a:pt x="15609" y="148221"/>
                    <a:pt x="16121" y="148221"/>
                    <a:pt x="16645" y="148125"/>
                  </a:cubicBezTo>
                  <a:cubicBezTo>
                    <a:pt x="16840" y="148087"/>
                    <a:pt x="17039" y="148076"/>
                    <a:pt x="17240" y="148076"/>
                  </a:cubicBezTo>
                  <a:cubicBezTo>
                    <a:pt x="17541" y="148076"/>
                    <a:pt x="17845" y="148102"/>
                    <a:pt x="18145" y="148102"/>
                  </a:cubicBezTo>
                  <a:cubicBezTo>
                    <a:pt x="18300" y="148102"/>
                    <a:pt x="18407" y="148197"/>
                    <a:pt x="18419" y="148364"/>
                  </a:cubicBezTo>
                  <a:cubicBezTo>
                    <a:pt x="18431" y="148578"/>
                    <a:pt x="18431" y="148792"/>
                    <a:pt x="18431" y="149007"/>
                  </a:cubicBezTo>
                  <a:lnTo>
                    <a:pt x="18431" y="158651"/>
                  </a:lnTo>
                  <a:cubicBezTo>
                    <a:pt x="18431" y="158984"/>
                    <a:pt x="18431" y="159305"/>
                    <a:pt x="18526" y="159639"/>
                  </a:cubicBezTo>
                  <a:cubicBezTo>
                    <a:pt x="18598" y="159853"/>
                    <a:pt x="18562" y="160103"/>
                    <a:pt x="18562" y="160341"/>
                  </a:cubicBezTo>
                  <a:cubicBezTo>
                    <a:pt x="18574" y="162794"/>
                    <a:pt x="18574" y="165247"/>
                    <a:pt x="18574" y="167699"/>
                  </a:cubicBezTo>
                  <a:cubicBezTo>
                    <a:pt x="18574" y="168009"/>
                    <a:pt x="18586" y="168307"/>
                    <a:pt x="18669" y="168616"/>
                  </a:cubicBezTo>
                  <a:cubicBezTo>
                    <a:pt x="18776" y="169057"/>
                    <a:pt x="18717" y="169509"/>
                    <a:pt x="18693" y="169962"/>
                  </a:cubicBezTo>
                  <a:cubicBezTo>
                    <a:pt x="18693" y="170128"/>
                    <a:pt x="18562" y="170212"/>
                    <a:pt x="18407" y="170223"/>
                  </a:cubicBezTo>
                  <a:cubicBezTo>
                    <a:pt x="17693" y="170265"/>
                    <a:pt x="16979" y="170387"/>
                    <a:pt x="16257" y="170387"/>
                  </a:cubicBezTo>
                  <a:cubicBezTo>
                    <a:pt x="16148" y="170387"/>
                    <a:pt x="16040" y="170384"/>
                    <a:pt x="15931" y="170378"/>
                  </a:cubicBezTo>
                  <a:cubicBezTo>
                    <a:pt x="15772" y="170370"/>
                    <a:pt x="15613" y="170364"/>
                    <a:pt x="15455" y="170364"/>
                  </a:cubicBezTo>
                  <a:cubicBezTo>
                    <a:pt x="15138" y="170364"/>
                    <a:pt x="14823" y="170390"/>
                    <a:pt x="14514" y="170485"/>
                  </a:cubicBezTo>
                  <a:cubicBezTo>
                    <a:pt x="14422" y="170512"/>
                    <a:pt x="14325" y="170520"/>
                    <a:pt x="14226" y="170520"/>
                  </a:cubicBezTo>
                  <a:cubicBezTo>
                    <a:pt x="14108" y="170520"/>
                    <a:pt x="13988" y="170509"/>
                    <a:pt x="13871" y="170509"/>
                  </a:cubicBezTo>
                  <a:lnTo>
                    <a:pt x="7168" y="170509"/>
                  </a:lnTo>
                  <a:cubicBezTo>
                    <a:pt x="6834" y="170521"/>
                    <a:pt x="6501" y="170485"/>
                    <a:pt x="6180" y="170616"/>
                  </a:cubicBezTo>
                  <a:cubicBezTo>
                    <a:pt x="6108" y="170652"/>
                    <a:pt x="6037" y="170652"/>
                    <a:pt x="5965" y="170652"/>
                  </a:cubicBezTo>
                  <a:cubicBezTo>
                    <a:pt x="5179" y="170664"/>
                    <a:pt x="4417" y="170795"/>
                    <a:pt x="3644" y="170926"/>
                  </a:cubicBezTo>
                  <a:cubicBezTo>
                    <a:pt x="3560" y="170938"/>
                    <a:pt x="3477" y="170941"/>
                    <a:pt x="3393" y="170941"/>
                  </a:cubicBezTo>
                  <a:cubicBezTo>
                    <a:pt x="3310" y="170941"/>
                    <a:pt x="3227" y="170938"/>
                    <a:pt x="3143" y="170938"/>
                  </a:cubicBezTo>
                  <a:lnTo>
                    <a:pt x="0" y="170938"/>
                  </a:lnTo>
                  <a:lnTo>
                    <a:pt x="0" y="171509"/>
                  </a:lnTo>
                  <a:cubicBezTo>
                    <a:pt x="476" y="171509"/>
                    <a:pt x="953" y="171504"/>
                    <a:pt x="1429" y="171504"/>
                  </a:cubicBezTo>
                  <a:cubicBezTo>
                    <a:pt x="1667" y="171504"/>
                    <a:pt x="1905" y="171505"/>
                    <a:pt x="2143" y="171509"/>
                  </a:cubicBezTo>
                  <a:cubicBezTo>
                    <a:pt x="2247" y="171512"/>
                    <a:pt x="2350" y="171513"/>
                    <a:pt x="2453" y="171513"/>
                  </a:cubicBezTo>
                  <a:cubicBezTo>
                    <a:pt x="3372" y="171513"/>
                    <a:pt x="4280" y="171419"/>
                    <a:pt x="5179" y="171247"/>
                  </a:cubicBezTo>
                  <a:cubicBezTo>
                    <a:pt x="5279" y="171226"/>
                    <a:pt x="5379" y="171222"/>
                    <a:pt x="5479" y="171222"/>
                  </a:cubicBezTo>
                  <a:cubicBezTo>
                    <a:pt x="5546" y="171222"/>
                    <a:pt x="5613" y="171224"/>
                    <a:pt x="5679" y="171224"/>
                  </a:cubicBezTo>
                  <a:cubicBezTo>
                    <a:pt x="6084" y="171212"/>
                    <a:pt x="6489" y="171235"/>
                    <a:pt x="6882" y="171116"/>
                  </a:cubicBezTo>
                  <a:cubicBezTo>
                    <a:pt x="6983" y="171081"/>
                    <a:pt x="7090" y="171072"/>
                    <a:pt x="7199" y="171072"/>
                  </a:cubicBezTo>
                  <a:cubicBezTo>
                    <a:pt x="7308" y="171072"/>
                    <a:pt x="7418" y="171081"/>
                    <a:pt x="7525" y="171081"/>
                  </a:cubicBezTo>
                  <a:lnTo>
                    <a:pt x="14728" y="171081"/>
                  </a:lnTo>
                  <a:cubicBezTo>
                    <a:pt x="14792" y="171081"/>
                    <a:pt x="14855" y="171081"/>
                    <a:pt x="14919" y="171081"/>
                  </a:cubicBezTo>
                  <a:cubicBezTo>
                    <a:pt x="15236" y="171081"/>
                    <a:pt x="15552" y="171073"/>
                    <a:pt x="15859" y="170974"/>
                  </a:cubicBezTo>
                  <a:cubicBezTo>
                    <a:pt x="15961" y="170944"/>
                    <a:pt x="16068" y="170938"/>
                    <a:pt x="16176" y="170938"/>
                  </a:cubicBezTo>
                  <a:cubicBezTo>
                    <a:pt x="16249" y="170938"/>
                    <a:pt x="16322" y="170940"/>
                    <a:pt x="16394" y="170940"/>
                  </a:cubicBezTo>
                  <a:cubicBezTo>
                    <a:pt x="16430" y="170940"/>
                    <a:pt x="16467" y="170940"/>
                    <a:pt x="16502" y="170938"/>
                  </a:cubicBezTo>
                  <a:cubicBezTo>
                    <a:pt x="16609" y="170932"/>
                    <a:pt x="16716" y="170930"/>
                    <a:pt x="16823" y="170930"/>
                  </a:cubicBezTo>
                  <a:cubicBezTo>
                    <a:pt x="17094" y="170930"/>
                    <a:pt x="17365" y="170943"/>
                    <a:pt x="17634" y="170943"/>
                  </a:cubicBezTo>
                  <a:cubicBezTo>
                    <a:pt x="17921" y="170943"/>
                    <a:pt x="18207" y="170928"/>
                    <a:pt x="18491" y="170866"/>
                  </a:cubicBezTo>
                  <a:cubicBezTo>
                    <a:pt x="18506" y="170863"/>
                    <a:pt x="18522" y="170861"/>
                    <a:pt x="18536" y="170861"/>
                  </a:cubicBezTo>
                  <a:cubicBezTo>
                    <a:pt x="18621" y="170861"/>
                    <a:pt x="18683" y="170918"/>
                    <a:pt x="18693" y="171009"/>
                  </a:cubicBezTo>
                  <a:cubicBezTo>
                    <a:pt x="18705" y="171224"/>
                    <a:pt x="18717" y="171438"/>
                    <a:pt x="18717" y="171652"/>
                  </a:cubicBezTo>
                  <a:cubicBezTo>
                    <a:pt x="18717" y="175796"/>
                    <a:pt x="18717" y="179939"/>
                    <a:pt x="18717" y="184082"/>
                  </a:cubicBezTo>
                  <a:lnTo>
                    <a:pt x="19431" y="184082"/>
                  </a:lnTo>
                  <a:cubicBezTo>
                    <a:pt x="19431" y="179915"/>
                    <a:pt x="19431" y="175760"/>
                    <a:pt x="19431" y="171593"/>
                  </a:cubicBezTo>
                  <a:cubicBezTo>
                    <a:pt x="19431" y="170806"/>
                    <a:pt x="19420" y="170795"/>
                    <a:pt x="20129" y="170795"/>
                  </a:cubicBezTo>
                  <a:cubicBezTo>
                    <a:pt x="20150" y="170795"/>
                    <a:pt x="20171" y="170795"/>
                    <a:pt x="20193" y="170795"/>
                  </a:cubicBezTo>
                  <a:lnTo>
                    <a:pt x="21479" y="170795"/>
                  </a:lnTo>
                  <a:cubicBezTo>
                    <a:pt x="21717" y="170795"/>
                    <a:pt x="21955" y="170783"/>
                    <a:pt x="22182" y="170724"/>
                  </a:cubicBezTo>
                  <a:cubicBezTo>
                    <a:pt x="22384" y="170664"/>
                    <a:pt x="22610" y="170664"/>
                    <a:pt x="22824" y="170664"/>
                  </a:cubicBezTo>
                  <a:cubicBezTo>
                    <a:pt x="23586" y="170652"/>
                    <a:pt x="24348" y="170652"/>
                    <a:pt x="25099" y="170652"/>
                  </a:cubicBezTo>
                  <a:cubicBezTo>
                    <a:pt x="25216" y="170652"/>
                    <a:pt x="25334" y="170657"/>
                    <a:pt x="25451" y="170657"/>
                  </a:cubicBezTo>
                  <a:cubicBezTo>
                    <a:pt x="25666" y="170657"/>
                    <a:pt x="25879" y="170642"/>
                    <a:pt x="26087" y="170557"/>
                  </a:cubicBezTo>
                  <a:cubicBezTo>
                    <a:pt x="26140" y="170533"/>
                    <a:pt x="26200" y="170524"/>
                    <a:pt x="26261" y="170524"/>
                  </a:cubicBezTo>
                  <a:cubicBezTo>
                    <a:pt x="26322" y="170524"/>
                    <a:pt x="26384" y="170533"/>
                    <a:pt x="26444" y="170545"/>
                  </a:cubicBezTo>
                  <a:cubicBezTo>
                    <a:pt x="26998" y="170634"/>
                    <a:pt x="27551" y="170673"/>
                    <a:pt x="28105" y="170673"/>
                  </a:cubicBezTo>
                  <a:cubicBezTo>
                    <a:pt x="28659" y="170673"/>
                    <a:pt x="29212" y="170634"/>
                    <a:pt x="29766" y="170569"/>
                  </a:cubicBezTo>
                  <a:cubicBezTo>
                    <a:pt x="29824" y="170559"/>
                    <a:pt x="29881" y="170542"/>
                    <a:pt x="29939" y="170542"/>
                  </a:cubicBezTo>
                  <a:cubicBezTo>
                    <a:pt x="29953" y="170542"/>
                    <a:pt x="29966" y="170543"/>
                    <a:pt x="29980" y="170545"/>
                  </a:cubicBezTo>
                  <a:cubicBezTo>
                    <a:pt x="30387" y="170643"/>
                    <a:pt x="30797" y="170666"/>
                    <a:pt x="31206" y="170666"/>
                  </a:cubicBezTo>
                  <a:cubicBezTo>
                    <a:pt x="31585" y="170666"/>
                    <a:pt x="31965" y="170646"/>
                    <a:pt x="32342" y="170646"/>
                  </a:cubicBezTo>
                  <a:cubicBezTo>
                    <a:pt x="32452" y="170646"/>
                    <a:pt x="32562" y="170648"/>
                    <a:pt x="32671" y="170652"/>
                  </a:cubicBezTo>
                  <a:cubicBezTo>
                    <a:pt x="32728" y="170654"/>
                    <a:pt x="32786" y="170654"/>
                    <a:pt x="32843" y="170654"/>
                  </a:cubicBezTo>
                  <a:cubicBezTo>
                    <a:pt x="33211" y="170654"/>
                    <a:pt x="33574" y="170623"/>
                    <a:pt x="33945" y="170593"/>
                  </a:cubicBezTo>
                  <a:cubicBezTo>
                    <a:pt x="34003" y="170587"/>
                    <a:pt x="34062" y="170585"/>
                    <a:pt x="34121" y="170585"/>
                  </a:cubicBezTo>
                  <a:cubicBezTo>
                    <a:pt x="34434" y="170585"/>
                    <a:pt x="34755" y="170652"/>
                    <a:pt x="35076" y="170652"/>
                  </a:cubicBezTo>
                  <a:lnTo>
                    <a:pt x="43279" y="170652"/>
                  </a:lnTo>
                  <a:cubicBezTo>
                    <a:pt x="43346" y="170652"/>
                    <a:pt x="43408" y="170652"/>
                    <a:pt x="43465" y="170652"/>
                  </a:cubicBezTo>
                  <a:cubicBezTo>
                    <a:pt x="44177" y="170652"/>
                    <a:pt x="44137" y="170682"/>
                    <a:pt x="44137" y="171509"/>
                  </a:cubicBezTo>
                  <a:cubicBezTo>
                    <a:pt x="44137" y="171902"/>
                    <a:pt x="44137" y="172307"/>
                    <a:pt x="44256" y="172700"/>
                  </a:cubicBezTo>
                  <a:cubicBezTo>
                    <a:pt x="44315" y="172902"/>
                    <a:pt x="44280" y="173129"/>
                    <a:pt x="44280" y="173343"/>
                  </a:cubicBezTo>
                  <a:cubicBezTo>
                    <a:pt x="44280" y="175367"/>
                    <a:pt x="44280" y="177391"/>
                    <a:pt x="44280" y="179403"/>
                  </a:cubicBezTo>
                  <a:cubicBezTo>
                    <a:pt x="44280" y="179713"/>
                    <a:pt x="44268" y="180022"/>
                    <a:pt x="44375" y="180320"/>
                  </a:cubicBezTo>
                  <a:cubicBezTo>
                    <a:pt x="44434" y="180475"/>
                    <a:pt x="44422" y="180653"/>
                    <a:pt x="44422" y="180820"/>
                  </a:cubicBezTo>
                  <a:cubicBezTo>
                    <a:pt x="44422" y="181272"/>
                    <a:pt x="44422" y="181725"/>
                    <a:pt x="44422" y="182177"/>
                  </a:cubicBezTo>
                  <a:cubicBezTo>
                    <a:pt x="44434" y="182642"/>
                    <a:pt x="44387" y="183118"/>
                    <a:pt x="44553" y="183582"/>
                  </a:cubicBezTo>
                  <a:cubicBezTo>
                    <a:pt x="44601" y="183737"/>
                    <a:pt x="44565" y="183916"/>
                    <a:pt x="44565" y="184082"/>
                  </a:cubicBezTo>
                  <a:lnTo>
                    <a:pt x="44994" y="184082"/>
                  </a:lnTo>
                  <a:cubicBezTo>
                    <a:pt x="44982" y="183820"/>
                    <a:pt x="44982" y="183570"/>
                    <a:pt x="44911" y="183308"/>
                  </a:cubicBezTo>
                  <a:cubicBezTo>
                    <a:pt x="44851" y="183082"/>
                    <a:pt x="44863" y="182844"/>
                    <a:pt x="44851" y="182606"/>
                  </a:cubicBezTo>
                  <a:cubicBezTo>
                    <a:pt x="44827" y="182011"/>
                    <a:pt x="44911" y="181415"/>
                    <a:pt x="44720" y="180832"/>
                  </a:cubicBezTo>
                  <a:cubicBezTo>
                    <a:pt x="44672" y="180653"/>
                    <a:pt x="44708" y="180451"/>
                    <a:pt x="44708" y="180260"/>
                  </a:cubicBezTo>
                  <a:cubicBezTo>
                    <a:pt x="44708" y="178629"/>
                    <a:pt x="44708" y="176986"/>
                    <a:pt x="44708" y="175343"/>
                  </a:cubicBezTo>
                  <a:cubicBezTo>
                    <a:pt x="44708" y="175034"/>
                    <a:pt x="44732" y="174724"/>
                    <a:pt x="44613" y="174426"/>
                  </a:cubicBezTo>
                  <a:cubicBezTo>
                    <a:pt x="44565" y="174319"/>
                    <a:pt x="44565" y="174188"/>
                    <a:pt x="44565" y="174069"/>
                  </a:cubicBezTo>
                  <a:cubicBezTo>
                    <a:pt x="44565" y="173069"/>
                    <a:pt x="44565" y="172069"/>
                    <a:pt x="44565" y="171081"/>
                  </a:cubicBezTo>
                  <a:cubicBezTo>
                    <a:pt x="44565" y="170724"/>
                    <a:pt x="44637" y="170676"/>
                    <a:pt x="44994" y="170664"/>
                  </a:cubicBezTo>
                  <a:cubicBezTo>
                    <a:pt x="45184" y="170652"/>
                    <a:pt x="45375" y="170652"/>
                    <a:pt x="45565" y="170652"/>
                  </a:cubicBezTo>
                  <a:lnTo>
                    <a:pt x="67044" y="170652"/>
                  </a:lnTo>
                  <a:cubicBezTo>
                    <a:pt x="67235" y="170652"/>
                    <a:pt x="67425" y="170652"/>
                    <a:pt x="67616" y="170664"/>
                  </a:cubicBezTo>
                  <a:cubicBezTo>
                    <a:pt x="68009" y="170676"/>
                    <a:pt x="68128" y="170783"/>
                    <a:pt x="68128" y="171188"/>
                  </a:cubicBezTo>
                  <a:cubicBezTo>
                    <a:pt x="68140" y="172307"/>
                    <a:pt x="68175" y="173426"/>
                    <a:pt x="68116" y="174545"/>
                  </a:cubicBezTo>
                  <a:cubicBezTo>
                    <a:pt x="68068" y="175165"/>
                    <a:pt x="68199" y="175772"/>
                    <a:pt x="68140" y="176379"/>
                  </a:cubicBezTo>
                  <a:cubicBezTo>
                    <a:pt x="68116" y="176546"/>
                    <a:pt x="68152" y="176712"/>
                    <a:pt x="68128" y="176879"/>
                  </a:cubicBezTo>
                  <a:cubicBezTo>
                    <a:pt x="68068" y="177462"/>
                    <a:pt x="67997" y="178046"/>
                    <a:pt x="68128" y="178629"/>
                  </a:cubicBezTo>
                  <a:cubicBezTo>
                    <a:pt x="68152" y="178724"/>
                    <a:pt x="68152" y="178820"/>
                    <a:pt x="68128" y="178915"/>
                  </a:cubicBezTo>
                  <a:cubicBezTo>
                    <a:pt x="67997" y="179427"/>
                    <a:pt x="67925" y="179939"/>
                    <a:pt x="68116" y="180451"/>
                  </a:cubicBezTo>
                  <a:cubicBezTo>
                    <a:pt x="68140" y="180534"/>
                    <a:pt x="68104" y="180641"/>
                    <a:pt x="68080" y="180725"/>
                  </a:cubicBezTo>
                  <a:cubicBezTo>
                    <a:pt x="68068" y="180820"/>
                    <a:pt x="67997" y="180927"/>
                    <a:pt x="68009" y="180999"/>
                  </a:cubicBezTo>
                  <a:cubicBezTo>
                    <a:pt x="68175" y="181630"/>
                    <a:pt x="67842" y="182273"/>
                    <a:pt x="68092" y="182892"/>
                  </a:cubicBezTo>
                  <a:cubicBezTo>
                    <a:pt x="68152" y="183023"/>
                    <a:pt x="68140" y="183177"/>
                    <a:pt x="68080" y="183308"/>
                  </a:cubicBezTo>
                  <a:cubicBezTo>
                    <a:pt x="67973" y="183558"/>
                    <a:pt x="67997" y="183820"/>
                    <a:pt x="67985" y="184082"/>
                  </a:cubicBezTo>
                  <a:lnTo>
                    <a:pt x="68414" y="184082"/>
                  </a:lnTo>
                  <a:cubicBezTo>
                    <a:pt x="68414" y="179867"/>
                    <a:pt x="68414" y="175653"/>
                    <a:pt x="68414" y="171450"/>
                  </a:cubicBezTo>
                  <a:cubicBezTo>
                    <a:pt x="68414" y="170640"/>
                    <a:pt x="68402" y="170664"/>
                    <a:pt x="69187" y="170652"/>
                  </a:cubicBezTo>
                  <a:cubicBezTo>
                    <a:pt x="69426" y="170652"/>
                    <a:pt x="69664" y="170662"/>
                    <a:pt x="69901" y="170662"/>
                  </a:cubicBezTo>
                  <a:cubicBezTo>
                    <a:pt x="70257" y="170662"/>
                    <a:pt x="70611" y="170640"/>
                    <a:pt x="70961" y="170533"/>
                  </a:cubicBezTo>
                  <a:cubicBezTo>
                    <a:pt x="71023" y="170514"/>
                    <a:pt x="71089" y="170508"/>
                    <a:pt x="71156" y="170508"/>
                  </a:cubicBezTo>
                  <a:cubicBezTo>
                    <a:pt x="71257" y="170508"/>
                    <a:pt x="71361" y="170521"/>
                    <a:pt x="71462" y="170521"/>
                  </a:cubicBezTo>
                  <a:lnTo>
                    <a:pt x="79105" y="170521"/>
                  </a:lnTo>
                  <a:cubicBezTo>
                    <a:pt x="79379" y="170521"/>
                    <a:pt x="79665" y="170521"/>
                    <a:pt x="79951" y="170616"/>
                  </a:cubicBezTo>
                  <a:cubicBezTo>
                    <a:pt x="80062" y="170648"/>
                    <a:pt x="80189" y="170653"/>
                    <a:pt x="80318" y="170653"/>
                  </a:cubicBezTo>
                  <a:cubicBezTo>
                    <a:pt x="80382" y="170653"/>
                    <a:pt x="80447" y="170652"/>
                    <a:pt x="80510" y="170652"/>
                  </a:cubicBezTo>
                  <a:cubicBezTo>
                    <a:pt x="81201" y="170688"/>
                    <a:pt x="81879" y="170628"/>
                    <a:pt x="82570" y="170783"/>
                  </a:cubicBezTo>
                  <a:cubicBezTo>
                    <a:pt x="82715" y="170815"/>
                    <a:pt x="82865" y="170824"/>
                    <a:pt x="83018" y="170824"/>
                  </a:cubicBezTo>
                  <a:cubicBezTo>
                    <a:pt x="83234" y="170824"/>
                    <a:pt x="83455" y="170805"/>
                    <a:pt x="83674" y="170805"/>
                  </a:cubicBezTo>
                  <a:cubicBezTo>
                    <a:pt x="83707" y="170805"/>
                    <a:pt x="83740" y="170806"/>
                    <a:pt x="83773" y="170807"/>
                  </a:cubicBezTo>
                  <a:cubicBezTo>
                    <a:pt x="83838" y="170807"/>
                    <a:pt x="83902" y="170806"/>
                    <a:pt x="83967" y="170806"/>
                  </a:cubicBezTo>
                  <a:cubicBezTo>
                    <a:pt x="84259" y="170806"/>
                    <a:pt x="84550" y="170814"/>
                    <a:pt x="84832" y="170902"/>
                  </a:cubicBezTo>
                  <a:cubicBezTo>
                    <a:pt x="84959" y="170942"/>
                    <a:pt x="85093" y="170948"/>
                    <a:pt x="85228" y="170948"/>
                  </a:cubicBezTo>
                  <a:cubicBezTo>
                    <a:pt x="85292" y="170948"/>
                    <a:pt x="85357" y="170947"/>
                    <a:pt x="85421" y="170947"/>
                  </a:cubicBezTo>
                  <a:cubicBezTo>
                    <a:pt x="85463" y="170947"/>
                    <a:pt x="85505" y="170948"/>
                    <a:pt x="85547" y="170950"/>
                  </a:cubicBezTo>
                  <a:cubicBezTo>
                    <a:pt x="85592" y="170951"/>
                    <a:pt x="85637" y="170951"/>
                    <a:pt x="85682" y="170951"/>
                  </a:cubicBezTo>
                  <a:cubicBezTo>
                    <a:pt x="85911" y="170951"/>
                    <a:pt x="86140" y="170942"/>
                    <a:pt x="86369" y="170942"/>
                  </a:cubicBezTo>
                  <a:cubicBezTo>
                    <a:pt x="86712" y="170942"/>
                    <a:pt x="87054" y="170963"/>
                    <a:pt x="87392" y="171069"/>
                  </a:cubicBezTo>
                  <a:cubicBezTo>
                    <a:pt x="87454" y="171089"/>
                    <a:pt x="87523" y="171094"/>
                    <a:pt x="87594" y="171094"/>
                  </a:cubicBezTo>
                  <a:cubicBezTo>
                    <a:pt x="87661" y="171094"/>
                    <a:pt x="87730" y="171090"/>
                    <a:pt x="87799" y="171090"/>
                  </a:cubicBezTo>
                  <a:cubicBezTo>
                    <a:pt x="87826" y="171090"/>
                    <a:pt x="87853" y="171091"/>
                    <a:pt x="87880" y="171093"/>
                  </a:cubicBezTo>
                  <a:cubicBezTo>
                    <a:pt x="88030" y="171097"/>
                    <a:pt x="88179" y="171098"/>
                    <a:pt x="88328" y="171098"/>
                  </a:cubicBezTo>
                  <a:cubicBezTo>
                    <a:pt x="88491" y="171098"/>
                    <a:pt x="88653" y="171097"/>
                    <a:pt x="88816" y="171097"/>
                  </a:cubicBezTo>
                  <a:cubicBezTo>
                    <a:pt x="89309" y="171097"/>
                    <a:pt x="89801" y="171109"/>
                    <a:pt x="90297" y="171212"/>
                  </a:cubicBezTo>
                  <a:cubicBezTo>
                    <a:pt x="90484" y="171247"/>
                    <a:pt x="90678" y="171258"/>
                    <a:pt x="90874" y="171258"/>
                  </a:cubicBezTo>
                  <a:cubicBezTo>
                    <a:pt x="91167" y="171258"/>
                    <a:pt x="91466" y="171234"/>
                    <a:pt x="91759" y="171234"/>
                  </a:cubicBezTo>
                  <a:cubicBezTo>
                    <a:pt x="91796" y="171234"/>
                    <a:pt x="91832" y="171235"/>
                    <a:pt x="91869" y="171235"/>
                  </a:cubicBezTo>
                  <a:cubicBezTo>
                    <a:pt x="92238" y="171235"/>
                    <a:pt x="92619" y="171259"/>
                    <a:pt x="93000" y="171331"/>
                  </a:cubicBezTo>
                  <a:cubicBezTo>
                    <a:pt x="93202" y="171372"/>
                    <a:pt x="93414" y="171381"/>
                    <a:pt x="93628" y="171381"/>
                  </a:cubicBezTo>
                  <a:cubicBezTo>
                    <a:pt x="93789" y="171381"/>
                    <a:pt x="93951" y="171376"/>
                    <a:pt x="94113" y="171376"/>
                  </a:cubicBezTo>
                  <a:cubicBezTo>
                    <a:pt x="94167" y="171376"/>
                    <a:pt x="94220" y="171377"/>
                    <a:pt x="94274" y="171378"/>
                  </a:cubicBezTo>
                  <a:cubicBezTo>
                    <a:pt x="94810" y="171390"/>
                    <a:pt x="94833" y="171402"/>
                    <a:pt x="94833" y="171950"/>
                  </a:cubicBezTo>
                  <a:cubicBezTo>
                    <a:pt x="94845" y="173617"/>
                    <a:pt x="94845" y="175284"/>
                    <a:pt x="94845" y="176950"/>
                  </a:cubicBezTo>
                  <a:cubicBezTo>
                    <a:pt x="94845" y="179332"/>
                    <a:pt x="94833" y="181701"/>
                    <a:pt x="94833" y="184082"/>
                  </a:cubicBezTo>
                  <a:lnTo>
                    <a:pt x="95262" y="184082"/>
                  </a:lnTo>
                  <a:cubicBezTo>
                    <a:pt x="95262" y="180165"/>
                    <a:pt x="95262" y="176236"/>
                    <a:pt x="95262" y="172319"/>
                  </a:cubicBezTo>
                  <a:cubicBezTo>
                    <a:pt x="95262" y="171597"/>
                    <a:pt x="95253" y="171519"/>
                    <a:pt x="95808" y="171519"/>
                  </a:cubicBezTo>
                  <a:cubicBezTo>
                    <a:pt x="95875" y="171519"/>
                    <a:pt x="95951" y="171520"/>
                    <a:pt x="96036" y="171521"/>
                  </a:cubicBezTo>
                  <a:lnTo>
                    <a:pt x="97465" y="171521"/>
                  </a:lnTo>
                  <a:cubicBezTo>
                    <a:pt x="97703" y="171521"/>
                    <a:pt x="97941" y="171521"/>
                    <a:pt x="98167" y="171605"/>
                  </a:cubicBezTo>
                  <a:cubicBezTo>
                    <a:pt x="98325" y="171661"/>
                    <a:pt x="98486" y="171675"/>
                    <a:pt x="98648" y="171675"/>
                  </a:cubicBezTo>
                  <a:cubicBezTo>
                    <a:pt x="98793" y="171675"/>
                    <a:pt x="98938" y="171664"/>
                    <a:pt x="99084" y="171664"/>
                  </a:cubicBezTo>
                  <a:lnTo>
                    <a:pt x="121420" y="171664"/>
                  </a:lnTo>
                  <a:cubicBezTo>
                    <a:pt x="121634" y="171664"/>
                    <a:pt x="121849" y="171664"/>
                    <a:pt x="122063" y="171676"/>
                  </a:cubicBezTo>
                  <a:cubicBezTo>
                    <a:pt x="122313" y="171688"/>
                    <a:pt x="122385" y="171759"/>
                    <a:pt x="122396" y="172033"/>
                  </a:cubicBezTo>
                  <a:cubicBezTo>
                    <a:pt x="122408" y="172200"/>
                    <a:pt x="122408" y="172367"/>
                    <a:pt x="122408" y="172533"/>
                  </a:cubicBezTo>
                  <a:cubicBezTo>
                    <a:pt x="122408" y="176379"/>
                    <a:pt x="122408" y="180237"/>
                    <a:pt x="122408" y="184082"/>
                  </a:cubicBezTo>
                  <a:lnTo>
                    <a:pt x="122837" y="184082"/>
                  </a:lnTo>
                  <a:lnTo>
                    <a:pt x="122837" y="172521"/>
                  </a:lnTo>
                  <a:cubicBezTo>
                    <a:pt x="122837" y="171742"/>
                    <a:pt x="122802" y="171660"/>
                    <a:pt x="123363" y="171660"/>
                  </a:cubicBezTo>
                  <a:cubicBezTo>
                    <a:pt x="123453" y="171660"/>
                    <a:pt x="123559" y="171662"/>
                    <a:pt x="123682" y="171664"/>
                  </a:cubicBezTo>
                  <a:cubicBezTo>
                    <a:pt x="123906" y="171664"/>
                    <a:pt x="124132" y="171655"/>
                    <a:pt x="124358" y="171655"/>
                  </a:cubicBezTo>
                  <a:cubicBezTo>
                    <a:pt x="124697" y="171655"/>
                    <a:pt x="125037" y="171676"/>
                    <a:pt x="125373" y="171783"/>
                  </a:cubicBezTo>
                  <a:cubicBezTo>
                    <a:pt x="125450" y="171807"/>
                    <a:pt x="125534" y="171813"/>
                    <a:pt x="125619" y="171813"/>
                  </a:cubicBezTo>
                  <a:cubicBezTo>
                    <a:pt x="125703" y="171813"/>
                    <a:pt x="125790" y="171807"/>
                    <a:pt x="125873" y="171807"/>
                  </a:cubicBezTo>
                  <a:lnTo>
                    <a:pt x="127802" y="171807"/>
                  </a:lnTo>
                  <a:cubicBezTo>
                    <a:pt x="127884" y="171807"/>
                    <a:pt x="127965" y="171799"/>
                    <a:pt x="128047" y="171799"/>
                  </a:cubicBezTo>
                  <a:cubicBezTo>
                    <a:pt x="128108" y="171799"/>
                    <a:pt x="128169" y="171804"/>
                    <a:pt x="128231" y="171819"/>
                  </a:cubicBezTo>
                  <a:cubicBezTo>
                    <a:pt x="128659" y="171932"/>
                    <a:pt x="129097" y="171956"/>
                    <a:pt x="129536" y="171956"/>
                  </a:cubicBezTo>
                  <a:cubicBezTo>
                    <a:pt x="129855" y="171956"/>
                    <a:pt x="130175" y="171943"/>
                    <a:pt x="130493" y="171943"/>
                  </a:cubicBezTo>
                  <a:cubicBezTo>
                    <a:pt x="130612" y="171943"/>
                    <a:pt x="130731" y="171945"/>
                    <a:pt x="130850" y="171950"/>
                  </a:cubicBezTo>
                  <a:cubicBezTo>
                    <a:pt x="131231" y="171962"/>
                    <a:pt x="131600" y="171950"/>
                    <a:pt x="131981" y="172045"/>
                  </a:cubicBezTo>
                  <a:cubicBezTo>
                    <a:pt x="132148" y="172087"/>
                    <a:pt x="132326" y="172096"/>
                    <a:pt x="132506" y="172096"/>
                  </a:cubicBezTo>
                  <a:cubicBezTo>
                    <a:pt x="132641" y="172096"/>
                    <a:pt x="132777" y="172091"/>
                    <a:pt x="132910" y="172091"/>
                  </a:cubicBezTo>
                  <a:cubicBezTo>
                    <a:pt x="132954" y="172091"/>
                    <a:pt x="132997" y="172091"/>
                    <a:pt x="133041" y="172093"/>
                  </a:cubicBezTo>
                  <a:cubicBezTo>
                    <a:pt x="133136" y="172093"/>
                    <a:pt x="133231" y="172091"/>
                    <a:pt x="133326" y="172091"/>
                  </a:cubicBezTo>
                  <a:cubicBezTo>
                    <a:pt x="133587" y="172091"/>
                    <a:pt x="133847" y="172104"/>
                    <a:pt x="134100" y="172200"/>
                  </a:cubicBezTo>
                  <a:cubicBezTo>
                    <a:pt x="134178" y="172224"/>
                    <a:pt x="134261" y="172230"/>
                    <a:pt x="134346" y="172230"/>
                  </a:cubicBezTo>
                  <a:cubicBezTo>
                    <a:pt x="134431" y="172230"/>
                    <a:pt x="134517" y="172224"/>
                    <a:pt x="134600" y="172224"/>
                  </a:cubicBezTo>
                  <a:cubicBezTo>
                    <a:pt x="135124" y="172236"/>
                    <a:pt x="135648" y="172236"/>
                    <a:pt x="136172" y="172236"/>
                  </a:cubicBezTo>
                  <a:cubicBezTo>
                    <a:pt x="136228" y="172236"/>
                    <a:pt x="136284" y="172235"/>
                    <a:pt x="136340" y="172235"/>
                  </a:cubicBezTo>
                  <a:cubicBezTo>
                    <a:pt x="136590" y="172235"/>
                    <a:pt x="136835" y="172243"/>
                    <a:pt x="137089" y="172331"/>
                  </a:cubicBezTo>
                  <a:cubicBezTo>
                    <a:pt x="137181" y="172364"/>
                    <a:pt x="137285" y="172371"/>
                    <a:pt x="137391" y="172371"/>
                  </a:cubicBezTo>
                  <a:cubicBezTo>
                    <a:pt x="137477" y="172371"/>
                    <a:pt x="137564" y="172367"/>
                    <a:pt x="137648" y="172367"/>
                  </a:cubicBezTo>
                  <a:cubicBezTo>
                    <a:pt x="138172" y="172378"/>
                    <a:pt x="138696" y="172378"/>
                    <a:pt x="139220" y="172378"/>
                  </a:cubicBezTo>
                  <a:cubicBezTo>
                    <a:pt x="139506" y="172378"/>
                    <a:pt x="139780" y="172390"/>
                    <a:pt x="140065" y="172462"/>
                  </a:cubicBezTo>
                  <a:cubicBezTo>
                    <a:pt x="140201" y="172505"/>
                    <a:pt x="140345" y="172513"/>
                    <a:pt x="140491" y="172513"/>
                  </a:cubicBezTo>
                  <a:cubicBezTo>
                    <a:pt x="140587" y="172513"/>
                    <a:pt x="140684" y="172509"/>
                    <a:pt x="140780" y="172509"/>
                  </a:cubicBezTo>
                  <a:cubicBezTo>
                    <a:pt x="143292" y="172521"/>
                    <a:pt x="145816" y="172521"/>
                    <a:pt x="148340" y="172521"/>
                  </a:cubicBezTo>
                  <a:cubicBezTo>
                    <a:pt x="148554" y="172521"/>
                    <a:pt x="148769" y="172521"/>
                    <a:pt x="148983" y="172533"/>
                  </a:cubicBezTo>
                  <a:cubicBezTo>
                    <a:pt x="149150" y="172545"/>
                    <a:pt x="149233" y="172652"/>
                    <a:pt x="149245" y="172807"/>
                  </a:cubicBezTo>
                  <a:cubicBezTo>
                    <a:pt x="149257" y="172974"/>
                    <a:pt x="149257" y="173140"/>
                    <a:pt x="149257" y="173307"/>
                  </a:cubicBezTo>
                  <a:lnTo>
                    <a:pt x="149257" y="184082"/>
                  </a:lnTo>
                  <a:lnTo>
                    <a:pt x="149971" y="184082"/>
                  </a:lnTo>
                  <a:cubicBezTo>
                    <a:pt x="149971" y="180534"/>
                    <a:pt x="149971" y="176998"/>
                    <a:pt x="149971" y="173450"/>
                  </a:cubicBezTo>
                  <a:cubicBezTo>
                    <a:pt x="149971" y="172521"/>
                    <a:pt x="149971" y="172521"/>
                    <a:pt x="150876" y="172521"/>
                  </a:cubicBezTo>
                  <a:lnTo>
                    <a:pt x="153377" y="172521"/>
                  </a:lnTo>
                  <a:cubicBezTo>
                    <a:pt x="153519" y="172521"/>
                    <a:pt x="153665" y="172515"/>
                    <a:pt x="153812" y="172515"/>
                  </a:cubicBezTo>
                  <a:cubicBezTo>
                    <a:pt x="154068" y="172515"/>
                    <a:pt x="154325" y="172534"/>
                    <a:pt x="154567" y="172640"/>
                  </a:cubicBezTo>
                  <a:cubicBezTo>
                    <a:pt x="154615" y="172652"/>
                    <a:pt x="154662" y="172652"/>
                    <a:pt x="154710" y="172652"/>
                  </a:cubicBezTo>
                  <a:cubicBezTo>
                    <a:pt x="155829" y="172640"/>
                    <a:pt x="156948" y="172640"/>
                    <a:pt x="158056" y="172628"/>
                  </a:cubicBezTo>
                  <a:cubicBezTo>
                    <a:pt x="158068" y="172628"/>
                    <a:pt x="158079" y="172605"/>
                    <a:pt x="158103" y="172569"/>
                  </a:cubicBezTo>
                  <a:cubicBezTo>
                    <a:pt x="157566" y="172474"/>
                    <a:pt x="157028" y="172361"/>
                    <a:pt x="156490" y="172361"/>
                  </a:cubicBezTo>
                  <a:cubicBezTo>
                    <a:pt x="156421" y="172361"/>
                    <a:pt x="156351" y="172362"/>
                    <a:pt x="156282" y="172367"/>
                  </a:cubicBezTo>
                  <a:cubicBezTo>
                    <a:pt x="156222" y="172373"/>
                    <a:pt x="156160" y="172378"/>
                    <a:pt x="156099" y="172378"/>
                  </a:cubicBezTo>
                  <a:cubicBezTo>
                    <a:pt x="156038" y="172378"/>
                    <a:pt x="155978" y="172373"/>
                    <a:pt x="155924" y="172355"/>
                  </a:cubicBezTo>
                  <a:cubicBezTo>
                    <a:pt x="155589" y="172247"/>
                    <a:pt x="155249" y="172226"/>
                    <a:pt x="154907" y="172226"/>
                  </a:cubicBezTo>
                  <a:cubicBezTo>
                    <a:pt x="154679" y="172226"/>
                    <a:pt x="154450" y="172236"/>
                    <a:pt x="154222" y="172236"/>
                  </a:cubicBezTo>
                  <a:cubicBezTo>
                    <a:pt x="153825" y="172232"/>
                    <a:pt x="153428" y="172230"/>
                    <a:pt x="153031" y="172230"/>
                  </a:cubicBezTo>
                  <a:cubicBezTo>
                    <a:pt x="152237" y="172230"/>
                    <a:pt x="151444" y="172236"/>
                    <a:pt x="150650" y="172236"/>
                  </a:cubicBezTo>
                  <a:cubicBezTo>
                    <a:pt x="150483" y="172236"/>
                    <a:pt x="150317" y="172236"/>
                    <a:pt x="150150" y="172224"/>
                  </a:cubicBezTo>
                  <a:cubicBezTo>
                    <a:pt x="149936" y="172212"/>
                    <a:pt x="149852" y="172128"/>
                    <a:pt x="149840" y="171914"/>
                  </a:cubicBezTo>
                  <a:cubicBezTo>
                    <a:pt x="149828" y="171747"/>
                    <a:pt x="149828" y="171581"/>
                    <a:pt x="149828" y="171414"/>
                  </a:cubicBezTo>
                  <a:cubicBezTo>
                    <a:pt x="149828" y="170628"/>
                    <a:pt x="149828" y="169842"/>
                    <a:pt x="149828" y="169057"/>
                  </a:cubicBezTo>
                  <a:cubicBezTo>
                    <a:pt x="149817" y="168688"/>
                    <a:pt x="149840" y="168307"/>
                    <a:pt x="149721" y="167937"/>
                  </a:cubicBezTo>
                  <a:cubicBezTo>
                    <a:pt x="149662" y="167759"/>
                    <a:pt x="149686" y="167556"/>
                    <a:pt x="149686" y="167366"/>
                  </a:cubicBezTo>
                  <a:cubicBezTo>
                    <a:pt x="149686" y="161246"/>
                    <a:pt x="149686" y="155126"/>
                    <a:pt x="149686" y="149018"/>
                  </a:cubicBezTo>
                  <a:cubicBezTo>
                    <a:pt x="149686" y="148780"/>
                    <a:pt x="149614" y="148542"/>
                    <a:pt x="149793" y="148304"/>
                  </a:cubicBezTo>
                  <a:cubicBezTo>
                    <a:pt x="150168" y="148384"/>
                    <a:pt x="150556" y="148384"/>
                    <a:pt x="150948" y="148384"/>
                  </a:cubicBezTo>
                  <a:lnTo>
                    <a:pt x="150948" y="148384"/>
                  </a:lnTo>
                  <a:cubicBezTo>
                    <a:pt x="151079" y="148384"/>
                    <a:pt x="151210" y="148384"/>
                    <a:pt x="151341" y="148387"/>
                  </a:cubicBezTo>
                  <a:cubicBezTo>
                    <a:pt x="151456" y="148387"/>
                    <a:pt x="151572" y="148383"/>
                    <a:pt x="151689" y="148383"/>
                  </a:cubicBezTo>
                  <a:cubicBezTo>
                    <a:pt x="151923" y="148383"/>
                    <a:pt x="152158" y="148399"/>
                    <a:pt x="152388" y="148495"/>
                  </a:cubicBezTo>
                  <a:cubicBezTo>
                    <a:pt x="152454" y="148518"/>
                    <a:pt x="152525" y="148524"/>
                    <a:pt x="152598" y="148524"/>
                  </a:cubicBezTo>
                  <a:cubicBezTo>
                    <a:pt x="152671" y="148524"/>
                    <a:pt x="152745" y="148518"/>
                    <a:pt x="152817" y="148518"/>
                  </a:cubicBezTo>
                  <a:cubicBezTo>
                    <a:pt x="153822" y="148518"/>
                    <a:pt x="161428" y="148816"/>
                    <a:pt x="162682" y="148816"/>
                  </a:cubicBezTo>
                  <a:cubicBezTo>
                    <a:pt x="162706" y="148816"/>
                    <a:pt x="162727" y="148816"/>
                    <a:pt x="162747" y="148816"/>
                  </a:cubicBezTo>
                  <a:cubicBezTo>
                    <a:pt x="162806" y="148816"/>
                    <a:pt x="162878" y="148804"/>
                    <a:pt x="163021" y="148780"/>
                  </a:cubicBezTo>
                  <a:cubicBezTo>
                    <a:pt x="163000" y="148770"/>
                    <a:pt x="162979" y="148760"/>
                    <a:pt x="162958" y="148751"/>
                  </a:cubicBezTo>
                  <a:lnTo>
                    <a:pt x="162958" y="148751"/>
                  </a:lnTo>
                  <a:cubicBezTo>
                    <a:pt x="164633" y="148799"/>
                    <a:pt x="170947" y="149090"/>
                    <a:pt x="171712" y="149090"/>
                  </a:cubicBezTo>
                  <a:cubicBezTo>
                    <a:pt x="171855" y="149102"/>
                    <a:pt x="171998" y="149102"/>
                    <a:pt x="172141" y="149114"/>
                  </a:cubicBezTo>
                  <a:cubicBezTo>
                    <a:pt x="172307" y="149126"/>
                    <a:pt x="172379" y="149245"/>
                    <a:pt x="172391" y="149399"/>
                  </a:cubicBezTo>
                  <a:cubicBezTo>
                    <a:pt x="172403" y="149614"/>
                    <a:pt x="172403" y="149828"/>
                    <a:pt x="172403" y="150042"/>
                  </a:cubicBezTo>
                  <a:lnTo>
                    <a:pt x="172403" y="163830"/>
                  </a:lnTo>
                  <a:cubicBezTo>
                    <a:pt x="172403" y="164211"/>
                    <a:pt x="172379" y="164580"/>
                    <a:pt x="172510" y="164961"/>
                  </a:cubicBezTo>
                  <a:cubicBezTo>
                    <a:pt x="172569" y="165128"/>
                    <a:pt x="172534" y="165330"/>
                    <a:pt x="172534" y="165520"/>
                  </a:cubicBezTo>
                  <a:cubicBezTo>
                    <a:pt x="172546" y="166330"/>
                    <a:pt x="172534" y="167140"/>
                    <a:pt x="172546" y="167949"/>
                  </a:cubicBezTo>
                  <a:cubicBezTo>
                    <a:pt x="172546" y="168449"/>
                    <a:pt x="172498" y="168949"/>
                    <a:pt x="172653" y="169438"/>
                  </a:cubicBezTo>
                  <a:cubicBezTo>
                    <a:pt x="172712" y="169592"/>
                    <a:pt x="172677" y="169771"/>
                    <a:pt x="172677" y="169938"/>
                  </a:cubicBezTo>
                  <a:cubicBezTo>
                    <a:pt x="172688" y="170390"/>
                    <a:pt x="172665" y="170831"/>
                    <a:pt x="172796" y="171283"/>
                  </a:cubicBezTo>
                  <a:cubicBezTo>
                    <a:pt x="172867" y="171521"/>
                    <a:pt x="172819" y="171795"/>
                    <a:pt x="172819" y="172057"/>
                  </a:cubicBezTo>
                  <a:cubicBezTo>
                    <a:pt x="172831" y="172247"/>
                    <a:pt x="172831" y="172438"/>
                    <a:pt x="172843" y="172628"/>
                  </a:cubicBezTo>
                  <a:cubicBezTo>
                    <a:pt x="172885" y="173026"/>
                    <a:pt x="172890" y="173083"/>
                    <a:pt x="172624" y="173083"/>
                  </a:cubicBezTo>
                  <a:cubicBezTo>
                    <a:pt x="172587" y="173083"/>
                    <a:pt x="172546" y="173082"/>
                    <a:pt x="172498" y="173081"/>
                  </a:cubicBezTo>
                  <a:cubicBezTo>
                    <a:pt x="172425" y="173080"/>
                    <a:pt x="172352" y="173079"/>
                    <a:pt x="172279" y="173079"/>
                  </a:cubicBezTo>
                  <a:cubicBezTo>
                    <a:pt x="172081" y="173079"/>
                    <a:pt x="171883" y="173083"/>
                    <a:pt x="171685" y="173083"/>
                  </a:cubicBezTo>
                  <a:cubicBezTo>
                    <a:pt x="171270" y="173083"/>
                    <a:pt x="170856" y="173068"/>
                    <a:pt x="170438" y="172974"/>
                  </a:cubicBezTo>
                  <a:cubicBezTo>
                    <a:pt x="170248" y="172936"/>
                    <a:pt x="170050" y="172924"/>
                    <a:pt x="169848" y="172924"/>
                  </a:cubicBezTo>
                  <a:cubicBezTo>
                    <a:pt x="169547" y="172924"/>
                    <a:pt x="169238" y="172950"/>
                    <a:pt x="168938" y="172950"/>
                  </a:cubicBezTo>
                  <a:cubicBezTo>
                    <a:pt x="168557" y="172938"/>
                    <a:pt x="168188" y="172938"/>
                    <a:pt x="167807" y="172843"/>
                  </a:cubicBezTo>
                  <a:cubicBezTo>
                    <a:pt x="167673" y="172807"/>
                    <a:pt x="167533" y="172798"/>
                    <a:pt x="167391" y="172798"/>
                  </a:cubicBezTo>
                  <a:cubicBezTo>
                    <a:pt x="167234" y="172798"/>
                    <a:pt x="167075" y="172809"/>
                    <a:pt x="166917" y="172809"/>
                  </a:cubicBezTo>
                  <a:cubicBezTo>
                    <a:pt x="166884" y="172809"/>
                    <a:pt x="166851" y="172808"/>
                    <a:pt x="166819" y="172807"/>
                  </a:cubicBezTo>
                  <a:cubicBezTo>
                    <a:pt x="166764" y="172805"/>
                    <a:pt x="166710" y="172805"/>
                    <a:pt x="166655" y="172805"/>
                  </a:cubicBezTo>
                  <a:cubicBezTo>
                    <a:pt x="166583" y="172805"/>
                    <a:pt x="166510" y="172806"/>
                    <a:pt x="166438" y="172806"/>
                  </a:cubicBezTo>
                  <a:cubicBezTo>
                    <a:pt x="166185" y="172806"/>
                    <a:pt x="165934" y="172795"/>
                    <a:pt x="165688" y="172700"/>
                  </a:cubicBezTo>
                  <a:cubicBezTo>
                    <a:pt x="165600" y="172668"/>
                    <a:pt x="165502" y="172663"/>
                    <a:pt x="165404" y="172663"/>
                  </a:cubicBezTo>
                  <a:cubicBezTo>
                    <a:pt x="165356" y="172663"/>
                    <a:pt x="165307" y="172664"/>
                    <a:pt x="165259" y="172664"/>
                  </a:cubicBezTo>
                  <a:lnTo>
                    <a:pt x="160687" y="172664"/>
                  </a:lnTo>
                  <a:cubicBezTo>
                    <a:pt x="160604" y="172664"/>
                    <a:pt x="160508" y="172688"/>
                    <a:pt x="160401" y="172688"/>
                  </a:cubicBezTo>
                  <a:cubicBezTo>
                    <a:pt x="160467" y="172795"/>
                    <a:pt x="160545" y="172805"/>
                    <a:pt x="160622" y="172805"/>
                  </a:cubicBezTo>
                  <a:cubicBezTo>
                    <a:pt x="160639" y="172805"/>
                    <a:pt x="160657" y="172805"/>
                    <a:pt x="160674" y="172805"/>
                  </a:cubicBezTo>
                  <a:cubicBezTo>
                    <a:pt x="160691" y="172805"/>
                    <a:pt x="160707" y="172805"/>
                    <a:pt x="160723" y="172807"/>
                  </a:cubicBezTo>
                  <a:cubicBezTo>
                    <a:pt x="160813" y="172810"/>
                    <a:pt x="160905" y="172811"/>
                    <a:pt x="160996" y="172811"/>
                  </a:cubicBezTo>
                  <a:cubicBezTo>
                    <a:pt x="161218" y="172811"/>
                    <a:pt x="161441" y="172805"/>
                    <a:pt x="161663" y="172805"/>
                  </a:cubicBezTo>
                  <a:cubicBezTo>
                    <a:pt x="162060" y="172805"/>
                    <a:pt x="162457" y="172825"/>
                    <a:pt x="162842" y="172938"/>
                  </a:cubicBezTo>
                  <a:cubicBezTo>
                    <a:pt x="162898" y="172953"/>
                    <a:pt x="162959" y="172958"/>
                    <a:pt x="163021" y="172958"/>
                  </a:cubicBezTo>
                  <a:cubicBezTo>
                    <a:pt x="163103" y="172958"/>
                    <a:pt x="163189" y="172950"/>
                    <a:pt x="163271" y="172950"/>
                  </a:cubicBezTo>
                  <a:lnTo>
                    <a:pt x="165057" y="172950"/>
                  </a:lnTo>
                  <a:cubicBezTo>
                    <a:pt x="165342" y="172950"/>
                    <a:pt x="165616" y="172962"/>
                    <a:pt x="165902" y="173033"/>
                  </a:cubicBezTo>
                  <a:cubicBezTo>
                    <a:pt x="166152" y="173093"/>
                    <a:pt x="166426" y="173081"/>
                    <a:pt x="166688" y="173093"/>
                  </a:cubicBezTo>
                  <a:cubicBezTo>
                    <a:pt x="166740" y="173094"/>
                    <a:pt x="166793" y="173095"/>
                    <a:pt x="166845" y="173095"/>
                  </a:cubicBezTo>
                  <a:cubicBezTo>
                    <a:pt x="166975" y="173095"/>
                    <a:pt x="167106" y="173092"/>
                    <a:pt x="167237" y="173092"/>
                  </a:cubicBezTo>
                  <a:cubicBezTo>
                    <a:pt x="167547" y="173092"/>
                    <a:pt x="167858" y="173107"/>
                    <a:pt x="168164" y="173212"/>
                  </a:cubicBezTo>
                  <a:cubicBezTo>
                    <a:pt x="168231" y="173233"/>
                    <a:pt x="168303" y="173238"/>
                    <a:pt x="168376" y="173238"/>
                  </a:cubicBezTo>
                  <a:cubicBezTo>
                    <a:pt x="168444" y="173238"/>
                    <a:pt x="168514" y="173233"/>
                    <a:pt x="168583" y="173233"/>
                  </a:cubicBezTo>
                  <a:cubicBezTo>
                    <a:pt x="168610" y="173233"/>
                    <a:pt x="168637" y="173234"/>
                    <a:pt x="168664" y="173236"/>
                  </a:cubicBezTo>
                  <a:cubicBezTo>
                    <a:pt x="168771" y="173239"/>
                    <a:pt x="168877" y="173240"/>
                    <a:pt x="168983" y="173240"/>
                  </a:cubicBezTo>
                  <a:cubicBezTo>
                    <a:pt x="169261" y="173240"/>
                    <a:pt x="169538" y="173232"/>
                    <a:pt x="169814" y="173232"/>
                  </a:cubicBezTo>
                  <a:cubicBezTo>
                    <a:pt x="170263" y="173232"/>
                    <a:pt x="170709" y="173252"/>
                    <a:pt x="171153" y="173355"/>
                  </a:cubicBezTo>
                  <a:cubicBezTo>
                    <a:pt x="171279" y="173387"/>
                    <a:pt x="171413" y="173396"/>
                    <a:pt x="171550" y="173396"/>
                  </a:cubicBezTo>
                  <a:cubicBezTo>
                    <a:pt x="171744" y="173396"/>
                    <a:pt x="171943" y="173377"/>
                    <a:pt x="172137" y="173377"/>
                  </a:cubicBezTo>
                  <a:cubicBezTo>
                    <a:pt x="172166" y="173377"/>
                    <a:pt x="172195" y="173378"/>
                    <a:pt x="172224" y="173379"/>
                  </a:cubicBezTo>
                  <a:cubicBezTo>
                    <a:pt x="172391" y="173379"/>
                    <a:pt x="172557" y="173379"/>
                    <a:pt x="172712" y="173390"/>
                  </a:cubicBezTo>
                  <a:cubicBezTo>
                    <a:pt x="172855" y="173402"/>
                    <a:pt x="172927" y="173498"/>
                    <a:pt x="172950" y="173629"/>
                  </a:cubicBezTo>
                  <a:cubicBezTo>
                    <a:pt x="172950" y="173652"/>
                    <a:pt x="172962" y="173676"/>
                    <a:pt x="172962" y="173700"/>
                  </a:cubicBezTo>
                  <a:cubicBezTo>
                    <a:pt x="172891" y="174462"/>
                    <a:pt x="173153" y="175200"/>
                    <a:pt x="173105" y="175962"/>
                  </a:cubicBezTo>
                  <a:cubicBezTo>
                    <a:pt x="173105" y="176057"/>
                    <a:pt x="173093" y="176165"/>
                    <a:pt x="173117" y="176248"/>
                  </a:cubicBezTo>
                  <a:cubicBezTo>
                    <a:pt x="173331" y="176903"/>
                    <a:pt x="173248" y="177570"/>
                    <a:pt x="173248" y="178236"/>
                  </a:cubicBezTo>
                  <a:cubicBezTo>
                    <a:pt x="173260" y="180177"/>
                    <a:pt x="173248" y="182130"/>
                    <a:pt x="173248" y="184082"/>
                  </a:cubicBezTo>
                  <a:lnTo>
                    <a:pt x="173677" y="184082"/>
                  </a:lnTo>
                  <a:cubicBezTo>
                    <a:pt x="173677" y="181868"/>
                    <a:pt x="173677" y="179665"/>
                    <a:pt x="173677" y="177451"/>
                  </a:cubicBezTo>
                  <a:cubicBezTo>
                    <a:pt x="173677" y="177093"/>
                    <a:pt x="173700" y="176736"/>
                    <a:pt x="173570" y="176391"/>
                  </a:cubicBezTo>
                  <a:cubicBezTo>
                    <a:pt x="173522" y="176236"/>
                    <a:pt x="173546" y="176057"/>
                    <a:pt x="173534" y="175891"/>
                  </a:cubicBezTo>
                  <a:cubicBezTo>
                    <a:pt x="173534" y="175581"/>
                    <a:pt x="173558" y="175272"/>
                    <a:pt x="173427" y="174986"/>
                  </a:cubicBezTo>
                  <a:cubicBezTo>
                    <a:pt x="173403" y="174938"/>
                    <a:pt x="173403" y="174891"/>
                    <a:pt x="173403" y="174843"/>
                  </a:cubicBezTo>
                  <a:cubicBezTo>
                    <a:pt x="173393" y="173624"/>
                    <a:pt x="173254" y="173517"/>
                    <a:pt x="173906" y="173517"/>
                  </a:cubicBezTo>
                  <a:cubicBezTo>
                    <a:pt x="174044" y="173517"/>
                    <a:pt x="174218" y="173522"/>
                    <a:pt x="174437" y="173522"/>
                  </a:cubicBezTo>
                  <a:cubicBezTo>
                    <a:pt x="174475" y="173522"/>
                    <a:pt x="174516" y="173522"/>
                    <a:pt x="174558" y="173521"/>
                  </a:cubicBezTo>
                  <a:cubicBezTo>
                    <a:pt x="174915" y="173516"/>
                    <a:pt x="175272" y="173513"/>
                    <a:pt x="175629" y="173513"/>
                  </a:cubicBezTo>
                  <a:cubicBezTo>
                    <a:pt x="175986" y="173513"/>
                    <a:pt x="176344" y="173516"/>
                    <a:pt x="176701" y="173521"/>
                  </a:cubicBezTo>
                  <a:cubicBezTo>
                    <a:pt x="176846" y="173521"/>
                    <a:pt x="176991" y="173515"/>
                    <a:pt x="177136" y="173515"/>
                  </a:cubicBezTo>
                  <a:cubicBezTo>
                    <a:pt x="177370" y="173515"/>
                    <a:pt x="177603" y="173533"/>
                    <a:pt x="177832" y="173629"/>
                  </a:cubicBezTo>
                  <a:cubicBezTo>
                    <a:pt x="177836" y="173630"/>
                    <a:pt x="177840" y="173630"/>
                    <a:pt x="177845" y="173630"/>
                  </a:cubicBezTo>
                  <a:cubicBezTo>
                    <a:pt x="177887" y="173630"/>
                    <a:pt x="177968" y="173588"/>
                    <a:pt x="178011" y="173545"/>
                  </a:cubicBezTo>
                  <a:cubicBezTo>
                    <a:pt x="178058" y="173510"/>
                    <a:pt x="177939" y="173390"/>
                    <a:pt x="177832" y="173390"/>
                  </a:cubicBezTo>
                  <a:cubicBezTo>
                    <a:pt x="177689" y="173379"/>
                    <a:pt x="177546" y="173379"/>
                    <a:pt x="177403" y="173379"/>
                  </a:cubicBezTo>
                  <a:cubicBezTo>
                    <a:pt x="177345" y="173377"/>
                    <a:pt x="177286" y="173376"/>
                    <a:pt x="177227" y="173376"/>
                  </a:cubicBezTo>
                  <a:cubicBezTo>
                    <a:pt x="177164" y="173376"/>
                    <a:pt x="177101" y="173377"/>
                    <a:pt x="177038" y="173377"/>
                  </a:cubicBezTo>
                  <a:cubicBezTo>
                    <a:pt x="176759" y="173377"/>
                    <a:pt x="176477" y="173367"/>
                    <a:pt x="176213" y="173260"/>
                  </a:cubicBezTo>
                  <a:cubicBezTo>
                    <a:pt x="176160" y="173237"/>
                    <a:pt x="176097" y="173229"/>
                    <a:pt x="176035" y="173229"/>
                  </a:cubicBezTo>
                  <a:cubicBezTo>
                    <a:pt x="175998" y="173229"/>
                    <a:pt x="175962" y="173231"/>
                    <a:pt x="175927" y="173236"/>
                  </a:cubicBezTo>
                  <a:cubicBezTo>
                    <a:pt x="175799" y="173247"/>
                    <a:pt x="175671" y="173252"/>
                    <a:pt x="175543" y="173252"/>
                  </a:cubicBezTo>
                  <a:cubicBezTo>
                    <a:pt x="174889" y="173252"/>
                    <a:pt x="174241" y="173121"/>
                    <a:pt x="173593" y="173081"/>
                  </a:cubicBezTo>
                  <a:cubicBezTo>
                    <a:pt x="173331" y="173069"/>
                    <a:pt x="173272" y="172998"/>
                    <a:pt x="173260" y="172724"/>
                  </a:cubicBezTo>
                  <a:cubicBezTo>
                    <a:pt x="173248" y="172533"/>
                    <a:pt x="173260" y="172343"/>
                    <a:pt x="173248" y="172152"/>
                  </a:cubicBezTo>
                  <a:cubicBezTo>
                    <a:pt x="173189" y="171343"/>
                    <a:pt x="173058" y="170545"/>
                    <a:pt x="173093" y="169747"/>
                  </a:cubicBezTo>
                  <a:cubicBezTo>
                    <a:pt x="172903" y="169235"/>
                    <a:pt x="172974" y="168711"/>
                    <a:pt x="172962" y="168187"/>
                  </a:cubicBezTo>
                  <a:cubicBezTo>
                    <a:pt x="172950" y="167759"/>
                    <a:pt x="172986" y="167342"/>
                    <a:pt x="172843" y="166914"/>
                  </a:cubicBezTo>
                  <a:cubicBezTo>
                    <a:pt x="172796" y="166747"/>
                    <a:pt x="172819" y="166544"/>
                    <a:pt x="172819" y="166354"/>
                  </a:cubicBezTo>
                  <a:cubicBezTo>
                    <a:pt x="172819" y="160877"/>
                    <a:pt x="172819" y="155400"/>
                    <a:pt x="172819" y="149935"/>
                  </a:cubicBezTo>
                  <a:cubicBezTo>
                    <a:pt x="172819" y="149113"/>
                    <a:pt x="172786" y="149102"/>
                    <a:pt x="173551" y="149102"/>
                  </a:cubicBezTo>
                  <a:cubicBezTo>
                    <a:pt x="173572" y="149102"/>
                    <a:pt x="173594" y="149102"/>
                    <a:pt x="173617" y="149102"/>
                  </a:cubicBezTo>
                  <a:lnTo>
                    <a:pt x="181475" y="149102"/>
                  </a:lnTo>
                  <a:cubicBezTo>
                    <a:pt x="181532" y="149102"/>
                    <a:pt x="181589" y="149101"/>
                    <a:pt x="181645" y="149101"/>
                  </a:cubicBezTo>
                  <a:cubicBezTo>
                    <a:pt x="181871" y="149101"/>
                    <a:pt x="182092" y="149109"/>
                    <a:pt x="182321" y="149185"/>
                  </a:cubicBezTo>
                  <a:cubicBezTo>
                    <a:pt x="182448" y="149228"/>
                    <a:pt x="182588" y="149234"/>
                    <a:pt x="182722" y="149234"/>
                  </a:cubicBezTo>
                  <a:cubicBezTo>
                    <a:pt x="182776" y="149234"/>
                    <a:pt x="182829" y="149233"/>
                    <a:pt x="182880" y="149233"/>
                  </a:cubicBezTo>
                  <a:cubicBezTo>
                    <a:pt x="183476" y="149257"/>
                    <a:pt x="184071" y="149209"/>
                    <a:pt x="184654" y="149364"/>
                  </a:cubicBezTo>
                  <a:cubicBezTo>
                    <a:pt x="184781" y="149395"/>
                    <a:pt x="184915" y="149405"/>
                    <a:pt x="185052" y="149405"/>
                  </a:cubicBezTo>
                  <a:cubicBezTo>
                    <a:pt x="185245" y="149405"/>
                    <a:pt x="185445" y="149386"/>
                    <a:pt x="185639" y="149386"/>
                  </a:cubicBezTo>
                  <a:cubicBezTo>
                    <a:pt x="185668" y="149386"/>
                    <a:pt x="185697" y="149387"/>
                    <a:pt x="185726" y="149388"/>
                  </a:cubicBezTo>
                  <a:cubicBezTo>
                    <a:pt x="185840" y="149388"/>
                    <a:pt x="185954" y="149386"/>
                    <a:pt x="186067" y="149386"/>
                  </a:cubicBezTo>
                  <a:cubicBezTo>
                    <a:pt x="186378" y="149386"/>
                    <a:pt x="186685" y="149399"/>
                    <a:pt x="187000" y="149495"/>
                  </a:cubicBezTo>
                  <a:cubicBezTo>
                    <a:pt x="187086" y="149522"/>
                    <a:pt x="187180" y="149529"/>
                    <a:pt x="187277" y="149529"/>
                  </a:cubicBezTo>
                  <a:cubicBezTo>
                    <a:pt x="187393" y="149529"/>
                    <a:pt x="187514" y="149519"/>
                    <a:pt x="187631" y="149519"/>
                  </a:cubicBezTo>
                  <a:cubicBezTo>
                    <a:pt x="190083" y="149530"/>
                    <a:pt x="192536" y="149530"/>
                    <a:pt x="194989" y="149530"/>
                  </a:cubicBezTo>
                  <a:cubicBezTo>
                    <a:pt x="195056" y="149530"/>
                    <a:pt x="195117" y="149530"/>
                    <a:pt x="195173" y="149530"/>
                  </a:cubicBezTo>
                  <a:cubicBezTo>
                    <a:pt x="195832" y="149530"/>
                    <a:pt x="195822" y="149560"/>
                    <a:pt x="195822" y="150328"/>
                  </a:cubicBezTo>
                  <a:cubicBezTo>
                    <a:pt x="195822" y="152186"/>
                    <a:pt x="195822" y="154043"/>
                    <a:pt x="195822" y="155900"/>
                  </a:cubicBezTo>
                  <a:cubicBezTo>
                    <a:pt x="195822" y="156186"/>
                    <a:pt x="195810" y="156460"/>
                    <a:pt x="195739" y="156746"/>
                  </a:cubicBezTo>
                  <a:cubicBezTo>
                    <a:pt x="195668" y="156972"/>
                    <a:pt x="195679" y="157222"/>
                    <a:pt x="195679" y="157460"/>
                  </a:cubicBezTo>
                  <a:cubicBezTo>
                    <a:pt x="195679" y="159401"/>
                    <a:pt x="195679" y="161353"/>
                    <a:pt x="195679" y="163306"/>
                  </a:cubicBezTo>
                  <a:cubicBezTo>
                    <a:pt x="195679" y="163663"/>
                    <a:pt x="195691" y="164020"/>
                    <a:pt x="195572" y="164366"/>
                  </a:cubicBezTo>
                  <a:cubicBezTo>
                    <a:pt x="195513" y="164556"/>
                    <a:pt x="195537" y="164794"/>
                    <a:pt x="195537" y="165009"/>
                  </a:cubicBezTo>
                  <a:cubicBezTo>
                    <a:pt x="195537" y="166092"/>
                    <a:pt x="195537" y="167187"/>
                    <a:pt x="195537" y="168283"/>
                  </a:cubicBezTo>
                  <a:cubicBezTo>
                    <a:pt x="195525" y="168711"/>
                    <a:pt x="195560" y="169140"/>
                    <a:pt x="195417" y="169557"/>
                  </a:cubicBezTo>
                  <a:cubicBezTo>
                    <a:pt x="195358" y="169735"/>
                    <a:pt x="195394" y="169938"/>
                    <a:pt x="195394" y="170128"/>
                  </a:cubicBezTo>
                  <a:cubicBezTo>
                    <a:pt x="195394" y="171176"/>
                    <a:pt x="195394" y="172224"/>
                    <a:pt x="195394" y="173271"/>
                  </a:cubicBezTo>
                  <a:cubicBezTo>
                    <a:pt x="195394" y="173426"/>
                    <a:pt x="195394" y="173605"/>
                    <a:pt x="195382" y="173760"/>
                  </a:cubicBezTo>
                  <a:cubicBezTo>
                    <a:pt x="195370" y="173986"/>
                    <a:pt x="195287" y="174081"/>
                    <a:pt x="195084" y="174081"/>
                  </a:cubicBezTo>
                  <a:cubicBezTo>
                    <a:pt x="194979" y="174077"/>
                    <a:pt x="194875" y="174076"/>
                    <a:pt x="194770" y="174076"/>
                  </a:cubicBezTo>
                  <a:cubicBezTo>
                    <a:pt x="194313" y="174076"/>
                    <a:pt x="193856" y="174105"/>
                    <a:pt x="193400" y="174105"/>
                  </a:cubicBezTo>
                  <a:cubicBezTo>
                    <a:pt x="192964" y="174105"/>
                    <a:pt x="192528" y="174078"/>
                    <a:pt x="192096" y="173974"/>
                  </a:cubicBezTo>
                  <a:cubicBezTo>
                    <a:pt x="192003" y="173952"/>
                    <a:pt x="191901" y="173948"/>
                    <a:pt x="191799" y="173948"/>
                  </a:cubicBezTo>
                  <a:cubicBezTo>
                    <a:pt x="191731" y="173948"/>
                    <a:pt x="191662" y="173950"/>
                    <a:pt x="191596" y="173950"/>
                  </a:cubicBezTo>
                  <a:lnTo>
                    <a:pt x="190024" y="173950"/>
                  </a:lnTo>
                  <a:cubicBezTo>
                    <a:pt x="189679" y="173938"/>
                    <a:pt x="189321" y="173962"/>
                    <a:pt x="188976" y="173843"/>
                  </a:cubicBezTo>
                  <a:cubicBezTo>
                    <a:pt x="188877" y="173810"/>
                    <a:pt x="188770" y="173803"/>
                    <a:pt x="188663" y="173803"/>
                  </a:cubicBezTo>
                  <a:cubicBezTo>
                    <a:pt x="188576" y="173803"/>
                    <a:pt x="188489" y="173807"/>
                    <a:pt x="188405" y="173807"/>
                  </a:cubicBezTo>
                  <a:lnTo>
                    <a:pt x="186190" y="173807"/>
                  </a:lnTo>
                  <a:cubicBezTo>
                    <a:pt x="186144" y="173806"/>
                    <a:pt x="186098" y="173805"/>
                    <a:pt x="186052" y="173805"/>
                  </a:cubicBezTo>
                  <a:cubicBezTo>
                    <a:pt x="185938" y="173805"/>
                    <a:pt x="185825" y="173808"/>
                    <a:pt x="185712" y="173808"/>
                  </a:cubicBezTo>
                  <a:cubicBezTo>
                    <a:pt x="185445" y="173808"/>
                    <a:pt x="185182" y="173793"/>
                    <a:pt x="184928" y="173688"/>
                  </a:cubicBezTo>
                  <a:cubicBezTo>
                    <a:pt x="184880" y="173664"/>
                    <a:pt x="184833" y="173664"/>
                    <a:pt x="184785" y="173664"/>
                  </a:cubicBezTo>
                  <a:lnTo>
                    <a:pt x="181428" y="173664"/>
                  </a:lnTo>
                  <a:cubicBezTo>
                    <a:pt x="181444" y="173781"/>
                    <a:pt x="181502" y="173799"/>
                    <a:pt x="181555" y="173799"/>
                  </a:cubicBezTo>
                  <a:cubicBezTo>
                    <a:pt x="181578" y="173799"/>
                    <a:pt x="181600" y="173795"/>
                    <a:pt x="181618" y="173795"/>
                  </a:cubicBezTo>
                  <a:cubicBezTo>
                    <a:pt x="182213" y="173819"/>
                    <a:pt x="182797" y="173831"/>
                    <a:pt x="183392" y="173914"/>
                  </a:cubicBezTo>
                  <a:cubicBezTo>
                    <a:pt x="183673" y="173960"/>
                    <a:pt x="183958" y="173973"/>
                    <a:pt x="184244" y="173973"/>
                  </a:cubicBezTo>
                  <a:cubicBezTo>
                    <a:pt x="184627" y="173973"/>
                    <a:pt x="185011" y="173950"/>
                    <a:pt x="185392" y="173950"/>
                  </a:cubicBezTo>
                  <a:cubicBezTo>
                    <a:pt x="185451" y="173950"/>
                    <a:pt x="185510" y="173950"/>
                    <a:pt x="185569" y="173950"/>
                  </a:cubicBezTo>
                  <a:cubicBezTo>
                    <a:pt x="185835" y="173950"/>
                    <a:pt x="186106" y="173958"/>
                    <a:pt x="186369" y="174045"/>
                  </a:cubicBezTo>
                  <a:cubicBezTo>
                    <a:pt x="186496" y="174088"/>
                    <a:pt x="186636" y="174094"/>
                    <a:pt x="186775" y="174094"/>
                  </a:cubicBezTo>
                  <a:cubicBezTo>
                    <a:pt x="186830" y="174094"/>
                    <a:pt x="186886" y="174093"/>
                    <a:pt x="186940" y="174093"/>
                  </a:cubicBezTo>
                  <a:cubicBezTo>
                    <a:pt x="187337" y="174093"/>
                    <a:pt x="187734" y="174088"/>
                    <a:pt x="188131" y="174088"/>
                  </a:cubicBezTo>
                  <a:cubicBezTo>
                    <a:pt x="188329" y="174088"/>
                    <a:pt x="188528" y="174089"/>
                    <a:pt x="188726" y="174093"/>
                  </a:cubicBezTo>
                  <a:cubicBezTo>
                    <a:pt x="188869" y="174093"/>
                    <a:pt x="189011" y="174089"/>
                    <a:pt x="189152" y="174089"/>
                  </a:cubicBezTo>
                  <a:cubicBezTo>
                    <a:pt x="189434" y="174089"/>
                    <a:pt x="189714" y="174105"/>
                    <a:pt x="190000" y="174200"/>
                  </a:cubicBezTo>
                  <a:cubicBezTo>
                    <a:pt x="190080" y="174233"/>
                    <a:pt x="190170" y="174241"/>
                    <a:pt x="190263" y="174241"/>
                  </a:cubicBezTo>
                  <a:cubicBezTo>
                    <a:pt x="190338" y="174241"/>
                    <a:pt x="190414" y="174236"/>
                    <a:pt x="190488" y="174236"/>
                  </a:cubicBezTo>
                  <a:lnTo>
                    <a:pt x="192203" y="174236"/>
                  </a:lnTo>
                  <a:cubicBezTo>
                    <a:pt x="192489" y="174236"/>
                    <a:pt x="192774" y="174236"/>
                    <a:pt x="193048" y="174319"/>
                  </a:cubicBezTo>
                  <a:cubicBezTo>
                    <a:pt x="193193" y="174362"/>
                    <a:pt x="193349" y="174368"/>
                    <a:pt x="193505" y="174368"/>
                  </a:cubicBezTo>
                  <a:cubicBezTo>
                    <a:pt x="193568" y="174368"/>
                    <a:pt x="193630" y="174367"/>
                    <a:pt x="193691" y="174367"/>
                  </a:cubicBezTo>
                  <a:cubicBezTo>
                    <a:pt x="193917" y="174373"/>
                    <a:pt x="194141" y="174373"/>
                    <a:pt x="194364" y="174373"/>
                  </a:cubicBezTo>
                  <a:cubicBezTo>
                    <a:pt x="194587" y="174373"/>
                    <a:pt x="194810" y="174373"/>
                    <a:pt x="195036" y="174379"/>
                  </a:cubicBezTo>
                  <a:cubicBezTo>
                    <a:pt x="195298" y="174391"/>
                    <a:pt x="195370" y="174474"/>
                    <a:pt x="195382" y="174736"/>
                  </a:cubicBezTo>
                  <a:cubicBezTo>
                    <a:pt x="195394" y="174903"/>
                    <a:pt x="195394" y="175069"/>
                    <a:pt x="195394" y="175236"/>
                  </a:cubicBezTo>
                  <a:cubicBezTo>
                    <a:pt x="195394" y="178189"/>
                    <a:pt x="195394" y="181141"/>
                    <a:pt x="195394" y="184094"/>
                  </a:cubicBezTo>
                  <a:lnTo>
                    <a:pt x="196108" y="184094"/>
                  </a:lnTo>
                  <a:lnTo>
                    <a:pt x="196108" y="175391"/>
                  </a:lnTo>
                  <a:cubicBezTo>
                    <a:pt x="196108" y="175272"/>
                    <a:pt x="196108" y="175153"/>
                    <a:pt x="196108" y="175034"/>
                  </a:cubicBezTo>
                  <a:cubicBezTo>
                    <a:pt x="196099" y="174532"/>
                    <a:pt x="196132" y="174359"/>
                    <a:pt x="196437" y="174359"/>
                  </a:cubicBezTo>
                  <a:cubicBezTo>
                    <a:pt x="196530" y="174359"/>
                    <a:pt x="196648" y="174375"/>
                    <a:pt x="196799" y="174403"/>
                  </a:cubicBezTo>
                  <a:cubicBezTo>
                    <a:pt x="197292" y="174496"/>
                    <a:pt x="197789" y="174511"/>
                    <a:pt x="198286" y="174511"/>
                  </a:cubicBezTo>
                  <a:cubicBezTo>
                    <a:pt x="198520" y="174511"/>
                    <a:pt x="198755" y="174508"/>
                    <a:pt x="198989" y="174508"/>
                  </a:cubicBezTo>
                  <a:cubicBezTo>
                    <a:pt x="199204" y="174508"/>
                    <a:pt x="199418" y="174511"/>
                    <a:pt x="199632" y="174522"/>
                  </a:cubicBezTo>
                  <a:cubicBezTo>
                    <a:pt x="200156" y="174545"/>
                    <a:pt x="200668" y="174486"/>
                    <a:pt x="201192" y="174641"/>
                  </a:cubicBezTo>
                  <a:cubicBezTo>
                    <a:pt x="201289" y="174668"/>
                    <a:pt x="201394" y="174675"/>
                    <a:pt x="201502" y="174675"/>
                  </a:cubicBezTo>
                  <a:cubicBezTo>
                    <a:pt x="201631" y="174675"/>
                    <a:pt x="201765" y="174664"/>
                    <a:pt x="201894" y="174664"/>
                  </a:cubicBezTo>
                  <a:lnTo>
                    <a:pt x="218230" y="174664"/>
                  </a:lnTo>
                  <a:cubicBezTo>
                    <a:pt x="218397" y="174664"/>
                    <a:pt x="218537" y="174662"/>
                    <a:pt x="218654" y="174662"/>
                  </a:cubicBezTo>
                  <a:cubicBezTo>
                    <a:pt x="219311" y="174662"/>
                    <a:pt x="219242" y="174731"/>
                    <a:pt x="219242" y="175641"/>
                  </a:cubicBezTo>
                  <a:cubicBezTo>
                    <a:pt x="219242" y="177189"/>
                    <a:pt x="219242" y="178736"/>
                    <a:pt x="219242" y="180272"/>
                  </a:cubicBezTo>
                  <a:cubicBezTo>
                    <a:pt x="219242" y="180677"/>
                    <a:pt x="219194" y="181082"/>
                    <a:pt x="219337" y="181475"/>
                  </a:cubicBezTo>
                  <a:cubicBezTo>
                    <a:pt x="219170" y="181927"/>
                    <a:pt x="219432" y="182356"/>
                    <a:pt x="219385" y="182808"/>
                  </a:cubicBezTo>
                  <a:cubicBezTo>
                    <a:pt x="219349" y="183225"/>
                    <a:pt x="219385" y="183666"/>
                    <a:pt x="219385" y="184094"/>
                  </a:cubicBezTo>
                  <a:lnTo>
                    <a:pt x="220099" y="184094"/>
                  </a:lnTo>
                  <a:cubicBezTo>
                    <a:pt x="220099" y="183737"/>
                    <a:pt x="220099" y="183380"/>
                    <a:pt x="220099" y="183023"/>
                  </a:cubicBezTo>
                  <a:cubicBezTo>
                    <a:pt x="220087" y="182880"/>
                    <a:pt x="220123" y="182725"/>
                    <a:pt x="220075" y="182594"/>
                  </a:cubicBezTo>
                  <a:cubicBezTo>
                    <a:pt x="219909" y="182106"/>
                    <a:pt x="219956" y="181606"/>
                    <a:pt x="219956" y="181106"/>
                  </a:cubicBezTo>
                  <a:cubicBezTo>
                    <a:pt x="219956" y="179486"/>
                    <a:pt x="219956" y="177879"/>
                    <a:pt x="219956" y="176260"/>
                  </a:cubicBezTo>
                  <a:cubicBezTo>
                    <a:pt x="219956" y="175927"/>
                    <a:pt x="219980" y="175593"/>
                    <a:pt x="219849" y="175272"/>
                  </a:cubicBezTo>
                  <a:cubicBezTo>
                    <a:pt x="219813" y="175165"/>
                    <a:pt x="219825" y="175034"/>
                    <a:pt x="219825" y="174914"/>
                  </a:cubicBezTo>
                  <a:cubicBezTo>
                    <a:pt x="219837" y="174784"/>
                    <a:pt x="219921" y="174688"/>
                    <a:pt x="220052" y="174688"/>
                  </a:cubicBezTo>
                  <a:cubicBezTo>
                    <a:pt x="220266" y="174664"/>
                    <a:pt x="220480" y="174664"/>
                    <a:pt x="220694" y="174664"/>
                  </a:cubicBezTo>
                  <a:lnTo>
                    <a:pt x="234113" y="174664"/>
                  </a:lnTo>
                  <a:cubicBezTo>
                    <a:pt x="234494" y="174664"/>
                    <a:pt x="234863" y="174664"/>
                    <a:pt x="235244" y="174557"/>
                  </a:cubicBezTo>
                  <a:cubicBezTo>
                    <a:pt x="235369" y="174525"/>
                    <a:pt x="235498" y="174517"/>
                    <a:pt x="235630" y="174517"/>
                  </a:cubicBezTo>
                  <a:cubicBezTo>
                    <a:pt x="235751" y="174517"/>
                    <a:pt x="235874" y="174524"/>
                    <a:pt x="235996" y="174524"/>
                  </a:cubicBezTo>
                  <a:cubicBezTo>
                    <a:pt x="236031" y="174524"/>
                    <a:pt x="236066" y="174523"/>
                    <a:pt x="236101" y="174522"/>
                  </a:cubicBezTo>
                  <a:cubicBezTo>
                    <a:pt x="236201" y="174518"/>
                    <a:pt x="236301" y="174517"/>
                    <a:pt x="236401" y="174517"/>
                  </a:cubicBezTo>
                  <a:cubicBezTo>
                    <a:pt x="236571" y="174517"/>
                    <a:pt x="236741" y="174520"/>
                    <a:pt x="236911" y="174520"/>
                  </a:cubicBezTo>
                  <a:cubicBezTo>
                    <a:pt x="237301" y="174520"/>
                    <a:pt x="237691" y="174503"/>
                    <a:pt x="238078" y="174391"/>
                  </a:cubicBezTo>
                  <a:cubicBezTo>
                    <a:pt x="238165" y="174368"/>
                    <a:pt x="238255" y="174361"/>
                    <a:pt x="238347" y="174361"/>
                  </a:cubicBezTo>
                  <a:cubicBezTo>
                    <a:pt x="238494" y="174361"/>
                    <a:pt x="238645" y="174379"/>
                    <a:pt x="238792" y="174379"/>
                  </a:cubicBezTo>
                  <a:cubicBezTo>
                    <a:pt x="239244" y="174367"/>
                    <a:pt x="239685" y="174403"/>
                    <a:pt x="240137" y="174272"/>
                  </a:cubicBezTo>
                  <a:cubicBezTo>
                    <a:pt x="240248" y="174233"/>
                    <a:pt x="240370" y="174222"/>
                    <a:pt x="240495" y="174222"/>
                  </a:cubicBezTo>
                  <a:cubicBezTo>
                    <a:pt x="240637" y="174222"/>
                    <a:pt x="240783" y="174236"/>
                    <a:pt x="240923" y="174236"/>
                  </a:cubicBezTo>
                  <a:cubicBezTo>
                    <a:pt x="241304" y="174224"/>
                    <a:pt x="241685" y="174236"/>
                    <a:pt x="242054" y="174212"/>
                  </a:cubicBezTo>
                  <a:cubicBezTo>
                    <a:pt x="242163" y="174204"/>
                    <a:pt x="242246" y="174197"/>
                    <a:pt x="242309" y="174197"/>
                  </a:cubicBezTo>
                  <a:cubicBezTo>
                    <a:pt x="242519" y="174197"/>
                    <a:pt x="242519" y="174273"/>
                    <a:pt x="242519" y="174629"/>
                  </a:cubicBezTo>
                  <a:cubicBezTo>
                    <a:pt x="242531" y="175105"/>
                    <a:pt x="242495" y="175581"/>
                    <a:pt x="242650" y="176046"/>
                  </a:cubicBezTo>
                  <a:cubicBezTo>
                    <a:pt x="242697" y="176224"/>
                    <a:pt x="242661" y="176427"/>
                    <a:pt x="242661" y="176617"/>
                  </a:cubicBezTo>
                  <a:cubicBezTo>
                    <a:pt x="242673" y="177808"/>
                    <a:pt x="242673" y="178998"/>
                    <a:pt x="242673" y="180177"/>
                  </a:cubicBezTo>
                  <a:cubicBezTo>
                    <a:pt x="242673" y="180463"/>
                    <a:pt x="242673" y="180749"/>
                    <a:pt x="242757" y="181034"/>
                  </a:cubicBezTo>
                  <a:cubicBezTo>
                    <a:pt x="242816" y="181225"/>
                    <a:pt x="242804" y="181451"/>
                    <a:pt x="242804" y="181665"/>
                  </a:cubicBezTo>
                  <a:cubicBezTo>
                    <a:pt x="242816" y="182475"/>
                    <a:pt x="242804" y="183285"/>
                    <a:pt x="242804" y="184094"/>
                  </a:cubicBezTo>
                  <a:lnTo>
                    <a:pt x="243519" y="184094"/>
                  </a:lnTo>
                  <a:cubicBezTo>
                    <a:pt x="243507" y="183594"/>
                    <a:pt x="243566" y="183094"/>
                    <a:pt x="243412" y="182606"/>
                  </a:cubicBezTo>
                  <a:cubicBezTo>
                    <a:pt x="243352" y="182439"/>
                    <a:pt x="243388" y="182225"/>
                    <a:pt x="243388" y="182034"/>
                  </a:cubicBezTo>
                  <a:cubicBezTo>
                    <a:pt x="243376" y="180546"/>
                    <a:pt x="243376" y="179046"/>
                    <a:pt x="243376" y="177546"/>
                  </a:cubicBezTo>
                  <a:cubicBezTo>
                    <a:pt x="243376" y="177212"/>
                    <a:pt x="243364" y="176891"/>
                    <a:pt x="243293" y="176558"/>
                  </a:cubicBezTo>
                  <a:cubicBezTo>
                    <a:pt x="243209" y="176236"/>
                    <a:pt x="243245" y="175891"/>
                    <a:pt x="243245" y="175557"/>
                  </a:cubicBezTo>
                  <a:cubicBezTo>
                    <a:pt x="243233" y="175176"/>
                    <a:pt x="243233" y="174795"/>
                    <a:pt x="243245" y="174426"/>
                  </a:cubicBezTo>
                  <a:cubicBezTo>
                    <a:pt x="243257" y="174200"/>
                    <a:pt x="243340" y="174117"/>
                    <a:pt x="243554" y="174105"/>
                  </a:cubicBezTo>
                  <a:cubicBezTo>
                    <a:pt x="243685" y="174093"/>
                    <a:pt x="243828" y="174093"/>
                    <a:pt x="243971" y="174093"/>
                  </a:cubicBezTo>
                  <a:lnTo>
                    <a:pt x="265748" y="174093"/>
                  </a:lnTo>
                  <a:cubicBezTo>
                    <a:pt x="266188" y="174117"/>
                    <a:pt x="266224" y="174141"/>
                    <a:pt x="266224" y="174605"/>
                  </a:cubicBezTo>
                  <a:cubicBezTo>
                    <a:pt x="266236" y="175498"/>
                    <a:pt x="266236" y="176403"/>
                    <a:pt x="266236" y="177308"/>
                  </a:cubicBezTo>
                  <a:cubicBezTo>
                    <a:pt x="266236" y="179570"/>
                    <a:pt x="266236" y="181832"/>
                    <a:pt x="266236" y="184094"/>
                  </a:cubicBezTo>
                  <a:lnTo>
                    <a:pt x="266807" y="184094"/>
                  </a:lnTo>
                  <a:cubicBezTo>
                    <a:pt x="266807" y="181070"/>
                    <a:pt x="266807" y="178058"/>
                    <a:pt x="266807" y="175034"/>
                  </a:cubicBezTo>
                  <a:cubicBezTo>
                    <a:pt x="266796" y="174266"/>
                    <a:pt x="266796" y="174236"/>
                    <a:pt x="267456" y="174236"/>
                  </a:cubicBezTo>
                  <a:cubicBezTo>
                    <a:pt x="267513" y="174236"/>
                    <a:pt x="267574" y="174236"/>
                    <a:pt x="267641" y="174236"/>
                  </a:cubicBezTo>
                  <a:lnTo>
                    <a:pt x="268986" y="174236"/>
                  </a:lnTo>
                  <a:cubicBezTo>
                    <a:pt x="269296" y="174236"/>
                    <a:pt x="269605" y="174248"/>
                    <a:pt x="269903" y="174331"/>
                  </a:cubicBezTo>
                  <a:cubicBezTo>
                    <a:pt x="270053" y="174374"/>
                    <a:pt x="270212" y="174383"/>
                    <a:pt x="270371" y="174383"/>
                  </a:cubicBezTo>
                  <a:cubicBezTo>
                    <a:pt x="270477" y="174383"/>
                    <a:pt x="270584" y="174379"/>
                    <a:pt x="270689" y="174379"/>
                  </a:cubicBezTo>
                  <a:lnTo>
                    <a:pt x="285655" y="174379"/>
                  </a:lnTo>
                  <a:lnTo>
                    <a:pt x="285655" y="173807"/>
                  </a:lnTo>
                  <a:lnTo>
                    <a:pt x="269891" y="173807"/>
                  </a:lnTo>
                  <a:cubicBezTo>
                    <a:pt x="269582" y="173807"/>
                    <a:pt x="269284" y="173771"/>
                    <a:pt x="268974" y="173712"/>
                  </a:cubicBezTo>
                  <a:cubicBezTo>
                    <a:pt x="268741" y="173672"/>
                    <a:pt x="268501" y="173666"/>
                    <a:pt x="268261" y="173666"/>
                  </a:cubicBezTo>
                  <a:cubicBezTo>
                    <a:pt x="268147" y="173666"/>
                    <a:pt x="268033" y="173667"/>
                    <a:pt x="267920" y="173667"/>
                  </a:cubicBezTo>
                  <a:cubicBezTo>
                    <a:pt x="267846" y="173667"/>
                    <a:pt x="267773" y="173666"/>
                    <a:pt x="267700" y="173664"/>
                  </a:cubicBezTo>
                  <a:cubicBezTo>
                    <a:pt x="267594" y="173664"/>
                    <a:pt x="267501" y="173665"/>
                    <a:pt x="267419" y="173665"/>
                  </a:cubicBezTo>
                  <a:cubicBezTo>
                    <a:pt x="266760" y="173665"/>
                    <a:pt x="266807" y="173618"/>
                    <a:pt x="266807" y="172771"/>
                  </a:cubicBezTo>
                  <a:cubicBezTo>
                    <a:pt x="266807" y="170926"/>
                    <a:pt x="266807" y="169069"/>
                    <a:pt x="266795" y="167211"/>
                  </a:cubicBezTo>
                  <a:cubicBezTo>
                    <a:pt x="266795" y="166902"/>
                    <a:pt x="266807" y="166604"/>
                    <a:pt x="266712" y="166294"/>
                  </a:cubicBezTo>
                  <a:cubicBezTo>
                    <a:pt x="266653" y="166068"/>
                    <a:pt x="266664" y="165818"/>
                    <a:pt x="266664" y="165592"/>
                  </a:cubicBezTo>
                  <a:cubicBezTo>
                    <a:pt x="266664" y="162401"/>
                    <a:pt x="266664" y="159210"/>
                    <a:pt x="266653" y="156031"/>
                  </a:cubicBezTo>
                  <a:cubicBezTo>
                    <a:pt x="266653" y="155674"/>
                    <a:pt x="266688" y="155317"/>
                    <a:pt x="266557" y="154972"/>
                  </a:cubicBezTo>
                  <a:cubicBezTo>
                    <a:pt x="266498" y="154841"/>
                    <a:pt x="266522" y="154686"/>
                    <a:pt x="266522" y="154543"/>
                  </a:cubicBezTo>
                  <a:cubicBezTo>
                    <a:pt x="266522" y="153448"/>
                    <a:pt x="266522" y="152364"/>
                    <a:pt x="266522" y="151269"/>
                  </a:cubicBezTo>
                  <a:cubicBezTo>
                    <a:pt x="266522" y="151150"/>
                    <a:pt x="266522" y="151031"/>
                    <a:pt x="266534" y="150912"/>
                  </a:cubicBezTo>
                  <a:cubicBezTo>
                    <a:pt x="266544" y="150789"/>
                    <a:pt x="266624" y="150702"/>
                    <a:pt x="266722" y="150702"/>
                  </a:cubicBezTo>
                  <a:cubicBezTo>
                    <a:pt x="266738" y="150702"/>
                    <a:pt x="266755" y="150704"/>
                    <a:pt x="266772" y="150709"/>
                  </a:cubicBezTo>
                  <a:cubicBezTo>
                    <a:pt x="267127" y="150801"/>
                    <a:pt x="267483" y="150821"/>
                    <a:pt x="267837" y="150821"/>
                  </a:cubicBezTo>
                  <a:cubicBezTo>
                    <a:pt x="268109" y="150821"/>
                    <a:pt x="268380" y="150809"/>
                    <a:pt x="268650" y="150809"/>
                  </a:cubicBezTo>
                  <a:cubicBezTo>
                    <a:pt x="268758" y="150809"/>
                    <a:pt x="268866" y="150811"/>
                    <a:pt x="268974" y="150816"/>
                  </a:cubicBezTo>
                  <a:cubicBezTo>
                    <a:pt x="269355" y="150828"/>
                    <a:pt x="269736" y="150792"/>
                    <a:pt x="270105" y="150923"/>
                  </a:cubicBezTo>
                  <a:cubicBezTo>
                    <a:pt x="270191" y="150957"/>
                    <a:pt x="270285" y="150964"/>
                    <a:pt x="270379" y="150964"/>
                  </a:cubicBezTo>
                  <a:cubicBezTo>
                    <a:pt x="270455" y="150964"/>
                    <a:pt x="270531" y="150959"/>
                    <a:pt x="270605" y="150959"/>
                  </a:cubicBezTo>
                  <a:lnTo>
                    <a:pt x="272308" y="150959"/>
                  </a:lnTo>
                  <a:cubicBezTo>
                    <a:pt x="272368" y="150959"/>
                    <a:pt x="272427" y="150959"/>
                    <a:pt x="272487" y="150959"/>
                  </a:cubicBezTo>
                  <a:cubicBezTo>
                    <a:pt x="272784" y="150959"/>
                    <a:pt x="273080" y="150967"/>
                    <a:pt x="273368" y="151066"/>
                  </a:cubicBezTo>
                  <a:cubicBezTo>
                    <a:pt x="273480" y="151099"/>
                    <a:pt x="273600" y="151107"/>
                    <a:pt x="273721" y="151107"/>
                  </a:cubicBezTo>
                  <a:cubicBezTo>
                    <a:pt x="273818" y="151107"/>
                    <a:pt x="273915" y="151102"/>
                    <a:pt x="274011" y="151102"/>
                  </a:cubicBezTo>
                  <a:lnTo>
                    <a:pt x="277428" y="151102"/>
                  </a:lnTo>
                  <a:cubicBezTo>
                    <a:pt x="277571" y="151102"/>
                    <a:pt x="277713" y="151098"/>
                    <a:pt x="277856" y="151098"/>
                  </a:cubicBezTo>
                  <a:cubicBezTo>
                    <a:pt x="278141" y="151098"/>
                    <a:pt x="278424" y="151114"/>
                    <a:pt x="278702" y="151209"/>
                  </a:cubicBezTo>
                  <a:cubicBezTo>
                    <a:pt x="278788" y="151242"/>
                    <a:pt x="278881" y="151250"/>
                    <a:pt x="278976" y="151250"/>
                  </a:cubicBezTo>
                  <a:cubicBezTo>
                    <a:pt x="279051" y="151250"/>
                    <a:pt x="279128" y="151245"/>
                    <a:pt x="279202" y="151245"/>
                  </a:cubicBezTo>
                  <a:lnTo>
                    <a:pt x="280988" y="151245"/>
                  </a:lnTo>
                  <a:cubicBezTo>
                    <a:pt x="281285" y="151245"/>
                    <a:pt x="281595" y="151245"/>
                    <a:pt x="281904" y="151340"/>
                  </a:cubicBezTo>
                  <a:cubicBezTo>
                    <a:pt x="282095" y="151400"/>
                    <a:pt x="282321" y="151376"/>
                    <a:pt x="282536" y="151388"/>
                  </a:cubicBezTo>
                  <a:cubicBezTo>
                    <a:pt x="282641" y="151391"/>
                    <a:pt x="282746" y="151393"/>
                    <a:pt x="282852" y="151393"/>
                  </a:cubicBezTo>
                  <a:cubicBezTo>
                    <a:pt x="283050" y="151393"/>
                    <a:pt x="283250" y="151388"/>
                    <a:pt x="283449" y="151388"/>
                  </a:cubicBezTo>
                  <a:cubicBezTo>
                    <a:pt x="283854" y="151388"/>
                    <a:pt x="284260" y="151405"/>
                    <a:pt x="284667" y="151507"/>
                  </a:cubicBezTo>
                  <a:cubicBezTo>
                    <a:pt x="284794" y="151541"/>
                    <a:pt x="284928" y="151551"/>
                    <a:pt x="285064" y="151551"/>
                  </a:cubicBezTo>
                  <a:cubicBezTo>
                    <a:pt x="285259" y="151551"/>
                    <a:pt x="285459" y="151531"/>
                    <a:pt x="285655" y="151531"/>
                  </a:cubicBezTo>
                  <a:lnTo>
                    <a:pt x="285655" y="150959"/>
                  </a:lnTo>
                  <a:cubicBezTo>
                    <a:pt x="285250" y="150947"/>
                    <a:pt x="284857" y="150983"/>
                    <a:pt x="284452" y="150840"/>
                  </a:cubicBezTo>
                  <a:cubicBezTo>
                    <a:pt x="284391" y="150819"/>
                    <a:pt x="284322" y="150814"/>
                    <a:pt x="284251" y="150814"/>
                  </a:cubicBezTo>
                  <a:cubicBezTo>
                    <a:pt x="284184" y="150814"/>
                    <a:pt x="284114" y="150819"/>
                    <a:pt x="284045" y="150819"/>
                  </a:cubicBezTo>
                  <a:cubicBezTo>
                    <a:pt x="284018" y="150819"/>
                    <a:pt x="283991" y="150818"/>
                    <a:pt x="283964" y="150816"/>
                  </a:cubicBezTo>
                  <a:cubicBezTo>
                    <a:pt x="283838" y="150811"/>
                    <a:pt x="283711" y="150809"/>
                    <a:pt x="283585" y="150809"/>
                  </a:cubicBezTo>
                  <a:cubicBezTo>
                    <a:pt x="283309" y="150809"/>
                    <a:pt x="283034" y="150818"/>
                    <a:pt x="282759" y="150818"/>
                  </a:cubicBezTo>
                  <a:cubicBezTo>
                    <a:pt x="282329" y="150818"/>
                    <a:pt x="281901" y="150796"/>
                    <a:pt x="281476" y="150685"/>
                  </a:cubicBezTo>
                  <a:cubicBezTo>
                    <a:pt x="281410" y="150670"/>
                    <a:pt x="281339" y="150666"/>
                    <a:pt x="281267" y="150666"/>
                  </a:cubicBezTo>
                  <a:cubicBezTo>
                    <a:pt x="281170" y="150666"/>
                    <a:pt x="281071" y="150673"/>
                    <a:pt x="280976" y="150673"/>
                  </a:cubicBezTo>
                  <a:lnTo>
                    <a:pt x="279118" y="150673"/>
                  </a:lnTo>
                  <a:cubicBezTo>
                    <a:pt x="279037" y="150673"/>
                    <a:pt x="278955" y="150681"/>
                    <a:pt x="278873" y="150681"/>
                  </a:cubicBezTo>
                  <a:cubicBezTo>
                    <a:pt x="278812" y="150681"/>
                    <a:pt x="278751" y="150677"/>
                    <a:pt x="278690" y="150662"/>
                  </a:cubicBezTo>
                  <a:cubicBezTo>
                    <a:pt x="278248" y="150545"/>
                    <a:pt x="277797" y="150520"/>
                    <a:pt x="277344" y="150520"/>
                  </a:cubicBezTo>
                  <a:cubicBezTo>
                    <a:pt x="277007" y="150520"/>
                    <a:pt x="276669" y="150534"/>
                    <a:pt x="276333" y="150534"/>
                  </a:cubicBezTo>
                  <a:cubicBezTo>
                    <a:pt x="276246" y="150534"/>
                    <a:pt x="276158" y="150533"/>
                    <a:pt x="276070" y="150531"/>
                  </a:cubicBezTo>
                  <a:cubicBezTo>
                    <a:pt x="275864" y="150527"/>
                    <a:pt x="275658" y="150525"/>
                    <a:pt x="275451" y="150525"/>
                  </a:cubicBezTo>
                  <a:cubicBezTo>
                    <a:pt x="275039" y="150525"/>
                    <a:pt x="274626" y="150531"/>
                    <a:pt x="274213" y="150531"/>
                  </a:cubicBezTo>
                  <a:cubicBezTo>
                    <a:pt x="274111" y="150531"/>
                    <a:pt x="274010" y="150532"/>
                    <a:pt x="273908" y="150532"/>
                  </a:cubicBezTo>
                  <a:cubicBezTo>
                    <a:pt x="273630" y="150532"/>
                    <a:pt x="273353" y="150519"/>
                    <a:pt x="273082" y="150423"/>
                  </a:cubicBezTo>
                  <a:cubicBezTo>
                    <a:pt x="272987" y="150392"/>
                    <a:pt x="272870" y="150386"/>
                    <a:pt x="272754" y="150386"/>
                  </a:cubicBezTo>
                  <a:cubicBezTo>
                    <a:pt x="272696" y="150386"/>
                    <a:pt x="272637" y="150388"/>
                    <a:pt x="272582" y="150388"/>
                  </a:cubicBezTo>
                  <a:cubicBezTo>
                    <a:pt x="272177" y="150388"/>
                    <a:pt x="271767" y="150393"/>
                    <a:pt x="271355" y="150393"/>
                  </a:cubicBezTo>
                  <a:cubicBezTo>
                    <a:pt x="271149" y="150393"/>
                    <a:pt x="270943" y="150392"/>
                    <a:pt x="270736" y="150388"/>
                  </a:cubicBezTo>
                  <a:cubicBezTo>
                    <a:pt x="270578" y="150388"/>
                    <a:pt x="270419" y="150392"/>
                    <a:pt x="270261" y="150392"/>
                  </a:cubicBezTo>
                  <a:cubicBezTo>
                    <a:pt x="269944" y="150392"/>
                    <a:pt x="269629" y="150376"/>
                    <a:pt x="269320" y="150281"/>
                  </a:cubicBezTo>
                  <a:cubicBezTo>
                    <a:pt x="269227" y="150248"/>
                    <a:pt x="269130" y="150240"/>
                    <a:pt x="269031" y="150240"/>
                  </a:cubicBezTo>
                  <a:cubicBezTo>
                    <a:pt x="268940" y="150240"/>
                    <a:pt x="268847" y="150247"/>
                    <a:pt x="268756" y="150247"/>
                  </a:cubicBezTo>
                  <a:cubicBezTo>
                    <a:pt x="268729" y="150247"/>
                    <a:pt x="268703" y="150246"/>
                    <a:pt x="268677" y="150245"/>
                  </a:cubicBezTo>
                  <a:cubicBezTo>
                    <a:pt x="268058" y="150245"/>
                    <a:pt x="267438" y="150245"/>
                    <a:pt x="266819" y="150233"/>
                  </a:cubicBezTo>
                  <a:cubicBezTo>
                    <a:pt x="266664" y="150233"/>
                    <a:pt x="266545" y="150150"/>
                    <a:pt x="266534" y="149983"/>
                  </a:cubicBezTo>
                  <a:cubicBezTo>
                    <a:pt x="266474" y="149388"/>
                    <a:pt x="266355" y="148816"/>
                    <a:pt x="266367" y="148209"/>
                  </a:cubicBezTo>
                  <a:cubicBezTo>
                    <a:pt x="266403" y="147030"/>
                    <a:pt x="266379" y="145839"/>
                    <a:pt x="266379" y="144649"/>
                  </a:cubicBezTo>
                  <a:cubicBezTo>
                    <a:pt x="266367" y="144101"/>
                    <a:pt x="266426" y="143553"/>
                    <a:pt x="266260" y="143018"/>
                  </a:cubicBezTo>
                  <a:cubicBezTo>
                    <a:pt x="266200" y="142839"/>
                    <a:pt x="266236" y="142637"/>
                    <a:pt x="266236" y="142446"/>
                  </a:cubicBezTo>
                  <a:cubicBezTo>
                    <a:pt x="266236" y="141208"/>
                    <a:pt x="266236" y="139970"/>
                    <a:pt x="266236" y="138731"/>
                  </a:cubicBezTo>
                  <a:cubicBezTo>
                    <a:pt x="266236" y="138446"/>
                    <a:pt x="266224" y="138172"/>
                    <a:pt x="266153" y="137886"/>
                  </a:cubicBezTo>
                  <a:cubicBezTo>
                    <a:pt x="266081" y="137660"/>
                    <a:pt x="266105" y="137422"/>
                    <a:pt x="266093" y="137184"/>
                  </a:cubicBezTo>
                  <a:cubicBezTo>
                    <a:pt x="266069" y="136660"/>
                    <a:pt x="266164" y="136136"/>
                    <a:pt x="265974" y="135624"/>
                  </a:cubicBezTo>
                  <a:cubicBezTo>
                    <a:pt x="266022" y="134933"/>
                    <a:pt x="265760" y="134267"/>
                    <a:pt x="265807" y="133576"/>
                  </a:cubicBezTo>
                  <a:cubicBezTo>
                    <a:pt x="265819" y="133362"/>
                    <a:pt x="265795" y="133147"/>
                    <a:pt x="265736" y="132945"/>
                  </a:cubicBezTo>
                  <a:cubicBezTo>
                    <a:pt x="265676" y="132766"/>
                    <a:pt x="265676" y="132564"/>
                    <a:pt x="265664" y="132374"/>
                  </a:cubicBezTo>
                  <a:cubicBezTo>
                    <a:pt x="265652" y="132040"/>
                    <a:pt x="265676" y="131719"/>
                    <a:pt x="265557" y="131385"/>
                  </a:cubicBezTo>
                  <a:cubicBezTo>
                    <a:pt x="265510" y="131266"/>
                    <a:pt x="265521" y="131111"/>
                    <a:pt x="265521" y="130969"/>
                  </a:cubicBezTo>
                  <a:cubicBezTo>
                    <a:pt x="265510" y="130516"/>
                    <a:pt x="265510" y="130076"/>
                    <a:pt x="265414" y="129623"/>
                  </a:cubicBezTo>
                  <a:cubicBezTo>
                    <a:pt x="265331" y="129230"/>
                    <a:pt x="265391" y="128814"/>
                    <a:pt x="265379" y="128409"/>
                  </a:cubicBezTo>
                  <a:cubicBezTo>
                    <a:pt x="265367" y="128075"/>
                    <a:pt x="265343" y="127754"/>
                    <a:pt x="265283" y="127421"/>
                  </a:cubicBezTo>
                  <a:cubicBezTo>
                    <a:pt x="265176" y="126742"/>
                    <a:pt x="265236" y="126051"/>
                    <a:pt x="265260" y="125361"/>
                  </a:cubicBezTo>
                  <a:cubicBezTo>
                    <a:pt x="265260" y="125230"/>
                    <a:pt x="265355" y="125135"/>
                    <a:pt x="265486" y="125135"/>
                  </a:cubicBezTo>
                  <a:cubicBezTo>
                    <a:pt x="265700" y="125111"/>
                    <a:pt x="265914" y="125111"/>
                    <a:pt x="266129" y="125111"/>
                  </a:cubicBezTo>
                  <a:cubicBezTo>
                    <a:pt x="266228" y="125106"/>
                    <a:pt x="266327" y="125105"/>
                    <a:pt x="266427" y="125105"/>
                  </a:cubicBezTo>
                  <a:cubicBezTo>
                    <a:pt x="266536" y="125105"/>
                    <a:pt x="266645" y="125107"/>
                    <a:pt x="266755" y="125107"/>
                  </a:cubicBezTo>
                  <a:cubicBezTo>
                    <a:pt x="267088" y="125107"/>
                    <a:pt x="267424" y="125094"/>
                    <a:pt x="267760" y="124992"/>
                  </a:cubicBezTo>
                  <a:cubicBezTo>
                    <a:pt x="267837" y="124968"/>
                    <a:pt x="267920" y="124961"/>
                    <a:pt x="268006" y="124961"/>
                  </a:cubicBezTo>
                  <a:cubicBezTo>
                    <a:pt x="268107" y="124961"/>
                    <a:pt x="268211" y="124970"/>
                    <a:pt x="268313" y="124970"/>
                  </a:cubicBezTo>
                  <a:cubicBezTo>
                    <a:pt x="268339" y="124970"/>
                    <a:pt x="268365" y="124969"/>
                    <a:pt x="268391" y="124968"/>
                  </a:cubicBezTo>
                  <a:cubicBezTo>
                    <a:pt x="269105" y="124944"/>
                    <a:pt x="269808" y="125004"/>
                    <a:pt x="270522" y="124849"/>
                  </a:cubicBezTo>
                  <a:cubicBezTo>
                    <a:pt x="270694" y="124811"/>
                    <a:pt x="270873" y="124799"/>
                    <a:pt x="271055" y="124799"/>
                  </a:cubicBezTo>
                  <a:cubicBezTo>
                    <a:pt x="271328" y="124799"/>
                    <a:pt x="271608" y="124825"/>
                    <a:pt x="271879" y="124825"/>
                  </a:cubicBezTo>
                  <a:cubicBezTo>
                    <a:pt x="271939" y="124825"/>
                    <a:pt x="271998" y="124825"/>
                    <a:pt x="272057" y="124825"/>
                  </a:cubicBezTo>
                  <a:cubicBezTo>
                    <a:pt x="272352" y="124825"/>
                    <a:pt x="272641" y="124817"/>
                    <a:pt x="272939" y="124718"/>
                  </a:cubicBezTo>
                  <a:cubicBezTo>
                    <a:pt x="273034" y="124688"/>
                    <a:pt x="273139" y="124682"/>
                    <a:pt x="273246" y="124682"/>
                  </a:cubicBezTo>
                  <a:cubicBezTo>
                    <a:pt x="273317" y="124682"/>
                    <a:pt x="273390" y="124685"/>
                    <a:pt x="273462" y="124685"/>
                  </a:cubicBezTo>
                  <a:cubicBezTo>
                    <a:pt x="273498" y="124685"/>
                    <a:pt x="273534" y="124684"/>
                    <a:pt x="273570" y="124682"/>
                  </a:cubicBezTo>
                  <a:cubicBezTo>
                    <a:pt x="273622" y="124681"/>
                    <a:pt x="273674" y="124681"/>
                    <a:pt x="273726" y="124681"/>
                  </a:cubicBezTo>
                  <a:cubicBezTo>
                    <a:pt x="273909" y="124681"/>
                    <a:pt x="274093" y="124686"/>
                    <a:pt x="274276" y="124686"/>
                  </a:cubicBezTo>
                  <a:cubicBezTo>
                    <a:pt x="274635" y="124686"/>
                    <a:pt x="274992" y="124666"/>
                    <a:pt x="275344" y="124551"/>
                  </a:cubicBezTo>
                  <a:cubicBezTo>
                    <a:pt x="275400" y="124536"/>
                    <a:pt x="275461" y="124531"/>
                    <a:pt x="275523" y="124531"/>
                  </a:cubicBezTo>
                  <a:cubicBezTo>
                    <a:pt x="275606" y="124531"/>
                    <a:pt x="275691" y="124539"/>
                    <a:pt x="275773" y="124539"/>
                  </a:cubicBezTo>
                  <a:lnTo>
                    <a:pt x="277559" y="124539"/>
                  </a:lnTo>
                  <a:cubicBezTo>
                    <a:pt x="277615" y="124539"/>
                    <a:pt x="277671" y="124540"/>
                    <a:pt x="277727" y="124540"/>
                  </a:cubicBezTo>
                  <a:cubicBezTo>
                    <a:pt x="277977" y="124540"/>
                    <a:pt x="278222" y="124532"/>
                    <a:pt x="278475" y="124444"/>
                  </a:cubicBezTo>
                  <a:cubicBezTo>
                    <a:pt x="278595" y="124401"/>
                    <a:pt x="278732" y="124395"/>
                    <a:pt x="278870" y="124395"/>
                  </a:cubicBezTo>
                  <a:cubicBezTo>
                    <a:pt x="278925" y="124395"/>
                    <a:pt x="278981" y="124396"/>
                    <a:pt x="279035" y="124396"/>
                  </a:cubicBezTo>
                  <a:lnTo>
                    <a:pt x="280821" y="124396"/>
                  </a:lnTo>
                  <a:cubicBezTo>
                    <a:pt x="280895" y="124395"/>
                    <a:pt x="280970" y="124394"/>
                    <a:pt x="281044" y="124394"/>
                  </a:cubicBezTo>
                  <a:cubicBezTo>
                    <a:pt x="281123" y="124394"/>
                    <a:pt x="281201" y="124395"/>
                    <a:pt x="281280" y="124395"/>
                  </a:cubicBezTo>
                  <a:cubicBezTo>
                    <a:pt x="281626" y="124395"/>
                    <a:pt x="281971" y="124385"/>
                    <a:pt x="282309" y="124277"/>
                  </a:cubicBezTo>
                  <a:cubicBezTo>
                    <a:pt x="282385" y="124250"/>
                    <a:pt x="282471" y="124243"/>
                    <a:pt x="282559" y="124243"/>
                  </a:cubicBezTo>
                  <a:cubicBezTo>
                    <a:pt x="282666" y="124243"/>
                    <a:pt x="282777" y="124253"/>
                    <a:pt x="282881" y="124253"/>
                  </a:cubicBezTo>
                  <a:lnTo>
                    <a:pt x="285655" y="124253"/>
                  </a:lnTo>
                  <a:lnTo>
                    <a:pt x="285655" y="123825"/>
                  </a:lnTo>
                  <a:cubicBezTo>
                    <a:pt x="284119" y="123825"/>
                    <a:pt x="282571" y="123825"/>
                    <a:pt x="281023" y="123837"/>
                  </a:cubicBezTo>
                  <a:cubicBezTo>
                    <a:pt x="280921" y="123837"/>
                    <a:pt x="280819" y="123835"/>
                    <a:pt x="280718" y="123835"/>
                  </a:cubicBezTo>
                  <a:cubicBezTo>
                    <a:pt x="280463" y="123835"/>
                    <a:pt x="280210" y="123847"/>
                    <a:pt x="279964" y="123932"/>
                  </a:cubicBezTo>
                  <a:cubicBezTo>
                    <a:pt x="279871" y="123965"/>
                    <a:pt x="279764" y="123972"/>
                    <a:pt x="279656" y="123972"/>
                  </a:cubicBezTo>
                  <a:cubicBezTo>
                    <a:pt x="279570" y="123972"/>
                    <a:pt x="279484" y="123968"/>
                    <a:pt x="279404" y="123968"/>
                  </a:cubicBezTo>
                  <a:cubicBezTo>
                    <a:pt x="279364" y="123969"/>
                    <a:pt x="279323" y="123969"/>
                    <a:pt x="279283" y="123969"/>
                  </a:cubicBezTo>
                  <a:cubicBezTo>
                    <a:pt x="279013" y="123969"/>
                    <a:pt x="278740" y="123951"/>
                    <a:pt x="278470" y="123951"/>
                  </a:cubicBezTo>
                  <a:cubicBezTo>
                    <a:pt x="278279" y="123951"/>
                    <a:pt x="278090" y="123960"/>
                    <a:pt x="277904" y="123992"/>
                  </a:cubicBezTo>
                  <a:cubicBezTo>
                    <a:pt x="276963" y="124134"/>
                    <a:pt x="275999" y="124039"/>
                    <a:pt x="275070" y="124134"/>
                  </a:cubicBezTo>
                  <a:cubicBezTo>
                    <a:pt x="274308" y="124230"/>
                    <a:pt x="273546" y="124170"/>
                    <a:pt x="272796" y="124277"/>
                  </a:cubicBezTo>
                  <a:cubicBezTo>
                    <a:pt x="272022" y="124384"/>
                    <a:pt x="271236" y="124313"/>
                    <a:pt x="270463" y="124420"/>
                  </a:cubicBezTo>
                  <a:cubicBezTo>
                    <a:pt x="269605" y="124551"/>
                    <a:pt x="268760" y="124515"/>
                    <a:pt x="267915" y="124539"/>
                  </a:cubicBezTo>
                  <a:cubicBezTo>
                    <a:pt x="267796" y="124551"/>
                    <a:pt x="267665" y="124539"/>
                    <a:pt x="267557" y="124575"/>
                  </a:cubicBezTo>
                  <a:cubicBezTo>
                    <a:pt x="267252" y="124673"/>
                    <a:pt x="266944" y="124696"/>
                    <a:pt x="266634" y="124696"/>
                  </a:cubicBezTo>
                  <a:cubicBezTo>
                    <a:pt x="266368" y="124696"/>
                    <a:pt x="266100" y="124679"/>
                    <a:pt x="265832" y="124679"/>
                  </a:cubicBezTo>
                  <a:cubicBezTo>
                    <a:pt x="265768" y="124679"/>
                    <a:pt x="265704" y="124680"/>
                    <a:pt x="265641" y="124682"/>
                  </a:cubicBezTo>
                  <a:cubicBezTo>
                    <a:pt x="265331" y="124682"/>
                    <a:pt x="265260" y="124611"/>
                    <a:pt x="265248" y="124313"/>
                  </a:cubicBezTo>
                  <a:cubicBezTo>
                    <a:pt x="265236" y="124027"/>
                    <a:pt x="265236" y="123742"/>
                    <a:pt x="265236" y="123456"/>
                  </a:cubicBezTo>
                  <a:cubicBezTo>
                    <a:pt x="265236" y="123170"/>
                    <a:pt x="265236" y="122884"/>
                    <a:pt x="265152" y="122610"/>
                  </a:cubicBezTo>
                  <a:cubicBezTo>
                    <a:pt x="265093" y="122432"/>
                    <a:pt x="265105" y="122229"/>
                    <a:pt x="265093" y="122039"/>
                  </a:cubicBezTo>
                  <a:cubicBezTo>
                    <a:pt x="265093" y="121539"/>
                    <a:pt x="265093" y="121039"/>
                    <a:pt x="265093" y="120539"/>
                  </a:cubicBezTo>
                  <a:cubicBezTo>
                    <a:pt x="265093" y="120289"/>
                    <a:pt x="265093" y="120027"/>
                    <a:pt x="265010" y="119765"/>
                  </a:cubicBezTo>
                  <a:cubicBezTo>
                    <a:pt x="264962" y="119598"/>
                    <a:pt x="264962" y="119396"/>
                    <a:pt x="264962" y="119205"/>
                  </a:cubicBezTo>
                  <a:cubicBezTo>
                    <a:pt x="264950" y="118705"/>
                    <a:pt x="264950" y="118205"/>
                    <a:pt x="264950" y="117705"/>
                  </a:cubicBezTo>
                  <a:cubicBezTo>
                    <a:pt x="264950" y="117372"/>
                    <a:pt x="264962" y="117050"/>
                    <a:pt x="264855" y="116717"/>
                  </a:cubicBezTo>
                  <a:cubicBezTo>
                    <a:pt x="264795" y="116550"/>
                    <a:pt x="264819" y="116348"/>
                    <a:pt x="264819" y="116157"/>
                  </a:cubicBezTo>
                  <a:cubicBezTo>
                    <a:pt x="264807" y="113276"/>
                    <a:pt x="264807" y="110395"/>
                    <a:pt x="264819" y="107525"/>
                  </a:cubicBezTo>
                  <a:cubicBezTo>
                    <a:pt x="264819" y="107335"/>
                    <a:pt x="264795" y="107132"/>
                    <a:pt x="264855" y="106954"/>
                  </a:cubicBezTo>
                  <a:cubicBezTo>
                    <a:pt x="264962" y="106632"/>
                    <a:pt x="264950" y="106299"/>
                    <a:pt x="264950" y="105966"/>
                  </a:cubicBezTo>
                  <a:cubicBezTo>
                    <a:pt x="264950" y="104180"/>
                    <a:pt x="264950" y="102406"/>
                    <a:pt x="264950" y="100620"/>
                  </a:cubicBezTo>
                  <a:cubicBezTo>
                    <a:pt x="264950" y="99703"/>
                    <a:pt x="264962" y="99691"/>
                    <a:pt x="265855" y="99691"/>
                  </a:cubicBezTo>
                  <a:cubicBezTo>
                    <a:pt x="265914" y="99692"/>
                    <a:pt x="265972" y="99693"/>
                    <a:pt x="266031" y="99693"/>
                  </a:cubicBezTo>
                  <a:cubicBezTo>
                    <a:pt x="266176" y="99693"/>
                    <a:pt x="266322" y="99690"/>
                    <a:pt x="266467" y="99690"/>
                  </a:cubicBezTo>
                  <a:cubicBezTo>
                    <a:pt x="266809" y="99690"/>
                    <a:pt x="267150" y="99705"/>
                    <a:pt x="267486" y="99810"/>
                  </a:cubicBezTo>
                  <a:cubicBezTo>
                    <a:pt x="267556" y="99837"/>
                    <a:pt x="267632" y="99844"/>
                    <a:pt x="267708" y="99844"/>
                  </a:cubicBezTo>
                  <a:cubicBezTo>
                    <a:pt x="267801" y="99844"/>
                    <a:pt x="267895" y="99834"/>
                    <a:pt x="267986" y="99834"/>
                  </a:cubicBezTo>
                  <a:lnTo>
                    <a:pt x="282893" y="99834"/>
                  </a:lnTo>
                  <a:cubicBezTo>
                    <a:pt x="283178" y="99834"/>
                    <a:pt x="283464" y="99834"/>
                    <a:pt x="283738" y="99750"/>
                  </a:cubicBezTo>
                  <a:cubicBezTo>
                    <a:pt x="283917" y="99691"/>
                    <a:pt x="284119" y="99703"/>
                    <a:pt x="284310" y="99691"/>
                  </a:cubicBezTo>
                  <a:lnTo>
                    <a:pt x="285667" y="99691"/>
                  </a:lnTo>
                  <a:lnTo>
                    <a:pt x="285667" y="99119"/>
                  </a:lnTo>
                  <a:lnTo>
                    <a:pt x="283738" y="99119"/>
                  </a:lnTo>
                  <a:cubicBezTo>
                    <a:pt x="283667" y="99121"/>
                    <a:pt x="283597" y="99122"/>
                    <a:pt x="283526" y="99122"/>
                  </a:cubicBezTo>
                  <a:cubicBezTo>
                    <a:pt x="283451" y="99122"/>
                    <a:pt x="283376" y="99121"/>
                    <a:pt x="283301" y="99121"/>
                  </a:cubicBezTo>
                  <a:cubicBezTo>
                    <a:pt x="282971" y="99121"/>
                    <a:pt x="282643" y="99131"/>
                    <a:pt x="282321" y="99239"/>
                  </a:cubicBezTo>
                  <a:cubicBezTo>
                    <a:pt x="282250" y="99262"/>
                    <a:pt x="282169" y="99268"/>
                    <a:pt x="282086" y="99268"/>
                  </a:cubicBezTo>
                  <a:cubicBezTo>
                    <a:pt x="282003" y="99268"/>
                    <a:pt x="281916" y="99262"/>
                    <a:pt x="281833" y="99262"/>
                  </a:cubicBezTo>
                  <a:lnTo>
                    <a:pt x="270058" y="99262"/>
                  </a:lnTo>
                  <a:cubicBezTo>
                    <a:pt x="269994" y="99262"/>
                    <a:pt x="269931" y="99264"/>
                    <a:pt x="269868" y="99264"/>
                  </a:cubicBezTo>
                  <a:cubicBezTo>
                    <a:pt x="269742" y="99264"/>
                    <a:pt x="269617" y="99258"/>
                    <a:pt x="269498" y="99227"/>
                  </a:cubicBezTo>
                  <a:cubicBezTo>
                    <a:pt x="269170" y="99154"/>
                    <a:pt x="268845" y="99115"/>
                    <a:pt x="268522" y="99115"/>
                  </a:cubicBezTo>
                  <a:cubicBezTo>
                    <a:pt x="268212" y="99115"/>
                    <a:pt x="267902" y="99151"/>
                    <a:pt x="267593" y="99227"/>
                  </a:cubicBezTo>
                  <a:cubicBezTo>
                    <a:pt x="267518" y="99242"/>
                    <a:pt x="267438" y="99257"/>
                    <a:pt x="267365" y="99257"/>
                  </a:cubicBezTo>
                  <a:cubicBezTo>
                    <a:pt x="267323" y="99257"/>
                    <a:pt x="267283" y="99252"/>
                    <a:pt x="267248" y="99239"/>
                  </a:cubicBezTo>
                  <a:cubicBezTo>
                    <a:pt x="266990" y="99139"/>
                    <a:pt x="266728" y="99117"/>
                    <a:pt x="266465" y="99117"/>
                  </a:cubicBezTo>
                  <a:cubicBezTo>
                    <a:pt x="266254" y="99117"/>
                    <a:pt x="266043" y="99131"/>
                    <a:pt x="265831" y="99131"/>
                  </a:cubicBezTo>
                  <a:cubicBezTo>
                    <a:pt x="264890" y="99119"/>
                    <a:pt x="264962" y="99167"/>
                    <a:pt x="264962" y="98215"/>
                  </a:cubicBezTo>
                  <a:cubicBezTo>
                    <a:pt x="264950" y="92345"/>
                    <a:pt x="264950" y="86475"/>
                    <a:pt x="264950" y="80605"/>
                  </a:cubicBezTo>
                  <a:cubicBezTo>
                    <a:pt x="264950" y="80296"/>
                    <a:pt x="264962" y="79986"/>
                    <a:pt x="264950" y="79677"/>
                  </a:cubicBezTo>
                  <a:cubicBezTo>
                    <a:pt x="264926" y="78986"/>
                    <a:pt x="265045" y="78295"/>
                    <a:pt x="264831" y="77617"/>
                  </a:cubicBezTo>
                  <a:cubicBezTo>
                    <a:pt x="264783" y="77438"/>
                    <a:pt x="264914" y="77295"/>
                    <a:pt x="265105" y="77283"/>
                  </a:cubicBezTo>
                  <a:cubicBezTo>
                    <a:pt x="265260" y="77272"/>
                    <a:pt x="265438" y="77272"/>
                    <a:pt x="265593" y="77272"/>
                  </a:cubicBezTo>
                  <a:lnTo>
                    <a:pt x="274225" y="77272"/>
                  </a:lnTo>
                  <a:cubicBezTo>
                    <a:pt x="274487" y="77272"/>
                    <a:pt x="274749" y="77272"/>
                    <a:pt x="275011" y="77355"/>
                  </a:cubicBezTo>
                  <a:cubicBezTo>
                    <a:pt x="275177" y="77402"/>
                    <a:pt x="275380" y="77402"/>
                    <a:pt x="275570" y="77414"/>
                  </a:cubicBezTo>
                  <a:lnTo>
                    <a:pt x="277202" y="77414"/>
                  </a:lnTo>
                  <a:cubicBezTo>
                    <a:pt x="277309" y="77414"/>
                    <a:pt x="277417" y="77413"/>
                    <a:pt x="277525" y="77413"/>
                  </a:cubicBezTo>
                  <a:cubicBezTo>
                    <a:pt x="277821" y="77413"/>
                    <a:pt x="278116" y="77426"/>
                    <a:pt x="278404" y="77522"/>
                  </a:cubicBezTo>
                  <a:cubicBezTo>
                    <a:pt x="278490" y="77555"/>
                    <a:pt x="278583" y="77562"/>
                    <a:pt x="278678" y="77562"/>
                  </a:cubicBezTo>
                  <a:cubicBezTo>
                    <a:pt x="278754" y="77562"/>
                    <a:pt x="278830" y="77557"/>
                    <a:pt x="278904" y="77557"/>
                  </a:cubicBezTo>
                  <a:lnTo>
                    <a:pt x="280476" y="77557"/>
                  </a:lnTo>
                  <a:cubicBezTo>
                    <a:pt x="280750" y="77557"/>
                    <a:pt x="281035" y="77557"/>
                    <a:pt x="281321" y="77641"/>
                  </a:cubicBezTo>
                  <a:cubicBezTo>
                    <a:pt x="281464" y="77694"/>
                    <a:pt x="281627" y="77701"/>
                    <a:pt x="281790" y="77701"/>
                  </a:cubicBezTo>
                  <a:cubicBezTo>
                    <a:pt x="281844" y="77701"/>
                    <a:pt x="281899" y="77700"/>
                    <a:pt x="281952" y="77700"/>
                  </a:cubicBezTo>
                  <a:lnTo>
                    <a:pt x="285667" y="77700"/>
                  </a:lnTo>
                  <a:lnTo>
                    <a:pt x="285667" y="76986"/>
                  </a:lnTo>
                  <a:lnTo>
                    <a:pt x="281523" y="76986"/>
                  </a:lnTo>
                  <a:cubicBezTo>
                    <a:pt x="281071" y="76986"/>
                    <a:pt x="280631" y="76974"/>
                    <a:pt x="280178" y="76879"/>
                  </a:cubicBezTo>
                  <a:cubicBezTo>
                    <a:pt x="279993" y="76843"/>
                    <a:pt x="279802" y="76833"/>
                    <a:pt x="279608" y="76833"/>
                  </a:cubicBezTo>
                  <a:cubicBezTo>
                    <a:pt x="279395" y="76833"/>
                    <a:pt x="279180" y="76845"/>
                    <a:pt x="278965" y="76845"/>
                  </a:cubicBezTo>
                  <a:cubicBezTo>
                    <a:pt x="278921" y="76845"/>
                    <a:pt x="278877" y="76844"/>
                    <a:pt x="278833" y="76843"/>
                  </a:cubicBezTo>
                  <a:cubicBezTo>
                    <a:pt x="278772" y="76843"/>
                    <a:pt x="278711" y="76843"/>
                    <a:pt x="278651" y="76843"/>
                  </a:cubicBezTo>
                  <a:cubicBezTo>
                    <a:pt x="278378" y="76843"/>
                    <a:pt x="278107" y="76835"/>
                    <a:pt x="277844" y="76748"/>
                  </a:cubicBezTo>
                  <a:cubicBezTo>
                    <a:pt x="277732" y="76715"/>
                    <a:pt x="277612" y="76707"/>
                    <a:pt x="277491" y="76707"/>
                  </a:cubicBezTo>
                  <a:cubicBezTo>
                    <a:pt x="277394" y="76707"/>
                    <a:pt x="277297" y="76712"/>
                    <a:pt x="277202" y="76712"/>
                  </a:cubicBezTo>
                  <a:cubicBezTo>
                    <a:pt x="276178" y="76700"/>
                    <a:pt x="275154" y="76700"/>
                    <a:pt x="274130" y="76700"/>
                  </a:cubicBezTo>
                  <a:cubicBezTo>
                    <a:pt x="273844" y="76700"/>
                    <a:pt x="273570" y="76688"/>
                    <a:pt x="273284" y="76617"/>
                  </a:cubicBezTo>
                  <a:cubicBezTo>
                    <a:pt x="273131" y="76574"/>
                    <a:pt x="272960" y="76568"/>
                    <a:pt x="272788" y="76568"/>
                  </a:cubicBezTo>
                  <a:cubicBezTo>
                    <a:pt x="272719" y="76568"/>
                    <a:pt x="272650" y="76569"/>
                    <a:pt x="272582" y="76569"/>
                  </a:cubicBezTo>
                  <a:cubicBezTo>
                    <a:pt x="270344" y="76557"/>
                    <a:pt x="268105" y="76557"/>
                    <a:pt x="265879" y="76557"/>
                  </a:cubicBezTo>
                  <a:cubicBezTo>
                    <a:pt x="265768" y="76557"/>
                    <a:pt x="265656" y="76562"/>
                    <a:pt x="265545" y="76562"/>
                  </a:cubicBezTo>
                  <a:cubicBezTo>
                    <a:pt x="265490" y="76562"/>
                    <a:pt x="265434" y="76561"/>
                    <a:pt x="265379" y="76557"/>
                  </a:cubicBezTo>
                  <a:cubicBezTo>
                    <a:pt x="264831" y="76545"/>
                    <a:pt x="264819" y="76533"/>
                    <a:pt x="264807" y="75986"/>
                  </a:cubicBezTo>
                  <a:cubicBezTo>
                    <a:pt x="264807" y="75247"/>
                    <a:pt x="264807" y="74509"/>
                    <a:pt x="264807" y="73783"/>
                  </a:cubicBezTo>
                  <a:cubicBezTo>
                    <a:pt x="264807" y="69330"/>
                    <a:pt x="264807" y="64877"/>
                    <a:pt x="264807" y="60436"/>
                  </a:cubicBezTo>
                  <a:cubicBezTo>
                    <a:pt x="264807" y="60103"/>
                    <a:pt x="264795" y="59781"/>
                    <a:pt x="264712" y="59448"/>
                  </a:cubicBezTo>
                  <a:cubicBezTo>
                    <a:pt x="264640" y="59174"/>
                    <a:pt x="264664" y="58876"/>
                    <a:pt x="264664" y="58591"/>
                  </a:cubicBezTo>
                  <a:cubicBezTo>
                    <a:pt x="264664" y="58067"/>
                    <a:pt x="264664" y="57543"/>
                    <a:pt x="264676" y="57031"/>
                  </a:cubicBezTo>
                  <a:cubicBezTo>
                    <a:pt x="264676" y="56817"/>
                    <a:pt x="264771" y="56733"/>
                    <a:pt x="264986" y="56709"/>
                  </a:cubicBezTo>
                  <a:cubicBezTo>
                    <a:pt x="265041" y="56705"/>
                    <a:pt x="265097" y="56704"/>
                    <a:pt x="265152" y="56704"/>
                  </a:cubicBezTo>
                  <a:cubicBezTo>
                    <a:pt x="265264" y="56704"/>
                    <a:pt x="265375" y="56709"/>
                    <a:pt x="265486" y="56709"/>
                  </a:cubicBezTo>
                  <a:lnTo>
                    <a:pt x="273475" y="56709"/>
                  </a:lnTo>
                  <a:cubicBezTo>
                    <a:pt x="273761" y="56709"/>
                    <a:pt x="274034" y="56721"/>
                    <a:pt x="274320" y="56793"/>
                  </a:cubicBezTo>
                  <a:cubicBezTo>
                    <a:pt x="274490" y="56846"/>
                    <a:pt x="274673" y="56853"/>
                    <a:pt x="274849" y="56853"/>
                  </a:cubicBezTo>
                  <a:cubicBezTo>
                    <a:pt x="274908" y="56853"/>
                    <a:pt x="274966" y="56852"/>
                    <a:pt x="275023" y="56852"/>
                  </a:cubicBezTo>
                  <a:lnTo>
                    <a:pt x="285655" y="56852"/>
                  </a:lnTo>
                  <a:lnTo>
                    <a:pt x="285655" y="56138"/>
                  </a:lnTo>
                  <a:lnTo>
                    <a:pt x="285631" y="56138"/>
                  </a:lnTo>
                  <a:cubicBezTo>
                    <a:pt x="281809" y="56138"/>
                    <a:pt x="277975" y="56138"/>
                    <a:pt x="274142" y="56126"/>
                  </a:cubicBezTo>
                  <a:cubicBezTo>
                    <a:pt x="273784" y="56126"/>
                    <a:pt x="273427" y="56121"/>
                    <a:pt x="273067" y="56121"/>
                  </a:cubicBezTo>
                  <a:cubicBezTo>
                    <a:pt x="272886" y="56121"/>
                    <a:pt x="272705" y="56122"/>
                    <a:pt x="272522" y="56126"/>
                  </a:cubicBezTo>
                  <a:cubicBezTo>
                    <a:pt x="272082" y="56138"/>
                    <a:pt x="271629" y="56138"/>
                    <a:pt x="271177" y="56138"/>
                  </a:cubicBezTo>
                  <a:cubicBezTo>
                    <a:pt x="271106" y="56138"/>
                    <a:pt x="271031" y="56144"/>
                    <a:pt x="270958" y="56144"/>
                  </a:cubicBezTo>
                  <a:cubicBezTo>
                    <a:pt x="270885" y="56144"/>
                    <a:pt x="270814" y="56138"/>
                    <a:pt x="270748" y="56114"/>
                  </a:cubicBezTo>
                  <a:cubicBezTo>
                    <a:pt x="270406" y="56009"/>
                    <a:pt x="270060" y="55991"/>
                    <a:pt x="269712" y="55991"/>
                  </a:cubicBezTo>
                  <a:cubicBezTo>
                    <a:pt x="269518" y="55991"/>
                    <a:pt x="269323" y="55997"/>
                    <a:pt x="269128" y="55997"/>
                  </a:cubicBezTo>
                  <a:cubicBezTo>
                    <a:pt x="269077" y="55997"/>
                    <a:pt x="269026" y="55996"/>
                    <a:pt x="268974" y="55995"/>
                  </a:cubicBezTo>
                  <a:cubicBezTo>
                    <a:pt x="268585" y="55991"/>
                    <a:pt x="268196" y="55990"/>
                    <a:pt x="267808" y="55990"/>
                  </a:cubicBezTo>
                  <a:cubicBezTo>
                    <a:pt x="267031" y="55990"/>
                    <a:pt x="266256" y="55995"/>
                    <a:pt x="265486" y="55995"/>
                  </a:cubicBezTo>
                  <a:cubicBezTo>
                    <a:pt x="265343" y="55995"/>
                    <a:pt x="265200" y="55995"/>
                    <a:pt x="265057" y="55983"/>
                  </a:cubicBezTo>
                  <a:cubicBezTo>
                    <a:pt x="264712" y="55971"/>
                    <a:pt x="264652" y="55912"/>
                    <a:pt x="264640" y="55555"/>
                  </a:cubicBezTo>
                  <a:cubicBezTo>
                    <a:pt x="264640" y="55364"/>
                    <a:pt x="264640" y="55174"/>
                    <a:pt x="264640" y="54983"/>
                  </a:cubicBezTo>
                  <a:cubicBezTo>
                    <a:pt x="264640" y="49768"/>
                    <a:pt x="264640" y="44565"/>
                    <a:pt x="264640" y="39350"/>
                  </a:cubicBezTo>
                  <a:cubicBezTo>
                    <a:pt x="264640" y="38993"/>
                    <a:pt x="264652" y="38648"/>
                    <a:pt x="264533" y="38291"/>
                  </a:cubicBezTo>
                  <a:cubicBezTo>
                    <a:pt x="264474" y="38124"/>
                    <a:pt x="264498" y="37921"/>
                    <a:pt x="264498" y="37731"/>
                  </a:cubicBezTo>
                  <a:cubicBezTo>
                    <a:pt x="264498" y="36778"/>
                    <a:pt x="264498" y="35826"/>
                    <a:pt x="264498" y="34873"/>
                  </a:cubicBezTo>
                  <a:cubicBezTo>
                    <a:pt x="264498" y="34421"/>
                    <a:pt x="264545" y="33969"/>
                    <a:pt x="264378" y="33528"/>
                  </a:cubicBezTo>
                  <a:cubicBezTo>
                    <a:pt x="264355" y="33469"/>
                    <a:pt x="264355" y="33385"/>
                    <a:pt x="264355" y="33314"/>
                  </a:cubicBezTo>
                  <a:cubicBezTo>
                    <a:pt x="264374" y="32106"/>
                    <a:pt x="264218" y="32000"/>
                    <a:pt x="264906" y="32000"/>
                  </a:cubicBezTo>
                  <a:cubicBezTo>
                    <a:pt x="265054" y="32000"/>
                    <a:pt x="265240" y="32005"/>
                    <a:pt x="265475" y="32005"/>
                  </a:cubicBezTo>
                  <a:cubicBezTo>
                    <a:pt x="265517" y="32005"/>
                    <a:pt x="265560" y="32004"/>
                    <a:pt x="265605" y="32004"/>
                  </a:cubicBezTo>
                  <a:cubicBezTo>
                    <a:pt x="267129" y="31992"/>
                    <a:pt x="268641" y="31992"/>
                    <a:pt x="270165" y="31992"/>
                  </a:cubicBezTo>
                  <a:cubicBezTo>
                    <a:pt x="270451" y="31992"/>
                    <a:pt x="270736" y="31992"/>
                    <a:pt x="271010" y="31909"/>
                  </a:cubicBezTo>
                  <a:cubicBezTo>
                    <a:pt x="271172" y="31866"/>
                    <a:pt x="271346" y="31860"/>
                    <a:pt x="271518" y="31860"/>
                  </a:cubicBezTo>
                  <a:cubicBezTo>
                    <a:pt x="271588" y="31860"/>
                    <a:pt x="271657" y="31861"/>
                    <a:pt x="271725" y="31861"/>
                  </a:cubicBezTo>
                  <a:lnTo>
                    <a:pt x="285643" y="31861"/>
                  </a:lnTo>
                  <a:lnTo>
                    <a:pt x="285643" y="31147"/>
                  </a:lnTo>
                  <a:cubicBezTo>
                    <a:pt x="283929" y="31135"/>
                    <a:pt x="282214" y="31135"/>
                    <a:pt x="280500" y="31135"/>
                  </a:cubicBezTo>
                  <a:cubicBezTo>
                    <a:pt x="280447" y="31135"/>
                    <a:pt x="280395" y="31135"/>
                    <a:pt x="280342" y="31135"/>
                  </a:cubicBezTo>
                  <a:cubicBezTo>
                    <a:pt x="280133" y="31135"/>
                    <a:pt x="279926" y="31128"/>
                    <a:pt x="279726" y="31052"/>
                  </a:cubicBezTo>
                  <a:cubicBezTo>
                    <a:pt x="279559" y="31002"/>
                    <a:pt x="279385" y="30982"/>
                    <a:pt x="279212" y="30982"/>
                  </a:cubicBezTo>
                  <a:cubicBezTo>
                    <a:pt x="279052" y="30982"/>
                    <a:pt x="278892" y="30999"/>
                    <a:pt x="278737" y="31028"/>
                  </a:cubicBezTo>
                  <a:cubicBezTo>
                    <a:pt x="278535" y="31057"/>
                    <a:pt x="278341" y="31103"/>
                    <a:pt x="278145" y="31103"/>
                  </a:cubicBezTo>
                  <a:cubicBezTo>
                    <a:pt x="278019" y="31103"/>
                    <a:pt x="277892" y="31084"/>
                    <a:pt x="277761" y="31028"/>
                  </a:cubicBezTo>
                  <a:cubicBezTo>
                    <a:pt x="277746" y="31023"/>
                    <a:pt x="277727" y="31020"/>
                    <a:pt x="277707" y="31020"/>
                  </a:cubicBezTo>
                  <a:cubicBezTo>
                    <a:pt x="277678" y="31020"/>
                    <a:pt x="277646" y="31026"/>
                    <a:pt x="277618" y="31040"/>
                  </a:cubicBezTo>
                  <a:cubicBezTo>
                    <a:pt x="277360" y="31132"/>
                    <a:pt x="277091" y="31154"/>
                    <a:pt x="276822" y="31154"/>
                  </a:cubicBezTo>
                  <a:cubicBezTo>
                    <a:pt x="276570" y="31154"/>
                    <a:pt x="276318" y="31135"/>
                    <a:pt x="276070" y="31135"/>
                  </a:cubicBezTo>
                  <a:cubicBezTo>
                    <a:pt x="275130" y="31141"/>
                    <a:pt x="274189" y="31141"/>
                    <a:pt x="273249" y="31141"/>
                  </a:cubicBezTo>
                  <a:cubicBezTo>
                    <a:pt x="272308" y="31141"/>
                    <a:pt x="271367" y="31141"/>
                    <a:pt x="270427" y="31147"/>
                  </a:cubicBezTo>
                  <a:cubicBezTo>
                    <a:pt x="270325" y="31147"/>
                    <a:pt x="270223" y="31145"/>
                    <a:pt x="270121" y="31145"/>
                  </a:cubicBezTo>
                  <a:cubicBezTo>
                    <a:pt x="269867" y="31145"/>
                    <a:pt x="269614" y="31157"/>
                    <a:pt x="269367" y="31242"/>
                  </a:cubicBezTo>
                  <a:cubicBezTo>
                    <a:pt x="269281" y="31275"/>
                    <a:pt x="269188" y="31282"/>
                    <a:pt x="269093" y="31282"/>
                  </a:cubicBezTo>
                  <a:cubicBezTo>
                    <a:pt x="269018" y="31282"/>
                    <a:pt x="268941" y="31278"/>
                    <a:pt x="268867" y="31278"/>
                  </a:cubicBezTo>
                  <a:cubicBezTo>
                    <a:pt x="267546" y="31290"/>
                    <a:pt x="266212" y="31290"/>
                    <a:pt x="264879" y="31290"/>
                  </a:cubicBezTo>
                  <a:cubicBezTo>
                    <a:pt x="264783" y="31290"/>
                    <a:pt x="264688" y="31290"/>
                    <a:pt x="264593" y="31278"/>
                  </a:cubicBezTo>
                  <a:cubicBezTo>
                    <a:pt x="264295" y="31254"/>
                    <a:pt x="264236" y="31194"/>
                    <a:pt x="264224" y="30873"/>
                  </a:cubicBezTo>
                  <a:cubicBezTo>
                    <a:pt x="264212" y="30754"/>
                    <a:pt x="264212" y="30635"/>
                    <a:pt x="264212" y="30516"/>
                  </a:cubicBezTo>
                  <a:cubicBezTo>
                    <a:pt x="264212" y="30206"/>
                    <a:pt x="264212" y="29909"/>
                    <a:pt x="264117" y="29599"/>
                  </a:cubicBezTo>
                  <a:cubicBezTo>
                    <a:pt x="264057" y="29432"/>
                    <a:pt x="264069" y="29230"/>
                    <a:pt x="264069" y="29039"/>
                  </a:cubicBezTo>
                  <a:cubicBezTo>
                    <a:pt x="264069" y="26730"/>
                    <a:pt x="264069" y="24420"/>
                    <a:pt x="264069" y="22110"/>
                  </a:cubicBezTo>
                  <a:cubicBezTo>
                    <a:pt x="264069" y="21872"/>
                    <a:pt x="264057" y="21634"/>
                    <a:pt x="264152" y="21407"/>
                  </a:cubicBezTo>
                  <a:cubicBezTo>
                    <a:pt x="264224" y="21205"/>
                    <a:pt x="264212" y="20979"/>
                    <a:pt x="264212" y="20776"/>
                  </a:cubicBezTo>
                  <a:cubicBezTo>
                    <a:pt x="264212" y="20110"/>
                    <a:pt x="264212" y="19443"/>
                    <a:pt x="264212" y="18776"/>
                  </a:cubicBezTo>
                  <a:cubicBezTo>
                    <a:pt x="264212" y="18419"/>
                    <a:pt x="264224" y="18062"/>
                    <a:pt x="264319" y="17717"/>
                  </a:cubicBezTo>
                  <a:cubicBezTo>
                    <a:pt x="264390" y="17419"/>
                    <a:pt x="264343" y="17097"/>
                    <a:pt x="264355" y="16788"/>
                  </a:cubicBezTo>
                  <a:cubicBezTo>
                    <a:pt x="264367" y="16324"/>
                    <a:pt x="264319" y="15847"/>
                    <a:pt x="264474" y="15371"/>
                  </a:cubicBezTo>
                  <a:cubicBezTo>
                    <a:pt x="264521" y="15204"/>
                    <a:pt x="264498" y="15002"/>
                    <a:pt x="264498" y="14811"/>
                  </a:cubicBezTo>
                  <a:cubicBezTo>
                    <a:pt x="264498" y="13478"/>
                    <a:pt x="264498" y="12144"/>
                    <a:pt x="264498" y="10811"/>
                  </a:cubicBezTo>
                  <a:cubicBezTo>
                    <a:pt x="264498" y="10620"/>
                    <a:pt x="264509" y="10430"/>
                    <a:pt x="264521" y="10239"/>
                  </a:cubicBezTo>
                  <a:cubicBezTo>
                    <a:pt x="264533" y="10108"/>
                    <a:pt x="264629" y="10013"/>
                    <a:pt x="264759" y="10013"/>
                  </a:cubicBezTo>
                  <a:cubicBezTo>
                    <a:pt x="264836" y="10019"/>
                    <a:pt x="264912" y="10021"/>
                    <a:pt x="264988" y="10021"/>
                  </a:cubicBezTo>
                  <a:cubicBezTo>
                    <a:pt x="265598" y="10021"/>
                    <a:pt x="266193" y="9869"/>
                    <a:pt x="266807" y="9858"/>
                  </a:cubicBezTo>
                  <a:cubicBezTo>
                    <a:pt x="266882" y="9857"/>
                    <a:pt x="266956" y="9856"/>
                    <a:pt x="267030" y="9856"/>
                  </a:cubicBezTo>
                  <a:cubicBezTo>
                    <a:pt x="267109" y="9856"/>
                    <a:pt x="267188" y="9857"/>
                    <a:pt x="267266" y="9857"/>
                  </a:cubicBezTo>
                  <a:cubicBezTo>
                    <a:pt x="267612" y="9857"/>
                    <a:pt x="267957" y="9847"/>
                    <a:pt x="268296" y="9739"/>
                  </a:cubicBezTo>
                  <a:cubicBezTo>
                    <a:pt x="268361" y="9716"/>
                    <a:pt x="268433" y="9710"/>
                    <a:pt x="268505" y="9710"/>
                  </a:cubicBezTo>
                  <a:cubicBezTo>
                    <a:pt x="268578" y="9710"/>
                    <a:pt x="268653" y="9716"/>
                    <a:pt x="268724" y="9716"/>
                  </a:cubicBezTo>
                  <a:cubicBezTo>
                    <a:pt x="269189" y="9704"/>
                    <a:pt x="269665" y="9739"/>
                    <a:pt x="270129" y="9597"/>
                  </a:cubicBezTo>
                  <a:cubicBezTo>
                    <a:pt x="270210" y="9569"/>
                    <a:pt x="270296" y="9562"/>
                    <a:pt x="270384" y="9562"/>
                  </a:cubicBezTo>
                  <a:cubicBezTo>
                    <a:pt x="270489" y="9562"/>
                    <a:pt x="270597" y="9573"/>
                    <a:pt x="270701" y="9573"/>
                  </a:cubicBezTo>
                  <a:cubicBezTo>
                    <a:pt x="270939" y="9573"/>
                    <a:pt x="271177" y="9573"/>
                    <a:pt x="271403" y="9489"/>
                  </a:cubicBezTo>
                  <a:cubicBezTo>
                    <a:pt x="271534" y="9442"/>
                    <a:pt x="271689" y="9442"/>
                    <a:pt x="271820" y="9430"/>
                  </a:cubicBezTo>
                  <a:cubicBezTo>
                    <a:pt x="272534" y="9394"/>
                    <a:pt x="273237" y="9287"/>
                    <a:pt x="273939" y="9168"/>
                  </a:cubicBezTo>
                  <a:cubicBezTo>
                    <a:pt x="274451" y="9096"/>
                    <a:pt x="274963" y="9061"/>
                    <a:pt x="275487" y="9001"/>
                  </a:cubicBezTo>
                  <a:cubicBezTo>
                    <a:pt x="276047" y="8918"/>
                    <a:pt x="276606" y="8799"/>
                    <a:pt x="277166" y="8763"/>
                  </a:cubicBezTo>
                  <a:cubicBezTo>
                    <a:pt x="278023" y="8704"/>
                    <a:pt x="278845" y="8442"/>
                    <a:pt x="279702" y="8418"/>
                  </a:cubicBezTo>
                  <a:cubicBezTo>
                    <a:pt x="280071" y="8406"/>
                    <a:pt x="280440" y="8311"/>
                    <a:pt x="280821" y="8251"/>
                  </a:cubicBezTo>
                  <a:cubicBezTo>
                    <a:pt x="281607" y="8120"/>
                    <a:pt x="282405" y="7989"/>
                    <a:pt x="283190" y="7846"/>
                  </a:cubicBezTo>
                  <a:cubicBezTo>
                    <a:pt x="284012" y="7715"/>
                    <a:pt x="284822" y="7572"/>
                    <a:pt x="285643" y="7430"/>
                  </a:cubicBezTo>
                  <a:lnTo>
                    <a:pt x="285643" y="6429"/>
                  </a:lnTo>
                  <a:cubicBezTo>
                    <a:pt x="285476" y="6810"/>
                    <a:pt x="285191" y="6953"/>
                    <a:pt x="284762" y="7013"/>
                  </a:cubicBezTo>
                  <a:cubicBezTo>
                    <a:pt x="283690" y="7180"/>
                    <a:pt x="282607" y="7275"/>
                    <a:pt x="281547" y="7525"/>
                  </a:cubicBezTo>
                  <a:cubicBezTo>
                    <a:pt x="281119" y="7632"/>
                    <a:pt x="280666" y="7632"/>
                    <a:pt x="280226" y="7727"/>
                  </a:cubicBezTo>
                  <a:cubicBezTo>
                    <a:pt x="279368" y="7882"/>
                    <a:pt x="278487" y="7930"/>
                    <a:pt x="277630" y="8096"/>
                  </a:cubicBezTo>
                  <a:cubicBezTo>
                    <a:pt x="277154" y="8203"/>
                    <a:pt x="276654" y="8227"/>
                    <a:pt x="276154" y="8287"/>
                  </a:cubicBezTo>
                  <a:cubicBezTo>
                    <a:pt x="275642" y="8346"/>
                    <a:pt x="275118" y="8382"/>
                    <a:pt x="274606" y="8465"/>
                  </a:cubicBezTo>
                  <a:cubicBezTo>
                    <a:pt x="273951" y="8584"/>
                    <a:pt x="273296" y="8632"/>
                    <a:pt x="272653" y="8739"/>
                  </a:cubicBezTo>
                  <a:cubicBezTo>
                    <a:pt x="271975" y="8858"/>
                    <a:pt x="271272" y="8763"/>
                    <a:pt x="270605" y="8977"/>
                  </a:cubicBezTo>
                  <a:cubicBezTo>
                    <a:pt x="270528" y="9001"/>
                    <a:pt x="270448" y="9007"/>
                    <a:pt x="270366" y="9007"/>
                  </a:cubicBezTo>
                  <a:cubicBezTo>
                    <a:pt x="270284" y="9007"/>
                    <a:pt x="270201" y="9001"/>
                    <a:pt x="270117" y="9001"/>
                  </a:cubicBezTo>
                  <a:cubicBezTo>
                    <a:pt x="269832" y="9013"/>
                    <a:pt x="269546" y="8989"/>
                    <a:pt x="269272" y="9096"/>
                  </a:cubicBezTo>
                  <a:cubicBezTo>
                    <a:pt x="269218" y="9123"/>
                    <a:pt x="269165" y="9137"/>
                    <a:pt x="269111" y="9137"/>
                  </a:cubicBezTo>
                  <a:cubicBezTo>
                    <a:pt x="269093" y="9137"/>
                    <a:pt x="269076" y="9135"/>
                    <a:pt x="269058" y="9132"/>
                  </a:cubicBezTo>
                  <a:cubicBezTo>
                    <a:pt x="268938" y="9123"/>
                    <a:pt x="268818" y="9119"/>
                    <a:pt x="268699" y="9119"/>
                  </a:cubicBezTo>
                  <a:cubicBezTo>
                    <a:pt x="267915" y="9119"/>
                    <a:pt x="267142" y="9289"/>
                    <a:pt x="266355" y="9289"/>
                  </a:cubicBezTo>
                  <a:cubicBezTo>
                    <a:pt x="266311" y="9289"/>
                    <a:pt x="266268" y="9288"/>
                    <a:pt x="266224" y="9287"/>
                  </a:cubicBezTo>
                  <a:cubicBezTo>
                    <a:pt x="266172" y="9287"/>
                    <a:pt x="266119" y="9286"/>
                    <a:pt x="266067" y="9286"/>
                  </a:cubicBezTo>
                  <a:cubicBezTo>
                    <a:pt x="265858" y="9286"/>
                    <a:pt x="265650" y="9294"/>
                    <a:pt x="265450" y="9370"/>
                  </a:cubicBezTo>
                  <a:cubicBezTo>
                    <a:pt x="265391" y="9406"/>
                    <a:pt x="265307" y="9418"/>
                    <a:pt x="265248" y="9418"/>
                  </a:cubicBezTo>
                  <a:cubicBezTo>
                    <a:pt x="265130" y="9424"/>
                    <a:pt x="265031" y="9428"/>
                    <a:pt x="264947" y="9428"/>
                  </a:cubicBezTo>
                  <a:cubicBezTo>
                    <a:pt x="264522" y="9428"/>
                    <a:pt x="264498" y="9318"/>
                    <a:pt x="264498" y="8751"/>
                  </a:cubicBezTo>
                  <a:cubicBezTo>
                    <a:pt x="264498" y="7382"/>
                    <a:pt x="264498" y="6001"/>
                    <a:pt x="264498" y="4620"/>
                  </a:cubicBezTo>
                  <a:cubicBezTo>
                    <a:pt x="264498" y="4334"/>
                    <a:pt x="264498" y="4060"/>
                    <a:pt x="264402" y="3774"/>
                  </a:cubicBezTo>
                  <a:cubicBezTo>
                    <a:pt x="264355" y="3596"/>
                    <a:pt x="264355" y="3405"/>
                    <a:pt x="264355" y="3215"/>
                  </a:cubicBezTo>
                  <a:cubicBezTo>
                    <a:pt x="264355" y="2143"/>
                    <a:pt x="264355" y="1072"/>
                    <a:pt x="264355" y="0"/>
                  </a:cubicBezTo>
                  <a:lnTo>
                    <a:pt x="263497" y="0"/>
                  </a:lnTo>
                  <a:cubicBezTo>
                    <a:pt x="263497" y="453"/>
                    <a:pt x="263497" y="905"/>
                    <a:pt x="263509" y="1357"/>
                  </a:cubicBezTo>
                  <a:cubicBezTo>
                    <a:pt x="263509" y="1715"/>
                    <a:pt x="263486" y="2072"/>
                    <a:pt x="263605" y="2417"/>
                  </a:cubicBezTo>
                  <a:cubicBezTo>
                    <a:pt x="263664" y="2560"/>
                    <a:pt x="263640" y="2750"/>
                    <a:pt x="263640" y="2905"/>
                  </a:cubicBezTo>
                  <a:cubicBezTo>
                    <a:pt x="263640" y="4858"/>
                    <a:pt x="263652" y="6810"/>
                    <a:pt x="263652" y="8763"/>
                  </a:cubicBezTo>
                  <a:cubicBezTo>
                    <a:pt x="263652" y="8882"/>
                    <a:pt x="263640" y="9001"/>
                    <a:pt x="263640" y="9120"/>
                  </a:cubicBezTo>
                  <a:cubicBezTo>
                    <a:pt x="263640" y="9275"/>
                    <a:pt x="263569" y="9382"/>
                    <a:pt x="263414" y="9430"/>
                  </a:cubicBezTo>
                  <a:cubicBezTo>
                    <a:pt x="263205" y="9507"/>
                    <a:pt x="262995" y="9574"/>
                    <a:pt x="262767" y="9574"/>
                  </a:cubicBezTo>
                  <a:cubicBezTo>
                    <a:pt x="262748" y="9574"/>
                    <a:pt x="262730" y="9574"/>
                    <a:pt x="262712" y="9573"/>
                  </a:cubicBezTo>
                  <a:cubicBezTo>
                    <a:pt x="262600" y="9569"/>
                    <a:pt x="262489" y="9567"/>
                    <a:pt x="262378" y="9567"/>
                  </a:cubicBezTo>
                  <a:cubicBezTo>
                    <a:pt x="262156" y="9567"/>
                    <a:pt x="261934" y="9573"/>
                    <a:pt x="261711" y="9573"/>
                  </a:cubicBezTo>
                  <a:cubicBezTo>
                    <a:pt x="261366" y="9585"/>
                    <a:pt x="261009" y="9561"/>
                    <a:pt x="260664" y="9680"/>
                  </a:cubicBezTo>
                  <a:cubicBezTo>
                    <a:pt x="260563" y="9710"/>
                    <a:pt x="260455" y="9716"/>
                    <a:pt x="260347" y="9716"/>
                  </a:cubicBezTo>
                  <a:cubicBezTo>
                    <a:pt x="260274" y="9716"/>
                    <a:pt x="260201" y="9713"/>
                    <a:pt x="260129" y="9713"/>
                  </a:cubicBezTo>
                  <a:cubicBezTo>
                    <a:pt x="260093" y="9713"/>
                    <a:pt x="260057" y="9714"/>
                    <a:pt x="260021" y="9716"/>
                  </a:cubicBezTo>
                  <a:cubicBezTo>
                    <a:pt x="259425" y="9739"/>
                    <a:pt x="258842" y="9692"/>
                    <a:pt x="258247" y="9835"/>
                  </a:cubicBezTo>
                  <a:cubicBezTo>
                    <a:pt x="258109" y="9869"/>
                    <a:pt x="257966" y="9879"/>
                    <a:pt x="257820" y="9879"/>
                  </a:cubicBezTo>
                  <a:cubicBezTo>
                    <a:pt x="257611" y="9879"/>
                    <a:pt x="257397" y="9858"/>
                    <a:pt x="257187" y="9858"/>
                  </a:cubicBezTo>
                  <a:cubicBezTo>
                    <a:pt x="256878" y="9870"/>
                    <a:pt x="256568" y="9847"/>
                    <a:pt x="256270" y="9954"/>
                  </a:cubicBezTo>
                  <a:cubicBezTo>
                    <a:pt x="256143" y="9996"/>
                    <a:pt x="256003" y="10002"/>
                    <a:pt x="255869" y="10002"/>
                  </a:cubicBezTo>
                  <a:cubicBezTo>
                    <a:pt x="255815" y="10002"/>
                    <a:pt x="255762" y="10001"/>
                    <a:pt x="255711" y="10001"/>
                  </a:cubicBezTo>
                  <a:lnTo>
                    <a:pt x="253782" y="10001"/>
                  </a:lnTo>
                  <a:cubicBezTo>
                    <a:pt x="253282" y="10013"/>
                    <a:pt x="252794" y="10013"/>
                    <a:pt x="252294" y="10108"/>
                  </a:cubicBezTo>
                  <a:cubicBezTo>
                    <a:pt x="252103" y="10151"/>
                    <a:pt x="251903" y="10163"/>
                    <a:pt x="251701" y="10163"/>
                  </a:cubicBezTo>
                  <a:cubicBezTo>
                    <a:pt x="251449" y="10163"/>
                    <a:pt x="251193" y="10144"/>
                    <a:pt x="250948" y="10144"/>
                  </a:cubicBezTo>
                  <a:cubicBezTo>
                    <a:pt x="250615" y="10156"/>
                    <a:pt x="250281" y="10132"/>
                    <a:pt x="249960" y="10251"/>
                  </a:cubicBezTo>
                  <a:cubicBezTo>
                    <a:pt x="249861" y="10284"/>
                    <a:pt x="249754" y="10292"/>
                    <a:pt x="249646" y="10292"/>
                  </a:cubicBezTo>
                  <a:cubicBezTo>
                    <a:pt x="249560" y="10292"/>
                    <a:pt x="249473" y="10287"/>
                    <a:pt x="249389" y="10287"/>
                  </a:cubicBezTo>
                  <a:lnTo>
                    <a:pt x="247745" y="10287"/>
                  </a:lnTo>
                  <a:cubicBezTo>
                    <a:pt x="247691" y="10287"/>
                    <a:pt x="247637" y="10287"/>
                    <a:pt x="247582" y="10287"/>
                  </a:cubicBezTo>
                  <a:cubicBezTo>
                    <a:pt x="247336" y="10287"/>
                    <a:pt x="247084" y="10295"/>
                    <a:pt x="246841" y="10382"/>
                  </a:cubicBezTo>
                  <a:cubicBezTo>
                    <a:pt x="246733" y="10430"/>
                    <a:pt x="246602" y="10430"/>
                    <a:pt x="246483" y="10430"/>
                  </a:cubicBezTo>
                  <a:lnTo>
                    <a:pt x="244269" y="10430"/>
                  </a:lnTo>
                  <a:cubicBezTo>
                    <a:pt x="243864" y="10430"/>
                    <a:pt x="243816" y="10370"/>
                    <a:pt x="243793" y="9989"/>
                  </a:cubicBezTo>
                  <a:cubicBezTo>
                    <a:pt x="243793" y="9894"/>
                    <a:pt x="243793" y="9799"/>
                    <a:pt x="243793" y="9704"/>
                  </a:cubicBezTo>
                  <a:lnTo>
                    <a:pt x="243793" y="0"/>
                  </a:lnTo>
                  <a:lnTo>
                    <a:pt x="242935" y="0"/>
                  </a:lnTo>
                  <a:lnTo>
                    <a:pt x="242935" y="9704"/>
                  </a:lnTo>
                  <a:cubicBezTo>
                    <a:pt x="242935" y="10542"/>
                    <a:pt x="242976" y="10573"/>
                    <a:pt x="242281" y="10573"/>
                  </a:cubicBezTo>
                  <a:cubicBezTo>
                    <a:pt x="242226" y="10573"/>
                    <a:pt x="242166" y="10573"/>
                    <a:pt x="242102" y="10573"/>
                  </a:cubicBezTo>
                  <a:lnTo>
                    <a:pt x="239459" y="10573"/>
                  </a:lnTo>
                  <a:cubicBezTo>
                    <a:pt x="239320" y="10573"/>
                    <a:pt x="239180" y="10569"/>
                    <a:pt x="239039" y="10569"/>
                  </a:cubicBezTo>
                  <a:cubicBezTo>
                    <a:pt x="238758" y="10569"/>
                    <a:pt x="238474" y="10585"/>
                    <a:pt x="238197" y="10680"/>
                  </a:cubicBezTo>
                  <a:cubicBezTo>
                    <a:pt x="238111" y="10713"/>
                    <a:pt x="238017" y="10720"/>
                    <a:pt x="237923" y="10720"/>
                  </a:cubicBezTo>
                  <a:cubicBezTo>
                    <a:pt x="237847" y="10720"/>
                    <a:pt x="237771" y="10716"/>
                    <a:pt x="237697" y="10716"/>
                  </a:cubicBezTo>
                  <a:lnTo>
                    <a:pt x="235696" y="10716"/>
                  </a:lnTo>
                  <a:cubicBezTo>
                    <a:pt x="235640" y="10717"/>
                    <a:pt x="235584" y="10717"/>
                    <a:pt x="235528" y="10717"/>
                  </a:cubicBezTo>
                  <a:cubicBezTo>
                    <a:pt x="235390" y="10717"/>
                    <a:pt x="235252" y="10715"/>
                    <a:pt x="235115" y="10715"/>
                  </a:cubicBezTo>
                  <a:cubicBezTo>
                    <a:pt x="234791" y="10715"/>
                    <a:pt x="234470" y="10730"/>
                    <a:pt x="234149" y="10835"/>
                  </a:cubicBezTo>
                  <a:cubicBezTo>
                    <a:pt x="234081" y="10855"/>
                    <a:pt x="234010" y="10860"/>
                    <a:pt x="233937" y="10860"/>
                  </a:cubicBezTo>
                  <a:cubicBezTo>
                    <a:pt x="233868" y="10860"/>
                    <a:pt x="233798" y="10856"/>
                    <a:pt x="233729" y="10856"/>
                  </a:cubicBezTo>
                  <a:cubicBezTo>
                    <a:pt x="233702" y="10856"/>
                    <a:pt x="233675" y="10857"/>
                    <a:pt x="233648" y="10859"/>
                  </a:cubicBezTo>
                  <a:cubicBezTo>
                    <a:pt x="233508" y="10864"/>
                    <a:pt x="233367" y="10866"/>
                    <a:pt x="233227" y="10866"/>
                  </a:cubicBezTo>
                  <a:cubicBezTo>
                    <a:pt x="232921" y="10866"/>
                    <a:pt x="232616" y="10857"/>
                    <a:pt x="232311" y="10857"/>
                  </a:cubicBezTo>
                  <a:cubicBezTo>
                    <a:pt x="231835" y="10857"/>
                    <a:pt x="231361" y="10879"/>
                    <a:pt x="230886" y="10990"/>
                  </a:cubicBezTo>
                  <a:cubicBezTo>
                    <a:pt x="230790" y="11012"/>
                    <a:pt x="230690" y="11019"/>
                    <a:pt x="230589" y="11019"/>
                  </a:cubicBezTo>
                  <a:cubicBezTo>
                    <a:pt x="230427" y="11019"/>
                    <a:pt x="230262" y="11001"/>
                    <a:pt x="230100" y="11001"/>
                  </a:cubicBezTo>
                  <a:cubicBezTo>
                    <a:pt x="230033" y="11003"/>
                    <a:pt x="229966" y="11004"/>
                    <a:pt x="229899" y="11004"/>
                  </a:cubicBezTo>
                  <a:cubicBezTo>
                    <a:pt x="229828" y="11004"/>
                    <a:pt x="229756" y="11003"/>
                    <a:pt x="229685" y="11003"/>
                  </a:cubicBezTo>
                  <a:cubicBezTo>
                    <a:pt x="229372" y="11003"/>
                    <a:pt x="229061" y="11013"/>
                    <a:pt x="228755" y="11121"/>
                  </a:cubicBezTo>
                  <a:cubicBezTo>
                    <a:pt x="228672" y="11144"/>
                    <a:pt x="228576" y="11150"/>
                    <a:pt x="228478" y="11150"/>
                  </a:cubicBezTo>
                  <a:cubicBezTo>
                    <a:pt x="228380" y="11150"/>
                    <a:pt x="228279" y="11144"/>
                    <a:pt x="228183" y="11144"/>
                  </a:cubicBezTo>
                  <a:lnTo>
                    <a:pt x="224909" y="11144"/>
                  </a:lnTo>
                  <a:cubicBezTo>
                    <a:pt x="224862" y="11145"/>
                    <a:pt x="224814" y="11146"/>
                    <a:pt x="224766" y="11146"/>
                  </a:cubicBezTo>
                  <a:cubicBezTo>
                    <a:pt x="224597" y="11146"/>
                    <a:pt x="224428" y="11141"/>
                    <a:pt x="224260" y="11141"/>
                  </a:cubicBezTo>
                  <a:cubicBezTo>
                    <a:pt x="223930" y="11141"/>
                    <a:pt x="223602" y="11160"/>
                    <a:pt x="223278" y="11275"/>
                  </a:cubicBezTo>
                  <a:cubicBezTo>
                    <a:pt x="223248" y="11287"/>
                    <a:pt x="223216" y="11290"/>
                    <a:pt x="223181" y="11290"/>
                  </a:cubicBezTo>
                  <a:cubicBezTo>
                    <a:pt x="223147" y="11290"/>
                    <a:pt x="223111" y="11287"/>
                    <a:pt x="223076" y="11287"/>
                  </a:cubicBezTo>
                  <a:lnTo>
                    <a:pt x="220075" y="11287"/>
                  </a:lnTo>
                  <a:cubicBezTo>
                    <a:pt x="219730" y="11287"/>
                    <a:pt x="219659" y="11216"/>
                    <a:pt x="219659" y="10859"/>
                  </a:cubicBezTo>
                  <a:cubicBezTo>
                    <a:pt x="219647" y="10049"/>
                    <a:pt x="219659" y="9239"/>
                    <a:pt x="219647" y="8430"/>
                  </a:cubicBezTo>
                  <a:cubicBezTo>
                    <a:pt x="219647" y="8168"/>
                    <a:pt x="219647" y="7918"/>
                    <a:pt x="219575" y="7656"/>
                  </a:cubicBezTo>
                  <a:cubicBezTo>
                    <a:pt x="219516" y="7453"/>
                    <a:pt x="219516" y="7239"/>
                    <a:pt x="219516" y="7025"/>
                  </a:cubicBezTo>
                  <a:cubicBezTo>
                    <a:pt x="219504" y="6239"/>
                    <a:pt x="219516" y="5453"/>
                    <a:pt x="219504" y="4667"/>
                  </a:cubicBezTo>
                  <a:cubicBezTo>
                    <a:pt x="219504" y="4251"/>
                    <a:pt x="219540" y="3822"/>
                    <a:pt x="219397" y="3405"/>
                  </a:cubicBezTo>
                  <a:cubicBezTo>
                    <a:pt x="219337" y="3227"/>
                    <a:pt x="219373" y="3024"/>
                    <a:pt x="219373" y="2834"/>
                  </a:cubicBezTo>
                  <a:cubicBezTo>
                    <a:pt x="219361" y="2143"/>
                    <a:pt x="219361" y="1453"/>
                    <a:pt x="219361" y="762"/>
                  </a:cubicBezTo>
                  <a:cubicBezTo>
                    <a:pt x="219373" y="500"/>
                    <a:pt x="219349" y="238"/>
                    <a:pt x="219230" y="0"/>
                  </a:cubicBezTo>
                  <a:lnTo>
                    <a:pt x="218516" y="0"/>
                  </a:lnTo>
                  <a:cubicBezTo>
                    <a:pt x="218528" y="524"/>
                    <a:pt x="218480" y="1048"/>
                    <a:pt x="218635" y="1560"/>
                  </a:cubicBezTo>
                  <a:cubicBezTo>
                    <a:pt x="218694" y="1726"/>
                    <a:pt x="218658" y="1941"/>
                    <a:pt x="218658" y="2131"/>
                  </a:cubicBezTo>
                  <a:cubicBezTo>
                    <a:pt x="218658" y="2810"/>
                    <a:pt x="218658" y="3501"/>
                    <a:pt x="218658" y="4191"/>
                  </a:cubicBezTo>
                  <a:cubicBezTo>
                    <a:pt x="218658" y="4429"/>
                    <a:pt x="218670" y="4667"/>
                    <a:pt x="218730" y="4894"/>
                  </a:cubicBezTo>
                  <a:cubicBezTo>
                    <a:pt x="218789" y="5096"/>
                    <a:pt x="218789" y="5322"/>
                    <a:pt x="218789" y="5536"/>
                  </a:cubicBezTo>
                  <a:cubicBezTo>
                    <a:pt x="218801" y="6132"/>
                    <a:pt x="218801" y="6715"/>
                    <a:pt x="218801" y="7311"/>
                  </a:cubicBezTo>
                  <a:cubicBezTo>
                    <a:pt x="218801" y="7692"/>
                    <a:pt x="218766" y="8073"/>
                    <a:pt x="218909" y="8442"/>
                  </a:cubicBezTo>
                  <a:cubicBezTo>
                    <a:pt x="218944" y="8501"/>
                    <a:pt x="218932" y="8584"/>
                    <a:pt x="218932" y="8656"/>
                  </a:cubicBezTo>
                  <a:cubicBezTo>
                    <a:pt x="218944" y="9418"/>
                    <a:pt x="218944" y="10168"/>
                    <a:pt x="218932" y="10930"/>
                  </a:cubicBezTo>
                  <a:cubicBezTo>
                    <a:pt x="218932" y="11192"/>
                    <a:pt x="218849" y="11275"/>
                    <a:pt x="218587" y="11275"/>
                  </a:cubicBezTo>
                  <a:cubicBezTo>
                    <a:pt x="218420" y="11287"/>
                    <a:pt x="218254" y="11290"/>
                    <a:pt x="218087" y="11290"/>
                  </a:cubicBezTo>
                  <a:cubicBezTo>
                    <a:pt x="217920" y="11290"/>
                    <a:pt x="217754" y="11287"/>
                    <a:pt x="217587" y="11287"/>
                  </a:cubicBezTo>
                  <a:cubicBezTo>
                    <a:pt x="217518" y="11289"/>
                    <a:pt x="217449" y="11289"/>
                    <a:pt x="217379" y="11289"/>
                  </a:cubicBezTo>
                  <a:cubicBezTo>
                    <a:pt x="217306" y="11289"/>
                    <a:pt x="217232" y="11289"/>
                    <a:pt x="217158" y="11289"/>
                  </a:cubicBezTo>
                  <a:cubicBezTo>
                    <a:pt x="216832" y="11289"/>
                    <a:pt x="216504" y="11299"/>
                    <a:pt x="216182" y="11406"/>
                  </a:cubicBezTo>
                  <a:cubicBezTo>
                    <a:pt x="216105" y="11430"/>
                    <a:pt x="216021" y="11436"/>
                    <a:pt x="215936" y="11436"/>
                  </a:cubicBezTo>
                  <a:cubicBezTo>
                    <a:pt x="215852" y="11436"/>
                    <a:pt x="215765" y="11430"/>
                    <a:pt x="215682" y="11430"/>
                  </a:cubicBezTo>
                  <a:lnTo>
                    <a:pt x="213610" y="11430"/>
                  </a:lnTo>
                  <a:cubicBezTo>
                    <a:pt x="213313" y="11430"/>
                    <a:pt x="213003" y="11430"/>
                    <a:pt x="212693" y="11525"/>
                  </a:cubicBezTo>
                  <a:cubicBezTo>
                    <a:pt x="212527" y="11585"/>
                    <a:pt x="212324" y="11561"/>
                    <a:pt x="212134" y="11573"/>
                  </a:cubicBezTo>
                  <a:lnTo>
                    <a:pt x="210705" y="11573"/>
                  </a:lnTo>
                  <a:cubicBezTo>
                    <a:pt x="210419" y="11573"/>
                    <a:pt x="210146" y="11573"/>
                    <a:pt x="209860" y="11668"/>
                  </a:cubicBezTo>
                  <a:cubicBezTo>
                    <a:pt x="209693" y="11716"/>
                    <a:pt x="209491" y="11716"/>
                    <a:pt x="209300" y="11716"/>
                  </a:cubicBezTo>
                  <a:lnTo>
                    <a:pt x="208014" y="11716"/>
                  </a:lnTo>
                  <a:cubicBezTo>
                    <a:pt x="207933" y="11716"/>
                    <a:pt x="207851" y="11708"/>
                    <a:pt x="207769" y="11708"/>
                  </a:cubicBezTo>
                  <a:cubicBezTo>
                    <a:pt x="207708" y="11708"/>
                    <a:pt x="207647" y="11712"/>
                    <a:pt x="207586" y="11728"/>
                  </a:cubicBezTo>
                  <a:cubicBezTo>
                    <a:pt x="207026" y="11843"/>
                    <a:pt x="206462" y="11870"/>
                    <a:pt x="205894" y="11870"/>
                  </a:cubicBezTo>
                  <a:cubicBezTo>
                    <a:pt x="205403" y="11870"/>
                    <a:pt x="204909" y="11850"/>
                    <a:pt x="204415" y="11850"/>
                  </a:cubicBezTo>
                  <a:cubicBezTo>
                    <a:pt x="204241" y="11850"/>
                    <a:pt x="204068" y="11852"/>
                    <a:pt x="203895" y="11859"/>
                  </a:cubicBezTo>
                  <a:cubicBezTo>
                    <a:pt x="203466" y="11883"/>
                    <a:pt x="203049" y="11835"/>
                    <a:pt x="202621" y="11966"/>
                  </a:cubicBezTo>
                  <a:cubicBezTo>
                    <a:pt x="202534" y="11998"/>
                    <a:pt x="202440" y="12006"/>
                    <a:pt x="202342" y="12006"/>
                  </a:cubicBezTo>
                  <a:cubicBezTo>
                    <a:pt x="202253" y="12006"/>
                    <a:pt x="202160" y="12000"/>
                    <a:pt x="202069" y="12000"/>
                  </a:cubicBezTo>
                  <a:cubicBezTo>
                    <a:pt x="202042" y="12000"/>
                    <a:pt x="202016" y="12000"/>
                    <a:pt x="201990" y="12002"/>
                  </a:cubicBezTo>
                  <a:cubicBezTo>
                    <a:pt x="201871" y="12007"/>
                    <a:pt x="201751" y="12009"/>
                    <a:pt x="201632" y="12009"/>
                  </a:cubicBezTo>
                  <a:cubicBezTo>
                    <a:pt x="201373" y="12009"/>
                    <a:pt x="201113" y="12000"/>
                    <a:pt x="200855" y="12000"/>
                  </a:cubicBezTo>
                  <a:cubicBezTo>
                    <a:pt x="200451" y="12000"/>
                    <a:pt x="200050" y="12022"/>
                    <a:pt x="199656" y="12133"/>
                  </a:cubicBezTo>
                  <a:cubicBezTo>
                    <a:pt x="199608" y="12144"/>
                    <a:pt x="199561" y="12144"/>
                    <a:pt x="199513" y="12144"/>
                  </a:cubicBezTo>
                  <a:lnTo>
                    <a:pt x="196799" y="12144"/>
                  </a:lnTo>
                  <a:cubicBezTo>
                    <a:pt x="196453" y="12144"/>
                    <a:pt x="196382" y="12073"/>
                    <a:pt x="196382" y="11716"/>
                  </a:cubicBezTo>
                  <a:cubicBezTo>
                    <a:pt x="196370" y="10954"/>
                    <a:pt x="196382" y="10192"/>
                    <a:pt x="196370" y="9442"/>
                  </a:cubicBezTo>
                  <a:cubicBezTo>
                    <a:pt x="196370" y="9180"/>
                    <a:pt x="196370" y="8918"/>
                    <a:pt x="196299" y="8656"/>
                  </a:cubicBezTo>
                  <a:cubicBezTo>
                    <a:pt x="196239" y="8465"/>
                    <a:pt x="196239" y="8239"/>
                    <a:pt x="196239" y="8025"/>
                  </a:cubicBezTo>
                  <a:cubicBezTo>
                    <a:pt x="196227" y="7430"/>
                    <a:pt x="196239" y="6834"/>
                    <a:pt x="196227" y="6239"/>
                  </a:cubicBezTo>
                  <a:cubicBezTo>
                    <a:pt x="196227" y="5822"/>
                    <a:pt x="196263" y="5394"/>
                    <a:pt x="196120" y="4977"/>
                  </a:cubicBezTo>
                  <a:cubicBezTo>
                    <a:pt x="196072" y="4822"/>
                    <a:pt x="196096" y="4644"/>
                    <a:pt x="196096" y="4477"/>
                  </a:cubicBezTo>
                  <a:cubicBezTo>
                    <a:pt x="196084" y="3905"/>
                    <a:pt x="196096" y="3334"/>
                    <a:pt x="196084" y="2762"/>
                  </a:cubicBezTo>
                  <a:cubicBezTo>
                    <a:pt x="196084" y="2488"/>
                    <a:pt x="196096" y="2203"/>
                    <a:pt x="196001" y="1917"/>
                  </a:cubicBezTo>
                  <a:cubicBezTo>
                    <a:pt x="195941" y="1750"/>
                    <a:pt x="195953" y="1548"/>
                    <a:pt x="195953" y="1357"/>
                  </a:cubicBezTo>
                  <a:cubicBezTo>
                    <a:pt x="195953" y="905"/>
                    <a:pt x="195953" y="453"/>
                    <a:pt x="195953" y="0"/>
                  </a:cubicBezTo>
                  <a:lnTo>
                    <a:pt x="195239" y="0"/>
                  </a:lnTo>
                  <a:cubicBezTo>
                    <a:pt x="195239" y="595"/>
                    <a:pt x="195239" y="1191"/>
                    <a:pt x="195239" y="1786"/>
                  </a:cubicBezTo>
                  <a:cubicBezTo>
                    <a:pt x="195251" y="2262"/>
                    <a:pt x="195251" y="2727"/>
                    <a:pt x="195346" y="3203"/>
                  </a:cubicBezTo>
                  <a:cubicBezTo>
                    <a:pt x="195441" y="3631"/>
                    <a:pt x="195382" y="4096"/>
                    <a:pt x="195382" y="4548"/>
                  </a:cubicBezTo>
                  <a:cubicBezTo>
                    <a:pt x="195394" y="4882"/>
                    <a:pt x="195370" y="5215"/>
                    <a:pt x="195477" y="5536"/>
                  </a:cubicBezTo>
                  <a:cubicBezTo>
                    <a:pt x="195537" y="5715"/>
                    <a:pt x="195525" y="5917"/>
                    <a:pt x="195525" y="6108"/>
                  </a:cubicBezTo>
                  <a:cubicBezTo>
                    <a:pt x="195525" y="6810"/>
                    <a:pt x="195525" y="7525"/>
                    <a:pt x="195525" y="8239"/>
                  </a:cubicBezTo>
                  <a:cubicBezTo>
                    <a:pt x="195537" y="8763"/>
                    <a:pt x="195560" y="9275"/>
                    <a:pt x="195632" y="9799"/>
                  </a:cubicBezTo>
                  <a:cubicBezTo>
                    <a:pt x="195727" y="10525"/>
                    <a:pt x="195668" y="11263"/>
                    <a:pt x="195656" y="12002"/>
                  </a:cubicBezTo>
                  <a:cubicBezTo>
                    <a:pt x="195656" y="12168"/>
                    <a:pt x="195548" y="12264"/>
                    <a:pt x="195382" y="12275"/>
                  </a:cubicBezTo>
                  <a:cubicBezTo>
                    <a:pt x="195239" y="12287"/>
                    <a:pt x="195096" y="12287"/>
                    <a:pt x="194953" y="12287"/>
                  </a:cubicBezTo>
                  <a:cubicBezTo>
                    <a:pt x="194513" y="12299"/>
                    <a:pt x="194060" y="12287"/>
                    <a:pt x="193620" y="12394"/>
                  </a:cubicBezTo>
                  <a:cubicBezTo>
                    <a:pt x="193471" y="12430"/>
                    <a:pt x="193318" y="12440"/>
                    <a:pt x="193163" y="12440"/>
                  </a:cubicBezTo>
                  <a:cubicBezTo>
                    <a:pt x="192993" y="12440"/>
                    <a:pt x="192822" y="12429"/>
                    <a:pt x="192653" y="12429"/>
                  </a:cubicBezTo>
                  <a:cubicBezTo>
                    <a:pt x="192618" y="12429"/>
                    <a:pt x="192583" y="12429"/>
                    <a:pt x="192548" y="12430"/>
                  </a:cubicBezTo>
                  <a:cubicBezTo>
                    <a:pt x="192215" y="12442"/>
                    <a:pt x="191893" y="12418"/>
                    <a:pt x="191560" y="12525"/>
                  </a:cubicBezTo>
                  <a:cubicBezTo>
                    <a:pt x="191393" y="12585"/>
                    <a:pt x="191191" y="12561"/>
                    <a:pt x="191000" y="12573"/>
                  </a:cubicBezTo>
                  <a:cubicBezTo>
                    <a:pt x="190619" y="12573"/>
                    <a:pt x="190238" y="12568"/>
                    <a:pt x="189857" y="12568"/>
                  </a:cubicBezTo>
                  <a:cubicBezTo>
                    <a:pt x="189667" y="12568"/>
                    <a:pt x="189476" y="12569"/>
                    <a:pt x="189286" y="12573"/>
                  </a:cubicBezTo>
                  <a:cubicBezTo>
                    <a:pt x="189230" y="12574"/>
                    <a:pt x="189173" y="12575"/>
                    <a:pt x="189117" y="12575"/>
                  </a:cubicBezTo>
                  <a:cubicBezTo>
                    <a:pt x="188978" y="12575"/>
                    <a:pt x="188839" y="12572"/>
                    <a:pt x="188701" y="12572"/>
                  </a:cubicBezTo>
                  <a:cubicBezTo>
                    <a:pt x="188373" y="12572"/>
                    <a:pt x="188047" y="12588"/>
                    <a:pt x="187726" y="12692"/>
                  </a:cubicBezTo>
                  <a:cubicBezTo>
                    <a:pt x="187655" y="12716"/>
                    <a:pt x="187574" y="12722"/>
                    <a:pt x="187491" y="12722"/>
                  </a:cubicBezTo>
                  <a:cubicBezTo>
                    <a:pt x="187408" y="12722"/>
                    <a:pt x="187321" y="12716"/>
                    <a:pt x="187238" y="12716"/>
                  </a:cubicBezTo>
                  <a:lnTo>
                    <a:pt x="185309" y="12716"/>
                  </a:lnTo>
                  <a:cubicBezTo>
                    <a:pt x="185190" y="12716"/>
                    <a:pt x="185072" y="12714"/>
                    <a:pt x="184954" y="12714"/>
                  </a:cubicBezTo>
                  <a:cubicBezTo>
                    <a:pt x="184600" y="12714"/>
                    <a:pt x="184249" y="12728"/>
                    <a:pt x="183892" y="12835"/>
                  </a:cubicBezTo>
                  <a:cubicBezTo>
                    <a:pt x="183815" y="12859"/>
                    <a:pt x="183732" y="12866"/>
                    <a:pt x="183646" y="12866"/>
                  </a:cubicBezTo>
                  <a:cubicBezTo>
                    <a:pt x="183545" y="12866"/>
                    <a:pt x="183442" y="12857"/>
                    <a:pt x="183339" y="12857"/>
                  </a:cubicBezTo>
                  <a:cubicBezTo>
                    <a:pt x="183313" y="12857"/>
                    <a:pt x="183287" y="12857"/>
                    <a:pt x="183261" y="12859"/>
                  </a:cubicBezTo>
                  <a:cubicBezTo>
                    <a:pt x="183209" y="12859"/>
                    <a:pt x="183156" y="12858"/>
                    <a:pt x="183104" y="12858"/>
                  </a:cubicBezTo>
                  <a:cubicBezTo>
                    <a:pt x="182895" y="12858"/>
                    <a:pt x="182687" y="12866"/>
                    <a:pt x="182487" y="12942"/>
                  </a:cubicBezTo>
                  <a:cubicBezTo>
                    <a:pt x="182352" y="12994"/>
                    <a:pt x="182211" y="13003"/>
                    <a:pt x="182067" y="13003"/>
                  </a:cubicBezTo>
                  <a:cubicBezTo>
                    <a:pt x="181979" y="13003"/>
                    <a:pt x="181890" y="13000"/>
                    <a:pt x="181802" y="13000"/>
                  </a:cubicBezTo>
                  <a:cubicBezTo>
                    <a:pt x="181769" y="13000"/>
                    <a:pt x="181735" y="13000"/>
                    <a:pt x="181701" y="13002"/>
                  </a:cubicBezTo>
                  <a:cubicBezTo>
                    <a:pt x="181624" y="13005"/>
                    <a:pt x="181546" y="13006"/>
                    <a:pt x="181468" y="13006"/>
                  </a:cubicBezTo>
                  <a:cubicBezTo>
                    <a:pt x="181265" y="13006"/>
                    <a:pt x="181061" y="12998"/>
                    <a:pt x="180857" y="12998"/>
                  </a:cubicBezTo>
                  <a:cubicBezTo>
                    <a:pt x="180527" y="12998"/>
                    <a:pt x="180196" y="13018"/>
                    <a:pt x="179868" y="13121"/>
                  </a:cubicBezTo>
                  <a:cubicBezTo>
                    <a:pt x="179787" y="13148"/>
                    <a:pt x="179701" y="13155"/>
                    <a:pt x="179613" y="13155"/>
                  </a:cubicBezTo>
                  <a:cubicBezTo>
                    <a:pt x="179508" y="13155"/>
                    <a:pt x="179400" y="13145"/>
                    <a:pt x="179296" y="13145"/>
                  </a:cubicBezTo>
                  <a:lnTo>
                    <a:pt x="175308" y="13145"/>
                  </a:lnTo>
                  <a:cubicBezTo>
                    <a:pt x="175022" y="13145"/>
                    <a:pt x="174748" y="13180"/>
                    <a:pt x="174462" y="13228"/>
                  </a:cubicBezTo>
                  <a:cubicBezTo>
                    <a:pt x="174139" y="13283"/>
                    <a:pt x="173813" y="13300"/>
                    <a:pt x="173485" y="13300"/>
                  </a:cubicBezTo>
                  <a:cubicBezTo>
                    <a:pt x="173102" y="13300"/>
                    <a:pt x="172717" y="13276"/>
                    <a:pt x="172331" y="13264"/>
                  </a:cubicBezTo>
                  <a:cubicBezTo>
                    <a:pt x="172188" y="13252"/>
                    <a:pt x="172117" y="13145"/>
                    <a:pt x="172117" y="13014"/>
                  </a:cubicBezTo>
                  <a:cubicBezTo>
                    <a:pt x="172117" y="12430"/>
                    <a:pt x="171879" y="11859"/>
                    <a:pt x="171962" y="11251"/>
                  </a:cubicBezTo>
                  <a:cubicBezTo>
                    <a:pt x="171962" y="11204"/>
                    <a:pt x="171962" y="11156"/>
                    <a:pt x="171950" y="11109"/>
                  </a:cubicBezTo>
                  <a:cubicBezTo>
                    <a:pt x="171760" y="10442"/>
                    <a:pt x="171915" y="9727"/>
                    <a:pt x="171795" y="9061"/>
                  </a:cubicBezTo>
                  <a:cubicBezTo>
                    <a:pt x="171629" y="8144"/>
                    <a:pt x="171712" y="7215"/>
                    <a:pt x="171676" y="6298"/>
                  </a:cubicBezTo>
                  <a:cubicBezTo>
                    <a:pt x="171665" y="5965"/>
                    <a:pt x="171676" y="5644"/>
                    <a:pt x="171569" y="5310"/>
                  </a:cubicBezTo>
                  <a:cubicBezTo>
                    <a:pt x="171510" y="5096"/>
                    <a:pt x="171534" y="4846"/>
                    <a:pt x="171534" y="4608"/>
                  </a:cubicBezTo>
                  <a:cubicBezTo>
                    <a:pt x="171510" y="4036"/>
                    <a:pt x="171569" y="3465"/>
                    <a:pt x="171414" y="2905"/>
                  </a:cubicBezTo>
                  <a:cubicBezTo>
                    <a:pt x="171343" y="2691"/>
                    <a:pt x="171391" y="2429"/>
                    <a:pt x="171391" y="2191"/>
                  </a:cubicBezTo>
                  <a:cubicBezTo>
                    <a:pt x="171379" y="1465"/>
                    <a:pt x="171426" y="726"/>
                    <a:pt x="171248" y="0"/>
                  </a:cubicBezTo>
                  <a:lnTo>
                    <a:pt x="170533" y="0"/>
                  </a:lnTo>
                  <a:cubicBezTo>
                    <a:pt x="170533" y="357"/>
                    <a:pt x="170533" y="714"/>
                    <a:pt x="170533" y="1072"/>
                  </a:cubicBezTo>
                  <a:cubicBezTo>
                    <a:pt x="170533" y="1215"/>
                    <a:pt x="170510" y="1369"/>
                    <a:pt x="170557" y="1500"/>
                  </a:cubicBezTo>
                  <a:cubicBezTo>
                    <a:pt x="170724" y="1988"/>
                    <a:pt x="170664" y="2488"/>
                    <a:pt x="170676" y="2989"/>
                  </a:cubicBezTo>
                  <a:cubicBezTo>
                    <a:pt x="170688" y="3441"/>
                    <a:pt x="170641" y="3882"/>
                    <a:pt x="170783" y="4334"/>
                  </a:cubicBezTo>
                  <a:cubicBezTo>
                    <a:pt x="170843" y="4501"/>
                    <a:pt x="170807" y="4703"/>
                    <a:pt x="170819" y="4894"/>
                  </a:cubicBezTo>
                  <a:cubicBezTo>
                    <a:pt x="170843" y="5656"/>
                    <a:pt x="170772" y="6406"/>
                    <a:pt x="170938" y="7168"/>
                  </a:cubicBezTo>
                  <a:cubicBezTo>
                    <a:pt x="171033" y="7572"/>
                    <a:pt x="170962" y="8025"/>
                    <a:pt x="170962" y="8454"/>
                  </a:cubicBezTo>
                  <a:cubicBezTo>
                    <a:pt x="170962" y="8835"/>
                    <a:pt x="170938" y="9204"/>
                    <a:pt x="171069" y="9585"/>
                  </a:cubicBezTo>
                  <a:cubicBezTo>
                    <a:pt x="171117" y="9704"/>
                    <a:pt x="171093" y="9858"/>
                    <a:pt x="171105" y="10001"/>
                  </a:cubicBezTo>
                  <a:cubicBezTo>
                    <a:pt x="171117" y="10573"/>
                    <a:pt x="171105" y="11132"/>
                    <a:pt x="171224" y="11704"/>
                  </a:cubicBezTo>
                  <a:cubicBezTo>
                    <a:pt x="171319" y="12156"/>
                    <a:pt x="171224" y="12645"/>
                    <a:pt x="171367" y="13109"/>
                  </a:cubicBezTo>
                  <a:cubicBezTo>
                    <a:pt x="171413" y="13258"/>
                    <a:pt x="171304" y="13407"/>
                    <a:pt x="171157" y="13407"/>
                  </a:cubicBezTo>
                  <a:cubicBezTo>
                    <a:pt x="171152" y="13407"/>
                    <a:pt x="171146" y="13407"/>
                    <a:pt x="171141" y="13407"/>
                  </a:cubicBezTo>
                  <a:cubicBezTo>
                    <a:pt x="171120" y="13406"/>
                    <a:pt x="171100" y="13406"/>
                    <a:pt x="171080" y="13406"/>
                  </a:cubicBezTo>
                  <a:cubicBezTo>
                    <a:pt x="170435" y="13406"/>
                    <a:pt x="169811" y="13585"/>
                    <a:pt x="169164" y="13585"/>
                  </a:cubicBezTo>
                  <a:cubicBezTo>
                    <a:pt x="167045" y="13573"/>
                    <a:pt x="164926" y="13570"/>
                    <a:pt x="162806" y="13570"/>
                  </a:cubicBezTo>
                  <a:cubicBezTo>
                    <a:pt x="160687" y="13570"/>
                    <a:pt x="158568" y="13573"/>
                    <a:pt x="156448" y="13573"/>
                  </a:cubicBezTo>
                  <a:cubicBezTo>
                    <a:pt x="156391" y="13573"/>
                    <a:pt x="156333" y="13574"/>
                    <a:pt x="156275" y="13574"/>
                  </a:cubicBezTo>
                  <a:cubicBezTo>
                    <a:pt x="155984" y="13574"/>
                    <a:pt x="155686" y="13565"/>
                    <a:pt x="155389" y="13466"/>
                  </a:cubicBezTo>
                  <a:cubicBezTo>
                    <a:pt x="155270" y="13433"/>
                    <a:pt x="155140" y="13426"/>
                    <a:pt x="155007" y="13426"/>
                  </a:cubicBezTo>
                  <a:cubicBezTo>
                    <a:pt x="154900" y="13426"/>
                    <a:pt x="154792" y="13430"/>
                    <a:pt x="154686" y="13430"/>
                  </a:cubicBezTo>
                  <a:lnTo>
                    <a:pt x="146900" y="13430"/>
                  </a:lnTo>
                  <a:cubicBezTo>
                    <a:pt x="146855" y="13430"/>
                    <a:pt x="146812" y="13430"/>
                    <a:pt x="146772" y="13430"/>
                  </a:cubicBezTo>
                  <a:cubicBezTo>
                    <a:pt x="146102" y="13430"/>
                    <a:pt x="146102" y="13409"/>
                    <a:pt x="146102" y="12656"/>
                  </a:cubicBezTo>
                  <a:cubicBezTo>
                    <a:pt x="146102" y="12418"/>
                    <a:pt x="146114" y="12180"/>
                    <a:pt x="146018" y="11954"/>
                  </a:cubicBezTo>
                  <a:cubicBezTo>
                    <a:pt x="145923" y="11704"/>
                    <a:pt x="145971" y="11442"/>
                    <a:pt x="145971" y="11180"/>
                  </a:cubicBezTo>
                  <a:cubicBezTo>
                    <a:pt x="145947" y="10609"/>
                    <a:pt x="145995" y="10037"/>
                    <a:pt x="145852" y="9477"/>
                  </a:cubicBezTo>
                  <a:cubicBezTo>
                    <a:pt x="145768" y="9192"/>
                    <a:pt x="145828" y="8858"/>
                    <a:pt x="145816" y="8549"/>
                  </a:cubicBezTo>
                  <a:cubicBezTo>
                    <a:pt x="145816" y="8180"/>
                    <a:pt x="145840" y="7799"/>
                    <a:pt x="145709" y="7418"/>
                  </a:cubicBezTo>
                  <a:cubicBezTo>
                    <a:pt x="145649" y="7251"/>
                    <a:pt x="145685" y="7049"/>
                    <a:pt x="145685" y="6858"/>
                  </a:cubicBezTo>
                  <a:cubicBezTo>
                    <a:pt x="145673" y="6596"/>
                    <a:pt x="145685" y="6334"/>
                    <a:pt x="145590" y="6084"/>
                  </a:cubicBezTo>
                  <a:cubicBezTo>
                    <a:pt x="145554" y="6001"/>
                    <a:pt x="145542" y="5894"/>
                    <a:pt x="145542" y="5798"/>
                  </a:cubicBezTo>
                  <a:cubicBezTo>
                    <a:pt x="145530" y="5286"/>
                    <a:pt x="145578" y="4751"/>
                    <a:pt x="145399" y="4251"/>
                  </a:cubicBezTo>
                  <a:cubicBezTo>
                    <a:pt x="145447" y="3108"/>
                    <a:pt x="145161" y="1977"/>
                    <a:pt x="145245" y="834"/>
                  </a:cubicBezTo>
                  <a:cubicBezTo>
                    <a:pt x="145268" y="548"/>
                    <a:pt x="145256" y="262"/>
                    <a:pt x="145114" y="12"/>
                  </a:cubicBezTo>
                  <a:lnTo>
                    <a:pt x="144399" y="12"/>
                  </a:lnTo>
                  <a:cubicBezTo>
                    <a:pt x="144518" y="369"/>
                    <a:pt x="144554" y="750"/>
                    <a:pt x="144542" y="1131"/>
                  </a:cubicBezTo>
                  <a:cubicBezTo>
                    <a:pt x="144530" y="1512"/>
                    <a:pt x="144542" y="1893"/>
                    <a:pt x="144542" y="2274"/>
                  </a:cubicBezTo>
                  <a:cubicBezTo>
                    <a:pt x="144542" y="2608"/>
                    <a:pt x="144506" y="2941"/>
                    <a:pt x="144649" y="3250"/>
                  </a:cubicBezTo>
                  <a:cubicBezTo>
                    <a:pt x="144661" y="3298"/>
                    <a:pt x="144673" y="3346"/>
                    <a:pt x="144673" y="3393"/>
                  </a:cubicBezTo>
                  <a:cubicBezTo>
                    <a:pt x="144614" y="4155"/>
                    <a:pt x="144780" y="4905"/>
                    <a:pt x="144840" y="5656"/>
                  </a:cubicBezTo>
                  <a:cubicBezTo>
                    <a:pt x="144887" y="6418"/>
                    <a:pt x="144935" y="7168"/>
                    <a:pt x="145006" y="7930"/>
                  </a:cubicBezTo>
                  <a:cubicBezTo>
                    <a:pt x="145054" y="8418"/>
                    <a:pt x="145102" y="8918"/>
                    <a:pt x="145114" y="9406"/>
                  </a:cubicBezTo>
                  <a:cubicBezTo>
                    <a:pt x="145125" y="9739"/>
                    <a:pt x="145102" y="10073"/>
                    <a:pt x="145209" y="10394"/>
                  </a:cubicBezTo>
                  <a:cubicBezTo>
                    <a:pt x="145268" y="10597"/>
                    <a:pt x="145245" y="10823"/>
                    <a:pt x="145256" y="11037"/>
                  </a:cubicBezTo>
                  <a:cubicBezTo>
                    <a:pt x="145280" y="11621"/>
                    <a:pt x="145173" y="12228"/>
                    <a:pt x="145387" y="12799"/>
                  </a:cubicBezTo>
                  <a:cubicBezTo>
                    <a:pt x="145399" y="12847"/>
                    <a:pt x="145387" y="12895"/>
                    <a:pt x="145387" y="12942"/>
                  </a:cubicBezTo>
                  <a:cubicBezTo>
                    <a:pt x="145387" y="13145"/>
                    <a:pt x="145292" y="13264"/>
                    <a:pt x="145102" y="13287"/>
                  </a:cubicBezTo>
                  <a:lnTo>
                    <a:pt x="143387" y="13287"/>
                  </a:lnTo>
                  <a:cubicBezTo>
                    <a:pt x="143340" y="13287"/>
                    <a:pt x="143292" y="13290"/>
                    <a:pt x="143246" y="13290"/>
                  </a:cubicBezTo>
                  <a:cubicBezTo>
                    <a:pt x="143200" y="13290"/>
                    <a:pt x="143155" y="13287"/>
                    <a:pt x="143113" y="13276"/>
                  </a:cubicBezTo>
                  <a:cubicBezTo>
                    <a:pt x="142735" y="13163"/>
                    <a:pt x="142353" y="13142"/>
                    <a:pt x="141969" y="13142"/>
                  </a:cubicBezTo>
                  <a:cubicBezTo>
                    <a:pt x="141753" y="13142"/>
                    <a:pt x="141537" y="13149"/>
                    <a:pt x="141321" y="13149"/>
                  </a:cubicBezTo>
                  <a:cubicBezTo>
                    <a:pt x="141232" y="13149"/>
                    <a:pt x="141143" y="13148"/>
                    <a:pt x="141054" y="13145"/>
                  </a:cubicBezTo>
                  <a:cubicBezTo>
                    <a:pt x="140992" y="13143"/>
                    <a:pt x="140931" y="13142"/>
                    <a:pt x="140870" y="13142"/>
                  </a:cubicBezTo>
                  <a:cubicBezTo>
                    <a:pt x="140788" y="13142"/>
                    <a:pt x="140707" y="13143"/>
                    <a:pt x="140625" y="13143"/>
                  </a:cubicBezTo>
                  <a:cubicBezTo>
                    <a:pt x="140340" y="13143"/>
                    <a:pt x="140057" y="13133"/>
                    <a:pt x="139780" y="13037"/>
                  </a:cubicBezTo>
                  <a:cubicBezTo>
                    <a:pt x="139700" y="13004"/>
                    <a:pt x="139610" y="12997"/>
                    <a:pt x="139517" y="12997"/>
                  </a:cubicBezTo>
                  <a:cubicBezTo>
                    <a:pt x="139442" y="12997"/>
                    <a:pt x="139365" y="13002"/>
                    <a:pt x="139291" y="13002"/>
                  </a:cubicBezTo>
                  <a:lnTo>
                    <a:pt x="137291" y="13002"/>
                  </a:lnTo>
                  <a:cubicBezTo>
                    <a:pt x="137183" y="13002"/>
                    <a:pt x="137075" y="13003"/>
                    <a:pt x="136968" y="13003"/>
                  </a:cubicBezTo>
                  <a:cubicBezTo>
                    <a:pt x="136671" y="13003"/>
                    <a:pt x="136377" y="12991"/>
                    <a:pt x="136089" y="12895"/>
                  </a:cubicBezTo>
                  <a:cubicBezTo>
                    <a:pt x="135989" y="12861"/>
                    <a:pt x="135883" y="12854"/>
                    <a:pt x="135775" y="12854"/>
                  </a:cubicBezTo>
                  <a:cubicBezTo>
                    <a:pt x="135689" y="12854"/>
                    <a:pt x="135602" y="12859"/>
                    <a:pt x="135517" y="12859"/>
                  </a:cubicBezTo>
                  <a:cubicBezTo>
                    <a:pt x="135009" y="12859"/>
                    <a:pt x="134501" y="12864"/>
                    <a:pt x="133997" y="12864"/>
                  </a:cubicBezTo>
                  <a:cubicBezTo>
                    <a:pt x="133744" y="12864"/>
                    <a:pt x="133493" y="12863"/>
                    <a:pt x="133243" y="12859"/>
                  </a:cubicBezTo>
                  <a:cubicBezTo>
                    <a:pt x="133169" y="12857"/>
                    <a:pt x="133094" y="12857"/>
                    <a:pt x="133020" y="12857"/>
                  </a:cubicBezTo>
                  <a:cubicBezTo>
                    <a:pt x="132942" y="12857"/>
                    <a:pt x="132863" y="12857"/>
                    <a:pt x="132784" y="12857"/>
                  </a:cubicBezTo>
                  <a:cubicBezTo>
                    <a:pt x="132438" y="12857"/>
                    <a:pt x="132094" y="12847"/>
                    <a:pt x="131755" y="12740"/>
                  </a:cubicBezTo>
                  <a:cubicBezTo>
                    <a:pt x="131677" y="12716"/>
                    <a:pt x="131594" y="12710"/>
                    <a:pt x="131509" y="12710"/>
                  </a:cubicBezTo>
                  <a:cubicBezTo>
                    <a:pt x="131424" y="12710"/>
                    <a:pt x="131338" y="12716"/>
                    <a:pt x="131255" y="12716"/>
                  </a:cubicBezTo>
                  <a:lnTo>
                    <a:pt x="129397" y="12716"/>
                  </a:lnTo>
                  <a:cubicBezTo>
                    <a:pt x="129345" y="12716"/>
                    <a:pt x="129293" y="12716"/>
                    <a:pt x="129240" y="12716"/>
                  </a:cubicBezTo>
                  <a:cubicBezTo>
                    <a:pt x="129031" y="12716"/>
                    <a:pt x="128823" y="12709"/>
                    <a:pt x="128623" y="12633"/>
                  </a:cubicBezTo>
                  <a:cubicBezTo>
                    <a:pt x="128494" y="12578"/>
                    <a:pt x="128361" y="12567"/>
                    <a:pt x="128226" y="12567"/>
                  </a:cubicBezTo>
                  <a:cubicBezTo>
                    <a:pt x="128125" y="12567"/>
                    <a:pt x="128023" y="12573"/>
                    <a:pt x="127921" y="12573"/>
                  </a:cubicBezTo>
                  <a:cubicBezTo>
                    <a:pt x="127064" y="12573"/>
                    <a:pt x="126206" y="12565"/>
                    <a:pt x="125349" y="12565"/>
                  </a:cubicBezTo>
                  <a:cubicBezTo>
                    <a:pt x="124706" y="12565"/>
                    <a:pt x="124063" y="12570"/>
                    <a:pt x="123420" y="12585"/>
                  </a:cubicBezTo>
                  <a:cubicBezTo>
                    <a:pt x="123402" y="12585"/>
                    <a:pt x="123384" y="12585"/>
                    <a:pt x="123365" y="12585"/>
                  </a:cubicBezTo>
                  <a:cubicBezTo>
                    <a:pt x="122778" y="12585"/>
                    <a:pt x="122209" y="12416"/>
                    <a:pt x="121623" y="12416"/>
                  </a:cubicBezTo>
                  <a:cubicBezTo>
                    <a:pt x="121587" y="12416"/>
                    <a:pt x="121551" y="12417"/>
                    <a:pt x="121515" y="12418"/>
                  </a:cubicBezTo>
                  <a:cubicBezTo>
                    <a:pt x="121384" y="12418"/>
                    <a:pt x="121289" y="12323"/>
                    <a:pt x="121277" y="12192"/>
                  </a:cubicBezTo>
                  <a:cubicBezTo>
                    <a:pt x="121265" y="11978"/>
                    <a:pt x="121265" y="11763"/>
                    <a:pt x="121265" y="11549"/>
                  </a:cubicBezTo>
                  <a:cubicBezTo>
                    <a:pt x="121253" y="8739"/>
                    <a:pt x="121253" y="5929"/>
                    <a:pt x="121253" y="3131"/>
                  </a:cubicBezTo>
                  <a:cubicBezTo>
                    <a:pt x="121253" y="2750"/>
                    <a:pt x="121277" y="2369"/>
                    <a:pt x="121146" y="2000"/>
                  </a:cubicBezTo>
                  <a:cubicBezTo>
                    <a:pt x="121099" y="1846"/>
                    <a:pt x="121122" y="1667"/>
                    <a:pt x="121122" y="1500"/>
                  </a:cubicBezTo>
                  <a:cubicBezTo>
                    <a:pt x="121122" y="1000"/>
                    <a:pt x="121122" y="500"/>
                    <a:pt x="121122" y="0"/>
                  </a:cubicBezTo>
                  <a:lnTo>
                    <a:pt x="120408" y="0"/>
                  </a:lnTo>
                  <a:cubicBezTo>
                    <a:pt x="120408" y="595"/>
                    <a:pt x="120408" y="1191"/>
                    <a:pt x="120408" y="1786"/>
                  </a:cubicBezTo>
                  <a:cubicBezTo>
                    <a:pt x="120408" y="2262"/>
                    <a:pt x="120372" y="2739"/>
                    <a:pt x="120527" y="3203"/>
                  </a:cubicBezTo>
                  <a:cubicBezTo>
                    <a:pt x="120575" y="3370"/>
                    <a:pt x="120551" y="3572"/>
                    <a:pt x="120551" y="3762"/>
                  </a:cubicBezTo>
                  <a:cubicBezTo>
                    <a:pt x="120551" y="6406"/>
                    <a:pt x="120551" y="9037"/>
                    <a:pt x="120551" y="11680"/>
                  </a:cubicBezTo>
                  <a:cubicBezTo>
                    <a:pt x="120551" y="11823"/>
                    <a:pt x="120551" y="11966"/>
                    <a:pt x="120539" y="12109"/>
                  </a:cubicBezTo>
                  <a:cubicBezTo>
                    <a:pt x="120527" y="12323"/>
                    <a:pt x="120444" y="12418"/>
                    <a:pt x="120230" y="12418"/>
                  </a:cubicBezTo>
                  <a:cubicBezTo>
                    <a:pt x="120196" y="12418"/>
                    <a:pt x="120163" y="12417"/>
                    <a:pt x="120129" y="12417"/>
                  </a:cubicBezTo>
                  <a:cubicBezTo>
                    <a:pt x="119884" y="12417"/>
                    <a:pt x="119637" y="12435"/>
                    <a:pt x="119388" y="12435"/>
                  </a:cubicBezTo>
                  <a:cubicBezTo>
                    <a:pt x="119126" y="12435"/>
                    <a:pt x="118862" y="12415"/>
                    <a:pt x="118598" y="12335"/>
                  </a:cubicBezTo>
                  <a:cubicBezTo>
                    <a:pt x="118420" y="12287"/>
                    <a:pt x="118229" y="12299"/>
                    <a:pt x="118039" y="12287"/>
                  </a:cubicBezTo>
                  <a:lnTo>
                    <a:pt x="116539" y="12287"/>
                  </a:lnTo>
                  <a:cubicBezTo>
                    <a:pt x="116491" y="12287"/>
                    <a:pt x="116443" y="12288"/>
                    <a:pt x="116396" y="12288"/>
                  </a:cubicBezTo>
                  <a:cubicBezTo>
                    <a:pt x="116182" y="12288"/>
                    <a:pt x="115969" y="12280"/>
                    <a:pt x="115765" y="12192"/>
                  </a:cubicBezTo>
                  <a:cubicBezTo>
                    <a:pt x="115697" y="12173"/>
                    <a:pt x="115621" y="12153"/>
                    <a:pt x="115543" y="12153"/>
                  </a:cubicBezTo>
                  <a:cubicBezTo>
                    <a:pt x="115526" y="12153"/>
                    <a:pt x="115508" y="12154"/>
                    <a:pt x="115491" y="12156"/>
                  </a:cubicBezTo>
                  <a:cubicBezTo>
                    <a:pt x="115384" y="12162"/>
                    <a:pt x="115277" y="12165"/>
                    <a:pt x="115171" y="12165"/>
                  </a:cubicBezTo>
                  <a:cubicBezTo>
                    <a:pt x="114288" y="12165"/>
                    <a:pt x="113416" y="11990"/>
                    <a:pt x="112534" y="11990"/>
                  </a:cubicBezTo>
                  <a:cubicBezTo>
                    <a:pt x="112408" y="11990"/>
                    <a:pt x="112283" y="11994"/>
                    <a:pt x="112157" y="12002"/>
                  </a:cubicBezTo>
                  <a:cubicBezTo>
                    <a:pt x="112100" y="12004"/>
                    <a:pt x="112043" y="12005"/>
                    <a:pt x="111986" y="12005"/>
                  </a:cubicBezTo>
                  <a:cubicBezTo>
                    <a:pt x="111757" y="12005"/>
                    <a:pt x="111531" y="11983"/>
                    <a:pt x="111312" y="11906"/>
                  </a:cubicBezTo>
                  <a:cubicBezTo>
                    <a:pt x="111157" y="11859"/>
                    <a:pt x="110978" y="11859"/>
                    <a:pt x="110812" y="11859"/>
                  </a:cubicBezTo>
                  <a:lnTo>
                    <a:pt x="109466" y="11859"/>
                  </a:lnTo>
                  <a:cubicBezTo>
                    <a:pt x="109385" y="11859"/>
                    <a:pt x="109299" y="11866"/>
                    <a:pt x="109216" y="11866"/>
                  </a:cubicBezTo>
                  <a:cubicBezTo>
                    <a:pt x="109154" y="11866"/>
                    <a:pt x="109094" y="11862"/>
                    <a:pt x="109038" y="11847"/>
                  </a:cubicBezTo>
                  <a:cubicBezTo>
                    <a:pt x="108558" y="11731"/>
                    <a:pt x="108075" y="11705"/>
                    <a:pt x="107590" y="11705"/>
                  </a:cubicBezTo>
                  <a:cubicBezTo>
                    <a:pt x="107201" y="11705"/>
                    <a:pt x="106812" y="11722"/>
                    <a:pt x="106422" y="11722"/>
                  </a:cubicBezTo>
                  <a:cubicBezTo>
                    <a:pt x="106297" y="11722"/>
                    <a:pt x="106173" y="11720"/>
                    <a:pt x="106049" y="11716"/>
                  </a:cubicBezTo>
                  <a:cubicBezTo>
                    <a:pt x="105886" y="11712"/>
                    <a:pt x="105722" y="11711"/>
                    <a:pt x="105557" y="11711"/>
                  </a:cubicBezTo>
                  <a:cubicBezTo>
                    <a:pt x="105228" y="11711"/>
                    <a:pt x="104894" y="11716"/>
                    <a:pt x="104561" y="11716"/>
                  </a:cubicBezTo>
                  <a:cubicBezTo>
                    <a:pt x="104228" y="11704"/>
                    <a:pt x="103894" y="11716"/>
                    <a:pt x="103573" y="11609"/>
                  </a:cubicBezTo>
                  <a:cubicBezTo>
                    <a:pt x="103460" y="11576"/>
                    <a:pt x="103340" y="11568"/>
                    <a:pt x="103219" y="11568"/>
                  </a:cubicBezTo>
                  <a:cubicBezTo>
                    <a:pt x="103123" y="11568"/>
                    <a:pt x="103025" y="11573"/>
                    <a:pt x="102930" y="11573"/>
                  </a:cubicBezTo>
                  <a:lnTo>
                    <a:pt x="99084" y="11573"/>
                  </a:lnTo>
                  <a:cubicBezTo>
                    <a:pt x="98894" y="11573"/>
                    <a:pt x="98703" y="11561"/>
                    <a:pt x="98513" y="11549"/>
                  </a:cubicBezTo>
                  <a:cubicBezTo>
                    <a:pt x="98382" y="11537"/>
                    <a:pt x="98298" y="11454"/>
                    <a:pt x="98286" y="11323"/>
                  </a:cubicBezTo>
                  <a:cubicBezTo>
                    <a:pt x="98262" y="11180"/>
                    <a:pt x="98262" y="11037"/>
                    <a:pt x="98262" y="10894"/>
                  </a:cubicBezTo>
                  <a:cubicBezTo>
                    <a:pt x="98262" y="10347"/>
                    <a:pt x="98262" y="9799"/>
                    <a:pt x="98262" y="9251"/>
                  </a:cubicBezTo>
                  <a:cubicBezTo>
                    <a:pt x="98262" y="8870"/>
                    <a:pt x="98286" y="8501"/>
                    <a:pt x="98155" y="8120"/>
                  </a:cubicBezTo>
                  <a:cubicBezTo>
                    <a:pt x="98096" y="7953"/>
                    <a:pt x="98120" y="7751"/>
                    <a:pt x="98120" y="7561"/>
                  </a:cubicBezTo>
                  <a:lnTo>
                    <a:pt x="98120" y="0"/>
                  </a:lnTo>
                  <a:lnTo>
                    <a:pt x="97405" y="0"/>
                  </a:lnTo>
                  <a:cubicBezTo>
                    <a:pt x="97417" y="2953"/>
                    <a:pt x="97417" y="5894"/>
                    <a:pt x="97417" y="8846"/>
                  </a:cubicBezTo>
                  <a:cubicBezTo>
                    <a:pt x="97417" y="9180"/>
                    <a:pt x="97453" y="9501"/>
                    <a:pt x="97512" y="9835"/>
                  </a:cubicBezTo>
                  <a:cubicBezTo>
                    <a:pt x="97584" y="10323"/>
                    <a:pt x="97536" y="10823"/>
                    <a:pt x="97536" y="11323"/>
                  </a:cubicBezTo>
                  <a:cubicBezTo>
                    <a:pt x="97536" y="11454"/>
                    <a:pt x="97429" y="11537"/>
                    <a:pt x="97298" y="11549"/>
                  </a:cubicBezTo>
                  <a:cubicBezTo>
                    <a:pt x="97131" y="11573"/>
                    <a:pt x="96965" y="11573"/>
                    <a:pt x="96798" y="11573"/>
                  </a:cubicBezTo>
                  <a:lnTo>
                    <a:pt x="92166" y="11573"/>
                  </a:lnTo>
                  <a:cubicBezTo>
                    <a:pt x="91881" y="11573"/>
                    <a:pt x="91607" y="11573"/>
                    <a:pt x="91321" y="11478"/>
                  </a:cubicBezTo>
                  <a:cubicBezTo>
                    <a:pt x="91194" y="11435"/>
                    <a:pt x="91054" y="11429"/>
                    <a:pt x="90919" y="11429"/>
                  </a:cubicBezTo>
                  <a:cubicBezTo>
                    <a:pt x="90866" y="11429"/>
                    <a:pt x="90813" y="11430"/>
                    <a:pt x="90762" y="11430"/>
                  </a:cubicBezTo>
                  <a:lnTo>
                    <a:pt x="89476" y="11430"/>
                  </a:lnTo>
                  <a:cubicBezTo>
                    <a:pt x="89394" y="11430"/>
                    <a:pt x="89308" y="11438"/>
                    <a:pt x="89226" y="11438"/>
                  </a:cubicBezTo>
                  <a:cubicBezTo>
                    <a:pt x="89164" y="11438"/>
                    <a:pt x="89103" y="11433"/>
                    <a:pt x="89047" y="11418"/>
                  </a:cubicBezTo>
                  <a:cubicBezTo>
                    <a:pt x="88504" y="11300"/>
                    <a:pt x="87958" y="11271"/>
                    <a:pt x="87412" y="11271"/>
                  </a:cubicBezTo>
                  <a:cubicBezTo>
                    <a:pt x="86907" y="11271"/>
                    <a:pt x="86402" y="11296"/>
                    <a:pt x="85898" y="11296"/>
                  </a:cubicBezTo>
                  <a:cubicBezTo>
                    <a:pt x="85741" y="11296"/>
                    <a:pt x="85584" y="11293"/>
                    <a:pt x="85428" y="11287"/>
                  </a:cubicBezTo>
                  <a:cubicBezTo>
                    <a:pt x="84975" y="11263"/>
                    <a:pt x="84523" y="11311"/>
                    <a:pt x="84082" y="11168"/>
                  </a:cubicBezTo>
                  <a:cubicBezTo>
                    <a:pt x="83990" y="11141"/>
                    <a:pt x="83893" y="11134"/>
                    <a:pt x="83795" y="11134"/>
                  </a:cubicBezTo>
                  <a:cubicBezTo>
                    <a:pt x="83677" y="11134"/>
                    <a:pt x="83556" y="11144"/>
                    <a:pt x="83439" y="11144"/>
                  </a:cubicBezTo>
                  <a:lnTo>
                    <a:pt x="73878" y="11144"/>
                  </a:lnTo>
                  <a:cubicBezTo>
                    <a:pt x="73774" y="11144"/>
                    <a:pt x="73682" y="11145"/>
                    <a:pt x="73600" y="11145"/>
                  </a:cubicBezTo>
                  <a:cubicBezTo>
                    <a:pt x="72948" y="11145"/>
                    <a:pt x="72986" y="11098"/>
                    <a:pt x="72986" y="10251"/>
                  </a:cubicBezTo>
                  <a:lnTo>
                    <a:pt x="72986" y="2191"/>
                  </a:lnTo>
                  <a:cubicBezTo>
                    <a:pt x="72986" y="1846"/>
                    <a:pt x="73009" y="1488"/>
                    <a:pt x="73081" y="1143"/>
                  </a:cubicBezTo>
                  <a:cubicBezTo>
                    <a:pt x="73164" y="774"/>
                    <a:pt x="73116" y="381"/>
                    <a:pt x="73128" y="0"/>
                  </a:cubicBezTo>
                  <a:lnTo>
                    <a:pt x="72414" y="0"/>
                  </a:lnTo>
                  <a:cubicBezTo>
                    <a:pt x="72414" y="3477"/>
                    <a:pt x="72414" y="6953"/>
                    <a:pt x="72414" y="10430"/>
                  </a:cubicBezTo>
                  <a:cubicBezTo>
                    <a:pt x="72414" y="11132"/>
                    <a:pt x="72414" y="11144"/>
                    <a:pt x="71712" y="11144"/>
                  </a:cubicBezTo>
                  <a:lnTo>
                    <a:pt x="68783" y="11144"/>
                  </a:lnTo>
                  <a:cubicBezTo>
                    <a:pt x="68544" y="11144"/>
                    <a:pt x="68306" y="11144"/>
                    <a:pt x="68080" y="11061"/>
                  </a:cubicBezTo>
                  <a:cubicBezTo>
                    <a:pt x="67937" y="11007"/>
                    <a:pt x="67787" y="10995"/>
                    <a:pt x="67637" y="10995"/>
                  </a:cubicBezTo>
                  <a:cubicBezTo>
                    <a:pt x="67525" y="10995"/>
                    <a:pt x="67413" y="11001"/>
                    <a:pt x="67306" y="11001"/>
                  </a:cubicBezTo>
                  <a:lnTo>
                    <a:pt x="55019" y="11001"/>
                  </a:lnTo>
                  <a:cubicBezTo>
                    <a:pt x="54952" y="11001"/>
                    <a:pt x="54884" y="11002"/>
                    <a:pt x="54817" y="11002"/>
                  </a:cubicBezTo>
                  <a:cubicBezTo>
                    <a:pt x="54483" y="11002"/>
                    <a:pt x="54154" y="10994"/>
                    <a:pt x="53816" y="10894"/>
                  </a:cubicBezTo>
                  <a:cubicBezTo>
                    <a:pt x="53711" y="10861"/>
                    <a:pt x="53594" y="10854"/>
                    <a:pt x="53474" y="10854"/>
                  </a:cubicBezTo>
                  <a:cubicBezTo>
                    <a:pt x="53378" y="10854"/>
                    <a:pt x="53281" y="10859"/>
                    <a:pt x="53185" y="10859"/>
                  </a:cubicBezTo>
                  <a:lnTo>
                    <a:pt x="46185" y="10859"/>
                  </a:lnTo>
                  <a:cubicBezTo>
                    <a:pt x="45423" y="10859"/>
                    <a:pt x="45387" y="10847"/>
                    <a:pt x="45434" y="10132"/>
                  </a:cubicBezTo>
                  <a:cubicBezTo>
                    <a:pt x="45482" y="9299"/>
                    <a:pt x="45601" y="8477"/>
                    <a:pt x="45577" y="7644"/>
                  </a:cubicBezTo>
                  <a:cubicBezTo>
                    <a:pt x="45756" y="7180"/>
                    <a:pt x="45661" y="6703"/>
                    <a:pt x="45720" y="6239"/>
                  </a:cubicBezTo>
                  <a:cubicBezTo>
                    <a:pt x="45815" y="5501"/>
                    <a:pt x="45804" y="4763"/>
                    <a:pt x="45875" y="4036"/>
                  </a:cubicBezTo>
                  <a:cubicBezTo>
                    <a:pt x="45935" y="3524"/>
                    <a:pt x="45911" y="2989"/>
                    <a:pt x="46018" y="2488"/>
                  </a:cubicBezTo>
                  <a:cubicBezTo>
                    <a:pt x="46173" y="1655"/>
                    <a:pt x="46101" y="834"/>
                    <a:pt x="46137" y="0"/>
                  </a:cubicBezTo>
                  <a:lnTo>
                    <a:pt x="45423" y="0"/>
                  </a:lnTo>
                  <a:cubicBezTo>
                    <a:pt x="45423" y="762"/>
                    <a:pt x="45434" y="1524"/>
                    <a:pt x="45423" y="2286"/>
                  </a:cubicBezTo>
                  <a:cubicBezTo>
                    <a:pt x="45423" y="2465"/>
                    <a:pt x="45411" y="2667"/>
                    <a:pt x="45351" y="2846"/>
                  </a:cubicBezTo>
                  <a:cubicBezTo>
                    <a:pt x="45303" y="3036"/>
                    <a:pt x="45292" y="3215"/>
                    <a:pt x="45292" y="3405"/>
                  </a:cubicBezTo>
                  <a:cubicBezTo>
                    <a:pt x="45280" y="3882"/>
                    <a:pt x="45315" y="4358"/>
                    <a:pt x="45161" y="4822"/>
                  </a:cubicBezTo>
                  <a:cubicBezTo>
                    <a:pt x="45113" y="4989"/>
                    <a:pt x="45149" y="5191"/>
                    <a:pt x="45149" y="5382"/>
                  </a:cubicBezTo>
                  <a:cubicBezTo>
                    <a:pt x="45137" y="5787"/>
                    <a:pt x="45161" y="6191"/>
                    <a:pt x="45042" y="6584"/>
                  </a:cubicBezTo>
                  <a:cubicBezTo>
                    <a:pt x="44970" y="6834"/>
                    <a:pt x="45006" y="7108"/>
                    <a:pt x="45006" y="7370"/>
                  </a:cubicBezTo>
                  <a:cubicBezTo>
                    <a:pt x="44982" y="7882"/>
                    <a:pt x="45018" y="8406"/>
                    <a:pt x="44887" y="8918"/>
                  </a:cubicBezTo>
                  <a:cubicBezTo>
                    <a:pt x="44803" y="9263"/>
                    <a:pt x="44863" y="9632"/>
                    <a:pt x="44863" y="9989"/>
                  </a:cubicBezTo>
                  <a:cubicBezTo>
                    <a:pt x="44863" y="10820"/>
                    <a:pt x="44892" y="10859"/>
                    <a:pt x="44243" y="10859"/>
                  </a:cubicBezTo>
                  <a:cubicBezTo>
                    <a:pt x="44175" y="10859"/>
                    <a:pt x="44101" y="10859"/>
                    <a:pt x="44018" y="10859"/>
                  </a:cubicBezTo>
                  <a:lnTo>
                    <a:pt x="38315" y="10859"/>
                  </a:lnTo>
                  <a:cubicBezTo>
                    <a:pt x="38219" y="10859"/>
                    <a:pt x="38124" y="10857"/>
                    <a:pt x="38029" y="10857"/>
                  </a:cubicBezTo>
                  <a:cubicBezTo>
                    <a:pt x="37792" y="10857"/>
                    <a:pt x="37556" y="10869"/>
                    <a:pt x="37326" y="10954"/>
                  </a:cubicBezTo>
                  <a:cubicBezTo>
                    <a:pt x="37172" y="11013"/>
                    <a:pt x="36993" y="10990"/>
                    <a:pt x="36826" y="11001"/>
                  </a:cubicBezTo>
                  <a:lnTo>
                    <a:pt x="35267" y="11001"/>
                  </a:lnTo>
                  <a:cubicBezTo>
                    <a:pt x="35165" y="11001"/>
                    <a:pt x="35063" y="11000"/>
                    <a:pt x="34962" y="11000"/>
                  </a:cubicBezTo>
                  <a:cubicBezTo>
                    <a:pt x="34683" y="11000"/>
                    <a:pt x="34406" y="11013"/>
                    <a:pt x="34135" y="11109"/>
                  </a:cubicBezTo>
                  <a:cubicBezTo>
                    <a:pt x="34049" y="11142"/>
                    <a:pt x="33956" y="11149"/>
                    <a:pt x="33862" y="11149"/>
                  </a:cubicBezTo>
                  <a:cubicBezTo>
                    <a:pt x="33786" y="11149"/>
                    <a:pt x="33709" y="11144"/>
                    <a:pt x="33635" y="11144"/>
                  </a:cubicBezTo>
                  <a:lnTo>
                    <a:pt x="31504" y="11144"/>
                  </a:lnTo>
                  <a:cubicBezTo>
                    <a:pt x="31433" y="11146"/>
                    <a:pt x="31363" y="11147"/>
                    <a:pt x="31292" y="11147"/>
                  </a:cubicBezTo>
                  <a:cubicBezTo>
                    <a:pt x="31217" y="11147"/>
                    <a:pt x="31142" y="11146"/>
                    <a:pt x="31067" y="11146"/>
                  </a:cubicBezTo>
                  <a:cubicBezTo>
                    <a:pt x="30738" y="11146"/>
                    <a:pt x="30410" y="11156"/>
                    <a:pt x="30087" y="11263"/>
                  </a:cubicBezTo>
                  <a:cubicBezTo>
                    <a:pt x="29998" y="11287"/>
                    <a:pt x="29903" y="11293"/>
                    <a:pt x="29806" y="11293"/>
                  </a:cubicBezTo>
                  <a:cubicBezTo>
                    <a:pt x="29709" y="11293"/>
                    <a:pt x="29611" y="11287"/>
                    <a:pt x="29516" y="11287"/>
                  </a:cubicBezTo>
                  <a:lnTo>
                    <a:pt x="25813" y="11287"/>
                  </a:lnTo>
                  <a:cubicBezTo>
                    <a:pt x="25699" y="11287"/>
                    <a:pt x="25584" y="11286"/>
                    <a:pt x="25470" y="11286"/>
                  </a:cubicBezTo>
                  <a:cubicBezTo>
                    <a:pt x="25157" y="11286"/>
                    <a:pt x="24845" y="11298"/>
                    <a:pt x="24539" y="11394"/>
                  </a:cubicBezTo>
                  <a:cubicBezTo>
                    <a:pt x="24453" y="11427"/>
                    <a:pt x="24360" y="11435"/>
                    <a:pt x="24265" y="11435"/>
                  </a:cubicBezTo>
                  <a:cubicBezTo>
                    <a:pt x="24189" y="11435"/>
                    <a:pt x="24113" y="11430"/>
                    <a:pt x="24039" y="11430"/>
                  </a:cubicBezTo>
                  <a:lnTo>
                    <a:pt x="18979" y="11430"/>
                  </a:lnTo>
                  <a:cubicBezTo>
                    <a:pt x="18884" y="11430"/>
                    <a:pt x="18788" y="11430"/>
                    <a:pt x="18693" y="11418"/>
                  </a:cubicBezTo>
                  <a:cubicBezTo>
                    <a:pt x="18360" y="11406"/>
                    <a:pt x="18300" y="11347"/>
                    <a:pt x="18288" y="10978"/>
                  </a:cubicBezTo>
                  <a:cubicBezTo>
                    <a:pt x="18276" y="10835"/>
                    <a:pt x="18288" y="10692"/>
                    <a:pt x="18288" y="10549"/>
                  </a:cubicBezTo>
                  <a:cubicBezTo>
                    <a:pt x="18288" y="7037"/>
                    <a:pt x="18288" y="3512"/>
                    <a:pt x="18288" y="0"/>
                  </a:cubicBez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8"/>
            <p:cNvSpPr/>
            <p:nvPr/>
          </p:nvSpPr>
          <p:spPr>
            <a:xfrm>
              <a:off x="7375600" y="758550"/>
              <a:ext cx="3300" cy="53600"/>
            </a:xfrm>
            <a:custGeom>
              <a:avLst/>
              <a:gdLst/>
              <a:ahLst/>
              <a:cxnLst/>
              <a:rect l="l" t="t" r="r" b="b"/>
              <a:pathLst>
                <a:path w="132" h="2144" extrusionOk="0">
                  <a:moveTo>
                    <a:pt x="132" y="1"/>
                  </a:moveTo>
                  <a:cubicBezTo>
                    <a:pt x="96" y="72"/>
                    <a:pt x="13" y="156"/>
                    <a:pt x="13" y="239"/>
                  </a:cubicBezTo>
                  <a:cubicBezTo>
                    <a:pt x="1" y="787"/>
                    <a:pt x="1" y="1346"/>
                    <a:pt x="13" y="1906"/>
                  </a:cubicBezTo>
                  <a:cubicBezTo>
                    <a:pt x="13" y="1977"/>
                    <a:pt x="96" y="2061"/>
                    <a:pt x="132" y="2144"/>
                  </a:cubicBezTo>
                  <a:lnTo>
                    <a:pt x="132"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8"/>
            <p:cNvSpPr/>
            <p:nvPr/>
          </p:nvSpPr>
          <p:spPr>
            <a:xfrm>
              <a:off x="7375600" y="883575"/>
              <a:ext cx="3300" cy="50025"/>
            </a:xfrm>
            <a:custGeom>
              <a:avLst/>
              <a:gdLst/>
              <a:ahLst/>
              <a:cxnLst/>
              <a:rect l="l" t="t" r="r" b="b"/>
              <a:pathLst>
                <a:path w="132" h="2001" extrusionOk="0">
                  <a:moveTo>
                    <a:pt x="132" y="0"/>
                  </a:moveTo>
                  <a:cubicBezTo>
                    <a:pt x="96" y="72"/>
                    <a:pt x="13" y="155"/>
                    <a:pt x="13" y="227"/>
                  </a:cubicBezTo>
                  <a:cubicBezTo>
                    <a:pt x="1" y="739"/>
                    <a:pt x="1" y="1251"/>
                    <a:pt x="13" y="1762"/>
                  </a:cubicBezTo>
                  <a:cubicBezTo>
                    <a:pt x="13" y="1834"/>
                    <a:pt x="96" y="1917"/>
                    <a:pt x="132" y="2001"/>
                  </a:cubicBezTo>
                  <a:lnTo>
                    <a:pt x="132" y="1989"/>
                  </a:lnTo>
                  <a:lnTo>
                    <a:pt x="132" y="0"/>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38"/>
            <p:cNvSpPr/>
            <p:nvPr/>
          </p:nvSpPr>
          <p:spPr>
            <a:xfrm>
              <a:off x="7374425" y="579950"/>
              <a:ext cx="4475" cy="25050"/>
            </a:xfrm>
            <a:custGeom>
              <a:avLst/>
              <a:gdLst/>
              <a:ahLst/>
              <a:cxnLst/>
              <a:rect l="l" t="t" r="r" b="b"/>
              <a:pathLst>
                <a:path w="179" h="1002" extrusionOk="0">
                  <a:moveTo>
                    <a:pt x="179" y="1"/>
                  </a:moveTo>
                  <a:cubicBezTo>
                    <a:pt x="0" y="394"/>
                    <a:pt x="0" y="608"/>
                    <a:pt x="179" y="1001"/>
                  </a:cubicBezTo>
                  <a:lnTo>
                    <a:pt x="179"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8"/>
            <p:cNvSpPr/>
            <p:nvPr/>
          </p:nvSpPr>
          <p:spPr>
            <a:xfrm>
              <a:off x="7373825" y="1154725"/>
              <a:ext cx="5075" cy="21475"/>
            </a:xfrm>
            <a:custGeom>
              <a:avLst/>
              <a:gdLst/>
              <a:ahLst/>
              <a:cxnLst/>
              <a:rect l="l" t="t" r="r" b="b"/>
              <a:pathLst>
                <a:path w="203" h="859" extrusionOk="0">
                  <a:moveTo>
                    <a:pt x="203" y="1"/>
                  </a:moveTo>
                  <a:cubicBezTo>
                    <a:pt x="1" y="287"/>
                    <a:pt x="1" y="572"/>
                    <a:pt x="203" y="858"/>
                  </a:cubicBezTo>
                  <a:lnTo>
                    <a:pt x="203"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38"/>
            <p:cNvSpPr/>
            <p:nvPr/>
          </p:nvSpPr>
          <p:spPr>
            <a:xfrm>
              <a:off x="7374125" y="619250"/>
              <a:ext cx="4775" cy="17875"/>
            </a:xfrm>
            <a:custGeom>
              <a:avLst/>
              <a:gdLst/>
              <a:ahLst/>
              <a:cxnLst/>
              <a:rect l="l" t="t" r="r" b="b"/>
              <a:pathLst>
                <a:path w="191" h="715" extrusionOk="0">
                  <a:moveTo>
                    <a:pt x="191" y="1"/>
                  </a:moveTo>
                  <a:cubicBezTo>
                    <a:pt x="0" y="239"/>
                    <a:pt x="0" y="477"/>
                    <a:pt x="191" y="715"/>
                  </a:cubicBezTo>
                  <a:lnTo>
                    <a:pt x="191"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8"/>
            <p:cNvSpPr/>
            <p:nvPr/>
          </p:nvSpPr>
          <p:spPr>
            <a:xfrm>
              <a:off x="7374125" y="679975"/>
              <a:ext cx="4775" cy="17875"/>
            </a:xfrm>
            <a:custGeom>
              <a:avLst/>
              <a:gdLst/>
              <a:ahLst/>
              <a:cxnLst/>
              <a:rect l="l" t="t" r="r" b="b"/>
              <a:pathLst>
                <a:path w="191" h="715" extrusionOk="0">
                  <a:moveTo>
                    <a:pt x="191" y="0"/>
                  </a:moveTo>
                  <a:cubicBezTo>
                    <a:pt x="0" y="239"/>
                    <a:pt x="0" y="477"/>
                    <a:pt x="191" y="715"/>
                  </a:cubicBezTo>
                  <a:lnTo>
                    <a:pt x="191" y="0"/>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8"/>
            <p:cNvSpPr/>
            <p:nvPr/>
          </p:nvSpPr>
          <p:spPr>
            <a:xfrm>
              <a:off x="7374125" y="1033300"/>
              <a:ext cx="4775" cy="17875"/>
            </a:xfrm>
            <a:custGeom>
              <a:avLst/>
              <a:gdLst/>
              <a:ahLst/>
              <a:cxnLst/>
              <a:rect l="l" t="t" r="r" b="b"/>
              <a:pathLst>
                <a:path w="191" h="715" extrusionOk="0">
                  <a:moveTo>
                    <a:pt x="191" y="0"/>
                  </a:moveTo>
                  <a:cubicBezTo>
                    <a:pt x="0" y="238"/>
                    <a:pt x="0" y="476"/>
                    <a:pt x="191" y="715"/>
                  </a:cubicBezTo>
                  <a:lnTo>
                    <a:pt x="191" y="0"/>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8"/>
            <p:cNvSpPr/>
            <p:nvPr/>
          </p:nvSpPr>
          <p:spPr>
            <a:xfrm>
              <a:off x="7374425" y="1115450"/>
              <a:ext cx="4475" cy="14300"/>
            </a:xfrm>
            <a:custGeom>
              <a:avLst/>
              <a:gdLst/>
              <a:ahLst/>
              <a:cxnLst/>
              <a:rect l="l" t="t" r="r" b="b"/>
              <a:pathLst>
                <a:path w="179" h="572" extrusionOk="0">
                  <a:moveTo>
                    <a:pt x="179" y="0"/>
                  </a:moveTo>
                  <a:cubicBezTo>
                    <a:pt x="0" y="274"/>
                    <a:pt x="0" y="298"/>
                    <a:pt x="179" y="572"/>
                  </a:cubicBezTo>
                  <a:lnTo>
                    <a:pt x="179" y="0"/>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8"/>
            <p:cNvSpPr/>
            <p:nvPr/>
          </p:nvSpPr>
          <p:spPr>
            <a:xfrm>
              <a:off x="7374725" y="826425"/>
              <a:ext cx="4175" cy="10725"/>
            </a:xfrm>
            <a:custGeom>
              <a:avLst/>
              <a:gdLst/>
              <a:ahLst/>
              <a:cxnLst/>
              <a:rect l="l" t="t" r="r" b="b"/>
              <a:pathLst>
                <a:path w="167" h="429" extrusionOk="0">
                  <a:moveTo>
                    <a:pt x="167" y="0"/>
                  </a:moveTo>
                  <a:cubicBezTo>
                    <a:pt x="0" y="203"/>
                    <a:pt x="0" y="215"/>
                    <a:pt x="167" y="429"/>
                  </a:cubicBezTo>
                  <a:lnTo>
                    <a:pt x="167" y="0"/>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8"/>
            <p:cNvSpPr/>
            <p:nvPr/>
          </p:nvSpPr>
          <p:spPr>
            <a:xfrm>
              <a:off x="7376200" y="847850"/>
              <a:ext cx="2700" cy="10750"/>
            </a:xfrm>
            <a:custGeom>
              <a:avLst/>
              <a:gdLst/>
              <a:ahLst/>
              <a:cxnLst/>
              <a:rect l="l" t="t" r="r" b="b"/>
              <a:pathLst>
                <a:path w="108" h="430" extrusionOk="0">
                  <a:moveTo>
                    <a:pt x="108" y="1"/>
                  </a:moveTo>
                  <a:cubicBezTo>
                    <a:pt x="1" y="143"/>
                    <a:pt x="1" y="286"/>
                    <a:pt x="108" y="429"/>
                  </a:cubicBezTo>
                  <a:lnTo>
                    <a:pt x="108"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8"/>
            <p:cNvSpPr/>
            <p:nvPr/>
          </p:nvSpPr>
          <p:spPr>
            <a:xfrm>
              <a:off x="7376200" y="2793625"/>
              <a:ext cx="2700" cy="10750"/>
            </a:xfrm>
            <a:custGeom>
              <a:avLst/>
              <a:gdLst/>
              <a:ahLst/>
              <a:cxnLst/>
              <a:rect l="l" t="t" r="r" b="b"/>
              <a:pathLst>
                <a:path w="108" h="430" extrusionOk="0">
                  <a:moveTo>
                    <a:pt x="108" y="1"/>
                  </a:moveTo>
                  <a:cubicBezTo>
                    <a:pt x="1" y="143"/>
                    <a:pt x="1" y="286"/>
                    <a:pt x="108" y="429"/>
                  </a:cubicBezTo>
                  <a:lnTo>
                    <a:pt x="108"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8"/>
            <p:cNvSpPr/>
            <p:nvPr/>
          </p:nvSpPr>
          <p:spPr>
            <a:xfrm>
              <a:off x="7375600" y="665675"/>
              <a:ext cx="3300" cy="7175"/>
            </a:xfrm>
            <a:custGeom>
              <a:avLst/>
              <a:gdLst/>
              <a:ahLst/>
              <a:cxnLst/>
              <a:rect l="l" t="t" r="r" b="b"/>
              <a:pathLst>
                <a:path w="132" h="287" extrusionOk="0">
                  <a:moveTo>
                    <a:pt x="132" y="1"/>
                  </a:moveTo>
                  <a:cubicBezTo>
                    <a:pt x="1" y="96"/>
                    <a:pt x="1" y="191"/>
                    <a:pt x="132" y="287"/>
                  </a:cubicBezTo>
                  <a:lnTo>
                    <a:pt x="132"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8"/>
            <p:cNvSpPr/>
            <p:nvPr/>
          </p:nvSpPr>
          <p:spPr>
            <a:xfrm>
              <a:off x="7375600" y="869275"/>
              <a:ext cx="3300" cy="7175"/>
            </a:xfrm>
            <a:custGeom>
              <a:avLst/>
              <a:gdLst/>
              <a:ahLst/>
              <a:cxnLst/>
              <a:rect l="l" t="t" r="r" b="b"/>
              <a:pathLst>
                <a:path w="132" h="287" extrusionOk="0">
                  <a:moveTo>
                    <a:pt x="132" y="1"/>
                  </a:moveTo>
                  <a:cubicBezTo>
                    <a:pt x="1" y="96"/>
                    <a:pt x="1" y="191"/>
                    <a:pt x="132" y="287"/>
                  </a:cubicBezTo>
                  <a:lnTo>
                    <a:pt x="132"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8"/>
            <p:cNvSpPr/>
            <p:nvPr/>
          </p:nvSpPr>
          <p:spPr>
            <a:xfrm>
              <a:off x="7375600" y="2736475"/>
              <a:ext cx="3300" cy="7175"/>
            </a:xfrm>
            <a:custGeom>
              <a:avLst/>
              <a:gdLst/>
              <a:ahLst/>
              <a:cxnLst/>
              <a:rect l="l" t="t" r="r" b="b"/>
              <a:pathLst>
                <a:path w="132" h="287" extrusionOk="0">
                  <a:moveTo>
                    <a:pt x="132" y="1"/>
                  </a:moveTo>
                  <a:cubicBezTo>
                    <a:pt x="1" y="96"/>
                    <a:pt x="1" y="191"/>
                    <a:pt x="132" y="286"/>
                  </a:cubicBezTo>
                  <a:lnTo>
                    <a:pt x="132"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8"/>
            <p:cNvSpPr/>
            <p:nvPr/>
          </p:nvSpPr>
          <p:spPr>
            <a:xfrm>
              <a:off x="7375600" y="1843800"/>
              <a:ext cx="3300" cy="7175"/>
            </a:xfrm>
            <a:custGeom>
              <a:avLst/>
              <a:gdLst/>
              <a:ahLst/>
              <a:cxnLst/>
              <a:rect l="l" t="t" r="r" b="b"/>
              <a:pathLst>
                <a:path w="132" h="287" extrusionOk="0">
                  <a:moveTo>
                    <a:pt x="132" y="1"/>
                  </a:moveTo>
                  <a:cubicBezTo>
                    <a:pt x="1" y="96"/>
                    <a:pt x="1" y="191"/>
                    <a:pt x="132" y="287"/>
                  </a:cubicBezTo>
                  <a:lnTo>
                    <a:pt x="132"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8"/>
            <p:cNvSpPr/>
            <p:nvPr/>
          </p:nvSpPr>
          <p:spPr>
            <a:xfrm>
              <a:off x="7377700" y="554950"/>
              <a:ext cx="1200" cy="3600"/>
            </a:xfrm>
            <a:custGeom>
              <a:avLst/>
              <a:gdLst/>
              <a:ahLst/>
              <a:cxnLst/>
              <a:rect l="l" t="t" r="r" b="b"/>
              <a:pathLst>
                <a:path w="48" h="144" extrusionOk="0">
                  <a:moveTo>
                    <a:pt x="48" y="1"/>
                  </a:moveTo>
                  <a:cubicBezTo>
                    <a:pt x="36" y="13"/>
                    <a:pt x="0" y="37"/>
                    <a:pt x="12" y="49"/>
                  </a:cubicBezTo>
                  <a:cubicBezTo>
                    <a:pt x="12" y="84"/>
                    <a:pt x="36" y="108"/>
                    <a:pt x="48" y="144"/>
                  </a:cubicBezTo>
                  <a:lnTo>
                    <a:pt x="48"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8"/>
            <p:cNvSpPr/>
            <p:nvPr/>
          </p:nvSpPr>
          <p:spPr>
            <a:xfrm>
              <a:off x="7377700" y="2033125"/>
              <a:ext cx="1200" cy="3600"/>
            </a:xfrm>
            <a:custGeom>
              <a:avLst/>
              <a:gdLst/>
              <a:ahLst/>
              <a:cxnLst/>
              <a:rect l="l" t="t" r="r" b="b"/>
              <a:pathLst>
                <a:path w="48" h="144" extrusionOk="0">
                  <a:moveTo>
                    <a:pt x="48" y="0"/>
                  </a:moveTo>
                  <a:cubicBezTo>
                    <a:pt x="36" y="12"/>
                    <a:pt x="0" y="36"/>
                    <a:pt x="0" y="48"/>
                  </a:cubicBezTo>
                  <a:cubicBezTo>
                    <a:pt x="12" y="72"/>
                    <a:pt x="36" y="107"/>
                    <a:pt x="48" y="143"/>
                  </a:cubicBezTo>
                  <a:lnTo>
                    <a:pt x="48" y="0"/>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38"/>
            <p:cNvSpPr/>
            <p:nvPr/>
          </p:nvSpPr>
          <p:spPr>
            <a:xfrm>
              <a:off x="7375325" y="5149875"/>
              <a:ext cx="4275" cy="3875"/>
            </a:xfrm>
            <a:custGeom>
              <a:avLst/>
              <a:gdLst/>
              <a:ahLst/>
              <a:cxnLst/>
              <a:rect l="l" t="t" r="r" b="b"/>
              <a:pathLst>
                <a:path w="171" h="155" extrusionOk="0">
                  <a:moveTo>
                    <a:pt x="143" y="0"/>
                  </a:moveTo>
                  <a:lnTo>
                    <a:pt x="0" y="143"/>
                  </a:lnTo>
                  <a:cubicBezTo>
                    <a:pt x="28" y="151"/>
                    <a:pt x="52" y="155"/>
                    <a:pt x="73" y="155"/>
                  </a:cubicBezTo>
                  <a:cubicBezTo>
                    <a:pt x="148" y="155"/>
                    <a:pt x="171" y="103"/>
                    <a:pt x="143" y="0"/>
                  </a:cubicBez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116" name="Google Shape;1116;p38"/>
          <p:cNvPicPr preferRelativeResize="0"/>
          <p:nvPr/>
        </p:nvPicPr>
        <p:blipFill>
          <a:blip r:embed="rId2">
            <a:alphaModFix/>
          </a:blip>
          <a:stretch>
            <a:fillRect/>
          </a:stretch>
        </p:blipFill>
        <p:spPr>
          <a:xfrm flipH="1">
            <a:off x="-825" y="4553276"/>
            <a:ext cx="12001475" cy="557475"/>
          </a:xfrm>
          <a:prstGeom prst="rect">
            <a:avLst/>
          </a:prstGeom>
          <a:noFill/>
          <a:ln>
            <a:noFill/>
          </a:ln>
          <a:effectLst>
            <a:outerShdw blurRad="57150" dist="19050" algn="bl" rotWithShape="0">
              <a:srgbClr val="000000">
                <a:alpha val="50000"/>
              </a:srgbClr>
            </a:outerShdw>
          </a:effectLst>
        </p:spPr>
      </p:pic>
      <p:sp>
        <p:nvSpPr>
          <p:cNvPr id="1117" name="Google Shape;1117;p38"/>
          <p:cNvSpPr/>
          <p:nvPr/>
        </p:nvSpPr>
        <p:spPr>
          <a:xfrm>
            <a:off x="-836" y="4671645"/>
            <a:ext cx="9143952" cy="471840"/>
          </a:xfrm>
          <a:custGeom>
            <a:avLst/>
            <a:gdLst/>
            <a:ahLst/>
            <a:cxnLst/>
            <a:rect l="l" t="t" r="r" b="b"/>
            <a:pathLst>
              <a:path w="76330" h="17371" extrusionOk="0">
                <a:moveTo>
                  <a:pt x="70325" y="0"/>
                </a:moveTo>
                <a:cubicBezTo>
                  <a:pt x="67535" y="0"/>
                  <a:pt x="64769" y="422"/>
                  <a:pt x="61949" y="1260"/>
                </a:cubicBezTo>
                <a:cubicBezTo>
                  <a:pt x="57759" y="2506"/>
                  <a:pt x="53766" y="4656"/>
                  <a:pt x="49511" y="5532"/>
                </a:cubicBezTo>
                <a:cubicBezTo>
                  <a:pt x="45203" y="6419"/>
                  <a:pt x="40738" y="5973"/>
                  <a:pt x="36483" y="7173"/>
                </a:cubicBezTo>
                <a:cubicBezTo>
                  <a:pt x="35225" y="7529"/>
                  <a:pt x="33994" y="8025"/>
                  <a:pt x="32720" y="8280"/>
                </a:cubicBezTo>
                <a:cubicBezTo>
                  <a:pt x="31796" y="8466"/>
                  <a:pt x="30863" y="8522"/>
                  <a:pt x="29926" y="8522"/>
                </a:cubicBezTo>
                <a:cubicBezTo>
                  <a:pt x="28954" y="8522"/>
                  <a:pt x="27978" y="8461"/>
                  <a:pt x="27006" y="8421"/>
                </a:cubicBezTo>
                <a:cubicBezTo>
                  <a:pt x="26270" y="8389"/>
                  <a:pt x="25533" y="8370"/>
                  <a:pt x="24796" y="8370"/>
                </a:cubicBezTo>
                <a:cubicBezTo>
                  <a:pt x="22362" y="8370"/>
                  <a:pt x="19930" y="8582"/>
                  <a:pt x="17574" y="9280"/>
                </a:cubicBezTo>
                <a:cubicBezTo>
                  <a:pt x="15753" y="9819"/>
                  <a:pt x="13998" y="10643"/>
                  <a:pt x="12172" y="11151"/>
                </a:cubicBezTo>
                <a:cubicBezTo>
                  <a:pt x="10474" y="11624"/>
                  <a:pt x="8731" y="11817"/>
                  <a:pt x="6995" y="12009"/>
                </a:cubicBezTo>
                <a:cubicBezTo>
                  <a:pt x="4704" y="12263"/>
                  <a:pt x="2301" y="12696"/>
                  <a:pt x="1" y="12696"/>
                </a:cubicBezTo>
                <a:lnTo>
                  <a:pt x="1" y="17371"/>
                </a:lnTo>
                <a:lnTo>
                  <a:pt x="76330" y="17371"/>
                </a:lnTo>
                <a:lnTo>
                  <a:pt x="76330" y="639"/>
                </a:lnTo>
                <a:cubicBezTo>
                  <a:pt x="74298" y="212"/>
                  <a:pt x="72306" y="0"/>
                  <a:pt x="70325" y="0"/>
                </a:cubicBezTo>
                <a:close/>
              </a:path>
            </a:pathLst>
          </a:custGeom>
          <a:solidFill>
            <a:schemeClr val="accent2"/>
          </a:solidFill>
          <a:ln>
            <a:noFill/>
          </a:ln>
          <a:effectLst>
            <a:outerShdw blurRad="57150" dist="1905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8"/>
          <p:cNvSpPr/>
          <p:nvPr/>
        </p:nvSpPr>
        <p:spPr>
          <a:xfrm flipH="1">
            <a:off x="-805" y="4773704"/>
            <a:ext cx="9143952" cy="369785"/>
          </a:xfrm>
          <a:custGeom>
            <a:avLst/>
            <a:gdLst/>
            <a:ahLst/>
            <a:cxnLst/>
            <a:rect l="l" t="t" r="r" b="b"/>
            <a:pathLst>
              <a:path w="76330" h="17371" extrusionOk="0">
                <a:moveTo>
                  <a:pt x="70325" y="0"/>
                </a:moveTo>
                <a:cubicBezTo>
                  <a:pt x="67535" y="0"/>
                  <a:pt x="64769" y="422"/>
                  <a:pt x="61949" y="1260"/>
                </a:cubicBezTo>
                <a:cubicBezTo>
                  <a:pt x="57759" y="2506"/>
                  <a:pt x="53766" y="4656"/>
                  <a:pt x="49511" y="5532"/>
                </a:cubicBezTo>
                <a:cubicBezTo>
                  <a:pt x="45203" y="6419"/>
                  <a:pt x="40738" y="5973"/>
                  <a:pt x="36483" y="7173"/>
                </a:cubicBezTo>
                <a:cubicBezTo>
                  <a:pt x="35225" y="7529"/>
                  <a:pt x="33994" y="8025"/>
                  <a:pt x="32720" y="8280"/>
                </a:cubicBezTo>
                <a:cubicBezTo>
                  <a:pt x="31796" y="8466"/>
                  <a:pt x="30863" y="8522"/>
                  <a:pt x="29926" y="8522"/>
                </a:cubicBezTo>
                <a:cubicBezTo>
                  <a:pt x="28954" y="8522"/>
                  <a:pt x="27978" y="8461"/>
                  <a:pt x="27006" y="8421"/>
                </a:cubicBezTo>
                <a:cubicBezTo>
                  <a:pt x="26270" y="8389"/>
                  <a:pt x="25533" y="8370"/>
                  <a:pt x="24796" y="8370"/>
                </a:cubicBezTo>
                <a:cubicBezTo>
                  <a:pt x="22362" y="8370"/>
                  <a:pt x="19930" y="8582"/>
                  <a:pt x="17574" y="9280"/>
                </a:cubicBezTo>
                <a:cubicBezTo>
                  <a:pt x="15753" y="9819"/>
                  <a:pt x="13998" y="10643"/>
                  <a:pt x="12172" y="11151"/>
                </a:cubicBezTo>
                <a:cubicBezTo>
                  <a:pt x="10474" y="11624"/>
                  <a:pt x="8731" y="11817"/>
                  <a:pt x="6995" y="12009"/>
                </a:cubicBezTo>
                <a:cubicBezTo>
                  <a:pt x="4704" y="12263"/>
                  <a:pt x="2301" y="12696"/>
                  <a:pt x="1" y="12696"/>
                </a:cubicBezTo>
                <a:lnTo>
                  <a:pt x="1" y="17371"/>
                </a:lnTo>
                <a:lnTo>
                  <a:pt x="76330" y="17371"/>
                </a:lnTo>
                <a:lnTo>
                  <a:pt x="76330" y="639"/>
                </a:lnTo>
                <a:cubicBezTo>
                  <a:pt x="74298" y="212"/>
                  <a:pt x="72306" y="0"/>
                  <a:pt x="70325" y="0"/>
                </a:cubicBezTo>
                <a:close/>
              </a:path>
            </a:pathLst>
          </a:custGeom>
          <a:solidFill>
            <a:schemeClr val="dk1"/>
          </a:solidFill>
          <a:ln>
            <a:noFill/>
          </a:ln>
          <a:effectLst>
            <a:outerShdw blurRad="57150" dist="1905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8"/>
          <p:cNvSpPr/>
          <p:nvPr/>
        </p:nvSpPr>
        <p:spPr>
          <a:xfrm>
            <a:off x="-819" y="4950991"/>
            <a:ext cx="9143952" cy="192471"/>
          </a:xfrm>
          <a:custGeom>
            <a:avLst/>
            <a:gdLst/>
            <a:ahLst/>
            <a:cxnLst/>
            <a:rect l="l" t="t" r="r" b="b"/>
            <a:pathLst>
              <a:path w="76330" h="17371" extrusionOk="0">
                <a:moveTo>
                  <a:pt x="70325" y="0"/>
                </a:moveTo>
                <a:cubicBezTo>
                  <a:pt x="67535" y="0"/>
                  <a:pt x="64769" y="422"/>
                  <a:pt x="61949" y="1260"/>
                </a:cubicBezTo>
                <a:cubicBezTo>
                  <a:pt x="57759" y="2506"/>
                  <a:pt x="53766" y="4656"/>
                  <a:pt x="49511" y="5532"/>
                </a:cubicBezTo>
                <a:cubicBezTo>
                  <a:pt x="45203" y="6419"/>
                  <a:pt x="40738" y="5973"/>
                  <a:pt x="36483" y="7173"/>
                </a:cubicBezTo>
                <a:cubicBezTo>
                  <a:pt x="35225" y="7529"/>
                  <a:pt x="33994" y="8025"/>
                  <a:pt x="32720" y="8280"/>
                </a:cubicBezTo>
                <a:cubicBezTo>
                  <a:pt x="31796" y="8466"/>
                  <a:pt x="30863" y="8522"/>
                  <a:pt x="29926" y="8522"/>
                </a:cubicBezTo>
                <a:cubicBezTo>
                  <a:pt x="28954" y="8522"/>
                  <a:pt x="27978" y="8461"/>
                  <a:pt x="27006" y="8421"/>
                </a:cubicBezTo>
                <a:cubicBezTo>
                  <a:pt x="26270" y="8389"/>
                  <a:pt x="25533" y="8370"/>
                  <a:pt x="24796" y="8370"/>
                </a:cubicBezTo>
                <a:cubicBezTo>
                  <a:pt x="22362" y="8370"/>
                  <a:pt x="19930" y="8582"/>
                  <a:pt x="17574" y="9280"/>
                </a:cubicBezTo>
                <a:cubicBezTo>
                  <a:pt x="15753" y="9819"/>
                  <a:pt x="13998" y="10643"/>
                  <a:pt x="12172" y="11151"/>
                </a:cubicBezTo>
                <a:cubicBezTo>
                  <a:pt x="10474" y="11624"/>
                  <a:pt x="8731" y="11817"/>
                  <a:pt x="6995" y="12009"/>
                </a:cubicBezTo>
                <a:cubicBezTo>
                  <a:pt x="4704" y="12263"/>
                  <a:pt x="2301" y="12696"/>
                  <a:pt x="1" y="12696"/>
                </a:cubicBezTo>
                <a:lnTo>
                  <a:pt x="1" y="17371"/>
                </a:lnTo>
                <a:lnTo>
                  <a:pt x="76330" y="17371"/>
                </a:lnTo>
                <a:lnTo>
                  <a:pt x="76330" y="639"/>
                </a:lnTo>
                <a:cubicBezTo>
                  <a:pt x="74298" y="212"/>
                  <a:pt x="72306" y="0"/>
                  <a:pt x="70325" y="0"/>
                </a:cubicBezTo>
                <a:close/>
              </a:path>
            </a:pathLst>
          </a:custGeom>
          <a:solidFill>
            <a:schemeClr val="accent1"/>
          </a:solidFill>
          <a:ln>
            <a:noFill/>
          </a:ln>
          <a:effectLst>
            <a:outerShdw blurRad="57150" dist="1905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20" name="Google Shape;1120;p38"/>
          <p:cNvGrpSpPr/>
          <p:nvPr/>
        </p:nvGrpSpPr>
        <p:grpSpPr>
          <a:xfrm rot="-6777826">
            <a:off x="792948" y="-86759"/>
            <a:ext cx="543154" cy="1442995"/>
            <a:chOff x="7225783" y="1557561"/>
            <a:chExt cx="856207" cy="2274679"/>
          </a:xfrm>
        </p:grpSpPr>
        <p:sp>
          <p:nvSpPr>
            <p:cNvPr id="1121" name="Google Shape;1121;p38"/>
            <p:cNvSpPr/>
            <p:nvPr/>
          </p:nvSpPr>
          <p:spPr>
            <a:xfrm flipH="1">
              <a:off x="7225783" y="1557561"/>
              <a:ext cx="856207" cy="2272125"/>
            </a:xfrm>
            <a:custGeom>
              <a:avLst/>
              <a:gdLst/>
              <a:ahLst/>
              <a:cxnLst/>
              <a:rect l="l" t="t" r="r" b="b"/>
              <a:pathLst>
                <a:path w="24350" h="66485" extrusionOk="0">
                  <a:moveTo>
                    <a:pt x="16625" y="0"/>
                  </a:moveTo>
                  <a:cubicBezTo>
                    <a:pt x="11782" y="0"/>
                    <a:pt x="6777" y="3652"/>
                    <a:pt x="6073" y="8488"/>
                  </a:cubicBezTo>
                  <a:cubicBezTo>
                    <a:pt x="5843" y="10055"/>
                    <a:pt x="6312" y="12000"/>
                    <a:pt x="7820" y="12487"/>
                  </a:cubicBezTo>
                  <a:cubicBezTo>
                    <a:pt x="8042" y="12559"/>
                    <a:pt x="8271" y="12592"/>
                    <a:pt x="8502" y="12592"/>
                  </a:cubicBezTo>
                  <a:cubicBezTo>
                    <a:pt x="9163" y="12592"/>
                    <a:pt x="9834" y="12318"/>
                    <a:pt x="10371" y="11913"/>
                  </a:cubicBezTo>
                  <a:cubicBezTo>
                    <a:pt x="11092" y="11363"/>
                    <a:pt x="11619" y="10605"/>
                    <a:pt x="12131" y="9856"/>
                  </a:cubicBezTo>
                  <a:lnTo>
                    <a:pt x="12131" y="9856"/>
                  </a:lnTo>
                  <a:cubicBezTo>
                    <a:pt x="11919" y="10737"/>
                    <a:pt x="11704" y="11640"/>
                    <a:pt x="11824" y="12539"/>
                  </a:cubicBezTo>
                  <a:cubicBezTo>
                    <a:pt x="11881" y="12976"/>
                    <a:pt x="12038" y="13413"/>
                    <a:pt x="12281" y="13780"/>
                  </a:cubicBezTo>
                  <a:cubicBezTo>
                    <a:pt x="11599" y="15617"/>
                    <a:pt x="11013" y="17519"/>
                    <a:pt x="10523" y="19473"/>
                  </a:cubicBezTo>
                  <a:cubicBezTo>
                    <a:pt x="8636" y="19793"/>
                    <a:pt x="6814" y="20796"/>
                    <a:pt x="5496" y="22201"/>
                  </a:cubicBezTo>
                  <a:cubicBezTo>
                    <a:pt x="3705" y="24112"/>
                    <a:pt x="0" y="36669"/>
                    <a:pt x="5228" y="36669"/>
                  </a:cubicBezTo>
                  <a:cubicBezTo>
                    <a:pt x="5368" y="36669"/>
                    <a:pt x="5515" y="36660"/>
                    <a:pt x="5668" y="36641"/>
                  </a:cubicBezTo>
                  <a:cubicBezTo>
                    <a:pt x="6662" y="36519"/>
                    <a:pt x="7401" y="35588"/>
                    <a:pt x="7620" y="34612"/>
                  </a:cubicBezTo>
                  <a:cubicBezTo>
                    <a:pt x="7643" y="34512"/>
                    <a:pt x="7660" y="34407"/>
                    <a:pt x="7675" y="34305"/>
                  </a:cubicBezTo>
                  <a:cubicBezTo>
                    <a:pt x="7713" y="34457"/>
                    <a:pt x="7755" y="34610"/>
                    <a:pt x="7808" y="34759"/>
                  </a:cubicBezTo>
                  <a:cubicBezTo>
                    <a:pt x="7990" y="35276"/>
                    <a:pt x="8289" y="35773"/>
                    <a:pt x="8679" y="36157"/>
                  </a:cubicBezTo>
                  <a:cubicBezTo>
                    <a:pt x="8681" y="36235"/>
                    <a:pt x="8681" y="36314"/>
                    <a:pt x="8684" y="36392"/>
                  </a:cubicBezTo>
                  <a:cubicBezTo>
                    <a:pt x="8714" y="37937"/>
                    <a:pt x="8794" y="39504"/>
                    <a:pt x="8923" y="41097"/>
                  </a:cubicBezTo>
                  <a:cubicBezTo>
                    <a:pt x="8594" y="41274"/>
                    <a:pt x="8282" y="41486"/>
                    <a:pt x="7992" y="41733"/>
                  </a:cubicBezTo>
                  <a:cubicBezTo>
                    <a:pt x="6265" y="43209"/>
                    <a:pt x="2581" y="53520"/>
                    <a:pt x="6165" y="54321"/>
                  </a:cubicBezTo>
                  <a:cubicBezTo>
                    <a:pt x="6318" y="54355"/>
                    <a:pt x="6471" y="54372"/>
                    <a:pt x="6622" y="54372"/>
                  </a:cubicBezTo>
                  <a:cubicBezTo>
                    <a:pt x="7672" y="54372"/>
                    <a:pt x="8635" y="53587"/>
                    <a:pt x="9061" y="52596"/>
                  </a:cubicBezTo>
                  <a:cubicBezTo>
                    <a:pt x="9343" y="53510"/>
                    <a:pt x="10119" y="54316"/>
                    <a:pt x="11057" y="54548"/>
                  </a:cubicBezTo>
                  <a:cubicBezTo>
                    <a:pt x="11929" y="58360"/>
                    <a:pt x="13044" y="62329"/>
                    <a:pt x="14407" y="66485"/>
                  </a:cubicBezTo>
                  <a:lnTo>
                    <a:pt x="16242" y="65883"/>
                  </a:lnTo>
                  <a:cubicBezTo>
                    <a:pt x="14911" y="61827"/>
                    <a:pt x="13823" y="57958"/>
                    <a:pt x="12969" y="54244"/>
                  </a:cubicBezTo>
                  <a:cubicBezTo>
                    <a:pt x="13611" y="53879"/>
                    <a:pt x="14135" y="53275"/>
                    <a:pt x="14440" y="52579"/>
                  </a:cubicBezTo>
                  <a:cubicBezTo>
                    <a:pt x="14624" y="53315"/>
                    <a:pt x="15198" y="53994"/>
                    <a:pt x="15945" y="54196"/>
                  </a:cubicBezTo>
                  <a:cubicBezTo>
                    <a:pt x="16149" y="54252"/>
                    <a:pt x="16356" y="54278"/>
                    <a:pt x="16563" y="54278"/>
                  </a:cubicBezTo>
                  <a:cubicBezTo>
                    <a:pt x="17655" y="54278"/>
                    <a:pt x="18728" y="53551"/>
                    <a:pt x="19285" y="52579"/>
                  </a:cubicBezTo>
                  <a:cubicBezTo>
                    <a:pt x="19946" y="51423"/>
                    <a:pt x="20003" y="50015"/>
                    <a:pt x="19844" y="48695"/>
                  </a:cubicBezTo>
                  <a:cubicBezTo>
                    <a:pt x="19507" y="45907"/>
                    <a:pt x="18169" y="43141"/>
                    <a:pt x="15837" y="41576"/>
                  </a:cubicBezTo>
                  <a:cubicBezTo>
                    <a:pt x="14680" y="40798"/>
                    <a:pt x="13268" y="40381"/>
                    <a:pt x="11876" y="40381"/>
                  </a:cubicBezTo>
                  <a:cubicBezTo>
                    <a:pt x="11518" y="40381"/>
                    <a:pt x="11161" y="40409"/>
                    <a:pt x="10810" y="40465"/>
                  </a:cubicBezTo>
                  <a:cubicBezTo>
                    <a:pt x="10721" y="39260"/>
                    <a:pt x="10658" y="38072"/>
                    <a:pt x="10626" y="36893"/>
                  </a:cubicBezTo>
                  <a:cubicBezTo>
                    <a:pt x="11652" y="36794"/>
                    <a:pt x="12600" y="36025"/>
                    <a:pt x="13077" y="35081"/>
                  </a:cubicBezTo>
                  <a:cubicBezTo>
                    <a:pt x="13459" y="34318"/>
                    <a:pt x="13596" y="33469"/>
                    <a:pt x="13621" y="32608"/>
                  </a:cubicBezTo>
                  <a:cubicBezTo>
                    <a:pt x="13766" y="33664"/>
                    <a:pt x="14218" y="34667"/>
                    <a:pt x="15059" y="35296"/>
                  </a:cubicBezTo>
                  <a:cubicBezTo>
                    <a:pt x="15521" y="35643"/>
                    <a:pt x="16111" y="35815"/>
                    <a:pt x="16693" y="35815"/>
                  </a:cubicBezTo>
                  <a:cubicBezTo>
                    <a:pt x="17601" y="35815"/>
                    <a:pt x="18492" y="35395"/>
                    <a:pt x="18853" y="34567"/>
                  </a:cubicBezTo>
                  <a:cubicBezTo>
                    <a:pt x="19025" y="34168"/>
                    <a:pt x="19065" y="33723"/>
                    <a:pt x="19102" y="33289"/>
                  </a:cubicBezTo>
                  <a:cubicBezTo>
                    <a:pt x="19315" y="30796"/>
                    <a:pt x="19477" y="28249"/>
                    <a:pt x="18888" y="25813"/>
                  </a:cubicBezTo>
                  <a:cubicBezTo>
                    <a:pt x="18299" y="23380"/>
                    <a:pt x="16841" y="21036"/>
                    <a:pt x="14574" y="19967"/>
                  </a:cubicBezTo>
                  <a:cubicBezTo>
                    <a:pt x="13923" y="19660"/>
                    <a:pt x="13234" y="19476"/>
                    <a:pt x="12533" y="19401"/>
                  </a:cubicBezTo>
                  <a:cubicBezTo>
                    <a:pt x="12952" y="17801"/>
                    <a:pt x="13439" y="16241"/>
                    <a:pt x="13990" y="14723"/>
                  </a:cubicBezTo>
                  <a:cubicBezTo>
                    <a:pt x="14717" y="14701"/>
                    <a:pt x="15441" y="14286"/>
                    <a:pt x="15925" y="13717"/>
                  </a:cubicBezTo>
                  <a:cubicBezTo>
                    <a:pt x="16554" y="12976"/>
                    <a:pt x="16863" y="12022"/>
                    <a:pt x="17155" y="11094"/>
                  </a:cubicBezTo>
                  <a:cubicBezTo>
                    <a:pt x="17497" y="11972"/>
                    <a:pt x="17223" y="12956"/>
                    <a:pt x="17208" y="13899"/>
                  </a:cubicBezTo>
                  <a:cubicBezTo>
                    <a:pt x="17190" y="14843"/>
                    <a:pt x="17657" y="15979"/>
                    <a:pt x="18598" y="16051"/>
                  </a:cubicBezTo>
                  <a:cubicBezTo>
                    <a:pt x="18629" y="16053"/>
                    <a:pt x="18659" y="16055"/>
                    <a:pt x="18690" y="16055"/>
                  </a:cubicBezTo>
                  <a:cubicBezTo>
                    <a:pt x="19034" y="16055"/>
                    <a:pt x="19368" y="15904"/>
                    <a:pt x="19659" y="15714"/>
                  </a:cubicBezTo>
                  <a:cubicBezTo>
                    <a:pt x="20785" y="14980"/>
                    <a:pt x="21379" y="13670"/>
                    <a:pt x="21808" y="12394"/>
                  </a:cubicBezTo>
                  <a:cubicBezTo>
                    <a:pt x="23248" y="8101"/>
                    <a:pt x="24349" y="1461"/>
                    <a:pt x="18553" y="203"/>
                  </a:cubicBezTo>
                  <a:cubicBezTo>
                    <a:pt x="17921" y="66"/>
                    <a:pt x="17274" y="0"/>
                    <a:pt x="16625" y="0"/>
                  </a:cubicBezTo>
                  <a:close/>
                </a:path>
              </a:pathLst>
            </a:custGeom>
            <a:solidFill>
              <a:schemeClr val="dk1"/>
            </a:solidFill>
            <a:ln w="114300" cap="flat" cmpd="sng">
              <a:solidFill>
                <a:schemeClr val="dk1"/>
              </a:solidFill>
              <a:prstDash val="solid"/>
              <a:round/>
              <a:headEnd type="none" w="sm" len="sm"/>
              <a:tailEnd type="none" w="sm" len="sm"/>
            </a:ln>
            <a:effectLst>
              <a:outerShdw blurRad="5715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38"/>
            <p:cNvSpPr/>
            <p:nvPr/>
          </p:nvSpPr>
          <p:spPr>
            <a:xfrm flipH="1">
              <a:off x="7470801" y="1785005"/>
              <a:ext cx="301738" cy="2047235"/>
            </a:xfrm>
            <a:custGeom>
              <a:avLst/>
              <a:gdLst/>
              <a:ahLst/>
              <a:cxnLst/>
              <a:rect l="l" t="t" r="r" b="b"/>
              <a:pathLst>
                <a:path w="7886" h="53505" extrusionOk="0">
                  <a:moveTo>
                    <a:pt x="6385" y="1"/>
                  </a:moveTo>
                  <a:cubicBezTo>
                    <a:pt x="2140" y="7489"/>
                    <a:pt x="0" y="16697"/>
                    <a:pt x="196" y="26627"/>
                  </a:cubicBezTo>
                  <a:cubicBezTo>
                    <a:pt x="355" y="34707"/>
                    <a:pt x="2028" y="43500"/>
                    <a:pt x="5309" y="53505"/>
                  </a:cubicBezTo>
                  <a:lnTo>
                    <a:pt x="6948" y="52968"/>
                  </a:lnTo>
                  <a:cubicBezTo>
                    <a:pt x="3720" y="43126"/>
                    <a:pt x="2077" y="34500"/>
                    <a:pt x="1920" y="26593"/>
                  </a:cubicBezTo>
                  <a:cubicBezTo>
                    <a:pt x="1730" y="16972"/>
                    <a:pt x="3793" y="8070"/>
                    <a:pt x="7885" y="851"/>
                  </a:cubicBezTo>
                  <a:lnTo>
                    <a:pt x="638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38"/>
            <p:cNvSpPr/>
            <p:nvPr/>
          </p:nvSpPr>
          <p:spPr>
            <a:xfrm flipH="1">
              <a:off x="7396186" y="2221845"/>
              <a:ext cx="665614" cy="599573"/>
            </a:xfrm>
            <a:custGeom>
              <a:avLst/>
              <a:gdLst/>
              <a:ahLst/>
              <a:cxnLst/>
              <a:rect l="l" t="t" r="r" b="b"/>
              <a:pathLst>
                <a:path w="17396" h="15670" extrusionOk="0">
                  <a:moveTo>
                    <a:pt x="10536" y="0"/>
                  </a:moveTo>
                  <a:cubicBezTo>
                    <a:pt x="8468" y="0"/>
                    <a:pt x="6351" y="998"/>
                    <a:pt x="4909" y="2537"/>
                  </a:cubicBezTo>
                  <a:cubicBezTo>
                    <a:pt x="3310" y="4242"/>
                    <a:pt x="0" y="15457"/>
                    <a:pt x="4670" y="15457"/>
                  </a:cubicBezTo>
                  <a:cubicBezTo>
                    <a:pt x="4795" y="15457"/>
                    <a:pt x="4927" y="15449"/>
                    <a:pt x="5064" y="15432"/>
                  </a:cubicBezTo>
                  <a:cubicBezTo>
                    <a:pt x="5950" y="15324"/>
                    <a:pt x="6610" y="14492"/>
                    <a:pt x="6807" y="13621"/>
                  </a:cubicBezTo>
                  <a:cubicBezTo>
                    <a:pt x="6827" y="13530"/>
                    <a:pt x="6841" y="13439"/>
                    <a:pt x="6854" y="13347"/>
                  </a:cubicBezTo>
                  <a:cubicBezTo>
                    <a:pt x="6889" y="13483"/>
                    <a:pt x="6926" y="13619"/>
                    <a:pt x="6973" y="13751"/>
                  </a:cubicBezTo>
                  <a:cubicBezTo>
                    <a:pt x="7285" y="14637"/>
                    <a:pt x="7978" y="15448"/>
                    <a:pt x="8899" y="15631"/>
                  </a:cubicBezTo>
                  <a:cubicBezTo>
                    <a:pt x="9029" y="15657"/>
                    <a:pt x="9160" y="15670"/>
                    <a:pt x="9290" y="15670"/>
                  </a:cubicBezTo>
                  <a:cubicBezTo>
                    <a:pt x="10280" y="15670"/>
                    <a:pt x="11223" y="14946"/>
                    <a:pt x="11679" y="14038"/>
                  </a:cubicBezTo>
                  <a:cubicBezTo>
                    <a:pt x="12022" y="13358"/>
                    <a:pt x="12144" y="12599"/>
                    <a:pt x="12167" y="11831"/>
                  </a:cubicBezTo>
                  <a:cubicBezTo>
                    <a:pt x="12296" y="12774"/>
                    <a:pt x="12698" y="13670"/>
                    <a:pt x="13449" y="14232"/>
                  </a:cubicBezTo>
                  <a:cubicBezTo>
                    <a:pt x="13863" y="14541"/>
                    <a:pt x="14389" y="14694"/>
                    <a:pt x="14909" y="14694"/>
                  </a:cubicBezTo>
                  <a:cubicBezTo>
                    <a:pt x="15721" y="14694"/>
                    <a:pt x="16517" y="14320"/>
                    <a:pt x="16839" y="13579"/>
                  </a:cubicBezTo>
                  <a:cubicBezTo>
                    <a:pt x="16994" y="13223"/>
                    <a:pt x="17030" y="12828"/>
                    <a:pt x="17063" y="12440"/>
                  </a:cubicBezTo>
                  <a:cubicBezTo>
                    <a:pt x="17251" y="10211"/>
                    <a:pt x="17396" y="7936"/>
                    <a:pt x="16869" y="5763"/>
                  </a:cubicBezTo>
                  <a:lnTo>
                    <a:pt x="16871" y="5763"/>
                  </a:lnTo>
                  <a:cubicBezTo>
                    <a:pt x="16344" y="3589"/>
                    <a:pt x="15043" y="1495"/>
                    <a:pt x="13019" y="541"/>
                  </a:cubicBezTo>
                  <a:cubicBezTo>
                    <a:pt x="12233" y="170"/>
                    <a:pt x="11389" y="0"/>
                    <a:pt x="105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38"/>
            <p:cNvSpPr/>
            <p:nvPr/>
          </p:nvSpPr>
          <p:spPr>
            <a:xfrm flipH="1">
              <a:off x="7378127" y="2940180"/>
              <a:ext cx="595441" cy="486508"/>
            </a:xfrm>
            <a:custGeom>
              <a:avLst/>
              <a:gdLst/>
              <a:ahLst/>
              <a:cxnLst/>
              <a:rect l="l" t="t" r="r" b="b"/>
              <a:pathLst>
                <a:path w="15562" h="12715" extrusionOk="0">
                  <a:moveTo>
                    <a:pt x="8303" y="0"/>
                  </a:moveTo>
                  <a:cubicBezTo>
                    <a:pt x="7039" y="0"/>
                    <a:pt x="5795" y="385"/>
                    <a:pt x="4833" y="1207"/>
                  </a:cubicBezTo>
                  <a:cubicBezTo>
                    <a:pt x="3292" y="2525"/>
                    <a:pt x="0" y="11735"/>
                    <a:pt x="3202" y="12451"/>
                  </a:cubicBezTo>
                  <a:cubicBezTo>
                    <a:pt x="3339" y="12482"/>
                    <a:pt x="3476" y="12496"/>
                    <a:pt x="3611" y="12496"/>
                  </a:cubicBezTo>
                  <a:cubicBezTo>
                    <a:pt x="4547" y="12496"/>
                    <a:pt x="5408" y="11795"/>
                    <a:pt x="5787" y="10910"/>
                  </a:cubicBezTo>
                  <a:cubicBezTo>
                    <a:pt x="6085" y="11871"/>
                    <a:pt x="6992" y="12698"/>
                    <a:pt x="8027" y="12714"/>
                  </a:cubicBezTo>
                  <a:cubicBezTo>
                    <a:pt x="8038" y="12714"/>
                    <a:pt x="8049" y="12714"/>
                    <a:pt x="8060" y="12714"/>
                  </a:cubicBezTo>
                  <a:cubicBezTo>
                    <a:pt x="9171" y="12714"/>
                    <a:pt x="10146" y="11917"/>
                    <a:pt x="10592" y="10894"/>
                  </a:cubicBezTo>
                  <a:cubicBezTo>
                    <a:pt x="10758" y="11552"/>
                    <a:pt x="11269" y="12158"/>
                    <a:pt x="11938" y="12340"/>
                  </a:cubicBezTo>
                  <a:cubicBezTo>
                    <a:pt x="12120" y="12389"/>
                    <a:pt x="12305" y="12412"/>
                    <a:pt x="12489" y="12412"/>
                  </a:cubicBezTo>
                  <a:cubicBezTo>
                    <a:pt x="13464" y="12412"/>
                    <a:pt x="14422" y="11762"/>
                    <a:pt x="14919" y="10894"/>
                  </a:cubicBezTo>
                  <a:cubicBezTo>
                    <a:pt x="15510" y="9862"/>
                    <a:pt x="15562" y="8605"/>
                    <a:pt x="15420" y="7424"/>
                  </a:cubicBezTo>
                  <a:lnTo>
                    <a:pt x="15420" y="7424"/>
                  </a:lnTo>
                  <a:lnTo>
                    <a:pt x="15420" y="7426"/>
                  </a:lnTo>
                  <a:cubicBezTo>
                    <a:pt x="15118" y="4934"/>
                    <a:pt x="13922" y="2465"/>
                    <a:pt x="11840" y="1065"/>
                  </a:cubicBezTo>
                  <a:cubicBezTo>
                    <a:pt x="10807" y="372"/>
                    <a:pt x="9545" y="0"/>
                    <a:pt x="83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38"/>
            <p:cNvSpPr/>
            <p:nvPr/>
          </p:nvSpPr>
          <p:spPr>
            <a:xfrm flipH="1">
              <a:off x="7229593" y="1560100"/>
              <a:ext cx="632517" cy="548684"/>
            </a:xfrm>
            <a:custGeom>
              <a:avLst/>
              <a:gdLst/>
              <a:ahLst/>
              <a:cxnLst/>
              <a:rect l="l" t="t" r="r" b="b"/>
              <a:pathLst>
                <a:path w="16531" h="14340" extrusionOk="0">
                  <a:moveTo>
                    <a:pt x="9631" y="1"/>
                  </a:moveTo>
                  <a:cubicBezTo>
                    <a:pt x="5306" y="1"/>
                    <a:pt x="834" y="3263"/>
                    <a:pt x="205" y="7581"/>
                  </a:cubicBezTo>
                  <a:cubicBezTo>
                    <a:pt x="1" y="8982"/>
                    <a:pt x="419" y="10718"/>
                    <a:pt x="1765" y="11154"/>
                  </a:cubicBezTo>
                  <a:cubicBezTo>
                    <a:pt x="1964" y="11218"/>
                    <a:pt x="2169" y="11248"/>
                    <a:pt x="2374" y="11248"/>
                  </a:cubicBezTo>
                  <a:cubicBezTo>
                    <a:pt x="2966" y="11248"/>
                    <a:pt x="3565" y="11003"/>
                    <a:pt x="4043" y="10640"/>
                  </a:cubicBezTo>
                  <a:cubicBezTo>
                    <a:pt x="4689" y="10150"/>
                    <a:pt x="5158" y="9471"/>
                    <a:pt x="5617" y="8803"/>
                  </a:cubicBezTo>
                  <a:lnTo>
                    <a:pt x="5617" y="8803"/>
                  </a:lnTo>
                  <a:cubicBezTo>
                    <a:pt x="5426" y="9590"/>
                    <a:pt x="5235" y="10398"/>
                    <a:pt x="5342" y="11199"/>
                  </a:cubicBezTo>
                  <a:cubicBezTo>
                    <a:pt x="5449" y="12001"/>
                    <a:pt x="5924" y="12807"/>
                    <a:pt x="6690" y="13066"/>
                  </a:cubicBezTo>
                  <a:cubicBezTo>
                    <a:pt x="6864" y="13126"/>
                    <a:pt x="7044" y="13153"/>
                    <a:pt x="7224" y="13153"/>
                  </a:cubicBezTo>
                  <a:cubicBezTo>
                    <a:pt x="7890" y="13153"/>
                    <a:pt x="8562" y="12775"/>
                    <a:pt x="9005" y="12254"/>
                  </a:cubicBezTo>
                  <a:cubicBezTo>
                    <a:pt x="9568" y="11591"/>
                    <a:pt x="9843" y="10738"/>
                    <a:pt x="10105" y="9909"/>
                  </a:cubicBezTo>
                  <a:cubicBezTo>
                    <a:pt x="10411" y="10695"/>
                    <a:pt x="10165" y="11572"/>
                    <a:pt x="10150" y="12414"/>
                  </a:cubicBezTo>
                  <a:cubicBezTo>
                    <a:pt x="10137" y="13257"/>
                    <a:pt x="10553" y="14273"/>
                    <a:pt x="11393" y="14336"/>
                  </a:cubicBezTo>
                  <a:cubicBezTo>
                    <a:pt x="11421" y="14339"/>
                    <a:pt x="11449" y="14340"/>
                    <a:pt x="11476" y="14340"/>
                  </a:cubicBezTo>
                  <a:cubicBezTo>
                    <a:pt x="11784" y="14340"/>
                    <a:pt x="12081" y="14206"/>
                    <a:pt x="12340" y="14037"/>
                  </a:cubicBezTo>
                  <a:cubicBezTo>
                    <a:pt x="13345" y="13380"/>
                    <a:pt x="13877" y="12210"/>
                    <a:pt x="14259" y="11072"/>
                  </a:cubicBezTo>
                  <a:cubicBezTo>
                    <a:pt x="15548" y="7237"/>
                    <a:pt x="16530" y="1306"/>
                    <a:pt x="11353" y="182"/>
                  </a:cubicBezTo>
                  <a:lnTo>
                    <a:pt x="11352" y="182"/>
                  </a:lnTo>
                  <a:cubicBezTo>
                    <a:pt x="10787" y="59"/>
                    <a:pt x="10210" y="1"/>
                    <a:pt x="96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6" name="Google Shape;1126;p38"/>
          <p:cNvGrpSpPr/>
          <p:nvPr/>
        </p:nvGrpSpPr>
        <p:grpSpPr>
          <a:xfrm rot="6777826" flipH="1">
            <a:off x="7807898" y="-86759"/>
            <a:ext cx="543154" cy="1442995"/>
            <a:chOff x="7225783" y="1557561"/>
            <a:chExt cx="856207" cy="2274679"/>
          </a:xfrm>
        </p:grpSpPr>
        <p:sp>
          <p:nvSpPr>
            <p:cNvPr id="1127" name="Google Shape;1127;p38"/>
            <p:cNvSpPr/>
            <p:nvPr/>
          </p:nvSpPr>
          <p:spPr>
            <a:xfrm flipH="1">
              <a:off x="7225783" y="1557561"/>
              <a:ext cx="856207" cy="2272125"/>
            </a:xfrm>
            <a:custGeom>
              <a:avLst/>
              <a:gdLst/>
              <a:ahLst/>
              <a:cxnLst/>
              <a:rect l="l" t="t" r="r" b="b"/>
              <a:pathLst>
                <a:path w="24350" h="66485" extrusionOk="0">
                  <a:moveTo>
                    <a:pt x="16625" y="0"/>
                  </a:moveTo>
                  <a:cubicBezTo>
                    <a:pt x="11782" y="0"/>
                    <a:pt x="6777" y="3652"/>
                    <a:pt x="6073" y="8488"/>
                  </a:cubicBezTo>
                  <a:cubicBezTo>
                    <a:pt x="5843" y="10055"/>
                    <a:pt x="6312" y="12000"/>
                    <a:pt x="7820" y="12487"/>
                  </a:cubicBezTo>
                  <a:cubicBezTo>
                    <a:pt x="8042" y="12559"/>
                    <a:pt x="8271" y="12592"/>
                    <a:pt x="8502" y="12592"/>
                  </a:cubicBezTo>
                  <a:cubicBezTo>
                    <a:pt x="9163" y="12592"/>
                    <a:pt x="9834" y="12318"/>
                    <a:pt x="10371" y="11913"/>
                  </a:cubicBezTo>
                  <a:cubicBezTo>
                    <a:pt x="11092" y="11363"/>
                    <a:pt x="11619" y="10605"/>
                    <a:pt x="12131" y="9856"/>
                  </a:cubicBezTo>
                  <a:lnTo>
                    <a:pt x="12131" y="9856"/>
                  </a:lnTo>
                  <a:cubicBezTo>
                    <a:pt x="11919" y="10737"/>
                    <a:pt x="11704" y="11640"/>
                    <a:pt x="11824" y="12539"/>
                  </a:cubicBezTo>
                  <a:cubicBezTo>
                    <a:pt x="11881" y="12976"/>
                    <a:pt x="12038" y="13413"/>
                    <a:pt x="12281" y="13780"/>
                  </a:cubicBezTo>
                  <a:cubicBezTo>
                    <a:pt x="11599" y="15617"/>
                    <a:pt x="11013" y="17519"/>
                    <a:pt x="10523" y="19473"/>
                  </a:cubicBezTo>
                  <a:cubicBezTo>
                    <a:pt x="8636" y="19793"/>
                    <a:pt x="6814" y="20796"/>
                    <a:pt x="5496" y="22201"/>
                  </a:cubicBezTo>
                  <a:cubicBezTo>
                    <a:pt x="3705" y="24112"/>
                    <a:pt x="0" y="36669"/>
                    <a:pt x="5228" y="36669"/>
                  </a:cubicBezTo>
                  <a:cubicBezTo>
                    <a:pt x="5368" y="36669"/>
                    <a:pt x="5515" y="36660"/>
                    <a:pt x="5668" y="36641"/>
                  </a:cubicBezTo>
                  <a:cubicBezTo>
                    <a:pt x="6662" y="36519"/>
                    <a:pt x="7401" y="35588"/>
                    <a:pt x="7620" y="34612"/>
                  </a:cubicBezTo>
                  <a:cubicBezTo>
                    <a:pt x="7643" y="34512"/>
                    <a:pt x="7660" y="34407"/>
                    <a:pt x="7675" y="34305"/>
                  </a:cubicBezTo>
                  <a:cubicBezTo>
                    <a:pt x="7713" y="34457"/>
                    <a:pt x="7755" y="34610"/>
                    <a:pt x="7808" y="34759"/>
                  </a:cubicBezTo>
                  <a:cubicBezTo>
                    <a:pt x="7990" y="35276"/>
                    <a:pt x="8289" y="35773"/>
                    <a:pt x="8679" y="36157"/>
                  </a:cubicBezTo>
                  <a:cubicBezTo>
                    <a:pt x="8681" y="36235"/>
                    <a:pt x="8681" y="36314"/>
                    <a:pt x="8684" y="36392"/>
                  </a:cubicBezTo>
                  <a:cubicBezTo>
                    <a:pt x="8714" y="37937"/>
                    <a:pt x="8794" y="39504"/>
                    <a:pt x="8923" y="41097"/>
                  </a:cubicBezTo>
                  <a:cubicBezTo>
                    <a:pt x="8594" y="41274"/>
                    <a:pt x="8282" y="41486"/>
                    <a:pt x="7992" y="41733"/>
                  </a:cubicBezTo>
                  <a:cubicBezTo>
                    <a:pt x="6265" y="43209"/>
                    <a:pt x="2581" y="53520"/>
                    <a:pt x="6165" y="54321"/>
                  </a:cubicBezTo>
                  <a:cubicBezTo>
                    <a:pt x="6318" y="54355"/>
                    <a:pt x="6471" y="54372"/>
                    <a:pt x="6622" y="54372"/>
                  </a:cubicBezTo>
                  <a:cubicBezTo>
                    <a:pt x="7672" y="54372"/>
                    <a:pt x="8635" y="53587"/>
                    <a:pt x="9061" y="52596"/>
                  </a:cubicBezTo>
                  <a:cubicBezTo>
                    <a:pt x="9343" y="53510"/>
                    <a:pt x="10119" y="54316"/>
                    <a:pt x="11057" y="54548"/>
                  </a:cubicBezTo>
                  <a:cubicBezTo>
                    <a:pt x="11929" y="58360"/>
                    <a:pt x="13044" y="62329"/>
                    <a:pt x="14407" y="66485"/>
                  </a:cubicBezTo>
                  <a:lnTo>
                    <a:pt x="16242" y="65883"/>
                  </a:lnTo>
                  <a:cubicBezTo>
                    <a:pt x="14911" y="61827"/>
                    <a:pt x="13823" y="57958"/>
                    <a:pt x="12969" y="54244"/>
                  </a:cubicBezTo>
                  <a:cubicBezTo>
                    <a:pt x="13611" y="53879"/>
                    <a:pt x="14135" y="53275"/>
                    <a:pt x="14440" y="52579"/>
                  </a:cubicBezTo>
                  <a:cubicBezTo>
                    <a:pt x="14624" y="53315"/>
                    <a:pt x="15198" y="53994"/>
                    <a:pt x="15945" y="54196"/>
                  </a:cubicBezTo>
                  <a:cubicBezTo>
                    <a:pt x="16149" y="54252"/>
                    <a:pt x="16356" y="54278"/>
                    <a:pt x="16563" y="54278"/>
                  </a:cubicBezTo>
                  <a:cubicBezTo>
                    <a:pt x="17655" y="54278"/>
                    <a:pt x="18728" y="53551"/>
                    <a:pt x="19285" y="52579"/>
                  </a:cubicBezTo>
                  <a:cubicBezTo>
                    <a:pt x="19946" y="51423"/>
                    <a:pt x="20003" y="50015"/>
                    <a:pt x="19844" y="48695"/>
                  </a:cubicBezTo>
                  <a:cubicBezTo>
                    <a:pt x="19507" y="45907"/>
                    <a:pt x="18169" y="43141"/>
                    <a:pt x="15837" y="41576"/>
                  </a:cubicBezTo>
                  <a:cubicBezTo>
                    <a:pt x="14680" y="40798"/>
                    <a:pt x="13268" y="40381"/>
                    <a:pt x="11876" y="40381"/>
                  </a:cubicBezTo>
                  <a:cubicBezTo>
                    <a:pt x="11518" y="40381"/>
                    <a:pt x="11161" y="40409"/>
                    <a:pt x="10810" y="40465"/>
                  </a:cubicBezTo>
                  <a:cubicBezTo>
                    <a:pt x="10721" y="39260"/>
                    <a:pt x="10658" y="38072"/>
                    <a:pt x="10626" y="36893"/>
                  </a:cubicBezTo>
                  <a:cubicBezTo>
                    <a:pt x="11652" y="36794"/>
                    <a:pt x="12600" y="36025"/>
                    <a:pt x="13077" y="35081"/>
                  </a:cubicBezTo>
                  <a:cubicBezTo>
                    <a:pt x="13459" y="34318"/>
                    <a:pt x="13596" y="33469"/>
                    <a:pt x="13621" y="32608"/>
                  </a:cubicBezTo>
                  <a:cubicBezTo>
                    <a:pt x="13766" y="33664"/>
                    <a:pt x="14218" y="34667"/>
                    <a:pt x="15059" y="35296"/>
                  </a:cubicBezTo>
                  <a:cubicBezTo>
                    <a:pt x="15521" y="35643"/>
                    <a:pt x="16111" y="35815"/>
                    <a:pt x="16693" y="35815"/>
                  </a:cubicBezTo>
                  <a:cubicBezTo>
                    <a:pt x="17601" y="35815"/>
                    <a:pt x="18492" y="35395"/>
                    <a:pt x="18853" y="34567"/>
                  </a:cubicBezTo>
                  <a:cubicBezTo>
                    <a:pt x="19025" y="34168"/>
                    <a:pt x="19065" y="33723"/>
                    <a:pt x="19102" y="33289"/>
                  </a:cubicBezTo>
                  <a:cubicBezTo>
                    <a:pt x="19315" y="30796"/>
                    <a:pt x="19477" y="28249"/>
                    <a:pt x="18888" y="25813"/>
                  </a:cubicBezTo>
                  <a:cubicBezTo>
                    <a:pt x="18299" y="23380"/>
                    <a:pt x="16841" y="21036"/>
                    <a:pt x="14574" y="19967"/>
                  </a:cubicBezTo>
                  <a:cubicBezTo>
                    <a:pt x="13923" y="19660"/>
                    <a:pt x="13234" y="19476"/>
                    <a:pt x="12533" y="19401"/>
                  </a:cubicBezTo>
                  <a:cubicBezTo>
                    <a:pt x="12952" y="17801"/>
                    <a:pt x="13439" y="16241"/>
                    <a:pt x="13990" y="14723"/>
                  </a:cubicBezTo>
                  <a:cubicBezTo>
                    <a:pt x="14717" y="14701"/>
                    <a:pt x="15441" y="14286"/>
                    <a:pt x="15925" y="13717"/>
                  </a:cubicBezTo>
                  <a:cubicBezTo>
                    <a:pt x="16554" y="12976"/>
                    <a:pt x="16863" y="12022"/>
                    <a:pt x="17155" y="11094"/>
                  </a:cubicBezTo>
                  <a:cubicBezTo>
                    <a:pt x="17497" y="11972"/>
                    <a:pt x="17223" y="12956"/>
                    <a:pt x="17208" y="13899"/>
                  </a:cubicBezTo>
                  <a:cubicBezTo>
                    <a:pt x="17190" y="14843"/>
                    <a:pt x="17657" y="15979"/>
                    <a:pt x="18598" y="16051"/>
                  </a:cubicBezTo>
                  <a:cubicBezTo>
                    <a:pt x="18629" y="16053"/>
                    <a:pt x="18659" y="16055"/>
                    <a:pt x="18690" y="16055"/>
                  </a:cubicBezTo>
                  <a:cubicBezTo>
                    <a:pt x="19034" y="16055"/>
                    <a:pt x="19368" y="15904"/>
                    <a:pt x="19659" y="15714"/>
                  </a:cubicBezTo>
                  <a:cubicBezTo>
                    <a:pt x="20785" y="14980"/>
                    <a:pt x="21379" y="13670"/>
                    <a:pt x="21808" y="12394"/>
                  </a:cubicBezTo>
                  <a:cubicBezTo>
                    <a:pt x="23248" y="8101"/>
                    <a:pt x="24349" y="1461"/>
                    <a:pt x="18553" y="203"/>
                  </a:cubicBezTo>
                  <a:cubicBezTo>
                    <a:pt x="17921" y="66"/>
                    <a:pt x="17274" y="0"/>
                    <a:pt x="16625" y="0"/>
                  </a:cubicBezTo>
                  <a:close/>
                </a:path>
              </a:pathLst>
            </a:custGeom>
            <a:solidFill>
              <a:schemeClr val="dk1"/>
            </a:solidFill>
            <a:ln w="114300" cap="flat" cmpd="sng">
              <a:solidFill>
                <a:schemeClr val="dk1"/>
              </a:solidFill>
              <a:prstDash val="solid"/>
              <a:round/>
              <a:headEnd type="none" w="sm" len="sm"/>
              <a:tailEnd type="none" w="sm" len="sm"/>
            </a:ln>
            <a:effectLst>
              <a:outerShdw blurRad="5715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38"/>
            <p:cNvSpPr/>
            <p:nvPr/>
          </p:nvSpPr>
          <p:spPr>
            <a:xfrm flipH="1">
              <a:off x="7470801" y="1785005"/>
              <a:ext cx="301738" cy="2047235"/>
            </a:xfrm>
            <a:custGeom>
              <a:avLst/>
              <a:gdLst/>
              <a:ahLst/>
              <a:cxnLst/>
              <a:rect l="l" t="t" r="r" b="b"/>
              <a:pathLst>
                <a:path w="7886" h="53505" extrusionOk="0">
                  <a:moveTo>
                    <a:pt x="6385" y="1"/>
                  </a:moveTo>
                  <a:cubicBezTo>
                    <a:pt x="2140" y="7489"/>
                    <a:pt x="0" y="16697"/>
                    <a:pt x="196" y="26627"/>
                  </a:cubicBezTo>
                  <a:cubicBezTo>
                    <a:pt x="355" y="34707"/>
                    <a:pt x="2028" y="43500"/>
                    <a:pt x="5309" y="53505"/>
                  </a:cubicBezTo>
                  <a:lnTo>
                    <a:pt x="6948" y="52968"/>
                  </a:lnTo>
                  <a:cubicBezTo>
                    <a:pt x="3720" y="43126"/>
                    <a:pt x="2077" y="34500"/>
                    <a:pt x="1920" y="26593"/>
                  </a:cubicBezTo>
                  <a:cubicBezTo>
                    <a:pt x="1730" y="16972"/>
                    <a:pt x="3793" y="8070"/>
                    <a:pt x="7885" y="851"/>
                  </a:cubicBezTo>
                  <a:lnTo>
                    <a:pt x="638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38"/>
            <p:cNvSpPr/>
            <p:nvPr/>
          </p:nvSpPr>
          <p:spPr>
            <a:xfrm flipH="1">
              <a:off x="7396186" y="2221845"/>
              <a:ext cx="665614" cy="599573"/>
            </a:xfrm>
            <a:custGeom>
              <a:avLst/>
              <a:gdLst/>
              <a:ahLst/>
              <a:cxnLst/>
              <a:rect l="l" t="t" r="r" b="b"/>
              <a:pathLst>
                <a:path w="17396" h="15670" extrusionOk="0">
                  <a:moveTo>
                    <a:pt x="10536" y="0"/>
                  </a:moveTo>
                  <a:cubicBezTo>
                    <a:pt x="8468" y="0"/>
                    <a:pt x="6351" y="998"/>
                    <a:pt x="4909" y="2537"/>
                  </a:cubicBezTo>
                  <a:cubicBezTo>
                    <a:pt x="3310" y="4242"/>
                    <a:pt x="0" y="15457"/>
                    <a:pt x="4670" y="15457"/>
                  </a:cubicBezTo>
                  <a:cubicBezTo>
                    <a:pt x="4795" y="15457"/>
                    <a:pt x="4927" y="15449"/>
                    <a:pt x="5064" y="15432"/>
                  </a:cubicBezTo>
                  <a:cubicBezTo>
                    <a:pt x="5950" y="15324"/>
                    <a:pt x="6610" y="14492"/>
                    <a:pt x="6807" y="13621"/>
                  </a:cubicBezTo>
                  <a:cubicBezTo>
                    <a:pt x="6827" y="13530"/>
                    <a:pt x="6841" y="13439"/>
                    <a:pt x="6854" y="13347"/>
                  </a:cubicBezTo>
                  <a:cubicBezTo>
                    <a:pt x="6889" y="13483"/>
                    <a:pt x="6926" y="13619"/>
                    <a:pt x="6973" y="13751"/>
                  </a:cubicBezTo>
                  <a:cubicBezTo>
                    <a:pt x="7285" y="14637"/>
                    <a:pt x="7978" y="15448"/>
                    <a:pt x="8899" y="15631"/>
                  </a:cubicBezTo>
                  <a:cubicBezTo>
                    <a:pt x="9029" y="15657"/>
                    <a:pt x="9160" y="15670"/>
                    <a:pt x="9290" y="15670"/>
                  </a:cubicBezTo>
                  <a:cubicBezTo>
                    <a:pt x="10280" y="15670"/>
                    <a:pt x="11223" y="14946"/>
                    <a:pt x="11679" y="14038"/>
                  </a:cubicBezTo>
                  <a:cubicBezTo>
                    <a:pt x="12022" y="13358"/>
                    <a:pt x="12144" y="12599"/>
                    <a:pt x="12167" y="11831"/>
                  </a:cubicBezTo>
                  <a:cubicBezTo>
                    <a:pt x="12296" y="12774"/>
                    <a:pt x="12698" y="13670"/>
                    <a:pt x="13449" y="14232"/>
                  </a:cubicBezTo>
                  <a:cubicBezTo>
                    <a:pt x="13863" y="14541"/>
                    <a:pt x="14389" y="14694"/>
                    <a:pt x="14909" y="14694"/>
                  </a:cubicBezTo>
                  <a:cubicBezTo>
                    <a:pt x="15721" y="14694"/>
                    <a:pt x="16517" y="14320"/>
                    <a:pt x="16839" y="13579"/>
                  </a:cubicBezTo>
                  <a:cubicBezTo>
                    <a:pt x="16994" y="13223"/>
                    <a:pt x="17030" y="12828"/>
                    <a:pt x="17063" y="12440"/>
                  </a:cubicBezTo>
                  <a:cubicBezTo>
                    <a:pt x="17251" y="10211"/>
                    <a:pt x="17396" y="7936"/>
                    <a:pt x="16869" y="5763"/>
                  </a:cubicBezTo>
                  <a:lnTo>
                    <a:pt x="16871" y="5763"/>
                  </a:lnTo>
                  <a:cubicBezTo>
                    <a:pt x="16344" y="3589"/>
                    <a:pt x="15043" y="1495"/>
                    <a:pt x="13019" y="541"/>
                  </a:cubicBezTo>
                  <a:cubicBezTo>
                    <a:pt x="12233" y="170"/>
                    <a:pt x="11389" y="0"/>
                    <a:pt x="105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38"/>
            <p:cNvSpPr/>
            <p:nvPr/>
          </p:nvSpPr>
          <p:spPr>
            <a:xfrm flipH="1">
              <a:off x="7378127" y="2940180"/>
              <a:ext cx="595441" cy="486508"/>
            </a:xfrm>
            <a:custGeom>
              <a:avLst/>
              <a:gdLst/>
              <a:ahLst/>
              <a:cxnLst/>
              <a:rect l="l" t="t" r="r" b="b"/>
              <a:pathLst>
                <a:path w="15562" h="12715" extrusionOk="0">
                  <a:moveTo>
                    <a:pt x="8303" y="0"/>
                  </a:moveTo>
                  <a:cubicBezTo>
                    <a:pt x="7039" y="0"/>
                    <a:pt x="5795" y="385"/>
                    <a:pt x="4833" y="1207"/>
                  </a:cubicBezTo>
                  <a:cubicBezTo>
                    <a:pt x="3292" y="2525"/>
                    <a:pt x="0" y="11735"/>
                    <a:pt x="3202" y="12451"/>
                  </a:cubicBezTo>
                  <a:cubicBezTo>
                    <a:pt x="3339" y="12482"/>
                    <a:pt x="3476" y="12496"/>
                    <a:pt x="3611" y="12496"/>
                  </a:cubicBezTo>
                  <a:cubicBezTo>
                    <a:pt x="4547" y="12496"/>
                    <a:pt x="5408" y="11795"/>
                    <a:pt x="5787" y="10910"/>
                  </a:cubicBezTo>
                  <a:cubicBezTo>
                    <a:pt x="6085" y="11871"/>
                    <a:pt x="6992" y="12698"/>
                    <a:pt x="8027" y="12714"/>
                  </a:cubicBezTo>
                  <a:cubicBezTo>
                    <a:pt x="8038" y="12714"/>
                    <a:pt x="8049" y="12714"/>
                    <a:pt x="8060" y="12714"/>
                  </a:cubicBezTo>
                  <a:cubicBezTo>
                    <a:pt x="9171" y="12714"/>
                    <a:pt x="10146" y="11917"/>
                    <a:pt x="10592" y="10894"/>
                  </a:cubicBezTo>
                  <a:cubicBezTo>
                    <a:pt x="10758" y="11552"/>
                    <a:pt x="11269" y="12158"/>
                    <a:pt x="11938" y="12340"/>
                  </a:cubicBezTo>
                  <a:cubicBezTo>
                    <a:pt x="12120" y="12389"/>
                    <a:pt x="12305" y="12412"/>
                    <a:pt x="12489" y="12412"/>
                  </a:cubicBezTo>
                  <a:cubicBezTo>
                    <a:pt x="13464" y="12412"/>
                    <a:pt x="14422" y="11762"/>
                    <a:pt x="14919" y="10894"/>
                  </a:cubicBezTo>
                  <a:cubicBezTo>
                    <a:pt x="15510" y="9862"/>
                    <a:pt x="15562" y="8605"/>
                    <a:pt x="15420" y="7424"/>
                  </a:cubicBezTo>
                  <a:lnTo>
                    <a:pt x="15420" y="7424"/>
                  </a:lnTo>
                  <a:lnTo>
                    <a:pt x="15420" y="7426"/>
                  </a:lnTo>
                  <a:cubicBezTo>
                    <a:pt x="15118" y="4934"/>
                    <a:pt x="13922" y="2465"/>
                    <a:pt x="11840" y="1065"/>
                  </a:cubicBezTo>
                  <a:cubicBezTo>
                    <a:pt x="10807" y="372"/>
                    <a:pt x="9545" y="0"/>
                    <a:pt x="83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38"/>
            <p:cNvSpPr/>
            <p:nvPr/>
          </p:nvSpPr>
          <p:spPr>
            <a:xfrm flipH="1">
              <a:off x="7229593" y="1560100"/>
              <a:ext cx="632517" cy="548684"/>
            </a:xfrm>
            <a:custGeom>
              <a:avLst/>
              <a:gdLst/>
              <a:ahLst/>
              <a:cxnLst/>
              <a:rect l="l" t="t" r="r" b="b"/>
              <a:pathLst>
                <a:path w="16531" h="14340" extrusionOk="0">
                  <a:moveTo>
                    <a:pt x="9631" y="1"/>
                  </a:moveTo>
                  <a:cubicBezTo>
                    <a:pt x="5306" y="1"/>
                    <a:pt x="834" y="3263"/>
                    <a:pt x="205" y="7581"/>
                  </a:cubicBezTo>
                  <a:cubicBezTo>
                    <a:pt x="1" y="8982"/>
                    <a:pt x="419" y="10718"/>
                    <a:pt x="1765" y="11154"/>
                  </a:cubicBezTo>
                  <a:cubicBezTo>
                    <a:pt x="1964" y="11218"/>
                    <a:pt x="2169" y="11248"/>
                    <a:pt x="2374" y="11248"/>
                  </a:cubicBezTo>
                  <a:cubicBezTo>
                    <a:pt x="2966" y="11248"/>
                    <a:pt x="3565" y="11003"/>
                    <a:pt x="4043" y="10640"/>
                  </a:cubicBezTo>
                  <a:cubicBezTo>
                    <a:pt x="4689" y="10150"/>
                    <a:pt x="5158" y="9471"/>
                    <a:pt x="5617" y="8803"/>
                  </a:cubicBezTo>
                  <a:lnTo>
                    <a:pt x="5617" y="8803"/>
                  </a:lnTo>
                  <a:cubicBezTo>
                    <a:pt x="5426" y="9590"/>
                    <a:pt x="5235" y="10398"/>
                    <a:pt x="5342" y="11199"/>
                  </a:cubicBezTo>
                  <a:cubicBezTo>
                    <a:pt x="5449" y="12001"/>
                    <a:pt x="5924" y="12807"/>
                    <a:pt x="6690" y="13066"/>
                  </a:cubicBezTo>
                  <a:cubicBezTo>
                    <a:pt x="6864" y="13126"/>
                    <a:pt x="7044" y="13153"/>
                    <a:pt x="7224" y="13153"/>
                  </a:cubicBezTo>
                  <a:cubicBezTo>
                    <a:pt x="7890" y="13153"/>
                    <a:pt x="8562" y="12775"/>
                    <a:pt x="9005" y="12254"/>
                  </a:cubicBezTo>
                  <a:cubicBezTo>
                    <a:pt x="9568" y="11591"/>
                    <a:pt x="9843" y="10738"/>
                    <a:pt x="10105" y="9909"/>
                  </a:cubicBezTo>
                  <a:cubicBezTo>
                    <a:pt x="10411" y="10695"/>
                    <a:pt x="10165" y="11572"/>
                    <a:pt x="10150" y="12414"/>
                  </a:cubicBezTo>
                  <a:cubicBezTo>
                    <a:pt x="10137" y="13257"/>
                    <a:pt x="10553" y="14273"/>
                    <a:pt x="11393" y="14336"/>
                  </a:cubicBezTo>
                  <a:cubicBezTo>
                    <a:pt x="11421" y="14339"/>
                    <a:pt x="11449" y="14340"/>
                    <a:pt x="11476" y="14340"/>
                  </a:cubicBezTo>
                  <a:cubicBezTo>
                    <a:pt x="11784" y="14340"/>
                    <a:pt x="12081" y="14206"/>
                    <a:pt x="12340" y="14037"/>
                  </a:cubicBezTo>
                  <a:cubicBezTo>
                    <a:pt x="13345" y="13380"/>
                    <a:pt x="13877" y="12210"/>
                    <a:pt x="14259" y="11072"/>
                  </a:cubicBezTo>
                  <a:cubicBezTo>
                    <a:pt x="15548" y="7237"/>
                    <a:pt x="16530" y="1306"/>
                    <a:pt x="11353" y="182"/>
                  </a:cubicBezTo>
                  <a:lnTo>
                    <a:pt x="11352" y="182"/>
                  </a:lnTo>
                  <a:cubicBezTo>
                    <a:pt x="10787" y="59"/>
                    <a:pt x="10210" y="1"/>
                    <a:pt x="96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1132"/>
        <p:cNvGrpSpPr/>
        <p:nvPr/>
      </p:nvGrpSpPr>
      <p:grpSpPr>
        <a:xfrm>
          <a:off x="0" y="0"/>
          <a:ext cx="0" cy="0"/>
          <a:chOff x="0" y="0"/>
          <a:chExt cx="0" cy="0"/>
        </a:xfrm>
      </p:grpSpPr>
      <p:grpSp>
        <p:nvGrpSpPr>
          <p:cNvPr id="1133" name="Google Shape;1133;p39"/>
          <p:cNvGrpSpPr/>
          <p:nvPr/>
        </p:nvGrpSpPr>
        <p:grpSpPr>
          <a:xfrm>
            <a:off x="0" y="0"/>
            <a:ext cx="9143999" cy="5892773"/>
            <a:chOff x="237525" y="551100"/>
            <a:chExt cx="7142075" cy="4602650"/>
          </a:xfrm>
        </p:grpSpPr>
        <p:sp>
          <p:nvSpPr>
            <p:cNvPr id="1134" name="Google Shape;1134;p39"/>
            <p:cNvSpPr/>
            <p:nvPr/>
          </p:nvSpPr>
          <p:spPr>
            <a:xfrm>
              <a:off x="237525" y="551100"/>
              <a:ext cx="7141675" cy="4602375"/>
            </a:xfrm>
            <a:custGeom>
              <a:avLst/>
              <a:gdLst/>
              <a:ahLst/>
              <a:cxnLst/>
              <a:rect l="l" t="t" r="r" b="b"/>
              <a:pathLst>
                <a:path w="285667" h="184095" extrusionOk="0">
                  <a:moveTo>
                    <a:pt x="262644" y="10131"/>
                  </a:moveTo>
                  <a:cubicBezTo>
                    <a:pt x="262890" y="10131"/>
                    <a:pt x="263142" y="10161"/>
                    <a:pt x="263390" y="10168"/>
                  </a:cubicBezTo>
                  <a:cubicBezTo>
                    <a:pt x="263557" y="10168"/>
                    <a:pt x="263652" y="10275"/>
                    <a:pt x="263664" y="10442"/>
                  </a:cubicBezTo>
                  <a:cubicBezTo>
                    <a:pt x="263676" y="10609"/>
                    <a:pt x="263676" y="10775"/>
                    <a:pt x="263676" y="10942"/>
                  </a:cubicBezTo>
                  <a:lnTo>
                    <a:pt x="263676" y="13228"/>
                  </a:lnTo>
                  <a:cubicBezTo>
                    <a:pt x="263676" y="13835"/>
                    <a:pt x="263676" y="14454"/>
                    <a:pt x="263676" y="15073"/>
                  </a:cubicBezTo>
                  <a:cubicBezTo>
                    <a:pt x="263664" y="15550"/>
                    <a:pt x="263688" y="16026"/>
                    <a:pt x="263569" y="16490"/>
                  </a:cubicBezTo>
                  <a:cubicBezTo>
                    <a:pt x="263486" y="16836"/>
                    <a:pt x="263545" y="17205"/>
                    <a:pt x="263533" y="17562"/>
                  </a:cubicBezTo>
                  <a:cubicBezTo>
                    <a:pt x="263521" y="17895"/>
                    <a:pt x="263545" y="18217"/>
                    <a:pt x="263438" y="18550"/>
                  </a:cubicBezTo>
                  <a:cubicBezTo>
                    <a:pt x="263366" y="18717"/>
                    <a:pt x="263390" y="18931"/>
                    <a:pt x="263390" y="19110"/>
                  </a:cubicBezTo>
                  <a:cubicBezTo>
                    <a:pt x="263390" y="22753"/>
                    <a:pt x="263390" y="26396"/>
                    <a:pt x="263390" y="30040"/>
                  </a:cubicBezTo>
                  <a:cubicBezTo>
                    <a:pt x="263390" y="30349"/>
                    <a:pt x="263450" y="30647"/>
                    <a:pt x="263509" y="30956"/>
                  </a:cubicBezTo>
                  <a:cubicBezTo>
                    <a:pt x="263545" y="31099"/>
                    <a:pt x="263486" y="31230"/>
                    <a:pt x="263307" y="31278"/>
                  </a:cubicBezTo>
                  <a:cubicBezTo>
                    <a:pt x="262962" y="31349"/>
                    <a:pt x="262628" y="31433"/>
                    <a:pt x="262259" y="31433"/>
                  </a:cubicBezTo>
                  <a:cubicBezTo>
                    <a:pt x="261767" y="31429"/>
                    <a:pt x="261275" y="31427"/>
                    <a:pt x="260783" y="31427"/>
                  </a:cubicBezTo>
                  <a:cubicBezTo>
                    <a:pt x="259799" y="31427"/>
                    <a:pt x="258814" y="31433"/>
                    <a:pt x="257830" y="31433"/>
                  </a:cubicBezTo>
                  <a:cubicBezTo>
                    <a:pt x="257568" y="31433"/>
                    <a:pt x="257306" y="31433"/>
                    <a:pt x="257056" y="31516"/>
                  </a:cubicBezTo>
                  <a:cubicBezTo>
                    <a:pt x="256878" y="31564"/>
                    <a:pt x="256675" y="31564"/>
                    <a:pt x="256485" y="31575"/>
                  </a:cubicBezTo>
                  <a:lnTo>
                    <a:pt x="255056" y="31575"/>
                  </a:lnTo>
                  <a:cubicBezTo>
                    <a:pt x="254758" y="31575"/>
                    <a:pt x="254449" y="31575"/>
                    <a:pt x="254139" y="31671"/>
                  </a:cubicBezTo>
                  <a:cubicBezTo>
                    <a:pt x="253949" y="31730"/>
                    <a:pt x="253722" y="31706"/>
                    <a:pt x="253508" y="31718"/>
                  </a:cubicBezTo>
                  <a:cubicBezTo>
                    <a:pt x="253427" y="31720"/>
                    <a:pt x="253346" y="31721"/>
                    <a:pt x="253265" y="31721"/>
                  </a:cubicBezTo>
                  <a:cubicBezTo>
                    <a:pt x="253179" y="31721"/>
                    <a:pt x="253093" y="31720"/>
                    <a:pt x="253008" y="31720"/>
                  </a:cubicBezTo>
                  <a:cubicBezTo>
                    <a:pt x="252631" y="31720"/>
                    <a:pt x="252257" y="31730"/>
                    <a:pt x="251877" y="31837"/>
                  </a:cubicBezTo>
                  <a:cubicBezTo>
                    <a:pt x="251765" y="31865"/>
                    <a:pt x="251646" y="31873"/>
                    <a:pt x="251524" y="31873"/>
                  </a:cubicBezTo>
                  <a:cubicBezTo>
                    <a:pt x="251364" y="31873"/>
                    <a:pt x="251199" y="31860"/>
                    <a:pt x="251038" y="31860"/>
                  </a:cubicBezTo>
                  <a:cubicBezTo>
                    <a:pt x="251008" y="31860"/>
                    <a:pt x="250978" y="31860"/>
                    <a:pt x="250948" y="31861"/>
                  </a:cubicBezTo>
                  <a:cubicBezTo>
                    <a:pt x="250579" y="31873"/>
                    <a:pt x="250198" y="31873"/>
                    <a:pt x="249817" y="31956"/>
                  </a:cubicBezTo>
                  <a:cubicBezTo>
                    <a:pt x="249650" y="31998"/>
                    <a:pt x="249475" y="32007"/>
                    <a:pt x="249296" y="32007"/>
                  </a:cubicBezTo>
                  <a:cubicBezTo>
                    <a:pt x="249162" y="32007"/>
                    <a:pt x="249027" y="32002"/>
                    <a:pt x="248892" y="32002"/>
                  </a:cubicBezTo>
                  <a:cubicBezTo>
                    <a:pt x="248847" y="32002"/>
                    <a:pt x="248802" y="32003"/>
                    <a:pt x="248757" y="32004"/>
                  </a:cubicBezTo>
                  <a:cubicBezTo>
                    <a:pt x="248400" y="32016"/>
                    <a:pt x="248043" y="31980"/>
                    <a:pt x="247698" y="32111"/>
                  </a:cubicBezTo>
                  <a:cubicBezTo>
                    <a:pt x="247611" y="32143"/>
                    <a:pt x="247513" y="32148"/>
                    <a:pt x="247415" y="32148"/>
                  </a:cubicBezTo>
                  <a:cubicBezTo>
                    <a:pt x="247366" y="32148"/>
                    <a:pt x="247317" y="32147"/>
                    <a:pt x="247269" y="32147"/>
                  </a:cubicBezTo>
                  <a:lnTo>
                    <a:pt x="244281" y="32147"/>
                  </a:lnTo>
                  <a:cubicBezTo>
                    <a:pt x="244162" y="32147"/>
                    <a:pt x="244043" y="32135"/>
                    <a:pt x="243924" y="32123"/>
                  </a:cubicBezTo>
                  <a:cubicBezTo>
                    <a:pt x="243793" y="32111"/>
                    <a:pt x="243709" y="32016"/>
                    <a:pt x="243697" y="31897"/>
                  </a:cubicBezTo>
                  <a:cubicBezTo>
                    <a:pt x="243674" y="31730"/>
                    <a:pt x="243674" y="31564"/>
                    <a:pt x="243674" y="31397"/>
                  </a:cubicBezTo>
                  <a:cubicBezTo>
                    <a:pt x="243674" y="30349"/>
                    <a:pt x="243674" y="29301"/>
                    <a:pt x="243685" y="28254"/>
                  </a:cubicBezTo>
                  <a:cubicBezTo>
                    <a:pt x="243685" y="28015"/>
                    <a:pt x="243662" y="27777"/>
                    <a:pt x="243757" y="27551"/>
                  </a:cubicBezTo>
                  <a:cubicBezTo>
                    <a:pt x="243781" y="27480"/>
                    <a:pt x="243816" y="27396"/>
                    <a:pt x="243804" y="27337"/>
                  </a:cubicBezTo>
                  <a:cubicBezTo>
                    <a:pt x="243638" y="26872"/>
                    <a:pt x="243828" y="26408"/>
                    <a:pt x="243816" y="25944"/>
                  </a:cubicBezTo>
                  <a:cubicBezTo>
                    <a:pt x="243816" y="25849"/>
                    <a:pt x="243828" y="25741"/>
                    <a:pt x="243804" y="25658"/>
                  </a:cubicBezTo>
                  <a:cubicBezTo>
                    <a:pt x="243614" y="25098"/>
                    <a:pt x="243697" y="24527"/>
                    <a:pt x="243685" y="23955"/>
                  </a:cubicBezTo>
                  <a:cubicBezTo>
                    <a:pt x="243685" y="23801"/>
                    <a:pt x="243697" y="23622"/>
                    <a:pt x="243745" y="23467"/>
                  </a:cubicBezTo>
                  <a:cubicBezTo>
                    <a:pt x="243816" y="23205"/>
                    <a:pt x="243828" y="22955"/>
                    <a:pt x="243745" y="22705"/>
                  </a:cubicBezTo>
                  <a:cubicBezTo>
                    <a:pt x="243638" y="22420"/>
                    <a:pt x="243626" y="22122"/>
                    <a:pt x="243709" y="21860"/>
                  </a:cubicBezTo>
                  <a:cubicBezTo>
                    <a:pt x="243816" y="21503"/>
                    <a:pt x="243816" y="21157"/>
                    <a:pt x="243816" y="20800"/>
                  </a:cubicBezTo>
                  <a:cubicBezTo>
                    <a:pt x="243816" y="17871"/>
                    <a:pt x="243816" y="14942"/>
                    <a:pt x="243816" y="12013"/>
                  </a:cubicBezTo>
                  <a:cubicBezTo>
                    <a:pt x="243816" y="11097"/>
                    <a:pt x="243781" y="11156"/>
                    <a:pt x="244662" y="11144"/>
                  </a:cubicBezTo>
                  <a:cubicBezTo>
                    <a:pt x="244722" y="11144"/>
                    <a:pt x="244783" y="11145"/>
                    <a:pt x="244843" y="11145"/>
                  </a:cubicBezTo>
                  <a:cubicBezTo>
                    <a:pt x="245116" y="11145"/>
                    <a:pt x="245387" y="11137"/>
                    <a:pt x="245650" y="11049"/>
                  </a:cubicBezTo>
                  <a:cubicBezTo>
                    <a:pt x="245749" y="11016"/>
                    <a:pt x="245856" y="11009"/>
                    <a:pt x="245964" y="11009"/>
                  </a:cubicBezTo>
                  <a:cubicBezTo>
                    <a:pt x="246050" y="11009"/>
                    <a:pt x="246137" y="11013"/>
                    <a:pt x="246221" y="11013"/>
                  </a:cubicBezTo>
                  <a:cubicBezTo>
                    <a:pt x="246513" y="11007"/>
                    <a:pt x="246808" y="11007"/>
                    <a:pt x="247104" y="11007"/>
                  </a:cubicBezTo>
                  <a:cubicBezTo>
                    <a:pt x="247400" y="11007"/>
                    <a:pt x="247698" y="11007"/>
                    <a:pt x="247995" y="11001"/>
                  </a:cubicBezTo>
                  <a:cubicBezTo>
                    <a:pt x="248052" y="11001"/>
                    <a:pt x="248108" y="11002"/>
                    <a:pt x="248164" y="11002"/>
                  </a:cubicBezTo>
                  <a:cubicBezTo>
                    <a:pt x="248417" y="11002"/>
                    <a:pt x="248669" y="10994"/>
                    <a:pt x="248912" y="10906"/>
                  </a:cubicBezTo>
                  <a:cubicBezTo>
                    <a:pt x="249015" y="10874"/>
                    <a:pt x="249129" y="10869"/>
                    <a:pt x="249243" y="10869"/>
                  </a:cubicBezTo>
                  <a:cubicBezTo>
                    <a:pt x="249300" y="10869"/>
                    <a:pt x="249357" y="10870"/>
                    <a:pt x="249412" y="10870"/>
                  </a:cubicBezTo>
                  <a:cubicBezTo>
                    <a:pt x="249535" y="10864"/>
                    <a:pt x="249658" y="10862"/>
                    <a:pt x="249780" y="10862"/>
                  </a:cubicBezTo>
                  <a:cubicBezTo>
                    <a:pt x="249986" y="10862"/>
                    <a:pt x="250192" y="10868"/>
                    <a:pt x="250397" y="10868"/>
                  </a:cubicBezTo>
                  <a:cubicBezTo>
                    <a:pt x="250781" y="10868"/>
                    <a:pt x="251164" y="10849"/>
                    <a:pt x="251544" y="10740"/>
                  </a:cubicBezTo>
                  <a:cubicBezTo>
                    <a:pt x="251596" y="10720"/>
                    <a:pt x="251650" y="10715"/>
                    <a:pt x="251706" y="10715"/>
                  </a:cubicBezTo>
                  <a:cubicBezTo>
                    <a:pt x="251789" y="10715"/>
                    <a:pt x="251875" y="10728"/>
                    <a:pt x="251960" y="10728"/>
                  </a:cubicBezTo>
                  <a:cubicBezTo>
                    <a:pt x="252579" y="10716"/>
                    <a:pt x="253199" y="10716"/>
                    <a:pt x="253818" y="10716"/>
                  </a:cubicBezTo>
                  <a:cubicBezTo>
                    <a:pt x="253903" y="10716"/>
                    <a:pt x="253993" y="10729"/>
                    <a:pt x="254080" y="10729"/>
                  </a:cubicBezTo>
                  <a:cubicBezTo>
                    <a:pt x="254138" y="10729"/>
                    <a:pt x="254194" y="10723"/>
                    <a:pt x="254246" y="10704"/>
                  </a:cubicBezTo>
                  <a:cubicBezTo>
                    <a:pt x="254612" y="10591"/>
                    <a:pt x="254981" y="10571"/>
                    <a:pt x="255351" y="10571"/>
                  </a:cubicBezTo>
                  <a:cubicBezTo>
                    <a:pt x="255559" y="10571"/>
                    <a:pt x="255768" y="10577"/>
                    <a:pt x="255976" y="10577"/>
                  </a:cubicBezTo>
                  <a:cubicBezTo>
                    <a:pt x="256062" y="10577"/>
                    <a:pt x="256148" y="10576"/>
                    <a:pt x="256235" y="10573"/>
                  </a:cubicBezTo>
                  <a:cubicBezTo>
                    <a:pt x="256687" y="10561"/>
                    <a:pt x="257128" y="10573"/>
                    <a:pt x="257580" y="10466"/>
                  </a:cubicBezTo>
                  <a:cubicBezTo>
                    <a:pt x="257724" y="10430"/>
                    <a:pt x="257874" y="10420"/>
                    <a:pt x="258027" y="10420"/>
                  </a:cubicBezTo>
                  <a:cubicBezTo>
                    <a:pt x="258195" y="10420"/>
                    <a:pt x="258365" y="10432"/>
                    <a:pt x="258535" y="10432"/>
                  </a:cubicBezTo>
                  <a:cubicBezTo>
                    <a:pt x="258570" y="10432"/>
                    <a:pt x="258605" y="10431"/>
                    <a:pt x="258640" y="10430"/>
                  </a:cubicBezTo>
                  <a:cubicBezTo>
                    <a:pt x="258700" y="10430"/>
                    <a:pt x="258761" y="10430"/>
                    <a:pt x="258821" y="10430"/>
                  </a:cubicBezTo>
                  <a:cubicBezTo>
                    <a:pt x="259094" y="10430"/>
                    <a:pt x="259365" y="10422"/>
                    <a:pt x="259628" y="10335"/>
                  </a:cubicBezTo>
                  <a:cubicBezTo>
                    <a:pt x="259754" y="10302"/>
                    <a:pt x="259887" y="10294"/>
                    <a:pt x="260021" y="10294"/>
                  </a:cubicBezTo>
                  <a:cubicBezTo>
                    <a:pt x="260128" y="10294"/>
                    <a:pt x="260236" y="10299"/>
                    <a:pt x="260342" y="10299"/>
                  </a:cubicBezTo>
                  <a:cubicBezTo>
                    <a:pt x="260949" y="10263"/>
                    <a:pt x="261569" y="10323"/>
                    <a:pt x="262188" y="10180"/>
                  </a:cubicBezTo>
                  <a:cubicBezTo>
                    <a:pt x="262335" y="10143"/>
                    <a:pt x="262489" y="10131"/>
                    <a:pt x="262644" y="10131"/>
                  </a:cubicBezTo>
                  <a:close/>
                  <a:moveTo>
                    <a:pt x="242431" y="11153"/>
                  </a:moveTo>
                  <a:cubicBezTo>
                    <a:pt x="242468" y="11153"/>
                    <a:pt x="242507" y="11156"/>
                    <a:pt x="242542" y="11156"/>
                  </a:cubicBezTo>
                  <a:cubicBezTo>
                    <a:pt x="242864" y="11156"/>
                    <a:pt x="242947" y="11240"/>
                    <a:pt x="242959" y="11585"/>
                  </a:cubicBezTo>
                  <a:cubicBezTo>
                    <a:pt x="242971" y="11775"/>
                    <a:pt x="242959" y="11966"/>
                    <a:pt x="242959" y="12156"/>
                  </a:cubicBezTo>
                  <a:lnTo>
                    <a:pt x="242959" y="21146"/>
                  </a:lnTo>
                  <a:cubicBezTo>
                    <a:pt x="242959" y="24170"/>
                    <a:pt x="242947" y="27194"/>
                    <a:pt x="242971" y="30218"/>
                  </a:cubicBezTo>
                  <a:cubicBezTo>
                    <a:pt x="242971" y="30790"/>
                    <a:pt x="242792" y="31337"/>
                    <a:pt x="242792" y="31909"/>
                  </a:cubicBezTo>
                  <a:cubicBezTo>
                    <a:pt x="242792" y="32040"/>
                    <a:pt x="242685" y="32123"/>
                    <a:pt x="242554" y="32135"/>
                  </a:cubicBezTo>
                  <a:cubicBezTo>
                    <a:pt x="241908" y="32186"/>
                    <a:pt x="241262" y="32299"/>
                    <a:pt x="240609" y="32299"/>
                  </a:cubicBezTo>
                  <a:cubicBezTo>
                    <a:pt x="240504" y="32299"/>
                    <a:pt x="240398" y="32296"/>
                    <a:pt x="240292" y="32290"/>
                  </a:cubicBezTo>
                  <a:cubicBezTo>
                    <a:pt x="240214" y="32287"/>
                    <a:pt x="240136" y="32286"/>
                    <a:pt x="240058" y="32286"/>
                  </a:cubicBezTo>
                  <a:cubicBezTo>
                    <a:pt x="239735" y="32286"/>
                    <a:pt x="239416" y="32311"/>
                    <a:pt x="239090" y="32397"/>
                  </a:cubicBezTo>
                  <a:cubicBezTo>
                    <a:pt x="238943" y="32430"/>
                    <a:pt x="238792" y="32437"/>
                    <a:pt x="238639" y="32437"/>
                  </a:cubicBezTo>
                  <a:cubicBezTo>
                    <a:pt x="238497" y="32437"/>
                    <a:pt x="238354" y="32431"/>
                    <a:pt x="238212" y="32431"/>
                  </a:cubicBezTo>
                  <a:cubicBezTo>
                    <a:pt x="238171" y="32431"/>
                    <a:pt x="238130" y="32431"/>
                    <a:pt x="238089" y="32433"/>
                  </a:cubicBezTo>
                  <a:cubicBezTo>
                    <a:pt x="237720" y="32445"/>
                    <a:pt x="237339" y="32409"/>
                    <a:pt x="236970" y="32540"/>
                  </a:cubicBezTo>
                  <a:cubicBezTo>
                    <a:pt x="236881" y="32570"/>
                    <a:pt x="236786" y="32576"/>
                    <a:pt x="236689" y="32576"/>
                  </a:cubicBezTo>
                  <a:cubicBezTo>
                    <a:pt x="236625" y="32576"/>
                    <a:pt x="236559" y="32573"/>
                    <a:pt x="236495" y="32573"/>
                  </a:cubicBezTo>
                  <a:cubicBezTo>
                    <a:pt x="236463" y="32573"/>
                    <a:pt x="236431" y="32574"/>
                    <a:pt x="236399" y="32576"/>
                  </a:cubicBezTo>
                  <a:cubicBezTo>
                    <a:pt x="236332" y="32577"/>
                    <a:pt x="236264" y="32578"/>
                    <a:pt x="236197" y="32578"/>
                  </a:cubicBezTo>
                  <a:cubicBezTo>
                    <a:pt x="236126" y="32578"/>
                    <a:pt x="236055" y="32577"/>
                    <a:pt x="235984" y="32577"/>
                  </a:cubicBezTo>
                  <a:cubicBezTo>
                    <a:pt x="235671" y="32577"/>
                    <a:pt x="235359" y="32587"/>
                    <a:pt x="235053" y="32695"/>
                  </a:cubicBezTo>
                  <a:cubicBezTo>
                    <a:pt x="234976" y="32718"/>
                    <a:pt x="234893" y="32724"/>
                    <a:pt x="234808" y="32724"/>
                  </a:cubicBezTo>
                  <a:cubicBezTo>
                    <a:pt x="234723" y="32724"/>
                    <a:pt x="234637" y="32718"/>
                    <a:pt x="234553" y="32718"/>
                  </a:cubicBezTo>
                  <a:lnTo>
                    <a:pt x="232482" y="32718"/>
                  </a:lnTo>
                  <a:cubicBezTo>
                    <a:pt x="232343" y="32718"/>
                    <a:pt x="232202" y="32714"/>
                    <a:pt x="232062" y="32714"/>
                  </a:cubicBezTo>
                  <a:cubicBezTo>
                    <a:pt x="231780" y="32714"/>
                    <a:pt x="231497" y="32730"/>
                    <a:pt x="231220" y="32826"/>
                  </a:cubicBezTo>
                  <a:cubicBezTo>
                    <a:pt x="231138" y="32853"/>
                    <a:pt x="231052" y="32860"/>
                    <a:pt x="230965" y="32860"/>
                  </a:cubicBezTo>
                  <a:cubicBezTo>
                    <a:pt x="230859" y="32860"/>
                    <a:pt x="230752" y="32849"/>
                    <a:pt x="230648" y="32849"/>
                  </a:cubicBezTo>
                  <a:cubicBezTo>
                    <a:pt x="230172" y="32855"/>
                    <a:pt x="229696" y="32855"/>
                    <a:pt x="229219" y="32855"/>
                  </a:cubicBezTo>
                  <a:cubicBezTo>
                    <a:pt x="228743" y="32855"/>
                    <a:pt x="228267" y="32855"/>
                    <a:pt x="227791" y="32861"/>
                  </a:cubicBezTo>
                  <a:cubicBezTo>
                    <a:pt x="227732" y="32863"/>
                    <a:pt x="227673" y="32863"/>
                    <a:pt x="227614" y="32863"/>
                  </a:cubicBezTo>
                  <a:cubicBezTo>
                    <a:pt x="227469" y="32863"/>
                    <a:pt x="227324" y="32860"/>
                    <a:pt x="227179" y="32860"/>
                  </a:cubicBezTo>
                  <a:cubicBezTo>
                    <a:pt x="226836" y="32860"/>
                    <a:pt x="226496" y="32876"/>
                    <a:pt x="226159" y="32980"/>
                  </a:cubicBezTo>
                  <a:cubicBezTo>
                    <a:pt x="226088" y="33004"/>
                    <a:pt x="226008" y="33010"/>
                    <a:pt x="225924" y="33010"/>
                  </a:cubicBezTo>
                  <a:cubicBezTo>
                    <a:pt x="225841" y="33010"/>
                    <a:pt x="225755" y="33004"/>
                    <a:pt x="225671" y="33004"/>
                  </a:cubicBezTo>
                  <a:lnTo>
                    <a:pt x="223242" y="33004"/>
                  </a:lnTo>
                  <a:cubicBezTo>
                    <a:pt x="222742" y="33016"/>
                    <a:pt x="222254" y="33028"/>
                    <a:pt x="221754" y="33111"/>
                  </a:cubicBezTo>
                  <a:cubicBezTo>
                    <a:pt x="221533" y="33146"/>
                    <a:pt x="221309" y="33156"/>
                    <a:pt x="221083" y="33156"/>
                  </a:cubicBezTo>
                  <a:cubicBezTo>
                    <a:pt x="220759" y="33156"/>
                    <a:pt x="220433" y="33135"/>
                    <a:pt x="220111" y="33135"/>
                  </a:cubicBezTo>
                  <a:cubicBezTo>
                    <a:pt x="219956" y="33135"/>
                    <a:pt x="219837" y="33040"/>
                    <a:pt x="219837" y="32873"/>
                  </a:cubicBezTo>
                  <a:cubicBezTo>
                    <a:pt x="219837" y="32326"/>
                    <a:pt x="219766" y="31778"/>
                    <a:pt x="219897" y="31242"/>
                  </a:cubicBezTo>
                  <a:cubicBezTo>
                    <a:pt x="219956" y="31028"/>
                    <a:pt x="219956" y="30813"/>
                    <a:pt x="219956" y="30599"/>
                  </a:cubicBezTo>
                  <a:cubicBezTo>
                    <a:pt x="219956" y="26908"/>
                    <a:pt x="219956" y="23217"/>
                    <a:pt x="219956" y="19538"/>
                  </a:cubicBezTo>
                  <a:cubicBezTo>
                    <a:pt x="219956" y="19300"/>
                    <a:pt x="219956" y="19062"/>
                    <a:pt x="219885" y="18824"/>
                  </a:cubicBezTo>
                  <a:cubicBezTo>
                    <a:pt x="219837" y="18645"/>
                    <a:pt x="219825" y="18455"/>
                    <a:pt x="219825" y="18264"/>
                  </a:cubicBezTo>
                  <a:cubicBezTo>
                    <a:pt x="219825" y="16335"/>
                    <a:pt x="219825" y="14407"/>
                    <a:pt x="219813" y="12478"/>
                  </a:cubicBezTo>
                  <a:cubicBezTo>
                    <a:pt x="219813" y="12383"/>
                    <a:pt x="219813" y="12287"/>
                    <a:pt x="219825" y="12192"/>
                  </a:cubicBezTo>
                  <a:cubicBezTo>
                    <a:pt x="219849" y="11978"/>
                    <a:pt x="219921" y="11894"/>
                    <a:pt x="220135" y="11883"/>
                  </a:cubicBezTo>
                  <a:cubicBezTo>
                    <a:pt x="220230" y="11871"/>
                    <a:pt x="220325" y="11868"/>
                    <a:pt x="220421" y="11868"/>
                  </a:cubicBezTo>
                  <a:cubicBezTo>
                    <a:pt x="220516" y="11868"/>
                    <a:pt x="220611" y="11871"/>
                    <a:pt x="220706" y="11871"/>
                  </a:cubicBezTo>
                  <a:cubicBezTo>
                    <a:pt x="222623" y="11859"/>
                    <a:pt x="224552" y="11859"/>
                    <a:pt x="226481" y="11859"/>
                  </a:cubicBezTo>
                  <a:cubicBezTo>
                    <a:pt x="226767" y="11859"/>
                    <a:pt x="227052" y="11859"/>
                    <a:pt x="227326" y="11775"/>
                  </a:cubicBezTo>
                  <a:cubicBezTo>
                    <a:pt x="227454" y="11733"/>
                    <a:pt x="227594" y="11727"/>
                    <a:pt x="227732" y="11727"/>
                  </a:cubicBezTo>
                  <a:cubicBezTo>
                    <a:pt x="227788" y="11727"/>
                    <a:pt x="227843" y="11728"/>
                    <a:pt x="227898" y="11728"/>
                  </a:cubicBezTo>
                  <a:cubicBezTo>
                    <a:pt x="228183" y="11722"/>
                    <a:pt x="228469" y="11722"/>
                    <a:pt x="228755" y="11722"/>
                  </a:cubicBezTo>
                  <a:cubicBezTo>
                    <a:pt x="229041" y="11722"/>
                    <a:pt x="229326" y="11722"/>
                    <a:pt x="229612" y="11716"/>
                  </a:cubicBezTo>
                  <a:cubicBezTo>
                    <a:pt x="229707" y="11716"/>
                    <a:pt x="229802" y="11718"/>
                    <a:pt x="229896" y="11718"/>
                  </a:cubicBezTo>
                  <a:cubicBezTo>
                    <a:pt x="230154" y="11718"/>
                    <a:pt x="230410" y="11705"/>
                    <a:pt x="230672" y="11609"/>
                  </a:cubicBezTo>
                  <a:cubicBezTo>
                    <a:pt x="230743" y="11585"/>
                    <a:pt x="230824" y="11579"/>
                    <a:pt x="230907" y="11579"/>
                  </a:cubicBezTo>
                  <a:cubicBezTo>
                    <a:pt x="230990" y="11579"/>
                    <a:pt x="231077" y="11585"/>
                    <a:pt x="231160" y="11585"/>
                  </a:cubicBezTo>
                  <a:cubicBezTo>
                    <a:pt x="231970" y="11549"/>
                    <a:pt x="232767" y="11609"/>
                    <a:pt x="233577" y="11466"/>
                  </a:cubicBezTo>
                  <a:cubicBezTo>
                    <a:pt x="233803" y="11423"/>
                    <a:pt x="234032" y="11410"/>
                    <a:pt x="234263" y="11410"/>
                  </a:cubicBezTo>
                  <a:cubicBezTo>
                    <a:pt x="234565" y="11410"/>
                    <a:pt x="234870" y="11431"/>
                    <a:pt x="235172" y="11431"/>
                  </a:cubicBezTo>
                  <a:cubicBezTo>
                    <a:pt x="235212" y="11431"/>
                    <a:pt x="235252" y="11431"/>
                    <a:pt x="235292" y="11430"/>
                  </a:cubicBezTo>
                  <a:cubicBezTo>
                    <a:pt x="235430" y="11430"/>
                    <a:pt x="235571" y="11434"/>
                    <a:pt x="235712" y="11434"/>
                  </a:cubicBezTo>
                  <a:cubicBezTo>
                    <a:pt x="235994" y="11434"/>
                    <a:pt x="236280" y="11418"/>
                    <a:pt x="236565" y="11323"/>
                  </a:cubicBezTo>
                  <a:cubicBezTo>
                    <a:pt x="236641" y="11296"/>
                    <a:pt x="236724" y="11288"/>
                    <a:pt x="236810" y="11288"/>
                  </a:cubicBezTo>
                  <a:cubicBezTo>
                    <a:pt x="236914" y="11288"/>
                    <a:pt x="237021" y="11299"/>
                    <a:pt x="237125" y="11299"/>
                  </a:cubicBezTo>
                  <a:cubicBezTo>
                    <a:pt x="237720" y="11293"/>
                    <a:pt x="238316" y="11293"/>
                    <a:pt x="238911" y="11293"/>
                  </a:cubicBezTo>
                  <a:cubicBezTo>
                    <a:pt x="239506" y="11293"/>
                    <a:pt x="240102" y="11293"/>
                    <a:pt x="240697" y="11287"/>
                  </a:cubicBezTo>
                  <a:cubicBezTo>
                    <a:pt x="240932" y="11287"/>
                    <a:pt x="241166" y="11300"/>
                    <a:pt x="241400" y="11300"/>
                  </a:cubicBezTo>
                  <a:cubicBezTo>
                    <a:pt x="241712" y="11300"/>
                    <a:pt x="242022" y="11277"/>
                    <a:pt x="242328" y="11168"/>
                  </a:cubicBezTo>
                  <a:cubicBezTo>
                    <a:pt x="242358" y="11156"/>
                    <a:pt x="242394" y="11153"/>
                    <a:pt x="242431" y="11153"/>
                  </a:cubicBezTo>
                  <a:close/>
                  <a:moveTo>
                    <a:pt x="77426" y="11865"/>
                  </a:moveTo>
                  <a:cubicBezTo>
                    <a:pt x="79727" y="11865"/>
                    <a:pt x="82026" y="11871"/>
                    <a:pt x="84320" y="11871"/>
                  </a:cubicBezTo>
                  <a:cubicBezTo>
                    <a:pt x="84382" y="11871"/>
                    <a:pt x="84444" y="11870"/>
                    <a:pt x="84506" y="11870"/>
                  </a:cubicBezTo>
                  <a:cubicBezTo>
                    <a:pt x="84753" y="11870"/>
                    <a:pt x="84999" y="11878"/>
                    <a:pt x="85237" y="11954"/>
                  </a:cubicBezTo>
                  <a:cubicBezTo>
                    <a:pt x="85365" y="11996"/>
                    <a:pt x="85504" y="12003"/>
                    <a:pt x="85643" y="12003"/>
                  </a:cubicBezTo>
                  <a:cubicBezTo>
                    <a:pt x="85699" y="12003"/>
                    <a:pt x="85754" y="12002"/>
                    <a:pt x="85809" y="12002"/>
                  </a:cubicBezTo>
                  <a:cubicBezTo>
                    <a:pt x="86130" y="12008"/>
                    <a:pt x="86451" y="12008"/>
                    <a:pt x="86773" y="12008"/>
                  </a:cubicBezTo>
                  <a:cubicBezTo>
                    <a:pt x="87094" y="12008"/>
                    <a:pt x="87416" y="12008"/>
                    <a:pt x="87737" y="12013"/>
                  </a:cubicBezTo>
                  <a:cubicBezTo>
                    <a:pt x="87904" y="12013"/>
                    <a:pt x="88069" y="12010"/>
                    <a:pt x="88234" y="12010"/>
                  </a:cubicBezTo>
                  <a:cubicBezTo>
                    <a:pt x="88564" y="12010"/>
                    <a:pt x="88892" y="12025"/>
                    <a:pt x="89226" y="12121"/>
                  </a:cubicBezTo>
                  <a:cubicBezTo>
                    <a:pt x="89312" y="12148"/>
                    <a:pt x="89406" y="12155"/>
                    <a:pt x="89503" y="12155"/>
                  </a:cubicBezTo>
                  <a:cubicBezTo>
                    <a:pt x="89619" y="12155"/>
                    <a:pt x="89740" y="12144"/>
                    <a:pt x="89857" y="12144"/>
                  </a:cubicBezTo>
                  <a:cubicBezTo>
                    <a:pt x="92166" y="12144"/>
                    <a:pt x="94476" y="12156"/>
                    <a:pt x="96786" y="12156"/>
                  </a:cubicBezTo>
                  <a:cubicBezTo>
                    <a:pt x="96810" y="12156"/>
                    <a:pt x="96832" y="12156"/>
                    <a:pt x="96854" y="12156"/>
                  </a:cubicBezTo>
                  <a:cubicBezTo>
                    <a:pt x="97583" y="12156"/>
                    <a:pt x="97572" y="12168"/>
                    <a:pt x="97572" y="12930"/>
                  </a:cubicBezTo>
                  <a:cubicBezTo>
                    <a:pt x="97572" y="13478"/>
                    <a:pt x="97524" y="14026"/>
                    <a:pt x="97691" y="14561"/>
                  </a:cubicBezTo>
                  <a:cubicBezTo>
                    <a:pt x="97739" y="14704"/>
                    <a:pt x="97715" y="14883"/>
                    <a:pt x="97715" y="15050"/>
                  </a:cubicBezTo>
                  <a:cubicBezTo>
                    <a:pt x="97715" y="15835"/>
                    <a:pt x="97715" y="16621"/>
                    <a:pt x="97715" y="17407"/>
                  </a:cubicBezTo>
                  <a:cubicBezTo>
                    <a:pt x="97715" y="17812"/>
                    <a:pt x="97691" y="18217"/>
                    <a:pt x="97822" y="18610"/>
                  </a:cubicBezTo>
                  <a:cubicBezTo>
                    <a:pt x="97881" y="18776"/>
                    <a:pt x="97858" y="18979"/>
                    <a:pt x="97858" y="19169"/>
                  </a:cubicBezTo>
                  <a:cubicBezTo>
                    <a:pt x="97870" y="19550"/>
                    <a:pt x="97846" y="19931"/>
                    <a:pt x="97965" y="20300"/>
                  </a:cubicBezTo>
                  <a:cubicBezTo>
                    <a:pt x="98036" y="20526"/>
                    <a:pt x="97989" y="20776"/>
                    <a:pt x="98001" y="21015"/>
                  </a:cubicBezTo>
                  <a:cubicBezTo>
                    <a:pt x="98036" y="21765"/>
                    <a:pt x="97917" y="22527"/>
                    <a:pt x="98132" y="23277"/>
                  </a:cubicBezTo>
                  <a:cubicBezTo>
                    <a:pt x="98179" y="23455"/>
                    <a:pt x="98143" y="23658"/>
                    <a:pt x="98143" y="23848"/>
                  </a:cubicBezTo>
                  <a:cubicBezTo>
                    <a:pt x="98143" y="25563"/>
                    <a:pt x="98143" y="27277"/>
                    <a:pt x="98143" y="28992"/>
                  </a:cubicBezTo>
                  <a:cubicBezTo>
                    <a:pt x="98143" y="29325"/>
                    <a:pt x="98120" y="29659"/>
                    <a:pt x="98251" y="29980"/>
                  </a:cubicBezTo>
                  <a:cubicBezTo>
                    <a:pt x="98286" y="30063"/>
                    <a:pt x="98286" y="30159"/>
                    <a:pt x="98286" y="30254"/>
                  </a:cubicBezTo>
                  <a:cubicBezTo>
                    <a:pt x="98286" y="31135"/>
                    <a:pt x="98286" y="32016"/>
                    <a:pt x="98286" y="32897"/>
                  </a:cubicBezTo>
                  <a:cubicBezTo>
                    <a:pt x="98274" y="33195"/>
                    <a:pt x="98203" y="33266"/>
                    <a:pt x="97893" y="33290"/>
                  </a:cubicBezTo>
                  <a:cubicBezTo>
                    <a:pt x="97826" y="33294"/>
                    <a:pt x="97757" y="33295"/>
                    <a:pt x="97687" y="33295"/>
                  </a:cubicBezTo>
                  <a:cubicBezTo>
                    <a:pt x="97548" y="33295"/>
                    <a:pt x="97405" y="33290"/>
                    <a:pt x="97262" y="33290"/>
                  </a:cubicBezTo>
                  <a:lnTo>
                    <a:pt x="73986" y="33290"/>
                  </a:lnTo>
                  <a:cubicBezTo>
                    <a:pt x="73890" y="33290"/>
                    <a:pt x="73795" y="33295"/>
                    <a:pt x="73700" y="33295"/>
                  </a:cubicBezTo>
                  <a:cubicBezTo>
                    <a:pt x="73652" y="33295"/>
                    <a:pt x="73605" y="33294"/>
                    <a:pt x="73557" y="33290"/>
                  </a:cubicBezTo>
                  <a:cubicBezTo>
                    <a:pt x="73021" y="33278"/>
                    <a:pt x="73009" y="33266"/>
                    <a:pt x="72997" y="32718"/>
                  </a:cubicBezTo>
                  <a:cubicBezTo>
                    <a:pt x="72997" y="32599"/>
                    <a:pt x="72997" y="32480"/>
                    <a:pt x="72997" y="32361"/>
                  </a:cubicBezTo>
                  <a:cubicBezTo>
                    <a:pt x="72997" y="25849"/>
                    <a:pt x="72997" y="19324"/>
                    <a:pt x="72997" y="12811"/>
                  </a:cubicBezTo>
                  <a:cubicBezTo>
                    <a:pt x="72997" y="11936"/>
                    <a:pt x="72946" y="11868"/>
                    <a:pt x="73562" y="11868"/>
                  </a:cubicBezTo>
                  <a:cubicBezTo>
                    <a:pt x="73675" y="11868"/>
                    <a:pt x="73811" y="11871"/>
                    <a:pt x="73974" y="11871"/>
                  </a:cubicBezTo>
                  <a:cubicBezTo>
                    <a:pt x="75125" y="11867"/>
                    <a:pt x="76276" y="11865"/>
                    <a:pt x="77426" y="11865"/>
                  </a:cubicBezTo>
                  <a:close/>
                  <a:moveTo>
                    <a:pt x="46351" y="11716"/>
                  </a:moveTo>
                  <a:cubicBezTo>
                    <a:pt x="52804" y="11716"/>
                    <a:pt x="59246" y="11728"/>
                    <a:pt x="65699" y="11728"/>
                  </a:cubicBezTo>
                  <a:cubicBezTo>
                    <a:pt x="65766" y="11728"/>
                    <a:pt x="65832" y="11727"/>
                    <a:pt x="65898" y="11727"/>
                  </a:cubicBezTo>
                  <a:cubicBezTo>
                    <a:pt x="66161" y="11727"/>
                    <a:pt x="66420" y="11735"/>
                    <a:pt x="66687" y="11811"/>
                  </a:cubicBezTo>
                  <a:cubicBezTo>
                    <a:pt x="66809" y="11854"/>
                    <a:pt x="66939" y="11863"/>
                    <a:pt x="67067" y="11863"/>
                  </a:cubicBezTo>
                  <a:cubicBezTo>
                    <a:pt x="67152" y="11863"/>
                    <a:pt x="67237" y="11859"/>
                    <a:pt x="67318" y="11859"/>
                  </a:cubicBezTo>
                  <a:lnTo>
                    <a:pt x="71533" y="11859"/>
                  </a:lnTo>
                  <a:cubicBezTo>
                    <a:pt x="71723" y="11859"/>
                    <a:pt x="71914" y="11859"/>
                    <a:pt x="72104" y="11871"/>
                  </a:cubicBezTo>
                  <a:cubicBezTo>
                    <a:pt x="72331" y="11883"/>
                    <a:pt x="72414" y="11966"/>
                    <a:pt x="72426" y="12168"/>
                  </a:cubicBezTo>
                  <a:cubicBezTo>
                    <a:pt x="72438" y="12383"/>
                    <a:pt x="72438" y="12597"/>
                    <a:pt x="72438" y="12811"/>
                  </a:cubicBezTo>
                  <a:lnTo>
                    <a:pt x="72438" y="22598"/>
                  </a:lnTo>
                  <a:lnTo>
                    <a:pt x="72438" y="32230"/>
                  </a:lnTo>
                  <a:cubicBezTo>
                    <a:pt x="72438" y="32397"/>
                    <a:pt x="72450" y="32564"/>
                    <a:pt x="72438" y="32730"/>
                  </a:cubicBezTo>
                  <a:cubicBezTo>
                    <a:pt x="72426" y="33266"/>
                    <a:pt x="72414" y="33290"/>
                    <a:pt x="71866" y="33290"/>
                  </a:cubicBezTo>
                  <a:lnTo>
                    <a:pt x="62663" y="33290"/>
                  </a:lnTo>
                  <a:cubicBezTo>
                    <a:pt x="62520" y="33290"/>
                    <a:pt x="62365" y="33290"/>
                    <a:pt x="62234" y="33242"/>
                  </a:cubicBezTo>
                  <a:cubicBezTo>
                    <a:pt x="62015" y="33166"/>
                    <a:pt x="61788" y="33158"/>
                    <a:pt x="61560" y="33158"/>
                  </a:cubicBezTo>
                  <a:cubicBezTo>
                    <a:pt x="61503" y="33158"/>
                    <a:pt x="61446" y="33159"/>
                    <a:pt x="61389" y="33159"/>
                  </a:cubicBezTo>
                  <a:cubicBezTo>
                    <a:pt x="60436" y="33159"/>
                    <a:pt x="59484" y="33154"/>
                    <a:pt x="58531" y="33154"/>
                  </a:cubicBezTo>
                  <a:cubicBezTo>
                    <a:pt x="58055" y="33154"/>
                    <a:pt x="57579" y="33155"/>
                    <a:pt x="57103" y="33159"/>
                  </a:cubicBezTo>
                  <a:cubicBezTo>
                    <a:pt x="56988" y="33159"/>
                    <a:pt x="56875" y="33157"/>
                    <a:pt x="56762" y="33157"/>
                  </a:cubicBezTo>
                  <a:cubicBezTo>
                    <a:pt x="56451" y="33157"/>
                    <a:pt x="56143" y="33170"/>
                    <a:pt x="55829" y="33266"/>
                  </a:cubicBezTo>
                  <a:cubicBezTo>
                    <a:pt x="55742" y="33293"/>
                    <a:pt x="55648" y="33301"/>
                    <a:pt x="55551" y="33301"/>
                  </a:cubicBezTo>
                  <a:cubicBezTo>
                    <a:pt x="55435" y="33301"/>
                    <a:pt x="55314" y="33290"/>
                    <a:pt x="55198" y="33290"/>
                  </a:cubicBezTo>
                  <a:cubicBezTo>
                    <a:pt x="52935" y="33290"/>
                    <a:pt x="50673" y="33290"/>
                    <a:pt x="48411" y="33302"/>
                  </a:cubicBezTo>
                  <a:cubicBezTo>
                    <a:pt x="48302" y="33302"/>
                    <a:pt x="48192" y="33297"/>
                    <a:pt x="48084" y="33297"/>
                  </a:cubicBezTo>
                  <a:cubicBezTo>
                    <a:pt x="47884" y="33297"/>
                    <a:pt x="47687" y="33312"/>
                    <a:pt x="47494" y="33397"/>
                  </a:cubicBezTo>
                  <a:cubicBezTo>
                    <a:pt x="47435" y="33421"/>
                    <a:pt x="47363" y="33421"/>
                    <a:pt x="47292" y="33421"/>
                  </a:cubicBezTo>
                  <a:cubicBezTo>
                    <a:pt x="46601" y="33433"/>
                    <a:pt x="45911" y="33433"/>
                    <a:pt x="45220" y="33433"/>
                  </a:cubicBezTo>
                  <a:cubicBezTo>
                    <a:pt x="44970" y="33421"/>
                    <a:pt x="44887" y="33326"/>
                    <a:pt x="44875" y="33076"/>
                  </a:cubicBezTo>
                  <a:cubicBezTo>
                    <a:pt x="44875" y="33028"/>
                    <a:pt x="44863" y="32980"/>
                    <a:pt x="44875" y="32933"/>
                  </a:cubicBezTo>
                  <a:cubicBezTo>
                    <a:pt x="45006" y="32445"/>
                    <a:pt x="44958" y="31933"/>
                    <a:pt x="45053" y="31456"/>
                  </a:cubicBezTo>
                  <a:cubicBezTo>
                    <a:pt x="45173" y="30897"/>
                    <a:pt x="45149" y="30325"/>
                    <a:pt x="45292" y="29766"/>
                  </a:cubicBezTo>
                  <a:cubicBezTo>
                    <a:pt x="45411" y="29313"/>
                    <a:pt x="45458" y="28837"/>
                    <a:pt x="45530" y="28373"/>
                  </a:cubicBezTo>
                  <a:cubicBezTo>
                    <a:pt x="45565" y="28158"/>
                    <a:pt x="45577" y="27944"/>
                    <a:pt x="45577" y="27742"/>
                  </a:cubicBezTo>
                  <a:cubicBezTo>
                    <a:pt x="45577" y="25337"/>
                    <a:pt x="45577" y="22931"/>
                    <a:pt x="45577" y="20526"/>
                  </a:cubicBezTo>
                  <a:cubicBezTo>
                    <a:pt x="45577" y="20288"/>
                    <a:pt x="45589" y="20050"/>
                    <a:pt x="45494" y="19824"/>
                  </a:cubicBezTo>
                  <a:cubicBezTo>
                    <a:pt x="45470" y="19764"/>
                    <a:pt x="45446" y="19681"/>
                    <a:pt x="45446" y="19622"/>
                  </a:cubicBezTo>
                  <a:cubicBezTo>
                    <a:pt x="45518" y="18788"/>
                    <a:pt x="45280" y="17967"/>
                    <a:pt x="45292" y="17133"/>
                  </a:cubicBezTo>
                  <a:cubicBezTo>
                    <a:pt x="45315" y="16157"/>
                    <a:pt x="45327" y="15181"/>
                    <a:pt x="45292" y="14204"/>
                  </a:cubicBezTo>
                  <a:cubicBezTo>
                    <a:pt x="45268" y="13466"/>
                    <a:pt x="45375" y="12740"/>
                    <a:pt x="45446" y="12013"/>
                  </a:cubicBezTo>
                  <a:cubicBezTo>
                    <a:pt x="45470" y="11811"/>
                    <a:pt x="45554" y="11740"/>
                    <a:pt x="45780" y="11728"/>
                  </a:cubicBezTo>
                  <a:cubicBezTo>
                    <a:pt x="45970" y="11716"/>
                    <a:pt x="46161" y="11716"/>
                    <a:pt x="46351" y="11716"/>
                  </a:cubicBezTo>
                  <a:close/>
                  <a:moveTo>
                    <a:pt x="99929" y="12156"/>
                  </a:moveTo>
                  <a:cubicBezTo>
                    <a:pt x="100247" y="12156"/>
                    <a:pt x="100562" y="12164"/>
                    <a:pt x="100870" y="12264"/>
                  </a:cubicBezTo>
                  <a:cubicBezTo>
                    <a:pt x="100962" y="12291"/>
                    <a:pt x="101059" y="12298"/>
                    <a:pt x="101157" y="12298"/>
                  </a:cubicBezTo>
                  <a:cubicBezTo>
                    <a:pt x="101276" y="12298"/>
                    <a:pt x="101396" y="12287"/>
                    <a:pt x="101513" y="12287"/>
                  </a:cubicBezTo>
                  <a:cubicBezTo>
                    <a:pt x="102942" y="12299"/>
                    <a:pt x="104370" y="12299"/>
                    <a:pt x="105787" y="12299"/>
                  </a:cubicBezTo>
                  <a:cubicBezTo>
                    <a:pt x="106073" y="12299"/>
                    <a:pt x="106359" y="12299"/>
                    <a:pt x="106644" y="12383"/>
                  </a:cubicBezTo>
                  <a:cubicBezTo>
                    <a:pt x="106781" y="12425"/>
                    <a:pt x="106935" y="12431"/>
                    <a:pt x="107090" y="12431"/>
                  </a:cubicBezTo>
                  <a:cubicBezTo>
                    <a:pt x="107152" y="12431"/>
                    <a:pt x="107214" y="12430"/>
                    <a:pt x="107276" y="12430"/>
                  </a:cubicBezTo>
                  <a:cubicBezTo>
                    <a:pt x="107633" y="12436"/>
                    <a:pt x="107990" y="12436"/>
                    <a:pt x="108347" y="12436"/>
                  </a:cubicBezTo>
                  <a:cubicBezTo>
                    <a:pt x="108704" y="12436"/>
                    <a:pt x="109061" y="12436"/>
                    <a:pt x="109419" y="12442"/>
                  </a:cubicBezTo>
                  <a:cubicBezTo>
                    <a:pt x="109871" y="12442"/>
                    <a:pt x="110312" y="12442"/>
                    <a:pt x="110764" y="12549"/>
                  </a:cubicBezTo>
                  <a:cubicBezTo>
                    <a:pt x="110938" y="12585"/>
                    <a:pt x="111120" y="12595"/>
                    <a:pt x="111304" y="12595"/>
                  </a:cubicBezTo>
                  <a:cubicBezTo>
                    <a:pt x="111505" y="12595"/>
                    <a:pt x="111709" y="12583"/>
                    <a:pt x="111912" y="12583"/>
                  </a:cubicBezTo>
                  <a:cubicBezTo>
                    <a:pt x="111954" y="12583"/>
                    <a:pt x="111996" y="12584"/>
                    <a:pt x="112038" y="12585"/>
                  </a:cubicBezTo>
                  <a:cubicBezTo>
                    <a:pt x="112099" y="12587"/>
                    <a:pt x="112160" y="12587"/>
                    <a:pt x="112222" y="12587"/>
                  </a:cubicBezTo>
                  <a:cubicBezTo>
                    <a:pt x="112303" y="12587"/>
                    <a:pt x="112385" y="12586"/>
                    <a:pt x="112466" y="12586"/>
                  </a:cubicBezTo>
                  <a:cubicBezTo>
                    <a:pt x="112751" y="12586"/>
                    <a:pt x="113034" y="12597"/>
                    <a:pt x="113312" y="12692"/>
                  </a:cubicBezTo>
                  <a:cubicBezTo>
                    <a:pt x="113389" y="12716"/>
                    <a:pt x="113473" y="12722"/>
                    <a:pt x="113558" y="12722"/>
                  </a:cubicBezTo>
                  <a:cubicBezTo>
                    <a:pt x="113642" y="12722"/>
                    <a:pt x="113729" y="12716"/>
                    <a:pt x="113812" y="12716"/>
                  </a:cubicBezTo>
                  <a:cubicBezTo>
                    <a:pt x="113942" y="12721"/>
                    <a:pt x="114072" y="12722"/>
                    <a:pt x="114203" y="12722"/>
                  </a:cubicBezTo>
                  <a:cubicBezTo>
                    <a:pt x="114318" y="12722"/>
                    <a:pt x="114434" y="12721"/>
                    <a:pt x="114549" y="12721"/>
                  </a:cubicBezTo>
                  <a:cubicBezTo>
                    <a:pt x="114987" y="12721"/>
                    <a:pt x="115426" y="12733"/>
                    <a:pt x="115860" y="12847"/>
                  </a:cubicBezTo>
                  <a:cubicBezTo>
                    <a:pt x="115952" y="12871"/>
                    <a:pt x="116048" y="12878"/>
                    <a:pt x="116145" y="12878"/>
                  </a:cubicBezTo>
                  <a:cubicBezTo>
                    <a:pt x="116258" y="12878"/>
                    <a:pt x="116374" y="12869"/>
                    <a:pt x="116488" y="12869"/>
                  </a:cubicBezTo>
                  <a:cubicBezTo>
                    <a:pt x="116517" y="12869"/>
                    <a:pt x="116546" y="12869"/>
                    <a:pt x="116574" y="12871"/>
                  </a:cubicBezTo>
                  <a:cubicBezTo>
                    <a:pt x="116627" y="12872"/>
                    <a:pt x="116680" y="12872"/>
                    <a:pt x="116733" y="12872"/>
                  </a:cubicBezTo>
                  <a:cubicBezTo>
                    <a:pt x="116877" y="12872"/>
                    <a:pt x="117021" y="12869"/>
                    <a:pt x="117165" y="12869"/>
                  </a:cubicBezTo>
                  <a:cubicBezTo>
                    <a:pt x="117467" y="12869"/>
                    <a:pt x="117767" y="12884"/>
                    <a:pt x="118063" y="12978"/>
                  </a:cubicBezTo>
                  <a:cubicBezTo>
                    <a:pt x="118133" y="13005"/>
                    <a:pt x="118208" y="13012"/>
                    <a:pt x="118285" y="13012"/>
                  </a:cubicBezTo>
                  <a:cubicBezTo>
                    <a:pt x="118377" y="13012"/>
                    <a:pt x="118472" y="13002"/>
                    <a:pt x="118563" y="13002"/>
                  </a:cubicBezTo>
                  <a:cubicBezTo>
                    <a:pt x="118801" y="13008"/>
                    <a:pt x="119039" y="13008"/>
                    <a:pt x="119277" y="13008"/>
                  </a:cubicBezTo>
                  <a:cubicBezTo>
                    <a:pt x="119515" y="13008"/>
                    <a:pt x="119753" y="13008"/>
                    <a:pt x="119991" y="13014"/>
                  </a:cubicBezTo>
                  <a:cubicBezTo>
                    <a:pt x="120539" y="13026"/>
                    <a:pt x="120563" y="13037"/>
                    <a:pt x="120563" y="13561"/>
                  </a:cubicBezTo>
                  <a:cubicBezTo>
                    <a:pt x="120575" y="14133"/>
                    <a:pt x="120563" y="14704"/>
                    <a:pt x="120575" y="15276"/>
                  </a:cubicBezTo>
                  <a:cubicBezTo>
                    <a:pt x="120575" y="15728"/>
                    <a:pt x="120527" y="16181"/>
                    <a:pt x="120682" y="16621"/>
                  </a:cubicBezTo>
                  <a:cubicBezTo>
                    <a:pt x="120730" y="16776"/>
                    <a:pt x="120706" y="16955"/>
                    <a:pt x="120706" y="17121"/>
                  </a:cubicBezTo>
                  <a:cubicBezTo>
                    <a:pt x="120718" y="17633"/>
                    <a:pt x="120670" y="18157"/>
                    <a:pt x="120837" y="18669"/>
                  </a:cubicBezTo>
                  <a:cubicBezTo>
                    <a:pt x="120884" y="18824"/>
                    <a:pt x="120849" y="19002"/>
                    <a:pt x="120849" y="19169"/>
                  </a:cubicBezTo>
                  <a:cubicBezTo>
                    <a:pt x="120861" y="19669"/>
                    <a:pt x="120813" y="20169"/>
                    <a:pt x="120968" y="20657"/>
                  </a:cubicBezTo>
                  <a:cubicBezTo>
                    <a:pt x="121027" y="20836"/>
                    <a:pt x="120992" y="21038"/>
                    <a:pt x="120992" y="21229"/>
                  </a:cubicBezTo>
                  <a:cubicBezTo>
                    <a:pt x="121003" y="21693"/>
                    <a:pt x="120968" y="22169"/>
                    <a:pt x="121111" y="22634"/>
                  </a:cubicBezTo>
                  <a:cubicBezTo>
                    <a:pt x="121170" y="22836"/>
                    <a:pt x="121134" y="23062"/>
                    <a:pt x="121134" y="23277"/>
                  </a:cubicBezTo>
                  <a:cubicBezTo>
                    <a:pt x="121146" y="23610"/>
                    <a:pt x="121122" y="23944"/>
                    <a:pt x="121242" y="24265"/>
                  </a:cubicBezTo>
                  <a:cubicBezTo>
                    <a:pt x="121289" y="24420"/>
                    <a:pt x="121277" y="24598"/>
                    <a:pt x="121277" y="24765"/>
                  </a:cubicBezTo>
                  <a:cubicBezTo>
                    <a:pt x="121277" y="25206"/>
                    <a:pt x="121277" y="25658"/>
                    <a:pt x="121277" y="26110"/>
                  </a:cubicBezTo>
                  <a:cubicBezTo>
                    <a:pt x="121289" y="26992"/>
                    <a:pt x="121492" y="27861"/>
                    <a:pt x="121432" y="28742"/>
                  </a:cubicBezTo>
                  <a:cubicBezTo>
                    <a:pt x="121599" y="29194"/>
                    <a:pt x="121539" y="29682"/>
                    <a:pt x="121575" y="30147"/>
                  </a:cubicBezTo>
                  <a:cubicBezTo>
                    <a:pt x="121611" y="30599"/>
                    <a:pt x="121646" y="31052"/>
                    <a:pt x="121754" y="31480"/>
                  </a:cubicBezTo>
                  <a:cubicBezTo>
                    <a:pt x="121908" y="32075"/>
                    <a:pt x="121825" y="32671"/>
                    <a:pt x="121837" y="33254"/>
                  </a:cubicBezTo>
                  <a:cubicBezTo>
                    <a:pt x="121837" y="33469"/>
                    <a:pt x="121742" y="33552"/>
                    <a:pt x="121527" y="33564"/>
                  </a:cubicBezTo>
                  <a:cubicBezTo>
                    <a:pt x="121349" y="33576"/>
                    <a:pt x="121158" y="33576"/>
                    <a:pt x="120968" y="33576"/>
                  </a:cubicBezTo>
                  <a:lnTo>
                    <a:pt x="109478" y="33576"/>
                  </a:lnTo>
                  <a:cubicBezTo>
                    <a:pt x="109192" y="33576"/>
                    <a:pt x="108907" y="33564"/>
                    <a:pt x="108633" y="33492"/>
                  </a:cubicBezTo>
                  <a:cubicBezTo>
                    <a:pt x="108497" y="33449"/>
                    <a:pt x="108353" y="33441"/>
                    <a:pt x="108208" y="33441"/>
                  </a:cubicBezTo>
                  <a:cubicBezTo>
                    <a:pt x="108111" y="33441"/>
                    <a:pt x="108014" y="33445"/>
                    <a:pt x="107918" y="33445"/>
                  </a:cubicBezTo>
                  <a:cubicBezTo>
                    <a:pt x="106557" y="33438"/>
                    <a:pt x="105196" y="33431"/>
                    <a:pt x="103838" y="33431"/>
                  </a:cubicBezTo>
                  <a:cubicBezTo>
                    <a:pt x="102843" y="33431"/>
                    <a:pt x="101849" y="33435"/>
                    <a:pt x="100858" y="33445"/>
                  </a:cubicBezTo>
                  <a:cubicBezTo>
                    <a:pt x="100298" y="33445"/>
                    <a:pt x="99775" y="33266"/>
                    <a:pt x="99227" y="33266"/>
                  </a:cubicBezTo>
                  <a:cubicBezTo>
                    <a:pt x="99060" y="33266"/>
                    <a:pt x="99013" y="33111"/>
                    <a:pt x="99013" y="32957"/>
                  </a:cubicBezTo>
                  <a:cubicBezTo>
                    <a:pt x="99001" y="32528"/>
                    <a:pt x="99001" y="32099"/>
                    <a:pt x="99001" y="31671"/>
                  </a:cubicBezTo>
                  <a:cubicBezTo>
                    <a:pt x="98989" y="31242"/>
                    <a:pt x="99024" y="30825"/>
                    <a:pt x="98894" y="30397"/>
                  </a:cubicBezTo>
                  <a:cubicBezTo>
                    <a:pt x="98834" y="30206"/>
                    <a:pt x="98858" y="29980"/>
                    <a:pt x="98858" y="29766"/>
                  </a:cubicBezTo>
                  <a:cubicBezTo>
                    <a:pt x="98858" y="27742"/>
                    <a:pt x="98858" y="25718"/>
                    <a:pt x="98858" y="23693"/>
                  </a:cubicBezTo>
                  <a:cubicBezTo>
                    <a:pt x="98858" y="23384"/>
                    <a:pt x="98870" y="23074"/>
                    <a:pt x="98763" y="22777"/>
                  </a:cubicBezTo>
                  <a:cubicBezTo>
                    <a:pt x="98703" y="22598"/>
                    <a:pt x="98727" y="22396"/>
                    <a:pt x="98715" y="22205"/>
                  </a:cubicBezTo>
                  <a:cubicBezTo>
                    <a:pt x="98691" y="21527"/>
                    <a:pt x="98763" y="20836"/>
                    <a:pt x="98596" y="20157"/>
                  </a:cubicBezTo>
                  <a:cubicBezTo>
                    <a:pt x="98513" y="19812"/>
                    <a:pt x="98572" y="19443"/>
                    <a:pt x="98572" y="19086"/>
                  </a:cubicBezTo>
                  <a:cubicBezTo>
                    <a:pt x="98560" y="18729"/>
                    <a:pt x="98584" y="18371"/>
                    <a:pt x="98465" y="18026"/>
                  </a:cubicBezTo>
                  <a:cubicBezTo>
                    <a:pt x="98405" y="17859"/>
                    <a:pt x="98429" y="17657"/>
                    <a:pt x="98429" y="17467"/>
                  </a:cubicBezTo>
                  <a:cubicBezTo>
                    <a:pt x="98429" y="16776"/>
                    <a:pt x="98429" y="16085"/>
                    <a:pt x="98429" y="15395"/>
                  </a:cubicBezTo>
                  <a:cubicBezTo>
                    <a:pt x="98417" y="14966"/>
                    <a:pt x="98393" y="14550"/>
                    <a:pt x="98322" y="14121"/>
                  </a:cubicBezTo>
                  <a:cubicBezTo>
                    <a:pt x="98239" y="13585"/>
                    <a:pt x="98286" y="13026"/>
                    <a:pt x="98298" y="12478"/>
                  </a:cubicBezTo>
                  <a:cubicBezTo>
                    <a:pt x="98298" y="12264"/>
                    <a:pt x="98382" y="12180"/>
                    <a:pt x="98596" y="12168"/>
                  </a:cubicBezTo>
                  <a:cubicBezTo>
                    <a:pt x="98977" y="12156"/>
                    <a:pt x="99358" y="12156"/>
                    <a:pt x="99739" y="12156"/>
                  </a:cubicBezTo>
                  <a:cubicBezTo>
                    <a:pt x="99802" y="12156"/>
                    <a:pt x="99866" y="12156"/>
                    <a:pt x="99929" y="12156"/>
                  </a:cubicBezTo>
                  <a:close/>
                  <a:moveTo>
                    <a:pt x="218516" y="12002"/>
                  </a:moveTo>
                  <a:cubicBezTo>
                    <a:pt x="218837" y="12002"/>
                    <a:pt x="218920" y="12073"/>
                    <a:pt x="218980" y="12406"/>
                  </a:cubicBezTo>
                  <a:cubicBezTo>
                    <a:pt x="219063" y="12847"/>
                    <a:pt x="219123" y="13299"/>
                    <a:pt x="219111" y="13752"/>
                  </a:cubicBezTo>
                  <a:cubicBezTo>
                    <a:pt x="219099" y="14371"/>
                    <a:pt x="219111" y="14990"/>
                    <a:pt x="219111" y="15609"/>
                  </a:cubicBezTo>
                  <a:cubicBezTo>
                    <a:pt x="219111" y="16224"/>
                    <a:pt x="219111" y="16839"/>
                    <a:pt x="219111" y="17455"/>
                  </a:cubicBezTo>
                  <a:cubicBezTo>
                    <a:pt x="219111" y="17836"/>
                    <a:pt x="219087" y="18217"/>
                    <a:pt x="219218" y="18586"/>
                  </a:cubicBezTo>
                  <a:cubicBezTo>
                    <a:pt x="219278" y="18764"/>
                    <a:pt x="219242" y="18967"/>
                    <a:pt x="219242" y="19157"/>
                  </a:cubicBezTo>
                  <a:cubicBezTo>
                    <a:pt x="219254" y="23563"/>
                    <a:pt x="219254" y="27956"/>
                    <a:pt x="219254" y="32361"/>
                  </a:cubicBezTo>
                  <a:cubicBezTo>
                    <a:pt x="219254" y="33136"/>
                    <a:pt x="219265" y="33147"/>
                    <a:pt x="218535" y="33147"/>
                  </a:cubicBezTo>
                  <a:cubicBezTo>
                    <a:pt x="218514" y="33147"/>
                    <a:pt x="218491" y="33147"/>
                    <a:pt x="218468" y="33147"/>
                  </a:cubicBezTo>
                  <a:lnTo>
                    <a:pt x="217111" y="33147"/>
                  </a:lnTo>
                  <a:cubicBezTo>
                    <a:pt x="217030" y="33147"/>
                    <a:pt x="216949" y="33145"/>
                    <a:pt x="216869" y="33145"/>
                  </a:cubicBezTo>
                  <a:cubicBezTo>
                    <a:pt x="216689" y="33145"/>
                    <a:pt x="216510" y="33156"/>
                    <a:pt x="216337" y="33230"/>
                  </a:cubicBezTo>
                  <a:cubicBezTo>
                    <a:pt x="216294" y="33256"/>
                    <a:pt x="216239" y="33276"/>
                    <a:pt x="216189" y="33276"/>
                  </a:cubicBezTo>
                  <a:cubicBezTo>
                    <a:pt x="216169" y="33276"/>
                    <a:pt x="216151" y="33273"/>
                    <a:pt x="216134" y="33266"/>
                  </a:cubicBezTo>
                  <a:cubicBezTo>
                    <a:pt x="215947" y="33226"/>
                    <a:pt x="215761" y="33211"/>
                    <a:pt x="215575" y="33211"/>
                  </a:cubicBezTo>
                  <a:cubicBezTo>
                    <a:pt x="215121" y="33211"/>
                    <a:pt x="214672" y="33297"/>
                    <a:pt x="214223" y="33297"/>
                  </a:cubicBezTo>
                  <a:cubicBezTo>
                    <a:pt x="214154" y="33297"/>
                    <a:pt x="214084" y="33295"/>
                    <a:pt x="214015" y="33290"/>
                  </a:cubicBezTo>
                  <a:cubicBezTo>
                    <a:pt x="213769" y="33278"/>
                    <a:pt x="213523" y="33274"/>
                    <a:pt x="213277" y="33274"/>
                  </a:cubicBezTo>
                  <a:cubicBezTo>
                    <a:pt x="212785" y="33274"/>
                    <a:pt x="212293" y="33290"/>
                    <a:pt x="211800" y="33290"/>
                  </a:cubicBezTo>
                  <a:lnTo>
                    <a:pt x="209657" y="33290"/>
                  </a:lnTo>
                  <a:cubicBezTo>
                    <a:pt x="209559" y="33290"/>
                    <a:pt x="209460" y="33288"/>
                    <a:pt x="209360" y="33288"/>
                  </a:cubicBezTo>
                  <a:cubicBezTo>
                    <a:pt x="209085" y="33288"/>
                    <a:pt x="208806" y="33301"/>
                    <a:pt x="208526" y="33397"/>
                  </a:cubicBezTo>
                  <a:cubicBezTo>
                    <a:pt x="208450" y="33424"/>
                    <a:pt x="208367" y="33432"/>
                    <a:pt x="208281" y="33432"/>
                  </a:cubicBezTo>
                  <a:cubicBezTo>
                    <a:pt x="208178" y="33432"/>
                    <a:pt x="208071" y="33421"/>
                    <a:pt x="207967" y="33421"/>
                  </a:cubicBezTo>
                  <a:cubicBezTo>
                    <a:pt x="207276" y="33433"/>
                    <a:pt x="206586" y="33433"/>
                    <a:pt x="205895" y="33433"/>
                  </a:cubicBezTo>
                  <a:cubicBezTo>
                    <a:pt x="205800" y="33433"/>
                    <a:pt x="205704" y="33431"/>
                    <a:pt x="205609" y="33431"/>
                  </a:cubicBezTo>
                  <a:cubicBezTo>
                    <a:pt x="205348" y="33431"/>
                    <a:pt x="205089" y="33444"/>
                    <a:pt x="204835" y="33540"/>
                  </a:cubicBezTo>
                  <a:cubicBezTo>
                    <a:pt x="204760" y="33567"/>
                    <a:pt x="204674" y="33574"/>
                    <a:pt x="204585" y="33574"/>
                  </a:cubicBezTo>
                  <a:cubicBezTo>
                    <a:pt x="204479" y="33574"/>
                    <a:pt x="204368" y="33564"/>
                    <a:pt x="204264" y="33564"/>
                  </a:cubicBezTo>
                  <a:cubicBezTo>
                    <a:pt x="203883" y="33570"/>
                    <a:pt x="203505" y="33570"/>
                    <a:pt x="203127" y="33570"/>
                  </a:cubicBezTo>
                  <a:cubicBezTo>
                    <a:pt x="202749" y="33570"/>
                    <a:pt x="202371" y="33570"/>
                    <a:pt x="201990" y="33576"/>
                  </a:cubicBezTo>
                  <a:cubicBezTo>
                    <a:pt x="201825" y="33576"/>
                    <a:pt x="201661" y="33569"/>
                    <a:pt x="201497" y="33569"/>
                  </a:cubicBezTo>
                  <a:cubicBezTo>
                    <a:pt x="201210" y="33569"/>
                    <a:pt x="200925" y="33589"/>
                    <a:pt x="200644" y="33695"/>
                  </a:cubicBezTo>
                  <a:cubicBezTo>
                    <a:pt x="200609" y="33707"/>
                    <a:pt x="200573" y="33710"/>
                    <a:pt x="200537" y="33710"/>
                  </a:cubicBezTo>
                  <a:cubicBezTo>
                    <a:pt x="200501" y="33710"/>
                    <a:pt x="200466" y="33707"/>
                    <a:pt x="200430" y="33707"/>
                  </a:cubicBezTo>
                  <a:cubicBezTo>
                    <a:pt x="200037" y="33713"/>
                    <a:pt x="199644" y="33716"/>
                    <a:pt x="199251" y="33716"/>
                  </a:cubicBezTo>
                  <a:cubicBezTo>
                    <a:pt x="198858" y="33716"/>
                    <a:pt x="198465" y="33713"/>
                    <a:pt x="198073" y="33707"/>
                  </a:cubicBezTo>
                  <a:cubicBezTo>
                    <a:pt x="197775" y="33707"/>
                    <a:pt x="197692" y="33623"/>
                    <a:pt x="197680" y="33326"/>
                  </a:cubicBezTo>
                  <a:cubicBezTo>
                    <a:pt x="197668" y="33088"/>
                    <a:pt x="197680" y="32849"/>
                    <a:pt x="197680" y="32611"/>
                  </a:cubicBezTo>
                  <a:cubicBezTo>
                    <a:pt x="197680" y="32445"/>
                    <a:pt x="197715" y="32266"/>
                    <a:pt x="197668" y="32111"/>
                  </a:cubicBezTo>
                  <a:cubicBezTo>
                    <a:pt x="197477" y="31516"/>
                    <a:pt x="197561" y="30885"/>
                    <a:pt x="197537" y="30278"/>
                  </a:cubicBezTo>
                  <a:cubicBezTo>
                    <a:pt x="197525" y="29778"/>
                    <a:pt x="197549" y="29289"/>
                    <a:pt x="197430" y="28789"/>
                  </a:cubicBezTo>
                  <a:cubicBezTo>
                    <a:pt x="197346" y="28420"/>
                    <a:pt x="197406" y="28027"/>
                    <a:pt x="197394" y="27646"/>
                  </a:cubicBezTo>
                  <a:cubicBezTo>
                    <a:pt x="197382" y="27289"/>
                    <a:pt x="197418" y="26944"/>
                    <a:pt x="197287" y="26587"/>
                  </a:cubicBezTo>
                  <a:cubicBezTo>
                    <a:pt x="197227" y="26420"/>
                    <a:pt x="197263" y="26218"/>
                    <a:pt x="197251" y="26027"/>
                  </a:cubicBezTo>
                  <a:cubicBezTo>
                    <a:pt x="197251" y="25622"/>
                    <a:pt x="197239" y="25229"/>
                    <a:pt x="197144" y="24825"/>
                  </a:cubicBezTo>
                  <a:cubicBezTo>
                    <a:pt x="197072" y="24479"/>
                    <a:pt x="197120" y="24110"/>
                    <a:pt x="197108" y="23753"/>
                  </a:cubicBezTo>
                  <a:cubicBezTo>
                    <a:pt x="197096" y="23360"/>
                    <a:pt x="197132" y="22955"/>
                    <a:pt x="197001" y="22562"/>
                  </a:cubicBezTo>
                  <a:cubicBezTo>
                    <a:pt x="196941" y="22360"/>
                    <a:pt x="196977" y="22134"/>
                    <a:pt x="196965" y="21919"/>
                  </a:cubicBezTo>
                  <a:cubicBezTo>
                    <a:pt x="196941" y="21241"/>
                    <a:pt x="197001" y="20550"/>
                    <a:pt x="196846" y="19860"/>
                  </a:cubicBezTo>
                  <a:cubicBezTo>
                    <a:pt x="196751" y="19431"/>
                    <a:pt x="196834" y="18967"/>
                    <a:pt x="196822" y="18514"/>
                  </a:cubicBezTo>
                  <a:cubicBezTo>
                    <a:pt x="196811" y="18038"/>
                    <a:pt x="196858" y="17562"/>
                    <a:pt x="196715" y="17097"/>
                  </a:cubicBezTo>
                  <a:cubicBezTo>
                    <a:pt x="196644" y="16871"/>
                    <a:pt x="196691" y="16621"/>
                    <a:pt x="196680" y="16383"/>
                  </a:cubicBezTo>
                  <a:cubicBezTo>
                    <a:pt x="196680" y="15954"/>
                    <a:pt x="196715" y="15526"/>
                    <a:pt x="196572" y="15109"/>
                  </a:cubicBezTo>
                  <a:cubicBezTo>
                    <a:pt x="196513" y="14966"/>
                    <a:pt x="196549" y="14788"/>
                    <a:pt x="196537" y="14621"/>
                  </a:cubicBezTo>
                  <a:cubicBezTo>
                    <a:pt x="196513" y="14097"/>
                    <a:pt x="196596" y="13573"/>
                    <a:pt x="196453" y="13061"/>
                  </a:cubicBezTo>
                  <a:cubicBezTo>
                    <a:pt x="196418" y="12918"/>
                    <a:pt x="196537" y="12775"/>
                    <a:pt x="196691" y="12752"/>
                  </a:cubicBezTo>
                  <a:cubicBezTo>
                    <a:pt x="196858" y="12728"/>
                    <a:pt x="197025" y="12728"/>
                    <a:pt x="197192" y="12728"/>
                  </a:cubicBezTo>
                  <a:cubicBezTo>
                    <a:pt x="197596" y="12722"/>
                    <a:pt x="198001" y="12722"/>
                    <a:pt x="198406" y="12722"/>
                  </a:cubicBezTo>
                  <a:cubicBezTo>
                    <a:pt x="198811" y="12722"/>
                    <a:pt x="199216" y="12722"/>
                    <a:pt x="199620" y="12716"/>
                  </a:cubicBezTo>
                  <a:cubicBezTo>
                    <a:pt x="199775" y="12716"/>
                    <a:pt x="199931" y="12720"/>
                    <a:pt x="200088" y="12720"/>
                  </a:cubicBezTo>
                  <a:cubicBezTo>
                    <a:pt x="200401" y="12720"/>
                    <a:pt x="200716" y="12704"/>
                    <a:pt x="201025" y="12609"/>
                  </a:cubicBezTo>
                  <a:cubicBezTo>
                    <a:pt x="201096" y="12582"/>
                    <a:pt x="201171" y="12574"/>
                    <a:pt x="201248" y="12574"/>
                  </a:cubicBezTo>
                  <a:cubicBezTo>
                    <a:pt x="201340" y="12574"/>
                    <a:pt x="201434" y="12585"/>
                    <a:pt x="201525" y="12585"/>
                  </a:cubicBezTo>
                  <a:cubicBezTo>
                    <a:pt x="202192" y="12573"/>
                    <a:pt x="202859" y="12573"/>
                    <a:pt x="203526" y="12573"/>
                  </a:cubicBezTo>
                  <a:cubicBezTo>
                    <a:pt x="203586" y="12573"/>
                    <a:pt x="203646" y="12573"/>
                    <a:pt x="203706" y="12573"/>
                  </a:cubicBezTo>
                  <a:cubicBezTo>
                    <a:pt x="203976" y="12573"/>
                    <a:pt x="204241" y="12565"/>
                    <a:pt x="204514" y="12478"/>
                  </a:cubicBezTo>
                  <a:cubicBezTo>
                    <a:pt x="204606" y="12445"/>
                    <a:pt x="204714" y="12437"/>
                    <a:pt x="204821" y="12437"/>
                  </a:cubicBezTo>
                  <a:cubicBezTo>
                    <a:pt x="204908" y="12437"/>
                    <a:pt x="204994" y="12442"/>
                    <a:pt x="205073" y="12442"/>
                  </a:cubicBezTo>
                  <a:cubicBezTo>
                    <a:pt x="205502" y="12436"/>
                    <a:pt x="205931" y="12436"/>
                    <a:pt x="206359" y="12436"/>
                  </a:cubicBezTo>
                  <a:cubicBezTo>
                    <a:pt x="206788" y="12436"/>
                    <a:pt x="207217" y="12436"/>
                    <a:pt x="207645" y="12430"/>
                  </a:cubicBezTo>
                  <a:cubicBezTo>
                    <a:pt x="207853" y="12430"/>
                    <a:pt x="208061" y="12436"/>
                    <a:pt x="208268" y="12436"/>
                  </a:cubicBezTo>
                  <a:cubicBezTo>
                    <a:pt x="208631" y="12436"/>
                    <a:pt x="208992" y="12417"/>
                    <a:pt x="209348" y="12311"/>
                  </a:cubicBezTo>
                  <a:cubicBezTo>
                    <a:pt x="209430" y="12287"/>
                    <a:pt x="209516" y="12280"/>
                    <a:pt x="209604" y="12280"/>
                  </a:cubicBezTo>
                  <a:cubicBezTo>
                    <a:pt x="209706" y="12280"/>
                    <a:pt x="209810" y="12289"/>
                    <a:pt x="209913" y="12289"/>
                  </a:cubicBezTo>
                  <a:cubicBezTo>
                    <a:pt x="209939" y="12289"/>
                    <a:pt x="209965" y="12289"/>
                    <a:pt x="209991" y="12287"/>
                  </a:cubicBezTo>
                  <a:cubicBezTo>
                    <a:pt x="210092" y="12287"/>
                    <a:pt x="210193" y="12289"/>
                    <a:pt x="210293" y="12289"/>
                  </a:cubicBezTo>
                  <a:cubicBezTo>
                    <a:pt x="210569" y="12289"/>
                    <a:pt x="210842" y="12276"/>
                    <a:pt x="211122" y="12180"/>
                  </a:cubicBezTo>
                  <a:cubicBezTo>
                    <a:pt x="211198" y="12153"/>
                    <a:pt x="211281" y="12146"/>
                    <a:pt x="211367" y="12146"/>
                  </a:cubicBezTo>
                  <a:cubicBezTo>
                    <a:pt x="211470" y="12146"/>
                    <a:pt x="211578" y="12156"/>
                    <a:pt x="211681" y="12156"/>
                  </a:cubicBezTo>
                  <a:cubicBezTo>
                    <a:pt x="212027" y="12150"/>
                    <a:pt x="212372" y="12150"/>
                    <a:pt x="212717" y="12150"/>
                  </a:cubicBezTo>
                  <a:cubicBezTo>
                    <a:pt x="213063" y="12150"/>
                    <a:pt x="213408" y="12150"/>
                    <a:pt x="213753" y="12144"/>
                  </a:cubicBezTo>
                  <a:cubicBezTo>
                    <a:pt x="213872" y="12144"/>
                    <a:pt x="213991" y="12148"/>
                    <a:pt x="214110" y="12148"/>
                  </a:cubicBezTo>
                  <a:cubicBezTo>
                    <a:pt x="214347" y="12148"/>
                    <a:pt x="214583" y="12133"/>
                    <a:pt x="214813" y="12037"/>
                  </a:cubicBezTo>
                  <a:cubicBezTo>
                    <a:pt x="214863" y="12016"/>
                    <a:pt x="214921" y="12012"/>
                    <a:pt x="214981" y="12012"/>
                  </a:cubicBezTo>
                  <a:cubicBezTo>
                    <a:pt x="215020" y="12012"/>
                    <a:pt x="215060" y="12013"/>
                    <a:pt x="215099" y="12013"/>
                  </a:cubicBezTo>
                  <a:cubicBezTo>
                    <a:pt x="216242" y="12013"/>
                    <a:pt x="217385" y="12002"/>
                    <a:pt x="218516" y="12002"/>
                  </a:cubicBezTo>
                  <a:close/>
                  <a:moveTo>
                    <a:pt x="44327" y="11716"/>
                  </a:moveTo>
                  <a:cubicBezTo>
                    <a:pt x="44649" y="11740"/>
                    <a:pt x="44708" y="11799"/>
                    <a:pt x="44732" y="12097"/>
                  </a:cubicBezTo>
                  <a:cubicBezTo>
                    <a:pt x="44744" y="12287"/>
                    <a:pt x="44732" y="12478"/>
                    <a:pt x="44732" y="12668"/>
                  </a:cubicBezTo>
                  <a:lnTo>
                    <a:pt x="44732" y="17383"/>
                  </a:lnTo>
                  <a:cubicBezTo>
                    <a:pt x="44732" y="17669"/>
                    <a:pt x="44708" y="17955"/>
                    <a:pt x="44827" y="18229"/>
                  </a:cubicBezTo>
                  <a:cubicBezTo>
                    <a:pt x="44851" y="18288"/>
                    <a:pt x="44863" y="18359"/>
                    <a:pt x="44863" y="18431"/>
                  </a:cubicBezTo>
                  <a:cubicBezTo>
                    <a:pt x="44815" y="19360"/>
                    <a:pt x="45101" y="20264"/>
                    <a:pt x="45018" y="21205"/>
                  </a:cubicBezTo>
                  <a:cubicBezTo>
                    <a:pt x="45006" y="21431"/>
                    <a:pt x="45030" y="21669"/>
                    <a:pt x="45101" y="21908"/>
                  </a:cubicBezTo>
                  <a:cubicBezTo>
                    <a:pt x="45149" y="22110"/>
                    <a:pt x="45161" y="22324"/>
                    <a:pt x="45161" y="22539"/>
                  </a:cubicBezTo>
                  <a:cubicBezTo>
                    <a:pt x="45161" y="24039"/>
                    <a:pt x="45173" y="25539"/>
                    <a:pt x="45149" y="27039"/>
                  </a:cubicBezTo>
                  <a:cubicBezTo>
                    <a:pt x="45137" y="27623"/>
                    <a:pt x="45042" y="28218"/>
                    <a:pt x="44970" y="28801"/>
                  </a:cubicBezTo>
                  <a:cubicBezTo>
                    <a:pt x="44887" y="29361"/>
                    <a:pt x="44803" y="29920"/>
                    <a:pt x="44708" y="30480"/>
                  </a:cubicBezTo>
                  <a:cubicBezTo>
                    <a:pt x="44601" y="31087"/>
                    <a:pt x="44649" y="31706"/>
                    <a:pt x="44482" y="32314"/>
                  </a:cubicBezTo>
                  <a:cubicBezTo>
                    <a:pt x="44411" y="32576"/>
                    <a:pt x="44458" y="32873"/>
                    <a:pt x="44434" y="33159"/>
                  </a:cubicBezTo>
                  <a:cubicBezTo>
                    <a:pt x="44422" y="33290"/>
                    <a:pt x="44363" y="33397"/>
                    <a:pt x="44232" y="33409"/>
                  </a:cubicBezTo>
                  <a:cubicBezTo>
                    <a:pt x="43822" y="33455"/>
                    <a:pt x="43433" y="33576"/>
                    <a:pt x="43015" y="33576"/>
                  </a:cubicBezTo>
                  <a:cubicBezTo>
                    <a:pt x="42996" y="33576"/>
                    <a:pt x="42977" y="33576"/>
                    <a:pt x="42958" y="33576"/>
                  </a:cubicBezTo>
                  <a:cubicBezTo>
                    <a:pt x="42640" y="33568"/>
                    <a:pt x="42323" y="33565"/>
                    <a:pt x="42005" y="33565"/>
                  </a:cubicBezTo>
                  <a:cubicBezTo>
                    <a:pt x="41370" y="33565"/>
                    <a:pt x="40735" y="33576"/>
                    <a:pt x="40100" y="33576"/>
                  </a:cubicBezTo>
                  <a:cubicBezTo>
                    <a:pt x="39684" y="33576"/>
                    <a:pt x="39255" y="33576"/>
                    <a:pt x="38838" y="33683"/>
                  </a:cubicBezTo>
                  <a:cubicBezTo>
                    <a:pt x="38690" y="33719"/>
                    <a:pt x="38535" y="33727"/>
                    <a:pt x="38378" y="33727"/>
                  </a:cubicBezTo>
                  <a:cubicBezTo>
                    <a:pt x="38222" y="33727"/>
                    <a:pt x="38064" y="33719"/>
                    <a:pt x="37910" y="33719"/>
                  </a:cubicBezTo>
                  <a:cubicBezTo>
                    <a:pt x="37627" y="33719"/>
                    <a:pt x="37339" y="33695"/>
                    <a:pt x="37056" y="33695"/>
                  </a:cubicBezTo>
                  <a:cubicBezTo>
                    <a:pt x="36886" y="33695"/>
                    <a:pt x="36718" y="33704"/>
                    <a:pt x="36552" y="33730"/>
                  </a:cubicBezTo>
                  <a:cubicBezTo>
                    <a:pt x="35517" y="33897"/>
                    <a:pt x="34457" y="33754"/>
                    <a:pt x="33433" y="33885"/>
                  </a:cubicBezTo>
                  <a:cubicBezTo>
                    <a:pt x="32681" y="33984"/>
                    <a:pt x="31933" y="34006"/>
                    <a:pt x="31185" y="34006"/>
                  </a:cubicBezTo>
                  <a:cubicBezTo>
                    <a:pt x="30577" y="34006"/>
                    <a:pt x="29970" y="33991"/>
                    <a:pt x="29361" y="33991"/>
                  </a:cubicBezTo>
                  <a:cubicBezTo>
                    <a:pt x="29270" y="33991"/>
                    <a:pt x="29178" y="33992"/>
                    <a:pt x="29087" y="33992"/>
                  </a:cubicBezTo>
                  <a:cubicBezTo>
                    <a:pt x="27432" y="34004"/>
                    <a:pt x="25780" y="34007"/>
                    <a:pt x="24128" y="34007"/>
                  </a:cubicBezTo>
                  <a:cubicBezTo>
                    <a:pt x="22476" y="34007"/>
                    <a:pt x="20824" y="34004"/>
                    <a:pt x="19169" y="34004"/>
                  </a:cubicBezTo>
                  <a:lnTo>
                    <a:pt x="18598" y="34004"/>
                  </a:lnTo>
                  <a:cubicBezTo>
                    <a:pt x="18241" y="33980"/>
                    <a:pt x="18252" y="33969"/>
                    <a:pt x="18145" y="33588"/>
                  </a:cubicBezTo>
                  <a:cubicBezTo>
                    <a:pt x="18038" y="33147"/>
                    <a:pt x="18014" y="32707"/>
                    <a:pt x="18014" y="32254"/>
                  </a:cubicBezTo>
                  <a:cubicBezTo>
                    <a:pt x="18014" y="29563"/>
                    <a:pt x="18014" y="26872"/>
                    <a:pt x="18014" y="24182"/>
                  </a:cubicBezTo>
                  <a:lnTo>
                    <a:pt x="18026" y="24182"/>
                  </a:lnTo>
                  <a:lnTo>
                    <a:pt x="18026" y="15978"/>
                  </a:lnTo>
                  <a:cubicBezTo>
                    <a:pt x="18026" y="15669"/>
                    <a:pt x="18014" y="15359"/>
                    <a:pt x="18110" y="15050"/>
                  </a:cubicBezTo>
                  <a:cubicBezTo>
                    <a:pt x="18169" y="14883"/>
                    <a:pt x="18157" y="14680"/>
                    <a:pt x="18157" y="14490"/>
                  </a:cubicBezTo>
                  <a:cubicBezTo>
                    <a:pt x="18157" y="13895"/>
                    <a:pt x="18157" y="13299"/>
                    <a:pt x="18157" y="12704"/>
                  </a:cubicBezTo>
                  <a:cubicBezTo>
                    <a:pt x="18169" y="12180"/>
                    <a:pt x="18193" y="12168"/>
                    <a:pt x="18741" y="12156"/>
                  </a:cubicBezTo>
                  <a:cubicBezTo>
                    <a:pt x="18788" y="12152"/>
                    <a:pt x="18836" y="12151"/>
                    <a:pt x="18884" y="12151"/>
                  </a:cubicBezTo>
                  <a:cubicBezTo>
                    <a:pt x="18979" y="12151"/>
                    <a:pt x="19074" y="12156"/>
                    <a:pt x="19169" y="12156"/>
                  </a:cubicBezTo>
                  <a:cubicBezTo>
                    <a:pt x="21812" y="12144"/>
                    <a:pt x="24456" y="12144"/>
                    <a:pt x="27099" y="12144"/>
                  </a:cubicBezTo>
                  <a:cubicBezTo>
                    <a:pt x="27201" y="12144"/>
                    <a:pt x="27302" y="12146"/>
                    <a:pt x="27403" y="12146"/>
                  </a:cubicBezTo>
                  <a:cubicBezTo>
                    <a:pt x="27654" y="12146"/>
                    <a:pt x="27903" y="12134"/>
                    <a:pt x="28158" y="12049"/>
                  </a:cubicBezTo>
                  <a:cubicBezTo>
                    <a:pt x="28251" y="12016"/>
                    <a:pt x="28355" y="12009"/>
                    <a:pt x="28461" y="12009"/>
                  </a:cubicBezTo>
                  <a:cubicBezTo>
                    <a:pt x="28546" y="12009"/>
                    <a:pt x="28633" y="12013"/>
                    <a:pt x="28718" y="12013"/>
                  </a:cubicBezTo>
                  <a:cubicBezTo>
                    <a:pt x="29218" y="12008"/>
                    <a:pt x="29718" y="12008"/>
                    <a:pt x="30218" y="12008"/>
                  </a:cubicBezTo>
                  <a:cubicBezTo>
                    <a:pt x="30718" y="12008"/>
                    <a:pt x="31218" y="12008"/>
                    <a:pt x="31718" y="12002"/>
                  </a:cubicBezTo>
                  <a:cubicBezTo>
                    <a:pt x="31869" y="12002"/>
                    <a:pt x="32020" y="12006"/>
                    <a:pt x="32170" y="12006"/>
                  </a:cubicBezTo>
                  <a:cubicBezTo>
                    <a:pt x="32471" y="12006"/>
                    <a:pt x="32770" y="11990"/>
                    <a:pt x="33064" y="11894"/>
                  </a:cubicBezTo>
                  <a:cubicBezTo>
                    <a:pt x="33134" y="11867"/>
                    <a:pt x="33209" y="11860"/>
                    <a:pt x="33286" y="11860"/>
                  </a:cubicBezTo>
                  <a:cubicBezTo>
                    <a:pt x="33379" y="11860"/>
                    <a:pt x="33473" y="11871"/>
                    <a:pt x="33564" y="11871"/>
                  </a:cubicBezTo>
                  <a:cubicBezTo>
                    <a:pt x="34302" y="11859"/>
                    <a:pt x="35040" y="11859"/>
                    <a:pt x="35778" y="11859"/>
                  </a:cubicBezTo>
                  <a:cubicBezTo>
                    <a:pt x="35835" y="11859"/>
                    <a:pt x="35891" y="11859"/>
                    <a:pt x="35946" y="11859"/>
                  </a:cubicBezTo>
                  <a:cubicBezTo>
                    <a:pt x="36197" y="11859"/>
                    <a:pt x="36442" y="11851"/>
                    <a:pt x="36695" y="11763"/>
                  </a:cubicBezTo>
                  <a:cubicBezTo>
                    <a:pt x="36806" y="11732"/>
                    <a:pt x="36933" y="11726"/>
                    <a:pt x="37062" y="11726"/>
                  </a:cubicBezTo>
                  <a:cubicBezTo>
                    <a:pt x="37127" y="11726"/>
                    <a:pt x="37191" y="11728"/>
                    <a:pt x="37255" y="11728"/>
                  </a:cubicBezTo>
                  <a:cubicBezTo>
                    <a:pt x="39517" y="11716"/>
                    <a:pt x="41779" y="11716"/>
                    <a:pt x="44041" y="11716"/>
                  </a:cubicBezTo>
                  <a:close/>
                  <a:moveTo>
                    <a:pt x="121301" y="13037"/>
                  </a:moveTo>
                  <a:lnTo>
                    <a:pt x="121301" y="13037"/>
                  </a:lnTo>
                  <a:cubicBezTo>
                    <a:pt x="121658" y="13133"/>
                    <a:pt x="121989" y="13149"/>
                    <a:pt x="122311" y="13149"/>
                  </a:cubicBezTo>
                  <a:cubicBezTo>
                    <a:pt x="122472" y="13149"/>
                    <a:pt x="122631" y="13145"/>
                    <a:pt x="122789" y="13145"/>
                  </a:cubicBezTo>
                  <a:lnTo>
                    <a:pt x="127207" y="13145"/>
                  </a:lnTo>
                  <a:cubicBezTo>
                    <a:pt x="127492" y="13145"/>
                    <a:pt x="127778" y="13145"/>
                    <a:pt x="128064" y="13228"/>
                  </a:cubicBezTo>
                  <a:cubicBezTo>
                    <a:pt x="128231" y="13287"/>
                    <a:pt x="128433" y="13287"/>
                    <a:pt x="128623" y="13287"/>
                  </a:cubicBezTo>
                  <a:lnTo>
                    <a:pt x="130695" y="13287"/>
                  </a:lnTo>
                  <a:cubicBezTo>
                    <a:pt x="130762" y="13289"/>
                    <a:pt x="130829" y="13290"/>
                    <a:pt x="130896" y="13290"/>
                  </a:cubicBezTo>
                  <a:cubicBezTo>
                    <a:pt x="130967" y="13290"/>
                    <a:pt x="131037" y="13289"/>
                    <a:pt x="131108" y="13289"/>
                  </a:cubicBezTo>
                  <a:cubicBezTo>
                    <a:pt x="131418" y="13289"/>
                    <a:pt x="131727" y="13299"/>
                    <a:pt x="132041" y="13407"/>
                  </a:cubicBezTo>
                  <a:cubicBezTo>
                    <a:pt x="132112" y="13430"/>
                    <a:pt x="132192" y="13436"/>
                    <a:pt x="132276" y="13436"/>
                  </a:cubicBezTo>
                  <a:cubicBezTo>
                    <a:pt x="132359" y="13436"/>
                    <a:pt x="132445" y="13430"/>
                    <a:pt x="132529" y="13430"/>
                  </a:cubicBezTo>
                  <a:lnTo>
                    <a:pt x="134743" y="13430"/>
                  </a:lnTo>
                  <a:cubicBezTo>
                    <a:pt x="135172" y="13442"/>
                    <a:pt x="135600" y="13407"/>
                    <a:pt x="136017" y="13549"/>
                  </a:cubicBezTo>
                  <a:cubicBezTo>
                    <a:pt x="136095" y="13573"/>
                    <a:pt x="136178" y="13579"/>
                    <a:pt x="136263" y="13579"/>
                  </a:cubicBezTo>
                  <a:cubicBezTo>
                    <a:pt x="136348" y="13579"/>
                    <a:pt x="136434" y="13573"/>
                    <a:pt x="136517" y="13573"/>
                  </a:cubicBezTo>
                  <a:cubicBezTo>
                    <a:pt x="137184" y="13573"/>
                    <a:pt x="137839" y="13573"/>
                    <a:pt x="138506" y="13585"/>
                  </a:cubicBezTo>
                  <a:cubicBezTo>
                    <a:pt x="139029" y="13585"/>
                    <a:pt x="139541" y="13585"/>
                    <a:pt x="140065" y="13692"/>
                  </a:cubicBezTo>
                  <a:cubicBezTo>
                    <a:pt x="140270" y="13730"/>
                    <a:pt x="140479" y="13742"/>
                    <a:pt x="140689" y="13742"/>
                  </a:cubicBezTo>
                  <a:cubicBezTo>
                    <a:pt x="141004" y="13742"/>
                    <a:pt x="141323" y="13716"/>
                    <a:pt x="141637" y="13716"/>
                  </a:cubicBezTo>
                  <a:cubicBezTo>
                    <a:pt x="141994" y="13728"/>
                    <a:pt x="142339" y="13704"/>
                    <a:pt x="142697" y="13823"/>
                  </a:cubicBezTo>
                  <a:cubicBezTo>
                    <a:pt x="142789" y="13856"/>
                    <a:pt x="142893" y="13864"/>
                    <a:pt x="142999" y="13864"/>
                  </a:cubicBezTo>
                  <a:cubicBezTo>
                    <a:pt x="143085" y="13864"/>
                    <a:pt x="143172" y="13859"/>
                    <a:pt x="143256" y="13859"/>
                  </a:cubicBezTo>
                  <a:cubicBezTo>
                    <a:pt x="143530" y="13865"/>
                    <a:pt x="143804" y="13865"/>
                    <a:pt x="144078" y="13865"/>
                  </a:cubicBezTo>
                  <a:cubicBezTo>
                    <a:pt x="144352" y="13865"/>
                    <a:pt x="144625" y="13865"/>
                    <a:pt x="144899" y="13871"/>
                  </a:cubicBezTo>
                  <a:cubicBezTo>
                    <a:pt x="145364" y="13871"/>
                    <a:pt x="145399" y="13918"/>
                    <a:pt x="145411" y="14347"/>
                  </a:cubicBezTo>
                  <a:cubicBezTo>
                    <a:pt x="145423" y="14895"/>
                    <a:pt x="145411" y="15442"/>
                    <a:pt x="145411" y="15990"/>
                  </a:cubicBezTo>
                  <a:cubicBezTo>
                    <a:pt x="145411" y="16252"/>
                    <a:pt x="145411" y="16514"/>
                    <a:pt x="145495" y="16776"/>
                  </a:cubicBezTo>
                  <a:cubicBezTo>
                    <a:pt x="145542" y="16943"/>
                    <a:pt x="145542" y="17145"/>
                    <a:pt x="145554" y="17336"/>
                  </a:cubicBezTo>
                  <a:cubicBezTo>
                    <a:pt x="145554" y="17883"/>
                    <a:pt x="145554" y="18431"/>
                    <a:pt x="145554" y="18979"/>
                  </a:cubicBezTo>
                  <a:cubicBezTo>
                    <a:pt x="145554" y="19372"/>
                    <a:pt x="145530" y="19776"/>
                    <a:pt x="145661" y="20169"/>
                  </a:cubicBezTo>
                  <a:cubicBezTo>
                    <a:pt x="145721" y="20348"/>
                    <a:pt x="145685" y="20550"/>
                    <a:pt x="145697" y="20741"/>
                  </a:cubicBezTo>
                  <a:cubicBezTo>
                    <a:pt x="145721" y="21455"/>
                    <a:pt x="145626" y="22169"/>
                    <a:pt x="145828" y="22872"/>
                  </a:cubicBezTo>
                  <a:cubicBezTo>
                    <a:pt x="145876" y="23027"/>
                    <a:pt x="145840" y="23193"/>
                    <a:pt x="145840" y="23360"/>
                  </a:cubicBezTo>
                  <a:cubicBezTo>
                    <a:pt x="145852" y="23836"/>
                    <a:pt x="145804" y="24313"/>
                    <a:pt x="145959" y="24777"/>
                  </a:cubicBezTo>
                  <a:cubicBezTo>
                    <a:pt x="146007" y="24932"/>
                    <a:pt x="145971" y="25110"/>
                    <a:pt x="145983" y="25277"/>
                  </a:cubicBezTo>
                  <a:cubicBezTo>
                    <a:pt x="146018" y="26158"/>
                    <a:pt x="145923" y="27027"/>
                    <a:pt x="146102" y="27908"/>
                  </a:cubicBezTo>
                  <a:cubicBezTo>
                    <a:pt x="146197" y="28385"/>
                    <a:pt x="146126" y="28897"/>
                    <a:pt x="146126" y="29397"/>
                  </a:cubicBezTo>
                  <a:cubicBezTo>
                    <a:pt x="146126" y="29801"/>
                    <a:pt x="146090" y="30206"/>
                    <a:pt x="146233" y="30599"/>
                  </a:cubicBezTo>
                  <a:cubicBezTo>
                    <a:pt x="146280" y="30730"/>
                    <a:pt x="146268" y="30885"/>
                    <a:pt x="146268" y="31028"/>
                  </a:cubicBezTo>
                  <a:cubicBezTo>
                    <a:pt x="146268" y="31409"/>
                    <a:pt x="146257" y="31790"/>
                    <a:pt x="146268" y="32171"/>
                  </a:cubicBezTo>
                  <a:cubicBezTo>
                    <a:pt x="146280" y="32707"/>
                    <a:pt x="146233" y="33254"/>
                    <a:pt x="146388" y="33790"/>
                  </a:cubicBezTo>
                  <a:cubicBezTo>
                    <a:pt x="146479" y="34145"/>
                    <a:pt x="146350" y="34291"/>
                    <a:pt x="146023" y="34291"/>
                  </a:cubicBezTo>
                  <a:cubicBezTo>
                    <a:pt x="146010" y="34291"/>
                    <a:pt x="145996" y="34290"/>
                    <a:pt x="145983" y="34290"/>
                  </a:cubicBezTo>
                  <a:cubicBezTo>
                    <a:pt x="145879" y="34284"/>
                    <a:pt x="145774" y="34283"/>
                    <a:pt x="145668" y="34283"/>
                  </a:cubicBezTo>
                  <a:cubicBezTo>
                    <a:pt x="145633" y="34283"/>
                    <a:pt x="145598" y="34283"/>
                    <a:pt x="145562" y="34283"/>
                  </a:cubicBezTo>
                  <a:cubicBezTo>
                    <a:pt x="145280" y="34283"/>
                    <a:pt x="144995" y="34278"/>
                    <a:pt x="144709" y="34183"/>
                  </a:cubicBezTo>
                  <a:cubicBezTo>
                    <a:pt x="144602" y="34153"/>
                    <a:pt x="144486" y="34147"/>
                    <a:pt x="144366" y="34147"/>
                  </a:cubicBezTo>
                  <a:cubicBezTo>
                    <a:pt x="144287" y="34147"/>
                    <a:pt x="144206" y="34150"/>
                    <a:pt x="144126" y="34150"/>
                  </a:cubicBezTo>
                  <a:cubicBezTo>
                    <a:pt x="144086" y="34150"/>
                    <a:pt x="144046" y="34149"/>
                    <a:pt x="144006" y="34147"/>
                  </a:cubicBezTo>
                  <a:cubicBezTo>
                    <a:pt x="143901" y="34143"/>
                    <a:pt x="143795" y="34142"/>
                    <a:pt x="143690" y="34142"/>
                  </a:cubicBezTo>
                  <a:cubicBezTo>
                    <a:pt x="143574" y="34142"/>
                    <a:pt x="143459" y="34143"/>
                    <a:pt x="143344" y="34143"/>
                  </a:cubicBezTo>
                  <a:cubicBezTo>
                    <a:pt x="142995" y="34143"/>
                    <a:pt x="142647" y="34130"/>
                    <a:pt x="142304" y="34028"/>
                  </a:cubicBezTo>
                  <a:cubicBezTo>
                    <a:pt x="142217" y="34001"/>
                    <a:pt x="142123" y="33994"/>
                    <a:pt x="142025" y="33994"/>
                  </a:cubicBezTo>
                  <a:cubicBezTo>
                    <a:pt x="141908" y="33994"/>
                    <a:pt x="141784" y="34004"/>
                    <a:pt x="141661" y="34004"/>
                  </a:cubicBezTo>
                  <a:lnTo>
                    <a:pt x="130243" y="34004"/>
                  </a:lnTo>
                  <a:cubicBezTo>
                    <a:pt x="130141" y="34004"/>
                    <a:pt x="130040" y="34006"/>
                    <a:pt x="129940" y="34006"/>
                  </a:cubicBezTo>
                  <a:cubicBezTo>
                    <a:pt x="129664" y="34006"/>
                    <a:pt x="129391" y="33993"/>
                    <a:pt x="129112" y="33897"/>
                  </a:cubicBezTo>
                  <a:cubicBezTo>
                    <a:pt x="129019" y="33864"/>
                    <a:pt x="128915" y="33857"/>
                    <a:pt x="128809" y="33857"/>
                  </a:cubicBezTo>
                  <a:cubicBezTo>
                    <a:pt x="128724" y="33857"/>
                    <a:pt x="128637" y="33861"/>
                    <a:pt x="128552" y="33861"/>
                  </a:cubicBezTo>
                  <a:lnTo>
                    <a:pt x="126337" y="33861"/>
                  </a:lnTo>
                  <a:cubicBezTo>
                    <a:pt x="125861" y="33850"/>
                    <a:pt x="125385" y="33885"/>
                    <a:pt x="124921" y="33742"/>
                  </a:cubicBezTo>
                  <a:cubicBezTo>
                    <a:pt x="124834" y="33715"/>
                    <a:pt x="124740" y="33708"/>
                    <a:pt x="124643" y="33708"/>
                  </a:cubicBezTo>
                  <a:cubicBezTo>
                    <a:pt x="124527" y="33708"/>
                    <a:pt x="124406" y="33719"/>
                    <a:pt x="124290" y="33719"/>
                  </a:cubicBezTo>
                  <a:cubicBezTo>
                    <a:pt x="124087" y="33719"/>
                    <a:pt x="123885" y="33722"/>
                    <a:pt x="123682" y="33722"/>
                  </a:cubicBezTo>
                  <a:cubicBezTo>
                    <a:pt x="123480" y="33722"/>
                    <a:pt x="123278" y="33719"/>
                    <a:pt x="123075" y="33707"/>
                  </a:cubicBezTo>
                  <a:cubicBezTo>
                    <a:pt x="122682" y="33695"/>
                    <a:pt x="122587" y="33588"/>
                    <a:pt x="122563" y="33183"/>
                  </a:cubicBezTo>
                  <a:cubicBezTo>
                    <a:pt x="122551" y="32992"/>
                    <a:pt x="122563" y="32802"/>
                    <a:pt x="122551" y="32611"/>
                  </a:cubicBezTo>
                  <a:cubicBezTo>
                    <a:pt x="122551" y="32206"/>
                    <a:pt x="122587" y="31802"/>
                    <a:pt x="122444" y="31409"/>
                  </a:cubicBezTo>
                  <a:cubicBezTo>
                    <a:pt x="122396" y="31266"/>
                    <a:pt x="122420" y="31087"/>
                    <a:pt x="122408" y="30921"/>
                  </a:cubicBezTo>
                  <a:cubicBezTo>
                    <a:pt x="122408" y="30635"/>
                    <a:pt x="122432" y="30349"/>
                    <a:pt x="122313" y="30075"/>
                  </a:cubicBezTo>
                  <a:cubicBezTo>
                    <a:pt x="122289" y="30004"/>
                    <a:pt x="122277" y="29932"/>
                    <a:pt x="122277" y="29861"/>
                  </a:cubicBezTo>
                  <a:cubicBezTo>
                    <a:pt x="122313" y="28861"/>
                    <a:pt x="122051" y="27884"/>
                    <a:pt x="122123" y="26884"/>
                  </a:cubicBezTo>
                  <a:cubicBezTo>
                    <a:pt x="122146" y="26551"/>
                    <a:pt x="122135" y="26218"/>
                    <a:pt x="122027" y="25896"/>
                  </a:cubicBezTo>
                  <a:cubicBezTo>
                    <a:pt x="121968" y="25694"/>
                    <a:pt x="121992" y="25468"/>
                    <a:pt x="121992" y="25253"/>
                  </a:cubicBezTo>
                  <a:cubicBezTo>
                    <a:pt x="121968" y="24717"/>
                    <a:pt x="122039" y="24158"/>
                    <a:pt x="121861" y="23634"/>
                  </a:cubicBezTo>
                  <a:cubicBezTo>
                    <a:pt x="121825" y="23503"/>
                    <a:pt x="121849" y="23348"/>
                    <a:pt x="121849" y="23205"/>
                  </a:cubicBezTo>
                  <a:cubicBezTo>
                    <a:pt x="121837" y="22729"/>
                    <a:pt x="121873" y="22253"/>
                    <a:pt x="121730" y="21788"/>
                  </a:cubicBezTo>
                  <a:cubicBezTo>
                    <a:pt x="121670" y="21610"/>
                    <a:pt x="121706" y="21407"/>
                    <a:pt x="121706" y="21217"/>
                  </a:cubicBezTo>
                  <a:cubicBezTo>
                    <a:pt x="121694" y="20753"/>
                    <a:pt x="121694" y="20276"/>
                    <a:pt x="121599" y="19812"/>
                  </a:cubicBezTo>
                  <a:cubicBezTo>
                    <a:pt x="121515" y="19419"/>
                    <a:pt x="121563" y="19002"/>
                    <a:pt x="121563" y="18598"/>
                  </a:cubicBezTo>
                  <a:cubicBezTo>
                    <a:pt x="121551" y="18264"/>
                    <a:pt x="121539" y="17943"/>
                    <a:pt x="121468" y="17609"/>
                  </a:cubicBezTo>
                  <a:cubicBezTo>
                    <a:pt x="121396" y="17264"/>
                    <a:pt x="121432" y="16907"/>
                    <a:pt x="121420" y="16550"/>
                  </a:cubicBezTo>
                  <a:cubicBezTo>
                    <a:pt x="121408" y="16193"/>
                    <a:pt x="121384" y="15847"/>
                    <a:pt x="121337" y="15490"/>
                  </a:cubicBezTo>
                  <a:cubicBezTo>
                    <a:pt x="121206" y="14692"/>
                    <a:pt x="121277" y="13883"/>
                    <a:pt x="121301" y="13037"/>
                  </a:cubicBezTo>
                  <a:close/>
                  <a:moveTo>
                    <a:pt x="194583" y="12861"/>
                  </a:moveTo>
                  <a:cubicBezTo>
                    <a:pt x="194795" y="12861"/>
                    <a:pt x="195011" y="12872"/>
                    <a:pt x="195225" y="12872"/>
                  </a:cubicBezTo>
                  <a:cubicBezTo>
                    <a:pt x="195269" y="12872"/>
                    <a:pt x="195314" y="12872"/>
                    <a:pt x="195358" y="12871"/>
                  </a:cubicBezTo>
                  <a:cubicBezTo>
                    <a:pt x="195584" y="12871"/>
                    <a:pt x="195703" y="13014"/>
                    <a:pt x="195763" y="13204"/>
                  </a:cubicBezTo>
                  <a:cubicBezTo>
                    <a:pt x="195810" y="13335"/>
                    <a:pt x="195822" y="13490"/>
                    <a:pt x="195822" y="13621"/>
                  </a:cubicBezTo>
                  <a:cubicBezTo>
                    <a:pt x="195846" y="14288"/>
                    <a:pt x="195787" y="14954"/>
                    <a:pt x="195953" y="15609"/>
                  </a:cubicBezTo>
                  <a:cubicBezTo>
                    <a:pt x="196013" y="15859"/>
                    <a:pt x="195965" y="16133"/>
                    <a:pt x="195977" y="16395"/>
                  </a:cubicBezTo>
                  <a:cubicBezTo>
                    <a:pt x="195977" y="16681"/>
                    <a:pt x="195977" y="16955"/>
                    <a:pt x="196060" y="17240"/>
                  </a:cubicBezTo>
                  <a:cubicBezTo>
                    <a:pt x="196120" y="17419"/>
                    <a:pt x="196108" y="17609"/>
                    <a:pt x="196108" y="17800"/>
                  </a:cubicBezTo>
                  <a:cubicBezTo>
                    <a:pt x="196120" y="18300"/>
                    <a:pt x="196120" y="18800"/>
                    <a:pt x="196120" y="19300"/>
                  </a:cubicBezTo>
                  <a:cubicBezTo>
                    <a:pt x="196120" y="19562"/>
                    <a:pt x="196132" y="19824"/>
                    <a:pt x="196203" y="20074"/>
                  </a:cubicBezTo>
                  <a:cubicBezTo>
                    <a:pt x="196263" y="20276"/>
                    <a:pt x="196251" y="20503"/>
                    <a:pt x="196251" y="20717"/>
                  </a:cubicBezTo>
                  <a:cubicBezTo>
                    <a:pt x="196275" y="21324"/>
                    <a:pt x="196227" y="21943"/>
                    <a:pt x="196370" y="22550"/>
                  </a:cubicBezTo>
                  <a:cubicBezTo>
                    <a:pt x="196465" y="22943"/>
                    <a:pt x="196394" y="23360"/>
                    <a:pt x="196406" y="23765"/>
                  </a:cubicBezTo>
                  <a:cubicBezTo>
                    <a:pt x="196406" y="24194"/>
                    <a:pt x="196370" y="24622"/>
                    <a:pt x="196513" y="25039"/>
                  </a:cubicBezTo>
                  <a:cubicBezTo>
                    <a:pt x="196572" y="25229"/>
                    <a:pt x="196537" y="25468"/>
                    <a:pt x="196537" y="25682"/>
                  </a:cubicBezTo>
                  <a:cubicBezTo>
                    <a:pt x="196549" y="25968"/>
                    <a:pt x="196549" y="26241"/>
                    <a:pt x="196632" y="26527"/>
                  </a:cubicBezTo>
                  <a:cubicBezTo>
                    <a:pt x="196691" y="26718"/>
                    <a:pt x="196680" y="26944"/>
                    <a:pt x="196680" y="27158"/>
                  </a:cubicBezTo>
                  <a:cubicBezTo>
                    <a:pt x="196715" y="27825"/>
                    <a:pt x="196620" y="28492"/>
                    <a:pt x="196811" y="29147"/>
                  </a:cubicBezTo>
                  <a:cubicBezTo>
                    <a:pt x="196858" y="29278"/>
                    <a:pt x="196822" y="29432"/>
                    <a:pt x="196822" y="29575"/>
                  </a:cubicBezTo>
                  <a:cubicBezTo>
                    <a:pt x="196846" y="30182"/>
                    <a:pt x="196834" y="30790"/>
                    <a:pt x="196941" y="31409"/>
                  </a:cubicBezTo>
                  <a:cubicBezTo>
                    <a:pt x="197037" y="32064"/>
                    <a:pt x="196965" y="32742"/>
                    <a:pt x="196965" y="33409"/>
                  </a:cubicBezTo>
                  <a:cubicBezTo>
                    <a:pt x="196965" y="33433"/>
                    <a:pt x="196953" y="33457"/>
                    <a:pt x="196953" y="33480"/>
                  </a:cubicBezTo>
                  <a:cubicBezTo>
                    <a:pt x="196930" y="33611"/>
                    <a:pt x="196846" y="33683"/>
                    <a:pt x="196715" y="33707"/>
                  </a:cubicBezTo>
                  <a:cubicBezTo>
                    <a:pt x="196691" y="33707"/>
                    <a:pt x="196668" y="33719"/>
                    <a:pt x="196644" y="33719"/>
                  </a:cubicBezTo>
                  <a:cubicBezTo>
                    <a:pt x="196521" y="33710"/>
                    <a:pt x="196399" y="33706"/>
                    <a:pt x="196277" y="33706"/>
                  </a:cubicBezTo>
                  <a:cubicBezTo>
                    <a:pt x="195472" y="33706"/>
                    <a:pt x="194680" y="33875"/>
                    <a:pt x="193873" y="33875"/>
                  </a:cubicBezTo>
                  <a:cubicBezTo>
                    <a:pt x="193828" y="33875"/>
                    <a:pt x="193783" y="33874"/>
                    <a:pt x="193739" y="33873"/>
                  </a:cubicBezTo>
                  <a:cubicBezTo>
                    <a:pt x="193147" y="33858"/>
                    <a:pt x="192555" y="33854"/>
                    <a:pt x="191963" y="33854"/>
                  </a:cubicBezTo>
                  <a:cubicBezTo>
                    <a:pt x="191174" y="33854"/>
                    <a:pt x="190385" y="33861"/>
                    <a:pt x="189595" y="33861"/>
                  </a:cubicBezTo>
                  <a:cubicBezTo>
                    <a:pt x="189310" y="33861"/>
                    <a:pt x="189036" y="33861"/>
                    <a:pt x="188750" y="33957"/>
                  </a:cubicBezTo>
                  <a:cubicBezTo>
                    <a:pt x="188605" y="33999"/>
                    <a:pt x="188455" y="34005"/>
                    <a:pt x="188302" y="34005"/>
                  </a:cubicBezTo>
                  <a:cubicBezTo>
                    <a:pt x="188241" y="34005"/>
                    <a:pt x="188180" y="34004"/>
                    <a:pt x="188119" y="34004"/>
                  </a:cubicBezTo>
                  <a:lnTo>
                    <a:pt x="184190" y="34004"/>
                  </a:lnTo>
                  <a:cubicBezTo>
                    <a:pt x="184130" y="34004"/>
                    <a:pt x="184071" y="34004"/>
                    <a:pt x="184011" y="34004"/>
                  </a:cubicBezTo>
                  <a:cubicBezTo>
                    <a:pt x="183714" y="34004"/>
                    <a:pt x="183418" y="34012"/>
                    <a:pt x="183130" y="34111"/>
                  </a:cubicBezTo>
                  <a:cubicBezTo>
                    <a:pt x="183038" y="34145"/>
                    <a:pt x="182930" y="34152"/>
                    <a:pt x="182821" y="34152"/>
                  </a:cubicBezTo>
                  <a:cubicBezTo>
                    <a:pt x="182733" y="34152"/>
                    <a:pt x="182643" y="34147"/>
                    <a:pt x="182559" y="34147"/>
                  </a:cubicBezTo>
                  <a:lnTo>
                    <a:pt x="179713" y="34147"/>
                  </a:lnTo>
                  <a:cubicBezTo>
                    <a:pt x="179562" y="34147"/>
                    <a:pt x="179412" y="34143"/>
                    <a:pt x="179261" y="34143"/>
                  </a:cubicBezTo>
                  <a:cubicBezTo>
                    <a:pt x="178960" y="34143"/>
                    <a:pt x="178661" y="34159"/>
                    <a:pt x="178368" y="34254"/>
                  </a:cubicBezTo>
                  <a:cubicBezTo>
                    <a:pt x="178269" y="34287"/>
                    <a:pt x="178162" y="34295"/>
                    <a:pt x="178054" y="34295"/>
                  </a:cubicBezTo>
                  <a:cubicBezTo>
                    <a:pt x="177968" y="34295"/>
                    <a:pt x="177881" y="34290"/>
                    <a:pt x="177796" y="34290"/>
                  </a:cubicBezTo>
                  <a:lnTo>
                    <a:pt x="173153" y="34290"/>
                  </a:lnTo>
                  <a:cubicBezTo>
                    <a:pt x="172986" y="34290"/>
                    <a:pt x="172819" y="34290"/>
                    <a:pt x="172653" y="34266"/>
                  </a:cubicBezTo>
                  <a:cubicBezTo>
                    <a:pt x="172498" y="34254"/>
                    <a:pt x="172391" y="34123"/>
                    <a:pt x="172427" y="33969"/>
                  </a:cubicBezTo>
                  <a:cubicBezTo>
                    <a:pt x="172665" y="32945"/>
                    <a:pt x="172522" y="31885"/>
                    <a:pt x="172534" y="30849"/>
                  </a:cubicBezTo>
                  <a:cubicBezTo>
                    <a:pt x="172557" y="28730"/>
                    <a:pt x="172546" y="26611"/>
                    <a:pt x="172546" y="24491"/>
                  </a:cubicBezTo>
                  <a:cubicBezTo>
                    <a:pt x="172546" y="24205"/>
                    <a:pt x="172546" y="23932"/>
                    <a:pt x="172462" y="23646"/>
                  </a:cubicBezTo>
                  <a:cubicBezTo>
                    <a:pt x="172403" y="23443"/>
                    <a:pt x="172403" y="23229"/>
                    <a:pt x="172403" y="23015"/>
                  </a:cubicBezTo>
                  <a:cubicBezTo>
                    <a:pt x="172403" y="22300"/>
                    <a:pt x="172403" y="21586"/>
                    <a:pt x="172403" y="20872"/>
                  </a:cubicBezTo>
                  <a:cubicBezTo>
                    <a:pt x="172391" y="20419"/>
                    <a:pt x="172427" y="19967"/>
                    <a:pt x="172284" y="19526"/>
                  </a:cubicBezTo>
                  <a:cubicBezTo>
                    <a:pt x="172236" y="19360"/>
                    <a:pt x="172260" y="19157"/>
                    <a:pt x="172260" y="18967"/>
                  </a:cubicBezTo>
                  <a:cubicBezTo>
                    <a:pt x="172260" y="17919"/>
                    <a:pt x="172260" y="16871"/>
                    <a:pt x="172260" y="15823"/>
                  </a:cubicBezTo>
                  <a:cubicBezTo>
                    <a:pt x="172260" y="15395"/>
                    <a:pt x="172296" y="14966"/>
                    <a:pt x="172141" y="14550"/>
                  </a:cubicBezTo>
                  <a:cubicBezTo>
                    <a:pt x="172105" y="14419"/>
                    <a:pt x="172129" y="14264"/>
                    <a:pt x="172129" y="14121"/>
                  </a:cubicBezTo>
                  <a:cubicBezTo>
                    <a:pt x="172141" y="14002"/>
                    <a:pt x="172212" y="13895"/>
                    <a:pt x="172355" y="13883"/>
                  </a:cubicBezTo>
                  <a:cubicBezTo>
                    <a:pt x="172833" y="13861"/>
                    <a:pt x="173301" y="13714"/>
                    <a:pt x="173797" y="13714"/>
                  </a:cubicBezTo>
                  <a:cubicBezTo>
                    <a:pt x="173832" y="13714"/>
                    <a:pt x="173867" y="13714"/>
                    <a:pt x="173903" y="13716"/>
                  </a:cubicBezTo>
                  <a:cubicBezTo>
                    <a:pt x="174202" y="13730"/>
                    <a:pt x="174501" y="13735"/>
                    <a:pt x="174800" y="13735"/>
                  </a:cubicBezTo>
                  <a:cubicBezTo>
                    <a:pt x="175263" y="13735"/>
                    <a:pt x="175726" y="13723"/>
                    <a:pt x="176189" y="13716"/>
                  </a:cubicBezTo>
                  <a:cubicBezTo>
                    <a:pt x="176348" y="13716"/>
                    <a:pt x="176505" y="13720"/>
                    <a:pt x="176662" y="13720"/>
                  </a:cubicBezTo>
                  <a:cubicBezTo>
                    <a:pt x="176976" y="13720"/>
                    <a:pt x="177288" y="13704"/>
                    <a:pt x="177606" y="13609"/>
                  </a:cubicBezTo>
                  <a:cubicBezTo>
                    <a:pt x="177681" y="13582"/>
                    <a:pt x="177765" y="13574"/>
                    <a:pt x="177851" y="13574"/>
                  </a:cubicBezTo>
                  <a:cubicBezTo>
                    <a:pt x="177954" y="13574"/>
                    <a:pt x="178061" y="13585"/>
                    <a:pt x="178165" y="13585"/>
                  </a:cubicBezTo>
                  <a:cubicBezTo>
                    <a:pt x="179023" y="13585"/>
                    <a:pt x="179880" y="13585"/>
                    <a:pt x="180737" y="13573"/>
                  </a:cubicBezTo>
                  <a:cubicBezTo>
                    <a:pt x="180851" y="13573"/>
                    <a:pt x="180966" y="13575"/>
                    <a:pt x="181080" y="13575"/>
                  </a:cubicBezTo>
                  <a:cubicBezTo>
                    <a:pt x="181393" y="13575"/>
                    <a:pt x="181705" y="13562"/>
                    <a:pt x="182011" y="13466"/>
                  </a:cubicBezTo>
                  <a:cubicBezTo>
                    <a:pt x="182098" y="13439"/>
                    <a:pt x="182194" y="13432"/>
                    <a:pt x="182294" y="13432"/>
                  </a:cubicBezTo>
                  <a:cubicBezTo>
                    <a:pt x="182413" y="13432"/>
                    <a:pt x="182537" y="13442"/>
                    <a:pt x="182654" y="13442"/>
                  </a:cubicBezTo>
                  <a:cubicBezTo>
                    <a:pt x="183047" y="13430"/>
                    <a:pt x="183452" y="13466"/>
                    <a:pt x="183845" y="13323"/>
                  </a:cubicBezTo>
                  <a:cubicBezTo>
                    <a:pt x="183922" y="13299"/>
                    <a:pt x="184005" y="13293"/>
                    <a:pt x="184090" y="13293"/>
                  </a:cubicBezTo>
                  <a:cubicBezTo>
                    <a:pt x="184175" y="13293"/>
                    <a:pt x="184261" y="13299"/>
                    <a:pt x="184345" y="13299"/>
                  </a:cubicBezTo>
                  <a:cubicBezTo>
                    <a:pt x="184630" y="13293"/>
                    <a:pt x="184916" y="13293"/>
                    <a:pt x="185202" y="13293"/>
                  </a:cubicBezTo>
                  <a:cubicBezTo>
                    <a:pt x="185488" y="13293"/>
                    <a:pt x="185773" y="13293"/>
                    <a:pt x="186059" y="13287"/>
                  </a:cubicBezTo>
                  <a:cubicBezTo>
                    <a:pt x="186345" y="13287"/>
                    <a:pt x="186619" y="13287"/>
                    <a:pt x="186905" y="13204"/>
                  </a:cubicBezTo>
                  <a:cubicBezTo>
                    <a:pt x="187049" y="13162"/>
                    <a:pt x="187206" y="13156"/>
                    <a:pt x="187357" y="13156"/>
                  </a:cubicBezTo>
                  <a:cubicBezTo>
                    <a:pt x="187418" y="13156"/>
                    <a:pt x="187478" y="13156"/>
                    <a:pt x="187536" y="13156"/>
                  </a:cubicBezTo>
                  <a:cubicBezTo>
                    <a:pt x="187928" y="13151"/>
                    <a:pt x="188321" y="13151"/>
                    <a:pt x="188714" y="13151"/>
                  </a:cubicBezTo>
                  <a:cubicBezTo>
                    <a:pt x="189107" y="13151"/>
                    <a:pt x="189500" y="13151"/>
                    <a:pt x="189893" y="13145"/>
                  </a:cubicBezTo>
                  <a:cubicBezTo>
                    <a:pt x="190369" y="13145"/>
                    <a:pt x="190834" y="13145"/>
                    <a:pt x="191310" y="13049"/>
                  </a:cubicBezTo>
                  <a:cubicBezTo>
                    <a:pt x="191506" y="13007"/>
                    <a:pt x="191706" y="12995"/>
                    <a:pt x="191908" y="12995"/>
                  </a:cubicBezTo>
                  <a:cubicBezTo>
                    <a:pt x="192161" y="12995"/>
                    <a:pt x="192416" y="13014"/>
                    <a:pt x="192667" y="13014"/>
                  </a:cubicBezTo>
                  <a:cubicBezTo>
                    <a:pt x="193108" y="13002"/>
                    <a:pt x="193560" y="13002"/>
                    <a:pt x="194013" y="12906"/>
                  </a:cubicBezTo>
                  <a:cubicBezTo>
                    <a:pt x="194197" y="12871"/>
                    <a:pt x="194389" y="12861"/>
                    <a:pt x="194583" y="12861"/>
                  </a:cubicBezTo>
                  <a:close/>
                  <a:moveTo>
                    <a:pt x="171225" y="13929"/>
                  </a:moveTo>
                  <a:cubicBezTo>
                    <a:pt x="171339" y="13929"/>
                    <a:pt x="171403" y="14015"/>
                    <a:pt x="171403" y="14180"/>
                  </a:cubicBezTo>
                  <a:cubicBezTo>
                    <a:pt x="171414" y="14633"/>
                    <a:pt x="171403" y="15073"/>
                    <a:pt x="171414" y="15526"/>
                  </a:cubicBezTo>
                  <a:cubicBezTo>
                    <a:pt x="171414" y="15812"/>
                    <a:pt x="171414" y="16097"/>
                    <a:pt x="171498" y="16371"/>
                  </a:cubicBezTo>
                  <a:cubicBezTo>
                    <a:pt x="171557" y="16550"/>
                    <a:pt x="171545" y="16752"/>
                    <a:pt x="171545" y="16943"/>
                  </a:cubicBezTo>
                  <a:cubicBezTo>
                    <a:pt x="171557" y="17538"/>
                    <a:pt x="171545" y="18133"/>
                    <a:pt x="171557" y="18729"/>
                  </a:cubicBezTo>
                  <a:cubicBezTo>
                    <a:pt x="171557" y="19217"/>
                    <a:pt x="171522" y="19717"/>
                    <a:pt x="171665" y="20205"/>
                  </a:cubicBezTo>
                  <a:cubicBezTo>
                    <a:pt x="171724" y="20407"/>
                    <a:pt x="171688" y="20634"/>
                    <a:pt x="171688" y="20848"/>
                  </a:cubicBezTo>
                  <a:cubicBezTo>
                    <a:pt x="171688" y="23205"/>
                    <a:pt x="171688" y="25563"/>
                    <a:pt x="171700" y="27908"/>
                  </a:cubicBezTo>
                  <a:cubicBezTo>
                    <a:pt x="171700" y="28194"/>
                    <a:pt x="171665" y="28480"/>
                    <a:pt x="171784" y="28754"/>
                  </a:cubicBezTo>
                  <a:cubicBezTo>
                    <a:pt x="171831" y="28873"/>
                    <a:pt x="171819" y="28992"/>
                    <a:pt x="171784" y="29111"/>
                  </a:cubicBezTo>
                  <a:cubicBezTo>
                    <a:pt x="171676" y="29361"/>
                    <a:pt x="171676" y="29611"/>
                    <a:pt x="171772" y="29873"/>
                  </a:cubicBezTo>
                  <a:cubicBezTo>
                    <a:pt x="171807" y="29992"/>
                    <a:pt x="171772" y="30099"/>
                    <a:pt x="171736" y="30218"/>
                  </a:cubicBezTo>
                  <a:cubicBezTo>
                    <a:pt x="171676" y="30432"/>
                    <a:pt x="171676" y="30647"/>
                    <a:pt x="171724" y="30849"/>
                  </a:cubicBezTo>
                  <a:cubicBezTo>
                    <a:pt x="171879" y="31468"/>
                    <a:pt x="171891" y="32064"/>
                    <a:pt x="171736" y="32683"/>
                  </a:cubicBezTo>
                  <a:cubicBezTo>
                    <a:pt x="171700" y="32837"/>
                    <a:pt x="171712" y="33016"/>
                    <a:pt x="171736" y="33171"/>
                  </a:cubicBezTo>
                  <a:cubicBezTo>
                    <a:pt x="171748" y="33290"/>
                    <a:pt x="171807" y="33397"/>
                    <a:pt x="171819" y="33516"/>
                  </a:cubicBezTo>
                  <a:cubicBezTo>
                    <a:pt x="171865" y="34030"/>
                    <a:pt x="171812" y="34292"/>
                    <a:pt x="171210" y="34292"/>
                  </a:cubicBezTo>
                  <a:cubicBezTo>
                    <a:pt x="171184" y="34292"/>
                    <a:pt x="171157" y="34291"/>
                    <a:pt x="171129" y="34290"/>
                  </a:cubicBezTo>
                  <a:cubicBezTo>
                    <a:pt x="170899" y="34286"/>
                    <a:pt x="170668" y="34285"/>
                    <a:pt x="170438" y="34285"/>
                  </a:cubicBezTo>
                  <a:cubicBezTo>
                    <a:pt x="169978" y="34285"/>
                    <a:pt x="169517" y="34290"/>
                    <a:pt x="169057" y="34290"/>
                  </a:cubicBezTo>
                  <a:cubicBezTo>
                    <a:pt x="168950" y="34290"/>
                    <a:pt x="168843" y="34285"/>
                    <a:pt x="168736" y="34285"/>
                  </a:cubicBezTo>
                  <a:cubicBezTo>
                    <a:pt x="168559" y="34285"/>
                    <a:pt x="168383" y="34299"/>
                    <a:pt x="168212" y="34373"/>
                  </a:cubicBezTo>
                  <a:cubicBezTo>
                    <a:pt x="168160" y="34388"/>
                    <a:pt x="168100" y="34398"/>
                    <a:pt x="168041" y="34398"/>
                  </a:cubicBezTo>
                  <a:cubicBezTo>
                    <a:pt x="168005" y="34398"/>
                    <a:pt x="167970" y="34394"/>
                    <a:pt x="167938" y="34385"/>
                  </a:cubicBezTo>
                  <a:cubicBezTo>
                    <a:pt x="167654" y="34300"/>
                    <a:pt x="167367" y="34279"/>
                    <a:pt x="167080" y="34279"/>
                  </a:cubicBezTo>
                  <a:cubicBezTo>
                    <a:pt x="166813" y="34279"/>
                    <a:pt x="166545" y="34297"/>
                    <a:pt x="166278" y="34297"/>
                  </a:cubicBezTo>
                  <a:cubicBezTo>
                    <a:pt x="166192" y="34297"/>
                    <a:pt x="166107" y="34295"/>
                    <a:pt x="166021" y="34290"/>
                  </a:cubicBezTo>
                  <a:cubicBezTo>
                    <a:pt x="165866" y="34290"/>
                    <a:pt x="165688" y="34326"/>
                    <a:pt x="165533" y="34373"/>
                  </a:cubicBezTo>
                  <a:cubicBezTo>
                    <a:pt x="165437" y="34394"/>
                    <a:pt x="165340" y="34415"/>
                    <a:pt x="165246" y="34415"/>
                  </a:cubicBezTo>
                  <a:cubicBezTo>
                    <a:pt x="165178" y="34415"/>
                    <a:pt x="165110" y="34404"/>
                    <a:pt x="165045" y="34373"/>
                  </a:cubicBezTo>
                  <a:cubicBezTo>
                    <a:pt x="164859" y="34299"/>
                    <a:pt x="164668" y="34285"/>
                    <a:pt x="164475" y="34285"/>
                  </a:cubicBezTo>
                  <a:cubicBezTo>
                    <a:pt x="164360" y="34285"/>
                    <a:pt x="164244" y="34290"/>
                    <a:pt x="164128" y="34290"/>
                  </a:cubicBezTo>
                  <a:lnTo>
                    <a:pt x="147923" y="34290"/>
                  </a:lnTo>
                  <a:cubicBezTo>
                    <a:pt x="147859" y="34290"/>
                    <a:pt x="147799" y="34290"/>
                    <a:pt x="147745" y="34290"/>
                  </a:cubicBezTo>
                  <a:cubicBezTo>
                    <a:pt x="147132" y="34290"/>
                    <a:pt x="147104" y="34260"/>
                    <a:pt x="147126" y="33528"/>
                  </a:cubicBezTo>
                  <a:cubicBezTo>
                    <a:pt x="147126" y="33457"/>
                    <a:pt x="147138" y="33385"/>
                    <a:pt x="147114" y="33314"/>
                  </a:cubicBezTo>
                  <a:cubicBezTo>
                    <a:pt x="146888" y="32504"/>
                    <a:pt x="147007" y="31659"/>
                    <a:pt x="146983" y="30837"/>
                  </a:cubicBezTo>
                  <a:cubicBezTo>
                    <a:pt x="146971" y="30456"/>
                    <a:pt x="146995" y="30075"/>
                    <a:pt x="146876" y="29706"/>
                  </a:cubicBezTo>
                  <a:cubicBezTo>
                    <a:pt x="146804" y="29492"/>
                    <a:pt x="146852" y="29230"/>
                    <a:pt x="146840" y="28992"/>
                  </a:cubicBezTo>
                  <a:cubicBezTo>
                    <a:pt x="146804" y="28289"/>
                    <a:pt x="146852" y="27587"/>
                    <a:pt x="146721" y="26872"/>
                  </a:cubicBezTo>
                  <a:cubicBezTo>
                    <a:pt x="146614" y="26265"/>
                    <a:pt x="146697" y="25634"/>
                    <a:pt x="146697" y="25015"/>
                  </a:cubicBezTo>
                  <a:cubicBezTo>
                    <a:pt x="146685" y="24682"/>
                    <a:pt x="146721" y="24348"/>
                    <a:pt x="146590" y="24027"/>
                  </a:cubicBezTo>
                  <a:cubicBezTo>
                    <a:pt x="146554" y="23967"/>
                    <a:pt x="146554" y="23896"/>
                    <a:pt x="146554" y="23824"/>
                  </a:cubicBezTo>
                  <a:cubicBezTo>
                    <a:pt x="146638" y="22729"/>
                    <a:pt x="146340" y="21646"/>
                    <a:pt x="146399" y="20550"/>
                  </a:cubicBezTo>
                  <a:cubicBezTo>
                    <a:pt x="146423" y="20181"/>
                    <a:pt x="146435" y="19800"/>
                    <a:pt x="146304" y="19431"/>
                  </a:cubicBezTo>
                  <a:cubicBezTo>
                    <a:pt x="146245" y="19252"/>
                    <a:pt x="146268" y="19050"/>
                    <a:pt x="146268" y="18860"/>
                  </a:cubicBezTo>
                  <a:cubicBezTo>
                    <a:pt x="146268" y="18264"/>
                    <a:pt x="146268" y="17669"/>
                    <a:pt x="146268" y="17074"/>
                  </a:cubicBezTo>
                  <a:cubicBezTo>
                    <a:pt x="146268" y="16716"/>
                    <a:pt x="146221" y="16371"/>
                    <a:pt x="146173" y="16014"/>
                  </a:cubicBezTo>
                  <a:cubicBezTo>
                    <a:pt x="146102" y="15431"/>
                    <a:pt x="146149" y="14835"/>
                    <a:pt x="146149" y="14240"/>
                  </a:cubicBezTo>
                  <a:cubicBezTo>
                    <a:pt x="146149" y="14109"/>
                    <a:pt x="146257" y="14026"/>
                    <a:pt x="146388" y="14014"/>
                  </a:cubicBezTo>
                  <a:cubicBezTo>
                    <a:pt x="146602" y="14002"/>
                    <a:pt x="146816" y="14002"/>
                    <a:pt x="147030" y="14002"/>
                  </a:cubicBezTo>
                  <a:lnTo>
                    <a:pt x="170224" y="14002"/>
                  </a:lnTo>
                  <a:cubicBezTo>
                    <a:pt x="170336" y="14002"/>
                    <a:pt x="170449" y="14005"/>
                    <a:pt x="170561" y="14005"/>
                  </a:cubicBezTo>
                  <a:cubicBezTo>
                    <a:pt x="170757" y="14005"/>
                    <a:pt x="170951" y="13995"/>
                    <a:pt x="171141" y="13942"/>
                  </a:cubicBezTo>
                  <a:cubicBezTo>
                    <a:pt x="171171" y="13934"/>
                    <a:pt x="171199" y="13929"/>
                    <a:pt x="171225" y="13929"/>
                  </a:cubicBezTo>
                  <a:close/>
                  <a:moveTo>
                    <a:pt x="101156" y="33854"/>
                  </a:moveTo>
                  <a:cubicBezTo>
                    <a:pt x="101218" y="33854"/>
                    <a:pt x="101278" y="33858"/>
                    <a:pt x="101334" y="33873"/>
                  </a:cubicBezTo>
                  <a:cubicBezTo>
                    <a:pt x="101656" y="33980"/>
                    <a:pt x="101982" y="34002"/>
                    <a:pt x="102306" y="34002"/>
                  </a:cubicBezTo>
                  <a:cubicBezTo>
                    <a:pt x="102523" y="34002"/>
                    <a:pt x="102739" y="33992"/>
                    <a:pt x="102954" y="33992"/>
                  </a:cubicBezTo>
                  <a:cubicBezTo>
                    <a:pt x="103989" y="33998"/>
                    <a:pt x="105025" y="33998"/>
                    <a:pt x="106061" y="33998"/>
                  </a:cubicBezTo>
                  <a:cubicBezTo>
                    <a:pt x="107097" y="33998"/>
                    <a:pt x="108133" y="33998"/>
                    <a:pt x="109169" y="34004"/>
                  </a:cubicBezTo>
                  <a:cubicBezTo>
                    <a:pt x="109478" y="34004"/>
                    <a:pt x="109776" y="34004"/>
                    <a:pt x="110085" y="34088"/>
                  </a:cubicBezTo>
                  <a:cubicBezTo>
                    <a:pt x="110235" y="34130"/>
                    <a:pt x="110390" y="34139"/>
                    <a:pt x="110546" y="34139"/>
                  </a:cubicBezTo>
                  <a:cubicBezTo>
                    <a:pt x="110650" y="34139"/>
                    <a:pt x="110755" y="34135"/>
                    <a:pt x="110859" y="34135"/>
                  </a:cubicBezTo>
                  <a:lnTo>
                    <a:pt x="121063" y="34135"/>
                  </a:lnTo>
                  <a:cubicBezTo>
                    <a:pt x="121277" y="34135"/>
                    <a:pt x="121492" y="34135"/>
                    <a:pt x="121706" y="34147"/>
                  </a:cubicBezTo>
                  <a:cubicBezTo>
                    <a:pt x="121873" y="34159"/>
                    <a:pt x="121968" y="34266"/>
                    <a:pt x="121980" y="34421"/>
                  </a:cubicBezTo>
                  <a:cubicBezTo>
                    <a:pt x="121992" y="34611"/>
                    <a:pt x="121992" y="34802"/>
                    <a:pt x="121992" y="34992"/>
                  </a:cubicBezTo>
                  <a:cubicBezTo>
                    <a:pt x="122004" y="35326"/>
                    <a:pt x="121968" y="35659"/>
                    <a:pt x="122099" y="35981"/>
                  </a:cubicBezTo>
                  <a:cubicBezTo>
                    <a:pt x="122123" y="36016"/>
                    <a:pt x="122123" y="36076"/>
                    <a:pt x="122123" y="36124"/>
                  </a:cubicBezTo>
                  <a:cubicBezTo>
                    <a:pt x="122087" y="36981"/>
                    <a:pt x="122218" y="37826"/>
                    <a:pt x="122277" y="38672"/>
                  </a:cubicBezTo>
                  <a:cubicBezTo>
                    <a:pt x="122301" y="39195"/>
                    <a:pt x="122277" y="39707"/>
                    <a:pt x="122385" y="40231"/>
                  </a:cubicBezTo>
                  <a:cubicBezTo>
                    <a:pt x="122480" y="40684"/>
                    <a:pt x="122420" y="41172"/>
                    <a:pt x="122420" y="41648"/>
                  </a:cubicBezTo>
                  <a:cubicBezTo>
                    <a:pt x="122432" y="41934"/>
                    <a:pt x="122396" y="42220"/>
                    <a:pt x="122516" y="42493"/>
                  </a:cubicBezTo>
                  <a:cubicBezTo>
                    <a:pt x="122551" y="42589"/>
                    <a:pt x="122563" y="42684"/>
                    <a:pt x="122551" y="42779"/>
                  </a:cubicBezTo>
                  <a:cubicBezTo>
                    <a:pt x="122516" y="43946"/>
                    <a:pt x="122801" y="45089"/>
                    <a:pt x="122706" y="46256"/>
                  </a:cubicBezTo>
                  <a:cubicBezTo>
                    <a:pt x="122694" y="46542"/>
                    <a:pt x="122694" y="46827"/>
                    <a:pt x="122813" y="47101"/>
                  </a:cubicBezTo>
                  <a:cubicBezTo>
                    <a:pt x="122825" y="47137"/>
                    <a:pt x="122837" y="47196"/>
                    <a:pt x="122837" y="47244"/>
                  </a:cubicBezTo>
                  <a:cubicBezTo>
                    <a:pt x="122766" y="48054"/>
                    <a:pt x="122992" y="48839"/>
                    <a:pt x="122992" y="49649"/>
                  </a:cubicBezTo>
                  <a:cubicBezTo>
                    <a:pt x="122992" y="50125"/>
                    <a:pt x="123027" y="50590"/>
                    <a:pt x="123099" y="51066"/>
                  </a:cubicBezTo>
                  <a:cubicBezTo>
                    <a:pt x="123182" y="51637"/>
                    <a:pt x="123135" y="52245"/>
                    <a:pt x="123123" y="52840"/>
                  </a:cubicBezTo>
                  <a:cubicBezTo>
                    <a:pt x="123123" y="53042"/>
                    <a:pt x="123016" y="53114"/>
                    <a:pt x="122789" y="53126"/>
                  </a:cubicBezTo>
                  <a:cubicBezTo>
                    <a:pt x="122635" y="53138"/>
                    <a:pt x="122468" y="53138"/>
                    <a:pt x="122301" y="53138"/>
                  </a:cubicBezTo>
                  <a:lnTo>
                    <a:pt x="119658" y="53138"/>
                  </a:lnTo>
                  <a:cubicBezTo>
                    <a:pt x="119348" y="53138"/>
                    <a:pt x="119051" y="53126"/>
                    <a:pt x="118741" y="53042"/>
                  </a:cubicBezTo>
                  <a:cubicBezTo>
                    <a:pt x="118563" y="53000"/>
                    <a:pt x="118372" y="52994"/>
                    <a:pt x="118182" y="52994"/>
                  </a:cubicBezTo>
                  <a:cubicBezTo>
                    <a:pt x="118106" y="52994"/>
                    <a:pt x="118030" y="52995"/>
                    <a:pt x="117955" y="52995"/>
                  </a:cubicBezTo>
                  <a:lnTo>
                    <a:pt x="99977" y="52995"/>
                  </a:lnTo>
                  <a:cubicBezTo>
                    <a:pt x="99763" y="52995"/>
                    <a:pt x="99548" y="52995"/>
                    <a:pt x="99334" y="52983"/>
                  </a:cubicBezTo>
                  <a:cubicBezTo>
                    <a:pt x="99084" y="52971"/>
                    <a:pt x="99013" y="52899"/>
                    <a:pt x="99001" y="52626"/>
                  </a:cubicBezTo>
                  <a:cubicBezTo>
                    <a:pt x="98989" y="52447"/>
                    <a:pt x="98989" y="52257"/>
                    <a:pt x="98989" y="52066"/>
                  </a:cubicBezTo>
                  <a:lnTo>
                    <a:pt x="98989" y="43422"/>
                  </a:lnTo>
                  <a:cubicBezTo>
                    <a:pt x="98989" y="40505"/>
                    <a:pt x="98989" y="37576"/>
                    <a:pt x="98989" y="34647"/>
                  </a:cubicBezTo>
                  <a:cubicBezTo>
                    <a:pt x="98989" y="33935"/>
                    <a:pt x="98980" y="33859"/>
                    <a:pt x="99512" y="33859"/>
                  </a:cubicBezTo>
                  <a:cubicBezTo>
                    <a:pt x="99585" y="33859"/>
                    <a:pt x="99668" y="33860"/>
                    <a:pt x="99763" y="33861"/>
                  </a:cubicBezTo>
                  <a:lnTo>
                    <a:pt x="100906" y="33861"/>
                  </a:lnTo>
                  <a:cubicBezTo>
                    <a:pt x="100987" y="33861"/>
                    <a:pt x="101073" y="33854"/>
                    <a:pt x="101156" y="33854"/>
                  </a:cubicBezTo>
                  <a:close/>
                  <a:moveTo>
                    <a:pt x="73696" y="33849"/>
                  </a:moveTo>
                  <a:cubicBezTo>
                    <a:pt x="73752" y="33849"/>
                    <a:pt x="73813" y="33850"/>
                    <a:pt x="73878" y="33850"/>
                  </a:cubicBezTo>
                  <a:cubicBezTo>
                    <a:pt x="77831" y="33861"/>
                    <a:pt x="81772" y="33861"/>
                    <a:pt x="85725" y="33861"/>
                  </a:cubicBezTo>
                  <a:lnTo>
                    <a:pt x="97429" y="33861"/>
                  </a:lnTo>
                  <a:cubicBezTo>
                    <a:pt x="97516" y="33861"/>
                    <a:pt x="97595" y="33861"/>
                    <a:pt x="97665" y="33861"/>
                  </a:cubicBezTo>
                  <a:cubicBezTo>
                    <a:pt x="98325" y="33861"/>
                    <a:pt x="98286" y="33900"/>
                    <a:pt x="98286" y="34707"/>
                  </a:cubicBezTo>
                  <a:lnTo>
                    <a:pt x="98286" y="52114"/>
                  </a:lnTo>
                  <a:cubicBezTo>
                    <a:pt x="98286" y="52949"/>
                    <a:pt x="98324" y="52995"/>
                    <a:pt x="97674" y="52995"/>
                  </a:cubicBezTo>
                  <a:cubicBezTo>
                    <a:pt x="97592" y="52995"/>
                    <a:pt x="97499" y="52995"/>
                    <a:pt x="97393" y="52995"/>
                  </a:cubicBezTo>
                  <a:lnTo>
                    <a:pt x="94464" y="52995"/>
                  </a:lnTo>
                  <a:cubicBezTo>
                    <a:pt x="94060" y="53007"/>
                    <a:pt x="93655" y="52971"/>
                    <a:pt x="93262" y="53102"/>
                  </a:cubicBezTo>
                  <a:cubicBezTo>
                    <a:pt x="93169" y="53135"/>
                    <a:pt x="93066" y="53142"/>
                    <a:pt x="92959" y="53142"/>
                  </a:cubicBezTo>
                  <a:cubicBezTo>
                    <a:pt x="92874" y="53142"/>
                    <a:pt x="92787" y="53138"/>
                    <a:pt x="92702" y="53138"/>
                  </a:cubicBezTo>
                  <a:lnTo>
                    <a:pt x="89059" y="53138"/>
                  </a:lnTo>
                  <a:cubicBezTo>
                    <a:pt x="88773" y="53138"/>
                    <a:pt x="88487" y="53138"/>
                    <a:pt x="88214" y="53221"/>
                  </a:cubicBezTo>
                  <a:cubicBezTo>
                    <a:pt x="88011" y="53280"/>
                    <a:pt x="87785" y="53269"/>
                    <a:pt x="87571" y="53280"/>
                  </a:cubicBezTo>
                  <a:lnTo>
                    <a:pt x="85225" y="53280"/>
                  </a:lnTo>
                  <a:cubicBezTo>
                    <a:pt x="84749" y="53292"/>
                    <a:pt x="84285" y="53269"/>
                    <a:pt x="83808" y="53388"/>
                  </a:cubicBezTo>
                  <a:cubicBezTo>
                    <a:pt x="83659" y="53424"/>
                    <a:pt x="83506" y="53433"/>
                    <a:pt x="83351" y="53433"/>
                  </a:cubicBezTo>
                  <a:cubicBezTo>
                    <a:pt x="83182" y="53433"/>
                    <a:pt x="83011" y="53422"/>
                    <a:pt x="82842" y="53422"/>
                  </a:cubicBezTo>
                  <a:cubicBezTo>
                    <a:pt x="82807" y="53422"/>
                    <a:pt x="82772" y="53422"/>
                    <a:pt x="82737" y="53423"/>
                  </a:cubicBezTo>
                  <a:cubicBezTo>
                    <a:pt x="82403" y="53435"/>
                    <a:pt x="82082" y="53435"/>
                    <a:pt x="81749" y="53519"/>
                  </a:cubicBezTo>
                  <a:cubicBezTo>
                    <a:pt x="81589" y="53559"/>
                    <a:pt x="81418" y="53565"/>
                    <a:pt x="81244" y="53565"/>
                  </a:cubicBezTo>
                  <a:cubicBezTo>
                    <a:pt x="81161" y="53565"/>
                    <a:pt x="81078" y="53564"/>
                    <a:pt x="80995" y="53564"/>
                  </a:cubicBezTo>
                  <a:cubicBezTo>
                    <a:pt x="80940" y="53564"/>
                    <a:pt x="80886" y="53564"/>
                    <a:pt x="80832" y="53566"/>
                  </a:cubicBezTo>
                  <a:cubicBezTo>
                    <a:pt x="80332" y="53578"/>
                    <a:pt x="79844" y="53566"/>
                    <a:pt x="79343" y="53673"/>
                  </a:cubicBezTo>
                  <a:cubicBezTo>
                    <a:pt x="79179" y="53709"/>
                    <a:pt x="79008" y="53719"/>
                    <a:pt x="78835" y="53719"/>
                  </a:cubicBezTo>
                  <a:cubicBezTo>
                    <a:pt x="78645" y="53719"/>
                    <a:pt x="78451" y="53707"/>
                    <a:pt x="78260" y="53707"/>
                  </a:cubicBezTo>
                  <a:cubicBezTo>
                    <a:pt x="78220" y="53707"/>
                    <a:pt x="78180" y="53708"/>
                    <a:pt x="78141" y="53709"/>
                  </a:cubicBezTo>
                  <a:cubicBezTo>
                    <a:pt x="78086" y="53711"/>
                    <a:pt x="78032" y="53711"/>
                    <a:pt x="77978" y="53711"/>
                  </a:cubicBezTo>
                  <a:cubicBezTo>
                    <a:pt x="77905" y="53711"/>
                    <a:pt x="77833" y="53710"/>
                    <a:pt x="77760" y="53710"/>
                  </a:cubicBezTo>
                  <a:cubicBezTo>
                    <a:pt x="77507" y="53710"/>
                    <a:pt x="77256" y="53721"/>
                    <a:pt x="77010" y="53816"/>
                  </a:cubicBezTo>
                  <a:cubicBezTo>
                    <a:pt x="76923" y="53848"/>
                    <a:pt x="76825" y="53853"/>
                    <a:pt x="76727" y="53853"/>
                  </a:cubicBezTo>
                  <a:cubicBezTo>
                    <a:pt x="76678" y="53853"/>
                    <a:pt x="76629" y="53852"/>
                    <a:pt x="76581" y="53852"/>
                  </a:cubicBezTo>
                  <a:lnTo>
                    <a:pt x="72878" y="53852"/>
                  </a:lnTo>
                  <a:cubicBezTo>
                    <a:pt x="72783" y="53852"/>
                    <a:pt x="72688" y="53852"/>
                    <a:pt x="72593" y="53840"/>
                  </a:cubicBezTo>
                  <a:cubicBezTo>
                    <a:pt x="72426" y="53828"/>
                    <a:pt x="72319" y="53745"/>
                    <a:pt x="72307" y="53578"/>
                  </a:cubicBezTo>
                  <a:cubicBezTo>
                    <a:pt x="72295" y="53423"/>
                    <a:pt x="72259" y="53233"/>
                    <a:pt x="72307" y="53090"/>
                  </a:cubicBezTo>
                  <a:cubicBezTo>
                    <a:pt x="72485" y="52554"/>
                    <a:pt x="72414" y="52007"/>
                    <a:pt x="72438" y="51459"/>
                  </a:cubicBezTo>
                  <a:cubicBezTo>
                    <a:pt x="72450" y="50947"/>
                    <a:pt x="72426" y="50423"/>
                    <a:pt x="72545" y="49899"/>
                  </a:cubicBezTo>
                  <a:cubicBezTo>
                    <a:pt x="72640" y="49494"/>
                    <a:pt x="72569" y="49054"/>
                    <a:pt x="72581" y="48625"/>
                  </a:cubicBezTo>
                  <a:cubicBezTo>
                    <a:pt x="72581" y="48339"/>
                    <a:pt x="72569" y="48054"/>
                    <a:pt x="72664" y="47780"/>
                  </a:cubicBezTo>
                  <a:cubicBezTo>
                    <a:pt x="72771" y="47482"/>
                    <a:pt x="72700" y="47161"/>
                    <a:pt x="72724" y="46851"/>
                  </a:cubicBezTo>
                  <a:cubicBezTo>
                    <a:pt x="72747" y="46315"/>
                    <a:pt x="72640" y="45756"/>
                    <a:pt x="72843" y="45232"/>
                  </a:cubicBezTo>
                  <a:cubicBezTo>
                    <a:pt x="72795" y="44517"/>
                    <a:pt x="73021" y="43827"/>
                    <a:pt x="73009" y="43113"/>
                  </a:cubicBezTo>
                  <a:cubicBezTo>
                    <a:pt x="72986" y="40326"/>
                    <a:pt x="73009" y="37540"/>
                    <a:pt x="73009" y="34766"/>
                  </a:cubicBezTo>
                  <a:cubicBezTo>
                    <a:pt x="73009" y="33880"/>
                    <a:pt x="72947" y="33849"/>
                    <a:pt x="73696" y="33849"/>
                  </a:cubicBezTo>
                  <a:close/>
                  <a:moveTo>
                    <a:pt x="123641" y="34127"/>
                  </a:moveTo>
                  <a:cubicBezTo>
                    <a:pt x="123781" y="34127"/>
                    <a:pt x="123919" y="34138"/>
                    <a:pt x="124051" y="34171"/>
                  </a:cubicBezTo>
                  <a:cubicBezTo>
                    <a:pt x="124436" y="34267"/>
                    <a:pt x="124813" y="34280"/>
                    <a:pt x="125194" y="34280"/>
                  </a:cubicBezTo>
                  <a:cubicBezTo>
                    <a:pt x="125333" y="34280"/>
                    <a:pt x="125471" y="34278"/>
                    <a:pt x="125611" y="34278"/>
                  </a:cubicBezTo>
                  <a:cubicBezTo>
                    <a:pt x="126087" y="34290"/>
                    <a:pt x="126564" y="34290"/>
                    <a:pt x="127040" y="34290"/>
                  </a:cubicBezTo>
                  <a:cubicBezTo>
                    <a:pt x="127349" y="34290"/>
                    <a:pt x="127647" y="34290"/>
                    <a:pt x="127957" y="34373"/>
                  </a:cubicBezTo>
                  <a:cubicBezTo>
                    <a:pt x="128107" y="34416"/>
                    <a:pt x="128265" y="34425"/>
                    <a:pt x="128425" y="34425"/>
                  </a:cubicBezTo>
                  <a:cubicBezTo>
                    <a:pt x="128531" y="34425"/>
                    <a:pt x="128638" y="34421"/>
                    <a:pt x="128742" y="34421"/>
                  </a:cubicBezTo>
                  <a:cubicBezTo>
                    <a:pt x="132779" y="34433"/>
                    <a:pt x="136827" y="34433"/>
                    <a:pt x="140875" y="34433"/>
                  </a:cubicBezTo>
                  <a:cubicBezTo>
                    <a:pt x="141256" y="34433"/>
                    <a:pt x="141625" y="34433"/>
                    <a:pt x="142006" y="34528"/>
                  </a:cubicBezTo>
                  <a:cubicBezTo>
                    <a:pt x="142139" y="34567"/>
                    <a:pt x="142281" y="34577"/>
                    <a:pt x="142425" y="34577"/>
                  </a:cubicBezTo>
                  <a:cubicBezTo>
                    <a:pt x="142589" y="34577"/>
                    <a:pt x="142758" y="34564"/>
                    <a:pt x="142923" y="34564"/>
                  </a:cubicBezTo>
                  <a:cubicBezTo>
                    <a:pt x="143471" y="34576"/>
                    <a:pt x="144006" y="34564"/>
                    <a:pt x="144554" y="34695"/>
                  </a:cubicBezTo>
                  <a:cubicBezTo>
                    <a:pt x="144695" y="34727"/>
                    <a:pt x="144838" y="34736"/>
                    <a:pt x="144984" y="34736"/>
                  </a:cubicBezTo>
                  <a:cubicBezTo>
                    <a:pt x="145190" y="34736"/>
                    <a:pt x="145398" y="34717"/>
                    <a:pt x="145604" y="34717"/>
                  </a:cubicBezTo>
                  <a:cubicBezTo>
                    <a:pt x="145635" y="34717"/>
                    <a:pt x="145666" y="34718"/>
                    <a:pt x="145697" y="34719"/>
                  </a:cubicBezTo>
                  <a:cubicBezTo>
                    <a:pt x="146411" y="34719"/>
                    <a:pt x="146411" y="34719"/>
                    <a:pt x="146411" y="35421"/>
                  </a:cubicBezTo>
                  <a:cubicBezTo>
                    <a:pt x="146423" y="37374"/>
                    <a:pt x="146411" y="39314"/>
                    <a:pt x="146423" y="41267"/>
                  </a:cubicBezTo>
                  <a:cubicBezTo>
                    <a:pt x="146423" y="41600"/>
                    <a:pt x="146411" y="41934"/>
                    <a:pt x="146519" y="42255"/>
                  </a:cubicBezTo>
                  <a:cubicBezTo>
                    <a:pt x="146578" y="42434"/>
                    <a:pt x="146554" y="42636"/>
                    <a:pt x="146554" y="42827"/>
                  </a:cubicBezTo>
                  <a:cubicBezTo>
                    <a:pt x="146566" y="43541"/>
                    <a:pt x="146554" y="44256"/>
                    <a:pt x="146566" y="44970"/>
                  </a:cubicBezTo>
                  <a:cubicBezTo>
                    <a:pt x="146566" y="45375"/>
                    <a:pt x="146542" y="45768"/>
                    <a:pt x="146673" y="46172"/>
                  </a:cubicBezTo>
                  <a:cubicBezTo>
                    <a:pt x="146721" y="46339"/>
                    <a:pt x="146697" y="46542"/>
                    <a:pt x="146697" y="46732"/>
                  </a:cubicBezTo>
                  <a:lnTo>
                    <a:pt x="146697" y="50161"/>
                  </a:lnTo>
                  <a:lnTo>
                    <a:pt x="146697" y="53364"/>
                  </a:lnTo>
                  <a:cubicBezTo>
                    <a:pt x="146697" y="53530"/>
                    <a:pt x="146709" y="53697"/>
                    <a:pt x="146697" y="53864"/>
                  </a:cubicBezTo>
                  <a:cubicBezTo>
                    <a:pt x="146685" y="54209"/>
                    <a:pt x="146626" y="54257"/>
                    <a:pt x="146257" y="54281"/>
                  </a:cubicBezTo>
                  <a:lnTo>
                    <a:pt x="142554" y="54281"/>
                  </a:lnTo>
                  <a:cubicBezTo>
                    <a:pt x="142506" y="54281"/>
                    <a:pt x="142455" y="54284"/>
                    <a:pt x="142406" y="54284"/>
                  </a:cubicBezTo>
                  <a:cubicBezTo>
                    <a:pt x="142357" y="54284"/>
                    <a:pt x="142310" y="54281"/>
                    <a:pt x="142268" y="54269"/>
                  </a:cubicBezTo>
                  <a:cubicBezTo>
                    <a:pt x="141889" y="54156"/>
                    <a:pt x="141507" y="54135"/>
                    <a:pt x="141123" y="54135"/>
                  </a:cubicBezTo>
                  <a:cubicBezTo>
                    <a:pt x="140908" y="54135"/>
                    <a:pt x="140692" y="54142"/>
                    <a:pt x="140476" y="54142"/>
                  </a:cubicBezTo>
                  <a:cubicBezTo>
                    <a:pt x="140387" y="54142"/>
                    <a:pt x="140297" y="54141"/>
                    <a:pt x="140208" y="54138"/>
                  </a:cubicBezTo>
                  <a:cubicBezTo>
                    <a:pt x="139780" y="54126"/>
                    <a:pt x="139363" y="54126"/>
                    <a:pt x="138934" y="54031"/>
                  </a:cubicBezTo>
                  <a:cubicBezTo>
                    <a:pt x="138780" y="53995"/>
                    <a:pt x="138620" y="53985"/>
                    <a:pt x="138456" y="53985"/>
                  </a:cubicBezTo>
                  <a:cubicBezTo>
                    <a:pt x="138278" y="53985"/>
                    <a:pt x="138096" y="53996"/>
                    <a:pt x="137915" y="53996"/>
                  </a:cubicBezTo>
                  <a:cubicBezTo>
                    <a:pt x="137878" y="53996"/>
                    <a:pt x="137840" y="53996"/>
                    <a:pt x="137803" y="53995"/>
                  </a:cubicBezTo>
                  <a:cubicBezTo>
                    <a:pt x="137375" y="53983"/>
                    <a:pt x="136958" y="53995"/>
                    <a:pt x="136529" y="53888"/>
                  </a:cubicBezTo>
                  <a:cubicBezTo>
                    <a:pt x="136391" y="53852"/>
                    <a:pt x="136248" y="53842"/>
                    <a:pt x="136103" y="53842"/>
                  </a:cubicBezTo>
                  <a:cubicBezTo>
                    <a:pt x="135945" y="53842"/>
                    <a:pt x="135785" y="53854"/>
                    <a:pt x="135627" y="53854"/>
                  </a:cubicBezTo>
                  <a:cubicBezTo>
                    <a:pt x="135594" y="53854"/>
                    <a:pt x="135562" y="53853"/>
                    <a:pt x="135529" y="53852"/>
                  </a:cubicBezTo>
                  <a:cubicBezTo>
                    <a:pt x="135160" y="53840"/>
                    <a:pt x="134779" y="53864"/>
                    <a:pt x="134398" y="53745"/>
                  </a:cubicBezTo>
                  <a:cubicBezTo>
                    <a:pt x="134303" y="53715"/>
                    <a:pt x="134199" y="53709"/>
                    <a:pt x="134091" y="53709"/>
                  </a:cubicBezTo>
                  <a:cubicBezTo>
                    <a:pt x="134020" y="53709"/>
                    <a:pt x="133947" y="53712"/>
                    <a:pt x="133875" y="53712"/>
                  </a:cubicBezTo>
                  <a:cubicBezTo>
                    <a:pt x="133839" y="53712"/>
                    <a:pt x="133803" y="53711"/>
                    <a:pt x="133767" y="53709"/>
                  </a:cubicBezTo>
                  <a:cubicBezTo>
                    <a:pt x="133291" y="53697"/>
                    <a:pt x="132826" y="53697"/>
                    <a:pt x="132350" y="53602"/>
                  </a:cubicBezTo>
                  <a:cubicBezTo>
                    <a:pt x="132144" y="53563"/>
                    <a:pt x="131934" y="53553"/>
                    <a:pt x="131721" y="53553"/>
                  </a:cubicBezTo>
                  <a:cubicBezTo>
                    <a:pt x="131479" y="53553"/>
                    <a:pt x="131234" y="53566"/>
                    <a:pt x="130993" y="53566"/>
                  </a:cubicBezTo>
                  <a:cubicBezTo>
                    <a:pt x="130671" y="53554"/>
                    <a:pt x="130338" y="53590"/>
                    <a:pt x="130016" y="53459"/>
                  </a:cubicBezTo>
                  <a:cubicBezTo>
                    <a:pt x="129929" y="53427"/>
                    <a:pt x="129831" y="53422"/>
                    <a:pt x="129733" y="53422"/>
                  </a:cubicBezTo>
                  <a:cubicBezTo>
                    <a:pt x="129684" y="53422"/>
                    <a:pt x="129635" y="53423"/>
                    <a:pt x="129588" y="53423"/>
                  </a:cubicBezTo>
                  <a:cubicBezTo>
                    <a:pt x="129112" y="53411"/>
                    <a:pt x="128647" y="53388"/>
                    <a:pt x="128171" y="53316"/>
                  </a:cubicBezTo>
                  <a:cubicBezTo>
                    <a:pt x="127959" y="53277"/>
                    <a:pt x="127744" y="53266"/>
                    <a:pt x="127529" y="53266"/>
                  </a:cubicBezTo>
                  <a:cubicBezTo>
                    <a:pt x="127267" y="53266"/>
                    <a:pt x="127003" y="53282"/>
                    <a:pt x="126739" y="53282"/>
                  </a:cubicBezTo>
                  <a:cubicBezTo>
                    <a:pt x="126696" y="53282"/>
                    <a:pt x="126654" y="53281"/>
                    <a:pt x="126611" y="53280"/>
                  </a:cubicBezTo>
                  <a:cubicBezTo>
                    <a:pt x="126087" y="53269"/>
                    <a:pt x="125564" y="53304"/>
                    <a:pt x="125052" y="53161"/>
                  </a:cubicBezTo>
                  <a:cubicBezTo>
                    <a:pt x="124945" y="53133"/>
                    <a:pt x="124834" y="53126"/>
                    <a:pt x="124722" y="53126"/>
                  </a:cubicBezTo>
                  <a:cubicBezTo>
                    <a:pt x="124575" y="53126"/>
                    <a:pt x="124425" y="53139"/>
                    <a:pt x="124277" y="53139"/>
                  </a:cubicBezTo>
                  <a:cubicBezTo>
                    <a:pt x="124250" y="53139"/>
                    <a:pt x="124222" y="53139"/>
                    <a:pt x="124194" y="53138"/>
                  </a:cubicBezTo>
                  <a:cubicBezTo>
                    <a:pt x="123932" y="53114"/>
                    <a:pt x="123861" y="53042"/>
                    <a:pt x="123849" y="52780"/>
                  </a:cubicBezTo>
                  <a:cubicBezTo>
                    <a:pt x="123837" y="52542"/>
                    <a:pt x="123849" y="52304"/>
                    <a:pt x="123849" y="52066"/>
                  </a:cubicBezTo>
                  <a:cubicBezTo>
                    <a:pt x="123837" y="51709"/>
                    <a:pt x="123825" y="51364"/>
                    <a:pt x="123742" y="51006"/>
                  </a:cubicBezTo>
                  <a:cubicBezTo>
                    <a:pt x="123670" y="50673"/>
                    <a:pt x="123706" y="50292"/>
                    <a:pt x="123706" y="49947"/>
                  </a:cubicBezTo>
                  <a:cubicBezTo>
                    <a:pt x="123694" y="49590"/>
                    <a:pt x="123742" y="49232"/>
                    <a:pt x="123599" y="48887"/>
                  </a:cubicBezTo>
                  <a:cubicBezTo>
                    <a:pt x="123563" y="48816"/>
                    <a:pt x="123563" y="48744"/>
                    <a:pt x="123563" y="48673"/>
                  </a:cubicBezTo>
                  <a:cubicBezTo>
                    <a:pt x="123635" y="47625"/>
                    <a:pt x="123337" y="46601"/>
                    <a:pt x="123408" y="45553"/>
                  </a:cubicBezTo>
                  <a:cubicBezTo>
                    <a:pt x="123432" y="45172"/>
                    <a:pt x="123444" y="44791"/>
                    <a:pt x="123301" y="44422"/>
                  </a:cubicBezTo>
                  <a:cubicBezTo>
                    <a:pt x="123254" y="44291"/>
                    <a:pt x="123278" y="44136"/>
                    <a:pt x="123278" y="43994"/>
                  </a:cubicBezTo>
                  <a:cubicBezTo>
                    <a:pt x="123266" y="43434"/>
                    <a:pt x="123278" y="42863"/>
                    <a:pt x="123158" y="42303"/>
                  </a:cubicBezTo>
                  <a:cubicBezTo>
                    <a:pt x="123063" y="41839"/>
                    <a:pt x="123135" y="41350"/>
                    <a:pt x="123135" y="40874"/>
                  </a:cubicBezTo>
                  <a:cubicBezTo>
                    <a:pt x="123135" y="40612"/>
                    <a:pt x="123147" y="40350"/>
                    <a:pt x="123051" y="40100"/>
                  </a:cubicBezTo>
                  <a:cubicBezTo>
                    <a:pt x="123016" y="40017"/>
                    <a:pt x="122992" y="39910"/>
                    <a:pt x="123004" y="39815"/>
                  </a:cubicBezTo>
                  <a:cubicBezTo>
                    <a:pt x="123075" y="38719"/>
                    <a:pt x="122801" y="37648"/>
                    <a:pt x="122849" y="36552"/>
                  </a:cubicBezTo>
                  <a:cubicBezTo>
                    <a:pt x="122861" y="36243"/>
                    <a:pt x="122849" y="35945"/>
                    <a:pt x="122754" y="35635"/>
                  </a:cubicBezTo>
                  <a:cubicBezTo>
                    <a:pt x="122646" y="35243"/>
                    <a:pt x="122706" y="34826"/>
                    <a:pt x="122718" y="34433"/>
                  </a:cubicBezTo>
                  <a:cubicBezTo>
                    <a:pt x="122718" y="34266"/>
                    <a:pt x="122825" y="34159"/>
                    <a:pt x="122992" y="34159"/>
                  </a:cubicBezTo>
                  <a:cubicBezTo>
                    <a:pt x="123207" y="34152"/>
                    <a:pt x="123427" y="34127"/>
                    <a:pt x="123641" y="34127"/>
                  </a:cubicBezTo>
                  <a:close/>
                  <a:moveTo>
                    <a:pt x="171129" y="34856"/>
                  </a:moveTo>
                  <a:cubicBezTo>
                    <a:pt x="171153" y="34856"/>
                    <a:pt x="171176" y="34858"/>
                    <a:pt x="171200" y="34862"/>
                  </a:cubicBezTo>
                  <a:cubicBezTo>
                    <a:pt x="171641" y="34873"/>
                    <a:pt x="171795" y="35004"/>
                    <a:pt x="171831" y="35457"/>
                  </a:cubicBezTo>
                  <a:cubicBezTo>
                    <a:pt x="171843" y="35635"/>
                    <a:pt x="171831" y="35838"/>
                    <a:pt x="171831" y="36028"/>
                  </a:cubicBezTo>
                  <a:cubicBezTo>
                    <a:pt x="171831" y="37945"/>
                    <a:pt x="171831" y="39874"/>
                    <a:pt x="171843" y="41803"/>
                  </a:cubicBezTo>
                  <a:cubicBezTo>
                    <a:pt x="171843" y="42089"/>
                    <a:pt x="171843" y="42374"/>
                    <a:pt x="171926" y="42648"/>
                  </a:cubicBezTo>
                  <a:cubicBezTo>
                    <a:pt x="171986" y="42874"/>
                    <a:pt x="171974" y="43124"/>
                    <a:pt x="171974" y="43363"/>
                  </a:cubicBezTo>
                  <a:cubicBezTo>
                    <a:pt x="171974" y="45172"/>
                    <a:pt x="171974" y="46982"/>
                    <a:pt x="171986" y="48792"/>
                  </a:cubicBezTo>
                  <a:cubicBezTo>
                    <a:pt x="171986" y="49137"/>
                    <a:pt x="171962" y="49494"/>
                    <a:pt x="172081" y="49840"/>
                  </a:cubicBezTo>
                  <a:cubicBezTo>
                    <a:pt x="172141" y="49994"/>
                    <a:pt x="172117" y="50173"/>
                    <a:pt x="172117" y="50340"/>
                  </a:cubicBezTo>
                  <a:lnTo>
                    <a:pt x="172117" y="54197"/>
                  </a:lnTo>
                  <a:cubicBezTo>
                    <a:pt x="172117" y="54316"/>
                    <a:pt x="172117" y="54435"/>
                    <a:pt x="172105" y="54554"/>
                  </a:cubicBezTo>
                  <a:cubicBezTo>
                    <a:pt x="172093" y="54757"/>
                    <a:pt x="172010" y="54828"/>
                    <a:pt x="171784" y="54852"/>
                  </a:cubicBezTo>
                  <a:cubicBezTo>
                    <a:pt x="171728" y="54856"/>
                    <a:pt x="171672" y="54857"/>
                    <a:pt x="171617" y="54857"/>
                  </a:cubicBezTo>
                  <a:cubicBezTo>
                    <a:pt x="171506" y="54857"/>
                    <a:pt x="171395" y="54852"/>
                    <a:pt x="171284" y="54852"/>
                  </a:cubicBezTo>
                  <a:lnTo>
                    <a:pt x="168783" y="54852"/>
                  </a:lnTo>
                  <a:cubicBezTo>
                    <a:pt x="168669" y="54852"/>
                    <a:pt x="168555" y="54854"/>
                    <a:pt x="168442" y="54854"/>
                  </a:cubicBezTo>
                  <a:cubicBezTo>
                    <a:pt x="168131" y="54854"/>
                    <a:pt x="167824" y="54841"/>
                    <a:pt x="167509" y="54745"/>
                  </a:cubicBezTo>
                  <a:cubicBezTo>
                    <a:pt x="167417" y="54712"/>
                    <a:pt x="167313" y="54705"/>
                    <a:pt x="167207" y="54705"/>
                  </a:cubicBezTo>
                  <a:cubicBezTo>
                    <a:pt x="167121" y="54705"/>
                    <a:pt x="167034" y="54709"/>
                    <a:pt x="166950" y="54709"/>
                  </a:cubicBezTo>
                  <a:lnTo>
                    <a:pt x="160449" y="54709"/>
                  </a:lnTo>
                  <a:cubicBezTo>
                    <a:pt x="160163" y="54709"/>
                    <a:pt x="159889" y="54745"/>
                    <a:pt x="159603" y="54804"/>
                  </a:cubicBezTo>
                  <a:cubicBezTo>
                    <a:pt x="159489" y="54824"/>
                    <a:pt x="159372" y="54835"/>
                    <a:pt x="159254" y="54841"/>
                  </a:cubicBezTo>
                  <a:lnTo>
                    <a:pt x="159254" y="54841"/>
                  </a:lnTo>
                  <a:cubicBezTo>
                    <a:pt x="159253" y="54825"/>
                    <a:pt x="159250" y="54812"/>
                    <a:pt x="159246" y="54804"/>
                  </a:cubicBezTo>
                  <a:cubicBezTo>
                    <a:pt x="159234" y="54769"/>
                    <a:pt x="159175" y="54733"/>
                    <a:pt x="159139" y="54733"/>
                  </a:cubicBezTo>
                  <a:cubicBezTo>
                    <a:pt x="159056" y="54740"/>
                    <a:pt x="158928" y="54743"/>
                    <a:pt x="158768" y="54743"/>
                  </a:cubicBezTo>
                  <a:cubicBezTo>
                    <a:pt x="157762" y="54743"/>
                    <a:pt x="155489" y="54626"/>
                    <a:pt x="154996" y="54554"/>
                  </a:cubicBezTo>
                  <a:cubicBezTo>
                    <a:pt x="154314" y="54449"/>
                    <a:pt x="153632" y="54431"/>
                    <a:pt x="152952" y="54431"/>
                  </a:cubicBezTo>
                  <a:cubicBezTo>
                    <a:pt x="152592" y="54431"/>
                    <a:pt x="152232" y="54436"/>
                    <a:pt x="151872" y="54436"/>
                  </a:cubicBezTo>
                  <a:cubicBezTo>
                    <a:pt x="151607" y="54436"/>
                    <a:pt x="151343" y="54433"/>
                    <a:pt x="151079" y="54423"/>
                  </a:cubicBezTo>
                  <a:cubicBezTo>
                    <a:pt x="151015" y="54423"/>
                    <a:pt x="150952" y="54434"/>
                    <a:pt x="150888" y="54434"/>
                  </a:cubicBezTo>
                  <a:cubicBezTo>
                    <a:pt x="150856" y="54434"/>
                    <a:pt x="150825" y="54431"/>
                    <a:pt x="150793" y="54423"/>
                  </a:cubicBezTo>
                  <a:cubicBezTo>
                    <a:pt x="150316" y="54309"/>
                    <a:pt x="149836" y="54286"/>
                    <a:pt x="149354" y="54286"/>
                  </a:cubicBezTo>
                  <a:cubicBezTo>
                    <a:pt x="149035" y="54286"/>
                    <a:pt x="148716" y="54296"/>
                    <a:pt x="148397" y="54296"/>
                  </a:cubicBezTo>
                  <a:cubicBezTo>
                    <a:pt x="148295" y="54296"/>
                    <a:pt x="148192" y="54295"/>
                    <a:pt x="148090" y="54292"/>
                  </a:cubicBezTo>
                  <a:cubicBezTo>
                    <a:pt x="148007" y="54281"/>
                    <a:pt x="147912" y="54281"/>
                    <a:pt x="147816" y="54269"/>
                  </a:cubicBezTo>
                  <a:cubicBezTo>
                    <a:pt x="147685" y="54257"/>
                    <a:pt x="147602" y="54185"/>
                    <a:pt x="147554" y="54066"/>
                  </a:cubicBezTo>
                  <a:cubicBezTo>
                    <a:pt x="147435" y="53792"/>
                    <a:pt x="147411" y="53519"/>
                    <a:pt x="147411" y="53221"/>
                  </a:cubicBezTo>
                  <a:cubicBezTo>
                    <a:pt x="147411" y="51804"/>
                    <a:pt x="147411" y="50375"/>
                    <a:pt x="147411" y="48947"/>
                  </a:cubicBezTo>
                  <a:cubicBezTo>
                    <a:pt x="147411" y="48161"/>
                    <a:pt x="147411" y="47375"/>
                    <a:pt x="147411" y="46589"/>
                  </a:cubicBezTo>
                  <a:cubicBezTo>
                    <a:pt x="147400" y="46137"/>
                    <a:pt x="147447" y="45684"/>
                    <a:pt x="147292" y="45244"/>
                  </a:cubicBezTo>
                  <a:cubicBezTo>
                    <a:pt x="147245" y="45065"/>
                    <a:pt x="147269" y="44863"/>
                    <a:pt x="147269" y="44672"/>
                  </a:cubicBezTo>
                  <a:cubicBezTo>
                    <a:pt x="147269" y="43363"/>
                    <a:pt x="147269" y="42053"/>
                    <a:pt x="147269" y="40743"/>
                  </a:cubicBezTo>
                  <a:cubicBezTo>
                    <a:pt x="147269" y="40350"/>
                    <a:pt x="147292" y="39945"/>
                    <a:pt x="147150" y="39553"/>
                  </a:cubicBezTo>
                  <a:cubicBezTo>
                    <a:pt x="147114" y="39422"/>
                    <a:pt x="147126" y="39267"/>
                    <a:pt x="147126" y="39124"/>
                  </a:cubicBezTo>
                  <a:cubicBezTo>
                    <a:pt x="147126" y="37910"/>
                    <a:pt x="147126" y="36695"/>
                    <a:pt x="147126" y="35481"/>
                  </a:cubicBezTo>
                  <a:cubicBezTo>
                    <a:pt x="147126" y="35409"/>
                    <a:pt x="147126" y="35338"/>
                    <a:pt x="147126" y="35266"/>
                  </a:cubicBezTo>
                  <a:cubicBezTo>
                    <a:pt x="147150" y="34945"/>
                    <a:pt x="147209" y="34885"/>
                    <a:pt x="147495" y="34862"/>
                  </a:cubicBezTo>
                  <a:cubicBezTo>
                    <a:pt x="147535" y="34858"/>
                    <a:pt x="147574" y="34856"/>
                    <a:pt x="147614" y="34856"/>
                  </a:cubicBezTo>
                  <a:cubicBezTo>
                    <a:pt x="147693" y="34856"/>
                    <a:pt x="147773" y="34862"/>
                    <a:pt x="147852" y="34862"/>
                  </a:cubicBezTo>
                  <a:lnTo>
                    <a:pt x="170986" y="34862"/>
                  </a:lnTo>
                  <a:cubicBezTo>
                    <a:pt x="171033" y="34862"/>
                    <a:pt x="171081" y="34856"/>
                    <a:pt x="171129" y="34856"/>
                  </a:cubicBezTo>
                  <a:close/>
                  <a:moveTo>
                    <a:pt x="196394" y="34290"/>
                  </a:moveTo>
                  <a:cubicBezTo>
                    <a:pt x="196489" y="34290"/>
                    <a:pt x="196584" y="34290"/>
                    <a:pt x="196680" y="34302"/>
                  </a:cubicBezTo>
                  <a:cubicBezTo>
                    <a:pt x="196846" y="34314"/>
                    <a:pt x="196953" y="34397"/>
                    <a:pt x="196965" y="34564"/>
                  </a:cubicBezTo>
                  <a:cubicBezTo>
                    <a:pt x="196977" y="34731"/>
                    <a:pt x="196977" y="34897"/>
                    <a:pt x="196977" y="35064"/>
                  </a:cubicBezTo>
                  <a:cubicBezTo>
                    <a:pt x="196977" y="35707"/>
                    <a:pt x="196965" y="36350"/>
                    <a:pt x="196977" y="36993"/>
                  </a:cubicBezTo>
                  <a:cubicBezTo>
                    <a:pt x="196977" y="37445"/>
                    <a:pt x="196989" y="37886"/>
                    <a:pt x="197084" y="38338"/>
                  </a:cubicBezTo>
                  <a:cubicBezTo>
                    <a:pt x="197168" y="38743"/>
                    <a:pt x="197108" y="39183"/>
                    <a:pt x="197120" y="39612"/>
                  </a:cubicBezTo>
                  <a:cubicBezTo>
                    <a:pt x="197120" y="40041"/>
                    <a:pt x="197120" y="40469"/>
                    <a:pt x="197227" y="40886"/>
                  </a:cubicBezTo>
                  <a:cubicBezTo>
                    <a:pt x="197299" y="41231"/>
                    <a:pt x="197251" y="41600"/>
                    <a:pt x="197263" y="41958"/>
                  </a:cubicBezTo>
                  <a:cubicBezTo>
                    <a:pt x="197263" y="42362"/>
                    <a:pt x="197227" y="42755"/>
                    <a:pt x="197370" y="43160"/>
                  </a:cubicBezTo>
                  <a:cubicBezTo>
                    <a:pt x="197430" y="43327"/>
                    <a:pt x="197394" y="43529"/>
                    <a:pt x="197406" y="43720"/>
                  </a:cubicBezTo>
                  <a:cubicBezTo>
                    <a:pt x="197418" y="44220"/>
                    <a:pt x="197406" y="44708"/>
                    <a:pt x="197513" y="45208"/>
                  </a:cubicBezTo>
                  <a:cubicBezTo>
                    <a:pt x="197596" y="45625"/>
                    <a:pt x="197537" y="46065"/>
                    <a:pt x="197549" y="46494"/>
                  </a:cubicBezTo>
                  <a:cubicBezTo>
                    <a:pt x="197549" y="46851"/>
                    <a:pt x="197525" y="47196"/>
                    <a:pt x="197644" y="47554"/>
                  </a:cubicBezTo>
                  <a:cubicBezTo>
                    <a:pt x="197703" y="47720"/>
                    <a:pt x="197680" y="47923"/>
                    <a:pt x="197680" y="48113"/>
                  </a:cubicBezTo>
                  <a:cubicBezTo>
                    <a:pt x="197692" y="48756"/>
                    <a:pt x="197692" y="49399"/>
                    <a:pt x="197692" y="50042"/>
                  </a:cubicBezTo>
                  <a:cubicBezTo>
                    <a:pt x="197692" y="50471"/>
                    <a:pt x="197644" y="50899"/>
                    <a:pt x="197811" y="51316"/>
                  </a:cubicBezTo>
                  <a:cubicBezTo>
                    <a:pt x="197823" y="51352"/>
                    <a:pt x="197823" y="51411"/>
                    <a:pt x="197823" y="51459"/>
                  </a:cubicBezTo>
                  <a:cubicBezTo>
                    <a:pt x="197823" y="52566"/>
                    <a:pt x="197834" y="53685"/>
                    <a:pt x="197823" y="54804"/>
                  </a:cubicBezTo>
                  <a:cubicBezTo>
                    <a:pt x="197823" y="55031"/>
                    <a:pt x="197727" y="55126"/>
                    <a:pt x="197525" y="55126"/>
                  </a:cubicBezTo>
                  <a:cubicBezTo>
                    <a:pt x="197455" y="55124"/>
                    <a:pt x="197384" y="55123"/>
                    <a:pt x="197314" y="55123"/>
                  </a:cubicBezTo>
                  <a:cubicBezTo>
                    <a:pt x="196909" y="55123"/>
                    <a:pt x="196504" y="55151"/>
                    <a:pt x="196101" y="55151"/>
                  </a:cubicBezTo>
                  <a:cubicBezTo>
                    <a:pt x="195721" y="55151"/>
                    <a:pt x="195342" y="55126"/>
                    <a:pt x="194965" y="55031"/>
                  </a:cubicBezTo>
                  <a:cubicBezTo>
                    <a:pt x="194839" y="54998"/>
                    <a:pt x="194706" y="54990"/>
                    <a:pt x="194572" y="54990"/>
                  </a:cubicBezTo>
                  <a:cubicBezTo>
                    <a:pt x="194465" y="54990"/>
                    <a:pt x="194356" y="54995"/>
                    <a:pt x="194251" y="54995"/>
                  </a:cubicBezTo>
                  <a:lnTo>
                    <a:pt x="177475" y="54995"/>
                  </a:lnTo>
                  <a:cubicBezTo>
                    <a:pt x="177324" y="54995"/>
                    <a:pt x="177175" y="54999"/>
                    <a:pt x="177026" y="54999"/>
                  </a:cubicBezTo>
                  <a:cubicBezTo>
                    <a:pt x="176704" y="54999"/>
                    <a:pt x="176384" y="54982"/>
                    <a:pt x="176058" y="54876"/>
                  </a:cubicBezTo>
                  <a:cubicBezTo>
                    <a:pt x="175982" y="54849"/>
                    <a:pt x="175899" y="54841"/>
                    <a:pt x="175813" y="54841"/>
                  </a:cubicBezTo>
                  <a:cubicBezTo>
                    <a:pt x="175710" y="54841"/>
                    <a:pt x="175602" y="54852"/>
                    <a:pt x="175498" y="54852"/>
                  </a:cubicBezTo>
                  <a:lnTo>
                    <a:pt x="173284" y="54852"/>
                  </a:lnTo>
                  <a:cubicBezTo>
                    <a:pt x="173165" y="54852"/>
                    <a:pt x="173046" y="54840"/>
                    <a:pt x="172927" y="54828"/>
                  </a:cubicBezTo>
                  <a:cubicBezTo>
                    <a:pt x="172796" y="54816"/>
                    <a:pt x="172712" y="54721"/>
                    <a:pt x="172712" y="54590"/>
                  </a:cubicBezTo>
                  <a:cubicBezTo>
                    <a:pt x="172688" y="54400"/>
                    <a:pt x="172688" y="54209"/>
                    <a:pt x="172688" y="54019"/>
                  </a:cubicBezTo>
                  <a:lnTo>
                    <a:pt x="172688" y="50232"/>
                  </a:lnTo>
                  <a:cubicBezTo>
                    <a:pt x="172688" y="49066"/>
                    <a:pt x="172688" y="47899"/>
                    <a:pt x="172677" y="46732"/>
                  </a:cubicBezTo>
                  <a:cubicBezTo>
                    <a:pt x="172677" y="46387"/>
                    <a:pt x="172736" y="46018"/>
                    <a:pt x="172605" y="45672"/>
                  </a:cubicBezTo>
                  <a:cubicBezTo>
                    <a:pt x="172605" y="45660"/>
                    <a:pt x="172593" y="45625"/>
                    <a:pt x="172593" y="45613"/>
                  </a:cubicBezTo>
                  <a:cubicBezTo>
                    <a:pt x="172879" y="44422"/>
                    <a:pt x="172450" y="43255"/>
                    <a:pt x="172522" y="42065"/>
                  </a:cubicBezTo>
                  <a:cubicBezTo>
                    <a:pt x="172605" y="40874"/>
                    <a:pt x="172546" y="39684"/>
                    <a:pt x="172546" y="38493"/>
                  </a:cubicBezTo>
                  <a:cubicBezTo>
                    <a:pt x="172546" y="38136"/>
                    <a:pt x="172546" y="37790"/>
                    <a:pt x="172438" y="37433"/>
                  </a:cubicBezTo>
                  <a:cubicBezTo>
                    <a:pt x="172367" y="37171"/>
                    <a:pt x="172403" y="36874"/>
                    <a:pt x="172403" y="36588"/>
                  </a:cubicBezTo>
                  <a:cubicBezTo>
                    <a:pt x="172403" y="36112"/>
                    <a:pt x="172403" y="35635"/>
                    <a:pt x="172415" y="35159"/>
                  </a:cubicBezTo>
                  <a:cubicBezTo>
                    <a:pt x="172415" y="34790"/>
                    <a:pt x="172474" y="34731"/>
                    <a:pt x="172819" y="34719"/>
                  </a:cubicBezTo>
                  <a:cubicBezTo>
                    <a:pt x="172883" y="34715"/>
                    <a:pt x="172946" y="34713"/>
                    <a:pt x="173010" y="34713"/>
                  </a:cubicBezTo>
                  <a:cubicBezTo>
                    <a:pt x="173137" y="34713"/>
                    <a:pt x="173264" y="34719"/>
                    <a:pt x="173391" y="34719"/>
                  </a:cubicBezTo>
                  <a:cubicBezTo>
                    <a:pt x="175629" y="34719"/>
                    <a:pt x="177868" y="34719"/>
                    <a:pt x="180094" y="34707"/>
                  </a:cubicBezTo>
                  <a:cubicBezTo>
                    <a:pt x="180189" y="34707"/>
                    <a:pt x="180285" y="34709"/>
                    <a:pt x="180380" y="34709"/>
                  </a:cubicBezTo>
                  <a:cubicBezTo>
                    <a:pt x="180617" y="34709"/>
                    <a:pt x="180853" y="34697"/>
                    <a:pt x="181082" y="34611"/>
                  </a:cubicBezTo>
                  <a:cubicBezTo>
                    <a:pt x="181182" y="34578"/>
                    <a:pt x="181288" y="34571"/>
                    <a:pt x="181396" y="34571"/>
                  </a:cubicBezTo>
                  <a:cubicBezTo>
                    <a:pt x="181482" y="34571"/>
                    <a:pt x="181569" y="34576"/>
                    <a:pt x="181654" y="34576"/>
                  </a:cubicBezTo>
                  <a:lnTo>
                    <a:pt x="183225" y="34576"/>
                  </a:lnTo>
                  <a:cubicBezTo>
                    <a:pt x="183630" y="34564"/>
                    <a:pt x="184023" y="34588"/>
                    <a:pt x="184428" y="34469"/>
                  </a:cubicBezTo>
                  <a:cubicBezTo>
                    <a:pt x="184523" y="34433"/>
                    <a:pt x="184627" y="34424"/>
                    <a:pt x="184735" y="34424"/>
                  </a:cubicBezTo>
                  <a:cubicBezTo>
                    <a:pt x="184842" y="34424"/>
                    <a:pt x="184952" y="34433"/>
                    <a:pt x="185059" y="34433"/>
                  </a:cubicBezTo>
                  <a:lnTo>
                    <a:pt x="191917" y="34433"/>
                  </a:lnTo>
                  <a:cubicBezTo>
                    <a:pt x="191969" y="34433"/>
                    <a:pt x="192021" y="34433"/>
                    <a:pt x="192073" y="34433"/>
                  </a:cubicBezTo>
                  <a:cubicBezTo>
                    <a:pt x="192306" y="34433"/>
                    <a:pt x="192538" y="34425"/>
                    <a:pt x="192762" y="34338"/>
                  </a:cubicBezTo>
                  <a:cubicBezTo>
                    <a:pt x="192893" y="34290"/>
                    <a:pt x="193048" y="34290"/>
                    <a:pt x="193191" y="34290"/>
                  </a:cubicBezTo>
                  <a:close/>
                  <a:moveTo>
                    <a:pt x="53925" y="33860"/>
                  </a:moveTo>
                  <a:cubicBezTo>
                    <a:pt x="53980" y="33860"/>
                    <a:pt x="54036" y="33861"/>
                    <a:pt x="54090" y="33861"/>
                  </a:cubicBezTo>
                  <a:lnTo>
                    <a:pt x="71723" y="33861"/>
                  </a:lnTo>
                  <a:cubicBezTo>
                    <a:pt x="72426" y="33861"/>
                    <a:pt x="72438" y="33861"/>
                    <a:pt x="72438" y="34564"/>
                  </a:cubicBezTo>
                  <a:cubicBezTo>
                    <a:pt x="72438" y="36135"/>
                    <a:pt x="72438" y="37707"/>
                    <a:pt x="72438" y="39279"/>
                  </a:cubicBezTo>
                  <a:cubicBezTo>
                    <a:pt x="72438" y="40803"/>
                    <a:pt x="72438" y="42327"/>
                    <a:pt x="72438" y="43851"/>
                  </a:cubicBezTo>
                  <a:cubicBezTo>
                    <a:pt x="72438" y="44172"/>
                    <a:pt x="72450" y="44506"/>
                    <a:pt x="72331" y="44839"/>
                  </a:cubicBezTo>
                  <a:cubicBezTo>
                    <a:pt x="72283" y="44982"/>
                    <a:pt x="72295" y="45160"/>
                    <a:pt x="72295" y="45327"/>
                  </a:cubicBezTo>
                  <a:cubicBezTo>
                    <a:pt x="72283" y="45708"/>
                    <a:pt x="72307" y="46089"/>
                    <a:pt x="72188" y="46458"/>
                  </a:cubicBezTo>
                  <a:cubicBezTo>
                    <a:pt x="72116" y="46649"/>
                    <a:pt x="72164" y="46887"/>
                    <a:pt x="72152" y="47101"/>
                  </a:cubicBezTo>
                  <a:cubicBezTo>
                    <a:pt x="72116" y="47827"/>
                    <a:pt x="72212" y="48566"/>
                    <a:pt x="72033" y="49292"/>
                  </a:cubicBezTo>
                  <a:cubicBezTo>
                    <a:pt x="71950" y="49590"/>
                    <a:pt x="72009" y="49911"/>
                    <a:pt x="72009" y="50221"/>
                  </a:cubicBezTo>
                  <a:cubicBezTo>
                    <a:pt x="71997" y="50578"/>
                    <a:pt x="72021" y="50923"/>
                    <a:pt x="71902" y="51280"/>
                  </a:cubicBezTo>
                  <a:cubicBezTo>
                    <a:pt x="71843" y="51471"/>
                    <a:pt x="71866" y="51697"/>
                    <a:pt x="71866" y="51911"/>
                  </a:cubicBezTo>
                  <a:cubicBezTo>
                    <a:pt x="71866" y="52459"/>
                    <a:pt x="71866" y="53007"/>
                    <a:pt x="71854" y="53554"/>
                  </a:cubicBezTo>
                  <a:cubicBezTo>
                    <a:pt x="71854" y="53806"/>
                    <a:pt x="71724" y="53987"/>
                    <a:pt x="71527" y="53987"/>
                  </a:cubicBezTo>
                  <a:cubicBezTo>
                    <a:pt x="71510" y="53987"/>
                    <a:pt x="71492" y="53986"/>
                    <a:pt x="71473" y="53983"/>
                  </a:cubicBezTo>
                  <a:cubicBezTo>
                    <a:pt x="71338" y="53957"/>
                    <a:pt x="71205" y="53948"/>
                    <a:pt x="71073" y="53948"/>
                  </a:cubicBezTo>
                  <a:cubicBezTo>
                    <a:pt x="70736" y="53948"/>
                    <a:pt x="70405" y="54008"/>
                    <a:pt x="70063" y="54008"/>
                  </a:cubicBezTo>
                  <a:cubicBezTo>
                    <a:pt x="70041" y="54008"/>
                    <a:pt x="70019" y="54007"/>
                    <a:pt x="69997" y="54007"/>
                  </a:cubicBezTo>
                  <a:cubicBezTo>
                    <a:pt x="69695" y="53999"/>
                    <a:pt x="69394" y="53996"/>
                    <a:pt x="69093" y="53996"/>
                  </a:cubicBezTo>
                  <a:cubicBezTo>
                    <a:pt x="68490" y="53996"/>
                    <a:pt x="67890" y="54007"/>
                    <a:pt x="67294" y="54007"/>
                  </a:cubicBezTo>
                  <a:cubicBezTo>
                    <a:pt x="67032" y="54007"/>
                    <a:pt x="66770" y="54007"/>
                    <a:pt x="66509" y="54090"/>
                  </a:cubicBezTo>
                  <a:cubicBezTo>
                    <a:pt x="66342" y="54138"/>
                    <a:pt x="66139" y="54138"/>
                    <a:pt x="65949" y="54138"/>
                  </a:cubicBezTo>
                  <a:cubicBezTo>
                    <a:pt x="65354" y="54162"/>
                    <a:pt x="64770" y="54114"/>
                    <a:pt x="64175" y="54257"/>
                  </a:cubicBezTo>
                  <a:cubicBezTo>
                    <a:pt x="64038" y="54291"/>
                    <a:pt x="63894" y="54301"/>
                    <a:pt x="63748" y="54301"/>
                  </a:cubicBezTo>
                  <a:cubicBezTo>
                    <a:pt x="63540" y="54301"/>
                    <a:pt x="63325" y="54281"/>
                    <a:pt x="63115" y="54281"/>
                  </a:cubicBezTo>
                  <a:cubicBezTo>
                    <a:pt x="62687" y="54292"/>
                    <a:pt x="62258" y="54257"/>
                    <a:pt x="61841" y="54400"/>
                  </a:cubicBezTo>
                  <a:cubicBezTo>
                    <a:pt x="61749" y="54427"/>
                    <a:pt x="61652" y="54434"/>
                    <a:pt x="61554" y="54434"/>
                  </a:cubicBezTo>
                  <a:cubicBezTo>
                    <a:pt x="61436" y="54434"/>
                    <a:pt x="61315" y="54423"/>
                    <a:pt x="61198" y="54423"/>
                  </a:cubicBezTo>
                  <a:cubicBezTo>
                    <a:pt x="61017" y="54432"/>
                    <a:pt x="60834" y="54434"/>
                    <a:pt x="60652" y="54434"/>
                  </a:cubicBezTo>
                  <a:cubicBezTo>
                    <a:pt x="60560" y="54434"/>
                    <a:pt x="60469" y="54434"/>
                    <a:pt x="60377" y="54434"/>
                  </a:cubicBezTo>
                  <a:cubicBezTo>
                    <a:pt x="59918" y="54434"/>
                    <a:pt x="59457" y="54443"/>
                    <a:pt x="58996" y="54554"/>
                  </a:cubicBezTo>
                  <a:cubicBezTo>
                    <a:pt x="58871" y="54581"/>
                    <a:pt x="58741" y="54590"/>
                    <a:pt x="58608" y="54590"/>
                  </a:cubicBezTo>
                  <a:cubicBezTo>
                    <a:pt x="58387" y="54590"/>
                    <a:pt x="58159" y="54566"/>
                    <a:pt x="57936" y="54566"/>
                  </a:cubicBezTo>
                  <a:cubicBezTo>
                    <a:pt x="57650" y="54578"/>
                    <a:pt x="57365" y="54566"/>
                    <a:pt x="57091" y="54662"/>
                  </a:cubicBezTo>
                  <a:cubicBezTo>
                    <a:pt x="56912" y="54709"/>
                    <a:pt x="56710" y="54709"/>
                    <a:pt x="56519" y="54709"/>
                  </a:cubicBezTo>
                  <a:cubicBezTo>
                    <a:pt x="56222" y="54715"/>
                    <a:pt x="55924" y="54715"/>
                    <a:pt x="55626" y="54715"/>
                  </a:cubicBezTo>
                  <a:cubicBezTo>
                    <a:pt x="55329" y="54715"/>
                    <a:pt x="55031" y="54715"/>
                    <a:pt x="54733" y="54721"/>
                  </a:cubicBezTo>
                  <a:cubicBezTo>
                    <a:pt x="54675" y="54721"/>
                    <a:pt x="54616" y="54721"/>
                    <a:pt x="54557" y="54721"/>
                  </a:cubicBezTo>
                  <a:cubicBezTo>
                    <a:pt x="54291" y="54721"/>
                    <a:pt x="54018" y="54729"/>
                    <a:pt x="53745" y="54816"/>
                  </a:cubicBezTo>
                  <a:cubicBezTo>
                    <a:pt x="53662" y="54846"/>
                    <a:pt x="53569" y="54852"/>
                    <a:pt x="53474" y="54852"/>
                  </a:cubicBezTo>
                  <a:cubicBezTo>
                    <a:pt x="53411" y="54852"/>
                    <a:pt x="53346" y="54849"/>
                    <a:pt x="53281" y="54849"/>
                  </a:cubicBezTo>
                  <a:cubicBezTo>
                    <a:pt x="53249" y="54849"/>
                    <a:pt x="53217" y="54850"/>
                    <a:pt x="53185" y="54852"/>
                  </a:cubicBezTo>
                  <a:cubicBezTo>
                    <a:pt x="53076" y="54857"/>
                    <a:pt x="52967" y="54858"/>
                    <a:pt x="52857" y="54858"/>
                  </a:cubicBezTo>
                  <a:cubicBezTo>
                    <a:pt x="52761" y="54858"/>
                    <a:pt x="52664" y="54857"/>
                    <a:pt x="52568" y="54857"/>
                  </a:cubicBezTo>
                  <a:cubicBezTo>
                    <a:pt x="52204" y="54857"/>
                    <a:pt x="51841" y="54869"/>
                    <a:pt x="51483" y="54983"/>
                  </a:cubicBezTo>
                  <a:cubicBezTo>
                    <a:pt x="51427" y="54998"/>
                    <a:pt x="51366" y="55003"/>
                    <a:pt x="51304" y="55003"/>
                  </a:cubicBezTo>
                  <a:cubicBezTo>
                    <a:pt x="51221" y="55003"/>
                    <a:pt x="51136" y="54995"/>
                    <a:pt x="51054" y="54995"/>
                  </a:cubicBezTo>
                  <a:lnTo>
                    <a:pt x="49780" y="54995"/>
                  </a:lnTo>
                  <a:cubicBezTo>
                    <a:pt x="49758" y="54997"/>
                    <a:pt x="49736" y="54998"/>
                    <a:pt x="49713" y="54998"/>
                  </a:cubicBezTo>
                  <a:cubicBezTo>
                    <a:pt x="49642" y="54998"/>
                    <a:pt x="49569" y="54991"/>
                    <a:pt x="49499" y="54991"/>
                  </a:cubicBezTo>
                  <a:cubicBezTo>
                    <a:pt x="49448" y="54991"/>
                    <a:pt x="49398" y="54994"/>
                    <a:pt x="49352" y="55007"/>
                  </a:cubicBezTo>
                  <a:cubicBezTo>
                    <a:pt x="48875" y="55119"/>
                    <a:pt x="48395" y="55144"/>
                    <a:pt x="47914" y="55144"/>
                  </a:cubicBezTo>
                  <a:cubicBezTo>
                    <a:pt x="47529" y="55144"/>
                    <a:pt x="47143" y="55128"/>
                    <a:pt x="46756" y="55128"/>
                  </a:cubicBezTo>
                  <a:cubicBezTo>
                    <a:pt x="46602" y="55128"/>
                    <a:pt x="46447" y="55131"/>
                    <a:pt x="46292" y="55138"/>
                  </a:cubicBezTo>
                  <a:cubicBezTo>
                    <a:pt x="46178" y="55145"/>
                    <a:pt x="46063" y="55147"/>
                    <a:pt x="45949" y="55147"/>
                  </a:cubicBezTo>
                  <a:cubicBezTo>
                    <a:pt x="45798" y="55147"/>
                    <a:pt x="45647" y="55143"/>
                    <a:pt x="45495" y="55143"/>
                  </a:cubicBezTo>
                  <a:cubicBezTo>
                    <a:pt x="45170" y="55143"/>
                    <a:pt x="44844" y="55159"/>
                    <a:pt x="44518" y="55257"/>
                  </a:cubicBezTo>
                  <a:cubicBezTo>
                    <a:pt x="44471" y="55272"/>
                    <a:pt x="44426" y="55280"/>
                    <a:pt x="44384" y="55280"/>
                  </a:cubicBezTo>
                  <a:cubicBezTo>
                    <a:pt x="44168" y="55280"/>
                    <a:pt x="44018" y="55087"/>
                    <a:pt x="44018" y="54828"/>
                  </a:cubicBezTo>
                  <a:cubicBezTo>
                    <a:pt x="44018" y="54709"/>
                    <a:pt x="44041" y="54590"/>
                    <a:pt x="44065" y="54471"/>
                  </a:cubicBezTo>
                  <a:cubicBezTo>
                    <a:pt x="44196" y="53983"/>
                    <a:pt x="44184" y="53483"/>
                    <a:pt x="44077" y="52995"/>
                  </a:cubicBezTo>
                  <a:cubicBezTo>
                    <a:pt x="44065" y="52899"/>
                    <a:pt x="44018" y="52804"/>
                    <a:pt x="44041" y="52721"/>
                  </a:cubicBezTo>
                  <a:cubicBezTo>
                    <a:pt x="44244" y="51995"/>
                    <a:pt x="44113" y="51245"/>
                    <a:pt x="44149" y="50518"/>
                  </a:cubicBezTo>
                  <a:cubicBezTo>
                    <a:pt x="44172" y="50090"/>
                    <a:pt x="44137" y="49661"/>
                    <a:pt x="44268" y="49244"/>
                  </a:cubicBezTo>
                  <a:cubicBezTo>
                    <a:pt x="44327" y="49042"/>
                    <a:pt x="44291" y="48816"/>
                    <a:pt x="44291" y="48601"/>
                  </a:cubicBezTo>
                  <a:cubicBezTo>
                    <a:pt x="44291" y="46292"/>
                    <a:pt x="44291" y="43994"/>
                    <a:pt x="44303" y="41684"/>
                  </a:cubicBezTo>
                  <a:cubicBezTo>
                    <a:pt x="44303" y="41374"/>
                    <a:pt x="44291" y="41065"/>
                    <a:pt x="44387" y="40767"/>
                  </a:cubicBezTo>
                  <a:cubicBezTo>
                    <a:pt x="44446" y="40565"/>
                    <a:pt x="44422" y="40338"/>
                    <a:pt x="44434" y="40124"/>
                  </a:cubicBezTo>
                  <a:cubicBezTo>
                    <a:pt x="44470" y="39422"/>
                    <a:pt x="44363" y="38707"/>
                    <a:pt x="44565" y="38005"/>
                  </a:cubicBezTo>
                  <a:cubicBezTo>
                    <a:pt x="44613" y="37826"/>
                    <a:pt x="44577" y="37624"/>
                    <a:pt x="44577" y="37433"/>
                  </a:cubicBezTo>
                  <a:cubicBezTo>
                    <a:pt x="44589" y="36981"/>
                    <a:pt x="44577" y="36540"/>
                    <a:pt x="44684" y="36088"/>
                  </a:cubicBezTo>
                  <a:cubicBezTo>
                    <a:pt x="44768" y="35754"/>
                    <a:pt x="44720" y="35385"/>
                    <a:pt x="44720" y="35028"/>
                  </a:cubicBezTo>
                  <a:cubicBezTo>
                    <a:pt x="44732" y="34814"/>
                    <a:pt x="44732" y="34600"/>
                    <a:pt x="44744" y="34385"/>
                  </a:cubicBezTo>
                  <a:cubicBezTo>
                    <a:pt x="44756" y="34254"/>
                    <a:pt x="44851" y="34171"/>
                    <a:pt x="44982" y="34159"/>
                  </a:cubicBezTo>
                  <a:cubicBezTo>
                    <a:pt x="45315" y="34147"/>
                    <a:pt x="45649" y="34147"/>
                    <a:pt x="45982" y="34135"/>
                  </a:cubicBezTo>
                  <a:cubicBezTo>
                    <a:pt x="46049" y="34135"/>
                    <a:pt x="46115" y="34136"/>
                    <a:pt x="46181" y="34136"/>
                  </a:cubicBezTo>
                  <a:cubicBezTo>
                    <a:pt x="46445" y="34136"/>
                    <a:pt x="46704" y="34128"/>
                    <a:pt x="46970" y="34052"/>
                  </a:cubicBezTo>
                  <a:cubicBezTo>
                    <a:pt x="47106" y="34009"/>
                    <a:pt x="47250" y="34000"/>
                    <a:pt x="47396" y="34000"/>
                  </a:cubicBezTo>
                  <a:cubicBezTo>
                    <a:pt x="47492" y="34000"/>
                    <a:pt x="47589" y="34004"/>
                    <a:pt x="47685" y="34004"/>
                  </a:cubicBezTo>
                  <a:cubicBezTo>
                    <a:pt x="49316" y="34004"/>
                    <a:pt x="50959" y="34004"/>
                    <a:pt x="52602" y="33992"/>
                  </a:cubicBezTo>
                  <a:cubicBezTo>
                    <a:pt x="52664" y="33992"/>
                    <a:pt x="52726" y="33993"/>
                    <a:pt x="52788" y="33993"/>
                  </a:cubicBezTo>
                  <a:cubicBezTo>
                    <a:pt x="53035" y="33993"/>
                    <a:pt x="53281" y="33985"/>
                    <a:pt x="53519" y="33909"/>
                  </a:cubicBezTo>
                  <a:cubicBezTo>
                    <a:pt x="53646" y="33867"/>
                    <a:pt x="53786" y="33860"/>
                    <a:pt x="53925" y="33860"/>
                  </a:cubicBezTo>
                  <a:close/>
                  <a:moveTo>
                    <a:pt x="242052" y="32842"/>
                  </a:moveTo>
                  <a:cubicBezTo>
                    <a:pt x="242213" y="32842"/>
                    <a:pt x="242375" y="32861"/>
                    <a:pt x="242531" y="32873"/>
                  </a:cubicBezTo>
                  <a:cubicBezTo>
                    <a:pt x="242697" y="32873"/>
                    <a:pt x="242804" y="32968"/>
                    <a:pt x="242804" y="33135"/>
                  </a:cubicBezTo>
                  <a:cubicBezTo>
                    <a:pt x="242816" y="33326"/>
                    <a:pt x="242816" y="33516"/>
                    <a:pt x="242816" y="33707"/>
                  </a:cubicBezTo>
                  <a:cubicBezTo>
                    <a:pt x="242816" y="38183"/>
                    <a:pt x="242816" y="42660"/>
                    <a:pt x="242816" y="47137"/>
                  </a:cubicBezTo>
                  <a:cubicBezTo>
                    <a:pt x="242816" y="47470"/>
                    <a:pt x="242828" y="47792"/>
                    <a:pt x="242721" y="48125"/>
                  </a:cubicBezTo>
                  <a:cubicBezTo>
                    <a:pt x="242661" y="48292"/>
                    <a:pt x="242685" y="48494"/>
                    <a:pt x="242685" y="48685"/>
                  </a:cubicBezTo>
                  <a:cubicBezTo>
                    <a:pt x="242673" y="49423"/>
                    <a:pt x="242685" y="50161"/>
                    <a:pt x="242673" y="50899"/>
                  </a:cubicBezTo>
                  <a:cubicBezTo>
                    <a:pt x="242673" y="51328"/>
                    <a:pt x="242661" y="51745"/>
                    <a:pt x="242578" y="52173"/>
                  </a:cubicBezTo>
                  <a:cubicBezTo>
                    <a:pt x="242483" y="52590"/>
                    <a:pt x="242519" y="53030"/>
                    <a:pt x="242542" y="53459"/>
                  </a:cubicBezTo>
                  <a:cubicBezTo>
                    <a:pt x="242566" y="54007"/>
                    <a:pt x="242376" y="54531"/>
                    <a:pt x="242364" y="55078"/>
                  </a:cubicBezTo>
                  <a:cubicBezTo>
                    <a:pt x="242352" y="55185"/>
                    <a:pt x="242269" y="55245"/>
                    <a:pt x="242161" y="55257"/>
                  </a:cubicBezTo>
                  <a:cubicBezTo>
                    <a:pt x="241983" y="55269"/>
                    <a:pt x="241792" y="55281"/>
                    <a:pt x="241602" y="55281"/>
                  </a:cubicBezTo>
                  <a:cubicBezTo>
                    <a:pt x="241559" y="55282"/>
                    <a:pt x="241516" y="55282"/>
                    <a:pt x="241474" y="55282"/>
                  </a:cubicBezTo>
                  <a:cubicBezTo>
                    <a:pt x="241357" y="55282"/>
                    <a:pt x="241240" y="55279"/>
                    <a:pt x="241124" y="55279"/>
                  </a:cubicBezTo>
                  <a:cubicBezTo>
                    <a:pt x="240880" y="55279"/>
                    <a:pt x="240637" y="55294"/>
                    <a:pt x="240399" y="55388"/>
                  </a:cubicBezTo>
                  <a:cubicBezTo>
                    <a:pt x="240358" y="55406"/>
                    <a:pt x="240307" y="55415"/>
                    <a:pt x="240256" y="55415"/>
                  </a:cubicBezTo>
                  <a:cubicBezTo>
                    <a:pt x="240206" y="55415"/>
                    <a:pt x="240155" y="55406"/>
                    <a:pt x="240114" y="55388"/>
                  </a:cubicBezTo>
                  <a:cubicBezTo>
                    <a:pt x="239843" y="55291"/>
                    <a:pt x="239568" y="55270"/>
                    <a:pt x="239294" y="55270"/>
                  </a:cubicBezTo>
                  <a:cubicBezTo>
                    <a:pt x="239098" y="55270"/>
                    <a:pt x="238902" y="55281"/>
                    <a:pt x="238709" y="55281"/>
                  </a:cubicBezTo>
                  <a:lnTo>
                    <a:pt x="225350" y="55281"/>
                  </a:lnTo>
                  <a:cubicBezTo>
                    <a:pt x="225180" y="55281"/>
                    <a:pt x="225011" y="55271"/>
                    <a:pt x="224843" y="55271"/>
                  </a:cubicBezTo>
                  <a:cubicBezTo>
                    <a:pt x="224632" y="55271"/>
                    <a:pt x="224424" y="55286"/>
                    <a:pt x="224219" y="55352"/>
                  </a:cubicBezTo>
                  <a:cubicBezTo>
                    <a:pt x="224189" y="55362"/>
                    <a:pt x="224158" y="55366"/>
                    <a:pt x="224128" y="55366"/>
                  </a:cubicBezTo>
                  <a:cubicBezTo>
                    <a:pt x="224087" y="55366"/>
                    <a:pt x="224046" y="55359"/>
                    <a:pt x="224004" y="55352"/>
                  </a:cubicBezTo>
                  <a:cubicBezTo>
                    <a:pt x="223651" y="55294"/>
                    <a:pt x="223294" y="55267"/>
                    <a:pt x="222938" y="55267"/>
                  </a:cubicBezTo>
                  <a:cubicBezTo>
                    <a:pt x="222562" y="55267"/>
                    <a:pt x="222186" y="55297"/>
                    <a:pt x="221814" y="55352"/>
                  </a:cubicBezTo>
                  <a:cubicBezTo>
                    <a:pt x="221774" y="55357"/>
                    <a:pt x="221735" y="55360"/>
                    <a:pt x="221695" y="55360"/>
                  </a:cubicBezTo>
                  <a:cubicBezTo>
                    <a:pt x="221639" y="55360"/>
                    <a:pt x="221584" y="55354"/>
                    <a:pt x="221528" y="55340"/>
                  </a:cubicBezTo>
                  <a:cubicBezTo>
                    <a:pt x="221320" y="55299"/>
                    <a:pt x="221108" y="55278"/>
                    <a:pt x="220897" y="55278"/>
                  </a:cubicBezTo>
                  <a:cubicBezTo>
                    <a:pt x="220686" y="55278"/>
                    <a:pt x="220474" y="55299"/>
                    <a:pt x="220266" y="55340"/>
                  </a:cubicBezTo>
                  <a:cubicBezTo>
                    <a:pt x="220217" y="55351"/>
                    <a:pt x="220172" y="55356"/>
                    <a:pt x="220131" y="55356"/>
                  </a:cubicBezTo>
                  <a:cubicBezTo>
                    <a:pt x="219944" y="55356"/>
                    <a:pt x="219845" y="55246"/>
                    <a:pt x="219825" y="55031"/>
                  </a:cubicBezTo>
                  <a:cubicBezTo>
                    <a:pt x="219813" y="54840"/>
                    <a:pt x="219825" y="54650"/>
                    <a:pt x="219825" y="54459"/>
                  </a:cubicBezTo>
                  <a:lnTo>
                    <a:pt x="219825" y="44529"/>
                  </a:lnTo>
                  <a:lnTo>
                    <a:pt x="219825" y="34528"/>
                  </a:lnTo>
                  <a:cubicBezTo>
                    <a:pt x="219825" y="33740"/>
                    <a:pt x="219804" y="33718"/>
                    <a:pt x="220517" y="33718"/>
                  </a:cubicBezTo>
                  <a:cubicBezTo>
                    <a:pt x="220558" y="33718"/>
                    <a:pt x="220601" y="33719"/>
                    <a:pt x="220647" y="33719"/>
                  </a:cubicBezTo>
                  <a:cubicBezTo>
                    <a:pt x="221552" y="33719"/>
                    <a:pt x="222457" y="33719"/>
                    <a:pt x="223361" y="33707"/>
                  </a:cubicBezTo>
                  <a:cubicBezTo>
                    <a:pt x="223496" y="33707"/>
                    <a:pt x="223630" y="33711"/>
                    <a:pt x="223763" y="33711"/>
                  </a:cubicBezTo>
                  <a:cubicBezTo>
                    <a:pt x="224030" y="33711"/>
                    <a:pt x="224294" y="33695"/>
                    <a:pt x="224564" y="33599"/>
                  </a:cubicBezTo>
                  <a:cubicBezTo>
                    <a:pt x="224640" y="33572"/>
                    <a:pt x="224723" y="33565"/>
                    <a:pt x="224809" y="33565"/>
                  </a:cubicBezTo>
                  <a:cubicBezTo>
                    <a:pt x="224912" y="33565"/>
                    <a:pt x="225020" y="33576"/>
                    <a:pt x="225124" y="33576"/>
                  </a:cubicBezTo>
                  <a:cubicBezTo>
                    <a:pt x="226100" y="33576"/>
                    <a:pt x="227076" y="33576"/>
                    <a:pt x="228053" y="33564"/>
                  </a:cubicBezTo>
                  <a:cubicBezTo>
                    <a:pt x="228252" y="33564"/>
                    <a:pt x="228452" y="33571"/>
                    <a:pt x="228651" y="33571"/>
                  </a:cubicBezTo>
                  <a:cubicBezTo>
                    <a:pt x="228974" y="33571"/>
                    <a:pt x="229295" y="33552"/>
                    <a:pt x="229612" y="33457"/>
                  </a:cubicBezTo>
                  <a:cubicBezTo>
                    <a:pt x="229693" y="33430"/>
                    <a:pt x="229780" y="33422"/>
                    <a:pt x="229867" y="33422"/>
                  </a:cubicBezTo>
                  <a:cubicBezTo>
                    <a:pt x="229972" y="33422"/>
                    <a:pt x="230080" y="33433"/>
                    <a:pt x="230184" y="33433"/>
                  </a:cubicBezTo>
                  <a:cubicBezTo>
                    <a:pt x="231446" y="33433"/>
                    <a:pt x="232708" y="33433"/>
                    <a:pt x="233970" y="33421"/>
                  </a:cubicBezTo>
                  <a:cubicBezTo>
                    <a:pt x="234232" y="33421"/>
                    <a:pt x="234482" y="33421"/>
                    <a:pt x="234744" y="33338"/>
                  </a:cubicBezTo>
                  <a:cubicBezTo>
                    <a:pt x="234946" y="33290"/>
                    <a:pt x="235161" y="33302"/>
                    <a:pt x="235375" y="33290"/>
                  </a:cubicBezTo>
                  <a:cubicBezTo>
                    <a:pt x="235483" y="33284"/>
                    <a:pt x="235591" y="33282"/>
                    <a:pt x="235699" y="33282"/>
                  </a:cubicBezTo>
                  <a:cubicBezTo>
                    <a:pt x="235864" y="33282"/>
                    <a:pt x="236028" y="33286"/>
                    <a:pt x="236193" y="33286"/>
                  </a:cubicBezTo>
                  <a:cubicBezTo>
                    <a:pt x="236538" y="33286"/>
                    <a:pt x="236881" y="33267"/>
                    <a:pt x="237220" y="33147"/>
                  </a:cubicBezTo>
                  <a:cubicBezTo>
                    <a:pt x="237240" y="33143"/>
                    <a:pt x="237263" y="33142"/>
                    <a:pt x="237286" y="33142"/>
                  </a:cubicBezTo>
                  <a:cubicBezTo>
                    <a:pt x="237334" y="33142"/>
                    <a:pt x="237387" y="33147"/>
                    <a:pt x="237435" y="33147"/>
                  </a:cubicBezTo>
                  <a:cubicBezTo>
                    <a:pt x="238042" y="33135"/>
                    <a:pt x="238661" y="33135"/>
                    <a:pt x="239268" y="33028"/>
                  </a:cubicBezTo>
                  <a:cubicBezTo>
                    <a:pt x="239471" y="32988"/>
                    <a:pt x="239677" y="32978"/>
                    <a:pt x="239885" y="32978"/>
                  </a:cubicBezTo>
                  <a:cubicBezTo>
                    <a:pt x="240138" y="32978"/>
                    <a:pt x="240393" y="32994"/>
                    <a:pt x="240646" y="32994"/>
                  </a:cubicBezTo>
                  <a:cubicBezTo>
                    <a:pt x="240687" y="32994"/>
                    <a:pt x="240728" y="32993"/>
                    <a:pt x="240768" y="32992"/>
                  </a:cubicBezTo>
                  <a:cubicBezTo>
                    <a:pt x="241054" y="32992"/>
                    <a:pt x="241328" y="32992"/>
                    <a:pt x="241614" y="32909"/>
                  </a:cubicBezTo>
                  <a:cubicBezTo>
                    <a:pt x="241756" y="32858"/>
                    <a:pt x="241904" y="32842"/>
                    <a:pt x="242052" y="32842"/>
                  </a:cubicBezTo>
                  <a:close/>
                  <a:moveTo>
                    <a:pt x="216063" y="33856"/>
                  </a:moveTo>
                  <a:cubicBezTo>
                    <a:pt x="216912" y="33856"/>
                    <a:pt x="217762" y="33857"/>
                    <a:pt x="218611" y="33861"/>
                  </a:cubicBezTo>
                  <a:cubicBezTo>
                    <a:pt x="219242" y="33861"/>
                    <a:pt x="219242" y="33861"/>
                    <a:pt x="219242" y="34492"/>
                  </a:cubicBezTo>
                  <a:cubicBezTo>
                    <a:pt x="219254" y="36278"/>
                    <a:pt x="219242" y="38064"/>
                    <a:pt x="219242" y="39850"/>
                  </a:cubicBezTo>
                  <a:cubicBezTo>
                    <a:pt x="219242" y="41589"/>
                    <a:pt x="219242" y="43327"/>
                    <a:pt x="219242" y="45053"/>
                  </a:cubicBezTo>
                  <a:cubicBezTo>
                    <a:pt x="219242" y="45339"/>
                    <a:pt x="219266" y="45625"/>
                    <a:pt x="219159" y="45911"/>
                  </a:cubicBezTo>
                  <a:cubicBezTo>
                    <a:pt x="219123" y="45994"/>
                    <a:pt x="219123" y="46101"/>
                    <a:pt x="219147" y="46184"/>
                  </a:cubicBezTo>
                  <a:cubicBezTo>
                    <a:pt x="219337" y="46839"/>
                    <a:pt x="219206" y="47506"/>
                    <a:pt x="219242" y="48173"/>
                  </a:cubicBezTo>
                  <a:cubicBezTo>
                    <a:pt x="219242" y="48304"/>
                    <a:pt x="219194" y="48447"/>
                    <a:pt x="219170" y="48589"/>
                  </a:cubicBezTo>
                  <a:cubicBezTo>
                    <a:pt x="219147" y="48732"/>
                    <a:pt x="219087" y="48887"/>
                    <a:pt x="219111" y="49006"/>
                  </a:cubicBezTo>
                  <a:cubicBezTo>
                    <a:pt x="219290" y="49625"/>
                    <a:pt x="219075" y="50221"/>
                    <a:pt x="219099" y="50840"/>
                  </a:cubicBezTo>
                  <a:cubicBezTo>
                    <a:pt x="219123" y="51471"/>
                    <a:pt x="219111" y="52114"/>
                    <a:pt x="219111" y="52757"/>
                  </a:cubicBezTo>
                  <a:cubicBezTo>
                    <a:pt x="219111" y="53376"/>
                    <a:pt x="219111" y="53995"/>
                    <a:pt x="219111" y="54614"/>
                  </a:cubicBezTo>
                  <a:cubicBezTo>
                    <a:pt x="219111" y="54757"/>
                    <a:pt x="219099" y="54900"/>
                    <a:pt x="219087" y="55043"/>
                  </a:cubicBezTo>
                  <a:cubicBezTo>
                    <a:pt x="219063" y="55174"/>
                    <a:pt x="218968" y="55257"/>
                    <a:pt x="218849" y="55269"/>
                  </a:cubicBezTo>
                  <a:cubicBezTo>
                    <a:pt x="218742" y="55275"/>
                    <a:pt x="218635" y="55275"/>
                    <a:pt x="218528" y="55275"/>
                  </a:cubicBezTo>
                  <a:cubicBezTo>
                    <a:pt x="218420" y="55275"/>
                    <a:pt x="218313" y="55275"/>
                    <a:pt x="218206" y="55281"/>
                  </a:cubicBezTo>
                  <a:cubicBezTo>
                    <a:pt x="218116" y="55286"/>
                    <a:pt x="218026" y="55287"/>
                    <a:pt x="217936" y="55287"/>
                  </a:cubicBezTo>
                  <a:cubicBezTo>
                    <a:pt x="217682" y="55287"/>
                    <a:pt x="217428" y="55273"/>
                    <a:pt x="217176" y="55273"/>
                  </a:cubicBezTo>
                  <a:cubicBezTo>
                    <a:pt x="216854" y="55273"/>
                    <a:pt x="216535" y="55296"/>
                    <a:pt x="216218" y="55400"/>
                  </a:cubicBezTo>
                  <a:cubicBezTo>
                    <a:pt x="216202" y="55400"/>
                    <a:pt x="216186" y="55405"/>
                    <a:pt x="216170" y="55405"/>
                  </a:cubicBezTo>
                  <a:cubicBezTo>
                    <a:pt x="216162" y="55405"/>
                    <a:pt x="216154" y="55404"/>
                    <a:pt x="216146" y="55400"/>
                  </a:cubicBezTo>
                  <a:cubicBezTo>
                    <a:pt x="215966" y="55328"/>
                    <a:pt x="215785" y="55303"/>
                    <a:pt x="215605" y="55303"/>
                  </a:cubicBezTo>
                  <a:cubicBezTo>
                    <a:pt x="215199" y="55303"/>
                    <a:pt x="214793" y="55428"/>
                    <a:pt x="214387" y="55428"/>
                  </a:cubicBezTo>
                  <a:cubicBezTo>
                    <a:pt x="214343" y="55428"/>
                    <a:pt x="214298" y="55427"/>
                    <a:pt x="214253" y="55424"/>
                  </a:cubicBezTo>
                  <a:cubicBezTo>
                    <a:pt x="214161" y="55416"/>
                    <a:pt x="214069" y="55414"/>
                    <a:pt x="213976" y="55414"/>
                  </a:cubicBezTo>
                  <a:cubicBezTo>
                    <a:pt x="213832" y="55414"/>
                    <a:pt x="213687" y="55419"/>
                    <a:pt x="213542" y="55419"/>
                  </a:cubicBezTo>
                  <a:cubicBezTo>
                    <a:pt x="213331" y="55419"/>
                    <a:pt x="213120" y="55408"/>
                    <a:pt x="212908" y="55352"/>
                  </a:cubicBezTo>
                  <a:cubicBezTo>
                    <a:pt x="212882" y="55343"/>
                    <a:pt x="212855" y="55340"/>
                    <a:pt x="212827" y="55340"/>
                  </a:cubicBezTo>
                  <a:cubicBezTo>
                    <a:pt x="212700" y="55340"/>
                    <a:pt x="212556" y="55412"/>
                    <a:pt x="212420" y="55412"/>
                  </a:cubicBezTo>
                  <a:cubicBezTo>
                    <a:pt x="212347" y="55409"/>
                    <a:pt x="212275" y="55408"/>
                    <a:pt x="212203" y="55408"/>
                  </a:cubicBezTo>
                  <a:cubicBezTo>
                    <a:pt x="211899" y="55408"/>
                    <a:pt x="211594" y="55425"/>
                    <a:pt x="211287" y="55425"/>
                  </a:cubicBezTo>
                  <a:cubicBezTo>
                    <a:pt x="210932" y="55425"/>
                    <a:pt x="210574" y="55402"/>
                    <a:pt x="210217" y="55305"/>
                  </a:cubicBezTo>
                  <a:cubicBezTo>
                    <a:pt x="210122" y="55281"/>
                    <a:pt x="210018" y="55275"/>
                    <a:pt x="209910" y="55275"/>
                  </a:cubicBezTo>
                  <a:cubicBezTo>
                    <a:pt x="209803" y="55275"/>
                    <a:pt x="209693" y="55281"/>
                    <a:pt x="209586" y="55281"/>
                  </a:cubicBezTo>
                  <a:cubicBezTo>
                    <a:pt x="207919" y="55281"/>
                    <a:pt x="206252" y="55281"/>
                    <a:pt x="204585" y="55269"/>
                  </a:cubicBezTo>
                  <a:cubicBezTo>
                    <a:pt x="204528" y="55269"/>
                    <a:pt x="204471" y="55269"/>
                    <a:pt x="204415" y="55269"/>
                  </a:cubicBezTo>
                  <a:cubicBezTo>
                    <a:pt x="204190" y="55269"/>
                    <a:pt x="203969" y="55262"/>
                    <a:pt x="203740" y="55185"/>
                  </a:cubicBezTo>
                  <a:cubicBezTo>
                    <a:pt x="203595" y="55143"/>
                    <a:pt x="203445" y="55137"/>
                    <a:pt x="203292" y="55137"/>
                  </a:cubicBezTo>
                  <a:cubicBezTo>
                    <a:pt x="203231" y="55137"/>
                    <a:pt x="203170" y="55138"/>
                    <a:pt x="203109" y="55138"/>
                  </a:cubicBezTo>
                  <a:lnTo>
                    <a:pt x="199180" y="55138"/>
                  </a:lnTo>
                  <a:cubicBezTo>
                    <a:pt x="198549" y="55126"/>
                    <a:pt x="198549" y="55126"/>
                    <a:pt x="198537" y="54495"/>
                  </a:cubicBezTo>
                  <a:cubicBezTo>
                    <a:pt x="198537" y="53947"/>
                    <a:pt x="198537" y="53400"/>
                    <a:pt x="198537" y="52852"/>
                  </a:cubicBezTo>
                  <a:cubicBezTo>
                    <a:pt x="198525" y="52399"/>
                    <a:pt x="198573" y="51959"/>
                    <a:pt x="198418" y="51506"/>
                  </a:cubicBezTo>
                  <a:cubicBezTo>
                    <a:pt x="198370" y="51364"/>
                    <a:pt x="198394" y="51185"/>
                    <a:pt x="198394" y="51018"/>
                  </a:cubicBezTo>
                  <a:cubicBezTo>
                    <a:pt x="198394" y="50423"/>
                    <a:pt x="198394" y="49828"/>
                    <a:pt x="198394" y="49232"/>
                  </a:cubicBezTo>
                  <a:cubicBezTo>
                    <a:pt x="198394" y="48994"/>
                    <a:pt x="198382" y="48756"/>
                    <a:pt x="198311" y="48530"/>
                  </a:cubicBezTo>
                  <a:cubicBezTo>
                    <a:pt x="198263" y="48351"/>
                    <a:pt x="198263" y="48149"/>
                    <a:pt x="198251" y="47958"/>
                  </a:cubicBezTo>
                  <a:cubicBezTo>
                    <a:pt x="198251" y="47458"/>
                    <a:pt x="198251" y="46958"/>
                    <a:pt x="198251" y="46458"/>
                  </a:cubicBezTo>
                  <a:cubicBezTo>
                    <a:pt x="198251" y="46184"/>
                    <a:pt x="198251" y="45899"/>
                    <a:pt x="198156" y="45613"/>
                  </a:cubicBezTo>
                  <a:cubicBezTo>
                    <a:pt x="198096" y="45446"/>
                    <a:pt x="198120" y="45244"/>
                    <a:pt x="198108" y="45053"/>
                  </a:cubicBezTo>
                  <a:cubicBezTo>
                    <a:pt x="198084" y="44363"/>
                    <a:pt x="198180" y="43672"/>
                    <a:pt x="197977" y="42993"/>
                  </a:cubicBezTo>
                  <a:cubicBezTo>
                    <a:pt x="197930" y="42851"/>
                    <a:pt x="197965" y="42672"/>
                    <a:pt x="197965" y="42505"/>
                  </a:cubicBezTo>
                  <a:cubicBezTo>
                    <a:pt x="197954" y="42029"/>
                    <a:pt x="197954" y="41565"/>
                    <a:pt x="197858" y="41088"/>
                  </a:cubicBezTo>
                  <a:cubicBezTo>
                    <a:pt x="197763" y="40648"/>
                    <a:pt x="197834" y="40184"/>
                    <a:pt x="197823" y="39731"/>
                  </a:cubicBezTo>
                  <a:cubicBezTo>
                    <a:pt x="197811" y="39398"/>
                    <a:pt x="197846" y="39076"/>
                    <a:pt x="197727" y="38743"/>
                  </a:cubicBezTo>
                  <a:cubicBezTo>
                    <a:pt x="197668" y="38624"/>
                    <a:pt x="197680" y="38469"/>
                    <a:pt x="197680" y="38326"/>
                  </a:cubicBezTo>
                  <a:cubicBezTo>
                    <a:pt x="197680" y="37159"/>
                    <a:pt x="197680" y="35993"/>
                    <a:pt x="197680" y="34826"/>
                  </a:cubicBezTo>
                  <a:cubicBezTo>
                    <a:pt x="197680" y="34731"/>
                    <a:pt x="197680" y="34635"/>
                    <a:pt x="197692" y="34540"/>
                  </a:cubicBezTo>
                  <a:cubicBezTo>
                    <a:pt x="197703" y="34415"/>
                    <a:pt x="197779" y="34301"/>
                    <a:pt x="197900" y="34301"/>
                  </a:cubicBezTo>
                  <a:cubicBezTo>
                    <a:pt x="197906" y="34301"/>
                    <a:pt x="197912" y="34301"/>
                    <a:pt x="197918" y="34302"/>
                  </a:cubicBezTo>
                  <a:cubicBezTo>
                    <a:pt x="197958" y="34306"/>
                    <a:pt x="197999" y="34307"/>
                    <a:pt x="198039" y="34307"/>
                  </a:cubicBezTo>
                  <a:cubicBezTo>
                    <a:pt x="198373" y="34307"/>
                    <a:pt x="198702" y="34193"/>
                    <a:pt x="199038" y="34193"/>
                  </a:cubicBezTo>
                  <a:cubicBezTo>
                    <a:pt x="199175" y="34193"/>
                    <a:pt x="199314" y="34212"/>
                    <a:pt x="199454" y="34266"/>
                  </a:cubicBezTo>
                  <a:cubicBezTo>
                    <a:pt x="199499" y="34281"/>
                    <a:pt x="199550" y="34288"/>
                    <a:pt x="199602" y="34288"/>
                  </a:cubicBezTo>
                  <a:cubicBezTo>
                    <a:pt x="199674" y="34288"/>
                    <a:pt x="199749" y="34275"/>
                    <a:pt x="199811" y="34254"/>
                  </a:cubicBezTo>
                  <a:cubicBezTo>
                    <a:pt x="200054" y="34158"/>
                    <a:pt x="200302" y="34140"/>
                    <a:pt x="200549" y="34140"/>
                  </a:cubicBezTo>
                  <a:cubicBezTo>
                    <a:pt x="200700" y="34140"/>
                    <a:pt x="200852" y="34147"/>
                    <a:pt x="201002" y="34147"/>
                  </a:cubicBezTo>
                  <a:cubicBezTo>
                    <a:pt x="201466" y="34141"/>
                    <a:pt x="201930" y="34141"/>
                    <a:pt x="202395" y="34141"/>
                  </a:cubicBezTo>
                  <a:cubicBezTo>
                    <a:pt x="202859" y="34141"/>
                    <a:pt x="203323" y="34141"/>
                    <a:pt x="203788" y="34135"/>
                  </a:cubicBezTo>
                  <a:cubicBezTo>
                    <a:pt x="203896" y="34135"/>
                    <a:pt x="204003" y="34137"/>
                    <a:pt x="204111" y="34137"/>
                  </a:cubicBezTo>
                  <a:cubicBezTo>
                    <a:pt x="204407" y="34137"/>
                    <a:pt x="204702" y="34124"/>
                    <a:pt x="204990" y="34028"/>
                  </a:cubicBezTo>
                  <a:cubicBezTo>
                    <a:pt x="205071" y="34001"/>
                    <a:pt x="205157" y="33994"/>
                    <a:pt x="205245" y="33994"/>
                  </a:cubicBezTo>
                  <a:cubicBezTo>
                    <a:pt x="205350" y="33994"/>
                    <a:pt x="205458" y="34004"/>
                    <a:pt x="205562" y="34004"/>
                  </a:cubicBezTo>
                  <a:cubicBezTo>
                    <a:pt x="206919" y="34004"/>
                    <a:pt x="208276" y="34004"/>
                    <a:pt x="209634" y="33992"/>
                  </a:cubicBezTo>
                  <a:cubicBezTo>
                    <a:pt x="209691" y="33992"/>
                    <a:pt x="209747" y="33993"/>
                    <a:pt x="209804" y="33993"/>
                  </a:cubicBezTo>
                  <a:cubicBezTo>
                    <a:pt x="210029" y="33993"/>
                    <a:pt x="210250" y="33985"/>
                    <a:pt x="210479" y="33909"/>
                  </a:cubicBezTo>
                  <a:cubicBezTo>
                    <a:pt x="210634" y="33861"/>
                    <a:pt x="210800" y="33861"/>
                    <a:pt x="210967" y="33861"/>
                  </a:cubicBezTo>
                  <a:cubicBezTo>
                    <a:pt x="212666" y="33861"/>
                    <a:pt x="214364" y="33856"/>
                    <a:pt x="216063" y="33856"/>
                  </a:cubicBezTo>
                  <a:close/>
                  <a:moveTo>
                    <a:pt x="258040" y="32141"/>
                  </a:moveTo>
                  <a:cubicBezTo>
                    <a:pt x="258113" y="32141"/>
                    <a:pt x="258187" y="32147"/>
                    <a:pt x="258259" y="32147"/>
                  </a:cubicBezTo>
                  <a:cubicBezTo>
                    <a:pt x="259291" y="32147"/>
                    <a:pt x="260317" y="32142"/>
                    <a:pt x="261345" y="32142"/>
                  </a:cubicBezTo>
                  <a:cubicBezTo>
                    <a:pt x="261860" y="32142"/>
                    <a:pt x="262374" y="32143"/>
                    <a:pt x="262890" y="32147"/>
                  </a:cubicBezTo>
                  <a:cubicBezTo>
                    <a:pt x="263462" y="32147"/>
                    <a:pt x="263557" y="32218"/>
                    <a:pt x="263640" y="32754"/>
                  </a:cubicBezTo>
                  <a:cubicBezTo>
                    <a:pt x="263676" y="32921"/>
                    <a:pt x="263664" y="33088"/>
                    <a:pt x="263664" y="33254"/>
                  </a:cubicBezTo>
                  <a:cubicBezTo>
                    <a:pt x="263664" y="33850"/>
                    <a:pt x="263664" y="34445"/>
                    <a:pt x="263664" y="35040"/>
                  </a:cubicBezTo>
                  <a:cubicBezTo>
                    <a:pt x="263676" y="35350"/>
                    <a:pt x="263664" y="35647"/>
                    <a:pt x="263759" y="35957"/>
                  </a:cubicBezTo>
                  <a:cubicBezTo>
                    <a:pt x="263819" y="36159"/>
                    <a:pt x="263807" y="36386"/>
                    <a:pt x="263807" y="36600"/>
                  </a:cubicBezTo>
                  <a:cubicBezTo>
                    <a:pt x="263807" y="38183"/>
                    <a:pt x="263807" y="39779"/>
                    <a:pt x="263807" y="41374"/>
                  </a:cubicBezTo>
                  <a:cubicBezTo>
                    <a:pt x="263819" y="41660"/>
                    <a:pt x="263819" y="41946"/>
                    <a:pt x="263902" y="42220"/>
                  </a:cubicBezTo>
                  <a:cubicBezTo>
                    <a:pt x="263962" y="42446"/>
                    <a:pt x="263950" y="42696"/>
                    <a:pt x="263950" y="42934"/>
                  </a:cubicBezTo>
                  <a:cubicBezTo>
                    <a:pt x="263950" y="44946"/>
                    <a:pt x="263950" y="46970"/>
                    <a:pt x="263950" y="48994"/>
                  </a:cubicBezTo>
                  <a:cubicBezTo>
                    <a:pt x="263950" y="51018"/>
                    <a:pt x="263950" y="53042"/>
                    <a:pt x="263950" y="55066"/>
                  </a:cubicBezTo>
                  <a:cubicBezTo>
                    <a:pt x="263950" y="55779"/>
                    <a:pt x="263959" y="55855"/>
                    <a:pt x="263426" y="55855"/>
                  </a:cubicBezTo>
                  <a:cubicBezTo>
                    <a:pt x="263354" y="55855"/>
                    <a:pt x="263271" y="55854"/>
                    <a:pt x="263176" y="55852"/>
                  </a:cubicBezTo>
                  <a:lnTo>
                    <a:pt x="261176" y="55852"/>
                  </a:lnTo>
                  <a:cubicBezTo>
                    <a:pt x="261072" y="55852"/>
                    <a:pt x="260967" y="55854"/>
                    <a:pt x="260861" y="55854"/>
                  </a:cubicBezTo>
                  <a:cubicBezTo>
                    <a:pt x="260545" y="55854"/>
                    <a:pt x="260226" y="55840"/>
                    <a:pt x="259914" y="55733"/>
                  </a:cubicBezTo>
                  <a:cubicBezTo>
                    <a:pt x="259836" y="55709"/>
                    <a:pt x="259753" y="55703"/>
                    <a:pt x="259668" y="55703"/>
                  </a:cubicBezTo>
                  <a:cubicBezTo>
                    <a:pt x="259583" y="55703"/>
                    <a:pt x="259497" y="55709"/>
                    <a:pt x="259414" y="55709"/>
                  </a:cubicBezTo>
                  <a:lnTo>
                    <a:pt x="257771" y="55709"/>
                  </a:lnTo>
                  <a:cubicBezTo>
                    <a:pt x="257714" y="55709"/>
                    <a:pt x="257658" y="55710"/>
                    <a:pt x="257603" y="55710"/>
                  </a:cubicBezTo>
                  <a:cubicBezTo>
                    <a:pt x="257352" y="55710"/>
                    <a:pt x="257107" y="55702"/>
                    <a:pt x="256854" y="55614"/>
                  </a:cubicBezTo>
                  <a:cubicBezTo>
                    <a:pt x="256675" y="55555"/>
                    <a:pt x="256473" y="55578"/>
                    <a:pt x="256294" y="55566"/>
                  </a:cubicBezTo>
                  <a:lnTo>
                    <a:pt x="254508" y="55566"/>
                  </a:lnTo>
                  <a:cubicBezTo>
                    <a:pt x="254407" y="55566"/>
                    <a:pt x="254305" y="55568"/>
                    <a:pt x="254204" y="55568"/>
                  </a:cubicBezTo>
                  <a:cubicBezTo>
                    <a:pt x="253925" y="55568"/>
                    <a:pt x="253648" y="55555"/>
                    <a:pt x="253377" y="55459"/>
                  </a:cubicBezTo>
                  <a:cubicBezTo>
                    <a:pt x="253265" y="55426"/>
                    <a:pt x="253145" y="55419"/>
                    <a:pt x="253024" y="55419"/>
                  </a:cubicBezTo>
                  <a:cubicBezTo>
                    <a:pt x="252927" y="55419"/>
                    <a:pt x="252829" y="55424"/>
                    <a:pt x="252734" y="55424"/>
                  </a:cubicBezTo>
                  <a:lnTo>
                    <a:pt x="246817" y="55424"/>
                  </a:lnTo>
                  <a:cubicBezTo>
                    <a:pt x="246756" y="55424"/>
                    <a:pt x="246696" y="55424"/>
                    <a:pt x="246635" y="55424"/>
                  </a:cubicBezTo>
                  <a:cubicBezTo>
                    <a:pt x="246363" y="55424"/>
                    <a:pt x="246092" y="55416"/>
                    <a:pt x="245829" y="55328"/>
                  </a:cubicBezTo>
                  <a:cubicBezTo>
                    <a:pt x="245722" y="55288"/>
                    <a:pt x="245601" y="55282"/>
                    <a:pt x="245477" y="55282"/>
                  </a:cubicBezTo>
                  <a:cubicBezTo>
                    <a:pt x="245418" y="55282"/>
                    <a:pt x="245358" y="55283"/>
                    <a:pt x="245300" y="55283"/>
                  </a:cubicBezTo>
                  <a:cubicBezTo>
                    <a:pt x="245261" y="55283"/>
                    <a:pt x="245223" y="55283"/>
                    <a:pt x="245186" y="55281"/>
                  </a:cubicBezTo>
                  <a:cubicBezTo>
                    <a:pt x="244836" y="55281"/>
                    <a:pt x="244487" y="55286"/>
                    <a:pt x="244141" y="55286"/>
                  </a:cubicBezTo>
                  <a:cubicBezTo>
                    <a:pt x="243969" y="55286"/>
                    <a:pt x="243797" y="55285"/>
                    <a:pt x="243626" y="55281"/>
                  </a:cubicBezTo>
                  <a:cubicBezTo>
                    <a:pt x="243352" y="55269"/>
                    <a:pt x="243245" y="55197"/>
                    <a:pt x="243245" y="54959"/>
                  </a:cubicBezTo>
                  <a:cubicBezTo>
                    <a:pt x="243281" y="54102"/>
                    <a:pt x="243138" y="53245"/>
                    <a:pt x="243352" y="52399"/>
                  </a:cubicBezTo>
                  <a:cubicBezTo>
                    <a:pt x="243400" y="52245"/>
                    <a:pt x="243376" y="52066"/>
                    <a:pt x="243376" y="51899"/>
                  </a:cubicBezTo>
                  <a:cubicBezTo>
                    <a:pt x="243388" y="51328"/>
                    <a:pt x="243388" y="50756"/>
                    <a:pt x="243388" y="50185"/>
                  </a:cubicBezTo>
                  <a:cubicBezTo>
                    <a:pt x="243388" y="49899"/>
                    <a:pt x="243388" y="49625"/>
                    <a:pt x="243471" y="49340"/>
                  </a:cubicBezTo>
                  <a:cubicBezTo>
                    <a:pt x="243531" y="49137"/>
                    <a:pt x="243519" y="48923"/>
                    <a:pt x="243519" y="48708"/>
                  </a:cubicBezTo>
                  <a:cubicBezTo>
                    <a:pt x="243531" y="47518"/>
                    <a:pt x="243531" y="46327"/>
                    <a:pt x="243531" y="45137"/>
                  </a:cubicBezTo>
                  <a:cubicBezTo>
                    <a:pt x="243531" y="44875"/>
                    <a:pt x="243519" y="44613"/>
                    <a:pt x="243614" y="44363"/>
                  </a:cubicBezTo>
                  <a:cubicBezTo>
                    <a:pt x="243709" y="44113"/>
                    <a:pt x="243662" y="43851"/>
                    <a:pt x="243662" y="43589"/>
                  </a:cubicBezTo>
                  <a:cubicBezTo>
                    <a:pt x="243662" y="40303"/>
                    <a:pt x="243662" y="37017"/>
                    <a:pt x="243662" y="33742"/>
                  </a:cubicBezTo>
                  <a:cubicBezTo>
                    <a:pt x="243662" y="32907"/>
                    <a:pt x="243633" y="32861"/>
                    <a:pt x="244285" y="32861"/>
                  </a:cubicBezTo>
                  <a:cubicBezTo>
                    <a:pt x="244367" y="32861"/>
                    <a:pt x="244461" y="32861"/>
                    <a:pt x="244566" y="32861"/>
                  </a:cubicBezTo>
                  <a:cubicBezTo>
                    <a:pt x="245209" y="32861"/>
                    <a:pt x="245852" y="32861"/>
                    <a:pt x="246495" y="32849"/>
                  </a:cubicBezTo>
                  <a:cubicBezTo>
                    <a:pt x="246603" y="32849"/>
                    <a:pt x="246711" y="32851"/>
                    <a:pt x="246819" y="32851"/>
                  </a:cubicBezTo>
                  <a:cubicBezTo>
                    <a:pt x="247115" y="32851"/>
                    <a:pt x="247410" y="32838"/>
                    <a:pt x="247698" y="32742"/>
                  </a:cubicBezTo>
                  <a:cubicBezTo>
                    <a:pt x="247781" y="32718"/>
                    <a:pt x="247873" y="32712"/>
                    <a:pt x="247969" y="32712"/>
                  </a:cubicBezTo>
                  <a:cubicBezTo>
                    <a:pt x="248064" y="32712"/>
                    <a:pt x="248162" y="32718"/>
                    <a:pt x="248257" y="32718"/>
                  </a:cubicBezTo>
                  <a:cubicBezTo>
                    <a:pt x="248350" y="32715"/>
                    <a:pt x="248442" y="32714"/>
                    <a:pt x="248534" y="32714"/>
                  </a:cubicBezTo>
                  <a:cubicBezTo>
                    <a:pt x="248758" y="32714"/>
                    <a:pt x="248981" y="32721"/>
                    <a:pt x="249204" y="32721"/>
                  </a:cubicBezTo>
                  <a:cubicBezTo>
                    <a:pt x="249601" y="32721"/>
                    <a:pt x="249997" y="32700"/>
                    <a:pt x="250389" y="32587"/>
                  </a:cubicBezTo>
                  <a:cubicBezTo>
                    <a:pt x="250441" y="32568"/>
                    <a:pt x="250497" y="32563"/>
                    <a:pt x="250555" y="32563"/>
                  </a:cubicBezTo>
                  <a:cubicBezTo>
                    <a:pt x="250642" y="32563"/>
                    <a:pt x="250732" y="32576"/>
                    <a:pt x="250817" y="32576"/>
                  </a:cubicBezTo>
                  <a:cubicBezTo>
                    <a:pt x="251270" y="32564"/>
                    <a:pt x="251710" y="32564"/>
                    <a:pt x="252163" y="32456"/>
                  </a:cubicBezTo>
                  <a:cubicBezTo>
                    <a:pt x="252306" y="32426"/>
                    <a:pt x="252455" y="32417"/>
                    <a:pt x="252607" y="32417"/>
                  </a:cubicBezTo>
                  <a:cubicBezTo>
                    <a:pt x="252810" y="32417"/>
                    <a:pt x="253018" y="32433"/>
                    <a:pt x="253222" y="32433"/>
                  </a:cubicBezTo>
                  <a:cubicBezTo>
                    <a:pt x="253556" y="32421"/>
                    <a:pt x="253877" y="32445"/>
                    <a:pt x="254211" y="32326"/>
                  </a:cubicBezTo>
                  <a:cubicBezTo>
                    <a:pt x="254303" y="32292"/>
                    <a:pt x="254410" y="32285"/>
                    <a:pt x="254518" y="32285"/>
                  </a:cubicBezTo>
                  <a:cubicBezTo>
                    <a:pt x="254604" y="32285"/>
                    <a:pt x="254691" y="32290"/>
                    <a:pt x="254770" y="32290"/>
                  </a:cubicBezTo>
                  <a:cubicBezTo>
                    <a:pt x="255080" y="32284"/>
                    <a:pt x="255389" y="32284"/>
                    <a:pt x="255699" y="32284"/>
                  </a:cubicBezTo>
                  <a:cubicBezTo>
                    <a:pt x="256008" y="32284"/>
                    <a:pt x="256318" y="32284"/>
                    <a:pt x="256628" y="32278"/>
                  </a:cubicBezTo>
                  <a:cubicBezTo>
                    <a:pt x="256762" y="32278"/>
                    <a:pt x="256897" y="32282"/>
                    <a:pt x="257032" y="32282"/>
                  </a:cubicBezTo>
                  <a:cubicBezTo>
                    <a:pt x="257301" y="32282"/>
                    <a:pt x="257568" y="32266"/>
                    <a:pt x="257830" y="32171"/>
                  </a:cubicBezTo>
                  <a:cubicBezTo>
                    <a:pt x="257896" y="32147"/>
                    <a:pt x="257967" y="32141"/>
                    <a:pt x="258040" y="32141"/>
                  </a:cubicBezTo>
                  <a:close/>
                  <a:moveTo>
                    <a:pt x="43366" y="34127"/>
                  </a:moveTo>
                  <a:cubicBezTo>
                    <a:pt x="43582" y="34127"/>
                    <a:pt x="43802" y="34152"/>
                    <a:pt x="44018" y="34159"/>
                  </a:cubicBezTo>
                  <a:cubicBezTo>
                    <a:pt x="44184" y="34159"/>
                    <a:pt x="44280" y="34266"/>
                    <a:pt x="44291" y="34433"/>
                  </a:cubicBezTo>
                  <a:cubicBezTo>
                    <a:pt x="44291" y="34766"/>
                    <a:pt x="44351" y="35112"/>
                    <a:pt x="44280" y="35421"/>
                  </a:cubicBezTo>
                  <a:cubicBezTo>
                    <a:pt x="44113" y="36112"/>
                    <a:pt x="44172" y="36790"/>
                    <a:pt x="44160" y="37481"/>
                  </a:cubicBezTo>
                  <a:cubicBezTo>
                    <a:pt x="44149" y="37790"/>
                    <a:pt x="44160" y="38088"/>
                    <a:pt x="44065" y="38398"/>
                  </a:cubicBezTo>
                  <a:cubicBezTo>
                    <a:pt x="43994" y="38600"/>
                    <a:pt x="44030" y="38826"/>
                    <a:pt x="44018" y="39041"/>
                  </a:cubicBezTo>
                  <a:cubicBezTo>
                    <a:pt x="43982" y="39791"/>
                    <a:pt x="44089" y="40553"/>
                    <a:pt x="43887" y="41303"/>
                  </a:cubicBezTo>
                  <a:cubicBezTo>
                    <a:pt x="43839" y="41481"/>
                    <a:pt x="43875" y="41684"/>
                    <a:pt x="43875" y="41874"/>
                  </a:cubicBezTo>
                  <a:cubicBezTo>
                    <a:pt x="43875" y="44327"/>
                    <a:pt x="43875" y="46780"/>
                    <a:pt x="43875" y="49232"/>
                  </a:cubicBezTo>
                  <a:cubicBezTo>
                    <a:pt x="43875" y="49506"/>
                    <a:pt x="43875" y="49792"/>
                    <a:pt x="43791" y="50078"/>
                  </a:cubicBezTo>
                  <a:cubicBezTo>
                    <a:pt x="43720" y="50268"/>
                    <a:pt x="43732" y="50494"/>
                    <a:pt x="43732" y="50709"/>
                  </a:cubicBezTo>
                  <a:cubicBezTo>
                    <a:pt x="43732" y="52018"/>
                    <a:pt x="43732" y="53328"/>
                    <a:pt x="43732" y="54638"/>
                  </a:cubicBezTo>
                  <a:cubicBezTo>
                    <a:pt x="43720" y="55269"/>
                    <a:pt x="43720" y="55269"/>
                    <a:pt x="43089" y="55281"/>
                  </a:cubicBezTo>
                  <a:lnTo>
                    <a:pt x="41732" y="55281"/>
                  </a:lnTo>
                  <a:cubicBezTo>
                    <a:pt x="41676" y="55281"/>
                    <a:pt x="41621" y="55280"/>
                    <a:pt x="41566" y="55280"/>
                  </a:cubicBezTo>
                  <a:cubicBezTo>
                    <a:pt x="41291" y="55280"/>
                    <a:pt x="41021" y="55289"/>
                    <a:pt x="40743" y="55388"/>
                  </a:cubicBezTo>
                  <a:cubicBezTo>
                    <a:pt x="40651" y="55421"/>
                    <a:pt x="40547" y="55428"/>
                    <a:pt x="40441" y="55428"/>
                  </a:cubicBezTo>
                  <a:cubicBezTo>
                    <a:pt x="40355" y="55428"/>
                    <a:pt x="40268" y="55424"/>
                    <a:pt x="40184" y="55424"/>
                  </a:cubicBezTo>
                  <a:lnTo>
                    <a:pt x="38326" y="55424"/>
                  </a:lnTo>
                  <a:cubicBezTo>
                    <a:pt x="38266" y="55424"/>
                    <a:pt x="38205" y="55423"/>
                    <a:pt x="38145" y="55423"/>
                  </a:cubicBezTo>
                  <a:cubicBezTo>
                    <a:pt x="37872" y="55423"/>
                    <a:pt x="37601" y="55431"/>
                    <a:pt x="37338" y="55519"/>
                  </a:cubicBezTo>
                  <a:cubicBezTo>
                    <a:pt x="37211" y="55561"/>
                    <a:pt x="37071" y="55567"/>
                    <a:pt x="36932" y="55567"/>
                  </a:cubicBezTo>
                  <a:cubicBezTo>
                    <a:pt x="36877" y="55567"/>
                    <a:pt x="36821" y="55566"/>
                    <a:pt x="36767" y="55566"/>
                  </a:cubicBezTo>
                  <a:lnTo>
                    <a:pt x="34909" y="55566"/>
                  </a:lnTo>
                  <a:cubicBezTo>
                    <a:pt x="34505" y="55578"/>
                    <a:pt x="34112" y="55578"/>
                    <a:pt x="33707" y="55674"/>
                  </a:cubicBezTo>
                  <a:cubicBezTo>
                    <a:pt x="33553" y="55710"/>
                    <a:pt x="33392" y="55719"/>
                    <a:pt x="33229" y="55719"/>
                  </a:cubicBezTo>
                  <a:cubicBezTo>
                    <a:pt x="33050" y="55719"/>
                    <a:pt x="32868" y="55708"/>
                    <a:pt x="32688" y="55708"/>
                  </a:cubicBezTo>
                  <a:cubicBezTo>
                    <a:pt x="32650" y="55708"/>
                    <a:pt x="32613" y="55708"/>
                    <a:pt x="32576" y="55709"/>
                  </a:cubicBezTo>
                  <a:cubicBezTo>
                    <a:pt x="32195" y="55721"/>
                    <a:pt x="31814" y="55686"/>
                    <a:pt x="31445" y="55816"/>
                  </a:cubicBezTo>
                  <a:cubicBezTo>
                    <a:pt x="31345" y="55850"/>
                    <a:pt x="31239" y="55857"/>
                    <a:pt x="31131" y="55857"/>
                  </a:cubicBezTo>
                  <a:cubicBezTo>
                    <a:pt x="31045" y="55857"/>
                    <a:pt x="30958" y="55852"/>
                    <a:pt x="30873" y="55852"/>
                  </a:cubicBezTo>
                  <a:lnTo>
                    <a:pt x="28659" y="55852"/>
                  </a:lnTo>
                  <a:cubicBezTo>
                    <a:pt x="28590" y="55854"/>
                    <a:pt x="28520" y="55854"/>
                    <a:pt x="28451" y="55854"/>
                  </a:cubicBezTo>
                  <a:cubicBezTo>
                    <a:pt x="28377" y="55854"/>
                    <a:pt x="28304" y="55854"/>
                    <a:pt x="28230" y="55854"/>
                  </a:cubicBezTo>
                  <a:cubicBezTo>
                    <a:pt x="27904" y="55854"/>
                    <a:pt x="27576" y="55864"/>
                    <a:pt x="27254" y="55971"/>
                  </a:cubicBezTo>
                  <a:cubicBezTo>
                    <a:pt x="27176" y="55995"/>
                    <a:pt x="27093" y="56001"/>
                    <a:pt x="27008" y="56001"/>
                  </a:cubicBezTo>
                  <a:cubicBezTo>
                    <a:pt x="26923" y="56001"/>
                    <a:pt x="26837" y="55995"/>
                    <a:pt x="26754" y="55995"/>
                  </a:cubicBezTo>
                  <a:lnTo>
                    <a:pt x="24682" y="55995"/>
                  </a:lnTo>
                  <a:cubicBezTo>
                    <a:pt x="24253" y="56007"/>
                    <a:pt x="23837" y="56019"/>
                    <a:pt x="23408" y="56102"/>
                  </a:cubicBezTo>
                  <a:cubicBezTo>
                    <a:pt x="23213" y="56141"/>
                    <a:pt x="23014" y="56152"/>
                    <a:pt x="22813" y="56152"/>
                  </a:cubicBezTo>
                  <a:cubicBezTo>
                    <a:pt x="22583" y="56152"/>
                    <a:pt x="22351" y="56138"/>
                    <a:pt x="22122" y="56138"/>
                  </a:cubicBezTo>
                  <a:cubicBezTo>
                    <a:pt x="21824" y="56150"/>
                    <a:pt x="21515" y="56126"/>
                    <a:pt x="21205" y="56233"/>
                  </a:cubicBezTo>
                  <a:cubicBezTo>
                    <a:pt x="21086" y="56281"/>
                    <a:pt x="20931" y="56269"/>
                    <a:pt x="20789" y="56281"/>
                  </a:cubicBezTo>
                  <a:cubicBezTo>
                    <a:pt x="20674" y="56287"/>
                    <a:pt x="20560" y="56290"/>
                    <a:pt x="20447" y="56290"/>
                  </a:cubicBezTo>
                  <a:cubicBezTo>
                    <a:pt x="20235" y="56290"/>
                    <a:pt x="20024" y="56282"/>
                    <a:pt x="19814" y="56282"/>
                  </a:cubicBezTo>
                  <a:cubicBezTo>
                    <a:pt x="19522" y="56282"/>
                    <a:pt x="19231" y="56296"/>
                    <a:pt x="18943" y="56364"/>
                  </a:cubicBezTo>
                  <a:cubicBezTo>
                    <a:pt x="18936" y="56365"/>
                    <a:pt x="18929" y="56365"/>
                    <a:pt x="18922" y="56365"/>
                  </a:cubicBezTo>
                  <a:cubicBezTo>
                    <a:pt x="18836" y="56365"/>
                    <a:pt x="18764" y="56297"/>
                    <a:pt x="18753" y="56197"/>
                  </a:cubicBezTo>
                  <a:cubicBezTo>
                    <a:pt x="18741" y="55983"/>
                    <a:pt x="18729" y="55769"/>
                    <a:pt x="18729" y="55555"/>
                  </a:cubicBezTo>
                  <a:lnTo>
                    <a:pt x="18729" y="48625"/>
                  </a:lnTo>
                  <a:cubicBezTo>
                    <a:pt x="18729" y="46363"/>
                    <a:pt x="18729" y="44101"/>
                    <a:pt x="18729" y="41850"/>
                  </a:cubicBezTo>
                  <a:cubicBezTo>
                    <a:pt x="18729" y="41469"/>
                    <a:pt x="18753" y="41088"/>
                    <a:pt x="18622" y="40719"/>
                  </a:cubicBezTo>
                  <a:cubicBezTo>
                    <a:pt x="18574" y="40588"/>
                    <a:pt x="18598" y="40434"/>
                    <a:pt x="18586" y="40291"/>
                  </a:cubicBezTo>
                  <a:cubicBezTo>
                    <a:pt x="18574" y="39719"/>
                    <a:pt x="18645" y="39148"/>
                    <a:pt x="18455" y="38600"/>
                  </a:cubicBezTo>
                  <a:cubicBezTo>
                    <a:pt x="18491" y="37719"/>
                    <a:pt x="18217" y="36850"/>
                    <a:pt x="18300" y="35969"/>
                  </a:cubicBezTo>
                  <a:cubicBezTo>
                    <a:pt x="18324" y="35635"/>
                    <a:pt x="18300" y="35302"/>
                    <a:pt x="18193" y="34981"/>
                  </a:cubicBezTo>
                  <a:cubicBezTo>
                    <a:pt x="18157" y="34862"/>
                    <a:pt x="18241" y="34742"/>
                    <a:pt x="18383" y="34731"/>
                  </a:cubicBezTo>
                  <a:cubicBezTo>
                    <a:pt x="18622" y="34719"/>
                    <a:pt x="18860" y="34707"/>
                    <a:pt x="19098" y="34707"/>
                  </a:cubicBezTo>
                  <a:lnTo>
                    <a:pt x="32088" y="34707"/>
                  </a:lnTo>
                  <a:cubicBezTo>
                    <a:pt x="32190" y="34707"/>
                    <a:pt x="32292" y="34709"/>
                    <a:pt x="32393" y="34709"/>
                  </a:cubicBezTo>
                  <a:cubicBezTo>
                    <a:pt x="32648" y="34709"/>
                    <a:pt x="32901" y="34697"/>
                    <a:pt x="33147" y="34611"/>
                  </a:cubicBezTo>
                  <a:cubicBezTo>
                    <a:pt x="33233" y="34578"/>
                    <a:pt x="33327" y="34571"/>
                    <a:pt x="33421" y="34571"/>
                  </a:cubicBezTo>
                  <a:cubicBezTo>
                    <a:pt x="33497" y="34571"/>
                    <a:pt x="33573" y="34576"/>
                    <a:pt x="33647" y="34576"/>
                  </a:cubicBezTo>
                  <a:cubicBezTo>
                    <a:pt x="34445" y="34540"/>
                    <a:pt x="35255" y="34600"/>
                    <a:pt x="36052" y="34457"/>
                  </a:cubicBezTo>
                  <a:cubicBezTo>
                    <a:pt x="36278" y="34414"/>
                    <a:pt x="36507" y="34401"/>
                    <a:pt x="36738" y="34401"/>
                  </a:cubicBezTo>
                  <a:cubicBezTo>
                    <a:pt x="37040" y="34401"/>
                    <a:pt x="37345" y="34422"/>
                    <a:pt x="37647" y="34422"/>
                  </a:cubicBezTo>
                  <a:cubicBezTo>
                    <a:pt x="37687" y="34422"/>
                    <a:pt x="37727" y="34422"/>
                    <a:pt x="37767" y="34421"/>
                  </a:cubicBezTo>
                  <a:cubicBezTo>
                    <a:pt x="37910" y="34421"/>
                    <a:pt x="38053" y="34425"/>
                    <a:pt x="38195" y="34425"/>
                  </a:cubicBezTo>
                  <a:cubicBezTo>
                    <a:pt x="38480" y="34425"/>
                    <a:pt x="38763" y="34409"/>
                    <a:pt x="39041" y="34314"/>
                  </a:cubicBezTo>
                  <a:cubicBezTo>
                    <a:pt x="39118" y="34290"/>
                    <a:pt x="39202" y="34284"/>
                    <a:pt x="39286" y="34284"/>
                  </a:cubicBezTo>
                  <a:cubicBezTo>
                    <a:pt x="39371" y="34284"/>
                    <a:pt x="39458" y="34290"/>
                    <a:pt x="39541" y="34290"/>
                  </a:cubicBezTo>
                  <a:cubicBezTo>
                    <a:pt x="40124" y="34290"/>
                    <a:pt x="40720" y="34290"/>
                    <a:pt x="41315" y="34278"/>
                  </a:cubicBezTo>
                  <a:cubicBezTo>
                    <a:pt x="41461" y="34278"/>
                    <a:pt x="41607" y="34280"/>
                    <a:pt x="41753" y="34280"/>
                  </a:cubicBezTo>
                  <a:cubicBezTo>
                    <a:pt x="42154" y="34280"/>
                    <a:pt x="42553" y="34267"/>
                    <a:pt x="42946" y="34171"/>
                  </a:cubicBezTo>
                  <a:cubicBezTo>
                    <a:pt x="43083" y="34138"/>
                    <a:pt x="43224" y="34127"/>
                    <a:pt x="43366" y="34127"/>
                  </a:cubicBezTo>
                  <a:close/>
                  <a:moveTo>
                    <a:pt x="241018" y="55995"/>
                  </a:moveTo>
                  <a:cubicBezTo>
                    <a:pt x="241411" y="55995"/>
                    <a:pt x="241769" y="56043"/>
                    <a:pt x="242138" y="56150"/>
                  </a:cubicBezTo>
                  <a:cubicBezTo>
                    <a:pt x="242304" y="56186"/>
                    <a:pt x="242376" y="56293"/>
                    <a:pt x="242388" y="56448"/>
                  </a:cubicBezTo>
                  <a:cubicBezTo>
                    <a:pt x="242388" y="56638"/>
                    <a:pt x="242388" y="56829"/>
                    <a:pt x="242388" y="57019"/>
                  </a:cubicBezTo>
                  <a:cubicBezTo>
                    <a:pt x="242388" y="60567"/>
                    <a:pt x="242388" y="64115"/>
                    <a:pt x="242388" y="67651"/>
                  </a:cubicBezTo>
                  <a:cubicBezTo>
                    <a:pt x="242388" y="68008"/>
                    <a:pt x="242400" y="68366"/>
                    <a:pt x="242280" y="68711"/>
                  </a:cubicBezTo>
                  <a:cubicBezTo>
                    <a:pt x="242221" y="68890"/>
                    <a:pt x="242245" y="69092"/>
                    <a:pt x="242245" y="69282"/>
                  </a:cubicBezTo>
                  <a:cubicBezTo>
                    <a:pt x="242245" y="69925"/>
                    <a:pt x="242245" y="70568"/>
                    <a:pt x="242245" y="71211"/>
                  </a:cubicBezTo>
                  <a:cubicBezTo>
                    <a:pt x="242245" y="71687"/>
                    <a:pt x="242233" y="72152"/>
                    <a:pt x="242138" y="72628"/>
                  </a:cubicBezTo>
                  <a:cubicBezTo>
                    <a:pt x="242042" y="73057"/>
                    <a:pt x="242114" y="73521"/>
                    <a:pt x="242102" y="73973"/>
                  </a:cubicBezTo>
                  <a:cubicBezTo>
                    <a:pt x="242090" y="74307"/>
                    <a:pt x="242102" y="74640"/>
                    <a:pt x="242007" y="74962"/>
                  </a:cubicBezTo>
                  <a:cubicBezTo>
                    <a:pt x="241935" y="75188"/>
                    <a:pt x="241971" y="75438"/>
                    <a:pt x="241959" y="75676"/>
                  </a:cubicBezTo>
                  <a:cubicBezTo>
                    <a:pt x="241947" y="75890"/>
                    <a:pt x="241959" y="76105"/>
                    <a:pt x="241935" y="76319"/>
                  </a:cubicBezTo>
                  <a:cubicBezTo>
                    <a:pt x="241935" y="76450"/>
                    <a:pt x="241840" y="76533"/>
                    <a:pt x="241709" y="76545"/>
                  </a:cubicBezTo>
                  <a:cubicBezTo>
                    <a:pt x="241518" y="76557"/>
                    <a:pt x="241328" y="76569"/>
                    <a:pt x="241137" y="76569"/>
                  </a:cubicBezTo>
                  <a:lnTo>
                    <a:pt x="237780" y="76569"/>
                  </a:lnTo>
                  <a:cubicBezTo>
                    <a:pt x="237411" y="76557"/>
                    <a:pt x="237030" y="76581"/>
                    <a:pt x="236661" y="76462"/>
                  </a:cubicBezTo>
                  <a:cubicBezTo>
                    <a:pt x="236560" y="76426"/>
                    <a:pt x="236452" y="76417"/>
                    <a:pt x="236344" y="76417"/>
                  </a:cubicBezTo>
                  <a:cubicBezTo>
                    <a:pt x="236235" y="76417"/>
                    <a:pt x="236125" y="76426"/>
                    <a:pt x="236018" y="76426"/>
                  </a:cubicBezTo>
                  <a:cubicBezTo>
                    <a:pt x="234208" y="76426"/>
                    <a:pt x="232398" y="76426"/>
                    <a:pt x="230589" y="76414"/>
                  </a:cubicBezTo>
                  <a:cubicBezTo>
                    <a:pt x="230303" y="76414"/>
                    <a:pt x="230029" y="76414"/>
                    <a:pt x="229743" y="76343"/>
                  </a:cubicBezTo>
                  <a:cubicBezTo>
                    <a:pt x="229565" y="76289"/>
                    <a:pt x="229366" y="76283"/>
                    <a:pt x="229167" y="76283"/>
                  </a:cubicBezTo>
                  <a:cubicBezTo>
                    <a:pt x="229101" y="76283"/>
                    <a:pt x="229035" y="76283"/>
                    <a:pt x="228969" y="76283"/>
                  </a:cubicBezTo>
                  <a:lnTo>
                    <a:pt x="220480" y="76283"/>
                  </a:lnTo>
                  <a:cubicBezTo>
                    <a:pt x="220357" y="76283"/>
                    <a:pt x="220250" y="76284"/>
                    <a:pt x="220156" y="76284"/>
                  </a:cubicBezTo>
                  <a:cubicBezTo>
                    <a:pt x="219463" y="76284"/>
                    <a:pt x="219528" y="76229"/>
                    <a:pt x="219528" y="75295"/>
                  </a:cubicBezTo>
                  <a:cubicBezTo>
                    <a:pt x="219528" y="74271"/>
                    <a:pt x="219528" y="73247"/>
                    <a:pt x="219540" y="72235"/>
                  </a:cubicBezTo>
                  <a:cubicBezTo>
                    <a:pt x="219540" y="71807"/>
                    <a:pt x="219516" y="71378"/>
                    <a:pt x="219647" y="70961"/>
                  </a:cubicBezTo>
                  <a:cubicBezTo>
                    <a:pt x="219706" y="70759"/>
                    <a:pt x="219671" y="70533"/>
                    <a:pt x="219671" y="70318"/>
                  </a:cubicBezTo>
                  <a:cubicBezTo>
                    <a:pt x="219682" y="68104"/>
                    <a:pt x="219682" y="65889"/>
                    <a:pt x="219682" y="63687"/>
                  </a:cubicBezTo>
                  <a:cubicBezTo>
                    <a:pt x="219682" y="63377"/>
                    <a:pt x="219671" y="63067"/>
                    <a:pt x="219766" y="62758"/>
                  </a:cubicBezTo>
                  <a:cubicBezTo>
                    <a:pt x="219837" y="62544"/>
                    <a:pt x="219813" y="62293"/>
                    <a:pt x="219813" y="62055"/>
                  </a:cubicBezTo>
                  <a:cubicBezTo>
                    <a:pt x="219813" y="60388"/>
                    <a:pt x="219813" y="58722"/>
                    <a:pt x="219813" y="57055"/>
                  </a:cubicBezTo>
                  <a:cubicBezTo>
                    <a:pt x="219813" y="56888"/>
                    <a:pt x="219813" y="56721"/>
                    <a:pt x="219813" y="56555"/>
                  </a:cubicBezTo>
                  <a:cubicBezTo>
                    <a:pt x="219825" y="56019"/>
                    <a:pt x="219849" y="56007"/>
                    <a:pt x="220397" y="55995"/>
                  </a:cubicBezTo>
                  <a:close/>
                  <a:moveTo>
                    <a:pt x="244764" y="55983"/>
                  </a:moveTo>
                  <a:cubicBezTo>
                    <a:pt x="245120" y="55983"/>
                    <a:pt x="245475" y="56007"/>
                    <a:pt x="245829" y="56102"/>
                  </a:cubicBezTo>
                  <a:cubicBezTo>
                    <a:pt x="245941" y="56135"/>
                    <a:pt x="246061" y="56143"/>
                    <a:pt x="246182" y="56143"/>
                  </a:cubicBezTo>
                  <a:cubicBezTo>
                    <a:pt x="246279" y="56143"/>
                    <a:pt x="246376" y="56138"/>
                    <a:pt x="246471" y="56138"/>
                  </a:cubicBezTo>
                  <a:lnTo>
                    <a:pt x="253044" y="56138"/>
                  </a:lnTo>
                  <a:cubicBezTo>
                    <a:pt x="253099" y="56138"/>
                    <a:pt x="253154" y="56137"/>
                    <a:pt x="253209" y="56137"/>
                  </a:cubicBezTo>
                  <a:cubicBezTo>
                    <a:pt x="253432" y="56137"/>
                    <a:pt x="253660" y="56145"/>
                    <a:pt x="253889" y="56221"/>
                  </a:cubicBezTo>
                  <a:cubicBezTo>
                    <a:pt x="254008" y="56264"/>
                    <a:pt x="254145" y="56270"/>
                    <a:pt x="254284" y="56270"/>
                  </a:cubicBezTo>
                  <a:cubicBezTo>
                    <a:pt x="254339" y="56270"/>
                    <a:pt x="254394" y="56269"/>
                    <a:pt x="254449" y="56269"/>
                  </a:cubicBezTo>
                  <a:cubicBezTo>
                    <a:pt x="255044" y="56281"/>
                    <a:pt x="255639" y="56281"/>
                    <a:pt x="256235" y="56281"/>
                  </a:cubicBezTo>
                  <a:cubicBezTo>
                    <a:pt x="256295" y="56281"/>
                    <a:pt x="256355" y="56280"/>
                    <a:pt x="256415" y="56280"/>
                  </a:cubicBezTo>
                  <a:cubicBezTo>
                    <a:pt x="256685" y="56280"/>
                    <a:pt x="256950" y="56288"/>
                    <a:pt x="257223" y="56376"/>
                  </a:cubicBezTo>
                  <a:cubicBezTo>
                    <a:pt x="257315" y="56409"/>
                    <a:pt x="257419" y="56417"/>
                    <a:pt x="257526" y="56417"/>
                  </a:cubicBezTo>
                  <a:cubicBezTo>
                    <a:pt x="257611" y="56417"/>
                    <a:pt x="257698" y="56412"/>
                    <a:pt x="257782" y="56412"/>
                  </a:cubicBezTo>
                  <a:cubicBezTo>
                    <a:pt x="258330" y="56424"/>
                    <a:pt x="258878" y="56424"/>
                    <a:pt x="259425" y="56424"/>
                  </a:cubicBezTo>
                  <a:cubicBezTo>
                    <a:pt x="259482" y="56424"/>
                    <a:pt x="259538" y="56423"/>
                    <a:pt x="259594" y="56423"/>
                  </a:cubicBezTo>
                  <a:cubicBezTo>
                    <a:pt x="259847" y="56423"/>
                    <a:pt x="260099" y="56431"/>
                    <a:pt x="260342" y="56519"/>
                  </a:cubicBezTo>
                  <a:cubicBezTo>
                    <a:pt x="260470" y="56561"/>
                    <a:pt x="260610" y="56568"/>
                    <a:pt x="260748" y="56568"/>
                  </a:cubicBezTo>
                  <a:cubicBezTo>
                    <a:pt x="260804" y="56568"/>
                    <a:pt x="260859" y="56567"/>
                    <a:pt x="260914" y="56567"/>
                  </a:cubicBezTo>
                  <a:lnTo>
                    <a:pt x="263188" y="56567"/>
                  </a:lnTo>
                  <a:cubicBezTo>
                    <a:pt x="263355" y="56567"/>
                    <a:pt x="263521" y="56567"/>
                    <a:pt x="263688" y="56578"/>
                  </a:cubicBezTo>
                  <a:cubicBezTo>
                    <a:pt x="263819" y="56590"/>
                    <a:pt x="263914" y="56674"/>
                    <a:pt x="263926" y="56805"/>
                  </a:cubicBezTo>
                  <a:cubicBezTo>
                    <a:pt x="263950" y="56948"/>
                    <a:pt x="263950" y="57090"/>
                    <a:pt x="263950" y="57233"/>
                  </a:cubicBezTo>
                  <a:cubicBezTo>
                    <a:pt x="263950" y="57733"/>
                    <a:pt x="263950" y="58233"/>
                    <a:pt x="263950" y="58734"/>
                  </a:cubicBezTo>
                  <a:cubicBezTo>
                    <a:pt x="263962" y="59103"/>
                    <a:pt x="263938" y="59484"/>
                    <a:pt x="264057" y="59865"/>
                  </a:cubicBezTo>
                  <a:cubicBezTo>
                    <a:pt x="264128" y="60079"/>
                    <a:pt x="264093" y="60329"/>
                    <a:pt x="264093" y="60567"/>
                  </a:cubicBezTo>
                  <a:cubicBezTo>
                    <a:pt x="264093" y="65163"/>
                    <a:pt x="264093" y="69747"/>
                    <a:pt x="264105" y="74343"/>
                  </a:cubicBezTo>
                  <a:cubicBezTo>
                    <a:pt x="264105" y="74700"/>
                    <a:pt x="264069" y="75057"/>
                    <a:pt x="264200" y="75402"/>
                  </a:cubicBezTo>
                  <a:cubicBezTo>
                    <a:pt x="264236" y="75486"/>
                    <a:pt x="264236" y="75581"/>
                    <a:pt x="264236" y="75676"/>
                  </a:cubicBezTo>
                  <a:cubicBezTo>
                    <a:pt x="264236" y="76527"/>
                    <a:pt x="264287" y="76557"/>
                    <a:pt x="263591" y="76557"/>
                  </a:cubicBezTo>
                  <a:cubicBezTo>
                    <a:pt x="263537" y="76557"/>
                    <a:pt x="263478" y="76557"/>
                    <a:pt x="263414" y="76557"/>
                  </a:cubicBezTo>
                  <a:lnTo>
                    <a:pt x="248638" y="76557"/>
                  </a:lnTo>
                  <a:cubicBezTo>
                    <a:pt x="248582" y="76557"/>
                    <a:pt x="248526" y="76558"/>
                    <a:pt x="248470" y="76558"/>
                  </a:cubicBezTo>
                  <a:cubicBezTo>
                    <a:pt x="248217" y="76558"/>
                    <a:pt x="247965" y="76550"/>
                    <a:pt x="247722" y="76462"/>
                  </a:cubicBezTo>
                  <a:cubicBezTo>
                    <a:pt x="247543" y="76402"/>
                    <a:pt x="247341" y="76426"/>
                    <a:pt x="247150" y="76414"/>
                  </a:cubicBezTo>
                  <a:lnTo>
                    <a:pt x="245507" y="76414"/>
                  </a:lnTo>
                  <a:cubicBezTo>
                    <a:pt x="245245" y="76414"/>
                    <a:pt x="244995" y="76462"/>
                    <a:pt x="244733" y="76498"/>
                  </a:cubicBezTo>
                  <a:cubicBezTo>
                    <a:pt x="244432" y="76552"/>
                    <a:pt x="244127" y="76569"/>
                    <a:pt x="243822" y="76569"/>
                  </a:cubicBezTo>
                  <a:cubicBezTo>
                    <a:pt x="243464" y="76569"/>
                    <a:pt x="243104" y="76546"/>
                    <a:pt x="242745" y="76533"/>
                  </a:cubicBezTo>
                  <a:cubicBezTo>
                    <a:pt x="242614" y="76521"/>
                    <a:pt x="242531" y="76402"/>
                    <a:pt x="242566" y="76283"/>
                  </a:cubicBezTo>
                  <a:cubicBezTo>
                    <a:pt x="242721" y="75795"/>
                    <a:pt x="242650" y="75283"/>
                    <a:pt x="242673" y="74795"/>
                  </a:cubicBezTo>
                  <a:cubicBezTo>
                    <a:pt x="242685" y="74485"/>
                    <a:pt x="242673" y="74176"/>
                    <a:pt x="242769" y="73878"/>
                  </a:cubicBezTo>
                  <a:cubicBezTo>
                    <a:pt x="242828" y="73652"/>
                    <a:pt x="242804" y="73402"/>
                    <a:pt x="242816" y="73164"/>
                  </a:cubicBezTo>
                  <a:cubicBezTo>
                    <a:pt x="242828" y="72604"/>
                    <a:pt x="242757" y="72033"/>
                    <a:pt x="242935" y="71473"/>
                  </a:cubicBezTo>
                  <a:cubicBezTo>
                    <a:pt x="242983" y="71318"/>
                    <a:pt x="242947" y="71140"/>
                    <a:pt x="242947" y="70973"/>
                  </a:cubicBezTo>
                  <a:cubicBezTo>
                    <a:pt x="242959" y="70211"/>
                    <a:pt x="242947" y="69449"/>
                    <a:pt x="242959" y="68687"/>
                  </a:cubicBezTo>
                  <a:cubicBezTo>
                    <a:pt x="242959" y="68187"/>
                    <a:pt x="242923" y="67699"/>
                    <a:pt x="243066" y="67199"/>
                  </a:cubicBezTo>
                  <a:cubicBezTo>
                    <a:pt x="243138" y="67008"/>
                    <a:pt x="243090" y="66782"/>
                    <a:pt x="243090" y="66568"/>
                  </a:cubicBezTo>
                  <a:cubicBezTo>
                    <a:pt x="243102" y="63377"/>
                    <a:pt x="243102" y="60186"/>
                    <a:pt x="243102" y="57007"/>
                  </a:cubicBezTo>
                  <a:cubicBezTo>
                    <a:pt x="243102" y="56817"/>
                    <a:pt x="243090" y="56626"/>
                    <a:pt x="243102" y="56436"/>
                  </a:cubicBezTo>
                  <a:cubicBezTo>
                    <a:pt x="243125" y="56149"/>
                    <a:pt x="243236" y="56006"/>
                    <a:pt x="243530" y="56006"/>
                  </a:cubicBezTo>
                  <a:cubicBezTo>
                    <a:pt x="243542" y="56006"/>
                    <a:pt x="243554" y="56007"/>
                    <a:pt x="243566" y="56007"/>
                  </a:cubicBezTo>
                  <a:cubicBezTo>
                    <a:pt x="243604" y="56008"/>
                    <a:pt x="243641" y="56008"/>
                    <a:pt x="243678" y="56008"/>
                  </a:cubicBezTo>
                  <a:cubicBezTo>
                    <a:pt x="244039" y="56008"/>
                    <a:pt x="244401" y="55983"/>
                    <a:pt x="244764" y="55983"/>
                  </a:cubicBezTo>
                  <a:close/>
                  <a:moveTo>
                    <a:pt x="151555" y="54852"/>
                  </a:moveTo>
                  <a:cubicBezTo>
                    <a:pt x="152007" y="54852"/>
                    <a:pt x="152460" y="54852"/>
                    <a:pt x="152912" y="54864"/>
                  </a:cubicBezTo>
                  <a:cubicBezTo>
                    <a:pt x="152994" y="54864"/>
                    <a:pt x="153079" y="54856"/>
                    <a:pt x="153162" y="54856"/>
                  </a:cubicBezTo>
                  <a:cubicBezTo>
                    <a:pt x="153224" y="54856"/>
                    <a:pt x="153285" y="54861"/>
                    <a:pt x="153341" y="54876"/>
                  </a:cubicBezTo>
                  <a:cubicBezTo>
                    <a:pt x="153704" y="54983"/>
                    <a:pt x="154070" y="55010"/>
                    <a:pt x="154436" y="55010"/>
                  </a:cubicBezTo>
                  <a:cubicBezTo>
                    <a:pt x="154802" y="55010"/>
                    <a:pt x="155168" y="54983"/>
                    <a:pt x="155532" y="54983"/>
                  </a:cubicBezTo>
                  <a:cubicBezTo>
                    <a:pt x="155785" y="54983"/>
                    <a:pt x="157087" y="54951"/>
                    <a:pt x="158038" y="54951"/>
                  </a:cubicBezTo>
                  <a:lnTo>
                    <a:pt x="158039" y="54951"/>
                  </a:lnTo>
                  <a:cubicBezTo>
                    <a:pt x="158103" y="54988"/>
                    <a:pt x="158172" y="54995"/>
                    <a:pt x="158241" y="54995"/>
                  </a:cubicBezTo>
                  <a:cubicBezTo>
                    <a:pt x="158279" y="54995"/>
                    <a:pt x="158317" y="54993"/>
                    <a:pt x="158355" y="54993"/>
                  </a:cubicBezTo>
                  <a:cubicBezTo>
                    <a:pt x="158374" y="54993"/>
                    <a:pt x="158394" y="54993"/>
                    <a:pt x="158413" y="54995"/>
                  </a:cubicBezTo>
                  <a:cubicBezTo>
                    <a:pt x="158476" y="54997"/>
                    <a:pt x="158539" y="54997"/>
                    <a:pt x="158602" y="54997"/>
                  </a:cubicBezTo>
                  <a:cubicBezTo>
                    <a:pt x="158687" y="54997"/>
                    <a:pt x="158772" y="54996"/>
                    <a:pt x="158856" y="54996"/>
                  </a:cubicBezTo>
                  <a:cubicBezTo>
                    <a:pt x="159154" y="54996"/>
                    <a:pt x="159453" y="55007"/>
                    <a:pt x="159746" y="55102"/>
                  </a:cubicBezTo>
                  <a:cubicBezTo>
                    <a:pt x="159848" y="55138"/>
                    <a:pt x="159955" y="55147"/>
                    <a:pt x="160063" y="55147"/>
                  </a:cubicBezTo>
                  <a:cubicBezTo>
                    <a:pt x="160172" y="55147"/>
                    <a:pt x="160282" y="55138"/>
                    <a:pt x="160389" y="55138"/>
                  </a:cubicBezTo>
                  <a:lnTo>
                    <a:pt x="165890" y="55138"/>
                  </a:lnTo>
                  <a:cubicBezTo>
                    <a:pt x="165946" y="55138"/>
                    <a:pt x="166002" y="55137"/>
                    <a:pt x="166058" y="55137"/>
                  </a:cubicBezTo>
                  <a:cubicBezTo>
                    <a:pt x="166308" y="55137"/>
                    <a:pt x="166553" y="55145"/>
                    <a:pt x="166807" y="55233"/>
                  </a:cubicBezTo>
                  <a:cubicBezTo>
                    <a:pt x="166899" y="55266"/>
                    <a:pt x="167003" y="55274"/>
                    <a:pt x="167109" y="55274"/>
                  </a:cubicBezTo>
                  <a:cubicBezTo>
                    <a:pt x="167195" y="55274"/>
                    <a:pt x="167282" y="55269"/>
                    <a:pt x="167366" y="55269"/>
                  </a:cubicBezTo>
                  <a:cubicBezTo>
                    <a:pt x="167700" y="55275"/>
                    <a:pt x="168033" y="55275"/>
                    <a:pt x="168366" y="55275"/>
                  </a:cubicBezTo>
                  <a:cubicBezTo>
                    <a:pt x="168700" y="55275"/>
                    <a:pt x="169033" y="55275"/>
                    <a:pt x="169367" y="55281"/>
                  </a:cubicBezTo>
                  <a:cubicBezTo>
                    <a:pt x="169771" y="55281"/>
                    <a:pt x="170164" y="55281"/>
                    <a:pt x="170569" y="55376"/>
                  </a:cubicBezTo>
                  <a:cubicBezTo>
                    <a:pt x="170730" y="55418"/>
                    <a:pt x="170897" y="55427"/>
                    <a:pt x="171065" y="55427"/>
                  </a:cubicBezTo>
                  <a:cubicBezTo>
                    <a:pt x="171191" y="55427"/>
                    <a:pt x="171318" y="55422"/>
                    <a:pt x="171444" y="55422"/>
                  </a:cubicBezTo>
                  <a:cubicBezTo>
                    <a:pt x="171486" y="55422"/>
                    <a:pt x="171528" y="55422"/>
                    <a:pt x="171569" y="55424"/>
                  </a:cubicBezTo>
                  <a:cubicBezTo>
                    <a:pt x="172093" y="55435"/>
                    <a:pt x="172105" y="55447"/>
                    <a:pt x="172117" y="56007"/>
                  </a:cubicBezTo>
                  <a:cubicBezTo>
                    <a:pt x="172129" y="56197"/>
                    <a:pt x="172117" y="56388"/>
                    <a:pt x="172117" y="56578"/>
                  </a:cubicBezTo>
                  <a:cubicBezTo>
                    <a:pt x="172117" y="59924"/>
                    <a:pt x="172117" y="63282"/>
                    <a:pt x="172129" y="66639"/>
                  </a:cubicBezTo>
                  <a:cubicBezTo>
                    <a:pt x="172129" y="66996"/>
                    <a:pt x="172117" y="67354"/>
                    <a:pt x="172224" y="67699"/>
                  </a:cubicBezTo>
                  <a:cubicBezTo>
                    <a:pt x="172296" y="67901"/>
                    <a:pt x="172260" y="68128"/>
                    <a:pt x="172260" y="68342"/>
                  </a:cubicBezTo>
                  <a:cubicBezTo>
                    <a:pt x="172260" y="70937"/>
                    <a:pt x="172260" y="73521"/>
                    <a:pt x="172272" y="76117"/>
                  </a:cubicBezTo>
                  <a:cubicBezTo>
                    <a:pt x="172272" y="76933"/>
                    <a:pt x="172299" y="76987"/>
                    <a:pt x="171683" y="76987"/>
                  </a:cubicBezTo>
                  <a:cubicBezTo>
                    <a:pt x="171589" y="76987"/>
                    <a:pt x="171481" y="76986"/>
                    <a:pt x="171355" y="76986"/>
                  </a:cubicBezTo>
                  <a:lnTo>
                    <a:pt x="149293" y="76986"/>
                  </a:lnTo>
                  <a:cubicBezTo>
                    <a:pt x="149102" y="76986"/>
                    <a:pt x="148912" y="76986"/>
                    <a:pt x="148721" y="76974"/>
                  </a:cubicBezTo>
                  <a:cubicBezTo>
                    <a:pt x="148507" y="76962"/>
                    <a:pt x="148424" y="76879"/>
                    <a:pt x="148424" y="76652"/>
                  </a:cubicBezTo>
                  <a:cubicBezTo>
                    <a:pt x="148400" y="76331"/>
                    <a:pt x="148412" y="75998"/>
                    <a:pt x="148412" y="75664"/>
                  </a:cubicBezTo>
                  <a:cubicBezTo>
                    <a:pt x="148400" y="75355"/>
                    <a:pt x="148400" y="75045"/>
                    <a:pt x="148316" y="74747"/>
                  </a:cubicBezTo>
                  <a:cubicBezTo>
                    <a:pt x="148245" y="74521"/>
                    <a:pt x="148269" y="74271"/>
                    <a:pt x="148269" y="74033"/>
                  </a:cubicBezTo>
                  <a:cubicBezTo>
                    <a:pt x="148269" y="72438"/>
                    <a:pt x="148269" y="70842"/>
                    <a:pt x="148269" y="69247"/>
                  </a:cubicBezTo>
                  <a:cubicBezTo>
                    <a:pt x="148269" y="68937"/>
                    <a:pt x="148269" y="68640"/>
                    <a:pt x="148173" y="68330"/>
                  </a:cubicBezTo>
                  <a:cubicBezTo>
                    <a:pt x="148114" y="68116"/>
                    <a:pt x="148126" y="67866"/>
                    <a:pt x="148126" y="67627"/>
                  </a:cubicBezTo>
                  <a:cubicBezTo>
                    <a:pt x="148126" y="66199"/>
                    <a:pt x="148126" y="64770"/>
                    <a:pt x="148126" y="63341"/>
                  </a:cubicBezTo>
                  <a:cubicBezTo>
                    <a:pt x="148126" y="63055"/>
                    <a:pt x="148126" y="62782"/>
                    <a:pt x="148043" y="62496"/>
                  </a:cubicBezTo>
                  <a:cubicBezTo>
                    <a:pt x="147983" y="62317"/>
                    <a:pt x="147983" y="62115"/>
                    <a:pt x="147983" y="61936"/>
                  </a:cubicBezTo>
                  <a:cubicBezTo>
                    <a:pt x="147983" y="61436"/>
                    <a:pt x="147983" y="60936"/>
                    <a:pt x="147983" y="60436"/>
                  </a:cubicBezTo>
                  <a:cubicBezTo>
                    <a:pt x="147983" y="60174"/>
                    <a:pt x="147983" y="59912"/>
                    <a:pt x="147900" y="59662"/>
                  </a:cubicBezTo>
                  <a:cubicBezTo>
                    <a:pt x="147792" y="59388"/>
                    <a:pt x="147852" y="59091"/>
                    <a:pt x="147840" y="58805"/>
                  </a:cubicBezTo>
                  <a:cubicBezTo>
                    <a:pt x="147816" y="58222"/>
                    <a:pt x="147804" y="57626"/>
                    <a:pt x="147733" y="57031"/>
                  </a:cubicBezTo>
                  <a:cubicBezTo>
                    <a:pt x="147662" y="56448"/>
                    <a:pt x="147531" y="55864"/>
                    <a:pt x="147554" y="55269"/>
                  </a:cubicBezTo>
                  <a:cubicBezTo>
                    <a:pt x="147566" y="54924"/>
                    <a:pt x="147626" y="54864"/>
                    <a:pt x="147983" y="54852"/>
                  </a:cubicBezTo>
                  <a:close/>
                  <a:moveTo>
                    <a:pt x="124877" y="53705"/>
                  </a:moveTo>
                  <a:cubicBezTo>
                    <a:pt x="125136" y="53705"/>
                    <a:pt x="125393" y="53724"/>
                    <a:pt x="125647" y="53804"/>
                  </a:cubicBezTo>
                  <a:cubicBezTo>
                    <a:pt x="125825" y="53852"/>
                    <a:pt x="126028" y="53840"/>
                    <a:pt x="126218" y="53852"/>
                  </a:cubicBezTo>
                  <a:lnTo>
                    <a:pt x="127635" y="53852"/>
                  </a:lnTo>
                  <a:cubicBezTo>
                    <a:pt x="128111" y="53864"/>
                    <a:pt x="128588" y="53828"/>
                    <a:pt x="129052" y="53971"/>
                  </a:cubicBezTo>
                  <a:cubicBezTo>
                    <a:pt x="129144" y="53998"/>
                    <a:pt x="129241" y="54005"/>
                    <a:pt x="129339" y="54005"/>
                  </a:cubicBezTo>
                  <a:cubicBezTo>
                    <a:pt x="129458" y="54005"/>
                    <a:pt x="129578" y="53995"/>
                    <a:pt x="129695" y="53995"/>
                  </a:cubicBezTo>
                  <a:cubicBezTo>
                    <a:pt x="130028" y="54007"/>
                    <a:pt x="130350" y="53995"/>
                    <a:pt x="130683" y="54090"/>
                  </a:cubicBezTo>
                  <a:cubicBezTo>
                    <a:pt x="130803" y="54130"/>
                    <a:pt x="130934" y="54136"/>
                    <a:pt x="131068" y="54136"/>
                  </a:cubicBezTo>
                  <a:cubicBezTo>
                    <a:pt x="131132" y="54136"/>
                    <a:pt x="131196" y="54135"/>
                    <a:pt x="131260" y="54135"/>
                  </a:cubicBezTo>
                  <a:cubicBezTo>
                    <a:pt x="131302" y="54135"/>
                    <a:pt x="131344" y="54136"/>
                    <a:pt x="131386" y="54138"/>
                  </a:cubicBezTo>
                  <a:cubicBezTo>
                    <a:pt x="131957" y="54162"/>
                    <a:pt x="132529" y="54102"/>
                    <a:pt x="133088" y="54257"/>
                  </a:cubicBezTo>
                  <a:cubicBezTo>
                    <a:pt x="133211" y="54287"/>
                    <a:pt x="133342" y="54296"/>
                    <a:pt x="133476" y="54296"/>
                  </a:cubicBezTo>
                  <a:cubicBezTo>
                    <a:pt x="133655" y="54296"/>
                    <a:pt x="133840" y="54281"/>
                    <a:pt x="134017" y="54281"/>
                  </a:cubicBezTo>
                  <a:cubicBezTo>
                    <a:pt x="134386" y="54292"/>
                    <a:pt x="134767" y="54257"/>
                    <a:pt x="135148" y="54388"/>
                  </a:cubicBezTo>
                  <a:cubicBezTo>
                    <a:pt x="135231" y="54418"/>
                    <a:pt x="135324" y="54423"/>
                    <a:pt x="135419" y="54423"/>
                  </a:cubicBezTo>
                  <a:cubicBezTo>
                    <a:pt x="135482" y="54423"/>
                    <a:pt x="135547" y="54421"/>
                    <a:pt x="135612" y="54421"/>
                  </a:cubicBezTo>
                  <a:cubicBezTo>
                    <a:pt x="135644" y="54421"/>
                    <a:pt x="135676" y="54421"/>
                    <a:pt x="135708" y="54423"/>
                  </a:cubicBezTo>
                  <a:cubicBezTo>
                    <a:pt x="135831" y="54428"/>
                    <a:pt x="135954" y="54429"/>
                    <a:pt x="136076" y="54429"/>
                  </a:cubicBezTo>
                  <a:cubicBezTo>
                    <a:pt x="136210" y="54429"/>
                    <a:pt x="136344" y="54428"/>
                    <a:pt x="136477" y="54428"/>
                  </a:cubicBezTo>
                  <a:cubicBezTo>
                    <a:pt x="136883" y="54428"/>
                    <a:pt x="137287" y="54440"/>
                    <a:pt x="137696" y="54543"/>
                  </a:cubicBezTo>
                  <a:cubicBezTo>
                    <a:pt x="137814" y="54574"/>
                    <a:pt x="137939" y="54584"/>
                    <a:pt x="138066" y="54584"/>
                  </a:cubicBezTo>
                  <a:cubicBezTo>
                    <a:pt x="138247" y="54584"/>
                    <a:pt x="138434" y="54565"/>
                    <a:pt x="138615" y="54565"/>
                  </a:cubicBezTo>
                  <a:cubicBezTo>
                    <a:pt x="138642" y="54565"/>
                    <a:pt x="138669" y="54565"/>
                    <a:pt x="138696" y="54566"/>
                  </a:cubicBezTo>
                  <a:cubicBezTo>
                    <a:pt x="138759" y="54568"/>
                    <a:pt x="138822" y="54569"/>
                    <a:pt x="138886" y="54569"/>
                  </a:cubicBezTo>
                  <a:cubicBezTo>
                    <a:pt x="138970" y="54569"/>
                    <a:pt x="139055" y="54568"/>
                    <a:pt x="139140" y="54568"/>
                  </a:cubicBezTo>
                  <a:cubicBezTo>
                    <a:pt x="139437" y="54568"/>
                    <a:pt x="139736" y="54578"/>
                    <a:pt x="140030" y="54673"/>
                  </a:cubicBezTo>
                  <a:cubicBezTo>
                    <a:pt x="140129" y="54707"/>
                    <a:pt x="140235" y="54714"/>
                    <a:pt x="140343" y="54714"/>
                  </a:cubicBezTo>
                  <a:cubicBezTo>
                    <a:pt x="140429" y="54714"/>
                    <a:pt x="140516" y="54709"/>
                    <a:pt x="140601" y="54709"/>
                  </a:cubicBezTo>
                  <a:lnTo>
                    <a:pt x="143530" y="54709"/>
                  </a:lnTo>
                  <a:cubicBezTo>
                    <a:pt x="143638" y="54709"/>
                    <a:pt x="143745" y="54708"/>
                    <a:pt x="143852" y="54708"/>
                  </a:cubicBezTo>
                  <a:cubicBezTo>
                    <a:pt x="144145" y="54708"/>
                    <a:pt x="144436" y="54720"/>
                    <a:pt x="144733" y="54816"/>
                  </a:cubicBezTo>
                  <a:cubicBezTo>
                    <a:pt x="144816" y="54846"/>
                    <a:pt x="144908" y="54852"/>
                    <a:pt x="145003" y="54852"/>
                  </a:cubicBezTo>
                  <a:cubicBezTo>
                    <a:pt x="145067" y="54852"/>
                    <a:pt x="145132" y="54849"/>
                    <a:pt x="145196" y="54849"/>
                  </a:cubicBezTo>
                  <a:cubicBezTo>
                    <a:pt x="145228" y="54849"/>
                    <a:pt x="145260" y="54850"/>
                    <a:pt x="145292" y="54852"/>
                  </a:cubicBezTo>
                  <a:cubicBezTo>
                    <a:pt x="145697" y="54852"/>
                    <a:pt x="146102" y="54852"/>
                    <a:pt x="146507" y="54864"/>
                  </a:cubicBezTo>
                  <a:cubicBezTo>
                    <a:pt x="146733" y="54864"/>
                    <a:pt x="146828" y="54947"/>
                    <a:pt x="146828" y="55162"/>
                  </a:cubicBezTo>
                  <a:cubicBezTo>
                    <a:pt x="146816" y="55805"/>
                    <a:pt x="147066" y="56424"/>
                    <a:pt x="146983" y="57067"/>
                  </a:cubicBezTo>
                  <a:cubicBezTo>
                    <a:pt x="147185" y="57912"/>
                    <a:pt x="147030" y="58781"/>
                    <a:pt x="147150" y="59615"/>
                  </a:cubicBezTo>
                  <a:cubicBezTo>
                    <a:pt x="147316" y="60710"/>
                    <a:pt x="147233" y="61793"/>
                    <a:pt x="147269" y="62889"/>
                  </a:cubicBezTo>
                  <a:cubicBezTo>
                    <a:pt x="147281" y="63032"/>
                    <a:pt x="147245" y="63175"/>
                    <a:pt x="147292" y="63306"/>
                  </a:cubicBezTo>
                  <a:cubicBezTo>
                    <a:pt x="147471" y="63889"/>
                    <a:pt x="147411" y="64484"/>
                    <a:pt x="147411" y="65080"/>
                  </a:cubicBezTo>
                  <a:cubicBezTo>
                    <a:pt x="147423" y="65984"/>
                    <a:pt x="147411" y="66889"/>
                    <a:pt x="147423" y="67794"/>
                  </a:cubicBezTo>
                  <a:cubicBezTo>
                    <a:pt x="147423" y="68318"/>
                    <a:pt x="147376" y="68842"/>
                    <a:pt x="147531" y="69354"/>
                  </a:cubicBezTo>
                  <a:cubicBezTo>
                    <a:pt x="147590" y="69521"/>
                    <a:pt x="147554" y="69723"/>
                    <a:pt x="147554" y="69913"/>
                  </a:cubicBezTo>
                  <a:cubicBezTo>
                    <a:pt x="147554" y="71390"/>
                    <a:pt x="147554" y="72866"/>
                    <a:pt x="147566" y="74343"/>
                  </a:cubicBezTo>
                  <a:cubicBezTo>
                    <a:pt x="147566" y="74700"/>
                    <a:pt x="147590" y="75045"/>
                    <a:pt x="147650" y="75402"/>
                  </a:cubicBezTo>
                  <a:cubicBezTo>
                    <a:pt x="147733" y="75843"/>
                    <a:pt x="147685" y="76307"/>
                    <a:pt x="147673" y="76748"/>
                  </a:cubicBezTo>
                  <a:cubicBezTo>
                    <a:pt x="147673" y="76891"/>
                    <a:pt x="147566" y="76962"/>
                    <a:pt x="147435" y="76974"/>
                  </a:cubicBezTo>
                  <a:cubicBezTo>
                    <a:pt x="147221" y="76986"/>
                    <a:pt x="147007" y="76986"/>
                    <a:pt x="146792" y="76986"/>
                  </a:cubicBezTo>
                  <a:lnTo>
                    <a:pt x="136160" y="76986"/>
                  </a:lnTo>
                  <a:lnTo>
                    <a:pt x="136160" y="76998"/>
                  </a:lnTo>
                  <a:lnTo>
                    <a:pt x="125587" y="76998"/>
                  </a:lnTo>
                  <a:cubicBezTo>
                    <a:pt x="125266" y="76998"/>
                    <a:pt x="124932" y="76998"/>
                    <a:pt x="124599" y="77081"/>
                  </a:cubicBezTo>
                  <a:cubicBezTo>
                    <a:pt x="124520" y="77104"/>
                    <a:pt x="124447" y="77116"/>
                    <a:pt x="124381" y="77116"/>
                  </a:cubicBezTo>
                  <a:cubicBezTo>
                    <a:pt x="124077" y="77116"/>
                    <a:pt x="123918" y="76879"/>
                    <a:pt x="124016" y="76498"/>
                  </a:cubicBezTo>
                  <a:cubicBezTo>
                    <a:pt x="124135" y="76021"/>
                    <a:pt x="124123" y="75557"/>
                    <a:pt x="124123" y="75081"/>
                  </a:cubicBezTo>
                  <a:cubicBezTo>
                    <a:pt x="124123" y="74771"/>
                    <a:pt x="124099" y="74474"/>
                    <a:pt x="124040" y="74164"/>
                  </a:cubicBezTo>
                  <a:cubicBezTo>
                    <a:pt x="123944" y="73747"/>
                    <a:pt x="123944" y="73319"/>
                    <a:pt x="124040" y="72890"/>
                  </a:cubicBezTo>
                  <a:cubicBezTo>
                    <a:pt x="124159" y="72402"/>
                    <a:pt x="124194" y="71902"/>
                    <a:pt x="124051" y="71414"/>
                  </a:cubicBezTo>
                  <a:cubicBezTo>
                    <a:pt x="123944" y="71092"/>
                    <a:pt x="124159" y="70818"/>
                    <a:pt x="124135" y="70509"/>
                  </a:cubicBezTo>
                  <a:cubicBezTo>
                    <a:pt x="124111" y="70235"/>
                    <a:pt x="123920" y="69973"/>
                    <a:pt x="124063" y="69675"/>
                  </a:cubicBezTo>
                  <a:cubicBezTo>
                    <a:pt x="124159" y="69473"/>
                    <a:pt x="124159" y="69247"/>
                    <a:pt x="124099" y="69044"/>
                  </a:cubicBezTo>
                  <a:cubicBezTo>
                    <a:pt x="124040" y="68806"/>
                    <a:pt x="124051" y="68580"/>
                    <a:pt x="124111" y="68354"/>
                  </a:cubicBezTo>
                  <a:cubicBezTo>
                    <a:pt x="124135" y="68235"/>
                    <a:pt x="124135" y="68104"/>
                    <a:pt x="124099" y="67997"/>
                  </a:cubicBezTo>
                  <a:cubicBezTo>
                    <a:pt x="123956" y="67627"/>
                    <a:pt x="123992" y="67246"/>
                    <a:pt x="123992" y="66865"/>
                  </a:cubicBezTo>
                  <a:cubicBezTo>
                    <a:pt x="123992" y="64544"/>
                    <a:pt x="123992" y="62210"/>
                    <a:pt x="123980" y="59877"/>
                  </a:cubicBezTo>
                  <a:cubicBezTo>
                    <a:pt x="123980" y="59543"/>
                    <a:pt x="124004" y="59210"/>
                    <a:pt x="123885" y="58888"/>
                  </a:cubicBezTo>
                  <a:cubicBezTo>
                    <a:pt x="123837" y="58734"/>
                    <a:pt x="123849" y="58555"/>
                    <a:pt x="123849" y="58388"/>
                  </a:cubicBezTo>
                  <a:lnTo>
                    <a:pt x="123849" y="54328"/>
                  </a:lnTo>
                  <a:cubicBezTo>
                    <a:pt x="123849" y="54233"/>
                    <a:pt x="123849" y="54138"/>
                    <a:pt x="123861" y="54042"/>
                  </a:cubicBezTo>
                  <a:cubicBezTo>
                    <a:pt x="123873" y="53816"/>
                    <a:pt x="123944" y="53721"/>
                    <a:pt x="124159" y="53721"/>
                  </a:cubicBezTo>
                  <a:cubicBezTo>
                    <a:pt x="124399" y="53721"/>
                    <a:pt x="124639" y="53705"/>
                    <a:pt x="124877" y="53705"/>
                  </a:cubicBezTo>
                  <a:close/>
                  <a:moveTo>
                    <a:pt x="176538" y="55422"/>
                  </a:moveTo>
                  <a:cubicBezTo>
                    <a:pt x="176611" y="55422"/>
                    <a:pt x="176684" y="55426"/>
                    <a:pt x="176748" y="55447"/>
                  </a:cubicBezTo>
                  <a:cubicBezTo>
                    <a:pt x="177070" y="55555"/>
                    <a:pt x="177396" y="55576"/>
                    <a:pt x="177721" y="55576"/>
                  </a:cubicBezTo>
                  <a:cubicBezTo>
                    <a:pt x="177937" y="55576"/>
                    <a:pt x="178153" y="55566"/>
                    <a:pt x="178368" y="55566"/>
                  </a:cubicBezTo>
                  <a:lnTo>
                    <a:pt x="190072" y="55566"/>
                  </a:lnTo>
                  <a:cubicBezTo>
                    <a:pt x="190189" y="55566"/>
                    <a:pt x="190307" y="55562"/>
                    <a:pt x="190424" y="55562"/>
                  </a:cubicBezTo>
                  <a:cubicBezTo>
                    <a:pt x="190639" y="55562"/>
                    <a:pt x="190852" y="55577"/>
                    <a:pt x="191060" y="55662"/>
                  </a:cubicBezTo>
                  <a:cubicBezTo>
                    <a:pt x="191117" y="55688"/>
                    <a:pt x="191175" y="55698"/>
                    <a:pt x="191235" y="55698"/>
                  </a:cubicBezTo>
                  <a:cubicBezTo>
                    <a:pt x="191337" y="55698"/>
                    <a:pt x="191443" y="55668"/>
                    <a:pt x="191548" y="55638"/>
                  </a:cubicBezTo>
                  <a:cubicBezTo>
                    <a:pt x="191737" y="55583"/>
                    <a:pt x="191930" y="55553"/>
                    <a:pt x="192122" y="55553"/>
                  </a:cubicBezTo>
                  <a:cubicBezTo>
                    <a:pt x="192305" y="55553"/>
                    <a:pt x="192487" y="55580"/>
                    <a:pt x="192667" y="55638"/>
                  </a:cubicBezTo>
                  <a:cubicBezTo>
                    <a:pt x="192905" y="55709"/>
                    <a:pt x="193143" y="55709"/>
                    <a:pt x="193382" y="55709"/>
                  </a:cubicBezTo>
                  <a:cubicBezTo>
                    <a:pt x="193885" y="55709"/>
                    <a:pt x="194388" y="55717"/>
                    <a:pt x="194890" y="55717"/>
                  </a:cubicBezTo>
                  <a:cubicBezTo>
                    <a:pt x="195266" y="55717"/>
                    <a:pt x="195640" y="55713"/>
                    <a:pt x="196013" y="55697"/>
                  </a:cubicBezTo>
                  <a:cubicBezTo>
                    <a:pt x="196038" y="55697"/>
                    <a:pt x="196063" y="55697"/>
                    <a:pt x="196088" y="55697"/>
                  </a:cubicBezTo>
                  <a:cubicBezTo>
                    <a:pt x="196643" y="55697"/>
                    <a:pt x="197169" y="55819"/>
                    <a:pt x="197715" y="55864"/>
                  </a:cubicBezTo>
                  <a:cubicBezTo>
                    <a:pt x="197846" y="55876"/>
                    <a:pt x="197942" y="55959"/>
                    <a:pt x="197954" y="56090"/>
                  </a:cubicBezTo>
                  <a:cubicBezTo>
                    <a:pt x="197965" y="56257"/>
                    <a:pt x="197965" y="56424"/>
                    <a:pt x="197965" y="56590"/>
                  </a:cubicBezTo>
                  <a:cubicBezTo>
                    <a:pt x="197965" y="63198"/>
                    <a:pt x="197965" y="69806"/>
                    <a:pt x="197965" y="76426"/>
                  </a:cubicBezTo>
                  <a:lnTo>
                    <a:pt x="197965" y="76569"/>
                  </a:lnTo>
                  <a:cubicBezTo>
                    <a:pt x="197954" y="77105"/>
                    <a:pt x="197942" y="77129"/>
                    <a:pt x="197394" y="77129"/>
                  </a:cubicBezTo>
                  <a:lnTo>
                    <a:pt x="175129" y="77129"/>
                  </a:lnTo>
                  <a:cubicBezTo>
                    <a:pt x="174796" y="77129"/>
                    <a:pt x="174474" y="77117"/>
                    <a:pt x="174141" y="77033"/>
                  </a:cubicBezTo>
                  <a:cubicBezTo>
                    <a:pt x="173968" y="76993"/>
                    <a:pt x="173784" y="76987"/>
                    <a:pt x="173597" y="76987"/>
                  </a:cubicBezTo>
                  <a:cubicBezTo>
                    <a:pt x="173507" y="76987"/>
                    <a:pt x="173418" y="76988"/>
                    <a:pt x="173328" y="76988"/>
                  </a:cubicBezTo>
                  <a:cubicBezTo>
                    <a:pt x="173269" y="76988"/>
                    <a:pt x="173211" y="76988"/>
                    <a:pt x="173153" y="76986"/>
                  </a:cubicBezTo>
                  <a:cubicBezTo>
                    <a:pt x="172938" y="76974"/>
                    <a:pt x="172855" y="76891"/>
                    <a:pt x="172843" y="76676"/>
                  </a:cubicBezTo>
                  <a:cubicBezTo>
                    <a:pt x="172831" y="76462"/>
                    <a:pt x="172831" y="76248"/>
                    <a:pt x="172831" y="76033"/>
                  </a:cubicBezTo>
                  <a:cubicBezTo>
                    <a:pt x="172831" y="72580"/>
                    <a:pt x="172831" y="69140"/>
                    <a:pt x="172819" y="65687"/>
                  </a:cubicBezTo>
                  <a:cubicBezTo>
                    <a:pt x="172819" y="65377"/>
                    <a:pt x="172843" y="65068"/>
                    <a:pt x="172736" y="64770"/>
                  </a:cubicBezTo>
                  <a:cubicBezTo>
                    <a:pt x="172677" y="64591"/>
                    <a:pt x="172688" y="64389"/>
                    <a:pt x="172688" y="64198"/>
                  </a:cubicBezTo>
                  <a:cubicBezTo>
                    <a:pt x="172688" y="61496"/>
                    <a:pt x="172688" y="58781"/>
                    <a:pt x="172688" y="56067"/>
                  </a:cubicBezTo>
                  <a:cubicBezTo>
                    <a:pt x="172688" y="55435"/>
                    <a:pt x="172700" y="55424"/>
                    <a:pt x="173319" y="55424"/>
                  </a:cubicBezTo>
                  <a:lnTo>
                    <a:pt x="176391" y="55424"/>
                  </a:lnTo>
                  <a:cubicBezTo>
                    <a:pt x="176439" y="55424"/>
                    <a:pt x="176488" y="55422"/>
                    <a:pt x="176538" y="55422"/>
                  </a:cubicBezTo>
                  <a:close/>
                  <a:moveTo>
                    <a:pt x="118982" y="53541"/>
                  </a:moveTo>
                  <a:cubicBezTo>
                    <a:pt x="119142" y="53541"/>
                    <a:pt x="119302" y="53565"/>
                    <a:pt x="119456" y="53614"/>
                  </a:cubicBezTo>
                  <a:cubicBezTo>
                    <a:pt x="119789" y="53709"/>
                    <a:pt x="120110" y="53697"/>
                    <a:pt x="120444" y="53709"/>
                  </a:cubicBezTo>
                  <a:cubicBezTo>
                    <a:pt x="120952" y="53709"/>
                    <a:pt x="121460" y="53704"/>
                    <a:pt x="121968" y="53704"/>
                  </a:cubicBezTo>
                  <a:cubicBezTo>
                    <a:pt x="122222" y="53704"/>
                    <a:pt x="122476" y="53705"/>
                    <a:pt x="122730" y="53709"/>
                  </a:cubicBezTo>
                  <a:cubicBezTo>
                    <a:pt x="123039" y="53721"/>
                    <a:pt x="123051" y="53757"/>
                    <a:pt x="123182" y="54066"/>
                  </a:cubicBezTo>
                  <a:cubicBezTo>
                    <a:pt x="123278" y="54316"/>
                    <a:pt x="123278" y="54578"/>
                    <a:pt x="123278" y="54828"/>
                  </a:cubicBezTo>
                  <a:lnTo>
                    <a:pt x="123278" y="59615"/>
                  </a:lnTo>
                  <a:cubicBezTo>
                    <a:pt x="123278" y="61091"/>
                    <a:pt x="123278" y="62555"/>
                    <a:pt x="123278" y="64032"/>
                  </a:cubicBezTo>
                  <a:cubicBezTo>
                    <a:pt x="123278" y="64460"/>
                    <a:pt x="123242" y="64889"/>
                    <a:pt x="123385" y="65306"/>
                  </a:cubicBezTo>
                  <a:cubicBezTo>
                    <a:pt x="123444" y="65461"/>
                    <a:pt x="123408" y="65639"/>
                    <a:pt x="123408" y="65806"/>
                  </a:cubicBezTo>
                  <a:cubicBezTo>
                    <a:pt x="123420" y="69318"/>
                    <a:pt x="123420" y="72842"/>
                    <a:pt x="123420" y="76367"/>
                  </a:cubicBezTo>
                  <a:cubicBezTo>
                    <a:pt x="123420" y="76510"/>
                    <a:pt x="123420" y="76652"/>
                    <a:pt x="123408" y="76795"/>
                  </a:cubicBezTo>
                  <a:cubicBezTo>
                    <a:pt x="123397" y="77021"/>
                    <a:pt x="123313" y="77105"/>
                    <a:pt x="123111" y="77117"/>
                  </a:cubicBezTo>
                  <a:cubicBezTo>
                    <a:pt x="122944" y="77129"/>
                    <a:pt x="122777" y="77129"/>
                    <a:pt x="122611" y="77129"/>
                  </a:cubicBezTo>
                  <a:lnTo>
                    <a:pt x="115908" y="77129"/>
                  </a:lnTo>
                  <a:cubicBezTo>
                    <a:pt x="115622" y="77129"/>
                    <a:pt x="115336" y="77129"/>
                    <a:pt x="115050" y="77045"/>
                  </a:cubicBezTo>
                  <a:cubicBezTo>
                    <a:pt x="114931" y="77003"/>
                    <a:pt x="114794" y="76997"/>
                    <a:pt x="114656" y="76997"/>
                  </a:cubicBezTo>
                  <a:cubicBezTo>
                    <a:pt x="114601" y="76997"/>
                    <a:pt x="114545" y="76998"/>
                    <a:pt x="114491" y="76998"/>
                  </a:cubicBezTo>
                  <a:cubicBezTo>
                    <a:pt x="112109" y="76986"/>
                    <a:pt x="109728" y="76986"/>
                    <a:pt x="107359" y="76986"/>
                  </a:cubicBezTo>
                  <a:cubicBezTo>
                    <a:pt x="107287" y="76986"/>
                    <a:pt x="107213" y="76980"/>
                    <a:pt x="107140" y="76980"/>
                  </a:cubicBezTo>
                  <a:cubicBezTo>
                    <a:pt x="107067" y="76980"/>
                    <a:pt x="106996" y="76986"/>
                    <a:pt x="106930" y="77010"/>
                  </a:cubicBezTo>
                  <a:cubicBezTo>
                    <a:pt x="106620" y="77116"/>
                    <a:pt x="106304" y="77135"/>
                    <a:pt x="105987" y="77135"/>
                  </a:cubicBezTo>
                  <a:cubicBezTo>
                    <a:pt x="105806" y="77135"/>
                    <a:pt x="105624" y="77129"/>
                    <a:pt x="105442" y="77129"/>
                  </a:cubicBezTo>
                  <a:lnTo>
                    <a:pt x="99667" y="77129"/>
                  </a:lnTo>
                  <a:cubicBezTo>
                    <a:pt x="99556" y="77129"/>
                    <a:pt x="99445" y="77134"/>
                    <a:pt x="99334" y="77134"/>
                  </a:cubicBezTo>
                  <a:cubicBezTo>
                    <a:pt x="99278" y="77134"/>
                    <a:pt x="99223" y="77133"/>
                    <a:pt x="99167" y="77129"/>
                  </a:cubicBezTo>
                  <a:cubicBezTo>
                    <a:pt x="98786" y="77117"/>
                    <a:pt x="98774" y="77105"/>
                    <a:pt x="98810" y="76724"/>
                  </a:cubicBezTo>
                  <a:cubicBezTo>
                    <a:pt x="98834" y="76533"/>
                    <a:pt x="98846" y="76343"/>
                    <a:pt x="98846" y="76152"/>
                  </a:cubicBezTo>
                  <a:lnTo>
                    <a:pt x="98846" y="69735"/>
                  </a:lnTo>
                  <a:cubicBezTo>
                    <a:pt x="98846" y="69449"/>
                    <a:pt x="98846" y="69163"/>
                    <a:pt x="98751" y="68890"/>
                  </a:cubicBezTo>
                  <a:cubicBezTo>
                    <a:pt x="98703" y="68711"/>
                    <a:pt x="98715" y="68509"/>
                    <a:pt x="98715" y="68318"/>
                  </a:cubicBezTo>
                  <a:cubicBezTo>
                    <a:pt x="98715" y="67306"/>
                    <a:pt x="98715" y="66282"/>
                    <a:pt x="98715" y="65258"/>
                  </a:cubicBezTo>
                  <a:cubicBezTo>
                    <a:pt x="98715" y="64996"/>
                    <a:pt x="98727" y="64734"/>
                    <a:pt x="98798" y="64484"/>
                  </a:cubicBezTo>
                  <a:cubicBezTo>
                    <a:pt x="98858" y="64258"/>
                    <a:pt x="98846" y="64008"/>
                    <a:pt x="98846" y="63770"/>
                  </a:cubicBezTo>
                  <a:cubicBezTo>
                    <a:pt x="98846" y="61198"/>
                    <a:pt x="98846" y="58638"/>
                    <a:pt x="98858" y="56067"/>
                  </a:cubicBezTo>
                  <a:cubicBezTo>
                    <a:pt x="98858" y="55709"/>
                    <a:pt x="98822" y="55352"/>
                    <a:pt x="98953" y="55007"/>
                  </a:cubicBezTo>
                  <a:cubicBezTo>
                    <a:pt x="99013" y="54876"/>
                    <a:pt x="98989" y="54721"/>
                    <a:pt x="98989" y="54578"/>
                  </a:cubicBezTo>
                  <a:cubicBezTo>
                    <a:pt x="99001" y="54412"/>
                    <a:pt x="98989" y="54245"/>
                    <a:pt x="98989" y="54078"/>
                  </a:cubicBezTo>
                  <a:cubicBezTo>
                    <a:pt x="99013" y="53614"/>
                    <a:pt x="99036" y="53578"/>
                    <a:pt x="99548" y="53566"/>
                  </a:cubicBezTo>
                  <a:lnTo>
                    <a:pt x="109252" y="53566"/>
                  </a:lnTo>
                  <a:cubicBezTo>
                    <a:pt x="109538" y="53566"/>
                    <a:pt x="109812" y="53566"/>
                    <a:pt x="110097" y="53661"/>
                  </a:cubicBezTo>
                  <a:cubicBezTo>
                    <a:pt x="110197" y="53695"/>
                    <a:pt x="110303" y="53702"/>
                    <a:pt x="110409" y="53702"/>
                  </a:cubicBezTo>
                  <a:cubicBezTo>
                    <a:pt x="110493" y="53702"/>
                    <a:pt x="110578" y="53697"/>
                    <a:pt x="110657" y="53697"/>
                  </a:cubicBezTo>
                  <a:cubicBezTo>
                    <a:pt x="110986" y="53700"/>
                    <a:pt x="111315" y="53701"/>
                    <a:pt x="111644" y="53701"/>
                  </a:cubicBezTo>
                  <a:cubicBezTo>
                    <a:pt x="112231" y="53701"/>
                    <a:pt x="112818" y="53698"/>
                    <a:pt x="113405" y="53698"/>
                  </a:cubicBezTo>
                  <a:cubicBezTo>
                    <a:pt x="113941" y="53698"/>
                    <a:pt x="114478" y="53700"/>
                    <a:pt x="115015" y="53709"/>
                  </a:cubicBezTo>
                  <a:cubicBezTo>
                    <a:pt x="115028" y="53709"/>
                    <a:pt x="115041" y="53710"/>
                    <a:pt x="115055" y="53710"/>
                  </a:cubicBezTo>
                  <a:cubicBezTo>
                    <a:pt x="115441" y="53710"/>
                    <a:pt x="115793" y="53562"/>
                    <a:pt x="116176" y="53562"/>
                  </a:cubicBezTo>
                  <a:cubicBezTo>
                    <a:pt x="116213" y="53562"/>
                    <a:pt x="116251" y="53563"/>
                    <a:pt x="116289" y="53566"/>
                  </a:cubicBezTo>
                  <a:cubicBezTo>
                    <a:pt x="116630" y="53597"/>
                    <a:pt x="116962" y="53718"/>
                    <a:pt x="117317" y="53718"/>
                  </a:cubicBezTo>
                  <a:cubicBezTo>
                    <a:pt x="117370" y="53718"/>
                    <a:pt x="117424" y="53715"/>
                    <a:pt x="117479" y="53709"/>
                  </a:cubicBezTo>
                  <a:cubicBezTo>
                    <a:pt x="117836" y="53673"/>
                    <a:pt x="118182" y="53721"/>
                    <a:pt x="118539" y="53602"/>
                  </a:cubicBezTo>
                  <a:cubicBezTo>
                    <a:pt x="118683" y="53562"/>
                    <a:pt x="118832" y="53541"/>
                    <a:pt x="118982" y="53541"/>
                  </a:cubicBezTo>
                  <a:close/>
                  <a:moveTo>
                    <a:pt x="205140" y="55844"/>
                  </a:moveTo>
                  <a:cubicBezTo>
                    <a:pt x="205192" y="55844"/>
                    <a:pt x="205242" y="55849"/>
                    <a:pt x="205288" y="55864"/>
                  </a:cubicBezTo>
                  <a:cubicBezTo>
                    <a:pt x="205644" y="55983"/>
                    <a:pt x="206004" y="56007"/>
                    <a:pt x="206366" y="56007"/>
                  </a:cubicBezTo>
                  <a:cubicBezTo>
                    <a:pt x="206621" y="56007"/>
                    <a:pt x="206877" y="55995"/>
                    <a:pt x="207133" y="55995"/>
                  </a:cubicBezTo>
                  <a:lnTo>
                    <a:pt x="218194" y="55995"/>
                  </a:lnTo>
                  <a:cubicBezTo>
                    <a:pt x="218408" y="55995"/>
                    <a:pt x="218623" y="55995"/>
                    <a:pt x="218837" y="56007"/>
                  </a:cubicBezTo>
                  <a:cubicBezTo>
                    <a:pt x="219004" y="56019"/>
                    <a:pt x="219087" y="56126"/>
                    <a:pt x="219099" y="56293"/>
                  </a:cubicBezTo>
                  <a:cubicBezTo>
                    <a:pt x="219111" y="56436"/>
                    <a:pt x="219111" y="56578"/>
                    <a:pt x="219111" y="56721"/>
                  </a:cubicBezTo>
                  <a:cubicBezTo>
                    <a:pt x="219111" y="61150"/>
                    <a:pt x="219111" y="65568"/>
                    <a:pt x="219111" y="69997"/>
                  </a:cubicBezTo>
                  <a:cubicBezTo>
                    <a:pt x="219099" y="70259"/>
                    <a:pt x="219099" y="70509"/>
                    <a:pt x="219028" y="70771"/>
                  </a:cubicBezTo>
                  <a:cubicBezTo>
                    <a:pt x="218968" y="70997"/>
                    <a:pt x="218968" y="71235"/>
                    <a:pt x="218968" y="71473"/>
                  </a:cubicBezTo>
                  <a:cubicBezTo>
                    <a:pt x="218956" y="72830"/>
                    <a:pt x="218968" y="74188"/>
                    <a:pt x="218956" y="75545"/>
                  </a:cubicBezTo>
                  <a:cubicBezTo>
                    <a:pt x="218956" y="76271"/>
                    <a:pt x="218956" y="76271"/>
                    <a:pt x="218194" y="76283"/>
                  </a:cubicBezTo>
                  <a:lnTo>
                    <a:pt x="216634" y="76283"/>
                  </a:lnTo>
                  <a:cubicBezTo>
                    <a:pt x="216525" y="76283"/>
                    <a:pt x="216416" y="76279"/>
                    <a:pt x="216307" y="76279"/>
                  </a:cubicBezTo>
                  <a:cubicBezTo>
                    <a:pt x="216108" y="76279"/>
                    <a:pt x="215910" y="76294"/>
                    <a:pt x="215718" y="76379"/>
                  </a:cubicBezTo>
                  <a:cubicBezTo>
                    <a:pt x="215670" y="76402"/>
                    <a:pt x="215622" y="76402"/>
                    <a:pt x="215575" y="76402"/>
                  </a:cubicBezTo>
                  <a:cubicBezTo>
                    <a:pt x="215521" y="76402"/>
                    <a:pt x="215467" y="76401"/>
                    <a:pt x="215413" y="76401"/>
                  </a:cubicBezTo>
                  <a:cubicBezTo>
                    <a:pt x="214635" y="76401"/>
                    <a:pt x="213867" y="76479"/>
                    <a:pt x="213098" y="76557"/>
                  </a:cubicBezTo>
                  <a:cubicBezTo>
                    <a:pt x="212598" y="76605"/>
                    <a:pt x="212098" y="76521"/>
                    <a:pt x="211610" y="76676"/>
                  </a:cubicBezTo>
                  <a:cubicBezTo>
                    <a:pt x="211529" y="76703"/>
                    <a:pt x="211443" y="76711"/>
                    <a:pt x="211355" y="76711"/>
                  </a:cubicBezTo>
                  <a:cubicBezTo>
                    <a:pt x="211250" y="76711"/>
                    <a:pt x="211142" y="76700"/>
                    <a:pt x="211038" y="76700"/>
                  </a:cubicBezTo>
                  <a:cubicBezTo>
                    <a:pt x="210693" y="76712"/>
                    <a:pt x="210336" y="76700"/>
                    <a:pt x="209979" y="76807"/>
                  </a:cubicBezTo>
                  <a:cubicBezTo>
                    <a:pt x="209848" y="76843"/>
                    <a:pt x="209708" y="76852"/>
                    <a:pt x="209565" y="76852"/>
                  </a:cubicBezTo>
                  <a:cubicBezTo>
                    <a:pt x="209422" y="76852"/>
                    <a:pt x="209276" y="76843"/>
                    <a:pt x="209133" y="76843"/>
                  </a:cubicBezTo>
                  <a:cubicBezTo>
                    <a:pt x="208681" y="76867"/>
                    <a:pt x="208229" y="76819"/>
                    <a:pt x="207788" y="76962"/>
                  </a:cubicBezTo>
                  <a:cubicBezTo>
                    <a:pt x="207712" y="76989"/>
                    <a:pt x="207629" y="76996"/>
                    <a:pt x="207543" y="76996"/>
                  </a:cubicBezTo>
                  <a:cubicBezTo>
                    <a:pt x="207440" y="76996"/>
                    <a:pt x="207332" y="76986"/>
                    <a:pt x="207228" y="76986"/>
                  </a:cubicBezTo>
                  <a:cubicBezTo>
                    <a:pt x="206824" y="76992"/>
                    <a:pt x="206419" y="76992"/>
                    <a:pt x="206014" y="76992"/>
                  </a:cubicBezTo>
                  <a:cubicBezTo>
                    <a:pt x="205609" y="76992"/>
                    <a:pt x="205204" y="76992"/>
                    <a:pt x="204800" y="76998"/>
                  </a:cubicBezTo>
                  <a:cubicBezTo>
                    <a:pt x="204581" y="76998"/>
                    <a:pt x="204361" y="76988"/>
                    <a:pt x="204143" y="76988"/>
                  </a:cubicBezTo>
                  <a:cubicBezTo>
                    <a:pt x="203816" y="76988"/>
                    <a:pt x="203490" y="77010"/>
                    <a:pt x="203168" y="77117"/>
                  </a:cubicBezTo>
                  <a:cubicBezTo>
                    <a:pt x="203123" y="77132"/>
                    <a:pt x="203072" y="77136"/>
                    <a:pt x="203020" y="77136"/>
                  </a:cubicBezTo>
                  <a:cubicBezTo>
                    <a:pt x="202951" y="77136"/>
                    <a:pt x="202879" y="77129"/>
                    <a:pt x="202811" y="77129"/>
                  </a:cubicBezTo>
                  <a:lnTo>
                    <a:pt x="199323" y="77129"/>
                  </a:lnTo>
                  <a:cubicBezTo>
                    <a:pt x="199180" y="77129"/>
                    <a:pt x="199037" y="77117"/>
                    <a:pt x="198894" y="77105"/>
                  </a:cubicBezTo>
                  <a:cubicBezTo>
                    <a:pt x="198787" y="77093"/>
                    <a:pt x="198716" y="77010"/>
                    <a:pt x="198704" y="76914"/>
                  </a:cubicBezTo>
                  <a:cubicBezTo>
                    <a:pt x="198692" y="76700"/>
                    <a:pt x="198680" y="76486"/>
                    <a:pt x="198680" y="76271"/>
                  </a:cubicBezTo>
                  <a:lnTo>
                    <a:pt x="198680" y="66996"/>
                  </a:lnTo>
                  <a:cubicBezTo>
                    <a:pt x="198680" y="63925"/>
                    <a:pt x="198680" y="60853"/>
                    <a:pt x="198680" y="57781"/>
                  </a:cubicBezTo>
                  <a:cubicBezTo>
                    <a:pt x="198680" y="57424"/>
                    <a:pt x="198716" y="57067"/>
                    <a:pt x="198573" y="56733"/>
                  </a:cubicBezTo>
                  <a:cubicBezTo>
                    <a:pt x="198549" y="56686"/>
                    <a:pt x="198549" y="56638"/>
                    <a:pt x="198549" y="56590"/>
                  </a:cubicBezTo>
                  <a:cubicBezTo>
                    <a:pt x="198516" y="55934"/>
                    <a:pt x="198543" y="55851"/>
                    <a:pt x="199074" y="55851"/>
                  </a:cubicBezTo>
                  <a:cubicBezTo>
                    <a:pt x="199121" y="55851"/>
                    <a:pt x="199172" y="55851"/>
                    <a:pt x="199227" y="55852"/>
                  </a:cubicBezTo>
                  <a:lnTo>
                    <a:pt x="204931" y="55852"/>
                  </a:lnTo>
                  <a:cubicBezTo>
                    <a:pt x="204999" y="55852"/>
                    <a:pt x="205071" y="55844"/>
                    <a:pt x="205140" y="55844"/>
                  </a:cubicBezTo>
                  <a:close/>
                  <a:moveTo>
                    <a:pt x="97852" y="53565"/>
                  </a:moveTo>
                  <a:cubicBezTo>
                    <a:pt x="98190" y="53565"/>
                    <a:pt x="98275" y="53662"/>
                    <a:pt x="98286" y="54054"/>
                  </a:cubicBezTo>
                  <a:cubicBezTo>
                    <a:pt x="98286" y="55054"/>
                    <a:pt x="98286" y="56055"/>
                    <a:pt x="98286" y="57055"/>
                  </a:cubicBezTo>
                  <a:cubicBezTo>
                    <a:pt x="98286" y="57126"/>
                    <a:pt x="98298" y="57210"/>
                    <a:pt x="98274" y="57269"/>
                  </a:cubicBezTo>
                  <a:cubicBezTo>
                    <a:pt x="98060" y="58019"/>
                    <a:pt x="98143" y="58781"/>
                    <a:pt x="98143" y="59543"/>
                  </a:cubicBezTo>
                  <a:cubicBezTo>
                    <a:pt x="98143" y="65091"/>
                    <a:pt x="98143" y="70628"/>
                    <a:pt x="98143" y="76176"/>
                  </a:cubicBezTo>
                  <a:cubicBezTo>
                    <a:pt x="98143" y="77086"/>
                    <a:pt x="98199" y="77142"/>
                    <a:pt x="97509" y="77142"/>
                  </a:cubicBezTo>
                  <a:cubicBezTo>
                    <a:pt x="97414" y="77142"/>
                    <a:pt x="97305" y="77141"/>
                    <a:pt x="97179" y="77141"/>
                  </a:cubicBezTo>
                  <a:lnTo>
                    <a:pt x="86821" y="77141"/>
                  </a:lnTo>
                  <a:cubicBezTo>
                    <a:pt x="86511" y="77141"/>
                    <a:pt x="86213" y="77141"/>
                    <a:pt x="85904" y="77224"/>
                  </a:cubicBezTo>
                  <a:cubicBezTo>
                    <a:pt x="85742" y="77266"/>
                    <a:pt x="85575" y="77272"/>
                    <a:pt x="85405" y="77272"/>
                  </a:cubicBezTo>
                  <a:cubicBezTo>
                    <a:pt x="85337" y="77272"/>
                    <a:pt x="85269" y="77272"/>
                    <a:pt x="85201" y="77272"/>
                  </a:cubicBezTo>
                  <a:cubicBezTo>
                    <a:pt x="83011" y="77272"/>
                    <a:pt x="80820" y="77272"/>
                    <a:pt x="78629" y="77283"/>
                  </a:cubicBezTo>
                  <a:cubicBezTo>
                    <a:pt x="78572" y="77283"/>
                    <a:pt x="78515" y="77283"/>
                    <a:pt x="78458" y="77283"/>
                  </a:cubicBezTo>
                  <a:cubicBezTo>
                    <a:pt x="78229" y="77283"/>
                    <a:pt x="78003" y="77291"/>
                    <a:pt x="77784" y="77367"/>
                  </a:cubicBezTo>
                  <a:cubicBezTo>
                    <a:pt x="77629" y="77414"/>
                    <a:pt x="77450" y="77414"/>
                    <a:pt x="77284" y="77414"/>
                  </a:cubicBezTo>
                  <a:cubicBezTo>
                    <a:pt x="76196" y="77414"/>
                    <a:pt x="75103" y="77420"/>
                    <a:pt x="74009" y="77420"/>
                  </a:cubicBezTo>
                  <a:cubicBezTo>
                    <a:pt x="73462" y="77420"/>
                    <a:pt x="72914" y="77418"/>
                    <a:pt x="72366" y="77414"/>
                  </a:cubicBezTo>
                  <a:cubicBezTo>
                    <a:pt x="71723" y="77414"/>
                    <a:pt x="71712" y="77414"/>
                    <a:pt x="71712" y="76783"/>
                  </a:cubicBezTo>
                  <a:cubicBezTo>
                    <a:pt x="71712" y="74783"/>
                    <a:pt x="71712" y="72783"/>
                    <a:pt x="71712" y="70783"/>
                  </a:cubicBezTo>
                  <a:lnTo>
                    <a:pt x="71723" y="70783"/>
                  </a:lnTo>
                  <a:cubicBezTo>
                    <a:pt x="71723" y="68858"/>
                    <a:pt x="71723" y="66933"/>
                    <a:pt x="71723" y="65008"/>
                  </a:cubicBezTo>
                  <a:cubicBezTo>
                    <a:pt x="71723" y="64675"/>
                    <a:pt x="71712" y="64353"/>
                    <a:pt x="71819" y="64020"/>
                  </a:cubicBezTo>
                  <a:cubicBezTo>
                    <a:pt x="71878" y="63817"/>
                    <a:pt x="71854" y="63591"/>
                    <a:pt x="71854" y="63377"/>
                  </a:cubicBezTo>
                  <a:cubicBezTo>
                    <a:pt x="71866" y="62305"/>
                    <a:pt x="71866" y="61246"/>
                    <a:pt x="71866" y="60174"/>
                  </a:cubicBezTo>
                  <a:cubicBezTo>
                    <a:pt x="71866" y="59769"/>
                    <a:pt x="71866" y="59365"/>
                    <a:pt x="71973" y="58972"/>
                  </a:cubicBezTo>
                  <a:cubicBezTo>
                    <a:pt x="72045" y="58674"/>
                    <a:pt x="71997" y="58353"/>
                    <a:pt x="72009" y="58043"/>
                  </a:cubicBezTo>
                  <a:cubicBezTo>
                    <a:pt x="72021" y="57638"/>
                    <a:pt x="71973" y="57233"/>
                    <a:pt x="72116" y="56840"/>
                  </a:cubicBezTo>
                  <a:cubicBezTo>
                    <a:pt x="72176" y="56674"/>
                    <a:pt x="72164" y="56459"/>
                    <a:pt x="72140" y="56269"/>
                  </a:cubicBezTo>
                  <a:cubicBezTo>
                    <a:pt x="72093" y="55769"/>
                    <a:pt x="72283" y="55293"/>
                    <a:pt x="72319" y="54793"/>
                  </a:cubicBezTo>
                  <a:cubicBezTo>
                    <a:pt x="72319" y="54662"/>
                    <a:pt x="72426" y="54578"/>
                    <a:pt x="72557" y="54578"/>
                  </a:cubicBezTo>
                  <a:cubicBezTo>
                    <a:pt x="72986" y="54566"/>
                    <a:pt x="73414" y="54566"/>
                    <a:pt x="73843" y="54566"/>
                  </a:cubicBezTo>
                  <a:cubicBezTo>
                    <a:pt x="73910" y="54565"/>
                    <a:pt x="73977" y="54564"/>
                    <a:pt x="74044" y="54564"/>
                  </a:cubicBezTo>
                  <a:cubicBezTo>
                    <a:pt x="74116" y="54564"/>
                    <a:pt x="74187" y="54565"/>
                    <a:pt x="74258" y="54565"/>
                  </a:cubicBezTo>
                  <a:cubicBezTo>
                    <a:pt x="74571" y="54565"/>
                    <a:pt x="74882" y="54555"/>
                    <a:pt x="75188" y="54447"/>
                  </a:cubicBezTo>
                  <a:cubicBezTo>
                    <a:pt x="75266" y="54423"/>
                    <a:pt x="75349" y="54418"/>
                    <a:pt x="75434" y="54418"/>
                  </a:cubicBezTo>
                  <a:cubicBezTo>
                    <a:pt x="75519" y="54418"/>
                    <a:pt x="75605" y="54423"/>
                    <a:pt x="75688" y="54423"/>
                  </a:cubicBezTo>
                  <a:lnTo>
                    <a:pt x="77319" y="54423"/>
                  </a:lnTo>
                  <a:cubicBezTo>
                    <a:pt x="77376" y="54423"/>
                    <a:pt x="77432" y="54424"/>
                    <a:pt x="77488" y="54424"/>
                  </a:cubicBezTo>
                  <a:cubicBezTo>
                    <a:pt x="77741" y="54424"/>
                    <a:pt x="77993" y="54416"/>
                    <a:pt x="78236" y="54328"/>
                  </a:cubicBezTo>
                  <a:cubicBezTo>
                    <a:pt x="78391" y="54281"/>
                    <a:pt x="78570" y="54292"/>
                    <a:pt x="78736" y="54281"/>
                  </a:cubicBezTo>
                  <a:cubicBezTo>
                    <a:pt x="79403" y="54257"/>
                    <a:pt x="80058" y="54316"/>
                    <a:pt x="80725" y="54162"/>
                  </a:cubicBezTo>
                  <a:cubicBezTo>
                    <a:pt x="80862" y="54127"/>
                    <a:pt x="81005" y="54117"/>
                    <a:pt x="81151" y="54117"/>
                  </a:cubicBezTo>
                  <a:cubicBezTo>
                    <a:pt x="81360" y="54117"/>
                    <a:pt x="81574" y="54138"/>
                    <a:pt x="81784" y="54138"/>
                  </a:cubicBezTo>
                  <a:cubicBezTo>
                    <a:pt x="82141" y="54126"/>
                    <a:pt x="82499" y="54150"/>
                    <a:pt x="82844" y="54031"/>
                  </a:cubicBezTo>
                  <a:cubicBezTo>
                    <a:pt x="82943" y="53997"/>
                    <a:pt x="83050" y="53990"/>
                    <a:pt x="83157" y="53990"/>
                  </a:cubicBezTo>
                  <a:cubicBezTo>
                    <a:pt x="83244" y="53990"/>
                    <a:pt x="83331" y="53995"/>
                    <a:pt x="83415" y="53995"/>
                  </a:cubicBezTo>
                  <a:lnTo>
                    <a:pt x="85058" y="53995"/>
                  </a:lnTo>
                  <a:cubicBezTo>
                    <a:pt x="85297" y="53995"/>
                    <a:pt x="85523" y="53983"/>
                    <a:pt x="85761" y="53911"/>
                  </a:cubicBezTo>
                  <a:cubicBezTo>
                    <a:pt x="85963" y="53864"/>
                    <a:pt x="86178" y="53864"/>
                    <a:pt x="86392" y="53852"/>
                  </a:cubicBezTo>
                  <a:lnTo>
                    <a:pt x="88535" y="53852"/>
                  </a:lnTo>
                  <a:cubicBezTo>
                    <a:pt x="88603" y="53852"/>
                    <a:pt x="88670" y="53852"/>
                    <a:pt x="88737" y="53852"/>
                  </a:cubicBezTo>
                  <a:cubicBezTo>
                    <a:pt x="89074" y="53852"/>
                    <a:pt x="89410" y="53844"/>
                    <a:pt x="89738" y="53745"/>
                  </a:cubicBezTo>
                  <a:cubicBezTo>
                    <a:pt x="89843" y="53712"/>
                    <a:pt x="89960" y="53704"/>
                    <a:pt x="90080" y="53704"/>
                  </a:cubicBezTo>
                  <a:cubicBezTo>
                    <a:pt x="90176" y="53704"/>
                    <a:pt x="90273" y="53709"/>
                    <a:pt x="90369" y="53709"/>
                  </a:cubicBezTo>
                  <a:lnTo>
                    <a:pt x="96441" y="53709"/>
                  </a:lnTo>
                  <a:cubicBezTo>
                    <a:pt x="96561" y="53709"/>
                    <a:pt x="96681" y="53713"/>
                    <a:pt x="96801" y="53713"/>
                  </a:cubicBezTo>
                  <a:cubicBezTo>
                    <a:pt x="97061" y="53713"/>
                    <a:pt x="97319" y="53696"/>
                    <a:pt x="97572" y="53590"/>
                  </a:cubicBezTo>
                  <a:cubicBezTo>
                    <a:pt x="97631" y="53566"/>
                    <a:pt x="97715" y="53578"/>
                    <a:pt x="97786" y="53566"/>
                  </a:cubicBezTo>
                  <a:cubicBezTo>
                    <a:pt x="97809" y="53566"/>
                    <a:pt x="97831" y="53565"/>
                    <a:pt x="97852" y="53565"/>
                  </a:cubicBezTo>
                  <a:close/>
                  <a:moveTo>
                    <a:pt x="71354" y="54566"/>
                  </a:moveTo>
                  <a:cubicBezTo>
                    <a:pt x="71628" y="54578"/>
                    <a:pt x="71712" y="54650"/>
                    <a:pt x="71712" y="54912"/>
                  </a:cubicBezTo>
                  <a:cubicBezTo>
                    <a:pt x="71712" y="55293"/>
                    <a:pt x="71771" y="55674"/>
                    <a:pt x="71640" y="56043"/>
                  </a:cubicBezTo>
                  <a:cubicBezTo>
                    <a:pt x="71604" y="56126"/>
                    <a:pt x="71581" y="56233"/>
                    <a:pt x="71581" y="56317"/>
                  </a:cubicBezTo>
                  <a:cubicBezTo>
                    <a:pt x="71664" y="57412"/>
                    <a:pt x="71414" y="58495"/>
                    <a:pt x="71438" y="59591"/>
                  </a:cubicBezTo>
                  <a:cubicBezTo>
                    <a:pt x="71438" y="60043"/>
                    <a:pt x="71438" y="60496"/>
                    <a:pt x="71438" y="60948"/>
                  </a:cubicBezTo>
                  <a:cubicBezTo>
                    <a:pt x="71426" y="61234"/>
                    <a:pt x="71426" y="61508"/>
                    <a:pt x="71342" y="61793"/>
                  </a:cubicBezTo>
                  <a:cubicBezTo>
                    <a:pt x="71283" y="62043"/>
                    <a:pt x="71295" y="62317"/>
                    <a:pt x="71295" y="62567"/>
                  </a:cubicBezTo>
                  <a:cubicBezTo>
                    <a:pt x="71295" y="67211"/>
                    <a:pt x="71295" y="71854"/>
                    <a:pt x="71295" y="76498"/>
                  </a:cubicBezTo>
                  <a:cubicBezTo>
                    <a:pt x="71295" y="76712"/>
                    <a:pt x="71295" y="76926"/>
                    <a:pt x="71283" y="77141"/>
                  </a:cubicBezTo>
                  <a:cubicBezTo>
                    <a:pt x="71271" y="77307"/>
                    <a:pt x="71164" y="77402"/>
                    <a:pt x="71009" y="77402"/>
                  </a:cubicBezTo>
                  <a:cubicBezTo>
                    <a:pt x="70819" y="77414"/>
                    <a:pt x="70628" y="77414"/>
                    <a:pt x="70438" y="77414"/>
                  </a:cubicBezTo>
                  <a:cubicBezTo>
                    <a:pt x="68485" y="77426"/>
                    <a:pt x="66532" y="77426"/>
                    <a:pt x="64580" y="77426"/>
                  </a:cubicBezTo>
                  <a:lnTo>
                    <a:pt x="58793" y="77426"/>
                  </a:lnTo>
                  <a:cubicBezTo>
                    <a:pt x="58691" y="77426"/>
                    <a:pt x="58589" y="77424"/>
                    <a:pt x="58487" y="77424"/>
                  </a:cubicBezTo>
                  <a:cubicBezTo>
                    <a:pt x="58233" y="77424"/>
                    <a:pt x="57980" y="77437"/>
                    <a:pt x="57734" y="77522"/>
                  </a:cubicBezTo>
                  <a:cubicBezTo>
                    <a:pt x="57634" y="77555"/>
                    <a:pt x="57528" y="77562"/>
                    <a:pt x="57420" y="77562"/>
                  </a:cubicBezTo>
                  <a:cubicBezTo>
                    <a:pt x="57334" y="77562"/>
                    <a:pt x="57247" y="77557"/>
                    <a:pt x="57162" y="77557"/>
                  </a:cubicBezTo>
                  <a:cubicBezTo>
                    <a:pt x="56650" y="77563"/>
                    <a:pt x="56138" y="77563"/>
                    <a:pt x="55626" y="77563"/>
                  </a:cubicBezTo>
                  <a:cubicBezTo>
                    <a:pt x="55114" y="77563"/>
                    <a:pt x="54602" y="77563"/>
                    <a:pt x="54090" y="77569"/>
                  </a:cubicBezTo>
                  <a:cubicBezTo>
                    <a:pt x="53951" y="77569"/>
                    <a:pt x="53811" y="77565"/>
                    <a:pt x="53670" y="77565"/>
                  </a:cubicBezTo>
                  <a:cubicBezTo>
                    <a:pt x="53389" y="77565"/>
                    <a:pt x="53106" y="77581"/>
                    <a:pt x="52828" y="77676"/>
                  </a:cubicBezTo>
                  <a:cubicBezTo>
                    <a:pt x="52758" y="77703"/>
                    <a:pt x="52683" y="77711"/>
                    <a:pt x="52606" y="77711"/>
                  </a:cubicBezTo>
                  <a:cubicBezTo>
                    <a:pt x="52514" y="77711"/>
                    <a:pt x="52419" y="77700"/>
                    <a:pt x="52328" y="77700"/>
                  </a:cubicBezTo>
                  <a:cubicBezTo>
                    <a:pt x="51995" y="77706"/>
                    <a:pt x="51661" y="77706"/>
                    <a:pt x="51328" y="77706"/>
                  </a:cubicBezTo>
                  <a:cubicBezTo>
                    <a:pt x="50995" y="77706"/>
                    <a:pt x="50661" y="77706"/>
                    <a:pt x="50328" y="77712"/>
                  </a:cubicBezTo>
                  <a:cubicBezTo>
                    <a:pt x="50091" y="77712"/>
                    <a:pt x="49855" y="77700"/>
                    <a:pt x="49619" y="77700"/>
                  </a:cubicBezTo>
                  <a:cubicBezTo>
                    <a:pt x="49285" y="77700"/>
                    <a:pt x="48953" y="77724"/>
                    <a:pt x="48625" y="77843"/>
                  </a:cubicBezTo>
                  <a:cubicBezTo>
                    <a:pt x="48587" y="77842"/>
                    <a:pt x="48549" y="77841"/>
                    <a:pt x="48511" y="77841"/>
                  </a:cubicBezTo>
                  <a:cubicBezTo>
                    <a:pt x="47840" y="77841"/>
                    <a:pt x="47169" y="78007"/>
                    <a:pt x="46491" y="78007"/>
                  </a:cubicBezTo>
                  <a:cubicBezTo>
                    <a:pt x="46401" y="78007"/>
                    <a:pt x="46311" y="78004"/>
                    <a:pt x="46220" y="77998"/>
                  </a:cubicBezTo>
                  <a:cubicBezTo>
                    <a:pt x="46164" y="77994"/>
                    <a:pt x="46108" y="77992"/>
                    <a:pt x="46053" y="77992"/>
                  </a:cubicBezTo>
                  <a:cubicBezTo>
                    <a:pt x="45754" y="77992"/>
                    <a:pt x="45462" y="78041"/>
                    <a:pt x="45161" y="78081"/>
                  </a:cubicBezTo>
                  <a:cubicBezTo>
                    <a:pt x="44923" y="78118"/>
                    <a:pt x="44681" y="78129"/>
                    <a:pt x="44438" y="78129"/>
                  </a:cubicBezTo>
                  <a:cubicBezTo>
                    <a:pt x="44134" y="78129"/>
                    <a:pt x="43828" y="78112"/>
                    <a:pt x="43529" y="78105"/>
                  </a:cubicBezTo>
                  <a:cubicBezTo>
                    <a:pt x="43387" y="78105"/>
                    <a:pt x="43327" y="77998"/>
                    <a:pt x="43303" y="77867"/>
                  </a:cubicBezTo>
                  <a:cubicBezTo>
                    <a:pt x="43303" y="77795"/>
                    <a:pt x="43291" y="77724"/>
                    <a:pt x="43303" y="77653"/>
                  </a:cubicBezTo>
                  <a:cubicBezTo>
                    <a:pt x="43529" y="76938"/>
                    <a:pt x="43398" y="76188"/>
                    <a:pt x="43434" y="75462"/>
                  </a:cubicBezTo>
                  <a:cubicBezTo>
                    <a:pt x="43458" y="75057"/>
                    <a:pt x="43410" y="74652"/>
                    <a:pt x="43541" y="74259"/>
                  </a:cubicBezTo>
                  <a:cubicBezTo>
                    <a:pt x="43601" y="74081"/>
                    <a:pt x="43577" y="73878"/>
                    <a:pt x="43577" y="73688"/>
                  </a:cubicBezTo>
                  <a:cubicBezTo>
                    <a:pt x="43577" y="72735"/>
                    <a:pt x="43577" y="71783"/>
                    <a:pt x="43577" y="70830"/>
                  </a:cubicBezTo>
                  <a:cubicBezTo>
                    <a:pt x="43589" y="70342"/>
                    <a:pt x="43541" y="69842"/>
                    <a:pt x="43696" y="69354"/>
                  </a:cubicBezTo>
                  <a:cubicBezTo>
                    <a:pt x="43744" y="69199"/>
                    <a:pt x="43720" y="69021"/>
                    <a:pt x="43720" y="68854"/>
                  </a:cubicBezTo>
                  <a:cubicBezTo>
                    <a:pt x="43720" y="68235"/>
                    <a:pt x="43720" y="67616"/>
                    <a:pt x="43720" y="66996"/>
                  </a:cubicBezTo>
                  <a:cubicBezTo>
                    <a:pt x="43720" y="66735"/>
                    <a:pt x="43708" y="66473"/>
                    <a:pt x="43803" y="66223"/>
                  </a:cubicBezTo>
                  <a:cubicBezTo>
                    <a:pt x="43839" y="66151"/>
                    <a:pt x="43851" y="66080"/>
                    <a:pt x="43851" y="66008"/>
                  </a:cubicBezTo>
                  <a:cubicBezTo>
                    <a:pt x="43815" y="65080"/>
                    <a:pt x="43994" y="64163"/>
                    <a:pt x="43994" y="63246"/>
                  </a:cubicBezTo>
                  <a:cubicBezTo>
                    <a:pt x="44030" y="61079"/>
                    <a:pt x="44006" y="58912"/>
                    <a:pt x="44006" y="56745"/>
                  </a:cubicBezTo>
                  <a:cubicBezTo>
                    <a:pt x="44018" y="55864"/>
                    <a:pt x="44030" y="55852"/>
                    <a:pt x="44875" y="55852"/>
                  </a:cubicBezTo>
                  <a:cubicBezTo>
                    <a:pt x="45196" y="55846"/>
                    <a:pt x="45518" y="55846"/>
                    <a:pt x="45839" y="55846"/>
                  </a:cubicBezTo>
                  <a:cubicBezTo>
                    <a:pt x="46161" y="55846"/>
                    <a:pt x="46482" y="55846"/>
                    <a:pt x="46804" y="55840"/>
                  </a:cubicBezTo>
                  <a:cubicBezTo>
                    <a:pt x="46906" y="55840"/>
                    <a:pt x="47007" y="55842"/>
                    <a:pt x="47107" y="55842"/>
                  </a:cubicBezTo>
                  <a:cubicBezTo>
                    <a:pt x="47359" y="55842"/>
                    <a:pt x="47608" y="55830"/>
                    <a:pt x="47863" y="55745"/>
                  </a:cubicBezTo>
                  <a:cubicBezTo>
                    <a:pt x="47943" y="55712"/>
                    <a:pt x="48033" y="55705"/>
                    <a:pt x="48126" y="55705"/>
                  </a:cubicBezTo>
                  <a:cubicBezTo>
                    <a:pt x="48201" y="55705"/>
                    <a:pt x="48277" y="55709"/>
                    <a:pt x="48351" y="55709"/>
                  </a:cubicBezTo>
                  <a:cubicBezTo>
                    <a:pt x="48649" y="55703"/>
                    <a:pt x="48947" y="55703"/>
                    <a:pt x="49244" y="55703"/>
                  </a:cubicBezTo>
                  <a:cubicBezTo>
                    <a:pt x="49542" y="55703"/>
                    <a:pt x="49840" y="55703"/>
                    <a:pt x="50137" y="55697"/>
                  </a:cubicBezTo>
                  <a:cubicBezTo>
                    <a:pt x="50249" y="55697"/>
                    <a:pt x="50360" y="55701"/>
                    <a:pt x="50470" y="55701"/>
                  </a:cubicBezTo>
                  <a:cubicBezTo>
                    <a:pt x="50692" y="55701"/>
                    <a:pt x="50911" y="55686"/>
                    <a:pt x="51126" y="55590"/>
                  </a:cubicBezTo>
                  <a:cubicBezTo>
                    <a:pt x="51185" y="55566"/>
                    <a:pt x="51269" y="55566"/>
                    <a:pt x="51340" y="55566"/>
                  </a:cubicBezTo>
                  <a:cubicBezTo>
                    <a:pt x="51438" y="55570"/>
                    <a:pt x="51536" y="55572"/>
                    <a:pt x="51634" y="55572"/>
                  </a:cubicBezTo>
                  <a:cubicBezTo>
                    <a:pt x="52606" y="55572"/>
                    <a:pt x="53565" y="55400"/>
                    <a:pt x="54536" y="55400"/>
                  </a:cubicBezTo>
                  <a:cubicBezTo>
                    <a:pt x="54677" y="55400"/>
                    <a:pt x="54818" y="55403"/>
                    <a:pt x="54959" y="55412"/>
                  </a:cubicBezTo>
                  <a:cubicBezTo>
                    <a:pt x="55085" y="55419"/>
                    <a:pt x="55210" y="55424"/>
                    <a:pt x="55334" y="55424"/>
                  </a:cubicBezTo>
                  <a:cubicBezTo>
                    <a:pt x="55613" y="55424"/>
                    <a:pt x="55890" y="55399"/>
                    <a:pt x="56162" y="55316"/>
                  </a:cubicBezTo>
                  <a:cubicBezTo>
                    <a:pt x="56263" y="55281"/>
                    <a:pt x="56370" y="55272"/>
                    <a:pt x="56479" y="55272"/>
                  </a:cubicBezTo>
                  <a:cubicBezTo>
                    <a:pt x="56588" y="55272"/>
                    <a:pt x="56698" y="55281"/>
                    <a:pt x="56805" y="55281"/>
                  </a:cubicBezTo>
                  <a:cubicBezTo>
                    <a:pt x="57484" y="55257"/>
                    <a:pt x="58174" y="55316"/>
                    <a:pt x="58865" y="55162"/>
                  </a:cubicBezTo>
                  <a:cubicBezTo>
                    <a:pt x="59017" y="55124"/>
                    <a:pt x="59175" y="55112"/>
                    <a:pt x="59336" y="55112"/>
                  </a:cubicBezTo>
                  <a:cubicBezTo>
                    <a:pt x="59577" y="55112"/>
                    <a:pt x="59824" y="55138"/>
                    <a:pt x="60067" y="55138"/>
                  </a:cubicBezTo>
                  <a:cubicBezTo>
                    <a:pt x="60118" y="55136"/>
                    <a:pt x="60169" y="55136"/>
                    <a:pt x="60220" y="55136"/>
                  </a:cubicBezTo>
                  <a:cubicBezTo>
                    <a:pt x="60288" y="55136"/>
                    <a:pt x="60356" y="55137"/>
                    <a:pt x="60424" y="55137"/>
                  </a:cubicBezTo>
                  <a:cubicBezTo>
                    <a:pt x="60661" y="55137"/>
                    <a:pt x="60897" y="55126"/>
                    <a:pt x="61127" y="55031"/>
                  </a:cubicBezTo>
                  <a:cubicBezTo>
                    <a:pt x="61186" y="54995"/>
                    <a:pt x="61270" y="54995"/>
                    <a:pt x="61341" y="54995"/>
                  </a:cubicBezTo>
                  <a:cubicBezTo>
                    <a:pt x="61467" y="55003"/>
                    <a:pt x="61593" y="55007"/>
                    <a:pt x="61718" y="55007"/>
                  </a:cubicBezTo>
                  <a:cubicBezTo>
                    <a:pt x="62601" y="55007"/>
                    <a:pt x="63472" y="54832"/>
                    <a:pt x="64355" y="54832"/>
                  </a:cubicBezTo>
                  <a:cubicBezTo>
                    <a:pt x="64461" y="54832"/>
                    <a:pt x="64568" y="54834"/>
                    <a:pt x="64675" y="54840"/>
                  </a:cubicBezTo>
                  <a:cubicBezTo>
                    <a:pt x="64755" y="54847"/>
                    <a:pt x="64835" y="54851"/>
                    <a:pt x="64915" y="54851"/>
                  </a:cubicBezTo>
                  <a:cubicBezTo>
                    <a:pt x="65120" y="54851"/>
                    <a:pt x="65323" y="54825"/>
                    <a:pt x="65520" y="54757"/>
                  </a:cubicBezTo>
                  <a:cubicBezTo>
                    <a:pt x="65648" y="54714"/>
                    <a:pt x="65788" y="54708"/>
                    <a:pt x="65926" y="54708"/>
                  </a:cubicBezTo>
                  <a:cubicBezTo>
                    <a:pt x="65982" y="54708"/>
                    <a:pt x="66037" y="54709"/>
                    <a:pt x="66092" y="54709"/>
                  </a:cubicBezTo>
                  <a:cubicBezTo>
                    <a:pt x="66330" y="54703"/>
                    <a:pt x="66568" y="54703"/>
                    <a:pt x="66806" y="54703"/>
                  </a:cubicBezTo>
                  <a:cubicBezTo>
                    <a:pt x="67044" y="54703"/>
                    <a:pt x="67282" y="54703"/>
                    <a:pt x="67521" y="54697"/>
                  </a:cubicBezTo>
                  <a:cubicBezTo>
                    <a:pt x="67608" y="54697"/>
                    <a:pt x="67696" y="54700"/>
                    <a:pt x="67784" y="54700"/>
                  </a:cubicBezTo>
                  <a:cubicBezTo>
                    <a:pt x="67981" y="54700"/>
                    <a:pt x="68176" y="54688"/>
                    <a:pt x="68366" y="54614"/>
                  </a:cubicBezTo>
                  <a:cubicBezTo>
                    <a:pt x="68449" y="54578"/>
                    <a:pt x="68544" y="54566"/>
                    <a:pt x="68640" y="54566"/>
                  </a:cubicBezTo>
                  <a:close/>
                  <a:moveTo>
                    <a:pt x="42506" y="55990"/>
                  </a:moveTo>
                  <a:cubicBezTo>
                    <a:pt x="42783" y="55990"/>
                    <a:pt x="43061" y="55991"/>
                    <a:pt x="43339" y="55995"/>
                  </a:cubicBezTo>
                  <a:cubicBezTo>
                    <a:pt x="43637" y="55995"/>
                    <a:pt x="43708" y="56078"/>
                    <a:pt x="43720" y="56388"/>
                  </a:cubicBezTo>
                  <a:cubicBezTo>
                    <a:pt x="43732" y="56555"/>
                    <a:pt x="43732" y="56721"/>
                    <a:pt x="43732" y="56888"/>
                  </a:cubicBezTo>
                  <a:cubicBezTo>
                    <a:pt x="43732" y="58424"/>
                    <a:pt x="43732" y="59972"/>
                    <a:pt x="43732" y="61520"/>
                  </a:cubicBezTo>
                  <a:cubicBezTo>
                    <a:pt x="43720" y="62043"/>
                    <a:pt x="43732" y="62555"/>
                    <a:pt x="43613" y="63079"/>
                  </a:cubicBezTo>
                  <a:cubicBezTo>
                    <a:pt x="43529" y="63496"/>
                    <a:pt x="43589" y="63937"/>
                    <a:pt x="43589" y="64365"/>
                  </a:cubicBezTo>
                  <a:cubicBezTo>
                    <a:pt x="43577" y="64651"/>
                    <a:pt x="43577" y="64925"/>
                    <a:pt x="43506" y="65211"/>
                  </a:cubicBezTo>
                  <a:cubicBezTo>
                    <a:pt x="43434" y="65437"/>
                    <a:pt x="43458" y="65675"/>
                    <a:pt x="43446" y="65913"/>
                  </a:cubicBezTo>
                  <a:cubicBezTo>
                    <a:pt x="43410" y="66556"/>
                    <a:pt x="43506" y="67199"/>
                    <a:pt x="43315" y="67830"/>
                  </a:cubicBezTo>
                  <a:cubicBezTo>
                    <a:pt x="43268" y="67985"/>
                    <a:pt x="43303" y="68163"/>
                    <a:pt x="43303" y="68330"/>
                  </a:cubicBezTo>
                  <a:cubicBezTo>
                    <a:pt x="43303" y="69473"/>
                    <a:pt x="43303" y="70616"/>
                    <a:pt x="43291" y="71759"/>
                  </a:cubicBezTo>
                  <a:cubicBezTo>
                    <a:pt x="43291" y="72176"/>
                    <a:pt x="43327" y="72604"/>
                    <a:pt x="43184" y="73021"/>
                  </a:cubicBezTo>
                  <a:cubicBezTo>
                    <a:pt x="43137" y="73176"/>
                    <a:pt x="43160" y="73354"/>
                    <a:pt x="43160" y="73521"/>
                  </a:cubicBezTo>
                  <a:cubicBezTo>
                    <a:pt x="43160" y="74116"/>
                    <a:pt x="43160" y="74712"/>
                    <a:pt x="43160" y="75307"/>
                  </a:cubicBezTo>
                  <a:cubicBezTo>
                    <a:pt x="43148" y="75688"/>
                    <a:pt x="43172" y="76057"/>
                    <a:pt x="43053" y="76438"/>
                  </a:cubicBezTo>
                  <a:cubicBezTo>
                    <a:pt x="42982" y="76629"/>
                    <a:pt x="43017" y="76855"/>
                    <a:pt x="43017" y="77069"/>
                  </a:cubicBezTo>
                  <a:cubicBezTo>
                    <a:pt x="43006" y="77331"/>
                    <a:pt x="43017" y="77593"/>
                    <a:pt x="43006" y="77855"/>
                  </a:cubicBezTo>
                  <a:cubicBezTo>
                    <a:pt x="42994" y="77986"/>
                    <a:pt x="42922" y="78093"/>
                    <a:pt x="42791" y="78105"/>
                  </a:cubicBezTo>
                  <a:cubicBezTo>
                    <a:pt x="42255" y="78164"/>
                    <a:pt x="41708" y="78236"/>
                    <a:pt x="41172" y="78272"/>
                  </a:cubicBezTo>
                  <a:cubicBezTo>
                    <a:pt x="41013" y="78280"/>
                    <a:pt x="40855" y="78282"/>
                    <a:pt x="40696" y="78282"/>
                  </a:cubicBezTo>
                  <a:cubicBezTo>
                    <a:pt x="40378" y="78282"/>
                    <a:pt x="40061" y="78272"/>
                    <a:pt x="39743" y="78272"/>
                  </a:cubicBezTo>
                  <a:cubicBezTo>
                    <a:pt x="39410" y="78284"/>
                    <a:pt x="39077" y="78260"/>
                    <a:pt x="38755" y="78379"/>
                  </a:cubicBezTo>
                  <a:cubicBezTo>
                    <a:pt x="38666" y="78409"/>
                    <a:pt x="38570" y="78415"/>
                    <a:pt x="38474" y="78415"/>
                  </a:cubicBezTo>
                  <a:cubicBezTo>
                    <a:pt x="38409" y="78415"/>
                    <a:pt x="38344" y="78412"/>
                    <a:pt x="38280" y="78412"/>
                  </a:cubicBezTo>
                  <a:cubicBezTo>
                    <a:pt x="38247" y="78412"/>
                    <a:pt x="38215" y="78413"/>
                    <a:pt x="38184" y="78415"/>
                  </a:cubicBezTo>
                  <a:cubicBezTo>
                    <a:pt x="38076" y="78419"/>
                    <a:pt x="37969" y="78420"/>
                    <a:pt x="37861" y="78420"/>
                  </a:cubicBezTo>
                  <a:cubicBezTo>
                    <a:pt x="37766" y="78420"/>
                    <a:pt x="37671" y="78419"/>
                    <a:pt x="37575" y="78419"/>
                  </a:cubicBezTo>
                  <a:cubicBezTo>
                    <a:pt x="37214" y="78419"/>
                    <a:pt x="36851" y="78431"/>
                    <a:pt x="36493" y="78545"/>
                  </a:cubicBezTo>
                  <a:cubicBezTo>
                    <a:pt x="36437" y="78561"/>
                    <a:pt x="36376" y="78565"/>
                    <a:pt x="36314" y="78565"/>
                  </a:cubicBezTo>
                  <a:cubicBezTo>
                    <a:pt x="36231" y="78565"/>
                    <a:pt x="36146" y="78557"/>
                    <a:pt x="36064" y="78557"/>
                  </a:cubicBezTo>
                  <a:lnTo>
                    <a:pt x="34778" y="78557"/>
                  </a:lnTo>
                  <a:cubicBezTo>
                    <a:pt x="34697" y="78557"/>
                    <a:pt x="34611" y="78550"/>
                    <a:pt x="34528" y="78550"/>
                  </a:cubicBezTo>
                  <a:cubicBezTo>
                    <a:pt x="34466" y="78550"/>
                    <a:pt x="34406" y="78554"/>
                    <a:pt x="34350" y="78569"/>
                  </a:cubicBezTo>
                  <a:cubicBezTo>
                    <a:pt x="33925" y="78684"/>
                    <a:pt x="33496" y="78704"/>
                    <a:pt x="33068" y="78704"/>
                  </a:cubicBezTo>
                  <a:cubicBezTo>
                    <a:pt x="32850" y="78704"/>
                    <a:pt x="32632" y="78699"/>
                    <a:pt x="32414" y="78699"/>
                  </a:cubicBezTo>
                  <a:cubicBezTo>
                    <a:pt x="32353" y="78699"/>
                    <a:pt x="32292" y="78699"/>
                    <a:pt x="32230" y="78700"/>
                  </a:cubicBezTo>
                  <a:cubicBezTo>
                    <a:pt x="31853" y="78711"/>
                    <a:pt x="31495" y="78857"/>
                    <a:pt x="31111" y="78857"/>
                  </a:cubicBezTo>
                  <a:cubicBezTo>
                    <a:pt x="31083" y="78857"/>
                    <a:pt x="31056" y="78857"/>
                    <a:pt x="31028" y="78855"/>
                  </a:cubicBezTo>
                  <a:cubicBezTo>
                    <a:pt x="30945" y="78850"/>
                    <a:pt x="30863" y="78848"/>
                    <a:pt x="30781" y="78848"/>
                  </a:cubicBezTo>
                  <a:cubicBezTo>
                    <a:pt x="30462" y="78848"/>
                    <a:pt x="30148" y="78884"/>
                    <a:pt x="29825" y="78950"/>
                  </a:cubicBezTo>
                  <a:cubicBezTo>
                    <a:pt x="29659" y="78989"/>
                    <a:pt x="29484" y="79000"/>
                    <a:pt x="29307" y="79000"/>
                  </a:cubicBezTo>
                  <a:cubicBezTo>
                    <a:pt x="29104" y="79000"/>
                    <a:pt x="28897" y="78986"/>
                    <a:pt x="28694" y="78986"/>
                  </a:cubicBezTo>
                  <a:cubicBezTo>
                    <a:pt x="28385" y="78998"/>
                    <a:pt x="28075" y="78974"/>
                    <a:pt x="27777" y="79093"/>
                  </a:cubicBezTo>
                  <a:cubicBezTo>
                    <a:pt x="27690" y="79125"/>
                    <a:pt x="27592" y="79130"/>
                    <a:pt x="27494" y="79130"/>
                  </a:cubicBezTo>
                  <a:cubicBezTo>
                    <a:pt x="27445" y="79130"/>
                    <a:pt x="27396" y="79129"/>
                    <a:pt x="27349" y="79129"/>
                  </a:cubicBezTo>
                  <a:cubicBezTo>
                    <a:pt x="26992" y="79141"/>
                    <a:pt x="26646" y="79129"/>
                    <a:pt x="26289" y="79236"/>
                  </a:cubicBezTo>
                  <a:cubicBezTo>
                    <a:pt x="26194" y="79272"/>
                    <a:pt x="26090" y="79281"/>
                    <a:pt x="25983" y="79281"/>
                  </a:cubicBezTo>
                  <a:cubicBezTo>
                    <a:pt x="25875" y="79281"/>
                    <a:pt x="25765" y="79272"/>
                    <a:pt x="25658" y="79272"/>
                  </a:cubicBezTo>
                  <a:cubicBezTo>
                    <a:pt x="23991" y="79272"/>
                    <a:pt x="22324" y="79272"/>
                    <a:pt x="20658" y="79284"/>
                  </a:cubicBezTo>
                  <a:cubicBezTo>
                    <a:pt x="20538" y="79284"/>
                    <a:pt x="20419" y="79280"/>
                    <a:pt x="20301" y="79280"/>
                  </a:cubicBezTo>
                  <a:cubicBezTo>
                    <a:pt x="20064" y="79280"/>
                    <a:pt x="19828" y="79296"/>
                    <a:pt x="19598" y="79391"/>
                  </a:cubicBezTo>
                  <a:cubicBezTo>
                    <a:pt x="19538" y="79415"/>
                    <a:pt x="19455" y="79415"/>
                    <a:pt x="19384" y="79415"/>
                  </a:cubicBezTo>
                  <a:cubicBezTo>
                    <a:pt x="19333" y="79416"/>
                    <a:pt x="19286" y="79416"/>
                    <a:pt x="19242" y="79416"/>
                  </a:cubicBezTo>
                  <a:cubicBezTo>
                    <a:pt x="18778" y="79416"/>
                    <a:pt x="18729" y="79340"/>
                    <a:pt x="18729" y="78796"/>
                  </a:cubicBezTo>
                  <a:cubicBezTo>
                    <a:pt x="18729" y="75271"/>
                    <a:pt x="18729" y="71747"/>
                    <a:pt x="18729" y="68223"/>
                  </a:cubicBezTo>
                  <a:lnTo>
                    <a:pt x="18729" y="58162"/>
                  </a:lnTo>
                  <a:lnTo>
                    <a:pt x="18729" y="57805"/>
                  </a:lnTo>
                  <a:cubicBezTo>
                    <a:pt x="18729" y="57269"/>
                    <a:pt x="18717" y="57186"/>
                    <a:pt x="19336" y="57102"/>
                  </a:cubicBezTo>
                  <a:cubicBezTo>
                    <a:pt x="19931" y="57031"/>
                    <a:pt x="20527" y="57079"/>
                    <a:pt x="21110" y="56971"/>
                  </a:cubicBezTo>
                  <a:cubicBezTo>
                    <a:pt x="21812" y="56840"/>
                    <a:pt x="22539" y="56936"/>
                    <a:pt x="23229" y="56829"/>
                  </a:cubicBezTo>
                  <a:cubicBezTo>
                    <a:pt x="23936" y="56724"/>
                    <a:pt x="24639" y="56709"/>
                    <a:pt x="25342" y="56709"/>
                  </a:cubicBezTo>
                  <a:cubicBezTo>
                    <a:pt x="25620" y="56709"/>
                    <a:pt x="25897" y="56711"/>
                    <a:pt x="26175" y="56711"/>
                  </a:cubicBezTo>
                  <a:cubicBezTo>
                    <a:pt x="26475" y="56711"/>
                    <a:pt x="26775" y="56709"/>
                    <a:pt x="27075" y="56698"/>
                  </a:cubicBezTo>
                  <a:cubicBezTo>
                    <a:pt x="27107" y="56698"/>
                    <a:pt x="27139" y="56703"/>
                    <a:pt x="27170" y="56703"/>
                  </a:cubicBezTo>
                  <a:cubicBezTo>
                    <a:pt x="27186" y="56703"/>
                    <a:pt x="27202" y="56702"/>
                    <a:pt x="27218" y="56698"/>
                  </a:cubicBezTo>
                  <a:cubicBezTo>
                    <a:pt x="27783" y="56582"/>
                    <a:pt x="28350" y="56556"/>
                    <a:pt x="28918" y="56556"/>
                  </a:cubicBezTo>
                  <a:cubicBezTo>
                    <a:pt x="29410" y="56556"/>
                    <a:pt x="29902" y="56576"/>
                    <a:pt x="30393" y="56576"/>
                  </a:cubicBezTo>
                  <a:cubicBezTo>
                    <a:pt x="30565" y="56576"/>
                    <a:pt x="30737" y="56573"/>
                    <a:pt x="30909" y="56567"/>
                  </a:cubicBezTo>
                  <a:cubicBezTo>
                    <a:pt x="31218" y="56555"/>
                    <a:pt x="31528" y="56590"/>
                    <a:pt x="31826" y="56459"/>
                  </a:cubicBezTo>
                  <a:cubicBezTo>
                    <a:pt x="31885" y="56436"/>
                    <a:pt x="31968" y="56424"/>
                    <a:pt x="32040" y="56424"/>
                  </a:cubicBezTo>
                  <a:cubicBezTo>
                    <a:pt x="32087" y="56425"/>
                    <a:pt x="32134" y="56425"/>
                    <a:pt x="32180" y="56425"/>
                  </a:cubicBezTo>
                  <a:cubicBezTo>
                    <a:pt x="33027" y="56425"/>
                    <a:pt x="33859" y="56256"/>
                    <a:pt x="34703" y="56256"/>
                  </a:cubicBezTo>
                  <a:cubicBezTo>
                    <a:pt x="34831" y="56256"/>
                    <a:pt x="34959" y="56260"/>
                    <a:pt x="35088" y="56269"/>
                  </a:cubicBezTo>
                  <a:cubicBezTo>
                    <a:pt x="35282" y="56284"/>
                    <a:pt x="35476" y="56289"/>
                    <a:pt x="35670" y="56289"/>
                  </a:cubicBezTo>
                  <a:cubicBezTo>
                    <a:pt x="35928" y="56289"/>
                    <a:pt x="36187" y="56281"/>
                    <a:pt x="36445" y="56281"/>
                  </a:cubicBezTo>
                  <a:cubicBezTo>
                    <a:pt x="36707" y="56281"/>
                    <a:pt x="36969" y="56269"/>
                    <a:pt x="37219" y="56197"/>
                  </a:cubicBezTo>
                  <a:cubicBezTo>
                    <a:pt x="37398" y="56138"/>
                    <a:pt x="37600" y="56138"/>
                    <a:pt x="37791" y="56138"/>
                  </a:cubicBezTo>
                  <a:lnTo>
                    <a:pt x="39577" y="56138"/>
                  </a:lnTo>
                  <a:cubicBezTo>
                    <a:pt x="39898" y="56126"/>
                    <a:pt x="40243" y="56162"/>
                    <a:pt x="40553" y="56031"/>
                  </a:cubicBezTo>
                  <a:cubicBezTo>
                    <a:pt x="40636" y="55995"/>
                    <a:pt x="40743" y="55995"/>
                    <a:pt x="40839" y="55995"/>
                  </a:cubicBezTo>
                  <a:cubicBezTo>
                    <a:pt x="41394" y="55995"/>
                    <a:pt x="41950" y="55990"/>
                    <a:pt x="42506" y="55990"/>
                  </a:cubicBezTo>
                  <a:close/>
                  <a:moveTo>
                    <a:pt x="217112" y="76703"/>
                  </a:moveTo>
                  <a:cubicBezTo>
                    <a:pt x="217587" y="76703"/>
                    <a:pt x="218063" y="76706"/>
                    <a:pt x="218539" y="76712"/>
                  </a:cubicBezTo>
                  <a:cubicBezTo>
                    <a:pt x="218897" y="76712"/>
                    <a:pt x="218944" y="76771"/>
                    <a:pt x="218956" y="77141"/>
                  </a:cubicBezTo>
                  <a:cubicBezTo>
                    <a:pt x="218968" y="77283"/>
                    <a:pt x="218968" y="77426"/>
                    <a:pt x="218968" y="77569"/>
                  </a:cubicBezTo>
                  <a:lnTo>
                    <a:pt x="218968" y="84558"/>
                  </a:lnTo>
                  <a:cubicBezTo>
                    <a:pt x="218968" y="84892"/>
                    <a:pt x="218980" y="85225"/>
                    <a:pt x="218861" y="85546"/>
                  </a:cubicBezTo>
                  <a:cubicBezTo>
                    <a:pt x="218801" y="85713"/>
                    <a:pt x="218825" y="85927"/>
                    <a:pt x="218825" y="86106"/>
                  </a:cubicBezTo>
                  <a:cubicBezTo>
                    <a:pt x="218825" y="86630"/>
                    <a:pt x="218885" y="87166"/>
                    <a:pt x="218801" y="87678"/>
                  </a:cubicBezTo>
                  <a:cubicBezTo>
                    <a:pt x="218587" y="89023"/>
                    <a:pt x="218730" y="90380"/>
                    <a:pt x="218682" y="91726"/>
                  </a:cubicBezTo>
                  <a:cubicBezTo>
                    <a:pt x="218670" y="91821"/>
                    <a:pt x="218694" y="91928"/>
                    <a:pt x="218670" y="92011"/>
                  </a:cubicBezTo>
                  <a:cubicBezTo>
                    <a:pt x="218468" y="92619"/>
                    <a:pt x="218539" y="93238"/>
                    <a:pt x="218539" y="93857"/>
                  </a:cubicBezTo>
                  <a:cubicBezTo>
                    <a:pt x="218528" y="95071"/>
                    <a:pt x="218539" y="96286"/>
                    <a:pt x="218539" y="97488"/>
                  </a:cubicBezTo>
                  <a:cubicBezTo>
                    <a:pt x="218539" y="97631"/>
                    <a:pt x="218539" y="97774"/>
                    <a:pt x="218539" y="97917"/>
                  </a:cubicBezTo>
                  <a:cubicBezTo>
                    <a:pt x="218516" y="98369"/>
                    <a:pt x="218492" y="98405"/>
                    <a:pt x="218027" y="98405"/>
                  </a:cubicBezTo>
                  <a:cubicBezTo>
                    <a:pt x="216599" y="98417"/>
                    <a:pt x="215182" y="98417"/>
                    <a:pt x="213753" y="98417"/>
                  </a:cubicBezTo>
                  <a:cubicBezTo>
                    <a:pt x="213150" y="98417"/>
                    <a:pt x="212547" y="98412"/>
                    <a:pt x="211943" y="98412"/>
                  </a:cubicBezTo>
                  <a:cubicBezTo>
                    <a:pt x="211642" y="98412"/>
                    <a:pt x="211340" y="98413"/>
                    <a:pt x="211038" y="98417"/>
                  </a:cubicBezTo>
                  <a:cubicBezTo>
                    <a:pt x="210880" y="98417"/>
                    <a:pt x="210721" y="98413"/>
                    <a:pt x="210563" y="98413"/>
                  </a:cubicBezTo>
                  <a:cubicBezTo>
                    <a:pt x="210246" y="98413"/>
                    <a:pt x="209931" y="98429"/>
                    <a:pt x="209622" y="98524"/>
                  </a:cubicBezTo>
                  <a:cubicBezTo>
                    <a:pt x="209546" y="98551"/>
                    <a:pt x="209463" y="98559"/>
                    <a:pt x="209377" y="98559"/>
                  </a:cubicBezTo>
                  <a:cubicBezTo>
                    <a:pt x="209273" y="98559"/>
                    <a:pt x="209166" y="98548"/>
                    <a:pt x="209062" y="98548"/>
                  </a:cubicBezTo>
                  <a:lnTo>
                    <a:pt x="203776" y="98548"/>
                  </a:lnTo>
                  <a:lnTo>
                    <a:pt x="203776" y="98560"/>
                  </a:lnTo>
                  <a:lnTo>
                    <a:pt x="198204" y="98560"/>
                  </a:lnTo>
                  <a:cubicBezTo>
                    <a:pt x="197703" y="98548"/>
                    <a:pt x="197584" y="98429"/>
                    <a:pt x="197715" y="97953"/>
                  </a:cubicBezTo>
                  <a:cubicBezTo>
                    <a:pt x="197799" y="97643"/>
                    <a:pt x="197811" y="97345"/>
                    <a:pt x="197823" y="97036"/>
                  </a:cubicBezTo>
                  <a:cubicBezTo>
                    <a:pt x="197834" y="96560"/>
                    <a:pt x="197787" y="96083"/>
                    <a:pt x="197942" y="95619"/>
                  </a:cubicBezTo>
                  <a:cubicBezTo>
                    <a:pt x="197989" y="95476"/>
                    <a:pt x="197965" y="95298"/>
                    <a:pt x="197965" y="95131"/>
                  </a:cubicBezTo>
                  <a:cubicBezTo>
                    <a:pt x="197977" y="94678"/>
                    <a:pt x="197930" y="94226"/>
                    <a:pt x="198084" y="93785"/>
                  </a:cubicBezTo>
                  <a:cubicBezTo>
                    <a:pt x="198132" y="93607"/>
                    <a:pt x="198096" y="93404"/>
                    <a:pt x="198108" y="93214"/>
                  </a:cubicBezTo>
                  <a:cubicBezTo>
                    <a:pt x="198120" y="92797"/>
                    <a:pt x="198073" y="92369"/>
                    <a:pt x="198215" y="91952"/>
                  </a:cubicBezTo>
                  <a:cubicBezTo>
                    <a:pt x="198275" y="91797"/>
                    <a:pt x="198239" y="91619"/>
                    <a:pt x="198251" y="91452"/>
                  </a:cubicBezTo>
                  <a:cubicBezTo>
                    <a:pt x="198263" y="90928"/>
                    <a:pt x="198251" y="90416"/>
                    <a:pt x="198358" y="89892"/>
                  </a:cubicBezTo>
                  <a:cubicBezTo>
                    <a:pt x="198454" y="89416"/>
                    <a:pt x="198382" y="88904"/>
                    <a:pt x="198394" y="88404"/>
                  </a:cubicBezTo>
                  <a:cubicBezTo>
                    <a:pt x="198406" y="87904"/>
                    <a:pt x="198358" y="87404"/>
                    <a:pt x="198513" y="86916"/>
                  </a:cubicBezTo>
                  <a:cubicBezTo>
                    <a:pt x="198561" y="86737"/>
                    <a:pt x="198537" y="86535"/>
                    <a:pt x="198537" y="86344"/>
                  </a:cubicBezTo>
                  <a:cubicBezTo>
                    <a:pt x="198537" y="85273"/>
                    <a:pt x="198537" y="84201"/>
                    <a:pt x="198537" y="83141"/>
                  </a:cubicBezTo>
                  <a:cubicBezTo>
                    <a:pt x="198537" y="82689"/>
                    <a:pt x="198501" y="82236"/>
                    <a:pt x="198656" y="81796"/>
                  </a:cubicBezTo>
                  <a:cubicBezTo>
                    <a:pt x="198704" y="81617"/>
                    <a:pt x="198680" y="81415"/>
                    <a:pt x="198680" y="81224"/>
                  </a:cubicBezTo>
                  <a:cubicBezTo>
                    <a:pt x="198680" y="80224"/>
                    <a:pt x="198680" y="79224"/>
                    <a:pt x="198680" y="78224"/>
                  </a:cubicBezTo>
                  <a:cubicBezTo>
                    <a:pt x="198680" y="78045"/>
                    <a:pt x="198680" y="77855"/>
                    <a:pt x="198704" y="77664"/>
                  </a:cubicBezTo>
                  <a:cubicBezTo>
                    <a:pt x="198716" y="77533"/>
                    <a:pt x="198799" y="77450"/>
                    <a:pt x="198930" y="77438"/>
                  </a:cubicBezTo>
                  <a:cubicBezTo>
                    <a:pt x="199144" y="77414"/>
                    <a:pt x="199358" y="77414"/>
                    <a:pt x="199573" y="77414"/>
                  </a:cubicBezTo>
                  <a:lnTo>
                    <a:pt x="205716" y="77414"/>
                  </a:lnTo>
                  <a:cubicBezTo>
                    <a:pt x="205773" y="77414"/>
                    <a:pt x="205829" y="77415"/>
                    <a:pt x="205884" y="77415"/>
                  </a:cubicBezTo>
                  <a:cubicBezTo>
                    <a:pt x="206135" y="77415"/>
                    <a:pt x="206380" y="77407"/>
                    <a:pt x="206633" y="77319"/>
                  </a:cubicBezTo>
                  <a:cubicBezTo>
                    <a:pt x="206744" y="77287"/>
                    <a:pt x="206871" y="77282"/>
                    <a:pt x="207000" y="77282"/>
                  </a:cubicBezTo>
                  <a:cubicBezTo>
                    <a:pt x="207064" y="77282"/>
                    <a:pt x="207129" y="77283"/>
                    <a:pt x="207193" y="77283"/>
                  </a:cubicBezTo>
                  <a:cubicBezTo>
                    <a:pt x="207335" y="77276"/>
                    <a:pt x="207476" y="77274"/>
                    <a:pt x="207618" y="77274"/>
                  </a:cubicBezTo>
                  <a:cubicBezTo>
                    <a:pt x="207756" y="77274"/>
                    <a:pt x="207895" y="77276"/>
                    <a:pt x="208032" y="77276"/>
                  </a:cubicBezTo>
                  <a:cubicBezTo>
                    <a:pt x="208442" y="77276"/>
                    <a:pt x="208849" y="77261"/>
                    <a:pt x="209253" y="77141"/>
                  </a:cubicBezTo>
                  <a:cubicBezTo>
                    <a:pt x="209303" y="77128"/>
                    <a:pt x="209358" y="77124"/>
                    <a:pt x="209416" y="77124"/>
                  </a:cubicBezTo>
                  <a:cubicBezTo>
                    <a:pt x="209496" y="77124"/>
                    <a:pt x="209580" y="77131"/>
                    <a:pt x="209662" y="77131"/>
                  </a:cubicBezTo>
                  <a:cubicBezTo>
                    <a:pt x="209689" y="77131"/>
                    <a:pt x="209715" y="77130"/>
                    <a:pt x="209741" y="77129"/>
                  </a:cubicBezTo>
                  <a:cubicBezTo>
                    <a:pt x="209806" y="77129"/>
                    <a:pt x="209871" y="77129"/>
                    <a:pt x="209935" y="77129"/>
                  </a:cubicBezTo>
                  <a:cubicBezTo>
                    <a:pt x="210227" y="77129"/>
                    <a:pt x="210518" y="77121"/>
                    <a:pt x="210800" y="77033"/>
                  </a:cubicBezTo>
                  <a:cubicBezTo>
                    <a:pt x="210920" y="76993"/>
                    <a:pt x="211055" y="76987"/>
                    <a:pt x="211192" y="76987"/>
                  </a:cubicBezTo>
                  <a:cubicBezTo>
                    <a:pt x="211257" y="76987"/>
                    <a:pt x="211323" y="76988"/>
                    <a:pt x="211388" y="76988"/>
                  </a:cubicBezTo>
                  <a:cubicBezTo>
                    <a:pt x="211431" y="76988"/>
                    <a:pt x="211473" y="76988"/>
                    <a:pt x="211515" y="76986"/>
                  </a:cubicBezTo>
                  <a:cubicBezTo>
                    <a:pt x="211605" y="76984"/>
                    <a:pt x="211695" y="76984"/>
                    <a:pt x="211786" y="76984"/>
                  </a:cubicBezTo>
                  <a:cubicBezTo>
                    <a:pt x="211882" y="76984"/>
                    <a:pt x="211978" y="76984"/>
                    <a:pt x="212075" y="76984"/>
                  </a:cubicBezTo>
                  <a:cubicBezTo>
                    <a:pt x="212500" y="76984"/>
                    <a:pt x="212927" y="76974"/>
                    <a:pt x="213348" y="76867"/>
                  </a:cubicBezTo>
                  <a:cubicBezTo>
                    <a:pt x="213480" y="76835"/>
                    <a:pt x="213615" y="76826"/>
                    <a:pt x="213751" y="76826"/>
                  </a:cubicBezTo>
                  <a:cubicBezTo>
                    <a:pt x="213944" y="76826"/>
                    <a:pt x="214140" y="76844"/>
                    <a:pt x="214333" y="76844"/>
                  </a:cubicBezTo>
                  <a:cubicBezTo>
                    <a:pt x="214362" y="76844"/>
                    <a:pt x="214391" y="76844"/>
                    <a:pt x="214420" y="76843"/>
                  </a:cubicBezTo>
                  <a:cubicBezTo>
                    <a:pt x="214508" y="76843"/>
                    <a:pt x="214597" y="76845"/>
                    <a:pt x="214685" y="76845"/>
                  </a:cubicBezTo>
                  <a:cubicBezTo>
                    <a:pt x="214905" y="76845"/>
                    <a:pt x="215124" y="76833"/>
                    <a:pt x="215337" y="76748"/>
                  </a:cubicBezTo>
                  <a:cubicBezTo>
                    <a:pt x="215444" y="76712"/>
                    <a:pt x="215575" y="76712"/>
                    <a:pt x="215694" y="76712"/>
                  </a:cubicBezTo>
                  <a:cubicBezTo>
                    <a:pt x="216164" y="76706"/>
                    <a:pt x="216637" y="76703"/>
                    <a:pt x="217112" y="76703"/>
                  </a:cubicBezTo>
                  <a:close/>
                  <a:moveTo>
                    <a:pt x="220281" y="76700"/>
                  </a:moveTo>
                  <a:cubicBezTo>
                    <a:pt x="220303" y="76700"/>
                    <a:pt x="220326" y="76700"/>
                    <a:pt x="220349" y="76700"/>
                  </a:cubicBezTo>
                  <a:lnTo>
                    <a:pt x="225695" y="76700"/>
                  </a:lnTo>
                  <a:lnTo>
                    <a:pt x="225707" y="76712"/>
                  </a:lnTo>
                  <a:lnTo>
                    <a:pt x="231053" y="76712"/>
                  </a:lnTo>
                  <a:cubicBezTo>
                    <a:pt x="231339" y="76712"/>
                    <a:pt x="231624" y="76712"/>
                    <a:pt x="231898" y="76795"/>
                  </a:cubicBezTo>
                  <a:cubicBezTo>
                    <a:pt x="232101" y="76855"/>
                    <a:pt x="232327" y="76855"/>
                    <a:pt x="232541" y="76855"/>
                  </a:cubicBezTo>
                  <a:lnTo>
                    <a:pt x="235530" y="76855"/>
                  </a:lnTo>
                  <a:cubicBezTo>
                    <a:pt x="235680" y="76855"/>
                    <a:pt x="235831" y="76851"/>
                    <a:pt x="235982" y="76851"/>
                  </a:cubicBezTo>
                  <a:cubicBezTo>
                    <a:pt x="236282" y="76851"/>
                    <a:pt x="236581" y="76867"/>
                    <a:pt x="236875" y="76962"/>
                  </a:cubicBezTo>
                  <a:cubicBezTo>
                    <a:pt x="236974" y="76995"/>
                    <a:pt x="237081" y="77002"/>
                    <a:pt x="237189" y="77002"/>
                  </a:cubicBezTo>
                  <a:cubicBezTo>
                    <a:pt x="237275" y="77002"/>
                    <a:pt x="237362" y="76998"/>
                    <a:pt x="237447" y="76998"/>
                  </a:cubicBezTo>
                  <a:lnTo>
                    <a:pt x="241018" y="76998"/>
                  </a:lnTo>
                  <a:cubicBezTo>
                    <a:pt x="241197" y="76998"/>
                    <a:pt x="241388" y="76998"/>
                    <a:pt x="241578" y="77021"/>
                  </a:cubicBezTo>
                  <a:cubicBezTo>
                    <a:pt x="241709" y="77033"/>
                    <a:pt x="241804" y="77129"/>
                    <a:pt x="241804" y="77248"/>
                  </a:cubicBezTo>
                  <a:cubicBezTo>
                    <a:pt x="241816" y="77867"/>
                    <a:pt x="241864" y="78498"/>
                    <a:pt x="241780" y="79105"/>
                  </a:cubicBezTo>
                  <a:cubicBezTo>
                    <a:pt x="241721" y="79534"/>
                    <a:pt x="241685" y="79950"/>
                    <a:pt x="241673" y="80379"/>
                  </a:cubicBezTo>
                  <a:cubicBezTo>
                    <a:pt x="241661" y="80891"/>
                    <a:pt x="241721" y="81415"/>
                    <a:pt x="241554" y="81927"/>
                  </a:cubicBezTo>
                  <a:cubicBezTo>
                    <a:pt x="241507" y="82082"/>
                    <a:pt x="241542" y="82260"/>
                    <a:pt x="241542" y="82427"/>
                  </a:cubicBezTo>
                  <a:cubicBezTo>
                    <a:pt x="241530" y="83308"/>
                    <a:pt x="241542" y="84189"/>
                    <a:pt x="241530" y="85070"/>
                  </a:cubicBezTo>
                  <a:cubicBezTo>
                    <a:pt x="241530" y="85534"/>
                    <a:pt x="241566" y="86011"/>
                    <a:pt x="241423" y="86487"/>
                  </a:cubicBezTo>
                  <a:cubicBezTo>
                    <a:pt x="241364" y="86654"/>
                    <a:pt x="241399" y="86856"/>
                    <a:pt x="241399" y="87047"/>
                  </a:cubicBezTo>
                  <a:cubicBezTo>
                    <a:pt x="241388" y="88047"/>
                    <a:pt x="241399" y="89047"/>
                    <a:pt x="241388" y="90047"/>
                  </a:cubicBezTo>
                  <a:cubicBezTo>
                    <a:pt x="241388" y="90476"/>
                    <a:pt x="241423" y="90892"/>
                    <a:pt x="241280" y="91321"/>
                  </a:cubicBezTo>
                  <a:cubicBezTo>
                    <a:pt x="241221" y="91464"/>
                    <a:pt x="241257" y="91642"/>
                    <a:pt x="241257" y="91809"/>
                  </a:cubicBezTo>
                  <a:cubicBezTo>
                    <a:pt x="241245" y="92523"/>
                    <a:pt x="241257" y="93238"/>
                    <a:pt x="241245" y="93952"/>
                  </a:cubicBezTo>
                  <a:cubicBezTo>
                    <a:pt x="241245" y="94357"/>
                    <a:pt x="241280" y="94762"/>
                    <a:pt x="241137" y="95155"/>
                  </a:cubicBezTo>
                  <a:cubicBezTo>
                    <a:pt x="241078" y="95321"/>
                    <a:pt x="241114" y="95524"/>
                    <a:pt x="241114" y="95714"/>
                  </a:cubicBezTo>
                  <a:cubicBezTo>
                    <a:pt x="241102" y="96452"/>
                    <a:pt x="241102" y="97191"/>
                    <a:pt x="241102" y="97929"/>
                  </a:cubicBezTo>
                  <a:cubicBezTo>
                    <a:pt x="241102" y="98096"/>
                    <a:pt x="241102" y="98262"/>
                    <a:pt x="241090" y="98429"/>
                  </a:cubicBezTo>
                  <a:cubicBezTo>
                    <a:pt x="241078" y="98596"/>
                    <a:pt x="240971" y="98679"/>
                    <a:pt x="240804" y="98691"/>
                  </a:cubicBezTo>
                  <a:cubicBezTo>
                    <a:pt x="240697" y="98703"/>
                    <a:pt x="240578" y="98703"/>
                    <a:pt x="240459" y="98703"/>
                  </a:cubicBezTo>
                  <a:cubicBezTo>
                    <a:pt x="240361" y="98699"/>
                    <a:pt x="240263" y="98698"/>
                    <a:pt x="240165" y="98698"/>
                  </a:cubicBezTo>
                  <a:cubicBezTo>
                    <a:pt x="239999" y="98698"/>
                    <a:pt x="239834" y="98701"/>
                    <a:pt x="239669" y="98701"/>
                  </a:cubicBezTo>
                  <a:cubicBezTo>
                    <a:pt x="239291" y="98701"/>
                    <a:pt x="238914" y="98684"/>
                    <a:pt x="238542" y="98572"/>
                  </a:cubicBezTo>
                  <a:cubicBezTo>
                    <a:pt x="238470" y="98553"/>
                    <a:pt x="238395" y="98547"/>
                    <a:pt x="238318" y="98547"/>
                  </a:cubicBezTo>
                  <a:cubicBezTo>
                    <a:pt x="238203" y="98547"/>
                    <a:pt x="238085" y="98560"/>
                    <a:pt x="237970" y="98560"/>
                  </a:cubicBezTo>
                  <a:lnTo>
                    <a:pt x="233410" y="98560"/>
                  </a:lnTo>
                  <a:cubicBezTo>
                    <a:pt x="233358" y="98560"/>
                    <a:pt x="233306" y="98560"/>
                    <a:pt x="233253" y="98560"/>
                  </a:cubicBezTo>
                  <a:cubicBezTo>
                    <a:pt x="233044" y="98560"/>
                    <a:pt x="232834" y="98553"/>
                    <a:pt x="232625" y="98477"/>
                  </a:cubicBezTo>
                  <a:cubicBezTo>
                    <a:pt x="232482" y="98422"/>
                    <a:pt x="232335" y="98410"/>
                    <a:pt x="232186" y="98410"/>
                  </a:cubicBezTo>
                  <a:cubicBezTo>
                    <a:pt x="232075" y="98410"/>
                    <a:pt x="231963" y="98417"/>
                    <a:pt x="231851" y="98417"/>
                  </a:cubicBezTo>
                  <a:lnTo>
                    <a:pt x="220075" y="98417"/>
                  </a:lnTo>
                  <a:cubicBezTo>
                    <a:pt x="219930" y="98417"/>
                    <a:pt x="219807" y="98419"/>
                    <a:pt x="219702" y="98419"/>
                  </a:cubicBezTo>
                  <a:cubicBezTo>
                    <a:pt x="219049" y="98419"/>
                    <a:pt x="219111" y="98357"/>
                    <a:pt x="219111" y="97464"/>
                  </a:cubicBezTo>
                  <a:cubicBezTo>
                    <a:pt x="219111" y="95512"/>
                    <a:pt x="219111" y="93559"/>
                    <a:pt x="219111" y="91607"/>
                  </a:cubicBezTo>
                  <a:cubicBezTo>
                    <a:pt x="219111" y="91321"/>
                    <a:pt x="219111" y="91035"/>
                    <a:pt x="219194" y="90761"/>
                  </a:cubicBezTo>
                  <a:cubicBezTo>
                    <a:pt x="219254" y="90583"/>
                    <a:pt x="219242" y="90380"/>
                    <a:pt x="219242" y="90190"/>
                  </a:cubicBezTo>
                  <a:cubicBezTo>
                    <a:pt x="219254" y="89666"/>
                    <a:pt x="219242" y="89154"/>
                    <a:pt x="219254" y="88630"/>
                  </a:cubicBezTo>
                  <a:cubicBezTo>
                    <a:pt x="219254" y="88154"/>
                    <a:pt x="219218" y="87678"/>
                    <a:pt x="219373" y="87213"/>
                  </a:cubicBezTo>
                  <a:cubicBezTo>
                    <a:pt x="219420" y="87058"/>
                    <a:pt x="219397" y="86880"/>
                    <a:pt x="219397" y="86713"/>
                  </a:cubicBezTo>
                  <a:cubicBezTo>
                    <a:pt x="219397" y="86142"/>
                    <a:pt x="219397" y="85570"/>
                    <a:pt x="219397" y="84999"/>
                  </a:cubicBezTo>
                  <a:cubicBezTo>
                    <a:pt x="219397" y="84665"/>
                    <a:pt x="219385" y="84344"/>
                    <a:pt x="219492" y="84010"/>
                  </a:cubicBezTo>
                  <a:cubicBezTo>
                    <a:pt x="219551" y="83796"/>
                    <a:pt x="219528" y="83546"/>
                    <a:pt x="219528" y="83308"/>
                  </a:cubicBezTo>
                  <a:cubicBezTo>
                    <a:pt x="219528" y="81379"/>
                    <a:pt x="219540" y="79450"/>
                    <a:pt x="219528" y="77522"/>
                  </a:cubicBezTo>
                  <a:cubicBezTo>
                    <a:pt x="219528" y="76711"/>
                    <a:pt x="219505" y="76700"/>
                    <a:pt x="220281" y="76700"/>
                  </a:cubicBezTo>
                  <a:close/>
                  <a:moveTo>
                    <a:pt x="197561" y="77414"/>
                  </a:moveTo>
                  <a:cubicBezTo>
                    <a:pt x="197906" y="77438"/>
                    <a:pt x="197965" y="77498"/>
                    <a:pt x="197965" y="77855"/>
                  </a:cubicBezTo>
                  <a:cubicBezTo>
                    <a:pt x="197977" y="78974"/>
                    <a:pt x="197977" y="80093"/>
                    <a:pt x="197977" y="81212"/>
                  </a:cubicBezTo>
                  <a:lnTo>
                    <a:pt x="197965" y="81212"/>
                  </a:lnTo>
                  <a:cubicBezTo>
                    <a:pt x="197965" y="82058"/>
                    <a:pt x="197965" y="82915"/>
                    <a:pt x="197965" y="83772"/>
                  </a:cubicBezTo>
                  <a:cubicBezTo>
                    <a:pt x="197965" y="84249"/>
                    <a:pt x="198001" y="84725"/>
                    <a:pt x="197846" y="85189"/>
                  </a:cubicBezTo>
                  <a:cubicBezTo>
                    <a:pt x="197799" y="85344"/>
                    <a:pt x="197823" y="85523"/>
                    <a:pt x="197823" y="85689"/>
                  </a:cubicBezTo>
                  <a:cubicBezTo>
                    <a:pt x="197823" y="86594"/>
                    <a:pt x="197823" y="87499"/>
                    <a:pt x="197823" y="88404"/>
                  </a:cubicBezTo>
                  <a:cubicBezTo>
                    <a:pt x="197823" y="88844"/>
                    <a:pt x="197823" y="89297"/>
                    <a:pt x="197715" y="89737"/>
                  </a:cubicBezTo>
                  <a:cubicBezTo>
                    <a:pt x="197632" y="90106"/>
                    <a:pt x="197692" y="90499"/>
                    <a:pt x="197680" y="90880"/>
                  </a:cubicBezTo>
                  <a:cubicBezTo>
                    <a:pt x="197680" y="91190"/>
                    <a:pt x="197703" y="91499"/>
                    <a:pt x="197584" y="91797"/>
                  </a:cubicBezTo>
                  <a:cubicBezTo>
                    <a:pt x="197549" y="91857"/>
                    <a:pt x="197537" y="91940"/>
                    <a:pt x="197549" y="92000"/>
                  </a:cubicBezTo>
                  <a:cubicBezTo>
                    <a:pt x="197620" y="92940"/>
                    <a:pt x="197382" y="93845"/>
                    <a:pt x="197394" y="94774"/>
                  </a:cubicBezTo>
                  <a:cubicBezTo>
                    <a:pt x="197394" y="94917"/>
                    <a:pt x="197418" y="95071"/>
                    <a:pt x="197382" y="95202"/>
                  </a:cubicBezTo>
                  <a:cubicBezTo>
                    <a:pt x="197203" y="95714"/>
                    <a:pt x="197251" y="96238"/>
                    <a:pt x="197263" y="96750"/>
                  </a:cubicBezTo>
                  <a:cubicBezTo>
                    <a:pt x="197275" y="97262"/>
                    <a:pt x="197215" y="97750"/>
                    <a:pt x="197108" y="98238"/>
                  </a:cubicBezTo>
                  <a:cubicBezTo>
                    <a:pt x="197056" y="98469"/>
                    <a:pt x="197022" y="98552"/>
                    <a:pt x="196818" y="98552"/>
                  </a:cubicBezTo>
                  <a:cubicBezTo>
                    <a:pt x="196791" y="98552"/>
                    <a:pt x="196761" y="98551"/>
                    <a:pt x="196727" y="98548"/>
                  </a:cubicBezTo>
                  <a:cubicBezTo>
                    <a:pt x="196668" y="98542"/>
                    <a:pt x="196609" y="98540"/>
                    <a:pt x="196550" y="98540"/>
                  </a:cubicBezTo>
                  <a:cubicBezTo>
                    <a:pt x="196228" y="98540"/>
                    <a:pt x="195909" y="98612"/>
                    <a:pt x="195579" y="98612"/>
                  </a:cubicBezTo>
                  <a:cubicBezTo>
                    <a:pt x="195471" y="98612"/>
                    <a:pt x="195362" y="98604"/>
                    <a:pt x="195251" y="98584"/>
                  </a:cubicBezTo>
                  <a:cubicBezTo>
                    <a:pt x="195042" y="98543"/>
                    <a:pt x="194830" y="98531"/>
                    <a:pt x="194616" y="98531"/>
                  </a:cubicBezTo>
                  <a:cubicBezTo>
                    <a:pt x="194328" y="98531"/>
                    <a:pt x="194037" y="98553"/>
                    <a:pt x="193751" y="98560"/>
                  </a:cubicBezTo>
                  <a:cubicBezTo>
                    <a:pt x="193596" y="98560"/>
                    <a:pt x="193440" y="98556"/>
                    <a:pt x="193283" y="98556"/>
                  </a:cubicBezTo>
                  <a:cubicBezTo>
                    <a:pt x="192970" y="98556"/>
                    <a:pt x="192655" y="98572"/>
                    <a:pt x="192346" y="98667"/>
                  </a:cubicBezTo>
                  <a:cubicBezTo>
                    <a:pt x="192243" y="98694"/>
                    <a:pt x="192135" y="98701"/>
                    <a:pt x="192026" y="98701"/>
                  </a:cubicBezTo>
                  <a:cubicBezTo>
                    <a:pt x="191895" y="98701"/>
                    <a:pt x="191761" y="98691"/>
                    <a:pt x="191631" y="98691"/>
                  </a:cubicBezTo>
                  <a:cubicBezTo>
                    <a:pt x="187345" y="98691"/>
                    <a:pt x="183071" y="98691"/>
                    <a:pt x="178784" y="98703"/>
                  </a:cubicBezTo>
                  <a:cubicBezTo>
                    <a:pt x="178642" y="98703"/>
                    <a:pt x="178499" y="98699"/>
                    <a:pt x="178356" y="98699"/>
                  </a:cubicBezTo>
                  <a:cubicBezTo>
                    <a:pt x="178071" y="98699"/>
                    <a:pt x="177788" y="98715"/>
                    <a:pt x="177510" y="98810"/>
                  </a:cubicBezTo>
                  <a:cubicBezTo>
                    <a:pt x="177439" y="98834"/>
                    <a:pt x="177359" y="98840"/>
                    <a:pt x="177275" y="98840"/>
                  </a:cubicBezTo>
                  <a:cubicBezTo>
                    <a:pt x="177192" y="98840"/>
                    <a:pt x="177106" y="98834"/>
                    <a:pt x="177022" y="98834"/>
                  </a:cubicBezTo>
                  <a:cubicBezTo>
                    <a:pt x="176701" y="98840"/>
                    <a:pt x="176379" y="98840"/>
                    <a:pt x="176058" y="98840"/>
                  </a:cubicBezTo>
                  <a:cubicBezTo>
                    <a:pt x="175736" y="98840"/>
                    <a:pt x="175415" y="98840"/>
                    <a:pt x="175094" y="98846"/>
                  </a:cubicBezTo>
                  <a:cubicBezTo>
                    <a:pt x="174967" y="98846"/>
                    <a:pt x="174840" y="98842"/>
                    <a:pt x="174713" y="98842"/>
                  </a:cubicBezTo>
                  <a:cubicBezTo>
                    <a:pt x="174460" y="98842"/>
                    <a:pt x="174208" y="98858"/>
                    <a:pt x="173962" y="98953"/>
                  </a:cubicBezTo>
                  <a:cubicBezTo>
                    <a:pt x="173897" y="98977"/>
                    <a:pt x="173825" y="98983"/>
                    <a:pt x="173753" y="98983"/>
                  </a:cubicBezTo>
                  <a:cubicBezTo>
                    <a:pt x="173680" y="98983"/>
                    <a:pt x="173605" y="98977"/>
                    <a:pt x="173534" y="98977"/>
                  </a:cubicBezTo>
                  <a:cubicBezTo>
                    <a:pt x="173010" y="98977"/>
                    <a:pt x="172974" y="98953"/>
                    <a:pt x="172974" y="98405"/>
                  </a:cubicBezTo>
                  <a:cubicBezTo>
                    <a:pt x="172974" y="96631"/>
                    <a:pt x="172974" y="94845"/>
                    <a:pt x="172974" y="93059"/>
                  </a:cubicBezTo>
                  <a:cubicBezTo>
                    <a:pt x="172974" y="92702"/>
                    <a:pt x="172998" y="92345"/>
                    <a:pt x="172867" y="92000"/>
                  </a:cubicBezTo>
                  <a:cubicBezTo>
                    <a:pt x="172808" y="91833"/>
                    <a:pt x="172831" y="91619"/>
                    <a:pt x="172831" y="91440"/>
                  </a:cubicBezTo>
                  <a:cubicBezTo>
                    <a:pt x="172831" y="87011"/>
                    <a:pt x="172831" y="82582"/>
                    <a:pt x="172831" y="78164"/>
                  </a:cubicBezTo>
                  <a:cubicBezTo>
                    <a:pt x="172831" y="77414"/>
                    <a:pt x="172831" y="77414"/>
                    <a:pt x="173581" y="77414"/>
                  </a:cubicBezTo>
                  <a:close/>
                  <a:moveTo>
                    <a:pt x="244650" y="76992"/>
                  </a:moveTo>
                  <a:cubicBezTo>
                    <a:pt x="245840" y="76992"/>
                    <a:pt x="247031" y="76998"/>
                    <a:pt x="248222" y="76998"/>
                  </a:cubicBezTo>
                  <a:cubicBezTo>
                    <a:pt x="248650" y="77117"/>
                    <a:pt x="249089" y="77144"/>
                    <a:pt x="249529" y="77144"/>
                  </a:cubicBezTo>
                  <a:cubicBezTo>
                    <a:pt x="249874" y="77144"/>
                    <a:pt x="250219" y="77128"/>
                    <a:pt x="250560" y="77128"/>
                  </a:cubicBezTo>
                  <a:cubicBezTo>
                    <a:pt x="250606" y="77128"/>
                    <a:pt x="250652" y="77128"/>
                    <a:pt x="250698" y="77129"/>
                  </a:cubicBezTo>
                  <a:cubicBezTo>
                    <a:pt x="251095" y="77133"/>
                    <a:pt x="251492" y="77134"/>
                    <a:pt x="251889" y="77134"/>
                  </a:cubicBezTo>
                  <a:cubicBezTo>
                    <a:pt x="252683" y="77134"/>
                    <a:pt x="253476" y="77129"/>
                    <a:pt x="254270" y="77129"/>
                  </a:cubicBezTo>
                  <a:cubicBezTo>
                    <a:pt x="254334" y="77129"/>
                    <a:pt x="254397" y="77128"/>
                    <a:pt x="254460" y="77128"/>
                  </a:cubicBezTo>
                  <a:cubicBezTo>
                    <a:pt x="254774" y="77128"/>
                    <a:pt x="255084" y="77137"/>
                    <a:pt x="255401" y="77236"/>
                  </a:cubicBezTo>
                  <a:cubicBezTo>
                    <a:pt x="255496" y="77272"/>
                    <a:pt x="255601" y="77280"/>
                    <a:pt x="255708" y="77280"/>
                  </a:cubicBezTo>
                  <a:cubicBezTo>
                    <a:pt x="255815" y="77280"/>
                    <a:pt x="255925" y="77272"/>
                    <a:pt x="256032" y="77272"/>
                  </a:cubicBezTo>
                  <a:lnTo>
                    <a:pt x="263676" y="77272"/>
                  </a:lnTo>
                  <a:cubicBezTo>
                    <a:pt x="264212" y="77283"/>
                    <a:pt x="264236" y="77307"/>
                    <a:pt x="264236" y="77843"/>
                  </a:cubicBezTo>
                  <a:cubicBezTo>
                    <a:pt x="264248" y="79248"/>
                    <a:pt x="264236" y="80653"/>
                    <a:pt x="264248" y="82058"/>
                  </a:cubicBezTo>
                  <a:cubicBezTo>
                    <a:pt x="264248" y="82415"/>
                    <a:pt x="264224" y="82760"/>
                    <a:pt x="264343" y="83117"/>
                  </a:cubicBezTo>
                  <a:cubicBezTo>
                    <a:pt x="264402" y="83308"/>
                    <a:pt x="264378" y="83534"/>
                    <a:pt x="264378" y="83749"/>
                  </a:cubicBezTo>
                  <a:lnTo>
                    <a:pt x="264378" y="89535"/>
                  </a:lnTo>
                  <a:lnTo>
                    <a:pt x="264390" y="89535"/>
                  </a:lnTo>
                  <a:lnTo>
                    <a:pt x="264390" y="95309"/>
                  </a:lnTo>
                  <a:cubicBezTo>
                    <a:pt x="264390" y="95619"/>
                    <a:pt x="264390" y="95929"/>
                    <a:pt x="264295" y="96226"/>
                  </a:cubicBezTo>
                  <a:cubicBezTo>
                    <a:pt x="264224" y="96429"/>
                    <a:pt x="264248" y="96655"/>
                    <a:pt x="264248" y="96869"/>
                  </a:cubicBezTo>
                  <a:cubicBezTo>
                    <a:pt x="264248" y="97488"/>
                    <a:pt x="264248" y="98107"/>
                    <a:pt x="264236" y="98727"/>
                  </a:cubicBezTo>
                  <a:cubicBezTo>
                    <a:pt x="264236" y="99036"/>
                    <a:pt x="264164" y="99108"/>
                    <a:pt x="263867" y="99119"/>
                  </a:cubicBezTo>
                  <a:cubicBezTo>
                    <a:pt x="263819" y="99123"/>
                    <a:pt x="263771" y="99125"/>
                    <a:pt x="263724" y="99125"/>
                  </a:cubicBezTo>
                  <a:cubicBezTo>
                    <a:pt x="263628" y="99125"/>
                    <a:pt x="263533" y="99119"/>
                    <a:pt x="263438" y="99119"/>
                  </a:cubicBezTo>
                  <a:lnTo>
                    <a:pt x="257723" y="99119"/>
                  </a:lnTo>
                  <a:cubicBezTo>
                    <a:pt x="257437" y="99119"/>
                    <a:pt x="257163" y="99119"/>
                    <a:pt x="256878" y="99036"/>
                  </a:cubicBezTo>
                  <a:cubicBezTo>
                    <a:pt x="256716" y="98994"/>
                    <a:pt x="256548" y="98988"/>
                    <a:pt x="256379" y="98988"/>
                  </a:cubicBezTo>
                  <a:cubicBezTo>
                    <a:pt x="256311" y="98988"/>
                    <a:pt x="256243" y="98988"/>
                    <a:pt x="256175" y="98988"/>
                  </a:cubicBezTo>
                  <a:cubicBezTo>
                    <a:pt x="254199" y="98977"/>
                    <a:pt x="252222" y="98977"/>
                    <a:pt x="250246" y="98977"/>
                  </a:cubicBezTo>
                  <a:cubicBezTo>
                    <a:pt x="250185" y="98977"/>
                    <a:pt x="250125" y="98977"/>
                    <a:pt x="250065" y="98977"/>
                  </a:cubicBezTo>
                  <a:cubicBezTo>
                    <a:pt x="249795" y="98977"/>
                    <a:pt x="249530" y="98969"/>
                    <a:pt x="249258" y="98881"/>
                  </a:cubicBezTo>
                  <a:cubicBezTo>
                    <a:pt x="249152" y="98848"/>
                    <a:pt x="249031" y="98841"/>
                    <a:pt x="248910" y="98841"/>
                  </a:cubicBezTo>
                  <a:cubicBezTo>
                    <a:pt x="248813" y="98841"/>
                    <a:pt x="248716" y="98846"/>
                    <a:pt x="248627" y="98846"/>
                  </a:cubicBezTo>
                  <a:cubicBezTo>
                    <a:pt x="247912" y="98840"/>
                    <a:pt x="247198" y="98840"/>
                    <a:pt x="246483" y="98840"/>
                  </a:cubicBezTo>
                  <a:cubicBezTo>
                    <a:pt x="245769" y="98840"/>
                    <a:pt x="245055" y="98840"/>
                    <a:pt x="244340" y="98834"/>
                  </a:cubicBezTo>
                  <a:cubicBezTo>
                    <a:pt x="244284" y="98834"/>
                    <a:pt x="244228" y="98834"/>
                    <a:pt x="244171" y="98834"/>
                  </a:cubicBezTo>
                  <a:cubicBezTo>
                    <a:pt x="243919" y="98834"/>
                    <a:pt x="243667" y="98826"/>
                    <a:pt x="243423" y="98738"/>
                  </a:cubicBezTo>
                  <a:cubicBezTo>
                    <a:pt x="243311" y="98705"/>
                    <a:pt x="243191" y="98698"/>
                    <a:pt x="243070" y="98698"/>
                  </a:cubicBezTo>
                  <a:cubicBezTo>
                    <a:pt x="242973" y="98698"/>
                    <a:pt x="242876" y="98703"/>
                    <a:pt x="242781" y="98703"/>
                  </a:cubicBezTo>
                  <a:cubicBezTo>
                    <a:pt x="242650" y="98697"/>
                    <a:pt x="242519" y="98697"/>
                    <a:pt x="242388" y="98697"/>
                  </a:cubicBezTo>
                  <a:cubicBezTo>
                    <a:pt x="242257" y="98697"/>
                    <a:pt x="242126" y="98697"/>
                    <a:pt x="241995" y="98691"/>
                  </a:cubicBezTo>
                  <a:cubicBezTo>
                    <a:pt x="241780" y="98679"/>
                    <a:pt x="241685" y="98596"/>
                    <a:pt x="241685" y="98381"/>
                  </a:cubicBezTo>
                  <a:cubicBezTo>
                    <a:pt x="241709" y="97584"/>
                    <a:pt x="241566" y="96774"/>
                    <a:pt x="241780" y="95976"/>
                  </a:cubicBezTo>
                  <a:cubicBezTo>
                    <a:pt x="241828" y="95810"/>
                    <a:pt x="241816" y="95643"/>
                    <a:pt x="241816" y="95476"/>
                  </a:cubicBezTo>
                  <a:cubicBezTo>
                    <a:pt x="241816" y="95000"/>
                    <a:pt x="241816" y="94524"/>
                    <a:pt x="241816" y="94047"/>
                  </a:cubicBezTo>
                  <a:cubicBezTo>
                    <a:pt x="241816" y="93905"/>
                    <a:pt x="241792" y="93762"/>
                    <a:pt x="241828" y="93619"/>
                  </a:cubicBezTo>
                  <a:cubicBezTo>
                    <a:pt x="242066" y="92607"/>
                    <a:pt x="241911" y="91583"/>
                    <a:pt x="241959" y="90571"/>
                  </a:cubicBezTo>
                  <a:cubicBezTo>
                    <a:pt x="241971" y="90237"/>
                    <a:pt x="241947" y="89904"/>
                    <a:pt x="242054" y="89583"/>
                  </a:cubicBezTo>
                  <a:cubicBezTo>
                    <a:pt x="242126" y="89380"/>
                    <a:pt x="242102" y="89154"/>
                    <a:pt x="242102" y="88940"/>
                  </a:cubicBezTo>
                  <a:cubicBezTo>
                    <a:pt x="242102" y="87416"/>
                    <a:pt x="242102" y="85892"/>
                    <a:pt x="242102" y="84380"/>
                  </a:cubicBezTo>
                  <a:cubicBezTo>
                    <a:pt x="242102" y="84070"/>
                    <a:pt x="242090" y="83760"/>
                    <a:pt x="242197" y="83463"/>
                  </a:cubicBezTo>
                  <a:cubicBezTo>
                    <a:pt x="242257" y="83284"/>
                    <a:pt x="242233" y="83082"/>
                    <a:pt x="242245" y="82891"/>
                  </a:cubicBezTo>
                  <a:cubicBezTo>
                    <a:pt x="242245" y="82367"/>
                    <a:pt x="242245" y="81844"/>
                    <a:pt x="242245" y="81320"/>
                  </a:cubicBezTo>
                  <a:cubicBezTo>
                    <a:pt x="242245" y="81034"/>
                    <a:pt x="242233" y="80760"/>
                    <a:pt x="242328" y="80474"/>
                  </a:cubicBezTo>
                  <a:cubicBezTo>
                    <a:pt x="242388" y="80320"/>
                    <a:pt x="242376" y="80153"/>
                    <a:pt x="242388" y="79986"/>
                  </a:cubicBezTo>
                  <a:cubicBezTo>
                    <a:pt x="242411" y="79367"/>
                    <a:pt x="242340" y="78748"/>
                    <a:pt x="242507" y="78141"/>
                  </a:cubicBezTo>
                  <a:cubicBezTo>
                    <a:pt x="242578" y="77903"/>
                    <a:pt x="242519" y="77629"/>
                    <a:pt x="242531" y="77367"/>
                  </a:cubicBezTo>
                  <a:cubicBezTo>
                    <a:pt x="242542" y="77093"/>
                    <a:pt x="242614" y="76998"/>
                    <a:pt x="242864" y="76998"/>
                  </a:cubicBezTo>
                  <a:cubicBezTo>
                    <a:pt x="243459" y="76994"/>
                    <a:pt x="244055" y="76992"/>
                    <a:pt x="244650" y="76992"/>
                  </a:cubicBezTo>
                  <a:close/>
                  <a:moveTo>
                    <a:pt x="151674" y="77267"/>
                  </a:moveTo>
                  <a:cubicBezTo>
                    <a:pt x="151750" y="77267"/>
                    <a:pt x="151826" y="77272"/>
                    <a:pt x="151900" y="77272"/>
                  </a:cubicBezTo>
                  <a:lnTo>
                    <a:pt x="160746" y="77272"/>
                  </a:lnTo>
                  <a:cubicBezTo>
                    <a:pt x="160794" y="77272"/>
                    <a:pt x="160842" y="77271"/>
                    <a:pt x="160889" y="77271"/>
                  </a:cubicBezTo>
                  <a:cubicBezTo>
                    <a:pt x="161080" y="77271"/>
                    <a:pt x="161270" y="77279"/>
                    <a:pt x="161461" y="77355"/>
                  </a:cubicBezTo>
                  <a:cubicBezTo>
                    <a:pt x="161586" y="77402"/>
                    <a:pt x="161714" y="77414"/>
                    <a:pt x="161843" y="77414"/>
                  </a:cubicBezTo>
                  <a:cubicBezTo>
                    <a:pt x="161973" y="77414"/>
                    <a:pt x="162104" y="77402"/>
                    <a:pt x="162235" y="77402"/>
                  </a:cubicBezTo>
                  <a:lnTo>
                    <a:pt x="171367" y="77402"/>
                  </a:lnTo>
                  <a:cubicBezTo>
                    <a:pt x="171454" y="77402"/>
                    <a:pt x="171534" y="77402"/>
                    <a:pt x="171605" y="77402"/>
                  </a:cubicBezTo>
                  <a:cubicBezTo>
                    <a:pt x="172311" y="77402"/>
                    <a:pt x="172272" y="77441"/>
                    <a:pt x="172272" y="78295"/>
                  </a:cubicBezTo>
                  <a:cubicBezTo>
                    <a:pt x="172272" y="80129"/>
                    <a:pt x="172272" y="81963"/>
                    <a:pt x="172272" y="83784"/>
                  </a:cubicBezTo>
                  <a:cubicBezTo>
                    <a:pt x="172272" y="84070"/>
                    <a:pt x="172272" y="84356"/>
                    <a:pt x="172355" y="84641"/>
                  </a:cubicBezTo>
                  <a:cubicBezTo>
                    <a:pt x="172415" y="84856"/>
                    <a:pt x="172403" y="85106"/>
                    <a:pt x="172403" y="85344"/>
                  </a:cubicBezTo>
                  <a:cubicBezTo>
                    <a:pt x="172403" y="87297"/>
                    <a:pt x="172403" y="89249"/>
                    <a:pt x="172415" y="91202"/>
                  </a:cubicBezTo>
                  <a:cubicBezTo>
                    <a:pt x="172415" y="91488"/>
                    <a:pt x="172403" y="91761"/>
                    <a:pt x="172498" y="92047"/>
                  </a:cubicBezTo>
                  <a:cubicBezTo>
                    <a:pt x="172546" y="92214"/>
                    <a:pt x="172546" y="92416"/>
                    <a:pt x="172546" y="92607"/>
                  </a:cubicBezTo>
                  <a:cubicBezTo>
                    <a:pt x="172546" y="94512"/>
                    <a:pt x="172546" y="96417"/>
                    <a:pt x="172546" y="98322"/>
                  </a:cubicBezTo>
                  <a:cubicBezTo>
                    <a:pt x="172546" y="98977"/>
                    <a:pt x="172534" y="98977"/>
                    <a:pt x="171855" y="98977"/>
                  </a:cubicBezTo>
                  <a:lnTo>
                    <a:pt x="170355" y="98977"/>
                  </a:lnTo>
                  <a:cubicBezTo>
                    <a:pt x="169926" y="98988"/>
                    <a:pt x="169509" y="98965"/>
                    <a:pt x="169081" y="99084"/>
                  </a:cubicBezTo>
                  <a:cubicBezTo>
                    <a:pt x="168974" y="99119"/>
                    <a:pt x="168858" y="99128"/>
                    <a:pt x="168739" y="99128"/>
                  </a:cubicBezTo>
                  <a:cubicBezTo>
                    <a:pt x="168619" y="99128"/>
                    <a:pt x="168497" y="99119"/>
                    <a:pt x="168378" y="99119"/>
                  </a:cubicBezTo>
                  <a:lnTo>
                    <a:pt x="156020" y="99119"/>
                  </a:lnTo>
                  <a:cubicBezTo>
                    <a:pt x="155921" y="99119"/>
                    <a:pt x="155822" y="99118"/>
                    <a:pt x="155723" y="99118"/>
                  </a:cubicBezTo>
                  <a:cubicBezTo>
                    <a:pt x="155425" y="99118"/>
                    <a:pt x="155124" y="99131"/>
                    <a:pt x="154829" y="99239"/>
                  </a:cubicBezTo>
                  <a:cubicBezTo>
                    <a:pt x="154752" y="99262"/>
                    <a:pt x="154668" y="99268"/>
                    <a:pt x="154584" y="99268"/>
                  </a:cubicBezTo>
                  <a:cubicBezTo>
                    <a:pt x="154499" y="99268"/>
                    <a:pt x="154412" y="99262"/>
                    <a:pt x="154329" y="99262"/>
                  </a:cubicBezTo>
                  <a:cubicBezTo>
                    <a:pt x="153805" y="99262"/>
                    <a:pt x="153281" y="99262"/>
                    <a:pt x="152757" y="99274"/>
                  </a:cubicBezTo>
                  <a:cubicBezTo>
                    <a:pt x="152638" y="99274"/>
                    <a:pt x="152519" y="99270"/>
                    <a:pt x="152401" y="99270"/>
                  </a:cubicBezTo>
                  <a:cubicBezTo>
                    <a:pt x="152163" y="99270"/>
                    <a:pt x="151928" y="99286"/>
                    <a:pt x="151698" y="99381"/>
                  </a:cubicBezTo>
                  <a:cubicBezTo>
                    <a:pt x="151638" y="99405"/>
                    <a:pt x="151567" y="99405"/>
                    <a:pt x="151495" y="99405"/>
                  </a:cubicBezTo>
                  <a:lnTo>
                    <a:pt x="149066" y="99405"/>
                  </a:lnTo>
                  <a:cubicBezTo>
                    <a:pt x="148793" y="99405"/>
                    <a:pt x="148721" y="99322"/>
                    <a:pt x="148709" y="99072"/>
                  </a:cubicBezTo>
                  <a:cubicBezTo>
                    <a:pt x="148697" y="98881"/>
                    <a:pt x="148697" y="98691"/>
                    <a:pt x="148697" y="98500"/>
                  </a:cubicBezTo>
                  <a:lnTo>
                    <a:pt x="148697" y="90142"/>
                  </a:lnTo>
                  <a:cubicBezTo>
                    <a:pt x="148697" y="87380"/>
                    <a:pt x="148697" y="84618"/>
                    <a:pt x="148697" y="81867"/>
                  </a:cubicBezTo>
                  <a:cubicBezTo>
                    <a:pt x="148697" y="81534"/>
                    <a:pt x="148721" y="81201"/>
                    <a:pt x="148602" y="80879"/>
                  </a:cubicBezTo>
                  <a:cubicBezTo>
                    <a:pt x="148543" y="80724"/>
                    <a:pt x="148566" y="80546"/>
                    <a:pt x="148554" y="80379"/>
                  </a:cubicBezTo>
                  <a:cubicBezTo>
                    <a:pt x="148554" y="79950"/>
                    <a:pt x="148554" y="79522"/>
                    <a:pt x="148554" y="79093"/>
                  </a:cubicBezTo>
                  <a:cubicBezTo>
                    <a:pt x="148554" y="78784"/>
                    <a:pt x="148578" y="78486"/>
                    <a:pt x="148459" y="78176"/>
                  </a:cubicBezTo>
                  <a:cubicBezTo>
                    <a:pt x="148388" y="78010"/>
                    <a:pt x="148400" y="77807"/>
                    <a:pt x="148447" y="77617"/>
                  </a:cubicBezTo>
                  <a:cubicBezTo>
                    <a:pt x="148471" y="77522"/>
                    <a:pt x="148531" y="77450"/>
                    <a:pt x="148638" y="77438"/>
                  </a:cubicBezTo>
                  <a:cubicBezTo>
                    <a:pt x="148757" y="77426"/>
                    <a:pt x="148876" y="77414"/>
                    <a:pt x="148995" y="77414"/>
                  </a:cubicBezTo>
                  <a:lnTo>
                    <a:pt x="150352" y="77414"/>
                  </a:lnTo>
                  <a:cubicBezTo>
                    <a:pt x="150698" y="77402"/>
                    <a:pt x="151055" y="77426"/>
                    <a:pt x="151400" y="77307"/>
                  </a:cubicBezTo>
                  <a:cubicBezTo>
                    <a:pt x="151486" y="77274"/>
                    <a:pt x="151579" y="77267"/>
                    <a:pt x="151674" y="77267"/>
                  </a:cubicBezTo>
                  <a:close/>
                  <a:moveTo>
                    <a:pt x="147256" y="77401"/>
                  </a:moveTo>
                  <a:cubicBezTo>
                    <a:pt x="147369" y="77401"/>
                    <a:pt x="147478" y="77417"/>
                    <a:pt x="147578" y="77486"/>
                  </a:cubicBezTo>
                  <a:cubicBezTo>
                    <a:pt x="147781" y="77629"/>
                    <a:pt x="147662" y="77891"/>
                    <a:pt x="147757" y="78081"/>
                  </a:cubicBezTo>
                  <a:cubicBezTo>
                    <a:pt x="147864" y="78295"/>
                    <a:pt x="147840" y="78545"/>
                    <a:pt x="147840" y="78784"/>
                  </a:cubicBezTo>
                  <a:cubicBezTo>
                    <a:pt x="147840" y="79212"/>
                    <a:pt x="147840" y="79629"/>
                    <a:pt x="147840" y="80058"/>
                  </a:cubicBezTo>
                  <a:cubicBezTo>
                    <a:pt x="147852" y="80415"/>
                    <a:pt x="147828" y="80772"/>
                    <a:pt x="147947" y="81117"/>
                  </a:cubicBezTo>
                  <a:cubicBezTo>
                    <a:pt x="148007" y="81296"/>
                    <a:pt x="147983" y="81498"/>
                    <a:pt x="147983" y="81689"/>
                  </a:cubicBezTo>
                  <a:lnTo>
                    <a:pt x="147983" y="98679"/>
                  </a:lnTo>
                  <a:lnTo>
                    <a:pt x="147983" y="98822"/>
                  </a:lnTo>
                  <a:cubicBezTo>
                    <a:pt x="147995" y="99381"/>
                    <a:pt x="147912" y="99346"/>
                    <a:pt x="147447" y="99441"/>
                  </a:cubicBezTo>
                  <a:cubicBezTo>
                    <a:pt x="146852" y="99548"/>
                    <a:pt x="146268" y="99548"/>
                    <a:pt x="145673" y="99548"/>
                  </a:cubicBezTo>
                  <a:lnTo>
                    <a:pt x="124909" y="99548"/>
                  </a:lnTo>
                  <a:cubicBezTo>
                    <a:pt x="124802" y="99548"/>
                    <a:pt x="124694" y="99551"/>
                    <a:pt x="124587" y="99551"/>
                  </a:cubicBezTo>
                  <a:cubicBezTo>
                    <a:pt x="124480" y="99551"/>
                    <a:pt x="124373" y="99548"/>
                    <a:pt x="124266" y="99536"/>
                  </a:cubicBezTo>
                  <a:cubicBezTo>
                    <a:pt x="124099" y="99536"/>
                    <a:pt x="124016" y="99429"/>
                    <a:pt x="124004" y="99262"/>
                  </a:cubicBezTo>
                  <a:cubicBezTo>
                    <a:pt x="123992" y="99072"/>
                    <a:pt x="123992" y="98881"/>
                    <a:pt x="123992" y="98691"/>
                  </a:cubicBezTo>
                  <a:cubicBezTo>
                    <a:pt x="123992" y="91928"/>
                    <a:pt x="123992" y="85177"/>
                    <a:pt x="123992" y="78415"/>
                  </a:cubicBezTo>
                  <a:lnTo>
                    <a:pt x="123992" y="78343"/>
                  </a:lnTo>
                  <a:cubicBezTo>
                    <a:pt x="123992" y="77634"/>
                    <a:pt x="123973" y="77555"/>
                    <a:pt x="124554" y="77555"/>
                  </a:cubicBezTo>
                  <a:cubicBezTo>
                    <a:pt x="124617" y="77555"/>
                    <a:pt x="124687" y="77556"/>
                    <a:pt x="124766" y="77557"/>
                  </a:cubicBezTo>
                  <a:cubicBezTo>
                    <a:pt x="125004" y="77557"/>
                    <a:pt x="125242" y="77545"/>
                    <a:pt x="125468" y="77474"/>
                  </a:cubicBezTo>
                  <a:cubicBezTo>
                    <a:pt x="125671" y="77426"/>
                    <a:pt x="125897" y="77414"/>
                    <a:pt x="126111" y="77414"/>
                  </a:cubicBezTo>
                  <a:lnTo>
                    <a:pt x="146947" y="77414"/>
                  </a:lnTo>
                  <a:cubicBezTo>
                    <a:pt x="147049" y="77414"/>
                    <a:pt x="147154" y="77401"/>
                    <a:pt x="147256" y="77401"/>
                  </a:cubicBezTo>
                  <a:close/>
                  <a:moveTo>
                    <a:pt x="106006" y="77553"/>
                  </a:moveTo>
                  <a:cubicBezTo>
                    <a:pt x="106092" y="77553"/>
                    <a:pt x="106179" y="77557"/>
                    <a:pt x="106263" y="77557"/>
                  </a:cubicBezTo>
                  <a:lnTo>
                    <a:pt x="122682" y="77557"/>
                  </a:lnTo>
                  <a:cubicBezTo>
                    <a:pt x="123408" y="77557"/>
                    <a:pt x="123420" y="77557"/>
                    <a:pt x="123420" y="78307"/>
                  </a:cubicBezTo>
                  <a:lnTo>
                    <a:pt x="123420" y="84522"/>
                  </a:lnTo>
                  <a:cubicBezTo>
                    <a:pt x="123420" y="86499"/>
                    <a:pt x="123420" y="88475"/>
                    <a:pt x="123420" y="90452"/>
                  </a:cubicBezTo>
                  <a:cubicBezTo>
                    <a:pt x="123420" y="90773"/>
                    <a:pt x="123468" y="91118"/>
                    <a:pt x="123349" y="91440"/>
                  </a:cubicBezTo>
                  <a:cubicBezTo>
                    <a:pt x="123301" y="91559"/>
                    <a:pt x="123361" y="91666"/>
                    <a:pt x="123373" y="91785"/>
                  </a:cubicBezTo>
                  <a:cubicBezTo>
                    <a:pt x="123397" y="91892"/>
                    <a:pt x="123420" y="92035"/>
                    <a:pt x="123385" y="92130"/>
                  </a:cubicBezTo>
                  <a:cubicBezTo>
                    <a:pt x="123230" y="92547"/>
                    <a:pt x="123278" y="92976"/>
                    <a:pt x="123278" y="93404"/>
                  </a:cubicBezTo>
                  <a:cubicBezTo>
                    <a:pt x="123278" y="95214"/>
                    <a:pt x="123278" y="97024"/>
                    <a:pt x="123278" y="98834"/>
                  </a:cubicBezTo>
                  <a:cubicBezTo>
                    <a:pt x="123278" y="99548"/>
                    <a:pt x="123278" y="99548"/>
                    <a:pt x="122587" y="99560"/>
                  </a:cubicBezTo>
                  <a:cubicBezTo>
                    <a:pt x="121968" y="99560"/>
                    <a:pt x="121349" y="99555"/>
                    <a:pt x="120730" y="99555"/>
                  </a:cubicBezTo>
                  <a:cubicBezTo>
                    <a:pt x="120420" y="99555"/>
                    <a:pt x="120110" y="99556"/>
                    <a:pt x="119801" y="99560"/>
                  </a:cubicBezTo>
                  <a:cubicBezTo>
                    <a:pt x="119658" y="99560"/>
                    <a:pt x="119515" y="99556"/>
                    <a:pt x="119373" y="99556"/>
                  </a:cubicBezTo>
                  <a:cubicBezTo>
                    <a:pt x="119088" y="99556"/>
                    <a:pt x="118805" y="99572"/>
                    <a:pt x="118527" y="99667"/>
                  </a:cubicBezTo>
                  <a:cubicBezTo>
                    <a:pt x="118455" y="99691"/>
                    <a:pt x="118375" y="99697"/>
                    <a:pt x="118292" y="99697"/>
                  </a:cubicBezTo>
                  <a:cubicBezTo>
                    <a:pt x="118208" y="99697"/>
                    <a:pt x="118122" y="99691"/>
                    <a:pt x="118039" y="99691"/>
                  </a:cubicBezTo>
                  <a:cubicBezTo>
                    <a:pt x="117753" y="99697"/>
                    <a:pt x="117467" y="99697"/>
                    <a:pt x="117182" y="99697"/>
                  </a:cubicBezTo>
                  <a:cubicBezTo>
                    <a:pt x="116896" y="99697"/>
                    <a:pt x="116610" y="99697"/>
                    <a:pt x="116324" y="99703"/>
                  </a:cubicBezTo>
                  <a:cubicBezTo>
                    <a:pt x="116216" y="99703"/>
                    <a:pt x="116108" y="99701"/>
                    <a:pt x="116001" y="99701"/>
                  </a:cubicBezTo>
                  <a:cubicBezTo>
                    <a:pt x="115704" y="99701"/>
                    <a:pt x="115410" y="99714"/>
                    <a:pt x="115122" y="99810"/>
                  </a:cubicBezTo>
                  <a:cubicBezTo>
                    <a:pt x="115041" y="99837"/>
                    <a:pt x="114954" y="99844"/>
                    <a:pt x="114867" y="99844"/>
                  </a:cubicBezTo>
                  <a:cubicBezTo>
                    <a:pt x="114762" y="99844"/>
                    <a:pt x="114654" y="99834"/>
                    <a:pt x="114550" y="99834"/>
                  </a:cubicBezTo>
                  <a:cubicBezTo>
                    <a:pt x="113812" y="99846"/>
                    <a:pt x="113074" y="99846"/>
                    <a:pt x="112336" y="99846"/>
                  </a:cubicBezTo>
                  <a:cubicBezTo>
                    <a:pt x="112271" y="99846"/>
                    <a:pt x="112206" y="99845"/>
                    <a:pt x="112142" y="99845"/>
                  </a:cubicBezTo>
                  <a:cubicBezTo>
                    <a:pt x="111853" y="99845"/>
                    <a:pt x="111568" y="99853"/>
                    <a:pt x="111276" y="99941"/>
                  </a:cubicBezTo>
                  <a:cubicBezTo>
                    <a:pt x="111181" y="99977"/>
                    <a:pt x="111077" y="99986"/>
                    <a:pt x="110969" y="99986"/>
                  </a:cubicBezTo>
                  <a:cubicBezTo>
                    <a:pt x="110862" y="99986"/>
                    <a:pt x="110752" y="99977"/>
                    <a:pt x="110645" y="99977"/>
                  </a:cubicBezTo>
                  <a:cubicBezTo>
                    <a:pt x="109097" y="99989"/>
                    <a:pt x="107549" y="99989"/>
                    <a:pt x="106002" y="99989"/>
                  </a:cubicBezTo>
                  <a:cubicBezTo>
                    <a:pt x="105941" y="99989"/>
                    <a:pt x="105881" y="99988"/>
                    <a:pt x="105821" y="99988"/>
                  </a:cubicBezTo>
                  <a:cubicBezTo>
                    <a:pt x="105551" y="99988"/>
                    <a:pt x="105286" y="99996"/>
                    <a:pt x="105013" y="100084"/>
                  </a:cubicBezTo>
                  <a:cubicBezTo>
                    <a:pt x="104907" y="100117"/>
                    <a:pt x="104791" y="100124"/>
                    <a:pt x="104671" y="100124"/>
                  </a:cubicBezTo>
                  <a:cubicBezTo>
                    <a:pt x="104575" y="100124"/>
                    <a:pt x="104478" y="100120"/>
                    <a:pt x="104382" y="100120"/>
                  </a:cubicBezTo>
                  <a:cubicBezTo>
                    <a:pt x="102811" y="100131"/>
                    <a:pt x="101239" y="100131"/>
                    <a:pt x="99667" y="100131"/>
                  </a:cubicBezTo>
                  <a:cubicBezTo>
                    <a:pt x="99579" y="100131"/>
                    <a:pt x="99491" y="100130"/>
                    <a:pt x="99402" y="100130"/>
                  </a:cubicBezTo>
                  <a:cubicBezTo>
                    <a:pt x="99182" y="100130"/>
                    <a:pt x="98963" y="100142"/>
                    <a:pt x="98751" y="100227"/>
                  </a:cubicBezTo>
                  <a:cubicBezTo>
                    <a:pt x="98715" y="100251"/>
                    <a:pt x="98667" y="100251"/>
                    <a:pt x="98620" y="100262"/>
                  </a:cubicBezTo>
                  <a:cubicBezTo>
                    <a:pt x="98454" y="100267"/>
                    <a:pt x="98319" y="100271"/>
                    <a:pt x="98207" y="100271"/>
                  </a:cubicBezTo>
                  <a:cubicBezTo>
                    <a:pt x="97687" y="100271"/>
                    <a:pt x="97705" y="100171"/>
                    <a:pt x="97715" y="99465"/>
                  </a:cubicBezTo>
                  <a:cubicBezTo>
                    <a:pt x="97715" y="99179"/>
                    <a:pt x="97727" y="98905"/>
                    <a:pt x="97798" y="98619"/>
                  </a:cubicBezTo>
                  <a:cubicBezTo>
                    <a:pt x="97858" y="98346"/>
                    <a:pt x="97846" y="98048"/>
                    <a:pt x="97858" y="97762"/>
                  </a:cubicBezTo>
                  <a:cubicBezTo>
                    <a:pt x="97870" y="97298"/>
                    <a:pt x="97870" y="96822"/>
                    <a:pt x="97965" y="96357"/>
                  </a:cubicBezTo>
                  <a:cubicBezTo>
                    <a:pt x="98048" y="95893"/>
                    <a:pt x="97989" y="95405"/>
                    <a:pt x="98001" y="94928"/>
                  </a:cubicBezTo>
                  <a:cubicBezTo>
                    <a:pt x="98001" y="94500"/>
                    <a:pt x="97965" y="94071"/>
                    <a:pt x="98108" y="93654"/>
                  </a:cubicBezTo>
                  <a:cubicBezTo>
                    <a:pt x="98167" y="93512"/>
                    <a:pt x="98132" y="93333"/>
                    <a:pt x="98132" y="93166"/>
                  </a:cubicBezTo>
                  <a:cubicBezTo>
                    <a:pt x="98143" y="92452"/>
                    <a:pt x="98143" y="91738"/>
                    <a:pt x="98143" y="91023"/>
                  </a:cubicBezTo>
                  <a:cubicBezTo>
                    <a:pt x="98143" y="90618"/>
                    <a:pt x="98108" y="90214"/>
                    <a:pt x="98251" y="89821"/>
                  </a:cubicBezTo>
                  <a:cubicBezTo>
                    <a:pt x="98298" y="89666"/>
                    <a:pt x="98274" y="89487"/>
                    <a:pt x="98274" y="89321"/>
                  </a:cubicBezTo>
                  <a:cubicBezTo>
                    <a:pt x="98286" y="88701"/>
                    <a:pt x="98286" y="88082"/>
                    <a:pt x="98286" y="87463"/>
                  </a:cubicBezTo>
                  <a:cubicBezTo>
                    <a:pt x="98286" y="87177"/>
                    <a:pt x="98298" y="86904"/>
                    <a:pt x="98370" y="86618"/>
                  </a:cubicBezTo>
                  <a:cubicBezTo>
                    <a:pt x="98429" y="86344"/>
                    <a:pt x="98417" y="86058"/>
                    <a:pt x="98417" y="85773"/>
                  </a:cubicBezTo>
                  <a:cubicBezTo>
                    <a:pt x="98441" y="85225"/>
                    <a:pt x="98382" y="84677"/>
                    <a:pt x="98548" y="84141"/>
                  </a:cubicBezTo>
                  <a:cubicBezTo>
                    <a:pt x="98596" y="83999"/>
                    <a:pt x="98572" y="83808"/>
                    <a:pt x="98572" y="83641"/>
                  </a:cubicBezTo>
                  <a:cubicBezTo>
                    <a:pt x="98572" y="82987"/>
                    <a:pt x="98572" y="82320"/>
                    <a:pt x="98572" y="81653"/>
                  </a:cubicBezTo>
                  <a:cubicBezTo>
                    <a:pt x="98572" y="81343"/>
                    <a:pt x="98572" y="81034"/>
                    <a:pt x="98667" y="80736"/>
                  </a:cubicBezTo>
                  <a:cubicBezTo>
                    <a:pt x="98727" y="80534"/>
                    <a:pt x="98703" y="80308"/>
                    <a:pt x="98703" y="80093"/>
                  </a:cubicBezTo>
                  <a:cubicBezTo>
                    <a:pt x="98715" y="79474"/>
                    <a:pt x="98703" y="78855"/>
                    <a:pt x="98715" y="78236"/>
                  </a:cubicBezTo>
                  <a:cubicBezTo>
                    <a:pt x="98715" y="77926"/>
                    <a:pt x="98763" y="77926"/>
                    <a:pt x="99084" y="77831"/>
                  </a:cubicBezTo>
                  <a:cubicBezTo>
                    <a:pt x="99548" y="77712"/>
                    <a:pt x="100025" y="77700"/>
                    <a:pt x="100501" y="77700"/>
                  </a:cubicBezTo>
                  <a:lnTo>
                    <a:pt x="104632" y="77700"/>
                  </a:lnTo>
                  <a:cubicBezTo>
                    <a:pt x="104692" y="77700"/>
                    <a:pt x="104751" y="77700"/>
                    <a:pt x="104811" y="77700"/>
                  </a:cubicBezTo>
                  <a:cubicBezTo>
                    <a:pt x="105108" y="77700"/>
                    <a:pt x="105404" y="77692"/>
                    <a:pt x="105692" y="77593"/>
                  </a:cubicBezTo>
                  <a:cubicBezTo>
                    <a:pt x="105791" y="77560"/>
                    <a:pt x="105898" y="77553"/>
                    <a:pt x="106006" y="77553"/>
                  </a:cubicBezTo>
                  <a:close/>
                  <a:moveTo>
                    <a:pt x="80693" y="77842"/>
                  </a:moveTo>
                  <a:cubicBezTo>
                    <a:pt x="80748" y="77842"/>
                    <a:pt x="80802" y="77843"/>
                    <a:pt x="80856" y="77843"/>
                  </a:cubicBezTo>
                  <a:lnTo>
                    <a:pt x="97405" y="77843"/>
                  </a:lnTo>
                  <a:cubicBezTo>
                    <a:pt x="98132" y="77843"/>
                    <a:pt x="98132" y="77843"/>
                    <a:pt x="98143" y="78605"/>
                  </a:cubicBezTo>
                  <a:cubicBezTo>
                    <a:pt x="98143" y="78986"/>
                    <a:pt x="98132" y="79367"/>
                    <a:pt x="98132" y="79748"/>
                  </a:cubicBezTo>
                  <a:cubicBezTo>
                    <a:pt x="98132" y="79843"/>
                    <a:pt x="98155" y="79939"/>
                    <a:pt x="98132" y="80034"/>
                  </a:cubicBezTo>
                  <a:cubicBezTo>
                    <a:pt x="97893" y="81058"/>
                    <a:pt x="98036" y="82105"/>
                    <a:pt x="98001" y="83153"/>
                  </a:cubicBezTo>
                  <a:cubicBezTo>
                    <a:pt x="97989" y="83534"/>
                    <a:pt x="98012" y="83903"/>
                    <a:pt x="97893" y="84284"/>
                  </a:cubicBezTo>
                  <a:cubicBezTo>
                    <a:pt x="97822" y="84475"/>
                    <a:pt x="97870" y="84701"/>
                    <a:pt x="97858" y="84915"/>
                  </a:cubicBezTo>
                  <a:cubicBezTo>
                    <a:pt x="97834" y="85606"/>
                    <a:pt x="97905" y="86296"/>
                    <a:pt x="97739" y="86975"/>
                  </a:cubicBezTo>
                  <a:cubicBezTo>
                    <a:pt x="97655" y="87285"/>
                    <a:pt x="97727" y="87642"/>
                    <a:pt x="97715" y="87975"/>
                  </a:cubicBezTo>
                  <a:cubicBezTo>
                    <a:pt x="97691" y="88582"/>
                    <a:pt x="97774" y="89202"/>
                    <a:pt x="97584" y="89809"/>
                  </a:cubicBezTo>
                  <a:cubicBezTo>
                    <a:pt x="97536" y="89964"/>
                    <a:pt x="97572" y="90142"/>
                    <a:pt x="97572" y="90309"/>
                  </a:cubicBezTo>
                  <a:cubicBezTo>
                    <a:pt x="97572" y="91238"/>
                    <a:pt x="97572" y="92166"/>
                    <a:pt x="97572" y="93095"/>
                  </a:cubicBezTo>
                  <a:cubicBezTo>
                    <a:pt x="97560" y="93500"/>
                    <a:pt x="97584" y="93893"/>
                    <a:pt x="97465" y="94297"/>
                  </a:cubicBezTo>
                  <a:cubicBezTo>
                    <a:pt x="97393" y="94488"/>
                    <a:pt x="97441" y="94714"/>
                    <a:pt x="97429" y="94928"/>
                  </a:cubicBezTo>
                  <a:cubicBezTo>
                    <a:pt x="97393" y="95667"/>
                    <a:pt x="97477" y="96393"/>
                    <a:pt x="97310" y="97131"/>
                  </a:cubicBezTo>
                  <a:cubicBezTo>
                    <a:pt x="97215" y="97512"/>
                    <a:pt x="97298" y="97929"/>
                    <a:pt x="97274" y="98334"/>
                  </a:cubicBezTo>
                  <a:cubicBezTo>
                    <a:pt x="97239" y="98905"/>
                    <a:pt x="97179" y="99465"/>
                    <a:pt x="97119" y="100036"/>
                  </a:cubicBezTo>
                  <a:cubicBezTo>
                    <a:pt x="97108" y="100167"/>
                    <a:pt x="97012" y="100251"/>
                    <a:pt x="96881" y="100251"/>
                  </a:cubicBezTo>
                  <a:cubicBezTo>
                    <a:pt x="96864" y="100250"/>
                    <a:pt x="96848" y="100250"/>
                    <a:pt x="96831" y="100250"/>
                  </a:cubicBezTo>
                  <a:cubicBezTo>
                    <a:pt x="96235" y="100250"/>
                    <a:pt x="95656" y="100427"/>
                    <a:pt x="95063" y="100427"/>
                  </a:cubicBezTo>
                  <a:cubicBezTo>
                    <a:pt x="94987" y="100427"/>
                    <a:pt x="94910" y="100424"/>
                    <a:pt x="94833" y="100417"/>
                  </a:cubicBezTo>
                  <a:cubicBezTo>
                    <a:pt x="94706" y="100405"/>
                    <a:pt x="94579" y="100397"/>
                    <a:pt x="94453" y="100397"/>
                  </a:cubicBezTo>
                  <a:cubicBezTo>
                    <a:pt x="94200" y="100397"/>
                    <a:pt x="93948" y="100429"/>
                    <a:pt x="93702" y="100524"/>
                  </a:cubicBezTo>
                  <a:cubicBezTo>
                    <a:pt x="93625" y="100548"/>
                    <a:pt x="93542" y="100554"/>
                    <a:pt x="93457" y="100554"/>
                  </a:cubicBezTo>
                  <a:cubicBezTo>
                    <a:pt x="93372" y="100554"/>
                    <a:pt x="93286" y="100548"/>
                    <a:pt x="93202" y="100548"/>
                  </a:cubicBezTo>
                  <a:cubicBezTo>
                    <a:pt x="92845" y="100560"/>
                    <a:pt x="92500" y="100548"/>
                    <a:pt x="92143" y="100655"/>
                  </a:cubicBezTo>
                  <a:cubicBezTo>
                    <a:pt x="92047" y="100691"/>
                    <a:pt x="91943" y="100700"/>
                    <a:pt x="91836" y="100700"/>
                  </a:cubicBezTo>
                  <a:cubicBezTo>
                    <a:pt x="91729" y="100700"/>
                    <a:pt x="91619" y="100691"/>
                    <a:pt x="91512" y="100691"/>
                  </a:cubicBezTo>
                  <a:cubicBezTo>
                    <a:pt x="91393" y="100697"/>
                    <a:pt x="91275" y="100699"/>
                    <a:pt x="91156" y="100699"/>
                  </a:cubicBezTo>
                  <a:cubicBezTo>
                    <a:pt x="90957" y="100699"/>
                    <a:pt x="90758" y="100694"/>
                    <a:pt x="90560" y="100694"/>
                  </a:cubicBezTo>
                  <a:cubicBezTo>
                    <a:pt x="90188" y="100694"/>
                    <a:pt x="89818" y="100713"/>
                    <a:pt x="89452" y="100822"/>
                  </a:cubicBezTo>
                  <a:cubicBezTo>
                    <a:pt x="89390" y="100841"/>
                    <a:pt x="89324" y="100847"/>
                    <a:pt x="89257" y="100847"/>
                  </a:cubicBezTo>
                  <a:cubicBezTo>
                    <a:pt x="89156" y="100847"/>
                    <a:pt x="89052" y="100834"/>
                    <a:pt x="88952" y="100834"/>
                  </a:cubicBezTo>
                  <a:lnTo>
                    <a:pt x="81606" y="100834"/>
                  </a:lnTo>
                  <a:cubicBezTo>
                    <a:pt x="81546" y="100835"/>
                    <a:pt x="81485" y="100836"/>
                    <a:pt x="81425" y="100836"/>
                  </a:cubicBezTo>
                  <a:cubicBezTo>
                    <a:pt x="81276" y="100836"/>
                    <a:pt x="81126" y="100833"/>
                    <a:pt x="80976" y="100833"/>
                  </a:cubicBezTo>
                  <a:cubicBezTo>
                    <a:pt x="80622" y="100833"/>
                    <a:pt x="80266" y="100848"/>
                    <a:pt x="79915" y="100953"/>
                  </a:cubicBezTo>
                  <a:cubicBezTo>
                    <a:pt x="79845" y="100980"/>
                    <a:pt x="79769" y="100987"/>
                    <a:pt x="79692" y="100987"/>
                  </a:cubicBezTo>
                  <a:cubicBezTo>
                    <a:pt x="79600" y="100987"/>
                    <a:pt x="79506" y="100977"/>
                    <a:pt x="79415" y="100977"/>
                  </a:cubicBezTo>
                  <a:lnTo>
                    <a:pt x="71783" y="100977"/>
                  </a:lnTo>
                  <a:cubicBezTo>
                    <a:pt x="71719" y="100977"/>
                    <a:pt x="71656" y="100982"/>
                    <a:pt x="71592" y="100982"/>
                  </a:cubicBezTo>
                  <a:cubicBezTo>
                    <a:pt x="71561" y="100982"/>
                    <a:pt x="71529" y="100981"/>
                    <a:pt x="71497" y="100977"/>
                  </a:cubicBezTo>
                  <a:cubicBezTo>
                    <a:pt x="71057" y="100965"/>
                    <a:pt x="71009" y="100929"/>
                    <a:pt x="71009" y="100477"/>
                  </a:cubicBezTo>
                  <a:cubicBezTo>
                    <a:pt x="70997" y="99881"/>
                    <a:pt x="70938" y="99274"/>
                    <a:pt x="71021" y="98691"/>
                  </a:cubicBezTo>
                  <a:cubicBezTo>
                    <a:pt x="71152" y="97845"/>
                    <a:pt x="71057" y="96988"/>
                    <a:pt x="71164" y="96143"/>
                  </a:cubicBezTo>
                  <a:cubicBezTo>
                    <a:pt x="71259" y="95429"/>
                    <a:pt x="71188" y="94714"/>
                    <a:pt x="71319" y="94024"/>
                  </a:cubicBezTo>
                  <a:cubicBezTo>
                    <a:pt x="71462" y="93190"/>
                    <a:pt x="71402" y="92369"/>
                    <a:pt x="71426" y="91535"/>
                  </a:cubicBezTo>
                  <a:cubicBezTo>
                    <a:pt x="71438" y="91273"/>
                    <a:pt x="71438" y="91023"/>
                    <a:pt x="71521" y="90761"/>
                  </a:cubicBezTo>
                  <a:cubicBezTo>
                    <a:pt x="71569" y="90583"/>
                    <a:pt x="71569" y="90380"/>
                    <a:pt x="71569" y="90202"/>
                  </a:cubicBezTo>
                  <a:cubicBezTo>
                    <a:pt x="71569" y="89654"/>
                    <a:pt x="71569" y="89106"/>
                    <a:pt x="71569" y="88559"/>
                  </a:cubicBezTo>
                  <a:cubicBezTo>
                    <a:pt x="71581" y="88225"/>
                    <a:pt x="71569" y="87892"/>
                    <a:pt x="71676" y="87570"/>
                  </a:cubicBezTo>
                  <a:cubicBezTo>
                    <a:pt x="71747" y="87344"/>
                    <a:pt x="71712" y="87094"/>
                    <a:pt x="71712" y="86856"/>
                  </a:cubicBezTo>
                  <a:lnTo>
                    <a:pt x="71712" y="79010"/>
                  </a:lnTo>
                  <a:cubicBezTo>
                    <a:pt x="71712" y="78175"/>
                    <a:pt x="71674" y="78128"/>
                    <a:pt x="72323" y="78128"/>
                  </a:cubicBezTo>
                  <a:cubicBezTo>
                    <a:pt x="72406" y="78128"/>
                    <a:pt x="72499" y="78129"/>
                    <a:pt x="72605" y="78129"/>
                  </a:cubicBezTo>
                  <a:lnTo>
                    <a:pt x="73748" y="78129"/>
                  </a:lnTo>
                  <a:cubicBezTo>
                    <a:pt x="74057" y="78117"/>
                    <a:pt x="74367" y="78129"/>
                    <a:pt x="74664" y="78034"/>
                  </a:cubicBezTo>
                  <a:cubicBezTo>
                    <a:pt x="74809" y="77991"/>
                    <a:pt x="74966" y="77985"/>
                    <a:pt x="75121" y="77985"/>
                  </a:cubicBezTo>
                  <a:cubicBezTo>
                    <a:pt x="75184" y="77985"/>
                    <a:pt x="75246" y="77986"/>
                    <a:pt x="75307" y="77986"/>
                  </a:cubicBezTo>
                  <a:lnTo>
                    <a:pt x="79367" y="77986"/>
                  </a:lnTo>
                  <a:cubicBezTo>
                    <a:pt x="79653" y="77986"/>
                    <a:pt x="79939" y="77986"/>
                    <a:pt x="80213" y="77903"/>
                  </a:cubicBezTo>
                  <a:cubicBezTo>
                    <a:pt x="80364" y="77849"/>
                    <a:pt x="80530" y="77842"/>
                    <a:pt x="80693" y="77842"/>
                  </a:cubicBezTo>
                  <a:close/>
                  <a:moveTo>
                    <a:pt x="56880" y="78124"/>
                  </a:moveTo>
                  <a:cubicBezTo>
                    <a:pt x="56967" y="78124"/>
                    <a:pt x="57054" y="78129"/>
                    <a:pt x="57138" y="78129"/>
                  </a:cubicBezTo>
                  <a:lnTo>
                    <a:pt x="70485" y="78129"/>
                  </a:lnTo>
                  <a:cubicBezTo>
                    <a:pt x="70508" y="78129"/>
                    <a:pt x="70530" y="78129"/>
                    <a:pt x="70552" y="78129"/>
                  </a:cubicBezTo>
                  <a:cubicBezTo>
                    <a:pt x="71317" y="78129"/>
                    <a:pt x="71283" y="78140"/>
                    <a:pt x="71283" y="78962"/>
                  </a:cubicBezTo>
                  <a:lnTo>
                    <a:pt x="71283" y="83106"/>
                  </a:lnTo>
                  <a:lnTo>
                    <a:pt x="71295" y="83094"/>
                  </a:lnTo>
                  <a:cubicBezTo>
                    <a:pt x="71295" y="84260"/>
                    <a:pt x="71295" y="85427"/>
                    <a:pt x="71295" y="86594"/>
                  </a:cubicBezTo>
                  <a:cubicBezTo>
                    <a:pt x="71295" y="87142"/>
                    <a:pt x="71283" y="87678"/>
                    <a:pt x="71188" y="88225"/>
                  </a:cubicBezTo>
                  <a:cubicBezTo>
                    <a:pt x="71092" y="88749"/>
                    <a:pt x="71164" y="89309"/>
                    <a:pt x="71152" y="89856"/>
                  </a:cubicBezTo>
                  <a:cubicBezTo>
                    <a:pt x="71152" y="90237"/>
                    <a:pt x="71176" y="90618"/>
                    <a:pt x="71045" y="90987"/>
                  </a:cubicBezTo>
                  <a:cubicBezTo>
                    <a:pt x="70997" y="91142"/>
                    <a:pt x="71009" y="91321"/>
                    <a:pt x="71009" y="91488"/>
                  </a:cubicBezTo>
                  <a:cubicBezTo>
                    <a:pt x="71009" y="92035"/>
                    <a:pt x="71009" y="92583"/>
                    <a:pt x="71009" y="93131"/>
                  </a:cubicBezTo>
                  <a:cubicBezTo>
                    <a:pt x="71009" y="93393"/>
                    <a:pt x="71009" y="93643"/>
                    <a:pt x="70926" y="93905"/>
                  </a:cubicBezTo>
                  <a:cubicBezTo>
                    <a:pt x="70866" y="94083"/>
                    <a:pt x="70878" y="94274"/>
                    <a:pt x="70866" y="94464"/>
                  </a:cubicBezTo>
                  <a:cubicBezTo>
                    <a:pt x="70854" y="95012"/>
                    <a:pt x="70854" y="95548"/>
                    <a:pt x="70759" y="96095"/>
                  </a:cubicBezTo>
                  <a:cubicBezTo>
                    <a:pt x="70664" y="96631"/>
                    <a:pt x="70723" y="97191"/>
                    <a:pt x="70723" y="97738"/>
                  </a:cubicBezTo>
                  <a:cubicBezTo>
                    <a:pt x="70723" y="98036"/>
                    <a:pt x="70688" y="98346"/>
                    <a:pt x="70640" y="98655"/>
                  </a:cubicBezTo>
                  <a:cubicBezTo>
                    <a:pt x="70569" y="99096"/>
                    <a:pt x="70592" y="99548"/>
                    <a:pt x="70580" y="100001"/>
                  </a:cubicBezTo>
                  <a:cubicBezTo>
                    <a:pt x="70569" y="100262"/>
                    <a:pt x="70580" y="100524"/>
                    <a:pt x="70557" y="100786"/>
                  </a:cubicBezTo>
                  <a:cubicBezTo>
                    <a:pt x="70545" y="100965"/>
                    <a:pt x="70414" y="101084"/>
                    <a:pt x="70235" y="101108"/>
                  </a:cubicBezTo>
                  <a:cubicBezTo>
                    <a:pt x="70092" y="101120"/>
                    <a:pt x="69949" y="101120"/>
                    <a:pt x="69807" y="101120"/>
                  </a:cubicBezTo>
                  <a:cubicBezTo>
                    <a:pt x="68997" y="101155"/>
                    <a:pt x="68199" y="101084"/>
                    <a:pt x="67390" y="101239"/>
                  </a:cubicBezTo>
                  <a:cubicBezTo>
                    <a:pt x="67182" y="101278"/>
                    <a:pt x="66967" y="101289"/>
                    <a:pt x="66748" y="101289"/>
                  </a:cubicBezTo>
                  <a:cubicBezTo>
                    <a:pt x="66482" y="101289"/>
                    <a:pt x="66212" y="101273"/>
                    <a:pt x="65946" y="101273"/>
                  </a:cubicBezTo>
                  <a:cubicBezTo>
                    <a:pt x="65903" y="101273"/>
                    <a:pt x="65861" y="101274"/>
                    <a:pt x="65818" y="101274"/>
                  </a:cubicBezTo>
                  <a:cubicBezTo>
                    <a:pt x="65775" y="101275"/>
                    <a:pt x="65733" y="101276"/>
                    <a:pt x="65690" y="101276"/>
                  </a:cubicBezTo>
                  <a:cubicBezTo>
                    <a:pt x="65474" y="101276"/>
                    <a:pt x="65255" y="101266"/>
                    <a:pt x="65037" y="101266"/>
                  </a:cubicBezTo>
                  <a:cubicBezTo>
                    <a:pt x="64709" y="101266"/>
                    <a:pt x="64381" y="101287"/>
                    <a:pt x="64056" y="101394"/>
                  </a:cubicBezTo>
                  <a:cubicBezTo>
                    <a:pt x="64000" y="101409"/>
                    <a:pt x="63939" y="101413"/>
                    <a:pt x="63877" y="101413"/>
                  </a:cubicBezTo>
                  <a:cubicBezTo>
                    <a:pt x="63794" y="101413"/>
                    <a:pt x="63709" y="101405"/>
                    <a:pt x="63627" y="101405"/>
                  </a:cubicBezTo>
                  <a:cubicBezTo>
                    <a:pt x="63476" y="101411"/>
                    <a:pt x="63324" y="101413"/>
                    <a:pt x="63172" y="101413"/>
                  </a:cubicBezTo>
                  <a:cubicBezTo>
                    <a:pt x="62862" y="101413"/>
                    <a:pt x="62552" y="101405"/>
                    <a:pt x="62241" y="101405"/>
                  </a:cubicBezTo>
                  <a:cubicBezTo>
                    <a:pt x="61710" y="101405"/>
                    <a:pt x="61179" y="101427"/>
                    <a:pt x="60651" y="101548"/>
                  </a:cubicBezTo>
                  <a:cubicBezTo>
                    <a:pt x="60575" y="101561"/>
                    <a:pt x="60498" y="101565"/>
                    <a:pt x="60422" y="101565"/>
                  </a:cubicBezTo>
                  <a:cubicBezTo>
                    <a:pt x="60317" y="101565"/>
                    <a:pt x="60212" y="101558"/>
                    <a:pt x="60107" y="101558"/>
                  </a:cubicBezTo>
                  <a:cubicBezTo>
                    <a:pt x="60074" y="101558"/>
                    <a:pt x="60041" y="101558"/>
                    <a:pt x="60008" y="101560"/>
                  </a:cubicBezTo>
                  <a:cubicBezTo>
                    <a:pt x="59954" y="101561"/>
                    <a:pt x="59900" y="101562"/>
                    <a:pt x="59847" y="101562"/>
                  </a:cubicBezTo>
                  <a:cubicBezTo>
                    <a:pt x="59714" y="101562"/>
                    <a:pt x="59581" y="101559"/>
                    <a:pt x="59449" y="101559"/>
                  </a:cubicBezTo>
                  <a:cubicBezTo>
                    <a:pt x="59137" y="101559"/>
                    <a:pt x="58826" y="101575"/>
                    <a:pt x="58519" y="101679"/>
                  </a:cubicBezTo>
                  <a:cubicBezTo>
                    <a:pt x="58463" y="101695"/>
                    <a:pt x="58403" y="101699"/>
                    <a:pt x="58341" y="101699"/>
                  </a:cubicBezTo>
                  <a:cubicBezTo>
                    <a:pt x="58258" y="101699"/>
                    <a:pt x="58172" y="101691"/>
                    <a:pt x="58091" y="101691"/>
                  </a:cubicBezTo>
                  <a:cubicBezTo>
                    <a:pt x="57961" y="101697"/>
                    <a:pt x="57831" y="101699"/>
                    <a:pt x="57701" y="101699"/>
                  </a:cubicBezTo>
                  <a:cubicBezTo>
                    <a:pt x="57436" y="101699"/>
                    <a:pt x="57170" y="101691"/>
                    <a:pt x="56905" y="101691"/>
                  </a:cubicBezTo>
                  <a:cubicBezTo>
                    <a:pt x="56450" y="101691"/>
                    <a:pt x="55995" y="101713"/>
                    <a:pt x="55543" y="101834"/>
                  </a:cubicBezTo>
                  <a:cubicBezTo>
                    <a:pt x="55499" y="101846"/>
                    <a:pt x="55453" y="101850"/>
                    <a:pt x="55405" y="101850"/>
                  </a:cubicBezTo>
                  <a:cubicBezTo>
                    <a:pt x="55310" y="101850"/>
                    <a:pt x="55209" y="101834"/>
                    <a:pt x="55114" y="101834"/>
                  </a:cubicBezTo>
                  <a:cubicBezTo>
                    <a:pt x="54781" y="101840"/>
                    <a:pt x="54447" y="101840"/>
                    <a:pt x="54114" y="101840"/>
                  </a:cubicBezTo>
                  <a:cubicBezTo>
                    <a:pt x="53781" y="101840"/>
                    <a:pt x="53447" y="101840"/>
                    <a:pt x="53114" y="101846"/>
                  </a:cubicBezTo>
                  <a:cubicBezTo>
                    <a:pt x="53052" y="101846"/>
                    <a:pt x="52991" y="101845"/>
                    <a:pt x="52929" y="101845"/>
                  </a:cubicBezTo>
                  <a:cubicBezTo>
                    <a:pt x="52685" y="101845"/>
                    <a:pt x="52445" y="101853"/>
                    <a:pt x="52197" y="101929"/>
                  </a:cubicBezTo>
                  <a:cubicBezTo>
                    <a:pt x="52070" y="101972"/>
                    <a:pt x="51930" y="101978"/>
                    <a:pt x="51795" y="101978"/>
                  </a:cubicBezTo>
                  <a:cubicBezTo>
                    <a:pt x="51742" y="101978"/>
                    <a:pt x="51689" y="101977"/>
                    <a:pt x="51638" y="101977"/>
                  </a:cubicBezTo>
                  <a:cubicBezTo>
                    <a:pt x="51257" y="101983"/>
                    <a:pt x="50876" y="101983"/>
                    <a:pt x="50495" y="101983"/>
                  </a:cubicBezTo>
                  <a:cubicBezTo>
                    <a:pt x="50114" y="101983"/>
                    <a:pt x="49733" y="101983"/>
                    <a:pt x="49352" y="101989"/>
                  </a:cubicBezTo>
                  <a:cubicBezTo>
                    <a:pt x="48828" y="101989"/>
                    <a:pt x="48316" y="101989"/>
                    <a:pt x="47792" y="102096"/>
                  </a:cubicBezTo>
                  <a:cubicBezTo>
                    <a:pt x="47604" y="102136"/>
                    <a:pt x="47408" y="102146"/>
                    <a:pt x="47210" y="102146"/>
                  </a:cubicBezTo>
                  <a:cubicBezTo>
                    <a:pt x="46968" y="102146"/>
                    <a:pt x="46722" y="102130"/>
                    <a:pt x="46480" y="102130"/>
                  </a:cubicBezTo>
                  <a:cubicBezTo>
                    <a:pt x="46441" y="102130"/>
                    <a:pt x="46402" y="102131"/>
                    <a:pt x="46363" y="102132"/>
                  </a:cubicBezTo>
                  <a:cubicBezTo>
                    <a:pt x="46077" y="102132"/>
                    <a:pt x="45804" y="102144"/>
                    <a:pt x="45518" y="102215"/>
                  </a:cubicBezTo>
                  <a:cubicBezTo>
                    <a:pt x="45293" y="102267"/>
                    <a:pt x="45066" y="102283"/>
                    <a:pt x="44838" y="102283"/>
                  </a:cubicBezTo>
                  <a:cubicBezTo>
                    <a:pt x="44546" y="102283"/>
                    <a:pt x="44252" y="102257"/>
                    <a:pt x="43958" y="102251"/>
                  </a:cubicBezTo>
                  <a:cubicBezTo>
                    <a:pt x="43863" y="102251"/>
                    <a:pt x="43791" y="102179"/>
                    <a:pt x="43744" y="102084"/>
                  </a:cubicBezTo>
                  <a:cubicBezTo>
                    <a:pt x="43649" y="101846"/>
                    <a:pt x="43577" y="101596"/>
                    <a:pt x="43577" y="101322"/>
                  </a:cubicBezTo>
                  <a:cubicBezTo>
                    <a:pt x="43589" y="100798"/>
                    <a:pt x="43589" y="100274"/>
                    <a:pt x="43577" y="99750"/>
                  </a:cubicBezTo>
                  <a:cubicBezTo>
                    <a:pt x="43577" y="99405"/>
                    <a:pt x="43601" y="99048"/>
                    <a:pt x="43470" y="98703"/>
                  </a:cubicBezTo>
                  <a:cubicBezTo>
                    <a:pt x="43410" y="98524"/>
                    <a:pt x="43446" y="98322"/>
                    <a:pt x="43446" y="98131"/>
                  </a:cubicBezTo>
                  <a:cubicBezTo>
                    <a:pt x="43434" y="97036"/>
                    <a:pt x="43446" y="95940"/>
                    <a:pt x="43434" y="94845"/>
                  </a:cubicBezTo>
                  <a:cubicBezTo>
                    <a:pt x="43434" y="94393"/>
                    <a:pt x="43470" y="93952"/>
                    <a:pt x="43327" y="93500"/>
                  </a:cubicBezTo>
                  <a:cubicBezTo>
                    <a:pt x="43268" y="93309"/>
                    <a:pt x="43303" y="93083"/>
                    <a:pt x="43303" y="92869"/>
                  </a:cubicBezTo>
                  <a:cubicBezTo>
                    <a:pt x="43268" y="92035"/>
                    <a:pt x="43339" y="91214"/>
                    <a:pt x="43172" y="90380"/>
                  </a:cubicBezTo>
                  <a:cubicBezTo>
                    <a:pt x="43077" y="89880"/>
                    <a:pt x="43160" y="89344"/>
                    <a:pt x="43148" y="88821"/>
                  </a:cubicBezTo>
                  <a:cubicBezTo>
                    <a:pt x="43148" y="88440"/>
                    <a:pt x="43101" y="88059"/>
                    <a:pt x="43053" y="87689"/>
                  </a:cubicBezTo>
                  <a:cubicBezTo>
                    <a:pt x="42982" y="86987"/>
                    <a:pt x="42994" y="86261"/>
                    <a:pt x="43053" y="85558"/>
                  </a:cubicBezTo>
                  <a:cubicBezTo>
                    <a:pt x="43089" y="85201"/>
                    <a:pt x="43148" y="84856"/>
                    <a:pt x="43148" y="84499"/>
                  </a:cubicBezTo>
                  <a:cubicBezTo>
                    <a:pt x="43148" y="83522"/>
                    <a:pt x="43148" y="82546"/>
                    <a:pt x="43148" y="81570"/>
                  </a:cubicBezTo>
                  <a:cubicBezTo>
                    <a:pt x="43160" y="81117"/>
                    <a:pt x="43148" y="80677"/>
                    <a:pt x="43256" y="80224"/>
                  </a:cubicBezTo>
                  <a:cubicBezTo>
                    <a:pt x="43339" y="79891"/>
                    <a:pt x="43291" y="79522"/>
                    <a:pt x="43303" y="79165"/>
                  </a:cubicBezTo>
                  <a:cubicBezTo>
                    <a:pt x="43315" y="78950"/>
                    <a:pt x="43398" y="78867"/>
                    <a:pt x="43613" y="78855"/>
                  </a:cubicBezTo>
                  <a:cubicBezTo>
                    <a:pt x="43803" y="78843"/>
                    <a:pt x="43994" y="78843"/>
                    <a:pt x="44184" y="78843"/>
                  </a:cubicBezTo>
                  <a:cubicBezTo>
                    <a:pt x="44494" y="78831"/>
                    <a:pt x="44792" y="78855"/>
                    <a:pt x="45101" y="78748"/>
                  </a:cubicBezTo>
                  <a:cubicBezTo>
                    <a:pt x="45268" y="78688"/>
                    <a:pt x="45470" y="78712"/>
                    <a:pt x="45661" y="78700"/>
                  </a:cubicBezTo>
                  <a:cubicBezTo>
                    <a:pt x="45759" y="78697"/>
                    <a:pt x="45857" y="78695"/>
                    <a:pt x="45955" y="78695"/>
                  </a:cubicBezTo>
                  <a:cubicBezTo>
                    <a:pt x="46120" y="78695"/>
                    <a:pt x="46286" y="78699"/>
                    <a:pt x="46451" y="78699"/>
                  </a:cubicBezTo>
                  <a:cubicBezTo>
                    <a:pt x="46829" y="78699"/>
                    <a:pt x="47205" y="78682"/>
                    <a:pt x="47578" y="78569"/>
                  </a:cubicBezTo>
                  <a:cubicBezTo>
                    <a:pt x="47634" y="78554"/>
                    <a:pt x="47694" y="78550"/>
                    <a:pt x="47756" y="78550"/>
                  </a:cubicBezTo>
                  <a:cubicBezTo>
                    <a:pt x="47839" y="78550"/>
                    <a:pt x="47925" y="78557"/>
                    <a:pt x="48006" y="78557"/>
                  </a:cubicBezTo>
                  <a:cubicBezTo>
                    <a:pt x="48268" y="78557"/>
                    <a:pt x="48518" y="78557"/>
                    <a:pt x="48780" y="78474"/>
                  </a:cubicBezTo>
                  <a:cubicBezTo>
                    <a:pt x="48959" y="78415"/>
                    <a:pt x="49149" y="78415"/>
                    <a:pt x="49340" y="78415"/>
                  </a:cubicBezTo>
                  <a:lnTo>
                    <a:pt x="51054" y="78415"/>
                  </a:lnTo>
                  <a:cubicBezTo>
                    <a:pt x="51364" y="78415"/>
                    <a:pt x="51673" y="78355"/>
                    <a:pt x="51971" y="78343"/>
                  </a:cubicBezTo>
                  <a:cubicBezTo>
                    <a:pt x="52005" y="78342"/>
                    <a:pt x="52039" y="78341"/>
                    <a:pt x="52074" y="78341"/>
                  </a:cubicBezTo>
                  <a:cubicBezTo>
                    <a:pt x="52176" y="78341"/>
                    <a:pt x="52279" y="78346"/>
                    <a:pt x="52383" y="78346"/>
                  </a:cubicBezTo>
                  <a:cubicBezTo>
                    <a:pt x="52522" y="78346"/>
                    <a:pt x="52662" y="78337"/>
                    <a:pt x="52804" y="78295"/>
                  </a:cubicBezTo>
                  <a:cubicBezTo>
                    <a:pt x="52882" y="78272"/>
                    <a:pt x="52965" y="78266"/>
                    <a:pt x="53050" y="78266"/>
                  </a:cubicBezTo>
                  <a:cubicBezTo>
                    <a:pt x="53135" y="78266"/>
                    <a:pt x="53221" y="78272"/>
                    <a:pt x="53304" y="78272"/>
                  </a:cubicBezTo>
                  <a:lnTo>
                    <a:pt x="55507" y="78272"/>
                  </a:lnTo>
                  <a:cubicBezTo>
                    <a:pt x="55567" y="78272"/>
                    <a:pt x="55626" y="78272"/>
                    <a:pt x="55686" y="78272"/>
                  </a:cubicBezTo>
                  <a:cubicBezTo>
                    <a:pt x="55983" y="78272"/>
                    <a:pt x="56279" y="78264"/>
                    <a:pt x="56567" y="78164"/>
                  </a:cubicBezTo>
                  <a:cubicBezTo>
                    <a:pt x="56666" y="78131"/>
                    <a:pt x="56773" y="78124"/>
                    <a:pt x="56880" y="78124"/>
                  </a:cubicBezTo>
                  <a:close/>
                  <a:moveTo>
                    <a:pt x="42293" y="78831"/>
                  </a:moveTo>
                  <a:cubicBezTo>
                    <a:pt x="42442" y="78831"/>
                    <a:pt x="42595" y="78848"/>
                    <a:pt x="42744" y="78855"/>
                  </a:cubicBezTo>
                  <a:cubicBezTo>
                    <a:pt x="42910" y="78867"/>
                    <a:pt x="42994" y="78974"/>
                    <a:pt x="43006" y="79141"/>
                  </a:cubicBezTo>
                  <a:cubicBezTo>
                    <a:pt x="43006" y="79284"/>
                    <a:pt x="43041" y="79427"/>
                    <a:pt x="42994" y="79558"/>
                  </a:cubicBezTo>
                  <a:cubicBezTo>
                    <a:pt x="42791" y="80260"/>
                    <a:pt x="42898" y="80974"/>
                    <a:pt x="42875" y="81689"/>
                  </a:cubicBezTo>
                  <a:cubicBezTo>
                    <a:pt x="42851" y="82141"/>
                    <a:pt x="42898" y="82594"/>
                    <a:pt x="42756" y="83034"/>
                  </a:cubicBezTo>
                  <a:cubicBezTo>
                    <a:pt x="42696" y="83201"/>
                    <a:pt x="42732" y="83403"/>
                    <a:pt x="42732" y="83594"/>
                  </a:cubicBezTo>
                  <a:cubicBezTo>
                    <a:pt x="42732" y="84951"/>
                    <a:pt x="42732" y="86308"/>
                    <a:pt x="42732" y="87666"/>
                  </a:cubicBezTo>
                  <a:cubicBezTo>
                    <a:pt x="42732" y="88070"/>
                    <a:pt x="42744" y="88463"/>
                    <a:pt x="42839" y="88868"/>
                  </a:cubicBezTo>
                  <a:cubicBezTo>
                    <a:pt x="42910" y="89237"/>
                    <a:pt x="42863" y="89630"/>
                    <a:pt x="42875" y="90011"/>
                  </a:cubicBezTo>
                  <a:cubicBezTo>
                    <a:pt x="42875" y="90309"/>
                    <a:pt x="42863" y="90618"/>
                    <a:pt x="42958" y="90928"/>
                  </a:cubicBezTo>
                  <a:cubicBezTo>
                    <a:pt x="43017" y="91095"/>
                    <a:pt x="43006" y="91297"/>
                    <a:pt x="43006" y="91488"/>
                  </a:cubicBezTo>
                  <a:cubicBezTo>
                    <a:pt x="43017" y="92011"/>
                    <a:pt x="43017" y="92535"/>
                    <a:pt x="43017" y="93059"/>
                  </a:cubicBezTo>
                  <a:cubicBezTo>
                    <a:pt x="43017" y="93416"/>
                    <a:pt x="43006" y="93762"/>
                    <a:pt x="43125" y="94119"/>
                  </a:cubicBezTo>
                  <a:cubicBezTo>
                    <a:pt x="43184" y="94286"/>
                    <a:pt x="43160" y="94488"/>
                    <a:pt x="43160" y="94678"/>
                  </a:cubicBezTo>
                  <a:cubicBezTo>
                    <a:pt x="43160" y="95583"/>
                    <a:pt x="43160" y="96488"/>
                    <a:pt x="43160" y="97393"/>
                  </a:cubicBezTo>
                  <a:cubicBezTo>
                    <a:pt x="43160" y="97845"/>
                    <a:pt x="43125" y="98298"/>
                    <a:pt x="43279" y="98738"/>
                  </a:cubicBezTo>
                  <a:cubicBezTo>
                    <a:pt x="43327" y="98893"/>
                    <a:pt x="43303" y="99072"/>
                    <a:pt x="43303" y="99239"/>
                  </a:cubicBezTo>
                  <a:cubicBezTo>
                    <a:pt x="43303" y="99810"/>
                    <a:pt x="43303" y="100370"/>
                    <a:pt x="43303" y="100941"/>
                  </a:cubicBezTo>
                  <a:cubicBezTo>
                    <a:pt x="43303" y="101274"/>
                    <a:pt x="43291" y="101608"/>
                    <a:pt x="43398" y="101929"/>
                  </a:cubicBezTo>
                  <a:cubicBezTo>
                    <a:pt x="43482" y="102179"/>
                    <a:pt x="43327" y="102346"/>
                    <a:pt x="43089" y="102394"/>
                  </a:cubicBezTo>
                  <a:cubicBezTo>
                    <a:pt x="43065" y="102394"/>
                    <a:pt x="43041" y="102406"/>
                    <a:pt x="43017" y="102406"/>
                  </a:cubicBezTo>
                  <a:cubicBezTo>
                    <a:pt x="42913" y="102395"/>
                    <a:pt x="42810" y="102390"/>
                    <a:pt x="42706" y="102390"/>
                  </a:cubicBezTo>
                  <a:cubicBezTo>
                    <a:pt x="42068" y="102390"/>
                    <a:pt x="41441" y="102566"/>
                    <a:pt x="40801" y="102566"/>
                  </a:cubicBezTo>
                  <a:cubicBezTo>
                    <a:pt x="40738" y="102566"/>
                    <a:pt x="40675" y="102564"/>
                    <a:pt x="40612" y="102560"/>
                  </a:cubicBezTo>
                  <a:cubicBezTo>
                    <a:pt x="40549" y="102555"/>
                    <a:pt x="40482" y="102550"/>
                    <a:pt x="40417" y="102550"/>
                  </a:cubicBezTo>
                  <a:cubicBezTo>
                    <a:pt x="40336" y="102550"/>
                    <a:pt x="40256" y="102558"/>
                    <a:pt x="40184" y="102584"/>
                  </a:cubicBezTo>
                  <a:cubicBezTo>
                    <a:pt x="39922" y="102679"/>
                    <a:pt x="39655" y="102690"/>
                    <a:pt x="39386" y="102690"/>
                  </a:cubicBezTo>
                  <a:cubicBezTo>
                    <a:pt x="39309" y="102690"/>
                    <a:pt x="39232" y="102689"/>
                    <a:pt x="39155" y="102689"/>
                  </a:cubicBezTo>
                  <a:cubicBezTo>
                    <a:pt x="39097" y="102689"/>
                    <a:pt x="39039" y="102690"/>
                    <a:pt x="38981" y="102691"/>
                  </a:cubicBezTo>
                  <a:cubicBezTo>
                    <a:pt x="38922" y="102693"/>
                    <a:pt x="38864" y="102693"/>
                    <a:pt x="38805" y="102693"/>
                  </a:cubicBezTo>
                  <a:cubicBezTo>
                    <a:pt x="38660" y="102693"/>
                    <a:pt x="38514" y="102690"/>
                    <a:pt x="38370" y="102690"/>
                  </a:cubicBezTo>
                  <a:cubicBezTo>
                    <a:pt x="38027" y="102690"/>
                    <a:pt x="37686" y="102706"/>
                    <a:pt x="37350" y="102810"/>
                  </a:cubicBezTo>
                  <a:cubicBezTo>
                    <a:pt x="37279" y="102834"/>
                    <a:pt x="37198" y="102840"/>
                    <a:pt x="37115" y="102840"/>
                  </a:cubicBezTo>
                  <a:cubicBezTo>
                    <a:pt x="37032" y="102840"/>
                    <a:pt x="36945" y="102834"/>
                    <a:pt x="36862" y="102834"/>
                  </a:cubicBezTo>
                  <a:lnTo>
                    <a:pt x="35147" y="102834"/>
                  </a:lnTo>
                  <a:cubicBezTo>
                    <a:pt x="34766" y="102846"/>
                    <a:pt x="34397" y="102846"/>
                    <a:pt x="34016" y="102941"/>
                  </a:cubicBezTo>
                  <a:cubicBezTo>
                    <a:pt x="33859" y="102974"/>
                    <a:pt x="33697" y="102982"/>
                    <a:pt x="33533" y="102982"/>
                  </a:cubicBezTo>
                  <a:cubicBezTo>
                    <a:pt x="33381" y="102982"/>
                    <a:pt x="33228" y="102975"/>
                    <a:pt x="33077" y="102975"/>
                  </a:cubicBezTo>
                  <a:cubicBezTo>
                    <a:pt x="33032" y="102975"/>
                    <a:pt x="32989" y="102976"/>
                    <a:pt x="32945" y="102977"/>
                  </a:cubicBezTo>
                  <a:cubicBezTo>
                    <a:pt x="32588" y="102989"/>
                    <a:pt x="32242" y="102953"/>
                    <a:pt x="31885" y="103084"/>
                  </a:cubicBezTo>
                  <a:cubicBezTo>
                    <a:pt x="31806" y="103116"/>
                    <a:pt x="31711" y="103121"/>
                    <a:pt x="31613" y="103121"/>
                  </a:cubicBezTo>
                  <a:cubicBezTo>
                    <a:pt x="31565" y="103121"/>
                    <a:pt x="31516" y="103120"/>
                    <a:pt x="31468" y="103120"/>
                  </a:cubicBezTo>
                  <a:cubicBezTo>
                    <a:pt x="31183" y="103120"/>
                    <a:pt x="30897" y="103120"/>
                    <a:pt x="30623" y="103227"/>
                  </a:cubicBezTo>
                  <a:cubicBezTo>
                    <a:pt x="30536" y="103259"/>
                    <a:pt x="30438" y="103264"/>
                    <a:pt x="30340" y="103264"/>
                  </a:cubicBezTo>
                  <a:cubicBezTo>
                    <a:pt x="30291" y="103264"/>
                    <a:pt x="30242" y="103263"/>
                    <a:pt x="30194" y="103263"/>
                  </a:cubicBezTo>
                  <a:cubicBezTo>
                    <a:pt x="29849" y="103275"/>
                    <a:pt x="29492" y="103251"/>
                    <a:pt x="29147" y="103382"/>
                  </a:cubicBezTo>
                  <a:cubicBezTo>
                    <a:pt x="29066" y="103409"/>
                    <a:pt x="28979" y="103416"/>
                    <a:pt x="28892" y="103416"/>
                  </a:cubicBezTo>
                  <a:cubicBezTo>
                    <a:pt x="28787" y="103416"/>
                    <a:pt x="28679" y="103406"/>
                    <a:pt x="28575" y="103406"/>
                  </a:cubicBezTo>
                  <a:cubicBezTo>
                    <a:pt x="28453" y="103412"/>
                    <a:pt x="28330" y="103414"/>
                    <a:pt x="28207" y="103414"/>
                  </a:cubicBezTo>
                  <a:cubicBezTo>
                    <a:pt x="28002" y="103414"/>
                    <a:pt x="27796" y="103408"/>
                    <a:pt x="27591" y="103408"/>
                  </a:cubicBezTo>
                  <a:cubicBezTo>
                    <a:pt x="27206" y="103408"/>
                    <a:pt x="26823" y="103427"/>
                    <a:pt x="26444" y="103537"/>
                  </a:cubicBezTo>
                  <a:cubicBezTo>
                    <a:pt x="26392" y="103556"/>
                    <a:pt x="26335" y="103561"/>
                    <a:pt x="26278" y="103561"/>
                  </a:cubicBezTo>
                  <a:cubicBezTo>
                    <a:pt x="26191" y="103561"/>
                    <a:pt x="26101" y="103549"/>
                    <a:pt x="26015" y="103549"/>
                  </a:cubicBezTo>
                  <a:cubicBezTo>
                    <a:pt x="25325" y="103549"/>
                    <a:pt x="24634" y="103549"/>
                    <a:pt x="23956" y="103560"/>
                  </a:cubicBezTo>
                  <a:cubicBezTo>
                    <a:pt x="23479" y="103560"/>
                    <a:pt x="23015" y="103560"/>
                    <a:pt x="22539" y="103656"/>
                  </a:cubicBezTo>
                  <a:cubicBezTo>
                    <a:pt x="22343" y="103698"/>
                    <a:pt x="22142" y="103710"/>
                    <a:pt x="21940" y="103710"/>
                  </a:cubicBezTo>
                  <a:cubicBezTo>
                    <a:pt x="21688" y="103710"/>
                    <a:pt x="21433" y="103691"/>
                    <a:pt x="21181" y="103691"/>
                  </a:cubicBezTo>
                  <a:cubicBezTo>
                    <a:pt x="21133" y="103693"/>
                    <a:pt x="21084" y="103693"/>
                    <a:pt x="21036" y="103693"/>
                  </a:cubicBezTo>
                  <a:cubicBezTo>
                    <a:pt x="20916" y="103693"/>
                    <a:pt x="20796" y="103690"/>
                    <a:pt x="20677" y="103690"/>
                  </a:cubicBezTo>
                  <a:cubicBezTo>
                    <a:pt x="20395" y="103690"/>
                    <a:pt x="20117" y="103706"/>
                    <a:pt x="19848" y="103810"/>
                  </a:cubicBezTo>
                  <a:cubicBezTo>
                    <a:pt x="19800" y="103834"/>
                    <a:pt x="19753" y="103834"/>
                    <a:pt x="19705" y="103834"/>
                  </a:cubicBezTo>
                  <a:cubicBezTo>
                    <a:pt x="19517" y="103836"/>
                    <a:pt x="19365" y="103841"/>
                    <a:pt x="19242" y="103841"/>
                  </a:cubicBezTo>
                  <a:cubicBezTo>
                    <a:pt x="18697" y="103841"/>
                    <a:pt x="18729" y="103750"/>
                    <a:pt x="18729" y="102953"/>
                  </a:cubicBezTo>
                  <a:lnTo>
                    <a:pt x="18729" y="99536"/>
                  </a:lnTo>
                  <a:lnTo>
                    <a:pt x="18729" y="99524"/>
                  </a:lnTo>
                  <a:cubicBezTo>
                    <a:pt x="18729" y="98560"/>
                    <a:pt x="18729" y="97584"/>
                    <a:pt x="18729" y="96607"/>
                  </a:cubicBezTo>
                  <a:cubicBezTo>
                    <a:pt x="18717" y="96083"/>
                    <a:pt x="18776" y="95559"/>
                    <a:pt x="18610" y="95048"/>
                  </a:cubicBezTo>
                  <a:cubicBezTo>
                    <a:pt x="18562" y="94893"/>
                    <a:pt x="18586" y="94714"/>
                    <a:pt x="18586" y="94547"/>
                  </a:cubicBezTo>
                  <a:lnTo>
                    <a:pt x="18586" y="86415"/>
                  </a:lnTo>
                  <a:cubicBezTo>
                    <a:pt x="18586" y="86154"/>
                    <a:pt x="18598" y="85892"/>
                    <a:pt x="18669" y="85642"/>
                  </a:cubicBezTo>
                  <a:cubicBezTo>
                    <a:pt x="18729" y="85415"/>
                    <a:pt x="18729" y="85165"/>
                    <a:pt x="18729" y="84927"/>
                  </a:cubicBezTo>
                  <a:cubicBezTo>
                    <a:pt x="18729" y="83665"/>
                    <a:pt x="18729" y="82403"/>
                    <a:pt x="18729" y="81153"/>
                  </a:cubicBezTo>
                  <a:cubicBezTo>
                    <a:pt x="18729" y="81010"/>
                    <a:pt x="18729" y="80867"/>
                    <a:pt x="18729" y="80724"/>
                  </a:cubicBezTo>
                  <a:cubicBezTo>
                    <a:pt x="18741" y="80212"/>
                    <a:pt x="18741" y="80236"/>
                    <a:pt x="19265" y="80093"/>
                  </a:cubicBezTo>
                  <a:cubicBezTo>
                    <a:pt x="19610" y="79998"/>
                    <a:pt x="19967" y="79986"/>
                    <a:pt x="20324" y="79986"/>
                  </a:cubicBezTo>
                  <a:lnTo>
                    <a:pt x="25813" y="79986"/>
                  </a:lnTo>
                  <a:cubicBezTo>
                    <a:pt x="25895" y="79986"/>
                    <a:pt x="25976" y="79988"/>
                    <a:pt x="26058" y="79988"/>
                  </a:cubicBezTo>
                  <a:cubicBezTo>
                    <a:pt x="26261" y="79988"/>
                    <a:pt x="26463" y="79976"/>
                    <a:pt x="26658" y="79891"/>
                  </a:cubicBezTo>
                  <a:cubicBezTo>
                    <a:pt x="26717" y="79871"/>
                    <a:pt x="26775" y="79852"/>
                    <a:pt x="26833" y="79852"/>
                  </a:cubicBezTo>
                  <a:cubicBezTo>
                    <a:pt x="26846" y="79852"/>
                    <a:pt x="26859" y="79853"/>
                    <a:pt x="26873" y="79855"/>
                  </a:cubicBezTo>
                  <a:cubicBezTo>
                    <a:pt x="26975" y="79863"/>
                    <a:pt x="27078" y="79867"/>
                    <a:pt x="27180" y="79867"/>
                  </a:cubicBezTo>
                  <a:cubicBezTo>
                    <a:pt x="27883" y="79867"/>
                    <a:pt x="28574" y="79695"/>
                    <a:pt x="29279" y="79695"/>
                  </a:cubicBezTo>
                  <a:cubicBezTo>
                    <a:pt x="29350" y="79695"/>
                    <a:pt x="29421" y="79697"/>
                    <a:pt x="29492" y="79700"/>
                  </a:cubicBezTo>
                  <a:cubicBezTo>
                    <a:pt x="29581" y="79704"/>
                    <a:pt x="29671" y="79707"/>
                    <a:pt x="29760" y="79707"/>
                  </a:cubicBezTo>
                  <a:cubicBezTo>
                    <a:pt x="29979" y="79707"/>
                    <a:pt x="30197" y="79686"/>
                    <a:pt x="30409" y="79593"/>
                  </a:cubicBezTo>
                  <a:cubicBezTo>
                    <a:pt x="30456" y="79569"/>
                    <a:pt x="30504" y="79569"/>
                    <a:pt x="30552" y="79569"/>
                  </a:cubicBezTo>
                  <a:cubicBezTo>
                    <a:pt x="30647" y="79577"/>
                    <a:pt x="30743" y="79580"/>
                    <a:pt x="30838" y="79580"/>
                  </a:cubicBezTo>
                  <a:cubicBezTo>
                    <a:pt x="31524" y="79580"/>
                    <a:pt x="32195" y="79415"/>
                    <a:pt x="32885" y="79415"/>
                  </a:cubicBezTo>
                  <a:cubicBezTo>
                    <a:pt x="33385" y="79403"/>
                    <a:pt x="33873" y="79415"/>
                    <a:pt x="34374" y="79307"/>
                  </a:cubicBezTo>
                  <a:cubicBezTo>
                    <a:pt x="34541" y="79268"/>
                    <a:pt x="34715" y="79257"/>
                    <a:pt x="34892" y="79257"/>
                  </a:cubicBezTo>
                  <a:cubicBezTo>
                    <a:pt x="35107" y="79257"/>
                    <a:pt x="35326" y="79273"/>
                    <a:pt x="35543" y="79273"/>
                  </a:cubicBezTo>
                  <a:cubicBezTo>
                    <a:pt x="35578" y="79273"/>
                    <a:pt x="35613" y="79273"/>
                    <a:pt x="35648" y="79272"/>
                  </a:cubicBezTo>
                  <a:cubicBezTo>
                    <a:pt x="36124" y="79260"/>
                    <a:pt x="36588" y="79272"/>
                    <a:pt x="37064" y="79165"/>
                  </a:cubicBezTo>
                  <a:cubicBezTo>
                    <a:pt x="37248" y="79126"/>
                    <a:pt x="37436" y="79115"/>
                    <a:pt x="37626" y="79115"/>
                  </a:cubicBezTo>
                  <a:cubicBezTo>
                    <a:pt x="37844" y="79115"/>
                    <a:pt x="38063" y="79129"/>
                    <a:pt x="38279" y="79129"/>
                  </a:cubicBezTo>
                  <a:cubicBezTo>
                    <a:pt x="38612" y="79117"/>
                    <a:pt x="38934" y="79141"/>
                    <a:pt x="39267" y="79034"/>
                  </a:cubicBezTo>
                  <a:cubicBezTo>
                    <a:pt x="39434" y="78974"/>
                    <a:pt x="39636" y="78998"/>
                    <a:pt x="39827" y="78986"/>
                  </a:cubicBezTo>
                  <a:cubicBezTo>
                    <a:pt x="39939" y="78982"/>
                    <a:pt x="40052" y="78981"/>
                    <a:pt x="40164" y="78981"/>
                  </a:cubicBezTo>
                  <a:cubicBezTo>
                    <a:pt x="40354" y="78981"/>
                    <a:pt x="40544" y="78985"/>
                    <a:pt x="40734" y="78985"/>
                  </a:cubicBezTo>
                  <a:cubicBezTo>
                    <a:pt x="41168" y="78985"/>
                    <a:pt x="41601" y="78967"/>
                    <a:pt x="42029" y="78855"/>
                  </a:cubicBezTo>
                  <a:cubicBezTo>
                    <a:pt x="42115" y="78837"/>
                    <a:pt x="42203" y="78831"/>
                    <a:pt x="42293" y="78831"/>
                  </a:cubicBezTo>
                  <a:close/>
                  <a:moveTo>
                    <a:pt x="96025" y="118826"/>
                  </a:moveTo>
                  <a:lnTo>
                    <a:pt x="96025" y="118826"/>
                  </a:lnTo>
                  <a:cubicBezTo>
                    <a:pt x="96024" y="118833"/>
                    <a:pt x="96023" y="118837"/>
                    <a:pt x="96024" y="118837"/>
                  </a:cubicBezTo>
                  <a:cubicBezTo>
                    <a:pt x="96024" y="118837"/>
                    <a:pt x="96024" y="118837"/>
                    <a:pt x="96024" y="118836"/>
                  </a:cubicBezTo>
                  <a:cubicBezTo>
                    <a:pt x="96024" y="118833"/>
                    <a:pt x="96025" y="118830"/>
                    <a:pt x="96025" y="118826"/>
                  </a:cubicBezTo>
                  <a:close/>
                  <a:moveTo>
                    <a:pt x="145556" y="100121"/>
                  </a:moveTo>
                  <a:cubicBezTo>
                    <a:pt x="145674" y="100121"/>
                    <a:pt x="145794" y="100131"/>
                    <a:pt x="145911" y="100131"/>
                  </a:cubicBezTo>
                  <a:cubicBezTo>
                    <a:pt x="146197" y="100126"/>
                    <a:pt x="146483" y="100123"/>
                    <a:pt x="146769" y="100123"/>
                  </a:cubicBezTo>
                  <a:cubicBezTo>
                    <a:pt x="147054" y="100123"/>
                    <a:pt x="147340" y="100126"/>
                    <a:pt x="147626" y="100131"/>
                  </a:cubicBezTo>
                  <a:cubicBezTo>
                    <a:pt x="147888" y="100131"/>
                    <a:pt x="147959" y="100215"/>
                    <a:pt x="147983" y="100477"/>
                  </a:cubicBezTo>
                  <a:cubicBezTo>
                    <a:pt x="147995" y="100667"/>
                    <a:pt x="147983" y="100858"/>
                    <a:pt x="147983" y="101048"/>
                  </a:cubicBezTo>
                  <a:cubicBezTo>
                    <a:pt x="147983" y="103072"/>
                    <a:pt x="147983" y="105084"/>
                    <a:pt x="147983" y="107109"/>
                  </a:cubicBezTo>
                  <a:cubicBezTo>
                    <a:pt x="147995" y="107442"/>
                    <a:pt x="147983" y="107775"/>
                    <a:pt x="148090" y="108097"/>
                  </a:cubicBezTo>
                  <a:cubicBezTo>
                    <a:pt x="148150" y="108275"/>
                    <a:pt x="148126" y="108478"/>
                    <a:pt x="148126" y="108668"/>
                  </a:cubicBezTo>
                  <a:cubicBezTo>
                    <a:pt x="148138" y="109168"/>
                    <a:pt x="148126" y="109668"/>
                    <a:pt x="148138" y="110168"/>
                  </a:cubicBezTo>
                  <a:cubicBezTo>
                    <a:pt x="148138" y="110407"/>
                    <a:pt x="148126" y="110645"/>
                    <a:pt x="148209" y="110871"/>
                  </a:cubicBezTo>
                  <a:cubicBezTo>
                    <a:pt x="148304" y="111097"/>
                    <a:pt x="148269" y="111335"/>
                    <a:pt x="148269" y="111573"/>
                  </a:cubicBezTo>
                  <a:cubicBezTo>
                    <a:pt x="148269" y="112788"/>
                    <a:pt x="148269" y="114002"/>
                    <a:pt x="148269" y="115217"/>
                  </a:cubicBezTo>
                  <a:cubicBezTo>
                    <a:pt x="148269" y="115502"/>
                    <a:pt x="148257" y="115788"/>
                    <a:pt x="148376" y="116062"/>
                  </a:cubicBezTo>
                  <a:cubicBezTo>
                    <a:pt x="148388" y="116098"/>
                    <a:pt x="148400" y="116157"/>
                    <a:pt x="148400" y="116205"/>
                  </a:cubicBezTo>
                  <a:cubicBezTo>
                    <a:pt x="148400" y="116931"/>
                    <a:pt x="148495" y="117669"/>
                    <a:pt x="148531" y="118396"/>
                  </a:cubicBezTo>
                  <a:cubicBezTo>
                    <a:pt x="148602" y="119586"/>
                    <a:pt x="148554" y="120777"/>
                    <a:pt x="148554" y="121967"/>
                  </a:cubicBezTo>
                  <a:cubicBezTo>
                    <a:pt x="148554" y="122015"/>
                    <a:pt x="148554" y="122063"/>
                    <a:pt x="148554" y="122110"/>
                  </a:cubicBezTo>
                  <a:cubicBezTo>
                    <a:pt x="148531" y="122468"/>
                    <a:pt x="148483" y="122527"/>
                    <a:pt x="148138" y="122551"/>
                  </a:cubicBezTo>
                  <a:lnTo>
                    <a:pt x="124730" y="122551"/>
                  </a:lnTo>
                  <a:cubicBezTo>
                    <a:pt x="124663" y="122551"/>
                    <a:pt x="124601" y="122551"/>
                    <a:pt x="124543" y="122551"/>
                  </a:cubicBezTo>
                  <a:cubicBezTo>
                    <a:pt x="123787" y="122551"/>
                    <a:pt x="123849" y="122520"/>
                    <a:pt x="123849" y="121646"/>
                  </a:cubicBezTo>
                  <a:cubicBezTo>
                    <a:pt x="123849" y="121027"/>
                    <a:pt x="123849" y="120408"/>
                    <a:pt x="123849" y="119789"/>
                  </a:cubicBezTo>
                  <a:cubicBezTo>
                    <a:pt x="123849" y="119479"/>
                    <a:pt x="123861" y="119181"/>
                    <a:pt x="123944" y="118872"/>
                  </a:cubicBezTo>
                  <a:cubicBezTo>
                    <a:pt x="124016" y="118622"/>
                    <a:pt x="123992" y="118348"/>
                    <a:pt x="123992" y="118086"/>
                  </a:cubicBezTo>
                  <a:cubicBezTo>
                    <a:pt x="123992" y="112502"/>
                    <a:pt x="123992" y="106906"/>
                    <a:pt x="123992" y="101310"/>
                  </a:cubicBezTo>
                  <a:cubicBezTo>
                    <a:pt x="123992" y="100330"/>
                    <a:pt x="123904" y="100260"/>
                    <a:pt x="124592" y="100260"/>
                  </a:cubicBezTo>
                  <a:cubicBezTo>
                    <a:pt x="124706" y="100260"/>
                    <a:pt x="124842" y="100262"/>
                    <a:pt x="125004" y="100262"/>
                  </a:cubicBezTo>
                  <a:lnTo>
                    <a:pt x="144149" y="100262"/>
                  </a:lnTo>
                  <a:cubicBezTo>
                    <a:pt x="144248" y="100262"/>
                    <a:pt x="144347" y="100264"/>
                    <a:pt x="144447" y="100264"/>
                  </a:cubicBezTo>
                  <a:cubicBezTo>
                    <a:pt x="144721" y="100264"/>
                    <a:pt x="144998" y="100251"/>
                    <a:pt x="145268" y="100155"/>
                  </a:cubicBezTo>
                  <a:cubicBezTo>
                    <a:pt x="145360" y="100128"/>
                    <a:pt x="145457" y="100121"/>
                    <a:pt x="145556" y="100121"/>
                  </a:cubicBezTo>
                  <a:close/>
                  <a:moveTo>
                    <a:pt x="122127" y="100112"/>
                  </a:moveTo>
                  <a:cubicBezTo>
                    <a:pt x="122387" y="100112"/>
                    <a:pt x="122650" y="100136"/>
                    <a:pt x="122908" y="100143"/>
                  </a:cubicBezTo>
                  <a:cubicBezTo>
                    <a:pt x="123135" y="100155"/>
                    <a:pt x="123242" y="100286"/>
                    <a:pt x="123266" y="100512"/>
                  </a:cubicBezTo>
                  <a:cubicBezTo>
                    <a:pt x="123289" y="100679"/>
                    <a:pt x="123289" y="100846"/>
                    <a:pt x="123289" y="101013"/>
                  </a:cubicBezTo>
                  <a:cubicBezTo>
                    <a:pt x="123289" y="102179"/>
                    <a:pt x="123278" y="103346"/>
                    <a:pt x="123289" y="104513"/>
                  </a:cubicBezTo>
                  <a:cubicBezTo>
                    <a:pt x="123289" y="104834"/>
                    <a:pt x="123254" y="105168"/>
                    <a:pt x="123373" y="105501"/>
                  </a:cubicBezTo>
                  <a:cubicBezTo>
                    <a:pt x="123420" y="105596"/>
                    <a:pt x="123408" y="105727"/>
                    <a:pt x="123385" y="105846"/>
                  </a:cubicBezTo>
                  <a:cubicBezTo>
                    <a:pt x="123218" y="106811"/>
                    <a:pt x="123218" y="107775"/>
                    <a:pt x="123408" y="108740"/>
                  </a:cubicBezTo>
                  <a:cubicBezTo>
                    <a:pt x="123480" y="109085"/>
                    <a:pt x="123289" y="109395"/>
                    <a:pt x="123301" y="109728"/>
                  </a:cubicBezTo>
                  <a:cubicBezTo>
                    <a:pt x="123325" y="110026"/>
                    <a:pt x="123492" y="110323"/>
                    <a:pt x="123397" y="110633"/>
                  </a:cubicBezTo>
                  <a:cubicBezTo>
                    <a:pt x="123301" y="110966"/>
                    <a:pt x="123266" y="111276"/>
                    <a:pt x="123408" y="111597"/>
                  </a:cubicBezTo>
                  <a:cubicBezTo>
                    <a:pt x="123408" y="111621"/>
                    <a:pt x="123408" y="111645"/>
                    <a:pt x="123408" y="111669"/>
                  </a:cubicBezTo>
                  <a:cubicBezTo>
                    <a:pt x="123230" y="112395"/>
                    <a:pt x="123516" y="113121"/>
                    <a:pt x="123420" y="113859"/>
                  </a:cubicBezTo>
                  <a:cubicBezTo>
                    <a:pt x="123385" y="114157"/>
                    <a:pt x="123456" y="114467"/>
                    <a:pt x="123325" y="114764"/>
                  </a:cubicBezTo>
                  <a:cubicBezTo>
                    <a:pt x="123266" y="114907"/>
                    <a:pt x="123301" y="115050"/>
                    <a:pt x="123325" y="115193"/>
                  </a:cubicBezTo>
                  <a:cubicBezTo>
                    <a:pt x="123468" y="116062"/>
                    <a:pt x="123480" y="116931"/>
                    <a:pt x="123313" y="117800"/>
                  </a:cubicBezTo>
                  <a:cubicBezTo>
                    <a:pt x="123278" y="118015"/>
                    <a:pt x="123278" y="118229"/>
                    <a:pt x="123278" y="118443"/>
                  </a:cubicBezTo>
                  <a:cubicBezTo>
                    <a:pt x="123278" y="119443"/>
                    <a:pt x="123278" y="120444"/>
                    <a:pt x="123278" y="121444"/>
                  </a:cubicBezTo>
                  <a:cubicBezTo>
                    <a:pt x="123278" y="121634"/>
                    <a:pt x="123289" y="121837"/>
                    <a:pt x="123230" y="122003"/>
                  </a:cubicBezTo>
                  <a:cubicBezTo>
                    <a:pt x="123075" y="122515"/>
                    <a:pt x="123111" y="122551"/>
                    <a:pt x="122563" y="122551"/>
                  </a:cubicBezTo>
                  <a:cubicBezTo>
                    <a:pt x="122158" y="122547"/>
                    <a:pt x="121754" y="122546"/>
                    <a:pt x="121349" y="122546"/>
                  </a:cubicBezTo>
                  <a:cubicBezTo>
                    <a:pt x="120539" y="122546"/>
                    <a:pt x="119729" y="122551"/>
                    <a:pt x="118920" y="122551"/>
                  </a:cubicBezTo>
                  <a:lnTo>
                    <a:pt x="100215" y="122551"/>
                  </a:lnTo>
                  <a:cubicBezTo>
                    <a:pt x="100096" y="122551"/>
                    <a:pt x="99977" y="122547"/>
                    <a:pt x="99858" y="122547"/>
                  </a:cubicBezTo>
                  <a:cubicBezTo>
                    <a:pt x="99621" y="122547"/>
                    <a:pt x="99386" y="122563"/>
                    <a:pt x="99155" y="122658"/>
                  </a:cubicBezTo>
                  <a:cubicBezTo>
                    <a:pt x="99105" y="122679"/>
                    <a:pt x="99047" y="122684"/>
                    <a:pt x="98987" y="122684"/>
                  </a:cubicBezTo>
                  <a:cubicBezTo>
                    <a:pt x="98948" y="122684"/>
                    <a:pt x="98908" y="122682"/>
                    <a:pt x="98870" y="122682"/>
                  </a:cubicBezTo>
                  <a:cubicBezTo>
                    <a:pt x="98489" y="122688"/>
                    <a:pt x="98108" y="122691"/>
                    <a:pt x="97727" y="122691"/>
                  </a:cubicBezTo>
                  <a:cubicBezTo>
                    <a:pt x="97346" y="122691"/>
                    <a:pt x="96965" y="122688"/>
                    <a:pt x="96584" y="122682"/>
                  </a:cubicBezTo>
                  <a:cubicBezTo>
                    <a:pt x="96203" y="122682"/>
                    <a:pt x="96143" y="122622"/>
                    <a:pt x="96143" y="122218"/>
                  </a:cubicBezTo>
                  <a:cubicBezTo>
                    <a:pt x="96143" y="119509"/>
                    <a:pt x="96143" y="118624"/>
                    <a:pt x="96143" y="118294"/>
                  </a:cubicBezTo>
                  <a:lnTo>
                    <a:pt x="96143" y="118294"/>
                  </a:lnTo>
                  <a:cubicBezTo>
                    <a:pt x="96264" y="117857"/>
                    <a:pt x="96433" y="117334"/>
                    <a:pt x="96441" y="117062"/>
                  </a:cubicBezTo>
                  <a:cubicBezTo>
                    <a:pt x="96465" y="116526"/>
                    <a:pt x="96536" y="115979"/>
                    <a:pt x="96631" y="115443"/>
                  </a:cubicBezTo>
                  <a:cubicBezTo>
                    <a:pt x="96679" y="115217"/>
                    <a:pt x="96715" y="114979"/>
                    <a:pt x="96715" y="114740"/>
                  </a:cubicBezTo>
                  <a:cubicBezTo>
                    <a:pt x="96727" y="114264"/>
                    <a:pt x="96703" y="113800"/>
                    <a:pt x="96822" y="113324"/>
                  </a:cubicBezTo>
                  <a:cubicBezTo>
                    <a:pt x="96905" y="113014"/>
                    <a:pt x="96846" y="112669"/>
                    <a:pt x="96858" y="112335"/>
                  </a:cubicBezTo>
                  <a:cubicBezTo>
                    <a:pt x="96869" y="111978"/>
                    <a:pt x="96834" y="111621"/>
                    <a:pt x="96965" y="111276"/>
                  </a:cubicBezTo>
                  <a:cubicBezTo>
                    <a:pt x="97024" y="111097"/>
                    <a:pt x="96989" y="110895"/>
                    <a:pt x="97000" y="110704"/>
                  </a:cubicBezTo>
                  <a:cubicBezTo>
                    <a:pt x="97012" y="110371"/>
                    <a:pt x="96989" y="110049"/>
                    <a:pt x="97096" y="109716"/>
                  </a:cubicBezTo>
                  <a:cubicBezTo>
                    <a:pt x="97155" y="109573"/>
                    <a:pt x="97131" y="109395"/>
                    <a:pt x="97143" y="109228"/>
                  </a:cubicBezTo>
                  <a:cubicBezTo>
                    <a:pt x="97155" y="108847"/>
                    <a:pt x="97119" y="108466"/>
                    <a:pt x="97250" y="108097"/>
                  </a:cubicBezTo>
                  <a:cubicBezTo>
                    <a:pt x="97298" y="107966"/>
                    <a:pt x="97286" y="107811"/>
                    <a:pt x="97286" y="107668"/>
                  </a:cubicBezTo>
                  <a:cubicBezTo>
                    <a:pt x="97286" y="107335"/>
                    <a:pt x="97298" y="107013"/>
                    <a:pt x="97393" y="106680"/>
                  </a:cubicBezTo>
                  <a:cubicBezTo>
                    <a:pt x="97465" y="106442"/>
                    <a:pt x="97417" y="106168"/>
                    <a:pt x="97429" y="105906"/>
                  </a:cubicBezTo>
                  <a:cubicBezTo>
                    <a:pt x="97441" y="105430"/>
                    <a:pt x="97393" y="104953"/>
                    <a:pt x="97548" y="104489"/>
                  </a:cubicBezTo>
                  <a:cubicBezTo>
                    <a:pt x="97596" y="104334"/>
                    <a:pt x="97572" y="104156"/>
                    <a:pt x="97572" y="103989"/>
                  </a:cubicBezTo>
                  <a:cubicBezTo>
                    <a:pt x="97572" y="103322"/>
                    <a:pt x="97584" y="102668"/>
                    <a:pt x="97572" y="102001"/>
                  </a:cubicBezTo>
                  <a:cubicBezTo>
                    <a:pt x="97560" y="101703"/>
                    <a:pt x="97631" y="101429"/>
                    <a:pt x="97727" y="101155"/>
                  </a:cubicBezTo>
                  <a:cubicBezTo>
                    <a:pt x="97798" y="100953"/>
                    <a:pt x="97941" y="100858"/>
                    <a:pt x="98143" y="100846"/>
                  </a:cubicBezTo>
                  <a:cubicBezTo>
                    <a:pt x="98310" y="100834"/>
                    <a:pt x="98477" y="100834"/>
                    <a:pt x="98643" y="100834"/>
                  </a:cubicBezTo>
                  <a:lnTo>
                    <a:pt x="101644" y="100834"/>
                  </a:lnTo>
                  <a:cubicBezTo>
                    <a:pt x="101803" y="100834"/>
                    <a:pt x="101961" y="100838"/>
                    <a:pt x="102120" y="100838"/>
                  </a:cubicBezTo>
                  <a:cubicBezTo>
                    <a:pt x="102436" y="100838"/>
                    <a:pt x="102751" y="100822"/>
                    <a:pt x="103061" y="100727"/>
                  </a:cubicBezTo>
                  <a:cubicBezTo>
                    <a:pt x="103153" y="100700"/>
                    <a:pt x="103250" y="100692"/>
                    <a:pt x="103348" y="100692"/>
                  </a:cubicBezTo>
                  <a:cubicBezTo>
                    <a:pt x="103466" y="100692"/>
                    <a:pt x="103587" y="100703"/>
                    <a:pt x="103704" y="100703"/>
                  </a:cubicBezTo>
                  <a:cubicBezTo>
                    <a:pt x="105656" y="100691"/>
                    <a:pt x="107609" y="100691"/>
                    <a:pt x="109550" y="100691"/>
                  </a:cubicBezTo>
                  <a:cubicBezTo>
                    <a:pt x="109610" y="100691"/>
                    <a:pt x="109671" y="100691"/>
                    <a:pt x="109731" y="100691"/>
                  </a:cubicBezTo>
                  <a:cubicBezTo>
                    <a:pt x="110004" y="100691"/>
                    <a:pt x="110275" y="100683"/>
                    <a:pt x="110538" y="100596"/>
                  </a:cubicBezTo>
                  <a:cubicBezTo>
                    <a:pt x="110637" y="100563"/>
                    <a:pt x="110744" y="100555"/>
                    <a:pt x="110851" y="100555"/>
                  </a:cubicBezTo>
                  <a:cubicBezTo>
                    <a:pt x="110938" y="100555"/>
                    <a:pt x="111025" y="100560"/>
                    <a:pt x="111109" y="100560"/>
                  </a:cubicBezTo>
                  <a:cubicBezTo>
                    <a:pt x="111419" y="100554"/>
                    <a:pt x="111728" y="100554"/>
                    <a:pt x="112038" y="100554"/>
                  </a:cubicBezTo>
                  <a:cubicBezTo>
                    <a:pt x="112348" y="100554"/>
                    <a:pt x="112657" y="100554"/>
                    <a:pt x="112967" y="100548"/>
                  </a:cubicBezTo>
                  <a:cubicBezTo>
                    <a:pt x="113075" y="100548"/>
                    <a:pt x="113183" y="100550"/>
                    <a:pt x="113290" y="100550"/>
                  </a:cubicBezTo>
                  <a:cubicBezTo>
                    <a:pt x="113587" y="100550"/>
                    <a:pt x="113881" y="100537"/>
                    <a:pt x="114169" y="100441"/>
                  </a:cubicBezTo>
                  <a:cubicBezTo>
                    <a:pt x="114264" y="100409"/>
                    <a:pt x="114376" y="100404"/>
                    <a:pt x="114488" y="100404"/>
                  </a:cubicBezTo>
                  <a:cubicBezTo>
                    <a:pt x="114545" y="100404"/>
                    <a:pt x="114602" y="100405"/>
                    <a:pt x="114657" y="100405"/>
                  </a:cubicBezTo>
                  <a:lnTo>
                    <a:pt x="116443" y="100405"/>
                  </a:lnTo>
                  <a:cubicBezTo>
                    <a:pt x="116545" y="100405"/>
                    <a:pt x="116647" y="100407"/>
                    <a:pt x="116748" y="100407"/>
                  </a:cubicBezTo>
                  <a:cubicBezTo>
                    <a:pt x="117027" y="100407"/>
                    <a:pt x="117304" y="100394"/>
                    <a:pt x="117574" y="100298"/>
                  </a:cubicBezTo>
                  <a:cubicBezTo>
                    <a:pt x="117674" y="100265"/>
                    <a:pt x="117780" y="100258"/>
                    <a:pt x="117888" y="100258"/>
                  </a:cubicBezTo>
                  <a:cubicBezTo>
                    <a:pt x="117974" y="100258"/>
                    <a:pt x="118061" y="100262"/>
                    <a:pt x="118146" y="100262"/>
                  </a:cubicBezTo>
                  <a:lnTo>
                    <a:pt x="120218" y="100262"/>
                  </a:lnTo>
                  <a:cubicBezTo>
                    <a:pt x="120682" y="100262"/>
                    <a:pt x="121158" y="100251"/>
                    <a:pt x="121623" y="100155"/>
                  </a:cubicBezTo>
                  <a:cubicBezTo>
                    <a:pt x="121788" y="100122"/>
                    <a:pt x="121957" y="100112"/>
                    <a:pt x="122127" y="100112"/>
                  </a:cubicBezTo>
                  <a:close/>
                  <a:moveTo>
                    <a:pt x="196406" y="99262"/>
                  </a:moveTo>
                  <a:cubicBezTo>
                    <a:pt x="197156" y="99262"/>
                    <a:pt x="197180" y="99298"/>
                    <a:pt x="197013" y="100036"/>
                  </a:cubicBezTo>
                  <a:cubicBezTo>
                    <a:pt x="196965" y="100274"/>
                    <a:pt x="196977" y="100512"/>
                    <a:pt x="196965" y="100751"/>
                  </a:cubicBezTo>
                  <a:cubicBezTo>
                    <a:pt x="196953" y="101453"/>
                    <a:pt x="197037" y="102179"/>
                    <a:pt x="196834" y="102870"/>
                  </a:cubicBezTo>
                  <a:cubicBezTo>
                    <a:pt x="196799" y="103013"/>
                    <a:pt x="196834" y="103156"/>
                    <a:pt x="196834" y="103299"/>
                  </a:cubicBezTo>
                  <a:cubicBezTo>
                    <a:pt x="196822" y="104084"/>
                    <a:pt x="196834" y="104870"/>
                    <a:pt x="196822" y="105656"/>
                  </a:cubicBezTo>
                  <a:cubicBezTo>
                    <a:pt x="196822" y="106061"/>
                    <a:pt x="196846" y="106466"/>
                    <a:pt x="196715" y="106858"/>
                  </a:cubicBezTo>
                  <a:cubicBezTo>
                    <a:pt x="196656" y="107061"/>
                    <a:pt x="196691" y="107287"/>
                    <a:pt x="196691" y="107501"/>
                  </a:cubicBezTo>
                  <a:cubicBezTo>
                    <a:pt x="196680" y="109978"/>
                    <a:pt x="196680" y="112443"/>
                    <a:pt x="196680" y="114919"/>
                  </a:cubicBezTo>
                  <a:cubicBezTo>
                    <a:pt x="196680" y="115205"/>
                    <a:pt x="196691" y="115491"/>
                    <a:pt x="196596" y="115764"/>
                  </a:cubicBezTo>
                  <a:cubicBezTo>
                    <a:pt x="196537" y="115943"/>
                    <a:pt x="196537" y="116145"/>
                    <a:pt x="196549" y="116336"/>
                  </a:cubicBezTo>
                  <a:cubicBezTo>
                    <a:pt x="196569" y="116856"/>
                    <a:pt x="196493" y="119025"/>
                    <a:pt x="196568" y="120019"/>
                  </a:cubicBezTo>
                  <a:lnTo>
                    <a:pt x="196568" y="120019"/>
                  </a:lnTo>
                  <a:cubicBezTo>
                    <a:pt x="196556" y="120028"/>
                    <a:pt x="196549" y="120047"/>
                    <a:pt x="196549" y="120074"/>
                  </a:cubicBezTo>
                  <a:cubicBezTo>
                    <a:pt x="196560" y="120944"/>
                    <a:pt x="196310" y="121813"/>
                    <a:pt x="196394" y="122694"/>
                  </a:cubicBezTo>
                  <a:cubicBezTo>
                    <a:pt x="196406" y="122765"/>
                    <a:pt x="196382" y="122837"/>
                    <a:pt x="196370" y="122908"/>
                  </a:cubicBezTo>
                  <a:cubicBezTo>
                    <a:pt x="196346" y="123003"/>
                    <a:pt x="196287" y="123075"/>
                    <a:pt x="196179" y="123087"/>
                  </a:cubicBezTo>
                  <a:cubicBezTo>
                    <a:pt x="195965" y="123110"/>
                    <a:pt x="195751" y="123122"/>
                    <a:pt x="195537" y="123122"/>
                  </a:cubicBezTo>
                  <a:lnTo>
                    <a:pt x="173831" y="123122"/>
                  </a:lnTo>
                  <a:cubicBezTo>
                    <a:pt x="173764" y="123122"/>
                    <a:pt x="173701" y="123123"/>
                    <a:pt x="173643" y="123123"/>
                  </a:cubicBezTo>
                  <a:cubicBezTo>
                    <a:pt x="172933" y="123123"/>
                    <a:pt x="172974" y="123092"/>
                    <a:pt x="172974" y="122277"/>
                  </a:cubicBezTo>
                  <a:lnTo>
                    <a:pt x="172974" y="100501"/>
                  </a:lnTo>
                  <a:cubicBezTo>
                    <a:pt x="172974" y="99465"/>
                    <a:pt x="172891" y="99560"/>
                    <a:pt x="173951" y="99548"/>
                  </a:cubicBezTo>
                  <a:cubicBezTo>
                    <a:pt x="174570" y="99536"/>
                    <a:pt x="175177" y="99560"/>
                    <a:pt x="175796" y="99441"/>
                  </a:cubicBezTo>
                  <a:cubicBezTo>
                    <a:pt x="176007" y="99398"/>
                    <a:pt x="176224" y="99385"/>
                    <a:pt x="176444" y="99385"/>
                  </a:cubicBezTo>
                  <a:cubicBezTo>
                    <a:pt x="176731" y="99385"/>
                    <a:pt x="177023" y="99406"/>
                    <a:pt x="177312" y="99406"/>
                  </a:cubicBezTo>
                  <a:cubicBezTo>
                    <a:pt x="177351" y="99406"/>
                    <a:pt x="177389" y="99406"/>
                    <a:pt x="177427" y="99405"/>
                  </a:cubicBezTo>
                  <a:cubicBezTo>
                    <a:pt x="177483" y="99405"/>
                    <a:pt x="177540" y="99406"/>
                    <a:pt x="177596" y="99406"/>
                  </a:cubicBezTo>
                  <a:cubicBezTo>
                    <a:pt x="177849" y="99406"/>
                    <a:pt x="178103" y="99398"/>
                    <a:pt x="178356" y="99310"/>
                  </a:cubicBezTo>
                  <a:cubicBezTo>
                    <a:pt x="178467" y="99278"/>
                    <a:pt x="178594" y="99273"/>
                    <a:pt x="178723" y="99273"/>
                  </a:cubicBezTo>
                  <a:cubicBezTo>
                    <a:pt x="178787" y="99273"/>
                    <a:pt x="178852" y="99274"/>
                    <a:pt x="178915" y="99274"/>
                  </a:cubicBezTo>
                  <a:cubicBezTo>
                    <a:pt x="184749" y="99262"/>
                    <a:pt x="190572" y="99262"/>
                    <a:pt x="196406" y="99262"/>
                  </a:cubicBezTo>
                  <a:close/>
                  <a:moveTo>
                    <a:pt x="171792" y="99548"/>
                  </a:moveTo>
                  <a:cubicBezTo>
                    <a:pt x="171950" y="99548"/>
                    <a:pt x="172113" y="99565"/>
                    <a:pt x="172272" y="99572"/>
                  </a:cubicBezTo>
                  <a:cubicBezTo>
                    <a:pt x="172438" y="99572"/>
                    <a:pt x="172534" y="99691"/>
                    <a:pt x="172534" y="99846"/>
                  </a:cubicBezTo>
                  <a:cubicBezTo>
                    <a:pt x="172546" y="100060"/>
                    <a:pt x="172546" y="100274"/>
                    <a:pt x="172546" y="100489"/>
                  </a:cubicBezTo>
                  <a:lnTo>
                    <a:pt x="172546" y="111335"/>
                  </a:lnTo>
                  <a:lnTo>
                    <a:pt x="172546" y="122253"/>
                  </a:lnTo>
                  <a:cubicBezTo>
                    <a:pt x="172546" y="123084"/>
                    <a:pt x="172585" y="123123"/>
                    <a:pt x="171928" y="123123"/>
                  </a:cubicBezTo>
                  <a:cubicBezTo>
                    <a:pt x="171860" y="123123"/>
                    <a:pt x="171784" y="123122"/>
                    <a:pt x="171700" y="123122"/>
                  </a:cubicBezTo>
                  <a:cubicBezTo>
                    <a:pt x="171647" y="123121"/>
                    <a:pt x="171594" y="123121"/>
                    <a:pt x="171541" y="123121"/>
                  </a:cubicBezTo>
                  <a:cubicBezTo>
                    <a:pt x="171353" y="123121"/>
                    <a:pt x="171162" y="123126"/>
                    <a:pt x="170972" y="123126"/>
                  </a:cubicBezTo>
                  <a:cubicBezTo>
                    <a:pt x="170599" y="123126"/>
                    <a:pt x="170226" y="123107"/>
                    <a:pt x="169867" y="122991"/>
                  </a:cubicBezTo>
                  <a:cubicBezTo>
                    <a:pt x="169805" y="122972"/>
                    <a:pt x="169739" y="122967"/>
                    <a:pt x="169672" y="122967"/>
                  </a:cubicBezTo>
                  <a:cubicBezTo>
                    <a:pt x="169571" y="122967"/>
                    <a:pt x="169467" y="122980"/>
                    <a:pt x="169367" y="122980"/>
                  </a:cubicBezTo>
                  <a:lnTo>
                    <a:pt x="166438" y="122980"/>
                  </a:lnTo>
                  <a:cubicBezTo>
                    <a:pt x="166033" y="122968"/>
                    <a:pt x="165640" y="122991"/>
                    <a:pt x="165235" y="122872"/>
                  </a:cubicBezTo>
                  <a:cubicBezTo>
                    <a:pt x="165140" y="122837"/>
                    <a:pt x="165036" y="122828"/>
                    <a:pt x="164929" y="122828"/>
                  </a:cubicBezTo>
                  <a:cubicBezTo>
                    <a:pt x="164821" y="122828"/>
                    <a:pt x="164711" y="122837"/>
                    <a:pt x="164604" y="122837"/>
                  </a:cubicBezTo>
                  <a:cubicBezTo>
                    <a:pt x="163080" y="122837"/>
                    <a:pt x="161556" y="122837"/>
                    <a:pt x="160032" y="122825"/>
                  </a:cubicBezTo>
                  <a:cubicBezTo>
                    <a:pt x="159746" y="122825"/>
                    <a:pt x="159473" y="122825"/>
                    <a:pt x="159187" y="122753"/>
                  </a:cubicBezTo>
                  <a:cubicBezTo>
                    <a:pt x="159017" y="122700"/>
                    <a:pt x="158834" y="122693"/>
                    <a:pt x="158653" y="122693"/>
                  </a:cubicBezTo>
                  <a:cubicBezTo>
                    <a:pt x="158592" y="122693"/>
                    <a:pt x="158532" y="122694"/>
                    <a:pt x="158472" y="122694"/>
                  </a:cubicBezTo>
                  <a:lnTo>
                    <a:pt x="153912" y="122694"/>
                  </a:lnTo>
                  <a:cubicBezTo>
                    <a:pt x="153831" y="122694"/>
                    <a:pt x="153749" y="122696"/>
                    <a:pt x="153668" y="122696"/>
                  </a:cubicBezTo>
                  <a:cubicBezTo>
                    <a:pt x="153464" y="122696"/>
                    <a:pt x="153263" y="122684"/>
                    <a:pt x="153067" y="122599"/>
                  </a:cubicBezTo>
                  <a:cubicBezTo>
                    <a:pt x="152983" y="122565"/>
                    <a:pt x="152893" y="122552"/>
                    <a:pt x="152803" y="122552"/>
                  </a:cubicBezTo>
                  <a:cubicBezTo>
                    <a:pt x="152702" y="122552"/>
                    <a:pt x="152602" y="122568"/>
                    <a:pt x="152507" y="122587"/>
                  </a:cubicBezTo>
                  <a:cubicBezTo>
                    <a:pt x="152114" y="122670"/>
                    <a:pt x="151725" y="122709"/>
                    <a:pt x="151336" y="122709"/>
                  </a:cubicBezTo>
                  <a:cubicBezTo>
                    <a:pt x="150948" y="122709"/>
                    <a:pt x="150561" y="122670"/>
                    <a:pt x="150174" y="122599"/>
                  </a:cubicBezTo>
                  <a:cubicBezTo>
                    <a:pt x="149971" y="122551"/>
                    <a:pt x="149745" y="122563"/>
                    <a:pt x="149531" y="122551"/>
                  </a:cubicBezTo>
                  <a:cubicBezTo>
                    <a:pt x="149186" y="122527"/>
                    <a:pt x="149138" y="122479"/>
                    <a:pt x="149126" y="122110"/>
                  </a:cubicBezTo>
                  <a:cubicBezTo>
                    <a:pt x="149114" y="121944"/>
                    <a:pt x="149126" y="121777"/>
                    <a:pt x="149126" y="121610"/>
                  </a:cubicBezTo>
                  <a:cubicBezTo>
                    <a:pt x="149126" y="120134"/>
                    <a:pt x="149126" y="118658"/>
                    <a:pt x="149126" y="117181"/>
                  </a:cubicBezTo>
                  <a:cubicBezTo>
                    <a:pt x="149126" y="116907"/>
                    <a:pt x="149126" y="116622"/>
                    <a:pt x="149043" y="116336"/>
                  </a:cubicBezTo>
                  <a:cubicBezTo>
                    <a:pt x="148971" y="116145"/>
                    <a:pt x="148983" y="115919"/>
                    <a:pt x="148983" y="115705"/>
                  </a:cubicBezTo>
                  <a:cubicBezTo>
                    <a:pt x="148971" y="114848"/>
                    <a:pt x="148983" y="113990"/>
                    <a:pt x="148971" y="113133"/>
                  </a:cubicBezTo>
                  <a:cubicBezTo>
                    <a:pt x="148971" y="112693"/>
                    <a:pt x="149019" y="112240"/>
                    <a:pt x="148864" y="111800"/>
                  </a:cubicBezTo>
                  <a:cubicBezTo>
                    <a:pt x="148816" y="111645"/>
                    <a:pt x="148840" y="111466"/>
                    <a:pt x="148840" y="111300"/>
                  </a:cubicBezTo>
                  <a:cubicBezTo>
                    <a:pt x="148840" y="110728"/>
                    <a:pt x="148840" y="110157"/>
                    <a:pt x="148840" y="109585"/>
                  </a:cubicBezTo>
                  <a:cubicBezTo>
                    <a:pt x="148828" y="109180"/>
                    <a:pt x="148864" y="108775"/>
                    <a:pt x="148721" y="108382"/>
                  </a:cubicBezTo>
                  <a:cubicBezTo>
                    <a:pt x="148674" y="108240"/>
                    <a:pt x="148697" y="108061"/>
                    <a:pt x="148697" y="107894"/>
                  </a:cubicBezTo>
                  <a:cubicBezTo>
                    <a:pt x="148697" y="105489"/>
                    <a:pt x="148697" y="103084"/>
                    <a:pt x="148697" y="100679"/>
                  </a:cubicBezTo>
                  <a:cubicBezTo>
                    <a:pt x="148697" y="100584"/>
                    <a:pt x="148685" y="100489"/>
                    <a:pt x="148697" y="100393"/>
                  </a:cubicBezTo>
                  <a:cubicBezTo>
                    <a:pt x="148709" y="100060"/>
                    <a:pt x="148769" y="99989"/>
                    <a:pt x="149126" y="99989"/>
                  </a:cubicBezTo>
                  <a:cubicBezTo>
                    <a:pt x="149709" y="99983"/>
                    <a:pt x="150293" y="99983"/>
                    <a:pt x="150876" y="99983"/>
                  </a:cubicBezTo>
                  <a:cubicBezTo>
                    <a:pt x="151460" y="99983"/>
                    <a:pt x="152043" y="99983"/>
                    <a:pt x="152626" y="99977"/>
                  </a:cubicBezTo>
                  <a:cubicBezTo>
                    <a:pt x="152984" y="99977"/>
                    <a:pt x="153329" y="99965"/>
                    <a:pt x="153686" y="99881"/>
                  </a:cubicBezTo>
                  <a:cubicBezTo>
                    <a:pt x="153859" y="99840"/>
                    <a:pt x="154037" y="99831"/>
                    <a:pt x="154217" y="99831"/>
                  </a:cubicBezTo>
                  <a:cubicBezTo>
                    <a:pt x="154352" y="99831"/>
                    <a:pt x="154488" y="99836"/>
                    <a:pt x="154623" y="99836"/>
                  </a:cubicBezTo>
                  <a:cubicBezTo>
                    <a:pt x="154668" y="99836"/>
                    <a:pt x="154713" y="99835"/>
                    <a:pt x="154758" y="99834"/>
                  </a:cubicBezTo>
                  <a:cubicBezTo>
                    <a:pt x="154820" y="99834"/>
                    <a:pt x="154884" y="99834"/>
                    <a:pt x="154947" y="99834"/>
                  </a:cubicBezTo>
                  <a:cubicBezTo>
                    <a:pt x="155233" y="99834"/>
                    <a:pt x="155525" y="99826"/>
                    <a:pt x="155817" y="99739"/>
                  </a:cubicBezTo>
                  <a:cubicBezTo>
                    <a:pt x="155936" y="99703"/>
                    <a:pt x="156064" y="99694"/>
                    <a:pt x="156195" y="99694"/>
                  </a:cubicBezTo>
                  <a:cubicBezTo>
                    <a:pt x="156326" y="99694"/>
                    <a:pt x="156460" y="99703"/>
                    <a:pt x="156591" y="99703"/>
                  </a:cubicBezTo>
                  <a:cubicBezTo>
                    <a:pt x="161139" y="99691"/>
                    <a:pt x="165676" y="99691"/>
                    <a:pt x="170224" y="99691"/>
                  </a:cubicBezTo>
                  <a:cubicBezTo>
                    <a:pt x="170297" y="99691"/>
                    <a:pt x="170371" y="99691"/>
                    <a:pt x="170444" y="99691"/>
                  </a:cubicBezTo>
                  <a:cubicBezTo>
                    <a:pt x="170772" y="99691"/>
                    <a:pt x="171095" y="99683"/>
                    <a:pt x="171426" y="99596"/>
                  </a:cubicBezTo>
                  <a:cubicBezTo>
                    <a:pt x="171542" y="99559"/>
                    <a:pt x="171666" y="99548"/>
                    <a:pt x="171792" y="99548"/>
                  </a:cubicBezTo>
                  <a:close/>
                  <a:moveTo>
                    <a:pt x="211790" y="98984"/>
                  </a:moveTo>
                  <a:cubicBezTo>
                    <a:pt x="211864" y="98984"/>
                    <a:pt x="211941" y="98988"/>
                    <a:pt x="212015" y="98988"/>
                  </a:cubicBezTo>
                  <a:lnTo>
                    <a:pt x="217873" y="98988"/>
                  </a:lnTo>
                  <a:cubicBezTo>
                    <a:pt x="218016" y="98988"/>
                    <a:pt x="218158" y="98988"/>
                    <a:pt x="218301" y="99000"/>
                  </a:cubicBezTo>
                  <a:cubicBezTo>
                    <a:pt x="218432" y="99024"/>
                    <a:pt x="218516" y="99108"/>
                    <a:pt x="218528" y="99239"/>
                  </a:cubicBezTo>
                  <a:cubicBezTo>
                    <a:pt x="218539" y="99381"/>
                    <a:pt x="218539" y="99524"/>
                    <a:pt x="218539" y="99667"/>
                  </a:cubicBezTo>
                  <a:cubicBezTo>
                    <a:pt x="218539" y="101405"/>
                    <a:pt x="218539" y="103144"/>
                    <a:pt x="218539" y="104882"/>
                  </a:cubicBezTo>
                  <a:cubicBezTo>
                    <a:pt x="218539" y="105120"/>
                    <a:pt x="218539" y="105346"/>
                    <a:pt x="218468" y="105585"/>
                  </a:cubicBezTo>
                  <a:cubicBezTo>
                    <a:pt x="218408" y="105739"/>
                    <a:pt x="218408" y="105906"/>
                    <a:pt x="218397" y="106073"/>
                  </a:cubicBezTo>
                  <a:cubicBezTo>
                    <a:pt x="218385" y="106430"/>
                    <a:pt x="218397" y="106787"/>
                    <a:pt x="218289" y="107132"/>
                  </a:cubicBezTo>
                  <a:cubicBezTo>
                    <a:pt x="218218" y="107359"/>
                    <a:pt x="218254" y="107609"/>
                    <a:pt x="218254" y="107847"/>
                  </a:cubicBezTo>
                  <a:cubicBezTo>
                    <a:pt x="218254" y="112812"/>
                    <a:pt x="218254" y="117788"/>
                    <a:pt x="218254" y="122765"/>
                  </a:cubicBezTo>
                  <a:cubicBezTo>
                    <a:pt x="218254" y="122980"/>
                    <a:pt x="218254" y="123194"/>
                    <a:pt x="218242" y="123408"/>
                  </a:cubicBezTo>
                  <a:cubicBezTo>
                    <a:pt x="218230" y="123575"/>
                    <a:pt x="218123" y="123670"/>
                    <a:pt x="217968" y="123682"/>
                  </a:cubicBezTo>
                  <a:lnTo>
                    <a:pt x="212396" y="123682"/>
                  </a:lnTo>
                  <a:cubicBezTo>
                    <a:pt x="212134" y="123682"/>
                    <a:pt x="211872" y="123682"/>
                    <a:pt x="211622" y="123611"/>
                  </a:cubicBezTo>
                  <a:cubicBezTo>
                    <a:pt x="211443" y="123551"/>
                    <a:pt x="211241" y="123551"/>
                    <a:pt x="211050" y="123551"/>
                  </a:cubicBezTo>
                  <a:cubicBezTo>
                    <a:pt x="210741" y="123545"/>
                    <a:pt x="210431" y="123545"/>
                    <a:pt x="210122" y="123545"/>
                  </a:cubicBezTo>
                  <a:cubicBezTo>
                    <a:pt x="209812" y="123545"/>
                    <a:pt x="209503" y="123545"/>
                    <a:pt x="209193" y="123539"/>
                  </a:cubicBezTo>
                  <a:cubicBezTo>
                    <a:pt x="208776" y="123539"/>
                    <a:pt x="208348" y="123539"/>
                    <a:pt x="207931" y="123444"/>
                  </a:cubicBezTo>
                  <a:cubicBezTo>
                    <a:pt x="207770" y="123405"/>
                    <a:pt x="207603" y="123395"/>
                    <a:pt x="207436" y="123395"/>
                  </a:cubicBezTo>
                  <a:cubicBezTo>
                    <a:pt x="207244" y="123395"/>
                    <a:pt x="207050" y="123408"/>
                    <a:pt x="206859" y="123408"/>
                  </a:cubicBezTo>
                  <a:cubicBezTo>
                    <a:pt x="206455" y="123396"/>
                    <a:pt x="206050" y="123432"/>
                    <a:pt x="205657" y="123289"/>
                  </a:cubicBezTo>
                  <a:cubicBezTo>
                    <a:pt x="205581" y="123262"/>
                    <a:pt x="205498" y="123255"/>
                    <a:pt x="205412" y="123255"/>
                  </a:cubicBezTo>
                  <a:cubicBezTo>
                    <a:pt x="205309" y="123255"/>
                    <a:pt x="205201" y="123265"/>
                    <a:pt x="205097" y="123265"/>
                  </a:cubicBezTo>
                  <a:cubicBezTo>
                    <a:pt x="204716" y="123253"/>
                    <a:pt x="204335" y="123277"/>
                    <a:pt x="203966" y="123158"/>
                  </a:cubicBezTo>
                  <a:cubicBezTo>
                    <a:pt x="203865" y="123122"/>
                    <a:pt x="203758" y="123113"/>
                    <a:pt x="203649" y="123113"/>
                  </a:cubicBezTo>
                  <a:cubicBezTo>
                    <a:pt x="203541" y="123113"/>
                    <a:pt x="203430" y="123122"/>
                    <a:pt x="203323" y="123122"/>
                  </a:cubicBezTo>
                  <a:lnTo>
                    <a:pt x="197537" y="123122"/>
                  </a:lnTo>
                  <a:cubicBezTo>
                    <a:pt x="196834" y="123122"/>
                    <a:pt x="196834" y="123110"/>
                    <a:pt x="196822" y="122408"/>
                  </a:cubicBezTo>
                  <a:cubicBezTo>
                    <a:pt x="196822" y="121977"/>
                    <a:pt x="196839" y="121537"/>
                    <a:pt x="196759" y="121103"/>
                  </a:cubicBezTo>
                  <a:lnTo>
                    <a:pt x="196759" y="121103"/>
                  </a:lnTo>
                  <a:cubicBezTo>
                    <a:pt x="196776" y="121089"/>
                    <a:pt x="196787" y="121067"/>
                    <a:pt x="196787" y="121039"/>
                  </a:cubicBezTo>
                  <a:cubicBezTo>
                    <a:pt x="196811" y="120551"/>
                    <a:pt x="197013" y="117836"/>
                    <a:pt x="196977" y="117336"/>
                  </a:cubicBezTo>
                  <a:cubicBezTo>
                    <a:pt x="196965" y="117145"/>
                    <a:pt x="196965" y="116943"/>
                    <a:pt x="197025" y="116764"/>
                  </a:cubicBezTo>
                  <a:cubicBezTo>
                    <a:pt x="197120" y="116491"/>
                    <a:pt x="197108" y="116205"/>
                    <a:pt x="197108" y="115919"/>
                  </a:cubicBezTo>
                  <a:cubicBezTo>
                    <a:pt x="197120" y="115491"/>
                    <a:pt x="197120" y="115062"/>
                    <a:pt x="197120" y="114633"/>
                  </a:cubicBezTo>
                  <a:cubicBezTo>
                    <a:pt x="197120" y="114407"/>
                    <a:pt x="197108" y="114169"/>
                    <a:pt x="197192" y="113931"/>
                  </a:cubicBezTo>
                  <a:cubicBezTo>
                    <a:pt x="197287" y="113681"/>
                    <a:pt x="197251" y="113419"/>
                    <a:pt x="197251" y="113157"/>
                  </a:cubicBezTo>
                  <a:cubicBezTo>
                    <a:pt x="197251" y="110942"/>
                    <a:pt x="197251" y="108728"/>
                    <a:pt x="197263" y="106513"/>
                  </a:cubicBezTo>
                  <a:cubicBezTo>
                    <a:pt x="197263" y="106216"/>
                    <a:pt x="197251" y="105906"/>
                    <a:pt x="197346" y="105596"/>
                  </a:cubicBezTo>
                  <a:cubicBezTo>
                    <a:pt x="197406" y="105430"/>
                    <a:pt x="197394" y="105227"/>
                    <a:pt x="197394" y="105037"/>
                  </a:cubicBezTo>
                  <a:cubicBezTo>
                    <a:pt x="197394" y="104370"/>
                    <a:pt x="197394" y="103703"/>
                    <a:pt x="197394" y="103037"/>
                  </a:cubicBezTo>
                  <a:cubicBezTo>
                    <a:pt x="197406" y="102679"/>
                    <a:pt x="197418" y="102334"/>
                    <a:pt x="197501" y="101977"/>
                  </a:cubicBezTo>
                  <a:cubicBezTo>
                    <a:pt x="197573" y="101644"/>
                    <a:pt x="197537" y="101274"/>
                    <a:pt x="197537" y="100917"/>
                  </a:cubicBezTo>
                  <a:cubicBezTo>
                    <a:pt x="197537" y="100536"/>
                    <a:pt x="197596" y="100167"/>
                    <a:pt x="197644" y="99786"/>
                  </a:cubicBezTo>
                  <a:cubicBezTo>
                    <a:pt x="197727" y="99286"/>
                    <a:pt x="197787" y="99262"/>
                    <a:pt x="198299" y="99262"/>
                  </a:cubicBezTo>
                  <a:cubicBezTo>
                    <a:pt x="198954" y="99268"/>
                    <a:pt x="199608" y="99271"/>
                    <a:pt x="200262" y="99271"/>
                  </a:cubicBezTo>
                  <a:cubicBezTo>
                    <a:pt x="200915" y="99271"/>
                    <a:pt x="201567" y="99268"/>
                    <a:pt x="202216" y="99262"/>
                  </a:cubicBezTo>
                  <a:cubicBezTo>
                    <a:pt x="202375" y="99262"/>
                    <a:pt x="202536" y="99272"/>
                    <a:pt x="202696" y="99272"/>
                  </a:cubicBezTo>
                  <a:cubicBezTo>
                    <a:pt x="202897" y="99272"/>
                    <a:pt x="203096" y="99257"/>
                    <a:pt x="203288" y="99191"/>
                  </a:cubicBezTo>
                  <a:cubicBezTo>
                    <a:pt x="203313" y="99181"/>
                    <a:pt x="203342" y="99177"/>
                    <a:pt x="203372" y="99177"/>
                  </a:cubicBezTo>
                  <a:cubicBezTo>
                    <a:pt x="203413" y="99177"/>
                    <a:pt x="203456" y="99184"/>
                    <a:pt x="203490" y="99191"/>
                  </a:cubicBezTo>
                  <a:cubicBezTo>
                    <a:pt x="203821" y="99256"/>
                    <a:pt x="204153" y="99273"/>
                    <a:pt x="204484" y="99273"/>
                  </a:cubicBezTo>
                  <a:cubicBezTo>
                    <a:pt x="204824" y="99273"/>
                    <a:pt x="205163" y="99255"/>
                    <a:pt x="205500" y="99255"/>
                  </a:cubicBezTo>
                  <a:cubicBezTo>
                    <a:pt x="205612" y="99255"/>
                    <a:pt x="205724" y="99257"/>
                    <a:pt x="205835" y="99262"/>
                  </a:cubicBezTo>
                  <a:cubicBezTo>
                    <a:pt x="206543" y="99142"/>
                    <a:pt x="207254" y="99114"/>
                    <a:pt x="207966" y="99114"/>
                  </a:cubicBezTo>
                  <a:cubicBezTo>
                    <a:pt x="208547" y="99114"/>
                    <a:pt x="209129" y="99133"/>
                    <a:pt x="209711" y="99133"/>
                  </a:cubicBezTo>
                  <a:cubicBezTo>
                    <a:pt x="209963" y="99133"/>
                    <a:pt x="210215" y="99129"/>
                    <a:pt x="210467" y="99119"/>
                  </a:cubicBezTo>
                  <a:cubicBezTo>
                    <a:pt x="210812" y="99108"/>
                    <a:pt x="211169" y="99143"/>
                    <a:pt x="211527" y="99024"/>
                  </a:cubicBezTo>
                  <a:cubicBezTo>
                    <a:pt x="211606" y="98991"/>
                    <a:pt x="211696" y="98984"/>
                    <a:pt x="211790" y="98984"/>
                  </a:cubicBezTo>
                  <a:close/>
                  <a:moveTo>
                    <a:pt x="95915" y="100974"/>
                  </a:moveTo>
                  <a:cubicBezTo>
                    <a:pt x="96175" y="100974"/>
                    <a:pt x="96433" y="100990"/>
                    <a:pt x="96688" y="100990"/>
                  </a:cubicBezTo>
                  <a:cubicBezTo>
                    <a:pt x="96725" y="100990"/>
                    <a:pt x="96762" y="100989"/>
                    <a:pt x="96798" y="100989"/>
                  </a:cubicBezTo>
                  <a:cubicBezTo>
                    <a:pt x="97060" y="100989"/>
                    <a:pt x="97131" y="101072"/>
                    <a:pt x="97143" y="101334"/>
                  </a:cubicBezTo>
                  <a:cubicBezTo>
                    <a:pt x="97155" y="101572"/>
                    <a:pt x="97191" y="101834"/>
                    <a:pt x="97119" y="102048"/>
                  </a:cubicBezTo>
                  <a:cubicBezTo>
                    <a:pt x="96965" y="102572"/>
                    <a:pt x="97024" y="103084"/>
                    <a:pt x="97012" y="103608"/>
                  </a:cubicBezTo>
                  <a:cubicBezTo>
                    <a:pt x="96977" y="104287"/>
                    <a:pt x="97084" y="104989"/>
                    <a:pt x="96881" y="105668"/>
                  </a:cubicBezTo>
                  <a:cubicBezTo>
                    <a:pt x="96834" y="105835"/>
                    <a:pt x="96869" y="106037"/>
                    <a:pt x="96869" y="106227"/>
                  </a:cubicBezTo>
                  <a:cubicBezTo>
                    <a:pt x="96858" y="106632"/>
                    <a:pt x="96893" y="107037"/>
                    <a:pt x="96750" y="107430"/>
                  </a:cubicBezTo>
                  <a:cubicBezTo>
                    <a:pt x="96703" y="107585"/>
                    <a:pt x="96727" y="107763"/>
                    <a:pt x="96727" y="107930"/>
                  </a:cubicBezTo>
                  <a:cubicBezTo>
                    <a:pt x="96715" y="108216"/>
                    <a:pt x="96738" y="108502"/>
                    <a:pt x="96619" y="108775"/>
                  </a:cubicBezTo>
                  <a:cubicBezTo>
                    <a:pt x="96596" y="108835"/>
                    <a:pt x="96584" y="108906"/>
                    <a:pt x="96584" y="108978"/>
                  </a:cubicBezTo>
                  <a:cubicBezTo>
                    <a:pt x="96655" y="109776"/>
                    <a:pt x="96417" y="110538"/>
                    <a:pt x="96429" y="111323"/>
                  </a:cubicBezTo>
                  <a:cubicBezTo>
                    <a:pt x="96429" y="111395"/>
                    <a:pt x="96441" y="111466"/>
                    <a:pt x="96429" y="111538"/>
                  </a:cubicBezTo>
                  <a:cubicBezTo>
                    <a:pt x="96215" y="112228"/>
                    <a:pt x="96310" y="112943"/>
                    <a:pt x="96286" y="113657"/>
                  </a:cubicBezTo>
                  <a:cubicBezTo>
                    <a:pt x="96286" y="113943"/>
                    <a:pt x="96286" y="114228"/>
                    <a:pt x="96191" y="114502"/>
                  </a:cubicBezTo>
                  <a:cubicBezTo>
                    <a:pt x="96143" y="114681"/>
                    <a:pt x="96155" y="114883"/>
                    <a:pt x="96155" y="115074"/>
                  </a:cubicBezTo>
                  <a:cubicBezTo>
                    <a:pt x="96143" y="115741"/>
                    <a:pt x="96155" y="116395"/>
                    <a:pt x="96143" y="117062"/>
                  </a:cubicBezTo>
                  <a:cubicBezTo>
                    <a:pt x="96143" y="117197"/>
                    <a:pt x="96149" y="117332"/>
                    <a:pt x="96152" y="117467"/>
                  </a:cubicBezTo>
                  <a:lnTo>
                    <a:pt x="96155" y="117467"/>
                  </a:lnTo>
                  <a:cubicBezTo>
                    <a:pt x="96154" y="117474"/>
                    <a:pt x="96153" y="117482"/>
                    <a:pt x="96152" y="117490"/>
                  </a:cubicBezTo>
                  <a:lnTo>
                    <a:pt x="96152" y="117490"/>
                  </a:lnTo>
                  <a:cubicBezTo>
                    <a:pt x="96152" y="117482"/>
                    <a:pt x="96152" y="117475"/>
                    <a:pt x="96152" y="117467"/>
                  </a:cubicBezTo>
                  <a:lnTo>
                    <a:pt x="96143" y="117467"/>
                  </a:lnTo>
                  <a:lnTo>
                    <a:pt x="96143" y="117561"/>
                  </a:lnTo>
                  <a:lnTo>
                    <a:pt x="96143" y="117561"/>
                  </a:lnTo>
                  <a:cubicBezTo>
                    <a:pt x="96146" y="117535"/>
                    <a:pt x="96149" y="117512"/>
                    <a:pt x="96152" y="117490"/>
                  </a:cubicBezTo>
                  <a:lnTo>
                    <a:pt x="96152" y="117490"/>
                  </a:lnTo>
                  <a:cubicBezTo>
                    <a:pt x="96154" y="117601"/>
                    <a:pt x="96152" y="117713"/>
                    <a:pt x="96143" y="117824"/>
                  </a:cubicBezTo>
                  <a:lnTo>
                    <a:pt x="96143" y="117824"/>
                  </a:lnTo>
                  <a:lnTo>
                    <a:pt x="96143" y="117561"/>
                  </a:lnTo>
                  <a:lnTo>
                    <a:pt x="96143" y="117561"/>
                  </a:lnTo>
                  <a:cubicBezTo>
                    <a:pt x="96126" y="117704"/>
                    <a:pt x="96106" y="117913"/>
                    <a:pt x="96084" y="118165"/>
                  </a:cubicBezTo>
                  <a:lnTo>
                    <a:pt x="96084" y="118165"/>
                  </a:lnTo>
                  <a:cubicBezTo>
                    <a:pt x="96080" y="118179"/>
                    <a:pt x="96076" y="118192"/>
                    <a:pt x="96072" y="118205"/>
                  </a:cubicBezTo>
                  <a:cubicBezTo>
                    <a:pt x="96067" y="118214"/>
                    <a:pt x="96070" y="118231"/>
                    <a:pt x="96076" y="118247"/>
                  </a:cubicBezTo>
                  <a:lnTo>
                    <a:pt x="96076" y="118247"/>
                  </a:lnTo>
                  <a:cubicBezTo>
                    <a:pt x="96063" y="118402"/>
                    <a:pt x="96049" y="118570"/>
                    <a:pt x="96035" y="118749"/>
                  </a:cubicBezTo>
                  <a:lnTo>
                    <a:pt x="96035" y="118749"/>
                  </a:lnTo>
                  <a:cubicBezTo>
                    <a:pt x="96054" y="118634"/>
                    <a:pt x="96090" y="118490"/>
                    <a:pt x="96132" y="118333"/>
                  </a:cubicBezTo>
                  <a:lnTo>
                    <a:pt x="96132" y="118333"/>
                  </a:lnTo>
                  <a:cubicBezTo>
                    <a:pt x="96121" y="118427"/>
                    <a:pt x="96055" y="118694"/>
                    <a:pt x="96032" y="118796"/>
                  </a:cubicBezTo>
                  <a:lnTo>
                    <a:pt x="96032" y="118796"/>
                  </a:lnTo>
                  <a:cubicBezTo>
                    <a:pt x="96033" y="118780"/>
                    <a:pt x="96034" y="118765"/>
                    <a:pt x="96035" y="118749"/>
                  </a:cubicBezTo>
                  <a:lnTo>
                    <a:pt x="96035" y="118749"/>
                  </a:lnTo>
                  <a:cubicBezTo>
                    <a:pt x="96031" y="118776"/>
                    <a:pt x="96027" y="118802"/>
                    <a:pt x="96025" y="118826"/>
                  </a:cubicBezTo>
                  <a:lnTo>
                    <a:pt x="96025" y="118826"/>
                  </a:lnTo>
                  <a:cubicBezTo>
                    <a:pt x="96026" y="118820"/>
                    <a:pt x="96029" y="118809"/>
                    <a:pt x="96032" y="118796"/>
                  </a:cubicBezTo>
                  <a:lnTo>
                    <a:pt x="96032" y="118796"/>
                  </a:lnTo>
                  <a:cubicBezTo>
                    <a:pt x="95931" y="120095"/>
                    <a:pt x="95825" y="121866"/>
                    <a:pt x="95857" y="122337"/>
                  </a:cubicBezTo>
                  <a:cubicBezTo>
                    <a:pt x="95869" y="122599"/>
                    <a:pt x="95774" y="122670"/>
                    <a:pt x="95512" y="122682"/>
                  </a:cubicBezTo>
                  <a:cubicBezTo>
                    <a:pt x="95322" y="122694"/>
                    <a:pt x="95131" y="122694"/>
                    <a:pt x="94941" y="122694"/>
                  </a:cubicBezTo>
                  <a:lnTo>
                    <a:pt x="89369" y="122694"/>
                  </a:lnTo>
                  <a:cubicBezTo>
                    <a:pt x="89266" y="122694"/>
                    <a:pt x="89165" y="122692"/>
                    <a:pt x="89065" y="122692"/>
                  </a:cubicBezTo>
                  <a:cubicBezTo>
                    <a:pt x="88813" y="122692"/>
                    <a:pt x="88564" y="122704"/>
                    <a:pt x="88309" y="122789"/>
                  </a:cubicBezTo>
                  <a:cubicBezTo>
                    <a:pt x="88142" y="122849"/>
                    <a:pt x="87940" y="122825"/>
                    <a:pt x="87749" y="122837"/>
                  </a:cubicBezTo>
                  <a:cubicBezTo>
                    <a:pt x="87664" y="122838"/>
                    <a:pt x="87579" y="122839"/>
                    <a:pt x="87495" y="122839"/>
                  </a:cubicBezTo>
                  <a:cubicBezTo>
                    <a:pt x="87405" y="122839"/>
                    <a:pt x="87315" y="122838"/>
                    <a:pt x="87225" y="122838"/>
                  </a:cubicBezTo>
                  <a:cubicBezTo>
                    <a:pt x="86829" y="122838"/>
                    <a:pt x="86435" y="122848"/>
                    <a:pt x="86047" y="122956"/>
                  </a:cubicBezTo>
                  <a:cubicBezTo>
                    <a:pt x="85954" y="122984"/>
                    <a:pt x="85853" y="122992"/>
                    <a:pt x="85750" y="122992"/>
                  </a:cubicBezTo>
                  <a:cubicBezTo>
                    <a:pt x="85614" y="122992"/>
                    <a:pt x="85474" y="122978"/>
                    <a:pt x="85337" y="122978"/>
                  </a:cubicBezTo>
                  <a:cubicBezTo>
                    <a:pt x="85312" y="122978"/>
                    <a:pt x="85286" y="122978"/>
                    <a:pt x="85261" y="122980"/>
                  </a:cubicBezTo>
                  <a:cubicBezTo>
                    <a:pt x="84725" y="122991"/>
                    <a:pt x="84177" y="122968"/>
                    <a:pt x="83630" y="123087"/>
                  </a:cubicBezTo>
                  <a:cubicBezTo>
                    <a:pt x="83462" y="123126"/>
                    <a:pt x="83288" y="123137"/>
                    <a:pt x="83111" y="123137"/>
                  </a:cubicBezTo>
                  <a:cubicBezTo>
                    <a:pt x="82896" y="123137"/>
                    <a:pt x="82677" y="123121"/>
                    <a:pt x="82461" y="123121"/>
                  </a:cubicBezTo>
                  <a:cubicBezTo>
                    <a:pt x="82426" y="123121"/>
                    <a:pt x="82391" y="123121"/>
                    <a:pt x="82356" y="123122"/>
                  </a:cubicBezTo>
                  <a:cubicBezTo>
                    <a:pt x="82070" y="123122"/>
                    <a:pt x="81784" y="123122"/>
                    <a:pt x="81510" y="123206"/>
                  </a:cubicBezTo>
                  <a:cubicBezTo>
                    <a:pt x="81366" y="123248"/>
                    <a:pt x="81209" y="123254"/>
                    <a:pt x="81053" y="123254"/>
                  </a:cubicBezTo>
                  <a:cubicBezTo>
                    <a:pt x="80991" y="123254"/>
                    <a:pt x="80929" y="123253"/>
                    <a:pt x="80867" y="123253"/>
                  </a:cubicBezTo>
                  <a:cubicBezTo>
                    <a:pt x="80213" y="123289"/>
                    <a:pt x="79546" y="123218"/>
                    <a:pt x="78879" y="123384"/>
                  </a:cubicBezTo>
                  <a:cubicBezTo>
                    <a:pt x="78743" y="123416"/>
                    <a:pt x="78602" y="123425"/>
                    <a:pt x="78458" y="123425"/>
                  </a:cubicBezTo>
                  <a:cubicBezTo>
                    <a:pt x="78255" y="123425"/>
                    <a:pt x="78047" y="123407"/>
                    <a:pt x="77840" y="123407"/>
                  </a:cubicBezTo>
                  <a:cubicBezTo>
                    <a:pt x="77810" y="123407"/>
                    <a:pt x="77779" y="123407"/>
                    <a:pt x="77748" y="123408"/>
                  </a:cubicBezTo>
                  <a:cubicBezTo>
                    <a:pt x="77597" y="123408"/>
                    <a:pt x="77446" y="123404"/>
                    <a:pt x="77296" y="123404"/>
                  </a:cubicBezTo>
                  <a:cubicBezTo>
                    <a:pt x="76995" y="123404"/>
                    <a:pt x="76696" y="123420"/>
                    <a:pt x="76403" y="123515"/>
                  </a:cubicBezTo>
                  <a:cubicBezTo>
                    <a:pt x="76321" y="123542"/>
                    <a:pt x="76235" y="123550"/>
                    <a:pt x="76148" y="123550"/>
                  </a:cubicBezTo>
                  <a:cubicBezTo>
                    <a:pt x="76042" y="123550"/>
                    <a:pt x="75935" y="123539"/>
                    <a:pt x="75831" y="123539"/>
                  </a:cubicBezTo>
                  <a:cubicBezTo>
                    <a:pt x="75081" y="123575"/>
                    <a:pt x="74319" y="123503"/>
                    <a:pt x="73569" y="123670"/>
                  </a:cubicBezTo>
                  <a:cubicBezTo>
                    <a:pt x="73419" y="123702"/>
                    <a:pt x="73266" y="123711"/>
                    <a:pt x="73112" y="123711"/>
                  </a:cubicBezTo>
                  <a:cubicBezTo>
                    <a:pt x="72893" y="123711"/>
                    <a:pt x="72672" y="123693"/>
                    <a:pt x="72453" y="123693"/>
                  </a:cubicBezTo>
                  <a:cubicBezTo>
                    <a:pt x="72420" y="123693"/>
                    <a:pt x="72387" y="123693"/>
                    <a:pt x="72354" y="123694"/>
                  </a:cubicBezTo>
                  <a:cubicBezTo>
                    <a:pt x="72069" y="123694"/>
                    <a:pt x="71795" y="123706"/>
                    <a:pt x="71509" y="123777"/>
                  </a:cubicBezTo>
                  <a:cubicBezTo>
                    <a:pt x="71345" y="123820"/>
                    <a:pt x="71172" y="123829"/>
                    <a:pt x="70998" y="123829"/>
                  </a:cubicBezTo>
                  <a:cubicBezTo>
                    <a:pt x="70882" y="123829"/>
                    <a:pt x="70766" y="123825"/>
                    <a:pt x="70652" y="123825"/>
                  </a:cubicBezTo>
                  <a:cubicBezTo>
                    <a:pt x="70390" y="123825"/>
                    <a:pt x="70319" y="123742"/>
                    <a:pt x="70307" y="123480"/>
                  </a:cubicBezTo>
                  <a:cubicBezTo>
                    <a:pt x="70295" y="123194"/>
                    <a:pt x="70295" y="122908"/>
                    <a:pt x="70295" y="122622"/>
                  </a:cubicBezTo>
                  <a:cubicBezTo>
                    <a:pt x="70295" y="122432"/>
                    <a:pt x="70295" y="122241"/>
                    <a:pt x="70271" y="122063"/>
                  </a:cubicBezTo>
                  <a:cubicBezTo>
                    <a:pt x="70271" y="122040"/>
                    <a:pt x="70267" y="122018"/>
                    <a:pt x="70259" y="121998"/>
                  </a:cubicBezTo>
                  <a:lnTo>
                    <a:pt x="70259" y="121998"/>
                  </a:lnTo>
                  <a:cubicBezTo>
                    <a:pt x="70320" y="121417"/>
                    <a:pt x="70533" y="118930"/>
                    <a:pt x="70569" y="118372"/>
                  </a:cubicBezTo>
                  <a:cubicBezTo>
                    <a:pt x="70604" y="117872"/>
                    <a:pt x="70545" y="117372"/>
                    <a:pt x="70700" y="116884"/>
                  </a:cubicBezTo>
                  <a:cubicBezTo>
                    <a:pt x="70759" y="116693"/>
                    <a:pt x="70723" y="116467"/>
                    <a:pt x="70723" y="116253"/>
                  </a:cubicBezTo>
                  <a:cubicBezTo>
                    <a:pt x="70723" y="112371"/>
                    <a:pt x="70723" y="108490"/>
                    <a:pt x="70723" y="104608"/>
                  </a:cubicBezTo>
                  <a:cubicBezTo>
                    <a:pt x="70723" y="104251"/>
                    <a:pt x="70711" y="103906"/>
                    <a:pt x="70830" y="103549"/>
                  </a:cubicBezTo>
                  <a:cubicBezTo>
                    <a:pt x="70890" y="103358"/>
                    <a:pt x="70854" y="103132"/>
                    <a:pt x="70866" y="102918"/>
                  </a:cubicBezTo>
                  <a:cubicBezTo>
                    <a:pt x="70866" y="102608"/>
                    <a:pt x="70866" y="102298"/>
                    <a:pt x="70878" y="101989"/>
                  </a:cubicBezTo>
                  <a:cubicBezTo>
                    <a:pt x="70878" y="101822"/>
                    <a:pt x="70973" y="101715"/>
                    <a:pt x="71140" y="101703"/>
                  </a:cubicBezTo>
                  <a:cubicBezTo>
                    <a:pt x="71331" y="101691"/>
                    <a:pt x="71521" y="101691"/>
                    <a:pt x="71712" y="101691"/>
                  </a:cubicBezTo>
                  <a:lnTo>
                    <a:pt x="76212" y="101691"/>
                  </a:lnTo>
                  <a:cubicBezTo>
                    <a:pt x="76307" y="101691"/>
                    <a:pt x="76403" y="101699"/>
                    <a:pt x="76498" y="101699"/>
                  </a:cubicBezTo>
                  <a:cubicBezTo>
                    <a:pt x="76569" y="101699"/>
                    <a:pt x="76641" y="101695"/>
                    <a:pt x="76712" y="101679"/>
                  </a:cubicBezTo>
                  <a:cubicBezTo>
                    <a:pt x="77001" y="101625"/>
                    <a:pt x="77290" y="101579"/>
                    <a:pt x="77580" y="101579"/>
                  </a:cubicBezTo>
                  <a:cubicBezTo>
                    <a:pt x="77802" y="101579"/>
                    <a:pt x="78025" y="101607"/>
                    <a:pt x="78248" y="101679"/>
                  </a:cubicBezTo>
                  <a:cubicBezTo>
                    <a:pt x="78305" y="101700"/>
                    <a:pt x="78370" y="101710"/>
                    <a:pt x="78435" y="101710"/>
                  </a:cubicBezTo>
                  <a:cubicBezTo>
                    <a:pt x="78518" y="101710"/>
                    <a:pt x="78603" y="101694"/>
                    <a:pt x="78677" y="101667"/>
                  </a:cubicBezTo>
                  <a:cubicBezTo>
                    <a:pt x="78982" y="101560"/>
                    <a:pt x="79294" y="101550"/>
                    <a:pt x="79603" y="101550"/>
                  </a:cubicBezTo>
                  <a:cubicBezTo>
                    <a:pt x="79673" y="101550"/>
                    <a:pt x="79743" y="101551"/>
                    <a:pt x="79813" y="101551"/>
                  </a:cubicBezTo>
                  <a:cubicBezTo>
                    <a:pt x="79879" y="101551"/>
                    <a:pt x="79945" y="101550"/>
                    <a:pt x="80010" y="101548"/>
                  </a:cubicBezTo>
                  <a:lnTo>
                    <a:pt x="82368" y="101548"/>
                  </a:lnTo>
                  <a:cubicBezTo>
                    <a:pt x="82433" y="101548"/>
                    <a:pt x="82498" y="101549"/>
                    <a:pt x="82562" y="101549"/>
                  </a:cubicBezTo>
                  <a:cubicBezTo>
                    <a:pt x="82854" y="101549"/>
                    <a:pt x="83145" y="101541"/>
                    <a:pt x="83427" y="101453"/>
                  </a:cubicBezTo>
                  <a:cubicBezTo>
                    <a:pt x="83540" y="101417"/>
                    <a:pt x="83659" y="101408"/>
                    <a:pt x="83780" y="101408"/>
                  </a:cubicBezTo>
                  <a:cubicBezTo>
                    <a:pt x="83901" y="101408"/>
                    <a:pt x="84023" y="101417"/>
                    <a:pt x="84142" y="101417"/>
                  </a:cubicBezTo>
                  <a:cubicBezTo>
                    <a:pt x="86380" y="101405"/>
                    <a:pt x="88618" y="101405"/>
                    <a:pt x="90857" y="101405"/>
                  </a:cubicBezTo>
                  <a:cubicBezTo>
                    <a:pt x="90946" y="101405"/>
                    <a:pt x="91034" y="101407"/>
                    <a:pt x="91121" y="101407"/>
                  </a:cubicBezTo>
                  <a:cubicBezTo>
                    <a:pt x="91362" y="101407"/>
                    <a:pt x="91601" y="101394"/>
                    <a:pt x="91845" y="101298"/>
                  </a:cubicBezTo>
                  <a:cubicBezTo>
                    <a:pt x="91964" y="101251"/>
                    <a:pt x="92119" y="101274"/>
                    <a:pt x="92262" y="101263"/>
                  </a:cubicBezTo>
                  <a:cubicBezTo>
                    <a:pt x="92340" y="101261"/>
                    <a:pt x="92417" y="101260"/>
                    <a:pt x="92495" y="101260"/>
                  </a:cubicBezTo>
                  <a:cubicBezTo>
                    <a:pt x="92578" y="101260"/>
                    <a:pt x="92660" y="101261"/>
                    <a:pt x="92742" y="101261"/>
                  </a:cubicBezTo>
                  <a:cubicBezTo>
                    <a:pt x="93105" y="101261"/>
                    <a:pt x="93466" y="101251"/>
                    <a:pt x="93821" y="101144"/>
                  </a:cubicBezTo>
                  <a:cubicBezTo>
                    <a:pt x="93904" y="101119"/>
                    <a:pt x="93990" y="101113"/>
                    <a:pt x="94077" y="101113"/>
                  </a:cubicBezTo>
                  <a:cubicBezTo>
                    <a:pt x="94180" y="101113"/>
                    <a:pt x="94284" y="101122"/>
                    <a:pt x="94387" y="101122"/>
                  </a:cubicBezTo>
                  <a:cubicBezTo>
                    <a:pt x="94413" y="101122"/>
                    <a:pt x="94439" y="101121"/>
                    <a:pt x="94464" y="101120"/>
                  </a:cubicBezTo>
                  <a:cubicBezTo>
                    <a:pt x="94528" y="101120"/>
                    <a:pt x="94591" y="101121"/>
                    <a:pt x="94654" y="101121"/>
                  </a:cubicBezTo>
                  <a:cubicBezTo>
                    <a:pt x="94781" y="101121"/>
                    <a:pt x="94905" y="101116"/>
                    <a:pt x="95024" y="101084"/>
                  </a:cubicBezTo>
                  <a:cubicBezTo>
                    <a:pt x="95322" y="100995"/>
                    <a:pt x="95619" y="100974"/>
                    <a:pt x="95915" y="100974"/>
                  </a:cubicBezTo>
                  <a:close/>
                  <a:moveTo>
                    <a:pt x="230767" y="98977"/>
                  </a:moveTo>
                  <a:cubicBezTo>
                    <a:pt x="231053" y="98977"/>
                    <a:pt x="231339" y="98988"/>
                    <a:pt x="231624" y="99072"/>
                  </a:cubicBezTo>
                  <a:cubicBezTo>
                    <a:pt x="231760" y="99114"/>
                    <a:pt x="231915" y="99120"/>
                    <a:pt x="232070" y="99120"/>
                  </a:cubicBezTo>
                  <a:cubicBezTo>
                    <a:pt x="232132" y="99120"/>
                    <a:pt x="232194" y="99119"/>
                    <a:pt x="232255" y="99119"/>
                  </a:cubicBezTo>
                  <a:lnTo>
                    <a:pt x="236184" y="99119"/>
                  </a:lnTo>
                  <a:cubicBezTo>
                    <a:pt x="236458" y="99131"/>
                    <a:pt x="236744" y="99119"/>
                    <a:pt x="237030" y="99203"/>
                  </a:cubicBezTo>
                  <a:cubicBezTo>
                    <a:pt x="237220" y="99262"/>
                    <a:pt x="237447" y="99262"/>
                    <a:pt x="237661" y="99262"/>
                  </a:cubicBezTo>
                  <a:lnTo>
                    <a:pt x="240447" y="99262"/>
                  </a:lnTo>
                  <a:cubicBezTo>
                    <a:pt x="240899" y="99286"/>
                    <a:pt x="240947" y="99322"/>
                    <a:pt x="240959" y="99750"/>
                  </a:cubicBezTo>
                  <a:cubicBezTo>
                    <a:pt x="240959" y="99870"/>
                    <a:pt x="240959" y="99989"/>
                    <a:pt x="240959" y="100108"/>
                  </a:cubicBezTo>
                  <a:cubicBezTo>
                    <a:pt x="240959" y="100655"/>
                    <a:pt x="240959" y="101203"/>
                    <a:pt x="240959" y="101751"/>
                  </a:cubicBezTo>
                  <a:cubicBezTo>
                    <a:pt x="240947" y="102060"/>
                    <a:pt x="240959" y="102358"/>
                    <a:pt x="240852" y="102668"/>
                  </a:cubicBezTo>
                  <a:cubicBezTo>
                    <a:pt x="240792" y="102858"/>
                    <a:pt x="240816" y="103084"/>
                    <a:pt x="240816" y="103299"/>
                  </a:cubicBezTo>
                  <a:cubicBezTo>
                    <a:pt x="240792" y="103846"/>
                    <a:pt x="240864" y="104394"/>
                    <a:pt x="240685" y="104930"/>
                  </a:cubicBezTo>
                  <a:cubicBezTo>
                    <a:pt x="240637" y="105084"/>
                    <a:pt x="240673" y="105263"/>
                    <a:pt x="240673" y="105430"/>
                  </a:cubicBezTo>
                  <a:cubicBezTo>
                    <a:pt x="240673" y="105977"/>
                    <a:pt x="240673" y="106513"/>
                    <a:pt x="240673" y="107061"/>
                  </a:cubicBezTo>
                  <a:cubicBezTo>
                    <a:pt x="240661" y="107418"/>
                    <a:pt x="240673" y="107775"/>
                    <a:pt x="240566" y="108121"/>
                  </a:cubicBezTo>
                  <a:cubicBezTo>
                    <a:pt x="240495" y="108347"/>
                    <a:pt x="240530" y="108597"/>
                    <a:pt x="240530" y="108835"/>
                  </a:cubicBezTo>
                  <a:cubicBezTo>
                    <a:pt x="240530" y="113657"/>
                    <a:pt x="240530" y="118491"/>
                    <a:pt x="240530" y="123325"/>
                  </a:cubicBezTo>
                  <a:cubicBezTo>
                    <a:pt x="240530" y="124168"/>
                    <a:pt x="240572" y="124259"/>
                    <a:pt x="240020" y="124259"/>
                  </a:cubicBezTo>
                  <a:cubicBezTo>
                    <a:pt x="239910" y="124259"/>
                    <a:pt x="239776" y="124255"/>
                    <a:pt x="239613" y="124253"/>
                  </a:cubicBezTo>
                  <a:cubicBezTo>
                    <a:pt x="239232" y="124253"/>
                    <a:pt x="238863" y="124230"/>
                    <a:pt x="238482" y="124158"/>
                  </a:cubicBezTo>
                  <a:cubicBezTo>
                    <a:pt x="238305" y="124119"/>
                    <a:pt x="238119" y="124109"/>
                    <a:pt x="237930" y="124109"/>
                  </a:cubicBezTo>
                  <a:cubicBezTo>
                    <a:pt x="237715" y="124109"/>
                    <a:pt x="237496" y="124123"/>
                    <a:pt x="237280" y="124123"/>
                  </a:cubicBezTo>
                  <a:cubicBezTo>
                    <a:pt x="236875" y="124111"/>
                    <a:pt x="236470" y="124146"/>
                    <a:pt x="236077" y="124003"/>
                  </a:cubicBezTo>
                  <a:cubicBezTo>
                    <a:pt x="236000" y="123980"/>
                    <a:pt x="235917" y="123974"/>
                    <a:pt x="235832" y="123974"/>
                  </a:cubicBezTo>
                  <a:cubicBezTo>
                    <a:pt x="235747" y="123974"/>
                    <a:pt x="235661" y="123980"/>
                    <a:pt x="235577" y="123980"/>
                  </a:cubicBezTo>
                  <a:cubicBezTo>
                    <a:pt x="235333" y="123974"/>
                    <a:pt x="235086" y="123974"/>
                    <a:pt x="234838" y="123974"/>
                  </a:cubicBezTo>
                  <a:cubicBezTo>
                    <a:pt x="234589" y="123974"/>
                    <a:pt x="234339" y="123974"/>
                    <a:pt x="234089" y="123968"/>
                  </a:cubicBezTo>
                  <a:cubicBezTo>
                    <a:pt x="234003" y="123968"/>
                    <a:pt x="233913" y="123981"/>
                    <a:pt x="233827" y="123981"/>
                  </a:cubicBezTo>
                  <a:cubicBezTo>
                    <a:pt x="233769" y="123981"/>
                    <a:pt x="233713" y="123975"/>
                    <a:pt x="233660" y="123956"/>
                  </a:cubicBezTo>
                  <a:cubicBezTo>
                    <a:pt x="233302" y="123843"/>
                    <a:pt x="232940" y="123826"/>
                    <a:pt x="232576" y="123826"/>
                  </a:cubicBezTo>
                  <a:cubicBezTo>
                    <a:pt x="232417" y="123826"/>
                    <a:pt x="232257" y="123830"/>
                    <a:pt x="232098" y="123830"/>
                  </a:cubicBezTo>
                  <a:cubicBezTo>
                    <a:pt x="232004" y="123830"/>
                    <a:pt x="231909" y="123828"/>
                    <a:pt x="231815" y="123825"/>
                  </a:cubicBezTo>
                  <a:cubicBezTo>
                    <a:pt x="231374" y="123813"/>
                    <a:pt x="230922" y="123849"/>
                    <a:pt x="230481" y="123718"/>
                  </a:cubicBezTo>
                  <a:cubicBezTo>
                    <a:pt x="230384" y="123687"/>
                    <a:pt x="230283" y="123678"/>
                    <a:pt x="230180" y="123678"/>
                  </a:cubicBezTo>
                  <a:cubicBezTo>
                    <a:pt x="230043" y="123678"/>
                    <a:pt x="229903" y="123694"/>
                    <a:pt x="229767" y="123694"/>
                  </a:cubicBezTo>
                  <a:cubicBezTo>
                    <a:pt x="226362" y="123682"/>
                    <a:pt x="222969" y="123682"/>
                    <a:pt x="219563" y="123682"/>
                  </a:cubicBezTo>
                  <a:cubicBezTo>
                    <a:pt x="219459" y="123682"/>
                    <a:pt x="219367" y="123683"/>
                    <a:pt x="219285" y="123683"/>
                  </a:cubicBezTo>
                  <a:cubicBezTo>
                    <a:pt x="218633" y="123683"/>
                    <a:pt x="218670" y="123636"/>
                    <a:pt x="218670" y="122789"/>
                  </a:cubicBezTo>
                  <a:lnTo>
                    <a:pt x="218670" y="115943"/>
                  </a:lnTo>
                  <a:cubicBezTo>
                    <a:pt x="218670" y="113657"/>
                    <a:pt x="218670" y="111371"/>
                    <a:pt x="218670" y="109085"/>
                  </a:cubicBezTo>
                  <a:cubicBezTo>
                    <a:pt x="218670" y="108787"/>
                    <a:pt x="218647" y="108478"/>
                    <a:pt x="218766" y="108180"/>
                  </a:cubicBezTo>
                  <a:cubicBezTo>
                    <a:pt x="218801" y="108085"/>
                    <a:pt x="218813" y="107990"/>
                    <a:pt x="218813" y="107894"/>
                  </a:cubicBezTo>
                  <a:cubicBezTo>
                    <a:pt x="218754" y="106728"/>
                    <a:pt x="219039" y="105585"/>
                    <a:pt x="218968" y="104418"/>
                  </a:cubicBezTo>
                  <a:cubicBezTo>
                    <a:pt x="218956" y="104251"/>
                    <a:pt x="218956" y="104072"/>
                    <a:pt x="219004" y="103918"/>
                  </a:cubicBezTo>
                  <a:cubicBezTo>
                    <a:pt x="219099" y="103644"/>
                    <a:pt x="219099" y="103358"/>
                    <a:pt x="219099" y="103072"/>
                  </a:cubicBezTo>
                  <a:cubicBezTo>
                    <a:pt x="219099" y="101977"/>
                    <a:pt x="219099" y="100893"/>
                    <a:pt x="219099" y="99798"/>
                  </a:cubicBezTo>
                  <a:cubicBezTo>
                    <a:pt x="219099" y="99608"/>
                    <a:pt x="219099" y="99417"/>
                    <a:pt x="219123" y="99227"/>
                  </a:cubicBezTo>
                  <a:cubicBezTo>
                    <a:pt x="219135" y="99096"/>
                    <a:pt x="219230" y="99012"/>
                    <a:pt x="219349" y="99000"/>
                  </a:cubicBezTo>
                  <a:cubicBezTo>
                    <a:pt x="219516" y="98977"/>
                    <a:pt x="219682" y="98977"/>
                    <a:pt x="219849" y="98977"/>
                  </a:cubicBezTo>
                  <a:close/>
                  <a:moveTo>
                    <a:pt x="242441" y="99255"/>
                  </a:moveTo>
                  <a:cubicBezTo>
                    <a:pt x="242563" y="99255"/>
                    <a:pt x="242681" y="99265"/>
                    <a:pt x="242792" y="99298"/>
                  </a:cubicBezTo>
                  <a:cubicBezTo>
                    <a:pt x="243130" y="99397"/>
                    <a:pt x="243467" y="99406"/>
                    <a:pt x="243798" y="99406"/>
                  </a:cubicBezTo>
                  <a:cubicBezTo>
                    <a:pt x="243864" y="99406"/>
                    <a:pt x="243929" y="99405"/>
                    <a:pt x="243995" y="99405"/>
                  </a:cubicBezTo>
                  <a:cubicBezTo>
                    <a:pt x="244519" y="99411"/>
                    <a:pt x="245043" y="99411"/>
                    <a:pt x="245567" y="99411"/>
                  </a:cubicBezTo>
                  <a:cubicBezTo>
                    <a:pt x="246090" y="99411"/>
                    <a:pt x="246614" y="99411"/>
                    <a:pt x="247138" y="99417"/>
                  </a:cubicBezTo>
                  <a:cubicBezTo>
                    <a:pt x="247357" y="99417"/>
                    <a:pt x="247576" y="99408"/>
                    <a:pt x="247795" y="99408"/>
                  </a:cubicBezTo>
                  <a:cubicBezTo>
                    <a:pt x="248122" y="99408"/>
                    <a:pt x="248448" y="99429"/>
                    <a:pt x="248769" y="99536"/>
                  </a:cubicBezTo>
                  <a:cubicBezTo>
                    <a:pt x="248836" y="99555"/>
                    <a:pt x="248910" y="99561"/>
                    <a:pt x="248988" y="99561"/>
                  </a:cubicBezTo>
                  <a:cubicBezTo>
                    <a:pt x="249104" y="99561"/>
                    <a:pt x="249227" y="99548"/>
                    <a:pt x="249341" y="99548"/>
                  </a:cubicBezTo>
                  <a:lnTo>
                    <a:pt x="255473" y="99548"/>
                  </a:lnTo>
                  <a:cubicBezTo>
                    <a:pt x="255758" y="99548"/>
                    <a:pt x="256032" y="99560"/>
                    <a:pt x="256318" y="99643"/>
                  </a:cubicBezTo>
                  <a:cubicBezTo>
                    <a:pt x="256480" y="99686"/>
                    <a:pt x="256653" y="99692"/>
                    <a:pt x="256826" y="99692"/>
                  </a:cubicBezTo>
                  <a:cubicBezTo>
                    <a:pt x="256895" y="99692"/>
                    <a:pt x="256964" y="99691"/>
                    <a:pt x="257032" y="99691"/>
                  </a:cubicBezTo>
                  <a:cubicBezTo>
                    <a:pt x="259104" y="99691"/>
                    <a:pt x="261164" y="99691"/>
                    <a:pt x="263235" y="99703"/>
                  </a:cubicBezTo>
                  <a:cubicBezTo>
                    <a:pt x="263450" y="99703"/>
                    <a:pt x="263664" y="99703"/>
                    <a:pt x="263878" y="99750"/>
                  </a:cubicBezTo>
                  <a:cubicBezTo>
                    <a:pt x="264128" y="99798"/>
                    <a:pt x="264224" y="99941"/>
                    <a:pt x="264236" y="100203"/>
                  </a:cubicBezTo>
                  <a:cubicBezTo>
                    <a:pt x="264248" y="100393"/>
                    <a:pt x="264236" y="100584"/>
                    <a:pt x="264236" y="100774"/>
                  </a:cubicBezTo>
                  <a:lnTo>
                    <a:pt x="264236" y="109490"/>
                  </a:lnTo>
                  <a:cubicBezTo>
                    <a:pt x="264236" y="112383"/>
                    <a:pt x="264236" y="115288"/>
                    <a:pt x="264236" y="118193"/>
                  </a:cubicBezTo>
                  <a:cubicBezTo>
                    <a:pt x="264236" y="118550"/>
                    <a:pt x="264212" y="118908"/>
                    <a:pt x="264343" y="119253"/>
                  </a:cubicBezTo>
                  <a:cubicBezTo>
                    <a:pt x="264402" y="119408"/>
                    <a:pt x="264378" y="119586"/>
                    <a:pt x="264378" y="119753"/>
                  </a:cubicBezTo>
                  <a:cubicBezTo>
                    <a:pt x="264378" y="120241"/>
                    <a:pt x="264378" y="120741"/>
                    <a:pt x="264378" y="121241"/>
                  </a:cubicBezTo>
                  <a:cubicBezTo>
                    <a:pt x="264378" y="121408"/>
                    <a:pt x="264355" y="121587"/>
                    <a:pt x="264402" y="121741"/>
                  </a:cubicBezTo>
                  <a:cubicBezTo>
                    <a:pt x="264629" y="122587"/>
                    <a:pt x="264486" y="123444"/>
                    <a:pt x="264521" y="124301"/>
                  </a:cubicBezTo>
                  <a:cubicBezTo>
                    <a:pt x="264521" y="124599"/>
                    <a:pt x="264438" y="124670"/>
                    <a:pt x="264128" y="124682"/>
                  </a:cubicBezTo>
                  <a:cubicBezTo>
                    <a:pt x="263986" y="124694"/>
                    <a:pt x="263843" y="124694"/>
                    <a:pt x="263700" y="124694"/>
                  </a:cubicBezTo>
                  <a:cubicBezTo>
                    <a:pt x="260283" y="124694"/>
                    <a:pt x="256854" y="124694"/>
                    <a:pt x="253425" y="124682"/>
                  </a:cubicBezTo>
                  <a:cubicBezTo>
                    <a:pt x="253368" y="124682"/>
                    <a:pt x="253310" y="124683"/>
                    <a:pt x="253253" y="124683"/>
                  </a:cubicBezTo>
                  <a:cubicBezTo>
                    <a:pt x="253025" y="124683"/>
                    <a:pt x="252798" y="124675"/>
                    <a:pt x="252579" y="124599"/>
                  </a:cubicBezTo>
                  <a:cubicBezTo>
                    <a:pt x="252452" y="124556"/>
                    <a:pt x="252312" y="124550"/>
                    <a:pt x="252173" y="124550"/>
                  </a:cubicBezTo>
                  <a:cubicBezTo>
                    <a:pt x="252118" y="124550"/>
                    <a:pt x="252062" y="124551"/>
                    <a:pt x="252008" y="124551"/>
                  </a:cubicBezTo>
                  <a:cubicBezTo>
                    <a:pt x="251686" y="124545"/>
                    <a:pt x="251368" y="124545"/>
                    <a:pt x="251049" y="124545"/>
                  </a:cubicBezTo>
                  <a:cubicBezTo>
                    <a:pt x="250731" y="124545"/>
                    <a:pt x="250412" y="124545"/>
                    <a:pt x="250091" y="124539"/>
                  </a:cubicBezTo>
                  <a:cubicBezTo>
                    <a:pt x="249900" y="124539"/>
                    <a:pt x="249710" y="124546"/>
                    <a:pt x="249520" y="124546"/>
                  </a:cubicBezTo>
                  <a:cubicBezTo>
                    <a:pt x="249212" y="124546"/>
                    <a:pt x="248905" y="124528"/>
                    <a:pt x="248603" y="124432"/>
                  </a:cubicBezTo>
                  <a:cubicBezTo>
                    <a:pt x="248511" y="124405"/>
                    <a:pt x="248414" y="124398"/>
                    <a:pt x="248315" y="124398"/>
                  </a:cubicBezTo>
                  <a:cubicBezTo>
                    <a:pt x="248197" y="124398"/>
                    <a:pt x="248077" y="124408"/>
                    <a:pt x="247960" y="124408"/>
                  </a:cubicBezTo>
                  <a:lnTo>
                    <a:pt x="242257" y="124408"/>
                  </a:lnTo>
                  <a:cubicBezTo>
                    <a:pt x="242090" y="124408"/>
                    <a:pt x="241911" y="124408"/>
                    <a:pt x="241757" y="124396"/>
                  </a:cubicBezTo>
                  <a:cubicBezTo>
                    <a:pt x="241233" y="124361"/>
                    <a:pt x="241102" y="124230"/>
                    <a:pt x="241102" y="123694"/>
                  </a:cubicBezTo>
                  <a:cubicBezTo>
                    <a:pt x="241090" y="120789"/>
                    <a:pt x="241102" y="117884"/>
                    <a:pt x="241102" y="114979"/>
                  </a:cubicBezTo>
                  <a:cubicBezTo>
                    <a:pt x="241102" y="113740"/>
                    <a:pt x="241102" y="112502"/>
                    <a:pt x="241102" y="111264"/>
                  </a:cubicBezTo>
                  <a:cubicBezTo>
                    <a:pt x="241102" y="110823"/>
                    <a:pt x="241066" y="110371"/>
                    <a:pt x="241209" y="109930"/>
                  </a:cubicBezTo>
                  <a:cubicBezTo>
                    <a:pt x="241268" y="109776"/>
                    <a:pt x="241233" y="109597"/>
                    <a:pt x="241233" y="109430"/>
                  </a:cubicBezTo>
                  <a:cubicBezTo>
                    <a:pt x="241245" y="108692"/>
                    <a:pt x="241233" y="107954"/>
                    <a:pt x="241245" y="107216"/>
                  </a:cubicBezTo>
                  <a:cubicBezTo>
                    <a:pt x="241245" y="106787"/>
                    <a:pt x="241209" y="106358"/>
                    <a:pt x="241352" y="105942"/>
                  </a:cubicBezTo>
                  <a:cubicBezTo>
                    <a:pt x="241411" y="105799"/>
                    <a:pt x="241376" y="105620"/>
                    <a:pt x="241376" y="105454"/>
                  </a:cubicBezTo>
                  <a:cubicBezTo>
                    <a:pt x="241388" y="104882"/>
                    <a:pt x="241388" y="104311"/>
                    <a:pt x="241388" y="103739"/>
                  </a:cubicBezTo>
                  <a:cubicBezTo>
                    <a:pt x="241388" y="103453"/>
                    <a:pt x="241399" y="103168"/>
                    <a:pt x="241471" y="102894"/>
                  </a:cubicBezTo>
                  <a:cubicBezTo>
                    <a:pt x="241542" y="102668"/>
                    <a:pt x="241518" y="102417"/>
                    <a:pt x="241530" y="102179"/>
                  </a:cubicBezTo>
                  <a:cubicBezTo>
                    <a:pt x="241542" y="101655"/>
                    <a:pt x="241507" y="101144"/>
                    <a:pt x="241638" y="100620"/>
                  </a:cubicBezTo>
                  <a:cubicBezTo>
                    <a:pt x="241721" y="100310"/>
                    <a:pt x="241661" y="99965"/>
                    <a:pt x="241673" y="99631"/>
                  </a:cubicBezTo>
                  <a:cubicBezTo>
                    <a:pt x="241685" y="99358"/>
                    <a:pt x="241757" y="99286"/>
                    <a:pt x="242019" y="99274"/>
                  </a:cubicBezTo>
                  <a:cubicBezTo>
                    <a:pt x="242158" y="99268"/>
                    <a:pt x="242302" y="99255"/>
                    <a:pt x="242441" y="99255"/>
                  </a:cubicBezTo>
                  <a:close/>
                  <a:moveTo>
                    <a:pt x="70181" y="101702"/>
                  </a:moveTo>
                  <a:cubicBezTo>
                    <a:pt x="70332" y="101702"/>
                    <a:pt x="70435" y="101823"/>
                    <a:pt x="70426" y="102013"/>
                  </a:cubicBezTo>
                  <a:cubicBezTo>
                    <a:pt x="70402" y="102918"/>
                    <a:pt x="70545" y="103822"/>
                    <a:pt x="70330" y="104715"/>
                  </a:cubicBezTo>
                  <a:cubicBezTo>
                    <a:pt x="70271" y="104942"/>
                    <a:pt x="70295" y="105180"/>
                    <a:pt x="70295" y="105418"/>
                  </a:cubicBezTo>
                  <a:cubicBezTo>
                    <a:pt x="70295" y="109776"/>
                    <a:pt x="70295" y="114133"/>
                    <a:pt x="70295" y="118491"/>
                  </a:cubicBezTo>
                  <a:cubicBezTo>
                    <a:pt x="70295" y="118848"/>
                    <a:pt x="70319" y="119193"/>
                    <a:pt x="70188" y="119551"/>
                  </a:cubicBezTo>
                  <a:cubicBezTo>
                    <a:pt x="70130" y="119712"/>
                    <a:pt x="69984" y="121717"/>
                    <a:pt x="70049" y="122014"/>
                  </a:cubicBezTo>
                  <a:lnTo>
                    <a:pt x="70049" y="122014"/>
                  </a:lnTo>
                  <a:cubicBezTo>
                    <a:pt x="70046" y="122019"/>
                    <a:pt x="70045" y="122023"/>
                    <a:pt x="70045" y="122027"/>
                  </a:cubicBezTo>
                  <a:cubicBezTo>
                    <a:pt x="70033" y="122218"/>
                    <a:pt x="70021" y="122408"/>
                    <a:pt x="70021" y="122599"/>
                  </a:cubicBezTo>
                  <a:cubicBezTo>
                    <a:pt x="70021" y="122908"/>
                    <a:pt x="70021" y="123218"/>
                    <a:pt x="70009" y="123527"/>
                  </a:cubicBezTo>
                  <a:cubicBezTo>
                    <a:pt x="70009" y="123694"/>
                    <a:pt x="69926" y="123789"/>
                    <a:pt x="69759" y="123825"/>
                  </a:cubicBezTo>
                  <a:cubicBezTo>
                    <a:pt x="69458" y="123903"/>
                    <a:pt x="69168" y="123981"/>
                    <a:pt x="68849" y="123981"/>
                  </a:cubicBezTo>
                  <a:cubicBezTo>
                    <a:pt x="68827" y="123981"/>
                    <a:pt x="68805" y="123980"/>
                    <a:pt x="68783" y="123980"/>
                  </a:cubicBezTo>
                  <a:cubicBezTo>
                    <a:pt x="68651" y="123976"/>
                    <a:pt x="68518" y="123973"/>
                    <a:pt x="68387" y="123973"/>
                  </a:cubicBezTo>
                  <a:cubicBezTo>
                    <a:pt x="68043" y="123973"/>
                    <a:pt x="67701" y="123995"/>
                    <a:pt x="67366" y="124099"/>
                  </a:cubicBezTo>
                  <a:cubicBezTo>
                    <a:pt x="67290" y="124126"/>
                    <a:pt x="67204" y="124133"/>
                    <a:pt x="67116" y="124133"/>
                  </a:cubicBezTo>
                  <a:cubicBezTo>
                    <a:pt x="67009" y="124133"/>
                    <a:pt x="66898" y="124123"/>
                    <a:pt x="66794" y="124123"/>
                  </a:cubicBezTo>
                  <a:cubicBezTo>
                    <a:pt x="66449" y="124134"/>
                    <a:pt x="66092" y="124111"/>
                    <a:pt x="65747" y="124230"/>
                  </a:cubicBezTo>
                  <a:cubicBezTo>
                    <a:pt x="65657" y="124259"/>
                    <a:pt x="65562" y="124265"/>
                    <a:pt x="65465" y="124265"/>
                  </a:cubicBezTo>
                  <a:cubicBezTo>
                    <a:pt x="65401" y="124265"/>
                    <a:pt x="65336" y="124263"/>
                    <a:pt x="65271" y="124263"/>
                  </a:cubicBezTo>
                  <a:cubicBezTo>
                    <a:pt x="65239" y="124263"/>
                    <a:pt x="65207" y="124263"/>
                    <a:pt x="65175" y="124265"/>
                  </a:cubicBezTo>
                  <a:cubicBezTo>
                    <a:pt x="64842" y="124277"/>
                    <a:pt x="64508" y="124253"/>
                    <a:pt x="64187" y="124361"/>
                  </a:cubicBezTo>
                  <a:cubicBezTo>
                    <a:pt x="64059" y="124403"/>
                    <a:pt x="63920" y="124409"/>
                    <a:pt x="63781" y="124409"/>
                  </a:cubicBezTo>
                  <a:cubicBezTo>
                    <a:pt x="63725" y="124409"/>
                    <a:pt x="63670" y="124408"/>
                    <a:pt x="63615" y="124408"/>
                  </a:cubicBezTo>
                  <a:lnTo>
                    <a:pt x="61984" y="124408"/>
                  </a:lnTo>
                  <a:cubicBezTo>
                    <a:pt x="61675" y="124408"/>
                    <a:pt x="61365" y="124408"/>
                    <a:pt x="61055" y="124504"/>
                  </a:cubicBezTo>
                  <a:cubicBezTo>
                    <a:pt x="60841" y="124563"/>
                    <a:pt x="60591" y="124539"/>
                    <a:pt x="60353" y="124551"/>
                  </a:cubicBezTo>
                  <a:cubicBezTo>
                    <a:pt x="60273" y="124555"/>
                    <a:pt x="60193" y="124556"/>
                    <a:pt x="60113" y="124556"/>
                  </a:cubicBezTo>
                  <a:cubicBezTo>
                    <a:pt x="59979" y="124556"/>
                    <a:pt x="59844" y="124553"/>
                    <a:pt x="59709" y="124553"/>
                  </a:cubicBezTo>
                  <a:cubicBezTo>
                    <a:pt x="59401" y="124553"/>
                    <a:pt x="59095" y="124570"/>
                    <a:pt x="58793" y="124682"/>
                  </a:cubicBezTo>
                  <a:cubicBezTo>
                    <a:pt x="58763" y="124694"/>
                    <a:pt x="58728" y="124697"/>
                    <a:pt x="58691" y="124697"/>
                  </a:cubicBezTo>
                  <a:cubicBezTo>
                    <a:pt x="58653" y="124697"/>
                    <a:pt x="58615" y="124694"/>
                    <a:pt x="58579" y="124694"/>
                  </a:cubicBezTo>
                  <a:cubicBezTo>
                    <a:pt x="57948" y="124706"/>
                    <a:pt x="57305" y="124694"/>
                    <a:pt x="56674" y="124813"/>
                  </a:cubicBezTo>
                  <a:cubicBezTo>
                    <a:pt x="56493" y="124847"/>
                    <a:pt x="56307" y="124857"/>
                    <a:pt x="56120" y="124857"/>
                  </a:cubicBezTo>
                  <a:cubicBezTo>
                    <a:pt x="55853" y="124857"/>
                    <a:pt x="55583" y="124837"/>
                    <a:pt x="55317" y="124837"/>
                  </a:cubicBezTo>
                  <a:cubicBezTo>
                    <a:pt x="55228" y="124837"/>
                    <a:pt x="55139" y="124835"/>
                    <a:pt x="55050" y="124835"/>
                  </a:cubicBezTo>
                  <a:cubicBezTo>
                    <a:pt x="54806" y="124835"/>
                    <a:pt x="54564" y="124848"/>
                    <a:pt x="54328" y="124944"/>
                  </a:cubicBezTo>
                  <a:cubicBezTo>
                    <a:pt x="54293" y="124968"/>
                    <a:pt x="54233" y="124968"/>
                    <a:pt x="54197" y="124968"/>
                  </a:cubicBezTo>
                  <a:cubicBezTo>
                    <a:pt x="54086" y="124961"/>
                    <a:pt x="53974" y="124957"/>
                    <a:pt x="53864" y="124957"/>
                  </a:cubicBezTo>
                  <a:cubicBezTo>
                    <a:pt x="53065" y="124957"/>
                    <a:pt x="52289" y="125123"/>
                    <a:pt x="51495" y="125123"/>
                  </a:cubicBezTo>
                  <a:lnTo>
                    <a:pt x="44019" y="125123"/>
                  </a:lnTo>
                  <a:cubicBezTo>
                    <a:pt x="44018" y="125114"/>
                    <a:pt x="44018" y="125106"/>
                    <a:pt x="44018" y="125099"/>
                  </a:cubicBezTo>
                  <a:cubicBezTo>
                    <a:pt x="44018" y="122884"/>
                    <a:pt x="44018" y="117098"/>
                    <a:pt x="44018" y="114883"/>
                  </a:cubicBezTo>
                  <a:cubicBezTo>
                    <a:pt x="44018" y="114812"/>
                    <a:pt x="44030" y="114740"/>
                    <a:pt x="44006" y="114669"/>
                  </a:cubicBezTo>
                  <a:cubicBezTo>
                    <a:pt x="43887" y="114181"/>
                    <a:pt x="43851" y="113693"/>
                    <a:pt x="44006" y="113205"/>
                  </a:cubicBezTo>
                  <a:cubicBezTo>
                    <a:pt x="43875" y="112621"/>
                    <a:pt x="43899" y="112038"/>
                    <a:pt x="44006" y="111454"/>
                  </a:cubicBezTo>
                  <a:cubicBezTo>
                    <a:pt x="43768" y="110466"/>
                    <a:pt x="43899" y="109466"/>
                    <a:pt x="43875" y="108466"/>
                  </a:cubicBezTo>
                  <a:cubicBezTo>
                    <a:pt x="43863" y="107501"/>
                    <a:pt x="43875" y="106525"/>
                    <a:pt x="43875" y="105549"/>
                  </a:cubicBezTo>
                  <a:cubicBezTo>
                    <a:pt x="43875" y="105168"/>
                    <a:pt x="43863" y="104799"/>
                    <a:pt x="43779" y="104418"/>
                  </a:cubicBezTo>
                  <a:cubicBezTo>
                    <a:pt x="43696" y="104049"/>
                    <a:pt x="43744" y="103656"/>
                    <a:pt x="43744" y="103275"/>
                  </a:cubicBezTo>
                  <a:cubicBezTo>
                    <a:pt x="43744" y="103120"/>
                    <a:pt x="43839" y="102989"/>
                    <a:pt x="44006" y="102989"/>
                  </a:cubicBezTo>
                  <a:cubicBezTo>
                    <a:pt x="44056" y="102991"/>
                    <a:pt x="44106" y="102993"/>
                    <a:pt x="44156" y="102993"/>
                  </a:cubicBezTo>
                  <a:cubicBezTo>
                    <a:pt x="44752" y="102993"/>
                    <a:pt x="45334" y="102828"/>
                    <a:pt x="45929" y="102828"/>
                  </a:cubicBezTo>
                  <a:cubicBezTo>
                    <a:pt x="45994" y="102828"/>
                    <a:pt x="46060" y="102830"/>
                    <a:pt x="46125" y="102834"/>
                  </a:cubicBezTo>
                  <a:cubicBezTo>
                    <a:pt x="46260" y="102842"/>
                    <a:pt x="46395" y="102849"/>
                    <a:pt x="46529" y="102849"/>
                  </a:cubicBezTo>
                  <a:cubicBezTo>
                    <a:pt x="46798" y="102849"/>
                    <a:pt x="47066" y="102822"/>
                    <a:pt x="47328" y="102727"/>
                  </a:cubicBezTo>
                  <a:cubicBezTo>
                    <a:pt x="47431" y="102695"/>
                    <a:pt x="47544" y="102690"/>
                    <a:pt x="47658" y="102690"/>
                  </a:cubicBezTo>
                  <a:cubicBezTo>
                    <a:pt x="47715" y="102690"/>
                    <a:pt x="47772" y="102691"/>
                    <a:pt x="47828" y="102691"/>
                  </a:cubicBezTo>
                  <a:lnTo>
                    <a:pt x="49602" y="102691"/>
                  </a:lnTo>
                  <a:cubicBezTo>
                    <a:pt x="49703" y="102691"/>
                    <a:pt x="49805" y="102693"/>
                    <a:pt x="49906" y="102693"/>
                  </a:cubicBezTo>
                  <a:cubicBezTo>
                    <a:pt x="50185" y="102693"/>
                    <a:pt x="50462" y="102680"/>
                    <a:pt x="50733" y="102584"/>
                  </a:cubicBezTo>
                  <a:cubicBezTo>
                    <a:pt x="50832" y="102551"/>
                    <a:pt x="50939" y="102544"/>
                    <a:pt x="51046" y="102544"/>
                  </a:cubicBezTo>
                  <a:cubicBezTo>
                    <a:pt x="51133" y="102544"/>
                    <a:pt x="51220" y="102548"/>
                    <a:pt x="51304" y="102548"/>
                  </a:cubicBezTo>
                  <a:lnTo>
                    <a:pt x="54090" y="102548"/>
                  </a:lnTo>
                  <a:cubicBezTo>
                    <a:pt x="54567" y="102548"/>
                    <a:pt x="55031" y="102537"/>
                    <a:pt x="55507" y="102441"/>
                  </a:cubicBezTo>
                  <a:cubicBezTo>
                    <a:pt x="55712" y="102405"/>
                    <a:pt x="55924" y="102396"/>
                    <a:pt x="56139" y="102396"/>
                  </a:cubicBezTo>
                  <a:cubicBezTo>
                    <a:pt x="56374" y="102396"/>
                    <a:pt x="56612" y="102407"/>
                    <a:pt x="56849" y="102407"/>
                  </a:cubicBezTo>
                  <a:cubicBezTo>
                    <a:pt x="56898" y="102407"/>
                    <a:pt x="56947" y="102407"/>
                    <a:pt x="56995" y="102406"/>
                  </a:cubicBezTo>
                  <a:cubicBezTo>
                    <a:pt x="57329" y="102394"/>
                    <a:pt x="57662" y="102406"/>
                    <a:pt x="57984" y="102310"/>
                  </a:cubicBezTo>
                  <a:cubicBezTo>
                    <a:pt x="58110" y="102270"/>
                    <a:pt x="58244" y="102264"/>
                    <a:pt x="58379" y="102264"/>
                  </a:cubicBezTo>
                  <a:cubicBezTo>
                    <a:pt x="58444" y="102264"/>
                    <a:pt x="58508" y="102265"/>
                    <a:pt x="58572" y="102265"/>
                  </a:cubicBezTo>
                  <a:cubicBezTo>
                    <a:pt x="58615" y="102265"/>
                    <a:pt x="58656" y="102265"/>
                    <a:pt x="58698" y="102263"/>
                  </a:cubicBezTo>
                  <a:cubicBezTo>
                    <a:pt x="58776" y="102260"/>
                    <a:pt x="58854" y="102259"/>
                    <a:pt x="58932" y="102259"/>
                  </a:cubicBezTo>
                  <a:cubicBezTo>
                    <a:pt x="59135" y="102259"/>
                    <a:pt x="59341" y="102266"/>
                    <a:pt x="59546" y="102266"/>
                  </a:cubicBezTo>
                  <a:cubicBezTo>
                    <a:pt x="59879" y="102266"/>
                    <a:pt x="60210" y="102246"/>
                    <a:pt x="60532" y="102144"/>
                  </a:cubicBezTo>
                  <a:cubicBezTo>
                    <a:pt x="60597" y="102120"/>
                    <a:pt x="60668" y="102114"/>
                    <a:pt x="60741" y="102114"/>
                  </a:cubicBezTo>
                  <a:cubicBezTo>
                    <a:pt x="60814" y="102114"/>
                    <a:pt x="60889" y="102120"/>
                    <a:pt x="60960" y="102120"/>
                  </a:cubicBezTo>
                  <a:lnTo>
                    <a:pt x="62532" y="102120"/>
                  </a:lnTo>
                  <a:cubicBezTo>
                    <a:pt x="62818" y="102120"/>
                    <a:pt x="63103" y="102120"/>
                    <a:pt x="63377" y="102025"/>
                  </a:cubicBezTo>
                  <a:cubicBezTo>
                    <a:pt x="63556" y="101977"/>
                    <a:pt x="63758" y="101989"/>
                    <a:pt x="63949" y="101977"/>
                  </a:cubicBezTo>
                  <a:lnTo>
                    <a:pt x="65508" y="101977"/>
                  </a:lnTo>
                  <a:cubicBezTo>
                    <a:pt x="65604" y="101977"/>
                    <a:pt x="65699" y="101979"/>
                    <a:pt x="65794" y="101979"/>
                  </a:cubicBezTo>
                  <a:cubicBezTo>
                    <a:pt x="66055" y="101979"/>
                    <a:pt x="66315" y="101966"/>
                    <a:pt x="66568" y="101870"/>
                  </a:cubicBezTo>
                  <a:cubicBezTo>
                    <a:pt x="66671" y="101838"/>
                    <a:pt x="66785" y="101833"/>
                    <a:pt x="66899" y="101833"/>
                  </a:cubicBezTo>
                  <a:cubicBezTo>
                    <a:pt x="66956" y="101833"/>
                    <a:pt x="67013" y="101834"/>
                    <a:pt x="67068" y="101834"/>
                  </a:cubicBezTo>
                  <a:cubicBezTo>
                    <a:pt x="67417" y="101834"/>
                    <a:pt x="67767" y="101839"/>
                    <a:pt x="68116" y="101839"/>
                  </a:cubicBezTo>
                  <a:cubicBezTo>
                    <a:pt x="68290" y="101839"/>
                    <a:pt x="68465" y="101838"/>
                    <a:pt x="68640" y="101834"/>
                  </a:cubicBezTo>
                  <a:cubicBezTo>
                    <a:pt x="68706" y="101832"/>
                    <a:pt x="68773" y="101832"/>
                    <a:pt x="68839" y="101832"/>
                  </a:cubicBezTo>
                  <a:cubicBezTo>
                    <a:pt x="68928" y="101832"/>
                    <a:pt x="69018" y="101833"/>
                    <a:pt x="69108" y="101833"/>
                  </a:cubicBezTo>
                  <a:cubicBezTo>
                    <a:pt x="69422" y="101833"/>
                    <a:pt x="69739" y="101822"/>
                    <a:pt x="70057" y="101727"/>
                  </a:cubicBezTo>
                  <a:cubicBezTo>
                    <a:pt x="70100" y="101710"/>
                    <a:pt x="70142" y="101702"/>
                    <a:pt x="70181" y="101702"/>
                  </a:cubicBezTo>
                  <a:close/>
                  <a:moveTo>
                    <a:pt x="43222" y="103007"/>
                  </a:moveTo>
                  <a:cubicBezTo>
                    <a:pt x="43344" y="103007"/>
                    <a:pt x="43434" y="103094"/>
                    <a:pt x="43434" y="103227"/>
                  </a:cubicBezTo>
                  <a:cubicBezTo>
                    <a:pt x="43434" y="103941"/>
                    <a:pt x="43637" y="104632"/>
                    <a:pt x="43601" y="105346"/>
                  </a:cubicBezTo>
                  <a:cubicBezTo>
                    <a:pt x="43565" y="106013"/>
                    <a:pt x="43589" y="106680"/>
                    <a:pt x="43589" y="107347"/>
                  </a:cubicBezTo>
                  <a:cubicBezTo>
                    <a:pt x="43601" y="107704"/>
                    <a:pt x="43589" y="108049"/>
                    <a:pt x="43696" y="108406"/>
                  </a:cubicBezTo>
                  <a:cubicBezTo>
                    <a:pt x="43768" y="108621"/>
                    <a:pt x="43732" y="108871"/>
                    <a:pt x="43732" y="109121"/>
                  </a:cubicBezTo>
                  <a:cubicBezTo>
                    <a:pt x="43732" y="112466"/>
                    <a:pt x="43732" y="115824"/>
                    <a:pt x="43732" y="119181"/>
                  </a:cubicBezTo>
                  <a:cubicBezTo>
                    <a:pt x="43732" y="119658"/>
                    <a:pt x="43696" y="120134"/>
                    <a:pt x="43851" y="120598"/>
                  </a:cubicBezTo>
                  <a:cubicBezTo>
                    <a:pt x="43899" y="120741"/>
                    <a:pt x="43875" y="121444"/>
                    <a:pt x="43875" y="121610"/>
                  </a:cubicBezTo>
                  <a:cubicBezTo>
                    <a:pt x="43885" y="121815"/>
                    <a:pt x="43878" y="124269"/>
                    <a:pt x="43875" y="125123"/>
                  </a:cubicBezTo>
                  <a:lnTo>
                    <a:pt x="39577" y="125123"/>
                  </a:lnTo>
                  <a:cubicBezTo>
                    <a:pt x="39475" y="125123"/>
                    <a:pt x="39373" y="125121"/>
                    <a:pt x="39272" y="125121"/>
                  </a:cubicBezTo>
                  <a:cubicBezTo>
                    <a:pt x="38993" y="125121"/>
                    <a:pt x="38716" y="125134"/>
                    <a:pt x="38445" y="125230"/>
                  </a:cubicBezTo>
                  <a:cubicBezTo>
                    <a:pt x="38346" y="125263"/>
                    <a:pt x="38240" y="125270"/>
                    <a:pt x="38132" y="125270"/>
                  </a:cubicBezTo>
                  <a:cubicBezTo>
                    <a:pt x="38046" y="125270"/>
                    <a:pt x="37959" y="125266"/>
                    <a:pt x="37874" y="125266"/>
                  </a:cubicBezTo>
                  <a:lnTo>
                    <a:pt x="35374" y="125266"/>
                  </a:lnTo>
                  <a:cubicBezTo>
                    <a:pt x="34897" y="125277"/>
                    <a:pt x="34433" y="125242"/>
                    <a:pt x="33957" y="125385"/>
                  </a:cubicBezTo>
                  <a:cubicBezTo>
                    <a:pt x="33881" y="125412"/>
                    <a:pt x="33798" y="125419"/>
                    <a:pt x="33712" y="125419"/>
                  </a:cubicBezTo>
                  <a:cubicBezTo>
                    <a:pt x="33609" y="125419"/>
                    <a:pt x="33501" y="125408"/>
                    <a:pt x="33397" y="125408"/>
                  </a:cubicBezTo>
                  <a:lnTo>
                    <a:pt x="29040" y="125408"/>
                  </a:lnTo>
                  <a:cubicBezTo>
                    <a:pt x="28984" y="125408"/>
                    <a:pt x="28928" y="125408"/>
                    <a:pt x="28873" y="125408"/>
                  </a:cubicBezTo>
                  <a:cubicBezTo>
                    <a:pt x="28595" y="125408"/>
                    <a:pt x="28319" y="125416"/>
                    <a:pt x="28051" y="125516"/>
                  </a:cubicBezTo>
                  <a:cubicBezTo>
                    <a:pt x="27948" y="125547"/>
                    <a:pt x="27834" y="125547"/>
                    <a:pt x="27721" y="125547"/>
                  </a:cubicBezTo>
                  <a:lnTo>
                    <a:pt x="27721" y="125547"/>
                  </a:lnTo>
                  <a:cubicBezTo>
                    <a:pt x="27664" y="125547"/>
                    <a:pt x="27607" y="125547"/>
                    <a:pt x="27551" y="125551"/>
                  </a:cubicBezTo>
                  <a:cubicBezTo>
                    <a:pt x="27454" y="125554"/>
                    <a:pt x="27357" y="125555"/>
                    <a:pt x="27259" y="125555"/>
                  </a:cubicBezTo>
                  <a:cubicBezTo>
                    <a:pt x="27023" y="125555"/>
                    <a:pt x="26785" y="125549"/>
                    <a:pt x="26547" y="125549"/>
                  </a:cubicBezTo>
                  <a:cubicBezTo>
                    <a:pt x="26124" y="125549"/>
                    <a:pt x="25701" y="125569"/>
                    <a:pt x="25289" y="125682"/>
                  </a:cubicBezTo>
                  <a:cubicBezTo>
                    <a:pt x="25238" y="125698"/>
                    <a:pt x="25187" y="125702"/>
                    <a:pt x="25136" y="125702"/>
                  </a:cubicBezTo>
                  <a:cubicBezTo>
                    <a:pt x="25068" y="125702"/>
                    <a:pt x="25000" y="125694"/>
                    <a:pt x="24932" y="125694"/>
                  </a:cubicBezTo>
                  <a:lnTo>
                    <a:pt x="19574" y="125694"/>
                  </a:lnTo>
                  <a:cubicBezTo>
                    <a:pt x="19455" y="125694"/>
                    <a:pt x="19336" y="125694"/>
                    <a:pt x="19217" y="125682"/>
                  </a:cubicBezTo>
                  <a:cubicBezTo>
                    <a:pt x="18991" y="125670"/>
                    <a:pt x="18907" y="125599"/>
                    <a:pt x="18895" y="125385"/>
                  </a:cubicBezTo>
                  <a:cubicBezTo>
                    <a:pt x="18884" y="125218"/>
                    <a:pt x="18884" y="125051"/>
                    <a:pt x="18884" y="124885"/>
                  </a:cubicBezTo>
                  <a:cubicBezTo>
                    <a:pt x="18884" y="124027"/>
                    <a:pt x="18884" y="123170"/>
                    <a:pt x="18884" y="122313"/>
                  </a:cubicBezTo>
                  <a:cubicBezTo>
                    <a:pt x="18872" y="121801"/>
                    <a:pt x="18931" y="121277"/>
                    <a:pt x="18764" y="120765"/>
                  </a:cubicBezTo>
                  <a:cubicBezTo>
                    <a:pt x="18705" y="120586"/>
                    <a:pt x="18741" y="120384"/>
                    <a:pt x="18741" y="120193"/>
                  </a:cubicBezTo>
                  <a:cubicBezTo>
                    <a:pt x="18741" y="115217"/>
                    <a:pt x="18741" y="110240"/>
                    <a:pt x="18741" y="105275"/>
                  </a:cubicBezTo>
                  <a:cubicBezTo>
                    <a:pt x="18741" y="104370"/>
                    <a:pt x="18705" y="104418"/>
                    <a:pt x="19586" y="104406"/>
                  </a:cubicBezTo>
                  <a:cubicBezTo>
                    <a:pt x="19631" y="104405"/>
                    <a:pt x="19676" y="104405"/>
                    <a:pt x="19721" y="104405"/>
                  </a:cubicBezTo>
                  <a:cubicBezTo>
                    <a:pt x="19951" y="104405"/>
                    <a:pt x="20180" y="104414"/>
                    <a:pt x="20408" y="104414"/>
                  </a:cubicBezTo>
                  <a:cubicBezTo>
                    <a:pt x="20752" y="104414"/>
                    <a:pt x="21093" y="104393"/>
                    <a:pt x="21431" y="104287"/>
                  </a:cubicBezTo>
                  <a:cubicBezTo>
                    <a:pt x="21509" y="104263"/>
                    <a:pt x="21592" y="104257"/>
                    <a:pt x="21677" y="104257"/>
                  </a:cubicBezTo>
                  <a:cubicBezTo>
                    <a:pt x="21762" y="104257"/>
                    <a:pt x="21848" y="104263"/>
                    <a:pt x="21932" y="104263"/>
                  </a:cubicBezTo>
                  <a:cubicBezTo>
                    <a:pt x="22440" y="104263"/>
                    <a:pt x="22948" y="104268"/>
                    <a:pt x="23456" y="104268"/>
                  </a:cubicBezTo>
                  <a:cubicBezTo>
                    <a:pt x="23710" y="104268"/>
                    <a:pt x="23964" y="104267"/>
                    <a:pt x="24218" y="104263"/>
                  </a:cubicBezTo>
                  <a:cubicBezTo>
                    <a:pt x="24356" y="104263"/>
                    <a:pt x="24497" y="104267"/>
                    <a:pt x="24638" y="104267"/>
                  </a:cubicBezTo>
                  <a:cubicBezTo>
                    <a:pt x="24920" y="104267"/>
                    <a:pt x="25206" y="104251"/>
                    <a:pt x="25491" y="104156"/>
                  </a:cubicBezTo>
                  <a:cubicBezTo>
                    <a:pt x="25556" y="104129"/>
                    <a:pt x="25629" y="104121"/>
                    <a:pt x="25704" y="104121"/>
                  </a:cubicBezTo>
                  <a:cubicBezTo>
                    <a:pt x="25794" y="104121"/>
                    <a:pt x="25889" y="104132"/>
                    <a:pt x="25980" y="104132"/>
                  </a:cubicBezTo>
                  <a:cubicBezTo>
                    <a:pt x="26218" y="104126"/>
                    <a:pt x="26456" y="104126"/>
                    <a:pt x="26694" y="104126"/>
                  </a:cubicBezTo>
                  <a:cubicBezTo>
                    <a:pt x="26932" y="104126"/>
                    <a:pt x="27170" y="104126"/>
                    <a:pt x="27408" y="104120"/>
                  </a:cubicBezTo>
                  <a:cubicBezTo>
                    <a:pt x="28158" y="104110"/>
                    <a:pt x="28899" y="103962"/>
                    <a:pt x="29646" y="103962"/>
                  </a:cubicBezTo>
                  <a:cubicBezTo>
                    <a:pt x="29777" y="103962"/>
                    <a:pt x="29908" y="103967"/>
                    <a:pt x="30040" y="103977"/>
                  </a:cubicBezTo>
                  <a:cubicBezTo>
                    <a:pt x="30623" y="103751"/>
                    <a:pt x="31266" y="103906"/>
                    <a:pt x="31861" y="103715"/>
                  </a:cubicBezTo>
                  <a:cubicBezTo>
                    <a:pt x="31929" y="103691"/>
                    <a:pt x="32004" y="103685"/>
                    <a:pt x="32083" y="103685"/>
                  </a:cubicBezTo>
                  <a:cubicBezTo>
                    <a:pt x="32175" y="103685"/>
                    <a:pt x="32271" y="103693"/>
                    <a:pt x="32363" y="103693"/>
                  </a:cubicBezTo>
                  <a:cubicBezTo>
                    <a:pt x="32387" y="103693"/>
                    <a:pt x="32410" y="103693"/>
                    <a:pt x="32433" y="103691"/>
                  </a:cubicBezTo>
                  <a:cubicBezTo>
                    <a:pt x="32491" y="103691"/>
                    <a:pt x="32550" y="103692"/>
                    <a:pt x="32609" y="103692"/>
                  </a:cubicBezTo>
                  <a:cubicBezTo>
                    <a:pt x="32876" y="103692"/>
                    <a:pt x="33148" y="103684"/>
                    <a:pt x="33421" y="103596"/>
                  </a:cubicBezTo>
                  <a:cubicBezTo>
                    <a:pt x="33514" y="103563"/>
                    <a:pt x="33617" y="103556"/>
                    <a:pt x="33724" y="103556"/>
                  </a:cubicBezTo>
                  <a:cubicBezTo>
                    <a:pt x="33809" y="103556"/>
                    <a:pt x="33896" y="103560"/>
                    <a:pt x="33981" y="103560"/>
                  </a:cubicBezTo>
                  <a:cubicBezTo>
                    <a:pt x="34552" y="103549"/>
                    <a:pt x="35124" y="103549"/>
                    <a:pt x="35695" y="103549"/>
                  </a:cubicBezTo>
                  <a:cubicBezTo>
                    <a:pt x="36100" y="103549"/>
                    <a:pt x="36493" y="103537"/>
                    <a:pt x="36898" y="103453"/>
                  </a:cubicBezTo>
                  <a:cubicBezTo>
                    <a:pt x="37100" y="103412"/>
                    <a:pt x="37311" y="103403"/>
                    <a:pt x="37526" y="103403"/>
                  </a:cubicBezTo>
                  <a:cubicBezTo>
                    <a:pt x="37686" y="103403"/>
                    <a:pt x="37849" y="103408"/>
                    <a:pt x="38010" y="103408"/>
                  </a:cubicBezTo>
                  <a:cubicBezTo>
                    <a:pt x="38064" y="103408"/>
                    <a:pt x="38118" y="103407"/>
                    <a:pt x="38172" y="103406"/>
                  </a:cubicBezTo>
                  <a:cubicBezTo>
                    <a:pt x="38299" y="103406"/>
                    <a:pt x="38426" y="103410"/>
                    <a:pt x="38552" y="103410"/>
                  </a:cubicBezTo>
                  <a:cubicBezTo>
                    <a:pt x="38805" y="103410"/>
                    <a:pt x="39057" y="103394"/>
                    <a:pt x="39303" y="103299"/>
                  </a:cubicBezTo>
                  <a:cubicBezTo>
                    <a:pt x="39368" y="103275"/>
                    <a:pt x="39440" y="103269"/>
                    <a:pt x="39513" y="103269"/>
                  </a:cubicBezTo>
                  <a:cubicBezTo>
                    <a:pt x="39585" y="103269"/>
                    <a:pt x="39660" y="103275"/>
                    <a:pt x="39731" y="103275"/>
                  </a:cubicBezTo>
                  <a:cubicBezTo>
                    <a:pt x="40303" y="103251"/>
                    <a:pt x="40862" y="103310"/>
                    <a:pt x="41434" y="103144"/>
                  </a:cubicBezTo>
                  <a:cubicBezTo>
                    <a:pt x="41511" y="103120"/>
                    <a:pt x="41594" y="103113"/>
                    <a:pt x="41680" y="103113"/>
                  </a:cubicBezTo>
                  <a:cubicBezTo>
                    <a:pt x="41781" y="103113"/>
                    <a:pt x="41885" y="103122"/>
                    <a:pt x="41987" y="103122"/>
                  </a:cubicBezTo>
                  <a:cubicBezTo>
                    <a:pt x="42013" y="103122"/>
                    <a:pt x="42039" y="103121"/>
                    <a:pt x="42065" y="103120"/>
                  </a:cubicBezTo>
                  <a:cubicBezTo>
                    <a:pt x="42191" y="103120"/>
                    <a:pt x="42317" y="103124"/>
                    <a:pt x="42443" y="103124"/>
                  </a:cubicBezTo>
                  <a:cubicBezTo>
                    <a:pt x="42673" y="103124"/>
                    <a:pt x="42901" y="103109"/>
                    <a:pt x="43125" y="103025"/>
                  </a:cubicBezTo>
                  <a:cubicBezTo>
                    <a:pt x="43159" y="103013"/>
                    <a:pt x="43191" y="103007"/>
                    <a:pt x="43222" y="103007"/>
                  </a:cubicBezTo>
                  <a:close/>
                  <a:moveTo>
                    <a:pt x="69213" y="142037"/>
                  </a:moveTo>
                  <a:cubicBezTo>
                    <a:pt x="69212" y="142048"/>
                    <a:pt x="69210" y="142059"/>
                    <a:pt x="69208" y="142070"/>
                  </a:cubicBezTo>
                  <a:lnTo>
                    <a:pt x="69208" y="142070"/>
                  </a:lnTo>
                  <a:cubicBezTo>
                    <a:pt x="69210" y="142059"/>
                    <a:pt x="69212" y="142048"/>
                    <a:pt x="69213" y="142037"/>
                  </a:cubicBezTo>
                  <a:close/>
                  <a:moveTo>
                    <a:pt x="91944" y="123255"/>
                  </a:moveTo>
                  <a:cubicBezTo>
                    <a:pt x="92689" y="123255"/>
                    <a:pt x="93434" y="123282"/>
                    <a:pt x="94178" y="123282"/>
                  </a:cubicBezTo>
                  <a:cubicBezTo>
                    <a:pt x="94476" y="123282"/>
                    <a:pt x="94774" y="123277"/>
                    <a:pt x="95072" y="123265"/>
                  </a:cubicBezTo>
                  <a:lnTo>
                    <a:pt x="95214" y="123265"/>
                  </a:lnTo>
                  <a:cubicBezTo>
                    <a:pt x="95667" y="123277"/>
                    <a:pt x="95703" y="123313"/>
                    <a:pt x="95703" y="123765"/>
                  </a:cubicBezTo>
                  <a:cubicBezTo>
                    <a:pt x="95715" y="124956"/>
                    <a:pt x="95560" y="128980"/>
                    <a:pt x="95560" y="130171"/>
                  </a:cubicBezTo>
                  <a:cubicBezTo>
                    <a:pt x="95560" y="130300"/>
                    <a:pt x="95560" y="130434"/>
                    <a:pt x="95572" y="130567"/>
                  </a:cubicBezTo>
                  <a:lnTo>
                    <a:pt x="95572" y="130567"/>
                  </a:lnTo>
                  <a:cubicBezTo>
                    <a:pt x="95574" y="130606"/>
                    <a:pt x="95574" y="130644"/>
                    <a:pt x="95572" y="130683"/>
                  </a:cubicBezTo>
                  <a:cubicBezTo>
                    <a:pt x="95548" y="131290"/>
                    <a:pt x="95631" y="131909"/>
                    <a:pt x="95453" y="132516"/>
                  </a:cubicBezTo>
                  <a:cubicBezTo>
                    <a:pt x="95393" y="132719"/>
                    <a:pt x="95429" y="132945"/>
                    <a:pt x="95429" y="133159"/>
                  </a:cubicBezTo>
                  <a:cubicBezTo>
                    <a:pt x="95429" y="136874"/>
                    <a:pt x="95429" y="140589"/>
                    <a:pt x="95441" y="144304"/>
                  </a:cubicBezTo>
                  <a:cubicBezTo>
                    <a:pt x="95441" y="144804"/>
                    <a:pt x="95286" y="145280"/>
                    <a:pt x="95250" y="145780"/>
                  </a:cubicBezTo>
                  <a:cubicBezTo>
                    <a:pt x="95250" y="145887"/>
                    <a:pt x="95155" y="145947"/>
                    <a:pt x="95060" y="145959"/>
                  </a:cubicBezTo>
                  <a:cubicBezTo>
                    <a:pt x="94893" y="145970"/>
                    <a:pt x="94726" y="145970"/>
                    <a:pt x="94560" y="145970"/>
                  </a:cubicBezTo>
                  <a:lnTo>
                    <a:pt x="76272" y="145970"/>
                  </a:lnTo>
                  <a:cubicBezTo>
                    <a:pt x="76187" y="145970"/>
                    <a:pt x="76092" y="145981"/>
                    <a:pt x="76000" y="145981"/>
                  </a:cubicBezTo>
                  <a:cubicBezTo>
                    <a:pt x="75923" y="145981"/>
                    <a:pt x="75848" y="145974"/>
                    <a:pt x="75783" y="145947"/>
                  </a:cubicBezTo>
                  <a:cubicBezTo>
                    <a:pt x="75665" y="145893"/>
                    <a:pt x="75546" y="145878"/>
                    <a:pt x="75426" y="145878"/>
                  </a:cubicBezTo>
                  <a:cubicBezTo>
                    <a:pt x="75259" y="145878"/>
                    <a:pt x="75090" y="145908"/>
                    <a:pt x="74923" y="145908"/>
                  </a:cubicBezTo>
                  <a:cubicBezTo>
                    <a:pt x="74836" y="145908"/>
                    <a:pt x="74750" y="145900"/>
                    <a:pt x="74664" y="145875"/>
                  </a:cubicBezTo>
                  <a:cubicBezTo>
                    <a:pt x="74410" y="145962"/>
                    <a:pt x="74153" y="145981"/>
                    <a:pt x="73895" y="145981"/>
                  </a:cubicBezTo>
                  <a:cubicBezTo>
                    <a:pt x="73692" y="145981"/>
                    <a:pt x="73488" y="145969"/>
                    <a:pt x="73284" y="145969"/>
                  </a:cubicBezTo>
                  <a:cubicBezTo>
                    <a:pt x="73248" y="145969"/>
                    <a:pt x="73212" y="145970"/>
                    <a:pt x="73176" y="145970"/>
                  </a:cubicBezTo>
                  <a:cubicBezTo>
                    <a:pt x="73073" y="145972"/>
                    <a:pt x="72969" y="145973"/>
                    <a:pt x="72866" y="145973"/>
                  </a:cubicBezTo>
                  <a:cubicBezTo>
                    <a:pt x="72539" y="145973"/>
                    <a:pt x="72213" y="145966"/>
                    <a:pt x="71889" y="145966"/>
                  </a:cubicBezTo>
                  <a:cubicBezTo>
                    <a:pt x="71654" y="145966"/>
                    <a:pt x="71420" y="145970"/>
                    <a:pt x="71188" y="145982"/>
                  </a:cubicBezTo>
                  <a:cubicBezTo>
                    <a:pt x="71138" y="145984"/>
                    <a:pt x="71089" y="145985"/>
                    <a:pt x="71039" y="145985"/>
                  </a:cubicBezTo>
                  <a:cubicBezTo>
                    <a:pt x="70487" y="145985"/>
                    <a:pt x="69960" y="145870"/>
                    <a:pt x="69414" y="145816"/>
                  </a:cubicBezTo>
                  <a:cubicBezTo>
                    <a:pt x="69247" y="145804"/>
                    <a:pt x="69152" y="145697"/>
                    <a:pt x="69164" y="145530"/>
                  </a:cubicBezTo>
                  <a:cubicBezTo>
                    <a:pt x="69187" y="144780"/>
                    <a:pt x="69056" y="144018"/>
                    <a:pt x="69247" y="143256"/>
                  </a:cubicBezTo>
                  <a:cubicBezTo>
                    <a:pt x="69328" y="142977"/>
                    <a:pt x="69240" y="142292"/>
                    <a:pt x="69224" y="141971"/>
                  </a:cubicBezTo>
                  <a:lnTo>
                    <a:pt x="69224" y="141971"/>
                  </a:lnTo>
                  <a:cubicBezTo>
                    <a:pt x="69382" y="140983"/>
                    <a:pt x="69501" y="139597"/>
                    <a:pt x="69485" y="139220"/>
                  </a:cubicBezTo>
                  <a:cubicBezTo>
                    <a:pt x="69473" y="138910"/>
                    <a:pt x="69568" y="137029"/>
                    <a:pt x="69676" y="136719"/>
                  </a:cubicBezTo>
                  <a:cubicBezTo>
                    <a:pt x="69735" y="136553"/>
                    <a:pt x="69711" y="136350"/>
                    <a:pt x="69711" y="136160"/>
                  </a:cubicBezTo>
                  <a:cubicBezTo>
                    <a:pt x="69723" y="135660"/>
                    <a:pt x="69711" y="135160"/>
                    <a:pt x="69723" y="134660"/>
                  </a:cubicBezTo>
                  <a:cubicBezTo>
                    <a:pt x="69723" y="134517"/>
                    <a:pt x="69687" y="134362"/>
                    <a:pt x="69735" y="134231"/>
                  </a:cubicBezTo>
                  <a:cubicBezTo>
                    <a:pt x="69938" y="133576"/>
                    <a:pt x="69830" y="132909"/>
                    <a:pt x="69854" y="132243"/>
                  </a:cubicBezTo>
                  <a:cubicBezTo>
                    <a:pt x="69878" y="131754"/>
                    <a:pt x="69842" y="131254"/>
                    <a:pt x="69973" y="130754"/>
                  </a:cubicBezTo>
                  <a:cubicBezTo>
                    <a:pt x="70057" y="130445"/>
                    <a:pt x="69997" y="130099"/>
                    <a:pt x="69997" y="129766"/>
                  </a:cubicBezTo>
                  <a:cubicBezTo>
                    <a:pt x="70009" y="129409"/>
                    <a:pt x="69997" y="129052"/>
                    <a:pt x="70104" y="128706"/>
                  </a:cubicBezTo>
                  <a:cubicBezTo>
                    <a:pt x="70176" y="128480"/>
                    <a:pt x="70140" y="128230"/>
                    <a:pt x="70140" y="127992"/>
                  </a:cubicBezTo>
                  <a:cubicBezTo>
                    <a:pt x="70164" y="127385"/>
                    <a:pt x="70116" y="126766"/>
                    <a:pt x="70259" y="126147"/>
                  </a:cubicBezTo>
                  <a:cubicBezTo>
                    <a:pt x="70342" y="125789"/>
                    <a:pt x="70283" y="125396"/>
                    <a:pt x="70283" y="125015"/>
                  </a:cubicBezTo>
                  <a:cubicBezTo>
                    <a:pt x="70295" y="124634"/>
                    <a:pt x="70307" y="124646"/>
                    <a:pt x="70664" y="124527"/>
                  </a:cubicBezTo>
                  <a:cubicBezTo>
                    <a:pt x="70961" y="124432"/>
                    <a:pt x="71271" y="124408"/>
                    <a:pt x="71581" y="124408"/>
                  </a:cubicBezTo>
                  <a:cubicBezTo>
                    <a:pt x="71706" y="124404"/>
                    <a:pt x="71832" y="124403"/>
                    <a:pt x="71958" y="124403"/>
                  </a:cubicBezTo>
                  <a:cubicBezTo>
                    <a:pt x="72069" y="124403"/>
                    <a:pt x="72180" y="124403"/>
                    <a:pt x="72292" y="124403"/>
                  </a:cubicBezTo>
                  <a:cubicBezTo>
                    <a:pt x="72714" y="124403"/>
                    <a:pt x="73138" y="124392"/>
                    <a:pt x="73557" y="124277"/>
                  </a:cubicBezTo>
                  <a:cubicBezTo>
                    <a:pt x="73660" y="124251"/>
                    <a:pt x="73766" y="124242"/>
                    <a:pt x="73873" y="124242"/>
                  </a:cubicBezTo>
                  <a:cubicBezTo>
                    <a:pt x="74052" y="124242"/>
                    <a:pt x="74236" y="124265"/>
                    <a:pt x="74414" y="124265"/>
                  </a:cubicBezTo>
                  <a:cubicBezTo>
                    <a:pt x="74867" y="124253"/>
                    <a:pt x="75307" y="124253"/>
                    <a:pt x="75760" y="124158"/>
                  </a:cubicBezTo>
                  <a:cubicBezTo>
                    <a:pt x="75954" y="124119"/>
                    <a:pt x="76154" y="124109"/>
                    <a:pt x="76355" y="124109"/>
                  </a:cubicBezTo>
                  <a:cubicBezTo>
                    <a:pt x="76585" y="124109"/>
                    <a:pt x="76817" y="124123"/>
                    <a:pt x="77046" y="124123"/>
                  </a:cubicBezTo>
                  <a:cubicBezTo>
                    <a:pt x="77462" y="124111"/>
                    <a:pt x="77891" y="124146"/>
                    <a:pt x="78320" y="124003"/>
                  </a:cubicBezTo>
                  <a:cubicBezTo>
                    <a:pt x="78397" y="123979"/>
                    <a:pt x="78480" y="123973"/>
                    <a:pt x="78566" y="123973"/>
                  </a:cubicBezTo>
                  <a:cubicBezTo>
                    <a:pt x="78666" y="123973"/>
                    <a:pt x="78770" y="123982"/>
                    <a:pt x="78873" y="123982"/>
                  </a:cubicBezTo>
                  <a:cubicBezTo>
                    <a:pt x="78899" y="123982"/>
                    <a:pt x="78925" y="123981"/>
                    <a:pt x="78951" y="123980"/>
                  </a:cubicBezTo>
                  <a:cubicBezTo>
                    <a:pt x="79077" y="123974"/>
                    <a:pt x="79204" y="123972"/>
                    <a:pt x="79331" y="123972"/>
                  </a:cubicBezTo>
                  <a:cubicBezTo>
                    <a:pt x="79543" y="123972"/>
                    <a:pt x="79756" y="123977"/>
                    <a:pt x="79968" y="123977"/>
                  </a:cubicBezTo>
                  <a:cubicBezTo>
                    <a:pt x="80365" y="123977"/>
                    <a:pt x="80761" y="123958"/>
                    <a:pt x="81153" y="123849"/>
                  </a:cubicBezTo>
                  <a:cubicBezTo>
                    <a:pt x="81226" y="123826"/>
                    <a:pt x="81305" y="123819"/>
                    <a:pt x="81387" y="123819"/>
                  </a:cubicBezTo>
                  <a:cubicBezTo>
                    <a:pt x="81518" y="123819"/>
                    <a:pt x="81657" y="123837"/>
                    <a:pt x="81796" y="123837"/>
                  </a:cubicBezTo>
                  <a:cubicBezTo>
                    <a:pt x="82141" y="123825"/>
                    <a:pt x="82499" y="123849"/>
                    <a:pt x="82856" y="123730"/>
                  </a:cubicBezTo>
                  <a:cubicBezTo>
                    <a:pt x="82951" y="123700"/>
                    <a:pt x="83055" y="123694"/>
                    <a:pt x="83162" y="123694"/>
                  </a:cubicBezTo>
                  <a:cubicBezTo>
                    <a:pt x="83234" y="123694"/>
                    <a:pt x="83307" y="123697"/>
                    <a:pt x="83379" y="123697"/>
                  </a:cubicBezTo>
                  <a:cubicBezTo>
                    <a:pt x="83415" y="123697"/>
                    <a:pt x="83451" y="123696"/>
                    <a:pt x="83487" y="123694"/>
                  </a:cubicBezTo>
                  <a:cubicBezTo>
                    <a:pt x="83622" y="123687"/>
                    <a:pt x="83756" y="123685"/>
                    <a:pt x="83890" y="123685"/>
                  </a:cubicBezTo>
                  <a:cubicBezTo>
                    <a:pt x="84066" y="123685"/>
                    <a:pt x="84242" y="123688"/>
                    <a:pt x="84418" y="123688"/>
                  </a:cubicBezTo>
                  <a:cubicBezTo>
                    <a:pt x="84793" y="123688"/>
                    <a:pt x="85168" y="123673"/>
                    <a:pt x="85547" y="123575"/>
                  </a:cubicBezTo>
                  <a:cubicBezTo>
                    <a:pt x="85674" y="123541"/>
                    <a:pt x="85810" y="123530"/>
                    <a:pt x="85948" y="123530"/>
                  </a:cubicBezTo>
                  <a:cubicBezTo>
                    <a:pt x="86146" y="123530"/>
                    <a:pt x="86351" y="123551"/>
                    <a:pt x="86547" y="123551"/>
                  </a:cubicBezTo>
                  <a:cubicBezTo>
                    <a:pt x="86868" y="123539"/>
                    <a:pt x="87202" y="123563"/>
                    <a:pt x="87535" y="123456"/>
                  </a:cubicBezTo>
                  <a:cubicBezTo>
                    <a:pt x="87654" y="123413"/>
                    <a:pt x="87791" y="123407"/>
                    <a:pt x="87929" y="123407"/>
                  </a:cubicBezTo>
                  <a:cubicBezTo>
                    <a:pt x="87985" y="123407"/>
                    <a:pt x="88040" y="123408"/>
                    <a:pt x="88095" y="123408"/>
                  </a:cubicBezTo>
                  <a:cubicBezTo>
                    <a:pt x="88139" y="123407"/>
                    <a:pt x="88183" y="123407"/>
                    <a:pt x="88227" y="123407"/>
                  </a:cubicBezTo>
                  <a:cubicBezTo>
                    <a:pt x="88523" y="123407"/>
                    <a:pt x="88822" y="123425"/>
                    <a:pt x="89117" y="123425"/>
                  </a:cubicBezTo>
                  <a:cubicBezTo>
                    <a:pt x="89326" y="123425"/>
                    <a:pt x="89534" y="123416"/>
                    <a:pt x="89738" y="123384"/>
                  </a:cubicBezTo>
                  <a:cubicBezTo>
                    <a:pt x="90471" y="123281"/>
                    <a:pt x="91207" y="123255"/>
                    <a:pt x="91944" y="123255"/>
                  </a:cubicBezTo>
                  <a:close/>
                  <a:moveTo>
                    <a:pt x="101163" y="123112"/>
                  </a:moveTo>
                  <a:cubicBezTo>
                    <a:pt x="101266" y="123112"/>
                    <a:pt x="101373" y="123122"/>
                    <a:pt x="101477" y="123122"/>
                  </a:cubicBezTo>
                  <a:lnTo>
                    <a:pt x="122337" y="123122"/>
                  </a:lnTo>
                  <a:cubicBezTo>
                    <a:pt x="122361" y="123122"/>
                    <a:pt x="122384" y="123122"/>
                    <a:pt x="122406" y="123122"/>
                  </a:cubicBezTo>
                  <a:cubicBezTo>
                    <a:pt x="123146" y="123122"/>
                    <a:pt x="123135" y="123134"/>
                    <a:pt x="123135" y="123896"/>
                  </a:cubicBezTo>
                  <a:cubicBezTo>
                    <a:pt x="123135" y="124754"/>
                    <a:pt x="123135" y="125599"/>
                    <a:pt x="123135" y="126456"/>
                  </a:cubicBezTo>
                  <a:cubicBezTo>
                    <a:pt x="123135" y="126694"/>
                    <a:pt x="123123" y="126932"/>
                    <a:pt x="123051" y="127171"/>
                  </a:cubicBezTo>
                  <a:cubicBezTo>
                    <a:pt x="123004" y="127373"/>
                    <a:pt x="122992" y="127587"/>
                    <a:pt x="122992" y="127802"/>
                  </a:cubicBezTo>
                  <a:cubicBezTo>
                    <a:pt x="122992" y="128730"/>
                    <a:pt x="122992" y="129659"/>
                    <a:pt x="122992" y="130588"/>
                  </a:cubicBezTo>
                  <a:cubicBezTo>
                    <a:pt x="122980" y="131123"/>
                    <a:pt x="123039" y="131671"/>
                    <a:pt x="122873" y="132219"/>
                  </a:cubicBezTo>
                  <a:cubicBezTo>
                    <a:pt x="122813" y="132409"/>
                    <a:pt x="122849" y="132635"/>
                    <a:pt x="122849" y="132850"/>
                  </a:cubicBezTo>
                  <a:lnTo>
                    <a:pt x="122849" y="145208"/>
                  </a:lnTo>
                  <a:lnTo>
                    <a:pt x="122849" y="145637"/>
                  </a:lnTo>
                  <a:cubicBezTo>
                    <a:pt x="122859" y="146326"/>
                    <a:pt x="122861" y="146402"/>
                    <a:pt x="122291" y="146402"/>
                  </a:cubicBezTo>
                  <a:cubicBezTo>
                    <a:pt x="122220" y="146402"/>
                    <a:pt x="122141" y="146400"/>
                    <a:pt x="122051" y="146399"/>
                  </a:cubicBezTo>
                  <a:cubicBezTo>
                    <a:pt x="121765" y="146399"/>
                    <a:pt x="121480" y="146399"/>
                    <a:pt x="121206" y="146316"/>
                  </a:cubicBezTo>
                  <a:cubicBezTo>
                    <a:pt x="121003" y="146256"/>
                    <a:pt x="120777" y="146268"/>
                    <a:pt x="120563" y="146256"/>
                  </a:cubicBezTo>
                  <a:lnTo>
                    <a:pt x="118277" y="146256"/>
                  </a:lnTo>
                  <a:cubicBezTo>
                    <a:pt x="118159" y="146256"/>
                    <a:pt x="118041" y="146258"/>
                    <a:pt x="117922" y="146258"/>
                  </a:cubicBezTo>
                  <a:cubicBezTo>
                    <a:pt x="117595" y="146258"/>
                    <a:pt x="117263" y="146245"/>
                    <a:pt x="116931" y="146149"/>
                  </a:cubicBezTo>
                  <a:cubicBezTo>
                    <a:pt x="116824" y="146113"/>
                    <a:pt x="116708" y="146104"/>
                    <a:pt x="116589" y="146104"/>
                  </a:cubicBezTo>
                  <a:cubicBezTo>
                    <a:pt x="116470" y="146104"/>
                    <a:pt x="116348" y="146113"/>
                    <a:pt x="116229" y="146113"/>
                  </a:cubicBezTo>
                  <a:lnTo>
                    <a:pt x="96738" y="146113"/>
                  </a:lnTo>
                  <a:cubicBezTo>
                    <a:pt x="96560" y="146113"/>
                    <a:pt x="96412" y="146116"/>
                    <a:pt x="96289" y="146116"/>
                  </a:cubicBezTo>
                  <a:cubicBezTo>
                    <a:pt x="95630" y="146116"/>
                    <a:pt x="95715" y="146040"/>
                    <a:pt x="95715" y="145066"/>
                  </a:cubicBezTo>
                  <a:cubicBezTo>
                    <a:pt x="95715" y="144756"/>
                    <a:pt x="95703" y="144458"/>
                    <a:pt x="95810" y="144149"/>
                  </a:cubicBezTo>
                  <a:cubicBezTo>
                    <a:pt x="95869" y="143982"/>
                    <a:pt x="95857" y="143780"/>
                    <a:pt x="95857" y="143589"/>
                  </a:cubicBezTo>
                  <a:cubicBezTo>
                    <a:pt x="95857" y="139755"/>
                    <a:pt x="95857" y="135922"/>
                    <a:pt x="95857" y="132088"/>
                  </a:cubicBezTo>
                  <a:cubicBezTo>
                    <a:pt x="95857" y="131897"/>
                    <a:pt x="95869" y="131695"/>
                    <a:pt x="95810" y="131528"/>
                  </a:cubicBezTo>
                  <a:cubicBezTo>
                    <a:pt x="95703" y="131195"/>
                    <a:pt x="95726" y="130873"/>
                    <a:pt x="95715" y="130540"/>
                  </a:cubicBezTo>
                  <a:cubicBezTo>
                    <a:pt x="95705" y="130421"/>
                    <a:pt x="95744" y="130302"/>
                    <a:pt x="95689" y="130190"/>
                  </a:cubicBezTo>
                  <a:lnTo>
                    <a:pt x="95689" y="130190"/>
                  </a:lnTo>
                  <a:cubicBezTo>
                    <a:pt x="95822" y="129065"/>
                    <a:pt x="96026" y="126863"/>
                    <a:pt x="95988" y="126444"/>
                  </a:cubicBezTo>
                  <a:cubicBezTo>
                    <a:pt x="95976" y="126206"/>
                    <a:pt x="96012" y="125968"/>
                    <a:pt x="95988" y="125730"/>
                  </a:cubicBezTo>
                  <a:cubicBezTo>
                    <a:pt x="95917" y="124992"/>
                    <a:pt x="96131" y="124265"/>
                    <a:pt x="96143" y="123539"/>
                  </a:cubicBezTo>
                  <a:cubicBezTo>
                    <a:pt x="96143" y="123372"/>
                    <a:pt x="96262" y="123277"/>
                    <a:pt x="96429" y="123277"/>
                  </a:cubicBezTo>
                  <a:cubicBezTo>
                    <a:pt x="96596" y="123265"/>
                    <a:pt x="96762" y="123265"/>
                    <a:pt x="96929" y="123265"/>
                  </a:cubicBezTo>
                  <a:cubicBezTo>
                    <a:pt x="97762" y="123265"/>
                    <a:pt x="98596" y="123265"/>
                    <a:pt x="99429" y="123253"/>
                  </a:cubicBezTo>
                  <a:cubicBezTo>
                    <a:pt x="99615" y="123253"/>
                    <a:pt x="99803" y="123260"/>
                    <a:pt x="99992" y="123260"/>
                  </a:cubicBezTo>
                  <a:cubicBezTo>
                    <a:pt x="100298" y="123260"/>
                    <a:pt x="100608" y="123242"/>
                    <a:pt x="100918" y="123146"/>
                  </a:cubicBezTo>
                  <a:cubicBezTo>
                    <a:pt x="100993" y="123119"/>
                    <a:pt x="101076" y="123112"/>
                    <a:pt x="101163" y="123112"/>
                  </a:cubicBezTo>
                  <a:close/>
                  <a:moveTo>
                    <a:pt x="69501" y="124545"/>
                  </a:moveTo>
                  <a:cubicBezTo>
                    <a:pt x="69567" y="124545"/>
                    <a:pt x="69633" y="124547"/>
                    <a:pt x="69699" y="124551"/>
                  </a:cubicBezTo>
                  <a:cubicBezTo>
                    <a:pt x="69854" y="124563"/>
                    <a:pt x="69985" y="124634"/>
                    <a:pt x="69985" y="124801"/>
                  </a:cubicBezTo>
                  <a:cubicBezTo>
                    <a:pt x="69997" y="125277"/>
                    <a:pt x="70057" y="125766"/>
                    <a:pt x="69961" y="126230"/>
                  </a:cubicBezTo>
                  <a:cubicBezTo>
                    <a:pt x="69890" y="126659"/>
                    <a:pt x="69878" y="127075"/>
                    <a:pt x="69866" y="127504"/>
                  </a:cubicBezTo>
                  <a:cubicBezTo>
                    <a:pt x="69854" y="127897"/>
                    <a:pt x="69902" y="128302"/>
                    <a:pt x="69759" y="128706"/>
                  </a:cubicBezTo>
                  <a:cubicBezTo>
                    <a:pt x="69699" y="128849"/>
                    <a:pt x="69723" y="129028"/>
                    <a:pt x="69723" y="129195"/>
                  </a:cubicBezTo>
                  <a:cubicBezTo>
                    <a:pt x="69711" y="129671"/>
                    <a:pt x="69711" y="130135"/>
                    <a:pt x="69616" y="130611"/>
                  </a:cubicBezTo>
                  <a:cubicBezTo>
                    <a:pt x="69521" y="131076"/>
                    <a:pt x="69592" y="131564"/>
                    <a:pt x="69580" y="132040"/>
                  </a:cubicBezTo>
                  <a:cubicBezTo>
                    <a:pt x="69568" y="132505"/>
                    <a:pt x="69616" y="132981"/>
                    <a:pt x="69461" y="133457"/>
                  </a:cubicBezTo>
                  <a:cubicBezTo>
                    <a:pt x="69414" y="133600"/>
                    <a:pt x="69437" y="133778"/>
                    <a:pt x="69437" y="133945"/>
                  </a:cubicBezTo>
                  <a:cubicBezTo>
                    <a:pt x="69437" y="134517"/>
                    <a:pt x="69437" y="135088"/>
                    <a:pt x="69437" y="135660"/>
                  </a:cubicBezTo>
                  <a:cubicBezTo>
                    <a:pt x="69426" y="135826"/>
                    <a:pt x="69437" y="135993"/>
                    <a:pt x="69426" y="136160"/>
                  </a:cubicBezTo>
                  <a:cubicBezTo>
                    <a:pt x="69390" y="136398"/>
                    <a:pt x="69295" y="136612"/>
                    <a:pt x="69295" y="136862"/>
                  </a:cubicBezTo>
                  <a:cubicBezTo>
                    <a:pt x="69295" y="137636"/>
                    <a:pt x="68997" y="142149"/>
                    <a:pt x="68997" y="142934"/>
                  </a:cubicBezTo>
                  <a:cubicBezTo>
                    <a:pt x="69002" y="142923"/>
                    <a:pt x="69008" y="142911"/>
                    <a:pt x="69014" y="142898"/>
                  </a:cubicBezTo>
                  <a:lnTo>
                    <a:pt x="69014" y="142898"/>
                  </a:lnTo>
                  <a:cubicBezTo>
                    <a:pt x="69011" y="143032"/>
                    <a:pt x="69009" y="143168"/>
                    <a:pt x="69009" y="143303"/>
                  </a:cubicBezTo>
                  <a:cubicBezTo>
                    <a:pt x="68997" y="143732"/>
                    <a:pt x="69009" y="144161"/>
                    <a:pt x="68902" y="144577"/>
                  </a:cubicBezTo>
                  <a:cubicBezTo>
                    <a:pt x="68818" y="144923"/>
                    <a:pt x="68878" y="145292"/>
                    <a:pt x="68854" y="145649"/>
                  </a:cubicBezTo>
                  <a:cubicBezTo>
                    <a:pt x="68842" y="145863"/>
                    <a:pt x="68759" y="145947"/>
                    <a:pt x="68544" y="145959"/>
                  </a:cubicBezTo>
                  <a:cubicBezTo>
                    <a:pt x="68354" y="145970"/>
                    <a:pt x="68163" y="145970"/>
                    <a:pt x="67973" y="145970"/>
                  </a:cubicBezTo>
                  <a:lnTo>
                    <a:pt x="63687" y="145970"/>
                  </a:lnTo>
                  <a:cubicBezTo>
                    <a:pt x="63629" y="145972"/>
                    <a:pt x="63572" y="145972"/>
                    <a:pt x="63514" y="145972"/>
                  </a:cubicBezTo>
                  <a:cubicBezTo>
                    <a:pt x="63371" y="145972"/>
                    <a:pt x="63228" y="145969"/>
                    <a:pt x="63084" y="145969"/>
                  </a:cubicBezTo>
                  <a:cubicBezTo>
                    <a:pt x="62744" y="145969"/>
                    <a:pt x="62404" y="145985"/>
                    <a:pt x="62067" y="146090"/>
                  </a:cubicBezTo>
                  <a:cubicBezTo>
                    <a:pt x="61990" y="146113"/>
                    <a:pt x="61907" y="146119"/>
                    <a:pt x="61822" y="146119"/>
                  </a:cubicBezTo>
                  <a:cubicBezTo>
                    <a:pt x="61737" y="146119"/>
                    <a:pt x="61651" y="146113"/>
                    <a:pt x="61567" y="146113"/>
                  </a:cubicBezTo>
                  <a:lnTo>
                    <a:pt x="58710" y="146113"/>
                  </a:lnTo>
                  <a:cubicBezTo>
                    <a:pt x="58210" y="146113"/>
                    <a:pt x="57722" y="146113"/>
                    <a:pt x="57222" y="146220"/>
                  </a:cubicBezTo>
                  <a:cubicBezTo>
                    <a:pt x="57054" y="146260"/>
                    <a:pt x="56880" y="146271"/>
                    <a:pt x="56703" y="146271"/>
                  </a:cubicBezTo>
                  <a:cubicBezTo>
                    <a:pt x="56488" y="146271"/>
                    <a:pt x="56269" y="146255"/>
                    <a:pt x="56052" y="146255"/>
                  </a:cubicBezTo>
                  <a:cubicBezTo>
                    <a:pt x="56017" y="146255"/>
                    <a:pt x="55983" y="146255"/>
                    <a:pt x="55948" y="146256"/>
                  </a:cubicBezTo>
                  <a:cubicBezTo>
                    <a:pt x="55590" y="146268"/>
                    <a:pt x="55233" y="146232"/>
                    <a:pt x="54888" y="146363"/>
                  </a:cubicBezTo>
                  <a:cubicBezTo>
                    <a:pt x="54789" y="146396"/>
                    <a:pt x="54682" y="146404"/>
                    <a:pt x="54574" y="146404"/>
                  </a:cubicBezTo>
                  <a:cubicBezTo>
                    <a:pt x="54488" y="146404"/>
                    <a:pt x="54401" y="146399"/>
                    <a:pt x="54317" y="146399"/>
                  </a:cubicBezTo>
                  <a:lnTo>
                    <a:pt x="52602" y="146399"/>
                  </a:lnTo>
                  <a:cubicBezTo>
                    <a:pt x="52541" y="146399"/>
                    <a:pt x="52481" y="146399"/>
                    <a:pt x="52421" y="146399"/>
                  </a:cubicBezTo>
                  <a:cubicBezTo>
                    <a:pt x="52151" y="146399"/>
                    <a:pt x="51887" y="146407"/>
                    <a:pt x="51614" y="146494"/>
                  </a:cubicBezTo>
                  <a:cubicBezTo>
                    <a:pt x="51499" y="146537"/>
                    <a:pt x="51368" y="146546"/>
                    <a:pt x="51237" y="146546"/>
                  </a:cubicBezTo>
                  <a:cubicBezTo>
                    <a:pt x="51150" y="146546"/>
                    <a:pt x="51064" y="146542"/>
                    <a:pt x="50983" y="146542"/>
                  </a:cubicBezTo>
                  <a:lnTo>
                    <a:pt x="46411" y="146542"/>
                  </a:lnTo>
                  <a:cubicBezTo>
                    <a:pt x="46101" y="146542"/>
                    <a:pt x="45792" y="146542"/>
                    <a:pt x="45494" y="146637"/>
                  </a:cubicBezTo>
                  <a:cubicBezTo>
                    <a:pt x="45374" y="146672"/>
                    <a:pt x="45246" y="146683"/>
                    <a:pt x="45117" y="146683"/>
                  </a:cubicBezTo>
                  <a:cubicBezTo>
                    <a:pt x="45028" y="146683"/>
                    <a:pt x="44939" y="146678"/>
                    <a:pt x="44851" y="146673"/>
                  </a:cubicBezTo>
                  <a:cubicBezTo>
                    <a:pt x="44506" y="146673"/>
                    <a:pt x="44446" y="146613"/>
                    <a:pt x="44434" y="146244"/>
                  </a:cubicBezTo>
                  <a:cubicBezTo>
                    <a:pt x="44434" y="145756"/>
                    <a:pt x="44434" y="145268"/>
                    <a:pt x="44434" y="144780"/>
                  </a:cubicBezTo>
                  <a:cubicBezTo>
                    <a:pt x="44435" y="144767"/>
                    <a:pt x="44435" y="144720"/>
                    <a:pt x="44434" y="144644"/>
                  </a:cubicBezTo>
                  <a:lnTo>
                    <a:pt x="44434" y="144644"/>
                  </a:lnTo>
                  <a:cubicBezTo>
                    <a:pt x="44434" y="144630"/>
                    <a:pt x="44434" y="144616"/>
                    <a:pt x="44434" y="144601"/>
                  </a:cubicBezTo>
                  <a:cubicBezTo>
                    <a:pt x="44434" y="144591"/>
                    <a:pt x="44434" y="144581"/>
                    <a:pt x="44433" y="144570"/>
                  </a:cubicBezTo>
                  <a:lnTo>
                    <a:pt x="44433" y="144570"/>
                  </a:lnTo>
                  <a:cubicBezTo>
                    <a:pt x="44418" y="143453"/>
                    <a:pt x="44291" y="138322"/>
                    <a:pt x="44291" y="138172"/>
                  </a:cubicBezTo>
                  <a:lnTo>
                    <a:pt x="44291" y="133171"/>
                  </a:lnTo>
                  <a:cubicBezTo>
                    <a:pt x="44291" y="132886"/>
                    <a:pt x="44303" y="132612"/>
                    <a:pt x="44208" y="132326"/>
                  </a:cubicBezTo>
                  <a:cubicBezTo>
                    <a:pt x="44149" y="132147"/>
                    <a:pt x="44149" y="131957"/>
                    <a:pt x="44149" y="131766"/>
                  </a:cubicBezTo>
                  <a:cubicBezTo>
                    <a:pt x="44149" y="130004"/>
                    <a:pt x="44149" y="128242"/>
                    <a:pt x="44149" y="126480"/>
                  </a:cubicBezTo>
                  <a:lnTo>
                    <a:pt x="44149" y="126409"/>
                  </a:lnTo>
                  <a:cubicBezTo>
                    <a:pt x="44149" y="125973"/>
                    <a:pt x="44160" y="125824"/>
                    <a:pt x="44648" y="125824"/>
                  </a:cubicBezTo>
                  <a:cubicBezTo>
                    <a:pt x="44668" y="125824"/>
                    <a:pt x="44687" y="125825"/>
                    <a:pt x="44708" y="125825"/>
                  </a:cubicBezTo>
                  <a:cubicBezTo>
                    <a:pt x="44875" y="125825"/>
                    <a:pt x="45030" y="125766"/>
                    <a:pt x="45196" y="125742"/>
                  </a:cubicBezTo>
                  <a:cubicBezTo>
                    <a:pt x="45339" y="125730"/>
                    <a:pt x="45482" y="125706"/>
                    <a:pt x="45625" y="125694"/>
                  </a:cubicBezTo>
                  <a:cubicBezTo>
                    <a:pt x="45660" y="125691"/>
                    <a:pt x="45694" y="125690"/>
                    <a:pt x="45729" y="125690"/>
                  </a:cubicBezTo>
                  <a:cubicBezTo>
                    <a:pt x="45981" y="125690"/>
                    <a:pt x="46227" y="125765"/>
                    <a:pt x="46489" y="125765"/>
                  </a:cubicBezTo>
                  <a:cubicBezTo>
                    <a:pt x="46595" y="125765"/>
                    <a:pt x="46703" y="125752"/>
                    <a:pt x="46816" y="125718"/>
                  </a:cubicBezTo>
                  <a:cubicBezTo>
                    <a:pt x="46954" y="125680"/>
                    <a:pt x="47101" y="125668"/>
                    <a:pt x="47253" y="125668"/>
                  </a:cubicBezTo>
                  <a:cubicBezTo>
                    <a:pt x="47481" y="125668"/>
                    <a:pt x="47718" y="125694"/>
                    <a:pt x="47947" y="125694"/>
                  </a:cubicBezTo>
                  <a:cubicBezTo>
                    <a:pt x="48101" y="125694"/>
                    <a:pt x="48255" y="125687"/>
                    <a:pt x="48409" y="125687"/>
                  </a:cubicBezTo>
                  <a:cubicBezTo>
                    <a:pt x="48658" y="125687"/>
                    <a:pt x="48906" y="125705"/>
                    <a:pt x="49149" y="125801"/>
                  </a:cubicBezTo>
                  <a:cubicBezTo>
                    <a:pt x="49191" y="125813"/>
                    <a:pt x="49238" y="125819"/>
                    <a:pt x="49286" y="125819"/>
                  </a:cubicBezTo>
                  <a:cubicBezTo>
                    <a:pt x="49334" y="125819"/>
                    <a:pt x="49381" y="125813"/>
                    <a:pt x="49423" y="125801"/>
                  </a:cubicBezTo>
                  <a:cubicBezTo>
                    <a:pt x="49673" y="125705"/>
                    <a:pt x="49930" y="125685"/>
                    <a:pt x="50187" y="125685"/>
                  </a:cubicBezTo>
                  <a:cubicBezTo>
                    <a:pt x="50372" y="125685"/>
                    <a:pt x="50557" y="125695"/>
                    <a:pt x="50739" y="125695"/>
                  </a:cubicBezTo>
                  <a:cubicBezTo>
                    <a:pt x="50773" y="125695"/>
                    <a:pt x="50806" y="125695"/>
                    <a:pt x="50840" y="125694"/>
                  </a:cubicBezTo>
                  <a:cubicBezTo>
                    <a:pt x="51209" y="125688"/>
                    <a:pt x="51578" y="125688"/>
                    <a:pt x="51947" y="125688"/>
                  </a:cubicBezTo>
                  <a:cubicBezTo>
                    <a:pt x="52316" y="125688"/>
                    <a:pt x="52685" y="125688"/>
                    <a:pt x="53054" y="125682"/>
                  </a:cubicBezTo>
                  <a:cubicBezTo>
                    <a:pt x="53197" y="125682"/>
                    <a:pt x="53340" y="125686"/>
                    <a:pt x="53483" y="125686"/>
                  </a:cubicBezTo>
                  <a:cubicBezTo>
                    <a:pt x="53767" y="125686"/>
                    <a:pt x="54051" y="125670"/>
                    <a:pt x="54328" y="125575"/>
                  </a:cubicBezTo>
                  <a:cubicBezTo>
                    <a:pt x="54404" y="125548"/>
                    <a:pt x="54490" y="125541"/>
                    <a:pt x="54579" y="125541"/>
                  </a:cubicBezTo>
                  <a:cubicBezTo>
                    <a:pt x="54685" y="125541"/>
                    <a:pt x="54796" y="125551"/>
                    <a:pt x="54900" y="125551"/>
                  </a:cubicBezTo>
                  <a:cubicBezTo>
                    <a:pt x="55029" y="125545"/>
                    <a:pt x="55158" y="125543"/>
                    <a:pt x="55287" y="125543"/>
                  </a:cubicBezTo>
                  <a:cubicBezTo>
                    <a:pt x="55504" y="125543"/>
                    <a:pt x="55722" y="125549"/>
                    <a:pt x="55940" y="125549"/>
                  </a:cubicBezTo>
                  <a:cubicBezTo>
                    <a:pt x="56348" y="125549"/>
                    <a:pt x="56757" y="125530"/>
                    <a:pt x="57162" y="125420"/>
                  </a:cubicBezTo>
                  <a:cubicBezTo>
                    <a:pt x="57244" y="125396"/>
                    <a:pt x="57330" y="125390"/>
                    <a:pt x="57418" y="125390"/>
                  </a:cubicBezTo>
                  <a:cubicBezTo>
                    <a:pt x="57520" y="125390"/>
                    <a:pt x="57625" y="125398"/>
                    <a:pt x="57727" y="125398"/>
                  </a:cubicBezTo>
                  <a:cubicBezTo>
                    <a:pt x="57753" y="125398"/>
                    <a:pt x="57779" y="125398"/>
                    <a:pt x="57805" y="125396"/>
                  </a:cubicBezTo>
                  <a:cubicBezTo>
                    <a:pt x="57862" y="125396"/>
                    <a:pt x="57919" y="125397"/>
                    <a:pt x="57976" y="125397"/>
                  </a:cubicBezTo>
                  <a:cubicBezTo>
                    <a:pt x="58205" y="125397"/>
                    <a:pt x="58431" y="125389"/>
                    <a:pt x="58650" y="125313"/>
                  </a:cubicBezTo>
                  <a:cubicBezTo>
                    <a:pt x="58805" y="125266"/>
                    <a:pt x="58984" y="125266"/>
                    <a:pt x="59150" y="125266"/>
                  </a:cubicBezTo>
                  <a:cubicBezTo>
                    <a:pt x="59243" y="125262"/>
                    <a:pt x="59336" y="125261"/>
                    <a:pt x="59429" y="125261"/>
                  </a:cubicBezTo>
                  <a:cubicBezTo>
                    <a:pt x="59586" y="125261"/>
                    <a:pt x="59744" y="125264"/>
                    <a:pt x="59902" y="125264"/>
                  </a:cubicBezTo>
                  <a:cubicBezTo>
                    <a:pt x="60263" y="125264"/>
                    <a:pt x="60626" y="125247"/>
                    <a:pt x="60984" y="125135"/>
                  </a:cubicBezTo>
                  <a:cubicBezTo>
                    <a:pt x="61036" y="125116"/>
                    <a:pt x="61093" y="125110"/>
                    <a:pt x="61150" y="125110"/>
                  </a:cubicBezTo>
                  <a:cubicBezTo>
                    <a:pt x="61237" y="125110"/>
                    <a:pt x="61327" y="125123"/>
                    <a:pt x="61413" y="125123"/>
                  </a:cubicBezTo>
                  <a:cubicBezTo>
                    <a:pt x="62008" y="125123"/>
                    <a:pt x="62603" y="125111"/>
                    <a:pt x="63199" y="125111"/>
                  </a:cubicBezTo>
                  <a:cubicBezTo>
                    <a:pt x="63251" y="125111"/>
                    <a:pt x="63304" y="125111"/>
                    <a:pt x="63357" y="125111"/>
                  </a:cubicBezTo>
                  <a:cubicBezTo>
                    <a:pt x="63542" y="125111"/>
                    <a:pt x="63725" y="125104"/>
                    <a:pt x="63901" y="125039"/>
                  </a:cubicBezTo>
                  <a:cubicBezTo>
                    <a:pt x="64008" y="124992"/>
                    <a:pt x="64139" y="124980"/>
                    <a:pt x="64258" y="124980"/>
                  </a:cubicBezTo>
                  <a:cubicBezTo>
                    <a:pt x="64865" y="124956"/>
                    <a:pt x="65485" y="125015"/>
                    <a:pt x="66092" y="124837"/>
                  </a:cubicBezTo>
                  <a:cubicBezTo>
                    <a:pt x="66189" y="124845"/>
                    <a:pt x="66286" y="124849"/>
                    <a:pt x="66383" y="124849"/>
                  </a:cubicBezTo>
                  <a:cubicBezTo>
                    <a:pt x="67050" y="124849"/>
                    <a:pt x="67711" y="124677"/>
                    <a:pt x="68378" y="124677"/>
                  </a:cubicBezTo>
                  <a:cubicBezTo>
                    <a:pt x="68445" y="124677"/>
                    <a:pt x="68513" y="124678"/>
                    <a:pt x="68580" y="124682"/>
                  </a:cubicBezTo>
                  <a:cubicBezTo>
                    <a:pt x="68735" y="124682"/>
                    <a:pt x="68902" y="124634"/>
                    <a:pt x="69056" y="124599"/>
                  </a:cubicBezTo>
                  <a:cubicBezTo>
                    <a:pt x="69205" y="124558"/>
                    <a:pt x="69353" y="124545"/>
                    <a:pt x="69501" y="124545"/>
                  </a:cubicBezTo>
                  <a:close/>
                  <a:moveTo>
                    <a:pt x="42431" y="125684"/>
                  </a:moveTo>
                  <a:cubicBezTo>
                    <a:pt x="42795" y="125684"/>
                    <a:pt x="43160" y="125699"/>
                    <a:pt x="43518" y="125718"/>
                  </a:cubicBezTo>
                  <a:cubicBezTo>
                    <a:pt x="43875" y="125730"/>
                    <a:pt x="43994" y="125908"/>
                    <a:pt x="44018" y="126278"/>
                  </a:cubicBezTo>
                  <a:cubicBezTo>
                    <a:pt x="44018" y="126468"/>
                    <a:pt x="44018" y="126659"/>
                    <a:pt x="44018" y="126849"/>
                  </a:cubicBezTo>
                  <a:lnTo>
                    <a:pt x="44018" y="137993"/>
                  </a:lnTo>
                  <a:cubicBezTo>
                    <a:pt x="44018" y="138187"/>
                    <a:pt x="44134" y="143368"/>
                    <a:pt x="44166" y="144515"/>
                  </a:cubicBezTo>
                  <a:lnTo>
                    <a:pt x="44166" y="144515"/>
                  </a:lnTo>
                  <a:cubicBezTo>
                    <a:pt x="44162" y="144547"/>
                    <a:pt x="44160" y="144580"/>
                    <a:pt x="44160" y="144613"/>
                  </a:cubicBezTo>
                  <a:cubicBezTo>
                    <a:pt x="44149" y="145161"/>
                    <a:pt x="44160" y="145709"/>
                    <a:pt x="44149" y="146256"/>
                  </a:cubicBezTo>
                  <a:cubicBezTo>
                    <a:pt x="44149" y="146613"/>
                    <a:pt x="44089" y="146661"/>
                    <a:pt x="43732" y="146685"/>
                  </a:cubicBezTo>
                  <a:lnTo>
                    <a:pt x="35659" y="146685"/>
                  </a:lnTo>
                  <a:cubicBezTo>
                    <a:pt x="35564" y="146685"/>
                    <a:pt x="35470" y="146683"/>
                    <a:pt x="35376" y="146683"/>
                  </a:cubicBezTo>
                  <a:cubicBezTo>
                    <a:pt x="35117" y="146683"/>
                    <a:pt x="34862" y="146696"/>
                    <a:pt x="34600" y="146792"/>
                  </a:cubicBezTo>
                  <a:cubicBezTo>
                    <a:pt x="34507" y="146825"/>
                    <a:pt x="34404" y="146832"/>
                    <a:pt x="34297" y="146832"/>
                  </a:cubicBezTo>
                  <a:cubicBezTo>
                    <a:pt x="34212" y="146832"/>
                    <a:pt x="34125" y="146828"/>
                    <a:pt x="34040" y="146828"/>
                  </a:cubicBezTo>
                  <a:lnTo>
                    <a:pt x="32254" y="146828"/>
                  </a:lnTo>
                  <a:cubicBezTo>
                    <a:pt x="31826" y="146840"/>
                    <a:pt x="31397" y="146804"/>
                    <a:pt x="30980" y="146935"/>
                  </a:cubicBezTo>
                  <a:cubicBezTo>
                    <a:pt x="30881" y="146968"/>
                    <a:pt x="30774" y="146975"/>
                    <a:pt x="30667" y="146975"/>
                  </a:cubicBezTo>
                  <a:cubicBezTo>
                    <a:pt x="30580" y="146975"/>
                    <a:pt x="30493" y="146971"/>
                    <a:pt x="30409" y="146971"/>
                  </a:cubicBezTo>
                  <a:lnTo>
                    <a:pt x="27694" y="146971"/>
                  </a:lnTo>
                  <a:cubicBezTo>
                    <a:pt x="27637" y="146972"/>
                    <a:pt x="27579" y="146972"/>
                    <a:pt x="27521" y="146972"/>
                  </a:cubicBezTo>
                  <a:cubicBezTo>
                    <a:pt x="27378" y="146972"/>
                    <a:pt x="27235" y="146970"/>
                    <a:pt x="27091" y="146970"/>
                  </a:cubicBezTo>
                  <a:cubicBezTo>
                    <a:pt x="26752" y="146970"/>
                    <a:pt x="26411" y="146985"/>
                    <a:pt x="26075" y="147090"/>
                  </a:cubicBezTo>
                  <a:cubicBezTo>
                    <a:pt x="25997" y="147113"/>
                    <a:pt x="25914" y="147119"/>
                    <a:pt x="25829" y="147119"/>
                  </a:cubicBezTo>
                  <a:cubicBezTo>
                    <a:pt x="25744" y="147119"/>
                    <a:pt x="25658" y="147113"/>
                    <a:pt x="25575" y="147113"/>
                  </a:cubicBezTo>
                  <a:lnTo>
                    <a:pt x="23503" y="147113"/>
                  </a:lnTo>
                  <a:cubicBezTo>
                    <a:pt x="23447" y="147115"/>
                    <a:pt x="23391" y="147115"/>
                    <a:pt x="23334" y="147115"/>
                  </a:cubicBezTo>
                  <a:cubicBezTo>
                    <a:pt x="23195" y="147115"/>
                    <a:pt x="23057" y="147112"/>
                    <a:pt x="22918" y="147112"/>
                  </a:cubicBezTo>
                  <a:cubicBezTo>
                    <a:pt x="22590" y="147112"/>
                    <a:pt x="22265" y="147128"/>
                    <a:pt x="21943" y="147233"/>
                  </a:cubicBezTo>
                  <a:cubicBezTo>
                    <a:pt x="21866" y="147253"/>
                    <a:pt x="21784" y="147258"/>
                    <a:pt x="21701" y="147258"/>
                  </a:cubicBezTo>
                  <a:cubicBezTo>
                    <a:pt x="21623" y="147258"/>
                    <a:pt x="21543" y="147254"/>
                    <a:pt x="21464" y="147254"/>
                  </a:cubicBezTo>
                  <a:cubicBezTo>
                    <a:pt x="21433" y="147254"/>
                    <a:pt x="21402" y="147254"/>
                    <a:pt x="21372" y="147256"/>
                  </a:cubicBezTo>
                  <a:cubicBezTo>
                    <a:pt x="21267" y="147262"/>
                    <a:pt x="21162" y="147264"/>
                    <a:pt x="21056" y="147264"/>
                  </a:cubicBezTo>
                  <a:cubicBezTo>
                    <a:pt x="20788" y="147264"/>
                    <a:pt x="20519" y="147251"/>
                    <a:pt x="20249" y="147251"/>
                  </a:cubicBezTo>
                  <a:cubicBezTo>
                    <a:pt x="19961" y="147251"/>
                    <a:pt x="19672" y="147266"/>
                    <a:pt x="19384" y="147328"/>
                  </a:cubicBezTo>
                  <a:cubicBezTo>
                    <a:pt x="19370" y="147331"/>
                    <a:pt x="19355" y="147333"/>
                    <a:pt x="19342" y="147333"/>
                  </a:cubicBezTo>
                  <a:cubicBezTo>
                    <a:pt x="19262" y="147333"/>
                    <a:pt x="19191" y="147276"/>
                    <a:pt x="19181" y="147185"/>
                  </a:cubicBezTo>
                  <a:cubicBezTo>
                    <a:pt x="19169" y="147066"/>
                    <a:pt x="19157" y="146947"/>
                    <a:pt x="19157" y="146828"/>
                  </a:cubicBezTo>
                  <a:cubicBezTo>
                    <a:pt x="19157" y="146351"/>
                    <a:pt x="19157" y="145875"/>
                    <a:pt x="19157" y="145399"/>
                  </a:cubicBezTo>
                  <a:cubicBezTo>
                    <a:pt x="19157" y="145137"/>
                    <a:pt x="19157" y="144887"/>
                    <a:pt x="19074" y="144625"/>
                  </a:cubicBezTo>
                  <a:cubicBezTo>
                    <a:pt x="19014" y="144423"/>
                    <a:pt x="19026" y="144196"/>
                    <a:pt x="19026" y="143982"/>
                  </a:cubicBezTo>
                  <a:cubicBezTo>
                    <a:pt x="19014" y="142911"/>
                    <a:pt x="19014" y="141851"/>
                    <a:pt x="19014" y="140779"/>
                  </a:cubicBezTo>
                  <a:cubicBezTo>
                    <a:pt x="19014" y="140351"/>
                    <a:pt x="19050" y="139922"/>
                    <a:pt x="18907" y="139505"/>
                  </a:cubicBezTo>
                  <a:cubicBezTo>
                    <a:pt x="18848" y="139351"/>
                    <a:pt x="18884" y="139172"/>
                    <a:pt x="18884" y="139005"/>
                  </a:cubicBezTo>
                  <a:cubicBezTo>
                    <a:pt x="18872" y="135052"/>
                    <a:pt x="18872" y="131100"/>
                    <a:pt x="18872" y="127159"/>
                  </a:cubicBezTo>
                  <a:cubicBezTo>
                    <a:pt x="18872" y="126409"/>
                    <a:pt x="18884" y="126397"/>
                    <a:pt x="19610" y="126397"/>
                  </a:cubicBezTo>
                  <a:lnTo>
                    <a:pt x="24325" y="126397"/>
                  </a:lnTo>
                  <a:cubicBezTo>
                    <a:pt x="24634" y="126397"/>
                    <a:pt x="24944" y="126397"/>
                    <a:pt x="25241" y="126313"/>
                  </a:cubicBezTo>
                  <a:cubicBezTo>
                    <a:pt x="25491" y="126242"/>
                    <a:pt x="25765" y="126266"/>
                    <a:pt x="26027" y="126254"/>
                  </a:cubicBezTo>
                  <a:cubicBezTo>
                    <a:pt x="26107" y="126250"/>
                    <a:pt x="26188" y="126249"/>
                    <a:pt x="26269" y="126249"/>
                  </a:cubicBezTo>
                  <a:cubicBezTo>
                    <a:pt x="26420" y="126249"/>
                    <a:pt x="26573" y="126253"/>
                    <a:pt x="26726" y="126253"/>
                  </a:cubicBezTo>
                  <a:cubicBezTo>
                    <a:pt x="27035" y="126253"/>
                    <a:pt x="27347" y="126236"/>
                    <a:pt x="27658" y="126135"/>
                  </a:cubicBezTo>
                  <a:cubicBezTo>
                    <a:pt x="27725" y="126116"/>
                    <a:pt x="27797" y="126110"/>
                    <a:pt x="27873" y="126110"/>
                  </a:cubicBezTo>
                  <a:cubicBezTo>
                    <a:pt x="27985" y="126110"/>
                    <a:pt x="28104" y="126123"/>
                    <a:pt x="28218" y="126123"/>
                  </a:cubicBezTo>
                  <a:cubicBezTo>
                    <a:pt x="29718" y="126111"/>
                    <a:pt x="31218" y="126111"/>
                    <a:pt x="32719" y="126111"/>
                  </a:cubicBezTo>
                  <a:cubicBezTo>
                    <a:pt x="32779" y="126111"/>
                    <a:pt x="32840" y="126111"/>
                    <a:pt x="32900" y="126111"/>
                  </a:cubicBezTo>
                  <a:cubicBezTo>
                    <a:pt x="33173" y="126111"/>
                    <a:pt x="33444" y="126103"/>
                    <a:pt x="33707" y="126016"/>
                  </a:cubicBezTo>
                  <a:cubicBezTo>
                    <a:pt x="33806" y="125983"/>
                    <a:pt x="33913" y="125975"/>
                    <a:pt x="34020" y="125975"/>
                  </a:cubicBezTo>
                  <a:cubicBezTo>
                    <a:pt x="34107" y="125975"/>
                    <a:pt x="34194" y="125980"/>
                    <a:pt x="34278" y="125980"/>
                  </a:cubicBezTo>
                  <a:cubicBezTo>
                    <a:pt x="34600" y="125974"/>
                    <a:pt x="34921" y="125974"/>
                    <a:pt x="35243" y="125974"/>
                  </a:cubicBezTo>
                  <a:cubicBezTo>
                    <a:pt x="35564" y="125974"/>
                    <a:pt x="35886" y="125974"/>
                    <a:pt x="36207" y="125968"/>
                  </a:cubicBezTo>
                  <a:cubicBezTo>
                    <a:pt x="36350" y="125968"/>
                    <a:pt x="36492" y="125972"/>
                    <a:pt x="36633" y="125972"/>
                  </a:cubicBezTo>
                  <a:cubicBezTo>
                    <a:pt x="36915" y="125972"/>
                    <a:pt x="37195" y="125956"/>
                    <a:pt x="37481" y="125861"/>
                  </a:cubicBezTo>
                  <a:cubicBezTo>
                    <a:pt x="37546" y="125834"/>
                    <a:pt x="37618" y="125826"/>
                    <a:pt x="37694" y="125826"/>
                  </a:cubicBezTo>
                  <a:cubicBezTo>
                    <a:pt x="37784" y="125826"/>
                    <a:pt x="37878" y="125837"/>
                    <a:pt x="37969" y="125837"/>
                  </a:cubicBezTo>
                  <a:cubicBezTo>
                    <a:pt x="38350" y="125831"/>
                    <a:pt x="38731" y="125831"/>
                    <a:pt x="39112" y="125831"/>
                  </a:cubicBezTo>
                  <a:cubicBezTo>
                    <a:pt x="39493" y="125831"/>
                    <a:pt x="39874" y="125831"/>
                    <a:pt x="40255" y="125825"/>
                  </a:cubicBezTo>
                  <a:cubicBezTo>
                    <a:pt x="40660" y="125825"/>
                    <a:pt x="41053" y="125777"/>
                    <a:pt x="41458" y="125730"/>
                  </a:cubicBezTo>
                  <a:cubicBezTo>
                    <a:pt x="41779" y="125696"/>
                    <a:pt x="42105" y="125684"/>
                    <a:pt x="42431" y="125684"/>
                  </a:cubicBezTo>
                  <a:close/>
                  <a:moveTo>
                    <a:pt x="136577" y="123110"/>
                  </a:moveTo>
                  <a:cubicBezTo>
                    <a:pt x="140268" y="123122"/>
                    <a:pt x="143959" y="123122"/>
                    <a:pt x="147638" y="123122"/>
                  </a:cubicBezTo>
                  <a:cubicBezTo>
                    <a:pt x="147765" y="123122"/>
                    <a:pt x="147892" y="123117"/>
                    <a:pt x="148019" y="123117"/>
                  </a:cubicBezTo>
                  <a:cubicBezTo>
                    <a:pt x="148082" y="123117"/>
                    <a:pt x="148146" y="123118"/>
                    <a:pt x="148209" y="123122"/>
                  </a:cubicBezTo>
                  <a:cubicBezTo>
                    <a:pt x="148471" y="123146"/>
                    <a:pt x="148531" y="123206"/>
                    <a:pt x="148554" y="123480"/>
                  </a:cubicBezTo>
                  <a:cubicBezTo>
                    <a:pt x="148566" y="123670"/>
                    <a:pt x="148554" y="123861"/>
                    <a:pt x="148554" y="124051"/>
                  </a:cubicBezTo>
                  <a:cubicBezTo>
                    <a:pt x="148554" y="126718"/>
                    <a:pt x="148554" y="129385"/>
                    <a:pt x="148566" y="132052"/>
                  </a:cubicBezTo>
                  <a:cubicBezTo>
                    <a:pt x="148566" y="132409"/>
                    <a:pt x="148543" y="132755"/>
                    <a:pt x="148662" y="133112"/>
                  </a:cubicBezTo>
                  <a:cubicBezTo>
                    <a:pt x="148721" y="133278"/>
                    <a:pt x="148697" y="133481"/>
                    <a:pt x="148697" y="133671"/>
                  </a:cubicBezTo>
                  <a:cubicBezTo>
                    <a:pt x="148697" y="134338"/>
                    <a:pt x="148697" y="135005"/>
                    <a:pt x="148709" y="135672"/>
                  </a:cubicBezTo>
                  <a:cubicBezTo>
                    <a:pt x="148709" y="136112"/>
                    <a:pt x="148662" y="136565"/>
                    <a:pt x="148816" y="137005"/>
                  </a:cubicBezTo>
                  <a:cubicBezTo>
                    <a:pt x="148864" y="137160"/>
                    <a:pt x="148840" y="137338"/>
                    <a:pt x="148840" y="137505"/>
                  </a:cubicBezTo>
                  <a:cubicBezTo>
                    <a:pt x="148840" y="138100"/>
                    <a:pt x="148840" y="138696"/>
                    <a:pt x="148840" y="139291"/>
                  </a:cubicBezTo>
                  <a:cubicBezTo>
                    <a:pt x="148852" y="139601"/>
                    <a:pt x="148828" y="139910"/>
                    <a:pt x="148935" y="140208"/>
                  </a:cubicBezTo>
                  <a:cubicBezTo>
                    <a:pt x="148995" y="140363"/>
                    <a:pt x="148983" y="140541"/>
                    <a:pt x="148983" y="140708"/>
                  </a:cubicBezTo>
                  <a:cubicBezTo>
                    <a:pt x="148983" y="142887"/>
                    <a:pt x="148983" y="145077"/>
                    <a:pt x="148983" y="147268"/>
                  </a:cubicBezTo>
                  <a:cubicBezTo>
                    <a:pt x="148983" y="147435"/>
                    <a:pt x="149019" y="147602"/>
                    <a:pt x="148864" y="147768"/>
                  </a:cubicBezTo>
                  <a:cubicBezTo>
                    <a:pt x="148447" y="147661"/>
                    <a:pt x="147995" y="147697"/>
                    <a:pt x="147554" y="147685"/>
                  </a:cubicBezTo>
                  <a:cubicBezTo>
                    <a:pt x="147512" y="147685"/>
                    <a:pt x="147469" y="147686"/>
                    <a:pt x="147426" y="147686"/>
                  </a:cubicBezTo>
                  <a:cubicBezTo>
                    <a:pt x="147275" y="147686"/>
                    <a:pt x="147122" y="147678"/>
                    <a:pt x="146983" y="147614"/>
                  </a:cubicBezTo>
                  <a:cubicBezTo>
                    <a:pt x="146825" y="147549"/>
                    <a:pt x="146661" y="147541"/>
                    <a:pt x="146495" y="147541"/>
                  </a:cubicBezTo>
                  <a:cubicBezTo>
                    <a:pt x="146447" y="147541"/>
                    <a:pt x="146399" y="147542"/>
                    <a:pt x="146352" y="147542"/>
                  </a:cubicBezTo>
                  <a:cubicBezTo>
                    <a:pt x="146269" y="147542"/>
                    <a:pt x="146187" y="147544"/>
                    <a:pt x="146104" y="147544"/>
                  </a:cubicBezTo>
                  <a:cubicBezTo>
                    <a:pt x="145878" y="147544"/>
                    <a:pt x="145653" y="147531"/>
                    <a:pt x="145435" y="147435"/>
                  </a:cubicBezTo>
                  <a:cubicBezTo>
                    <a:pt x="145391" y="147417"/>
                    <a:pt x="145335" y="147406"/>
                    <a:pt x="145285" y="147406"/>
                  </a:cubicBezTo>
                  <a:cubicBezTo>
                    <a:pt x="145266" y="147406"/>
                    <a:pt x="145249" y="147408"/>
                    <a:pt x="145233" y="147411"/>
                  </a:cubicBezTo>
                  <a:cubicBezTo>
                    <a:pt x="145135" y="147415"/>
                    <a:pt x="145037" y="147417"/>
                    <a:pt x="144939" y="147417"/>
                  </a:cubicBezTo>
                  <a:cubicBezTo>
                    <a:pt x="143944" y="147417"/>
                    <a:pt x="142956" y="147236"/>
                    <a:pt x="141961" y="147236"/>
                  </a:cubicBezTo>
                  <a:cubicBezTo>
                    <a:pt x="141841" y="147236"/>
                    <a:pt x="141721" y="147239"/>
                    <a:pt x="141601" y="147244"/>
                  </a:cubicBezTo>
                  <a:cubicBezTo>
                    <a:pt x="141404" y="147258"/>
                    <a:pt x="141205" y="147270"/>
                    <a:pt x="141005" y="147270"/>
                  </a:cubicBezTo>
                  <a:cubicBezTo>
                    <a:pt x="140687" y="147270"/>
                    <a:pt x="140368" y="147240"/>
                    <a:pt x="140053" y="147137"/>
                  </a:cubicBezTo>
                  <a:cubicBezTo>
                    <a:pt x="139986" y="147117"/>
                    <a:pt x="139915" y="147112"/>
                    <a:pt x="139842" y="147112"/>
                  </a:cubicBezTo>
                  <a:cubicBezTo>
                    <a:pt x="139773" y="147112"/>
                    <a:pt x="139703" y="147116"/>
                    <a:pt x="139634" y="147116"/>
                  </a:cubicBezTo>
                  <a:cubicBezTo>
                    <a:pt x="139607" y="147116"/>
                    <a:pt x="139580" y="147115"/>
                    <a:pt x="139553" y="147113"/>
                  </a:cubicBezTo>
                  <a:cubicBezTo>
                    <a:pt x="139413" y="147108"/>
                    <a:pt x="139272" y="147106"/>
                    <a:pt x="139131" y="147106"/>
                  </a:cubicBezTo>
                  <a:cubicBezTo>
                    <a:pt x="138824" y="147106"/>
                    <a:pt x="138517" y="147115"/>
                    <a:pt x="138210" y="147115"/>
                  </a:cubicBezTo>
                  <a:cubicBezTo>
                    <a:pt x="137731" y="147115"/>
                    <a:pt x="137254" y="147093"/>
                    <a:pt x="136779" y="146982"/>
                  </a:cubicBezTo>
                  <a:cubicBezTo>
                    <a:pt x="136697" y="146962"/>
                    <a:pt x="136610" y="146956"/>
                    <a:pt x="136522" y="146956"/>
                  </a:cubicBezTo>
                  <a:cubicBezTo>
                    <a:pt x="136378" y="146956"/>
                    <a:pt x="136228" y="146972"/>
                    <a:pt x="136081" y="146972"/>
                  </a:cubicBezTo>
                  <a:cubicBezTo>
                    <a:pt x="136055" y="146972"/>
                    <a:pt x="136030" y="146972"/>
                    <a:pt x="136005" y="146971"/>
                  </a:cubicBezTo>
                  <a:cubicBezTo>
                    <a:pt x="135938" y="146969"/>
                    <a:pt x="135871" y="146968"/>
                    <a:pt x="135804" y="146968"/>
                  </a:cubicBezTo>
                  <a:cubicBezTo>
                    <a:pt x="135733" y="146968"/>
                    <a:pt x="135661" y="146969"/>
                    <a:pt x="135590" y="146969"/>
                  </a:cubicBezTo>
                  <a:cubicBezTo>
                    <a:pt x="135277" y="146969"/>
                    <a:pt x="134966" y="146959"/>
                    <a:pt x="134660" y="146852"/>
                  </a:cubicBezTo>
                  <a:cubicBezTo>
                    <a:pt x="134582" y="146828"/>
                    <a:pt x="134499" y="146822"/>
                    <a:pt x="134414" y="146822"/>
                  </a:cubicBezTo>
                  <a:cubicBezTo>
                    <a:pt x="134329" y="146822"/>
                    <a:pt x="134243" y="146828"/>
                    <a:pt x="134160" y="146828"/>
                  </a:cubicBezTo>
                  <a:lnTo>
                    <a:pt x="132517" y="146828"/>
                  </a:lnTo>
                  <a:cubicBezTo>
                    <a:pt x="132219" y="146828"/>
                    <a:pt x="131910" y="146828"/>
                    <a:pt x="131600" y="146732"/>
                  </a:cubicBezTo>
                  <a:cubicBezTo>
                    <a:pt x="131464" y="146690"/>
                    <a:pt x="131310" y="146684"/>
                    <a:pt x="131154" y="146684"/>
                  </a:cubicBezTo>
                  <a:cubicBezTo>
                    <a:pt x="131092" y="146684"/>
                    <a:pt x="131030" y="146685"/>
                    <a:pt x="130969" y="146685"/>
                  </a:cubicBezTo>
                  <a:lnTo>
                    <a:pt x="127469" y="146685"/>
                  </a:lnTo>
                  <a:cubicBezTo>
                    <a:pt x="127195" y="146685"/>
                    <a:pt x="126909" y="146685"/>
                    <a:pt x="126623" y="146601"/>
                  </a:cubicBezTo>
                  <a:cubicBezTo>
                    <a:pt x="126456" y="146542"/>
                    <a:pt x="126254" y="146554"/>
                    <a:pt x="126064" y="146542"/>
                  </a:cubicBezTo>
                  <a:cubicBezTo>
                    <a:pt x="125746" y="146542"/>
                    <a:pt x="125429" y="146537"/>
                    <a:pt x="125111" y="146537"/>
                  </a:cubicBezTo>
                  <a:cubicBezTo>
                    <a:pt x="124952" y="146537"/>
                    <a:pt x="124794" y="146538"/>
                    <a:pt x="124635" y="146542"/>
                  </a:cubicBezTo>
                  <a:cubicBezTo>
                    <a:pt x="124601" y="146544"/>
                    <a:pt x="124568" y="146545"/>
                    <a:pt x="124535" y="146545"/>
                  </a:cubicBezTo>
                  <a:cubicBezTo>
                    <a:pt x="124229" y="146545"/>
                    <a:pt x="123949" y="146452"/>
                    <a:pt x="123659" y="146387"/>
                  </a:cubicBezTo>
                  <a:cubicBezTo>
                    <a:pt x="123492" y="146351"/>
                    <a:pt x="123432" y="146232"/>
                    <a:pt x="123420" y="146078"/>
                  </a:cubicBezTo>
                  <a:cubicBezTo>
                    <a:pt x="123420" y="145887"/>
                    <a:pt x="123420" y="145697"/>
                    <a:pt x="123420" y="145506"/>
                  </a:cubicBezTo>
                  <a:cubicBezTo>
                    <a:pt x="123420" y="141315"/>
                    <a:pt x="123420" y="137136"/>
                    <a:pt x="123420" y="132945"/>
                  </a:cubicBezTo>
                  <a:cubicBezTo>
                    <a:pt x="123420" y="132564"/>
                    <a:pt x="123397" y="132195"/>
                    <a:pt x="123528" y="131814"/>
                  </a:cubicBezTo>
                  <a:cubicBezTo>
                    <a:pt x="123587" y="131647"/>
                    <a:pt x="123563" y="131445"/>
                    <a:pt x="123563" y="131254"/>
                  </a:cubicBezTo>
                  <a:cubicBezTo>
                    <a:pt x="123563" y="130516"/>
                    <a:pt x="123563" y="129778"/>
                    <a:pt x="123563" y="129040"/>
                  </a:cubicBezTo>
                  <a:cubicBezTo>
                    <a:pt x="123563" y="128683"/>
                    <a:pt x="123539" y="128325"/>
                    <a:pt x="123670" y="127980"/>
                  </a:cubicBezTo>
                  <a:cubicBezTo>
                    <a:pt x="123730" y="127813"/>
                    <a:pt x="123706" y="127599"/>
                    <a:pt x="123706" y="127409"/>
                  </a:cubicBezTo>
                  <a:cubicBezTo>
                    <a:pt x="123706" y="126278"/>
                    <a:pt x="123706" y="125135"/>
                    <a:pt x="123706" y="123992"/>
                  </a:cubicBezTo>
                  <a:cubicBezTo>
                    <a:pt x="123706" y="123825"/>
                    <a:pt x="123706" y="123658"/>
                    <a:pt x="123706" y="123491"/>
                  </a:cubicBezTo>
                  <a:cubicBezTo>
                    <a:pt x="123730" y="123206"/>
                    <a:pt x="123789" y="123146"/>
                    <a:pt x="124051" y="123122"/>
                  </a:cubicBezTo>
                  <a:lnTo>
                    <a:pt x="130826" y="123122"/>
                  </a:lnTo>
                  <a:cubicBezTo>
                    <a:pt x="131092" y="123159"/>
                    <a:pt x="131358" y="123181"/>
                    <a:pt x="131623" y="123181"/>
                  </a:cubicBezTo>
                  <a:cubicBezTo>
                    <a:pt x="131870" y="123181"/>
                    <a:pt x="132116" y="123162"/>
                    <a:pt x="132362" y="123122"/>
                  </a:cubicBezTo>
                  <a:cubicBezTo>
                    <a:pt x="132405" y="123117"/>
                    <a:pt x="132448" y="123115"/>
                    <a:pt x="132491" y="123115"/>
                  </a:cubicBezTo>
                  <a:cubicBezTo>
                    <a:pt x="132638" y="123115"/>
                    <a:pt x="132786" y="123142"/>
                    <a:pt x="132933" y="123170"/>
                  </a:cubicBezTo>
                  <a:cubicBezTo>
                    <a:pt x="133189" y="123236"/>
                    <a:pt x="133445" y="123268"/>
                    <a:pt x="133703" y="123268"/>
                  </a:cubicBezTo>
                  <a:cubicBezTo>
                    <a:pt x="133960" y="123268"/>
                    <a:pt x="134219" y="123236"/>
                    <a:pt x="134481" y="123170"/>
                  </a:cubicBezTo>
                  <a:cubicBezTo>
                    <a:pt x="134561" y="123152"/>
                    <a:pt x="134654" y="123121"/>
                    <a:pt x="134740" y="123121"/>
                  </a:cubicBezTo>
                  <a:cubicBezTo>
                    <a:pt x="134770" y="123121"/>
                    <a:pt x="134799" y="123125"/>
                    <a:pt x="134827" y="123134"/>
                  </a:cubicBezTo>
                  <a:cubicBezTo>
                    <a:pt x="135004" y="123185"/>
                    <a:pt x="135182" y="123203"/>
                    <a:pt x="135359" y="123203"/>
                  </a:cubicBezTo>
                  <a:cubicBezTo>
                    <a:pt x="135765" y="123203"/>
                    <a:pt x="136171" y="123110"/>
                    <a:pt x="136577" y="123110"/>
                  </a:cubicBezTo>
                  <a:close/>
                  <a:moveTo>
                    <a:pt x="149590" y="123105"/>
                  </a:moveTo>
                  <a:cubicBezTo>
                    <a:pt x="149701" y="123105"/>
                    <a:pt x="149813" y="123110"/>
                    <a:pt x="149924" y="123110"/>
                  </a:cubicBezTo>
                  <a:lnTo>
                    <a:pt x="156067" y="123110"/>
                  </a:lnTo>
                  <a:cubicBezTo>
                    <a:pt x="156124" y="123110"/>
                    <a:pt x="156181" y="123110"/>
                    <a:pt x="156238" y="123110"/>
                  </a:cubicBezTo>
                  <a:cubicBezTo>
                    <a:pt x="156463" y="123110"/>
                    <a:pt x="156684" y="123118"/>
                    <a:pt x="156913" y="123194"/>
                  </a:cubicBezTo>
                  <a:cubicBezTo>
                    <a:pt x="157032" y="123236"/>
                    <a:pt x="157169" y="123242"/>
                    <a:pt x="157307" y="123242"/>
                  </a:cubicBezTo>
                  <a:cubicBezTo>
                    <a:pt x="157362" y="123242"/>
                    <a:pt x="157418" y="123241"/>
                    <a:pt x="157472" y="123241"/>
                  </a:cubicBezTo>
                  <a:cubicBezTo>
                    <a:pt x="157829" y="123247"/>
                    <a:pt x="158187" y="123247"/>
                    <a:pt x="158544" y="123247"/>
                  </a:cubicBezTo>
                  <a:cubicBezTo>
                    <a:pt x="158901" y="123247"/>
                    <a:pt x="159258" y="123247"/>
                    <a:pt x="159615" y="123253"/>
                  </a:cubicBezTo>
                  <a:cubicBezTo>
                    <a:pt x="159774" y="123253"/>
                    <a:pt x="159933" y="123249"/>
                    <a:pt x="160091" y="123249"/>
                  </a:cubicBezTo>
                  <a:cubicBezTo>
                    <a:pt x="160408" y="123249"/>
                    <a:pt x="160723" y="123265"/>
                    <a:pt x="161032" y="123361"/>
                  </a:cubicBezTo>
                  <a:cubicBezTo>
                    <a:pt x="161113" y="123388"/>
                    <a:pt x="161200" y="123395"/>
                    <a:pt x="161287" y="123395"/>
                  </a:cubicBezTo>
                  <a:cubicBezTo>
                    <a:pt x="161392" y="123395"/>
                    <a:pt x="161500" y="123384"/>
                    <a:pt x="161604" y="123384"/>
                  </a:cubicBezTo>
                  <a:cubicBezTo>
                    <a:pt x="163152" y="123384"/>
                    <a:pt x="164699" y="123384"/>
                    <a:pt x="166247" y="123396"/>
                  </a:cubicBezTo>
                  <a:cubicBezTo>
                    <a:pt x="166306" y="123396"/>
                    <a:pt x="166364" y="123396"/>
                    <a:pt x="166424" y="123396"/>
                  </a:cubicBezTo>
                  <a:cubicBezTo>
                    <a:pt x="166690" y="123396"/>
                    <a:pt x="166963" y="123404"/>
                    <a:pt x="167235" y="123491"/>
                  </a:cubicBezTo>
                  <a:cubicBezTo>
                    <a:pt x="167341" y="123525"/>
                    <a:pt x="167458" y="123532"/>
                    <a:pt x="167578" y="123532"/>
                  </a:cubicBezTo>
                  <a:cubicBezTo>
                    <a:pt x="167674" y="123532"/>
                    <a:pt x="167771" y="123527"/>
                    <a:pt x="167866" y="123527"/>
                  </a:cubicBezTo>
                  <a:cubicBezTo>
                    <a:pt x="169152" y="123527"/>
                    <a:pt x="170438" y="123527"/>
                    <a:pt x="171724" y="123539"/>
                  </a:cubicBezTo>
                  <a:cubicBezTo>
                    <a:pt x="171915" y="123539"/>
                    <a:pt x="172105" y="123539"/>
                    <a:pt x="172296" y="123551"/>
                  </a:cubicBezTo>
                  <a:cubicBezTo>
                    <a:pt x="172427" y="123563"/>
                    <a:pt x="172510" y="123658"/>
                    <a:pt x="172522" y="123789"/>
                  </a:cubicBezTo>
                  <a:cubicBezTo>
                    <a:pt x="172534" y="123956"/>
                    <a:pt x="172534" y="124123"/>
                    <a:pt x="172534" y="124289"/>
                  </a:cubicBezTo>
                  <a:lnTo>
                    <a:pt x="172534" y="135136"/>
                  </a:lnTo>
                  <a:cubicBezTo>
                    <a:pt x="172534" y="135279"/>
                    <a:pt x="172557" y="135433"/>
                    <a:pt x="172522" y="135564"/>
                  </a:cubicBezTo>
                  <a:cubicBezTo>
                    <a:pt x="172331" y="136148"/>
                    <a:pt x="172403" y="136743"/>
                    <a:pt x="172403" y="137338"/>
                  </a:cubicBezTo>
                  <a:cubicBezTo>
                    <a:pt x="172391" y="140886"/>
                    <a:pt x="172403" y="144423"/>
                    <a:pt x="172403" y="147971"/>
                  </a:cubicBezTo>
                  <a:cubicBezTo>
                    <a:pt x="172403" y="148805"/>
                    <a:pt x="172437" y="148816"/>
                    <a:pt x="171660" y="148816"/>
                  </a:cubicBezTo>
                  <a:cubicBezTo>
                    <a:pt x="171638" y="148816"/>
                    <a:pt x="171616" y="148816"/>
                    <a:pt x="171593" y="148816"/>
                  </a:cubicBezTo>
                  <a:cubicBezTo>
                    <a:pt x="171474" y="148813"/>
                    <a:pt x="171356" y="148812"/>
                    <a:pt x="171237" y="148812"/>
                  </a:cubicBezTo>
                  <a:cubicBezTo>
                    <a:pt x="171025" y="148812"/>
                    <a:pt x="170814" y="148815"/>
                    <a:pt x="170602" y="148815"/>
                  </a:cubicBezTo>
                  <a:cubicBezTo>
                    <a:pt x="170408" y="148815"/>
                    <a:pt x="170215" y="148813"/>
                    <a:pt x="170021" y="148804"/>
                  </a:cubicBezTo>
                  <a:cubicBezTo>
                    <a:pt x="169691" y="148794"/>
                    <a:pt x="164997" y="148618"/>
                    <a:pt x="163051" y="148618"/>
                  </a:cubicBezTo>
                  <a:cubicBezTo>
                    <a:pt x="162783" y="148618"/>
                    <a:pt x="162567" y="148622"/>
                    <a:pt x="162422" y="148629"/>
                  </a:cubicBezTo>
                  <a:lnTo>
                    <a:pt x="162422" y="148629"/>
                  </a:lnTo>
                  <a:cubicBezTo>
                    <a:pt x="162329" y="148620"/>
                    <a:pt x="162238" y="148614"/>
                    <a:pt x="162151" y="148602"/>
                  </a:cubicBezTo>
                  <a:cubicBezTo>
                    <a:pt x="161606" y="148532"/>
                    <a:pt x="154551" y="148089"/>
                    <a:pt x="153670" y="148089"/>
                  </a:cubicBezTo>
                  <a:cubicBezTo>
                    <a:pt x="153647" y="148089"/>
                    <a:pt x="153629" y="148089"/>
                    <a:pt x="153615" y="148090"/>
                  </a:cubicBezTo>
                  <a:cubicBezTo>
                    <a:pt x="153565" y="148092"/>
                    <a:pt x="153516" y="148094"/>
                    <a:pt x="153467" y="148094"/>
                  </a:cubicBezTo>
                  <a:cubicBezTo>
                    <a:pt x="153278" y="148094"/>
                    <a:pt x="153092" y="148073"/>
                    <a:pt x="152912" y="148006"/>
                  </a:cubicBezTo>
                  <a:cubicBezTo>
                    <a:pt x="152761" y="147954"/>
                    <a:pt x="152602" y="147937"/>
                    <a:pt x="152442" y="147937"/>
                  </a:cubicBezTo>
                  <a:cubicBezTo>
                    <a:pt x="152313" y="147937"/>
                    <a:pt x="152183" y="147948"/>
                    <a:pt x="152055" y="147959"/>
                  </a:cubicBezTo>
                  <a:cubicBezTo>
                    <a:pt x="151949" y="147968"/>
                    <a:pt x="151844" y="147971"/>
                    <a:pt x="151739" y="147971"/>
                  </a:cubicBezTo>
                  <a:cubicBezTo>
                    <a:pt x="151133" y="147971"/>
                    <a:pt x="150534" y="147843"/>
                    <a:pt x="149936" y="147792"/>
                  </a:cubicBezTo>
                  <a:cubicBezTo>
                    <a:pt x="149805" y="147792"/>
                    <a:pt x="149709" y="147709"/>
                    <a:pt x="149697" y="147566"/>
                  </a:cubicBezTo>
                  <a:cubicBezTo>
                    <a:pt x="149686" y="147387"/>
                    <a:pt x="149686" y="147197"/>
                    <a:pt x="149686" y="147006"/>
                  </a:cubicBezTo>
                  <a:cubicBezTo>
                    <a:pt x="149686" y="145197"/>
                    <a:pt x="149686" y="143387"/>
                    <a:pt x="149686" y="141577"/>
                  </a:cubicBezTo>
                  <a:cubicBezTo>
                    <a:pt x="149686" y="141291"/>
                    <a:pt x="149686" y="141006"/>
                    <a:pt x="149590" y="140732"/>
                  </a:cubicBezTo>
                  <a:cubicBezTo>
                    <a:pt x="149531" y="140553"/>
                    <a:pt x="149543" y="140351"/>
                    <a:pt x="149543" y="140160"/>
                  </a:cubicBezTo>
                  <a:cubicBezTo>
                    <a:pt x="149543" y="139541"/>
                    <a:pt x="149543" y="138922"/>
                    <a:pt x="149543" y="138303"/>
                  </a:cubicBezTo>
                  <a:cubicBezTo>
                    <a:pt x="149531" y="137958"/>
                    <a:pt x="149555" y="137600"/>
                    <a:pt x="149436" y="137255"/>
                  </a:cubicBezTo>
                  <a:cubicBezTo>
                    <a:pt x="149376" y="137100"/>
                    <a:pt x="149400" y="136922"/>
                    <a:pt x="149400" y="136755"/>
                  </a:cubicBezTo>
                  <a:cubicBezTo>
                    <a:pt x="149400" y="136279"/>
                    <a:pt x="149400" y="135803"/>
                    <a:pt x="149400" y="135326"/>
                  </a:cubicBezTo>
                  <a:cubicBezTo>
                    <a:pt x="149400" y="135183"/>
                    <a:pt x="149424" y="135041"/>
                    <a:pt x="149388" y="134898"/>
                  </a:cubicBezTo>
                  <a:cubicBezTo>
                    <a:pt x="149126" y="133576"/>
                    <a:pt x="149316" y="132243"/>
                    <a:pt x="149257" y="130921"/>
                  </a:cubicBezTo>
                  <a:cubicBezTo>
                    <a:pt x="149233" y="130492"/>
                    <a:pt x="149281" y="130064"/>
                    <a:pt x="149138" y="129647"/>
                  </a:cubicBezTo>
                  <a:cubicBezTo>
                    <a:pt x="149090" y="129492"/>
                    <a:pt x="149114" y="129314"/>
                    <a:pt x="149114" y="129147"/>
                  </a:cubicBezTo>
                  <a:lnTo>
                    <a:pt x="149114" y="123789"/>
                  </a:lnTo>
                  <a:cubicBezTo>
                    <a:pt x="149114" y="123670"/>
                    <a:pt x="149114" y="123551"/>
                    <a:pt x="149126" y="123432"/>
                  </a:cubicBezTo>
                  <a:cubicBezTo>
                    <a:pt x="149138" y="123206"/>
                    <a:pt x="149209" y="123134"/>
                    <a:pt x="149424" y="123110"/>
                  </a:cubicBezTo>
                  <a:cubicBezTo>
                    <a:pt x="149479" y="123107"/>
                    <a:pt x="149535" y="123105"/>
                    <a:pt x="149590" y="123105"/>
                  </a:cubicBezTo>
                  <a:close/>
                  <a:moveTo>
                    <a:pt x="181933" y="123521"/>
                  </a:moveTo>
                  <a:cubicBezTo>
                    <a:pt x="182136" y="123521"/>
                    <a:pt x="182339" y="123547"/>
                    <a:pt x="182535" y="123611"/>
                  </a:cubicBezTo>
                  <a:cubicBezTo>
                    <a:pt x="182662" y="123655"/>
                    <a:pt x="182787" y="123679"/>
                    <a:pt x="182909" y="123679"/>
                  </a:cubicBezTo>
                  <a:cubicBezTo>
                    <a:pt x="183015" y="123679"/>
                    <a:pt x="183120" y="123661"/>
                    <a:pt x="183225" y="123622"/>
                  </a:cubicBezTo>
                  <a:cubicBezTo>
                    <a:pt x="183400" y="123559"/>
                    <a:pt x="183575" y="123548"/>
                    <a:pt x="183749" y="123548"/>
                  </a:cubicBezTo>
                  <a:cubicBezTo>
                    <a:pt x="183837" y="123548"/>
                    <a:pt x="183924" y="123551"/>
                    <a:pt x="184011" y="123551"/>
                  </a:cubicBezTo>
                  <a:lnTo>
                    <a:pt x="195572" y="123551"/>
                  </a:lnTo>
                  <a:cubicBezTo>
                    <a:pt x="195638" y="123551"/>
                    <a:pt x="195699" y="123551"/>
                    <a:pt x="195754" y="123551"/>
                  </a:cubicBezTo>
                  <a:cubicBezTo>
                    <a:pt x="196414" y="123551"/>
                    <a:pt x="196394" y="123581"/>
                    <a:pt x="196394" y="124361"/>
                  </a:cubicBezTo>
                  <a:cubicBezTo>
                    <a:pt x="196394" y="125123"/>
                    <a:pt x="196394" y="125885"/>
                    <a:pt x="196394" y="126635"/>
                  </a:cubicBezTo>
                  <a:cubicBezTo>
                    <a:pt x="196382" y="127159"/>
                    <a:pt x="196441" y="127682"/>
                    <a:pt x="196275" y="128194"/>
                  </a:cubicBezTo>
                  <a:cubicBezTo>
                    <a:pt x="196227" y="128349"/>
                    <a:pt x="196251" y="128528"/>
                    <a:pt x="196251" y="128695"/>
                  </a:cubicBezTo>
                  <a:cubicBezTo>
                    <a:pt x="196251" y="129290"/>
                    <a:pt x="196251" y="129885"/>
                    <a:pt x="196251" y="130480"/>
                  </a:cubicBezTo>
                  <a:cubicBezTo>
                    <a:pt x="196239" y="130945"/>
                    <a:pt x="196287" y="131421"/>
                    <a:pt x="196132" y="131885"/>
                  </a:cubicBezTo>
                  <a:cubicBezTo>
                    <a:pt x="196072" y="132064"/>
                    <a:pt x="196108" y="132266"/>
                    <a:pt x="196108" y="132457"/>
                  </a:cubicBezTo>
                  <a:cubicBezTo>
                    <a:pt x="196108" y="133743"/>
                    <a:pt x="196108" y="135029"/>
                    <a:pt x="196108" y="136315"/>
                  </a:cubicBezTo>
                  <a:cubicBezTo>
                    <a:pt x="196108" y="136731"/>
                    <a:pt x="196132" y="137160"/>
                    <a:pt x="196001" y="137577"/>
                  </a:cubicBezTo>
                  <a:cubicBezTo>
                    <a:pt x="195941" y="137755"/>
                    <a:pt x="195965" y="137958"/>
                    <a:pt x="195965" y="138148"/>
                  </a:cubicBezTo>
                  <a:cubicBezTo>
                    <a:pt x="195965" y="139101"/>
                    <a:pt x="195965" y="140053"/>
                    <a:pt x="195965" y="141006"/>
                  </a:cubicBezTo>
                  <a:cubicBezTo>
                    <a:pt x="195965" y="141387"/>
                    <a:pt x="195977" y="141756"/>
                    <a:pt x="195858" y="142137"/>
                  </a:cubicBezTo>
                  <a:cubicBezTo>
                    <a:pt x="195798" y="142327"/>
                    <a:pt x="195822" y="142553"/>
                    <a:pt x="195822" y="142768"/>
                  </a:cubicBezTo>
                  <a:cubicBezTo>
                    <a:pt x="195822" y="144601"/>
                    <a:pt x="195822" y="146435"/>
                    <a:pt x="195822" y="148268"/>
                  </a:cubicBezTo>
                  <a:cubicBezTo>
                    <a:pt x="195822" y="148435"/>
                    <a:pt x="195834" y="148602"/>
                    <a:pt x="195822" y="148768"/>
                  </a:cubicBezTo>
                  <a:cubicBezTo>
                    <a:pt x="195810" y="149209"/>
                    <a:pt x="195775" y="149233"/>
                    <a:pt x="195322" y="149257"/>
                  </a:cubicBezTo>
                  <a:lnTo>
                    <a:pt x="194894" y="149257"/>
                  </a:lnTo>
                  <a:cubicBezTo>
                    <a:pt x="192703" y="149257"/>
                    <a:pt x="190512" y="149257"/>
                    <a:pt x="188321" y="149245"/>
                  </a:cubicBezTo>
                  <a:cubicBezTo>
                    <a:pt x="188223" y="149245"/>
                    <a:pt x="188123" y="149247"/>
                    <a:pt x="188023" y="149247"/>
                  </a:cubicBezTo>
                  <a:cubicBezTo>
                    <a:pt x="187772" y="149247"/>
                    <a:pt x="187517" y="149234"/>
                    <a:pt x="187262" y="149149"/>
                  </a:cubicBezTo>
                  <a:cubicBezTo>
                    <a:pt x="187155" y="149114"/>
                    <a:pt x="187038" y="149105"/>
                    <a:pt x="186919" y="149105"/>
                  </a:cubicBezTo>
                  <a:cubicBezTo>
                    <a:pt x="186800" y="149105"/>
                    <a:pt x="186678" y="149114"/>
                    <a:pt x="186559" y="149114"/>
                  </a:cubicBezTo>
                  <a:cubicBezTo>
                    <a:pt x="186465" y="149110"/>
                    <a:pt x="186371" y="149109"/>
                    <a:pt x="186276" y="149109"/>
                  </a:cubicBezTo>
                  <a:cubicBezTo>
                    <a:pt x="186117" y="149109"/>
                    <a:pt x="185957" y="149112"/>
                    <a:pt x="185798" y="149112"/>
                  </a:cubicBezTo>
                  <a:cubicBezTo>
                    <a:pt x="185434" y="149112"/>
                    <a:pt x="185072" y="149095"/>
                    <a:pt x="184714" y="148983"/>
                  </a:cubicBezTo>
                  <a:cubicBezTo>
                    <a:pt x="184666" y="148964"/>
                    <a:pt x="184613" y="148958"/>
                    <a:pt x="184557" y="148958"/>
                  </a:cubicBezTo>
                  <a:cubicBezTo>
                    <a:pt x="184473" y="148958"/>
                    <a:pt x="184383" y="148971"/>
                    <a:pt x="184297" y="148971"/>
                  </a:cubicBezTo>
                  <a:cubicBezTo>
                    <a:pt x="183773" y="148947"/>
                    <a:pt x="183249" y="149007"/>
                    <a:pt x="182737" y="148852"/>
                  </a:cubicBezTo>
                  <a:cubicBezTo>
                    <a:pt x="182651" y="148821"/>
                    <a:pt x="182559" y="148812"/>
                    <a:pt x="182467" y="148812"/>
                  </a:cubicBezTo>
                  <a:cubicBezTo>
                    <a:pt x="182343" y="148812"/>
                    <a:pt x="182217" y="148828"/>
                    <a:pt x="182094" y="148828"/>
                  </a:cubicBezTo>
                  <a:lnTo>
                    <a:pt x="173319" y="148828"/>
                  </a:lnTo>
                  <a:cubicBezTo>
                    <a:pt x="172879" y="148804"/>
                    <a:pt x="172843" y="148780"/>
                    <a:pt x="172831" y="148316"/>
                  </a:cubicBezTo>
                  <a:cubicBezTo>
                    <a:pt x="172831" y="148149"/>
                    <a:pt x="172831" y="147983"/>
                    <a:pt x="172831" y="147816"/>
                  </a:cubicBezTo>
                  <a:lnTo>
                    <a:pt x="172831" y="140827"/>
                  </a:lnTo>
                  <a:lnTo>
                    <a:pt x="172831" y="133826"/>
                  </a:lnTo>
                  <a:cubicBezTo>
                    <a:pt x="172831" y="133505"/>
                    <a:pt x="172808" y="133171"/>
                    <a:pt x="172927" y="132850"/>
                  </a:cubicBezTo>
                  <a:cubicBezTo>
                    <a:pt x="172986" y="132695"/>
                    <a:pt x="172998" y="132505"/>
                    <a:pt x="172962" y="132350"/>
                  </a:cubicBezTo>
                  <a:cubicBezTo>
                    <a:pt x="172819" y="131790"/>
                    <a:pt x="172927" y="131231"/>
                    <a:pt x="172962" y="130671"/>
                  </a:cubicBezTo>
                  <a:cubicBezTo>
                    <a:pt x="172986" y="130254"/>
                    <a:pt x="172998" y="129826"/>
                    <a:pt x="172867" y="129397"/>
                  </a:cubicBezTo>
                  <a:cubicBezTo>
                    <a:pt x="172772" y="129111"/>
                    <a:pt x="172784" y="128778"/>
                    <a:pt x="172879" y="128480"/>
                  </a:cubicBezTo>
                  <a:cubicBezTo>
                    <a:pt x="172962" y="128206"/>
                    <a:pt x="172962" y="127921"/>
                    <a:pt x="172962" y="127635"/>
                  </a:cubicBezTo>
                  <a:cubicBezTo>
                    <a:pt x="172962" y="126849"/>
                    <a:pt x="172974" y="126063"/>
                    <a:pt x="172962" y="125289"/>
                  </a:cubicBezTo>
                  <a:cubicBezTo>
                    <a:pt x="172962" y="125027"/>
                    <a:pt x="172998" y="124765"/>
                    <a:pt x="172879" y="124515"/>
                  </a:cubicBezTo>
                  <a:cubicBezTo>
                    <a:pt x="172808" y="124349"/>
                    <a:pt x="172867" y="124182"/>
                    <a:pt x="172927" y="124027"/>
                  </a:cubicBezTo>
                  <a:cubicBezTo>
                    <a:pt x="173046" y="123718"/>
                    <a:pt x="173058" y="123694"/>
                    <a:pt x="173391" y="123682"/>
                  </a:cubicBezTo>
                  <a:cubicBezTo>
                    <a:pt x="174224" y="123682"/>
                    <a:pt x="175063" y="123687"/>
                    <a:pt x="175904" y="123687"/>
                  </a:cubicBezTo>
                  <a:cubicBezTo>
                    <a:pt x="176324" y="123687"/>
                    <a:pt x="176745" y="123686"/>
                    <a:pt x="177165" y="123682"/>
                  </a:cubicBezTo>
                  <a:cubicBezTo>
                    <a:pt x="177200" y="123681"/>
                    <a:pt x="177234" y="123681"/>
                    <a:pt x="177268" y="123681"/>
                  </a:cubicBezTo>
                  <a:cubicBezTo>
                    <a:pt x="177544" y="123681"/>
                    <a:pt x="177819" y="123700"/>
                    <a:pt x="178092" y="123700"/>
                  </a:cubicBezTo>
                  <a:cubicBezTo>
                    <a:pt x="178400" y="123700"/>
                    <a:pt x="178707" y="123676"/>
                    <a:pt x="179011" y="123575"/>
                  </a:cubicBezTo>
                  <a:cubicBezTo>
                    <a:pt x="179043" y="123561"/>
                    <a:pt x="179080" y="123556"/>
                    <a:pt x="179117" y="123556"/>
                  </a:cubicBezTo>
                  <a:cubicBezTo>
                    <a:pt x="179174" y="123556"/>
                    <a:pt x="179234" y="123568"/>
                    <a:pt x="179285" y="123575"/>
                  </a:cubicBezTo>
                  <a:cubicBezTo>
                    <a:pt x="179635" y="123657"/>
                    <a:pt x="179980" y="123695"/>
                    <a:pt x="180325" y="123695"/>
                  </a:cubicBezTo>
                  <a:cubicBezTo>
                    <a:pt x="180682" y="123695"/>
                    <a:pt x="181040" y="123654"/>
                    <a:pt x="181404" y="123575"/>
                  </a:cubicBezTo>
                  <a:cubicBezTo>
                    <a:pt x="181577" y="123541"/>
                    <a:pt x="181755" y="123521"/>
                    <a:pt x="181933" y="123521"/>
                  </a:cubicBezTo>
                  <a:close/>
                  <a:moveTo>
                    <a:pt x="203728" y="123539"/>
                  </a:moveTo>
                  <a:cubicBezTo>
                    <a:pt x="203919" y="123539"/>
                    <a:pt x="204109" y="123546"/>
                    <a:pt x="204300" y="123622"/>
                  </a:cubicBezTo>
                  <a:cubicBezTo>
                    <a:pt x="204368" y="123652"/>
                    <a:pt x="204445" y="123673"/>
                    <a:pt x="204523" y="123673"/>
                  </a:cubicBezTo>
                  <a:cubicBezTo>
                    <a:pt x="204540" y="123673"/>
                    <a:pt x="204557" y="123672"/>
                    <a:pt x="204573" y="123670"/>
                  </a:cubicBezTo>
                  <a:cubicBezTo>
                    <a:pt x="204692" y="123661"/>
                    <a:pt x="204809" y="123658"/>
                    <a:pt x="204927" y="123658"/>
                  </a:cubicBezTo>
                  <a:cubicBezTo>
                    <a:pt x="205718" y="123658"/>
                    <a:pt x="206497" y="123828"/>
                    <a:pt x="207290" y="123828"/>
                  </a:cubicBezTo>
                  <a:cubicBezTo>
                    <a:pt x="207353" y="123828"/>
                    <a:pt x="207416" y="123827"/>
                    <a:pt x="207479" y="123825"/>
                  </a:cubicBezTo>
                  <a:cubicBezTo>
                    <a:pt x="207538" y="123825"/>
                    <a:pt x="207598" y="123825"/>
                    <a:pt x="207657" y="123825"/>
                  </a:cubicBezTo>
                  <a:cubicBezTo>
                    <a:pt x="207954" y="123825"/>
                    <a:pt x="208250" y="123833"/>
                    <a:pt x="208538" y="123932"/>
                  </a:cubicBezTo>
                  <a:cubicBezTo>
                    <a:pt x="208637" y="123965"/>
                    <a:pt x="208744" y="123972"/>
                    <a:pt x="208852" y="123972"/>
                  </a:cubicBezTo>
                  <a:cubicBezTo>
                    <a:pt x="208938" y="123972"/>
                    <a:pt x="209025" y="123968"/>
                    <a:pt x="209110" y="123968"/>
                  </a:cubicBezTo>
                  <a:lnTo>
                    <a:pt x="211110" y="123968"/>
                  </a:lnTo>
                  <a:cubicBezTo>
                    <a:pt x="211550" y="123980"/>
                    <a:pt x="212003" y="123944"/>
                    <a:pt x="212443" y="124087"/>
                  </a:cubicBezTo>
                  <a:cubicBezTo>
                    <a:pt x="212525" y="124114"/>
                    <a:pt x="212611" y="124121"/>
                    <a:pt x="212698" y="124121"/>
                  </a:cubicBezTo>
                  <a:cubicBezTo>
                    <a:pt x="212804" y="124121"/>
                    <a:pt x="212911" y="124111"/>
                    <a:pt x="213015" y="124111"/>
                  </a:cubicBezTo>
                  <a:lnTo>
                    <a:pt x="217373" y="124111"/>
                  </a:lnTo>
                  <a:cubicBezTo>
                    <a:pt x="217563" y="124111"/>
                    <a:pt x="217754" y="124111"/>
                    <a:pt x="217944" y="124123"/>
                  </a:cubicBezTo>
                  <a:cubicBezTo>
                    <a:pt x="218147" y="124134"/>
                    <a:pt x="218230" y="124218"/>
                    <a:pt x="218242" y="124444"/>
                  </a:cubicBezTo>
                  <a:cubicBezTo>
                    <a:pt x="218254" y="124658"/>
                    <a:pt x="218254" y="124873"/>
                    <a:pt x="218254" y="125087"/>
                  </a:cubicBezTo>
                  <a:cubicBezTo>
                    <a:pt x="218254" y="129790"/>
                    <a:pt x="218254" y="134505"/>
                    <a:pt x="218254" y="139220"/>
                  </a:cubicBezTo>
                  <a:cubicBezTo>
                    <a:pt x="218254" y="139624"/>
                    <a:pt x="218230" y="140017"/>
                    <a:pt x="218361" y="140422"/>
                  </a:cubicBezTo>
                  <a:cubicBezTo>
                    <a:pt x="218420" y="140589"/>
                    <a:pt x="218397" y="140791"/>
                    <a:pt x="218397" y="140982"/>
                  </a:cubicBezTo>
                  <a:cubicBezTo>
                    <a:pt x="218397" y="141720"/>
                    <a:pt x="218385" y="142458"/>
                    <a:pt x="218397" y="143196"/>
                  </a:cubicBezTo>
                  <a:cubicBezTo>
                    <a:pt x="218397" y="143720"/>
                    <a:pt x="218337" y="144244"/>
                    <a:pt x="218516" y="144756"/>
                  </a:cubicBezTo>
                  <a:cubicBezTo>
                    <a:pt x="218551" y="144863"/>
                    <a:pt x="218528" y="144994"/>
                    <a:pt x="218528" y="145113"/>
                  </a:cubicBezTo>
                  <a:cubicBezTo>
                    <a:pt x="218539" y="146328"/>
                    <a:pt x="218539" y="147530"/>
                    <a:pt x="218539" y="148745"/>
                  </a:cubicBezTo>
                  <a:cubicBezTo>
                    <a:pt x="218539" y="148864"/>
                    <a:pt x="218539" y="148983"/>
                    <a:pt x="218528" y="149102"/>
                  </a:cubicBezTo>
                  <a:cubicBezTo>
                    <a:pt x="218516" y="149268"/>
                    <a:pt x="218420" y="149376"/>
                    <a:pt x="218254" y="149376"/>
                  </a:cubicBezTo>
                  <a:cubicBezTo>
                    <a:pt x="218039" y="149388"/>
                    <a:pt x="217825" y="149388"/>
                    <a:pt x="217611" y="149388"/>
                  </a:cubicBezTo>
                  <a:cubicBezTo>
                    <a:pt x="216742" y="149392"/>
                    <a:pt x="215871" y="149393"/>
                    <a:pt x="215000" y="149393"/>
                  </a:cubicBezTo>
                  <a:cubicBezTo>
                    <a:pt x="213257" y="149393"/>
                    <a:pt x="211511" y="149388"/>
                    <a:pt x="209765" y="149388"/>
                  </a:cubicBezTo>
                  <a:lnTo>
                    <a:pt x="201835" y="149388"/>
                  </a:lnTo>
                  <a:cubicBezTo>
                    <a:pt x="201774" y="149388"/>
                    <a:pt x="201714" y="149388"/>
                    <a:pt x="201654" y="149388"/>
                  </a:cubicBezTo>
                  <a:cubicBezTo>
                    <a:pt x="201384" y="149388"/>
                    <a:pt x="201119" y="149380"/>
                    <a:pt x="200847" y="149292"/>
                  </a:cubicBezTo>
                  <a:cubicBezTo>
                    <a:pt x="200741" y="149259"/>
                    <a:pt x="200624" y="149252"/>
                    <a:pt x="200504" y="149252"/>
                  </a:cubicBezTo>
                  <a:cubicBezTo>
                    <a:pt x="200409" y="149252"/>
                    <a:pt x="200311" y="149257"/>
                    <a:pt x="200216" y="149257"/>
                  </a:cubicBezTo>
                  <a:cubicBezTo>
                    <a:pt x="199239" y="149245"/>
                    <a:pt x="198263" y="149245"/>
                    <a:pt x="197287" y="149245"/>
                  </a:cubicBezTo>
                  <a:cubicBezTo>
                    <a:pt x="197120" y="149245"/>
                    <a:pt x="196953" y="149245"/>
                    <a:pt x="196787" y="149233"/>
                  </a:cubicBezTo>
                  <a:cubicBezTo>
                    <a:pt x="196656" y="149221"/>
                    <a:pt x="196572" y="149126"/>
                    <a:pt x="196560" y="148995"/>
                  </a:cubicBezTo>
                  <a:cubicBezTo>
                    <a:pt x="196537" y="148828"/>
                    <a:pt x="196537" y="148661"/>
                    <a:pt x="196537" y="148495"/>
                  </a:cubicBezTo>
                  <a:cubicBezTo>
                    <a:pt x="196537" y="145030"/>
                    <a:pt x="196537" y="141553"/>
                    <a:pt x="196549" y="138077"/>
                  </a:cubicBezTo>
                  <a:cubicBezTo>
                    <a:pt x="196549" y="137886"/>
                    <a:pt x="196525" y="137684"/>
                    <a:pt x="196584" y="137517"/>
                  </a:cubicBezTo>
                  <a:cubicBezTo>
                    <a:pt x="196691" y="137184"/>
                    <a:pt x="196680" y="136862"/>
                    <a:pt x="196680" y="136529"/>
                  </a:cubicBezTo>
                  <a:cubicBezTo>
                    <a:pt x="196680" y="134838"/>
                    <a:pt x="196680" y="133147"/>
                    <a:pt x="196680" y="131457"/>
                  </a:cubicBezTo>
                  <a:cubicBezTo>
                    <a:pt x="196680" y="131100"/>
                    <a:pt x="196668" y="130754"/>
                    <a:pt x="196787" y="130397"/>
                  </a:cubicBezTo>
                  <a:cubicBezTo>
                    <a:pt x="196846" y="130207"/>
                    <a:pt x="196822" y="129980"/>
                    <a:pt x="196822" y="129766"/>
                  </a:cubicBezTo>
                  <a:cubicBezTo>
                    <a:pt x="196822" y="127933"/>
                    <a:pt x="196822" y="126099"/>
                    <a:pt x="196822" y="124265"/>
                  </a:cubicBezTo>
                  <a:cubicBezTo>
                    <a:pt x="196822" y="123551"/>
                    <a:pt x="196834" y="123539"/>
                    <a:pt x="197525" y="123539"/>
                  </a:cubicBezTo>
                  <a:lnTo>
                    <a:pt x="203585" y="123539"/>
                  </a:lnTo>
                  <a:cubicBezTo>
                    <a:pt x="203633" y="123539"/>
                    <a:pt x="203680" y="123539"/>
                    <a:pt x="203728" y="123539"/>
                  </a:cubicBezTo>
                  <a:close/>
                  <a:moveTo>
                    <a:pt x="230393" y="124110"/>
                  </a:moveTo>
                  <a:cubicBezTo>
                    <a:pt x="230664" y="124110"/>
                    <a:pt x="230942" y="124119"/>
                    <a:pt x="231220" y="124218"/>
                  </a:cubicBezTo>
                  <a:cubicBezTo>
                    <a:pt x="231315" y="124250"/>
                    <a:pt x="231426" y="124255"/>
                    <a:pt x="231539" y="124255"/>
                  </a:cubicBezTo>
                  <a:cubicBezTo>
                    <a:pt x="231595" y="124255"/>
                    <a:pt x="231652" y="124253"/>
                    <a:pt x="231708" y="124253"/>
                  </a:cubicBezTo>
                  <a:lnTo>
                    <a:pt x="233208" y="124253"/>
                  </a:lnTo>
                  <a:cubicBezTo>
                    <a:pt x="233613" y="124265"/>
                    <a:pt x="234006" y="124230"/>
                    <a:pt x="234410" y="124361"/>
                  </a:cubicBezTo>
                  <a:cubicBezTo>
                    <a:pt x="234497" y="124393"/>
                    <a:pt x="234592" y="124401"/>
                    <a:pt x="234689" y="124401"/>
                  </a:cubicBezTo>
                  <a:cubicBezTo>
                    <a:pt x="234779" y="124401"/>
                    <a:pt x="234871" y="124394"/>
                    <a:pt x="234962" y="124394"/>
                  </a:cubicBezTo>
                  <a:cubicBezTo>
                    <a:pt x="234989" y="124394"/>
                    <a:pt x="235015" y="124395"/>
                    <a:pt x="235041" y="124396"/>
                  </a:cubicBezTo>
                  <a:cubicBezTo>
                    <a:pt x="235189" y="124404"/>
                    <a:pt x="235337" y="124405"/>
                    <a:pt x="235484" y="124405"/>
                  </a:cubicBezTo>
                  <a:cubicBezTo>
                    <a:pt x="235653" y="124405"/>
                    <a:pt x="235821" y="124403"/>
                    <a:pt x="235990" y="124403"/>
                  </a:cubicBezTo>
                  <a:cubicBezTo>
                    <a:pt x="236410" y="124403"/>
                    <a:pt x="236829" y="124418"/>
                    <a:pt x="237244" y="124527"/>
                  </a:cubicBezTo>
                  <a:cubicBezTo>
                    <a:pt x="237351" y="124554"/>
                    <a:pt x="237465" y="124562"/>
                    <a:pt x="237582" y="124562"/>
                  </a:cubicBezTo>
                  <a:cubicBezTo>
                    <a:pt x="237777" y="124562"/>
                    <a:pt x="237979" y="124539"/>
                    <a:pt x="238173" y="124539"/>
                  </a:cubicBezTo>
                  <a:cubicBezTo>
                    <a:pt x="238518" y="124551"/>
                    <a:pt x="238875" y="124527"/>
                    <a:pt x="239221" y="124646"/>
                  </a:cubicBezTo>
                  <a:cubicBezTo>
                    <a:pt x="239333" y="124679"/>
                    <a:pt x="239453" y="124687"/>
                    <a:pt x="239574" y="124687"/>
                  </a:cubicBezTo>
                  <a:cubicBezTo>
                    <a:pt x="239671" y="124687"/>
                    <a:pt x="239768" y="124682"/>
                    <a:pt x="239864" y="124682"/>
                  </a:cubicBezTo>
                  <a:cubicBezTo>
                    <a:pt x="240292" y="124694"/>
                    <a:pt x="240518" y="124920"/>
                    <a:pt x="240518" y="125373"/>
                  </a:cubicBezTo>
                  <a:lnTo>
                    <a:pt x="240518" y="125801"/>
                  </a:lnTo>
                  <a:cubicBezTo>
                    <a:pt x="240518" y="127849"/>
                    <a:pt x="240518" y="129897"/>
                    <a:pt x="240518" y="131945"/>
                  </a:cubicBezTo>
                  <a:cubicBezTo>
                    <a:pt x="240518" y="132278"/>
                    <a:pt x="240495" y="132612"/>
                    <a:pt x="240626" y="132933"/>
                  </a:cubicBezTo>
                  <a:cubicBezTo>
                    <a:pt x="240661" y="132993"/>
                    <a:pt x="240661" y="133064"/>
                    <a:pt x="240661" y="133136"/>
                  </a:cubicBezTo>
                  <a:cubicBezTo>
                    <a:pt x="240578" y="134207"/>
                    <a:pt x="240876" y="135267"/>
                    <a:pt x="240816" y="136338"/>
                  </a:cubicBezTo>
                  <a:cubicBezTo>
                    <a:pt x="240792" y="136791"/>
                    <a:pt x="240816" y="137243"/>
                    <a:pt x="240816" y="137696"/>
                  </a:cubicBezTo>
                  <a:cubicBezTo>
                    <a:pt x="240816" y="137958"/>
                    <a:pt x="240816" y="138208"/>
                    <a:pt x="240899" y="138470"/>
                  </a:cubicBezTo>
                  <a:cubicBezTo>
                    <a:pt x="240947" y="138672"/>
                    <a:pt x="240947" y="138886"/>
                    <a:pt x="240947" y="139101"/>
                  </a:cubicBezTo>
                  <a:cubicBezTo>
                    <a:pt x="240947" y="139958"/>
                    <a:pt x="240947" y="140815"/>
                    <a:pt x="240947" y="141672"/>
                  </a:cubicBezTo>
                  <a:cubicBezTo>
                    <a:pt x="240959" y="142125"/>
                    <a:pt x="240923" y="142565"/>
                    <a:pt x="241066" y="143018"/>
                  </a:cubicBezTo>
                  <a:cubicBezTo>
                    <a:pt x="241126" y="143232"/>
                    <a:pt x="241090" y="143482"/>
                    <a:pt x="241090" y="143720"/>
                  </a:cubicBezTo>
                  <a:cubicBezTo>
                    <a:pt x="241102" y="144030"/>
                    <a:pt x="241102" y="144339"/>
                    <a:pt x="241185" y="144637"/>
                  </a:cubicBezTo>
                  <a:cubicBezTo>
                    <a:pt x="241257" y="144863"/>
                    <a:pt x="241221" y="145113"/>
                    <a:pt x="241233" y="145351"/>
                  </a:cubicBezTo>
                  <a:cubicBezTo>
                    <a:pt x="241268" y="145959"/>
                    <a:pt x="241245" y="146578"/>
                    <a:pt x="241340" y="147197"/>
                  </a:cubicBezTo>
                  <a:cubicBezTo>
                    <a:pt x="241447" y="147864"/>
                    <a:pt x="241376" y="148566"/>
                    <a:pt x="241364" y="149257"/>
                  </a:cubicBezTo>
                  <a:cubicBezTo>
                    <a:pt x="241364" y="149423"/>
                    <a:pt x="241257" y="149507"/>
                    <a:pt x="241090" y="149519"/>
                  </a:cubicBezTo>
                  <a:cubicBezTo>
                    <a:pt x="240947" y="149530"/>
                    <a:pt x="240804" y="149530"/>
                    <a:pt x="240661" y="149530"/>
                  </a:cubicBezTo>
                  <a:lnTo>
                    <a:pt x="238518" y="149530"/>
                  </a:lnTo>
                  <a:cubicBezTo>
                    <a:pt x="238256" y="149530"/>
                    <a:pt x="238006" y="149530"/>
                    <a:pt x="237744" y="149459"/>
                  </a:cubicBezTo>
                  <a:cubicBezTo>
                    <a:pt x="237518" y="149399"/>
                    <a:pt x="237280" y="149399"/>
                    <a:pt x="237042" y="149399"/>
                  </a:cubicBezTo>
                  <a:cubicBezTo>
                    <a:pt x="236244" y="149393"/>
                    <a:pt x="235446" y="149393"/>
                    <a:pt x="234649" y="149393"/>
                  </a:cubicBezTo>
                  <a:cubicBezTo>
                    <a:pt x="233851" y="149393"/>
                    <a:pt x="233053" y="149393"/>
                    <a:pt x="232255" y="149388"/>
                  </a:cubicBezTo>
                  <a:cubicBezTo>
                    <a:pt x="232160" y="149388"/>
                    <a:pt x="232066" y="149389"/>
                    <a:pt x="231972" y="149389"/>
                  </a:cubicBezTo>
                  <a:cubicBezTo>
                    <a:pt x="231737" y="149389"/>
                    <a:pt x="231505" y="149377"/>
                    <a:pt x="231267" y="149292"/>
                  </a:cubicBezTo>
                  <a:cubicBezTo>
                    <a:pt x="231148" y="149251"/>
                    <a:pt x="231017" y="149230"/>
                    <a:pt x="230885" y="149230"/>
                  </a:cubicBezTo>
                  <a:cubicBezTo>
                    <a:pt x="230752" y="149230"/>
                    <a:pt x="230618" y="149251"/>
                    <a:pt x="230493" y="149292"/>
                  </a:cubicBezTo>
                  <a:cubicBezTo>
                    <a:pt x="230264" y="149377"/>
                    <a:pt x="230028" y="149389"/>
                    <a:pt x="229791" y="149389"/>
                  </a:cubicBezTo>
                  <a:cubicBezTo>
                    <a:pt x="229696" y="149389"/>
                    <a:pt x="229600" y="149388"/>
                    <a:pt x="229505" y="149388"/>
                  </a:cubicBezTo>
                  <a:cubicBezTo>
                    <a:pt x="228993" y="149393"/>
                    <a:pt x="228481" y="149396"/>
                    <a:pt x="227971" y="149396"/>
                  </a:cubicBezTo>
                  <a:cubicBezTo>
                    <a:pt x="227460" y="149396"/>
                    <a:pt x="226951" y="149393"/>
                    <a:pt x="226445" y="149388"/>
                  </a:cubicBezTo>
                  <a:cubicBezTo>
                    <a:pt x="226299" y="149388"/>
                    <a:pt x="226154" y="149398"/>
                    <a:pt x="226008" y="149398"/>
                  </a:cubicBezTo>
                  <a:cubicBezTo>
                    <a:pt x="225844" y="149398"/>
                    <a:pt x="225680" y="149385"/>
                    <a:pt x="225516" y="149328"/>
                  </a:cubicBezTo>
                  <a:cubicBezTo>
                    <a:pt x="225481" y="149316"/>
                    <a:pt x="225421" y="149304"/>
                    <a:pt x="225386" y="149304"/>
                  </a:cubicBezTo>
                  <a:cubicBezTo>
                    <a:pt x="224811" y="149385"/>
                    <a:pt x="224239" y="149406"/>
                    <a:pt x="223666" y="149406"/>
                  </a:cubicBezTo>
                  <a:cubicBezTo>
                    <a:pt x="223051" y="149406"/>
                    <a:pt x="222435" y="149382"/>
                    <a:pt x="221818" y="149382"/>
                  </a:cubicBezTo>
                  <a:cubicBezTo>
                    <a:pt x="221654" y="149382"/>
                    <a:pt x="221490" y="149383"/>
                    <a:pt x="221325" y="149388"/>
                  </a:cubicBezTo>
                  <a:cubicBezTo>
                    <a:pt x="221159" y="149392"/>
                    <a:pt x="220992" y="149393"/>
                    <a:pt x="220825" y="149393"/>
                  </a:cubicBezTo>
                  <a:cubicBezTo>
                    <a:pt x="220492" y="149393"/>
                    <a:pt x="220159" y="149388"/>
                    <a:pt x="219825" y="149388"/>
                  </a:cubicBezTo>
                  <a:cubicBezTo>
                    <a:pt x="219682" y="149388"/>
                    <a:pt x="219540" y="149388"/>
                    <a:pt x="219397" y="149376"/>
                  </a:cubicBezTo>
                  <a:cubicBezTo>
                    <a:pt x="219242" y="149364"/>
                    <a:pt x="219135" y="149280"/>
                    <a:pt x="219111" y="149114"/>
                  </a:cubicBezTo>
                  <a:cubicBezTo>
                    <a:pt x="219099" y="148947"/>
                    <a:pt x="219099" y="148780"/>
                    <a:pt x="219099" y="148614"/>
                  </a:cubicBezTo>
                  <a:cubicBezTo>
                    <a:pt x="219099" y="147971"/>
                    <a:pt x="219111" y="147340"/>
                    <a:pt x="219099" y="146697"/>
                  </a:cubicBezTo>
                  <a:cubicBezTo>
                    <a:pt x="219099" y="146244"/>
                    <a:pt x="219135" y="145792"/>
                    <a:pt x="218992" y="145351"/>
                  </a:cubicBezTo>
                  <a:cubicBezTo>
                    <a:pt x="218932" y="145173"/>
                    <a:pt x="218968" y="144970"/>
                    <a:pt x="218956" y="144780"/>
                  </a:cubicBezTo>
                  <a:cubicBezTo>
                    <a:pt x="218932" y="143982"/>
                    <a:pt x="219039" y="143172"/>
                    <a:pt x="218837" y="142375"/>
                  </a:cubicBezTo>
                  <a:cubicBezTo>
                    <a:pt x="218789" y="142196"/>
                    <a:pt x="218825" y="141994"/>
                    <a:pt x="218825" y="141803"/>
                  </a:cubicBezTo>
                  <a:cubicBezTo>
                    <a:pt x="218813" y="139589"/>
                    <a:pt x="218813" y="137374"/>
                    <a:pt x="218813" y="135160"/>
                  </a:cubicBezTo>
                  <a:cubicBezTo>
                    <a:pt x="218813" y="134874"/>
                    <a:pt x="218825" y="134600"/>
                    <a:pt x="218730" y="134314"/>
                  </a:cubicBezTo>
                  <a:cubicBezTo>
                    <a:pt x="218670" y="134148"/>
                    <a:pt x="218682" y="133945"/>
                    <a:pt x="218682" y="133755"/>
                  </a:cubicBezTo>
                  <a:cubicBezTo>
                    <a:pt x="218682" y="130778"/>
                    <a:pt x="218670" y="127802"/>
                    <a:pt x="218682" y="124837"/>
                  </a:cubicBezTo>
                  <a:cubicBezTo>
                    <a:pt x="218682" y="124123"/>
                    <a:pt x="218682" y="124111"/>
                    <a:pt x="219385" y="124111"/>
                  </a:cubicBezTo>
                  <a:lnTo>
                    <a:pt x="230231" y="124111"/>
                  </a:lnTo>
                  <a:cubicBezTo>
                    <a:pt x="230285" y="124111"/>
                    <a:pt x="230339" y="124110"/>
                    <a:pt x="230393" y="124110"/>
                  </a:cubicBezTo>
                  <a:close/>
                  <a:moveTo>
                    <a:pt x="241391" y="124679"/>
                  </a:moveTo>
                  <a:cubicBezTo>
                    <a:pt x="241456" y="124679"/>
                    <a:pt x="241533" y="124691"/>
                    <a:pt x="241626" y="124718"/>
                  </a:cubicBezTo>
                  <a:cubicBezTo>
                    <a:pt x="242003" y="124817"/>
                    <a:pt x="242380" y="124825"/>
                    <a:pt x="242750" y="124825"/>
                  </a:cubicBezTo>
                  <a:cubicBezTo>
                    <a:pt x="242824" y="124825"/>
                    <a:pt x="242898" y="124825"/>
                    <a:pt x="242971" y="124825"/>
                  </a:cubicBezTo>
                  <a:lnTo>
                    <a:pt x="249758" y="124825"/>
                  </a:lnTo>
                  <a:cubicBezTo>
                    <a:pt x="250043" y="124825"/>
                    <a:pt x="250317" y="124825"/>
                    <a:pt x="250603" y="124908"/>
                  </a:cubicBezTo>
                  <a:cubicBezTo>
                    <a:pt x="250829" y="124968"/>
                    <a:pt x="251079" y="124956"/>
                    <a:pt x="251305" y="124968"/>
                  </a:cubicBezTo>
                  <a:cubicBezTo>
                    <a:pt x="251424" y="124974"/>
                    <a:pt x="251542" y="124976"/>
                    <a:pt x="251661" y="124976"/>
                  </a:cubicBezTo>
                  <a:cubicBezTo>
                    <a:pt x="251860" y="124976"/>
                    <a:pt x="252059" y="124971"/>
                    <a:pt x="252257" y="124971"/>
                  </a:cubicBezTo>
                  <a:cubicBezTo>
                    <a:pt x="252629" y="124971"/>
                    <a:pt x="252999" y="124990"/>
                    <a:pt x="253365" y="125099"/>
                  </a:cubicBezTo>
                  <a:cubicBezTo>
                    <a:pt x="253446" y="125118"/>
                    <a:pt x="253531" y="125124"/>
                    <a:pt x="253617" y="125124"/>
                  </a:cubicBezTo>
                  <a:cubicBezTo>
                    <a:pt x="253747" y="125124"/>
                    <a:pt x="253880" y="125111"/>
                    <a:pt x="254008" y="125111"/>
                  </a:cubicBezTo>
                  <a:lnTo>
                    <a:pt x="263855" y="125111"/>
                  </a:lnTo>
                  <a:cubicBezTo>
                    <a:pt x="263874" y="125111"/>
                    <a:pt x="263894" y="125111"/>
                    <a:pt x="263912" y="125111"/>
                  </a:cubicBezTo>
                  <a:cubicBezTo>
                    <a:pt x="264396" y="125111"/>
                    <a:pt x="264465" y="125122"/>
                    <a:pt x="264545" y="125718"/>
                  </a:cubicBezTo>
                  <a:cubicBezTo>
                    <a:pt x="264676" y="126599"/>
                    <a:pt x="264640" y="127480"/>
                    <a:pt x="264664" y="128349"/>
                  </a:cubicBezTo>
                  <a:cubicBezTo>
                    <a:pt x="264676" y="128635"/>
                    <a:pt x="264640" y="128921"/>
                    <a:pt x="264759" y="129195"/>
                  </a:cubicBezTo>
                  <a:cubicBezTo>
                    <a:pt x="264783" y="129230"/>
                    <a:pt x="264795" y="129290"/>
                    <a:pt x="264795" y="129337"/>
                  </a:cubicBezTo>
                  <a:cubicBezTo>
                    <a:pt x="264736" y="130076"/>
                    <a:pt x="264962" y="130790"/>
                    <a:pt x="264950" y="131528"/>
                  </a:cubicBezTo>
                  <a:cubicBezTo>
                    <a:pt x="264950" y="131790"/>
                    <a:pt x="264938" y="132052"/>
                    <a:pt x="265033" y="132302"/>
                  </a:cubicBezTo>
                  <a:cubicBezTo>
                    <a:pt x="265069" y="132385"/>
                    <a:pt x="265093" y="132493"/>
                    <a:pt x="265081" y="132576"/>
                  </a:cubicBezTo>
                  <a:cubicBezTo>
                    <a:pt x="265010" y="133302"/>
                    <a:pt x="265152" y="134005"/>
                    <a:pt x="265260" y="134707"/>
                  </a:cubicBezTo>
                  <a:cubicBezTo>
                    <a:pt x="265367" y="135362"/>
                    <a:pt x="265295" y="136029"/>
                    <a:pt x="265486" y="136672"/>
                  </a:cubicBezTo>
                  <a:cubicBezTo>
                    <a:pt x="265533" y="136826"/>
                    <a:pt x="265521" y="137005"/>
                    <a:pt x="265521" y="137172"/>
                  </a:cubicBezTo>
                  <a:cubicBezTo>
                    <a:pt x="265521" y="137719"/>
                    <a:pt x="265521" y="138267"/>
                    <a:pt x="265521" y="138815"/>
                  </a:cubicBezTo>
                  <a:cubicBezTo>
                    <a:pt x="265533" y="139255"/>
                    <a:pt x="265498" y="139708"/>
                    <a:pt x="265641" y="140160"/>
                  </a:cubicBezTo>
                  <a:cubicBezTo>
                    <a:pt x="265700" y="140351"/>
                    <a:pt x="265664" y="140577"/>
                    <a:pt x="265664" y="140791"/>
                  </a:cubicBezTo>
                  <a:cubicBezTo>
                    <a:pt x="265664" y="142291"/>
                    <a:pt x="265664" y="143792"/>
                    <a:pt x="265664" y="145292"/>
                  </a:cubicBezTo>
                  <a:cubicBezTo>
                    <a:pt x="265664" y="145601"/>
                    <a:pt x="265652" y="145911"/>
                    <a:pt x="265760" y="146209"/>
                  </a:cubicBezTo>
                  <a:cubicBezTo>
                    <a:pt x="265807" y="146340"/>
                    <a:pt x="265807" y="146494"/>
                    <a:pt x="265807" y="146625"/>
                  </a:cubicBezTo>
                  <a:cubicBezTo>
                    <a:pt x="265807" y="147602"/>
                    <a:pt x="265807" y="148578"/>
                    <a:pt x="265807" y="149554"/>
                  </a:cubicBezTo>
                  <a:cubicBezTo>
                    <a:pt x="265807" y="149649"/>
                    <a:pt x="265807" y="149745"/>
                    <a:pt x="265795" y="149840"/>
                  </a:cubicBezTo>
                  <a:cubicBezTo>
                    <a:pt x="265783" y="149971"/>
                    <a:pt x="265712" y="150078"/>
                    <a:pt x="265581" y="150078"/>
                  </a:cubicBezTo>
                  <a:cubicBezTo>
                    <a:pt x="265028" y="150091"/>
                    <a:pt x="264475" y="150119"/>
                    <a:pt x="263921" y="150119"/>
                  </a:cubicBezTo>
                  <a:cubicBezTo>
                    <a:pt x="263474" y="150119"/>
                    <a:pt x="263028" y="150101"/>
                    <a:pt x="262581" y="150042"/>
                  </a:cubicBezTo>
                  <a:cubicBezTo>
                    <a:pt x="262331" y="150007"/>
                    <a:pt x="262069" y="149959"/>
                    <a:pt x="261807" y="149959"/>
                  </a:cubicBezTo>
                  <a:lnTo>
                    <a:pt x="258378" y="149959"/>
                  </a:lnTo>
                  <a:cubicBezTo>
                    <a:pt x="258231" y="149959"/>
                    <a:pt x="258083" y="149963"/>
                    <a:pt x="257934" y="149963"/>
                  </a:cubicBezTo>
                  <a:cubicBezTo>
                    <a:pt x="257637" y="149963"/>
                    <a:pt x="257338" y="149947"/>
                    <a:pt x="257044" y="149852"/>
                  </a:cubicBezTo>
                  <a:cubicBezTo>
                    <a:pt x="256963" y="149825"/>
                    <a:pt x="256877" y="149817"/>
                    <a:pt x="256789" y="149817"/>
                  </a:cubicBezTo>
                  <a:cubicBezTo>
                    <a:pt x="256684" y="149817"/>
                    <a:pt x="256577" y="149828"/>
                    <a:pt x="256473" y="149828"/>
                  </a:cubicBezTo>
                  <a:cubicBezTo>
                    <a:pt x="255282" y="149816"/>
                    <a:pt x="254091" y="149816"/>
                    <a:pt x="252901" y="149816"/>
                  </a:cubicBezTo>
                  <a:cubicBezTo>
                    <a:pt x="252787" y="149816"/>
                    <a:pt x="252673" y="149818"/>
                    <a:pt x="252560" y="149818"/>
                  </a:cubicBezTo>
                  <a:cubicBezTo>
                    <a:pt x="252249" y="149818"/>
                    <a:pt x="251941" y="149805"/>
                    <a:pt x="251627" y="149709"/>
                  </a:cubicBezTo>
                  <a:cubicBezTo>
                    <a:pt x="251540" y="149682"/>
                    <a:pt x="251446" y="149675"/>
                    <a:pt x="251349" y="149675"/>
                  </a:cubicBezTo>
                  <a:cubicBezTo>
                    <a:pt x="251233" y="149675"/>
                    <a:pt x="251113" y="149685"/>
                    <a:pt x="250996" y="149685"/>
                  </a:cubicBezTo>
                  <a:cubicBezTo>
                    <a:pt x="249258" y="149673"/>
                    <a:pt x="247519" y="149673"/>
                    <a:pt x="245781" y="149673"/>
                  </a:cubicBezTo>
                  <a:cubicBezTo>
                    <a:pt x="245719" y="149673"/>
                    <a:pt x="245657" y="149674"/>
                    <a:pt x="245595" y="149674"/>
                  </a:cubicBezTo>
                  <a:cubicBezTo>
                    <a:pt x="245348" y="149674"/>
                    <a:pt x="245102" y="149666"/>
                    <a:pt x="244864" y="149590"/>
                  </a:cubicBezTo>
                  <a:cubicBezTo>
                    <a:pt x="244737" y="149547"/>
                    <a:pt x="244597" y="149541"/>
                    <a:pt x="244458" y="149541"/>
                  </a:cubicBezTo>
                  <a:cubicBezTo>
                    <a:pt x="244402" y="149541"/>
                    <a:pt x="244347" y="149542"/>
                    <a:pt x="244293" y="149542"/>
                  </a:cubicBezTo>
                  <a:cubicBezTo>
                    <a:pt x="243983" y="149536"/>
                    <a:pt x="243676" y="149536"/>
                    <a:pt x="243370" y="149536"/>
                  </a:cubicBezTo>
                  <a:cubicBezTo>
                    <a:pt x="243063" y="149536"/>
                    <a:pt x="242757" y="149536"/>
                    <a:pt x="242447" y="149530"/>
                  </a:cubicBezTo>
                  <a:cubicBezTo>
                    <a:pt x="242007" y="149530"/>
                    <a:pt x="241971" y="149483"/>
                    <a:pt x="241959" y="149030"/>
                  </a:cubicBezTo>
                  <a:cubicBezTo>
                    <a:pt x="241947" y="148673"/>
                    <a:pt x="241959" y="148316"/>
                    <a:pt x="241947" y="147959"/>
                  </a:cubicBezTo>
                  <a:cubicBezTo>
                    <a:pt x="241947" y="147459"/>
                    <a:pt x="241995" y="146959"/>
                    <a:pt x="241840" y="146471"/>
                  </a:cubicBezTo>
                  <a:cubicBezTo>
                    <a:pt x="241780" y="146316"/>
                    <a:pt x="241816" y="146137"/>
                    <a:pt x="241816" y="145970"/>
                  </a:cubicBezTo>
                  <a:cubicBezTo>
                    <a:pt x="241804" y="145637"/>
                    <a:pt x="241840" y="145304"/>
                    <a:pt x="241697" y="144982"/>
                  </a:cubicBezTo>
                  <a:cubicBezTo>
                    <a:pt x="241673" y="144923"/>
                    <a:pt x="241673" y="144851"/>
                    <a:pt x="241673" y="144780"/>
                  </a:cubicBezTo>
                  <a:cubicBezTo>
                    <a:pt x="241709" y="143423"/>
                    <a:pt x="241435" y="142077"/>
                    <a:pt x="241518" y="140720"/>
                  </a:cubicBezTo>
                  <a:cubicBezTo>
                    <a:pt x="241542" y="140327"/>
                    <a:pt x="241554" y="139922"/>
                    <a:pt x="241411" y="139517"/>
                  </a:cubicBezTo>
                  <a:cubicBezTo>
                    <a:pt x="241364" y="139351"/>
                    <a:pt x="241388" y="139148"/>
                    <a:pt x="241388" y="138958"/>
                  </a:cubicBezTo>
                  <a:cubicBezTo>
                    <a:pt x="241388" y="138148"/>
                    <a:pt x="241388" y="137338"/>
                    <a:pt x="241376" y="136529"/>
                  </a:cubicBezTo>
                  <a:cubicBezTo>
                    <a:pt x="241376" y="136029"/>
                    <a:pt x="241423" y="135529"/>
                    <a:pt x="241268" y="135041"/>
                  </a:cubicBezTo>
                  <a:cubicBezTo>
                    <a:pt x="241209" y="134850"/>
                    <a:pt x="241245" y="134624"/>
                    <a:pt x="241245" y="134410"/>
                  </a:cubicBezTo>
                  <a:cubicBezTo>
                    <a:pt x="241233" y="133957"/>
                    <a:pt x="241268" y="133505"/>
                    <a:pt x="241126" y="133064"/>
                  </a:cubicBezTo>
                  <a:cubicBezTo>
                    <a:pt x="241066" y="132886"/>
                    <a:pt x="241102" y="132683"/>
                    <a:pt x="241102" y="132493"/>
                  </a:cubicBezTo>
                  <a:lnTo>
                    <a:pt x="241102" y="128933"/>
                  </a:lnTo>
                  <a:lnTo>
                    <a:pt x="241102" y="128921"/>
                  </a:lnTo>
                  <a:lnTo>
                    <a:pt x="241102" y="125492"/>
                  </a:lnTo>
                  <a:lnTo>
                    <a:pt x="241102" y="125135"/>
                  </a:lnTo>
                  <a:cubicBezTo>
                    <a:pt x="241092" y="124838"/>
                    <a:pt x="241163" y="124679"/>
                    <a:pt x="241391" y="124679"/>
                  </a:cubicBezTo>
                  <a:close/>
                  <a:moveTo>
                    <a:pt x="67444" y="146522"/>
                  </a:moveTo>
                  <a:cubicBezTo>
                    <a:pt x="67829" y="146522"/>
                    <a:pt x="68217" y="146547"/>
                    <a:pt x="68604" y="146554"/>
                  </a:cubicBezTo>
                  <a:cubicBezTo>
                    <a:pt x="68771" y="146554"/>
                    <a:pt x="68854" y="146685"/>
                    <a:pt x="68854" y="146840"/>
                  </a:cubicBezTo>
                  <a:cubicBezTo>
                    <a:pt x="68854" y="147006"/>
                    <a:pt x="68890" y="147185"/>
                    <a:pt x="68842" y="147340"/>
                  </a:cubicBezTo>
                  <a:cubicBezTo>
                    <a:pt x="68687" y="147804"/>
                    <a:pt x="68735" y="148280"/>
                    <a:pt x="68723" y="148757"/>
                  </a:cubicBezTo>
                  <a:cubicBezTo>
                    <a:pt x="68699" y="149435"/>
                    <a:pt x="68747" y="150126"/>
                    <a:pt x="68616" y="150816"/>
                  </a:cubicBezTo>
                  <a:cubicBezTo>
                    <a:pt x="68509" y="151364"/>
                    <a:pt x="68592" y="151947"/>
                    <a:pt x="68580" y="152519"/>
                  </a:cubicBezTo>
                  <a:cubicBezTo>
                    <a:pt x="68568" y="152971"/>
                    <a:pt x="68616" y="153424"/>
                    <a:pt x="68461" y="153864"/>
                  </a:cubicBezTo>
                  <a:cubicBezTo>
                    <a:pt x="68414" y="154019"/>
                    <a:pt x="68437" y="154198"/>
                    <a:pt x="68437" y="154364"/>
                  </a:cubicBezTo>
                  <a:cubicBezTo>
                    <a:pt x="68437" y="154960"/>
                    <a:pt x="68437" y="155555"/>
                    <a:pt x="68437" y="156150"/>
                  </a:cubicBezTo>
                  <a:cubicBezTo>
                    <a:pt x="68437" y="156448"/>
                    <a:pt x="68449" y="156757"/>
                    <a:pt x="68342" y="157067"/>
                  </a:cubicBezTo>
                  <a:cubicBezTo>
                    <a:pt x="68283" y="157234"/>
                    <a:pt x="68294" y="157436"/>
                    <a:pt x="68294" y="157627"/>
                  </a:cubicBezTo>
                  <a:cubicBezTo>
                    <a:pt x="68294" y="158293"/>
                    <a:pt x="68294" y="158960"/>
                    <a:pt x="68294" y="159627"/>
                  </a:cubicBezTo>
                  <a:cubicBezTo>
                    <a:pt x="68283" y="160151"/>
                    <a:pt x="68342" y="160675"/>
                    <a:pt x="68175" y="161187"/>
                  </a:cubicBezTo>
                  <a:cubicBezTo>
                    <a:pt x="68128" y="161329"/>
                    <a:pt x="68152" y="161508"/>
                    <a:pt x="68152" y="161675"/>
                  </a:cubicBezTo>
                  <a:cubicBezTo>
                    <a:pt x="68152" y="162699"/>
                    <a:pt x="68152" y="163723"/>
                    <a:pt x="68152" y="164747"/>
                  </a:cubicBezTo>
                  <a:cubicBezTo>
                    <a:pt x="68140" y="165151"/>
                    <a:pt x="68199" y="165556"/>
                    <a:pt x="68044" y="165949"/>
                  </a:cubicBezTo>
                  <a:cubicBezTo>
                    <a:pt x="68009" y="166056"/>
                    <a:pt x="68021" y="166187"/>
                    <a:pt x="68056" y="166294"/>
                  </a:cubicBezTo>
                  <a:cubicBezTo>
                    <a:pt x="68235" y="166842"/>
                    <a:pt x="68116" y="167390"/>
                    <a:pt x="68140" y="167926"/>
                  </a:cubicBezTo>
                  <a:cubicBezTo>
                    <a:pt x="68152" y="168021"/>
                    <a:pt x="68128" y="168116"/>
                    <a:pt x="68092" y="168211"/>
                  </a:cubicBezTo>
                  <a:cubicBezTo>
                    <a:pt x="67997" y="168461"/>
                    <a:pt x="67985" y="168711"/>
                    <a:pt x="68080" y="168973"/>
                  </a:cubicBezTo>
                  <a:cubicBezTo>
                    <a:pt x="68187" y="169247"/>
                    <a:pt x="68152" y="169533"/>
                    <a:pt x="68140" y="169819"/>
                  </a:cubicBezTo>
                  <a:cubicBezTo>
                    <a:pt x="68128" y="169985"/>
                    <a:pt x="68033" y="170081"/>
                    <a:pt x="67866" y="170092"/>
                  </a:cubicBezTo>
                  <a:cubicBezTo>
                    <a:pt x="67652" y="170104"/>
                    <a:pt x="67437" y="170104"/>
                    <a:pt x="67223" y="170104"/>
                  </a:cubicBezTo>
                  <a:lnTo>
                    <a:pt x="45446" y="170104"/>
                  </a:lnTo>
                  <a:cubicBezTo>
                    <a:pt x="45359" y="170104"/>
                    <a:pt x="45281" y="170105"/>
                    <a:pt x="45210" y="170105"/>
                  </a:cubicBezTo>
                  <a:cubicBezTo>
                    <a:pt x="44550" y="170105"/>
                    <a:pt x="44589" y="170066"/>
                    <a:pt x="44589" y="169259"/>
                  </a:cubicBezTo>
                  <a:cubicBezTo>
                    <a:pt x="44589" y="167068"/>
                    <a:pt x="44589" y="164878"/>
                    <a:pt x="44577" y="162687"/>
                  </a:cubicBezTo>
                  <a:cubicBezTo>
                    <a:pt x="44577" y="162353"/>
                    <a:pt x="44589" y="162020"/>
                    <a:pt x="44482" y="161699"/>
                  </a:cubicBezTo>
                  <a:cubicBezTo>
                    <a:pt x="44422" y="161520"/>
                    <a:pt x="44446" y="161318"/>
                    <a:pt x="44446" y="161127"/>
                  </a:cubicBezTo>
                  <a:cubicBezTo>
                    <a:pt x="44446" y="156757"/>
                    <a:pt x="44446" y="152376"/>
                    <a:pt x="44446" y="147995"/>
                  </a:cubicBezTo>
                  <a:cubicBezTo>
                    <a:pt x="44446" y="147256"/>
                    <a:pt x="44446" y="147256"/>
                    <a:pt x="45196" y="147256"/>
                  </a:cubicBezTo>
                  <a:lnTo>
                    <a:pt x="48983" y="147256"/>
                  </a:lnTo>
                  <a:cubicBezTo>
                    <a:pt x="49387" y="147244"/>
                    <a:pt x="49792" y="147280"/>
                    <a:pt x="50185" y="147137"/>
                  </a:cubicBezTo>
                  <a:cubicBezTo>
                    <a:pt x="50262" y="147113"/>
                    <a:pt x="50346" y="147107"/>
                    <a:pt x="50431" y="147107"/>
                  </a:cubicBezTo>
                  <a:cubicBezTo>
                    <a:pt x="50515" y="147107"/>
                    <a:pt x="50602" y="147113"/>
                    <a:pt x="50685" y="147113"/>
                  </a:cubicBezTo>
                  <a:lnTo>
                    <a:pt x="52602" y="147113"/>
                  </a:lnTo>
                  <a:cubicBezTo>
                    <a:pt x="52983" y="147102"/>
                    <a:pt x="53364" y="147125"/>
                    <a:pt x="53733" y="147006"/>
                  </a:cubicBezTo>
                  <a:cubicBezTo>
                    <a:pt x="53825" y="146974"/>
                    <a:pt x="53923" y="146966"/>
                    <a:pt x="54021" y="146966"/>
                  </a:cubicBezTo>
                  <a:cubicBezTo>
                    <a:pt x="54113" y="146966"/>
                    <a:pt x="54205" y="146973"/>
                    <a:pt x="54297" y="146973"/>
                  </a:cubicBezTo>
                  <a:cubicBezTo>
                    <a:pt x="54323" y="146973"/>
                    <a:pt x="54350" y="146972"/>
                    <a:pt x="54376" y="146971"/>
                  </a:cubicBezTo>
                  <a:cubicBezTo>
                    <a:pt x="55102" y="146935"/>
                    <a:pt x="55841" y="147006"/>
                    <a:pt x="56579" y="146852"/>
                  </a:cubicBezTo>
                  <a:cubicBezTo>
                    <a:pt x="56760" y="146813"/>
                    <a:pt x="56946" y="146802"/>
                    <a:pt x="57136" y="146802"/>
                  </a:cubicBezTo>
                  <a:cubicBezTo>
                    <a:pt x="57420" y="146802"/>
                    <a:pt x="57710" y="146828"/>
                    <a:pt x="57996" y="146828"/>
                  </a:cubicBezTo>
                  <a:cubicBezTo>
                    <a:pt x="58257" y="146816"/>
                    <a:pt x="58519" y="146840"/>
                    <a:pt x="58769" y="146732"/>
                  </a:cubicBezTo>
                  <a:cubicBezTo>
                    <a:pt x="58898" y="146688"/>
                    <a:pt x="59026" y="146677"/>
                    <a:pt x="59154" y="146677"/>
                  </a:cubicBezTo>
                  <a:cubicBezTo>
                    <a:pt x="59264" y="146677"/>
                    <a:pt x="59374" y="146685"/>
                    <a:pt x="59484" y="146685"/>
                  </a:cubicBezTo>
                  <a:cubicBezTo>
                    <a:pt x="61532" y="146685"/>
                    <a:pt x="63580" y="146685"/>
                    <a:pt x="65627" y="146673"/>
                  </a:cubicBezTo>
                  <a:cubicBezTo>
                    <a:pt x="65925" y="146673"/>
                    <a:pt x="66235" y="146637"/>
                    <a:pt x="66544" y="146590"/>
                  </a:cubicBezTo>
                  <a:cubicBezTo>
                    <a:pt x="66842" y="146537"/>
                    <a:pt x="67142" y="146522"/>
                    <a:pt x="67444" y="146522"/>
                  </a:cubicBezTo>
                  <a:close/>
                  <a:moveTo>
                    <a:pt x="43892" y="147260"/>
                  </a:moveTo>
                  <a:cubicBezTo>
                    <a:pt x="44066" y="147260"/>
                    <a:pt x="44142" y="147392"/>
                    <a:pt x="44160" y="147661"/>
                  </a:cubicBezTo>
                  <a:cubicBezTo>
                    <a:pt x="44160" y="147828"/>
                    <a:pt x="44160" y="147995"/>
                    <a:pt x="44160" y="148161"/>
                  </a:cubicBezTo>
                  <a:lnTo>
                    <a:pt x="44160" y="154864"/>
                  </a:lnTo>
                  <a:cubicBezTo>
                    <a:pt x="44160" y="157079"/>
                    <a:pt x="44160" y="159282"/>
                    <a:pt x="44160" y="161496"/>
                  </a:cubicBezTo>
                  <a:cubicBezTo>
                    <a:pt x="44160" y="161830"/>
                    <a:pt x="44137" y="162163"/>
                    <a:pt x="44256" y="162484"/>
                  </a:cubicBezTo>
                  <a:cubicBezTo>
                    <a:pt x="44303" y="162639"/>
                    <a:pt x="44291" y="162818"/>
                    <a:pt x="44291" y="162984"/>
                  </a:cubicBezTo>
                  <a:cubicBezTo>
                    <a:pt x="44291" y="165151"/>
                    <a:pt x="44291" y="167318"/>
                    <a:pt x="44291" y="169485"/>
                  </a:cubicBezTo>
                  <a:cubicBezTo>
                    <a:pt x="44291" y="169581"/>
                    <a:pt x="44291" y="169676"/>
                    <a:pt x="44291" y="169771"/>
                  </a:cubicBezTo>
                  <a:cubicBezTo>
                    <a:pt x="44268" y="169985"/>
                    <a:pt x="44196" y="170069"/>
                    <a:pt x="43982" y="170081"/>
                  </a:cubicBezTo>
                  <a:cubicBezTo>
                    <a:pt x="43815" y="170092"/>
                    <a:pt x="43649" y="170092"/>
                    <a:pt x="43482" y="170092"/>
                  </a:cubicBezTo>
                  <a:lnTo>
                    <a:pt x="37481" y="170092"/>
                  </a:lnTo>
                  <a:cubicBezTo>
                    <a:pt x="37207" y="170092"/>
                    <a:pt x="36921" y="170092"/>
                    <a:pt x="36636" y="170009"/>
                  </a:cubicBezTo>
                  <a:cubicBezTo>
                    <a:pt x="36517" y="169967"/>
                    <a:pt x="36379" y="169961"/>
                    <a:pt x="36241" y="169961"/>
                  </a:cubicBezTo>
                  <a:cubicBezTo>
                    <a:pt x="36186" y="169961"/>
                    <a:pt x="36131" y="169962"/>
                    <a:pt x="36076" y="169962"/>
                  </a:cubicBezTo>
                  <a:lnTo>
                    <a:pt x="25075" y="169962"/>
                  </a:lnTo>
                  <a:cubicBezTo>
                    <a:pt x="25011" y="169962"/>
                    <a:pt x="24948" y="169951"/>
                    <a:pt x="24888" y="169951"/>
                  </a:cubicBezTo>
                  <a:cubicBezTo>
                    <a:pt x="24858" y="169951"/>
                    <a:pt x="24829" y="169954"/>
                    <a:pt x="24801" y="169962"/>
                  </a:cubicBezTo>
                  <a:cubicBezTo>
                    <a:pt x="24332" y="170077"/>
                    <a:pt x="23861" y="170103"/>
                    <a:pt x="23388" y="170103"/>
                  </a:cubicBezTo>
                  <a:cubicBezTo>
                    <a:pt x="23009" y="170103"/>
                    <a:pt x="22628" y="170086"/>
                    <a:pt x="22247" y="170086"/>
                  </a:cubicBezTo>
                  <a:cubicBezTo>
                    <a:pt x="22126" y="170086"/>
                    <a:pt x="22005" y="170088"/>
                    <a:pt x="21884" y="170092"/>
                  </a:cubicBezTo>
                  <a:cubicBezTo>
                    <a:pt x="21551" y="170116"/>
                    <a:pt x="21217" y="170069"/>
                    <a:pt x="20896" y="170212"/>
                  </a:cubicBezTo>
                  <a:cubicBezTo>
                    <a:pt x="20812" y="170235"/>
                    <a:pt x="20705" y="170235"/>
                    <a:pt x="20610" y="170235"/>
                  </a:cubicBezTo>
                  <a:cubicBezTo>
                    <a:pt x="20561" y="170235"/>
                    <a:pt x="20514" y="170235"/>
                    <a:pt x="20470" y="170235"/>
                  </a:cubicBezTo>
                  <a:cubicBezTo>
                    <a:pt x="20280" y="170235"/>
                    <a:pt x="20126" y="170238"/>
                    <a:pt x="20000" y="170238"/>
                  </a:cubicBezTo>
                  <a:cubicBezTo>
                    <a:pt x="19354" y="170238"/>
                    <a:pt x="19453" y="170154"/>
                    <a:pt x="19443" y="169128"/>
                  </a:cubicBezTo>
                  <a:cubicBezTo>
                    <a:pt x="19443" y="168842"/>
                    <a:pt x="19443" y="168568"/>
                    <a:pt x="19348" y="168283"/>
                  </a:cubicBezTo>
                  <a:cubicBezTo>
                    <a:pt x="19288" y="168080"/>
                    <a:pt x="19312" y="167854"/>
                    <a:pt x="19312" y="167652"/>
                  </a:cubicBezTo>
                  <a:cubicBezTo>
                    <a:pt x="19300" y="166199"/>
                    <a:pt x="19300" y="164747"/>
                    <a:pt x="19300" y="163294"/>
                  </a:cubicBezTo>
                  <a:cubicBezTo>
                    <a:pt x="19300" y="163008"/>
                    <a:pt x="19300" y="162723"/>
                    <a:pt x="19217" y="162449"/>
                  </a:cubicBezTo>
                  <a:cubicBezTo>
                    <a:pt x="19157" y="162270"/>
                    <a:pt x="19169" y="162068"/>
                    <a:pt x="19169" y="161877"/>
                  </a:cubicBezTo>
                  <a:cubicBezTo>
                    <a:pt x="19169" y="157484"/>
                    <a:pt x="19157" y="153078"/>
                    <a:pt x="19157" y="148673"/>
                  </a:cubicBezTo>
                  <a:lnTo>
                    <a:pt x="19157" y="148602"/>
                  </a:lnTo>
                  <a:cubicBezTo>
                    <a:pt x="19169" y="148185"/>
                    <a:pt x="19384" y="147971"/>
                    <a:pt x="19800" y="147959"/>
                  </a:cubicBezTo>
                  <a:cubicBezTo>
                    <a:pt x="19871" y="147957"/>
                    <a:pt x="19942" y="147957"/>
                    <a:pt x="20012" y="147957"/>
                  </a:cubicBezTo>
                  <a:cubicBezTo>
                    <a:pt x="20087" y="147957"/>
                    <a:pt x="20162" y="147957"/>
                    <a:pt x="20237" y="147957"/>
                  </a:cubicBezTo>
                  <a:cubicBezTo>
                    <a:pt x="20567" y="147957"/>
                    <a:pt x="20895" y="147947"/>
                    <a:pt x="21217" y="147840"/>
                  </a:cubicBezTo>
                  <a:cubicBezTo>
                    <a:pt x="21295" y="147816"/>
                    <a:pt x="21378" y="147810"/>
                    <a:pt x="21463" y="147810"/>
                  </a:cubicBezTo>
                  <a:cubicBezTo>
                    <a:pt x="21548" y="147810"/>
                    <a:pt x="21634" y="147816"/>
                    <a:pt x="21717" y="147816"/>
                  </a:cubicBezTo>
                  <a:lnTo>
                    <a:pt x="24360" y="147816"/>
                  </a:lnTo>
                  <a:cubicBezTo>
                    <a:pt x="24472" y="147816"/>
                    <a:pt x="24583" y="147818"/>
                    <a:pt x="24696" y="147818"/>
                  </a:cubicBezTo>
                  <a:cubicBezTo>
                    <a:pt x="25006" y="147818"/>
                    <a:pt x="25320" y="147805"/>
                    <a:pt x="25634" y="147709"/>
                  </a:cubicBezTo>
                  <a:cubicBezTo>
                    <a:pt x="25710" y="147682"/>
                    <a:pt x="25793" y="147674"/>
                    <a:pt x="25879" y="147674"/>
                  </a:cubicBezTo>
                  <a:cubicBezTo>
                    <a:pt x="25983" y="147674"/>
                    <a:pt x="26090" y="147685"/>
                    <a:pt x="26194" y="147685"/>
                  </a:cubicBezTo>
                  <a:cubicBezTo>
                    <a:pt x="27075" y="147673"/>
                    <a:pt x="27956" y="147673"/>
                    <a:pt x="28837" y="147673"/>
                  </a:cubicBezTo>
                  <a:cubicBezTo>
                    <a:pt x="28972" y="147673"/>
                    <a:pt x="29107" y="147677"/>
                    <a:pt x="29241" y="147677"/>
                  </a:cubicBezTo>
                  <a:cubicBezTo>
                    <a:pt x="29510" y="147677"/>
                    <a:pt x="29778" y="147661"/>
                    <a:pt x="30040" y="147566"/>
                  </a:cubicBezTo>
                  <a:cubicBezTo>
                    <a:pt x="30110" y="147539"/>
                    <a:pt x="30185" y="147531"/>
                    <a:pt x="30262" y="147531"/>
                  </a:cubicBezTo>
                  <a:cubicBezTo>
                    <a:pt x="30354" y="147531"/>
                    <a:pt x="30449" y="147542"/>
                    <a:pt x="30540" y="147542"/>
                  </a:cubicBezTo>
                  <a:cubicBezTo>
                    <a:pt x="30867" y="147536"/>
                    <a:pt x="31198" y="147536"/>
                    <a:pt x="31529" y="147536"/>
                  </a:cubicBezTo>
                  <a:cubicBezTo>
                    <a:pt x="31861" y="147536"/>
                    <a:pt x="32195" y="147536"/>
                    <a:pt x="32528" y="147530"/>
                  </a:cubicBezTo>
                  <a:cubicBezTo>
                    <a:pt x="32719" y="147530"/>
                    <a:pt x="32909" y="147536"/>
                    <a:pt x="33099" y="147536"/>
                  </a:cubicBezTo>
                  <a:cubicBezTo>
                    <a:pt x="33431" y="147536"/>
                    <a:pt x="33762" y="147517"/>
                    <a:pt x="34088" y="147411"/>
                  </a:cubicBezTo>
                  <a:cubicBezTo>
                    <a:pt x="34166" y="147388"/>
                    <a:pt x="34247" y="147381"/>
                    <a:pt x="34330" y="147381"/>
                  </a:cubicBezTo>
                  <a:cubicBezTo>
                    <a:pt x="34462" y="147381"/>
                    <a:pt x="34599" y="147399"/>
                    <a:pt x="34731" y="147399"/>
                  </a:cubicBezTo>
                  <a:cubicBezTo>
                    <a:pt x="37374" y="147387"/>
                    <a:pt x="40017" y="147387"/>
                    <a:pt x="42660" y="147387"/>
                  </a:cubicBezTo>
                  <a:cubicBezTo>
                    <a:pt x="42723" y="147387"/>
                    <a:pt x="42786" y="147388"/>
                    <a:pt x="42850" y="147388"/>
                  </a:cubicBezTo>
                  <a:cubicBezTo>
                    <a:pt x="43135" y="147388"/>
                    <a:pt x="43428" y="147380"/>
                    <a:pt x="43720" y="147292"/>
                  </a:cubicBezTo>
                  <a:cubicBezTo>
                    <a:pt x="43786" y="147271"/>
                    <a:pt x="43843" y="147260"/>
                    <a:pt x="43892" y="147260"/>
                  </a:cubicBezTo>
                  <a:close/>
                  <a:moveTo>
                    <a:pt x="93786" y="146542"/>
                  </a:moveTo>
                  <a:cubicBezTo>
                    <a:pt x="94143" y="146542"/>
                    <a:pt x="94488" y="146566"/>
                    <a:pt x="94833" y="146673"/>
                  </a:cubicBezTo>
                  <a:cubicBezTo>
                    <a:pt x="95095" y="146768"/>
                    <a:pt x="95143" y="146792"/>
                    <a:pt x="95131" y="147078"/>
                  </a:cubicBezTo>
                  <a:cubicBezTo>
                    <a:pt x="95107" y="147875"/>
                    <a:pt x="95238" y="148685"/>
                    <a:pt x="95024" y="149483"/>
                  </a:cubicBezTo>
                  <a:cubicBezTo>
                    <a:pt x="94964" y="149685"/>
                    <a:pt x="95000" y="149911"/>
                    <a:pt x="95000" y="150126"/>
                  </a:cubicBezTo>
                  <a:cubicBezTo>
                    <a:pt x="95000" y="154388"/>
                    <a:pt x="95000" y="158639"/>
                    <a:pt x="95000" y="162901"/>
                  </a:cubicBezTo>
                  <a:cubicBezTo>
                    <a:pt x="95000" y="163258"/>
                    <a:pt x="95012" y="163604"/>
                    <a:pt x="94893" y="163961"/>
                  </a:cubicBezTo>
                  <a:cubicBezTo>
                    <a:pt x="94822" y="164151"/>
                    <a:pt x="94857" y="164389"/>
                    <a:pt x="94857" y="164592"/>
                  </a:cubicBezTo>
                  <a:cubicBezTo>
                    <a:pt x="94857" y="166473"/>
                    <a:pt x="94857" y="168354"/>
                    <a:pt x="94857" y="170235"/>
                  </a:cubicBezTo>
                  <a:cubicBezTo>
                    <a:pt x="94857" y="170962"/>
                    <a:pt x="94845" y="170962"/>
                    <a:pt x="94155" y="170962"/>
                  </a:cubicBezTo>
                  <a:cubicBezTo>
                    <a:pt x="94057" y="170962"/>
                    <a:pt x="93958" y="170963"/>
                    <a:pt x="93858" y="170963"/>
                  </a:cubicBezTo>
                  <a:cubicBezTo>
                    <a:pt x="93560" y="170963"/>
                    <a:pt x="93259" y="170950"/>
                    <a:pt x="92964" y="170843"/>
                  </a:cubicBezTo>
                  <a:cubicBezTo>
                    <a:pt x="92897" y="170822"/>
                    <a:pt x="92826" y="170817"/>
                    <a:pt x="92753" y="170817"/>
                  </a:cubicBezTo>
                  <a:cubicBezTo>
                    <a:pt x="92684" y="170817"/>
                    <a:pt x="92614" y="170821"/>
                    <a:pt x="92545" y="170821"/>
                  </a:cubicBezTo>
                  <a:cubicBezTo>
                    <a:pt x="92518" y="170821"/>
                    <a:pt x="92491" y="170821"/>
                    <a:pt x="92464" y="170819"/>
                  </a:cubicBezTo>
                  <a:cubicBezTo>
                    <a:pt x="91726" y="170783"/>
                    <a:pt x="91000" y="170854"/>
                    <a:pt x="90261" y="170700"/>
                  </a:cubicBezTo>
                  <a:cubicBezTo>
                    <a:pt x="90092" y="170664"/>
                    <a:pt x="89918" y="170653"/>
                    <a:pt x="89742" y="170653"/>
                  </a:cubicBezTo>
                  <a:cubicBezTo>
                    <a:pt x="89479" y="170653"/>
                    <a:pt x="89210" y="170677"/>
                    <a:pt x="88944" y="170677"/>
                  </a:cubicBezTo>
                  <a:cubicBezTo>
                    <a:pt x="88911" y="170677"/>
                    <a:pt x="88878" y="170677"/>
                    <a:pt x="88845" y="170676"/>
                  </a:cubicBezTo>
                  <a:cubicBezTo>
                    <a:pt x="88345" y="170664"/>
                    <a:pt x="87856" y="170676"/>
                    <a:pt x="87356" y="170569"/>
                  </a:cubicBezTo>
                  <a:cubicBezTo>
                    <a:pt x="87166" y="170526"/>
                    <a:pt x="86966" y="170515"/>
                    <a:pt x="86763" y="170515"/>
                  </a:cubicBezTo>
                  <a:cubicBezTo>
                    <a:pt x="86509" y="170515"/>
                    <a:pt x="86250" y="170533"/>
                    <a:pt x="85999" y="170533"/>
                  </a:cubicBezTo>
                  <a:cubicBezTo>
                    <a:pt x="85678" y="170521"/>
                    <a:pt x="85344" y="170533"/>
                    <a:pt x="85011" y="170438"/>
                  </a:cubicBezTo>
                  <a:cubicBezTo>
                    <a:pt x="84891" y="170398"/>
                    <a:pt x="84760" y="170391"/>
                    <a:pt x="84626" y="170391"/>
                  </a:cubicBezTo>
                  <a:cubicBezTo>
                    <a:pt x="84562" y="170391"/>
                    <a:pt x="84498" y="170393"/>
                    <a:pt x="84434" y="170393"/>
                  </a:cubicBezTo>
                  <a:cubicBezTo>
                    <a:pt x="84392" y="170393"/>
                    <a:pt x="84350" y="170392"/>
                    <a:pt x="84308" y="170390"/>
                  </a:cubicBezTo>
                  <a:cubicBezTo>
                    <a:pt x="84228" y="170387"/>
                    <a:pt x="84148" y="170386"/>
                    <a:pt x="84068" y="170386"/>
                  </a:cubicBezTo>
                  <a:cubicBezTo>
                    <a:pt x="83875" y="170386"/>
                    <a:pt x="83681" y="170392"/>
                    <a:pt x="83488" y="170392"/>
                  </a:cubicBezTo>
                  <a:cubicBezTo>
                    <a:pt x="83144" y="170392"/>
                    <a:pt x="82802" y="170372"/>
                    <a:pt x="82463" y="170259"/>
                  </a:cubicBezTo>
                  <a:cubicBezTo>
                    <a:pt x="82417" y="170244"/>
                    <a:pt x="82369" y="170239"/>
                    <a:pt x="82319" y="170239"/>
                  </a:cubicBezTo>
                  <a:cubicBezTo>
                    <a:pt x="82254" y="170239"/>
                    <a:pt x="82186" y="170247"/>
                    <a:pt x="82118" y="170247"/>
                  </a:cubicBezTo>
                  <a:cubicBezTo>
                    <a:pt x="82043" y="170245"/>
                    <a:pt x="81969" y="170245"/>
                    <a:pt x="81895" y="170245"/>
                  </a:cubicBezTo>
                  <a:cubicBezTo>
                    <a:pt x="81816" y="170245"/>
                    <a:pt x="81737" y="170246"/>
                    <a:pt x="81659" y="170246"/>
                  </a:cubicBezTo>
                  <a:cubicBezTo>
                    <a:pt x="81313" y="170246"/>
                    <a:pt x="80968" y="170236"/>
                    <a:pt x="80629" y="170128"/>
                  </a:cubicBezTo>
                  <a:cubicBezTo>
                    <a:pt x="80537" y="170101"/>
                    <a:pt x="80440" y="170094"/>
                    <a:pt x="80342" y="170094"/>
                  </a:cubicBezTo>
                  <a:cubicBezTo>
                    <a:pt x="80224" y="170094"/>
                    <a:pt x="80103" y="170104"/>
                    <a:pt x="79986" y="170104"/>
                  </a:cubicBezTo>
                  <a:lnTo>
                    <a:pt x="69283" y="170104"/>
                  </a:lnTo>
                  <a:cubicBezTo>
                    <a:pt x="69068" y="170104"/>
                    <a:pt x="68854" y="170092"/>
                    <a:pt x="68640" y="170069"/>
                  </a:cubicBezTo>
                  <a:cubicBezTo>
                    <a:pt x="68544" y="170069"/>
                    <a:pt x="68473" y="169985"/>
                    <a:pt x="68461" y="169890"/>
                  </a:cubicBezTo>
                  <a:cubicBezTo>
                    <a:pt x="68437" y="169747"/>
                    <a:pt x="68425" y="169604"/>
                    <a:pt x="68425" y="169461"/>
                  </a:cubicBezTo>
                  <a:cubicBezTo>
                    <a:pt x="68425" y="166818"/>
                    <a:pt x="68425" y="164187"/>
                    <a:pt x="68425" y="161544"/>
                  </a:cubicBezTo>
                  <a:cubicBezTo>
                    <a:pt x="68425" y="161449"/>
                    <a:pt x="68414" y="161341"/>
                    <a:pt x="68437" y="161258"/>
                  </a:cubicBezTo>
                  <a:cubicBezTo>
                    <a:pt x="68675" y="160413"/>
                    <a:pt x="68533" y="159555"/>
                    <a:pt x="68568" y="158710"/>
                  </a:cubicBezTo>
                  <a:cubicBezTo>
                    <a:pt x="68592" y="158139"/>
                    <a:pt x="68521" y="157567"/>
                    <a:pt x="68699" y="157008"/>
                  </a:cubicBezTo>
                  <a:cubicBezTo>
                    <a:pt x="68747" y="156853"/>
                    <a:pt x="68711" y="156674"/>
                    <a:pt x="68711" y="156507"/>
                  </a:cubicBezTo>
                  <a:cubicBezTo>
                    <a:pt x="68711" y="155841"/>
                    <a:pt x="68711" y="155174"/>
                    <a:pt x="68711" y="154507"/>
                  </a:cubicBezTo>
                  <a:cubicBezTo>
                    <a:pt x="68723" y="154138"/>
                    <a:pt x="68687" y="153757"/>
                    <a:pt x="68830" y="153388"/>
                  </a:cubicBezTo>
                  <a:cubicBezTo>
                    <a:pt x="68878" y="153233"/>
                    <a:pt x="68854" y="153055"/>
                    <a:pt x="68854" y="152888"/>
                  </a:cubicBezTo>
                  <a:cubicBezTo>
                    <a:pt x="68866" y="152340"/>
                    <a:pt x="68854" y="151793"/>
                    <a:pt x="68866" y="151245"/>
                  </a:cubicBezTo>
                  <a:cubicBezTo>
                    <a:pt x="68866" y="150983"/>
                    <a:pt x="68866" y="150733"/>
                    <a:pt x="68937" y="150471"/>
                  </a:cubicBezTo>
                  <a:cubicBezTo>
                    <a:pt x="68997" y="150269"/>
                    <a:pt x="68997" y="150054"/>
                    <a:pt x="68997" y="149840"/>
                  </a:cubicBezTo>
                  <a:cubicBezTo>
                    <a:pt x="69009" y="149126"/>
                    <a:pt x="68997" y="148411"/>
                    <a:pt x="68997" y="147697"/>
                  </a:cubicBezTo>
                  <a:cubicBezTo>
                    <a:pt x="68997" y="147554"/>
                    <a:pt x="68997" y="147411"/>
                    <a:pt x="69009" y="147268"/>
                  </a:cubicBezTo>
                  <a:cubicBezTo>
                    <a:pt x="69068" y="146649"/>
                    <a:pt x="69187" y="146542"/>
                    <a:pt x="69807" y="146542"/>
                  </a:cubicBezTo>
                  <a:close/>
                  <a:moveTo>
                    <a:pt x="112384" y="146536"/>
                  </a:moveTo>
                  <a:cubicBezTo>
                    <a:pt x="112502" y="146536"/>
                    <a:pt x="112620" y="146555"/>
                    <a:pt x="112740" y="146601"/>
                  </a:cubicBezTo>
                  <a:cubicBezTo>
                    <a:pt x="112857" y="146574"/>
                    <a:pt x="112973" y="146564"/>
                    <a:pt x="113090" y="146564"/>
                  </a:cubicBezTo>
                  <a:cubicBezTo>
                    <a:pt x="113485" y="146564"/>
                    <a:pt x="113881" y="146685"/>
                    <a:pt x="114276" y="146685"/>
                  </a:cubicBezTo>
                  <a:cubicBezTo>
                    <a:pt x="114991" y="146673"/>
                    <a:pt x="115705" y="146670"/>
                    <a:pt x="116420" y="146670"/>
                  </a:cubicBezTo>
                  <a:cubicBezTo>
                    <a:pt x="117134" y="146670"/>
                    <a:pt x="117848" y="146673"/>
                    <a:pt x="118563" y="146673"/>
                  </a:cubicBezTo>
                  <a:cubicBezTo>
                    <a:pt x="118618" y="146673"/>
                    <a:pt x="118674" y="146673"/>
                    <a:pt x="118729" y="146673"/>
                  </a:cubicBezTo>
                  <a:cubicBezTo>
                    <a:pt x="119007" y="146673"/>
                    <a:pt x="119283" y="146681"/>
                    <a:pt x="119551" y="146780"/>
                  </a:cubicBezTo>
                  <a:cubicBezTo>
                    <a:pt x="119637" y="146813"/>
                    <a:pt x="119730" y="146821"/>
                    <a:pt x="119825" y="146821"/>
                  </a:cubicBezTo>
                  <a:cubicBezTo>
                    <a:pt x="119900" y="146821"/>
                    <a:pt x="119977" y="146816"/>
                    <a:pt x="120051" y="146816"/>
                  </a:cubicBezTo>
                  <a:cubicBezTo>
                    <a:pt x="120376" y="146816"/>
                    <a:pt x="120712" y="146826"/>
                    <a:pt x="121045" y="146826"/>
                  </a:cubicBezTo>
                  <a:cubicBezTo>
                    <a:pt x="121211" y="146826"/>
                    <a:pt x="121376" y="146824"/>
                    <a:pt x="121539" y="146816"/>
                  </a:cubicBezTo>
                  <a:cubicBezTo>
                    <a:pt x="121554" y="146815"/>
                    <a:pt x="121568" y="146815"/>
                    <a:pt x="121583" y="146815"/>
                  </a:cubicBezTo>
                  <a:cubicBezTo>
                    <a:pt x="121958" y="146815"/>
                    <a:pt x="122303" y="146960"/>
                    <a:pt x="122670" y="146994"/>
                  </a:cubicBezTo>
                  <a:cubicBezTo>
                    <a:pt x="122766" y="147006"/>
                    <a:pt x="122825" y="147102"/>
                    <a:pt x="122837" y="147197"/>
                  </a:cubicBezTo>
                  <a:cubicBezTo>
                    <a:pt x="122849" y="147411"/>
                    <a:pt x="122849" y="147625"/>
                    <a:pt x="122849" y="147840"/>
                  </a:cubicBezTo>
                  <a:cubicBezTo>
                    <a:pt x="122849" y="149864"/>
                    <a:pt x="122849" y="151888"/>
                    <a:pt x="122849" y="153912"/>
                  </a:cubicBezTo>
                  <a:cubicBezTo>
                    <a:pt x="122849" y="154198"/>
                    <a:pt x="122849" y="154472"/>
                    <a:pt x="122944" y="154757"/>
                  </a:cubicBezTo>
                  <a:cubicBezTo>
                    <a:pt x="122992" y="154936"/>
                    <a:pt x="122992" y="155138"/>
                    <a:pt x="122992" y="155317"/>
                  </a:cubicBezTo>
                  <a:cubicBezTo>
                    <a:pt x="122992" y="158317"/>
                    <a:pt x="122992" y="161318"/>
                    <a:pt x="122992" y="164318"/>
                  </a:cubicBezTo>
                  <a:cubicBezTo>
                    <a:pt x="122813" y="165151"/>
                    <a:pt x="122920" y="166021"/>
                    <a:pt x="122730" y="166854"/>
                  </a:cubicBezTo>
                  <a:cubicBezTo>
                    <a:pt x="122682" y="167056"/>
                    <a:pt x="122718" y="167283"/>
                    <a:pt x="122706" y="167497"/>
                  </a:cubicBezTo>
                  <a:cubicBezTo>
                    <a:pt x="122682" y="168068"/>
                    <a:pt x="122718" y="168628"/>
                    <a:pt x="122599" y="169200"/>
                  </a:cubicBezTo>
                  <a:cubicBezTo>
                    <a:pt x="122504" y="169604"/>
                    <a:pt x="122563" y="170045"/>
                    <a:pt x="122563" y="170473"/>
                  </a:cubicBezTo>
                  <a:cubicBezTo>
                    <a:pt x="122563" y="170664"/>
                    <a:pt x="122563" y="170866"/>
                    <a:pt x="122539" y="171045"/>
                  </a:cubicBezTo>
                  <a:cubicBezTo>
                    <a:pt x="122516" y="171235"/>
                    <a:pt x="122396" y="171355"/>
                    <a:pt x="122206" y="171366"/>
                  </a:cubicBezTo>
                  <a:cubicBezTo>
                    <a:pt x="122015" y="171378"/>
                    <a:pt x="121825" y="171378"/>
                    <a:pt x="121634" y="171378"/>
                  </a:cubicBezTo>
                  <a:cubicBezTo>
                    <a:pt x="120857" y="171378"/>
                    <a:pt x="120079" y="171384"/>
                    <a:pt x="119301" y="171384"/>
                  </a:cubicBezTo>
                  <a:cubicBezTo>
                    <a:pt x="118912" y="171384"/>
                    <a:pt x="118523" y="171382"/>
                    <a:pt x="118134" y="171378"/>
                  </a:cubicBezTo>
                  <a:cubicBezTo>
                    <a:pt x="118039" y="171378"/>
                    <a:pt x="117944" y="171380"/>
                    <a:pt x="117851" y="171380"/>
                  </a:cubicBezTo>
                  <a:cubicBezTo>
                    <a:pt x="117616" y="171380"/>
                    <a:pt x="117384" y="171368"/>
                    <a:pt x="117146" y="171283"/>
                  </a:cubicBezTo>
                  <a:cubicBezTo>
                    <a:pt x="117045" y="171247"/>
                    <a:pt x="116937" y="171230"/>
                    <a:pt x="116830" y="171230"/>
                  </a:cubicBezTo>
                  <a:cubicBezTo>
                    <a:pt x="116723" y="171230"/>
                    <a:pt x="116616" y="171247"/>
                    <a:pt x="116515" y="171283"/>
                  </a:cubicBezTo>
                  <a:cubicBezTo>
                    <a:pt x="116302" y="171368"/>
                    <a:pt x="116083" y="171380"/>
                    <a:pt x="115863" y="171380"/>
                  </a:cubicBezTo>
                  <a:cubicBezTo>
                    <a:pt x="115775" y="171380"/>
                    <a:pt x="115686" y="171378"/>
                    <a:pt x="115598" y="171378"/>
                  </a:cubicBezTo>
                  <a:cubicBezTo>
                    <a:pt x="115241" y="171384"/>
                    <a:pt x="114884" y="171384"/>
                    <a:pt x="114526" y="171384"/>
                  </a:cubicBezTo>
                  <a:cubicBezTo>
                    <a:pt x="114169" y="171384"/>
                    <a:pt x="113812" y="171384"/>
                    <a:pt x="113455" y="171390"/>
                  </a:cubicBezTo>
                  <a:cubicBezTo>
                    <a:pt x="113439" y="171391"/>
                    <a:pt x="113424" y="171391"/>
                    <a:pt x="113408" y="171391"/>
                  </a:cubicBezTo>
                  <a:cubicBezTo>
                    <a:pt x="113068" y="171391"/>
                    <a:pt x="112737" y="171271"/>
                    <a:pt x="112407" y="171271"/>
                  </a:cubicBezTo>
                  <a:cubicBezTo>
                    <a:pt x="112074" y="171271"/>
                    <a:pt x="111764" y="171390"/>
                    <a:pt x="111419" y="171390"/>
                  </a:cubicBezTo>
                  <a:cubicBezTo>
                    <a:pt x="110966" y="171384"/>
                    <a:pt x="110514" y="171381"/>
                    <a:pt x="110062" y="171381"/>
                  </a:cubicBezTo>
                  <a:cubicBezTo>
                    <a:pt x="109609" y="171381"/>
                    <a:pt x="109157" y="171384"/>
                    <a:pt x="108704" y="171390"/>
                  </a:cubicBezTo>
                  <a:cubicBezTo>
                    <a:pt x="108684" y="171391"/>
                    <a:pt x="108664" y="171391"/>
                    <a:pt x="108644" y="171391"/>
                  </a:cubicBezTo>
                  <a:cubicBezTo>
                    <a:pt x="108286" y="171391"/>
                    <a:pt x="107927" y="171304"/>
                    <a:pt x="107559" y="171304"/>
                  </a:cubicBezTo>
                  <a:cubicBezTo>
                    <a:pt x="107520" y="171304"/>
                    <a:pt x="107481" y="171305"/>
                    <a:pt x="107442" y="171307"/>
                  </a:cubicBezTo>
                  <a:cubicBezTo>
                    <a:pt x="107299" y="171319"/>
                    <a:pt x="107168" y="171307"/>
                    <a:pt x="107025" y="171355"/>
                  </a:cubicBezTo>
                  <a:cubicBezTo>
                    <a:pt x="106944" y="171380"/>
                    <a:pt x="106856" y="171395"/>
                    <a:pt x="106768" y="171395"/>
                  </a:cubicBezTo>
                  <a:cubicBezTo>
                    <a:pt x="106689" y="171395"/>
                    <a:pt x="106610" y="171383"/>
                    <a:pt x="106537" y="171355"/>
                  </a:cubicBezTo>
                  <a:cubicBezTo>
                    <a:pt x="106307" y="171259"/>
                    <a:pt x="106072" y="171243"/>
                    <a:pt x="105834" y="171243"/>
                  </a:cubicBezTo>
                  <a:cubicBezTo>
                    <a:pt x="105716" y="171243"/>
                    <a:pt x="105597" y="171247"/>
                    <a:pt x="105478" y="171247"/>
                  </a:cubicBezTo>
                  <a:lnTo>
                    <a:pt x="99620" y="171247"/>
                  </a:lnTo>
                  <a:cubicBezTo>
                    <a:pt x="99334" y="171247"/>
                    <a:pt x="99060" y="171247"/>
                    <a:pt x="98774" y="171164"/>
                  </a:cubicBezTo>
                  <a:cubicBezTo>
                    <a:pt x="98572" y="171105"/>
                    <a:pt x="98358" y="171105"/>
                    <a:pt x="98143" y="171105"/>
                  </a:cubicBezTo>
                  <a:lnTo>
                    <a:pt x="96072" y="171105"/>
                  </a:lnTo>
                  <a:cubicBezTo>
                    <a:pt x="95905" y="171105"/>
                    <a:pt x="95738" y="171105"/>
                    <a:pt x="95572" y="171093"/>
                  </a:cubicBezTo>
                  <a:cubicBezTo>
                    <a:pt x="95405" y="171081"/>
                    <a:pt x="95298" y="170997"/>
                    <a:pt x="95286" y="170831"/>
                  </a:cubicBezTo>
                  <a:cubicBezTo>
                    <a:pt x="95274" y="170640"/>
                    <a:pt x="95274" y="170450"/>
                    <a:pt x="95274" y="170259"/>
                  </a:cubicBezTo>
                  <a:cubicBezTo>
                    <a:pt x="95274" y="166116"/>
                    <a:pt x="95286" y="161972"/>
                    <a:pt x="95286" y="157829"/>
                  </a:cubicBezTo>
                  <a:cubicBezTo>
                    <a:pt x="95286" y="157496"/>
                    <a:pt x="95274" y="157174"/>
                    <a:pt x="95381" y="156841"/>
                  </a:cubicBezTo>
                  <a:cubicBezTo>
                    <a:pt x="95441" y="156627"/>
                    <a:pt x="95417" y="156365"/>
                    <a:pt x="95417" y="156138"/>
                  </a:cubicBezTo>
                  <a:cubicBezTo>
                    <a:pt x="95417" y="153757"/>
                    <a:pt x="95441" y="151376"/>
                    <a:pt x="95417" y="148995"/>
                  </a:cubicBezTo>
                  <a:cubicBezTo>
                    <a:pt x="95405" y="148304"/>
                    <a:pt x="95584" y="147625"/>
                    <a:pt x="95584" y="146947"/>
                  </a:cubicBezTo>
                  <a:cubicBezTo>
                    <a:pt x="95584" y="146768"/>
                    <a:pt x="95715" y="146697"/>
                    <a:pt x="95869" y="146685"/>
                  </a:cubicBezTo>
                  <a:lnTo>
                    <a:pt x="96441" y="146685"/>
                  </a:lnTo>
                  <a:cubicBezTo>
                    <a:pt x="98679" y="146673"/>
                    <a:pt x="100918" y="146673"/>
                    <a:pt x="103156" y="146673"/>
                  </a:cubicBezTo>
                  <a:lnTo>
                    <a:pt x="109871" y="146673"/>
                  </a:lnTo>
                  <a:cubicBezTo>
                    <a:pt x="109980" y="146673"/>
                    <a:pt x="110090" y="146677"/>
                    <a:pt x="110198" y="146677"/>
                  </a:cubicBezTo>
                  <a:cubicBezTo>
                    <a:pt x="110398" y="146677"/>
                    <a:pt x="110595" y="146662"/>
                    <a:pt x="110788" y="146578"/>
                  </a:cubicBezTo>
                  <a:cubicBezTo>
                    <a:pt x="110824" y="146554"/>
                    <a:pt x="110871" y="146554"/>
                    <a:pt x="110919" y="146542"/>
                  </a:cubicBezTo>
                  <a:cubicBezTo>
                    <a:pt x="110927" y="146542"/>
                    <a:pt x="110935" y="146541"/>
                    <a:pt x="110943" y="146541"/>
                  </a:cubicBezTo>
                  <a:cubicBezTo>
                    <a:pt x="111184" y="146541"/>
                    <a:pt x="111411" y="146678"/>
                    <a:pt x="111654" y="146678"/>
                  </a:cubicBezTo>
                  <a:cubicBezTo>
                    <a:pt x="111713" y="146678"/>
                    <a:pt x="111774" y="146670"/>
                    <a:pt x="111836" y="146649"/>
                  </a:cubicBezTo>
                  <a:cubicBezTo>
                    <a:pt x="112018" y="146584"/>
                    <a:pt x="112199" y="146536"/>
                    <a:pt x="112384" y="146536"/>
                  </a:cubicBezTo>
                  <a:close/>
                  <a:moveTo>
                    <a:pt x="123992" y="146968"/>
                  </a:moveTo>
                  <a:cubicBezTo>
                    <a:pt x="124115" y="146968"/>
                    <a:pt x="124264" y="146971"/>
                    <a:pt x="124444" y="146971"/>
                  </a:cubicBezTo>
                  <a:cubicBezTo>
                    <a:pt x="124546" y="146971"/>
                    <a:pt x="124647" y="146969"/>
                    <a:pt x="124747" y="146969"/>
                  </a:cubicBezTo>
                  <a:cubicBezTo>
                    <a:pt x="125023" y="146969"/>
                    <a:pt x="125296" y="146982"/>
                    <a:pt x="125575" y="147078"/>
                  </a:cubicBezTo>
                  <a:cubicBezTo>
                    <a:pt x="125651" y="147105"/>
                    <a:pt x="125734" y="147112"/>
                    <a:pt x="125820" y="147112"/>
                  </a:cubicBezTo>
                  <a:cubicBezTo>
                    <a:pt x="125924" y="147112"/>
                    <a:pt x="126031" y="147102"/>
                    <a:pt x="126135" y="147102"/>
                  </a:cubicBezTo>
                  <a:cubicBezTo>
                    <a:pt x="126480" y="147107"/>
                    <a:pt x="126826" y="147107"/>
                    <a:pt x="127171" y="147107"/>
                  </a:cubicBezTo>
                  <a:cubicBezTo>
                    <a:pt x="127516" y="147107"/>
                    <a:pt x="127861" y="147107"/>
                    <a:pt x="128207" y="147113"/>
                  </a:cubicBezTo>
                  <a:cubicBezTo>
                    <a:pt x="128309" y="147113"/>
                    <a:pt x="128411" y="147112"/>
                    <a:pt x="128513" y="147112"/>
                  </a:cubicBezTo>
                  <a:cubicBezTo>
                    <a:pt x="128767" y="147112"/>
                    <a:pt x="129020" y="147124"/>
                    <a:pt x="129266" y="147209"/>
                  </a:cubicBezTo>
                  <a:cubicBezTo>
                    <a:pt x="129359" y="147242"/>
                    <a:pt x="129463" y="147249"/>
                    <a:pt x="129569" y="147249"/>
                  </a:cubicBezTo>
                  <a:cubicBezTo>
                    <a:pt x="129654" y="147249"/>
                    <a:pt x="129741" y="147244"/>
                    <a:pt x="129826" y="147244"/>
                  </a:cubicBezTo>
                  <a:cubicBezTo>
                    <a:pt x="130171" y="147250"/>
                    <a:pt x="130517" y="147250"/>
                    <a:pt x="130862" y="147250"/>
                  </a:cubicBezTo>
                  <a:cubicBezTo>
                    <a:pt x="131207" y="147250"/>
                    <a:pt x="131552" y="147250"/>
                    <a:pt x="131898" y="147256"/>
                  </a:cubicBezTo>
                  <a:cubicBezTo>
                    <a:pt x="132012" y="147256"/>
                    <a:pt x="132126" y="147255"/>
                    <a:pt x="132240" y="147255"/>
                  </a:cubicBezTo>
                  <a:cubicBezTo>
                    <a:pt x="132554" y="147255"/>
                    <a:pt x="132866" y="147267"/>
                    <a:pt x="133172" y="147363"/>
                  </a:cubicBezTo>
                  <a:cubicBezTo>
                    <a:pt x="133273" y="147393"/>
                    <a:pt x="133380" y="147399"/>
                    <a:pt x="133489" y="147399"/>
                  </a:cubicBezTo>
                  <a:cubicBezTo>
                    <a:pt x="133561" y="147399"/>
                    <a:pt x="133634" y="147397"/>
                    <a:pt x="133707" y="147397"/>
                  </a:cubicBezTo>
                  <a:cubicBezTo>
                    <a:pt x="133743" y="147397"/>
                    <a:pt x="133779" y="147397"/>
                    <a:pt x="133815" y="147399"/>
                  </a:cubicBezTo>
                  <a:cubicBezTo>
                    <a:pt x="133930" y="147403"/>
                    <a:pt x="134047" y="147404"/>
                    <a:pt x="134163" y="147404"/>
                  </a:cubicBezTo>
                  <a:cubicBezTo>
                    <a:pt x="134381" y="147404"/>
                    <a:pt x="134600" y="147400"/>
                    <a:pt x="134820" y="147400"/>
                  </a:cubicBezTo>
                  <a:cubicBezTo>
                    <a:pt x="135263" y="147400"/>
                    <a:pt x="135708" y="147417"/>
                    <a:pt x="136148" y="147518"/>
                  </a:cubicBezTo>
                  <a:cubicBezTo>
                    <a:pt x="136298" y="147550"/>
                    <a:pt x="136451" y="147559"/>
                    <a:pt x="136605" y="147559"/>
                  </a:cubicBezTo>
                  <a:cubicBezTo>
                    <a:pt x="136824" y="147559"/>
                    <a:pt x="137045" y="147541"/>
                    <a:pt x="137264" y="147541"/>
                  </a:cubicBezTo>
                  <a:cubicBezTo>
                    <a:pt x="137297" y="147541"/>
                    <a:pt x="137330" y="147541"/>
                    <a:pt x="137363" y="147542"/>
                  </a:cubicBezTo>
                  <a:cubicBezTo>
                    <a:pt x="137419" y="147543"/>
                    <a:pt x="137475" y="147544"/>
                    <a:pt x="137531" y="147544"/>
                  </a:cubicBezTo>
                  <a:cubicBezTo>
                    <a:pt x="137670" y="147544"/>
                    <a:pt x="137809" y="147541"/>
                    <a:pt x="137948" y="147541"/>
                  </a:cubicBezTo>
                  <a:cubicBezTo>
                    <a:pt x="138275" y="147541"/>
                    <a:pt x="138601" y="147557"/>
                    <a:pt x="138922" y="147661"/>
                  </a:cubicBezTo>
                  <a:cubicBezTo>
                    <a:pt x="138984" y="147680"/>
                    <a:pt x="139050" y="147686"/>
                    <a:pt x="139117" y="147686"/>
                  </a:cubicBezTo>
                  <a:cubicBezTo>
                    <a:pt x="139218" y="147686"/>
                    <a:pt x="139322" y="147673"/>
                    <a:pt x="139422" y="147673"/>
                  </a:cubicBezTo>
                  <a:cubicBezTo>
                    <a:pt x="139720" y="147679"/>
                    <a:pt x="140015" y="147679"/>
                    <a:pt x="140309" y="147679"/>
                  </a:cubicBezTo>
                  <a:cubicBezTo>
                    <a:pt x="140604" y="147679"/>
                    <a:pt x="140899" y="147679"/>
                    <a:pt x="141196" y="147685"/>
                  </a:cubicBezTo>
                  <a:cubicBezTo>
                    <a:pt x="141261" y="147685"/>
                    <a:pt x="141326" y="147685"/>
                    <a:pt x="141391" y="147685"/>
                  </a:cubicBezTo>
                  <a:cubicBezTo>
                    <a:pt x="141683" y="147685"/>
                    <a:pt x="141974" y="147693"/>
                    <a:pt x="142256" y="147780"/>
                  </a:cubicBezTo>
                  <a:cubicBezTo>
                    <a:pt x="142383" y="147820"/>
                    <a:pt x="142516" y="147827"/>
                    <a:pt x="142652" y="147827"/>
                  </a:cubicBezTo>
                  <a:cubicBezTo>
                    <a:pt x="142716" y="147827"/>
                    <a:pt x="142781" y="147825"/>
                    <a:pt x="142845" y="147825"/>
                  </a:cubicBezTo>
                  <a:cubicBezTo>
                    <a:pt x="142887" y="147825"/>
                    <a:pt x="142929" y="147826"/>
                    <a:pt x="142970" y="147828"/>
                  </a:cubicBezTo>
                  <a:cubicBezTo>
                    <a:pt x="143054" y="147831"/>
                    <a:pt x="143138" y="147832"/>
                    <a:pt x="143222" y="147832"/>
                  </a:cubicBezTo>
                  <a:cubicBezTo>
                    <a:pt x="143441" y="147832"/>
                    <a:pt x="143660" y="147825"/>
                    <a:pt x="143880" y="147825"/>
                  </a:cubicBezTo>
                  <a:cubicBezTo>
                    <a:pt x="144237" y="147825"/>
                    <a:pt x="144594" y="147844"/>
                    <a:pt x="144947" y="147947"/>
                  </a:cubicBezTo>
                  <a:cubicBezTo>
                    <a:pt x="145019" y="147971"/>
                    <a:pt x="145096" y="147978"/>
                    <a:pt x="145174" y="147978"/>
                  </a:cubicBezTo>
                  <a:cubicBezTo>
                    <a:pt x="145265" y="147978"/>
                    <a:pt x="145358" y="147969"/>
                    <a:pt x="145449" y="147969"/>
                  </a:cubicBezTo>
                  <a:cubicBezTo>
                    <a:pt x="145472" y="147969"/>
                    <a:pt x="145495" y="147969"/>
                    <a:pt x="145518" y="147971"/>
                  </a:cubicBezTo>
                  <a:cubicBezTo>
                    <a:pt x="145576" y="147971"/>
                    <a:pt x="145633" y="147970"/>
                    <a:pt x="145690" y="147970"/>
                  </a:cubicBezTo>
                  <a:cubicBezTo>
                    <a:pt x="145918" y="147970"/>
                    <a:pt x="146145" y="147978"/>
                    <a:pt x="146364" y="148054"/>
                  </a:cubicBezTo>
                  <a:cubicBezTo>
                    <a:pt x="146471" y="148095"/>
                    <a:pt x="146589" y="148108"/>
                    <a:pt x="146707" y="148108"/>
                  </a:cubicBezTo>
                  <a:cubicBezTo>
                    <a:pt x="146760" y="148108"/>
                    <a:pt x="146812" y="148105"/>
                    <a:pt x="146864" y="148102"/>
                  </a:cubicBezTo>
                  <a:cubicBezTo>
                    <a:pt x="146955" y="148095"/>
                    <a:pt x="147047" y="148091"/>
                    <a:pt x="147138" y="148091"/>
                  </a:cubicBezTo>
                  <a:cubicBezTo>
                    <a:pt x="147663" y="148091"/>
                    <a:pt x="148180" y="148196"/>
                    <a:pt x="148697" y="148256"/>
                  </a:cubicBezTo>
                  <a:cubicBezTo>
                    <a:pt x="148912" y="148292"/>
                    <a:pt x="148971" y="148364"/>
                    <a:pt x="148983" y="148602"/>
                  </a:cubicBezTo>
                  <a:cubicBezTo>
                    <a:pt x="148995" y="148792"/>
                    <a:pt x="148983" y="148983"/>
                    <a:pt x="148983" y="149173"/>
                  </a:cubicBezTo>
                  <a:cubicBezTo>
                    <a:pt x="148983" y="151709"/>
                    <a:pt x="148983" y="154257"/>
                    <a:pt x="148983" y="156805"/>
                  </a:cubicBezTo>
                  <a:cubicBezTo>
                    <a:pt x="148983" y="157138"/>
                    <a:pt x="148983" y="157460"/>
                    <a:pt x="149078" y="157793"/>
                  </a:cubicBezTo>
                  <a:cubicBezTo>
                    <a:pt x="149150" y="158008"/>
                    <a:pt x="149126" y="158270"/>
                    <a:pt x="149126" y="158496"/>
                  </a:cubicBezTo>
                  <a:lnTo>
                    <a:pt x="149126" y="164425"/>
                  </a:lnTo>
                  <a:cubicBezTo>
                    <a:pt x="149126" y="166378"/>
                    <a:pt x="149126" y="168330"/>
                    <a:pt x="149126" y="170283"/>
                  </a:cubicBezTo>
                  <a:cubicBezTo>
                    <a:pt x="149126" y="170581"/>
                    <a:pt x="149114" y="170890"/>
                    <a:pt x="149209" y="171200"/>
                  </a:cubicBezTo>
                  <a:cubicBezTo>
                    <a:pt x="149281" y="171390"/>
                    <a:pt x="149257" y="171616"/>
                    <a:pt x="149257" y="171831"/>
                  </a:cubicBezTo>
                  <a:cubicBezTo>
                    <a:pt x="149257" y="172176"/>
                    <a:pt x="149197" y="172236"/>
                    <a:pt x="148828" y="172247"/>
                  </a:cubicBezTo>
                  <a:cubicBezTo>
                    <a:pt x="148606" y="172251"/>
                    <a:pt x="148384" y="172253"/>
                    <a:pt x="148162" y="172253"/>
                  </a:cubicBezTo>
                  <a:cubicBezTo>
                    <a:pt x="147717" y="172253"/>
                    <a:pt x="147273" y="172247"/>
                    <a:pt x="146828" y="172247"/>
                  </a:cubicBezTo>
                  <a:lnTo>
                    <a:pt x="142911" y="172247"/>
                  </a:lnTo>
                  <a:cubicBezTo>
                    <a:pt x="142435" y="172247"/>
                    <a:pt x="141970" y="172247"/>
                    <a:pt x="141494" y="172140"/>
                  </a:cubicBezTo>
                  <a:cubicBezTo>
                    <a:pt x="141325" y="172104"/>
                    <a:pt x="141151" y="172095"/>
                    <a:pt x="140976" y="172095"/>
                  </a:cubicBezTo>
                  <a:cubicBezTo>
                    <a:pt x="140784" y="172095"/>
                    <a:pt x="140590" y="172106"/>
                    <a:pt x="140399" y="172106"/>
                  </a:cubicBezTo>
                  <a:cubicBezTo>
                    <a:pt x="140359" y="172106"/>
                    <a:pt x="140319" y="172106"/>
                    <a:pt x="140280" y="172105"/>
                  </a:cubicBezTo>
                  <a:cubicBezTo>
                    <a:pt x="140217" y="172103"/>
                    <a:pt x="140154" y="172102"/>
                    <a:pt x="140090" y="172102"/>
                  </a:cubicBezTo>
                  <a:cubicBezTo>
                    <a:pt x="140006" y="172102"/>
                    <a:pt x="139921" y="172103"/>
                    <a:pt x="139836" y="172103"/>
                  </a:cubicBezTo>
                  <a:cubicBezTo>
                    <a:pt x="139539" y="172103"/>
                    <a:pt x="139240" y="172093"/>
                    <a:pt x="138946" y="171997"/>
                  </a:cubicBezTo>
                  <a:cubicBezTo>
                    <a:pt x="138860" y="171964"/>
                    <a:pt x="138767" y="171957"/>
                    <a:pt x="138672" y="171957"/>
                  </a:cubicBezTo>
                  <a:cubicBezTo>
                    <a:pt x="138597" y="171957"/>
                    <a:pt x="138520" y="171962"/>
                    <a:pt x="138446" y="171962"/>
                  </a:cubicBezTo>
                  <a:lnTo>
                    <a:pt x="136660" y="171962"/>
                  </a:lnTo>
                  <a:cubicBezTo>
                    <a:pt x="136604" y="171962"/>
                    <a:pt x="136548" y="171962"/>
                    <a:pt x="136492" y="171962"/>
                  </a:cubicBezTo>
                  <a:cubicBezTo>
                    <a:pt x="136242" y="171962"/>
                    <a:pt x="135997" y="171954"/>
                    <a:pt x="135743" y="171867"/>
                  </a:cubicBezTo>
                  <a:cubicBezTo>
                    <a:pt x="135577" y="171807"/>
                    <a:pt x="135374" y="171831"/>
                    <a:pt x="135184" y="171819"/>
                  </a:cubicBezTo>
                  <a:lnTo>
                    <a:pt x="133826" y="171819"/>
                  </a:lnTo>
                  <a:cubicBezTo>
                    <a:pt x="133745" y="171819"/>
                    <a:pt x="133659" y="171827"/>
                    <a:pt x="133577" y="171827"/>
                  </a:cubicBezTo>
                  <a:cubicBezTo>
                    <a:pt x="133514" y="171827"/>
                    <a:pt x="133454" y="171822"/>
                    <a:pt x="133398" y="171807"/>
                  </a:cubicBezTo>
                  <a:cubicBezTo>
                    <a:pt x="133040" y="171695"/>
                    <a:pt x="132677" y="171678"/>
                    <a:pt x="132316" y="171678"/>
                  </a:cubicBezTo>
                  <a:cubicBezTo>
                    <a:pt x="132158" y="171678"/>
                    <a:pt x="132000" y="171681"/>
                    <a:pt x="131843" y="171681"/>
                  </a:cubicBezTo>
                  <a:cubicBezTo>
                    <a:pt x="131750" y="171681"/>
                    <a:pt x="131657" y="171680"/>
                    <a:pt x="131564" y="171676"/>
                  </a:cubicBezTo>
                  <a:cubicBezTo>
                    <a:pt x="131517" y="171676"/>
                    <a:pt x="131466" y="171679"/>
                    <a:pt x="131417" y="171679"/>
                  </a:cubicBezTo>
                  <a:cubicBezTo>
                    <a:pt x="131368" y="171679"/>
                    <a:pt x="131320" y="171676"/>
                    <a:pt x="131279" y="171664"/>
                  </a:cubicBezTo>
                  <a:cubicBezTo>
                    <a:pt x="130868" y="171548"/>
                    <a:pt x="130454" y="171523"/>
                    <a:pt x="130039" y="171523"/>
                  </a:cubicBezTo>
                  <a:cubicBezTo>
                    <a:pt x="129706" y="171523"/>
                    <a:pt x="129372" y="171539"/>
                    <a:pt x="129038" y="171539"/>
                  </a:cubicBezTo>
                  <a:cubicBezTo>
                    <a:pt x="128932" y="171539"/>
                    <a:pt x="128825" y="171538"/>
                    <a:pt x="128719" y="171533"/>
                  </a:cubicBezTo>
                  <a:cubicBezTo>
                    <a:pt x="128397" y="171521"/>
                    <a:pt x="128064" y="171545"/>
                    <a:pt x="127730" y="171438"/>
                  </a:cubicBezTo>
                  <a:cubicBezTo>
                    <a:pt x="127594" y="171395"/>
                    <a:pt x="127440" y="171389"/>
                    <a:pt x="127285" y="171389"/>
                  </a:cubicBezTo>
                  <a:cubicBezTo>
                    <a:pt x="127223" y="171389"/>
                    <a:pt x="127161" y="171390"/>
                    <a:pt x="127099" y="171390"/>
                  </a:cubicBezTo>
                  <a:lnTo>
                    <a:pt x="123885" y="171390"/>
                  </a:lnTo>
                  <a:cubicBezTo>
                    <a:pt x="123694" y="171390"/>
                    <a:pt x="123504" y="171390"/>
                    <a:pt x="123313" y="171378"/>
                  </a:cubicBezTo>
                  <a:cubicBezTo>
                    <a:pt x="123099" y="171366"/>
                    <a:pt x="122992" y="171283"/>
                    <a:pt x="123004" y="171081"/>
                  </a:cubicBezTo>
                  <a:cubicBezTo>
                    <a:pt x="123016" y="170319"/>
                    <a:pt x="122908" y="169569"/>
                    <a:pt x="123099" y="168807"/>
                  </a:cubicBezTo>
                  <a:cubicBezTo>
                    <a:pt x="123170" y="168497"/>
                    <a:pt x="123123" y="168140"/>
                    <a:pt x="123135" y="167818"/>
                  </a:cubicBezTo>
                  <a:cubicBezTo>
                    <a:pt x="123147" y="167437"/>
                    <a:pt x="123099" y="167056"/>
                    <a:pt x="123242" y="166687"/>
                  </a:cubicBezTo>
                  <a:cubicBezTo>
                    <a:pt x="123301" y="166509"/>
                    <a:pt x="123266" y="166306"/>
                    <a:pt x="123278" y="166116"/>
                  </a:cubicBezTo>
                  <a:cubicBezTo>
                    <a:pt x="123278" y="165782"/>
                    <a:pt x="123278" y="165461"/>
                    <a:pt x="123373" y="165128"/>
                  </a:cubicBezTo>
                  <a:cubicBezTo>
                    <a:pt x="123444" y="164889"/>
                    <a:pt x="123408" y="164616"/>
                    <a:pt x="123408" y="164354"/>
                  </a:cubicBezTo>
                  <a:cubicBezTo>
                    <a:pt x="123420" y="158901"/>
                    <a:pt x="123408" y="153459"/>
                    <a:pt x="123420" y="148006"/>
                  </a:cubicBezTo>
                  <a:cubicBezTo>
                    <a:pt x="123420" y="147044"/>
                    <a:pt x="123336" y="146968"/>
                    <a:pt x="123992" y="146968"/>
                  </a:cubicBezTo>
                  <a:close/>
                  <a:moveTo>
                    <a:pt x="243352" y="149966"/>
                  </a:moveTo>
                  <a:cubicBezTo>
                    <a:pt x="243606" y="149966"/>
                    <a:pt x="243860" y="149971"/>
                    <a:pt x="244114" y="149971"/>
                  </a:cubicBezTo>
                  <a:cubicBezTo>
                    <a:pt x="244376" y="149971"/>
                    <a:pt x="244638" y="149983"/>
                    <a:pt x="244888" y="150054"/>
                  </a:cubicBezTo>
                  <a:cubicBezTo>
                    <a:pt x="245033" y="150097"/>
                    <a:pt x="245189" y="150103"/>
                    <a:pt x="245345" y="150103"/>
                  </a:cubicBezTo>
                  <a:cubicBezTo>
                    <a:pt x="245407" y="150103"/>
                    <a:pt x="245470" y="150102"/>
                    <a:pt x="245531" y="150102"/>
                  </a:cubicBezTo>
                  <a:cubicBezTo>
                    <a:pt x="245924" y="150108"/>
                    <a:pt x="246317" y="150108"/>
                    <a:pt x="246710" y="150108"/>
                  </a:cubicBezTo>
                  <a:cubicBezTo>
                    <a:pt x="247103" y="150108"/>
                    <a:pt x="247495" y="150108"/>
                    <a:pt x="247888" y="150114"/>
                  </a:cubicBezTo>
                  <a:cubicBezTo>
                    <a:pt x="248065" y="150114"/>
                    <a:pt x="248244" y="150107"/>
                    <a:pt x="248423" y="150107"/>
                  </a:cubicBezTo>
                  <a:cubicBezTo>
                    <a:pt x="248714" y="150107"/>
                    <a:pt x="249006" y="150125"/>
                    <a:pt x="249293" y="150221"/>
                  </a:cubicBezTo>
                  <a:cubicBezTo>
                    <a:pt x="249374" y="150248"/>
                    <a:pt x="249461" y="150255"/>
                    <a:pt x="249548" y="150255"/>
                  </a:cubicBezTo>
                  <a:cubicBezTo>
                    <a:pt x="249653" y="150255"/>
                    <a:pt x="249761" y="150245"/>
                    <a:pt x="249865" y="150245"/>
                  </a:cubicBezTo>
                  <a:cubicBezTo>
                    <a:pt x="250960" y="150245"/>
                    <a:pt x="252056" y="150245"/>
                    <a:pt x="253151" y="150257"/>
                  </a:cubicBezTo>
                  <a:cubicBezTo>
                    <a:pt x="253294" y="150257"/>
                    <a:pt x="253435" y="150253"/>
                    <a:pt x="253576" y="150253"/>
                  </a:cubicBezTo>
                  <a:cubicBezTo>
                    <a:pt x="253859" y="150253"/>
                    <a:pt x="254139" y="150269"/>
                    <a:pt x="254425" y="150364"/>
                  </a:cubicBezTo>
                  <a:cubicBezTo>
                    <a:pt x="254501" y="150391"/>
                    <a:pt x="254584" y="150398"/>
                    <a:pt x="254670" y="150398"/>
                  </a:cubicBezTo>
                  <a:cubicBezTo>
                    <a:pt x="254773" y="150398"/>
                    <a:pt x="254881" y="150388"/>
                    <a:pt x="254984" y="150388"/>
                  </a:cubicBezTo>
                  <a:cubicBezTo>
                    <a:pt x="255889" y="150388"/>
                    <a:pt x="256794" y="150388"/>
                    <a:pt x="257699" y="150400"/>
                  </a:cubicBezTo>
                  <a:cubicBezTo>
                    <a:pt x="257918" y="150400"/>
                    <a:pt x="258137" y="150390"/>
                    <a:pt x="258356" y="150390"/>
                  </a:cubicBezTo>
                  <a:cubicBezTo>
                    <a:pt x="258683" y="150390"/>
                    <a:pt x="259009" y="150411"/>
                    <a:pt x="259330" y="150519"/>
                  </a:cubicBezTo>
                  <a:cubicBezTo>
                    <a:pt x="259392" y="150538"/>
                    <a:pt x="259458" y="150543"/>
                    <a:pt x="259525" y="150543"/>
                  </a:cubicBezTo>
                  <a:cubicBezTo>
                    <a:pt x="259626" y="150543"/>
                    <a:pt x="259730" y="150531"/>
                    <a:pt x="259830" y="150531"/>
                  </a:cubicBezTo>
                  <a:cubicBezTo>
                    <a:pt x="260830" y="150531"/>
                    <a:pt x="261831" y="150531"/>
                    <a:pt x="262831" y="150542"/>
                  </a:cubicBezTo>
                  <a:cubicBezTo>
                    <a:pt x="262912" y="150542"/>
                    <a:pt x="262994" y="150542"/>
                    <a:pt x="263076" y="150542"/>
                  </a:cubicBezTo>
                  <a:cubicBezTo>
                    <a:pt x="263485" y="150542"/>
                    <a:pt x="263900" y="150550"/>
                    <a:pt x="264307" y="150650"/>
                  </a:cubicBezTo>
                  <a:cubicBezTo>
                    <a:pt x="264463" y="150683"/>
                    <a:pt x="264622" y="150691"/>
                    <a:pt x="264782" y="150691"/>
                  </a:cubicBezTo>
                  <a:cubicBezTo>
                    <a:pt x="264964" y="150691"/>
                    <a:pt x="265147" y="150680"/>
                    <a:pt x="265329" y="150680"/>
                  </a:cubicBezTo>
                  <a:cubicBezTo>
                    <a:pt x="265394" y="150680"/>
                    <a:pt x="265458" y="150682"/>
                    <a:pt x="265521" y="150685"/>
                  </a:cubicBezTo>
                  <a:cubicBezTo>
                    <a:pt x="265879" y="150697"/>
                    <a:pt x="265926" y="150745"/>
                    <a:pt x="265950" y="151102"/>
                  </a:cubicBezTo>
                  <a:cubicBezTo>
                    <a:pt x="265950" y="151293"/>
                    <a:pt x="265950" y="151483"/>
                    <a:pt x="265950" y="151674"/>
                  </a:cubicBezTo>
                  <a:lnTo>
                    <a:pt x="265950" y="157031"/>
                  </a:lnTo>
                  <a:lnTo>
                    <a:pt x="265950" y="162532"/>
                  </a:lnTo>
                  <a:cubicBezTo>
                    <a:pt x="265950" y="162865"/>
                    <a:pt x="265938" y="163187"/>
                    <a:pt x="266057" y="163520"/>
                  </a:cubicBezTo>
                  <a:cubicBezTo>
                    <a:pt x="266105" y="163663"/>
                    <a:pt x="266093" y="163842"/>
                    <a:pt x="266093" y="164008"/>
                  </a:cubicBezTo>
                  <a:cubicBezTo>
                    <a:pt x="266093" y="164580"/>
                    <a:pt x="266093" y="165151"/>
                    <a:pt x="266093" y="165723"/>
                  </a:cubicBezTo>
                  <a:cubicBezTo>
                    <a:pt x="266093" y="166032"/>
                    <a:pt x="266081" y="166342"/>
                    <a:pt x="266188" y="166640"/>
                  </a:cubicBezTo>
                  <a:cubicBezTo>
                    <a:pt x="266248" y="166794"/>
                    <a:pt x="266236" y="166973"/>
                    <a:pt x="266236" y="167140"/>
                  </a:cubicBezTo>
                  <a:cubicBezTo>
                    <a:pt x="266236" y="169116"/>
                    <a:pt x="266236" y="171081"/>
                    <a:pt x="266236" y="173057"/>
                  </a:cubicBezTo>
                  <a:cubicBezTo>
                    <a:pt x="266236" y="173105"/>
                    <a:pt x="266236" y="173152"/>
                    <a:pt x="266236" y="173200"/>
                  </a:cubicBezTo>
                  <a:cubicBezTo>
                    <a:pt x="266227" y="173527"/>
                    <a:pt x="266172" y="173664"/>
                    <a:pt x="265979" y="173664"/>
                  </a:cubicBezTo>
                  <a:cubicBezTo>
                    <a:pt x="265912" y="173664"/>
                    <a:pt x="265828" y="173647"/>
                    <a:pt x="265724" y="173617"/>
                  </a:cubicBezTo>
                  <a:cubicBezTo>
                    <a:pt x="265462" y="173545"/>
                    <a:pt x="265212" y="173533"/>
                    <a:pt x="264950" y="173533"/>
                  </a:cubicBezTo>
                  <a:lnTo>
                    <a:pt x="251817" y="173533"/>
                  </a:lnTo>
                  <a:cubicBezTo>
                    <a:pt x="251555" y="173533"/>
                    <a:pt x="251294" y="173533"/>
                    <a:pt x="251032" y="173617"/>
                  </a:cubicBezTo>
                  <a:cubicBezTo>
                    <a:pt x="250865" y="173676"/>
                    <a:pt x="250662" y="173676"/>
                    <a:pt x="250472" y="173676"/>
                  </a:cubicBezTo>
                  <a:lnTo>
                    <a:pt x="243828" y="173676"/>
                  </a:lnTo>
                  <a:cubicBezTo>
                    <a:pt x="243162" y="173664"/>
                    <a:pt x="243114" y="173617"/>
                    <a:pt x="243102" y="172938"/>
                  </a:cubicBezTo>
                  <a:cubicBezTo>
                    <a:pt x="243090" y="172509"/>
                    <a:pt x="243102" y="172081"/>
                    <a:pt x="243102" y="171652"/>
                  </a:cubicBezTo>
                  <a:cubicBezTo>
                    <a:pt x="243090" y="171271"/>
                    <a:pt x="243126" y="170890"/>
                    <a:pt x="242983" y="170521"/>
                  </a:cubicBezTo>
                  <a:cubicBezTo>
                    <a:pt x="242935" y="170366"/>
                    <a:pt x="242959" y="170188"/>
                    <a:pt x="242959" y="170021"/>
                  </a:cubicBezTo>
                  <a:cubicBezTo>
                    <a:pt x="242947" y="169557"/>
                    <a:pt x="242947" y="169080"/>
                    <a:pt x="242947" y="168604"/>
                  </a:cubicBezTo>
                  <a:cubicBezTo>
                    <a:pt x="242947" y="168461"/>
                    <a:pt x="242971" y="168307"/>
                    <a:pt x="242947" y="168176"/>
                  </a:cubicBezTo>
                  <a:cubicBezTo>
                    <a:pt x="242709" y="167116"/>
                    <a:pt x="242852" y="166044"/>
                    <a:pt x="242816" y="164973"/>
                  </a:cubicBezTo>
                  <a:cubicBezTo>
                    <a:pt x="242792" y="164639"/>
                    <a:pt x="242816" y="164318"/>
                    <a:pt x="242709" y="163985"/>
                  </a:cubicBezTo>
                  <a:cubicBezTo>
                    <a:pt x="242650" y="163794"/>
                    <a:pt x="242673" y="163568"/>
                    <a:pt x="242673" y="163354"/>
                  </a:cubicBezTo>
                  <a:cubicBezTo>
                    <a:pt x="242650" y="162758"/>
                    <a:pt x="242721" y="162163"/>
                    <a:pt x="242542" y="161580"/>
                  </a:cubicBezTo>
                  <a:cubicBezTo>
                    <a:pt x="242495" y="161425"/>
                    <a:pt x="242531" y="161246"/>
                    <a:pt x="242531" y="161079"/>
                  </a:cubicBezTo>
                  <a:cubicBezTo>
                    <a:pt x="242531" y="160460"/>
                    <a:pt x="242531" y="159841"/>
                    <a:pt x="242519" y="159222"/>
                  </a:cubicBezTo>
                  <a:cubicBezTo>
                    <a:pt x="242519" y="158853"/>
                    <a:pt x="242542" y="158472"/>
                    <a:pt x="242423" y="158103"/>
                  </a:cubicBezTo>
                  <a:cubicBezTo>
                    <a:pt x="242352" y="157900"/>
                    <a:pt x="242388" y="157674"/>
                    <a:pt x="242388" y="157460"/>
                  </a:cubicBezTo>
                  <a:cubicBezTo>
                    <a:pt x="242352" y="156769"/>
                    <a:pt x="242459" y="156079"/>
                    <a:pt x="242257" y="155400"/>
                  </a:cubicBezTo>
                  <a:cubicBezTo>
                    <a:pt x="242209" y="155269"/>
                    <a:pt x="242245" y="155114"/>
                    <a:pt x="242245" y="154972"/>
                  </a:cubicBezTo>
                  <a:cubicBezTo>
                    <a:pt x="242233" y="154531"/>
                    <a:pt x="242233" y="154079"/>
                    <a:pt x="242138" y="153638"/>
                  </a:cubicBezTo>
                  <a:cubicBezTo>
                    <a:pt x="242042" y="153269"/>
                    <a:pt x="242102" y="152876"/>
                    <a:pt x="242102" y="152495"/>
                  </a:cubicBezTo>
                  <a:cubicBezTo>
                    <a:pt x="242090" y="152066"/>
                    <a:pt x="242138" y="151638"/>
                    <a:pt x="241983" y="151221"/>
                  </a:cubicBezTo>
                  <a:cubicBezTo>
                    <a:pt x="241959" y="151185"/>
                    <a:pt x="241959" y="151138"/>
                    <a:pt x="241959" y="151090"/>
                  </a:cubicBezTo>
                  <a:cubicBezTo>
                    <a:pt x="241959" y="150052"/>
                    <a:pt x="241859" y="149968"/>
                    <a:pt x="242507" y="149968"/>
                  </a:cubicBezTo>
                  <a:cubicBezTo>
                    <a:pt x="242632" y="149968"/>
                    <a:pt x="242785" y="149971"/>
                    <a:pt x="242971" y="149971"/>
                  </a:cubicBezTo>
                  <a:cubicBezTo>
                    <a:pt x="243098" y="149967"/>
                    <a:pt x="243225" y="149966"/>
                    <a:pt x="243352" y="149966"/>
                  </a:cubicBezTo>
                  <a:close/>
                  <a:moveTo>
                    <a:pt x="217888" y="149673"/>
                  </a:moveTo>
                  <a:cubicBezTo>
                    <a:pt x="218550" y="149673"/>
                    <a:pt x="218539" y="149703"/>
                    <a:pt x="218539" y="150483"/>
                  </a:cubicBezTo>
                  <a:cubicBezTo>
                    <a:pt x="218539" y="151007"/>
                    <a:pt x="218492" y="151531"/>
                    <a:pt x="218658" y="152043"/>
                  </a:cubicBezTo>
                  <a:cubicBezTo>
                    <a:pt x="218706" y="152186"/>
                    <a:pt x="218682" y="152364"/>
                    <a:pt x="218682" y="152531"/>
                  </a:cubicBezTo>
                  <a:cubicBezTo>
                    <a:pt x="218682" y="153412"/>
                    <a:pt x="218682" y="154293"/>
                    <a:pt x="218682" y="155174"/>
                  </a:cubicBezTo>
                  <a:cubicBezTo>
                    <a:pt x="218682" y="155650"/>
                    <a:pt x="218647" y="156126"/>
                    <a:pt x="218789" y="156591"/>
                  </a:cubicBezTo>
                  <a:cubicBezTo>
                    <a:pt x="218861" y="156793"/>
                    <a:pt x="218825" y="157019"/>
                    <a:pt x="218825" y="157234"/>
                  </a:cubicBezTo>
                  <a:cubicBezTo>
                    <a:pt x="218825" y="158996"/>
                    <a:pt x="218825" y="160758"/>
                    <a:pt x="218825" y="162508"/>
                  </a:cubicBezTo>
                  <a:cubicBezTo>
                    <a:pt x="218825" y="162842"/>
                    <a:pt x="218813" y="163175"/>
                    <a:pt x="218920" y="163496"/>
                  </a:cubicBezTo>
                  <a:cubicBezTo>
                    <a:pt x="218980" y="163675"/>
                    <a:pt x="218968" y="163877"/>
                    <a:pt x="218968" y="164068"/>
                  </a:cubicBezTo>
                  <a:cubicBezTo>
                    <a:pt x="218968" y="164782"/>
                    <a:pt x="218968" y="165497"/>
                    <a:pt x="218968" y="166211"/>
                  </a:cubicBezTo>
                  <a:cubicBezTo>
                    <a:pt x="218968" y="166616"/>
                    <a:pt x="218944" y="167009"/>
                    <a:pt x="219075" y="167414"/>
                  </a:cubicBezTo>
                  <a:cubicBezTo>
                    <a:pt x="219135" y="167604"/>
                    <a:pt x="219111" y="167830"/>
                    <a:pt x="219111" y="168045"/>
                  </a:cubicBezTo>
                  <a:cubicBezTo>
                    <a:pt x="219111" y="169473"/>
                    <a:pt x="219111" y="170902"/>
                    <a:pt x="219111" y="172331"/>
                  </a:cubicBezTo>
                  <a:cubicBezTo>
                    <a:pt x="219111" y="172617"/>
                    <a:pt x="219099" y="172890"/>
                    <a:pt x="219194" y="173176"/>
                  </a:cubicBezTo>
                  <a:cubicBezTo>
                    <a:pt x="219301" y="173474"/>
                    <a:pt x="219254" y="173795"/>
                    <a:pt x="219230" y="174093"/>
                  </a:cubicBezTo>
                  <a:cubicBezTo>
                    <a:pt x="219230" y="174260"/>
                    <a:pt x="219135" y="174367"/>
                    <a:pt x="218968" y="174367"/>
                  </a:cubicBezTo>
                  <a:cubicBezTo>
                    <a:pt x="218778" y="174379"/>
                    <a:pt x="218587" y="174379"/>
                    <a:pt x="218397" y="174379"/>
                  </a:cubicBezTo>
                  <a:lnTo>
                    <a:pt x="201406" y="174379"/>
                  </a:lnTo>
                  <a:cubicBezTo>
                    <a:pt x="201346" y="174379"/>
                    <a:pt x="201285" y="174379"/>
                    <a:pt x="201225" y="174379"/>
                  </a:cubicBezTo>
                  <a:cubicBezTo>
                    <a:pt x="200952" y="174379"/>
                    <a:pt x="200681" y="174371"/>
                    <a:pt x="200418" y="174283"/>
                  </a:cubicBezTo>
                  <a:cubicBezTo>
                    <a:pt x="200319" y="174250"/>
                    <a:pt x="200212" y="174243"/>
                    <a:pt x="200105" y="174243"/>
                  </a:cubicBezTo>
                  <a:cubicBezTo>
                    <a:pt x="200018" y="174243"/>
                    <a:pt x="199931" y="174248"/>
                    <a:pt x="199847" y="174248"/>
                  </a:cubicBezTo>
                  <a:cubicBezTo>
                    <a:pt x="198870" y="174236"/>
                    <a:pt x="197894" y="174236"/>
                    <a:pt x="196918" y="174236"/>
                  </a:cubicBezTo>
                  <a:cubicBezTo>
                    <a:pt x="196751" y="174236"/>
                    <a:pt x="196584" y="174236"/>
                    <a:pt x="196430" y="174212"/>
                  </a:cubicBezTo>
                  <a:cubicBezTo>
                    <a:pt x="196275" y="174188"/>
                    <a:pt x="196168" y="174081"/>
                    <a:pt x="196132" y="173926"/>
                  </a:cubicBezTo>
                  <a:cubicBezTo>
                    <a:pt x="196120" y="173819"/>
                    <a:pt x="196108" y="173700"/>
                    <a:pt x="196108" y="173581"/>
                  </a:cubicBezTo>
                  <a:lnTo>
                    <a:pt x="196108" y="169652"/>
                  </a:lnTo>
                  <a:cubicBezTo>
                    <a:pt x="196108" y="169581"/>
                    <a:pt x="196096" y="169497"/>
                    <a:pt x="196120" y="169438"/>
                  </a:cubicBezTo>
                  <a:cubicBezTo>
                    <a:pt x="196358" y="168473"/>
                    <a:pt x="196215" y="167497"/>
                    <a:pt x="196251" y="166521"/>
                  </a:cubicBezTo>
                  <a:cubicBezTo>
                    <a:pt x="196263" y="166068"/>
                    <a:pt x="196251" y="165616"/>
                    <a:pt x="196251" y="165163"/>
                  </a:cubicBezTo>
                  <a:cubicBezTo>
                    <a:pt x="196263" y="164818"/>
                    <a:pt x="196239" y="164461"/>
                    <a:pt x="196358" y="164104"/>
                  </a:cubicBezTo>
                  <a:cubicBezTo>
                    <a:pt x="196430" y="163889"/>
                    <a:pt x="196394" y="163639"/>
                    <a:pt x="196394" y="163401"/>
                  </a:cubicBezTo>
                  <a:cubicBezTo>
                    <a:pt x="196394" y="161210"/>
                    <a:pt x="196394" y="159020"/>
                    <a:pt x="196394" y="156829"/>
                  </a:cubicBezTo>
                  <a:cubicBezTo>
                    <a:pt x="196394" y="156496"/>
                    <a:pt x="196394" y="156174"/>
                    <a:pt x="196501" y="155841"/>
                  </a:cubicBezTo>
                  <a:cubicBezTo>
                    <a:pt x="196560" y="155650"/>
                    <a:pt x="196537" y="155424"/>
                    <a:pt x="196537" y="155210"/>
                  </a:cubicBezTo>
                  <a:cubicBezTo>
                    <a:pt x="196537" y="153638"/>
                    <a:pt x="196537" y="152066"/>
                    <a:pt x="196537" y="150495"/>
                  </a:cubicBezTo>
                  <a:cubicBezTo>
                    <a:pt x="196537" y="150304"/>
                    <a:pt x="196537" y="150114"/>
                    <a:pt x="196560" y="149923"/>
                  </a:cubicBezTo>
                  <a:cubicBezTo>
                    <a:pt x="196572" y="149792"/>
                    <a:pt x="196656" y="149709"/>
                    <a:pt x="196787" y="149697"/>
                  </a:cubicBezTo>
                  <a:cubicBezTo>
                    <a:pt x="197001" y="149673"/>
                    <a:pt x="197215" y="149673"/>
                    <a:pt x="197430" y="149673"/>
                  </a:cubicBezTo>
                  <a:lnTo>
                    <a:pt x="217706" y="149673"/>
                  </a:lnTo>
                  <a:cubicBezTo>
                    <a:pt x="217772" y="149673"/>
                    <a:pt x="217833" y="149673"/>
                    <a:pt x="217888" y="149673"/>
                  </a:cubicBezTo>
                  <a:close/>
                  <a:moveTo>
                    <a:pt x="219659" y="149680"/>
                  </a:moveTo>
                  <a:cubicBezTo>
                    <a:pt x="219786" y="149680"/>
                    <a:pt x="219913" y="149685"/>
                    <a:pt x="220040" y="149685"/>
                  </a:cubicBezTo>
                  <a:lnTo>
                    <a:pt x="231886" y="149685"/>
                  </a:lnTo>
                  <a:cubicBezTo>
                    <a:pt x="231946" y="149685"/>
                    <a:pt x="232005" y="149685"/>
                    <a:pt x="232065" y="149685"/>
                  </a:cubicBezTo>
                  <a:cubicBezTo>
                    <a:pt x="232362" y="149685"/>
                    <a:pt x="232658" y="149693"/>
                    <a:pt x="232946" y="149792"/>
                  </a:cubicBezTo>
                  <a:cubicBezTo>
                    <a:pt x="233058" y="149825"/>
                    <a:pt x="233178" y="149833"/>
                    <a:pt x="233299" y="149833"/>
                  </a:cubicBezTo>
                  <a:cubicBezTo>
                    <a:pt x="233396" y="149833"/>
                    <a:pt x="233494" y="149828"/>
                    <a:pt x="233589" y="149828"/>
                  </a:cubicBezTo>
                  <a:lnTo>
                    <a:pt x="237292" y="149828"/>
                  </a:lnTo>
                  <a:cubicBezTo>
                    <a:pt x="237399" y="149828"/>
                    <a:pt x="237506" y="149823"/>
                    <a:pt x="237613" y="149823"/>
                  </a:cubicBezTo>
                  <a:cubicBezTo>
                    <a:pt x="237790" y="149823"/>
                    <a:pt x="237966" y="149837"/>
                    <a:pt x="238137" y="149911"/>
                  </a:cubicBezTo>
                  <a:cubicBezTo>
                    <a:pt x="238190" y="149934"/>
                    <a:pt x="238244" y="149943"/>
                    <a:pt x="238297" y="149943"/>
                  </a:cubicBezTo>
                  <a:cubicBezTo>
                    <a:pt x="238385" y="149943"/>
                    <a:pt x="238472" y="149917"/>
                    <a:pt x="238554" y="149888"/>
                  </a:cubicBezTo>
                  <a:cubicBezTo>
                    <a:pt x="238703" y="149833"/>
                    <a:pt x="238857" y="149806"/>
                    <a:pt x="239006" y="149806"/>
                  </a:cubicBezTo>
                  <a:cubicBezTo>
                    <a:pt x="239117" y="149806"/>
                    <a:pt x="239226" y="149821"/>
                    <a:pt x="239328" y="149852"/>
                  </a:cubicBezTo>
                  <a:cubicBezTo>
                    <a:pt x="239780" y="149983"/>
                    <a:pt x="240221" y="149959"/>
                    <a:pt x="240673" y="149971"/>
                  </a:cubicBezTo>
                  <a:cubicBezTo>
                    <a:pt x="240840" y="149971"/>
                    <a:pt x="241007" y="149983"/>
                    <a:pt x="241173" y="149995"/>
                  </a:cubicBezTo>
                  <a:cubicBezTo>
                    <a:pt x="241268" y="150007"/>
                    <a:pt x="241340" y="150078"/>
                    <a:pt x="241364" y="150185"/>
                  </a:cubicBezTo>
                  <a:cubicBezTo>
                    <a:pt x="241376" y="150221"/>
                    <a:pt x="241388" y="150281"/>
                    <a:pt x="241376" y="150316"/>
                  </a:cubicBezTo>
                  <a:cubicBezTo>
                    <a:pt x="241316" y="150876"/>
                    <a:pt x="241542" y="151400"/>
                    <a:pt x="241530" y="151947"/>
                  </a:cubicBezTo>
                  <a:cubicBezTo>
                    <a:pt x="241518" y="152495"/>
                    <a:pt x="241530" y="153043"/>
                    <a:pt x="241530" y="153590"/>
                  </a:cubicBezTo>
                  <a:cubicBezTo>
                    <a:pt x="241530" y="153829"/>
                    <a:pt x="241518" y="154067"/>
                    <a:pt x="241614" y="154293"/>
                  </a:cubicBezTo>
                  <a:cubicBezTo>
                    <a:pt x="241697" y="154519"/>
                    <a:pt x="241661" y="154757"/>
                    <a:pt x="241673" y="154995"/>
                  </a:cubicBezTo>
                  <a:cubicBezTo>
                    <a:pt x="241685" y="155543"/>
                    <a:pt x="241614" y="156091"/>
                    <a:pt x="241792" y="156627"/>
                  </a:cubicBezTo>
                  <a:cubicBezTo>
                    <a:pt x="241840" y="156781"/>
                    <a:pt x="241816" y="156960"/>
                    <a:pt x="241816" y="157127"/>
                  </a:cubicBezTo>
                  <a:cubicBezTo>
                    <a:pt x="241816" y="157674"/>
                    <a:pt x="241816" y="158222"/>
                    <a:pt x="241816" y="158770"/>
                  </a:cubicBezTo>
                  <a:cubicBezTo>
                    <a:pt x="241816" y="159115"/>
                    <a:pt x="241792" y="159472"/>
                    <a:pt x="241923" y="159817"/>
                  </a:cubicBezTo>
                  <a:cubicBezTo>
                    <a:pt x="241971" y="159972"/>
                    <a:pt x="241959" y="160151"/>
                    <a:pt x="241959" y="160317"/>
                  </a:cubicBezTo>
                  <a:cubicBezTo>
                    <a:pt x="241959" y="160913"/>
                    <a:pt x="241959" y="161508"/>
                    <a:pt x="241959" y="162103"/>
                  </a:cubicBezTo>
                  <a:cubicBezTo>
                    <a:pt x="241959" y="162437"/>
                    <a:pt x="241947" y="162758"/>
                    <a:pt x="242054" y="163092"/>
                  </a:cubicBezTo>
                  <a:cubicBezTo>
                    <a:pt x="242114" y="163258"/>
                    <a:pt x="242102" y="163461"/>
                    <a:pt x="242102" y="163651"/>
                  </a:cubicBezTo>
                  <a:cubicBezTo>
                    <a:pt x="242102" y="164294"/>
                    <a:pt x="242090" y="164937"/>
                    <a:pt x="242102" y="165580"/>
                  </a:cubicBezTo>
                  <a:cubicBezTo>
                    <a:pt x="242102" y="166009"/>
                    <a:pt x="242066" y="166437"/>
                    <a:pt x="242209" y="166854"/>
                  </a:cubicBezTo>
                  <a:cubicBezTo>
                    <a:pt x="242269" y="167009"/>
                    <a:pt x="242245" y="167187"/>
                    <a:pt x="242245" y="167354"/>
                  </a:cubicBezTo>
                  <a:cubicBezTo>
                    <a:pt x="242245" y="168045"/>
                    <a:pt x="242245" y="168723"/>
                    <a:pt x="242245" y="169414"/>
                  </a:cubicBezTo>
                  <a:cubicBezTo>
                    <a:pt x="242245" y="169795"/>
                    <a:pt x="242233" y="170176"/>
                    <a:pt x="242352" y="170545"/>
                  </a:cubicBezTo>
                  <a:cubicBezTo>
                    <a:pt x="242423" y="170771"/>
                    <a:pt x="242376" y="171021"/>
                    <a:pt x="242388" y="171259"/>
                  </a:cubicBezTo>
                  <a:cubicBezTo>
                    <a:pt x="242411" y="171843"/>
                    <a:pt x="242304" y="172450"/>
                    <a:pt x="242507" y="173021"/>
                  </a:cubicBezTo>
                  <a:cubicBezTo>
                    <a:pt x="242542" y="173117"/>
                    <a:pt x="242531" y="173212"/>
                    <a:pt x="242519" y="173307"/>
                  </a:cubicBezTo>
                  <a:cubicBezTo>
                    <a:pt x="242519" y="173664"/>
                    <a:pt x="242400" y="173795"/>
                    <a:pt x="242066" y="173807"/>
                  </a:cubicBezTo>
                  <a:cubicBezTo>
                    <a:pt x="241911" y="173819"/>
                    <a:pt x="241757" y="173822"/>
                    <a:pt x="241602" y="173822"/>
                  </a:cubicBezTo>
                  <a:cubicBezTo>
                    <a:pt x="241447" y="173822"/>
                    <a:pt x="241292" y="173819"/>
                    <a:pt x="241137" y="173819"/>
                  </a:cubicBezTo>
                  <a:cubicBezTo>
                    <a:pt x="240733" y="173831"/>
                    <a:pt x="240328" y="173795"/>
                    <a:pt x="239935" y="173938"/>
                  </a:cubicBezTo>
                  <a:cubicBezTo>
                    <a:pt x="239858" y="173962"/>
                    <a:pt x="239774" y="173968"/>
                    <a:pt x="239689" y="173968"/>
                  </a:cubicBezTo>
                  <a:cubicBezTo>
                    <a:pt x="239605" y="173968"/>
                    <a:pt x="239518" y="173962"/>
                    <a:pt x="239435" y="173962"/>
                  </a:cubicBezTo>
                  <a:cubicBezTo>
                    <a:pt x="239149" y="173974"/>
                    <a:pt x="238875" y="173974"/>
                    <a:pt x="238590" y="174045"/>
                  </a:cubicBezTo>
                  <a:cubicBezTo>
                    <a:pt x="238363" y="174117"/>
                    <a:pt x="238125" y="174093"/>
                    <a:pt x="237887" y="174105"/>
                  </a:cubicBezTo>
                  <a:cubicBezTo>
                    <a:pt x="237798" y="174108"/>
                    <a:pt x="237709" y="174109"/>
                    <a:pt x="237619" y="174109"/>
                  </a:cubicBezTo>
                  <a:cubicBezTo>
                    <a:pt x="237403" y="174109"/>
                    <a:pt x="237187" y="174103"/>
                    <a:pt x="236972" y="174103"/>
                  </a:cubicBezTo>
                  <a:cubicBezTo>
                    <a:pt x="236588" y="174103"/>
                    <a:pt x="236206" y="174123"/>
                    <a:pt x="235827" y="174236"/>
                  </a:cubicBezTo>
                  <a:cubicBezTo>
                    <a:pt x="235765" y="174255"/>
                    <a:pt x="235700" y="174261"/>
                    <a:pt x="235632" y="174261"/>
                  </a:cubicBezTo>
                  <a:cubicBezTo>
                    <a:pt x="235532" y="174261"/>
                    <a:pt x="235427" y="174248"/>
                    <a:pt x="235327" y="174248"/>
                  </a:cubicBezTo>
                  <a:lnTo>
                    <a:pt x="231482" y="174248"/>
                  </a:lnTo>
                  <a:cubicBezTo>
                    <a:pt x="231374" y="174248"/>
                    <a:pt x="231267" y="174246"/>
                    <a:pt x="231160" y="174246"/>
                  </a:cubicBezTo>
                  <a:cubicBezTo>
                    <a:pt x="230839" y="174246"/>
                    <a:pt x="230520" y="174260"/>
                    <a:pt x="230208" y="174367"/>
                  </a:cubicBezTo>
                  <a:cubicBezTo>
                    <a:pt x="230130" y="174391"/>
                    <a:pt x="230047" y="174397"/>
                    <a:pt x="229962" y="174397"/>
                  </a:cubicBezTo>
                  <a:cubicBezTo>
                    <a:pt x="229877" y="174397"/>
                    <a:pt x="229791" y="174391"/>
                    <a:pt x="229707" y="174391"/>
                  </a:cubicBezTo>
                  <a:lnTo>
                    <a:pt x="220575" y="174391"/>
                  </a:lnTo>
                  <a:cubicBezTo>
                    <a:pt x="219825" y="174391"/>
                    <a:pt x="219825" y="174379"/>
                    <a:pt x="219825" y="173641"/>
                  </a:cubicBezTo>
                  <a:cubicBezTo>
                    <a:pt x="219813" y="172783"/>
                    <a:pt x="219825" y="171938"/>
                    <a:pt x="219813" y="171081"/>
                  </a:cubicBezTo>
                  <a:cubicBezTo>
                    <a:pt x="219813" y="170700"/>
                    <a:pt x="219837" y="170319"/>
                    <a:pt x="219706" y="169950"/>
                  </a:cubicBezTo>
                  <a:cubicBezTo>
                    <a:pt x="219647" y="169771"/>
                    <a:pt x="219682" y="169569"/>
                    <a:pt x="219682" y="169378"/>
                  </a:cubicBezTo>
                  <a:cubicBezTo>
                    <a:pt x="219671" y="168640"/>
                    <a:pt x="219682" y="167902"/>
                    <a:pt x="219671" y="167164"/>
                  </a:cubicBezTo>
                  <a:cubicBezTo>
                    <a:pt x="219671" y="166806"/>
                    <a:pt x="219694" y="166461"/>
                    <a:pt x="219563" y="166104"/>
                  </a:cubicBezTo>
                  <a:cubicBezTo>
                    <a:pt x="219516" y="165961"/>
                    <a:pt x="219540" y="165782"/>
                    <a:pt x="219540" y="165616"/>
                  </a:cubicBezTo>
                  <a:cubicBezTo>
                    <a:pt x="219528" y="165068"/>
                    <a:pt x="219540" y="164520"/>
                    <a:pt x="219528" y="163973"/>
                  </a:cubicBezTo>
                  <a:cubicBezTo>
                    <a:pt x="219528" y="163520"/>
                    <a:pt x="219563" y="163068"/>
                    <a:pt x="219420" y="162627"/>
                  </a:cubicBezTo>
                  <a:cubicBezTo>
                    <a:pt x="219361" y="162461"/>
                    <a:pt x="219397" y="162246"/>
                    <a:pt x="219397" y="162056"/>
                  </a:cubicBezTo>
                  <a:cubicBezTo>
                    <a:pt x="219397" y="160532"/>
                    <a:pt x="219385" y="159020"/>
                    <a:pt x="219385" y="157496"/>
                  </a:cubicBezTo>
                  <a:cubicBezTo>
                    <a:pt x="219385" y="157186"/>
                    <a:pt x="219397" y="156877"/>
                    <a:pt x="219290" y="156579"/>
                  </a:cubicBezTo>
                  <a:cubicBezTo>
                    <a:pt x="219230" y="156400"/>
                    <a:pt x="219254" y="156198"/>
                    <a:pt x="219254" y="156007"/>
                  </a:cubicBezTo>
                  <a:cubicBezTo>
                    <a:pt x="219242" y="155222"/>
                    <a:pt x="219254" y="154436"/>
                    <a:pt x="219242" y="153650"/>
                  </a:cubicBezTo>
                  <a:cubicBezTo>
                    <a:pt x="219242" y="153281"/>
                    <a:pt x="219278" y="152888"/>
                    <a:pt x="219135" y="152531"/>
                  </a:cubicBezTo>
                  <a:cubicBezTo>
                    <a:pt x="219111" y="152459"/>
                    <a:pt x="219111" y="152388"/>
                    <a:pt x="219111" y="152316"/>
                  </a:cubicBezTo>
                  <a:cubicBezTo>
                    <a:pt x="219111" y="151554"/>
                    <a:pt x="219111" y="150792"/>
                    <a:pt x="219111" y="150030"/>
                  </a:cubicBezTo>
                  <a:cubicBezTo>
                    <a:pt x="219123" y="149769"/>
                    <a:pt x="219194" y="149697"/>
                    <a:pt x="219468" y="149685"/>
                  </a:cubicBezTo>
                  <a:cubicBezTo>
                    <a:pt x="219532" y="149681"/>
                    <a:pt x="219595" y="149680"/>
                    <a:pt x="219659" y="149680"/>
                  </a:cubicBezTo>
                  <a:close/>
                  <a:moveTo>
                    <a:pt x="17717" y="0"/>
                  </a:moveTo>
                  <a:cubicBezTo>
                    <a:pt x="17717" y="3572"/>
                    <a:pt x="17717" y="7132"/>
                    <a:pt x="17717" y="10704"/>
                  </a:cubicBezTo>
                  <a:cubicBezTo>
                    <a:pt x="17717" y="11418"/>
                    <a:pt x="17717" y="11418"/>
                    <a:pt x="17026" y="11418"/>
                  </a:cubicBezTo>
                  <a:cubicBezTo>
                    <a:pt x="16605" y="11422"/>
                    <a:pt x="16185" y="11423"/>
                    <a:pt x="15764" y="11423"/>
                  </a:cubicBezTo>
                  <a:cubicBezTo>
                    <a:pt x="14923" y="11423"/>
                    <a:pt x="14081" y="11418"/>
                    <a:pt x="13240" y="11418"/>
                  </a:cubicBezTo>
                  <a:cubicBezTo>
                    <a:pt x="13154" y="11418"/>
                    <a:pt x="13064" y="11431"/>
                    <a:pt x="12978" y="11431"/>
                  </a:cubicBezTo>
                  <a:cubicBezTo>
                    <a:pt x="12920" y="11431"/>
                    <a:pt x="12864" y="11425"/>
                    <a:pt x="12811" y="11406"/>
                  </a:cubicBezTo>
                  <a:cubicBezTo>
                    <a:pt x="12468" y="11299"/>
                    <a:pt x="12113" y="11278"/>
                    <a:pt x="11757" y="11278"/>
                  </a:cubicBezTo>
                  <a:cubicBezTo>
                    <a:pt x="11520" y="11278"/>
                    <a:pt x="11283" y="11287"/>
                    <a:pt x="11049" y="11287"/>
                  </a:cubicBezTo>
                  <a:cubicBezTo>
                    <a:pt x="9954" y="11283"/>
                    <a:pt x="8860" y="11282"/>
                    <a:pt x="7766" y="11282"/>
                  </a:cubicBezTo>
                  <a:cubicBezTo>
                    <a:pt x="5579" y="11282"/>
                    <a:pt x="3393" y="11287"/>
                    <a:pt x="1203" y="11287"/>
                  </a:cubicBezTo>
                  <a:cubicBezTo>
                    <a:pt x="798" y="11287"/>
                    <a:pt x="393" y="11299"/>
                    <a:pt x="12" y="11418"/>
                  </a:cubicBezTo>
                  <a:lnTo>
                    <a:pt x="12" y="11990"/>
                  </a:lnTo>
                  <a:lnTo>
                    <a:pt x="10561" y="11990"/>
                  </a:lnTo>
                  <a:cubicBezTo>
                    <a:pt x="10613" y="11990"/>
                    <a:pt x="10666" y="11989"/>
                    <a:pt x="10718" y="11989"/>
                  </a:cubicBezTo>
                  <a:cubicBezTo>
                    <a:pt x="10927" y="11989"/>
                    <a:pt x="11135" y="11997"/>
                    <a:pt x="11335" y="12073"/>
                  </a:cubicBezTo>
                  <a:cubicBezTo>
                    <a:pt x="11471" y="12127"/>
                    <a:pt x="11607" y="12139"/>
                    <a:pt x="11743" y="12139"/>
                  </a:cubicBezTo>
                  <a:cubicBezTo>
                    <a:pt x="11845" y="12139"/>
                    <a:pt x="11947" y="12133"/>
                    <a:pt x="12049" y="12133"/>
                  </a:cubicBezTo>
                  <a:lnTo>
                    <a:pt x="16824" y="12133"/>
                  </a:lnTo>
                  <a:cubicBezTo>
                    <a:pt x="17014" y="12133"/>
                    <a:pt x="17205" y="12133"/>
                    <a:pt x="17395" y="12144"/>
                  </a:cubicBezTo>
                  <a:cubicBezTo>
                    <a:pt x="17610" y="12156"/>
                    <a:pt x="17705" y="12240"/>
                    <a:pt x="17705" y="12454"/>
                  </a:cubicBezTo>
                  <a:cubicBezTo>
                    <a:pt x="17717" y="12764"/>
                    <a:pt x="17764" y="13085"/>
                    <a:pt x="17681" y="13371"/>
                  </a:cubicBezTo>
                  <a:cubicBezTo>
                    <a:pt x="17574" y="13823"/>
                    <a:pt x="17586" y="14276"/>
                    <a:pt x="17586" y="14716"/>
                  </a:cubicBezTo>
                  <a:cubicBezTo>
                    <a:pt x="17574" y="20455"/>
                    <a:pt x="17574" y="26182"/>
                    <a:pt x="17574" y="31909"/>
                  </a:cubicBezTo>
                  <a:cubicBezTo>
                    <a:pt x="17574" y="32385"/>
                    <a:pt x="17526" y="32861"/>
                    <a:pt x="17693" y="33326"/>
                  </a:cubicBezTo>
                  <a:cubicBezTo>
                    <a:pt x="17741" y="33445"/>
                    <a:pt x="17717" y="33611"/>
                    <a:pt x="17705" y="33742"/>
                  </a:cubicBezTo>
                  <a:cubicBezTo>
                    <a:pt x="17693" y="33873"/>
                    <a:pt x="17598" y="33969"/>
                    <a:pt x="17467" y="33969"/>
                  </a:cubicBezTo>
                  <a:cubicBezTo>
                    <a:pt x="17300" y="33992"/>
                    <a:pt x="17133" y="33992"/>
                    <a:pt x="16967" y="33992"/>
                  </a:cubicBezTo>
                  <a:lnTo>
                    <a:pt x="5560" y="33992"/>
                  </a:lnTo>
                  <a:cubicBezTo>
                    <a:pt x="5298" y="33992"/>
                    <a:pt x="5037" y="33969"/>
                    <a:pt x="4775" y="33909"/>
                  </a:cubicBezTo>
                  <a:cubicBezTo>
                    <a:pt x="4560" y="33850"/>
                    <a:pt x="4310" y="33850"/>
                    <a:pt x="4072" y="33850"/>
                  </a:cubicBezTo>
                  <a:lnTo>
                    <a:pt x="12" y="33850"/>
                  </a:lnTo>
                  <a:lnTo>
                    <a:pt x="12" y="34564"/>
                  </a:lnTo>
                  <a:lnTo>
                    <a:pt x="4215" y="34564"/>
                  </a:lnTo>
                  <a:cubicBezTo>
                    <a:pt x="4297" y="34564"/>
                    <a:pt x="4382" y="34556"/>
                    <a:pt x="4465" y="34556"/>
                  </a:cubicBezTo>
                  <a:cubicBezTo>
                    <a:pt x="4527" y="34556"/>
                    <a:pt x="4587" y="34560"/>
                    <a:pt x="4644" y="34576"/>
                  </a:cubicBezTo>
                  <a:cubicBezTo>
                    <a:pt x="4951" y="34683"/>
                    <a:pt x="5262" y="34704"/>
                    <a:pt x="5575" y="34704"/>
                  </a:cubicBezTo>
                  <a:cubicBezTo>
                    <a:pt x="5784" y="34704"/>
                    <a:pt x="5994" y="34695"/>
                    <a:pt x="6203" y="34695"/>
                  </a:cubicBezTo>
                  <a:lnTo>
                    <a:pt x="17121" y="34695"/>
                  </a:lnTo>
                  <a:cubicBezTo>
                    <a:pt x="17693" y="34695"/>
                    <a:pt x="17657" y="34707"/>
                    <a:pt x="17836" y="35278"/>
                  </a:cubicBezTo>
                  <a:cubicBezTo>
                    <a:pt x="17883" y="35421"/>
                    <a:pt x="17860" y="35600"/>
                    <a:pt x="17860" y="35766"/>
                  </a:cubicBezTo>
                  <a:cubicBezTo>
                    <a:pt x="17871" y="36195"/>
                    <a:pt x="17848" y="36624"/>
                    <a:pt x="17979" y="37040"/>
                  </a:cubicBezTo>
                  <a:cubicBezTo>
                    <a:pt x="18038" y="37219"/>
                    <a:pt x="18002" y="37421"/>
                    <a:pt x="18002" y="37612"/>
                  </a:cubicBezTo>
                  <a:cubicBezTo>
                    <a:pt x="18014" y="37910"/>
                    <a:pt x="17991" y="38219"/>
                    <a:pt x="18110" y="38517"/>
                  </a:cubicBezTo>
                  <a:cubicBezTo>
                    <a:pt x="18157" y="38648"/>
                    <a:pt x="18145" y="38802"/>
                    <a:pt x="18145" y="38945"/>
                  </a:cubicBezTo>
                  <a:cubicBezTo>
                    <a:pt x="18157" y="39422"/>
                    <a:pt x="18122" y="39898"/>
                    <a:pt x="18264" y="40362"/>
                  </a:cubicBezTo>
                  <a:cubicBezTo>
                    <a:pt x="18312" y="40505"/>
                    <a:pt x="18288" y="40684"/>
                    <a:pt x="18288" y="40850"/>
                  </a:cubicBezTo>
                  <a:cubicBezTo>
                    <a:pt x="18288" y="41946"/>
                    <a:pt x="18288" y="43041"/>
                    <a:pt x="18300" y="44136"/>
                  </a:cubicBezTo>
                  <a:cubicBezTo>
                    <a:pt x="18300" y="44565"/>
                    <a:pt x="18288" y="44982"/>
                    <a:pt x="18383" y="45410"/>
                  </a:cubicBezTo>
                  <a:cubicBezTo>
                    <a:pt x="18467" y="45756"/>
                    <a:pt x="18383" y="46149"/>
                    <a:pt x="18372" y="46518"/>
                  </a:cubicBezTo>
                  <a:cubicBezTo>
                    <a:pt x="18372" y="46565"/>
                    <a:pt x="18336" y="46613"/>
                    <a:pt x="18336" y="46649"/>
                  </a:cubicBezTo>
                  <a:cubicBezTo>
                    <a:pt x="18312" y="46815"/>
                    <a:pt x="18264" y="46994"/>
                    <a:pt x="18300" y="47149"/>
                  </a:cubicBezTo>
                  <a:cubicBezTo>
                    <a:pt x="18419" y="47685"/>
                    <a:pt x="18205" y="48232"/>
                    <a:pt x="18348" y="48756"/>
                  </a:cubicBezTo>
                  <a:cubicBezTo>
                    <a:pt x="18431" y="49089"/>
                    <a:pt x="18467" y="49423"/>
                    <a:pt x="18419" y="49744"/>
                  </a:cubicBezTo>
                  <a:cubicBezTo>
                    <a:pt x="18324" y="50387"/>
                    <a:pt x="18383" y="51006"/>
                    <a:pt x="18407" y="51649"/>
                  </a:cubicBezTo>
                  <a:cubicBezTo>
                    <a:pt x="18467" y="53042"/>
                    <a:pt x="18431" y="54447"/>
                    <a:pt x="18431" y="55852"/>
                  </a:cubicBezTo>
                  <a:cubicBezTo>
                    <a:pt x="18431" y="55947"/>
                    <a:pt x="18431" y="56043"/>
                    <a:pt x="18419" y="56138"/>
                  </a:cubicBezTo>
                  <a:cubicBezTo>
                    <a:pt x="18395" y="56305"/>
                    <a:pt x="18300" y="56400"/>
                    <a:pt x="18133" y="56400"/>
                  </a:cubicBezTo>
                  <a:cubicBezTo>
                    <a:pt x="18059" y="56396"/>
                    <a:pt x="17986" y="56394"/>
                    <a:pt x="17912" y="56394"/>
                  </a:cubicBezTo>
                  <a:cubicBezTo>
                    <a:pt x="17182" y="56394"/>
                    <a:pt x="16466" y="56572"/>
                    <a:pt x="15736" y="56572"/>
                  </a:cubicBezTo>
                  <a:cubicBezTo>
                    <a:pt x="15662" y="56572"/>
                    <a:pt x="15588" y="56571"/>
                    <a:pt x="15514" y="56567"/>
                  </a:cubicBezTo>
                  <a:cubicBezTo>
                    <a:pt x="15337" y="56553"/>
                    <a:pt x="15161" y="56543"/>
                    <a:pt x="14984" y="56543"/>
                  </a:cubicBezTo>
                  <a:cubicBezTo>
                    <a:pt x="14686" y="56543"/>
                    <a:pt x="14389" y="56572"/>
                    <a:pt x="14097" y="56662"/>
                  </a:cubicBezTo>
                  <a:cubicBezTo>
                    <a:pt x="14005" y="56695"/>
                    <a:pt x="13897" y="56702"/>
                    <a:pt x="13788" y="56702"/>
                  </a:cubicBezTo>
                  <a:cubicBezTo>
                    <a:pt x="13700" y="56702"/>
                    <a:pt x="13610" y="56698"/>
                    <a:pt x="13526" y="56698"/>
                  </a:cubicBezTo>
                  <a:lnTo>
                    <a:pt x="9394" y="56698"/>
                  </a:lnTo>
                  <a:cubicBezTo>
                    <a:pt x="9085" y="56698"/>
                    <a:pt x="8775" y="56698"/>
                    <a:pt x="8477" y="56793"/>
                  </a:cubicBezTo>
                  <a:cubicBezTo>
                    <a:pt x="8251" y="56852"/>
                    <a:pt x="8001" y="56829"/>
                    <a:pt x="7763" y="56840"/>
                  </a:cubicBezTo>
                  <a:cubicBezTo>
                    <a:pt x="7679" y="56844"/>
                    <a:pt x="7595" y="56845"/>
                    <a:pt x="7511" y="56845"/>
                  </a:cubicBezTo>
                  <a:cubicBezTo>
                    <a:pt x="7353" y="56845"/>
                    <a:pt x="7194" y="56841"/>
                    <a:pt x="7035" y="56841"/>
                  </a:cubicBezTo>
                  <a:cubicBezTo>
                    <a:pt x="6713" y="56841"/>
                    <a:pt x="6391" y="56858"/>
                    <a:pt x="6072" y="56959"/>
                  </a:cubicBezTo>
                  <a:cubicBezTo>
                    <a:pt x="5983" y="56983"/>
                    <a:pt x="5888" y="56989"/>
                    <a:pt x="5791" y="56989"/>
                  </a:cubicBezTo>
                  <a:cubicBezTo>
                    <a:pt x="5694" y="56989"/>
                    <a:pt x="5596" y="56983"/>
                    <a:pt x="5501" y="56983"/>
                  </a:cubicBezTo>
                  <a:lnTo>
                    <a:pt x="0" y="56983"/>
                  </a:lnTo>
                  <a:lnTo>
                    <a:pt x="0" y="57698"/>
                  </a:lnTo>
                  <a:cubicBezTo>
                    <a:pt x="2024" y="57698"/>
                    <a:pt x="4048" y="57698"/>
                    <a:pt x="6072" y="57686"/>
                  </a:cubicBezTo>
                  <a:cubicBezTo>
                    <a:pt x="6174" y="57686"/>
                    <a:pt x="6276" y="57688"/>
                    <a:pt x="6378" y="57688"/>
                  </a:cubicBezTo>
                  <a:cubicBezTo>
                    <a:pt x="6633" y="57688"/>
                    <a:pt x="6885" y="57676"/>
                    <a:pt x="7132" y="57591"/>
                  </a:cubicBezTo>
                  <a:cubicBezTo>
                    <a:pt x="7211" y="57557"/>
                    <a:pt x="7302" y="57550"/>
                    <a:pt x="7395" y="57550"/>
                  </a:cubicBezTo>
                  <a:cubicBezTo>
                    <a:pt x="7470" y="57550"/>
                    <a:pt x="7546" y="57555"/>
                    <a:pt x="7620" y="57555"/>
                  </a:cubicBezTo>
                  <a:cubicBezTo>
                    <a:pt x="8049" y="57531"/>
                    <a:pt x="8477" y="57579"/>
                    <a:pt x="8894" y="57436"/>
                  </a:cubicBezTo>
                  <a:cubicBezTo>
                    <a:pt x="8975" y="57409"/>
                    <a:pt x="9061" y="57401"/>
                    <a:pt x="9149" y="57401"/>
                  </a:cubicBezTo>
                  <a:cubicBezTo>
                    <a:pt x="9254" y="57401"/>
                    <a:pt x="9362" y="57412"/>
                    <a:pt x="9466" y="57412"/>
                  </a:cubicBezTo>
                  <a:cubicBezTo>
                    <a:pt x="10704" y="57412"/>
                    <a:pt x="11942" y="57412"/>
                    <a:pt x="13169" y="57400"/>
                  </a:cubicBezTo>
                  <a:cubicBezTo>
                    <a:pt x="13260" y="57400"/>
                    <a:pt x="13351" y="57400"/>
                    <a:pt x="13441" y="57400"/>
                  </a:cubicBezTo>
                  <a:cubicBezTo>
                    <a:pt x="13895" y="57400"/>
                    <a:pt x="14343" y="57392"/>
                    <a:pt x="14800" y="57293"/>
                  </a:cubicBezTo>
                  <a:cubicBezTo>
                    <a:pt x="14982" y="57253"/>
                    <a:pt x="15169" y="57243"/>
                    <a:pt x="15357" y="57243"/>
                  </a:cubicBezTo>
                  <a:cubicBezTo>
                    <a:pt x="15586" y="57243"/>
                    <a:pt x="15817" y="57259"/>
                    <a:pt x="16046" y="57259"/>
                  </a:cubicBezTo>
                  <a:cubicBezTo>
                    <a:pt x="16083" y="57259"/>
                    <a:pt x="16120" y="57258"/>
                    <a:pt x="16157" y="57257"/>
                  </a:cubicBezTo>
                  <a:cubicBezTo>
                    <a:pt x="16284" y="57257"/>
                    <a:pt x="16411" y="57261"/>
                    <a:pt x="16538" y="57261"/>
                  </a:cubicBezTo>
                  <a:cubicBezTo>
                    <a:pt x="16791" y="57261"/>
                    <a:pt x="17042" y="57245"/>
                    <a:pt x="17288" y="57150"/>
                  </a:cubicBezTo>
                  <a:cubicBezTo>
                    <a:pt x="17345" y="57129"/>
                    <a:pt x="17415" y="57124"/>
                    <a:pt x="17488" y="57124"/>
                  </a:cubicBezTo>
                  <a:cubicBezTo>
                    <a:pt x="17536" y="57124"/>
                    <a:pt x="17586" y="57126"/>
                    <a:pt x="17633" y="57126"/>
                  </a:cubicBezTo>
                  <a:cubicBezTo>
                    <a:pt x="17750" y="57123"/>
                    <a:pt x="17849" y="57120"/>
                    <a:pt x="17934" y="57120"/>
                  </a:cubicBezTo>
                  <a:cubicBezTo>
                    <a:pt x="18422" y="57120"/>
                    <a:pt x="18431" y="57219"/>
                    <a:pt x="18431" y="57888"/>
                  </a:cubicBezTo>
                  <a:cubicBezTo>
                    <a:pt x="18431" y="59865"/>
                    <a:pt x="18443" y="61841"/>
                    <a:pt x="18419" y="63817"/>
                  </a:cubicBezTo>
                  <a:cubicBezTo>
                    <a:pt x="18419" y="64496"/>
                    <a:pt x="18264" y="65175"/>
                    <a:pt x="18431" y="65853"/>
                  </a:cubicBezTo>
                  <a:cubicBezTo>
                    <a:pt x="18288" y="66389"/>
                    <a:pt x="18407" y="66925"/>
                    <a:pt x="18419" y="67461"/>
                  </a:cubicBezTo>
                  <a:cubicBezTo>
                    <a:pt x="18431" y="67747"/>
                    <a:pt x="18455" y="68032"/>
                    <a:pt x="18348" y="68306"/>
                  </a:cubicBezTo>
                  <a:cubicBezTo>
                    <a:pt x="18312" y="68389"/>
                    <a:pt x="18312" y="68497"/>
                    <a:pt x="18336" y="68592"/>
                  </a:cubicBezTo>
                  <a:cubicBezTo>
                    <a:pt x="18550" y="69723"/>
                    <a:pt x="18372" y="70866"/>
                    <a:pt x="18431" y="71997"/>
                  </a:cubicBezTo>
                  <a:cubicBezTo>
                    <a:pt x="18157" y="73462"/>
                    <a:pt x="18336" y="74938"/>
                    <a:pt x="18288" y="76414"/>
                  </a:cubicBezTo>
                  <a:cubicBezTo>
                    <a:pt x="18264" y="77260"/>
                    <a:pt x="18288" y="78117"/>
                    <a:pt x="18288" y="78974"/>
                  </a:cubicBezTo>
                  <a:cubicBezTo>
                    <a:pt x="18276" y="79331"/>
                    <a:pt x="18217" y="79391"/>
                    <a:pt x="17860" y="79403"/>
                  </a:cubicBezTo>
                  <a:cubicBezTo>
                    <a:pt x="17788" y="79407"/>
                    <a:pt x="17717" y="79408"/>
                    <a:pt x="17645" y="79408"/>
                  </a:cubicBezTo>
                  <a:cubicBezTo>
                    <a:pt x="17502" y="79408"/>
                    <a:pt x="17360" y="79403"/>
                    <a:pt x="17217" y="79403"/>
                  </a:cubicBezTo>
                  <a:cubicBezTo>
                    <a:pt x="13728" y="79403"/>
                    <a:pt x="10228" y="79403"/>
                    <a:pt x="6727" y="79415"/>
                  </a:cubicBezTo>
                  <a:cubicBezTo>
                    <a:pt x="6593" y="79415"/>
                    <a:pt x="6458" y="79404"/>
                    <a:pt x="6325" y="79404"/>
                  </a:cubicBezTo>
                  <a:cubicBezTo>
                    <a:pt x="6175" y="79404"/>
                    <a:pt x="6027" y="79417"/>
                    <a:pt x="5882" y="79474"/>
                  </a:cubicBezTo>
                  <a:cubicBezTo>
                    <a:pt x="5832" y="79489"/>
                    <a:pt x="5784" y="79496"/>
                    <a:pt x="5737" y="79496"/>
                  </a:cubicBezTo>
                  <a:cubicBezTo>
                    <a:pt x="5671" y="79496"/>
                    <a:pt x="5606" y="79483"/>
                    <a:pt x="5537" y="79462"/>
                  </a:cubicBezTo>
                  <a:cubicBezTo>
                    <a:pt x="5380" y="79423"/>
                    <a:pt x="5224" y="79402"/>
                    <a:pt x="5069" y="79402"/>
                  </a:cubicBezTo>
                  <a:cubicBezTo>
                    <a:pt x="4893" y="79402"/>
                    <a:pt x="4719" y="79429"/>
                    <a:pt x="4548" y="79486"/>
                  </a:cubicBezTo>
                  <a:cubicBezTo>
                    <a:pt x="4466" y="79516"/>
                    <a:pt x="4375" y="79541"/>
                    <a:pt x="4286" y="79541"/>
                  </a:cubicBezTo>
                  <a:cubicBezTo>
                    <a:pt x="4233" y="79541"/>
                    <a:pt x="4181" y="79532"/>
                    <a:pt x="4132" y="79510"/>
                  </a:cubicBezTo>
                  <a:cubicBezTo>
                    <a:pt x="3910" y="79424"/>
                    <a:pt x="3684" y="79407"/>
                    <a:pt x="3457" y="79407"/>
                  </a:cubicBezTo>
                  <a:cubicBezTo>
                    <a:pt x="3305" y="79407"/>
                    <a:pt x="3153" y="79415"/>
                    <a:pt x="3001" y="79415"/>
                  </a:cubicBezTo>
                  <a:cubicBezTo>
                    <a:pt x="2000" y="79403"/>
                    <a:pt x="1000" y="79403"/>
                    <a:pt x="0" y="79403"/>
                  </a:cubicBezTo>
                  <a:lnTo>
                    <a:pt x="0" y="80117"/>
                  </a:lnTo>
                  <a:lnTo>
                    <a:pt x="17550" y="80117"/>
                  </a:lnTo>
                  <a:cubicBezTo>
                    <a:pt x="18288" y="80117"/>
                    <a:pt x="18288" y="80117"/>
                    <a:pt x="18288" y="80879"/>
                  </a:cubicBezTo>
                  <a:cubicBezTo>
                    <a:pt x="18288" y="82677"/>
                    <a:pt x="18288" y="84487"/>
                    <a:pt x="18288" y="86296"/>
                  </a:cubicBezTo>
                  <a:cubicBezTo>
                    <a:pt x="18288" y="86439"/>
                    <a:pt x="18312" y="86594"/>
                    <a:pt x="18276" y="86725"/>
                  </a:cubicBezTo>
                  <a:cubicBezTo>
                    <a:pt x="18086" y="87308"/>
                    <a:pt x="18157" y="87904"/>
                    <a:pt x="18157" y="88487"/>
                  </a:cubicBezTo>
                  <a:cubicBezTo>
                    <a:pt x="18145" y="90059"/>
                    <a:pt x="18145" y="91630"/>
                    <a:pt x="18145" y="93202"/>
                  </a:cubicBezTo>
                  <a:cubicBezTo>
                    <a:pt x="18145" y="93488"/>
                    <a:pt x="18145" y="93762"/>
                    <a:pt x="18241" y="94047"/>
                  </a:cubicBezTo>
                  <a:cubicBezTo>
                    <a:pt x="18288" y="94190"/>
                    <a:pt x="18288" y="94369"/>
                    <a:pt x="18288" y="94536"/>
                  </a:cubicBezTo>
                  <a:cubicBezTo>
                    <a:pt x="18288" y="97417"/>
                    <a:pt x="18288" y="100286"/>
                    <a:pt x="18288" y="103168"/>
                  </a:cubicBezTo>
                  <a:cubicBezTo>
                    <a:pt x="18288" y="103822"/>
                    <a:pt x="18276" y="103822"/>
                    <a:pt x="17598" y="103822"/>
                  </a:cubicBezTo>
                  <a:lnTo>
                    <a:pt x="16383" y="103822"/>
                  </a:lnTo>
                  <a:cubicBezTo>
                    <a:pt x="16145" y="103834"/>
                    <a:pt x="15907" y="103822"/>
                    <a:pt x="15681" y="103906"/>
                  </a:cubicBezTo>
                  <a:cubicBezTo>
                    <a:pt x="15551" y="103960"/>
                    <a:pt x="15414" y="103972"/>
                    <a:pt x="15276" y="103972"/>
                  </a:cubicBezTo>
                  <a:cubicBezTo>
                    <a:pt x="15173" y="103972"/>
                    <a:pt x="15068" y="103965"/>
                    <a:pt x="14966" y="103965"/>
                  </a:cubicBezTo>
                  <a:lnTo>
                    <a:pt x="11549" y="103965"/>
                  </a:lnTo>
                  <a:cubicBezTo>
                    <a:pt x="11490" y="103967"/>
                    <a:pt x="11432" y="103967"/>
                    <a:pt x="11373" y="103967"/>
                  </a:cubicBezTo>
                  <a:cubicBezTo>
                    <a:pt x="11228" y="103967"/>
                    <a:pt x="11082" y="103964"/>
                    <a:pt x="10938" y="103964"/>
                  </a:cubicBezTo>
                  <a:cubicBezTo>
                    <a:pt x="10595" y="103964"/>
                    <a:pt x="10254" y="103980"/>
                    <a:pt x="9918" y="104084"/>
                  </a:cubicBezTo>
                  <a:cubicBezTo>
                    <a:pt x="9848" y="104111"/>
                    <a:pt x="9772" y="104119"/>
                    <a:pt x="9696" y="104119"/>
                  </a:cubicBezTo>
                  <a:cubicBezTo>
                    <a:pt x="9603" y="104119"/>
                    <a:pt x="9509" y="104108"/>
                    <a:pt x="9418" y="104108"/>
                  </a:cubicBezTo>
                  <a:lnTo>
                    <a:pt x="0" y="104108"/>
                  </a:lnTo>
                  <a:lnTo>
                    <a:pt x="0" y="104680"/>
                  </a:lnTo>
                  <a:cubicBezTo>
                    <a:pt x="3644" y="104680"/>
                    <a:pt x="7287" y="104680"/>
                    <a:pt x="10930" y="104668"/>
                  </a:cubicBezTo>
                  <a:cubicBezTo>
                    <a:pt x="11029" y="104668"/>
                    <a:pt x="11128" y="104670"/>
                    <a:pt x="11229" y="104670"/>
                  </a:cubicBezTo>
                  <a:cubicBezTo>
                    <a:pt x="11480" y="104670"/>
                    <a:pt x="11735" y="104658"/>
                    <a:pt x="11990" y="104572"/>
                  </a:cubicBezTo>
                  <a:cubicBezTo>
                    <a:pt x="12096" y="104539"/>
                    <a:pt x="12212" y="104532"/>
                    <a:pt x="12332" y="104532"/>
                  </a:cubicBezTo>
                  <a:cubicBezTo>
                    <a:pt x="12428" y="104532"/>
                    <a:pt x="12526" y="104537"/>
                    <a:pt x="12621" y="104537"/>
                  </a:cubicBezTo>
                  <a:lnTo>
                    <a:pt x="17193" y="104537"/>
                  </a:lnTo>
                  <a:cubicBezTo>
                    <a:pt x="17383" y="104537"/>
                    <a:pt x="17574" y="104537"/>
                    <a:pt x="17764" y="104525"/>
                  </a:cubicBezTo>
                  <a:cubicBezTo>
                    <a:pt x="17882" y="104514"/>
                    <a:pt x="17973" y="104506"/>
                    <a:pt x="18044" y="104506"/>
                  </a:cubicBezTo>
                  <a:cubicBezTo>
                    <a:pt x="18281" y="104506"/>
                    <a:pt x="18288" y="104600"/>
                    <a:pt x="18288" y="105013"/>
                  </a:cubicBezTo>
                  <a:cubicBezTo>
                    <a:pt x="18288" y="109264"/>
                    <a:pt x="18288" y="113526"/>
                    <a:pt x="18288" y="117788"/>
                  </a:cubicBezTo>
                  <a:cubicBezTo>
                    <a:pt x="18288" y="119110"/>
                    <a:pt x="18288" y="120444"/>
                    <a:pt x="18288" y="121777"/>
                  </a:cubicBezTo>
                  <a:cubicBezTo>
                    <a:pt x="18288" y="122182"/>
                    <a:pt x="18288" y="122575"/>
                    <a:pt x="18395" y="122980"/>
                  </a:cubicBezTo>
                  <a:cubicBezTo>
                    <a:pt x="18467" y="123241"/>
                    <a:pt x="18479" y="123563"/>
                    <a:pt x="18407" y="123825"/>
                  </a:cubicBezTo>
                  <a:cubicBezTo>
                    <a:pt x="18300" y="124301"/>
                    <a:pt x="18300" y="124765"/>
                    <a:pt x="18288" y="125242"/>
                  </a:cubicBezTo>
                  <a:cubicBezTo>
                    <a:pt x="18276" y="125599"/>
                    <a:pt x="18217" y="125658"/>
                    <a:pt x="17871" y="125670"/>
                  </a:cubicBezTo>
                  <a:cubicBezTo>
                    <a:pt x="17808" y="125674"/>
                    <a:pt x="17744" y="125676"/>
                    <a:pt x="17681" y="125676"/>
                  </a:cubicBezTo>
                  <a:cubicBezTo>
                    <a:pt x="17554" y="125676"/>
                    <a:pt x="17427" y="125670"/>
                    <a:pt x="17300" y="125670"/>
                  </a:cubicBezTo>
                  <a:lnTo>
                    <a:pt x="8870" y="125670"/>
                  </a:lnTo>
                  <a:cubicBezTo>
                    <a:pt x="8549" y="125670"/>
                    <a:pt x="8216" y="125682"/>
                    <a:pt x="7882" y="125766"/>
                  </a:cubicBezTo>
                  <a:cubicBezTo>
                    <a:pt x="7736" y="125806"/>
                    <a:pt x="7578" y="125812"/>
                    <a:pt x="7418" y="125812"/>
                  </a:cubicBezTo>
                  <a:cubicBezTo>
                    <a:pt x="7341" y="125812"/>
                    <a:pt x="7264" y="125811"/>
                    <a:pt x="7187" y="125811"/>
                  </a:cubicBezTo>
                  <a:cubicBezTo>
                    <a:pt x="7137" y="125811"/>
                    <a:pt x="7087" y="125811"/>
                    <a:pt x="7037" y="125813"/>
                  </a:cubicBezTo>
                  <a:cubicBezTo>
                    <a:pt x="6584" y="125837"/>
                    <a:pt x="6132" y="125777"/>
                    <a:pt x="5691" y="125932"/>
                  </a:cubicBezTo>
                  <a:cubicBezTo>
                    <a:pt x="5620" y="125956"/>
                    <a:pt x="5540" y="125962"/>
                    <a:pt x="5456" y="125962"/>
                  </a:cubicBezTo>
                  <a:cubicBezTo>
                    <a:pt x="5373" y="125962"/>
                    <a:pt x="5287" y="125956"/>
                    <a:pt x="5203" y="125956"/>
                  </a:cubicBezTo>
                  <a:cubicBezTo>
                    <a:pt x="4513" y="125956"/>
                    <a:pt x="3822" y="125956"/>
                    <a:pt x="3132" y="125968"/>
                  </a:cubicBezTo>
                  <a:cubicBezTo>
                    <a:pt x="2631" y="125968"/>
                    <a:pt x="2143" y="125980"/>
                    <a:pt x="1643" y="126063"/>
                  </a:cubicBezTo>
                  <a:cubicBezTo>
                    <a:pt x="1405" y="126106"/>
                    <a:pt x="1162" y="126117"/>
                    <a:pt x="918" y="126117"/>
                  </a:cubicBezTo>
                  <a:cubicBezTo>
                    <a:pt x="612" y="126117"/>
                    <a:pt x="304" y="126099"/>
                    <a:pt x="0" y="126099"/>
                  </a:cubicBezTo>
                  <a:lnTo>
                    <a:pt x="0" y="126670"/>
                  </a:lnTo>
                  <a:lnTo>
                    <a:pt x="2501" y="126670"/>
                  </a:lnTo>
                  <a:cubicBezTo>
                    <a:pt x="2571" y="126669"/>
                    <a:pt x="2642" y="126668"/>
                    <a:pt x="2713" y="126668"/>
                  </a:cubicBezTo>
                  <a:cubicBezTo>
                    <a:pt x="2788" y="126668"/>
                    <a:pt x="2863" y="126669"/>
                    <a:pt x="2937" y="126669"/>
                  </a:cubicBezTo>
                  <a:cubicBezTo>
                    <a:pt x="3267" y="126669"/>
                    <a:pt x="3595" y="126659"/>
                    <a:pt x="3917" y="126551"/>
                  </a:cubicBezTo>
                  <a:cubicBezTo>
                    <a:pt x="3990" y="126531"/>
                    <a:pt x="4068" y="126526"/>
                    <a:pt x="4150" y="126526"/>
                  </a:cubicBezTo>
                  <a:cubicBezTo>
                    <a:pt x="4227" y="126526"/>
                    <a:pt x="4306" y="126530"/>
                    <a:pt x="4385" y="126530"/>
                  </a:cubicBezTo>
                  <a:cubicBezTo>
                    <a:pt x="4416" y="126530"/>
                    <a:pt x="4446" y="126529"/>
                    <a:pt x="4477" y="126528"/>
                  </a:cubicBezTo>
                  <a:cubicBezTo>
                    <a:pt x="4594" y="126523"/>
                    <a:pt x="4711" y="126521"/>
                    <a:pt x="4828" y="126521"/>
                  </a:cubicBezTo>
                  <a:cubicBezTo>
                    <a:pt x="5139" y="126521"/>
                    <a:pt x="5451" y="126534"/>
                    <a:pt x="5761" y="126534"/>
                  </a:cubicBezTo>
                  <a:cubicBezTo>
                    <a:pt x="6188" y="126534"/>
                    <a:pt x="6614" y="126510"/>
                    <a:pt x="7037" y="126397"/>
                  </a:cubicBezTo>
                  <a:cubicBezTo>
                    <a:pt x="7093" y="126381"/>
                    <a:pt x="7153" y="126377"/>
                    <a:pt x="7215" y="126377"/>
                  </a:cubicBezTo>
                  <a:cubicBezTo>
                    <a:pt x="7298" y="126377"/>
                    <a:pt x="7384" y="126385"/>
                    <a:pt x="7465" y="126385"/>
                  </a:cubicBezTo>
                  <a:lnTo>
                    <a:pt x="17812" y="126385"/>
                  </a:lnTo>
                  <a:cubicBezTo>
                    <a:pt x="18395" y="126397"/>
                    <a:pt x="18431" y="126420"/>
                    <a:pt x="18419" y="126980"/>
                  </a:cubicBezTo>
                  <a:cubicBezTo>
                    <a:pt x="18419" y="127099"/>
                    <a:pt x="18443" y="127230"/>
                    <a:pt x="18407" y="127337"/>
                  </a:cubicBezTo>
                  <a:cubicBezTo>
                    <a:pt x="18241" y="127802"/>
                    <a:pt x="18288" y="128278"/>
                    <a:pt x="18288" y="128742"/>
                  </a:cubicBezTo>
                  <a:cubicBezTo>
                    <a:pt x="18288" y="132266"/>
                    <a:pt x="18288" y="135791"/>
                    <a:pt x="18288" y="139315"/>
                  </a:cubicBezTo>
                  <a:cubicBezTo>
                    <a:pt x="18288" y="139660"/>
                    <a:pt x="18264" y="140017"/>
                    <a:pt x="18395" y="140363"/>
                  </a:cubicBezTo>
                  <a:cubicBezTo>
                    <a:pt x="18443" y="140517"/>
                    <a:pt x="18431" y="140696"/>
                    <a:pt x="18431" y="140863"/>
                  </a:cubicBezTo>
                  <a:cubicBezTo>
                    <a:pt x="18431" y="142815"/>
                    <a:pt x="18431" y="144768"/>
                    <a:pt x="18431" y="146721"/>
                  </a:cubicBezTo>
                  <a:cubicBezTo>
                    <a:pt x="18431" y="146840"/>
                    <a:pt x="18431" y="146959"/>
                    <a:pt x="18419" y="147078"/>
                  </a:cubicBezTo>
                  <a:cubicBezTo>
                    <a:pt x="18407" y="147280"/>
                    <a:pt x="18324" y="147363"/>
                    <a:pt x="18098" y="147375"/>
                  </a:cubicBezTo>
                  <a:cubicBezTo>
                    <a:pt x="17360" y="147386"/>
                    <a:pt x="16623" y="147541"/>
                    <a:pt x="15878" y="147541"/>
                  </a:cubicBezTo>
                  <a:cubicBezTo>
                    <a:pt x="15769" y="147541"/>
                    <a:pt x="15659" y="147538"/>
                    <a:pt x="15550" y="147530"/>
                  </a:cubicBezTo>
                  <a:cubicBezTo>
                    <a:pt x="15446" y="147524"/>
                    <a:pt x="15344" y="147520"/>
                    <a:pt x="15241" y="147520"/>
                  </a:cubicBezTo>
                  <a:cubicBezTo>
                    <a:pt x="14967" y="147520"/>
                    <a:pt x="14696" y="147547"/>
                    <a:pt x="14419" y="147625"/>
                  </a:cubicBezTo>
                  <a:cubicBezTo>
                    <a:pt x="14299" y="147665"/>
                    <a:pt x="14168" y="147672"/>
                    <a:pt x="14034" y="147672"/>
                  </a:cubicBezTo>
                  <a:cubicBezTo>
                    <a:pt x="13970" y="147672"/>
                    <a:pt x="13906" y="147670"/>
                    <a:pt x="13842" y="147670"/>
                  </a:cubicBezTo>
                  <a:cubicBezTo>
                    <a:pt x="13800" y="147670"/>
                    <a:pt x="13758" y="147671"/>
                    <a:pt x="13716" y="147673"/>
                  </a:cubicBezTo>
                  <a:cubicBezTo>
                    <a:pt x="13625" y="147676"/>
                    <a:pt x="13534" y="147677"/>
                    <a:pt x="13442" y="147677"/>
                  </a:cubicBezTo>
                  <a:cubicBezTo>
                    <a:pt x="13205" y="147677"/>
                    <a:pt x="12967" y="147670"/>
                    <a:pt x="12730" y="147670"/>
                  </a:cubicBezTo>
                  <a:cubicBezTo>
                    <a:pt x="12346" y="147670"/>
                    <a:pt x="11964" y="147689"/>
                    <a:pt x="11585" y="147792"/>
                  </a:cubicBezTo>
                  <a:cubicBezTo>
                    <a:pt x="11493" y="147816"/>
                    <a:pt x="11397" y="147823"/>
                    <a:pt x="11300" y="147823"/>
                  </a:cubicBezTo>
                  <a:cubicBezTo>
                    <a:pt x="11187" y="147823"/>
                    <a:pt x="11071" y="147814"/>
                    <a:pt x="10957" y="147814"/>
                  </a:cubicBezTo>
                  <a:cubicBezTo>
                    <a:pt x="10928" y="147814"/>
                    <a:pt x="10899" y="147814"/>
                    <a:pt x="10871" y="147816"/>
                  </a:cubicBezTo>
                  <a:cubicBezTo>
                    <a:pt x="10812" y="147816"/>
                    <a:pt x="10755" y="147815"/>
                    <a:pt x="10697" y="147815"/>
                  </a:cubicBezTo>
                  <a:cubicBezTo>
                    <a:pt x="10497" y="147815"/>
                    <a:pt x="10300" y="147823"/>
                    <a:pt x="10097" y="147887"/>
                  </a:cubicBezTo>
                  <a:cubicBezTo>
                    <a:pt x="9918" y="147947"/>
                    <a:pt x="9728" y="147947"/>
                    <a:pt x="9537" y="147947"/>
                  </a:cubicBezTo>
                  <a:cubicBezTo>
                    <a:pt x="9299" y="147953"/>
                    <a:pt x="9061" y="147953"/>
                    <a:pt x="8823" y="147953"/>
                  </a:cubicBezTo>
                  <a:cubicBezTo>
                    <a:pt x="8585" y="147953"/>
                    <a:pt x="8346" y="147953"/>
                    <a:pt x="8108" y="147959"/>
                  </a:cubicBezTo>
                  <a:cubicBezTo>
                    <a:pt x="8052" y="147959"/>
                    <a:pt x="7996" y="147958"/>
                    <a:pt x="7940" y="147958"/>
                  </a:cubicBezTo>
                  <a:cubicBezTo>
                    <a:pt x="7687" y="147958"/>
                    <a:pt x="7435" y="147966"/>
                    <a:pt x="7192" y="148054"/>
                  </a:cubicBezTo>
                  <a:cubicBezTo>
                    <a:pt x="7088" y="148086"/>
                    <a:pt x="6975" y="148091"/>
                    <a:pt x="6861" y="148091"/>
                  </a:cubicBezTo>
                  <a:cubicBezTo>
                    <a:pt x="6804" y="148091"/>
                    <a:pt x="6747" y="148090"/>
                    <a:pt x="6692" y="148090"/>
                  </a:cubicBezTo>
                  <a:lnTo>
                    <a:pt x="1417" y="148090"/>
                  </a:lnTo>
                  <a:cubicBezTo>
                    <a:pt x="1369" y="148090"/>
                    <a:pt x="1320" y="148091"/>
                    <a:pt x="1272" y="148091"/>
                  </a:cubicBezTo>
                  <a:cubicBezTo>
                    <a:pt x="1174" y="148091"/>
                    <a:pt x="1076" y="148086"/>
                    <a:pt x="988" y="148054"/>
                  </a:cubicBezTo>
                  <a:cubicBezTo>
                    <a:pt x="667" y="147935"/>
                    <a:pt x="334" y="147959"/>
                    <a:pt x="0" y="147947"/>
                  </a:cubicBezTo>
                  <a:lnTo>
                    <a:pt x="0" y="148661"/>
                  </a:lnTo>
                  <a:lnTo>
                    <a:pt x="8501" y="148661"/>
                  </a:lnTo>
                  <a:cubicBezTo>
                    <a:pt x="8620" y="148661"/>
                    <a:pt x="8739" y="148665"/>
                    <a:pt x="8858" y="148665"/>
                  </a:cubicBezTo>
                  <a:cubicBezTo>
                    <a:pt x="9095" y="148665"/>
                    <a:pt x="9331" y="148649"/>
                    <a:pt x="9561" y="148554"/>
                  </a:cubicBezTo>
                  <a:cubicBezTo>
                    <a:pt x="9620" y="148530"/>
                    <a:pt x="9692" y="148530"/>
                    <a:pt x="9763" y="148530"/>
                  </a:cubicBezTo>
                  <a:cubicBezTo>
                    <a:pt x="10478" y="148506"/>
                    <a:pt x="11192" y="148530"/>
                    <a:pt x="11895" y="148399"/>
                  </a:cubicBezTo>
                  <a:cubicBezTo>
                    <a:pt x="12076" y="148365"/>
                    <a:pt x="12261" y="148355"/>
                    <a:pt x="12448" y="148355"/>
                  </a:cubicBezTo>
                  <a:cubicBezTo>
                    <a:pt x="12715" y="148355"/>
                    <a:pt x="12986" y="148376"/>
                    <a:pt x="13252" y="148376"/>
                  </a:cubicBezTo>
                  <a:cubicBezTo>
                    <a:pt x="13360" y="148376"/>
                    <a:pt x="13467" y="148377"/>
                    <a:pt x="13574" y="148377"/>
                  </a:cubicBezTo>
                  <a:cubicBezTo>
                    <a:pt x="13867" y="148377"/>
                    <a:pt x="14158" y="148364"/>
                    <a:pt x="14454" y="148268"/>
                  </a:cubicBezTo>
                  <a:cubicBezTo>
                    <a:pt x="14550" y="148239"/>
                    <a:pt x="14654" y="148233"/>
                    <a:pt x="14761" y="148233"/>
                  </a:cubicBezTo>
                  <a:cubicBezTo>
                    <a:pt x="14832" y="148233"/>
                    <a:pt x="14905" y="148235"/>
                    <a:pt x="14977" y="148235"/>
                  </a:cubicBezTo>
                  <a:cubicBezTo>
                    <a:pt x="15014" y="148235"/>
                    <a:pt x="15050" y="148235"/>
                    <a:pt x="15085" y="148233"/>
                  </a:cubicBezTo>
                  <a:cubicBezTo>
                    <a:pt x="15609" y="148221"/>
                    <a:pt x="16121" y="148221"/>
                    <a:pt x="16645" y="148125"/>
                  </a:cubicBezTo>
                  <a:cubicBezTo>
                    <a:pt x="16840" y="148087"/>
                    <a:pt x="17039" y="148076"/>
                    <a:pt x="17240" y="148076"/>
                  </a:cubicBezTo>
                  <a:cubicBezTo>
                    <a:pt x="17541" y="148076"/>
                    <a:pt x="17845" y="148102"/>
                    <a:pt x="18145" y="148102"/>
                  </a:cubicBezTo>
                  <a:cubicBezTo>
                    <a:pt x="18300" y="148102"/>
                    <a:pt x="18407" y="148197"/>
                    <a:pt x="18419" y="148364"/>
                  </a:cubicBezTo>
                  <a:cubicBezTo>
                    <a:pt x="18431" y="148578"/>
                    <a:pt x="18431" y="148792"/>
                    <a:pt x="18431" y="149007"/>
                  </a:cubicBezTo>
                  <a:lnTo>
                    <a:pt x="18431" y="158651"/>
                  </a:lnTo>
                  <a:cubicBezTo>
                    <a:pt x="18431" y="158984"/>
                    <a:pt x="18431" y="159305"/>
                    <a:pt x="18526" y="159639"/>
                  </a:cubicBezTo>
                  <a:cubicBezTo>
                    <a:pt x="18598" y="159853"/>
                    <a:pt x="18562" y="160103"/>
                    <a:pt x="18562" y="160341"/>
                  </a:cubicBezTo>
                  <a:cubicBezTo>
                    <a:pt x="18574" y="162794"/>
                    <a:pt x="18574" y="165247"/>
                    <a:pt x="18574" y="167699"/>
                  </a:cubicBezTo>
                  <a:cubicBezTo>
                    <a:pt x="18574" y="168009"/>
                    <a:pt x="18586" y="168307"/>
                    <a:pt x="18669" y="168616"/>
                  </a:cubicBezTo>
                  <a:cubicBezTo>
                    <a:pt x="18776" y="169057"/>
                    <a:pt x="18717" y="169509"/>
                    <a:pt x="18693" y="169962"/>
                  </a:cubicBezTo>
                  <a:cubicBezTo>
                    <a:pt x="18693" y="170128"/>
                    <a:pt x="18562" y="170212"/>
                    <a:pt x="18407" y="170223"/>
                  </a:cubicBezTo>
                  <a:cubicBezTo>
                    <a:pt x="17693" y="170265"/>
                    <a:pt x="16979" y="170387"/>
                    <a:pt x="16257" y="170387"/>
                  </a:cubicBezTo>
                  <a:cubicBezTo>
                    <a:pt x="16148" y="170387"/>
                    <a:pt x="16040" y="170384"/>
                    <a:pt x="15931" y="170378"/>
                  </a:cubicBezTo>
                  <a:cubicBezTo>
                    <a:pt x="15772" y="170370"/>
                    <a:pt x="15613" y="170364"/>
                    <a:pt x="15455" y="170364"/>
                  </a:cubicBezTo>
                  <a:cubicBezTo>
                    <a:pt x="15138" y="170364"/>
                    <a:pt x="14823" y="170390"/>
                    <a:pt x="14514" y="170485"/>
                  </a:cubicBezTo>
                  <a:cubicBezTo>
                    <a:pt x="14422" y="170512"/>
                    <a:pt x="14325" y="170520"/>
                    <a:pt x="14226" y="170520"/>
                  </a:cubicBezTo>
                  <a:cubicBezTo>
                    <a:pt x="14108" y="170520"/>
                    <a:pt x="13988" y="170509"/>
                    <a:pt x="13871" y="170509"/>
                  </a:cubicBezTo>
                  <a:lnTo>
                    <a:pt x="7168" y="170509"/>
                  </a:lnTo>
                  <a:cubicBezTo>
                    <a:pt x="6834" y="170521"/>
                    <a:pt x="6501" y="170485"/>
                    <a:pt x="6180" y="170616"/>
                  </a:cubicBezTo>
                  <a:cubicBezTo>
                    <a:pt x="6108" y="170652"/>
                    <a:pt x="6037" y="170652"/>
                    <a:pt x="5965" y="170652"/>
                  </a:cubicBezTo>
                  <a:cubicBezTo>
                    <a:pt x="5179" y="170664"/>
                    <a:pt x="4417" y="170795"/>
                    <a:pt x="3644" y="170926"/>
                  </a:cubicBezTo>
                  <a:cubicBezTo>
                    <a:pt x="3560" y="170938"/>
                    <a:pt x="3477" y="170941"/>
                    <a:pt x="3393" y="170941"/>
                  </a:cubicBezTo>
                  <a:cubicBezTo>
                    <a:pt x="3310" y="170941"/>
                    <a:pt x="3227" y="170938"/>
                    <a:pt x="3143" y="170938"/>
                  </a:cubicBezTo>
                  <a:lnTo>
                    <a:pt x="0" y="170938"/>
                  </a:lnTo>
                  <a:lnTo>
                    <a:pt x="0" y="171509"/>
                  </a:lnTo>
                  <a:cubicBezTo>
                    <a:pt x="476" y="171509"/>
                    <a:pt x="953" y="171504"/>
                    <a:pt x="1429" y="171504"/>
                  </a:cubicBezTo>
                  <a:cubicBezTo>
                    <a:pt x="1667" y="171504"/>
                    <a:pt x="1905" y="171505"/>
                    <a:pt x="2143" y="171509"/>
                  </a:cubicBezTo>
                  <a:cubicBezTo>
                    <a:pt x="2247" y="171512"/>
                    <a:pt x="2350" y="171513"/>
                    <a:pt x="2453" y="171513"/>
                  </a:cubicBezTo>
                  <a:cubicBezTo>
                    <a:pt x="3372" y="171513"/>
                    <a:pt x="4280" y="171419"/>
                    <a:pt x="5179" y="171247"/>
                  </a:cubicBezTo>
                  <a:cubicBezTo>
                    <a:pt x="5279" y="171226"/>
                    <a:pt x="5379" y="171222"/>
                    <a:pt x="5479" y="171222"/>
                  </a:cubicBezTo>
                  <a:cubicBezTo>
                    <a:pt x="5546" y="171222"/>
                    <a:pt x="5613" y="171224"/>
                    <a:pt x="5679" y="171224"/>
                  </a:cubicBezTo>
                  <a:cubicBezTo>
                    <a:pt x="6084" y="171212"/>
                    <a:pt x="6489" y="171235"/>
                    <a:pt x="6882" y="171116"/>
                  </a:cubicBezTo>
                  <a:cubicBezTo>
                    <a:pt x="6983" y="171081"/>
                    <a:pt x="7090" y="171072"/>
                    <a:pt x="7199" y="171072"/>
                  </a:cubicBezTo>
                  <a:cubicBezTo>
                    <a:pt x="7308" y="171072"/>
                    <a:pt x="7418" y="171081"/>
                    <a:pt x="7525" y="171081"/>
                  </a:cubicBezTo>
                  <a:lnTo>
                    <a:pt x="14728" y="171081"/>
                  </a:lnTo>
                  <a:cubicBezTo>
                    <a:pt x="14792" y="171081"/>
                    <a:pt x="14855" y="171081"/>
                    <a:pt x="14919" y="171081"/>
                  </a:cubicBezTo>
                  <a:cubicBezTo>
                    <a:pt x="15236" y="171081"/>
                    <a:pt x="15552" y="171073"/>
                    <a:pt x="15859" y="170974"/>
                  </a:cubicBezTo>
                  <a:cubicBezTo>
                    <a:pt x="15961" y="170944"/>
                    <a:pt x="16068" y="170938"/>
                    <a:pt x="16176" y="170938"/>
                  </a:cubicBezTo>
                  <a:cubicBezTo>
                    <a:pt x="16249" y="170938"/>
                    <a:pt x="16322" y="170940"/>
                    <a:pt x="16394" y="170940"/>
                  </a:cubicBezTo>
                  <a:cubicBezTo>
                    <a:pt x="16430" y="170940"/>
                    <a:pt x="16467" y="170940"/>
                    <a:pt x="16502" y="170938"/>
                  </a:cubicBezTo>
                  <a:cubicBezTo>
                    <a:pt x="16609" y="170932"/>
                    <a:pt x="16716" y="170930"/>
                    <a:pt x="16823" y="170930"/>
                  </a:cubicBezTo>
                  <a:cubicBezTo>
                    <a:pt x="17094" y="170930"/>
                    <a:pt x="17365" y="170943"/>
                    <a:pt x="17634" y="170943"/>
                  </a:cubicBezTo>
                  <a:cubicBezTo>
                    <a:pt x="17921" y="170943"/>
                    <a:pt x="18207" y="170928"/>
                    <a:pt x="18491" y="170866"/>
                  </a:cubicBezTo>
                  <a:cubicBezTo>
                    <a:pt x="18506" y="170863"/>
                    <a:pt x="18522" y="170861"/>
                    <a:pt x="18536" y="170861"/>
                  </a:cubicBezTo>
                  <a:cubicBezTo>
                    <a:pt x="18621" y="170861"/>
                    <a:pt x="18683" y="170918"/>
                    <a:pt x="18693" y="171009"/>
                  </a:cubicBezTo>
                  <a:cubicBezTo>
                    <a:pt x="18705" y="171224"/>
                    <a:pt x="18717" y="171438"/>
                    <a:pt x="18717" y="171652"/>
                  </a:cubicBezTo>
                  <a:cubicBezTo>
                    <a:pt x="18717" y="175796"/>
                    <a:pt x="18717" y="179939"/>
                    <a:pt x="18717" y="184082"/>
                  </a:cubicBezTo>
                  <a:lnTo>
                    <a:pt x="19431" y="184082"/>
                  </a:lnTo>
                  <a:cubicBezTo>
                    <a:pt x="19431" y="179915"/>
                    <a:pt x="19431" y="175760"/>
                    <a:pt x="19431" y="171593"/>
                  </a:cubicBezTo>
                  <a:cubicBezTo>
                    <a:pt x="19431" y="170806"/>
                    <a:pt x="19420" y="170795"/>
                    <a:pt x="20129" y="170795"/>
                  </a:cubicBezTo>
                  <a:cubicBezTo>
                    <a:pt x="20150" y="170795"/>
                    <a:pt x="20171" y="170795"/>
                    <a:pt x="20193" y="170795"/>
                  </a:cubicBezTo>
                  <a:lnTo>
                    <a:pt x="21479" y="170795"/>
                  </a:lnTo>
                  <a:cubicBezTo>
                    <a:pt x="21717" y="170795"/>
                    <a:pt x="21955" y="170783"/>
                    <a:pt x="22182" y="170724"/>
                  </a:cubicBezTo>
                  <a:cubicBezTo>
                    <a:pt x="22384" y="170664"/>
                    <a:pt x="22610" y="170664"/>
                    <a:pt x="22824" y="170664"/>
                  </a:cubicBezTo>
                  <a:cubicBezTo>
                    <a:pt x="23586" y="170652"/>
                    <a:pt x="24348" y="170652"/>
                    <a:pt x="25099" y="170652"/>
                  </a:cubicBezTo>
                  <a:cubicBezTo>
                    <a:pt x="25216" y="170652"/>
                    <a:pt x="25334" y="170657"/>
                    <a:pt x="25451" y="170657"/>
                  </a:cubicBezTo>
                  <a:cubicBezTo>
                    <a:pt x="25666" y="170657"/>
                    <a:pt x="25879" y="170642"/>
                    <a:pt x="26087" y="170557"/>
                  </a:cubicBezTo>
                  <a:cubicBezTo>
                    <a:pt x="26140" y="170533"/>
                    <a:pt x="26200" y="170524"/>
                    <a:pt x="26261" y="170524"/>
                  </a:cubicBezTo>
                  <a:cubicBezTo>
                    <a:pt x="26322" y="170524"/>
                    <a:pt x="26384" y="170533"/>
                    <a:pt x="26444" y="170545"/>
                  </a:cubicBezTo>
                  <a:cubicBezTo>
                    <a:pt x="26998" y="170634"/>
                    <a:pt x="27551" y="170673"/>
                    <a:pt x="28105" y="170673"/>
                  </a:cubicBezTo>
                  <a:cubicBezTo>
                    <a:pt x="28659" y="170673"/>
                    <a:pt x="29212" y="170634"/>
                    <a:pt x="29766" y="170569"/>
                  </a:cubicBezTo>
                  <a:cubicBezTo>
                    <a:pt x="29824" y="170559"/>
                    <a:pt x="29881" y="170542"/>
                    <a:pt x="29939" y="170542"/>
                  </a:cubicBezTo>
                  <a:cubicBezTo>
                    <a:pt x="29953" y="170542"/>
                    <a:pt x="29966" y="170543"/>
                    <a:pt x="29980" y="170545"/>
                  </a:cubicBezTo>
                  <a:cubicBezTo>
                    <a:pt x="30387" y="170643"/>
                    <a:pt x="30797" y="170666"/>
                    <a:pt x="31206" y="170666"/>
                  </a:cubicBezTo>
                  <a:cubicBezTo>
                    <a:pt x="31585" y="170666"/>
                    <a:pt x="31965" y="170646"/>
                    <a:pt x="32342" y="170646"/>
                  </a:cubicBezTo>
                  <a:cubicBezTo>
                    <a:pt x="32452" y="170646"/>
                    <a:pt x="32562" y="170648"/>
                    <a:pt x="32671" y="170652"/>
                  </a:cubicBezTo>
                  <a:cubicBezTo>
                    <a:pt x="32728" y="170654"/>
                    <a:pt x="32786" y="170654"/>
                    <a:pt x="32843" y="170654"/>
                  </a:cubicBezTo>
                  <a:cubicBezTo>
                    <a:pt x="33211" y="170654"/>
                    <a:pt x="33574" y="170623"/>
                    <a:pt x="33945" y="170593"/>
                  </a:cubicBezTo>
                  <a:cubicBezTo>
                    <a:pt x="34003" y="170587"/>
                    <a:pt x="34062" y="170585"/>
                    <a:pt x="34121" y="170585"/>
                  </a:cubicBezTo>
                  <a:cubicBezTo>
                    <a:pt x="34434" y="170585"/>
                    <a:pt x="34755" y="170652"/>
                    <a:pt x="35076" y="170652"/>
                  </a:cubicBezTo>
                  <a:lnTo>
                    <a:pt x="43279" y="170652"/>
                  </a:lnTo>
                  <a:cubicBezTo>
                    <a:pt x="43346" y="170652"/>
                    <a:pt x="43408" y="170652"/>
                    <a:pt x="43465" y="170652"/>
                  </a:cubicBezTo>
                  <a:cubicBezTo>
                    <a:pt x="44177" y="170652"/>
                    <a:pt x="44137" y="170682"/>
                    <a:pt x="44137" y="171509"/>
                  </a:cubicBezTo>
                  <a:cubicBezTo>
                    <a:pt x="44137" y="171902"/>
                    <a:pt x="44137" y="172307"/>
                    <a:pt x="44256" y="172700"/>
                  </a:cubicBezTo>
                  <a:cubicBezTo>
                    <a:pt x="44315" y="172902"/>
                    <a:pt x="44280" y="173129"/>
                    <a:pt x="44280" y="173343"/>
                  </a:cubicBezTo>
                  <a:cubicBezTo>
                    <a:pt x="44280" y="175367"/>
                    <a:pt x="44280" y="177391"/>
                    <a:pt x="44280" y="179403"/>
                  </a:cubicBezTo>
                  <a:cubicBezTo>
                    <a:pt x="44280" y="179713"/>
                    <a:pt x="44268" y="180022"/>
                    <a:pt x="44375" y="180320"/>
                  </a:cubicBezTo>
                  <a:cubicBezTo>
                    <a:pt x="44434" y="180475"/>
                    <a:pt x="44422" y="180653"/>
                    <a:pt x="44422" y="180820"/>
                  </a:cubicBezTo>
                  <a:cubicBezTo>
                    <a:pt x="44422" y="181272"/>
                    <a:pt x="44422" y="181725"/>
                    <a:pt x="44422" y="182177"/>
                  </a:cubicBezTo>
                  <a:cubicBezTo>
                    <a:pt x="44434" y="182642"/>
                    <a:pt x="44387" y="183118"/>
                    <a:pt x="44553" y="183582"/>
                  </a:cubicBezTo>
                  <a:cubicBezTo>
                    <a:pt x="44601" y="183737"/>
                    <a:pt x="44565" y="183916"/>
                    <a:pt x="44565" y="184082"/>
                  </a:cubicBezTo>
                  <a:lnTo>
                    <a:pt x="44994" y="184082"/>
                  </a:lnTo>
                  <a:cubicBezTo>
                    <a:pt x="44982" y="183820"/>
                    <a:pt x="44982" y="183570"/>
                    <a:pt x="44911" y="183308"/>
                  </a:cubicBezTo>
                  <a:cubicBezTo>
                    <a:pt x="44851" y="183082"/>
                    <a:pt x="44863" y="182844"/>
                    <a:pt x="44851" y="182606"/>
                  </a:cubicBezTo>
                  <a:cubicBezTo>
                    <a:pt x="44827" y="182011"/>
                    <a:pt x="44911" y="181415"/>
                    <a:pt x="44720" y="180832"/>
                  </a:cubicBezTo>
                  <a:cubicBezTo>
                    <a:pt x="44672" y="180653"/>
                    <a:pt x="44708" y="180451"/>
                    <a:pt x="44708" y="180260"/>
                  </a:cubicBezTo>
                  <a:cubicBezTo>
                    <a:pt x="44708" y="178629"/>
                    <a:pt x="44708" y="176986"/>
                    <a:pt x="44708" y="175343"/>
                  </a:cubicBezTo>
                  <a:cubicBezTo>
                    <a:pt x="44708" y="175034"/>
                    <a:pt x="44732" y="174724"/>
                    <a:pt x="44613" y="174426"/>
                  </a:cubicBezTo>
                  <a:cubicBezTo>
                    <a:pt x="44565" y="174319"/>
                    <a:pt x="44565" y="174188"/>
                    <a:pt x="44565" y="174069"/>
                  </a:cubicBezTo>
                  <a:cubicBezTo>
                    <a:pt x="44565" y="173069"/>
                    <a:pt x="44565" y="172069"/>
                    <a:pt x="44565" y="171081"/>
                  </a:cubicBezTo>
                  <a:cubicBezTo>
                    <a:pt x="44565" y="170724"/>
                    <a:pt x="44637" y="170676"/>
                    <a:pt x="44994" y="170664"/>
                  </a:cubicBezTo>
                  <a:cubicBezTo>
                    <a:pt x="45184" y="170652"/>
                    <a:pt x="45375" y="170652"/>
                    <a:pt x="45565" y="170652"/>
                  </a:cubicBezTo>
                  <a:lnTo>
                    <a:pt x="67044" y="170652"/>
                  </a:lnTo>
                  <a:cubicBezTo>
                    <a:pt x="67235" y="170652"/>
                    <a:pt x="67425" y="170652"/>
                    <a:pt x="67616" y="170664"/>
                  </a:cubicBezTo>
                  <a:cubicBezTo>
                    <a:pt x="68009" y="170676"/>
                    <a:pt x="68128" y="170783"/>
                    <a:pt x="68128" y="171188"/>
                  </a:cubicBezTo>
                  <a:cubicBezTo>
                    <a:pt x="68140" y="172307"/>
                    <a:pt x="68175" y="173426"/>
                    <a:pt x="68116" y="174545"/>
                  </a:cubicBezTo>
                  <a:cubicBezTo>
                    <a:pt x="68068" y="175165"/>
                    <a:pt x="68199" y="175772"/>
                    <a:pt x="68140" y="176379"/>
                  </a:cubicBezTo>
                  <a:cubicBezTo>
                    <a:pt x="68116" y="176546"/>
                    <a:pt x="68152" y="176712"/>
                    <a:pt x="68128" y="176879"/>
                  </a:cubicBezTo>
                  <a:cubicBezTo>
                    <a:pt x="68068" y="177462"/>
                    <a:pt x="67997" y="178046"/>
                    <a:pt x="68128" y="178629"/>
                  </a:cubicBezTo>
                  <a:cubicBezTo>
                    <a:pt x="68152" y="178724"/>
                    <a:pt x="68152" y="178820"/>
                    <a:pt x="68128" y="178915"/>
                  </a:cubicBezTo>
                  <a:cubicBezTo>
                    <a:pt x="67997" y="179427"/>
                    <a:pt x="67925" y="179939"/>
                    <a:pt x="68116" y="180451"/>
                  </a:cubicBezTo>
                  <a:cubicBezTo>
                    <a:pt x="68140" y="180534"/>
                    <a:pt x="68104" y="180641"/>
                    <a:pt x="68080" y="180725"/>
                  </a:cubicBezTo>
                  <a:cubicBezTo>
                    <a:pt x="68068" y="180820"/>
                    <a:pt x="67997" y="180927"/>
                    <a:pt x="68009" y="180999"/>
                  </a:cubicBezTo>
                  <a:cubicBezTo>
                    <a:pt x="68175" y="181630"/>
                    <a:pt x="67842" y="182273"/>
                    <a:pt x="68092" y="182892"/>
                  </a:cubicBezTo>
                  <a:cubicBezTo>
                    <a:pt x="68152" y="183023"/>
                    <a:pt x="68140" y="183177"/>
                    <a:pt x="68080" y="183308"/>
                  </a:cubicBezTo>
                  <a:cubicBezTo>
                    <a:pt x="67973" y="183558"/>
                    <a:pt x="67997" y="183820"/>
                    <a:pt x="67985" y="184082"/>
                  </a:cubicBezTo>
                  <a:lnTo>
                    <a:pt x="68414" y="184082"/>
                  </a:lnTo>
                  <a:cubicBezTo>
                    <a:pt x="68414" y="179867"/>
                    <a:pt x="68414" y="175653"/>
                    <a:pt x="68414" y="171450"/>
                  </a:cubicBezTo>
                  <a:cubicBezTo>
                    <a:pt x="68414" y="170640"/>
                    <a:pt x="68402" y="170664"/>
                    <a:pt x="69187" y="170652"/>
                  </a:cubicBezTo>
                  <a:cubicBezTo>
                    <a:pt x="69426" y="170652"/>
                    <a:pt x="69664" y="170662"/>
                    <a:pt x="69901" y="170662"/>
                  </a:cubicBezTo>
                  <a:cubicBezTo>
                    <a:pt x="70257" y="170662"/>
                    <a:pt x="70611" y="170640"/>
                    <a:pt x="70961" y="170533"/>
                  </a:cubicBezTo>
                  <a:cubicBezTo>
                    <a:pt x="71023" y="170514"/>
                    <a:pt x="71089" y="170508"/>
                    <a:pt x="71156" y="170508"/>
                  </a:cubicBezTo>
                  <a:cubicBezTo>
                    <a:pt x="71257" y="170508"/>
                    <a:pt x="71361" y="170521"/>
                    <a:pt x="71462" y="170521"/>
                  </a:cubicBezTo>
                  <a:lnTo>
                    <a:pt x="79105" y="170521"/>
                  </a:lnTo>
                  <a:cubicBezTo>
                    <a:pt x="79379" y="170521"/>
                    <a:pt x="79665" y="170521"/>
                    <a:pt x="79951" y="170616"/>
                  </a:cubicBezTo>
                  <a:cubicBezTo>
                    <a:pt x="80062" y="170648"/>
                    <a:pt x="80189" y="170653"/>
                    <a:pt x="80318" y="170653"/>
                  </a:cubicBezTo>
                  <a:cubicBezTo>
                    <a:pt x="80382" y="170653"/>
                    <a:pt x="80447" y="170652"/>
                    <a:pt x="80510" y="170652"/>
                  </a:cubicBezTo>
                  <a:cubicBezTo>
                    <a:pt x="81201" y="170688"/>
                    <a:pt x="81879" y="170628"/>
                    <a:pt x="82570" y="170783"/>
                  </a:cubicBezTo>
                  <a:cubicBezTo>
                    <a:pt x="82715" y="170815"/>
                    <a:pt x="82865" y="170824"/>
                    <a:pt x="83018" y="170824"/>
                  </a:cubicBezTo>
                  <a:cubicBezTo>
                    <a:pt x="83234" y="170824"/>
                    <a:pt x="83455" y="170805"/>
                    <a:pt x="83674" y="170805"/>
                  </a:cubicBezTo>
                  <a:cubicBezTo>
                    <a:pt x="83707" y="170805"/>
                    <a:pt x="83740" y="170806"/>
                    <a:pt x="83773" y="170807"/>
                  </a:cubicBezTo>
                  <a:cubicBezTo>
                    <a:pt x="83838" y="170807"/>
                    <a:pt x="83902" y="170806"/>
                    <a:pt x="83967" y="170806"/>
                  </a:cubicBezTo>
                  <a:cubicBezTo>
                    <a:pt x="84259" y="170806"/>
                    <a:pt x="84550" y="170814"/>
                    <a:pt x="84832" y="170902"/>
                  </a:cubicBezTo>
                  <a:cubicBezTo>
                    <a:pt x="84959" y="170942"/>
                    <a:pt x="85093" y="170948"/>
                    <a:pt x="85228" y="170948"/>
                  </a:cubicBezTo>
                  <a:cubicBezTo>
                    <a:pt x="85292" y="170948"/>
                    <a:pt x="85357" y="170947"/>
                    <a:pt x="85421" y="170947"/>
                  </a:cubicBezTo>
                  <a:cubicBezTo>
                    <a:pt x="85463" y="170947"/>
                    <a:pt x="85505" y="170948"/>
                    <a:pt x="85547" y="170950"/>
                  </a:cubicBezTo>
                  <a:cubicBezTo>
                    <a:pt x="85592" y="170951"/>
                    <a:pt x="85637" y="170951"/>
                    <a:pt x="85682" y="170951"/>
                  </a:cubicBezTo>
                  <a:cubicBezTo>
                    <a:pt x="85911" y="170951"/>
                    <a:pt x="86140" y="170942"/>
                    <a:pt x="86369" y="170942"/>
                  </a:cubicBezTo>
                  <a:cubicBezTo>
                    <a:pt x="86712" y="170942"/>
                    <a:pt x="87054" y="170963"/>
                    <a:pt x="87392" y="171069"/>
                  </a:cubicBezTo>
                  <a:cubicBezTo>
                    <a:pt x="87454" y="171089"/>
                    <a:pt x="87523" y="171094"/>
                    <a:pt x="87594" y="171094"/>
                  </a:cubicBezTo>
                  <a:cubicBezTo>
                    <a:pt x="87661" y="171094"/>
                    <a:pt x="87730" y="171090"/>
                    <a:pt x="87799" y="171090"/>
                  </a:cubicBezTo>
                  <a:cubicBezTo>
                    <a:pt x="87826" y="171090"/>
                    <a:pt x="87853" y="171091"/>
                    <a:pt x="87880" y="171093"/>
                  </a:cubicBezTo>
                  <a:cubicBezTo>
                    <a:pt x="88030" y="171097"/>
                    <a:pt x="88179" y="171098"/>
                    <a:pt x="88328" y="171098"/>
                  </a:cubicBezTo>
                  <a:cubicBezTo>
                    <a:pt x="88491" y="171098"/>
                    <a:pt x="88653" y="171097"/>
                    <a:pt x="88816" y="171097"/>
                  </a:cubicBezTo>
                  <a:cubicBezTo>
                    <a:pt x="89309" y="171097"/>
                    <a:pt x="89801" y="171109"/>
                    <a:pt x="90297" y="171212"/>
                  </a:cubicBezTo>
                  <a:cubicBezTo>
                    <a:pt x="90484" y="171247"/>
                    <a:pt x="90678" y="171258"/>
                    <a:pt x="90874" y="171258"/>
                  </a:cubicBezTo>
                  <a:cubicBezTo>
                    <a:pt x="91167" y="171258"/>
                    <a:pt x="91466" y="171234"/>
                    <a:pt x="91759" y="171234"/>
                  </a:cubicBezTo>
                  <a:cubicBezTo>
                    <a:pt x="91796" y="171234"/>
                    <a:pt x="91832" y="171235"/>
                    <a:pt x="91869" y="171235"/>
                  </a:cubicBezTo>
                  <a:cubicBezTo>
                    <a:pt x="92238" y="171235"/>
                    <a:pt x="92619" y="171259"/>
                    <a:pt x="93000" y="171331"/>
                  </a:cubicBezTo>
                  <a:cubicBezTo>
                    <a:pt x="93202" y="171372"/>
                    <a:pt x="93414" y="171381"/>
                    <a:pt x="93628" y="171381"/>
                  </a:cubicBezTo>
                  <a:cubicBezTo>
                    <a:pt x="93789" y="171381"/>
                    <a:pt x="93951" y="171376"/>
                    <a:pt x="94113" y="171376"/>
                  </a:cubicBezTo>
                  <a:cubicBezTo>
                    <a:pt x="94167" y="171376"/>
                    <a:pt x="94220" y="171377"/>
                    <a:pt x="94274" y="171378"/>
                  </a:cubicBezTo>
                  <a:cubicBezTo>
                    <a:pt x="94810" y="171390"/>
                    <a:pt x="94833" y="171402"/>
                    <a:pt x="94833" y="171950"/>
                  </a:cubicBezTo>
                  <a:cubicBezTo>
                    <a:pt x="94845" y="173617"/>
                    <a:pt x="94845" y="175284"/>
                    <a:pt x="94845" y="176950"/>
                  </a:cubicBezTo>
                  <a:cubicBezTo>
                    <a:pt x="94845" y="179332"/>
                    <a:pt x="94833" y="181701"/>
                    <a:pt x="94833" y="184082"/>
                  </a:cubicBezTo>
                  <a:lnTo>
                    <a:pt x="95262" y="184082"/>
                  </a:lnTo>
                  <a:cubicBezTo>
                    <a:pt x="95262" y="180165"/>
                    <a:pt x="95262" y="176236"/>
                    <a:pt x="95262" y="172319"/>
                  </a:cubicBezTo>
                  <a:cubicBezTo>
                    <a:pt x="95262" y="171597"/>
                    <a:pt x="95253" y="171519"/>
                    <a:pt x="95808" y="171519"/>
                  </a:cubicBezTo>
                  <a:cubicBezTo>
                    <a:pt x="95875" y="171519"/>
                    <a:pt x="95951" y="171520"/>
                    <a:pt x="96036" y="171521"/>
                  </a:cubicBezTo>
                  <a:lnTo>
                    <a:pt x="97465" y="171521"/>
                  </a:lnTo>
                  <a:cubicBezTo>
                    <a:pt x="97703" y="171521"/>
                    <a:pt x="97941" y="171521"/>
                    <a:pt x="98167" y="171605"/>
                  </a:cubicBezTo>
                  <a:cubicBezTo>
                    <a:pt x="98325" y="171661"/>
                    <a:pt x="98486" y="171675"/>
                    <a:pt x="98648" y="171675"/>
                  </a:cubicBezTo>
                  <a:cubicBezTo>
                    <a:pt x="98793" y="171675"/>
                    <a:pt x="98938" y="171664"/>
                    <a:pt x="99084" y="171664"/>
                  </a:cubicBezTo>
                  <a:lnTo>
                    <a:pt x="121420" y="171664"/>
                  </a:lnTo>
                  <a:cubicBezTo>
                    <a:pt x="121634" y="171664"/>
                    <a:pt x="121849" y="171664"/>
                    <a:pt x="122063" y="171676"/>
                  </a:cubicBezTo>
                  <a:cubicBezTo>
                    <a:pt x="122313" y="171688"/>
                    <a:pt x="122385" y="171759"/>
                    <a:pt x="122396" y="172033"/>
                  </a:cubicBezTo>
                  <a:cubicBezTo>
                    <a:pt x="122408" y="172200"/>
                    <a:pt x="122408" y="172367"/>
                    <a:pt x="122408" y="172533"/>
                  </a:cubicBezTo>
                  <a:cubicBezTo>
                    <a:pt x="122408" y="176379"/>
                    <a:pt x="122408" y="180237"/>
                    <a:pt x="122408" y="184082"/>
                  </a:cubicBezTo>
                  <a:lnTo>
                    <a:pt x="122837" y="184082"/>
                  </a:lnTo>
                  <a:lnTo>
                    <a:pt x="122837" y="172521"/>
                  </a:lnTo>
                  <a:cubicBezTo>
                    <a:pt x="122837" y="171742"/>
                    <a:pt x="122802" y="171660"/>
                    <a:pt x="123363" y="171660"/>
                  </a:cubicBezTo>
                  <a:cubicBezTo>
                    <a:pt x="123453" y="171660"/>
                    <a:pt x="123559" y="171662"/>
                    <a:pt x="123682" y="171664"/>
                  </a:cubicBezTo>
                  <a:cubicBezTo>
                    <a:pt x="123906" y="171664"/>
                    <a:pt x="124132" y="171655"/>
                    <a:pt x="124358" y="171655"/>
                  </a:cubicBezTo>
                  <a:cubicBezTo>
                    <a:pt x="124697" y="171655"/>
                    <a:pt x="125037" y="171676"/>
                    <a:pt x="125373" y="171783"/>
                  </a:cubicBezTo>
                  <a:cubicBezTo>
                    <a:pt x="125450" y="171807"/>
                    <a:pt x="125534" y="171813"/>
                    <a:pt x="125619" y="171813"/>
                  </a:cubicBezTo>
                  <a:cubicBezTo>
                    <a:pt x="125703" y="171813"/>
                    <a:pt x="125790" y="171807"/>
                    <a:pt x="125873" y="171807"/>
                  </a:cubicBezTo>
                  <a:lnTo>
                    <a:pt x="127802" y="171807"/>
                  </a:lnTo>
                  <a:cubicBezTo>
                    <a:pt x="127884" y="171807"/>
                    <a:pt x="127965" y="171799"/>
                    <a:pt x="128047" y="171799"/>
                  </a:cubicBezTo>
                  <a:cubicBezTo>
                    <a:pt x="128108" y="171799"/>
                    <a:pt x="128169" y="171804"/>
                    <a:pt x="128231" y="171819"/>
                  </a:cubicBezTo>
                  <a:cubicBezTo>
                    <a:pt x="128659" y="171932"/>
                    <a:pt x="129097" y="171956"/>
                    <a:pt x="129536" y="171956"/>
                  </a:cubicBezTo>
                  <a:cubicBezTo>
                    <a:pt x="129855" y="171956"/>
                    <a:pt x="130175" y="171943"/>
                    <a:pt x="130493" y="171943"/>
                  </a:cubicBezTo>
                  <a:cubicBezTo>
                    <a:pt x="130612" y="171943"/>
                    <a:pt x="130731" y="171945"/>
                    <a:pt x="130850" y="171950"/>
                  </a:cubicBezTo>
                  <a:cubicBezTo>
                    <a:pt x="131231" y="171962"/>
                    <a:pt x="131600" y="171950"/>
                    <a:pt x="131981" y="172045"/>
                  </a:cubicBezTo>
                  <a:cubicBezTo>
                    <a:pt x="132148" y="172087"/>
                    <a:pt x="132326" y="172096"/>
                    <a:pt x="132506" y="172096"/>
                  </a:cubicBezTo>
                  <a:cubicBezTo>
                    <a:pt x="132641" y="172096"/>
                    <a:pt x="132777" y="172091"/>
                    <a:pt x="132910" y="172091"/>
                  </a:cubicBezTo>
                  <a:cubicBezTo>
                    <a:pt x="132954" y="172091"/>
                    <a:pt x="132997" y="172091"/>
                    <a:pt x="133041" y="172093"/>
                  </a:cubicBezTo>
                  <a:cubicBezTo>
                    <a:pt x="133136" y="172093"/>
                    <a:pt x="133231" y="172091"/>
                    <a:pt x="133326" y="172091"/>
                  </a:cubicBezTo>
                  <a:cubicBezTo>
                    <a:pt x="133587" y="172091"/>
                    <a:pt x="133847" y="172104"/>
                    <a:pt x="134100" y="172200"/>
                  </a:cubicBezTo>
                  <a:cubicBezTo>
                    <a:pt x="134178" y="172224"/>
                    <a:pt x="134261" y="172230"/>
                    <a:pt x="134346" y="172230"/>
                  </a:cubicBezTo>
                  <a:cubicBezTo>
                    <a:pt x="134431" y="172230"/>
                    <a:pt x="134517" y="172224"/>
                    <a:pt x="134600" y="172224"/>
                  </a:cubicBezTo>
                  <a:cubicBezTo>
                    <a:pt x="135124" y="172236"/>
                    <a:pt x="135648" y="172236"/>
                    <a:pt x="136172" y="172236"/>
                  </a:cubicBezTo>
                  <a:cubicBezTo>
                    <a:pt x="136228" y="172236"/>
                    <a:pt x="136284" y="172235"/>
                    <a:pt x="136340" y="172235"/>
                  </a:cubicBezTo>
                  <a:cubicBezTo>
                    <a:pt x="136590" y="172235"/>
                    <a:pt x="136835" y="172243"/>
                    <a:pt x="137089" y="172331"/>
                  </a:cubicBezTo>
                  <a:cubicBezTo>
                    <a:pt x="137181" y="172364"/>
                    <a:pt x="137285" y="172371"/>
                    <a:pt x="137391" y="172371"/>
                  </a:cubicBezTo>
                  <a:cubicBezTo>
                    <a:pt x="137477" y="172371"/>
                    <a:pt x="137564" y="172367"/>
                    <a:pt x="137648" y="172367"/>
                  </a:cubicBezTo>
                  <a:cubicBezTo>
                    <a:pt x="138172" y="172378"/>
                    <a:pt x="138696" y="172378"/>
                    <a:pt x="139220" y="172378"/>
                  </a:cubicBezTo>
                  <a:cubicBezTo>
                    <a:pt x="139506" y="172378"/>
                    <a:pt x="139780" y="172390"/>
                    <a:pt x="140065" y="172462"/>
                  </a:cubicBezTo>
                  <a:cubicBezTo>
                    <a:pt x="140201" y="172505"/>
                    <a:pt x="140345" y="172513"/>
                    <a:pt x="140491" y="172513"/>
                  </a:cubicBezTo>
                  <a:cubicBezTo>
                    <a:pt x="140587" y="172513"/>
                    <a:pt x="140684" y="172509"/>
                    <a:pt x="140780" y="172509"/>
                  </a:cubicBezTo>
                  <a:cubicBezTo>
                    <a:pt x="143292" y="172521"/>
                    <a:pt x="145816" y="172521"/>
                    <a:pt x="148340" y="172521"/>
                  </a:cubicBezTo>
                  <a:cubicBezTo>
                    <a:pt x="148554" y="172521"/>
                    <a:pt x="148769" y="172521"/>
                    <a:pt x="148983" y="172533"/>
                  </a:cubicBezTo>
                  <a:cubicBezTo>
                    <a:pt x="149150" y="172545"/>
                    <a:pt x="149233" y="172652"/>
                    <a:pt x="149245" y="172807"/>
                  </a:cubicBezTo>
                  <a:cubicBezTo>
                    <a:pt x="149257" y="172974"/>
                    <a:pt x="149257" y="173140"/>
                    <a:pt x="149257" y="173307"/>
                  </a:cubicBezTo>
                  <a:lnTo>
                    <a:pt x="149257" y="184082"/>
                  </a:lnTo>
                  <a:lnTo>
                    <a:pt x="149971" y="184082"/>
                  </a:lnTo>
                  <a:cubicBezTo>
                    <a:pt x="149971" y="180534"/>
                    <a:pt x="149971" y="176998"/>
                    <a:pt x="149971" y="173450"/>
                  </a:cubicBezTo>
                  <a:cubicBezTo>
                    <a:pt x="149971" y="172521"/>
                    <a:pt x="149971" y="172521"/>
                    <a:pt x="150876" y="172521"/>
                  </a:cubicBezTo>
                  <a:lnTo>
                    <a:pt x="153377" y="172521"/>
                  </a:lnTo>
                  <a:cubicBezTo>
                    <a:pt x="153519" y="172521"/>
                    <a:pt x="153665" y="172515"/>
                    <a:pt x="153812" y="172515"/>
                  </a:cubicBezTo>
                  <a:cubicBezTo>
                    <a:pt x="154068" y="172515"/>
                    <a:pt x="154325" y="172534"/>
                    <a:pt x="154567" y="172640"/>
                  </a:cubicBezTo>
                  <a:cubicBezTo>
                    <a:pt x="154615" y="172652"/>
                    <a:pt x="154662" y="172652"/>
                    <a:pt x="154710" y="172652"/>
                  </a:cubicBezTo>
                  <a:cubicBezTo>
                    <a:pt x="155829" y="172640"/>
                    <a:pt x="156948" y="172640"/>
                    <a:pt x="158056" y="172628"/>
                  </a:cubicBezTo>
                  <a:cubicBezTo>
                    <a:pt x="158068" y="172628"/>
                    <a:pt x="158079" y="172605"/>
                    <a:pt x="158103" y="172569"/>
                  </a:cubicBezTo>
                  <a:cubicBezTo>
                    <a:pt x="157566" y="172474"/>
                    <a:pt x="157028" y="172361"/>
                    <a:pt x="156490" y="172361"/>
                  </a:cubicBezTo>
                  <a:cubicBezTo>
                    <a:pt x="156421" y="172361"/>
                    <a:pt x="156351" y="172362"/>
                    <a:pt x="156282" y="172367"/>
                  </a:cubicBezTo>
                  <a:cubicBezTo>
                    <a:pt x="156222" y="172373"/>
                    <a:pt x="156160" y="172378"/>
                    <a:pt x="156099" y="172378"/>
                  </a:cubicBezTo>
                  <a:cubicBezTo>
                    <a:pt x="156038" y="172378"/>
                    <a:pt x="155978" y="172373"/>
                    <a:pt x="155924" y="172355"/>
                  </a:cubicBezTo>
                  <a:cubicBezTo>
                    <a:pt x="155589" y="172247"/>
                    <a:pt x="155249" y="172226"/>
                    <a:pt x="154907" y="172226"/>
                  </a:cubicBezTo>
                  <a:cubicBezTo>
                    <a:pt x="154679" y="172226"/>
                    <a:pt x="154450" y="172236"/>
                    <a:pt x="154222" y="172236"/>
                  </a:cubicBezTo>
                  <a:cubicBezTo>
                    <a:pt x="153825" y="172232"/>
                    <a:pt x="153428" y="172230"/>
                    <a:pt x="153031" y="172230"/>
                  </a:cubicBezTo>
                  <a:cubicBezTo>
                    <a:pt x="152237" y="172230"/>
                    <a:pt x="151444" y="172236"/>
                    <a:pt x="150650" y="172236"/>
                  </a:cubicBezTo>
                  <a:cubicBezTo>
                    <a:pt x="150483" y="172236"/>
                    <a:pt x="150317" y="172236"/>
                    <a:pt x="150150" y="172224"/>
                  </a:cubicBezTo>
                  <a:cubicBezTo>
                    <a:pt x="149936" y="172212"/>
                    <a:pt x="149852" y="172128"/>
                    <a:pt x="149840" y="171914"/>
                  </a:cubicBezTo>
                  <a:cubicBezTo>
                    <a:pt x="149828" y="171747"/>
                    <a:pt x="149828" y="171581"/>
                    <a:pt x="149828" y="171414"/>
                  </a:cubicBezTo>
                  <a:cubicBezTo>
                    <a:pt x="149828" y="170628"/>
                    <a:pt x="149828" y="169842"/>
                    <a:pt x="149828" y="169057"/>
                  </a:cubicBezTo>
                  <a:cubicBezTo>
                    <a:pt x="149817" y="168688"/>
                    <a:pt x="149840" y="168307"/>
                    <a:pt x="149721" y="167937"/>
                  </a:cubicBezTo>
                  <a:cubicBezTo>
                    <a:pt x="149662" y="167759"/>
                    <a:pt x="149686" y="167556"/>
                    <a:pt x="149686" y="167366"/>
                  </a:cubicBezTo>
                  <a:cubicBezTo>
                    <a:pt x="149686" y="161246"/>
                    <a:pt x="149686" y="155126"/>
                    <a:pt x="149686" y="149018"/>
                  </a:cubicBezTo>
                  <a:cubicBezTo>
                    <a:pt x="149686" y="148780"/>
                    <a:pt x="149614" y="148542"/>
                    <a:pt x="149793" y="148304"/>
                  </a:cubicBezTo>
                  <a:cubicBezTo>
                    <a:pt x="150168" y="148384"/>
                    <a:pt x="150556" y="148384"/>
                    <a:pt x="150948" y="148384"/>
                  </a:cubicBezTo>
                  <a:lnTo>
                    <a:pt x="150948" y="148384"/>
                  </a:lnTo>
                  <a:cubicBezTo>
                    <a:pt x="151079" y="148384"/>
                    <a:pt x="151210" y="148384"/>
                    <a:pt x="151341" y="148387"/>
                  </a:cubicBezTo>
                  <a:cubicBezTo>
                    <a:pt x="151456" y="148387"/>
                    <a:pt x="151572" y="148383"/>
                    <a:pt x="151689" y="148383"/>
                  </a:cubicBezTo>
                  <a:cubicBezTo>
                    <a:pt x="151923" y="148383"/>
                    <a:pt x="152158" y="148399"/>
                    <a:pt x="152388" y="148495"/>
                  </a:cubicBezTo>
                  <a:cubicBezTo>
                    <a:pt x="152454" y="148518"/>
                    <a:pt x="152525" y="148524"/>
                    <a:pt x="152598" y="148524"/>
                  </a:cubicBezTo>
                  <a:cubicBezTo>
                    <a:pt x="152671" y="148524"/>
                    <a:pt x="152745" y="148518"/>
                    <a:pt x="152817" y="148518"/>
                  </a:cubicBezTo>
                  <a:cubicBezTo>
                    <a:pt x="153822" y="148518"/>
                    <a:pt x="161428" y="148816"/>
                    <a:pt x="162682" y="148816"/>
                  </a:cubicBezTo>
                  <a:cubicBezTo>
                    <a:pt x="162706" y="148816"/>
                    <a:pt x="162727" y="148816"/>
                    <a:pt x="162747" y="148816"/>
                  </a:cubicBezTo>
                  <a:cubicBezTo>
                    <a:pt x="162806" y="148816"/>
                    <a:pt x="162878" y="148804"/>
                    <a:pt x="163021" y="148780"/>
                  </a:cubicBezTo>
                  <a:cubicBezTo>
                    <a:pt x="163000" y="148770"/>
                    <a:pt x="162979" y="148760"/>
                    <a:pt x="162958" y="148751"/>
                  </a:cubicBezTo>
                  <a:lnTo>
                    <a:pt x="162958" y="148751"/>
                  </a:lnTo>
                  <a:cubicBezTo>
                    <a:pt x="164633" y="148799"/>
                    <a:pt x="170947" y="149090"/>
                    <a:pt x="171712" y="149090"/>
                  </a:cubicBezTo>
                  <a:cubicBezTo>
                    <a:pt x="171855" y="149102"/>
                    <a:pt x="171998" y="149102"/>
                    <a:pt x="172141" y="149114"/>
                  </a:cubicBezTo>
                  <a:cubicBezTo>
                    <a:pt x="172307" y="149126"/>
                    <a:pt x="172379" y="149245"/>
                    <a:pt x="172391" y="149399"/>
                  </a:cubicBezTo>
                  <a:cubicBezTo>
                    <a:pt x="172403" y="149614"/>
                    <a:pt x="172403" y="149828"/>
                    <a:pt x="172403" y="150042"/>
                  </a:cubicBezTo>
                  <a:lnTo>
                    <a:pt x="172403" y="163830"/>
                  </a:lnTo>
                  <a:cubicBezTo>
                    <a:pt x="172403" y="164211"/>
                    <a:pt x="172379" y="164580"/>
                    <a:pt x="172510" y="164961"/>
                  </a:cubicBezTo>
                  <a:cubicBezTo>
                    <a:pt x="172569" y="165128"/>
                    <a:pt x="172534" y="165330"/>
                    <a:pt x="172534" y="165520"/>
                  </a:cubicBezTo>
                  <a:cubicBezTo>
                    <a:pt x="172546" y="166330"/>
                    <a:pt x="172534" y="167140"/>
                    <a:pt x="172546" y="167949"/>
                  </a:cubicBezTo>
                  <a:cubicBezTo>
                    <a:pt x="172546" y="168449"/>
                    <a:pt x="172498" y="168949"/>
                    <a:pt x="172653" y="169438"/>
                  </a:cubicBezTo>
                  <a:cubicBezTo>
                    <a:pt x="172712" y="169592"/>
                    <a:pt x="172677" y="169771"/>
                    <a:pt x="172677" y="169938"/>
                  </a:cubicBezTo>
                  <a:cubicBezTo>
                    <a:pt x="172688" y="170390"/>
                    <a:pt x="172665" y="170831"/>
                    <a:pt x="172796" y="171283"/>
                  </a:cubicBezTo>
                  <a:cubicBezTo>
                    <a:pt x="172867" y="171521"/>
                    <a:pt x="172819" y="171795"/>
                    <a:pt x="172819" y="172057"/>
                  </a:cubicBezTo>
                  <a:cubicBezTo>
                    <a:pt x="172831" y="172247"/>
                    <a:pt x="172831" y="172438"/>
                    <a:pt x="172843" y="172628"/>
                  </a:cubicBezTo>
                  <a:cubicBezTo>
                    <a:pt x="172885" y="173026"/>
                    <a:pt x="172890" y="173083"/>
                    <a:pt x="172624" y="173083"/>
                  </a:cubicBezTo>
                  <a:cubicBezTo>
                    <a:pt x="172587" y="173083"/>
                    <a:pt x="172546" y="173082"/>
                    <a:pt x="172498" y="173081"/>
                  </a:cubicBezTo>
                  <a:cubicBezTo>
                    <a:pt x="172425" y="173080"/>
                    <a:pt x="172352" y="173079"/>
                    <a:pt x="172279" y="173079"/>
                  </a:cubicBezTo>
                  <a:cubicBezTo>
                    <a:pt x="172081" y="173079"/>
                    <a:pt x="171883" y="173083"/>
                    <a:pt x="171685" y="173083"/>
                  </a:cubicBezTo>
                  <a:cubicBezTo>
                    <a:pt x="171270" y="173083"/>
                    <a:pt x="170856" y="173068"/>
                    <a:pt x="170438" y="172974"/>
                  </a:cubicBezTo>
                  <a:cubicBezTo>
                    <a:pt x="170248" y="172936"/>
                    <a:pt x="170050" y="172924"/>
                    <a:pt x="169848" y="172924"/>
                  </a:cubicBezTo>
                  <a:cubicBezTo>
                    <a:pt x="169547" y="172924"/>
                    <a:pt x="169238" y="172950"/>
                    <a:pt x="168938" y="172950"/>
                  </a:cubicBezTo>
                  <a:cubicBezTo>
                    <a:pt x="168557" y="172938"/>
                    <a:pt x="168188" y="172938"/>
                    <a:pt x="167807" y="172843"/>
                  </a:cubicBezTo>
                  <a:cubicBezTo>
                    <a:pt x="167673" y="172807"/>
                    <a:pt x="167533" y="172798"/>
                    <a:pt x="167391" y="172798"/>
                  </a:cubicBezTo>
                  <a:cubicBezTo>
                    <a:pt x="167234" y="172798"/>
                    <a:pt x="167075" y="172809"/>
                    <a:pt x="166917" y="172809"/>
                  </a:cubicBezTo>
                  <a:cubicBezTo>
                    <a:pt x="166884" y="172809"/>
                    <a:pt x="166851" y="172808"/>
                    <a:pt x="166819" y="172807"/>
                  </a:cubicBezTo>
                  <a:cubicBezTo>
                    <a:pt x="166764" y="172805"/>
                    <a:pt x="166710" y="172805"/>
                    <a:pt x="166655" y="172805"/>
                  </a:cubicBezTo>
                  <a:cubicBezTo>
                    <a:pt x="166583" y="172805"/>
                    <a:pt x="166510" y="172806"/>
                    <a:pt x="166438" y="172806"/>
                  </a:cubicBezTo>
                  <a:cubicBezTo>
                    <a:pt x="166185" y="172806"/>
                    <a:pt x="165934" y="172795"/>
                    <a:pt x="165688" y="172700"/>
                  </a:cubicBezTo>
                  <a:cubicBezTo>
                    <a:pt x="165600" y="172668"/>
                    <a:pt x="165502" y="172663"/>
                    <a:pt x="165404" y="172663"/>
                  </a:cubicBezTo>
                  <a:cubicBezTo>
                    <a:pt x="165356" y="172663"/>
                    <a:pt x="165307" y="172664"/>
                    <a:pt x="165259" y="172664"/>
                  </a:cubicBezTo>
                  <a:lnTo>
                    <a:pt x="160687" y="172664"/>
                  </a:lnTo>
                  <a:cubicBezTo>
                    <a:pt x="160604" y="172664"/>
                    <a:pt x="160508" y="172688"/>
                    <a:pt x="160401" y="172688"/>
                  </a:cubicBezTo>
                  <a:cubicBezTo>
                    <a:pt x="160467" y="172795"/>
                    <a:pt x="160545" y="172805"/>
                    <a:pt x="160622" y="172805"/>
                  </a:cubicBezTo>
                  <a:cubicBezTo>
                    <a:pt x="160639" y="172805"/>
                    <a:pt x="160657" y="172805"/>
                    <a:pt x="160674" y="172805"/>
                  </a:cubicBezTo>
                  <a:cubicBezTo>
                    <a:pt x="160691" y="172805"/>
                    <a:pt x="160707" y="172805"/>
                    <a:pt x="160723" y="172807"/>
                  </a:cubicBezTo>
                  <a:cubicBezTo>
                    <a:pt x="160813" y="172810"/>
                    <a:pt x="160905" y="172811"/>
                    <a:pt x="160996" y="172811"/>
                  </a:cubicBezTo>
                  <a:cubicBezTo>
                    <a:pt x="161218" y="172811"/>
                    <a:pt x="161441" y="172805"/>
                    <a:pt x="161663" y="172805"/>
                  </a:cubicBezTo>
                  <a:cubicBezTo>
                    <a:pt x="162060" y="172805"/>
                    <a:pt x="162457" y="172825"/>
                    <a:pt x="162842" y="172938"/>
                  </a:cubicBezTo>
                  <a:cubicBezTo>
                    <a:pt x="162898" y="172953"/>
                    <a:pt x="162959" y="172958"/>
                    <a:pt x="163021" y="172958"/>
                  </a:cubicBezTo>
                  <a:cubicBezTo>
                    <a:pt x="163103" y="172958"/>
                    <a:pt x="163189" y="172950"/>
                    <a:pt x="163271" y="172950"/>
                  </a:cubicBezTo>
                  <a:lnTo>
                    <a:pt x="165057" y="172950"/>
                  </a:lnTo>
                  <a:cubicBezTo>
                    <a:pt x="165342" y="172950"/>
                    <a:pt x="165616" y="172962"/>
                    <a:pt x="165902" y="173033"/>
                  </a:cubicBezTo>
                  <a:cubicBezTo>
                    <a:pt x="166152" y="173093"/>
                    <a:pt x="166426" y="173081"/>
                    <a:pt x="166688" y="173093"/>
                  </a:cubicBezTo>
                  <a:cubicBezTo>
                    <a:pt x="166740" y="173094"/>
                    <a:pt x="166793" y="173095"/>
                    <a:pt x="166845" y="173095"/>
                  </a:cubicBezTo>
                  <a:cubicBezTo>
                    <a:pt x="166975" y="173095"/>
                    <a:pt x="167106" y="173092"/>
                    <a:pt x="167237" y="173092"/>
                  </a:cubicBezTo>
                  <a:cubicBezTo>
                    <a:pt x="167547" y="173092"/>
                    <a:pt x="167858" y="173107"/>
                    <a:pt x="168164" y="173212"/>
                  </a:cubicBezTo>
                  <a:cubicBezTo>
                    <a:pt x="168231" y="173233"/>
                    <a:pt x="168303" y="173238"/>
                    <a:pt x="168376" y="173238"/>
                  </a:cubicBezTo>
                  <a:cubicBezTo>
                    <a:pt x="168444" y="173238"/>
                    <a:pt x="168514" y="173233"/>
                    <a:pt x="168583" y="173233"/>
                  </a:cubicBezTo>
                  <a:cubicBezTo>
                    <a:pt x="168610" y="173233"/>
                    <a:pt x="168637" y="173234"/>
                    <a:pt x="168664" y="173236"/>
                  </a:cubicBezTo>
                  <a:cubicBezTo>
                    <a:pt x="168771" y="173239"/>
                    <a:pt x="168877" y="173240"/>
                    <a:pt x="168983" y="173240"/>
                  </a:cubicBezTo>
                  <a:cubicBezTo>
                    <a:pt x="169261" y="173240"/>
                    <a:pt x="169538" y="173232"/>
                    <a:pt x="169814" y="173232"/>
                  </a:cubicBezTo>
                  <a:cubicBezTo>
                    <a:pt x="170263" y="173232"/>
                    <a:pt x="170709" y="173252"/>
                    <a:pt x="171153" y="173355"/>
                  </a:cubicBezTo>
                  <a:cubicBezTo>
                    <a:pt x="171279" y="173387"/>
                    <a:pt x="171413" y="173396"/>
                    <a:pt x="171550" y="173396"/>
                  </a:cubicBezTo>
                  <a:cubicBezTo>
                    <a:pt x="171744" y="173396"/>
                    <a:pt x="171943" y="173377"/>
                    <a:pt x="172137" y="173377"/>
                  </a:cubicBezTo>
                  <a:cubicBezTo>
                    <a:pt x="172166" y="173377"/>
                    <a:pt x="172195" y="173378"/>
                    <a:pt x="172224" y="173379"/>
                  </a:cubicBezTo>
                  <a:cubicBezTo>
                    <a:pt x="172391" y="173379"/>
                    <a:pt x="172557" y="173379"/>
                    <a:pt x="172712" y="173390"/>
                  </a:cubicBezTo>
                  <a:cubicBezTo>
                    <a:pt x="172855" y="173402"/>
                    <a:pt x="172927" y="173498"/>
                    <a:pt x="172950" y="173629"/>
                  </a:cubicBezTo>
                  <a:cubicBezTo>
                    <a:pt x="172950" y="173652"/>
                    <a:pt x="172962" y="173676"/>
                    <a:pt x="172962" y="173700"/>
                  </a:cubicBezTo>
                  <a:cubicBezTo>
                    <a:pt x="172891" y="174462"/>
                    <a:pt x="173153" y="175200"/>
                    <a:pt x="173105" y="175962"/>
                  </a:cubicBezTo>
                  <a:cubicBezTo>
                    <a:pt x="173105" y="176057"/>
                    <a:pt x="173093" y="176165"/>
                    <a:pt x="173117" y="176248"/>
                  </a:cubicBezTo>
                  <a:cubicBezTo>
                    <a:pt x="173331" y="176903"/>
                    <a:pt x="173248" y="177570"/>
                    <a:pt x="173248" y="178236"/>
                  </a:cubicBezTo>
                  <a:cubicBezTo>
                    <a:pt x="173260" y="180177"/>
                    <a:pt x="173248" y="182130"/>
                    <a:pt x="173248" y="184082"/>
                  </a:cubicBezTo>
                  <a:lnTo>
                    <a:pt x="173677" y="184082"/>
                  </a:lnTo>
                  <a:cubicBezTo>
                    <a:pt x="173677" y="181868"/>
                    <a:pt x="173677" y="179665"/>
                    <a:pt x="173677" y="177451"/>
                  </a:cubicBezTo>
                  <a:cubicBezTo>
                    <a:pt x="173677" y="177093"/>
                    <a:pt x="173700" y="176736"/>
                    <a:pt x="173570" y="176391"/>
                  </a:cubicBezTo>
                  <a:cubicBezTo>
                    <a:pt x="173522" y="176236"/>
                    <a:pt x="173546" y="176057"/>
                    <a:pt x="173534" y="175891"/>
                  </a:cubicBezTo>
                  <a:cubicBezTo>
                    <a:pt x="173534" y="175581"/>
                    <a:pt x="173558" y="175272"/>
                    <a:pt x="173427" y="174986"/>
                  </a:cubicBezTo>
                  <a:cubicBezTo>
                    <a:pt x="173403" y="174938"/>
                    <a:pt x="173403" y="174891"/>
                    <a:pt x="173403" y="174843"/>
                  </a:cubicBezTo>
                  <a:cubicBezTo>
                    <a:pt x="173393" y="173624"/>
                    <a:pt x="173254" y="173517"/>
                    <a:pt x="173906" y="173517"/>
                  </a:cubicBezTo>
                  <a:cubicBezTo>
                    <a:pt x="174044" y="173517"/>
                    <a:pt x="174218" y="173522"/>
                    <a:pt x="174437" y="173522"/>
                  </a:cubicBezTo>
                  <a:cubicBezTo>
                    <a:pt x="174475" y="173522"/>
                    <a:pt x="174516" y="173522"/>
                    <a:pt x="174558" y="173521"/>
                  </a:cubicBezTo>
                  <a:cubicBezTo>
                    <a:pt x="174915" y="173516"/>
                    <a:pt x="175272" y="173513"/>
                    <a:pt x="175629" y="173513"/>
                  </a:cubicBezTo>
                  <a:cubicBezTo>
                    <a:pt x="175986" y="173513"/>
                    <a:pt x="176344" y="173516"/>
                    <a:pt x="176701" y="173521"/>
                  </a:cubicBezTo>
                  <a:cubicBezTo>
                    <a:pt x="176846" y="173521"/>
                    <a:pt x="176991" y="173515"/>
                    <a:pt x="177136" y="173515"/>
                  </a:cubicBezTo>
                  <a:cubicBezTo>
                    <a:pt x="177370" y="173515"/>
                    <a:pt x="177603" y="173533"/>
                    <a:pt x="177832" y="173629"/>
                  </a:cubicBezTo>
                  <a:cubicBezTo>
                    <a:pt x="177836" y="173630"/>
                    <a:pt x="177840" y="173630"/>
                    <a:pt x="177845" y="173630"/>
                  </a:cubicBezTo>
                  <a:cubicBezTo>
                    <a:pt x="177887" y="173630"/>
                    <a:pt x="177968" y="173588"/>
                    <a:pt x="178011" y="173545"/>
                  </a:cubicBezTo>
                  <a:cubicBezTo>
                    <a:pt x="178058" y="173510"/>
                    <a:pt x="177939" y="173390"/>
                    <a:pt x="177832" y="173390"/>
                  </a:cubicBezTo>
                  <a:cubicBezTo>
                    <a:pt x="177689" y="173379"/>
                    <a:pt x="177546" y="173379"/>
                    <a:pt x="177403" y="173379"/>
                  </a:cubicBezTo>
                  <a:cubicBezTo>
                    <a:pt x="177345" y="173377"/>
                    <a:pt x="177286" y="173376"/>
                    <a:pt x="177227" y="173376"/>
                  </a:cubicBezTo>
                  <a:cubicBezTo>
                    <a:pt x="177164" y="173376"/>
                    <a:pt x="177101" y="173377"/>
                    <a:pt x="177038" y="173377"/>
                  </a:cubicBezTo>
                  <a:cubicBezTo>
                    <a:pt x="176759" y="173377"/>
                    <a:pt x="176477" y="173367"/>
                    <a:pt x="176213" y="173260"/>
                  </a:cubicBezTo>
                  <a:cubicBezTo>
                    <a:pt x="176160" y="173237"/>
                    <a:pt x="176097" y="173229"/>
                    <a:pt x="176035" y="173229"/>
                  </a:cubicBezTo>
                  <a:cubicBezTo>
                    <a:pt x="175998" y="173229"/>
                    <a:pt x="175962" y="173231"/>
                    <a:pt x="175927" y="173236"/>
                  </a:cubicBezTo>
                  <a:cubicBezTo>
                    <a:pt x="175799" y="173247"/>
                    <a:pt x="175671" y="173252"/>
                    <a:pt x="175543" y="173252"/>
                  </a:cubicBezTo>
                  <a:cubicBezTo>
                    <a:pt x="174889" y="173252"/>
                    <a:pt x="174241" y="173121"/>
                    <a:pt x="173593" y="173081"/>
                  </a:cubicBezTo>
                  <a:cubicBezTo>
                    <a:pt x="173331" y="173069"/>
                    <a:pt x="173272" y="172998"/>
                    <a:pt x="173260" y="172724"/>
                  </a:cubicBezTo>
                  <a:cubicBezTo>
                    <a:pt x="173248" y="172533"/>
                    <a:pt x="173260" y="172343"/>
                    <a:pt x="173248" y="172152"/>
                  </a:cubicBezTo>
                  <a:cubicBezTo>
                    <a:pt x="173189" y="171343"/>
                    <a:pt x="173058" y="170545"/>
                    <a:pt x="173093" y="169747"/>
                  </a:cubicBezTo>
                  <a:cubicBezTo>
                    <a:pt x="172903" y="169235"/>
                    <a:pt x="172974" y="168711"/>
                    <a:pt x="172962" y="168187"/>
                  </a:cubicBezTo>
                  <a:cubicBezTo>
                    <a:pt x="172950" y="167759"/>
                    <a:pt x="172986" y="167342"/>
                    <a:pt x="172843" y="166914"/>
                  </a:cubicBezTo>
                  <a:cubicBezTo>
                    <a:pt x="172796" y="166747"/>
                    <a:pt x="172819" y="166544"/>
                    <a:pt x="172819" y="166354"/>
                  </a:cubicBezTo>
                  <a:cubicBezTo>
                    <a:pt x="172819" y="160877"/>
                    <a:pt x="172819" y="155400"/>
                    <a:pt x="172819" y="149935"/>
                  </a:cubicBezTo>
                  <a:cubicBezTo>
                    <a:pt x="172819" y="149113"/>
                    <a:pt x="172786" y="149102"/>
                    <a:pt x="173551" y="149102"/>
                  </a:cubicBezTo>
                  <a:cubicBezTo>
                    <a:pt x="173572" y="149102"/>
                    <a:pt x="173594" y="149102"/>
                    <a:pt x="173617" y="149102"/>
                  </a:cubicBezTo>
                  <a:lnTo>
                    <a:pt x="181475" y="149102"/>
                  </a:lnTo>
                  <a:cubicBezTo>
                    <a:pt x="181532" y="149102"/>
                    <a:pt x="181589" y="149101"/>
                    <a:pt x="181645" y="149101"/>
                  </a:cubicBezTo>
                  <a:cubicBezTo>
                    <a:pt x="181871" y="149101"/>
                    <a:pt x="182092" y="149109"/>
                    <a:pt x="182321" y="149185"/>
                  </a:cubicBezTo>
                  <a:cubicBezTo>
                    <a:pt x="182448" y="149228"/>
                    <a:pt x="182588" y="149234"/>
                    <a:pt x="182722" y="149234"/>
                  </a:cubicBezTo>
                  <a:cubicBezTo>
                    <a:pt x="182776" y="149234"/>
                    <a:pt x="182829" y="149233"/>
                    <a:pt x="182880" y="149233"/>
                  </a:cubicBezTo>
                  <a:cubicBezTo>
                    <a:pt x="183476" y="149257"/>
                    <a:pt x="184071" y="149209"/>
                    <a:pt x="184654" y="149364"/>
                  </a:cubicBezTo>
                  <a:cubicBezTo>
                    <a:pt x="184781" y="149395"/>
                    <a:pt x="184915" y="149405"/>
                    <a:pt x="185052" y="149405"/>
                  </a:cubicBezTo>
                  <a:cubicBezTo>
                    <a:pt x="185245" y="149405"/>
                    <a:pt x="185445" y="149386"/>
                    <a:pt x="185639" y="149386"/>
                  </a:cubicBezTo>
                  <a:cubicBezTo>
                    <a:pt x="185668" y="149386"/>
                    <a:pt x="185697" y="149387"/>
                    <a:pt x="185726" y="149388"/>
                  </a:cubicBezTo>
                  <a:cubicBezTo>
                    <a:pt x="185840" y="149388"/>
                    <a:pt x="185954" y="149386"/>
                    <a:pt x="186067" y="149386"/>
                  </a:cubicBezTo>
                  <a:cubicBezTo>
                    <a:pt x="186378" y="149386"/>
                    <a:pt x="186685" y="149399"/>
                    <a:pt x="187000" y="149495"/>
                  </a:cubicBezTo>
                  <a:cubicBezTo>
                    <a:pt x="187086" y="149522"/>
                    <a:pt x="187180" y="149529"/>
                    <a:pt x="187277" y="149529"/>
                  </a:cubicBezTo>
                  <a:cubicBezTo>
                    <a:pt x="187393" y="149529"/>
                    <a:pt x="187514" y="149519"/>
                    <a:pt x="187631" y="149519"/>
                  </a:cubicBezTo>
                  <a:cubicBezTo>
                    <a:pt x="190083" y="149530"/>
                    <a:pt x="192536" y="149530"/>
                    <a:pt x="194989" y="149530"/>
                  </a:cubicBezTo>
                  <a:cubicBezTo>
                    <a:pt x="195056" y="149530"/>
                    <a:pt x="195117" y="149530"/>
                    <a:pt x="195173" y="149530"/>
                  </a:cubicBezTo>
                  <a:cubicBezTo>
                    <a:pt x="195832" y="149530"/>
                    <a:pt x="195822" y="149560"/>
                    <a:pt x="195822" y="150328"/>
                  </a:cubicBezTo>
                  <a:cubicBezTo>
                    <a:pt x="195822" y="152186"/>
                    <a:pt x="195822" y="154043"/>
                    <a:pt x="195822" y="155900"/>
                  </a:cubicBezTo>
                  <a:cubicBezTo>
                    <a:pt x="195822" y="156186"/>
                    <a:pt x="195810" y="156460"/>
                    <a:pt x="195739" y="156746"/>
                  </a:cubicBezTo>
                  <a:cubicBezTo>
                    <a:pt x="195668" y="156972"/>
                    <a:pt x="195679" y="157222"/>
                    <a:pt x="195679" y="157460"/>
                  </a:cubicBezTo>
                  <a:cubicBezTo>
                    <a:pt x="195679" y="159401"/>
                    <a:pt x="195679" y="161353"/>
                    <a:pt x="195679" y="163306"/>
                  </a:cubicBezTo>
                  <a:cubicBezTo>
                    <a:pt x="195679" y="163663"/>
                    <a:pt x="195691" y="164020"/>
                    <a:pt x="195572" y="164366"/>
                  </a:cubicBezTo>
                  <a:cubicBezTo>
                    <a:pt x="195513" y="164556"/>
                    <a:pt x="195537" y="164794"/>
                    <a:pt x="195537" y="165009"/>
                  </a:cubicBezTo>
                  <a:cubicBezTo>
                    <a:pt x="195537" y="166092"/>
                    <a:pt x="195537" y="167187"/>
                    <a:pt x="195537" y="168283"/>
                  </a:cubicBezTo>
                  <a:cubicBezTo>
                    <a:pt x="195525" y="168711"/>
                    <a:pt x="195560" y="169140"/>
                    <a:pt x="195417" y="169557"/>
                  </a:cubicBezTo>
                  <a:cubicBezTo>
                    <a:pt x="195358" y="169735"/>
                    <a:pt x="195394" y="169938"/>
                    <a:pt x="195394" y="170128"/>
                  </a:cubicBezTo>
                  <a:cubicBezTo>
                    <a:pt x="195394" y="171176"/>
                    <a:pt x="195394" y="172224"/>
                    <a:pt x="195394" y="173271"/>
                  </a:cubicBezTo>
                  <a:cubicBezTo>
                    <a:pt x="195394" y="173426"/>
                    <a:pt x="195394" y="173605"/>
                    <a:pt x="195382" y="173760"/>
                  </a:cubicBezTo>
                  <a:cubicBezTo>
                    <a:pt x="195370" y="173986"/>
                    <a:pt x="195287" y="174081"/>
                    <a:pt x="195084" y="174081"/>
                  </a:cubicBezTo>
                  <a:cubicBezTo>
                    <a:pt x="194979" y="174077"/>
                    <a:pt x="194875" y="174076"/>
                    <a:pt x="194770" y="174076"/>
                  </a:cubicBezTo>
                  <a:cubicBezTo>
                    <a:pt x="194313" y="174076"/>
                    <a:pt x="193856" y="174105"/>
                    <a:pt x="193400" y="174105"/>
                  </a:cubicBezTo>
                  <a:cubicBezTo>
                    <a:pt x="192964" y="174105"/>
                    <a:pt x="192528" y="174078"/>
                    <a:pt x="192096" y="173974"/>
                  </a:cubicBezTo>
                  <a:cubicBezTo>
                    <a:pt x="192003" y="173952"/>
                    <a:pt x="191901" y="173948"/>
                    <a:pt x="191799" y="173948"/>
                  </a:cubicBezTo>
                  <a:cubicBezTo>
                    <a:pt x="191731" y="173948"/>
                    <a:pt x="191662" y="173950"/>
                    <a:pt x="191596" y="173950"/>
                  </a:cubicBezTo>
                  <a:lnTo>
                    <a:pt x="190024" y="173950"/>
                  </a:lnTo>
                  <a:cubicBezTo>
                    <a:pt x="189679" y="173938"/>
                    <a:pt x="189321" y="173962"/>
                    <a:pt x="188976" y="173843"/>
                  </a:cubicBezTo>
                  <a:cubicBezTo>
                    <a:pt x="188877" y="173810"/>
                    <a:pt x="188770" y="173803"/>
                    <a:pt x="188663" y="173803"/>
                  </a:cubicBezTo>
                  <a:cubicBezTo>
                    <a:pt x="188576" y="173803"/>
                    <a:pt x="188489" y="173807"/>
                    <a:pt x="188405" y="173807"/>
                  </a:cubicBezTo>
                  <a:lnTo>
                    <a:pt x="186190" y="173807"/>
                  </a:lnTo>
                  <a:cubicBezTo>
                    <a:pt x="186144" y="173806"/>
                    <a:pt x="186098" y="173805"/>
                    <a:pt x="186052" y="173805"/>
                  </a:cubicBezTo>
                  <a:cubicBezTo>
                    <a:pt x="185938" y="173805"/>
                    <a:pt x="185825" y="173808"/>
                    <a:pt x="185712" y="173808"/>
                  </a:cubicBezTo>
                  <a:cubicBezTo>
                    <a:pt x="185445" y="173808"/>
                    <a:pt x="185182" y="173793"/>
                    <a:pt x="184928" y="173688"/>
                  </a:cubicBezTo>
                  <a:cubicBezTo>
                    <a:pt x="184880" y="173664"/>
                    <a:pt x="184833" y="173664"/>
                    <a:pt x="184785" y="173664"/>
                  </a:cubicBezTo>
                  <a:lnTo>
                    <a:pt x="181428" y="173664"/>
                  </a:lnTo>
                  <a:cubicBezTo>
                    <a:pt x="181444" y="173781"/>
                    <a:pt x="181502" y="173799"/>
                    <a:pt x="181555" y="173799"/>
                  </a:cubicBezTo>
                  <a:cubicBezTo>
                    <a:pt x="181578" y="173799"/>
                    <a:pt x="181600" y="173795"/>
                    <a:pt x="181618" y="173795"/>
                  </a:cubicBezTo>
                  <a:cubicBezTo>
                    <a:pt x="182213" y="173819"/>
                    <a:pt x="182797" y="173831"/>
                    <a:pt x="183392" y="173914"/>
                  </a:cubicBezTo>
                  <a:cubicBezTo>
                    <a:pt x="183673" y="173960"/>
                    <a:pt x="183958" y="173973"/>
                    <a:pt x="184244" y="173973"/>
                  </a:cubicBezTo>
                  <a:cubicBezTo>
                    <a:pt x="184627" y="173973"/>
                    <a:pt x="185011" y="173950"/>
                    <a:pt x="185392" y="173950"/>
                  </a:cubicBezTo>
                  <a:cubicBezTo>
                    <a:pt x="185451" y="173950"/>
                    <a:pt x="185510" y="173950"/>
                    <a:pt x="185569" y="173950"/>
                  </a:cubicBezTo>
                  <a:cubicBezTo>
                    <a:pt x="185835" y="173950"/>
                    <a:pt x="186106" y="173958"/>
                    <a:pt x="186369" y="174045"/>
                  </a:cubicBezTo>
                  <a:cubicBezTo>
                    <a:pt x="186496" y="174088"/>
                    <a:pt x="186636" y="174094"/>
                    <a:pt x="186775" y="174094"/>
                  </a:cubicBezTo>
                  <a:cubicBezTo>
                    <a:pt x="186830" y="174094"/>
                    <a:pt x="186886" y="174093"/>
                    <a:pt x="186940" y="174093"/>
                  </a:cubicBezTo>
                  <a:cubicBezTo>
                    <a:pt x="187337" y="174093"/>
                    <a:pt x="187734" y="174088"/>
                    <a:pt x="188131" y="174088"/>
                  </a:cubicBezTo>
                  <a:cubicBezTo>
                    <a:pt x="188329" y="174088"/>
                    <a:pt x="188528" y="174089"/>
                    <a:pt x="188726" y="174093"/>
                  </a:cubicBezTo>
                  <a:cubicBezTo>
                    <a:pt x="188869" y="174093"/>
                    <a:pt x="189011" y="174089"/>
                    <a:pt x="189152" y="174089"/>
                  </a:cubicBezTo>
                  <a:cubicBezTo>
                    <a:pt x="189434" y="174089"/>
                    <a:pt x="189714" y="174105"/>
                    <a:pt x="190000" y="174200"/>
                  </a:cubicBezTo>
                  <a:cubicBezTo>
                    <a:pt x="190080" y="174233"/>
                    <a:pt x="190170" y="174241"/>
                    <a:pt x="190263" y="174241"/>
                  </a:cubicBezTo>
                  <a:cubicBezTo>
                    <a:pt x="190338" y="174241"/>
                    <a:pt x="190414" y="174236"/>
                    <a:pt x="190488" y="174236"/>
                  </a:cubicBezTo>
                  <a:lnTo>
                    <a:pt x="192203" y="174236"/>
                  </a:lnTo>
                  <a:cubicBezTo>
                    <a:pt x="192489" y="174236"/>
                    <a:pt x="192774" y="174236"/>
                    <a:pt x="193048" y="174319"/>
                  </a:cubicBezTo>
                  <a:cubicBezTo>
                    <a:pt x="193193" y="174362"/>
                    <a:pt x="193349" y="174368"/>
                    <a:pt x="193505" y="174368"/>
                  </a:cubicBezTo>
                  <a:cubicBezTo>
                    <a:pt x="193568" y="174368"/>
                    <a:pt x="193630" y="174367"/>
                    <a:pt x="193691" y="174367"/>
                  </a:cubicBezTo>
                  <a:cubicBezTo>
                    <a:pt x="193917" y="174373"/>
                    <a:pt x="194141" y="174373"/>
                    <a:pt x="194364" y="174373"/>
                  </a:cubicBezTo>
                  <a:cubicBezTo>
                    <a:pt x="194587" y="174373"/>
                    <a:pt x="194810" y="174373"/>
                    <a:pt x="195036" y="174379"/>
                  </a:cubicBezTo>
                  <a:cubicBezTo>
                    <a:pt x="195298" y="174391"/>
                    <a:pt x="195370" y="174474"/>
                    <a:pt x="195382" y="174736"/>
                  </a:cubicBezTo>
                  <a:cubicBezTo>
                    <a:pt x="195394" y="174903"/>
                    <a:pt x="195394" y="175069"/>
                    <a:pt x="195394" y="175236"/>
                  </a:cubicBezTo>
                  <a:cubicBezTo>
                    <a:pt x="195394" y="178189"/>
                    <a:pt x="195394" y="181141"/>
                    <a:pt x="195394" y="184094"/>
                  </a:cubicBezTo>
                  <a:lnTo>
                    <a:pt x="196108" y="184094"/>
                  </a:lnTo>
                  <a:lnTo>
                    <a:pt x="196108" y="175391"/>
                  </a:lnTo>
                  <a:cubicBezTo>
                    <a:pt x="196108" y="175272"/>
                    <a:pt x="196108" y="175153"/>
                    <a:pt x="196108" y="175034"/>
                  </a:cubicBezTo>
                  <a:cubicBezTo>
                    <a:pt x="196099" y="174532"/>
                    <a:pt x="196132" y="174359"/>
                    <a:pt x="196437" y="174359"/>
                  </a:cubicBezTo>
                  <a:cubicBezTo>
                    <a:pt x="196530" y="174359"/>
                    <a:pt x="196648" y="174375"/>
                    <a:pt x="196799" y="174403"/>
                  </a:cubicBezTo>
                  <a:cubicBezTo>
                    <a:pt x="197292" y="174496"/>
                    <a:pt x="197789" y="174511"/>
                    <a:pt x="198286" y="174511"/>
                  </a:cubicBezTo>
                  <a:cubicBezTo>
                    <a:pt x="198520" y="174511"/>
                    <a:pt x="198755" y="174508"/>
                    <a:pt x="198989" y="174508"/>
                  </a:cubicBezTo>
                  <a:cubicBezTo>
                    <a:pt x="199204" y="174508"/>
                    <a:pt x="199418" y="174511"/>
                    <a:pt x="199632" y="174522"/>
                  </a:cubicBezTo>
                  <a:cubicBezTo>
                    <a:pt x="200156" y="174545"/>
                    <a:pt x="200668" y="174486"/>
                    <a:pt x="201192" y="174641"/>
                  </a:cubicBezTo>
                  <a:cubicBezTo>
                    <a:pt x="201289" y="174668"/>
                    <a:pt x="201394" y="174675"/>
                    <a:pt x="201502" y="174675"/>
                  </a:cubicBezTo>
                  <a:cubicBezTo>
                    <a:pt x="201631" y="174675"/>
                    <a:pt x="201765" y="174664"/>
                    <a:pt x="201894" y="174664"/>
                  </a:cubicBezTo>
                  <a:lnTo>
                    <a:pt x="218230" y="174664"/>
                  </a:lnTo>
                  <a:cubicBezTo>
                    <a:pt x="218397" y="174664"/>
                    <a:pt x="218537" y="174662"/>
                    <a:pt x="218654" y="174662"/>
                  </a:cubicBezTo>
                  <a:cubicBezTo>
                    <a:pt x="219311" y="174662"/>
                    <a:pt x="219242" y="174731"/>
                    <a:pt x="219242" y="175641"/>
                  </a:cubicBezTo>
                  <a:cubicBezTo>
                    <a:pt x="219242" y="177189"/>
                    <a:pt x="219242" y="178736"/>
                    <a:pt x="219242" y="180272"/>
                  </a:cubicBezTo>
                  <a:cubicBezTo>
                    <a:pt x="219242" y="180677"/>
                    <a:pt x="219194" y="181082"/>
                    <a:pt x="219337" y="181475"/>
                  </a:cubicBezTo>
                  <a:cubicBezTo>
                    <a:pt x="219170" y="181927"/>
                    <a:pt x="219432" y="182356"/>
                    <a:pt x="219385" y="182808"/>
                  </a:cubicBezTo>
                  <a:cubicBezTo>
                    <a:pt x="219349" y="183225"/>
                    <a:pt x="219385" y="183666"/>
                    <a:pt x="219385" y="184094"/>
                  </a:cubicBezTo>
                  <a:lnTo>
                    <a:pt x="220099" y="184094"/>
                  </a:lnTo>
                  <a:cubicBezTo>
                    <a:pt x="220099" y="183737"/>
                    <a:pt x="220099" y="183380"/>
                    <a:pt x="220099" y="183023"/>
                  </a:cubicBezTo>
                  <a:cubicBezTo>
                    <a:pt x="220087" y="182880"/>
                    <a:pt x="220123" y="182725"/>
                    <a:pt x="220075" y="182594"/>
                  </a:cubicBezTo>
                  <a:cubicBezTo>
                    <a:pt x="219909" y="182106"/>
                    <a:pt x="219956" y="181606"/>
                    <a:pt x="219956" y="181106"/>
                  </a:cubicBezTo>
                  <a:cubicBezTo>
                    <a:pt x="219956" y="179486"/>
                    <a:pt x="219956" y="177879"/>
                    <a:pt x="219956" y="176260"/>
                  </a:cubicBezTo>
                  <a:cubicBezTo>
                    <a:pt x="219956" y="175927"/>
                    <a:pt x="219980" y="175593"/>
                    <a:pt x="219849" y="175272"/>
                  </a:cubicBezTo>
                  <a:cubicBezTo>
                    <a:pt x="219813" y="175165"/>
                    <a:pt x="219825" y="175034"/>
                    <a:pt x="219825" y="174914"/>
                  </a:cubicBezTo>
                  <a:cubicBezTo>
                    <a:pt x="219837" y="174784"/>
                    <a:pt x="219921" y="174688"/>
                    <a:pt x="220052" y="174688"/>
                  </a:cubicBezTo>
                  <a:cubicBezTo>
                    <a:pt x="220266" y="174664"/>
                    <a:pt x="220480" y="174664"/>
                    <a:pt x="220694" y="174664"/>
                  </a:cubicBezTo>
                  <a:lnTo>
                    <a:pt x="234113" y="174664"/>
                  </a:lnTo>
                  <a:cubicBezTo>
                    <a:pt x="234494" y="174664"/>
                    <a:pt x="234863" y="174664"/>
                    <a:pt x="235244" y="174557"/>
                  </a:cubicBezTo>
                  <a:cubicBezTo>
                    <a:pt x="235369" y="174525"/>
                    <a:pt x="235498" y="174517"/>
                    <a:pt x="235630" y="174517"/>
                  </a:cubicBezTo>
                  <a:cubicBezTo>
                    <a:pt x="235751" y="174517"/>
                    <a:pt x="235874" y="174524"/>
                    <a:pt x="235996" y="174524"/>
                  </a:cubicBezTo>
                  <a:cubicBezTo>
                    <a:pt x="236031" y="174524"/>
                    <a:pt x="236066" y="174523"/>
                    <a:pt x="236101" y="174522"/>
                  </a:cubicBezTo>
                  <a:cubicBezTo>
                    <a:pt x="236201" y="174518"/>
                    <a:pt x="236301" y="174517"/>
                    <a:pt x="236401" y="174517"/>
                  </a:cubicBezTo>
                  <a:cubicBezTo>
                    <a:pt x="236571" y="174517"/>
                    <a:pt x="236741" y="174520"/>
                    <a:pt x="236911" y="174520"/>
                  </a:cubicBezTo>
                  <a:cubicBezTo>
                    <a:pt x="237301" y="174520"/>
                    <a:pt x="237691" y="174503"/>
                    <a:pt x="238078" y="174391"/>
                  </a:cubicBezTo>
                  <a:cubicBezTo>
                    <a:pt x="238165" y="174368"/>
                    <a:pt x="238255" y="174361"/>
                    <a:pt x="238347" y="174361"/>
                  </a:cubicBezTo>
                  <a:cubicBezTo>
                    <a:pt x="238494" y="174361"/>
                    <a:pt x="238645" y="174379"/>
                    <a:pt x="238792" y="174379"/>
                  </a:cubicBezTo>
                  <a:cubicBezTo>
                    <a:pt x="239244" y="174367"/>
                    <a:pt x="239685" y="174403"/>
                    <a:pt x="240137" y="174272"/>
                  </a:cubicBezTo>
                  <a:cubicBezTo>
                    <a:pt x="240248" y="174233"/>
                    <a:pt x="240370" y="174222"/>
                    <a:pt x="240495" y="174222"/>
                  </a:cubicBezTo>
                  <a:cubicBezTo>
                    <a:pt x="240637" y="174222"/>
                    <a:pt x="240783" y="174236"/>
                    <a:pt x="240923" y="174236"/>
                  </a:cubicBezTo>
                  <a:cubicBezTo>
                    <a:pt x="241304" y="174224"/>
                    <a:pt x="241685" y="174236"/>
                    <a:pt x="242054" y="174212"/>
                  </a:cubicBezTo>
                  <a:cubicBezTo>
                    <a:pt x="242163" y="174204"/>
                    <a:pt x="242246" y="174197"/>
                    <a:pt x="242309" y="174197"/>
                  </a:cubicBezTo>
                  <a:cubicBezTo>
                    <a:pt x="242519" y="174197"/>
                    <a:pt x="242519" y="174273"/>
                    <a:pt x="242519" y="174629"/>
                  </a:cubicBezTo>
                  <a:cubicBezTo>
                    <a:pt x="242531" y="175105"/>
                    <a:pt x="242495" y="175581"/>
                    <a:pt x="242650" y="176046"/>
                  </a:cubicBezTo>
                  <a:cubicBezTo>
                    <a:pt x="242697" y="176224"/>
                    <a:pt x="242661" y="176427"/>
                    <a:pt x="242661" y="176617"/>
                  </a:cubicBezTo>
                  <a:cubicBezTo>
                    <a:pt x="242673" y="177808"/>
                    <a:pt x="242673" y="178998"/>
                    <a:pt x="242673" y="180177"/>
                  </a:cubicBezTo>
                  <a:cubicBezTo>
                    <a:pt x="242673" y="180463"/>
                    <a:pt x="242673" y="180749"/>
                    <a:pt x="242757" y="181034"/>
                  </a:cubicBezTo>
                  <a:cubicBezTo>
                    <a:pt x="242816" y="181225"/>
                    <a:pt x="242804" y="181451"/>
                    <a:pt x="242804" y="181665"/>
                  </a:cubicBezTo>
                  <a:cubicBezTo>
                    <a:pt x="242816" y="182475"/>
                    <a:pt x="242804" y="183285"/>
                    <a:pt x="242804" y="184094"/>
                  </a:cubicBezTo>
                  <a:lnTo>
                    <a:pt x="243519" y="184094"/>
                  </a:lnTo>
                  <a:cubicBezTo>
                    <a:pt x="243507" y="183594"/>
                    <a:pt x="243566" y="183094"/>
                    <a:pt x="243412" y="182606"/>
                  </a:cubicBezTo>
                  <a:cubicBezTo>
                    <a:pt x="243352" y="182439"/>
                    <a:pt x="243388" y="182225"/>
                    <a:pt x="243388" y="182034"/>
                  </a:cubicBezTo>
                  <a:cubicBezTo>
                    <a:pt x="243376" y="180546"/>
                    <a:pt x="243376" y="179046"/>
                    <a:pt x="243376" y="177546"/>
                  </a:cubicBezTo>
                  <a:cubicBezTo>
                    <a:pt x="243376" y="177212"/>
                    <a:pt x="243364" y="176891"/>
                    <a:pt x="243293" y="176558"/>
                  </a:cubicBezTo>
                  <a:cubicBezTo>
                    <a:pt x="243209" y="176236"/>
                    <a:pt x="243245" y="175891"/>
                    <a:pt x="243245" y="175557"/>
                  </a:cubicBezTo>
                  <a:cubicBezTo>
                    <a:pt x="243233" y="175176"/>
                    <a:pt x="243233" y="174795"/>
                    <a:pt x="243245" y="174426"/>
                  </a:cubicBezTo>
                  <a:cubicBezTo>
                    <a:pt x="243257" y="174200"/>
                    <a:pt x="243340" y="174117"/>
                    <a:pt x="243554" y="174105"/>
                  </a:cubicBezTo>
                  <a:cubicBezTo>
                    <a:pt x="243685" y="174093"/>
                    <a:pt x="243828" y="174093"/>
                    <a:pt x="243971" y="174093"/>
                  </a:cubicBezTo>
                  <a:lnTo>
                    <a:pt x="265748" y="174093"/>
                  </a:lnTo>
                  <a:cubicBezTo>
                    <a:pt x="266188" y="174117"/>
                    <a:pt x="266224" y="174141"/>
                    <a:pt x="266224" y="174605"/>
                  </a:cubicBezTo>
                  <a:cubicBezTo>
                    <a:pt x="266236" y="175498"/>
                    <a:pt x="266236" y="176403"/>
                    <a:pt x="266236" y="177308"/>
                  </a:cubicBezTo>
                  <a:cubicBezTo>
                    <a:pt x="266236" y="179570"/>
                    <a:pt x="266236" y="181832"/>
                    <a:pt x="266236" y="184094"/>
                  </a:cubicBezTo>
                  <a:lnTo>
                    <a:pt x="266807" y="184094"/>
                  </a:lnTo>
                  <a:cubicBezTo>
                    <a:pt x="266807" y="181070"/>
                    <a:pt x="266807" y="178058"/>
                    <a:pt x="266807" y="175034"/>
                  </a:cubicBezTo>
                  <a:cubicBezTo>
                    <a:pt x="266796" y="174266"/>
                    <a:pt x="266796" y="174236"/>
                    <a:pt x="267456" y="174236"/>
                  </a:cubicBezTo>
                  <a:cubicBezTo>
                    <a:pt x="267513" y="174236"/>
                    <a:pt x="267574" y="174236"/>
                    <a:pt x="267641" y="174236"/>
                  </a:cubicBezTo>
                  <a:lnTo>
                    <a:pt x="268986" y="174236"/>
                  </a:lnTo>
                  <a:cubicBezTo>
                    <a:pt x="269296" y="174236"/>
                    <a:pt x="269605" y="174248"/>
                    <a:pt x="269903" y="174331"/>
                  </a:cubicBezTo>
                  <a:cubicBezTo>
                    <a:pt x="270053" y="174374"/>
                    <a:pt x="270212" y="174383"/>
                    <a:pt x="270371" y="174383"/>
                  </a:cubicBezTo>
                  <a:cubicBezTo>
                    <a:pt x="270477" y="174383"/>
                    <a:pt x="270584" y="174379"/>
                    <a:pt x="270689" y="174379"/>
                  </a:cubicBezTo>
                  <a:lnTo>
                    <a:pt x="285655" y="174379"/>
                  </a:lnTo>
                  <a:lnTo>
                    <a:pt x="285655" y="173807"/>
                  </a:lnTo>
                  <a:lnTo>
                    <a:pt x="269891" y="173807"/>
                  </a:lnTo>
                  <a:cubicBezTo>
                    <a:pt x="269582" y="173807"/>
                    <a:pt x="269284" y="173771"/>
                    <a:pt x="268974" y="173712"/>
                  </a:cubicBezTo>
                  <a:cubicBezTo>
                    <a:pt x="268741" y="173672"/>
                    <a:pt x="268501" y="173666"/>
                    <a:pt x="268261" y="173666"/>
                  </a:cubicBezTo>
                  <a:cubicBezTo>
                    <a:pt x="268147" y="173666"/>
                    <a:pt x="268033" y="173667"/>
                    <a:pt x="267920" y="173667"/>
                  </a:cubicBezTo>
                  <a:cubicBezTo>
                    <a:pt x="267846" y="173667"/>
                    <a:pt x="267773" y="173666"/>
                    <a:pt x="267700" y="173664"/>
                  </a:cubicBezTo>
                  <a:cubicBezTo>
                    <a:pt x="267594" y="173664"/>
                    <a:pt x="267501" y="173665"/>
                    <a:pt x="267419" y="173665"/>
                  </a:cubicBezTo>
                  <a:cubicBezTo>
                    <a:pt x="266760" y="173665"/>
                    <a:pt x="266807" y="173618"/>
                    <a:pt x="266807" y="172771"/>
                  </a:cubicBezTo>
                  <a:cubicBezTo>
                    <a:pt x="266807" y="170926"/>
                    <a:pt x="266807" y="169069"/>
                    <a:pt x="266795" y="167211"/>
                  </a:cubicBezTo>
                  <a:cubicBezTo>
                    <a:pt x="266795" y="166902"/>
                    <a:pt x="266807" y="166604"/>
                    <a:pt x="266712" y="166294"/>
                  </a:cubicBezTo>
                  <a:cubicBezTo>
                    <a:pt x="266653" y="166068"/>
                    <a:pt x="266664" y="165818"/>
                    <a:pt x="266664" y="165592"/>
                  </a:cubicBezTo>
                  <a:cubicBezTo>
                    <a:pt x="266664" y="162401"/>
                    <a:pt x="266664" y="159210"/>
                    <a:pt x="266653" y="156031"/>
                  </a:cubicBezTo>
                  <a:cubicBezTo>
                    <a:pt x="266653" y="155674"/>
                    <a:pt x="266688" y="155317"/>
                    <a:pt x="266557" y="154972"/>
                  </a:cubicBezTo>
                  <a:cubicBezTo>
                    <a:pt x="266498" y="154841"/>
                    <a:pt x="266522" y="154686"/>
                    <a:pt x="266522" y="154543"/>
                  </a:cubicBezTo>
                  <a:cubicBezTo>
                    <a:pt x="266522" y="153448"/>
                    <a:pt x="266522" y="152364"/>
                    <a:pt x="266522" y="151269"/>
                  </a:cubicBezTo>
                  <a:cubicBezTo>
                    <a:pt x="266522" y="151150"/>
                    <a:pt x="266522" y="151031"/>
                    <a:pt x="266534" y="150912"/>
                  </a:cubicBezTo>
                  <a:cubicBezTo>
                    <a:pt x="266544" y="150789"/>
                    <a:pt x="266624" y="150702"/>
                    <a:pt x="266722" y="150702"/>
                  </a:cubicBezTo>
                  <a:cubicBezTo>
                    <a:pt x="266738" y="150702"/>
                    <a:pt x="266755" y="150704"/>
                    <a:pt x="266772" y="150709"/>
                  </a:cubicBezTo>
                  <a:cubicBezTo>
                    <a:pt x="267127" y="150801"/>
                    <a:pt x="267483" y="150821"/>
                    <a:pt x="267837" y="150821"/>
                  </a:cubicBezTo>
                  <a:cubicBezTo>
                    <a:pt x="268109" y="150821"/>
                    <a:pt x="268380" y="150809"/>
                    <a:pt x="268650" y="150809"/>
                  </a:cubicBezTo>
                  <a:cubicBezTo>
                    <a:pt x="268758" y="150809"/>
                    <a:pt x="268866" y="150811"/>
                    <a:pt x="268974" y="150816"/>
                  </a:cubicBezTo>
                  <a:cubicBezTo>
                    <a:pt x="269355" y="150828"/>
                    <a:pt x="269736" y="150792"/>
                    <a:pt x="270105" y="150923"/>
                  </a:cubicBezTo>
                  <a:cubicBezTo>
                    <a:pt x="270191" y="150957"/>
                    <a:pt x="270285" y="150964"/>
                    <a:pt x="270379" y="150964"/>
                  </a:cubicBezTo>
                  <a:cubicBezTo>
                    <a:pt x="270455" y="150964"/>
                    <a:pt x="270531" y="150959"/>
                    <a:pt x="270605" y="150959"/>
                  </a:cubicBezTo>
                  <a:lnTo>
                    <a:pt x="272308" y="150959"/>
                  </a:lnTo>
                  <a:cubicBezTo>
                    <a:pt x="272368" y="150959"/>
                    <a:pt x="272427" y="150959"/>
                    <a:pt x="272487" y="150959"/>
                  </a:cubicBezTo>
                  <a:cubicBezTo>
                    <a:pt x="272784" y="150959"/>
                    <a:pt x="273080" y="150967"/>
                    <a:pt x="273368" y="151066"/>
                  </a:cubicBezTo>
                  <a:cubicBezTo>
                    <a:pt x="273480" y="151099"/>
                    <a:pt x="273600" y="151107"/>
                    <a:pt x="273721" y="151107"/>
                  </a:cubicBezTo>
                  <a:cubicBezTo>
                    <a:pt x="273818" y="151107"/>
                    <a:pt x="273915" y="151102"/>
                    <a:pt x="274011" y="151102"/>
                  </a:cubicBezTo>
                  <a:lnTo>
                    <a:pt x="277428" y="151102"/>
                  </a:lnTo>
                  <a:cubicBezTo>
                    <a:pt x="277571" y="151102"/>
                    <a:pt x="277713" y="151098"/>
                    <a:pt x="277856" y="151098"/>
                  </a:cubicBezTo>
                  <a:cubicBezTo>
                    <a:pt x="278141" y="151098"/>
                    <a:pt x="278424" y="151114"/>
                    <a:pt x="278702" y="151209"/>
                  </a:cubicBezTo>
                  <a:cubicBezTo>
                    <a:pt x="278788" y="151242"/>
                    <a:pt x="278881" y="151250"/>
                    <a:pt x="278976" y="151250"/>
                  </a:cubicBezTo>
                  <a:cubicBezTo>
                    <a:pt x="279051" y="151250"/>
                    <a:pt x="279128" y="151245"/>
                    <a:pt x="279202" y="151245"/>
                  </a:cubicBezTo>
                  <a:lnTo>
                    <a:pt x="280988" y="151245"/>
                  </a:lnTo>
                  <a:cubicBezTo>
                    <a:pt x="281285" y="151245"/>
                    <a:pt x="281595" y="151245"/>
                    <a:pt x="281904" y="151340"/>
                  </a:cubicBezTo>
                  <a:cubicBezTo>
                    <a:pt x="282095" y="151400"/>
                    <a:pt x="282321" y="151376"/>
                    <a:pt x="282536" y="151388"/>
                  </a:cubicBezTo>
                  <a:cubicBezTo>
                    <a:pt x="282641" y="151391"/>
                    <a:pt x="282746" y="151393"/>
                    <a:pt x="282852" y="151393"/>
                  </a:cubicBezTo>
                  <a:cubicBezTo>
                    <a:pt x="283050" y="151393"/>
                    <a:pt x="283250" y="151388"/>
                    <a:pt x="283449" y="151388"/>
                  </a:cubicBezTo>
                  <a:cubicBezTo>
                    <a:pt x="283854" y="151388"/>
                    <a:pt x="284260" y="151405"/>
                    <a:pt x="284667" y="151507"/>
                  </a:cubicBezTo>
                  <a:cubicBezTo>
                    <a:pt x="284794" y="151541"/>
                    <a:pt x="284928" y="151551"/>
                    <a:pt x="285064" y="151551"/>
                  </a:cubicBezTo>
                  <a:cubicBezTo>
                    <a:pt x="285259" y="151551"/>
                    <a:pt x="285459" y="151531"/>
                    <a:pt x="285655" y="151531"/>
                  </a:cubicBezTo>
                  <a:lnTo>
                    <a:pt x="285655" y="150959"/>
                  </a:lnTo>
                  <a:cubicBezTo>
                    <a:pt x="285250" y="150947"/>
                    <a:pt x="284857" y="150983"/>
                    <a:pt x="284452" y="150840"/>
                  </a:cubicBezTo>
                  <a:cubicBezTo>
                    <a:pt x="284391" y="150819"/>
                    <a:pt x="284322" y="150814"/>
                    <a:pt x="284251" y="150814"/>
                  </a:cubicBezTo>
                  <a:cubicBezTo>
                    <a:pt x="284184" y="150814"/>
                    <a:pt x="284114" y="150819"/>
                    <a:pt x="284045" y="150819"/>
                  </a:cubicBezTo>
                  <a:cubicBezTo>
                    <a:pt x="284018" y="150819"/>
                    <a:pt x="283991" y="150818"/>
                    <a:pt x="283964" y="150816"/>
                  </a:cubicBezTo>
                  <a:cubicBezTo>
                    <a:pt x="283838" y="150811"/>
                    <a:pt x="283711" y="150809"/>
                    <a:pt x="283585" y="150809"/>
                  </a:cubicBezTo>
                  <a:cubicBezTo>
                    <a:pt x="283309" y="150809"/>
                    <a:pt x="283034" y="150818"/>
                    <a:pt x="282759" y="150818"/>
                  </a:cubicBezTo>
                  <a:cubicBezTo>
                    <a:pt x="282329" y="150818"/>
                    <a:pt x="281901" y="150796"/>
                    <a:pt x="281476" y="150685"/>
                  </a:cubicBezTo>
                  <a:cubicBezTo>
                    <a:pt x="281410" y="150670"/>
                    <a:pt x="281339" y="150666"/>
                    <a:pt x="281267" y="150666"/>
                  </a:cubicBezTo>
                  <a:cubicBezTo>
                    <a:pt x="281170" y="150666"/>
                    <a:pt x="281071" y="150673"/>
                    <a:pt x="280976" y="150673"/>
                  </a:cubicBezTo>
                  <a:lnTo>
                    <a:pt x="279118" y="150673"/>
                  </a:lnTo>
                  <a:cubicBezTo>
                    <a:pt x="279037" y="150673"/>
                    <a:pt x="278955" y="150681"/>
                    <a:pt x="278873" y="150681"/>
                  </a:cubicBezTo>
                  <a:cubicBezTo>
                    <a:pt x="278812" y="150681"/>
                    <a:pt x="278751" y="150677"/>
                    <a:pt x="278690" y="150662"/>
                  </a:cubicBezTo>
                  <a:cubicBezTo>
                    <a:pt x="278248" y="150545"/>
                    <a:pt x="277797" y="150520"/>
                    <a:pt x="277344" y="150520"/>
                  </a:cubicBezTo>
                  <a:cubicBezTo>
                    <a:pt x="277007" y="150520"/>
                    <a:pt x="276669" y="150534"/>
                    <a:pt x="276333" y="150534"/>
                  </a:cubicBezTo>
                  <a:cubicBezTo>
                    <a:pt x="276246" y="150534"/>
                    <a:pt x="276158" y="150533"/>
                    <a:pt x="276070" y="150531"/>
                  </a:cubicBezTo>
                  <a:cubicBezTo>
                    <a:pt x="275864" y="150527"/>
                    <a:pt x="275658" y="150525"/>
                    <a:pt x="275451" y="150525"/>
                  </a:cubicBezTo>
                  <a:cubicBezTo>
                    <a:pt x="275039" y="150525"/>
                    <a:pt x="274626" y="150531"/>
                    <a:pt x="274213" y="150531"/>
                  </a:cubicBezTo>
                  <a:cubicBezTo>
                    <a:pt x="274111" y="150531"/>
                    <a:pt x="274010" y="150532"/>
                    <a:pt x="273908" y="150532"/>
                  </a:cubicBezTo>
                  <a:cubicBezTo>
                    <a:pt x="273630" y="150532"/>
                    <a:pt x="273353" y="150519"/>
                    <a:pt x="273082" y="150423"/>
                  </a:cubicBezTo>
                  <a:cubicBezTo>
                    <a:pt x="272987" y="150392"/>
                    <a:pt x="272870" y="150386"/>
                    <a:pt x="272754" y="150386"/>
                  </a:cubicBezTo>
                  <a:cubicBezTo>
                    <a:pt x="272696" y="150386"/>
                    <a:pt x="272637" y="150388"/>
                    <a:pt x="272582" y="150388"/>
                  </a:cubicBezTo>
                  <a:cubicBezTo>
                    <a:pt x="272177" y="150388"/>
                    <a:pt x="271767" y="150393"/>
                    <a:pt x="271355" y="150393"/>
                  </a:cubicBezTo>
                  <a:cubicBezTo>
                    <a:pt x="271149" y="150393"/>
                    <a:pt x="270943" y="150392"/>
                    <a:pt x="270736" y="150388"/>
                  </a:cubicBezTo>
                  <a:cubicBezTo>
                    <a:pt x="270578" y="150388"/>
                    <a:pt x="270419" y="150392"/>
                    <a:pt x="270261" y="150392"/>
                  </a:cubicBezTo>
                  <a:cubicBezTo>
                    <a:pt x="269944" y="150392"/>
                    <a:pt x="269629" y="150376"/>
                    <a:pt x="269320" y="150281"/>
                  </a:cubicBezTo>
                  <a:cubicBezTo>
                    <a:pt x="269227" y="150248"/>
                    <a:pt x="269130" y="150240"/>
                    <a:pt x="269031" y="150240"/>
                  </a:cubicBezTo>
                  <a:cubicBezTo>
                    <a:pt x="268940" y="150240"/>
                    <a:pt x="268847" y="150247"/>
                    <a:pt x="268756" y="150247"/>
                  </a:cubicBezTo>
                  <a:cubicBezTo>
                    <a:pt x="268729" y="150247"/>
                    <a:pt x="268703" y="150246"/>
                    <a:pt x="268677" y="150245"/>
                  </a:cubicBezTo>
                  <a:cubicBezTo>
                    <a:pt x="268058" y="150245"/>
                    <a:pt x="267438" y="150245"/>
                    <a:pt x="266819" y="150233"/>
                  </a:cubicBezTo>
                  <a:cubicBezTo>
                    <a:pt x="266664" y="150233"/>
                    <a:pt x="266545" y="150150"/>
                    <a:pt x="266534" y="149983"/>
                  </a:cubicBezTo>
                  <a:cubicBezTo>
                    <a:pt x="266474" y="149388"/>
                    <a:pt x="266355" y="148816"/>
                    <a:pt x="266367" y="148209"/>
                  </a:cubicBezTo>
                  <a:cubicBezTo>
                    <a:pt x="266403" y="147030"/>
                    <a:pt x="266379" y="145839"/>
                    <a:pt x="266379" y="144649"/>
                  </a:cubicBezTo>
                  <a:cubicBezTo>
                    <a:pt x="266367" y="144101"/>
                    <a:pt x="266426" y="143553"/>
                    <a:pt x="266260" y="143018"/>
                  </a:cubicBezTo>
                  <a:cubicBezTo>
                    <a:pt x="266200" y="142839"/>
                    <a:pt x="266236" y="142637"/>
                    <a:pt x="266236" y="142446"/>
                  </a:cubicBezTo>
                  <a:cubicBezTo>
                    <a:pt x="266236" y="141208"/>
                    <a:pt x="266236" y="139970"/>
                    <a:pt x="266236" y="138731"/>
                  </a:cubicBezTo>
                  <a:cubicBezTo>
                    <a:pt x="266236" y="138446"/>
                    <a:pt x="266224" y="138172"/>
                    <a:pt x="266153" y="137886"/>
                  </a:cubicBezTo>
                  <a:cubicBezTo>
                    <a:pt x="266081" y="137660"/>
                    <a:pt x="266105" y="137422"/>
                    <a:pt x="266093" y="137184"/>
                  </a:cubicBezTo>
                  <a:cubicBezTo>
                    <a:pt x="266069" y="136660"/>
                    <a:pt x="266164" y="136136"/>
                    <a:pt x="265974" y="135624"/>
                  </a:cubicBezTo>
                  <a:cubicBezTo>
                    <a:pt x="266022" y="134933"/>
                    <a:pt x="265760" y="134267"/>
                    <a:pt x="265807" y="133576"/>
                  </a:cubicBezTo>
                  <a:cubicBezTo>
                    <a:pt x="265819" y="133362"/>
                    <a:pt x="265795" y="133147"/>
                    <a:pt x="265736" y="132945"/>
                  </a:cubicBezTo>
                  <a:cubicBezTo>
                    <a:pt x="265676" y="132766"/>
                    <a:pt x="265676" y="132564"/>
                    <a:pt x="265664" y="132374"/>
                  </a:cubicBezTo>
                  <a:cubicBezTo>
                    <a:pt x="265652" y="132040"/>
                    <a:pt x="265676" y="131719"/>
                    <a:pt x="265557" y="131385"/>
                  </a:cubicBezTo>
                  <a:cubicBezTo>
                    <a:pt x="265510" y="131266"/>
                    <a:pt x="265521" y="131111"/>
                    <a:pt x="265521" y="130969"/>
                  </a:cubicBezTo>
                  <a:cubicBezTo>
                    <a:pt x="265510" y="130516"/>
                    <a:pt x="265510" y="130076"/>
                    <a:pt x="265414" y="129623"/>
                  </a:cubicBezTo>
                  <a:cubicBezTo>
                    <a:pt x="265331" y="129230"/>
                    <a:pt x="265391" y="128814"/>
                    <a:pt x="265379" y="128409"/>
                  </a:cubicBezTo>
                  <a:cubicBezTo>
                    <a:pt x="265367" y="128075"/>
                    <a:pt x="265343" y="127754"/>
                    <a:pt x="265283" y="127421"/>
                  </a:cubicBezTo>
                  <a:cubicBezTo>
                    <a:pt x="265176" y="126742"/>
                    <a:pt x="265236" y="126051"/>
                    <a:pt x="265260" y="125361"/>
                  </a:cubicBezTo>
                  <a:cubicBezTo>
                    <a:pt x="265260" y="125230"/>
                    <a:pt x="265355" y="125135"/>
                    <a:pt x="265486" y="125135"/>
                  </a:cubicBezTo>
                  <a:cubicBezTo>
                    <a:pt x="265700" y="125111"/>
                    <a:pt x="265914" y="125111"/>
                    <a:pt x="266129" y="125111"/>
                  </a:cubicBezTo>
                  <a:cubicBezTo>
                    <a:pt x="266228" y="125106"/>
                    <a:pt x="266327" y="125105"/>
                    <a:pt x="266427" y="125105"/>
                  </a:cubicBezTo>
                  <a:cubicBezTo>
                    <a:pt x="266536" y="125105"/>
                    <a:pt x="266645" y="125107"/>
                    <a:pt x="266755" y="125107"/>
                  </a:cubicBezTo>
                  <a:cubicBezTo>
                    <a:pt x="267088" y="125107"/>
                    <a:pt x="267424" y="125094"/>
                    <a:pt x="267760" y="124992"/>
                  </a:cubicBezTo>
                  <a:cubicBezTo>
                    <a:pt x="267837" y="124968"/>
                    <a:pt x="267920" y="124961"/>
                    <a:pt x="268006" y="124961"/>
                  </a:cubicBezTo>
                  <a:cubicBezTo>
                    <a:pt x="268107" y="124961"/>
                    <a:pt x="268211" y="124970"/>
                    <a:pt x="268313" y="124970"/>
                  </a:cubicBezTo>
                  <a:cubicBezTo>
                    <a:pt x="268339" y="124970"/>
                    <a:pt x="268365" y="124969"/>
                    <a:pt x="268391" y="124968"/>
                  </a:cubicBezTo>
                  <a:cubicBezTo>
                    <a:pt x="269105" y="124944"/>
                    <a:pt x="269808" y="125004"/>
                    <a:pt x="270522" y="124849"/>
                  </a:cubicBezTo>
                  <a:cubicBezTo>
                    <a:pt x="270694" y="124811"/>
                    <a:pt x="270873" y="124799"/>
                    <a:pt x="271055" y="124799"/>
                  </a:cubicBezTo>
                  <a:cubicBezTo>
                    <a:pt x="271328" y="124799"/>
                    <a:pt x="271608" y="124825"/>
                    <a:pt x="271879" y="124825"/>
                  </a:cubicBezTo>
                  <a:cubicBezTo>
                    <a:pt x="271939" y="124825"/>
                    <a:pt x="271998" y="124825"/>
                    <a:pt x="272057" y="124825"/>
                  </a:cubicBezTo>
                  <a:cubicBezTo>
                    <a:pt x="272352" y="124825"/>
                    <a:pt x="272641" y="124817"/>
                    <a:pt x="272939" y="124718"/>
                  </a:cubicBezTo>
                  <a:cubicBezTo>
                    <a:pt x="273034" y="124688"/>
                    <a:pt x="273139" y="124682"/>
                    <a:pt x="273246" y="124682"/>
                  </a:cubicBezTo>
                  <a:cubicBezTo>
                    <a:pt x="273317" y="124682"/>
                    <a:pt x="273390" y="124685"/>
                    <a:pt x="273462" y="124685"/>
                  </a:cubicBezTo>
                  <a:cubicBezTo>
                    <a:pt x="273498" y="124685"/>
                    <a:pt x="273534" y="124684"/>
                    <a:pt x="273570" y="124682"/>
                  </a:cubicBezTo>
                  <a:cubicBezTo>
                    <a:pt x="273622" y="124681"/>
                    <a:pt x="273674" y="124681"/>
                    <a:pt x="273726" y="124681"/>
                  </a:cubicBezTo>
                  <a:cubicBezTo>
                    <a:pt x="273909" y="124681"/>
                    <a:pt x="274093" y="124686"/>
                    <a:pt x="274276" y="124686"/>
                  </a:cubicBezTo>
                  <a:cubicBezTo>
                    <a:pt x="274635" y="124686"/>
                    <a:pt x="274992" y="124666"/>
                    <a:pt x="275344" y="124551"/>
                  </a:cubicBezTo>
                  <a:cubicBezTo>
                    <a:pt x="275400" y="124536"/>
                    <a:pt x="275461" y="124531"/>
                    <a:pt x="275523" y="124531"/>
                  </a:cubicBezTo>
                  <a:cubicBezTo>
                    <a:pt x="275606" y="124531"/>
                    <a:pt x="275691" y="124539"/>
                    <a:pt x="275773" y="124539"/>
                  </a:cubicBezTo>
                  <a:lnTo>
                    <a:pt x="277559" y="124539"/>
                  </a:lnTo>
                  <a:cubicBezTo>
                    <a:pt x="277615" y="124539"/>
                    <a:pt x="277671" y="124540"/>
                    <a:pt x="277727" y="124540"/>
                  </a:cubicBezTo>
                  <a:cubicBezTo>
                    <a:pt x="277977" y="124540"/>
                    <a:pt x="278222" y="124532"/>
                    <a:pt x="278475" y="124444"/>
                  </a:cubicBezTo>
                  <a:cubicBezTo>
                    <a:pt x="278595" y="124401"/>
                    <a:pt x="278732" y="124395"/>
                    <a:pt x="278870" y="124395"/>
                  </a:cubicBezTo>
                  <a:cubicBezTo>
                    <a:pt x="278925" y="124395"/>
                    <a:pt x="278981" y="124396"/>
                    <a:pt x="279035" y="124396"/>
                  </a:cubicBezTo>
                  <a:lnTo>
                    <a:pt x="280821" y="124396"/>
                  </a:lnTo>
                  <a:cubicBezTo>
                    <a:pt x="280895" y="124395"/>
                    <a:pt x="280970" y="124394"/>
                    <a:pt x="281044" y="124394"/>
                  </a:cubicBezTo>
                  <a:cubicBezTo>
                    <a:pt x="281123" y="124394"/>
                    <a:pt x="281201" y="124395"/>
                    <a:pt x="281280" y="124395"/>
                  </a:cubicBezTo>
                  <a:cubicBezTo>
                    <a:pt x="281626" y="124395"/>
                    <a:pt x="281971" y="124385"/>
                    <a:pt x="282309" y="124277"/>
                  </a:cubicBezTo>
                  <a:cubicBezTo>
                    <a:pt x="282385" y="124250"/>
                    <a:pt x="282471" y="124243"/>
                    <a:pt x="282559" y="124243"/>
                  </a:cubicBezTo>
                  <a:cubicBezTo>
                    <a:pt x="282666" y="124243"/>
                    <a:pt x="282777" y="124253"/>
                    <a:pt x="282881" y="124253"/>
                  </a:cubicBezTo>
                  <a:lnTo>
                    <a:pt x="285655" y="124253"/>
                  </a:lnTo>
                  <a:lnTo>
                    <a:pt x="285655" y="123825"/>
                  </a:lnTo>
                  <a:cubicBezTo>
                    <a:pt x="284119" y="123825"/>
                    <a:pt x="282571" y="123825"/>
                    <a:pt x="281023" y="123837"/>
                  </a:cubicBezTo>
                  <a:cubicBezTo>
                    <a:pt x="280921" y="123837"/>
                    <a:pt x="280819" y="123835"/>
                    <a:pt x="280718" y="123835"/>
                  </a:cubicBezTo>
                  <a:cubicBezTo>
                    <a:pt x="280463" y="123835"/>
                    <a:pt x="280210" y="123847"/>
                    <a:pt x="279964" y="123932"/>
                  </a:cubicBezTo>
                  <a:cubicBezTo>
                    <a:pt x="279871" y="123965"/>
                    <a:pt x="279764" y="123972"/>
                    <a:pt x="279656" y="123972"/>
                  </a:cubicBezTo>
                  <a:cubicBezTo>
                    <a:pt x="279570" y="123972"/>
                    <a:pt x="279484" y="123968"/>
                    <a:pt x="279404" y="123968"/>
                  </a:cubicBezTo>
                  <a:cubicBezTo>
                    <a:pt x="279364" y="123969"/>
                    <a:pt x="279323" y="123969"/>
                    <a:pt x="279283" y="123969"/>
                  </a:cubicBezTo>
                  <a:cubicBezTo>
                    <a:pt x="279013" y="123969"/>
                    <a:pt x="278740" y="123951"/>
                    <a:pt x="278470" y="123951"/>
                  </a:cubicBezTo>
                  <a:cubicBezTo>
                    <a:pt x="278279" y="123951"/>
                    <a:pt x="278090" y="123960"/>
                    <a:pt x="277904" y="123992"/>
                  </a:cubicBezTo>
                  <a:cubicBezTo>
                    <a:pt x="276963" y="124134"/>
                    <a:pt x="275999" y="124039"/>
                    <a:pt x="275070" y="124134"/>
                  </a:cubicBezTo>
                  <a:cubicBezTo>
                    <a:pt x="274308" y="124230"/>
                    <a:pt x="273546" y="124170"/>
                    <a:pt x="272796" y="124277"/>
                  </a:cubicBezTo>
                  <a:cubicBezTo>
                    <a:pt x="272022" y="124384"/>
                    <a:pt x="271236" y="124313"/>
                    <a:pt x="270463" y="124420"/>
                  </a:cubicBezTo>
                  <a:cubicBezTo>
                    <a:pt x="269605" y="124551"/>
                    <a:pt x="268760" y="124515"/>
                    <a:pt x="267915" y="124539"/>
                  </a:cubicBezTo>
                  <a:cubicBezTo>
                    <a:pt x="267796" y="124551"/>
                    <a:pt x="267665" y="124539"/>
                    <a:pt x="267557" y="124575"/>
                  </a:cubicBezTo>
                  <a:cubicBezTo>
                    <a:pt x="267252" y="124673"/>
                    <a:pt x="266944" y="124696"/>
                    <a:pt x="266634" y="124696"/>
                  </a:cubicBezTo>
                  <a:cubicBezTo>
                    <a:pt x="266368" y="124696"/>
                    <a:pt x="266100" y="124679"/>
                    <a:pt x="265832" y="124679"/>
                  </a:cubicBezTo>
                  <a:cubicBezTo>
                    <a:pt x="265768" y="124679"/>
                    <a:pt x="265704" y="124680"/>
                    <a:pt x="265641" y="124682"/>
                  </a:cubicBezTo>
                  <a:cubicBezTo>
                    <a:pt x="265331" y="124682"/>
                    <a:pt x="265260" y="124611"/>
                    <a:pt x="265248" y="124313"/>
                  </a:cubicBezTo>
                  <a:cubicBezTo>
                    <a:pt x="265236" y="124027"/>
                    <a:pt x="265236" y="123742"/>
                    <a:pt x="265236" y="123456"/>
                  </a:cubicBezTo>
                  <a:cubicBezTo>
                    <a:pt x="265236" y="123170"/>
                    <a:pt x="265236" y="122884"/>
                    <a:pt x="265152" y="122610"/>
                  </a:cubicBezTo>
                  <a:cubicBezTo>
                    <a:pt x="265093" y="122432"/>
                    <a:pt x="265105" y="122229"/>
                    <a:pt x="265093" y="122039"/>
                  </a:cubicBezTo>
                  <a:cubicBezTo>
                    <a:pt x="265093" y="121539"/>
                    <a:pt x="265093" y="121039"/>
                    <a:pt x="265093" y="120539"/>
                  </a:cubicBezTo>
                  <a:cubicBezTo>
                    <a:pt x="265093" y="120289"/>
                    <a:pt x="265093" y="120027"/>
                    <a:pt x="265010" y="119765"/>
                  </a:cubicBezTo>
                  <a:cubicBezTo>
                    <a:pt x="264962" y="119598"/>
                    <a:pt x="264962" y="119396"/>
                    <a:pt x="264962" y="119205"/>
                  </a:cubicBezTo>
                  <a:cubicBezTo>
                    <a:pt x="264950" y="118705"/>
                    <a:pt x="264950" y="118205"/>
                    <a:pt x="264950" y="117705"/>
                  </a:cubicBezTo>
                  <a:cubicBezTo>
                    <a:pt x="264950" y="117372"/>
                    <a:pt x="264962" y="117050"/>
                    <a:pt x="264855" y="116717"/>
                  </a:cubicBezTo>
                  <a:cubicBezTo>
                    <a:pt x="264795" y="116550"/>
                    <a:pt x="264819" y="116348"/>
                    <a:pt x="264819" y="116157"/>
                  </a:cubicBezTo>
                  <a:cubicBezTo>
                    <a:pt x="264807" y="113276"/>
                    <a:pt x="264807" y="110395"/>
                    <a:pt x="264819" y="107525"/>
                  </a:cubicBezTo>
                  <a:cubicBezTo>
                    <a:pt x="264819" y="107335"/>
                    <a:pt x="264795" y="107132"/>
                    <a:pt x="264855" y="106954"/>
                  </a:cubicBezTo>
                  <a:cubicBezTo>
                    <a:pt x="264962" y="106632"/>
                    <a:pt x="264950" y="106299"/>
                    <a:pt x="264950" y="105966"/>
                  </a:cubicBezTo>
                  <a:cubicBezTo>
                    <a:pt x="264950" y="104180"/>
                    <a:pt x="264950" y="102406"/>
                    <a:pt x="264950" y="100620"/>
                  </a:cubicBezTo>
                  <a:cubicBezTo>
                    <a:pt x="264950" y="99703"/>
                    <a:pt x="264962" y="99691"/>
                    <a:pt x="265855" y="99691"/>
                  </a:cubicBezTo>
                  <a:cubicBezTo>
                    <a:pt x="265914" y="99692"/>
                    <a:pt x="265972" y="99693"/>
                    <a:pt x="266031" y="99693"/>
                  </a:cubicBezTo>
                  <a:cubicBezTo>
                    <a:pt x="266176" y="99693"/>
                    <a:pt x="266322" y="99690"/>
                    <a:pt x="266467" y="99690"/>
                  </a:cubicBezTo>
                  <a:cubicBezTo>
                    <a:pt x="266809" y="99690"/>
                    <a:pt x="267150" y="99705"/>
                    <a:pt x="267486" y="99810"/>
                  </a:cubicBezTo>
                  <a:cubicBezTo>
                    <a:pt x="267556" y="99837"/>
                    <a:pt x="267632" y="99844"/>
                    <a:pt x="267708" y="99844"/>
                  </a:cubicBezTo>
                  <a:cubicBezTo>
                    <a:pt x="267801" y="99844"/>
                    <a:pt x="267895" y="99834"/>
                    <a:pt x="267986" y="99834"/>
                  </a:cubicBezTo>
                  <a:lnTo>
                    <a:pt x="282893" y="99834"/>
                  </a:lnTo>
                  <a:cubicBezTo>
                    <a:pt x="283178" y="99834"/>
                    <a:pt x="283464" y="99834"/>
                    <a:pt x="283738" y="99750"/>
                  </a:cubicBezTo>
                  <a:cubicBezTo>
                    <a:pt x="283917" y="99691"/>
                    <a:pt x="284119" y="99703"/>
                    <a:pt x="284310" y="99691"/>
                  </a:cubicBezTo>
                  <a:lnTo>
                    <a:pt x="285667" y="99691"/>
                  </a:lnTo>
                  <a:lnTo>
                    <a:pt x="285667" y="99119"/>
                  </a:lnTo>
                  <a:lnTo>
                    <a:pt x="283738" y="99119"/>
                  </a:lnTo>
                  <a:cubicBezTo>
                    <a:pt x="283667" y="99121"/>
                    <a:pt x="283597" y="99122"/>
                    <a:pt x="283526" y="99122"/>
                  </a:cubicBezTo>
                  <a:cubicBezTo>
                    <a:pt x="283451" y="99122"/>
                    <a:pt x="283376" y="99121"/>
                    <a:pt x="283301" y="99121"/>
                  </a:cubicBezTo>
                  <a:cubicBezTo>
                    <a:pt x="282971" y="99121"/>
                    <a:pt x="282643" y="99131"/>
                    <a:pt x="282321" y="99239"/>
                  </a:cubicBezTo>
                  <a:cubicBezTo>
                    <a:pt x="282250" y="99262"/>
                    <a:pt x="282169" y="99268"/>
                    <a:pt x="282086" y="99268"/>
                  </a:cubicBezTo>
                  <a:cubicBezTo>
                    <a:pt x="282003" y="99268"/>
                    <a:pt x="281916" y="99262"/>
                    <a:pt x="281833" y="99262"/>
                  </a:cubicBezTo>
                  <a:lnTo>
                    <a:pt x="270058" y="99262"/>
                  </a:lnTo>
                  <a:cubicBezTo>
                    <a:pt x="269994" y="99262"/>
                    <a:pt x="269931" y="99264"/>
                    <a:pt x="269868" y="99264"/>
                  </a:cubicBezTo>
                  <a:cubicBezTo>
                    <a:pt x="269742" y="99264"/>
                    <a:pt x="269617" y="99258"/>
                    <a:pt x="269498" y="99227"/>
                  </a:cubicBezTo>
                  <a:cubicBezTo>
                    <a:pt x="269170" y="99154"/>
                    <a:pt x="268845" y="99115"/>
                    <a:pt x="268522" y="99115"/>
                  </a:cubicBezTo>
                  <a:cubicBezTo>
                    <a:pt x="268212" y="99115"/>
                    <a:pt x="267902" y="99151"/>
                    <a:pt x="267593" y="99227"/>
                  </a:cubicBezTo>
                  <a:cubicBezTo>
                    <a:pt x="267518" y="99242"/>
                    <a:pt x="267438" y="99257"/>
                    <a:pt x="267365" y="99257"/>
                  </a:cubicBezTo>
                  <a:cubicBezTo>
                    <a:pt x="267323" y="99257"/>
                    <a:pt x="267283" y="99252"/>
                    <a:pt x="267248" y="99239"/>
                  </a:cubicBezTo>
                  <a:cubicBezTo>
                    <a:pt x="266990" y="99139"/>
                    <a:pt x="266728" y="99117"/>
                    <a:pt x="266465" y="99117"/>
                  </a:cubicBezTo>
                  <a:cubicBezTo>
                    <a:pt x="266254" y="99117"/>
                    <a:pt x="266043" y="99131"/>
                    <a:pt x="265831" y="99131"/>
                  </a:cubicBezTo>
                  <a:cubicBezTo>
                    <a:pt x="264890" y="99119"/>
                    <a:pt x="264962" y="99167"/>
                    <a:pt x="264962" y="98215"/>
                  </a:cubicBezTo>
                  <a:cubicBezTo>
                    <a:pt x="264950" y="92345"/>
                    <a:pt x="264950" y="86475"/>
                    <a:pt x="264950" y="80605"/>
                  </a:cubicBezTo>
                  <a:cubicBezTo>
                    <a:pt x="264950" y="80296"/>
                    <a:pt x="264962" y="79986"/>
                    <a:pt x="264950" y="79677"/>
                  </a:cubicBezTo>
                  <a:cubicBezTo>
                    <a:pt x="264926" y="78986"/>
                    <a:pt x="265045" y="78295"/>
                    <a:pt x="264831" y="77617"/>
                  </a:cubicBezTo>
                  <a:cubicBezTo>
                    <a:pt x="264783" y="77438"/>
                    <a:pt x="264914" y="77295"/>
                    <a:pt x="265105" y="77283"/>
                  </a:cubicBezTo>
                  <a:cubicBezTo>
                    <a:pt x="265260" y="77272"/>
                    <a:pt x="265438" y="77272"/>
                    <a:pt x="265593" y="77272"/>
                  </a:cubicBezTo>
                  <a:lnTo>
                    <a:pt x="274225" y="77272"/>
                  </a:lnTo>
                  <a:cubicBezTo>
                    <a:pt x="274487" y="77272"/>
                    <a:pt x="274749" y="77272"/>
                    <a:pt x="275011" y="77355"/>
                  </a:cubicBezTo>
                  <a:cubicBezTo>
                    <a:pt x="275177" y="77402"/>
                    <a:pt x="275380" y="77402"/>
                    <a:pt x="275570" y="77414"/>
                  </a:cubicBezTo>
                  <a:lnTo>
                    <a:pt x="277202" y="77414"/>
                  </a:lnTo>
                  <a:cubicBezTo>
                    <a:pt x="277309" y="77414"/>
                    <a:pt x="277417" y="77413"/>
                    <a:pt x="277525" y="77413"/>
                  </a:cubicBezTo>
                  <a:cubicBezTo>
                    <a:pt x="277821" y="77413"/>
                    <a:pt x="278116" y="77426"/>
                    <a:pt x="278404" y="77522"/>
                  </a:cubicBezTo>
                  <a:cubicBezTo>
                    <a:pt x="278490" y="77555"/>
                    <a:pt x="278583" y="77562"/>
                    <a:pt x="278678" y="77562"/>
                  </a:cubicBezTo>
                  <a:cubicBezTo>
                    <a:pt x="278754" y="77562"/>
                    <a:pt x="278830" y="77557"/>
                    <a:pt x="278904" y="77557"/>
                  </a:cubicBezTo>
                  <a:lnTo>
                    <a:pt x="280476" y="77557"/>
                  </a:lnTo>
                  <a:cubicBezTo>
                    <a:pt x="280750" y="77557"/>
                    <a:pt x="281035" y="77557"/>
                    <a:pt x="281321" y="77641"/>
                  </a:cubicBezTo>
                  <a:cubicBezTo>
                    <a:pt x="281464" y="77694"/>
                    <a:pt x="281627" y="77701"/>
                    <a:pt x="281790" y="77701"/>
                  </a:cubicBezTo>
                  <a:cubicBezTo>
                    <a:pt x="281844" y="77701"/>
                    <a:pt x="281899" y="77700"/>
                    <a:pt x="281952" y="77700"/>
                  </a:cubicBezTo>
                  <a:lnTo>
                    <a:pt x="285667" y="77700"/>
                  </a:lnTo>
                  <a:lnTo>
                    <a:pt x="285667" y="76986"/>
                  </a:lnTo>
                  <a:lnTo>
                    <a:pt x="281523" y="76986"/>
                  </a:lnTo>
                  <a:cubicBezTo>
                    <a:pt x="281071" y="76986"/>
                    <a:pt x="280631" y="76974"/>
                    <a:pt x="280178" y="76879"/>
                  </a:cubicBezTo>
                  <a:cubicBezTo>
                    <a:pt x="279993" y="76843"/>
                    <a:pt x="279802" y="76833"/>
                    <a:pt x="279608" y="76833"/>
                  </a:cubicBezTo>
                  <a:cubicBezTo>
                    <a:pt x="279395" y="76833"/>
                    <a:pt x="279180" y="76845"/>
                    <a:pt x="278965" y="76845"/>
                  </a:cubicBezTo>
                  <a:cubicBezTo>
                    <a:pt x="278921" y="76845"/>
                    <a:pt x="278877" y="76844"/>
                    <a:pt x="278833" y="76843"/>
                  </a:cubicBezTo>
                  <a:cubicBezTo>
                    <a:pt x="278772" y="76843"/>
                    <a:pt x="278711" y="76843"/>
                    <a:pt x="278651" y="76843"/>
                  </a:cubicBezTo>
                  <a:cubicBezTo>
                    <a:pt x="278378" y="76843"/>
                    <a:pt x="278107" y="76835"/>
                    <a:pt x="277844" y="76748"/>
                  </a:cubicBezTo>
                  <a:cubicBezTo>
                    <a:pt x="277732" y="76715"/>
                    <a:pt x="277612" y="76707"/>
                    <a:pt x="277491" y="76707"/>
                  </a:cubicBezTo>
                  <a:cubicBezTo>
                    <a:pt x="277394" y="76707"/>
                    <a:pt x="277297" y="76712"/>
                    <a:pt x="277202" y="76712"/>
                  </a:cubicBezTo>
                  <a:cubicBezTo>
                    <a:pt x="276178" y="76700"/>
                    <a:pt x="275154" y="76700"/>
                    <a:pt x="274130" y="76700"/>
                  </a:cubicBezTo>
                  <a:cubicBezTo>
                    <a:pt x="273844" y="76700"/>
                    <a:pt x="273570" y="76688"/>
                    <a:pt x="273284" y="76617"/>
                  </a:cubicBezTo>
                  <a:cubicBezTo>
                    <a:pt x="273131" y="76574"/>
                    <a:pt x="272960" y="76568"/>
                    <a:pt x="272788" y="76568"/>
                  </a:cubicBezTo>
                  <a:cubicBezTo>
                    <a:pt x="272719" y="76568"/>
                    <a:pt x="272650" y="76569"/>
                    <a:pt x="272582" y="76569"/>
                  </a:cubicBezTo>
                  <a:cubicBezTo>
                    <a:pt x="270344" y="76557"/>
                    <a:pt x="268105" y="76557"/>
                    <a:pt x="265879" y="76557"/>
                  </a:cubicBezTo>
                  <a:cubicBezTo>
                    <a:pt x="265768" y="76557"/>
                    <a:pt x="265656" y="76562"/>
                    <a:pt x="265545" y="76562"/>
                  </a:cubicBezTo>
                  <a:cubicBezTo>
                    <a:pt x="265490" y="76562"/>
                    <a:pt x="265434" y="76561"/>
                    <a:pt x="265379" y="76557"/>
                  </a:cubicBezTo>
                  <a:cubicBezTo>
                    <a:pt x="264831" y="76545"/>
                    <a:pt x="264819" y="76533"/>
                    <a:pt x="264807" y="75986"/>
                  </a:cubicBezTo>
                  <a:cubicBezTo>
                    <a:pt x="264807" y="75247"/>
                    <a:pt x="264807" y="74509"/>
                    <a:pt x="264807" y="73783"/>
                  </a:cubicBezTo>
                  <a:cubicBezTo>
                    <a:pt x="264807" y="69330"/>
                    <a:pt x="264807" y="64877"/>
                    <a:pt x="264807" y="60436"/>
                  </a:cubicBezTo>
                  <a:cubicBezTo>
                    <a:pt x="264807" y="60103"/>
                    <a:pt x="264795" y="59781"/>
                    <a:pt x="264712" y="59448"/>
                  </a:cubicBezTo>
                  <a:cubicBezTo>
                    <a:pt x="264640" y="59174"/>
                    <a:pt x="264664" y="58876"/>
                    <a:pt x="264664" y="58591"/>
                  </a:cubicBezTo>
                  <a:cubicBezTo>
                    <a:pt x="264664" y="58067"/>
                    <a:pt x="264664" y="57543"/>
                    <a:pt x="264676" y="57031"/>
                  </a:cubicBezTo>
                  <a:cubicBezTo>
                    <a:pt x="264676" y="56817"/>
                    <a:pt x="264771" y="56733"/>
                    <a:pt x="264986" y="56709"/>
                  </a:cubicBezTo>
                  <a:cubicBezTo>
                    <a:pt x="265041" y="56705"/>
                    <a:pt x="265097" y="56704"/>
                    <a:pt x="265152" y="56704"/>
                  </a:cubicBezTo>
                  <a:cubicBezTo>
                    <a:pt x="265264" y="56704"/>
                    <a:pt x="265375" y="56709"/>
                    <a:pt x="265486" y="56709"/>
                  </a:cubicBezTo>
                  <a:lnTo>
                    <a:pt x="273475" y="56709"/>
                  </a:lnTo>
                  <a:cubicBezTo>
                    <a:pt x="273761" y="56709"/>
                    <a:pt x="274034" y="56721"/>
                    <a:pt x="274320" y="56793"/>
                  </a:cubicBezTo>
                  <a:cubicBezTo>
                    <a:pt x="274490" y="56846"/>
                    <a:pt x="274673" y="56853"/>
                    <a:pt x="274849" y="56853"/>
                  </a:cubicBezTo>
                  <a:cubicBezTo>
                    <a:pt x="274908" y="56853"/>
                    <a:pt x="274966" y="56852"/>
                    <a:pt x="275023" y="56852"/>
                  </a:cubicBezTo>
                  <a:lnTo>
                    <a:pt x="285655" y="56852"/>
                  </a:lnTo>
                  <a:lnTo>
                    <a:pt x="285655" y="56138"/>
                  </a:lnTo>
                  <a:lnTo>
                    <a:pt x="285631" y="56138"/>
                  </a:lnTo>
                  <a:cubicBezTo>
                    <a:pt x="281809" y="56138"/>
                    <a:pt x="277975" y="56138"/>
                    <a:pt x="274142" y="56126"/>
                  </a:cubicBezTo>
                  <a:cubicBezTo>
                    <a:pt x="273784" y="56126"/>
                    <a:pt x="273427" y="56121"/>
                    <a:pt x="273067" y="56121"/>
                  </a:cubicBezTo>
                  <a:cubicBezTo>
                    <a:pt x="272886" y="56121"/>
                    <a:pt x="272705" y="56122"/>
                    <a:pt x="272522" y="56126"/>
                  </a:cubicBezTo>
                  <a:cubicBezTo>
                    <a:pt x="272082" y="56138"/>
                    <a:pt x="271629" y="56138"/>
                    <a:pt x="271177" y="56138"/>
                  </a:cubicBezTo>
                  <a:cubicBezTo>
                    <a:pt x="271106" y="56138"/>
                    <a:pt x="271031" y="56144"/>
                    <a:pt x="270958" y="56144"/>
                  </a:cubicBezTo>
                  <a:cubicBezTo>
                    <a:pt x="270885" y="56144"/>
                    <a:pt x="270814" y="56138"/>
                    <a:pt x="270748" y="56114"/>
                  </a:cubicBezTo>
                  <a:cubicBezTo>
                    <a:pt x="270406" y="56009"/>
                    <a:pt x="270060" y="55991"/>
                    <a:pt x="269712" y="55991"/>
                  </a:cubicBezTo>
                  <a:cubicBezTo>
                    <a:pt x="269518" y="55991"/>
                    <a:pt x="269323" y="55997"/>
                    <a:pt x="269128" y="55997"/>
                  </a:cubicBezTo>
                  <a:cubicBezTo>
                    <a:pt x="269077" y="55997"/>
                    <a:pt x="269026" y="55996"/>
                    <a:pt x="268974" y="55995"/>
                  </a:cubicBezTo>
                  <a:cubicBezTo>
                    <a:pt x="268585" y="55991"/>
                    <a:pt x="268196" y="55990"/>
                    <a:pt x="267808" y="55990"/>
                  </a:cubicBezTo>
                  <a:cubicBezTo>
                    <a:pt x="267031" y="55990"/>
                    <a:pt x="266256" y="55995"/>
                    <a:pt x="265486" y="55995"/>
                  </a:cubicBezTo>
                  <a:cubicBezTo>
                    <a:pt x="265343" y="55995"/>
                    <a:pt x="265200" y="55995"/>
                    <a:pt x="265057" y="55983"/>
                  </a:cubicBezTo>
                  <a:cubicBezTo>
                    <a:pt x="264712" y="55971"/>
                    <a:pt x="264652" y="55912"/>
                    <a:pt x="264640" y="55555"/>
                  </a:cubicBezTo>
                  <a:cubicBezTo>
                    <a:pt x="264640" y="55364"/>
                    <a:pt x="264640" y="55174"/>
                    <a:pt x="264640" y="54983"/>
                  </a:cubicBezTo>
                  <a:cubicBezTo>
                    <a:pt x="264640" y="49768"/>
                    <a:pt x="264640" y="44565"/>
                    <a:pt x="264640" y="39350"/>
                  </a:cubicBezTo>
                  <a:cubicBezTo>
                    <a:pt x="264640" y="38993"/>
                    <a:pt x="264652" y="38648"/>
                    <a:pt x="264533" y="38291"/>
                  </a:cubicBezTo>
                  <a:cubicBezTo>
                    <a:pt x="264474" y="38124"/>
                    <a:pt x="264498" y="37921"/>
                    <a:pt x="264498" y="37731"/>
                  </a:cubicBezTo>
                  <a:cubicBezTo>
                    <a:pt x="264498" y="36778"/>
                    <a:pt x="264498" y="35826"/>
                    <a:pt x="264498" y="34873"/>
                  </a:cubicBezTo>
                  <a:cubicBezTo>
                    <a:pt x="264498" y="34421"/>
                    <a:pt x="264545" y="33969"/>
                    <a:pt x="264378" y="33528"/>
                  </a:cubicBezTo>
                  <a:cubicBezTo>
                    <a:pt x="264355" y="33469"/>
                    <a:pt x="264355" y="33385"/>
                    <a:pt x="264355" y="33314"/>
                  </a:cubicBezTo>
                  <a:cubicBezTo>
                    <a:pt x="264374" y="32106"/>
                    <a:pt x="264218" y="32000"/>
                    <a:pt x="264906" y="32000"/>
                  </a:cubicBezTo>
                  <a:cubicBezTo>
                    <a:pt x="265054" y="32000"/>
                    <a:pt x="265240" y="32005"/>
                    <a:pt x="265475" y="32005"/>
                  </a:cubicBezTo>
                  <a:cubicBezTo>
                    <a:pt x="265517" y="32005"/>
                    <a:pt x="265560" y="32004"/>
                    <a:pt x="265605" y="32004"/>
                  </a:cubicBezTo>
                  <a:cubicBezTo>
                    <a:pt x="267129" y="31992"/>
                    <a:pt x="268641" y="31992"/>
                    <a:pt x="270165" y="31992"/>
                  </a:cubicBezTo>
                  <a:cubicBezTo>
                    <a:pt x="270451" y="31992"/>
                    <a:pt x="270736" y="31992"/>
                    <a:pt x="271010" y="31909"/>
                  </a:cubicBezTo>
                  <a:cubicBezTo>
                    <a:pt x="271172" y="31866"/>
                    <a:pt x="271346" y="31860"/>
                    <a:pt x="271518" y="31860"/>
                  </a:cubicBezTo>
                  <a:cubicBezTo>
                    <a:pt x="271588" y="31860"/>
                    <a:pt x="271657" y="31861"/>
                    <a:pt x="271725" y="31861"/>
                  </a:cubicBezTo>
                  <a:lnTo>
                    <a:pt x="285643" y="31861"/>
                  </a:lnTo>
                  <a:lnTo>
                    <a:pt x="285643" y="31147"/>
                  </a:lnTo>
                  <a:cubicBezTo>
                    <a:pt x="283929" y="31135"/>
                    <a:pt x="282214" y="31135"/>
                    <a:pt x="280500" y="31135"/>
                  </a:cubicBezTo>
                  <a:cubicBezTo>
                    <a:pt x="280447" y="31135"/>
                    <a:pt x="280395" y="31135"/>
                    <a:pt x="280342" y="31135"/>
                  </a:cubicBezTo>
                  <a:cubicBezTo>
                    <a:pt x="280133" y="31135"/>
                    <a:pt x="279926" y="31128"/>
                    <a:pt x="279726" y="31052"/>
                  </a:cubicBezTo>
                  <a:cubicBezTo>
                    <a:pt x="279559" y="31002"/>
                    <a:pt x="279385" y="30982"/>
                    <a:pt x="279212" y="30982"/>
                  </a:cubicBezTo>
                  <a:cubicBezTo>
                    <a:pt x="279052" y="30982"/>
                    <a:pt x="278892" y="30999"/>
                    <a:pt x="278737" y="31028"/>
                  </a:cubicBezTo>
                  <a:cubicBezTo>
                    <a:pt x="278535" y="31057"/>
                    <a:pt x="278341" y="31103"/>
                    <a:pt x="278145" y="31103"/>
                  </a:cubicBezTo>
                  <a:cubicBezTo>
                    <a:pt x="278019" y="31103"/>
                    <a:pt x="277892" y="31084"/>
                    <a:pt x="277761" y="31028"/>
                  </a:cubicBezTo>
                  <a:cubicBezTo>
                    <a:pt x="277746" y="31023"/>
                    <a:pt x="277727" y="31020"/>
                    <a:pt x="277707" y="31020"/>
                  </a:cubicBezTo>
                  <a:cubicBezTo>
                    <a:pt x="277678" y="31020"/>
                    <a:pt x="277646" y="31026"/>
                    <a:pt x="277618" y="31040"/>
                  </a:cubicBezTo>
                  <a:cubicBezTo>
                    <a:pt x="277360" y="31132"/>
                    <a:pt x="277091" y="31154"/>
                    <a:pt x="276822" y="31154"/>
                  </a:cubicBezTo>
                  <a:cubicBezTo>
                    <a:pt x="276570" y="31154"/>
                    <a:pt x="276318" y="31135"/>
                    <a:pt x="276070" y="31135"/>
                  </a:cubicBezTo>
                  <a:cubicBezTo>
                    <a:pt x="275130" y="31141"/>
                    <a:pt x="274189" y="31141"/>
                    <a:pt x="273249" y="31141"/>
                  </a:cubicBezTo>
                  <a:cubicBezTo>
                    <a:pt x="272308" y="31141"/>
                    <a:pt x="271367" y="31141"/>
                    <a:pt x="270427" y="31147"/>
                  </a:cubicBezTo>
                  <a:cubicBezTo>
                    <a:pt x="270325" y="31147"/>
                    <a:pt x="270223" y="31145"/>
                    <a:pt x="270121" y="31145"/>
                  </a:cubicBezTo>
                  <a:cubicBezTo>
                    <a:pt x="269867" y="31145"/>
                    <a:pt x="269614" y="31157"/>
                    <a:pt x="269367" y="31242"/>
                  </a:cubicBezTo>
                  <a:cubicBezTo>
                    <a:pt x="269281" y="31275"/>
                    <a:pt x="269188" y="31282"/>
                    <a:pt x="269093" y="31282"/>
                  </a:cubicBezTo>
                  <a:cubicBezTo>
                    <a:pt x="269018" y="31282"/>
                    <a:pt x="268941" y="31278"/>
                    <a:pt x="268867" y="31278"/>
                  </a:cubicBezTo>
                  <a:cubicBezTo>
                    <a:pt x="267546" y="31290"/>
                    <a:pt x="266212" y="31290"/>
                    <a:pt x="264879" y="31290"/>
                  </a:cubicBezTo>
                  <a:cubicBezTo>
                    <a:pt x="264783" y="31290"/>
                    <a:pt x="264688" y="31290"/>
                    <a:pt x="264593" y="31278"/>
                  </a:cubicBezTo>
                  <a:cubicBezTo>
                    <a:pt x="264295" y="31254"/>
                    <a:pt x="264236" y="31194"/>
                    <a:pt x="264224" y="30873"/>
                  </a:cubicBezTo>
                  <a:cubicBezTo>
                    <a:pt x="264212" y="30754"/>
                    <a:pt x="264212" y="30635"/>
                    <a:pt x="264212" y="30516"/>
                  </a:cubicBezTo>
                  <a:cubicBezTo>
                    <a:pt x="264212" y="30206"/>
                    <a:pt x="264212" y="29909"/>
                    <a:pt x="264117" y="29599"/>
                  </a:cubicBezTo>
                  <a:cubicBezTo>
                    <a:pt x="264057" y="29432"/>
                    <a:pt x="264069" y="29230"/>
                    <a:pt x="264069" y="29039"/>
                  </a:cubicBezTo>
                  <a:cubicBezTo>
                    <a:pt x="264069" y="26730"/>
                    <a:pt x="264069" y="24420"/>
                    <a:pt x="264069" y="22110"/>
                  </a:cubicBezTo>
                  <a:cubicBezTo>
                    <a:pt x="264069" y="21872"/>
                    <a:pt x="264057" y="21634"/>
                    <a:pt x="264152" y="21407"/>
                  </a:cubicBezTo>
                  <a:cubicBezTo>
                    <a:pt x="264224" y="21205"/>
                    <a:pt x="264212" y="20979"/>
                    <a:pt x="264212" y="20776"/>
                  </a:cubicBezTo>
                  <a:cubicBezTo>
                    <a:pt x="264212" y="20110"/>
                    <a:pt x="264212" y="19443"/>
                    <a:pt x="264212" y="18776"/>
                  </a:cubicBezTo>
                  <a:cubicBezTo>
                    <a:pt x="264212" y="18419"/>
                    <a:pt x="264224" y="18062"/>
                    <a:pt x="264319" y="17717"/>
                  </a:cubicBezTo>
                  <a:cubicBezTo>
                    <a:pt x="264390" y="17419"/>
                    <a:pt x="264343" y="17097"/>
                    <a:pt x="264355" y="16788"/>
                  </a:cubicBezTo>
                  <a:cubicBezTo>
                    <a:pt x="264367" y="16324"/>
                    <a:pt x="264319" y="15847"/>
                    <a:pt x="264474" y="15371"/>
                  </a:cubicBezTo>
                  <a:cubicBezTo>
                    <a:pt x="264521" y="15204"/>
                    <a:pt x="264498" y="15002"/>
                    <a:pt x="264498" y="14811"/>
                  </a:cubicBezTo>
                  <a:cubicBezTo>
                    <a:pt x="264498" y="13478"/>
                    <a:pt x="264498" y="12144"/>
                    <a:pt x="264498" y="10811"/>
                  </a:cubicBezTo>
                  <a:cubicBezTo>
                    <a:pt x="264498" y="10620"/>
                    <a:pt x="264509" y="10430"/>
                    <a:pt x="264521" y="10239"/>
                  </a:cubicBezTo>
                  <a:cubicBezTo>
                    <a:pt x="264533" y="10108"/>
                    <a:pt x="264629" y="10013"/>
                    <a:pt x="264759" y="10013"/>
                  </a:cubicBezTo>
                  <a:cubicBezTo>
                    <a:pt x="264836" y="10019"/>
                    <a:pt x="264912" y="10021"/>
                    <a:pt x="264988" y="10021"/>
                  </a:cubicBezTo>
                  <a:cubicBezTo>
                    <a:pt x="265598" y="10021"/>
                    <a:pt x="266193" y="9869"/>
                    <a:pt x="266807" y="9858"/>
                  </a:cubicBezTo>
                  <a:cubicBezTo>
                    <a:pt x="266882" y="9857"/>
                    <a:pt x="266956" y="9856"/>
                    <a:pt x="267030" y="9856"/>
                  </a:cubicBezTo>
                  <a:cubicBezTo>
                    <a:pt x="267109" y="9856"/>
                    <a:pt x="267188" y="9857"/>
                    <a:pt x="267266" y="9857"/>
                  </a:cubicBezTo>
                  <a:cubicBezTo>
                    <a:pt x="267612" y="9857"/>
                    <a:pt x="267957" y="9847"/>
                    <a:pt x="268296" y="9739"/>
                  </a:cubicBezTo>
                  <a:cubicBezTo>
                    <a:pt x="268361" y="9716"/>
                    <a:pt x="268433" y="9710"/>
                    <a:pt x="268505" y="9710"/>
                  </a:cubicBezTo>
                  <a:cubicBezTo>
                    <a:pt x="268578" y="9710"/>
                    <a:pt x="268653" y="9716"/>
                    <a:pt x="268724" y="9716"/>
                  </a:cubicBezTo>
                  <a:cubicBezTo>
                    <a:pt x="269189" y="9704"/>
                    <a:pt x="269665" y="9739"/>
                    <a:pt x="270129" y="9597"/>
                  </a:cubicBezTo>
                  <a:cubicBezTo>
                    <a:pt x="270210" y="9569"/>
                    <a:pt x="270296" y="9562"/>
                    <a:pt x="270384" y="9562"/>
                  </a:cubicBezTo>
                  <a:cubicBezTo>
                    <a:pt x="270489" y="9562"/>
                    <a:pt x="270597" y="9573"/>
                    <a:pt x="270701" y="9573"/>
                  </a:cubicBezTo>
                  <a:cubicBezTo>
                    <a:pt x="270939" y="9573"/>
                    <a:pt x="271177" y="9573"/>
                    <a:pt x="271403" y="9489"/>
                  </a:cubicBezTo>
                  <a:cubicBezTo>
                    <a:pt x="271534" y="9442"/>
                    <a:pt x="271689" y="9442"/>
                    <a:pt x="271820" y="9430"/>
                  </a:cubicBezTo>
                  <a:cubicBezTo>
                    <a:pt x="272534" y="9394"/>
                    <a:pt x="273237" y="9287"/>
                    <a:pt x="273939" y="9168"/>
                  </a:cubicBezTo>
                  <a:cubicBezTo>
                    <a:pt x="274451" y="9096"/>
                    <a:pt x="274963" y="9061"/>
                    <a:pt x="275487" y="9001"/>
                  </a:cubicBezTo>
                  <a:cubicBezTo>
                    <a:pt x="276047" y="8918"/>
                    <a:pt x="276606" y="8799"/>
                    <a:pt x="277166" y="8763"/>
                  </a:cubicBezTo>
                  <a:cubicBezTo>
                    <a:pt x="278023" y="8704"/>
                    <a:pt x="278845" y="8442"/>
                    <a:pt x="279702" y="8418"/>
                  </a:cubicBezTo>
                  <a:cubicBezTo>
                    <a:pt x="280071" y="8406"/>
                    <a:pt x="280440" y="8311"/>
                    <a:pt x="280821" y="8251"/>
                  </a:cubicBezTo>
                  <a:cubicBezTo>
                    <a:pt x="281607" y="8120"/>
                    <a:pt x="282405" y="7989"/>
                    <a:pt x="283190" y="7846"/>
                  </a:cubicBezTo>
                  <a:cubicBezTo>
                    <a:pt x="284012" y="7715"/>
                    <a:pt x="284822" y="7572"/>
                    <a:pt x="285643" y="7430"/>
                  </a:cubicBezTo>
                  <a:lnTo>
                    <a:pt x="285643" y="6429"/>
                  </a:lnTo>
                  <a:cubicBezTo>
                    <a:pt x="285476" y="6810"/>
                    <a:pt x="285191" y="6953"/>
                    <a:pt x="284762" y="7013"/>
                  </a:cubicBezTo>
                  <a:cubicBezTo>
                    <a:pt x="283690" y="7180"/>
                    <a:pt x="282607" y="7275"/>
                    <a:pt x="281547" y="7525"/>
                  </a:cubicBezTo>
                  <a:cubicBezTo>
                    <a:pt x="281119" y="7632"/>
                    <a:pt x="280666" y="7632"/>
                    <a:pt x="280226" y="7727"/>
                  </a:cubicBezTo>
                  <a:cubicBezTo>
                    <a:pt x="279368" y="7882"/>
                    <a:pt x="278487" y="7930"/>
                    <a:pt x="277630" y="8096"/>
                  </a:cubicBezTo>
                  <a:cubicBezTo>
                    <a:pt x="277154" y="8203"/>
                    <a:pt x="276654" y="8227"/>
                    <a:pt x="276154" y="8287"/>
                  </a:cubicBezTo>
                  <a:cubicBezTo>
                    <a:pt x="275642" y="8346"/>
                    <a:pt x="275118" y="8382"/>
                    <a:pt x="274606" y="8465"/>
                  </a:cubicBezTo>
                  <a:cubicBezTo>
                    <a:pt x="273951" y="8584"/>
                    <a:pt x="273296" y="8632"/>
                    <a:pt x="272653" y="8739"/>
                  </a:cubicBezTo>
                  <a:cubicBezTo>
                    <a:pt x="271975" y="8858"/>
                    <a:pt x="271272" y="8763"/>
                    <a:pt x="270605" y="8977"/>
                  </a:cubicBezTo>
                  <a:cubicBezTo>
                    <a:pt x="270528" y="9001"/>
                    <a:pt x="270448" y="9007"/>
                    <a:pt x="270366" y="9007"/>
                  </a:cubicBezTo>
                  <a:cubicBezTo>
                    <a:pt x="270284" y="9007"/>
                    <a:pt x="270201" y="9001"/>
                    <a:pt x="270117" y="9001"/>
                  </a:cubicBezTo>
                  <a:cubicBezTo>
                    <a:pt x="269832" y="9013"/>
                    <a:pt x="269546" y="8989"/>
                    <a:pt x="269272" y="9096"/>
                  </a:cubicBezTo>
                  <a:cubicBezTo>
                    <a:pt x="269218" y="9123"/>
                    <a:pt x="269165" y="9137"/>
                    <a:pt x="269111" y="9137"/>
                  </a:cubicBezTo>
                  <a:cubicBezTo>
                    <a:pt x="269093" y="9137"/>
                    <a:pt x="269076" y="9135"/>
                    <a:pt x="269058" y="9132"/>
                  </a:cubicBezTo>
                  <a:cubicBezTo>
                    <a:pt x="268938" y="9123"/>
                    <a:pt x="268818" y="9119"/>
                    <a:pt x="268699" y="9119"/>
                  </a:cubicBezTo>
                  <a:cubicBezTo>
                    <a:pt x="267915" y="9119"/>
                    <a:pt x="267142" y="9289"/>
                    <a:pt x="266355" y="9289"/>
                  </a:cubicBezTo>
                  <a:cubicBezTo>
                    <a:pt x="266311" y="9289"/>
                    <a:pt x="266268" y="9288"/>
                    <a:pt x="266224" y="9287"/>
                  </a:cubicBezTo>
                  <a:cubicBezTo>
                    <a:pt x="266172" y="9287"/>
                    <a:pt x="266119" y="9286"/>
                    <a:pt x="266067" y="9286"/>
                  </a:cubicBezTo>
                  <a:cubicBezTo>
                    <a:pt x="265858" y="9286"/>
                    <a:pt x="265650" y="9294"/>
                    <a:pt x="265450" y="9370"/>
                  </a:cubicBezTo>
                  <a:cubicBezTo>
                    <a:pt x="265391" y="9406"/>
                    <a:pt x="265307" y="9418"/>
                    <a:pt x="265248" y="9418"/>
                  </a:cubicBezTo>
                  <a:cubicBezTo>
                    <a:pt x="265130" y="9424"/>
                    <a:pt x="265031" y="9428"/>
                    <a:pt x="264947" y="9428"/>
                  </a:cubicBezTo>
                  <a:cubicBezTo>
                    <a:pt x="264522" y="9428"/>
                    <a:pt x="264498" y="9318"/>
                    <a:pt x="264498" y="8751"/>
                  </a:cubicBezTo>
                  <a:cubicBezTo>
                    <a:pt x="264498" y="7382"/>
                    <a:pt x="264498" y="6001"/>
                    <a:pt x="264498" y="4620"/>
                  </a:cubicBezTo>
                  <a:cubicBezTo>
                    <a:pt x="264498" y="4334"/>
                    <a:pt x="264498" y="4060"/>
                    <a:pt x="264402" y="3774"/>
                  </a:cubicBezTo>
                  <a:cubicBezTo>
                    <a:pt x="264355" y="3596"/>
                    <a:pt x="264355" y="3405"/>
                    <a:pt x="264355" y="3215"/>
                  </a:cubicBezTo>
                  <a:cubicBezTo>
                    <a:pt x="264355" y="2143"/>
                    <a:pt x="264355" y="1072"/>
                    <a:pt x="264355" y="0"/>
                  </a:cubicBezTo>
                  <a:lnTo>
                    <a:pt x="263497" y="0"/>
                  </a:lnTo>
                  <a:cubicBezTo>
                    <a:pt x="263497" y="453"/>
                    <a:pt x="263497" y="905"/>
                    <a:pt x="263509" y="1357"/>
                  </a:cubicBezTo>
                  <a:cubicBezTo>
                    <a:pt x="263509" y="1715"/>
                    <a:pt x="263486" y="2072"/>
                    <a:pt x="263605" y="2417"/>
                  </a:cubicBezTo>
                  <a:cubicBezTo>
                    <a:pt x="263664" y="2560"/>
                    <a:pt x="263640" y="2750"/>
                    <a:pt x="263640" y="2905"/>
                  </a:cubicBezTo>
                  <a:cubicBezTo>
                    <a:pt x="263640" y="4858"/>
                    <a:pt x="263652" y="6810"/>
                    <a:pt x="263652" y="8763"/>
                  </a:cubicBezTo>
                  <a:cubicBezTo>
                    <a:pt x="263652" y="8882"/>
                    <a:pt x="263640" y="9001"/>
                    <a:pt x="263640" y="9120"/>
                  </a:cubicBezTo>
                  <a:cubicBezTo>
                    <a:pt x="263640" y="9275"/>
                    <a:pt x="263569" y="9382"/>
                    <a:pt x="263414" y="9430"/>
                  </a:cubicBezTo>
                  <a:cubicBezTo>
                    <a:pt x="263205" y="9507"/>
                    <a:pt x="262995" y="9574"/>
                    <a:pt x="262767" y="9574"/>
                  </a:cubicBezTo>
                  <a:cubicBezTo>
                    <a:pt x="262748" y="9574"/>
                    <a:pt x="262730" y="9574"/>
                    <a:pt x="262712" y="9573"/>
                  </a:cubicBezTo>
                  <a:cubicBezTo>
                    <a:pt x="262600" y="9569"/>
                    <a:pt x="262489" y="9567"/>
                    <a:pt x="262378" y="9567"/>
                  </a:cubicBezTo>
                  <a:cubicBezTo>
                    <a:pt x="262156" y="9567"/>
                    <a:pt x="261934" y="9573"/>
                    <a:pt x="261711" y="9573"/>
                  </a:cubicBezTo>
                  <a:cubicBezTo>
                    <a:pt x="261366" y="9585"/>
                    <a:pt x="261009" y="9561"/>
                    <a:pt x="260664" y="9680"/>
                  </a:cubicBezTo>
                  <a:cubicBezTo>
                    <a:pt x="260563" y="9710"/>
                    <a:pt x="260455" y="9716"/>
                    <a:pt x="260347" y="9716"/>
                  </a:cubicBezTo>
                  <a:cubicBezTo>
                    <a:pt x="260274" y="9716"/>
                    <a:pt x="260201" y="9713"/>
                    <a:pt x="260129" y="9713"/>
                  </a:cubicBezTo>
                  <a:cubicBezTo>
                    <a:pt x="260093" y="9713"/>
                    <a:pt x="260057" y="9714"/>
                    <a:pt x="260021" y="9716"/>
                  </a:cubicBezTo>
                  <a:cubicBezTo>
                    <a:pt x="259425" y="9739"/>
                    <a:pt x="258842" y="9692"/>
                    <a:pt x="258247" y="9835"/>
                  </a:cubicBezTo>
                  <a:cubicBezTo>
                    <a:pt x="258109" y="9869"/>
                    <a:pt x="257966" y="9879"/>
                    <a:pt x="257820" y="9879"/>
                  </a:cubicBezTo>
                  <a:cubicBezTo>
                    <a:pt x="257611" y="9879"/>
                    <a:pt x="257397" y="9858"/>
                    <a:pt x="257187" y="9858"/>
                  </a:cubicBezTo>
                  <a:cubicBezTo>
                    <a:pt x="256878" y="9870"/>
                    <a:pt x="256568" y="9847"/>
                    <a:pt x="256270" y="9954"/>
                  </a:cubicBezTo>
                  <a:cubicBezTo>
                    <a:pt x="256143" y="9996"/>
                    <a:pt x="256003" y="10002"/>
                    <a:pt x="255869" y="10002"/>
                  </a:cubicBezTo>
                  <a:cubicBezTo>
                    <a:pt x="255815" y="10002"/>
                    <a:pt x="255762" y="10001"/>
                    <a:pt x="255711" y="10001"/>
                  </a:cubicBezTo>
                  <a:lnTo>
                    <a:pt x="253782" y="10001"/>
                  </a:lnTo>
                  <a:cubicBezTo>
                    <a:pt x="253282" y="10013"/>
                    <a:pt x="252794" y="10013"/>
                    <a:pt x="252294" y="10108"/>
                  </a:cubicBezTo>
                  <a:cubicBezTo>
                    <a:pt x="252103" y="10151"/>
                    <a:pt x="251903" y="10163"/>
                    <a:pt x="251701" y="10163"/>
                  </a:cubicBezTo>
                  <a:cubicBezTo>
                    <a:pt x="251449" y="10163"/>
                    <a:pt x="251193" y="10144"/>
                    <a:pt x="250948" y="10144"/>
                  </a:cubicBezTo>
                  <a:cubicBezTo>
                    <a:pt x="250615" y="10156"/>
                    <a:pt x="250281" y="10132"/>
                    <a:pt x="249960" y="10251"/>
                  </a:cubicBezTo>
                  <a:cubicBezTo>
                    <a:pt x="249861" y="10284"/>
                    <a:pt x="249754" y="10292"/>
                    <a:pt x="249646" y="10292"/>
                  </a:cubicBezTo>
                  <a:cubicBezTo>
                    <a:pt x="249560" y="10292"/>
                    <a:pt x="249473" y="10287"/>
                    <a:pt x="249389" y="10287"/>
                  </a:cubicBezTo>
                  <a:lnTo>
                    <a:pt x="247745" y="10287"/>
                  </a:lnTo>
                  <a:cubicBezTo>
                    <a:pt x="247691" y="10287"/>
                    <a:pt x="247637" y="10287"/>
                    <a:pt x="247582" y="10287"/>
                  </a:cubicBezTo>
                  <a:cubicBezTo>
                    <a:pt x="247336" y="10287"/>
                    <a:pt x="247084" y="10295"/>
                    <a:pt x="246841" y="10382"/>
                  </a:cubicBezTo>
                  <a:cubicBezTo>
                    <a:pt x="246733" y="10430"/>
                    <a:pt x="246602" y="10430"/>
                    <a:pt x="246483" y="10430"/>
                  </a:cubicBezTo>
                  <a:lnTo>
                    <a:pt x="244269" y="10430"/>
                  </a:lnTo>
                  <a:cubicBezTo>
                    <a:pt x="243864" y="10430"/>
                    <a:pt x="243816" y="10370"/>
                    <a:pt x="243793" y="9989"/>
                  </a:cubicBezTo>
                  <a:cubicBezTo>
                    <a:pt x="243793" y="9894"/>
                    <a:pt x="243793" y="9799"/>
                    <a:pt x="243793" y="9704"/>
                  </a:cubicBezTo>
                  <a:lnTo>
                    <a:pt x="243793" y="0"/>
                  </a:lnTo>
                  <a:lnTo>
                    <a:pt x="242935" y="0"/>
                  </a:lnTo>
                  <a:lnTo>
                    <a:pt x="242935" y="9704"/>
                  </a:lnTo>
                  <a:cubicBezTo>
                    <a:pt x="242935" y="10542"/>
                    <a:pt x="242976" y="10573"/>
                    <a:pt x="242281" y="10573"/>
                  </a:cubicBezTo>
                  <a:cubicBezTo>
                    <a:pt x="242226" y="10573"/>
                    <a:pt x="242166" y="10573"/>
                    <a:pt x="242102" y="10573"/>
                  </a:cubicBezTo>
                  <a:lnTo>
                    <a:pt x="239459" y="10573"/>
                  </a:lnTo>
                  <a:cubicBezTo>
                    <a:pt x="239320" y="10573"/>
                    <a:pt x="239180" y="10569"/>
                    <a:pt x="239039" y="10569"/>
                  </a:cubicBezTo>
                  <a:cubicBezTo>
                    <a:pt x="238758" y="10569"/>
                    <a:pt x="238474" y="10585"/>
                    <a:pt x="238197" y="10680"/>
                  </a:cubicBezTo>
                  <a:cubicBezTo>
                    <a:pt x="238111" y="10713"/>
                    <a:pt x="238017" y="10720"/>
                    <a:pt x="237923" y="10720"/>
                  </a:cubicBezTo>
                  <a:cubicBezTo>
                    <a:pt x="237847" y="10720"/>
                    <a:pt x="237771" y="10716"/>
                    <a:pt x="237697" y="10716"/>
                  </a:cubicBezTo>
                  <a:lnTo>
                    <a:pt x="235696" y="10716"/>
                  </a:lnTo>
                  <a:cubicBezTo>
                    <a:pt x="235640" y="10717"/>
                    <a:pt x="235584" y="10717"/>
                    <a:pt x="235528" y="10717"/>
                  </a:cubicBezTo>
                  <a:cubicBezTo>
                    <a:pt x="235390" y="10717"/>
                    <a:pt x="235252" y="10715"/>
                    <a:pt x="235115" y="10715"/>
                  </a:cubicBezTo>
                  <a:cubicBezTo>
                    <a:pt x="234791" y="10715"/>
                    <a:pt x="234470" y="10730"/>
                    <a:pt x="234149" y="10835"/>
                  </a:cubicBezTo>
                  <a:cubicBezTo>
                    <a:pt x="234081" y="10855"/>
                    <a:pt x="234010" y="10860"/>
                    <a:pt x="233937" y="10860"/>
                  </a:cubicBezTo>
                  <a:cubicBezTo>
                    <a:pt x="233868" y="10860"/>
                    <a:pt x="233798" y="10856"/>
                    <a:pt x="233729" y="10856"/>
                  </a:cubicBezTo>
                  <a:cubicBezTo>
                    <a:pt x="233702" y="10856"/>
                    <a:pt x="233675" y="10857"/>
                    <a:pt x="233648" y="10859"/>
                  </a:cubicBezTo>
                  <a:cubicBezTo>
                    <a:pt x="233508" y="10864"/>
                    <a:pt x="233367" y="10866"/>
                    <a:pt x="233227" y="10866"/>
                  </a:cubicBezTo>
                  <a:cubicBezTo>
                    <a:pt x="232921" y="10866"/>
                    <a:pt x="232616" y="10857"/>
                    <a:pt x="232311" y="10857"/>
                  </a:cubicBezTo>
                  <a:cubicBezTo>
                    <a:pt x="231835" y="10857"/>
                    <a:pt x="231361" y="10879"/>
                    <a:pt x="230886" y="10990"/>
                  </a:cubicBezTo>
                  <a:cubicBezTo>
                    <a:pt x="230790" y="11012"/>
                    <a:pt x="230690" y="11019"/>
                    <a:pt x="230589" y="11019"/>
                  </a:cubicBezTo>
                  <a:cubicBezTo>
                    <a:pt x="230427" y="11019"/>
                    <a:pt x="230262" y="11001"/>
                    <a:pt x="230100" y="11001"/>
                  </a:cubicBezTo>
                  <a:cubicBezTo>
                    <a:pt x="230033" y="11003"/>
                    <a:pt x="229966" y="11004"/>
                    <a:pt x="229899" y="11004"/>
                  </a:cubicBezTo>
                  <a:cubicBezTo>
                    <a:pt x="229828" y="11004"/>
                    <a:pt x="229756" y="11003"/>
                    <a:pt x="229685" y="11003"/>
                  </a:cubicBezTo>
                  <a:cubicBezTo>
                    <a:pt x="229372" y="11003"/>
                    <a:pt x="229061" y="11013"/>
                    <a:pt x="228755" y="11121"/>
                  </a:cubicBezTo>
                  <a:cubicBezTo>
                    <a:pt x="228672" y="11144"/>
                    <a:pt x="228576" y="11150"/>
                    <a:pt x="228478" y="11150"/>
                  </a:cubicBezTo>
                  <a:cubicBezTo>
                    <a:pt x="228380" y="11150"/>
                    <a:pt x="228279" y="11144"/>
                    <a:pt x="228183" y="11144"/>
                  </a:cubicBezTo>
                  <a:lnTo>
                    <a:pt x="224909" y="11144"/>
                  </a:lnTo>
                  <a:cubicBezTo>
                    <a:pt x="224862" y="11145"/>
                    <a:pt x="224814" y="11146"/>
                    <a:pt x="224766" y="11146"/>
                  </a:cubicBezTo>
                  <a:cubicBezTo>
                    <a:pt x="224597" y="11146"/>
                    <a:pt x="224428" y="11141"/>
                    <a:pt x="224260" y="11141"/>
                  </a:cubicBezTo>
                  <a:cubicBezTo>
                    <a:pt x="223930" y="11141"/>
                    <a:pt x="223602" y="11160"/>
                    <a:pt x="223278" y="11275"/>
                  </a:cubicBezTo>
                  <a:cubicBezTo>
                    <a:pt x="223248" y="11287"/>
                    <a:pt x="223216" y="11290"/>
                    <a:pt x="223181" y="11290"/>
                  </a:cubicBezTo>
                  <a:cubicBezTo>
                    <a:pt x="223147" y="11290"/>
                    <a:pt x="223111" y="11287"/>
                    <a:pt x="223076" y="11287"/>
                  </a:cubicBezTo>
                  <a:lnTo>
                    <a:pt x="220075" y="11287"/>
                  </a:lnTo>
                  <a:cubicBezTo>
                    <a:pt x="219730" y="11287"/>
                    <a:pt x="219659" y="11216"/>
                    <a:pt x="219659" y="10859"/>
                  </a:cubicBezTo>
                  <a:cubicBezTo>
                    <a:pt x="219647" y="10049"/>
                    <a:pt x="219659" y="9239"/>
                    <a:pt x="219647" y="8430"/>
                  </a:cubicBezTo>
                  <a:cubicBezTo>
                    <a:pt x="219647" y="8168"/>
                    <a:pt x="219647" y="7918"/>
                    <a:pt x="219575" y="7656"/>
                  </a:cubicBezTo>
                  <a:cubicBezTo>
                    <a:pt x="219516" y="7453"/>
                    <a:pt x="219516" y="7239"/>
                    <a:pt x="219516" y="7025"/>
                  </a:cubicBezTo>
                  <a:cubicBezTo>
                    <a:pt x="219504" y="6239"/>
                    <a:pt x="219516" y="5453"/>
                    <a:pt x="219504" y="4667"/>
                  </a:cubicBezTo>
                  <a:cubicBezTo>
                    <a:pt x="219504" y="4251"/>
                    <a:pt x="219540" y="3822"/>
                    <a:pt x="219397" y="3405"/>
                  </a:cubicBezTo>
                  <a:cubicBezTo>
                    <a:pt x="219337" y="3227"/>
                    <a:pt x="219373" y="3024"/>
                    <a:pt x="219373" y="2834"/>
                  </a:cubicBezTo>
                  <a:cubicBezTo>
                    <a:pt x="219361" y="2143"/>
                    <a:pt x="219361" y="1453"/>
                    <a:pt x="219361" y="762"/>
                  </a:cubicBezTo>
                  <a:cubicBezTo>
                    <a:pt x="219373" y="500"/>
                    <a:pt x="219349" y="238"/>
                    <a:pt x="219230" y="0"/>
                  </a:cubicBezTo>
                  <a:lnTo>
                    <a:pt x="218516" y="0"/>
                  </a:lnTo>
                  <a:cubicBezTo>
                    <a:pt x="218528" y="524"/>
                    <a:pt x="218480" y="1048"/>
                    <a:pt x="218635" y="1560"/>
                  </a:cubicBezTo>
                  <a:cubicBezTo>
                    <a:pt x="218694" y="1726"/>
                    <a:pt x="218658" y="1941"/>
                    <a:pt x="218658" y="2131"/>
                  </a:cubicBezTo>
                  <a:cubicBezTo>
                    <a:pt x="218658" y="2810"/>
                    <a:pt x="218658" y="3501"/>
                    <a:pt x="218658" y="4191"/>
                  </a:cubicBezTo>
                  <a:cubicBezTo>
                    <a:pt x="218658" y="4429"/>
                    <a:pt x="218670" y="4667"/>
                    <a:pt x="218730" y="4894"/>
                  </a:cubicBezTo>
                  <a:cubicBezTo>
                    <a:pt x="218789" y="5096"/>
                    <a:pt x="218789" y="5322"/>
                    <a:pt x="218789" y="5536"/>
                  </a:cubicBezTo>
                  <a:cubicBezTo>
                    <a:pt x="218801" y="6132"/>
                    <a:pt x="218801" y="6715"/>
                    <a:pt x="218801" y="7311"/>
                  </a:cubicBezTo>
                  <a:cubicBezTo>
                    <a:pt x="218801" y="7692"/>
                    <a:pt x="218766" y="8073"/>
                    <a:pt x="218909" y="8442"/>
                  </a:cubicBezTo>
                  <a:cubicBezTo>
                    <a:pt x="218944" y="8501"/>
                    <a:pt x="218932" y="8584"/>
                    <a:pt x="218932" y="8656"/>
                  </a:cubicBezTo>
                  <a:cubicBezTo>
                    <a:pt x="218944" y="9418"/>
                    <a:pt x="218944" y="10168"/>
                    <a:pt x="218932" y="10930"/>
                  </a:cubicBezTo>
                  <a:cubicBezTo>
                    <a:pt x="218932" y="11192"/>
                    <a:pt x="218849" y="11275"/>
                    <a:pt x="218587" y="11275"/>
                  </a:cubicBezTo>
                  <a:cubicBezTo>
                    <a:pt x="218420" y="11287"/>
                    <a:pt x="218254" y="11290"/>
                    <a:pt x="218087" y="11290"/>
                  </a:cubicBezTo>
                  <a:cubicBezTo>
                    <a:pt x="217920" y="11290"/>
                    <a:pt x="217754" y="11287"/>
                    <a:pt x="217587" y="11287"/>
                  </a:cubicBezTo>
                  <a:cubicBezTo>
                    <a:pt x="217518" y="11289"/>
                    <a:pt x="217449" y="11289"/>
                    <a:pt x="217379" y="11289"/>
                  </a:cubicBezTo>
                  <a:cubicBezTo>
                    <a:pt x="217306" y="11289"/>
                    <a:pt x="217232" y="11289"/>
                    <a:pt x="217158" y="11289"/>
                  </a:cubicBezTo>
                  <a:cubicBezTo>
                    <a:pt x="216832" y="11289"/>
                    <a:pt x="216504" y="11299"/>
                    <a:pt x="216182" y="11406"/>
                  </a:cubicBezTo>
                  <a:cubicBezTo>
                    <a:pt x="216105" y="11430"/>
                    <a:pt x="216021" y="11436"/>
                    <a:pt x="215936" y="11436"/>
                  </a:cubicBezTo>
                  <a:cubicBezTo>
                    <a:pt x="215852" y="11436"/>
                    <a:pt x="215765" y="11430"/>
                    <a:pt x="215682" y="11430"/>
                  </a:cubicBezTo>
                  <a:lnTo>
                    <a:pt x="213610" y="11430"/>
                  </a:lnTo>
                  <a:cubicBezTo>
                    <a:pt x="213313" y="11430"/>
                    <a:pt x="213003" y="11430"/>
                    <a:pt x="212693" y="11525"/>
                  </a:cubicBezTo>
                  <a:cubicBezTo>
                    <a:pt x="212527" y="11585"/>
                    <a:pt x="212324" y="11561"/>
                    <a:pt x="212134" y="11573"/>
                  </a:cubicBezTo>
                  <a:lnTo>
                    <a:pt x="210705" y="11573"/>
                  </a:lnTo>
                  <a:cubicBezTo>
                    <a:pt x="210419" y="11573"/>
                    <a:pt x="210146" y="11573"/>
                    <a:pt x="209860" y="11668"/>
                  </a:cubicBezTo>
                  <a:cubicBezTo>
                    <a:pt x="209693" y="11716"/>
                    <a:pt x="209491" y="11716"/>
                    <a:pt x="209300" y="11716"/>
                  </a:cubicBezTo>
                  <a:lnTo>
                    <a:pt x="208014" y="11716"/>
                  </a:lnTo>
                  <a:cubicBezTo>
                    <a:pt x="207933" y="11716"/>
                    <a:pt x="207851" y="11708"/>
                    <a:pt x="207769" y="11708"/>
                  </a:cubicBezTo>
                  <a:cubicBezTo>
                    <a:pt x="207708" y="11708"/>
                    <a:pt x="207647" y="11712"/>
                    <a:pt x="207586" y="11728"/>
                  </a:cubicBezTo>
                  <a:cubicBezTo>
                    <a:pt x="207026" y="11843"/>
                    <a:pt x="206462" y="11870"/>
                    <a:pt x="205894" y="11870"/>
                  </a:cubicBezTo>
                  <a:cubicBezTo>
                    <a:pt x="205403" y="11870"/>
                    <a:pt x="204909" y="11850"/>
                    <a:pt x="204415" y="11850"/>
                  </a:cubicBezTo>
                  <a:cubicBezTo>
                    <a:pt x="204241" y="11850"/>
                    <a:pt x="204068" y="11852"/>
                    <a:pt x="203895" y="11859"/>
                  </a:cubicBezTo>
                  <a:cubicBezTo>
                    <a:pt x="203466" y="11883"/>
                    <a:pt x="203049" y="11835"/>
                    <a:pt x="202621" y="11966"/>
                  </a:cubicBezTo>
                  <a:cubicBezTo>
                    <a:pt x="202534" y="11998"/>
                    <a:pt x="202440" y="12006"/>
                    <a:pt x="202342" y="12006"/>
                  </a:cubicBezTo>
                  <a:cubicBezTo>
                    <a:pt x="202253" y="12006"/>
                    <a:pt x="202160" y="12000"/>
                    <a:pt x="202069" y="12000"/>
                  </a:cubicBezTo>
                  <a:cubicBezTo>
                    <a:pt x="202042" y="12000"/>
                    <a:pt x="202016" y="12000"/>
                    <a:pt x="201990" y="12002"/>
                  </a:cubicBezTo>
                  <a:cubicBezTo>
                    <a:pt x="201871" y="12007"/>
                    <a:pt x="201751" y="12009"/>
                    <a:pt x="201632" y="12009"/>
                  </a:cubicBezTo>
                  <a:cubicBezTo>
                    <a:pt x="201373" y="12009"/>
                    <a:pt x="201113" y="12000"/>
                    <a:pt x="200855" y="12000"/>
                  </a:cubicBezTo>
                  <a:cubicBezTo>
                    <a:pt x="200451" y="12000"/>
                    <a:pt x="200050" y="12022"/>
                    <a:pt x="199656" y="12133"/>
                  </a:cubicBezTo>
                  <a:cubicBezTo>
                    <a:pt x="199608" y="12144"/>
                    <a:pt x="199561" y="12144"/>
                    <a:pt x="199513" y="12144"/>
                  </a:cubicBezTo>
                  <a:lnTo>
                    <a:pt x="196799" y="12144"/>
                  </a:lnTo>
                  <a:cubicBezTo>
                    <a:pt x="196453" y="12144"/>
                    <a:pt x="196382" y="12073"/>
                    <a:pt x="196382" y="11716"/>
                  </a:cubicBezTo>
                  <a:cubicBezTo>
                    <a:pt x="196370" y="10954"/>
                    <a:pt x="196382" y="10192"/>
                    <a:pt x="196370" y="9442"/>
                  </a:cubicBezTo>
                  <a:cubicBezTo>
                    <a:pt x="196370" y="9180"/>
                    <a:pt x="196370" y="8918"/>
                    <a:pt x="196299" y="8656"/>
                  </a:cubicBezTo>
                  <a:cubicBezTo>
                    <a:pt x="196239" y="8465"/>
                    <a:pt x="196239" y="8239"/>
                    <a:pt x="196239" y="8025"/>
                  </a:cubicBezTo>
                  <a:cubicBezTo>
                    <a:pt x="196227" y="7430"/>
                    <a:pt x="196239" y="6834"/>
                    <a:pt x="196227" y="6239"/>
                  </a:cubicBezTo>
                  <a:cubicBezTo>
                    <a:pt x="196227" y="5822"/>
                    <a:pt x="196263" y="5394"/>
                    <a:pt x="196120" y="4977"/>
                  </a:cubicBezTo>
                  <a:cubicBezTo>
                    <a:pt x="196072" y="4822"/>
                    <a:pt x="196096" y="4644"/>
                    <a:pt x="196096" y="4477"/>
                  </a:cubicBezTo>
                  <a:cubicBezTo>
                    <a:pt x="196084" y="3905"/>
                    <a:pt x="196096" y="3334"/>
                    <a:pt x="196084" y="2762"/>
                  </a:cubicBezTo>
                  <a:cubicBezTo>
                    <a:pt x="196084" y="2488"/>
                    <a:pt x="196096" y="2203"/>
                    <a:pt x="196001" y="1917"/>
                  </a:cubicBezTo>
                  <a:cubicBezTo>
                    <a:pt x="195941" y="1750"/>
                    <a:pt x="195953" y="1548"/>
                    <a:pt x="195953" y="1357"/>
                  </a:cubicBezTo>
                  <a:cubicBezTo>
                    <a:pt x="195953" y="905"/>
                    <a:pt x="195953" y="453"/>
                    <a:pt x="195953" y="0"/>
                  </a:cubicBezTo>
                  <a:lnTo>
                    <a:pt x="195239" y="0"/>
                  </a:lnTo>
                  <a:cubicBezTo>
                    <a:pt x="195239" y="595"/>
                    <a:pt x="195239" y="1191"/>
                    <a:pt x="195239" y="1786"/>
                  </a:cubicBezTo>
                  <a:cubicBezTo>
                    <a:pt x="195251" y="2262"/>
                    <a:pt x="195251" y="2727"/>
                    <a:pt x="195346" y="3203"/>
                  </a:cubicBezTo>
                  <a:cubicBezTo>
                    <a:pt x="195441" y="3631"/>
                    <a:pt x="195382" y="4096"/>
                    <a:pt x="195382" y="4548"/>
                  </a:cubicBezTo>
                  <a:cubicBezTo>
                    <a:pt x="195394" y="4882"/>
                    <a:pt x="195370" y="5215"/>
                    <a:pt x="195477" y="5536"/>
                  </a:cubicBezTo>
                  <a:cubicBezTo>
                    <a:pt x="195537" y="5715"/>
                    <a:pt x="195525" y="5917"/>
                    <a:pt x="195525" y="6108"/>
                  </a:cubicBezTo>
                  <a:cubicBezTo>
                    <a:pt x="195525" y="6810"/>
                    <a:pt x="195525" y="7525"/>
                    <a:pt x="195525" y="8239"/>
                  </a:cubicBezTo>
                  <a:cubicBezTo>
                    <a:pt x="195537" y="8763"/>
                    <a:pt x="195560" y="9275"/>
                    <a:pt x="195632" y="9799"/>
                  </a:cubicBezTo>
                  <a:cubicBezTo>
                    <a:pt x="195727" y="10525"/>
                    <a:pt x="195668" y="11263"/>
                    <a:pt x="195656" y="12002"/>
                  </a:cubicBezTo>
                  <a:cubicBezTo>
                    <a:pt x="195656" y="12168"/>
                    <a:pt x="195548" y="12264"/>
                    <a:pt x="195382" y="12275"/>
                  </a:cubicBezTo>
                  <a:cubicBezTo>
                    <a:pt x="195239" y="12287"/>
                    <a:pt x="195096" y="12287"/>
                    <a:pt x="194953" y="12287"/>
                  </a:cubicBezTo>
                  <a:cubicBezTo>
                    <a:pt x="194513" y="12299"/>
                    <a:pt x="194060" y="12287"/>
                    <a:pt x="193620" y="12394"/>
                  </a:cubicBezTo>
                  <a:cubicBezTo>
                    <a:pt x="193471" y="12430"/>
                    <a:pt x="193318" y="12440"/>
                    <a:pt x="193163" y="12440"/>
                  </a:cubicBezTo>
                  <a:cubicBezTo>
                    <a:pt x="192993" y="12440"/>
                    <a:pt x="192822" y="12429"/>
                    <a:pt x="192653" y="12429"/>
                  </a:cubicBezTo>
                  <a:cubicBezTo>
                    <a:pt x="192618" y="12429"/>
                    <a:pt x="192583" y="12429"/>
                    <a:pt x="192548" y="12430"/>
                  </a:cubicBezTo>
                  <a:cubicBezTo>
                    <a:pt x="192215" y="12442"/>
                    <a:pt x="191893" y="12418"/>
                    <a:pt x="191560" y="12525"/>
                  </a:cubicBezTo>
                  <a:cubicBezTo>
                    <a:pt x="191393" y="12585"/>
                    <a:pt x="191191" y="12561"/>
                    <a:pt x="191000" y="12573"/>
                  </a:cubicBezTo>
                  <a:cubicBezTo>
                    <a:pt x="190619" y="12573"/>
                    <a:pt x="190238" y="12568"/>
                    <a:pt x="189857" y="12568"/>
                  </a:cubicBezTo>
                  <a:cubicBezTo>
                    <a:pt x="189667" y="12568"/>
                    <a:pt x="189476" y="12569"/>
                    <a:pt x="189286" y="12573"/>
                  </a:cubicBezTo>
                  <a:cubicBezTo>
                    <a:pt x="189230" y="12574"/>
                    <a:pt x="189173" y="12575"/>
                    <a:pt x="189117" y="12575"/>
                  </a:cubicBezTo>
                  <a:cubicBezTo>
                    <a:pt x="188978" y="12575"/>
                    <a:pt x="188839" y="12572"/>
                    <a:pt x="188701" y="12572"/>
                  </a:cubicBezTo>
                  <a:cubicBezTo>
                    <a:pt x="188373" y="12572"/>
                    <a:pt x="188047" y="12588"/>
                    <a:pt x="187726" y="12692"/>
                  </a:cubicBezTo>
                  <a:cubicBezTo>
                    <a:pt x="187655" y="12716"/>
                    <a:pt x="187574" y="12722"/>
                    <a:pt x="187491" y="12722"/>
                  </a:cubicBezTo>
                  <a:cubicBezTo>
                    <a:pt x="187408" y="12722"/>
                    <a:pt x="187321" y="12716"/>
                    <a:pt x="187238" y="12716"/>
                  </a:cubicBezTo>
                  <a:lnTo>
                    <a:pt x="185309" y="12716"/>
                  </a:lnTo>
                  <a:cubicBezTo>
                    <a:pt x="185190" y="12716"/>
                    <a:pt x="185072" y="12714"/>
                    <a:pt x="184954" y="12714"/>
                  </a:cubicBezTo>
                  <a:cubicBezTo>
                    <a:pt x="184600" y="12714"/>
                    <a:pt x="184249" y="12728"/>
                    <a:pt x="183892" y="12835"/>
                  </a:cubicBezTo>
                  <a:cubicBezTo>
                    <a:pt x="183815" y="12859"/>
                    <a:pt x="183732" y="12866"/>
                    <a:pt x="183646" y="12866"/>
                  </a:cubicBezTo>
                  <a:cubicBezTo>
                    <a:pt x="183545" y="12866"/>
                    <a:pt x="183442" y="12857"/>
                    <a:pt x="183339" y="12857"/>
                  </a:cubicBezTo>
                  <a:cubicBezTo>
                    <a:pt x="183313" y="12857"/>
                    <a:pt x="183287" y="12857"/>
                    <a:pt x="183261" y="12859"/>
                  </a:cubicBezTo>
                  <a:cubicBezTo>
                    <a:pt x="183209" y="12859"/>
                    <a:pt x="183156" y="12858"/>
                    <a:pt x="183104" y="12858"/>
                  </a:cubicBezTo>
                  <a:cubicBezTo>
                    <a:pt x="182895" y="12858"/>
                    <a:pt x="182687" y="12866"/>
                    <a:pt x="182487" y="12942"/>
                  </a:cubicBezTo>
                  <a:cubicBezTo>
                    <a:pt x="182352" y="12994"/>
                    <a:pt x="182211" y="13003"/>
                    <a:pt x="182067" y="13003"/>
                  </a:cubicBezTo>
                  <a:cubicBezTo>
                    <a:pt x="181979" y="13003"/>
                    <a:pt x="181890" y="13000"/>
                    <a:pt x="181802" y="13000"/>
                  </a:cubicBezTo>
                  <a:cubicBezTo>
                    <a:pt x="181769" y="13000"/>
                    <a:pt x="181735" y="13000"/>
                    <a:pt x="181701" y="13002"/>
                  </a:cubicBezTo>
                  <a:cubicBezTo>
                    <a:pt x="181624" y="13005"/>
                    <a:pt x="181546" y="13006"/>
                    <a:pt x="181468" y="13006"/>
                  </a:cubicBezTo>
                  <a:cubicBezTo>
                    <a:pt x="181265" y="13006"/>
                    <a:pt x="181061" y="12998"/>
                    <a:pt x="180857" y="12998"/>
                  </a:cubicBezTo>
                  <a:cubicBezTo>
                    <a:pt x="180527" y="12998"/>
                    <a:pt x="180196" y="13018"/>
                    <a:pt x="179868" y="13121"/>
                  </a:cubicBezTo>
                  <a:cubicBezTo>
                    <a:pt x="179787" y="13148"/>
                    <a:pt x="179701" y="13155"/>
                    <a:pt x="179613" y="13155"/>
                  </a:cubicBezTo>
                  <a:cubicBezTo>
                    <a:pt x="179508" y="13155"/>
                    <a:pt x="179400" y="13145"/>
                    <a:pt x="179296" y="13145"/>
                  </a:cubicBezTo>
                  <a:lnTo>
                    <a:pt x="175308" y="13145"/>
                  </a:lnTo>
                  <a:cubicBezTo>
                    <a:pt x="175022" y="13145"/>
                    <a:pt x="174748" y="13180"/>
                    <a:pt x="174462" y="13228"/>
                  </a:cubicBezTo>
                  <a:cubicBezTo>
                    <a:pt x="174139" y="13283"/>
                    <a:pt x="173813" y="13300"/>
                    <a:pt x="173485" y="13300"/>
                  </a:cubicBezTo>
                  <a:cubicBezTo>
                    <a:pt x="173102" y="13300"/>
                    <a:pt x="172717" y="13276"/>
                    <a:pt x="172331" y="13264"/>
                  </a:cubicBezTo>
                  <a:cubicBezTo>
                    <a:pt x="172188" y="13252"/>
                    <a:pt x="172117" y="13145"/>
                    <a:pt x="172117" y="13014"/>
                  </a:cubicBezTo>
                  <a:cubicBezTo>
                    <a:pt x="172117" y="12430"/>
                    <a:pt x="171879" y="11859"/>
                    <a:pt x="171962" y="11251"/>
                  </a:cubicBezTo>
                  <a:cubicBezTo>
                    <a:pt x="171962" y="11204"/>
                    <a:pt x="171962" y="11156"/>
                    <a:pt x="171950" y="11109"/>
                  </a:cubicBezTo>
                  <a:cubicBezTo>
                    <a:pt x="171760" y="10442"/>
                    <a:pt x="171915" y="9727"/>
                    <a:pt x="171795" y="9061"/>
                  </a:cubicBezTo>
                  <a:cubicBezTo>
                    <a:pt x="171629" y="8144"/>
                    <a:pt x="171712" y="7215"/>
                    <a:pt x="171676" y="6298"/>
                  </a:cubicBezTo>
                  <a:cubicBezTo>
                    <a:pt x="171665" y="5965"/>
                    <a:pt x="171676" y="5644"/>
                    <a:pt x="171569" y="5310"/>
                  </a:cubicBezTo>
                  <a:cubicBezTo>
                    <a:pt x="171510" y="5096"/>
                    <a:pt x="171534" y="4846"/>
                    <a:pt x="171534" y="4608"/>
                  </a:cubicBezTo>
                  <a:cubicBezTo>
                    <a:pt x="171510" y="4036"/>
                    <a:pt x="171569" y="3465"/>
                    <a:pt x="171414" y="2905"/>
                  </a:cubicBezTo>
                  <a:cubicBezTo>
                    <a:pt x="171343" y="2691"/>
                    <a:pt x="171391" y="2429"/>
                    <a:pt x="171391" y="2191"/>
                  </a:cubicBezTo>
                  <a:cubicBezTo>
                    <a:pt x="171379" y="1465"/>
                    <a:pt x="171426" y="726"/>
                    <a:pt x="171248" y="0"/>
                  </a:cubicBezTo>
                  <a:lnTo>
                    <a:pt x="170533" y="0"/>
                  </a:lnTo>
                  <a:cubicBezTo>
                    <a:pt x="170533" y="357"/>
                    <a:pt x="170533" y="714"/>
                    <a:pt x="170533" y="1072"/>
                  </a:cubicBezTo>
                  <a:cubicBezTo>
                    <a:pt x="170533" y="1215"/>
                    <a:pt x="170510" y="1369"/>
                    <a:pt x="170557" y="1500"/>
                  </a:cubicBezTo>
                  <a:cubicBezTo>
                    <a:pt x="170724" y="1988"/>
                    <a:pt x="170664" y="2488"/>
                    <a:pt x="170676" y="2989"/>
                  </a:cubicBezTo>
                  <a:cubicBezTo>
                    <a:pt x="170688" y="3441"/>
                    <a:pt x="170641" y="3882"/>
                    <a:pt x="170783" y="4334"/>
                  </a:cubicBezTo>
                  <a:cubicBezTo>
                    <a:pt x="170843" y="4501"/>
                    <a:pt x="170807" y="4703"/>
                    <a:pt x="170819" y="4894"/>
                  </a:cubicBezTo>
                  <a:cubicBezTo>
                    <a:pt x="170843" y="5656"/>
                    <a:pt x="170772" y="6406"/>
                    <a:pt x="170938" y="7168"/>
                  </a:cubicBezTo>
                  <a:cubicBezTo>
                    <a:pt x="171033" y="7572"/>
                    <a:pt x="170962" y="8025"/>
                    <a:pt x="170962" y="8454"/>
                  </a:cubicBezTo>
                  <a:cubicBezTo>
                    <a:pt x="170962" y="8835"/>
                    <a:pt x="170938" y="9204"/>
                    <a:pt x="171069" y="9585"/>
                  </a:cubicBezTo>
                  <a:cubicBezTo>
                    <a:pt x="171117" y="9704"/>
                    <a:pt x="171093" y="9858"/>
                    <a:pt x="171105" y="10001"/>
                  </a:cubicBezTo>
                  <a:cubicBezTo>
                    <a:pt x="171117" y="10573"/>
                    <a:pt x="171105" y="11132"/>
                    <a:pt x="171224" y="11704"/>
                  </a:cubicBezTo>
                  <a:cubicBezTo>
                    <a:pt x="171319" y="12156"/>
                    <a:pt x="171224" y="12645"/>
                    <a:pt x="171367" y="13109"/>
                  </a:cubicBezTo>
                  <a:cubicBezTo>
                    <a:pt x="171413" y="13258"/>
                    <a:pt x="171304" y="13407"/>
                    <a:pt x="171157" y="13407"/>
                  </a:cubicBezTo>
                  <a:cubicBezTo>
                    <a:pt x="171152" y="13407"/>
                    <a:pt x="171146" y="13407"/>
                    <a:pt x="171141" y="13407"/>
                  </a:cubicBezTo>
                  <a:cubicBezTo>
                    <a:pt x="171120" y="13406"/>
                    <a:pt x="171100" y="13406"/>
                    <a:pt x="171080" y="13406"/>
                  </a:cubicBezTo>
                  <a:cubicBezTo>
                    <a:pt x="170435" y="13406"/>
                    <a:pt x="169811" y="13585"/>
                    <a:pt x="169164" y="13585"/>
                  </a:cubicBezTo>
                  <a:cubicBezTo>
                    <a:pt x="167045" y="13573"/>
                    <a:pt x="164926" y="13570"/>
                    <a:pt x="162806" y="13570"/>
                  </a:cubicBezTo>
                  <a:cubicBezTo>
                    <a:pt x="160687" y="13570"/>
                    <a:pt x="158568" y="13573"/>
                    <a:pt x="156448" y="13573"/>
                  </a:cubicBezTo>
                  <a:cubicBezTo>
                    <a:pt x="156391" y="13573"/>
                    <a:pt x="156333" y="13574"/>
                    <a:pt x="156275" y="13574"/>
                  </a:cubicBezTo>
                  <a:cubicBezTo>
                    <a:pt x="155984" y="13574"/>
                    <a:pt x="155686" y="13565"/>
                    <a:pt x="155389" y="13466"/>
                  </a:cubicBezTo>
                  <a:cubicBezTo>
                    <a:pt x="155270" y="13433"/>
                    <a:pt x="155140" y="13426"/>
                    <a:pt x="155007" y="13426"/>
                  </a:cubicBezTo>
                  <a:cubicBezTo>
                    <a:pt x="154900" y="13426"/>
                    <a:pt x="154792" y="13430"/>
                    <a:pt x="154686" y="13430"/>
                  </a:cubicBezTo>
                  <a:lnTo>
                    <a:pt x="146900" y="13430"/>
                  </a:lnTo>
                  <a:cubicBezTo>
                    <a:pt x="146855" y="13430"/>
                    <a:pt x="146812" y="13430"/>
                    <a:pt x="146772" y="13430"/>
                  </a:cubicBezTo>
                  <a:cubicBezTo>
                    <a:pt x="146102" y="13430"/>
                    <a:pt x="146102" y="13409"/>
                    <a:pt x="146102" y="12656"/>
                  </a:cubicBezTo>
                  <a:cubicBezTo>
                    <a:pt x="146102" y="12418"/>
                    <a:pt x="146114" y="12180"/>
                    <a:pt x="146018" y="11954"/>
                  </a:cubicBezTo>
                  <a:cubicBezTo>
                    <a:pt x="145923" y="11704"/>
                    <a:pt x="145971" y="11442"/>
                    <a:pt x="145971" y="11180"/>
                  </a:cubicBezTo>
                  <a:cubicBezTo>
                    <a:pt x="145947" y="10609"/>
                    <a:pt x="145995" y="10037"/>
                    <a:pt x="145852" y="9477"/>
                  </a:cubicBezTo>
                  <a:cubicBezTo>
                    <a:pt x="145768" y="9192"/>
                    <a:pt x="145828" y="8858"/>
                    <a:pt x="145816" y="8549"/>
                  </a:cubicBezTo>
                  <a:cubicBezTo>
                    <a:pt x="145816" y="8180"/>
                    <a:pt x="145840" y="7799"/>
                    <a:pt x="145709" y="7418"/>
                  </a:cubicBezTo>
                  <a:cubicBezTo>
                    <a:pt x="145649" y="7251"/>
                    <a:pt x="145685" y="7049"/>
                    <a:pt x="145685" y="6858"/>
                  </a:cubicBezTo>
                  <a:cubicBezTo>
                    <a:pt x="145673" y="6596"/>
                    <a:pt x="145685" y="6334"/>
                    <a:pt x="145590" y="6084"/>
                  </a:cubicBezTo>
                  <a:cubicBezTo>
                    <a:pt x="145554" y="6001"/>
                    <a:pt x="145542" y="5894"/>
                    <a:pt x="145542" y="5798"/>
                  </a:cubicBezTo>
                  <a:cubicBezTo>
                    <a:pt x="145530" y="5286"/>
                    <a:pt x="145578" y="4751"/>
                    <a:pt x="145399" y="4251"/>
                  </a:cubicBezTo>
                  <a:cubicBezTo>
                    <a:pt x="145447" y="3108"/>
                    <a:pt x="145161" y="1977"/>
                    <a:pt x="145245" y="834"/>
                  </a:cubicBezTo>
                  <a:cubicBezTo>
                    <a:pt x="145268" y="548"/>
                    <a:pt x="145256" y="262"/>
                    <a:pt x="145114" y="12"/>
                  </a:cubicBezTo>
                  <a:lnTo>
                    <a:pt x="144399" y="12"/>
                  </a:lnTo>
                  <a:cubicBezTo>
                    <a:pt x="144518" y="369"/>
                    <a:pt x="144554" y="750"/>
                    <a:pt x="144542" y="1131"/>
                  </a:cubicBezTo>
                  <a:cubicBezTo>
                    <a:pt x="144530" y="1512"/>
                    <a:pt x="144542" y="1893"/>
                    <a:pt x="144542" y="2274"/>
                  </a:cubicBezTo>
                  <a:cubicBezTo>
                    <a:pt x="144542" y="2608"/>
                    <a:pt x="144506" y="2941"/>
                    <a:pt x="144649" y="3250"/>
                  </a:cubicBezTo>
                  <a:cubicBezTo>
                    <a:pt x="144661" y="3298"/>
                    <a:pt x="144673" y="3346"/>
                    <a:pt x="144673" y="3393"/>
                  </a:cubicBezTo>
                  <a:cubicBezTo>
                    <a:pt x="144614" y="4155"/>
                    <a:pt x="144780" y="4905"/>
                    <a:pt x="144840" y="5656"/>
                  </a:cubicBezTo>
                  <a:cubicBezTo>
                    <a:pt x="144887" y="6418"/>
                    <a:pt x="144935" y="7168"/>
                    <a:pt x="145006" y="7930"/>
                  </a:cubicBezTo>
                  <a:cubicBezTo>
                    <a:pt x="145054" y="8418"/>
                    <a:pt x="145102" y="8918"/>
                    <a:pt x="145114" y="9406"/>
                  </a:cubicBezTo>
                  <a:cubicBezTo>
                    <a:pt x="145125" y="9739"/>
                    <a:pt x="145102" y="10073"/>
                    <a:pt x="145209" y="10394"/>
                  </a:cubicBezTo>
                  <a:cubicBezTo>
                    <a:pt x="145268" y="10597"/>
                    <a:pt x="145245" y="10823"/>
                    <a:pt x="145256" y="11037"/>
                  </a:cubicBezTo>
                  <a:cubicBezTo>
                    <a:pt x="145280" y="11621"/>
                    <a:pt x="145173" y="12228"/>
                    <a:pt x="145387" y="12799"/>
                  </a:cubicBezTo>
                  <a:cubicBezTo>
                    <a:pt x="145399" y="12847"/>
                    <a:pt x="145387" y="12895"/>
                    <a:pt x="145387" y="12942"/>
                  </a:cubicBezTo>
                  <a:cubicBezTo>
                    <a:pt x="145387" y="13145"/>
                    <a:pt x="145292" y="13264"/>
                    <a:pt x="145102" y="13287"/>
                  </a:cubicBezTo>
                  <a:lnTo>
                    <a:pt x="143387" y="13287"/>
                  </a:lnTo>
                  <a:cubicBezTo>
                    <a:pt x="143340" y="13287"/>
                    <a:pt x="143292" y="13290"/>
                    <a:pt x="143246" y="13290"/>
                  </a:cubicBezTo>
                  <a:cubicBezTo>
                    <a:pt x="143200" y="13290"/>
                    <a:pt x="143155" y="13287"/>
                    <a:pt x="143113" y="13276"/>
                  </a:cubicBezTo>
                  <a:cubicBezTo>
                    <a:pt x="142735" y="13163"/>
                    <a:pt x="142353" y="13142"/>
                    <a:pt x="141969" y="13142"/>
                  </a:cubicBezTo>
                  <a:cubicBezTo>
                    <a:pt x="141753" y="13142"/>
                    <a:pt x="141537" y="13149"/>
                    <a:pt x="141321" y="13149"/>
                  </a:cubicBezTo>
                  <a:cubicBezTo>
                    <a:pt x="141232" y="13149"/>
                    <a:pt x="141143" y="13148"/>
                    <a:pt x="141054" y="13145"/>
                  </a:cubicBezTo>
                  <a:cubicBezTo>
                    <a:pt x="140992" y="13143"/>
                    <a:pt x="140931" y="13142"/>
                    <a:pt x="140870" y="13142"/>
                  </a:cubicBezTo>
                  <a:cubicBezTo>
                    <a:pt x="140788" y="13142"/>
                    <a:pt x="140707" y="13143"/>
                    <a:pt x="140625" y="13143"/>
                  </a:cubicBezTo>
                  <a:cubicBezTo>
                    <a:pt x="140340" y="13143"/>
                    <a:pt x="140057" y="13133"/>
                    <a:pt x="139780" y="13037"/>
                  </a:cubicBezTo>
                  <a:cubicBezTo>
                    <a:pt x="139700" y="13004"/>
                    <a:pt x="139610" y="12997"/>
                    <a:pt x="139517" y="12997"/>
                  </a:cubicBezTo>
                  <a:cubicBezTo>
                    <a:pt x="139442" y="12997"/>
                    <a:pt x="139365" y="13002"/>
                    <a:pt x="139291" y="13002"/>
                  </a:cubicBezTo>
                  <a:lnTo>
                    <a:pt x="137291" y="13002"/>
                  </a:lnTo>
                  <a:cubicBezTo>
                    <a:pt x="137183" y="13002"/>
                    <a:pt x="137075" y="13003"/>
                    <a:pt x="136968" y="13003"/>
                  </a:cubicBezTo>
                  <a:cubicBezTo>
                    <a:pt x="136671" y="13003"/>
                    <a:pt x="136377" y="12991"/>
                    <a:pt x="136089" y="12895"/>
                  </a:cubicBezTo>
                  <a:cubicBezTo>
                    <a:pt x="135989" y="12861"/>
                    <a:pt x="135883" y="12854"/>
                    <a:pt x="135775" y="12854"/>
                  </a:cubicBezTo>
                  <a:cubicBezTo>
                    <a:pt x="135689" y="12854"/>
                    <a:pt x="135602" y="12859"/>
                    <a:pt x="135517" y="12859"/>
                  </a:cubicBezTo>
                  <a:cubicBezTo>
                    <a:pt x="135009" y="12859"/>
                    <a:pt x="134501" y="12864"/>
                    <a:pt x="133997" y="12864"/>
                  </a:cubicBezTo>
                  <a:cubicBezTo>
                    <a:pt x="133744" y="12864"/>
                    <a:pt x="133493" y="12863"/>
                    <a:pt x="133243" y="12859"/>
                  </a:cubicBezTo>
                  <a:cubicBezTo>
                    <a:pt x="133169" y="12857"/>
                    <a:pt x="133094" y="12857"/>
                    <a:pt x="133020" y="12857"/>
                  </a:cubicBezTo>
                  <a:cubicBezTo>
                    <a:pt x="132942" y="12857"/>
                    <a:pt x="132863" y="12857"/>
                    <a:pt x="132784" y="12857"/>
                  </a:cubicBezTo>
                  <a:cubicBezTo>
                    <a:pt x="132438" y="12857"/>
                    <a:pt x="132094" y="12847"/>
                    <a:pt x="131755" y="12740"/>
                  </a:cubicBezTo>
                  <a:cubicBezTo>
                    <a:pt x="131677" y="12716"/>
                    <a:pt x="131594" y="12710"/>
                    <a:pt x="131509" y="12710"/>
                  </a:cubicBezTo>
                  <a:cubicBezTo>
                    <a:pt x="131424" y="12710"/>
                    <a:pt x="131338" y="12716"/>
                    <a:pt x="131255" y="12716"/>
                  </a:cubicBezTo>
                  <a:lnTo>
                    <a:pt x="129397" y="12716"/>
                  </a:lnTo>
                  <a:cubicBezTo>
                    <a:pt x="129345" y="12716"/>
                    <a:pt x="129293" y="12716"/>
                    <a:pt x="129240" y="12716"/>
                  </a:cubicBezTo>
                  <a:cubicBezTo>
                    <a:pt x="129031" y="12716"/>
                    <a:pt x="128823" y="12709"/>
                    <a:pt x="128623" y="12633"/>
                  </a:cubicBezTo>
                  <a:cubicBezTo>
                    <a:pt x="128494" y="12578"/>
                    <a:pt x="128361" y="12567"/>
                    <a:pt x="128226" y="12567"/>
                  </a:cubicBezTo>
                  <a:cubicBezTo>
                    <a:pt x="128125" y="12567"/>
                    <a:pt x="128023" y="12573"/>
                    <a:pt x="127921" y="12573"/>
                  </a:cubicBezTo>
                  <a:cubicBezTo>
                    <a:pt x="127064" y="12573"/>
                    <a:pt x="126206" y="12565"/>
                    <a:pt x="125349" y="12565"/>
                  </a:cubicBezTo>
                  <a:cubicBezTo>
                    <a:pt x="124706" y="12565"/>
                    <a:pt x="124063" y="12570"/>
                    <a:pt x="123420" y="12585"/>
                  </a:cubicBezTo>
                  <a:cubicBezTo>
                    <a:pt x="123402" y="12585"/>
                    <a:pt x="123384" y="12585"/>
                    <a:pt x="123365" y="12585"/>
                  </a:cubicBezTo>
                  <a:cubicBezTo>
                    <a:pt x="122778" y="12585"/>
                    <a:pt x="122209" y="12416"/>
                    <a:pt x="121623" y="12416"/>
                  </a:cubicBezTo>
                  <a:cubicBezTo>
                    <a:pt x="121587" y="12416"/>
                    <a:pt x="121551" y="12417"/>
                    <a:pt x="121515" y="12418"/>
                  </a:cubicBezTo>
                  <a:cubicBezTo>
                    <a:pt x="121384" y="12418"/>
                    <a:pt x="121289" y="12323"/>
                    <a:pt x="121277" y="12192"/>
                  </a:cubicBezTo>
                  <a:cubicBezTo>
                    <a:pt x="121265" y="11978"/>
                    <a:pt x="121265" y="11763"/>
                    <a:pt x="121265" y="11549"/>
                  </a:cubicBezTo>
                  <a:cubicBezTo>
                    <a:pt x="121253" y="8739"/>
                    <a:pt x="121253" y="5929"/>
                    <a:pt x="121253" y="3131"/>
                  </a:cubicBezTo>
                  <a:cubicBezTo>
                    <a:pt x="121253" y="2750"/>
                    <a:pt x="121277" y="2369"/>
                    <a:pt x="121146" y="2000"/>
                  </a:cubicBezTo>
                  <a:cubicBezTo>
                    <a:pt x="121099" y="1846"/>
                    <a:pt x="121122" y="1667"/>
                    <a:pt x="121122" y="1500"/>
                  </a:cubicBezTo>
                  <a:cubicBezTo>
                    <a:pt x="121122" y="1000"/>
                    <a:pt x="121122" y="500"/>
                    <a:pt x="121122" y="0"/>
                  </a:cubicBezTo>
                  <a:lnTo>
                    <a:pt x="120408" y="0"/>
                  </a:lnTo>
                  <a:cubicBezTo>
                    <a:pt x="120408" y="595"/>
                    <a:pt x="120408" y="1191"/>
                    <a:pt x="120408" y="1786"/>
                  </a:cubicBezTo>
                  <a:cubicBezTo>
                    <a:pt x="120408" y="2262"/>
                    <a:pt x="120372" y="2739"/>
                    <a:pt x="120527" y="3203"/>
                  </a:cubicBezTo>
                  <a:cubicBezTo>
                    <a:pt x="120575" y="3370"/>
                    <a:pt x="120551" y="3572"/>
                    <a:pt x="120551" y="3762"/>
                  </a:cubicBezTo>
                  <a:cubicBezTo>
                    <a:pt x="120551" y="6406"/>
                    <a:pt x="120551" y="9037"/>
                    <a:pt x="120551" y="11680"/>
                  </a:cubicBezTo>
                  <a:cubicBezTo>
                    <a:pt x="120551" y="11823"/>
                    <a:pt x="120551" y="11966"/>
                    <a:pt x="120539" y="12109"/>
                  </a:cubicBezTo>
                  <a:cubicBezTo>
                    <a:pt x="120527" y="12323"/>
                    <a:pt x="120444" y="12418"/>
                    <a:pt x="120230" y="12418"/>
                  </a:cubicBezTo>
                  <a:cubicBezTo>
                    <a:pt x="120196" y="12418"/>
                    <a:pt x="120163" y="12417"/>
                    <a:pt x="120129" y="12417"/>
                  </a:cubicBezTo>
                  <a:cubicBezTo>
                    <a:pt x="119884" y="12417"/>
                    <a:pt x="119637" y="12435"/>
                    <a:pt x="119388" y="12435"/>
                  </a:cubicBezTo>
                  <a:cubicBezTo>
                    <a:pt x="119126" y="12435"/>
                    <a:pt x="118862" y="12415"/>
                    <a:pt x="118598" y="12335"/>
                  </a:cubicBezTo>
                  <a:cubicBezTo>
                    <a:pt x="118420" y="12287"/>
                    <a:pt x="118229" y="12299"/>
                    <a:pt x="118039" y="12287"/>
                  </a:cubicBezTo>
                  <a:lnTo>
                    <a:pt x="116539" y="12287"/>
                  </a:lnTo>
                  <a:cubicBezTo>
                    <a:pt x="116491" y="12287"/>
                    <a:pt x="116443" y="12288"/>
                    <a:pt x="116396" y="12288"/>
                  </a:cubicBezTo>
                  <a:cubicBezTo>
                    <a:pt x="116182" y="12288"/>
                    <a:pt x="115969" y="12280"/>
                    <a:pt x="115765" y="12192"/>
                  </a:cubicBezTo>
                  <a:cubicBezTo>
                    <a:pt x="115697" y="12173"/>
                    <a:pt x="115621" y="12153"/>
                    <a:pt x="115543" y="12153"/>
                  </a:cubicBezTo>
                  <a:cubicBezTo>
                    <a:pt x="115526" y="12153"/>
                    <a:pt x="115508" y="12154"/>
                    <a:pt x="115491" y="12156"/>
                  </a:cubicBezTo>
                  <a:cubicBezTo>
                    <a:pt x="115384" y="12162"/>
                    <a:pt x="115277" y="12165"/>
                    <a:pt x="115171" y="12165"/>
                  </a:cubicBezTo>
                  <a:cubicBezTo>
                    <a:pt x="114288" y="12165"/>
                    <a:pt x="113416" y="11990"/>
                    <a:pt x="112534" y="11990"/>
                  </a:cubicBezTo>
                  <a:cubicBezTo>
                    <a:pt x="112408" y="11990"/>
                    <a:pt x="112283" y="11994"/>
                    <a:pt x="112157" y="12002"/>
                  </a:cubicBezTo>
                  <a:cubicBezTo>
                    <a:pt x="112100" y="12004"/>
                    <a:pt x="112043" y="12005"/>
                    <a:pt x="111986" y="12005"/>
                  </a:cubicBezTo>
                  <a:cubicBezTo>
                    <a:pt x="111757" y="12005"/>
                    <a:pt x="111531" y="11983"/>
                    <a:pt x="111312" y="11906"/>
                  </a:cubicBezTo>
                  <a:cubicBezTo>
                    <a:pt x="111157" y="11859"/>
                    <a:pt x="110978" y="11859"/>
                    <a:pt x="110812" y="11859"/>
                  </a:cubicBezTo>
                  <a:lnTo>
                    <a:pt x="109466" y="11859"/>
                  </a:lnTo>
                  <a:cubicBezTo>
                    <a:pt x="109385" y="11859"/>
                    <a:pt x="109299" y="11866"/>
                    <a:pt x="109216" y="11866"/>
                  </a:cubicBezTo>
                  <a:cubicBezTo>
                    <a:pt x="109154" y="11866"/>
                    <a:pt x="109094" y="11862"/>
                    <a:pt x="109038" y="11847"/>
                  </a:cubicBezTo>
                  <a:cubicBezTo>
                    <a:pt x="108558" y="11731"/>
                    <a:pt x="108075" y="11705"/>
                    <a:pt x="107590" y="11705"/>
                  </a:cubicBezTo>
                  <a:cubicBezTo>
                    <a:pt x="107201" y="11705"/>
                    <a:pt x="106812" y="11722"/>
                    <a:pt x="106422" y="11722"/>
                  </a:cubicBezTo>
                  <a:cubicBezTo>
                    <a:pt x="106297" y="11722"/>
                    <a:pt x="106173" y="11720"/>
                    <a:pt x="106049" y="11716"/>
                  </a:cubicBezTo>
                  <a:cubicBezTo>
                    <a:pt x="105886" y="11712"/>
                    <a:pt x="105722" y="11711"/>
                    <a:pt x="105557" y="11711"/>
                  </a:cubicBezTo>
                  <a:cubicBezTo>
                    <a:pt x="105228" y="11711"/>
                    <a:pt x="104894" y="11716"/>
                    <a:pt x="104561" y="11716"/>
                  </a:cubicBezTo>
                  <a:cubicBezTo>
                    <a:pt x="104228" y="11704"/>
                    <a:pt x="103894" y="11716"/>
                    <a:pt x="103573" y="11609"/>
                  </a:cubicBezTo>
                  <a:cubicBezTo>
                    <a:pt x="103460" y="11576"/>
                    <a:pt x="103340" y="11568"/>
                    <a:pt x="103219" y="11568"/>
                  </a:cubicBezTo>
                  <a:cubicBezTo>
                    <a:pt x="103123" y="11568"/>
                    <a:pt x="103025" y="11573"/>
                    <a:pt x="102930" y="11573"/>
                  </a:cubicBezTo>
                  <a:lnTo>
                    <a:pt x="99084" y="11573"/>
                  </a:lnTo>
                  <a:cubicBezTo>
                    <a:pt x="98894" y="11573"/>
                    <a:pt x="98703" y="11561"/>
                    <a:pt x="98513" y="11549"/>
                  </a:cubicBezTo>
                  <a:cubicBezTo>
                    <a:pt x="98382" y="11537"/>
                    <a:pt x="98298" y="11454"/>
                    <a:pt x="98286" y="11323"/>
                  </a:cubicBezTo>
                  <a:cubicBezTo>
                    <a:pt x="98262" y="11180"/>
                    <a:pt x="98262" y="11037"/>
                    <a:pt x="98262" y="10894"/>
                  </a:cubicBezTo>
                  <a:cubicBezTo>
                    <a:pt x="98262" y="10347"/>
                    <a:pt x="98262" y="9799"/>
                    <a:pt x="98262" y="9251"/>
                  </a:cubicBezTo>
                  <a:cubicBezTo>
                    <a:pt x="98262" y="8870"/>
                    <a:pt x="98286" y="8501"/>
                    <a:pt x="98155" y="8120"/>
                  </a:cubicBezTo>
                  <a:cubicBezTo>
                    <a:pt x="98096" y="7953"/>
                    <a:pt x="98120" y="7751"/>
                    <a:pt x="98120" y="7561"/>
                  </a:cubicBezTo>
                  <a:lnTo>
                    <a:pt x="98120" y="0"/>
                  </a:lnTo>
                  <a:lnTo>
                    <a:pt x="97405" y="0"/>
                  </a:lnTo>
                  <a:cubicBezTo>
                    <a:pt x="97417" y="2953"/>
                    <a:pt x="97417" y="5894"/>
                    <a:pt x="97417" y="8846"/>
                  </a:cubicBezTo>
                  <a:cubicBezTo>
                    <a:pt x="97417" y="9180"/>
                    <a:pt x="97453" y="9501"/>
                    <a:pt x="97512" y="9835"/>
                  </a:cubicBezTo>
                  <a:cubicBezTo>
                    <a:pt x="97584" y="10323"/>
                    <a:pt x="97536" y="10823"/>
                    <a:pt x="97536" y="11323"/>
                  </a:cubicBezTo>
                  <a:cubicBezTo>
                    <a:pt x="97536" y="11454"/>
                    <a:pt x="97429" y="11537"/>
                    <a:pt x="97298" y="11549"/>
                  </a:cubicBezTo>
                  <a:cubicBezTo>
                    <a:pt x="97131" y="11573"/>
                    <a:pt x="96965" y="11573"/>
                    <a:pt x="96798" y="11573"/>
                  </a:cubicBezTo>
                  <a:lnTo>
                    <a:pt x="92166" y="11573"/>
                  </a:lnTo>
                  <a:cubicBezTo>
                    <a:pt x="91881" y="11573"/>
                    <a:pt x="91607" y="11573"/>
                    <a:pt x="91321" y="11478"/>
                  </a:cubicBezTo>
                  <a:cubicBezTo>
                    <a:pt x="91194" y="11435"/>
                    <a:pt x="91054" y="11429"/>
                    <a:pt x="90919" y="11429"/>
                  </a:cubicBezTo>
                  <a:cubicBezTo>
                    <a:pt x="90866" y="11429"/>
                    <a:pt x="90813" y="11430"/>
                    <a:pt x="90762" y="11430"/>
                  </a:cubicBezTo>
                  <a:lnTo>
                    <a:pt x="89476" y="11430"/>
                  </a:lnTo>
                  <a:cubicBezTo>
                    <a:pt x="89394" y="11430"/>
                    <a:pt x="89308" y="11438"/>
                    <a:pt x="89226" y="11438"/>
                  </a:cubicBezTo>
                  <a:cubicBezTo>
                    <a:pt x="89164" y="11438"/>
                    <a:pt x="89103" y="11433"/>
                    <a:pt x="89047" y="11418"/>
                  </a:cubicBezTo>
                  <a:cubicBezTo>
                    <a:pt x="88504" y="11300"/>
                    <a:pt x="87958" y="11271"/>
                    <a:pt x="87412" y="11271"/>
                  </a:cubicBezTo>
                  <a:cubicBezTo>
                    <a:pt x="86907" y="11271"/>
                    <a:pt x="86402" y="11296"/>
                    <a:pt x="85898" y="11296"/>
                  </a:cubicBezTo>
                  <a:cubicBezTo>
                    <a:pt x="85741" y="11296"/>
                    <a:pt x="85584" y="11293"/>
                    <a:pt x="85428" y="11287"/>
                  </a:cubicBezTo>
                  <a:cubicBezTo>
                    <a:pt x="84975" y="11263"/>
                    <a:pt x="84523" y="11311"/>
                    <a:pt x="84082" y="11168"/>
                  </a:cubicBezTo>
                  <a:cubicBezTo>
                    <a:pt x="83990" y="11141"/>
                    <a:pt x="83893" y="11134"/>
                    <a:pt x="83795" y="11134"/>
                  </a:cubicBezTo>
                  <a:cubicBezTo>
                    <a:pt x="83677" y="11134"/>
                    <a:pt x="83556" y="11144"/>
                    <a:pt x="83439" y="11144"/>
                  </a:cubicBezTo>
                  <a:lnTo>
                    <a:pt x="73878" y="11144"/>
                  </a:lnTo>
                  <a:cubicBezTo>
                    <a:pt x="73774" y="11144"/>
                    <a:pt x="73682" y="11145"/>
                    <a:pt x="73600" y="11145"/>
                  </a:cubicBezTo>
                  <a:cubicBezTo>
                    <a:pt x="72948" y="11145"/>
                    <a:pt x="72986" y="11098"/>
                    <a:pt x="72986" y="10251"/>
                  </a:cubicBezTo>
                  <a:lnTo>
                    <a:pt x="72986" y="2191"/>
                  </a:lnTo>
                  <a:cubicBezTo>
                    <a:pt x="72986" y="1846"/>
                    <a:pt x="73009" y="1488"/>
                    <a:pt x="73081" y="1143"/>
                  </a:cubicBezTo>
                  <a:cubicBezTo>
                    <a:pt x="73164" y="774"/>
                    <a:pt x="73116" y="381"/>
                    <a:pt x="73128" y="0"/>
                  </a:cubicBezTo>
                  <a:lnTo>
                    <a:pt x="72414" y="0"/>
                  </a:lnTo>
                  <a:cubicBezTo>
                    <a:pt x="72414" y="3477"/>
                    <a:pt x="72414" y="6953"/>
                    <a:pt x="72414" y="10430"/>
                  </a:cubicBezTo>
                  <a:cubicBezTo>
                    <a:pt x="72414" y="11132"/>
                    <a:pt x="72414" y="11144"/>
                    <a:pt x="71712" y="11144"/>
                  </a:cubicBezTo>
                  <a:lnTo>
                    <a:pt x="68783" y="11144"/>
                  </a:lnTo>
                  <a:cubicBezTo>
                    <a:pt x="68544" y="11144"/>
                    <a:pt x="68306" y="11144"/>
                    <a:pt x="68080" y="11061"/>
                  </a:cubicBezTo>
                  <a:cubicBezTo>
                    <a:pt x="67937" y="11007"/>
                    <a:pt x="67787" y="10995"/>
                    <a:pt x="67637" y="10995"/>
                  </a:cubicBezTo>
                  <a:cubicBezTo>
                    <a:pt x="67525" y="10995"/>
                    <a:pt x="67413" y="11001"/>
                    <a:pt x="67306" y="11001"/>
                  </a:cubicBezTo>
                  <a:lnTo>
                    <a:pt x="55019" y="11001"/>
                  </a:lnTo>
                  <a:cubicBezTo>
                    <a:pt x="54952" y="11001"/>
                    <a:pt x="54884" y="11002"/>
                    <a:pt x="54817" y="11002"/>
                  </a:cubicBezTo>
                  <a:cubicBezTo>
                    <a:pt x="54483" y="11002"/>
                    <a:pt x="54154" y="10994"/>
                    <a:pt x="53816" y="10894"/>
                  </a:cubicBezTo>
                  <a:cubicBezTo>
                    <a:pt x="53711" y="10861"/>
                    <a:pt x="53594" y="10854"/>
                    <a:pt x="53474" y="10854"/>
                  </a:cubicBezTo>
                  <a:cubicBezTo>
                    <a:pt x="53378" y="10854"/>
                    <a:pt x="53281" y="10859"/>
                    <a:pt x="53185" y="10859"/>
                  </a:cubicBezTo>
                  <a:lnTo>
                    <a:pt x="46185" y="10859"/>
                  </a:lnTo>
                  <a:cubicBezTo>
                    <a:pt x="45423" y="10859"/>
                    <a:pt x="45387" y="10847"/>
                    <a:pt x="45434" y="10132"/>
                  </a:cubicBezTo>
                  <a:cubicBezTo>
                    <a:pt x="45482" y="9299"/>
                    <a:pt x="45601" y="8477"/>
                    <a:pt x="45577" y="7644"/>
                  </a:cubicBezTo>
                  <a:cubicBezTo>
                    <a:pt x="45756" y="7180"/>
                    <a:pt x="45661" y="6703"/>
                    <a:pt x="45720" y="6239"/>
                  </a:cubicBezTo>
                  <a:cubicBezTo>
                    <a:pt x="45815" y="5501"/>
                    <a:pt x="45804" y="4763"/>
                    <a:pt x="45875" y="4036"/>
                  </a:cubicBezTo>
                  <a:cubicBezTo>
                    <a:pt x="45935" y="3524"/>
                    <a:pt x="45911" y="2989"/>
                    <a:pt x="46018" y="2488"/>
                  </a:cubicBezTo>
                  <a:cubicBezTo>
                    <a:pt x="46173" y="1655"/>
                    <a:pt x="46101" y="834"/>
                    <a:pt x="46137" y="0"/>
                  </a:cubicBezTo>
                  <a:lnTo>
                    <a:pt x="45423" y="0"/>
                  </a:lnTo>
                  <a:cubicBezTo>
                    <a:pt x="45423" y="762"/>
                    <a:pt x="45434" y="1524"/>
                    <a:pt x="45423" y="2286"/>
                  </a:cubicBezTo>
                  <a:cubicBezTo>
                    <a:pt x="45423" y="2465"/>
                    <a:pt x="45411" y="2667"/>
                    <a:pt x="45351" y="2846"/>
                  </a:cubicBezTo>
                  <a:cubicBezTo>
                    <a:pt x="45303" y="3036"/>
                    <a:pt x="45292" y="3215"/>
                    <a:pt x="45292" y="3405"/>
                  </a:cubicBezTo>
                  <a:cubicBezTo>
                    <a:pt x="45280" y="3882"/>
                    <a:pt x="45315" y="4358"/>
                    <a:pt x="45161" y="4822"/>
                  </a:cubicBezTo>
                  <a:cubicBezTo>
                    <a:pt x="45113" y="4989"/>
                    <a:pt x="45149" y="5191"/>
                    <a:pt x="45149" y="5382"/>
                  </a:cubicBezTo>
                  <a:cubicBezTo>
                    <a:pt x="45137" y="5787"/>
                    <a:pt x="45161" y="6191"/>
                    <a:pt x="45042" y="6584"/>
                  </a:cubicBezTo>
                  <a:cubicBezTo>
                    <a:pt x="44970" y="6834"/>
                    <a:pt x="45006" y="7108"/>
                    <a:pt x="45006" y="7370"/>
                  </a:cubicBezTo>
                  <a:cubicBezTo>
                    <a:pt x="44982" y="7882"/>
                    <a:pt x="45018" y="8406"/>
                    <a:pt x="44887" y="8918"/>
                  </a:cubicBezTo>
                  <a:cubicBezTo>
                    <a:pt x="44803" y="9263"/>
                    <a:pt x="44863" y="9632"/>
                    <a:pt x="44863" y="9989"/>
                  </a:cubicBezTo>
                  <a:cubicBezTo>
                    <a:pt x="44863" y="10820"/>
                    <a:pt x="44892" y="10859"/>
                    <a:pt x="44243" y="10859"/>
                  </a:cubicBezTo>
                  <a:cubicBezTo>
                    <a:pt x="44175" y="10859"/>
                    <a:pt x="44101" y="10859"/>
                    <a:pt x="44018" y="10859"/>
                  </a:cubicBezTo>
                  <a:lnTo>
                    <a:pt x="38315" y="10859"/>
                  </a:lnTo>
                  <a:cubicBezTo>
                    <a:pt x="38219" y="10859"/>
                    <a:pt x="38124" y="10857"/>
                    <a:pt x="38029" y="10857"/>
                  </a:cubicBezTo>
                  <a:cubicBezTo>
                    <a:pt x="37792" y="10857"/>
                    <a:pt x="37556" y="10869"/>
                    <a:pt x="37326" y="10954"/>
                  </a:cubicBezTo>
                  <a:cubicBezTo>
                    <a:pt x="37172" y="11013"/>
                    <a:pt x="36993" y="10990"/>
                    <a:pt x="36826" y="11001"/>
                  </a:cubicBezTo>
                  <a:lnTo>
                    <a:pt x="35267" y="11001"/>
                  </a:lnTo>
                  <a:cubicBezTo>
                    <a:pt x="35165" y="11001"/>
                    <a:pt x="35063" y="11000"/>
                    <a:pt x="34962" y="11000"/>
                  </a:cubicBezTo>
                  <a:cubicBezTo>
                    <a:pt x="34683" y="11000"/>
                    <a:pt x="34406" y="11013"/>
                    <a:pt x="34135" y="11109"/>
                  </a:cubicBezTo>
                  <a:cubicBezTo>
                    <a:pt x="34049" y="11142"/>
                    <a:pt x="33956" y="11149"/>
                    <a:pt x="33862" y="11149"/>
                  </a:cubicBezTo>
                  <a:cubicBezTo>
                    <a:pt x="33786" y="11149"/>
                    <a:pt x="33709" y="11144"/>
                    <a:pt x="33635" y="11144"/>
                  </a:cubicBezTo>
                  <a:lnTo>
                    <a:pt x="31504" y="11144"/>
                  </a:lnTo>
                  <a:cubicBezTo>
                    <a:pt x="31433" y="11146"/>
                    <a:pt x="31363" y="11147"/>
                    <a:pt x="31292" y="11147"/>
                  </a:cubicBezTo>
                  <a:cubicBezTo>
                    <a:pt x="31217" y="11147"/>
                    <a:pt x="31142" y="11146"/>
                    <a:pt x="31067" y="11146"/>
                  </a:cubicBezTo>
                  <a:cubicBezTo>
                    <a:pt x="30738" y="11146"/>
                    <a:pt x="30410" y="11156"/>
                    <a:pt x="30087" y="11263"/>
                  </a:cubicBezTo>
                  <a:cubicBezTo>
                    <a:pt x="29998" y="11287"/>
                    <a:pt x="29903" y="11293"/>
                    <a:pt x="29806" y="11293"/>
                  </a:cubicBezTo>
                  <a:cubicBezTo>
                    <a:pt x="29709" y="11293"/>
                    <a:pt x="29611" y="11287"/>
                    <a:pt x="29516" y="11287"/>
                  </a:cubicBezTo>
                  <a:lnTo>
                    <a:pt x="25813" y="11287"/>
                  </a:lnTo>
                  <a:cubicBezTo>
                    <a:pt x="25699" y="11287"/>
                    <a:pt x="25584" y="11286"/>
                    <a:pt x="25470" y="11286"/>
                  </a:cubicBezTo>
                  <a:cubicBezTo>
                    <a:pt x="25157" y="11286"/>
                    <a:pt x="24845" y="11298"/>
                    <a:pt x="24539" y="11394"/>
                  </a:cubicBezTo>
                  <a:cubicBezTo>
                    <a:pt x="24453" y="11427"/>
                    <a:pt x="24360" y="11435"/>
                    <a:pt x="24265" y="11435"/>
                  </a:cubicBezTo>
                  <a:cubicBezTo>
                    <a:pt x="24189" y="11435"/>
                    <a:pt x="24113" y="11430"/>
                    <a:pt x="24039" y="11430"/>
                  </a:cubicBezTo>
                  <a:lnTo>
                    <a:pt x="18979" y="11430"/>
                  </a:lnTo>
                  <a:cubicBezTo>
                    <a:pt x="18884" y="11430"/>
                    <a:pt x="18788" y="11430"/>
                    <a:pt x="18693" y="11418"/>
                  </a:cubicBezTo>
                  <a:cubicBezTo>
                    <a:pt x="18360" y="11406"/>
                    <a:pt x="18300" y="11347"/>
                    <a:pt x="18288" y="10978"/>
                  </a:cubicBezTo>
                  <a:cubicBezTo>
                    <a:pt x="18276" y="10835"/>
                    <a:pt x="18288" y="10692"/>
                    <a:pt x="18288" y="10549"/>
                  </a:cubicBezTo>
                  <a:cubicBezTo>
                    <a:pt x="18288" y="7037"/>
                    <a:pt x="18288" y="3512"/>
                    <a:pt x="18288" y="0"/>
                  </a:cubicBez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9"/>
            <p:cNvSpPr/>
            <p:nvPr/>
          </p:nvSpPr>
          <p:spPr>
            <a:xfrm>
              <a:off x="7375600" y="758550"/>
              <a:ext cx="3300" cy="53600"/>
            </a:xfrm>
            <a:custGeom>
              <a:avLst/>
              <a:gdLst/>
              <a:ahLst/>
              <a:cxnLst/>
              <a:rect l="l" t="t" r="r" b="b"/>
              <a:pathLst>
                <a:path w="132" h="2144" extrusionOk="0">
                  <a:moveTo>
                    <a:pt x="132" y="1"/>
                  </a:moveTo>
                  <a:cubicBezTo>
                    <a:pt x="96" y="72"/>
                    <a:pt x="13" y="156"/>
                    <a:pt x="13" y="239"/>
                  </a:cubicBezTo>
                  <a:cubicBezTo>
                    <a:pt x="1" y="787"/>
                    <a:pt x="1" y="1346"/>
                    <a:pt x="13" y="1906"/>
                  </a:cubicBezTo>
                  <a:cubicBezTo>
                    <a:pt x="13" y="1977"/>
                    <a:pt x="96" y="2061"/>
                    <a:pt x="132" y="2144"/>
                  </a:cubicBezTo>
                  <a:lnTo>
                    <a:pt x="132"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9"/>
            <p:cNvSpPr/>
            <p:nvPr/>
          </p:nvSpPr>
          <p:spPr>
            <a:xfrm>
              <a:off x="7375600" y="883575"/>
              <a:ext cx="3300" cy="50025"/>
            </a:xfrm>
            <a:custGeom>
              <a:avLst/>
              <a:gdLst/>
              <a:ahLst/>
              <a:cxnLst/>
              <a:rect l="l" t="t" r="r" b="b"/>
              <a:pathLst>
                <a:path w="132" h="2001" extrusionOk="0">
                  <a:moveTo>
                    <a:pt x="132" y="0"/>
                  </a:moveTo>
                  <a:cubicBezTo>
                    <a:pt x="96" y="72"/>
                    <a:pt x="13" y="155"/>
                    <a:pt x="13" y="227"/>
                  </a:cubicBezTo>
                  <a:cubicBezTo>
                    <a:pt x="1" y="739"/>
                    <a:pt x="1" y="1251"/>
                    <a:pt x="13" y="1762"/>
                  </a:cubicBezTo>
                  <a:cubicBezTo>
                    <a:pt x="13" y="1834"/>
                    <a:pt x="96" y="1917"/>
                    <a:pt x="132" y="2001"/>
                  </a:cubicBezTo>
                  <a:lnTo>
                    <a:pt x="132" y="1989"/>
                  </a:lnTo>
                  <a:lnTo>
                    <a:pt x="132" y="0"/>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39"/>
            <p:cNvSpPr/>
            <p:nvPr/>
          </p:nvSpPr>
          <p:spPr>
            <a:xfrm>
              <a:off x="7374425" y="579950"/>
              <a:ext cx="4475" cy="25050"/>
            </a:xfrm>
            <a:custGeom>
              <a:avLst/>
              <a:gdLst/>
              <a:ahLst/>
              <a:cxnLst/>
              <a:rect l="l" t="t" r="r" b="b"/>
              <a:pathLst>
                <a:path w="179" h="1002" extrusionOk="0">
                  <a:moveTo>
                    <a:pt x="179" y="1"/>
                  </a:moveTo>
                  <a:cubicBezTo>
                    <a:pt x="0" y="394"/>
                    <a:pt x="0" y="608"/>
                    <a:pt x="179" y="1001"/>
                  </a:cubicBezTo>
                  <a:lnTo>
                    <a:pt x="179"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39"/>
            <p:cNvSpPr/>
            <p:nvPr/>
          </p:nvSpPr>
          <p:spPr>
            <a:xfrm>
              <a:off x="7373825" y="1154725"/>
              <a:ext cx="5075" cy="21475"/>
            </a:xfrm>
            <a:custGeom>
              <a:avLst/>
              <a:gdLst/>
              <a:ahLst/>
              <a:cxnLst/>
              <a:rect l="l" t="t" r="r" b="b"/>
              <a:pathLst>
                <a:path w="203" h="859" extrusionOk="0">
                  <a:moveTo>
                    <a:pt x="203" y="1"/>
                  </a:moveTo>
                  <a:cubicBezTo>
                    <a:pt x="1" y="287"/>
                    <a:pt x="1" y="572"/>
                    <a:pt x="203" y="858"/>
                  </a:cubicBezTo>
                  <a:lnTo>
                    <a:pt x="203"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39"/>
            <p:cNvSpPr/>
            <p:nvPr/>
          </p:nvSpPr>
          <p:spPr>
            <a:xfrm>
              <a:off x="7374125" y="619250"/>
              <a:ext cx="4775" cy="17875"/>
            </a:xfrm>
            <a:custGeom>
              <a:avLst/>
              <a:gdLst/>
              <a:ahLst/>
              <a:cxnLst/>
              <a:rect l="l" t="t" r="r" b="b"/>
              <a:pathLst>
                <a:path w="191" h="715" extrusionOk="0">
                  <a:moveTo>
                    <a:pt x="191" y="1"/>
                  </a:moveTo>
                  <a:cubicBezTo>
                    <a:pt x="0" y="239"/>
                    <a:pt x="0" y="477"/>
                    <a:pt x="191" y="715"/>
                  </a:cubicBezTo>
                  <a:lnTo>
                    <a:pt x="191"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39"/>
            <p:cNvSpPr/>
            <p:nvPr/>
          </p:nvSpPr>
          <p:spPr>
            <a:xfrm>
              <a:off x="7374125" y="679975"/>
              <a:ext cx="4775" cy="17875"/>
            </a:xfrm>
            <a:custGeom>
              <a:avLst/>
              <a:gdLst/>
              <a:ahLst/>
              <a:cxnLst/>
              <a:rect l="l" t="t" r="r" b="b"/>
              <a:pathLst>
                <a:path w="191" h="715" extrusionOk="0">
                  <a:moveTo>
                    <a:pt x="191" y="0"/>
                  </a:moveTo>
                  <a:cubicBezTo>
                    <a:pt x="0" y="239"/>
                    <a:pt x="0" y="477"/>
                    <a:pt x="191" y="715"/>
                  </a:cubicBezTo>
                  <a:lnTo>
                    <a:pt x="191" y="0"/>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39"/>
            <p:cNvSpPr/>
            <p:nvPr/>
          </p:nvSpPr>
          <p:spPr>
            <a:xfrm>
              <a:off x="7374125" y="1033300"/>
              <a:ext cx="4775" cy="17875"/>
            </a:xfrm>
            <a:custGeom>
              <a:avLst/>
              <a:gdLst/>
              <a:ahLst/>
              <a:cxnLst/>
              <a:rect l="l" t="t" r="r" b="b"/>
              <a:pathLst>
                <a:path w="191" h="715" extrusionOk="0">
                  <a:moveTo>
                    <a:pt x="191" y="0"/>
                  </a:moveTo>
                  <a:cubicBezTo>
                    <a:pt x="0" y="238"/>
                    <a:pt x="0" y="476"/>
                    <a:pt x="191" y="715"/>
                  </a:cubicBezTo>
                  <a:lnTo>
                    <a:pt x="191" y="0"/>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39"/>
            <p:cNvSpPr/>
            <p:nvPr/>
          </p:nvSpPr>
          <p:spPr>
            <a:xfrm>
              <a:off x="7374425" y="1115450"/>
              <a:ext cx="4475" cy="14300"/>
            </a:xfrm>
            <a:custGeom>
              <a:avLst/>
              <a:gdLst/>
              <a:ahLst/>
              <a:cxnLst/>
              <a:rect l="l" t="t" r="r" b="b"/>
              <a:pathLst>
                <a:path w="179" h="572" extrusionOk="0">
                  <a:moveTo>
                    <a:pt x="179" y="0"/>
                  </a:moveTo>
                  <a:cubicBezTo>
                    <a:pt x="0" y="274"/>
                    <a:pt x="0" y="298"/>
                    <a:pt x="179" y="572"/>
                  </a:cubicBezTo>
                  <a:lnTo>
                    <a:pt x="179" y="0"/>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39"/>
            <p:cNvSpPr/>
            <p:nvPr/>
          </p:nvSpPr>
          <p:spPr>
            <a:xfrm>
              <a:off x="7374725" y="826425"/>
              <a:ext cx="4175" cy="10725"/>
            </a:xfrm>
            <a:custGeom>
              <a:avLst/>
              <a:gdLst/>
              <a:ahLst/>
              <a:cxnLst/>
              <a:rect l="l" t="t" r="r" b="b"/>
              <a:pathLst>
                <a:path w="167" h="429" extrusionOk="0">
                  <a:moveTo>
                    <a:pt x="167" y="0"/>
                  </a:moveTo>
                  <a:cubicBezTo>
                    <a:pt x="0" y="203"/>
                    <a:pt x="0" y="215"/>
                    <a:pt x="167" y="429"/>
                  </a:cubicBezTo>
                  <a:lnTo>
                    <a:pt x="167" y="0"/>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39"/>
            <p:cNvSpPr/>
            <p:nvPr/>
          </p:nvSpPr>
          <p:spPr>
            <a:xfrm>
              <a:off x="7376200" y="847850"/>
              <a:ext cx="2700" cy="10750"/>
            </a:xfrm>
            <a:custGeom>
              <a:avLst/>
              <a:gdLst/>
              <a:ahLst/>
              <a:cxnLst/>
              <a:rect l="l" t="t" r="r" b="b"/>
              <a:pathLst>
                <a:path w="108" h="430" extrusionOk="0">
                  <a:moveTo>
                    <a:pt x="108" y="1"/>
                  </a:moveTo>
                  <a:cubicBezTo>
                    <a:pt x="1" y="143"/>
                    <a:pt x="1" y="286"/>
                    <a:pt x="108" y="429"/>
                  </a:cubicBezTo>
                  <a:lnTo>
                    <a:pt x="108"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39"/>
            <p:cNvSpPr/>
            <p:nvPr/>
          </p:nvSpPr>
          <p:spPr>
            <a:xfrm>
              <a:off x="7376200" y="2793625"/>
              <a:ext cx="2700" cy="10750"/>
            </a:xfrm>
            <a:custGeom>
              <a:avLst/>
              <a:gdLst/>
              <a:ahLst/>
              <a:cxnLst/>
              <a:rect l="l" t="t" r="r" b="b"/>
              <a:pathLst>
                <a:path w="108" h="430" extrusionOk="0">
                  <a:moveTo>
                    <a:pt x="108" y="1"/>
                  </a:moveTo>
                  <a:cubicBezTo>
                    <a:pt x="1" y="143"/>
                    <a:pt x="1" y="286"/>
                    <a:pt x="108" y="429"/>
                  </a:cubicBezTo>
                  <a:lnTo>
                    <a:pt x="108"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39"/>
            <p:cNvSpPr/>
            <p:nvPr/>
          </p:nvSpPr>
          <p:spPr>
            <a:xfrm>
              <a:off x="7375600" y="665675"/>
              <a:ext cx="3300" cy="7175"/>
            </a:xfrm>
            <a:custGeom>
              <a:avLst/>
              <a:gdLst/>
              <a:ahLst/>
              <a:cxnLst/>
              <a:rect l="l" t="t" r="r" b="b"/>
              <a:pathLst>
                <a:path w="132" h="287" extrusionOk="0">
                  <a:moveTo>
                    <a:pt x="132" y="1"/>
                  </a:moveTo>
                  <a:cubicBezTo>
                    <a:pt x="1" y="96"/>
                    <a:pt x="1" y="191"/>
                    <a:pt x="132" y="287"/>
                  </a:cubicBezTo>
                  <a:lnTo>
                    <a:pt x="132"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39"/>
            <p:cNvSpPr/>
            <p:nvPr/>
          </p:nvSpPr>
          <p:spPr>
            <a:xfrm>
              <a:off x="7375600" y="869275"/>
              <a:ext cx="3300" cy="7175"/>
            </a:xfrm>
            <a:custGeom>
              <a:avLst/>
              <a:gdLst/>
              <a:ahLst/>
              <a:cxnLst/>
              <a:rect l="l" t="t" r="r" b="b"/>
              <a:pathLst>
                <a:path w="132" h="287" extrusionOk="0">
                  <a:moveTo>
                    <a:pt x="132" y="1"/>
                  </a:moveTo>
                  <a:cubicBezTo>
                    <a:pt x="1" y="96"/>
                    <a:pt x="1" y="191"/>
                    <a:pt x="132" y="287"/>
                  </a:cubicBezTo>
                  <a:lnTo>
                    <a:pt x="132"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39"/>
            <p:cNvSpPr/>
            <p:nvPr/>
          </p:nvSpPr>
          <p:spPr>
            <a:xfrm>
              <a:off x="7375600" y="2736475"/>
              <a:ext cx="3300" cy="7175"/>
            </a:xfrm>
            <a:custGeom>
              <a:avLst/>
              <a:gdLst/>
              <a:ahLst/>
              <a:cxnLst/>
              <a:rect l="l" t="t" r="r" b="b"/>
              <a:pathLst>
                <a:path w="132" h="287" extrusionOk="0">
                  <a:moveTo>
                    <a:pt x="132" y="1"/>
                  </a:moveTo>
                  <a:cubicBezTo>
                    <a:pt x="1" y="96"/>
                    <a:pt x="1" y="191"/>
                    <a:pt x="132" y="286"/>
                  </a:cubicBezTo>
                  <a:lnTo>
                    <a:pt x="132"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39"/>
            <p:cNvSpPr/>
            <p:nvPr/>
          </p:nvSpPr>
          <p:spPr>
            <a:xfrm>
              <a:off x="7375600" y="1843800"/>
              <a:ext cx="3300" cy="7175"/>
            </a:xfrm>
            <a:custGeom>
              <a:avLst/>
              <a:gdLst/>
              <a:ahLst/>
              <a:cxnLst/>
              <a:rect l="l" t="t" r="r" b="b"/>
              <a:pathLst>
                <a:path w="132" h="287" extrusionOk="0">
                  <a:moveTo>
                    <a:pt x="132" y="1"/>
                  </a:moveTo>
                  <a:cubicBezTo>
                    <a:pt x="1" y="96"/>
                    <a:pt x="1" y="191"/>
                    <a:pt x="132" y="287"/>
                  </a:cubicBezTo>
                  <a:lnTo>
                    <a:pt x="132"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39"/>
            <p:cNvSpPr/>
            <p:nvPr/>
          </p:nvSpPr>
          <p:spPr>
            <a:xfrm>
              <a:off x="7377700" y="554950"/>
              <a:ext cx="1200" cy="3600"/>
            </a:xfrm>
            <a:custGeom>
              <a:avLst/>
              <a:gdLst/>
              <a:ahLst/>
              <a:cxnLst/>
              <a:rect l="l" t="t" r="r" b="b"/>
              <a:pathLst>
                <a:path w="48" h="144" extrusionOk="0">
                  <a:moveTo>
                    <a:pt x="48" y="1"/>
                  </a:moveTo>
                  <a:cubicBezTo>
                    <a:pt x="36" y="13"/>
                    <a:pt x="0" y="37"/>
                    <a:pt x="12" y="49"/>
                  </a:cubicBezTo>
                  <a:cubicBezTo>
                    <a:pt x="12" y="84"/>
                    <a:pt x="36" y="108"/>
                    <a:pt x="48" y="144"/>
                  </a:cubicBezTo>
                  <a:lnTo>
                    <a:pt x="48"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39"/>
            <p:cNvSpPr/>
            <p:nvPr/>
          </p:nvSpPr>
          <p:spPr>
            <a:xfrm>
              <a:off x="7377700" y="2033125"/>
              <a:ext cx="1200" cy="3600"/>
            </a:xfrm>
            <a:custGeom>
              <a:avLst/>
              <a:gdLst/>
              <a:ahLst/>
              <a:cxnLst/>
              <a:rect l="l" t="t" r="r" b="b"/>
              <a:pathLst>
                <a:path w="48" h="144" extrusionOk="0">
                  <a:moveTo>
                    <a:pt x="48" y="0"/>
                  </a:moveTo>
                  <a:cubicBezTo>
                    <a:pt x="36" y="12"/>
                    <a:pt x="0" y="36"/>
                    <a:pt x="0" y="48"/>
                  </a:cubicBezTo>
                  <a:cubicBezTo>
                    <a:pt x="12" y="72"/>
                    <a:pt x="36" y="107"/>
                    <a:pt x="48" y="143"/>
                  </a:cubicBezTo>
                  <a:lnTo>
                    <a:pt x="48" y="0"/>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39"/>
            <p:cNvSpPr/>
            <p:nvPr/>
          </p:nvSpPr>
          <p:spPr>
            <a:xfrm>
              <a:off x="7375325" y="5149875"/>
              <a:ext cx="4275" cy="3875"/>
            </a:xfrm>
            <a:custGeom>
              <a:avLst/>
              <a:gdLst/>
              <a:ahLst/>
              <a:cxnLst/>
              <a:rect l="l" t="t" r="r" b="b"/>
              <a:pathLst>
                <a:path w="171" h="155" extrusionOk="0">
                  <a:moveTo>
                    <a:pt x="143" y="0"/>
                  </a:moveTo>
                  <a:lnTo>
                    <a:pt x="0" y="143"/>
                  </a:lnTo>
                  <a:cubicBezTo>
                    <a:pt x="28" y="151"/>
                    <a:pt x="52" y="155"/>
                    <a:pt x="73" y="155"/>
                  </a:cubicBezTo>
                  <a:cubicBezTo>
                    <a:pt x="148" y="155"/>
                    <a:pt x="171" y="103"/>
                    <a:pt x="143" y="0"/>
                  </a:cubicBez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153" name="Google Shape;1153;p39"/>
          <p:cNvPicPr preferRelativeResize="0"/>
          <p:nvPr/>
        </p:nvPicPr>
        <p:blipFill>
          <a:blip r:embed="rId2">
            <a:alphaModFix/>
          </a:blip>
          <a:stretch>
            <a:fillRect/>
          </a:stretch>
        </p:blipFill>
        <p:spPr>
          <a:xfrm>
            <a:off x="3" y="4608501"/>
            <a:ext cx="9144003" cy="356905"/>
          </a:xfrm>
          <a:prstGeom prst="rect">
            <a:avLst/>
          </a:prstGeom>
          <a:noFill/>
          <a:ln>
            <a:noFill/>
          </a:ln>
          <a:effectLst>
            <a:outerShdw blurRad="57150" dist="19050" algn="bl" rotWithShape="0">
              <a:srgbClr val="000000">
                <a:alpha val="49000"/>
              </a:srgbClr>
            </a:outerShdw>
          </a:effectLst>
        </p:spPr>
      </p:pic>
      <p:pic>
        <p:nvPicPr>
          <p:cNvPr id="1154" name="Google Shape;1154;p39"/>
          <p:cNvPicPr preferRelativeResize="0"/>
          <p:nvPr/>
        </p:nvPicPr>
        <p:blipFill>
          <a:blip r:embed="rId2">
            <a:alphaModFix/>
          </a:blip>
          <a:stretch>
            <a:fillRect/>
          </a:stretch>
        </p:blipFill>
        <p:spPr>
          <a:xfrm flipH="1">
            <a:off x="1" y="4518750"/>
            <a:ext cx="9144008" cy="416772"/>
          </a:xfrm>
          <a:prstGeom prst="rect">
            <a:avLst/>
          </a:prstGeom>
          <a:noFill/>
          <a:ln>
            <a:noFill/>
          </a:ln>
          <a:effectLst>
            <a:outerShdw blurRad="57150" dist="19050" algn="bl" rotWithShape="0">
              <a:srgbClr val="000000">
                <a:alpha val="49000"/>
              </a:srgbClr>
            </a:outerShdw>
          </a:effectLst>
        </p:spPr>
      </p:pic>
      <p:sp>
        <p:nvSpPr>
          <p:cNvPr id="1155" name="Google Shape;1155;p39"/>
          <p:cNvSpPr/>
          <p:nvPr/>
        </p:nvSpPr>
        <p:spPr>
          <a:xfrm>
            <a:off x="4227" y="4768705"/>
            <a:ext cx="6658527" cy="298624"/>
          </a:xfrm>
          <a:custGeom>
            <a:avLst/>
            <a:gdLst/>
            <a:ahLst/>
            <a:cxnLst/>
            <a:rect l="l" t="t" r="r" b="b"/>
            <a:pathLst>
              <a:path w="64909" h="30126" extrusionOk="0">
                <a:moveTo>
                  <a:pt x="30173" y="0"/>
                </a:moveTo>
                <a:cubicBezTo>
                  <a:pt x="29941" y="0"/>
                  <a:pt x="29709" y="11"/>
                  <a:pt x="29477" y="36"/>
                </a:cubicBezTo>
                <a:cubicBezTo>
                  <a:pt x="28476" y="144"/>
                  <a:pt x="27523" y="503"/>
                  <a:pt x="26560" y="798"/>
                </a:cubicBezTo>
                <a:cubicBezTo>
                  <a:pt x="25419" y="1149"/>
                  <a:pt x="24255" y="1411"/>
                  <a:pt x="23091" y="1674"/>
                </a:cubicBezTo>
                <a:cubicBezTo>
                  <a:pt x="20086" y="2352"/>
                  <a:pt x="17082" y="3029"/>
                  <a:pt x="14077" y="3707"/>
                </a:cubicBezTo>
                <a:cubicBezTo>
                  <a:pt x="12046" y="4166"/>
                  <a:pt x="10231" y="5247"/>
                  <a:pt x="8154" y="5405"/>
                </a:cubicBezTo>
                <a:cubicBezTo>
                  <a:pt x="5526" y="5606"/>
                  <a:pt x="2758" y="5615"/>
                  <a:pt x="1" y="6480"/>
                </a:cubicBezTo>
                <a:lnTo>
                  <a:pt x="1" y="23302"/>
                </a:lnTo>
                <a:lnTo>
                  <a:pt x="25329" y="30125"/>
                </a:lnTo>
                <a:lnTo>
                  <a:pt x="62548" y="13466"/>
                </a:lnTo>
                <a:cubicBezTo>
                  <a:pt x="62740" y="13466"/>
                  <a:pt x="64060" y="13325"/>
                  <a:pt x="64647" y="13325"/>
                </a:cubicBezTo>
                <a:cubicBezTo>
                  <a:pt x="64776" y="13325"/>
                  <a:pt x="64870" y="13332"/>
                  <a:pt x="64908" y="13349"/>
                </a:cubicBezTo>
                <a:cubicBezTo>
                  <a:pt x="61824" y="11993"/>
                  <a:pt x="60779" y="10657"/>
                  <a:pt x="59086" y="9905"/>
                </a:cubicBezTo>
                <a:cubicBezTo>
                  <a:pt x="57393" y="9154"/>
                  <a:pt x="55593" y="8649"/>
                  <a:pt x="53947" y="7797"/>
                </a:cubicBezTo>
                <a:cubicBezTo>
                  <a:pt x="53045" y="7330"/>
                  <a:pt x="52195" y="6761"/>
                  <a:pt x="51268" y="6343"/>
                </a:cubicBezTo>
                <a:cubicBezTo>
                  <a:pt x="49827" y="5690"/>
                  <a:pt x="48243" y="5417"/>
                  <a:pt x="46764" y="4853"/>
                </a:cubicBezTo>
                <a:cubicBezTo>
                  <a:pt x="45661" y="4435"/>
                  <a:pt x="44628" y="3859"/>
                  <a:pt x="43558" y="3365"/>
                </a:cubicBezTo>
                <a:cubicBezTo>
                  <a:pt x="40249" y="1836"/>
                  <a:pt x="36639" y="1105"/>
                  <a:pt x="33066" y="386"/>
                </a:cubicBezTo>
                <a:cubicBezTo>
                  <a:pt x="32111" y="194"/>
                  <a:pt x="31142" y="0"/>
                  <a:pt x="30173" y="0"/>
                </a:cubicBezTo>
                <a:close/>
              </a:path>
            </a:pathLst>
          </a:custGeom>
          <a:solidFill>
            <a:schemeClr val="dk1"/>
          </a:solidFill>
          <a:ln>
            <a:noFill/>
          </a:ln>
          <a:effectLst>
            <a:outerShdw blurRad="5715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39"/>
          <p:cNvSpPr/>
          <p:nvPr/>
        </p:nvSpPr>
        <p:spPr>
          <a:xfrm>
            <a:off x="0" y="4786625"/>
            <a:ext cx="9144072" cy="356913"/>
          </a:xfrm>
          <a:custGeom>
            <a:avLst/>
            <a:gdLst/>
            <a:ahLst/>
            <a:cxnLst/>
            <a:rect l="l" t="t" r="r" b="b"/>
            <a:pathLst>
              <a:path w="76331" h="17556" extrusionOk="0">
                <a:moveTo>
                  <a:pt x="60456" y="0"/>
                </a:moveTo>
                <a:cubicBezTo>
                  <a:pt x="58378" y="648"/>
                  <a:pt x="56381" y="1336"/>
                  <a:pt x="54206" y="1367"/>
                </a:cubicBezTo>
                <a:cubicBezTo>
                  <a:pt x="53057" y="1383"/>
                  <a:pt x="51911" y="1578"/>
                  <a:pt x="50822" y="1942"/>
                </a:cubicBezTo>
                <a:cubicBezTo>
                  <a:pt x="50462" y="2063"/>
                  <a:pt x="50105" y="2203"/>
                  <a:pt x="49728" y="2244"/>
                </a:cubicBezTo>
                <a:cubicBezTo>
                  <a:pt x="49638" y="2253"/>
                  <a:pt x="49550" y="2257"/>
                  <a:pt x="49461" y="2257"/>
                </a:cubicBezTo>
                <a:cubicBezTo>
                  <a:pt x="48982" y="2257"/>
                  <a:pt x="48504" y="2138"/>
                  <a:pt x="48023" y="2125"/>
                </a:cubicBezTo>
                <a:cubicBezTo>
                  <a:pt x="47994" y="2124"/>
                  <a:pt x="47964" y="2124"/>
                  <a:pt x="47935" y="2124"/>
                </a:cubicBezTo>
                <a:cubicBezTo>
                  <a:pt x="47384" y="2124"/>
                  <a:pt x="46799" y="2253"/>
                  <a:pt x="46269" y="2390"/>
                </a:cubicBezTo>
                <a:cubicBezTo>
                  <a:pt x="44666" y="2802"/>
                  <a:pt x="43062" y="3215"/>
                  <a:pt x="41458" y="3627"/>
                </a:cubicBezTo>
                <a:cubicBezTo>
                  <a:pt x="40401" y="3900"/>
                  <a:pt x="39338" y="4172"/>
                  <a:pt x="38252" y="4275"/>
                </a:cubicBezTo>
                <a:cubicBezTo>
                  <a:pt x="37498" y="4345"/>
                  <a:pt x="36734" y="4333"/>
                  <a:pt x="35991" y="4478"/>
                </a:cubicBezTo>
                <a:cubicBezTo>
                  <a:pt x="35212" y="4629"/>
                  <a:pt x="34479" y="4947"/>
                  <a:pt x="33733" y="5219"/>
                </a:cubicBezTo>
                <a:cubicBezTo>
                  <a:pt x="32251" y="5762"/>
                  <a:pt x="30710" y="5539"/>
                  <a:pt x="29174" y="5900"/>
                </a:cubicBezTo>
                <a:cubicBezTo>
                  <a:pt x="27371" y="6325"/>
                  <a:pt x="25566" y="6749"/>
                  <a:pt x="23740" y="7061"/>
                </a:cubicBezTo>
                <a:cubicBezTo>
                  <a:pt x="22815" y="7218"/>
                  <a:pt x="21880" y="7348"/>
                  <a:pt x="20941" y="7348"/>
                </a:cubicBezTo>
                <a:cubicBezTo>
                  <a:pt x="20894" y="7348"/>
                  <a:pt x="20847" y="7348"/>
                  <a:pt x="20801" y="7347"/>
                </a:cubicBezTo>
                <a:cubicBezTo>
                  <a:pt x="18235" y="7311"/>
                  <a:pt x="15743" y="6278"/>
                  <a:pt x="13190" y="6278"/>
                </a:cubicBezTo>
                <a:cubicBezTo>
                  <a:pt x="13023" y="6278"/>
                  <a:pt x="12857" y="6282"/>
                  <a:pt x="12689" y="6292"/>
                </a:cubicBezTo>
                <a:cubicBezTo>
                  <a:pt x="10998" y="6387"/>
                  <a:pt x="9381" y="6986"/>
                  <a:pt x="7745" y="7429"/>
                </a:cubicBezTo>
                <a:cubicBezTo>
                  <a:pt x="5243" y="8107"/>
                  <a:pt x="2593" y="8538"/>
                  <a:pt x="0" y="8538"/>
                </a:cubicBezTo>
                <a:lnTo>
                  <a:pt x="0" y="17556"/>
                </a:lnTo>
                <a:lnTo>
                  <a:pt x="76330" y="17556"/>
                </a:lnTo>
                <a:lnTo>
                  <a:pt x="76330" y="0"/>
                </a:lnTo>
                <a:close/>
              </a:path>
            </a:pathLst>
          </a:custGeom>
          <a:solidFill>
            <a:schemeClr val="accent2"/>
          </a:solidFill>
          <a:ln>
            <a:noFill/>
          </a:ln>
          <a:effectLst>
            <a:outerShdw blurRad="5715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9"/>
          <p:cNvSpPr/>
          <p:nvPr/>
        </p:nvSpPr>
        <p:spPr>
          <a:xfrm rot="10800000">
            <a:off x="6877193" y="-35"/>
            <a:ext cx="2266757" cy="987685"/>
          </a:xfrm>
          <a:custGeom>
            <a:avLst/>
            <a:gdLst/>
            <a:ahLst/>
            <a:cxnLst/>
            <a:rect l="l" t="t" r="r" b="b"/>
            <a:pathLst>
              <a:path w="51177" h="23373" extrusionOk="0">
                <a:moveTo>
                  <a:pt x="0" y="0"/>
                </a:moveTo>
                <a:lnTo>
                  <a:pt x="0" y="23372"/>
                </a:lnTo>
                <a:lnTo>
                  <a:pt x="51177" y="23372"/>
                </a:lnTo>
                <a:cubicBezTo>
                  <a:pt x="47395" y="19634"/>
                  <a:pt x="42684" y="16696"/>
                  <a:pt x="37855" y="14964"/>
                </a:cubicBezTo>
                <a:cubicBezTo>
                  <a:pt x="36341" y="14421"/>
                  <a:pt x="34787" y="13984"/>
                  <a:pt x="33335" y="13257"/>
                </a:cubicBezTo>
                <a:cubicBezTo>
                  <a:pt x="32295" y="12737"/>
                  <a:pt x="31318" y="12072"/>
                  <a:pt x="30271" y="11572"/>
                </a:cubicBezTo>
                <a:cubicBezTo>
                  <a:pt x="26352" y="9701"/>
                  <a:pt x="21713" y="10240"/>
                  <a:pt x="17899" y="8126"/>
                </a:cubicBezTo>
                <a:cubicBezTo>
                  <a:pt x="16839" y="7539"/>
                  <a:pt x="15877" y="6764"/>
                  <a:pt x="14889" y="6041"/>
                </a:cubicBezTo>
                <a:cubicBezTo>
                  <a:pt x="12048" y="3961"/>
                  <a:pt x="8949" y="2289"/>
                  <a:pt x="5672" y="1247"/>
                </a:cubicBezTo>
                <a:cubicBezTo>
                  <a:pt x="3854" y="670"/>
                  <a:pt x="1893" y="0"/>
                  <a:pt x="0" y="0"/>
                </a:cubicBezTo>
                <a:close/>
              </a:path>
            </a:pathLst>
          </a:custGeom>
          <a:solidFill>
            <a:schemeClr val="dk2"/>
          </a:solidFill>
          <a:ln>
            <a:noFill/>
          </a:ln>
          <a:effectLst>
            <a:outerShdw blurRad="57150" dist="1905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39"/>
          <p:cNvSpPr/>
          <p:nvPr/>
        </p:nvSpPr>
        <p:spPr>
          <a:xfrm rot="10800000" flipH="1">
            <a:off x="0" y="-35"/>
            <a:ext cx="2266757" cy="987685"/>
          </a:xfrm>
          <a:custGeom>
            <a:avLst/>
            <a:gdLst/>
            <a:ahLst/>
            <a:cxnLst/>
            <a:rect l="l" t="t" r="r" b="b"/>
            <a:pathLst>
              <a:path w="51177" h="23373" extrusionOk="0">
                <a:moveTo>
                  <a:pt x="0" y="0"/>
                </a:moveTo>
                <a:lnTo>
                  <a:pt x="0" y="23372"/>
                </a:lnTo>
                <a:lnTo>
                  <a:pt x="51177" y="23372"/>
                </a:lnTo>
                <a:cubicBezTo>
                  <a:pt x="47395" y="19634"/>
                  <a:pt x="42684" y="16696"/>
                  <a:pt x="37855" y="14964"/>
                </a:cubicBezTo>
                <a:cubicBezTo>
                  <a:pt x="36341" y="14421"/>
                  <a:pt x="34787" y="13984"/>
                  <a:pt x="33335" y="13257"/>
                </a:cubicBezTo>
                <a:cubicBezTo>
                  <a:pt x="32295" y="12737"/>
                  <a:pt x="31318" y="12072"/>
                  <a:pt x="30271" y="11572"/>
                </a:cubicBezTo>
                <a:cubicBezTo>
                  <a:pt x="26352" y="9701"/>
                  <a:pt x="21713" y="10240"/>
                  <a:pt x="17899" y="8126"/>
                </a:cubicBezTo>
                <a:cubicBezTo>
                  <a:pt x="16839" y="7539"/>
                  <a:pt x="15877" y="6764"/>
                  <a:pt x="14889" y="6041"/>
                </a:cubicBezTo>
                <a:cubicBezTo>
                  <a:pt x="12048" y="3961"/>
                  <a:pt x="8949" y="2289"/>
                  <a:pt x="5672" y="1247"/>
                </a:cubicBezTo>
                <a:cubicBezTo>
                  <a:pt x="3854" y="670"/>
                  <a:pt x="1893" y="0"/>
                  <a:pt x="0" y="0"/>
                </a:cubicBezTo>
                <a:close/>
              </a:path>
            </a:pathLst>
          </a:custGeom>
          <a:solidFill>
            <a:schemeClr val="dk2"/>
          </a:solidFill>
          <a:ln>
            <a:noFill/>
          </a:ln>
          <a:effectLst>
            <a:outerShdw blurRad="57150" dist="1905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2">
  <p:cSld name="BLANK_1_1_1_1_1_1_1_1_1">
    <p:spTree>
      <p:nvGrpSpPr>
        <p:cNvPr id="1" name="Shape 1159"/>
        <p:cNvGrpSpPr/>
        <p:nvPr/>
      </p:nvGrpSpPr>
      <p:grpSpPr>
        <a:xfrm>
          <a:off x="0" y="0"/>
          <a:ext cx="0" cy="0"/>
          <a:chOff x="0" y="0"/>
          <a:chExt cx="0" cy="0"/>
        </a:xfrm>
      </p:grpSpPr>
      <p:grpSp>
        <p:nvGrpSpPr>
          <p:cNvPr id="1160" name="Google Shape;1160;p40"/>
          <p:cNvGrpSpPr/>
          <p:nvPr/>
        </p:nvGrpSpPr>
        <p:grpSpPr>
          <a:xfrm>
            <a:off x="0" y="0"/>
            <a:ext cx="9143999" cy="5892773"/>
            <a:chOff x="237525" y="551100"/>
            <a:chExt cx="7142075" cy="4602650"/>
          </a:xfrm>
        </p:grpSpPr>
        <p:sp>
          <p:nvSpPr>
            <p:cNvPr id="1161" name="Google Shape;1161;p40"/>
            <p:cNvSpPr/>
            <p:nvPr/>
          </p:nvSpPr>
          <p:spPr>
            <a:xfrm>
              <a:off x="237525" y="551100"/>
              <a:ext cx="7141675" cy="4602375"/>
            </a:xfrm>
            <a:custGeom>
              <a:avLst/>
              <a:gdLst/>
              <a:ahLst/>
              <a:cxnLst/>
              <a:rect l="l" t="t" r="r" b="b"/>
              <a:pathLst>
                <a:path w="285667" h="184095" extrusionOk="0">
                  <a:moveTo>
                    <a:pt x="262644" y="10131"/>
                  </a:moveTo>
                  <a:cubicBezTo>
                    <a:pt x="262890" y="10131"/>
                    <a:pt x="263142" y="10161"/>
                    <a:pt x="263390" y="10168"/>
                  </a:cubicBezTo>
                  <a:cubicBezTo>
                    <a:pt x="263557" y="10168"/>
                    <a:pt x="263652" y="10275"/>
                    <a:pt x="263664" y="10442"/>
                  </a:cubicBezTo>
                  <a:cubicBezTo>
                    <a:pt x="263676" y="10609"/>
                    <a:pt x="263676" y="10775"/>
                    <a:pt x="263676" y="10942"/>
                  </a:cubicBezTo>
                  <a:lnTo>
                    <a:pt x="263676" y="13228"/>
                  </a:lnTo>
                  <a:cubicBezTo>
                    <a:pt x="263676" y="13835"/>
                    <a:pt x="263676" y="14454"/>
                    <a:pt x="263676" y="15073"/>
                  </a:cubicBezTo>
                  <a:cubicBezTo>
                    <a:pt x="263664" y="15550"/>
                    <a:pt x="263688" y="16026"/>
                    <a:pt x="263569" y="16490"/>
                  </a:cubicBezTo>
                  <a:cubicBezTo>
                    <a:pt x="263486" y="16836"/>
                    <a:pt x="263545" y="17205"/>
                    <a:pt x="263533" y="17562"/>
                  </a:cubicBezTo>
                  <a:cubicBezTo>
                    <a:pt x="263521" y="17895"/>
                    <a:pt x="263545" y="18217"/>
                    <a:pt x="263438" y="18550"/>
                  </a:cubicBezTo>
                  <a:cubicBezTo>
                    <a:pt x="263366" y="18717"/>
                    <a:pt x="263390" y="18931"/>
                    <a:pt x="263390" y="19110"/>
                  </a:cubicBezTo>
                  <a:cubicBezTo>
                    <a:pt x="263390" y="22753"/>
                    <a:pt x="263390" y="26396"/>
                    <a:pt x="263390" y="30040"/>
                  </a:cubicBezTo>
                  <a:cubicBezTo>
                    <a:pt x="263390" y="30349"/>
                    <a:pt x="263450" y="30647"/>
                    <a:pt x="263509" y="30956"/>
                  </a:cubicBezTo>
                  <a:cubicBezTo>
                    <a:pt x="263545" y="31099"/>
                    <a:pt x="263486" y="31230"/>
                    <a:pt x="263307" y="31278"/>
                  </a:cubicBezTo>
                  <a:cubicBezTo>
                    <a:pt x="262962" y="31349"/>
                    <a:pt x="262628" y="31433"/>
                    <a:pt x="262259" y="31433"/>
                  </a:cubicBezTo>
                  <a:cubicBezTo>
                    <a:pt x="261767" y="31429"/>
                    <a:pt x="261275" y="31427"/>
                    <a:pt x="260783" y="31427"/>
                  </a:cubicBezTo>
                  <a:cubicBezTo>
                    <a:pt x="259799" y="31427"/>
                    <a:pt x="258814" y="31433"/>
                    <a:pt x="257830" y="31433"/>
                  </a:cubicBezTo>
                  <a:cubicBezTo>
                    <a:pt x="257568" y="31433"/>
                    <a:pt x="257306" y="31433"/>
                    <a:pt x="257056" y="31516"/>
                  </a:cubicBezTo>
                  <a:cubicBezTo>
                    <a:pt x="256878" y="31564"/>
                    <a:pt x="256675" y="31564"/>
                    <a:pt x="256485" y="31575"/>
                  </a:cubicBezTo>
                  <a:lnTo>
                    <a:pt x="255056" y="31575"/>
                  </a:lnTo>
                  <a:cubicBezTo>
                    <a:pt x="254758" y="31575"/>
                    <a:pt x="254449" y="31575"/>
                    <a:pt x="254139" y="31671"/>
                  </a:cubicBezTo>
                  <a:cubicBezTo>
                    <a:pt x="253949" y="31730"/>
                    <a:pt x="253722" y="31706"/>
                    <a:pt x="253508" y="31718"/>
                  </a:cubicBezTo>
                  <a:cubicBezTo>
                    <a:pt x="253427" y="31720"/>
                    <a:pt x="253346" y="31721"/>
                    <a:pt x="253265" y="31721"/>
                  </a:cubicBezTo>
                  <a:cubicBezTo>
                    <a:pt x="253179" y="31721"/>
                    <a:pt x="253093" y="31720"/>
                    <a:pt x="253008" y="31720"/>
                  </a:cubicBezTo>
                  <a:cubicBezTo>
                    <a:pt x="252631" y="31720"/>
                    <a:pt x="252257" y="31730"/>
                    <a:pt x="251877" y="31837"/>
                  </a:cubicBezTo>
                  <a:cubicBezTo>
                    <a:pt x="251765" y="31865"/>
                    <a:pt x="251646" y="31873"/>
                    <a:pt x="251524" y="31873"/>
                  </a:cubicBezTo>
                  <a:cubicBezTo>
                    <a:pt x="251364" y="31873"/>
                    <a:pt x="251199" y="31860"/>
                    <a:pt x="251038" y="31860"/>
                  </a:cubicBezTo>
                  <a:cubicBezTo>
                    <a:pt x="251008" y="31860"/>
                    <a:pt x="250978" y="31860"/>
                    <a:pt x="250948" y="31861"/>
                  </a:cubicBezTo>
                  <a:cubicBezTo>
                    <a:pt x="250579" y="31873"/>
                    <a:pt x="250198" y="31873"/>
                    <a:pt x="249817" y="31956"/>
                  </a:cubicBezTo>
                  <a:cubicBezTo>
                    <a:pt x="249650" y="31998"/>
                    <a:pt x="249475" y="32007"/>
                    <a:pt x="249296" y="32007"/>
                  </a:cubicBezTo>
                  <a:cubicBezTo>
                    <a:pt x="249162" y="32007"/>
                    <a:pt x="249027" y="32002"/>
                    <a:pt x="248892" y="32002"/>
                  </a:cubicBezTo>
                  <a:cubicBezTo>
                    <a:pt x="248847" y="32002"/>
                    <a:pt x="248802" y="32003"/>
                    <a:pt x="248757" y="32004"/>
                  </a:cubicBezTo>
                  <a:cubicBezTo>
                    <a:pt x="248400" y="32016"/>
                    <a:pt x="248043" y="31980"/>
                    <a:pt x="247698" y="32111"/>
                  </a:cubicBezTo>
                  <a:cubicBezTo>
                    <a:pt x="247611" y="32143"/>
                    <a:pt x="247513" y="32148"/>
                    <a:pt x="247415" y="32148"/>
                  </a:cubicBezTo>
                  <a:cubicBezTo>
                    <a:pt x="247366" y="32148"/>
                    <a:pt x="247317" y="32147"/>
                    <a:pt x="247269" y="32147"/>
                  </a:cubicBezTo>
                  <a:lnTo>
                    <a:pt x="244281" y="32147"/>
                  </a:lnTo>
                  <a:cubicBezTo>
                    <a:pt x="244162" y="32147"/>
                    <a:pt x="244043" y="32135"/>
                    <a:pt x="243924" y="32123"/>
                  </a:cubicBezTo>
                  <a:cubicBezTo>
                    <a:pt x="243793" y="32111"/>
                    <a:pt x="243709" y="32016"/>
                    <a:pt x="243697" y="31897"/>
                  </a:cubicBezTo>
                  <a:cubicBezTo>
                    <a:pt x="243674" y="31730"/>
                    <a:pt x="243674" y="31564"/>
                    <a:pt x="243674" y="31397"/>
                  </a:cubicBezTo>
                  <a:cubicBezTo>
                    <a:pt x="243674" y="30349"/>
                    <a:pt x="243674" y="29301"/>
                    <a:pt x="243685" y="28254"/>
                  </a:cubicBezTo>
                  <a:cubicBezTo>
                    <a:pt x="243685" y="28015"/>
                    <a:pt x="243662" y="27777"/>
                    <a:pt x="243757" y="27551"/>
                  </a:cubicBezTo>
                  <a:cubicBezTo>
                    <a:pt x="243781" y="27480"/>
                    <a:pt x="243816" y="27396"/>
                    <a:pt x="243804" y="27337"/>
                  </a:cubicBezTo>
                  <a:cubicBezTo>
                    <a:pt x="243638" y="26872"/>
                    <a:pt x="243828" y="26408"/>
                    <a:pt x="243816" y="25944"/>
                  </a:cubicBezTo>
                  <a:cubicBezTo>
                    <a:pt x="243816" y="25849"/>
                    <a:pt x="243828" y="25741"/>
                    <a:pt x="243804" y="25658"/>
                  </a:cubicBezTo>
                  <a:cubicBezTo>
                    <a:pt x="243614" y="25098"/>
                    <a:pt x="243697" y="24527"/>
                    <a:pt x="243685" y="23955"/>
                  </a:cubicBezTo>
                  <a:cubicBezTo>
                    <a:pt x="243685" y="23801"/>
                    <a:pt x="243697" y="23622"/>
                    <a:pt x="243745" y="23467"/>
                  </a:cubicBezTo>
                  <a:cubicBezTo>
                    <a:pt x="243816" y="23205"/>
                    <a:pt x="243828" y="22955"/>
                    <a:pt x="243745" y="22705"/>
                  </a:cubicBezTo>
                  <a:cubicBezTo>
                    <a:pt x="243638" y="22420"/>
                    <a:pt x="243626" y="22122"/>
                    <a:pt x="243709" y="21860"/>
                  </a:cubicBezTo>
                  <a:cubicBezTo>
                    <a:pt x="243816" y="21503"/>
                    <a:pt x="243816" y="21157"/>
                    <a:pt x="243816" y="20800"/>
                  </a:cubicBezTo>
                  <a:cubicBezTo>
                    <a:pt x="243816" y="17871"/>
                    <a:pt x="243816" y="14942"/>
                    <a:pt x="243816" y="12013"/>
                  </a:cubicBezTo>
                  <a:cubicBezTo>
                    <a:pt x="243816" y="11097"/>
                    <a:pt x="243781" y="11156"/>
                    <a:pt x="244662" y="11144"/>
                  </a:cubicBezTo>
                  <a:cubicBezTo>
                    <a:pt x="244722" y="11144"/>
                    <a:pt x="244783" y="11145"/>
                    <a:pt x="244843" y="11145"/>
                  </a:cubicBezTo>
                  <a:cubicBezTo>
                    <a:pt x="245116" y="11145"/>
                    <a:pt x="245387" y="11137"/>
                    <a:pt x="245650" y="11049"/>
                  </a:cubicBezTo>
                  <a:cubicBezTo>
                    <a:pt x="245749" y="11016"/>
                    <a:pt x="245856" y="11009"/>
                    <a:pt x="245964" y="11009"/>
                  </a:cubicBezTo>
                  <a:cubicBezTo>
                    <a:pt x="246050" y="11009"/>
                    <a:pt x="246137" y="11013"/>
                    <a:pt x="246221" y="11013"/>
                  </a:cubicBezTo>
                  <a:cubicBezTo>
                    <a:pt x="246513" y="11007"/>
                    <a:pt x="246808" y="11007"/>
                    <a:pt x="247104" y="11007"/>
                  </a:cubicBezTo>
                  <a:cubicBezTo>
                    <a:pt x="247400" y="11007"/>
                    <a:pt x="247698" y="11007"/>
                    <a:pt x="247995" y="11001"/>
                  </a:cubicBezTo>
                  <a:cubicBezTo>
                    <a:pt x="248052" y="11001"/>
                    <a:pt x="248108" y="11002"/>
                    <a:pt x="248164" y="11002"/>
                  </a:cubicBezTo>
                  <a:cubicBezTo>
                    <a:pt x="248417" y="11002"/>
                    <a:pt x="248669" y="10994"/>
                    <a:pt x="248912" y="10906"/>
                  </a:cubicBezTo>
                  <a:cubicBezTo>
                    <a:pt x="249015" y="10874"/>
                    <a:pt x="249129" y="10869"/>
                    <a:pt x="249243" y="10869"/>
                  </a:cubicBezTo>
                  <a:cubicBezTo>
                    <a:pt x="249300" y="10869"/>
                    <a:pt x="249357" y="10870"/>
                    <a:pt x="249412" y="10870"/>
                  </a:cubicBezTo>
                  <a:cubicBezTo>
                    <a:pt x="249535" y="10864"/>
                    <a:pt x="249658" y="10862"/>
                    <a:pt x="249780" y="10862"/>
                  </a:cubicBezTo>
                  <a:cubicBezTo>
                    <a:pt x="249986" y="10862"/>
                    <a:pt x="250192" y="10868"/>
                    <a:pt x="250397" y="10868"/>
                  </a:cubicBezTo>
                  <a:cubicBezTo>
                    <a:pt x="250781" y="10868"/>
                    <a:pt x="251164" y="10849"/>
                    <a:pt x="251544" y="10740"/>
                  </a:cubicBezTo>
                  <a:cubicBezTo>
                    <a:pt x="251596" y="10720"/>
                    <a:pt x="251650" y="10715"/>
                    <a:pt x="251706" y="10715"/>
                  </a:cubicBezTo>
                  <a:cubicBezTo>
                    <a:pt x="251789" y="10715"/>
                    <a:pt x="251875" y="10728"/>
                    <a:pt x="251960" y="10728"/>
                  </a:cubicBezTo>
                  <a:cubicBezTo>
                    <a:pt x="252579" y="10716"/>
                    <a:pt x="253199" y="10716"/>
                    <a:pt x="253818" y="10716"/>
                  </a:cubicBezTo>
                  <a:cubicBezTo>
                    <a:pt x="253903" y="10716"/>
                    <a:pt x="253993" y="10729"/>
                    <a:pt x="254080" y="10729"/>
                  </a:cubicBezTo>
                  <a:cubicBezTo>
                    <a:pt x="254138" y="10729"/>
                    <a:pt x="254194" y="10723"/>
                    <a:pt x="254246" y="10704"/>
                  </a:cubicBezTo>
                  <a:cubicBezTo>
                    <a:pt x="254612" y="10591"/>
                    <a:pt x="254981" y="10571"/>
                    <a:pt x="255351" y="10571"/>
                  </a:cubicBezTo>
                  <a:cubicBezTo>
                    <a:pt x="255559" y="10571"/>
                    <a:pt x="255768" y="10577"/>
                    <a:pt x="255976" y="10577"/>
                  </a:cubicBezTo>
                  <a:cubicBezTo>
                    <a:pt x="256062" y="10577"/>
                    <a:pt x="256148" y="10576"/>
                    <a:pt x="256235" y="10573"/>
                  </a:cubicBezTo>
                  <a:cubicBezTo>
                    <a:pt x="256687" y="10561"/>
                    <a:pt x="257128" y="10573"/>
                    <a:pt x="257580" y="10466"/>
                  </a:cubicBezTo>
                  <a:cubicBezTo>
                    <a:pt x="257724" y="10430"/>
                    <a:pt x="257874" y="10420"/>
                    <a:pt x="258027" y="10420"/>
                  </a:cubicBezTo>
                  <a:cubicBezTo>
                    <a:pt x="258195" y="10420"/>
                    <a:pt x="258365" y="10432"/>
                    <a:pt x="258535" y="10432"/>
                  </a:cubicBezTo>
                  <a:cubicBezTo>
                    <a:pt x="258570" y="10432"/>
                    <a:pt x="258605" y="10431"/>
                    <a:pt x="258640" y="10430"/>
                  </a:cubicBezTo>
                  <a:cubicBezTo>
                    <a:pt x="258700" y="10430"/>
                    <a:pt x="258761" y="10430"/>
                    <a:pt x="258821" y="10430"/>
                  </a:cubicBezTo>
                  <a:cubicBezTo>
                    <a:pt x="259094" y="10430"/>
                    <a:pt x="259365" y="10422"/>
                    <a:pt x="259628" y="10335"/>
                  </a:cubicBezTo>
                  <a:cubicBezTo>
                    <a:pt x="259754" y="10302"/>
                    <a:pt x="259887" y="10294"/>
                    <a:pt x="260021" y="10294"/>
                  </a:cubicBezTo>
                  <a:cubicBezTo>
                    <a:pt x="260128" y="10294"/>
                    <a:pt x="260236" y="10299"/>
                    <a:pt x="260342" y="10299"/>
                  </a:cubicBezTo>
                  <a:cubicBezTo>
                    <a:pt x="260949" y="10263"/>
                    <a:pt x="261569" y="10323"/>
                    <a:pt x="262188" y="10180"/>
                  </a:cubicBezTo>
                  <a:cubicBezTo>
                    <a:pt x="262335" y="10143"/>
                    <a:pt x="262489" y="10131"/>
                    <a:pt x="262644" y="10131"/>
                  </a:cubicBezTo>
                  <a:close/>
                  <a:moveTo>
                    <a:pt x="242431" y="11153"/>
                  </a:moveTo>
                  <a:cubicBezTo>
                    <a:pt x="242468" y="11153"/>
                    <a:pt x="242507" y="11156"/>
                    <a:pt x="242542" y="11156"/>
                  </a:cubicBezTo>
                  <a:cubicBezTo>
                    <a:pt x="242864" y="11156"/>
                    <a:pt x="242947" y="11240"/>
                    <a:pt x="242959" y="11585"/>
                  </a:cubicBezTo>
                  <a:cubicBezTo>
                    <a:pt x="242971" y="11775"/>
                    <a:pt x="242959" y="11966"/>
                    <a:pt x="242959" y="12156"/>
                  </a:cubicBezTo>
                  <a:lnTo>
                    <a:pt x="242959" y="21146"/>
                  </a:lnTo>
                  <a:cubicBezTo>
                    <a:pt x="242959" y="24170"/>
                    <a:pt x="242947" y="27194"/>
                    <a:pt x="242971" y="30218"/>
                  </a:cubicBezTo>
                  <a:cubicBezTo>
                    <a:pt x="242971" y="30790"/>
                    <a:pt x="242792" y="31337"/>
                    <a:pt x="242792" y="31909"/>
                  </a:cubicBezTo>
                  <a:cubicBezTo>
                    <a:pt x="242792" y="32040"/>
                    <a:pt x="242685" y="32123"/>
                    <a:pt x="242554" y="32135"/>
                  </a:cubicBezTo>
                  <a:cubicBezTo>
                    <a:pt x="241908" y="32186"/>
                    <a:pt x="241262" y="32299"/>
                    <a:pt x="240609" y="32299"/>
                  </a:cubicBezTo>
                  <a:cubicBezTo>
                    <a:pt x="240504" y="32299"/>
                    <a:pt x="240398" y="32296"/>
                    <a:pt x="240292" y="32290"/>
                  </a:cubicBezTo>
                  <a:cubicBezTo>
                    <a:pt x="240214" y="32287"/>
                    <a:pt x="240136" y="32286"/>
                    <a:pt x="240058" y="32286"/>
                  </a:cubicBezTo>
                  <a:cubicBezTo>
                    <a:pt x="239735" y="32286"/>
                    <a:pt x="239416" y="32311"/>
                    <a:pt x="239090" y="32397"/>
                  </a:cubicBezTo>
                  <a:cubicBezTo>
                    <a:pt x="238943" y="32430"/>
                    <a:pt x="238792" y="32437"/>
                    <a:pt x="238639" y="32437"/>
                  </a:cubicBezTo>
                  <a:cubicBezTo>
                    <a:pt x="238497" y="32437"/>
                    <a:pt x="238354" y="32431"/>
                    <a:pt x="238212" y="32431"/>
                  </a:cubicBezTo>
                  <a:cubicBezTo>
                    <a:pt x="238171" y="32431"/>
                    <a:pt x="238130" y="32431"/>
                    <a:pt x="238089" y="32433"/>
                  </a:cubicBezTo>
                  <a:cubicBezTo>
                    <a:pt x="237720" y="32445"/>
                    <a:pt x="237339" y="32409"/>
                    <a:pt x="236970" y="32540"/>
                  </a:cubicBezTo>
                  <a:cubicBezTo>
                    <a:pt x="236881" y="32570"/>
                    <a:pt x="236786" y="32576"/>
                    <a:pt x="236689" y="32576"/>
                  </a:cubicBezTo>
                  <a:cubicBezTo>
                    <a:pt x="236625" y="32576"/>
                    <a:pt x="236559" y="32573"/>
                    <a:pt x="236495" y="32573"/>
                  </a:cubicBezTo>
                  <a:cubicBezTo>
                    <a:pt x="236463" y="32573"/>
                    <a:pt x="236431" y="32574"/>
                    <a:pt x="236399" y="32576"/>
                  </a:cubicBezTo>
                  <a:cubicBezTo>
                    <a:pt x="236332" y="32577"/>
                    <a:pt x="236264" y="32578"/>
                    <a:pt x="236197" y="32578"/>
                  </a:cubicBezTo>
                  <a:cubicBezTo>
                    <a:pt x="236126" y="32578"/>
                    <a:pt x="236055" y="32577"/>
                    <a:pt x="235984" y="32577"/>
                  </a:cubicBezTo>
                  <a:cubicBezTo>
                    <a:pt x="235671" y="32577"/>
                    <a:pt x="235359" y="32587"/>
                    <a:pt x="235053" y="32695"/>
                  </a:cubicBezTo>
                  <a:cubicBezTo>
                    <a:pt x="234976" y="32718"/>
                    <a:pt x="234893" y="32724"/>
                    <a:pt x="234808" y="32724"/>
                  </a:cubicBezTo>
                  <a:cubicBezTo>
                    <a:pt x="234723" y="32724"/>
                    <a:pt x="234637" y="32718"/>
                    <a:pt x="234553" y="32718"/>
                  </a:cubicBezTo>
                  <a:lnTo>
                    <a:pt x="232482" y="32718"/>
                  </a:lnTo>
                  <a:cubicBezTo>
                    <a:pt x="232343" y="32718"/>
                    <a:pt x="232202" y="32714"/>
                    <a:pt x="232062" y="32714"/>
                  </a:cubicBezTo>
                  <a:cubicBezTo>
                    <a:pt x="231780" y="32714"/>
                    <a:pt x="231497" y="32730"/>
                    <a:pt x="231220" y="32826"/>
                  </a:cubicBezTo>
                  <a:cubicBezTo>
                    <a:pt x="231138" y="32853"/>
                    <a:pt x="231052" y="32860"/>
                    <a:pt x="230965" y="32860"/>
                  </a:cubicBezTo>
                  <a:cubicBezTo>
                    <a:pt x="230859" y="32860"/>
                    <a:pt x="230752" y="32849"/>
                    <a:pt x="230648" y="32849"/>
                  </a:cubicBezTo>
                  <a:cubicBezTo>
                    <a:pt x="230172" y="32855"/>
                    <a:pt x="229696" y="32855"/>
                    <a:pt x="229219" y="32855"/>
                  </a:cubicBezTo>
                  <a:cubicBezTo>
                    <a:pt x="228743" y="32855"/>
                    <a:pt x="228267" y="32855"/>
                    <a:pt x="227791" y="32861"/>
                  </a:cubicBezTo>
                  <a:cubicBezTo>
                    <a:pt x="227732" y="32863"/>
                    <a:pt x="227673" y="32863"/>
                    <a:pt x="227614" y="32863"/>
                  </a:cubicBezTo>
                  <a:cubicBezTo>
                    <a:pt x="227469" y="32863"/>
                    <a:pt x="227324" y="32860"/>
                    <a:pt x="227179" y="32860"/>
                  </a:cubicBezTo>
                  <a:cubicBezTo>
                    <a:pt x="226836" y="32860"/>
                    <a:pt x="226496" y="32876"/>
                    <a:pt x="226159" y="32980"/>
                  </a:cubicBezTo>
                  <a:cubicBezTo>
                    <a:pt x="226088" y="33004"/>
                    <a:pt x="226008" y="33010"/>
                    <a:pt x="225924" y="33010"/>
                  </a:cubicBezTo>
                  <a:cubicBezTo>
                    <a:pt x="225841" y="33010"/>
                    <a:pt x="225755" y="33004"/>
                    <a:pt x="225671" y="33004"/>
                  </a:cubicBezTo>
                  <a:lnTo>
                    <a:pt x="223242" y="33004"/>
                  </a:lnTo>
                  <a:cubicBezTo>
                    <a:pt x="222742" y="33016"/>
                    <a:pt x="222254" y="33028"/>
                    <a:pt x="221754" y="33111"/>
                  </a:cubicBezTo>
                  <a:cubicBezTo>
                    <a:pt x="221533" y="33146"/>
                    <a:pt x="221309" y="33156"/>
                    <a:pt x="221083" y="33156"/>
                  </a:cubicBezTo>
                  <a:cubicBezTo>
                    <a:pt x="220759" y="33156"/>
                    <a:pt x="220433" y="33135"/>
                    <a:pt x="220111" y="33135"/>
                  </a:cubicBezTo>
                  <a:cubicBezTo>
                    <a:pt x="219956" y="33135"/>
                    <a:pt x="219837" y="33040"/>
                    <a:pt x="219837" y="32873"/>
                  </a:cubicBezTo>
                  <a:cubicBezTo>
                    <a:pt x="219837" y="32326"/>
                    <a:pt x="219766" y="31778"/>
                    <a:pt x="219897" y="31242"/>
                  </a:cubicBezTo>
                  <a:cubicBezTo>
                    <a:pt x="219956" y="31028"/>
                    <a:pt x="219956" y="30813"/>
                    <a:pt x="219956" y="30599"/>
                  </a:cubicBezTo>
                  <a:cubicBezTo>
                    <a:pt x="219956" y="26908"/>
                    <a:pt x="219956" y="23217"/>
                    <a:pt x="219956" y="19538"/>
                  </a:cubicBezTo>
                  <a:cubicBezTo>
                    <a:pt x="219956" y="19300"/>
                    <a:pt x="219956" y="19062"/>
                    <a:pt x="219885" y="18824"/>
                  </a:cubicBezTo>
                  <a:cubicBezTo>
                    <a:pt x="219837" y="18645"/>
                    <a:pt x="219825" y="18455"/>
                    <a:pt x="219825" y="18264"/>
                  </a:cubicBezTo>
                  <a:cubicBezTo>
                    <a:pt x="219825" y="16335"/>
                    <a:pt x="219825" y="14407"/>
                    <a:pt x="219813" y="12478"/>
                  </a:cubicBezTo>
                  <a:cubicBezTo>
                    <a:pt x="219813" y="12383"/>
                    <a:pt x="219813" y="12287"/>
                    <a:pt x="219825" y="12192"/>
                  </a:cubicBezTo>
                  <a:cubicBezTo>
                    <a:pt x="219849" y="11978"/>
                    <a:pt x="219921" y="11894"/>
                    <a:pt x="220135" y="11883"/>
                  </a:cubicBezTo>
                  <a:cubicBezTo>
                    <a:pt x="220230" y="11871"/>
                    <a:pt x="220325" y="11868"/>
                    <a:pt x="220421" y="11868"/>
                  </a:cubicBezTo>
                  <a:cubicBezTo>
                    <a:pt x="220516" y="11868"/>
                    <a:pt x="220611" y="11871"/>
                    <a:pt x="220706" y="11871"/>
                  </a:cubicBezTo>
                  <a:cubicBezTo>
                    <a:pt x="222623" y="11859"/>
                    <a:pt x="224552" y="11859"/>
                    <a:pt x="226481" y="11859"/>
                  </a:cubicBezTo>
                  <a:cubicBezTo>
                    <a:pt x="226767" y="11859"/>
                    <a:pt x="227052" y="11859"/>
                    <a:pt x="227326" y="11775"/>
                  </a:cubicBezTo>
                  <a:cubicBezTo>
                    <a:pt x="227454" y="11733"/>
                    <a:pt x="227594" y="11727"/>
                    <a:pt x="227732" y="11727"/>
                  </a:cubicBezTo>
                  <a:cubicBezTo>
                    <a:pt x="227788" y="11727"/>
                    <a:pt x="227843" y="11728"/>
                    <a:pt x="227898" y="11728"/>
                  </a:cubicBezTo>
                  <a:cubicBezTo>
                    <a:pt x="228183" y="11722"/>
                    <a:pt x="228469" y="11722"/>
                    <a:pt x="228755" y="11722"/>
                  </a:cubicBezTo>
                  <a:cubicBezTo>
                    <a:pt x="229041" y="11722"/>
                    <a:pt x="229326" y="11722"/>
                    <a:pt x="229612" y="11716"/>
                  </a:cubicBezTo>
                  <a:cubicBezTo>
                    <a:pt x="229707" y="11716"/>
                    <a:pt x="229802" y="11718"/>
                    <a:pt x="229896" y="11718"/>
                  </a:cubicBezTo>
                  <a:cubicBezTo>
                    <a:pt x="230154" y="11718"/>
                    <a:pt x="230410" y="11705"/>
                    <a:pt x="230672" y="11609"/>
                  </a:cubicBezTo>
                  <a:cubicBezTo>
                    <a:pt x="230743" y="11585"/>
                    <a:pt x="230824" y="11579"/>
                    <a:pt x="230907" y="11579"/>
                  </a:cubicBezTo>
                  <a:cubicBezTo>
                    <a:pt x="230990" y="11579"/>
                    <a:pt x="231077" y="11585"/>
                    <a:pt x="231160" y="11585"/>
                  </a:cubicBezTo>
                  <a:cubicBezTo>
                    <a:pt x="231970" y="11549"/>
                    <a:pt x="232767" y="11609"/>
                    <a:pt x="233577" y="11466"/>
                  </a:cubicBezTo>
                  <a:cubicBezTo>
                    <a:pt x="233803" y="11423"/>
                    <a:pt x="234032" y="11410"/>
                    <a:pt x="234263" y="11410"/>
                  </a:cubicBezTo>
                  <a:cubicBezTo>
                    <a:pt x="234565" y="11410"/>
                    <a:pt x="234870" y="11431"/>
                    <a:pt x="235172" y="11431"/>
                  </a:cubicBezTo>
                  <a:cubicBezTo>
                    <a:pt x="235212" y="11431"/>
                    <a:pt x="235252" y="11431"/>
                    <a:pt x="235292" y="11430"/>
                  </a:cubicBezTo>
                  <a:cubicBezTo>
                    <a:pt x="235430" y="11430"/>
                    <a:pt x="235571" y="11434"/>
                    <a:pt x="235712" y="11434"/>
                  </a:cubicBezTo>
                  <a:cubicBezTo>
                    <a:pt x="235994" y="11434"/>
                    <a:pt x="236280" y="11418"/>
                    <a:pt x="236565" y="11323"/>
                  </a:cubicBezTo>
                  <a:cubicBezTo>
                    <a:pt x="236641" y="11296"/>
                    <a:pt x="236724" y="11288"/>
                    <a:pt x="236810" y="11288"/>
                  </a:cubicBezTo>
                  <a:cubicBezTo>
                    <a:pt x="236914" y="11288"/>
                    <a:pt x="237021" y="11299"/>
                    <a:pt x="237125" y="11299"/>
                  </a:cubicBezTo>
                  <a:cubicBezTo>
                    <a:pt x="237720" y="11293"/>
                    <a:pt x="238316" y="11293"/>
                    <a:pt x="238911" y="11293"/>
                  </a:cubicBezTo>
                  <a:cubicBezTo>
                    <a:pt x="239506" y="11293"/>
                    <a:pt x="240102" y="11293"/>
                    <a:pt x="240697" y="11287"/>
                  </a:cubicBezTo>
                  <a:cubicBezTo>
                    <a:pt x="240932" y="11287"/>
                    <a:pt x="241166" y="11300"/>
                    <a:pt x="241400" y="11300"/>
                  </a:cubicBezTo>
                  <a:cubicBezTo>
                    <a:pt x="241712" y="11300"/>
                    <a:pt x="242022" y="11277"/>
                    <a:pt x="242328" y="11168"/>
                  </a:cubicBezTo>
                  <a:cubicBezTo>
                    <a:pt x="242358" y="11156"/>
                    <a:pt x="242394" y="11153"/>
                    <a:pt x="242431" y="11153"/>
                  </a:cubicBezTo>
                  <a:close/>
                  <a:moveTo>
                    <a:pt x="77426" y="11865"/>
                  </a:moveTo>
                  <a:cubicBezTo>
                    <a:pt x="79727" y="11865"/>
                    <a:pt x="82026" y="11871"/>
                    <a:pt x="84320" y="11871"/>
                  </a:cubicBezTo>
                  <a:cubicBezTo>
                    <a:pt x="84382" y="11871"/>
                    <a:pt x="84444" y="11870"/>
                    <a:pt x="84506" y="11870"/>
                  </a:cubicBezTo>
                  <a:cubicBezTo>
                    <a:pt x="84753" y="11870"/>
                    <a:pt x="84999" y="11878"/>
                    <a:pt x="85237" y="11954"/>
                  </a:cubicBezTo>
                  <a:cubicBezTo>
                    <a:pt x="85365" y="11996"/>
                    <a:pt x="85504" y="12003"/>
                    <a:pt x="85643" y="12003"/>
                  </a:cubicBezTo>
                  <a:cubicBezTo>
                    <a:pt x="85699" y="12003"/>
                    <a:pt x="85754" y="12002"/>
                    <a:pt x="85809" y="12002"/>
                  </a:cubicBezTo>
                  <a:cubicBezTo>
                    <a:pt x="86130" y="12008"/>
                    <a:pt x="86451" y="12008"/>
                    <a:pt x="86773" y="12008"/>
                  </a:cubicBezTo>
                  <a:cubicBezTo>
                    <a:pt x="87094" y="12008"/>
                    <a:pt x="87416" y="12008"/>
                    <a:pt x="87737" y="12013"/>
                  </a:cubicBezTo>
                  <a:cubicBezTo>
                    <a:pt x="87904" y="12013"/>
                    <a:pt x="88069" y="12010"/>
                    <a:pt x="88234" y="12010"/>
                  </a:cubicBezTo>
                  <a:cubicBezTo>
                    <a:pt x="88564" y="12010"/>
                    <a:pt x="88892" y="12025"/>
                    <a:pt x="89226" y="12121"/>
                  </a:cubicBezTo>
                  <a:cubicBezTo>
                    <a:pt x="89312" y="12148"/>
                    <a:pt x="89406" y="12155"/>
                    <a:pt x="89503" y="12155"/>
                  </a:cubicBezTo>
                  <a:cubicBezTo>
                    <a:pt x="89619" y="12155"/>
                    <a:pt x="89740" y="12144"/>
                    <a:pt x="89857" y="12144"/>
                  </a:cubicBezTo>
                  <a:cubicBezTo>
                    <a:pt x="92166" y="12144"/>
                    <a:pt x="94476" y="12156"/>
                    <a:pt x="96786" y="12156"/>
                  </a:cubicBezTo>
                  <a:cubicBezTo>
                    <a:pt x="96810" y="12156"/>
                    <a:pt x="96832" y="12156"/>
                    <a:pt x="96854" y="12156"/>
                  </a:cubicBezTo>
                  <a:cubicBezTo>
                    <a:pt x="97583" y="12156"/>
                    <a:pt x="97572" y="12168"/>
                    <a:pt x="97572" y="12930"/>
                  </a:cubicBezTo>
                  <a:cubicBezTo>
                    <a:pt x="97572" y="13478"/>
                    <a:pt x="97524" y="14026"/>
                    <a:pt x="97691" y="14561"/>
                  </a:cubicBezTo>
                  <a:cubicBezTo>
                    <a:pt x="97739" y="14704"/>
                    <a:pt x="97715" y="14883"/>
                    <a:pt x="97715" y="15050"/>
                  </a:cubicBezTo>
                  <a:cubicBezTo>
                    <a:pt x="97715" y="15835"/>
                    <a:pt x="97715" y="16621"/>
                    <a:pt x="97715" y="17407"/>
                  </a:cubicBezTo>
                  <a:cubicBezTo>
                    <a:pt x="97715" y="17812"/>
                    <a:pt x="97691" y="18217"/>
                    <a:pt x="97822" y="18610"/>
                  </a:cubicBezTo>
                  <a:cubicBezTo>
                    <a:pt x="97881" y="18776"/>
                    <a:pt x="97858" y="18979"/>
                    <a:pt x="97858" y="19169"/>
                  </a:cubicBezTo>
                  <a:cubicBezTo>
                    <a:pt x="97870" y="19550"/>
                    <a:pt x="97846" y="19931"/>
                    <a:pt x="97965" y="20300"/>
                  </a:cubicBezTo>
                  <a:cubicBezTo>
                    <a:pt x="98036" y="20526"/>
                    <a:pt x="97989" y="20776"/>
                    <a:pt x="98001" y="21015"/>
                  </a:cubicBezTo>
                  <a:cubicBezTo>
                    <a:pt x="98036" y="21765"/>
                    <a:pt x="97917" y="22527"/>
                    <a:pt x="98132" y="23277"/>
                  </a:cubicBezTo>
                  <a:cubicBezTo>
                    <a:pt x="98179" y="23455"/>
                    <a:pt x="98143" y="23658"/>
                    <a:pt x="98143" y="23848"/>
                  </a:cubicBezTo>
                  <a:cubicBezTo>
                    <a:pt x="98143" y="25563"/>
                    <a:pt x="98143" y="27277"/>
                    <a:pt x="98143" y="28992"/>
                  </a:cubicBezTo>
                  <a:cubicBezTo>
                    <a:pt x="98143" y="29325"/>
                    <a:pt x="98120" y="29659"/>
                    <a:pt x="98251" y="29980"/>
                  </a:cubicBezTo>
                  <a:cubicBezTo>
                    <a:pt x="98286" y="30063"/>
                    <a:pt x="98286" y="30159"/>
                    <a:pt x="98286" y="30254"/>
                  </a:cubicBezTo>
                  <a:cubicBezTo>
                    <a:pt x="98286" y="31135"/>
                    <a:pt x="98286" y="32016"/>
                    <a:pt x="98286" y="32897"/>
                  </a:cubicBezTo>
                  <a:cubicBezTo>
                    <a:pt x="98274" y="33195"/>
                    <a:pt x="98203" y="33266"/>
                    <a:pt x="97893" y="33290"/>
                  </a:cubicBezTo>
                  <a:cubicBezTo>
                    <a:pt x="97826" y="33294"/>
                    <a:pt x="97757" y="33295"/>
                    <a:pt x="97687" y="33295"/>
                  </a:cubicBezTo>
                  <a:cubicBezTo>
                    <a:pt x="97548" y="33295"/>
                    <a:pt x="97405" y="33290"/>
                    <a:pt x="97262" y="33290"/>
                  </a:cubicBezTo>
                  <a:lnTo>
                    <a:pt x="73986" y="33290"/>
                  </a:lnTo>
                  <a:cubicBezTo>
                    <a:pt x="73890" y="33290"/>
                    <a:pt x="73795" y="33295"/>
                    <a:pt x="73700" y="33295"/>
                  </a:cubicBezTo>
                  <a:cubicBezTo>
                    <a:pt x="73652" y="33295"/>
                    <a:pt x="73605" y="33294"/>
                    <a:pt x="73557" y="33290"/>
                  </a:cubicBezTo>
                  <a:cubicBezTo>
                    <a:pt x="73021" y="33278"/>
                    <a:pt x="73009" y="33266"/>
                    <a:pt x="72997" y="32718"/>
                  </a:cubicBezTo>
                  <a:cubicBezTo>
                    <a:pt x="72997" y="32599"/>
                    <a:pt x="72997" y="32480"/>
                    <a:pt x="72997" y="32361"/>
                  </a:cubicBezTo>
                  <a:cubicBezTo>
                    <a:pt x="72997" y="25849"/>
                    <a:pt x="72997" y="19324"/>
                    <a:pt x="72997" y="12811"/>
                  </a:cubicBezTo>
                  <a:cubicBezTo>
                    <a:pt x="72997" y="11936"/>
                    <a:pt x="72946" y="11868"/>
                    <a:pt x="73562" y="11868"/>
                  </a:cubicBezTo>
                  <a:cubicBezTo>
                    <a:pt x="73675" y="11868"/>
                    <a:pt x="73811" y="11871"/>
                    <a:pt x="73974" y="11871"/>
                  </a:cubicBezTo>
                  <a:cubicBezTo>
                    <a:pt x="75125" y="11867"/>
                    <a:pt x="76276" y="11865"/>
                    <a:pt x="77426" y="11865"/>
                  </a:cubicBezTo>
                  <a:close/>
                  <a:moveTo>
                    <a:pt x="46351" y="11716"/>
                  </a:moveTo>
                  <a:cubicBezTo>
                    <a:pt x="52804" y="11716"/>
                    <a:pt x="59246" y="11728"/>
                    <a:pt x="65699" y="11728"/>
                  </a:cubicBezTo>
                  <a:cubicBezTo>
                    <a:pt x="65766" y="11728"/>
                    <a:pt x="65832" y="11727"/>
                    <a:pt x="65898" y="11727"/>
                  </a:cubicBezTo>
                  <a:cubicBezTo>
                    <a:pt x="66161" y="11727"/>
                    <a:pt x="66420" y="11735"/>
                    <a:pt x="66687" y="11811"/>
                  </a:cubicBezTo>
                  <a:cubicBezTo>
                    <a:pt x="66809" y="11854"/>
                    <a:pt x="66939" y="11863"/>
                    <a:pt x="67067" y="11863"/>
                  </a:cubicBezTo>
                  <a:cubicBezTo>
                    <a:pt x="67152" y="11863"/>
                    <a:pt x="67237" y="11859"/>
                    <a:pt x="67318" y="11859"/>
                  </a:cubicBezTo>
                  <a:lnTo>
                    <a:pt x="71533" y="11859"/>
                  </a:lnTo>
                  <a:cubicBezTo>
                    <a:pt x="71723" y="11859"/>
                    <a:pt x="71914" y="11859"/>
                    <a:pt x="72104" y="11871"/>
                  </a:cubicBezTo>
                  <a:cubicBezTo>
                    <a:pt x="72331" y="11883"/>
                    <a:pt x="72414" y="11966"/>
                    <a:pt x="72426" y="12168"/>
                  </a:cubicBezTo>
                  <a:cubicBezTo>
                    <a:pt x="72438" y="12383"/>
                    <a:pt x="72438" y="12597"/>
                    <a:pt x="72438" y="12811"/>
                  </a:cubicBezTo>
                  <a:lnTo>
                    <a:pt x="72438" y="22598"/>
                  </a:lnTo>
                  <a:lnTo>
                    <a:pt x="72438" y="32230"/>
                  </a:lnTo>
                  <a:cubicBezTo>
                    <a:pt x="72438" y="32397"/>
                    <a:pt x="72450" y="32564"/>
                    <a:pt x="72438" y="32730"/>
                  </a:cubicBezTo>
                  <a:cubicBezTo>
                    <a:pt x="72426" y="33266"/>
                    <a:pt x="72414" y="33290"/>
                    <a:pt x="71866" y="33290"/>
                  </a:cubicBezTo>
                  <a:lnTo>
                    <a:pt x="62663" y="33290"/>
                  </a:lnTo>
                  <a:cubicBezTo>
                    <a:pt x="62520" y="33290"/>
                    <a:pt x="62365" y="33290"/>
                    <a:pt x="62234" y="33242"/>
                  </a:cubicBezTo>
                  <a:cubicBezTo>
                    <a:pt x="62015" y="33166"/>
                    <a:pt x="61788" y="33158"/>
                    <a:pt x="61560" y="33158"/>
                  </a:cubicBezTo>
                  <a:cubicBezTo>
                    <a:pt x="61503" y="33158"/>
                    <a:pt x="61446" y="33159"/>
                    <a:pt x="61389" y="33159"/>
                  </a:cubicBezTo>
                  <a:cubicBezTo>
                    <a:pt x="60436" y="33159"/>
                    <a:pt x="59484" y="33154"/>
                    <a:pt x="58531" y="33154"/>
                  </a:cubicBezTo>
                  <a:cubicBezTo>
                    <a:pt x="58055" y="33154"/>
                    <a:pt x="57579" y="33155"/>
                    <a:pt x="57103" y="33159"/>
                  </a:cubicBezTo>
                  <a:cubicBezTo>
                    <a:pt x="56988" y="33159"/>
                    <a:pt x="56875" y="33157"/>
                    <a:pt x="56762" y="33157"/>
                  </a:cubicBezTo>
                  <a:cubicBezTo>
                    <a:pt x="56451" y="33157"/>
                    <a:pt x="56143" y="33170"/>
                    <a:pt x="55829" y="33266"/>
                  </a:cubicBezTo>
                  <a:cubicBezTo>
                    <a:pt x="55742" y="33293"/>
                    <a:pt x="55648" y="33301"/>
                    <a:pt x="55551" y="33301"/>
                  </a:cubicBezTo>
                  <a:cubicBezTo>
                    <a:pt x="55435" y="33301"/>
                    <a:pt x="55314" y="33290"/>
                    <a:pt x="55198" y="33290"/>
                  </a:cubicBezTo>
                  <a:cubicBezTo>
                    <a:pt x="52935" y="33290"/>
                    <a:pt x="50673" y="33290"/>
                    <a:pt x="48411" y="33302"/>
                  </a:cubicBezTo>
                  <a:cubicBezTo>
                    <a:pt x="48302" y="33302"/>
                    <a:pt x="48192" y="33297"/>
                    <a:pt x="48084" y="33297"/>
                  </a:cubicBezTo>
                  <a:cubicBezTo>
                    <a:pt x="47884" y="33297"/>
                    <a:pt x="47687" y="33312"/>
                    <a:pt x="47494" y="33397"/>
                  </a:cubicBezTo>
                  <a:cubicBezTo>
                    <a:pt x="47435" y="33421"/>
                    <a:pt x="47363" y="33421"/>
                    <a:pt x="47292" y="33421"/>
                  </a:cubicBezTo>
                  <a:cubicBezTo>
                    <a:pt x="46601" y="33433"/>
                    <a:pt x="45911" y="33433"/>
                    <a:pt x="45220" y="33433"/>
                  </a:cubicBezTo>
                  <a:cubicBezTo>
                    <a:pt x="44970" y="33421"/>
                    <a:pt x="44887" y="33326"/>
                    <a:pt x="44875" y="33076"/>
                  </a:cubicBezTo>
                  <a:cubicBezTo>
                    <a:pt x="44875" y="33028"/>
                    <a:pt x="44863" y="32980"/>
                    <a:pt x="44875" y="32933"/>
                  </a:cubicBezTo>
                  <a:cubicBezTo>
                    <a:pt x="45006" y="32445"/>
                    <a:pt x="44958" y="31933"/>
                    <a:pt x="45053" y="31456"/>
                  </a:cubicBezTo>
                  <a:cubicBezTo>
                    <a:pt x="45173" y="30897"/>
                    <a:pt x="45149" y="30325"/>
                    <a:pt x="45292" y="29766"/>
                  </a:cubicBezTo>
                  <a:cubicBezTo>
                    <a:pt x="45411" y="29313"/>
                    <a:pt x="45458" y="28837"/>
                    <a:pt x="45530" y="28373"/>
                  </a:cubicBezTo>
                  <a:cubicBezTo>
                    <a:pt x="45565" y="28158"/>
                    <a:pt x="45577" y="27944"/>
                    <a:pt x="45577" y="27742"/>
                  </a:cubicBezTo>
                  <a:cubicBezTo>
                    <a:pt x="45577" y="25337"/>
                    <a:pt x="45577" y="22931"/>
                    <a:pt x="45577" y="20526"/>
                  </a:cubicBezTo>
                  <a:cubicBezTo>
                    <a:pt x="45577" y="20288"/>
                    <a:pt x="45589" y="20050"/>
                    <a:pt x="45494" y="19824"/>
                  </a:cubicBezTo>
                  <a:cubicBezTo>
                    <a:pt x="45470" y="19764"/>
                    <a:pt x="45446" y="19681"/>
                    <a:pt x="45446" y="19622"/>
                  </a:cubicBezTo>
                  <a:cubicBezTo>
                    <a:pt x="45518" y="18788"/>
                    <a:pt x="45280" y="17967"/>
                    <a:pt x="45292" y="17133"/>
                  </a:cubicBezTo>
                  <a:cubicBezTo>
                    <a:pt x="45315" y="16157"/>
                    <a:pt x="45327" y="15181"/>
                    <a:pt x="45292" y="14204"/>
                  </a:cubicBezTo>
                  <a:cubicBezTo>
                    <a:pt x="45268" y="13466"/>
                    <a:pt x="45375" y="12740"/>
                    <a:pt x="45446" y="12013"/>
                  </a:cubicBezTo>
                  <a:cubicBezTo>
                    <a:pt x="45470" y="11811"/>
                    <a:pt x="45554" y="11740"/>
                    <a:pt x="45780" y="11728"/>
                  </a:cubicBezTo>
                  <a:cubicBezTo>
                    <a:pt x="45970" y="11716"/>
                    <a:pt x="46161" y="11716"/>
                    <a:pt x="46351" y="11716"/>
                  </a:cubicBezTo>
                  <a:close/>
                  <a:moveTo>
                    <a:pt x="99929" y="12156"/>
                  </a:moveTo>
                  <a:cubicBezTo>
                    <a:pt x="100247" y="12156"/>
                    <a:pt x="100562" y="12164"/>
                    <a:pt x="100870" y="12264"/>
                  </a:cubicBezTo>
                  <a:cubicBezTo>
                    <a:pt x="100962" y="12291"/>
                    <a:pt x="101059" y="12298"/>
                    <a:pt x="101157" y="12298"/>
                  </a:cubicBezTo>
                  <a:cubicBezTo>
                    <a:pt x="101276" y="12298"/>
                    <a:pt x="101396" y="12287"/>
                    <a:pt x="101513" y="12287"/>
                  </a:cubicBezTo>
                  <a:cubicBezTo>
                    <a:pt x="102942" y="12299"/>
                    <a:pt x="104370" y="12299"/>
                    <a:pt x="105787" y="12299"/>
                  </a:cubicBezTo>
                  <a:cubicBezTo>
                    <a:pt x="106073" y="12299"/>
                    <a:pt x="106359" y="12299"/>
                    <a:pt x="106644" y="12383"/>
                  </a:cubicBezTo>
                  <a:cubicBezTo>
                    <a:pt x="106781" y="12425"/>
                    <a:pt x="106935" y="12431"/>
                    <a:pt x="107090" y="12431"/>
                  </a:cubicBezTo>
                  <a:cubicBezTo>
                    <a:pt x="107152" y="12431"/>
                    <a:pt x="107214" y="12430"/>
                    <a:pt x="107276" y="12430"/>
                  </a:cubicBezTo>
                  <a:cubicBezTo>
                    <a:pt x="107633" y="12436"/>
                    <a:pt x="107990" y="12436"/>
                    <a:pt x="108347" y="12436"/>
                  </a:cubicBezTo>
                  <a:cubicBezTo>
                    <a:pt x="108704" y="12436"/>
                    <a:pt x="109061" y="12436"/>
                    <a:pt x="109419" y="12442"/>
                  </a:cubicBezTo>
                  <a:cubicBezTo>
                    <a:pt x="109871" y="12442"/>
                    <a:pt x="110312" y="12442"/>
                    <a:pt x="110764" y="12549"/>
                  </a:cubicBezTo>
                  <a:cubicBezTo>
                    <a:pt x="110938" y="12585"/>
                    <a:pt x="111120" y="12595"/>
                    <a:pt x="111304" y="12595"/>
                  </a:cubicBezTo>
                  <a:cubicBezTo>
                    <a:pt x="111505" y="12595"/>
                    <a:pt x="111709" y="12583"/>
                    <a:pt x="111912" y="12583"/>
                  </a:cubicBezTo>
                  <a:cubicBezTo>
                    <a:pt x="111954" y="12583"/>
                    <a:pt x="111996" y="12584"/>
                    <a:pt x="112038" y="12585"/>
                  </a:cubicBezTo>
                  <a:cubicBezTo>
                    <a:pt x="112099" y="12587"/>
                    <a:pt x="112160" y="12587"/>
                    <a:pt x="112222" y="12587"/>
                  </a:cubicBezTo>
                  <a:cubicBezTo>
                    <a:pt x="112303" y="12587"/>
                    <a:pt x="112385" y="12586"/>
                    <a:pt x="112466" y="12586"/>
                  </a:cubicBezTo>
                  <a:cubicBezTo>
                    <a:pt x="112751" y="12586"/>
                    <a:pt x="113034" y="12597"/>
                    <a:pt x="113312" y="12692"/>
                  </a:cubicBezTo>
                  <a:cubicBezTo>
                    <a:pt x="113389" y="12716"/>
                    <a:pt x="113473" y="12722"/>
                    <a:pt x="113558" y="12722"/>
                  </a:cubicBezTo>
                  <a:cubicBezTo>
                    <a:pt x="113642" y="12722"/>
                    <a:pt x="113729" y="12716"/>
                    <a:pt x="113812" y="12716"/>
                  </a:cubicBezTo>
                  <a:cubicBezTo>
                    <a:pt x="113942" y="12721"/>
                    <a:pt x="114072" y="12722"/>
                    <a:pt x="114203" y="12722"/>
                  </a:cubicBezTo>
                  <a:cubicBezTo>
                    <a:pt x="114318" y="12722"/>
                    <a:pt x="114434" y="12721"/>
                    <a:pt x="114549" y="12721"/>
                  </a:cubicBezTo>
                  <a:cubicBezTo>
                    <a:pt x="114987" y="12721"/>
                    <a:pt x="115426" y="12733"/>
                    <a:pt x="115860" y="12847"/>
                  </a:cubicBezTo>
                  <a:cubicBezTo>
                    <a:pt x="115952" y="12871"/>
                    <a:pt x="116048" y="12878"/>
                    <a:pt x="116145" y="12878"/>
                  </a:cubicBezTo>
                  <a:cubicBezTo>
                    <a:pt x="116258" y="12878"/>
                    <a:pt x="116374" y="12869"/>
                    <a:pt x="116488" y="12869"/>
                  </a:cubicBezTo>
                  <a:cubicBezTo>
                    <a:pt x="116517" y="12869"/>
                    <a:pt x="116546" y="12869"/>
                    <a:pt x="116574" y="12871"/>
                  </a:cubicBezTo>
                  <a:cubicBezTo>
                    <a:pt x="116627" y="12872"/>
                    <a:pt x="116680" y="12872"/>
                    <a:pt x="116733" y="12872"/>
                  </a:cubicBezTo>
                  <a:cubicBezTo>
                    <a:pt x="116877" y="12872"/>
                    <a:pt x="117021" y="12869"/>
                    <a:pt x="117165" y="12869"/>
                  </a:cubicBezTo>
                  <a:cubicBezTo>
                    <a:pt x="117467" y="12869"/>
                    <a:pt x="117767" y="12884"/>
                    <a:pt x="118063" y="12978"/>
                  </a:cubicBezTo>
                  <a:cubicBezTo>
                    <a:pt x="118133" y="13005"/>
                    <a:pt x="118208" y="13012"/>
                    <a:pt x="118285" y="13012"/>
                  </a:cubicBezTo>
                  <a:cubicBezTo>
                    <a:pt x="118377" y="13012"/>
                    <a:pt x="118472" y="13002"/>
                    <a:pt x="118563" y="13002"/>
                  </a:cubicBezTo>
                  <a:cubicBezTo>
                    <a:pt x="118801" y="13008"/>
                    <a:pt x="119039" y="13008"/>
                    <a:pt x="119277" y="13008"/>
                  </a:cubicBezTo>
                  <a:cubicBezTo>
                    <a:pt x="119515" y="13008"/>
                    <a:pt x="119753" y="13008"/>
                    <a:pt x="119991" y="13014"/>
                  </a:cubicBezTo>
                  <a:cubicBezTo>
                    <a:pt x="120539" y="13026"/>
                    <a:pt x="120563" y="13037"/>
                    <a:pt x="120563" y="13561"/>
                  </a:cubicBezTo>
                  <a:cubicBezTo>
                    <a:pt x="120575" y="14133"/>
                    <a:pt x="120563" y="14704"/>
                    <a:pt x="120575" y="15276"/>
                  </a:cubicBezTo>
                  <a:cubicBezTo>
                    <a:pt x="120575" y="15728"/>
                    <a:pt x="120527" y="16181"/>
                    <a:pt x="120682" y="16621"/>
                  </a:cubicBezTo>
                  <a:cubicBezTo>
                    <a:pt x="120730" y="16776"/>
                    <a:pt x="120706" y="16955"/>
                    <a:pt x="120706" y="17121"/>
                  </a:cubicBezTo>
                  <a:cubicBezTo>
                    <a:pt x="120718" y="17633"/>
                    <a:pt x="120670" y="18157"/>
                    <a:pt x="120837" y="18669"/>
                  </a:cubicBezTo>
                  <a:cubicBezTo>
                    <a:pt x="120884" y="18824"/>
                    <a:pt x="120849" y="19002"/>
                    <a:pt x="120849" y="19169"/>
                  </a:cubicBezTo>
                  <a:cubicBezTo>
                    <a:pt x="120861" y="19669"/>
                    <a:pt x="120813" y="20169"/>
                    <a:pt x="120968" y="20657"/>
                  </a:cubicBezTo>
                  <a:cubicBezTo>
                    <a:pt x="121027" y="20836"/>
                    <a:pt x="120992" y="21038"/>
                    <a:pt x="120992" y="21229"/>
                  </a:cubicBezTo>
                  <a:cubicBezTo>
                    <a:pt x="121003" y="21693"/>
                    <a:pt x="120968" y="22169"/>
                    <a:pt x="121111" y="22634"/>
                  </a:cubicBezTo>
                  <a:cubicBezTo>
                    <a:pt x="121170" y="22836"/>
                    <a:pt x="121134" y="23062"/>
                    <a:pt x="121134" y="23277"/>
                  </a:cubicBezTo>
                  <a:cubicBezTo>
                    <a:pt x="121146" y="23610"/>
                    <a:pt x="121122" y="23944"/>
                    <a:pt x="121242" y="24265"/>
                  </a:cubicBezTo>
                  <a:cubicBezTo>
                    <a:pt x="121289" y="24420"/>
                    <a:pt x="121277" y="24598"/>
                    <a:pt x="121277" y="24765"/>
                  </a:cubicBezTo>
                  <a:cubicBezTo>
                    <a:pt x="121277" y="25206"/>
                    <a:pt x="121277" y="25658"/>
                    <a:pt x="121277" y="26110"/>
                  </a:cubicBezTo>
                  <a:cubicBezTo>
                    <a:pt x="121289" y="26992"/>
                    <a:pt x="121492" y="27861"/>
                    <a:pt x="121432" y="28742"/>
                  </a:cubicBezTo>
                  <a:cubicBezTo>
                    <a:pt x="121599" y="29194"/>
                    <a:pt x="121539" y="29682"/>
                    <a:pt x="121575" y="30147"/>
                  </a:cubicBezTo>
                  <a:cubicBezTo>
                    <a:pt x="121611" y="30599"/>
                    <a:pt x="121646" y="31052"/>
                    <a:pt x="121754" y="31480"/>
                  </a:cubicBezTo>
                  <a:cubicBezTo>
                    <a:pt x="121908" y="32075"/>
                    <a:pt x="121825" y="32671"/>
                    <a:pt x="121837" y="33254"/>
                  </a:cubicBezTo>
                  <a:cubicBezTo>
                    <a:pt x="121837" y="33469"/>
                    <a:pt x="121742" y="33552"/>
                    <a:pt x="121527" y="33564"/>
                  </a:cubicBezTo>
                  <a:cubicBezTo>
                    <a:pt x="121349" y="33576"/>
                    <a:pt x="121158" y="33576"/>
                    <a:pt x="120968" y="33576"/>
                  </a:cubicBezTo>
                  <a:lnTo>
                    <a:pt x="109478" y="33576"/>
                  </a:lnTo>
                  <a:cubicBezTo>
                    <a:pt x="109192" y="33576"/>
                    <a:pt x="108907" y="33564"/>
                    <a:pt x="108633" y="33492"/>
                  </a:cubicBezTo>
                  <a:cubicBezTo>
                    <a:pt x="108497" y="33449"/>
                    <a:pt x="108353" y="33441"/>
                    <a:pt x="108208" y="33441"/>
                  </a:cubicBezTo>
                  <a:cubicBezTo>
                    <a:pt x="108111" y="33441"/>
                    <a:pt x="108014" y="33445"/>
                    <a:pt x="107918" y="33445"/>
                  </a:cubicBezTo>
                  <a:cubicBezTo>
                    <a:pt x="106557" y="33438"/>
                    <a:pt x="105196" y="33431"/>
                    <a:pt x="103838" y="33431"/>
                  </a:cubicBezTo>
                  <a:cubicBezTo>
                    <a:pt x="102843" y="33431"/>
                    <a:pt x="101849" y="33435"/>
                    <a:pt x="100858" y="33445"/>
                  </a:cubicBezTo>
                  <a:cubicBezTo>
                    <a:pt x="100298" y="33445"/>
                    <a:pt x="99775" y="33266"/>
                    <a:pt x="99227" y="33266"/>
                  </a:cubicBezTo>
                  <a:cubicBezTo>
                    <a:pt x="99060" y="33266"/>
                    <a:pt x="99013" y="33111"/>
                    <a:pt x="99013" y="32957"/>
                  </a:cubicBezTo>
                  <a:cubicBezTo>
                    <a:pt x="99001" y="32528"/>
                    <a:pt x="99001" y="32099"/>
                    <a:pt x="99001" y="31671"/>
                  </a:cubicBezTo>
                  <a:cubicBezTo>
                    <a:pt x="98989" y="31242"/>
                    <a:pt x="99024" y="30825"/>
                    <a:pt x="98894" y="30397"/>
                  </a:cubicBezTo>
                  <a:cubicBezTo>
                    <a:pt x="98834" y="30206"/>
                    <a:pt x="98858" y="29980"/>
                    <a:pt x="98858" y="29766"/>
                  </a:cubicBezTo>
                  <a:cubicBezTo>
                    <a:pt x="98858" y="27742"/>
                    <a:pt x="98858" y="25718"/>
                    <a:pt x="98858" y="23693"/>
                  </a:cubicBezTo>
                  <a:cubicBezTo>
                    <a:pt x="98858" y="23384"/>
                    <a:pt x="98870" y="23074"/>
                    <a:pt x="98763" y="22777"/>
                  </a:cubicBezTo>
                  <a:cubicBezTo>
                    <a:pt x="98703" y="22598"/>
                    <a:pt x="98727" y="22396"/>
                    <a:pt x="98715" y="22205"/>
                  </a:cubicBezTo>
                  <a:cubicBezTo>
                    <a:pt x="98691" y="21527"/>
                    <a:pt x="98763" y="20836"/>
                    <a:pt x="98596" y="20157"/>
                  </a:cubicBezTo>
                  <a:cubicBezTo>
                    <a:pt x="98513" y="19812"/>
                    <a:pt x="98572" y="19443"/>
                    <a:pt x="98572" y="19086"/>
                  </a:cubicBezTo>
                  <a:cubicBezTo>
                    <a:pt x="98560" y="18729"/>
                    <a:pt x="98584" y="18371"/>
                    <a:pt x="98465" y="18026"/>
                  </a:cubicBezTo>
                  <a:cubicBezTo>
                    <a:pt x="98405" y="17859"/>
                    <a:pt x="98429" y="17657"/>
                    <a:pt x="98429" y="17467"/>
                  </a:cubicBezTo>
                  <a:cubicBezTo>
                    <a:pt x="98429" y="16776"/>
                    <a:pt x="98429" y="16085"/>
                    <a:pt x="98429" y="15395"/>
                  </a:cubicBezTo>
                  <a:cubicBezTo>
                    <a:pt x="98417" y="14966"/>
                    <a:pt x="98393" y="14550"/>
                    <a:pt x="98322" y="14121"/>
                  </a:cubicBezTo>
                  <a:cubicBezTo>
                    <a:pt x="98239" y="13585"/>
                    <a:pt x="98286" y="13026"/>
                    <a:pt x="98298" y="12478"/>
                  </a:cubicBezTo>
                  <a:cubicBezTo>
                    <a:pt x="98298" y="12264"/>
                    <a:pt x="98382" y="12180"/>
                    <a:pt x="98596" y="12168"/>
                  </a:cubicBezTo>
                  <a:cubicBezTo>
                    <a:pt x="98977" y="12156"/>
                    <a:pt x="99358" y="12156"/>
                    <a:pt x="99739" y="12156"/>
                  </a:cubicBezTo>
                  <a:cubicBezTo>
                    <a:pt x="99802" y="12156"/>
                    <a:pt x="99866" y="12156"/>
                    <a:pt x="99929" y="12156"/>
                  </a:cubicBezTo>
                  <a:close/>
                  <a:moveTo>
                    <a:pt x="218516" y="12002"/>
                  </a:moveTo>
                  <a:cubicBezTo>
                    <a:pt x="218837" y="12002"/>
                    <a:pt x="218920" y="12073"/>
                    <a:pt x="218980" y="12406"/>
                  </a:cubicBezTo>
                  <a:cubicBezTo>
                    <a:pt x="219063" y="12847"/>
                    <a:pt x="219123" y="13299"/>
                    <a:pt x="219111" y="13752"/>
                  </a:cubicBezTo>
                  <a:cubicBezTo>
                    <a:pt x="219099" y="14371"/>
                    <a:pt x="219111" y="14990"/>
                    <a:pt x="219111" y="15609"/>
                  </a:cubicBezTo>
                  <a:cubicBezTo>
                    <a:pt x="219111" y="16224"/>
                    <a:pt x="219111" y="16839"/>
                    <a:pt x="219111" y="17455"/>
                  </a:cubicBezTo>
                  <a:cubicBezTo>
                    <a:pt x="219111" y="17836"/>
                    <a:pt x="219087" y="18217"/>
                    <a:pt x="219218" y="18586"/>
                  </a:cubicBezTo>
                  <a:cubicBezTo>
                    <a:pt x="219278" y="18764"/>
                    <a:pt x="219242" y="18967"/>
                    <a:pt x="219242" y="19157"/>
                  </a:cubicBezTo>
                  <a:cubicBezTo>
                    <a:pt x="219254" y="23563"/>
                    <a:pt x="219254" y="27956"/>
                    <a:pt x="219254" y="32361"/>
                  </a:cubicBezTo>
                  <a:cubicBezTo>
                    <a:pt x="219254" y="33136"/>
                    <a:pt x="219265" y="33147"/>
                    <a:pt x="218535" y="33147"/>
                  </a:cubicBezTo>
                  <a:cubicBezTo>
                    <a:pt x="218514" y="33147"/>
                    <a:pt x="218491" y="33147"/>
                    <a:pt x="218468" y="33147"/>
                  </a:cubicBezTo>
                  <a:lnTo>
                    <a:pt x="217111" y="33147"/>
                  </a:lnTo>
                  <a:cubicBezTo>
                    <a:pt x="217030" y="33147"/>
                    <a:pt x="216949" y="33145"/>
                    <a:pt x="216869" y="33145"/>
                  </a:cubicBezTo>
                  <a:cubicBezTo>
                    <a:pt x="216689" y="33145"/>
                    <a:pt x="216510" y="33156"/>
                    <a:pt x="216337" y="33230"/>
                  </a:cubicBezTo>
                  <a:cubicBezTo>
                    <a:pt x="216294" y="33256"/>
                    <a:pt x="216239" y="33276"/>
                    <a:pt x="216189" y="33276"/>
                  </a:cubicBezTo>
                  <a:cubicBezTo>
                    <a:pt x="216169" y="33276"/>
                    <a:pt x="216151" y="33273"/>
                    <a:pt x="216134" y="33266"/>
                  </a:cubicBezTo>
                  <a:cubicBezTo>
                    <a:pt x="215947" y="33226"/>
                    <a:pt x="215761" y="33211"/>
                    <a:pt x="215575" y="33211"/>
                  </a:cubicBezTo>
                  <a:cubicBezTo>
                    <a:pt x="215121" y="33211"/>
                    <a:pt x="214672" y="33297"/>
                    <a:pt x="214223" y="33297"/>
                  </a:cubicBezTo>
                  <a:cubicBezTo>
                    <a:pt x="214154" y="33297"/>
                    <a:pt x="214084" y="33295"/>
                    <a:pt x="214015" y="33290"/>
                  </a:cubicBezTo>
                  <a:cubicBezTo>
                    <a:pt x="213769" y="33278"/>
                    <a:pt x="213523" y="33274"/>
                    <a:pt x="213277" y="33274"/>
                  </a:cubicBezTo>
                  <a:cubicBezTo>
                    <a:pt x="212785" y="33274"/>
                    <a:pt x="212293" y="33290"/>
                    <a:pt x="211800" y="33290"/>
                  </a:cubicBezTo>
                  <a:lnTo>
                    <a:pt x="209657" y="33290"/>
                  </a:lnTo>
                  <a:cubicBezTo>
                    <a:pt x="209559" y="33290"/>
                    <a:pt x="209460" y="33288"/>
                    <a:pt x="209360" y="33288"/>
                  </a:cubicBezTo>
                  <a:cubicBezTo>
                    <a:pt x="209085" y="33288"/>
                    <a:pt x="208806" y="33301"/>
                    <a:pt x="208526" y="33397"/>
                  </a:cubicBezTo>
                  <a:cubicBezTo>
                    <a:pt x="208450" y="33424"/>
                    <a:pt x="208367" y="33432"/>
                    <a:pt x="208281" y="33432"/>
                  </a:cubicBezTo>
                  <a:cubicBezTo>
                    <a:pt x="208178" y="33432"/>
                    <a:pt x="208071" y="33421"/>
                    <a:pt x="207967" y="33421"/>
                  </a:cubicBezTo>
                  <a:cubicBezTo>
                    <a:pt x="207276" y="33433"/>
                    <a:pt x="206586" y="33433"/>
                    <a:pt x="205895" y="33433"/>
                  </a:cubicBezTo>
                  <a:cubicBezTo>
                    <a:pt x="205800" y="33433"/>
                    <a:pt x="205704" y="33431"/>
                    <a:pt x="205609" y="33431"/>
                  </a:cubicBezTo>
                  <a:cubicBezTo>
                    <a:pt x="205348" y="33431"/>
                    <a:pt x="205089" y="33444"/>
                    <a:pt x="204835" y="33540"/>
                  </a:cubicBezTo>
                  <a:cubicBezTo>
                    <a:pt x="204760" y="33567"/>
                    <a:pt x="204674" y="33574"/>
                    <a:pt x="204585" y="33574"/>
                  </a:cubicBezTo>
                  <a:cubicBezTo>
                    <a:pt x="204479" y="33574"/>
                    <a:pt x="204368" y="33564"/>
                    <a:pt x="204264" y="33564"/>
                  </a:cubicBezTo>
                  <a:cubicBezTo>
                    <a:pt x="203883" y="33570"/>
                    <a:pt x="203505" y="33570"/>
                    <a:pt x="203127" y="33570"/>
                  </a:cubicBezTo>
                  <a:cubicBezTo>
                    <a:pt x="202749" y="33570"/>
                    <a:pt x="202371" y="33570"/>
                    <a:pt x="201990" y="33576"/>
                  </a:cubicBezTo>
                  <a:cubicBezTo>
                    <a:pt x="201825" y="33576"/>
                    <a:pt x="201661" y="33569"/>
                    <a:pt x="201497" y="33569"/>
                  </a:cubicBezTo>
                  <a:cubicBezTo>
                    <a:pt x="201210" y="33569"/>
                    <a:pt x="200925" y="33589"/>
                    <a:pt x="200644" y="33695"/>
                  </a:cubicBezTo>
                  <a:cubicBezTo>
                    <a:pt x="200609" y="33707"/>
                    <a:pt x="200573" y="33710"/>
                    <a:pt x="200537" y="33710"/>
                  </a:cubicBezTo>
                  <a:cubicBezTo>
                    <a:pt x="200501" y="33710"/>
                    <a:pt x="200466" y="33707"/>
                    <a:pt x="200430" y="33707"/>
                  </a:cubicBezTo>
                  <a:cubicBezTo>
                    <a:pt x="200037" y="33713"/>
                    <a:pt x="199644" y="33716"/>
                    <a:pt x="199251" y="33716"/>
                  </a:cubicBezTo>
                  <a:cubicBezTo>
                    <a:pt x="198858" y="33716"/>
                    <a:pt x="198465" y="33713"/>
                    <a:pt x="198073" y="33707"/>
                  </a:cubicBezTo>
                  <a:cubicBezTo>
                    <a:pt x="197775" y="33707"/>
                    <a:pt x="197692" y="33623"/>
                    <a:pt x="197680" y="33326"/>
                  </a:cubicBezTo>
                  <a:cubicBezTo>
                    <a:pt x="197668" y="33088"/>
                    <a:pt x="197680" y="32849"/>
                    <a:pt x="197680" y="32611"/>
                  </a:cubicBezTo>
                  <a:cubicBezTo>
                    <a:pt x="197680" y="32445"/>
                    <a:pt x="197715" y="32266"/>
                    <a:pt x="197668" y="32111"/>
                  </a:cubicBezTo>
                  <a:cubicBezTo>
                    <a:pt x="197477" y="31516"/>
                    <a:pt x="197561" y="30885"/>
                    <a:pt x="197537" y="30278"/>
                  </a:cubicBezTo>
                  <a:cubicBezTo>
                    <a:pt x="197525" y="29778"/>
                    <a:pt x="197549" y="29289"/>
                    <a:pt x="197430" y="28789"/>
                  </a:cubicBezTo>
                  <a:cubicBezTo>
                    <a:pt x="197346" y="28420"/>
                    <a:pt x="197406" y="28027"/>
                    <a:pt x="197394" y="27646"/>
                  </a:cubicBezTo>
                  <a:cubicBezTo>
                    <a:pt x="197382" y="27289"/>
                    <a:pt x="197418" y="26944"/>
                    <a:pt x="197287" y="26587"/>
                  </a:cubicBezTo>
                  <a:cubicBezTo>
                    <a:pt x="197227" y="26420"/>
                    <a:pt x="197263" y="26218"/>
                    <a:pt x="197251" y="26027"/>
                  </a:cubicBezTo>
                  <a:cubicBezTo>
                    <a:pt x="197251" y="25622"/>
                    <a:pt x="197239" y="25229"/>
                    <a:pt x="197144" y="24825"/>
                  </a:cubicBezTo>
                  <a:cubicBezTo>
                    <a:pt x="197072" y="24479"/>
                    <a:pt x="197120" y="24110"/>
                    <a:pt x="197108" y="23753"/>
                  </a:cubicBezTo>
                  <a:cubicBezTo>
                    <a:pt x="197096" y="23360"/>
                    <a:pt x="197132" y="22955"/>
                    <a:pt x="197001" y="22562"/>
                  </a:cubicBezTo>
                  <a:cubicBezTo>
                    <a:pt x="196941" y="22360"/>
                    <a:pt x="196977" y="22134"/>
                    <a:pt x="196965" y="21919"/>
                  </a:cubicBezTo>
                  <a:cubicBezTo>
                    <a:pt x="196941" y="21241"/>
                    <a:pt x="197001" y="20550"/>
                    <a:pt x="196846" y="19860"/>
                  </a:cubicBezTo>
                  <a:cubicBezTo>
                    <a:pt x="196751" y="19431"/>
                    <a:pt x="196834" y="18967"/>
                    <a:pt x="196822" y="18514"/>
                  </a:cubicBezTo>
                  <a:cubicBezTo>
                    <a:pt x="196811" y="18038"/>
                    <a:pt x="196858" y="17562"/>
                    <a:pt x="196715" y="17097"/>
                  </a:cubicBezTo>
                  <a:cubicBezTo>
                    <a:pt x="196644" y="16871"/>
                    <a:pt x="196691" y="16621"/>
                    <a:pt x="196680" y="16383"/>
                  </a:cubicBezTo>
                  <a:cubicBezTo>
                    <a:pt x="196680" y="15954"/>
                    <a:pt x="196715" y="15526"/>
                    <a:pt x="196572" y="15109"/>
                  </a:cubicBezTo>
                  <a:cubicBezTo>
                    <a:pt x="196513" y="14966"/>
                    <a:pt x="196549" y="14788"/>
                    <a:pt x="196537" y="14621"/>
                  </a:cubicBezTo>
                  <a:cubicBezTo>
                    <a:pt x="196513" y="14097"/>
                    <a:pt x="196596" y="13573"/>
                    <a:pt x="196453" y="13061"/>
                  </a:cubicBezTo>
                  <a:cubicBezTo>
                    <a:pt x="196418" y="12918"/>
                    <a:pt x="196537" y="12775"/>
                    <a:pt x="196691" y="12752"/>
                  </a:cubicBezTo>
                  <a:cubicBezTo>
                    <a:pt x="196858" y="12728"/>
                    <a:pt x="197025" y="12728"/>
                    <a:pt x="197192" y="12728"/>
                  </a:cubicBezTo>
                  <a:cubicBezTo>
                    <a:pt x="197596" y="12722"/>
                    <a:pt x="198001" y="12722"/>
                    <a:pt x="198406" y="12722"/>
                  </a:cubicBezTo>
                  <a:cubicBezTo>
                    <a:pt x="198811" y="12722"/>
                    <a:pt x="199216" y="12722"/>
                    <a:pt x="199620" y="12716"/>
                  </a:cubicBezTo>
                  <a:cubicBezTo>
                    <a:pt x="199775" y="12716"/>
                    <a:pt x="199931" y="12720"/>
                    <a:pt x="200088" y="12720"/>
                  </a:cubicBezTo>
                  <a:cubicBezTo>
                    <a:pt x="200401" y="12720"/>
                    <a:pt x="200716" y="12704"/>
                    <a:pt x="201025" y="12609"/>
                  </a:cubicBezTo>
                  <a:cubicBezTo>
                    <a:pt x="201096" y="12582"/>
                    <a:pt x="201171" y="12574"/>
                    <a:pt x="201248" y="12574"/>
                  </a:cubicBezTo>
                  <a:cubicBezTo>
                    <a:pt x="201340" y="12574"/>
                    <a:pt x="201434" y="12585"/>
                    <a:pt x="201525" y="12585"/>
                  </a:cubicBezTo>
                  <a:cubicBezTo>
                    <a:pt x="202192" y="12573"/>
                    <a:pt x="202859" y="12573"/>
                    <a:pt x="203526" y="12573"/>
                  </a:cubicBezTo>
                  <a:cubicBezTo>
                    <a:pt x="203586" y="12573"/>
                    <a:pt x="203646" y="12573"/>
                    <a:pt x="203706" y="12573"/>
                  </a:cubicBezTo>
                  <a:cubicBezTo>
                    <a:pt x="203976" y="12573"/>
                    <a:pt x="204241" y="12565"/>
                    <a:pt x="204514" y="12478"/>
                  </a:cubicBezTo>
                  <a:cubicBezTo>
                    <a:pt x="204606" y="12445"/>
                    <a:pt x="204714" y="12437"/>
                    <a:pt x="204821" y="12437"/>
                  </a:cubicBezTo>
                  <a:cubicBezTo>
                    <a:pt x="204908" y="12437"/>
                    <a:pt x="204994" y="12442"/>
                    <a:pt x="205073" y="12442"/>
                  </a:cubicBezTo>
                  <a:cubicBezTo>
                    <a:pt x="205502" y="12436"/>
                    <a:pt x="205931" y="12436"/>
                    <a:pt x="206359" y="12436"/>
                  </a:cubicBezTo>
                  <a:cubicBezTo>
                    <a:pt x="206788" y="12436"/>
                    <a:pt x="207217" y="12436"/>
                    <a:pt x="207645" y="12430"/>
                  </a:cubicBezTo>
                  <a:cubicBezTo>
                    <a:pt x="207853" y="12430"/>
                    <a:pt x="208061" y="12436"/>
                    <a:pt x="208268" y="12436"/>
                  </a:cubicBezTo>
                  <a:cubicBezTo>
                    <a:pt x="208631" y="12436"/>
                    <a:pt x="208992" y="12417"/>
                    <a:pt x="209348" y="12311"/>
                  </a:cubicBezTo>
                  <a:cubicBezTo>
                    <a:pt x="209430" y="12287"/>
                    <a:pt x="209516" y="12280"/>
                    <a:pt x="209604" y="12280"/>
                  </a:cubicBezTo>
                  <a:cubicBezTo>
                    <a:pt x="209706" y="12280"/>
                    <a:pt x="209810" y="12289"/>
                    <a:pt x="209913" y="12289"/>
                  </a:cubicBezTo>
                  <a:cubicBezTo>
                    <a:pt x="209939" y="12289"/>
                    <a:pt x="209965" y="12289"/>
                    <a:pt x="209991" y="12287"/>
                  </a:cubicBezTo>
                  <a:cubicBezTo>
                    <a:pt x="210092" y="12287"/>
                    <a:pt x="210193" y="12289"/>
                    <a:pt x="210293" y="12289"/>
                  </a:cubicBezTo>
                  <a:cubicBezTo>
                    <a:pt x="210569" y="12289"/>
                    <a:pt x="210842" y="12276"/>
                    <a:pt x="211122" y="12180"/>
                  </a:cubicBezTo>
                  <a:cubicBezTo>
                    <a:pt x="211198" y="12153"/>
                    <a:pt x="211281" y="12146"/>
                    <a:pt x="211367" y="12146"/>
                  </a:cubicBezTo>
                  <a:cubicBezTo>
                    <a:pt x="211470" y="12146"/>
                    <a:pt x="211578" y="12156"/>
                    <a:pt x="211681" y="12156"/>
                  </a:cubicBezTo>
                  <a:cubicBezTo>
                    <a:pt x="212027" y="12150"/>
                    <a:pt x="212372" y="12150"/>
                    <a:pt x="212717" y="12150"/>
                  </a:cubicBezTo>
                  <a:cubicBezTo>
                    <a:pt x="213063" y="12150"/>
                    <a:pt x="213408" y="12150"/>
                    <a:pt x="213753" y="12144"/>
                  </a:cubicBezTo>
                  <a:cubicBezTo>
                    <a:pt x="213872" y="12144"/>
                    <a:pt x="213991" y="12148"/>
                    <a:pt x="214110" y="12148"/>
                  </a:cubicBezTo>
                  <a:cubicBezTo>
                    <a:pt x="214347" y="12148"/>
                    <a:pt x="214583" y="12133"/>
                    <a:pt x="214813" y="12037"/>
                  </a:cubicBezTo>
                  <a:cubicBezTo>
                    <a:pt x="214863" y="12016"/>
                    <a:pt x="214921" y="12012"/>
                    <a:pt x="214981" y="12012"/>
                  </a:cubicBezTo>
                  <a:cubicBezTo>
                    <a:pt x="215020" y="12012"/>
                    <a:pt x="215060" y="12013"/>
                    <a:pt x="215099" y="12013"/>
                  </a:cubicBezTo>
                  <a:cubicBezTo>
                    <a:pt x="216242" y="12013"/>
                    <a:pt x="217385" y="12002"/>
                    <a:pt x="218516" y="12002"/>
                  </a:cubicBezTo>
                  <a:close/>
                  <a:moveTo>
                    <a:pt x="44327" y="11716"/>
                  </a:moveTo>
                  <a:cubicBezTo>
                    <a:pt x="44649" y="11740"/>
                    <a:pt x="44708" y="11799"/>
                    <a:pt x="44732" y="12097"/>
                  </a:cubicBezTo>
                  <a:cubicBezTo>
                    <a:pt x="44744" y="12287"/>
                    <a:pt x="44732" y="12478"/>
                    <a:pt x="44732" y="12668"/>
                  </a:cubicBezTo>
                  <a:lnTo>
                    <a:pt x="44732" y="17383"/>
                  </a:lnTo>
                  <a:cubicBezTo>
                    <a:pt x="44732" y="17669"/>
                    <a:pt x="44708" y="17955"/>
                    <a:pt x="44827" y="18229"/>
                  </a:cubicBezTo>
                  <a:cubicBezTo>
                    <a:pt x="44851" y="18288"/>
                    <a:pt x="44863" y="18359"/>
                    <a:pt x="44863" y="18431"/>
                  </a:cubicBezTo>
                  <a:cubicBezTo>
                    <a:pt x="44815" y="19360"/>
                    <a:pt x="45101" y="20264"/>
                    <a:pt x="45018" y="21205"/>
                  </a:cubicBezTo>
                  <a:cubicBezTo>
                    <a:pt x="45006" y="21431"/>
                    <a:pt x="45030" y="21669"/>
                    <a:pt x="45101" y="21908"/>
                  </a:cubicBezTo>
                  <a:cubicBezTo>
                    <a:pt x="45149" y="22110"/>
                    <a:pt x="45161" y="22324"/>
                    <a:pt x="45161" y="22539"/>
                  </a:cubicBezTo>
                  <a:cubicBezTo>
                    <a:pt x="45161" y="24039"/>
                    <a:pt x="45173" y="25539"/>
                    <a:pt x="45149" y="27039"/>
                  </a:cubicBezTo>
                  <a:cubicBezTo>
                    <a:pt x="45137" y="27623"/>
                    <a:pt x="45042" y="28218"/>
                    <a:pt x="44970" y="28801"/>
                  </a:cubicBezTo>
                  <a:cubicBezTo>
                    <a:pt x="44887" y="29361"/>
                    <a:pt x="44803" y="29920"/>
                    <a:pt x="44708" y="30480"/>
                  </a:cubicBezTo>
                  <a:cubicBezTo>
                    <a:pt x="44601" y="31087"/>
                    <a:pt x="44649" y="31706"/>
                    <a:pt x="44482" y="32314"/>
                  </a:cubicBezTo>
                  <a:cubicBezTo>
                    <a:pt x="44411" y="32576"/>
                    <a:pt x="44458" y="32873"/>
                    <a:pt x="44434" y="33159"/>
                  </a:cubicBezTo>
                  <a:cubicBezTo>
                    <a:pt x="44422" y="33290"/>
                    <a:pt x="44363" y="33397"/>
                    <a:pt x="44232" y="33409"/>
                  </a:cubicBezTo>
                  <a:cubicBezTo>
                    <a:pt x="43822" y="33455"/>
                    <a:pt x="43433" y="33576"/>
                    <a:pt x="43015" y="33576"/>
                  </a:cubicBezTo>
                  <a:cubicBezTo>
                    <a:pt x="42996" y="33576"/>
                    <a:pt x="42977" y="33576"/>
                    <a:pt x="42958" y="33576"/>
                  </a:cubicBezTo>
                  <a:cubicBezTo>
                    <a:pt x="42640" y="33568"/>
                    <a:pt x="42323" y="33565"/>
                    <a:pt x="42005" y="33565"/>
                  </a:cubicBezTo>
                  <a:cubicBezTo>
                    <a:pt x="41370" y="33565"/>
                    <a:pt x="40735" y="33576"/>
                    <a:pt x="40100" y="33576"/>
                  </a:cubicBezTo>
                  <a:cubicBezTo>
                    <a:pt x="39684" y="33576"/>
                    <a:pt x="39255" y="33576"/>
                    <a:pt x="38838" y="33683"/>
                  </a:cubicBezTo>
                  <a:cubicBezTo>
                    <a:pt x="38690" y="33719"/>
                    <a:pt x="38535" y="33727"/>
                    <a:pt x="38378" y="33727"/>
                  </a:cubicBezTo>
                  <a:cubicBezTo>
                    <a:pt x="38222" y="33727"/>
                    <a:pt x="38064" y="33719"/>
                    <a:pt x="37910" y="33719"/>
                  </a:cubicBezTo>
                  <a:cubicBezTo>
                    <a:pt x="37627" y="33719"/>
                    <a:pt x="37339" y="33695"/>
                    <a:pt x="37056" y="33695"/>
                  </a:cubicBezTo>
                  <a:cubicBezTo>
                    <a:pt x="36886" y="33695"/>
                    <a:pt x="36718" y="33704"/>
                    <a:pt x="36552" y="33730"/>
                  </a:cubicBezTo>
                  <a:cubicBezTo>
                    <a:pt x="35517" y="33897"/>
                    <a:pt x="34457" y="33754"/>
                    <a:pt x="33433" y="33885"/>
                  </a:cubicBezTo>
                  <a:cubicBezTo>
                    <a:pt x="32681" y="33984"/>
                    <a:pt x="31933" y="34006"/>
                    <a:pt x="31185" y="34006"/>
                  </a:cubicBezTo>
                  <a:cubicBezTo>
                    <a:pt x="30577" y="34006"/>
                    <a:pt x="29970" y="33991"/>
                    <a:pt x="29361" y="33991"/>
                  </a:cubicBezTo>
                  <a:cubicBezTo>
                    <a:pt x="29270" y="33991"/>
                    <a:pt x="29178" y="33992"/>
                    <a:pt x="29087" y="33992"/>
                  </a:cubicBezTo>
                  <a:cubicBezTo>
                    <a:pt x="27432" y="34004"/>
                    <a:pt x="25780" y="34007"/>
                    <a:pt x="24128" y="34007"/>
                  </a:cubicBezTo>
                  <a:cubicBezTo>
                    <a:pt x="22476" y="34007"/>
                    <a:pt x="20824" y="34004"/>
                    <a:pt x="19169" y="34004"/>
                  </a:cubicBezTo>
                  <a:lnTo>
                    <a:pt x="18598" y="34004"/>
                  </a:lnTo>
                  <a:cubicBezTo>
                    <a:pt x="18241" y="33980"/>
                    <a:pt x="18252" y="33969"/>
                    <a:pt x="18145" y="33588"/>
                  </a:cubicBezTo>
                  <a:cubicBezTo>
                    <a:pt x="18038" y="33147"/>
                    <a:pt x="18014" y="32707"/>
                    <a:pt x="18014" y="32254"/>
                  </a:cubicBezTo>
                  <a:cubicBezTo>
                    <a:pt x="18014" y="29563"/>
                    <a:pt x="18014" y="26872"/>
                    <a:pt x="18014" y="24182"/>
                  </a:cubicBezTo>
                  <a:lnTo>
                    <a:pt x="18026" y="24182"/>
                  </a:lnTo>
                  <a:lnTo>
                    <a:pt x="18026" y="15978"/>
                  </a:lnTo>
                  <a:cubicBezTo>
                    <a:pt x="18026" y="15669"/>
                    <a:pt x="18014" y="15359"/>
                    <a:pt x="18110" y="15050"/>
                  </a:cubicBezTo>
                  <a:cubicBezTo>
                    <a:pt x="18169" y="14883"/>
                    <a:pt x="18157" y="14680"/>
                    <a:pt x="18157" y="14490"/>
                  </a:cubicBezTo>
                  <a:cubicBezTo>
                    <a:pt x="18157" y="13895"/>
                    <a:pt x="18157" y="13299"/>
                    <a:pt x="18157" y="12704"/>
                  </a:cubicBezTo>
                  <a:cubicBezTo>
                    <a:pt x="18169" y="12180"/>
                    <a:pt x="18193" y="12168"/>
                    <a:pt x="18741" y="12156"/>
                  </a:cubicBezTo>
                  <a:cubicBezTo>
                    <a:pt x="18788" y="12152"/>
                    <a:pt x="18836" y="12151"/>
                    <a:pt x="18884" y="12151"/>
                  </a:cubicBezTo>
                  <a:cubicBezTo>
                    <a:pt x="18979" y="12151"/>
                    <a:pt x="19074" y="12156"/>
                    <a:pt x="19169" y="12156"/>
                  </a:cubicBezTo>
                  <a:cubicBezTo>
                    <a:pt x="21812" y="12144"/>
                    <a:pt x="24456" y="12144"/>
                    <a:pt x="27099" y="12144"/>
                  </a:cubicBezTo>
                  <a:cubicBezTo>
                    <a:pt x="27201" y="12144"/>
                    <a:pt x="27302" y="12146"/>
                    <a:pt x="27403" y="12146"/>
                  </a:cubicBezTo>
                  <a:cubicBezTo>
                    <a:pt x="27654" y="12146"/>
                    <a:pt x="27903" y="12134"/>
                    <a:pt x="28158" y="12049"/>
                  </a:cubicBezTo>
                  <a:cubicBezTo>
                    <a:pt x="28251" y="12016"/>
                    <a:pt x="28355" y="12009"/>
                    <a:pt x="28461" y="12009"/>
                  </a:cubicBezTo>
                  <a:cubicBezTo>
                    <a:pt x="28546" y="12009"/>
                    <a:pt x="28633" y="12013"/>
                    <a:pt x="28718" y="12013"/>
                  </a:cubicBezTo>
                  <a:cubicBezTo>
                    <a:pt x="29218" y="12008"/>
                    <a:pt x="29718" y="12008"/>
                    <a:pt x="30218" y="12008"/>
                  </a:cubicBezTo>
                  <a:cubicBezTo>
                    <a:pt x="30718" y="12008"/>
                    <a:pt x="31218" y="12008"/>
                    <a:pt x="31718" y="12002"/>
                  </a:cubicBezTo>
                  <a:cubicBezTo>
                    <a:pt x="31869" y="12002"/>
                    <a:pt x="32020" y="12006"/>
                    <a:pt x="32170" y="12006"/>
                  </a:cubicBezTo>
                  <a:cubicBezTo>
                    <a:pt x="32471" y="12006"/>
                    <a:pt x="32770" y="11990"/>
                    <a:pt x="33064" y="11894"/>
                  </a:cubicBezTo>
                  <a:cubicBezTo>
                    <a:pt x="33134" y="11867"/>
                    <a:pt x="33209" y="11860"/>
                    <a:pt x="33286" y="11860"/>
                  </a:cubicBezTo>
                  <a:cubicBezTo>
                    <a:pt x="33379" y="11860"/>
                    <a:pt x="33473" y="11871"/>
                    <a:pt x="33564" y="11871"/>
                  </a:cubicBezTo>
                  <a:cubicBezTo>
                    <a:pt x="34302" y="11859"/>
                    <a:pt x="35040" y="11859"/>
                    <a:pt x="35778" y="11859"/>
                  </a:cubicBezTo>
                  <a:cubicBezTo>
                    <a:pt x="35835" y="11859"/>
                    <a:pt x="35891" y="11859"/>
                    <a:pt x="35946" y="11859"/>
                  </a:cubicBezTo>
                  <a:cubicBezTo>
                    <a:pt x="36197" y="11859"/>
                    <a:pt x="36442" y="11851"/>
                    <a:pt x="36695" y="11763"/>
                  </a:cubicBezTo>
                  <a:cubicBezTo>
                    <a:pt x="36806" y="11732"/>
                    <a:pt x="36933" y="11726"/>
                    <a:pt x="37062" y="11726"/>
                  </a:cubicBezTo>
                  <a:cubicBezTo>
                    <a:pt x="37127" y="11726"/>
                    <a:pt x="37191" y="11728"/>
                    <a:pt x="37255" y="11728"/>
                  </a:cubicBezTo>
                  <a:cubicBezTo>
                    <a:pt x="39517" y="11716"/>
                    <a:pt x="41779" y="11716"/>
                    <a:pt x="44041" y="11716"/>
                  </a:cubicBezTo>
                  <a:close/>
                  <a:moveTo>
                    <a:pt x="121301" y="13037"/>
                  </a:moveTo>
                  <a:lnTo>
                    <a:pt x="121301" y="13037"/>
                  </a:lnTo>
                  <a:cubicBezTo>
                    <a:pt x="121658" y="13133"/>
                    <a:pt x="121989" y="13149"/>
                    <a:pt x="122311" y="13149"/>
                  </a:cubicBezTo>
                  <a:cubicBezTo>
                    <a:pt x="122472" y="13149"/>
                    <a:pt x="122631" y="13145"/>
                    <a:pt x="122789" y="13145"/>
                  </a:cubicBezTo>
                  <a:lnTo>
                    <a:pt x="127207" y="13145"/>
                  </a:lnTo>
                  <a:cubicBezTo>
                    <a:pt x="127492" y="13145"/>
                    <a:pt x="127778" y="13145"/>
                    <a:pt x="128064" y="13228"/>
                  </a:cubicBezTo>
                  <a:cubicBezTo>
                    <a:pt x="128231" y="13287"/>
                    <a:pt x="128433" y="13287"/>
                    <a:pt x="128623" y="13287"/>
                  </a:cubicBezTo>
                  <a:lnTo>
                    <a:pt x="130695" y="13287"/>
                  </a:lnTo>
                  <a:cubicBezTo>
                    <a:pt x="130762" y="13289"/>
                    <a:pt x="130829" y="13290"/>
                    <a:pt x="130896" y="13290"/>
                  </a:cubicBezTo>
                  <a:cubicBezTo>
                    <a:pt x="130967" y="13290"/>
                    <a:pt x="131037" y="13289"/>
                    <a:pt x="131108" y="13289"/>
                  </a:cubicBezTo>
                  <a:cubicBezTo>
                    <a:pt x="131418" y="13289"/>
                    <a:pt x="131727" y="13299"/>
                    <a:pt x="132041" y="13407"/>
                  </a:cubicBezTo>
                  <a:cubicBezTo>
                    <a:pt x="132112" y="13430"/>
                    <a:pt x="132192" y="13436"/>
                    <a:pt x="132276" y="13436"/>
                  </a:cubicBezTo>
                  <a:cubicBezTo>
                    <a:pt x="132359" y="13436"/>
                    <a:pt x="132445" y="13430"/>
                    <a:pt x="132529" y="13430"/>
                  </a:cubicBezTo>
                  <a:lnTo>
                    <a:pt x="134743" y="13430"/>
                  </a:lnTo>
                  <a:cubicBezTo>
                    <a:pt x="135172" y="13442"/>
                    <a:pt x="135600" y="13407"/>
                    <a:pt x="136017" y="13549"/>
                  </a:cubicBezTo>
                  <a:cubicBezTo>
                    <a:pt x="136095" y="13573"/>
                    <a:pt x="136178" y="13579"/>
                    <a:pt x="136263" y="13579"/>
                  </a:cubicBezTo>
                  <a:cubicBezTo>
                    <a:pt x="136348" y="13579"/>
                    <a:pt x="136434" y="13573"/>
                    <a:pt x="136517" y="13573"/>
                  </a:cubicBezTo>
                  <a:cubicBezTo>
                    <a:pt x="137184" y="13573"/>
                    <a:pt x="137839" y="13573"/>
                    <a:pt x="138506" y="13585"/>
                  </a:cubicBezTo>
                  <a:cubicBezTo>
                    <a:pt x="139029" y="13585"/>
                    <a:pt x="139541" y="13585"/>
                    <a:pt x="140065" y="13692"/>
                  </a:cubicBezTo>
                  <a:cubicBezTo>
                    <a:pt x="140270" y="13730"/>
                    <a:pt x="140479" y="13742"/>
                    <a:pt x="140689" y="13742"/>
                  </a:cubicBezTo>
                  <a:cubicBezTo>
                    <a:pt x="141004" y="13742"/>
                    <a:pt x="141323" y="13716"/>
                    <a:pt x="141637" y="13716"/>
                  </a:cubicBezTo>
                  <a:cubicBezTo>
                    <a:pt x="141994" y="13728"/>
                    <a:pt x="142339" y="13704"/>
                    <a:pt x="142697" y="13823"/>
                  </a:cubicBezTo>
                  <a:cubicBezTo>
                    <a:pt x="142789" y="13856"/>
                    <a:pt x="142893" y="13864"/>
                    <a:pt x="142999" y="13864"/>
                  </a:cubicBezTo>
                  <a:cubicBezTo>
                    <a:pt x="143085" y="13864"/>
                    <a:pt x="143172" y="13859"/>
                    <a:pt x="143256" y="13859"/>
                  </a:cubicBezTo>
                  <a:cubicBezTo>
                    <a:pt x="143530" y="13865"/>
                    <a:pt x="143804" y="13865"/>
                    <a:pt x="144078" y="13865"/>
                  </a:cubicBezTo>
                  <a:cubicBezTo>
                    <a:pt x="144352" y="13865"/>
                    <a:pt x="144625" y="13865"/>
                    <a:pt x="144899" y="13871"/>
                  </a:cubicBezTo>
                  <a:cubicBezTo>
                    <a:pt x="145364" y="13871"/>
                    <a:pt x="145399" y="13918"/>
                    <a:pt x="145411" y="14347"/>
                  </a:cubicBezTo>
                  <a:cubicBezTo>
                    <a:pt x="145423" y="14895"/>
                    <a:pt x="145411" y="15442"/>
                    <a:pt x="145411" y="15990"/>
                  </a:cubicBezTo>
                  <a:cubicBezTo>
                    <a:pt x="145411" y="16252"/>
                    <a:pt x="145411" y="16514"/>
                    <a:pt x="145495" y="16776"/>
                  </a:cubicBezTo>
                  <a:cubicBezTo>
                    <a:pt x="145542" y="16943"/>
                    <a:pt x="145542" y="17145"/>
                    <a:pt x="145554" y="17336"/>
                  </a:cubicBezTo>
                  <a:cubicBezTo>
                    <a:pt x="145554" y="17883"/>
                    <a:pt x="145554" y="18431"/>
                    <a:pt x="145554" y="18979"/>
                  </a:cubicBezTo>
                  <a:cubicBezTo>
                    <a:pt x="145554" y="19372"/>
                    <a:pt x="145530" y="19776"/>
                    <a:pt x="145661" y="20169"/>
                  </a:cubicBezTo>
                  <a:cubicBezTo>
                    <a:pt x="145721" y="20348"/>
                    <a:pt x="145685" y="20550"/>
                    <a:pt x="145697" y="20741"/>
                  </a:cubicBezTo>
                  <a:cubicBezTo>
                    <a:pt x="145721" y="21455"/>
                    <a:pt x="145626" y="22169"/>
                    <a:pt x="145828" y="22872"/>
                  </a:cubicBezTo>
                  <a:cubicBezTo>
                    <a:pt x="145876" y="23027"/>
                    <a:pt x="145840" y="23193"/>
                    <a:pt x="145840" y="23360"/>
                  </a:cubicBezTo>
                  <a:cubicBezTo>
                    <a:pt x="145852" y="23836"/>
                    <a:pt x="145804" y="24313"/>
                    <a:pt x="145959" y="24777"/>
                  </a:cubicBezTo>
                  <a:cubicBezTo>
                    <a:pt x="146007" y="24932"/>
                    <a:pt x="145971" y="25110"/>
                    <a:pt x="145983" y="25277"/>
                  </a:cubicBezTo>
                  <a:cubicBezTo>
                    <a:pt x="146018" y="26158"/>
                    <a:pt x="145923" y="27027"/>
                    <a:pt x="146102" y="27908"/>
                  </a:cubicBezTo>
                  <a:cubicBezTo>
                    <a:pt x="146197" y="28385"/>
                    <a:pt x="146126" y="28897"/>
                    <a:pt x="146126" y="29397"/>
                  </a:cubicBezTo>
                  <a:cubicBezTo>
                    <a:pt x="146126" y="29801"/>
                    <a:pt x="146090" y="30206"/>
                    <a:pt x="146233" y="30599"/>
                  </a:cubicBezTo>
                  <a:cubicBezTo>
                    <a:pt x="146280" y="30730"/>
                    <a:pt x="146268" y="30885"/>
                    <a:pt x="146268" y="31028"/>
                  </a:cubicBezTo>
                  <a:cubicBezTo>
                    <a:pt x="146268" y="31409"/>
                    <a:pt x="146257" y="31790"/>
                    <a:pt x="146268" y="32171"/>
                  </a:cubicBezTo>
                  <a:cubicBezTo>
                    <a:pt x="146280" y="32707"/>
                    <a:pt x="146233" y="33254"/>
                    <a:pt x="146388" y="33790"/>
                  </a:cubicBezTo>
                  <a:cubicBezTo>
                    <a:pt x="146479" y="34145"/>
                    <a:pt x="146350" y="34291"/>
                    <a:pt x="146023" y="34291"/>
                  </a:cubicBezTo>
                  <a:cubicBezTo>
                    <a:pt x="146010" y="34291"/>
                    <a:pt x="145996" y="34290"/>
                    <a:pt x="145983" y="34290"/>
                  </a:cubicBezTo>
                  <a:cubicBezTo>
                    <a:pt x="145879" y="34284"/>
                    <a:pt x="145774" y="34283"/>
                    <a:pt x="145668" y="34283"/>
                  </a:cubicBezTo>
                  <a:cubicBezTo>
                    <a:pt x="145633" y="34283"/>
                    <a:pt x="145598" y="34283"/>
                    <a:pt x="145562" y="34283"/>
                  </a:cubicBezTo>
                  <a:cubicBezTo>
                    <a:pt x="145280" y="34283"/>
                    <a:pt x="144995" y="34278"/>
                    <a:pt x="144709" y="34183"/>
                  </a:cubicBezTo>
                  <a:cubicBezTo>
                    <a:pt x="144602" y="34153"/>
                    <a:pt x="144486" y="34147"/>
                    <a:pt x="144366" y="34147"/>
                  </a:cubicBezTo>
                  <a:cubicBezTo>
                    <a:pt x="144287" y="34147"/>
                    <a:pt x="144206" y="34150"/>
                    <a:pt x="144126" y="34150"/>
                  </a:cubicBezTo>
                  <a:cubicBezTo>
                    <a:pt x="144086" y="34150"/>
                    <a:pt x="144046" y="34149"/>
                    <a:pt x="144006" y="34147"/>
                  </a:cubicBezTo>
                  <a:cubicBezTo>
                    <a:pt x="143901" y="34143"/>
                    <a:pt x="143795" y="34142"/>
                    <a:pt x="143690" y="34142"/>
                  </a:cubicBezTo>
                  <a:cubicBezTo>
                    <a:pt x="143574" y="34142"/>
                    <a:pt x="143459" y="34143"/>
                    <a:pt x="143344" y="34143"/>
                  </a:cubicBezTo>
                  <a:cubicBezTo>
                    <a:pt x="142995" y="34143"/>
                    <a:pt x="142647" y="34130"/>
                    <a:pt x="142304" y="34028"/>
                  </a:cubicBezTo>
                  <a:cubicBezTo>
                    <a:pt x="142217" y="34001"/>
                    <a:pt x="142123" y="33994"/>
                    <a:pt x="142025" y="33994"/>
                  </a:cubicBezTo>
                  <a:cubicBezTo>
                    <a:pt x="141908" y="33994"/>
                    <a:pt x="141784" y="34004"/>
                    <a:pt x="141661" y="34004"/>
                  </a:cubicBezTo>
                  <a:lnTo>
                    <a:pt x="130243" y="34004"/>
                  </a:lnTo>
                  <a:cubicBezTo>
                    <a:pt x="130141" y="34004"/>
                    <a:pt x="130040" y="34006"/>
                    <a:pt x="129940" y="34006"/>
                  </a:cubicBezTo>
                  <a:cubicBezTo>
                    <a:pt x="129664" y="34006"/>
                    <a:pt x="129391" y="33993"/>
                    <a:pt x="129112" y="33897"/>
                  </a:cubicBezTo>
                  <a:cubicBezTo>
                    <a:pt x="129019" y="33864"/>
                    <a:pt x="128915" y="33857"/>
                    <a:pt x="128809" y="33857"/>
                  </a:cubicBezTo>
                  <a:cubicBezTo>
                    <a:pt x="128724" y="33857"/>
                    <a:pt x="128637" y="33861"/>
                    <a:pt x="128552" y="33861"/>
                  </a:cubicBezTo>
                  <a:lnTo>
                    <a:pt x="126337" y="33861"/>
                  </a:lnTo>
                  <a:cubicBezTo>
                    <a:pt x="125861" y="33850"/>
                    <a:pt x="125385" y="33885"/>
                    <a:pt x="124921" y="33742"/>
                  </a:cubicBezTo>
                  <a:cubicBezTo>
                    <a:pt x="124834" y="33715"/>
                    <a:pt x="124740" y="33708"/>
                    <a:pt x="124643" y="33708"/>
                  </a:cubicBezTo>
                  <a:cubicBezTo>
                    <a:pt x="124527" y="33708"/>
                    <a:pt x="124406" y="33719"/>
                    <a:pt x="124290" y="33719"/>
                  </a:cubicBezTo>
                  <a:cubicBezTo>
                    <a:pt x="124087" y="33719"/>
                    <a:pt x="123885" y="33722"/>
                    <a:pt x="123682" y="33722"/>
                  </a:cubicBezTo>
                  <a:cubicBezTo>
                    <a:pt x="123480" y="33722"/>
                    <a:pt x="123278" y="33719"/>
                    <a:pt x="123075" y="33707"/>
                  </a:cubicBezTo>
                  <a:cubicBezTo>
                    <a:pt x="122682" y="33695"/>
                    <a:pt x="122587" y="33588"/>
                    <a:pt x="122563" y="33183"/>
                  </a:cubicBezTo>
                  <a:cubicBezTo>
                    <a:pt x="122551" y="32992"/>
                    <a:pt x="122563" y="32802"/>
                    <a:pt x="122551" y="32611"/>
                  </a:cubicBezTo>
                  <a:cubicBezTo>
                    <a:pt x="122551" y="32206"/>
                    <a:pt x="122587" y="31802"/>
                    <a:pt x="122444" y="31409"/>
                  </a:cubicBezTo>
                  <a:cubicBezTo>
                    <a:pt x="122396" y="31266"/>
                    <a:pt x="122420" y="31087"/>
                    <a:pt x="122408" y="30921"/>
                  </a:cubicBezTo>
                  <a:cubicBezTo>
                    <a:pt x="122408" y="30635"/>
                    <a:pt x="122432" y="30349"/>
                    <a:pt x="122313" y="30075"/>
                  </a:cubicBezTo>
                  <a:cubicBezTo>
                    <a:pt x="122289" y="30004"/>
                    <a:pt x="122277" y="29932"/>
                    <a:pt x="122277" y="29861"/>
                  </a:cubicBezTo>
                  <a:cubicBezTo>
                    <a:pt x="122313" y="28861"/>
                    <a:pt x="122051" y="27884"/>
                    <a:pt x="122123" y="26884"/>
                  </a:cubicBezTo>
                  <a:cubicBezTo>
                    <a:pt x="122146" y="26551"/>
                    <a:pt x="122135" y="26218"/>
                    <a:pt x="122027" y="25896"/>
                  </a:cubicBezTo>
                  <a:cubicBezTo>
                    <a:pt x="121968" y="25694"/>
                    <a:pt x="121992" y="25468"/>
                    <a:pt x="121992" y="25253"/>
                  </a:cubicBezTo>
                  <a:cubicBezTo>
                    <a:pt x="121968" y="24717"/>
                    <a:pt x="122039" y="24158"/>
                    <a:pt x="121861" y="23634"/>
                  </a:cubicBezTo>
                  <a:cubicBezTo>
                    <a:pt x="121825" y="23503"/>
                    <a:pt x="121849" y="23348"/>
                    <a:pt x="121849" y="23205"/>
                  </a:cubicBezTo>
                  <a:cubicBezTo>
                    <a:pt x="121837" y="22729"/>
                    <a:pt x="121873" y="22253"/>
                    <a:pt x="121730" y="21788"/>
                  </a:cubicBezTo>
                  <a:cubicBezTo>
                    <a:pt x="121670" y="21610"/>
                    <a:pt x="121706" y="21407"/>
                    <a:pt x="121706" y="21217"/>
                  </a:cubicBezTo>
                  <a:cubicBezTo>
                    <a:pt x="121694" y="20753"/>
                    <a:pt x="121694" y="20276"/>
                    <a:pt x="121599" y="19812"/>
                  </a:cubicBezTo>
                  <a:cubicBezTo>
                    <a:pt x="121515" y="19419"/>
                    <a:pt x="121563" y="19002"/>
                    <a:pt x="121563" y="18598"/>
                  </a:cubicBezTo>
                  <a:cubicBezTo>
                    <a:pt x="121551" y="18264"/>
                    <a:pt x="121539" y="17943"/>
                    <a:pt x="121468" y="17609"/>
                  </a:cubicBezTo>
                  <a:cubicBezTo>
                    <a:pt x="121396" y="17264"/>
                    <a:pt x="121432" y="16907"/>
                    <a:pt x="121420" y="16550"/>
                  </a:cubicBezTo>
                  <a:cubicBezTo>
                    <a:pt x="121408" y="16193"/>
                    <a:pt x="121384" y="15847"/>
                    <a:pt x="121337" y="15490"/>
                  </a:cubicBezTo>
                  <a:cubicBezTo>
                    <a:pt x="121206" y="14692"/>
                    <a:pt x="121277" y="13883"/>
                    <a:pt x="121301" y="13037"/>
                  </a:cubicBezTo>
                  <a:close/>
                  <a:moveTo>
                    <a:pt x="194583" y="12861"/>
                  </a:moveTo>
                  <a:cubicBezTo>
                    <a:pt x="194795" y="12861"/>
                    <a:pt x="195011" y="12872"/>
                    <a:pt x="195225" y="12872"/>
                  </a:cubicBezTo>
                  <a:cubicBezTo>
                    <a:pt x="195269" y="12872"/>
                    <a:pt x="195314" y="12872"/>
                    <a:pt x="195358" y="12871"/>
                  </a:cubicBezTo>
                  <a:cubicBezTo>
                    <a:pt x="195584" y="12871"/>
                    <a:pt x="195703" y="13014"/>
                    <a:pt x="195763" y="13204"/>
                  </a:cubicBezTo>
                  <a:cubicBezTo>
                    <a:pt x="195810" y="13335"/>
                    <a:pt x="195822" y="13490"/>
                    <a:pt x="195822" y="13621"/>
                  </a:cubicBezTo>
                  <a:cubicBezTo>
                    <a:pt x="195846" y="14288"/>
                    <a:pt x="195787" y="14954"/>
                    <a:pt x="195953" y="15609"/>
                  </a:cubicBezTo>
                  <a:cubicBezTo>
                    <a:pt x="196013" y="15859"/>
                    <a:pt x="195965" y="16133"/>
                    <a:pt x="195977" y="16395"/>
                  </a:cubicBezTo>
                  <a:cubicBezTo>
                    <a:pt x="195977" y="16681"/>
                    <a:pt x="195977" y="16955"/>
                    <a:pt x="196060" y="17240"/>
                  </a:cubicBezTo>
                  <a:cubicBezTo>
                    <a:pt x="196120" y="17419"/>
                    <a:pt x="196108" y="17609"/>
                    <a:pt x="196108" y="17800"/>
                  </a:cubicBezTo>
                  <a:cubicBezTo>
                    <a:pt x="196120" y="18300"/>
                    <a:pt x="196120" y="18800"/>
                    <a:pt x="196120" y="19300"/>
                  </a:cubicBezTo>
                  <a:cubicBezTo>
                    <a:pt x="196120" y="19562"/>
                    <a:pt x="196132" y="19824"/>
                    <a:pt x="196203" y="20074"/>
                  </a:cubicBezTo>
                  <a:cubicBezTo>
                    <a:pt x="196263" y="20276"/>
                    <a:pt x="196251" y="20503"/>
                    <a:pt x="196251" y="20717"/>
                  </a:cubicBezTo>
                  <a:cubicBezTo>
                    <a:pt x="196275" y="21324"/>
                    <a:pt x="196227" y="21943"/>
                    <a:pt x="196370" y="22550"/>
                  </a:cubicBezTo>
                  <a:cubicBezTo>
                    <a:pt x="196465" y="22943"/>
                    <a:pt x="196394" y="23360"/>
                    <a:pt x="196406" y="23765"/>
                  </a:cubicBezTo>
                  <a:cubicBezTo>
                    <a:pt x="196406" y="24194"/>
                    <a:pt x="196370" y="24622"/>
                    <a:pt x="196513" y="25039"/>
                  </a:cubicBezTo>
                  <a:cubicBezTo>
                    <a:pt x="196572" y="25229"/>
                    <a:pt x="196537" y="25468"/>
                    <a:pt x="196537" y="25682"/>
                  </a:cubicBezTo>
                  <a:cubicBezTo>
                    <a:pt x="196549" y="25968"/>
                    <a:pt x="196549" y="26241"/>
                    <a:pt x="196632" y="26527"/>
                  </a:cubicBezTo>
                  <a:cubicBezTo>
                    <a:pt x="196691" y="26718"/>
                    <a:pt x="196680" y="26944"/>
                    <a:pt x="196680" y="27158"/>
                  </a:cubicBezTo>
                  <a:cubicBezTo>
                    <a:pt x="196715" y="27825"/>
                    <a:pt x="196620" y="28492"/>
                    <a:pt x="196811" y="29147"/>
                  </a:cubicBezTo>
                  <a:cubicBezTo>
                    <a:pt x="196858" y="29278"/>
                    <a:pt x="196822" y="29432"/>
                    <a:pt x="196822" y="29575"/>
                  </a:cubicBezTo>
                  <a:cubicBezTo>
                    <a:pt x="196846" y="30182"/>
                    <a:pt x="196834" y="30790"/>
                    <a:pt x="196941" y="31409"/>
                  </a:cubicBezTo>
                  <a:cubicBezTo>
                    <a:pt x="197037" y="32064"/>
                    <a:pt x="196965" y="32742"/>
                    <a:pt x="196965" y="33409"/>
                  </a:cubicBezTo>
                  <a:cubicBezTo>
                    <a:pt x="196965" y="33433"/>
                    <a:pt x="196953" y="33457"/>
                    <a:pt x="196953" y="33480"/>
                  </a:cubicBezTo>
                  <a:cubicBezTo>
                    <a:pt x="196930" y="33611"/>
                    <a:pt x="196846" y="33683"/>
                    <a:pt x="196715" y="33707"/>
                  </a:cubicBezTo>
                  <a:cubicBezTo>
                    <a:pt x="196691" y="33707"/>
                    <a:pt x="196668" y="33719"/>
                    <a:pt x="196644" y="33719"/>
                  </a:cubicBezTo>
                  <a:cubicBezTo>
                    <a:pt x="196521" y="33710"/>
                    <a:pt x="196399" y="33706"/>
                    <a:pt x="196277" y="33706"/>
                  </a:cubicBezTo>
                  <a:cubicBezTo>
                    <a:pt x="195472" y="33706"/>
                    <a:pt x="194680" y="33875"/>
                    <a:pt x="193873" y="33875"/>
                  </a:cubicBezTo>
                  <a:cubicBezTo>
                    <a:pt x="193828" y="33875"/>
                    <a:pt x="193783" y="33874"/>
                    <a:pt x="193739" y="33873"/>
                  </a:cubicBezTo>
                  <a:cubicBezTo>
                    <a:pt x="193147" y="33858"/>
                    <a:pt x="192555" y="33854"/>
                    <a:pt x="191963" y="33854"/>
                  </a:cubicBezTo>
                  <a:cubicBezTo>
                    <a:pt x="191174" y="33854"/>
                    <a:pt x="190385" y="33861"/>
                    <a:pt x="189595" y="33861"/>
                  </a:cubicBezTo>
                  <a:cubicBezTo>
                    <a:pt x="189310" y="33861"/>
                    <a:pt x="189036" y="33861"/>
                    <a:pt x="188750" y="33957"/>
                  </a:cubicBezTo>
                  <a:cubicBezTo>
                    <a:pt x="188605" y="33999"/>
                    <a:pt x="188455" y="34005"/>
                    <a:pt x="188302" y="34005"/>
                  </a:cubicBezTo>
                  <a:cubicBezTo>
                    <a:pt x="188241" y="34005"/>
                    <a:pt x="188180" y="34004"/>
                    <a:pt x="188119" y="34004"/>
                  </a:cubicBezTo>
                  <a:lnTo>
                    <a:pt x="184190" y="34004"/>
                  </a:lnTo>
                  <a:cubicBezTo>
                    <a:pt x="184130" y="34004"/>
                    <a:pt x="184071" y="34004"/>
                    <a:pt x="184011" y="34004"/>
                  </a:cubicBezTo>
                  <a:cubicBezTo>
                    <a:pt x="183714" y="34004"/>
                    <a:pt x="183418" y="34012"/>
                    <a:pt x="183130" y="34111"/>
                  </a:cubicBezTo>
                  <a:cubicBezTo>
                    <a:pt x="183038" y="34145"/>
                    <a:pt x="182930" y="34152"/>
                    <a:pt x="182821" y="34152"/>
                  </a:cubicBezTo>
                  <a:cubicBezTo>
                    <a:pt x="182733" y="34152"/>
                    <a:pt x="182643" y="34147"/>
                    <a:pt x="182559" y="34147"/>
                  </a:cubicBezTo>
                  <a:lnTo>
                    <a:pt x="179713" y="34147"/>
                  </a:lnTo>
                  <a:cubicBezTo>
                    <a:pt x="179562" y="34147"/>
                    <a:pt x="179412" y="34143"/>
                    <a:pt x="179261" y="34143"/>
                  </a:cubicBezTo>
                  <a:cubicBezTo>
                    <a:pt x="178960" y="34143"/>
                    <a:pt x="178661" y="34159"/>
                    <a:pt x="178368" y="34254"/>
                  </a:cubicBezTo>
                  <a:cubicBezTo>
                    <a:pt x="178269" y="34287"/>
                    <a:pt x="178162" y="34295"/>
                    <a:pt x="178054" y="34295"/>
                  </a:cubicBezTo>
                  <a:cubicBezTo>
                    <a:pt x="177968" y="34295"/>
                    <a:pt x="177881" y="34290"/>
                    <a:pt x="177796" y="34290"/>
                  </a:cubicBezTo>
                  <a:lnTo>
                    <a:pt x="173153" y="34290"/>
                  </a:lnTo>
                  <a:cubicBezTo>
                    <a:pt x="172986" y="34290"/>
                    <a:pt x="172819" y="34290"/>
                    <a:pt x="172653" y="34266"/>
                  </a:cubicBezTo>
                  <a:cubicBezTo>
                    <a:pt x="172498" y="34254"/>
                    <a:pt x="172391" y="34123"/>
                    <a:pt x="172427" y="33969"/>
                  </a:cubicBezTo>
                  <a:cubicBezTo>
                    <a:pt x="172665" y="32945"/>
                    <a:pt x="172522" y="31885"/>
                    <a:pt x="172534" y="30849"/>
                  </a:cubicBezTo>
                  <a:cubicBezTo>
                    <a:pt x="172557" y="28730"/>
                    <a:pt x="172546" y="26611"/>
                    <a:pt x="172546" y="24491"/>
                  </a:cubicBezTo>
                  <a:cubicBezTo>
                    <a:pt x="172546" y="24205"/>
                    <a:pt x="172546" y="23932"/>
                    <a:pt x="172462" y="23646"/>
                  </a:cubicBezTo>
                  <a:cubicBezTo>
                    <a:pt x="172403" y="23443"/>
                    <a:pt x="172403" y="23229"/>
                    <a:pt x="172403" y="23015"/>
                  </a:cubicBezTo>
                  <a:cubicBezTo>
                    <a:pt x="172403" y="22300"/>
                    <a:pt x="172403" y="21586"/>
                    <a:pt x="172403" y="20872"/>
                  </a:cubicBezTo>
                  <a:cubicBezTo>
                    <a:pt x="172391" y="20419"/>
                    <a:pt x="172427" y="19967"/>
                    <a:pt x="172284" y="19526"/>
                  </a:cubicBezTo>
                  <a:cubicBezTo>
                    <a:pt x="172236" y="19360"/>
                    <a:pt x="172260" y="19157"/>
                    <a:pt x="172260" y="18967"/>
                  </a:cubicBezTo>
                  <a:cubicBezTo>
                    <a:pt x="172260" y="17919"/>
                    <a:pt x="172260" y="16871"/>
                    <a:pt x="172260" y="15823"/>
                  </a:cubicBezTo>
                  <a:cubicBezTo>
                    <a:pt x="172260" y="15395"/>
                    <a:pt x="172296" y="14966"/>
                    <a:pt x="172141" y="14550"/>
                  </a:cubicBezTo>
                  <a:cubicBezTo>
                    <a:pt x="172105" y="14419"/>
                    <a:pt x="172129" y="14264"/>
                    <a:pt x="172129" y="14121"/>
                  </a:cubicBezTo>
                  <a:cubicBezTo>
                    <a:pt x="172141" y="14002"/>
                    <a:pt x="172212" y="13895"/>
                    <a:pt x="172355" y="13883"/>
                  </a:cubicBezTo>
                  <a:cubicBezTo>
                    <a:pt x="172833" y="13861"/>
                    <a:pt x="173301" y="13714"/>
                    <a:pt x="173797" y="13714"/>
                  </a:cubicBezTo>
                  <a:cubicBezTo>
                    <a:pt x="173832" y="13714"/>
                    <a:pt x="173867" y="13714"/>
                    <a:pt x="173903" y="13716"/>
                  </a:cubicBezTo>
                  <a:cubicBezTo>
                    <a:pt x="174202" y="13730"/>
                    <a:pt x="174501" y="13735"/>
                    <a:pt x="174800" y="13735"/>
                  </a:cubicBezTo>
                  <a:cubicBezTo>
                    <a:pt x="175263" y="13735"/>
                    <a:pt x="175726" y="13723"/>
                    <a:pt x="176189" y="13716"/>
                  </a:cubicBezTo>
                  <a:cubicBezTo>
                    <a:pt x="176348" y="13716"/>
                    <a:pt x="176505" y="13720"/>
                    <a:pt x="176662" y="13720"/>
                  </a:cubicBezTo>
                  <a:cubicBezTo>
                    <a:pt x="176976" y="13720"/>
                    <a:pt x="177288" y="13704"/>
                    <a:pt x="177606" y="13609"/>
                  </a:cubicBezTo>
                  <a:cubicBezTo>
                    <a:pt x="177681" y="13582"/>
                    <a:pt x="177765" y="13574"/>
                    <a:pt x="177851" y="13574"/>
                  </a:cubicBezTo>
                  <a:cubicBezTo>
                    <a:pt x="177954" y="13574"/>
                    <a:pt x="178061" y="13585"/>
                    <a:pt x="178165" y="13585"/>
                  </a:cubicBezTo>
                  <a:cubicBezTo>
                    <a:pt x="179023" y="13585"/>
                    <a:pt x="179880" y="13585"/>
                    <a:pt x="180737" y="13573"/>
                  </a:cubicBezTo>
                  <a:cubicBezTo>
                    <a:pt x="180851" y="13573"/>
                    <a:pt x="180966" y="13575"/>
                    <a:pt x="181080" y="13575"/>
                  </a:cubicBezTo>
                  <a:cubicBezTo>
                    <a:pt x="181393" y="13575"/>
                    <a:pt x="181705" y="13562"/>
                    <a:pt x="182011" y="13466"/>
                  </a:cubicBezTo>
                  <a:cubicBezTo>
                    <a:pt x="182098" y="13439"/>
                    <a:pt x="182194" y="13432"/>
                    <a:pt x="182294" y="13432"/>
                  </a:cubicBezTo>
                  <a:cubicBezTo>
                    <a:pt x="182413" y="13432"/>
                    <a:pt x="182537" y="13442"/>
                    <a:pt x="182654" y="13442"/>
                  </a:cubicBezTo>
                  <a:cubicBezTo>
                    <a:pt x="183047" y="13430"/>
                    <a:pt x="183452" y="13466"/>
                    <a:pt x="183845" y="13323"/>
                  </a:cubicBezTo>
                  <a:cubicBezTo>
                    <a:pt x="183922" y="13299"/>
                    <a:pt x="184005" y="13293"/>
                    <a:pt x="184090" y="13293"/>
                  </a:cubicBezTo>
                  <a:cubicBezTo>
                    <a:pt x="184175" y="13293"/>
                    <a:pt x="184261" y="13299"/>
                    <a:pt x="184345" y="13299"/>
                  </a:cubicBezTo>
                  <a:cubicBezTo>
                    <a:pt x="184630" y="13293"/>
                    <a:pt x="184916" y="13293"/>
                    <a:pt x="185202" y="13293"/>
                  </a:cubicBezTo>
                  <a:cubicBezTo>
                    <a:pt x="185488" y="13293"/>
                    <a:pt x="185773" y="13293"/>
                    <a:pt x="186059" y="13287"/>
                  </a:cubicBezTo>
                  <a:cubicBezTo>
                    <a:pt x="186345" y="13287"/>
                    <a:pt x="186619" y="13287"/>
                    <a:pt x="186905" y="13204"/>
                  </a:cubicBezTo>
                  <a:cubicBezTo>
                    <a:pt x="187049" y="13162"/>
                    <a:pt x="187206" y="13156"/>
                    <a:pt x="187357" y="13156"/>
                  </a:cubicBezTo>
                  <a:cubicBezTo>
                    <a:pt x="187418" y="13156"/>
                    <a:pt x="187478" y="13156"/>
                    <a:pt x="187536" y="13156"/>
                  </a:cubicBezTo>
                  <a:cubicBezTo>
                    <a:pt x="187928" y="13151"/>
                    <a:pt x="188321" y="13151"/>
                    <a:pt x="188714" y="13151"/>
                  </a:cubicBezTo>
                  <a:cubicBezTo>
                    <a:pt x="189107" y="13151"/>
                    <a:pt x="189500" y="13151"/>
                    <a:pt x="189893" y="13145"/>
                  </a:cubicBezTo>
                  <a:cubicBezTo>
                    <a:pt x="190369" y="13145"/>
                    <a:pt x="190834" y="13145"/>
                    <a:pt x="191310" y="13049"/>
                  </a:cubicBezTo>
                  <a:cubicBezTo>
                    <a:pt x="191506" y="13007"/>
                    <a:pt x="191706" y="12995"/>
                    <a:pt x="191908" y="12995"/>
                  </a:cubicBezTo>
                  <a:cubicBezTo>
                    <a:pt x="192161" y="12995"/>
                    <a:pt x="192416" y="13014"/>
                    <a:pt x="192667" y="13014"/>
                  </a:cubicBezTo>
                  <a:cubicBezTo>
                    <a:pt x="193108" y="13002"/>
                    <a:pt x="193560" y="13002"/>
                    <a:pt x="194013" y="12906"/>
                  </a:cubicBezTo>
                  <a:cubicBezTo>
                    <a:pt x="194197" y="12871"/>
                    <a:pt x="194389" y="12861"/>
                    <a:pt x="194583" y="12861"/>
                  </a:cubicBezTo>
                  <a:close/>
                  <a:moveTo>
                    <a:pt x="171225" y="13929"/>
                  </a:moveTo>
                  <a:cubicBezTo>
                    <a:pt x="171339" y="13929"/>
                    <a:pt x="171403" y="14015"/>
                    <a:pt x="171403" y="14180"/>
                  </a:cubicBezTo>
                  <a:cubicBezTo>
                    <a:pt x="171414" y="14633"/>
                    <a:pt x="171403" y="15073"/>
                    <a:pt x="171414" y="15526"/>
                  </a:cubicBezTo>
                  <a:cubicBezTo>
                    <a:pt x="171414" y="15812"/>
                    <a:pt x="171414" y="16097"/>
                    <a:pt x="171498" y="16371"/>
                  </a:cubicBezTo>
                  <a:cubicBezTo>
                    <a:pt x="171557" y="16550"/>
                    <a:pt x="171545" y="16752"/>
                    <a:pt x="171545" y="16943"/>
                  </a:cubicBezTo>
                  <a:cubicBezTo>
                    <a:pt x="171557" y="17538"/>
                    <a:pt x="171545" y="18133"/>
                    <a:pt x="171557" y="18729"/>
                  </a:cubicBezTo>
                  <a:cubicBezTo>
                    <a:pt x="171557" y="19217"/>
                    <a:pt x="171522" y="19717"/>
                    <a:pt x="171665" y="20205"/>
                  </a:cubicBezTo>
                  <a:cubicBezTo>
                    <a:pt x="171724" y="20407"/>
                    <a:pt x="171688" y="20634"/>
                    <a:pt x="171688" y="20848"/>
                  </a:cubicBezTo>
                  <a:cubicBezTo>
                    <a:pt x="171688" y="23205"/>
                    <a:pt x="171688" y="25563"/>
                    <a:pt x="171700" y="27908"/>
                  </a:cubicBezTo>
                  <a:cubicBezTo>
                    <a:pt x="171700" y="28194"/>
                    <a:pt x="171665" y="28480"/>
                    <a:pt x="171784" y="28754"/>
                  </a:cubicBezTo>
                  <a:cubicBezTo>
                    <a:pt x="171831" y="28873"/>
                    <a:pt x="171819" y="28992"/>
                    <a:pt x="171784" y="29111"/>
                  </a:cubicBezTo>
                  <a:cubicBezTo>
                    <a:pt x="171676" y="29361"/>
                    <a:pt x="171676" y="29611"/>
                    <a:pt x="171772" y="29873"/>
                  </a:cubicBezTo>
                  <a:cubicBezTo>
                    <a:pt x="171807" y="29992"/>
                    <a:pt x="171772" y="30099"/>
                    <a:pt x="171736" y="30218"/>
                  </a:cubicBezTo>
                  <a:cubicBezTo>
                    <a:pt x="171676" y="30432"/>
                    <a:pt x="171676" y="30647"/>
                    <a:pt x="171724" y="30849"/>
                  </a:cubicBezTo>
                  <a:cubicBezTo>
                    <a:pt x="171879" y="31468"/>
                    <a:pt x="171891" y="32064"/>
                    <a:pt x="171736" y="32683"/>
                  </a:cubicBezTo>
                  <a:cubicBezTo>
                    <a:pt x="171700" y="32837"/>
                    <a:pt x="171712" y="33016"/>
                    <a:pt x="171736" y="33171"/>
                  </a:cubicBezTo>
                  <a:cubicBezTo>
                    <a:pt x="171748" y="33290"/>
                    <a:pt x="171807" y="33397"/>
                    <a:pt x="171819" y="33516"/>
                  </a:cubicBezTo>
                  <a:cubicBezTo>
                    <a:pt x="171865" y="34030"/>
                    <a:pt x="171812" y="34292"/>
                    <a:pt x="171210" y="34292"/>
                  </a:cubicBezTo>
                  <a:cubicBezTo>
                    <a:pt x="171184" y="34292"/>
                    <a:pt x="171157" y="34291"/>
                    <a:pt x="171129" y="34290"/>
                  </a:cubicBezTo>
                  <a:cubicBezTo>
                    <a:pt x="170899" y="34286"/>
                    <a:pt x="170668" y="34285"/>
                    <a:pt x="170438" y="34285"/>
                  </a:cubicBezTo>
                  <a:cubicBezTo>
                    <a:pt x="169978" y="34285"/>
                    <a:pt x="169517" y="34290"/>
                    <a:pt x="169057" y="34290"/>
                  </a:cubicBezTo>
                  <a:cubicBezTo>
                    <a:pt x="168950" y="34290"/>
                    <a:pt x="168843" y="34285"/>
                    <a:pt x="168736" y="34285"/>
                  </a:cubicBezTo>
                  <a:cubicBezTo>
                    <a:pt x="168559" y="34285"/>
                    <a:pt x="168383" y="34299"/>
                    <a:pt x="168212" y="34373"/>
                  </a:cubicBezTo>
                  <a:cubicBezTo>
                    <a:pt x="168160" y="34388"/>
                    <a:pt x="168100" y="34398"/>
                    <a:pt x="168041" y="34398"/>
                  </a:cubicBezTo>
                  <a:cubicBezTo>
                    <a:pt x="168005" y="34398"/>
                    <a:pt x="167970" y="34394"/>
                    <a:pt x="167938" y="34385"/>
                  </a:cubicBezTo>
                  <a:cubicBezTo>
                    <a:pt x="167654" y="34300"/>
                    <a:pt x="167367" y="34279"/>
                    <a:pt x="167080" y="34279"/>
                  </a:cubicBezTo>
                  <a:cubicBezTo>
                    <a:pt x="166813" y="34279"/>
                    <a:pt x="166545" y="34297"/>
                    <a:pt x="166278" y="34297"/>
                  </a:cubicBezTo>
                  <a:cubicBezTo>
                    <a:pt x="166192" y="34297"/>
                    <a:pt x="166107" y="34295"/>
                    <a:pt x="166021" y="34290"/>
                  </a:cubicBezTo>
                  <a:cubicBezTo>
                    <a:pt x="165866" y="34290"/>
                    <a:pt x="165688" y="34326"/>
                    <a:pt x="165533" y="34373"/>
                  </a:cubicBezTo>
                  <a:cubicBezTo>
                    <a:pt x="165437" y="34394"/>
                    <a:pt x="165340" y="34415"/>
                    <a:pt x="165246" y="34415"/>
                  </a:cubicBezTo>
                  <a:cubicBezTo>
                    <a:pt x="165178" y="34415"/>
                    <a:pt x="165110" y="34404"/>
                    <a:pt x="165045" y="34373"/>
                  </a:cubicBezTo>
                  <a:cubicBezTo>
                    <a:pt x="164859" y="34299"/>
                    <a:pt x="164668" y="34285"/>
                    <a:pt x="164475" y="34285"/>
                  </a:cubicBezTo>
                  <a:cubicBezTo>
                    <a:pt x="164360" y="34285"/>
                    <a:pt x="164244" y="34290"/>
                    <a:pt x="164128" y="34290"/>
                  </a:cubicBezTo>
                  <a:lnTo>
                    <a:pt x="147923" y="34290"/>
                  </a:lnTo>
                  <a:cubicBezTo>
                    <a:pt x="147859" y="34290"/>
                    <a:pt x="147799" y="34290"/>
                    <a:pt x="147745" y="34290"/>
                  </a:cubicBezTo>
                  <a:cubicBezTo>
                    <a:pt x="147132" y="34290"/>
                    <a:pt x="147104" y="34260"/>
                    <a:pt x="147126" y="33528"/>
                  </a:cubicBezTo>
                  <a:cubicBezTo>
                    <a:pt x="147126" y="33457"/>
                    <a:pt x="147138" y="33385"/>
                    <a:pt x="147114" y="33314"/>
                  </a:cubicBezTo>
                  <a:cubicBezTo>
                    <a:pt x="146888" y="32504"/>
                    <a:pt x="147007" y="31659"/>
                    <a:pt x="146983" y="30837"/>
                  </a:cubicBezTo>
                  <a:cubicBezTo>
                    <a:pt x="146971" y="30456"/>
                    <a:pt x="146995" y="30075"/>
                    <a:pt x="146876" y="29706"/>
                  </a:cubicBezTo>
                  <a:cubicBezTo>
                    <a:pt x="146804" y="29492"/>
                    <a:pt x="146852" y="29230"/>
                    <a:pt x="146840" y="28992"/>
                  </a:cubicBezTo>
                  <a:cubicBezTo>
                    <a:pt x="146804" y="28289"/>
                    <a:pt x="146852" y="27587"/>
                    <a:pt x="146721" y="26872"/>
                  </a:cubicBezTo>
                  <a:cubicBezTo>
                    <a:pt x="146614" y="26265"/>
                    <a:pt x="146697" y="25634"/>
                    <a:pt x="146697" y="25015"/>
                  </a:cubicBezTo>
                  <a:cubicBezTo>
                    <a:pt x="146685" y="24682"/>
                    <a:pt x="146721" y="24348"/>
                    <a:pt x="146590" y="24027"/>
                  </a:cubicBezTo>
                  <a:cubicBezTo>
                    <a:pt x="146554" y="23967"/>
                    <a:pt x="146554" y="23896"/>
                    <a:pt x="146554" y="23824"/>
                  </a:cubicBezTo>
                  <a:cubicBezTo>
                    <a:pt x="146638" y="22729"/>
                    <a:pt x="146340" y="21646"/>
                    <a:pt x="146399" y="20550"/>
                  </a:cubicBezTo>
                  <a:cubicBezTo>
                    <a:pt x="146423" y="20181"/>
                    <a:pt x="146435" y="19800"/>
                    <a:pt x="146304" y="19431"/>
                  </a:cubicBezTo>
                  <a:cubicBezTo>
                    <a:pt x="146245" y="19252"/>
                    <a:pt x="146268" y="19050"/>
                    <a:pt x="146268" y="18860"/>
                  </a:cubicBezTo>
                  <a:cubicBezTo>
                    <a:pt x="146268" y="18264"/>
                    <a:pt x="146268" y="17669"/>
                    <a:pt x="146268" y="17074"/>
                  </a:cubicBezTo>
                  <a:cubicBezTo>
                    <a:pt x="146268" y="16716"/>
                    <a:pt x="146221" y="16371"/>
                    <a:pt x="146173" y="16014"/>
                  </a:cubicBezTo>
                  <a:cubicBezTo>
                    <a:pt x="146102" y="15431"/>
                    <a:pt x="146149" y="14835"/>
                    <a:pt x="146149" y="14240"/>
                  </a:cubicBezTo>
                  <a:cubicBezTo>
                    <a:pt x="146149" y="14109"/>
                    <a:pt x="146257" y="14026"/>
                    <a:pt x="146388" y="14014"/>
                  </a:cubicBezTo>
                  <a:cubicBezTo>
                    <a:pt x="146602" y="14002"/>
                    <a:pt x="146816" y="14002"/>
                    <a:pt x="147030" y="14002"/>
                  </a:cubicBezTo>
                  <a:lnTo>
                    <a:pt x="170224" y="14002"/>
                  </a:lnTo>
                  <a:cubicBezTo>
                    <a:pt x="170336" y="14002"/>
                    <a:pt x="170449" y="14005"/>
                    <a:pt x="170561" y="14005"/>
                  </a:cubicBezTo>
                  <a:cubicBezTo>
                    <a:pt x="170757" y="14005"/>
                    <a:pt x="170951" y="13995"/>
                    <a:pt x="171141" y="13942"/>
                  </a:cubicBezTo>
                  <a:cubicBezTo>
                    <a:pt x="171171" y="13934"/>
                    <a:pt x="171199" y="13929"/>
                    <a:pt x="171225" y="13929"/>
                  </a:cubicBezTo>
                  <a:close/>
                  <a:moveTo>
                    <a:pt x="101156" y="33854"/>
                  </a:moveTo>
                  <a:cubicBezTo>
                    <a:pt x="101218" y="33854"/>
                    <a:pt x="101278" y="33858"/>
                    <a:pt x="101334" y="33873"/>
                  </a:cubicBezTo>
                  <a:cubicBezTo>
                    <a:pt x="101656" y="33980"/>
                    <a:pt x="101982" y="34002"/>
                    <a:pt x="102306" y="34002"/>
                  </a:cubicBezTo>
                  <a:cubicBezTo>
                    <a:pt x="102523" y="34002"/>
                    <a:pt x="102739" y="33992"/>
                    <a:pt x="102954" y="33992"/>
                  </a:cubicBezTo>
                  <a:cubicBezTo>
                    <a:pt x="103989" y="33998"/>
                    <a:pt x="105025" y="33998"/>
                    <a:pt x="106061" y="33998"/>
                  </a:cubicBezTo>
                  <a:cubicBezTo>
                    <a:pt x="107097" y="33998"/>
                    <a:pt x="108133" y="33998"/>
                    <a:pt x="109169" y="34004"/>
                  </a:cubicBezTo>
                  <a:cubicBezTo>
                    <a:pt x="109478" y="34004"/>
                    <a:pt x="109776" y="34004"/>
                    <a:pt x="110085" y="34088"/>
                  </a:cubicBezTo>
                  <a:cubicBezTo>
                    <a:pt x="110235" y="34130"/>
                    <a:pt x="110390" y="34139"/>
                    <a:pt x="110546" y="34139"/>
                  </a:cubicBezTo>
                  <a:cubicBezTo>
                    <a:pt x="110650" y="34139"/>
                    <a:pt x="110755" y="34135"/>
                    <a:pt x="110859" y="34135"/>
                  </a:cubicBezTo>
                  <a:lnTo>
                    <a:pt x="121063" y="34135"/>
                  </a:lnTo>
                  <a:cubicBezTo>
                    <a:pt x="121277" y="34135"/>
                    <a:pt x="121492" y="34135"/>
                    <a:pt x="121706" y="34147"/>
                  </a:cubicBezTo>
                  <a:cubicBezTo>
                    <a:pt x="121873" y="34159"/>
                    <a:pt x="121968" y="34266"/>
                    <a:pt x="121980" y="34421"/>
                  </a:cubicBezTo>
                  <a:cubicBezTo>
                    <a:pt x="121992" y="34611"/>
                    <a:pt x="121992" y="34802"/>
                    <a:pt x="121992" y="34992"/>
                  </a:cubicBezTo>
                  <a:cubicBezTo>
                    <a:pt x="122004" y="35326"/>
                    <a:pt x="121968" y="35659"/>
                    <a:pt x="122099" y="35981"/>
                  </a:cubicBezTo>
                  <a:cubicBezTo>
                    <a:pt x="122123" y="36016"/>
                    <a:pt x="122123" y="36076"/>
                    <a:pt x="122123" y="36124"/>
                  </a:cubicBezTo>
                  <a:cubicBezTo>
                    <a:pt x="122087" y="36981"/>
                    <a:pt x="122218" y="37826"/>
                    <a:pt x="122277" y="38672"/>
                  </a:cubicBezTo>
                  <a:cubicBezTo>
                    <a:pt x="122301" y="39195"/>
                    <a:pt x="122277" y="39707"/>
                    <a:pt x="122385" y="40231"/>
                  </a:cubicBezTo>
                  <a:cubicBezTo>
                    <a:pt x="122480" y="40684"/>
                    <a:pt x="122420" y="41172"/>
                    <a:pt x="122420" y="41648"/>
                  </a:cubicBezTo>
                  <a:cubicBezTo>
                    <a:pt x="122432" y="41934"/>
                    <a:pt x="122396" y="42220"/>
                    <a:pt x="122516" y="42493"/>
                  </a:cubicBezTo>
                  <a:cubicBezTo>
                    <a:pt x="122551" y="42589"/>
                    <a:pt x="122563" y="42684"/>
                    <a:pt x="122551" y="42779"/>
                  </a:cubicBezTo>
                  <a:cubicBezTo>
                    <a:pt x="122516" y="43946"/>
                    <a:pt x="122801" y="45089"/>
                    <a:pt x="122706" y="46256"/>
                  </a:cubicBezTo>
                  <a:cubicBezTo>
                    <a:pt x="122694" y="46542"/>
                    <a:pt x="122694" y="46827"/>
                    <a:pt x="122813" y="47101"/>
                  </a:cubicBezTo>
                  <a:cubicBezTo>
                    <a:pt x="122825" y="47137"/>
                    <a:pt x="122837" y="47196"/>
                    <a:pt x="122837" y="47244"/>
                  </a:cubicBezTo>
                  <a:cubicBezTo>
                    <a:pt x="122766" y="48054"/>
                    <a:pt x="122992" y="48839"/>
                    <a:pt x="122992" y="49649"/>
                  </a:cubicBezTo>
                  <a:cubicBezTo>
                    <a:pt x="122992" y="50125"/>
                    <a:pt x="123027" y="50590"/>
                    <a:pt x="123099" y="51066"/>
                  </a:cubicBezTo>
                  <a:cubicBezTo>
                    <a:pt x="123182" y="51637"/>
                    <a:pt x="123135" y="52245"/>
                    <a:pt x="123123" y="52840"/>
                  </a:cubicBezTo>
                  <a:cubicBezTo>
                    <a:pt x="123123" y="53042"/>
                    <a:pt x="123016" y="53114"/>
                    <a:pt x="122789" y="53126"/>
                  </a:cubicBezTo>
                  <a:cubicBezTo>
                    <a:pt x="122635" y="53138"/>
                    <a:pt x="122468" y="53138"/>
                    <a:pt x="122301" y="53138"/>
                  </a:cubicBezTo>
                  <a:lnTo>
                    <a:pt x="119658" y="53138"/>
                  </a:lnTo>
                  <a:cubicBezTo>
                    <a:pt x="119348" y="53138"/>
                    <a:pt x="119051" y="53126"/>
                    <a:pt x="118741" y="53042"/>
                  </a:cubicBezTo>
                  <a:cubicBezTo>
                    <a:pt x="118563" y="53000"/>
                    <a:pt x="118372" y="52994"/>
                    <a:pt x="118182" y="52994"/>
                  </a:cubicBezTo>
                  <a:cubicBezTo>
                    <a:pt x="118106" y="52994"/>
                    <a:pt x="118030" y="52995"/>
                    <a:pt x="117955" y="52995"/>
                  </a:cubicBezTo>
                  <a:lnTo>
                    <a:pt x="99977" y="52995"/>
                  </a:lnTo>
                  <a:cubicBezTo>
                    <a:pt x="99763" y="52995"/>
                    <a:pt x="99548" y="52995"/>
                    <a:pt x="99334" y="52983"/>
                  </a:cubicBezTo>
                  <a:cubicBezTo>
                    <a:pt x="99084" y="52971"/>
                    <a:pt x="99013" y="52899"/>
                    <a:pt x="99001" y="52626"/>
                  </a:cubicBezTo>
                  <a:cubicBezTo>
                    <a:pt x="98989" y="52447"/>
                    <a:pt x="98989" y="52257"/>
                    <a:pt x="98989" y="52066"/>
                  </a:cubicBezTo>
                  <a:lnTo>
                    <a:pt x="98989" y="43422"/>
                  </a:lnTo>
                  <a:cubicBezTo>
                    <a:pt x="98989" y="40505"/>
                    <a:pt x="98989" y="37576"/>
                    <a:pt x="98989" y="34647"/>
                  </a:cubicBezTo>
                  <a:cubicBezTo>
                    <a:pt x="98989" y="33935"/>
                    <a:pt x="98980" y="33859"/>
                    <a:pt x="99512" y="33859"/>
                  </a:cubicBezTo>
                  <a:cubicBezTo>
                    <a:pt x="99585" y="33859"/>
                    <a:pt x="99668" y="33860"/>
                    <a:pt x="99763" y="33861"/>
                  </a:cubicBezTo>
                  <a:lnTo>
                    <a:pt x="100906" y="33861"/>
                  </a:lnTo>
                  <a:cubicBezTo>
                    <a:pt x="100987" y="33861"/>
                    <a:pt x="101073" y="33854"/>
                    <a:pt x="101156" y="33854"/>
                  </a:cubicBezTo>
                  <a:close/>
                  <a:moveTo>
                    <a:pt x="73696" y="33849"/>
                  </a:moveTo>
                  <a:cubicBezTo>
                    <a:pt x="73752" y="33849"/>
                    <a:pt x="73813" y="33850"/>
                    <a:pt x="73878" y="33850"/>
                  </a:cubicBezTo>
                  <a:cubicBezTo>
                    <a:pt x="77831" y="33861"/>
                    <a:pt x="81772" y="33861"/>
                    <a:pt x="85725" y="33861"/>
                  </a:cubicBezTo>
                  <a:lnTo>
                    <a:pt x="97429" y="33861"/>
                  </a:lnTo>
                  <a:cubicBezTo>
                    <a:pt x="97516" y="33861"/>
                    <a:pt x="97595" y="33861"/>
                    <a:pt x="97665" y="33861"/>
                  </a:cubicBezTo>
                  <a:cubicBezTo>
                    <a:pt x="98325" y="33861"/>
                    <a:pt x="98286" y="33900"/>
                    <a:pt x="98286" y="34707"/>
                  </a:cubicBezTo>
                  <a:lnTo>
                    <a:pt x="98286" y="52114"/>
                  </a:lnTo>
                  <a:cubicBezTo>
                    <a:pt x="98286" y="52949"/>
                    <a:pt x="98324" y="52995"/>
                    <a:pt x="97674" y="52995"/>
                  </a:cubicBezTo>
                  <a:cubicBezTo>
                    <a:pt x="97592" y="52995"/>
                    <a:pt x="97499" y="52995"/>
                    <a:pt x="97393" y="52995"/>
                  </a:cubicBezTo>
                  <a:lnTo>
                    <a:pt x="94464" y="52995"/>
                  </a:lnTo>
                  <a:cubicBezTo>
                    <a:pt x="94060" y="53007"/>
                    <a:pt x="93655" y="52971"/>
                    <a:pt x="93262" y="53102"/>
                  </a:cubicBezTo>
                  <a:cubicBezTo>
                    <a:pt x="93169" y="53135"/>
                    <a:pt x="93066" y="53142"/>
                    <a:pt x="92959" y="53142"/>
                  </a:cubicBezTo>
                  <a:cubicBezTo>
                    <a:pt x="92874" y="53142"/>
                    <a:pt x="92787" y="53138"/>
                    <a:pt x="92702" y="53138"/>
                  </a:cubicBezTo>
                  <a:lnTo>
                    <a:pt x="89059" y="53138"/>
                  </a:lnTo>
                  <a:cubicBezTo>
                    <a:pt x="88773" y="53138"/>
                    <a:pt x="88487" y="53138"/>
                    <a:pt x="88214" y="53221"/>
                  </a:cubicBezTo>
                  <a:cubicBezTo>
                    <a:pt x="88011" y="53280"/>
                    <a:pt x="87785" y="53269"/>
                    <a:pt x="87571" y="53280"/>
                  </a:cubicBezTo>
                  <a:lnTo>
                    <a:pt x="85225" y="53280"/>
                  </a:lnTo>
                  <a:cubicBezTo>
                    <a:pt x="84749" y="53292"/>
                    <a:pt x="84285" y="53269"/>
                    <a:pt x="83808" y="53388"/>
                  </a:cubicBezTo>
                  <a:cubicBezTo>
                    <a:pt x="83659" y="53424"/>
                    <a:pt x="83506" y="53433"/>
                    <a:pt x="83351" y="53433"/>
                  </a:cubicBezTo>
                  <a:cubicBezTo>
                    <a:pt x="83182" y="53433"/>
                    <a:pt x="83011" y="53422"/>
                    <a:pt x="82842" y="53422"/>
                  </a:cubicBezTo>
                  <a:cubicBezTo>
                    <a:pt x="82807" y="53422"/>
                    <a:pt x="82772" y="53422"/>
                    <a:pt x="82737" y="53423"/>
                  </a:cubicBezTo>
                  <a:cubicBezTo>
                    <a:pt x="82403" y="53435"/>
                    <a:pt x="82082" y="53435"/>
                    <a:pt x="81749" y="53519"/>
                  </a:cubicBezTo>
                  <a:cubicBezTo>
                    <a:pt x="81589" y="53559"/>
                    <a:pt x="81418" y="53565"/>
                    <a:pt x="81244" y="53565"/>
                  </a:cubicBezTo>
                  <a:cubicBezTo>
                    <a:pt x="81161" y="53565"/>
                    <a:pt x="81078" y="53564"/>
                    <a:pt x="80995" y="53564"/>
                  </a:cubicBezTo>
                  <a:cubicBezTo>
                    <a:pt x="80940" y="53564"/>
                    <a:pt x="80886" y="53564"/>
                    <a:pt x="80832" y="53566"/>
                  </a:cubicBezTo>
                  <a:cubicBezTo>
                    <a:pt x="80332" y="53578"/>
                    <a:pt x="79844" y="53566"/>
                    <a:pt x="79343" y="53673"/>
                  </a:cubicBezTo>
                  <a:cubicBezTo>
                    <a:pt x="79179" y="53709"/>
                    <a:pt x="79008" y="53719"/>
                    <a:pt x="78835" y="53719"/>
                  </a:cubicBezTo>
                  <a:cubicBezTo>
                    <a:pt x="78645" y="53719"/>
                    <a:pt x="78451" y="53707"/>
                    <a:pt x="78260" y="53707"/>
                  </a:cubicBezTo>
                  <a:cubicBezTo>
                    <a:pt x="78220" y="53707"/>
                    <a:pt x="78180" y="53708"/>
                    <a:pt x="78141" y="53709"/>
                  </a:cubicBezTo>
                  <a:cubicBezTo>
                    <a:pt x="78086" y="53711"/>
                    <a:pt x="78032" y="53711"/>
                    <a:pt x="77978" y="53711"/>
                  </a:cubicBezTo>
                  <a:cubicBezTo>
                    <a:pt x="77905" y="53711"/>
                    <a:pt x="77833" y="53710"/>
                    <a:pt x="77760" y="53710"/>
                  </a:cubicBezTo>
                  <a:cubicBezTo>
                    <a:pt x="77507" y="53710"/>
                    <a:pt x="77256" y="53721"/>
                    <a:pt x="77010" y="53816"/>
                  </a:cubicBezTo>
                  <a:cubicBezTo>
                    <a:pt x="76923" y="53848"/>
                    <a:pt x="76825" y="53853"/>
                    <a:pt x="76727" y="53853"/>
                  </a:cubicBezTo>
                  <a:cubicBezTo>
                    <a:pt x="76678" y="53853"/>
                    <a:pt x="76629" y="53852"/>
                    <a:pt x="76581" y="53852"/>
                  </a:cubicBezTo>
                  <a:lnTo>
                    <a:pt x="72878" y="53852"/>
                  </a:lnTo>
                  <a:cubicBezTo>
                    <a:pt x="72783" y="53852"/>
                    <a:pt x="72688" y="53852"/>
                    <a:pt x="72593" y="53840"/>
                  </a:cubicBezTo>
                  <a:cubicBezTo>
                    <a:pt x="72426" y="53828"/>
                    <a:pt x="72319" y="53745"/>
                    <a:pt x="72307" y="53578"/>
                  </a:cubicBezTo>
                  <a:cubicBezTo>
                    <a:pt x="72295" y="53423"/>
                    <a:pt x="72259" y="53233"/>
                    <a:pt x="72307" y="53090"/>
                  </a:cubicBezTo>
                  <a:cubicBezTo>
                    <a:pt x="72485" y="52554"/>
                    <a:pt x="72414" y="52007"/>
                    <a:pt x="72438" y="51459"/>
                  </a:cubicBezTo>
                  <a:cubicBezTo>
                    <a:pt x="72450" y="50947"/>
                    <a:pt x="72426" y="50423"/>
                    <a:pt x="72545" y="49899"/>
                  </a:cubicBezTo>
                  <a:cubicBezTo>
                    <a:pt x="72640" y="49494"/>
                    <a:pt x="72569" y="49054"/>
                    <a:pt x="72581" y="48625"/>
                  </a:cubicBezTo>
                  <a:cubicBezTo>
                    <a:pt x="72581" y="48339"/>
                    <a:pt x="72569" y="48054"/>
                    <a:pt x="72664" y="47780"/>
                  </a:cubicBezTo>
                  <a:cubicBezTo>
                    <a:pt x="72771" y="47482"/>
                    <a:pt x="72700" y="47161"/>
                    <a:pt x="72724" y="46851"/>
                  </a:cubicBezTo>
                  <a:cubicBezTo>
                    <a:pt x="72747" y="46315"/>
                    <a:pt x="72640" y="45756"/>
                    <a:pt x="72843" y="45232"/>
                  </a:cubicBezTo>
                  <a:cubicBezTo>
                    <a:pt x="72795" y="44517"/>
                    <a:pt x="73021" y="43827"/>
                    <a:pt x="73009" y="43113"/>
                  </a:cubicBezTo>
                  <a:cubicBezTo>
                    <a:pt x="72986" y="40326"/>
                    <a:pt x="73009" y="37540"/>
                    <a:pt x="73009" y="34766"/>
                  </a:cubicBezTo>
                  <a:cubicBezTo>
                    <a:pt x="73009" y="33880"/>
                    <a:pt x="72947" y="33849"/>
                    <a:pt x="73696" y="33849"/>
                  </a:cubicBezTo>
                  <a:close/>
                  <a:moveTo>
                    <a:pt x="123641" y="34127"/>
                  </a:moveTo>
                  <a:cubicBezTo>
                    <a:pt x="123781" y="34127"/>
                    <a:pt x="123919" y="34138"/>
                    <a:pt x="124051" y="34171"/>
                  </a:cubicBezTo>
                  <a:cubicBezTo>
                    <a:pt x="124436" y="34267"/>
                    <a:pt x="124813" y="34280"/>
                    <a:pt x="125194" y="34280"/>
                  </a:cubicBezTo>
                  <a:cubicBezTo>
                    <a:pt x="125333" y="34280"/>
                    <a:pt x="125471" y="34278"/>
                    <a:pt x="125611" y="34278"/>
                  </a:cubicBezTo>
                  <a:cubicBezTo>
                    <a:pt x="126087" y="34290"/>
                    <a:pt x="126564" y="34290"/>
                    <a:pt x="127040" y="34290"/>
                  </a:cubicBezTo>
                  <a:cubicBezTo>
                    <a:pt x="127349" y="34290"/>
                    <a:pt x="127647" y="34290"/>
                    <a:pt x="127957" y="34373"/>
                  </a:cubicBezTo>
                  <a:cubicBezTo>
                    <a:pt x="128107" y="34416"/>
                    <a:pt x="128265" y="34425"/>
                    <a:pt x="128425" y="34425"/>
                  </a:cubicBezTo>
                  <a:cubicBezTo>
                    <a:pt x="128531" y="34425"/>
                    <a:pt x="128638" y="34421"/>
                    <a:pt x="128742" y="34421"/>
                  </a:cubicBezTo>
                  <a:cubicBezTo>
                    <a:pt x="132779" y="34433"/>
                    <a:pt x="136827" y="34433"/>
                    <a:pt x="140875" y="34433"/>
                  </a:cubicBezTo>
                  <a:cubicBezTo>
                    <a:pt x="141256" y="34433"/>
                    <a:pt x="141625" y="34433"/>
                    <a:pt x="142006" y="34528"/>
                  </a:cubicBezTo>
                  <a:cubicBezTo>
                    <a:pt x="142139" y="34567"/>
                    <a:pt x="142281" y="34577"/>
                    <a:pt x="142425" y="34577"/>
                  </a:cubicBezTo>
                  <a:cubicBezTo>
                    <a:pt x="142589" y="34577"/>
                    <a:pt x="142758" y="34564"/>
                    <a:pt x="142923" y="34564"/>
                  </a:cubicBezTo>
                  <a:cubicBezTo>
                    <a:pt x="143471" y="34576"/>
                    <a:pt x="144006" y="34564"/>
                    <a:pt x="144554" y="34695"/>
                  </a:cubicBezTo>
                  <a:cubicBezTo>
                    <a:pt x="144695" y="34727"/>
                    <a:pt x="144838" y="34736"/>
                    <a:pt x="144984" y="34736"/>
                  </a:cubicBezTo>
                  <a:cubicBezTo>
                    <a:pt x="145190" y="34736"/>
                    <a:pt x="145398" y="34717"/>
                    <a:pt x="145604" y="34717"/>
                  </a:cubicBezTo>
                  <a:cubicBezTo>
                    <a:pt x="145635" y="34717"/>
                    <a:pt x="145666" y="34718"/>
                    <a:pt x="145697" y="34719"/>
                  </a:cubicBezTo>
                  <a:cubicBezTo>
                    <a:pt x="146411" y="34719"/>
                    <a:pt x="146411" y="34719"/>
                    <a:pt x="146411" y="35421"/>
                  </a:cubicBezTo>
                  <a:cubicBezTo>
                    <a:pt x="146423" y="37374"/>
                    <a:pt x="146411" y="39314"/>
                    <a:pt x="146423" y="41267"/>
                  </a:cubicBezTo>
                  <a:cubicBezTo>
                    <a:pt x="146423" y="41600"/>
                    <a:pt x="146411" y="41934"/>
                    <a:pt x="146519" y="42255"/>
                  </a:cubicBezTo>
                  <a:cubicBezTo>
                    <a:pt x="146578" y="42434"/>
                    <a:pt x="146554" y="42636"/>
                    <a:pt x="146554" y="42827"/>
                  </a:cubicBezTo>
                  <a:cubicBezTo>
                    <a:pt x="146566" y="43541"/>
                    <a:pt x="146554" y="44256"/>
                    <a:pt x="146566" y="44970"/>
                  </a:cubicBezTo>
                  <a:cubicBezTo>
                    <a:pt x="146566" y="45375"/>
                    <a:pt x="146542" y="45768"/>
                    <a:pt x="146673" y="46172"/>
                  </a:cubicBezTo>
                  <a:cubicBezTo>
                    <a:pt x="146721" y="46339"/>
                    <a:pt x="146697" y="46542"/>
                    <a:pt x="146697" y="46732"/>
                  </a:cubicBezTo>
                  <a:lnTo>
                    <a:pt x="146697" y="50161"/>
                  </a:lnTo>
                  <a:lnTo>
                    <a:pt x="146697" y="53364"/>
                  </a:lnTo>
                  <a:cubicBezTo>
                    <a:pt x="146697" y="53530"/>
                    <a:pt x="146709" y="53697"/>
                    <a:pt x="146697" y="53864"/>
                  </a:cubicBezTo>
                  <a:cubicBezTo>
                    <a:pt x="146685" y="54209"/>
                    <a:pt x="146626" y="54257"/>
                    <a:pt x="146257" y="54281"/>
                  </a:cubicBezTo>
                  <a:lnTo>
                    <a:pt x="142554" y="54281"/>
                  </a:lnTo>
                  <a:cubicBezTo>
                    <a:pt x="142506" y="54281"/>
                    <a:pt x="142455" y="54284"/>
                    <a:pt x="142406" y="54284"/>
                  </a:cubicBezTo>
                  <a:cubicBezTo>
                    <a:pt x="142357" y="54284"/>
                    <a:pt x="142310" y="54281"/>
                    <a:pt x="142268" y="54269"/>
                  </a:cubicBezTo>
                  <a:cubicBezTo>
                    <a:pt x="141889" y="54156"/>
                    <a:pt x="141507" y="54135"/>
                    <a:pt x="141123" y="54135"/>
                  </a:cubicBezTo>
                  <a:cubicBezTo>
                    <a:pt x="140908" y="54135"/>
                    <a:pt x="140692" y="54142"/>
                    <a:pt x="140476" y="54142"/>
                  </a:cubicBezTo>
                  <a:cubicBezTo>
                    <a:pt x="140387" y="54142"/>
                    <a:pt x="140297" y="54141"/>
                    <a:pt x="140208" y="54138"/>
                  </a:cubicBezTo>
                  <a:cubicBezTo>
                    <a:pt x="139780" y="54126"/>
                    <a:pt x="139363" y="54126"/>
                    <a:pt x="138934" y="54031"/>
                  </a:cubicBezTo>
                  <a:cubicBezTo>
                    <a:pt x="138780" y="53995"/>
                    <a:pt x="138620" y="53985"/>
                    <a:pt x="138456" y="53985"/>
                  </a:cubicBezTo>
                  <a:cubicBezTo>
                    <a:pt x="138278" y="53985"/>
                    <a:pt x="138096" y="53996"/>
                    <a:pt x="137915" y="53996"/>
                  </a:cubicBezTo>
                  <a:cubicBezTo>
                    <a:pt x="137878" y="53996"/>
                    <a:pt x="137840" y="53996"/>
                    <a:pt x="137803" y="53995"/>
                  </a:cubicBezTo>
                  <a:cubicBezTo>
                    <a:pt x="137375" y="53983"/>
                    <a:pt x="136958" y="53995"/>
                    <a:pt x="136529" y="53888"/>
                  </a:cubicBezTo>
                  <a:cubicBezTo>
                    <a:pt x="136391" y="53852"/>
                    <a:pt x="136248" y="53842"/>
                    <a:pt x="136103" y="53842"/>
                  </a:cubicBezTo>
                  <a:cubicBezTo>
                    <a:pt x="135945" y="53842"/>
                    <a:pt x="135785" y="53854"/>
                    <a:pt x="135627" y="53854"/>
                  </a:cubicBezTo>
                  <a:cubicBezTo>
                    <a:pt x="135594" y="53854"/>
                    <a:pt x="135562" y="53853"/>
                    <a:pt x="135529" y="53852"/>
                  </a:cubicBezTo>
                  <a:cubicBezTo>
                    <a:pt x="135160" y="53840"/>
                    <a:pt x="134779" y="53864"/>
                    <a:pt x="134398" y="53745"/>
                  </a:cubicBezTo>
                  <a:cubicBezTo>
                    <a:pt x="134303" y="53715"/>
                    <a:pt x="134199" y="53709"/>
                    <a:pt x="134091" y="53709"/>
                  </a:cubicBezTo>
                  <a:cubicBezTo>
                    <a:pt x="134020" y="53709"/>
                    <a:pt x="133947" y="53712"/>
                    <a:pt x="133875" y="53712"/>
                  </a:cubicBezTo>
                  <a:cubicBezTo>
                    <a:pt x="133839" y="53712"/>
                    <a:pt x="133803" y="53711"/>
                    <a:pt x="133767" y="53709"/>
                  </a:cubicBezTo>
                  <a:cubicBezTo>
                    <a:pt x="133291" y="53697"/>
                    <a:pt x="132826" y="53697"/>
                    <a:pt x="132350" y="53602"/>
                  </a:cubicBezTo>
                  <a:cubicBezTo>
                    <a:pt x="132144" y="53563"/>
                    <a:pt x="131934" y="53553"/>
                    <a:pt x="131721" y="53553"/>
                  </a:cubicBezTo>
                  <a:cubicBezTo>
                    <a:pt x="131479" y="53553"/>
                    <a:pt x="131234" y="53566"/>
                    <a:pt x="130993" y="53566"/>
                  </a:cubicBezTo>
                  <a:cubicBezTo>
                    <a:pt x="130671" y="53554"/>
                    <a:pt x="130338" y="53590"/>
                    <a:pt x="130016" y="53459"/>
                  </a:cubicBezTo>
                  <a:cubicBezTo>
                    <a:pt x="129929" y="53427"/>
                    <a:pt x="129831" y="53422"/>
                    <a:pt x="129733" y="53422"/>
                  </a:cubicBezTo>
                  <a:cubicBezTo>
                    <a:pt x="129684" y="53422"/>
                    <a:pt x="129635" y="53423"/>
                    <a:pt x="129588" y="53423"/>
                  </a:cubicBezTo>
                  <a:cubicBezTo>
                    <a:pt x="129112" y="53411"/>
                    <a:pt x="128647" y="53388"/>
                    <a:pt x="128171" y="53316"/>
                  </a:cubicBezTo>
                  <a:cubicBezTo>
                    <a:pt x="127959" y="53277"/>
                    <a:pt x="127744" y="53266"/>
                    <a:pt x="127529" y="53266"/>
                  </a:cubicBezTo>
                  <a:cubicBezTo>
                    <a:pt x="127267" y="53266"/>
                    <a:pt x="127003" y="53282"/>
                    <a:pt x="126739" y="53282"/>
                  </a:cubicBezTo>
                  <a:cubicBezTo>
                    <a:pt x="126696" y="53282"/>
                    <a:pt x="126654" y="53281"/>
                    <a:pt x="126611" y="53280"/>
                  </a:cubicBezTo>
                  <a:cubicBezTo>
                    <a:pt x="126087" y="53269"/>
                    <a:pt x="125564" y="53304"/>
                    <a:pt x="125052" y="53161"/>
                  </a:cubicBezTo>
                  <a:cubicBezTo>
                    <a:pt x="124945" y="53133"/>
                    <a:pt x="124834" y="53126"/>
                    <a:pt x="124722" y="53126"/>
                  </a:cubicBezTo>
                  <a:cubicBezTo>
                    <a:pt x="124575" y="53126"/>
                    <a:pt x="124425" y="53139"/>
                    <a:pt x="124277" y="53139"/>
                  </a:cubicBezTo>
                  <a:cubicBezTo>
                    <a:pt x="124250" y="53139"/>
                    <a:pt x="124222" y="53139"/>
                    <a:pt x="124194" y="53138"/>
                  </a:cubicBezTo>
                  <a:cubicBezTo>
                    <a:pt x="123932" y="53114"/>
                    <a:pt x="123861" y="53042"/>
                    <a:pt x="123849" y="52780"/>
                  </a:cubicBezTo>
                  <a:cubicBezTo>
                    <a:pt x="123837" y="52542"/>
                    <a:pt x="123849" y="52304"/>
                    <a:pt x="123849" y="52066"/>
                  </a:cubicBezTo>
                  <a:cubicBezTo>
                    <a:pt x="123837" y="51709"/>
                    <a:pt x="123825" y="51364"/>
                    <a:pt x="123742" y="51006"/>
                  </a:cubicBezTo>
                  <a:cubicBezTo>
                    <a:pt x="123670" y="50673"/>
                    <a:pt x="123706" y="50292"/>
                    <a:pt x="123706" y="49947"/>
                  </a:cubicBezTo>
                  <a:cubicBezTo>
                    <a:pt x="123694" y="49590"/>
                    <a:pt x="123742" y="49232"/>
                    <a:pt x="123599" y="48887"/>
                  </a:cubicBezTo>
                  <a:cubicBezTo>
                    <a:pt x="123563" y="48816"/>
                    <a:pt x="123563" y="48744"/>
                    <a:pt x="123563" y="48673"/>
                  </a:cubicBezTo>
                  <a:cubicBezTo>
                    <a:pt x="123635" y="47625"/>
                    <a:pt x="123337" y="46601"/>
                    <a:pt x="123408" y="45553"/>
                  </a:cubicBezTo>
                  <a:cubicBezTo>
                    <a:pt x="123432" y="45172"/>
                    <a:pt x="123444" y="44791"/>
                    <a:pt x="123301" y="44422"/>
                  </a:cubicBezTo>
                  <a:cubicBezTo>
                    <a:pt x="123254" y="44291"/>
                    <a:pt x="123278" y="44136"/>
                    <a:pt x="123278" y="43994"/>
                  </a:cubicBezTo>
                  <a:cubicBezTo>
                    <a:pt x="123266" y="43434"/>
                    <a:pt x="123278" y="42863"/>
                    <a:pt x="123158" y="42303"/>
                  </a:cubicBezTo>
                  <a:cubicBezTo>
                    <a:pt x="123063" y="41839"/>
                    <a:pt x="123135" y="41350"/>
                    <a:pt x="123135" y="40874"/>
                  </a:cubicBezTo>
                  <a:cubicBezTo>
                    <a:pt x="123135" y="40612"/>
                    <a:pt x="123147" y="40350"/>
                    <a:pt x="123051" y="40100"/>
                  </a:cubicBezTo>
                  <a:cubicBezTo>
                    <a:pt x="123016" y="40017"/>
                    <a:pt x="122992" y="39910"/>
                    <a:pt x="123004" y="39815"/>
                  </a:cubicBezTo>
                  <a:cubicBezTo>
                    <a:pt x="123075" y="38719"/>
                    <a:pt x="122801" y="37648"/>
                    <a:pt x="122849" y="36552"/>
                  </a:cubicBezTo>
                  <a:cubicBezTo>
                    <a:pt x="122861" y="36243"/>
                    <a:pt x="122849" y="35945"/>
                    <a:pt x="122754" y="35635"/>
                  </a:cubicBezTo>
                  <a:cubicBezTo>
                    <a:pt x="122646" y="35243"/>
                    <a:pt x="122706" y="34826"/>
                    <a:pt x="122718" y="34433"/>
                  </a:cubicBezTo>
                  <a:cubicBezTo>
                    <a:pt x="122718" y="34266"/>
                    <a:pt x="122825" y="34159"/>
                    <a:pt x="122992" y="34159"/>
                  </a:cubicBezTo>
                  <a:cubicBezTo>
                    <a:pt x="123207" y="34152"/>
                    <a:pt x="123427" y="34127"/>
                    <a:pt x="123641" y="34127"/>
                  </a:cubicBezTo>
                  <a:close/>
                  <a:moveTo>
                    <a:pt x="171129" y="34856"/>
                  </a:moveTo>
                  <a:cubicBezTo>
                    <a:pt x="171153" y="34856"/>
                    <a:pt x="171176" y="34858"/>
                    <a:pt x="171200" y="34862"/>
                  </a:cubicBezTo>
                  <a:cubicBezTo>
                    <a:pt x="171641" y="34873"/>
                    <a:pt x="171795" y="35004"/>
                    <a:pt x="171831" y="35457"/>
                  </a:cubicBezTo>
                  <a:cubicBezTo>
                    <a:pt x="171843" y="35635"/>
                    <a:pt x="171831" y="35838"/>
                    <a:pt x="171831" y="36028"/>
                  </a:cubicBezTo>
                  <a:cubicBezTo>
                    <a:pt x="171831" y="37945"/>
                    <a:pt x="171831" y="39874"/>
                    <a:pt x="171843" y="41803"/>
                  </a:cubicBezTo>
                  <a:cubicBezTo>
                    <a:pt x="171843" y="42089"/>
                    <a:pt x="171843" y="42374"/>
                    <a:pt x="171926" y="42648"/>
                  </a:cubicBezTo>
                  <a:cubicBezTo>
                    <a:pt x="171986" y="42874"/>
                    <a:pt x="171974" y="43124"/>
                    <a:pt x="171974" y="43363"/>
                  </a:cubicBezTo>
                  <a:cubicBezTo>
                    <a:pt x="171974" y="45172"/>
                    <a:pt x="171974" y="46982"/>
                    <a:pt x="171986" y="48792"/>
                  </a:cubicBezTo>
                  <a:cubicBezTo>
                    <a:pt x="171986" y="49137"/>
                    <a:pt x="171962" y="49494"/>
                    <a:pt x="172081" y="49840"/>
                  </a:cubicBezTo>
                  <a:cubicBezTo>
                    <a:pt x="172141" y="49994"/>
                    <a:pt x="172117" y="50173"/>
                    <a:pt x="172117" y="50340"/>
                  </a:cubicBezTo>
                  <a:lnTo>
                    <a:pt x="172117" y="54197"/>
                  </a:lnTo>
                  <a:cubicBezTo>
                    <a:pt x="172117" y="54316"/>
                    <a:pt x="172117" y="54435"/>
                    <a:pt x="172105" y="54554"/>
                  </a:cubicBezTo>
                  <a:cubicBezTo>
                    <a:pt x="172093" y="54757"/>
                    <a:pt x="172010" y="54828"/>
                    <a:pt x="171784" y="54852"/>
                  </a:cubicBezTo>
                  <a:cubicBezTo>
                    <a:pt x="171728" y="54856"/>
                    <a:pt x="171672" y="54857"/>
                    <a:pt x="171617" y="54857"/>
                  </a:cubicBezTo>
                  <a:cubicBezTo>
                    <a:pt x="171506" y="54857"/>
                    <a:pt x="171395" y="54852"/>
                    <a:pt x="171284" y="54852"/>
                  </a:cubicBezTo>
                  <a:lnTo>
                    <a:pt x="168783" y="54852"/>
                  </a:lnTo>
                  <a:cubicBezTo>
                    <a:pt x="168669" y="54852"/>
                    <a:pt x="168555" y="54854"/>
                    <a:pt x="168442" y="54854"/>
                  </a:cubicBezTo>
                  <a:cubicBezTo>
                    <a:pt x="168131" y="54854"/>
                    <a:pt x="167824" y="54841"/>
                    <a:pt x="167509" y="54745"/>
                  </a:cubicBezTo>
                  <a:cubicBezTo>
                    <a:pt x="167417" y="54712"/>
                    <a:pt x="167313" y="54705"/>
                    <a:pt x="167207" y="54705"/>
                  </a:cubicBezTo>
                  <a:cubicBezTo>
                    <a:pt x="167121" y="54705"/>
                    <a:pt x="167034" y="54709"/>
                    <a:pt x="166950" y="54709"/>
                  </a:cubicBezTo>
                  <a:lnTo>
                    <a:pt x="160449" y="54709"/>
                  </a:lnTo>
                  <a:cubicBezTo>
                    <a:pt x="160163" y="54709"/>
                    <a:pt x="159889" y="54745"/>
                    <a:pt x="159603" y="54804"/>
                  </a:cubicBezTo>
                  <a:cubicBezTo>
                    <a:pt x="159489" y="54824"/>
                    <a:pt x="159372" y="54835"/>
                    <a:pt x="159254" y="54841"/>
                  </a:cubicBezTo>
                  <a:lnTo>
                    <a:pt x="159254" y="54841"/>
                  </a:lnTo>
                  <a:cubicBezTo>
                    <a:pt x="159253" y="54825"/>
                    <a:pt x="159250" y="54812"/>
                    <a:pt x="159246" y="54804"/>
                  </a:cubicBezTo>
                  <a:cubicBezTo>
                    <a:pt x="159234" y="54769"/>
                    <a:pt x="159175" y="54733"/>
                    <a:pt x="159139" y="54733"/>
                  </a:cubicBezTo>
                  <a:cubicBezTo>
                    <a:pt x="159056" y="54740"/>
                    <a:pt x="158928" y="54743"/>
                    <a:pt x="158768" y="54743"/>
                  </a:cubicBezTo>
                  <a:cubicBezTo>
                    <a:pt x="157762" y="54743"/>
                    <a:pt x="155489" y="54626"/>
                    <a:pt x="154996" y="54554"/>
                  </a:cubicBezTo>
                  <a:cubicBezTo>
                    <a:pt x="154314" y="54449"/>
                    <a:pt x="153632" y="54431"/>
                    <a:pt x="152952" y="54431"/>
                  </a:cubicBezTo>
                  <a:cubicBezTo>
                    <a:pt x="152592" y="54431"/>
                    <a:pt x="152232" y="54436"/>
                    <a:pt x="151872" y="54436"/>
                  </a:cubicBezTo>
                  <a:cubicBezTo>
                    <a:pt x="151607" y="54436"/>
                    <a:pt x="151343" y="54433"/>
                    <a:pt x="151079" y="54423"/>
                  </a:cubicBezTo>
                  <a:cubicBezTo>
                    <a:pt x="151015" y="54423"/>
                    <a:pt x="150952" y="54434"/>
                    <a:pt x="150888" y="54434"/>
                  </a:cubicBezTo>
                  <a:cubicBezTo>
                    <a:pt x="150856" y="54434"/>
                    <a:pt x="150825" y="54431"/>
                    <a:pt x="150793" y="54423"/>
                  </a:cubicBezTo>
                  <a:cubicBezTo>
                    <a:pt x="150316" y="54309"/>
                    <a:pt x="149836" y="54286"/>
                    <a:pt x="149354" y="54286"/>
                  </a:cubicBezTo>
                  <a:cubicBezTo>
                    <a:pt x="149035" y="54286"/>
                    <a:pt x="148716" y="54296"/>
                    <a:pt x="148397" y="54296"/>
                  </a:cubicBezTo>
                  <a:cubicBezTo>
                    <a:pt x="148295" y="54296"/>
                    <a:pt x="148192" y="54295"/>
                    <a:pt x="148090" y="54292"/>
                  </a:cubicBezTo>
                  <a:cubicBezTo>
                    <a:pt x="148007" y="54281"/>
                    <a:pt x="147912" y="54281"/>
                    <a:pt x="147816" y="54269"/>
                  </a:cubicBezTo>
                  <a:cubicBezTo>
                    <a:pt x="147685" y="54257"/>
                    <a:pt x="147602" y="54185"/>
                    <a:pt x="147554" y="54066"/>
                  </a:cubicBezTo>
                  <a:cubicBezTo>
                    <a:pt x="147435" y="53792"/>
                    <a:pt x="147411" y="53519"/>
                    <a:pt x="147411" y="53221"/>
                  </a:cubicBezTo>
                  <a:cubicBezTo>
                    <a:pt x="147411" y="51804"/>
                    <a:pt x="147411" y="50375"/>
                    <a:pt x="147411" y="48947"/>
                  </a:cubicBezTo>
                  <a:cubicBezTo>
                    <a:pt x="147411" y="48161"/>
                    <a:pt x="147411" y="47375"/>
                    <a:pt x="147411" y="46589"/>
                  </a:cubicBezTo>
                  <a:cubicBezTo>
                    <a:pt x="147400" y="46137"/>
                    <a:pt x="147447" y="45684"/>
                    <a:pt x="147292" y="45244"/>
                  </a:cubicBezTo>
                  <a:cubicBezTo>
                    <a:pt x="147245" y="45065"/>
                    <a:pt x="147269" y="44863"/>
                    <a:pt x="147269" y="44672"/>
                  </a:cubicBezTo>
                  <a:cubicBezTo>
                    <a:pt x="147269" y="43363"/>
                    <a:pt x="147269" y="42053"/>
                    <a:pt x="147269" y="40743"/>
                  </a:cubicBezTo>
                  <a:cubicBezTo>
                    <a:pt x="147269" y="40350"/>
                    <a:pt x="147292" y="39945"/>
                    <a:pt x="147150" y="39553"/>
                  </a:cubicBezTo>
                  <a:cubicBezTo>
                    <a:pt x="147114" y="39422"/>
                    <a:pt x="147126" y="39267"/>
                    <a:pt x="147126" y="39124"/>
                  </a:cubicBezTo>
                  <a:cubicBezTo>
                    <a:pt x="147126" y="37910"/>
                    <a:pt x="147126" y="36695"/>
                    <a:pt x="147126" y="35481"/>
                  </a:cubicBezTo>
                  <a:cubicBezTo>
                    <a:pt x="147126" y="35409"/>
                    <a:pt x="147126" y="35338"/>
                    <a:pt x="147126" y="35266"/>
                  </a:cubicBezTo>
                  <a:cubicBezTo>
                    <a:pt x="147150" y="34945"/>
                    <a:pt x="147209" y="34885"/>
                    <a:pt x="147495" y="34862"/>
                  </a:cubicBezTo>
                  <a:cubicBezTo>
                    <a:pt x="147535" y="34858"/>
                    <a:pt x="147574" y="34856"/>
                    <a:pt x="147614" y="34856"/>
                  </a:cubicBezTo>
                  <a:cubicBezTo>
                    <a:pt x="147693" y="34856"/>
                    <a:pt x="147773" y="34862"/>
                    <a:pt x="147852" y="34862"/>
                  </a:cubicBezTo>
                  <a:lnTo>
                    <a:pt x="170986" y="34862"/>
                  </a:lnTo>
                  <a:cubicBezTo>
                    <a:pt x="171033" y="34862"/>
                    <a:pt x="171081" y="34856"/>
                    <a:pt x="171129" y="34856"/>
                  </a:cubicBezTo>
                  <a:close/>
                  <a:moveTo>
                    <a:pt x="196394" y="34290"/>
                  </a:moveTo>
                  <a:cubicBezTo>
                    <a:pt x="196489" y="34290"/>
                    <a:pt x="196584" y="34290"/>
                    <a:pt x="196680" y="34302"/>
                  </a:cubicBezTo>
                  <a:cubicBezTo>
                    <a:pt x="196846" y="34314"/>
                    <a:pt x="196953" y="34397"/>
                    <a:pt x="196965" y="34564"/>
                  </a:cubicBezTo>
                  <a:cubicBezTo>
                    <a:pt x="196977" y="34731"/>
                    <a:pt x="196977" y="34897"/>
                    <a:pt x="196977" y="35064"/>
                  </a:cubicBezTo>
                  <a:cubicBezTo>
                    <a:pt x="196977" y="35707"/>
                    <a:pt x="196965" y="36350"/>
                    <a:pt x="196977" y="36993"/>
                  </a:cubicBezTo>
                  <a:cubicBezTo>
                    <a:pt x="196977" y="37445"/>
                    <a:pt x="196989" y="37886"/>
                    <a:pt x="197084" y="38338"/>
                  </a:cubicBezTo>
                  <a:cubicBezTo>
                    <a:pt x="197168" y="38743"/>
                    <a:pt x="197108" y="39183"/>
                    <a:pt x="197120" y="39612"/>
                  </a:cubicBezTo>
                  <a:cubicBezTo>
                    <a:pt x="197120" y="40041"/>
                    <a:pt x="197120" y="40469"/>
                    <a:pt x="197227" y="40886"/>
                  </a:cubicBezTo>
                  <a:cubicBezTo>
                    <a:pt x="197299" y="41231"/>
                    <a:pt x="197251" y="41600"/>
                    <a:pt x="197263" y="41958"/>
                  </a:cubicBezTo>
                  <a:cubicBezTo>
                    <a:pt x="197263" y="42362"/>
                    <a:pt x="197227" y="42755"/>
                    <a:pt x="197370" y="43160"/>
                  </a:cubicBezTo>
                  <a:cubicBezTo>
                    <a:pt x="197430" y="43327"/>
                    <a:pt x="197394" y="43529"/>
                    <a:pt x="197406" y="43720"/>
                  </a:cubicBezTo>
                  <a:cubicBezTo>
                    <a:pt x="197418" y="44220"/>
                    <a:pt x="197406" y="44708"/>
                    <a:pt x="197513" y="45208"/>
                  </a:cubicBezTo>
                  <a:cubicBezTo>
                    <a:pt x="197596" y="45625"/>
                    <a:pt x="197537" y="46065"/>
                    <a:pt x="197549" y="46494"/>
                  </a:cubicBezTo>
                  <a:cubicBezTo>
                    <a:pt x="197549" y="46851"/>
                    <a:pt x="197525" y="47196"/>
                    <a:pt x="197644" y="47554"/>
                  </a:cubicBezTo>
                  <a:cubicBezTo>
                    <a:pt x="197703" y="47720"/>
                    <a:pt x="197680" y="47923"/>
                    <a:pt x="197680" y="48113"/>
                  </a:cubicBezTo>
                  <a:cubicBezTo>
                    <a:pt x="197692" y="48756"/>
                    <a:pt x="197692" y="49399"/>
                    <a:pt x="197692" y="50042"/>
                  </a:cubicBezTo>
                  <a:cubicBezTo>
                    <a:pt x="197692" y="50471"/>
                    <a:pt x="197644" y="50899"/>
                    <a:pt x="197811" y="51316"/>
                  </a:cubicBezTo>
                  <a:cubicBezTo>
                    <a:pt x="197823" y="51352"/>
                    <a:pt x="197823" y="51411"/>
                    <a:pt x="197823" y="51459"/>
                  </a:cubicBezTo>
                  <a:cubicBezTo>
                    <a:pt x="197823" y="52566"/>
                    <a:pt x="197834" y="53685"/>
                    <a:pt x="197823" y="54804"/>
                  </a:cubicBezTo>
                  <a:cubicBezTo>
                    <a:pt x="197823" y="55031"/>
                    <a:pt x="197727" y="55126"/>
                    <a:pt x="197525" y="55126"/>
                  </a:cubicBezTo>
                  <a:cubicBezTo>
                    <a:pt x="197455" y="55124"/>
                    <a:pt x="197384" y="55123"/>
                    <a:pt x="197314" y="55123"/>
                  </a:cubicBezTo>
                  <a:cubicBezTo>
                    <a:pt x="196909" y="55123"/>
                    <a:pt x="196504" y="55151"/>
                    <a:pt x="196101" y="55151"/>
                  </a:cubicBezTo>
                  <a:cubicBezTo>
                    <a:pt x="195721" y="55151"/>
                    <a:pt x="195342" y="55126"/>
                    <a:pt x="194965" y="55031"/>
                  </a:cubicBezTo>
                  <a:cubicBezTo>
                    <a:pt x="194839" y="54998"/>
                    <a:pt x="194706" y="54990"/>
                    <a:pt x="194572" y="54990"/>
                  </a:cubicBezTo>
                  <a:cubicBezTo>
                    <a:pt x="194465" y="54990"/>
                    <a:pt x="194356" y="54995"/>
                    <a:pt x="194251" y="54995"/>
                  </a:cubicBezTo>
                  <a:lnTo>
                    <a:pt x="177475" y="54995"/>
                  </a:lnTo>
                  <a:cubicBezTo>
                    <a:pt x="177324" y="54995"/>
                    <a:pt x="177175" y="54999"/>
                    <a:pt x="177026" y="54999"/>
                  </a:cubicBezTo>
                  <a:cubicBezTo>
                    <a:pt x="176704" y="54999"/>
                    <a:pt x="176384" y="54982"/>
                    <a:pt x="176058" y="54876"/>
                  </a:cubicBezTo>
                  <a:cubicBezTo>
                    <a:pt x="175982" y="54849"/>
                    <a:pt x="175899" y="54841"/>
                    <a:pt x="175813" y="54841"/>
                  </a:cubicBezTo>
                  <a:cubicBezTo>
                    <a:pt x="175710" y="54841"/>
                    <a:pt x="175602" y="54852"/>
                    <a:pt x="175498" y="54852"/>
                  </a:cubicBezTo>
                  <a:lnTo>
                    <a:pt x="173284" y="54852"/>
                  </a:lnTo>
                  <a:cubicBezTo>
                    <a:pt x="173165" y="54852"/>
                    <a:pt x="173046" y="54840"/>
                    <a:pt x="172927" y="54828"/>
                  </a:cubicBezTo>
                  <a:cubicBezTo>
                    <a:pt x="172796" y="54816"/>
                    <a:pt x="172712" y="54721"/>
                    <a:pt x="172712" y="54590"/>
                  </a:cubicBezTo>
                  <a:cubicBezTo>
                    <a:pt x="172688" y="54400"/>
                    <a:pt x="172688" y="54209"/>
                    <a:pt x="172688" y="54019"/>
                  </a:cubicBezTo>
                  <a:lnTo>
                    <a:pt x="172688" y="50232"/>
                  </a:lnTo>
                  <a:cubicBezTo>
                    <a:pt x="172688" y="49066"/>
                    <a:pt x="172688" y="47899"/>
                    <a:pt x="172677" y="46732"/>
                  </a:cubicBezTo>
                  <a:cubicBezTo>
                    <a:pt x="172677" y="46387"/>
                    <a:pt x="172736" y="46018"/>
                    <a:pt x="172605" y="45672"/>
                  </a:cubicBezTo>
                  <a:cubicBezTo>
                    <a:pt x="172605" y="45660"/>
                    <a:pt x="172593" y="45625"/>
                    <a:pt x="172593" y="45613"/>
                  </a:cubicBezTo>
                  <a:cubicBezTo>
                    <a:pt x="172879" y="44422"/>
                    <a:pt x="172450" y="43255"/>
                    <a:pt x="172522" y="42065"/>
                  </a:cubicBezTo>
                  <a:cubicBezTo>
                    <a:pt x="172605" y="40874"/>
                    <a:pt x="172546" y="39684"/>
                    <a:pt x="172546" y="38493"/>
                  </a:cubicBezTo>
                  <a:cubicBezTo>
                    <a:pt x="172546" y="38136"/>
                    <a:pt x="172546" y="37790"/>
                    <a:pt x="172438" y="37433"/>
                  </a:cubicBezTo>
                  <a:cubicBezTo>
                    <a:pt x="172367" y="37171"/>
                    <a:pt x="172403" y="36874"/>
                    <a:pt x="172403" y="36588"/>
                  </a:cubicBezTo>
                  <a:cubicBezTo>
                    <a:pt x="172403" y="36112"/>
                    <a:pt x="172403" y="35635"/>
                    <a:pt x="172415" y="35159"/>
                  </a:cubicBezTo>
                  <a:cubicBezTo>
                    <a:pt x="172415" y="34790"/>
                    <a:pt x="172474" y="34731"/>
                    <a:pt x="172819" y="34719"/>
                  </a:cubicBezTo>
                  <a:cubicBezTo>
                    <a:pt x="172883" y="34715"/>
                    <a:pt x="172946" y="34713"/>
                    <a:pt x="173010" y="34713"/>
                  </a:cubicBezTo>
                  <a:cubicBezTo>
                    <a:pt x="173137" y="34713"/>
                    <a:pt x="173264" y="34719"/>
                    <a:pt x="173391" y="34719"/>
                  </a:cubicBezTo>
                  <a:cubicBezTo>
                    <a:pt x="175629" y="34719"/>
                    <a:pt x="177868" y="34719"/>
                    <a:pt x="180094" y="34707"/>
                  </a:cubicBezTo>
                  <a:cubicBezTo>
                    <a:pt x="180189" y="34707"/>
                    <a:pt x="180285" y="34709"/>
                    <a:pt x="180380" y="34709"/>
                  </a:cubicBezTo>
                  <a:cubicBezTo>
                    <a:pt x="180617" y="34709"/>
                    <a:pt x="180853" y="34697"/>
                    <a:pt x="181082" y="34611"/>
                  </a:cubicBezTo>
                  <a:cubicBezTo>
                    <a:pt x="181182" y="34578"/>
                    <a:pt x="181288" y="34571"/>
                    <a:pt x="181396" y="34571"/>
                  </a:cubicBezTo>
                  <a:cubicBezTo>
                    <a:pt x="181482" y="34571"/>
                    <a:pt x="181569" y="34576"/>
                    <a:pt x="181654" y="34576"/>
                  </a:cubicBezTo>
                  <a:lnTo>
                    <a:pt x="183225" y="34576"/>
                  </a:lnTo>
                  <a:cubicBezTo>
                    <a:pt x="183630" y="34564"/>
                    <a:pt x="184023" y="34588"/>
                    <a:pt x="184428" y="34469"/>
                  </a:cubicBezTo>
                  <a:cubicBezTo>
                    <a:pt x="184523" y="34433"/>
                    <a:pt x="184627" y="34424"/>
                    <a:pt x="184735" y="34424"/>
                  </a:cubicBezTo>
                  <a:cubicBezTo>
                    <a:pt x="184842" y="34424"/>
                    <a:pt x="184952" y="34433"/>
                    <a:pt x="185059" y="34433"/>
                  </a:cubicBezTo>
                  <a:lnTo>
                    <a:pt x="191917" y="34433"/>
                  </a:lnTo>
                  <a:cubicBezTo>
                    <a:pt x="191969" y="34433"/>
                    <a:pt x="192021" y="34433"/>
                    <a:pt x="192073" y="34433"/>
                  </a:cubicBezTo>
                  <a:cubicBezTo>
                    <a:pt x="192306" y="34433"/>
                    <a:pt x="192538" y="34425"/>
                    <a:pt x="192762" y="34338"/>
                  </a:cubicBezTo>
                  <a:cubicBezTo>
                    <a:pt x="192893" y="34290"/>
                    <a:pt x="193048" y="34290"/>
                    <a:pt x="193191" y="34290"/>
                  </a:cubicBezTo>
                  <a:close/>
                  <a:moveTo>
                    <a:pt x="53925" y="33860"/>
                  </a:moveTo>
                  <a:cubicBezTo>
                    <a:pt x="53980" y="33860"/>
                    <a:pt x="54036" y="33861"/>
                    <a:pt x="54090" y="33861"/>
                  </a:cubicBezTo>
                  <a:lnTo>
                    <a:pt x="71723" y="33861"/>
                  </a:lnTo>
                  <a:cubicBezTo>
                    <a:pt x="72426" y="33861"/>
                    <a:pt x="72438" y="33861"/>
                    <a:pt x="72438" y="34564"/>
                  </a:cubicBezTo>
                  <a:cubicBezTo>
                    <a:pt x="72438" y="36135"/>
                    <a:pt x="72438" y="37707"/>
                    <a:pt x="72438" y="39279"/>
                  </a:cubicBezTo>
                  <a:cubicBezTo>
                    <a:pt x="72438" y="40803"/>
                    <a:pt x="72438" y="42327"/>
                    <a:pt x="72438" y="43851"/>
                  </a:cubicBezTo>
                  <a:cubicBezTo>
                    <a:pt x="72438" y="44172"/>
                    <a:pt x="72450" y="44506"/>
                    <a:pt x="72331" y="44839"/>
                  </a:cubicBezTo>
                  <a:cubicBezTo>
                    <a:pt x="72283" y="44982"/>
                    <a:pt x="72295" y="45160"/>
                    <a:pt x="72295" y="45327"/>
                  </a:cubicBezTo>
                  <a:cubicBezTo>
                    <a:pt x="72283" y="45708"/>
                    <a:pt x="72307" y="46089"/>
                    <a:pt x="72188" y="46458"/>
                  </a:cubicBezTo>
                  <a:cubicBezTo>
                    <a:pt x="72116" y="46649"/>
                    <a:pt x="72164" y="46887"/>
                    <a:pt x="72152" y="47101"/>
                  </a:cubicBezTo>
                  <a:cubicBezTo>
                    <a:pt x="72116" y="47827"/>
                    <a:pt x="72212" y="48566"/>
                    <a:pt x="72033" y="49292"/>
                  </a:cubicBezTo>
                  <a:cubicBezTo>
                    <a:pt x="71950" y="49590"/>
                    <a:pt x="72009" y="49911"/>
                    <a:pt x="72009" y="50221"/>
                  </a:cubicBezTo>
                  <a:cubicBezTo>
                    <a:pt x="71997" y="50578"/>
                    <a:pt x="72021" y="50923"/>
                    <a:pt x="71902" y="51280"/>
                  </a:cubicBezTo>
                  <a:cubicBezTo>
                    <a:pt x="71843" y="51471"/>
                    <a:pt x="71866" y="51697"/>
                    <a:pt x="71866" y="51911"/>
                  </a:cubicBezTo>
                  <a:cubicBezTo>
                    <a:pt x="71866" y="52459"/>
                    <a:pt x="71866" y="53007"/>
                    <a:pt x="71854" y="53554"/>
                  </a:cubicBezTo>
                  <a:cubicBezTo>
                    <a:pt x="71854" y="53806"/>
                    <a:pt x="71724" y="53987"/>
                    <a:pt x="71527" y="53987"/>
                  </a:cubicBezTo>
                  <a:cubicBezTo>
                    <a:pt x="71510" y="53987"/>
                    <a:pt x="71492" y="53986"/>
                    <a:pt x="71473" y="53983"/>
                  </a:cubicBezTo>
                  <a:cubicBezTo>
                    <a:pt x="71338" y="53957"/>
                    <a:pt x="71205" y="53948"/>
                    <a:pt x="71073" y="53948"/>
                  </a:cubicBezTo>
                  <a:cubicBezTo>
                    <a:pt x="70736" y="53948"/>
                    <a:pt x="70405" y="54008"/>
                    <a:pt x="70063" y="54008"/>
                  </a:cubicBezTo>
                  <a:cubicBezTo>
                    <a:pt x="70041" y="54008"/>
                    <a:pt x="70019" y="54007"/>
                    <a:pt x="69997" y="54007"/>
                  </a:cubicBezTo>
                  <a:cubicBezTo>
                    <a:pt x="69695" y="53999"/>
                    <a:pt x="69394" y="53996"/>
                    <a:pt x="69093" y="53996"/>
                  </a:cubicBezTo>
                  <a:cubicBezTo>
                    <a:pt x="68490" y="53996"/>
                    <a:pt x="67890" y="54007"/>
                    <a:pt x="67294" y="54007"/>
                  </a:cubicBezTo>
                  <a:cubicBezTo>
                    <a:pt x="67032" y="54007"/>
                    <a:pt x="66770" y="54007"/>
                    <a:pt x="66509" y="54090"/>
                  </a:cubicBezTo>
                  <a:cubicBezTo>
                    <a:pt x="66342" y="54138"/>
                    <a:pt x="66139" y="54138"/>
                    <a:pt x="65949" y="54138"/>
                  </a:cubicBezTo>
                  <a:cubicBezTo>
                    <a:pt x="65354" y="54162"/>
                    <a:pt x="64770" y="54114"/>
                    <a:pt x="64175" y="54257"/>
                  </a:cubicBezTo>
                  <a:cubicBezTo>
                    <a:pt x="64038" y="54291"/>
                    <a:pt x="63894" y="54301"/>
                    <a:pt x="63748" y="54301"/>
                  </a:cubicBezTo>
                  <a:cubicBezTo>
                    <a:pt x="63540" y="54301"/>
                    <a:pt x="63325" y="54281"/>
                    <a:pt x="63115" y="54281"/>
                  </a:cubicBezTo>
                  <a:cubicBezTo>
                    <a:pt x="62687" y="54292"/>
                    <a:pt x="62258" y="54257"/>
                    <a:pt x="61841" y="54400"/>
                  </a:cubicBezTo>
                  <a:cubicBezTo>
                    <a:pt x="61749" y="54427"/>
                    <a:pt x="61652" y="54434"/>
                    <a:pt x="61554" y="54434"/>
                  </a:cubicBezTo>
                  <a:cubicBezTo>
                    <a:pt x="61436" y="54434"/>
                    <a:pt x="61315" y="54423"/>
                    <a:pt x="61198" y="54423"/>
                  </a:cubicBezTo>
                  <a:cubicBezTo>
                    <a:pt x="61017" y="54432"/>
                    <a:pt x="60834" y="54434"/>
                    <a:pt x="60652" y="54434"/>
                  </a:cubicBezTo>
                  <a:cubicBezTo>
                    <a:pt x="60560" y="54434"/>
                    <a:pt x="60469" y="54434"/>
                    <a:pt x="60377" y="54434"/>
                  </a:cubicBezTo>
                  <a:cubicBezTo>
                    <a:pt x="59918" y="54434"/>
                    <a:pt x="59457" y="54443"/>
                    <a:pt x="58996" y="54554"/>
                  </a:cubicBezTo>
                  <a:cubicBezTo>
                    <a:pt x="58871" y="54581"/>
                    <a:pt x="58741" y="54590"/>
                    <a:pt x="58608" y="54590"/>
                  </a:cubicBezTo>
                  <a:cubicBezTo>
                    <a:pt x="58387" y="54590"/>
                    <a:pt x="58159" y="54566"/>
                    <a:pt x="57936" y="54566"/>
                  </a:cubicBezTo>
                  <a:cubicBezTo>
                    <a:pt x="57650" y="54578"/>
                    <a:pt x="57365" y="54566"/>
                    <a:pt x="57091" y="54662"/>
                  </a:cubicBezTo>
                  <a:cubicBezTo>
                    <a:pt x="56912" y="54709"/>
                    <a:pt x="56710" y="54709"/>
                    <a:pt x="56519" y="54709"/>
                  </a:cubicBezTo>
                  <a:cubicBezTo>
                    <a:pt x="56222" y="54715"/>
                    <a:pt x="55924" y="54715"/>
                    <a:pt x="55626" y="54715"/>
                  </a:cubicBezTo>
                  <a:cubicBezTo>
                    <a:pt x="55329" y="54715"/>
                    <a:pt x="55031" y="54715"/>
                    <a:pt x="54733" y="54721"/>
                  </a:cubicBezTo>
                  <a:cubicBezTo>
                    <a:pt x="54675" y="54721"/>
                    <a:pt x="54616" y="54721"/>
                    <a:pt x="54557" y="54721"/>
                  </a:cubicBezTo>
                  <a:cubicBezTo>
                    <a:pt x="54291" y="54721"/>
                    <a:pt x="54018" y="54729"/>
                    <a:pt x="53745" y="54816"/>
                  </a:cubicBezTo>
                  <a:cubicBezTo>
                    <a:pt x="53662" y="54846"/>
                    <a:pt x="53569" y="54852"/>
                    <a:pt x="53474" y="54852"/>
                  </a:cubicBezTo>
                  <a:cubicBezTo>
                    <a:pt x="53411" y="54852"/>
                    <a:pt x="53346" y="54849"/>
                    <a:pt x="53281" y="54849"/>
                  </a:cubicBezTo>
                  <a:cubicBezTo>
                    <a:pt x="53249" y="54849"/>
                    <a:pt x="53217" y="54850"/>
                    <a:pt x="53185" y="54852"/>
                  </a:cubicBezTo>
                  <a:cubicBezTo>
                    <a:pt x="53076" y="54857"/>
                    <a:pt x="52967" y="54858"/>
                    <a:pt x="52857" y="54858"/>
                  </a:cubicBezTo>
                  <a:cubicBezTo>
                    <a:pt x="52761" y="54858"/>
                    <a:pt x="52664" y="54857"/>
                    <a:pt x="52568" y="54857"/>
                  </a:cubicBezTo>
                  <a:cubicBezTo>
                    <a:pt x="52204" y="54857"/>
                    <a:pt x="51841" y="54869"/>
                    <a:pt x="51483" y="54983"/>
                  </a:cubicBezTo>
                  <a:cubicBezTo>
                    <a:pt x="51427" y="54998"/>
                    <a:pt x="51366" y="55003"/>
                    <a:pt x="51304" y="55003"/>
                  </a:cubicBezTo>
                  <a:cubicBezTo>
                    <a:pt x="51221" y="55003"/>
                    <a:pt x="51136" y="54995"/>
                    <a:pt x="51054" y="54995"/>
                  </a:cubicBezTo>
                  <a:lnTo>
                    <a:pt x="49780" y="54995"/>
                  </a:lnTo>
                  <a:cubicBezTo>
                    <a:pt x="49758" y="54997"/>
                    <a:pt x="49736" y="54998"/>
                    <a:pt x="49713" y="54998"/>
                  </a:cubicBezTo>
                  <a:cubicBezTo>
                    <a:pt x="49642" y="54998"/>
                    <a:pt x="49569" y="54991"/>
                    <a:pt x="49499" y="54991"/>
                  </a:cubicBezTo>
                  <a:cubicBezTo>
                    <a:pt x="49448" y="54991"/>
                    <a:pt x="49398" y="54994"/>
                    <a:pt x="49352" y="55007"/>
                  </a:cubicBezTo>
                  <a:cubicBezTo>
                    <a:pt x="48875" y="55119"/>
                    <a:pt x="48395" y="55144"/>
                    <a:pt x="47914" y="55144"/>
                  </a:cubicBezTo>
                  <a:cubicBezTo>
                    <a:pt x="47529" y="55144"/>
                    <a:pt x="47143" y="55128"/>
                    <a:pt x="46756" y="55128"/>
                  </a:cubicBezTo>
                  <a:cubicBezTo>
                    <a:pt x="46602" y="55128"/>
                    <a:pt x="46447" y="55131"/>
                    <a:pt x="46292" y="55138"/>
                  </a:cubicBezTo>
                  <a:cubicBezTo>
                    <a:pt x="46178" y="55145"/>
                    <a:pt x="46063" y="55147"/>
                    <a:pt x="45949" y="55147"/>
                  </a:cubicBezTo>
                  <a:cubicBezTo>
                    <a:pt x="45798" y="55147"/>
                    <a:pt x="45647" y="55143"/>
                    <a:pt x="45495" y="55143"/>
                  </a:cubicBezTo>
                  <a:cubicBezTo>
                    <a:pt x="45170" y="55143"/>
                    <a:pt x="44844" y="55159"/>
                    <a:pt x="44518" y="55257"/>
                  </a:cubicBezTo>
                  <a:cubicBezTo>
                    <a:pt x="44471" y="55272"/>
                    <a:pt x="44426" y="55280"/>
                    <a:pt x="44384" y="55280"/>
                  </a:cubicBezTo>
                  <a:cubicBezTo>
                    <a:pt x="44168" y="55280"/>
                    <a:pt x="44018" y="55087"/>
                    <a:pt x="44018" y="54828"/>
                  </a:cubicBezTo>
                  <a:cubicBezTo>
                    <a:pt x="44018" y="54709"/>
                    <a:pt x="44041" y="54590"/>
                    <a:pt x="44065" y="54471"/>
                  </a:cubicBezTo>
                  <a:cubicBezTo>
                    <a:pt x="44196" y="53983"/>
                    <a:pt x="44184" y="53483"/>
                    <a:pt x="44077" y="52995"/>
                  </a:cubicBezTo>
                  <a:cubicBezTo>
                    <a:pt x="44065" y="52899"/>
                    <a:pt x="44018" y="52804"/>
                    <a:pt x="44041" y="52721"/>
                  </a:cubicBezTo>
                  <a:cubicBezTo>
                    <a:pt x="44244" y="51995"/>
                    <a:pt x="44113" y="51245"/>
                    <a:pt x="44149" y="50518"/>
                  </a:cubicBezTo>
                  <a:cubicBezTo>
                    <a:pt x="44172" y="50090"/>
                    <a:pt x="44137" y="49661"/>
                    <a:pt x="44268" y="49244"/>
                  </a:cubicBezTo>
                  <a:cubicBezTo>
                    <a:pt x="44327" y="49042"/>
                    <a:pt x="44291" y="48816"/>
                    <a:pt x="44291" y="48601"/>
                  </a:cubicBezTo>
                  <a:cubicBezTo>
                    <a:pt x="44291" y="46292"/>
                    <a:pt x="44291" y="43994"/>
                    <a:pt x="44303" y="41684"/>
                  </a:cubicBezTo>
                  <a:cubicBezTo>
                    <a:pt x="44303" y="41374"/>
                    <a:pt x="44291" y="41065"/>
                    <a:pt x="44387" y="40767"/>
                  </a:cubicBezTo>
                  <a:cubicBezTo>
                    <a:pt x="44446" y="40565"/>
                    <a:pt x="44422" y="40338"/>
                    <a:pt x="44434" y="40124"/>
                  </a:cubicBezTo>
                  <a:cubicBezTo>
                    <a:pt x="44470" y="39422"/>
                    <a:pt x="44363" y="38707"/>
                    <a:pt x="44565" y="38005"/>
                  </a:cubicBezTo>
                  <a:cubicBezTo>
                    <a:pt x="44613" y="37826"/>
                    <a:pt x="44577" y="37624"/>
                    <a:pt x="44577" y="37433"/>
                  </a:cubicBezTo>
                  <a:cubicBezTo>
                    <a:pt x="44589" y="36981"/>
                    <a:pt x="44577" y="36540"/>
                    <a:pt x="44684" y="36088"/>
                  </a:cubicBezTo>
                  <a:cubicBezTo>
                    <a:pt x="44768" y="35754"/>
                    <a:pt x="44720" y="35385"/>
                    <a:pt x="44720" y="35028"/>
                  </a:cubicBezTo>
                  <a:cubicBezTo>
                    <a:pt x="44732" y="34814"/>
                    <a:pt x="44732" y="34600"/>
                    <a:pt x="44744" y="34385"/>
                  </a:cubicBezTo>
                  <a:cubicBezTo>
                    <a:pt x="44756" y="34254"/>
                    <a:pt x="44851" y="34171"/>
                    <a:pt x="44982" y="34159"/>
                  </a:cubicBezTo>
                  <a:cubicBezTo>
                    <a:pt x="45315" y="34147"/>
                    <a:pt x="45649" y="34147"/>
                    <a:pt x="45982" y="34135"/>
                  </a:cubicBezTo>
                  <a:cubicBezTo>
                    <a:pt x="46049" y="34135"/>
                    <a:pt x="46115" y="34136"/>
                    <a:pt x="46181" y="34136"/>
                  </a:cubicBezTo>
                  <a:cubicBezTo>
                    <a:pt x="46445" y="34136"/>
                    <a:pt x="46704" y="34128"/>
                    <a:pt x="46970" y="34052"/>
                  </a:cubicBezTo>
                  <a:cubicBezTo>
                    <a:pt x="47106" y="34009"/>
                    <a:pt x="47250" y="34000"/>
                    <a:pt x="47396" y="34000"/>
                  </a:cubicBezTo>
                  <a:cubicBezTo>
                    <a:pt x="47492" y="34000"/>
                    <a:pt x="47589" y="34004"/>
                    <a:pt x="47685" y="34004"/>
                  </a:cubicBezTo>
                  <a:cubicBezTo>
                    <a:pt x="49316" y="34004"/>
                    <a:pt x="50959" y="34004"/>
                    <a:pt x="52602" y="33992"/>
                  </a:cubicBezTo>
                  <a:cubicBezTo>
                    <a:pt x="52664" y="33992"/>
                    <a:pt x="52726" y="33993"/>
                    <a:pt x="52788" y="33993"/>
                  </a:cubicBezTo>
                  <a:cubicBezTo>
                    <a:pt x="53035" y="33993"/>
                    <a:pt x="53281" y="33985"/>
                    <a:pt x="53519" y="33909"/>
                  </a:cubicBezTo>
                  <a:cubicBezTo>
                    <a:pt x="53646" y="33867"/>
                    <a:pt x="53786" y="33860"/>
                    <a:pt x="53925" y="33860"/>
                  </a:cubicBezTo>
                  <a:close/>
                  <a:moveTo>
                    <a:pt x="242052" y="32842"/>
                  </a:moveTo>
                  <a:cubicBezTo>
                    <a:pt x="242213" y="32842"/>
                    <a:pt x="242375" y="32861"/>
                    <a:pt x="242531" y="32873"/>
                  </a:cubicBezTo>
                  <a:cubicBezTo>
                    <a:pt x="242697" y="32873"/>
                    <a:pt x="242804" y="32968"/>
                    <a:pt x="242804" y="33135"/>
                  </a:cubicBezTo>
                  <a:cubicBezTo>
                    <a:pt x="242816" y="33326"/>
                    <a:pt x="242816" y="33516"/>
                    <a:pt x="242816" y="33707"/>
                  </a:cubicBezTo>
                  <a:cubicBezTo>
                    <a:pt x="242816" y="38183"/>
                    <a:pt x="242816" y="42660"/>
                    <a:pt x="242816" y="47137"/>
                  </a:cubicBezTo>
                  <a:cubicBezTo>
                    <a:pt x="242816" y="47470"/>
                    <a:pt x="242828" y="47792"/>
                    <a:pt x="242721" y="48125"/>
                  </a:cubicBezTo>
                  <a:cubicBezTo>
                    <a:pt x="242661" y="48292"/>
                    <a:pt x="242685" y="48494"/>
                    <a:pt x="242685" y="48685"/>
                  </a:cubicBezTo>
                  <a:cubicBezTo>
                    <a:pt x="242673" y="49423"/>
                    <a:pt x="242685" y="50161"/>
                    <a:pt x="242673" y="50899"/>
                  </a:cubicBezTo>
                  <a:cubicBezTo>
                    <a:pt x="242673" y="51328"/>
                    <a:pt x="242661" y="51745"/>
                    <a:pt x="242578" y="52173"/>
                  </a:cubicBezTo>
                  <a:cubicBezTo>
                    <a:pt x="242483" y="52590"/>
                    <a:pt x="242519" y="53030"/>
                    <a:pt x="242542" y="53459"/>
                  </a:cubicBezTo>
                  <a:cubicBezTo>
                    <a:pt x="242566" y="54007"/>
                    <a:pt x="242376" y="54531"/>
                    <a:pt x="242364" y="55078"/>
                  </a:cubicBezTo>
                  <a:cubicBezTo>
                    <a:pt x="242352" y="55185"/>
                    <a:pt x="242269" y="55245"/>
                    <a:pt x="242161" y="55257"/>
                  </a:cubicBezTo>
                  <a:cubicBezTo>
                    <a:pt x="241983" y="55269"/>
                    <a:pt x="241792" y="55281"/>
                    <a:pt x="241602" y="55281"/>
                  </a:cubicBezTo>
                  <a:cubicBezTo>
                    <a:pt x="241559" y="55282"/>
                    <a:pt x="241516" y="55282"/>
                    <a:pt x="241474" y="55282"/>
                  </a:cubicBezTo>
                  <a:cubicBezTo>
                    <a:pt x="241357" y="55282"/>
                    <a:pt x="241240" y="55279"/>
                    <a:pt x="241124" y="55279"/>
                  </a:cubicBezTo>
                  <a:cubicBezTo>
                    <a:pt x="240880" y="55279"/>
                    <a:pt x="240637" y="55294"/>
                    <a:pt x="240399" y="55388"/>
                  </a:cubicBezTo>
                  <a:cubicBezTo>
                    <a:pt x="240358" y="55406"/>
                    <a:pt x="240307" y="55415"/>
                    <a:pt x="240256" y="55415"/>
                  </a:cubicBezTo>
                  <a:cubicBezTo>
                    <a:pt x="240206" y="55415"/>
                    <a:pt x="240155" y="55406"/>
                    <a:pt x="240114" y="55388"/>
                  </a:cubicBezTo>
                  <a:cubicBezTo>
                    <a:pt x="239843" y="55291"/>
                    <a:pt x="239568" y="55270"/>
                    <a:pt x="239294" y="55270"/>
                  </a:cubicBezTo>
                  <a:cubicBezTo>
                    <a:pt x="239098" y="55270"/>
                    <a:pt x="238902" y="55281"/>
                    <a:pt x="238709" y="55281"/>
                  </a:cubicBezTo>
                  <a:lnTo>
                    <a:pt x="225350" y="55281"/>
                  </a:lnTo>
                  <a:cubicBezTo>
                    <a:pt x="225180" y="55281"/>
                    <a:pt x="225011" y="55271"/>
                    <a:pt x="224843" y="55271"/>
                  </a:cubicBezTo>
                  <a:cubicBezTo>
                    <a:pt x="224632" y="55271"/>
                    <a:pt x="224424" y="55286"/>
                    <a:pt x="224219" y="55352"/>
                  </a:cubicBezTo>
                  <a:cubicBezTo>
                    <a:pt x="224189" y="55362"/>
                    <a:pt x="224158" y="55366"/>
                    <a:pt x="224128" y="55366"/>
                  </a:cubicBezTo>
                  <a:cubicBezTo>
                    <a:pt x="224087" y="55366"/>
                    <a:pt x="224046" y="55359"/>
                    <a:pt x="224004" y="55352"/>
                  </a:cubicBezTo>
                  <a:cubicBezTo>
                    <a:pt x="223651" y="55294"/>
                    <a:pt x="223294" y="55267"/>
                    <a:pt x="222938" y="55267"/>
                  </a:cubicBezTo>
                  <a:cubicBezTo>
                    <a:pt x="222562" y="55267"/>
                    <a:pt x="222186" y="55297"/>
                    <a:pt x="221814" y="55352"/>
                  </a:cubicBezTo>
                  <a:cubicBezTo>
                    <a:pt x="221774" y="55357"/>
                    <a:pt x="221735" y="55360"/>
                    <a:pt x="221695" y="55360"/>
                  </a:cubicBezTo>
                  <a:cubicBezTo>
                    <a:pt x="221639" y="55360"/>
                    <a:pt x="221584" y="55354"/>
                    <a:pt x="221528" y="55340"/>
                  </a:cubicBezTo>
                  <a:cubicBezTo>
                    <a:pt x="221320" y="55299"/>
                    <a:pt x="221108" y="55278"/>
                    <a:pt x="220897" y="55278"/>
                  </a:cubicBezTo>
                  <a:cubicBezTo>
                    <a:pt x="220686" y="55278"/>
                    <a:pt x="220474" y="55299"/>
                    <a:pt x="220266" y="55340"/>
                  </a:cubicBezTo>
                  <a:cubicBezTo>
                    <a:pt x="220217" y="55351"/>
                    <a:pt x="220172" y="55356"/>
                    <a:pt x="220131" y="55356"/>
                  </a:cubicBezTo>
                  <a:cubicBezTo>
                    <a:pt x="219944" y="55356"/>
                    <a:pt x="219845" y="55246"/>
                    <a:pt x="219825" y="55031"/>
                  </a:cubicBezTo>
                  <a:cubicBezTo>
                    <a:pt x="219813" y="54840"/>
                    <a:pt x="219825" y="54650"/>
                    <a:pt x="219825" y="54459"/>
                  </a:cubicBezTo>
                  <a:lnTo>
                    <a:pt x="219825" y="44529"/>
                  </a:lnTo>
                  <a:lnTo>
                    <a:pt x="219825" y="34528"/>
                  </a:lnTo>
                  <a:cubicBezTo>
                    <a:pt x="219825" y="33740"/>
                    <a:pt x="219804" y="33718"/>
                    <a:pt x="220517" y="33718"/>
                  </a:cubicBezTo>
                  <a:cubicBezTo>
                    <a:pt x="220558" y="33718"/>
                    <a:pt x="220601" y="33719"/>
                    <a:pt x="220647" y="33719"/>
                  </a:cubicBezTo>
                  <a:cubicBezTo>
                    <a:pt x="221552" y="33719"/>
                    <a:pt x="222457" y="33719"/>
                    <a:pt x="223361" y="33707"/>
                  </a:cubicBezTo>
                  <a:cubicBezTo>
                    <a:pt x="223496" y="33707"/>
                    <a:pt x="223630" y="33711"/>
                    <a:pt x="223763" y="33711"/>
                  </a:cubicBezTo>
                  <a:cubicBezTo>
                    <a:pt x="224030" y="33711"/>
                    <a:pt x="224294" y="33695"/>
                    <a:pt x="224564" y="33599"/>
                  </a:cubicBezTo>
                  <a:cubicBezTo>
                    <a:pt x="224640" y="33572"/>
                    <a:pt x="224723" y="33565"/>
                    <a:pt x="224809" y="33565"/>
                  </a:cubicBezTo>
                  <a:cubicBezTo>
                    <a:pt x="224912" y="33565"/>
                    <a:pt x="225020" y="33576"/>
                    <a:pt x="225124" y="33576"/>
                  </a:cubicBezTo>
                  <a:cubicBezTo>
                    <a:pt x="226100" y="33576"/>
                    <a:pt x="227076" y="33576"/>
                    <a:pt x="228053" y="33564"/>
                  </a:cubicBezTo>
                  <a:cubicBezTo>
                    <a:pt x="228252" y="33564"/>
                    <a:pt x="228452" y="33571"/>
                    <a:pt x="228651" y="33571"/>
                  </a:cubicBezTo>
                  <a:cubicBezTo>
                    <a:pt x="228974" y="33571"/>
                    <a:pt x="229295" y="33552"/>
                    <a:pt x="229612" y="33457"/>
                  </a:cubicBezTo>
                  <a:cubicBezTo>
                    <a:pt x="229693" y="33430"/>
                    <a:pt x="229780" y="33422"/>
                    <a:pt x="229867" y="33422"/>
                  </a:cubicBezTo>
                  <a:cubicBezTo>
                    <a:pt x="229972" y="33422"/>
                    <a:pt x="230080" y="33433"/>
                    <a:pt x="230184" y="33433"/>
                  </a:cubicBezTo>
                  <a:cubicBezTo>
                    <a:pt x="231446" y="33433"/>
                    <a:pt x="232708" y="33433"/>
                    <a:pt x="233970" y="33421"/>
                  </a:cubicBezTo>
                  <a:cubicBezTo>
                    <a:pt x="234232" y="33421"/>
                    <a:pt x="234482" y="33421"/>
                    <a:pt x="234744" y="33338"/>
                  </a:cubicBezTo>
                  <a:cubicBezTo>
                    <a:pt x="234946" y="33290"/>
                    <a:pt x="235161" y="33302"/>
                    <a:pt x="235375" y="33290"/>
                  </a:cubicBezTo>
                  <a:cubicBezTo>
                    <a:pt x="235483" y="33284"/>
                    <a:pt x="235591" y="33282"/>
                    <a:pt x="235699" y="33282"/>
                  </a:cubicBezTo>
                  <a:cubicBezTo>
                    <a:pt x="235864" y="33282"/>
                    <a:pt x="236028" y="33286"/>
                    <a:pt x="236193" y="33286"/>
                  </a:cubicBezTo>
                  <a:cubicBezTo>
                    <a:pt x="236538" y="33286"/>
                    <a:pt x="236881" y="33267"/>
                    <a:pt x="237220" y="33147"/>
                  </a:cubicBezTo>
                  <a:cubicBezTo>
                    <a:pt x="237240" y="33143"/>
                    <a:pt x="237263" y="33142"/>
                    <a:pt x="237286" y="33142"/>
                  </a:cubicBezTo>
                  <a:cubicBezTo>
                    <a:pt x="237334" y="33142"/>
                    <a:pt x="237387" y="33147"/>
                    <a:pt x="237435" y="33147"/>
                  </a:cubicBezTo>
                  <a:cubicBezTo>
                    <a:pt x="238042" y="33135"/>
                    <a:pt x="238661" y="33135"/>
                    <a:pt x="239268" y="33028"/>
                  </a:cubicBezTo>
                  <a:cubicBezTo>
                    <a:pt x="239471" y="32988"/>
                    <a:pt x="239677" y="32978"/>
                    <a:pt x="239885" y="32978"/>
                  </a:cubicBezTo>
                  <a:cubicBezTo>
                    <a:pt x="240138" y="32978"/>
                    <a:pt x="240393" y="32994"/>
                    <a:pt x="240646" y="32994"/>
                  </a:cubicBezTo>
                  <a:cubicBezTo>
                    <a:pt x="240687" y="32994"/>
                    <a:pt x="240728" y="32993"/>
                    <a:pt x="240768" y="32992"/>
                  </a:cubicBezTo>
                  <a:cubicBezTo>
                    <a:pt x="241054" y="32992"/>
                    <a:pt x="241328" y="32992"/>
                    <a:pt x="241614" y="32909"/>
                  </a:cubicBezTo>
                  <a:cubicBezTo>
                    <a:pt x="241756" y="32858"/>
                    <a:pt x="241904" y="32842"/>
                    <a:pt x="242052" y="32842"/>
                  </a:cubicBezTo>
                  <a:close/>
                  <a:moveTo>
                    <a:pt x="216063" y="33856"/>
                  </a:moveTo>
                  <a:cubicBezTo>
                    <a:pt x="216912" y="33856"/>
                    <a:pt x="217762" y="33857"/>
                    <a:pt x="218611" y="33861"/>
                  </a:cubicBezTo>
                  <a:cubicBezTo>
                    <a:pt x="219242" y="33861"/>
                    <a:pt x="219242" y="33861"/>
                    <a:pt x="219242" y="34492"/>
                  </a:cubicBezTo>
                  <a:cubicBezTo>
                    <a:pt x="219254" y="36278"/>
                    <a:pt x="219242" y="38064"/>
                    <a:pt x="219242" y="39850"/>
                  </a:cubicBezTo>
                  <a:cubicBezTo>
                    <a:pt x="219242" y="41589"/>
                    <a:pt x="219242" y="43327"/>
                    <a:pt x="219242" y="45053"/>
                  </a:cubicBezTo>
                  <a:cubicBezTo>
                    <a:pt x="219242" y="45339"/>
                    <a:pt x="219266" y="45625"/>
                    <a:pt x="219159" y="45911"/>
                  </a:cubicBezTo>
                  <a:cubicBezTo>
                    <a:pt x="219123" y="45994"/>
                    <a:pt x="219123" y="46101"/>
                    <a:pt x="219147" y="46184"/>
                  </a:cubicBezTo>
                  <a:cubicBezTo>
                    <a:pt x="219337" y="46839"/>
                    <a:pt x="219206" y="47506"/>
                    <a:pt x="219242" y="48173"/>
                  </a:cubicBezTo>
                  <a:cubicBezTo>
                    <a:pt x="219242" y="48304"/>
                    <a:pt x="219194" y="48447"/>
                    <a:pt x="219170" y="48589"/>
                  </a:cubicBezTo>
                  <a:cubicBezTo>
                    <a:pt x="219147" y="48732"/>
                    <a:pt x="219087" y="48887"/>
                    <a:pt x="219111" y="49006"/>
                  </a:cubicBezTo>
                  <a:cubicBezTo>
                    <a:pt x="219290" y="49625"/>
                    <a:pt x="219075" y="50221"/>
                    <a:pt x="219099" y="50840"/>
                  </a:cubicBezTo>
                  <a:cubicBezTo>
                    <a:pt x="219123" y="51471"/>
                    <a:pt x="219111" y="52114"/>
                    <a:pt x="219111" y="52757"/>
                  </a:cubicBezTo>
                  <a:cubicBezTo>
                    <a:pt x="219111" y="53376"/>
                    <a:pt x="219111" y="53995"/>
                    <a:pt x="219111" y="54614"/>
                  </a:cubicBezTo>
                  <a:cubicBezTo>
                    <a:pt x="219111" y="54757"/>
                    <a:pt x="219099" y="54900"/>
                    <a:pt x="219087" y="55043"/>
                  </a:cubicBezTo>
                  <a:cubicBezTo>
                    <a:pt x="219063" y="55174"/>
                    <a:pt x="218968" y="55257"/>
                    <a:pt x="218849" y="55269"/>
                  </a:cubicBezTo>
                  <a:cubicBezTo>
                    <a:pt x="218742" y="55275"/>
                    <a:pt x="218635" y="55275"/>
                    <a:pt x="218528" y="55275"/>
                  </a:cubicBezTo>
                  <a:cubicBezTo>
                    <a:pt x="218420" y="55275"/>
                    <a:pt x="218313" y="55275"/>
                    <a:pt x="218206" y="55281"/>
                  </a:cubicBezTo>
                  <a:cubicBezTo>
                    <a:pt x="218116" y="55286"/>
                    <a:pt x="218026" y="55287"/>
                    <a:pt x="217936" y="55287"/>
                  </a:cubicBezTo>
                  <a:cubicBezTo>
                    <a:pt x="217682" y="55287"/>
                    <a:pt x="217428" y="55273"/>
                    <a:pt x="217176" y="55273"/>
                  </a:cubicBezTo>
                  <a:cubicBezTo>
                    <a:pt x="216854" y="55273"/>
                    <a:pt x="216535" y="55296"/>
                    <a:pt x="216218" y="55400"/>
                  </a:cubicBezTo>
                  <a:cubicBezTo>
                    <a:pt x="216202" y="55400"/>
                    <a:pt x="216186" y="55405"/>
                    <a:pt x="216170" y="55405"/>
                  </a:cubicBezTo>
                  <a:cubicBezTo>
                    <a:pt x="216162" y="55405"/>
                    <a:pt x="216154" y="55404"/>
                    <a:pt x="216146" y="55400"/>
                  </a:cubicBezTo>
                  <a:cubicBezTo>
                    <a:pt x="215966" y="55328"/>
                    <a:pt x="215785" y="55303"/>
                    <a:pt x="215605" y="55303"/>
                  </a:cubicBezTo>
                  <a:cubicBezTo>
                    <a:pt x="215199" y="55303"/>
                    <a:pt x="214793" y="55428"/>
                    <a:pt x="214387" y="55428"/>
                  </a:cubicBezTo>
                  <a:cubicBezTo>
                    <a:pt x="214343" y="55428"/>
                    <a:pt x="214298" y="55427"/>
                    <a:pt x="214253" y="55424"/>
                  </a:cubicBezTo>
                  <a:cubicBezTo>
                    <a:pt x="214161" y="55416"/>
                    <a:pt x="214069" y="55414"/>
                    <a:pt x="213976" y="55414"/>
                  </a:cubicBezTo>
                  <a:cubicBezTo>
                    <a:pt x="213832" y="55414"/>
                    <a:pt x="213687" y="55419"/>
                    <a:pt x="213542" y="55419"/>
                  </a:cubicBezTo>
                  <a:cubicBezTo>
                    <a:pt x="213331" y="55419"/>
                    <a:pt x="213120" y="55408"/>
                    <a:pt x="212908" y="55352"/>
                  </a:cubicBezTo>
                  <a:cubicBezTo>
                    <a:pt x="212882" y="55343"/>
                    <a:pt x="212855" y="55340"/>
                    <a:pt x="212827" y="55340"/>
                  </a:cubicBezTo>
                  <a:cubicBezTo>
                    <a:pt x="212700" y="55340"/>
                    <a:pt x="212556" y="55412"/>
                    <a:pt x="212420" y="55412"/>
                  </a:cubicBezTo>
                  <a:cubicBezTo>
                    <a:pt x="212347" y="55409"/>
                    <a:pt x="212275" y="55408"/>
                    <a:pt x="212203" y="55408"/>
                  </a:cubicBezTo>
                  <a:cubicBezTo>
                    <a:pt x="211899" y="55408"/>
                    <a:pt x="211594" y="55425"/>
                    <a:pt x="211287" y="55425"/>
                  </a:cubicBezTo>
                  <a:cubicBezTo>
                    <a:pt x="210932" y="55425"/>
                    <a:pt x="210574" y="55402"/>
                    <a:pt x="210217" y="55305"/>
                  </a:cubicBezTo>
                  <a:cubicBezTo>
                    <a:pt x="210122" y="55281"/>
                    <a:pt x="210018" y="55275"/>
                    <a:pt x="209910" y="55275"/>
                  </a:cubicBezTo>
                  <a:cubicBezTo>
                    <a:pt x="209803" y="55275"/>
                    <a:pt x="209693" y="55281"/>
                    <a:pt x="209586" y="55281"/>
                  </a:cubicBezTo>
                  <a:cubicBezTo>
                    <a:pt x="207919" y="55281"/>
                    <a:pt x="206252" y="55281"/>
                    <a:pt x="204585" y="55269"/>
                  </a:cubicBezTo>
                  <a:cubicBezTo>
                    <a:pt x="204528" y="55269"/>
                    <a:pt x="204471" y="55269"/>
                    <a:pt x="204415" y="55269"/>
                  </a:cubicBezTo>
                  <a:cubicBezTo>
                    <a:pt x="204190" y="55269"/>
                    <a:pt x="203969" y="55262"/>
                    <a:pt x="203740" y="55185"/>
                  </a:cubicBezTo>
                  <a:cubicBezTo>
                    <a:pt x="203595" y="55143"/>
                    <a:pt x="203445" y="55137"/>
                    <a:pt x="203292" y="55137"/>
                  </a:cubicBezTo>
                  <a:cubicBezTo>
                    <a:pt x="203231" y="55137"/>
                    <a:pt x="203170" y="55138"/>
                    <a:pt x="203109" y="55138"/>
                  </a:cubicBezTo>
                  <a:lnTo>
                    <a:pt x="199180" y="55138"/>
                  </a:lnTo>
                  <a:cubicBezTo>
                    <a:pt x="198549" y="55126"/>
                    <a:pt x="198549" y="55126"/>
                    <a:pt x="198537" y="54495"/>
                  </a:cubicBezTo>
                  <a:cubicBezTo>
                    <a:pt x="198537" y="53947"/>
                    <a:pt x="198537" y="53400"/>
                    <a:pt x="198537" y="52852"/>
                  </a:cubicBezTo>
                  <a:cubicBezTo>
                    <a:pt x="198525" y="52399"/>
                    <a:pt x="198573" y="51959"/>
                    <a:pt x="198418" y="51506"/>
                  </a:cubicBezTo>
                  <a:cubicBezTo>
                    <a:pt x="198370" y="51364"/>
                    <a:pt x="198394" y="51185"/>
                    <a:pt x="198394" y="51018"/>
                  </a:cubicBezTo>
                  <a:cubicBezTo>
                    <a:pt x="198394" y="50423"/>
                    <a:pt x="198394" y="49828"/>
                    <a:pt x="198394" y="49232"/>
                  </a:cubicBezTo>
                  <a:cubicBezTo>
                    <a:pt x="198394" y="48994"/>
                    <a:pt x="198382" y="48756"/>
                    <a:pt x="198311" y="48530"/>
                  </a:cubicBezTo>
                  <a:cubicBezTo>
                    <a:pt x="198263" y="48351"/>
                    <a:pt x="198263" y="48149"/>
                    <a:pt x="198251" y="47958"/>
                  </a:cubicBezTo>
                  <a:cubicBezTo>
                    <a:pt x="198251" y="47458"/>
                    <a:pt x="198251" y="46958"/>
                    <a:pt x="198251" y="46458"/>
                  </a:cubicBezTo>
                  <a:cubicBezTo>
                    <a:pt x="198251" y="46184"/>
                    <a:pt x="198251" y="45899"/>
                    <a:pt x="198156" y="45613"/>
                  </a:cubicBezTo>
                  <a:cubicBezTo>
                    <a:pt x="198096" y="45446"/>
                    <a:pt x="198120" y="45244"/>
                    <a:pt x="198108" y="45053"/>
                  </a:cubicBezTo>
                  <a:cubicBezTo>
                    <a:pt x="198084" y="44363"/>
                    <a:pt x="198180" y="43672"/>
                    <a:pt x="197977" y="42993"/>
                  </a:cubicBezTo>
                  <a:cubicBezTo>
                    <a:pt x="197930" y="42851"/>
                    <a:pt x="197965" y="42672"/>
                    <a:pt x="197965" y="42505"/>
                  </a:cubicBezTo>
                  <a:cubicBezTo>
                    <a:pt x="197954" y="42029"/>
                    <a:pt x="197954" y="41565"/>
                    <a:pt x="197858" y="41088"/>
                  </a:cubicBezTo>
                  <a:cubicBezTo>
                    <a:pt x="197763" y="40648"/>
                    <a:pt x="197834" y="40184"/>
                    <a:pt x="197823" y="39731"/>
                  </a:cubicBezTo>
                  <a:cubicBezTo>
                    <a:pt x="197811" y="39398"/>
                    <a:pt x="197846" y="39076"/>
                    <a:pt x="197727" y="38743"/>
                  </a:cubicBezTo>
                  <a:cubicBezTo>
                    <a:pt x="197668" y="38624"/>
                    <a:pt x="197680" y="38469"/>
                    <a:pt x="197680" y="38326"/>
                  </a:cubicBezTo>
                  <a:cubicBezTo>
                    <a:pt x="197680" y="37159"/>
                    <a:pt x="197680" y="35993"/>
                    <a:pt x="197680" y="34826"/>
                  </a:cubicBezTo>
                  <a:cubicBezTo>
                    <a:pt x="197680" y="34731"/>
                    <a:pt x="197680" y="34635"/>
                    <a:pt x="197692" y="34540"/>
                  </a:cubicBezTo>
                  <a:cubicBezTo>
                    <a:pt x="197703" y="34415"/>
                    <a:pt x="197779" y="34301"/>
                    <a:pt x="197900" y="34301"/>
                  </a:cubicBezTo>
                  <a:cubicBezTo>
                    <a:pt x="197906" y="34301"/>
                    <a:pt x="197912" y="34301"/>
                    <a:pt x="197918" y="34302"/>
                  </a:cubicBezTo>
                  <a:cubicBezTo>
                    <a:pt x="197958" y="34306"/>
                    <a:pt x="197999" y="34307"/>
                    <a:pt x="198039" y="34307"/>
                  </a:cubicBezTo>
                  <a:cubicBezTo>
                    <a:pt x="198373" y="34307"/>
                    <a:pt x="198702" y="34193"/>
                    <a:pt x="199038" y="34193"/>
                  </a:cubicBezTo>
                  <a:cubicBezTo>
                    <a:pt x="199175" y="34193"/>
                    <a:pt x="199314" y="34212"/>
                    <a:pt x="199454" y="34266"/>
                  </a:cubicBezTo>
                  <a:cubicBezTo>
                    <a:pt x="199499" y="34281"/>
                    <a:pt x="199550" y="34288"/>
                    <a:pt x="199602" y="34288"/>
                  </a:cubicBezTo>
                  <a:cubicBezTo>
                    <a:pt x="199674" y="34288"/>
                    <a:pt x="199749" y="34275"/>
                    <a:pt x="199811" y="34254"/>
                  </a:cubicBezTo>
                  <a:cubicBezTo>
                    <a:pt x="200054" y="34158"/>
                    <a:pt x="200302" y="34140"/>
                    <a:pt x="200549" y="34140"/>
                  </a:cubicBezTo>
                  <a:cubicBezTo>
                    <a:pt x="200700" y="34140"/>
                    <a:pt x="200852" y="34147"/>
                    <a:pt x="201002" y="34147"/>
                  </a:cubicBezTo>
                  <a:cubicBezTo>
                    <a:pt x="201466" y="34141"/>
                    <a:pt x="201930" y="34141"/>
                    <a:pt x="202395" y="34141"/>
                  </a:cubicBezTo>
                  <a:cubicBezTo>
                    <a:pt x="202859" y="34141"/>
                    <a:pt x="203323" y="34141"/>
                    <a:pt x="203788" y="34135"/>
                  </a:cubicBezTo>
                  <a:cubicBezTo>
                    <a:pt x="203896" y="34135"/>
                    <a:pt x="204003" y="34137"/>
                    <a:pt x="204111" y="34137"/>
                  </a:cubicBezTo>
                  <a:cubicBezTo>
                    <a:pt x="204407" y="34137"/>
                    <a:pt x="204702" y="34124"/>
                    <a:pt x="204990" y="34028"/>
                  </a:cubicBezTo>
                  <a:cubicBezTo>
                    <a:pt x="205071" y="34001"/>
                    <a:pt x="205157" y="33994"/>
                    <a:pt x="205245" y="33994"/>
                  </a:cubicBezTo>
                  <a:cubicBezTo>
                    <a:pt x="205350" y="33994"/>
                    <a:pt x="205458" y="34004"/>
                    <a:pt x="205562" y="34004"/>
                  </a:cubicBezTo>
                  <a:cubicBezTo>
                    <a:pt x="206919" y="34004"/>
                    <a:pt x="208276" y="34004"/>
                    <a:pt x="209634" y="33992"/>
                  </a:cubicBezTo>
                  <a:cubicBezTo>
                    <a:pt x="209691" y="33992"/>
                    <a:pt x="209747" y="33993"/>
                    <a:pt x="209804" y="33993"/>
                  </a:cubicBezTo>
                  <a:cubicBezTo>
                    <a:pt x="210029" y="33993"/>
                    <a:pt x="210250" y="33985"/>
                    <a:pt x="210479" y="33909"/>
                  </a:cubicBezTo>
                  <a:cubicBezTo>
                    <a:pt x="210634" y="33861"/>
                    <a:pt x="210800" y="33861"/>
                    <a:pt x="210967" y="33861"/>
                  </a:cubicBezTo>
                  <a:cubicBezTo>
                    <a:pt x="212666" y="33861"/>
                    <a:pt x="214364" y="33856"/>
                    <a:pt x="216063" y="33856"/>
                  </a:cubicBezTo>
                  <a:close/>
                  <a:moveTo>
                    <a:pt x="258040" y="32141"/>
                  </a:moveTo>
                  <a:cubicBezTo>
                    <a:pt x="258113" y="32141"/>
                    <a:pt x="258187" y="32147"/>
                    <a:pt x="258259" y="32147"/>
                  </a:cubicBezTo>
                  <a:cubicBezTo>
                    <a:pt x="259291" y="32147"/>
                    <a:pt x="260317" y="32142"/>
                    <a:pt x="261345" y="32142"/>
                  </a:cubicBezTo>
                  <a:cubicBezTo>
                    <a:pt x="261860" y="32142"/>
                    <a:pt x="262374" y="32143"/>
                    <a:pt x="262890" y="32147"/>
                  </a:cubicBezTo>
                  <a:cubicBezTo>
                    <a:pt x="263462" y="32147"/>
                    <a:pt x="263557" y="32218"/>
                    <a:pt x="263640" y="32754"/>
                  </a:cubicBezTo>
                  <a:cubicBezTo>
                    <a:pt x="263676" y="32921"/>
                    <a:pt x="263664" y="33088"/>
                    <a:pt x="263664" y="33254"/>
                  </a:cubicBezTo>
                  <a:cubicBezTo>
                    <a:pt x="263664" y="33850"/>
                    <a:pt x="263664" y="34445"/>
                    <a:pt x="263664" y="35040"/>
                  </a:cubicBezTo>
                  <a:cubicBezTo>
                    <a:pt x="263676" y="35350"/>
                    <a:pt x="263664" y="35647"/>
                    <a:pt x="263759" y="35957"/>
                  </a:cubicBezTo>
                  <a:cubicBezTo>
                    <a:pt x="263819" y="36159"/>
                    <a:pt x="263807" y="36386"/>
                    <a:pt x="263807" y="36600"/>
                  </a:cubicBezTo>
                  <a:cubicBezTo>
                    <a:pt x="263807" y="38183"/>
                    <a:pt x="263807" y="39779"/>
                    <a:pt x="263807" y="41374"/>
                  </a:cubicBezTo>
                  <a:cubicBezTo>
                    <a:pt x="263819" y="41660"/>
                    <a:pt x="263819" y="41946"/>
                    <a:pt x="263902" y="42220"/>
                  </a:cubicBezTo>
                  <a:cubicBezTo>
                    <a:pt x="263962" y="42446"/>
                    <a:pt x="263950" y="42696"/>
                    <a:pt x="263950" y="42934"/>
                  </a:cubicBezTo>
                  <a:cubicBezTo>
                    <a:pt x="263950" y="44946"/>
                    <a:pt x="263950" y="46970"/>
                    <a:pt x="263950" y="48994"/>
                  </a:cubicBezTo>
                  <a:cubicBezTo>
                    <a:pt x="263950" y="51018"/>
                    <a:pt x="263950" y="53042"/>
                    <a:pt x="263950" y="55066"/>
                  </a:cubicBezTo>
                  <a:cubicBezTo>
                    <a:pt x="263950" y="55779"/>
                    <a:pt x="263959" y="55855"/>
                    <a:pt x="263426" y="55855"/>
                  </a:cubicBezTo>
                  <a:cubicBezTo>
                    <a:pt x="263354" y="55855"/>
                    <a:pt x="263271" y="55854"/>
                    <a:pt x="263176" y="55852"/>
                  </a:cubicBezTo>
                  <a:lnTo>
                    <a:pt x="261176" y="55852"/>
                  </a:lnTo>
                  <a:cubicBezTo>
                    <a:pt x="261072" y="55852"/>
                    <a:pt x="260967" y="55854"/>
                    <a:pt x="260861" y="55854"/>
                  </a:cubicBezTo>
                  <a:cubicBezTo>
                    <a:pt x="260545" y="55854"/>
                    <a:pt x="260226" y="55840"/>
                    <a:pt x="259914" y="55733"/>
                  </a:cubicBezTo>
                  <a:cubicBezTo>
                    <a:pt x="259836" y="55709"/>
                    <a:pt x="259753" y="55703"/>
                    <a:pt x="259668" y="55703"/>
                  </a:cubicBezTo>
                  <a:cubicBezTo>
                    <a:pt x="259583" y="55703"/>
                    <a:pt x="259497" y="55709"/>
                    <a:pt x="259414" y="55709"/>
                  </a:cubicBezTo>
                  <a:lnTo>
                    <a:pt x="257771" y="55709"/>
                  </a:lnTo>
                  <a:cubicBezTo>
                    <a:pt x="257714" y="55709"/>
                    <a:pt x="257658" y="55710"/>
                    <a:pt x="257603" y="55710"/>
                  </a:cubicBezTo>
                  <a:cubicBezTo>
                    <a:pt x="257352" y="55710"/>
                    <a:pt x="257107" y="55702"/>
                    <a:pt x="256854" y="55614"/>
                  </a:cubicBezTo>
                  <a:cubicBezTo>
                    <a:pt x="256675" y="55555"/>
                    <a:pt x="256473" y="55578"/>
                    <a:pt x="256294" y="55566"/>
                  </a:cubicBezTo>
                  <a:lnTo>
                    <a:pt x="254508" y="55566"/>
                  </a:lnTo>
                  <a:cubicBezTo>
                    <a:pt x="254407" y="55566"/>
                    <a:pt x="254305" y="55568"/>
                    <a:pt x="254204" y="55568"/>
                  </a:cubicBezTo>
                  <a:cubicBezTo>
                    <a:pt x="253925" y="55568"/>
                    <a:pt x="253648" y="55555"/>
                    <a:pt x="253377" y="55459"/>
                  </a:cubicBezTo>
                  <a:cubicBezTo>
                    <a:pt x="253265" y="55426"/>
                    <a:pt x="253145" y="55419"/>
                    <a:pt x="253024" y="55419"/>
                  </a:cubicBezTo>
                  <a:cubicBezTo>
                    <a:pt x="252927" y="55419"/>
                    <a:pt x="252829" y="55424"/>
                    <a:pt x="252734" y="55424"/>
                  </a:cubicBezTo>
                  <a:lnTo>
                    <a:pt x="246817" y="55424"/>
                  </a:lnTo>
                  <a:cubicBezTo>
                    <a:pt x="246756" y="55424"/>
                    <a:pt x="246696" y="55424"/>
                    <a:pt x="246635" y="55424"/>
                  </a:cubicBezTo>
                  <a:cubicBezTo>
                    <a:pt x="246363" y="55424"/>
                    <a:pt x="246092" y="55416"/>
                    <a:pt x="245829" y="55328"/>
                  </a:cubicBezTo>
                  <a:cubicBezTo>
                    <a:pt x="245722" y="55288"/>
                    <a:pt x="245601" y="55282"/>
                    <a:pt x="245477" y="55282"/>
                  </a:cubicBezTo>
                  <a:cubicBezTo>
                    <a:pt x="245418" y="55282"/>
                    <a:pt x="245358" y="55283"/>
                    <a:pt x="245300" y="55283"/>
                  </a:cubicBezTo>
                  <a:cubicBezTo>
                    <a:pt x="245261" y="55283"/>
                    <a:pt x="245223" y="55283"/>
                    <a:pt x="245186" y="55281"/>
                  </a:cubicBezTo>
                  <a:cubicBezTo>
                    <a:pt x="244836" y="55281"/>
                    <a:pt x="244487" y="55286"/>
                    <a:pt x="244141" y="55286"/>
                  </a:cubicBezTo>
                  <a:cubicBezTo>
                    <a:pt x="243969" y="55286"/>
                    <a:pt x="243797" y="55285"/>
                    <a:pt x="243626" y="55281"/>
                  </a:cubicBezTo>
                  <a:cubicBezTo>
                    <a:pt x="243352" y="55269"/>
                    <a:pt x="243245" y="55197"/>
                    <a:pt x="243245" y="54959"/>
                  </a:cubicBezTo>
                  <a:cubicBezTo>
                    <a:pt x="243281" y="54102"/>
                    <a:pt x="243138" y="53245"/>
                    <a:pt x="243352" y="52399"/>
                  </a:cubicBezTo>
                  <a:cubicBezTo>
                    <a:pt x="243400" y="52245"/>
                    <a:pt x="243376" y="52066"/>
                    <a:pt x="243376" y="51899"/>
                  </a:cubicBezTo>
                  <a:cubicBezTo>
                    <a:pt x="243388" y="51328"/>
                    <a:pt x="243388" y="50756"/>
                    <a:pt x="243388" y="50185"/>
                  </a:cubicBezTo>
                  <a:cubicBezTo>
                    <a:pt x="243388" y="49899"/>
                    <a:pt x="243388" y="49625"/>
                    <a:pt x="243471" y="49340"/>
                  </a:cubicBezTo>
                  <a:cubicBezTo>
                    <a:pt x="243531" y="49137"/>
                    <a:pt x="243519" y="48923"/>
                    <a:pt x="243519" y="48708"/>
                  </a:cubicBezTo>
                  <a:cubicBezTo>
                    <a:pt x="243531" y="47518"/>
                    <a:pt x="243531" y="46327"/>
                    <a:pt x="243531" y="45137"/>
                  </a:cubicBezTo>
                  <a:cubicBezTo>
                    <a:pt x="243531" y="44875"/>
                    <a:pt x="243519" y="44613"/>
                    <a:pt x="243614" y="44363"/>
                  </a:cubicBezTo>
                  <a:cubicBezTo>
                    <a:pt x="243709" y="44113"/>
                    <a:pt x="243662" y="43851"/>
                    <a:pt x="243662" y="43589"/>
                  </a:cubicBezTo>
                  <a:cubicBezTo>
                    <a:pt x="243662" y="40303"/>
                    <a:pt x="243662" y="37017"/>
                    <a:pt x="243662" y="33742"/>
                  </a:cubicBezTo>
                  <a:cubicBezTo>
                    <a:pt x="243662" y="32907"/>
                    <a:pt x="243633" y="32861"/>
                    <a:pt x="244285" y="32861"/>
                  </a:cubicBezTo>
                  <a:cubicBezTo>
                    <a:pt x="244367" y="32861"/>
                    <a:pt x="244461" y="32861"/>
                    <a:pt x="244566" y="32861"/>
                  </a:cubicBezTo>
                  <a:cubicBezTo>
                    <a:pt x="245209" y="32861"/>
                    <a:pt x="245852" y="32861"/>
                    <a:pt x="246495" y="32849"/>
                  </a:cubicBezTo>
                  <a:cubicBezTo>
                    <a:pt x="246603" y="32849"/>
                    <a:pt x="246711" y="32851"/>
                    <a:pt x="246819" y="32851"/>
                  </a:cubicBezTo>
                  <a:cubicBezTo>
                    <a:pt x="247115" y="32851"/>
                    <a:pt x="247410" y="32838"/>
                    <a:pt x="247698" y="32742"/>
                  </a:cubicBezTo>
                  <a:cubicBezTo>
                    <a:pt x="247781" y="32718"/>
                    <a:pt x="247873" y="32712"/>
                    <a:pt x="247969" y="32712"/>
                  </a:cubicBezTo>
                  <a:cubicBezTo>
                    <a:pt x="248064" y="32712"/>
                    <a:pt x="248162" y="32718"/>
                    <a:pt x="248257" y="32718"/>
                  </a:cubicBezTo>
                  <a:cubicBezTo>
                    <a:pt x="248350" y="32715"/>
                    <a:pt x="248442" y="32714"/>
                    <a:pt x="248534" y="32714"/>
                  </a:cubicBezTo>
                  <a:cubicBezTo>
                    <a:pt x="248758" y="32714"/>
                    <a:pt x="248981" y="32721"/>
                    <a:pt x="249204" y="32721"/>
                  </a:cubicBezTo>
                  <a:cubicBezTo>
                    <a:pt x="249601" y="32721"/>
                    <a:pt x="249997" y="32700"/>
                    <a:pt x="250389" y="32587"/>
                  </a:cubicBezTo>
                  <a:cubicBezTo>
                    <a:pt x="250441" y="32568"/>
                    <a:pt x="250497" y="32563"/>
                    <a:pt x="250555" y="32563"/>
                  </a:cubicBezTo>
                  <a:cubicBezTo>
                    <a:pt x="250642" y="32563"/>
                    <a:pt x="250732" y="32576"/>
                    <a:pt x="250817" y="32576"/>
                  </a:cubicBezTo>
                  <a:cubicBezTo>
                    <a:pt x="251270" y="32564"/>
                    <a:pt x="251710" y="32564"/>
                    <a:pt x="252163" y="32456"/>
                  </a:cubicBezTo>
                  <a:cubicBezTo>
                    <a:pt x="252306" y="32426"/>
                    <a:pt x="252455" y="32417"/>
                    <a:pt x="252607" y="32417"/>
                  </a:cubicBezTo>
                  <a:cubicBezTo>
                    <a:pt x="252810" y="32417"/>
                    <a:pt x="253018" y="32433"/>
                    <a:pt x="253222" y="32433"/>
                  </a:cubicBezTo>
                  <a:cubicBezTo>
                    <a:pt x="253556" y="32421"/>
                    <a:pt x="253877" y="32445"/>
                    <a:pt x="254211" y="32326"/>
                  </a:cubicBezTo>
                  <a:cubicBezTo>
                    <a:pt x="254303" y="32292"/>
                    <a:pt x="254410" y="32285"/>
                    <a:pt x="254518" y="32285"/>
                  </a:cubicBezTo>
                  <a:cubicBezTo>
                    <a:pt x="254604" y="32285"/>
                    <a:pt x="254691" y="32290"/>
                    <a:pt x="254770" y="32290"/>
                  </a:cubicBezTo>
                  <a:cubicBezTo>
                    <a:pt x="255080" y="32284"/>
                    <a:pt x="255389" y="32284"/>
                    <a:pt x="255699" y="32284"/>
                  </a:cubicBezTo>
                  <a:cubicBezTo>
                    <a:pt x="256008" y="32284"/>
                    <a:pt x="256318" y="32284"/>
                    <a:pt x="256628" y="32278"/>
                  </a:cubicBezTo>
                  <a:cubicBezTo>
                    <a:pt x="256762" y="32278"/>
                    <a:pt x="256897" y="32282"/>
                    <a:pt x="257032" y="32282"/>
                  </a:cubicBezTo>
                  <a:cubicBezTo>
                    <a:pt x="257301" y="32282"/>
                    <a:pt x="257568" y="32266"/>
                    <a:pt x="257830" y="32171"/>
                  </a:cubicBezTo>
                  <a:cubicBezTo>
                    <a:pt x="257896" y="32147"/>
                    <a:pt x="257967" y="32141"/>
                    <a:pt x="258040" y="32141"/>
                  </a:cubicBezTo>
                  <a:close/>
                  <a:moveTo>
                    <a:pt x="43366" y="34127"/>
                  </a:moveTo>
                  <a:cubicBezTo>
                    <a:pt x="43582" y="34127"/>
                    <a:pt x="43802" y="34152"/>
                    <a:pt x="44018" y="34159"/>
                  </a:cubicBezTo>
                  <a:cubicBezTo>
                    <a:pt x="44184" y="34159"/>
                    <a:pt x="44280" y="34266"/>
                    <a:pt x="44291" y="34433"/>
                  </a:cubicBezTo>
                  <a:cubicBezTo>
                    <a:pt x="44291" y="34766"/>
                    <a:pt x="44351" y="35112"/>
                    <a:pt x="44280" y="35421"/>
                  </a:cubicBezTo>
                  <a:cubicBezTo>
                    <a:pt x="44113" y="36112"/>
                    <a:pt x="44172" y="36790"/>
                    <a:pt x="44160" y="37481"/>
                  </a:cubicBezTo>
                  <a:cubicBezTo>
                    <a:pt x="44149" y="37790"/>
                    <a:pt x="44160" y="38088"/>
                    <a:pt x="44065" y="38398"/>
                  </a:cubicBezTo>
                  <a:cubicBezTo>
                    <a:pt x="43994" y="38600"/>
                    <a:pt x="44030" y="38826"/>
                    <a:pt x="44018" y="39041"/>
                  </a:cubicBezTo>
                  <a:cubicBezTo>
                    <a:pt x="43982" y="39791"/>
                    <a:pt x="44089" y="40553"/>
                    <a:pt x="43887" y="41303"/>
                  </a:cubicBezTo>
                  <a:cubicBezTo>
                    <a:pt x="43839" y="41481"/>
                    <a:pt x="43875" y="41684"/>
                    <a:pt x="43875" y="41874"/>
                  </a:cubicBezTo>
                  <a:cubicBezTo>
                    <a:pt x="43875" y="44327"/>
                    <a:pt x="43875" y="46780"/>
                    <a:pt x="43875" y="49232"/>
                  </a:cubicBezTo>
                  <a:cubicBezTo>
                    <a:pt x="43875" y="49506"/>
                    <a:pt x="43875" y="49792"/>
                    <a:pt x="43791" y="50078"/>
                  </a:cubicBezTo>
                  <a:cubicBezTo>
                    <a:pt x="43720" y="50268"/>
                    <a:pt x="43732" y="50494"/>
                    <a:pt x="43732" y="50709"/>
                  </a:cubicBezTo>
                  <a:cubicBezTo>
                    <a:pt x="43732" y="52018"/>
                    <a:pt x="43732" y="53328"/>
                    <a:pt x="43732" y="54638"/>
                  </a:cubicBezTo>
                  <a:cubicBezTo>
                    <a:pt x="43720" y="55269"/>
                    <a:pt x="43720" y="55269"/>
                    <a:pt x="43089" y="55281"/>
                  </a:cubicBezTo>
                  <a:lnTo>
                    <a:pt x="41732" y="55281"/>
                  </a:lnTo>
                  <a:cubicBezTo>
                    <a:pt x="41676" y="55281"/>
                    <a:pt x="41621" y="55280"/>
                    <a:pt x="41566" y="55280"/>
                  </a:cubicBezTo>
                  <a:cubicBezTo>
                    <a:pt x="41291" y="55280"/>
                    <a:pt x="41021" y="55289"/>
                    <a:pt x="40743" y="55388"/>
                  </a:cubicBezTo>
                  <a:cubicBezTo>
                    <a:pt x="40651" y="55421"/>
                    <a:pt x="40547" y="55428"/>
                    <a:pt x="40441" y="55428"/>
                  </a:cubicBezTo>
                  <a:cubicBezTo>
                    <a:pt x="40355" y="55428"/>
                    <a:pt x="40268" y="55424"/>
                    <a:pt x="40184" y="55424"/>
                  </a:cubicBezTo>
                  <a:lnTo>
                    <a:pt x="38326" y="55424"/>
                  </a:lnTo>
                  <a:cubicBezTo>
                    <a:pt x="38266" y="55424"/>
                    <a:pt x="38205" y="55423"/>
                    <a:pt x="38145" y="55423"/>
                  </a:cubicBezTo>
                  <a:cubicBezTo>
                    <a:pt x="37872" y="55423"/>
                    <a:pt x="37601" y="55431"/>
                    <a:pt x="37338" y="55519"/>
                  </a:cubicBezTo>
                  <a:cubicBezTo>
                    <a:pt x="37211" y="55561"/>
                    <a:pt x="37071" y="55567"/>
                    <a:pt x="36932" y="55567"/>
                  </a:cubicBezTo>
                  <a:cubicBezTo>
                    <a:pt x="36877" y="55567"/>
                    <a:pt x="36821" y="55566"/>
                    <a:pt x="36767" y="55566"/>
                  </a:cubicBezTo>
                  <a:lnTo>
                    <a:pt x="34909" y="55566"/>
                  </a:lnTo>
                  <a:cubicBezTo>
                    <a:pt x="34505" y="55578"/>
                    <a:pt x="34112" y="55578"/>
                    <a:pt x="33707" y="55674"/>
                  </a:cubicBezTo>
                  <a:cubicBezTo>
                    <a:pt x="33553" y="55710"/>
                    <a:pt x="33392" y="55719"/>
                    <a:pt x="33229" y="55719"/>
                  </a:cubicBezTo>
                  <a:cubicBezTo>
                    <a:pt x="33050" y="55719"/>
                    <a:pt x="32868" y="55708"/>
                    <a:pt x="32688" y="55708"/>
                  </a:cubicBezTo>
                  <a:cubicBezTo>
                    <a:pt x="32650" y="55708"/>
                    <a:pt x="32613" y="55708"/>
                    <a:pt x="32576" y="55709"/>
                  </a:cubicBezTo>
                  <a:cubicBezTo>
                    <a:pt x="32195" y="55721"/>
                    <a:pt x="31814" y="55686"/>
                    <a:pt x="31445" y="55816"/>
                  </a:cubicBezTo>
                  <a:cubicBezTo>
                    <a:pt x="31345" y="55850"/>
                    <a:pt x="31239" y="55857"/>
                    <a:pt x="31131" y="55857"/>
                  </a:cubicBezTo>
                  <a:cubicBezTo>
                    <a:pt x="31045" y="55857"/>
                    <a:pt x="30958" y="55852"/>
                    <a:pt x="30873" y="55852"/>
                  </a:cubicBezTo>
                  <a:lnTo>
                    <a:pt x="28659" y="55852"/>
                  </a:lnTo>
                  <a:cubicBezTo>
                    <a:pt x="28590" y="55854"/>
                    <a:pt x="28520" y="55854"/>
                    <a:pt x="28451" y="55854"/>
                  </a:cubicBezTo>
                  <a:cubicBezTo>
                    <a:pt x="28377" y="55854"/>
                    <a:pt x="28304" y="55854"/>
                    <a:pt x="28230" y="55854"/>
                  </a:cubicBezTo>
                  <a:cubicBezTo>
                    <a:pt x="27904" y="55854"/>
                    <a:pt x="27576" y="55864"/>
                    <a:pt x="27254" y="55971"/>
                  </a:cubicBezTo>
                  <a:cubicBezTo>
                    <a:pt x="27176" y="55995"/>
                    <a:pt x="27093" y="56001"/>
                    <a:pt x="27008" y="56001"/>
                  </a:cubicBezTo>
                  <a:cubicBezTo>
                    <a:pt x="26923" y="56001"/>
                    <a:pt x="26837" y="55995"/>
                    <a:pt x="26754" y="55995"/>
                  </a:cubicBezTo>
                  <a:lnTo>
                    <a:pt x="24682" y="55995"/>
                  </a:lnTo>
                  <a:cubicBezTo>
                    <a:pt x="24253" y="56007"/>
                    <a:pt x="23837" y="56019"/>
                    <a:pt x="23408" y="56102"/>
                  </a:cubicBezTo>
                  <a:cubicBezTo>
                    <a:pt x="23213" y="56141"/>
                    <a:pt x="23014" y="56152"/>
                    <a:pt x="22813" y="56152"/>
                  </a:cubicBezTo>
                  <a:cubicBezTo>
                    <a:pt x="22583" y="56152"/>
                    <a:pt x="22351" y="56138"/>
                    <a:pt x="22122" y="56138"/>
                  </a:cubicBezTo>
                  <a:cubicBezTo>
                    <a:pt x="21824" y="56150"/>
                    <a:pt x="21515" y="56126"/>
                    <a:pt x="21205" y="56233"/>
                  </a:cubicBezTo>
                  <a:cubicBezTo>
                    <a:pt x="21086" y="56281"/>
                    <a:pt x="20931" y="56269"/>
                    <a:pt x="20789" y="56281"/>
                  </a:cubicBezTo>
                  <a:cubicBezTo>
                    <a:pt x="20674" y="56287"/>
                    <a:pt x="20560" y="56290"/>
                    <a:pt x="20447" y="56290"/>
                  </a:cubicBezTo>
                  <a:cubicBezTo>
                    <a:pt x="20235" y="56290"/>
                    <a:pt x="20024" y="56282"/>
                    <a:pt x="19814" y="56282"/>
                  </a:cubicBezTo>
                  <a:cubicBezTo>
                    <a:pt x="19522" y="56282"/>
                    <a:pt x="19231" y="56296"/>
                    <a:pt x="18943" y="56364"/>
                  </a:cubicBezTo>
                  <a:cubicBezTo>
                    <a:pt x="18936" y="56365"/>
                    <a:pt x="18929" y="56365"/>
                    <a:pt x="18922" y="56365"/>
                  </a:cubicBezTo>
                  <a:cubicBezTo>
                    <a:pt x="18836" y="56365"/>
                    <a:pt x="18764" y="56297"/>
                    <a:pt x="18753" y="56197"/>
                  </a:cubicBezTo>
                  <a:cubicBezTo>
                    <a:pt x="18741" y="55983"/>
                    <a:pt x="18729" y="55769"/>
                    <a:pt x="18729" y="55555"/>
                  </a:cubicBezTo>
                  <a:lnTo>
                    <a:pt x="18729" y="48625"/>
                  </a:lnTo>
                  <a:cubicBezTo>
                    <a:pt x="18729" y="46363"/>
                    <a:pt x="18729" y="44101"/>
                    <a:pt x="18729" y="41850"/>
                  </a:cubicBezTo>
                  <a:cubicBezTo>
                    <a:pt x="18729" y="41469"/>
                    <a:pt x="18753" y="41088"/>
                    <a:pt x="18622" y="40719"/>
                  </a:cubicBezTo>
                  <a:cubicBezTo>
                    <a:pt x="18574" y="40588"/>
                    <a:pt x="18598" y="40434"/>
                    <a:pt x="18586" y="40291"/>
                  </a:cubicBezTo>
                  <a:cubicBezTo>
                    <a:pt x="18574" y="39719"/>
                    <a:pt x="18645" y="39148"/>
                    <a:pt x="18455" y="38600"/>
                  </a:cubicBezTo>
                  <a:cubicBezTo>
                    <a:pt x="18491" y="37719"/>
                    <a:pt x="18217" y="36850"/>
                    <a:pt x="18300" y="35969"/>
                  </a:cubicBezTo>
                  <a:cubicBezTo>
                    <a:pt x="18324" y="35635"/>
                    <a:pt x="18300" y="35302"/>
                    <a:pt x="18193" y="34981"/>
                  </a:cubicBezTo>
                  <a:cubicBezTo>
                    <a:pt x="18157" y="34862"/>
                    <a:pt x="18241" y="34742"/>
                    <a:pt x="18383" y="34731"/>
                  </a:cubicBezTo>
                  <a:cubicBezTo>
                    <a:pt x="18622" y="34719"/>
                    <a:pt x="18860" y="34707"/>
                    <a:pt x="19098" y="34707"/>
                  </a:cubicBezTo>
                  <a:lnTo>
                    <a:pt x="32088" y="34707"/>
                  </a:lnTo>
                  <a:cubicBezTo>
                    <a:pt x="32190" y="34707"/>
                    <a:pt x="32292" y="34709"/>
                    <a:pt x="32393" y="34709"/>
                  </a:cubicBezTo>
                  <a:cubicBezTo>
                    <a:pt x="32648" y="34709"/>
                    <a:pt x="32901" y="34697"/>
                    <a:pt x="33147" y="34611"/>
                  </a:cubicBezTo>
                  <a:cubicBezTo>
                    <a:pt x="33233" y="34578"/>
                    <a:pt x="33327" y="34571"/>
                    <a:pt x="33421" y="34571"/>
                  </a:cubicBezTo>
                  <a:cubicBezTo>
                    <a:pt x="33497" y="34571"/>
                    <a:pt x="33573" y="34576"/>
                    <a:pt x="33647" y="34576"/>
                  </a:cubicBezTo>
                  <a:cubicBezTo>
                    <a:pt x="34445" y="34540"/>
                    <a:pt x="35255" y="34600"/>
                    <a:pt x="36052" y="34457"/>
                  </a:cubicBezTo>
                  <a:cubicBezTo>
                    <a:pt x="36278" y="34414"/>
                    <a:pt x="36507" y="34401"/>
                    <a:pt x="36738" y="34401"/>
                  </a:cubicBezTo>
                  <a:cubicBezTo>
                    <a:pt x="37040" y="34401"/>
                    <a:pt x="37345" y="34422"/>
                    <a:pt x="37647" y="34422"/>
                  </a:cubicBezTo>
                  <a:cubicBezTo>
                    <a:pt x="37687" y="34422"/>
                    <a:pt x="37727" y="34422"/>
                    <a:pt x="37767" y="34421"/>
                  </a:cubicBezTo>
                  <a:cubicBezTo>
                    <a:pt x="37910" y="34421"/>
                    <a:pt x="38053" y="34425"/>
                    <a:pt x="38195" y="34425"/>
                  </a:cubicBezTo>
                  <a:cubicBezTo>
                    <a:pt x="38480" y="34425"/>
                    <a:pt x="38763" y="34409"/>
                    <a:pt x="39041" y="34314"/>
                  </a:cubicBezTo>
                  <a:cubicBezTo>
                    <a:pt x="39118" y="34290"/>
                    <a:pt x="39202" y="34284"/>
                    <a:pt x="39286" y="34284"/>
                  </a:cubicBezTo>
                  <a:cubicBezTo>
                    <a:pt x="39371" y="34284"/>
                    <a:pt x="39458" y="34290"/>
                    <a:pt x="39541" y="34290"/>
                  </a:cubicBezTo>
                  <a:cubicBezTo>
                    <a:pt x="40124" y="34290"/>
                    <a:pt x="40720" y="34290"/>
                    <a:pt x="41315" y="34278"/>
                  </a:cubicBezTo>
                  <a:cubicBezTo>
                    <a:pt x="41461" y="34278"/>
                    <a:pt x="41607" y="34280"/>
                    <a:pt x="41753" y="34280"/>
                  </a:cubicBezTo>
                  <a:cubicBezTo>
                    <a:pt x="42154" y="34280"/>
                    <a:pt x="42553" y="34267"/>
                    <a:pt x="42946" y="34171"/>
                  </a:cubicBezTo>
                  <a:cubicBezTo>
                    <a:pt x="43083" y="34138"/>
                    <a:pt x="43224" y="34127"/>
                    <a:pt x="43366" y="34127"/>
                  </a:cubicBezTo>
                  <a:close/>
                  <a:moveTo>
                    <a:pt x="241018" y="55995"/>
                  </a:moveTo>
                  <a:cubicBezTo>
                    <a:pt x="241411" y="55995"/>
                    <a:pt x="241769" y="56043"/>
                    <a:pt x="242138" y="56150"/>
                  </a:cubicBezTo>
                  <a:cubicBezTo>
                    <a:pt x="242304" y="56186"/>
                    <a:pt x="242376" y="56293"/>
                    <a:pt x="242388" y="56448"/>
                  </a:cubicBezTo>
                  <a:cubicBezTo>
                    <a:pt x="242388" y="56638"/>
                    <a:pt x="242388" y="56829"/>
                    <a:pt x="242388" y="57019"/>
                  </a:cubicBezTo>
                  <a:cubicBezTo>
                    <a:pt x="242388" y="60567"/>
                    <a:pt x="242388" y="64115"/>
                    <a:pt x="242388" y="67651"/>
                  </a:cubicBezTo>
                  <a:cubicBezTo>
                    <a:pt x="242388" y="68008"/>
                    <a:pt x="242400" y="68366"/>
                    <a:pt x="242280" y="68711"/>
                  </a:cubicBezTo>
                  <a:cubicBezTo>
                    <a:pt x="242221" y="68890"/>
                    <a:pt x="242245" y="69092"/>
                    <a:pt x="242245" y="69282"/>
                  </a:cubicBezTo>
                  <a:cubicBezTo>
                    <a:pt x="242245" y="69925"/>
                    <a:pt x="242245" y="70568"/>
                    <a:pt x="242245" y="71211"/>
                  </a:cubicBezTo>
                  <a:cubicBezTo>
                    <a:pt x="242245" y="71687"/>
                    <a:pt x="242233" y="72152"/>
                    <a:pt x="242138" y="72628"/>
                  </a:cubicBezTo>
                  <a:cubicBezTo>
                    <a:pt x="242042" y="73057"/>
                    <a:pt x="242114" y="73521"/>
                    <a:pt x="242102" y="73973"/>
                  </a:cubicBezTo>
                  <a:cubicBezTo>
                    <a:pt x="242090" y="74307"/>
                    <a:pt x="242102" y="74640"/>
                    <a:pt x="242007" y="74962"/>
                  </a:cubicBezTo>
                  <a:cubicBezTo>
                    <a:pt x="241935" y="75188"/>
                    <a:pt x="241971" y="75438"/>
                    <a:pt x="241959" y="75676"/>
                  </a:cubicBezTo>
                  <a:cubicBezTo>
                    <a:pt x="241947" y="75890"/>
                    <a:pt x="241959" y="76105"/>
                    <a:pt x="241935" y="76319"/>
                  </a:cubicBezTo>
                  <a:cubicBezTo>
                    <a:pt x="241935" y="76450"/>
                    <a:pt x="241840" y="76533"/>
                    <a:pt x="241709" y="76545"/>
                  </a:cubicBezTo>
                  <a:cubicBezTo>
                    <a:pt x="241518" y="76557"/>
                    <a:pt x="241328" y="76569"/>
                    <a:pt x="241137" y="76569"/>
                  </a:cubicBezTo>
                  <a:lnTo>
                    <a:pt x="237780" y="76569"/>
                  </a:lnTo>
                  <a:cubicBezTo>
                    <a:pt x="237411" y="76557"/>
                    <a:pt x="237030" y="76581"/>
                    <a:pt x="236661" y="76462"/>
                  </a:cubicBezTo>
                  <a:cubicBezTo>
                    <a:pt x="236560" y="76426"/>
                    <a:pt x="236452" y="76417"/>
                    <a:pt x="236344" y="76417"/>
                  </a:cubicBezTo>
                  <a:cubicBezTo>
                    <a:pt x="236235" y="76417"/>
                    <a:pt x="236125" y="76426"/>
                    <a:pt x="236018" y="76426"/>
                  </a:cubicBezTo>
                  <a:cubicBezTo>
                    <a:pt x="234208" y="76426"/>
                    <a:pt x="232398" y="76426"/>
                    <a:pt x="230589" y="76414"/>
                  </a:cubicBezTo>
                  <a:cubicBezTo>
                    <a:pt x="230303" y="76414"/>
                    <a:pt x="230029" y="76414"/>
                    <a:pt x="229743" y="76343"/>
                  </a:cubicBezTo>
                  <a:cubicBezTo>
                    <a:pt x="229565" y="76289"/>
                    <a:pt x="229366" y="76283"/>
                    <a:pt x="229167" y="76283"/>
                  </a:cubicBezTo>
                  <a:cubicBezTo>
                    <a:pt x="229101" y="76283"/>
                    <a:pt x="229035" y="76283"/>
                    <a:pt x="228969" y="76283"/>
                  </a:cubicBezTo>
                  <a:lnTo>
                    <a:pt x="220480" y="76283"/>
                  </a:lnTo>
                  <a:cubicBezTo>
                    <a:pt x="220357" y="76283"/>
                    <a:pt x="220250" y="76284"/>
                    <a:pt x="220156" y="76284"/>
                  </a:cubicBezTo>
                  <a:cubicBezTo>
                    <a:pt x="219463" y="76284"/>
                    <a:pt x="219528" y="76229"/>
                    <a:pt x="219528" y="75295"/>
                  </a:cubicBezTo>
                  <a:cubicBezTo>
                    <a:pt x="219528" y="74271"/>
                    <a:pt x="219528" y="73247"/>
                    <a:pt x="219540" y="72235"/>
                  </a:cubicBezTo>
                  <a:cubicBezTo>
                    <a:pt x="219540" y="71807"/>
                    <a:pt x="219516" y="71378"/>
                    <a:pt x="219647" y="70961"/>
                  </a:cubicBezTo>
                  <a:cubicBezTo>
                    <a:pt x="219706" y="70759"/>
                    <a:pt x="219671" y="70533"/>
                    <a:pt x="219671" y="70318"/>
                  </a:cubicBezTo>
                  <a:cubicBezTo>
                    <a:pt x="219682" y="68104"/>
                    <a:pt x="219682" y="65889"/>
                    <a:pt x="219682" y="63687"/>
                  </a:cubicBezTo>
                  <a:cubicBezTo>
                    <a:pt x="219682" y="63377"/>
                    <a:pt x="219671" y="63067"/>
                    <a:pt x="219766" y="62758"/>
                  </a:cubicBezTo>
                  <a:cubicBezTo>
                    <a:pt x="219837" y="62544"/>
                    <a:pt x="219813" y="62293"/>
                    <a:pt x="219813" y="62055"/>
                  </a:cubicBezTo>
                  <a:cubicBezTo>
                    <a:pt x="219813" y="60388"/>
                    <a:pt x="219813" y="58722"/>
                    <a:pt x="219813" y="57055"/>
                  </a:cubicBezTo>
                  <a:cubicBezTo>
                    <a:pt x="219813" y="56888"/>
                    <a:pt x="219813" y="56721"/>
                    <a:pt x="219813" y="56555"/>
                  </a:cubicBezTo>
                  <a:cubicBezTo>
                    <a:pt x="219825" y="56019"/>
                    <a:pt x="219849" y="56007"/>
                    <a:pt x="220397" y="55995"/>
                  </a:cubicBezTo>
                  <a:close/>
                  <a:moveTo>
                    <a:pt x="244764" y="55983"/>
                  </a:moveTo>
                  <a:cubicBezTo>
                    <a:pt x="245120" y="55983"/>
                    <a:pt x="245475" y="56007"/>
                    <a:pt x="245829" y="56102"/>
                  </a:cubicBezTo>
                  <a:cubicBezTo>
                    <a:pt x="245941" y="56135"/>
                    <a:pt x="246061" y="56143"/>
                    <a:pt x="246182" y="56143"/>
                  </a:cubicBezTo>
                  <a:cubicBezTo>
                    <a:pt x="246279" y="56143"/>
                    <a:pt x="246376" y="56138"/>
                    <a:pt x="246471" y="56138"/>
                  </a:cubicBezTo>
                  <a:lnTo>
                    <a:pt x="253044" y="56138"/>
                  </a:lnTo>
                  <a:cubicBezTo>
                    <a:pt x="253099" y="56138"/>
                    <a:pt x="253154" y="56137"/>
                    <a:pt x="253209" y="56137"/>
                  </a:cubicBezTo>
                  <a:cubicBezTo>
                    <a:pt x="253432" y="56137"/>
                    <a:pt x="253660" y="56145"/>
                    <a:pt x="253889" y="56221"/>
                  </a:cubicBezTo>
                  <a:cubicBezTo>
                    <a:pt x="254008" y="56264"/>
                    <a:pt x="254145" y="56270"/>
                    <a:pt x="254284" y="56270"/>
                  </a:cubicBezTo>
                  <a:cubicBezTo>
                    <a:pt x="254339" y="56270"/>
                    <a:pt x="254394" y="56269"/>
                    <a:pt x="254449" y="56269"/>
                  </a:cubicBezTo>
                  <a:cubicBezTo>
                    <a:pt x="255044" y="56281"/>
                    <a:pt x="255639" y="56281"/>
                    <a:pt x="256235" y="56281"/>
                  </a:cubicBezTo>
                  <a:cubicBezTo>
                    <a:pt x="256295" y="56281"/>
                    <a:pt x="256355" y="56280"/>
                    <a:pt x="256415" y="56280"/>
                  </a:cubicBezTo>
                  <a:cubicBezTo>
                    <a:pt x="256685" y="56280"/>
                    <a:pt x="256950" y="56288"/>
                    <a:pt x="257223" y="56376"/>
                  </a:cubicBezTo>
                  <a:cubicBezTo>
                    <a:pt x="257315" y="56409"/>
                    <a:pt x="257419" y="56417"/>
                    <a:pt x="257526" y="56417"/>
                  </a:cubicBezTo>
                  <a:cubicBezTo>
                    <a:pt x="257611" y="56417"/>
                    <a:pt x="257698" y="56412"/>
                    <a:pt x="257782" y="56412"/>
                  </a:cubicBezTo>
                  <a:cubicBezTo>
                    <a:pt x="258330" y="56424"/>
                    <a:pt x="258878" y="56424"/>
                    <a:pt x="259425" y="56424"/>
                  </a:cubicBezTo>
                  <a:cubicBezTo>
                    <a:pt x="259482" y="56424"/>
                    <a:pt x="259538" y="56423"/>
                    <a:pt x="259594" y="56423"/>
                  </a:cubicBezTo>
                  <a:cubicBezTo>
                    <a:pt x="259847" y="56423"/>
                    <a:pt x="260099" y="56431"/>
                    <a:pt x="260342" y="56519"/>
                  </a:cubicBezTo>
                  <a:cubicBezTo>
                    <a:pt x="260470" y="56561"/>
                    <a:pt x="260610" y="56568"/>
                    <a:pt x="260748" y="56568"/>
                  </a:cubicBezTo>
                  <a:cubicBezTo>
                    <a:pt x="260804" y="56568"/>
                    <a:pt x="260859" y="56567"/>
                    <a:pt x="260914" y="56567"/>
                  </a:cubicBezTo>
                  <a:lnTo>
                    <a:pt x="263188" y="56567"/>
                  </a:lnTo>
                  <a:cubicBezTo>
                    <a:pt x="263355" y="56567"/>
                    <a:pt x="263521" y="56567"/>
                    <a:pt x="263688" y="56578"/>
                  </a:cubicBezTo>
                  <a:cubicBezTo>
                    <a:pt x="263819" y="56590"/>
                    <a:pt x="263914" y="56674"/>
                    <a:pt x="263926" y="56805"/>
                  </a:cubicBezTo>
                  <a:cubicBezTo>
                    <a:pt x="263950" y="56948"/>
                    <a:pt x="263950" y="57090"/>
                    <a:pt x="263950" y="57233"/>
                  </a:cubicBezTo>
                  <a:cubicBezTo>
                    <a:pt x="263950" y="57733"/>
                    <a:pt x="263950" y="58233"/>
                    <a:pt x="263950" y="58734"/>
                  </a:cubicBezTo>
                  <a:cubicBezTo>
                    <a:pt x="263962" y="59103"/>
                    <a:pt x="263938" y="59484"/>
                    <a:pt x="264057" y="59865"/>
                  </a:cubicBezTo>
                  <a:cubicBezTo>
                    <a:pt x="264128" y="60079"/>
                    <a:pt x="264093" y="60329"/>
                    <a:pt x="264093" y="60567"/>
                  </a:cubicBezTo>
                  <a:cubicBezTo>
                    <a:pt x="264093" y="65163"/>
                    <a:pt x="264093" y="69747"/>
                    <a:pt x="264105" y="74343"/>
                  </a:cubicBezTo>
                  <a:cubicBezTo>
                    <a:pt x="264105" y="74700"/>
                    <a:pt x="264069" y="75057"/>
                    <a:pt x="264200" y="75402"/>
                  </a:cubicBezTo>
                  <a:cubicBezTo>
                    <a:pt x="264236" y="75486"/>
                    <a:pt x="264236" y="75581"/>
                    <a:pt x="264236" y="75676"/>
                  </a:cubicBezTo>
                  <a:cubicBezTo>
                    <a:pt x="264236" y="76527"/>
                    <a:pt x="264287" y="76557"/>
                    <a:pt x="263591" y="76557"/>
                  </a:cubicBezTo>
                  <a:cubicBezTo>
                    <a:pt x="263537" y="76557"/>
                    <a:pt x="263478" y="76557"/>
                    <a:pt x="263414" y="76557"/>
                  </a:cubicBezTo>
                  <a:lnTo>
                    <a:pt x="248638" y="76557"/>
                  </a:lnTo>
                  <a:cubicBezTo>
                    <a:pt x="248582" y="76557"/>
                    <a:pt x="248526" y="76558"/>
                    <a:pt x="248470" y="76558"/>
                  </a:cubicBezTo>
                  <a:cubicBezTo>
                    <a:pt x="248217" y="76558"/>
                    <a:pt x="247965" y="76550"/>
                    <a:pt x="247722" y="76462"/>
                  </a:cubicBezTo>
                  <a:cubicBezTo>
                    <a:pt x="247543" y="76402"/>
                    <a:pt x="247341" y="76426"/>
                    <a:pt x="247150" y="76414"/>
                  </a:cubicBezTo>
                  <a:lnTo>
                    <a:pt x="245507" y="76414"/>
                  </a:lnTo>
                  <a:cubicBezTo>
                    <a:pt x="245245" y="76414"/>
                    <a:pt x="244995" y="76462"/>
                    <a:pt x="244733" y="76498"/>
                  </a:cubicBezTo>
                  <a:cubicBezTo>
                    <a:pt x="244432" y="76552"/>
                    <a:pt x="244127" y="76569"/>
                    <a:pt x="243822" y="76569"/>
                  </a:cubicBezTo>
                  <a:cubicBezTo>
                    <a:pt x="243464" y="76569"/>
                    <a:pt x="243104" y="76546"/>
                    <a:pt x="242745" y="76533"/>
                  </a:cubicBezTo>
                  <a:cubicBezTo>
                    <a:pt x="242614" y="76521"/>
                    <a:pt x="242531" y="76402"/>
                    <a:pt x="242566" y="76283"/>
                  </a:cubicBezTo>
                  <a:cubicBezTo>
                    <a:pt x="242721" y="75795"/>
                    <a:pt x="242650" y="75283"/>
                    <a:pt x="242673" y="74795"/>
                  </a:cubicBezTo>
                  <a:cubicBezTo>
                    <a:pt x="242685" y="74485"/>
                    <a:pt x="242673" y="74176"/>
                    <a:pt x="242769" y="73878"/>
                  </a:cubicBezTo>
                  <a:cubicBezTo>
                    <a:pt x="242828" y="73652"/>
                    <a:pt x="242804" y="73402"/>
                    <a:pt x="242816" y="73164"/>
                  </a:cubicBezTo>
                  <a:cubicBezTo>
                    <a:pt x="242828" y="72604"/>
                    <a:pt x="242757" y="72033"/>
                    <a:pt x="242935" y="71473"/>
                  </a:cubicBezTo>
                  <a:cubicBezTo>
                    <a:pt x="242983" y="71318"/>
                    <a:pt x="242947" y="71140"/>
                    <a:pt x="242947" y="70973"/>
                  </a:cubicBezTo>
                  <a:cubicBezTo>
                    <a:pt x="242959" y="70211"/>
                    <a:pt x="242947" y="69449"/>
                    <a:pt x="242959" y="68687"/>
                  </a:cubicBezTo>
                  <a:cubicBezTo>
                    <a:pt x="242959" y="68187"/>
                    <a:pt x="242923" y="67699"/>
                    <a:pt x="243066" y="67199"/>
                  </a:cubicBezTo>
                  <a:cubicBezTo>
                    <a:pt x="243138" y="67008"/>
                    <a:pt x="243090" y="66782"/>
                    <a:pt x="243090" y="66568"/>
                  </a:cubicBezTo>
                  <a:cubicBezTo>
                    <a:pt x="243102" y="63377"/>
                    <a:pt x="243102" y="60186"/>
                    <a:pt x="243102" y="57007"/>
                  </a:cubicBezTo>
                  <a:cubicBezTo>
                    <a:pt x="243102" y="56817"/>
                    <a:pt x="243090" y="56626"/>
                    <a:pt x="243102" y="56436"/>
                  </a:cubicBezTo>
                  <a:cubicBezTo>
                    <a:pt x="243125" y="56149"/>
                    <a:pt x="243236" y="56006"/>
                    <a:pt x="243530" y="56006"/>
                  </a:cubicBezTo>
                  <a:cubicBezTo>
                    <a:pt x="243542" y="56006"/>
                    <a:pt x="243554" y="56007"/>
                    <a:pt x="243566" y="56007"/>
                  </a:cubicBezTo>
                  <a:cubicBezTo>
                    <a:pt x="243604" y="56008"/>
                    <a:pt x="243641" y="56008"/>
                    <a:pt x="243678" y="56008"/>
                  </a:cubicBezTo>
                  <a:cubicBezTo>
                    <a:pt x="244039" y="56008"/>
                    <a:pt x="244401" y="55983"/>
                    <a:pt x="244764" y="55983"/>
                  </a:cubicBezTo>
                  <a:close/>
                  <a:moveTo>
                    <a:pt x="151555" y="54852"/>
                  </a:moveTo>
                  <a:cubicBezTo>
                    <a:pt x="152007" y="54852"/>
                    <a:pt x="152460" y="54852"/>
                    <a:pt x="152912" y="54864"/>
                  </a:cubicBezTo>
                  <a:cubicBezTo>
                    <a:pt x="152994" y="54864"/>
                    <a:pt x="153079" y="54856"/>
                    <a:pt x="153162" y="54856"/>
                  </a:cubicBezTo>
                  <a:cubicBezTo>
                    <a:pt x="153224" y="54856"/>
                    <a:pt x="153285" y="54861"/>
                    <a:pt x="153341" y="54876"/>
                  </a:cubicBezTo>
                  <a:cubicBezTo>
                    <a:pt x="153704" y="54983"/>
                    <a:pt x="154070" y="55010"/>
                    <a:pt x="154436" y="55010"/>
                  </a:cubicBezTo>
                  <a:cubicBezTo>
                    <a:pt x="154802" y="55010"/>
                    <a:pt x="155168" y="54983"/>
                    <a:pt x="155532" y="54983"/>
                  </a:cubicBezTo>
                  <a:cubicBezTo>
                    <a:pt x="155785" y="54983"/>
                    <a:pt x="157087" y="54951"/>
                    <a:pt x="158038" y="54951"/>
                  </a:cubicBezTo>
                  <a:lnTo>
                    <a:pt x="158039" y="54951"/>
                  </a:lnTo>
                  <a:cubicBezTo>
                    <a:pt x="158103" y="54988"/>
                    <a:pt x="158172" y="54995"/>
                    <a:pt x="158241" y="54995"/>
                  </a:cubicBezTo>
                  <a:cubicBezTo>
                    <a:pt x="158279" y="54995"/>
                    <a:pt x="158317" y="54993"/>
                    <a:pt x="158355" y="54993"/>
                  </a:cubicBezTo>
                  <a:cubicBezTo>
                    <a:pt x="158374" y="54993"/>
                    <a:pt x="158394" y="54993"/>
                    <a:pt x="158413" y="54995"/>
                  </a:cubicBezTo>
                  <a:cubicBezTo>
                    <a:pt x="158476" y="54997"/>
                    <a:pt x="158539" y="54997"/>
                    <a:pt x="158602" y="54997"/>
                  </a:cubicBezTo>
                  <a:cubicBezTo>
                    <a:pt x="158687" y="54997"/>
                    <a:pt x="158772" y="54996"/>
                    <a:pt x="158856" y="54996"/>
                  </a:cubicBezTo>
                  <a:cubicBezTo>
                    <a:pt x="159154" y="54996"/>
                    <a:pt x="159453" y="55007"/>
                    <a:pt x="159746" y="55102"/>
                  </a:cubicBezTo>
                  <a:cubicBezTo>
                    <a:pt x="159848" y="55138"/>
                    <a:pt x="159955" y="55147"/>
                    <a:pt x="160063" y="55147"/>
                  </a:cubicBezTo>
                  <a:cubicBezTo>
                    <a:pt x="160172" y="55147"/>
                    <a:pt x="160282" y="55138"/>
                    <a:pt x="160389" y="55138"/>
                  </a:cubicBezTo>
                  <a:lnTo>
                    <a:pt x="165890" y="55138"/>
                  </a:lnTo>
                  <a:cubicBezTo>
                    <a:pt x="165946" y="55138"/>
                    <a:pt x="166002" y="55137"/>
                    <a:pt x="166058" y="55137"/>
                  </a:cubicBezTo>
                  <a:cubicBezTo>
                    <a:pt x="166308" y="55137"/>
                    <a:pt x="166553" y="55145"/>
                    <a:pt x="166807" y="55233"/>
                  </a:cubicBezTo>
                  <a:cubicBezTo>
                    <a:pt x="166899" y="55266"/>
                    <a:pt x="167003" y="55274"/>
                    <a:pt x="167109" y="55274"/>
                  </a:cubicBezTo>
                  <a:cubicBezTo>
                    <a:pt x="167195" y="55274"/>
                    <a:pt x="167282" y="55269"/>
                    <a:pt x="167366" y="55269"/>
                  </a:cubicBezTo>
                  <a:cubicBezTo>
                    <a:pt x="167700" y="55275"/>
                    <a:pt x="168033" y="55275"/>
                    <a:pt x="168366" y="55275"/>
                  </a:cubicBezTo>
                  <a:cubicBezTo>
                    <a:pt x="168700" y="55275"/>
                    <a:pt x="169033" y="55275"/>
                    <a:pt x="169367" y="55281"/>
                  </a:cubicBezTo>
                  <a:cubicBezTo>
                    <a:pt x="169771" y="55281"/>
                    <a:pt x="170164" y="55281"/>
                    <a:pt x="170569" y="55376"/>
                  </a:cubicBezTo>
                  <a:cubicBezTo>
                    <a:pt x="170730" y="55418"/>
                    <a:pt x="170897" y="55427"/>
                    <a:pt x="171065" y="55427"/>
                  </a:cubicBezTo>
                  <a:cubicBezTo>
                    <a:pt x="171191" y="55427"/>
                    <a:pt x="171318" y="55422"/>
                    <a:pt x="171444" y="55422"/>
                  </a:cubicBezTo>
                  <a:cubicBezTo>
                    <a:pt x="171486" y="55422"/>
                    <a:pt x="171528" y="55422"/>
                    <a:pt x="171569" y="55424"/>
                  </a:cubicBezTo>
                  <a:cubicBezTo>
                    <a:pt x="172093" y="55435"/>
                    <a:pt x="172105" y="55447"/>
                    <a:pt x="172117" y="56007"/>
                  </a:cubicBezTo>
                  <a:cubicBezTo>
                    <a:pt x="172129" y="56197"/>
                    <a:pt x="172117" y="56388"/>
                    <a:pt x="172117" y="56578"/>
                  </a:cubicBezTo>
                  <a:cubicBezTo>
                    <a:pt x="172117" y="59924"/>
                    <a:pt x="172117" y="63282"/>
                    <a:pt x="172129" y="66639"/>
                  </a:cubicBezTo>
                  <a:cubicBezTo>
                    <a:pt x="172129" y="66996"/>
                    <a:pt x="172117" y="67354"/>
                    <a:pt x="172224" y="67699"/>
                  </a:cubicBezTo>
                  <a:cubicBezTo>
                    <a:pt x="172296" y="67901"/>
                    <a:pt x="172260" y="68128"/>
                    <a:pt x="172260" y="68342"/>
                  </a:cubicBezTo>
                  <a:cubicBezTo>
                    <a:pt x="172260" y="70937"/>
                    <a:pt x="172260" y="73521"/>
                    <a:pt x="172272" y="76117"/>
                  </a:cubicBezTo>
                  <a:cubicBezTo>
                    <a:pt x="172272" y="76933"/>
                    <a:pt x="172299" y="76987"/>
                    <a:pt x="171683" y="76987"/>
                  </a:cubicBezTo>
                  <a:cubicBezTo>
                    <a:pt x="171589" y="76987"/>
                    <a:pt x="171481" y="76986"/>
                    <a:pt x="171355" y="76986"/>
                  </a:cubicBezTo>
                  <a:lnTo>
                    <a:pt x="149293" y="76986"/>
                  </a:lnTo>
                  <a:cubicBezTo>
                    <a:pt x="149102" y="76986"/>
                    <a:pt x="148912" y="76986"/>
                    <a:pt x="148721" y="76974"/>
                  </a:cubicBezTo>
                  <a:cubicBezTo>
                    <a:pt x="148507" y="76962"/>
                    <a:pt x="148424" y="76879"/>
                    <a:pt x="148424" y="76652"/>
                  </a:cubicBezTo>
                  <a:cubicBezTo>
                    <a:pt x="148400" y="76331"/>
                    <a:pt x="148412" y="75998"/>
                    <a:pt x="148412" y="75664"/>
                  </a:cubicBezTo>
                  <a:cubicBezTo>
                    <a:pt x="148400" y="75355"/>
                    <a:pt x="148400" y="75045"/>
                    <a:pt x="148316" y="74747"/>
                  </a:cubicBezTo>
                  <a:cubicBezTo>
                    <a:pt x="148245" y="74521"/>
                    <a:pt x="148269" y="74271"/>
                    <a:pt x="148269" y="74033"/>
                  </a:cubicBezTo>
                  <a:cubicBezTo>
                    <a:pt x="148269" y="72438"/>
                    <a:pt x="148269" y="70842"/>
                    <a:pt x="148269" y="69247"/>
                  </a:cubicBezTo>
                  <a:cubicBezTo>
                    <a:pt x="148269" y="68937"/>
                    <a:pt x="148269" y="68640"/>
                    <a:pt x="148173" y="68330"/>
                  </a:cubicBezTo>
                  <a:cubicBezTo>
                    <a:pt x="148114" y="68116"/>
                    <a:pt x="148126" y="67866"/>
                    <a:pt x="148126" y="67627"/>
                  </a:cubicBezTo>
                  <a:cubicBezTo>
                    <a:pt x="148126" y="66199"/>
                    <a:pt x="148126" y="64770"/>
                    <a:pt x="148126" y="63341"/>
                  </a:cubicBezTo>
                  <a:cubicBezTo>
                    <a:pt x="148126" y="63055"/>
                    <a:pt x="148126" y="62782"/>
                    <a:pt x="148043" y="62496"/>
                  </a:cubicBezTo>
                  <a:cubicBezTo>
                    <a:pt x="147983" y="62317"/>
                    <a:pt x="147983" y="62115"/>
                    <a:pt x="147983" y="61936"/>
                  </a:cubicBezTo>
                  <a:cubicBezTo>
                    <a:pt x="147983" y="61436"/>
                    <a:pt x="147983" y="60936"/>
                    <a:pt x="147983" y="60436"/>
                  </a:cubicBezTo>
                  <a:cubicBezTo>
                    <a:pt x="147983" y="60174"/>
                    <a:pt x="147983" y="59912"/>
                    <a:pt x="147900" y="59662"/>
                  </a:cubicBezTo>
                  <a:cubicBezTo>
                    <a:pt x="147792" y="59388"/>
                    <a:pt x="147852" y="59091"/>
                    <a:pt x="147840" y="58805"/>
                  </a:cubicBezTo>
                  <a:cubicBezTo>
                    <a:pt x="147816" y="58222"/>
                    <a:pt x="147804" y="57626"/>
                    <a:pt x="147733" y="57031"/>
                  </a:cubicBezTo>
                  <a:cubicBezTo>
                    <a:pt x="147662" y="56448"/>
                    <a:pt x="147531" y="55864"/>
                    <a:pt x="147554" y="55269"/>
                  </a:cubicBezTo>
                  <a:cubicBezTo>
                    <a:pt x="147566" y="54924"/>
                    <a:pt x="147626" y="54864"/>
                    <a:pt x="147983" y="54852"/>
                  </a:cubicBezTo>
                  <a:close/>
                  <a:moveTo>
                    <a:pt x="124877" y="53705"/>
                  </a:moveTo>
                  <a:cubicBezTo>
                    <a:pt x="125136" y="53705"/>
                    <a:pt x="125393" y="53724"/>
                    <a:pt x="125647" y="53804"/>
                  </a:cubicBezTo>
                  <a:cubicBezTo>
                    <a:pt x="125825" y="53852"/>
                    <a:pt x="126028" y="53840"/>
                    <a:pt x="126218" y="53852"/>
                  </a:cubicBezTo>
                  <a:lnTo>
                    <a:pt x="127635" y="53852"/>
                  </a:lnTo>
                  <a:cubicBezTo>
                    <a:pt x="128111" y="53864"/>
                    <a:pt x="128588" y="53828"/>
                    <a:pt x="129052" y="53971"/>
                  </a:cubicBezTo>
                  <a:cubicBezTo>
                    <a:pt x="129144" y="53998"/>
                    <a:pt x="129241" y="54005"/>
                    <a:pt x="129339" y="54005"/>
                  </a:cubicBezTo>
                  <a:cubicBezTo>
                    <a:pt x="129458" y="54005"/>
                    <a:pt x="129578" y="53995"/>
                    <a:pt x="129695" y="53995"/>
                  </a:cubicBezTo>
                  <a:cubicBezTo>
                    <a:pt x="130028" y="54007"/>
                    <a:pt x="130350" y="53995"/>
                    <a:pt x="130683" y="54090"/>
                  </a:cubicBezTo>
                  <a:cubicBezTo>
                    <a:pt x="130803" y="54130"/>
                    <a:pt x="130934" y="54136"/>
                    <a:pt x="131068" y="54136"/>
                  </a:cubicBezTo>
                  <a:cubicBezTo>
                    <a:pt x="131132" y="54136"/>
                    <a:pt x="131196" y="54135"/>
                    <a:pt x="131260" y="54135"/>
                  </a:cubicBezTo>
                  <a:cubicBezTo>
                    <a:pt x="131302" y="54135"/>
                    <a:pt x="131344" y="54136"/>
                    <a:pt x="131386" y="54138"/>
                  </a:cubicBezTo>
                  <a:cubicBezTo>
                    <a:pt x="131957" y="54162"/>
                    <a:pt x="132529" y="54102"/>
                    <a:pt x="133088" y="54257"/>
                  </a:cubicBezTo>
                  <a:cubicBezTo>
                    <a:pt x="133211" y="54287"/>
                    <a:pt x="133342" y="54296"/>
                    <a:pt x="133476" y="54296"/>
                  </a:cubicBezTo>
                  <a:cubicBezTo>
                    <a:pt x="133655" y="54296"/>
                    <a:pt x="133840" y="54281"/>
                    <a:pt x="134017" y="54281"/>
                  </a:cubicBezTo>
                  <a:cubicBezTo>
                    <a:pt x="134386" y="54292"/>
                    <a:pt x="134767" y="54257"/>
                    <a:pt x="135148" y="54388"/>
                  </a:cubicBezTo>
                  <a:cubicBezTo>
                    <a:pt x="135231" y="54418"/>
                    <a:pt x="135324" y="54423"/>
                    <a:pt x="135419" y="54423"/>
                  </a:cubicBezTo>
                  <a:cubicBezTo>
                    <a:pt x="135482" y="54423"/>
                    <a:pt x="135547" y="54421"/>
                    <a:pt x="135612" y="54421"/>
                  </a:cubicBezTo>
                  <a:cubicBezTo>
                    <a:pt x="135644" y="54421"/>
                    <a:pt x="135676" y="54421"/>
                    <a:pt x="135708" y="54423"/>
                  </a:cubicBezTo>
                  <a:cubicBezTo>
                    <a:pt x="135831" y="54428"/>
                    <a:pt x="135954" y="54429"/>
                    <a:pt x="136076" y="54429"/>
                  </a:cubicBezTo>
                  <a:cubicBezTo>
                    <a:pt x="136210" y="54429"/>
                    <a:pt x="136344" y="54428"/>
                    <a:pt x="136477" y="54428"/>
                  </a:cubicBezTo>
                  <a:cubicBezTo>
                    <a:pt x="136883" y="54428"/>
                    <a:pt x="137287" y="54440"/>
                    <a:pt x="137696" y="54543"/>
                  </a:cubicBezTo>
                  <a:cubicBezTo>
                    <a:pt x="137814" y="54574"/>
                    <a:pt x="137939" y="54584"/>
                    <a:pt x="138066" y="54584"/>
                  </a:cubicBezTo>
                  <a:cubicBezTo>
                    <a:pt x="138247" y="54584"/>
                    <a:pt x="138434" y="54565"/>
                    <a:pt x="138615" y="54565"/>
                  </a:cubicBezTo>
                  <a:cubicBezTo>
                    <a:pt x="138642" y="54565"/>
                    <a:pt x="138669" y="54565"/>
                    <a:pt x="138696" y="54566"/>
                  </a:cubicBezTo>
                  <a:cubicBezTo>
                    <a:pt x="138759" y="54568"/>
                    <a:pt x="138822" y="54569"/>
                    <a:pt x="138886" y="54569"/>
                  </a:cubicBezTo>
                  <a:cubicBezTo>
                    <a:pt x="138970" y="54569"/>
                    <a:pt x="139055" y="54568"/>
                    <a:pt x="139140" y="54568"/>
                  </a:cubicBezTo>
                  <a:cubicBezTo>
                    <a:pt x="139437" y="54568"/>
                    <a:pt x="139736" y="54578"/>
                    <a:pt x="140030" y="54673"/>
                  </a:cubicBezTo>
                  <a:cubicBezTo>
                    <a:pt x="140129" y="54707"/>
                    <a:pt x="140235" y="54714"/>
                    <a:pt x="140343" y="54714"/>
                  </a:cubicBezTo>
                  <a:cubicBezTo>
                    <a:pt x="140429" y="54714"/>
                    <a:pt x="140516" y="54709"/>
                    <a:pt x="140601" y="54709"/>
                  </a:cubicBezTo>
                  <a:lnTo>
                    <a:pt x="143530" y="54709"/>
                  </a:lnTo>
                  <a:cubicBezTo>
                    <a:pt x="143638" y="54709"/>
                    <a:pt x="143745" y="54708"/>
                    <a:pt x="143852" y="54708"/>
                  </a:cubicBezTo>
                  <a:cubicBezTo>
                    <a:pt x="144145" y="54708"/>
                    <a:pt x="144436" y="54720"/>
                    <a:pt x="144733" y="54816"/>
                  </a:cubicBezTo>
                  <a:cubicBezTo>
                    <a:pt x="144816" y="54846"/>
                    <a:pt x="144908" y="54852"/>
                    <a:pt x="145003" y="54852"/>
                  </a:cubicBezTo>
                  <a:cubicBezTo>
                    <a:pt x="145067" y="54852"/>
                    <a:pt x="145132" y="54849"/>
                    <a:pt x="145196" y="54849"/>
                  </a:cubicBezTo>
                  <a:cubicBezTo>
                    <a:pt x="145228" y="54849"/>
                    <a:pt x="145260" y="54850"/>
                    <a:pt x="145292" y="54852"/>
                  </a:cubicBezTo>
                  <a:cubicBezTo>
                    <a:pt x="145697" y="54852"/>
                    <a:pt x="146102" y="54852"/>
                    <a:pt x="146507" y="54864"/>
                  </a:cubicBezTo>
                  <a:cubicBezTo>
                    <a:pt x="146733" y="54864"/>
                    <a:pt x="146828" y="54947"/>
                    <a:pt x="146828" y="55162"/>
                  </a:cubicBezTo>
                  <a:cubicBezTo>
                    <a:pt x="146816" y="55805"/>
                    <a:pt x="147066" y="56424"/>
                    <a:pt x="146983" y="57067"/>
                  </a:cubicBezTo>
                  <a:cubicBezTo>
                    <a:pt x="147185" y="57912"/>
                    <a:pt x="147030" y="58781"/>
                    <a:pt x="147150" y="59615"/>
                  </a:cubicBezTo>
                  <a:cubicBezTo>
                    <a:pt x="147316" y="60710"/>
                    <a:pt x="147233" y="61793"/>
                    <a:pt x="147269" y="62889"/>
                  </a:cubicBezTo>
                  <a:cubicBezTo>
                    <a:pt x="147281" y="63032"/>
                    <a:pt x="147245" y="63175"/>
                    <a:pt x="147292" y="63306"/>
                  </a:cubicBezTo>
                  <a:cubicBezTo>
                    <a:pt x="147471" y="63889"/>
                    <a:pt x="147411" y="64484"/>
                    <a:pt x="147411" y="65080"/>
                  </a:cubicBezTo>
                  <a:cubicBezTo>
                    <a:pt x="147423" y="65984"/>
                    <a:pt x="147411" y="66889"/>
                    <a:pt x="147423" y="67794"/>
                  </a:cubicBezTo>
                  <a:cubicBezTo>
                    <a:pt x="147423" y="68318"/>
                    <a:pt x="147376" y="68842"/>
                    <a:pt x="147531" y="69354"/>
                  </a:cubicBezTo>
                  <a:cubicBezTo>
                    <a:pt x="147590" y="69521"/>
                    <a:pt x="147554" y="69723"/>
                    <a:pt x="147554" y="69913"/>
                  </a:cubicBezTo>
                  <a:cubicBezTo>
                    <a:pt x="147554" y="71390"/>
                    <a:pt x="147554" y="72866"/>
                    <a:pt x="147566" y="74343"/>
                  </a:cubicBezTo>
                  <a:cubicBezTo>
                    <a:pt x="147566" y="74700"/>
                    <a:pt x="147590" y="75045"/>
                    <a:pt x="147650" y="75402"/>
                  </a:cubicBezTo>
                  <a:cubicBezTo>
                    <a:pt x="147733" y="75843"/>
                    <a:pt x="147685" y="76307"/>
                    <a:pt x="147673" y="76748"/>
                  </a:cubicBezTo>
                  <a:cubicBezTo>
                    <a:pt x="147673" y="76891"/>
                    <a:pt x="147566" y="76962"/>
                    <a:pt x="147435" y="76974"/>
                  </a:cubicBezTo>
                  <a:cubicBezTo>
                    <a:pt x="147221" y="76986"/>
                    <a:pt x="147007" y="76986"/>
                    <a:pt x="146792" y="76986"/>
                  </a:cubicBezTo>
                  <a:lnTo>
                    <a:pt x="136160" y="76986"/>
                  </a:lnTo>
                  <a:lnTo>
                    <a:pt x="136160" y="76998"/>
                  </a:lnTo>
                  <a:lnTo>
                    <a:pt x="125587" y="76998"/>
                  </a:lnTo>
                  <a:cubicBezTo>
                    <a:pt x="125266" y="76998"/>
                    <a:pt x="124932" y="76998"/>
                    <a:pt x="124599" y="77081"/>
                  </a:cubicBezTo>
                  <a:cubicBezTo>
                    <a:pt x="124520" y="77104"/>
                    <a:pt x="124447" y="77116"/>
                    <a:pt x="124381" y="77116"/>
                  </a:cubicBezTo>
                  <a:cubicBezTo>
                    <a:pt x="124077" y="77116"/>
                    <a:pt x="123918" y="76879"/>
                    <a:pt x="124016" y="76498"/>
                  </a:cubicBezTo>
                  <a:cubicBezTo>
                    <a:pt x="124135" y="76021"/>
                    <a:pt x="124123" y="75557"/>
                    <a:pt x="124123" y="75081"/>
                  </a:cubicBezTo>
                  <a:cubicBezTo>
                    <a:pt x="124123" y="74771"/>
                    <a:pt x="124099" y="74474"/>
                    <a:pt x="124040" y="74164"/>
                  </a:cubicBezTo>
                  <a:cubicBezTo>
                    <a:pt x="123944" y="73747"/>
                    <a:pt x="123944" y="73319"/>
                    <a:pt x="124040" y="72890"/>
                  </a:cubicBezTo>
                  <a:cubicBezTo>
                    <a:pt x="124159" y="72402"/>
                    <a:pt x="124194" y="71902"/>
                    <a:pt x="124051" y="71414"/>
                  </a:cubicBezTo>
                  <a:cubicBezTo>
                    <a:pt x="123944" y="71092"/>
                    <a:pt x="124159" y="70818"/>
                    <a:pt x="124135" y="70509"/>
                  </a:cubicBezTo>
                  <a:cubicBezTo>
                    <a:pt x="124111" y="70235"/>
                    <a:pt x="123920" y="69973"/>
                    <a:pt x="124063" y="69675"/>
                  </a:cubicBezTo>
                  <a:cubicBezTo>
                    <a:pt x="124159" y="69473"/>
                    <a:pt x="124159" y="69247"/>
                    <a:pt x="124099" y="69044"/>
                  </a:cubicBezTo>
                  <a:cubicBezTo>
                    <a:pt x="124040" y="68806"/>
                    <a:pt x="124051" y="68580"/>
                    <a:pt x="124111" y="68354"/>
                  </a:cubicBezTo>
                  <a:cubicBezTo>
                    <a:pt x="124135" y="68235"/>
                    <a:pt x="124135" y="68104"/>
                    <a:pt x="124099" y="67997"/>
                  </a:cubicBezTo>
                  <a:cubicBezTo>
                    <a:pt x="123956" y="67627"/>
                    <a:pt x="123992" y="67246"/>
                    <a:pt x="123992" y="66865"/>
                  </a:cubicBezTo>
                  <a:cubicBezTo>
                    <a:pt x="123992" y="64544"/>
                    <a:pt x="123992" y="62210"/>
                    <a:pt x="123980" y="59877"/>
                  </a:cubicBezTo>
                  <a:cubicBezTo>
                    <a:pt x="123980" y="59543"/>
                    <a:pt x="124004" y="59210"/>
                    <a:pt x="123885" y="58888"/>
                  </a:cubicBezTo>
                  <a:cubicBezTo>
                    <a:pt x="123837" y="58734"/>
                    <a:pt x="123849" y="58555"/>
                    <a:pt x="123849" y="58388"/>
                  </a:cubicBezTo>
                  <a:lnTo>
                    <a:pt x="123849" y="54328"/>
                  </a:lnTo>
                  <a:cubicBezTo>
                    <a:pt x="123849" y="54233"/>
                    <a:pt x="123849" y="54138"/>
                    <a:pt x="123861" y="54042"/>
                  </a:cubicBezTo>
                  <a:cubicBezTo>
                    <a:pt x="123873" y="53816"/>
                    <a:pt x="123944" y="53721"/>
                    <a:pt x="124159" y="53721"/>
                  </a:cubicBezTo>
                  <a:cubicBezTo>
                    <a:pt x="124399" y="53721"/>
                    <a:pt x="124639" y="53705"/>
                    <a:pt x="124877" y="53705"/>
                  </a:cubicBezTo>
                  <a:close/>
                  <a:moveTo>
                    <a:pt x="176538" y="55422"/>
                  </a:moveTo>
                  <a:cubicBezTo>
                    <a:pt x="176611" y="55422"/>
                    <a:pt x="176684" y="55426"/>
                    <a:pt x="176748" y="55447"/>
                  </a:cubicBezTo>
                  <a:cubicBezTo>
                    <a:pt x="177070" y="55555"/>
                    <a:pt x="177396" y="55576"/>
                    <a:pt x="177721" y="55576"/>
                  </a:cubicBezTo>
                  <a:cubicBezTo>
                    <a:pt x="177937" y="55576"/>
                    <a:pt x="178153" y="55566"/>
                    <a:pt x="178368" y="55566"/>
                  </a:cubicBezTo>
                  <a:lnTo>
                    <a:pt x="190072" y="55566"/>
                  </a:lnTo>
                  <a:cubicBezTo>
                    <a:pt x="190189" y="55566"/>
                    <a:pt x="190307" y="55562"/>
                    <a:pt x="190424" y="55562"/>
                  </a:cubicBezTo>
                  <a:cubicBezTo>
                    <a:pt x="190639" y="55562"/>
                    <a:pt x="190852" y="55577"/>
                    <a:pt x="191060" y="55662"/>
                  </a:cubicBezTo>
                  <a:cubicBezTo>
                    <a:pt x="191117" y="55688"/>
                    <a:pt x="191175" y="55698"/>
                    <a:pt x="191235" y="55698"/>
                  </a:cubicBezTo>
                  <a:cubicBezTo>
                    <a:pt x="191337" y="55698"/>
                    <a:pt x="191443" y="55668"/>
                    <a:pt x="191548" y="55638"/>
                  </a:cubicBezTo>
                  <a:cubicBezTo>
                    <a:pt x="191737" y="55583"/>
                    <a:pt x="191930" y="55553"/>
                    <a:pt x="192122" y="55553"/>
                  </a:cubicBezTo>
                  <a:cubicBezTo>
                    <a:pt x="192305" y="55553"/>
                    <a:pt x="192487" y="55580"/>
                    <a:pt x="192667" y="55638"/>
                  </a:cubicBezTo>
                  <a:cubicBezTo>
                    <a:pt x="192905" y="55709"/>
                    <a:pt x="193143" y="55709"/>
                    <a:pt x="193382" y="55709"/>
                  </a:cubicBezTo>
                  <a:cubicBezTo>
                    <a:pt x="193885" y="55709"/>
                    <a:pt x="194388" y="55717"/>
                    <a:pt x="194890" y="55717"/>
                  </a:cubicBezTo>
                  <a:cubicBezTo>
                    <a:pt x="195266" y="55717"/>
                    <a:pt x="195640" y="55713"/>
                    <a:pt x="196013" y="55697"/>
                  </a:cubicBezTo>
                  <a:cubicBezTo>
                    <a:pt x="196038" y="55697"/>
                    <a:pt x="196063" y="55697"/>
                    <a:pt x="196088" y="55697"/>
                  </a:cubicBezTo>
                  <a:cubicBezTo>
                    <a:pt x="196643" y="55697"/>
                    <a:pt x="197169" y="55819"/>
                    <a:pt x="197715" y="55864"/>
                  </a:cubicBezTo>
                  <a:cubicBezTo>
                    <a:pt x="197846" y="55876"/>
                    <a:pt x="197942" y="55959"/>
                    <a:pt x="197954" y="56090"/>
                  </a:cubicBezTo>
                  <a:cubicBezTo>
                    <a:pt x="197965" y="56257"/>
                    <a:pt x="197965" y="56424"/>
                    <a:pt x="197965" y="56590"/>
                  </a:cubicBezTo>
                  <a:cubicBezTo>
                    <a:pt x="197965" y="63198"/>
                    <a:pt x="197965" y="69806"/>
                    <a:pt x="197965" y="76426"/>
                  </a:cubicBezTo>
                  <a:lnTo>
                    <a:pt x="197965" y="76569"/>
                  </a:lnTo>
                  <a:cubicBezTo>
                    <a:pt x="197954" y="77105"/>
                    <a:pt x="197942" y="77129"/>
                    <a:pt x="197394" y="77129"/>
                  </a:cubicBezTo>
                  <a:lnTo>
                    <a:pt x="175129" y="77129"/>
                  </a:lnTo>
                  <a:cubicBezTo>
                    <a:pt x="174796" y="77129"/>
                    <a:pt x="174474" y="77117"/>
                    <a:pt x="174141" y="77033"/>
                  </a:cubicBezTo>
                  <a:cubicBezTo>
                    <a:pt x="173968" y="76993"/>
                    <a:pt x="173784" y="76987"/>
                    <a:pt x="173597" y="76987"/>
                  </a:cubicBezTo>
                  <a:cubicBezTo>
                    <a:pt x="173507" y="76987"/>
                    <a:pt x="173418" y="76988"/>
                    <a:pt x="173328" y="76988"/>
                  </a:cubicBezTo>
                  <a:cubicBezTo>
                    <a:pt x="173269" y="76988"/>
                    <a:pt x="173211" y="76988"/>
                    <a:pt x="173153" y="76986"/>
                  </a:cubicBezTo>
                  <a:cubicBezTo>
                    <a:pt x="172938" y="76974"/>
                    <a:pt x="172855" y="76891"/>
                    <a:pt x="172843" y="76676"/>
                  </a:cubicBezTo>
                  <a:cubicBezTo>
                    <a:pt x="172831" y="76462"/>
                    <a:pt x="172831" y="76248"/>
                    <a:pt x="172831" y="76033"/>
                  </a:cubicBezTo>
                  <a:cubicBezTo>
                    <a:pt x="172831" y="72580"/>
                    <a:pt x="172831" y="69140"/>
                    <a:pt x="172819" y="65687"/>
                  </a:cubicBezTo>
                  <a:cubicBezTo>
                    <a:pt x="172819" y="65377"/>
                    <a:pt x="172843" y="65068"/>
                    <a:pt x="172736" y="64770"/>
                  </a:cubicBezTo>
                  <a:cubicBezTo>
                    <a:pt x="172677" y="64591"/>
                    <a:pt x="172688" y="64389"/>
                    <a:pt x="172688" y="64198"/>
                  </a:cubicBezTo>
                  <a:cubicBezTo>
                    <a:pt x="172688" y="61496"/>
                    <a:pt x="172688" y="58781"/>
                    <a:pt x="172688" y="56067"/>
                  </a:cubicBezTo>
                  <a:cubicBezTo>
                    <a:pt x="172688" y="55435"/>
                    <a:pt x="172700" y="55424"/>
                    <a:pt x="173319" y="55424"/>
                  </a:cubicBezTo>
                  <a:lnTo>
                    <a:pt x="176391" y="55424"/>
                  </a:lnTo>
                  <a:cubicBezTo>
                    <a:pt x="176439" y="55424"/>
                    <a:pt x="176488" y="55422"/>
                    <a:pt x="176538" y="55422"/>
                  </a:cubicBezTo>
                  <a:close/>
                  <a:moveTo>
                    <a:pt x="118982" y="53541"/>
                  </a:moveTo>
                  <a:cubicBezTo>
                    <a:pt x="119142" y="53541"/>
                    <a:pt x="119302" y="53565"/>
                    <a:pt x="119456" y="53614"/>
                  </a:cubicBezTo>
                  <a:cubicBezTo>
                    <a:pt x="119789" y="53709"/>
                    <a:pt x="120110" y="53697"/>
                    <a:pt x="120444" y="53709"/>
                  </a:cubicBezTo>
                  <a:cubicBezTo>
                    <a:pt x="120952" y="53709"/>
                    <a:pt x="121460" y="53704"/>
                    <a:pt x="121968" y="53704"/>
                  </a:cubicBezTo>
                  <a:cubicBezTo>
                    <a:pt x="122222" y="53704"/>
                    <a:pt x="122476" y="53705"/>
                    <a:pt x="122730" y="53709"/>
                  </a:cubicBezTo>
                  <a:cubicBezTo>
                    <a:pt x="123039" y="53721"/>
                    <a:pt x="123051" y="53757"/>
                    <a:pt x="123182" y="54066"/>
                  </a:cubicBezTo>
                  <a:cubicBezTo>
                    <a:pt x="123278" y="54316"/>
                    <a:pt x="123278" y="54578"/>
                    <a:pt x="123278" y="54828"/>
                  </a:cubicBezTo>
                  <a:lnTo>
                    <a:pt x="123278" y="59615"/>
                  </a:lnTo>
                  <a:cubicBezTo>
                    <a:pt x="123278" y="61091"/>
                    <a:pt x="123278" y="62555"/>
                    <a:pt x="123278" y="64032"/>
                  </a:cubicBezTo>
                  <a:cubicBezTo>
                    <a:pt x="123278" y="64460"/>
                    <a:pt x="123242" y="64889"/>
                    <a:pt x="123385" y="65306"/>
                  </a:cubicBezTo>
                  <a:cubicBezTo>
                    <a:pt x="123444" y="65461"/>
                    <a:pt x="123408" y="65639"/>
                    <a:pt x="123408" y="65806"/>
                  </a:cubicBezTo>
                  <a:cubicBezTo>
                    <a:pt x="123420" y="69318"/>
                    <a:pt x="123420" y="72842"/>
                    <a:pt x="123420" y="76367"/>
                  </a:cubicBezTo>
                  <a:cubicBezTo>
                    <a:pt x="123420" y="76510"/>
                    <a:pt x="123420" y="76652"/>
                    <a:pt x="123408" y="76795"/>
                  </a:cubicBezTo>
                  <a:cubicBezTo>
                    <a:pt x="123397" y="77021"/>
                    <a:pt x="123313" y="77105"/>
                    <a:pt x="123111" y="77117"/>
                  </a:cubicBezTo>
                  <a:cubicBezTo>
                    <a:pt x="122944" y="77129"/>
                    <a:pt x="122777" y="77129"/>
                    <a:pt x="122611" y="77129"/>
                  </a:cubicBezTo>
                  <a:lnTo>
                    <a:pt x="115908" y="77129"/>
                  </a:lnTo>
                  <a:cubicBezTo>
                    <a:pt x="115622" y="77129"/>
                    <a:pt x="115336" y="77129"/>
                    <a:pt x="115050" y="77045"/>
                  </a:cubicBezTo>
                  <a:cubicBezTo>
                    <a:pt x="114931" y="77003"/>
                    <a:pt x="114794" y="76997"/>
                    <a:pt x="114656" y="76997"/>
                  </a:cubicBezTo>
                  <a:cubicBezTo>
                    <a:pt x="114601" y="76997"/>
                    <a:pt x="114545" y="76998"/>
                    <a:pt x="114491" y="76998"/>
                  </a:cubicBezTo>
                  <a:cubicBezTo>
                    <a:pt x="112109" y="76986"/>
                    <a:pt x="109728" y="76986"/>
                    <a:pt x="107359" y="76986"/>
                  </a:cubicBezTo>
                  <a:cubicBezTo>
                    <a:pt x="107287" y="76986"/>
                    <a:pt x="107213" y="76980"/>
                    <a:pt x="107140" y="76980"/>
                  </a:cubicBezTo>
                  <a:cubicBezTo>
                    <a:pt x="107067" y="76980"/>
                    <a:pt x="106996" y="76986"/>
                    <a:pt x="106930" y="77010"/>
                  </a:cubicBezTo>
                  <a:cubicBezTo>
                    <a:pt x="106620" y="77116"/>
                    <a:pt x="106304" y="77135"/>
                    <a:pt x="105987" y="77135"/>
                  </a:cubicBezTo>
                  <a:cubicBezTo>
                    <a:pt x="105806" y="77135"/>
                    <a:pt x="105624" y="77129"/>
                    <a:pt x="105442" y="77129"/>
                  </a:cubicBezTo>
                  <a:lnTo>
                    <a:pt x="99667" y="77129"/>
                  </a:lnTo>
                  <a:cubicBezTo>
                    <a:pt x="99556" y="77129"/>
                    <a:pt x="99445" y="77134"/>
                    <a:pt x="99334" y="77134"/>
                  </a:cubicBezTo>
                  <a:cubicBezTo>
                    <a:pt x="99278" y="77134"/>
                    <a:pt x="99223" y="77133"/>
                    <a:pt x="99167" y="77129"/>
                  </a:cubicBezTo>
                  <a:cubicBezTo>
                    <a:pt x="98786" y="77117"/>
                    <a:pt x="98774" y="77105"/>
                    <a:pt x="98810" y="76724"/>
                  </a:cubicBezTo>
                  <a:cubicBezTo>
                    <a:pt x="98834" y="76533"/>
                    <a:pt x="98846" y="76343"/>
                    <a:pt x="98846" y="76152"/>
                  </a:cubicBezTo>
                  <a:lnTo>
                    <a:pt x="98846" y="69735"/>
                  </a:lnTo>
                  <a:cubicBezTo>
                    <a:pt x="98846" y="69449"/>
                    <a:pt x="98846" y="69163"/>
                    <a:pt x="98751" y="68890"/>
                  </a:cubicBezTo>
                  <a:cubicBezTo>
                    <a:pt x="98703" y="68711"/>
                    <a:pt x="98715" y="68509"/>
                    <a:pt x="98715" y="68318"/>
                  </a:cubicBezTo>
                  <a:cubicBezTo>
                    <a:pt x="98715" y="67306"/>
                    <a:pt x="98715" y="66282"/>
                    <a:pt x="98715" y="65258"/>
                  </a:cubicBezTo>
                  <a:cubicBezTo>
                    <a:pt x="98715" y="64996"/>
                    <a:pt x="98727" y="64734"/>
                    <a:pt x="98798" y="64484"/>
                  </a:cubicBezTo>
                  <a:cubicBezTo>
                    <a:pt x="98858" y="64258"/>
                    <a:pt x="98846" y="64008"/>
                    <a:pt x="98846" y="63770"/>
                  </a:cubicBezTo>
                  <a:cubicBezTo>
                    <a:pt x="98846" y="61198"/>
                    <a:pt x="98846" y="58638"/>
                    <a:pt x="98858" y="56067"/>
                  </a:cubicBezTo>
                  <a:cubicBezTo>
                    <a:pt x="98858" y="55709"/>
                    <a:pt x="98822" y="55352"/>
                    <a:pt x="98953" y="55007"/>
                  </a:cubicBezTo>
                  <a:cubicBezTo>
                    <a:pt x="99013" y="54876"/>
                    <a:pt x="98989" y="54721"/>
                    <a:pt x="98989" y="54578"/>
                  </a:cubicBezTo>
                  <a:cubicBezTo>
                    <a:pt x="99001" y="54412"/>
                    <a:pt x="98989" y="54245"/>
                    <a:pt x="98989" y="54078"/>
                  </a:cubicBezTo>
                  <a:cubicBezTo>
                    <a:pt x="99013" y="53614"/>
                    <a:pt x="99036" y="53578"/>
                    <a:pt x="99548" y="53566"/>
                  </a:cubicBezTo>
                  <a:lnTo>
                    <a:pt x="109252" y="53566"/>
                  </a:lnTo>
                  <a:cubicBezTo>
                    <a:pt x="109538" y="53566"/>
                    <a:pt x="109812" y="53566"/>
                    <a:pt x="110097" y="53661"/>
                  </a:cubicBezTo>
                  <a:cubicBezTo>
                    <a:pt x="110197" y="53695"/>
                    <a:pt x="110303" y="53702"/>
                    <a:pt x="110409" y="53702"/>
                  </a:cubicBezTo>
                  <a:cubicBezTo>
                    <a:pt x="110493" y="53702"/>
                    <a:pt x="110578" y="53697"/>
                    <a:pt x="110657" y="53697"/>
                  </a:cubicBezTo>
                  <a:cubicBezTo>
                    <a:pt x="110986" y="53700"/>
                    <a:pt x="111315" y="53701"/>
                    <a:pt x="111644" y="53701"/>
                  </a:cubicBezTo>
                  <a:cubicBezTo>
                    <a:pt x="112231" y="53701"/>
                    <a:pt x="112818" y="53698"/>
                    <a:pt x="113405" y="53698"/>
                  </a:cubicBezTo>
                  <a:cubicBezTo>
                    <a:pt x="113941" y="53698"/>
                    <a:pt x="114478" y="53700"/>
                    <a:pt x="115015" y="53709"/>
                  </a:cubicBezTo>
                  <a:cubicBezTo>
                    <a:pt x="115028" y="53709"/>
                    <a:pt x="115041" y="53710"/>
                    <a:pt x="115055" y="53710"/>
                  </a:cubicBezTo>
                  <a:cubicBezTo>
                    <a:pt x="115441" y="53710"/>
                    <a:pt x="115793" y="53562"/>
                    <a:pt x="116176" y="53562"/>
                  </a:cubicBezTo>
                  <a:cubicBezTo>
                    <a:pt x="116213" y="53562"/>
                    <a:pt x="116251" y="53563"/>
                    <a:pt x="116289" y="53566"/>
                  </a:cubicBezTo>
                  <a:cubicBezTo>
                    <a:pt x="116630" y="53597"/>
                    <a:pt x="116962" y="53718"/>
                    <a:pt x="117317" y="53718"/>
                  </a:cubicBezTo>
                  <a:cubicBezTo>
                    <a:pt x="117370" y="53718"/>
                    <a:pt x="117424" y="53715"/>
                    <a:pt x="117479" y="53709"/>
                  </a:cubicBezTo>
                  <a:cubicBezTo>
                    <a:pt x="117836" y="53673"/>
                    <a:pt x="118182" y="53721"/>
                    <a:pt x="118539" y="53602"/>
                  </a:cubicBezTo>
                  <a:cubicBezTo>
                    <a:pt x="118683" y="53562"/>
                    <a:pt x="118832" y="53541"/>
                    <a:pt x="118982" y="53541"/>
                  </a:cubicBezTo>
                  <a:close/>
                  <a:moveTo>
                    <a:pt x="205140" y="55844"/>
                  </a:moveTo>
                  <a:cubicBezTo>
                    <a:pt x="205192" y="55844"/>
                    <a:pt x="205242" y="55849"/>
                    <a:pt x="205288" y="55864"/>
                  </a:cubicBezTo>
                  <a:cubicBezTo>
                    <a:pt x="205644" y="55983"/>
                    <a:pt x="206004" y="56007"/>
                    <a:pt x="206366" y="56007"/>
                  </a:cubicBezTo>
                  <a:cubicBezTo>
                    <a:pt x="206621" y="56007"/>
                    <a:pt x="206877" y="55995"/>
                    <a:pt x="207133" y="55995"/>
                  </a:cubicBezTo>
                  <a:lnTo>
                    <a:pt x="218194" y="55995"/>
                  </a:lnTo>
                  <a:cubicBezTo>
                    <a:pt x="218408" y="55995"/>
                    <a:pt x="218623" y="55995"/>
                    <a:pt x="218837" y="56007"/>
                  </a:cubicBezTo>
                  <a:cubicBezTo>
                    <a:pt x="219004" y="56019"/>
                    <a:pt x="219087" y="56126"/>
                    <a:pt x="219099" y="56293"/>
                  </a:cubicBezTo>
                  <a:cubicBezTo>
                    <a:pt x="219111" y="56436"/>
                    <a:pt x="219111" y="56578"/>
                    <a:pt x="219111" y="56721"/>
                  </a:cubicBezTo>
                  <a:cubicBezTo>
                    <a:pt x="219111" y="61150"/>
                    <a:pt x="219111" y="65568"/>
                    <a:pt x="219111" y="69997"/>
                  </a:cubicBezTo>
                  <a:cubicBezTo>
                    <a:pt x="219099" y="70259"/>
                    <a:pt x="219099" y="70509"/>
                    <a:pt x="219028" y="70771"/>
                  </a:cubicBezTo>
                  <a:cubicBezTo>
                    <a:pt x="218968" y="70997"/>
                    <a:pt x="218968" y="71235"/>
                    <a:pt x="218968" y="71473"/>
                  </a:cubicBezTo>
                  <a:cubicBezTo>
                    <a:pt x="218956" y="72830"/>
                    <a:pt x="218968" y="74188"/>
                    <a:pt x="218956" y="75545"/>
                  </a:cubicBezTo>
                  <a:cubicBezTo>
                    <a:pt x="218956" y="76271"/>
                    <a:pt x="218956" y="76271"/>
                    <a:pt x="218194" y="76283"/>
                  </a:cubicBezTo>
                  <a:lnTo>
                    <a:pt x="216634" y="76283"/>
                  </a:lnTo>
                  <a:cubicBezTo>
                    <a:pt x="216525" y="76283"/>
                    <a:pt x="216416" y="76279"/>
                    <a:pt x="216307" y="76279"/>
                  </a:cubicBezTo>
                  <a:cubicBezTo>
                    <a:pt x="216108" y="76279"/>
                    <a:pt x="215910" y="76294"/>
                    <a:pt x="215718" y="76379"/>
                  </a:cubicBezTo>
                  <a:cubicBezTo>
                    <a:pt x="215670" y="76402"/>
                    <a:pt x="215622" y="76402"/>
                    <a:pt x="215575" y="76402"/>
                  </a:cubicBezTo>
                  <a:cubicBezTo>
                    <a:pt x="215521" y="76402"/>
                    <a:pt x="215467" y="76401"/>
                    <a:pt x="215413" y="76401"/>
                  </a:cubicBezTo>
                  <a:cubicBezTo>
                    <a:pt x="214635" y="76401"/>
                    <a:pt x="213867" y="76479"/>
                    <a:pt x="213098" y="76557"/>
                  </a:cubicBezTo>
                  <a:cubicBezTo>
                    <a:pt x="212598" y="76605"/>
                    <a:pt x="212098" y="76521"/>
                    <a:pt x="211610" y="76676"/>
                  </a:cubicBezTo>
                  <a:cubicBezTo>
                    <a:pt x="211529" y="76703"/>
                    <a:pt x="211443" y="76711"/>
                    <a:pt x="211355" y="76711"/>
                  </a:cubicBezTo>
                  <a:cubicBezTo>
                    <a:pt x="211250" y="76711"/>
                    <a:pt x="211142" y="76700"/>
                    <a:pt x="211038" y="76700"/>
                  </a:cubicBezTo>
                  <a:cubicBezTo>
                    <a:pt x="210693" y="76712"/>
                    <a:pt x="210336" y="76700"/>
                    <a:pt x="209979" y="76807"/>
                  </a:cubicBezTo>
                  <a:cubicBezTo>
                    <a:pt x="209848" y="76843"/>
                    <a:pt x="209708" y="76852"/>
                    <a:pt x="209565" y="76852"/>
                  </a:cubicBezTo>
                  <a:cubicBezTo>
                    <a:pt x="209422" y="76852"/>
                    <a:pt x="209276" y="76843"/>
                    <a:pt x="209133" y="76843"/>
                  </a:cubicBezTo>
                  <a:cubicBezTo>
                    <a:pt x="208681" y="76867"/>
                    <a:pt x="208229" y="76819"/>
                    <a:pt x="207788" y="76962"/>
                  </a:cubicBezTo>
                  <a:cubicBezTo>
                    <a:pt x="207712" y="76989"/>
                    <a:pt x="207629" y="76996"/>
                    <a:pt x="207543" y="76996"/>
                  </a:cubicBezTo>
                  <a:cubicBezTo>
                    <a:pt x="207440" y="76996"/>
                    <a:pt x="207332" y="76986"/>
                    <a:pt x="207228" y="76986"/>
                  </a:cubicBezTo>
                  <a:cubicBezTo>
                    <a:pt x="206824" y="76992"/>
                    <a:pt x="206419" y="76992"/>
                    <a:pt x="206014" y="76992"/>
                  </a:cubicBezTo>
                  <a:cubicBezTo>
                    <a:pt x="205609" y="76992"/>
                    <a:pt x="205204" y="76992"/>
                    <a:pt x="204800" y="76998"/>
                  </a:cubicBezTo>
                  <a:cubicBezTo>
                    <a:pt x="204581" y="76998"/>
                    <a:pt x="204361" y="76988"/>
                    <a:pt x="204143" y="76988"/>
                  </a:cubicBezTo>
                  <a:cubicBezTo>
                    <a:pt x="203816" y="76988"/>
                    <a:pt x="203490" y="77010"/>
                    <a:pt x="203168" y="77117"/>
                  </a:cubicBezTo>
                  <a:cubicBezTo>
                    <a:pt x="203123" y="77132"/>
                    <a:pt x="203072" y="77136"/>
                    <a:pt x="203020" y="77136"/>
                  </a:cubicBezTo>
                  <a:cubicBezTo>
                    <a:pt x="202951" y="77136"/>
                    <a:pt x="202879" y="77129"/>
                    <a:pt x="202811" y="77129"/>
                  </a:cubicBezTo>
                  <a:lnTo>
                    <a:pt x="199323" y="77129"/>
                  </a:lnTo>
                  <a:cubicBezTo>
                    <a:pt x="199180" y="77129"/>
                    <a:pt x="199037" y="77117"/>
                    <a:pt x="198894" y="77105"/>
                  </a:cubicBezTo>
                  <a:cubicBezTo>
                    <a:pt x="198787" y="77093"/>
                    <a:pt x="198716" y="77010"/>
                    <a:pt x="198704" y="76914"/>
                  </a:cubicBezTo>
                  <a:cubicBezTo>
                    <a:pt x="198692" y="76700"/>
                    <a:pt x="198680" y="76486"/>
                    <a:pt x="198680" y="76271"/>
                  </a:cubicBezTo>
                  <a:lnTo>
                    <a:pt x="198680" y="66996"/>
                  </a:lnTo>
                  <a:cubicBezTo>
                    <a:pt x="198680" y="63925"/>
                    <a:pt x="198680" y="60853"/>
                    <a:pt x="198680" y="57781"/>
                  </a:cubicBezTo>
                  <a:cubicBezTo>
                    <a:pt x="198680" y="57424"/>
                    <a:pt x="198716" y="57067"/>
                    <a:pt x="198573" y="56733"/>
                  </a:cubicBezTo>
                  <a:cubicBezTo>
                    <a:pt x="198549" y="56686"/>
                    <a:pt x="198549" y="56638"/>
                    <a:pt x="198549" y="56590"/>
                  </a:cubicBezTo>
                  <a:cubicBezTo>
                    <a:pt x="198516" y="55934"/>
                    <a:pt x="198543" y="55851"/>
                    <a:pt x="199074" y="55851"/>
                  </a:cubicBezTo>
                  <a:cubicBezTo>
                    <a:pt x="199121" y="55851"/>
                    <a:pt x="199172" y="55851"/>
                    <a:pt x="199227" y="55852"/>
                  </a:cubicBezTo>
                  <a:lnTo>
                    <a:pt x="204931" y="55852"/>
                  </a:lnTo>
                  <a:cubicBezTo>
                    <a:pt x="204999" y="55852"/>
                    <a:pt x="205071" y="55844"/>
                    <a:pt x="205140" y="55844"/>
                  </a:cubicBezTo>
                  <a:close/>
                  <a:moveTo>
                    <a:pt x="97852" y="53565"/>
                  </a:moveTo>
                  <a:cubicBezTo>
                    <a:pt x="98190" y="53565"/>
                    <a:pt x="98275" y="53662"/>
                    <a:pt x="98286" y="54054"/>
                  </a:cubicBezTo>
                  <a:cubicBezTo>
                    <a:pt x="98286" y="55054"/>
                    <a:pt x="98286" y="56055"/>
                    <a:pt x="98286" y="57055"/>
                  </a:cubicBezTo>
                  <a:cubicBezTo>
                    <a:pt x="98286" y="57126"/>
                    <a:pt x="98298" y="57210"/>
                    <a:pt x="98274" y="57269"/>
                  </a:cubicBezTo>
                  <a:cubicBezTo>
                    <a:pt x="98060" y="58019"/>
                    <a:pt x="98143" y="58781"/>
                    <a:pt x="98143" y="59543"/>
                  </a:cubicBezTo>
                  <a:cubicBezTo>
                    <a:pt x="98143" y="65091"/>
                    <a:pt x="98143" y="70628"/>
                    <a:pt x="98143" y="76176"/>
                  </a:cubicBezTo>
                  <a:cubicBezTo>
                    <a:pt x="98143" y="77086"/>
                    <a:pt x="98199" y="77142"/>
                    <a:pt x="97509" y="77142"/>
                  </a:cubicBezTo>
                  <a:cubicBezTo>
                    <a:pt x="97414" y="77142"/>
                    <a:pt x="97305" y="77141"/>
                    <a:pt x="97179" y="77141"/>
                  </a:cubicBezTo>
                  <a:lnTo>
                    <a:pt x="86821" y="77141"/>
                  </a:lnTo>
                  <a:cubicBezTo>
                    <a:pt x="86511" y="77141"/>
                    <a:pt x="86213" y="77141"/>
                    <a:pt x="85904" y="77224"/>
                  </a:cubicBezTo>
                  <a:cubicBezTo>
                    <a:pt x="85742" y="77266"/>
                    <a:pt x="85575" y="77272"/>
                    <a:pt x="85405" y="77272"/>
                  </a:cubicBezTo>
                  <a:cubicBezTo>
                    <a:pt x="85337" y="77272"/>
                    <a:pt x="85269" y="77272"/>
                    <a:pt x="85201" y="77272"/>
                  </a:cubicBezTo>
                  <a:cubicBezTo>
                    <a:pt x="83011" y="77272"/>
                    <a:pt x="80820" y="77272"/>
                    <a:pt x="78629" y="77283"/>
                  </a:cubicBezTo>
                  <a:cubicBezTo>
                    <a:pt x="78572" y="77283"/>
                    <a:pt x="78515" y="77283"/>
                    <a:pt x="78458" y="77283"/>
                  </a:cubicBezTo>
                  <a:cubicBezTo>
                    <a:pt x="78229" y="77283"/>
                    <a:pt x="78003" y="77291"/>
                    <a:pt x="77784" y="77367"/>
                  </a:cubicBezTo>
                  <a:cubicBezTo>
                    <a:pt x="77629" y="77414"/>
                    <a:pt x="77450" y="77414"/>
                    <a:pt x="77284" y="77414"/>
                  </a:cubicBezTo>
                  <a:cubicBezTo>
                    <a:pt x="76196" y="77414"/>
                    <a:pt x="75103" y="77420"/>
                    <a:pt x="74009" y="77420"/>
                  </a:cubicBezTo>
                  <a:cubicBezTo>
                    <a:pt x="73462" y="77420"/>
                    <a:pt x="72914" y="77418"/>
                    <a:pt x="72366" y="77414"/>
                  </a:cubicBezTo>
                  <a:cubicBezTo>
                    <a:pt x="71723" y="77414"/>
                    <a:pt x="71712" y="77414"/>
                    <a:pt x="71712" y="76783"/>
                  </a:cubicBezTo>
                  <a:cubicBezTo>
                    <a:pt x="71712" y="74783"/>
                    <a:pt x="71712" y="72783"/>
                    <a:pt x="71712" y="70783"/>
                  </a:cubicBezTo>
                  <a:lnTo>
                    <a:pt x="71723" y="70783"/>
                  </a:lnTo>
                  <a:cubicBezTo>
                    <a:pt x="71723" y="68858"/>
                    <a:pt x="71723" y="66933"/>
                    <a:pt x="71723" y="65008"/>
                  </a:cubicBezTo>
                  <a:cubicBezTo>
                    <a:pt x="71723" y="64675"/>
                    <a:pt x="71712" y="64353"/>
                    <a:pt x="71819" y="64020"/>
                  </a:cubicBezTo>
                  <a:cubicBezTo>
                    <a:pt x="71878" y="63817"/>
                    <a:pt x="71854" y="63591"/>
                    <a:pt x="71854" y="63377"/>
                  </a:cubicBezTo>
                  <a:cubicBezTo>
                    <a:pt x="71866" y="62305"/>
                    <a:pt x="71866" y="61246"/>
                    <a:pt x="71866" y="60174"/>
                  </a:cubicBezTo>
                  <a:cubicBezTo>
                    <a:pt x="71866" y="59769"/>
                    <a:pt x="71866" y="59365"/>
                    <a:pt x="71973" y="58972"/>
                  </a:cubicBezTo>
                  <a:cubicBezTo>
                    <a:pt x="72045" y="58674"/>
                    <a:pt x="71997" y="58353"/>
                    <a:pt x="72009" y="58043"/>
                  </a:cubicBezTo>
                  <a:cubicBezTo>
                    <a:pt x="72021" y="57638"/>
                    <a:pt x="71973" y="57233"/>
                    <a:pt x="72116" y="56840"/>
                  </a:cubicBezTo>
                  <a:cubicBezTo>
                    <a:pt x="72176" y="56674"/>
                    <a:pt x="72164" y="56459"/>
                    <a:pt x="72140" y="56269"/>
                  </a:cubicBezTo>
                  <a:cubicBezTo>
                    <a:pt x="72093" y="55769"/>
                    <a:pt x="72283" y="55293"/>
                    <a:pt x="72319" y="54793"/>
                  </a:cubicBezTo>
                  <a:cubicBezTo>
                    <a:pt x="72319" y="54662"/>
                    <a:pt x="72426" y="54578"/>
                    <a:pt x="72557" y="54578"/>
                  </a:cubicBezTo>
                  <a:cubicBezTo>
                    <a:pt x="72986" y="54566"/>
                    <a:pt x="73414" y="54566"/>
                    <a:pt x="73843" y="54566"/>
                  </a:cubicBezTo>
                  <a:cubicBezTo>
                    <a:pt x="73910" y="54565"/>
                    <a:pt x="73977" y="54564"/>
                    <a:pt x="74044" y="54564"/>
                  </a:cubicBezTo>
                  <a:cubicBezTo>
                    <a:pt x="74116" y="54564"/>
                    <a:pt x="74187" y="54565"/>
                    <a:pt x="74258" y="54565"/>
                  </a:cubicBezTo>
                  <a:cubicBezTo>
                    <a:pt x="74571" y="54565"/>
                    <a:pt x="74882" y="54555"/>
                    <a:pt x="75188" y="54447"/>
                  </a:cubicBezTo>
                  <a:cubicBezTo>
                    <a:pt x="75266" y="54423"/>
                    <a:pt x="75349" y="54418"/>
                    <a:pt x="75434" y="54418"/>
                  </a:cubicBezTo>
                  <a:cubicBezTo>
                    <a:pt x="75519" y="54418"/>
                    <a:pt x="75605" y="54423"/>
                    <a:pt x="75688" y="54423"/>
                  </a:cubicBezTo>
                  <a:lnTo>
                    <a:pt x="77319" y="54423"/>
                  </a:lnTo>
                  <a:cubicBezTo>
                    <a:pt x="77376" y="54423"/>
                    <a:pt x="77432" y="54424"/>
                    <a:pt x="77488" y="54424"/>
                  </a:cubicBezTo>
                  <a:cubicBezTo>
                    <a:pt x="77741" y="54424"/>
                    <a:pt x="77993" y="54416"/>
                    <a:pt x="78236" y="54328"/>
                  </a:cubicBezTo>
                  <a:cubicBezTo>
                    <a:pt x="78391" y="54281"/>
                    <a:pt x="78570" y="54292"/>
                    <a:pt x="78736" y="54281"/>
                  </a:cubicBezTo>
                  <a:cubicBezTo>
                    <a:pt x="79403" y="54257"/>
                    <a:pt x="80058" y="54316"/>
                    <a:pt x="80725" y="54162"/>
                  </a:cubicBezTo>
                  <a:cubicBezTo>
                    <a:pt x="80862" y="54127"/>
                    <a:pt x="81005" y="54117"/>
                    <a:pt x="81151" y="54117"/>
                  </a:cubicBezTo>
                  <a:cubicBezTo>
                    <a:pt x="81360" y="54117"/>
                    <a:pt x="81574" y="54138"/>
                    <a:pt x="81784" y="54138"/>
                  </a:cubicBezTo>
                  <a:cubicBezTo>
                    <a:pt x="82141" y="54126"/>
                    <a:pt x="82499" y="54150"/>
                    <a:pt x="82844" y="54031"/>
                  </a:cubicBezTo>
                  <a:cubicBezTo>
                    <a:pt x="82943" y="53997"/>
                    <a:pt x="83050" y="53990"/>
                    <a:pt x="83157" y="53990"/>
                  </a:cubicBezTo>
                  <a:cubicBezTo>
                    <a:pt x="83244" y="53990"/>
                    <a:pt x="83331" y="53995"/>
                    <a:pt x="83415" y="53995"/>
                  </a:cubicBezTo>
                  <a:lnTo>
                    <a:pt x="85058" y="53995"/>
                  </a:lnTo>
                  <a:cubicBezTo>
                    <a:pt x="85297" y="53995"/>
                    <a:pt x="85523" y="53983"/>
                    <a:pt x="85761" y="53911"/>
                  </a:cubicBezTo>
                  <a:cubicBezTo>
                    <a:pt x="85963" y="53864"/>
                    <a:pt x="86178" y="53864"/>
                    <a:pt x="86392" y="53852"/>
                  </a:cubicBezTo>
                  <a:lnTo>
                    <a:pt x="88535" y="53852"/>
                  </a:lnTo>
                  <a:cubicBezTo>
                    <a:pt x="88603" y="53852"/>
                    <a:pt x="88670" y="53852"/>
                    <a:pt x="88737" y="53852"/>
                  </a:cubicBezTo>
                  <a:cubicBezTo>
                    <a:pt x="89074" y="53852"/>
                    <a:pt x="89410" y="53844"/>
                    <a:pt x="89738" y="53745"/>
                  </a:cubicBezTo>
                  <a:cubicBezTo>
                    <a:pt x="89843" y="53712"/>
                    <a:pt x="89960" y="53704"/>
                    <a:pt x="90080" y="53704"/>
                  </a:cubicBezTo>
                  <a:cubicBezTo>
                    <a:pt x="90176" y="53704"/>
                    <a:pt x="90273" y="53709"/>
                    <a:pt x="90369" y="53709"/>
                  </a:cubicBezTo>
                  <a:lnTo>
                    <a:pt x="96441" y="53709"/>
                  </a:lnTo>
                  <a:cubicBezTo>
                    <a:pt x="96561" y="53709"/>
                    <a:pt x="96681" y="53713"/>
                    <a:pt x="96801" y="53713"/>
                  </a:cubicBezTo>
                  <a:cubicBezTo>
                    <a:pt x="97061" y="53713"/>
                    <a:pt x="97319" y="53696"/>
                    <a:pt x="97572" y="53590"/>
                  </a:cubicBezTo>
                  <a:cubicBezTo>
                    <a:pt x="97631" y="53566"/>
                    <a:pt x="97715" y="53578"/>
                    <a:pt x="97786" y="53566"/>
                  </a:cubicBezTo>
                  <a:cubicBezTo>
                    <a:pt x="97809" y="53566"/>
                    <a:pt x="97831" y="53565"/>
                    <a:pt x="97852" y="53565"/>
                  </a:cubicBezTo>
                  <a:close/>
                  <a:moveTo>
                    <a:pt x="71354" y="54566"/>
                  </a:moveTo>
                  <a:cubicBezTo>
                    <a:pt x="71628" y="54578"/>
                    <a:pt x="71712" y="54650"/>
                    <a:pt x="71712" y="54912"/>
                  </a:cubicBezTo>
                  <a:cubicBezTo>
                    <a:pt x="71712" y="55293"/>
                    <a:pt x="71771" y="55674"/>
                    <a:pt x="71640" y="56043"/>
                  </a:cubicBezTo>
                  <a:cubicBezTo>
                    <a:pt x="71604" y="56126"/>
                    <a:pt x="71581" y="56233"/>
                    <a:pt x="71581" y="56317"/>
                  </a:cubicBezTo>
                  <a:cubicBezTo>
                    <a:pt x="71664" y="57412"/>
                    <a:pt x="71414" y="58495"/>
                    <a:pt x="71438" y="59591"/>
                  </a:cubicBezTo>
                  <a:cubicBezTo>
                    <a:pt x="71438" y="60043"/>
                    <a:pt x="71438" y="60496"/>
                    <a:pt x="71438" y="60948"/>
                  </a:cubicBezTo>
                  <a:cubicBezTo>
                    <a:pt x="71426" y="61234"/>
                    <a:pt x="71426" y="61508"/>
                    <a:pt x="71342" y="61793"/>
                  </a:cubicBezTo>
                  <a:cubicBezTo>
                    <a:pt x="71283" y="62043"/>
                    <a:pt x="71295" y="62317"/>
                    <a:pt x="71295" y="62567"/>
                  </a:cubicBezTo>
                  <a:cubicBezTo>
                    <a:pt x="71295" y="67211"/>
                    <a:pt x="71295" y="71854"/>
                    <a:pt x="71295" y="76498"/>
                  </a:cubicBezTo>
                  <a:cubicBezTo>
                    <a:pt x="71295" y="76712"/>
                    <a:pt x="71295" y="76926"/>
                    <a:pt x="71283" y="77141"/>
                  </a:cubicBezTo>
                  <a:cubicBezTo>
                    <a:pt x="71271" y="77307"/>
                    <a:pt x="71164" y="77402"/>
                    <a:pt x="71009" y="77402"/>
                  </a:cubicBezTo>
                  <a:cubicBezTo>
                    <a:pt x="70819" y="77414"/>
                    <a:pt x="70628" y="77414"/>
                    <a:pt x="70438" y="77414"/>
                  </a:cubicBezTo>
                  <a:cubicBezTo>
                    <a:pt x="68485" y="77426"/>
                    <a:pt x="66532" y="77426"/>
                    <a:pt x="64580" y="77426"/>
                  </a:cubicBezTo>
                  <a:lnTo>
                    <a:pt x="58793" y="77426"/>
                  </a:lnTo>
                  <a:cubicBezTo>
                    <a:pt x="58691" y="77426"/>
                    <a:pt x="58589" y="77424"/>
                    <a:pt x="58487" y="77424"/>
                  </a:cubicBezTo>
                  <a:cubicBezTo>
                    <a:pt x="58233" y="77424"/>
                    <a:pt x="57980" y="77437"/>
                    <a:pt x="57734" y="77522"/>
                  </a:cubicBezTo>
                  <a:cubicBezTo>
                    <a:pt x="57634" y="77555"/>
                    <a:pt x="57528" y="77562"/>
                    <a:pt x="57420" y="77562"/>
                  </a:cubicBezTo>
                  <a:cubicBezTo>
                    <a:pt x="57334" y="77562"/>
                    <a:pt x="57247" y="77557"/>
                    <a:pt x="57162" y="77557"/>
                  </a:cubicBezTo>
                  <a:cubicBezTo>
                    <a:pt x="56650" y="77563"/>
                    <a:pt x="56138" y="77563"/>
                    <a:pt x="55626" y="77563"/>
                  </a:cubicBezTo>
                  <a:cubicBezTo>
                    <a:pt x="55114" y="77563"/>
                    <a:pt x="54602" y="77563"/>
                    <a:pt x="54090" y="77569"/>
                  </a:cubicBezTo>
                  <a:cubicBezTo>
                    <a:pt x="53951" y="77569"/>
                    <a:pt x="53811" y="77565"/>
                    <a:pt x="53670" y="77565"/>
                  </a:cubicBezTo>
                  <a:cubicBezTo>
                    <a:pt x="53389" y="77565"/>
                    <a:pt x="53106" y="77581"/>
                    <a:pt x="52828" y="77676"/>
                  </a:cubicBezTo>
                  <a:cubicBezTo>
                    <a:pt x="52758" y="77703"/>
                    <a:pt x="52683" y="77711"/>
                    <a:pt x="52606" y="77711"/>
                  </a:cubicBezTo>
                  <a:cubicBezTo>
                    <a:pt x="52514" y="77711"/>
                    <a:pt x="52419" y="77700"/>
                    <a:pt x="52328" y="77700"/>
                  </a:cubicBezTo>
                  <a:cubicBezTo>
                    <a:pt x="51995" y="77706"/>
                    <a:pt x="51661" y="77706"/>
                    <a:pt x="51328" y="77706"/>
                  </a:cubicBezTo>
                  <a:cubicBezTo>
                    <a:pt x="50995" y="77706"/>
                    <a:pt x="50661" y="77706"/>
                    <a:pt x="50328" y="77712"/>
                  </a:cubicBezTo>
                  <a:cubicBezTo>
                    <a:pt x="50091" y="77712"/>
                    <a:pt x="49855" y="77700"/>
                    <a:pt x="49619" y="77700"/>
                  </a:cubicBezTo>
                  <a:cubicBezTo>
                    <a:pt x="49285" y="77700"/>
                    <a:pt x="48953" y="77724"/>
                    <a:pt x="48625" y="77843"/>
                  </a:cubicBezTo>
                  <a:cubicBezTo>
                    <a:pt x="48587" y="77842"/>
                    <a:pt x="48549" y="77841"/>
                    <a:pt x="48511" y="77841"/>
                  </a:cubicBezTo>
                  <a:cubicBezTo>
                    <a:pt x="47840" y="77841"/>
                    <a:pt x="47169" y="78007"/>
                    <a:pt x="46491" y="78007"/>
                  </a:cubicBezTo>
                  <a:cubicBezTo>
                    <a:pt x="46401" y="78007"/>
                    <a:pt x="46311" y="78004"/>
                    <a:pt x="46220" y="77998"/>
                  </a:cubicBezTo>
                  <a:cubicBezTo>
                    <a:pt x="46164" y="77994"/>
                    <a:pt x="46108" y="77992"/>
                    <a:pt x="46053" y="77992"/>
                  </a:cubicBezTo>
                  <a:cubicBezTo>
                    <a:pt x="45754" y="77992"/>
                    <a:pt x="45462" y="78041"/>
                    <a:pt x="45161" y="78081"/>
                  </a:cubicBezTo>
                  <a:cubicBezTo>
                    <a:pt x="44923" y="78118"/>
                    <a:pt x="44681" y="78129"/>
                    <a:pt x="44438" y="78129"/>
                  </a:cubicBezTo>
                  <a:cubicBezTo>
                    <a:pt x="44134" y="78129"/>
                    <a:pt x="43828" y="78112"/>
                    <a:pt x="43529" y="78105"/>
                  </a:cubicBezTo>
                  <a:cubicBezTo>
                    <a:pt x="43387" y="78105"/>
                    <a:pt x="43327" y="77998"/>
                    <a:pt x="43303" y="77867"/>
                  </a:cubicBezTo>
                  <a:cubicBezTo>
                    <a:pt x="43303" y="77795"/>
                    <a:pt x="43291" y="77724"/>
                    <a:pt x="43303" y="77653"/>
                  </a:cubicBezTo>
                  <a:cubicBezTo>
                    <a:pt x="43529" y="76938"/>
                    <a:pt x="43398" y="76188"/>
                    <a:pt x="43434" y="75462"/>
                  </a:cubicBezTo>
                  <a:cubicBezTo>
                    <a:pt x="43458" y="75057"/>
                    <a:pt x="43410" y="74652"/>
                    <a:pt x="43541" y="74259"/>
                  </a:cubicBezTo>
                  <a:cubicBezTo>
                    <a:pt x="43601" y="74081"/>
                    <a:pt x="43577" y="73878"/>
                    <a:pt x="43577" y="73688"/>
                  </a:cubicBezTo>
                  <a:cubicBezTo>
                    <a:pt x="43577" y="72735"/>
                    <a:pt x="43577" y="71783"/>
                    <a:pt x="43577" y="70830"/>
                  </a:cubicBezTo>
                  <a:cubicBezTo>
                    <a:pt x="43589" y="70342"/>
                    <a:pt x="43541" y="69842"/>
                    <a:pt x="43696" y="69354"/>
                  </a:cubicBezTo>
                  <a:cubicBezTo>
                    <a:pt x="43744" y="69199"/>
                    <a:pt x="43720" y="69021"/>
                    <a:pt x="43720" y="68854"/>
                  </a:cubicBezTo>
                  <a:cubicBezTo>
                    <a:pt x="43720" y="68235"/>
                    <a:pt x="43720" y="67616"/>
                    <a:pt x="43720" y="66996"/>
                  </a:cubicBezTo>
                  <a:cubicBezTo>
                    <a:pt x="43720" y="66735"/>
                    <a:pt x="43708" y="66473"/>
                    <a:pt x="43803" y="66223"/>
                  </a:cubicBezTo>
                  <a:cubicBezTo>
                    <a:pt x="43839" y="66151"/>
                    <a:pt x="43851" y="66080"/>
                    <a:pt x="43851" y="66008"/>
                  </a:cubicBezTo>
                  <a:cubicBezTo>
                    <a:pt x="43815" y="65080"/>
                    <a:pt x="43994" y="64163"/>
                    <a:pt x="43994" y="63246"/>
                  </a:cubicBezTo>
                  <a:cubicBezTo>
                    <a:pt x="44030" y="61079"/>
                    <a:pt x="44006" y="58912"/>
                    <a:pt x="44006" y="56745"/>
                  </a:cubicBezTo>
                  <a:cubicBezTo>
                    <a:pt x="44018" y="55864"/>
                    <a:pt x="44030" y="55852"/>
                    <a:pt x="44875" y="55852"/>
                  </a:cubicBezTo>
                  <a:cubicBezTo>
                    <a:pt x="45196" y="55846"/>
                    <a:pt x="45518" y="55846"/>
                    <a:pt x="45839" y="55846"/>
                  </a:cubicBezTo>
                  <a:cubicBezTo>
                    <a:pt x="46161" y="55846"/>
                    <a:pt x="46482" y="55846"/>
                    <a:pt x="46804" y="55840"/>
                  </a:cubicBezTo>
                  <a:cubicBezTo>
                    <a:pt x="46906" y="55840"/>
                    <a:pt x="47007" y="55842"/>
                    <a:pt x="47107" y="55842"/>
                  </a:cubicBezTo>
                  <a:cubicBezTo>
                    <a:pt x="47359" y="55842"/>
                    <a:pt x="47608" y="55830"/>
                    <a:pt x="47863" y="55745"/>
                  </a:cubicBezTo>
                  <a:cubicBezTo>
                    <a:pt x="47943" y="55712"/>
                    <a:pt x="48033" y="55705"/>
                    <a:pt x="48126" y="55705"/>
                  </a:cubicBezTo>
                  <a:cubicBezTo>
                    <a:pt x="48201" y="55705"/>
                    <a:pt x="48277" y="55709"/>
                    <a:pt x="48351" y="55709"/>
                  </a:cubicBezTo>
                  <a:cubicBezTo>
                    <a:pt x="48649" y="55703"/>
                    <a:pt x="48947" y="55703"/>
                    <a:pt x="49244" y="55703"/>
                  </a:cubicBezTo>
                  <a:cubicBezTo>
                    <a:pt x="49542" y="55703"/>
                    <a:pt x="49840" y="55703"/>
                    <a:pt x="50137" y="55697"/>
                  </a:cubicBezTo>
                  <a:cubicBezTo>
                    <a:pt x="50249" y="55697"/>
                    <a:pt x="50360" y="55701"/>
                    <a:pt x="50470" y="55701"/>
                  </a:cubicBezTo>
                  <a:cubicBezTo>
                    <a:pt x="50692" y="55701"/>
                    <a:pt x="50911" y="55686"/>
                    <a:pt x="51126" y="55590"/>
                  </a:cubicBezTo>
                  <a:cubicBezTo>
                    <a:pt x="51185" y="55566"/>
                    <a:pt x="51269" y="55566"/>
                    <a:pt x="51340" y="55566"/>
                  </a:cubicBezTo>
                  <a:cubicBezTo>
                    <a:pt x="51438" y="55570"/>
                    <a:pt x="51536" y="55572"/>
                    <a:pt x="51634" y="55572"/>
                  </a:cubicBezTo>
                  <a:cubicBezTo>
                    <a:pt x="52606" y="55572"/>
                    <a:pt x="53565" y="55400"/>
                    <a:pt x="54536" y="55400"/>
                  </a:cubicBezTo>
                  <a:cubicBezTo>
                    <a:pt x="54677" y="55400"/>
                    <a:pt x="54818" y="55403"/>
                    <a:pt x="54959" y="55412"/>
                  </a:cubicBezTo>
                  <a:cubicBezTo>
                    <a:pt x="55085" y="55419"/>
                    <a:pt x="55210" y="55424"/>
                    <a:pt x="55334" y="55424"/>
                  </a:cubicBezTo>
                  <a:cubicBezTo>
                    <a:pt x="55613" y="55424"/>
                    <a:pt x="55890" y="55399"/>
                    <a:pt x="56162" y="55316"/>
                  </a:cubicBezTo>
                  <a:cubicBezTo>
                    <a:pt x="56263" y="55281"/>
                    <a:pt x="56370" y="55272"/>
                    <a:pt x="56479" y="55272"/>
                  </a:cubicBezTo>
                  <a:cubicBezTo>
                    <a:pt x="56588" y="55272"/>
                    <a:pt x="56698" y="55281"/>
                    <a:pt x="56805" y="55281"/>
                  </a:cubicBezTo>
                  <a:cubicBezTo>
                    <a:pt x="57484" y="55257"/>
                    <a:pt x="58174" y="55316"/>
                    <a:pt x="58865" y="55162"/>
                  </a:cubicBezTo>
                  <a:cubicBezTo>
                    <a:pt x="59017" y="55124"/>
                    <a:pt x="59175" y="55112"/>
                    <a:pt x="59336" y="55112"/>
                  </a:cubicBezTo>
                  <a:cubicBezTo>
                    <a:pt x="59577" y="55112"/>
                    <a:pt x="59824" y="55138"/>
                    <a:pt x="60067" y="55138"/>
                  </a:cubicBezTo>
                  <a:cubicBezTo>
                    <a:pt x="60118" y="55136"/>
                    <a:pt x="60169" y="55136"/>
                    <a:pt x="60220" y="55136"/>
                  </a:cubicBezTo>
                  <a:cubicBezTo>
                    <a:pt x="60288" y="55136"/>
                    <a:pt x="60356" y="55137"/>
                    <a:pt x="60424" y="55137"/>
                  </a:cubicBezTo>
                  <a:cubicBezTo>
                    <a:pt x="60661" y="55137"/>
                    <a:pt x="60897" y="55126"/>
                    <a:pt x="61127" y="55031"/>
                  </a:cubicBezTo>
                  <a:cubicBezTo>
                    <a:pt x="61186" y="54995"/>
                    <a:pt x="61270" y="54995"/>
                    <a:pt x="61341" y="54995"/>
                  </a:cubicBezTo>
                  <a:cubicBezTo>
                    <a:pt x="61467" y="55003"/>
                    <a:pt x="61593" y="55007"/>
                    <a:pt x="61718" y="55007"/>
                  </a:cubicBezTo>
                  <a:cubicBezTo>
                    <a:pt x="62601" y="55007"/>
                    <a:pt x="63472" y="54832"/>
                    <a:pt x="64355" y="54832"/>
                  </a:cubicBezTo>
                  <a:cubicBezTo>
                    <a:pt x="64461" y="54832"/>
                    <a:pt x="64568" y="54834"/>
                    <a:pt x="64675" y="54840"/>
                  </a:cubicBezTo>
                  <a:cubicBezTo>
                    <a:pt x="64755" y="54847"/>
                    <a:pt x="64835" y="54851"/>
                    <a:pt x="64915" y="54851"/>
                  </a:cubicBezTo>
                  <a:cubicBezTo>
                    <a:pt x="65120" y="54851"/>
                    <a:pt x="65323" y="54825"/>
                    <a:pt x="65520" y="54757"/>
                  </a:cubicBezTo>
                  <a:cubicBezTo>
                    <a:pt x="65648" y="54714"/>
                    <a:pt x="65788" y="54708"/>
                    <a:pt x="65926" y="54708"/>
                  </a:cubicBezTo>
                  <a:cubicBezTo>
                    <a:pt x="65982" y="54708"/>
                    <a:pt x="66037" y="54709"/>
                    <a:pt x="66092" y="54709"/>
                  </a:cubicBezTo>
                  <a:cubicBezTo>
                    <a:pt x="66330" y="54703"/>
                    <a:pt x="66568" y="54703"/>
                    <a:pt x="66806" y="54703"/>
                  </a:cubicBezTo>
                  <a:cubicBezTo>
                    <a:pt x="67044" y="54703"/>
                    <a:pt x="67282" y="54703"/>
                    <a:pt x="67521" y="54697"/>
                  </a:cubicBezTo>
                  <a:cubicBezTo>
                    <a:pt x="67608" y="54697"/>
                    <a:pt x="67696" y="54700"/>
                    <a:pt x="67784" y="54700"/>
                  </a:cubicBezTo>
                  <a:cubicBezTo>
                    <a:pt x="67981" y="54700"/>
                    <a:pt x="68176" y="54688"/>
                    <a:pt x="68366" y="54614"/>
                  </a:cubicBezTo>
                  <a:cubicBezTo>
                    <a:pt x="68449" y="54578"/>
                    <a:pt x="68544" y="54566"/>
                    <a:pt x="68640" y="54566"/>
                  </a:cubicBezTo>
                  <a:close/>
                  <a:moveTo>
                    <a:pt x="42506" y="55990"/>
                  </a:moveTo>
                  <a:cubicBezTo>
                    <a:pt x="42783" y="55990"/>
                    <a:pt x="43061" y="55991"/>
                    <a:pt x="43339" y="55995"/>
                  </a:cubicBezTo>
                  <a:cubicBezTo>
                    <a:pt x="43637" y="55995"/>
                    <a:pt x="43708" y="56078"/>
                    <a:pt x="43720" y="56388"/>
                  </a:cubicBezTo>
                  <a:cubicBezTo>
                    <a:pt x="43732" y="56555"/>
                    <a:pt x="43732" y="56721"/>
                    <a:pt x="43732" y="56888"/>
                  </a:cubicBezTo>
                  <a:cubicBezTo>
                    <a:pt x="43732" y="58424"/>
                    <a:pt x="43732" y="59972"/>
                    <a:pt x="43732" y="61520"/>
                  </a:cubicBezTo>
                  <a:cubicBezTo>
                    <a:pt x="43720" y="62043"/>
                    <a:pt x="43732" y="62555"/>
                    <a:pt x="43613" y="63079"/>
                  </a:cubicBezTo>
                  <a:cubicBezTo>
                    <a:pt x="43529" y="63496"/>
                    <a:pt x="43589" y="63937"/>
                    <a:pt x="43589" y="64365"/>
                  </a:cubicBezTo>
                  <a:cubicBezTo>
                    <a:pt x="43577" y="64651"/>
                    <a:pt x="43577" y="64925"/>
                    <a:pt x="43506" y="65211"/>
                  </a:cubicBezTo>
                  <a:cubicBezTo>
                    <a:pt x="43434" y="65437"/>
                    <a:pt x="43458" y="65675"/>
                    <a:pt x="43446" y="65913"/>
                  </a:cubicBezTo>
                  <a:cubicBezTo>
                    <a:pt x="43410" y="66556"/>
                    <a:pt x="43506" y="67199"/>
                    <a:pt x="43315" y="67830"/>
                  </a:cubicBezTo>
                  <a:cubicBezTo>
                    <a:pt x="43268" y="67985"/>
                    <a:pt x="43303" y="68163"/>
                    <a:pt x="43303" y="68330"/>
                  </a:cubicBezTo>
                  <a:cubicBezTo>
                    <a:pt x="43303" y="69473"/>
                    <a:pt x="43303" y="70616"/>
                    <a:pt x="43291" y="71759"/>
                  </a:cubicBezTo>
                  <a:cubicBezTo>
                    <a:pt x="43291" y="72176"/>
                    <a:pt x="43327" y="72604"/>
                    <a:pt x="43184" y="73021"/>
                  </a:cubicBezTo>
                  <a:cubicBezTo>
                    <a:pt x="43137" y="73176"/>
                    <a:pt x="43160" y="73354"/>
                    <a:pt x="43160" y="73521"/>
                  </a:cubicBezTo>
                  <a:cubicBezTo>
                    <a:pt x="43160" y="74116"/>
                    <a:pt x="43160" y="74712"/>
                    <a:pt x="43160" y="75307"/>
                  </a:cubicBezTo>
                  <a:cubicBezTo>
                    <a:pt x="43148" y="75688"/>
                    <a:pt x="43172" y="76057"/>
                    <a:pt x="43053" y="76438"/>
                  </a:cubicBezTo>
                  <a:cubicBezTo>
                    <a:pt x="42982" y="76629"/>
                    <a:pt x="43017" y="76855"/>
                    <a:pt x="43017" y="77069"/>
                  </a:cubicBezTo>
                  <a:cubicBezTo>
                    <a:pt x="43006" y="77331"/>
                    <a:pt x="43017" y="77593"/>
                    <a:pt x="43006" y="77855"/>
                  </a:cubicBezTo>
                  <a:cubicBezTo>
                    <a:pt x="42994" y="77986"/>
                    <a:pt x="42922" y="78093"/>
                    <a:pt x="42791" y="78105"/>
                  </a:cubicBezTo>
                  <a:cubicBezTo>
                    <a:pt x="42255" y="78164"/>
                    <a:pt x="41708" y="78236"/>
                    <a:pt x="41172" y="78272"/>
                  </a:cubicBezTo>
                  <a:cubicBezTo>
                    <a:pt x="41013" y="78280"/>
                    <a:pt x="40855" y="78282"/>
                    <a:pt x="40696" y="78282"/>
                  </a:cubicBezTo>
                  <a:cubicBezTo>
                    <a:pt x="40378" y="78282"/>
                    <a:pt x="40061" y="78272"/>
                    <a:pt x="39743" y="78272"/>
                  </a:cubicBezTo>
                  <a:cubicBezTo>
                    <a:pt x="39410" y="78284"/>
                    <a:pt x="39077" y="78260"/>
                    <a:pt x="38755" y="78379"/>
                  </a:cubicBezTo>
                  <a:cubicBezTo>
                    <a:pt x="38666" y="78409"/>
                    <a:pt x="38570" y="78415"/>
                    <a:pt x="38474" y="78415"/>
                  </a:cubicBezTo>
                  <a:cubicBezTo>
                    <a:pt x="38409" y="78415"/>
                    <a:pt x="38344" y="78412"/>
                    <a:pt x="38280" y="78412"/>
                  </a:cubicBezTo>
                  <a:cubicBezTo>
                    <a:pt x="38247" y="78412"/>
                    <a:pt x="38215" y="78413"/>
                    <a:pt x="38184" y="78415"/>
                  </a:cubicBezTo>
                  <a:cubicBezTo>
                    <a:pt x="38076" y="78419"/>
                    <a:pt x="37969" y="78420"/>
                    <a:pt x="37861" y="78420"/>
                  </a:cubicBezTo>
                  <a:cubicBezTo>
                    <a:pt x="37766" y="78420"/>
                    <a:pt x="37671" y="78419"/>
                    <a:pt x="37575" y="78419"/>
                  </a:cubicBezTo>
                  <a:cubicBezTo>
                    <a:pt x="37214" y="78419"/>
                    <a:pt x="36851" y="78431"/>
                    <a:pt x="36493" y="78545"/>
                  </a:cubicBezTo>
                  <a:cubicBezTo>
                    <a:pt x="36437" y="78561"/>
                    <a:pt x="36376" y="78565"/>
                    <a:pt x="36314" y="78565"/>
                  </a:cubicBezTo>
                  <a:cubicBezTo>
                    <a:pt x="36231" y="78565"/>
                    <a:pt x="36146" y="78557"/>
                    <a:pt x="36064" y="78557"/>
                  </a:cubicBezTo>
                  <a:lnTo>
                    <a:pt x="34778" y="78557"/>
                  </a:lnTo>
                  <a:cubicBezTo>
                    <a:pt x="34697" y="78557"/>
                    <a:pt x="34611" y="78550"/>
                    <a:pt x="34528" y="78550"/>
                  </a:cubicBezTo>
                  <a:cubicBezTo>
                    <a:pt x="34466" y="78550"/>
                    <a:pt x="34406" y="78554"/>
                    <a:pt x="34350" y="78569"/>
                  </a:cubicBezTo>
                  <a:cubicBezTo>
                    <a:pt x="33925" y="78684"/>
                    <a:pt x="33496" y="78704"/>
                    <a:pt x="33068" y="78704"/>
                  </a:cubicBezTo>
                  <a:cubicBezTo>
                    <a:pt x="32850" y="78704"/>
                    <a:pt x="32632" y="78699"/>
                    <a:pt x="32414" y="78699"/>
                  </a:cubicBezTo>
                  <a:cubicBezTo>
                    <a:pt x="32353" y="78699"/>
                    <a:pt x="32292" y="78699"/>
                    <a:pt x="32230" y="78700"/>
                  </a:cubicBezTo>
                  <a:cubicBezTo>
                    <a:pt x="31853" y="78711"/>
                    <a:pt x="31495" y="78857"/>
                    <a:pt x="31111" y="78857"/>
                  </a:cubicBezTo>
                  <a:cubicBezTo>
                    <a:pt x="31083" y="78857"/>
                    <a:pt x="31056" y="78857"/>
                    <a:pt x="31028" y="78855"/>
                  </a:cubicBezTo>
                  <a:cubicBezTo>
                    <a:pt x="30945" y="78850"/>
                    <a:pt x="30863" y="78848"/>
                    <a:pt x="30781" y="78848"/>
                  </a:cubicBezTo>
                  <a:cubicBezTo>
                    <a:pt x="30462" y="78848"/>
                    <a:pt x="30148" y="78884"/>
                    <a:pt x="29825" y="78950"/>
                  </a:cubicBezTo>
                  <a:cubicBezTo>
                    <a:pt x="29659" y="78989"/>
                    <a:pt x="29484" y="79000"/>
                    <a:pt x="29307" y="79000"/>
                  </a:cubicBezTo>
                  <a:cubicBezTo>
                    <a:pt x="29104" y="79000"/>
                    <a:pt x="28897" y="78986"/>
                    <a:pt x="28694" y="78986"/>
                  </a:cubicBezTo>
                  <a:cubicBezTo>
                    <a:pt x="28385" y="78998"/>
                    <a:pt x="28075" y="78974"/>
                    <a:pt x="27777" y="79093"/>
                  </a:cubicBezTo>
                  <a:cubicBezTo>
                    <a:pt x="27690" y="79125"/>
                    <a:pt x="27592" y="79130"/>
                    <a:pt x="27494" y="79130"/>
                  </a:cubicBezTo>
                  <a:cubicBezTo>
                    <a:pt x="27445" y="79130"/>
                    <a:pt x="27396" y="79129"/>
                    <a:pt x="27349" y="79129"/>
                  </a:cubicBezTo>
                  <a:cubicBezTo>
                    <a:pt x="26992" y="79141"/>
                    <a:pt x="26646" y="79129"/>
                    <a:pt x="26289" y="79236"/>
                  </a:cubicBezTo>
                  <a:cubicBezTo>
                    <a:pt x="26194" y="79272"/>
                    <a:pt x="26090" y="79281"/>
                    <a:pt x="25983" y="79281"/>
                  </a:cubicBezTo>
                  <a:cubicBezTo>
                    <a:pt x="25875" y="79281"/>
                    <a:pt x="25765" y="79272"/>
                    <a:pt x="25658" y="79272"/>
                  </a:cubicBezTo>
                  <a:cubicBezTo>
                    <a:pt x="23991" y="79272"/>
                    <a:pt x="22324" y="79272"/>
                    <a:pt x="20658" y="79284"/>
                  </a:cubicBezTo>
                  <a:cubicBezTo>
                    <a:pt x="20538" y="79284"/>
                    <a:pt x="20419" y="79280"/>
                    <a:pt x="20301" y="79280"/>
                  </a:cubicBezTo>
                  <a:cubicBezTo>
                    <a:pt x="20064" y="79280"/>
                    <a:pt x="19828" y="79296"/>
                    <a:pt x="19598" y="79391"/>
                  </a:cubicBezTo>
                  <a:cubicBezTo>
                    <a:pt x="19538" y="79415"/>
                    <a:pt x="19455" y="79415"/>
                    <a:pt x="19384" y="79415"/>
                  </a:cubicBezTo>
                  <a:cubicBezTo>
                    <a:pt x="19333" y="79416"/>
                    <a:pt x="19286" y="79416"/>
                    <a:pt x="19242" y="79416"/>
                  </a:cubicBezTo>
                  <a:cubicBezTo>
                    <a:pt x="18778" y="79416"/>
                    <a:pt x="18729" y="79340"/>
                    <a:pt x="18729" y="78796"/>
                  </a:cubicBezTo>
                  <a:cubicBezTo>
                    <a:pt x="18729" y="75271"/>
                    <a:pt x="18729" y="71747"/>
                    <a:pt x="18729" y="68223"/>
                  </a:cubicBezTo>
                  <a:lnTo>
                    <a:pt x="18729" y="58162"/>
                  </a:lnTo>
                  <a:lnTo>
                    <a:pt x="18729" y="57805"/>
                  </a:lnTo>
                  <a:cubicBezTo>
                    <a:pt x="18729" y="57269"/>
                    <a:pt x="18717" y="57186"/>
                    <a:pt x="19336" y="57102"/>
                  </a:cubicBezTo>
                  <a:cubicBezTo>
                    <a:pt x="19931" y="57031"/>
                    <a:pt x="20527" y="57079"/>
                    <a:pt x="21110" y="56971"/>
                  </a:cubicBezTo>
                  <a:cubicBezTo>
                    <a:pt x="21812" y="56840"/>
                    <a:pt x="22539" y="56936"/>
                    <a:pt x="23229" y="56829"/>
                  </a:cubicBezTo>
                  <a:cubicBezTo>
                    <a:pt x="23936" y="56724"/>
                    <a:pt x="24639" y="56709"/>
                    <a:pt x="25342" y="56709"/>
                  </a:cubicBezTo>
                  <a:cubicBezTo>
                    <a:pt x="25620" y="56709"/>
                    <a:pt x="25897" y="56711"/>
                    <a:pt x="26175" y="56711"/>
                  </a:cubicBezTo>
                  <a:cubicBezTo>
                    <a:pt x="26475" y="56711"/>
                    <a:pt x="26775" y="56709"/>
                    <a:pt x="27075" y="56698"/>
                  </a:cubicBezTo>
                  <a:cubicBezTo>
                    <a:pt x="27107" y="56698"/>
                    <a:pt x="27139" y="56703"/>
                    <a:pt x="27170" y="56703"/>
                  </a:cubicBezTo>
                  <a:cubicBezTo>
                    <a:pt x="27186" y="56703"/>
                    <a:pt x="27202" y="56702"/>
                    <a:pt x="27218" y="56698"/>
                  </a:cubicBezTo>
                  <a:cubicBezTo>
                    <a:pt x="27783" y="56582"/>
                    <a:pt x="28350" y="56556"/>
                    <a:pt x="28918" y="56556"/>
                  </a:cubicBezTo>
                  <a:cubicBezTo>
                    <a:pt x="29410" y="56556"/>
                    <a:pt x="29902" y="56576"/>
                    <a:pt x="30393" y="56576"/>
                  </a:cubicBezTo>
                  <a:cubicBezTo>
                    <a:pt x="30565" y="56576"/>
                    <a:pt x="30737" y="56573"/>
                    <a:pt x="30909" y="56567"/>
                  </a:cubicBezTo>
                  <a:cubicBezTo>
                    <a:pt x="31218" y="56555"/>
                    <a:pt x="31528" y="56590"/>
                    <a:pt x="31826" y="56459"/>
                  </a:cubicBezTo>
                  <a:cubicBezTo>
                    <a:pt x="31885" y="56436"/>
                    <a:pt x="31968" y="56424"/>
                    <a:pt x="32040" y="56424"/>
                  </a:cubicBezTo>
                  <a:cubicBezTo>
                    <a:pt x="32087" y="56425"/>
                    <a:pt x="32134" y="56425"/>
                    <a:pt x="32180" y="56425"/>
                  </a:cubicBezTo>
                  <a:cubicBezTo>
                    <a:pt x="33027" y="56425"/>
                    <a:pt x="33859" y="56256"/>
                    <a:pt x="34703" y="56256"/>
                  </a:cubicBezTo>
                  <a:cubicBezTo>
                    <a:pt x="34831" y="56256"/>
                    <a:pt x="34959" y="56260"/>
                    <a:pt x="35088" y="56269"/>
                  </a:cubicBezTo>
                  <a:cubicBezTo>
                    <a:pt x="35282" y="56284"/>
                    <a:pt x="35476" y="56289"/>
                    <a:pt x="35670" y="56289"/>
                  </a:cubicBezTo>
                  <a:cubicBezTo>
                    <a:pt x="35928" y="56289"/>
                    <a:pt x="36187" y="56281"/>
                    <a:pt x="36445" y="56281"/>
                  </a:cubicBezTo>
                  <a:cubicBezTo>
                    <a:pt x="36707" y="56281"/>
                    <a:pt x="36969" y="56269"/>
                    <a:pt x="37219" y="56197"/>
                  </a:cubicBezTo>
                  <a:cubicBezTo>
                    <a:pt x="37398" y="56138"/>
                    <a:pt x="37600" y="56138"/>
                    <a:pt x="37791" y="56138"/>
                  </a:cubicBezTo>
                  <a:lnTo>
                    <a:pt x="39577" y="56138"/>
                  </a:lnTo>
                  <a:cubicBezTo>
                    <a:pt x="39898" y="56126"/>
                    <a:pt x="40243" y="56162"/>
                    <a:pt x="40553" y="56031"/>
                  </a:cubicBezTo>
                  <a:cubicBezTo>
                    <a:pt x="40636" y="55995"/>
                    <a:pt x="40743" y="55995"/>
                    <a:pt x="40839" y="55995"/>
                  </a:cubicBezTo>
                  <a:cubicBezTo>
                    <a:pt x="41394" y="55995"/>
                    <a:pt x="41950" y="55990"/>
                    <a:pt x="42506" y="55990"/>
                  </a:cubicBezTo>
                  <a:close/>
                  <a:moveTo>
                    <a:pt x="217112" y="76703"/>
                  </a:moveTo>
                  <a:cubicBezTo>
                    <a:pt x="217587" y="76703"/>
                    <a:pt x="218063" y="76706"/>
                    <a:pt x="218539" y="76712"/>
                  </a:cubicBezTo>
                  <a:cubicBezTo>
                    <a:pt x="218897" y="76712"/>
                    <a:pt x="218944" y="76771"/>
                    <a:pt x="218956" y="77141"/>
                  </a:cubicBezTo>
                  <a:cubicBezTo>
                    <a:pt x="218968" y="77283"/>
                    <a:pt x="218968" y="77426"/>
                    <a:pt x="218968" y="77569"/>
                  </a:cubicBezTo>
                  <a:lnTo>
                    <a:pt x="218968" y="84558"/>
                  </a:lnTo>
                  <a:cubicBezTo>
                    <a:pt x="218968" y="84892"/>
                    <a:pt x="218980" y="85225"/>
                    <a:pt x="218861" y="85546"/>
                  </a:cubicBezTo>
                  <a:cubicBezTo>
                    <a:pt x="218801" y="85713"/>
                    <a:pt x="218825" y="85927"/>
                    <a:pt x="218825" y="86106"/>
                  </a:cubicBezTo>
                  <a:cubicBezTo>
                    <a:pt x="218825" y="86630"/>
                    <a:pt x="218885" y="87166"/>
                    <a:pt x="218801" y="87678"/>
                  </a:cubicBezTo>
                  <a:cubicBezTo>
                    <a:pt x="218587" y="89023"/>
                    <a:pt x="218730" y="90380"/>
                    <a:pt x="218682" y="91726"/>
                  </a:cubicBezTo>
                  <a:cubicBezTo>
                    <a:pt x="218670" y="91821"/>
                    <a:pt x="218694" y="91928"/>
                    <a:pt x="218670" y="92011"/>
                  </a:cubicBezTo>
                  <a:cubicBezTo>
                    <a:pt x="218468" y="92619"/>
                    <a:pt x="218539" y="93238"/>
                    <a:pt x="218539" y="93857"/>
                  </a:cubicBezTo>
                  <a:cubicBezTo>
                    <a:pt x="218528" y="95071"/>
                    <a:pt x="218539" y="96286"/>
                    <a:pt x="218539" y="97488"/>
                  </a:cubicBezTo>
                  <a:cubicBezTo>
                    <a:pt x="218539" y="97631"/>
                    <a:pt x="218539" y="97774"/>
                    <a:pt x="218539" y="97917"/>
                  </a:cubicBezTo>
                  <a:cubicBezTo>
                    <a:pt x="218516" y="98369"/>
                    <a:pt x="218492" y="98405"/>
                    <a:pt x="218027" y="98405"/>
                  </a:cubicBezTo>
                  <a:cubicBezTo>
                    <a:pt x="216599" y="98417"/>
                    <a:pt x="215182" y="98417"/>
                    <a:pt x="213753" y="98417"/>
                  </a:cubicBezTo>
                  <a:cubicBezTo>
                    <a:pt x="213150" y="98417"/>
                    <a:pt x="212547" y="98412"/>
                    <a:pt x="211943" y="98412"/>
                  </a:cubicBezTo>
                  <a:cubicBezTo>
                    <a:pt x="211642" y="98412"/>
                    <a:pt x="211340" y="98413"/>
                    <a:pt x="211038" y="98417"/>
                  </a:cubicBezTo>
                  <a:cubicBezTo>
                    <a:pt x="210880" y="98417"/>
                    <a:pt x="210721" y="98413"/>
                    <a:pt x="210563" y="98413"/>
                  </a:cubicBezTo>
                  <a:cubicBezTo>
                    <a:pt x="210246" y="98413"/>
                    <a:pt x="209931" y="98429"/>
                    <a:pt x="209622" y="98524"/>
                  </a:cubicBezTo>
                  <a:cubicBezTo>
                    <a:pt x="209546" y="98551"/>
                    <a:pt x="209463" y="98559"/>
                    <a:pt x="209377" y="98559"/>
                  </a:cubicBezTo>
                  <a:cubicBezTo>
                    <a:pt x="209273" y="98559"/>
                    <a:pt x="209166" y="98548"/>
                    <a:pt x="209062" y="98548"/>
                  </a:cubicBezTo>
                  <a:lnTo>
                    <a:pt x="203776" y="98548"/>
                  </a:lnTo>
                  <a:lnTo>
                    <a:pt x="203776" y="98560"/>
                  </a:lnTo>
                  <a:lnTo>
                    <a:pt x="198204" y="98560"/>
                  </a:lnTo>
                  <a:cubicBezTo>
                    <a:pt x="197703" y="98548"/>
                    <a:pt x="197584" y="98429"/>
                    <a:pt x="197715" y="97953"/>
                  </a:cubicBezTo>
                  <a:cubicBezTo>
                    <a:pt x="197799" y="97643"/>
                    <a:pt x="197811" y="97345"/>
                    <a:pt x="197823" y="97036"/>
                  </a:cubicBezTo>
                  <a:cubicBezTo>
                    <a:pt x="197834" y="96560"/>
                    <a:pt x="197787" y="96083"/>
                    <a:pt x="197942" y="95619"/>
                  </a:cubicBezTo>
                  <a:cubicBezTo>
                    <a:pt x="197989" y="95476"/>
                    <a:pt x="197965" y="95298"/>
                    <a:pt x="197965" y="95131"/>
                  </a:cubicBezTo>
                  <a:cubicBezTo>
                    <a:pt x="197977" y="94678"/>
                    <a:pt x="197930" y="94226"/>
                    <a:pt x="198084" y="93785"/>
                  </a:cubicBezTo>
                  <a:cubicBezTo>
                    <a:pt x="198132" y="93607"/>
                    <a:pt x="198096" y="93404"/>
                    <a:pt x="198108" y="93214"/>
                  </a:cubicBezTo>
                  <a:cubicBezTo>
                    <a:pt x="198120" y="92797"/>
                    <a:pt x="198073" y="92369"/>
                    <a:pt x="198215" y="91952"/>
                  </a:cubicBezTo>
                  <a:cubicBezTo>
                    <a:pt x="198275" y="91797"/>
                    <a:pt x="198239" y="91619"/>
                    <a:pt x="198251" y="91452"/>
                  </a:cubicBezTo>
                  <a:cubicBezTo>
                    <a:pt x="198263" y="90928"/>
                    <a:pt x="198251" y="90416"/>
                    <a:pt x="198358" y="89892"/>
                  </a:cubicBezTo>
                  <a:cubicBezTo>
                    <a:pt x="198454" y="89416"/>
                    <a:pt x="198382" y="88904"/>
                    <a:pt x="198394" y="88404"/>
                  </a:cubicBezTo>
                  <a:cubicBezTo>
                    <a:pt x="198406" y="87904"/>
                    <a:pt x="198358" y="87404"/>
                    <a:pt x="198513" y="86916"/>
                  </a:cubicBezTo>
                  <a:cubicBezTo>
                    <a:pt x="198561" y="86737"/>
                    <a:pt x="198537" y="86535"/>
                    <a:pt x="198537" y="86344"/>
                  </a:cubicBezTo>
                  <a:cubicBezTo>
                    <a:pt x="198537" y="85273"/>
                    <a:pt x="198537" y="84201"/>
                    <a:pt x="198537" y="83141"/>
                  </a:cubicBezTo>
                  <a:cubicBezTo>
                    <a:pt x="198537" y="82689"/>
                    <a:pt x="198501" y="82236"/>
                    <a:pt x="198656" y="81796"/>
                  </a:cubicBezTo>
                  <a:cubicBezTo>
                    <a:pt x="198704" y="81617"/>
                    <a:pt x="198680" y="81415"/>
                    <a:pt x="198680" y="81224"/>
                  </a:cubicBezTo>
                  <a:cubicBezTo>
                    <a:pt x="198680" y="80224"/>
                    <a:pt x="198680" y="79224"/>
                    <a:pt x="198680" y="78224"/>
                  </a:cubicBezTo>
                  <a:cubicBezTo>
                    <a:pt x="198680" y="78045"/>
                    <a:pt x="198680" y="77855"/>
                    <a:pt x="198704" y="77664"/>
                  </a:cubicBezTo>
                  <a:cubicBezTo>
                    <a:pt x="198716" y="77533"/>
                    <a:pt x="198799" y="77450"/>
                    <a:pt x="198930" y="77438"/>
                  </a:cubicBezTo>
                  <a:cubicBezTo>
                    <a:pt x="199144" y="77414"/>
                    <a:pt x="199358" y="77414"/>
                    <a:pt x="199573" y="77414"/>
                  </a:cubicBezTo>
                  <a:lnTo>
                    <a:pt x="205716" y="77414"/>
                  </a:lnTo>
                  <a:cubicBezTo>
                    <a:pt x="205773" y="77414"/>
                    <a:pt x="205829" y="77415"/>
                    <a:pt x="205884" y="77415"/>
                  </a:cubicBezTo>
                  <a:cubicBezTo>
                    <a:pt x="206135" y="77415"/>
                    <a:pt x="206380" y="77407"/>
                    <a:pt x="206633" y="77319"/>
                  </a:cubicBezTo>
                  <a:cubicBezTo>
                    <a:pt x="206744" y="77287"/>
                    <a:pt x="206871" y="77282"/>
                    <a:pt x="207000" y="77282"/>
                  </a:cubicBezTo>
                  <a:cubicBezTo>
                    <a:pt x="207064" y="77282"/>
                    <a:pt x="207129" y="77283"/>
                    <a:pt x="207193" y="77283"/>
                  </a:cubicBezTo>
                  <a:cubicBezTo>
                    <a:pt x="207335" y="77276"/>
                    <a:pt x="207476" y="77274"/>
                    <a:pt x="207618" y="77274"/>
                  </a:cubicBezTo>
                  <a:cubicBezTo>
                    <a:pt x="207756" y="77274"/>
                    <a:pt x="207895" y="77276"/>
                    <a:pt x="208032" y="77276"/>
                  </a:cubicBezTo>
                  <a:cubicBezTo>
                    <a:pt x="208442" y="77276"/>
                    <a:pt x="208849" y="77261"/>
                    <a:pt x="209253" y="77141"/>
                  </a:cubicBezTo>
                  <a:cubicBezTo>
                    <a:pt x="209303" y="77128"/>
                    <a:pt x="209358" y="77124"/>
                    <a:pt x="209416" y="77124"/>
                  </a:cubicBezTo>
                  <a:cubicBezTo>
                    <a:pt x="209496" y="77124"/>
                    <a:pt x="209580" y="77131"/>
                    <a:pt x="209662" y="77131"/>
                  </a:cubicBezTo>
                  <a:cubicBezTo>
                    <a:pt x="209689" y="77131"/>
                    <a:pt x="209715" y="77130"/>
                    <a:pt x="209741" y="77129"/>
                  </a:cubicBezTo>
                  <a:cubicBezTo>
                    <a:pt x="209806" y="77129"/>
                    <a:pt x="209871" y="77129"/>
                    <a:pt x="209935" y="77129"/>
                  </a:cubicBezTo>
                  <a:cubicBezTo>
                    <a:pt x="210227" y="77129"/>
                    <a:pt x="210518" y="77121"/>
                    <a:pt x="210800" y="77033"/>
                  </a:cubicBezTo>
                  <a:cubicBezTo>
                    <a:pt x="210920" y="76993"/>
                    <a:pt x="211055" y="76987"/>
                    <a:pt x="211192" y="76987"/>
                  </a:cubicBezTo>
                  <a:cubicBezTo>
                    <a:pt x="211257" y="76987"/>
                    <a:pt x="211323" y="76988"/>
                    <a:pt x="211388" y="76988"/>
                  </a:cubicBezTo>
                  <a:cubicBezTo>
                    <a:pt x="211431" y="76988"/>
                    <a:pt x="211473" y="76988"/>
                    <a:pt x="211515" y="76986"/>
                  </a:cubicBezTo>
                  <a:cubicBezTo>
                    <a:pt x="211605" y="76984"/>
                    <a:pt x="211695" y="76984"/>
                    <a:pt x="211786" y="76984"/>
                  </a:cubicBezTo>
                  <a:cubicBezTo>
                    <a:pt x="211882" y="76984"/>
                    <a:pt x="211978" y="76984"/>
                    <a:pt x="212075" y="76984"/>
                  </a:cubicBezTo>
                  <a:cubicBezTo>
                    <a:pt x="212500" y="76984"/>
                    <a:pt x="212927" y="76974"/>
                    <a:pt x="213348" y="76867"/>
                  </a:cubicBezTo>
                  <a:cubicBezTo>
                    <a:pt x="213480" y="76835"/>
                    <a:pt x="213615" y="76826"/>
                    <a:pt x="213751" y="76826"/>
                  </a:cubicBezTo>
                  <a:cubicBezTo>
                    <a:pt x="213944" y="76826"/>
                    <a:pt x="214140" y="76844"/>
                    <a:pt x="214333" y="76844"/>
                  </a:cubicBezTo>
                  <a:cubicBezTo>
                    <a:pt x="214362" y="76844"/>
                    <a:pt x="214391" y="76844"/>
                    <a:pt x="214420" y="76843"/>
                  </a:cubicBezTo>
                  <a:cubicBezTo>
                    <a:pt x="214508" y="76843"/>
                    <a:pt x="214597" y="76845"/>
                    <a:pt x="214685" y="76845"/>
                  </a:cubicBezTo>
                  <a:cubicBezTo>
                    <a:pt x="214905" y="76845"/>
                    <a:pt x="215124" y="76833"/>
                    <a:pt x="215337" y="76748"/>
                  </a:cubicBezTo>
                  <a:cubicBezTo>
                    <a:pt x="215444" y="76712"/>
                    <a:pt x="215575" y="76712"/>
                    <a:pt x="215694" y="76712"/>
                  </a:cubicBezTo>
                  <a:cubicBezTo>
                    <a:pt x="216164" y="76706"/>
                    <a:pt x="216637" y="76703"/>
                    <a:pt x="217112" y="76703"/>
                  </a:cubicBezTo>
                  <a:close/>
                  <a:moveTo>
                    <a:pt x="220281" y="76700"/>
                  </a:moveTo>
                  <a:cubicBezTo>
                    <a:pt x="220303" y="76700"/>
                    <a:pt x="220326" y="76700"/>
                    <a:pt x="220349" y="76700"/>
                  </a:cubicBezTo>
                  <a:lnTo>
                    <a:pt x="225695" y="76700"/>
                  </a:lnTo>
                  <a:lnTo>
                    <a:pt x="225707" y="76712"/>
                  </a:lnTo>
                  <a:lnTo>
                    <a:pt x="231053" y="76712"/>
                  </a:lnTo>
                  <a:cubicBezTo>
                    <a:pt x="231339" y="76712"/>
                    <a:pt x="231624" y="76712"/>
                    <a:pt x="231898" y="76795"/>
                  </a:cubicBezTo>
                  <a:cubicBezTo>
                    <a:pt x="232101" y="76855"/>
                    <a:pt x="232327" y="76855"/>
                    <a:pt x="232541" y="76855"/>
                  </a:cubicBezTo>
                  <a:lnTo>
                    <a:pt x="235530" y="76855"/>
                  </a:lnTo>
                  <a:cubicBezTo>
                    <a:pt x="235680" y="76855"/>
                    <a:pt x="235831" y="76851"/>
                    <a:pt x="235982" y="76851"/>
                  </a:cubicBezTo>
                  <a:cubicBezTo>
                    <a:pt x="236282" y="76851"/>
                    <a:pt x="236581" y="76867"/>
                    <a:pt x="236875" y="76962"/>
                  </a:cubicBezTo>
                  <a:cubicBezTo>
                    <a:pt x="236974" y="76995"/>
                    <a:pt x="237081" y="77002"/>
                    <a:pt x="237189" y="77002"/>
                  </a:cubicBezTo>
                  <a:cubicBezTo>
                    <a:pt x="237275" y="77002"/>
                    <a:pt x="237362" y="76998"/>
                    <a:pt x="237447" y="76998"/>
                  </a:cubicBezTo>
                  <a:lnTo>
                    <a:pt x="241018" y="76998"/>
                  </a:lnTo>
                  <a:cubicBezTo>
                    <a:pt x="241197" y="76998"/>
                    <a:pt x="241388" y="76998"/>
                    <a:pt x="241578" y="77021"/>
                  </a:cubicBezTo>
                  <a:cubicBezTo>
                    <a:pt x="241709" y="77033"/>
                    <a:pt x="241804" y="77129"/>
                    <a:pt x="241804" y="77248"/>
                  </a:cubicBezTo>
                  <a:cubicBezTo>
                    <a:pt x="241816" y="77867"/>
                    <a:pt x="241864" y="78498"/>
                    <a:pt x="241780" y="79105"/>
                  </a:cubicBezTo>
                  <a:cubicBezTo>
                    <a:pt x="241721" y="79534"/>
                    <a:pt x="241685" y="79950"/>
                    <a:pt x="241673" y="80379"/>
                  </a:cubicBezTo>
                  <a:cubicBezTo>
                    <a:pt x="241661" y="80891"/>
                    <a:pt x="241721" y="81415"/>
                    <a:pt x="241554" y="81927"/>
                  </a:cubicBezTo>
                  <a:cubicBezTo>
                    <a:pt x="241507" y="82082"/>
                    <a:pt x="241542" y="82260"/>
                    <a:pt x="241542" y="82427"/>
                  </a:cubicBezTo>
                  <a:cubicBezTo>
                    <a:pt x="241530" y="83308"/>
                    <a:pt x="241542" y="84189"/>
                    <a:pt x="241530" y="85070"/>
                  </a:cubicBezTo>
                  <a:cubicBezTo>
                    <a:pt x="241530" y="85534"/>
                    <a:pt x="241566" y="86011"/>
                    <a:pt x="241423" y="86487"/>
                  </a:cubicBezTo>
                  <a:cubicBezTo>
                    <a:pt x="241364" y="86654"/>
                    <a:pt x="241399" y="86856"/>
                    <a:pt x="241399" y="87047"/>
                  </a:cubicBezTo>
                  <a:cubicBezTo>
                    <a:pt x="241388" y="88047"/>
                    <a:pt x="241399" y="89047"/>
                    <a:pt x="241388" y="90047"/>
                  </a:cubicBezTo>
                  <a:cubicBezTo>
                    <a:pt x="241388" y="90476"/>
                    <a:pt x="241423" y="90892"/>
                    <a:pt x="241280" y="91321"/>
                  </a:cubicBezTo>
                  <a:cubicBezTo>
                    <a:pt x="241221" y="91464"/>
                    <a:pt x="241257" y="91642"/>
                    <a:pt x="241257" y="91809"/>
                  </a:cubicBezTo>
                  <a:cubicBezTo>
                    <a:pt x="241245" y="92523"/>
                    <a:pt x="241257" y="93238"/>
                    <a:pt x="241245" y="93952"/>
                  </a:cubicBezTo>
                  <a:cubicBezTo>
                    <a:pt x="241245" y="94357"/>
                    <a:pt x="241280" y="94762"/>
                    <a:pt x="241137" y="95155"/>
                  </a:cubicBezTo>
                  <a:cubicBezTo>
                    <a:pt x="241078" y="95321"/>
                    <a:pt x="241114" y="95524"/>
                    <a:pt x="241114" y="95714"/>
                  </a:cubicBezTo>
                  <a:cubicBezTo>
                    <a:pt x="241102" y="96452"/>
                    <a:pt x="241102" y="97191"/>
                    <a:pt x="241102" y="97929"/>
                  </a:cubicBezTo>
                  <a:cubicBezTo>
                    <a:pt x="241102" y="98096"/>
                    <a:pt x="241102" y="98262"/>
                    <a:pt x="241090" y="98429"/>
                  </a:cubicBezTo>
                  <a:cubicBezTo>
                    <a:pt x="241078" y="98596"/>
                    <a:pt x="240971" y="98679"/>
                    <a:pt x="240804" y="98691"/>
                  </a:cubicBezTo>
                  <a:cubicBezTo>
                    <a:pt x="240697" y="98703"/>
                    <a:pt x="240578" y="98703"/>
                    <a:pt x="240459" y="98703"/>
                  </a:cubicBezTo>
                  <a:cubicBezTo>
                    <a:pt x="240361" y="98699"/>
                    <a:pt x="240263" y="98698"/>
                    <a:pt x="240165" y="98698"/>
                  </a:cubicBezTo>
                  <a:cubicBezTo>
                    <a:pt x="239999" y="98698"/>
                    <a:pt x="239834" y="98701"/>
                    <a:pt x="239669" y="98701"/>
                  </a:cubicBezTo>
                  <a:cubicBezTo>
                    <a:pt x="239291" y="98701"/>
                    <a:pt x="238914" y="98684"/>
                    <a:pt x="238542" y="98572"/>
                  </a:cubicBezTo>
                  <a:cubicBezTo>
                    <a:pt x="238470" y="98553"/>
                    <a:pt x="238395" y="98547"/>
                    <a:pt x="238318" y="98547"/>
                  </a:cubicBezTo>
                  <a:cubicBezTo>
                    <a:pt x="238203" y="98547"/>
                    <a:pt x="238085" y="98560"/>
                    <a:pt x="237970" y="98560"/>
                  </a:cubicBezTo>
                  <a:lnTo>
                    <a:pt x="233410" y="98560"/>
                  </a:lnTo>
                  <a:cubicBezTo>
                    <a:pt x="233358" y="98560"/>
                    <a:pt x="233306" y="98560"/>
                    <a:pt x="233253" y="98560"/>
                  </a:cubicBezTo>
                  <a:cubicBezTo>
                    <a:pt x="233044" y="98560"/>
                    <a:pt x="232834" y="98553"/>
                    <a:pt x="232625" y="98477"/>
                  </a:cubicBezTo>
                  <a:cubicBezTo>
                    <a:pt x="232482" y="98422"/>
                    <a:pt x="232335" y="98410"/>
                    <a:pt x="232186" y="98410"/>
                  </a:cubicBezTo>
                  <a:cubicBezTo>
                    <a:pt x="232075" y="98410"/>
                    <a:pt x="231963" y="98417"/>
                    <a:pt x="231851" y="98417"/>
                  </a:cubicBezTo>
                  <a:lnTo>
                    <a:pt x="220075" y="98417"/>
                  </a:lnTo>
                  <a:cubicBezTo>
                    <a:pt x="219930" y="98417"/>
                    <a:pt x="219807" y="98419"/>
                    <a:pt x="219702" y="98419"/>
                  </a:cubicBezTo>
                  <a:cubicBezTo>
                    <a:pt x="219049" y="98419"/>
                    <a:pt x="219111" y="98357"/>
                    <a:pt x="219111" y="97464"/>
                  </a:cubicBezTo>
                  <a:cubicBezTo>
                    <a:pt x="219111" y="95512"/>
                    <a:pt x="219111" y="93559"/>
                    <a:pt x="219111" y="91607"/>
                  </a:cubicBezTo>
                  <a:cubicBezTo>
                    <a:pt x="219111" y="91321"/>
                    <a:pt x="219111" y="91035"/>
                    <a:pt x="219194" y="90761"/>
                  </a:cubicBezTo>
                  <a:cubicBezTo>
                    <a:pt x="219254" y="90583"/>
                    <a:pt x="219242" y="90380"/>
                    <a:pt x="219242" y="90190"/>
                  </a:cubicBezTo>
                  <a:cubicBezTo>
                    <a:pt x="219254" y="89666"/>
                    <a:pt x="219242" y="89154"/>
                    <a:pt x="219254" y="88630"/>
                  </a:cubicBezTo>
                  <a:cubicBezTo>
                    <a:pt x="219254" y="88154"/>
                    <a:pt x="219218" y="87678"/>
                    <a:pt x="219373" y="87213"/>
                  </a:cubicBezTo>
                  <a:cubicBezTo>
                    <a:pt x="219420" y="87058"/>
                    <a:pt x="219397" y="86880"/>
                    <a:pt x="219397" y="86713"/>
                  </a:cubicBezTo>
                  <a:cubicBezTo>
                    <a:pt x="219397" y="86142"/>
                    <a:pt x="219397" y="85570"/>
                    <a:pt x="219397" y="84999"/>
                  </a:cubicBezTo>
                  <a:cubicBezTo>
                    <a:pt x="219397" y="84665"/>
                    <a:pt x="219385" y="84344"/>
                    <a:pt x="219492" y="84010"/>
                  </a:cubicBezTo>
                  <a:cubicBezTo>
                    <a:pt x="219551" y="83796"/>
                    <a:pt x="219528" y="83546"/>
                    <a:pt x="219528" y="83308"/>
                  </a:cubicBezTo>
                  <a:cubicBezTo>
                    <a:pt x="219528" y="81379"/>
                    <a:pt x="219540" y="79450"/>
                    <a:pt x="219528" y="77522"/>
                  </a:cubicBezTo>
                  <a:cubicBezTo>
                    <a:pt x="219528" y="76711"/>
                    <a:pt x="219505" y="76700"/>
                    <a:pt x="220281" y="76700"/>
                  </a:cubicBezTo>
                  <a:close/>
                  <a:moveTo>
                    <a:pt x="197561" y="77414"/>
                  </a:moveTo>
                  <a:cubicBezTo>
                    <a:pt x="197906" y="77438"/>
                    <a:pt x="197965" y="77498"/>
                    <a:pt x="197965" y="77855"/>
                  </a:cubicBezTo>
                  <a:cubicBezTo>
                    <a:pt x="197977" y="78974"/>
                    <a:pt x="197977" y="80093"/>
                    <a:pt x="197977" y="81212"/>
                  </a:cubicBezTo>
                  <a:lnTo>
                    <a:pt x="197965" y="81212"/>
                  </a:lnTo>
                  <a:cubicBezTo>
                    <a:pt x="197965" y="82058"/>
                    <a:pt x="197965" y="82915"/>
                    <a:pt x="197965" y="83772"/>
                  </a:cubicBezTo>
                  <a:cubicBezTo>
                    <a:pt x="197965" y="84249"/>
                    <a:pt x="198001" y="84725"/>
                    <a:pt x="197846" y="85189"/>
                  </a:cubicBezTo>
                  <a:cubicBezTo>
                    <a:pt x="197799" y="85344"/>
                    <a:pt x="197823" y="85523"/>
                    <a:pt x="197823" y="85689"/>
                  </a:cubicBezTo>
                  <a:cubicBezTo>
                    <a:pt x="197823" y="86594"/>
                    <a:pt x="197823" y="87499"/>
                    <a:pt x="197823" y="88404"/>
                  </a:cubicBezTo>
                  <a:cubicBezTo>
                    <a:pt x="197823" y="88844"/>
                    <a:pt x="197823" y="89297"/>
                    <a:pt x="197715" y="89737"/>
                  </a:cubicBezTo>
                  <a:cubicBezTo>
                    <a:pt x="197632" y="90106"/>
                    <a:pt x="197692" y="90499"/>
                    <a:pt x="197680" y="90880"/>
                  </a:cubicBezTo>
                  <a:cubicBezTo>
                    <a:pt x="197680" y="91190"/>
                    <a:pt x="197703" y="91499"/>
                    <a:pt x="197584" y="91797"/>
                  </a:cubicBezTo>
                  <a:cubicBezTo>
                    <a:pt x="197549" y="91857"/>
                    <a:pt x="197537" y="91940"/>
                    <a:pt x="197549" y="92000"/>
                  </a:cubicBezTo>
                  <a:cubicBezTo>
                    <a:pt x="197620" y="92940"/>
                    <a:pt x="197382" y="93845"/>
                    <a:pt x="197394" y="94774"/>
                  </a:cubicBezTo>
                  <a:cubicBezTo>
                    <a:pt x="197394" y="94917"/>
                    <a:pt x="197418" y="95071"/>
                    <a:pt x="197382" y="95202"/>
                  </a:cubicBezTo>
                  <a:cubicBezTo>
                    <a:pt x="197203" y="95714"/>
                    <a:pt x="197251" y="96238"/>
                    <a:pt x="197263" y="96750"/>
                  </a:cubicBezTo>
                  <a:cubicBezTo>
                    <a:pt x="197275" y="97262"/>
                    <a:pt x="197215" y="97750"/>
                    <a:pt x="197108" y="98238"/>
                  </a:cubicBezTo>
                  <a:cubicBezTo>
                    <a:pt x="197056" y="98469"/>
                    <a:pt x="197022" y="98552"/>
                    <a:pt x="196818" y="98552"/>
                  </a:cubicBezTo>
                  <a:cubicBezTo>
                    <a:pt x="196791" y="98552"/>
                    <a:pt x="196761" y="98551"/>
                    <a:pt x="196727" y="98548"/>
                  </a:cubicBezTo>
                  <a:cubicBezTo>
                    <a:pt x="196668" y="98542"/>
                    <a:pt x="196609" y="98540"/>
                    <a:pt x="196550" y="98540"/>
                  </a:cubicBezTo>
                  <a:cubicBezTo>
                    <a:pt x="196228" y="98540"/>
                    <a:pt x="195909" y="98612"/>
                    <a:pt x="195579" y="98612"/>
                  </a:cubicBezTo>
                  <a:cubicBezTo>
                    <a:pt x="195471" y="98612"/>
                    <a:pt x="195362" y="98604"/>
                    <a:pt x="195251" y="98584"/>
                  </a:cubicBezTo>
                  <a:cubicBezTo>
                    <a:pt x="195042" y="98543"/>
                    <a:pt x="194830" y="98531"/>
                    <a:pt x="194616" y="98531"/>
                  </a:cubicBezTo>
                  <a:cubicBezTo>
                    <a:pt x="194328" y="98531"/>
                    <a:pt x="194037" y="98553"/>
                    <a:pt x="193751" y="98560"/>
                  </a:cubicBezTo>
                  <a:cubicBezTo>
                    <a:pt x="193596" y="98560"/>
                    <a:pt x="193440" y="98556"/>
                    <a:pt x="193283" y="98556"/>
                  </a:cubicBezTo>
                  <a:cubicBezTo>
                    <a:pt x="192970" y="98556"/>
                    <a:pt x="192655" y="98572"/>
                    <a:pt x="192346" y="98667"/>
                  </a:cubicBezTo>
                  <a:cubicBezTo>
                    <a:pt x="192243" y="98694"/>
                    <a:pt x="192135" y="98701"/>
                    <a:pt x="192026" y="98701"/>
                  </a:cubicBezTo>
                  <a:cubicBezTo>
                    <a:pt x="191895" y="98701"/>
                    <a:pt x="191761" y="98691"/>
                    <a:pt x="191631" y="98691"/>
                  </a:cubicBezTo>
                  <a:cubicBezTo>
                    <a:pt x="187345" y="98691"/>
                    <a:pt x="183071" y="98691"/>
                    <a:pt x="178784" y="98703"/>
                  </a:cubicBezTo>
                  <a:cubicBezTo>
                    <a:pt x="178642" y="98703"/>
                    <a:pt x="178499" y="98699"/>
                    <a:pt x="178356" y="98699"/>
                  </a:cubicBezTo>
                  <a:cubicBezTo>
                    <a:pt x="178071" y="98699"/>
                    <a:pt x="177788" y="98715"/>
                    <a:pt x="177510" y="98810"/>
                  </a:cubicBezTo>
                  <a:cubicBezTo>
                    <a:pt x="177439" y="98834"/>
                    <a:pt x="177359" y="98840"/>
                    <a:pt x="177275" y="98840"/>
                  </a:cubicBezTo>
                  <a:cubicBezTo>
                    <a:pt x="177192" y="98840"/>
                    <a:pt x="177106" y="98834"/>
                    <a:pt x="177022" y="98834"/>
                  </a:cubicBezTo>
                  <a:cubicBezTo>
                    <a:pt x="176701" y="98840"/>
                    <a:pt x="176379" y="98840"/>
                    <a:pt x="176058" y="98840"/>
                  </a:cubicBezTo>
                  <a:cubicBezTo>
                    <a:pt x="175736" y="98840"/>
                    <a:pt x="175415" y="98840"/>
                    <a:pt x="175094" y="98846"/>
                  </a:cubicBezTo>
                  <a:cubicBezTo>
                    <a:pt x="174967" y="98846"/>
                    <a:pt x="174840" y="98842"/>
                    <a:pt x="174713" y="98842"/>
                  </a:cubicBezTo>
                  <a:cubicBezTo>
                    <a:pt x="174460" y="98842"/>
                    <a:pt x="174208" y="98858"/>
                    <a:pt x="173962" y="98953"/>
                  </a:cubicBezTo>
                  <a:cubicBezTo>
                    <a:pt x="173897" y="98977"/>
                    <a:pt x="173825" y="98983"/>
                    <a:pt x="173753" y="98983"/>
                  </a:cubicBezTo>
                  <a:cubicBezTo>
                    <a:pt x="173680" y="98983"/>
                    <a:pt x="173605" y="98977"/>
                    <a:pt x="173534" y="98977"/>
                  </a:cubicBezTo>
                  <a:cubicBezTo>
                    <a:pt x="173010" y="98977"/>
                    <a:pt x="172974" y="98953"/>
                    <a:pt x="172974" y="98405"/>
                  </a:cubicBezTo>
                  <a:cubicBezTo>
                    <a:pt x="172974" y="96631"/>
                    <a:pt x="172974" y="94845"/>
                    <a:pt x="172974" y="93059"/>
                  </a:cubicBezTo>
                  <a:cubicBezTo>
                    <a:pt x="172974" y="92702"/>
                    <a:pt x="172998" y="92345"/>
                    <a:pt x="172867" y="92000"/>
                  </a:cubicBezTo>
                  <a:cubicBezTo>
                    <a:pt x="172808" y="91833"/>
                    <a:pt x="172831" y="91619"/>
                    <a:pt x="172831" y="91440"/>
                  </a:cubicBezTo>
                  <a:cubicBezTo>
                    <a:pt x="172831" y="87011"/>
                    <a:pt x="172831" y="82582"/>
                    <a:pt x="172831" y="78164"/>
                  </a:cubicBezTo>
                  <a:cubicBezTo>
                    <a:pt x="172831" y="77414"/>
                    <a:pt x="172831" y="77414"/>
                    <a:pt x="173581" y="77414"/>
                  </a:cubicBezTo>
                  <a:close/>
                  <a:moveTo>
                    <a:pt x="244650" y="76992"/>
                  </a:moveTo>
                  <a:cubicBezTo>
                    <a:pt x="245840" y="76992"/>
                    <a:pt x="247031" y="76998"/>
                    <a:pt x="248222" y="76998"/>
                  </a:cubicBezTo>
                  <a:cubicBezTo>
                    <a:pt x="248650" y="77117"/>
                    <a:pt x="249089" y="77144"/>
                    <a:pt x="249529" y="77144"/>
                  </a:cubicBezTo>
                  <a:cubicBezTo>
                    <a:pt x="249874" y="77144"/>
                    <a:pt x="250219" y="77128"/>
                    <a:pt x="250560" y="77128"/>
                  </a:cubicBezTo>
                  <a:cubicBezTo>
                    <a:pt x="250606" y="77128"/>
                    <a:pt x="250652" y="77128"/>
                    <a:pt x="250698" y="77129"/>
                  </a:cubicBezTo>
                  <a:cubicBezTo>
                    <a:pt x="251095" y="77133"/>
                    <a:pt x="251492" y="77134"/>
                    <a:pt x="251889" y="77134"/>
                  </a:cubicBezTo>
                  <a:cubicBezTo>
                    <a:pt x="252683" y="77134"/>
                    <a:pt x="253476" y="77129"/>
                    <a:pt x="254270" y="77129"/>
                  </a:cubicBezTo>
                  <a:cubicBezTo>
                    <a:pt x="254334" y="77129"/>
                    <a:pt x="254397" y="77128"/>
                    <a:pt x="254460" y="77128"/>
                  </a:cubicBezTo>
                  <a:cubicBezTo>
                    <a:pt x="254774" y="77128"/>
                    <a:pt x="255084" y="77137"/>
                    <a:pt x="255401" y="77236"/>
                  </a:cubicBezTo>
                  <a:cubicBezTo>
                    <a:pt x="255496" y="77272"/>
                    <a:pt x="255601" y="77280"/>
                    <a:pt x="255708" y="77280"/>
                  </a:cubicBezTo>
                  <a:cubicBezTo>
                    <a:pt x="255815" y="77280"/>
                    <a:pt x="255925" y="77272"/>
                    <a:pt x="256032" y="77272"/>
                  </a:cubicBezTo>
                  <a:lnTo>
                    <a:pt x="263676" y="77272"/>
                  </a:lnTo>
                  <a:cubicBezTo>
                    <a:pt x="264212" y="77283"/>
                    <a:pt x="264236" y="77307"/>
                    <a:pt x="264236" y="77843"/>
                  </a:cubicBezTo>
                  <a:cubicBezTo>
                    <a:pt x="264248" y="79248"/>
                    <a:pt x="264236" y="80653"/>
                    <a:pt x="264248" y="82058"/>
                  </a:cubicBezTo>
                  <a:cubicBezTo>
                    <a:pt x="264248" y="82415"/>
                    <a:pt x="264224" y="82760"/>
                    <a:pt x="264343" y="83117"/>
                  </a:cubicBezTo>
                  <a:cubicBezTo>
                    <a:pt x="264402" y="83308"/>
                    <a:pt x="264378" y="83534"/>
                    <a:pt x="264378" y="83749"/>
                  </a:cubicBezTo>
                  <a:lnTo>
                    <a:pt x="264378" y="89535"/>
                  </a:lnTo>
                  <a:lnTo>
                    <a:pt x="264390" y="89535"/>
                  </a:lnTo>
                  <a:lnTo>
                    <a:pt x="264390" y="95309"/>
                  </a:lnTo>
                  <a:cubicBezTo>
                    <a:pt x="264390" y="95619"/>
                    <a:pt x="264390" y="95929"/>
                    <a:pt x="264295" y="96226"/>
                  </a:cubicBezTo>
                  <a:cubicBezTo>
                    <a:pt x="264224" y="96429"/>
                    <a:pt x="264248" y="96655"/>
                    <a:pt x="264248" y="96869"/>
                  </a:cubicBezTo>
                  <a:cubicBezTo>
                    <a:pt x="264248" y="97488"/>
                    <a:pt x="264248" y="98107"/>
                    <a:pt x="264236" y="98727"/>
                  </a:cubicBezTo>
                  <a:cubicBezTo>
                    <a:pt x="264236" y="99036"/>
                    <a:pt x="264164" y="99108"/>
                    <a:pt x="263867" y="99119"/>
                  </a:cubicBezTo>
                  <a:cubicBezTo>
                    <a:pt x="263819" y="99123"/>
                    <a:pt x="263771" y="99125"/>
                    <a:pt x="263724" y="99125"/>
                  </a:cubicBezTo>
                  <a:cubicBezTo>
                    <a:pt x="263628" y="99125"/>
                    <a:pt x="263533" y="99119"/>
                    <a:pt x="263438" y="99119"/>
                  </a:cubicBezTo>
                  <a:lnTo>
                    <a:pt x="257723" y="99119"/>
                  </a:lnTo>
                  <a:cubicBezTo>
                    <a:pt x="257437" y="99119"/>
                    <a:pt x="257163" y="99119"/>
                    <a:pt x="256878" y="99036"/>
                  </a:cubicBezTo>
                  <a:cubicBezTo>
                    <a:pt x="256716" y="98994"/>
                    <a:pt x="256548" y="98988"/>
                    <a:pt x="256379" y="98988"/>
                  </a:cubicBezTo>
                  <a:cubicBezTo>
                    <a:pt x="256311" y="98988"/>
                    <a:pt x="256243" y="98988"/>
                    <a:pt x="256175" y="98988"/>
                  </a:cubicBezTo>
                  <a:cubicBezTo>
                    <a:pt x="254199" y="98977"/>
                    <a:pt x="252222" y="98977"/>
                    <a:pt x="250246" y="98977"/>
                  </a:cubicBezTo>
                  <a:cubicBezTo>
                    <a:pt x="250185" y="98977"/>
                    <a:pt x="250125" y="98977"/>
                    <a:pt x="250065" y="98977"/>
                  </a:cubicBezTo>
                  <a:cubicBezTo>
                    <a:pt x="249795" y="98977"/>
                    <a:pt x="249530" y="98969"/>
                    <a:pt x="249258" y="98881"/>
                  </a:cubicBezTo>
                  <a:cubicBezTo>
                    <a:pt x="249152" y="98848"/>
                    <a:pt x="249031" y="98841"/>
                    <a:pt x="248910" y="98841"/>
                  </a:cubicBezTo>
                  <a:cubicBezTo>
                    <a:pt x="248813" y="98841"/>
                    <a:pt x="248716" y="98846"/>
                    <a:pt x="248627" y="98846"/>
                  </a:cubicBezTo>
                  <a:cubicBezTo>
                    <a:pt x="247912" y="98840"/>
                    <a:pt x="247198" y="98840"/>
                    <a:pt x="246483" y="98840"/>
                  </a:cubicBezTo>
                  <a:cubicBezTo>
                    <a:pt x="245769" y="98840"/>
                    <a:pt x="245055" y="98840"/>
                    <a:pt x="244340" y="98834"/>
                  </a:cubicBezTo>
                  <a:cubicBezTo>
                    <a:pt x="244284" y="98834"/>
                    <a:pt x="244228" y="98834"/>
                    <a:pt x="244171" y="98834"/>
                  </a:cubicBezTo>
                  <a:cubicBezTo>
                    <a:pt x="243919" y="98834"/>
                    <a:pt x="243667" y="98826"/>
                    <a:pt x="243423" y="98738"/>
                  </a:cubicBezTo>
                  <a:cubicBezTo>
                    <a:pt x="243311" y="98705"/>
                    <a:pt x="243191" y="98698"/>
                    <a:pt x="243070" y="98698"/>
                  </a:cubicBezTo>
                  <a:cubicBezTo>
                    <a:pt x="242973" y="98698"/>
                    <a:pt x="242876" y="98703"/>
                    <a:pt x="242781" y="98703"/>
                  </a:cubicBezTo>
                  <a:cubicBezTo>
                    <a:pt x="242650" y="98697"/>
                    <a:pt x="242519" y="98697"/>
                    <a:pt x="242388" y="98697"/>
                  </a:cubicBezTo>
                  <a:cubicBezTo>
                    <a:pt x="242257" y="98697"/>
                    <a:pt x="242126" y="98697"/>
                    <a:pt x="241995" y="98691"/>
                  </a:cubicBezTo>
                  <a:cubicBezTo>
                    <a:pt x="241780" y="98679"/>
                    <a:pt x="241685" y="98596"/>
                    <a:pt x="241685" y="98381"/>
                  </a:cubicBezTo>
                  <a:cubicBezTo>
                    <a:pt x="241709" y="97584"/>
                    <a:pt x="241566" y="96774"/>
                    <a:pt x="241780" y="95976"/>
                  </a:cubicBezTo>
                  <a:cubicBezTo>
                    <a:pt x="241828" y="95810"/>
                    <a:pt x="241816" y="95643"/>
                    <a:pt x="241816" y="95476"/>
                  </a:cubicBezTo>
                  <a:cubicBezTo>
                    <a:pt x="241816" y="95000"/>
                    <a:pt x="241816" y="94524"/>
                    <a:pt x="241816" y="94047"/>
                  </a:cubicBezTo>
                  <a:cubicBezTo>
                    <a:pt x="241816" y="93905"/>
                    <a:pt x="241792" y="93762"/>
                    <a:pt x="241828" y="93619"/>
                  </a:cubicBezTo>
                  <a:cubicBezTo>
                    <a:pt x="242066" y="92607"/>
                    <a:pt x="241911" y="91583"/>
                    <a:pt x="241959" y="90571"/>
                  </a:cubicBezTo>
                  <a:cubicBezTo>
                    <a:pt x="241971" y="90237"/>
                    <a:pt x="241947" y="89904"/>
                    <a:pt x="242054" y="89583"/>
                  </a:cubicBezTo>
                  <a:cubicBezTo>
                    <a:pt x="242126" y="89380"/>
                    <a:pt x="242102" y="89154"/>
                    <a:pt x="242102" y="88940"/>
                  </a:cubicBezTo>
                  <a:cubicBezTo>
                    <a:pt x="242102" y="87416"/>
                    <a:pt x="242102" y="85892"/>
                    <a:pt x="242102" y="84380"/>
                  </a:cubicBezTo>
                  <a:cubicBezTo>
                    <a:pt x="242102" y="84070"/>
                    <a:pt x="242090" y="83760"/>
                    <a:pt x="242197" y="83463"/>
                  </a:cubicBezTo>
                  <a:cubicBezTo>
                    <a:pt x="242257" y="83284"/>
                    <a:pt x="242233" y="83082"/>
                    <a:pt x="242245" y="82891"/>
                  </a:cubicBezTo>
                  <a:cubicBezTo>
                    <a:pt x="242245" y="82367"/>
                    <a:pt x="242245" y="81844"/>
                    <a:pt x="242245" y="81320"/>
                  </a:cubicBezTo>
                  <a:cubicBezTo>
                    <a:pt x="242245" y="81034"/>
                    <a:pt x="242233" y="80760"/>
                    <a:pt x="242328" y="80474"/>
                  </a:cubicBezTo>
                  <a:cubicBezTo>
                    <a:pt x="242388" y="80320"/>
                    <a:pt x="242376" y="80153"/>
                    <a:pt x="242388" y="79986"/>
                  </a:cubicBezTo>
                  <a:cubicBezTo>
                    <a:pt x="242411" y="79367"/>
                    <a:pt x="242340" y="78748"/>
                    <a:pt x="242507" y="78141"/>
                  </a:cubicBezTo>
                  <a:cubicBezTo>
                    <a:pt x="242578" y="77903"/>
                    <a:pt x="242519" y="77629"/>
                    <a:pt x="242531" y="77367"/>
                  </a:cubicBezTo>
                  <a:cubicBezTo>
                    <a:pt x="242542" y="77093"/>
                    <a:pt x="242614" y="76998"/>
                    <a:pt x="242864" y="76998"/>
                  </a:cubicBezTo>
                  <a:cubicBezTo>
                    <a:pt x="243459" y="76994"/>
                    <a:pt x="244055" y="76992"/>
                    <a:pt x="244650" y="76992"/>
                  </a:cubicBezTo>
                  <a:close/>
                  <a:moveTo>
                    <a:pt x="151674" y="77267"/>
                  </a:moveTo>
                  <a:cubicBezTo>
                    <a:pt x="151750" y="77267"/>
                    <a:pt x="151826" y="77272"/>
                    <a:pt x="151900" y="77272"/>
                  </a:cubicBezTo>
                  <a:lnTo>
                    <a:pt x="160746" y="77272"/>
                  </a:lnTo>
                  <a:cubicBezTo>
                    <a:pt x="160794" y="77272"/>
                    <a:pt x="160842" y="77271"/>
                    <a:pt x="160889" y="77271"/>
                  </a:cubicBezTo>
                  <a:cubicBezTo>
                    <a:pt x="161080" y="77271"/>
                    <a:pt x="161270" y="77279"/>
                    <a:pt x="161461" y="77355"/>
                  </a:cubicBezTo>
                  <a:cubicBezTo>
                    <a:pt x="161586" y="77402"/>
                    <a:pt x="161714" y="77414"/>
                    <a:pt x="161843" y="77414"/>
                  </a:cubicBezTo>
                  <a:cubicBezTo>
                    <a:pt x="161973" y="77414"/>
                    <a:pt x="162104" y="77402"/>
                    <a:pt x="162235" y="77402"/>
                  </a:cubicBezTo>
                  <a:lnTo>
                    <a:pt x="171367" y="77402"/>
                  </a:lnTo>
                  <a:cubicBezTo>
                    <a:pt x="171454" y="77402"/>
                    <a:pt x="171534" y="77402"/>
                    <a:pt x="171605" y="77402"/>
                  </a:cubicBezTo>
                  <a:cubicBezTo>
                    <a:pt x="172311" y="77402"/>
                    <a:pt x="172272" y="77441"/>
                    <a:pt x="172272" y="78295"/>
                  </a:cubicBezTo>
                  <a:cubicBezTo>
                    <a:pt x="172272" y="80129"/>
                    <a:pt x="172272" y="81963"/>
                    <a:pt x="172272" y="83784"/>
                  </a:cubicBezTo>
                  <a:cubicBezTo>
                    <a:pt x="172272" y="84070"/>
                    <a:pt x="172272" y="84356"/>
                    <a:pt x="172355" y="84641"/>
                  </a:cubicBezTo>
                  <a:cubicBezTo>
                    <a:pt x="172415" y="84856"/>
                    <a:pt x="172403" y="85106"/>
                    <a:pt x="172403" y="85344"/>
                  </a:cubicBezTo>
                  <a:cubicBezTo>
                    <a:pt x="172403" y="87297"/>
                    <a:pt x="172403" y="89249"/>
                    <a:pt x="172415" y="91202"/>
                  </a:cubicBezTo>
                  <a:cubicBezTo>
                    <a:pt x="172415" y="91488"/>
                    <a:pt x="172403" y="91761"/>
                    <a:pt x="172498" y="92047"/>
                  </a:cubicBezTo>
                  <a:cubicBezTo>
                    <a:pt x="172546" y="92214"/>
                    <a:pt x="172546" y="92416"/>
                    <a:pt x="172546" y="92607"/>
                  </a:cubicBezTo>
                  <a:cubicBezTo>
                    <a:pt x="172546" y="94512"/>
                    <a:pt x="172546" y="96417"/>
                    <a:pt x="172546" y="98322"/>
                  </a:cubicBezTo>
                  <a:cubicBezTo>
                    <a:pt x="172546" y="98977"/>
                    <a:pt x="172534" y="98977"/>
                    <a:pt x="171855" y="98977"/>
                  </a:cubicBezTo>
                  <a:lnTo>
                    <a:pt x="170355" y="98977"/>
                  </a:lnTo>
                  <a:cubicBezTo>
                    <a:pt x="169926" y="98988"/>
                    <a:pt x="169509" y="98965"/>
                    <a:pt x="169081" y="99084"/>
                  </a:cubicBezTo>
                  <a:cubicBezTo>
                    <a:pt x="168974" y="99119"/>
                    <a:pt x="168858" y="99128"/>
                    <a:pt x="168739" y="99128"/>
                  </a:cubicBezTo>
                  <a:cubicBezTo>
                    <a:pt x="168619" y="99128"/>
                    <a:pt x="168497" y="99119"/>
                    <a:pt x="168378" y="99119"/>
                  </a:cubicBezTo>
                  <a:lnTo>
                    <a:pt x="156020" y="99119"/>
                  </a:lnTo>
                  <a:cubicBezTo>
                    <a:pt x="155921" y="99119"/>
                    <a:pt x="155822" y="99118"/>
                    <a:pt x="155723" y="99118"/>
                  </a:cubicBezTo>
                  <a:cubicBezTo>
                    <a:pt x="155425" y="99118"/>
                    <a:pt x="155124" y="99131"/>
                    <a:pt x="154829" y="99239"/>
                  </a:cubicBezTo>
                  <a:cubicBezTo>
                    <a:pt x="154752" y="99262"/>
                    <a:pt x="154668" y="99268"/>
                    <a:pt x="154584" y="99268"/>
                  </a:cubicBezTo>
                  <a:cubicBezTo>
                    <a:pt x="154499" y="99268"/>
                    <a:pt x="154412" y="99262"/>
                    <a:pt x="154329" y="99262"/>
                  </a:cubicBezTo>
                  <a:cubicBezTo>
                    <a:pt x="153805" y="99262"/>
                    <a:pt x="153281" y="99262"/>
                    <a:pt x="152757" y="99274"/>
                  </a:cubicBezTo>
                  <a:cubicBezTo>
                    <a:pt x="152638" y="99274"/>
                    <a:pt x="152519" y="99270"/>
                    <a:pt x="152401" y="99270"/>
                  </a:cubicBezTo>
                  <a:cubicBezTo>
                    <a:pt x="152163" y="99270"/>
                    <a:pt x="151928" y="99286"/>
                    <a:pt x="151698" y="99381"/>
                  </a:cubicBezTo>
                  <a:cubicBezTo>
                    <a:pt x="151638" y="99405"/>
                    <a:pt x="151567" y="99405"/>
                    <a:pt x="151495" y="99405"/>
                  </a:cubicBezTo>
                  <a:lnTo>
                    <a:pt x="149066" y="99405"/>
                  </a:lnTo>
                  <a:cubicBezTo>
                    <a:pt x="148793" y="99405"/>
                    <a:pt x="148721" y="99322"/>
                    <a:pt x="148709" y="99072"/>
                  </a:cubicBezTo>
                  <a:cubicBezTo>
                    <a:pt x="148697" y="98881"/>
                    <a:pt x="148697" y="98691"/>
                    <a:pt x="148697" y="98500"/>
                  </a:cubicBezTo>
                  <a:lnTo>
                    <a:pt x="148697" y="90142"/>
                  </a:lnTo>
                  <a:cubicBezTo>
                    <a:pt x="148697" y="87380"/>
                    <a:pt x="148697" y="84618"/>
                    <a:pt x="148697" y="81867"/>
                  </a:cubicBezTo>
                  <a:cubicBezTo>
                    <a:pt x="148697" y="81534"/>
                    <a:pt x="148721" y="81201"/>
                    <a:pt x="148602" y="80879"/>
                  </a:cubicBezTo>
                  <a:cubicBezTo>
                    <a:pt x="148543" y="80724"/>
                    <a:pt x="148566" y="80546"/>
                    <a:pt x="148554" y="80379"/>
                  </a:cubicBezTo>
                  <a:cubicBezTo>
                    <a:pt x="148554" y="79950"/>
                    <a:pt x="148554" y="79522"/>
                    <a:pt x="148554" y="79093"/>
                  </a:cubicBezTo>
                  <a:cubicBezTo>
                    <a:pt x="148554" y="78784"/>
                    <a:pt x="148578" y="78486"/>
                    <a:pt x="148459" y="78176"/>
                  </a:cubicBezTo>
                  <a:cubicBezTo>
                    <a:pt x="148388" y="78010"/>
                    <a:pt x="148400" y="77807"/>
                    <a:pt x="148447" y="77617"/>
                  </a:cubicBezTo>
                  <a:cubicBezTo>
                    <a:pt x="148471" y="77522"/>
                    <a:pt x="148531" y="77450"/>
                    <a:pt x="148638" y="77438"/>
                  </a:cubicBezTo>
                  <a:cubicBezTo>
                    <a:pt x="148757" y="77426"/>
                    <a:pt x="148876" y="77414"/>
                    <a:pt x="148995" y="77414"/>
                  </a:cubicBezTo>
                  <a:lnTo>
                    <a:pt x="150352" y="77414"/>
                  </a:lnTo>
                  <a:cubicBezTo>
                    <a:pt x="150698" y="77402"/>
                    <a:pt x="151055" y="77426"/>
                    <a:pt x="151400" y="77307"/>
                  </a:cubicBezTo>
                  <a:cubicBezTo>
                    <a:pt x="151486" y="77274"/>
                    <a:pt x="151579" y="77267"/>
                    <a:pt x="151674" y="77267"/>
                  </a:cubicBezTo>
                  <a:close/>
                  <a:moveTo>
                    <a:pt x="147256" y="77401"/>
                  </a:moveTo>
                  <a:cubicBezTo>
                    <a:pt x="147369" y="77401"/>
                    <a:pt x="147478" y="77417"/>
                    <a:pt x="147578" y="77486"/>
                  </a:cubicBezTo>
                  <a:cubicBezTo>
                    <a:pt x="147781" y="77629"/>
                    <a:pt x="147662" y="77891"/>
                    <a:pt x="147757" y="78081"/>
                  </a:cubicBezTo>
                  <a:cubicBezTo>
                    <a:pt x="147864" y="78295"/>
                    <a:pt x="147840" y="78545"/>
                    <a:pt x="147840" y="78784"/>
                  </a:cubicBezTo>
                  <a:cubicBezTo>
                    <a:pt x="147840" y="79212"/>
                    <a:pt x="147840" y="79629"/>
                    <a:pt x="147840" y="80058"/>
                  </a:cubicBezTo>
                  <a:cubicBezTo>
                    <a:pt x="147852" y="80415"/>
                    <a:pt x="147828" y="80772"/>
                    <a:pt x="147947" y="81117"/>
                  </a:cubicBezTo>
                  <a:cubicBezTo>
                    <a:pt x="148007" y="81296"/>
                    <a:pt x="147983" y="81498"/>
                    <a:pt x="147983" y="81689"/>
                  </a:cubicBezTo>
                  <a:lnTo>
                    <a:pt x="147983" y="98679"/>
                  </a:lnTo>
                  <a:lnTo>
                    <a:pt x="147983" y="98822"/>
                  </a:lnTo>
                  <a:cubicBezTo>
                    <a:pt x="147995" y="99381"/>
                    <a:pt x="147912" y="99346"/>
                    <a:pt x="147447" y="99441"/>
                  </a:cubicBezTo>
                  <a:cubicBezTo>
                    <a:pt x="146852" y="99548"/>
                    <a:pt x="146268" y="99548"/>
                    <a:pt x="145673" y="99548"/>
                  </a:cubicBezTo>
                  <a:lnTo>
                    <a:pt x="124909" y="99548"/>
                  </a:lnTo>
                  <a:cubicBezTo>
                    <a:pt x="124802" y="99548"/>
                    <a:pt x="124694" y="99551"/>
                    <a:pt x="124587" y="99551"/>
                  </a:cubicBezTo>
                  <a:cubicBezTo>
                    <a:pt x="124480" y="99551"/>
                    <a:pt x="124373" y="99548"/>
                    <a:pt x="124266" y="99536"/>
                  </a:cubicBezTo>
                  <a:cubicBezTo>
                    <a:pt x="124099" y="99536"/>
                    <a:pt x="124016" y="99429"/>
                    <a:pt x="124004" y="99262"/>
                  </a:cubicBezTo>
                  <a:cubicBezTo>
                    <a:pt x="123992" y="99072"/>
                    <a:pt x="123992" y="98881"/>
                    <a:pt x="123992" y="98691"/>
                  </a:cubicBezTo>
                  <a:cubicBezTo>
                    <a:pt x="123992" y="91928"/>
                    <a:pt x="123992" y="85177"/>
                    <a:pt x="123992" y="78415"/>
                  </a:cubicBezTo>
                  <a:lnTo>
                    <a:pt x="123992" y="78343"/>
                  </a:lnTo>
                  <a:cubicBezTo>
                    <a:pt x="123992" y="77634"/>
                    <a:pt x="123973" y="77555"/>
                    <a:pt x="124554" y="77555"/>
                  </a:cubicBezTo>
                  <a:cubicBezTo>
                    <a:pt x="124617" y="77555"/>
                    <a:pt x="124687" y="77556"/>
                    <a:pt x="124766" y="77557"/>
                  </a:cubicBezTo>
                  <a:cubicBezTo>
                    <a:pt x="125004" y="77557"/>
                    <a:pt x="125242" y="77545"/>
                    <a:pt x="125468" y="77474"/>
                  </a:cubicBezTo>
                  <a:cubicBezTo>
                    <a:pt x="125671" y="77426"/>
                    <a:pt x="125897" y="77414"/>
                    <a:pt x="126111" y="77414"/>
                  </a:cubicBezTo>
                  <a:lnTo>
                    <a:pt x="146947" y="77414"/>
                  </a:lnTo>
                  <a:cubicBezTo>
                    <a:pt x="147049" y="77414"/>
                    <a:pt x="147154" y="77401"/>
                    <a:pt x="147256" y="77401"/>
                  </a:cubicBezTo>
                  <a:close/>
                  <a:moveTo>
                    <a:pt x="106006" y="77553"/>
                  </a:moveTo>
                  <a:cubicBezTo>
                    <a:pt x="106092" y="77553"/>
                    <a:pt x="106179" y="77557"/>
                    <a:pt x="106263" y="77557"/>
                  </a:cubicBezTo>
                  <a:lnTo>
                    <a:pt x="122682" y="77557"/>
                  </a:lnTo>
                  <a:cubicBezTo>
                    <a:pt x="123408" y="77557"/>
                    <a:pt x="123420" y="77557"/>
                    <a:pt x="123420" y="78307"/>
                  </a:cubicBezTo>
                  <a:lnTo>
                    <a:pt x="123420" y="84522"/>
                  </a:lnTo>
                  <a:cubicBezTo>
                    <a:pt x="123420" y="86499"/>
                    <a:pt x="123420" y="88475"/>
                    <a:pt x="123420" y="90452"/>
                  </a:cubicBezTo>
                  <a:cubicBezTo>
                    <a:pt x="123420" y="90773"/>
                    <a:pt x="123468" y="91118"/>
                    <a:pt x="123349" y="91440"/>
                  </a:cubicBezTo>
                  <a:cubicBezTo>
                    <a:pt x="123301" y="91559"/>
                    <a:pt x="123361" y="91666"/>
                    <a:pt x="123373" y="91785"/>
                  </a:cubicBezTo>
                  <a:cubicBezTo>
                    <a:pt x="123397" y="91892"/>
                    <a:pt x="123420" y="92035"/>
                    <a:pt x="123385" y="92130"/>
                  </a:cubicBezTo>
                  <a:cubicBezTo>
                    <a:pt x="123230" y="92547"/>
                    <a:pt x="123278" y="92976"/>
                    <a:pt x="123278" y="93404"/>
                  </a:cubicBezTo>
                  <a:cubicBezTo>
                    <a:pt x="123278" y="95214"/>
                    <a:pt x="123278" y="97024"/>
                    <a:pt x="123278" y="98834"/>
                  </a:cubicBezTo>
                  <a:cubicBezTo>
                    <a:pt x="123278" y="99548"/>
                    <a:pt x="123278" y="99548"/>
                    <a:pt x="122587" y="99560"/>
                  </a:cubicBezTo>
                  <a:cubicBezTo>
                    <a:pt x="121968" y="99560"/>
                    <a:pt x="121349" y="99555"/>
                    <a:pt x="120730" y="99555"/>
                  </a:cubicBezTo>
                  <a:cubicBezTo>
                    <a:pt x="120420" y="99555"/>
                    <a:pt x="120110" y="99556"/>
                    <a:pt x="119801" y="99560"/>
                  </a:cubicBezTo>
                  <a:cubicBezTo>
                    <a:pt x="119658" y="99560"/>
                    <a:pt x="119515" y="99556"/>
                    <a:pt x="119373" y="99556"/>
                  </a:cubicBezTo>
                  <a:cubicBezTo>
                    <a:pt x="119088" y="99556"/>
                    <a:pt x="118805" y="99572"/>
                    <a:pt x="118527" y="99667"/>
                  </a:cubicBezTo>
                  <a:cubicBezTo>
                    <a:pt x="118455" y="99691"/>
                    <a:pt x="118375" y="99697"/>
                    <a:pt x="118292" y="99697"/>
                  </a:cubicBezTo>
                  <a:cubicBezTo>
                    <a:pt x="118208" y="99697"/>
                    <a:pt x="118122" y="99691"/>
                    <a:pt x="118039" y="99691"/>
                  </a:cubicBezTo>
                  <a:cubicBezTo>
                    <a:pt x="117753" y="99697"/>
                    <a:pt x="117467" y="99697"/>
                    <a:pt x="117182" y="99697"/>
                  </a:cubicBezTo>
                  <a:cubicBezTo>
                    <a:pt x="116896" y="99697"/>
                    <a:pt x="116610" y="99697"/>
                    <a:pt x="116324" y="99703"/>
                  </a:cubicBezTo>
                  <a:cubicBezTo>
                    <a:pt x="116216" y="99703"/>
                    <a:pt x="116108" y="99701"/>
                    <a:pt x="116001" y="99701"/>
                  </a:cubicBezTo>
                  <a:cubicBezTo>
                    <a:pt x="115704" y="99701"/>
                    <a:pt x="115410" y="99714"/>
                    <a:pt x="115122" y="99810"/>
                  </a:cubicBezTo>
                  <a:cubicBezTo>
                    <a:pt x="115041" y="99837"/>
                    <a:pt x="114954" y="99844"/>
                    <a:pt x="114867" y="99844"/>
                  </a:cubicBezTo>
                  <a:cubicBezTo>
                    <a:pt x="114762" y="99844"/>
                    <a:pt x="114654" y="99834"/>
                    <a:pt x="114550" y="99834"/>
                  </a:cubicBezTo>
                  <a:cubicBezTo>
                    <a:pt x="113812" y="99846"/>
                    <a:pt x="113074" y="99846"/>
                    <a:pt x="112336" y="99846"/>
                  </a:cubicBezTo>
                  <a:cubicBezTo>
                    <a:pt x="112271" y="99846"/>
                    <a:pt x="112206" y="99845"/>
                    <a:pt x="112142" y="99845"/>
                  </a:cubicBezTo>
                  <a:cubicBezTo>
                    <a:pt x="111853" y="99845"/>
                    <a:pt x="111568" y="99853"/>
                    <a:pt x="111276" y="99941"/>
                  </a:cubicBezTo>
                  <a:cubicBezTo>
                    <a:pt x="111181" y="99977"/>
                    <a:pt x="111077" y="99986"/>
                    <a:pt x="110969" y="99986"/>
                  </a:cubicBezTo>
                  <a:cubicBezTo>
                    <a:pt x="110862" y="99986"/>
                    <a:pt x="110752" y="99977"/>
                    <a:pt x="110645" y="99977"/>
                  </a:cubicBezTo>
                  <a:cubicBezTo>
                    <a:pt x="109097" y="99989"/>
                    <a:pt x="107549" y="99989"/>
                    <a:pt x="106002" y="99989"/>
                  </a:cubicBezTo>
                  <a:cubicBezTo>
                    <a:pt x="105941" y="99989"/>
                    <a:pt x="105881" y="99988"/>
                    <a:pt x="105821" y="99988"/>
                  </a:cubicBezTo>
                  <a:cubicBezTo>
                    <a:pt x="105551" y="99988"/>
                    <a:pt x="105286" y="99996"/>
                    <a:pt x="105013" y="100084"/>
                  </a:cubicBezTo>
                  <a:cubicBezTo>
                    <a:pt x="104907" y="100117"/>
                    <a:pt x="104791" y="100124"/>
                    <a:pt x="104671" y="100124"/>
                  </a:cubicBezTo>
                  <a:cubicBezTo>
                    <a:pt x="104575" y="100124"/>
                    <a:pt x="104478" y="100120"/>
                    <a:pt x="104382" y="100120"/>
                  </a:cubicBezTo>
                  <a:cubicBezTo>
                    <a:pt x="102811" y="100131"/>
                    <a:pt x="101239" y="100131"/>
                    <a:pt x="99667" y="100131"/>
                  </a:cubicBezTo>
                  <a:cubicBezTo>
                    <a:pt x="99579" y="100131"/>
                    <a:pt x="99491" y="100130"/>
                    <a:pt x="99402" y="100130"/>
                  </a:cubicBezTo>
                  <a:cubicBezTo>
                    <a:pt x="99182" y="100130"/>
                    <a:pt x="98963" y="100142"/>
                    <a:pt x="98751" y="100227"/>
                  </a:cubicBezTo>
                  <a:cubicBezTo>
                    <a:pt x="98715" y="100251"/>
                    <a:pt x="98667" y="100251"/>
                    <a:pt x="98620" y="100262"/>
                  </a:cubicBezTo>
                  <a:cubicBezTo>
                    <a:pt x="98454" y="100267"/>
                    <a:pt x="98319" y="100271"/>
                    <a:pt x="98207" y="100271"/>
                  </a:cubicBezTo>
                  <a:cubicBezTo>
                    <a:pt x="97687" y="100271"/>
                    <a:pt x="97705" y="100171"/>
                    <a:pt x="97715" y="99465"/>
                  </a:cubicBezTo>
                  <a:cubicBezTo>
                    <a:pt x="97715" y="99179"/>
                    <a:pt x="97727" y="98905"/>
                    <a:pt x="97798" y="98619"/>
                  </a:cubicBezTo>
                  <a:cubicBezTo>
                    <a:pt x="97858" y="98346"/>
                    <a:pt x="97846" y="98048"/>
                    <a:pt x="97858" y="97762"/>
                  </a:cubicBezTo>
                  <a:cubicBezTo>
                    <a:pt x="97870" y="97298"/>
                    <a:pt x="97870" y="96822"/>
                    <a:pt x="97965" y="96357"/>
                  </a:cubicBezTo>
                  <a:cubicBezTo>
                    <a:pt x="98048" y="95893"/>
                    <a:pt x="97989" y="95405"/>
                    <a:pt x="98001" y="94928"/>
                  </a:cubicBezTo>
                  <a:cubicBezTo>
                    <a:pt x="98001" y="94500"/>
                    <a:pt x="97965" y="94071"/>
                    <a:pt x="98108" y="93654"/>
                  </a:cubicBezTo>
                  <a:cubicBezTo>
                    <a:pt x="98167" y="93512"/>
                    <a:pt x="98132" y="93333"/>
                    <a:pt x="98132" y="93166"/>
                  </a:cubicBezTo>
                  <a:cubicBezTo>
                    <a:pt x="98143" y="92452"/>
                    <a:pt x="98143" y="91738"/>
                    <a:pt x="98143" y="91023"/>
                  </a:cubicBezTo>
                  <a:cubicBezTo>
                    <a:pt x="98143" y="90618"/>
                    <a:pt x="98108" y="90214"/>
                    <a:pt x="98251" y="89821"/>
                  </a:cubicBezTo>
                  <a:cubicBezTo>
                    <a:pt x="98298" y="89666"/>
                    <a:pt x="98274" y="89487"/>
                    <a:pt x="98274" y="89321"/>
                  </a:cubicBezTo>
                  <a:cubicBezTo>
                    <a:pt x="98286" y="88701"/>
                    <a:pt x="98286" y="88082"/>
                    <a:pt x="98286" y="87463"/>
                  </a:cubicBezTo>
                  <a:cubicBezTo>
                    <a:pt x="98286" y="87177"/>
                    <a:pt x="98298" y="86904"/>
                    <a:pt x="98370" y="86618"/>
                  </a:cubicBezTo>
                  <a:cubicBezTo>
                    <a:pt x="98429" y="86344"/>
                    <a:pt x="98417" y="86058"/>
                    <a:pt x="98417" y="85773"/>
                  </a:cubicBezTo>
                  <a:cubicBezTo>
                    <a:pt x="98441" y="85225"/>
                    <a:pt x="98382" y="84677"/>
                    <a:pt x="98548" y="84141"/>
                  </a:cubicBezTo>
                  <a:cubicBezTo>
                    <a:pt x="98596" y="83999"/>
                    <a:pt x="98572" y="83808"/>
                    <a:pt x="98572" y="83641"/>
                  </a:cubicBezTo>
                  <a:cubicBezTo>
                    <a:pt x="98572" y="82987"/>
                    <a:pt x="98572" y="82320"/>
                    <a:pt x="98572" y="81653"/>
                  </a:cubicBezTo>
                  <a:cubicBezTo>
                    <a:pt x="98572" y="81343"/>
                    <a:pt x="98572" y="81034"/>
                    <a:pt x="98667" y="80736"/>
                  </a:cubicBezTo>
                  <a:cubicBezTo>
                    <a:pt x="98727" y="80534"/>
                    <a:pt x="98703" y="80308"/>
                    <a:pt x="98703" y="80093"/>
                  </a:cubicBezTo>
                  <a:cubicBezTo>
                    <a:pt x="98715" y="79474"/>
                    <a:pt x="98703" y="78855"/>
                    <a:pt x="98715" y="78236"/>
                  </a:cubicBezTo>
                  <a:cubicBezTo>
                    <a:pt x="98715" y="77926"/>
                    <a:pt x="98763" y="77926"/>
                    <a:pt x="99084" y="77831"/>
                  </a:cubicBezTo>
                  <a:cubicBezTo>
                    <a:pt x="99548" y="77712"/>
                    <a:pt x="100025" y="77700"/>
                    <a:pt x="100501" y="77700"/>
                  </a:cubicBezTo>
                  <a:lnTo>
                    <a:pt x="104632" y="77700"/>
                  </a:lnTo>
                  <a:cubicBezTo>
                    <a:pt x="104692" y="77700"/>
                    <a:pt x="104751" y="77700"/>
                    <a:pt x="104811" y="77700"/>
                  </a:cubicBezTo>
                  <a:cubicBezTo>
                    <a:pt x="105108" y="77700"/>
                    <a:pt x="105404" y="77692"/>
                    <a:pt x="105692" y="77593"/>
                  </a:cubicBezTo>
                  <a:cubicBezTo>
                    <a:pt x="105791" y="77560"/>
                    <a:pt x="105898" y="77553"/>
                    <a:pt x="106006" y="77553"/>
                  </a:cubicBezTo>
                  <a:close/>
                  <a:moveTo>
                    <a:pt x="80693" y="77842"/>
                  </a:moveTo>
                  <a:cubicBezTo>
                    <a:pt x="80748" y="77842"/>
                    <a:pt x="80802" y="77843"/>
                    <a:pt x="80856" y="77843"/>
                  </a:cubicBezTo>
                  <a:lnTo>
                    <a:pt x="97405" y="77843"/>
                  </a:lnTo>
                  <a:cubicBezTo>
                    <a:pt x="98132" y="77843"/>
                    <a:pt x="98132" y="77843"/>
                    <a:pt x="98143" y="78605"/>
                  </a:cubicBezTo>
                  <a:cubicBezTo>
                    <a:pt x="98143" y="78986"/>
                    <a:pt x="98132" y="79367"/>
                    <a:pt x="98132" y="79748"/>
                  </a:cubicBezTo>
                  <a:cubicBezTo>
                    <a:pt x="98132" y="79843"/>
                    <a:pt x="98155" y="79939"/>
                    <a:pt x="98132" y="80034"/>
                  </a:cubicBezTo>
                  <a:cubicBezTo>
                    <a:pt x="97893" y="81058"/>
                    <a:pt x="98036" y="82105"/>
                    <a:pt x="98001" y="83153"/>
                  </a:cubicBezTo>
                  <a:cubicBezTo>
                    <a:pt x="97989" y="83534"/>
                    <a:pt x="98012" y="83903"/>
                    <a:pt x="97893" y="84284"/>
                  </a:cubicBezTo>
                  <a:cubicBezTo>
                    <a:pt x="97822" y="84475"/>
                    <a:pt x="97870" y="84701"/>
                    <a:pt x="97858" y="84915"/>
                  </a:cubicBezTo>
                  <a:cubicBezTo>
                    <a:pt x="97834" y="85606"/>
                    <a:pt x="97905" y="86296"/>
                    <a:pt x="97739" y="86975"/>
                  </a:cubicBezTo>
                  <a:cubicBezTo>
                    <a:pt x="97655" y="87285"/>
                    <a:pt x="97727" y="87642"/>
                    <a:pt x="97715" y="87975"/>
                  </a:cubicBezTo>
                  <a:cubicBezTo>
                    <a:pt x="97691" y="88582"/>
                    <a:pt x="97774" y="89202"/>
                    <a:pt x="97584" y="89809"/>
                  </a:cubicBezTo>
                  <a:cubicBezTo>
                    <a:pt x="97536" y="89964"/>
                    <a:pt x="97572" y="90142"/>
                    <a:pt x="97572" y="90309"/>
                  </a:cubicBezTo>
                  <a:cubicBezTo>
                    <a:pt x="97572" y="91238"/>
                    <a:pt x="97572" y="92166"/>
                    <a:pt x="97572" y="93095"/>
                  </a:cubicBezTo>
                  <a:cubicBezTo>
                    <a:pt x="97560" y="93500"/>
                    <a:pt x="97584" y="93893"/>
                    <a:pt x="97465" y="94297"/>
                  </a:cubicBezTo>
                  <a:cubicBezTo>
                    <a:pt x="97393" y="94488"/>
                    <a:pt x="97441" y="94714"/>
                    <a:pt x="97429" y="94928"/>
                  </a:cubicBezTo>
                  <a:cubicBezTo>
                    <a:pt x="97393" y="95667"/>
                    <a:pt x="97477" y="96393"/>
                    <a:pt x="97310" y="97131"/>
                  </a:cubicBezTo>
                  <a:cubicBezTo>
                    <a:pt x="97215" y="97512"/>
                    <a:pt x="97298" y="97929"/>
                    <a:pt x="97274" y="98334"/>
                  </a:cubicBezTo>
                  <a:cubicBezTo>
                    <a:pt x="97239" y="98905"/>
                    <a:pt x="97179" y="99465"/>
                    <a:pt x="97119" y="100036"/>
                  </a:cubicBezTo>
                  <a:cubicBezTo>
                    <a:pt x="97108" y="100167"/>
                    <a:pt x="97012" y="100251"/>
                    <a:pt x="96881" y="100251"/>
                  </a:cubicBezTo>
                  <a:cubicBezTo>
                    <a:pt x="96864" y="100250"/>
                    <a:pt x="96848" y="100250"/>
                    <a:pt x="96831" y="100250"/>
                  </a:cubicBezTo>
                  <a:cubicBezTo>
                    <a:pt x="96235" y="100250"/>
                    <a:pt x="95656" y="100427"/>
                    <a:pt x="95063" y="100427"/>
                  </a:cubicBezTo>
                  <a:cubicBezTo>
                    <a:pt x="94987" y="100427"/>
                    <a:pt x="94910" y="100424"/>
                    <a:pt x="94833" y="100417"/>
                  </a:cubicBezTo>
                  <a:cubicBezTo>
                    <a:pt x="94706" y="100405"/>
                    <a:pt x="94579" y="100397"/>
                    <a:pt x="94453" y="100397"/>
                  </a:cubicBezTo>
                  <a:cubicBezTo>
                    <a:pt x="94200" y="100397"/>
                    <a:pt x="93948" y="100429"/>
                    <a:pt x="93702" y="100524"/>
                  </a:cubicBezTo>
                  <a:cubicBezTo>
                    <a:pt x="93625" y="100548"/>
                    <a:pt x="93542" y="100554"/>
                    <a:pt x="93457" y="100554"/>
                  </a:cubicBezTo>
                  <a:cubicBezTo>
                    <a:pt x="93372" y="100554"/>
                    <a:pt x="93286" y="100548"/>
                    <a:pt x="93202" y="100548"/>
                  </a:cubicBezTo>
                  <a:cubicBezTo>
                    <a:pt x="92845" y="100560"/>
                    <a:pt x="92500" y="100548"/>
                    <a:pt x="92143" y="100655"/>
                  </a:cubicBezTo>
                  <a:cubicBezTo>
                    <a:pt x="92047" y="100691"/>
                    <a:pt x="91943" y="100700"/>
                    <a:pt x="91836" y="100700"/>
                  </a:cubicBezTo>
                  <a:cubicBezTo>
                    <a:pt x="91729" y="100700"/>
                    <a:pt x="91619" y="100691"/>
                    <a:pt x="91512" y="100691"/>
                  </a:cubicBezTo>
                  <a:cubicBezTo>
                    <a:pt x="91393" y="100697"/>
                    <a:pt x="91275" y="100699"/>
                    <a:pt x="91156" y="100699"/>
                  </a:cubicBezTo>
                  <a:cubicBezTo>
                    <a:pt x="90957" y="100699"/>
                    <a:pt x="90758" y="100694"/>
                    <a:pt x="90560" y="100694"/>
                  </a:cubicBezTo>
                  <a:cubicBezTo>
                    <a:pt x="90188" y="100694"/>
                    <a:pt x="89818" y="100713"/>
                    <a:pt x="89452" y="100822"/>
                  </a:cubicBezTo>
                  <a:cubicBezTo>
                    <a:pt x="89390" y="100841"/>
                    <a:pt x="89324" y="100847"/>
                    <a:pt x="89257" y="100847"/>
                  </a:cubicBezTo>
                  <a:cubicBezTo>
                    <a:pt x="89156" y="100847"/>
                    <a:pt x="89052" y="100834"/>
                    <a:pt x="88952" y="100834"/>
                  </a:cubicBezTo>
                  <a:lnTo>
                    <a:pt x="81606" y="100834"/>
                  </a:lnTo>
                  <a:cubicBezTo>
                    <a:pt x="81546" y="100835"/>
                    <a:pt x="81485" y="100836"/>
                    <a:pt x="81425" y="100836"/>
                  </a:cubicBezTo>
                  <a:cubicBezTo>
                    <a:pt x="81276" y="100836"/>
                    <a:pt x="81126" y="100833"/>
                    <a:pt x="80976" y="100833"/>
                  </a:cubicBezTo>
                  <a:cubicBezTo>
                    <a:pt x="80622" y="100833"/>
                    <a:pt x="80266" y="100848"/>
                    <a:pt x="79915" y="100953"/>
                  </a:cubicBezTo>
                  <a:cubicBezTo>
                    <a:pt x="79845" y="100980"/>
                    <a:pt x="79769" y="100987"/>
                    <a:pt x="79692" y="100987"/>
                  </a:cubicBezTo>
                  <a:cubicBezTo>
                    <a:pt x="79600" y="100987"/>
                    <a:pt x="79506" y="100977"/>
                    <a:pt x="79415" y="100977"/>
                  </a:cubicBezTo>
                  <a:lnTo>
                    <a:pt x="71783" y="100977"/>
                  </a:lnTo>
                  <a:cubicBezTo>
                    <a:pt x="71719" y="100977"/>
                    <a:pt x="71656" y="100982"/>
                    <a:pt x="71592" y="100982"/>
                  </a:cubicBezTo>
                  <a:cubicBezTo>
                    <a:pt x="71561" y="100982"/>
                    <a:pt x="71529" y="100981"/>
                    <a:pt x="71497" y="100977"/>
                  </a:cubicBezTo>
                  <a:cubicBezTo>
                    <a:pt x="71057" y="100965"/>
                    <a:pt x="71009" y="100929"/>
                    <a:pt x="71009" y="100477"/>
                  </a:cubicBezTo>
                  <a:cubicBezTo>
                    <a:pt x="70997" y="99881"/>
                    <a:pt x="70938" y="99274"/>
                    <a:pt x="71021" y="98691"/>
                  </a:cubicBezTo>
                  <a:cubicBezTo>
                    <a:pt x="71152" y="97845"/>
                    <a:pt x="71057" y="96988"/>
                    <a:pt x="71164" y="96143"/>
                  </a:cubicBezTo>
                  <a:cubicBezTo>
                    <a:pt x="71259" y="95429"/>
                    <a:pt x="71188" y="94714"/>
                    <a:pt x="71319" y="94024"/>
                  </a:cubicBezTo>
                  <a:cubicBezTo>
                    <a:pt x="71462" y="93190"/>
                    <a:pt x="71402" y="92369"/>
                    <a:pt x="71426" y="91535"/>
                  </a:cubicBezTo>
                  <a:cubicBezTo>
                    <a:pt x="71438" y="91273"/>
                    <a:pt x="71438" y="91023"/>
                    <a:pt x="71521" y="90761"/>
                  </a:cubicBezTo>
                  <a:cubicBezTo>
                    <a:pt x="71569" y="90583"/>
                    <a:pt x="71569" y="90380"/>
                    <a:pt x="71569" y="90202"/>
                  </a:cubicBezTo>
                  <a:cubicBezTo>
                    <a:pt x="71569" y="89654"/>
                    <a:pt x="71569" y="89106"/>
                    <a:pt x="71569" y="88559"/>
                  </a:cubicBezTo>
                  <a:cubicBezTo>
                    <a:pt x="71581" y="88225"/>
                    <a:pt x="71569" y="87892"/>
                    <a:pt x="71676" y="87570"/>
                  </a:cubicBezTo>
                  <a:cubicBezTo>
                    <a:pt x="71747" y="87344"/>
                    <a:pt x="71712" y="87094"/>
                    <a:pt x="71712" y="86856"/>
                  </a:cubicBezTo>
                  <a:lnTo>
                    <a:pt x="71712" y="79010"/>
                  </a:lnTo>
                  <a:cubicBezTo>
                    <a:pt x="71712" y="78175"/>
                    <a:pt x="71674" y="78128"/>
                    <a:pt x="72323" y="78128"/>
                  </a:cubicBezTo>
                  <a:cubicBezTo>
                    <a:pt x="72406" y="78128"/>
                    <a:pt x="72499" y="78129"/>
                    <a:pt x="72605" y="78129"/>
                  </a:cubicBezTo>
                  <a:lnTo>
                    <a:pt x="73748" y="78129"/>
                  </a:lnTo>
                  <a:cubicBezTo>
                    <a:pt x="74057" y="78117"/>
                    <a:pt x="74367" y="78129"/>
                    <a:pt x="74664" y="78034"/>
                  </a:cubicBezTo>
                  <a:cubicBezTo>
                    <a:pt x="74809" y="77991"/>
                    <a:pt x="74966" y="77985"/>
                    <a:pt x="75121" y="77985"/>
                  </a:cubicBezTo>
                  <a:cubicBezTo>
                    <a:pt x="75184" y="77985"/>
                    <a:pt x="75246" y="77986"/>
                    <a:pt x="75307" y="77986"/>
                  </a:cubicBezTo>
                  <a:lnTo>
                    <a:pt x="79367" y="77986"/>
                  </a:lnTo>
                  <a:cubicBezTo>
                    <a:pt x="79653" y="77986"/>
                    <a:pt x="79939" y="77986"/>
                    <a:pt x="80213" y="77903"/>
                  </a:cubicBezTo>
                  <a:cubicBezTo>
                    <a:pt x="80364" y="77849"/>
                    <a:pt x="80530" y="77842"/>
                    <a:pt x="80693" y="77842"/>
                  </a:cubicBezTo>
                  <a:close/>
                  <a:moveTo>
                    <a:pt x="56880" y="78124"/>
                  </a:moveTo>
                  <a:cubicBezTo>
                    <a:pt x="56967" y="78124"/>
                    <a:pt x="57054" y="78129"/>
                    <a:pt x="57138" y="78129"/>
                  </a:cubicBezTo>
                  <a:lnTo>
                    <a:pt x="70485" y="78129"/>
                  </a:lnTo>
                  <a:cubicBezTo>
                    <a:pt x="70508" y="78129"/>
                    <a:pt x="70530" y="78129"/>
                    <a:pt x="70552" y="78129"/>
                  </a:cubicBezTo>
                  <a:cubicBezTo>
                    <a:pt x="71317" y="78129"/>
                    <a:pt x="71283" y="78140"/>
                    <a:pt x="71283" y="78962"/>
                  </a:cubicBezTo>
                  <a:lnTo>
                    <a:pt x="71283" y="83106"/>
                  </a:lnTo>
                  <a:lnTo>
                    <a:pt x="71295" y="83094"/>
                  </a:lnTo>
                  <a:cubicBezTo>
                    <a:pt x="71295" y="84260"/>
                    <a:pt x="71295" y="85427"/>
                    <a:pt x="71295" y="86594"/>
                  </a:cubicBezTo>
                  <a:cubicBezTo>
                    <a:pt x="71295" y="87142"/>
                    <a:pt x="71283" y="87678"/>
                    <a:pt x="71188" y="88225"/>
                  </a:cubicBezTo>
                  <a:cubicBezTo>
                    <a:pt x="71092" y="88749"/>
                    <a:pt x="71164" y="89309"/>
                    <a:pt x="71152" y="89856"/>
                  </a:cubicBezTo>
                  <a:cubicBezTo>
                    <a:pt x="71152" y="90237"/>
                    <a:pt x="71176" y="90618"/>
                    <a:pt x="71045" y="90987"/>
                  </a:cubicBezTo>
                  <a:cubicBezTo>
                    <a:pt x="70997" y="91142"/>
                    <a:pt x="71009" y="91321"/>
                    <a:pt x="71009" y="91488"/>
                  </a:cubicBezTo>
                  <a:cubicBezTo>
                    <a:pt x="71009" y="92035"/>
                    <a:pt x="71009" y="92583"/>
                    <a:pt x="71009" y="93131"/>
                  </a:cubicBezTo>
                  <a:cubicBezTo>
                    <a:pt x="71009" y="93393"/>
                    <a:pt x="71009" y="93643"/>
                    <a:pt x="70926" y="93905"/>
                  </a:cubicBezTo>
                  <a:cubicBezTo>
                    <a:pt x="70866" y="94083"/>
                    <a:pt x="70878" y="94274"/>
                    <a:pt x="70866" y="94464"/>
                  </a:cubicBezTo>
                  <a:cubicBezTo>
                    <a:pt x="70854" y="95012"/>
                    <a:pt x="70854" y="95548"/>
                    <a:pt x="70759" y="96095"/>
                  </a:cubicBezTo>
                  <a:cubicBezTo>
                    <a:pt x="70664" y="96631"/>
                    <a:pt x="70723" y="97191"/>
                    <a:pt x="70723" y="97738"/>
                  </a:cubicBezTo>
                  <a:cubicBezTo>
                    <a:pt x="70723" y="98036"/>
                    <a:pt x="70688" y="98346"/>
                    <a:pt x="70640" y="98655"/>
                  </a:cubicBezTo>
                  <a:cubicBezTo>
                    <a:pt x="70569" y="99096"/>
                    <a:pt x="70592" y="99548"/>
                    <a:pt x="70580" y="100001"/>
                  </a:cubicBezTo>
                  <a:cubicBezTo>
                    <a:pt x="70569" y="100262"/>
                    <a:pt x="70580" y="100524"/>
                    <a:pt x="70557" y="100786"/>
                  </a:cubicBezTo>
                  <a:cubicBezTo>
                    <a:pt x="70545" y="100965"/>
                    <a:pt x="70414" y="101084"/>
                    <a:pt x="70235" y="101108"/>
                  </a:cubicBezTo>
                  <a:cubicBezTo>
                    <a:pt x="70092" y="101120"/>
                    <a:pt x="69949" y="101120"/>
                    <a:pt x="69807" y="101120"/>
                  </a:cubicBezTo>
                  <a:cubicBezTo>
                    <a:pt x="68997" y="101155"/>
                    <a:pt x="68199" y="101084"/>
                    <a:pt x="67390" y="101239"/>
                  </a:cubicBezTo>
                  <a:cubicBezTo>
                    <a:pt x="67182" y="101278"/>
                    <a:pt x="66967" y="101289"/>
                    <a:pt x="66748" y="101289"/>
                  </a:cubicBezTo>
                  <a:cubicBezTo>
                    <a:pt x="66482" y="101289"/>
                    <a:pt x="66212" y="101273"/>
                    <a:pt x="65946" y="101273"/>
                  </a:cubicBezTo>
                  <a:cubicBezTo>
                    <a:pt x="65903" y="101273"/>
                    <a:pt x="65861" y="101274"/>
                    <a:pt x="65818" y="101274"/>
                  </a:cubicBezTo>
                  <a:cubicBezTo>
                    <a:pt x="65775" y="101275"/>
                    <a:pt x="65733" y="101276"/>
                    <a:pt x="65690" y="101276"/>
                  </a:cubicBezTo>
                  <a:cubicBezTo>
                    <a:pt x="65474" y="101276"/>
                    <a:pt x="65255" y="101266"/>
                    <a:pt x="65037" y="101266"/>
                  </a:cubicBezTo>
                  <a:cubicBezTo>
                    <a:pt x="64709" y="101266"/>
                    <a:pt x="64381" y="101287"/>
                    <a:pt x="64056" y="101394"/>
                  </a:cubicBezTo>
                  <a:cubicBezTo>
                    <a:pt x="64000" y="101409"/>
                    <a:pt x="63939" y="101413"/>
                    <a:pt x="63877" y="101413"/>
                  </a:cubicBezTo>
                  <a:cubicBezTo>
                    <a:pt x="63794" y="101413"/>
                    <a:pt x="63709" y="101405"/>
                    <a:pt x="63627" y="101405"/>
                  </a:cubicBezTo>
                  <a:cubicBezTo>
                    <a:pt x="63476" y="101411"/>
                    <a:pt x="63324" y="101413"/>
                    <a:pt x="63172" y="101413"/>
                  </a:cubicBezTo>
                  <a:cubicBezTo>
                    <a:pt x="62862" y="101413"/>
                    <a:pt x="62552" y="101405"/>
                    <a:pt x="62241" y="101405"/>
                  </a:cubicBezTo>
                  <a:cubicBezTo>
                    <a:pt x="61710" y="101405"/>
                    <a:pt x="61179" y="101427"/>
                    <a:pt x="60651" y="101548"/>
                  </a:cubicBezTo>
                  <a:cubicBezTo>
                    <a:pt x="60575" y="101561"/>
                    <a:pt x="60498" y="101565"/>
                    <a:pt x="60422" y="101565"/>
                  </a:cubicBezTo>
                  <a:cubicBezTo>
                    <a:pt x="60317" y="101565"/>
                    <a:pt x="60212" y="101558"/>
                    <a:pt x="60107" y="101558"/>
                  </a:cubicBezTo>
                  <a:cubicBezTo>
                    <a:pt x="60074" y="101558"/>
                    <a:pt x="60041" y="101558"/>
                    <a:pt x="60008" y="101560"/>
                  </a:cubicBezTo>
                  <a:cubicBezTo>
                    <a:pt x="59954" y="101561"/>
                    <a:pt x="59900" y="101562"/>
                    <a:pt x="59847" y="101562"/>
                  </a:cubicBezTo>
                  <a:cubicBezTo>
                    <a:pt x="59714" y="101562"/>
                    <a:pt x="59581" y="101559"/>
                    <a:pt x="59449" y="101559"/>
                  </a:cubicBezTo>
                  <a:cubicBezTo>
                    <a:pt x="59137" y="101559"/>
                    <a:pt x="58826" y="101575"/>
                    <a:pt x="58519" y="101679"/>
                  </a:cubicBezTo>
                  <a:cubicBezTo>
                    <a:pt x="58463" y="101695"/>
                    <a:pt x="58403" y="101699"/>
                    <a:pt x="58341" y="101699"/>
                  </a:cubicBezTo>
                  <a:cubicBezTo>
                    <a:pt x="58258" y="101699"/>
                    <a:pt x="58172" y="101691"/>
                    <a:pt x="58091" y="101691"/>
                  </a:cubicBezTo>
                  <a:cubicBezTo>
                    <a:pt x="57961" y="101697"/>
                    <a:pt x="57831" y="101699"/>
                    <a:pt x="57701" y="101699"/>
                  </a:cubicBezTo>
                  <a:cubicBezTo>
                    <a:pt x="57436" y="101699"/>
                    <a:pt x="57170" y="101691"/>
                    <a:pt x="56905" y="101691"/>
                  </a:cubicBezTo>
                  <a:cubicBezTo>
                    <a:pt x="56450" y="101691"/>
                    <a:pt x="55995" y="101713"/>
                    <a:pt x="55543" y="101834"/>
                  </a:cubicBezTo>
                  <a:cubicBezTo>
                    <a:pt x="55499" y="101846"/>
                    <a:pt x="55453" y="101850"/>
                    <a:pt x="55405" y="101850"/>
                  </a:cubicBezTo>
                  <a:cubicBezTo>
                    <a:pt x="55310" y="101850"/>
                    <a:pt x="55209" y="101834"/>
                    <a:pt x="55114" y="101834"/>
                  </a:cubicBezTo>
                  <a:cubicBezTo>
                    <a:pt x="54781" y="101840"/>
                    <a:pt x="54447" y="101840"/>
                    <a:pt x="54114" y="101840"/>
                  </a:cubicBezTo>
                  <a:cubicBezTo>
                    <a:pt x="53781" y="101840"/>
                    <a:pt x="53447" y="101840"/>
                    <a:pt x="53114" y="101846"/>
                  </a:cubicBezTo>
                  <a:cubicBezTo>
                    <a:pt x="53052" y="101846"/>
                    <a:pt x="52991" y="101845"/>
                    <a:pt x="52929" y="101845"/>
                  </a:cubicBezTo>
                  <a:cubicBezTo>
                    <a:pt x="52685" y="101845"/>
                    <a:pt x="52445" y="101853"/>
                    <a:pt x="52197" y="101929"/>
                  </a:cubicBezTo>
                  <a:cubicBezTo>
                    <a:pt x="52070" y="101972"/>
                    <a:pt x="51930" y="101978"/>
                    <a:pt x="51795" y="101978"/>
                  </a:cubicBezTo>
                  <a:cubicBezTo>
                    <a:pt x="51742" y="101978"/>
                    <a:pt x="51689" y="101977"/>
                    <a:pt x="51638" y="101977"/>
                  </a:cubicBezTo>
                  <a:cubicBezTo>
                    <a:pt x="51257" y="101983"/>
                    <a:pt x="50876" y="101983"/>
                    <a:pt x="50495" y="101983"/>
                  </a:cubicBezTo>
                  <a:cubicBezTo>
                    <a:pt x="50114" y="101983"/>
                    <a:pt x="49733" y="101983"/>
                    <a:pt x="49352" y="101989"/>
                  </a:cubicBezTo>
                  <a:cubicBezTo>
                    <a:pt x="48828" y="101989"/>
                    <a:pt x="48316" y="101989"/>
                    <a:pt x="47792" y="102096"/>
                  </a:cubicBezTo>
                  <a:cubicBezTo>
                    <a:pt x="47604" y="102136"/>
                    <a:pt x="47408" y="102146"/>
                    <a:pt x="47210" y="102146"/>
                  </a:cubicBezTo>
                  <a:cubicBezTo>
                    <a:pt x="46968" y="102146"/>
                    <a:pt x="46722" y="102130"/>
                    <a:pt x="46480" y="102130"/>
                  </a:cubicBezTo>
                  <a:cubicBezTo>
                    <a:pt x="46441" y="102130"/>
                    <a:pt x="46402" y="102131"/>
                    <a:pt x="46363" y="102132"/>
                  </a:cubicBezTo>
                  <a:cubicBezTo>
                    <a:pt x="46077" y="102132"/>
                    <a:pt x="45804" y="102144"/>
                    <a:pt x="45518" y="102215"/>
                  </a:cubicBezTo>
                  <a:cubicBezTo>
                    <a:pt x="45293" y="102267"/>
                    <a:pt x="45066" y="102283"/>
                    <a:pt x="44838" y="102283"/>
                  </a:cubicBezTo>
                  <a:cubicBezTo>
                    <a:pt x="44546" y="102283"/>
                    <a:pt x="44252" y="102257"/>
                    <a:pt x="43958" y="102251"/>
                  </a:cubicBezTo>
                  <a:cubicBezTo>
                    <a:pt x="43863" y="102251"/>
                    <a:pt x="43791" y="102179"/>
                    <a:pt x="43744" y="102084"/>
                  </a:cubicBezTo>
                  <a:cubicBezTo>
                    <a:pt x="43649" y="101846"/>
                    <a:pt x="43577" y="101596"/>
                    <a:pt x="43577" y="101322"/>
                  </a:cubicBezTo>
                  <a:cubicBezTo>
                    <a:pt x="43589" y="100798"/>
                    <a:pt x="43589" y="100274"/>
                    <a:pt x="43577" y="99750"/>
                  </a:cubicBezTo>
                  <a:cubicBezTo>
                    <a:pt x="43577" y="99405"/>
                    <a:pt x="43601" y="99048"/>
                    <a:pt x="43470" y="98703"/>
                  </a:cubicBezTo>
                  <a:cubicBezTo>
                    <a:pt x="43410" y="98524"/>
                    <a:pt x="43446" y="98322"/>
                    <a:pt x="43446" y="98131"/>
                  </a:cubicBezTo>
                  <a:cubicBezTo>
                    <a:pt x="43434" y="97036"/>
                    <a:pt x="43446" y="95940"/>
                    <a:pt x="43434" y="94845"/>
                  </a:cubicBezTo>
                  <a:cubicBezTo>
                    <a:pt x="43434" y="94393"/>
                    <a:pt x="43470" y="93952"/>
                    <a:pt x="43327" y="93500"/>
                  </a:cubicBezTo>
                  <a:cubicBezTo>
                    <a:pt x="43268" y="93309"/>
                    <a:pt x="43303" y="93083"/>
                    <a:pt x="43303" y="92869"/>
                  </a:cubicBezTo>
                  <a:cubicBezTo>
                    <a:pt x="43268" y="92035"/>
                    <a:pt x="43339" y="91214"/>
                    <a:pt x="43172" y="90380"/>
                  </a:cubicBezTo>
                  <a:cubicBezTo>
                    <a:pt x="43077" y="89880"/>
                    <a:pt x="43160" y="89344"/>
                    <a:pt x="43148" y="88821"/>
                  </a:cubicBezTo>
                  <a:cubicBezTo>
                    <a:pt x="43148" y="88440"/>
                    <a:pt x="43101" y="88059"/>
                    <a:pt x="43053" y="87689"/>
                  </a:cubicBezTo>
                  <a:cubicBezTo>
                    <a:pt x="42982" y="86987"/>
                    <a:pt x="42994" y="86261"/>
                    <a:pt x="43053" y="85558"/>
                  </a:cubicBezTo>
                  <a:cubicBezTo>
                    <a:pt x="43089" y="85201"/>
                    <a:pt x="43148" y="84856"/>
                    <a:pt x="43148" y="84499"/>
                  </a:cubicBezTo>
                  <a:cubicBezTo>
                    <a:pt x="43148" y="83522"/>
                    <a:pt x="43148" y="82546"/>
                    <a:pt x="43148" y="81570"/>
                  </a:cubicBezTo>
                  <a:cubicBezTo>
                    <a:pt x="43160" y="81117"/>
                    <a:pt x="43148" y="80677"/>
                    <a:pt x="43256" y="80224"/>
                  </a:cubicBezTo>
                  <a:cubicBezTo>
                    <a:pt x="43339" y="79891"/>
                    <a:pt x="43291" y="79522"/>
                    <a:pt x="43303" y="79165"/>
                  </a:cubicBezTo>
                  <a:cubicBezTo>
                    <a:pt x="43315" y="78950"/>
                    <a:pt x="43398" y="78867"/>
                    <a:pt x="43613" y="78855"/>
                  </a:cubicBezTo>
                  <a:cubicBezTo>
                    <a:pt x="43803" y="78843"/>
                    <a:pt x="43994" y="78843"/>
                    <a:pt x="44184" y="78843"/>
                  </a:cubicBezTo>
                  <a:cubicBezTo>
                    <a:pt x="44494" y="78831"/>
                    <a:pt x="44792" y="78855"/>
                    <a:pt x="45101" y="78748"/>
                  </a:cubicBezTo>
                  <a:cubicBezTo>
                    <a:pt x="45268" y="78688"/>
                    <a:pt x="45470" y="78712"/>
                    <a:pt x="45661" y="78700"/>
                  </a:cubicBezTo>
                  <a:cubicBezTo>
                    <a:pt x="45759" y="78697"/>
                    <a:pt x="45857" y="78695"/>
                    <a:pt x="45955" y="78695"/>
                  </a:cubicBezTo>
                  <a:cubicBezTo>
                    <a:pt x="46120" y="78695"/>
                    <a:pt x="46286" y="78699"/>
                    <a:pt x="46451" y="78699"/>
                  </a:cubicBezTo>
                  <a:cubicBezTo>
                    <a:pt x="46829" y="78699"/>
                    <a:pt x="47205" y="78682"/>
                    <a:pt x="47578" y="78569"/>
                  </a:cubicBezTo>
                  <a:cubicBezTo>
                    <a:pt x="47634" y="78554"/>
                    <a:pt x="47694" y="78550"/>
                    <a:pt x="47756" y="78550"/>
                  </a:cubicBezTo>
                  <a:cubicBezTo>
                    <a:pt x="47839" y="78550"/>
                    <a:pt x="47925" y="78557"/>
                    <a:pt x="48006" y="78557"/>
                  </a:cubicBezTo>
                  <a:cubicBezTo>
                    <a:pt x="48268" y="78557"/>
                    <a:pt x="48518" y="78557"/>
                    <a:pt x="48780" y="78474"/>
                  </a:cubicBezTo>
                  <a:cubicBezTo>
                    <a:pt x="48959" y="78415"/>
                    <a:pt x="49149" y="78415"/>
                    <a:pt x="49340" y="78415"/>
                  </a:cubicBezTo>
                  <a:lnTo>
                    <a:pt x="51054" y="78415"/>
                  </a:lnTo>
                  <a:cubicBezTo>
                    <a:pt x="51364" y="78415"/>
                    <a:pt x="51673" y="78355"/>
                    <a:pt x="51971" y="78343"/>
                  </a:cubicBezTo>
                  <a:cubicBezTo>
                    <a:pt x="52005" y="78342"/>
                    <a:pt x="52039" y="78341"/>
                    <a:pt x="52074" y="78341"/>
                  </a:cubicBezTo>
                  <a:cubicBezTo>
                    <a:pt x="52176" y="78341"/>
                    <a:pt x="52279" y="78346"/>
                    <a:pt x="52383" y="78346"/>
                  </a:cubicBezTo>
                  <a:cubicBezTo>
                    <a:pt x="52522" y="78346"/>
                    <a:pt x="52662" y="78337"/>
                    <a:pt x="52804" y="78295"/>
                  </a:cubicBezTo>
                  <a:cubicBezTo>
                    <a:pt x="52882" y="78272"/>
                    <a:pt x="52965" y="78266"/>
                    <a:pt x="53050" y="78266"/>
                  </a:cubicBezTo>
                  <a:cubicBezTo>
                    <a:pt x="53135" y="78266"/>
                    <a:pt x="53221" y="78272"/>
                    <a:pt x="53304" y="78272"/>
                  </a:cubicBezTo>
                  <a:lnTo>
                    <a:pt x="55507" y="78272"/>
                  </a:lnTo>
                  <a:cubicBezTo>
                    <a:pt x="55567" y="78272"/>
                    <a:pt x="55626" y="78272"/>
                    <a:pt x="55686" y="78272"/>
                  </a:cubicBezTo>
                  <a:cubicBezTo>
                    <a:pt x="55983" y="78272"/>
                    <a:pt x="56279" y="78264"/>
                    <a:pt x="56567" y="78164"/>
                  </a:cubicBezTo>
                  <a:cubicBezTo>
                    <a:pt x="56666" y="78131"/>
                    <a:pt x="56773" y="78124"/>
                    <a:pt x="56880" y="78124"/>
                  </a:cubicBezTo>
                  <a:close/>
                  <a:moveTo>
                    <a:pt x="42293" y="78831"/>
                  </a:moveTo>
                  <a:cubicBezTo>
                    <a:pt x="42442" y="78831"/>
                    <a:pt x="42595" y="78848"/>
                    <a:pt x="42744" y="78855"/>
                  </a:cubicBezTo>
                  <a:cubicBezTo>
                    <a:pt x="42910" y="78867"/>
                    <a:pt x="42994" y="78974"/>
                    <a:pt x="43006" y="79141"/>
                  </a:cubicBezTo>
                  <a:cubicBezTo>
                    <a:pt x="43006" y="79284"/>
                    <a:pt x="43041" y="79427"/>
                    <a:pt x="42994" y="79558"/>
                  </a:cubicBezTo>
                  <a:cubicBezTo>
                    <a:pt x="42791" y="80260"/>
                    <a:pt x="42898" y="80974"/>
                    <a:pt x="42875" y="81689"/>
                  </a:cubicBezTo>
                  <a:cubicBezTo>
                    <a:pt x="42851" y="82141"/>
                    <a:pt x="42898" y="82594"/>
                    <a:pt x="42756" y="83034"/>
                  </a:cubicBezTo>
                  <a:cubicBezTo>
                    <a:pt x="42696" y="83201"/>
                    <a:pt x="42732" y="83403"/>
                    <a:pt x="42732" y="83594"/>
                  </a:cubicBezTo>
                  <a:cubicBezTo>
                    <a:pt x="42732" y="84951"/>
                    <a:pt x="42732" y="86308"/>
                    <a:pt x="42732" y="87666"/>
                  </a:cubicBezTo>
                  <a:cubicBezTo>
                    <a:pt x="42732" y="88070"/>
                    <a:pt x="42744" y="88463"/>
                    <a:pt x="42839" y="88868"/>
                  </a:cubicBezTo>
                  <a:cubicBezTo>
                    <a:pt x="42910" y="89237"/>
                    <a:pt x="42863" y="89630"/>
                    <a:pt x="42875" y="90011"/>
                  </a:cubicBezTo>
                  <a:cubicBezTo>
                    <a:pt x="42875" y="90309"/>
                    <a:pt x="42863" y="90618"/>
                    <a:pt x="42958" y="90928"/>
                  </a:cubicBezTo>
                  <a:cubicBezTo>
                    <a:pt x="43017" y="91095"/>
                    <a:pt x="43006" y="91297"/>
                    <a:pt x="43006" y="91488"/>
                  </a:cubicBezTo>
                  <a:cubicBezTo>
                    <a:pt x="43017" y="92011"/>
                    <a:pt x="43017" y="92535"/>
                    <a:pt x="43017" y="93059"/>
                  </a:cubicBezTo>
                  <a:cubicBezTo>
                    <a:pt x="43017" y="93416"/>
                    <a:pt x="43006" y="93762"/>
                    <a:pt x="43125" y="94119"/>
                  </a:cubicBezTo>
                  <a:cubicBezTo>
                    <a:pt x="43184" y="94286"/>
                    <a:pt x="43160" y="94488"/>
                    <a:pt x="43160" y="94678"/>
                  </a:cubicBezTo>
                  <a:cubicBezTo>
                    <a:pt x="43160" y="95583"/>
                    <a:pt x="43160" y="96488"/>
                    <a:pt x="43160" y="97393"/>
                  </a:cubicBezTo>
                  <a:cubicBezTo>
                    <a:pt x="43160" y="97845"/>
                    <a:pt x="43125" y="98298"/>
                    <a:pt x="43279" y="98738"/>
                  </a:cubicBezTo>
                  <a:cubicBezTo>
                    <a:pt x="43327" y="98893"/>
                    <a:pt x="43303" y="99072"/>
                    <a:pt x="43303" y="99239"/>
                  </a:cubicBezTo>
                  <a:cubicBezTo>
                    <a:pt x="43303" y="99810"/>
                    <a:pt x="43303" y="100370"/>
                    <a:pt x="43303" y="100941"/>
                  </a:cubicBezTo>
                  <a:cubicBezTo>
                    <a:pt x="43303" y="101274"/>
                    <a:pt x="43291" y="101608"/>
                    <a:pt x="43398" y="101929"/>
                  </a:cubicBezTo>
                  <a:cubicBezTo>
                    <a:pt x="43482" y="102179"/>
                    <a:pt x="43327" y="102346"/>
                    <a:pt x="43089" y="102394"/>
                  </a:cubicBezTo>
                  <a:cubicBezTo>
                    <a:pt x="43065" y="102394"/>
                    <a:pt x="43041" y="102406"/>
                    <a:pt x="43017" y="102406"/>
                  </a:cubicBezTo>
                  <a:cubicBezTo>
                    <a:pt x="42913" y="102395"/>
                    <a:pt x="42810" y="102390"/>
                    <a:pt x="42706" y="102390"/>
                  </a:cubicBezTo>
                  <a:cubicBezTo>
                    <a:pt x="42068" y="102390"/>
                    <a:pt x="41441" y="102566"/>
                    <a:pt x="40801" y="102566"/>
                  </a:cubicBezTo>
                  <a:cubicBezTo>
                    <a:pt x="40738" y="102566"/>
                    <a:pt x="40675" y="102564"/>
                    <a:pt x="40612" y="102560"/>
                  </a:cubicBezTo>
                  <a:cubicBezTo>
                    <a:pt x="40549" y="102555"/>
                    <a:pt x="40482" y="102550"/>
                    <a:pt x="40417" y="102550"/>
                  </a:cubicBezTo>
                  <a:cubicBezTo>
                    <a:pt x="40336" y="102550"/>
                    <a:pt x="40256" y="102558"/>
                    <a:pt x="40184" y="102584"/>
                  </a:cubicBezTo>
                  <a:cubicBezTo>
                    <a:pt x="39922" y="102679"/>
                    <a:pt x="39655" y="102690"/>
                    <a:pt x="39386" y="102690"/>
                  </a:cubicBezTo>
                  <a:cubicBezTo>
                    <a:pt x="39309" y="102690"/>
                    <a:pt x="39232" y="102689"/>
                    <a:pt x="39155" y="102689"/>
                  </a:cubicBezTo>
                  <a:cubicBezTo>
                    <a:pt x="39097" y="102689"/>
                    <a:pt x="39039" y="102690"/>
                    <a:pt x="38981" y="102691"/>
                  </a:cubicBezTo>
                  <a:cubicBezTo>
                    <a:pt x="38922" y="102693"/>
                    <a:pt x="38864" y="102693"/>
                    <a:pt x="38805" y="102693"/>
                  </a:cubicBezTo>
                  <a:cubicBezTo>
                    <a:pt x="38660" y="102693"/>
                    <a:pt x="38514" y="102690"/>
                    <a:pt x="38370" y="102690"/>
                  </a:cubicBezTo>
                  <a:cubicBezTo>
                    <a:pt x="38027" y="102690"/>
                    <a:pt x="37686" y="102706"/>
                    <a:pt x="37350" y="102810"/>
                  </a:cubicBezTo>
                  <a:cubicBezTo>
                    <a:pt x="37279" y="102834"/>
                    <a:pt x="37198" y="102840"/>
                    <a:pt x="37115" y="102840"/>
                  </a:cubicBezTo>
                  <a:cubicBezTo>
                    <a:pt x="37032" y="102840"/>
                    <a:pt x="36945" y="102834"/>
                    <a:pt x="36862" y="102834"/>
                  </a:cubicBezTo>
                  <a:lnTo>
                    <a:pt x="35147" y="102834"/>
                  </a:lnTo>
                  <a:cubicBezTo>
                    <a:pt x="34766" y="102846"/>
                    <a:pt x="34397" y="102846"/>
                    <a:pt x="34016" y="102941"/>
                  </a:cubicBezTo>
                  <a:cubicBezTo>
                    <a:pt x="33859" y="102974"/>
                    <a:pt x="33697" y="102982"/>
                    <a:pt x="33533" y="102982"/>
                  </a:cubicBezTo>
                  <a:cubicBezTo>
                    <a:pt x="33381" y="102982"/>
                    <a:pt x="33228" y="102975"/>
                    <a:pt x="33077" y="102975"/>
                  </a:cubicBezTo>
                  <a:cubicBezTo>
                    <a:pt x="33032" y="102975"/>
                    <a:pt x="32989" y="102976"/>
                    <a:pt x="32945" y="102977"/>
                  </a:cubicBezTo>
                  <a:cubicBezTo>
                    <a:pt x="32588" y="102989"/>
                    <a:pt x="32242" y="102953"/>
                    <a:pt x="31885" y="103084"/>
                  </a:cubicBezTo>
                  <a:cubicBezTo>
                    <a:pt x="31806" y="103116"/>
                    <a:pt x="31711" y="103121"/>
                    <a:pt x="31613" y="103121"/>
                  </a:cubicBezTo>
                  <a:cubicBezTo>
                    <a:pt x="31565" y="103121"/>
                    <a:pt x="31516" y="103120"/>
                    <a:pt x="31468" y="103120"/>
                  </a:cubicBezTo>
                  <a:cubicBezTo>
                    <a:pt x="31183" y="103120"/>
                    <a:pt x="30897" y="103120"/>
                    <a:pt x="30623" y="103227"/>
                  </a:cubicBezTo>
                  <a:cubicBezTo>
                    <a:pt x="30536" y="103259"/>
                    <a:pt x="30438" y="103264"/>
                    <a:pt x="30340" y="103264"/>
                  </a:cubicBezTo>
                  <a:cubicBezTo>
                    <a:pt x="30291" y="103264"/>
                    <a:pt x="30242" y="103263"/>
                    <a:pt x="30194" y="103263"/>
                  </a:cubicBezTo>
                  <a:cubicBezTo>
                    <a:pt x="29849" y="103275"/>
                    <a:pt x="29492" y="103251"/>
                    <a:pt x="29147" y="103382"/>
                  </a:cubicBezTo>
                  <a:cubicBezTo>
                    <a:pt x="29066" y="103409"/>
                    <a:pt x="28979" y="103416"/>
                    <a:pt x="28892" y="103416"/>
                  </a:cubicBezTo>
                  <a:cubicBezTo>
                    <a:pt x="28787" y="103416"/>
                    <a:pt x="28679" y="103406"/>
                    <a:pt x="28575" y="103406"/>
                  </a:cubicBezTo>
                  <a:cubicBezTo>
                    <a:pt x="28453" y="103412"/>
                    <a:pt x="28330" y="103414"/>
                    <a:pt x="28207" y="103414"/>
                  </a:cubicBezTo>
                  <a:cubicBezTo>
                    <a:pt x="28002" y="103414"/>
                    <a:pt x="27796" y="103408"/>
                    <a:pt x="27591" y="103408"/>
                  </a:cubicBezTo>
                  <a:cubicBezTo>
                    <a:pt x="27206" y="103408"/>
                    <a:pt x="26823" y="103427"/>
                    <a:pt x="26444" y="103537"/>
                  </a:cubicBezTo>
                  <a:cubicBezTo>
                    <a:pt x="26392" y="103556"/>
                    <a:pt x="26335" y="103561"/>
                    <a:pt x="26278" y="103561"/>
                  </a:cubicBezTo>
                  <a:cubicBezTo>
                    <a:pt x="26191" y="103561"/>
                    <a:pt x="26101" y="103549"/>
                    <a:pt x="26015" y="103549"/>
                  </a:cubicBezTo>
                  <a:cubicBezTo>
                    <a:pt x="25325" y="103549"/>
                    <a:pt x="24634" y="103549"/>
                    <a:pt x="23956" y="103560"/>
                  </a:cubicBezTo>
                  <a:cubicBezTo>
                    <a:pt x="23479" y="103560"/>
                    <a:pt x="23015" y="103560"/>
                    <a:pt x="22539" y="103656"/>
                  </a:cubicBezTo>
                  <a:cubicBezTo>
                    <a:pt x="22343" y="103698"/>
                    <a:pt x="22142" y="103710"/>
                    <a:pt x="21940" y="103710"/>
                  </a:cubicBezTo>
                  <a:cubicBezTo>
                    <a:pt x="21688" y="103710"/>
                    <a:pt x="21433" y="103691"/>
                    <a:pt x="21181" y="103691"/>
                  </a:cubicBezTo>
                  <a:cubicBezTo>
                    <a:pt x="21133" y="103693"/>
                    <a:pt x="21084" y="103693"/>
                    <a:pt x="21036" y="103693"/>
                  </a:cubicBezTo>
                  <a:cubicBezTo>
                    <a:pt x="20916" y="103693"/>
                    <a:pt x="20796" y="103690"/>
                    <a:pt x="20677" y="103690"/>
                  </a:cubicBezTo>
                  <a:cubicBezTo>
                    <a:pt x="20395" y="103690"/>
                    <a:pt x="20117" y="103706"/>
                    <a:pt x="19848" y="103810"/>
                  </a:cubicBezTo>
                  <a:cubicBezTo>
                    <a:pt x="19800" y="103834"/>
                    <a:pt x="19753" y="103834"/>
                    <a:pt x="19705" y="103834"/>
                  </a:cubicBezTo>
                  <a:cubicBezTo>
                    <a:pt x="19517" y="103836"/>
                    <a:pt x="19365" y="103841"/>
                    <a:pt x="19242" y="103841"/>
                  </a:cubicBezTo>
                  <a:cubicBezTo>
                    <a:pt x="18697" y="103841"/>
                    <a:pt x="18729" y="103750"/>
                    <a:pt x="18729" y="102953"/>
                  </a:cubicBezTo>
                  <a:lnTo>
                    <a:pt x="18729" y="99536"/>
                  </a:lnTo>
                  <a:lnTo>
                    <a:pt x="18729" y="99524"/>
                  </a:lnTo>
                  <a:cubicBezTo>
                    <a:pt x="18729" y="98560"/>
                    <a:pt x="18729" y="97584"/>
                    <a:pt x="18729" y="96607"/>
                  </a:cubicBezTo>
                  <a:cubicBezTo>
                    <a:pt x="18717" y="96083"/>
                    <a:pt x="18776" y="95559"/>
                    <a:pt x="18610" y="95048"/>
                  </a:cubicBezTo>
                  <a:cubicBezTo>
                    <a:pt x="18562" y="94893"/>
                    <a:pt x="18586" y="94714"/>
                    <a:pt x="18586" y="94547"/>
                  </a:cubicBezTo>
                  <a:lnTo>
                    <a:pt x="18586" y="86415"/>
                  </a:lnTo>
                  <a:cubicBezTo>
                    <a:pt x="18586" y="86154"/>
                    <a:pt x="18598" y="85892"/>
                    <a:pt x="18669" y="85642"/>
                  </a:cubicBezTo>
                  <a:cubicBezTo>
                    <a:pt x="18729" y="85415"/>
                    <a:pt x="18729" y="85165"/>
                    <a:pt x="18729" y="84927"/>
                  </a:cubicBezTo>
                  <a:cubicBezTo>
                    <a:pt x="18729" y="83665"/>
                    <a:pt x="18729" y="82403"/>
                    <a:pt x="18729" y="81153"/>
                  </a:cubicBezTo>
                  <a:cubicBezTo>
                    <a:pt x="18729" y="81010"/>
                    <a:pt x="18729" y="80867"/>
                    <a:pt x="18729" y="80724"/>
                  </a:cubicBezTo>
                  <a:cubicBezTo>
                    <a:pt x="18741" y="80212"/>
                    <a:pt x="18741" y="80236"/>
                    <a:pt x="19265" y="80093"/>
                  </a:cubicBezTo>
                  <a:cubicBezTo>
                    <a:pt x="19610" y="79998"/>
                    <a:pt x="19967" y="79986"/>
                    <a:pt x="20324" y="79986"/>
                  </a:cubicBezTo>
                  <a:lnTo>
                    <a:pt x="25813" y="79986"/>
                  </a:lnTo>
                  <a:cubicBezTo>
                    <a:pt x="25895" y="79986"/>
                    <a:pt x="25976" y="79988"/>
                    <a:pt x="26058" y="79988"/>
                  </a:cubicBezTo>
                  <a:cubicBezTo>
                    <a:pt x="26261" y="79988"/>
                    <a:pt x="26463" y="79976"/>
                    <a:pt x="26658" y="79891"/>
                  </a:cubicBezTo>
                  <a:cubicBezTo>
                    <a:pt x="26717" y="79871"/>
                    <a:pt x="26775" y="79852"/>
                    <a:pt x="26833" y="79852"/>
                  </a:cubicBezTo>
                  <a:cubicBezTo>
                    <a:pt x="26846" y="79852"/>
                    <a:pt x="26859" y="79853"/>
                    <a:pt x="26873" y="79855"/>
                  </a:cubicBezTo>
                  <a:cubicBezTo>
                    <a:pt x="26975" y="79863"/>
                    <a:pt x="27078" y="79867"/>
                    <a:pt x="27180" y="79867"/>
                  </a:cubicBezTo>
                  <a:cubicBezTo>
                    <a:pt x="27883" y="79867"/>
                    <a:pt x="28574" y="79695"/>
                    <a:pt x="29279" y="79695"/>
                  </a:cubicBezTo>
                  <a:cubicBezTo>
                    <a:pt x="29350" y="79695"/>
                    <a:pt x="29421" y="79697"/>
                    <a:pt x="29492" y="79700"/>
                  </a:cubicBezTo>
                  <a:cubicBezTo>
                    <a:pt x="29581" y="79704"/>
                    <a:pt x="29671" y="79707"/>
                    <a:pt x="29760" y="79707"/>
                  </a:cubicBezTo>
                  <a:cubicBezTo>
                    <a:pt x="29979" y="79707"/>
                    <a:pt x="30197" y="79686"/>
                    <a:pt x="30409" y="79593"/>
                  </a:cubicBezTo>
                  <a:cubicBezTo>
                    <a:pt x="30456" y="79569"/>
                    <a:pt x="30504" y="79569"/>
                    <a:pt x="30552" y="79569"/>
                  </a:cubicBezTo>
                  <a:cubicBezTo>
                    <a:pt x="30647" y="79577"/>
                    <a:pt x="30743" y="79580"/>
                    <a:pt x="30838" y="79580"/>
                  </a:cubicBezTo>
                  <a:cubicBezTo>
                    <a:pt x="31524" y="79580"/>
                    <a:pt x="32195" y="79415"/>
                    <a:pt x="32885" y="79415"/>
                  </a:cubicBezTo>
                  <a:cubicBezTo>
                    <a:pt x="33385" y="79403"/>
                    <a:pt x="33873" y="79415"/>
                    <a:pt x="34374" y="79307"/>
                  </a:cubicBezTo>
                  <a:cubicBezTo>
                    <a:pt x="34541" y="79268"/>
                    <a:pt x="34715" y="79257"/>
                    <a:pt x="34892" y="79257"/>
                  </a:cubicBezTo>
                  <a:cubicBezTo>
                    <a:pt x="35107" y="79257"/>
                    <a:pt x="35326" y="79273"/>
                    <a:pt x="35543" y="79273"/>
                  </a:cubicBezTo>
                  <a:cubicBezTo>
                    <a:pt x="35578" y="79273"/>
                    <a:pt x="35613" y="79273"/>
                    <a:pt x="35648" y="79272"/>
                  </a:cubicBezTo>
                  <a:cubicBezTo>
                    <a:pt x="36124" y="79260"/>
                    <a:pt x="36588" y="79272"/>
                    <a:pt x="37064" y="79165"/>
                  </a:cubicBezTo>
                  <a:cubicBezTo>
                    <a:pt x="37248" y="79126"/>
                    <a:pt x="37436" y="79115"/>
                    <a:pt x="37626" y="79115"/>
                  </a:cubicBezTo>
                  <a:cubicBezTo>
                    <a:pt x="37844" y="79115"/>
                    <a:pt x="38063" y="79129"/>
                    <a:pt x="38279" y="79129"/>
                  </a:cubicBezTo>
                  <a:cubicBezTo>
                    <a:pt x="38612" y="79117"/>
                    <a:pt x="38934" y="79141"/>
                    <a:pt x="39267" y="79034"/>
                  </a:cubicBezTo>
                  <a:cubicBezTo>
                    <a:pt x="39434" y="78974"/>
                    <a:pt x="39636" y="78998"/>
                    <a:pt x="39827" y="78986"/>
                  </a:cubicBezTo>
                  <a:cubicBezTo>
                    <a:pt x="39939" y="78982"/>
                    <a:pt x="40052" y="78981"/>
                    <a:pt x="40164" y="78981"/>
                  </a:cubicBezTo>
                  <a:cubicBezTo>
                    <a:pt x="40354" y="78981"/>
                    <a:pt x="40544" y="78985"/>
                    <a:pt x="40734" y="78985"/>
                  </a:cubicBezTo>
                  <a:cubicBezTo>
                    <a:pt x="41168" y="78985"/>
                    <a:pt x="41601" y="78967"/>
                    <a:pt x="42029" y="78855"/>
                  </a:cubicBezTo>
                  <a:cubicBezTo>
                    <a:pt x="42115" y="78837"/>
                    <a:pt x="42203" y="78831"/>
                    <a:pt x="42293" y="78831"/>
                  </a:cubicBezTo>
                  <a:close/>
                  <a:moveTo>
                    <a:pt x="96025" y="118826"/>
                  </a:moveTo>
                  <a:lnTo>
                    <a:pt x="96025" y="118826"/>
                  </a:lnTo>
                  <a:cubicBezTo>
                    <a:pt x="96024" y="118833"/>
                    <a:pt x="96023" y="118837"/>
                    <a:pt x="96024" y="118837"/>
                  </a:cubicBezTo>
                  <a:cubicBezTo>
                    <a:pt x="96024" y="118837"/>
                    <a:pt x="96024" y="118837"/>
                    <a:pt x="96024" y="118836"/>
                  </a:cubicBezTo>
                  <a:cubicBezTo>
                    <a:pt x="96024" y="118833"/>
                    <a:pt x="96025" y="118830"/>
                    <a:pt x="96025" y="118826"/>
                  </a:cubicBezTo>
                  <a:close/>
                  <a:moveTo>
                    <a:pt x="145556" y="100121"/>
                  </a:moveTo>
                  <a:cubicBezTo>
                    <a:pt x="145674" y="100121"/>
                    <a:pt x="145794" y="100131"/>
                    <a:pt x="145911" y="100131"/>
                  </a:cubicBezTo>
                  <a:cubicBezTo>
                    <a:pt x="146197" y="100126"/>
                    <a:pt x="146483" y="100123"/>
                    <a:pt x="146769" y="100123"/>
                  </a:cubicBezTo>
                  <a:cubicBezTo>
                    <a:pt x="147054" y="100123"/>
                    <a:pt x="147340" y="100126"/>
                    <a:pt x="147626" y="100131"/>
                  </a:cubicBezTo>
                  <a:cubicBezTo>
                    <a:pt x="147888" y="100131"/>
                    <a:pt x="147959" y="100215"/>
                    <a:pt x="147983" y="100477"/>
                  </a:cubicBezTo>
                  <a:cubicBezTo>
                    <a:pt x="147995" y="100667"/>
                    <a:pt x="147983" y="100858"/>
                    <a:pt x="147983" y="101048"/>
                  </a:cubicBezTo>
                  <a:cubicBezTo>
                    <a:pt x="147983" y="103072"/>
                    <a:pt x="147983" y="105084"/>
                    <a:pt x="147983" y="107109"/>
                  </a:cubicBezTo>
                  <a:cubicBezTo>
                    <a:pt x="147995" y="107442"/>
                    <a:pt x="147983" y="107775"/>
                    <a:pt x="148090" y="108097"/>
                  </a:cubicBezTo>
                  <a:cubicBezTo>
                    <a:pt x="148150" y="108275"/>
                    <a:pt x="148126" y="108478"/>
                    <a:pt x="148126" y="108668"/>
                  </a:cubicBezTo>
                  <a:cubicBezTo>
                    <a:pt x="148138" y="109168"/>
                    <a:pt x="148126" y="109668"/>
                    <a:pt x="148138" y="110168"/>
                  </a:cubicBezTo>
                  <a:cubicBezTo>
                    <a:pt x="148138" y="110407"/>
                    <a:pt x="148126" y="110645"/>
                    <a:pt x="148209" y="110871"/>
                  </a:cubicBezTo>
                  <a:cubicBezTo>
                    <a:pt x="148304" y="111097"/>
                    <a:pt x="148269" y="111335"/>
                    <a:pt x="148269" y="111573"/>
                  </a:cubicBezTo>
                  <a:cubicBezTo>
                    <a:pt x="148269" y="112788"/>
                    <a:pt x="148269" y="114002"/>
                    <a:pt x="148269" y="115217"/>
                  </a:cubicBezTo>
                  <a:cubicBezTo>
                    <a:pt x="148269" y="115502"/>
                    <a:pt x="148257" y="115788"/>
                    <a:pt x="148376" y="116062"/>
                  </a:cubicBezTo>
                  <a:cubicBezTo>
                    <a:pt x="148388" y="116098"/>
                    <a:pt x="148400" y="116157"/>
                    <a:pt x="148400" y="116205"/>
                  </a:cubicBezTo>
                  <a:cubicBezTo>
                    <a:pt x="148400" y="116931"/>
                    <a:pt x="148495" y="117669"/>
                    <a:pt x="148531" y="118396"/>
                  </a:cubicBezTo>
                  <a:cubicBezTo>
                    <a:pt x="148602" y="119586"/>
                    <a:pt x="148554" y="120777"/>
                    <a:pt x="148554" y="121967"/>
                  </a:cubicBezTo>
                  <a:cubicBezTo>
                    <a:pt x="148554" y="122015"/>
                    <a:pt x="148554" y="122063"/>
                    <a:pt x="148554" y="122110"/>
                  </a:cubicBezTo>
                  <a:cubicBezTo>
                    <a:pt x="148531" y="122468"/>
                    <a:pt x="148483" y="122527"/>
                    <a:pt x="148138" y="122551"/>
                  </a:cubicBezTo>
                  <a:lnTo>
                    <a:pt x="124730" y="122551"/>
                  </a:lnTo>
                  <a:cubicBezTo>
                    <a:pt x="124663" y="122551"/>
                    <a:pt x="124601" y="122551"/>
                    <a:pt x="124543" y="122551"/>
                  </a:cubicBezTo>
                  <a:cubicBezTo>
                    <a:pt x="123787" y="122551"/>
                    <a:pt x="123849" y="122520"/>
                    <a:pt x="123849" y="121646"/>
                  </a:cubicBezTo>
                  <a:cubicBezTo>
                    <a:pt x="123849" y="121027"/>
                    <a:pt x="123849" y="120408"/>
                    <a:pt x="123849" y="119789"/>
                  </a:cubicBezTo>
                  <a:cubicBezTo>
                    <a:pt x="123849" y="119479"/>
                    <a:pt x="123861" y="119181"/>
                    <a:pt x="123944" y="118872"/>
                  </a:cubicBezTo>
                  <a:cubicBezTo>
                    <a:pt x="124016" y="118622"/>
                    <a:pt x="123992" y="118348"/>
                    <a:pt x="123992" y="118086"/>
                  </a:cubicBezTo>
                  <a:cubicBezTo>
                    <a:pt x="123992" y="112502"/>
                    <a:pt x="123992" y="106906"/>
                    <a:pt x="123992" y="101310"/>
                  </a:cubicBezTo>
                  <a:cubicBezTo>
                    <a:pt x="123992" y="100330"/>
                    <a:pt x="123904" y="100260"/>
                    <a:pt x="124592" y="100260"/>
                  </a:cubicBezTo>
                  <a:cubicBezTo>
                    <a:pt x="124706" y="100260"/>
                    <a:pt x="124842" y="100262"/>
                    <a:pt x="125004" y="100262"/>
                  </a:cubicBezTo>
                  <a:lnTo>
                    <a:pt x="144149" y="100262"/>
                  </a:lnTo>
                  <a:cubicBezTo>
                    <a:pt x="144248" y="100262"/>
                    <a:pt x="144347" y="100264"/>
                    <a:pt x="144447" y="100264"/>
                  </a:cubicBezTo>
                  <a:cubicBezTo>
                    <a:pt x="144721" y="100264"/>
                    <a:pt x="144998" y="100251"/>
                    <a:pt x="145268" y="100155"/>
                  </a:cubicBezTo>
                  <a:cubicBezTo>
                    <a:pt x="145360" y="100128"/>
                    <a:pt x="145457" y="100121"/>
                    <a:pt x="145556" y="100121"/>
                  </a:cubicBezTo>
                  <a:close/>
                  <a:moveTo>
                    <a:pt x="122127" y="100112"/>
                  </a:moveTo>
                  <a:cubicBezTo>
                    <a:pt x="122387" y="100112"/>
                    <a:pt x="122650" y="100136"/>
                    <a:pt x="122908" y="100143"/>
                  </a:cubicBezTo>
                  <a:cubicBezTo>
                    <a:pt x="123135" y="100155"/>
                    <a:pt x="123242" y="100286"/>
                    <a:pt x="123266" y="100512"/>
                  </a:cubicBezTo>
                  <a:cubicBezTo>
                    <a:pt x="123289" y="100679"/>
                    <a:pt x="123289" y="100846"/>
                    <a:pt x="123289" y="101013"/>
                  </a:cubicBezTo>
                  <a:cubicBezTo>
                    <a:pt x="123289" y="102179"/>
                    <a:pt x="123278" y="103346"/>
                    <a:pt x="123289" y="104513"/>
                  </a:cubicBezTo>
                  <a:cubicBezTo>
                    <a:pt x="123289" y="104834"/>
                    <a:pt x="123254" y="105168"/>
                    <a:pt x="123373" y="105501"/>
                  </a:cubicBezTo>
                  <a:cubicBezTo>
                    <a:pt x="123420" y="105596"/>
                    <a:pt x="123408" y="105727"/>
                    <a:pt x="123385" y="105846"/>
                  </a:cubicBezTo>
                  <a:cubicBezTo>
                    <a:pt x="123218" y="106811"/>
                    <a:pt x="123218" y="107775"/>
                    <a:pt x="123408" y="108740"/>
                  </a:cubicBezTo>
                  <a:cubicBezTo>
                    <a:pt x="123480" y="109085"/>
                    <a:pt x="123289" y="109395"/>
                    <a:pt x="123301" y="109728"/>
                  </a:cubicBezTo>
                  <a:cubicBezTo>
                    <a:pt x="123325" y="110026"/>
                    <a:pt x="123492" y="110323"/>
                    <a:pt x="123397" y="110633"/>
                  </a:cubicBezTo>
                  <a:cubicBezTo>
                    <a:pt x="123301" y="110966"/>
                    <a:pt x="123266" y="111276"/>
                    <a:pt x="123408" y="111597"/>
                  </a:cubicBezTo>
                  <a:cubicBezTo>
                    <a:pt x="123408" y="111621"/>
                    <a:pt x="123408" y="111645"/>
                    <a:pt x="123408" y="111669"/>
                  </a:cubicBezTo>
                  <a:cubicBezTo>
                    <a:pt x="123230" y="112395"/>
                    <a:pt x="123516" y="113121"/>
                    <a:pt x="123420" y="113859"/>
                  </a:cubicBezTo>
                  <a:cubicBezTo>
                    <a:pt x="123385" y="114157"/>
                    <a:pt x="123456" y="114467"/>
                    <a:pt x="123325" y="114764"/>
                  </a:cubicBezTo>
                  <a:cubicBezTo>
                    <a:pt x="123266" y="114907"/>
                    <a:pt x="123301" y="115050"/>
                    <a:pt x="123325" y="115193"/>
                  </a:cubicBezTo>
                  <a:cubicBezTo>
                    <a:pt x="123468" y="116062"/>
                    <a:pt x="123480" y="116931"/>
                    <a:pt x="123313" y="117800"/>
                  </a:cubicBezTo>
                  <a:cubicBezTo>
                    <a:pt x="123278" y="118015"/>
                    <a:pt x="123278" y="118229"/>
                    <a:pt x="123278" y="118443"/>
                  </a:cubicBezTo>
                  <a:cubicBezTo>
                    <a:pt x="123278" y="119443"/>
                    <a:pt x="123278" y="120444"/>
                    <a:pt x="123278" y="121444"/>
                  </a:cubicBezTo>
                  <a:cubicBezTo>
                    <a:pt x="123278" y="121634"/>
                    <a:pt x="123289" y="121837"/>
                    <a:pt x="123230" y="122003"/>
                  </a:cubicBezTo>
                  <a:cubicBezTo>
                    <a:pt x="123075" y="122515"/>
                    <a:pt x="123111" y="122551"/>
                    <a:pt x="122563" y="122551"/>
                  </a:cubicBezTo>
                  <a:cubicBezTo>
                    <a:pt x="122158" y="122547"/>
                    <a:pt x="121754" y="122546"/>
                    <a:pt x="121349" y="122546"/>
                  </a:cubicBezTo>
                  <a:cubicBezTo>
                    <a:pt x="120539" y="122546"/>
                    <a:pt x="119729" y="122551"/>
                    <a:pt x="118920" y="122551"/>
                  </a:cubicBezTo>
                  <a:lnTo>
                    <a:pt x="100215" y="122551"/>
                  </a:lnTo>
                  <a:cubicBezTo>
                    <a:pt x="100096" y="122551"/>
                    <a:pt x="99977" y="122547"/>
                    <a:pt x="99858" y="122547"/>
                  </a:cubicBezTo>
                  <a:cubicBezTo>
                    <a:pt x="99621" y="122547"/>
                    <a:pt x="99386" y="122563"/>
                    <a:pt x="99155" y="122658"/>
                  </a:cubicBezTo>
                  <a:cubicBezTo>
                    <a:pt x="99105" y="122679"/>
                    <a:pt x="99047" y="122684"/>
                    <a:pt x="98987" y="122684"/>
                  </a:cubicBezTo>
                  <a:cubicBezTo>
                    <a:pt x="98948" y="122684"/>
                    <a:pt x="98908" y="122682"/>
                    <a:pt x="98870" y="122682"/>
                  </a:cubicBezTo>
                  <a:cubicBezTo>
                    <a:pt x="98489" y="122688"/>
                    <a:pt x="98108" y="122691"/>
                    <a:pt x="97727" y="122691"/>
                  </a:cubicBezTo>
                  <a:cubicBezTo>
                    <a:pt x="97346" y="122691"/>
                    <a:pt x="96965" y="122688"/>
                    <a:pt x="96584" y="122682"/>
                  </a:cubicBezTo>
                  <a:cubicBezTo>
                    <a:pt x="96203" y="122682"/>
                    <a:pt x="96143" y="122622"/>
                    <a:pt x="96143" y="122218"/>
                  </a:cubicBezTo>
                  <a:cubicBezTo>
                    <a:pt x="96143" y="119509"/>
                    <a:pt x="96143" y="118624"/>
                    <a:pt x="96143" y="118294"/>
                  </a:cubicBezTo>
                  <a:lnTo>
                    <a:pt x="96143" y="118294"/>
                  </a:lnTo>
                  <a:cubicBezTo>
                    <a:pt x="96264" y="117857"/>
                    <a:pt x="96433" y="117334"/>
                    <a:pt x="96441" y="117062"/>
                  </a:cubicBezTo>
                  <a:cubicBezTo>
                    <a:pt x="96465" y="116526"/>
                    <a:pt x="96536" y="115979"/>
                    <a:pt x="96631" y="115443"/>
                  </a:cubicBezTo>
                  <a:cubicBezTo>
                    <a:pt x="96679" y="115217"/>
                    <a:pt x="96715" y="114979"/>
                    <a:pt x="96715" y="114740"/>
                  </a:cubicBezTo>
                  <a:cubicBezTo>
                    <a:pt x="96727" y="114264"/>
                    <a:pt x="96703" y="113800"/>
                    <a:pt x="96822" y="113324"/>
                  </a:cubicBezTo>
                  <a:cubicBezTo>
                    <a:pt x="96905" y="113014"/>
                    <a:pt x="96846" y="112669"/>
                    <a:pt x="96858" y="112335"/>
                  </a:cubicBezTo>
                  <a:cubicBezTo>
                    <a:pt x="96869" y="111978"/>
                    <a:pt x="96834" y="111621"/>
                    <a:pt x="96965" y="111276"/>
                  </a:cubicBezTo>
                  <a:cubicBezTo>
                    <a:pt x="97024" y="111097"/>
                    <a:pt x="96989" y="110895"/>
                    <a:pt x="97000" y="110704"/>
                  </a:cubicBezTo>
                  <a:cubicBezTo>
                    <a:pt x="97012" y="110371"/>
                    <a:pt x="96989" y="110049"/>
                    <a:pt x="97096" y="109716"/>
                  </a:cubicBezTo>
                  <a:cubicBezTo>
                    <a:pt x="97155" y="109573"/>
                    <a:pt x="97131" y="109395"/>
                    <a:pt x="97143" y="109228"/>
                  </a:cubicBezTo>
                  <a:cubicBezTo>
                    <a:pt x="97155" y="108847"/>
                    <a:pt x="97119" y="108466"/>
                    <a:pt x="97250" y="108097"/>
                  </a:cubicBezTo>
                  <a:cubicBezTo>
                    <a:pt x="97298" y="107966"/>
                    <a:pt x="97286" y="107811"/>
                    <a:pt x="97286" y="107668"/>
                  </a:cubicBezTo>
                  <a:cubicBezTo>
                    <a:pt x="97286" y="107335"/>
                    <a:pt x="97298" y="107013"/>
                    <a:pt x="97393" y="106680"/>
                  </a:cubicBezTo>
                  <a:cubicBezTo>
                    <a:pt x="97465" y="106442"/>
                    <a:pt x="97417" y="106168"/>
                    <a:pt x="97429" y="105906"/>
                  </a:cubicBezTo>
                  <a:cubicBezTo>
                    <a:pt x="97441" y="105430"/>
                    <a:pt x="97393" y="104953"/>
                    <a:pt x="97548" y="104489"/>
                  </a:cubicBezTo>
                  <a:cubicBezTo>
                    <a:pt x="97596" y="104334"/>
                    <a:pt x="97572" y="104156"/>
                    <a:pt x="97572" y="103989"/>
                  </a:cubicBezTo>
                  <a:cubicBezTo>
                    <a:pt x="97572" y="103322"/>
                    <a:pt x="97584" y="102668"/>
                    <a:pt x="97572" y="102001"/>
                  </a:cubicBezTo>
                  <a:cubicBezTo>
                    <a:pt x="97560" y="101703"/>
                    <a:pt x="97631" y="101429"/>
                    <a:pt x="97727" y="101155"/>
                  </a:cubicBezTo>
                  <a:cubicBezTo>
                    <a:pt x="97798" y="100953"/>
                    <a:pt x="97941" y="100858"/>
                    <a:pt x="98143" y="100846"/>
                  </a:cubicBezTo>
                  <a:cubicBezTo>
                    <a:pt x="98310" y="100834"/>
                    <a:pt x="98477" y="100834"/>
                    <a:pt x="98643" y="100834"/>
                  </a:cubicBezTo>
                  <a:lnTo>
                    <a:pt x="101644" y="100834"/>
                  </a:lnTo>
                  <a:cubicBezTo>
                    <a:pt x="101803" y="100834"/>
                    <a:pt x="101961" y="100838"/>
                    <a:pt x="102120" y="100838"/>
                  </a:cubicBezTo>
                  <a:cubicBezTo>
                    <a:pt x="102436" y="100838"/>
                    <a:pt x="102751" y="100822"/>
                    <a:pt x="103061" y="100727"/>
                  </a:cubicBezTo>
                  <a:cubicBezTo>
                    <a:pt x="103153" y="100700"/>
                    <a:pt x="103250" y="100692"/>
                    <a:pt x="103348" y="100692"/>
                  </a:cubicBezTo>
                  <a:cubicBezTo>
                    <a:pt x="103466" y="100692"/>
                    <a:pt x="103587" y="100703"/>
                    <a:pt x="103704" y="100703"/>
                  </a:cubicBezTo>
                  <a:cubicBezTo>
                    <a:pt x="105656" y="100691"/>
                    <a:pt x="107609" y="100691"/>
                    <a:pt x="109550" y="100691"/>
                  </a:cubicBezTo>
                  <a:cubicBezTo>
                    <a:pt x="109610" y="100691"/>
                    <a:pt x="109671" y="100691"/>
                    <a:pt x="109731" y="100691"/>
                  </a:cubicBezTo>
                  <a:cubicBezTo>
                    <a:pt x="110004" y="100691"/>
                    <a:pt x="110275" y="100683"/>
                    <a:pt x="110538" y="100596"/>
                  </a:cubicBezTo>
                  <a:cubicBezTo>
                    <a:pt x="110637" y="100563"/>
                    <a:pt x="110744" y="100555"/>
                    <a:pt x="110851" y="100555"/>
                  </a:cubicBezTo>
                  <a:cubicBezTo>
                    <a:pt x="110938" y="100555"/>
                    <a:pt x="111025" y="100560"/>
                    <a:pt x="111109" y="100560"/>
                  </a:cubicBezTo>
                  <a:cubicBezTo>
                    <a:pt x="111419" y="100554"/>
                    <a:pt x="111728" y="100554"/>
                    <a:pt x="112038" y="100554"/>
                  </a:cubicBezTo>
                  <a:cubicBezTo>
                    <a:pt x="112348" y="100554"/>
                    <a:pt x="112657" y="100554"/>
                    <a:pt x="112967" y="100548"/>
                  </a:cubicBezTo>
                  <a:cubicBezTo>
                    <a:pt x="113075" y="100548"/>
                    <a:pt x="113183" y="100550"/>
                    <a:pt x="113290" y="100550"/>
                  </a:cubicBezTo>
                  <a:cubicBezTo>
                    <a:pt x="113587" y="100550"/>
                    <a:pt x="113881" y="100537"/>
                    <a:pt x="114169" y="100441"/>
                  </a:cubicBezTo>
                  <a:cubicBezTo>
                    <a:pt x="114264" y="100409"/>
                    <a:pt x="114376" y="100404"/>
                    <a:pt x="114488" y="100404"/>
                  </a:cubicBezTo>
                  <a:cubicBezTo>
                    <a:pt x="114545" y="100404"/>
                    <a:pt x="114602" y="100405"/>
                    <a:pt x="114657" y="100405"/>
                  </a:cubicBezTo>
                  <a:lnTo>
                    <a:pt x="116443" y="100405"/>
                  </a:lnTo>
                  <a:cubicBezTo>
                    <a:pt x="116545" y="100405"/>
                    <a:pt x="116647" y="100407"/>
                    <a:pt x="116748" y="100407"/>
                  </a:cubicBezTo>
                  <a:cubicBezTo>
                    <a:pt x="117027" y="100407"/>
                    <a:pt x="117304" y="100394"/>
                    <a:pt x="117574" y="100298"/>
                  </a:cubicBezTo>
                  <a:cubicBezTo>
                    <a:pt x="117674" y="100265"/>
                    <a:pt x="117780" y="100258"/>
                    <a:pt x="117888" y="100258"/>
                  </a:cubicBezTo>
                  <a:cubicBezTo>
                    <a:pt x="117974" y="100258"/>
                    <a:pt x="118061" y="100262"/>
                    <a:pt x="118146" y="100262"/>
                  </a:cubicBezTo>
                  <a:lnTo>
                    <a:pt x="120218" y="100262"/>
                  </a:lnTo>
                  <a:cubicBezTo>
                    <a:pt x="120682" y="100262"/>
                    <a:pt x="121158" y="100251"/>
                    <a:pt x="121623" y="100155"/>
                  </a:cubicBezTo>
                  <a:cubicBezTo>
                    <a:pt x="121788" y="100122"/>
                    <a:pt x="121957" y="100112"/>
                    <a:pt x="122127" y="100112"/>
                  </a:cubicBezTo>
                  <a:close/>
                  <a:moveTo>
                    <a:pt x="196406" y="99262"/>
                  </a:moveTo>
                  <a:cubicBezTo>
                    <a:pt x="197156" y="99262"/>
                    <a:pt x="197180" y="99298"/>
                    <a:pt x="197013" y="100036"/>
                  </a:cubicBezTo>
                  <a:cubicBezTo>
                    <a:pt x="196965" y="100274"/>
                    <a:pt x="196977" y="100512"/>
                    <a:pt x="196965" y="100751"/>
                  </a:cubicBezTo>
                  <a:cubicBezTo>
                    <a:pt x="196953" y="101453"/>
                    <a:pt x="197037" y="102179"/>
                    <a:pt x="196834" y="102870"/>
                  </a:cubicBezTo>
                  <a:cubicBezTo>
                    <a:pt x="196799" y="103013"/>
                    <a:pt x="196834" y="103156"/>
                    <a:pt x="196834" y="103299"/>
                  </a:cubicBezTo>
                  <a:cubicBezTo>
                    <a:pt x="196822" y="104084"/>
                    <a:pt x="196834" y="104870"/>
                    <a:pt x="196822" y="105656"/>
                  </a:cubicBezTo>
                  <a:cubicBezTo>
                    <a:pt x="196822" y="106061"/>
                    <a:pt x="196846" y="106466"/>
                    <a:pt x="196715" y="106858"/>
                  </a:cubicBezTo>
                  <a:cubicBezTo>
                    <a:pt x="196656" y="107061"/>
                    <a:pt x="196691" y="107287"/>
                    <a:pt x="196691" y="107501"/>
                  </a:cubicBezTo>
                  <a:cubicBezTo>
                    <a:pt x="196680" y="109978"/>
                    <a:pt x="196680" y="112443"/>
                    <a:pt x="196680" y="114919"/>
                  </a:cubicBezTo>
                  <a:cubicBezTo>
                    <a:pt x="196680" y="115205"/>
                    <a:pt x="196691" y="115491"/>
                    <a:pt x="196596" y="115764"/>
                  </a:cubicBezTo>
                  <a:cubicBezTo>
                    <a:pt x="196537" y="115943"/>
                    <a:pt x="196537" y="116145"/>
                    <a:pt x="196549" y="116336"/>
                  </a:cubicBezTo>
                  <a:cubicBezTo>
                    <a:pt x="196569" y="116856"/>
                    <a:pt x="196493" y="119025"/>
                    <a:pt x="196568" y="120019"/>
                  </a:cubicBezTo>
                  <a:lnTo>
                    <a:pt x="196568" y="120019"/>
                  </a:lnTo>
                  <a:cubicBezTo>
                    <a:pt x="196556" y="120028"/>
                    <a:pt x="196549" y="120047"/>
                    <a:pt x="196549" y="120074"/>
                  </a:cubicBezTo>
                  <a:cubicBezTo>
                    <a:pt x="196560" y="120944"/>
                    <a:pt x="196310" y="121813"/>
                    <a:pt x="196394" y="122694"/>
                  </a:cubicBezTo>
                  <a:cubicBezTo>
                    <a:pt x="196406" y="122765"/>
                    <a:pt x="196382" y="122837"/>
                    <a:pt x="196370" y="122908"/>
                  </a:cubicBezTo>
                  <a:cubicBezTo>
                    <a:pt x="196346" y="123003"/>
                    <a:pt x="196287" y="123075"/>
                    <a:pt x="196179" y="123087"/>
                  </a:cubicBezTo>
                  <a:cubicBezTo>
                    <a:pt x="195965" y="123110"/>
                    <a:pt x="195751" y="123122"/>
                    <a:pt x="195537" y="123122"/>
                  </a:cubicBezTo>
                  <a:lnTo>
                    <a:pt x="173831" y="123122"/>
                  </a:lnTo>
                  <a:cubicBezTo>
                    <a:pt x="173764" y="123122"/>
                    <a:pt x="173701" y="123123"/>
                    <a:pt x="173643" y="123123"/>
                  </a:cubicBezTo>
                  <a:cubicBezTo>
                    <a:pt x="172933" y="123123"/>
                    <a:pt x="172974" y="123092"/>
                    <a:pt x="172974" y="122277"/>
                  </a:cubicBezTo>
                  <a:lnTo>
                    <a:pt x="172974" y="100501"/>
                  </a:lnTo>
                  <a:cubicBezTo>
                    <a:pt x="172974" y="99465"/>
                    <a:pt x="172891" y="99560"/>
                    <a:pt x="173951" y="99548"/>
                  </a:cubicBezTo>
                  <a:cubicBezTo>
                    <a:pt x="174570" y="99536"/>
                    <a:pt x="175177" y="99560"/>
                    <a:pt x="175796" y="99441"/>
                  </a:cubicBezTo>
                  <a:cubicBezTo>
                    <a:pt x="176007" y="99398"/>
                    <a:pt x="176224" y="99385"/>
                    <a:pt x="176444" y="99385"/>
                  </a:cubicBezTo>
                  <a:cubicBezTo>
                    <a:pt x="176731" y="99385"/>
                    <a:pt x="177023" y="99406"/>
                    <a:pt x="177312" y="99406"/>
                  </a:cubicBezTo>
                  <a:cubicBezTo>
                    <a:pt x="177351" y="99406"/>
                    <a:pt x="177389" y="99406"/>
                    <a:pt x="177427" y="99405"/>
                  </a:cubicBezTo>
                  <a:cubicBezTo>
                    <a:pt x="177483" y="99405"/>
                    <a:pt x="177540" y="99406"/>
                    <a:pt x="177596" y="99406"/>
                  </a:cubicBezTo>
                  <a:cubicBezTo>
                    <a:pt x="177849" y="99406"/>
                    <a:pt x="178103" y="99398"/>
                    <a:pt x="178356" y="99310"/>
                  </a:cubicBezTo>
                  <a:cubicBezTo>
                    <a:pt x="178467" y="99278"/>
                    <a:pt x="178594" y="99273"/>
                    <a:pt x="178723" y="99273"/>
                  </a:cubicBezTo>
                  <a:cubicBezTo>
                    <a:pt x="178787" y="99273"/>
                    <a:pt x="178852" y="99274"/>
                    <a:pt x="178915" y="99274"/>
                  </a:cubicBezTo>
                  <a:cubicBezTo>
                    <a:pt x="184749" y="99262"/>
                    <a:pt x="190572" y="99262"/>
                    <a:pt x="196406" y="99262"/>
                  </a:cubicBezTo>
                  <a:close/>
                  <a:moveTo>
                    <a:pt x="171792" y="99548"/>
                  </a:moveTo>
                  <a:cubicBezTo>
                    <a:pt x="171950" y="99548"/>
                    <a:pt x="172113" y="99565"/>
                    <a:pt x="172272" y="99572"/>
                  </a:cubicBezTo>
                  <a:cubicBezTo>
                    <a:pt x="172438" y="99572"/>
                    <a:pt x="172534" y="99691"/>
                    <a:pt x="172534" y="99846"/>
                  </a:cubicBezTo>
                  <a:cubicBezTo>
                    <a:pt x="172546" y="100060"/>
                    <a:pt x="172546" y="100274"/>
                    <a:pt x="172546" y="100489"/>
                  </a:cubicBezTo>
                  <a:lnTo>
                    <a:pt x="172546" y="111335"/>
                  </a:lnTo>
                  <a:lnTo>
                    <a:pt x="172546" y="122253"/>
                  </a:lnTo>
                  <a:cubicBezTo>
                    <a:pt x="172546" y="123084"/>
                    <a:pt x="172585" y="123123"/>
                    <a:pt x="171928" y="123123"/>
                  </a:cubicBezTo>
                  <a:cubicBezTo>
                    <a:pt x="171860" y="123123"/>
                    <a:pt x="171784" y="123122"/>
                    <a:pt x="171700" y="123122"/>
                  </a:cubicBezTo>
                  <a:cubicBezTo>
                    <a:pt x="171647" y="123121"/>
                    <a:pt x="171594" y="123121"/>
                    <a:pt x="171541" y="123121"/>
                  </a:cubicBezTo>
                  <a:cubicBezTo>
                    <a:pt x="171353" y="123121"/>
                    <a:pt x="171162" y="123126"/>
                    <a:pt x="170972" y="123126"/>
                  </a:cubicBezTo>
                  <a:cubicBezTo>
                    <a:pt x="170599" y="123126"/>
                    <a:pt x="170226" y="123107"/>
                    <a:pt x="169867" y="122991"/>
                  </a:cubicBezTo>
                  <a:cubicBezTo>
                    <a:pt x="169805" y="122972"/>
                    <a:pt x="169739" y="122967"/>
                    <a:pt x="169672" y="122967"/>
                  </a:cubicBezTo>
                  <a:cubicBezTo>
                    <a:pt x="169571" y="122967"/>
                    <a:pt x="169467" y="122980"/>
                    <a:pt x="169367" y="122980"/>
                  </a:cubicBezTo>
                  <a:lnTo>
                    <a:pt x="166438" y="122980"/>
                  </a:lnTo>
                  <a:cubicBezTo>
                    <a:pt x="166033" y="122968"/>
                    <a:pt x="165640" y="122991"/>
                    <a:pt x="165235" y="122872"/>
                  </a:cubicBezTo>
                  <a:cubicBezTo>
                    <a:pt x="165140" y="122837"/>
                    <a:pt x="165036" y="122828"/>
                    <a:pt x="164929" y="122828"/>
                  </a:cubicBezTo>
                  <a:cubicBezTo>
                    <a:pt x="164821" y="122828"/>
                    <a:pt x="164711" y="122837"/>
                    <a:pt x="164604" y="122837"/>
                  </a:cubicBezTo>
                  <a:cubicBezTo>
                    <a:pt x="163080" y="122837"/>
                    <a:pt x="161556" y="122837"/>
                    <a:pt x="160032" y="122825"/>
                  </a:cubicBezTo>
                  <a:cubicBezTo>
                    <a:pt x="159746" y="122825"/>
                    <a:pt x="159473" y="122825"/>
                    <a:pt x="159187" y="122753"/>
                  </a:cubicBezTo>
                  <a:cubicBezTo>
                    <a:pt x="159017" y="122700"/>
                    <a:pt x="158834" y="122693"/>
                    <a:pt x="158653" y="122693"/>
                  </a:cubicBezTo>
                  <a:cubicBezTo>
                    <a:pt x="158592" y="122693"/>
                    <a:pt x="158532" y="122694"/>
                    <a:pt x="158472" y="122694"/>
                  </a:cubicBezTo>
                  <a:lnTo>
                    <a:pt x="153912" y="122694"/>
                  </a:lnTo>
                  <a:cubicBezTo>
                    <a:pt x="153831" y="122694"/>
                    <a:pt x="153749" y="122696"/>
                    <a:pt x="153668" y="122696"/>
                  </a:cubicBezTo>
                  <a:cubicBezTo>
                    <a:pt x="153464" y="122696"/>
                    <a:pt x="153263" y="122684"/>
                    <a:pt x="153067" y="122599"/>
                  </a:cubicBezTo>
                  <a:cubicBezTo>
                    <a:pt x="152983" y="122565"/>
                    <a:pt x="152893" y="122552"/>
                    <a:pt x="152803" y="122552"/>
                  </a:cubicBezTo>
                  <a:cubicBezTo>
                    <a:pt x="152702" y="122552"/>
                    <a:pt x="152602" y="122568"/>
                    <a:pt x="152507" y="122587"/>
                  </a:cubicBezTo>
                  <a:cubicBezTo>
                    <a:pt x="152114" y="122670"/>
                    <a:pt x="151725" y="122709"/>
                    <a:pt x="151336" y="122709"/>
                  </a:cubicBezTo>
                  <a:cubicBezTo>
                    <a:pt x="150948" y="122709"/>
                    <a:pt x="150561" y="122670"/>
                    <a:pt x="150174" y="122599"/>
                  </a:cubicBezTo>
                  <a:cubicBezTo>
                    <a:pt x="149971" y="122551"/>
                    <a:pt x="149745" y="122563"/>
                    <a:pt x="149531" y="122551"/>
                  </a:cubicBezTo>
                  <a:cubicBezTo>
                    <a:pt x="149186" y="122527"/>
                    <a:pt x="149138" y="122479"/>
                    <a:pt x="149126" y="122110"/>
                  </a:cubicBezTo>
                  <a:cubicBezTo>
                    <a:pt x="149114" y="121944"/>
                    <a:pt x="149126" y="121777"/>
                    <a:pt x="149126" y="121610"/>
                  </a:cubicBezTo>
                  <a:cubicBezTo>
                    <a:pt x="149126" y="120134"/>
                    <a:pt x="149126" y="118658"/>
                    <a:pt x="149126" y="117181"/>
                  </a:cubicBezTo>
                  <a:cubicBezTo>
                    <a:pt x="149126" y="116907"/>
                    <a:pt x="149126" y="116622"/>
                    <a:pt x="149043" y="116336"/>
                  </a:cubicBezTo>
                  <a:cubicBezTo>
                    <a:pt x="148971" y="116145"/>
                    <a:pt x="148983" y="115919"/>
                    <a:pt x="148983" y="115705"/>
                  </a:cubicBezTo>
                  <a:cubicBezTo>
                    <a:pt x="148971" y="114848"/>
                    <a:pt x="148983" y="113990"/>
                    <a:pt x="148971" y="113133"/>
                  </a:cubicBezTo>
                  <a:cubicBezTo>
                    <a:pt x="148971" y="112693"/>
                    <a:pt x="149019" y="112240"/>
                    <a:pt x="148864" y="111800"/>
                  </a:cubicBezTo>
                  <a:cubicBezTo>
                    <a:pt x="148816" y="111645"/>
                    <a:pt x="148840" y="111466"/>
                    <a:pt x="148840" y="111300"/>
                  </a:cubicBezTo>
                  <a:cubicBezTo>
                    <a:pt x="148840" y="110728"/>
                    <a:pt x="148840" y="110157"/>
                    <a:pt x="148840" y="109585"/>
                  </a:cubicBezTo>
                  <a:cubicBezTo>
                    <a:pt x="148828" y="109180"/>
                    <a:pt x="148864" y="108775"/>
                    <a:pt x="148721" y="108382"/>
                  </a:cubicBezTo>
                  <a:cubicBezTo>
                    <a:pt x="148674" y="108240"/>
                    <a:pt x="148697" y="108061"/>
                    <a:pt x="148697" y="107894"/>
                  </a:cubicBezTo>
                  <a:cubicBezTo>
                    <a:pt x="148697" y="105489"/>
                    <a:pt x="148697" y="103084"/>
                    <a:pt x="148697" y="100679"/>
                  </a:cubicBezTo>
                  <a:cubicBezTo>
                    <a:pt x="148697" y="100584"/>
                    <a:pt x="148685" y="100489"/>
                    <a:pt x="148697" y="100393"/>
                  </a:cubicBezTo>
                  <a:cubicBezTo>
                    <a:pt x="148709" y="100060"/>
                    <a:pt x="148769" y="99989"/>
                    <a:pt x="149126" y="99989"/>
                  </a:cubicBezTo>
                  <a:cubicBezTo>
                    <a:pt x="149709" y="99983"/>
                    <a:pt x="150293" y="99983"/>
                    <a:pt x="150876" y="99983"/>
                  </a:cubicBezTo>
                  <a:cubicBezTo>
                    <a:pt x="151460" y="99983"/>
                    <a:pt x="152043" y="99983"/>
                    <a:pt x="152626" y="99977"/>
                  </a:cubicBezTo>
                  <a:cubicBezTo>
                    <a:pt x="152984" y="99977"/>
                    <a:pt x="153329" y="99965"/>
                    <a:pt x="153686" y="99881"/>
                  </a:cubicBezTo>
                  <a:cubicBezTo>
                    <a:pt x="153859" y="99840"/>
                    <a:pt x="154037" y="99831"/>
                    <a:pt x="154217" y="99831"/>
                  </a:cubicBezTo>
                  <a:cubicBezTo>
                    <a:pt x="154352" y="99831"/>
                    <a:pt x="154488" y="99836"/>
                    <a:pt x="154623" y="99836"/>
                  </a:cubicBezTo>
                  <a:cubicBezTo>
                    <a:pt x="154668" y="99836"/>
                    <a:pt x="154713" y="99835"/>
                    <a:pt x="154758" y="99834"/>
                  </a:cubicBezTo>
                  <a:cubicBezTo>
                    <a:pt x="154820" y="99834"/>
                    <a:pt x="154884" y="99834"/>
                    <a:pt x="154947" y="99834"/>
                  </a:cubicBezTo>
                  <a:cubicBezTo>
                    <a:pt x="155233" y="99834"/>
                    <a:pt x="155525" y="99826"/>
                    <a:pt x="155817" y="99739"/>
                  </a:cubicBezTo>
                  <a:cubicBezTo>
                    <a:pt x="155936" y="99703"/>
                    <a:pt x="156064" y="99694"/>
                    <a:pt x="156195" y="99694"/>
                  </a:cubicBezTo>
                  <a:cubicBezTo>
                    <a:pt x="156326" y="99694"/>
                    <a:pt x="156460" y="99703"/>
                    <a:pt x="156591" y="99703"/>
                  </a:cubicBezTo>
                  <a:cubicBezTo>
                    <a:pt x="161139" y="99691"/>
                    <a:pt x="165676" y="99691"/>
                    <a:pt x="170224" y="99691"/>
                  </a:cubicBezTo>
                  <a:cubicBezTo>
                    <a:pt x="170297" y="99691"/>
                    <a:pt x="170371" y="99691"/>
                    <a:pt x="170444" y="99691"/>
                  </a:cubicBezTo>
                  <a:cubicBezTo>
                    <a:pt x="170772" y="99691"/>
                    <a:pt x="171095" y="99683"/>
                    <a:pt x="171426" y="99596"/>
                  </a:cubicBezTo>
                  <a:cubicBezTo>
                    <a:pt x="171542" y="99559"/>
                    <a:pt x="171666" y="99548"/>
                    <a:pt x="171792" y="99548"/>
                  </a:cubicBezTo>
                  <a:close/>
                  <a:moveTo>
                    <a:pt x="211790" y="98984"/>
                  </a:moveTo>
                  <a:cubicBezTo>
                    <a:pt x="211864" y="98984"/>
                    <a:pt x="211941" y="98988"/>
                    <a:pt x="212015" y="98988"/>
                  </a:cubicBezTo>
                  <a:lnTo>
                    <a:pt x="217873" y="98988"/>
                  </a:lnTo>
                  <a:cubicBezTo>
                    <a:pt x="218016" y="98988"/>
                    <a:pt x="218158" y="98988"/>
                    <a:pt x="218301" y="99000"/>
                  </a:cubicBezTo>
                  <a:cubicBezTo>
                    <a:pt x="218432" y="99024"/>
                    <a:pt x="218516" y="99108"/>
                    <a:pt x="218528" y="99239"/>
                  </a:cubicBezTo>
                  <a:cubicBezTo>
                    <a:pt x="218539" y="99381"/>
                    <a:pt x="218539" y="99524"/>
                    <a:pt x="218539" y="99667"/>
                  </a:cubicBezTo>
                  <a:cubicBezTo>
                    <a:pt x="218539" y="101405"/>
                    <a:pt x="218539" y="103144"/>
                    <a:pt x="218539" y="104882"/>
                  </a:cubicBezTo>
                  <a:cubicBezTo>
                    <a:pt x="218539" y="105120"/>
                    <a:pt x="218539" y="105346"/>
                    <a:pt x="218468" y="105585"/>
                  </a:cubicBezTo>
                  <a:cubicBezTo>
                    <a:pt x="218408" y="105739"/>
                    <a:pt x="218408" y="105906"/>
                    <a:pt x="218397" y="106073"/>
                  </a:cubicBezTo>
                  <a:cubicBezTo>
                    <a:pt x="218385" y="106430"/>
                    <a:pt x="218397" y="106787"/>
                    <a:pt x="218289" y="107132"/>
                  </a:cubicBezTo>
                  <a:cubicBezTo>
                    <a:pt x="218218" y="107359"/>
                    <a:pt x="218254" y="107609"/>
                    <a:pt x="218254" y="107847"/>
                  </a:cubicBezTo>
                  <a:cubicBezTo>
                    <a:pt x="218254" y="112812"/>
                    <a:pt x="218254" y="117788"/>
                    <a:pt x="218254" y="122765"/>
                  </a:cubicBezTo>
                  <a:cubicBezTo>
                    <a:pt x="218254" y="122980"/>
                    <a:pt x="218254" y="123194"/>
                    <a:pt x="218242" y="123408"/>
                  </a:cubicBezTo>
                  <a:cubicBezTo>
                    <a:pt x="218230" y="123575"/>
                    <a:pt x="218123" y="123670"/>
                    <a:pt x="217968" y="123682"/>
                  </a:cubicBezTo>
                  <a:lnTo>
                    <a:pt x="212396" y="123682"/>
                  </a:lnTo>
                  <a:cubicBezTo>
                    <a:pt x="212134" y="123682"/>
                    <a:pt x="211872" y="123682"/>
                    <a:pt x="211622" y="123611"/>
                  </a:cubicBezTo>
                  <a:cubicBezTo>
                    <a:pt x="211443" y="123551"/>
                    <a:pt x="211241" y="123551"/>
                    <a:pt x="211050" y="123551"/>
                  </a:cubicBezTo>
                  <a:cubicBezTo>
                    <a:pt x="210741" y="123545"/>
                    <a:pt x="210431" y="123545"/>
                    <a:pt x="210122" y="123545"/>
                  </a:cubicBezTo>
                  <a:cubicBezTo>
                    <a:pt x="209812" y="123545"/>
                    <a:pt x="209503" y="123545"/>
                    <a:pt x="209193" y="123539"/>
                  </a:cubicBezTo>
                  <a:cubicBezTo>
                    <a:pt x="208776" y="123539"/>
                    <a:pt x="208348" y="123539"/>
                    <a:pt x="207931" y="123444"/>
                  </a:cubicBezTo>
                  <a:cubicBezTo>
                    <a:pt x="207770" y="123405"/>
                    <a:pt x="207603" y="123395"/>
                    <a:pt x="207436" y="123395"/>
                  </a:cubicBezTo>
                  <a:cubicBezTo>
                    <a:pt x="207244" y="123395"/>
                    <a:pt x="207050" y="123408"/>
                    <a:pt x="206859" y="123408"/>
                  </a:cubicBezTo>
                  <a:cubicBezTo>
                    <a:pt x="206455" y="123396"/>
                    <a:pt x="206050" y="123432"/>
                    <a:pt x="205657" y="123289"/>
                  </a:cubicBezTo>
                  <a:cubicBezTo>
                    <a:pt x="205581" y="123262"/>
                    <a:pt x="205498" y="123255"/>
                    <a:pt x="205412" y="123255"/>
                  </a:cubicBezTo>
                  <a:cubicBezTo>
                    <a:pt x="205309" y="123255"/>
                    <a:pt x="205201" y="123265"/>
                    <a:pt x="205097" y="123265"/>
                  </a:cubicBezTo>
                  <a:cubicBezTo>
                    <a:pt x="204716" y="123253"/>
                    <a:pt x="204335" y="123277"/>
                    <a:pt x="203966" y="123158"/>
                  </a:cubicBezTo>
                  <a:cubicBezTo>
                    <a:pt x="203865" y="123122"/>
                    <a:pt x="203758" y="123113"/>
                    <a:pt x="203649" y="123113"/>
                  </a:cubicBezTo>
                  <a:cubicBezTo>
                    <a:pt x="203541" y="123113"/>
                    <a:pt x="203430" y="123122"/>
                    <a:pt x="203323" y="123122"/>
                  </a:cubicBezTo>
                  <a:lnTo>
                    <a:pt x="197537" y="123122"/>
                  </a:lnTo>
                  <a:cubicBezTo>
                    <a:pt x="196834" y="123122"/>
                    <a:pt x="196834" y="123110"/>
                    <a:pt x="196822" y="122408"/>
                  </a:cubicBezTo>
                  <a:cubicBezTo>
                    <a:pt x="196822" y="121977"/>
                    <a:pt x="196839" y="121537"/>
                    <a:pt x="196759" y="121103"/>
                  </a:cubicBezTo>
                  <a:lnTo>
                    <a:pt x="196759" y="121103"/>
                  </a:lnTo>
                  <a:cubicBezTo>
                    <a:pt x="196776" y="121089"/>
                    <a:pt x="196787" y="121067"/>
                    <a:pt x="196787" y="121039"/>
                  </a:cubicBezTo>
                  <a:cubicBezTo>
                    <a:pt x="196811" y="120551"/>
                    <a:pt x="197013" y="117836"/>
                    <a:pt x="196977" y="117336"/>
                  </a:cubicBezTo>
                  <a:cubicBezTo>
                    <a:pt x="196965" y="117145"/>
                    <a:pt x="196965" y="116943"/>
                    <a:pt x="197025" y="116764"/>
                  </a:cubicBezTo>
                  <a:cubicBezTo>
                    <a:pt x="197120" y="116491"/>
                    <a:pt x="197108" y="116205"/>
                    <a:pt x="197108" y="115919"/>
                  </a:cubicBezTo>
                  <a:cubicBezTo>
                    <a:pt x="197120" y="115491"/>
                    <a:pt x="197120" y="115062"/>
                    <a:pt x="197120" y="114633"/>
                  </a:cubicBezTo>
                  <a:cubicBezTo>
                    <a:pt x="197120" y="114407"/>
                    <a:pt x="197108" y="114169"/>
                    <a:pt x="197192" y="113931"/>
                  </a:cubicBezTo>
                  <a:cubicBezTo>
                    <a:pt x="197287" y="113681"/>
                    <a:pt x="197251" y="113419"/>
                    <a:pt x="197251" y="113157"/>
                  </a:cubicBezTo>
                  <a:cubicBezTo>
                    <a:pt x="197251" y="110942"/>
                    <a:pt x="197251" y="108728"/>
                    <a:pt x="197263" y="106513"/>
                  </a:cubicBezTo>
                  <a:cubicBezTo>
                    <a:pt x="197263" y="106216"/>
                    <a:pt x="197251" y="105906"/>
                    <a:pt x="197346" y="105596"/>
                  </a:cubicBezTo>
                  <a:cubicBezTo>
                    <a:pt x="197406" y="105430"/>
                    <a:pt x="197394" y="105227"/>
                    <a:pt x="197394" y="105037"/>
                  </a:cubicBezTo>
                  <a:cubicBezTo>
                    <a:pt x="197394" y="104370"/>
                    <a:pt x="197394" y="103703"/>
                    <a:pt x="197394" y="103037"/>
                  </a:cubicBezTo>
                  <a:cubicBezTo>
                    <a:pt x="197406" y="102679"/>
                    <a:pt x="197418" y="102334"/>
                    <a:pt x="197501" y="101977"/>
                  </a:cubicBezTo>
                  <a:cubicBezTo>
                    <a:pt x="197573" y="101644"/>
                    <a:pt x="197537" y="101274"/>
                    <a:pt x="197537" y="100917"/>
                  </a:cubicBezTo>
                  <a:cubicBezTo>
                    <a:pt x="197537" y="100536"/>
                    <a:pt x="197596" y="100167"/>
                    <a:pt x="197644" y="99786"/>
                  </a:cubicBezTo>
                  <a:cubicBezTo>
                    <a:pt x="197727" y="99286"/>
                    <a:pt x="197787" y="99262"/>
                    <a:pt x="198299" y="99262"/>
                  </a:cubicBezTo>
                  <a:cubicBezTo>
                    <a:pt x="198954" y="99268"/>
                    <a:pt x="199608" y="99271"/>
                    <a:pt x="200262" y="99271"/>
                  </a:cubicBezTo>
                  <a:cubicBezTo>
                    <a:pt x="200915" y="99271"/>
                    <a:pt x="201567" y="99268"/>
                    <a:pt x="202216" y="99262"/>
                  </a:cubicBezTo>
                  <a:cubicBezTo>
                    <a:pt x="202375" y="99262"/>
                    <a:pt x="202536" y="99272"/>
                    <a:pt x="202696" y="99272"/>
                  </a:cubicBezTo>
                  <a:cubicBezTo>
                    <a:pt x="202897" y="99272"/>
                    <a:pt x="203096" y="99257"/>
                    <a:pt x="203288" y="99191"/>
                  </a:cubicBezTo>
                  <a:cubicBezTo>
                    <a:pt x="203313" y="99181"/>
                    <a:pt x="203342" y="99177"/>
                    <a:pt x="203372" y="99177"/>
                  </a:cubicBezTo>
                  <a:cubicBezTo>
                    <a:pt x="203413" y="99177"/>
                    <a:pt x="203456" y="99184"/>
                    <a:pt x="203490" y="99191"/>
                  </a:cubicBezTo>
                  <a:cubicBezTo>
                    <a:pt x="203821" y="99256"/>
                    <a:pt x="204153" y="99273"/>
                    <a:pt x="204484" y="99273"/>
                  </a:cubicBezTo>
                  <a:cubicBezTo>
                    <a:pt x="204824" y="99273"/>
                    <a:pt x="205163" y="99255"/>
                    <a:pt x="205500" y="99255"/>
                  </a:cubicBezTo>
                  <a:cubicBezTo>
                    <a:pt x="205612" y="99255"/>
                    <a:pt x="205724" y="99257"/>
                    <a:pt x="205835" y="99262"/>
                  </a:cubicBezTo>
                  <a:cubicBezTo>
                    <a:pt x="206543" y="99142"/>
                    <a:pt x="207254" y="99114"/>
                    <a:pt x="207966" y="99114"/>
                  </a:cubicBezTo>
                  <a:cubicBezTo>
                    <a:pt x="208547" y="99114"/>
                    <a:pt x="209129" y="99133"/>
                    <a:pt x="209711" y="99133"/>
                  </a:cubicBezTo>
                  <a:cubicBezTo>
                    <a:pt x="209963" y="99133"/>
                    <a:pt x="210215" y="99129"/>
                    <a:pt x="210467" y="99119"/>
                  </a:cubicBezTo>
                  <a:cubicBezTo>
                    <a:pt x="210812" y="99108"/>
                    <a:pt x="211169" y="99143"/>
                    <a:pt x="211527" y="99024"/>
                  </a:cubicBezTo>
                  <a:cubicBezTo>
                    <a:pt x="211606" y="98991"/>
                    <a:pt x="211696" y="98984"/>
                    <a:pt x="211790" y="98984"/>
                  </a:cubicBezTo>
                  <a:close/>
                  <a:moveTo>
                    <a:pt x="95915" y="100974"/>
                  </a:moveTo>
                  <a:cubicBezTo>
                    <a:pt x="96175" y="100974"/>
                    <a:pt x="96433" y="100990"/>
                    <a:pt x="96688" y="100990"/>
                  </a:cubicBezTo>
                  <a:cubicBezTo>
                    <a:pt x="96725" y="100990"/>
                    <a:pt x="96762" y="100989"/>
                    <a:pt x="96798" y="100989"/>
                  </a:cubicBezTo>
                  <a:cubicBezTo>
                    <a:pt x="97060" y="100989"/>
                    <a:pt x="97131" y="101072"/>
                    <a:pt x="97143" y="101334"/>
                  </a:cubicBezTo>
                  <a:cubicBezTo>
                    <a:pt x="97155" y="101572"/>
                    <a:pt x="97191" y="101834"/>
                    <a:pt x="97119" y="102048"/>
                  </a:cubicBezTo>
                  <a:cubicBezTo>
                    <a:pt x="96965" y="102572"/>
                    <a:pt x="97024" y="103084"/>
                    <a:pt x="97012" y="103608"/>
                  </a:cubicBezTo>
                  <a:cubicBezTo>
                    <a:pt x="96977" y="104287"/>
                    <a:pt x="97084" y="104989"/>
                    <a:pt x="96881" y="105668"/>
                  </a:cubicBezTo>
                  <a:cubicBezTo>
                    <a:pt x="96834" y="105835"/>
                    <a:pt x="96869" y="106037"/>
                    <a:pt x="96869" y="106227"/>
                  </a:cubicBezTo>
                  <a:cubicBezTo>
                    <a:pt x="96858" y="106632"/>
                    <a:pt x="96893" y="107037"/>
                    <a:pt x="96750" y="107430"/>
                  </a:cubicBezTo>
                  <a:cubicBezTo>
                    <a:pt x="96703" y="107585"/>
                    <a:pt x="96727" y="107763"/>
                    <a:pt x="96727" y="107930"/>
                  </a:cubicBezTo>
                  <a:cubicBezTo>
                    <a:pt x="96715" y="108216"/>
                    <a:pt x="96738" y="108502"/>
                    <a:pt x="96619" y="108775"/>
                  </a:cubicBezTo>
                  <a:cubicBezTo>
                    <a:pt x="96596" y="108835"/>
                    <a:pt x="96584" y="108906"/>
                    <a:pt x="96584" y="108978"/>
                  </a:cubicBezTo>
                  <a:cubicBezTo>
                    <a:pt x="96655" y="109776"/>
                    <a:pt x="96417" y="110538"/>
                    <a:pt x="96429" y="111323"/>
                  </a:cubicBezTo>
                  <a:cubicBezTo>
                    <a:pt x="96429" y="111395"/>
                    <a:pt x="96441" y="111466"/>
                    <a:pt x="96429" y="111538"/>
                  </a:cubicBezTo>
                  <a:cubicBezTo>
                    <a:pt x="96215" y="112228"/>
                    <a:pt x="96310" y="112943"/>
                    <a:pt x="96286" y="113657"/>
                  </a:cubicBezTo>
                  <a:cubicBezTo>
                    <a:pt x="96286" y="113943"/>
                    <a:pt x="96286" y="114228"/>
                    <a:pt x="96191" y="114502"/>
                  </a:cubicBezTo>
                  <a:cubicBezTo>
                    <a:pt x="96143" y="114681"/>
                    <a:pt x="96155" y="114883"/>
                    <a:pt x="96155" y="115074"/>
                  </a:cubicBezTo>
                  <a:cubicBezTo>
                    <a:pt x="96143" y="115741"/>
                    <a:pt x="96155" y="116395"/>
                    <a:pt x="96143" y="117062"/>
                  </a:cubicBezTo>
                  <a:cubicBezTo>
                    <a:pt x="96143" y="117197"/>
                    <a:pt x="96149" y="117332"/>
                    <a:pt x="96152" y="117467"/>
                  </a:cubicBezTo>
                  <a:lnTo>
                    <a:pt x="96155" y="117467"/>
                  </a:lnTo>
                  <a:cubicBezTo>
                    <a:pt x="96154" y="117474"/>
                    <a:pt x="96153" y="117482"/>
                    <a:pt x="96152" y="117490"/>
                  </a:cubicBezTo>
                  <a:lnTo>
                    <a:pt x="96152" y="117490"/>
                  </a:lnTo>
                  <a:cubicBezTo>
                    <a:pt x="96152" y="117482"/>
                    <a:pt x="96152" y="117475"/>
                    <a:pt x="96152" y="117467"/>
                  </a:cubicBezTo>
                  <a:lnTo>
                    <a:pt x="96143" y="117467"/>
                  </a:lnTo>
                  <a:lnTo>
                    <a:pt x="96143" y="117561"/>
                  </a:lnTo>
                  <a:lnTo>
                    <a:pt x="96143" y="117561"/>
                  </a:lnTo>
                  <a:cubicBezTo>
                    <a:pt x="96146" y="117535"/>
                    <a:pt x="96149" y="117512"/>
                    <a:pt x="96152" y="117490"/>
                  </a:cubicBezTo>
                  <a:lnTo>
                    <a:pt x="96152" y="117490"/>
                  </a:lnTo>
                  <a:cubicBezTo>
                    <a:pt x="96154" y="117601"/>
                    <a:pt x="96152" y="117713"/>
                    <a:pt x="96143" y="117824"/>
                  </a:cubicBezTo>
                  <a:lnTo>
                    <a:pt x="96143" y="117824"/>
                  </a:lnTo>
                  <a:lnTo>
                    <a:pt x="96143" y="117561"/>
                  </a:lnTo>
                  <a:lnTo>
                    <a:pt x="96143" y="117561"/>
                  </a:lnTo>
                  <a:cubicBezTo>
                    <a:pt x="96126" y="117704"/>
                    <a:pt x="96106" y="117913"/>
                    <a:pt x="96084" y="118165"/>
                  </a:cubicBezTo>
                  <a:lnTo>
                    <a:pt x="96084" y="118165"/>
                  </a:lnTo>
                  <a:cubicBezTo>
                    <a:pt x="96080" y="118179"/>
                    <a:pt x="96076" y="118192"/>
                    <a:pt x="96072" y="118205"/>
                  </a:cubicBezTo>
                  <a:cubicBezTo>
                    <a:pt x="96067" y="118214"/>
                    <a:pt x="96070" y="118231"/>
                    <a:pt x="96076" y="118247"/>
                  </a:cubicBezTo>
                  <a:lnTo>
                    <a:pt x="96076" y="118247"/>
                  </a:lnTo>
                  <a:cubicBezTo>
                    <a:pt x="96063" y="118402"/>
                    <a:pt x="96049" y="118570"/>
                    <a:pt x="96035" y="118749"/>
                  </a:cubicBezTo>
                  <a:lnTo>
                    <a:pt x="96035" y="118749"/>
                  </a:lnTo>
                  <a:cubicBezTo>
                    <a:pt x="96054" y="118634"/>
                    <a:pt x="96090" y="118490"/>
                    <a:pt x="96132" y="118333"/>
                  </a:cubicBezTo>
                  <a:lnTo>
                    <a:pt x="96132" y="118333"/>
                  </a:lnTo>
                  <a:cubicBezTo>
                    <a:pt x="96121" y="118427"/>
                    <a:pt x="96055" y="118694"/>
                    <a:pt x="96032" y="118796"/>
                  </a:cubicBezTo>
                  <a:lnTo>
                    <a:pt x="96032" y="118796"/>
                  </a:lnTo>
                  <a:cubicBezTo>
                    <a:pt x="96033" y="118780"/>
                    <a:pt x="96034" y="118765"/>
                    <a:pt x="96035" y="118749"/>
                  </a:cubicBezTo>
                  <a:lnTo>
                    <a:pt x="96035" y="118749"/>
                  </a:lnTo>
                  <a:cubicBezTo>
                    <a:pt x="96031" y="118776"/>
                    <a:pt x="96027" y="118802"/>
                    <a:pt x="96025" y="118826"/>
                  </a:cubicBezTo>
                  <a:lnTo>
                    <a:pt x="96025" y="118826"/>
                  </a:lnTo>
                  <a:cubicBezTo>
                    <a:pt x="96026" y="118820"/>
                    <a:pt x="96029" y="118809"/>
                    <a:pt x="96032" y="118796"/>
                  </a:cubicBezTo>
                  <a:lnTo>
                    <a:pt x="96032" y="118796"/>
                  </a:lnTo>
                  <a:cubicBezTo>
                    <a:pt x="95931" y="120095"/>
                    <a:pt x="95825" y="121866"/>
                    <a:pt x="95857" y="122337"/>
                  </a:cubicBezTo>
                  <a:cubicBezTo>
                    <a:pt x="95869" y="122599"/>
                    <a:pt x="95774" y="122670"/>
                    <a:pt x="95512" y="122682"/>
                  </a:cubicBezTo>
                  <a:cubicBezTo>
                    <a:pt x="95322" y="122694"/>
                    <a:pt x="95131" y="122694"/>
                    <a:pt x="94941" y="122694"/>
                  </a:cubicBezTo>
                  <a:lnTo>
                    <a:pt x="89369" y="122694"/>
                  </a:lnTo>
                  <a:cubicBezTo>
                    <a:pt x="89266" y="122694"/>
                    <a:pt x="89165" y="122692"/>
                    <a:pt x="89065" y="122692"/>
                  </a:cubicBezTo>
                  <a:cubicBezTo>
                    <a:pt x="88813" y="122692"/>
                    <a:pt x="88564" y="122704"/>
                    <a:pt x="88309" y="122789"/>
                  </a:cubicBezTo>
                  <a:cubicBezTo>
                    <a:pt x="88142" y="122849"/>
                    <a:pt x="87940" y="122825"/>
                    <a:pt x="87749" y="122837"/>
                  </a:cubicBezTo>
                  <a:cubicBezTo>
                    <a:pt x="87664" y="122838"/>
                    <a:pt x="87579" y="122839"/>
                    <a:pt x="87495" y="122839"/>
                  </a:cubicBezTo>
                  <a:cubicBezTo>
                    <a:pt x="87405" y="122839"/>
                    <a:pt x="87315" y="122838"/>
                    <a:pt x="87225" y="122838"/>
                  </a:cubicBezTo>
                  <a:cubicBezTo>
                    <a:pt x="86829" y="122838"/>
                    <a:pt x="86435" y="122848"/>
                    <a:pt x="86047" y="122956"/>
                  </a:cubicBezTo>
                  <a:cubicBezTo>
                    <a:pt x="85954" y="122984"/>
                    <a:pt x="85853" y="122992"/>
                    <a:pt x="85750" y="122992"/>
                  </a:cubicBezTo>
                  <a:cubicBezTo>
                    <a:pt x="85614" y="122992"/>
                    <a:pt x="85474" y="122978"/>
                    <a:pt x="85337" y="122978"/>
                  </a:cubicBezTo>
                  <a:cubicBezTo>
                    <a:pt x="85312" y="122978"/>
                    <a:pt x="85286" y="122978"/>
                    <a:pt x="85261" y="122980"/>
                  </a:cubicBezTo>
                  <a:cubicBezTo>
                    <a:pt x="84725" y="122991"/>
                    <a:pt x="84177" y="122968"/>
                    <a:pt x="83630" y="123087"/>
                  </a:cubicBezTo>
                  <a:cubicBezTo>
                    <a:pt x="83462" y="123126"/>
                    <a:pt x="83288" y="123137"/>
                    <a:pt x="83111" y="123137"/>
                  </a:cubicBezTo>
                  <a:cubicBezTo>
                    <a:pt x="82896" y="123137"/>
                    <a:pt x="82677" y="123121"/>
                    <a:pt x="82461" y="123121"/>
                  </a:cubicBezTo>
                  <a:cubicBezTo>
                    <a:pt x="82426" y="123121"/>
                    <a:pt x="82391" y="123121"/>
                    <a:pt x="82356" y="123122"/>
                  </a:cubicBezTo>
                  <a:cubicBezTo>
                    <a:pt x="82070" y="123122"/>
                    <a:pt x="81784" y="123122"/>
                    <a:pt x="81510" y="123206"/>
                  </a:cubicBezTo>
                  <a:cubicBezTo>
                    <a:pt x="81366" y="123248"/>
                    <a:pt x="81209" y="123254"/>
                    <a:pt x="81053" y="123254"/>
                  </a:cubicBezTo>
                  <a:cubicBezTo>
                    <a:pt x="80991" y="123254"/>
                    <a:pt x="80929" y="123253"/>
                    <a:pt x="80867" y="123253"/>
                  </a:cubicBezTo>
                  <a:cubicBezTo>
                    <a:pt x="80213" y="123289"/>
                    <a:pt x="79546" y="123218"/>
                    <a:pt x="78879" y="123384"/>
                  </a:cubicBezTo>
                  <a:cubicBezTo>
                    <a:pt x="78743" y="123416"/>
                    <a:pt x="78602" y="123425"/>
                    <a:pt x="78458" y="123425"/>
                  </a:cubicBezTo>
                  <a:cubicBezTo>
                    <a:pt x="78255" y="123425"/>
                    <a:pt x="78047" y="123407"/>
                    <a:pt x="77840" y="123407"/>
                  </a:cubicBezTo>
                  <a:cubicBezTo>
                    <a:pt x="77810" y="123407"/>
                    <a:pt x="77779" y="123407"/>
                    <a:pt x="77748" y="123408"/>
                  </a:cubicBezTo>
                  <a:cubicBezTo>
                    <a:pt x="77597" y="123408"/>
                    <a:pt x="77446" y="123404"/>
                    <a:pt x="77296" y="123404"/>
                  </a:cubicBezTo>
                  <a:cubicBezTo>
                    <a:pt x="76995" y="123404"/>
                    <a:pt x="76696" y="123420"/>
                    <a:pt x="76403" y="123515"/>
                  </a:cubicBezTo>
                  <a:cubicBezTo>
                    <a:pt x="76321" y="123542"/>
                    <a:pt x="76235" y="123550"/>
                    <a:pt x="76148" y="123550"/>
                  </a:cubicBezTo>
                  <a:cubicBezTo>
                    <a:pt x="76042" y="123550"/>
                    <a:pt x="75935" y="123539"/>
                    <a:pt x="75831" y="123539"/>
                  </a:cubicBezTo>
                  <a:cubicBezTo>
                    <a:pt x="75081" y="123575"/>
                    <a:pt x="74319" y="123503"/>
                    <a:pt x="73569" y="123670"/>
                  </a:cubicBezTo>
                  <a:cubicBezTo>
                    <a:pt x="73419" y="123702"/>
                    <a:pt x="73266" y="123711"/>
                    <a:pt x="73112" y="123711"/>
                  </a:cubicBezTo>
                  <a:cubicBezTo>
                    <a:pt x="72893" y="123711"/>
                    <a:pt x="72672" y="123693"/>
                    <a:pt x="72453" y="123693"/>
                  </a:cubicBezTo>
                  <a:cubicBezTo>
                    <a:pt x="72420" y="123693"/>
                    <a:pt x="72387" y="123693"/>
                    <a:pt x="72354" y="123694"/>
                  </a:cubicBezTo>
                  <a:cubicBezTo>
                    <a:pt x="72069" y="123694"/>
                    <a:pt x="71795" y="123706"/>
                    <a:pt x="71509" y="123777"/>
                  </a:cubicBezTo>
                  <a:cubicBezTo>
                    <a:pt x="71345" y="123820"/>
                    <a:pt x="71172" y="123829"/>
                    <a:pt x="70998" y="123829"/>
                  </a:cubicBezTo>
                  <a:cubicBezTo>
                    <a:pt x="70882" y="123829"/>
                    <a:pt x="70766" y="123825"/>
                    <a:pt x="70652" y="123825"/>
                  </a:cubicBezTo>
                  <a:cubicBezTo>
                    <a:pt x="70390" y="123825"/>
                    <a:pt x="70319" y="123742"/>
                    <a:pt x="70307" y="123480"/>
                  </a:cubicBezTo>
                  <a:cubicBezTo>
                    <a:pt x="70295" y="123194"/>
                    <a:pt x="70295" y="122908"/>
                    <a:pt x="70295" y="122622"/>
                  </a:cubicBezTo>
                  <a:cubicBezTo>
                    <a:pt x="70295" y="122432"/>
                    <a:pt x="70295" y="122241"/>
                    <a:pt x="70271" y="122063"/>
                  </a:cubicBezTo>
                  <a:cubicBezTo>
                    <a:pt x="70271" y="122040"/>
                    <a:pt x="70267" y="122018"/>
                    <a:pt x="70259" y="121998"/>
                  </a:cubicBezTo>
                  <a:lnTo>
                    <a:pt x="70259" y="121998"/>
                  </a:lnTo>
                  <a:cubicBezTo>
                    <a:pt x="70320" y="121417"/>
                    <a:pt x="70533" y="118930"/>
                    <a:pt x="70569" y="118372"/>
                  </a:cubicBezTo>
                  <a:cubicBezTo>
                    <a:pt x="70604" y="117872"/>
                    <a:pt x="70545" y="117372"/>
                    <a:pt x="70700" y="116884"/>
                  </a:cubicBezTo>
                  <a:cubicBezTo>
                    <a:pt x="70759" y="116693"/>
                    <a:pt x="70723" y="116467"/>
                    <a:pt x="70723" y="116253"/>
                  </a:cubicBezTo>
                  <a:cubicBezTo>
                    <a:pt x="70723" y="112371"/>
                    <a:pt x="70723" y="108490"/>
                    <a:pt x="70723" y="104608"/>
                  </a:cubicBezTo>
                  <a:cubicBezTo>
                    <a:pt x="70723" y="104251"/>
                    <a:pt x="70711" y="103906"/>
                    <a:pt x="70830" y="103549"/>
                  </a:cubicBezTo>
                  <a:cubicBezTo>
                    <a:pt x="70890" y="103358"/>
                    <a:pt x="70854" y="103132"/>
                    <a:pt x="70866" y="102918"/>
                  </a:cubicBezTo>
                  <a:cubicBezTo>
                    <a:pt x="70866" y="102608"/>
                    <a:pt x="70866" y="102298"/>
                    <a:pt x="70878" y="101989"/>
                  </a:cubicBezTo>
                  <a:cubicBezTo>
                    <a:pt x="70878" y="101822"/>
                    <a:pt x="70973" y="101715"/>
                    <a:pt x="71140" y="101703"/>
                  </a:cubicBezTo>
                  <a:cubicBezTo>
                    <a:pt x="71331" y="101691"/>
                    <a:pt x="71521" y="101691"/>
                    <a:pt x="71712" y="101691"/>
                  </a:cubicBezTo>
                  <a:lnTo>
                    <a:pt x="76212" y="101691"/>
                  </a:lnTo>
                  <a:cubicBezTo>
                    <a:pt x="76307" y="101691"/>
                    <a:pt x="76403" y="101699"/>
                    <a:pt x="76498" y="101699"/>
                  </a:cubicBezTo>
                  <a:cubicBezTo>
                    <a:pt x="76569" y="101699"/>
                    <a:pt x="76641" y="101695"/>
                    <a:pt x="76712" y="101679"/>
                  </a:cubicBezTo>
                  <a:cubicBezTo>
                    <a:pt x="77001" y="101625"/>
                    <a:pt x="77290" y="101579"/>
                    <a:pt x="77580" y="101579"/>
                  </a:cubicBezTo>
                  <a:cubicBezTo>
                    <a:pt x="77802" y="101579"/>
                    <a:pt x="78025" y="101607"/>
                    <a:pt x="78248" y="101679"/>
                  </a:cubicBezTo>
                  <a:cubicBezTo>
                    <a:pt x="78305" y="101700"/>
                    <a:pt x="78370" y="101710"/>
                    <a:pt x="78435" y="101710"/>
                  </a:cubicBezTo>
                  <a:cubicBezTo>
                    <a:pt x="78518" y="101710"/>
                    <a:pt x="78603" y="101694"/>
                    <a:pt x="78677" y="101667"/>
                  </a:cubicBezTo>
                  <a:cubicBezTo>
                    <a:pt x="78982" y="101560"/>
                    <a:pt x="79294" y="101550"/>
                    <a:pt x="79603" y="101550"/>
                  </a:cubicBezTo>
                  <a:cubicBezTo>
                    <a:pt x="79673" y="101550"/>
                    <a:pt x="79743" y="101551"/>
                    <a:pt x="79813" y="101551"/>
                  </a:cubicBezTo>
                  <a:cubicBezTo>
                    <a:pt x="79879" y="101551"/>
                    <a:pt x="79945" y="101550"/>
                    <a:pt x="80010" y="101548"/>
                  </a:cubicBezTo>
                  <a:lnTo>
                    <a:pt x="82368" y="101548"/>
                  </a:lnTo>
                  <a:cubicBezTo>
                    <a:pt x="82433" y="101548"/>
                    <a:pt x="82498" y="101549"/>
                    <a:pt x="82562" y="101549"/>
                  </a:cubicBezTo>
                  <a:cubicBezTo>
                    <a:pt x="82854" y="101549"/>
                    <a:pt x="83145" y="101541"/>
                    <a:pt x="83427" y="101453"/>
                  </a:cubicBezTo>
                  <a:cubicBezTo>
                    <a:pt x="83540" y="101417"/>
                    <a:pt x="83659" y="101408"/>
                    <a:pt x="83780" y="101408"/>
                  </a:cubicBezTo>
                  <a:cubicBezTo>
                    <a:pt x="83901" y="101408"/>
                    <a:pt x="84023" y="101417"/>
                    <a:pt x="84142" y="101417"/>
                  </a:cubicBezTo>
                  <a:cubicBezTo>
                    <a:pt x="86380" y="101405"/>
                    <a:pt x="88618" y="101405"/>
                    <a:pt x="90857" y="101405"/>
                  </a:cubicBezTo>
                  <a:cubicBezTo>
                    <a:pt x="90946" y="101405"/>
                    <a:pt x="91034" y="101407"/>
                    <a:pt x="91121" y="101407"/>
                  </a:cubicBezTo>
                  <a:cubicBezTo>
                    <a:pt x="91362" y="101407"/>
                    <a:pt x="91601" y="101394"/>
                    <a:pt x="91845" y="101298"/>
                  </a:cubicBezTo>
                  <a:cubicBezTo>
                    <a:pt x="91964" y="101251"/>
                    <a:pt x="92119" y="101274"/>
                    <a:pt x="92262" y="101263"/>
                  </a:cubicBezTo>
                  <a:cubicBezTo>
                    <a:pt x="92340" y="101261"/>
                    <a:pt x="92417" y="101260"/>
                    <a:pt x="92495" y="101260"/>
                  </a:cubicBezTo>
                  <a:cubicBezTo>
                    <a:pt x="92578" y="101260"/>
                    <a:pt x="92660" y="101261"/>
                    <a:pt x="92742" y="101261"/>
                  </a:cubicBezTo>
                  <a:cubicBezTo>
                    <a:pt x="93105" y="101261"/>
                    <a:pt x="93466" y="101251"/>
                    <a:pt x="93821" y="101144"/>
                  </a:cubicBezTo>
                  <a:cubicBezTo>
                    <a:pt x="93904" y="101119"/>
                    <a:pt x="93990" y="101113"/>
                    <a:pt x="94077" y="101113"/>
                  </a:cubicBezTo>
                  <a:cubicBezTo>
                    <a:pt x="94180" y="101113"/>
                    <a:pt x="94284" y="101122"/>
                    <a:pt x="94387" y="101122"/>
                  </a:cubicBezTo>
                  <a:cubicBezTo>
                    <a:pt x="94413" y="101122"/>
                    <a:pt x="94439" y="101121"/>
                    <a:pt x="94464" y="101120"/>
                  </a:cubicBezTo>
                  <a:cubicBezTo>
                    <a:pt x="94528" y="101120"/>
                    <a:pt x="94591" y="101121"/>
                    <a:pt x="94654" y="101121"/>
                  </a:cubicBezTo>
                  <a:cubicBezTo>
                    <a:pt x="94781" y="101121"/>
                    <a:pt x="94905" y="101116"/>
                    <a:pt x="95024" y="101084"/>
                  </a:cubicBezTo>
                  <a:cubicBezTo>
                    <a:pt x="95322" y="100995"/>
                    <a:pt x="95619" y="100974"/>
                    <a:pt x="95915" y="100974"/>
                  </a:cubicBezTo>
                  <a:close/>
                  <a:moveTo>
                    <a:pt x="230767" y="98977"/>
                  </a:moveTo>
                  <a:cubicBezTo>
                    <a:pt x="231053" y="98977"/>
                    <a:pt x="231339" y="98988"/>
                    <a:pt x="231624" y="99072"/>
                  </a:cubicBezTo>
                  <a:cubicBezTo>
                    <a:pt x="231760" y="99114"/>
                    <a:pt x="231915" y="99120"/>
                    <a:pt x="232070" y="99120"/>
                  </a:cubicBezTo>
                  <a:cubicBezTo>
                    <a:pt x="232132" y="99120"/>
                    <a:pt x="232194" y="99119"/>
                    <a:pt x="232255" y="99119"/>
                  </a:cubicBezTo>
                  <a:lnTo>
                    <a:pt x="236184" y="99119"/>
                  </a:lnTo>
                  <a:cubicBezTo>
                    <a:pt x="236458" y="99131"/>
                    <a:pt x="236744" y="99119"/>
                    <a:pt x="237030" y="99203"/>
                  </a:cubicBezTo>
                  <a:cubicBezTo>
                    <a:pt x="237220" y="99262"/>
                    <a:pt x="237447" y="99262"/>
                    <a:pt x="237661" y="99262"/>
                  </a:cubicBezTo>
                  <a:lnTo>
                    <a:pt x="240447" y="99262"/>
                  </a:lnTo>
                  <a:cubicBezTo>
                    <a:pt x="240899" y="99286"/>
                    <a:pt x="240947" y="99322"/>
                    <a:pt x="240959" y="99750"/>
                  </a:cubicBezTo>
                  <a:cubicBezTo>
                    <a:pt x="240959" y="99870"/>
                    <a:pt x="240959" y="99989"/>
                    <a:pt x="240959" y="100108"/>
                  </a:cubicBezTo>
                  <a:cubicBezTo>
                    <a:pt x="240959" y="100655"/>
                    <a:pt x="240959" y="101203"/>
                    <a:pt x="240959" y="101751"/>
                  </a:cubicBezTo>
                  <a:cubicBezTo>
                    <a:pt x="240947" y="102060"/>
                    <a:pt x="240959" y="102358"/>
                    <a:pt x="240852" y="102668"/>
                  </a:cubicBezTo>
                  <a:cubicBezTo>
                    <a:pt x="240792" y="102858"/>
                    <a:pt x="240816" y="103084"/>
                    <a:pt x="240816" y="103299"/>
                  </a:cubicBezTo>
                  <a:cubicBezTo>
                    <a:pt x="240792" y="103846"/>
                    <a:pt x="240864" y="104394"/>
                    <a:pt x="240685" y="104930"/>
                  </a:cubicBezTo>
                  <a:cubicBezTo>
                    <a:pt x="240637" y="105084"/>
                    <a:pt x="240673" y="105263"/>
                    <a:pt x="240673" y="105430"/>
                  </a:cubicBezTo>
                  <a:cubicBezTo>
                    <a:pt x="240673" y="105977"/>
                    <a:pt x="240673" y="106513"/>
                    <a:pt x="240673" y="107061"/>
                  </a:cubicBezTo>
                  <a:cubicBezTo>
                    <a:pt x="240661" y="107418"/>
                    <a:pt x="240673" y="107775"/>
                    <a:pt x="240566" y="108121"/>
                  </a:cubicBezTo>
                  <a:cubicBezTo>
                    <a:pt x="240495" y="108347"/>
                    <a:pt x="240530" y="108597"/>
                    <a:pt x="240530" y="108835"/>
                  </a:cubicBezTo>
                  <a:cubicBezTo>
                    <a:pt x="240530" y="113657"/>
                    <a:pt x="240530" y="118491"/>
                    <a:pt x="240530" y="123325"/>
                  </a:cubicBezTo>
                  <a:cubicBezTo>
                    <a:pt x="240530" y="124168"/>
                    <a:pt x="240572" y="124259"/>
                    <a:pt x="240020" y="124259"/>
                  </a:cubicBezTo>
                  <a:cubicBezTo>
                    <a:pt x="239910" y="124259"/>
                    <a:pt x="239776" y="124255"/>
                    <a:pt x="239613" y="124253"/>
                  </a:cubicBezTo>
                  <a:cubicBezTo>
                    <a:pt x="239232" y="124253"/>
                    <a:pt x="238863" y="124230"/>
                    <a:pt x="238482" y="124158"/>
                  </a:cubicBezTo>
                  <a:cubicBezTo>
                    <a:pt x="238305" y="124119"/>
                    <a:pt x="238119" y="124109"/>
                    <a:pt x="237930" y="124109"/>
                  </a:cubicBezTo>
                  <a:cubicBezTo>
                    <a:pt x="237715" y="124109"/>
                    <a:pt x="237496" y="124123"/>
                    <a:pt x="237280" y="124123"/>
                  </a:cubicBezTo>
                  <a:cubicBezTo>
                    <a:pt x="236875" y="124111"/>
                    <a:pt x="236470" y="124146"/>
                    <a:pt x="236077" y="124003"/>
                  </a:cubicBezTo>
                  <a:cubicBezTo>
                    <a:pt x="236000" y="123980"/>
                    <a:pt x="235917" y="123974"/>
                    <a:pt x="235832" y="123974"/>
                  </a:cubicBezTo>
                  <a:cubicBezTo>
                    <a:pt x="235747" y="123974"/>
                    <a:pt x="235661" y="123980"/>
                    <a:pt x="235577" y="123980"/>
                  </a:cubicBezTo>
                  <a:cubicBezTo>
                    <a:pt x="235333" y="123974"/>
                    <a:pt x="235086" y="123974"/>
                    <a:pt x="234838" y="123974"/>
                  </a:cubicBezTo>
                  <a:cubicBezTo>
                    <a:pt x="234589" y="123974"/>
                    <a:pt x="234339" y="123974"/>
                    <a:pt x="234089" y="123968"/>
                  </a:cubicBezTo>
                  <a:cubicBezTo>
                    <a:pt x="234003" y="123968"/>
                    <a:pt x="233913" y="123981"/>
                    <a:pt x="233827" y="123981"/>
                  </a:cubicBezTo>
                  <a:cubicBezTo>
                    <a:pt x="233769" y="123981"/>
                    <a:pt x="233713" y="123975"/>
                    <a:pt x="233660" y="123956"/>
                  </a:cubicBezTo>
                  <a:cubicBezTo>
                    <a:pt x="233302" y="123843"/>
                    <a:pt x="232940" y="123826"/>
                    <a:pt x="232576" y="123826"/>
                  </a:cubicBezTo>
                  <a:cubicBezTo>
                    <a:pt x="232417" y="123826"/>
                    <a:pt x="232257" y="123830"/>
                    <a:pt x="232098" y="123830"/>
                  </a:cubicBezTo>
                  <a:cubicBezTo>
                    <a:pt x="232004" y="123830"/>
                    <a:pt x="231909" y="123828"/>
                    <a:pt x="231815" y="123825"/>
                  </a:cubicBezTo>
                  <a:cubicBezTo>
                    <a:pt x="231374" y="123813"/>
                    <a:pt x="230922" y="123849"/>
                    <a:pt x="230481" y="123718"/>
                  </a:cubicBezTo>
                  <a:cubicBezTo>
                    <a:pt x="230384" y="123687"/>
                    <a:pt x="230283" y="123678"/>
                    <a:pt x="230180" y="123678"/>
                  </a:cubicBezTo>
                  <a:cubicBezTo>
                    <a:pt x="230043" y="123678"/>
                    <a:pt x="229903" y="123694"/>
                    <a:pt x="229767" y="123694"/>
                  </a:cubicBezTo>
                  <a:cubicBezTo>
                    <a:pt x="226362" y="123682"/>
                    <a:pt x="222969" y="123682"/>
                    <a:pt x="219563" y="123682"/>
                  </a:cubicBezTo>
                  <a:cubicBezTo>
                    <a:pt x="219459" y="123682"/>
                    <a:pt x="219367" y="123683"/>
                    <a:pt x="219285" y="123683"/>
                  </a:cubicBezTo>
                  <a:cubicBezTo>
                    <a:pt x="218633" y="123683"/>
                    <a:pt x="218670" y="123636"/>
                    <a:pt x="218670" y="122789"/>
                  </a:cubicBezTo>
                  <a:lnTo>
                    <a:pt x="218670" y="115943"/>
                  </a:lnTo>
                  <a:cubicBezTo>
                    <a:pt x="218670" y="113657"/>
                    <a:pt x="218670" y="111371"/>
                    <a:pt x="218670" y="109085"/>
                  </a:cubicBezTo>
                  <a:cubicBezTo>
                    <a:pt x="218670" y="108787"/>
                    <a:pt x="218647" y="108478"/>
                    <a:pt x="218766" y="108180"/>
                  </a:cubicBezTo>
                  <a:cubicBezTo>
                    <a:pt x="218801" y="108085"/>
                    <a:pt x="218813" y="107990"/>
                    <a:pt x="218813" y="107894"/>
                  </a:cubicBezTo>
                  <a:cubicBezTo>
                    <a:pt x="218754" y="106728"/>
                    <a:pt x="219039" y="105585"/>
                    <a:pt x="218968" y="104418"/>
                  </a:cubicBezTo>
                  <a:cubicBezTo>
                    <a:pt x="218956" y="104251"/>
                    <a:pt x="218956" y="104072"/>
                    <a:pt x="219004" y="103918"/>
                  </a:cubicBezTo>
                  <a:cubicBezTo>
                    <a:pt x="219099" y="103644"/>
                    <a:pt x="219099" y="103358"/>
                    <a:pt x="219099" y="103072"/>
                  </a:cubicBezTo>
                  <a:cubicBezTo>
                    <a:pt x="219099" y="101977"/>
                    <a:pt x="219099" y="100893"/>
                    <a:pt x="219099" y="99798"/>
                  </a:cubicBezTo>
                  <a:cubicBezTo>
                    <a:pt x="219099" y="99608"/>
                    <a:pt x="219099" y="99417"/>
                    <a:pt x="219123" y="99227"/>
                  </a:cubicBezTo>
                  <a:cubicBezTo>
                    <a:pt x="219135" y="99096"/>
                    <a:pt x="219230" y="99012"/>
                    <a:pt x="219349" y="99000"/>
                  </a:cubicBezTo>
                  <a:cubicBezTo>
                    <a:pt x="219516" y="98977"/>
                    <a:pt x="219682" y="98977"/>
                    <a:pt x="219849" y="98977"/>
                  </a:cubicBezTo>
                  <a:close/>
                  <a:moveTo>
                    <a:pt x="242441" y="99255"/>
                  </a:moveTo>
                  <a:cubicBezTo>
                    <a:pt x="242563" y="99255"/>
                    <a:pt x="242681" y="99265"/>
                    <a:pt x="242792" y="99298"/>
                  </a:cubicBezTo>
                  <a:cubicBezTo>
                    <a:pt x="243130" y="99397"/>
                    <a:pt x="243467" y="99406"/>
                    <a:pt x="243798" y="99406"/>
                  </a:cubicBezTo>
                  <a:cubicBezTo>
                    <a:pt x="243864" y="99406"/>
                    <a:pt x="243929" y="99405"/>
                    <a:pt x="243995" y="99405"/>
                  </a:cubicBezTo>
                  <a:cubicBezTo>
                    <a:pt x="244519" y="99411"/>
                    <a:pt x="245043" y="99411"/>
                    <a:pt x="245567" y="99411"/>
                  </a:cubicBezTo>
                  <a:cubicBezTo>
                    <a:pt x="246090" y="99411"/>
                    <a:pt x="246614" y="99411"/>
                    <a:pt x="247138" y="99417"/>
                  </a:cubicBezTo>
                  <a:cubicBezTo>
                    <a:pt x="247357" y="99417"/>
                    <a:pt x="247576" y="99408"/>
                    <a:pt x="247795" y="99408"/>
                  </a:cubicBezTo>
                  <a:cubicBezTo>
                    <a:pt x="248122" y="99408"/>
                    <a:pt x="248448" y="99429"/>
                    <a:pt x="248769" y="99536"/>
                  </a:cubicBezTo>
                  <a:cubicBezTo>
                    <a:pt x="248836" y="99555"/>
                    <a:pt x="248910" y="99561"/>
                    <a:pt x="248988" y="99561"/>
                  </a:cubicBezTo>
                  <a:cubicBezTo>
                    <a:pt x="249104" y="99561"/>
                    <a:pt x="249227" y="99548"/>
                    <a:pt x="249341" y="99548"/>
                  </a:cubicBezTo>
                  <a:lnTo>
                    <a:pt x="255473" y="99548"/>
                  </a:lnTo>
                  <a:cubicBezTo>
                    <a:pt x="255758" y="99548"/>
                    <a:pt x="256032" y="99560"/>
                    <a:pt x="256318" y="99643"/>
                  </a:cubicBezTo>
                  <a:cubicBezTo>
                    <a:pt x="256480" y="99686"/>
                    <a:pt x="256653" y="99692"/>
                    <a:pt x="256826" y="99692"/>
                  </a:cubicBezTo>
                  <a:cubicBezTo>
                    <a:pt x="256895" y="99692"/>
                    <a:pt x="256964" y="99691"/>
                    <a:pt x="257032" y="99691"/>
                  </a:cubicBezTo>
                  <a:cubicBezTo>
                    <a:pt x="259104" y="99691"/>
                    <a:pt x="261164" y="99691"/>
                    <a:pt x="263235" y="99703"/>
                  </a:cubicBezTo>
                  <a:cubicBezTo>
                    <a:pt x="263450" y="99703"/>
                    <a:pt x="263664" y="99703"/>
                    <a:pt x="263878" y="99750"/>
                  </a:cubicBezTo>
                  <a:cubicBezTo>
                    <a:pt x="264128" y="99798"/>
                    <a:pt x="264224" y="99941"/>
                    <a:pt x="264236" y="100203"/>
                  </a:cubicBezTo>
                  <a:cubicBezTo>
                    <a:pt x="264248" y="100393"/>
                    <a:pt x="264236" y="100584"/>
                    <a:pt x="264236" y="100774"/>
                  </a:cubicBezTo>
                  <a:lnTo>
                    <a:pt x="264236" y="109490"/>
                  </a:lnTo>
                  <a:cubicBezTo>
                    <a:pt x="264236" y="112383"/>
                    <a:pt x="264236" y="115288"/>
                    <a:pt x="264236" y="118193"/>
                  </a:cubicBezTo>
                  <a:cubicBezTo>
                    <a:pt x="264236" y="118550"/>
                    <a:pt x="264212" y="118908"/>
                    <a:pt x="264343" y="119253"/>
                  </a:cubicBezTo>
                  <a:cubicBezTo>
                    <a:pt x="264402" y="119408"/>
                    <a:pt x="264378" y="119586"/>
                    <a:pt x="264378" y="119753"/>
                  </a:cubicBezTo>
                  <a:cubicBezTo>
                    <a:pt x="264378" y="120241"/>
                    <a:pt x="264378" y="120741"/>
                    <a:pt x="264378" y="121241"/>
                  </a:cubicBezTo>
                  <a:cubicBezTo>
                    <a:pt x="264378" y="121408"/>
                    <a:pt x="264355" y="121587"/>
                    <a:pt x="264402" y="121741"/>
                  </a:cubicBezTo>
                  <a:cubicBezTo>
                    <a:pt x="264629" y="122587"/>
                    <a:pt x="264486" y="123444"/>
                    <a:pt x="264521" y="124301"/>
                  </a:cubicBezTo>
                  <a:cubicBezTo>
                    <a:pt x="264521" y="124599"/>
                    <a:pt x="264438" y="124670"/>
                    <a:pt x="264128" y="124682"/>
                  </a:cubicBezTo>
                  <a:cubicBezTo>
                    <a:pt x="263986" y="124694"/>
                    <a:pt x="263843" y="124694"/>
                    <a:pt x="263700" y="124694"/>
                  </a:cubicBezTo>
                  <a:cubicBezTo>
                    <a:pt x="260283" y="124694"/>
                    <a:pt x="256854" y="124694"/>
                    <a:pt x="253425" y="124682"/>
                  </a:cubicBezTo>
                  <a:cubicBezTo>
                    <a:pt x="253368" y="124682"/>
                    <a:pt x="253310" y="124683"/>
                    <a:pt x="253253" y="124683"/>
                  </a:cubicBezTo>
                  <a:cubicBezTo>
                    <a:pt x="253025" y="124683"/>
                    <a:pt x="252798" y="124675"/>
                    <a:pt x="252579" y="124599"/>
                  </a:cubicBezTo>
                  <a:cubicBezTo>
                    <a:pt x="252452" y="124556"/>
                    <a:pt x="252312" y="124550"/>
                    <a:pt x="252173" y="124550"/>
                  </a:cubicBezTo>
                  <a:cubicBezTo>
                    <a:pt x="252118" y="124550"/>
                    <a:pt x="252062" y="124551"/>
                    <a:pt x="252008" y="124551"/>
                  </a:cubicBezTo>
                  <a:cubicBezTo>
                    <a:pt x="251686" y="124545"/>
                    <a:pt x="251368" y="124545"/>
                    <a:pt x="251049" y="124545"/>
                  </a:cubicBezTo>
                  <a:cubicBezTo>
                    <a:pt x="250731" y="124545"/>
                    <a:pt x="250412" y="124545"/>
                    <a:pt x="250091" y="124539"/>
                  </a:cubicBezTo>
                  <a:cubicBezTo>
                    <a:pt x="249900" y="124539"/>
                    <a:pt x="249710" y="124546"/>
                    <a:pt x="249520" y="124546"/>
                  </a:cubicBezTo>
                  <a:cubicBezTo>
                    <a:pt x="249212" y="124546"/>
                    <a:pt x="248905" y="124528"/>
                    <a:pt x="248603" y="124432"/>
                  </a:cubicBezTo>
                  <a:cubicBezTo>
                    <a:pt x="248511" y="124405"/>
                    <a:pt x="248414" y="124398"/>
                    <a:pt x="248315" y="124398"/>
                  </a:cubicBezTo>
                  <a:cubicBezTo>
                    <a:pt x="248197" y="124398"/>
                    <a:pt x="248077" y="124408"/>
                    <a:pt x="247960" y="124408"/>
                  </a:cubicBezTo>
                  <a:lnTo>
                    <a:pt x="242257" y="124408"/>
                  </a:lnTo>
                  <a:cubicBezTo>
                    <a:pt x="242090" y="124408"/>
                    <a:pt x="241911" y="124408"/>
                    <a:pt x="241757" y="124396"/>
                  </a:cubicBezTo>
                  <a:cubicBezTo>
                    <a:pt x="241233" y="124361"/>
                    <a:pt x="241102" y="124230"/>
                    <a:pt x="241102" y="123694"/>
                  </a:cubicBezTo>
                  <a:cubicBezTo>
                    <a:pt x="241090" y="120789"/>
                    <a:pt x="241102" y="117884"/>
                    <a:pt x="241102" y="114979"/>
                  </a:cubicBezTo>
                  <a:cubicBezTo>
                    <a:pt x="241102" y="113740"/>
                    <a:pt x="241102" y="112502"/>
                    <a:pt x="241102" y="111264"/>
                  </a:cubicBezTo>
                  <a:cubicBezTo>
                    <a:pt x="241102" y="110823"/>
                    <a:pt x="241066" y="110371"/>
                    <a:pt x="241209" y="109930"/>
                  </a:cubicBezTo>
                  <a:cubicBezTo>
                    <a:pt x="241268" y="109776"/>
                    <a:pt x="241233" y="109597"/>
                    <a:pt x="241233" y="109430"/>
                  </a:cubicBezTo>
                  <a:cubicBezTo>
                    <a:pt x="241245" y="108692"/>
                    <a:pt x="241233" y="107954"/>
                    <a:pt x="241245" y="107216"/>
                  </a:cubicBezTo>
                  <a:cubicBezTo>
                    <a:pt x="241245" y="106787"/>
                    <a:pt x="241209" y="106358"/>
                    <a:pt x="241352" y="105942"/>
                  </a:cubicBezTo>
                  <a:cubicBezTo>
                    <a:pt x="241411" y="105799"/>
                    <a:pt x="241376" y="105620"/>
                    <a:pt x="241376" y="105454"/>
                  </a:cubicBezTo>
                  <a:cubicBezTo>
                    <a:pt x="241388" y="104882"/>
                    <a:pt x="241388" y="104311"/>
                    <a:pt x="241388" y="103739"/>
                  </a:cubicBezTo>
                  <a:cubicBezTo>
                    <a:pt x="241388" y="103453"/>
                    <a:pt x="241399" y="103168"/>
                    <a:pt x="241471" y="102894"/>
                  </a:cubicBezTo>
                  <a:cubicBezTo>
                    <a:pt x="241542" y="102668"/>
                    <a:pt x="241518" y="102417"/>
                    <a:pt x="241530" y="102179"/>
                  </a:cubicBezTo>
                  <a:cubicBezTo>
                    <a:pt x="241542" y="101655"/>
                    <a:pt x="241507" y="101144"/>
                    <a:pt x="241638" y="100620"/>
                  </a:cubicBezTo>
                  <a:cubicBezTo>
                    <a:pt x="241721" y="100310"/>
                    <a:pt x="241661" y="99965"/>
                    <a:pt x="241673" y="99631"/>
                  </a:cubicBezTo>
                  <a:cubicBezTo>
                    <a:pt x="241685" y="99358"/>
                    <a:pt x="241757" y="99286"/>
                    <a:pt x="242019" y="99274"/>
                  </a:cubicBezTo>
                  <a:cubicBezTo>
                    <a:pt x="242158" y="99268"/>
                    <a:pt x="242302" y="99255"/>
                    <a:pt x="242441" y="99255"/>
                  </a:cubicBezTo>
                  <a:close/>
                  <a:moveTo>
                    <a:pt x="70181" y="101702"/>
                  </a:moveTo>
                  <a:cubicBezTo>
                    <a:pt x="70332" y="101702"/>
                    <a:pt x="70435" y="101823"/>
                    <a:pt x="70426" y="102013"/>
                  </a:cubicBezTo>
                  <a:cubicBezTo>
                    <a:pt x="70402" y="102918"/>
                    <a:pt x="70545" y="103822"/>
                    <a:pt x="70330" y="104715"/>
                  </a:cubicBezTo>
                  <a:cubicBezTo>
                    <a:pt x="70271" y="104942"/>
                    <a:pt x="70295" y="105180"/>
                    <a:pt x="70295" y="105418"/>
                  </a:cubicBezTo>
                  <a:cubicBezTo>
                    <a:pt x="70295" y="109776"/>
                    <a:pt x="70295" y="114133"/>
                    <a:pt x="70295" y="118491"/>
                  </a:cubicBezTo>
                  <a:cubicBezTo>
                    <a:pt x="70295" y="118848"/>
                    <a:pt x="70319" y="119193"/>
                    <a:pt x="70188" y="119551"/>
                  </a:cubicBezTo>
                  <a:cubicBezTo>
                    <a:pt x="70130" y="119712"/>
                    <a:pt x="69984" y="121717"/>
                    <a:pt x="70049" y="122014"/>
                  </a:cubicBezTo>
                  <a:lnTo>
                    <a:pt x="70049" y="122014"/>
                  </a:lnTo>
                  <a:cubicBezTo>
                    <a:pt x="70046" y="122019"/>
                    <a:pt x="70045" y="122023"/>
                    <a:pt x="70045" y="122027"/>
                  </a:cubicBezTo>
                  <a:cubicBezTo>
                    <a:pt x="70033" y="122218"/>
                    <a:pt x="70021" y="122408"/>
                    <a:pt x="70021" y="122599"/>
                  </a:cubicBezTo>
                  <a:cubicBezTo>
                    <a:pt x="70021" y="122908"/>
                    <a:pt x="70021" y="123218"/>
                    <a:pt x="70009" y="123527"/>
                  </a:cubicBezTo>
                  <a:cubicBezTo>
                    <a:pt x="70009" y="123694"/>
                    <a:pt x="69926" y="123789"/>
                    <a:pt x="69759" y="123825"/>
                  </a:cubicBezTo>
                  <a:cubicBezTo>
                    <a:pt x="69458" y="123903"/>
                    <a:pt x="69168" y="123981"/>
                    <a:pt x="68849" y="123981"/>
                  </a:cubicBezTo>
                  <a:cubicBezTo>
                    <a:pt x="68827" y="123981"/>
                    <a:pt x="68805" y="123980"/>
                    <a:pt x="68783" y="123980"/>
                  </a:cubicBezTo>
                  <a:cubicBezTo>
                    <a:pt x="68651" y="123976"/>
                    <a:pt x="68518" y="123973"/>
                    <a:pt x="68387" y="123973"/>
                  </a:cubicBezTo>
                  <a:cubicBezTo>
                    <a:pt x="68043" y="123973"/>
                    <a:pt x="67701" y="123995"/>
                    <a:pt x="67366" y="124099"/>
                  </a:cubicBezTo>
                  <a:cubicBezTo>
                    <a:pt x="67290" y="124126"/>
                    <a:pt x="67204" y="124133"/>
                    <a:pt x="67116" y="124133"/>
                  </a:cubicBezTo>
                  <a:cubicBezTo>
                    <a:pt x="67009" y="124133"/>
                    <a:pt x="66898" y="124123"/>
                    <a:pt x="66794" y="124123"/>
                  </a:cubicBezTo>
                  <a:cubicBezTo>
                    <a:pt x="66449" y="124134"/>
                    <a:pt x="66092" y="124111"/>
                    <a:pt x="65747" y="124230"/>
                  </a:cubicBezTo>
                  <a:cubicBezTo>
                    <a:pt x="65657" y="124259"/>
                    <a:pt x="65562" y="124265"/>
                    <a:pt x="65465" y="124265"/>
                  </a:cubicBezTo>
                  <a:cubicBezTo>
                    <a:pt x="65401" y="124265"/>
                    <a:pt x="65336" y="124263"/>
                    <a:pt x="65271" y="124263"/>
                  </a:cubicBezTo>
                  <a:cubicBezTo>
                    <a:pt x="65239" y="124263"/>
                    <a:pt x="65207" y="124263"/>
                    <a:pt x="65175" y="124265"/>
                  </a:cubicBezTo>
                  <a:cubicBezTo>
                    <a:pt x="64842" y="124277"/>
                    <a:pt x="64508" y="124253"/>
                    <a:pt x="64187" y="124361"/>
                  </a:cubicBezTo>
                  <a:cubicBezTo>
                    <a:pt x="64059" y="124403"/>
                    <a:pt x="63920" y="124409"/>
                    <a:pt x="63781" y="124409"/>
                  </a:cubicBezTo>
                  <a:cubicBezTo>
                    <a:pt x="63725" y="124409"/>
                    <a:pt x="63670" y="124408"/>
                    <a:pt x="63615" y="124408"/>
                  </a:cubicBezTo>
                  <a:lnTo>
                    <a:pt x="61984" y="124408"/>
                  </a:lnTo>
                  <a:cubicBezTo>
                    <a:pt x="61675" y="124408"/>
                    <a:pt x="61365" y="124408"/>
                    <a:pt x="61055" y="124504"/>
                  </a:cubicBezTo>
                  <a:cubicBezTo>
                    <a:pt x="60841" y="124563"/>
                    <a:pt x="60591" y="124539"/>
                    <a:pt x="60353" y="124551"/>
                  </a:cubicBezTo>
                  <a:cubicBezTo>
                    <a:pt x="60273" y="124555"/>
                    <a:pt x="60193" y="124556"/>
                    <a:pt x="60113" y="124556"/>
                  </a:cubicBezTo>
                  <a:cubicBezTo>
                    <a:pt x="59979" y="124556"/>
                    <a:pt x="59844" y="124553"/>
                    <a:pt x="59709" y="124553"/>
                  </a:cubicBezTo>
                  <a:cubicBezTo>
                    <a:pt x="59401" y="124553"/>
                    <a:pt x="59095" y="124570"/>
                    <a:pt x="58793" y="124682"/>
                  </a:cubicBezTo>
                  <a:cubicBezTo>
                    <a:pt x="58763" y="124694"/>
                    <a:pt x="58728" y="124697"/>
                    <a:pt x="58691" y="124697"/>
                  </a:cubicBezTo>
                  <a:cubicBezTo>
                    <a:pt x="58653" y="124697"/>
                    <a:pt x="58615" y="124694"/>
                    <a:pt x="58579" y="124694"/>
                  </a:cubicBezTo>
                  <a:cubicBezTo>
                    <a:pt x="57948" y="124706"/>
                    <a:pt x="57305" y="124694"/>
                    <a:pt x="56674" y="124813"/>
                  </a:cubicBezTo>
                  <a:cubicBezTo>
                    <a:pt x="56493" y="124847"/>
                    <a:pt x="56307" y="124857"/>
                    <a:pt x="56120" y="124857"/>
                  </a:cubicBezTo>
                  <a:cubicBezTo>
                    <a:pt x="55853" y="124857"/>
                    <a:pt x="55583" y="124837"/>
                    <a:pt x="55317" y="124837"/>
                  </a:cubicBezTo>
                  <a:cubicBezTo>
                    <a:pt x="55228" y="124837"/>
                    <a:pt x="55139" y="124835"/>
                    <a:pt x="55050" y="124835"/>
                  </a:cubicBezTo>
                  <a:cubicBezTo>
                    <a:pt x="54806" y="124835"/>
                    <a:pt x="54564" y="124848"/>
                    <a:pt x="54328" y="124944"/>
                  </a:cubicBezTo>
                  <a:cubicBezTo>
                    <a:pt x="54293" y="124968"/>
                    <a:pt x="54233" y="124968"/>
                    <a:pt x="54197" y="124968"/>
                  </a:cubicBezTo>
                  <a:cubicBezTo>
                    <a:pt x="54086" y="124961"/>
                    <a:pt x="53974" y="124957"/>
                    <a:pt x="53864" y="124957"/>
                  </a:cubicBezTo>
                  <a:cubicBezTo>
                    <a:pt x="53065" y="124957"/>
                    <a:pt x="52289" y="125123"/>
                    <a:pt x="51495" y="125123"/>
                  </a:cubicBezTo>
                  <a:lnTo>
                    <a:pt x="44019" y="125123"/>
                  </a:lnTo>
                  <a:cubicBezTo>
                    <a:pt x="44018" y="125114"/>
                    <a:pt x="44018" y="125106"/>
                    <a:pt x="44018" y="125099"/>
                  </a:cubicBezTo>
                  <a:cubicBezTo>
                    <a:pt x="44018" y="122884"/>
                    <a:pt x="44018" y="117098"/>
                    <a:pt x="44018" y="114883"/>
                  </a:cubicBezTo>
                  <a:cubicBezTo>
                    <a:pt x="44018" y="114812"/>
                    <a:pt x="44030" y="114740"/>
                    <a:pt x="44006" y="114669"/>
                  </a:cubicBezTo>
                  <a:cubicBezTo>
                    <a:pt x="43887" y="114181"/>
                    <a:pt x="43851" y="113693"/>
                    <a:pt x="44006" y="113205"/>
                  </a:cubicBezTo>
                  <a:cubicBezTo>
                    <a:pt x="43875" y="112621"/>
                    <a:pt x="43899" y="112038"/>
                    <a:pt x="44006" y="111454"/>
                  </a:cubicBezTo>
                  <a:cubicBezTo>
                    <a:pt x="43768" y="110466"/>
                    <a:pt x="43899" y="109466"/>
                    <a:pt x="43875" y="108466"/>
                  </a:cubicBezTo>
                  <a:cubicBezTo>
                    <a:pt x="43863" y="107501"/>
                    <a:pt x="43875" y="106525"/>
                    <a:pt x="43875" y="105549"/>
                  </a:cubicBezTo>
                  <a:cubicBezTo>
                    <a:pt x="43875" y="105168"/>
                    <a:pt x="43863" y="104799"/>
                    <a:pt x="43779" y="104418"/>
                  </a:cubicBezTo>
                  <a:cubicBezTo>
                    <a:pt x="43696" y="104049"/>
                    <a:pt x="43744" y="103656"/>
                    <a:pt x="43744" y="103275"/>
                  </a:cubicBezTo>
                  <a:cubicBezTo>
                    <a:pt x="43744" y="103120"/>
                    <a:pt x="43839" y="102989"/>
                    <a:pt x="44006" y="102989"/>
                  </a:cubicBezTo>
                  <a:cubicBezTo>
                    <a:pt x="44056" y="102991"/>
                    <a:pt x="44106" y="102993"/>
                    <a:pt x="44156" y="102993"/>
                  </a:cubicBezTo>
                  <a:cubicBezTo>
                    <a:pt x="44752" y="102993"/>
                    <a:pt x="45334" y="102828"/>
                    <a:pt x="45929" y="102828"/>
                  </a:cubicBezTo>
                  <a:cubicBezTo>
                    <a:pt x="45994" y="102828"/>
                    <a:pt x="46060" y="102830"/>
                    <a:pt x="46125" y="102834"/>
                  </a:cubicBezTo>
                  <a:cubicBezTo>
                    <a:pt x="46260" y="102842"/>
                    <a:pt x="46395" y="102849"/>
                    <a:pt x="46529" y="102849"/>
                  </a:cubicBezTo>
                  <a:cubicBezTo>
                    <a:pt x="46798" y="102849"/>
                    <a:pt x="47066" y="102822"/>
                    <a:pt x="47328" y="102727"/>
                  </a:cubicBezTo>
                  <a:cubicBezTo>
                    <a:pt x="47431" y="102695"/>
                    <a:pt x="47544" y="102690"/>
                    <a:pt x="47658" y="102690"/>
                  </a:cubicBezTo>
                  <a:cubicBezTo>
                    <a:pt x="47715" y="102690"/>
                    <a:pt x="47772" y="102691"/>
                    <a:pt x="47828" y="102691"/>
                  </a:cubicBezTo>
                  <a:lnTo>
                    <a:pt x="49602" y="102691"/>
                  </a:lnTo>
                  <a:cubicBezTo>
                    <a:pt x="49703" y="102691"/>
                    <a:pt x="49805" y="102693"/>
                    <a:pt x="49906" y="102693"/>
                  </a:cubicBezTo>
                  <a:cubicBezTo>
                    <a:pt x="50185" y="102693"/>
                    <a:pt x="50462" y="102680"/>
                    <a:pt x="50733" y="102584"/>
                  </a:cubicBezTo>
                  <a:cubicBezTo>
                    <a:pt x="50832" y="102551"/>
                    <a:pt x="50939" y="102544"/>
                    <a:pt x="51046" y="102544"/>
                  </a:cubicBezTo>
                  <a:cubicBezTo>
                    <a:pt x="51133" y="102544"/>
                    <a:pt x="51220" y="102548"/>
                    <a:pt x="51304" y="102548"/>
                  </a:cubicBezTo>
                  <a:lnTo>
                    <a:pt x="54090" y="102548"/>
                  </a:lnTo>
                  <a:cubicBezTo>
                    <a:pt x="54567" y="102548"/>
                    <a:pt x="55031" y="102537"/>
                    <a:pt x="55507" y="102441"/>
                  </a:cubicBezTo>
                  <a:cubicBezTo>
                    <a:pt x="55712" y="102405"/>
                    <a:pt x="55924" y="102396"/>
                    <a:pt x="56139" y="102396"/>
                  </a:cubicBezTo>
                  <a:cubicBezTo>
                    <a:pt x="56374" y="102396"/>
                    <a:pt x="56612" y="102407"/>
                    <a:pt x="56849" y="102407"/>
                  </a:cubicBezTo>
                  <a:cubicBezTo>
                    <a:pt x="56898" y="102407"/>
                    <a:pt x="56947" y="102407"/>
                    <a:pt x="56995" y="102406"/>
                  </a:cubicBezTo>
                  <a:cubicBezTo>
                    <a:pt x="57329" y="102394"/>
                    <a:pt x="57662" y="102406"/>
                    <a:pt x="57984" y="102310"/>
                  </a:cubicBezTo>
                  <a:cubicBezTo>
                    <a:pt x="58110" y="102270"/>
                    <a:pt x="58244" y="102264"/>
                    <a:pt x="58379" y="102264"/>
                  </a:cubicBezTo>
                  <a:cubicBezTo>
                    <a:pt x="58444" y="102264"/>
                    <a:pt x="58508" y="102265"/>
                    <a:pt x="58572" y="102265"/>
                  </a:cubicBezTo>
                  <a:cubicBezTo>
                    <a:pt x="58615" y="102265"/>
                    <a:pt x="58656" y="102265"/>
                    <a:pt x="58698" y="102263"/>
                  </a:cubicBezTo>
                  <a:cubicBezTo>
                    <a:pt x="58776" y="102260"/>
                    <a:pt x="58854" y="102259"/>
                    <a:pt x="58932" y="102259"/>
                  </a:cubicBezTo>
                  <a:cubicBezTo>
                    <a:pt x="59135" y="102259"/>
                    <a:pt x="59341" y="102266"/>
                    <a:pt x="59546" y="102266"/>
                  </a:cubicBezTo>
                  <a:cubicBezTo>
                    <a:pt x="59879" y="102266"/>
                    <a:pt x="60210" y="102246"/>
                    <a:pt x="60532" y="102144"/>
                  </a:cubicBezTo>
                  <a:cubicBezTo>
                    <a:pt x="60597" y="102120"/>
                    <a:pt x="60668" y="102114"/>
                    <a:pt x="60741" y="102114"/>
                  </a:cubicBezTo>
                  <a:cubicBezTo>
                    <a:pt x="60814" y="102114"/>
                    <a:pt x="60889" y="102120"/>
                    <a:pt x="60960" y="102120"/>
                  </a:cubicBezTo>
                  <a:lnTo>
                    <a:pt x="62532" y="102120"/>
                  </a:lnTo>
                  <a:cubicBezTo>
                    <a:pt x="62818" y="102120"/>
                    <a:pt x="63103" y="102120"/>
                    <a:pt x="63377" y="102025"/>
                  </a:cubicBezTo>
                  <a:cubicBezTo>
                    <a:pt x="63556" y="101977"/>
                    <a:pt x="63758" y="101989"/>
                    <a:pt x="63949" y="101977"/>
                  </a:cubicBezTo>
                  <a:lnTo>
                    <a:pt x="65508" y="101977"/>
                  </a:lnTo>
                  <a:cubicBezTo>
                    <a:pt x="65604" y="101977"/>
                    <a:pt x="65699" y="101979"/>
                    <a:pt x="65794" y="101979"/>
                  </a:cubicBezTo>
                  <a:cubicBezTo>
                    <a:pt x="66055" y="101979"/>
                    <a:pt x="66315" y="101966"/>
                    <a:pt x="66568" y="101870"/>
                  </a:cubicBezTo>
                  <a:cubicBezTo>
                    <a:pt x="66671" y="101838"/>
                    <a:pt x="66785" y="101833"/>
                    <a:pt x="66899" y="101833"/>
                  </a:cubicBezTo>
                  <a:cubicBezTo>
                    <a:pt x="66956" y="101833"/>
                    <a:pt x="67013" y="101834"/>
                    <a:pt x="67068" y="101834"/>
                  </a:cubicBezTo>
                  <a:cubicBezTo>
                    <a:pt x="67417" y="101834"/>
                    <a:pt x="67767" y="101839"/>
                    <a:pt x="68116" y="101839"/>
                  </a:cubicBezTo>
                  <a:cubicBezTo>
                    <a:pt x="68290" y="101839"/>
                    <a:pt x="68465" y="101838"/>
                    <a:pt x="68640" y="101834"/>
                  </a:cubicBezTo>
                  <a:cubicBezTo>
                    <a:pt x="68706" y="101832"/>
                    <a:pt x="68773" y="101832"/>
                    <a:pt x="68839" y="101832"/>
                  </a:cubicBezTo>
                  <a:cubicBezTo>
                    <a:pt x="68928" y="101832"/>
                    <a:pt x="69018" y="101833"/>
                    <a:pt x="69108" y="101833"/>
                  </a:cubicBezTo>
                  <a:cubicBezTo>
                    <a:pt x="69422" y="101833"/>
                    <a:pt x="69739" y="101822"/>
                    <a:pt x="70057" y="101727"/>
                  </a:cubicBezTo>
                  <a:cubicBezTo>
                    <a:pt x="70100" y="101710"/>
                    <a:pt x="70142" y="101702"/>
                    <a:pt x="70181" y="101702"/>
                  </a:cubicBezTo>
                  <a:close/>
                  <a:moveTo>
                    <a:pt x="43222" y="103007"/>
                  </a:moveTo>
                  <a:cubicBezTo>
                    <a:pt x="43344" y="103007"/>
                    <a:pt x="43434" y="103094"/>
                    <a:pt x="43434" y="103227"/>
                  </a:cubicBezTo>
                  <a:cubicBezTo>
                    <a:pt x="43434" y="103941"/>
                    <a:pt x="43637" y="104632"/>
                    <a:pt x="43601" y="105346"/>
                  </a:cubicBezTo>
                  <a:cubicBezTo>
                    <a:pt x="43565" y="106013"/>
                    <a:pt x="43589" y="106680"/>
                    <a:pt x="43589" y="107347"/>
                  </a:cubicBezTo>
                  <a:cubicBezTo>
                    <a:pt x="43601" y="107704"/>
                    <a:pt x="43589" y="108049"/>
                    <a:pt x="43696" y="108406"/>
                  </a:cubicBezTo>
                  <a:cubicBezTo>
                    <a:pt x="43768" y="108621"/>
                    <a:pt x="43732" y="108871"/>
                    <a:pt x="43732" y="109121"/>
                  </a:cubicBezTo>
                  <a:cubicBezTo>
                    <a:pt x="43732" y="112466"/>
                    <a:pt x="43732" y="115824"/>
                    <a:pt x="43732" y="119181"/>
                  </a:cubicBezTo>
                  <a:cubicBezTo>
                    <a:pt x="43732" y="119658"/>
                    <a:pt x="43696" y="120134"/>
                    <a:pt x="43851" y="120598"/>
                  </a:cubicBezTo>
                  <a:cubicBezTo>
                    <a:pt x="43899" y="120741"/>
                    <a:pt x="43875" y="121444"/>
                    <a:pt x="43875" y="121610"/>
                  </a:cubicBezTo>
                  <a:cubicBezTo>
                    <a:pt x="43885" y="121815"/>
                    <a:pt x="43878" y="124269"/>
                    <a:pt x="43875" y="125123"/>
                  </a:cubicBezTo>
                  <a:lnTo>
                    <a:pt x="39577" y="125123"/>
                  </a:lnTo>
                  <a:cubicBezTo>
                    <a:pt x="39475" y="125123"/>
                    <a:pt x="39373" y="125121"/>
                    <a:pt x="39272" y="125121"/>
                  </a:cubicBezTo>
                  <a:cubicBezTo>
                    <a:pt x="38993" y="125121"/>
                    <a:pt x="38716" y="125134"/>
                    <a:pt x="38445" y="125230"/>
                  </a:cubicBezTo>
                  <a:cubicBezTo>
                    <a:pt x="38346" y="125263"/>
                    <a:pt x="38240" y="125270"/>
                    <a:pt x="38132" y="125270"/>
                  </a:cubicBezTo>
                  <a:cubicBezTo>
                    <a:pt x="38046" y="125270"/>
                    <a:pt x="37959" y="125266"/>
                    <a:pt x="37874" y="125266"/>
                  </a:cubicBezTo>
                  <a:lnTo>
                    <a:pt x="35374" y="125266"/>
                  </a:lnTo>
                  <a:cubicBezTo>
                    <a:pt x="34897" y="125277"/>
                    <a:pt x="34433" y="125242"/>
                    <a:pt x="33957" y="125385"/>
                  </a:cubicBezTo>
                  <a:cubicBezTo>
                    <a:pt x="33881" y="125412"/>
                    <a:pt x="33798" y="125419"/>
                    <a:pt x="33712" y="125419"/>
                  </a:cubicBezTo>
                  <a:cubicBezTo>
                    <a:pt x="33609" y="125419"/>
                    <a:pt x="33501" y="125408"/>
                    <a:pt x="33397" y="125408"/>
                  </a:cubicBezTo>
                  <a:lnTo>
                    <a:pt x="29040" y="125408"/>
                  </a:lnTo>
                  <a:cubicBezTo>
                    <a:pt x="28984" y="125408"/>
                    <a:pt x="28928" y="125408"/>
                    <a:pt x="28873" y="125408"/>
                  </a:cubicBezTo>
                  <a:cubicBezTo>
                    <a:pt x="28595" y="125408"/>
                    <a:pt x="28319" y="125416"/>
                    <a:pt x="28051" y="125516"/>
                  </a:cubicBezTo>
                  <a:cubicBezTo>
                    <a:pt x="27948" y="125547"/>
                    <a:pt x="27834" y="125547"/>
                    <a:pt x="27721" y="125547"/>
                  </a:cubicBezTo>
                  <a:lnTo>
                    <a:pt x="27721" y="125547"/>
                  </a:lnTo>
                  <a:cubicBezTo>
                    <a:pt x="27664" y="125547"/>
                    <a:pt x="27607" y="125547"/>
                    <a:pt x="27551" y="125551"/>
                  </a:cubicBezTo>
                  <a:cubicBezTo>
                    <a:pt x="27454" y="125554"/>
                    <a:pt x="27357" y="125555"/>
                    <a:pt x="27259" y="125555"/>
                  </a:cubicBezTo>
                  <a:cubicBezTo>
                    <a:pt x="27023" y="125555"/>
                    <a:pt x="26785" y="125549"/>
                    <a:pt x="26547" y="125549"/>
                  </a:cubicBezTo>
                  <a:cubicBezTo>
                    <a:pt x="26124" y="125549"/>
                    <a:pt x="25701" y="125569"/>
                    <a:pt x="25289" y="125682"/>
                  </a:cubicBezTo>
                  <a:cubicBezTo>
                    <a:pt x="25238" y="125698"/>
                    <a:pt x="25187" y="125702"/>
                    <a:pt x="25136" y="125702"/>
                  </a:cubicBezTo>
                  <a:cubicBezTo>
                    <a:pt x="25068" y="125702"/>
                    <a:pt x="25000" y="125694"/>
                    <a:pt x="24932" y="125694"/>
                  </a:cubicBezTo>
                  <a:lnTo>
                    <a:pt x="19574" y="125694"/>
                  </a:lnTo>
                  <a:cubicBezTo>
                    <a:pt x="19455" y="125694"/>
                    <a:pt x="19336" y="125694"/>
                    <a:pt x="19217" y="125682"/>
                  </a:cubicBezTo>
                  <a:cubicBezTo>
                    <a:pt x="18991" y="125670"/>
                    <a:pt x="18907" y="125599"/>
                    <a:pt x="18895" y="125385"/>
                  </a:cubicBezTo>
                  <a:cubicBezTo>
                    <a:pt x="18884" y="125218"/>
                    <a:pt x="18884" y="125051"/>
                    <a:pt x="18884" y="124885"/>
                  </a:cubicBezTo>
                  <a:cubicBezTo>
                    <a:pt x="18884" y="124027"/>
                    <a:pt x="18884" y="123170"/>
                    <a:pt x="18884" y="122313"/>
                  </a:cubicBezTo>
                  <a:cubicBezTo>
                    <a:pt x="18872" y="121801"/>
                    <a:pt x="18931" y="121277"/>
                    <a:pt x="18764" y="120765"/>
                  </a:cubicBezTo>
                  <a:cubicBezTo>
                    <a:pt x="18705" y="120586"/>
                    <a:pt x="18741" y="120384"/>
                    <a:pt x="18741" y="120193"/>
                  </a:cubicBezTo>
                  <a:cubicBezTo>
                    <a:pt x="18741" y="115217"/>
                    <a:pt x="18741" y="110240"/>
                    <a:pt x="18741" y="105275"/>
                  </a:cubicBezTo>
                  <a:cubicBezTo>
                    <a:pt x="18741" y="104370"/>
                    <a:pt x="18705" y="104418"/>
                    <a:pt x="19586" y="104406"/>
                  </a:cubicBezTo>
                  <a:cubicBezTo>
                    <a:pt x="19631" y="104405"/>
                    <a:pt x="19676" y="104405"/>
                    <a:pt x="19721" y="104405"/>
                  </a:cubicBezTo>
                  <a:cubicBezTo>
                    <a:pt x="19951" y="104405"/>
                    <a:pt x="20180" y="104414"/>
                    <a:pt x="20408" y="104414"/>
                  </a:cubicBezTo>
                  <a:cubicBezTo>
                    <a:pt x="20752" y="104414"/>
                    <a:pt x="21093" y="104393"/>
                    <a:pt x="21431" y="104287"/>
                  </a:cubicBezTo>
                  <a:cubicBezTo>
                    <a:pt x="21509" y="104263"/>
                    <a:pt x="21592" y="104257"/>
                    <a:pt x="21677" y="104257"/>
                  </a:cubicBezTo>
                  <a:cubicBezTo>
                    <a:pt x="21762" y="104257"/>
                    <a:pt x="21848" y="104263"/>
                    <a:pt x="21932" y="104263"/>
                  </a:cubicBezTo>
                  <a:cubicBezTo>
                    <a:pt x="22440" y="104263"/>
                    <a:pt x="22948" y="104268"/>
                    <a:pt x="23456" y="104268"/>
                  </a:cubicBezTo>
                  <a:cubicBezTo>
                    <a:pt x="23710" y="104268"/>
                    <a:pt x="23964" y="104267"/>
                    <a:pt x="24218" y="104263"/>
                  </a:cubicBezTo>
                  <a:cubicBezTo>
                    <a:pt x="24356" y="104263"/>
                    <a:pt x="24497" y="104267"/>
                    <a:pt x="24638" y="104267"/>
                  </a:cubicBezTo>
                  <a:cubicBezTo>
                    <a:pt x="24920" y="104267"/>
                    <a:pt x="25206" y="104251"/>
                    <a:pt x="25491" y="104156"/>
                  </a:cubicBezTo>
                  <a:cubicBezTo>
                    <a:pt x="25556" y="104129"/>
                    <a:pt x="25629" y="104121"/>
                    <a:pt x="25704" y="104121"/>
                  </a:cubicBezTo>
                  <a:cubicBezTo>
                    <a:pt x="25794" y="104121"/>
                    <a:pt x="25889" y="104132"/>
                    <a:pt x="25980" y="104132"/>
                  </a:cubicBezTo>
                  <a:cubicBezTo>
                    <a:pt x="26218" y="104126"/>
                    <a:pt x="26456" y="104126"/>
                    <a:pt x="26694" y="104126"/>
                  </a:cubicBezTo>
                  <a:cubicBezTo>
                    <a:pt x="26932" y="104126"/>
                    <a:pt x="27170" y="104126"/>
                    <a:pt x="27408" y="104120"/>
                  </a:cubicBezTo>
                  <a:cubicBezTo>
                    <a:pt x="28158" y="104110"/>
                    <a:pt x="28899" y="103962"/>
                    <a:pt x="29646" y="103962"/>
                  </a:cubicBezTo>
                  <a:cubicBezTo>
                    <a:pt x="29777" y="103962"/>
                    <a:pt x="29908" y="103967"/>
                    <a:pt x="30040" y="103977"/>
                  </a:cubicBezTo>
                  <a:cubicBezTo>
                    <a:pt x="30623" y="103751"/>
                    <a:pt x="31266" y="103906"/>
                    <a:pt x="31861" y="103715"/>
                  </a:cubicBezTo>
                  <a:cubicBezTo>
                    <a:pt x="31929" y="103691"/>
                    <a:pt x="32004" y="103685"/>
                    <a:pt x="32083" y="103685"/>
                  </a:cubicBezTo>
                  <a:cubicBezTo>
                    <a:pt x="32175" y="103685"/>
                    <a:pt x="32271" y="103693"/>
                    <a:pt x="32363" y="103693"/>
                  </a:cubicBezTo>
                  <a:cubicBezTo>
                    <a:pt x="32387" y="103693"/>
                    <a:pt x="32410" y="103693"/>
                    <a:pt x="32433" y="103691"/>
                  </a:cubicBezTo>
                  <a:cubicBezTo>
                    <a:pt x="32491" y="103691"/>
                    <a:pt x="32550" y="103692"/>
                    <a:pt x="32609" y="103692"/>
                  </a:cubicBezTo>
                  <a:cubicBezTo>
                    <a:pt x="32876" y="103692"/>
                    <a:pt x="33148" y="103684"/>
                    <a:pt x="33421" y="103596"/>
                  </a:cubicBezTo>
                  <a:cubicBezTo>
                    <a:pt x="33514" y="103563"/>
                    <a:pt x="33617" y="103556"/>
                    <a:pt x="33724" y="103556"/>
                  </a:cubicBezTo>
                  <a:cubicBezTo>
                    <a:pt x="33809" y="103556"/>
                    <a:pt x="33896" y="103560"/>
                    <a:pt x="33981" y="103560"/>
                  </a:cubicBezTo>
                  <a:cubicBezTo>
                    <a:pt x="34552" y="103549"/>
                    <a:pt x="35124" y="103549"/>
                    <a:pt x="35695" y="103549"/>
                  </a:cubicBezTo>
                  <a:cubicBezTo>
                    <a:pt x="36100" y="103549"/>
                    <a:pt x="36493" y="103537"/>
                    <a:pt x="36898" y="103453"/>
                  </a:cubicBezTo>
                  <a:cubicBezTo>
                    <a:pt x="37100" y="103412"/>
                    <a:pt x="37311" y="103403"/>
                    <a:pt x="37526" y="103403"/>
                  </a:cubicBezTo>
                  <a:cubicBezTo>
                    <a:pt x="37686" y="103403"/>
                    <a:pt x="37849" y="103408"/>
                    <a:pt x="38010" y="103408"/>
                  </a:cubicBezTo>
                  <a:cubicBezTo>
                    <a:pt x="38064" y="103408"/>
                    <a:pt x="38118" y="103407"/>
                    <a:pt x="38172" y="103406"/>
                  </a:cubicBezTo>
                  <a:cubicBezTo>
                    <a:pt x="38299" y="103406"/>
                    <a:pt x="38426" y="103410"/>
                    <a:pt x="38552" y="103410"/>
                  </a:cubicBezTo>
                  <a:cubicBezTo>
                    <a:pt x="38805" y="103410"/>
                    <a:pt x="39057" y="103394"/>
                    <a:pt x="39303" y="103299"/>
                  </a:cubicBezTo>
                  <a:cubicBezTo>
                    <a:pt x="39368" y="103275"/>
                    <a:pt x="39440" y="103269"/>
                    <a:pt x="39513" y="103269"/>
                  </a:cubicBezTo>
                  <a:cubicBezTo>
                    <a:pt x="39585" y="103269"/>
                    <a:pt x="39660" y="103275"/>
                    <a:pt x="39731" y="103275"/>
                  </a:cubicBezTo>
                  <a:cubicBezTo>
                    <a:pt x="40303" y="103251"/>
                    <a:pt x="40862" y="103310"/>
                    <a:pt x="41434" y="103144"/>
                  </a:cubicBezTo>
                  <a:cubicBezTo>
                    <a:pt x="41511" y="103120"/>
                    <a:pt x="41594" y="103113"/>
                    <a:pt x="41680" y="103113"/>
                  </a:cubicBezTo>
                  <a:cubicBezTo>
                    <a:pt x="41781" y="103113"/>
                    <a:pt x="41885" y="103122"/>
                    <a:pt x="41987" y="103122"/>
                  </a:cubicBezTo>
                  <a:cubicBezTo>
                    <a:pt x="42013" y="103122"/>
                    <a:pt x="42039" y="103121"/>
                    <a:pt x="42065" y="103120"/>
                  </a:cubicBezTo>
                  <a:cubicBezTo>
                    <a:pt x="42191" y="103120"/>
                    <a:pt x="42317" y="103124"/>
                    <a:pt x="42443" y="103124"/>
                  </a:cubicBezTo>
                  <a:cubicBezTo>
                    <a:pt x="42673" y="103124"/>
                    <a:pt x="42901" y="103109"/>
                    <a:pt x="43125" y="103025"/>
                  </a:cubicBezTo>
                  <a:cubicBezTo>
                    <a:pt x="43159" y="103013"/>
                    <a:pt x="43191" y="103007"/>
                    <a:pt x="43222" y="103007"/>
                  </a:cubicBezTo>
                  <a:close/>
                  <a:moveTo>
                    <a:pt x="69213" y="142037"/>
                  </a:moveTo>
                  <a:cubicBezTo>
                    <a:pt x="69212" y="142048"/>
                    <a:pt x="69210" y="142059"/>
                    <a:pt x="69208" y="142070"/>
                  </a:cubicBezTo>
                  <a:lnTo>
                    <a:pt x="69208" y="142070"/>
                  </a:lnTo>
                  <a:cubicBezTo>
                    <a:pt x="69210" y="142059"/>
                    <a:pt x="69212" y="142048"/>
                    <a:pt x="69213" y="142037"/>
                  </a:cubicBezTo>
                  <a:close/>
                  <a:moveTo>
                    <a:pt x="91944" y="123255"/>
                  </a:moveTo>
                  <a:cubicBezTo>
                    <a:pt x="92689" y="123255"/>
                    <a:pt x="93434" y="123282"/>
                    <a:pt x="94178" y="123282"/>
                  </a:cubicBezTo>
                  <a:cubicBezTo>
                    <a:pt x="94476" y="123282"/>
                    <a:pt x="94774" y="123277"/>
                    <a:pt x="95072" y="123265"/>
                  </a:cubicBezTo>
                  <a:lnTo>
                    <a:pt x="95214" y="123265"/>
                  </a:lnTo>
                  <a:cubicBezTo>
                    <a:pt x="95667" y="123277"/>
                    <a:pt x="95703" y="123313"/>
                    <a:pt x="95703" y="123765"/>
                  </a:cubicBezTo>
                  <a:cubicBezTo>
                    <a:pt x="95715" y="124956"/>
                    <a:pt x="95560" y="128980"/>
                    <a:pt x="95560" y="130171"/>
                  </a:cubicBezTo>
                  <a:cubicBezTo>
                    <a:pt x="95560" y="130300"/>
                    <a:pt x="95560" y="130434"/>
                    <a:pt x="95572" y="130567"/>
                  </a:cubicBezTo>
                  <a:lnTo>
                    <a:pt x="95572" y="130567"/>
                  </a:lnTo>
                  <a:cubicBezTo>
                    <a:pt x="95574" y="130606"/>
                    <a:pt x="95574" y="130644"/>
                    <a:pt x="95572" y="130683"/>
                  </a:cubicBezTo>
                  <a:cubicBezTo>
                    <a:pt x="95548" y="131290"/>
                    <a:pt x="95631" y="131909"/>
                    <a:pt x="95453" y="132516"/>
                  </a:cubicBezTo>
                  <a:cubicBezTo>
                    <a:pt x="95393" y="132719"/>
                    <a:pt x="95429" y="132945"/>
                    <a:pt x="95429" y="133159"/>
                  </a:cubicBezTo>
                  <a:cubicBezTo>
                    <a:pt x="95429" y="136874"/>
                    <a:pt x="95429" y="140589"/>
                    <a:pt x="95441" y="144304"/>
                  </a:cubicBezTo>
                  <a:cubicBezTo>
                    <a:pt x="95441" y="144804"/>
                    <a:pt x="95286" y="145280"/>
                    <a:pt x="95250" y="145780"/>
                  </a:cubicBezTo>
                  <a:cubicBezTo>
                    <a:pt x="95250" y="145887"/>
                    <a:pt x="95155" y="145947"/>
                    <a:pt x="95060" y="145959"/>
                  </a:cubicBezTo>
                  <a:cubicBezTo>
                    <a:pt x="94893" y="145970"/>
                    <a:pt x="94726" y="145970"/>
                    <a:pt x="94560" y="145970"/>
                  </a:cubicBezTo>
                  <a:lnTo>
                    <a:pt x="76272" y="145970"/>
                  </a:lnTo>
                  <a:cubicBezTo>
                    <a:pt x="76187" y="145970"/>
                    <a:pt x="76092" y="145981"/>
                    <a:pt x="76000" y="145981"/>
                  </a:cubicBezTo>
                  <a:cubicBezTo>
                    <a:pt x="75923" y="145981"/>
                    <a:pt x="75848" y="145974"/>
                    <a:pt x="75783" y="145947"/>
                  </a:cubicBezTo>
                  <a:cubicBezTo>
                    <a:pt x="75665" y="145893"/>
                    <a:pt x="75546" y="145878"/>
                    <a:pt x="75426" y="145878"/>
                  </a:cubicBezTo>
                  <a:cubicBezTo>
                    <a:pt x="75259" y="145878"/>
                    <a:pt x="75090" y="145908"/>
                    <a:pt x="74923" y="145908"/>
                  </a:cubicBezTo>
                  <a:cubicBezTo>
                    <a:pt x="74836" y="145908"/>
                    <a:pt x="74750" y="145900"/>
                    <a:pt x="74664" y="145875"/>
                  </a:cubicBezTo>
                  <a:cubicBezTo>
                    <a:pt x="74410" y="145962"/>
                    <a:pt x="74153" y="145981"/>
                    <a:pt x="73895" y="145981"/>
                  </a:cubicBezTo>
                  <a:cubicBezTo>
                    <a:pt x="73692" y="145981"/>
                    <a:pt x="73488" y="145969"/>
                    <a:pt x="73284" y="145969"/>
                  </a:cubicBezTo>
                  <a:cubicBezTo>
                    <a:pt x="73248" y="145969"/>
                    <a:pt x="73212" y="145970"/>
                    <a:pt x="73176" y="145970"/>
                  </a:cubicBezTo>
                  <a:cubicBezTo>
                    <a:pt x="73073" y="145972"/>
                    <a:pt x="72969" y="145973"/>
                    <a:pt x="72866" y="145973"/>
                  </a:cubicBezTo>
                  <a:cubicBezTo>
                    <a:pt x="72539" y="145973"/>
                    <a:pt x="72213" y="145966"/>
                    <a:pt x="71889" y="145966"/>
                  </a:cubicBezTo>
                  <a:cubicBezTo>
                    <a:pt x="71654" y="145966"/>
                    <a:pt x="71420" y="145970"/>
                    <a:pt x="71188" y="145982"/>
                  </a:cubicBezTo>
                  <a:cubicBezTo>
                    <a:pt x="71138" y="145984"/>
                    <a:pt x="71089" y="145985"/>
                    <a:pt x="71039" y="145985"/>
                  </a:cubicBezTo>
                  <a:cubicBezTo>
                    <a:pt x="70487" y="145985"/>
                    <a:pt x="69960" y="145870"/>
                    <a:pt x="69414" y="145816"/>
                  </a:cubicBezTo>
                  <a:cubicBezTo>
                    <a:pt x="69247" y="145804"/>
                    <a:pt x="69152" y="145697"/>
                    <a:pt x="69164" y="145530"/>
                  </a:cubicBezTo>
                  <a:cubicBezTo>
                    <a:pt x="69187" y="144780"/>
                    <a:pt x="69056" y="144018"/>
                    <a:pt x="69247" y="143256"/>
                  </a:cubicBezTo>
                  <a:cubicBezTo>
                    <a:pt x="69328" y="142977"/>
                    <a:pt x="69240" y="142292"/>
                    <a:pt x="69224" y="141971"/>
                  </a:cubicBezTo>
                  <a:lnTo>
                    <a:pt x="69224" y="141971"/>
                  </a:lnTo>
                  <a:cubicBezTo>
                    <a:pt x="69382" y="140983"/>
                    <a:pt x="69501" y="139597"/>
                    <a:pt x="69485" y="139220"/>
                  </a:cubicBezTo>
                  <a:cubicBezTo>
                    <a:pt x="69473" y="138910"/>
                    <a:pt x="69568" y="137029"/>
                    <a:pt x="69676" y="136719"/>
                  </a:cubicBezTo>
                  <a:cubicBezTo>
                    <a:pt x="69735" y="136553"/>
                    <a:pt x="69711" y="136350"/>
                    <a:pt x="69711" y="136160"/>
                  </a:cubicBezTo>
                  <a:cubicBezTo>
                    <a:pt x="69723" y="135660"/>
                    <a:pt x="69711" y="135160"/>
                    <a:pt x="69723" y="134660"/>
                  </a:cubicBezTo>
                  <a:cubicBezTo>
                    <a:pt x="69723" y="134517"/>
                    <a:pt x="69687" y="134362"/>
                    <a:pt x="69735" y="134231"/>
                  </a:cubicBezTo>
                  <a:cubicBezTo>
                    <a:pt x="69938" y="133576"/>
                    <a:pt x="69830" y="132909"/>
                    <a:pt x="69854" y="132243"/>
                  </a:cubicBezTo>
                  <a:cubicBezTo>
                    <a:pt x="69878" y="131754"/>
                    <a:pt x="69842" y="131254"/>
                    <a:pt x="69973" y="130754"/>
                  </a:cubicBezTo>
                  <a:cubicBezTo>
                    <a:pt x="70057" y="130445"/>
                    <a:pt x="69997" y="130099"/>
                    <a:pt x="69997" y="129766"/>
                  </a:cubicBezTo>
                  <a:cubicBezTo>
                    <a:pt x="70009" y="129409"/>
                    <a:pt x="69997" y="129052"/>
                    <a:pt x="70104" y="128706"/>
                  </a:cubicBezTo>
                  <a:cubicBezTo>
                    <a:pt x="70176" y="128480"/>
                    <a:pt x="70140" y="128230"/>
                    <a:pt x="70140" y="127992"/>
                  </a:cubicBezTo>
                  <a:cubicBezTo>
                    <a:pt x="70164" y="127385"/>
                    <a:pt x="70116" y="126766"/>
                    <a:pt x="70259" y="126147"/>
                  </a:cubicBezTo>
                  <a:cubicBezTo>
                    <a:pt x="70342" y="125789"/>
                    <a:pt x="70283" y="125396"/>
                    <a:pt x="70283" y="125015"/>
                  </a:cubicBezTo>
                  <a:cubicBezTo>
                    <a:pt x="70295" y="124634"/>
                    <a:pt x="70307" y="124646"/>
                    <a:pt x="70664" y="124527"/>
                  </a:cubicBezTo>
                  <a:cubicBezTo>
                    <a:pt x="70961" y="124432"/>
                    <a:pt x="71271" y="124408"/>
                    <a:pt x="71581" y="124408"/>
                  </a:cubicBezTo>
                  <a:cubicBezTo>
                    <a:pt x="71706" y="124404"/>
                    <a:pt x="71832" y="124403"/>
                    <a:pt x="71958" y="124403"/>
                  </a:cubicBezTo>
                  <a:cubicBezTo>
                    <a:pt x="72069" y="124403"/>
                    <a:pt x="72180" y="124403"/>
                    <a:pt x="72292" y="124403"/>
                  </a:cubicBezTo>
                  <a:cubicBezTo>
                    <a:pt x="72714" y="124403"/>
                    <a:pt x="73138" y="124392"/>
                    <a:pt x="73557" y="124277"/>
                  </a:cubicBezTo>
                  <a:cubicBezTo>
                    <a:pt x="73660" y="124251"/>
                    <a:pt x="73766" y="124242"/>
                    <a:pt x="73873" y="124242"/>
                  </a:cubicBezTo>
                  <a:cubicBezTo>
                    <a:pt x="74052" y="124242"/>
                    <a:pt x="74236" y="124265"/>
                    <a:pt x="74414" y="124265"/>
                  </a:cubicBezTo>
                  <a:cubicBezTo>
                    <a:pt x="74867" y="124253"/>
                    <a:pt x="75307" y="124253"/>
                    <a:pt x="75760" y="124158"/>
                  </a:cubicBezTo>
                  <a:cubicBezTo>
                    <a:pt x="75954" y="124119"/>
                    <a:pt x="76154" y="124109"/>
                    <a:pt x="76355" y="124109"/>
                  </a:cubicBezTo>
                  <a:cubicBezTo>
                    <a:pt x="76585" y="124109"/>
                    <a:pt x="76817" y="124123"/>
                    <a:pt x="77046" y="124123"/>
                  </a:cubicBezTo>
                  <a:cubicBezTo>
                    <a:pt x="77462" y="124111"/>
                    <a:pt x="77891" y="124146"/>
                    <a:pt x="78320" y="124003"/>
                  </a:cubicBezTo>
                  <a:cubicBezTo>
                    <a:pt x="78397" y="123979"/>
                    <a:pt x="78480" y="123973"/>
                    <a:pt x="78566" y="123973"/>
                  </a:cubicBezTo>
                  <a:cubicBezTo>
                    <a:pt x="78666" y="123973"/>
                    <a:pt x="78770" y="123982"/>
                    <a:pt x="78873" y="123982"/>
                  </a:cubicBezTo>
                  <a:cubicBezTo>
                    <a:pt x="78899" y="123982"/>
                    <a:pt x="78925" y="123981"/>
                    <a:pt x="78951" y="123980"/>
                  </a:cubicBezTo>
                  <a:cubicBezTo>
                    <a:pt x="79077" y="123974"/>
                    <a:pt x="79204" y="123972"/>
                    <a:pt x="79331" y="123972"/>
                  </a:cubicBezTo>
                  <a:cubicBezTo>
                    <a:pt x="79543" y="123972"/>
                    <a:pt x="79756" y="123977"/>
                    <a:pt x="79968" y="123977"/>
                  </a:cubicBezTo>
                  <a:cubicBezTo>
                    <a:pt x="80365" y="123977"/>
                    <a:pt x="80761" y="123958"/>
                    <a:pt x="81153" y="123849"/>
                  </a:cubicBezTo>
                  <a:cubicBezTo>
                    <a:pt x="81226" y="123826"/>
                    <a:pt x="81305" y="123819"/>
                    <a:pt x="81387" y="123819"/>
                  </a:cubicBezTo>
                  <a:cubicBezTo>
                    <a:pt x="81518" y="123819"/>
                    <a:pt x="81657" y="123837"/>
                    <a:pt x="81796" y="123837"/>
                  </a:cubicBezTo>
                  <a:cubicBezTo>
                    <a:pt x="82141" y="123825"/>
                    <a:pt x="82499" y="123849"/>
                    <a:pt x="82856" y="123730"/>
                  </a:cubicBezTo>
                  <a:cubicBezTo>
                    <a:pt x="82951" y="123700"/>
                    <a:pt x="83055" y="123694"/>
                    <a:pt x="83162" y="123694"/>
                  </a:cubicBezTo>
                  <a:cubicBezTo>
                    <a:pt x="83234" y="123694"/>
                    <a:pt x="83307" y="123697"/>
                    <a:pt x="83379" y="123697"/>
                  </a:cubicBezTo>
                  <a:cubicBezTo>
                    <a:pt x="83415" y="123697"/>
                    <a:pt x="83451" y="123696"/>
                    <a:pt x="83487" y="123694"/>
                  </a:cubicBezTo>
                  <a:cubicBezTo>
                    <a:pt x="83622" y="123687"/>
                    <a:pt x="83756" y="123685"/>
                    <a:pt x="83890" y="123685"/>
                  </a:cubicBezTo>
                  <a:cubicBezTo>
                    <a:pt x="84066" y="123685"/>
                    <a:pt x="84242" y="123688"/>
                    <a:pt x="84418" y="123688"/>
                  </a:cubicBezTo>
                  <a:cubicBezTo>
                    <a:pt x="84793" y="123688"/>
                    <a:pt x="85168" y="123673"/>
                    <a:pt x="85547" y="123575"/>
                  </a:cubicBezTo>
                  <a:cubicBezTo>
                    <a:pt x="85674" y="123541"/>
                    <a:pt x="85810" y="123530"/>
                    <a:pt x="85948" y="123530"/>
                  </a:cubicBezTo>
                  <a:cubicBezTo>
                    <a:pt x="86146" y="123530"/>
                    <a:pt x="86351" y="123551"/>
                    <a:pt x="86547" y="123551"/>
                  </a:cubicBezTo>
                  <a:cubicBezTo>
                    <a:pt x="86868" y="123539"/>
                    <a:pt x="87202" y="123563"/>
                    <a:pt x="87535" y="123456"/>
                  </a:cubicBezTo>
                  <a:cubicBezTo>
                    <a:pt x="87654" y="123413"/>
                    <a:pt x="87791" y="123407"/>
                    <a:pt x="87929" y="123407"/>
                  </a:cubicBezTo>
                  <a:cubicBezTo>
                    <a:pt x="87985" y="123407"/>
                    <a:pt x="88040" y="123408"/>
                    <a:pt x="88095" y="123408"/>
                  </a:cubicBezTo>
                  <a:cubicBezTo>
                    <a:pt x="88139" y="123407"/>
                    <a:pt x="88183" y="123407"/>
                    <a:pt x="88227" y="123407"/>
                  </a:cubicBezTo>
                  <a:cubicBezTo>
                    <a:pt x="88523" y="123407"/>
                    <a:pt x="88822" y="123425"/>
                    <a:pt x="89117" y="123425"/>
                  </a:cubicBezTo>
                  <a:cubicBezTo>
                    <a:pt x="89326" y="123425"/>
                    <a:pt x="89534" y="123416"/>
                    <a:pt x="89738" y="123384"/>
                  </a:cubicBezTo>
                  <a:cubicBezTo>
                    <a:pt x="90471" y="123281"/>
                    <a:pt x="91207" y="123255"/>
                    <a:pt x="91944" y="123255"/>
                  </a:cubicBezTo>
                  <a:close/>
                  <a:moveTo>
                    <a:pt x="101163" y="123112"/>
                  </a:moveTo>
                  <a:cubicBezTo>
                    <a:pt x="101266" y="123112"/>
                    <a:pt x="101373" y="123122"/>
                    <a:pt x="101477" y="123122"/>
                  </a:cubicBezTo>
                  <a:lnTo>
                    <a:pt x="122337" y="123122"/>
                  </a:lnTo>
                  <a:cubicBezTo>
                    <a:pt x="122361" y="123122"/>
                    <a:pt x="122384" y="123122"/>
                    <a:pt x="122406" y="123122"/>
                  </a:cubicBezTo>
                  <a:cubicBezTo>
                    <a:pt x="123146" y="123122"/>
                    <a:pt x="123135" y="123134"/>
                    <a:pt x="123135" y="123896"/>
                  </a:cubicBezTo>
                  <a:cubicBezTo>
                    <a:pt x="123135" y="124754"/>
                    <a:pt x="123135" y="125599"/>
                    <a:pt x="123135" y="126456"/>
                  </a:cubicBezTo>
                  <a:cubicBezTo>
                    <a:pt x="123135" y="126694"/>
                    <a:pt x="123123" y="126932"/>
                    <a:pt x="123051" y="127171"/>
                  </a:cubicBezTo>
                  <a:cubicBezTo>
                    <a:pt x="123004" y="127373"/>
                    <a:pt x="122992" y="127587"/>
                    <a:pt x="122992" y="127802"/>
                  </a:cubicBezTo>
                  <a:cubicBezTo>
                    <a:pt x="122992" y="128730"/>
                    <a:pt x="122992" y="129659"/>
                    <a:pt x="122992" y="130588"/>
                  </a:cubicBezTo>
                  <a:cubicBezTo>
                    <a:pt x="122980" y="131123"/>
                    <a:pt x="123039" y="131671"/>
                    <a:pt x="122873" y="132219"/>
                  </a:cubicBezTo>
                  <a:cubicBezTo>
                    <a:pt x="122813" y="132409"/>
                    <a:pt x="122849" y="132635"/>
                    <a:pt x="122849" y="132850"/>
                  </a:cubicBezTo>
                  <a:lnTo>
                    <a:pt x="122849" y="145208"/>
                  </a:lnTo>
                  <a:lnTo>
                    <a:pt x="122849" y="145637"/>
                  </a:lnTo>
                  <a:cubicBezTo>
                    <a:pt x="122859" y="146326"/>
                    <a:pt x="122861" y="146402"/>
                    <a:pt x="122291" y="146402"/>
                  </a:cubicBezTo>
                  <a:cubicBezTo>
                    <a:pt x="122220" y="146402"/>
                    <a:pt x="122141" y="146400"/>
                    <a:pt x="122051" y="146399"/>
                  </a:cubicBezTo>
                  <a:cubicBezTo>
                    <a:pt x="121765" y="146399"/>
                    <a:pt x="121480" y="146399"/>
                    <a:pt x="121206" y="146316"/>
                  </a:cubicBezTo>
                  <a:cubicBezTo>
                    <a:pt x="121003" y="146256"/>
                    <a:pt x="120777" y="146268"/>
                    <a:pt x="120563" y="146256"/>
                  </a:cubicBezTo>
                  <a:lnTo>
                    <a:pt x="118277" y="146256"/>
                  </a:lnTo>
                  <a:cubicBezTo>
                    <a:pt x="118159" y="146256"/>
                    <a:pt x="118041" y="146258"/>
                    <a:pt x="117922" y="146258"/>
                  </a:cubicBezTo>
                  <a:cubicBezTo>
                    <a:pt x="117595" y="146258"/>
                    <a:pt x="117263" y="146245"/>
                    <a:pt x="116931" y="146149"/>
                  </a:cubicBezTo>
                  <a:cubicBezTo>
                    <a:pt x="116824" y="146113"/>
                    <a:pt x="116708" y="146104"/>
                    <a:pt x="116589" y="146104"/>
                  </a:cubicBezTo>
                  <a:cubicBezTo>
                    <a:pt x="116470" y="146104"/>
                    <a:pt x="116348" y="146113"/>
                    <a:pt x="116229" y="146113"/>
                  </a:cubicBezTo>
                  <a:lnTo>
                    <a:pt x="96738" y="146113"/>
                  </a:lnTo>
                  <a:cubicBezTo>
                    <a:pt x="96560" y="146113"/>
                    <a:pt x="96412" y="146116"/>
                    <a:pt x="96289" y="146116"/>
                  </a:cubicBezTo>
                  <a:cubicBezTo>
                    <a:pt x="95630" y="146116"/>
                    <a:pt x="95715" y="146040"/>
                    <a:pt x="95715" y="145066"/>
                  </a:cubicBezTo>
                  <a:cubicBezTo>
                    <a:pt x="95715" y="144756"/>
                    <a:pt x="95703" y="144458"/>
                    <a:pt x="95810" y="144149"/>
                  </a:cubicBezTo>
                  <a:cubicBezTo>
                    <a:pt x="95869" y="143982"/>
                    <a:pt x="95857" y="143780"/>
                    <a:pt x="95857" y="143589"/>
                  </a:cubicBezTo>
                  <a:cubicBezTo>
                    <a:pt x="95857" y="139755"/>
                    <a:pt x="95857" y="135922"/>
                    <a:pt x="95857" y="132088"/>
                  </a:cubicBezTo>
                  <a:cubicBezTo>
                    <a:pt x="95857" y="131897"/>
                    <a:pt x="95869" y="131695"/>
                    <a:pt x="95810" y="131528"/>
                  </a:cubicBezTo>
                  <a:cubicBezTo>
                    <a:pt x="95703" y="131195"/>
                    <a:pt x="95726" y="130873"/>
                    <a:pt x="95715" y="130540"/>
                  </a:cubicBezTo>
                  <a:cubicBezTo>
                    <a:pt x="95705" y="130421"/>
                    <a:pt x="95744" y="130302"/>
                    <a:pt x="95689" y="130190"/>
                  </a:cubicBezTo>
                  <a:lnTo>
                    <a:pt x="95689" y="130190"/>
                  </a:lnTo>
                  <a:cubicBezTo>
                    <a:pt x="95822" y="129065"/>
                    <a:pt x="96026" y="126863"/>
                    <a:pt x="95988" y="126444"/>
                  </a:cubicBezTo>
                  <a:cubicBezTo>
                    <a:pt x="95976" y="126206"/>
                    <a:pt x="96012" y="125968"/>
                    <a:pt x="95988" y="125730"/>
                  </a:cubicBezTo>
                  <a:cubicBezTo>
                    <a:pt x="95917" y="124992"/>
                    <a:pt x="96131" y="124265"/>
                    <a:pt x="96143" y="123539"/>
                  </a:cubicBezTo>
                  <a:cubicBezTo>
                    <a:pt x="96143" y="123372"/>
                    <a:pt x="96262" y="123277"/>
                    <a:pt x="96429" y="123277"/>
                  </a:cubicBezTo>
                  <a:cubicBezTo>
                    <a:pt x="96596" y="123265"/>
                    <a:pt x="96762" y="123265"/>
                    <a:pt x="96929" y="123265"/>
                  </a:cubicBezTo>
                  <a:cubicBezTo>
                    <a:pt x="97762" y="123265"/>
                    <a:pt x="98596" y="123265"/>
                    <a:pt x="99429" y="123253"/>
                  </a:cubicBezTo>
                  <a:cubicBezTo>
                    <a:pt x="99615" y="123253"/>
                    <a:pt x="99803" y="123260"/>
                    <a:pt x="99992" y="123260"/>
                  </a:cubicBezTo>
                  <a:cubicBezTo>
                    <a:pt x="100298" y="123260"/>
                    <a:pt x="100608" y="123242"/>
                    <a:pt x="100918" y="123146"/>
                  </a:cubicBezTo>
                  <a:cubicBezTo>
                    <a:pt x="100993" y="123119"/>
                    <a:pt x="101076" y="123112"/>
                    <a:pt x="101163" y="123112"/>
                  </a:cubicBezTo>
                  <a:close/>
                  <a:moveTo>
                    <a:pt x="69501" y="124545"/>
                  </a:moveTo>
                  <a:cubicBezTo>
                    <a:pt x="69567" y="124545"/>
                    <a:pt x="69633" y="124547"/>
                    <a:pt x="69699" y="124551"/>
                  </a:cubicBezTo>
                  <a:cubicBezTo>
                    <a:pt x="69854" y="124563"/>
                    <a:pt x="69985" y="124634"/>
                    <a:pt x="69985" y="124801"/>
                  </a:cubicBezTo>
                  <a:cubicBezTo>
                    <a:pt x="69997" y="125277"/>
                    <a:pt x="70057" y="125766"/>
                    <a:pt x="69961" y="126230"/>
                  </a:cubicBezTo>
                  <a:cubicBezTo>
                    <a:pt x="69890" y="126659"/>
                    <a:pt x="69878" y="127075"/>
                    <a:pt x="69866" y="127504"/>
                  </a:cubicBezTo>
                  <a:cubicBezTo>
                    <a:pt x="69854" y="127897"/>
                    <a:pt x="69902" y="128302"/>
                    <a:pt x="69759" y="128706"/>
                  </a:cubicBezTo>
                  <a:cubicBezTo>
                    <a:pt x="69699" y="128849"/>
                    <a:pt x="69723" y="129028"/>
                    <a:pt x="69723" y="129195"/>
                  </a:cubicBezTo>
                  <a:cubicBezTo>
                    <a:pt x="69711" y="129671"/>
                    <a:pt x="69711" y="130135"/>
                    <a:pt x="69616" y="130611"/>
                  </a:cubicBezTo>
                  <a:cubicBezTo>
                    <a:pt x="69521" y="131076"/>
                    <a:pt x="69592" y="131564"/>
                    <a:pt x="69580" y="132040"/>
                  </a:cubicBezTo>
                  <a:cubicBezTo>
                    <a:pt x="69568" y="132505"/>
                    <a:pt x="69616" y="132981"/>
                    <a:pt x="69461" y="133457"/>
                  </a:cubicBezTo>
                  <a:cubicBezTo>
                    <a:pt x="69414" y="133600"/>
                    <a:pt x="69437" y="133778"/>
                    <a:pt x="69437" y="133945"/>
                  </a:cubicBezTo>
                  <a:cubicBezTo>
                    <a:pt x="69437" y="134517"/>
                    <a:pt x="69437" y="135088"/>
                    <a:pt x="69437" y="135660"/>
                  </a:cubicBezTo>
                  <a:cubicBezTo>
                    <a:pt x="69426" y="135826"/>
                    <a:pt x="69437" y="135993"/>
                    <a:pt x="69426" y="136160"/>
                  </a:cubicBezTo>
                  <a:cubicBezTo>
                    <a:pt x="69390" y="136398"/>
                    <a:pt x="69295" y="136612"/>
                    <a:pt x="69295" y="136862"/>
                  </a:cubicBezTo>
                  <a:cubicBezTo>
                    <a:pt x="69295" y="137636"/>
                    <a:pt x="68997" y="142149"/>
                    <a:pt x="68997" y="142934"/>
                  </a:cubicBezTo>
                  <a:cubicBezTo>
                    <a:pt x="69002" y="142923"/>
                    <a:pt x="69008" y="142911"/>
                    <a:pt x="69014" y="142898"/>
                  </a:cubicBezTo>
                  <a:lnTo>
                    <a:pt x="69014" y="142898"/>
                  </a:lnTo>
                  <a:cubicBezTo>
                    <a:pt x="69011" y="143032"/>
                    <a:pt x="69009" y="143168"/>
                    <a:pt x="69009" y="143303"/>
                  </a:cubicBezTo>
                  <a:cubicBezTo>
                    <a:pt x="68997" y="143732"/>
                    <a:pt x="69009" y="144161"/>
                    <a:pt x="68902" y="144577"/>
                  </a:cubicBezTo>
                  <a:cubicBezTo>
                    <a:pt x="68818" y="144923"/>
                    <a:pt x="68878" y="145292"/>
                    <a:pt x="68854" y="145649"/>
                  </a:cubicBezTo>
                  <a:cubicBezTo>
                    <a:pt x="68842" y="145863"/>
                    <a:pt x="68759" y="145947"/>
                    <a:pt x="68544" y="145959"/>
                  </a:cubicBezTo>
                  <a:cubicBezTo>
                    <a:pt x="68354" y="145970"/>
                    <a:pt x="68163" y="145970"/>
                    <a:pt x="67973" y="145970"/>
                  </a:cubicBezTo>
                  <a:lnTo>
                    <a:pt x="63687" y="145970"/>
                  </a:lnTo>
                  <a:cubicBezTo>
                    <a:pt x="63629" y="145972"/>
                    <a:pt x="63572" y="145972"/>
                    <a:pt x="63514" y="145972"/>
                  </a:cubicBezTo>
                  <a:cubicBezTo>
                    <a:pt x="63371" y="145972"/>
                    <a:pt x="63228" y="145969"/>
                    <a:pt x="63084" y="145969"/>
                  </a:cubicBezTo>
                  <a:cubicBezTo>
                    <a:pt x="62744" y="145969"/>
                    <a:pt x="62404" y="145985"/>
                    <a:pt x="62067" y="146090"/>
                  </a:cubicBezTo>
                  <a:cubicBezTo>
                    <a:pt x="61990" y="146113"/>
                    <a:pt x="61907" y="146119"/>
                    <a:pt x="61822" y="146119"/>
                  </a:cubicBezTo>
                  <a:cubicBezTo>
                    <a:pt x="61737" y="146119"/>
                    <a:pt x="61651" y="146113"/>
                    <a:pt x="61567" y="146113"/>
                  </a:cubicBezTo>
                  <a:lnTo>
                    <a:pt x="58710" y="146113"/>
                  </a:lnTo>
                  <a:cubicBezTo>
                    <a:pt x="58210" y="146113"/>
                    <a:pt x="57722" y="146113"/>
                    <a:pt x="57222" y="146220"/>
                  </a:cubicBezTo>
                  <a:cubicBezTo>
                    <a:pt x="57054" y="146260"/>
                    <a:pt x="56880" y="146271"/>
                    <a:pt x="56703" y="146271"/>
                  </a:cubicBezTo>
                  <a:cubicBezTo>
                    <a:pt x="56488" y="146271"/>
                    <a:pt x="56269" y="146255"/>
                    <a:pt x="56052" y="146255"/>
                  </a:cubicBezTo>
                  <a:cubicBezTo>
                    <a:pt x="56017" y="146255"/>
                    <a:pt x="55983" y="146255"/>
                    <a:pt x="55948" y="146256"/>
                  </a:cubicBezTo>
                  <a:cubicBezTo>
                    <a:pt x="55590" y="146268"/>
                    <a:pt x="55233" y="146232"/>
                    <a:pt x="54888" y="146363"/>
                  </a:cubicBezTo>
                  <a:cubicBezTo>
                    <a:pt x="54789" y="146396"/>
                    <a:pt x="54682" y="146404"/>
                    <a:pt x="54574" y="146404"/>
                  </a:cubicBezTo>
                  <a:cubicBezTo>
                    <a:pt x="54488" y="146404"/>
                    <a:pt x="54401" y="146399"/>
                    <a:pt x="54317" y="146399"/>
                  </a:cubicBezTo>
                  <a:lnTo>
                    <a:pt x="52602" y="146399"/>
                  </a:lnTo>
                  <a:cubicBezTo>
                    <a:pt x="52541" y="146399"/>
                    <a:pt x="52481" y="146399"/>
                    <a:pt x="52421" y="146399"/>
                  </a:cubicBezTo>
                  <a:cubicBezTo>
                    <a:pt x="52151" y="146399"/>
                    <a:pt x="51887" y="146407"/>
                    <a:pt x="51614" y="146494"/>
                  </a:cubicBezTo>
                  <a:cubicBezTo>
                    <a:pt x="51499" y="146537"/>
                    <a:pt x="51368" y="146546"/>
                    <a:pt x="51237" y="146546"/>
                  </a:cubicBezTo>
                  <a:cubicBezTo>
                    <a:pt x="51150" y="146546"/>
                    <a:pt x="51064" y="146542"/>
                    <a:pt x="50983" y="146542"/>
                  </a:cubicBezTo>
                  <a:lnTo>
                    <a:pt x="46411" y="146542"/>
                  </a:lnTo>
                  <a:cubicBezTo>
                    <a:pt x="46101" y="146542"/>
                    <a:pt x="45792" y="146542"/>
                    <a:pt x="45494" y="146637"/>
                  </a:cubicBezTo>
                  <a:cubicBezTo>
                    <a:pt x="45374" y="146672"/>
                    <a:pt x="45246" y="146683"/>
                    <a:pt x="45117" y="146683"/>
                  </a:cubicBezTo>
                  <a:cubicBezTo>
                    <a:pt x="45028" y="146683"/>
                    <a:pt x="44939" y="146678"/>
                    <a:pt x="44851" y="146673"/>
                  </a:cubicBezTo>
                  <a:cubicBezTo>
                    <a:pt x="44506" y="146673"/>
                    <a:pt x="44446" y="146613"/>
                    <a:pt x="44434" y="146244"/>
                  </a:cubicBezTo>
                  <a:cubicBezTo>
                    <a:pt x="44434" y="145756"/>
                    <a:pt x="44434" y="145268"/>
                    <a:pt x="44434" y="144780"/>
                  </a:cubicBezTo>
                  <a:cubicBezTo>
                    <a:pt x="44435" y="144767"/>
                    <a:pt x="44435" y="144720"/>
                    <a:pt x="44434" y="144644"/>
                  </a:cubicBezTo>
                  <a:lnTo>
                    <a:pt x="44434" y="144644"/>
                  </a:lnTo>
                  <a:cubicBezTo>
                    <a:pt x="44434" y="144630"/>
                    <a:pt x="44434" y="144616"/>
                    <a:pt x="44434" y="144601"/>
                  </a:cubicBezTo>
                  <a:cubicBezTo>
                    <a:pt x="44434" y="144591"/>
                    <a:pt x="44434" y="144581"/>
                    <a:pt x="44433" y="144570"/>
                  </a:cubicBezTo>
                  <a:lnTo>
                    <a:pt x="44433" y="144570"/>
                  </a:lnTo>
                  <a:cubicBezTo>
                    <a:pt x="44418" y="143453"/>
                    <a:pt x="44291" y="138322"/>
                    <a:pt x="44291" y="138172"/>
                  </a:cubicBezTo>
                  <a:lnTo>
                    <a:pt x="44291" y="133171"/>
                  </a:lnTo>
                  <a:cubicBezTo>
                    <a:pt x="44291" y="132886"/>
                    <a:pt x="44303" y="132612"/>
                    <a:pt x="44208" y="132326"/>
                  </a:cubicBezTo>
                  <a:cubicBezTo>
                    <a:pt x="44149" y="132147"/>
                    <a:pt x="44149" y="131957"/>
                    <a:pt x="44149" y="131766"/>
                  </a:cubicBezTo>
                  <a:cubicBezTo>
                    <a:pt x="44149" y="130004"/>
                    <a:pt x="44149" y="128242"/>
                    <a:pt x="44149" y="126480"/>
                  </a:cubicBezTo>
                  <a:lnTo>
                    <a:pt x="44149" y="126409"/>
                  </a:lnTo>
                  <a:cubicBezTo>
                    <a:pt x="44149" y="125973"/>
                    <a:pt x="44160" y="125824"/>
                    <a:pt x="44648" y="125824"/>
                  </a:cubicBezTo>
                  <a:cubicBezTo>
                    <a:pt x="44668" y="125824"/>
                    <a:pt x="44687" y="125825"/>
                    <a:pt x="44708" y="125825"/>
                  </a:cubicBezTo>
                  <a:cubicBezTo>
                    <a:pt x="44875" y="125825"/>
                    <a:pt x="45030" y="125766"/>
                    <a:pt x="45196" y="125742"/>
                  </a:cubicBezTo>
                  <a:cubicBezTo>
                    <a:pt x="45339" y="125730"/>
                    <a:pt x="45482" y="125706"/>
                    <a:pt x="45625" y="125694"/>
                  </a:cubicBezTo>
                  <a:cubicBezTo>
                    <a:pt x="45660" y="125691"/>
                    <a:pt x="45694" y="125690"/>
                    <a:pt x="45729" y="125690"/>
                  </a:cubicBezTo>
                  <a:cubicBezTo>
                    <a:pt x="45981" y="125690"/>
                    <a:pt x="46227" y="125765"/>
                    <a:pt x="46489" y="125765"/>
                  </a:cubicBezTo>
                  <a:cubicBezTo>
                    <a:pt x="46595" y="125765"/>
                    <a:pt x="46703" y="125752"/>
                    <a:pt x="46816" y="125718"/>
                  </a:cubicBezTo>
                  <a:cubicBezTo>
                    <a:pt x="46954" y="125680"/>
                    <a:pt x="47101" y="125668"/>
                    <a:pt x="47253" y="125668"/>
                  </a:cubicBezTo>
                  <a:cubicBezTo>
                    <a:pt x="47481" y="125668"/>
                    <a:pt x="47718" y="125694"/>
                    <a:pt x="47947" y="125694"/>
                  </a:cubicBezTo>
                  <a:cubicBezTo>
                    <a:pt x="48101" y="125694"/>
                    <a:pt x="48255" y="125687"/>
                    <a:pt x="48409" y="125687"/>
                  </a:cubicBezTo>
                  <a:cubicBezTo>
                    <a:pt x="48658" y="125687"/>
                    <a:pt x="48906" y="125705"/>
                    <a:pt x="49149" y="125801"/>
                  </a:cubicBezTo>
                  <a:cubicBezTo>
                    <a:pt x="49191" y="125813"/>
                    <a:pt x="49238" y="125819"/>
                    <a:pt x="49286" y="125819"/>
                  </a:cubicBezTo>
                  <a:cubicBezTo>
                    <a:pt x="49334" y="125819"/>
                    <a:pt x="49381" y="125813"/>
                    <a:pt x="49423" y="125801"/>
                  </a:cubicBezTo>
                  <a:cubicBezTo>
                    <a:pt x="49673" y="125705"/>
                    <a:pt x="49930" y="125685"/>
                    <a:pt x="50187" y="125685"/>
                  </a:cubicBezTo>
                  <a:cubicBezTo>
                    <a:pt x="50372" y="125685"/>
                    <a:pt x="50557" y="125695"/>
                    <a:pt x="50739" y="125695"/>
                  </a:cubicBezTo>
                  <a:cubicBezTo>
                    <a:pt x="50773" y="125695"/>
                    <a:pt x="50806" y="125695"/>
                    <a:pt x="50840" y="125694"/>
                  </a:cubicBezTo>
                  <a:cubicBezTo>
                    <a:pt x="51209" y="125688"/>
                    <a:pt x="51578" y="125688"/>
                    <a:pt x="51947" y="125688"/>
                  </a:cubicBezTo>
                  <a:cubicBezTo>
                    <a:pt x="52316" y="125688"/>
                    <a:pt x="52685" y="125688"/>
                    <a:pt x="53054" y="125682"/>
                  </a:cubicBezTo>
                  <a:cubicBezTo>
                    <a:pt x="53197" y="125682"/>
                    <a:pt x="53340" y="125686"/>
                    <a:pt x="53483" y="125686"/>
                  </a:cubicBezTo>
                  <a:cubicBezTo>
                    <a:pt x="53767" y="125686"/>
                    <a:pt x="54051" y="125670"/>
                    <a:pt x="54328" y="125575"/>
                  </a:cubicBezTo>
                  <a:cubicBezTo>
                    <a:pt x="54404" y="125548"/>
                    <a:pt x="54490" y="125541"/>
                    <a:pt x="54579" y="125541"/>
                  </a:cubicBezTo>
                  <a:cubicBezTo>
                    <a:pt x="54685" y="125541"/>
                    <a:pt x="54796" y="125551"/>
                    <a:pt x="54900" y="125551"/>
                  </a:cubicBezTo>
                  <a:cubicBezTo>
                    <a:pt x="55029" y="125545"/>
                    <a:pt x="55158" y="125543"/>
                    <a:pt x="55287" y="125543"/>
                  </a:cubicBezTo>
                  <a:cubicBezTo>
                    <a:pt x="55504" y="125543"/>
                    <a:pt x="55722" y="125549"/>
                    <a:pt x="55940" y="125549"/>
                  </a:cubicBezTo>
                  <a:cubicBezTo>
                    <a:pt x="56348" y="125549"/>
                    <a:pt x="56757" y="125530"/>
                    <a:pt x="57162" y="125420"/>
                  </a:cubicBezTo>
                  <a:cubicBezTo>
                    <a:pt x="57244" y="125396"/>
                    <a:pt x="57330" y="125390"/>
                    <a:pt x="57418" y="125390"/>
                  </a:cubicBezTo>
                  <a:cubicBezTo>
                    <a:pt x="57520" y="125390"/>
                    <a:pt x="57625" y="125398"/>
                    <a:pt x="57727" y="125398"/>
                  </a:cubicBezTo>
                  <a:cubicBezTo>
                    <a:pt x="57753" y="125398"/>
                    <a:pt x="57779" y="125398"/>
                    <a:pt x="57805" y="125396"/>
                  </a:cubicBezTo>
                  <a:cubicBezTo>
                    <a:pt x="57862" y="125396"/>
                    <a:pt x="57919" y="125397"/>
                    <a:pt x="57976" y="125397"/>
                  </a:cubicBezTo>
                  <a:cubicBezTo>
                    <a:pt x="58205" y="125397"/>
                    <a:pt x="58431" y="125389"/>
                    <a:pt x="58650" y="125313"/>
                  </a:cubicBezTo>
                  <a:cubicBezTo>
                    <a:pt x="58805" y="125266"/>
                    <a:pt x="58984" y="125266"/>
                    <a:pt x="59150" y="125266"/>
                  </a:cubicBezTo>
                  <a:cubicBezTo>
                    <a:pt x="59243" y="125262"/>
                    <a:pt x="59336" y="125261"/>
                    <a:pt x="59429" y="125261"/>
                  </a:cubicBezTo>
                  <a:cubicBezTo>
                    <a:pt x="59586" y="125261"/>
                    <a:pt x="59744" y="125264"/>
                    <a:pt x="59902" y="125264"/>
                  </a:cubicBezTo>
                  <a:cubicBezTo>
                    <a:pt x="60263" y="125264"/>
                    <a:pt x="60626" y="125247"/>
                    <a:pt x="60984" y="125135"/>
                  </a:cubicBezTo>
                  <a:cubicBezTo>
                    <a:pt x="61036" y="125116"/>
                    <a:pt x="61093" y="125110"/>
                    <a:pt x="61150" y="125110"/>
                  </a:cubicBezTo>
                  <a:cubicBezTo>
                    <a:pt x="61237" y="125110"/>
                    <a:pt x="61327" y="125123"/>
                    <a:pt x="61413" y="125123"/>
                  </a:cubicBezTo>
                  <a:cubicBezTo>
                    <a:pt x="62008" y="125123"/>
                    <a:pt x="62603" y="125111"/>
                    <a:pt x="63199" y="125111"/>
                  </a:cubicBezTo>
                  <a:cubicBezTo>
                    <a:pt x="63251" y="125111"/>
                    <a:pt x="63304" y="125111"/>
                    <a:pt x="63357" y="125111"/>
                  </a:cubicBezTo>
                  <a:cubicBezTo>
                    <a:pt x="63542" y="125111"/>
                    <a:pt x="63725" y="125104"/>
                    <a:pt x="63901" y="125039"/>
                  </a:cubicBezTo>
                  <a:cubicBezTo>
                    <a:pt x="64008" y="124992"/>
                    <a:pt x="64139" y="124980"/>
                    <a:pt x="64258" y="124980"/>
                  </a:cubicBezTo>
                  <a:cubicBezTo>
                    <a:pt x="64865" y="124956"/>
                    <a:pt x="65485" y="125015"/>
                    <a:pt x="66092" y="124837"/>
                  </a:cubicBezTo>
                  <a:cubicBezTo>
                    <a:pt x="66189" y="124845"/>
                    <a:pt x="66286" y="124849"/>
                    <a:pt x="66383" y="124849"/>
                  </a:cubicBezTo>
                  <a:cubicBezTo>
                    <a:pt x="67050" y="124849"/>
                    <a:pt x="67711" y="124677"/>
                    <a:pt x="68378" y="124677"/>
                  </a:cubicBezTo>
                  <a:cubicBezTo>
                    <a:pt x="68445" y="124677"/>
                    <a:pt x="68513" y="124678"/>
                    <a:pt x="68580" y="124682"/>
                  </a:cubicBezTo>
                  <a:cubicBezTo>
                    <a:pt x="68735" y="124682"/>
                    <a:pt x="68902" y="124634"/>
                    <a:pt x="69056" y="124599"/>
                  </a:cubicBezTo>
                  <a:cubicBezTo>
                    <a:pt x="69205" y="124558"/>
                    <a:pt x="69353" y="124545"/>
                    <a:pt x="69501" y="124545"/>
                  </a:cubicBezTo>
                  <a:close/>
                  <a:moveTo>
                    <a:pt x="42431" y="125684"/>
                  </a:moveTo>
                  <a:cubicBezTo>
                    <a:pt x="42795" y="125684"/>
                    <a:pt x="43160" y="125699"/>
                    <a:pt x="43518" y="125718"/>
                  </a:cubicBezTo>
                  <a:cubicBezTo>
                    <a:pt x="43875" y="125730"/>
                    <a:pt x="43994" y="125908"/>
                    <a:pt x="44018" y="126278"/>
                  </a:cubicBezTo>
                  <a:cubicBezTo>
                    <a:pt x="44018" y="126468"/>
                    <a:pt x="44018" y="126659"/>
                    <a:pt x="44018" y="126849"/>
                  </a:cubicBezTo>
                  <a:lnTo>
                    <a:pt x="44018" y="137993"/>
                  </a:lnTo>
                  <a:cubicBezTo>
                    <a:pt x="44018" y="138187"/>
                    <a:pt x="44134" y="143368"/>
                    <a:pt x="44166" y="144515"/>
                  </a:cubicBezTo>
                  <a:lnTo>
                    <a:pt x="44166" y="144515"/>
                  </a:lnTo>
                  <a:cubicBezTo>
                    <a:pt x="44162" y="144547"/>
                    <a:pt x="44160" y="144580"/>
                    <a:pt x="44160" y="144613"/>
                  </a:cubicBezTo>
                  <a:cubicBezTo>
                    <a:pt x="44149" y="145161"/>
                    <a:pt x="44160" y="145709"/>
                    <a:pt x="44149" y="146256"/>
                  </a:cubicBezTo>
                  <a:cubicBezTo>
                    <a:pt x="44149" y="146613"/>
                    <a:pt x="44089" y="146661"/>
                    <a:pt x="43732" y="146685"/>
                  </a:cubicBezTo>
                  <a:lnTo>
                    <a:pt x="35659" y="146685"/>
                  </a:lnTo>
                  <a:cubicBezTo>
                    <a:pt x="35564" y="146685"/>
                    <a:pt x="35470" y="146683"/>
                    <a:pt x="35376" y="146683"/>
                  </a:cubicBezTo>
                  <a:cubicBezTo>
                    <a:pt x="35117" y="146683"/>
                    <a:pt x="34862" y="146696"/>
                    <a:pt x="34600" y="146792"/>
                  </a:cubicBezTo>
                  <a:cubicBezTo>
                    <a:pt x="34507" y="146825"/>
                    <a:pt x="34404" y="146832"/>
                    <a:pt x="34297" y="146832"/>
                  </a:cubicBezTo>
                  <a:cubicBezTo>
                    <a:pt x="34212" y="146832"/>
                    <a:pt x="34125" y="146828"/>
                    <a:pt x="34040" y="146828"/>
                  </a:cubicBezTo>
                  <a:lnTo>
                    <a:pt x="32254" y="146828"/>
                  </a:lnTo>
                  <a:cubicBezTo>
                    <a:pt x="31826" y="146840"/>
                    <a:pt x="31397" y="146804"/>
                    <a:pt x="30980" y="146935"/>
                  </a:cubicBezTo>
                  <a:cubicBezTo>
                    <a:pt x="30881" y="146968"/>
                    <a:pt x="30774" y="146975"/>
                    <a:pt x="30667" y="146975"/>
                  </a:cubicBezTo>
                  <a:cubicBezTo>
                    <a:pt x="30580" y="146975"/>
                    <a:pt x="30493" y="146971"/>
                    <a:pt x="30409" y="146971"/>
                  </a:cubicBezTo>
                  <a:lnTo>
                    <a:pt x="27694" y="146971"/>
                  </a:lnTo>
                  <a:cubicBezTo>
                    <a:pt x="27637" y="146972"/>
                    <a:pt x="27579" y="146972"/>
                    <a:pt x="27521" y="146972"/>
                  </a:cubicBezTo>
                  <a:cubicBezTo>
                    <a:pt x="27378" y="146972"/>
                    <a:pt x="27235" y="146970"/>
                    <a:pt x="27091" y="146970"/>
                  </a:cubicBezTo>
                  <a:cubicBezTo>
                    <a:pt x="26752" y="146970"/>
                    <a:pt x="26411" y="146985"/>
                    <a:pt x="26075" y="147090"/>
                  </a:cubicBezTo>
                  <a:cubicBezTo>
                    <a:pt x="25997" y="147113"/>
                    <a:pt x="25914" y="147119"/>
                    <a:pt x="25829" y="147119"/>
                  </a:cubicBezTo>
                  <a:cubicBezTo>
                    <a:pt x="25744" y="147119"/>
                    <a:pt x="25658" y="147113"/>
                    <a:pt x="25575" y="147113"/>
                  </a:cubicBezTo>
                  <a:lnTo>
                    <a:pt x="23503" y="147113"/>
                  </a:lnTo>
                  <a:cubicBezTo>
                    <a:pt x="23447" y="147115"/>
                    <a:pt x="23391" y="147115"/>
                    <a:pt x="23334" y="147115"/>
                  </a:cubicBezTo>
                  <a:cubicBezTo>
                    <a:pt x="23195" y="147115"/>
                    <a:pt x="23057" y="147112"/>
                    <a:pt x="22918" y="147112"/>
                  </a:cubicBezTo>
                  <a:cubicBezTo>
                    <a:pt x="22590" y="147112"/>
                    <a:pt x="22265" y="147128"/>
                    <a:pt x="21943" y="147233"/>
                  </a:cubicBezTo>
                  <a:cubicBezTo>
                    <a:pt x="21866" y="147253"/>
                    <a:pt x="21784" y="147258"/>
                    <a:pt x="21701" y="147258"/>
                  </a:cubicBezTo>
                  <a:cubicBezTo>
                    <a:pt x="21623" y="147258"/>
                    <a:pt x="21543" y="147254"/>
                    <a:pt x="21464" y="147254"/>
                  </a:cubicBezTo>
                  <a:cubicBezTo>
                    <a:pt x="21433" y="147254"/>
                    <a:pt x="21402" y="147254"/>
                    <a:pt x="21372" y="147256"/>
                  </a:cubicBezTo>
                  <a:cubicBezTo>
                    <a:pt x="21267" y="147262"/>
                    <a:pt x="21162" y="147264"/>
                    <a:pt x="21056" y="147264"/>
                  </a:cubicBezTo>
                  <a:cubicBezTo>
                    <a:pt x="20788" y="147264"/>
                    <a:pt x="20519" y="147251"/>
                    <a:pt x="20249" y="147251"/>
                  </a:cubicBezTo>
                  <a:cubicBezTo>
                    <a:pt x="19961" y="147251"/>
                    <a:pt x="19672" y="147266"/>
                    <a:pt x="19384" y="147328"/>
                  </a:cubicBezTo>
                  <a:cubicBezTo>
                    <a:pt x="19370" y="147331"/>
                    <a:pt x="19355" y="147333"/>
                    <a:pt x="19342" y="147333"/>
                  </a:cubicBezTo>
                  <a:cubicBezTo>
                    <a:pt x="19262" y="147333"/>
                    <a:pt x="19191" y="147276"/>
                    <a:pt x="19181" y="147185"/>
                  </a:cubicBezTo>
                  <a:cubicBezTo>
                    <a:pt x="19169" y="147066"/>
                    <a:pt x="19157" y="146947"/>
                    <a:pt x="19157" y="146828"/>
                  </a:cubicBezTo>
                  <a:cubicBezTo>
                    <a:pt x="19157" y="146351"/>
                    <a:pt x="19157" y="145875"/>
                    <a:pt x="19157" y="145399"/>
                  </a:cubicBezTo>
                  <a:cubicBezTo>
                    <a:pt x="19157" y="145137"/>
                    <a:pt x="19157" y="144887"/>
                    <a:pt x="19074" y="144625"/>
                  </a:cubicBezTo>
                  <a:cubicBezTo>
                    <a:pt x="19014" y="144423"/>
                    <a:pt x="19026" y="144196"/>
                    <a:pt x="19026" y="143982"/>
                  </a:cubicBezTo>
                  <a:cubicBezTo>
                    <a:pt x="19014" y="142911"/>
                    <a:pt x="19014" y="141851"/>
                    <a:pt x="19014" y="140779"/>
                  </a:cubicBezTo>
                  <a:cubicBezTo>
                    <a:pt x="19014" y="140351"/>
                    <a:pt x="19050" y="139922"/>
                    <a:pt x="18907" y="139505"/>
                  </a:cubicBezTo>
                  <a:cubicBezTo>
                    <a:pt x="18848" y="139351"/>
                    <a:pt x="18884" y="139172"/>
                    <a:pt x="18884" y="139005"/>
                  </a:cubicBezTo>
                  <a:cubicBezTo>
                    <a:pt x="18872" y="135052"/>
                    <a:pt x="18872" y="131100"/>
                    <a:pt x="18872" y="127159"/>
                  </a:cubicBezTo>
                  <a:cubicBezTo>
                    <a:pt x="18872" y="126409"/>
                    <a:pt x="18884" y="126397"/>
                    <a:pt x="19610" y="126397"/>
                  </a:cubicBezTo>
                  <a:lnTo>
                    <a:pt x="24325" y="126397"/>
                  </a:lnTo>
                  <a:cubicBezTo>
                    <a:pt x="24634" y="126397"/>
                    <a:pt x="24944" y="126397"/>
                    <a:pt x="25241" y="126313"/>
                  </a:cubicBezTo>
                  <a:cubicBezTo>
                    <a:pt x="25491" y="126242"/>
                    <a:pt x="25765" y="126266"/>
                    <a:pt x="26027" y="126254"/>
                  </a:cubicBezTo>
                  <a:cubicBezTo>
                    <a:pt x="26107" y="126250"/>
                    <a:pt x="26188" y="126249"/>
                    <a:pt x="26269" y="126249"/>
                  </a:cubicBezTo>
                  <a:cubicBezTo>
                    <a:pt x="26420" y="126249"/>
                    <a:pt x="26573" y="126253"/>
                    <a:pt x="26726" y="126253"/>
                  </a:cubicBezTo>
                  <a:cubicBezTo>
                    <a:pt x="27035" y="126253"/>
                    <a:pt x="27347" y="126236"/>
                    <a:pt x="27658" y="126135"/>
                  </a:cubicBezTo>
                  <a:cubicBezTo>
                    <a:pt x="27725" y="126116"/>
                    <a:pt x="27797" y="126110"/>
                    <a:pt x="27873" y="126110"/>
                  </a:cubicBezTo>
                  <a:cubicBezTo>
                    <a:pt x="27985" y="126110"/>
                    <a:pt x="28104" y="126123"/>
                    <a:pt x="28218" y="126123"/>
                  </a:cubicBezTo>
                  <a:cubicBezTo>
                    <a:pt x="29718" y="126111"/>
                    <a:pt x="31218" y="126111"/>
                    <a:pt x="32719" y="126111"/>
                  </a:cubicBezTo>
                  <a:cubicBezTo>
                    <a:pt x="32779" y="126111"/>
                    <a:pt x="32840" y="126111"/>
                    <a:pt x="32900" y="126111"/>
                  </a:cubicBezTo>
                  <a:cubicBezTo>
                    <a:pt x="33173" y="126111"/>
                    <a:pt x="33444" y="126103"/>
                    <a:pt x="33707" y="126016"/>
                  </a:cubicBezTo>
                  <a:cubicBezTo>
                    <a:pt x="33806" y="125983"/>
                    <a:pt x="33913" y="125975"/>
                    <a:pt x="34020" y="125975"/>
                  </a:cubicBezTo>
                  <a:cubicBezTo>
                    <a:pt x="34107" y="125975"/>
                    <a:pt x="34194" y="125980"/>
                    <a:pt x="34278" y="125980"/>
                  </a:cubicBezTo>
                  <a:cubicBezTo>
                    <a:pt x="34600" y="125974"/>
                    <a:pt x="34921" y="125974"/>
                    <a:pt x="35243" y="125974"/>
                  </a:cubicBezTo>
                  <a:cubicBezTo>
                    <a:pt x="35564" y="125974"/>
                    <a:pt x="35886" y="125974"/>
                    <a:pt x="36207" y="125968"/>
                  </a:cubicBezTo>
                  <a:cubicBezTo>
                    <a:pt x="36350" y="125968"/>
                    <a:pt x="36492" y="125972"/>
                    <a:pt x="36633" y="125972"/>
                  </a:cubicBezTo>
                  <a:cubicBezTo>
                    <a:pt x="36915" y="125972"/>
                    <a:pt x="37195" y="125956"/>
                    <a:pt x="37481" y="125861"/>
                  </a:cubicBezTo>
                  <a:cubicBezTo>
                    <a:pt x="37546" y="125834"/>
                    <a:pt x="37618" y="125826"/>
                    <a:pt x="37694" y="125826"/>
                  </a:cubicBezTo>
                  <a:cubicBezTo>
                    <a:pt x="37784" y="125826"/>
                    <a:pt x="37878" y="125837"/>
                    <a:pt x="37969" y="125837"/>
                  </a:cubicBezTo>
                  <a:cubicBezTo>
                    <a:pt x="38350" y="125831"/>
                    <a:pt x="38731" y="125831"/>
                    <a:pt x="39112" y="125831"/>
                  </a:cubicBezTo>
                  <a:cubicBezTo>
                    <a:pt x="39493" y="125831"/>
                    <a:pt x="39874" y="125831"/>
                    <a:pt x="40255" y="125825"/>
                  </a:cubicBezTo>
                  <a:cubicBezTo>
                    <a:pt x="40660" y="125825"/>
                    <a:pt x="41053" y="125777"/>
                    <a:pt x="41458" y="125730"/>
                  </a:cubicBezTo>
                  <a:cubicBezTo>
                    <a:pt x="41779" y="125696"/>
                    <a:pt x="42105" y="125684"/>
                    <a:pt x="42431" y="125684"/>
                  </a:cubicBezTo>
                  <a:close/>
                  <a:moveTo>
                    <a:pt x="136577" y="123110"/>
                  </a:moveTo>
                  <a:cubicBezTo>
                    <a:pt x="140268" y="123122"/>
                    <a:pt x="143959" y="123122"/>
                    <a:pt x="147638" y="123122"/>
                  </a:cubicBezTo>
                  <a:cubicBezTo>
                    <a:pt x="147765" y="123122"/>
                    <a:pt x="147892" y="123117"/>
                    <a:pt x="148019" y="123117"/>
                  </a:cubicBezTo>
                  <a:cubicBezTo>
                    <a:pt x="148082" y="123117"/>
                    <a:pt x="148146" y="123118"/>
                    <a:pt x="148209" y="123122"/>
                  </a:cubicBezTo>
                  <a:cubicBezTo>
                    <a:pt x="148471" y="123146"/>
                    <a:pt x="148531" y="123206"/>
                    <a:pt x="148554" y="123480"/>
                  </a:cubicBezTo>
                  <a:cubicBezTo>
                    <a:pt x="148566" y="123670"/>
                    <a:pt x="148554" y="123861"/>
                    <a:pt x="148554" y="124051"/>
                  </a:cubicBezTo>
                  <a:cubicBezTo>
                    <a:pt x="148554" y="126718"/>
                    <a:pt x="148554" y="129385"/>
                    <a:pt x="148566" y="132052"/>
                  </a:cubicBezTo>
                  <a:cubicBezTo>
                    <a:pt x="148566" y="132409"/>
                    <a:pt x="148543" y="132755"/>
                    <a:pt x="148662" y="133112"/>
                  </a:cubicBezTo>
                  <a:cubicBezTo>
                    <a:pt x="148721" y="133278"/>
                    <a:pt x="148697" y="133481"/>
                    <a:pt x="148697" y="133671"/>
                  </a:cubicBezTo>
                  <a:cubicBezTo>
                    <a:pt x="148697" y="134338"/>
                    <a:pt x="148697" y="135005"/>
                    <a:pt x="148709" y="135672"/>
                  </a:cubicBezTo>
                  <a:cubicBezTo>
                    <a:pt x="148709" y="136112"/>
                    <a:pt x="148662" y="136565"/>
                    <a:pt x="148816" y="137005"/>
                  </a:cubicBezTo>
                  <a:cubicBezTo>
                    <a:pt x="148864" y="137160"/>
                    <a:pt x="148840" y="137338"/>
                    <a:pt x="148840" y="137505"/>
                  </a:cubicBezTo>
                  <a:cubicBezTo>
                    <a:pt x="148840" y="138100"/>
                    <a:pt x="148840" y="138696"/>
                    <a:pt x="148840" y="139291"/>
                  </a:cubicBezTo>
                  <a:cubicBezTo>
                    <a:pt x="148852" y="139601"/>
                    <a:pt x="148828" y="139910"/>
                    <a:pt x="148935" y="140208"/>
                  </a:cubicBezTo>
                  <a:cubicBezTo>
                    <a:pt x="148995" y="140363"/>
                    <a:pt x="148983" y="140541"/>
                    <a:pt x="148983" y="140708"/>
                  </a:cubicBezTo>
                  <a:cubicBezTo>
                    <a:pt x="148983" y="142887"/>
                    <a:pt x="148983" y="145077"/>
                    <a:pt x="148983" y="147268"/>
                  </a:cubicBezTo>
                  <a:cubicBezTo>
                    <a:pt x="148983" y="147435"/>
                    <a:pt x="149019" y="147602"/>
                    <a:pt x="148864" y="147768"/>
                  </a:cubicBezTo>
                  <a:cubicBezTo>
                    <a:pt x="148447" y="147661"/>
                    <a:pt x="147995" y="147697"/>
                    <a:pt x="147554" y="147685"/>
                  </a:cubicBezTo>
                  <a:cubicBezTo>
                    <a:pt x="147512" y="147685"/>
                    <a:pt x="147469" y="147686"/>
                    <a:pt x="147426" y="147686"/>
                  </a:cubicBezTo>
                  <a:cubicBezTo>
                    <a:pt x="147275" y="147686"/>
                    <a:pt x="147122" y="147678"/>
                    <a:pt x="146983" y="147614"/>
                  </a:cubicBezTo>
                  <a:cubicBezTo>
                    <a:pt x="146825" y="147549"/>
                    <a:pt x="146661" y="147541"/>
                    <a:pt x="146495" y="147541"/>
                  </a:cubicBezTo>
                  <a:cubicBezTo>
                    <a:pt x="146447" y="147541"/>
                    <a:pt x="146399" y="147542"/>
                    <a:pt x="146352" y="147542"/>
                  </a:cubicBezTo>
                  <a:cubicBezTo>
                    <a:pt x="146269" y="147542"/>
                    <a:pt x="146187" y="147544"/>
                    <a:pt x="146104" y="147544"/>
                  </a:cubicBezTo>
                  <a:cubicBezTo>
                    <a:pt x="145878" y="147544"/>
                    <a:pt x="145653" y="147531"/>
                    <a:pt x="145435" y="147435"/>
                  </a:cubicBezTo>
                  <a:cubicBezTo>
                    <a:pt x="145391" y="147417"/>
                    <a:pt x="145335" y="147406"/>
                    <a:pt x="145285" y="147406"/>
                  </a:cubicBezTo>
                  <a:cubicBezTo>
                    <a:pt x="145266" y="147406"/>
                    <a:pt x="145249" y="147408"/>
                    <a:pt x="145233" y="147411"/>
                  </a:cubicBezTo>
                  <a:cubicBezTo>
                    <a:pt x="145135" y="147415"/>
                    <a:pt x="145037" y="147417"/>
                    <a:pt x="144939" y="147417"/>
                  </a:cubicBezTo>
                  <a:cubicBezTo>
                    <a:pt x="143944" y="147417"/>
                    <a:pt x="142956" y="147236"/>
                    <a:pt x="141961" y="147236"/>
                  </a:cubicBezTo>
                  <a:cubicBezTo>
                    <a:pt x="141841" y="147236"/>
                    <a:pt x="141721" y="147239"/>
                    <a:pt x="141601" y="147244"/>
                  </a:cubicBezTo>
                  <a:cubicBezTo>
                    <a:pt x="141404" y="147258"/>
                    <a:pt x="141205" y="147270"/>
                    <a:pt x="141005" y="147270"/>
                  </a:cubicBezTo>
                  <a:cubicBezTo>
                    <a:pt x="140687" y="147270"/>
                    <a:pt x="140368" y="147240"/>
                    <a:pt x="140053" y="147137"/>
                  </a:cubicBezTo>
                  <a:cubicBezTo>
                    <a:pt x="139986" y="147117"/>
                    <a:pt x="139915" y="147112"/>
                    <a:pt x="139842" y="147112"/>
                  </a:cubicBezTo>
                  <a:cubicBezTo>
                    <a:pt x="139773" y="147112"/>
                    <a:pt x="139703" y="147116"/>
                    <a:pt x="139634" y="147116"/>
                  </a:cubicBezTo>
                  <a:cubicBezTo>
                    <a:pt x="139607" y="147116"/>
                    <a:pt x="139580" y="147115"/>
                    <a:pt x="139553" y="147113"/>
                  </a:cubicBezTo>
                  <a:cubicBezTo>
                    <a:pt x="139413" y="147108"/>
                    <a:pt x="139272" y="147106"/>
                    <a:pt x="139131" y="147106"/>
                  </a:cubicBezTo>
                  <a:cubicBezTo>
                    <a:pt x="138824" y="147106"/>
                    <a:pt x="138517" y="147115"/>
                    <a:pt x="138210" y="147115"/>
                  </a:cubicBezTo>
                  <a:cubicBezTo>
                    <a:pt x="137731" y="147115"/>
                    <a:pt x="137254" y="147093"/>
                    <a:pt x="136779" y="146982"/>
                  </a:cubicBezTo>
                  <a:cubicBezTo>
                    <a:pt x="136697" y="146962"/>
                    <a:pt x="136610" y="146956"/>
                    <a:pt x="136522" y="146956"/>
                  </a:cubicBezTo>
                  <a:cubicBezTo>
                    <a:pt x="136378" y="146956"/>
                    <a:pt x="136228" y="146972"/>
                    <a:pt x="136081" y="146972"/>
                  </a:cubicBezTo>
                  <a:cubicBezTo>
                    <a:pt x="136055" y="146972"/>
                    <a:pt x="136030" y="146972"/>
                    <a:pt x="136005" y="146971"/>
                  </a:cubicBezTo>
                  <a:cubicBezTo>
                    <a:pt x="135938" y="146969"/>
                    <a:pt x="135871" y="146968"/>
                    <a:pt x="135804" y="146968"/>
                  </a:cubicBezTo>
                  <a:cubicBezTo>
                    <a:pt x="135733" y="146968"/>
                    <a:pt x="135661" y="146969"/>
                    <a:pt x="135590" y="146969"/>
                  </a:cubicBezTo>
                  <a:cubicBezTo>
                    <a:pt x="135277" y="146969"/>
                    <a:pt x="134966" y="146959"/>
                    <a:pt x="134660" y="146852"/>
                  </a:cubicBezTo>
                  <a:cubicBezTo>
                    <a:pt x="134582" y="146828"/>
                    <a:pt x="134499" y="146822"/>
                    <a:pt x="134414" y="146822"/>
                  </a:cubicBezTo>
                  <a:cubicBezTo>
                    <a:pt x="134329" y="146822"/>
                    <a:pt x="134243" y="146828"/>
                    <a:pt x="134160" y="146828"/>
                  </a:cubicBezTo>
                  <a:lnTo>
                    <a:pt x="132517" y="146828"/>
                  </a:lnTo>
                  <a:cubicBezTo>
                    <a:pt x="132219" y="146828"/>
                    <a:pt x="131910" y="146828"/>
                    <a:pt x="131600" y="146732"/>
                  </a:cubicBezTo>
                  <a:cubicBezTo>
                    <a:pt x="131464" y="146690"/>
                    <a:pt x="131310" y="146684"/>
                    <a:pt x="131154" y="146684"/>
                  </a:cubicBezTo>
                  <a:cubicBezTo>
                    <a:pt x="131092" y="146684"/>
                    <a:pt x="131030" y="146685"/>
                    <a:pt x="130969" y="146685"/>
                  </a:cubicBezTo>
                  <a:lnTo>
                    <a:pt x="127469" y="146685"/>
                  </a:lnTo>
                  <a:cubicBezTo>
                    <a:pt x="127195" y="146685"/>
                    <a:pt x="126909" y="146685"/>
                    <a:pt x="126623" y="146601"/>
                  </a:cubicBezTo>
                  <a:cubicBezTo>
                    <a:pt x="126456" y="146542"/>
                    <a:pt x="126254" y="146554"/>
                    <a:pt x="126064" y="146542"/>
                  </a:cubicBezTo>
                  <a:cubicBezTo>
                    <a:pt x="125746" y="146542"/>
                    <a:pt x="125429" y="146537"/>
                    <a:pt x="125111" y="146537"/>
                  </a:cubicBezTo>
                  <a:cubicBezTo>
                    <a:pt x="124952" y="146537"/>
                    <a:pt x="124794" y="146538"/>
                    <a:pt x="124635" y="146542"/>
                  </a:cubicBezTo>
                  <a:cubicBezTo>
                    <a:pt x="124601" y="146544"/>
                    <a:pt x="124568" y="146545"/>
                    <a:pt x="124535" y="146545"/>
                  </a:cubicBezTo>
                  <a:cubicBezTo>
                    <a:pt x="124229" y="146545"/>
                    <a:pt x="123949" y="146452"/>
                    <a:pt x="123659" y="146387"/>
                  </a:cubicBezTo>
                  <a:cubicBezTo>
                    <a:pt x="123492" y="146351"/>
                    <a:pt x="123432" y="146232"/>
                    <a:pt x="123420" y="146078"/>
                  </a:cubicBezTo>
                  <a:cubicBezTo>
                    <a:pt x="123420" y="145887"/>
                    <a:pt x="123420" y="145697"/>
                    <a:pt x="123420" y="145506"/>
                  </a:cubicBezTo>
                  <a:cubicBezTo>
                    <a:pt x="123420" y="141315"/>
                    <a:pt x="123420" y="137136"/>
                    <a:pt x="123420" y="132945"/>
                  </a:cubicBezTo>
                  <a:cubicBezTo>
                    <a:pt x="123420" y="132564"/>
                    <a:pt x="123397" y="132195"/>
                    <a:pt x="123528" y="131814"/>
                  </a:cubicBezTo>
                  <a:cubicBezTo>
                    <a:pt x="123587" y="131647"/>
                    <a:pt x="123563" y="131445"/>
                    <a:pt x="123563" y="131254"/>
                  </a:cubicBezTo>
                  <a:cubicBezTo>
                    <a:pt x="123563" y="130516"/>
                    <a:pt x="123563" y="129778"/>
                    <a:pt x="123563" y="129040"/>
                  </a:cubicBezTo>
                  <a:cubicBezTo>
                    <a:pt x="123563" y="128683"/>
                    <a:pt x="123539" y="128325"/>
                    <a:pt x="123670" y="127980"/>
                  </a:cubicBezTo>
                  <a:cubicBezTo>
                    <a:pt x="123730" y="127813"/>
                    <a:pt x="123706" y="127599"/>
                    <a:pt x="123706" y="127409"/>
                  </a:cubicBezTo>
                  <a:cubicBezTo>
                    <a:pt x="123706" y="126278"/>
                    <a:pt x="123706" y="125135"/>
                    <a:pt x="123706" y="123992"/>
                  </a:cubicBezTo>
                  <a:cubicBezTo>
                    <a:pt x="123706" y="123825"/>
                    <a:pt x="123706" y="123658"/>
                    <a:pt x="123706" y="123491"/>
                  </a:cubicBezTo>
                  <a:cubicBezTo>
                    <a:pt x="123730" y="123206"/>
                    <a:pt x="123789" y="123146"/>
                    <a:pt x="124051" y="123122"/>
                  </a:cubicBezTo>
                  <a:lnTo>
                    <a:pt x="130826" y="123122"/>
                  </a:lnTo>
                  <a:cubicBezTo>
                    <a:pt x="131092" y="123159"/>
                    <a:pt x="131358" y="123181"/>
                    <a:pt x="131623" y="123181"/>
                  </a:cubicBezTo>
                  <a:cubicBezTo>
                    <a:pt x="131870" y="123181"/>
                    <a:pt x="132116" y="123162"/>
                    <a:pt x="132362" y="123122"/>
                  </a:cubicBezTo>
                  <a:cubicBezTo>
                    <a:pt x="132405" y="123117"/>
                    <a:pt x="132448" y="123115"/>
                    <a:pt x="132491" y="123115"/>
                  </a:cubicBezTo>
                  <a:cubicBezTo>
                    <a:pt x="132638" y="123115"/>
                    <a:pt x="132786" y="123142"/>
                    <a:pt x="132933" y="123170"/>
                  </a:cubicBezTo>
                  <a:cubicBezTo>
                    <a:pt x="133189" y="123236"/>
                    <a:pt x="133445" y="123268"/>
                    <a:pt x="133703" y="123268"/>
                  </a:cubicBezTo>
                  <a:cubicBezTo>
                    <a:pt x="133960" y="123268"/>
                    <a:pt x="134219" y="123236"/>
                    <a:pt x="134481" y="123170"/>
                  </a:cubicBezTo>
                  <a:cubicBezTo>
                    <a:pt x="134561" y="123152"/>
                    <a:pt x="134654" y="123121"/>
                    <a:pt x="134740" y="123121"/>
                  </a:cubicBezTo>
                  <a:cubicBezTo>
                    <a:pt x="134770" y="123121"/>
                    <a:pt x="134799" y="123125"/>
                    <a:pt x="134827" y="123134"/>
                  </a:cubicBezTo>
                  <a:cubicBezTo>
                    <a:pt x="135004" y="123185"/>
                    <a:pt x="135182" y="123203"/>
                    <a:pt x="135359" y="123203"/>
                  </a:cubicBezTo>
                  <a:cubicBezTo>
                    <a:pt x="135765" y="123203"/>
                    <a:pt x="136171" y="123110"/>
                    <a:pt x="136577" y="123110"/>
                  </a:cubicBezTo>
                  <a:close/>
                  <a:moveTo>
                    <a:pt x="149590" y="123105"/>
                  </a:moveTo>
                  <a:cubicBezTo>
                    <a:pt x="149701" y="123105"/>
                    <a:pt x="149813" y="123110"/>
                    <a:pt x="149924" y="123110"/>
                  </a:cubicBezTo>
                  <a:lnTo>
                    <a:pt x="156067" y="123110"/>
                  </a:lnTo>
                  <a:cubicBezTo>
                    <a:pt x="156124" y="123110"/>
                    <a:pt x="156181" y="123110"/>
                    <a:pt x="156238" y="123110"/>
                  </a:cubicBezTo>
                  <a:cubicBezTo>
                    <a:pt x="156463" y="123110"/>
                    <a:pt x="156684" y="123118"/>
                    <a:pt x="156913" y="123194"/>
                  </a:cubicBezTo>
                  <a:cubicBezTo>
                    <a:pt x="157032" y="123236"/>
                    <a:pt x="157169" y="123242"/>
                    <a:pt x="157307" y="123242"/>
                  </a:cubicBezTo>
                  <a:cubicBezTo>
                    <a:pt x="157362" y="123242"/>
                    <a:pt x="157418" y="123241"/>
                    <a:pt x="157472" y="123241"/>
                  </a:cubicBezTo>
                  <a:cubicBezTo>
                    <a:pt x="157829" y="123247"/>
                    <a:pt x="158187" y="123247"/>
                    <a:pt x="158544" y="123247"/>
                  </a:cubicBezTo>
                  <a:cubicBezTo>
                    <a:pt x="158901" y="123247"/>
                    <a:pt x="159258" y="123247"/>
                    <a:pt x="159615" y="123253"/>
                  </a:cubicBezTo>
                  <a:cubicBezTo>
                    <a:pt x="159774" y="123253"/>
                    <a:pt x="159933" y="123249"/>
                    <a:pt x="160091" y="123249"/>
                  </a:cubicBezTo>
                  <a:cubicBezTo>
                    <a:pt x="160408" y="123249"/>
                    <a:pt x="160723" y="123265"/>
                    <a:pt x="161032" y="123361"/>
                  </a:cubicBezTo>
                  <a:cubicBezTo>
                    <a:pt x="161113" y="123388"/>
                    <a:pt x="161200" y="123395"/>
                    <a:pt x="161287" y="123395"/>
                  </a:cubicBezTo>
                  <a:cubicBezTo>
                    <a:pt x="161392" y="123395"/>
                    <a:pt x="161500" y="123384"/>
                    <a:pt x="161604" y="123384"/>
                  </a:cubicBezTo>
                  <a:cubicBezTo>
                    <a:pt x="163152" y="123384"/>
                    <a:pt x="164699" y="123384"/>
                    <a:pt x="166247" y="123396"/>
                  </a:cubicBezTo>
                  <a:cubicBezTo>
                    <a:pt x="166306" y="123396"/>
                    <a:pt x="166364" y="123396"/>
                    <a:pt x="166424" y="123396"/>
                  </a:cubicBezTo>
                  <a:cubicBezTo>
                    <a:pt x="166690" y="123396"/>
                    <a:pt x="166963" y="123404"/>
                    <a:pt x="167235" y="123491"/>
                  </a:cubicBezTo>
                  <a:cubicBezTo>
                    <a:pt x="167341" y="123525"/>
                    <a:pt x="167458" y="123532"/>
                    <a:pt x="167578" y="123532"/>
                  </a:cubicBezTo>
                  <a:cubicBezTo>
                    <a:pt x="167674" y="123532"/>
                    <a:pt x="167771" y="123527"/>
                    <a:pt x="167866" y="123527"/>
                  </a:cubicBezTo>
                  <a:cubicBezTo>
                    <a:pt x="169152" y="123527"/>
                    <a:pt x="170438" y="123527"/>
                    <a:pt x="171724" y="123539"/>
                  </a:cubicBezTo>
                  <a:cubicBezTo>
                    <a:pt x="171915" y="123539"/>
                    <a:pt x="172105" y="123539"/>
                    <a:pt x="172296" y="123551"/>
                  </a:cubicBezTo>
                  <a:cubicBezTo>
                    <a:pt x="172427" y="123563"/>
                    <a:pt x="172510" y="123658"/>
                    <a:pt x="172522" y="123789"/>
                  </a:cubicBezTo>
                  <a:cubicBezTo>
                    <a:pt x="172534" y="123956"/>
                    <a:pt x="172534" y="124123"/>
                    <a:pt x="172534" y="124289"/>
                  </a:cubicBezTo>
                  <a:lnTo>
                    <a:pt x="172534" y="135136"/>
                  </a:lnTo>
                  <a:cubicBezTo>
                    <a:pt x="172534" y="135279"/>
                    <a:pt x="172557" y="135433"/>
                    <a:pt x="172522" y="135564"/>
                  </a:cubicBezTo>
                  <a:cubicBezTo>
                    <a:pt x="172331" y="136148"/>
                    <a:pt x="172403" y="136743"/>
                    <a:pt x="172403" y="137338"/>
                  </a:cubicBezTo>
                  <a:cubicBezTo>
                    <a:pt x="172391" y="140886"/>
                    <a:pt x="172403" y="144423"/>
                    <a:pt x="172403" y="147971"/>
                  </a:cubicBezTo>
                  <a:cubicBezTo>
                    <a:pt x="172403" y="148805"/>
                    <a:pt x="172437" y="148816"/>
                    <a:pt x="171660" y="148816"/>
                  </a:cubicBezTo>
                  <a:cubicBezTo>
                    <a:pt x="171638" y="148816"/>
                    <a:pt x="171616" y="148816"/>
                    <a:pt x="171593" y="148816"/>
                  </a:cubicBezTo>
                  <a:cubicBezTo>
                    <a:pt x="171474" y="148813"/>
                    <a:pt x="171356" y="148812"/>
                    <a:pt x="171237" y="148812"/>
                  </a:cubicBezTo>
                  <a:cubicBezTo>
                    <a:pt x="171025" y="148812"/>
                    <a:pt x="170814" y="148815"/>
                    <a:pt x="170602" y="148815"/>
                  </a:cubicBezTo>
                  <a:cubicBezTo>
                    <a:pt x="170408" y="148815"/>
                    <a:pt x="170215" y="148813"/>
                    <a:pt x="170021" y="148804"/>
                  </a:cubicBezTo>
                  <a:cubicBezTo>
                    <a:pt x="169691" y="148794"/>
                    <a:pt x="164997" y="148618"/>
                    <a:pt x="163051" y="148618"/>
                  </a:cubicBezTo>
                  <a:cubicBezTo>
                    <a:pt x="162783" y="148618"/>
                    <a:pt x="162567" y="148622"/>
                    <a:pt x="162422" y="148629"/>
                  </a:cubicBezTo>
                  <a:lnTo>
                    <a:pt x="162422" y="148629"/>
                  </a:lnTo>
                  <a:cubicBezTo>
                    <a:pt x="162329" y="148620"/>
                    <a:pt x="162238" y="148614"/>
                    <a:pt x="162151" y="148602"/>
                  </a:cubicBezTo>
                  <a:cubicBezTo>
                    <a:pt x="161606" y="148532"/>
                    <a:pt x="154551" y="148089"/>
                    <a:pt x="153670" y="148089"/>
                  </a:cubicBezTo>
                  <a:cubicBezTo>
                    <a:pt x="153647" y="148089"/>
                    <a:pt x="153629" y="148089"/>
                    <a:pt x="153615" y="148090"/>
                  </a:cubicBezTo>
                  <a:cubicBezTo>
                    <a:pt x="153565" y="148092"/>
                    <a:pt x="153516" y="148094"/>
                    <a:pt x="153467" y="148094"/>
                  </a:cubicBezTo>
                  <a:cubicBezTo>
                    <a:pt x="153278" y="148094"/>
                    <a:pt x="153092" y="148073"/>
                    <a:pt x="152912" y="148006"/>
                  </a:cubicBezTo>
                  <a:cubicBezTo>
                    <a:pt x="152761" y="147954"/>
                    <a:pt x="152602" y="147937"/>
                    <a:pt x="152442" y="147937"/>
                  </a:cubicBezTo>
                  <a:cubicBezTo>
                    <a:pt x="152313" y="147937"/>
                    <a:pt x="152183" y="147948"/>
                    <a:pt x="152055" y="147959"/>
                  </a:cubicBezTo>
                  <a:cubicBezTo>
                    <a:pt x="151949" y="147968"/>
                    <a:pt x="151844" y="147971"/>
                    <a:pt x="151739" y="147971"/>
                  </a:cubicBezTo>
                  <a:cubicBezTo>
                    <a:pt x="151133" y="147971"/>
                    <a:pt x="150534" y="147843"/>
                    <a:pt x="149936" y="147792"/>
                  </a:cubicBezTo>
                  <a:cubicBezTo>
                    <a:pt x="149805" y="147792"/>
                    <a:pt x="149709" y="147709"/>
                    <a:pt x="149697" y="147566"/>
                  </a:cubicBezTo>
                  <a:cubicBezTo>
                    <a:pt x="149686" y="147387"/>
                    <a:pt x="149686" y="147197"/>
                    <a:pt x="149686" y="147006"/>
                  </a:cubicBezTo>
                  <a:cubicBezTo>
                    <a:pt x="149686" y="145197"/>
                    <a:pt x="149686" y="143387"/>
                    <a:pt x="149686" y="141577"/>
                  </a:cubicBezTo>
                  <a:cubicBezTo>
                    <a:pt x="149686" y="141291"/>
                    <a:pt x="149686" y="141006"/>
                    <a:pt x="149590" y="140732"/>
                  </a:cubicBezTo>
                  <a:cubicBezTo>
                    <a:pt x="149531" y="140553"/>
                    <a:pt x="149543" y="140351"/>
                    <a:pt x="149543" y="140160"/>
                  </a:cubicBezTo>
                  <a:cubicBezTo>
                    <a:pt x="149543" y="139541"/>
                    <a:pt x="149543" y="138922"/>
                    <a:pt x="149543" y="138303"/>
                  </a:cubicBezTo>
                  <a:cubicBezTo>
                    <a:pt x="149531" y="137958"/>
                    <a:pt x="149555" y="137600"/>
                    <a:pt x="149436" y="137255"/>
                  </a:cubicBezTo>
                  <a:cubicBezTo>
                    <a:pt x="149376" y="137100"/>
                    <a:pt x="149400" y="136922"/>
                    <a:pt x="149400" y="136755"/>
                  </a:cubicBezTo>
                  <a:cubicBezTo>
                    <a:pt x="149400" y="136279"/>
                    <a:pt x="149400" y="135803"/>
                    <a:pt x="149400" y="135326"/>
                  </a:cubicBezTo>
                  <a:cubicBezTo>
                    <a:pt x="149400" y="135183"/>
                    <a:pt x="149424" y="135041"/>
                    <a:pt x="149388" y="134898"/>
                  </a:cubicBezTo>
                  <a:cubicBezTo>
                    <a:pt x="149126" y="133576"/>
                    <a:pt x="149316" y="132243"/>
                    <a:pt x="149257" y="130921"/>
                  </a:cubicBezTo>
                  <a:cubicBezTo>
                    <a:pt x="149233" y="130492"/>
                    <a:pt x="149281" y="130064"/>
                    <a:pt x="149138" y="129647"/>
                  </a:cubicBezTo>
                  <a:cubicBezTo>
                    <a:pt x="149090" y="129492"/>
                    <a:pt x="149114" y="129314"/>
                    <a:pt x="149114" y="129147"/>
                  </a:cubicBezTo>
                  <a:lnTo>
                    <a:pt x="149114" y="123789"/>
                  </a:lnTo>
                  <a:cubicBezTo>
                    <a:pt x="149114" y="123670"/>
                    <a:pt x="149114" y="123551"/>
                    <a:pt x="149126" y="123432"/>
                  </a:cubicBezTo>
                  <a:cubicBezTo>
                    <a:pt x="149138" y="123206"/>
                    <a:pt x="149209" y="123134"/>
                    <a:pt x="149424" y="123110"/>
                  </a:cubicBezTo>
                  <a:cubicBezTo>
                    <a:pt x="149479" y="123107"/>
                    <a:pt x="149535" y="123105"/>
                    <a:pt x="149590" y="123105"/>
                  </a:cubicBezTo>
                  <a:close/>
                  <a:moveTo>
                    <a:pt x="181933" y="123521"/>
                  </a:moveTo>
                  <a:cubicBezTo>
                    <a:pt x="182136" y="123521"/>
                    <a:pt x="182339" y="123547"/>
                    <a:pt x="182535" y="123611"/>
                  </a:cubicBezTo>
                  <a:cubicBezTo>
                    <a:pt x="182662" y="123655"/>
                    <a:pt x="182787" y="123679"/>
                    <a:pt x="182909" y="123679"/>
                  </a:cubicBezTo>
                  <a:cubicBezTo>
                    <a:pt x="183015" y="123679"/>
                    <a:pt x="183120" y="123661"/>
                    <a:pt x="183225" y="123622"/>
                  </a:cubicBezTo>
                  <a:cubicBezTo>
                    <a:pt x="183400" y="123559"/>
                    <a:pt x="183575" y="123548"/>
                    <a:pt x="183749" y="123548"/>
                  </a:cubicBezTo>
                  <a:cubicBezTo>
                    <a:pt x="183837" y="123548"/>
                    <a:pt x="183924" y="123551"/>
                    <a:pt x="184011" y="123551"/>
                  </a:cubicBezTo>
                  <a:lnTo>
                    <a:pt x="195572" y="123551"/>
                  </a:lnTo>
                  <a:cubicBezTo>
                    <a:pt x="195638" y="123551"/>
                    <a:pt x="195699" y="123551"/>
                    <a:pt x="195754" y="123551"/>
                  </a:cubicBezTo>
                  <a:cubicBezTo>
                    <a:pt x="196414" y="123551"/>
                    <a:pt x="196394" y="123581"/>
                    <a:pt x="196394" y="124361"/>
                  </a:cubicBezTo>
                  <a:cubicBezTo>
                    <a:pt x="196394" y="125123"/>
                    <a:pt x="196394" y="125885"/>
                    <a:pt x="196394" y="126635"/>
                  </a:cubicBezTo>
                  <a:cubicBezTo>
                    <a:pt x="196382" y="127159"/>
                    <a:pt x="196441" y="127682"/>
                    <a:pt x="196275" y="128194"/>
                  </a:cubicBezTo>
                  <a:cubicBezTo>
                    <a:pt x="196227" y="128349"/>
                    <a:pt x="196251" y="128528"/>
                    <a:pt x="196251" y="128695"/>
                  </a:cubicBezTo>
                  <a:cubicBezTo>
                    <a:pt x="196251" y="129290"/>
                    <a:pt x="196251" y="129885"/>
                    <a:pt x="196251" y="130480"/>
                  </a:cubicBezTo>
                  <a:cubicBezTo>
                    <a:pt x="196239" y="130945"/>
                    <a:pt x="196287" y="131421"/>
                    <a:pt x="196132" y="131885"/>
                  </a:cubicBezTo>
                  <a:cubicBezTo>
                    <a:pt x="196072" y="132064"/>
                    <a:pt x="196108" y="132266"/>
                    <a:pt x="196108" y="132457"/>
                  </a:cubicBezTo>
                  <a:cubicBezTo>
                    <a:pt x="196108" y="133743"/>
                    <a:pt x="196108" y="135029"/>
                    <a:pt x="196108" y="136315"/>
                  </a:cubicBezTo>
                  <a:cubicBezTo>
                    <a:pt x="196108" y="136731"/>
                    <a:pt x="196132" y="137160"/>
                    <a:pt x="196001" y="137577"/>
                  </a:cubicBezTo>
                  <a:cubicBezTo>
                    <a:pt x="195941" y="137755"/>
                    <a:pt x="195965" y="137958"/>
                    <a:pt x="195965" y="138148"/>
                  </a:cubicBezTo>
                  <a:cubicBezTo>
                    <a:pt x="195965" y="139101"/>
                    <a:pt x="195965" y="140053"/>
                    <a:pt x="195965" y="141006"/>
                  </a:cubicBezTo>
                  <a:cubicBezTo>
                    <a:pt x="195965" y="141387"/>
                    <a:pt x="195977" y="141756"/>
                    <a:pt x="195858" y="142137"/>
                  </a:cubicBezTo>
                  <a:cubicBezTo>
                    <a:pt x="195798" y="142327"/>
                    <a:pt x="195822" y="142553"/>
                    <a:pt x="195822" y="142768"/>
                  </a:cubicBezTo>
                  <a:cubicBezTo>
                    <a:pt x="195822" y="144601"/>
                    <a:pt x="195822" y="146435"/>
                    <a:pt x="195822" y="148268"/>
                  </a:cubicBezTo>
                  <a:cubicBezTo>
                    <a:pt x="195822" y="148435"/>
                    <a:pt x="195834" y="148602"/>
                    <a:pt x="195822" y="148768"/>
                  </a:cubicBezTo>
                  <a:cubicBezTo>
                    <a:pt x="195810" y="149209"/>
                    <a:pt x="195775" y="149233"/>
                    <a:pt x="195322" y="149257"/>
                  </a:cubicBezTo>
                  <a:lnTo>
                    <a:pt x="194894" y="149257"/>
                  </a:lnTo>
                  <a:cubicBezTo>
                    <a:pt x="192703" y="149257"/>
                    <a:pt x="190512" y="149257"/>
                    <a:pt x="188321" y="149245"/>
                  </a:cubicBezTo>
                  <a:cubicBezTo>
                    <a:pt x="188223" y="149245"/>
                    <a:pt x="188123" y="149247"/>
                    <a:pt x="188023" y="149247"/>
                  </a:cubicBezTo>
                  <a:cubicBezTo>
                    <a:pt x="187772" y="149247"/>
                    <a:pt x="187517" y="149234"/>
                    <a:pt x="187262" y="149149"/>
                  </a:cubicBezTo>
                  <a:cubicBezTo>
                    <a:pt x="187155" y="149114"/>
                    <a:pt x="187038" y="149105"/>
                    <a:pt x="186919" y="149105"/>
                  </a:cubicBezTo>
                  <a:cubicBezTo>
                    <a:pt x="186800" y="149105"/>
                    <a:pt x="186678" y="149114"/>
                    <a:pt x="186559" y="149114"/>
                  </a:cubicBezTo>
                  <a:cubicBezTo>
                    <a:pt x="186465" y="149110"/>
                    <a:pt x="186371" y="149109"/>
                    <a:pt x="186276" y="149109"/>
                  </a:cubicBezTo>
                  <a:cubicBezTo>
                    <a:pt x="186117" y="149109"/>
                    <a:pt x="185957" y="149112"/>
                    <a:pt x="185798" y="149112"/>
                  </a:cubicBezTo>
                  <a:cubicBezTo>
                    <a:pt x="185434" y="149112"/>
                    <a:pt x="185072" y="149095"/>
                    <a:pt x="184714" y="148983"/>
                  </a:cubicBezTo>
                  <a:cubicBezTo>
                    <a:pt x="184666" y="148964"/>
                    <a:pt x="184613" y="148958"/>
                    <a:pt x="184557" y="148958"/>
                  </a:cubicBezTo>
                  <a:cubicBezTo>
                    <a:pt x="184473" y="148958"/>
                    <a:pt x="184383" y="148971"/>
                    <a:pt x="184297" y="148971"/>
                  </a:cubicBezTo>
                  <a:cubicBezTo>
                    <a:pt x="183773" y="148947"/>
                    <a:pt x="183249" y="149007"/>
                    <a:pt x="182737" y="148852"/>
                  </a:cubicBezTo>
                  <a:cubicBezTo>
                    <a:pt x="182651" y="148821"/>
                    <a:pt x="182559" y="148812"/>
                    <a:pt x="182467" y="148812"/>
                  </a:cubicBezTo>
                  <a:cubicBezTo>
                    <a:pt x="182343" y="148812"/>
                    <a:pt x="182217" y="148828"/>
                    <a:pt x="182094" y="148828"/>
                  </a:cubicBezTo>
                  <a:lnTo>
                    <a:pt x="173319" y="148828"/>
                  </a:lnTo>
                  <a:cubicBezTo>
                    <a:pt x="172879" y="148804"/>
                    <a:pt x="172843" y="148780"/>
                    <a:pt x="172831" y="148316"/>
                  </a:cubicBezTo>
                  <a:cubicBezTo>
                    <a:pt x="172831" y="148149"/>
                    <a:pt x="172831" y="147983"/>
                    <a:pt x="172831" y="147816"/>
                  </a:cubicBezTo>
                  <a:lnTo>
                    <a:pt x="172831" y="140827"/>
                  </a:lnTo>
                  <a:lnTo>
                    <a:pt x="172831" y="133826"/>
                  </a:lnTo>
                  <a:cubicBezTo>
                    <a:pt x="172831" y="133505"/>
                    <a:pt x="172808" y="133171"/>
                    <a:pt x="172927" y="132850"/>
                  </a:cubicBezTo>
                  <a:cubicBezTo>
                    <a:pt x="172986" y="132695"/>
                    <a:pt x="172998" y="132505"/>
                    <a:pt x="172962" y="132350"/>
                  </a:cubicBezTo>
                  <a:cubicBezTo>
                    <a:pt x="172819" y="131790"/>
                    <a:pt x="172927" y="131231"/>
                    <a:pt x="172962" y="130671"/>
                  </a:cubicBezTo>
                  <a:cubicBezTo>
                    <a:pt x="172986" y="130254"/>
                    <a:pt x="172998" y="129826"/>
                    <a:pt x="172867" y="129397"/>
                  </a:cubicBezTo>
                  <a:cubicBezTo>
                    <a:pt x="172772" y="129111"/>
                    <a:pt x="172784" y="128778"/>
                    <a:pt x="172879" y="128480"/>
                  </a:cubicBezTo>
                  <a:cubicBezTo>
                    <a:pt x="172962" y="128206"/>
                    <a:pt x="172962" y="127921"/>
                    <a:pt x="172962" y="127635"/>
                  </a:cubicBezTo>
                  <a:cubicBezTo>
                    <a:pt x="172962" y="126849"/>
                    <a:pt x="172974" y="126063"/>
                    <a:pt x="172962" y="125289"/>
                  </a:cubicBezTo>
                  <a:cubicBezTo>
                    <a:pt x="172962" y="125027"/>
                    <a:pt x="172998" y="124765"/>
                    <a:pt x="172879" y="124515"/>
                  </a:cubicBezTo>
                  <a:cubicBezTo>
                    <a:pt x="172808" y="124349"/>
                    <a:pt x="172867" y="124182"/>
                    <a:pt x="172927" y="124027"/>
                  </a:cubicBezTo>
                  <a:cubicBezTo>
                    <a:pt x="173046" y="123718"/>
                    <a:pt x="173058" y="123694"/>
                    <a:pt x="173391" y="123682"/>
                  </a:cubicBezTo>
                  <a:cubicBezTo>
                    <a:pt x="174224" y="123682"/>
                    <a:pt x="175063" y="123687"/>
                    <a:pt x="175904" y="123687"/>
                  </a:cubicBezTo>
                  <a:cubicBezTo>
                    <a:pt x="176324" y="123687"/>
                    <a:pt x="176745" y="123686"/>
                    <a:pt x="177165" y="123682"/>
                  </a:cubicBezTo>
                  <a:cubicBezTo>
                    <a:pt x="177200" y="123681"/>
                    <a:pt x="177234" y="123681"/>
                    <a:pt x="177268" y="123681"/>
                  </a:cubicBezTo>
                  <a:cubicBezTo>
                    <a:pt x="177544" y="123681"/>
                    <a:pt x="177819" y="123700"/>
                    <a:pt x="178092" y="123700"/>
                  </a:cubicBezTo>
                  <a:cubicBezTo>
                    <a:pt x="178400" y="123700"/>
                    <a:pt x="178707" y="123676"/>
                    <a:pt x="179011" y="123575"/>
                  </a:cubicBezTo>
                  <a:cubicBezTo>
                    <a:pt x="179043" y="123561"/>
                    <a:pt x="179080" y="123556"/>
                    <a:pt x="179117" y="123556"/>
                  </a:cubicBezTo>
                  <a:cubicBezTo>
                    <a:pt x="179174" y="123556"/>
                    <a:pt x="179234" y="123568"/>
                    <a:pt x="179285" y="123575"/>
                  </a:cubicBezTo>
                  <a:cubicBezTo>
                    <a:pt x="179635" y="123657"/>
                    <a:pt x="179980" y="123695"/>
                    <a:pt x="180325" y="123695"/>
                  </a:cubicBezTo>
                  <a:cubicBezTo>
                    <a:pt x="180682" y="123695"/>
                    <a:pt x="181040" y="123654"/>
                    <a:pt x="181404" y="123575"/>
                  </a:cubicBezTo>
                  <a:cubicBezTo>
                    <a:pt x="181577" y="123541"/>
                    <a:pt x="181755" y="123521"/>
                    <a:pt x="181933" y="123521"/>
                  </a:cubicBezTo>
                  <a:close/>
                  <a:moveTo>
                    <a:pt x="203728" y="123539"/>
                  </a:moveTo>
                  <a:cubicBezTo>
                    <a:pt x="203919" y="123539"/>
                    <a:pt x="204109" y="123546"/>
                    <a:pt x="204300" y="123622"/>
                  </a:cubicBezTo>
                  <a:cubicBezTo>
                    <a:pt x="204368" y="123652"/>
                    <a:pt x="204445" y="123673"/>
                    <a:pt x="204523" y="123673"/>
                  </a:cubicBezTo>
                  <a:cubicBezTo>
                    <a:pt x="204540" y="123673"/>
                    <a:pt x="204557" y="123672"/>
                    <a:pt x="204573" y="123670"/>
                  </a:cubicBezTo>
                  <a:cubicBezTo>
                    <a:pt x="204692" y="123661"/>
                    <a:pt x="204809" y="123658"/>
                    <a:pt x="204927" y="123658"/>
                  </a:cubicBezTo>
                  <a:cubicBezTo>
                    <a:pt x="205718" y="123658"/>
                    <a:pt x="206497" y="123828"/>
                    <a:pt x="207290" y="123828"/>
                  </a:cubicBezTo>
                  <a:cubicBezTo>
                    <a:pt x="207353" y="123828"/>
                    <a:pt x="207416" y="123827"/>
                    <a:pt x="207479" y="123825"/>
                  </a:cubicBezTo>
                  <a:cubicBezTo>
                    <a:pt x="207538" y="123825"/>
                    <a:pt x="207598" y="123825"/>
                    <a:pt x="207657" y="123825"/>
                  </a:cubicBezTo>
                  <a:cubicBezTo>
                    <a:pt x="207954" y="123825"/>
                    <a:pt x="208250" y="123833"/>
                    <a:pt x="208538" y="123932"/>
                  </a:cubicBezTo>
                  <a:cubicBezTo>
                    <a:pt x="208637" y="123965"/>
                    <a:pt x="208744" y="123972"/>
                    <a:pt x="208852" y="123972"/>
                  </a:cubicBezTo>
                  <a:cubicBezTo>
                    <a:pt x="208938" y="123972"/>
                    <a:pt x="209025" y="123968"/>
                    <a:pt x="209110" y="123968"/>
                  </a:cubicBezTo>
                  <a:lnTo>
                    <a:pt x="211110" y="123968"/>
                  </a:lnTo>
                  <a:cubicBezTo>
                    <a:pt x="211550" y="123980"/>
                    <a:pt x="212003" y="123944"/>
                    <a:pt x="212443" y="124087"/>
                  </a:cubicBezTo>
                  <a:cubicBezTo>
                    <a:pt x="212525" y="124114"/>
                    <a:pt x="212611" y="124121"/>
                    <a:pt x="212698" y="124121"/>
                  </a:cubicBezTo>
                  <a:cubicBezTo>
                    <a:pt x="212804" y="124121"/>
                    <a:pt x="212911" y="124111"/>
                    <a:pt x="213015" y="124111"/>
                  </a:cubicBezTo>
                  <a:lnTo>
                    <a:pt x="217373" y="124111"/>
                  </a:lnTo>
                  <a:cubicBezTo>
                    <a:pt x="217563" y="124111"/>
                    <a:pt x="217754" y="124111"/>
                    <a:pt x="217944" y="124123"/>
                  </a:cubicBezTo>
                  <a:cubicBezTo>
                    <a:pt x="218147" y="124134"/>
                    <a:pt x="218230" y="124218"/>
                    <a:pt x="218242" y="124444"/>
                  </a:cubicBezTo>
                  <a:cubicBezTo>
                    <a:pt x="218254" y="124658"/>
                    <a:pt x="218254" y="124873"/>
                    <a:pt x="218254" y="125087"/>
                  </a:cubicBezTo>
                  <a:cubicBezTo>
                    <a:pt x="218254" y="129790"/>
                    <a:pt x="218254" y="134505"/>
                    <a:pt x="218254" y="139220"/>
                  </a:cubicBezTo>
                  <a:cubicBezTo>
                    <a:pt x="218254" y="139624"/>
                    <a:pt x="218230" y="140017"/>
                    <a:pt x="218361" y="140422"/>
                  </a:cubicBezTo>
                  <a:cubicBezTo>
                    <a:pt x="218420" y="140589"/>
                    <a:pt x="218397" y="140791"/>
                    <a:pt x="218397" y="140982"/>
                  </a:cubicBezTo>
                  <a:cubicBezTo>
                    <a:pt x="218397" y="141720"/>
                    <a:pt x="218385" y="142458"/>
                    <a:pt x="218397" y="143196"/>
                  </a:cubicBezTo>
                  <a:cubicBezTo>
                    <a:pt x="218397" y="143720"/>
                    <a:pt x="218337" y="144244"/>
                    <a:pt x="218516" y="144756"/>
                  </a:cubicBezTo>
                  <a:cubicBezTo>
                    <a:pt x="218551" y="144863"/>
                    <a:pt x="218528" y="144994"/>
                    <a:pt x="218528" y="145113"/>
                  </a:cubicBezTo>
                  <a:cubicBezTo>
                    <a:pt x="218539" y="146328"/>
                    <a:pt x="218539" y="147530"/>
                    <a:pt x="218539" y="148745"/>
                  </a:cubicBezTo>
                  <a:cubicBezTo>
                    <a:pt x="218539" y="148864"/>
                    <a:pt x="218539" y="148983"/>
                    <a:pt x="218528" y="149102"/>
                  </a:cubicBezTo>
                  <a:cubicBezTo>
                    <a:pt x="218516" y="149268"/>
                    <a:pt x="218420" y="149376"/>
                    <a:pt x="218254" y="149376"/>
                  </a:cubicBezTo>
                  <a:cubicBezTo>
                    <a:pt x="218039" y="149388"/>
                    <a:pt x="217825" y="149388"/>
                    <a:pt x="217611" y="149388"/>
                  </a:cubicBezTo>
                  <a:cubicBezTo>
                    <a:pt x="216742" y="149392"/>
                    <a:pt x="215871" y="149393"/>
                    <a:pt x="215000" y="149393"/>
                  </a:cubicBezTo>
                  <a:cubicBezTo>
                    <a:pt x="213257" y="149393"/>
                    <a:pt x="211511" y="149388"/>
                    <a:pt x="209765" y="149388"/>
                  </a:cubicBezTo>
                  <a:lnTo>
                    <a:pt x="201835" y="149388"/>
                  </a:lnTo>
                  <a:cubicBezTo>
                    <a:pt x="201774" y="149388"/>
                    <a:pt x="201714" y="149388"/>
                    <a:pt x="201654" y="149388"/>
                  </a:cubicBezTo>
                  <a:cubicBezTo>
                    <a:pt x="201384" y="149388"/>
                    <a:pt x="201119" y="149380"/>
                    <a:pt x="200847" y="149292"/>
                  </a:cubicBezTo>
                  <a:cubicBezTo>
                    <a:pt x="200741" y="149259"/>
                    <a:pt x="200624" y="149252"/>
                    <a:pt x="200504" y="149252"/>
                  </a:cubicBezTo>
                  <a:cubicBezTo>
                    <a:pt x="200409" y="149252"/>
                    <a:pt x="200311" y="149257"/>
                    <a:pt x="200216" y="149257"/>
                  </a:cubicBezTo>
                  <a:cubicBezTo>
                    <a:pt x="199239" y="149245"/>
                    <a:pt x="198263" y="149245"/>
                    <a:pt x="197287" y="149245"/>
                  </a:cubicBezTo>
                  <a:cubicBezTo>
                    <a:pt x="197120" y="149245"/>
                    <a:pt x="196953" y="149245"/>
                    <a:pt x="196787" y="149233"/>
                  </a:cubicBezTo>
                  <a:cubicBezTo>
                    <a:pt x="196656" y="149221"/>
                    <a:pt x="196572" y="149126"/>
                    <a:pt x="196560" y="148995"/>
                  </a:cubicBezTo>
                  <a:cubicBezTo>
                    <a:pt x="196537" y="148828"/>
                    <a:pt x="196537" y="148661"/>
                    <a:pt x="196537" y="148495"/>
                  </a:cubicBezTo>
                  <a:cubicBezTo>
                    <a:pt x="196537" y="145030"/>
                    <a:pt x="196537" y="141553"/>
                    <a:pt x="196549" y="138077"/>
                  </a:cubicBezTo>
                  <a:cubicBezTo>
                    <a:pt x="196549" y="137886"/>
                    <a:pt x="196525" y="137684"/>
                    <a:pt x="196584" y="137517"/>
                  </a:cubicBezTo>
                  <a:cubicBezTo>
                    <a:pt x="196691" y="137184"/>
                    <a:pt x="196680" y="136862"/>
                    <a:pt x="196680" y="136529"/>
                  </a:cubicBezTo>
                  <a:cubicBezTo>
                    <a:pt x="196680" y="134838"/>
                    <a:pt x="196680" y="133147"/>
                    <a:pt x="196680" y="131457"/>
                  </a:cubicBezTo>
                  <a:cubicBezTo>
                    <a:pt x="196680" y="131100"/>
                    <a:pt x="196668" y="130754"/>
                    <a:pt x="196787" y="130397"/>
                  </a:cubicBezTo>
                  <a:cubicBezTo>
                    <a:pt x="196846" y="130207"/>
                    <a:pt x="196822" y="129980"/>
                    <a:pt x="196822" y="129766"/>
                  </a:cubicBezTo>
                  <a:cubicBezTo>
                    <a:pt x="196822" y="127933"/>
                    <a:pt x="196822" y="126099"/>
                    <a:pt x="196822" y="124265"/>
                  </a:cubicBezTo>
                  <a:cubicBezTo>
                    <a:pt x="196822" y="123551"/>
                    <a:pt x="196834" y="123539"/>
                    <a:pt x="197525" y="123539"/>
                  </a:cubicBezTo>
                  <a:lnTo>
                    <a:pt x="203585" y="123539"/>
                  </a:lnTo>
                  <a:cubicBezTo>
                    <a:pt x="203633" y="123539"/>
                    <a:pt x="203680" y="123539"/>
                    <a:pt x="203728" y="123539"/>
                  </a:cubicBezTo>
                  <a:close/>
                  <a:moveTo>
                    <a:pt x="230393" y="124110"/>
                  </a:moveTo>
                  <a:cubicBezTo>
                    <a:pt x="230664" y="124110"/>
                    <a:pt x="230942" y="124119"/>
                    <a:pt x="231220" y="124218"/>
                  </a:cubicBezTo>
                  <a:cubicBezTo>
                    <a:pt x="231315" y="124250"/>
                    <a:pt x="231426" y="124255"/>
                    <a:pt x="231539" y="124255"/>
                  </a:cubicBezTo>
                  <a:cubicBezTo>
                    <a:pt x="231595" y="124255"/>
                    <a:pt x="231652" y="124253"/>
                    <a:pt x="231708" y="124253"/>
                  </a:cubicBezTo>
                  <a:lnTo>
                    <a:pt x="233208" y="124253"/>
                  </a:lnTo>
                  <a:cubicBezTo>
                    <a:pt x="233613" y="124265"/>
                    <a:pt x="234006" y="124230"/>
                    <a:pt x="234410" y="124361"/>
                  </a:cubicBezTo>
                  <a:cubicBezTo>
                    <a:pt x="234497" y="124393"/>
                    <a:pt x="234592" y="124401"/>
                    <a:pt x="234689" y="124401"/>
                  </a:cubicBezTo>
                  <a:cubicBezTo>
                    <a:pt x="234779" y="124401"/>
                    <a:pt x="234871" y="124394"/>
                    <a:pt x="234962" y="124394"/>
                  </a:cubicBezTo>
                  <a:cubicBezTo>
                    <a:pt x="234989" y="124394"/>
                    <a:pt x="235015" y="124395"/>
                    <a:pt x="235041" y="124396"/>
                  </a:cubicBezTo>
                  <a:cubicBezTo>
                    <a:pt x="235189" y="124404"/>
                    <a:pt x="235337" y="124405"/>
                    <a:pt x="235484" y="124405"/>
                  </a:cubicBezTo>
                  <a:cubicBezTo>
                    <a:pt x="235653" y="124405"/>
                    <a:pt x="235821" y="124403"/>
                    <a:pt x="235990" y="124403"/>
                  </a:cubicBezTo>
                  <a:cubicBezTo>
                    <a:pt x="236410" y="124403"/>
                    <a:pt x="236829" y="124418"/>
                    <a:pt x="237244" y="124527"/>
                  </a:cubicBezTo>
                  <a:cubicBezTo>
                    <a:pt x="237351" y="124554"/>
                    <a:pt x="237465" y="124562"/>
                    <a:pt x="237582" y="124562"/>
                  </a:cubicBezTo>
                  <a:cubicBezTo>
                    <a:pt x="237777" y="124562"/>
                    <a:pt x="237979" y="124539"/>
                    <a:pt x="238173" y="124539"/>
                  </a:cubicBezTo>
                  <a:cubicBezTo>
                    <a:pt x="238518" y="124551"/>
                    <a:pt x="238875" y="124527"/>
                    <a:pt x="239221" y="124646"/>
                  </a:cubicBezTo>
                  <a:cubicBezTo>
                    <a:pt x="239333" y="124679"/>
                    <a:pt x="239453" y="124687"/>
                    <a:pt x="239574" y="124687"/>
                  </a:cubicBezTo>
                  <a:cubicBezTo>
                    <a:pt x="239671" y="124687"/>
                    <a:pt x="239768" y="124682"/>
                    <a:pt x="239864" y="124682"/>
                  </a:cubicBezTo>
                  <a:cubicBezTo>
                    <a:pt x="240292" y="124694"/>
                    <a:pt x="240518" y="124920"/>
                    <a:pt x="240518" y="125373"/>
                  </a:cubicBezTo>
                  <a:lnTo>
                    <a:pt x="240518" y="125801"/>
                  </a:lnTo>
                  <a:cubicBezTo>
                    <a:pt x="240518" y="127849"/>
                    <a:pt x="240518" y="129897"/>
                    <a:pt x="240518" y="131945"/>
                  </a:cubicBezTo>
                  <a:cubicBezTo>
                    <a:pt x="240518" y="132278"/>
                    <a:pt x="240495" y="132612"/>
                    <a:pt x="240626" y="132933"/>
                  </a:cubicBezTo>
                  <a:cubicBezTo>
                    <a:pt x="240661" y="132993"/>
                    <a:pt x="240661" y="133064"/>
                    <a:pt x="240661" y="133136"/>
                  </a:cubicBezTo>
                  <a:cubicBezTo>
                    <a:pt x="240578" y="134207"/>
                    <a:pt x="240876" y="135267"/>
                    <a:pt x="240816" y="136338"/>
                  </a:cubicBezTo>
                  <a:cubicBezTo>
                    <a:pt x="240792" y="136791"/>
                    <a:pt x="240816" y="137243"/>
                    <a:pt x="240816" y="137696"/>
                  </a:cubicBezTo>
                  <a:cubicBezTo>
                    <a:pt x="240816" y="137958"/>
                    <a:pt x="240816" y="138208"/>
                    <a:pt x="240899" y="138470"/>
                  </a:cubicBezTo>
                  <a:cubicBezTo>
                    <a:pt x="240947" y="138672"/>
                    <a:pt x="240947" y="138886"/>
                    <a:pt x="240947" y="139101"/>
                  </a:cubicBezTo>
                  <a:cubicBezTo>
                    <a:pt x="240947" y="139958"/>
                    <a:pt x="240947" y="140815"/>
                    <a:pt x="240947" y="141672"/>
                  </a:cubicBezTo>
                  <a:cubicBezTo>
                    <a:pt x="240959" y="142125"/>
                    <a:pt x="240923" y="142565"/>
                    <a:pt x="241066" y="143018"/>
                  </a:cubicBezTo>
                  <a:cubicBezTo>
                    <a:pt x="241126" y="143232"/>
                    <a:pt x="241090" y="143482"/>
                    <a:pt x="241090" y="143720"/>
                  </a:cubicBezTo>
                  <a:cubicBezTo>
                    <a:pt x="241102" y="144030"/>
                    <a:pt x="241102" y="144339"/>
                    <a:pt x="241185" y="144637"/>
                  </a:cubicBezTo>
                  <a:cubicBezTo>
                    <a:pt x="241257" y="144863"/>
                    <a:pt x="241221" y="145113"/>
                    <a:pt x="241233" y="145351"/>
                  </a:cubicBezTo>
                  <a:cubicBezTo>
                    <a:pt x="241268" y="145959"/>
                    <a:pt x="241245" y="146578"/>
                    <a:pt x="241340" y="147197"/>
                  </a:cubicBezTo>
                  <a:cubicBezTo>
                    <a:pt x="241447" y="147864"/>
                    <a:pt x="241376" y="148566"/>
                    <a:pt x="241364" y="149257"/>
                  </a:cubicBezTo>
                  <a:cubicBezTo>
                    <a:pt x="241364" y="149423"/>
                    <a:pt x="241257" y="149507"/>
                    <a:pt x="241090" y="149519"/>
                  </a:cubicBezTo>
                  <a:cubicBezTo>
                    <a:pt x="240947" y="149530"/>
                    <a:pt x="240804" y="149530"/>
                    <a:pt x="240661" y="149530"/>
                  </a:cubicBezTo>
                  <a:lnTo>
                    <a:pt x="238518" y="149530"/>
                  </a:lnTo>
                  <a:cubicBezTo>
                    <a:pt x="238256" y="149530"/>
                    <a:pt x="238006" y="149530"/>
                    <a:pt x="237744" y="149459"/>
                  </a:cubicBezTo>
                  <a:cubicBezTo>
                    <a:pt x="237518" y="149399"/>
                    <a:pt x="237280" y="149399"/>
                    <a:pt x="237042" y="149399"/>
                  </a:cubicBezTo>
                  <a:cubicBezTo>
                    <a:pt x="236244" y="149393"/>
                    <a:pt x="235446" y="149393"/>
                    <a:pt x="234649" y="149393"/>
                  </a:cubicBezTo>
                  <a:cubicBezTo>
                    <a:pt x="233851" y="149393"/>
                    <a:pt x="233053" y="149393"/>
                    <a:pt x="232255" y="149388"/>
                  </a:cubicBezTo>
                  <a:cubicBezTo>
                    <a:pt x="232160" y="149388"/>
                    <a:pt x="232066" y="149389"/>
                    <a:pt x="231972" y="149389"/>
                  </a:cubicBezTo>
                  <a:cubicBezTo>
                    <a:pt x="231737" y="149389"/>
                    <a:pt x="231505" y="149377"/>
                    <a:pt x="231267" y="149292"/>
                  </a:cubicBezTo>
                  <a:cubicBezTo>
                    <a:pt x="231148" y="149251"/>
                    <a:pt x="231017" y="149230"/>
                    <a:pt x="230885" y="149230"/>
                  </a:cubicBezTo>
                  <a:cubicBezTo>
                    <a:pt x="230752" y="149230"/>
                    <a:pt x="230618" y="149251"/>
                    <a:pt x="230493" y="149292"/>
                  </a:cubicBezTo>
                  <a:cubicBezTo>
                    <a:pt x="230264" y="149377"/>
                    <a:pt x="230028" y="149389"/>
                    <a:pt x="229791" y="149389"/>
                  </a:cubicBezTo>
                  <a:cubicBezTo>
                    <a:pt x="229696" y="149389"/>
                    <a:pt x="229600" y="149388"/>
                    <a:pt x="229505" y="149388"/>
                  </a:cubicBezTo>
                  <a:cubicBezTo>
                    <a:pt x="228993" y="149393"/>
                    <a:pt x="228481" y="149396"/>
                    <a:pt x="227971" y="149396"/>
                  </a:cubicBezTo>
                  <a:cubicBezTo>
                    <a:pt x="227460" y="149396"/>
                    <a:pt x="226951" y="149393"/>
                    <a:pt x="226445" y="149388"/>
                  </a:cubicBezTo>
                  <a:cubicBezTo>
                    <a:pt x="226299" y="149388"/>
                    <a:pt x="226154" y="149398"/>
                    <a:pt x="226008" y="149398"/>
                  </a:cubicBezTo>
                  <a:cubicBezTo>
                    <a:pt x="225844" y="149398"/>
                    <a:pt x="225680" y="149385"/>
                    <a:pt x="225516" y="149328"/>
                  </a:cubicBezTo>
                  <a:cubicBezTo>
                    <a:pt x="225481" y="149316"/>
                    <a:pt x="225421" y="149304"/>
                    <a:pt x="225386" y="149304"/>
                  </a:cubicBezTo>
                  <a:cubicBezTo>
                    <a:pt x="224811" y="149385"/>
                    <a:pt x="224239" y="149406"/>
                    <a:pt x="223666" y="149406"/>
                  </a:cubicBezTo>
                  <a:cubicBezTo>
                    <a:pt x="223051" y="149406"/>
                    <a:pt x="222435" y="149382"/>
                    <a:pt x="221818" y="149382"/>
                  </a:cubicBezTo>
                  <a:cubicBezTo>
                    <a:pt x="221654" y="149382"/>
                    <a:pt x="221490" y="149383"/>
                    <a:pt x="221325" y="149388"/>
                  </a:cubicBezTo>
                  <a:cubicBezTo>
                    <a:pt x="221159" y="149392"/>
                    <a:pt x="220992" y="149393"/>
                    <a:pt x="220825" y="149393"/>
                  </a:cubicBezTo>
                  <a:cubicBezTo>
                    <a:pt x="220492" y="149393"/>
                    <a:pt x="220159" y="149388"/>
                    <a:pt x="219825" y="149388"/>
                  </a:cubicBezTo>
                  <a:cubicBezTo>
                    <a:pt x="219682" y="149388"/>
                    <a:pt x="219540" y="149388"/>
                    <a:pt x="219397" y="149376"/>
                  </a:cubicBezTo>
                  <a:cubicBezTo>
                    <a:pt x="219242" y="149364"/>
                    <a:pt x="219135" y="149280"/>
                    <a:pt x="219111" y="149114"/>
                  </a:cubicBezTo>
                  <a:cubicBezTo>
                    <a:pt x="219099" y="148947"/>
                    <a:pt x="219099" y="148780"/>
                    <a:pt x="219099" y="148614"/>
                  </a:cubicBezTo>
                  <a:cubicBezTo>
                    <a:pt x="219099" y="147971"/>
                    <a:pt x="219111" y="147340"/>
                    <a:pt x="219099" y="146697"/>
                  </a:cubicBezTo>
                  <a:cubicBezTo>
                    <a:pt x="219099" y="146244"/>
                    <a:pt x="219135" y="145792"/>
                    <a:pt x="218992" y="145351"/>
                  </a:cubicBezTo>
                  <a:cubicBezTo>
                    <a:pt x="218932" y="145173"/>
                    <a:pt x="218968" y="144970"/>
                    <a:pt x="218956" y="144780"/>
                  </a:cubicBezTo>
                  <a:cubicBezTo>
                    <a:pt x="218932" y="143982"/>
                    <a:pt x="219039" y="143172"/>
                    <a:pt x="218837" y="142375"/>
                  </a:cubicBezTo>
                  <a:cubicBezTo>
                    <a:pt x="218789" y="142196"/>
                    <a:pt x="218825" y="141994"/>
                    <a:pt x="218825" y="141803"/>
                  </a:cubicBezTo>
                  <a:cubicBezTo>
                    <a:pt x="218813" y="139589"/>
                    <a:pt x="218813" y="137374"/>
                    <a:pt x="218813" y="135160"/>
                  </a:cubicBezTo>
                  <a:cubicBezTo>
                    <a:pt x="218813" y="134874"/>
                    <a:pt x="218825" y="134600"/>
                    <a:pt x="218730" y="134314"/>
                  </a:cubicBezTo>
                  <a:cubicBezTo>
                    <a:pt x="218670" y="134148"/>
                    <a:pt x="218682" y="133945"/>
                    <a:pt x="218682" y="133755"/>
                  </a:cubicBezTo>
                  <a:cubicBezTo>
                    <a:pt x="218682" y="130778"/>
                    <a:pt x="218670" y="127802"/>
                    <a:pt x="218682" y="124837"/>
                  </a:cubicBezTo>
                  <a:cubicBezTo>
                    <a:pt x="218682" y="124123"/>
                    <a:pt x="218682" y="124111"/>
                    <a:pt x="219385" y="124111"/>
                  </a:cubicBezTo>
                  <a:lnTo>
                    <a:pt x="230231" y="124111"/>
                  </a:lnTo>
                  <a:cubicBezTo>
                    <a:pt x="230285" y="124111"/>
                    <a:pt x="230339" y="124110"/>
                    <a:pt x="230393" y="124110"/>
                  </a:cubicBezTo>
                  <a:close/>
                  <a:moveTo>
                    <a:pt x="241391" y="124679"/>
                  </a:moveTo>
                  <a:cubicBezTo>
                    <a:pt x="241456" y="124679"/>
                    <a:pt x="241533" y="124691"/>
                    <a:pt x="241626" y="124718"/>
                  </a:cubicBezTo>
                  <a:cubicBezTo>
                    <a:pt x="242003" y="124817"/>
                    <a:pt x="242380" y="124825"/>
                    <a:pt x="242750" y="124825"/>
                  </a:cubicBezTo>
                  <a:cubicBezTo>
                    <a:pt x="242824" y="124825"/>
                    <a:pt x="242898" y="124825"/>
                    <a:pt x="242971" y="124825"/>
                  </a:cubicBezTo>
                  <a:lnTo>
                    <a:pt x="249758" y="124825"/>
                  </a:lnTo>
                  <a:cubicBezTo>
                    <a:pt x="250043" y="124825"/>
                    <a:pt x="250317" y="124825"/>
                    <a:pt x="250603" y="124908"/>
                  </a:cubicBezTo>
                  <a:cubicBezTo>
                    <a:pt x="250829" y="124968"/>
                    <a:pt x="251079" y="124956"/>
                    <a:pt x="251305" y="124968"/>
                  </a:cubicBezTo>
                  <a:cubicBezTo>
                    <a:pt x="251424" y="124974"/>
                    <a:pt x="251542" y="124976"/>
                    <a:pt x="251661" y="124976"/>
                  </a:cubicBezTo>
                  <a:cubicBezTo>
                    <a:pt x="251860" y="124976"/>
                    <a:pt x="252059" y="124971"/>
                    <a:pt x="252257" y="124971"/>
                  </a:cubicBezTo>
                  <a:cubicBezTo>
                    <a:pt x="252629" y="124971"/>
                    <a:pt x="252999" y="124990"/>
                    <a:pt x="253365" y="125099"/>
                  </a:cubicBezTo>
                  <a:cubicBezTo>
                    <a:pt x="253446" y="125118"/>
                    <a:pt x="253531" y="125124"/>
                    <a:pt x="253617" y="125124"/>
                  </a:cubicBezTo>
                  <a:cubicBezTo>
                    <a:pt x="253747" y="125124"/>
                    <a:pt x="253880" y="125111"/>
                    <a:pt x="254008" y="125111"/>
                  </a:cubicBezTo>
                  <a:lnTo>
                    <a:pt x="263855" y="125111"/>
                  </a:lnTo>
                  <a:cubicBezTo>
                    <a:pt x="263874" y="125111"/>
                    <a:pt x="263894" y="125111"/>
                    <a:pt x="263912" y="125111"/>
                  </a:cubicBezTo>
                  <a:cubicBezTo>
                    <a:pt x="264396" y="125111"/>
                    <a:pt x="264465" y="125122"/>
                    <a:pt x="264545" y="125718"/>
                  </a:cubicBezTo>
                  <a:cubicBezTo>
                    <a:pt x="264676" y="126599"/>
                    <a:pt x="264640" y="127480"/>
                    <a:pt x="264664" y="128349"/>
                  </a:cubicBezTo>
                  <a:cubicBezTo>
                    <a:pt x="264676" y="128635"/>
                    <a:pt x="264640" y="128921"/>
                    <a:pt x="264759" y="129195"/>
                  </a:cubicBezTo>
                  <a:cubicBezTo>
                    <a:pt x="264783" y="129230"/>
                    <a:pt x="264795" y="129290"/>
                    <a:pt x="264795" y="129337"/>
                  </a:cubicBezTo>
                  <a:cubicBezTo>
                    <a:pt x="264736" y="130076"/>
                    <a:pt x="264962" y="130790"/>
                    <a:pt x="264950" y="131528"/>
                  </a:cubicBezTo>
                  <a:cubicBezTo>
                    <a:pt x="264950" y="131790"/>
                    <a:pt x="264938" y="132052"/>
                    <a:pt x="265033" y="132302"/>
                  </a:cubicBezTo>
                  <a:cubicBezTo>
                    <a:pt x="265069" y="132385"/>
                    <a:pt x="265093" y="132493"/>
                    <a:pt x="265081" y="132576"/>
                  </a:cubicBezTo>
                  <a:cubicBezTo>
                    <a:pt x="265010" y="133302"/>
                    <a:pt x="265152" y="134005"/>
                    <a:pt x="265260" y="134707"/>
                  </a:cubicBezTo>
                  <a:cubicBezTo>
                    <a:pt x="265367" y="135362"/>
                    <a:pt x="265295" y="136029"/>
                    <a:pt x="265486" y="136672"/>
                  </a:cubicBezTo>
                  <a:cubicBezTo>
                    <a:pt x="265533" y="136826"/>
                    <a:pt x="265521" y="137005"/>
                    <a:pt x="265521" y="137172"/>
                  </a:cubicBezTo>
                  <a:cubicBezTo>
                    <a:pt x="265521" y="137719"/>
                    <a:pt x="265521" y="138267"/>
                    <a:pt x="265521" y="138815"/>
                  </a:cubicBezTo>
                  <a:cubicBezTo>
                    <a:pt x="265533" y="139255"/>
                    <a:pt x="265498" y="139708"/>
                    <a:pt x="265641" y="140160"/>
                  </a:cubicBezTo>
                  <a:cubicBezTo>
                    <a:pt x="265700" y="140351"/>
                    <a:pt x="265664" y="140577"/>
                    <a:pt x="265664" y="140791"/>
                  </a:cubicBezTo>
                  <a:cubicBezTo>
                    <a:pt x="265664" y="142291"/>
                    <a:pt x="265664" y="143792"/>
                    <a:pt x="265664" y="145292"/>
                  </a:cubicBezTo>
                  <a:cubicBezTo>
                    <a:pt x="265664" y="145601"/>
                    <a:pt x="265652" y="145911"/>
                    <a:pt x="265760" y="146209"/>
                  </a:cubicBezTo>
                  <a:cubicBezTo>
                    <a:pt x="265807" y="146340"/>
                    <a:pt x="265807" y="146494"/>
                    <a:pt x="265807" y="146625"/>
                  </a:cubicBezTo>
                  <a:cubicBezTo>
                    <a:pt x="265807" y="147602"/>
                    <a:pt x="265807" y="148578"/>
                    <a:pt x="265807" y="149554"/>
                  </a:cubicBezTo>
                  <a:cubicBezTo>
                    <a:pt x="265807" y="149649"/>
                    <a:pt x="265807" y="149745"/>
                    <a:pt x="265795" y="149840"/>
                  </a:cubicBezTo>
                  <a:cubicBezTo>
                    <a:pt x="265783" y="149971"/>
                    <a:pt x="265712" y="150078"/>
                    <a:pt x="265581" y="150078"/>
                  </a:cubicBezTo>
                  <a:cubicBezTo>
                    <a:pt x="265028" y="150091"/>
                    <a:pt x="264475" y="150119"/>
                    <a:pt x="263921" y="150119"/>
                  </a:cubicBezTo>
                  <a:cubicBezTo>
                    <a:pt x="263474" y="150119"/>
                    <a:pt x="263028" y="150101"/>
                    <a:pt x="262581" y="150042"/>
                  </a:cubicBezTo>
                  <a:cubicBezTo>
                    <a:pt x="262331" y="150007"/>
                    <a:pt x="262069" y="149959"/>
                    <a:pt x="261807" y="149959"/>
                  </a:cubicBezTo>
                  <a:lnTo>
                    <a:pt x="258378" y="149959"/>
                  </a:lnTo>
                  <a:cubicBezTo>
                    <a:pt x="258231" y="149959"/>
                    <a:pt x="258083" y="149963"/>
                    <a:pt x="257934" y="149963"/>
                  </a:cubicBezTo>
                  <a:cubicBezTo>
                    <a:pt x="257637" y="149963"/>
                    <a:pt x="257338" y="149947"/>
                    <a:pt x="257044" y="149852"/>
                  </a:cubicBezTo>
                  <a:cubicBezTo>
                    <a:pt x="256963" y="149825"/>
                    <a:pt x="256877" y="149817"/>
                    <a:pt x="256789" y="149817"/>
                  </a:cubicBezTo>
                  <a:cubicBezTo>
                    <a:pt x="256684" y="149817"/>
                    <a:pt x="256577" y="149828"/>
                    <a:pt x="256473" y="149828"/>
                  </a:cubicBezTo>
                  <a:cubicBezTo>
                    <a:pt x="255282" y="149816"/>
                    <a:pt x="254091" y="149816"/>
                    <a:pt x="252901" y="149816"/>
                  </a:cubicBezTo>
                  <a:cubicBezTo>
                    <a:pt x="252787" y="149816"/>
                    <a:pt x="252673" y="149818"/>
                    <a:pt x="252560" y="149818"/>
                  </a:cubicBezTo>
                  <a:cubicBezTo>
                    <a:pt x="252249" y="149818"/>
                    <a:pt x="251941" y="149805"/>
                    <a:pt x="251627" y="149709"/>
                  </a:cubicBezTo>
                  <a:cubicBezTo>
                    <a:pt x="251540" y="149682"/>
                    <a:pt x="251446" y="149675"/>
                    <a:pt x="251349" y="149675"/>
                  </a:cubicBezTo>
                  <a:cubicBezTo>
                    <a:pt x="251233" y="149675"/>
                    <a:pt x="251113" y="149685"/>
                    <a:pt x="250996" y="149685"/>
                  </a:cubicBezTo>
                  <a:cubicBezTo>
                    <a:pt x="249258" y="149673"/>
                    <a:pt x="247519" y="149673"/>
                    <a:pt x="245781" y="149673"/>
                  </a:cubicBezTo>
                  <a:cubicBezTo>
                    <a:pt x="245719" y="149673"/>
                    <a:pt x="245657" y="149674"/>
                    <a:pt x="245595" y="149674"/>
                  </a:cubicBezTo>
                  <a:cubicBezTo>
                    <a:pt x="245348" y="149674"/>
                    <a:pt x="245102" y="149666"/>
                    <a:pt x="244864" y="149590"/>
                  </a:cubicBezTo>
                  <a:cubicBezTo>
                    <a:pt x="244737" y="149547"/>
                    <a:pt x="244597" y="149541"/>
                    <a:pt x="244458" y="149541"/>
                  </a:cubicBezTo>
                  <a:cubicBezTo>
                    <a:pt x="244402" y="149541"/>
                    <a:pt x="244347" y="149542"/>
                    <a:pt x="244293" y="149542"/>
                  </a:cubicBezTo>
                  <a:cubicBezTo>
                    <a:pt x="243983" y="149536"/>
                    <a:pt x="243676" y="149536"/>
                    <a:pt x="243370" y="149536"/>
                  </a:cubicBezTo>
                  <a:cubicBezTo>
                    <a:pt x="243063" y="149536"/>
                    <a:pt x="242757" y="149536"/>
                    <a:pt x="242447" y="149530"/>
                  </a:cubicBezTo>
                  <a:cubicBezTo>
                    <a:pt x="242007" y="149530"/>
                    <a:pt x="241971" y="149483"/>
                    <a:pt x="241959" y="149030"/>
                  </a:cubicBezTo>
                  <a:cubicBezTo>
                    <a:pt x="241947" y="148673"/>
                    <a:pt x="241959" y="148316"/>
                    <a:pt x="241947" y="147959"/>
                  </a:cubicBezTo>
                  <a:cubicBezTo>
                    <a:pt x="241947" y="147459"/>
                    <a:pt x="241995" y="146959"/>
                    <a:pt x="241840" y="146471"/>
                  </a:cubicBezTo>
                  <a:cubicBezTo>
                    <a:pt x="241780" y="146316"/>
                    <a:pt x="241816" y="146137"/>
                    <a:pt x="241816" y="145970"/>
                  </a:cubicBezTo>
                  <a:cubicBezTo>
                    <a:pt x="241804" y="145637"/>
                    <a:pt x="241840" y="145304"/>
                    <a:pt x="241697" y="144982"/>
                  </a:cubicBezTo>
                  <a:cubicBezTo>
                    <a:pt x="241673" y="144923"/>
                    <a:pt x="241673" y="144851"/>
                    <a:pt x="241673" y="144780"/>
                  </a:cubicBezTo>
                  <a:cubicBezTo>
                    <a:pt x="241709" y="143423"/>
                    <a:pt x="241435" y="142077"/>
                    <a:pt x="241518" y="140720"/>
                  </a:cubicBezTo>
                  <a:cubicBezTo>
                    <a:pt x="241542" y="140327"/>
                    <a:pt x="241554" y="139922"/>
                    <a:pt x="241411" y="139517"/>
                  </a:cubicBezTo>
                  <a:cubicBezTo>
                    <a:pt x="241364" y="139351"/>
                    <a:pt x="241388" y="139148"/>
                    <a:pt x="241388" y="138958"/>
                  </a:cubicBezTo>
                  <a:cubicBezTo>
                    <a:pt x="241388" y="138148"/>
                    <a:pt x="241388" y="137338"/>
                    <a:pt x="241376" y="136529"/>
                  </a:cubicBezTo>
                  <a:cubicBezTo>
                    <a:pt x="241376" y="136029"/>
                    <a:pt x="241423" y="135529"/>
                    <a:pt x="241268" y="135041"/>
                  </a:cubicBezTo>
                  <a:cubicBezTo>
                    <a:pt x="241209" y="134850"/>
                    <a:pt x="241245" y="134624"/>
                    <a:pt x="241245" y="134410"/>
                  </a:cubicBezTo>
                  <a:cubicBezTo>
                    <a:pt x="241233" y="133957"/>
                    <a:pt x="241268" y="133505"/>
                    <a:pt x="241126" y="133064"/>
                  </a:cubicBezTo>
                  <a:cubicBezTo>
                    <a:pt x="241066" y="132886"/>
                    <a:pt x="241102" y="132683"/>
                    <a:pt x="241102" y="132493"/>
                  </a:cubicBezTo>
                  <a:lnTo>
                    <a:pt x="241102" y="128933"/>
                  </a:lnTo>
                  <a:lnTo>
                    <a:pt x="241102" y="128921"/>
                  </a:lnTo>
                  <a:lnTo>
                    <a:pt x="241102" y="125492"/>
                  </a:lnTo>
                  <a:lnTo>
                    <a:pt x="241102" y="125135"/>
                  </a:lnTo>
                  <a:cubicBezTo>
                    <a:pt x="241092" y="124838"/>
                    <a:pt x="241163" y="124679"/>
                    <a:pt x="241391" y="124679"/>
                  </a:cubicBezTo>
                  <a:close/>
                  <a:moveTo>
                    <a:pt x="67444" y="146522"/>
                  </a:moveTo>
                  <a:cubicBezTo>
                    <a:pt x="67829" y="146522"/>
                    <a:pt x="68217" y="146547"/>
                    <a:pt x="68604" y="146554"/>
                  </a:cubicBezTo>
                  <a:cubicBezTo>
                    <a:pt x="68771" y="146554"/>
                    <a:pt x="68854" y="146685"/>
                    <a:pt x="68854" y="146840"/>
                  </a:cubicBezTo>
                  <a:cubicBezTo>
                    <a:pt x="68854" y="147006"/>
                    <a:pt x="68890" y="147185"/>
                    <a:pt x="68842" y="147340"/>
                  </a:cubicBezTo>
                  <a:cubicBezTo>
                    <a:pt x="68687" y="147804"/>
                    <a:pt x="68735" y="148280"/>
                    <a:pt x="68723" y="148757"/>
                  </a:cubicBezTo>
                  <a:cubicBezTo>
                    <a:pt x="68699" y="149435"/>
                    <a:pt x="68747" y="150126"/>
                    <a:pt x="68616" y="150816"/>
                  </a:cubicBezTo>
                  <a:cubicBezTo>
                    <a:pt x="68509" y="151364"/>
                    <a:pt x="68592" y="151947"/>
                    <a:pt x="68580" y="152519"/>
                  </a:cubicBezTo>
                  <a:cubicBezTo>
                    <a:pt x="68568" y="152971"/>
                    <a:pt x="68616" y="153424"/>
                    <a:pt x="68461" y="153864"/>
                  </a:cubicBezTo>
                  <a:cubicBezTo>
                    <a:pt x="68414" y="154019"/>
                    <a:pt x="68437" y="154198"/>
                    <a:pt x="68437" y="154364"/>
                  </a:cubicBezTo>
                  <a:cubicBezTo>
                    <a:pt x="68437" y="154960"/>
                    <a:pt x="68437" y="155555"/>
                    <a:pt x="68437" y="156150"/>
                  </a:cubicBezTo>
                  <a:cubicBezTo>
                    <a:pt x="68437" y="156448"/>
                    <a:pt x="68449" y="156757"/>
                    <a:pt x="68342" y="157067"/>
                  </a:cubicBezTo>
                  <a:cubicBezTo>
                    <a:pt x="68283" y="157234"/>
                    <a:pt x="68294" y="157436"/>
                    <a:pt x="68294" y="157627"/>
                  </a:cubicBezTo>
                  <a:cubicBezTo>
                    <a:pt x="68294" y="158293"/>
                    <a:pt x="68294" y="158960"/>
                    <a:pt x="68294" y="159627"/>
                  </a:cubicBezTo>
                  <a:cubicBezTo>
                    <a:pt x="68283" y="160151"/>
                    <a:pt x="68342" y="160675"/>
                    <a:pt x="68175" y="161187"/>
                  </a:cubicBezTo>
                  <a:cubicBezTo>
                    <a:pt x="68128" y="161329"/>
                    <a:pt x="68152" y="161508"/>
                    <a:pt x="68152" y="161675"/>
                  </a:cubicBezTo>
                  <a:cubicBezTo>
                    <a:pt x="68152" y="162699"/>
                    <a:pt x="68152" y="163723"/>
                    <a:pt x="68152" y="164747"/>
                  </a:cubicBezTo>
                  <a:cubicBezTo>
                    <a:pt x="68140" y="165151"/>
                    <a:pt x="68199" y="165556"/>
                    <a:pt x="68044" y="165949"/>
                  </a:cubicBezTo>
                  <a:cubicBezTo>
                    <a:pt x="68009" y="166056"/>
                    <a:pt x="68021" y="166187"/>
                    <a:pt x="68056" y="166294"/>
                  </a:cubicBezTo>
                  <a:cubicBezTo>
                    <a:pt x="68235" y="166842"/>
                    <a:pt x="68116" y="167390"/>
                    <a:pt x="68140" y="167926"/>
                  </a:cubicBezTo>
                  <a:cubicBezTo>
                    <a:pt x="68152" y="168021"/>
                    <a:pt x="68128" y="168116"/>
                    <a:pt x="68092" y="168211"/>
                  </a:cubicBezTo>
                  <a:cubicBezTo>
                    <a:pt x="67997" y="168461"/>
                    <a:pt x="67985" y="168711"/>
                    <a:pt x="68080" y="168973"/>
                  </a:cubicBezTo>
                  <a:cubicBezTo>
                    <a:pt x="68187" y="169247"/>
                    <a:pt x="68152" y="169533"/>
                    <a:pt x="68140" y="169819"/>
                  </a:cubicBezTo>
                  <a:cubicBezTo>
                    <a:pt x="68128" y="169985"/>
                    <a:pt x="68033" y="170081"/>
                    <a:pt x="67866" y="170092"/>
                  </a:cubicBezTo>
                  <a:cubicBezTo>
                    <a:pt x="67652" y="170104"/>
                    <a:pt x="67437" y="170104"/>
                    <a:pt x="67223" y="170104"/>
                  </a:cubicBezTo>
                  <a:lnTo>
                    <a:pt x="45446" y="170104"/>
                  </a:lnTo>
                  <a:cubicBezTo>
                    <a:pt x="45359" y="170104"/>
                    <a:pt x="45281" y="170105"/>
                    <a:pt x="45210" y="170105"/>
                  </a:cubicBezTo>
                  <a:cubicBezTo>
                    <a:pt x="44550" y="170105"/>
                    <a:pt x="44589" y="170066"/>
                    <a:pt x="44589" y="169259"/>
                  </a:cubicBezTo>
                  <a:cubicBezTo>
                    <a:pt x="44589" y="167068"/>
                    <a:pt x="44589" y="164878"/>
                    <a:pt x="44577" y="162687"/>
                  </a:cubicBezTo>
                  <a:cubicBezTo>
                    <a:pt x="44577" y="162353"/>
                    <a:pt x="44589" y="162020"/>
                    <a:pt x="44482" y="161699"/>
                  </a:cubicBezTo>
                  <a:cubicBezTo>
                    <a:pt x="44422" y="161520"/>
                    <a:pt x="44446" y="161318"/>
                    <a:pt x="44446" y="161127"/>
                  </a:cubicBezTo>
                  <a:cubicBezTo>
                    <a:pt x="44446" y="156757"/>
                    <a:pt x="44446" y="152376"/>
                    <a:pt x="44446" y="147995"/>
                  </a:cubicBezTo>
                  <a:cubicBezTo>
                    <a:pt x="44446" y="147256"/>
                    <a:pt x="44446" y="147256"/>
                    <a:pt x="45196" y="147256"/>
                  </a:cubicBezTo>
                  <a:lnTo>
                    <a:pt x="48983" y="147256"/>
                  </a:lnTo>
                  <a:cubicBezTo>
                    <a:pt x="49387" y="147244"/>
                    <a:pt x="49792" y="147280"/>
                    <a:pt x="50185" y="147137"/>
                  </a:cubicBezTo>
                  <a:cubicBezTo>
                    <a:pt x="50262" y="147113"/>
                    <a:pt x="50346" y="147107"/>
                    <a:pt x="50431" y="147107"/>
                  </a:cubicBezTo>
                  <a:cubicBezTo>
                    <a:pt x="50515" y="147107"/>
                    <a:pt x="50602" y="147113"/>
                    <a:pt x="50685" y="147113"/>
                  </a:cubicBezTo>
                  <a:lnTo>
                    <a:pt x="52602" y="147113"/>
                  </a:lnTo>
                  <a:cubicBezTo>
                    <a:pt x="52983" y="147102"/>
                    <a:pt x="53364" y="147125"/>
                    <a:pt x="53733" y="147006"/>
                  </a:cubicBezTo>
                  <a:cubicBezTo>
                    <a:pt x="53825" y="146974"/>
                    <a:pt x="53923" y="146966"/>
                    <a:pt x="54021" y="146966"/>
                  </a:cubicBezTo>
                  <a:cubicBezTo>
                    <a:pt x="54113" y="146966"/>
                    <a:pt x="54205" y="146973"/>
                    <a:pt x="54297" y="146973"/>
                  </a:cubicBezTo>
                  <a:cubicBezTo>
                    <a:pt x="54323" y="146973"/>
                    <a:pt x="54350" y="146972"/>
                    <a:pt x="54376" y="146971"/>
                  </a:cubicBezTo>
                  <a:cubicBezTo>
                    <a:pt x="55102" y="146935"/>
                    <a:pt x="55841" y="147006"/>
                    <a:pt x="56579" y="146852"/>
                  </a:cubicBezTo>
                  <a:cubicBezTo>
                    <a:pt x="56760" y="146813"/>
                    <a:pt x="56946" y="146802"/>
                    <a:pt x="57136" y="146802"/>
                  </a:cubicBezTo>
                  <a:cubicBezTo>
                    <a:pt x="57420" y="146802"/>
                    <a:pt x="57710" y="146828"/>
                    <a:pt x="57996" y="146828"/>
                  </a:cubicBezTo>
                  <a:cubicBezTo>
                    <a:pt x="58257" y="146816"/>
                    <a:pt x="58519" y="146840"/>
                    <a:pt x="58769" y="146732"/>
                  </a:cubicBezTo>
                  <a:cubicBezTo>
                    <a:pt x="58898" y="146688"/>
                    <a:pt x="59026" y="146677"/>
                    <a:pt x="59154" y="146677"/>
                  </a:cubicBezTo>
                  <a:cubicBezTo>
                    <a:pt x="59264" y="146677"/>
                    <a:pt x="59374" y="146685"/>
                    <a:pt x="59484" y="146685"/>
                  </a:cubicBezTo>
                  <a:cubicBezTo>
                    <a:pt x="61532" y="146685"/>
                    <a:pt x="63580" y="146685"/>
                    <a:pt x="65627" y="146673"/>
                  </a:cubicBezTo>
                  <a:cubicBezTo>
                    <a:pt x="65925" y="146673"/>
                    <a:pt x="66235" y="146637"/>
                    <a:pt x="66544" y="146590"/>
                  </a:cubicBezTo>
                  <a:cubicBezTo>
                    <a:pt x="66842" y="146537"/>
                    <a:pt x="67142" y="146522"/>
                    <a:pt x="67444" y="146522"/>
                  </a:cubicBezTo>
                  <a:close/>
                  <a:moveTo>
                    <a:pt x="43892" y="147260"/>
                  </a:moveTo>
                  <a:cubicBezTo>
                    <a:pt x="44066" y="147260"/>
                    <a:pt x="44142" y="147392"/>
                    <a:pt x="44160" y="147661"/>
                  </a:cubicBezTo>
                  <a:cubicBezTo>
                    <a:pt x="44160" y="147828"/>
                    <a:pt x="44160" y="147995"/>
                    <a:pt x="44160" y="148161"/>
                  </a:cubicBezTo>
                  <a:lnTo>
                    <a:pt x="44160" y="154864"/>
                  </a:lnTo>
                  <a:cubicBezTo>
                    <a:pt x="44160" y="157079"/>
                    <a:pt x="44160" y="159282"/>
                    <a:pt x="44160" y="161496"/>
                  </a:cubicBezTo>
                  <a:cubicBezTo>
                    <a:pt x="44160" y="161830"/>
                    <a:pt x="44137" y="162163"/>
                    <a:pt x="44256" y="162484"/>
                  </a:cubicBezTo>
                  <a:cubicBezTo>
                    <a:pt x="44303" y="162639"/>
                    <a:pt x="44291" y="162818"/>
                    <a:pt x="44291" y="162984"/>
                  </a:cubicBezTo>
                  <a:cubicBezTo>
                    <a:pt x="44291" y="165151"/>
                    <a:pt x="44291" y="167318"/>
                    <a:pt x="44291" y="169485"/>
                  </a:cubicBezTo>
                  <a:cubicBezTo>
                    <a:pt x="44291" y="169581"/>
                    <a:pt x="44291" y="169676"/>
                    <a:pt x="44291" y="169771"/>
                  </a:cubicBezTo>
                  <a:cubicBezTo>
                    <a:pt x="44268" y="169985"/>
                    <a:pt x="44196" y="170069"/>
                    <a:pt x="43982" y="170081"/>
                  </a:cubicBezTo>
                  <a:cubicBezTo>
                    <a:pt x="43815" y="170092"/>
                    <a:pt x="43649" y="170092"/>
                    <a:pt x="43482" y="170092"/>
                  </a:cubicBezTo>
                  <a:lnTo>
                    <a:pt x="37481" y="170092"/>
                  </a:lnTo>
                  <a:cubicBezTo>
                    <a:pt x="37207" y="170092"/>
                    <a:pt x="36921" y="170092"/>
                    <a:pt x="36636" y="170009"/>
                  </a:cubicBezTo>
                  <a:cubicBezTo>
                    <a:pt x="36517" y="169967"/>
                    <a:pt x="36379" y="169961"/>
                    <a:pt x="36241" y="169961"/>
                  </a:cubicBezTo>
                  <a:cubicBezTo>
                    <a:pt x="36186" y="169961"/>
                    <a:pt x="36131" y="169962"/>
                    <a:pt x="36076" y="169962"/>
                  </a:cubicBezTo>
                  <a:lnTo>
                    <a:pt x="25075" y="169962"/>
                  </a:lnTo>
                  <a:cubicBezTo>
                    <a:pt x="25011" y="169962"/>
                    <a:pt x="24948" y="169951"/>
                    <a:pt x="24888" y="169951"/>
                  </a:cubicBezTo>
                  <a:cubicBezTo>
                    <a:pt x="24858" y="169951"/>
                    <a:pt x="24829" y="169954"/>
                    <a:pt x="24801" y="169962"/>
                  </a:cubicBezTo>
                  <a:cubicBezTo>
                    <a:pt x="24332" y="170077"/>
                    <a:pt x="23861" y="170103"/>
                    <a:pt x="23388" y="170103"/>
                  </a:cubicBezTo>
                  <a:cubicBezTo>
                    <a:pt x="23009" y="170103"/>
                    <a:pt x="22628" y="170086"/>
                    <a:pt x="22247" y="170086"/>
                  </a:cubicBezTo>
                  <a:cubicBezTo>
                    <a:pt x="22126" y="170086"/>
                    <a:pt x="22005" y="170088"/>
                    <a:pt x="21884" y="170092"/>
                  </a:cubicBezTo>
                  <a:cubicBezTo>
                    <a:pt x="21551" y="170116"/>
                    <a:pt x="21217" y="170069"/>
                    <a:pt x="20896" y="170212"/>
                  </a:cubicBezTo>
                  <a:cubicBezTo>
                    <a:pt x="20812" y="170235"/>
                    <a:pt x="20705" y="170235"/>
                    <a:pt x="20610" y="170235"/>
                  </a:cubicBezTo>
                  <a:cubicBezTo>
                    <a:pt x="20561" y="170235"/>
                    <a:pt x="20514" y="170235"/>
                    <a:pt x="20470" y="170235"/>
                  </a:cubicBezTo>
                  <a:cubicBezTo>
                    <a:pt x="20280" y="170235"/>
                    <a:pt x="20126" y="170238"/>
                    <a:pt x="20000" y="170238"/>
                  </a:cubicBezTo>
                  <a:cubicBezTo>
                    <a:pt x="19354" y="170238"/>
                    <a:pt x="19453" y="170154"/>
                    <a:pt x="19443" y="169128"/>
                  </a:cubicBezTo>
                  <a:cubicBezTo>
                    <a:pt x="19443" y="168842"/>
                    <a:pt x="19443" y="168568"/>
                    <a:pt x="19348" y="168283"/>
                  </a:cubicBezTo>
                  <a:cubicBezTo>
                    <a:pt x="19288" y="168080"/>
                    <a:pt x="19312" y="167854"/>
                    <a:pt x="19312" y="167652"/>
                  </a:cubicBezTo>
                  <a:cubicBezTo>
                    <a:pt x="19300" y="166199"/>
                    <a:pt x="19300" y="164747"/>
                    <a:pt x="19300" y="163294"/>
                  </a:cubicBezTo>
                  <a:cubicBezTo>
                    <a:pt x="19300" y="163008"/>
                    <a:pt x="19300" y="162723"/>
                    <a:pt x="19217" y="162449"/>
                  </a:cubicBezTo>
                  <a:cubicBezTo>
                    <a:pt x="19157" y="162270"/>
                    <a:pt x="19169" y="162068"/>
                    <a:pt x="19169" y="161877"/>
                  </a:cubicBezTo>
                  <a:cubicBezTo>
                    <a:pt x="19169" y="157484"/>
                    <a:pt x="19157" y="153078"/>
                    <a:pt x="19157" y="148673"/>
                  </a:cubicBezTo>
                  <a:lnTo>
                    <a:pt x="19157" y="148602"/>
                  </a:lnTo>
                  <a:cubicBezTo>
                    <a:pt x="19169" y="148185"/>
                    <a:pt x="19384" y="147971"/>
                    <a:pt x="19800" y="147959"/>
                  </a:cubicBezTo>
                  <a:cubicBezTo>
                    <a:pt x="19871" y="147957"/>
                    <a:pt x="19942" y="147957"/>
                    <a:pt x="20012" y="147957"/>
                  </a:cubicBezTo>
                  <a:cubicBezTo>
                    <a:pt x="20087" y="147957"/>
                    <a:pt x="20162" y="147957"/>
                    <a:pt x="20237" y="147957"/>
                  </a:cubicBezTo>
                  <a:cubicBezTo>
                    <a:pt x="20567" y="147957"/>
                    <a:pt x="20895" y="147947"/>
                    <a:pt x="21217" y="147840"/>
                  </a:cubicBezTo>
                  <a:cubicBezTo>
                    <a:pt x="21295" y="147816"/>
                    <a:pt x="21378" y="147810"/>
                    <a:pt x="21463" y="147810"/>
                  </a:cubicBezTo>
                  <a:cubicBezTo>
                    <a:pt x="21548" y="147810"/>
                    <a:pt x="21634" y="147816"/>
                    <a:pt x="21717" y="147816"/>
                  </a:cubicBezTo>
                  <a:lnTo>
                    <a:pt x="24360" y="147816"/>
                  </a:lnTo>
                  <a:cubicBezTo>
                    <a:pt x="24472" y="147816"/>
                    <a:pt x="24583" y="147818"/>
                    <a:pt x="24696" y="147818"/>
                  </a:cubicBezTo>
                  <a:cubicBezTo>
                    <a:pt x="25006" y="147818"/>
                    <a:pt x="25320" y="147805"/>
                    <a:pt x="25634" y="147709"/>
                  </a:cubicBezTo>
                  <a:cubicBezTo>
                    <a:pt x="25710" y="147682"/>
                    <a:pt x="25793" y="147674"/>
                    <a:pt x="25879" y="147674"/>
                  </a:cubicBezTo>
                  <a:cubicBezTo>
                    <a:pt x="25983" y="147674"/>
                    <a:pt x="26090" y="147685"/>
                    <a:pt x="26194" y="147685"/>
                  </a:cubicBezTo>
                  <a:cubicBezTo>
                    <a:pt x="27075" y="147673"/>
                    <a:pt x="27956" y="147673"/>
                    <a:pt x="28837" y="147673"/>
                  </a:cubicBezTo>
                  <a:cubicBezTo>
                    <a:pt x="28972" y="147673"/>
                    <a:pt x="29107" y="147677"/>
                    <a:pt x="29241" y="147677"/>
                  </a:cubicBezTo>
                  <a:cubicBezTo>
                    <a:pt x="29510" y="147677"/>
                    <a:pt x="29778" y="147661"/>
                    <a:pt x="30040" y="147566"/>
                  </a:cubicBezTo>
                  <a:cubicBezTo>
                    <a:pt x="30110" y="147539"/>
                    <a:pt x="30185" y="147531"/>
                    <a:pt x="30262" y="147531"/>
                  </a:cubicBezTo>
                  <a:cubicBezTo>
                    <a:pt x="30354" y="147531"/>
                    <a:pt x="30449" y="147542"/>
                    <a:pt x="30540" y="147542"/>
                  </a:cubicBezTo>
                  <a:cubicBezTo>
                    <a:pt x="30867" y="147536"/>
                    <a:pt x="31198" y="147536"/>
                    <a:pt x="31529" y="147536"/>
                  </a:cubicBezTo>
                  <a:cubicBezTo>
                    <a:pt x="31861" y="147536"/>
                    <a:pt x="32195" y="147536"/>
                    <a:pt x="32528" y="147530"/>
                  </a:cubicBezTo>
                  <a:cubicBezTo>
                    <a:pt x="32719" y="147530"/>
                    <a:pt x="32909" y="147536"/>
                    <a:pt x="33099" y="147536"/>
                  </a:cubicBezTo>
                  <a:cubicBezTo>
                    <a:pt x="33431" y="147536"/>
                    <a:pt x="33762" y="147517"/>
                    <a:pt x="34088" y="147411"/>
                  </a:cubicBezTo>
                  <a:cubicBezTo>
                    <a:pt x="34166" y="147388"/>
                    <a:pt x="34247" y="147381"/>
                    <a:pt x="34330" y="147381"/>
                  </a:cubicBezTo>
                  <a:cubicBezTo>
                    <a:pt x="34462" y="147381"/>
                    <a:pt x="34599" y="147399"/>
                    <a:pt x="34731" y="147399"/>
                  </a:cubicBezTo>
                  <a:cubicBezTo>
                    <a:pt x="37374" y="147387"/>
                    <a:pt x="40017" y="147387"/>
                    <a:pt x="42660" y="147387"/>
                  </a:cubicBezTo>
                  <a:cubicBezTo>
                    <a:pt x="42723" y="147387"/>
                    <a:pt x="42786" y="147388"/>
                    <a:pt x="42850" y="147388"/>
                  </a:cubicBezTo>
                  <a:cubicBezTo>
                    <a:pt x="43135" y="147388"/>
                    <a:pt x="43428" y="147380"/>
                    <a:pt x="43720" y="147292"/>
                  </a:cubicBezTo>
                  <a:cubicBezTo>
                    <a:pt x="43786" y="147271"/>
                    <a:pt x="43843" y="147260"/>
                    <a:pt x="43892" y="147260"/>
                  </a:cubicBezTo>
                  <a:close/>
                  <a:moveTo>
                    <a:pt x="93786" y="146542"/>
                  </a:moveTo>
                  <a:cubicBezTo>
                    <a:pt x="94143" y="146542"/>
                    <a:pt x="94488" y="146566"/>
                    <a:pt x="94833" y="146673"/>
                  </a:cubicBezTo>
                  <a:cubicBezTo>
                    <a:pt x="95095" y="146768"/>
                    <a:pt x="95143" y="146792"/>
                    <a:pt x="95131" y="147078"/>
                  </a:cubicBezTo>
                  <a:cubicBezTo>
                    <a:pt x="95107" y="147875"/>
                    <a:pt x="95238" y="148685"/>
                    <a:pt x="95024" y="149483"/>
                  </a:cubicBezTo>
                  <a:cubicBezTo>
                    <a:pt x="94964" y="149685"/>
                    <a:pt x="95000" y="149911"/>
                    <a:pt x="95000" y="150126"/>
                  </a:cubicBezTo>
                  <a:cubicBezTo>
                    <a:pt x="95000" y="154388"/>
                    <a:pt x="95000" y="158639"/>
                    <a:pt x="95000" y="162901"/>
                  </a:cubicBezTo>
                  <a:cubicBezTo>
                    <a:pt x="95000" y="163258"/>
                    <a:pt x="95012" y="163604"/>
                    <a:pt x="94893" y="163961"/>
                  </a:cubicBezTo>
                  <a:cubicBezTo>
                    <a:pt x="94822" y="164151"/>
                    <a:pt x="94857" y="164389"/>
                    <a:pt x="94857" y="164592"/>
                  </a:cubicBezTo>
                  <a:cubicBezTo>
                    <a:pt x="94857" y="166473"/>
                    <a:pt x="94857" y="168354"/>
                    <a:pt x="94857" y="170235"/>
                  </a:cubicBezTo>
                  <a:cubicBezTo>
                    <a:pt x="94857" y="170962"/>
                    <a:pt x="94845" y="170962"/>
                    <a:pt x="94155" y="170962"/>
                  </a:cubicBezTo>
                  <a:cubicBezTo>
                    <a:pt x="94057" y="170962"/>
                    <a:pt x="93958" y="170963"/>
                    <a:pt x="93858" y="170963"/>
                  </a:cubicBezTo>
                  <a:cubicBezTo>
                    <a:pt x="93560" y="170963"/>
                    <a:pt x="93259" y="170950"/>
                    <a:pt x="92964" y="170843"/>
                  </a:cubicBezTo>
                  <a:cubicBezTo>
                    <a:pt x="92897" y="170822"/>
                    <a:pt x="92826" y="170817"/>
                    <a:pt x="92753" y="170817"/>
                  </a:cubicBezTo>
                  <a:cubicBezTo>
                    <a:pt x="92684" y="170817"/>
                    <a:pt x="92614" y="170821"/>
                    <a:pt x="92545" y="170821"/>
                  </a:cubicBezTo>
                  <a:cubicBezTo>
                    <a:pt x="92518" y="170821"/>
                    <a:pt x="92491" y="170821"/>
                    <a:pt x="92464" y="170819"/>
                  </a:cubicBezTo>
                  <a:cubicBezTo>
                    <a:pt x="91726" y="170783"/>
                    <a:pt x="91000" y="170854"/>
                    <a:pt x="90261" y="170700"/>
                  </a:cubicBezTo>
                  <a:cubicBezTo>
                    <a:pt x="90092" y="170664"/>
                    <a:pt x="89918" y="170653"/>
                    <a:pt x="89742" y="170653"/>
                  </a:cubicBezTo>
                  <a:cubicBezTo>
                    <a:pt x="89479" y="170653"/>
                    <a:pt x="89210" y="170677"/>
                    <a:pt x="88944" y="170677"/>
                  </a:cubicBezTo>
                  <a:cubicBezTo>
                    <a:pt x="88911" y="170677"/>
                    <a:pt x="88878" y="170677"/>
                    <a:pt x="88845" y="170676"/>
                  </a:cubicBezTo>
                  <a:cubicBezTo>
                    <a:pt x="88345" y="170664"/>
                    <a:pt x="87856" y="170676"/>
                    <a:pt x="87356" y="170569"/>
                  </a:cubicBezTo>
                  <a:cubicBezTo>
                    <a:pt x="87166" y="170526"/>
                    <a:pt x="86966" y="170515"/>
                    <a:pt x="86763" y="170515"/>
                  </a:cubicBezTo>
                  <a:cubicBezTo>
                    <a:pt x="86509" y="170515"/>
                    <a:pt x="86250" y="170533"/>
                    <a:pt x="85999" y="170533"/>
                  </a:cubicBezTo>
                  <a:cubicBezTo>
                    <a:pt x="85678" y="170521"/>
                    <a:pt x="85344" y="170533"/>
                    <a:pt x="85011" y="170438"/>
                  </a:cubicBezTo>
                  <a:cubicBezTo>
                    <a:pt x="84891" y="170398"/>
                    <a:pt x="84760" y="170391"/>
                    <a:pt x="84626" y="170391"/>
                  </a:cubicBezTo>
                  <a:cubicBezTo>
                    <a:pt x="84562" y="170391"/>
                    <a:pt x="84498" y="170393"/>
                    <a:pt x="84434" y="170393"/>
                  </a:cubicBezTo>
                  <a:cubicBezTo>
                    <a:pt x="84392" y="170393"/>
                    <a:pt x="84350" y="170392"/>
                    <a:pt x="84308" y="170390"/>
                  </a:cubicBezTo>
                  <a:cubicBezTo>
                    <a:pt x="84228" y="170387"/>
                    <a:pt x="84148" y="170386"/>
                    <a:pt x="84068" y="170386"/>
                  </a:cubicBezTo>
                  <a:cubicBezTo>
                    <a:pt x="83875" y="170386"/>
                    <a:pt x="83681" y="170392"/>
                    <a:pt x="83488" y="170392"/>
                  </a:cubicBezTo>
                  <a:cubicBezTo>
                    <a:pt x="83144" y="170392"/>
                    <a:pt x="82802" y="170372"/>
                    <a:pt x="82463" y="170259"/>
                  </a:cubicBezTo>
                  <a:cubicBezTo>
                    <a:pt x="82417" y="170244"/>
                    <a:pt x="82369" y="170239"/>
                    <a:pt x="82319" y="170239"/>
                  </a:cubicBezTo>
                  <a:cubicBezTo>
                    <a:pt x="82254" y="170239"/>
                    <a:pt x="82186" y="170247"/>
                    <a:pt x="82118" y="170247"/>
                  </a:cubicBezTo>
                  <a:cubicBezTo>
                    <a:pt x="82043" y="170245"/>
                    <a:pt x="81969" y="170245"/>
                    <a:pt x="81895" y="170245"/>
                  </a:cubicBezTo>
                  <a:cubicBezTo>
                    <a:pt x="81816" y="170245"/>
                    <a:pt x="81737" y="170246"/>
                    <a:pt x="81659" y="170246"/>
                  </a:cubicBezTo>
                  <a:cubicBezTo>
                    <a:pt x="81313" y="170246"/>
                    <a:pt x="80968" y="170236"/>
                    <a:pt x="80629" y="170128"/>
                  </a:cubicBezTo>
                  <a:cubicBezTo>
                    <a:pt x="80537" y="170101"/>
                    <a:pt x="80440" y="170094"/>
                    <a:pt x="80342" y="170094"/>
                  </a:cubicBezTo>
                  <a:cubicBezTo>
                    <a:pt x="80224" y="170094"/>
                    <a:pt x="80103" y="170104"/>
                    <a:pt x="79986" y="170104"/>
                  </a:cubicBezTo>
                  <a:lnTo>
                    <a:pt x="69283" y="170104"/>
                  </a:lnTo>
                  <a:cubicBezTo>
                    <a:pt x="69068" y="170104"/>
                    <a:pt x="68854" y="170092"/>
                    <a:pt x="68640" y="170069"/>
                  </a:cubicBezTo>
                  <a:cubicBezTo>
                    <a:pt x="68544" y="170069"/>
                    <a:pt x="68473" y="169985"/>
                    <a:pt x="68461" y="169890"/>
                  </a:cubicBezTo>
                  <a:cubicBezTo>
                    <a:pt x="68437" y="169747"/>
                    <a:pt x="68425" y="169604"/>
                    <a:pt x="68425" y="169461"/>
                  </a:cubicBezTo>
                  <a:cubicBezTo>
                    <a:pt x="68425" y="166818"/>
                    <a:pt x="68425" y="164187"/>
                    <a:pt x="68425" y="161544"/>
                  </a:cubicBezTo>
                  <a:cubicBezTo>
                    <a:pt x="68425" y="161449"/>
                    <a:pt x="68414" y="161341"/>
                    <a:pt x="68437" y="161258"/>
                  </a:cubicBezTo>
                  <a:cubicBezTo>
                    <a:pt x="68675" y="160413"/>
                    <a:pt x="68533" y="159555"/>
                    <a:pt x="68568" y="158710"/>
                  </a:cubicBezTo>
                  <a:cubicBezTo>
                    <a:pt x="68592" y="158139"/>
                    <a:pt x="68521" y="157567"/>
                    <a:pt x="68699" y="157008"/>
                  </a:cubicBezTo>
                  <a:cubicBezTo>
                    <a:pt x="68747" y="156853"/>
                    <a:pt x="68711" y="156674"/>
                    <a:pt x="68711" y="156507"/>
                  </a:cubicBezTo>
                  <a:cubicBezTo>
                    <a:pt x="68711" y="155841"/>
                    <a:pt x="68711" y="155174"/>
                    <a:pt x="68711" y="154507"/>
                  </a:cubicBezTo>
                  <a:cubicBezTo>
                    <a:pt x="68723" y="154138"/>
                    <a:pt x="68687" y="153757"/>
                    <a:pt x="68830" y="153388"/>
                  </a:cubicBezTo>
                  <a:cubicBezTo>
                    <a:pt x="68878" y="153233"/>
                    <a:pt x="68854" y="153055"/>
                    <a:pt x="68854" y="152888"/>
                  </a:cubicBezTo>
                  <a:cubicBezTo>
                    <a:pt x="68866" y="152340"/>
                    <a:pt x="68854" y="151793"/>
                    <a:pt x="68866" y="151245"/>
                  </a:cubicBezTo>
                  <a:cubicBezTo>
                    <a:pt x="68866" y="150983"/>
                    <a:pt x="68866" y="150733"/>
                    <a:pt x="68937" y="150471"/>
                  </a:cubicBezTo>
                  <a:cubicBezTo>
                    <a:pt x="68997" y="150269"/>
                    <a:pt x="68997" y="150054"/>
                    <a:pt x="68997" y="149840"/>
                  </a:cubicBezTo>
                  <a:cubicBezTo>
                    <a:pt x="69009" y="149126"/>
                    <a:pt x="68997" y="148411"/>
                    <a:pt x="68997" y="147697"/>
                  </a:cubicBezTo>
                  <a:cubicBezTo>
                    <a:pt x="68997" y="147554"/>
                    <a:pt x="68997" y="147411"/>
                    <a:pt x="69009" y="147268"/>
                  </a:cubicBezTo>
                  <a:cubicBezTo>
                    <a:pt x="69068" y="146649"/>
                    <a:pt x="69187" y="146542"/>
                    <a:pt x="69807" y="146542"/>
                  </a:cubicBezTo>
                  <a:close/>
                  <a:moveTo>
                    <a:pt x="112384" y="146536"/>
                  </a:moveTo>
                  <a:cubicBezTo>
                    <a:pt x="112502" y="146536"/>
                    <a:pt x="112620" y="146555"/>
                    <a:pt x="112740" y="146601"/>
                  </a:cubicBezTo>
                  <a:cubicBezTo>
                    <a:pt x="112857" y="146574"/>
                    <a:pt x="112973" y="146564"/>
                    <a:pt x="113090" y="146564"/>
                  </a:cubicBezTo>
                  <a:cubicBezTo>
                    <a:pt x="113485" y="146564"/>
                    <a:pt x="113881" y="146685"/>
                    <a:pt x="114276" y="146685"/>
                  </a:cubicBezTo>
                  <a:cubicBezTo>
                    <a:pt x="114991" y="146673"/>
                    <a:pt x="115705" y="146670"/>
                    <a:pt x="116420" y="146670"/>
                  </a:cubicBezTo>
                  <a:cubicBezTo>
                    <a:pt x="117134" y="146670"/>
                    <a:pt x="117848" y="146673"/>
                    <a:pt x="118563" y="146673"/>
                  </a:cubicBezTo>
                  <a:cubicBezTo>
                    <a:pt x="118618" y="146673"/>
                    <a:pt x="118674" y="146673"/>
                    <a:pt x="118729" y="146673"/>
                  </a:cubicBezTo>
                  <a:cubicBezTo>
                    <a:pt x="119007" y="146673"/>
                    <a:pt x="119283" y="146681"/>
                    <a:pt x="119551" y="146780"/>
                  </a:cubicBezTo>
                  <a:cubicBezTo>
                    <a:pt x="119637" y="146813"/>
                    <a:pt x="119730" y="146821"/>
                    <a:pt x="119825" y="146821"/>
                  </a:cubicBezTo>
                  <a:cubicBezTo>
                    <a:pt x="119900" y="146821"/>
                    <a:pt x="119977" y="146816"/>
                    <a:pt x="120051" y="146816"/>
                  </a:cubicBezTo>
                  <a:cubicBezTo>
                    <a:pt x="120376" y="146816"/>
                    <a:pt x="120712" y="146826"/>
                    <a:pt x="121045" y="146826"/>
                  </a:cubicBezTo>
                  <a:cubicBezTo>
                    <a:pt x="121211" y="146826"/>
                    <a:pt x="121376" y="146824"/>
                    <a:pt x="121539" y="146816"/>
                  </a:cubicBezTo>
                  <a:cubicBezTo>
                    <a:pt x="121554" y="146815"/>
                    <a:pt x="121568" y="146815"/>
                    <a:pt x="121583" y="146815"/>
                  </a:cubicBezTo>
                  <a:cubicBezTo>
                    <a:pt x="121958" y="146815"/>
                    <a:pt x="122303" y="146960"/>
                    <a:pt x="122670" y="146994"/>
                  </a:cubicBezTo>
                  <a:cubicBezTo>
                    <a:pt x="122766" y="147006"/>
                    <a:pt x="122825" y="147102"/>
                    <a:pt x="122837" y="147197"/>
                  </a:cubicBezTo>
                  <a:cubicBezTo>
                    <a:pt x="122849" y="147411"/>
                    <a:pt x="122849" y="147625"/>
                    <a:pt x="122849" y="147840"/>
                  </a:cubicBezTo>
                  <a:cubicBezTo>
                    <a:pt x="122849" y="149864"/>
                    <a:pt x="122849" y="151888"/>
                    <a:pt x="122849" y="153912"/>
                  </a:cubicBezTo>
                  <a:cubicBezTo>
                    <a:pt x="122849" y="154198"/>
                    <a:pt x="122849" y="154472"/>
                    <a:pt x="122944" y="154757"/>
                  </a:cubicBezTo>
                  <a:cubicBezTo>
                    <a:pt x="122992" y="154936"/>
                    <a:pt x="122992" y="155138"/>
                    <a:pt x="122992" y="155317"/>
                  </a:cubicBezTo>
                  <a:cubicBezTo>
                    <a:pt x="122992" y="158317"/>
                    <a:pt x="122992" y="161318"/>
                    <a:pt x="122992" y="164318"/>
                  </a:cubicBezTo>
                  <a:cubicBezTo>
                    <a:pt x="122813" y="165151"/>
                    <a:pt x="122920" y="166021"/>
                    <a:pt x="122730" y="166854"/>
                  </a:cubicBezTo>
                  <a:cubicBezTo>
                    <a:pt x="122682" y="167056"/>
                    <a:pt x="122718" y="167283"/>
                    <a:pt x="122706" y="167497"/>
                  </a:cubicBezTo>
                  <a:cubicBezTo>
                    <a:pt x="122682" y="168068"/>
                    <a:pt x="122718" y="168628"/>
                    <a:pt x="122599" y="169200"/>
                  </a:cubicBezTo>
                  <a:cubicBezTo>
                    <a:pt x="122504" y="169604"/>
                    <a:pt x="122563" y="170045"/>
                    <a:pt x="122563" y="170473"/>
                  </a:cubicBezTo>
                  <a:cubicBezTo>
                    <a:pt x="122563" y="170664"/>
                    <a:pt x="122563" y="170866"/>
                    <a:pt x="122539" y="171045"/>
                  </a:cubicBezTo>
                  <a:cubicBezTo>
                    <a:pt x="122516" y="171235"/>
                    <a:pt x="122396" y="171355"/>
                    <a:pt x="122206" y="171366"/>
                  </a:cubicBezTo>
                  <a:cubicBezTo>
                    <a:pt x="122015" y="171378"/>
                    <a:pt x="121825" y="171378"/>
                    <a:pt x="121634" y="171378"/>
                  </a:cubicBezTo>
                  <a:cubicBezTo>
                    <a:pt x="120857" y="171378"/>
                    <a:pt x="120079" y="171384"/>
                    <a:pt x="119301" y="171384"/>
                  </a:cubicBezTo>
                  <a:cubicBezTo>
                    <a:pt x="118912" y="171384"/>
                    <a:pt x="118523" y="171382"/>
                    <a:pt x="118134" y="171378"/>
                  </a:cubicBezTo>
                  <a:cubicBezTo>
                    <a:pt x="118039" y="171378"/>
                    <a:pt x="117944" y="171380"/>
                    <a:pt x="117851" y="171380"/>
                  </a:cubicBezTo>
                  <a:cubicBezTo>
                    <a:pt x="117616" y="171380"/>
                    <a:pt x="117384" y="171368"/>
                    <a:pt x="117146" y="171283"/>
                  </a:cubicBezTo>
                  <a:cubicBezTo>
                    <a:pt x="117045" y="171247"/>
                    <a:pt x="116937" y="171230"/>
                    <a:pt x="116830" y="171230"/>
                  </a:cubicBezTo>
                  <a:cubicBezTo>
                    <a:pt x="116723" y="171230"/>
                    <a:pt x="116616" y="171247"/>
                    <a:pt x="116515" y="171283"/>
                  </a:cubicBezTo>
                  <a:cubicBezTo>
                    <a:pt x="116302" y="171368"/>
                    <a:pt x="116083" y="171380"/>
                    <a:pt x="115863" y="171380"/>
                  </a:cubicBezTo>
                  <a:cubicBezTo>
                    <a:pt x="115775" y="171380"/>
                    <a:pt x="115686" y="171378"/>
                    <a:pt x="115598" y="171378"/>
                  </a:cubicBezTo>
                  <a:cubicBezTo>
                    <a:pt x="115241" y="171384"/>
                    <a:pt x="114884" y="171384"/>
                    <a:pt x="114526" y="171384"/>
                  </a:cubicBezTo>
                  <a:cubicBezTo>
                    <a:pt x="114169" y="171384"/>
                    <a:pt x="113812" y="171384"/>
                    <a:pt x="113455" y="171390"/>
                  </a:cubicBezTo>
                  <a:cubicBezTo>
                    <a:pt x="113439" y="171391"/>
                    <a:pt x="113424" y="171391"/>
                    <a:pt x="113408" y="171391"/>
                  </a:cubicBezTo>
                  <a:cubicBezTo>
                    <a:pt x="113068" y="171391"/>
                    <a:pt x="112737" y="171271"/>
                    <a:pt x="112407" y="171271"/>
                  </a:cubicBezTo>
                  <a:cubicBezTo>
                    <a:pt x="112074" y="171271"/>
                    <a:pt x="111764" y="171390"/>
                    <a:pt x="111419" y="171390"/>
                  </a:cubicBezTo>
                  <a:cubicBezTo>
                    <a:pt x="110966" y="171384"/>
                    <a:pt x="110514" y="171381"/>
                    <a:pt x="110062" y="171381"/>
                  </a:cubicBezTo>
                  <a:cubicBezTo>
                    <a:pt x="109609" y="171381"/>
                    <a:pt x="109157" y="171384"/>
                    <a:pt x="108704" y="171390"/>
                  </a:cubicBezTo>
                  <a:cubicBezTo>
                    <a:pt x="108684" y="171391"/>
                    <a:pt x="108664" y="171391"/>
                    <a:pt x="108644" y="171391"/>
                  </a:cubicBezTo>
                  <a:cubicBezTo>
                    <a:pt x="108286" y="171391"/>
                    <a:pt x="107927" y="171304"/>
                    <a:pt x="107559" y="171304"/>
                  </a:cubicBezTo>
                  <a:cubicBezTo>
                    <a:pt x="107520" y="171304"/>
                    <a:pt x="107481" y="171305"/>
                    <a:pt x="107442" y="171307"/>
                  </a:cubicBezTo>
                  <a:cubicBezTo>
                    <a:pt x="107299" y="171319"/>
                    <a:pt x="107168" y="171307"/>
                    <a:pt x="107025" y="171355"/>
                  </a:cubicBezTo>
                  <a:cubicBezTo>
                    <a:pt x="106944" y="171380"/>
                    <a:pt x="106856" y="171395"/>
                    <a:pt x="106768" y="171395"/>
                  </a:cubicBezTo>
                  <a:cubicBezTo>
                    <a:pt x="106689" y="171395"/>
                    <a:pt x="106610" y="171383"/>
                    <a:pt x="106537" y="171355"/>
                  </a:cubicBezTo>
                  <a:cubicBezTo>
                    <a:pt x="106307" y="171259"/>
                    <a:pt x="106072" y="171243"/>
                    <a:pt x="105834" y="171243"/>
                  </a:cubicBezTo>
                  <a:cubicBezTo>
                    <a:pt x="105716" y="171243"/>
                    <a:pt x="105597" y="171247"/>
                    <a:pt x="105478" y="171247"/>
                  </a:cubicBezTo>
                  <a:lnTo>
                    <a:pt x="99620" y="171247"/>
                  </a:lnTo>
                  <a:cubicBezTo>
                    <a:pt x="99334" y="171247"/>
                    <a:pt x="99060" y="171247"/>
                    <a:pt x="98774" y="171164"/>
                  </a:cubicBezTo>
                  <a:cubicBezTo>
                    <a:pt x="98572" y="171105"/>
                    <a:pt x="98358" y="171105"/>
                    <a:pt x="98143" y="171105"/>
                  </a:cubicBezTo>
                  <a:lnTo>
                    <a:pt x="96072" y="171105"/>
                  </a:lnTo>
                  <a:cubicBezTo>
                    <a:pt x="95905" y="171105"/>
                    <a:pt x="95738" y="171105"/>
                    <a:pt x="95572" y="171093"/>
                  </a:cubicBezTo>
                  <a:cubicBezTo>
                    <a:pt x="95405" y="171081"/>
                    <a:pt x="95298" y="170997"/>
                    <a:pt x="95286" y="170831"/>
                  </a:cubicBezTo>
                  <a:cubicBezTo>
                    <a:pt x="95274" y="170640"/>
                    <a:pt x="95274" y="170450"/>
                    <a:pt x="95274" y="170259"/>
                  </a:cubicBezTo>
                  <a:cubicBezTo>
                    <a:pt x="95274" y="166116"/>
                    <a:pt x="95286" y="161972"/>
                    <a:pt x="95286" y="157829"/>
                  </a:cubicBezTo>
                  <a:cubicBezTo>
                    <a:pt x="95286" y="157496"/>
                    <a:pt x="95274" y="157174"/>
                    <a:pt x="95381" y="156841"/>
                  </a:cubicBezTo>
                  <a:cubicBezTo>
                    <a:pt x="95441" y="156627"/>
                    <a:pt x="95417" y="156365"/>
                    <a:pt x="95417" y="156138"/>
                  </a:cubicBezTo>
                  <a:cubicBezTo>
                    <a:pt x="95417" y="153757"/>
                    <a:pt x="95441" y="151376"/>
                    <a:pt x="95417" y="148995"/>
                  </a:cubicBezTo>
                  <a:cubicBezTo>
                    <a:pt x="95405" y="148304"/>
                    <a:pt x="95584" y="147625"/>
                    <a:pt x="95584" y="146947"/>
                  </a:cubicBezTo>
                  <a:cubicBezTo>
                    <a:pt x="95584" y="146768"/>
                    <a:pt x="95715" y="146697"/>
                    <a:pt x="95869" y="146685"/>
                  </a:cubicBezTo>
                  <a:lnTo>
                    <a:pt x="96441" y="146685"/>
                  </a:lnTo>
                  <a:cubicBezTo>
                    <a:pt x="98679" y="146673"/>
                    <a:pt x="100918" y="146673"/>
                    <a:pt x="103156" y="146673"/>
                  </a:cubicBezTo>
                  <a:lnTo>
                    <a:pt x="109871" y="146673"/>
                  </a:lnTo>
                  <a:cubicBezTo>
                    <a:pt x="109980" y="146673"/>
                    <a:pt x="110090" y="146677"/>
                    <a:pt x="110198" y="146677"/>
                  </a:cubicBezTo>
                  <a:cubicBezTo>
                    <a:pt x="110398" y="146677"/>
                    <a:pt x="110595" y="146662"/>
                    <a:pt x="110788" y="146578"/>
                  </a:cubicBezTo>
                  <a:cubicBezTo>
                    <a:pt x="110824" y="146554"/>
                    <a:pt x="110871" y="146554"/>
                    <a:pt x="110919" y="146542"/>
                  </a:cubicBezTo>
                  <a:cubicBezTo>
                    <a:pt x="110927" y="146542"/>
                    <a:pt x="110935" y="146541"/>
                    <a:pt x="110943" y="146541"/>
                  </a:cubicBezTo>
                  <a:cubicBezTo>
                    <a:pt x="111184" y="146541"/>
                    <a:pt x="111411" y="146678"/>
                    <a:pt x="111654" y="146678"/>
                  </a:cubicBezTo>
                  <a:cubicBezTo>
                    <a:pt x="111713" y="146678"/>
                    <a:pt x="111774" y="146670"/>
                    <a:pt x="111836" y="146649"/>
                  </a:cubicBezTo>
                  <a:cubicBezTo>
                    <a:pt x="112018" y="146584"/>
                    <a:pt x="112199" y="146536"/>
                    <a:pt x="112384" y="146536"/>
                  </a:cubicBezTo>
                  <a:close/>
                  <a:moveTo>
                    <a:pt x="123992" y="146968"/>
                  </a:moveTo>
                  <a:cubicBezTo>
                    <a:pt x="124115" y="146968"/>
                    <a:pt x="124264" y="146971"/>
                    <a:pt x="124444" y="146971"/>
                  </a:cubicBezTo>
                  <a:cubicBezTo>
                    <a:pt x="124546" y="146971"/>
                    <a:pt x="124647" y="146969"/>
                    <a:pt x="124747" y="146969"/>
                  </a:cubicBezTo>
                  <a:cubicBezTo>
                    <a:pt x="125023" y="146969"/>
                    <a:pt x="125296" y="146982"/>
                    <a:pt x="125575" y="147078"/>
                  </a:cubicBezTo>
                  <a:cubicBezTo>
                    <a:pt x="125651" y="147105"/>
                    <a:pt x="125734" y="147112"/>
                    <a:pt x="125820" y="147112"/>
                  </a:cubicBezTo>
                  <a:cubicBezTo>
                    <a:pt x="125924" y="147112"/>
                    <a:pt x="126031" y="147102"/>
                    <a:pt x="126135" y="147102"/>
                  </a:cubicBezTo>
                  <a:cubicBezTo>
                    <a:pt x="126480" y="147107"/>
                    <a:pt x="126826" y="147107"/>
                    <a:pt x="127171" y="147107"/>
                  </a:cubicBezTo>
                  <a:cubicBezTo>
                    <a:pt x="127516" y="147107"/>
                    <a:pt x="127861" y="147107"/>
                    <a:pt x="128207" y="147113"/>
                  </a:cubicBezTo>
                  <a:cubicBezTo>
                    <a:pt x="128309" y="147113"/>
                    <a:pt x="128411" y="147112"/>
                    <a:pt x="128513" y="147112"/>
                  </a:cubicBezTo>
                  <a:cubicBezTo>
                    <a:pt x="128767" y="147112"/>
                    <a:pt x="129020" y="147124"/>
                    <a:pt x="129266" y="147209"/>
                  </a:cubicBezTo>
                  <a:cubicBezTo>
                    <a:pt x="129359" y="147242"/>
                    <a:pt x="129463" y="147249"/>
                    <a:pt x="129569" y="147249"/>
                  </a:cubicBezTo>
                  <a:cubicBezTo>
                    <a:pt x="129654" y="147249"/>
                    <a:pt x="129741" y="147244"/>
                    <a:pt x="129826" y="147244"/>
                  </a:cubicBezTo>
                  <a:cubicBezTo>
                    <a:pt x="130171" y="147250"/>
                    <a:pt x="130517" y="147250"/>
                    <a:pt x="130862" y="147250"/>
                  </a:cubicBezTo>
                  <a:cubicBezTo>
                    <a:pt x="131207" y="147250"/>
                    <a:pt x="131552" y="147250"/>
                    <a:pt x="131898" y="147256"/>
                  </a:cubicBezTo>
                  <a:cubicBezTo>
                    <a:pt x="132012" y="147256"/>
                    <a:pt x="132126" y="147255"/>
                    <a:pt x="132240" y="147255"/>
                  </a:cubicBezTo>
                  <a:cubicBezTo>
                    <a:pt x="132554" y="147255"/>
                    <a:pt x="132866" y="147267"/>
                    <a:pt x="133172" y="147363"/>
                  </a:cubicBezTo>
                  <a:cubicBezTo>
                    <a:pt x="133273" y="147393"/>
                    <a:pt x="133380" y="147399"/>
                    <a:pt x="133489" y="147399"/>
                  </a:cubicBezTo>
                  <a:cubicBezTo>
                    <a:pt x="133561" y="147399"/>
                    <a:pt x="133634" y="147397"/>
                    <a:pt x="133707" y="147397"/>
                  </a:cubicBezTo>
                  <a:cubicBezTo>
                    <a:pt x="133743" y="147397"/>
                    <a:pt x="133779" y="147397"/>
                    <a:pt x="133815" y="147399"/>
                  </a:cubicBezTo>
                  <a:cubicBezTo>
                    <a:pt x="133930" y="147403"/>
                    <a:pt x="134047" y="147404"/>
                    <a:pt x="134163" y="147404"/>
                  </a:cubicBezTo>
                  <a:cubicBezTo>
                    <a:pt x="134381" y="147404"/>
                    <a:pt x="134600" y="147400"/>
                    <a:pt x="134820" y="147400"/>
                  </a:cubicBezTo>
                  <a:cubicBezTo>
                    <a:pt x="135263" y="147400"/>
                    <a:pt x="135708" y="147417"/>
                    <a:pt x="136148" y="147518"/>
                  </a:cubicBezTo>
                  <a:cubicBezTo>
                    <a:pt x="136298" y="147550"/>
                    <a:pt x="136451" y="147559"/>
                    <a:pt x="136605" y="147559"/>
                  </a:cubicBezTo>
                  <a:cubicBezTo>
                    <a:pt x="136824" y="147559"/>
                    <a:pt x="137045" y="147541"/>
                    <a:pt x="137264" y="147541"/>
                  </a:cubicBezTo>
                  <a:cubicBezTo>
                    <a:pt x="137297" y="147541"/>
                    <a:pt x="137330" y="147541"/>
                    <a:pt x="137363" y="147542"/>
                  </a:cubicBezTo>
                  <a:cubicBezTo>
                    <a:pt x="137419" y="147543"/>
                    <a:pt x="137475" y="147544"/>
                    <a:pt x="137531" y="147544"/>
                  </a:cubicBezTo>
                  <a:cubicBezTo>
                    <a:pt x="137670" y="147544"/>
                    <a:pt x="137809" y="147541"/>
                    <a:pt x="137948" y="147541"/>
                  </a:cubicBezTo>
                  <a:cubicBezTo>
                    <a:pt x="138275" y="147541"/>
                    <a:pt x="138601" y="147557"/>
                    <a:pt x="138922" y="147661"/>
                  </a:cubicBezTo>
                  <a:cubicBezTo>
                    <a:pt x="138984" y="147680"/>
                    <a:pt x="139050" y="147686"/>
                    <a:pt x="139117" y="147686"/>
                  </a:cubicBezTo>
                  <a:cubicBezTo>
                    <a:pt x="139218" y="147686"/>
                    <a:pt x="139322" y="147673"/>
                    <a:pt x="139422" y="147673"/>
                  </a:cubicBezTo>
                  <a:cubicBezTo>
                    <a:pt x="139720" y="147679"/>
                    <a:pt x="140015" y="147679"/>
                    <a:pt x="140309" y="147679"/>
                  </a:cubicBezTo>
                  <a:cubicBezTo>
                    <a:pt x="140604" y="147679"/>
                    <a:pt x="140899" y="147679"/>
                    <a:pt x="141196" y="147685"/>
                  </a:cubicBezTo>
                  <a:cubicBezTo>
                    <a:pt x="141261" y="147685"/>
                    <a:pt x="141326" y="147685"/>
                    <a:pt x="141391" y="147685"/>
                  </a:cubicBezTo>
                  <a:cubicBezTo>
                    <a:pt x="141683" y="147685"/>
                    <a:pt x="141974" y="147693"/>
                    <a:pt x="142256" y="147780"/>
                  </a:cubicBezTo>
                  <a:cubicBezTo>
                    <a:pt x="142383" y="147820"/>
                    <a:pt x="142516" y="147827"/>
                    <a:pt x="142652" y="147827"/>
                  </a:cubicBezTo>
                  <a:cubicBezTo>
                    <a:pt x="142716" y="147827"/>
                    <a:pt x="142781" y="147825"/>
                    <a:pt x="142845" y="147825"/>
                  </a:cubicBezTo>
                  <a:cubicBezTo>
                    <a:pt x="142887" y="147825"/>
                    <a:pt x="142929" y="147826"/>
                    <a:pt x="142970" y="147828"/>
                  </a:cubicBezTo>
                  <a:cubicBezTo>
                    <a:pt x="143054" y="147831"/>
                    <a:pt x="143138" y="147832"/>
                    <a:pt x="143222" y="147832"/>
                  </a:cubicBezTo>
                  <a:cubicBezTo>
                    <a:pt x="143441" y="147832"/>
                    <a:pt x="143660" y="147825"/>
                    <a:pt x="143880" y="147825"/>
                  </a:cubicBezTo>
                  <a:cubicBezTo>
                    <a:pt x="144237" y="147825"/>
                    <a:pt x="144594" y="147844"/>
                    <a:pt x="144947" y="147947"/>
                  </a:cubicBezTo>
                  <a:cubicBezTo>
                    <a:pt x="145019" y="147971"/>
                    <a:pt x="145096" y="147978"/>
                    <a:pt x="145174" y="147978"/>
                  </a:cubicBezTo>
                  <a:cubicBezTo>
                    <a:pt x="145265" y="147978"/>
                    <a:pt x="145358" y="147969"/>
                    <a:pt x="145449" y="147969"/>
                  </a:cubicBezTo>
                  <a:cubicBezTo>
                    <a:pt x="145472" y="147969"/>
                    <a:pt x="145495" y="147969"/>
                    <a:pt x="145518" y="147971"/>
                  </a:cubicBezTo>
                  <a:cubicBezTo>
                    <a:pt x="145576" y="147971"/>
                    <a:pt x="145633" y="147970"/>
                    <a:pt x="145690" y="147970"/>
                  </a:cubicBezTo>
                  <a:cubicBezTo>
                    <a:pt x="145918" y="147970"/>
                    <a:pt x="146145" y="147978"/>
                    <a:pt x="146364" y="148054"/>
                  </a:cubicBezTo>
                  <a:cubicBezTo>
                    <a:pt x="146471" y="148095"/>
                    <a:pt x="146589" y="148108"/>
                    <a:pt x="146707" y="148108"/>
                  </a:cubicBezTo>
                  <a:cubicBezTo>
                    <a:pt x="146760" y="148108"/>
                    <a:pt x="146812" y="148105"/>
                    <a:pt x="146864" y="148102"/>
                  </a:cubicBezTo>
                  <a:cubicBezTo>
                    <a:pt x="146955" y="148095"/>
                    <a:pt x="147047" y="148091"/>
                    <a:pt x="147138" y="148091"/>
                  </a:cubicBezTo>
                  <a:cubicBezTo>
                    <a:pt x="147663" y="148091"/>
                    <a:pt x="148180" y="148196"/>
                    <a:pt x="148697" y="148256"/>
                  </a:cubicBezTo>
                  <a:cubicBezTo>
                    <a:pt x="148912" y="148292"/>
                    <a:pt x="148971" y="148364"/>
                    <a:pt x="148983" y="148602"/>
                  </a:cubicBezTo>
                  <a:cubicBezTo>
                    <a:pt x="148995" y="148792"/>
                    <a:pt x="148983" y="148983"/>
                    <a:pt x="148983" y="149173"/>
                  </a:cubicBezTo>
                  <a:cubicBezTo>
                    <a:pt x="148983" y="151709"/>
                    <a:pt x="148983" y="154257"/>
                    <a:pt x="148983" y="156805"/>
                  </a:cubicBezTo>
                  <a:cubicBezTo>
                    <a:pt x="148983" y="157138"/>
                    <a:pt x="148983" y="157460"/>
                    <a:pt x="149078" y="157793"/>
                  </a:cubicBezTo>
                  <a:cubicBezTo>
                    <a:pt x="149150" y="158008"/>
                    <a:pt x="149126" y="158270"/>
                    <a:pt x="149126" y="158496"/>
                  </a:cubicBezTo>
                  <a:lnTo>
                    <a:pt x="149126" y="164425"/>
                  </a:lnTo>
                  <a:cubicBezTo>
                    <a:pt x="149126" y="166378"/>
                    <a:pt x="149126" y="168330"/>
                    <a:pt x="149126" y="170283"/>
                  </a:cubicBezTo>
                  <a:cubicBezTo>
                    <a:pt x="149126" y="170581"/>
                    <a:pt x="149114" y="170890"/>
                    <a:pt x="149209" y="171200"/>
                  </a:cubicBezTo>
                  <a:cubicBezTo>
                    <a:pt x="149281" y="171390"/>
                    <a:pt x="149257" y="171616"/>
                    <a:pt x="149257" y="171831"/>
                  </a:cubicBezTo>
                  <a:cubicBezTo>
                    <a:pt x="149257" y="172176"/>
                    <a:pt x="149197" y="172236"/>
                    <a:pt x="148828" y="172247"/>
                  </a:cubicBezTo>
                  <a:cubicBezTo>
                    <a:pt x="148606" y="172251"/>
                    <a:pt x="148384" y="172253"/>
                    <a:pt x="148162" y="172253"/>
                  </a:cubicBezTo>
                  <a:cubicBezTo>
                    <a:pt x="147717" y="172253"/>
                    <a:pt x="147273" y="172247"/>
                    <a:pt x="146828" y="172247"/>
                  </a:cubicBezTo>
                  <a:lnTo>
                    <a:pt x="142911" y="172247"/>
                  </a:lnTo>
                  <a:cubicBezTo>
                    <a:pt x="142435" y="172247"/>
                    <a:pt x="141970" y="172247"/>
                    <a:pt x="141494" y="172140"/>
                  </a:cubicBezTo>
                  <a:cubicBezTo>
                    <a:pt x="141325" y="172104"/>
                    <a:pt x="141151" y="172095"/>
                    <a:pt x="140976" y="172095"/>
                  </a:cubicBezTo>
                  <a:cubicBezTo>
                    <a:pt x="140784" y="172095"/>
                    <a:pt x="140590" y="172106"/>
                    <a:pt x="140399" y="172106"/>
                  </a:cubicBezTo>
                  <a:cubicBezTo>
                    <a:pt x="140359" y="172106"/>
                    <a:pt x="140319" y="172106"/>
                    <a:pt x="140280" y="172105"/>
                  </a:cubicBezTo>
                  <a:cubicBezTo>
                    <a:pt x="140217" y="172103"/>
                    <a:pt x="140154" y="172102"/>
                    <a:pt x="140090" y="172102"/>
                  </a:cubicBezTo>
                  <a:cubicBezTo>
                    <a:pt x="140006" y="172102"/>
                    <a:pt x="139921" y="172103"/>
                    <a:pt x="139836" y="172103"/>
                  </a:cubicBezTo>
                  <a:cubicBezTo>
                    <a:pt x="139539" y="172103"/>
                    <a:pt x="139240" y="172093"/>
                    <a:pt x="138946" y="171997"/>
                  </a:cubicBezTo>
                  <a:cubicBezTo>
                    <a:pt x="138860" y="171964"/>
                    <a:pt x="138767" y="171957"/>
                    <a:pt x="138672" y="171957"/>
                  </a:cubicBezTo>
                  <a:cubicBezTo>
                    <a:pt x="138597" y="171957"/>
                    <a:pt x="138520" y="171962"/>
                    <a:pt x="138446" y="171962"/>
                  </a:cubicBezTo>
                  <a:lnTo>
                    <a:pt x="136660" y="171962"/>
                  </a:lnTo>
                  <a:cubicBezTo>
                    <a:pt x="136604" y="171962"/>
                    <a:pt x="136548" y="171962"/>
                    <a:pt x="136492" y="171962"/>
                  </a:cubicBezTo>
                  <a:cubicBezTo>
                    <a:pt x="136242" y="171962"/>
                    <a:pt x="135997" y="171954"/>
                    <a:pt x="135743" y="171867"/>
                  </a:cubicBezTo>
                  <a:cubicBezTo>
                    <a:pt x="135577" y="171807"/>
                    <a:pt x="135374" y="171831"/>
                    <a:pt x="135184" y="171819"/>
                  </a:cubicBezTo>
                  <a:lnTo>
                    <a:pt x="133826" y="171819"/>
                  </a:lnTo>
                  <a:cubicBezTo>
                    <a:pt x="133745" y="171819"/>
                    <a:pt x="133659" y="171827"/>
                    <a:pt x="133577" y="171827"/>
                  </a:cubicBezTo>
                  <a:cubicBezTo>
                    <a:pt x="133514" y="171827"/>
                    <a:pt x="133454" y="171822"/>
                    <a:pt x="133398" y="171807"/>
                  </a:cubicBezTo>
                  <a:cubicBezTo>
                    <a:pt x="133040" y="171695"/>
                    <a:pt x="132677" y="171678"/>
                    <a:pt x="132316" y="171678"/>
                  </a:cubicBezTo>
                  <a:cubicBezTo>
                    <a:pt x="132158" y="171678"/>
                    <a:pt x="132000" y="171681"/>
                    <a:pt x="131843" y="171681"/>
                  </a:cubicBezTo>
                  <a:cubicBezTo>
                    <a:pt x="131750" y="171681"/>
                    <a:pt x="131657" y="171680"/>
                    <a:pt x="131564" y="171676"/>
                  </a:cubicBezTo>
                  <a:cubicBezTo>
                    <a:pt x="131517" y="171676"/>
                    <a:pt x="131466" y="171679"/>
                    <a:pt x="131417" y="171679"/>
                  </a:cubicBezTo>
                  <a:cubicBezTo>
                    <a:pt x="131368" y="171679"/>
                    <a:pt x="131320" y="171676"/>
                    <a:pt x="131279" y="171664"/>
                  </a:cubicBezTo>
                  <a:cubicBezTo>
                    <a:pt x="130868" y="171548"/>
                    <a:pt x="130454" y="171523"/>
                    <a:pt x="130039" y="171523"/>
                  </a:cubicBezTo>
                  <a:cubicBezTo>
                    <a:pt x="129706" y="171523"/>
                    <a:pt x="129372" y="171539"/>
                    <a:pt x="129038" y="171539"/>
                  </a:cubicBezTo>
                  <a:cubicBezTo>
                    <a:pt x="128932" y="171539"/>
                    <a:pt x="128825" y="171538"/>
                    <a:pt x="128719" y="171533"/>
                  </a:cubicBezTo>
                  <a:cubicBezTo>
                    <a:pt x="128397" y="171521"/>
                    <a:pt x="128064" y="171545"/>
                    <a:pt x="127730" y="171438"/>
                  </a:cubicBezTo>
                  <a:cubicBezTo>
                    <a:pt x="127594" y="171395"/>
                    <a:pt x="127440" y="171389"/>
                    <a:pt x="127285" y="171389"/>
                  </a:cubicBezTo>
                  <a:cubicBezTo>
                    <a:pt x="127223" y="171389"/>
                    <a:pt x="127161" y="171390"/>
                    <a:pt x="127099" y="171390"/>
                  </a:cubicBezTo>
                  <a:lnTo>
                    <a:pt x="123885" y="171390"/>
                  </a:lnTo>
                  <a:cubicBezTo>
                    <a:pt x="123694" y="171390"/>
                    <a:pt x="123504" y="171390"/>
                    <a:pt x="123313" y="171378"/>
                  </a:cubicBezTo>
                  <a:cubicBezTo>
                    <a:pt x="123099" y="171366"/>
                    <a:pt x="122992" y="171283"/>
                    <a:pt x="123004" y="171081"/>
                  </a:cubicBezTo>
                  <a:cubicBezTo>
                    <a:pt x="123016" y="170319"/>
                    <a:pt x="122908" y="169569"/>
                    <a:pt x="123099" y="168807"/>
                  </a:cubicBezTo>
                  <a:cubicBezTo>
                    <a:pt x="123170" y="168497"/>
                    <a:pt x="123123" y="168140"/>
                    <a:pt x="123135" y="167818"/>
                  </a:cubicBezTo>
                  <a:cubicBezTo>
                    <a:pt x="123147" y="167437"/>
                    <a:pt x="123099" y="167056"/>
                    <a:pt x="123242" y="166687"/>
                  </a:cubicBezTo>
                  <a:cubicBezTo>
                    <a:pt x="123301" y="166509"/>
                    <a:pt x="123266" y="166306"/>
                    <a:pt x="123278" y="166116"/>
                  </a:cubicBezTo>
                  <a:cubicBezTo>
                    <a:pt x="123278" y="165782"/>
                    <a:pt x="123278" y="165461"/>
                    <a:pt x="123373" y="165128"/>
                  </a:cubicBezTo>
                  <a:cubicBezTo>
                    <a:pt x="123444" y="164889"/>
                    <a:pt x="123408" y="164616"/>
                    <a:pt x="123408" y="164354"/>
                  </a:cubicBezTo>
                  <a:cubicBezTo>
                    <a:pt x="123420" y="158901"/>
                    <a:pt x="123408" y="153459"/>
                    <a:pt x="123420" y="148006"/>
                  </a:cubicBezTo>
                  <a:cubicBezTo>
                    <a:pt x="123420" y="147044"/>
                    <a:pt x="123336" y="146968"/>
                    <a:pt x="123992" y="146968"/>
                  </a:cubicBezTo>
                  <a:close/>
                  <a:moveTo>
                    <a:pt x="243352" y="149966"/>
                  </a:moveTo>
                  <a:cubicBezTo>
                    <a:pt x="243606" y="149966"/>
                    <a:pt x="243860" y="149971"/>
                    <a:pt x="244114" y="149971"/>
                  </a:cubicBezTo>
                  <a:cubicBezTo>
                    <a:pt x="244376" y="149971"/>
                    <a:pt x="244638" y="149983"/>
                    <a:pt x="244888" y="150054"/>
                  </a:cubicBezTo>
                  <a:cubicBezTo>
                    <a:pt x="245033" y="150097"/>
                    <a:pt x="245189" y="150103"/>
                    <a:pt x="245345" y="150103"/>
                  </a:cubicBezTo>
                  <a:cubicBezTo>
                    <a:pt x="245407" y="150103"/>
                    <a:pt x="245470" y="150102"/>
                    <a:pt x="245531" y="150102"/>
                  </a:cubicBezTo>
                  <a:cubicBezTo>
                    <a:pt x="245924" y="150108"/>
                    <a:pt x="246317" y="150108"/>
                    <a:pt x="246710" y="150108"/>
                  </a:cubicBezTo>
                  <a:cubicBezTo>
                    <a:pt x="247103" y="150108"/>
                    <a:pt x="247495" y="150108"/>
                    <a:pt x="247888" y="150114"/>
                  </a:cubicBezTo>
                  <a:cubicBezTo>
                    <a:pt x="248065" y="150114"/>
                    <a:pt x="248244" y="150107"/>
                    <a:pt x="248423" y="150107"/>
                  </a:cubicBezTo>
                  <a:cubicBezTo>
                    <a:pt x="248714" y="150107"/>
                    <a:pt x="249006" y="150125"/>
                    <a:pt x="249293" y="150221"/>
                  </a:cubicBezTo>
                  <a:cubicBezTo>
                    <a:pt x="249374" y="150248"/>
                    <a:pt x="249461" y="150255"/>
                    <a:pt x="249548" y="150255"/>
                  </a:cubicBezTo>
                  <a:cubicBezTo>
                    <a:pt x="249653" y="150255"/>
                    <a:pt x="249761" y="150245"/>
                    <a:pt x="249865" y="150245"/>
                  </a:cubicBezTo>
                  <a:cubicBezTo>
                    <a:pt x="250960" y="150245"/>
                    <a:pt x="252056" y="150245"/>
                    <a:pt x="253151" y="150257"/>
                  </a:cubicBezTo>
                  <a:cubicBezTo>
                    <a:pt x="253294" y="150257"/>
                    <a:pt x="253435" y="150253"/>
                    <a:pt x="253576" y="150253"/>
                  </a:cubicBezTo>
                  <a:cubicBezTo>
                    <a:pt x="253859" y="150253"/>
                    <a:pt x="254139" y="150269"/>
                    <a:pt x="254425" y="150364"/>
                  </a:cubicBezTo>
                  <a:cubicBezTo>
                    <a:pt x="254501" y="150391"/>
                    <a:pt x="254584" y="150398"/>
                    <a:pt x="254670" y="150398"/>
                  </a:cubicBezTo>
                  <a:cubicBezTo>
                    <a:pt x="254773" y="150398"/>
                    <a:pt x="254881" y="150388"/>
                    <a:pt x="254984" y="150388"/>
                  </a:cubicBezTo>
                  <a:cubicBezTo>
                    <a:pt x="255889" y="150388"/>
                    <a:pt x="256794" y="150388"/>
                    <a:pt x="257699" y="150400"/>
                  </a:cubicBezTo>
                  <a:cubicBezTo>
                    <a:pt x="257918" y="150400"/>
                    <a:pt x="258137" y="150390"/>
                    <a:pt x="258356" y="150390"/>
                  </a:cubicBezTo>
                  <a:cubicBezTo>
                    <a:pt x="258683" y="150390"/>
                    <a:pt x="259009" y="150411"/>
                    <a:pt x="259330" y="150519"/>
                  </a:cubicBezTo>
                  <a:cubicBezTo>
                    <a:pt x="259392" y="150538"/>
                    <a:pt x="259458" y="150543"/>
                    <a:pt x="259525" y="150543"/>
                  </a:cubicBezTo>
                  <a:cubicBezTo>
                    <a:pt x="259626" y="150543"/>
                    <a:pt x="259730" y="150531"/>
                    <a:pt x="259830" y="150531"/>
                  </a:cubicBezTo>
                  <a:cubicBezTo>
                    <a:pt x="260830" y="150531"/>
                    <a:pt x="261831" y="150531"/>
                    <a:pt x="262831" y="150542"/>
                  </a:cubicBezTo>
                  <a:cubicBezTo>
                    <a:pt x="262912" y="150542"/>
                    <a:pt x="262994" y="150542"/>
                    <a:pt x="263076" y="150542"/>
                  </a:cubicBezTo>
                  <a:cubicBezTo>
                    <a:pt x="263485" y="150542"/>
                    <a:pt x="263900" y="150550"/>
                    <a:pt x="264307" y="150650"/>
                  </a:cubicBezTo>
                  <a:cubicBezTo>
                    <a:pt x="264463" y="150683"/>
                    <a:pt x="264622" y="150691"/>
                    <a:pt x="264782" y="150691"/>
                  </a:cubicBezTo>
                  <a:cubicBezTo>
                    <a:pt x="264964" y="150691"/>
                    <a:pt x="265147" y="150680"/>
                    <a:pt x="265329" y="150680"/>
                  </a:cubicBezTo>
                  <a:cubicBezTo>
                    <a:pt x="265394" y="150680"/>
                    <a:pt x="265458" y="150682"/>
                    <a:pt x="265521" y="150685"/>
                  </a:cubicBezTo>
                  <a:cubicBezTo>
                    <a:pt x="265879" y="150697"/>
                    <a:pt x="265926" y="150745"/>
                    <a:pt x="265950" y="151102"/>
                  </a:cubicBezTo>
                  <a:cubicBezTo>
                    <a:pt x="265950" y="151293"/>
                    <a:pt x="265950" y="151483"/>
                    <a:pt x="265950" y="151674"/>
                  </a:cubicBezTo>
                  <a:lnTo>
                    <a:pt x="265950" y="157031"/>
                  </a:lnTo>
                  <a:lnTo>
                    <a:pt x="265950" y="162532"/>
                  </a:lnTo>
                  <a:cubicBezTo>
                    <a:pt x="265950" y="162865"/>
                    <a:pt x="265938" y="163187"/>
                    <a:pt x="266057" y="163520"/>
                  </a:cubicBezTo>
                  <a:cubicBezTo>
                    <a:pt x="266105" y="163663"/>
                    <a:pt x="266093" y="163842"/>
                    <a:pt x="266093" y="164008"/>
                  </a:cubicBezTo>
                  <a:cubicBezTo>
                    <a:pt x="266093" y="164580"/>
                    <a:pt x="266093" y="165151"/>
                    <a:pt x="266093" y="165723"/>
                  </a:cubicBezTo>
                  <a:cubicBezTo>
                    <a:pt x="266093" y="166032"/>
                    <a:pt x="266081" y="166342"/>
                    <a:pt x="266188" y="166640"/>
                  </a:cubicBezTo>
                  <a:cubicBezTo>
                    <a:pt x="266248" y="166794"/>
                    <a:pt x="266236" y="166973"/>
                    <a:pt x="266236" y="167140"/>
                  </a:cubicBezTo>
                  <a:cubicBezTo>
                    <a:pt x="266236" y="169116"/>
                    <a:pt x="266236" y="171081"/>
                    <a:pt x="266236" y="173057"/>
                  </a:cubicBezTo>
                  <a:cubicBezTo>
                    <a:pt x="266236" y="173105"/>
                    <a:pt x="266236" y="173152"/>
                    <a:pt x="266236" y="173200"/>
                  </a:cubicBezTo>
                  <a:cubicBezTo>
                    <a:pt x="266227" y="173527"/>
                    <a:pt x="266172" y="173664"/>
                    <a:pt x="265979" y="173664"/>
                  </a:cubicBezTo>
                  <a:cubicBezTo>
                    <a:pt x="265912" y="173664"/>
                    <a:pt x="265828" y="173647"/>
                    <a:pt x="265724" y="173617"/>
                  </a:cubicBezTo>
                  <a:cubicBezTo>
                    <a:pt x="265462" y="173545"/>
                    <a:pt x="265212" y="173533"/>
                    <a:pt x="264950" y="173533"/>
                  </a:cubicBezTo>
                  <a:lnTo>
                    <a:pt x="251817" y="173533"/>
                  </a:lnTo>
                  <a:cubicBezTo>
                    <a:pt x="251555" y="173533"/>
                    <a:pt x="251294" y="173533"/>
                    <a:pt x="251032" y="173617"/>
                  </a:cubicBezTo>
                  <a:cubicBezTo>
                    <a:pt x="250865" y="173676"/>
                    <a:pt x="250662" y="173676"/>
                    <a:pt x="250472" y="173676"/>
                  </a:cubicBezTo>
                  <a:lnTo>
                    <a:pt x="243828" y="173676"/>
                  </a:lnTo>
                  <a:cubicBezTo>
                    <a:pt x="243162" y="173664"/>
                    <a:pt x="243114" y="173617"/>
                    <a:pt x="243102" y="172938"/>
                  </a:cubicBezTo>
                  <a:cubicBezTo>
                    <a:pt x="243090" y="172509"/>
                    <a:pt x="243102" y="172081"/>
                    <a:pt x="243102" y="171652"/>
                  </a:cubicBezTo>
                  <a:cubicBezTo>
                    <a:pt x="243090" y="171271"/>
                    <a:pt x="243126" y="170890"/>
                    <a:pt x="242983" y="170521"/>
                  </a:cubicBezTo>
                  <a:cubicBezTo>
                    <a:pt x="242935" y="170366"/>
                    <a:pt x="242959" y="170188"/>
                    <a:pt x="242959" y="170021"/>
                  </a:cubicBezTo>
                  <a:cubicBezTo>
                    <a:pt x="242947" y="169557"/>
                    <a:pt x="242947" y="169080"/>
                    <a:pt x="242947" y="168604"/>
                  </a:cubicBezTo>
                  <a:cubicBezTo>
                    <a:pt x="242947" y="168461"/>
                    <a:pt x="242971" y="168307"/>
                    <a:pt x="242947" y="168176"/>
                  </a:cubicBezTo>
                  <a:cubicBezTo>
                    <a:pt x="242709" y="167116"/>
                    <a:pt x="242852" y="166044"/>
                    <a:pt x="242816" y="164973"/>
                  </a:cubicBezTo>
                  <a:cubicBezTo>
                    <a:pt x="242792" y="164639"/>
                    <a:pt x="242816" y="164318"/>
                    <a:pt x="242709" y="163985"/>
                  </a:cubicBezTo>
                  <a:cubicBezTo>
                    <a:pt x="242650" y="163794"/>
                    <a:pt x="242673" y="163568"/>
                    <a:pt x="242673" y="163354"/>
                  </a:cubicBezTo>
                  <a:cubicBezTo>
                    <a:pt x="242650" y="162758"/>
                    <a:pt x="242721" y="162163"/>
                    <a:pt x="242542" y="161580"/>
                  </a:cubicBezTo>
                  <a:cubicBezTo>
                    <a:pt x="242495" y="161425"/>
                    <a:pt x="242531" y="161246"/>
                    <a:pt x="242531" y="161079"/>
                  </a:cubicBezTo>
                  <a:cubicBezTo>
                    <a:pt x="242531" y="160460"/>
                    <a:pt x="242531" y="159841"/>
                    <a:pt x="242519" y="159222"/>
                  </a:cubicBezTo>
                  <a:cubicBezTo>
                    <a:pt x="242519" y="158853"/>
                    <a:pt x="242542" y="158472"/>
                    <a:pt x="242423" y="158103"/>
                  </a:cubicBezTo>
                  <a:cubicBezTo>
                    <a:pt x="242352" y="157900"/>
                    <a:pt x="242388" y="157674"/>
                    <a:pt x="242388" y="157460"/>
                  </a:cubicBezTo>
                  <a:cubicBezTo>
                    <a:pt x="242352" y="156769"/>
                    <a:pt x="242459" y="156079"/>
                    <a:pt x="242257" y="155400"/>
                  </a:cubicBezTo>
                  <a:cubicBezTo>
                    <a:pt x="242209" y="155269"/>
                    <a:pt x="242245" y="155114"/>
                    <a:pt x="242245" y="154972"/>
                  </a:cubicBezTo>
                  <a:cubicBezTo>
                    <a:pt x="242233" y="154531"/>
                    <a:pt x="242233" y="154079"/>
                    <a:pt x="242138" y="153638"/>
                  </a:cubicBezTo>
                  <a:cubicBezTo>
                    <a:pt x="242042" y="153269"/>
                    <a:pt x="242102" y="152876"/>
                    <a:pt x="242102" y="152495"/>
                  </a:cubicBezTo>
                  <a:cubicBezTo>
                    <a:pt x="242090" y="152066"/>
                    <a:pt x="242138" y="151638"/>
                    <a:pt x="241983" y="151221"/>
                  </a:cubicBezTo>
                  <a:cubicBezTo>
                    <a:pt x="241959" y="151185"/>
                    <a:pt x="241959" y="151138"/>
                    <a:pt x="241959" y="151090"/>
                  </a:cubicBezTo>
                  <a:cubicBezTo>
                    <a:pt x="241959" y="150052"/>
                    <a:pt x="241859" y="149968"/>
                    <a:pt x="242507" y="149968"/>
                  </a:cubicBezTo>
                  <a:cubicBezTo>
                    <a:pt x="242632" y="149968"/>
                    <a:pt x="242785" y="149971"/>
                    <a:pt x="242971" y="149971"/>
                  </a:cubicBezTo>
                  <a:cubicBezTo>
                    <a:pt x="243098" y="149967"/>
                    <a:pt x="243225" y="149966"/>
                    <a:pt x="243352" y="149966"/>
                  </a:cubicBezTo>
                  <a:close/>
                  <a:moveTo>
                    <a:pt x="217888" y="149673"/>
                  </a:moveTo>
                  <a:cubicBezTo>
                    <a:pt x="218550" y="149673"/>
                    <a:pt x="218539" y="149703"/>
                    <a:pt x="218539" y="150483"/>
                  </a:cubicBezTo>
                  <a:cubicBezTo>
                    <a:pt x="218539" y="151007"/>
                    <a:pt x="218492" y="151531"/>
                    <a:pt x="218658" y="152043"/>
                  </a:cubicBezTo>
                  <a:cubicBezTo>
                    <a:pt x="218706" y="152186"/>
                    <a:pt x="218682" y="152364"/>
                    <a:pt x="218682" y="152531"/>
                  </a:cubicBezTo>
                  <a:cubicBezTo>
                    <a:pt x="218682" y="153412"/>
                    <a:pt x="218682" y="154293"/>
                    <a:pt x="218682" y="155174"/>
                  </a:cubicBezTo>
                  <a:cubicBezTo>
                    <a:pt x="218682" y="155650"/>
                    <a:pt x="218647" y="156126"/>
                    <a:pt x="218789" y="156591"/>
                  </a:cubicBezTo>
                  <a:cubicBezTo>
                    <a:pt x="218861" y="156793"/>
                    <a:pt x="218825" y="157019"/>
                    <a:pt x="218825" y="157234"/>
                  </a:cubicBezTo>
                  <a:cubicBezTo>
                    <a:pt x="218825" y="158996"/>
                    <a:pt x="218825" y="160758"/>
                    <a:pt x="218825" y="162508"/>
                  </a:cubicBezTo>
                  <a:cubicBezTo>
                    <a:pt x="218825" y="162842"/>
                    <a:pt x="218813" y="163175"/>
                    <a:pt x="218920" y="163496"/>
                  </a:cubicBezTo>
                  <a:cubicBezTo>
                    <a:pt x="218980" y="163675"/>
                    <a:pt x="218968" y="163877"/>
                    <a:pt x="218968" y="164068"/>
                  </a:cubicBezTo>
                  <a:cubicBezTo>
                    <a:pt x="218968" y="164782"/>
                    <a:pt x="218968" y="165497"/>
                    <a:pt x="218968" y="166211"/>
                  </a:cubicBezTo>
                  <a:cubicBezTo>
                    <a:pt x="218968" y="166616"/>
                    <a:pt x="218944" y="167009"/>
                    <a:pt x="219075" y="167414"/>
                  </a:cubicBezTo>
                  <a:cubicBezTo>
                    <a:pt x="219135" y="167604"/>
                    <a:pt x="219111" y="167830"/>
                    <a:pt x="219111" y="168045"/>
                  </a:cubicBezTo>
                  <a:cubicBezTo>
                    <a:pt x="219111" y="169473"/>
                    <a:pt x="219111" y="170902"/>
                    <a:pt x="219111" y="172331"/>
                  </a:cubicBezTo>
                  <a:cubicBezTo>
                    <a:pt x="219111" y="172617"/>
                    <a:pt x="219099" y="172890"/>
                    <a:pt x="219194" y="173176"/>
                  </a:cubicBezTo>
                  <a:cubicBezTo>
                    <a:pt x="219301" y="173474"/>
                    <a:pt x="219254" y="173795"/>
                    <a:pt x="219230" y="174093"/>
                  </a:cubicBezTo>
                  <a:cubicBezTo>
                    <a:pt x="219230" y="174260"/>
                    <a:pt x="219135" y="174367"/>
                    <a:pt x="218968" y="174367"/>
                  </a:cubicBezTo>
                  <a:cubicBezTo>
                    <a:pt x="218778" y="174379"/>
                    <a:pt x="218587" y="174379"/>
                    <a:pt x="218397" y="174379"/>
                  </a:cubicBezTo>
                  <a:lnTo>
                    <a:pt x="201406" y="174379"/>
                  </a:lnTo>
                  <a:cubicBezTo>
                    <a:pt x="201346" y="174379"/>
                    <a:pt x="201285" y="174379"/>
                    <a:pt x="201225" y="174379"/>
                  </a:cubicBezTo>
                  <a:cubicBezTo>
                    <a:pt x="200952" y="174379"/>
                    <a:pt x="200681" y="174371"/>
                    <a:pt x="200418" y="174283"/>
                  </a:cubicBezTo>
                  <a:cubicBezTo>
                    <a:pt x="200319" y="174250"/>
                    <a:pt x="200212" y="174243"/>
                    <a:pt x="200105" y="174243"/>
                  </a:cubicBezTo>
                  <a:cubicBezTo>
                    <a:pt x="200018" y="174243"/>
                    <a:pt x="199931" y="174248"/>
                    <a:pt x="199847" y="174248"/>
                  </a:cubicBezTo>
                  <a:cubicBezTo>
                    <a:pt x="198870" y="174236"/>
                    <a:pt x="197894" y="174236"/>
                    <a:pt x="196918" y="174236"/>
                  </a:cubicBezTo>
                  <a:cubicBezTo>
                    <a:pt x="196751" y="174236"/>
                    <a:pt x="196584" y="174236"/>
                    <a:pt x="196430" y="174212"/>
                  </a:cubicBezTo>
                  <a:cubicBezTo>
                    <a:pt x="196275" y="174188"/>
                    <a:pt x="196168" y="174081"/>
                    <a:pt x="196132" y="173926"/>
                  </a:cubicBezTo>
                  <a:cubicBezTo>
                    <a:pt x="196120" y="173819"/>
                    <a:pt x="196108" y="173700"/>
                    <a:pt x="196108" y="173581"/>
                  </a:cubicBezTo>
                  <a:lnTo>
                    <a:pt x="196108" y="169652"/>
                  </a:lnTo>
                  <a:cubicBezTo>
                    <a:pt x="196108" y="169581"/>
                    <a:pt x="196096" y="169497"/>
                    <a:pt x="196120" y="169438"/>
                  </a:cubicBezTo>
                  <a:cubicBezTo>
                    <a:pt x="196358" y="168473"/>
                    <a:pt x="196215" y="167497"/>
                    <a:pt x="196251" y="166521"/>
                  </a:cubicBezTo>
                  <a:cubicBezTo>
                    <a:pt x="196263" y="166068"/>
                    <a:pt x="196251" y="165616"/>
                    <a:pt x="196251" y="165163"/>
                  </a:cubicBezTo>
                  <a:cubicBezTo>
                    <a:pt x="196263" y="164818"/>
                    <a:pt x="196239" y="164461"/>
                    <a:pt x="196358" y="164104"/>
                  </a:cubicBezTo>
                  <a:cubicBezTo>
                    <a:pt x="196430" y="163889"/>
                    <a:pt x="196394" y="163639"/>
                    <a:pt x="196394" y="163401"/>
                  </a:cubicBezTo>
                  <a:cubicBezTo>
                    <a:pt x="196394" y="161210"/>
                    <a:pt x="196394" y="159020"/>
                    <a:pt x="196394" y="156829"/>
                  </a:cubicBezTo>
                  <a:cubicBezTo>
                    <a:pt x="196394" y="156496"/>
                    <a:pt x="196394" y="156174"/>
                    <a:pt x="196501" y="155841"/>
                  </a:cubicBezTo>
                  <a:cubicBezTo>
                    <a:pt x="196560" y="155650"/>
                    <a:pt x="196537" y="155424"/>
                    <a:pt x="196537" y="155210"/>
                  </a:cubicBezTo>
                  <a:cubicBezTo>
                    <a:pt x="196537" y="153638"/>
                    <a:pt x="196537" y="152066"/>
                    <a:pt x="196537" y="150495"/>
                  </a:cubicBezTo>
                  <a:cubicBezTo>
                    <a:pt x="196537" y="150304"/>
                    <a:pt x="196537" y="150114"/>
                    <a:pt x="196560" y="149923"/>
                  </a:cubicBezTo>
                  <a:cubicBezTo>
                    <a:pt x="196572" y="149792"/>
                    <a:pt x="196656" y="149709"/>
                    <a:pt x="196787" y="149697"/>
                  </a:cubicBezTo>
                  <a:cubicBezTo>
                    <a:pt x="197001" y="149673"/>
                    <a:pt x="197215" y="149673"/>
                    <a:pt x="197430" y="149673"/>
                  </a:cubicBezTo>
                  <a:lnTo>
                    <a:pt x="217706" y="149673"/>
                  </a:lnTo>
                  <a:cubicBezTo>
                    <a:pt x="217772" y="149673"/>
                    <a:pt x="217833" y="149673"/>
                    <a:pt x="217888" y="149673"/>
                  </a:cubicBezTo>
                  <a:close/>
                  <a:moveTo>
                    <a:pt x="219659" y="149680"/>
                  </a:moveTo>
                  <a:cubicBezTo>
                    <a:pt x="219786" y="149680"/>
                    <a:pt x="219913" y="149685"/>
                    <a:pt x="220040" y="149685"/>
                  </a:cubicBezTo>
                  <a:lnTo>
                    <a:pt x="231886" y="149685"/>
                  </a:lnTo>
                  <a:cubicBezTo>
                    <a:pt x="231946" y="149685"/>
                    <a:pt x="232005" y="149685"/>
                    <a:pt x="232065" y="149685"/>
                  </a:cubicBezTo>
                  <a:cubicBezTo>
                    <a:pt x="232362" y="149685"/>
                    <a:pt x="232658" y="149693"/>
                    <a:pt x="232946" y="149792"/>
                  </a:cubicBezTo>
                  <a:cubicBezTo>
                    <a:pt x="233058" y="149825"/>
                    <a:pt x="233178" y="149833"/>
                    <a:pt x="233299" y="149833"/>
                  </a:cubicBezTo>
                  <a:cubicBezTo>
                    <a:pt x="233396" y="149833"/>
                    <a:pt x="233494" y="149828"/>
                    <a:pt x="233589" y="149828"/>
                  </a:cubicBezTo>
                  <a:lnTo>
                    <a:pt x="237292" y="149828"/>
                  </a:lnTo>
                  <a:cubicBezTo>
                    <a:pt x="237399" y="149828"/>
                    <a:pt x="237506" y="149823"/>
                    <a:pt x="237613" y="149823"/>
                  </a:cubicBezTo>
                  <a:cubicBezTo>
                    <a:pt x="237790" y="149823"/>
                    <a:pt x="237966" y="149837"/>
                    <a:pt x="238137" y="149911"/>
                  </a:cubicBezTo>
                  <a:cubicBezTo>
                    <a:pt x="238190" y="149934"/>
                    <a:pt x="238244" y="149943"/>
                    <a:pt x="238297" y="149943"/>
                  </a:cubicBezTo>
                  <a:cubicBezTo>
                    <a:pt x="238385" y="149943"/>
                    <a:pt x="238472" y="149917"/>
                    <a:pt x="238554" y="149888"/>
                  </a:cubicBezTo>
                  <a:cubicBezTo>
                    <a:pt x="238703" y="149833"/>
                    <a:pt x="238857" y="149806"/>
                    <a:pt x="239006" y="149806"/>
                  </a:cubicBezTo>
                  <a:cubicBezTo>
                    <a:pt x="239117" y="149806"/>
                    <a:pt x="239226" y="149821"/>
                    <a:pt x="239328" y="149852"/>
                  </a:cubicBezTo>
                  <a:cubicBezTo>
                    <a:pt x="239780" y="149983"/>
                    <a:pt x="240221" y="149959"/>
                    <a:pt x="240673" y="149971"/>
                  </a:cubicBezTo>
                  <a:cubicBezTo>
                    <a:pt x="240840" y="149971"/>
                    <a:pt x="241007" y="149983"/>
                    <a:pt x="241173" y="149995"/>
                  </a:cubicBezTo>
                  <a:cubicBezTo>
                    <a:pt x="241268" y="150007"/>
                    <a:pt x="241340" y="150078"/>
                    <a:pt x="241364" y="150185"/>
                  </a:cubicBezTo>
                  <a:cubicBezTo>
                    <a:pt x="241376" y="150221"/>
                    <a:pt x="241388" y="150281"/>
                    <a:pt x="241376" y="150316"/>
                  </a:cubicBezTo>
                  <a:cubicBezTo>
                    <a:pt x="241316" y="150876"/>
                    <a:pt x="241542" y="151400"/>
                    <a:pt x="241530" y="151947"/>
                  </a:cubicBezTo>
                  <a:cubicBezTo>
                    <a:pt x="241518" y="152495"/>
                    <a:pt x="241530" y="153043"/>
                    <a:pt x="241530" y="153590"/>
                  </a:cubicBezTo>
                  <a:cubicBezTo>
                    <a:pt x="241530" y="153829"/>
                    <a:pt x="241518" y="154067"/>
                    <a:pt x="241614" y="154293"/>
                  </a:cubicBezTo>
                  <a:cubicBezTo>
                    <a:pt x="241697" y="154519"/>
                    <a:pt x="241661" y="154757"/>
                    <a:pt x="241673" y="154995"/>
                  </a:cubicBezTo>
                  <a:cubicBezTo>
                    <a:pt x="241685" y="155543"/>
                    <a:pt x="241614" y="156091"/>
                    <a:pt x="241792" y="156627"/>
                  </a:cubicBezTo>
                  <a:cubicBezTo>
                    <a:pt x="241840" y="156781"/>
                    <a:pt x="241816" y="156960"/>
                    <a:pt x="241816" y="157127"/>
                  </a:cubicBezTo>
                  <a:cubicBezTo>
                    <a:pt x="241816" y="157674"/>
                    <a:pt x="241816" y="158222"/>
                    <a:pt x="241816" y="158770"/>
                  </a:cubicBezTo>
                  <a:cubicBezTo>
                    <a:pt x="241816" y="159115"/>
                    <a:pt x="241792" y="159472"/>
                    <a:pt x="241923" y="159817"/>
                  </a:cubicBezTo>
                  <a:cubicBezTo>
                    <a:pt x="241971" y="159972"/>
                    <a:pt x="241959" y="160151"/>
                    <a:pt x="241959" y="160317"/>
                  </a:cubicBezTo>
                  <a:cubicBezTo>
                    <a:pt x="241959" y="160913"/>
                    <a:pt x="241959" y="161508"/>
                    <a:pt x="241959" y="162103"/>
                  </a:cubicBezTo>
                  <a:cubicBezTo>
                    <a:pt x="241959" y="162437"/>
                    <a:pt x="241947" y="162758"/>
                    <a:pt x="242054" y="163092"/>
                  </a:cubicBezTo>
                  <a:cubicBezTo>
                    <a:pt x="242114" y="163258"/>
                    <a:pt x="242102" y="163461"/>
                    <a:pt x="242102" y="163651"/>
                  </a:cubicBezTo>
                  <a:cubicBezTo>
                    <a:pt x="242102" y="164294"/>
                    <a:pt x="242090" y="164937"/>
                    <a:pt x="242102" y="165580"/>
                  </a:cubicBezTo>
                  <a:cubicBezTo>
                    <a:pt x="242102" y="166009"/>
                    <a:pt x="242066" y="166437"/>
                    <a:pt x="242209" y="166854"/>
                  </a:cubicBezTo>
                  <a:cubicBezTo>
                    <a:pt x="242269" y="167009"/>
                    <a:pt x="242245" y="167187"/>
                    <a:pt x="242245" y="167354"/>
                  </a:cubicBezTo>
                  <a:cubicBezTo>
                    <a:pt x="242245" y="168045"/>
                    <a:pt x="242245" y="168723"/>
                    <a:pt x="242245" y="169414"/>
                  </a:cubicBezTo>
                  <a:cubicBezTo>
                    <a:pt x="242245" y="169795"/>
                    <a:pt x="242233" y="170176"/>
                    <a:pt x="242352" y="170545"/>
                  </a:cubicBezTo>
                  <a:cubicBezTo>
                    <a:pt x="242423" y="170771"/>
                    <a:pt x="242376" y="171021"/>
                    <a:pt x="242388" y="171259"/>
                  </a:cubicBezTo>
                  <a:cubicBezTo>
                    <a:pt x="242411" y="171843"/>
                    <a:pt x="242304" y="172450"/>
                    <a:pt x="242507" y="173021"/>
                  </a:cubicBezTo>
                  <a:cubicBezTo>
                    <a:pt x="242542" y="173117"/>
                    <a:pt x="242531" y="173212"/>
                    <a:pt x="242519" y="173307"/>
                  </a:cubicBezTo>
                  <a:cubicBezTo>
                    <a:pt x="242519" y="173664"/>
                    <a:pt x="242400" y="173795"/>
                    <a:pt x="242066" y="173807"/>
                  </a:cubicBezTo>
                  <a:cubicBezTo>
                    <a:pt x="241911" y="173819"/>
                    <a:pt x="241757" y="173822"/>
                    <a:pt x="241602" y="173822"/>
                  </a:cubicBezTo>
                  <a:cubicBezTo>
                    <a:pt x="241447" y="173822"/>
                    <a:pt x="241292" y="173819"/>
                    <a:pt x="241137" y="173819"/>
                  </a:cubicBezTo>
                  <a:cubicBezTo>
                    <a:pt x="240733" y="173831"/>
                    <a:pt x="240328" y="173795"/>
                    <a:pt x="239935" y="173938"/>
                  </a:cubicBezTo>
                  <a:cubicBezTo>
                    <a:pt x="239858" y="173962"/>
                    <a:pt x="239774" y="173968"/>
                    <a:pt x="239689" y="173968"/>
                  </a:cubicBezTo>
                  <a:cubicBezTo>
                    <a:pt x="239605" y="173968"/>
                    <a:pt x="239518" y="173962"/>
                    <a:pt x="239435" y="173962"/>
                  </a:cubicBezTo>
                  <a:cubicBezTo>
                    <a:pt x="239149" y="173974"/>
                    <a:pt x="238875" y="173974"/>
                    <a:pt x="238590" y="174045"/>
                  </a:cubicBezTo>
                  <a:cubicBezTo>
                    <a:pt x="238363" y="174117"/>
                    <a:pt x="238125" y="174093"/>
                    <a:pt x="237887" y="174105"/>
                  </a:cubicBezTo>
                  <a:cubicBezTo>
                    <a:pt x="237798" y="174108"/>
                    <a:pt x="237709" y="174109"/>
                    <a:pt x="237619" y="174109"/>
                  </a:cubicBezTo>
                  <a:cubicBezTo>
                    <a:pt x="237403" y="174109"/>
                    <a:pt x="237187" y="174103"/>
                    <a:pt x="236972" y="174103"/>
                  </a:cubicBezTo>
                  <a:cubicBezTo>
                    <a:pt x="236588" y="174103"/>
                    <a:pt x="236206" y="174123"/>
                    <a:pt x="235827" y="174236"/>
                  </a:cubicBezTo>
                  <a:cubicBezTo>
                    <a:pt x="235765" y="174255"/>
                    <a:pt x="235700" y="174261"/>
                    <a:pt x="235632" y="174261"/>
                  </a:cubicBezTo>
                  <a:cubicBezTo>
                    <a:pt x="235532" y="174261"/>
                    <a:pt x="235427" y="174248"/>
                    <a:pt x="235327" y="174248"/>
                  </a:cubicBezTo>
                  <a:lnTo>
                    <a:pt x="231482" y="174248"/>
                  </a:lnTo>
                  <a:cubicBezTo>
                    <a:pt x="231374" y="174248"/>
                    <a:pt x="231267" y="174246"/>
                    <a:pt x="231160" y="174246"/>
                  </a:cubicBezTo>
                  <a:cubicBezTo>
                    <a:pt x="230839" y="174246"/>
                    <a:pt x="230520" y="174260"/>
                    <a:pt x="230208" y="174367"/>
                  </a:cubicBezTo>
                  <a:cubicBezTo>
                    <a:pt x="230130" y="174391"/>
                    <a:pt x="230047" y="174397"/>
                    <a:pt x="229962" y="174397"/>
                  </a:cubicBezTo>
                  <a:cubicBezTo>
                    <a:pt x="229877" y="174397"/>
                    <a:pt x="229791" y="174391"/>
                    <a:pt x="229707" y="174391"/>
                  </a:cubicBezTo>
                  <a:lnTo>
                    <a:pt x="220575" y="174391"/>
                  </a:lnTo>
                  <a:cubicBezTo>
                    <a:pt x="219825" y="174391"/>
                    <a:pt x="219825" y="174379"/>
                    <a:pt x="219825" y="173641"/>
                  </a:cubicBezTo>
                  <a:cubicBezTo>
                    <a:pt x="219813" y="172783"/>
                    <a:pt x="219825" y="171938"/>
                    <a:pt x="219813" y="171081"/>
                  </a:cubicBezTo>
                  <a:cubicBezTo>
                    <a:pt x="219813" y="170700"/>
                    <a:pt x="219837" y="170319"/>
                    <a:pt x="219706" y="169950"/>
                  </a:cubicBezTo>
                  <a:cubicBezTo>
                    <a:pt x="219647" y="169771"/>
                    <a:pt x="219682" y="169569"/>
                    <a:pt x="219682" y="169378"/>
                  </a:cubicBezTo>
                  <a:cubicBezTo>
                    <a:pt x="219671" y="168640"/>
                    <a:pt x="219682" y="167902"/>
                    <a:pt x="219671" y="167164"/>
                  </a:cubicBezTo>
                  <a:cubicBezTo>
                    <a:pt x="219671" y="166806"/>
                    <a:pt x="219694" y="166461"/>
                    <a:pt x="219563" y="166104"/>
                  </a:cubicBezTo>
                  <a:cubicBezTo>
                    <a:pt x="219516" y="165961"/>
                    <a:pt x="219540" y="165782"/>
                    <a:pt x="219540" y="165616"/>
                  </a:cubicBezTo>
                  <a:cubicBezTo>
                    <a:pt x="219528" y="165068"/>
                    <a:pt x="219540" y="164520"/>
                    <a:pt x="219528" y="163973"/>
                  </a:cubicBezTo>
                  <a:cubicBezTo>
                    <a:pt x="219528" y="163520"/>
                    <a:pt x="219563" y="163068"/>
                    <a:pt x="219420" y="162627"/>
                  </a:cubicBezTo>
                  <a:cubicBezTo>
                    <a:pt x="219361" y="162461"/>
                    <a:pt x="219397" y="162246"/>
                    <a:pt x="219397" y="162056"/>
                  </a:cubicBezTo>
                  <a:cubicBezTo>
                    <a:pt x="219397" y="160532"/>
                    <a:pt x="219385" y="159020"/>
                    <a:pt x="219385" y="157496"/>
                  </a:cubicBezTo>
                  <a:cubicBezTo>
                    <a:pt x="219385" y="157186"/>
                    <a:pt x="219397" y="156877"/>
                    <a:pt x="219290" y="156579"/>
                  </a:cubicBezTo>
                  <a:cubicBezTo>
                    <a:pt x="219230" y="156400"/>
                    <a:pt x="219254" y="156198"/>
                    <a:pt x="219254" y="156007"/>
                  </a:cubicBezTo>
                  <a:cubicBezTo>
                    <a:pt x="219242" y="155222"/>
                    <a:pt x="219254" y="154436"/>
                    <a:pt x="219242" y="153650"/>
                  </a:cubicBezTo>
                  <a:cubicBezTo>
                    <a:pt x="219242" y="153281"/>
                    <a:pt x="219278" y="152888"/>
                    <a:pt x="219135" y="152531"/>
                  </a:cubicBezTo>
                  <a:cubicBezTo>
                    <a:pt x="219111" y="152459"/>
                    <a:pt x="219111" y="152388"/>
                    <a:pt x="219111" y="152316"/>
                  </a:cubicBezTo>
                  <a:cubicBezTo>
                    <a:pt x="219111" y="151554"/>
                    <a:pt x="219111" y="150792"/>
                    <a:pt x="219111" y="150030"/>
                  </a:cubicBezTo>
                  <a:cubicBezTo>
                    <a:pt x="219123" y="149769"/>
                    <a:pt x="219194" y="149697"/>
                    <a:pt x="219468" y="149685"/>
                  </a:cubicBezTo>
                  <a:cubicBezTo>
                    <a:pt x="219532" y="149681"/>
                    <a:pt x="219595" y="149680"/>
                    <a:pt x="219659" y="149680"/>
                  </a:cubicBezTo>
                  <a:close/>
                  <a:moveTo>
                    <a:pt x="17717" y="0"/>
                  </a:moveTo>
                  <a:cubicBezTo>
                    <a:pt x="17717" y="3572"/>
                    <a:pt x="17717" y="7132"/>
                    <a:pt x="17717" y="10704"/>
                  </a:cubicBezTo>
                  <a:cubicBezTo>
                    <a:pt x="17717" y="11418"/>
                    <a:pt x="17717" y="11418"/>
                    <a:pt x="17026" y="11418"/>
                  </a:cubicBezTo>
                  <a:cubicBezTo>
                    <a:pt x="16605" y="11422"/>
                    <a:pt x="16185" y="11423"/>
                    <a:pt x="15764" y="11423"/>
                  </a:cubicBezTo>
                  <a:cubicBezTo>
                    <a:pt x="14923" y="11423"/>
                    <a:pt x="14081" y="11418"/>
                    <a:pt x="13240" y="11418"/>
                  </a:cubicBezTo>
                  <a:cubicBezTo>
                    <a:pt x="13154" y="11418"/>
                    <a:pt x="13064" y="11431"/>
                    <a:pt x="12978" y="11431"/>
                  </a:cubicBezTo>
                  <a:cubicBezTo>
                    <a:pt x="12920" y="11431"/>
                    <a:pt x="12864" y="11425"/>
                    <a:pt x="12811" y="11406"/>
                  </a:cubicBezTo>
                  <a:cubicBezTo>
                    <a:pt x="12468" y="11299"/>
                    <a:pt x="12113" y="11278"/>
                    <a:pt x="11757" y="11278"/>
                  </a:cubicBezTo>
                  <a:cubicBezTo>
                    <a:pt x="11520" y="11278"/>
                    <a:pt x="11283" y="11287"/>
                    <a:pt x="11049" y="11287"/>
                  </a:cubicBezTo>
                  <a:cubicBezTo>
                    <a:pt x="9954" y="11283"/>
                    <a:pt x="8860" y="11282"/>
                    <a:pt x="7766" y="11282"/>
                  </a:cubicBezTo>
                  <a:cubicBezTo>
                    <a:pt x="5579" y="11282"/>
                    <a:pt x="3393" y="11287"/>
                    <a:pt x="1203" y="11287"/>
                  </a:cubicBezTo>
                  <a:cubicBezTo>
                    <a:pt x="798" y="11287"/>
                    <a:pt x="393" y="11299"/>
                    <a:pt x="12" y="11418"/>
                  </a:cubicBezTo>
                  <a:lnTo>
                    <a:pt x="12" y="11990"/>
                  </a:lnTo>
                  <a:lnTo>
                    <a:pt x="10561" y="11990"/>
                  </a:lnTo>
                  <a:cubicBezTo>
                    <a:pt x="10613" y="11990"/>
                    <a:pt x="10666" y="11989"/>
                    <a:pt x="10718" y="11989"/>
                  </a:cubicBezTo>
                  <a:cubicBezTo>
                    <a:pt x="10927" y="11989"/>
                    <a:pt x="11135" y="11997"/>
                    <a:pt x="11335" y="12073"/>
                  </a:cubicBezTo>
                  <a:cubicBezTo>
                    <a:pt x="11471" y="12127"/>
                    <a:pt x="11607" y="12139"/>
                    <a:pt x="11743" y="12139"/>
                  </a:cubicBezTo>
                  <a:cubicBezTo>
                    <a:pt x="11845" y="12139"/>
                    <a:pt x="11947" y="12133"/>
                    <a:pt x="12049" y="12133"/>
                  </a:cubicBezTo>
                  <a:lnTo>
                    <a:pt x="16824" y="12133"/>
                  </a:lnTo>
                  <a:cubicBezTo>
                    <a:pt x="17014" y="12133"/>
                    <a:pt x="17205" y="12133"/>
                    <a:pt x="17395" y="12144"/>
                  </a:cubicBezTo>
                  <a:cubicBezTo>
                    <a:pt x="17610" y="12156"/>
                    <a:pt x="17705" y="12240"/>
                    <a:pt x="17705" y="12454"/>
                  </a:cubicBezTo>
                  <a:cubicBezTo>
                    <a:pt x="17717" y="12764"/>
                    <a:pt x="17764" y="13085"/>
                    <a:pt x="17681" y="13371"/>
                  </a:cubicBezTo>
                  <a:cubicBezTo>
                    <a:pt x="17574" y="13823"/>
                    <a:pt x="17586" y="14276"/>
                    <a:pt x="17586" y="14716"/>
                  </a:cubicBezTo>
                  <a:cubicBezTo>
                    <a:pt x="17574" y="20455"/>
                    <a:pt x="17574" y="26182"/>
                    <a:pt x="17574" y="31909"/>
                  </a:cubicBezTo>
                  <a:cubicBezTo>
                    <a:pt x="17574" y="32385"/>
                    <a:pt x="17526" y="32861"/>
                    <a:pt x="17693" y="33326"/>
                  </a:cubicBezTo>
                  <a:cubicBezTo>
                    <a:pt x="17741" y="33445"/>
                    <a:pt x="17717" y="33611"/>
                    <a:pt x="17705" y="33742"/>
                  </a:cubicBezTo>
                  <a:cubicBezTo>
                    <a:pt x="17693" y="33873"/>
                    <a:pt x="17598" y="33969"/>
                    <a:pt x="17467" y="33969"/>
                  </a:cubicBezTo>
                  <a:cubicBezTo>
                    <a:pt x="17300" y="33992"/>
                    <a:pt x="17133" y="33992"/>
                    <a:pt x="16967" y="33992"/>
                  </a:cubicBezTo>
                  <a:lnTo>
                    <a:pt x="5560" y="33992"/>
                  </a:lnTo>
                  <a:cubicBezTo>
                    <a:pt x="5298" y="33992"/>
                    <a:pt x="5037" y="33969"/>
                    <a:pt x="4775" y="33909"/>
                  </a:cubicBezTo>
                  <a:cubicBezTo>
                    <a:pt x="4560" y="33850"/>
                    <a:pt x="4310" y="33850"/>
                    <a:pt x="4072" y="33850"/>
                  </a:cubicBezTo>
                  <a:lnTo>
                    <a:pt x="12" y="33850"/>
                  </a:lnTo>
                  <a:lnTo>
                    <a:pt x="12" y="34564"/>
                  </a:lnTo>
                  <a:lnTo>
                    <a:pt x="4215" y="34564"/>
                  </a:lnTo>
                  <a:cubicBezTo>
                    <a:pt x="4297" y="34564"/>
                    <a:pt x="4382" y="34556"/>
                    <a:pt x="4465" y="34556"/>
                  </a:cubicBezTo>
                  <a:cubicBezTo>
                    <a:pt x="4527" y="34556"/>
                    <a:pt x="4587" y="34560"/>
                    <a:pt x="4644" y="34576"/>
                  </a:cubicBezTo>
                  <a:cubicBezTo>
                    <a:pt x="4951" y="34683"/>
                    <a:pt x="5262" y="34704"/>
                    <a:pt x="5575" y="34704"/>
                  </a:cubicBezTo>
                  <a:cubicBezTo>
                    <a:pt x="5784" y="34704"/>
                    <a:pt x="5994" y="34695"/>
                    <a:pt x="6203" y="34695"/>
                  </a:cubicBezTo>
                  <a:lnTo>
                    <a:pt x="17121" y="34695"/>
                  </a:lnTo>
                  <a:cubicBezTo>
                    <a:pt x="17693" y="34695"/>
                    <a:pt x="17657" y="34707"/>
                    <a:pt x="17836" y="35278"/>
                  </a:cubicBezTo>
                  <a:cubicBezTo>
                    <a:pt x="17883" y="35421"/>
                    <a:pt x="17860" y="35600"/>
                    <a:pt x="17860" y="35766"/>
                  </a:cubicBezTo>
                  <a:cubicBezTo>
                    <a:pt x="17871" y="36195"/>
                    <a:pt x="17848" y="36624"/>
                    <a:pt x="17979" y="37040"/>
                  </a:cubicBezTo>
                  <a:cubicBezTo>
                    <a:pt x="18038" y="37219"/>
                    <a:pt x="18002" y="37421"/>
                    <a:pt x="18002" y="37612"/>
                  </a:cubicBezTo>
                  <a:cubicBezTo>
                    <a:pt x="18014" y="37910"/>
                    <a:pt x="17991" y="38219"/>
                    <a:pt x="18110" y="38517"/>
                  </a:cubicBezTo>
                  <a:cubicBezTo>
                    <a:pt x="18157" y="38648"/>
                    <a:pt x="18145" y="38802"/>
                    <a:pt x="18145" y="38945"/>
                  </a:cubicBezTo>
                  <a:cubicBezTo>
                    <a:pt x="18157" y="39422"/>
                    <a:pt x="18122" y="39898"/>
                    <a:pt x="18264" y="40362"/>
                  </a:cubicBezTo>
                  <a:cubicBezTo>
                    <a:pt x="18312" y="40505"/>
                    <a:pt x="18288" y="40684"/>
                    <a:pt x="18288" y="40850"/>
                  </a:cubicBezTo>
                  <a:cubicBezTo>
                    <a:pt x="18288" y="41946"/>
                    <a:pt x="18288" y="43041"/>
                    <a:pt x="18300" y="44136"/>
                  </a:cubicBezTo>
                  <a:cubicBezTo>
                    <a:pt x="18300" y="44565"/>
                    <a:pt x="18288" y="44982"/>
                    <a:pt x="18383" y="45410"/>
                  </a:cubicBezTo>
                  <a:cubicBezTo>
                    <a:pt x="18467" y="45756"/>
                    <a:pt x="18383" y="46149"/>
                    <a:pt x="18372" y="46518"/>
                  </a:cubicBezTo>
                  <a:cubicBezTo>
                    <a:pt x="18372" y="46565"/>
                    <a:pt x="18336" y="46613"/>
                    <a:pt x="18336" y="46649"/>
                  </a:cubicBezTo>
                  <a:cubicBezTo>
                    <a:pt x="18312" y="46815"/>
                    <a:pt x="18264" y="46994"/>
                    <a:pt x="18300" y="47149"/>
                  </a:cubicBezTo>
                  <a:cubicBezTo>
                    <a:pt x="18419" y="47685"/>
                    <a:pt x="18205" y="48232"/>
                    <a:pt x="18348" y="48756"/>
                  </a:cubicBezTo>
                  <a:cubicBezTo>
                    <a:pt x="18431" y="49089"/>
                    <a:pt x="18467" y="49423"/>
                    <a:pt x="18419" y="49744"/>
                  </a:cubicBezTo>
                  <a:cubicBezTo>
                    <a:pt x="18324" y="50387"/>
                    <a:pt x="18383" y="51006"/>
                    <a:pt x="18407" y="51649"/>
                  </a:cubicBezTo>
                  <a:cubicBezTo>
                    <a:pt x="18467" y="53042"/>
                    <a:pt x="18431" y="54447"/>
                    <a:pt x="18431" y="55852"/>
                  </a:cubicBezTo>
                  <a:cubicBezTo>
                    <a:pt x="18431" y="55947"/>
                    <a:pt x="18431" y="56043"/>
                    <a:pt x="18419" y="56138"/>
                  </a:cubicBezTo>
                  <a:cubicBezTo>
                    <a:pt x="18395" y="56305"/>
                    <a:pt x="18300" y="56400"/>
                    <a:pt x="18133" y="56400"/>
                  </a:cubicBezTo>
                  <a:cubicBezTo>
                    <a:pt x="18059" y="56396"/>
                    <a:pt x="17986" y="56394"/>
                    <a:pt x="17912" y="56394"/>
                  </a:cubicBezTo>
                  <a:cubicBezTo>
                    <a:pt x="17182" y="56394"/>
                    <a:pt x="16466" y="56572"/>
                    <a:pt x="15736" y="56572"/>
                  </a:cubicBezTo>
                  <a:cubicBezTo>
                    <a:pt x="15662" y="56572"/>
                    <a:pt x="15588" y="56571"/>
                    <a:pt x="15514" y="56567"/>
                  </a:cubicBezTo>
                  <a:cubicBezTo>
                    <a:pt x="15337" y="56553"/>
                    <a:pt x="15161" y="56543"/>
                    <a:pt x="14984" y="56543"/>
                  </a:cubicBezTo>
                  <a:cubicBezTo>
                    <a:pt x="14686" y="56543"/>
                    <a:pt x="14389" y="56572"/>
                    <a:pt x="14097" y="56662"/>
                  </a:cubicBezTo>
                  <a:cubicBezTo>
                    <a:pt x="14005" y="56695"/>
                    <a:pt x="13897" y="56702"/>
                    <a:pt x="13788" y="56702"/>
                  </a:cubicBezTo>
                  <a:cubicBezTo>
                    <a:pt x="13700" y="56702"/>
                    <a:pt x="13610" y="56698"/>
                    <a:pt x="13526" y="56698"/>
                  </a:cubicBezTo>
                  <a:lnTo>
                    <a:pt x="9394" y="56698"/>
                  </a:lnTo>
                  <a:cubicBezTo>
                    <a:pt x="9085" y="56698"/>
                    <a:pt x="8775" y="56698"/>
                    <a:pt x="8477" y="56793"/>
                  </a:cubicBezTo>
                  <a:cubicBezTo>
                    <a:pt x="8251" y="56852"/>
                    <a:pt x="8001" y="56829"/>
                    <a:pt x="7763" y="56840"/>
                  </a:cubicBezTo>
                  <a:cubicBezTo>
                    <a:pt x="7679" y="56844"/>
                    <a:pt x="7595" y="56845"/>
                    <a:pt x="7511" y="56845"/>
                  </a:cubicBezTo>
                  <a:cubicBezTo>
                    <a:pt x="7353" y="56845"/>
                    <a:pt x="7194" y="56841"/>
                    <a:pt x="7035" y="56841"/>
                  </a:cubicBezTo>
                  <a:cubicBezTo>
                    <a:pt x="6713" y="56841"/>
                    <a:pt x="6391" y="56858"/>
                    <a:pt x="6072" y="56959"/>
                  </a:cubicBezTo>
                  <a:cubicBezTo>
                    <a:pt x="5983" y="56983"/>
                    <a:pt x="5888" y="56989"/>
                    <a:pt x="5791" y="56989"/>
                  </a:cubicBezTo>
                  <a:cubicBezTo>
                    <a:pt x="5694" y="56989"/>
                    <a:pt x="5596" y="56983"/>
                    <a:pt x="5501" y="56983"/>
                  </a:cubicBezTo>
                  <a:lnTo>
                    <a:pt x="0" y="56983"/>
                  </a:lnTo>
                  <a:lnTo>
                    <a:pt x="0" y="57698"/>
                  </a:lnTo>
                  <a:cubicBezTo>
                    <a:pt x="2024" y="57698"/>
                    <a:pt x="4048" y="57698"/>
                    <a:pt x="6072" y="57686"/>
                  </a:cubicBezTo>
                  <a:cubicBezTo>
                    <a:pt x="6174" y="57686"/>
                    <a:pt x="6276" y="57688"/>
                    <a:pt x="6378" y="57688"/>
                  </a:cubicBezTo>
                  <a:cubicBezTo>
                    <a:pt x="6633" y="57688"/>
                    <a:pt x="6885" y="57676"/>
                    <a:pt x="7132" y="57591"/>
                  </a:cubicBezTo>
                  <a:cubicBezTo>
                    <a:pt x="7211" y="57557"/>
                    <a:pt x="7302" y="57550"/>
                    <a:pt x="7395" y="57550"/>
                  </a:cubicBezTo>
                  <a:cubicBezTo>
                    <a:pt x="7470" y="57550"/>
                    <a:pt x="7546" y="57555"/>
                    <a:pt x="7620" y="57555"/>
                  </a:cubicBezTo>
                  <a:cubicBezTo>
                    <a:pt x="8049" y="57531"/>
                    <a:pt x="8477" y="57579"/>
                    <a:pt x="8894" y="57436"/>
                  </a:cubicBezTo>
                  <a:cubicBezTo>
                    <a:pt x="8975" y="57409"/>
                    <a:pt x="9061" y="57401"/>
                    <a:pt x="9149" y="57401"/>
                  </a:cubicBezTo>
                  <a:cubicBezTo>
                    <a:pt x="9254" y="57401"/>
                    <a:pt x="9362" y="57412"/>
                    <a:pt x="9466" y="57412"/>
                  </a:cubicBezTo>
                  <a:cubicBezTo>
                    <a:pt x="10704" y="57412"/>
                    <a:pt x="11942" y="57412"/>
                    <a:pt x="13169" y="57400"/>
                  </a:cubicBezTo>
                  <a:cubicBezTo>
                    <a:pt x="13260" y="57400"/>
                    <a:pt x="13351" y="57400"/>
                    <a:pt x="13441" y="57400"/>
                  </a:cubicBezTo>
                  <a:cubicBezTo>
                    <a:pt x="13895" y="57400"/>
                    <a:pt x="14343" y="57392"/>
                    <a:pt x="14800" y="57293"/>
                  </a:cubicBezTo>
                  <a:cubicBezTo>
                    <a:pt x="14982" y="57253"/>
                    <a:pt x="15169" y="57243"/>
                    <a:pt x="15357" y="57243"/>
                  </a:cubicBezTo>
                  <a:cubicBezTo>
                    <a:pt x="15586" y="57243"/>
                    <a:pt x="15817" y="57259"/>
                    <a:pt x="16046" y="57259"/>
                  </a:cubicBezTo>
                  <a:cubicBezTo>
                    <a:pt x="16083" y="57259"/>
                    <a:pt x="16120" y="57258"/>
                    <a:pt x="16157" y="57257"/>
                  </a:cubicBezTo>
                  <a:cubicBezTo>
                    <a:pt x="16284" y="57257"/>
                    <a:pt x="16411" y="57261"/>
                    <a:pt x="16538" y="57261"/>
                  </a:cubicBezTo>
                  <a:cubicBezTo>
                    <a:pt x="16791" y="57261"/>
                    <a:pt x="17042" y="57245"/>
                    <a:pt x="17288" y="57150"/>
                  </a:cubicBezTo>
                  <a:cubicBezTo>
                    <a:pt x="17345" y="57129"/>
                    <a:pt x="17415" y="57124"/>
                    <a:pt x="17488" y="57124"/>
                  </a:cubicBezTo>
                  <a:cubicBezTo>
                    <a:pt x="17536" y="57124"/>
                    <a:pt x="17586" y="57126"/>
                    <a:pt x="17633" y="57126"/>
                  </a:cubicBezTo>
                  <a:cubicBezTo>
                    <a:pt x="17750" y="57123"/>
                    <a:pt x="17849" y="57120"/>
                    <a:pt x="17934" y="57120"/>
                  </a:cubicBezTo>
                  <a:cubicBezTo>
                    <a:pt x="18422" y="57120"/>
                    <a:pt x="18431" y="57219"/>
                    <a:pt x="18431" y="57888"/>
                  </a:cubicBezTo>
                  <a:cubicBezTo>
                    <a:pt x="18431" y="59865"/>
                    <a:pt x="18443" y="61841"/>
                    <a:pt x="18419" y="63817"/>
                  </a:cubicBezTo>
                  <a:cubicBezTo>
                    <a:pt x="18419" y="64496"/>
                    <a:pt x="18264" y="65175"/>
                    <a:pt x="18431" y="65853"/>
                  </a:cubicBezTo>
                  <a:cubicBezTo>
                    <a:pt x="18288" y="66389"/>
                    <a:pt x="18407" y="66925"/>
                    <a:pt x="18419" y="67461"/>
                  </a:cubicBezTo>
                  <a:cubicBezTo>
                    <a:pt x="18431" y="67747"/>
                    <a:pt x="18455" y="68032"/>
                    <a:pt x="18348" y="68306"/>
                  </a:cubicBezTo>
                  <a:cubicBezTo>
                    <a:pt x="18312" y="68389"/>
                    <a:pt x="18312" y="68497"/>
                    <a:pt x="18336" y="68592"/>
                  </a:cubicBezTo>
                  <a:cubicBezTo>
                    <a:pt x="18550" y="69723"/>
                    <a:pt x="18372" y="70866"/>
                    <a:pt x="18431" y="71997"/>
                  </a:cubicBezTo>
                  <a:cubicBezTo>
                    <a:pt x="18157" y="73462"/>
                    <a:pt x="18336" y="74938"/>
                    <a:pt x="18288" y="76414"/>
                  </a:cubicBezTo>
                  <a:cubicBezTo>
                    <a:pt x="18264" y="77260"/>
                    <a:pt x="18288" y="78117"/>
                    <a:pt x="18288" y="78974"/>
                  </a:cubicBezTo>
                  <a:cubicBezTo>
                    <a:pt x="18276" y="79331"/>
                    <a:pt x="18217" y="79391"/>
                    <a:pt x="17860" y="79403"/>
                  </a:cubicBezTo>
                  <a:cubicBezTo>
                    <a:pt x="17788" y="79407"/>
                    <a:pt x="17717" y="79408"/>
                    <a:pt x="17645" y="79408"/>
                  </a:cubicBezTo>
                  <a:cubicBezTo>
                    <a:pt x="17502" y="79408"/>
                    <a:pt x="17360" y="79403"/>
                    <a:pt x="17217" y="79403"/>
                  </a:cubicBezTo>
                  <a:cubicBezTo>
                    <a:pt x="13728" y="79403"/>
                    <a:pt x="10228" y="79403"/>
                    <a:pt x="6727" y="79415"/>
                  </a:cubicBezTo>
                  <a:cubicBezTo>
                    <a:pt x="6593" y="79415"/>
                    <a:pt x="6458" y="79404"/>
                    <a:pt x="6325" y="79404"/>
                  </a:cubicBezTo>
                  <a:cubicBezTo>
                    <a:pt x="6175" y="79404"/>
                    <a:pt x="6027" y="79417"/>
                    <a:pt x="5882" y="79474"/>
                  </a:cubicBezTo>
                  <a:cubicBezTo>
                    <a:pt x="5832" y="79489"/>
                    <a:pt x="5784" y="79496"/>
                    <a:pt x="5737" y="79496"/>
                  </a:cubicBezTo>
                  <a:cubicBezTo>
                    <a:pt x="5671" y="79496"/>
                    <a:pt x="5606" y="79483"/>
                    <a:pt x="5537" y="79462"/>
                  </a:cubicBezTo>
                  <a:cubicBezTo>
                    <a:pt x="5380" y="79423"/>
                    <a:pt x="5224" y="79402"/>
                    <a:pt x="5069" y="79402"/>
                  </a:cubicBezTo>
                  <a:cubicBezTo>
                    <a:pt x="4893" y="79402"/>
                    <a:pt x="4719" y="79429"/>
                    <a:pt x="4548" y="79486"/>
                  </a:cubicBezTo>
                  <a:cubicBezTo>
                    <a:pt x="4466" y="79516"/>
                    <a:pt x="4375" y="79541"/>
                    <a:pt x="4286" y="79541"/>
                  </a:cubicBezTo>
                  <a:cubicBezTo>
                    <a:pt x="4233" y="79541"/>
                    <a:pt x="4181" y="79532"/>
                    <a:pt x="4132" y="79510"/>
                  </a:cubicBezTo>
                  <a:cubicBezTo>
                    <a:pt x="3910" y="79424"/>
                    <a:pt x="3684" y="79407"/>
                    <a:pt x="3457" y="79407"/>
                  </a:cubicBezTo>
                  <a:cubicBezTo>
                    <a:pt x="3305" y="79407"/>
                    <a:pt x="3153" y="79415"/>
                    <a:pt x="3001" y="79415"/>
                  </a:cubicBezTo>
                  <a:cubicBezTo>
                    <a:pt x="2000" y="79403"/>
                    <a:pt x="1000" y="79403"/>
                    <a:pt x="0" y="79403"/>
                  </a:cubicBezTo>
                  <a:lnTo>
                    <a:pt x="0" y="80117"/>
                  </a:lnTo>
                  <a:lnTo>
                    <a:pt x="17550" y="80117"/>
                  </a:lnTo>
                  <a:cubicBezTo>
                    <a:pt x="18288" y="80117"/>
                    <a:pt x="18288" y="80117"/>
                    <a:pt x="18288" y="80879"/>
                  </a:cubicBezTo>
                  <a:cubicBezTo>
                    <a:pt x="18288" y="82677"/>
                    <a:pt x="18288" y="84487"/>
                    <a:pt x="18288" y="86296"/>
                  </a:cubicBezTo>
                  <a:cubicBezTo>
                    <a:pt x="18288" y="86439"/>
                    <a:pt x="18312" y="86594"/>
                    <a:pt x="18276" y="86725"/>
                  </a:cubicBezTo>
                  <a:cubicBezTo>
                    <a:pt x="18086" y="87308"/>
                    <a:pt x="18157" y="87904"/>
                    <a:pt x="18157" y="88487"/>
                  </a:cubicBezTo>
                  <a:cubicBezTo>
                    <a:pt x="18145" y="90059"/>
                    <a:pt x="18145" y="91630"/>
                    <a:pt x="18145" y="93202"/>
                  </a:cubicBezTo>
                  <a:cubicBezTo>
                    <a:pt x="18145" y="93488"/>
                    <a:pt x="18145" y="93762"/>
                    <a:pt x="18241" y="94047"/>
                  </a:cubicBezTo>
                  <a:cubicBezTo>
                    <a:pt x="18288" y="94190"/>
                    <a:pt x="18288" y="94369"/>
                    <a:pt x="18288" y="94536"/>
                  </a:cubicBezTo>
                  <a:cubicBezTo>
                    <a:pt x="18288" y="97417"/>
                    <a:pt x="18288" y="100286"/>
                    <a:pt x="18288" y="103168"/>
                  </a:cubicBezTo>
                  <a:cubicBezTo>
                    <a:pt x="18288" y="103822"/>
                    <a:pt x="18276" y="103822"/>
                    <a:pt x="17598" y="103822"/>
                  </a:cubicBezTo>
                  <a:lnTo>
                    <a:pt x="16383" y="103822"/>
                  </a:lnTo>
                  <a:cubicBezTo>
                    <a:pt x="16145" y="103834"/>
                    <a:pt x="15907" y="103822"/>
                    <a:pt x="15681" y="103906"/>
                  </a:cubicBezTo>
                  <a:cubicBezTo>
                    <a:pt x="15551" y="103960"/>
                    <a:pt x="15414" y="103972"/>
                    <a:pt x="15276" y="103972"/>
                  </a:cubicBezTo>
                  <a:cubicBezTo>
                    <a:pt x="15173" y="103972"/>
                    <a:pt x="15068" y="103965"/>
                    <a:pt x="14966" y="103965"/>
                  </a:cubicBezTo>
                  <a:lnTo>
                    <a:pt x="11549" y="103965"/>
                  </a:lnTo>
                  <a:cubicBezTo>
                    <a:pt x="11490" y="103967"/>
                    <a:pt x="11432" y="103967"/>
                    <a:pt x="11373" y="103967"/>
                  </a:cubicBezTo>
                  <a:cubicBezTo>
                    <a:pt x="11228" y="103967"/>
                    <a:pt x="11082" y="103964"/>
                    <a:pt x="10938" y="103964"/>
                  </a:cubicBezTo>
                  <a:cubicBezTo>
                    <a:pt x="10595" y="103964"/>
                    <a:pt x="10254" y="103980"/>
                    <a:pt x="9918" y="104084"/>
                  </a:cubicBezTo>
                  <a:cubicBezTo>
                    <a:pt x="9848" y="104111"/>
                    <a:pt x="9772" y="104119"/>
                    <a:pt x="9696" y="104119"/>
                  </a:cubicBezTo>
                  <a:cubicBezTo>
                    <a:pt x="9603" y="104119"/>
                    <a:pt x="9509" y="104108"/>
                    <a:pt x="9418" y="104108"/>
                  </a:cubicBezTo>
                  <a:lnTo>
                    <a:pt x="0" y="104108"/>
                  </a:lnTo>
                  <a:lnTo>
                    <a:pt x="0" y="104680"/>
                  </a:lnTo>
                  <a:cubicBezTo>
                    <a:pt x="3644" y="104680"/>
                    <a:pt x="7287" y="104680"/>
                    <a:pt x="10930" y="104668"/>
                  </a:cubicBezTo>
                  <a:cubicBezTo>
                    <a:pt x="11029" y="104668"/>
                    <a:pt x="11128" y="104670"/>
                    <a:pt x="11229" y="104670"/>
                  </a:cubicBezTo>
                  <a:cubicBezTo>
                    <a:pt x="11480" y="104670"/>
                    <a:pt x="11735" y="104658"/>
                    <a:pt x="11990" y="104572"/>
                  </a:cubicBezTo>
                  <a:cubicBezTo>
                    <a:pt x="12096" y="104539"/>
                    <a:pt x="12212" y="104532"/>
                    <a:pt x="12332" y="104532"/>
                  </a:cubicBezTo>
                  <a:cubicBezTo>
                    <a:pt x="12428" y="104532"/>
                    <a:pt x="12526" y="104537"/>
                    <a:pt x="12621" y="104537"/>
                  </a:cubicBezTo>
                  <a:lnTo>
                    <a:pt x="17193" y="104537"/>
                  </a:lnTo>
                  <a:cubicBezTo>
                    <a:pt x="17383" y="104537"/>
                    <a:pt x="17574" y="104537"/>
                    <a:pt x="17764" y="104525"/>
                  </a:cubicBezTo>
                  <a:cubicBezTo>
                    <a:pt x="17882" y="104514"/>
                    <a:pt x="17973" y="104506"/>
                    <a:pt x="18044" y="104506"/>
                  </a:cubicBezTo>
                  <a:cubicBezTo>
                    <a:pt x="18281" y="104506"/>
                    <a:pt x="18288" y="104600"/>
                    <a:pt x="18288" y="105013"/>
                  </a:cubicBezTo>
                  <a:cubicBezTo>
                    <a:pt x="18288" y="109264"/>
                    <a:pt x="18288" y="113526"/>
                    <a:pt x="18288" y="117788"/>
                  </a:cubicBezTo>
                  <a:cubicBezTo>
                    <a:pt x="18288" y="119110"/>
                    <a:pt x="18288" y="120444"/>
                    <a:pt x="18288" y="121777"/>
                  </a:cubicBezTo>
                  <a:cubicBezTo>
                    <a:pt x="18288" y="122182"/>
                    <a:pt x="18288" y="122575"/>
                    <a:pt x="18395" y="122980"/>
                  </a:cubicBezTo>
                  <a:cubicBezTo>
                    <a:pt x="18467" y="123241"/>
                    <a:pt x="18479" y="123563"/>
                    <a:pt x="18407" y="123825"/>
                  </a:cubicBezTo>
                  <a:cubicBezTo>
                    <a:pt x="18300" y="124301"/>
                    <a:pt x="18300" y="124765"/>
                    <a:pt x="18288" y="125242"/>
                  </a:cubicBezTo>
                  <a:cubicBezTo>
                    <a:pt x="18276" y="125599"/>
                    <a:pt x="18217" y="125658"/>
                    <a:pt x="17871" y="125670"/>
                  </a:cubicBezTo>
                  <a:cubicBezTo>
                    <a:pt x="17808" y="125674"/>
                    <a:pt x="17744" y="125676"/>
                    <a:pt x="17681" y="125676"/>
                  </a:cubicBezTo>
                  <a:cubicBezTo>
                    <a:pt x="17554" y="125676"/>
                    <a:pt x="17427" y="125670"/>
                    <a:pt x="17300" y="125670"/>
                  </a:cubicBezTo>
                  <a:lnTo>
                    <a:pt x="8870" y="125670"/>
                  </a:lnTo>
                  <a:cubicBezTo>
                    <a:pt x="8549" y="125670"/>
                    <a:pt x="8216" y="125682"/>
                    <a:pt x="7882" y="125766"/>
                  </a:cubicBezTo>
                  <a:cubicBezTo>
                    <a:pt x="7736" y="125806"/>
                    <a:pt x="7578" y="125812"/>
                    <a:pt x="7418" y="125812"/>
                  </a:cubicBezTo>
                  <a:cubicBezTo>
                    <a:pt x="7341" y="125812"/>
                    <a:pt x="7264" y="125811"/>
                    <a:pt x="7187" y="125811"/>
                  </a:cubicBezTo>
                  <a:cubicBezTo>
                    <a:pt x="7137" y="125811"/>
                    <a:pt x="7087" y="125811"/>
                    <a:pt x="7037" y="125813"/>
                  </a:cubicBezTo>
                  <a:cubicBezTo>
                    <a:pt x="6584" y="125837"/>
                    <a:pt x="6132" y="125777"/>
                    <a:pt x="5691" y="125932"/>
                  </a:cubicBezTo>
                  <a:cubicBezTo>
                    <a:pt x="5620" y="125956"/>
                    <a:pt x="5540" y="125962"/>
                    <a:pt x="5456" y="125962"/>
                  </a:cubicBezTo>
                  <a:cubicBezTo>
                    <a:pt x="5373" y="125962"/>
                    <a:pt x="5287" y="125956"/>
                    <a:pt x="5203" y="125956"/>
                  </a:cubicBezTo>
                  <a:cubicBezTo>
                    <a:pt x="4513" y="125956"/>
                    <a:pt x="3822" y="125956"/>
                    <a:pt x="3132" y="125968"/>
                  </a:cubicBezTo>
                  <a:cubicBezTo>
                    <a:pt x="2631" y="125968"/>
                    <a:pt x="2143" y="125980"/>
                    <a:pt x="1643" y="126063"/>
                  </a:cubicBezTo>
                  <a:cubicBezTo>
                    <a:pt x="1405" y="126106"/>
                    <a:pt x="1162" y="126117"/>
                    <a:pt x="918" y="126117"/>
                  </a:cubicBezTo>
                  <a:cubicBezTo>
                    <a:pt x="612" y="126117"/>
                    <a:pt x="304" y="126099"/>
                    <a:pt x="0" y="126099"/>
                  </a:cubicBezTo>
                  <a:lnTo>
                    <a:pt x="0" y="126670"/>
                  </a:lnTo>
                  <a:lnTo>
                    <a:pt x="2501" y="126670"/>
                  </a:lnTo>
                  <a:cubicBezTo>
                    <a:pt x="2571" y="126669"/>
                    <a:pt x="2642" y="126668"/>
                    <a:pt x="2713" y="126668"/>
                  </a:cubicBezTo>
                  <a:cubicBezTo>
                    <a:pt x="2788" y="126668"/>
                    <a:pt x="2863" y="126669"/>
                    <a:pt x="2937" y="126669"/>
                  </a:cubicBezTo>
                  <a:cubicBezTo>
                    <a:pt x="3267" y="126669"/>
                    <a:pt x="3595" y="126659"/>
                    <a:pt x="3917" y="126551"/>
                  </a:cubicBezTo>
                  <a:cubicBezTo>
                    <a:pt x="3990" y="126531"/>
                    <a:pt x="4068" y="126526"/>
                    <a:pt x="4150" y="126526"/>
                  </a:cubicBezTo>
                  <a:cubicBezTo>
                    <a:pt x="4227" y="126526"/>
                    <a:pt x="4306" y="126530"/>
                    <a:pt x="4385" y="126530"/>
                  </a:cubicBezTo>
                  <a:cubicBezTo>
                    <a:pt x="4416" y="126530"/>
                    <a:pt x="4446" y="126529"/>
                    <a:pt x="4477" y="126528"/>
                  </a:cubicBezTo>
                  <a:cubicBezTo>
                    <a:pt x="4594" y="126523"/>
                    <a:pt x="4711" y="126521"/>
                    <a:pt x="4828" y="126521"/>
                  </a:cubicBezTo>
                  <a:cubicBezTo>
                    <a:pt x="5139" y="126521"/>
                    <a:pt x="5451" y="126534"/>
                    <a:pt x="5761" y="126534"/>
                  </a:cubicBezTo>
                  <a:cubicBezTo>
                    <a:pt x="6188" y="126534"/>
                    <a:pt x="6614" y="126510"/>
                    <a:pt x="7037" y="126397"/>
                  </a:cubicBezTo>
                  <a:cubicBezTo>
                    <a:pt x="7093" y="126381"/>
                    <a:pt x="7153" y="126377"/>
                    <a:pt x="7215" y="126377"/>
                  </a:cubicBezTo>
                  <a:cubicBezTo>
                    <a:pt x="7298" y="126377"/>
                    <a:pt x="7384" y="126385"/>
                    <a:pt x="7465" y="126385"/>
                  </a:cubicBezTo>
                  <a:lnTo>
                    <a:pt x="17812" y="126385"/>
                  </a:lnTo>
                  <a:cubicBezTo>
                    <a:pt x="18395" y="126397"/>
                    <a:pt x="18431" y="126420"/>
                    <a:pt x="18419" y="126980"/>
                  </a:cubicBezTo>
                  <a:cubicBezTo>
                    <a:pt x="18419" y="127099"/>
                    <a:pt x="18443" y="127230"/>
                    <a:pt x="18407" y="127337"/>
                  </a:cubicBezTo>
                  <a:cubicBezTo>
                    <a:pt x="18241" y="127802"/>
                    <a:pt x="18288" y="128278"/>
                    <a:pt x="18288" y="128742"/>
                  </a:cubicBezTo>
                  <a:cubicBezTo>
                    <a:pt x="18288" y="132266"/>
                    <a:pt x="18288" y="135791"/>
                    <a:pt x="18288" y="139315"/>
                  </a:cubicBezTo>
                  <a:cubicBezTo>
                    <a:pt x="18288" y="139660"/>
                    <a:pt x="18264" y="140017"/>
                    <a:pt x="18395" y="140363"/>
                  </a:cubicBezTo>
                  <a:cubicBezTo>
                    <a:pt x="18443" y="140517"/>
                    <a:pt x="18431" y="140696"/>
                    <a:pt x="18431" y="140863"/>
                  </a:cubicBezTo>
                  <a:cubicBezTo>
                    <a:pt x="18431" y="142815"/>
                    <a:pt x="18431" y="144768"/>
                    <a:pt x="18431" y="146721"/>
                  </a:cubicBezTo>
                  <a:cubicBezTo>
                    <a:pt x="18431" y="146840"/>
                    <a:pt x="18431" y="146959"/>
                    <a:pt x="18419" y="147078"/>
                  </a:cubicBezTo>
                  <a:cubicBezTo>
                    <a:pt x="18407" y="147280"/>
                    <a:pt x="18324" y="147363"/>
                    <a:pt x="18098" y="147375"/>
                  </a:cubicBezTo>
                  <a:cubicBezTo>
                    <a:pt x="17360" y="147386"/>
                    <a:pt x="16623" y="147541"/>
                    <a:pt x="15878" y="147541"/>
                  </a:cubicBezTo>
                  <a:cubicBezTo>
                    <a:pt x="15769" y="147541"/>
                    <a:pt x="15659" y="147538"/>
                    <a:pt x="15550" y="147530"/>
                  </a:cubicBezTo>
                  <a:cubicBezTo>
                    <a:pt x="15446" y="147524"/>
                    <a:pt x="15344" y="147520"/>
                    <a:pt x="15241" y="147520"/>
                  </a:cubicBezTo>
                  <a:cubicBezTo>
                    <a:pt x="14967" y="147520"/>
                    <a:pt x="14696" y="147547"/>
                    <a:pt x="14419" y="147625"/>
                  </a:cubicBezTo>
                  <a:cubicBezTo>
                    <a:pt x="14299" y="147665"/>
                    <a:pt x="14168" y="147672"/>
                    <a:pt x="14034" y="147672"/>
                  </a:cubicBezTo>
                  <a:cubicBezTo>
                    <a:pt x="13970" y="147672"/>
                    <a:pt x="13906" y="147670"/>
                    <a:pt x="13842" y="147670"/>
                  </a:cubicBezTo>
                  <a:cubicBezTo>
                    <a:pt x="13800" y="147670"/>
                    <a:pt x="13758" y="147671"/>
                    <a:pt x="13716" y="147673"/>
                  </a:cubicBezTo>
                  <a:cubicBezTo>
                    <a:pt x="13625" y="147676"/>
                    <a:pt x="13534" y="147677"/>
                    <a:pt x="13442" y="147677"/>
                  </a:cubicBezTo>
                  <a:cubicBezTo>
                    <a:pt x="13205" y="147677"/>
                    <a:pt x="12967" y="147670"/>
                    <a:pt x="12730" y="147670"/>
                  </a:cubicBezTo>
                  <a:cubicBezTo>
                    <a:pt x="12346" y="147670"/>
                    <a:pt x="11964" y="147689"/>
                    <a:pt x="11585" y="147792"/>
                  </a:cubicBezTo>
                  <a:cubicBezTo>
                    <a:pt x="11493" y="147816"/>
                    <a:pt x="11397" y="147823"/>
                    <a:pt x="11300" y="147823"/>
                  </a:cubicBezTo>
                  <a:cubicBezTo>
                    <a:pt x="11187" y="147823"/>
                    <a:pt x="11071" y="147814"/>
                    <a:pt x="10957" y="147814"/>
                  </a:cubicBezTo>
                  <a:cubicBezTo>
                    <a:pt x="10928" y="147814"/>
                    <a:pt x="10899" y="147814"/>
                    <a:pt x="10871" y="147816"/>
                  </a:cubicBezTo>
                  <a:cubicBezTo>
                    <a:pt x="10812" y="147816"/>
                    <a:pt x="10755" y="147815"/>
                    <a:pt x="10697" y="147815"/>
                  </a:cubicBezTo>
                  <a:cubicBezTo>
                    <a:pt x="10497" y="147815"/>
                    <a:pt x="10300" y="147823"/>
                    <a:pt x="10097" y="147887"/>
                  </a:cubicBezTo>
                  <a:cubicBezTo>
                    <a:pt x="9918" y="147947"/>
                    <a:pt x="9728" y="147947"/>
                    <a:pt x="9537" y="147947"/>
                  </a:cubicBezTo>
                  <a:cubicBezTo>
                    <a:pt x="9299" y="147953"/>
                    <a:pt x="9061" y="147953"/>
                    <a:pt x="8823" y="147953"/>
                  </a:cubicBezTo>
                  <a:cubicBezTo>
                    <a:pt x="8585" y="147953"/>
                    <a:pt x="8346" y="147953"/>
                    <a:pt x="8108" y="147959"/>
                  </a:cubicBezTo>
                  <a:cubicBezTo>
                    <a:pt x="8052" y="147959"/>
                    <a:pt x="7996" y="147958"/>
                    <a:pt x="7940" y="147958"/>
                  </a:cubicBezTo>
                  <a:cubicBezTo>
                    <a:pt x="7687" y="147958"/>
                    <a:pt x="7435" y="147966"/>
                    <a:pt x="7192" y="148054"/>
                  </a:cubicBezTo>
                  <a:cubicBezTo>
                    <a:pt x="7088" y="148086"/>
                    <a:pt x="6975" y="148091"/>
                    <a:pt x="6861" y="148091"/>
                  </a:cubicBezTo>
                  <a:cubicBezTo>
                    <a:pt x="6804" y="148091"/>
                    <a:pt x="6747" y="148090"/>
                    <a:pt x="6692" y="148090"/>
                  </a:cubicBezTo>
                  <a:lnTo>
                    <a:pt x="1417" y="148090"/>
                  </a:lnTo>
                  <a:cubicBezTo>
                    <a:pt x="1369" y="148090"/>
                    <a:pt x="1320" y="148091"/>
                    <a:pt x="1272" y="148091"/>
                  </a:cubicBezTo>
                  <a:cubicBezTo>
                    <a:pt x="1174" y="148091"/>
                    <a:pt x="1076" y="148086"/>
                    <a:pt x="988" y="148054"/>
                  </a:cubicBezTo>
                  <a:cubicBezTo>
                    <a:pt x="667" y="147935"/>
                    <a:pt x="334" y="147959"/>
                    <a:pt x="0" y="147947"/>
                  </a:cubicBezTo>
                  <a:lnTo>
                    <a:pt x="0" y="148661"/>
                  </a:lnTo>
                  <a:lnTo>
                    <a:pt x="8501" y="148661"/>
                  </a:lnTo>
                  <a:cubicBezTo>
                    <a:pt x="8620" y="148661"/>
                    <a:pt x="8739" y="148665"/>
                    <a:pt x="8858" y="148665"/>
                  </a:cubicBezTo>
                  <a:cubicBezTo>
                    <a:pt x="9095" y="148665"/>
                    <a:pt x="9331" y="148649"/>
                    <a:pt x="9561" y="148554"/>
                  </a:cubicBezTo>
                  <a:cubicBezTo>
                    <a:pt x="9620" y="148530"/>
                    <a:pt x="9692" y="148530"/>
                    <a:pt x="9763" y="148530"/>
                  </a:cubicBezTo>
                  <a:cubicBezTo>
                    <a:pt x="10478" y="148506"/>
                    <a:pt x="11192" y="148530"/>
                    <a:pt x="11895" y="148399"/>
                  </a:cubicBezTo>
                  <a:cubicBezTo>
                    <a:pt x="12076" y="148365"/>
                    <a:pt x="12261" y="148355"/>
                    <a:pt x="12448" y="148355"/>
                  </a:cubicBezTo>
                  <a:cubicBezTo>
                    <a:pt x="12715" y="148355"/>
                    <a:pt x="12986" y="148376"/>
                    <a:pt x="13252" y="148376"/>
                  </a:cubicBezTo>
                  <a:cubicBezTo>
                    <a:pt x="13360" y="148376"/>
                    <a:pt x="13467" y="148377"/>
                    <a:pt x="13574" y="148377"/>
                  </a:cubicBezTo>
                  <a:cubicBezTo>
                    <a:pt x="13867" y="148377"/>
                    <a:pt x="14158" y="148364"/>
                    <a:pt x="14454" y="148268"/>
                  </a:cubicBezTo>
                  <a:cubicBezTo>
                    <a:pt x="14550" y="148239"/>
                    <a:pt x="14654" y="148233"/>
                    <a:pt x="14761" y="148233"/>
                  </a:cubicBezTo>
                  <a:cubicBezTo>
                    <a:pt x="14832" y="148233"/>
                    <a:pt x="14905" y="148235"/>
                    <a:pt x="14977" y="148235"/>
                  </a:cubicBezTo>
                  <a:cubicBezTo>
                    <a:pt x="15014" y="148235"/>
                    <a:pt x="15050" y="148235"/>
                    <a:pt x="15085" y="148233"/>
                  </a:cubicBezTo>
                  <a:cubicBezTo>
                    <a:pt x="15609" y="148221"/>
                    <a:pt x="16121" y="148221"/>
                    <a:pt x="16645" y="148125"/>
                  </a:cubicBezTo>
                  <a:cubicBezTo>
                    <a:pt x="16840" y="148087"/>
                    <a:pt x="17039" y="148076"/>
                    <a:pt x="17240" y="148076"/>
                  </a:cubicBezTo>
                  <a:cubicBezTo>
                    <a:pt x="17541" y="148076"/>
                    <a:pt x="17845" y="148102"/>
                    <a:pt x="18145" y="148102"/>
                  </a:cubicBezTo>
                  <a:cubicBezTo>
                    <a:pt x="18300" y="148102"/>
                    <a:pt x="18407" y="148197"/>
                    <a:pt x="18419" y="148364"/>
                  </a:cubicBezTo>
                  <a:cubicBezTo>
                    <a:pt x="18431" y="148578"/>
                    <a:pt x="18431" y="148792"/>
                    <a:pt x="18431" y="149007"/>
                  </a:cubicBezTo>
                  <a:lnTo>
                    <a:pt x="18431" y="158651"/>
                  </a:lnTo>
                  <a:cubicBezTo>
                    <a:pt x="18431" y="158984"/>
                    <a:pt x="18431" y="159305"/>
                    <a:pt x="18526" y="159639"/>
                  </a:cubicBezTo>
                  <a:cubicBezTo>
                    <a:pt x="18598" y="159853"/>
                    <a:pt x="18562" y="160103"/>
                    <a:pt x="18562" y="160341"/>
                  </a:cubicBezTo>
                  <a:cubicBezTo>
                    <a:pt x="18574" y="162794"/>
                    <a:pt x="18574" y="165247"/>
                    <a:pt x="18574" y="167699"/>
                  </a:cubicBezTo>
                  <a:cubicBezTo>
                    <a:pt x="18574" y="168009"/>
                    <a:pt x="18586" y="168307"/>
                    <a:pt x="18669" y="168616"/>
                  </a:cubicBezTo>
                  <a:cubicBezTo>
                    <a:pt x="18776" y="169057"/>
                    <a:pt x="18717" y="169509"/>
                    <a:pt x="18693" y="169962"/>
                  </a:cubicBezTo>
                  <a:cubicBezTo>
                    <a:pt x="18693" y="170128"/>
                    <a:pt x="18562" y="170212"/>
                    <a:pt x="18407" y="170223"/>
                  </a:cubicBezTo>
                  <a:cubicBezTo>
                    <a:pt x="17693" y="170265"/>
                    <a:pt x="16979" y="170387"/>
                    <a:pt x="16257" y="170387"/>
                  </a:cubicBezTo>
                  <a:cubicBezTo>
                    <a:pt x="16148" y="170387"/>
                    <a:pt x="16040" y="170384"/>
                    <a:pt x="15931" y="170378"/>
                  </a:cubicBezTo>
                  <a:cubicBezTo>
                    <a:pt x="15772" y="170370"/>
                    <a:pt x="15613" y="170364"/>
                    <a:pt x="15455" y="170364"/>
                  </a:cubicBezTo>
                  <a:cubicBezTo>
                    <a:pt x="15138" y="170364"/>
                    <a:pt x="14823" y="170390"/>
                    <a:pt x="14514" y="170485"/>
                  </a:cubicBezTo>
                  <a:cubicBezTo>
                    <a:pt x="14422" y="170512"/>
                    <a:pt x="14325" y="170520"/>
                    <a:pt x="14226" y="170520"/>
                  </a:cubicBezTo>
                  <a:cubicBezTo>
                    <a:pt x="14108" y="170520"/>
                    <a:pt x="13988" y="170509"/>
                    <a:pt x="13871" y="170509"/>
                  </a:cubicBezTo>
                  <a:lnTo>
                    <a:pt x="7168" y="170509"/>
                  </a:lnTo>
                  <a:cubicBezTo>
                    <a:pt x="6834" y="170521"/>
                    <a:pt x="6501" y="170485"/>
                    <a:pt x="6180" y="170616"/>
                  </a:cubicBezTo>
                  <a:cubicBezTo>
                    <a:pt x="6108" y="170652"/>
                    <a:pt x="6037" y="170652"/>
                    <a:pt x="5965" y="170652"/>
                  </a:cubicBezTo>
                  <a:cubicBezTo>
                    <a:pt x="5179" y="170664"/>
                    <a:pt x="4417" y="170795"/>
                    <a:pt x="3644" y="170926"/>
                  </a:cubicBezTo>
                  <a:cubicBezTo>
                    <a:pt x="3560" y="170938"/>
                    <a:pt x="3477" y="170941"/>
                    <a:pt x="3393" y="170941"/>
                  </a:cubicBezTo>
                  <a:cubicBezTo>
                    <a:pt x="3310" y="170941"/>
                    <a:pt x="3227" y="170938"/>
                    <a:pt x="3143" y="170938"/>
                  </a:cubicBezTo>
                  <a:lnTo>
                    <a:pt x="0" y="170938"/>
                  </a:lnTo>
                  <a:lnTo>
                    <a:pt x="0" y="171509"/>
                  </a:lnTo>
                  <a:cubicBezTo>
                    <a:pt x="476" y="171509"/>
                    <a:pt x="953" y="171504"/>
                    <a:pt x="1429" y="171504"/>
                  </a:cubicBezTo>
                  <a:cubicBezTo>
                    <a:pt x="1667" y="171504"/>
                    <a:pt x="1905" y="171505"/>
                    <a:pt x="2143" y="171509"/>
                  </a:cubicBezTo>
                  <a:cubicBezTo>
                    <a:pt x="2247" y="171512"/>
                    <a:pt x="2350" y="171513"/>
                    <a:pt x="2453" y="171513"/>
                  </a:cubicBezTo>
                  <a:cubicBezTo>
                    <a:pt x="3372" y="171513"/>
                    <a:pt x="4280" y="171419"/>
                    <a:pt x="5179" y="171247"/>
                  </a:cubicBezTo>
                  <a:cubicBezTo>
                    <a:pt x="5279" y="171226"/>
                    <a:pt x="5379" y="171222"/>
                    <a:pt x="5479" y="171222"/>
                  </a:cubicBezTo>
                  <a:cubicBezTo>
                    <a:pt x="5546" y="171222"/>
                    <a:pt x="5613" y="171224"/>
                    <a:pt x="5679" y="171224"/>
                  </a:cubicBezTo>
                  <a:cubicBezTo>
                    <a:pt x="6084" y="171212"/>
                    <a:pt x="6489" y="171235"/>
                    <a:pt x="6882" y="171116"/>
                  </a:cubicBezTo>
                  <a:cubicBezTo>
                    <a:pt x="6983" y="171081"/>
                    <a:pt x="7090" y="171072"/>
                    <a:pt x="7199" y="171072"/>
                  </a:cubicBezTo>
                  <a:cubicBezTo>
                    <a:pt x="7308" y="171072"/>
                    <a:pt x="7418" y="171081"/>
                    <a:pt x="7525" y="171081"/>
                  </a:cubicBezTo>
                  <a:lnTo>
                    <a:pt x="14728" y="171081"/>
                  </a:lnTo>
                  <a:cubicBezTo>
                    <a:pt x="14792" y="171081"/>
                    <a:pt x="14855" y="171081"/>
                    <a:pt x="14919" y="171081"/>
                  </a:cubicBezTo>
                  <a:cubicBezTo>
                    <a:pt x="15236" y="171081"/>
                    <a:pt x="15552" y="171073"/>
                    <a:pt x="15859" y="170974"/>
                  </a:cubicBezTo>
                  <a:cubicBezTo>
                    <a:pt x="15961" y="170944"/>
                    <a:pt x="16068" y="170938"/>
                    <a:pt x="16176" y="170938"/>
                  </a:cubicBezTo>
                  <a:cubicBezTo>
                    <a:pt x="16249" y="170938"/>
                    <a:pt x="16322" y="170940"/>
                    <a:pt x="16394" y="170940"/>
                  </a:cubicBezTo>
                  <a:cubicBezTo>
                    <a:pt x="16430" y="170940"/>
                    <a:pt x="16467" y="170940"/>
                    <a:pt x="16502" y="170938"/>
                  </a:cubicBezTo>
                  <a:cubicBezTo>
                    <a:pt x="16609" y="170932"/>
                    <a:pt x="16716" y="170930"/>
                    <a:pt x="16823" y="170930"/>
                  </a:cubicBezTo>
                  <a:cubicBezTo>
                    <a:pt x="17094" y="170930"/>
                    <a:pt x="17365" y="170943"/>
                    <a:pt x="17634" y="170943"/>
                  </a:cubicBezTo>
                  <a:cubicBezTo>
                    <a:pt x="17921" y="170943"/>
                    <a:pt x="18207" y="170928"/>
                    <a:pt x="18491" y="170866"/>
                  </a:cubicBezTo>
                  <a:cubicBezTo>
                    <a:pt x="18506" y="170863"/>
                    <a:pt x="18522" y="170861"/>
                    <a:pt x="18536" y="170861"/>
                  </a:cubicBezTo>
                  <a:cubicBezTo>
                    <a:pt x="18621" y="170861"/>
                    <a:pt x="18683" y="170918"/>
                    <a:pt x="18693" y="171009"/>
                  </a:cubicBezTo>
                  <a:cubicBezTo>
                    <a:pt x="18705" y="171224"/>
                    <a:pt x="18717" y="171438"/>
                    <a:pt x="18717" y="171652"/>
                  </a:cubicBezTo>
                  <a:cubicBezTo>
                    <a:pt x="18717" y="175796"/>
                    <a:pt x="18717" y="179939"/>
                    <a:pt x="18717" y="184082"/>
                  </a:cubicBezTo>
                  <a:lnTo>
                    <a:pt x="19431" y="184082"/>
                  </a:lnTo>
                  <a:cubicBezTo>
                    <a:pt x="19431" y="179915"/>
                    <a:pt x="19431" y="175760"/>
                    <a:pt x="19431" y="171593"/>
                  </a:cubicBezTo>
                  <a:cubicBezTo>
                    <a:pt x="19431" y="170806"/>
                    <a:pt x="19420" y="170795"/>
                    <a:pt x="20129" y="170795"/>
                  </a:cubicBezTo>
                  <a:cubicBezTo>
                    <a:pt x="20150" y="170795"/>
                    <a:pt x="20171" y="170795"/>
                    <a:pt x="20193" y="170795"/>
                  </a:cubicBezTo>
                  <a:lnTo>
                    <a:pt x="21479" y="170795"/>
                  </a:lnTo>
                  <a:cubicBezTo>
                    <a:pt x="21717" y="170795"/>
                    <a:pt x="21955" y="170783"/>
                    <a:pt x="22182" y="170724"/>
                  </a:cubicBezTo>
                  <a:cubicBezTo>
                    <a:pt x="22384" y="170664"/>
                    <a:pt x="22610" y="170664"/>
                    <a:pt x="22824" y="170664"/>
                  </a:cubicBezTo>
                  <a:cubicBezTo>
                    <a:pt x="23586" y="170652"/>
                    <a:pt x="24348" y="170652"/>
                    <a:pt x="25099" y="170652"/>
                  </a:cubicBezTo>
                  <a:cubicBezTo>
                    <a:pt x="25216" y="170652"/>
                    <a:pt x="25334" y="170657"/>
                    <a:pt x="25451" y="170657"/>
                  </a:cubicBezTo>
                  <a:cubicBezTo>
                    <a:pt x="25666" y="170657"/>
                    <a:pt x="25879" y="170642"/>
                    <a:pt x="26087" y="170557"/>
                  </a:cubicBezTo>
                  <a:cubicBezTo>
                    <a:pt x="26140" y="170533"/>
                    <a:pt x="26200" y="170524"/>
                    <a:pt x="26261" y="170524"/>
                  </a:cubicBezTo>
                  <a:cubicBezTo>
                    <a:pt x="26322" y="170524"/>
                    <a:pt x="26384" y="170533"/>
                    <a:pt x="26444" y="170545"/>
                  </a:cubicBezTo>
                  <a:cubicBezTo>
                    <a:pt x="26998" y="170634"/>
                    <a:pt x="27551" y="170673"/>
                    <a:pt x="28105" y="170673"/>
                  </a:cubicBezTo>
                  <a:cubicBezTo>
                    <a:pt x="28659" y="170673"/>
                    <a:pt x="29212" y="170634"/>
                    <a:pt x="29766" y="170569"/>
                  </a:cubicBezTo>
                  <a:cubicBezTo>
                    <a:pt x="29824" y="170559"/>
                    <a:pt x="29881" y="170542"/>
                    <a:pt x="29939" y="170542"/>
                  </a:cubicBezTo>
                  <a:cubicBezTo>
                    <a:pt x="29953" y="170542"/>
                    <a:pt x="29966" y="170543"/>
                    <a:pt x="29980" y="170545"/>
                  </a:cubicBezTo>
                  <a:cubicBezTo>
                    <a:pt x="30387" y="170643"/>
                    <a:pt x="30797" y="170666"/>
                    <a:pt x="31206" y="170666"/>
                  </a:cubicBezTo>
                  <a:cubicBezTo>
                    <a:pt x="31585" y="170666"/>
                    <a:pt x="31965" y="170646"/>
                    <a:pt x="32342" y="170646"/>
                  </a:cubicBezTo>
                  <a:cubicBezTo>
                    <a:pt x="32452" y="170646"/>
                    <a:pt x="32562" y="170648"/>
                    <a:pt x="32671" y="170652"/>
                  </a:cubicBezTo>
                  <a:cubicBezTo>
                    <a:pt x="32728" y="170654"/>
                    <a:pt x="32786" y="170654"/>
                    <a:pt x="32843" y="170654"/>
                  </a:cubicBezTo>
                  <a:cubicBezTo>
                    <a:pt x="33211" y="170654"/>
                    <a:pt x="33574" y="170623"/>
                    <a:pt x="33945" y="170593"/>
                  </a:cubicBezTo>
                  <a:cubicBezTo>
                    <a:pt x="34003" y="170587"/>
                    <a:pt x="34062" y="170585"/>
                    <a:pt x="34121" y="170585"/>
                  </a:cubicBezTo>
                  <a:cubicBezTo>
                    <a:pt x="34434" y="170585"/>
                    <a:pt x="34755" y="170652"/>
                    <a:pt x="35076" y="170652"/>
                  </a:cubicBezTo>
                  <a:lnTo>
                    <a:pt x="43279" y="170652"/>
                  </a:lnTo>
                  <a:cubicBezTo>
                    <a:pt x="43346" y="170652"/>
                    <a:pt x="43408" y="170652"/>
                    <a:pt x="43465" y="170652"/>
                  </a:cubicBezTo>
                  <a:cubicBezTo>
                    <a:pt x="44177" y="170652"/>
                    <a:pt x="44137" y="170682"/>
                    <a:pt x="44137" y="171509"/>
                  </a:cubicBezTo>
                  <a:cubicBezTo>
                    <a:pt x="44137" y="171902"/>
                    <a:pt x="44137" y="172307"/>
                    <a:pt x="44256" y="172700"/>
                  </a:cubicBezTo>
                  <a:cubicBezTo>
                    <a:pt x="44315" y="172902"/>
                    <a:pt x="44280" y="173129"/>
                    <a:pt x="44280" y="173343"/>
                  </a:cubicBezTo>
                  <a:cubicBezTo>
                    <a:pt x="44280" y="175367"/>
                    <a:pt x="44280" y="177391"/>
                    <a:pt x="44280" y="179403"/>
                  </a:cubicBezTo>
                  <a:cubicBezTo>
                    <a:pt x="44280" y="179713"/>
                    <a:pt x="44268" y="180022"/>
                    <a:pt x="44375" y="180320"/>
                  </a:cubicBezTo>
                  <a:cubicBezTo>
                    <a:pt x="44434" y="180475"/>
                    <a:pt x="44422" y="180653"/>
                    <a:pt x="44422" y="180820"/>
                  </a:cubicBezTo>
                  <a:cubicBezTo>
                    <a:pt x="44422" y="181272"/>
                    <a:pt x="44422" y="181725"/>
                    <a:pt x="44422" y="182177"/>
                  </a:cubicBezTo>
                  <a:cubicBezTo>
                    <a:pt x="44434" y="182642"/>
                    <a:pt x="44387" y="183118"/>
                    <a:pt x="44553" y="183582"/>
                  </a:cubicBezTo>
                  <a:cubicBezTo>
                    <a:pt x="44601" y="183737"/>
                    <a:pt x="44565" y="183916"/>
                    <a:pt x="44565" y="184082"/>
                  </a:cubicBezTo>
                  <a:lnTo>
                    <a:pt x="44994" y="184082"/>
                  </a:lnTo>
                  <a:cubicBezTo>
                    <a:pt x="44982" y="183820"/>
                    <a:pt x="44982" y="183570"/>
                    <a:pt x="44911" y="183308"/>
                  </a:cubicBezTo>
                  <a:cubicBezTo>
                    <a:pt x="44851" y="183082"/>
                    <a:pt x="44863" y="182844"/>
                    <a:pt x="44851" y="182606"/>
                  </a:cubicBezTo>
                  <a:cubicBezTo>
                    <a:pt x="44827" y="182011"/>
                    <a:pt x="44911" y="181415"/>
                    <a:pt x="44720" y="180832"/>
                  </a:cubicBezTo>
                  <a:cubicBezTo>
                    <a:pt x="44672" y="180653"/>
                    <a:pt x="44708" y="180451"/>
                    <a:pt x="44708" y="180260"/>
                  </a:cubicBezTo>
                  <a:cubicBezTo>
                    <a:pt x="44708" y="178629"/>
                    <a:pt x="44708" y="176986"/>
                    <a:pt x="44708" y="175343"/>
                  </a:cubicBezTo>
                  <a:cubicBezTo>
                    <a:pt x="44708" y="175034"/>
                    <a:pt x="44732" y="174724"/>
                    <a:pt x="44613" y="174426"/>
                  </a:cubicBezTo>
                  <a:cubicBezTo>
                    <a:pt x="44565" y="174319"/>
                    <a:pt x="44565" y="174188"/>
                    <a:pt x="44565" y="174069"/>
                  </a:cubicBezTo>
                  <a:cubicBezTo>
                    <a:pt x="44565" y="173069"/>
                    <a:pt x="44565" y="172069"/>
                    <a:pt x="44565" y="171081"/>
                  </a:cubicBezTo>
                  <a:cubicBezTo>
                    <a:pt x="44565" y="170724"/>
                    <a:pt x="44637" y="170676"/>
                    <a:pt x="44994" y="170664"/>
                  </a:cubicBezTo>
                  <a:cubicBezTo>
                    <a:pt x="45184" y="170652"/>
                    <a:pt x="45375" y="170652"/>
                    <a:pt x="45565" y="170652"/>
                  </a:cubicBezTo>
                  <a:lnTo>
                    <a:pt x="67044" y="170652"/>
                  </a:lnTo>
                  <a:cubicBezTo>
                    <a:pt x="67235" y="170652"/>
                    <a:pt x="67425" y="170652"/>
                    <a:pt x="67616" y="170664"/>
                  </a:cubicBezTo>
                  <a:cubicBezTo>
                    <a:pt x="68009" y="170676"/>
                    <a:pt x="68128" y="170783"/>
                    <a:pt x="68128" y="171188"/>
                  </a:cubicBezTo>
                  <a:cubicBezTo>
                    <a:pt x="68140" y="172307"/>
                    <a:pt x="68175" y="173426"/>
                    <a:pt x="68116" y="174545"/>
                  </a:cubicBezTo>
                  <a:cubicBezTo>
                    <a:pt x="68068" y="175165"/>
                    <a:pt x="68199" y="175772"/>
                    <a:pt x="68140" y="176379"/>
                  </a:cubicBezTo>
                  <a:cubicBezTo>
                    <a:pt x="68116" y="176546"/>
                    <a:pt x="68152" y="176712"/>
                    <a:pt x="68128" y="176879"/>
                  </a:cubicBezTo>
                  <a:cubicBezTo>
                    <a:pt x="68068" y="177462"/>
                    <a:pt x="67997" y="178046"/>
                    <a:pt x="68128" y="178629"/>
                  </a:cubicBezTo>
                  <a:cubicBezTo>
                    <a:pt x="68152" y="178724"/>
                    <a:pt x="68152" y="178820"/>
                    <a:pt x="68128" y="178915"/>
                  </a:cubicBezTo>
                  <a:cubicBezTo>
                    <a:pt x="67997" y="179427"/>
                    <a:pt x="67925" y="179939"/>
                    <a:pt x="68116" y="180451"/>
                  </a:cubicBezTo>
                  <a:cubicBezTo>
                    <a:pt x="68140" y="180534"/>
                    <a:pt x="68104" y="180641"/>
                    <a:pt x="68080" y="180725"/>
                  </a:cubicBezTo>
                  <a:cubicBezTo>
                    <a:pt x="68068" y="180820"/>
                    <a:pt x="67997" y="180927"/>
                    <a:pt x="68009" y="180999"/>
                  </a:cubicBezTo>
                  <a:cubicBezTo>
                    <a:pt x="68175" y="181630"/>
                    <a:pt x="67842" y="182273"/>
                    <a:pt x="68092" y="182892"/>
                  </a:cubicBezTo>
                  <a:cubicBezTo>
                    <a:pt x="68152" y="183023"/>
                    <a:pt x="68140" y="183177"/>
                    <a:pt x="68080" y="183308"/>
                  </a:cubicBezTo>
                  <a:cubicBezTo>
                    <a:pt x="67973" y="183558"/>
                    <a:pt x="67997" y="183820"/>
                    <a:pt x="67985" y="184082"/>
                  </a:cubicBezTo>
                  <a:lnTo>
                    <a:pt x="68414" y="184082"/>
                  </a:lnTo>
                  <a:cubicBezTo>
                    <a:pt x="68414" y="179867"/>
                    <a:pt x="68414" y="175653"/>
                    <a:pt x="68414" y="171450"/>
                  </a:cubicBezTo>
                  <a:cubicBezTo>
                    <a:pt x="68414" y="170640"/>
                    <a:pt x="68402" y="170664"/>
                    <a:pt x="69187" y="170652"/>
                  </a:cubicBezTo>
                  <a:cubicBezTo>
                    <a:pt x="69426" y="170652"/>
                    <a:pt x="69664" y="170662"/>
                    <a:pt x="69901" y="170662"/>
                  </a:cubicBezTo>
                  <a:cubicBezTo>
                    <a:pt x="70257" y="170662"/>
                    <a:pt x="70611" y="170640"/>
                    <a:pt x="70961" y="170533"/>
                  </a:cubicBezTo>
                  <a:cubicBezTo>
                    <a:pt x="71023" y="170514"/>
                    <a:pt x="71089" y="170508"/>
                    <a:pt x="71156" y="170508"/>
                  </a:cubicBezTo>
                  <a:cubicBezTo>
                    <a:pt x="71257" y="170508"/>
                    <a:pt x="71361" y="170521"/>
                    <a:pt x="71462" y="170521"/>
                  </a:cubicBezTo>
                  <a:lnTo>
                    <a:pt x="79105" y="170521"/>
                  </a:lnTo>
                  <a:cubicBezTo>
                    <a:pt x="79379" y="170521"/>
                    <a:pt x="79665" y="170521"/>
                    <a:pt x="79951" y="170616"/>
                  </a:cubicBezTo>
                  <a:cubicBezTo>
                    <a:pt x="80062" y="170648"/>
                    <a:pt x="80189" y="170653"/>
                    <a:pt x="80318" y="170653"/>
                  </a:cubicBezTo>
                  <a:cubicBezTo>
                    <a:pt x="80382" y="170653"/>
                    <a:pt x="80447" y="170652"/>
                    <a:pt x="80510" y="170652"/>
                  </a:cubicBezTo>
                  <a:cubicBezTo>
                    <a:pt x="81201" y="170688"/>
                    <a:pt x="81879" y="170628"/>
                    <a:pt x="82570" y="170783"/>
                  </a:cubicBezTo>
                  <a:cubicBezTo>
                    <a:pt x="82715" y="170815"/>
                    <a:pt x="82865" y="170824"/>
                    <a:pt x="83018" y="170824"/>
                  </a:cubicBezTo>
                  <a:cubicBezTo>
                    <a:pt x="83234" y="170824"/>
                    <a:pt x="83455" y="170805"/>
                    <a:pt x="83674" y="170805"/>
                  </a:cubicBezTo>
                  <a:cubicBezTo>
                    <a:pt x="83707" y="170805"/>
                    <a:pt x="83740" y="170806"/>
                    <a:pt x="83773" y="170807"/>
                  </a:cubicBezTo>
                  <a:cubicBezTo>
                    <a:pt x="83838" y="170807"/>
                    <a:pt x="83902" y="170806"/>
                    <a:pt x="83967" y="170806"/>
                  </a:cubicBezTo>
                  <a:cubicBezTo>
                    <a:pt x="84259" y="170806"/>
                    <a:pt x="84550" y="170814"/>
                    <a:pt x="84832" y="170902"/>
                  </a:cubicBezTo>
                  <a:cubicBezTo>
                    <a:pt x="84959" y="170942"/>
                    <a:pt x="85093" y="170948"/>
                    <a:pt x="85228" y="170948"/>
                  </a:cubicBezTo>
                  <a:cubicBezTo>
                    <a:pt x="85292" y="170948"/>
                    <a:pt x="85357" y="170947"/>
                    <a:pt x="85421" y="170947"/>
                  </a:cubicBezTo>
                  <a:cubicBezTo>
                    <a:pt x="85463" y="170947"/>
                    <a:pt x="85505" y="170948"/>
                    <a:pt x="85547" y="170950"/>
                  </a:cubicBezTo>
                  <a:cubicBezTo>
                    <a:pt x="85592" y="170951"/>
                    <a:pt x="85637" y="170951"/>
                    <a:pt x="85682" y="170951"/>
                  </a:cubicBezTo>
                  <a:cubicBezTo>
                    <a:pt x="85911" y="170951"/>
                    <a:pt x="86140" y="170942"/>
                    <a:pt x="86369" y="170942"/>
                  </a:cubicBezTo>
                  <a:cubicBezTo>
                    <a:pt x="86712" y="170942"/>
                    <a:pt x="87054" y="170963"/>
                    <a:pt x="87392" y="171069"/>
                  </a:cubicBezTo>
                  <a:cubicBezTo>
                    <a:pt x="87454" y="171089"/>
                    <a:pt x="87523" y="171094"/>
                    <a:pt x="87594" y="171094"/>
                  </a:cubicBezTo>
                  <a:cubicBezTo>
                    <a:pt x="87661" y="171094"/>
                    <a:pt x="87730" y="171090"/>
                    <a:pt x="87799" y="171090"/>
                  </a:cubicBezTo>
                  <a:cubicBezTo>
                    <a:pt x="87826" y="171090"/>
                    <a:pt x="87853" y="171091"/>
                    <a:pt x="87880" y="171093"/>
                  </a:cubicBezTo>
                  <a:cubicBezTo>
                    <a:pt x="88030" y="171097"/>
                    <a:pt x="88179" y="171098"/>
                    <a:pt x="88328" y="171098"/>
                  </a:cubicBezTo>
                  <a:cubicBezTo>
                    <a:pt x="88491" y="171098"/>
                    <a:pt x="88653" y="171097"/>
                    <a:pt x="88816" y="171097"/>
                  </a:cubicBezTo>
                  <a:cubicBezTo>
                    <a:pt x="89309" y="171097"/>
                    <a:pt x="89801" y="171109"/>
                    <a:pt x="90297" y="171212"/>
                  </a:cubicBezTo>
                  <a:cubicBezTo>
                    <a:pt x="90484" y="171247"/>
                    <a:pt x="90678" y="171258"/>
                    <a:pt x="90874" y="171258"/>
                  </a:cubicBezTo>
                  <a:cubicBezTo>
                    <a:pt x="91167" y="171258"/>
                    <a:pt x="91466" y="171234"/>
                    <a:pt x="91759" y="171234"/>
                  </a:cubicBezTo>
                  <a:cubicBezTo>
                    <a:pt x="91796" y="171234"/>
                    <a:pt x="91832" y="171235"/>
                    <a:pt x="91869" y="171235"/>
                  </a:cubicBezTo>
                  <a:cubicBezTo>
                    <a:pt x="92238" y="171235"/>
                    <a:pt x="92619" y="171259"/>
                    <a:pt x="93000" y="171331"/>
                  </a:cubicBezTo>
                  <a:cubicBezTo>
                    <a:pt x="93202" y="171372"/>
                    <a:pt x="93414" y="171381"/>
                    <a:pt x="93628" y="171381"/>
                  </a:cubicBezTo>
                  <a:cubicBezTo>
                    <a:pt x="93789" y="171381"/>
                    <a:pt x="93951" y="171376"/>
                    <a:pt x="94113" y="171376"/>
                  </a:cubicBezTo>
                  <a:cubicBezTo>
                    <a:pt x="94167" y="171376"/>
                    <a:pt x="94220" y="171377"/>
                    <a:pt x="94274" y="171378"/>
                  </a:cubicBezTo>
                  <a:cubicBezTo>
                    <a:pt x="94810" y="171390"/>
                    <a:pt x="94833" y="171402"/>
                    <a:pt x="94833" y="171950"/>
                  </a:cubicBezTo>
                  <a:cubicBezTo>
                    <a:pt x="94845" y="173617"/>
                    <a:pt x="94845" y="175284"/>
                    <a:pt x="94845" y="176950"/>
                  </a:cubicBezTo>
                  <a:cubicBezTo>
                    <a:pt x="94845" y="179332"/>
                    <a:pt x="94833" y="181701"/>
                    <a:pt x="94833" y="184082"/>
                  </a:cubicBezTo>
                  <a:lnTo>
                    <a:pt x="95262" y="184082"/>
                  </a:lnTo>
                  <a:cubicBezTo>
                    <a:pt x="95262" y="180165"/>
                    <a:pt x="95262" y="176236"/>
                    <a:pt x="95262" y="172319"/>
                  </a:cubicBezTo>
                  <a:cubicBezTo>
                    <a:pt x="95262" y="171597"/>
                    <a:pt x="95253" y="171519"/>
                    <a:pt x="95808" y="171519"/>
                  </a:cubicBezTo>
                  <a:cubicBezTo>
                    <a:pt x="95875" y="171519"/>
                    <a:pt x="95951" y="171520"/>
                    <a:pt x="96036" y="171521"/>
                  </a:cubicBezTo>
                  <a:lnTo>
                    <a:pt x="97465" y="171521"/>
                  </a:lnTo>
                  <a:cubicBezTo>
                    <a:pt x="97703" y="171521"/>
                    <a:pt x="97941" y="171521"/>
                    <a:pt x="98167" y="171605"/>
                  </a:cubicBezTo>
                  <a:cubicBezTo>
                    <a:pt x="98325" y="171661"/>
                    <a:pt x="98486" y="171675"/>
                    <a:pt x="98648" y="171675"/>
                  </a:cubicBezTo>
                  <a:cubicBezTo>
                    <a:pt x="98793" y="171675"/>
                    <a:pt x="98938" y="171664"/>
                    <a:pt x="99084" y="171664"/>
                  </a:cubicBezTo>
                  <a:lnTo>
                    <a:pt x="121420" y="171664"/>
                  </a:lnTo>
                  <a:cubicBezTo>
                    <a:pt x="121634" y="171664"/>
                    <a:pt x="121849" y="171664"/>
                    <a:pt x="122063" y="171676"/>
                  </a:cubicBezTo>
                  <a:cubicBezTo>
                    <a:pt x="122313" y="171688"/>
                    <a:pt x="122385" y="171759"/>
                    <a:pt x="122396" y="172033"/>
                  </a:cubicBezTo>
                  <a:cubicBezTo>
                    <a:pt x="122408" y="172200"/>
                    <a:pt x="122408" y="172367"/>
                    <a:pt x="122408" y="172533"/>
                  </a:cubicBezTo>
                  <a:cubicBezTo>
                    <a:pt x="122408" y="176379"/>
                    <a:pt x="122408" y="180237"/>
                    <a:pt x="122408" y="184082"/>
                  </a:cubicBezTo>
                  <a:lnTo>
                    <a:pt x="122837" y="184082"/>
                  </a:lnTo>
                  <a:lnTo>
                    <a:pt x="122837" y="172521"/>
                  </a:lnTo>
                  <a:cubicBezTo>
                    <a:pt x="122837" y="171742"/>
                    <a:pt x="122802" y="171660"/>
                    <a:pt x="123363" y="171660"/>
                  </a:cubicBezTo>
                  <a:cubicBezTo>
                    <a:pt x="123453" y="171660"/>
                    <a:pt x="123559" y="171662"/>
                    <a:pt x="123682" y="171664"/>
                  </a:cubicBezTo>
                  <a:cubicBezTo>
                    <a:pt x="123906" y="171664"/>
                    <a:pt x="124132" y="171655"/>
                    <a:pt x="124358" y="171655"/>
                  </a:cubicBezTo>
                  <a:cubicBezTo>
                    <a:pt x="124697" y="171655"/>
                    <a:pt x="125037" y="171676"/>
                    <a:pt x="125373" y="171783"/>
                  </a:cubicBezTo>
                  <a:cubicBezTo>
                    <a:pt x="125450" y="171807"/>
                    <a:pt x="125534" y="171813"/>
                    <a:pt x="125619" y="171813"/>
                  </a:cubicBezTo>
                  <a:cubicBezTo>
                    <a:pt x="125703" y="171813"/>
                    <a:pt x="125790" y="171807"/>
                    <a:pt x="125873" y="171807"/>
                  </a:cubicBezTo>
                  <a:lnTo>
                    <a:pt x="127802" y="171807"/>
                  </a:lnTo>
                  <a:cubicBezTo>
                    <a:pt x="127884" y="171807"/>
                    <a:pt x="127965" y="171799"/>
                    <a:pt x="128047" y="171799"/>
                  </a:cubicBezTo>
                  <a:cubicBezTo>
                    <a:pt x="128108" y="171799"/>
                    <a:pt x="128169" y="171804"/>
                    <a:pt x="128231" y="171819"/>
                  </a:cubicBezTo>
                  <a:cubicBezTo>
                    <a:pt x="128659" y="171932"/>
                    <a:pt x="129097" y="171956"/>
                    <a:pt x="129536" y="171956"/>
                  </a:cubicBezTo>
                  <a:cubicBezTo>
                    <a:pt x="129855" y="171956"/>
                    <a:pt x="130175" y="171943"/>
                    <a:pt x="130493" y="171943"/>
                  </a:cubicBezTo>
                  <a:cubicBezTo>
                    <a:pt x="130612" y="171943"/>
                    <a:pt x="130731" y="171945"/>
                    <a:pt x="130850" y="171950"/>
                  </a:cubicBezTo>
                  <a:cubicBezTo>
                    <a:pt x="131231" y="171962"/>
                    <a:pt x="131600" y="171950"/>
                    <a:pt x="131981" y="172045"/>
                  </a:cubicBezTo>
                  <a:cubicBezTo>
                    <a:pt x="132148" y="172087"/>
                    <a:pt x="132326" y="172096"/>
                    <a:pt x="132506" y="172096"/>
                  </a:cubicBezTo>
                  <a:cubicBezTo>
                    <a:pt x="132641" y="172096"/>
                    <a:pt x="132777" y="172091"/>
                    <a:pt x="132910" y="172091"/>
                  </a:cubicBezTo>
                  <a:cubicBezTo>
                    <a:pt x="132954" y="172091"/>
                    <a:pt x="132997" y="172091"/>
                    <a:pt x="133041" y="172093"/>
                  </a:cubicBezTo>
                  <a:cubicBezTo>
                    <a:pt x="133136" y="172093"/>
                    <a:pt x="133231" y="172091"/>
                    <a:pt x="133326" y="172091"/>
                  </a:cubicBezTo>
                  <a:cubicBezTo>
                    <a:pt x="133587" y="172091"/>
                    <a:pt x="133847" y="172104"/>
                    <a:pt x="134100" y="172200"/>
                  </a:cubicBezTo>
                  <a:cubicBezTo>
                    <a:pt x="134178" y="172224"/>
                    <a:pt x="134261" y="172230"/>
                    <a:pt x="134346" y="172230"/>
                  </a:cubicBezTo>
                  <a:cubicBezTo>
                    <a:pt x="134431" y="172230"/>
                    <a:pt x="134517" y="172224"/>
                    <a:pt x="134600" y="172224"/>
                  </a:cubicBezTo>
                  <a:cubicBezTo>
                    <a:pt x="135124" y="172236"/>
                    <a:pt x="135648" y="172236"/>
                    <a:pt x="136172" y="172236"/>
                  </a:cubicBezTo>
                  <a:cubicBezTo>
                    <a:pt x="136228" y="172236"/>
                    <a:pt x="136284" y="172235"/>
                    <a:pt x="136340" y="172235"/>
                  </a:cubicBezTo>
                  <a:cubicBezTo>
                    <a:pt x="136590" y="172235"/>
                    <a:pt x="136835" y="172243"/>
                    <a:pt x="137089" y="172331"/>
                  </a:cubicBezTo>
                  <a:cubicBezTo>
                    <a:pt x="137181" y="172364"/>
                    <a:pt x="137285" y="172371"/>
                    <a:pt x="137391" y="172371"/>
                  </a:cubicBezTo>
                  <a:cubicBezTo>
                    <a:pt x="137477" y="172371"/>
                    <a:pt x="137564" y="172367"/>
                    <a:pt x="137648" y="172367"/>
                  </a:cubicBezTo>
                  <a:cubicBezTo>
                    <a:pt x="138172" y="172378"/>
                    <a:pt x="138696" y="172378"/>
                    <a:pt x="139220" y="172378"/>
                  </a:cubicBezTo>
                  <a:cubicBezTo>
                    <a:pt x="139506" y="172378"/>
                    <a:pt x="139780" y="172390"/>
                    <a:pt x="140065" y="172462"/>
                  </a:cubicBezTo>
                  <a:cubicBezTo>
                    <a:pt x="140201" y="172505"/>
                    <a:pt x="140345" y="172513"/>
                    <a:pt x="140491" y="172513"/>
                  </a:cubicBezTo>
                  <a:cubicBezTo>
                    <a:pt x="140587" y="172513"/>
                    <a:pt x="140684" y="172509"/>
                    <a:pt x="140780" y="172509"/>
                  </a:cubicBezTo>
                  <a:cubicBezTo>
                    <a:pt x="143292" y="172521"/>
                    <a:pt x="145816" y="172521"/>
                    <a:pt x="148340" y="172521"/>
                  </a:cubicBezTo>
                  <a:cubicBezTo>
                    <a:pt x="148554" y="172521"/>
                    <a:pt x="148769" y="172521"/>
                    <a:pt x="148983" y="172533"/>
                  </a:cubicBezTo>
                  <a:cubicBezTo>
                    <a:pt x="149150" y="172545"/>
                    <a:pt x="149233" y="172652"/>
                    <a:pt x="149245" y="172807"/>
                  </a:cubicBezTo>
                  <a:cubicBezTo>
                    <a:pt x="149257" y="172974"/>
                    <a:pt x="149257" y="173140"/>
                    <a:pt x="149257" y="173307"/>
                  </a:cubicBezTo>
                  <a:lnTo>
                    <a:pt x="149257" y="184082"/>
                  </a:lnTo>
                  <a:lnTo>
                    <a:pt x="149971" y="184082"/>
                  </a:lnTo>
                  <a:cubicBezTo>
                    <a:pt x="149971" y="180534"/>
                    <a:pt x="149971" y="176998"/>
                    <a:pt x="149971" y="173450"/>
                  </a:cubicBezTo>
                  <a:cubicBezTo>
                    <a:pt x="149971" y="172521"/>
                    <a:pt x="149971" y="172521"/>
                    <a:pt x="150876" y="172521"/>
                  </a:cubicBezTo>
                  <a:lnTo>
                    <a:pt x="153377" y="172521"/>
                  </a:lnTo>
                  <a:cubicBezTo>
                    <a:pt x="153519" y="172521"/>
                    <a:pt x="153665" y="172515"/>
                    <a:pt x="153812" y="172515"/>
                  </a:cubicBezTo>
                  <a:cubicBezTo>
                    <a:pt x="154068" y="172515"/>
                    <a:pt x="154325" y="172534"/>
                    <a:pt x="154567" y="172640"/>
                  </a:cubicBezTo>
                  <a:cubicBezTo>
                    <a:pt x="154615" y="172652"/>
                    <a:pt x="154662" y="172652"/>
                    <a:pt x="154710" y="172652"/>
                  </a:cubicBezTo>
                  <a:cubicBezTo>
                    <a:pt x="155829" y="172640"/>
                    <a:pt x="156948" y="172640"/>
                    <a:pt x="158056" y="172628"/>
                  </a:cubicBezTo>
                  <a:cubicBezTo>
                    <a:pt x="158068" y="172628"/>
                    <a:pt x="158079" y="172605"/>
                    <a:pt x="158103" y="172569"/>
                  </a:cubicBezTo>
                  <a:cubicBezTo>
                    <a:pt x="157566" y="172474"/>
                    <a:pt x="157028" y="172361"/>
                    <a:pt x="156490" y="172361"/>
                  </a:cubicBezTo>
                  <a:cubicBezTo>
                    <a:pt x="156421" y="172361"/>
                    <a:pt x="156351" y="172362"/>
                    <a:pt x="156282" y="172367"/>
                  </a:cubicBezTo>
                  <a:cubicBezTo>
                    <a:pt x="156222" y="172373"/>
                    <a:pt x="156160" y="172378"/>
                    <a:pt x="156099" y="172378"/>
                  </a:cubicBezTo>
                  <a:cubicBezTo>
                    <a:pt x="156038" y="172378"/>
                    <a:pt x="155978" y="172373"/>
                    <a:pt x="155924" y="172355"/>
                  </a:cubicBezTo>
                  <a:cubicBezTo>
                    <a:pt x="155589" y="172247"/>
                    <a:pt x="155249" y="172226"/>
                    <a:pt x="154907" y="172226"/>
                  </a:cubicBezTo>
                  <a:cubicBezTo>
                    <a:pt x="154679" y="172226"/>
                    <a:pt x="154450" y="172236"/>
                    <a:pt x="154222" y="172236"/>
                  </a:cubicBezTo>
                  <a:cubicBezTo>
                    <a:pt x="153825" y="172232"/>
                    <a:pt x="153428" y="172230"/>
                    <a:pt x="153031" y="172230"/>
                  </a:cubicBezTo>
                  <a:cubicBezTo>
                    <a:pt x="152237" y="172230"/>
                    <a:pt x="151444" y="172236"/>
                    <a:pt x="150650" y="172236"/>
                  </a:cubicBezTo>
                  <a:cubicBezTo>
                    <a:pt x="150483" y="172236"/>
                    <a:pt x="150317" y="172236"/>
                    <a:pt x="150150" y="172224"/>
                  </a:cubicBezTo>
                  <a:cubicBezTo>
                    <a:pt x="149936" y="172212"/>
                    <a:pt x="149852" y="172128"/>
                    <a:pt x="149840" y="171914"/>
                  </a:cubicBezTo>
                  <a:cubicBezTo>
                    <a:pt x="149828" y="171747"/>
                    <a:pt x="149828" y="171581"/>
                    <a:pt x="149828" y="171414"/>
                  </a:cubicBezTo>
                  <a:cubicBezTo>
                    <a:pt x="149828" y="170628"/>
                    <a:pt x="149828" y="169842"/>
                    <a:pt x="149828" y="169057"/>
                  </a:cubicBezTo>
                  <a:cubicBezTo>
                    <a:pt x="149817" y="168688"/>
                    <a:pt x="149840" y="168307"/>
                    <a:pt x="149721" y="167937"/>
                  </a:cubicBezTo>
                  <a:cubicBezTo>
                    <a:pt x="149662" y="167759"/>
                    <a:pt x="149686" y="167556"/>
                    <a:pt x="149686" y="167366"/>
                  </a:cubicBezTo>
                  <a:cubicBezTo>
                    <a:pt x="149686" y="161246"/>
                    <a:pt x="149686" y="155126"/>
                    <a:pt x="149686" y="149018"/>
                  </a:cubicBezTo>
                  <a:cubicBezTo>
                    <a:pt x="149686" y="148780"/>
                    <a:pt x="149614" y="148542"/>
                    <a:pt x="149793" y="148304"/>
                  </a:cubicBezTo>
                  <a:cubicBezTo>
                    <a:pt x="150168" y="148384"/>
                    <a:pt x="150556" y="148384"/>
                    <a:pt x="150948" y="148384"/>
                  </a:cubicBezTo>
                  <a:lnTo>
                    <a:pt x="150948" y="148384"/>
                  </a:lnTo>
                  <a:cubicBezTo>
                    <a:pt x="151079" y="148384"/>
                    <a:pt x="151210" y="148384"/>
                    <a:pt x="151341" y="148387"/>
                  </a:cubicBezTo>
                  <a:cubicBezTo>
                    <a:pt x="151456" y="148387"/>
                    <a:pt x="151572" y="148383"/>
                    <a:pt x="151689" y="148383"/>
                  </a:cubicBezTo>
                  <a:cubicBezTo>
                    <a:pt x="151923" y="148383"/>
                    <a:pt x="152158" y="148399"/>
                    <a:pt x="152388" y="148495"/>
                  </a:cubicBezTo>
                  <a:cubicBezTo>
                    <a:pt x="152454" y="148518"/>
                    <a:pt x="152525" y="148524"/>
                    <a:pt x="152598" y="148524"/>
                  </a:cubicBezTo>
                  <a:cubicBezTo>
                    <a:pt x="152671" y="148524"/>
                    <a:pt x="152745" y="148518"/>
                    <a:pt x="152817" y="148518"/>
                  </a:cubicBezTo>
                  <a:cubicBezTo>
                    <a:pt x="153822" y="148518"/>
                    <a:pt x="161428" y="148816"/>
                    <a:pt x="162682" y="148816"/>
                  </a:cubicBezTo>
                  <a:cubicBezTo>
                    <a:pt x="162706" y="148816"/>
                    <a:pt x="162727" y="148816"/>
                    <a:pt x="162747" y="148816"/>
                  </a:cubicBezTo>
                  <a:cubicBezTo>
                    <a:pt x="162806" y="148816"/>
                    <a:pt x="162878" y="148804"/>
                    <a:pt x="163021" y="148780"/>
                  </a:cubicBezTo>
                  <a:cubicBezTo>
                    <a:pt x="163000" y="148770"/>
                    <a:pt x="162979" y="148760"/>
                    <a:pt x="162958" y="148751"/>
                  </a:cubicBezTo>
                  <a:lnTo>
                    <a:pt x="162958" y="148751"/>
                  </a:lnTo>
                  <a:cubicBezTo>
                    <a:pt x="164633" y="148799"/>
                    <a:pt x="170947" y="149090"/>
                    <a:pt x="171712" y="149090"/>
                  </a:cubicBezTo>
                  <a:cubicBezTo>
                    <a:pt x="171855" y="149102"/>
                    <a:pt x="171998" y="149102"/>
                    <a:pt x="172141" y="149114"/>
                  </a:cubicBezTo>
                  <a:cubicBezTo>
                    <a:pt x="172307" y="149126"/>
                    <a:pt x="172379" y="149245"/>
                    <a:pt x="172391" y="149399"/>
                  </a:cubicBezTo>
                  <a:cubicBezTo>
                    <a:pt x="172403" y="149614"/>
                    <a:pt x="172403" y="149828"/>
                    <a:pt x="172403" y="150042"/>
                  </a:cubicBezTo>
                  <a:lnTo>
                    <a:pt x="172403" y="163830"/>
                  </a:lnTo>
                  <a:cubicBezTo>
                    <a:pt x="172403" y="164211"/>
                    <a:pt x="172379" y="164580"/>
                    <a:pt x="172510" y="164961"/>
                  </a:cubicBezTo>
                  <a:cubicBezTo>
                    <a:pt x="172569" y="165128"/>
                    <a:pt x="172534" y="165330"/>
                    <a:pt x="172534" y="165520"/>
                  </a:cubicBezTo>
                  <a:cubicBezTo>
                    <a:pt x="172546" y="166330"/>
                    <a:pt x="172534" y="167140"/>
                    <a:pt x="172546" y="167949"/>
                  </a:cubicBezTo>
                  <a:cubicBezTo>
                    <a:pt x="172546" y="168449"/>
                    <a:pt x="172498" y="168949"/>
                    <a:pt x="172653" y="169438"/>
                  </a:cubicBezTo>
                  <a:cubicBezTo>
                    <a:pt x="172712" y="169592"/>
                    <a:pt x="172677" y="169771"/>
                    <a:pt x="172677" y="169938"/>
                  </a:cubicBezTo>
                  <a:cubicBezTo>
                    <a:pt x="172688" y="170390"/>
                    <a:pt x="172665" y="170831"/>
                    <a:pt x="172796" y="171283"/>
                  </a:cubicBezTo>
                  <a:cubicBezTo>
                    <a:pt x="172867" y="171521"/>
                    <a:pt x="172819" y="171795"/>
                    <a:pt x="172819" y="172057"/>
                  </a:cubicBezTo>
                  <a:cubicBezTo>
                    <a:pt x="172831" y="172247"/>
                    <a:pt x="172831" y="172438"/>
                    <a:pt x="172843" y="172628"/>
                  </a:cubicBezTo>
                  <a:cubicBezTo>
                    <a:pt x="172885" y="173026"/>
                    <a:pt x="172890" y="173083"/>
                    <a:pt x="172624" y="173083"/>
                  </a:cubicBezTo>
                  <a:cubicBezTo>
                    <a:pt x="172587" y="173083"/>
                    <a:pt x="172546" y="173082"/>
                    <a:pt x="172498" y="173081"/>
                  </a:cubicBezTo>
                  <a:cubicBezTo>
                    <a:pt x="172425" y="173080"/>
                    <a:pt x="172352" y="173079"/>
                    <a:pt x="172279" y="173079"/>
                  </a:cubicBezTo>
                  <a:cubicBezTo>
                    <a:pt x="172081" y="173079"/>
                    <a:pt x="171883" y="173083"/>
                    <a:pt x="171685" y="173083"/>
                  </a:cubicBezTo>
                  <a:cubicBezTo>
                    <a:pt x="171270" y="173083"/>
                    <a:pt x="170856" y="173068"/>
                    <a:pt x="170438" y="172974"/>
                  </a:cubicBezTo>
                  <a:cubicBezTo>
                    <a:pt x="170248" y="172936"/>
                    <a:pt x="170050" y="172924"/>
                    <a:pt x="169848" y="172924"/>
                  </a:cubicBezTo>
                  <a:cubicBezTo>
                    <a:pt x="169547" y="172924"/>
                    <a:pt x="169238" y="172950"/>
                    <a:pt x="168938" y="172950"/>
                  </a:cubicBezTo>
                  <a:cubicBezTo>
                    <a:pt x="168557" y="172938"/>
                    <a:pt x="168188" y="172938"/>
                    <a:pt x="167807" y="172843"/>
                  </a:cubicBezTo>
                  <a:cubicBezTo>
                    <a:pt x="167673" y="172807"/>
                    <a:pt x="167533" y="172798"/>
                    <a:pt x="167391" y="172798"/>
                  </a:cubicBezTo>
                  <a:cubicBezTo>
                    <a:pt x="167234" y="172798"/>
                    <a:pt x="167075" y="172809"/>
                    <a:pt x="166917" y="172809"/>
                  </a:cubicBezTo>
                  <a:cubicBezTo>
                    <a:pt x="166884" y="172809"/>
                    <a:pt x="166851" y="172808"/>
                    <a:pt x="166819" y="172807"/>
                  </a:cubicBezTo>
                  <a:cubicBezTo>
                    <a:pt x="166764" y="172805"/>
                    <a:pt x="166710" y="172805"/>
                    <a:pt x="166655" y="172805"/>
                  </a:cubicBezTo>
                  <a:cubicBezTo>
                    <a:pt x="166583" y="172805"/>
                    <a:pt x="166510" y="172806"/>
                    <a:pt x="166438" y="172806"/>
                  </a:cubicBezTo>
                  <a:cubicBezTo>
                    <a:pt x="166185" y="172806"/>
                    <a:pt x="165934" y="172795"/>
                    <a:pt x="165688" y="172700"/>
                  </a:cubicBezTo>
                  <a:cubicBezTo>
                    <a:pt x="165600" y="172668"/>
                    <a:pt x="165502" y="172663"/>
                    <a:pt x="165404" y="172663"/>
                  </a:cubicBezTo>
                  <a:cubicBezTo>
                    <a:pt x="165356" y="172663"/>
                    <a:pt x="165307" y="172664"/>
                    <a:pt x="165259" y="172664"/>
                  </a:cubicBezTo>
                  <a:lnTo>
                    <a:pt x="160687" y="172664"/>
                  </a:lnTo>
                  <a:cubicBezTo>
                    <a:pt x="160604" y="172664"/>
                    <a:pt x="160508" y="172688"/>
                    <a:pt x="160401" y="172688"/>
                  </a:cubicBezTo>
                  <a:cubicBezTo>
                    <a:pt x="160467" y="172795"/>
                    <a:pt x="160545" y="172805"/>
                    <a:pt x="160622" y="172805"/>
                  </a:cubicBezTo>
                  <a:cubicBezTo>
                    <a:pt x="160639" y="172805"/>
                    <a:pt x="160657" y="172805"/>
                    <a:pt x="160674" y="172805"/>
                  </a:cubicBezTo>
                  <a:cubicBezTo>
                    <a:pt x="160691" y="172805"/>
                    <a:pt x="160707" y="172805"/>
                    <a:pt x="160723" y="172807"/>
                  </a:cubicBezTo>
                  <a:cubicBezTo>
                    <a:pt x="160813" y="172810"/>
                    <a:pt x="160905" y="172811"/>
                    <a:pt x="160996" y="172811"/>
                  </a:cubicBezTo>
                  <a:cubicBezTo>
                    <a:pt x="161218" y="172811"/>
                    <a:pt x="161441" y="172805"/>
                    <a:pt x="161663" y="172805"/>
                  </a:cubicBezTo>
                  <a:cubicBezTo>
                    <a:pt x="162060" y="172805"/>
                    <a:pt x="162457" y="172825"/>
                    <a:pt x="162842" y="172938"/>
                  </a:cubicBezTo>
                  <a:cubicBezTo>
                    <a:pt x="162898" y="172953"/>
                    <a:pt x="162959" y="172958"/>
                    <a:pt x="163021" y="172958"/>
                  </a:cubicBezTo>
                  <a:cubicBezTo>
                    <a:pt x="163103" y="172958"/>
                    <a:pt x="163189" y="172950"/>
                    <a:pt x="163271" y="172950"/>
                  </a:cubicBezTo>
                  <a:lnTo>
                    <a:pt x="165057" y="172950"/>
                  </a:lnTo>
                  <a:cubicBezTo>
                    <a:pt x="165342" y="172950"/>
                    <a:pt x="165616" y="172962"/>
                    <a:pt x="165902" y="173033"/>
                  </a:cubicBezTo>
                  <a:cubicBezTo>
                    <a:pt x="166152" y="173093"/>
                    <a:pt x="166426" y="173081"/>
                    <a:pt x="166688" y="173093"/>
                  </a:cubicBezTo>
                  <a:cubicBezTo>
                    <a:pt x="166740" y="173094"/>
                    <a:pt x="166793" y="173095"/>
                    <a:pt x="166845" y="173095"/>
                  </a:cubicBezTo>
                  <a:cubicBezTo>
                    <a:pt x="166975" y="173095"/>
                    <a:pt x="167106" y="173092"/>
                    <a:pt x="167237" y="173092"/>
                  </a:cubicBezTo>
                  <a:cubicBezTo>
                    <a:pt x="167547" y="173092"/>
                    <a:pt x="167858" y="173107"/>
                    <a:pt x="168164" y="173212"/>
                  </a:cubicBezTo>
                  <a:cubicBezTo>
                    <a:pt x="168231" y="173233"/>
                    <a:pt x="168303" y="173238"/>
                    <a:pt x="168376" y="173238"/>
                  </a:cubicBezTo>
                  <a:cubicBezTo>
                    <a:pt x="168444" y="173238"/>
                    <a:pt x="168514" y="173233"/>
                    <a:pt x="168583" y="173233"/>
                  </a:cubicBezTo>
                  <a:cubicBezTo>
                    <a:pt x="168610" y="173233"/>
                    <a:pt x="168637" y="173234"/>
                    <a:pt x="168664" y="173236"/>
                  </a:cubicBezTo>
                  <a:cubicBezTo>
                    <a:pt x="168771" y="173239"/>
                    <a:pt x="168877" y="173240"/>
                    <a:pt x="168983" y="173240"/>
                  </a:cubicBezTo>
                  <a:cubicBezTo>
                    <a:pt x="169261" y="173240"/>
                    <a:pt x="169538" y="173232"/>
                    <a:pt x="169814" y="173232"/>
                  </a:cubicBezTo>
                  <a:cubicBezTo>
                    <a:pt x="170263" y="173232"/>
                    <a:pt x="170709" y="173252"/>
                    <a:pt x="171153" y="173355"/>
                  </a:cubicBezTo>
                  <a:cubicBezTo>
                    <a:pt x="171279" y="173387"/>
                    <a:pt x="171413" y="173396"/>
                    <a:pt x="171550" y="173396"/>
                  </a:cubicBezTo>
                  <a:cubicBezTo>
                    <a:pt x="171744" y="173396"/>
                    <a:pt x="171943" y="173377"/>
                    <a:pt x="172137" y="173377"/>
                  </a:cubicBezTo>
                  <a:cubicBezTo>
                    <a:pt x="172166" y="173377"/>
                    <a:pt x="172195" y="173378"/>
                    <a:pt x="172224" y="173379"/>
                  </a:cubicBezTo>
                  <a:cubicBezTo>
                    <a:pt x="172391" y="173379"/>
                    <a:pt x="172557" y="173379"/>
                    <a:pt x="172712" y="173390"/>
                  </a:cubicBezTo>
                  <a:cubicBezTo>
                    <a:pt x="172855" y="173402"/>
                    <a:pt x="172927" y="173498"/>
                    <a:pt x="172950" y="173629"/>
                  </a:cubicBezTo>
                  <a:cubicBezTo>
                    <a:pt x="172950" y="173652"/>
                    <a:pt x="172962" y="173676"/>
                    <a:pt x="172962" y="173700"/>
                  </a:cubicBezTo>
                  <a:cubicBezTo>
                    <a:pt x="172891" y="174462"/>
                    <a:pt x="173153" y="175200"/>
                    <a:pt x="173105" y="175962"/>
                  </a:cubicBezTo>
                  <a:cubicBezTo>
                    <a:pt x="173105" y="176057"/>
                    <a:pt x="173093" y="176165"/>
                    <a:pt x="173117" y="176248"/>
                  </a:cubicBezTo>
                  <a:cubicBezTo>
                    <a:pt x="173331" y="176903"/>
                    <a:pt x="173248" y="177570"/>
                    <a:pt x="173248" y="178236"/>
                  </a:cubicBezTo>
                  <a:cubicBezTo>
                    <a:pt x="173260" y="180177"/>
                    <a:pt x="173248" y="182130"/>
                    <a:pt x="173248" y="184082"/>
                  </a:cubicBezTo>
                  <a:lnTo>
                    <a:pt x="173677" y="184082"/>
                  </a:lnTo>
                  <a:cubicBezTo>
                    <a:pt x="173677" y="181868"/>
                    <a:pt x="173677" y="179665"/>
                    <a:pt x="173677" y="177451"/>
                  </a:cubicBezTo>
                  <a:cubicBezTo>
                    <a:pt x="173677" y="177093"/>
                    <a:pt x="173700" y="176736"/>
                    <a:pt x="173570" y="176391"/>
                  </a:cubicBezTo>
                  <a:cubicBezTo>
                    <a:pt x="173522" y="176236"/>
                    <a:pt x="173546" y="176057"/>
                    <a:pt x="173534" y="175891"/>
                  </a:cubicBezTo>
                  <a:cubicBezTo>
                    <a:pt x="173534" y="175581"/>
                    <a:pt x="173558" y="175272"/>
                    <a:pt x="173427" y="174986"/>
                  </a:cubicBezTo>
                  <a:cubicBezTo>
                    <a:pt x="173403" y="174938"/>
                    <a:pt x="173403" y="174891"/>
                    <a:pt x="173403" y="174843"/>
                  </a:cubicBezTo>
                  <a:cubicBezTo>
                    <a:pt x="173393" y="173624"/>
                    <a:pt x="173254" y="173517"/>
                    <a:pt x="173906" y="173517"/>
                  </a:cubicBezTo>
                  <a:cubicBezTo>
                    <a:pt x="174044" y="173517"/>
                    <a:pt x="174218" y="173522"/>
                    <a:pt x="174437" y="173522"/>
                  </a:cubicBezTo>
                  <a:cubicBezTo>
                    <a:pt x="174475" y="173522"/>
                    <a:pt x="174516" y="173522"/>
                    <a:pt x="174558" y="173521"/>
                  </a:cubicBezTo>
                  <a:cubicBezTo>
                    <a:pt x="174915" y="173516"/>
                    <a:pt x="175272" y="173513"/>
                    <a:pt x="175629" y="173513"/>
                  </a:cubicBezTo>
                  <a:cubicBezTo>
                    <a:pt x="175986" y="173513"/>
                    <a:pt x="176344" y="173516"/>
                    <a:pt x="176701" y="173521"/>
                  </a:cubicBezTo>
                  <a:cubicBezTo>
                    <a:pt x="176846" y="173521"/>
                    <a:pt x="176991" y="173515"/>
                    <a:pt x="177136" y="173515"/>
                  </a:cubicBezTo>
                  <a:cubicBezTo>
                    <a:pt x="177370" y="173515"/>
                    <a:pt x="177603" y="173533"/>
                    <a:pt x="177832" y="173629"/>
                  </a:cubicBezTo>
                  <a:cubicBezTo>
                    <a:pt x="177836" y="173630"/>
                    <a:pt x="177840" y="173630"/>
                    <a:pt x="177845" y="173630"/>
                  </a:cubicBezTo>
                  <a:cubicBezTo>
                    <a:pt x="177887" y="173630"/>
                    <a:pt x="177968" y="173588"/>
                    <a:pt x="178011" y="173545"/>
                  </a:cubicBezTo>
                  <a:cubicBezTo>
                    <a:pt x="178058" y="173510"/>
                    <a:pt x="177939" y="173390"/>
                    <a:pt x="177832" y="173390"/>
                  </a:cubicBezTo>
                  <a:cubicBezTo>
                    <a:pt x="177689" y="173379"/>
                    <a:pt x="177546" y="173379"/>
                    <a:pt x="177403" y="173379"/>
                  </a:cubicBezTo>
                  <a:cubicBezTo>
                    <a:pt x="177345" y="173377"/>
                    <a:pt x="177286" y="173376"/>
                    <a:pt x="177227" y="173376"/>
                  </a:cubicBezTo>
                  <a:cubicBezTo>
                    <a:pt x="177164" y="173376"/>
                    <a:pt x="177101" y="173377"/>
                    <a:pt x="177038" y="173377"/>
                  </a:cubicBezTo>
                  <a:cubicBezTo>
                    <a:pt x="176759" y="173377"/>
                    <a:pt x="176477" y="173367"/>
                    <a:pt x="176213" y="173260"/>
                  </a:cubicBezTo>
                  <a:cubicBezTo>
                    <a:pt x="176160" y="173237"/>
                    <a:pt x="176097" y="173229"/>
                    <a:pt x="176035" y="173229"/>
                  </a:cubicBezTo>
                  <a:cubicBezTo>
                    <a:pt x="175998" y="173229"/>
                    <a:pt x="175962" y="173231"/>
                    <a:pt x="175927" y="173236"/>
                  </a:cubicBezTo>
                  <a:cubicBezTo>
                    <a:pt x="175799" y="173247"/>
                    <a:pt x="175671" y="173252"/>
                    <a:pt x="175543" y="173252"/>
                  </a:cubicBezTo>
                  <a:cubicBezTo>
                    <a:pt x="174889" y="173252"/>
                    <a:pt x="174241" y="173121"/>
                    <a:pt x="173593" y="173081"/>
                  </a:cubicBezTo>
                  <a:cubicBezTo>
                    <a:pt x="173331" y="173069"/>
                    <a:pt x="173272" y="172998"/>
                    <a:pt x="173260" y="172724"/>
                  </a:cubicBezTo>
                  <a:cubicBezTo>
                    <a:pt x="173248" y="172533"/>
                    <a:pt x="173260" y="172343"/>
                    <a:pt x="173248" y="172152"/>
                  </a:cubicBezTo>
                  <a:cubicBezTo>
                    <a:pt x="173189" y="171343"/>
                    <a:pt x="173058" y="170545"/>
                    <a:pt x="173093" y="169747"/>
                  </a:cubicBezTo>
                  <a:cubicBezTo>
                    <a:pt x="172903" y="169235"/>
                    <a:pt x="172974" y="168711"/>
                    <a:pt x="172962" y="168187"/>
                  </a:cubicBezTo>
                  <a:cubicBezTo>
                    <a:pt x="172950" y="167759"/>
                    <a:pt x="172986" y="167342"/>
                    <a:pt x="172843" y="166914"/>
                  </a:cubicBezTo>
                  <a:cubicBezTo>
                    <a:pt x="172796" y="166747"/>
                    <a:pt x="172819" y="166544"/>
                    <a:pt x="172819" y="166354"/>
                  </a:cubicBezTo>
                  <a:cubicBezTo>
                    <a:pt x="172819" y="160877"/>
                    <a:pt x="172819" y="155400"/>
                    <a:pt x="172819" y="149935"/>
                  </a:cubicBezTo>
                  <a:cubicBezTo>
                    <a:pt x="172819" y="149113"/>
                    <a:pt x="172786" y="149102"/>
                    <a:pt x="173551" y="149102"/>
                  </a:cubicBezTo>
                  <a:cubicBezTo>
                    <a:pt x="173572" y="149102"/>
                    <a:pt x="173594" y="149102"/>
                    <a:pt x="173617" y="149102"/>
                  </a:cubicBezTo>
                  <a:lnTo>
                    <a:pt x="181475" y="149102"/>
                  </a:lnTo>
                  <a:cubicBezTo>
                    <a:pt x="181532" y="149102"/>
                    <a:pt x="181589" y="149101"/>
                    <a:pt x="181645" y="149101"/>
                  </a:cubicBezTo>
                  <a:cubicBezTo>
                    <a:pt x="181871" y="149101"/>
                    <a:pt x="182092" y="149109"/>
                    <a:pt x="182321" y="149185"/>
                  </a:cubicBezTo>
                  <a:cubicBezTo>
                    <a:pt x="182448" y="149228"/>
                    <a:pt x="182588" y="149234"/>
                    <a:pt x="182722" y="149234"/>
                  </a:cubicBezTo>
                  <a:cubicBezTo>
                    <a:pt x="182776" y="149234"/>
                    <a:pt x="182829" y="149233"/>
                    <a:pt x="182880" y="149233"/>
                  </a:cubicBezTo>
                  <a:cubicBezTo>
                    <a:pt x="183476" y="149257"/>
                    <a:pt x="184071" y="149209"/>
                    <a:pt x="184654" y="149364"/>
                  </a:cubicBezTo>
                  <a:cubicBezTo>
                    <a:pt x="184781" y="149395"/>
                    <a:pt x="184915" y="149405"/>
                    <a:pt x="185052" y="149405"/>
                  </a:cubicBezTo>
                  <a:cubicBezTo>
                    <a:pt x="185245" y="149405"/>
                    <a:pt x="185445" y="149386"/>
                    <a:pt x="185639" y="149386"/>
                  </a:cubicBezTo>
                  <a:cubicBezTo>
                    <a:pt x="185668" y="149386"/>
                    <a:pt x="185697" y="149387"/>
                    <a:pt x="185726" y="149388"/>
                  </a:cubicBezTo>
                  <a:cubicBezTo>
                    <a:pt x="185840" y="149388"/>
                    <a:pt x="185954" y="149386"/>
                    <a:pt x="186067" y="149386"/>
                  </a:cubicBezTo>
                  <a:cubicBezTo>
                    <a:pt x="186378" y="149386"/>
                    <a:pt x="186685" y="149399"/>
                    <a:pt x="187000" y="149495"/>
                  </a:cubicBezTo>
                  <a:cubicBezTo>
                    <a:pt x="187086" y="149522"/>
                    <a:pt x="187180" y="149529"/>
                    <a:pt x="187277" y="149529"/>
                  </a:cubicBezTo>
                  <a:cubicBezTo>
                    <a:pt x="187393" y="149529"/>
                    <a:pt x="187514" y="149519"/>
                    <a:pt x="187631" y="149519"/>
                  </a:cubicBezTo>
                  <a:cubicBezTo>
                    <a:pt x="190083" y="149530"/>
                    <a:pt x="192536" y="149530"/>
                    <a:pt x="194989" y="149530"/>
                  </a:cubicBezTo>
                  <a:cubicBezTo>
                    <a:pt x="195056" y="149530"/>
                    <a:pt x="195117" y="149530"/>
                    <a:pt x="195173" y="149530"/>
                  </a:cubicBezTo>
                  <a:cubicBezTo>
                    <a:pt x="195832" y="149530"/>
                    <a:pt x="195822" y="149560"/>
                    <a:pt x="195822" y="150328"/>
                  </a:cubicBezTo>
                  <a:cubicBezTo>
                    <a:pt x="195822" y="152186"/>
                    <a:pt x="195822" y="154043"/>
                    <a:pt x="195822" y="155900"/>
                  </a:cubicBezTo>
                  <a:cubicBezTo>
                    <a:pt x="195822" y="156186"/>
                    <a:pt x="195810" y="156460"/>
                    <a:pt x="195739" y="156746"/>
                  </a:cubicBezTo>
                  <a:cubicBezTo>
                    <a:pt x="195668" y="156972"/>
                    <a:pt x="195679" y="157222"/>
                    <a:pt x="195679" y="157460"/>
                  </a:cubicBezTo>
                  <a:cubicBezTo>
                    <a:pt x="195679" y="159401"/>
                    <a:pt x="195679" y="161353"/>
                    <a:pt x="195679" y="163306"/>
                  </a:cubicBezTo>
                  <a:cubicBezTo>
                    <a:pt x="195679" y="163663"/>
                    <a:pt x="195691" y="164020"/>
                    <a:pt x="195572" y="164366"/>
                  </a:cubicBezTo>
                  <a:cubicBezTo>
                    <a:pt x="195513" y="164556"/>
                    <a:pt x="195537" y="164794"/>
                    <a:pt x="195537" y="165009"/>
                  </a:cubicBezTo>
                  <a:cubicBezTo>
                    <a:pt x="195537" y="166092"/>
                    <a:pt x="195537" y="167187"/>
                    <a:pt x="195537" y="168283"/>
                  </a:cubicBezTo>
                  <a:cubicBezTo>
                    <a:pt x="195525" y="168711"/>
                    <a:pt x="195560" y="169140"/>
                    <a:pt x="195417" y="169557"/>
                  </a:cubicBezTo>
                  <a:cubicBezTo>
                    <a:pt x="195358" y="169735"/>
                    <a:pt x="195394" y="169938"/>
                    <a:pt x="195394" y="170128"/>
                  </a:cubicBezTo>
                  <a:cubicBezTo>
                    <a:pt x="195394" y="171176"/>
                    <a:pt x="195394" y="172224"/>
                    <a:pt x="195394" y="173271"/>
                  </a:cubicBezTo>
                  <a:cubicBezTo>
                    <a:pt x="195394" y="173426"/>
                    <a:pt x="195394" y="173605"/>
                    <a:pt x="195382" y="173760"/>
                  </a:cubicBezTo>
                  <a:cubicBezTo>
                    <a:pt x="195370" y="173986"/>
                    <a:pt x="195287" y="174081"/>
                    <a:pt x="195084" y="174081"/>
                  </a:cubicBezTo>
                  <a:cubicBezTo>
                    <a:pt x="194979" y="174077"/>
                    <a:pt x="194875" y="174076"/>
                    <a:pt x="194770" y="174076"/>
                  </a:cubicBezTo>
                  <a:cubicBezTo>
                    <a:pt x="194313" y="174076"/>
                    <a:pt x="193856" y="174105"/>
                    <a:pt x="193400" y="174105"/>
                  </a:cubicBezTo>
                  <a:cubicBezTo>
                    <a:pt x="192964" y="174105"/>
                    <a:pt x="192528" y="174078"/>
                    <a:pt x="192096" y="173974"/>
                  </a:cubicBezTo>
                  <a:cubicBezTo>
                    <a:pt x="192003" y="173952"/>
                    <a:pt x="191901" y="173948"/>
                    <a:pt x="191799" y="173948"/>
                  </a:cubicBezTo>
                  <a:cubicBezTo>
                    <a:pt x="191731" y="173948"/>
                    <a:pt x="191662" y="173950"/>
                    <a:pt x="191596" y="173950"/>
                  </a:cubicBezTo>
                  <a:lnTo>
                    <a:pt x="190024" y="173950"/>
                  </a:lnTo>
                  <a:cubicBezTo>
                    <a:pt x="189679" y="173938"/>
                    <a:pt x="189321" y="173962"/>
                    <a:pt x="188976" y="173843"/>
                  </a:cubicBezTo>
                  <a:cubicBezTo>
                    <a:pt x="188877" y="173810"/>
                    <a:pt x="188770" y="173803"/>
                    <a:pt x="188663" y="173803"/>
                  </a:cubicBezTo>
                  <a:cubicBezTo>
                    <a:pt x="188576" y="173803"/>
                    <a:pt x="188489" y="173807"/>
                    <a:pt x="188405" y="173807"/>
                  </a:cubicBezTo>
                  <a:lnTo>
                    <a:pt x="186190" y="173807"/>
                  </a:lnTo>
                  <a:cubicBezTo>
                    <a:pt x="186144" y="173806"/>
                    <a:pt x="186098" y="173805"/>
                    <a:pt x="186052" y="173805"/>
                  </a:cubicBezTo>
                  <a:cubicBezTo>
                    <a:pt x="185938" y="173805"/>
                    <a:pt x="185825" y="173808"/>
                    <a:pt x="185712" y="173808"/>
                  </a:cubicBezTo>
                  <a:cubicBezTo>
                    <a:pt x="185445" y="173808"/>
                    <a:pt x="185182" y="173793"/>
                    <a:pt x="184928" y="173688"/>
                  </a:cubicBezTo>
                  <a:cubicBezTo>
                    <a:pt x="184880" y="173664"/>
                    <a:pt x="184833" y="173664"/>
                    <a:pt x="184785" y="173664"/>
                  </a:cubicBezTo>
                  <a:lnTo>
                    <a:pt x="181428" y="173664"/>
                  </a:lnTo>
                  <a:cubicBezTo>
                    <a:pt x="181444" y="173781"/>
                    <a:pt x="181502" y="173799"/>
                    <a:pt x="181555" y="173799"/>
                  </a:cubicBezTo>
                  <a:cubicBezTo>
                    <a:pt x="181578" y="173799"/>
                    <a:pt x="181600" y="173795"/>
                    <a:pt x="181618" y="173795"/>
                  </a:cubicBezTo>
                  <a:cubicBezTo>
                    <a:pt x="182213" y="173819"/>
                    <a:pt x="182797" y="173831"/>
                    <a:pt x="183392" y="173914"/>
                  </a:cubicBezTo>
                  <a:cubicBezTo>
                    <a:pt x="183673" y="173960"/>
                    <a:pt x="183958" y="173973"/>
                    <a:pt x="184244" y="173973"/>
                  </a:cubicBezTo>
                  <a:cubicBezTo>
                    <a:pt x="184627" y="173973"/>
                    <a:pt x="185011" y="173950"/>
                    <a:pt x="185392" y="173950"/>
                  </a:cubicBezTo>
                  <a:cubicBezTo>
                    <a:pt x="185451" y="173950"/>
                    <a:pt x="185510" y="173950"/>
                    <a:pt x="185569" y="173950"/>
                  </a:cubicBezTo>
                  <a:cubicBezTo>
                    <a:pt x="185835" y="173950"/>
                    <a:pt x="186106" y="173958"/>
                    <a:pt x="186369" y="174045"/>
                  </a:cubicBezTo>
                  <a:cubicBezTo>
                    <a:pt x="186496" y="174088"/>
                    <a:pt x="186636" y="174094"/>
                    <a:pt x="186775" y="174094"/>
                  </a:cubicBezTo>
                  <a:cubicBezTo>
                    <a:pt x="186830" y="174094"/>
                    <a:pt x="186886" y="174093"/>
                    <a:pt x="186940" y="174093"/>
                  </a:cubicBezTo>
                  <a:cubicBezTo>
                    <a:pt x="187337" y="174093"/>
                    <a:pt x="187734" y="174088"/>
                    <a:pt x="188131" y="174088"/>
                  </a:cubicBezTo>
                  <a:cubicBezTo>
                    <a:pt x="188329" y="174088"/>
                    <a:pt x="188528" y="174089"/>
                    <a:pt x="188726" y="174093"/>
                  </a:cubicBezTo>
                  <a:cubicBezTo>
                    <a:pt x="188869" y="174093"/>
                    <a:pt x="189011" y="174089"/>
                    <a:pt x="189152" y="174089"/>
                  </a:cubicBezTo>
                  <a:cubicBezTo>
                    <a:pt x="189434" y="174089"/>
                    <a:pt x="189714" y="174105"/>
                    <a:pt x="190000" y="174200"/>
                  </a:cubicBezTo>
                  <a:cubicBezTo>
                    <a:pt x="190080" y="174233"/>
                    <a:pt x="190170" y="174241"/>
                    <a:pt x="190263" y="174241"/>
                  </a:cubicBezTo>
                  <a:cubicBezTo>
                    <a:pt x="190338" y="174241"/>
                    <a:pt x="190414" y="174236"/>
                    <a:pt x="190488" y="174236"/>
                  </a:cubicBezTo>
                  <a:lnTo>
                    <a:pt x="192203" y="174236"/>
                  </a:lnTo>
                  <a:cubicBezTo>
                    <a:pt x="192489" y="174236"/>
                    <a:pt x="192774" y="174236"/>
                    <a:pt x="193048" y="174319"/>
                  </a:cubicBezTo>
                  <a:cubicBezTo>
                    <a:pt x="193193" y="174362"/>
                    <a:pt x="193349" y="174368"/>
                    <a:pt x="193505" y="174368"/>
                  </a:cubicBezTo>
                  <a:cubicBezTo>
                    <a:pt x="193568" y="174368"/>
                    <a:pt x="193630" y="174367"/>
                    <a:pt x="193691" y="174367"/>
                  </a:cubicBezTo>
                  <a:cubicBezTo>
                    <a:pt x="193917" y="174373"/>
                    <a:pt x="194141" y="174373"/>
                    <a:pt x="194364" y="174373"/>
                  </a:cubicBezTo>
                  <a:cubicBezTo>
                    <a:pt x="194587" y="174373"/>
                    <a:pt x="194810" y="174373"/>
                    <a:pt x="195036" y="174379"/>
                  </a:cubicBezTo>
                  <a:cubicBezTo>
                    <a:pt x="195298" y="174391"/>
                    <a:pt x="195370" y="174474"/>
                    <a:pt x="195382" y="174736"/>
                  </a:cubicBezTo>
                  <a:cubicBezTo>
                    <a:pt x="195394" y="174903"/>
                    <a:pt x="195394" y="175069"/>
                    <a:pt x="195394" y="175236"/>
                  </a:cubicBezTo>
                  <a:cubicBezTo>
                    <a:pt x="195394" y="178189"/>
                    <a:pt x="195394" y="181141"/>
                    <a:pt x="195394" y="184094"/>
                  </a:cubicBezTo>
                  <a:lnTo>
                    <a:pt x="196108" y="184094"/>
                  </a:lnTo>
                  <a:lnTo>
                    <a:pt x="196108" y="175391"/>
                  </a:lnTo>
                  <a:cubicBezTo>
                    <a:pt x="196108" y="175272"/>
                    <a:pt x="196108" y="175153"/>
                    <a:pt x="196108" y="175034"/>
                  </a:cubicBezTo>
                  <a:cubicBezTo>
                    <a:pt x="196099" y="174532"/>
                    <a:pt x="196132" y="174359"/>
                    <a:pt x="196437" y="174359"/>
                  </a:cubicBezTo>
                  <a:cubicBezTo>
                    <a:pt x="196530" y="174359"/>
                    <a:pt x="196648" y="174375"/>
                    <a:pt x="196799" y="174403"/>
                  </a:cubicBezTo>
                  <a:cubicBezTo>
                    <a:pt x="197292" y="174496"/>
                    <a:pt x="197789" y="174511"/>
                    <a:pt x="198286" y="174511"/>
                  </a:cubicBezTo>
                  <a:cubicBezTo>
                    <a:pt x="198520" y="174511"/>
                    <a:pt x="198755" y="174508"/>
                    <a:pt x="198989" y="174508"/>
                  </a:cubicBezTo>
                  <a:cubicBezTo>
                    <a:pt x="199204" y="174508"/>
                    <a:pt x="199418" y="174511"/>
                    <a:pt x="199632" y="174522"/>
                  </a:cubicBezTo>
                  <a:cubicBezTo>
                    <a:pt x="200156" y="174545"/>
                    <a:pt x="200668" y="174486"/>
                    <a:pt x="201192" y="174641"/>
                  </a:cubicBezTo>
                  <a:cubicBezTo>
                    <a:pt x="201289" y="174668"/>
                    <a:pt x="201394" y="174675"/>
                    <a:pt x="201502" y="174675"/>
                  </a:cubicBezTo>
                  <a:cubicBezTo>
                    <a:pt x="201631" y="174675"/>
                    <a:pt x="201765" y="174664"/>
                    <a:pt x="201894" y="174664"/>
                  </a:cubicBezTo>
                  <a:lnTo>
                    <a:pt x="218230" y="174664"/>
                  </a:lnTo>
                  <a:cubicBezTo>
                    <a:pt x="218397" y="174664"/>
                    <a:pt x="218537" y="174662"/>
                    <a:pt x="218654" y="174662"/>
                  </a:cubicBezTo>
                  <a:cubicBezTo>
                    <a:pt x="219311" y="174662"/>
                    <a:pt x="219242" y="174731"/>
                    <a:pt x="219242" y="175641"/>
                  </a:cubicBezTo>
                  <a:cubicBezTo>
                    <a:pt x="219242" y="177189"/>
                    <a:pt x="219242" y="178736"/>
                    <a:pt x="219242" y="180272"/>
                  </a:cubicBezTo>
                  <a:cubicBezTo>
                    <a:pt x="219242" y="180677"/>
                    <a:pt x="219194" y="181082"/>
                    <a:pt x="219337" y="181475"/>
                  </a:cubicBezTo>
                  <a:cubicBezTo>
                    <a:pt x="219170" y="181927"/>
                    <a:pt x="219432" y="182356"/>
                    <a:pt x="219385" y="182808"/>
                  </a:cubicBezTo>
                  <a:cubicBezTo>
                    <a:pt x="219349" y="183225"/>
                    <a:pt x="219385" y="183666"/>
                    <a:pt x="219385" y="184094"/>
                  </a:cubicBezTo>
                  <a:lnTo>
                    <a:pt x="220099" y="184094"/>
                  </a:lnTo>
                  <a:cubicBezTo>
                    <a:pt x="220099" y="183737"/>
                    <a:pt x="220099" y="183380"/>
                    <a:pt x="220099" y="183023"/>
                  </a:cubicBezTo>
                  <a:cubicBezTo>
                    <a:pt x="220087" y="182880"/>
                    <a:pt x="220123" y="182725"/>
                    <a:pt x="220075" y="182594"/>
                  </a:cubicBezTo>
                  <a:cubicBezTo>
                    <a:pt x="219909" y="182106"/>
                    <a:pt x="219956" y="181606"/>
                    <a:pt x="219956" y="181106"/>
                  </a:cubicBezTo>
                  <a:cubicBezTo>
                    <a:pt x="219956" y="179486"/>
                    <a:pt x="219956" y="177879"/>
                    <a:pt x="219956" y="176260"/>
                  </a:cubicBezTo>
                  <a:cubicBezTo>
                    <a:pt x="219956" y="175927"/>
                    <a:pt x="219980" y="175593"/>
                    <a:pt x="219849" y="175272"/>
                  </a:cubicBezTo>
                  <a:cubicBezTo>
                    <a:pt x="219813" y="175165"/>
                    <a:pt x="219825" y="175034"/>
                    <a:pt x="219825" y="174914"/>
                  </a:cubicBezTo>
                  <a:cubicBezTo>
                    <a:pt x="219837" y="174784"/>
                    <a:pt x="219921" y="174688"/>
                    <a:pt x="220052" y="174688"/>
                  </a:cubicBezTo>
                  <a:cubicBezTo>
                    <a:pt x="220266" y="174664"/>
                    <a:pt x="220480" y="174664"/>
                    <a:pt x="220694" y="174664"/>
                  </a:cubicBezTo>
                  <a:lnTo>
                    <a:pt x="234113" y="174664"/>
                  </a:lnTo>
                  <a:cubicBezTo>
                    <a:pt x="234494" y="174664"/>
                    <a:pt x="234863" y="174664"/>
                    <a:pt x="235244" y="174557"/>
                  </a:cubicBezTo>
                  <a:cubicBezTo>
                    <a:pt x="235369" y="174525"/>
                    <a:pt x="235498" y="174517"/>
                    <a:pt x="235630" y="174517"/>
                  </a:cubicBezTo>
                  <a:cubicBezTo>
                    <a:pt x="235751" y="174517"/>
                    <a:pt x="235874" y="174524"/>
                    <a:pt x="235996" y="174524"/>
                  </a:cubicBezTo>
                  <a:cubicBezTo>
                    <a:pt x="236031" y="174524"/>
                    <a:pt x="236066" y="174523"/>
                    <a:pt x="236101" y="174522"/>
                  </a:cubicBezTo>
                  <a:cubicBezTo>
                    <a:pt x="236201" y="174518"/>
                    <a:pt x="236301" y="174517"/>
                    <a:pt x="236401" y="174517"/>
                  </a:cubicBezTo>
                  <a:cubicBezTo>
                    <a:pt x="236571" y="174517"/>
                    <a:pt x="236741" y="174520"/>
                    <a:pt x="236911" y="174520"/>
                  </a:cubicBezTo>
                  <a:cubicBezTo>
                    <a:pt x="237301" y="174520"/>
                    <a:pt x="237691" y="174503"/>
                    <a:pt x="238078" y="174391"/>
                  </a:cubicBezTo>
                  <a:cubicBezTo>
                    <a:pt x="238165" y="174368"/>
                    <a:pt x="238255" y="174361"/>
                    <a:pt x="238347" y="174361"/>
                  </a:cubicBezTo>
                  <a:cubicBezTo>
                    <a:pt x="238494" y="174361"/>
                    <a:pt x="238645" y="174379"/>
                    <a:pt x="238792" y="174379"/>
                  </a:cubicBezTo>
                  <a:cubicBezTo>
                    <a:pt x="239244" y="174367"/>
                    <a:pt x="239685" y="174403"/>
                    <a:pt x="240137" y="174272"/>
                  </a:cubicBezTo>
                  <a:cubicBezTo>
                    <a:pt x="240248" y="174233"/>
                    <a:pt x="240370" y="174222"/>
                    <a:pt x="240495" y="174222"/>
                  </a:cubicBezTo>
                  <a:cubicBezTo>
                    <a:pt x="240637" y="174222"/>
                    <a:pt x="240783" y="174236"/>
                    <a:pt x="240923" y="174236"/>
                  </a:cubicBezTo>
                  <a:cubicBezTo>
                    <a:pt x="241304" y="174224"/>
                    <a:pt x="241685" y="174236"/>
                    <a:pt x="242054" y="174212"/>
                  </a:cubicBezTo>
                  <a:cubicBezTo>
                    <a:pt x="242163" y="174204"/>
                    <a:pt x="242246" y="174197"/>
                    <a:pt x="242309" y="174197"/>
                  </a:cubicBezTo>
                  <a:cubicBezTo>
                    <a:pt x="242519" y="174197"/>
                    <a:pt x="242519" y="174273"/>
                    <a:pt x="242519" y="174629"/>
                  </a:cubicBezTo>
                  <a:cubicBezTo>
                    <a:pt x="242531" y="175105"/>
                    <a:pt x="242495" y="175581"/>
                    <a:pt x="242650" y="176046"/>
                  </a:cubicBezTo>
                  <a:cubicBezTo>
                    <a:pt x="242697" y="176224"/>
                    <a:pt x="242661" y="176427"/>
                    <a:pt x="242661" y="176617"/>
                  </a:cubicBezTo>
                  <a:cubicBezTo>
                    <a:pt x="242673" y="177808"/>
                    <a:pt x="242673" y="178998"/>
                    <a:pt x="242673" y="180177"/>
                  </a:cubicBezTo>
                  <a:cubicBezTo>
                    <a:pt x="242673" y="180463"/>
                    <a:pt x="242673" y="180749"/>
                    <a:pt x="242757" y="181034"/>
                  </a:cubicBezTo>
                  <a:cubicBezTo>
                    <a:pt x="242816" y="181225"/>
                    <a:pt x="242804" y="181451"/>
                    <a:pt x="242804" y="181665"/>
                  </a:cubicBezTo>
                  <a:cubicBezTo>
                    <a:pt x="242816" y="182475"/>
                    <a:pt x="242804" y="183285"/>
                    <a:pt x="242804" y="184094"/>
                  </a:cubicBezTo>
                  <a:lnTo>
                    <a:pt x="243519" y="184094"/>
                  </a:lnTo>
                  <a:cubicBezTo>
                    <a:pt x="243507" y="183594"/>
                    <a:pt x="243566" y="183094"/>
                    <a:pt x="243412" y="182606"/>
                  </a:cubicBezTo>
                  <a:cubicBezTo>
                    <a:pt x="243352" y="182439"/>
                    <a:pt x="243388" y="182225"/>
                    <a:pt x="243388" y="182034"/>
                  </a:cubicBezTo>
                  <a:cubicBezTo>
                    <a:pt x="243376" y="180546"/>
                    <a:pt x="243376" y="179046"/>
                    <a:pt x="243376" y="177546"/>
                  </a:cubicBezTo>
                  <a:cubicBezTo>
                    <a:pt x="243376" y="177212"/>
                    <a:pt x="243364" y="176891"/>
                    <a:pt x="243293" y="176558"/>
                  </a:cubicBezTo>
                  <a:cubicBezTo>
                    <a:pt x="243209" y="176236"/>
                    <a:pt x="243245" y="175891"/>
                    <a:pt x="243245" y="175557"/>
                  </a:cubicBezTo>
                  <a:cubicBezTo>
                    <a:pt x="243233" y="175176"/>
                    <a:pt x="243233" y="174795"/>
                    <a:pt x="243245" y="174426"/>
                  </a:cubicBezTo>
                  <a:cubicBezTo>
                    <a:pt x="243257" y="174200"/>
                    <a:pt x="243340" y="174117"/>
                    <a:pt x="243554" y="174105"/>
                  </a:cubicBezTo>
                  <a:cubicBezTo>
                    <a:pt x="243685" y="174093"/>
                    <a:pt x="243828" y="174093"/>
                    <a:pt x="243971" y="174093"/>
                  </a:cubicBezTo>
                  <a:lnTo>
                    <a:pt x="265748" y="174093"/>
                  </a:lnTo>
                  <a:cubicBezTo>
                    <a:pt x="266188" y="174117"/>
                    <a:pt x="266224" y="174141"/>
                    <a:pt x="266224" y="174605"/>
                  </a:cubicBezTo>
                  <a:cubicBezTo>
                    <a:pt x="266236" y="175498"/>
                    <a:pt x="266236" y="176403"/>
                    <a:pt x="266236" y="177308"/>
                  </a:cubicBezTo>
                  <a:cubicBezTo>
                    <a:pt x="266236" y="179570"/>
                    <a:pt x="266236" y="181832"/>
                    <a:pt x="266236" y="184094"/>
                  </a:cubicBezTo>
                  <a:lnTo>
                    <a:pt x="266807" y="184094"/>
                  </a:lnTo>
                  <a:cubicBezTo>
                    <a:pt x="266807" y="181070"/>
                    <a:pt x="266807" y="178058"/>
                    <a:pt x="266807" y="175034"/>
                  </a:cubicBezTo>
                  <a:cubicBezTo>
                    <a:pt x="266796" y="174266"/>
                    <a:pt x="266796" y="174236"/>
                    <a:pt x="267456" y="174236"/>
                  </a:cubicBezTo>
                  <a:cubicBezTo>
                    <a:pt x="267513" y="174236"/>
                    <a:pt x="267574" y="174236"/>
                    <a:pt x="267641" y="174236"/>
                  </a:cubicBezTo>
                  <a:lnTo>
                    <a:pt x="268986" y="174236"/>
                  </a:lnTo>
                  <a:cubicBezTo>
                    <a:pt x="269296" y="174236"/>
                    <a:pt x="269605" y="174248"/>
                    <a:pt x="269903" y="174331"/>
                  </a:cubicBezTo>
                  <a:cubicBezTo>
                    <a:pt x="270053" y="174374"/>
                    <a:pt x="270212" y="174383"/>
                    <a:pt x="270371" y="174383"/>
                  </a:cubicBezTo>
                  <a:cubicBezTo>
                    <a:pt x="270477" y="174383"/>
                    <a:pt x="270584" y="174379"/>
                    <a:pt x="270689" y="174379"/>
                  </a:cubicBezTo>
                  <a:lnTo>
                    <a:pt x="285655" y="174379"/>
                  </a:lnTo>
                  <a:lnTo>
                    <a:pt x="285655" y="173807"/>
                  </a:lnTo>
                  <a:lnTo>
                    <a:pt x="269891" y="173807"/>
                  </a:lnTo>
                  <a:cubicBezTo>
                    <a:pt x="269582" y="173807"/>
                    <a:pt x="269284" y="173771"/>
                    <a:pt x="268974" y="173712"/>
                  </a:cubicBezTo>
                  <a:cubicBezTo>
                    <a:pt x="268741" y="173672"/>
                    <a:pt x="268501" y="173666"/>
                    <a:pt x="268261" y="173666"/>
                  </a:cubicBezTo>
                  <a:cubicBezTo>
                    <a:pt x="268147" y="173666"/>
                    <a:pt x="268033" y="173667"/>
                    <a:pt x="267920" y="173667"/>
                  </a:cubicBezTo>
                  <a:cubicBezTo>
                    <a:pt x="267846" y="173667"/>
                    <a:pt x="267773" y="173666"/>
                    <a:pt x="267700" y="173664"/>
                  </a:cubicBezTo>
                  <a:cubicBezTo>
                    <a:pt x="267594" y="173664"/>
                    <a:pt x="267501" y="173665"/>
                    <a:pt x="267419" y="173665"/>
                  </a:cubicBezTo>
                  <a:cubicBezTo>
                    <a:pt x="266760" y="173665"/>
                    <a:pt x="266807" y="173618"/>
                    <a:pt x="266807" y="172771"/>
                  </a:cubicBezTo>
                  <a:cubicBezTo>
                    <a:pt x="266807" y="170926"/>
                    <a:pt x="266807" y="169069"/>
                    <a:pt x="266795" y="167211"/>
                  </a:cubicBezTo>
                  <a:cubicBezTo>
                    <a:pt x="266795" y="166902"/>
                    <a:pt x="266807" y="166604"/>
                    <a:pt x="266712" y="166294"/>
                  </a:cubicBezTo>
                  <a:cubicBezTo>
                    <a:pt x="266653" y="166068"/>
                    <a:pt x="266664" y="165818"/>
                    <a:pt x="266664" y="165592"/>
                  </a:cubicBezTo>
                  <a:cubicBezTo>
                    <a:pt x="266664" y="162401"/>
                    <a:pt x="266664" y="159210"/>
                    <a:pt x="266653" y="156031"/>
                  </a:cubicBezTo>
                  <a:cubicBezTo>
                    <a:pt x="266653" y="155674"/>
                    <a:pt x="266688" y="155317"/>
                    <a:pt x="266557" y="154972"/>
                  </a:cubicBezTo>
                  <a:cubicBezTo>
                    <a:pt x="266498" y="154841"/>
                    <a:pt x="266522" y="154686"/>
                    <a:pt x="266522" y="154543"/>
                  </a:cubicBezTo>
                  <a:cubicBezTo>
                    <a:pt x="266522" y="153448"/>
                    <a:pt x="266522" y="152364"/>
                    <a:pt x="266522" y="151269"/>
                  </a:cubicBezTo>
                  <a:cubicBezTo>
                    <a:pt x="266522" y="151150"/>
                    <a:pt x="266522" y="151031"/>
                    <a:pt x="266534" y="150912"/>
                  </a:cubicBezTo>
                  <a:cubicBezTo>
                    <a:pt x="266544" y="150789"/>
                    <a:pt x="266624" y="150702"/>
                    <a:pt x="266722" y="150702"/>
                  </a:cubicBezTo>
                  <a:cubicBezTo>
                    <a:pt x="266738" y="150702"/>
                    <a:pt x="266755" y="150704"/>
                    <a:pt x="266772" y="150709"/>
                  </a:cubicBezTo>
                  <a:cubicBezTo>
                    <a:pt x="267127" y="150801"/>
                    <a:pt x="267483" y="150821"/>
                    <a:pt x="267837" y="150821"/>
                  </a:cubicBezTo>
                  <a:cubicBezTo>
                    <a:pt x="268109" y="150821"/>
                    <a:pt x="268380" y="150809"/>
                    <a:pt x="268650" y="150809"/>
                  </a:cubicBezTo>
                  <a:cubicBezTo>
                    <a:pt x="268758" y="150809"/>
                    <a:pt x="268866" y="150811"/>
                    <a:pt x="268974" y="150816"/>
                  </a:cubicBezTo>
                  <a:cubicBezTo>
                    <a:pt x="269355" y="150828"/>
                    <a:pt x="269736" y="150792"/>
                    <a:pt x="270105" y="150923"/>
                  </a:cubicBezTo>
                  <a:cubicBezTo>
                    <a:pt x="270191" y="150957"/>
                    <a:pt x="270285" y="150964"/>
                    <a:pt x="270379" y="150964"/>
                  </a:cubicBezTo>
                  <a:cubicBezTo>
                    <a:pt x="270455" y="150964"/>
                    <a:pt x="270531" y="150959"/>
                    <a:pt x="270605" y="150959"/>
                  </a:cubicBezTo>
                  <a:lnTo>
                    <a:pt x="272308" y="150959"/>
                  </a:lnTo>
                  <a:cubicBezTo>
                    <a:pt x="272368" y="150959"/>
                    <a:pt x="272427" y="150959"/>
                    <a:pt x="272487" y="150959"/>
                  </a:cubicBezTo>
                  <a:cubicBezTo>
                    <a:pt x="272784" y="150959"/>
                    <a:pt x="273080" y="150967"/>
                    <a:pt x="273368" y="151066"/>
                  </a:cubicBezTo>
                  <a:cubicBezTo>
                    <a:pt x="273480" y="151099"/>
                    <a:pt x="273600" y="151107"/>
                    <a:pt x="273721" y="151107"/>
                  </a:cubicBezTo>
                  <a:cubicBezTo>
                    <a:pt x="273818" y="151107"/>
                    <a:pt x="273915" y="151102"/>
                    <a:pt x="274011" y="151102"/>
                  </a:cubicBezTo>
                  <a:lnTo>
                    <a:pt x="277428" y="151102"/>
                  </a:lnTo>
                  <a:cubicBezTo>
                    <a:pt x="277571" y="151102"/>
                    <a:pt x="277713" y="151098"/>
                    <a:pt x="277856" y="151098"/>
                  </a:cubicBezTo>
                  <a:cubicBezTo>
                    <a:pt x="278141" y="151098"/>
                    <a:pt x="278424" y="151114"/>
                    <a:pt x="278702" y="151209"/>
                  </a:cubicBezTo>
                  <a:cubicBezTo>
                    <a:pt x="278788" y="151242"/>
                    <a:pt x="278881" y="151250"/>
                    <a:pt x="278976" y="151250"/>
                  </a:cubicBezTo>
                  <a:cubicBezTo>
                    <a:pt x="279051" y="151250"/>
                    <a:pt x="279128" y="151245"/>
                    <a:pt x="279202" y="151245"/>
                  </a:cubicBezTo>
                  <a:lnTo>
                    <a:pt x="280988" y="151245"/>
                  </a:lnTo>
                  <a:cubicBezTo>
                    <a:pt x="281285" y="151245"/>
                    <a:pt x="281595" y="151245"/>
                    <a:pt x="281904" y="151340"/>
                  </a:cubicBezTo>
                  <a:cubicBezTo>
                    <a:pt x="282095" y="151400"/>
                    <a:pt x="282321" y="151376"/>
                    <a:pt x="282536" y="151388"/>
                  </a:cubicBezTo>
                  <a:cubicBezTo>
                    <a:pt x="282641" y="151391"/>
                    <a:pt x="282746" y="151393"/>
                    <a:pt x="282852" y="151393"/>
                  </a:cubicBezTo>
                  <a:cubicBezTo>
                    <a:pt x="283050" y="151393"/>
                    <a:pt x="283250" y="151388"/>
                    <a:pt x="283449" y="151388"/>
                  </a:cubicBezTo>
                  <a:cubicBezTo>
                    <a:pt x="283854" y="151388"/>
                    <a:pt x="284260" y="151405"/>
                    <a:pt x="284667" y="151507"/>
                  </a:cubicBezTo>
                  <a:cubicBezTo>
                    <a:pt x="284794" y="151541"/>
                    <a:pt x="284928" y="151551"/>
                    <a:pt x="285064" y="151551"/>
                  </a:cubicBezTo>
                  <a:cubicBezTo>
                    <a:pt x="285259" y="151551"/>
                    <a:pt x="285459" y="151531"/>
                    <a:pt x="285655" y="151531"/>
                  </a:cubicBezTo>
                  <a:lnTo>
                    <a:pt x="285655" y="150959"/>
                  </a:lnTo>
                  <a:cubicBezTo>
                    <a:pt x="285250" y="150947"/>
                    <a:pt x="284857" y="150983"/>
                    <a:pt x="284452" y="150840"/>
                  </a:cubicBezTo>
                  <a:cubicBezTo>
                    <a:pt x="284391" y="150819"/>
                    <a:pt x="284322" y="150814"/>
                    <a:pt x="284251" y="150814"/>
                  </a:cubicBezTo>
                  <a:cubicBezTo>
                    <a:pt x="284184" y="150814"/>
                    <a:pt x="284114" y="150819"/>
                    <a:pt x="284045" y="150819"/>
                  </a:cubicBezTo>
                  <a:cubicBezTo>
                    <a:pt x="284018" y="150819"/>
                    <a:pt x="283991" y="150818"/>
                    <a:pt x="283964" y="150816"/>
                  </a:cubicBezTo>
                  <a:cubicBezTo>
                    <a:pt x="283838" y="150811"/>
                    <a:pt x="283711" y="150809"/>
                    <a:pt x="283585" y="150809"/>
                  </a:cubicBezTo>
                  <a:cubicBezTo>
                    <a:pt x="283309" y="150809"/>
                    <a:pt x="283034" y="150818"/>
                    <a:pt x="282759" y="150818"/>
                  </a:cubicBezTo>
                  <a:cubicBezTo>
                    <a:pt x="282329" y="150818"/>
                    <a:pt x="281901" y="150796"/>
                    <a:pt x="281476" y="150685"/>
                  </a:cubicBezTo>
                  <a:cubicBezTo>
                    <a:pt x="281410" y="150670"/>
                    <a:pt x="281339" y="150666"/>
                    <a:pt x="281267" y="150666"/>
                  </a:cubicBezTo>
                  <a:cubicBezTo>
                    <a:pt x="281170" y="150666"/>
                    <a:pt x="281071" y="150673"/>
                    <a:pt x="280976" y="150673"/>
                  </a:cubicBezTo>
                  <a:lnTo>
                    <a:pt x="279118" y="150673"/>
                  </a:lnTo>
                  <a:cubicBezTo>
                    <a:pt x="279037" y="150673"/>
                    <a:pt x="278955" y="150681"/>
                    <a:pt x="278873" y="150681"/>
                  </a:cubicBezTo>
                  <a:cubicBezTo>
                    <a:pt x="278812" y="150681"/>
                    <a:pt x="278751" y="150677"/>
                    <a:pt x="278690" y="150662"/>
                  </a:cubicBezTo>
                  <a:cubicBezTo>
                    <a:pt x="278248" y="150545"/>
                    <a:pt x="277797" y="150520"/>
                    <a:pt x="277344" y="150520"/>
                  </a:cubicBezTo>
                  <a:cubicBezTo>
                    <a:pt x="277007" y="150520"/>
                    <a:pt x="276669" y="150534"/>
                    <a:pt x="276333" y="150534"/>
                  </a:cubicBezTo>
                  <a:cubicBezTo>
                    <a:pt x="276246" y="150534"/>
                    <a:pt x="276158" y="150533"/>
                    <a:pt x="276070" y="150531"/>
                  </a:cubicBezTo>
                  <a:cubicBezTo>
                    <a:pt x="275864" y="150527"/>
                    <a:pt x="275658" y="150525"/>
                    <a:pt x="275451" y="150525"/>
                  </a:cubicBezTo>
                  <a:cubicBezTo>
                    <a:pt x="275039" y="150525"/>
                    <a:pt x="274626" y="150531"/>
                    <a:pt x="274213" y="150531"/>
                  </a:cubicBezTo>
                  <a:cubicBezTo>
                    <a:pt x="274111" y="150531"/>
                    <a:pt x="274010" y="150532"/>
                    <a:pt x="273908" y="150532"/>
                  </a:cubicBezTo>
                  <a:cubicBezTo>
                    <a:pt x="273630" y="150532"/>
                    <a:pt x="273353" y="150519"/>
                    <a:pt x="273082" y="150423"/>
                  </a:cubicBezTo>
                  <a:cubicBezTo>
                    <a:pt x="272987" y="150392"/>
                    <a:pt x="272870" y="150386"/>
                    <a:pt x="272754" y="150386"/>
                  </a:cubicBezTo>
                  <a:cubicBezTo>
                    <a:pt x="272696" y="150386"/>
                    <a:pt x="272637" y="150388"/>
                    <a:pt x="272582" y="150388"/>
                  </a:cubicBezTo>
                  <a:cubicBezTo>
                    <a:pt x="272177" y="150388"/>
                    <a:pt x="271767" y="150393"/>
                    <a:pt x="271355" y="150393"/>
                  </a:cubicBezTo>
                  <a:cubicBezTo>
                    <a:pt x="271149" y="150393"/>
                    <a:pt x="270943" y="150392"/>
                    <a:pt x="270736" y="150388"/>
                  </a:cubicBezTo>
                  <a:cubicBezTo>
                    <a:pt x="270578" y="150388"/>
                    <a:pt x="270419" y="150392"/>
                    <a:pt x="270261" y="150392"/>
                  </a:cubicBezTo>
                  <a:cubicBezTo>
                    <a:pt x="269944" y="150392"/>
                    <a:pt x="269629" y="150376"/>
                    <a:pt x="269320" y="150281"/>
                  </a:cubicBezTo>
                  <a:cubicBezTo>
                    <a:pt x="269227" y="150248"/>
                    <a:pt x="269130" y="150240"/>
                    <a:pt x="269031" y="150240"/>
                  </a:cubicBezTo>
                  <a:cubicBezTo>
                    <a:pt x="268940" y="150240"/>
                    <a:pt x="268847" y="150247"/>
                    <a:pt x="268756" y="150247"/>
                  </a:cubicBezTo>
                  <a:cubicBezTo>
                    <a:pt x="268729" y="150247"/>
                    <a:pt x="268703" y="150246"/>
                    <a:pt x="268677" y="150245"/>
                  </a:cubicBezTo>
                  <a:cubicBezTo>
                    <a:pt x="268058" y="150245"/>
                    <a:pt x="267438" y="150245"/>
                    <a:pt x="266819" y="150233"/>
                  </a:cubicBezTo>
                  <a:cubicBezTo>
                    <a:pt x="266664" y="150233"/>
                    <a:pt x="266545" y="150150"/>
                    <a:pt x="266534" y="149983"/>
                  </a:cubicBezTo>
                  <a:cubicBezTo>
                    <a:pt x="266474" y="149388"/>
                    <a:pt x="266355" y="148816"/>
                    <a:pt x="266367" y="148209"/>
                  </a:cubicBezTo>
                  <a:cubicBezTo>
                    <a:pt x="266403" y="147030"/>
                    <a:pt x="266379" y="145839"/>
                    <a:pt x="266379" y="144649"/>
                  </a:cubicBezTo>
                  <a:cubicBezTo>
                    <a:pt x="266367" y="144101"/>
                    <a:pt x="266426" y="143553"/>
                    <a:pt x="266260" y="143018"/>
                  </a:cubicBezTo>
                  <a:cubicBezTo>
                    <a:pt x="266200" y="142839"/>
                    <a:pt x="266236" y="142637"/>
                    <a:pt x="266236" y="142446"/>
                  </a:cubicBezTo>
                  <a:cubicBezTo>
                    <a:pt x="266236" y="141208"/>
                    <a:pt x="266236" y="139970"/>
                    <a:pt x="266236" y="138731"/>
                  </a:cubicBezTo>
                  <a:cubicBezTo>
                    <a:pt x="266236" y="138446"/>
                    <a:pt x="266224" y="138172"/>
                    <a:pt x="266153" y="137886"/>
                  </a:cubicBezTo>
                  <a:cubicBezTo>
                    <a:pt x="266081" y="137660"/>
                    <a:pt x="266105" y="137422"/>
                    <a:pt x="266093" y="137184"/>
                  </a:cubicBezTo>
                  <a:cubicBezTo>
                    <a:pt x="266069" y="136660"/>
                    <a:pt x="266164" y="136136"/>
                    <a:pt x="265974" y="135624"/>
                  </a:cubicBezTo>
                  <a:cubicBezTo>
                    <a:pt x="266022" y="134933"/>
                    <a:pt x="265760" y="134267"/>
                    <a:pt x="265807" y="133576"/>
                  </a:cubicBezTo>
                  <a:cubicBezTo>
                    <a:pt x="265819" y="133362"/>
                    <a:pt x="265795" y="133147"/>
                    <a:pt x="265736" y="132945"/>
                  </a:cubicBezTo>
                  <a:cubicBezTo>
                    <a:pt x="265676" y="132766"/>
                    <a:pt x="265676" y="132564"/>
                    <a:pt x="265664" y="132374"/>
                  </a:cubicBezTo>
                  <a:cubicBezTo>
                    <a:pt x="265652" y="132040"/>
                    <a:pt x="265676" y="131719"/>
                    <a:pt x="265557" y="131385"/>
                  </a:cubicBezTo>
                  <a:cubicBezTo>
                    <a:pt x="265510" y="131266"/>
                    <a:pt x="265521" y="131111"/>
                    <a:pt x="265521" y="130969"/>
                  </a:cubicBezTo>
                  <a:cubicBezTo>
                    <a:pt x="265510" y="130516"/>
                    <a:pt x="265510" y="130076"/>
                    <a:pt x="265414" y="129623"/>
                  </a:cubicBezTo>
                  <a:cubicBezTo>
                    <a:pt x="265331" y="129230"/>
                    <a:pt x="265391" y="128814"/>
                    <a:pt x="265379" y="128409"/>
                  </a:cubicBezTo>
                  <a:cubicBezTo>
                    <a:pt x="265367" y="128075"/>
                    <a:pt x="265343" y="127754"/>
                    <a:pt x="265283" y="127421"/>
                  </a:cubicBezTo>
                  <a:cubicBezTo>
                    <a:pt x="265176" y="126742"/>
                    <a:pt x="265236" y="126051"/>
                    <a:pt x="265260" y="125361"/>
                  </a:cubicBezTo>
                  <a:cubicBezTo>
                    <a:pt x="265260" y="125230"/>
                    <a:pt x="265355" y="125135"/>
                    <a:pt x="265486" y="125135"/>
                  </a:cubicBezTo>
                  <a:cubicBezTo>
                    <a:pt x="265700" y="125111"/>
                    <a:pt x="265914" y="125111"/>
                    <a:pt x="266129" y="125111"/>
                  </a:cubicBezTo>
                  <a:cubicBezTo>
                    <a:pt x="266228" y="125106"/>
                    <a:pt x="266327" y="125105"/>
                    <a:pt x="266427" y="125105"/>
                  </a:cubicBezTo>
                  <a:cubicBezTo>
                    <a:pt x="266536" y="125105"/>
                    <a:pt x="266645" y="125107"/>
                    <a:pt x="266755" y="125107"/>
                  </a:cubicBezTo>
                  <a:cubicBezTo>
                    <a:pt x="267088" y="125107"/>
                    <a:pt x="267424" y="125094"/>
                    <a:pt x="267760" y="124992"/>
                  </a:cubicBezTo>
                  <a:cubicBezTo>
                    <a:pt x="267837" y="124968"/>
                    <a:pt x="267920" y="124961"/>
                    <a:pt x="268006" y="124961"/>
                  </a:cubicBezTo>
                  <a:cubicBezTo>
                    <a:pt x="268107" y="124961"/>
                    <a:pt x="268211" y="124970"/>
                    <a:pt x="268313" y="124970"/>
                  </a:cubicBezTo>
                  <a:cubicBezTo>
                    <a:pt x="268339" y="124970"/>
                    <a:pt x="268365" y="124969"/>
                    <a:pt x="268391" y="124968"/>
                  </a:cubicBezTo>
                  <a:cubicBezTo>
                    <a:pt x="269105" y="124944"/>
                    <a:pt x="269808" y="125004"/>
                    <a:pt x="270522" y="124849"/>
                  </a:cubicBezTo>
                  <a:cubicBezTo>
                    <a:pt x="270694" y="124811"/>
                    <a:pt x="270873" y="124799"/>
                    <a:pt x="271055" y="124799"/>
                  </a:cubicBezTo>
                  <a:cubicBezTo>
                    <a:pt x="271328" y="124799"/>
                    <a:pt x="271608" y="124825"/>
                    <a:pt x="271879" y="124825"/>
                  </a:cubicBezTo>
                  <a:cubicBezTo>
                    <a:pt x="271939" y="124825"/>
                    <a:pt x="271998" y="124825"/>
                    <a:pt x="272057" y="124825"/>
                  </a:cubicBezTo>
                  <a:cubicBezTo>
                    <a:pt x="272352" y="124825"/>
                    <a:pt x="272641" y="124817"/>
                    <a:pt x="272939" y="124718"/>
                  </a:cubicBezTo>
                  <a:cubicBezTo>
                    <a:pt x="273034" y="124688"/>
                    <a:pt x="273139" y="124682"/>
                    <a:pt x="273246" y="124682"/>
                  </a:cubicBezTo>
                  <a:cubicBezTo>
                    <a:pt x="273317" y="124682"/>
                    <a:pt x="273390" y="124685"/>
                    <a:pt x="273462" y="124685"/>
                  </a:cubicBezTo>
                  <a:cubicBezTo>
                    <a:pt x="273498" y="124685"/>
                    <a:pt x="273534" y="124684"/>
                    <a:pt x="273570" y="124682"/>
                  </a:cubicBezTo>
                  <a:cubicBezTo>
                    <a:pt x="273622" y="124681"/>
                    <a:pt x="273674" y="124681"/>
                    <a:pt x="273726" y="124681"/>
                  </a:cubicBezTo>
                  <a:cubicBezTo>
                    <a:pt x="273909" y="124681"/>
                    <a:pt x="274093" y="124686"/>
                    <a:pt x="274276" y="124686"/>
                  </a:cubicBezTo>
                  <a:cubicBezTo>
                    <a:pt x="274635" y="124686"/>
                    <a:pt x="274992" y="124666"/>
                    <a:pt x="275344" y="124551"/>
                  </a:cubicBezTo>
                  <a:cubicBezTo>
                    <a:pt x="275400" y="124536"/>
                    <a:pt x="275461" y="124531"/>
                    <a:pt x="275523" y="124531"/>
                  </a:cubicBezTo>
                  <a:cubicBezTo>
                    <a:pt x="275606" y="124531"/>
                    <a:pt x="275691" y="124539"/>
                    <a:pt x="275773" y="124539"/>
                  </a:cubicBezTo>
                  <a:lnTo>
                    <a:pt x="277559" y="124539"/>
                  </a:lnTo>
                  <a:cubicBezTo>
                    <a:pt x="277615" y="124539"/>
                    <a:pt x="277671" y="124540"/>
                    <a:pt x="277727" y="124540"/>
                  </a:cubicBezTo>
                  <a:cubicBezTo>
                    <a:pt x="277977" y="124540"/>
                    <a:pt x="278222" y="124532"/>
                    <a:pt x="278475" y="124444"/>
                  </a:cubicBezTo>
                  <a:cubicBezTo>
                    <a:pt x="278595" y="124401"/>
                    <a:pt x="278732" y="124395"/>
                    <a:pt x="278870" y="124395"/>
                  </a:cubicBezTo>
                  <a:cubicBezTo>
                    <a:pt x="278925" y="124395"/>
                    <a:pt x="278981" y="124396"/>
                    <a:pt x="279035" y="124396"/>
                  </a:cubicBezTo>
                  <a:lnTo>
                    <a:pt x="280821" y="124396"/>
                  </a:lnTo>
                  <a:cubicBezTo>
                    <a:pt x="280895" y="124395"/>
                    <a:pt x="280970" y="124394"/>
                    <a:pt x="281044" y="124394"/>
                  </a:cubicBezTo>
                  <a:cubicBezTo>
                    <a:pt x="281123" y="124394"/>
                    <a:pt x="281201" y="124395"/>
                    <a:pt x="281280" y="124395"/>
                  </a:cubicBezTo>
                  <a:cubicBezTo>
                    <a:pt x="281626" y="124395"/>
                    <a:pt x="281971" y="124385"/>
                    <a:pt x="282309" y="124277"/>
                  </a:cubicBezTo>
                  <a:cubicBezTo>
                    <a:pt x="282385" y="124250"/>
                    <a:pt x="282471" y="124243"/>
                    <a:pt x="282559" y="124243"/>
                  </a:cubicBezTo>
                  <a:cubicBezTo>
                    <a:pt x="282666" y="124243"/>
                    <a:pt x="282777" y="124253"/>
                    <a:pt x="282881" y="124253"/>
                  </a:cubicBezTo>
                  <a:lnTo>
                    <a:pt x="285655" y="124253"/>
                  </a:lnTo>
                  <a:lnTo>
                    <a:pt x="285655" y="123825"/>
                  </a:lnTo>
                  <a:cubicBezTo>
                    <a:pt x="284119" y="123825"/>
                    <a:pt x="282571" y="123825"/>
                    <a:pt x="281023" y="123837"/>
                  </a:cubicBezTo>
                  <a:cubicBezTo>
                    <a:pt x="280921" y="123837"/>
                    <a:pt x="280819" y="123835"/>
                    <a:pt x="280718" y="123835"/>
                  </a:cubicBezTo>
                  <a:cubicBezTo>
                    <a:pt x="280463" y="123835"/>
                    <a:pt x="280210" y="123847"/>
                    <a:pt x="279964" y="123932"/>
                  </a:cubicBezTo>
                  <a:cubicBezTo>
                    <a:pt x="279871" y="123965"/>
                    <a:pt x="279764" y="123972"/>
                    <a:pt x="279656" y="123972"/>
                  </a:cubicBezTo>
                  <a:cubicBezTo>
                    <a:pt x="279570" y="123972"/>
                    <a:pt x="279484" y="123968"/>
                    <a:pt x="279404" y="123968"/>
                  </a:cubicBezTo>
                  <a:cubicBezTo>
                    <a:pt x="279364" y="123969"/>
                    <a:pt x="279323" y="123969"/>
                    <a:pt x="279283" y="123969"/>
                  </a:cubicBezTo>
                  <a:cubicBezTo>
                    <a:pt x="279013" y="123969"/>
                    <a:pt x="278740" y="123951"/>
                    <a:pt x="278470" y="123951"/>
                  </a:cubicBezTo>
                  <a:cubicBezTo>
                    <a:pt x="278279" y="123951"/>
                    <a:pt x="278090" y="123960"/>
                    <a:pt x="277904" y="123992"/>
                  </a:cubicBezTo>
                  <a:cubicBezTo>
                    <a:pt x="276963" y="124134"/>
                    <a:pt x="275999" y="124039"/>
                    <a:pt x="275070" y="124134"/>
                  </a:cubicBezTo>
                  <a:cubicBezTo>
                    <a:pt x="274308" y="124230"/>
                    <a:pt x="273546" y="124170"/>
                    <a:pt x="272796" y="124277"/>
                  </a:cubicBezTo>
                  <a:cubicBezTo>
                    <a:pt x="272022" y="124384"/>
                    <a:pt x="271236" y="124313"/>
                    <a:pt x="270463" y="124420"/>
                  </a:cubicBezTo>
                  <a:cubicBezTo>
                    <a:pt x="269605" y="124551"/>
                    <a:pt x="268760" y="124515"/>
                    <a:pt x="267915" y="124539"/>
                  </a:cubicBezTo>
                  <a:cubicBezTo>
                    <a:pt x="267796" y="124551"/>
                    <a:pt x="267665" y="124539"/>
                    <a:pt x="267557" y="124575"/>
                  </a:cubicBezTo>
                  <a:cubicBezTo>
                    <a:pt x="267252" y="124673"/>
                    <a:pt x="266944" y="124696"/>
                    <a:pt x="266634" y="124696"/>
                  </a:cubicBezTo>
                  <a:cubicBezTo>
                    <a:pt x="266368" y="124696"/>
                    <a:pt x="266100" y="124679"/>
                    <a:pt x="265832" y="124679"/>
                  </a:cubicBezTo>
                  <a:cubicBezTo>
                    <a:pt x="265768" y="124679"/>
                    <a:pt x="265704" y="124680"/>
                    <a:pt x="265641" y="124682"/>
                  </a:cubicBezTo>
                  <a:cubicBezTo>
                    <a:pt x="265331" y="124682"/>
                    <a:pt x="265260" y="124611"/>
                    <a:pt x="265248" y="124313"/>
                  </a:cubicBezTo>
                  <a:cubicBezTo>
                    <a:pt x="265236" y="124027"/>
                    <a:pt x="265236" y="123742"/>
                    <a:pt x="265236" y="123456"/>
                  </a:cubicBezTo>
                  <a:cubicBezTo>
                    <a:pt x="265236" y="123170"/>
                    <a:pt x="265236" y="122884"/>
                    <a:pt x="265152" y="122610"/>
                  </a:cubicBezTo>
                  <a:cubicBezTo>
                    <a:pt x="265093" y="122432"/>
                    <a:pt x="265105" y="122229"/>
                    <a:pt x="265093" y="122039"/>
                  </a:cubicBezTo>
                  <a:cubicBezTo>
                    <a:pt x="265093" y="121539"/>
                    <a:pt x="265093" y="121039"/>
                    <a:pt x="265093" y="120539"/>
                  </a:cubicBezTo>
                  <a:cubicBezTo>
                    <a:pt x="265093" y="120289"/>
                    <a:pt x="265093" y="120027"/>
                    <a:pt x="265010" y="119765"/>
                  </a:cubicBezTo>
                  <a:cubicBezTo>
                    <a:pt x="264962" y="119598"/>
                    <a:pt x="264962" y="119396"/>
                    <a:pt x="264962" y="119205"/>
                  </a:cubicBezTo>
                  <a:cubicBezTo>
                    <a:pt x="264950" y="118705"/>
                    <a:pt x="264950" y="118205"/>
                    <a:pt x="264950" y="117705"/>
                  </a:cubicBezTo>
                  <a:cubicBezTo>
                    <a:pt x="264950" y="117372"/>
                    <a:pt x="264962" y="117050"/>
                    <a:pt x="264855" y="116717"/>
                  </a:cubicBezTo>
                  <a:cubicBezTo>
                    <a:pt x="264795" y="116550"/>
                    <a:pt x="264819" y="116348"/>
                    <a:pt x="264819" y="116157"/>
                  </a:cubicBezTo>
                  <a:cubicBezTo>
                    <a:pt x="264807" y="113276"/>
                    <a:pt x="264807" y="110395"/>
                    <a:pt x="264819" y="107525"/>
                  </a:cubicBezTo>
                  <a:cubicBezTo>
                    <a:pt x="264819" y="107335"/>
                    <a:pt x="264795" y="107132"/>
                    <a:pt x="264855" y="106954"/>
                  </a:cubicBezTo>
                  <a:cubicBezTo>
                    <a:pt x="264962" y="106632"/>
                    <a:pt x="264950" y="106299"/>
                    <a:pt x="264950" y="105966"/>
                  </a:cubicBezTo>
                  <a:cubicBezTo>
                    <a:pt x="264950" y="104180"/>
                    <a:pt x="264950" y="102406"/>
                    <a:pt x="264950" y="100620"/>
                  </a:cubicBezTo>
                  <a:cubicBezTo>
                    <a:pt x="264950" y="99703"/>
                    <a:pt x="264962" y="99691"/>
                    <a:pt x="265855" y="99691"/>
                  </a:cubicBezTo>
                  <a:cubicBezTo>
                    <a:pt x="265914" y="99692"/>
                    <a:pt x="265972" y="99693"/>
                    <a:pt x="266031" y="99693"/>
                  </a:cubicBezTo>
                  <a:cubicBezTo>
                    <a:pt x="266176" y="99693"/>
                    <a:pt x="266322" y="99690"/>
                    <a:pt x="266467" y="99690"/>
                  </a:cubicBezTo>
                  <a:cubicBezTo>
                    <a:pt x="266809" y="99690"/>
                    <a:pt x="267150" y="99705"/>
                    <a:pt x="267486" y="99810"/>
                  </a:cubicBezTo>
                  <a:cubicBezTo>
                    <a:pt x="267556" y="99837"/>
                    <a:pt x="267632" y="99844"/>
                    <a:pt x="267708" y="99844"/>
                  </a:cubicBezTo>
                  <a:cubicBezTo>
                    <a:pt x="267801" y="99844"/>
                    <a:pt x="267895" y="99834"/>
                    <a:pt x="267986" y="99834"/>
                  </a:cubicBezTo>
                  <a:lnTo>
                    <a:pt x="282893" y="99834"/>
                  </a:lnTo>
                  <a:cubicBezTo>
                    <a:pt x="283178" y="99834"/>
                    <a:pt x="283464" y="99834"/>
                    <a:pt x="283738" y="99750"/>
                  </a:cubicBezTo>
                  <a:cubicBezTo>
                    <a:pt x="283917" y="99691"/>
                    <a:pt x="284119" y="99703"/>
                    <a:pt x="284310" y="99691"/>
                  </a:cubicBezTo>
                  <a:lnTo>
                    <a:pt x="285667" y="99691"/>
                  </a:lnTo>
                  <a:lnTo>
                    <a:pt x="285667" y="99119"/>
                  </a:lnTo>
                  <a:lnTo>
                    <a:pt x="283738" y="99119"/>
                  </a:lnTo>
                  <a:cubicBezTo>
                    <a:pt x="283667" y="99121"/>
                    <a:pt x="283597" y="99122"/>
                    <a:pt x="283526" y="99122"/>
                  </a:cubicBezTo>
                  <a:cubicBezTo>
                    <a:pt x="283451" y="99122"/>
                    <a:pt x="283376" y="99121"/>
                    <a:pt x="283301" y="99121"/>
                  </a:cubicBezTo>
                  <a:cubicBezTo>
                    <a:pt x="282971" y="99121"/>
                    <a:pt x="282643" y="99131"/>
                    <a:pt x="282321" y="99239"/>
                  </a:cubicBezTo>
                  <a:cubicBezTo>
                    <a:pt x="282250" y="99262"/>
                    <a:pt x="282169" y="99268"/>
                    <a:pt x="282086" y="99268"/>
                  </a:cubicBezTo>
                  <a:cubicBezTo>
                    <a:pt x="282003" y="99268"/>
                    <a:pt x="281916" y="99262"/>
                    <a:pt x="281833" y="99262"/>
                  </a:cubicBezTo>
                  <a:lnTo>
                    <a:pt x="270058" y="99262"/>
                  </a:lnTo>
                  <a:cubicBezTo>
                    <a:pt x="269994" y="99262"/>
                    <a:pt x="269931" y="99264"/>
                    <a:pt x="269868" y="99264"/>
                  </a:cubicBezTo>
                  <a:cubicBezTo>
                    <a:pt x="269742" y="99264"/>
                    <a:pt x="269617" y="99258"/>
                    <a:pt x="269498" y="99227"/>
                  </a:cubicBezTo>
                  <a:cubicBezTo>
                    <a:pt x="269170" y="99154"/>
                    <a:pt x="268845" y="99115"/>
                    <a:pt x="268522" y="99115"/>
                  </a:cubicBezTo>
                  <a:cubicBezTo>
                    <a:pt x="268212" y="99115"/>
                    <a:pt x="267902" y="99151"/>
                    <a:pt x="267593" y="99227"/>
                  </a:cubicBezTo>
                  <a:cubicBezTo>
                    <a:pt x="267518" y="99242"/>
                    <a:pt x="267438" y="99257"/>
                    <a:pt x="267365" y="99257"/>
                  </a:cubicBezTo>
                  <a:cubicBezTo>
                    <a:pt x="267323" y="99257"/>
                    <a:pt x="267283" y="99252"/>
                    <a:pt x="267248" y="99239"/>
                  </a:cubicBezTo>
                  <a:cubicBezTo>
                    <a:pt x="266990" y="99139"/>
                    <a:pt x="266728" y="99117"/>
                    <a:pt x="266465" y="99117"/>
                  </a:cubicBezTo>
                  <a:cubicBezTo>
                    <a:pt x="266254" y="99117"/>
                    <a:pt x="266043" y="99131"/>
                    <a:pt x="265831" y="99131"/>
                  </a:cubicBezTo>
                  <a:cubicBezTo>
                    <a:pt x="264890" y="99119"/>
                    <a:pt x="264962" y="99167"/>
                    <a:pt x="264962" y="98215"/>
                  </a:cubicBezTo>
                  <a:cubicBezTo>
                    <a:pt x="264950" y="92345"/>
                    <a:pt x="264950" y="86475"/>
                    <a:pt x="264950" y="80605"/>
                  </a:cubicBezTo>
                  <a:cubicBezTo>
                    <a:pt x="264950" y="80296"/>
                    <a:pt x="264962" y="79986"/>
                    <a:pt x="264950" y="79677"/>
                  </a:cubicBezTo>
                  <a:cubicBezTo>
                    <a:pt x="264926" y="78986"/>
                    <a:pt x="265045" y="78295"/>
                    <a:pt x="264831" y="77617"/>
                  </a:cubicBezTo>
                  <a:cubicBezTo>
                    <a:pt x="264783" y="77438"/>
                    <a:pt x="264914" y="77295"/>
                    <a:pt x="265105" y="77283"/>
                  </a:cubicBezTo>
                  <a:cubicBezTo>
                    <a:pt x="265260" y="77272"/>
                    <a:pt x="265438" y="77272"/>
                    <a:pt x="265593" y="77272"/>
                  </a:cubicBezTo>
                  <a:lnTo>
                    <a:pt x="274225" y="77272"/>
                  </a:lnTo>
                  <a:cubicBezTo>
                    <a:pt x="274487" y="77272"/>
                    <a:pt x="274749" y="77272"/>
                    <a:pt x="275011" y="77355"/>
                  </a:cubicBezTo>
                  <a:cubicBezTo>
                    <a:pt x="275177" y="77402"/>
                    <a:pt x="275380" y="77402"/>
                    <a:pt x="275570" y="77414"/>
                  </a:cubicBezTo>
                  <a:lnTo>
                    <a:pt x="277202" y="77414"/>
                  </a:lnTo>
                  <a:cubicBezTo>
                    <a:pt x="277309" y="77414"/>
                    <a:pt x="277417" y="77413"/>
                    <a:pt x="277525" y="77413"/>
                  </a:cubicBezTo>
                  <a:cubicBezTo>
                    <a:pt x="277821" y="77413"/>
                    <a:pt x="278116" y="77426"/>
                    <a:pt x="278404" y="77522"/>
                  </a:cubicBezTo>
                  <a:cubicBezTo>
                    <a:pt x="278490" y="77555"/>
                    <a:pt x="278583" y="77562"/>
                    <a:pt x="278678" y="77562"/>
                  </a:cubicBezTo>
                  <a:cubicBezTo>
                    <a:pt x="278754" y="77562"/>
                    <a:pt x="278830" y="77557"/>
                    <a:pt x="278904" y="77557"/>
                  </a:cubicBezTo>
                  <a:lnTo>
                    <a:pt x="280476" y="77557"/>
                  </a:lnTo>
                  <a:cubicBezTo>
                    <a:pt x="280750" y="77557"/>
                    <a:pt x="281035" y="77557"/>
                    <a:pt x="281321" y="77641"/>
                  </a:cubicBezTo>
                  <a:cubicBezTo>
                    <a:pt x="281464" y="77694"/>
                    <a:pt x="281627" y="77701"/>
                    <a:pt x="281790" y="77701"/>
                  </a:cubicBezTo>
                  <a:cubicBezTo>
                    <a:pt x="281844" y="77701"/>
                    <a:pt x="281899" y="77700"/>
                    <a:pt x="281952" y="77700"/>
                  </a:cubicBezTo>
                  <a:lnTo>
                    <a:pt x="285667" y="77700"/>
                  </a:lnTo>
                  <a:lnTo>
                    <a:pt x="285667" y="76986"/>
                  </a:lnTo>
                  <a:lnTo>
                    <a:pt x="281523" y="76986"/>
                  </a:lnTo>
                  <a:cubicBezTo>
                    <a:pt x="281071" y="76986"/>
                    <a:pt x="280631" y="76974"/>
                    <a:pt x="280178" y="76879"/>
                  </a:cubicBezTo>
                  <a:cubicBezTo>
                    <a:pt x="279993" y="76843"/>
                    <a:pt x="279802" y="76833"/>
                    <a:pt x="279608" y="76833"/>
                  </a:cubicBezTo>
                  <a:cubicBezTo>
                    <a:pt x="279395" y="76833"/>
                    <a:pt x="279180" y="76845"/>
                    <a:pt x="278965" y="76845"/>
                  </a:cubicBezTo>
                  <a:cubicBezTo>
                    <a:pt x="278921" y="76845"/>
                    <a:pt x="278877" y="76844"/>
                    <a:pt x="278833" y="76843"/>
                  </a:cubicBezTo>
                  <a:cubicBezTo>
                    <a:pt x="278772" y="76843"/>
                    <a:pt x="278711" y="76843"/>
                    <a:pt x="278651" y="76843"/>
                  </a:cubicBezTo>
                  <a:cubicBezTo>
                    <a:pt x="278378" y="76843"/>
                    <a:pt x="278107" y="76835"/>
                    <a:pt x="277844" y="76748"/>
                  </a:cubicBezTo>
                  <a:cubicBezTo>
                    <a:pt x="277732" y="76715"/>
                    <a:pt x="277612" y="76707"/>
                    <a:pt x="277491" y="76707"/>
                  </a:cubicBezTo>
                  <a:cubicBezTo>
                    <a:pt x="277394" y="76707"/>
                    <a:pt x="277297" y="76712"/>
                    <a:pt x="277202" y="76712"/>
                  </a:cubicBezTo>
                  <a:cubicBezTo>
                    <a:pt x="276178" y="76700"/>
                    <a:pt x="275154" y="76700"/>
                    <a:pt x="274130" y="76700"/>
                  </a:cubicBezTo>
                  <a:cubicBezTo>
                    <a:pt x="273844" y="76700"/>
                    <a:pt x="273570" y="76688"/>
                    <a:pt x="273284" y="76617"/>
                  </a:cubicBezTo>
                  <a:cubicBezTo>
                    <a:pt x="273131" y="76574"/>
                    <a:pt x="272960" y="76568"/>
                    <a:pt x="272788" y="76568"/>
                  </a:cubicBezTo>
                  <a:cubicBezTo>
                    <a:pt x="272719" y="76568"/>
                    <a:pt x="272650" y="76569"/>
                    <a:pt x="272582" y="76569"/>
                  </a:cubicBezTo>
                  <a:cubicBezTo>
                    <a:pt x="270344" y="76557"/>
                    <a:pt x="268105" y="76557"/>
                    <a:pt x="265879" y="76557"/>
                  </a:cubicBezTo>
                  <a:cubicBezTo>
                    <a:pt x="265768" y="76557"/>
                    <a:pt x="265656" y="76562"/>
                    <a:pt x="265545" y="76562"/>
                  </a:cubicBezTo>
                  <a:cubicBezTo>
                    <a:pt x="265490" y="76562"/>
                    <a:pt x="265434" y="76561"/>
                    <a:pt x="265379" y="76557"/>
                  </a:cubicBezTo>
                  <a:cubicBezTo>
                    <a:pt x="264831" y="76545"/>
                    <a:pt x="264819" y="76533"/>
                    <a:pt x="264807" y="75986"/>
                  </a:cubicBezTo>
                  <a:cubicBezTo>
                    <a:pt x="264807" y="75247"/>
                    <a:pt x="264807" y="74509"/>
                    <a:pt x="264807" y="73783"/>
                  </a:cubicBezTo>
                  <a:cubicBezTo>
                    <a:pt x="264807" y="69330"/>
                    <a:pt x="264807" y="64877"/>
                    <a:pt x="264807" y="60436"/>
                  </a:cubicBezTo>
                  <a:cubicBezTo>
                    <a:pt x="264807" y="60103"/>
                    <a:pt x="264795" y="59781"/>
                    <a:pt x="264712" y="59448"/>
                  </a:cubicBezTo>
                  <a:cubicBezTo>
                    <a:pt x="264640" y="59174"/>
                    <a:pt x="264664" y="58876"/>
                    <a:pt x="264664" y="58591"/>
                  </a:cubicBezTo>
                  <a:cubicBezTo>
                    <a:pt x="264664" y="58067"/>
                    <a:pt x="264664" y="57543"/>
                    <a:pt x="264676" y="57031"/>
                  </a:cubicBezTo>
                  <a:cubicBezTo>
                    <a:pt x="264676" y="56817"/>
                    <a:pt x="264771" y="56733"/>
                    <a:pt x="264986" y="56709"/>
                  </a:cubicBezTo>
                  <a:cubicBezTo>
                    <a:pt x="265041" y="56705"/>
                    <a:pt x="265097" y="56704"/>
                    <a:pt x="265152" y="56704"/>
                  </a:cubicBezTo>
                  <a:cubicBezTo>
                    <a:pt x="265264" y="56704"/>
                    <a:pt x="265375" y="56709"/>
                    <a:pt x="265486" y="56709"/>
                  </a:cubicBezTo>
                  <a:lnTo>
                    <a:pt x="273475" y="56709"/>
                  </a:lnTo>
                  <a:cubicBezTo>
                    <a:pt x="273761" y="56709"/>
                    <a:pt x="274034" y="56721"/>
                    <a:pt x="274320" y="56793"/>
                  </a:cubicBezTo>
                  <a:cubicBezTo>
                    <a:pt x="274490" y="56846"/>
                    <a:pt x="274673" y="56853"/>
                    <a:pt x="274849" y="56853"/>
                  </a:cubicBezTo>
                  <a:cubicBezTo>
                    <a:pt x="274908" y="56853"/>
                    <a:pt x="274966" y="56852"/>
                    <a:pt x="275023" y="56852"/>
                  </a:cubicBezTo>
                  <a:lnTo>
                    <a:pt x="285655" y="56852"/>
                  </a:lnTo>
                  <a:lnTo>
                    <a:pt x="285655" y="56138"/>
                  </a:lnTo>
                  <a:lnTo>
                    <a:pt x="285631" y="56138"/>
                  </a:lnTo>
                  <a:cubicBezTo>
                    <a:pt x="281809" y="56138"/>
                    <a:pt x="277975" y="56138"/>
                    <a:pt x="274142" y="56126"/>
                  </a:cubicBezTo>
                  <a:cubicBezTo>
                    <a:pt x="273784" y="56126"/>
                    <a:pt x="273427" y="56121"/>
                    <a:pt x="273067" y="56121"/>
                  </a:cubicBezTo>
                  <a:cubicBezTo>
                    <a:pt x="272886" y="56121"/>
                    <a:pt x="272705" y="56122"/>
                    <a:pt x="272522" y="56126"/>
                  </a:cubicBezTo>
                  <a:cubicBezTo>
                    <a:pt x="272082" y="56138"/>
                    <a:pt x="271629" y="56138"/>
                    <a:pt x="271177" y="56138"/>
                  </a:cubicBezTo>
                  <a:cubicBezTo>
                    <a:pt x="271106" y="56138"/>
                    <a:pt x="271031" y="56144"/>
                    <a:pt x="270958" y="56144"/>
                  </a:cubicBezTo>
                  <a:cubicBezTo>
                    <a:pt x="270885" y="56144"/>
                    <a:pt x="270814" y="56138"/>
                    <a:pt x="270748" y="56114"/>
                  </a:cubicBezTo>
                  <a:cubicBezTo>
                    <a:pt x="270406" y="56009"/>
                    <a:pt x="270060" y="55991"/>
                    <a:pt x="269712" y="55991"/>
                  </a:cubicBezTo>
                  <a:cubicBezTo>
                    <a:pt x="269518" y="55991"/>
                    <a:pt x="269323" y="55997"/>
                    <a:pt x="269128" y="55997"/>
                  </a:cubicBezTo>
                  <a:cubicBezTo>
                    <a:pt x="269077" y="55997"/>
                    <a:pt x="269026" y="55996"/>
                    <a:pt x="268974" y="55995"/>
                  </a:cubicBezTo>
                  <a:cubicBezTo>
                    <a:pt x="268585" y="55991"/>
                    <a:pt x="268196" y="55990"/>
                    <a:pt x="267808" y="55990"/>
                  </a:cubicBezTo>
                  <a:cubicBezTo>
                    <a:pt x="267031" y="55990"/>
                    <a:pt x="266256" y="55995"/>
                    <a:pt x="265486" y="55995"/>
                  </a:cubicBezTo>
                  <a:cubicBezTo>
                    <a:pt x="265343" y="55995"/>
                    <a:pt x="265200" y="55995"/>
                    <a:pt x="265057" y="55983"/>
                  </a:cubicBezTo>
                  <a:cubicBezTo>
                    <a:pt x="264712" y="55971"/>
                    <a:pt x="264652" y="55912"/>
                    <a:pt x="264640" y="55555"/>
                  </a:cubicBezTo>
                  <a:cubicBezTo>
                    <a:pt x="264640" y="55364"/>
                    <a:pt x="264640" y="55174"/>
                    <a:pt x="264640" y="54983"/>
                  </a:cubicBezTo>
                  <a:cubicBezTo>
                    <a:pt x="264640" y="49768"/>
                    <a:pt x="264640" y="44565"/>
                    <a:pt x="264640" y="39350"/>
                  </a:cubicBezTo>
                  <a:cubicBezTo>
                    <a:pt x="264640" y="38993"/>
                    <a:pt x="264652" y="38648"/>
                    <a:pt x="264533" y="38291"/>
                  </a:cubicBezTo>
                  <a:cubicBezTo>
                    <a:pt x="264474" y="38124"/>
                    <a:pt x="264498" y="37921"/>
                    <a:pt x="264498" y="37731"/>
                  </a:cubicBezTo>
                  <a:cubicBezTo>
                    <a:pt x="264498" y="36778"/>
                    <a:pt x="264498" y="35826"/>
                    <a:pt x="264498" y="34873"/>
                  </a:cubicBezTo>
                  <a:cubicBezTo>
                    <a:pt x="264498" y="34421"/>
                    <a:pt x="264545" y="33969"/>
                    <a:pt x="264378" y="33528"/>
                  </a:cubicBezTo>
                  <a:cubicBezTo>
                    <a:pt x="264355" y="33469"/>
                    <a:pt x="264355" y="33385"/>
                    <a:pt x="264355" y="33314"/>
                  </a:cubicBezTo>
                  <a:cubicBezTo>
                    <a:pt x="264374" y="32106"/>
                    <a:pt x="264218" y="32000"/>
                    <a:pt x="264906" y="32000"/>
                  </a:cubicBezTo>
                  <a:cubicBezTo>
                    <a:pt x="265054" y="32000"/>
                    <a:pt x="265240" y="32005"/>
                    <a:pt x="265475" y="32005"/>
                  </a:cubicBezTo>
                  <a:cubicBezTo>
                    <a:pt x="265517" y="32005"/>
                    <a:pt x="265560" y="32004"/>
                    <a:pt x="265605" y="32004"/>
                  </a:cubicBezTo>
                  <a:cubicBezTo>
                    <a:pt x="267129" y="31992"/>
                    <a:pt x="268641" y="31992"/>
                    <a:pt x="270165" y="31992"/>
                  </a:cubicBezTo>
                  <a:cubicBezTo>
                    <a:pt x="270451" y="31992"/>
                    <a:pt x="270736" y="31992"/>
                    <a:pt x="271010" y="31909"/>
                  </a:cubicBezTo>
                  <a:cubicBezTo>
                    <a:pt x="271172" y="31866"/>
                    <a:pt x="271346" y="31860"/>
                    <a:pt x="271518" y="31860"/>
                  </a:cubicBezTo>
                  <a:cubicBezTo>
                    <a:pt x="271588" y="31860"/>
                    <a:pt x="271657" y="31861"/>
                    <a:pt x="271725" y="31861"/>
                  </a:cubicBezTo>
                  <a:lnTo>
                    <a:pt x="285643" y="31861"/>
                  </a:lnTo>
                  <a:lnTo>
                    <a:pt x="285643" y="31147"/>
                  </a:lnTo>
                  <a:cubicBezTo>
                    <a:pt x="283929" y="31135"/>
                    <a:pt x="282214" y="31135"/>
                    <a:pt x="280500" y="31135"/>
                  </a:cubicBezTo>
                  <a:cubicBezTo>
                    <a:pt x="280447" y="31135"/>
                    <a:pt x="280395" y="31135"/>
                    <a:pt x="280342" y="31135"/>
                  </a:cubicBezTo>
                  <a:cubicBezTo>
                    <a:pt x="280133" y="31135"/>
                    <a:pt x="279926" y="31128"/>
                    <a:pt x="279726" y="31052"/>
                  </a:cubicBezTo>
                  <a:cubicBezTo>
                    <a:pt x="279559" y="31002"/>
                    <a:pt x="279385" y="30982"/>
                    <a:pt x="279212" y="30982"/>
                  </a:cubicBezTo>
                  <a:cubicBezTo>
                    <a:pt x="279052" y="30982"/>
                    <a:pt x="278892" y="30999"/>
                    <a:pt x="278737" y="31028"/>
                  </a:cubicBezTo>
                  <a:cubicBezTo>
                    <a:pt x="278535" y="31057"/>
                    <a:pt x="278341" y="31103"/>
                    <a:pt x="278145" y="31103"/>
                  </a:cubicBezTo>
                  <a:cubicBezTo>
                    <a:pt x="278019" y="31103"/>
                    <a:pt x="277892" y="31084"/>
                    <a:pt x="277761" y="31028"/>
                  </a:cubicBezTo>
                  <a:cubicBezTo>
                    <a:pt x="277746" y="31023"/>
                    <a:pt x="277727" y="31020"/>
                    <a:pt x="277707" y="31020"/>
                  </a:cubicBezTo>
                  <a:cubicBezTo>
                    <a:pt x="277678" y="31020"/>
                    <a:pt x="277646" y="31026"/>
                    <a:pt x="277618" y="31040"/>
                  </a:cubicBezTo>
                  <a:cubicBezTo>
                    <a:pt x="277360" y="31132"/>
                    <a:pt x="277091" y="31154"/>
                    <a:pt x="276822" y="31154"/>
                  </a:cubicBezTo>
                  <a:cubicBezTo>
                    <a:pt x="276570" y="31154"/>
                    <a:pt x="276318" y="31135"/>
                    <a:pt x="276070" y="31135"/>
                  </a:cubicBezTo>
                  <a:cubicBezTo>
                    <a:pt x="275130" y="31141"/>
                    <a:pt x="274189" y="31141"/>
                    <a:pt x="273249" y="31141"/>
                  </a:cubicBezTo>
                  <a:cubicBezTo>
                    <a:pt x="272308" y="31141"/>
                    <a:pt x="271367" y="31141"/>
                    <a:pt x="270427" y="31147"/>
                  </a:cubicBezTo>
                  <a:cubicBezTo>
                    <a:pt x="270325" y="31147"/>
                    <a:pt x="270223" y="31145"/>
                    <a:pt x="270121" y="31145"/>
                  </a:cubicBezTo>
                  <a:cubicBezTo>
                    <a:pt x="269867" y="31145"/>
                    <a:pt x="269614" y="31157"/>
                    <a:pt x="269367" y="31242"/>
                  </a:cubicBezTo>
                  <a:cubicBezTo>
                    <a:pt x="269281" y="31275"/>
                    <a:pt x="269188" y="31282"/>
                    <a:pt x="269093" y="31282"/>
                  </a:cubicBezTo>
                  <a:cubicBezTo>
                    <a:pt x="269018" y="31282"/>
                    <a:pt x="268941" y="31278"/>
                    <a:pt x="268867" y="31278"/>
                  </a:cubicBezTo>
                  <a:cubicBezTo>
                    <a:pt x="267546" y="31290"/>
                    <a:pt x="266212" y="31290"/>
                    <a:pt x="264879" y="31290"/>
                  </a:cubicBezTo>
                  <a:cubicBezTo>
                    <a:pt x="264783" y="31290"/>
                    <a:pt x="264688" y="31290"/>
                    <a:pt x="264593" y="31278"/>
                  </a:cubicBezTo>
                  <a:cubicBezTo>
                    <a:pt x="264295" y="31254"/>
                    <a:pt x="264236" y="31194"/>
                    <a:pt x="264224" y="30873"/>
                  </a:cubicBezTo>
                  <a:cubicBezTo>
                    <a:pt x="264212" y="30754"/>
                    <a:pt x="264212" y="30635"/>
                    <a:pt x="264212" y="30516"/>
                  </a:cubicBezTo>
                  <a:cubicBezTo>
                    <a:pt x="264212" y="30206"/>
                    <a:pt x="264212" y="29909"/>
                    <a:pt x="264117" y="29599"/>
                  </a:cubicBezTo>
                  <a:cubicBezTo>
                    <a:pt x="264057" y="29432"/>
                    <a:pt x="264069" y="29230"/>
                    <a:pt x="264069" y="29039"/>
                  </a:cubicBezTo>
                  <a:cubicBezTo>
                    <a:pt x="264069" y="26730"/>
                    <a:pt x="264069" y="24420"/>
                    <a:pt x="264069" y="22110"/>
                  </a:cubicBezTo>
                  <a:cubicBezTo>
                    <a:pt x="264069" y="21872"/>
                    <a:pt x="264057" y="21634"/>
                    <a:pt x="264152" y="21407"/>
                  </a:cubicBezTo>
                  <a:cubicBezTo>
                    <a:pt x="264224" y="21205"/>
                    <a:pt x="264212" y="20979"/>
                    <a:pt x="264212" y="20776"/>
                  </a:cubicBezTo>
                  <a:cubicBezTo>
                    <a:pt x="264212" y="20110"/>
                    <a:pt x="264212" y="19443"/>
                    <a:pt x="264212" y="18776"/>
                  </a:cubicBezTo>
                  <a:cubicBezTo>
                    <a:pt x="264212" y="18419"/>
                    <a:pt x="264224" y="18062"/>
                    <a:pt x="264319" y="17717"/>
                  </a:cubicBezTo>
                  <a:cubicBezTo>
                    <a:pt x="264390" y="17419"/>
                    <a:pt x="264343" y="17097"/>
                    <a:pt x="264355" y="16788"/>
                  </a:cubicBezTo>
                  <a:cubicBezTo>
                    <a:pt x="264367" y="16324"/>
                    <a:pt x="264319" y="15847"/>
                    <a:pt x="264474" y="15371"/>
                  </a:cubicBezTo>
                  <a:cubicBezTo>
                    <a:pt x="264521" y="15204"/>
                    <a:pt x="264498" y="15002"/>
                    <a:pt x="264498" y="14811"/>
                  </a:cubicBezTo>
                  <a:cubicBezTo>
                    <a:pt x="264498" y="13478"/>
                    <a:pt x="264498" y="12144"/>
                    <a:pt x="264498" y="10811"/>
                  </a:cubicBezTo>
                  <a:cubicBezTo>
                    <a:pt x="264498" y="10620"/>
                    <a:pt x="264509" y="10430"/>
                    <a:pt x="264521" y="10239"/>
                  </a:cubicBezTo>
                  <a:cubicBezTo>
                    <a:pt x="264533" y="10108"/>
                    <a:pt x="264629" y="10013"/>
                    <a:pt x="264759" y="10013"/>
                  </a:cubicBezTo>
                  <a:cubicBezTo>
                    <a:pt x="264836" y="10019"/>
                    <a:pt x="264912" y="10021"/>
                    <a:pt x="264988" y="10021"/>
                  </a:cubicBezTo>
                  <a:cubicBezTo>
                    <a:pt x="265598" y="10021"/>
                    <a:pt x="266193" y="9869"/>
                    <a:pt x="266807" y="9858"/>
                  </a:cubicBezTo>
                  <a:cubicBezTo>
                    <a:pt x="266882" y="9857"/>
                    <a:pt x="266956" y="9856"/>
                    <a:pt x="267030" y="9856"/>
                  </a:cubicBezTo>
                  <a:cubicBezTo>
                    <a:pt x="267109" y="9856"/>
                    <a:pt x="267188" y="9857"/>
                    <a:pt x="267266" y="9857"/>
                  </a:cubicBezTo>
                  <a:cubicBezTo>
                    <a:pt x="267612" y="9857"/>
                    <a:pt x="267957" y="9847"/>
                    <a:pt x="268296" y="9739"/>
                  </a:cubicBezTo>
                  <a:cubicBezTo>
                    <a:pt x="268361" y="9716"/>
                    <a:pt x="268433" y="9710"/>
                    <a:pt x="268505" y="9710"/>
                  </a:cubicBezTo>
                  <a:cubicBezTo>
                    <a:pt x="268578" y="9710"/>
                    <a:pt x="268653" y="9716"/>
                    <a:pt x="268724" y="9716"/>
                  </a:cubicBezTo>
                  <a:cubicBezTo>
                    <a:pt x="269189" y="9704"/>
                    <a:pt x="269665" y="9739"/>
                    <a:pt x="270129" y="9597"/>
                  </a:cubicBezTo>
                  <a:cubicBezTo>
                    <a:pt x="270210" y="9569"/>
                    <a:pt x="270296" y="9562"/>
                    <a:pt x="270384" y="9562"/>
                  </a:cubicBezTo>
                  <a:cubicBezTo>
                    <a:pt x="270489" y="9562"/>
                    <a:pt x="270597" y="9573"/>
                    <a:pt x="270701" y="9573"/>
                  </a:cubicBezTo>
                  <a:cubicBezTo>
                    <a:pt x="270939" y="9573"/>
                    <a:pt x="271177" y="9573"/>
                    <a:pt x="271403" y="9489"/>
                  </a:cubicBezTo>
                  <a:cubicBezTo>
                    <a:pt x="271534" y="9442"/>
                    <a:pt x="271689" y="9442"/>
                    <a:pt x="271820" y="9430"/>
                  </a:cubicBezTo>
                  <a:cubicBezTo>
                    <a:pt x="272534" y="9394"/>
                    <a:pt x="273237" y="9287"/>
                    <a:pt x="273939" y="9168"/>
                  </a:cubicBezTo>
                  <a:cubicBezTo>
                    <a:pt x="274451" y="9096"/>
                    <a:pt x="274963" y="9061"/>
                    <a:pt x="275487" y="9001"/>
                  </a:cubicBezTo>
                  <a:cubicBezTo>
                    <a:pt x="276047" y="8918"/>
                    <a:pt x="276606" y="8799"/>
                    <a:pt x="277166" y="8763"/>
                  </a:cubicBezTo>
                  <a:cubicBezTo>
                    <a:pt x="278023" y="8704"/>
                    <a:pt x="278845" y="8442"/>
                    <a:pt x="279702" y="8418"/>
                  </a:cubicBezTo>
                  <a:cubicBezTo>
                    <a:pt x="280071" y="8406"/>
                    <a:pt x="280440" y="8311"/>
                    <a:pt x="280821" y="8251"/>
                  </a:cubicBezTo>
                  <a:cubicBezTo>
                    <a:pt x="281607" y="8120"/>
                    <a:pt x="282405" y="7989"/>
                    <a:pt x="283190" y="7846"/>
                  </a:cubicBezTo>
                  <a:cubicBezTo>
                    <a:pt x="284012" y="7715"/>
                    <a:pt x="284822" y="7572"/>
                    <a:pt x="285643" y="7430"/>
                  </a:cubicBezTo>
                  <a:lnTo>
                    <a:pt x="285643" y="6429"/>
                  </a:lnTo>
                  <a:cubicBezTo>
                    <a:pt x="285476" y="6810"/>
                    <a:pt x="285191" y="6953"/>
                    <a:pt x="284762" y="7013"/>
                  </a:cubicBezTo>
                  <a:cubicBezTo>
                    <a:pt x="283690" y="7180"/>
                    <a:pt x="282607" y="7275"/>
                    <a:pt x="281547" y="7525"/>
                  </a:cubicBezTo>
                  <a:cubicBezTo>
                    <a:pt x="281119" y="7632"/>
                    <a:pt x="280666" y="7632"/>
                    <a:pt x="280226" y="7727"/>
                  </a:cubicBezTo>
                  <a:cubicBezTo>
                    <a:pt x="279368" y="7882"/>
                    <a:pt x="278487" y="7930"/>
                    <a:pt x="277630" y="8096"/>
                  </a:cubicBezTo>
                  <a:cubicBezTo>
                    <a:pt x="277154" y="8203"/>
                    <a:pt x="276654" y="8227"/>
                    <a:pt x="276154" y="8287"/>
                  </a:cubicBezTo>
                  <a:cubicBezTo>
                    <a:pt x="275642" y="8346"/>
                    <a:pt x="275118" y="8382"/>
                    <a:pt x="274606" y="8465"/>
                  </a:cubicBezTo>
                  <a:cubicBezTo>
                    <a:pt x="273951" y="8584"/>
                    <a:pt x="273296" y="8632"/>
                    <a:pt x="272653" y="8739"/>
                  </a:cubicBezTo>
                  <a:cubicBezTo>
                    <a:pt x="271975" y="8858"/>
                    <a:pt x="271272" y="8763"/>
                    <a:pt x="270605" y="8977"/>
                  </a:cubicBezTo>
                  <a:cubicBezTo>
                    <a:pt x="270528" y="9001"/>
                    <a:pt x="270448" y="9007"/>
                    <a:pt x="270366" y="9007"/>
                  </a:cubicBezTo>
                  <a:cubicBezTo>
                    <a:pt x="270284" y="9007"/>
                    <a:pt x="270201" y="9001"/>
                    <a:pt x="270117" y="9001"/>
                  </a:cubicBezTo>
                  <a:cubicBezTo>
                    <a:pt x="269832" y="9013"/>
                    <a:pt x="269546" y="8989"/>
                    <a:pt x="269272" y="9096"/>
                  </a:cubicBezTo>
                  <a:cubicBezTo>
                    <a:pt x="269218" y="9123"/>
                    <a:pt x="269165" y="9137"/>
                    <a:pt x="269111" y="9137"/>
                  </a:cubicBezTo>
                  <a:cubicBezTo>
                    <a:pt x="269093" y="9137"/>
                    <a:pt x="269076" y="9135"/>
                    <a:pt x="269058" y="9132"/>
                  </a:cubicBezTo>
                  <a:cubicBezTo>
                    <a:pt x="268938" y="9123"/>
                    <a:pt x="268818" y="9119"/>
                    <a:pt x="268699" y="9119"/>
                  </a:cubicBezTo>
                  <a:cubicBezTo>
                    <a:pt x="267915" y="9119"/>
                    <a:pt x="267142" y="9289"/>
                    <a:pt x="266355" y="9289"/>
                  </a:cubicBezTo>
                  <a:cubicBezTo>
                    <a:pt x="266311" y="9289"/>
                    <a:pt x="266268" y="9288"/>
                    <a:pt x="266224" y="9287"/>
                  </a:cubicBezTo>
                  <a:cubicBezTo>
                    <a:pt x="266172" y="9287"/>
                    <a:pt x="266119" y="9286"/>
                    <a:pt x="266067" y="9286"/>
                  </a:cubicBezTo>
                  <a:cubicBezTo>
                    <a:pt x="265858" y="9286"/>
                    <a:pt x="265650" y="9294"/>
                    <a:pt x="265450" y="9370"/>
                  </a:cubicBezTo>
                  <a:cubicBezTo>
                    <a:pt x="265391" y="9406"/>
                    <a:pt x="265307" y="9418"/>
                    <a:pt x="265248" y="9418"/>
                  </a:cubicBezTo>
                  <a:cubicBezTo>
                    <a:pt x="265130" y="9424"/>
                    <a:pt x="265031" y="9428"/>
                    <a:pt x="264947" y="9428"/>
                  </a:cubicBezTo>
                  <a:cubicBezTo>
                    <a:pt x="264522" y="9428"/>
                    <a:pt x="264498" y="9318"/>
                    <a:pt x="264498" y="8751"/>
                  </a:cubicBezTo>
                  <a:cubicBezTo>
                    <a:pt x="264498" y="7382"/>
                    <a:pt x="264498" y="6001"/>
                    <a:pt x="264498" y="4620"/>
                  </a:cubicBezTo>
                  <a:cubicBezTo>
                    <a:pt x="264498" y="4334"/>
                    <a:pt x="264498" y="4060"/>
                    <a:pt x="264402" y="3774"/>
                  </a:cubicBezTo>
                  <a:cubicBezTo>
                    <a:pt x="264355" y="3596"/>
                    <a:pt x="264355" y="3405"/>
                    <a:pt x="264355" y="3215"/>
                  </a:cubicBezTo>
                  <a:cubicBezTo>
                    <a:pt x="264355" y="2143"/>
                    <a:pt x="264355" y="1072"/>
                    <a:pt x="264355" y="0"/>
                  </a:cubicBezTo>
                  <a:lnTo>
                    <a:pt x="263497" y="0"/>
                  </a:lnTo>
                  <a:cubicBezTo>
                    <a:pt x="263497" y="453"/>
                    <a:pt x="263497" y="905"/>
                    <a:pt x="263509" y="1357"/>
                  </a:cubicBezTo>
                  <a:cubicBezTo>
                    <a:pt x="263509" y="1715"/>
                    <a:pt x="263486" y="2072"/>
                    <a:pt x="263605" y="2417"/>
                  </a:cubicBezTo>
                  <a:cubicBezTo>
                    <a:pt x="263664" y="2560"/>
                    <a:pt x="263640" y="2750"/>
                    <a:pt x="263640" y="2905"/>
                  </a:cubicBezTo>
                  <a:cubicBezTo>
                    <a:pt x="263640" y="4858"/>
                    <a:pt x="263652" y="6810"/>
                    <a:pt x="263652" y="8763"/>
                  </a:cubicBezTo>
                  <a:cubicBezTo>
                    <a:pt x="263652" y="8882"/>
                    <a:pt x="263640" y="9001"/>
                    <a:pt x="263640" y="9120"/>
                  </a:cubicBezTo>
                  <a:cubicBezTo>
                    <a:pt x="263640" y="9275"/>
                    <a:pt x="263569" y="9382"/>
                    <a:pt x="263414" y="9430"/>
                  </a:cubicBezTo>
                  <a:cubicBezTo>
                    <a:pt x="263205" y="9507"/>
                    <a:pt x="262995" y="9574"/>
                    <a:pt x="262767" y="9574"/>
                  </a:cubicBezTo>
                  <a:cubicBezTo>
                    <a:pt x="262748" y="9574"/>
                    <a:pt x="262730" y="9574"/>
                    <a:pt x="262712" y="9573"/>
                  </a:cubicBezTo>
                  <a:cubicBezTo>
                    <a:pt x="262600" y="9569"/>
                    <a:pt x="262489" y="9567"/>
                    <a:pt x="262378" y="9567"/>
                  </a:cubicBezTo>
                  <a:cubicBezTo>
                    <a:pt x="262156" y="9567"/>
                    <a:pt x="261934" y="9573"/>
                    <a:pt x="261711" y="9573"/>
                  </a:cubicBezTo>
                  <a:cubicBezTo>
                    <a:pt x="261366" y="9585"/>
                    <a:pt x="261009" y="9561"/>
                    <a:pt x="260664" y="9680"/>
                  </a:cubicBezTo>
                  <a:cubicBezTo>
                    <a:pt x="260563" y="9710"/>
                    <a:pt x="260455" y="9716"/>
                    <a:pt x="260347" y="9716"/>
                  </a:cubicBezTo>
                  <a:cubicBezTo>
                    <a:pt x="260274" y="9716"/>
                    <a:pt x="260201" y="9713"/>
                    <a:pt x="260129" y="9713"/>
                  </a:cubicBezTo>
                  <a:cubicBezTo>
                    <a:pt x="260093" y="9713"/>
                    <a:pt x="260057" y="9714"/>
                    <a:pt x="260021" y="9716"/>
                  </a:cubicBezTo>
                  <a:cubicBezTo>
                    <a:pt x="259425" y="9739"/>
                    <a:pt x="258842" y="9692"/>
                    <a:pt x="258247" y="9835"/>
                  </a:cubicBezTo>
                  <a:cubicBezTo>
                    <a:pt x="258109" y="9869"/>
                    <a:pt x="257966" y="9879"/>
                    <a:pt x="257820" y="9879"/>
                  </a:cubicBezTo>
                  <a:cubicBezTo>
                    <a:pt x="257611" y="9879"/>
                    <a:pt x="257397" y="9858"/>
                    <a:pt x="257187" y="9858"/>
                  </a:cubicBezTo>
                  <a:cubicBezTo>
                    <a:pt x="256878" y="9870"/>
                    <a:pt x="256568" y="9847"/>
                    <a:pt x="256270" y="9954"/>
                  </a:cubicBezTo>
                  <a:cubicBezTo>
                    <a:pt x="256143" y="9996"/>
                    <a:pt x="256003" y="10002"/>
                    <a:pt x="255869" y="10002"/>
                  </a:cubicBezTo>
                  <a:cubicBezTo>
                    <a:pt x="255815" y="10002"/>
                    <a:pt x="255762" y="10001"/>
                    <a:pt x="255711" y="10001"/>
                  </a:cubicBezTo>
                  <a:lnTo>
                    <a:pt x="253782" y="10001"/>
                  </a:lnTo>
                  <a:cubicBezTo>
                    <a:pt x="253282" y="10013"/>
                    <a:pt x="252794" y="10013"/>
                    <a:pt x="252294" y="10108"/>
                  </a:cubicBezTo>
                  <a:cubicBezTo>
                    <a:pt x="252103" y="10151"/>
                    <a:pt x="251903" y="10163"/>
                    <a:pt x="251701" y="10163"/>
                  </a:cubicBezTo>
                  <a:cubicBezTo>
                    <a:pt x="251449" y="10163"/>
                    <a:pt x="251193" y="10144"/>
                    <a:pt x="250948" y="10144"/>
                  </a:cubicBezTo>
                  <a:cubicBezTo>
                    <a:pt x="250615" y="10156"/>
                    <a:pt x="250281" y="10132"/>
                    <a:pt x="249960" y="10251"/>
                  </a:cubicBezTo>
                  <a:cubicBezTo>
                    <a:pt x="249861" y="10284"/>
                    <a:pt x="249754" y="10292"/>
                    <a:pt x="249646" y="10292"/>
                  </a:cubicBezTo>
                  <a:cubicBezTo>
                    <a:pt x="249560" y="10292"/>
                    <a:pt x="249473" y="10287"/>
                    <a:pt x="249389" y="10287"/>
                  </a:cubicBezTo>
                  <a:lnTo>
                    <a:pt x="247745" y="10287"/>
                  </a:lnTo>
                  <a:cubicBezTo>
                    <a:pt x="247691" y="10287"/>
                    <a:pt x="247637" y="10287"/>
                    <a:pt x="247582" y="10287"/>
                  </a:cubicBezTo>
                  <a:cubicBezTo>
                    <a:pt x="247336" y="10287"/>
                    <a:pt x="247084" y="10295"/>
                    <a:pt x="246841" y="10382"/>
                  </a:cubicBezTo>
                  <a:cubicBezTo>
                    <a:pt x="246733" y="10430"/>
                    <a:pt x="246602" y="10430"/>
                    <a:pt x="246483" y="10430"/>
                  </a:cubicBezTo>
                  <a:lnTo>
                    <a:pt x="244269" y="10430"/>
                  </a:lnTo>
                  <a:cubicBezTo>
                    <a:pt x="243864" y="10430"/>
                    <a:pt x="243816" y="10370"/>
                    <a:pt x="243793" y="9989"/>
                  </a:cubicBezTo>
                  <a:cubicBezTo>
                    <a:pt x="243793" y="9894"/>
                    <a:pt x="243793" y="9799"/>
                    <a:pt x="243793" y="9704"/>
                  </a:cubicBezTo>
                  <a:lnTo>
                    <a:pt x="243793" y="0"/>
                  </a:lnTo>
                  <a:lnTo>
                    <a:pt x="242935" y="0"/>
                  </a:lnTo>
                  <a:lnTo>
                    <a:pt x="242935" y="9704"/>
                  </a:lnTo>
                  <a:cubicBezTo>
                    <a:pt x="242935" y="10542"/>
                    <a:pt x="242976" y="10573"/>
                    <a:pt x="242281" y="10573"/>
                  </a:cubicBezTo>
                  <a:cubicBezTo>
                    <a:pt x="242226" y="10573"/>
                    <a:pt x="242166" y="10573"/>
                    <a:pt x="242102" y="10573"/>
                  </a:cubicBezTo>
                  <a:lnTo>
                    <a:pt x="239459" y="10573"/>
                  </a:lnTo>
                  <a:cubicBezTo>
                    <a:pt x="239320" y="10573"/>
                    <a:pt x="239180" y="10569"/>
                    <a:pt x="239039" y="10569"/>
                  </a:cubicBezTo>
                  <a:cubicBezTo>
                    <a:pt x="238758" y="10569"/>
                    <a:pt x="238474" y="10585"/>
                    <a:pt x="238197" y="10680"/>
                  </a:cubicBezTo>
                  <a:cubicBezTo>
                    <a:pt x="238111" y="10713"/>
                    <a:pt x="238017" y="10720"/>
                    <a:pt x="237923" y="10720"/>
                  </a:cubicBezTo>
                  <a:cubicBezTo>
                    <a:pt x="237847" y="10720"/>
                    <a:pt x="237771" y="10716"/>
                    <a:pt x="237697" y="10716"/>
                  </a:cubicBezTo>
                  <a:lnTo>
                    <a:pt x="235696" y="10716"/>
                  </a:lnTo>
                  <a:cubicBezTo>
                    <a:pt x="235640" y="10717"/>
                    <a:pt x="235584" y="10717"/>
                    <a:pt x="235528" y="10717"/>
                  </a:cubicBezTo>
                  <a:cubicBezTo>
                    <a:pt x="235390" y="10717"/>
                    <a:pt x="235252" y="10715"/>
                    <a:pt x="235115" y="10715"/>
                  </a:cubicBezTo>
                  <a:cubicBezTo>
                    <a:pt x="234791" y="10715"/>
                    <a:pt x="234470" y="10730"/>
                    <a:pt x="234149" y="10835"/>
                  </a:cubicBezTo>
                  <a:cubicBezTo>
                    <a:pt x="234081" y="10855"/>
                    <a:pt x="234010" y="10860"/>
                    <a:pt x="233937" y="10860"/>
                  </a:cubicBezTo>
                  <a:cubicBezTo>
                    <a:pt x="233868" y="10860"/>
                    <a:pt x="233798" y="10856"/>
                    <a:pt x="233729" y="10856"/>
                  </a:cubicBezTo>
                  <a:cubicBezTo>
                    <a:pt x="233702" y="10856"/>
                    <a:pt x="233675" y="10857"/>
                    <a:pt x="233648" y="10859"/>
                  </a:cubicBezTo>
                  <a:cubicBezTo>
                    <a:pt x="233508" y="10864"/>
                    <a:pt x="233367" y="10866"/>
                    <a:pt x="233227" y="10866"/>
                  </a:cubicBezTo>
                  <a:cubicBezTo>
                    <a:pt x="232921" y="10866"/>
                    <a:pt x="232616" y="10857"/>
                    <a:pt x="232311" y="10857"/>
                  </a:cubicBezTo>
                  <a:cubicBezTo>
                    <a:pt x="231835" y="10857"/>
                    <a:pt x="231361" y="10879"/>
                    <a:pt x="230886" y="10990"/>
                  </a:cubicBezTo>
                  <a:cubicBezTo>
                    <a:pt x="230790" y="11012"/>
                    <a:pt x="230690" y="11019"/>
                    <a:pt x="230589" y="11019"/>
                  </a:cubicBezTo>
                  <a:cubicBezTo>
                    <a:pt x="230427" y="11019"/>
                    <a:pt x="230262" y="11001"/>
                    <a:pt x="230100" y="11001"/>
                  </a:cubicBezTo>
                  <a:cubicBezTo>
                    <a:pt x="230033" y="11003"/>
                    <a:pt x="229966" y="11004"/>
                    <a:pt x="229899" y="11004"/>
                  </a:cubicBezTo>
                  <a:cubicBezTo>
                    <a:pt x="229828" y="11004"/>
                    <a:pt x="229756" y="11003"/>
                    <a:pt x="229685" y="11003"/>
                  </a:cubicBezTo>
                  <a:cubicBezTo>
                    <a:pt x="229372" y="11003"/>
                    <a:pt x="229061" y="11013"/>
                    <a:pt x="228755" y="11121"/>
                  </a:cubicBezTo>
                  <a:cubicBezTo>
                    <a:pt x="228672" y="11144"/>
                    <a:pt x="228576" y="11150"/>
                    <a:pt x="228478" y="11150"/>
                  </a:cubicBezTo>
                  <a:cubicBezTo>
                    <a:pt x="228380" y="11150"/>
                    <a:pt x="228279" y="11144"/>
                    <a:pt x="228183" y="11144"/>
                  </a:cubicBezTo>
                  <a:lnTo>
                    <a:pt x="224909" y="11144"/>
                  </a:lnTo>
                  <a:cubicBezTo>
                    <a:pt x="224862" y="11145"/>
                    <a:pt x="224814" y="11146"/>
                    <a:pt x="224766" y="11146"/>
                  </a:cubicBezTo>
                  <a:cubicBezTo>
                    <a:pt x="224597" y="11146"/>
                    <a:pt x="224428" y="11141"/>
                    <a:pt x="224260" y="11141"/>
                  </a:cubicBezTo>
                  <a:cubicBezTo>
                    <a:pt x="223930" y="11141"/>
                    <a:pt x="223602" y="11160"/>
                    <a:pt x="223278" y="11275"/>
                  </a:cubicBezTo>
                  <a:cubicBezTo>
                    <a:pt x="223248" y="11287"/>
                    <a:pt x="223216" y="11290"/>
                    <a:pt x="223181" y="11290"/>
                  </a:cubicBezTo>
                  <a:cubicBezTo>
                    <a:pt x="223147" y="11290"/>
                    <a:pt x="223111" y="11287"/>
                    <a:pt x="223076" y="11287"/>
                  </a:cubicBezTo>
                  <a:lnTo>
                    <a:pt x="220075" y="11287"/>
                  </a:lnTo>
                  <a:cubicBezTo>
                    <a:pt x="219730" y="11287"/>
                    <a:pt x="219659" y="11216"/>
                    <a:pt x="219659" y="10859"/>
                  </a:cubicBezTo>
                  <a:cubicBezTo>
                    <a:pt x="219647" y="10049"/>
                    <a:pt x="219659" y="9239"/>
                    <a:pt x="219647" y="8430"/>
                  </a:cubicBezTo>
                  <a:cubicBezTo>
                    <a:pt x="219647" y="8168"/>
                    <a:pt x="219647" y="7918"/>
                    <a:pt x="219575" y="7656"/>
                  </a:cubicBezTo>
                  <a:cubicBezTo>
                    <a:pt x="219516" y="7453"/>
                    <a:pt x="219516" y="7239"/>
                    <a:pt x="219516" y="7025"/>
                  </a:cubicBezTo>
                  <a:cubicBezTo>
                    <a:pt x="219504" y="6239"/>
                    <a:pt x="219516" y="5453"/>
                    <a:pt x="219504" y="4667"/>
                  </a:cubicBezTo>
                  <a:cubicBezTo>
                    <a:pt x="219504" y="4251"/>
                    <a:pt x="219540" y="3822"/>
                    <a:pt x="219397" y="3405"/>
                  </a:cubicBezTo>
                  <a:cubicBezTo>
                    <a:pt x="219337" y="3227"/>
                    <a:pt x="219373" y="3024"/>
                    <a:pt x="219373" y="2834"/>
                  </a:cubicBezTo>
                  <a:cubicBezTo>
                    <a:pt x="219361" y="2143"/>
                    <a:pt x="219361" y="1453"/>
                    <a:pt x="219361" y="762"/>
                  </a:cubicBezTo>
                  <a:cubicBezTo>
                    <a:pt x="219373" y="500"/>
                    <a:pt x="219349" y="238"/>
                    <a:pt x="219230" y="0"/>
                  </a:cubicBezTo>
                  <a:lnTo>
                    <a:pt x="218516" y="0"/>
                  </a:lnTo>
                  <a:cubicBezTo>
                    <a:pt x="218528" y="524"/>
                    <a:pt x="218480" y="1048"/>
                    <a:pt x="218635" y="1560"/>
                  </a:cubicBezTo>
                  <a:cubicBezTo>
                    <a:pt x="218694" y="1726"/>
                    <a:pt x="218658" y="1941"/>
                    <a:pt x="218658" y="2131"/>
                  </a:cubicBezTo>
                  <a:cubicBezTo>
                    <a:pt x="218658" y="2810"/>
                    <a:pt x="218658" y="3501"/>
                    <a:pt x="218658" y="4191"/>
                  </a:cubicBezTo>
                  <a:cubicBezTo>
                    <a:pt x="218658" y="4429"/>
                    <a:pt x="218670" y="4667"/>
                    <a:pt x="218730" y="4894"/>
                  </a:cubicBezTo>
                  <a:cubicBezTo>
                    <a:pt x="218789" y="5096"/>
                    <a:pt x="218789" y="5322"/>
                    <a:pt x="218789" y="5536"/>
                  </a:cubicBezTo>
                  <a:cubicBezTo>
                    <a:pt x="218801" y="6132"/>
                    <a:pt x="218801" y="6715"/>
                    <a:pt x="218801" y="7311"/>
                  </a:cubicBezTo>
                  <a:cubicBezTo>
                    <a:pt x="218801" y="7692"/>
                    <a:pt x="218766" y="8073"/>
                    <a:pt x="218909" y="8442"/>
                  </a:cubicBezTo>
                  <a:cubicBezTo>
                    <a:pt x="218944" y="8501"/>
                    <a:pt x="218932" y="8584"/>
                    <a:pt x="218932" y="8656"/>
                  </a:cubicBezTo>
                  <a:cubicBezTo>
                    <a:pt x="218944" y="9418"/>
                    <a:pt x="218944" y="10168"/>
                    <a:pt x="218932" y="10930"/>
                  </a:cubicBezTo>
                  <a:cubicBezTo>
                    <a:pt x="218932" y="11192"/>
                    <a:pt x="218849" y="11275"/>
                    <a:pt x="218587" y="11275"/>
                  </a:cubicBezTo>
                  <a:cubicBezTo>
                    <a:pt x="218420" y="11287"/>
                    <a:pt x="218254" y="11290"/>
                    <a:pt x="218087" y="11290"/>
                  </a:cubicBezTo>
                  <a:cubicBezTo>
                    <a:pt x="217920" y="11290"/>
                    <a:pt x="217754" y="11287"/>
                    <a:pt x="217587" y="11287"/>
                  </a:cubicBezTo>
                  <a:cubicBezTo>
                    <a:pt x="217518" y="11289"/>
                    <a:pt x="217449" y="11289"/>
                    <a:pt x="217379" y="11289"/>
                  </a:cubicBezTo>
                  <a:cubicBezTo>
                    <a:pt x="217306" y="11289"/>
                    <a:pt x="217232" y="11289"/>
                    <a:pt x="217158" y="11289"/>
                  </a:cubicBezTo>
                  <a:cubicBezTo>
                    <a:pt x="216832" y="11289"/>
                    <a:pt x="216504" y="11299"/>
                    <a:pt x="216182" y="11406"/>
                  </a:cubicBezTo>
                  <a:cubicBezTo>
                    <a:pt x="216105" y="11430"/>
                    <a:pt x="216021" y="11436"/>
                    <a:pt x="215936" y="11436"/>
                  </a:cubicBezTo>
                  <a:cubicBezTo>
                    <a:pt x="215852" y="11436"/>
                    <a:pt x="215765" y="11430"/>
                    <a:pt x="215682" y="11430"/>
                  </a:cubicBezTo>
                  <a:lnTo>
                    <a:pt x="213610" y="11430"/>
                  </a:lnTo>
                  <a:cubicBezTo>
                    <a:pt x="213313" y="11430"/>
                    <a:pt x="213003" y="11430"/>
                    <a:pt x="212693" y="11525"/>
                  </a:cubicBezTo>
                  <a:cubicBezTo>
                    <a:pt x="212527" y="11585"/>
                    <a:pt x="212324" y="11561"/>
                    <a:pt x="212134" y="11573"/>
                  </a:cubicBezTo>
                  <a:lnTo>
                    <a:pt x="210705" y="11573"/>
                  </a:lnTo>
                  <a:cubicBezTo>
                    <a:pt x="210419" y="11573"/>
                    <a:pt x="210146" y="11573"/>
                    <a:pt x="209860" y="11668"/>
                  </a:cubicBezTo>
                  <a:cubicBezTo>
                    <a:pt x="209693" y="11716"/>
                    <a:pt x="209491" y="11716"/>
                    <a:pt x="209300" y="11716"/>
                  </a:cubicBezTo>
                  <a:lnTo>
                    <a:pt x="208014" y="11716"/>
                  </a:lnTo>
                  <a:cubicBezTo>
                    <a:pt x="207933" y="11716"/>
                    <a:pt x="207851" y="11708"/>
                    <a:pt x="207769" y="11708"/>
                  </a:cubicBezTo>
                  <a:cubicBezTo>
                    <a:pt x="207708" y="11708"/>
                    <a:pt x="207647" y="11712"/>
                    <a:pt x="207586" y="11728"/>
                  </a:cubicBezTo>
                  <a:cubicBezTo>
                    <a:pt x="207026" y="11843"/>
                    <a:pt x="206462" y="11870"/>
                    <a:pt x="205894" y="11870"/>
                  </a:cubicBezTo>
                  <a:cubicBezTo>
                    <a:pt x="205403" y="11870"/>
                    <a:pt x="204909" y="11850"/>
                    <a:pt x="204415" y="11850"/>
                  </a:cubicBezTo>
                  <a:cubicBezTo>
                    <a:pt x="204241" y="11850"/>
                    <a:pt x="204068" y="11852"/>
                    <a:pt x="203895" y="11859"/>
                  </a:cubicBezTo>
                  <a:cubicBezTo>
                    <a:pt x="203466" y="11883"/>
                    <a:pt x="203049" y="11835"/>
                    <a:pt x="202621" y="11966"/>
                  </a:cubicBezTo>
                  <a:cubicBezTo>
                    <a:pt x="202534" y="11998"/>
                    <a:pt x="202440" y="12006"/>
                    <a:pt x="202342" y="12006"/>
                  </a:cubicBezTo>
                  <a:cubicBezTo>
                    <a:pt x="202253" y="12006"/>
                    <a:pt x="202160" y="12000"/>
                    <a:pt x="202069" y="12000"/>
                  </a:cubicBezTo>
                  <a:cubicBezTo>
                    <a:pt x="202042" y="12000"/>
                    <a:pt x="202016" y="12000"/>
                    <a:pt x="201990" y="12002"/>
                  </a:cubicBezTo>
                  <a:cubicBezTo>
                    <a:pt x="201871" y="12007"/>
                    <a:pt x="201751" y="12009"/>
                    <a:pt x="201632" y="12009"/>
                  </a:cubicBezTo>
                  <a:cubicBezTo>
                    <a:pt x="201373" y="12009"/>
                    <a:pt x="201113" y="12000"/>
                    <a:pt x="200855" y="12000"/>
                  </a:cubicBezTo>
                  <a:cubicBezTo>
                    <a:pt x="200451" y="12000"/>
                    <a:pt x="200050" y="12022"/>
                    <a:pt x="199656" y="12133"/>
                  </a:cubicBezTo>
                  <a:cubicBezTo>
                    <a:pt x="199608" y="12144"/>
                    <a:pt x="199561" y="12144"/>
                    <a:pt x="199513" y="12144"/>
                  </a:cubicBezTo>
                  <a:lnTo>
                    <a:pt x="196799" y="12144"/>
                  </a:lnTo>
                  <a:cubicBezTo>
                    <a:pt x="196453" y="12144"/>
                    <a:pt x="196382" y="12073"/>
                    <a:pt x="196382" y="11716"/>
                  </a:cubicBezTo>
                  <a:cubicBezTo>
                    <a:pt x="196370" y="10954"/>
                    <a:pt x="196382" y="10192"/>
                    <a:pt x="196370" y="9442"/>
                  </a:cubicBezTo>
                  <a:cubicBezTo>
                    <a:pt x="196370" y="9180"/>
                    <a:pt x="196370" y="8918"/>
                    <a:pt x="196299" y="8656"/>
                  </a:cubicBezTo>
                  <a:cubicBezTo>
                    <a:pt x="196239" y="8465"/>
                    <a:pt x="196239" y="8239"/>
                    <a:pt x="196239" y="8025"/>
                  </a:cubicBezTo>
                  <a:cubicBezTo>
                    <a:pt x="196227" y="7430"/>
                    <a:pt x="196239" y="6834"/>
                    <a:pt x="196227" y="6239"/>
                  </a:cubicBezTo>
                  <a:cubicBezTo>
                    <a:pt x="196227" y="5822"/>
                    <a:pt x="196263" y="5394"/>
                    <a:pt x="196120" y="4977"/>
                  </a:cubicBezTo>
                  <a:cubicBezTo>
                    <a:pt x="196072" y="4822"/>
                    <a:pt x="196096" y="4644"/>
                    <a:pt x="196096" y="4477"/>
                  </a:cubicBezTo>
                  <a:cubicBezTo>
                    <a:pt x="196084" y="3905"/>
                    <a:pt x="196096" y="3334"/>
                    <a:pt x="196084" y="2762"/>
                  </a:cubicBezTo>
                  <a:cubicBezTo>
                    <a:pt x="196084" y="2488"/>
                    <a:pt x="196096" y="2203"/>
                    <a:pt x="196001" y="1917"/>
                  </a:cubicBezTo>
                  <a:cubicBezTo>
                    <a:pt x="195941" y="1750"/>
                    <a:pt x="195953" y="1548"/>
                    <a:pt x="195953" y="1357"/>
                  </a:cubicBezTo>
                  <a:cubicBezTo>
                    <a:pt x="195953" y="905"/>
                    <a:pt x="195953" y="453"/>
                    <a:pt x="195953" y="0"/>
                  </a:cubicBezTo>
                  <a:lnTo>
                    <a:pt x="195239" y="0"/>
                  </a:lnTo>
                  <a:cubicBezTo>
                    <a:pt x="195239" y="595"/>
                    <a:pt x="195239" y="1191"/>
                    <a:pt x="195239" y="1786"/>
                  </a:cubicBezTo>
                  <a:cubicBezTo>
                    <a:pt x="195251" y="2262"/>
                    <a:pt x="195251" y="2727"/>
                    <a:pt x="195346" y="3203"/>
                  </a:cubicBezTo>
                  <a:cubicBezTo>
                    <a:pt x="195441" y="3631"/>
                    <a:pt x="195382" y="4096"/>
                    <a:pt x="195382" y="4548"/>
                  </a:cubicBezTo>
                  <a:cubicBezTo>
                    <a:pt x="195394" y="4882"/>
                    <a:pt x="195370" y="5215"/>
                    <a:pt x="195477" y="5536"/>
                  </a:cubicBezTo>
                  <a:cubicBezTo>
                    <a:pt x="195537" y="5715"/>
                    <a:pt x="195525" y="5917"/>
                    <a:pt x="195525" y="6108"/>
                  </a:cubicBezTo>
                  <a:cubicBezTo>
                    <a:pt x="195525" y="6810"/>
                    <a:pt x="195525" y="7525"/>
                    <a:pt x="195525" y="8239"/>
                  </a:cubicBezTo>
                  <a:cubicBezTo>
                    <a:pt x="195537" y="8763"/>
                    <a:pt x="195560" y="9275"/>
                    <a:pt x="195632" y="9799"/>
                  </a:cubicBezTo>
                  <a:cubicBezTo>
                    <a:pt x="195727" y="10525"/>
                    <a:pt x="195668" y="11263"/>
                    <a:pt x="195656" y="12002"/>
                  </a:cubicBezTo>
                  <a:cubicBezTo>
                    <a:pt x="195656" y="12168"/>
                    <a:pt x="195548" y="12264"/>
                    <a:pt x="195382" y="12275"/>
                  </a:cubicBezTo>
                  <a:cubicBezTo>
                    <a:pt x="195239" y="12287"/>
                    <a:pt x="195096" y="12287"/>
                    <a:pt x="194953" y="12287"/>
                  </a:cubicBezTo>
                  <a:cubicBezTo>
                    <a:pt x="194513" y="12299"/>
                    <a:pt x="194060" y="12287"/>
                    <a:pt x="193620" y="12394"/>
                  </a:cubicBezTo>
                  <a:cubicBezTo>
                    <a:pt x="193471" y="12430"/>
                    <a:pt x="193318" y="12440"/>
                    <a:pt x="193163" y="12440"/>
                  </a:cubicBezTo>
                  <a:cubicBezTo>
                    <a:pt x="192993" y="12440"/>
                    <a:pt x="192822" y="12429"/>
                    <a:pt x="192653" y="12429"/>
                  </a:cubicBezTo>
                  <a:cubicBezTo>
                    <a:pt x="192618" y="12429"/>
                    <a:pt x="192583" y="12429"/>
                    <a:pt x="192548" y="12430"/>
                  </a:cubicBezTo>
                  <a:cubicBezTo>
                    <a:pt x="192215" y="12442"/>
                    <a:pt x="191893" y="12418"/>
                    <a:pt x="191560" y="12525"/>
                  </a:cubicBezTo>
                  <a:cubicBezTo>
                    <a:pt x="191393" y="12585"/>
                    <a:pt x="191191" y="12561"/>
                    <a:pt x="191000" y="12573"/>
                  </a:cubicBezTo>
                  <a:cubicBezTo>
                    <a:pt x="190619" y="12573"/>
                    <a:pt x="190238" y="12568"/>
                    <a:pt x="189857" y="12568"/>
                  </a:cubicBezTo>
                  <a:cubicBezTo>
                    <a:pt x="189667" y="12568"/>
                    <a:pt x="189476" y="12569"/>
                    <a:pt x="189286" y="12573"/>
                  </a:cubicBezTo>
                  <a:cubicBezTo>
                    <a:pt x="189230" y="12574"/>
                    <a:pt x="189173" y="12575"/>
                    <a:pt x="189117" y="12575"/>
                  </a:cubicBezTo>
                  <a:cubicBezTo>
                    <a:pt x="188978" y="12575"/>
                    <a:pt x="188839" y="12572"/>
                    <a:pt x="188701" y="12572"/>
                  </a:cubicBezTo>
                  <a:cubicBezTo>
                    <a:pt x="188373" y="12572"/>
                    <a:pt x="188047" y="12588"/>
                    <a:pt x="187726" y="12692"/>
                  </a:cubicBezTo>
                  <a:cubicBezTo>
                    <a:pt x="187655" y="12716"/>
                    <a:pt x="187574" y="12722"/>
                    <a:pt x="187491" y="12722"/>
                  </a:cubicBezTo>
                  <a:cubicBezTo>
                    <a:pt x="187408" y="12722"/>
                    <a:pt x="187321" y="12716"/>
                    <a:pt x="187238" y="12716"/>
                  </a:cubicBezTo>
                  <a:lnTo>
                    <a:pt x="185309" y="12716"/>
                  </a:lnTo>
                  <a:cubicBezTo>
                    <a:pt x="185190" y="12716"/>
                    <a:pt x="185072" y="12714"/>
                    <a:pt x="184954" y="12714"/>
                  </a:cubicBezTo>
                  <a:cubicBezTo>
                    <a:pt x="184600" y="12714"/>
                    <a:pt x="184249" y="12728"/>
                    <a:pt x="183892" y="12835"/>
                  </a:cubicBezTo>
                  <a:cubicBezTo>
                    <a:pt x="183815" y="12859"/>
                    <a:pt x="183732" y="12866"/>
                    <a:pt x="183646" y="12866"/>
                  </a:cubicBezTo>
                  <a:cubicBezTo>
                    <a:pt x="183545" y="12866"/>
                    <a:pt x="183442" y="12857"/>
                    <a:pt x="183339" y="12857"/>
                  </a:cubicBezTo>
                  <a:cubicBezTo>
                    <a:pt x="183313" y="12857"/>
                    <a:pt x="183287" y="12857"/>
                    <a:pt x="183261" y="12859"/>
                  </a:cubicBezTo>
                  <a:cubicBezTo>
                    <a:pt x="183209" y="12859"/>
                    <a:pt x="183156" y="12858"/>
                    <a:pt x="183104" y="12858"/>
                  </a:cubicBezTo>
                  <a:cubicBezTo>
                    <a:pt x="182895" y="12858"/>
                    <a:pt x="182687" y="12866"/>
                    <a:pt x="182487" y="12942"/>
                  </a:cubicBezTo>
                  <a:cubicBezTo>
                    <a:pt x="182352" y="12994"/>
                    <a:pt x="182211" y="13003"/>
                    <a:pt x="182067" y="13003"/>
                  </a:cubicBezTo>
                  <a:cubicBezTo>
                    <a:pt x="181979" y="13003"/>
                    <a:pt x="181890" y="13000"/>
                    <a:pt x="181802" y="13000"/>
                  </a:cubicBezTo>
                  <a:cubicBezTo>
                    <a:pt x="181769" y="13000"/>
                    <a:pt x="181735" y="13000"/>
                    <a:pt x="181701" y="13002"/>
                  </a:cubicBezTo>
                  <a:cubicBezTo>
                    <a:pt x="181624" y="13005"/>
                    <a:pt x="181546" y="13006"/>
                    <a:pt x="181468" y="13006"/>
                  </a:cubicBezTo>
                  <a:cubicBezTo>
                    <a:pt x="181265" y="13006"/>
                    <a:pt x="181061" y="12998"/>
                    <a:pt x="180857" y="12998"/>
                  </a:cubicBezTo>
                  <a:cubicBezTo>
                    <a:pt x="180527" y="12998"/>
                    <a:pt x="180196" y="13018"/>
                    <a:pt x="179868" y="13121"/>
                  </a:cubicBezTo>
                  <a:cubicBezTo>
                    <a:pt x="179787" y="13148"/>
                    <a:pt x="179701" y="13155"/>
                    <a:pt x="179613" y="13155"/>
                  </a:cubicBezTo>
                  <a:cubicBezTo>
                    <a:pt x="179508" y="13155"/>
                    <a:pt x="179400" y="13145"/>
                    <a:pt x="179296" y="13145"/>
                  </a:cubicBezTo>
                  <a:lnTo>
                    <a:pt x="175308" y="13145"/>
                  </a:lnTo>
                  <a:cubicBezTo>
                    <a:pt x="175022" y="13145"/>
                    <a:pt x="174748" y="13180"/>
                    <a:pt x="174462" y="13228"/>
                  </a:cubicBezTo>
                  <a:cubicBezTo>
                    <a:pt x="174139" y="13283"/>
                    <a:pt x="173813" y="13300"/>
                    <a:pt x="173485" y="13300"/>
                  </a:cubicBezTo>
                  <a:cubicBezTo>
                    <a:pt x="173102" y="13300"/>
                    <a:pt x="172717" y="13276"/>
                    <a:pt x="172331" y="13264"/>
                  </a:cubicBezTo>
                  <a:cubicBezTo>
                    <a:pt x="172188" y="13252"/>
                    <a:pt x="172117" y="13145"/>
                    <a:pt x="172117" y="13014"/>
                  </a:cubicBezTo>
                  <a:cubicBezTo>
                    <a:pt x="172117" y="12430"/>
                    <a:pt x="171879" y="11859"/>
                    <a:pt x="171962" y="11251"/>
                  </a:cubicBezTo>
                  <a:cubicBezTo>
                    <a:pt x="171962" y="11204"/>
                    <a:pt x="171962" y="11156"/>
                    <a:pt x="171950" y="11109"/>
                  </a:cubicBezTo>
                  <a:cubicBezTo>
                    <a:pt x="171760" y="10442"/>
                    <a:pt x="171915" y="9727"/>
                    <a:pt x="171795" y="9061"/>
                  </a:cubicBezTo>
                  <a:cubicBezTo>
                    <a:pt x="171629" y="8144"/>
                    <a:pt x="171712" y="7215"/>
                    <a:pt x="171676" y="6298"/>
                  </a:cubicBezTo>
                  <a:cubicBezTo>
                    <a:pt x="171665" y="5965"/>
                    <a:pt x="171676" y="5644"/>
                    <a:pt x="171569" y="5310"/>
                  </a:cubicBezTo>
                  <a:cubicBezTo>
                    <a:pt x="171510" y="5096"/>
                    <a:pt x="171534" y="4846"/>
                    <a:pt x="171534" y="4608"/>
                  </a:cubicBezTo>
                  <a:cubicBezTo>
                    <a:pt x="171510" y="4036"/>
                    <a:pt x="171569" y="3465"/>
                    <a:pt x="171414" y="2905"/>
                  </a:cubicBezTo>
                  <a:cubicBezTo>
                    <a:pt x="171343" y="2691"/>
                    <a:pt x="171391" y="2429"/>
                    <a:pt x="171391" y="2191"/>
                  </a:cubicBezTo>
                  <a:cubicBezTo>
                    <a:pt x="171379" y="1465"/>
                    <a:pt x="171426" y="726"/>
                    <a:pt x="171248" y="0"/>
                  </a:cubicBezTo>
                  <a:lnTo>
                    <a:pt x="170533" y="0"/>
                  </a:lnTo>
                  <a:cubicBezTo>
                    <a:pt x="170533" y="357"/>
                    <a:pt x="170533" y="714"/>
                    <a:pt x="170533" y="1072"/>
                  </a:cubicBezTo>
                  <a:cubicBezTo>
                    <a:pt x="170533" y="1215"/>
                    <a:pt x="170510" y="1369"/>
                    <a:pt x="170557" y="1500"/>
                  </a:cubicBezTo>
                  <a:cubicBezTo>
                    <a:pt x="170724" y="1988"/>
                    <a:pt x="170664" y="2488"/>
                    <a:pt x="170676" y="2989"/>
                  </a:cubicBezTo>
                  <a:cubicBezTo>
                    <a:pt x="170688" y="3441"/>
                    <a:pt x="170641" y="3882"/>
                    <a:pt x="170783" y="4334"/>
                  </a:cubicBezTo>
                  <a:cubicBezTo>
                    <a:pt x="170843" y="4501"/>
                    <a:pt x="170807" y="4703"/>
                    <a:pt x="170819" y="4894"/>
                  </a:cubicBezTo>
                  <a:cubicBezTo>
                    <a:pt x="170843" y="5656"/>
                    <a:pt x="170772" y="6406"/>
                    <a:pt x="170938" y="7168"/>
                  </a:cubicBezTo>
                  <a:cubicBezTo>
                    <a:pt x="171033" y="7572"/>
                    <a:pt x="170962" y="8025"/>
                    <a:pt x="170962" y="8454"/>
                  </a:cubicBezTo>
                  <a:cubicBezTo>
                    <a:pt x="170962" y="8835"/>
                    <a:pt x="170938" y="9204"/>
                    <a:pt x="171069" y="9585"/>
                  </a:cubicBezTo>
                  <a:cubicBezTo>
                    <a:pt x="171117" y="9704"/>
                    <a:pt x="171093" y="9858"/>
                    <a:pt x="171105" y="10001"/>
                  </a:cubicBezTo>
                  <a:cubicBezTo>
                    <a:pt x="171117" y="10573"/>
                    <a:pt x="171105" y="11132"/>
                    <a:pt x="171224" y="11704"/>
                  </a:cubicBezTo>
                  <a:cubicBezTo>
                    <a:pt x="171319" y="12156"/>
                    <a:pt x="171224" y="12645"/>
                    <a:pt x="171367" y="13109"/>
                  </a:cubicBezTo>
                  <a:cubicBezTo>
                    <a:pt x="171413" y="13258"/>
                    <a:pt x="171304" y="13407"/>
                    <a:pt x="171157" y="13407"/>
                  </a:cubicBezTo>
                  <a:cubicBezTo>
                    <a:pt x="171152" y="13407"/>
                    <a:pt x="171146" y="13407"/>
                    <a:pt x="171141" y="13407"/>
                  </a:cubicBezTo>
                  <a:cubicBezTo>
                    <a:pt x="171120" y="13406"/>
                    <a:pt x="171100" y="13406"/>
                    <a:pt x="171080" y="13406"/>
                  </a:cubicBezTo>
                  <a:cubicBezTo>
                    <a:pt x="170435" y="13406"/>
                    <a:pt x="169811" y="13585"/>
                    <a:pt x="169164" y="13585"/>
                  </a:cubicBezTo>
                  <a:cubicBezTo>
                    <a:pt x="167045" y="13573"/>
                    <a:pt x="164926" y="13570"/>
                    <a:pt x="162806" y="13570"/>
                  </a:cubicBezTo>
                  <a:cubicBezTo>
                    <a:pt x="160687" y="13570"/>
                    <a:pt x="158568" y="13573"/>
                    <a:pt x="156448" y="13573"/>
                  </a:cubicBezTo>
                  <a:cubicBezTo>
                    <a:pt x="156391" y="13573"/>
                    <a:pt x="156333" y="13574"/>
                    <a:pt x="156275" y="13574"/>
                  </a:cubicBezTo>
                  <a:cubicBezTo>
                    <a:pt x="155984" y="13574"/>
                    <a:pt x="155686" y="13565"/>
                    <a:pt x="155389" y="13466"/>
                  </a:cubicBezTo>
                  <a:cubicBezTo>
                    <a:pt x="155270" y="13433"/>
                    <a:pt x="155140" y="13426"/>
                    <a:pt x="155007" y="13426"/>
                  </a:cubicBezTo>
                  <a:cubicBezTo>
                    <a:pt x="154900" y="13426"/>
                    <a:pt x="154792" y="13430"/>
                    <a:pt x="154686" y="13430"/>
                  </a:cubicBezTo>
                  <a:lnTo>
                    <a:pt x="146900" y="13430"/>
                  </a:lnTo>
                  <a:cubicBezTo>
                    <a:pt x="146855" y="13430"/>
                    <a:pt x="146812" y="13430"/>
                    <a:pt x="146772" y="13430"/>
                  </a:cubicBezTo>
                  <a:cubicBezTo>
                    <a:pt x="146102" y="13430"/>
                    <a:pt x="146102" y="13409"/>
                    <a:pt x="146102" y="12656"/>
                  </a:cubicBezTo>
                  <a:cubicBezTo>
                    <a:pt x="146102" y="12418"/>
                    <a:pt x="146114" y="12180"/>
                    <a:pt x="146018" y="11954"/>
                  </a:cubicBezTo>
                  <a:cubicBezTo>
                    <a:pt x="145923" y="11704"/>
                    <a:pt x="145971" y="11442"/>
                    <a:pt x="145971" y="11180"/>
                  </a:cubicBezTo>
                  <a:cubicBezTo>
                    <a:pt x="145947" y="10609"/>
                    <a:pt x="145995" y="10037"/>
                    <a:pt x="145852" y="9477"/>
                  </a:cubicBezTo>
                  <a:cubicBezTo>
                    <a:pt x="145768" y="9192"/>
                    <a:pt x="145828" y="8858"/>
                    <a:pt x="145816" y="8549"/>
                  </a:cubicBezTo>
                  <a:cubicBezTo>
                    <a:pt x="145816" y="8180"/>
                    <a:pt x="145840" y="7799"/>
                    <a:pt x="145709" y="7418"/>
                  </a:cubicBezTo>
                  <a:cubicBezTo>
                    <a:pt x="145649" y="7251"/>
                    <a:pt x="145685" y="7049"/>
                    <a:pt x="145685" y="6858"/>
                  </a:cubicBezTo>
                  <a:cubicBezTo>
                    <a:pt x="145673" y="6596"/>
                    <a:pt x="145685" y="6334"/>
                    <a:pt x="145590" y="6084"/>
                  </a:cubicBezTo>
                  <a:cubicBezTo>
                    <a:pt x="145554" y="6001"/>
                    <a:pt x="145542" y="5894"/>
                    <a:pt x="145542" y="5798"/>
                  </a:cubicBezTo>
                  <a:cubicBezTo>
                    <a:pt x="145530" y="5286"/>
                    <a:pt x="145578" y="4751"/>
                    <a:pt x="145399" y="4251"/>
                  </a:cubicBezTo>
                  <a:cubicBezTo>
                    <a:pt x="145447" y="3108"/>
                    <a:pt x="145161" y="1977"/>
                    <a:pt x="145245" y="834"/>
                  </a:cubicBezTo>
                  <a:cubicBezTo>
                    <a:pt x="145268" y="548"/>
                    <a:pt x="145256" y="262"/>
                    <a:pt x="145114" y="12"/>
                  </a:cubicBezTo>
                  <a:lnTo>
                    <a:pt x="144399" y="12"/>
                  </a:lnTo>
                  <a:cubicBezTo>
                    <a:pt x="144518" y="369"/>
                    <a:pt x="144554" y="750"/>
                    <a:pt x="144542" y="1131"/>
                  </a:cubicBezTo>
                  <a:cubicBezTo>
                    <a:pt x="144530" y="1512"/>
                    <a:pt x="144542" y="1893"/>
                    <a:pt x="144542" y="2274"/>
                  </a:cubicBezTo>
                  <a:cubicBezTo>
                    <a:pt x="144542" y="2608"/>
                    <a:pt x="144506" y="2941"/>
                    <a:pt x="144649" y="3250"/>
                  </a:cubicBezTo>
                  <a:cubicBezTo>
                    <a:pt x="144661" y="3298"/>
                    <a:pt x="144673" y="3346"/>
                    <a:pt x="144673" y="3393"/>
                  </a:cubicBezTo>
                  <a:cubicBezTo>
                    <a:pt x="144614" y="4155"/>
                    <a:pt x="144780" y="4905"/>
                    <a:pt x="144840" y="5656"/>
                  </a:cubicBezTo>
                  <a:cubicBezTo>
                    <a:pt x="144887" y="6418"/>
                    <a:pt x="144935" y="7168"/>
                    <a:pt x="145006" y="7930"/>
                  </a:cubicBezTo>
                  <a:cubicBezTo>
                    <a:pt x="145054" y="8418"/>
                    <a:pt x="145102" y="8918"/>
                    <a:pt x="145114" y="9406"/>
                  </a:cubicBezTo>
                  <a:cubicBezTo>
                    <a:pt x="145125" y="9739"/>
                    <a:pt x="145102" y="10073"/>
                    <a:pt x="145209" y="10394"/>
                  </a:cubicBezTo>
                  <a:cubicBezTo>
                    <a:pt x="145268" y="10597"/>
                    <a:pt x="145245" y="10823"/>
                    <a:pt x="145256" y="11037"/>
                  </a:cubicBezTo>
                  <a:cubicBezTo>
                    <a:pt x="145280" y="11621"/>
                    <a:pt x="145173" y="12228"/>
                    <a:pt x="145387" y="12799"/>
                  </a:cubicBezTo>
                  <a:cubicBezTo>
                    <a:pt x="145399" y="12847"/>
                    <a:pt x="145387" y="12895"/>
                    <a:pt x="145387" y="12942"/>
                  </a:cubicBezTo>
                  <a:cubicBezTo>
                    <a:pt x="145387" y="13145"/>
                    <a:pt x="145292" y="13264"/>
                    <a:pt x="145102" y="13287"/>
                  </a:cubicBezTo>
                  <a:lnTo>
                    <a:pt x="143387" y="13287"/>
                  </a:lnTo>
                  <a:cubicBezTo>
                    <a:pt x="143340" y="13287"/>
                    <a:pt x="143292" y="13290"/>
                    <a:pt x="143246" y="13290"/>
                  </a:cubicBezTo>
                  <a:cubicBezTo>
                    <a:pt x="143200" y="13290"/>
                    <a:pt x="143155" y="13287"/>
                    <a:pt x="143113" y="13276"/>
                  </a:cubicBezTo>
                  <a:cubicBezTo>
                    <a:pt x="142735" y="13163"/>
                    <a:pt x="142353" y="13142"/>
                    <a:pt x="141969" y="13142"/>
                  </a:cubicBezTo>
                  <a:cubicBezTo>
                    <a:pt x="141753" y="13142"/>
                    <a:pt x="141537" y="13149"/>
                    <a:pt x="141321" y="13149"/>
                  </a:cubicBezTo>
                  <a:cubicBezTo>
                    <a:pt x="141232" y="13149"/>
                    <a:pt x="141143" y="13148"/>
                    <a:pt x="141054" y="13145"/>
                  </a:cubicBezTo>
                  <a:cubicBezTo>
                    <a:pt x="140992" y="13143"/>
                    <a:pt x="140931" y="13142"/>
                    <a:pt x="140870" y="13142"/>
                  </a:cubicBezTo>
                  <a:cubicBezTo>
                    <a:pt x="140788" y="13142"/>
                    <a:pt x="140707" y="13143"/>
                    <a:pt x="140625" y="13143"/>
                  </a:cubicBezTo>
                  <a:cubicBezTo>
                    <a:pt x="140340" y="13143"/>
                    <a:pt x="140057" y="13133"/>
                    <a:pt x="139780" y="13037"/>
                  </a:cubicBezTo>
                  <a:cubicBezTo>
                    <a:pt x="139700" y="13004"/>
                    <a:pt x="139610" y="12997"/>
                    <a:pt x="139517" y="12997"/>
                  </a:cubicBezTo>
                  <a:cubicBezTo>
                    <a:pt x="139442" y="12997"/>
                    <a:pt x="139365" y="13002"/>
                    <a:pt x="139291" y="13002"/>
                  </a:cubicBezTo>
                  <a:lnTo>
                    <a:pt x="137291" y="13002"/>
                  </a:lnTo>
                  <a:cubicBezTo>
                    <a:pt x="137183" y="13002"/>
                    <a:pt x="137075" y="13003"/>
                    <a:pt x="136968" y="13003"/>
                  </a:cubicBezTo>
                  <a:cubicBezTo>
                    <a:pt x="136671" y="13003"/>
                    <a:pt x="136377" y="12991"/>
                    <a:pt x="136089" y="12895"/>
                  </a:cubicBezTo>
                  <a:cubicBezTo>
                    <a:pt x="135989" y="12861"/>
                    <a:pt x="135883" y="12854"/>
                    <a:pt x="135775" y="12854"/>
                  </a:cubicBezTo>
                  <a:cubicBezTo>
                    <a:pt x="135689" y="12854"/>
                    <a:pt x="135602" y="12859"/>
                    <a:pt x="135517" y="12859"/>
                  </a:cubicBezTo>
                  <a:cubicBezTo>
                    <a:pt x="135009" y="12859"/>
                    <a:pt x="134501" y="12864"/>
                    <a:pt x="133997" y="12864"/>
                  </a:cubicBezTo>
                  <a:cubicBezTo>
                    <a:pt x="133744" y="12864"/>
                    <a:pt x="133493" y="12863"/>
                    <a:pt x="133243" y="12859"/>
                  </a:cubicBezTo>
                  <a:cubicBezTo>
                    <a:pt x="133169" y="12857"/>
                    <a:pt x="133094" y="12857"/>
                    <a:pt x="133020" y="12857"/>
                  </a:cubicBezTo>
                  <a:cubicBezTo>
                    <a:pt x="132942" y="12857"/>
                    <a:pt x="132863" y="12857"/>
                    <a:pt x="132784" y="12857"/>
                  </a:cubicBezTo>
                  <a:cubicBezTo>
                    <a:pt x="132438" y="12857"/>
                    <a:pt x="132094" y="12847"/>
                    <a:pt x="131755" y="12740"/>
                  </a:cubicBezTo>
                  <a:cubicBezTo>
                    <a:pt x="131677" y="12716"/>
                    <a:pt x="131594" y="12710"/>
                    <a:pt x="131509" y="12710"/>
                  </a:cubicBezTo>
                  <a:cubicBezTo>
                    <a:pt x="131424" y="12710"/>
                    <a:pt x="131338" y="12716"/>
                    <a:pt x="131255" y="12716"/>
                  </a:cubicBezTo>
                  <a:lnTo>
                    <a:pt x="129397" y="12716"/>
                  </a:lnTo>
                  <a:cubicBezTo>
                    <a:pt x="129345" y="12716"/>
                    <a:pt x="129293" y="12716"/>
                    <a:pt x="129240" y="12716"/>
                  </a:cubicBezTo>
                  <a:cubicBezTo>
                    <a:pt x="129031" y="12716"/>
                    <a:pt x="128823" y="12709"/>
                    <a:pt x="128623" y="12633"/>
                  </a:cubicBezTo>
                  <a:cubicBezTo>
                    <a:pt x="128494" y="12578"/>
                    <a:pt x="128361" y="12567"/>
                    <a:pt x="128226" y="12567"/>
                  </a:cubicBezTo>
                  <a:cubicBezTo>
                    <a:pt x="128125" y="12567"/>
                    <a:pt x="128023" y="12573"/>
                    <a:pt x="127921" y="12573"/>
                  </a:cubicBezTo>
                  <a:cubicBezTo>
                    <a:pt x="127064" y="12573"/>
                    <a:pt x="126206" y="12565"/>
                    <a:pt x="125349" y="12565"/>
                  </a:cubicBezTo>
                  <a:cubicBezTo>
                    <a:pt x="124706" y="12565"/>
                    <a:pt x="124063" y="12570"/>
                    <a:pt x="123420" y="12585"/>
                  </a:cubicBezTo>
                  <a:cubicBezTo>
                    <a:pt x="123402" y="12585"/>
                    <a:pt x="123384" y="12585"/>
                    <a:pt x="123365" y="12585"/>
                  </a:cubicBezTo>
                  <a:cubicBezTo>
                    <a:pt x="122778" y="12585"/>
                    <a:pt x="122209" y="12416"/>
                    <a:pt x="121623" y="12416"/>
                  </a:cubicBezTo>
                  <a:cubicBezTo>
                    <a:pt x="121587" y="12416"/>
                    <a:pt x="121551" y="12417"/>
                    <a:pt x="121515" y="12418"/>
                  </a:cubicBezTo>
                  <a:cubicBezTo>
                    <a:pt x="121384" y="12418"/>
                    <a:pt x="121289" y="12323"/>
                    <a:pt x="121277" y="12192"/>
                  </a:cubicBezTo>
                  <a:cubicBezTo>
                    <a:pt x="121265" y="11978"/>
                    <a:pt x="121265" y="11763"/>
                    <a:pt x="121265" y="11549"/>
                  </a:cubicBezTo>
                  <a:cubicBezTo>
                    <a:pt x="121253" y="8739"/>
                    <a:pt x="121253" y="5929"/>
                    <a:pt x="121253" y="3131"/>
                  </a:cubicBezTo>
                  <a:cubicBezTo>
                    <a:pt x="121253" y="2750"/>
                    <a:pt x="121277" y="2369"/>
                    <a:pt x="121146" y="2000"/>
                  </a:cubicBezTo>
                  <a:cubicBezTo>
                    <a:pt x="121099" y="1846"/>
                    <a:pt x="121122" y="1667"/>
                    <a:pt x="121122" y="1500"/>
                  </a:cubicBezTo>
                  <a:cubicBezTo>
                    <a:pt x="121122" y="1000"/>
                    <a:pt x="121122" y="500"/>
                    <a:pt x="121122" y="0"/>
                  </a:cubicBezTo>
                  <a:lnTo>
                    <a:pt x="120408" y="0"/>
                  </a:lnTo>
                  <a:cubicBezTo>
                    <a:pt x="120408" y="595"/>
                    <a:pt x="120408" y="1191"/>
                    <a:pt x="120408" y="1786"/>
                  </a:cubicBezTo>
                  <a:cubicBezTo>
                    <a:pt x="120408" y="2262"/>
                    <a:pt x="120372" y="2739"/>
                    <a:pt x="120527" y="3203"/>
                  </a:cubicBezTo>
                  <a:cubicBezTo>
                    <a:pt x="120575" y="3370"/>
                    <a:pt x="120551" y="3572"/>
                    <a:pt x="120551" y="3762"/>
                  </a:cubicBezTo>
                  <a:cubicBezTo>
                    <a:pt x="120551" y="6406"/>
                    <a:pt x="120551" y="9037"/>
                    <a:pt x="120551" y="11680"/>
                  </a:cubicBezTo>
                  <a:cubicBezTo>
                    <a:pt x="120551" y="11823"/>
                    <a:pt x="120551" y="11966"/>
                    <a:pt x="120539" y="12109"/>
                  </a:cubicBezTo>
                  <a:cubicBezTo>
                    <a:pt x="120527" y="12323"/>
                    <a:pt x="120444" y="12418"/>
                    <a:pt x="120230" y="12418"/>
                  </a:cubicBezTo>
                  <a:cubicBezTo>
                    <a:pt x="120196" y="12418"/>
                    <a:pt x="120163" y="12417"/>
                    <a:pt x="120129" y="12417"/>
                  </a:cubicBezTo>
                  <a:cubicBezTo>
                    <a:pt x="119884" y="12417"/>
                    <a:pt x="119637" y="12435"/>
                    <a:pt x="119388" y="12435"/>
                  </a:cubicBezTo>
                  <a:cubicBezTo>
                    <a:pt x="119126" y="12435"/>
                    <a:pt x="118862" y="12415"/>
                    <a:pt x="118598" y="12335"/>
                  </a:cubicBezTo>
                  <a:cubicBezTo>
                    <a:pt x="118420" y="12287"/>
                    <a:pt x="118229" y="12299"/>
                    <a:pt x="118039" y="12287"/>
                  </a:cubicBezTo>
                  <a:lnTo>
                    <a:pt x="116539" y="12287"/>
                  </a:lnTo>
                  <a:cubicBezTo>
                    <a:pt x="116491" y="12287"/>
                    <a:pt x="116443" y="12288"/>
                    <a:pt x="116396" y="12288"/>
                  </a:cubicBezTo>
                  <a:cubicBezTo>
                    <a:pt x="116182" y="12288"/>
                    <a:pt x="115969" y="12280"/>
                    <a:pt x="115765" y="12192"/>
                  </a:cubicBezTo>
                  <a:cubicBezTo>
                    <a:pt x="115697" y="12173"/>
                    <a:pt x="115621" y="12153"/>
                    <a:pt x="115543" y="12153"/>
                  </a:cubicBezTo>
                  <a:cubicBezTo>
                    <a:pt x="115526" y="12153"/>
                    <a:pt x="115508" y="12154"/>
                    <a:pt x="115491" y="12156"/>
                  </a:cubicBezTo>
                  <a:cubicBezTo>
                    <a:pt x="115384" y="12162"/>
                    <a:pt x="115277" y="12165"/>
                    <a:pt x="115171" y="12165"/>
                  </a:cubicBezTo>
                  <a:cubicBezTo>
                    <a:pt x="114288" y="12165"/>
                    <a:pt x="113416" y="11990"/>
                    <a:pt x="112534" y="11990"/>
                  </a:cubicBezTo>
                  <a:cubicBezTo>
                    <a:pt x="112408" y="11990"/>
                    <a:pt x="112283" y="11994"/>
                    <a:pt x="112157" y="12002"/>
                  </a:cubicBezTo>
                  <a:cubicBezTo>
                    <a:pt x="112100" y="12004"/>
                    <a:pt x="112043" y="12005"/>
                    <a:pt x="111986" y="12005"/>
                  </a:cubicBezTo>
                  <a:cubicBezTo>
                    <a:pt x="111757" y="12005"/>
                    <a:pt x="111531" y="11983"/>
                    <a:pt x="111312" y="11906"/>
                  </a:cubicBezTo>
                  <a:cubicBezTo>
                    <a:pt x="111157" y="11859"/>
                    <a:pt x="110978" y="11859"/>
                    <a:pt x="110812" y="11859"/>
                  </a:cubicBezTo>
                  <a:lnTo>
                    <a:pt x="109466" y="11859"/>
                  </a:lnTo>
                  <a:cubicBezTo>
                    <a:pt x="109385" y="11859"/>
                    <a:pt x="109299" y="11866"/>
                    <a:pt x="109216" y="11866"/>
                  </a:cubicBezTo>
                  <a:cubicBezTo>
                    <a:pt x="109154" y="11866"/>
                    <a:pt x="109094" y="11862"/>
                    <a:pt x="109038" y="11847"/>
                  </a:cubicBezTo>
                  <a:cubicBezTo>
                    <a:pt x="108558" y="11731"/>
                    <a:pt x="108075" y="11705"/>
                    <a:pt x="107590" y="11705"/>
                  </a:cubicBezTo>
                  <a:cubicBezTo>
                    <a:pt x="107201" y="11705"/>
                    <a:pt x="106812" y="11722"/>
                    <a:pt x="106422" y="11722"/>
                  </a:cubicBezTo>
                  <a:cubicBezTo>
                    <a:pt x="106297" y="11722"/>
                    <a:pt x="106173" y="11720"/>
                    <a:pt x="106049" y="11716"/>
                  </a:cubicBezTo>
                  <a:cubicBezTo>
                    <a:pt x="105886" y="11712"/>
                    <a:pt x="105722" y="11711"/>
                    <a:pt x="105557" y="11711"/>
                  </a:cubicBezTo>
                  <a:cubicBezTo>
                    <a:pt x="105228" y="11711"/>
                    <a:pt x="104894" y="11716"/>
                    <a:pt x="104561" y="11716"/>
                  </a:cubicBezTo>
                  <a:cubicBezTo>
                    <a:pt x="104228" y="11704"/>
                    <a:pt x="103894" y="11716"/>
                    <a:pt x="103573" y="11609"/>
                  </a:cubicBezTo>
                  <a:cubicBezTo>
                    <a:pt x="103460" y="11576"/>
                    <a:pt x="103340" y="11568"/>
                    <a:pt x="103219" y="11568"/>
                  </a:cubicBezTo>
                  <a:cubicBezTo>
                    <a:pt x="103123" y="11568"/>
                    <a:pt x="103025" y="11573"/>
                    <a:pt x="102930" y="11573"/>
                  </a:cubicBezTo>
                  <a:lnTo>
                    <a:pt x="99084" y="11573"/>
                  </a:lnTo>
                  <a:cubicBezTo>
                    <a:pt x="98894" y="11573"/>
                    <a:pt x="98703" y="11561"/>
                    <a:pt x="98513" y="11549"/>
                  </a:cubicBezTo>
                  <a:cubicBezTo>
                    <a:pt x="98382" y="11537"/>
                    <a:pt x="98298" y="11454"/>
                    <a:pt x="98286" y="11323"/>
                  </a:cubicBezTo>
                  <a:cubicBezTo>
                    <a:pt x="98262" y="11180"/>
                    <a:pt x="98262" y="11037"/>
                    <a:pt x="98262" y="10894"/>
                  </a:cubicBezTo>
                  <a:cubicBezTo>
                    <a:pt x="98262" y="10347"/>
                    <a:pt x="98262" y="9799"/>
                    <a:pt x="98262" y="9251"/>
                  </a:cubicBezTo>
                  <a:cubicBezTo>
                    <a:pt x="98262" y="8870"/>
                    <a:pt x="98286" y="8501"/>
                    <a:pt x="98155" y="8120"/>
                  </a:cubicBezTo>
                  <a:cubicBezTo>
                    <a:pt x="98096" y="7953"/>
                    <a:pt x="98120" y="7751"/>
                    <a:pt x="98120" y="7561"/>
                  </a:cubicBezTo>
                  <a:lnTo>
                    <a:pt x="98120" y="0"/>
                  </a:lnTo>
                  <a:lnTo>
                    <a:pt x="97405" y="0"/>
                  </a:lnTo>
                  <a:cubicBezTo>
                    <a:pt x="97417" y="2953"/>
                    <a:pt x="97417" y="5894"/>
                    <a:pt x="97417" y="8846"/>
                  </a:cubicBezTo>
                  <a:cubicBezTo>
                    <a:pt x="97417" y="9180"/>
                    <a:pt x="97453" y="9501"/>
                    <a:pt x="97512" y="9835"/>
                  </a:cubicBezTo>
                  <a:cubicBezTo>
                    <a:pt x="97584" y="10323"/>
                    <a:pt x="97536" y="10823"/>
                    <a:pt x="97536" y="11323"/>
                  </a:cubicBezTo>
                  <a:cubicBezTo>
                    <a:pt x="97536" y="11454"/>
                    <a:pt x="97429" y="11537"/>
                    <a:pt x="97298" y="11549"/>
                  </a:cubicBezTo>
                  <a:cubicBezTo>
                    <a:pt x="97131" y="11573"/>
                    <a:pt x="96965" y="11573"/>
                    <a:pt x="96798" y="11573"/>
                  </a:cubicBezTo>
                  <a:lnTo>
                    <a:pt x="92166" y="11573"/>
                  </a:lnTo>
                  <a:cubicBezTo>
                    <a:pt x="91881" y="11573"/>
                    <a:pt x="91607" y="11573"/>
                    <a:pt x="91321" y="11478"/>
                  </a:cubicBezTo>
                  <a:cubicBezTo>
                    <a:pt x="91194" y="11435"/>
                    <a:pt x="91054" y="11429"/>
                    <a:pt x="90919" y="11429"/>
                  </a:cubicBezTo>
                  <a:cubicBezTo>
                    <a:pt x="90866" y="11429"/>
                    <a:pt x="90813" y="11430"/>
                    <a:pt x="90762" y="11430"/>
                  </a:cubicBezTo>
                  <a:lnTo>
                    <a:pt x="89476" y="11430"/>
                  </a:lnTo>
                  <a:cubicBezTo>
                    <a:pt x="89394" y="11430"/>
                    <a:pt x="89308" y="11438"/>
                    <a:pt x="89226" y="11438"/>
                  </a:cubicBezTo>
                  <a:cubicBezTo>
                    <a:pt x="89164" y="11438"/>
                    <a:pt x="89103" y="11433"/>
                    <a:pt x="89047" y="11418"/>
                  </a:cubicBezTo>
                  <a:cubicBezTo>
                    <a:pt x="88504" y="11300"/>
                    <a:pt x="87958" y="11271"/>
                    <a:pt x="87412" y="11271"/>
                  </a:cubicBezTo>
                  <a:cubicBezTo>
                    <a:pt x="86907" y="11271"/>
                    <a:pt x="86402" y="11296"/>
                    <a:pt x="85898" y="11296"/>
                  </a:cubicBezTo>
                  <a:cubicBezTo>
                    <a:pt x="85741" y="11296"/>
                    <a:pt x="85584" y="11293"/>
                    <a:pt x="85428" y="11287"/>
                  </a:cubicBezTo>
                  <a:cubicBezTo>
                    <a:pt x="84975" y="11263"/>
                    <a:pt x="84523" y="11311"/>
                    <a:pt x="84082" y="11168"/>
                  </a:cubicBezTo>
                  <a:cubicBezTo>
                    <a:pt x="83990" y="11141"/>
                    <a:pt x="83893" y="11134"/>
                    <a:pt x="83795" y="11134"/>
                  </a:cubicBezTo>
                  <a:cubicBezTo>
                    <a:pt x="83677" y="11134"/>
                    <a:pt x="83556" y="11144"/>
                    <a:pt x="83439" y="11144"/>
                  </a:cubicBezTo>
                  <a:lnTo>
                    <a:pt x="73878" y="11144"/>
                  </a:lnTo>
                  <a:cubicBezTo>
                    <a:pt x="73774" y="11144"/>
                    <a:pt x="73682" y="11145"/>
                    <a:pt x="73600" y="11145"/>
                  </a:cubicBezTo>
                  <a:cubicBezTo>
                    <a:pt x="72948" y="11145"/>
                    <a:pt x="72986" y="11098"/>
                    <a:pt x="72986" y="10251"/>
                  </a:cubicBezTo>
                  <a:lnTo>
                    <a:pt x="72986" y="2191"/>
                  </a:lnTo>
                  <a:cubicBezTo>
                    <a:pt x="72986" y="1846"/>
                    <a:pt x="73009" y="1488"/>
                    <a:pt x="73081" y="1143"/>
                  </a:cubicBezTo>
                  <a:cubicBezTo>
                    <a:pt x="73164" y="774"/>
                    <a:pt x="73116" y="381"/>
                    <a:pt x="73128" y="0"/>
                  </a:cubicBezTo>
                  <a:lnTo>
                    <a:pt x="72414" y="0"/>
                  </a:lnTo>
                  <a:cubicBezTo>
                    <a:pt x="72414" y="3477"/>
                    <a:pt x="72414" y="6953"/>
                    <a:pt x="72414" y="10430"/>
                  </a:cubicBezTo>
                  <a:cubicBezTo>
                    <a:pt x="72414" y="11132"/>
                    <a:pt x="72414" y="11144"/>
                    <a:pt x="71712" y="11144"/>
                  </a:cubicBezTo>
                  <a:lnTo>
                    <a:pt x="68783" y="11144"/>
                  </a:lnTo>
                  <a:cubicBezTo>
                    <a:pt x="68544" y="11144"/>
                    <a:pt x="68306" y="11144"/>
                    <a:pt x="68080" y="11061"/>
                  </a:cubicBezTo>
                  <a:cubicBezTo>
                    <a:pt x="67937" y="11007"/>
                    <a:pt x="67787" y="10995"/>
                    <a:pt x="67637" y="10995"/>
                  </a:cubicBezTo>
                  <a:cubicBezTo>
                    <a:pt x="67525" y="10995"/>
                    <a:pt x="67413" y="11001"/>
                    <a:pt x="67306" y="11001"/>
                  </a:cubicBezTo>
                  <a:lnTo>
                    <a:pt x="55019" y="11001"/>
                  </a:lnTo>
                  <a:cubicBezTo>
                    <a:pt x="54952" y="11001"/>
                    <a:pt x="54884" y="11002"/>
                    <a:pt x="54817" y="11002"/>
                  </a:cubicBezTo>
                  <a:cubicBezTo>
                    <a:pt x="54483" y="11002"/>
                    <a:pt x="54154" y="10994"/>
                    <a:pt x="53816" y="10894"/>
                  </a:cubicBezTo>
                  <a:cubicBezTo>
                    <a:pt x="53711" y="10861"/>
                    <a:pt x="53594" y="10854"/>
                    <a:pt x="53474" y="10854"/>
                  </a:cubicBezTo>
                  <a:cubicBezTo>
                    <a:pt x="53378" y="10854"/>
                    <a:pt x="53281" y="10859"/>
                    <a:pt x="53185" y="10859"/>
                  </a:cubicBezTo>
                  <a:lnTo>
                    <a:pt x="46185" y="10859"/>
                  </a:lnTo>
                  <a:cubicBezTo>
                    <a:pt x="45423" y="10859"/>
                    <a:pt x="45387" y="10847"/>
                    <a:pt x="45434" y="10132"/>
                  </a:cubicBezTo>
                  <a:cubicBezTo>
                    <a:pt x="45482" y="9299"/>
                    <a:pt x="45601" y="8477"/>
                    <a:pt x="45577" y="7644"/>
                  </a:cubicBezTo>
                  <a:cubicBezTo>
                    <a:pt x="45756" y="7180"/>
                    <a:pt x="45661" y="6703"/>
                    <a:pt x="45720" y="6239"/>
                  </a:cubicBezTo>
                  <a:cubicBezTo>
                    <a:pt x="45815" y="5501"/>
                    <a:pt x="45804" y="4763"/>
                    <a:pt x="45875" y="4036"/>
                  </a:cubicBezTo>
                  <a:cubicBezTo>
                    <a:pt x="45935" y="3524"/>
                    <a:pt x="45911" y="2989"/>
                    <a:pt x="46018" y="2488"/>
                  </a:cubicBezTo>
                  <a:cubicBezTo>
                    <a:pt x="46173" y="1655"/>
                    <a:pt x="46101" y="834"/>
                    <a:pt x="46137" y="0"/>
                  </a:cubicBezTo>
                  <a:lnTo>
                    <a:pt x="45423" y="0"/>
                  </a:lnTo>
                  <a:cubicBezTo>
                    <a:pt x="45423" y="762"/>
                    <a:pt x="45434" y="1524"/>
                    <a:pt x="45423" y="2286"/>
                  </a:cubicBezTo>
                  <a:cubicBezTo>
                    <a:pt x="45423" y="2465"/>
                    <a:pt x="45411" y="2667"/>
                    <a:pt x="45351" y="2846"/>
                  </a:cubicBezTo>
                  <a:cubicBezTo>
                    <a:pt x="45303" y="3036"/>
                    <a:pt x="45292" y="3215"/>
                    <a:pt x="45292" y="3405"/>
                  </a:cubicBezTo>
                  <a:cubicBezTo>
                    <a:pt x="45280" y="3882"/>
                    <a:pt x="45315" y="4358"/>
                    <a:pt x="45161" y="4822"/>
                  </a:cubicBezTo>
                  <a:cubicBezTo>
                    <a:pt x="45113" y="4989"/>
                    <a:pt x="45149" y="5191"/>
                    <a:pt x="45149" y="5382"/>
                  </a:cubicBezTo>
                  <a:cubicBezTo>
                    <a:pt x="45137" y="5787"/>
                    <a:pt x="45161" y="6191"/>
                    <a:pt x="45042" y="6584"/>
                  </a:cubicBezTo>
                  <a:cubicBezTo>
                    <a:pt x="44970" y="6834"/>
                    <a:pt x="45006" y="7108"/>
                    <a:pt x="45006" y="7370"/>
                  </a:cubicBezTo>
                  <a:cubicBezTo>
                    <a:pt x="44982" y="7882"/>
                    <a:pt x="45018" y="8406"/>
                    <a:pt x="44887" y="8918"/>
                  </a:cubicBezTo>
                  <a:cubicBezTo>
                    <a:pt x="44803" y="9263"/>
                    <a:pt x="44863" y="9632"/>
                    <a:pt x="44863" y="9989"/>
                  </a:cubicBezTo>
                  <a:cubicBezTo>
                    <a:pt x="44863" y="10820"/>
                    <a:pt x="44892" y="10859"/>
                    <a:pt x="44243" y="10859"/>
                  </a:cubicBezTo>
                  <a:cubicBezTo>
                    <a:pt x="44175" y="10859"/>
                    <a:pt x="44101" y="10859"/>
                    <a:pt x="44018" y="10859"/>
                  </a:cubicBezTo>
                  <a:lnTo>
                    <a:pt x="38315" y="10859"/>
                  </a:lnTo>
                  <a:cubicBezTo>
                    <a:pt x="38219" y="10859"/>
                    <a:pt x="38124" y="10857"/>
                    <a:pt x="38029" y="10857"/>
                  </a:cubicBezTo>
                  <a:cubicBezTo>
                    <a:pt x="37792" y="10857"/>
                    <a:pt x="37556" y="10869"/>
                    <a:pt x="37326" y="10954"/>
                  </a:cubicBezTo>
                  <a:cubicBezTo>
                    <a:pt x="37172" y="11013"/>
                    <a:pt x="36993" y="10990"/>
                    <a:pt x="36826" y="11001"/>
                  </a:cubicBezTo>
                  <a:lnTo>
                    <a:pt x="35267" y="11001"/>
                  </a:lnTo>
                  <a:cubicBezTo>
                    <a:pt x="35165" y="11001"/>
                    <a:pt x="35063" y="11000"/>
                    <a:pt x="34962" y="11000"/>
                  </a:cubicBezTo>
                  <a:cubicBezTo>
                    <a:pt x="34683" y="11000"/>
                    <a:pt x="34406" y="11013"/>
                    <a:pt x="34135" y="11109"/>
                  </a:cubicBezTo>
                  <a:cubicBezTo>
                    <a:pt x="34049" y="11142"/>
                    <a:pt x="33956" y="11149"/>
                    <a:pt x="33862" y="11149"/>
                  </a:cubicBezTo>
                  <a:cubicBezTo>
                    <a:pt x="33786" y="11149"/>
                    <a:pt x="33709" y="11144"/>
                    <a:pt x="33635" y="11144"/>
                  </a:cubicBezTo>
                  <a:lnTo>
                    <a:pt x="31504" y="11144"/>
                  </a:lnTo>
                  <a:cubicBezTo>
                    <a:pt x="31433" y="11146"/>
                    <a:pt x="31363" y="11147"/>
                    <a:pt x="31292" y="11147"/>
                  </a:cubicBezTo>
                  <a:cubicBezTo>
                    <a:pt x="31217" y="11147"/>
                    <a:pt x="31142" y="11146"/>
                    <a:pt x="31067" y="11146"/>
                  </a:cubicBezTo>
                  <a:cubicBezTo>
                    <a:pt x="30738" y="11146"/>
                    <a:pt x="30410" y="11156"/>
                    <a:pt x="30087" y="11263"/>
                  </a:cubicBezTo>
                  <a:cubicBezTo>
                    <a:pt x="29998" y="11287"/>
                    <a:pt x="29903" y="11293"/>
                    <a:pt x="29806" y="11293"/>
                  </a:cubicBezTo>
                  <a:cubicBezTo>
                    <a:pt x="29709" y="11293"/>
                    <a:pt x="29611" y="11287"/>
                    <a:pt x="29516" y="11287"/>
                  </a:cubicBezTo>
                  <a:lnTo>
                    <a:pt x="25813" y="11287"/>
                  </a:lnTo>
                  <a:cubicBezTo>
                    <a:pt x="25699" y="11287"/>
                    <a:pt x="25584" y="11286"/>
                    <a:pt x="25470" y="11286"/>
                  </a:cubicBezTo>
                  <a:cubicBezTo>
                    <a:pt x="25157" y="11286"/>
                    <a:pt x="24845" y="11298"/>
                    <a:pt x="24539" y="11394"/>
                  </a:cubicBezTo>
                  <a:cubicBezTo>
                    <a:pt x="24453" y="11427"/>
                    <a:pt x="24360" y="11435"/>
                    <a:pt x="24265" y="11435"/>
                  </a:cubicBezTo>
                  <a:cubicBezTo>
                    <a:pt x="24189" y="11435"/>
                    <a:pt x="24113" y="11430"/>
                    <a:pt x="24039" y="11430"/>
                  </a:cubicBezTo>
                  <a:lnTo>
                    <a:pt x="18979" y="11430"/>
                  </a:lnTo>
                  <a:cubicBezTo>
                    <a:pt x="18884" y="11430"/>
                    <a:pt x="18788" y="11430"/>
                    <a:pt x="18693" y="11418"/>
                  </a:cubicBezTo>
                  <a:cubicBezTo>
                    <a:pt x="18360" y="11406"/>
                    <a:pt x="18300" y="11347"/>
                    <a:pt x="18288" y="10978"/>
                  </a:cubicBezTo>
                  <a:cubicBezTo>
                    <a:pt x="18276" y="10835"/>
                    <a:pt x="18288" y="10692"/>
                    <a:pt x="18288" y="10549"/>
                  </a:cubicBezTo>
                  <a:cubicBezTo>
                    <a:pt x="18288" y="7037"/>
                    <a:pt x="18288" y="3512"/>
                    <a:pt x="18288" y="0"/>
                  </a:cubicBez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40"/>
            <p:cNvSpPr/>
            <p:nvPr/>
          </p:nvSpPr>
          <p:spPr>
            <a:xfrm>
              <a:off x="7375600" y="758550"/>
              <a:ext cx="3300" cy="53600"/>
            </a:xfrm>
            <a:custGeom>
              <a:avLst/>
              <a:gdLst/>
              <a:ahLst/>
              <a:cxnLst/>
              <a:rect l="l" t="t" r="r" b="b"/>
              <a:pathLst>
                <a:path w="132" h="2144" extrusionOk="0">
                  <a:moveTo>
                    <a:pt x="132" y="1"/>
                  </a:moveTo>
                  <a:cubicBezTo>
                    <a:pt x="96" y="72"/>
                    <a:pt x="13" y="156"/>
                    <a:pt x="13" y="239"/>
                  </a:cubicBezTo>
                  <a:cubicBezTo>
                    <a:pt x="1" y="787"/>
                    <a:pt x="1" y="1346"/>
                    <a:pt x="13" y="1906"/>
                  </a:cubicBezTo>
                  <a:cubicBezTo>
                    <a:pt x="13" y="1977"/>
                    <a:pt x="96" y="2061"/>
                    <a:pt x="132" y="2144"/>
                  </a:cubicBezTo>
                  <a:lnTo>
                    <a:pt x="132"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40"/>
            <p:cNvSpPr/>
            <p:nvPr/>
          </p:nvSpPr>
          <p:spPr>
            <a:xfrm>
              <a:off x="7375600" y="883575"/>
              <a:ext cx="3300" cy="50025"/>
            </a:xfrm>
            <a:custGeom>
              <a:avLst/>
              <a:gdLst/>
              <a:ahLst/>
              <a:cxnLst/>
              <a:rect l="l" t="t" r="r" b="b"/>
              <a:pathLst>
                <a:path w="132" h="2001" extrusionOk="0">
                  <a:moveTo>
                    <a:pt x="132" y="0"/>
                  </a:moveTo>
                  <a:cubicBezTo>
                    <a:pt x="96" y="72"/>
                    <a:pt x="13" y="155"/>
                    <a:pt x="13" y="227"/>
                  </a:cubicBezTo>
                  <a:cubicBezTo>
                    <a:pt x="1" y="739"/>
                    <a:pt x="1" y="1251"/>
                    <a:pt x="13" y="1762"/>
                  </a:cubicBezTo>
                  <a:cubicBezTo>
                    <a:pt x="13" y="1834"/>
                    <a:pt x="96" y="1917"/>
                    <a:pt x="132" y="2001"/>
                  </a:cubicBezTo>
                  <a:lnTo>
                    <a:pt x="132" y="1989"/>
                  </a:lnTo>
                  <a:lnTo>
                    <a:pt x="132" y="0"/>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40"/>
            <p:cNvSpPr/>
            <p:nvPr/>
          </p:nvSpPr>
          <p:spPr>
            <a:xfrm>
              <a:off x="7374425" y="579950"/>
              <a:ext cx="4475" cy="25050"/>
            </a:xfrm>
            <a:custGeom>
              <a:avLst/>
              <a:gdLst/>
              <a:ahLst/>
              <a:cxnLst/>
              <a:rect l="l" t="t" r="r" b="b"/>
              <a:pathLst>
                <a:path w="179" h="1002" extrusionOk="0">
                  <a:moveTo>
                    <a:pt x="179" y="1"/>
                  </a:moveTo>
                  <a:cubicBezTo>
                    <a:pt x="0" y="394"/>
                    <a:pt x="0" y="608"/>
                    <a:pt x="179" y="1001"/>
                  </a:cubicBezTo>
                  <a:lnTo>
                    <a:pt x="179"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40"/>
            <p:cNvSpPr/>
            <p:nvPr/>
          </p:nvSpPr>
          <p:spPr>
            <a:xfrm>
              <a:off x="7373825" y="1154725"/>
              <a:ext cx="5075" cy="21475"/>
            </a:xfrm>
            <a:custGeom>
              <a:avLst/>
              <a:gdLst/>
              <a:ahLst/>
              <a:cxnLst/>
              <a:rect l="l" t="t" r="r" b="b"/>
              <a:pathLst>
                <a:path w="203" h="859" extrusionOk="0">
                  <a:moveTo>
                    <a:pt x="203" y="1"/>
                  </a:moveTo>
                  <a:cubicBezTo>
                    <a:pt x="1" y="287"/>
                    <a:pt x="1" y="572"/>
                    <a:pt x="203" y="858"/>
                  </a:cubicBezTo>
                  <a:lnTo>
                    <a:pt x="203"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40"/>
            <p:cNvSpPr/>
            <p:nvPr/>
          </p:nvSpPr>
          <p:spPr>
            <a:xfrm>
              <a:off x="7374125" y="619250"/>
              <a:ext cx="4775" cy="17875"/>
            </a:xfrm>
            <a:custGeom>
              <a:avLst/>
              <a:gdLst/>
              <a:ahLst/>
              <a:cxnLst/>
              <a:rect l="l" t="t" r="r" b="b"/>
              <a:pathLst>
                <a:path w="191" h="715" extrusionOk="0">
                  <a:moveTo>
                    <a:pt x="191" y="1"/>
                  </a:moveTo>
                  <a:cubicBezTo>
                    <a:pt x="0" y="239"/>
                    <a:pt x="0" y="477"/>
                    <a:pt x="191" y="715"/>
                  </a:cubicBezTo>
                  <a:lnTo>
                    <a:pt x="191"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40"/>
            <p:cNvSpPr/>
            <p:nvPr/>
          </p:nvSpPr>
          <p:spPr>
            <a:xfrm>
              <a:off x="7374125" y="679975"/>
              <a:ext cx="4775" cy="17875"/>
            </a:xfrm>
            <a:custGeom>
              <a:avLst/>
              <a:gdLst/>
              <a:ahLst/>
              <a:cxnLst/>
              <a:rect l="l" t="t" r="r" b="b"/>
              <a:pathLst>
                <a:path w="191" h="715" extrusionOk="0">
                  <a:moveTo>
                    <a:pt x="191" y="0"/>
                  </a:moveTo>
                  <a:cubicBezTo>
                    <a:pt x="0" y="239"/>
                    <a:pt x="0" y="477"/>
                    <a:pt x="191" y="715"/>
                  </a:cubicBezTo>
                  <a:lnTo>
                    <a:pt x="191" y="0"/>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40"/>
            <p:cNvSpPr/>
            <p:nvPr/>
          </p:nvSpPr>
          <p:spPr>
            <a:xfrm>
              <a:off x="7374125" y="1033300"/>
              <a:ext cx="4775" cy="17875"/>
            </a:xfrm>
            <a:custGeom>
              <a:avLst/>
              <a:gdLst/>
              <a:ahLst/>
              <a:cxnLst/>
              <a:rect l="l" t="t" r="r" b="b"/>
              <a:pathLst>
                <a:path w="191" h="715" extrusionOk="0">
                  <a:moveTo>
                    <a:pt x="191" y="0"/>
                  </a:moveTo>
                  <a:cubicBezTo>
                    <a:pt x="0" y="238"/>
                    <a:pt x="0" y="476"/>
                    <a:pt x="191" y="715"/>
                  </a:cubicBezTo>
                  <a:lnTo>
                    <a:pt x="191" y="0"/>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40"/>
            <p:cNvSpPr/>
            <p:nvPr/>
          </p:nvSpPr>
          <p:spPr>
            <a:xfrm>
              <a:off x="7374425" y="1115450"/>
              <a:ext cx="4475" cy="14300"/>
            </a:xfrm>
            <a:custGeom>
              <a:avLst/>
              <a:gdLst/>
              <a:ahLst/>
              <a:cxnLst/>
              <a:rect l="l" t="t" r="r" b="b"/>
              <a:pathLst>
                <a:path w="179" h="572" extrusionOk="0">
                  <a:moveTo>
                    <a:pt x="179" y="0"/>
                  </a:moveTo>
                  <a:cubicBezTo>
                    <a:pt x="0" y="274"/>
                    <a:pt x="0" y="298"/>
                    <a:pt x="179" y="572"/>
                  </a:cubicBezTo>
                  <a:lnTo>
                    <a:pt x="179" y="0"/>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40"/>
            <p:cNvSpPr/>
            <p:nvPr/>
          </p:nvSpPr>
          <p:spPr>
            <a:xfrm>
              <a:off x="7374725" y="826425"/>
              <a:ext cx="4175" cy="10725"/>
            </a:xfrm>
            <a:custGeom>
              <a:avLst/>
              <a:gdLst/>
              <a:ahLst/>
              <a:cxnLst/>
              <a:rect l="l" t="t" r="r" b="b"/>
              <a:pathLst>
                <a:path w="167" h="429" extrusionOk="0">
                  <a:moveTo>
                    <a:pt x="167" y="0"/>
                  </a:moveTo>
                  <a:cubicBezTo>
                    <a:pt x="0" y="203"/>
                    <a:pt x="0" y="215"/>
                    <a:pt x="167" y="429"/>
                  </a:cubicBezTo>
                  <a:lnTo>
                    <a:pt x="167" y="0"/>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40"/>
            <p:cNvSpPr/>
            <p:nvPr/>
          </p:nvSpPr>
          <p:spPr>
            <a:xfrm>
              <a:off x="7376200" y="847850"/>
              <a:ext cx="2700" cy="10750"/>
            </a:xfrm>
            <a:custGeom>
              <a:avLst/>
              <a:gdLst/>
              <a:ahLst/>
              <a:cxnLst/>
              <a:rect l="l" t="t" r="r" b="b"/>
              <a:pathLst>
                <a:path w="108" h="430" extrusionOk="0">
                  <a:moveTo>
                    <a:pt x="108" y="1"/>
                  </a:moveTo>
                  <a:cubicBezTo>
                    <a:pt x="1" y="143"/>
                    <a:pt x="1" y="286"/>
                    <a:pt x="108" y="429"/>
                  </a:cubicBezTo>
                  <a:lnTo>
                    <a:pt x="108"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40"/>
            <p:cNvSpPr/>
            <p:nvPr/>
          </p:nvSpPr>
          <p:spPr>
            <a:xfrm>
              <a:off x="7376200" y="2793625"/>
              <a:ext cx="2700" cy="10750"/>
            </a:xfrm>
            <a:custGeom>
              <a:avLst/>
              <a:gdLst/>
              <a:ahLst/>
              <a:cxnLst/>
              <a:rect l="l" t="t" r="r" b="b"/>
              <a:pathLst>
                <a:path w="108" h="430" extrusionOk="0">
                  <a:moveTo>
                    <a:pt x="108" y="1"/>
                  </a:moveTo>
                  <a:cubicBezTo>
                    <a:pt x="1" y="143"/>
                    <a:pt x="1" y="286"/>
                    <a:pt x="108" y="429"/>
                  </a:cubicBezTo>
                  <a:lnTo>
                    <a:pt x="108"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40"/>
            <p:cNvSpPr/>
            <p:nvPr/>
          </p:nvSpPr>
          <p:spPr>
            <a:xfrm>
              <a:off x="7375600" y="665675"/>
              <a:ext cx="3300" cy="7175"/>
            </a:xfrm>
            <a:custGeom>
              <a:avLst/>
              <a:gdLst/>
              <a:ahLst/>
              <a:cxnLst/>
              <a:rect l="l" t="t" r="r" b="b"/>
              <a:pathLst>
                <a:path w="132" h="287" extrusionOk="0">
                  <a:moveTo>
                    <a:pt x="132" y="1"/>
                  </a:moveTo>
                  <a:cubicBezTo>
                    <a:pt x="1" y="96"/>
                    <a:pt x="1" y="191"/>
                    <a:pt x="132" y="287"/>
                  </a:cubicBezTo>
                  <a:lnTo>
                    <a:pt x="132"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40"/>
            <p:cNvSpPr/>
            <p:nvPr/>
          </p:nvSpPr>
          <p:spPr>
            <a:xfrm>
              <a:off x="7375600" y="869275"/>
              <a:ext cx="3300" cy="7175"/>
            </a:xfrm>
            <a:custGeom>
              <a:avLst/>
              <a:gdLst/>
              <a:ahLst/>
              <a:cxnLst/>
              <a:rect l="l" t="t" r="r" b="b"/>
              <a:pathLst>
                <a:path w="132" h="287" extrusionOk="0">
                  <a:moveTo>
                    <a:pt x="132" y="1"/>
                  </a:moveTo>
                  <a:cubicBezTo>
                    <a:pt x="1" y="96"/>
                    <a:pt x="1" y="191"/>
                    <a:pt x="132" y="287"/>
                  </a:cubicBezTo>
                  <a:lnTo>
                    <a:pt x="132"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40"/>
            <p:cNvSpPr/>
            <p:nvPr/>
          </p:nvSpPr>
          <p:spPr>
            <a:xfrm>
              <a:off x="7375600" y="2736475"/>
              <a:ext cx="3300" cy="7175"/>
            </a:xfrm>
            <a:custGeom>
              <a:avLst/>
              <a:gdLst/>
              <a:ahLst/>
              <a:cxnLst/>
              <a:rect l="l" t="t" r="r" b="b"/>
              <a:pathLst>
                <a:path w="132" h="287" extrusionOk="0">
                  <a:moveTo>
                    <a:pt x="132" y="1"/>
                  </a:moveTo>
                  <a:cubicBezTo>
                    <a:pt x="1" y="96"/>
                    <a:pt x="1" y="191"/>
                    <a:pt x="132" y="286"/>
                  </a:cubicBezTo>
                  <a:lnTo>
                    <a:pt x="132"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40"/>
            <p:cNvSpPr/>
            <p:nvPr/>
          </p:nvSpPr>
          <p:spPr>
            <a:xfrm>
              <a:off x="7375600" y="1843800"/>
              <a:ext cx="3300" cy="7175"/>
            </a:xfrm>
            <a:custGeom>
              <a:avLst/>
              <a:gdLst/>
              <a:ahLst/>
              <a:cxnLst/>
              <a:rect l="l" t="t" r="r" b="b"/>
              <a:pathLst>
                <a:path w="132" h="287" extrusionOk="0">
                  <a:moveTo>
                    <a:pt x="132" y="1"/>
                  </a:moveTo>
                  <a:cubicBezTo>
                    <a:pt x="1" y="96"/>
                    <a:pt x="1" y="191"/>
                    <a:pt x="132" y="287"/>
                  </a:cubicBezTo>
                  <a:lnTo>
                    <a:pt x="132"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40"/>
            <p:cNvSpPr/>
            <p:nvPr/>
          </p:nvSpPr>
          <p:spPr>
            <a:xfrm>
              <a:off x="7377700" y="554950"/>
              <a:ext cx="1200" cy="3600"/>
            </a:xfrm>
            <a:custGeom>
              <a:avLst/>
              <a:gdLst/>
              <a:ahLst/>
              <a:cxnLst/>
              <a:rect l="l" t="t" r="r" b="b"/>
              <a:pathLst>
                <a:path w="48" h="144" extrusionOk="0">
                  <a:moveTo>
                    <a:pt x="48" y="1"/>
                  </a:moveTo>
                  <a:cubicBezTo>
                    <a:pt x="36" y="13"/>
                    <a:pt x="0" y="37"/>
                    <a:pt x="12" y="49"/>
                  </a:cubicBezTo>
                  <a:cubicBezTo>
                    <a:pt x="12" y="84"/>
                    <a:pt x="36" y="108"/>
                    <a:pt x="48" y="144"/>
                  </a:cubicBezTo>
                  <a:lnTo>
                    <a:pt x="48"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40"/>
            <p:cNvSpPr/>
            <p:nvPr/>
          </p:nvSpPr>
          <p:spPr>
            <a:xfrm>
              <a:off x="7377700" y="2033125"/>
              <a:ext cx="1200" cy="3600"/>
            </a:xfrm>
            <a:custGeom>
              <a:avLst/>
              <a:gdLst/>
              <a:ahLst/>
              <a:cxnLst/>
              <a:rect l="l" t="t" r="r" b="b"/>
              <a:pathLst>
                <a:path w="48" h="144" extrusionOk="0">
                  <a:moveTo>
                    <a:pt x="48" y="0"/>
                  </a:moveTo>
                  <a:cubicBezTo>
                    <a:pt x="36" y="12"/>
                    <a:pt x="0" y="36"/>
                    <a:pt x="0" y="48"/>
                  </a:cubicBezTo>
                  <a:cubicBezTo>
                    <a:pt x="12" y="72"/>
                    <a:pt x="36" y="107"/>
                    <a:pt x="48" y="143"/>
                  </a:cubicBezTo>
                  <a:lnTo>
                    <a:pt x="48" y="0"/>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40"/>
            <p:cNvSpPr/>
            <p:nvPr/>
          </p:nvSpPr>
          <p:spPr>
            <a:xfrm>
              <a:off x="7375325" y="5149875"/>
              <a:ext cx="4275" cy="3875"/>
            </a:xfrm>
            <a:custGeom>
              <a:avLst/>
              <a:gdLst/>
              <a:ahLst/>
              <a:cxnLst/>
              <a:rect l="l" t="t" r="r" b="b"/>
              <a:pathLst>
                <a:path w="171" h="155" extrusionOk="0">
                  <a:moveTo>
                    <a:pt x="143" y="0"/>
                  </a:moveTo>
                  <a:lnTo>
                    <a:pt x="0" y="143"/>
                  </a:lnTo>
                  <a:cubicBezTo>
                    <a:pt x="28" y="151"/>
                    <a:pt x="52" y="155"/>
                    <a:pt x="73" y="155"/>
                  </a:cubicBezTo>
                  <a:cubicBezTo>
                    <a:pt x="148" y="155"/>
                    <a:pt x="171" y="103"/>
                    <a:pt x="143" y="0"/>
                  </a:cubicBez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80" name="Google Shape;1180;p40"/>
          <p:cNvSpPr/>
          <p:nvPr/>
        </p:nvSpPr>
        <p:spPr>
          <a:xfrm flipH="1">
            <a:off x="1533661" y="4700409"/>
            <a:ext cx="7629485" cy="405643"/>
          </a:xfrm>
          <a:custGeom>
            <a:avLst/>
            <a:gdLst/>
            <a:ahLst/>
            <a:cxnLst/>
            <a:rect l="l" t="t" r="r" b="b"/>
            <a:pathLst>
              <a:path w="75575" h="12992" extrusionOk="0">
                <a:moveTo>
                  <a:pt x="35344" y="1"/>
                </a:moveTo>
                <a:cubicBezTo>
                  <a:pt x="33259" y="1"/>
                  <a:pt x="31191" y="401"/>
                  <a:pt x="29115" y="628"/>
                </a:cubicBezTo>
                <a:cubicBezTo>
                  <a:pt x="26698" y="892"/>
                  <a:pt x="23855" y="1453"/>
                  <a:pt x="21427" y="1483"/>
                </a:cubicBezTo>
                <a:cubicBezTo>
                  <a:pt x="21294" y="1485"/>
                  <a:pt x="21162" y="1486"/>
                  <a:pt x="21030" y="1486"/>
                </a:cubicBezTo>
                <a:cubicBezTo>
                  <a:pt x="18055" y="1486"/>
                  <a:pt x="15396" y="1074"/>
                  <a:pt x="12420" y="1074"/>
                </a:cubicBezTo>
                <a:cubicBezTo>
                  <a:pt x="12288" y="1074"/>
                  <a:pt x="12156" y="1075"/>
                  <a:pt x="12023" y="1076"/>
                </a:cubicBezTo>
                <a:cubicBezTo>
                  <a:pt x="7984" y="1127"/>
                  <a:pt x="4040" y="1943"/>
                  <a:pt x="1" y="1943"/>
                </a:cubicBezTo>
                <a:lnTo>
                  <a:pt x="1" y="12991"/>
                </a:lnTo>
                <a:lnTo>
                  <a:pt x="75575" y="12991"/>
                </a:lnTo>
                <a:lnTo>
                  <a:pt x="75575" y="743"/>
                </a:lnTo>
                <a:cubicBezTo>
                  <a:pt x="73130" y="1049"/>
                  <a:pt x="70797" y="1143"/>
                  <a:pt x="68503" y="1143"/>
                </a:cubicBezTo>
                <a:cubicBezTo>
                  <a:pt x="64836" y="1143"/>
                  <a:pt x="61271" y="902"/>
                  <a:pt x="57521" y="902"/>
                </a:cubicBezTo>
                <a:cubicBezTo>
                  <a:pt x="56138" y="902"/>
                  <a:pt x="54730" y="935"/>
                  <a:pt x="53282" y="1025"/>
                </a:cubicBezTo>
                <a:cubicBezTo>
                  <a:pt x="51908" y="1109"/>
                  <a:pt x="49611" y="1239"/>
                  <a:pt x="47743" y="1239"/>
                </a:cubicBezTo>
                <a:cubicBezTo>
                  <a:pt x="47057" y="1239"/>
                  <a:pt x="46428" y="1221"/>
                  <a:pt x="45925" y="1178"/>
                </a:cubicBezTo>
                <a:cubicBezTo>
                  <a:pt x="42211" y="853"/>
                  <a:pt x="39233" y="41"/>
                  <a:pt x="35508" y="2"/>
                </a:cubicBezTo>
                <a:cubicBezTo>
                  <a:pt x="35453" y="1"/>
                  <a:pt x="35399" y="1"/>
                  <a:pt x="35344" y="1"/>
                </a:cubicBezTo>
                <a:close/>
              </a:path>
            </a:pathLst>
          </a:custGeom>
          <a:solidFill>
            <a:schemeClr val="dk1"/>
          </a:solidFill>
          <a:ln>
            <a:noFill/>
          </a:ln>
          <a:effectLst>
            <a:outerShdw blurRad="57150" dist="1905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81" name="Google Shape;1181;p40"/>
          <p:cNvPicPr preferRelativeResize="0"/>
          <p:nvPr/>
        </p:nvPicPr>
        <p:blipFill>
          <a:blip r:embed="rId2">
            <a:alphaModFix/>
          </a:blip>
          <a:stretch>
            <a:fillRect/>
          </a:stretch>
        </p:blipFill>
        <p:spPr>
          <a:xfrm>
            <a:off x="5" y="4608500"/>
            <a:ext cx="9144003" cy="524700"/>
          </a:xfrm>
          <a:prstGeom prst="rect">
            <a:avLst/>
          </a:prstGeom>
          <a:noFill/>
          <a:ln>
            <a:noFill/>
          </a:ln>
          <a:effectLst>
            <a:outerShdw blurRad="57150" dist="19050" algn="bl" rotWithShape="0">
              <a:srgbClr val="000000">
                <a:alpha val="50000"/>
              </a:srgbClr>
            </a:outerShdw>
          </a:effectLst>
        </p:spPr>
      </p:pic>
      <p:sp>
        <p:nvSpPr>
          <p:cNvPr id="1182" name="Google Shape;1182;p40"/>
          <p:cNvSpPr/>
          <p:nvPr/>
        </p:nvSpPr>
        <p:spPr>
          <a:xfrm flipH="1">
            <a:off x="-18328" y="4794036"/>
            <a:ext cx="9180711" cy="303156"/>
          </a:xfrm>
          <a:custGeom>
            <a:avLst/>
            <a:gdLst/>
            <a:ahLst/>
            <a:cxnLst/>
            <a:rect l="l" t="t" r="r" b="b"/>
            <a:pathLst>
              <a:path w="76331" h="21489" extrusionOk="0">
                <a:moveTo>
                  <a:pt x="54351" y="1"/>
                </a:moveTo>
                <a:cubicBezTo>
                  <a:pt x="54332" y="1"/>
                  <a:pt x="54312" y="1"/>
                  <a:pt x="54292" y="1"/>
                </a:cubicBezTo>
                <a:cubicBezTo>
                  <a:pt x="52664" y="11"/>
                  <a:pt x="51072" y="448"/>
                  <a:pt x="49502" y="881"/>
                </a:cubicBezTo>
                <a:cubicBezTo>
                  <a:pt x="48668" y="1111"/>
                  <a:pt x="47827" y="1345"/>
                  <a:pt x="47065" y="1753"/>
                </a:cubicBezTo>
                <a:cubicBezTo>
                  <a:pt x="46520" y="2045"/>
                  <a:pt x="46025" y="2420"/>
                  <a:pt x="45486" y="2724"/>
                </a:cubicBezTo>
                <a:cubicBezTo>
                  <a:pt x="44298" y="3392"/>
                  <a:pt x="42942" y="3684"/>
                  <a:pt x="41639" y="4079"/>
                </a:cubicBezTo>
                <a:cubicBezTo>
                  <a:pt x="39263" y="4800"/>
                  <a:pt x="36989" y="5892"/>
                  <a:pt x="34542" y="6307"/>
                </a:cubicBezTo>
                <a:cubicBezTo>
                  <a:pt x="33254" y="6525"/>
                  <a:pt x="31977" y="6711"/>
                  <a:pt x="30710" y="6711"/>
                </a:cubicBezTo>
                <a:cubicBezTo>
                  <a:pt x="29741" y="6711"/>
                  <a:pt x="28779" y="6602"/>
                  <a:pt x="27823" y="6316"/>
                </a:cubicBezTo>
                <a:cubicBezTo>
                  <a:pt x="26937" y="6050"/>
                  <a:pt x="26024" y="5962"/>
                  <a:pt x="25102" y="5962"/>
                </a:cubicBezTo>
                <a:cubicBezTo>
                  <a:pt x="23882" y="5962"/>
                  <a:pt x="22645" y="6116"/>
                  <a:pt x="21428" y="6218"/>
                </a:cubicBezTo>
                <a:cubicBezTo>
                  <a:pt x="20279" y="6314"/>
                  <a:pt x="19127" y="6363"/>
                  <a:pt x="17973" y="6363"/>
                </a:cubicBezTo>
                <a:cubicBezTo>
                  <a:pt x="17707" y="6363"/>
                  <a:pt x="17440" y="6360"/>
                  <a:pt x="17174" y="6355"/>
                </a:cubicBezTo>
                <a:cubicBezTo>
                  <a:pt x="13897" y="6292"/>
                  <a:pt x="10641" y="5840"/>
                  <a:pt x="7392" y="5388"/>
                </a:cubicBezTo>
                <a:cubicBezTo>
                  <a:pt x="6623" y="5281"/>
                  <a:pt x="5853" y="5173"/>
                  <a:pt x="5083" y="5066"/>
                </a:cubicBezTo>
                <a:cubicBezTo>
                  <a:pt x="3948" y="4909"/>
                  <a:pt x="2781" y="4884"/>
                  <a:pt x="1621" y="4884"/>
                </a:cubicBezTo>
                <a:cubicBezTo>
                  <a:pt x="1078" y="4884"/>
                  <a:pt x="537" y="4889"/>
                  <a:pt x="1" y="4889"/>
                </a:cubicBezTo>
                <a:lnTo>
                  <a:pt x="1" y="21489"/>
                </a:lnTo>
                <a:lnTo>
                  <a:pt x="76331" y="21489"/>
                </a:lnTo>
                <a:lnTo>
                  <a:pt x="76331" y="2246"/>
                </a:lnTo>
                <a:cubicBezTo>
                  <a:pt x="72713" y="1918"/>
                  <a:pt x="68191" y="1439"/>
                  <a:pt x="64248" y="750"/>
                </a:cubicBezTo>
                <a:cubicBezTo>
                  <a:pt x="63090" y="549"/>
                  <a:pt x="61933" y="308"/>
                  <a:pt x="60758" y="265"/>
                </a:cubicBezTo>
                <a:cubicBezTo>
                  <a:pt x="60607" y="260"/>
                  <a:pt x="60456" y="258"/>
                  <a:pt x="60305" y="258"/>
                </a:cubicBezTo>
                <a:cubicBezTo>
                  <a:pt x="59704" y="258"/>
                  <a:pt x="59101" y="293"/>
                  <a:pt x="58499" y="293"/>
                </a:cubicBezTo>
                <a:cubicBezTo>
                  <a:pt x="58381" y="293"/>
                  <a:pt x="58262" y="292"/>
                  <a:pt x="58144" y="288"/>
                </a:cubicBezTo>
                <a:cubicBezTo>
                  <a:pt x="56876" y="253"/>
                  <a:pt x="55619" y="1"/>
                  <a:pt x="54351" y="1"/>
                </a:cubicBezTo>
                <a:close/>
              </a:path>
            </a:pathLst>
          </a:custGeom>
          <a:solidFill>
            <a:schemeClr val="accent2"/>
          </a:solidFill>
          <a:ln>
            <a:noFill/>
          </a:ln>
          <a:effectLst>
            <a:outerShdw blurRad="57150" dist="1905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40"/>
          <p:cNvSpPr/>
          <p:nvPr/>
        </p:nvSpPr>
        <p:spPr>
          <a:xfrm>
            <a:off x="-18250" y="4790373"/>
            <a:ext cx="9200627" cy="353109"/>
          </a:xfrm>
          <a:custGeom>
            <a:avLst/>
            <a:gdLst/>
            <a:ahLst/>
            <a:cxnLst/>
            <a:rect l="l" t="t" r="r" b="b"/>
            <a:pathLst>
              <a:path w="76330" h="17371" extrusionOk="0">
                <a:moveTo>
                  <a:pt x="70325" y="0"/>
                </a:moveTo>
                <a:cubicBezTo>
                  <a:pt x="67535" y="0"/>
                  <a:pt x="64769" y="422"/>
                  <a:pt x="61949" y="1260"/>
                </a:cubicBezTo>
                <a:cubicBezTo>
                  <a:pt x="57759" y="2506"/>
                  <a:pt x="53766" y="4656"/>
                  <a:pt x="49511" y="5532"/>
                </a:cubicBezTo>
                <a:cubicBezTo>
                  <a:pt x="45203" y="6419"/>
                  <a:pt x="40738" y="5973"/>
                  <a:pt x="36483" y="7173"/>
                </a:cubicBezTo>
                <a:cubicBezTo>
                  <a:pt x="35225" y="7529"/>
                  <a:pt x="33994" y="8025"/>
                  <a:pt x="32720" y="8280"/>
                </a:cubicBezTo>
                <a:cubicBezTo>
                  <a:pt x="31796" y="8466"/>
                  <a:pt x="30863" y="8522"/>
                  <a:pt x="29926" y="8522"/>
                </a:cubicBezTo>
                <a:cubicBezTo>
                  <a:pt x="28954" y="8522"/>
                  <a:pt x="27978" y="8461"/>
                  <a:pt x="27006" y="8421"/>
                </a:cubicBezTo>
                <a:cubicBezTo>
                  <a:pt x="26270" y="8389"/>
                  <a:pt x="25533" y="8370"/>
                  <a:pt x="24796" y="8370"/>
                </a:cubicBezTo>
                <a:cubicBezTo>
                  <a:pt x="22362" y="8370"/>
                  <a:pt x="19930" y="8582"/>
                  <a:pt x="17574" y="9280"/>
                </a:cubicBezTo>
                <a:cubicBezTo>
                  <a:pt x="15753" y="9819"/>
                  <a:pt x="13998" y="10643"/>
                  <a:pt x="12172" y="11151"/>
                </a:cubicBezTo>
                <a:cubicBezTo>
                  <a:pt x="10474" y="11624"/>
                  <a:pt x="8731" y="11817"/>
                  <a:pt x="6995" y="12009"/>
                </a:cubicBezTo>
                <a:cubicBezTo>
                  <a:pt x="4704" y="12263"/>
                  <a:pt x="2301" y="12696"/>
                  <a:pt x="1" y="12696"/>
                </a:cubicBezTo>
                <a:lnTo>
                  <a:pt x="1" y="17371"/>
                </a:lnTo>
                <a:lnTo>
                  <a:pt x="76330" y="17371"/>
                </a:lnTo>
                <a:lnTo>
                  <a:pt x="76330" y="639"/>
                </a:lnTo>
                <a:cubicBezTo>
                  <a:pt x="74298" y="212"/>
                  <a:pt x="72306" y="0"/>
                  <a:pt x="70325" y="0"/>
                </a:cubicBezTo>
                <a:close/>
              </a:path>
            </a:pathLst>
          </a:custGeom>
          <a:solidFill>
            <a:schemeClr val="dk2"/>
          </a:solidFill>
          <a:ln>
            <a:noFill/>
          </a:ln>
          <a:effectLst>
            <a:outerShdw blurRad="57150" dist="1905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84" name="Google Shape;1184;p40"/>
          <p:cNvGrpSpPr/>
          <p:nvPr/>
        </p:nvGrpSpPr>
        <p:grpSpPr>
          <a:xfrm flipH="1">
            <a:off x="339910" y="442298"/>
            <a:ext cx="1149505" cy="641589"/>
            <a:chOff x="7854157" y="455558"/>
            <a:chExt cx="1149505" cy="641589"/>
          </a:xfrm>
        </p:grpSpPr>
        <p:grpSp>
          <p:nvGrpSpPr>
            <p:cNvPr id="1185" name="Google Shape;1185;p40"/>
            <p:cNvGrpSpPr/>
            <p:nvPr/>
          </p:nvGrpSpPr>
          <p:grpSpPr>
            <a:xfrm rot="1237008">
              <a:off x="7918441" y="541551"/>
              <a:ext cx="573829" cy="469498"/>
              <a:chOff x="5378325" y="238100"/>
              <a:chExt cx="999775" cy="818000"/>
            </a:xfrm>
          </p:grpSpPr>
          <p:sp>
            <p:nvSpPr>
              <p:cNvPr id="1186" name="Google Shape;1186;p40"/>
              <p:cNvSpPr/>
              <p:nvPr/>
            </p:nvSpPr>
            <p:spPr>
              <a:xfrm>
                <a:off x="5378325" y="238100"/>
                <a:ext cx="999775" cy="818000"/>
              </a:xfrm>
              <a:custGeom>
                <a:avLst/>
                <a:gdLst/>
                <a:ahLst/>
                <a:cxnLst/>
                <a:rect l="l" t="t" r="r" b="b"/>
                <a:pathLst>
                  <a:path w="39991" h="32720" extrusionOk="0">
                    <a:moveTo>
                      <a:pt x="20046" y="1"/>
                    </a:moveTo>
                    <a:cubicBezTo>
                      <a:pt x="18890" y="1"/>
                      <a:pt x="17654" y="2891"/>
                      <a:pt x="17079" y="4535"/>
                    </a:cubicBezTo>
                    <a:cubicBezTo>
                      <a:pt x="16565" y="6010"/>
                      <a:pt x="16264" y="7547"/>
                      <a:pt x="16092" y="9097"/>
                    </a:cubicBezTo>
                    <a:lnTo>
                      <a:pt x="16092" y="9097"/>
                    </a:lnTo>
                    <a:cubicBezTo>
                      <a:pt x="15358" y="7336"/>
                      <a:pt x="14333" y="5695"/>
                      <a:pt x="13072" y="4264"/>
                    </a:cubicBezTo>
                    <a:cubicBezTo>
                      <a:pt x="12119" y="3182"/>
                      <a:pt x="10854" y="2157"/>
                      <a:pt x="9442" y="2157"/>
                    </a:cubicBezTo>
                    <a:cubicBezTo>
                      <a:pt x="9336" y="2157"/>
                      <a:pt x="9229" y="2162"/>
                      <a:pt x="9121" y="2174"/>
                    </a:cubicBezTo>
                    <a:cubicBezTo>
                      <a:pt x="8696" y="2221"/>
                      <a:pt x="8255" y="2387"/>
                      <a:pt x="8017" y="2742"/>
                    </a:cubicBezTo>
                    <a:cubicBezTo>
                      <a:pt x="7850" y="2991"/>
                      <a:pt x="7803" y="3304"/>
                      <a:pt x="7817" y="3603"/>
                    </a:cubicBezTo>
                    <a:cubicBezTo>
                      <a:pt x="7853" y="4363"/>
                      <a:pt x="8246" y="5055"/>
                      <a:pt x="8641" y="5705"/>
                    </a:cubicBezTo>
                    <a:cubicBezTo>
                      <a:pt x="10154" y="8190"/>
                      <a:pt x="11858" y="10559"/>
                      <a:pt x="13733" y="12782"/>
                    </a:cubicBezTo>
                    <a:cubicBezTo>
                      <a:pt x="10944" y="11629"/>
                      <a:pt x="7901" y="10578"/>
                      <a:pt x="4943" y="10578"/>
                    </a:cubicBezTo>
                    <a:cubicBezTo>
                      <a:pt x="3682" y="10578"/>
                      <a:pt x="2436" y="10769"/>
                      <a:pt x="1233" y="11225"/>
                    </a:cubicBezTo>
                    <a:cubicBezTo>
                      <a:pt x="1040" y="11298"/>
                      <a:pt x="845" y="11380"/>
                      <a:pt x="691" y="11517"/>
                    </a:cubicBezTo>
                    <a:cubicBezTo>
                      <a:pt x="0" y="12140"/>
                      <a:pt x="582" y="13297"/>
                      <a:pt x="1301" y="13888"/>
                    </a:cubicBezTo>
                    <a:cubicBezTo>
                      <a:pt x="2780" y="15101"/>
                      <a:pt x="4695" y="15623"/>
                      <a:pt x="6558" y="16058"/>
                    </a:cubicBezTo>
                    <a:cubicBezTo>
                      <a:pt x="8776" y="16574"/>
                      <a:pt x="11011" y="17012"/>
                      <a:pt x="13246" y="17450"/>
                    </a:cubicBezTo>
                    <a:cubicBezTo>
                      <a:pt x="10030" y="19250"/>
                      <a:pt x="6769" y="21086"/>
                      <a:pt x="4171" y="23699"/>
                    </a:cubicBezTo>
                    <a:cubicBezTo>
                      <a:pt x="3379" y="24495"/>
                      <a:pt x="2609" y="25662"/>
                      <a:pt x="3123" y="26661"/>
                    </a:cubicBezTo>
                    <a:cubicBezTo>
                      <a:pt x="3432" y="27263"/>
                      <a:pt x="4135" y="27557"/>
                      <a:pt x="4823" y="27557"/>
                    </a:cubicBezTo>
                    <a:cubicBezTo>
                      <a:pt x="4950" y="27557"/>
                      <a:pt x="5076" y="27547"/>
                      <a:pt x="5200" y="27527"/>
                    </a:cubicBezTo>
                    <a:cubicBezTo>
                      <a:pt x="5993" y="27398"/>
                      <a:pt x="6690" y="26947"/>
                      <a:pt x="7361" y="26507"/>
                    </a:cubicBezTo>
                    <a:cubicBezTo>
                      <a:pt x="9904" y="24838"/>
                      <a:pt x="12447" y="23168"/>
                      <a:pt x="14990" y="21498"/>
                    </a:cubicBezTo>
                    <a:lnTo>
                      <a:pt x="14990" y="21498"/>
                    </a:lnTo>
                    <a:cubicBezTo>
                      <a:pt x="14745" y="24738"/>
                      <a:pt x="14795" y="27997"/>
                      <a:pt x="15140" y="31227"/>
                    </a:cubicBezTo>
                    <a:cubicBezTo>
                      <a:pt x="15189" y="31689"/>
                      <a:pt x="15270" y="32199"/>
                      <a:pt x="15633" y="32488"/>
                    </a:cubicBezTo>
                    <a:cubicBezTo>
                      <a:pt x="15842" y="32655"/>
                      <a:pt x="16115" y="32719"/>
                      <a:pt x="16382" y="32719"/>
                    </a:cubicBezTo>
                    <a:cubicBezTo>
                      <a:pt x="16418" y="32719"/>
                      <a:pt x="16453" y="32718"/>
                      <a:pt x="16488" y="32716"/>
                    </a:cubicBezTo>
                    <a:cubicBezTo>
                      <a:pt x="17830" y="32636"/>
                      <a:pt x="18701" y="31295"/>
                      <a:pt x="19250" y="30069"/>
                    </a:cubicBezTo>
                    <a:cubicBezTo>
                      <a:pt x="20238" y="27862"/>
                      <a:pt x="20921" y="25533"/>
                      <a:pt x="21600" y="23211"/>
                    </a:cubicBezTo>
                    <a:cubicBezTo>
                      <a:pt x="22697" y="25708"/>
                      <a:pt x="24020" y="28104"/>
                      <a:pt x="25545" y="30364"/>
                    </a:cubicBezTo>
                    <a:cubicBezTo>
                      <a:pt x="25788" y="30722"/>
                      <a:pt x="26136" y="31118"/>
                      <a:pt x="26541" y="31118"/>
                    </a:cubicBezTo>
                    <a:cubicBezTo>
                      <a:pt x="26593" y="31118"/>
                      <a:pt x="26646" y="31112"/>
                      <a:pt x="26701" y="31097"/>
                    </a:cubicBezTo>
                    <a:cubicBezTo>
                      <a:pt x="26933" y="31037"/>
                      <a:pt x="27106" y="30846"/>
                      <a:pt x="27249" y="30654"/>
                    </a:cubicBezTo>
                    <a:cubicBezTo>
                      <a:pt x="28285" y="29270"/>
                      <a:pt x="28501" y="27406"/>
                      <a:pt x="28214" y="25700"/>
                    </a:cubicBezTo>
                    <a:cubicBezTo>
                      <a:pt x="27927" y="23994"/>
                      <a:pt x="27189" y="22403"/>
                      <a:pt x="26457" y="20835"/>
                    </a:cubicBezTo>
                    <a:lnTo>
                      <a:pt x="26457" y="20835"/>
                    </a:lnTo>
                    <a:cubicBezTo>
                      <a:pt x="28895" y="21569"/>
                      <a:pt x="31333" y="22303"/>
                      <a:pt x="33770" y="23036"/>
                    </a:cubicBezTo>
                    <a:cubicBezTo>
                      <a:pt x="34569" y="23277"/>
                      <a:pt x="35425" y="23514"/>
                      <a:pt x="36248" y="23514"/>
                    </a:cubicBezTo>
                    <a:cubicBezTo>
                      <a:pt x="36731" y="23514"/>
                      <a:pt x="37204" y="23432"/>
                      <a:pt x="37646" y="23220"/>
                    </a:cubicBezTo>
                    <a:cubicBezTo>
                      <a:pt x="37671" y="22054"/>
                      <a:pt x="36900" y="21027"/>
                      <a:pt x="36079" y="20196"/>
                    </a:cubicBezTo>
                    <a:cubicBezTo>
                      <a:pt x="34413" y="18512"/>
                      <a:pt x="32377" y="17196"/>
                      <a:pt x="30157" y="16369"/>
                    </a:cubicBezTo>
                    <a:cubicBezTo>
                      <a:pt x="31779" y="16004"/>
                      <a:pt x="33464" y="16080"/>
                      <a:pt x="35121" y="15939"/>
                    </a:cubicBezTo>
                    <a:cubicBezTo>
                      <a:pt x="36778" y="15799"/>
                      <a:pt x="38503" y="15398"/>
                      <a:pt x="39724" y="14270"/>
                    </a:cubicBezTo>
                    <a:cubicBezTo>
                      <a:pt x="39856" y="14148"/>
                      <a:pt x="39990" y="13997"/>
                      <a:pt x="39984" y="13817"/>
                    </a:cubicBezTo>
                    <a:cubicBezTo>
                      <a:pt x="39978" y="13602"/>
                      <a:pt x="39777" y="13450"/>
                      <a:pt x="39593" y="13336"/>
                    </a:cubicBezTo>
                    <a:cubicBezTo>
                      <a:pt x="36425" y="11378"/>
                      <a:pt x="32557" y="10947"/>
                      <a:pt x="28832" y="10860"/>
                    </a:cubicBezTo>
                    <a:cubicBezTo>
                      <a:pt x="29868" y="10158"/>
                      <a:pt x="36190" y="5393"/>
                      <a:pt x="34793" y="3903"/>
                    </a:cubicBezTo>
                    <a:cubicBezTo>
                      <a:pt x="34625" y="3725"/>
                      <a:pt x="34385" y="3671"/>
                      <a:pt x="34134" y="3671"/>
                    </a:cubicBezTo>
                    <a:cubicBezTo>
                      <a:pt x="33986" y="3671"/>
                      <a:pt x="33834" y="3690"/>
                      <a:pt x="33692" y="3713"/>
                    </a:cubicBezTo>
                    <a:cubicBezTo>
                      <a:pt x="29385" y="4421"/>
                      <a:pt x="25311" y="6484"/>
                      <a:pt x="22192" y="9536"/>
                    </a:cubicBezTo>
                    <a:cubicBezTo>
                      <a:pt x="22254" y="7101"/>
                      <a:pt x="22130" y="4481"/>
                      <a:pt x="21486" y="2119"/>
                    </a:cubicBezTo>
                    <a:cubicBezTo>
                      <a:pt x="21067" y="582"/>
                      <a:pt x="20565" y="1"/>
                      <a:pt x="20046" y="1"/>
                    </a:cubicBezTo>
                    <a:close/>
                  </a:path>
                </a:pathLst>
              </a:custGeom>
              <a:solidFill>
                <a:schemeClr val="dk1"/>
              </a:solidFill>
              <a:ln w="114300" cap="flat" cmpd="sng">
                <a:solidFill>
                  <a:schemeClr val="dk1"/>
                </a:solidFill>
                <a:prstDash val="solid"/>
                <a:round/>
                <a:headEnd type="none" w="sm" len="sm"/>
                <a:tailEnd type="none" w="sm" len="sm"/>
              </a:ln>
              <a:effectLst>
                <a:outerShdw blurRad="5715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40"/>
              <p:cNvSpPr/>
              <p:nvPr/>
            </p:nvSpPr>
            <p:spPr>
              <a:xfrm>
                <a:off x="5378325" y="238100"/>
                <a:ext cx="999775" cy="818000"/>
              </a:xfrm>
              <a:custGeom>
                <a:avLst/>
                <a:gdLst/>
                <a:ahLst/>
                <a:cxnLst/>
                <a:rect l="l" t="t" r="r" b="b"/>
                <a:pathLst>
                  <a:path w="39991" h="32720" extrusionOk="0">
                    <a:moveTo>
                      <a:pt x="20046" y="1"/>
                    </a:moveTo>
                    <a:cubicBezTo>
                      <a:pt x="18890" y="1"/>
                      <a:pt x="17654" y="2891"/>
                      <a:pt x="17079" y="4535"/>
                    </a:cubicBezTo>
                    <a:cubicBezTo>
                      <a:pt x="16565" y="6010"/>
                      <a:pt x="16264" y="7547"/>
                      <a:pt x="16092" y="9097"/>
                    </a:cubicBezTo>
                    <a:lnTo>
                      <a:pt x="16092" y="9097"/>
                    </a:lnTo>
                    <a:cubicBezTo>
                      <a:pt x="15358" y="7336"/>
                      <a:pt x="14333" y="5695"/>
                      <a:pt x="13072" y="4264"/>
                    </a:cubicBezTo>
                    <a:cubicBezTo>
                      <a:pt x="12119" y="3182"/>
                      <a:pt x="10854" y="2157"/>
                      <a:pt x="9442" y="2157"/>
                    </a:cubicBezTo>
                    <a:cubicBezTo>
                      <a:pt x="9336" y="2157"/>
                      <a:pt x="9229" y="2162"/>
                      <a:pt x="9121" y="2174"/>
                    </a:cubicBezTo>
                    <a:cubicBezTo>
                      <a:pt x="8696" y="2221"/>
                      <a:pt x="8255" y="2387"/>
                      <a:pt x="8017" y="2742"/>
                    </a:cubicBezTo>
                    <a:cubicBezTo>
                      <a:pt x="7850" y="2991"/>
                      <a:pt x="7803" y="3304"/>
                      <a:pt x="7817" y="3603"/>
                    </a:cubicBezTo>
                    <a:cubicBezTo>
                      <a:pt x="7853" y="4363"/>
                      <a:pt x="8246" y="5055"/>
                      <a:pt x="8641" y="5705"/>
                    </a:cubicBezTo>
                    <a:cubicBezTo>
                      <a:pt x="10154" y="8190"/>
                      <a:pt x="11858" y="10559"/>
                      <a:pt x="13733" y="12782"/>
                    </a:cubicBezTo>
                    <a:cubicBezTo>
                      <a:pt x="10944" y="11629"/>
                      <a:pt x="7901" y="10578"/>
                      <a:pt x="4943" y="10578"/>
                    </a:cubicBezTo>
                    <a:cubicBezTo>
                      <a:pt x="3682" y="10578"/>
                      <a:pt x="2436" y="10769"/>
                      <a:pt x="1233" y="11225"/>
                    </a:cubicBezTo>
                    <a:cubicBezTo>
                      <a:pt x="1040" y="11298"/>
                      <a:pt x="845" y="11380"/>
                      <a:pt x="691" y="11517"/>
                    </a:cubicBezTo>
                    <a:cubicBezTo>
                      <a:pt x="0" y="12140"/>
                      <a:pt x="582" y="13297"/>
                      <a:pt x="1301" y="13888"/>
                    </a:cubicBezTo>
                    <a:cubicBezTo>
                      <a:pt x="2780" y="15101"/>
                      <a:pt x="4695" y="15623"/>
                      <a:pt x="6558" y="16058"/>
                    </a:cubicBezTo>
                    <a:cubicBezTo>
                      <a:pt x="8776" y="16574"/>
                      <a:pt x="11011" y="17012"/>
                      <a:pt x="13246" y="17450"/>
                    </a:cubicBezTo>
                    <a:cubicBezTo>
                      <a:pt x="10030" y="19250"/>
                      <a:pt x="6769" y="21086"/>
                      <a:pt x="4171" y="23699"/>
                    </a:cubicBezTo>
                    <a:cubicBezTo>
                      <a:pt x="3379" y="24495"/>
                      <a:pt x="2609" y="25662"/>
                      <a:pt x="3123" y="26661"/>
                    </a:cubicBezTo>
                    <a:cubicBezTo>
                      <a:pt x="3432" y="27263"/>
                      <a:pt x="4135" y="27557"/>
                      <a:pt x="4823" y="27557"/>
                    </a:cubicBezTo>
                    <a:cubicBezTo>
                      <a:pt x="4950" y="27557"/>
                      <a:pt x="5076" y="27547"/>
                      <a:pt x="5200" y="27527"/>
                    </a:cubicBezTo>
                    <a:cubicBezTo>
                      <a:pt x="5993" y="27398"/>
                      <a:pt x="6690" y="26947"/>
                      <a:pt x="7361" y="26507"/>
                    </a:cubicBezTo>
                    <a:cubicBezTo>
                      <a:pt x="9904" y="24838"/>
                      <a:pt x="12447" y="23168"/>
                      <a:pt x="14990" y="21498"/>
                    </a:cubicBezTo>
                    <a:lnTo>
                      <a:pt x="14990" y="21498"/>
                    </a:lnTo>
                    <a:cubicBezTo>
                      <a:pt x="14745" y="24738"/>
                      <a:pt x="14795" y="27997"/>
                      <a:pt x="15140" y="31227"/>
                    </a:cubicBezTo>
                    <a:cubicBezTo>
                      <a:pt x="15189" y="31689"/>
                      <a:pt x="15270" y="32199"/>
                      <a:pt x="15633" y="32488"/>
                    </a:cubicBezTo>
                    <a:cubicBezTo>
                      <a:pt x="15842" y="32655"/>
                      <a:pt x="16115" y="32719"/>
                      <a:pt x="16382" y="32719"/>
                    </a:cubicBezTo>
                    <a:cubicBezTo>
                      <a:pt x="16418" y="32719"/>
                      <a:pt x="16453" y="32718"/>
                      <a:pt x="16488" y="32716"/>
                    </a:cubicBezTo>
                    <a:cubicBezTo>
                      <a:pt x="17830" y="32636"/>
                      <a:pt x="18701" y="31295"/>
                      <a:pt x="19250" y="30069"/>
                    </a:cubicBezTo>
                    <a:cubicBezTo>
                      <a:pt x="20238" y="27862"/>
                      <a:pt x="20921" y="25533"/>
                      <a:pt x="21600" y="23211"/>
                    </a:cubicBezTo>
                    <a:cubicBezTo>
                      <a:pt x="22697" y="25708"/>
                      <a:pt x="24020" y="28104"/>
                      <a:pt x="25545" y="30364"/>
                    </a:cubicBezTo>
                    <a:cubicBezTo>
                      <a:pt x="25788" y="30722"/>
                      <a:pt x="26136" y="31118"/>
                      <a:pt x="26541" y="31118"/>
                    </a:cubicBezTo>
                    <a:cubicBezTo>
                      <a:pt x="26593" y="31118"/>
                      <a:pt x="26646" y="31112"/>
                      <a:pt x="26701" y="31097"/>
                    </a:cubicBezTo>
                    <a:cubicBezTo>
                      <a:pt x="26933" y="31037"/>
                      <a:pt x="27106" y="30846"/>
                      <a:pt x="27249" y="30654"/>
                    </a:cubicBezTo>
                    <a:cubicBezTo>
                      <a:pt x="28285" y="29270"/>
                      <a:pt x="28501" y="27406"/>
                      <a:pt x="28214" y="25700"/>
                    </a:cubicBezTo>
                    <a:cubicBezTo>
                      <a:pt x="27927" y="23994"/>
                      <a:pt x="27189" y="22403"/>
                      <a:pt x="26457" y="20835"/>
                    </a:cubicBezTo>
                    <a:lnTo>
                      <a:pt x="26457" y="20835"/>
                    </a:lnTo>
                    <a:cubicBezTo>
                      <a:pt x="28895" y="21569"/>
                      <a:pt x="31333" y="22303"/>
                      <a:pt x="33770" y="23036"/>
                    </a:cubicBezTo>
                    <a:cubicBezTo>
                      <a:pt x="34569" y="23277"/>
                      <a:pt x="35425" y="23514"/>
                      <a:pt x="36248" y="23514"/>
                    </a:cubicBezTo>
                    <a:cubicBezTo>
                      <a:pt x="36731" y="23514"/>
                      <a:pt x="37204" y="23432"/>
                      <a:pt x="37646" y="23220"/>
                    </a:cubicBezTo>
                    <a:cubicBezTo>
                      <a:pt x="37671" y="22054"/>
                      <a:pt x="36900" y="21027"/>
                      <a:pt x="36079" y="20196"/>
                    </a:cubicBezTo>
                    <a:cubicBezTo>
                      <a:pt x="34413" y="18512"/>
                      <a:pt x="32377" y="17196"/>
                      <a:pt x="30157" y="16369"/>
                    </a:cubicBezTo>
                    <a:cubicBezTo>
                      <a:pt x="31779" y="16004"/>
                      <a:pt x="33464" y="16080"/>
                      <a:pt x="35121" y="15939"/>
                    </a:cubicBezTo>
                    <a:cubicBezTo>
                      <a:pt x="36778" y="15799"/>
                      <a:pt x="38503" y="15398"/>
                      <a:pt x="39724" y="14270"/>
                    </a:cubicBezTo>
                    <a:cubicBezTo>
                      <a:pt x="39856" y="14148"/>
                      <a:pt x="39990" y="13997"/>
                      <a:pt x="39984" y="13817"/>
                    </a:cubicBezTo>
                    <a:cubicBezTo>
                      <a:pt x="39978" y="13602"/>
                      <a:pt x="39777" y="13450"/>
                      <a:pt x="39593" y="13336"/>
                    </a:cubicBezTo>
                    <a:cubicBezTo>
                      <a:pt x="36425" y="11378"/>
                      <a:pt x="32557" y="10947"/>
                      <a:pt x="28832" y="10860"/>
                    </a:cubicBezTo>
                    <a:cubicBezTo>
                      <a:pt x="29868" y="10158"/>
                      <a:pt x="36190" y="5393"/>
                      <a:pt x="34793" y="3903"/>
                    </a:cubicBezTo>
                    <a:cubicBezTo>
                      <a:pt x="34625" y="3725"/>
                      <a:pt x="34385" y="3671"/>
                      <a:pt x="34134" y="3671"/>
                    </a:cubicBezTo>
                    <a:cubicBezTo>
                      <a:pt x="33986" y="3671"/>
                      <a:pt x="33834" y="3690"/>
                      <a:pt x="33692" y="3713"/>
                    </a:cubicBezTo>
                    <a:cubicBezTo>
                      <a:pt x="29385" y="4421"/>
                      <a:pt x="25311" y="6484"/>
                      <a:pt x="22192" y="9536"/>
                    </a:cubicBezTo>
                    <a:cubicBezTo>
                      <a:pt x="22254" y="7101"/>
                      <a:pt x="22130" y="4481"/>
                      <a:pt x="21486" y="2119"/>
                    </a:cubicBezTo>
                    <a:cubicBezTo>
                      <a:pt x="21067" y="582"/>
                      <a:pt x="20565" y="1"/>
                      <a:pt x="200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40"/>
              <p:cNvSpPr/>
              <p:nvPr/>
            </p:nvSpPr>
            <p:spPr>
              <a:xfrm>
                <a:off x="5784413" y="568225"/>
                <a:ext cx="187604" cy="157748"/>
              </a:xfrm>
              <a:custGeom>
                <a:avLst/>
                <a:gdLst/>
                <a:ahLst/>
                <a:cxnLst/>
                <a:rect l="l" t="t" r="r" b="b"/>
                <a:pathLst>
                  <a:path w="9511" h="7213" extrusionOk="0">
                    <a:moveTo>
                      <a:pt x="5186" y="0"/>
                    </a:moveTo>
                    <a:cubicBezTo>
                      <a:pt x="4115" y="0"/>
                      <a:pt x="3044" y="292"/>
                      <a:pt x="2236" y="842"/>
                    </a:cubicBezTo>
                    <a:cubicBezTo>
                      <a:pt x="1208" y="1541"/>
                      <a:pt x="458" y="2637"/>
                      <a:pt x="179" y="3849"/>
                    </a:cubicBezTo>
                    <a:cubicBezTo>
                      <a:pt x="0" y="4622"/>
                      <a:pt x="30" y="5499"/>
                      <a:pt x="514" y="6128"/>
                    </a:cubicBezTo>
                    <a:cubicBezTo>
                      <a:pt x="1042" y="6811"/>
                      <a:pt x="1965" y="7036"/>
                      <a:pt x="2824" y="7135"/>
                    </a:cubicBezTo>
                    <a:cubicBezTo>
                      <a:pt x="3239" y="7184"/>
                      <a:pt x="3659" y="7212"/>
                      <a:pt x="4077" y="7212"/>
                    </a:cubicBezTo>
                    <a:cubicBezTo>
                      <a:pt x="4872" y="7212"/>
                      <a:pt x="5664" y="7109"/>
                      <a:pt x="6411" y="6844"/>
                    </a:cubicBezTo>
                    <a:cubicBezTo>
                      <a:pt x="7552" y="6439"/>
                      <a:pt x="8582" y="5618"/>
                      <a:pt x="9046" y="4500"/>
                    </a:cubicBezTo>
                    <a:cubicBezTo>
                      <a:pt x="9510" y="3383"/>
                      <a:pt x="9317" y="1970"/>
                      <a:pt x="8430" y="1145"/>
                    </a:cubicBezTo>
                    <a:cubicBezTo>
                      <a:pt x="7591" y="366"/>
                      <a:pt x="6388" y="0"/>
                      <a:pt x="5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9" name="Google Shape;1189;p40"/>
            <p:cNvGrpSpPr/>
            <p:nvPr/>
          </p:nvGrpSpPr>
          <p:grpSpPr>
            <a:xfrm rot="-2685955" flipH="1">
              <a:off x="8773364" y="776363"/>
              <a:ext cx="138300" cy="318233"/>
              <a:chOff x="8760425" y="429456"/>
              <a:chExt cx="228300" cy="525325"/>
            </a:xfrm>
          </p:grpSpPr>
          <p:sp>
            <p:nvSpPr>
              <p:cNvPr id="1190" name="Google Shape;1190;p40"/>
              <p:cNvSpPr/>
              <p:nvPr/>
            </p:nvSpPr>
            <p:spPr>
              <a:xfrm>
                <a:off x="8760425" y="429456"/>
                <a:ext cx="228300" cy="525325"/>
              </a:xfrm>
              <a:custGeom>
                <a:avLst/>
                <a:gdLst/>
                <a:ahLst/>
                <a:cxnLst/>
                <a:rect l="l" t="t" r="r" b="b"/>
                <a:pathLst>
                  <a:path w="9132" h="21013" extrusionOk="0">
                    <a:moveTo>
                      <a:pt x="9132" y="0"/>
                    </a:moveTo>
                    <a:lnTo>
                      <a:pt x="9132" y="0"/>
                    </a:lnTo>
                    <a:cubicBezTo>
                      <a:pt x="8134" y="2424"/>
                      <a:pt x="5812" y="4501"/>
                      <a:pt x="4238" y="6792"/>
                    </a:cubicBezTo>
                    <a:cubicBezTo>
                      <a:pt x="1439" y="10868"/>
                      <a:pt x="0" y="16947"/>
                      <a:pt x="1370" y="21013"/>
                    </a:cubicBezTo>
                    <a:cubicBezTo>
                      <a:pt x="1875" y="18131"/>
                      <a:pt x="5615" y="16251"/>
                      <a:pt x="7200" y="13671"/>
                    </a:cubicBezTo>
                    <a:cubicBezTo>
                      <a:pt x="8099" y="12208"/>
                      <a:pt x="8244" y="10622"/>
                      <a:pt x="8372" y="9085"/>
                    </a:cubicBezTo>
                    <a:cubicBezTo>
                      <a:pt x="8625" y="6057"/>
                      <a:pt x="8879" y="3029"/>
                      <a:pt x="9132" y="0"/>
                    </a:cubicBezTo>
                    <a:close/>
                  </a:path>
                </a:pathLst>
              </a:custGeom>
              <a:solidFill>
                <a:schemeClr val="dk1"/>
              </a:solidFill>
              <a:ln w="114300" cap="flat" cmpd="sng">
                <a:solidFill>
                  <a:schemeClr val="dk1"/>
                </a:solidFill>
                <a:prstDash val="solid"/>
                <a:round/>
                <a:headEnd type="none" w="sm" len="sm"/>
                <a:tailEnd type="none" w="sm" len="sm"/>
              </a:ln>
              <a:effectLst>
                <a:outerShdw blurRad="5715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40"/>
              <p:cNvSpPr/>
              <p:nvPr/>
            </p:nvSpPr>
            <p:spPr>
              <a:xfrm>
                <a:off x="8760425" y="429456"/>
                <a:ext cx="228300" cy="525325"/>
              </a:xfrm>
              <a:custGeom>
                <a:avLst/>
                <a:gdLst/>
                <a:ahLst/>
                <a:cxnLst/>
                <a:rect l="l" t="t" r="r" b="b"/>
                <a:pathLst>
                  <a:path w="9132" h="21013" extrusionOk="0">
                    <a:moveTo>
                      <a:pt x="9132" y="0"/>
                    </a:moveTo>
                    <a:lnTo>
                      <a:pt x="9132" y="0"/>
                    </a:lnTo>
                    <a:cubicBezTo>
                      <a:pt x="8134" y="2424"/>
                      <a:pt x="5812" y="4501"/>
                      <a:pt x="4238" y="6792"/>
                    </a:cubicBezTo>
                    <a:cubicBezTo>
                      <a:pt x="1439" y="10868"/>
                      <a:pt x="0" y="16947"/>
                      <a:pt x="1370" y="21013"/>
                    </a:cubicBezTo>
                    <a:cubicBezTo>
                      <a:pt x="1875" y="18131"/>
                      <a:pt x="5615" y="16251"/>
                      <a:pt x="7200" y="13671"/>
                    </a:cubicBezTo>
                    <a:cubicBezTo>
                      <a:pt x="8099" y="12208"/>
                      <a:pt x="8244" y="10622"/>
                      <a:pt x="8372" y="9085"/>
                    </a:cubicBezTo>
                    <a:cubicBezTo>
                      <a:pt x="8625" y="6057"/>
                      <a:pt x="8879" y="3029"/>
                      <a:pt x="91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92" name="Google Shape;1192;p40"/>
          <p:cNvGrpSpPr/>
          <p:nvPr/>
        </p:nvGrpSpPr>
        <p:grpSpPr>
          <a:xfrm>
            <a:off x="7654585" y="442298"/>
            <a:ext cx="1149505" cy="641589"/>
            <a:chOff x="7854157" y="455558"/>
            <a:chExt cx="1149505" cy="641589"/>
          </a:xfrm>
        </p:grpSpPr>
        <p:grpSp>
          <p:nvGrpSpPr>
            <p:cNvPr id="1193" name="Google Shape;1193;p40"/>
            <p:cNvGrpSpPr/>
            <p:nvPr/>
          </p:nvGrpSpPr>
          <p:grpSpPr>
            <a:xfrm rot="1237008">
              <a:off x="7918441" y="541551"/>
              <a:ext cx="573829" cy="469498"/>
              <a:chOff x="5378325" y="238100"/>
              <a:chExt cx="999775" cy="818000"/>
            </a:xfrm>
          </p:grpSpPr>
          <p:sp>
            <p:nvSpPr>
              <p:cNvPr id="1194" name="Google Shape;1194;p40"/>
              <p:cNvSpPr/>
              <p:nvPr/>
            </p:nvSpPr>
            <p:spPr>
              <a:xfrm>
                <a:off x="5378325" y="238100"/>
                <a:ext cx="999775" cy="818000"/>
              </a:xfrm>
              <a:custGeom>
                <a:avLst/>
                <a:gdLst/>
                <a:ahLst/>
                <a:cxnLst/>
                <a:rect l="l" t="t" r="r" b="b"/>
                <a:pathLst>
                  <a:path w="39991" h="32720" extrusionOk="0">
                    <a:moveTo>
                      <a:pt x="20046" y="1"/>
                    </a:moveTo>
                    <a:cubicBezTo>
                      <a:pt x="18890" y="1"/>
                      <a:pt x="17654" y="2891"/>
                      <a:pt x="17079" y="4535"/>
                    </a:cubicBezTo>
                    <a:cubicBezTo>
                      <a:pt x="16565" y="6010"/>
                      <a:pt x="16264" y="7547"/>
                      <a:pt x="16092" y="9097"/>
                    </a:cubicBezTo>
                    <a:lnTo>
                      <a:pt x="16092" y="9097"/>
                    </a:lnTo>
                    <a:cubicBezTo>
                      <a:pt x="15358" y="7336"/>
                      <a:pt x="14333" y="5695"/>
                      <a:pt x="13072" y="4264"/>
                    </a:cubicBezTo>
                    <a:cubicBezTo>
                      <a:pt x="12119" y="3182"/>
                      <a:pt x="10854" y="2157"/>
                      <a:pt x="9442" y="2157"/>
                    </a:cubicBezTo>
                    <a:cubicBezTo>
                      <a:pt x="9336" y="2157"/>
                      <a:pt x="9229" y="2162"/>
                      <a:pt x="9121" y="2174"/>
                    </a:cubicBezTo>
                    <a:cubicBezTo>
                      <a:pt x="8696" y="2221"/>
                      <a:pt x="8255" y="2387"/>
                      <a:pt x="8017" y="2742"/>
                    </a:cubicBezTo>
                    <a:cubicBezTo>
                      <a:pt x="7850" y="2991"/>
                      <a:pt x="7803" y="3304"/>
                      <a:pt x="7817" y="3603"/>
                    </a:cubicBezTo>
                    <a:cubicBezTo>
                      <a:pt x="7853" y="4363"/>
                      <a:pt x="8246" y="5055"/>
                      <a:pt x="8641" y="5705"/>
                    </a:cubicBezTo>
                    <a:cubicBezTo>
                      <a:pt x="10154" y="8190"/>
                      <a:pt x="11858" y="10559"/>
                      <a:pt x="13733" y="12782"/>
                    </a:cubicBezTo>
                    <a:cubicBezTo>
                      <a:pt x="10944" y="11629"/>
                      <a:pt x="7901" y="10578"/>
                      <a:pt x="4943" y="10578"/>
                    </a:cubicBezTo>
                    <a:cubicBezTo>
                      <a:pt x="3682" y="10578"/>
                      <a:pt x="2436" y="10769"/>
                      <a:pt x="1233" y="11225"/>
                    </a:cubicBezTo>
                    <a:cubicBezTo>
                      <a:pt x="1040" y="11298"/>
                      <a:pt x="845" y="11380"/>
                      <a:pt x="691" y="11517"/>
                    </a:cubicBezTo>
                    <a:cubicBezTo>
                      <a:pt x="0" y="12140"/>
                      <a:pt x="582" y="13297"/>
                      <a:pt x="1301" y="13888"/>
                    </a:cubicBezTo>
                    <a:cubicBezTo>
                      <a:pt x="2780" y="15101"/>
                      <a:pt x="4695" y="15623"/>
                      <a:pt x="6558" y="16058"/>
                    </a:cubicBezTo>
                    <a:cubicBezTo>
                      <a:pt x="8776" y="16574"/>
                      <a:pt x="11011" y="17012"/>
                      <a:pt x="13246" y="17450"/>
                    </a:cubicBezTo>
                    <a:cubicBezTo>
                      <a:pt x="10030" y="19250"/>
                      <a:pt x="6769" y="21086"/>
                      <a:pt x="4171" y="23699"/>
                    </a:cubicBezTo>
                    <a:cubicBezTo>
                      <a:pt x="3379" y="24495"/>
                      <a:pt x="2609" y="25662"/>
                      <a:pt x="3123" y="26661"/>
                    </a:cubicBezTo>
                    <a:cubicBezTo>
                      <a:pt x="3432" y="27263"/>
                      <a:pt x="4135" y="27557"/>
                      <a:pt x="4823" y="27557"/>
                    </a:cubicBezTo>
                    <a:cubicBezTo>
                      <a:pt x="4950" y="27557"/>
                      <a:pt x="5076" y="27547"/>
                      <a:pt x="5200" y="27527"/>
                    </a:cubicBezTo>
                    <a:cubicBezTo>
                      <a:pt x="5993" y="27398"/>
                      <a:pt x="6690" y="26947"/>
                      <a:pt x="7361" y="26507"/>
                    </a:cubicBezTo>
                    <a:cubicBezTo>
                      <a:pt x="9904" y="24838"/>
                      <a:pt x="12447" y="23168"/>
                      <a:pt x="14990" y="21498"/>
                    </a:cubicBezTo>
                    <a:lnTo>
                      <a:pt x="14990" y="21498"/>
                    </a:lnTo>
                    <a:cubicBezTo>
                      <a:pt x="14745" y="24738"/>
                      <a:pt x="14795" y="27997"/>
                      <a:pt x="15140" y="31227"/>
                    </a:cubicBezTo>
                    <a:cubicBezTo>
                      <a:pt x="15189" y="31689"/>
                      <a:pt x="15270" y="32199"/>
                      <a:pt x="15633" y="32488"/>
                    </a:cubicBezTo>
                    <a:cubicBezTo>
                      <a:pt x="15842" y="32655"/>
                      <a:pt x="16115" y="32719"/>
                      <a:pt x="16382" y="32719"/>
                    </a:cubicBezTo>
                    <a:cubicBezTo>
                      <a:pt x="16418" y="32719"/>
                      <a:pt x="16453" y="32718"/>
                      <a:pt x="16488" y="32716"/>
                    </a:cubicBezTo>
                    <a:cubicBezTo>
                      <a:pt x="17830" y="32636"/>
                      <a:pt x="18701" y="31295"/>
                      <a:pt x="19250" y="30069"/>
                    </a:cubicBezTo>
                    <a:cubicBezTo>
                      <a:pt x="20238" y="27862"/>
                      <a:pt x="20921" y="25533"/>
                      <a:pt x="21600" y="23211"/>
                    </a:cubicBezTo>
                    <a:cubicBezTo>
                      <a:pt x="22697" y="25708"/>
                      <a:pt x="24020" y="28104"/>
                      <a:pt x="25545" y="30364"/>
                    </a:cubicBezTo>
                    <a:cubicBezTo>
                      <a:pt x="25788" y="30722"/>
                      <a:pt x="26136" y="31118"/>
                      <a:pt x="26541" y="31118"/>
                    </a:cubicBezTo>
                    <a:cubicBezTo>
                      <a:pt x="26593" y="31118"/>
                      <a:pt x="26646" y="31112"/>
                      <a:pt x="26701" y="31097"/>
                    </a:cubicBezTo>
                    <a:cubicBezTo>
                      <a:pt x="26933" y="31037"/>
                      <a:pt x="27106" y="30846"/>
                      <a:pt x="27249" y="30654"/>
                    </a:cubicBezTo>
                    <a:cubicBezTo>
                      <a:pt x="28285" y="29270"/>
                      <a:pt x="28501" y="27406"/>
                      <a:pt x="28214" y="25700"/>
                    </a:cubicBezTo>
                    <a:cubicBezTo>
                      <a:pt x="27927" y="23994"/>
                      <a:pt x="27189" y="22403"/>
                      <a:pt x="26457" y="20835"/>
                    </a:cubicBezTo>
                    <a:lnTo>
                      <a:pt x="26457" y="20835"/>
                    </a:lnTo>
                    <a:cubicBezTo>
                      <a:pt x="28895" y="21569"/>
                      <a:pt x="31333" y="22303"/>
                      <a:pt x="33770" y="23036"/>
                    </a:cubicBezTo>
                    <a:cubicBezTo>
                      <a:pt x="34569" y="23277"/>
                      <a:pt x="35425" y="23514"/>
                      <a:pt x="36248" y="23514"/>
                    </a:cubicBezTo>
                    <a:cubicBezTo>
                      <a:pt x="36731" y="23514"/>
                      <a:pt x="37204" y="23432"/>
                      <a:pt x="37646" y="23220"/>
                    </a:cubicBezTo>
                    <a:cubicBezTo>
                      <a:pt x="37671" y="22054"/>
                      <a:pt x="36900" y="21027"/>
                      <a:pt x="36079" y="20196"/>
                    </a:cubicBezTo>
                    <a:cubicBezTo>
                      <a:pt x="34413" y="18512"/>
                      <a:pt x="32377" y="17196"/>
                      <a:pt x="30157" y="16369"/>
                    </a:cubicBezTo>
                    <a:cubicBezTo>
                      <a:pt x="31779" y="16004"/>
                      <a:pt x="33464" y="16080"/>
                      <a:pt x="35121" y="15939"/>
                    </a:cubicBezTo>
                    <a:cubicBezTo>
                      <a:pt x="36778" y="15799"/>
                      <a:pt x="38503" y="15398"/>
                      <a:pt x="39724" y="14270"/>
                    </a:cubicBezTo>
                    <a:cubicBezTo>
                      <a:pt x="39856" y="14148"/>
                      <a:pt x="39990" y="13997"/>
                      <a:pt x="39984" y="13817"/>
                    </a:cubicBezTo>
                    <a:cubicBezTo>
                      <a:pt x="39978" y="13602"/>
                      <a:pt x="39777" y="13450"/>
                      <a:pt x="39593" y="13336"/>
                    </a:cubicBezTo>
                    <a:cubicBezTo>
                      <a:pt x="36425" y="11378"/>
                      <a:pt x="32557" y="10947"/>
                      <a:pt x="28832" y="10860"/>
                    </a:cubicBezTo>
                    <a:cubicBezTo>
                      <a:pt x="29868" y="10158"/>
                      <a:pt x="36190" y="5393"/>
                      <a:pt x="34793" y="3903"/>
                    </a:cubicBezTo>
                    <a:cubicBezTo>
                      <a:pt x="34625" y="3725"/>
                      <a:pt x="34385" y="3671"/>
                      <a:pt x="34134" y="3671"/>
                    </a:cubicBezTo>
                    <a:cubicBezTo>
                      <a:pt x="33986" y="3671"/>
                      <a:pt x="33834" y="3690"/>
                      <a:pt x="33692" y="3713"/>
                    </a:cubicBezTo>
                    <a:cubicBezTo>
                      <a:pt x="29385" y="4421"/>
                      <a:pt x="25311" y="6484"/>
                      <a:pt x="22192" y="9536"/>
                    </a:cubicBezTo>
                    <a:cubicBezTo>
                      <a:pt x="22254" y="7101"/>
                      <a:pt x="22130" y="4481"/>
                      <a:pt x="21486" y="2119"/>
                    </a:cubicBezTo>
                    <a:cubicBezTo>
                      <a:pt x="21067" y="582"/>
                      <a:pt x="20565" y="1"/>
                      <a:pt x="20046" y="1"/>
                    </a:cubicBezTo>
                    <a:close/>
                  </a:path>
                </a:pathLst>
              </a:custGeom>
              <a:solidFill>
                <a:schemeClr val="dk1"/>
              </a:solidFill>
              <a:ln w="114300" cap="flat" cmpd="sng">
                <a:solidFill>
                  <a:schemeClr val="dk1"/>
                </a:solidFill>
                <a:prstDash val="solid"/>
                <a:round/>
                <a:headEnd type="none" w="sm" len="sm"/>
                <a:tailEnd type="none" w="sm" len="sm"/>
              </a:ln>
              <a:effectLst>
                <a:outerShdw blurRad="5715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40"/>
              <p:cNvSpPr/>
              <p:nvPr/>
            </p:nvSpPr>
            <p:spPr>
              <a:xfrm>
                <a:off x="5378325" y="238100"/>
                <a:ext cx="999775" cy="818000"/>
              </a:xfrm>
              <a:custGeom>
                <a:avLst/>
                <a:gdLst/>
                <a:ahLst/>
                <a:cxnLst/>
                <a:rect l="l" t="t" r="r" b="b"/>
                <a:pathLst>
                  <a:path w="39991" h="32720" extrusionOk="0">
                    <a:moveTo>
                      <a:pt x="20046" y="1"/>
                    </a:moveTo>
                    <a:cubicBezTo>
                      <a:pt x="18890" y="1"/>
                      <a:pt x="17654" y="2891"/>
                      <a:pt x="17079" y="4535"/>
                    </a:cubicBezTo>
                    <a:cubicBezTo>
                      <a:pt x="16565" y="6010"/>
                      <a:pt x="16264" y="7547"/>
                      <a:pt x="16092" y="9097"/>
                    </a:cubicBezTo>
                    <a:lnTo>
                      <a:pt x="16092" y="9097"/>
                    </a:lnTo>
                    <a:cubicBezTo>
                      <a:pt x="15358" y="7336"/>
                      <a:pt x="14333" y="5695"/>
                      <a:pt x="13072" y="4264"/>
                    </a:cubicBezTo>
                    <a:cubicBezTo>
                      <a:pt x="12119" y="3182"/>
                      <a:pt x="10854" y="2157"/>
                      <a:pt x="9442" y="2157"/>
                    </a:cubicBezTo>
                    <a:cubicBezTo>
                      <a:pt x="9336" y="2157"/>
                      <a:pt x="9229" y="2162"/>
                      <a:pt x="9121" y="2174"/>
                    </a:cubicBezTo>
                    <a:cubicBezTo>
                      <a:pt x="8696" y="2221"/>
                      <a:pt x="8255" y="2387"/>
                      <a:pt x="8017" y="2742"/>
                    </a:cubicBezTo>
                    <a:cubicBezTo>
                      <a:pt x="7850" y="2991"/>
                      <a:pt x="7803" y="3304"/>
                      <a:pt x="7817" y="3603"/>
                    </a:cubicBezTo>
                    <a:cubicBezTo>
                      <a:pt x="7853" y="4363"/>
                      <a:pt x="8246" y="5055"/>
                      <a:pt x="8641" y="5705"/>
                    </a:cubicBezTo>
                    <a:cubicBezTo>
                      <a:pt x="10154" y="8190"/>
                      <a:pt x="11858" y="10559"/>
                      <a:pt x="13733" y="12782"/>
                    </a:cubicBezTo>
                    <a:cubicBezTo>
                      <a:pt x="10944" y="11629"/>
                      <a:pt x="7901" y="10578"/>
                      <a:pt x="4943" y="10578"/>
                    </a:cubicBezTo>
                    <a:cubicBezTo>
                      <a:pt x="3682" y="10578"/>
                      <a:pt x="2436" y="10769"/>
                      <a:pt x="1233" y="11225"/>
                    </a:cubicBezTo>
                    <a:cubicBezTo>
                      <a:pt x="1040" y="11298"/>
                      <a:pt x="845" y="11380"/>
                      <a:pt x="691" y="11517"/>
                    </a:cubicBezTo>
                    <a:cubicBezTo>
                      <a:pt x="0" y="12140"/>
                      <a:pt x="582" y="13297"/>
                      <a:pt x="1301" y="13888"/>
                    </a:cubicBezTo>
                    <a:cubicBezTo>
                      <a:pt x="2780" y="15101"/>
                      <a:pt x="4695" y="15623"/>
                      <a:pt x="6558" y="16058"/>
                    </a:cubicBezTo>
                    <a:cubicBezTo>
                      <a:pt x="8776" y="16574"/>
                      <a:pt x="11011" y="17012"/>
                      <a:pt x="13246" y="17450"/>
                    </a:cubicBezTo>
                    <a:cubicBezTo>
                      <a:pt x="10030" y="19250"/>
                      <a:pt x="6769" y="21086"/>
                      <a:pt x="4171" y="23699"/>
                    </a:cubicBezTo>
                    <a:cubicBezTo>
                      <a:pt x="3379" y="24495"/>
                      <a:pt x="2609" y="25662"/>
                      <a:pt x="3123" y="26661"/>
                    </a:cubicBezTo>
                    <a:cubicBezTo>
                      <a:pt x="3432" y="27263"/>
                      <a:pt x="4135" y="27557"/>
                      <a:pt x="4823" y="27557"/>
                    </a:cubicBezTo>
                    <a:cubicBezTo>
                      <a:pt x="4950" y="27557"/>
                      <a:pt x="5076" y="27547"/>
                      <a:pt x="5200" y="27527"/>
                    </a:cubicBezTo>
                    <a:cubicBezTo>
                      <a:pt x="5993" y="27398"/>
                      <a:pt x="6690" y="26947"/>
                      <a:pt x="7361" y="26507"/>
                    </a:cubicBezTo>
                    <a:cubicBezTo>
                      <a:pt x="9904" y="24838"/>
                      <a:pt x="12447" y="23168"/>
                      <a:pt x="14990" y="21498"/>
                    </a:cubicBezTo>
                    <a:lnTo>
                      <a:pt x="14990" y="21498"/>
                    </a:lnTo>
                    <a:cubicBezTo>
                      <a:pt x="14745" y="24738"/>
                      <a:pt x="14795" y="27997"/>
                      <a:pt x="15140" y="31227"/>
                    </a:cubicBezTo>
                    <a:cubicBezTo>
                      <a:pt x="15189" y="31689"/>
                      <a:pt x="15270" y="32199"/>
                      <a:pt x="15633" y="32488"/>
                    </a:cubicBezTo>
                    <a:cubicBezTo>
                      <a:pt x="15842" y="32655"/>
                      <a:pt x="16115" y="32719"/>
                      <a:pt x="16382" y="32719"/>
                    </a:cubicBezTo>
                    <a:cubicBezTo>
                      <a:pt x="16418" y="32719"/>
                      <a:pt x="16453" y="32718"/>
                      <a:pt x="16488" y="32716"/>
                    </a:cubicBezTo>
                    <a:cubicBezTo>
                      <a:pt x="17830" y="32636"/>
                      <a:pt x="18701" y="31295"/>
                      <a:pt x="19250" y="30069"/>
                    </a:cubicBezTo>
                    <a:cubicBezTo>
                      <a:pt x="20238" y="27862"/>
                      <a:pt x="20921" y="25533"/>
                      <a:pt x="21600" y="23211"/>
                    </a:cubicBezTo>
                    <a:cubicBezTo>
                      <a:pt x="22697" y="25708"/>
                      <a:pt x="24020" y="28104"/>
                      <a:pt x="25545" y="30364"/>
                    </a:cubicBezTo>
                    <a:cubicBezTo>
                      <a:pt x="25788" y="30722"/>
                      <a:pt x="26136" y="31118"/>
                      <a:pt x="26541" y="31118"/>
                    </a:cubicBezTo>
                    <a:cubicBezTo>
                      <a:pt x="26593" y="31118"/>
                      <a:pt x="26646" y="31112"/>
                      <a:pt x="26701" y="31097"/>
                    </a:cubicBezTo>
                    <a:cubicBezTo>
                      <a:pt x="26933" y="31037"/>
                      <a:pt x="27106" y="30846"/>
                      <a:pt x="27249" y="30654"/>
                    </a:cubicBezTo>
                    <a:cubicBezTo>
                      <a:pt x="28285" y="29270"/>
                      <a:pt x="28501" y="27406"/>
                      <a:pt x="28214" y="25700"/>
                    </a:cubicBezTo>
                    <a:cubicBezTo>
                      <a:pt x="27927" y="23994"/>
                      <a:pt x="27189" y="22403"/>
                      <a:pt x="26457" y="20835"/>
                    </a:cubicBezTo>
                    <a:lnTo>
                      <a:pt x="26457" y="20835"/>
                    </a:lnTo>
                    <a:cubicBezTo>
                      <a:pt x="28895" y="21569"/>
                      <a:pt x="31333" y="22303"/>
                      <a:pt x="33770" y="23036"/>
                    </a:cubicBezTo>
                    <a:cubicBezTo>
                      <a:pt x="34569" y="23277"/>
                      <a:pt x="35425" y="23514"/>
                      <a:pt x="36248" y="23514"/>
                    </a:cubicBezTo>
                    <a:cubicBezTo>
                      <a:pt x="36731" y="23514"/>
                      <a:pt x="37204" y="23432"/>
                      <a:pt x="37646" y="23220"/>
                    </a:cubicBezTo>
                    <a:cubicBezTo>
                      <a:pt x="37671" y="22054"/>
                      <a:pt x="36900" y="21027"/>
                      <a:pt x="36079" y="20196"/>
                    </a:cubicBezTo>
                    <a:cubicBezTo>
                      <a:pt x="34413" y="18512"/>
                      <a:pt x="32377" y="17196"/>
                      <a:pt x="30157" y="16369"/>
                    </a:cubicBezTo>
                    <a:cubicBezTo>
                      <a:pt x="31779" y="16004"/>
                      <a:pt x="33464" y="16080"/>
                      <a:pt x="35121" y="15939"/>
                    </a:cubicBezTo>
                    <a:cubicBezTo>
                      <a:pt x="36778" y="15799"/>
                      <a:pt x="38503" y="15398"/>
                      <a:pt x="39724" y="14270"/>
                    </a:cubicBezTo>
                    <a:cubicBezTo>
                      <a:pt x="39856" y="14148"/>
                      <a:pt x="39990" y="13997"/>
                      <a:pt x="39984" y="13817"/>
                    </a:cubicBezTo>
                    <a:cubicBezTo>
                      <a:pt x="39978" y="13602"/>
                      <a:pt x="39777" y="13450"/>
                      <a:pt x="39593" y="13336"/>
                    </a:cubicBezTo>
                    <a:cubicBezTo>
                      <a:pt x="36425" y="11378"/>
                      <a:pt x="32557" y="10947"/>
                      <a:pt x="28832" y="10860"/>
                    </a:cubicBezTo>
                    <a:cubicBezTo>
                      <a:pt x="29868" y="10158"/>
                      <a:pt x="36190" y="5393"/>
                      <a:pt x="34793" y="3903"/>
                    </a:cubicBezTo>
                    <a:cubicBezTo>
                      <a:pt x="34625" y="3725"/>
                      <a:pt x="34385" y="3671"/>
                      <a:pt x="34134" y="3671"/>
                    </a:cubicBezTo>
                    <a:cubicBezTo>
                      <a:pt x="33986" y="3671"/>
                      <a:pt x="33834" y="3690"/>
                      <a:pt x="33692" y="3713"/>
                    </a:cubicBezTo>
                    <a:cubicBezTo>
                      <a:pt x="29385" y="4421"/>
                      <a:pt x="25311" y="6484"/>
                      <a:pt x="22192" y="9536"/>
                    </a:cubicBezTo>
                    <a:cubicBezTo>
                      <a:pt x="22254" y="7101"/>
                      <a:pt x="22130" y="4481"/>
                      <a:pt x="21486" y="2119"/>
                    </a:cubicBezTo>
                    <a:cubicBezTo>
                      <a:pt x="21067" y="582"/>
                      <a:pt x="20565" y="1"/>
                      <a:pt x="200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40"/>
              <p:cNvSpPr/>
              <p:nvPr/>
            </p:nvSpPr>
            <p:spPr>
              <a:xfrm>
                <a:off x="5784413" y="568225"/>
                <a:ext cx="187604" cy="157748"/>
              </a:xfrm>
              <a:custGeom>
                <a:avLst/>
                <a:gdLst/>
                <a:ahLst/>
                <a:cxnLst/>
                <a:rect l="l" t="t" r="r" b="b"/>
                <a:pathLst>
                  <a:path w="9511" h="7213" extrusionOk="0">
                    <a:moveTo>
                      <a:pt x="5186" y="0"/>
                    </a:moveTo>
                    <a:cubicBezTo>
                      <a:pt x="4115" y="0"/>
                      <a:pt x="3044" y="292"/>
                      <a:pt x="2236" y="842"/>
                    </a:cubicBezTo>
                    <a:cubicBezTo>
                      <a:pt x="1208" y="1541"/>
                      <a:pt x="458" y="2637"/>
                      <a:pt x="179" y="3849"/>
                    </a:cubicBezTo>
                    <a:cubicBezTo>
                      <a:pt x="0" y="4622"/>
                      <a:pt x="30" y="5499"/>
                      <a:pt x="514" y="6128"/>
                    </a:cubicBezTo>
                    <a:cubicBezTo>
                      <a:pt x="1042" y="6811"/>
                      <a:pt x="1965" y="7036"/>
                      <a:pt x="2824" y="7135"/>
                    </a:cubicBezTo>
                    <a:cubicBezTo>
                      <a:pt x="3239" y="7184"/>
                      <a:pt x="3659" y="7212"/>
                      <a:pt x="4077" y="7212"/>
                    </a:cubicBezTo>
                    <a:cubicBezTo>
                      <a:pt x="4872" y="7212"/>
                      <a:pt x="5664" y="7109"/>
                      <a:pt x="6411" y="6844"/>
                    </a:cubicBezTo>
                    <a:cubicBezTo>
                      <a:pt x="7552" y="6439"/>
                      <a:pt x="8582" y="5618"/>
                      <a:pt x="9046" y="4500"/>
                    </a:cubicBezTo>
                    <a:cubicBezTo>
                      <a:pt x="9510" y="3383"/>
                      <a:pt x="9317" y="1970"/>
                      <a:pt x="8430" y="1145"/>
                    </a:cubicBezTo>
                    <a:cubicBezTo>
                      <a:pt x="7591" y="366"/>
                      <a:pt x="6388" y="0"/>
                      <a:pt x="5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7" name="Google Shape;1197;p40"/>
            <p:cNvGrpSpPr/>
            <p:nvPr/>
          </p:nvGrpSpPr>
          <p:grpSpPr>
            <a:xfrm rot="-2685955" flipH="1">
              <a:off x="8773364" y="776363"/>
              <a:ext cx="138300" cy="318233"/>
              <a:chOff x="8760425" y="429456"/>
              <a:chExt cx="228300" cy="525325"/>
            </a:xfrm>
          </p:grpSpPr>
          <p:sp>
            <p:nvSpPr>
              <p:cNvPr id="1198" name="Google Shape;1198;p40"/>
              <p:cNvSpPr/>
              <p:nvPr/>
            </p:nvSpPr>
            <p:spPr>
              <a:xfrm>
                <a:off x="8760425" y="429456"/>
                <a:ext cx="228300" cy="525325"/>
              </a:xfrm>
              <a:custGeom>
                <a:avLst/>
                <a:gdLst/>
                <a:ahLst/>
                <a:cxnLst/>
                <a:rect l="l" t="t" r="r" b="b"/>
                <a:pathLst>
                  <a:path w="9132" h="21013" extrusionOk="0">
                    <a:moveTo>
                      <a:pt x="9132" y="0"/>
                    </a:moveTo>
                    <a:lnTo>
                      <a:pt x="9132" y="0"/>
                    </a:lnTo>
                    <a:cubicBezTo>
                      <a:pt x="8134" y="2424"/>
                      <a:pt x="5812" y="4501"/>
                      <a:pt x="4238" y="6792"/>
                    </a:cubicBezTo>
                    <a:cubicBezTo>
                      <a:pt x="1439" y="10868"/>
                      <a:pt x="0" y="16947"/>
                      <a:pt x="1370" y="21013"/>
                    </a:cubicBezTo>
                    <a:cubicBezTo>
                      <a:pt x="1875" y="18131"/>
                      <a:pt x="5615" y="16251"/>
                      <a:pt x="7200" y="13671"/>
                    </a:cubicBezTo>
                    <a:cubicBezTo>
                      <a:pt x="8099" y="12208"/>
                      <a:pt x="8244" y="10622"/>
                      <a:pt x="8372" y="9085"/>
                    </a:cubicBezTo>
                    <a:cubicBezTo>
                      <a:pt x="8625" y="6057"/>
                      <a:pt x="8879" y="3029"/>
                      <a:pt x="9132" y="0"/>
                    </a:cubicBezTo>
                    <a:close/>
                  </a:path>
                </a:pathLst>
              </a:custGeom>
              <a:solidFill>
                <a:schemeClr val="dk1"/>
              </a:solidFill>
              <a:ln w="114300" cap="flat" cmpd="sng">
                <a:solidFill>
                  <a:schemeClr val="dk1"/>
                </a:solidFill>
                <a:prstDash val="solid"/>
                <a:round/>
                <a:headEnd type="none" w="sm" len="sm"/>
                <a:tailEnd type="none" w="sm" len="sm"/>
              </a:ln>
              <a:effectLst>
                <a:outerShdw blurRad="5715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40"/>
              <p:cNvSpPr/>
              <p:nvPr/>
            </p:nvSpPr>
            <p:spPr>
              <a:xfrm>
                <a:off x="8760425" y="429456"/>
                <a:ext cx="228300" cy="525325"/>
              </a:xfrm>
              <a:custGeom>
                <a:avLst/>
                <a:gdLst/>
                <a:ahLst/>
                <a:cxnLst/>
                <a:rect l="l" t="t" r="r" b="b"/>
                <a:pathLst>
                  <a:path w="9132" h="21013" extrusionOk="0">
                    <a:moveTo>
                      <a:pt x="9132" y="0"/>
                    </a:moveTo>
                    <a:lnTo>
                      <a:pt x="9132" y="0"/>
                    </a:lnTo>
                    <a:cubicBezTo>
                      <a:pt x="8134" y="2424"/>
                      <a:pt x="5812" y="4501"/>
                      <a:pt x="4238" y="6792"/>
                    </a:cubicBezTo>
                    <a:cubicBezTo>
                      <a:pt x="1439" y="10868"/>
                      <a:pt x="0" y="16947"/>
                      <a:pt x="1370" y="21013"/>
                    </a:cubicBezTo>
                    <a:cubicBezTo>
                      <a:pt x="1875" y="18131"/>
                      <a:pt x="5615" y="16251"/>
                      <a:pt x="7200" y="13671"/>
                    </a:cubicBezTo>
                    <a:cubicBezTo>
                      <a:pt x="8099" y="12208"/>
                      <a:pt x="8244" y="10622"/>
                      <a:pt x="8372" y="9085"/>
                    </a:cubicBezTo>
                    <a:cubicBezTo>
                      <a:pt x="8625" y="6057"/>
                      <a:pt x="8879" y="3029"/>
                      <a:pt x="91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3">
  <p:cSld name="BLANK_1_1_1_1_1_1_1_1_1_1">
    <p:spTree>
      <p:nvGrpSpPr>
        <p:cNvPr id="1" name="Shape 1200"/>
        <p:cNvGrpSpPr/>
        <p:nvPr/>
      </p:nvGrpSpPr>
      <p:grpSpPr>
        <a:xfrm>
          <a:off x="0" y="0"/>
          <a:ext cx="0" cy="0"/>
          <a:chOff x="0" y="0"/>
          <a:chExt cx="0" cy="0"/>
        </a:xfrm>
      </p:grpSpPr>
      <p:grpSp>
        <p:nvGrpSpPr>
          <p:cNvPr id="1201" name="Google Shape;1201;p41"/>
          <p:cNvGrpSpPr/>
          <p:nvPr/>
        </p:nvGrpSpPr>
        <p:grpSpPr>
          <a:xfrm>
            <a:off x="0" y="0"/>
            <a:ext cx="9143999" cy="5892773"/>
            <a:chOff x="237525" y="551100"/>
            <a:chExt cx="7142075" cy="4602650"/>
          </a:xfrm>
        </p:grpSpPr>
        <p:sp>
          <p:nvSpPr>
            <p:cNvPr id="1202" name="Google Shape;1202;p41"/>
            <p:cNvSpPr/>
            <p:nvPr/>
          </p:nvSpPr>
          <p:spPr>
            <a:xfrm>
              <a:off x="237525" y="551100"/>
              <a:ext cx="7141675" cy="4602375"/>
            </a:xfrm>
            <a:custGeom>
              <a:avLst/>
              <a:gdLst/>
              <a:ahLst/>
              <a:cxnLst/>
              <a:rect l="l" t="t" r="r" b="b"/>
              <a:pathLst>
                <a:path w="285667" h="184095" extrusionOk="0">
                  <a:moveTo>
                    <a:pt x="262644" y="10131"/>
                  </a:moveTo>
                  <a:cubicBezTo>
                    <a:pt x="262890" y="10131"/>
                    <a:pt x="263142" y="10161"/>
                    <a:pt x="263390" y="10168"/>
                  </a:cubicBezTo>
                  <a:cubicBezTo>
                    <a:pt x="263557" y="10168"/>
                    <a:pt x="263652" y="10275"/>
                    <a:pt x="263664" y="10442"/>
                  </a:cubicBezTo>
                  <a:cubicBezTo>
                    <a:pt x="263676" y="10609"/>
                    <a:pt x="263676" y="10775"/>
                    <a:pt x="263676" y="10942"/>
                  </a:cubicBezTo>
                  <a:lnTo>
                    <a:pt x="263676" y="13228"/>
                  </a:lnTo>
                  <a:cubicBezTo>
                    <a:pt x="263676" y="13835"/>
                    <a:pt x="263676" y="14454"/>
                    <a:pt x="263676" y="15073"/>
                  </a:cubicBezTo>
                  <a:cubicBezTo>
                    <a:pt x="263664" y="15550"/>
                    <a:pt x="263688" y="16026"/>
                    <a:pt x="263569" y="16490"/>
                  </a:cubicBezTo>
                  <a:cubicBezTo>
                    <a:pt x="263486" y="16836"/>
                    <a:pt x="263545" y="17205"/>
                    <a:pt x="263533" y="17562"/>
                  </a:cubicBezTo>
                  <a:cubicBezTo>
                    <a:pt x="263521" y="17895"/>
                    <a:pt x="263545" y="18217"/>
                    <a:pt x="263438" y="18550"/>
                  </a:cubicBezTo>
                  <a:cubicBezTo>
                    <a:pt x="263366" y="18717"/>
                    <a:pt x="263390" y="18931"/>
                    <a:pt x="263390" y="19110"/>
                  </a:cubicBezTo>
                  <a:cubicBezTo>
                    <a:pt x="263390" y="22753"/>
                    <a:pt x="263390" y="26396"/>
                    <a:pt x="263390" y="30040"/>
                  </a:cubicBezTo>
                  <a:cubicBezTo>
                    <a:pt x="263390" y="30349"/>
                    <a:pt x="263450" y="30647"/>
                    <a:pt x="263509" y="30956"/>
                  </a:cubicBezTo>
                  <a:cubicBezTo>
                    <a:pt x="263545" y="31099"/>
                    <a:pt x="263486" y="31230"/>
                    <a:pt x="263307" y="31278"/>
                  </a:cubicBezTo>
                  <a:cubicBezTo>
                    <a:pt x="262962" y="31349"/>
                    <a:pt x="262628" y="31433"/>
                    <a:pt x="262259" y="31433"/>
                  </a:cubicBezTo>
                  <a:cubicBezTo>
                    <a:pt x="261767" y="31429"/>
                    <a:pt x="261275" y="31427"/>
                    <a:pt x="260783" y="31427"/>
                  </a:cubicBezTo>
                  <a:cubicBezTo>
                    <a:pt x="259799" y="31427"/>
                    <a:pt x="258814" y="31433"/>
                    <a:pt x="257830" y="31433"/>
                  </a:cubicBezTo>
                  <a:cubicBezTo>
                    <a:pt x="257568" y="31433"/>
                    <a:pt x="257306" y="31433"/>
                    <a:pt x="257056" y="31516"/>
                  </a:cubicBezTo>
                  <a:cubicBezTo>
                    <a:pt x="256878" y="31564"/>
                    <a:pt x="256675" y="31564"/>
                    <a:pt x="256485" y="31575"/>
                  </a:cubicBezTo>
                  <a:lnTo>
                    <a:pt x="255056" y="31575"/>
                  </a:lnTo>
                  <a:cubicBezTo>
                    <a:pt x="254758" y="31575"/>
                    <a:pt x="254449" y="31575"/>
                    <a:pt x="254139" y="31671"/>
                  </a:cubicBezTo>
                  <a:cubicBezTo>
                    <a:pt x="253949" y="31730"/>
                    <a:pt x="253722" y="31706"/>
                    <a:pt x="253508" y="31718"/>
                  </a:cubicBezTo>
                  <a:cubicBezTo>
                    <a:pt x="253427" y="31720"/>
                    <a:pt x="253346" y="31721"/>
                    <a:pt x="253265" y="31721"/>
                  </a:cubicBezTo>
                  <a:cubicBezTo>
                    <a:pt x="253179" y="31721"/>
                    <a:pt x="253093" y="31720"/>
                    <a:pt x="253008" y="31720"/>
                  </a:cubicBezTo>
                  <a:cubicBezTo>
                    <a:pt x="252631" y="31720"/>
                    <a:pt x="252257" y="31730"/>
                    <a:pt x="251877" y="31837"/>
                  </a:cubicBezTo>
                  <a:cubicBezTo>
                    <a:pt x="251765" y="31865"/>
                    <a:pt x="251646" y="31873"/>
                    <a:pt x="251524" y="31873"/>
                  </a:cubicBezTo>
                  <a:cubicBezTo>
                    <a:pt x="251364" y="31873"/>
                    <a:pt x="251199" y="31860"/>
                    <a:pt x="251038" y="31860"/>
                  </a:cubicBezTo>
                  <a:cubicBezTo>
                    <a:pt x="251008" y="31860"/>
                    <a:pt x="250978" y="31860"/>
                    <a:pt x="250948" y="31861"/>
                  </a:cubicBezTo>
                  <a:cubicBezTo>
                    <a:pt x="250579" y="31873"/>
                    <a:pt x="250198" y="31873"/>
                    <a:pt x="249817" y="31956"/>
                  </a:cubicBezTo>
                  <a:cubicBezTo>
                    <a:pt x="249650" y="31998"/>
                    <a:pt x="249475" y="32007"/>
                    <a:pt x="249296" y="32007"/>
                  </a:cubicBezTo>
                  <a:cubicBezTo>
                    <a:pt x="249162" y="32007"/>
                    <a:pt x="249027" y="32002"/>
                    <a:pt x="248892" y="32002"/>
                  </a:cubicBezTo>
                  <a:cubicBezTo>
                    <a:pt x="248847" y="32002"/>
                    <a:pt x="248802" y="32003"/>
                    <a:pt x="248757" y="32004"/>
                  </a:cubicBezTo>
                  <a:cubicBezTo>
                    <a:pt x="248400" y="32016"/>
                    <a:pt x="248043" y="31980"/>
                    <a:pt x="247698" y="32111"/>
                  </a:cubicBezTo>
                  <a:cubicBezTo>
                    <a:pt x="247611" y="32143"/>
                    <a:pt x="247513" y="32148"/>
                    <a:pt x="247415" y="32148"/>
                  </a:cubicBezTo>
                  <a:cubicBezTo>
                    <a:pt x="247366" y="32148"/>
                    <a:pt x="247317" y="32147"/>
                    <a:pt x="247269" y="32147"/>
                  </a:cubicBezTo>
                  <a:lnTo>
                    <a:pt x="244281" y="32147"/>
                  </a:lnTo>
                  <a:cubicBezTo>
                    <a:pt x="244162" y="32147"/>
                    <a:pt x="244043" y="32135"/>
                    <a:pt x="243924" y="32123"/>
                  </a:cubicBezTo>
                  <a:cubicBezTo>
                    <a:pt x="243793" y="32111"/>
                    <a:pt x="243709" y="32016"/>
                    <a:pt x="243697" y="31897"/>
                  </a:cubicBezTo>
                  <a:cubicBezTo>
                    <a:pt x="243674" y="31730"/>
                    <a:pt x="243674" y="31564"/>
                    <a:pt x="243674" y="31397"/>
                  </a:cubicBezTo>
                  <a:cubicBezTo>
                    <a:pt x="243674" y="30349"/>
                    <a:pt x="243674" y="29301"/>
                    <a:pt x="243685" y="28254"/>
                  </a:cubicBezTo>
                  <a:cubicBezTo>
                    <a:pt x="243685" y="28015"/>
                    <a:pt x="243662" y="27777"/>
                    <a:pt x="243757" y="27551"/>
                  </a:cubicBezTo>
                  <a:cubicBezTo>
                    <a:pt x="243781" y="27480"/>
                    <a:pt x="243816" y="27396"/>
                    <a:pt x="243804" y="27337"/>
                  </a:cubicBezTo>
                  <a:cubicBezTo>
                    <a:pt x="243638" y="26872"/>
                    <a:pt x="243828" y="26408"/>
                    <a:pt x="243816" y="25944"/>
                  </a:cubicBezTo>
                  <a:cubicBezTo>
                    <a:pt x="243816" y="25849"/>
                    <a:pt x="243828" y="25741"/>
                    <a:pt x="243804" y="25658"/>
                  </a:cubicBezTo>
                  <a:cubicBezTo>
                    <a:pt x="243614" y="25098"/>
                    <a:pt x="243697" y="24527"/>
                    <a:pt x="243685" y="23955"/>
                  </a:cubicBezTo>
                  <a:cubicBezTo>
                    <a:pt x="243685" y="23801"/>
                    <a:pt x="243697" y="23622"/>
                    <a:pt x="243745" y="23467"/>
                  </a:cubicBezTo>
                  <a:cubicBezTo>
                    <a:pt x="243816" y="23205"/>
                    <a:pt x="243828" y="22955"/>
                    <a:pt x="243745" y="22705"/>
                  </a:cubicBezTo>
                  <a:cubicBezTo>
                    <a:pt x="243638" y="22420"/>
                    <a:pt x="243626" y="22122"/>
                    <a:pt x="243709" y="21860"/>
                  </a:cubicBezTo>
                  <a:cubicBezTo>
                    <a:pt x="243816" y="21503"/>
                    <a:pt x="243816" y="21157"/>
                    <a:pt x="243816" y="20800"/>
                  </a:cubicBezTo>
                  <a:cubicBezTo>
                    <a:pt x="243816" y="17871"/>
                    <a:pt x="243816" y="14942"/>
                    <a:pt x="243816" y="12013"/>
                  </a:cubicBezTo>
                  <a:cubicBezTo>
                    <a:pt x="243816" y="11097"/>
                    <a:pt x="243781" y="11156"/>
                    <a:pt x="244662" y="11144"/>
                  </a:cubicBezTo>
                  <a:cubicBezTo>
                    <a:pt x="244722" y="11144"/>
                    <a:pt x="244783" y="11145"/>
                    <a:pt x="244843" y="11145"/>
                  </a:cubicBezTo>
                  <a:cubicBezTo>
                    <a:pt x="245116" y="11145"/>
                    <a:pt x="245387" y="11137"/>
                    <a:pt x="245650" y="11049"/>
                  </a:cubicBezTo>
                  <a:cubicBezTo>
                    <a:pt x="245749" y="11016"/>
                    <a:pt x="245856" y="11009"/>
                    <a:pt x="245964" y="11009"/>
                  </a:cubicBezTo>
                  <a:cubicBezTo>
                    <a:pt x="246050" y="11009"/>
                    <a:pt x="246137" y="11013"/>
                    <a:pt x="246221" y="11013"/>
                  </a:cubicBezTo>
                  <a:cubicBezTo>
                    <a:pt x="246513" y="11007"/>
                    <a:pt x="246808" y="11007"/>
                    <a:pt x="247104" y="11007"/>
                  </a:cubicBezTo>
                  <a:cubicBezTo>
                    <a:pt x="247400" y="11007"/>
                    <a:pt x="247698" y="11007"/>
                    <a:pt x="247995" y="11001"/>
                  </a:cubicBezTo>
                  <a:cubicBezTo>
                    <a:pt x="248052" y="11001"/>
                    <a:pt x="248108" y="11002"/>
                    <a:pt x="248164" y="11002"/>
                  </a:cubicBezTo>
                  <a:cubicBezTo>
                    <a:pt x="248417" y="11002"/>
                    <a:pt x="248669" y="10994"/>
                    <a:pt x="248912" y="10906"/>
                  </a:cubicBezTo>
                  <a:cubicBezTo>
                    <a:pt x="249015" y="10874"/>
                    <a:pt x="249129" y="10869"/>
                    <a:pt x="249243" y="10869"/>
                  </a:cubicBezTo>
                  <a:cubicBezTo>
                    <a:pt x="249300" y="10869"/>
                    <a:pt x="249357" y="10870"/>
                    <a:pt x="249412" y="10870"/>
                  </a:cubicBezTo>
                  <a:cubicBezTo>
                    <a:pt x="249535" y="10864"/>
                    <a:pt x="249658" y="10862"/>
                    <a:pt x="249780" y="10862"/>
                  </a:cubicBezTo>
                  <a:cubicBezTo>
                    <a:pt x="249986" y="10862"/>
                    <a:pt x="250192" y="10868"/>
                    <a:pt x="250397" y="10868"/>
                  </a:cubicBezTo>
                  <a:cubicBezTo>
                    <a:pt x="250781" y="10868"/>
                    <a:pt x="251164" y="10849"/>
                    <a:pt x="251544" y="10740"/>
                  </a:cubicBezTo>
                  <a:cubicBezTo>
                    <a:pt x="251596" y="10720"/>
                    <a:pt x="251650" y="10715"/>
                    <a:pt x="251706" y="10715"/>
                  </a:cubicBezTo>
                  <a:cubicBezTo>
                    <a:pt x="251789" y="10715"/>
                    <a:pt x="251875" y="10728"/>
                    <a:pt x="251960" y="10728"/>
                  </a:cubicBezTo>
                  <a:cubicBezTo>
                    <a:pt x="252579" y="10716"/>
                    <a:pt x="253199" y="10716"/>
                    <a:pt x="253818" y="10716"/>
                  </a:cubicBezTo>
                  <a:cubicBezTo>
                    <a:pt x="253903" y="10716"/>
                    <a:pt x="253993" y="10729"/>
                    <a:pt x="254080" y="10729"/>
                  </a:cubicBezTo>
                  <a:cubicBezTo>
                    <a:pt x="254138" y="10729"/>
                    <a:pt x="254194" y="10723"/>
                    <a:pt x="254246" y="10704"/>
                  </a:cubicBezTo>
                  <a:cubicBezTo>
                    <a:pt x="254612" y="10591"/>
                    <a:pt x="254981" y="10571"/>
                    <a:pt x="255351" y="10571"/>
                  </a:cubicBezTo>
                  <a:cubicBezTo>
                    <a:pt x="255559" y="10571"/>
                    <a:pt x="255768" y="10577"/>
                    <a:pt x="255976" y="10577"/>
                  </a:cubicBezTo>
                  <a:cubicBezTo>
                    <a:pt x="256062" y="10577"/>
                    <a:pt x="256148" y="10576"/>
                    <a:pt x="256235" y="10573"/>
                  </a:cubicBezTo>
                  <a:cubicBezTo>
                    <a:pt x="256687" y="10561"/>
                    <a:pt x="257128" y="10573"/>
                    <a:pt x="257580" y="10466"/>
                  </a:cubicBezTo>
                  <a:cubicBezTo>
                    <a:pt x="257724" y="10430"/>
                    <a:pt x="257874" y="10420"/>
                    <a:pt x="258027" y="10420"/>
                  </a:cubicBezTo>
                  <a:cubicBezTo>
                    <a:pt x="258195" y="10420"/>
                    <a:pt x="258365" y="10432"/>
                    <a:pt x="258535" y="10432"/>
                  </a:cubicBezTo>
                  <a:cubicBezTo>
                    <a:pt x="258570" y="10432"/>
                    <a:pt x="258605" y="10431"/>
                    <a:pt x="258640" y="10430"/>
                  </a:cubicBezTo>
                  <a:cubicBezTo>
                    <a:pt x="258700" y="10430"/>
                    <a:pt x="258761" y="10430"/>
                    <a:pt x="258821" y="10430"/>
                  </a:cubicBezTo>
                  <a:cubicBezTo>
                    <a:pt x="259094" y="10430"/>
                    <a:pt x="259365" y="10422"/>
                    <a:pt x="259628" y="10335"/>
                  </a:cubicBezTo>
                  <a:cubicBezTo>
                    <a:pt x="259754" y="10302"/>
                    <a:pt x="259887" y="10294"/>
                    <a:pt x="260021" y="10294"/>
                  </a:cubicBezTo>
                  <a:cubicBezTo>
                    <a:pt x="260128" y="10294"/>
                    <a:pt x="260236" y="10299"/>
                    <a:pt x="260342" y="10299"/>
                  </a:cubicBezTo>
                  <a:cubicBezTo>
                    <a:pt x="260949" y="10263"/>
                    <a:pt x="261569" y="10323"/>
                    <a:pt x="262188" y="10180"/>
                  </a:cubicBezTo>
                  <a:cubicBezTo>
                    <a:pt x="262335" y="10143"/>
                    <a:pt x="262489" y="10131"/>
                    <a:pt x="262644" y="10131"/>
                  </a:cubicBezTo>
                  <a:close/>
                  <a:moveTo>
                    <a:pt x="242431" y="11153"/>
                  </a:moveTo>
                  <a:cubicBezTo>
                    <a:pt x="242468" y="11153"/>
                    <a:pt x="242507" y="11156"/>
                    <a:pt x="242542" y="11156"/>
                  </a:cubicBezTo>
                  <a:cubicBezTo>
                    <a:pt x="242864" y="11156"/>
                    <a:pt x="242947" y="11240"/>
                    <a:pt x="242959" y="11585"/>
                  </a:cubicBezTo>
                  <a:cubicBezTo>
                    <a:pt x="242971" y="11775"/>
                    <a:pt x="242959" y="11966"/>
                    <a:pt x="242959" y="12156"/>
                  </a:cubicBezTo>
                  <a:lnTo>
                    <a:pt x="242959" y="21146"/>
                  </a:lnTo>
                  <a:cubicBezTo>
                    <a:pt x="242959" y="24170"/>
                    <a:pt x="242947" y="27194"/>
                    <a:pt x="242971" y="30218"/>
                  </a:cubicBezTo>
                  <a:cubicBezTo>
                    <a:pt x="242971" y="30790"/>
                    <a:pt x="242792" y="31337"/>
                    <a:pt x="242792" y="31909"/>
                  </a:cubicBezTo>
                  <a:cubicBezTo>
                    <a:pt x="242792" y="32040"/>
                    <a:pt x="242685" y="32123"/>
                    <a:pt x="242554" y="32135"/>
                  </a:cubicBezTo>
                  <a:cubicBezTo>
                    <a:pt x="241908" y="32186"/>
                    <a:pt x="241262" y="32299"/>
                    <a:pt x="240609" y="32299"/>
                  </a:cubicBezTo>
                  <a:cubicBezTo>
                    <a:pt x="240504" y="32299"/>
                    <a:pt x="240398" y="32296"/>
                    <a:pt x="240292" y="32290"/>
                  </a:cubicBezTo>
                  <a:cubicBezTo>
                    <a:pt x="240214" y="32287"/>
                    <a:pt x="240136" y="32286"/>
                    <a:pt x="240058" y="32286"/>
                  </a:cubicBezTo>
                  <a:cubicBezTo>
                    <a:pt x="239735" y="32286"/>
                    <a:pt x="239416" y="32311"/>
                    <a:pt x="239090" y="32397"/>
                  </a:cubicBezTo>
                  <a:cubicBezTo>
                    <a:pt x="238943" y="32430"/>
                    <a:pt x="238792" y="32437"/>
                    <a:pt x="238639" y="32437"/>
                  </a:cubicBezTo>
                  <a:cubicBezTo>
                    <a:pt x="238497" y="32437"/>
                    <a:pt x="238354" y="32431"/>
                    <a:pt x="238212" y="32431"/>
                  </a:cubicBezTo>
                  <a:cubicBezTo>
                    <a:pt x="238171" y="32431"/>
                    <a:pt x="238130" y="32431"/>
                    <a:pt x="238089" y="32433"/>
                  </a:cubicBezTo>
                  <a:cubicBezTo>
                    <a:pt x="237720" y="32445"/>
                    <a:pt x="237339" y="32409"/>
                    <a:pt x="236970" y="32540"/>
                  </a:cubicBezTo>
                  <a:cubicBezTo>
                    <a:pt x="236881" y="32570"/>
                    <a:pt x="236786" y="32576"/>
                    <a:pt x="236689" y="32576"/>
                  </a:cubicBezTo>
                  <a:cubicBezTo>
                    <a:pt x="236625" y="32576"/>
                    <a:pt x="236559" y="32573"/>
                    <a:pt x="236495" y="32573"/>
                  </a:cubicBezTo>
                  <a:cubicBezTo>
                    <a:pt x="236463" y="32573"/>
                    <a:pt x="236431" y="32574"/>
                    <a:pt x="236399" y="32576"/>
                  </a:cubicBezTo>
                  <a:cubicBezTo>
                    <a:pt x="236332" y="32577"/>
                    <a:pt x="236264" y="32578"/>
                    <a:pt x="236197" y="32578"/>
                  </a:cubicBezTo>
                  <a:cubicBezTo>
                    <a:pt x="236126" y="32578"/>
                    <a:pt x="236055" y="32577"/>
                    <a:pt x="235984" y="32577"/>
                  </a:cubicBezTo>
                  <a:cubicBezTo>
                    <a:pt x="235671" y="32577"/>
                    <a:pt x="235359" y="32587"/>
                    <a:pt x="235053" y="32695"/>
                  </a:cubicBezTo>
                  <a:cubicBezTo>
                    <a:pt x="234976" y="32718"/>
                    <a:pt x="234893" y="32724"/>
                    <a:pt x="234808" y="32724"/>
                  </a:cubicBezTo>
                  <a:cubicBezTo>
                    <a:pt x="234723" y="32724"/>
                    <a:pt x="234637" y="32718"/>
                    <a:pt x="234553" y="32718"/>
                  </a:cubicBezTo>
                  <a:lnTo>
                    <a:pt x="232482" y="32718"/>
                  </a:lnTo>
                  <a:cubicBezTo>
                    <a:pt x="232343" y="32718"/>
                    <a:pt x="232202" y="32714"/>
                    <a:pt x="232062" y="32714"/>
                  </a:cubicBezTo>
                  <a:cubicBezTo>
                    <a:pt x="231780" y="32714"/>
                    <a:pt x="231497" y="32730"/>
                    <a:pt x="231220" y="32826"/>
                  </a:cubicBezTo>
                  <a:cubicBezTo>
                    <a:pt x="231138" y="32853"/>
                    <a:pt x="231052" y="32860"/>
                    <a:pt x="230965" y="32860"/>
                  </a:cubicBezTo>
                  <a:cubicBezTo>
                    <a:pt x="230859" y="32860"/>
                    <a:pt x="230752" y="32849"/>
                    <a:pt x="230648" y="32849"/>
                  </a:cubicBezTo>
                  <a:cubicBezTo>
                    <a:pt x="230172" y="32855"/>
                    <a:pt x="229696" y="32855"/>
                    <a:pt x="229219" y="32855"/>
                  </a:cubicBezTo>
                  <a:cubicBezTo>
                    <a:pt x="228743" y="32855"/>
                    <a:pt x="228267" y="32855"/>
                    <a:pt x="227791" y="32861"/>
                  </a:cubicBezTo>
                  <a:cubicBezTo>
                    <a:pt x="227732" y="32863"/>
                    <a:pt x="227673" y="32863"/>
                    <a:pt x="227614" y="32863"/>
                  </a:cubicBezTo>
                  <a:cubicBezTo>
                    <a:pt x="227469" y="32863"/>
                    <a:pt x="227324" y="32860"/>
                    <a:pt x="227179" y="32860"/>
                  </a:cubicBezTo>
                  <a:cubicBezTo>
                    <a:pt x="226836" y="32860"/>
                    <a:pt x="226496" y="32876"/>
                    <a:pt x="226159" y="32980"/>
                  </a:cubicBezTo>
                  <a:cubicBezTo>
                    <a:pt x="226088" y="33004"/>
                    <a:pt x="226008" y="33010"/>
                    <a:pt x="225924" y="33010"/>
                  </a:cubicBezTo>
                  <a:cubicBezTo>
                    <a:pt x="225841" y="33010"/>
                    <a:pt x="225755" y="33004"/>
                    <a:pt x="225671" y="33004"/>
                  </a:cubicBezTo>
                  <a:lnTo>
                    <a:pt x="223242" y="33004"/>
                  </a:lnTo>
                  <a:cubicBezTo>
                    <a:pt x="222742" y="33016"/>
                    <a:pt x="222254" y="33028"/>
                    <a:pt x="221754" y="33111"/>
                  </a:cubicBezTo>
                  <a:cubicBezTo>
                    <a:pt x="221533" y="33146"/>
                    <a:pt x="221309" y="33156"/>
                    <a:pt x="221083" y="33156"/>
                  </a:cubicBezTo>
                  <a:cubicBezTo>
                    <a:pt x="220759" y="33156"/>
                    <a:pt x="220433" y="33135"/>
                    <a:pt x="220111" y="33135"/>
                  </a:cubicBezTo>
                  <a:cubicBezTo>
                    <a:pt x="219956" y="33135"/>
                    <a:pt x="219837" y="33040"/>
                    <a:pt x="219837" y="32873"/>
                  </a:cubicBezTo>
                  <a:cubicBezTo>
                    <a:pt x="219837" y="32326"/>
                    <a:pt x="219766" y="31778"/>
                    <a:pt x="219897" y="31242"/>
                  </a:cubicBezTo>
                  <a:cubicBezTo>
                    <a:pt x="219956" y="31028"/>
                    <a:pt x="219956" y="30813"/>
                    <a:pt x="219956" y="30599"/>
                  </a:cubicBezTo>
                  <a:cubicBezTo>
                    <a:pt x="219956" y="26908"/>
                    <a:pt x="219956" y="23217"/>
                    <a:pt x="219956" y="19538"/>
                  </a:cubicBezTo>
                  <a:cubicBezTo>
                    <a:pt x="219956" y="19300"/>
                    <a:pt x="219956" y="19062"/>
                    <a:pt x="219885" y="18824"/>
                  </a:cubicBezTo>
                  <a:cubicBezTo>
                    <a:pt x="219837" y="18645"/>
                    <a:pt x="219825" y="18455"/>
                    <a:pt x="219825" y="18264"/>
                  </a:cubicBezTo>
                  <a:cubicBezTo>
                    <a:pt x="219825" y="16335"/>
                    <a:pt x="219825" y="14407"/>
                    <a:pt x="219813" y="12478"/>
                  </a:cubicBezTo>
                  <a:cubicBezTo>
                    <a:pt x="219813" y="12383"/>
                    <a:pt x="219813" y="12287"/>
                    <a:pt x="219825" y="12192"/>
                  </a:cubicBezTo>
                  <a:cubicBezTo>
                    <a:pt x="219849" y="11978"/>
                    <a:pt x="219921" y="11894"/>
                    <a:pt x="220135" y="11883"/>
                  </a:cubicBezTo>
                  <a:cubicBezTo>
                    <a:pt x="220230" y="11871"/>
                    <a:pt x="220325" y="11868"/>
                    <a:pt x="220421" y="11868"/>
                  </a:cubicBezTo>
                  <a:cubicBezTo>
                    <a:pt x="220516" y="11868"/>
                    <a:pt x="220611" y="11871"/>
                    <a:pt x="220706" y="11871"/>
                  </a:cubicBezTo>
                  <a:cubicBezTo>
                    <a:pt x="222623" y="11859"/>
                    <a:pt x="224552" y="11859"/>
                    <a:pt x="226481" y="11859"/>
                  </a:cubicBezTo>
                  <a:cubicBezTo>
                    <a:pt x="226767" y="11859"/>
                    <a:pt x="227052" y="11859"/>
                    <a:pt x="227326" y="11775"/>
                  </a:cubicBezTo>
                  <a:cubicBezTo>
                    <a:pt x="227454" y="11733"/>
                    <a:pt x="227594" y="11727"/>
                    <a:pt x="227732" y="11727"/>
                  </a:cubicBezTo>
                  <a:cubicBezTo>
                    <a:pt x="227788" y="11727"/>
                    <a:pt x="227843" y="11728"/>
                    <a:pt x="227898" y="11728"/>
                  </a:cubicBezTo>
                  <a:cubicBezTo>
                    <a:pt x="228183" y="11722"/>
                    <a:pt x="228469" y="11722"/>
                    <a:pt x="228755" y="11722"/>
                  </a:cubicBezTo>
                  <a:cubicBezTo>
                    <a:pt x="229041" y="11722"/>
                    <a:pt x="229326" y="11722"/>
                    <a:pt x="229612" y="11716"/>
                  </a:cubicBezTo>
                  <a:cubicBezTo>
                    <a:pt x="229707" y="11716"/>
                    <a:pt x="229802" y="11718"/>
                    <a:pt x="229896" y="11718"/>
                  </a:cubicBezTo>
                  <a:cubicBezTo>
                    <a:pt x="230154" y="11718"/>
                    <a:pt x="230410" y="11705"/>
                    <a:pt x="230672" y="11609"/>
                  </a:cubicBezTo>
                  <a:cubicBezTo>
                    <a:pt x="230743" y="11585"/>
                    <a:pt x="230824" y="11579"/>
                    <a:pt x="230907" y="11579"/>
                  </a:cubicBezTo>
                  <a:cubicBezTo>
                    <a:pt x="230990" y="11579"/>
                    <a:pt x="231077" y="11585"/>
                    <a:pt x="231160" y="11585"/>
                  </a:cubicBezTo>
                  <a:cubicBezTo>
                    <a:pt x="231970" y="11549"/>
                    <a:pt x="232767" y="11609"/>
                    <a:pt x="233577" y="11466"/>
                  </a:cubicBezTo>
                  <a:cubicBezTo>
                    <a:pt x="233803" y="11423"/>
                    <a:pt x="234032" y="11410"/>
                    <a:pt x="234263" y="11410"/>
                  </a:cubicBezTo>
                  <a:cubicBezTo>
                    <a:pt x="234565" y="11410"/>
                    <a:pt x="234870" y="11431"/>
                    <a:pt x="235172" y="11431"/>
                  </a:cubicBezTo>
                  <a:cubicBezTo>
                    <a:pt x="235212" y="11431"/>
                    <a:pt x="235252" y="11431"/>
                    <a:pt x="235292" y="11430"/>
                  </a:cubicBezTo>
                  <a:cubicBezTo>
                    <a:pt x="235430" y="11430"/>
                    <a:pt x="235571" y="11434"/>
                    <a:pt x="235712" y="11434"/>
                  </a:cubicBezTo>
                  <a:cubicBezTo>
                    <a:pt x="235994" y="11434"/>
                    <a:pt x="236280" y="11418"/>
                    <a:pt x="236565" y="11323"/>
                  </a:cubicBezTo>
                  <a:cubicBezTo>
                    <a:pt x="236641" y="11296"/>
                    <a:pt x="236724" y="11288"/>
                    <a:pt x="236810" y="11288"/>
                  </a:cubicBezTo>
                  <a:cubicBezTo>
                    <a:pt x="236914" y="11288"/>
                    <a:pt x="237021" y="11299"/>
                    <a:pt x="237125" y="11299"/>
                  </a:cubicBezTo>
                  <a:cubicBezTo>
                    <a:pt x="237720" y="11293"/>
                    <a:pt x="238316" y="11293"/>
                    <a:pt x="238911" y="11293"/>
                  </a:cubicBezTo>
                  <a:cubicBezTo>
                    <a:pt x="239506" y="11293"/>
                    <a:pt x="240102" y="11293"/>
                    <a:pt x="240697" y="11287"/>
                  </a:cubicBezTo>
                  <a:cubicBezTo>
                    <a:pt x="240932" y="11287"/>
                    <a:pt x="241166" y="11300"/>
                    <a:pt x="241400" y="11300"/>
                  </a:cubicBezTo>
                  <a:cubicBezTo>
                    <a:pt x="241712" y="11300"/>
                    <a:pt x="242022" y="11277"/>
                    <a:pt x="242328" y="11168"/>
                  </a:cubicBezTo>
                  <a:cubicBezTo>
                    <a:pt x="242358" y="11156"/>
                    <a:pt x="242394" y="11153"/>
                    <a:pt x="242431" y="11153"/>
                  </a:cubicBezTo>
                  <a:close/>
                  <a:moveTo>
                    <a:pt x="77426" y="11865"/>
                  </a:moveTo>
                  <a:cubicBezTo>
                    <a:pt x="79727" y="11865"/>
                    <a:pt x="82026" y="11871"/>
                    <a:pt x="84320" y="11871"/>
                  </a:cubicBezTo>
                  <a:cubicBezTo>
                    <a:pt x="84382" y="11871"/>
                    <a:pt x="84444" y="11870"/>
                    <a:pt x="84506" y="11870"/>
                  </a:cubicBezTo>
                  <a:cubicBezTo>
                    <a:pt x="84753" y="11870"/>
                    <a:pt x="84999" y="11878"/>
                    <a:pt x="85237" y="11954"/>
                  </a:cubicBezTo>
                  <a:cubicBezTo>
                    <a:pt x="85365" y="11996"/>
                    <a:pt x="85504" y="12003"/>
                    <a:pt x="85643" y="12003"/>
                  </a:cubicBezTo>
                  <a:cubicBezTo>
                    <a:pt x="85699" y="12003"/>
                    <a:pt x="85754" y="12002"/>
                    <a:pt x="85809" y="12002"/>
                  </a:cubicBezTo>
                  <a:cubicBezTo>
                    <a:pt x="86130" y="12008"/>
                    <a:pt x="86451" y="12008"/>
                    <a:pt x="86773" y="12008"/>
                  </a:cubicBezTo>
                  <a:cubicBezTo>
                    <a:pt x="87094" y="12008"/>
                    <a:pt x="87416" y="12008"/>
                    <a:pt x="87737" y="12013"/>
                  </a:cubicBezTo>
                  <a:cubicBezTo>
                    <a:pt x="87904" y="12013"/>
                    <a:pt x="88069" y="12010"/>
                    <a:pt x="88234" y="12010"/>
                  </a:cubicBezTo>
                  <a:cubicBezTo>
                    <a:pt x="88564" y="12010"/>
                    <a:pt x="88892" y="12025"/>
                    <a:pt x="89226" y="12121"/>
                  </a:cubicBezTo>
                  <a:cubicBezTo>
                    <a:pt x="89312" y="12148"/>
                    <a:pt x="89406" y="12155"/>
                    <a:pt x="89503" y="12155"/>
                  </a:cubicBezTo>
                  <a:cubicBezTo>
                    <a:pt x="89619" y="12155"/>
                    <a:pt x="89740" y="12144"/>
                    <a:pt x="89857" y="12144"/>
                  </a:cubicBezTo>
                  <a:cubicBezTo>
                    <a:pt x="92166" y="12144"/>
                    <a:pt x="94476" y="12156"/>
                    <a:pt x="96786" y="12156"/>
                  </a:cubicBezTo>
                  <a:cubicBezTo>
                    <a:pt x="96810" y="12156"/>
                    <a:pt x="96832" y="12156"/>
                    <a:pt x="96854" y="12156"/>
                  </a:cubicBezTo>
                  <a:cubicBezTo>
                    <a:pt x="97583" y="12156"/>
                    <a:pt x="97572" y="12168"/>
                    <a:pt x="97572" y="12930"/>
                  </a:cubicBezTo>
                  <a:cubicBezTo>
                    <a:pt x="97572" y="13478"/>
                    <a:pt x="97524" y="14026"/>
                    <a:pt x="97691" y="14561"/>
                  </a:cubicBezTo>
                  <a:cubicBezTo>
                    <a:pt x="97739" y="14704"/>
                    <a:pt x="97715" y="14883"/>
                    <a:pt x="97715" y="15050"/>
                  </a:cubicBezTo>
                  <a:cubicBezTo>
                    <a:pt x="97715" y="15835"/>
                    <a:pt x="97715" y="16621"/>
                    <a:pt x="97715" y="17407"/>
                  </a:cubicBezTo>
                  <a:cubicBezTo>
                    <a:pt x="97715" y="17812"/>
                    <a:pt x="97691" y="18217"/>
                    <a:pt x="97822" y="18610"/>
                  </a:cubicBezTo>
                  <a:cubicBezTo>
                    <a:pt x="97881" y="18776"/>
                    <a:pt x="97858" y="18979"/>
                    <a:pt x="97858" y="19169"/>
                  </a:cubicBezTo>
                  <a:cubicBezTo>
                    <a:pt x="97870" y="19550"/>
                    <a:pt x="97846" y="19931"/>
                    <a:pt x="97965" y="20300"/>
                  </a:cubicBezTo>
                  <a:cubicBezTo>
                    <a:pt x="98036" y="20526"/>
                    <a:pt x="97989" y="20776"/>
                    <a:pt x="98001" y="21015"/>
                  </a:cubicBezTo>
                  <a:cubicBezTo>
                    <a:pt x="98036" y="21765"/>
                    <a:pt x="97917" y="22527"/>
                    <a:pt x="98132" y="23277"/>
                  </a:cubicBezTo>
                  <a:cubicBezTo>
                    <a:pt x="98179" y="23455"/>
                    <a:pt x="98143" y="23658"/>
                    <a:pt x="98143" y="23848"/>
                  </a:cubicBezTo>
                  <a:cubicBezTo>
                    <a:pt x="98143" y="25563"/>
                    <a:pt x="98143" y="27277"/>
                    <a:pt x="98143" y="28992"/>
                  </a:cubicBezTo>
                  <a:cubicBezTo>
                    <a:pt x="98143" y="29325"/>
                    <a:pt x="98120" y="29659"/>
                    <a:pt x="98251" y="29980"/>
                  </a:cubicBezTo>
                  <a:cubicBezTo>
                    <a:pt x="98286" y="30063"/>
                    <a:pt x="98286" y="30159"/>
                    <a:pt x="98286" y="30254"/>
                  </a:cubicBezTo>
                  <a:cubicBezTo>
                    <a:pt x="98286" y="31135"/>
                    <a:pt x="98286" y="32016"/>
                    <a:pt x="98286" y="32897"/>
                  </a:cubicBezTo>
                  <a:cubicBezTo>
                    <a:pt x="98274" y="33195"/>
                    <a:pt x="98203" y="33266"/>
                    <a:pt x="97893" y="33290"/>
                  </a:cubicBezTo>
                  <a:cubicBezTo>
                    <a:pt x="97826" y="33294"/>
                    <a:pt x="97757" y="33295"/>
                    <a:pt x="97687" y="33295"/>
                  </a:cubicBezTo>
                  <a:cubicBezTo>
                    <a:pt x="97548" y="33295"/>
                    <a:pt x="97405" y="33290"/>
                    <a:pt x="97262" y="33290"/>
                  </a:cubicBezTo>
                  <a:lnTo>
                    <a:pt x="73986" y="33290"/>
                  </a:lnTo>
                  <a:cubicBezTo>
                    <a:pt x="73890" y="33290"/>
                    <a:pt x="73795" y="33295"/>
                    <a:pt x="73700" y="33295"/>
                  </a:cubicBezTo>
                  <a:cubicBezTo>
                    <a:pt x="73652" y="33295"/>
                    <a:pt x="73605" y="33294"/>
                    <a:pt x="73557" y="33290"/>
                  </a:cubicBezTo>
                  <a:cubicBezTo>
                    <a:pt x="73021" y="33278"/>
                    <a:pt x="73009" y="33266"/>
                    <a:pt x="72997" y="32718"/>
                  </a:cubicBezTo>
                  <a:cubicBezTo>
                    <a:pt x="72997" y="32599"/>
                    <a:pt x="72997" y="32480"/>
                    <a:pt x="72997" y="32361"/>
                  </a:cubicBezTo>
                  <a:cubicBezTo>
                    <a:pt x="72997" y="25849"/>
                    <a:pt x="72997" y="19324"/>
                    <a:pt x="72997" y="12811"/>
                  </a:cubicBezTo>
                  <a:cubicBezTo>
                    <a:pt x="72997" y="11936"/>
                    <a:pt x="72946" y="11868"/>
                    <a:pt x="73562" y="11868"/>
                  </a:cubicBezTo>
                  <a:cubicBezTo>
                    <a:pt x="73675" y="11868"/>
                    <a:pt x="73811" y="11871"/>
                    <a:pt x="73974" y="11871"/>
                  </a:cubicBezTo>
                  <a:cubicBezTo>
                    <a:pt x="75125" y="11867"/>
                    <a:pt x="76276" y="11865"/>
                    <a:pt x="77426" y="11865"/>
                  </a:cubicBezTo>
                  <a:close/>
                  <a:moveTo>
                    <a:pt x="46351" y="11716"/>
                  </a:moveTo>
                  <a:cubicBezTo>
                    <a:pt x="52804" y="11716"/>
                    <a:pt x="59246" y="11728"/>
                    <a:pt x="65699" y="11728"/>
                  </a:cubicBezTo>
                  <a:cubicBezTo>
                    <a:pt x="65766" y="11728"/>
                    <a:pt x="65832" y="11727"/>
                    <a:pt x="65898" y="11727"/>
                  </a:cubicBezTo>
                  <a:cubicBezTo>
                    <a:pt x="66161" y="11727"/>
                    <a:pt x="66420" y="11735"/>
                    <a:pt x="66687" y="11811"/>
                  </a:cubicBezTo>
                  <a:cubicBezTo>
                    <a:pt x="66809" y="11854"/>
                    <a:pt x="66939" y="11863"/>
                    <a:pt x="67067" y="11863"/>
                  </a:cubicBezTo>
                  <a:cubicBezTo>
                    <a:pt x="67152" y="11863"/>
                    <a:pt x="67237" y="11859"/>
                    <a:pt x="67318" y="11859"/>
                  </a:cubicBezTo>
                  <a:lnTo>
                    <a:pt x="71533" y="11859"/>
                  </a:lnTo>
                  <a:cubicBezTo>
                    <a:pt x="71723" y="11859"/>
                    <a:pt x="71914" y="11859"/>
                    <a:pt x="72104" y="11871"/>
                  </a:cubicBezTo>
                  <a:cubicBezTo>
                    <a:pt x="72331" y="11883"/>
                    <a:pt x="72414" y="11966"/>
                    <a:pt x="72426" y="12168"/>
                  </a:cubicBezTo>
                  <a:cubicBezTo>
                    <a:pt x="72438" y="12383"/>
                    <a:pt x="72438" y="12597"/>
                    <a:pt x="72438" y="12811"/>
                  </a:cubicBezTo>
                  <a:lnTo>
                    <a:pt x="72438" y="22598"/>
                  </a:lnTo>
                  <a:lnTo>
                    <a:pt x="72438" y="32230"/>
                  </a:lnTo>
                  <a:cubicBezTo>
                    <a:pt x="72438" y="32397"/>
                    <a:pt x="72450" y="32564"/>
                    <a:pt x="72438" y="32730"/>
                  </a:cubicBezTo>
                  <a:cubicBezTo>
                    <a:pt x="72426" y="33266"/>
                    <a:pt x="72414" y="33290"/>
                    <a:pt x="71866" y="33290"/>
                  </a:cubicBezTo>
                  <a:lnTo>
                    <a:pt x="62663" y="33290"/>
                  </a:lnTo>
                  <a:cubicBezTo>
                    <a:pt x="62520" y="33290"/>
                    <a:pt x="62365" y="33290"/>
                    <a:pt x="62234" y="33242"/>
                  </a:cubicBezTo>
                  <a:cubicBezTo>
                    <a:pt x="62015" y="33166"/>
                    <a:pt x="61788" y="33158"/>
                    <a:pt x="61560" y="33158"/>
                  </a:cubicBezTo>
                  <a:cubicBezTo>
                    <a:pt x="61503" y="33158"/>
                    <a:pt x="61446" y="33159"/>
                    <a:pt x="61389" y="33159"/>
                  </a:cubicBezTo>
                  <a:cubicBezTo>
                    <a:pt x="60436" y="33159"/>
                    <a:pt x="59484" y="33154"/>
                    <a:pt x="58531" y="33154"/>
                  </a:cubicBezTo>
                  <a:cubicBezTo>
                    <a:pt x="58055" y="33154"/>
                    <a:pt x="57579" y="33155"/>
                    <a:pt x="57103" y="33159"/>
                  </a:cubicBezTo>
                  <a:cubicBezTo>
                    <a:pt x="56988" y="33159"/>
                    <a:pt x="56875" y="33157"/>
                    <a:pt x="56762" y="33157"/>
                  </a:cubicBezTo>
                  <a:cubicBezTo>
                    <a:pt x="56451" y="33157"/>
                    <a:pt x="56143" y="33170"/>
                    <a:pt x="55829" y="33266"/>
                  </a:cubicBezTo>
                  <a:cubicBezTo>
                    <a:pt x="55742" y="33293"/>
                    <a:pt x="55648" y="33301"/>
                    <a:pt x="55551" y="33301"/>
                  </a:cubicBezTo>
                  <a:cubicBezTo>
                    <a:pt x="55435" y="33301"/>
                    <a:pt x="55314" y="33290"/>
                    <a:pt x="55198" y="33290"/>
                  </a:cubicBezTo>
                  <a:cubicBezTo>
                    <a:pt x="52935" y="33290"/>
                    <a:pt x="50673" y="33290"/>
                    <a:pt x="48411" y="33302"/>
                  </a:cubicBezTo>
                  <a:cubicBezTo>
                    <a:pt x="48302" y="33302"/>
                    <a:pt x="48192" y="33297"/>
                    <a:pt x="48084" y="33297"/>
                  </a:cubicBezTo>
                  <a:cubicBezTo>
                    <a:pt x="47884" y="33297"/>
                    <a:pt x="47687" y="33312"/>
                    <a:pt x="47494" y="33397"/>
                  </a:cubicBezTo>
                  <a:cubicBezTo>
                    <a:pt x="47435" y="33421"/>
                    <a:pt x="47363" y="33421"/>
                    <a:pt x="47292" y="33421"/>
                  </a:cubicBezTo>
                  <a:cubicBezTo>
                    <a:pt x="46601" y="33433"/>
                    <a:pt x="45911" y="33433"/>
                    <a:pt x="45220" y="33433"/>
                  </a:cubicBezTo>
                  <a:cubicBezTo>
                    <a:pt x="44970" y="33421"/>
                    <a:pt x="44887" y="33326"/>
                    <a:pt x="44875" y="33076"/>
                  </a:cubicBezTo>
                  <a:cubicBezTo>
                    <a:pt x="44875" y="33028"/>
                    <a:pt x="44863" y="32980"/>
                    <a:pt x="44875" y="32933"/>
                  </a:cubicBezTo>
                  <a:cubicBezTo>
                    <a:pt x="45006" y="32445"/>
                    <a:pt x="44958" y="31933"/>
                    <a:pt x="45053" y="31456"/>
                  </a:cubicBezTo>
                  <a:cubicBezTo>
                    <a:pt x="45173" y="30897"/>
                    <a:pt x="45149" y="30325"/>
                    <a:pt x="45292" y="29766"/>
                  </a:cubicBezTo>
                  <a:cubicBezTo>
                    <a:pt x="45411" y="29313"/>
                    <a:pt x="45458" y="28837"/>
                    <a:pt x="45530" y="28373"/>
                  </a:cubicBezTo>
                  <a:cubicBezTo>
                    <a:pt x="45565" y="28158"/>
                    <a:pt x="45577" y="27944"/>
                    <a:pt x="45577" y="27742"/>
                  </a:cubicBezTo>
                  <a:cubicBezTo>
                    <a:pt x="45577" y="25337"/>
                    <a:pt x="45577" y="22931"/>
                    <a:pt x="45577" y="20526"/>
                  </a:cubicBezTo>
                  <a:cubicBezTo>
                    <a:pt x="45577" y="20288"/>
                    <a:pt x="45589" y="20050"/>
                    <a:pt x="45494" y="19824"/>
                  </a:cubicBezTo>
                  <a:cubicBezTo>
                    <a:pt x="45470" y="19764"/>
                    <a:pt x="45446" y="19681"/>
                    <a:pt x="45446" y="19622"/>
                  </a:cubicBezTo>
                  <a:cubicBezTo>
                    <a:pt x="45518" y="18788"/>
                    <a:pt x="45280" y="17967"/>
                    <a:pt x="45292" y="17133"/>
                  </a:cubicBezTo>
                  <a:cubicBezTo>
                    <a:pt x="45315" y="16157"/>
                    <a:pt x="45327" y="15181"/>
                    <a:pt x="45292" y="14204"/>
                  </a:cubicBezTo>
                  <a:cubicBezTo>
                    <a:pt x="45268" y="13466"/>
                    <a:pt x="45375" y="12740"/>
                    <a:pt x="45446" y="12013"/>
                  </a:cubicBezTo>
                  <a:cubicBezTo>
                    <a:pt x="45470" y="11811"/>
                    <a:pt x="45554" y="11740"/>
                    <a:pt x="45780" y="11728"/>
                  </a:cubicBezTo>
                  <a:cubicBezTo>
                    <a:pt x="45970" y="11716"/>
                    <a:pt x="46161" y="11716"/>
                    <a:pt x="46351" y="11716"/>
                  </a:cubicBezTo>
                  <a:close/>
                  <a:moveTo>
                    <a:pt x="99929" y="12156"/>
                  </a:moveTo>
                  <a:cubicBezTo>
                    <a:pt x="100247" y="12156"/>
                    <a:pt x="100562" y="12164"/>
                    <a:pt x="100870" y="12264"/>
                  </a:cubicBezTo>
                  <a:cubicBezTo>
                    <a:pt x="100962" y="12291"/>
                    <a:pt x="101059" y="12298"/>
                    <a:pt x="101157" y="12298"/>
                  </a:cubicBezTo>
                  <a:cubicBezTo>
                    <a:pt x="101276" y="12298"/>
                    <a:pt x="101396" y="12287"/>
                    <a:pt x="101513" y="12287"/>
                  </a:cubicBezTo>
                  <a:cubicBezTo>
                    <a:pt x="102942" y="12299"/>
                    <a:pt x="104370" y="12299"/>
                    <a:pt x="105787" y="12299"/>
                  </a:cubicBezTo>
                  <a:cubicBezTo>
                    <a:pt x="106073" y="12299"/>
                    <a:pt x="106359" y="12299"/>
                    <a:pt x="106644" y="12383"/>
                  </a:cubicBezTo>
                  <a:cubicBezTo>
                    <a:pt x="106781" y="12425"/>
                    <a:pt x="106935" y="12431"/>
                    <a:pt x="107090" y="12431"/>
                  </a:cubicBezTo>
                  <a:cubicBezTo>
                    <a:pt x="107152" y="12431"/>
                    <a:pt x="107214" y="12430"/>
                    <a:pt x="107276" y="12430"/>
                  </a:cubicBezTo>
                  <a:cubicBezTo>
                    <a:pt x="107633" y="12436"/>
                    <a:pt x="107990" y="12436"/>
                    <a:pt x="108347" y="12436"/>
                  </a:cubicBezTo>
                  <a:cubicBezTo>
                    <a:pt x="108704" y="12436"/>
                    <a:pt x="109061" y="12436"/>
                    <a:pt x="109419" y="12442"/>
                  </a:cubicBezTo>
                  <a:cubicBezTo>
                    <a:pt x="109871" y="12442"/>
                    <a:pt x="110312" y="12442"/>
                    <a:pt x="110764" y="12549"/>
                  </a:cubicBezTo>
                  <a:cubicBezTo>
                    <a:pt x="110938" y="12585"/>
                    <a:pt x="111120" y="12595"/>
                    <a:pt x="111304" y="12595"/>
                  </a:cubicBezTo>
                  <a:cubicBezTo>
                    <a:pt x="111505" y="12595"/>
                    <a:pt x="111709" y="12583"/>
                    <a:pt x="111912" y="12583"/>
                  </a:cubicBezTo>
                  <a:cubicBezTo>
                    <a:pt x="111954" y="12583"/>
                    <a:pt x="111996" y="12584"/>
                    <a:pt x="112038" y="12585"/>
                  </a:cubicBezTo>
                  <a:cubicBezTo>
                    <a:pt x="112099" y="12587"/>
                    <a:pt x="112160" y="12587"/>
                    <a:pt x="112222" y="12587"/>
                  </a:cubicBezTo>
                  <a:cubicBezTo>
                    <a:pt x="112303" y="12587"/>
                    <a:pt x="112385" y="12586"/>
                    <a:pt x="112466" y="12586"/>
                  </a:cubicBezTo>
                  <a:cubicBezTo>
                    <a:pt x="112751" y="12586"/>
                    <a:pt x="113034" y="12597"/>
                    <a:pt x="113312" y="12692"/>
                  </a:cubicBezTo>
                  <a:cubicBezTo>
                    <a:pt x="113389" y="12716"/>
                    <a:pt x="113473" y="12722"/>
                    <a:pt x="113558" y="12722"/>
                  </a:cubicBezTo>
                  <a:cubicBezTo>
                    <a:pt x="113642" y="12722"/>
                    <a:pt x="113729" y="12716"/>
                    <a:pt x="113812" y="12716"/>
                  </a:cubicBezTo>
                  <a:cubicBezTo>
                    <a:pt x="113942" y="12721"/>
                    <a:pt x="114072" y="12722"/>
                    <a:pt x="114203" y="12722"/>
                  </a:cubicBezTo>
                  <a:cubicBezTo>
                    <a:pt x="114318" y="12722"/>
                    <a:pt x="114434" y="12721"/>
                    <a:pt x="114549" y="12721"/>
                  </a:cubicBezTo>
                  <a:cubicBezTo>
                    <a:pt x="114987" y="12721"/>
                    <a:pt x="115426" y="12733"/>
                    <a:pt x="115860" y="12847"/>
                  </a:cubicBezTo>
                  <a:cubicBezTo>
                    <a:pt x="115952" y="12871"/>
                    <a:pt x="116048" y="12878"/>
                    <a:pt x="116145" y="12878"/>
                  </a:cubicBezTo>
                  <a:cubicBezTo>
                    <a:pt x="116258" y="12878"/>
                    <a:pt x="116374" y="12869"/>
                    <a:pt x="116488" y="12869"/>
                  </a:cubicBezTo>
                  <a:cubicBezTo>
                    <a:pt x="116517" y="12869"/>
                    <a:pt x="116546" y="12869"/>
                    <a:pt x="116574" y="12871"/>
                  </a:cubicBezTo>
                  <a:cubicBezTo>
                    <a:pt x="116627" y="12872"/>
                    <a:pt x="116680" y="12872"/>
                    <a:pt x="116733" y="12872"/>
                  </a:cubicBezTo>
                  <a:cubicBezTo>
                    <a:pt x="116877" y="12872"/>
                    <a:pt x="117021" y="12869"/>
                    <a:pt x="117165" y="12869"/>
                  </a:cubicBezTo>
                  <a:cubicBezTo>
                    <a:pt x="117467" y="12869"/>
                    <a:pt x="117767" y="12884"/>
                    <a:pt x="118063" y="12978"/>
                  </a:cubicBezTo>
                  <a:cubicBezTo>
                    <a:pt x="118133" y="13005"/>
                    <a:pt x="118208" y="13012"/>
                    <a:pt x="118285" y="13012"/>
                  </a:cubicBezTo>
                  <a:cubicBezTo>
                    <a:pt x="118377" y="13012"/>
                    <a:pt x="118472" y="13002"/>
                    <a:pt x="118563" y="13002"/>
                  </a:cubicBezTo>
                  <a:cubicBezTo>
                    <a:pt x="118801" y="13008"/>
                    <a:pt x="119039" y="13008"/>
                    <a:pt x="119277" y="13008"/>
                  </a:cubicBezTo>
                  <a:cubicBezTo>
                    <a:pt x="119515" y="13008"/>
                    <a:pt x="119753" y="13008"/>
                    <a:pt x="119991" y="13014"/>
                  </a:cubicBezTo>
                  <a:cubicBezTo>
                    <a:pt x="120539" y="13026"/>
                    <a:pt x="120563" y="13037"/>
                    <a:pt x="120563" y="13561"/>
                  </a:cubicBezTo>
                  <a:cubicBezTo>
                    <a:pt x="120575" y="14133"/>
                    <a:pt x="120563" y="14704"/>
                    <a:pt x="120575" y="15276"/>
                  </a:cubicBezTo>
                  <a:cubicBezTo>
                    <a:pt x="120575" y="15728"/>
                    <a:pt x="120527" y="16181"/>
                    <a:pt x="120682" y="16621"/>
                  </a:cubicBezTo>
                  <a:cubicBezTo>
                    <a:pt x="120730" y="16776"/>
                    <a:pt x="120706" y="16955"/>
                    <a:pt x="120706" y="17121"/>
                  </a:cubicBezTo>
                  <a:cubicBezTo>
                    <a:pt x="120718" y="17633"/>
                    <a:pt x="120670" y="18157"/>
                    <a:pt x="120837" y="18669"/>
                  </a:cubicBezTo>
                  <a:cubicBezTo>
                    <a:pt x="120884" y="18824"/>
                    <a:pt x="120849" y="19002"/>
                    <a:pt x="120849" y="19169"/>
                  </a:cubicBezTo>
                  <a:cubicBezTo>
                    <a:pt x="120861" y="19669"/>
                    <a:pt x="120813" y="20169"/>
                    <a:pt x="120968" y="20657"/>
                  </a:cubicBezTo>
                  <a:cubicBezTo>
                    <a:pt x="121027" y="20836"/>
                    <a:pt x="120992" y="21038"/>
                    <a:pt x="120992" y="21229"/>
                  </a:cubicBezTo>
                  <a:cubicBezTo>
                    <a:pt x="121003" y="21693"/>
                    <a:pt x="120968" y="22169"/>
                    <a:pt x="121111" y="22634"/>
                  </a:cubicBezTo>
                  <a:cubicBezTo>
                    <a:pt x="121170" y="22836"/>
                    <a:pt x="121134" y="23062"/>
                    <a:pt x="121134" y="23277"/>
                  </a:cubicBezTo>
                  <a:cubicBezTo>
                    <a:pt x="121146" y="23610"/>
                    <a:pt x="121122" y="23944"/>
                    <a:pt x="121242" y="24265"/>
                  </a:cubicBezTo>
                  <a:cubicBezTo>
                    <a:pt x="121289" y="24420"/>
                    <a:pt x="121277" y="24598"/>
                    <a:pt x="121277" y="24765"/>
                  </a:cubicBezTo>
                  <a:cubicBezTo>
                    <a:pt x="121277" y="25206"/>
                    <a:pt x="121277" y="25658"/>
                    <a:pt x="121277" y="26110"/>
                  </a:cubicBezTo>
                  <a:cubicBezTo>
                    <a:pt x="121289" y="26992"/>
                    <a:pt x="121492" y="27861"/>
                    <a:pt x="121432" y="28742"/>
                  </a:cubicBezTo>
                  <a:cubicBezTo>
                    <a:pt x="121599" y="29194"/>
                    <a:pt x="121539" y="29682"/>
                    <a:pt x="121575" y="30147"/>
                  </a:cubicBezTo>
                  <a:cubicBezTo>
                    <a:pt x="121611" y="30599"/>
                    <a:pt x="121646" y="31052"/>
                    <a:pt x="121754" y="31480"/>
                  </a:cubicBezTo>
                  <a:cubicBezTo>
                    <a:pt x="121908" y="32075"/>
                    <a:pt x="121825" y="32671"/>
                    <a:pt x="121837" y="33254"/>
                  </a:cubicBezTo>
                  <a:cubicBezTo>
                    <a:pt x="121837" y="33469"/>
                    <a:pt x="121742" y="33552"/>
                    <a:pt x="121527" y="33564"/>
                  </a:cubicBezTo>
                  <a:cubicBezTo>
                    <a:pt x="121349" y="33576"/>
                    <a:pt x="121158" y="33576"/>
                    <a:pt x="120968" y="33576"/>
                  </a:cubicBezTo>
                  <a:lnTo>
                    <a:pt x="109478" y="33576"/>
                  </a:lnTo>
                  <a:cubicBezTo>
                    <a:pt x="109192" y="33576"/>
                    <a:pt x="108907" y="33564"/>
                    <a:pt x="108633" y="33492"/>
                  </a:cubicBezTo>
                  <a:cubicBezTo>
                    <a:pt x="108497" y="33449"/>
                    <a:pt x="108353" y="33441"/>
                    <a:pt x="108208" y="33441"/>
                  </a:cubicBezTo>
                  <a:cubicBezTo>
                    <a:pt x="108111" y="33441"/>
                    <a:pt x="108014" y="33445"/>
                    <a:pt x="107918" y="33445"/>
                  </a:cubicBezTo>
                  <a:cubicBezTo>
                    <a:pt x="106557" y="33438"/>
                    <a:pt x="105196" y="33431"/>
                    <a:pt x="103838" y="33431"/>
                  </a:cubicBezTo>
                  <a:cubicBezTo>
                    <a:pt x="102843" y="33431"/>
                    <a:pt x="101849" y="33435"/>
                    <a:pt x="100858" y="33445"/>
                  </a:cubicBezTo>
                  <a:cubicBezTo>
                    <a:pt x="100298" y="33445"/>
                    <a:pt x="99775" y="33266"/>
                    <a:pt x="99227" y="33266"/>
                  </a:cubicBezTo>
                  <a:cubicBezTo>
                    <a:pt x="99060" y="33266"/>
                    <a:pt x="99013" y="33111"/>
                    <a:pt x="99013" y="32957"/>
                  </a:cubicBezTo>
                  <a:cubicBezTo>
                    <a:pt x="99001" y="32528"/>
                    <a:pt x="99001" y="32099"/>
                    <a:pt x="99001" y="31671"/>
                  </a:cubicBezTo>
                  <a:cubicBezTo>
                    <a:pt x="98989" y="31242"/>
                    <a:pt x="99024" y="30825"/>
                    <a:pt x="98894" y="30397"/>
                  </a:cubicBezTo>
                  <a:cubicBezTo>
                    <a:pt x="98834" y="30206"/>
                    <a:pt x="98858" y="29980"/>
                    <a:pt x="98858" y="29766"/>
                  </a:cubicBezTo>
                  <a:cubicBezTo>
                    <a:pt x="98858" y="27742"/>
                    <a:pt x="98858" y="25718"/>
                    <a:pt x="98858" y="23693"/>
                  </a:cubicBezTo>
                  <a:cubicBezTo>
                    <a:pt x="98858" y="23384"/>
                    <a:pt x="98870" y="23074"/>
                    <a:pt x="98763" y="22777"/>
                  </a:cubicBezTo>
                  <a:cubicBezTo>
                    <a:pt x="98703" y="22598"/>
                    <a:pt x="98727" y="22396"/>
                    <a:pt x="98715" y="22205"/>
                  </a:cubicBezTo>
                  <a:cubicBezTo>
                    <a:pt x="98691" y="21527"/>
                    <a:pt x="98763" y="20836"/>
                    <a:pt x="98596" y="20157"/>
                  </a:cubicBezTo>
                  <a:cubicBezTo>
                    <a:pt x="98513" y="19812"/>
                    <a:pt x="98572" y="19443"/>
                    <a:pt x="98572" y="19086"/>
                  </a:cubicBezTo>
                  <a:cubicBezTo>
                    <a:pt x="98560" y="18729"/>
                    <a:pt x="98584" y="18371"/>
                    <a:pt x="98465" y="18026"/>
                  </a:cubicBezTo>
                  <a:cubicBezTo>
                    <a:pt x="98405" y="17859"/>
                    <a:pt x="98429" y="17657"/>
                    <a:pt x="98429" y="17467"/>
                  </a:cubicBezTo>
                  <a:cubicBezTo>
                    <a:pt x="98429" y="16776"/>
                    <a:pt x="98429" y="16085"/>
                    <a:pt x="98429" y="15395"/>
                  </a:cubicBezTo>
                  <a:cubicBezTo>
                    <a:pt x="98417" y="14966"/>
                    <a:pt x="98393" y="14550"/>
                    <a:pt x="98322" y="14121"/>
                  </a:cubicBezTo>
                  <a:cubicBezTo>
                    <a:pt x="98239" y="13585"/>
                    <a:pt x="98286" y="13026"/>
                    <a:pt x="98298" y="12478"/>
                  </a:cubicBezTo>
                  <a:cubicBezTo>
                    <a:pt x="98298" y="12264"/>
                    <a:pt x="98382" y="12180"/>
                    <a:pt x="98596" y="12168"/>
                  </a:cubicBezTo>
                  <a:cubicBezTo>
                    <a:pt x="98977" y="12156"/>
                    <a:pt x="99358" y="12156"/>
                    <a:pt x="99739" y="12156"/>
                  </a:cubicBezTo>
                  <a:cubicBezTo>
                    <a:pt x="99802" y="12156"/>
                    <a:pt x="99866" y="12156"/>
                    <a:pt x="99929" y="12156"/>
                  </a:cubicBezTo>
                  <a:close/>
                  <a:moveTo>
                    <a:pt x="218516" y="12002"/>
                  </a:moveTo>
                  <a:cubicBezTo>
                    <a:pt x="218837" y="12002"/>
                    <a:pt x="218920" y="12073"/>
                    <a:pt x="218980" y="12406"/>
                  </a:cubicBezTo>
                  <a:cubicBezTo>
                    <a:pt x="219063" y="12847"/>
                    <a:pt x="219123" y="13299"/>
                    <a:pt x="219111" y="13752"/>
                  </a:cubicBezTo>
                  <a:cubicBezTo>
                    <a:pt x="219099" y="14371"/>
                    <a:pt x="219111" y="14990"/>
                    <a:pt x="219111" y="15609"/>
                  </a:cubicBezTo>
                  <a:cubicBezTo>
                    <a:pt x="219111" y="16224"/>
                    <a:pt x="219111" y="16839"/>
                    <a:pt x="219111" y="17455"/>
                  </a:cubicBezTo>
                  <a:cubicBezTo>
                    <a:pt x="219111" y="17836"/>
                    <a:pt x="219087" y="18217"/>
                    <a:pt x="219218" y="18586"/>
                  </a:cubicBezTo>
                  <a:cubicBezTo>
                    <a:pt x="219278" y="18764"/>
                    <a:pt x="219242" y="18967"/>
                    <a:pt x="219242" y="19157"/>
                  </a:cubicBezTo>
                  <a:cubicBezTo>
                    <a:pt x="219254" y="23563"/>
                    <a:pt x="219254" y="27956"/>
                    <a:pt x="219254" y="32361"/>
                  </a:cubicBezTo>
                  <a:cubicBezTo>
                    <a:pt x="219254" y="33136"/>
                    <a:pt x="219265" y="33147"/>
                    <a:pt x="218535" y="33147"/>
                  </a:cubicBezTo>
                  <a:cubicBezTo>
                    <a:pt x="218514" y="33147"/>
                    <a:pt x="218491" y="33147"/>
                    <a:pt x="218468" y="33147"/>
                  </a:cubicBezTo>
                  <a:lnTo>
                    <a:pt x="217111" y="33147"/>
                  </a:lnTo>
                  <a:cubicBezTo>
                    <a:pt x="217030" y="33147"/>
                    <a:pt x="216949" y="33145"/>
                    <a:pt x="216869" y="33145"/>
                  </a:cubicBezTo>
                  <a:cubicBezTo>
                    <a:pt x="216689" y="33145"/>
                    <a:pt x="216510" y="33156"/>
                    <a:pt x="216337" y="33230"/>
                  </a:cubicBezTo>
                  <a:cubicBezTo>
                    <a:pt x="216294" y="33256"/>
                    <a:pt x="216239" y="33276"/>
                    <a:pt x="216189" y="33276"/>
                  </a:cubicBezTo>
                  <a:cubicBezTo>
                    <a:pt x="216169" y="33276"/>
                    <a:pt x="216151" y="33273"/>
                    <a:pt x="216134" y="33266"/>
                  </a:cubicBezTo>
                  <a:cubicBezTo>
                    <a:pt x="215947" y="33226"/>
                    <a:pt x="215761" y="33211"/>
                    <a:pt x="215575" y="33211"/>
                  </a:cubicBezTo>
                  <a:cubicBezTo>
                    <a:pt x="215121" y="33211"/>
                    <a:pt x="214672" y="33297"/>
                    <a:pt x="214223" y="33297"/>
                  </a:cubicBezTo>
                  <a:cubicBezTo>
                    <a:pt x="214154" y="33297"/>
                    <a:pt x="214084" y="33295"/>
                    <a:pt x="214015" y="33290"/>
                  </a:cubicBezTo>
                  <a:cubicBezTo>
                    <a:pt x="213769" y="33278"/>
                    <a:pt x="213523" y="33274"/>
                    <a:pt x="213277" y="33274"/>
                  </a:cubicBezTo>
                  <a:cubicBezTo>
                    <a:pt x="212785" y="33274"/>
                    <a:pt x="212293" y="33290"/>
                    <a:pt x="211800" y="33290"/>
                  </a:cubicBezTo>
                  <a:lnTo>
                    <a:pt x="209657" y="33290"/>
                  </a:lnTo>
                  <a:cubicBezTo>
                    <a:pt x="209559" y="33290"/>
                    <a:pt x="209460" y="33288"/>
                    <a:pt x="209360" y="33288"/>
                  </a:cubicBezTo>
                  <a:cubicBezTo>
                    <a:pt x="209085" y="33288"/>
                    <a:pt x="208806" y="33301"/>
                    <a:pt x="208526" y="33397"/>
                  </a:cubicBezTo>
                  <a:cubicBezTo>
                    <a:pt x="208450" y="33424"/>
                    <a:pt x="208367" y="33432"/>
                    <a:pt x="208281" y="33432"/>
                  </a:cubicBezTo>
                  <a:cubicBezTo>
                    <a:pt x="208178" y="33432"/>
                    <a:pt x="208071" y="33421"/>
                    <a:pt x="207967" y="33421"/>
                  </a:cubicBezTo>
                  <a:cubicBezTo>
                    <a:pt x="207276" y="33433"/>
                    <a:pt x="206586" y="33433"/>
                    <a:pt x="205895" y="33433"/>
                  </a:cubicBezTo>
                  <a:cubicBezTo>
                    <a:pt x="205800" y="33433"/>
                    <a:pt x="205704" y="33431"/>
                    <a:pt x="205609" y="33431"/>
                  </a:cubicBezTo>
                  <a:cubicBezTo>
                    <a:pt x="205348" y="33431"/>
                    <a:pt x="205089" y="33444"/>
                    <a:pt x="204835" y="33540"/>
                  </a:cubicBezTo>
                  <a:cubicBezTo>
                    <a:pt x="204760" y="33567"/>
                    <a:pt x="204674" y="33574"/>
                    <a:pt x="204585" y="33574"/>
                  </a:cubicBezTo>
                  <a:cubicBezTo>
                    <a:pt x="204479" y="33574"/>
                    <a:pt x="204368" y="33564"/>
                    <a:pt x="204264" y="33564"/>
                  </a:cubicBezTo>
                  <a:cubicBezTo>
                    <a:pt x="203883" y="33570"/>
                    <a:pt x="203505" y="33570"/>
                    <a:pt x="203127" y="33570"/>
                  </a:cubicBezTo>
                  <a:cubicBezTo>
                    <a:pt x="202749" y="33570"/>
                    <a:pt x="202371" y="33570"/>
                    <a:pt x="201990" y="33576"/>
                  </a:cubicBezTo>
                  <a:cubicBezTo>
                    <a:pt x="201825" y="33576"/>
                    <a:pt x="201661" y="33569"/>
                    <a:pt x="201497" y="33569"/>
                  </a:cubicBezTo>
                  <a:cubicBezTo>
                    <a:pt x="201210" y="33569"/>
                    <a:pt x="200925" y="33589"/>
                    <a:pt x="200644" y="33695"/>
                  </a:cubicBezTo>
                  <a:cubicBezTo>
                    <a:pt x="200609" y="33707"/>
                    <a:pt x="200573" y="33710"/>
                    <a:pt x="200537" y="33710"/>
                  </a:cubicBezTo>
                  <a:cubicBezTo>
                    <a:pt x="200501" y="33710"/>
                    <a:pt x="200466" y="33707"/>
                    <a:pt x="200430" y="33707"/>
                  </a:cubicBezTo>
                  <a:cubicBezTo>
                    <a:pt x="200037" y="33713"/>
                    <a:pt x="199644" y="33716"/>
                    <a:pt x="199251" y="33716"/>
                  </a:cubicBezTo>
                  <a:cubicBezTo>
                    <a:pt x="198858" y="33716"/>
                    <a:pt x="198465" y="33713"/>
                    <a:pt x="198073" y="33707"/>
                  </a:cubicBezTo>
                  <a:cubicBezTo>
                    <a:pt x="197775" y="33707"/>
                    <a:pt x="197692" y="33623"/>
                    <a:pt x="197680" y="33326"/>
                  </a:cubicBezTo>
                  <a:cubicBezTo>
                    <a:pt x="197668" y="33088"/>
                    <a:pt x="197680" y="32849"/>
                    <a:pt x="197680" y="32611"/>
                  </a:cubicBezTo>
                  <a:cubicBezTo>
                    <a:pt x="197680" y="32445"/>
                    <a:pt x="197715" y="32266"/>
                    <a:pt x="197668" y="32111"/>
                  </a:cubicBezTo>
                  <a:cubicBezTo>
                    <a:pt x="197477" y="31516"/>
                    <a:pt x="197561" y="30885"/>
                    <a:pt x="197537" y="30278"/>
                  </a:cubicBezTo>
                  <a:cubicBezTo>
                    <a:pt x="197525" y="29778"/>
                    <a:pt x="197549" y="29289"/>
                    <a:pt x="197430" y="28789"/>
                  </a:cubicBezTo>
                  <a:cubicBezTo>
                    <a:pt x="197346" y="28420"/>
                    <a:pt x="197406" y="28027"/>
                    <a:pt x="197394" y="27646"/>
                  </a:cubicBezTo>
                  <a:cubicBezTo>
                    <a:pt x="197382" y="27289"/>
                    <a:pt x="197418" y="26944"/>
                    <a:pt x="197287" y="26587"/>
                  </a:cubicBezTo>
                  <a:cubicBezTo>
                    <a:pt x="197227" y="26420"/>
                    <a:pt x="197263" y="26218"/>
                    <a:pt x="197251" y="26027"/>
                  </a:cubicBezTo>
                  <a:cubicBezTo>
                    <a:pt x="197251" y="25622"/>
                    <a:pt x="197239" y="25229"/>
                    <a:pt x="197144" y="24825"/>
                  </a:cubicBezTo>
                  <a:cubicBezTo>
                    <a:pt x="197072" y="24479"/>
                    <a:pt x="197120" y="24110"/>
                    <a:pt x="197108" y="23753"/>
                  </a:cubicBezTo>
                  <a:cubicBezTo>
                    <a:pt x="197096" y="23360"/>
                    <a:pt x="197132" y="22955"/>
                    <a:pt x="197001" y="22562"/>
                  </a:cubicBezTo>
                  <a:cubicBezTo>
                    <a:pt x="196941" y="22360"/>
                    <a:pt x="196977" y="22134"/>
                    <a:pt x="196965" y="21919"/>
                  </a:cubicBezTo>
                  <a:cubicBezTo>
                    <a:pt x="196941" y="21241"/>
                    <a:pt x="197001" y="20550"/>
                    <a:pt x="196846" y="19860"/>
                  </a:cubicBezTo>
                  <a:cubicBezTo>
                    <a:pt x="196751" y="19431"/>
                    <a:pt x="196834" y="18967"/>
                    <a:pt x="196822" y="18514"/>
                  </a:cubicBezTo>
                  <a:cubicBezTo>
                    <a:pt x="196811" y="18038"/>
                    <a:pt x="196858" y="17562"/>
                    <a:pt x="196715" y="17097"/>
                  </a:cubicBezTo>
                  <a:cubicBezTo>
                    <a:pt x="196644" y="16871"/>
                    <a:pt x="196691" y="16621"/>
                    <a:pt x="196680" y="16383"/>
                  </a:cubicBezTo>
                  <a:cubicBezTo>
                    <a:pt x="196680" y="15954"/>
                    <a:pt x="196715" y="15526"/>
                    <a:pt x="196572" y="15109"/>
                  </a:cubicBezTo>
                  <a:cubicBezTo>
                    <a:pt x="196513" y="14966"/>
                    <a:pt x="196549" y="14788"/>
                    <a:pt x="196537" y="14621"/>
                  </a:cubicBezTo>
                  <a:cubicBezTo>
                    <a:pt x="196513" y="14097"/>
                    <a:pt x="196596" y="13573"/>
                    <a:pt x="196453" y="13061"/>
                  </a:cubicBezTo>
                  <a:cubicBezTo>
                    <a:pt x="196418" y="12918"/>
                    <a:pt x="196537" y="12775"/>
                    <a:pt x="196691" y="12752"/>
                  </a:cubicBezTo>
                  <a:cubicBezTo>
                    <a:pt x="196858" y="12728"/>
                    <a:pt x="197025" y="12728"/>
                    <a:pt x="197192" y="12728"/>
                  </a:cubicBezTo>
                  <a:cubicBezTo>
                    <a:pt x="197596" y="12722"/>
                    <a:pt x="198001" y="12722"/>
                    <a:pt x="198406" y="12722"/>
                  </a:cubicBezTo>
                  <a:cubicBezTo>
                    <a:pt x="198811" y="12722"/>
                    <a:pt x="199216" y="12722"/>
                    <a:pt x="199620" y="12716"/>
                  </a:cubicBezTo>
                  <a:cubicBezTo>
                    <a:pt x="199775" y="12716"/>
                    <a:pt x="199931" y="12720"/>
                    <a:pt x="200088" y="12720"/>
                  </a:cubicBezTo>
                  <a:cubicBezTo>
                    <a:pt x="200401" y="12720"/>
                    <a:pt x="200716" y="12704"/>
                    <a:pt x="201025" y="12609"/>
                  </a:cubicBezTo>
                  <a:cubicBezTo>
                    <a:pt x="201096" y="12582"/>
                    <a:pt x="201171" y="12574"/>
                    <a:pt x="201248" y="12574"/>
                  </a:cubicBezTo>
                  <a:cubicBezTo>
                    <a:pt x="201340" y="12574"/>
                    <a:pt x="201434" y="12585"/>
                    <a:pt x="201525" y="12585"/>
                  </a:cubicBezTo>
                  <a:cubicBezTo>
                    <a:pt x="202192" y="12573"/>
                    <a:pt x="202859" y="12573"/>
                    <a:pt x="203526" y="12573"/>
                  </a:cubicBezTo>
                  <a:cubicBezTo>
                    <a:pt x="203586" y="12573"/>
                    <a:pt x="203646" y="12573"/>
                    <a:pt x="203706" y="12573"/>
                  </a:cubicBezTo>
                  <a:cubicBezTo>
                    <a:pt x="203976" y="12573"/>
                    <a:pt x="204241" y="12565"/>
                    <a:pt x="204514" y="12478"/>
                  </a:cubicBezTo>
                  <a:cubicBezTo>
                    <a:pt x="204606" y="12445"/>
                    <a:pt x="204714" y="12437"/>
                    <a:pt x="204821" y="12437"/>
                  </a:cubicBezTo>
                  <a:cubicBezTo>
                    <a:pt x="204908" y="12437"/>
                    <a:pt x="204994" y="12442"/>
                    <a:pt x="205073" y="12442"/>
                  </a:cubicBezTo>
                  <a:cubicBezTo>
                    <a:pt x="205502" y="12436"/>
                    <a:pt x="205931" y="12436"/>
                    <a:pt x="206359" y="12436"/>
                  </a:cubicBezTo>
                  <a:cubicBezTo>
                    <a:pt x="206788" y="12436"/>
                    <a:pt x="207217" y="12436"/>
                    <a:pt x="207645" y="12430"/>
                  </a:cubicBezTo>
                  <a:cubicBezTo>
                    <a:pt x="207853" y="12430"/>
                    <a:pt x="208061" y="12436"/>
                    <a:pt x="208268" y="12436"/>
                  </a:cubicBezTo>
                  <a:cubicBezTo>
                    <a:pt x="208631" y="12436"/>
                    <a:pt x="208992" y="12417"/>
                    <a:pt x="209348" y="12311"/>
                  </a:cubicBezTo>
                  <a:cubicBezTo>
                    <a:pt x="209430" y="12287"/>
                    <a:pt x="209516" y="12280"/>
                    <a:pt x="209604" y="12280"/>
                  </a:cubicBezTo>
                  <a:cubicBezTo>
                    <a:pt x="209706" y="12280"/>
                    <a:pt x="209810" y="12289"/>
                    <a:pt x="209913" y="12289"/>
                  </a:cubicBezTo>
                  <a:cubicBezTo>
                    <a:pt x="209939" y="12289"/>
                    <a:pt x="209965" y="12289"/>
                    <a:pt x="209991" y="12287"/>
                  </a:cubicBezTo>
                  <a:cubicBezTo>
                    <a:pt x="210092" y="12287"/>
                    <a:pt x="210193" y="12289"/>
                    <a:pt x="210293" y="12289"/>
                  </a:cubicBezTo>
                  <a:cubicBezTo>
                    <a:pt x="210569" y="12289"/>
                    <a:pt x="210842" y="12276"/>
                    <a:pt x="211122" y="12180"/>
                  </a:cubicBezTo>
                  <a:cubicBezTo>
                    <a:pt x="211198" y="12153"/>
                    <a:pt x="211281" y="12146"/>
                    <a:pt x="211367" y="12146"/>
                  </a:cubicBezTo>
                  <a:cubicBezTo>
                    <a:pt x="211470" y="12146"/>
                    <a:pt x="211578" y="12156"/>
                    <a:pt x="211681" y="12156"/>
                  </a:cubicBezTo>
                  <a:cubicBezTo>
                    <a:pt x="212027" y="12150"/>
                    <a:pt x="212372" y="12150"/>
                    <a:pt x="212717" y="12150"/>
                  </a:cubicBezTo>
                  <a:cubicBezTo>
                    <a:pt x="213063" y="12150"/>
                    <a:pt x="213408" y="12150"/>
                    <a:pt x="213753" y="12144"/>
                  </a:cubicBezTo>
                  <a:cubicBezTo>
                    <a:pt x="213872" y="12144"/>
                    <a:pt x="213991" y="12148"/>
                    <a:pt x="214110" y="12148"/>
                  </a:cubicBezTo>
                  <a:cubicBezTo>
                    <a:pt x="214347" y="12148"/>
                    <a:pt x="214583" y="12133"/>
                    <a:pt x="214813" y="12037"/>
                  </a:cubicBezTo>
                  <a:cubicBezTo>
                    <a:pt x="214863" y="12016"/>
                    <a:pt x="214921" y="12012"/>
                    <a:pt x="214981" y="12012"/>
                  </a:cubicBezTo>
                  <a:cubicBezTo>
                    <a:pt x="215020" y="12012"/>
                    <a:pt x="215060" y="12013"/>
                    <a:pt x="215099" y="12013"/>
                  </a:cubicBezTo>
                  <a:cubicBezTo>
                    <a:pt x="216242" y="12013"/>
                    <a:pt x="217385" y="12002"/>
                    <a:pt x="218516" y="12002"/>
                  </a:cubicBezTo>
                  <a:close/>
                  <a:moveTo>
                    <a:pt x="44327" y="11716"/>
                  </a:moveTo>
                  <a:cubicBezTo>
                    <a:pt x="44649" y="11740"/>
                    <a:pt x="44708" y="11799"/>
                    <a:pt x="44732" y="12097"/>
                  </a:cubicBezTo>
                  <a:cubicBezTo>
                    <a:pt x="44744" y="12287"/>
                    <a:pt x="44732" y="12478"/>
                    <a:pt x="44732" y="12668"/>
                  </a:cubicBezTo>
                  <a:lnTo>
                    <a:pt x="44732" y="17383"/>
                  </a:lnTo>
                  <a:cubicBezTo>
                    <a:pt x="44732" y="17669"/>
                    <a:pt x="44708" y="17955"/>
                    <a:pt x="44827" y="18229"/>
                  </a:cubicBezTo>
                  <a:cubicBezTo>
                    <a:pt x="44851" y="18288"/>
                    <a:pt x="44863" y="18359"/>
                    <a:pt x="44863" y="18431"/>
                  </a:cubicBezTo>
                  <a:cubicBezTo>
                    <a:pt x="44815" y="19360"/>
                    <a:pt x="45101" y="20264"/>
                    <a:pt x="45018" y="21205"/>
                  </a:cubicBezTo>
                  <a:cubicBezTo>
                    <a:pt x="45006" y="21431"/>
                    <a:pt x="45030" y="21669"/>
                    <a:pt x="45101" y="21908"/>
                  </a:cubicBezTo>
                  <a:cubicBezTo>
                    <a:pt x="45149" y="22110"/>
                    <a:pt x="45161" y="22324"/>
                    <a:pt x="45161" y="22539"/>
                  </a:cubicBezTo>
                  <a:cubicBezTo>
                    <a:pt x="45161" y="24039"/>
                    <a:pt x="45173" y="25539"/>
                    <a:pt x="45149" y="27039"/>
                  </a:cubicBezTo>
                  <a:cubicBezTo>
                    <a:pt x="45137" y="27623"/>
                    <a:pt x="45042" y="28218"/>
                    <a:pt x="44970" y="28801"/>
                  </a:cubicBezTo>
                  <a:cubicBezTo>
                    <a:pt x="44887" y="29361"/>
                    <a:pt x="44803" y="29920"/>
                    <a:pt x="44708" y="30480"/>
                  </a:cubicBezTo>
                  <a:cubicBezTo>
                    <a:pt x="44601" y="31087"/>
                    <a:pt x="44649" y="31706"/>
                    <a:pt x="44482" y="32314"/>
                  </a:cubicBezTo>
                  <a:cubicBezTo>
                    <a:pt x="44411" y="32576"/>
                    <a:pt x="44458" y="32873"/>
                    <a:pt x="44434" y="33159"/>
                  </a:cubicBezTo>
                  <a:cubicBezTo>
                    <a:pt x="44422" y="33290"/>
                    <a:pt x="44363" y="33397"/>
                    <a:pt x="44232" y="33409"/>
                  </a:cubicBezTo>
                  <a:cubicBezTo>
                    <a:pt x="43822" y="33455"/>
                    <a:pt x="43433" y="33576"/>
                    <a:pt x="43015" y="33576"/>
                  </a:cubicBezTo>
                  <a:cubicBezTo>
                    <a:pt x="42996" y="33576"/>
                    <a:pt x="42977" y="33576"/>
                    <a:pt x="42958" y="33576"/>
                  </a:cubicBezTo>
                  <a:cubicBezTo>
                    <a:pt x="42640" y="33568"/>
                    <a:pt x="42323" y="33565"/>
                    <a:pt x="42005" y="33565"/>
                  </a:cubicBezTo>
                  <a:cubicBezTo>
                    <a:pt x="41370" y="33565"/>
                    <a:pt x="40735" y="33576"/>
                    <a:pt x="40100" y="33576"/>
                  </a:cubicBezTo>
                  <a:cubicBezTo>
                    <a:pt x="39684" y="33576"/>
                    <a:pt x="39255" y="33576"/>
                    <a:pt x="38838" y="33683"/>
                  </a:cubicBezTo>
                  <a:cubicBezTo>
                    <a:pt x="38690" y="33719"/>
                    <a:pt x="38535" y="33727"/>
                    <a:pt x="38378" y="33727"/>
                  </a:cubicBezTo>
                  <a:cubicBezTo>
                    <a:pt x="38222" y="33727"/>
                    <a:pt x="38064" y="33719"/>
                    <a:pt x="37910" y="33719"/>
                  </a:cubicBezTo>
                  <a:cubicBezTo>
                    <a:pt x="37627" y="33719"/>
                    <a:pt x="37339" y="33695"/>
                    <a:pt x="37056" y="33695"/>
                  </a:cubicBezTo>
                  <a:cubicBezTo>
                    <a:pt x="36886" y="33695"/>
                    <a:pt x="36718" y="33704"/>
                    <a:pt x="36552" y="33730"/>
                  </a:cubicBezTo>
                  <a:cubicBezTo>
                    <a:pt x="35517" y="33897"/>
                    <a:pt x="34457" y="33754"/>
                    <a:pt x="33433" y="33885"/>
                  </a:cubicBezTo>
                  <a:cubicBezTo>
                    <a:pt x="32681" y="33984"/>
                    <a:pt x="31933" y="34006"/>
                    <a:pt x="31185" y="34006"/>
                  </a:cubicBezTo>
                  <a:cubicBezTo>
                    <a:pt x="30577" y="34006"/>
                    <a:pt x="29970" y="33991"/>
                    <a:pt x="29361" y="33991"/>
                  </a:cubicBezTo>
                  <a:cubicBezTo>
                    <a:pt x="29270" y="33991"/>
                    <a:pt x="29178" y="33992"/>
                    <a:pt x="29087" y="33992"/>
                  </a:cubicBezTo>
                  <a:cubicBezTo>
                    <a:pt x="27432" y="34004"/>
                    <a:pt x="25780" y="34007"/>
                    <a:pt x="24128" y="34007"/>
                  </a:cubicBezTo>
                  <a:cubicBezTo>
                    <a:pt x="22476" y="34007"/>
                    <a:pt x="20824" y="34004"/>
                    <a:pt x="19169" y="34004"/>
                  </a:cubicBezTo>
                  <a:lnTo>
                    <a:pt x="18598" y="34004"/>
                  </a:lnTo>
                  <a:cubicBezTo>
                    <a:pt x="18241" y="33980"/>
                    <a:pt x="18252" y="33969"/>
                    <a:pt x="18145" y="33588"/>
                  </a:cubicBezTo>
                  <a:cubicBezTo>
                    <a:pt x="18038" y="33147"/>
                    <a:pt x="18014" y="32707"/>
                    <a:pt x="18014" y="32254"/>
                  </a:cubicBezTo>
                  <a:cubicBezTo>
                    <a:pt x="18014" y="29563"/>
                    <a:pt x="18014" y="26872"/>
                    <a:pt x="18014" y="24182"/>
                  </a:cubicBezTo>
                  <a:lnTo>
                    <a:pt x="18026" y="24182"/>
                  </a:lnTo>
                  <a:lnTo>
                    <a:pt x="18026" y="15978"/>
                  </a:lnTo>
                  <a:cubicBezTo>
                    <a:pt x="18026" y="15669"/>
                    <a:pt x="18014" y="15359"/>
                    <a:pt x="18110" y="15050"/>
                  </a:cubicBezTo>
                  <a:cubicBezTo>
                    <a:pt x="18169" y="14883"/>
                    <a:pt x="18157" y="14680"/>
                    <a:pt x="18157" y="14490"/>
                  </a:cubicBezTo>
                  <a:cubicBezTo>
                    <a:pt x="18157" y="13895"/>
                    <a:pt x="18157" y="13299"/>
                    <a:pt x="18157" y="12704"/>
                  </a:cubicBezTo>
                  <a:cubicBezTo>
                    <a:pt x="18169" y="12180"/>
                    <a:pt x="18193" y="12168"/>
                    <a:pt x="18741" y="12156"/>
                  </a:cubicBezTo>
                  <a:cubicBezTo>
                    <a:pt x="18788" y="12152"/>
                    <a:pt x="18836" y="12151"/>
                    <a:pt x="18884" y="12151"/>
                  </a:cubicBezTo>
                  <a:cubicBezTo>
                    <a:pt x="18979" y="12151"/>
                    <a:pt x="19074" y="12156"/>
                    <a:pt x="19169" y="12156"/>
                  </a:cubicBezTo>
                  <a:cubicBezTo>
                    <a:pt x="21812" y="12144"/>
                    <a:pt x="24456" y="12144"/>
                    <a:pt x="27099" y="12144"/>
                  </a:cubicBezTo>
                  <a:cubicBezTo>
                    <a:pt x="27201" y="12144"/>
                    <a:pt x="27302" y="12146"/>
                    <a:pt x="27403" y="12146"/>
                  </a:cubicBezTo>
                  <a:cubicBezTo>
                    <a:pt x="27654" y="12146"/>
                    <a:pt x="27903" y="12134"/>
                    <a:pt x="28158" y="12049"/>
                  </a:cubicBezTo>
                  <a:cubicBezTo>
                    <a:pt x="28251" y="12016"/>
                    <a:pt x="28355" y="12009"/>
                    <a:pt x="28461" y="12009"/>
                  </a:cubicBezTo>
                  <a:cubicBezTo>
                    <a:pt x="28546" y="12009"/>
                    <a:pt x="28633" y="12013"/>
                    <a:pt x="28718" y="12013"/>
                  </a:cubicBezTo>
                  <a:cubicBezTo>
                    <a:pt x="29218" y="12008"/>
                    <a:pt x="29718" y="12008"/>
                    <a:pt x="30218" y="12008"/>
                  </a:cubicBezTo>
                  <a:cubicBezTo>
                    <a:pt x="30718" y="12008"/>
                    <a:pt x="31218" y="12008"/>
                    <a:pt x="31718" y="12002"/>
                  </a:cubicBezTo>
                  <a:cubicBezTo>
                    <a:pt x="31869" y="12002"/>
                    <a:pt x="32020" y="12006"/>
                    <a:pt x="32170" y="12006"/>
                  </a:cubicBezTo>
                  <a:cubicBezTo>
                    <a:pt x="32471" y="12006"/>
                    <a:pt x="32770" y="11990"/>
                    <a:pt x="33064" y="11894"/>
                  </a:cubicBezTo>
                  <a:cubicBezTo>
                    <a:pt x="33134" y="11867"/>
                    <a:pt x="33209" y="11860"/>
                    <a:pt x="33286" y="11860"/>
                  </a:cubicBezTo>
                  <a:cubicBezTo>
                    <a:pt x="33379" y="11860"/>
                    <a:pt x="33473" y="11871"/>
                    <a:pt x="33564" y="11871"/>
                  </a:cubicBezTo>
                  <a:cubicBezTo>
                    <a:pt x="34302" y="11859"/>
                    <a:pt x="35040" y="11859"/>
                    <a:pt x="35778" y="11859"/>
                  </a:cubicBezTo>
                  <a:cubicBezTo>
                    <a:pt x="35835" y="11859"/>
                    <a:pt x="35891" y="11859"/>
                    <a:pt x="35946" y="11859"/>
                  </a:cubicBezTo>
                  <a:cubicBezTo>
                    <a:pt x="36197" y="11859"/>
                    <a:pt x="36442" y="11851"/>
                    <a:pt x="36695" y="11763"/>
                  </a:cubicBezTo>
                  <a:cubicBezTo>
                    <a:pt x="36806" y="11732"/>
                    <a:pt x="36933" y="11726"/>
                    <a:pt x="37062" y="11726"/>
                  </a:cubicBezTo>
                  <a:cubicBezTo>
                    <a:pt x="37127" y="11726"/>
                    <a:pt x="37191" y="11728"/>
                    <a:pt x="37255" y="11728"/>
                  </a:cubicBezTo>
                  <a:cubicBezTo>
                    <a:pt x="39517" y="11716"/>
                    <a:pt x="41779" y="11716"/>
                    <a:pt x="44041" y="11716"/>
                  </a:cubicBezTo>
                  <a:close/>
                  <a:moveTo>
                    <a:pt x="121301" y="13037"/>
                  </a:moveTo>
                  <a:lnTo>
                    <a:pt x="121301" y="13037"/>
                  </a:lnTo>
                  <a:cubicBezTo>
                    <a:pt x="121658" y="13133"/>
                    <a:pt x="121989" y="13149"/>
                    <a:pt x="122311" y="13149"/>
                  </a:cubicBezTo>
                  <a:cubicBezTo>
                    <a:pt x="122472" y="13149"/>
                    <a:pt x="122631" y="13145"/>
                    <a:pt x="122789" y="13145"/>
                  </a:cubicBezTo>
                  <a:lnTo>
                    <a:pt x="127207" y="13145"/>
                  </a:lnTo>
                  <a:cubicBezTo>
                    <a:pt x="127492" y="13145"/>
                    <a:pt x="127778" y="13145"/>
                    <a:pt x="128064" y="13228"/>
                  </a:cubicBezTo>
                  <a:cubicBezTo>
                    <a:pt x="128231" y="13287"/>
                    <a:pt x="128433" y="13287"/>
                    <a:pt x="128623" y="13287"/>
                  </a:cubicBezTo>
                  <a:lnTo>
                    <a:pt x="130695" y="13287"/>
                  </a:lnTo>
                  <a:cubicBezTo>
                    <a:pt x="130762" y="13289"/>
                    <a:pt x="130829" y="13290"/>
                    <a:pt x="130896" y="13290"/>
                  </a:cubicBezTo>
                  <a:cubicBezTo>
                    <a:pt x="130967" y="13290"/>
                    <a:pt x="131037" y="13289"/>
                    <a:pt x="131108" y="13289"/>
                  </a:cubicBezTo>
                  <a:cubicBezTo>
                    <a:pt x="131418" y="13289"/>
                    <a:pt x="131727" y="13299"/>
                    <a:pt x="132041" y="13407"/>
                  </a:cubicBezTo>
                  <a:cubicBezTo>
                    <a:pt x="132112" y="13430"/>
                    <a:pt x="132192" y="13436"/>
                    <a:pt x="132276" y="13436"/>
                  </a:cubicBezTo>
                  <a:cubicBezTo>
                    <a:pt x="132359" y="13436"/>
                    <a:pt x="132445" y="13430"/>
                    <a:pt x="132529" y="13430"/>
                  </a:cubicBezTo>
                  <a:lnTo>
                    <a:pt x="134743" y="13430"/>
                  </a:lnTo>
                  <a:cubicBezTo>
                    <a:pt x="135172" y="13442"/>
                    <a:pt x="135600" y="13407"/>
                    <a:pt x="136017" y="13549"/>
                  </a:cubicBezTo>
                  <a:cubicBezTo>
                    <a:pt x="136095" y="13573"/>
                    <a:pt x="136178" y="13579"/>
                    <a:pt x="136263" y="13579"/>
                  </a:cubicBezTo>
                  <a:cubicBezTo>
                    <a:pt x="136348" y="13579"/>
                    <a:pt x="136434" y="13573"/>
                    <a:pt x="136517" y="13573"/>
                  </a:cubicBezTo>
                  <a:cubicBezTo>
                    <a:pt x="137184" y="13573"/>
                    <a:pt x="137839" y="13573"/>
                    <a:pt x="138506" y="13585"/>
                  </a:cubicBezTo>
                  <a:cubicBezTo>
                    <a:pt x="139029" y="13585"/>
                    <a:pt x="139541" y="13585"/>
                    <a:pt x="140065" y="13692"/>
                  </a:cubicBezTo>
                  <a:cubicBezTo>
                    <a:pt x="140270" y="13730"/>
                    <a:pt x="140479" y="13742"/>
                    <a:pt x="140689" y="13742"/>
                  </a:cubicBezTo>
                  <a:cubicBezTo>
                    <a:pt x="141004" y="13742"/>
                    <a:pt x="141323" y="13716"/>
                    <a:pt x="141637" y="13716"/>
                  </a:cubicBezTo>
                  <a:cubicBezTo>
                    <a:pt x="141994" y="13728"/>
                    <a:pt x="142339" y="13704"/>
                    <a:pt x="142697" y="13823"/>
                  </a:cubicBezTo>
                  <a:cubicBezTo>
                    <a:pt x="142789" y="13856"/>
                    <a:pt x="142893" y="13864"/>
                    <a:pt x="142999" y="13864"/>
                  </a:cubicBezTo>
                  <a:cubicBezTo>
                    <a:pt x="143085" y="13864"/>
                    <a:pt x="143172" y="13859"/>
                    <a:pt x="143256" y="13859"/>
                  </a:cubicBezTo>
                  <a:cubicBezTo>
                    <a:pt x="143530" y="13865"/>
                    <a:pt x="143804" y="13865"/>
                    <a:pt x="144078" y="13865"/>
                  </a:cubicBezTo>
                  <a:cubicBezTo>
                    <a:pt x="144352" y="13865"/>
                    <a:pt x="144625" y="13865"/>
                    <a:pt x="144899" y="13871"/>
                  </a:cubicBezTo>
                  <a:cubicBezTo>
                    <a:pt x="145364" y="13871"/>
                    <a:pt x="145399" y="13918"/>
                    <a:pt x="145411" y="14347"/>
                  </a:cubicBezTo>
                  <a:cubicBezTo>
                    <a:pt x="145423" y="14895"/>
                    <a:pt x="145411" y="15442"/>
                    <a:pt x="145411" y="15990"/>
                  </a:cubicBezTo>
                  <a:cubicBezTo>
                    <a:pt x="145411" y="16252"/>
                    <a:pt x="145411" y="16514"/>
                    <a:pt x="145495" y="16776"/>
                  </a:cubicBezTo>
                  <a:cubicBezTo>
                    <a:pt x="145542" y="16943"/>
                    <a:pt x="145542" y="17145"/>
                    <a:pt x="145554" y="17336"/>
                  </a:cubicBezTo>
                  <a:cubicBezTo>
                    <a:pt x="145554" y="17883"/>
                    <a:pt x="145554" y="18431"/>
                    <a:pt x="145554" y="18979"/>
                  </a:cubicBezTo>
                  <a:cubicBezTo>
                    <a:pt x="145554" y="19372"/>
                    <a:pt x="145530" y="19776"/>
                    <a:pt x="145661" y="20169"/>
                  </a:cubicBezTo>
                  <a:cubicBezTo>
                    <a:pt x="145721" y="20348"/>
                    <a:pt x="145685" y="20550"/>
                    <a:pt x="145697" y="20741"/>
                  </a:cubicBezTo>
                  <a:cubicBezTo>
                    <a:pt x="145721" y="21455"/>
                    <a:pt x="145626" y="22169"/>
                    <a:pt x="145828" y="22872"/>
                  </a:cubicBezTo>
                  <a:cubicBezTo>
                    <a:pt x="145876" y="23027"/>
                    <a:pt x="145840" y="23193"/>
                    <a:pt x="145840" y="23360"/>
                  </a:cubicBezTo>
                  <a:cubicBezTo>
                    <a:pt x="145852" y="23836"/>
                    <a:pt x="145804" y="24313"/>
                    <a:pt x="145959" y="24777"/>
                  </a:cubicBezTo>
                  <a:cubicBezTo>
                    <a:pt x="146007" y="24932"/>
                    <a:pt x="145971" y="25110"/>
                    <a:pt x="145983" y="25277"/>
                  </a:cubicBezTo>
                  <a:cubicBezTo>
                    <a:pt x="146018" y="26158"/>
                    <a:pt x="145923" y="27027"/>
                    <a:pt x="146102" y="27908"/>
                  </a:cubicBezTo>
                  <a:cubicBezTo>
                    <a:pt x="146197" y="28385"/>
                    <a:pt x="146126" y="28897"/>
                    <a:pt x="146126" y="29397"/>
                  </a:cubicBezTo>
                  <a:cubicBezTo>
                    <a:pt x="146126" y="29801"/>
                    <a:pt x="146090" y="30206"/>
                    <a:pt x="146233" y="30599"/>
                  </a:cubicBezTo>
                  <a:cubicBezTo>
                    <a:pt x="146280" y="30730"/>
                    <a:pt x="146268" y="30885"/>
                    <a:pt x="146268" y="31028"/>
                  </a:cubicBezTo>
                  <a:cubicBezTo>
                    <a:pt x="146268" y="31409"/>
                    <a:pt x="146257" y="31790"/>
                    <a:pt x="146268" y="32171"/>
                  </a:cubicBezTo>
                  <a:cubicBezTo>
                    <a:pt x="146280" y="32707"/>
                    <a:pt x="146233" y="33254"/>
                    <a:pt x="146388" y="33790"/>
                  </a:cubicBezTo>
                  <a:cubicBezTo>
                    <a:pt x="146479" y="34145"/>
                    <a:pt x="146350" y="34291"/>
                    <a:pt x="146023" y="34291"/>
                  </a:cubicBezTo>
                  <a:cubicBezTo>
                    <a:pt x="146010" y="34291"/>
                    <a:pt x="145996" y="34290"/>
                    <a:pt x="145983" y="34290"/>
                  </a:cubicBezTo>
                  <a:cubicBezTo>
                    <a:pt x="145879" y="34284"/>
                    <a:pt x="145774" y="34283"/>
                    <a:pt x="145668" y="34283"/>
                  </a:cubicBezTo>
                  <a:cubicBezTo>
                    <a:pt x="145633" y="34283"/>
                    <a:pt x="145598" y="34283"/>
                    <a:pt x="145562" y="34283"/>
                  </a:cubicBezTo>
                  <a:cubicBezTo>
                    <a:pt x="145280" y="34283"/>
                    <a:pt x="144995" y="34278"/>
                    <a:pt x="144709" y="34183"/>
                  </a:cubicBezTo>
                  <a:cubicBezTo>
                    <a:pt x="144602" y="34153"/>
                    <a:pt x="144486" y="34147"/>
                    <a:pt x="144366" y="34147"/>
                  </a:cubicBezTo>
                  <a:cubicBezTo>
                    <a:pt x="144287" y="34147"/>
                    <a:pt x="144206" y="34150"/>
                    <a:pt x="144126" y="34150"/>
                  </a:cubicBezTo>
                  <a:cubicBezTo>
                    <a:pt x="144086" y="34150"/>
                    <a:pt x="144046" y="34149"/>
                    <a:pt x="144006" y="34147"/>
                  </a:cubicBezTo>
                  <a:cubicBezTo>
                    <a:pt x="143901" y="34143"/>
                    <a:pt x="143795" y="34142"/>
                    <a:pt x="143690" y="34142"/>
                  </a:cubicBezTo>
                  <a:cubicBezTo>
                    <a:pt x="143574" y="34142"/>
                    <a:pt x="143459" y="34143"/>
                    <a:pt x="143344" y="34143"/>
                  </a:cubicBezTo>
                  <a:cubicBezTo>
                    <a:pt x="142995" y="34143"/>
                    <a:pt x="142647" y="34130"/>
                    <a:pt x="142304" y="34028"/>
                  </a:cubicBezTo>
                  <a:cubicBezTo>
                    <a:pt x="142217" y="34001"/>
                    <a:pt x="142123" y="33994"/>
                    <a:pt x="142025" y="33994"/>
                  </a:cubicBezTo>
                  <a:cubicBezTo>
                    <a:pt x="141908" y="33994"/>
                    <a:pt x="141784" y="34004"/>
                    <a:pt x="141661" y="34004"/>
                  </a:cubicBezTo>
                  <a:lnTo>
                    <a:pt x="130243" y="34004"/>
                  </a:lnTo>
                  <a:cubicBezTo>
                    <a:pt x="130141" y="34004"/>
                    <a:pt x="130040" y="34006"/>
                    <a:pt x="129940" y="34006"/>
                  </a:cubicBezTo>
                  <a:cubicBezTo>
                    <a:pt x="129664" y="34006"/>
                    <a:pt x="129391" y="33993"/>
                    <a:pt x="129112" y="33897"/>
                  </a:cubicBezTo>
                  <a:cubicBezTo>
                    <a:pt x="129019" y="33864"/>
                    <a:pt x="128915" y="33857"/>
                    <a:pt x="128809" y="33857"/>
                  </a:cubicBezTo>
                  <a:cubicBezTo>
                    <a:pt x="128724" y="33857"/>
                    <a:pt x="128637" y="33861"/>
                    <a:pt x="128552" y="33861"/>
                  </a:cubicBezTo>
                  <a:lnTo>
                    <a:pt x="126337" y="33861"/>
                  </a:lnTo>
                  <a:cubicBezTo>
                    <a:pt x="125861" y="33850"/>
                    <a:pt x="125385" y="33885"/>
                    <a:pt x="124921" y="33742"/>
                  </a:cubicBezTo>
                  <a:cubicBezTo>
                    <a:pt x="124834" y="33715"/>
                    <a:pt x="124740" y="33708"/>
                    <a:pt x="124643" y="33708"/>
                  </a:cubicBezTo>
                  <a:cubicBezTo>
                    <a:pt x="124527" y="33708"/>
                    <a:pt x="124406" y="33719"/>
                    <a:pt x="124290" y="33719"/>
                  </a:cubicBezTo>
                  <a:cubicBezTo>
                    <a:pt x="124087" y="33719"/>
                    <a:pt x="123885" y="33722"/>
                    <a:pt x="123682" y="33722"/>
                  </a:cubicBezTo>
                  <a:cubicBezTo>
                    <a:pt x="123480" y="33722"/>
                    <a:pt x="123278" y="33719"/>
                    <a:pt x="123075" y="33707"/>
                  </a:cubicBezTo>
                  <a:cubicBezTo>
                    <a:pt x="122682" y="33695"/>
                    <a:pt x="122587" y="33588"/>
                    <a:pt x="122563" y="33183"/>
                  </a:cubicBezTo>
                  <a:cubicBezTo>
                    <a:pt x="122551" y="32992"/>
                    <a:pt x="122563" y="32802"/>
                    <a:pt x="122551" y="32611"/>
                  </a:cubicBezTo>
                  <a:cubicBezTo>
                    <a:pt x="122551" y="32206"/>
                    <a:pt x="122587" y="31802"/>
                    <a:pt x="122444" y="31409"/>
                  </a:cubicBezTo>
                  <a:cubicBezTo>
                    <a:pt x="122396" y="31266"/>
                    <a:pt x="122420" y="31087"/>
                    <a:pt x="122408" y="30921"/>
                  </a:cubicBezTo>
                  <a:cubicBezTo>
                    <a:pt x="122408" y="30635"/>
                    <a:pt x="122432" y="30349"/>
                    <a:pt x="122313" y="30075"/>
                  </a:cubicBezTo>
                  <a:cubicBezTo>
                    <a:pt x="122289" y="30004"/>
                    <a:pt x="122277" y="29932"/>
                    <a:pt x="122277" y="29861"/>
                  </a:cubicBezTo>
                  <a:cubicBezTo>
                    <a:pt x="122313" y="28861"/>
                    <a:pt x="122051" y="27884"/>
                    <a:pt x="122123" y="26884"/>
                  </a:cubicBezTo>
                  <a:cubicBezTo>
                    <a:pt x="122146" y="26551"/>
                    <a:pt x="122135" y="26218"/>
                    <a:pt x="122027" y="25896"/>
                  </a:cubicBezTo>
                  <a:cubicBezTo>
                    <a:pt x="121968" y="25694"/>
                    <a:pt x="121992" y="25468"/>
                    <a:pt x="121992" y="25253"/>
                  </a:cubicBezTo>
                  <a:cubicBezTo>
                    <a:pt x="121968" y="24717"/>
                    <a:pt x="122039" y="24158"/>
                    <a:pt x="121861" y="23634"/>
                  </a:cubicBezTo>
                  <a:cubicBezTo>
                    <a:pt x="121825" y="23503"/>
                    <a:pt x="121849" y="23348"/>
                    <a:pt x="121849" y="23205"/>
                  </a:cubicBezTo>
                  <a:cubicBezTo>
                    <a:pt x="121837" y="22729"/>
                    <a:pt x="121873" y="22253"/>
                    <a:pt x="121730" y="21788"/>
                  </a:cubicBezTo>
                  <a:cubicBezTo>
                    <a:pt x="121670" y="21610"/>
                    <a:pt x="121706" y="21407"/>
                    <a:pt x="121706" y="21217"/>
                  </a:cubicBezTo>
                  <a:cubicBezTo>
                    <a:pt x="121694" y="20753"/>
                    <a:pt x="121694" y="20276"/>
                    <a:pt x="121599" y="19812"/>
                  </a:cubicBezTo>
                  <a:cubicBezTo>
                    <a:pt x="121515" y="19419"/>
                    <a:pt x="121563" y="19002"/>
                    <a:pt x="121563" y="18598"/>
                  </a:cubicBezTo>
                  <a:cubicBezTo>
                    <a:pt x="121551" y="18264"/>
                    <a:pt x="121539" y="17943"/>
                    <a:pt x="121468" y="17609"/>
                  </a:cubicBezTo>
                  <a:cubicBezTo>
                    <a:pt x="121396" y="17264"/>
                    <a:pt x="121432" y="16907"/>
                    <a:pt x="121420" y="16550"/>
                  </a:cubicBezTo>
                  <a:cubicBezTo>
                    <a:pt x="121408" y="16193"/>
                    <a:pt x="121384" y="15847"/>
                    <a:pt x="121337" y="15490"/>
                  </a:cubicBezTo>
                  <a:cubicBezTo>
                    <a:pt x="121206" y="14692"/>
                    <a:pt x="121277" y="13883"/>
                    <a:pt x="121301" y="13037"/>
                  </a:cubicBezTo>
                  <a:close/>
                  <a:moveTo>
                    <a:pt x="194583" y="12861"/>
                  </a:moveTo>
                  <a:cubicBezTo>
                    <a:pt x="194795" y="12861"/>
                    <a:pt x="195011" y="12872"/>
                    <a:pt x="195225" y="12872"/>
                  </a:cubicBezTo>
                  <a:cubicBezTo>
                    <a:pt x="195269" y="12872"/>
                    <a:pt x="195314" y="12872"/>
                    <a:pt x="195358" y="12871"/>
                  </a:cubicBezTo>
                  <a:cubicBezTo>
                    <a:pt x="195584" y="12871"/>
                    <a:pt x="195703" y="13014"/>
                    <a:pt x="195763" y="13204"/>
                  </a:cubicBezTo>
                  <a:cubicBezTo>
                    <a:pt x="195810" y="13335"/>
                    <a:pt x="195822" y="13490"/>
                    <a:pt x="195822" y="13621"/>
                  </a:cubicBezTo>
                  <a:cubicBezTo>
                    <a:pt x="195846" y="14288"/>
                    <a:pt x="195787" y="14954"/>
                    <a:pt x="195953" y="15609"/>
                  </a:cubicBezTo>
                  <a:cubicBezTo>
                    <a:pt x="196013" y="15859"/>
                    <a:pt x="195965" y="16133"/>
                    <a:pt x="195977" y="16395"/>
                  </a:cubicBezTo>
                  <a:cubicBezTo>
                    <a:pt x="195977" y="16681"/>
                    <a:pt x="195977" y="16955"/>
                    <a:pt x="196060" y="17240"/>
                  </a:cubicBezTo>
                  <a:cubicBezTo>
                    <a:pt x="196120" y="17419"/>
                    <a:pt x="196108" y="17609"/>
                    <a:pt x="196108" y="17800"/>
                  </a:cubicBezTo>
                  <a:cubicBezTo>
                    <a:pt x="196120" y="18300"/>
                    <a:pt x="196120" y="18800"/>
                    <a:pt x="196120" y="19300"/>
                  </a:cubicBezTo>
                  <a:cubicBezTo>
                    <a:pt x="196120" y="19562"/>
                    <a:pt x="196132" y="19824"/>
                    <a:pt x="196203" y="20074"/>
                  </a:cubicBezTo>
                  <a:cubicBezTo>
                    <a:pt x="196263" y="20276"/>
                    <a:pt x="196251" y="20503"/>
                    <a:pt x="196251" y="20717"/>
                  </a:cubicBezTo>
                  <a:cubicBezTo>
                    <a:pt x="196275" y="21324"/>
                    <a:pt x="196227" y="21943"/>
                    <a:pt x="196370" y="22550"/>
                  </a:cubicBezTo>
                  <a:cubicBezTo>
                    <a:pt x="196465" y="22943"/>
                    <a:pt x="196394" y="23360"/>
                    <a:pt x="196406" y="23765"/>
                  </a:cubicBezTo>
                  <a:cubicBezTo>
                    <a:pt x="196406" y="24194"/>
                    <a:pt x="196370" y="24622"/>
                    <a:pt x="196513" y="25039"/>
                  </a:cubicBezTo>
                  <a:cubicBezTo>
                    <a:pt x="196572" y="25229"/>
                    <a:pt x="196537" y="25468"/>
                    <a:pt x="196537" y="25682"/>
                  </a:cubicBezTo>
                  <a:cubicBezTo>
                    <a:pt x="196549" y="25968"/>
                    <a:pt x="196549" y="26241"/>
                    <a:pt x="196632" y="26527"/>
                  </a:cubicBezTo>
                  <a:cubicBezTo>
                    <a:pt x="196691" y="26718"/>
                    <a:pt x="196680" y="26944"/>
                    <a:pt x="196680" y="27158"/>
                  </a:cubicBezTo>
                  <a:cubicBezTo>
                    <a:pt x="196715" y="27825"/>
                    <a:pt x="196620" y="28492"/>
                    <a:pt x="196811" y="29147"/>
                  </a:cubicBezTo>
                  <a:cubicBezTo>
                    <a:pt x="196858" y="29278"/>
                    <a:pt x="196822" y="29432"/>
                    <a:pt x="196822" y="29575"/>
                  </a:cubicBezTo>
                  <a:cubicBezTo>
                    <a:pt x="196846" y="30182"/>
                    <a:pt x="196834" y="30790"/>
                    <a:pt x="196941" y="31409"/>
                  </a:cubicBezTo>
                  <a:cubicBezTo>
                    <a:pt x="197037" y="32064"/>
                    <a:pt x="196965" y="32742"/>
                    <a:pt x="196965" y="33409"/>
                  </a:cubicBezTo>
                  <a:cubicBezTo>
                    <a:pt x="196965" y="33433"/>
                    <a:pt x="196953" y="33457"/>
                    <a:pt x="196953" y="33480"/>
                  </a:cubicBezTo>
                  <a:cubicBezTo>
                    <a:pt x="196930" y="33611"/>
                    <a:pt x="196846" y="33683"/>
                    <a:pt x="196715" y="33707"/>
                  </a:cubicBezTo>
                  <a:cubicBezTo>
                    <a:pt x="196691" y="33707"/>
                    <a:pt x="196668" y="33719"/>
                    <a:pt x="196644" y="33719"/>
                  </a:cubicBezTo>
                  <a:cubicBezTo>
                    <a:pt x="196521" y="33710"/>
                    <a:pt x="196399" y="33706"/>
                    <a:pt x="196277" y="33706"/>
                  </a:cubicBezTo>
                  <a:cubicBezTo>
                    <a:pt x="195472" y="33706"/>
                    <a:pt x="194680" y="33875"/>
                    <a:pt x="193873" y="33875"/>
                  </a:cubicBezTo>
                  <a:cubicBezTo>
                    <a:pt x="193828" y="33875"/>
                    <a:pt x="193783" y="33874"/>
                    <a:pt x="193739" y="33873"/>
                  </a:cubicBezTo>
                  <a:cubicBezTo>
                    <a:pt x="193147" y="33858"/>
                    <a:pt x="192555" y="33854"/>
                    <a:pt x="191963" y="33854"/>
                  </a:cubicBezTo>
                  <a:cubicBezTo>
                    <a:pt x="191174" y="33854"/>
                    <a:pt x="190385" y="33861"/>
                    <a:pt x="189595" y="33861"/>
                  </a:cubicBezTo>
                  <a:cubicBezTo>
                    <a:pt x="189310" y="33861"/>
                    <a:pt x="189036" y="33861"/>
                    <a:pt x="188750" y="33957"/>
                  </a:cubicBezTo>
                  <a:cubicBezTo>
                    <a:pt x="188605" y="33999"/>
                    <a:pt x="188455" y="34005"/>
                    <a:pt x="188302" y="34005"/>
                  </a:cubicBezTo>
                  <a:cubicBezTo>
                    <a:pt x="188241" y="34005"/>
                    <a:pt x="188180" y="34004"/>
                    <a:pt x="188119" y="34004"/>
                  </a:cubicBezTo>
                  <a:lnTo>
                    <a:pt x="184190" y="34004"/>
                  </a:lnTo>
                  <a:cubicBezTo>
                    <a:pt x="184130" y="34004"/>
                    <a:pt x="184071" y="34004"/>
                    <a:pt x="184011" y="34004"/>
                  </a:cubicBezTo>
                  <a:cubicBezTo>
                    <a:pt x="183714" y="34004"/>
                    <a:pt x="183418" y="34012"/>
                    <a:pt x="183130" y="34111"/>
                  </a:cubicBezTo>
                  <a:cubicBezTo>
                    <a:pt x="183038" y="34145"/>
                    <a:pt x="182930" y="34152"/>
                    <a:pt x="182821" y="34152"/>
                  </a:cubicBezTo>
                  <a:cubicBezTo>
                    <a:pt x="182733" y="34152"/>
                    <a:pt x="182643" y="34147"/>
                    <a:pt x="182559" y="34147"/>
                  </a:cubicBezTo>
                  <a:lnTo>
                    <a:pt x="179713" y="34147"/>
                  </a:lnTo>
                  <a:cubicBezTo>
                    <a:pt x="179562" y="34147"/>
                    <a:pt x="179412" y="34143"/>
                    <a:pt x="179261" y="34143"/>
                  </a:cubicBezTo>
                  <a:cubicBezTo>
                    <a:pt x="178960" y="34143"/>
                    <a:pt x="178661" y="34159"/>
                    <a:pt x="178368" y="34254"/>
                  </a:cubicBezTo>
                  <a:cubicBezTo>
                    <a:pt x="178269" y="34287"/>
                    <a:pt x="178162" y="34295"/>
                    <a:pt x="178054" y="34295"/>
                  </a:cubicBezTo>
                  <a:cubicBezTo>
                    <a:pt x="177968" y="34295"/>
                    <a:pt x="177881" y="34290"/>
                    <a:pt x="177796" y="34290"/>
                  </a:cubicBezTo>
                  <a:lnTo>
                    <a:pt x="173153" y="34290"/>
                  </a:lnTo>
                  <a:cubicBezTo>
                    <a:pt x="172986" y="34290"/>
                    <a:pt x="172819" y="34290"/>
                    <a:pt x="172653" y="34266"/>
                  </a:cubicBezTo>
                  <a:cubicBezTo>
                    <a:pt x="172498" y="34254"/>
                    <a:pt x="172391" y="34123"/>
                    <a:pt x="172427" y="33969"/>
                  </a:cubicBezTo>
                  <a:cubicBezTo>
                    <a:pt x="172665" y="32945"/>
                    <a:pt x="172522" y="31885"/>
                    <a:pt x="172534" y="30849"/>
                  </a:cubicBezTo>
                  <a:cubicBezTo>
                    <a:pt x="172557" y="28730"/>
                    <a:pt x="172546" y="26611"/>
                    <a:pt x="172546" y="24491"/>
                  </a:cubicBezTo>
                  <a:cubicBezTo>
                    <a:pt x="172546" y="24205"/>
                    <a:pt x="172546" y="23932"/>
                    <a:pt x="172462" y="23646"/>
                  </a:cubicBezTo>
                  <a:cubicBezTo>
                    <a:pt x="172403" y="23443"/>
                    <a:pt x="172403" y="23229"/>
                    <a:pt x="172403" y="23015"/>
                  </a:cubicBezTo>
                  <a:cubicBezTo>
                    <a:pt x="172403" y="22300"/>
                    <a:pt x="172403" y="21586"/>
                    <a:pt x="172403" y="20872"/>
                  </a:cubicBezTo>
                  <a:cubicBezTo>
                    <a:pt x="172391" y="20419"/>
                    <a:pt x="172427" y="19967"/>
                    <a:pt x="172284" y="19526"/>
                  </a:cubicBezTo>
                  <a:cubicBezTo>
                    <a:pt x="172236" y="19360"/>
                    <a:pt x="172260" y="19157"/>
                    <a:pt x="172260" y="18967"/>
                  </a:cubicBezTo>
                  <a:cubicBezTo>
                    <a:pt x="172260" y="17919"/>
                    <a:pt x="172260" y="16871"/>
                    <a:pt x="172260" y="15823"/>
                  </a:cubicBezTo>
                  <a:cubicBezTo>
                    <a:pt x="172260" y="15395"/>
                    <a:pt x="172296" y="14966"/>
                    <a:pt x="172141" y="14550"/>
                  </a:cubicBezTo>
                  <a:cubicBezTo>
                    <a:pt x="172105" y="14419"/>
                    <a:pt x="172129" y="14264"/>
                    <a:pt x="172129" y="14121"/>
                  </a:cubicBezTo>
                  <a:cubicBezTo>
                    <a:pt x="172141" y="14002"/>
                    <a:pt x="172212" y="13895"/>
                    <a:pt x="172355" y="13883"/>
                  </a:cubicBezTo>
                  <a:cubicBezTo>
                    <a:pt x="172833" y="13861"/>
                    <a:pt x="173301" y="13714"/>
                    <a:pt x="173797" y="13714"/>
                  </a:cubicBezTo>
                  <a:cubicBezTo>
                    <a:pt x="173832" y="13714"/>
                    <a:pt x="173867" y="13714"/>
                    <a:pt x="173903" y="13716"/>
                  </a:cubicBezTo>
                  <a:cubicBezTo>
                    <a:pt x="174202" y="13730"/>
                    <a:pt x="174501" y="13735"/>
                    <a:pt x="174800" y="13735"/>
                  </a:cubicBezTo>
                  <a:cubicBezTo>
                    <a:pt x="175263" y="13735"/>
                    <a:pt x="175726" y="13723"/>
                    <a:pt x="176189" y="13716"/>
                  </a:cubicBezTo>
                  <a:cubicBezTo>
                    <a:pt x="176348" y="13716"/>
                    <a:pt x="176505" y="13720"/>
                    <a:pt x="176662" y="13720"/>
                  </a:cubicBezTo>
                  <a:cubicBezTo>
                    <a:pt x="176976" y="13720"/>
                    <a:pt x="177288" y="13704"/>
                    <a:pt x="177606" y="13609"/>
                  </a:cubicBezTo>
                  <a:cubicBezTo>
                    <a:pt x="177681" y="13582"/>
                    <a:pt x="177765" y="13574"/>
                    <a:pt x="177851" y="13574"/>
                  </a:cubicBezTo>
                  <a:cubicBezTo>
                    <a:pt x="177954" y="13574"/>
                    <a:pt x="178061" y="13585"/>
                    <a:pt x="178165" y="13585"/>
                  </a:cubicBezTo>
                  <a:cubicBezTo>
                    <a:pt x="179023" y="13585"/>
                    <a:pt x="179880" y="13585"/>
                    <a:pt x="180737" y="13573"/>
                  </a:cubicBezTo>
                  <a:cubicBezTo>
                    <a:pt x="180851" y="13573"/>
                    <a:pt x="180966" y="13575"/>
                    <a:pt x="181080" y="13575"/>
                  </a:cubicBezTo>
                  <a:cubicBezTo>
                    <a:pt x="181393" y="13575"/>
                    <a:pt x="181705" y="13562"/>
                    <a:pt x="182011" y="13466"/>
                  </a:cubicBezTo>
                  <a:cubicBezTo>
                    <a:pt x="182098" y="13439"/>
                    <a:pt x="182194" y="13432"/>
                    <a:pt x="182294" y="13432"/>
                  </a:cubicBezTo>
                  <a:cubicBezTo>
                    <a:pt x="182413" y="13432"/>
                    <a:pt x="182537" y="13442"/>
                    <a:pt x="182654" y="13442"/>
                  </a:cubicBezTo>
                  <a:cubicBezTo>
                    <a:pt x="183047" y="13430"/>
                    <a:pt x="183452" y="13466"/>
                    <a:pt x="183845" y="13323"/>
                  </a:cubicBezTo>
                  <a:cubicBezTo>
                    <a:pt x="183922" y="13299"/>
                    <a:pt x="184005" y="13293"/>
                    <a:pt x="184090" y="13293"/>
                  </a:cubicBezTo>
                  <a:cubicBezTo>
                    <a:pt x="184175" y="13293"/>
                    <a:pt x="184261" y="13299"/>
                    <a:pt x="184345" y="13299"/>
                  </a:cubicBezTo>
                  <a:cubicBezTo>
                    <a:pt x="184630" y="13293"/>
                    <a:pt x="184916" y="13293"/>
                    <a:pt x="185202" y="13293"/>
                  </a:cubicBezTo>
                  <a:cubicBezTo>
                    <a:pt x="185488" y="13293"/>
                    <a:pt x="185773" y="13293"/>
                    <a:pt x="186059" y="13287"/>
                  </a:cubicBezTo>
                  <a:cubicBezTo>
                    <a:pt x="186345" y="13287"/>
                    <a:pt x="186619" y="13287"/>
                    <a:pt x="186905" y="13204"/>
                  </a:cubicBezTo>
                  <a:cubicBezTo>
                    <a:pt x="187049" y="13162"/>
                    <a:pt x="187206" y="13156"/>
                    <a:pt x="187357" y="13156"/>
                  </a:cubicBezTo>
                  <a:cubicBezTo>
                    <a:pt x="187418" y="13156"/>
                    <a:pt x="187478" y="13156"/>
                    <a:pt x="187536" y="13156"/>
                  </a:cubicBezTo>
                  <a:cubicBezTo>
                    <a:pt x="187928" y="13151"/>
                    <a:pt x="188321" y="13151"/>
                    <a:pt x="188714" y="13151"/>
                  </a:cubicBezTo>
                  <a:cubicBezTo>
                    <a:pt x="189107" y="13151"/>
                    <a:pt x="189500" y="13151"/>
                    <a:pt x="189893" y="13145"/>
                  </a:cubicBezTo>
                  <a:cubicBezTo>
                    <a:pt x="190369" y="13145"/>
                    <a:pt x="190834" y="13145"/>
                    <a:pt x="191310" y="13049"/>
                  </a:cubicBezTo>
                  <a:cubicBezTo>
                    <a:pt x="191506" y="13007"/>
                    <a:pt x="191706" y="12995"/>
                    <a:pt x="191908" y="12995"/>
                  </a:cubicBezTo>
                  <a:cubicBezTo>
                    <a:pt x="192161" y="12995"/>
                    <a:pt x="192416" y="13014"/>
                    <a:pt x="192667" y="13014"/>
                  </a:cubicBezTo>
                  <a:cubicBezTo>
                    <a:pt x="193108" y="13002"/>
                    <a:pt x="193560" y="13002"/>
                    <a:pt x="194013" y="12906"/>
                  </a:cubicBezTo>
                  <a:cubicBezTo>
                    <a:pt x="194197" y="12871"/>
                    <a:pt x="194389" y="12861"/>
                    <a:pt x="194583" y="12861"/>
                  </a:cubicBezTo>
                  <a:close/>
                  <a:moveTo>
                    <a:pt x="171225" y="13929"/>
                  </a:moveTo>
                  <a:cubicBezTo>
                    <a:pt x="171339" y="13929"/>
                    <a:pt x="171403" y="14015"/>
                    <a:pt x="171403" y="14180"/>
                  </a:cubicBezTo>
                  <a:cubicBezTo>
                    <a:pt x="171414" y="14633"/>
                    <a:pt x="171403" y="15073"/>
                    <a:pt x="171414" y="15526"/>
                  </a:cubicBezTo>
                  <a:cubicBezTo>
                    <a:pt x="171414" y="15812"/>
                    <a:pt x="171414" y="16097"/>
                    <a:pt x="171498" y="16371"/>
                  </a:cubicBezTo>
                  <a:cubicBezTo>
                    <a:pt x="171557" y="16550"/>
                    <a:pt x="171545" y="16752"/>
                    <a:pt x="171545" y="16943"/>
                  </a:cubicBezTo>
                  <a:cubicBezTo>
                    <a:pt x="171557" y="17538"/>
                    <a:pt x="171545" y="18133"/>
                    <a:pt x="171557" y="18729"/>
                  </a:cubicBezTo>
                  <a:cubicBezTo>
                    <a:pt x="171557" y="19217"/>
                    <a:pt x="171522" y="19717"/>
                    <a:pt x="171665" y="20205"/>
                  </a:cubicBezTo>
                  <a:cubicBezTo>
                    <a:pt x="171724" y="20407"/>
                    <a:pt x="171688" y="20634"/>
                    <a:pt x="171688" y="20848"/>
                  </a:cubicBezTo>
                  <a:cubicBezTo>
                    <a:pt x="171688" y="23205"/>
                    <a:pt x="171688" y="25563"/>
                    <a:pt x="171700" y="27908"/>
                  </a:cubicBezTo>
                  <a:cubicBezTo>
                    <a:pt x="171700" y="28194"/>
                    <a:pt x="171665" y="28480"/>
                    <a:pt x="171784" y="28754"/>
                  </a:cubicBezTo>
                  <a:cubicBezTo>
                    <a:pt x="171831" y="28873"/>
                    <a:pt x="171819" y="28992"/>
                    <a:pt x="171784" y="29111"/>
                  </a:cubicBezTo>
                  <a:cubicBezTo>
                    <a:pt x="171676" y="29361"/>
                    <a:pt x="171676" y="29611"/>
                    <a:pt x="171772" y="29873"/>
                  </a:cubicBezTo>
                  <a:cubicBezTo>
                    <a:pt x="171807" y="29992"/>
                    <a:pt x="171772" y="30099"/>
                    <a:pt x="171736" y="30218"/>
                  </a:cubicBezTo>
                  <a:cubicBezTo>
                    <a:pt x="171676" y="30432"/>
                    <a:pt x="171676" y="30647"/>
                    <a:pt x="171724" y="30849"/>
                  </a:cubicBezTo>
                  <a:cubicBezTo>
                    <a:pt x="171879" y="31468"/>
                    <a:pt x="171891" y="32064"/>
                    <a:pt x="171736" y="32683"/>
                  </a:cubicBezTo>
                  <a:cubicBezTo>
                    <a:pt x="171700" y="32837"/>
                    <a:pt x="171712" y="33016"/>
                    <a:pt x="171736" y="33171"/>
                  </a:cubicBezTo>
                  <a:cubicBezTo>
                    <a:pt x="171748" y="33290"/>
                    <a:pt x="171807" y="33397"/>
                    <a:pt x="171819" y="33516"/>
                  </a:cubicBezTo>
                  <a:cubicBezTo>
                    <a:pt x="171865" y="34030"/>
                    <a:pt x="171812" y="34292"/>
                    <a:pt x="171210" y="34292"/>
                  </a:cubicBezTo>
                  <a:cubicBezTo>
                    <a:pt x="171184" y="34292"/>
                    <a:pt x="171157" y="34291"/>
                    <a:pt x="171129" y="34290"/>
                  </a:cubicBezTo>
                  <a:cubicBezTo>
                    <a:pt x="170899" y="34286"/>
                    <a:pt x="170668" y="34285"/>
                    <a:pt x="170438" y="34285"/>
                  </a:cubicBezTo>
                  <a:cubicBezTo>
                    <a:pt x="169978" y="34285"/>
                    <a:pt x="169517" y="34290"/>
                    <a:pt x="169057" y="34290"/>
                  </a:cubicBezTo>
                  <a:cubicBezTo>
                    <a:pt x="168950" y="34290"/>
                    <a:pt x="168843" y="34285"/>
                    <a:pt x="168736" y="34285"/>
                  </a:cubicBezTo>
                  <a:cubicBezTo>
                    <a:pt x="168559" y="34285"/>
                    <a:pt x="168383" y="34299"/>
                    <a:pt x="168212" y="34373"/>
                  </a:cubicBezTo>
                  <a:cubicBezTo>
                    <a:pt x="168160" y="34388"/>
                    <a:pt x="168100" y="34398"/>
                    <a:pt x="168041" y="34398"/>
                  </a:cubicBezTo>
                  <a:cubicBezTo>
                    <a:pt x="168005" y="34398"/>
                    <a:pt x="167970" y="34394"/>
                    <a:pt x="167938" y="34385"/>
                  </a:cubicBezTo>
                  <a:cubicBezTo>
                    <a:pt x="167654" y="34300"/>
                    <a:pt x="167367" y="34279"/>
                    <a:pt x="167080" y="34279"/>
                  </a:cubicBezTo>
                  <a:cubicBezTo>
                    <a:pt x="166813" y="34279"/>
                    <a:pt x="166545" y="34297"/>
                    <a:pt x="166278" y="34297"/>
                  </a:cubicBezTo>
                  <a:cubicBezTo>
                    <a:pt x="166192" y="34297"/>
                    <a:pt x="166107" y="34295"/>
                    <a:pt x="166021" y="34290"/>
                  </a:cubicBezTo>
                  <a:cubicBezTo>
                    <a:pt x="165866" y="34290"/>
                    <a:pt x="165688" y="34326"/>
                    <a:pt x="165533" y="34373"/>
                  </a:cubicBezTo>
                  <a:cubicBezTo>
                    <a:pt x="165437" y="34394"/>
                    <a:pt x="165340" y="34415"/>
                    <a:pt x="165246" y="34415"/>
                  </a:cubicBezTo>
                  <a:cubicBezTo>
                    <a:pt x="165178" y="34415"/>
                    <a:pt x="165110" y="34404"/>
                    <a:pt x="165045" y="34373"/>
                  </a:cubicBezTo>
                  <a:cubicBezTo>
                    <a:pt x="164859" y="34299"/>
                    <a:pt x="164668" y="34285"/>
                    <a:pt x="164475" y="34285"/>
                  </a:cubicBezTo>
                  <a:cubicBezTo>
                    <a:pt x="164360" y="34285"/>
                    <a:pt x="164244" y="34290"/>
                    <a:pt x="164128" y="34290"/>
                  </a:cubicBezTo>
                  <a:lnTo>
                    <a:pt x="147923" y="34290"/>
                  </a:lnTo>
                  <a:cubicBezTo>
                    <a:pt x="147859" y="34290"/>
                    <a:pt x="147799" y="34290"/>
                    <a:pt x="147745" y="34290"/>
                  </a:cubicBezTo>
                  <a:cubicBezTo>
                    <a:pt x="147132" y="34290"/>
                    <a:pt x="147104" y="34260"/>
                    <a:pt x="147126" y="33528"/>
                  </a:cubicBezTo>
                  <a:cubicBezTo>
                    <a:pt x="147126" y="33457"/>
                    <a:pt x="147138" y="33385"/>
                    <a:pt x="147114" y="33314"/>
                  </a:cubicBezTo>
                  <a:cubicBezTo>
                    <a:pt x="146888" y="32504"/>
                    <a:pt x="147007" y="31659"/>
                    <a:pt x="146983" y="30837"/>
                  </a:cubicBezTo>
                  <a:cubicBezTo>
                    <a:pt x="146971" y="30456"/>
                    <a:pt x="146995" y="30075"/>
                    <a:pt x="146876" y="29706"/>
                  </a:cubicBezTo>
                  <a:cubicBezTo>
                    <a:pt x="146804" y="29492"/>
                    <a:pt x="146852" y="29230"/>
                    <a:pt x="146840" y="28992"/>
                  </a:cubicBezTo>
                  <a:cubicBezTo>
                    <a:pt x="146804" y="28289"/>
                    <a:pt x="146852" y="27587"/>
                    <a:pt x="146721" y="26872"/>
                  </a:cubicBezTo>
                  <a:cubicBezTo>
                    <a:pt x="146614" y="26265"/>
                    <a:pt x="146697" y="25634"/>
                    <a:pt x="146697" y="25015"/>
                  </a:cubicBezTo>
                  <a:cubicBezTo>
                    <a:pt x="146685" y="24682"/>
                    <a:pt x="146721" y="24348"/>
                    <a:pt x="146590" y="24027"/>
                  </a:cubicBezTo>
                  <a:cubicBezTo>
                    <a:pt x="146554" y="23967"/>
                    <a:pt x="146554" y="23896"/>
                    <a:pt x="146554" y="23824"/>
                  </a:cubicBezTo>
                  <a:cubicBezTo>
                    <a:pt x="146638" y="22729"/>
                    <a:pt x="146340" y="21646"/>
                    <a:pt x="146399" y="20550"/>
                  </a:cubicBezTo>
                  <a:cubicBezTo>
                    <a:pt x="146423" y="20181"/>
                    <a:pt x="146435" y="19800"/>
                    <a:pt x="146304" y="19431"/>
                  </a:cubicBezTo>
                  <a:cubicBezTo>
                    <a:pt x="146245" y="19252"/>
                    <a:pt x="146268" y="19050"/>
                    <a:pt x="146268" y="18860"/>
                  </a:cubicBezTo>
                  <a:cubicBezTo>
                    <a:pt x="146268" y="18264"/>
                    <a:pt x="146268" y="17669"/>
                    <a:pt x="146268" y="17074"/>
                  </a:cubicBezTo>
                  <a:cubicBezTo>
                    <a:pt x="146268" y="16716"/>
                    <a:pt x="146221" y="16371"/>
                    <a:pt x="146173" y="16014"/>
                  </a:cubicBezTo>
                  <a:cubicBezTo>
                    <a:pt x="146102" y="15431"/>
                    <a:pt x="146149" y="14835"/>
                    <a:pt x="146149" y="14240"/>
                  </a:cubicBezTo>
                  <a:cubicBezTo>
                    <a:pt x="146149" y="14109"/>
                    <a:pt x="146257" y="14026"/>
                    <a:pt x="146388" y="14014"/>
                  </a:cubicBezTo>
                  <a:cubicBezTo>
                    <a:pt x="146602" y="14002"/>
                    <a:pt x="146816" y="14002"/>
                    <a:pt x="147030" y="14002"/>
                  </a:cubicBezTo>
                  <a:lnTo>
                    <a:pt x="170224" y="14002"/>
                  </a:lnTo>
                  <a:cubicBezTo>
                    <a:pt x="170336" y="14002"/>
                    <a:pt x="170449" y="14005"/>
                    <a:pt x="170561" y="14005"/>
                  </a:cubicBezTo>
                  <a:cubicBezTo>
                    <a:pt x="170757" y="14005"/>
                    <a:pt x="170951" y="13995"/>
                    <a:pt x="171141" y="13942"/>
                  </a:cubicBezTo>
                  <a:cubicBezTo>
                    <a:pt x="171171" y="13934"/>
                    <a:pt x="171199" y="13929"/>
                    <a:pt x="171225" y="13929"/>
                  </a:cubicBezTo>
                  <a:close/>
                  <a:moveTo>
                    <a:pt x="101156" y="33854"/>
                  </a:moveTo>
                  <a:cubicBezTo>
                    <a:pt x="101218" y="33854"/>
                    <a:pt x="101278" y="33858"/>
                    <a:pt x="101334" y="33873"/>
                  </a:cubicBezTo>
                  <a:cubicBezTo>
                    <a:pt x="101656" y="33980"/>
                    <a:pt x="101982" y="34002"/>
                    <a:pt x="102306" y="34002"/>
                  </a:cubicBezTo>
                  <a:cubicBezTo>
                    <a:pt x="102523" y="34002"/>
                    <a:pt x="102739" y="33992"/>
                    <a:pt x="102954" y="33992"/>
                  </a:cubicBezTo>
                  <a:cubicBezTo>
                    <a:pt x="103989" y="33998"/>
                    <a:pt x="105025" y="33998"/>
                    <a:pt x="106061" y="33998"/>
                  </a:cubicBezTo>
                  <a:cubicBezTo>
                    <a:pt x="107097" y="33998"/>
                    <a:pt x="108133" y="33998"/>
                    <a:pt x="109169" y="34004"/>
                  </a:cubicBezTo>
                  <a:cubicBezTo>
                    <a:pt x="109478" y="34004"/>
                    <a:pt x="109776" y="34004"/>
                    <a:pt x="110085" y="34088"/>
                  </a:cubicBezTo>
                  <a:cubicBezTo>
                    <a:pt x="110235" y="34130"/>
                    <a:pt x="110390" y="34139"/>
                    <a:pt x="110546" y="34139"/>
                  </a:cubicBezTo>
                  <a:cubicBezTo>
                    <a:pt x="110650" y="34139"/>
                    <a:pt x="110755" y="34135"/>
                    <a:pt x="110859" y="34135"/>
                  </a:cubicBezTo>
                  <a:lnTo>
                    <a:pt x="121063" y="34135"/>
                  </a:lnTo>
                  <a:cubicBezTo>
                    <a:pt x="121277" y="34135"/>
                    <a:pt x="121492" y="34135"/>
                    <a:pt x="121706" y="34147"/>
                  </a:cubicBezTo>
                  <a:cubicBezTo>
                    <a:pt x="121873" y="34159"/>
                    <a:pt x="121968" y="34266"/>
                    <a:pt x="121980" y="34421"/>
                  </a:cubicBezTo>
                  <a:cubicBezTo>
                    <a:pt x="121992" y="34611"/>
                    <a:pt x="121992" y="34802"/>
                    <a:pt x="121992" y="34992"/>
                  </a:cubicBezTo>
                  <a:cubicBezTo>
                    <a:pt x="122004" y="35326"/>
                    <a:pt x="121968" y="35659"/>
                    <a:pt x="122099" y="35981"/>
                  </a:cubicBezTo>
                  <a:cubicBezTo>
                    <a:pt x="122123" y="36016"/>
                    <a:pt x="122123" y="36076"/>
                    <a:pt x="122123" y="36124"/>
                  </a:cubicBezTo>
                  <a:cubicBezTo>
                    <a:pt x="122087" y="36981"/>
                    <a:pt x="122218" y="37826"/>
                    <a:pt x="122277" y="38672"/>
                  </a:cubicBezTo>
                  <a:cubicBezTo>
                    <a:pt x="122301" y="39195"/>
                    <a:pt x="122277" y="39707"/>
                    <a:pt x="122385" y="40231"/>
                  </a:cubicBezTo>
                  <a:cubicBezTo>
                    <a:pt x="122480" y="40684"/>
                    <a:pt x="122420" y="41172"/>
                    <a:pt x="122420" y="41648"/>
                  </a:cubicBezTo>
                  <a:cubicBezTo>
                    <a:pt x="122432" y="41934"/>
                    <a:pt x="122396" y="42220"/>
                    <a:pt x="122516" y="42493"/>
                  </a:cubicBezTo>
                  <a:cubicBezTo>
                    <a:pt x="122551" y="42589"/>
                    <a:pt x="122563" y="42684"/>
                    <a:pt x="122551" y="42779"/>
                  </a:cubicBezTo>
                  <a:cubicBezTo>
                    <a:pt x="122516" y="43946"/>
                    <a:pt x="122801" y="45089"/>
                    <a:pt x="122706" y="46256"/>
                  </a:cubicBezTo>
                  <a:cubicBezTo>
                    <a:pt x="122694" y="46542"/>
                    <a:pt x="122694" y="46827"/>
                    <a:pt x="122813" y="47101"/>
                  </a:cubicBezTo>
                  <a:cubicBezTo>
                    <a:pt x="122825" y="47137"/>
                    <a:pt x="122837" y="47196"/>
                    <a:pt x="122837" y="47244"/>
                  </a:cubicBezTo>
                  <a:cubicBezTo>
                    <a:pt x="122766" y="48054"/>
                    <a:pt x="122992" y="48839"/>
                    <a:pt x="122992" y="49649"/>
                  </a:cubicBezTo>
                  <a:cubicBezTo>
                    <a:pt x="122992" y="50125"/>
                    <a:pt x="123027" y="50590"/>
                    <a:pt x="123099" y="51066"/>
                  </a:cubicBezTo>
                  <a:cubicBezTo>
                    <a:pt x="123182" y="51637"/>
                    <a:pt x="123135" y="52245"/>
                    <a:pt x="123123" y="52840"/>
                  </a:cubicBezTo>
                  <a:cubicBezTo>
                    <a:pt x="123123" y="53042"/>
                    <a:pt x="123016" y="53114"/>
                    <a:pt x="122789" y="53126"/>
                  </a:cubicBezTo>
                  <a:cubicBezTo>
                    <a:pt x="122635" y="53138"/>
                    <a:pt x="122468" y="53138"/>
                    <a:pt x="122301" y="53138"/>
                  </a:cubicBezTo>
                  <a:lnTo>
                    <a:pt x="119658" y="53138"/>
                  </a:lnTo>
                  <a:cubicBezTo>
                    <a:pt x="119348" y="53138"/>
                    <a:pt x="119051" y="53126"/>
                    <a:pt x="118741" y="53042"/>
                  </a:cubicBezTo>
                  <a:cubicBezTo>
                    <a:pt x="118563" y="53000"/>
                    <a:pt x="118372" y="52994"/>
                    <a:pt x="118182" y="52994"/>
                  </a:cubicBezTo>
                  <a:cubicBezTo>
                    <a:pt x="118106" y="52994"/>
                    <a:pt x="118030" y="52995"/>
                    <a:pt x="117955" y="52995"/>
                  </a:cubicBezTo>
                  <a:lnTo>
                    <a:pt x="99977" y="52995"/>
                  </a:lnTo>
                  <a:cubicBezTo>
                    <a:pt x="99763" y="52995"/>
                    <a:pt x="99548" y="52995"/>
                    <a:pt x="99334" y="52983"/>
                  </a:cubicBezTo>
                  <a:cubicBezTo>
                    <a:pt x="99084" y="52971"/>
                    <a:pt x="99013" y="52899"/>
                    <a:pt x="99001" y="52626"/>
                  </a:cubicBezTo>
                  <a:cubicBezTo>
                    <a:pt x="98989" y="52447"/>
                    <a:pt x="98989" y="52257"/>
                    <a:pt x="98989" y="52066"/>
                  </a:cubicBezTo>
                  <a:lnTo>
                    <a:pt x="98989" y="43422"/>
                  </a:lnTo>
                  <a:cubicBezTo>
                    <a:pt x="98989" y="40505"/>
                    <a:pt x="98989" y="37576"/>
                    <a:pt x="98989" y="34647"/>
                  </a:cubicBezTo>
                  <a:cubicBezTo>
                    <a:pt x="98989" y="33935"/>
                    <a:pt x="98980" y="33859"/>
                    <a:pt x="99512" y="33859"/>
                  </a:cubicBezTo>
                  <a:cubicBezTo>
                    <a:pt x="99585" y="33859"/>
                    <a:pt x="99668" y="33860"/>
                    <a:pt x="99763" y="33861"/>
                  </a:cubicBezTo>
                  <a:lnTo>
                    <a:pt x="100906" y="33861"/>
                  </a:lnTo>
                  <a:cubicBezTo>
                    <a:pt x="100987" y="33861"/>
                    <a:pt x="101073" y="33854"/>
                    <a:pt x="101156" y="33854"/>
                  </a:cubicBezTo>
                  <a:close/>
                  <a:moveTo>
                    <a:pt x="73696" y="33849"/>
                  </a:moveTo>
                  <a:cubicBezTo>
                    <a:pt x="73752" y="33849"/>
                    <a:pt x="73813" y="33850"/>
                    <a:pt x="73878" y="33850"/>
                  </a:cubicBezTo>
                  <a:cubicBezTo>
                    <a:pt x="77831" y="33861"/>
                    <a:pt x="81772" y="33861"/>
                    <a:pt x="85725" y="33861"/>
                  </a:cubicBezTo>
                  <a:lnTo>
                    <a:pt x="97429" y="33861"/>
                  </a:lnTo>
                  <a:cubicBezTo>
                    <a:pt x="97516" y="33861"/>
                    <a:pt x="97595" y="33861"/>
                    <a:pt x="97665" y="33861"/>
                  </a:cubicBezTo>
                  <a:cubicBezTo>
                    <a:pt x="98325" y="33861"/>
                    <a:pt x="98286" y="33900"/>
                    <a:pt x="98286" y="34707"/>
                  </a:cubicBezTo>
                  <a:lnTo>
                    <a:pt x="98286" y="52114"/>
                  </a:lnTo>
                  <a:cubicBezTo>
                    <a:pt x="98286" y="52949"/>
                    <a:pt x="98324" y="52995"/>
                    <a:pt x="97674" y="52995"/>
                  </a:cubicBezTo>
                  <a:cubicBezTo>
                    <a:pt x="97592" y="52995"/>
                    <a:pt x="97499" y="52995"/>
                    <a:pt x="97393" y="52995"/>
                  </a:cubicBezTo>
                  <a:lnTo>
                    <a:pt x="94464" y="52995"/>
                  </a:lnTo>
                  <a:cubicBezTo>
                    <a:pt x="94060" y="53007"/>
                    <a:pt x="93655" y="52971"/>
                    <a:pt x="93262" y="53102"/>
                  </a:cubicBezTo>
                  <a:cubicBezTo>
                    <a:pt x="93169" y="53135"/>
                    <a:pt x="93066" y="53142"/>
                    <a:pt x="92959" y="53142"/>
                  </a:cubicBezTo>
                  <a:cubicBezTo>
                    <a:pt x="92874" y="53142"/>
                    <a:pt x="92787" y="53138"/>
                    <a:pt x="92702" y="53138"/>
                  </a:cubicBezTo>
                  <a:lnTo>
                    <a:pt x="89059" y="53138"/>
                  </a:lnTo>
                  <a:cubicBezTo>
                    <a:pt x="88773" y="53138"/>
                    <a:pt x="88487" y="53138"/>
                    <a:pt x="88214" y="53221"/>
                  </a:cubicBezTo>
                  <a:cubicBezTo>
                    <a:pt x="88011" y="53280"/>
                    <a:pt x="87785" y="53269"/>
                    <a:pt x="87571" y="53280"/>
                  </a:cubicBezTo>
                  <a:lnTo>
                    <a:pt x="85225" y="53280"/>
                  </a:lnTo>
                  <a:cubicBezTo>
                    <a:pt x="84749" y="53292"/>
                    <a:pt x="84285" y="53269"/>
                    <a:pt x="83808" y="53388"/>
                  </a:cubicBezTo>
                  <a:cubicBezTo>
                    <a:pt x="83659" y="53424"/>
                    <a:pt x="83506" y="53433"/>
                    <a:pt x="83351" y="53433"/>
                  </a:cubicBezTo>
                  <a:cubicBezTo>
                    <a:pt x="83182" y="53433"/>
                    <a:pt x="83011" y="53422"/>
                    <a:pt x="82842" y="53422"/>
                  </a:cubicBezTo>
                  <a:cubicBezTo>
                    <a:pt x="82807" y="53422"/>
                    <a:pt x="82772" y="53422"/>
                    <a:pt x="82737" y="53423"/>
                  </a:cubicBezTo>
                  <a:cubicBezTo>
                    <a:pt x="82403" y="53435"/>
                    <a:pt x="82082" y="53435"/>
                    <a:pt x="81749" y="53519"/>
                  </a:cubicBezTo>
                  <a:cubicBezTo>
                    <a:pt x="81589" y="53559"/>
                    <a:pt x="81418" y="53565"/>
                    <a:pt x="81244" y="53565"/>
                  </a:cubicBezTo>
                  <a:cubicBezTo>
                    <a:pt x="81161" y="53565"/>
                    <a:pt x="81078" y="53564"/>
                    <a:pt x="80995" y="53564"/>
                  </a:cubicBezTo>
                  <a:cubicBezTo>
                    <a:pt x="80940" y="53564"/>
                    <a:pt x="80886" y="53564"/>
                    <a:pt x="80832" y="53566"/>
                  </a:cubicBezTo>
                  <a:cubicBezTo>
                    <a:pt x="80332" y="53578"/>
                    <a:pt x="79844" y="53566"/>
                    <a:pt x="79343" y="53673"/>
                  </a:cubicBezTo>
                  <a:cubicBezTo>
                    <a:pt x="79179" y="53709"/>
                    <a:pt x="79008" y="53719"/>
                    <a:pt x="78835" y="53719"/>
                  </a:cubicBezTo>
                  <a:cubicBezTo>
                    <a:pt x="78645" y="53719"/>
                    <a:pt x="78451" y="53707"/>
                    <a:pt x="78260" y="53707"/>
                  </a:cubicBezTo>
                  <a:cubicBezTo>
                    <a:pt x="78220" y="53707"/>
                    <a:pt x="78180" y="53708"/>
                    <a:pt x="78141" y="53709"/>
                  </a:cubicBezTo>
                  <a:cubicBezTo>
                    <a:pt x="78086" y="53711"/>
                    <a:pt x="78032" y="53711"/>
                    <a:pt x="77978" y="53711"/>
                  </a:cubicBezTo>
                  <a:cubicBezTo>
                    <a:pt x="77905" y="53711"/>
                    <a:pt x="77833" y="53710"/>
                    <a:pt x="77760" y="53710"/>
                  </a:cubicBezTo>
                  <a:cubicBezTo>
                    <a:pt x="77507" y="53710"/>
                    <a:pt x="77256" y="53721"/>
                    <a:pt x="77010" y="53816"/>
                  </a:cubicBezTo>
                  <a:cubicBezTo>
                    <a:pt x="76923" y="53848"/>
                    <a:pt x="76825" y="53853"/>
                    <a:pt x="76727" y="53853"/>
                  </a:cubicBezTo>
                  <a:cubicBezTo>
                    <a:pt x="76678" y="53853"/>
                    <a:pt x="76629" y="53852"/>
                    <a:pt x="76581" y="53852"/>
                  </a:cubicBezTo>
                  <a:lnTo>
                    <a:pt x="72878" y="53852"/>
                  </a:lnTo>
                  <a:cubicBezTo>
                    <a:pt x="72783" y="53852"/>
                    <a:pt x="72688" y="53852"/>
                    <a:pt x="72593" y="53840"/>
                  </a:cubicBezTo>
                  <a:cubicBezTo>
                    <a:pt x="72426" y="53828"/>
                    <a:pt x="72319" y="53745"/>
                    <a:pt x="72307" y="53578"/>
                  </a:cubicBezTo>
                  <a:cubicBezTo>
                    <a:pt x="72295" y="53423"/>
                    <a:pt x="72259" y="53233"/>
                    <a:pt x="72307" y="53090"/>
                  </a:cubicBezTo>
                  <a:cubicBezTo>
                    <a:pt x="72485" y="52554"/>
                    <a:pt x="72414" y="52007"/>
                    <a:pt x="72438" y="51459"/>
                  </a:cubicBezTo>
                  <a:cubicBezTo>
                    <a:pt x="72450" y="50947"/>
                    <a:pt x="72426" y="50423"/>
                    <a:pt x="72545" y="49899"/>
                  </a:cubicBezTo>
                  <a:cubicBezTo>
                    <a:pt x="72640" y="49494"/>
                    <a:pt x="72569" y="49054"/>
                    <a:pt x="72581" y="48625"/>
                  </a:cubicBezTo>
                  <a:cubicBezTo>
                    <a:pt x="72581" y="48339"/>
                    <a:pt x="72569" y="48054"/>
                    <a:pt x="72664" y="47780"/>
                  </a:cubicBezTo>
                  <a:cubicBezTo>
                    <a:pt x="72771" y="47482"/>
                    <a:pt x="72700" y="47161"/>
                    <a:pt x="72724" y="46851"/>
                  </a:cubicBezTo>
                  <a:cubicBezTo>
                    <a:pt x="72747" y="46315"/>
                    <a:pt x="72640" y="45756"/>
                    <a:pt x="72843" y="45232"/>
                  </a:cubicBezTo>
                  <a:cubicBezTo>
                    <a:pt x="72795" y="44517"/>
                    <a:pt x="73021" y="43827"/>
                    <a:pt x="73009" y="43113"/>
                  </a:cubicBezTo>
                  <a:cubicBezTo>
                    <a:pt x="72986" y="40326"/>
                    <a:pt x="73009" y="37540"/>
                    <a:pt x="73009" y="34766"/>
                  </a:cubicBezTo>
                  <a:cubicBezTo>
                    <a:pt x="73009" y="33880"/>
                    <a:pt x="72947" y="33849"/>
                    <a:pt x="73696" y="33849"/>
                  </a:cubicBezTo>
                  <a:close/>
                  <a:moveTo>
                    <a:pt x="123641" y="34127"/>
                  </a:moveTo>
                  <a:cubicBezTo>
                    <a:pt x="123781" y="34127"/>
                    <a:pt x="123919" y="34138"/>
                    <a:pt x="124051" y="34171"/>
                  </a:cubicBezTo>
                  <a:cubicBezTo>
                    <a:pt x="124436" y="34267"/>
                    <a:pt x="124813" y="34280"/>
                    <a:pt x="125194" y="34280"/>
                  </a:cubicBezTo>
                  <a:cubicBezTo>
                    <a:pt x="125333" y="34280"/>
                    <a:pt x="125471" y="34278"/>
                    <a:pt x="125611" y="34278"/>
                  </a:cubicBezTo>
                  <a:cubicBezTo>
                    <a:pt x="126087" y="34290"/>
                    <a:pt x="126564" y="34290"/>
                    <a:pt x="127040" y="34290"/>
                  </a:cubicBezTo>
                  <a:cubicBezTo>
                    <a:pt x="127349" y="34290"/>
                    <a:pt x="127647" y="34290"/>
                    <a:pt x="127957" y="34373"/>
                  </a:cubicBezTo>
                  <a:cubicBezTo>
                    <a:pt x="128107" y="34416"/>
                    <a:pt x="128265" y="34425"/>
                    <a:pt x="128425" y="34425"/>
                  </a:cubicBezTo>
                  <a:cubicBezTo>
                    <a:pt x="128531" y="34425"/>
                    <a:pt x="128638" y="34421"/>
                    <a:pt x="128742" y="34421"/>
                  </a:cubicBezTo>
                  <a:cubicBezTo>
                    <a:pt x="132779" y="34433"/>
                    <a:pt x="136827" y="34433"/>
                    <a:pt x="140875" y="34433"/>
                  </a:cubicBezTo>
                  <a:cubicBezTo>
                    <a:pt x="141256" y="34433"/>
                    <a:pt x="141625" y="34433"/>
                    <a:pt x="142006" y="34528"/>
                  </a:cubicBezTo>
                  <a:cubicBezTo>
                    <a:pt x="142139" y="34567"/>
                    <a:pt x="142281" y="34577"/>
                    <a:pt x="142425" y="34577"/>
                  </a:cubicBezTo>
                  <a:cubicBezTo>
                    <a:pt x="142589" y="34577"/>
                    <a:pt x="142758" y="34564"/>
                    <a:pt x="142923" y="34564"/>
                  </a:cubicBezTo>
                  <a:cubicBezTo>
                    <a:pt x="143471" y="34576"/>
                    <a:pt x="144006" y="34564"/>
                    <a:pt x="144554" y="34695"/>
                  </a:cubicBezTo>
                  <a:cubicBezTo>
                    <a:pt x="144695" y="34727"/>
                    <a:pt x="144838" y="34736"/>
                    <a:pt x="144984" y="34736"/>
                  </a:cubicBezTo>
                  <a:cubicBezTo>
                    <a:pt x="145190" y="34736"/>
                    <a:pt x="145398" y="34717"/>
                    <a:pt x="145604" y="34717"/>
                  </a:cubicBezTo>
                  <a:cubicBezTo>
                    <a:pt x="145635" y="34717"/>
                    <a:pt x="145666" y="34718"/>
                    <a:pt x="145697" y="34719"/>
                  </a:cubicBezTo>
                  <a:cubicBezTo>
                    <a:pt x="146411" y="34719"/>
                    <a:pt x="146411" y="34719"/>
                    <a:pt x="146411" y="35421"/>
                  </a:cubicBezTo>
                  <a:cubicBezTo>
                    <a:pt x="146423" y="37374"/>
                    <a:pt x="146411" y="39314"/>
                    <a:pt x="146423" y="41267"/>
                  </a:cubicBezTo>
                  <a:cubicBezTo>
                    <a:pt x="146423" y="41600"/>
                    <a:pt x="146411" y="41934"/>
                    <a:pt x="146519" y="42255"/>
                  </a:cubicBezTo>
                  <a:cubicBezTo>
                    <a:pt x="146578" y="42434"/>
                    <a:pt x="146554" y="42636"/>
                    <a:pt x="146554" y="42827"/>
                  </a:cubicBezTo>
                  <a:cubicBezTo>
                    <a:pt x="146566" y="43541"/>
                    <a:pt x="146554" y="44256"/>
                    <a:pt x="146566" y="44970"/>
                  </a:cubicBezTo>
                  <a:cubicBezTo>
                    <a:pt x="146566" y="45375"/>
                    <a:pt x="146542" y="45768"/>
                    <a:pt x="146673" y="46172"/>
                  </a:cubicBezTo>
                  <a:cubicBezTo>
                    <a:pt x="146721" y="46339"/>
                    <a:pt x="146697" y="46542"/>
                    <a:pt x="146697" y="46732"/>
                  </a:cubicBezTo>
                  <a:lnTo>
                    <a:pt x="146697" y="50161"/>
                  </a:lnTo>
                  <a:lnTo>
                    <a:pt x="146697" y="53364"/>
                  </a:lnTo>
                  <a:cubicBezTo>
                    <a:pt x="146697" y="53530"/>
                    <a:pt x="146709" y="53697"/>
                    <a:pt x="146697" y="53864"/>
                  </a:cubicBezTo>
                  <a:cubicBezTo>
                    <a:pt x="146685" y="54209"/>
                    <a:pt x="146626" y="54257"/>
                    <a:pt x="146257" y="54281"/>
                  </a:cubicBezTo>
                  <a:lnTo>
                    <a:pt x="142554" y="54281"/>
                  </a:lnTo>
                  <a:cubicBezTo>
                    <a:pt x="142506" y="54281"/>
                    <a:pt x="142455" y="54284"/>
                    <a:pt x="142406" y="54284"/>
                  </a:cubicBezTo>
                  <a:cubicBezTo>
                    <a:pt x="142357" y="54284"/>
                    <a:pt x="142310" y="54281"/>
                    <a:pt x="142268" y="54269"/>
                  </a:cubicBezTo>
                  <a:cubicBezTo>
                    <a:pt x="141889" y="54156"/>
                    <a:pt x="141507" y="54135"/>
                    <a:pt x="141123" y="54135"/>
                  </a:cubicBezTo>
                  <a:cubicBezTo>
                    <a:pt x="140908" y="54135"/>
                    <a:pt x="140692" y="54142"/>
                    <a:pt x="140476" y="54142"/>
                  </a:cubicBezTo>
                  <a:cubicBezTo>
                    <a:pt x="140387" y="54142"/>
                    <a:pt x="140297" y="54141"/>
                    <a:pt x="140208" y="54138"/>
                  </a:cubicBezTo>
                  <a:cubicBezTo>
                    <a:pt x="139780" y="54126"/>
                    <a:pt x="139363" y="54126"/>
                    <a:pt x="138934" y="54031"/>
                  </a:cubicBezTo>
                  <a:cubicBezTo>
                    <a:pt x="138780" y="53995"/>
                    <a:pt x="138620" y="53985"/>
                    <a:pt x="138456" y="53985"/>
                  </a:cubicBezTo>
                  <a:cubicBezTo>
                    <a:pt x="138278" y="53985"/>
                    <a:pt x="138096" y="53996"/>
                    <a:pt x="137915" y="53996"/>
                  </a:cubicBezTo>
                  <a:cubicBezTo>
                    <a:pt x="137878" y="53996"/>
                    <a:pt x="137840" y="53996"/>
                    <a:pt x="137803" y="53995"/>
                  </a:cubicBezTo>
                  <a:cubicBezTo>
                    <a:pt x="137375" y="53983"/>
                    <a:pt x="136958" y="53995"/>
                    <a:pt x="136529" y="53888"/>
                  </a:cubicBezTo>
                  <a:cubicBezTo>
                    <a:pt x="136391" y="53852"/>
                    <a:pt x="136248" y="53842"/>
                    <a:pt x="136103" y="53842"/>
                  </a:cubicBezTo>
                  <a:cubicBezTo>
                    <a:pt x="135945" y="53842"/>
                    <a:pt x="135785" y="53854"/>
                    <a:pt x="135627" y="53854"/>
                  </a:cubicBezTo>
                  <a:cubicBezTo>
                    <a:pt x="135594" y="53854"/>
                    <a:pt x="135562" y="53853"/>
                    <a:pt x="135529" y="53852"/>
                  </a:cubicBezTo>
                  <a:cubicBezTo>
                    <a:pt x="135160" y="53840"/>
                    <a:pt x="134779" y="53864"/>
                    <a:pt x="134398" y="53745"/>
                  </a:cubicBezTo>
                  <a:cubicBezTo>
                    <a:pt x="134303" y="53715"/>
                    <a:pt x="134199" y="53709"/>
                    <a:pt x="134091" y="53709"/>
                  </a:cubicBezTo>
                  <a:cubicBezTo>
                    <a:pt x="134020" y="53709"/>
                    <a:pt x="133947" y="53712"/>
                    <a:pt x="133875" y="53712"/>
                  </a:cubicBezTo>
                  <a:cubicBezTo>
                    <a:pt x="133839" y="53712"/>
                    <a:pt x="133803" y="53711"/>
                    <a:pt x="133767" y="53709"/>
                  </a:cubicBezTo>
                  <a:cubicBezTo>
                    <a:pt x="133291" y="53697"/>
                    <a:pt x="132826" y="53697"/>
                    <a:pt x="132350" y="53602"/>
                  </a:cubicBezTo>
                  <a:cubicBezTo>
                    <a:pt x="132144" y="53563"/>
                    <a:pt x="131934" y="53553"/>
                    <a:pt x="131721" y="53553"/>
                  </a:cubicBezTo>
                  <a:cubicBezTo>
                    <a:pt x="131479" y="53553"/>
                    <a:pt x="131234" y="53566"/>
                    <a:pt x="130993" y="53566"/>
                  </a:cubicBezTo>
                  <a:cubicBezTo>
                    <a:pt x="130671" y="53554"/>
                    <a:pt x="130338" y="53590"/>
                    <a:pt x="130016" y="53459"/>
                  </a:cubicBezTo>
                  <a:cubicBezTo>
                    <a:pt x="129929" y="53427"/>
                    <a:pt x="129831" y="53422"/>
                    <a:pt x="129733" y="53422"/>
                  </a:cubicBezTo>
                  <a:cubicBezTo>
                    <a:pt x="129684" y="53422"/>
                    <a:pt x="129635" y="53423"/>
                    <a:pt x="129588" y="53423"/>
                  </a:cubicBezTo>
                  <a:cubicBezTo>
                    <a:pt x="129112" y="53411"/>
                    <a:pt x="128647" y="53388"/>
                    <a:pt x="128171" y="53316"/>
                  </a:cubicBezTo>
                  <a:cubicBezTo>
                    <a:pt x="127959" y="53277"/>
                    <a:pt x="127744" y="53266"/>
                    <a:pt x="127529" y="53266"/>
                  </a:cubicBezTo>
                  <a:cubicBezTo>
                    <a:pt x="127267" y="53266"/>
                    <a:pt x="127003" y="53282"/>
                    <a:pt x="126739" y="53282"/>
                  </a:cubicBezTo>
                  <a:cubicBezTo>
                    <a:pt x="126696" y="53282"/>
                    <a:pt x="126654" y="53281"/>
                    <a:pt x="126611" y="53280"/>
                  </a:cubicBezTo>
                  <a:cubicBezTo>
                    <a:pt x="126087" y="53269"/>
                    <a:pt x="125564" y="53304"/>
                    <a:pt x="125052" y="53161"/>
                  </a:cubicBezTo>
                  <a:cubicBezTo>
                    <a:pt x="124945" y="53133"/>
                    <a:pt x="124834" y="53126"/>
                    <a:pt x="124722" y="53126"/>
                  </a:cubicBezTo>
                  <a:cubicBezTo>
                    <a:pt x="124575" y="53126"/>
                    <a:pt x="124425" y="53139"/>
                    <a:pt x="124277" y="53139"/>
                  </a:cubicBezTo>
                  <a:cubicBezTo>
                    <a:pt x="124250" y="53139"/>
                    <a:pt x="124222" y="53139"/>
                    <a:pt x="124194" y="53138"/>
                  </a:cubicBezTo>
                  <a:cubicBezTo>
                    <a:pt x="123932" y="53114"/>
                    <a:pt x="123861" y="53042"/>
                    <a:pt x="123849" y="52780"/>
                  </a:cubicBezTo>
                  <a:cubicBezTo>
                    <a:pt x="123837" y="52542"/>
                    <a:pt x="123849" y="52304"/>
                    <a:pt x="123849" y="52066"/>
                  </a:cubicBezTo>
                  <a:cubicBezTo>
                    <a:pt x="123837" y="51709"/>
                    <a:pt x="123825" y="51364"/>
                    <a:pt x="123742" y="51006"/>
                  </a:cubicBezTo>
                  <a:cubicBezTo>
                    <a:pt x="123670" y="50673"/>
                    <a:pt x="123706" y="50292"/>
                    <a:pt x="123706" y="49947"/>
                  </a:cubicBezTo>
                  <a:cubicBezTo>
                    <a:pt x="123694" y="49590"/>
                    <a:pt x="123742" y="49232"/>
                    <a:pt x="123599" y="48887"/>
                  </a:cubicBezTo>
                  <a:cubicBezTo>
                    <a:pt x="123563" y="48816"/>
                    <a:pt x="123563" y="48744"/>
                    <a:pt x="123563" y="48673"/>
                  </a:cubicBezTo>
                  <a:cubicBezTo>
                    <a:pt x="123635" y="47625"/>
                    <a:pt x="123337" y="46601"/>
                    <a:pt x="123408" y="45553"/>
                  </a:cubicBezTo>
                  <a:cubicBezTo>
                    <a:pt x="123432" y="45172"/>
                    <a:pt x="123444" y="44791"/>
                    <a:pt x="123301" y="44422"/>
                  </a:cubicBezTo>
                  <a:cubicBezTo>
                    <a:pt x="123254" y="44291"/>
                    <a:pt x="123278" y="44136"/>
                    <a:pt x="123278" y="43994"/>
                  </a:cubicBezTo>
                  <a:cubicBezTo>
                    <a:pt x="123266" y="43434"/>
                    <a:pt x="123278" y="42863"/>
                    <a:pt x="123158" y="42303"/>
                  </a:cubicBezTo>
                  <a:cubicBezTo>
                    <a:pt x="123063" y="41839"/>
                    <a:pt x="123135" y="41350"/>
                    <a:pt x="123135" y="40874"/>
                  </a:cubicBezTo>
                  <a:cubicBezTo>
                    <a:pt x="123135" y="40612"/>
                    <a:pt x="123147" y="40350"/>
                    <a:pt x="123051" y="40100"/>
                  </a:cubicBezTo>
                  <a:cubicBezTo>
                    <a:pt x="123016" y="40017"/>
                    <a:pt x="122992" y="39910"/>
                    <a:pt x="123004" y="39815"/>
                  </a:cubicBezTo>
                  <a:cubicBezTo>
                    <a:pt x="123075" y="38719"/>
                    <a:pt x="122801" y="37648"/>
                    <a:pt x="122849" y="36552"/>
                  </a:cubicBezTo>
                  <a:cubicBezTo>
                    <a:pt x="122861" y="36243"/>
                    <a:pt x="122849" y="35945"/>
                    <a:pt x="122754" y="35635"/>
                  </a:cubicBezTo>
                  <a:cubicBezTo>
                    <a:pt x="122646" y="35243"/>
                    <a:pt x="122706" y="34826"/>
                    <a:pt x="122718" y="34433"/>
                  </a:cubicBezTo>
                  <a:cubicBezTo>
                    <a:pt x="122718" y="34266"/>
                    <a:pt x="122825" y="34159"/>
                    <a:pt x="122992" y="34159"/>
                  </a:cubicBezTo>
                  <a:cubicBezTo>
                    <a:pt x="123207" y="34152"/>
                    <a:pt x="123427" y="34127"/>
                    <a:pt x="123641" y="34127"/>
                  </a:cubicBezTo>
                  <a:close/>
                  <a:moveTo>
                    <a:pt x="171129" y="34856"/>
                  </a:moveTo>
                  <a:cubicBezTo>
                    <a:pt x="171153" y="34856"/>
                    <a:pt x="171176" y="34858"/>
                    <a:pt x="171200" y="34862"/>
                  </a:cubicBezTo>
                  <a:cubicBezTo>
                    <a:pt x="171641" y="34873"/>
                    <a:pt x="171795" y="35004"/>
                    <a:pt x="171831" y="35457"/>
                  </a:cubicBezTo>
                  <a:cubicBezTo>
                    <a:pt x="171843" y="35635"/>
                    <a:pt x="171831" y="35838"/>
                    <a:pt x="171831" y="36028"/>
                  </a:cubicBezTo>
                  <a:cubicBezTo>
                    <a:pt x="171831" y="37945"/>
                    <a:pt x="171831" y="39874"/>
                    <a:pt x="171843" y="41803"/>
                  </a:cubicBezTo>
                  <a:cubicBezTo>
                    <a:pt x="171843" y="42089"/>
                    <a:pt x="171843" y="42374"/>
                    <a:pt x="171926" y="42648"/>
                  </a:cubicBezTo>
                  <a:cubicBezTo>
                    <a:pt x="171986" y="42874"/>
                    <a:pt x="171974" y="43124"/>
                    <a:pt x="171974" y="43363"/>
                  </a:cubicBezTo>
                  <a:cubicBezTo>
                    <a:pt x="171974" y="45172"/>
                    <a:pt x="171974" y="46982"/>
                    <a:pt x="171986" y="48792"/>
                  </a:cubicBezTo>
                  <a:cubicBezTo>
                    <a:pt x="171986" y="49137"/>
                    <a:pt x="171962" y="49494"/>
                    <a:pt x="172081" y="49840"/>
                  </a:cubicBezTo>
                  <a:cubicBezTo>
                    <a:pt x="172141" y="49994"/>
                    <a:pt x="172117" y="50173"/>
                    <a:pt x="172117" y="50340"/>
                  </a:cubicBezTo>
                  <a:lnTo>
                    <a:pt x="172117" y="54197"/>
                  </a:lnTo>
                  <a:cubicBezTo>
                    <a:pt x="172117" y="54316"/>
                    <a:pt x="172117" y="54435"/>
                    <a:pt x="172105" y="54554"/>
                  </a:cubicBezTo>
                  <a:cubicBezTo>
                    <a:pt x="172093" y="54757"/>
                    <a:pt x="172010" y="54828"/>
                    <a:pt x="171784" y="54852"/>
                  </a:cubicBezTo>
                  <a:cubicBezTo>
                    <a:pt x="171728" y="54856"/>
                    <a:pt x="171672" y="54857"/>
                    <a:pt x="171617" y="54857"/>
                  </a:cubicBezTo>
                  <a:cubicBezTo>
                    <a:pt x="171506" y="54857"/>
                    <a:pt x="171395" y="54852"/>
                    <a:pt x="171284" y="54852"/>
                  </a:cubicBezTo>
                  <a:lnTo>
                    <a:pt x="168783" y="54852"/>
                  </a:lnTo>
                  <a:cubicBezTo>
                    <a:pt x="168669" y="54852"/>
                    <a:pt x="168555" y="54854"/>
                    <a:pt x="168442" y="54854"/>
                  </a:cubicBezTo>
                  <a:cubicBezTo>
                    <a:pt x="168131" y="54854"/>
                    <a:pt x="167824" y="54841"/>
                    <a:pt x="167509" y="54745"/>
                  </a:cubicBezTo>
                  <a:cubicBezTo>
                    <a:pt x="167417" y="54712"/>
                    <a:pt x="167313" y="54705"/>
                    <a:pt x="167207" y="54705"/>
                  </a:cubicBezTo>
                  <a:cubicBezTo>
                    <a:pt x="167121" y="54705"/>
                    <a:pt x="167034" y="54709"/>
                    <a:pt x="166950" y="54709"/>
                  </a:cubicBezTo>
                  <a:lnTo>
                    <a:pt x="160449" y="54709"/>
                  </a:lnTo>
                  <a:cubicBezTo>
                    <a:pt x="160163" y="54709"/>
                    <a:pt x="159889" y="54745"/>
                    <a:pt x="159603" y="54804"/>
                  </a:cubicBezTo>
                  <a:cubicBezTo>
                    <a:pt x="159489" y="54824"/>
                    <a:pt x="159372" y="54835"/>
                    <a:pt x="159254" y="54841"/>
                  </a:cubicBezTo>
                  <a:lnTo>
                    <a:pt x="159254" y="54841"/>
                  </a:lnTo>
                  <a:cubicBezTo>
                    <a:pt x="159253" y="54825"/>
                    <a:pt x="159250" y="54812"/>
                    <a:pt x="159246" y="54804"/>
                  </a:cubicBezTo>
                  <a:cubicBezTo>
                    <a:pt x="159234" y="54769"/>
                    <a:pt x="159175" y="54733"/>
                    <a:pt x="159139" y="54733"/>
                  </a:cubicBezTo>
                  <a:cubicBezTo>
                    <a:pt x="159056" y="54740"/>
                    <a:pt x="158928" y="54743"/>
                    <a:pt x="158768" y="54743"/>
                  </a:cubicBezTo>
                  <a:cubicBezTo>
                    <a:pt x="157762" y="54743"/>
                    <a:pt x="155489" y="54626"/>
                    <a:pt x="154996" y="54554"/>
                  </a:cubicBezTo>
                  <a:cubicBezTo>
                    <a:pt x="154314" y="54449"/>
                    <a:pt x="153632" y="54431"/>
                    <a:pt x="152952" y="54431"/>
                  </a:cubicBezTo>
                  <a:cubicBezTo>
                    <a:pt x="152592" y="54431"/>
                    <a:pt x="152232" y="54436"/>
                    <a:pt x="151872" y="54436"/>
                  </a:cubicBezTo>
                  <a:cubicBezTo>
                    <a:pt x="151607" y="54436"/>
                    <a:pt x="151343" y="54433"/>
                    <a:pt x="151079" y="54423"/>
                  </a:cubicBezTo>
                  <a:cubicBezTo>
                    <a:pt x="151015" y="54423"/>
                    <a:pt x="150952" y="54434"/>
                    <a:pt x="150888" y="54434"/>
                  </a:cubicBezTo>
                  <a:cubicBezTo>
                    <a:pt x="150856" y="54434"/>
                    <a:pt x="150825" y="54431"/>
                    <a:pt x="150793" y="54423"/>
                  </a:cubicBezTo>
                  <a:cubicBezTo>
                    <a:pt x="150316" y="54309"/>
                    <a:pt x="149836" y="54286"/>
                    <a:pt x="149354" y="54286"/>
                  </a:cubicBezTo>
                  <a:cubicBezTo>
                    <a:pt x="149035" y="54286"/>
                    <a:pt x="148716" y="54296"/>
                    <a:pt x="148397" y="54296"/>
                  </a:cubicBezTo>
                  <a:cubicBezTo>
                    <a:pt x="148295" y="54296"/>
                    <a:pt x="148192" y="54295"/>
                    <a:pt x="148090" y="54292"/>
                  </a:cubicBezTo>
                  <a:cubicBezTo>
                    <a:pt x="148007" y="54281"/>
                    <a:pt x="147912" y="54281"/>
                    <a:pt x="147816" y="54269"/>
                  </a:cubicBezTo>
                  <a:cubicBezTo>
                    <a:pt x="147685" y="54257"/>
                    <a:pt x="147602" y="54185"/>
                    <a:pt x="147554" y="54066"/>
                  </a:cubicBezTo>
                  <a:cubicBezTo>
                    <a:pt x="147435" y="53792"/>
                    <a:pt x="147411" y="53519"/>
                    <a:pt x="147411" y="53221"/>
                  </a:cubicBezTo>
                  <a:cubicBezTo>
                    <a:pt x="147411" y="51804"/>
                    <a:pt x="147411" y="50375"/>
                    <a:pt x="147411" y="48947"/>
                  </a:cubicBezTo>
                  <a:cubicBezTo>
                    <a:pt x="147411" y="48161"/>
                    <a:pt x="147411" y="47375"/>
                    <a:pt x="147411" y="46589"/>
                  </a:cubicBezTo>
                  <a:cubicBezTo>
                    <a:pt x="147400" y="46137"/>
                    <a:pt x="147447" y="45684"/>
                    <a:pt x="147292" y="45244"/>
                  </a:cubicBezTo>
                  <a:cubicBezTo>
                    <a:pt x="147245" y="45065"/>
                    <a:pt x="147269" y="44863"/>
                    <a:pt x="147269" y="44672"/>
                  </a:cubicBezTo>
                  <a:cubicBezTo>
                    <a:pt x="147269" y="43363"/>
                    <a:pt x="147269" y="42053"/>
                    <a:pt x="147269" y="40743"/>
                  </a:cubicBezTo>
                  <a:cubicBezTo>
                    <a:pt x="147269" y="40350"/>
                    <a:pt x="147292" y="39945"/>
                    <a:pt x="147150" y="39553"/>
                  </a:cubicBezTo>
                  <a:cubicBezTo>
                    <a:pt x="147114" y="39422"/>
                    <a:pt x="147126" y="39267"/>
                    <a:pt x="147126" y="39124"/>
                  </a:cubicBezTo>
                  <a:cubicBezTo>
                    <a:pt x="147126" y="37910"/>
                    <a:pt x="147126" y="36695"/>
                    <a:pt x="147126" y="35481"/>
                  </a:cubicBezTo>
                  <a:cubicBezTo>
                    <a:pt x="147126" y="35409"/>
                    <a:pt x="147126" y="35338"/>
                    <a:pt x="147126" y="35266"/>
                  </a:cubicBezTo>
                  <a:cubicBezTo>
                    <a:pt x="147150" y="34945"/>
                    <a:pt x="147209" y="34885"/>
                    <a:pt x="147495" y="34862"/>
                  </a:cubicBezTo>
                  <a:cubicBezTo>
                    <a:pt x="147535" y="34858"/>
                    <a:pt x="147574" y="34856"/>
                    <a:pt x="147614" y="34856"/>
                  </a:cubicBezTo>
                  <a:cubicBezTo>
                    <a:pt x="147693" y="34856"/>
                    <a:pt x="147773" y="34862"/>
                    <a:pt x="147852" y="34862"/>
                  </a:cubicBezTo>
                  <a:lnTo>
                    <a:pt x="170986" y="34862"/>
                  </a:lnTo>
                  <a:cubicBezTo>
                    <a:pt x="171033" y="34862"/>
                    <a:pt x="171081" y="34856"/>
                    <a:pt x="171129" y="34856"/>
                  </a:cubicBezTo>
                  <a:close/>
                  <a:moveTo>
                    <a:pt x="196394" y="34290"/>
                  </a:moveTo>
                  <a:cubicBezTo>
                    <a:pt x="196489" y="34290"/>
                    <a:pt x="196584" y="34290"/>
                    <a:pt x="196680" y="34302"/>
                  </a:cubicBezTo>
                  <a:cubicBezTo>
                    <a:pt x="196846" y="34314"/>
                    <a:pt x="196953" y="34397"/>
                    <a:pt x="196965" y="34564"/>
                  </a:cubicBezTo>
                  <a:cubicBezTo>
                    <a:pt x="196977" y="34731"/>
                    <a:pt x="196977" y="34897"/>
                    <a:pt x="196977" y="35064"/>
                  </a:cubicBezTo>
                  <a:cubicBezTo>
                    <a:pt x="196977" y="35707"/>
                    <a:pt x="196965" y="36350"/>
                    <a:pt x="196977" y="36993"/>
                  </a:cubicBezTo>
                  <a:cubicBezTo>
                    <a:pt x="196977" y="37445"/>
                    <a:pt x="196989" y="37886"/>
                    <a:pt x="197084" y="38338"/>
                  </a:cubicBezTo>
                  <a:cubicBezTo>
                    <a:pt x="197168" y="38743"/>
                    <a:pt x="197108" y="39183"/>
                    <a:pt x="197120" y="39612"/>
                  </a:cubicBezTo>
                  <a:cubicBezTo>
                    <a:pt x="197120" y="40041"/>
                    <a:pt x="197120" y="40469"/>
                    <a:pt x="197227" y="40886"/>
                  </a:cubicBezTo>
                  <a:cubicBezTo>
                    <a:pt x="197299" y="41231"/>
                    <a:pt x="197251" y="41600"/>
                    <a:pt x="197263" y="41958"/>
                  </a:cubicBezTo>
                  <a:cubicBezTo>
                    <a:pt x="197263" y="42362"/>
                    <a:pt x="197227" y="42755"/>
                    <a:pt x="197370" y="43160"/>
                  </a:cubicBezTo>
                  <a:cubicBezTo>
                    <a:pt x="197430" y="43327"/>
                    <a:pt x="197394" y="43529"/>
                    <a:pt x="197406" y="43720"/>
                  </a:cubicBezTo>
                  <a:cubicBezTo>
                    <a:pt x="197418" y="44220"/>
                    <a:pt x="197406" y="44708"/>
                    <a:pt x="197513" y="45208"/>
                  </a:cubicBezTo>
                  <a:cubicBezTo>
                    <a:pt x="197596" y="45625"/>
                    <a:pt x="197537" y="46065"/>
                    <a:pt x="197549" y="46494"/>
                  </a:cubicBezTo>
                  <a:cubicBezTo>
                    <a:pt x="197549" y="46851"/>
                    <a:pt x="197525" y="47196"/>
                    <a:pt x="197644" y="47554"/>
                  </a:cubicBezTo>
                  <a:cubicBezTo>
                    <a:pt x="197703" y="47720"/>
                    <a:pt x="197680" y="47923"/>
                    <a:pt x="197680" y="48113"/>
                  </a:cubicBezTo>
                  <a:cubicBezTo>
                    <a:pt x="197692" y="48756"/>
                    <a:pt x="197692" y="49399"/>
                    <a:pt x="197692" y="50042"/>
                  </a:cubicBezTo>
                  <a:cubicBezTo>
                    <a:pt x="197692" y="50471"/>
                    <a:pt x="197644" y="50899"/>
                    <a:pt x="197811" y="51316"/>
                  </a:cubicBezTo>
                  <a:cubicBezTo>
                    <a:pt x="197823" y="51352"/>
                    <a:pt x="197823" y="51411"/>
                    <a:pt x="197823" y="51459"/>
                  </a:cubicBezTo>
                  <a:cubicBezTo>
                    <a:pt x="197823" y="52566"/>
                    <a:pt x="197834" y="53685"/>
                    <a:pt x="197823" y="54804"/>
                  </a:cubicBezTo>
                  <a:cubicBezTo>
                    <a:pt x="197823" y="55031"/>
                    <a:pt x="197727" y="55126"/>
                    <a:pt x="197525" y="55126"/>
                  </a:cubicBezTo>
                  <a:cubicBezTo>
                    <a:pt x="197455" y="55124"/>
                    <a:pt x="197384" y="55123"/>
                    <a:pt x="197314" y="55123"/>
                  </a:cubicBezTo>
                  <a:cubicBezTo>
                    <a:pt x="196909" y="55123"/>
                    <a:pt x="196504" y="55151"/>
                    <a:pt x="196101" y="55151"/>
                  </a:cubicBezTo>
                  <a:cubicBezTo>
                    <a:pt x="195721" y="55151"/>
                    <a:pt x="195342" y="55126"/>
                    <a:pt x="194965" y="55031"/>
                  </a:cubicBezTo>
                  <a:cubicBezTo>
                    <a:pt x="194839" y="54998"/>
                    <a:pt x="194706" y="54990"/>
                    <a:pt x="194572" y="54990"/>
                  </a:cubicBezTo>
                  <a:cubicBezTo>
                    <a:pt x="194465" y="54990"/>
                    <a:pt x="194356" y="54995"/>
                    <a:pt x="194251" y="54995"/>
                  </a:cubicBezTo>
                  <a:lnTo>
                    <a:pt x="177475" y="54995"/>
                  </a:lnTo>
                  <a:cubicBezTo>
                    <a:pt x="177324" y="54995"/>
                    <a:pt x="177175" y="54999"/>
                    <a:pt x="177026" y="54999"/>
                  </a:cubicBezTo>
                  <a:cubicBezTo>
                    <a:pt x="176704" y="54999"/>
                    <a:pt x="176384" y="54982"/>
                    <a:pt x="176058" y="54876"/>
                  </a:cubicBezTo>
                  <a:cubicBezTo>
                    <a:pt x="175982" y="54849"/>
                    <a:pt x="175899" y="54841"/>
                    <a:pt x="175813" y="54841"/>
                  </a:cubicBezTo>
                  <a:cubicBezTo>
                    <a:pt x="175710" y="54841"/>
                    <a:pt x="175602" y="54852"/>
                    <a:pt x="175498" y="54852"/>
                  </a:cubicBezTo>
                  <a:lnTo>
                    <a:pt x="173284" y="54852"/>
                  </a:lnTo>
                  <a:cubicBezTo>
                    <a:pt x="173165" y="54852"/>
                    <a:pt x="173046" y="54840"/>
                    <a:pt x="172927" y="54828"/>
                  </a:cubicBezTo>
                  <a:cubicBezTo>
                    <a:pt x="172796" y="54816"/>
                    <a:pt x="172712" y="54721"/>
                    <a:pt x="172712" y="54590"/>
                  </a:cubicBezTo>
                  <a:cubicBezTo>
                    <a:pt x="172688" y="54400"/>
                    <a:pt x="172688" y="54209"/>
                    <a:pt x="172688" y="54019"/>
                  </a:cubicBezTo>
                  <a:lnTo>
                    <a:pt x="172688" y="50232"/>
                  </a:lnTo>
                  <a:cubicBezTo>
                    <a:pt x="172688" y="49066"/>
                    <a:pt x="172688" y="47899"/>
                    <a:pt x="172677" y="46732"/>
                  </a:cubicBezTo>
                  <a:cubicBezTo>
                    <a:pt x="172677" y="46387"/>
                    <a:pt x="172736" y="46018"/>
                    <a:pt x="172605" y="45672"/>
                  </a:cubicBezTo>
                  <a:cubicBezTo>
                    <a:pt x="172605" y="45660"/>
                    <a:pt x="172593" y="45625"/>
                    <a:pt x="172593" y="45613"/>
                  </a:cubicBezTo>
                  <a:cubicBezTo>
                    <a:pt x="172879" y="44422"/>
                    <a:pt x="172450" y="43255"/>
                    <a:pt x="172522" y="42065"/>
                  </a:cubicBezTo>
                  <a:cubicBezTo>
                    <a:pt x="172605" y="40874"/>
                    <a:pt x="172546" y="39684"/>
                    <a:pt x="172546" y="38493"/>
                  </a:cubicBezTo>
                  <a:cubicBezTo>
                    <a:pt x="172546" y="38136"/>
                    <a:pt x="172546" y="37790"/>
                    <a:pt x="172438" y="37433"/>
                  </a:cubicBezTo>
                  <a:cubicBezTo>
                    <a:pt x="172367" y="37171"/>
                    <a:pt x="172403" y="36874"/>
                    <a:pt x="172403" y="36588"/>
                  </a:cubicBezTo>
                  <a:cubicBezTo>
                    <a:pt x="172403" y="36112"/>
                    <a:pt x="172403" y="35635"/>
                    <a:pt x="172415" y="35159"/>
                  </a:cubicBezTo>
                  <a:cubicBezTo>
                    <a:pt x="172415" y="34790"/>
                    <a:pt x="172474" y="34731"/>
                    <a:pt x="172819" y="34719"/>
                  </a:cubicBezTo>
                  <a:cubicBezTo>
                    <a:pt x="172883" y="34715"/>
                    <a:pt x="172946" y="34713"/>
                    <a:pt x="173010" y="34713"/>
                  </a:cubicBezTo>
                  <a:cubicBezTo>
                    <a:pt x="173137" y="34713"/>
                    <a:pt x="173264" y="34719"/>
                    <a:pt x="173391" y="34719"/>
                  </a:cubicBezTo>
                  <a:cubicBezTo>
                    <a:pt x="175629" y="34719"/>
                    <a:pt x="177868" y="34719"/>
                    <a:pt x="180094" y="34707"/>
                  </a:cubicBezTo>
                  <a:cubicBezTo>
                    <a:pt x="180189" y="34707"/>
                    <a:pt x="180285" y="34709"/>
                    <a:pt x="180380" y="34709"/>
                  </a:cubicBezTo>
                  <a:cubicBezTo>
                    <a:pt x="180617" y="34709"/>
                    <a:pt x="180853" y="34697"/>
                    <a:pt x="181082" y="34611"/>
                  </a:cubicBezTo>
                  <a:cubicBezTo>
                    <a:pt x="181182" y="34578"/>
                    <a:pt x="181288" y="34571"/>
                    <a:pt x="181396" y="34571"/>
                  </a:cubicBezTo>
                  <a:cubicBezTo>
                    <a:pt x="181482" y="34571"/>
                    <a:pt x="181569" y="34576"/>
                    <a:pt x="181654" y="34576"/>
                  </a:cubicBezTo>
                  <a:lnTo>
                    <a:pt x="183225" y="34576"/>
                  </a:lnTo>
                  <a:cubicBezTo>
                    <a:pt x="183630" y="34564"/>
                    <a:pt x="184023" y="34588"/>
                    <a:pt x="184428" y="34469"/>
                  </a:cubicBezTo>
                  <a:cubicBezTo>
                    <a:pt x="184523" y="34433"/>
                    <a:pt x="184627" y="34424"/>
                    <a:pt x="184735" y="34424"/>
                  </a:cubicBezTo>
                  <a:cubicBezTo>
                    <a:pt x="184842" y="34424"/>
                    <a:pt x="184952" y="34433"/>
                    <a:pt x="185059" y="34433"/>
                  </a:cubicBezTo>
                  <a:lnTo>
                    <a:pt x="191917" y="34433"/>
                  </a:lnTo>
                  <a:cubicBezTo>
                    <a:pt x="191969" y="34433"/>
                    <a:pt x="192021" y="34433"/>
                    <a:pt x="192073" y="34433"/>
                  </a:cubicBezTo>
                  <a:cubicBezTo>
                    <a:pt x="192306" y="34433"/>
                    <a:pt x="192538" y="34425"/>
                    <a:pt x="192762" y="34338"/>
                  </a:cubicBezTo>
                  <a:cubicBezTo>
                    <a:pt x="192893" y="34290"/>
                    <a:pt x="193048" y="34290"/>
                    <a:pt x="193191" y="34290"/>
                  </a:cubicBezTo>
                  <a:close/>
                  <a:moveTo>
                    <a:pt x="53925" y="33860"/>
                  </a:moveTo>
                  <a:cubicBezTo>
                    <a:pt x="53980" y="33860"/>
                    <a:pt x="54036" y="33861"/>
                    <a:pt x="54090" y="33861"/>
                  </a:cubicBezTo>
                  <a:lnTo>
                    <a:pt x="71723" y="33861"/>
                  </a:lnTo>
                  <a:cubicBezTo>
                    <a:pt x="72426" y="33861"/>
                    <a:pt x="72438" y="33861"/>
                    <a:pt x="72438" y="34564"/>
                  </a:cubicBezTo>
                  <a:cubicBezTo>
                    <a:pt x="72438" y="36135"/>
                    <a:pt x="72438" y="37707"/>
                    <a:pt x="72438" y="39279"/>
                  </a:cubicBezTo>
                  <a:cubicBezTo>
                    <a:pt x="72438" y="40803"/>
                    <a:pt x="72438" y="42327"/>
                    <a:pt x="72438" y="43851"/>
                  </a:cubicBezTo>
                  <a:cubicBezTo>
                    <a:pt x="72438" y="44172"/>
                    <a:pt x="72450" y="44506"/>
                    <a:pt x="72331" y="44839"/>
                  </a:cubicBezTo>
                  <a:cubicBezTo>
                    <a:pt x="72283" y="44982"/>
                    <a:pt x="72295" y="45160"/>
                    <a:pt x="72295" y="45327"/>
                  </a:cubicBezTo>
                  <a:cubicBezTo>
                    <a:pt x="72283" y="45708"/>
                    <a:pt x="72307" y="46089"/>
                    <a:pt x="72188" y="46458"/>
                  </a:cubicBezTo>
                  <a:cubicBezTo>
                    <a:pt x="72116" y="46649"/>
                    <a:pt x="72164" y="46887"/>
                    <a:pt x="72152" y="47101"/>
                  </a:cubicBezTo>
                  <a:cubicBezTo>
                    <a:pt x="72116" y="47827"/>
                    <a:pt x="72212" y="48566"/>
                    <a:pt x="72033" y="49292"/>
                  </a:cubicBezTo>
                  <a:cubicBezTo>
                    <a:pt x="71950" y="49590"/>
                    <a:pt x="72009" y="49911"/>
                    <a:pt x="72009" y="50221"/>
                  </a:cubicBezTo>
                  <a:cubicBezTo>
                    <a:pt x="71997" y="50578"/>
                    <a:pt x="72021" y="50923"/>
                    <a:pt x="71902" y="51280"/>
                  </a:cubicBezTo>
                  <a:cubicBezTo>
                    <a:pt x="71843" y="51471"/>
                    <a:pt x="71866" y="51697"/>
                    <a:pt x="71866" y="51911"/>
                  </a:cubicBezTo>
                  <a:cubicBezTo>
                    <a:pt x="71866" y="52459"/>
                    <a:pt x="71866" y="53007"/>
                    <a:pt x="71854" y="53554"/>
                  </a:cubicBezTo>
                  <a:cubicBezTo>
                    <a:pt x="71854" y="53806"/>
                    <a:pt x="71724" y="53987"/>
                    <a:pt x="71527" y="53987"/>
                  </a:cubicBezTo>
                  <a:cubicBezTo>
                    <a:pt x="71510" y="53987"/>
                    <a:pt x="71492" y="53986"/>
                    <a:pt x="71473" y="53983"/>
                  </a:cubicBezTo>
                  <a:cubicBezTo>
                    <a:pt x="71338" y="53957"/>
                    <a:pt x="71205" y="53948"/>
                    <a:pt x="71073" y="53948"/>
                  </a:cubicBezTo>
                  <a:cubicBezTo>
                    <a:pt x="70736" y="53948"/>
                    <a:pt x="70405" y="54008"/>
                    <a:pt x="70063" y="54008"/>
                  </a:cubicBezTo>
                  <a:cubicBezTo>
                    <a:pt x="70041" y="54008"/>
                    <a:pt x="70019" y="54007"/>
                    <a:pt x="69997" y="54007"/>
                  </a:cubicBezTo>
                  <a:cubicBezTo>
                    <a:pt x="69695" y="53999"/>
                    <a:pt x="69394" y="53996"/>
                    <a:pt x="69093" y="53996"/>
                  </a:cubicBezTo>
                  <a:cubicBezTo>
                    <a:pt x="68490" y="53996"/>
                    <a:pt x="67890" y="54007"/>
                    <a:pt x="67294" y="54007"/>
                  </a:cubicBezTo>
                  <a:cubicBezTo>
                    <a:pt x="67032" y="54007"/>
                    <a:pt x="66770" y="54007"/>
                    <a:pt x="66509" y="54090"/>
                  </a:cubicBezTo>
                  <a:cubicBezTo>
                    <a:pt x="66342" y="54138"/>
                    <a:pt x="66139" y="54138"/>
                    <a:pt x="65949" y="54138"/>
                  </a:cubicBezTo>
                  <a:cubicBezTo>
                    <a:pt x="65354" y="54162"/>
                    <a:pt x="64770" y="54114"/>
                    <a:pt x="64175" y="54257"/>
                  </a:cubicBezTo>
                  <a:cubicBezTo>
                    <a:pt x="64038" y="54291"/>
                    <a:pt x="63894" y="54301"/>
                    <a:pt x="63748" y="54301"/>
                  </a:cubicBezTo>
                  <a:cubicBezTo>
                    <a:pt x="63540" y="54301"/>
                    <a:pt x="63325" y="54281"/>
                    <a:pt x="63115" y="54281"/>
                  </a:cubicBezTo>
                  <a:cubicBezTo>
                    <a:pt x="62687" y="54292"/>
                    <a:pt x="62258" y="54257"/>
                    <a:pt x="61841" y="54400"/>
                  </a:cubicBezTo>
                  <a:cubicBezTo>
                    <a:pt x="61749" y="54427"/>
                    <a:pt x="61652" y="54434"/>
                    <a:pt x="61554" y="54434"/>
                  </a:cubicBezTo>
                  <a:cubicBezTo>
                    <a:pt x="61436" y="54434"/>
                    <a:pt x="61315" y="54423"/>
                    <a:pt x="61198" y="54423"/>
                  </a:cubicBezTo>
                  <a:cubicBezTo>
                    <a:pt x="61017" y="54432"/>
                    <a:pt x="60834" y="54434"/>
                    <a:pt x="60652" y="54434"/>
                  </a:cubicBezTo>
                  <a:cubicBezTo>
                    <a:pt x="60560" y="54434"/>
                    <a:pt x="60469" y="54434"/>
                    <a:pt x="60377" y="54434"/>
                  </a:cubicBezTo>
                  <a:cubicBezTo>
                    <a:pt x="59918" y="54434"/>
                    <a:pt x="59457" y="54443"/>
                    <a:pt x="58996" y="54554"/>
                  </a:cubicBezTo>
                  <a:cubicBezTo>
                    <a:pt x="58871" y="54581"/>
                    <a:pt x="58741" y="54590"/>
                    <a:pt x="58608" y="54590"/>
                  </a:cubicBezTo>
                  <a:cubicBezTo>
                    <a:pt x="58387" y="54590"/>
                    <a:pt x="58159" y="54566"/>
                    <a:pt x="57936" y="54566"/>
                  </a:cubicBezTo>
                  <a:cubicBezTo>
                    <a:pt x="57650" y="54578"/>
                    <a:pt x="57365" y="54566"/>
                    <a:pt x="57091" y="54662"/>
                  </a:cubicBezTo>
                  <a:cubicBezTo>
                    <a:pt x="56912" y="54709"/>
                    <a:pt x="56710" y="54709"/>
                    <a:pt x="56519" y="54709"/>
                  </a:cubicBezTo>
                  <a:cubicBezTo>
                    <a:pt x="56222" y="54715"/>
                    <a:pt x="55924" y="54715"/>
                    <a:pt x="55626" y="54715"/>
                  </a:cubicBezTo>
                  <a:cubicBezTo>
                    <a:pt x="55329" y="54715"/>
                    <a:pt x="55031" y="54715"/>
                    <a:pt x="54733" y="54721"/>
                  </a:cubicBezTo>
                  <a:cubicBezTo>
                    <a:pt x="54675" y="54721"/>
                    <a:pt x="54616" y="54721"/>
                    <a:pt x="54557" y="54721"/>
                  </a:cubicBezTo>
                  <a:cubicBezTo>
                    <a:pt x="54291" y="54721"/>
                    <a:pt x="54018" y="54729"/>
                    <a:pt x="53745" y="54816"/>
                  </a:cubicBezTo>
                  <a:cubicBezTo>
                    <a:pt x="53662" y="54846"/>
                    <a:pt x="53569" y="54852"/>
                    <a:pt x="53474" y="54852"/>
                  </a:cubicBezTo>
                  <a:cubicBezTo>
                    <a:pt x="53411" y="54852"/>
                    <a:pt x="53346" y="54849"/>
                    <a:pt x="53281" y="54849"/>
                  </a:cubicBezTo>
                  <a:cubicBezTo>
                    <a:pt x="53249" y="54849"/>
                    <a:pt x="53217" y="54850"/>
                    <a:pt x="53185" y="54852"/>
                  </a:cubicBezTo>
                  <a:cubicBezTo>
                    <a:pt x="53076" y="54857"/>
                    <a:pt x="52967" y="54858"/>
                    <a:pt x="52857" y="54858"/>
                  </a:cubicBezTo>
                  <a:cubicBezTo>
                    <a:pt x="52761" y="54858"/>
                    <a:pt x="52664" y="54857"/>
                    <a:pt x="52568" y="54857"/>
                  </a:cubicBezTo>
                  <a:cubicBezTo>
                    <a:pt x="52204" y="54857"/>
                    <a:pt x="51841" y="54869"/>
                    <a:pt x="51483" y="54983"/>
                  </a:cubicBezTo>
                  <a:cubicBezTo>
                    <a:pt x="51427" y="54998"/>
                    <a:pt x="51366" y="55003"/>
                    <a:pt x="51304" y="55003"/>
                  </a:cubicBezTo>
                  <a:cubicBezTo>
                    <a:pt x="51221" y="55003"/>
                    <a:pt x="51136" y="54995"/>
                    <a:pt x="51054" y="54995"/>
                  </a:cubicBezTo>
                  <a:lnTo>
                    <a:pt x="49780" y="54995"/>
                  </a:lnTo>
                  <a:cubicBezTo>
                    <a:pt x="49758" y="54997"/>
                    <a:pt x="49736" y="54998"/>
                    <a:pt x="49713" y="54998"/>
                  </a:cubicBezTo>
                  <a:cubicBezTo>
                    <a:pt x="49642" y="54998"/>
                    <a:pt x="49569" y="54991"/>
                    <a:pt x="49499" y="54991"/>
                  </a:cubicBezTo>
                  <a:cubicBezTo>
                    <a:pt x="49448" y="54991"/>
                    <a:pt x="49398" y="54994"/>
                    <a:pt x="49352" y="55007"/>
                  </a:cubicBezTo>
                  <a:cubicBezTo>
                    <a:pt x="48875" y="55119"/>
                    <a:pt x="48395" y="55144"/>
                    <a:pt x="47914" y="55144"/>
                  </a:cubicBezTo>
                  <a:cubicBezTo>
                    <a:pt x="47529" y="55144"/>
                    <a:pt x="47143" y="55128"/>
                    <a:pt x="46756" y="55128"/>
                  </a:cubicBezTo>
                  <a:cubicBezTo>
                    <a:pt x="46602" y="55128"/>
                    <a:pt x="46447" y="55131"/>
                    <a:pt x="46292" y="55138"/>
                  </a:cubicBezTo>
                  <a:cubicBezTo>
                    <a:pt x="46178" y="55145"/>
                    <a:pt x="46063" y="55147"/>
                    <a:pt x="45949" y="55147"/>
                  </a:cubicBezTo>
                  <a:cubicBezTo>
                    <a:pt x="45798" y="55147"/>
                    <a:pt x="45647" y="55143"/>
                    <a:pt x="45495" y="55143"/>
                  </a:cubicBezTo>
                  <a:cubicBezTo>
                    <a:pt x="45170" y="55143"/>
                    <a:pt x="44844" y="55159"/>
                    <a:pt x="44518" y="55257"/>
                  </a:cubicBezTo>
                  <a:cubicBezTo>
                    <a:pt x="44471" y="55272"/>
                    <a:pt x="44426" y="55280"/>
                    <a:pt x="44384" y="55280"/>
                  </a:cubicBezTo>
                  <a:cubicBezTo>
                    <a:pt x="44168" y="55280"/>
                    <a:pt x="44018" y="55087"/>
                    <a:pt x="44018" y="54828"/>
                  </a:cubicBezTo>
                  <a:cubicBezTo>
                    <a:pt x="44018" y="54709"/>
                    <a:pt x="44041" y="54590"/>
                    <a:pt x="44065" y="54471"/>
                  </a:cubicBezTo>
                  <a:cubicBezTo>
                    <a:pt x="44196" y="53983"/>
                    <a:pt x="44184" y="53483"/>
                    <a:pt x="44077" y="52995"/>
                  </a:cubicBezTo>
                  <a:cubicBezTo>
                    <a:pt x="44065" y="52899"/>
                    <a:pt x="44018" y="52804"/>
                    <a:pt x="44041" y="52721"/>
                  </a:cubicBezTo>
                  <a:cubicBezTo>
                    <a:pt x="44244" y="51995"/>
                    <a:pt x="44113" y="51245"/>
                    <a:pt x="44149" y="50518"/>
                  </a:cubicBezTo>
                  <a:cubicBezTo>
                    <a:pt x="44172" y="50090"/>
                    <a:pt x="44137" y="49661"/>
                    <a:pt x="44268" y="49244"/>
                  </a:cubicBezTo>
                  <a:cubicBezTo>
                    <a:pt x="44327" y="49042"/>
                    <a:pt x="44291" y="48816"/>
                    <a:pt x="44291" y="48601"/>
                  </a:cubicBezTo>
                  <a:cubicBezTo>
                    <a:pt x="44291" y="46292"/>
                    <a:pt x="44291" y="43994"/>
                    <a:pt x="44303" y="41684"/>
                  </a:cubicBezTo>
                  <a:cubicBezTo>
                    <a:pt x="44303" y="41374"/>
                    <a:pt x="44291" y="41065"/>
                    <a:pt x="44387" y="40767"/>
                  </a:cubicBezTo>
                  <a:cubicBezTo>
                    <a:pt x="44446" y="40565"/>
                    <a:pt x="44422" y="40338"/>
                    <a:pt x="44434" y="40124"/>
                  </a:cubicBezTo>
                  <a:cubicBezTo>
                    <a:pt x="44470" y="39422"/>
                    <a:pt x="44363" y="38707"/>
                    <a:pt x="44565" y="38005"/>
                  </a:cubicBezTo>
                  <a:cubicBezTo>
                    <a:pt x="44613" y="37826"/>
                    <a:pt x="44577" y="37624"/>
                    <a:pt x="44577" y="37433"/>
                  </a:cubicBezTo>
                  <a:cubicBezTo>
                    <a:pt x="44589" y="36981"/>
                    <a:pt x="44577" y="36540"/>
                    <a:pt x="44684" y="36088"/>
                  </a:cubicBezTo>
                  <a:cubicBezTo>
                    <a:pt x="44768" y="35754"/>
                    <a:pt x="44720" y="35385"/>
                    <a:pt x="44720" y="35028"/>
                  </a:cubicBezTo>
                  <a:cubicBezTo>
                    <a:pt x="44732" y="34814"/>
                    <a:pt x="44732" y="34600"/>
                    <a:pt x="44744" y="34385"/>
                  </a:cubicBezTo>
                  <a:cubicBezTo>
                    <a:pt x="44756" y="34254"/>
                    <a:pt x="44851" y="34171"/>
                    <a:pt x="44982" y="34159"/>
                  </a:cubicBezTo>
                  <a:cubicBezTo>
                    <a:pt x="45315" y="34147"/>
                    <a:pt x="45649" y="34147"/>
                    <a:pt x="45982" y="34135"/>
                  </a:cubicBezTo>
                  <a:cubicBezTo>
                    <a:pt x="46049" y="34135"/>
                    <a:pt x="46115" y="34136"/>
                    <a:pt x="46181" y="34136"/>
                  </a:cubicBezTo>
                  <a:cubicBezTo>
                    <a:pt x="46445" y="34136"/>
                    <a:pt x="46704" y="34128"/>
                    <a:pt x="46970" y="34052"/>
                  </a:cubicBezTo>
                  <a:cubicBezTo>
                    <a:pt x="47106" y="34009"/>
                    <a:pt x="47250" y="34000"/>
                    <a:pt x="47396" y="34000"/>
                  </a:cubicBezTo>
                  <a:cubicBezTo>
                    <a:pt x="47492" y="34000"/>
                    <a:pt x="47589" y="34004"/>
                    <a:pt x="47685" y="34004"/>
                  </a:cubicBezTo>
                  <a:cubicBezTo>
                    <a:pt x="49316" y="34004"/>
                    <a:pt x="50959" y="34004"/>
                    <a:pt x="52602" y="33992"/>
                  </a:cubicBezTo>
                  <a:cubicBezTo>
                    <a:pt x="52664" y="33992"/>
                    <a:pt x="52726" y="33993"/>
                    <a:pt x="52788" y="33993"/>
                  </a:cubicBezTo>
                  <a:cubicBezTo>
                    <a:pt x="53035" y="33993"/>
                    <a:pt x="53281" y="33985"/>
                    <a:pt x="53519" y="33909"/>
                  </a:cubicBezTo>
                  <a:cubicBezTo>
                    <a:pt x="53646" y="33867"/>
                    <a:pt x="53786" y="33860"/>
                    <a:pt x="53925" y="33860"/>
                  </a:cubicBezTo>
                  <a:close/>
                  <a:moveTo>
                    <a:pt x="242052" y="32842"/>
                  </a:moveTo>
                  <a:cubicBezTo>
                    <a:pt x="242213" y="32842"/>
                    <a:pt x="242375" y="32861"/>
                    <a:pt x="242531" y="32873"/>
                  </a:cubicBezTo>
                  <a:cubicBezTo>
                    <a:pt x="242697" y="32873"/>
                    <a:pt x="242804" y="32968"/>
                    <a:pt x="242804" y="33135"/>
                  </a:cubicBezTo>
                  <a:cubicBezTo>
                    <a:pt x="242816" y="33326"/>
                    <a:pt x="242816" y="33516"/>
                    <a:pt x="242816" y="33707"/>
                  </a:cubicBezTo>
                  <a:cubicBezTo>
                    <a:pt x="242816" y="38183"/>
                    <a:pt x="242816" y="42660"/>
                    <a:pt x="242816" y="47137"/>
                  </a:cubicBezTo>
                  <a:cubicBezTo>
                    <a:pt x="242816" y="47470"/>
                    <a:pt x="242828" y="47792"/>
                    <a:pt x="242721" y="48125"/>
                  </a:cubicBezTo>
                  <a:cubicBezTo>
                    <a:pt x="242661" y="48292"/>
                    <a:pt x="242685" y="48494"/>
                    <a:pt x="242685" y="48685"/>
                  </a:cubicBezTo>
                  <a:cubicBezTo>
                    <a:pt x="242673" y="49423"/>
                    <a:pt x="242685" y="50161"/>
                    <a:pt x="242673" y="50899"/>
                  </a:cubicBezTo>
                  <a:cubicBezTo>
                    <a:pt x="242673" y="51328"/>
                    <a:pt x="242661" y="51745"/>
                    <a:pt x="242578" y="52173"/>
                  </a:cubicBezTo>
                  <a:cubicBezTo>
                    <a:pt x="242483" y="52590"/>
                    <a:pt x="242519" y="53030"/>
                    <a:pt x="242542" y="53459"/>
                  </a:cubicBezTo>
                  <a:cubicBezTo>
                    <a:pt x="242566" y="54007"/>
                    <a:pt x="242376" y="54531"/>
                    <a:pt x="242364" y="55078"/>
                  </a:cubicBezTo>
                  <a:cubicBezTo>
                    <a:pt x="242352" y="55185"/>
                    <a:pt x="242269" y="55245"/>
                    <a:pt x="242161" y="55257"/>
                  </a:cubicBezTo>
                  <a:cubicBezTo>
                    <a:pt x="241983" y="55269"/>
                    <a:pt x="241792" y="55281"/>
                    <a:pt x="241602" y="55281"/>
                  </a:cubicBezTo>
                  <a:cubicBezTo>
                    <a:pt x="241559" y="55282"/>
                    <a:pt x="241516" y="55282"/>
                    <a:pt x="241474" y="55282"/>
                  </a:cubicBezTo>
                  <a:cubicBezTo>
                    <a:pt x="241357" y="55282"/>
                    <a:pt x="241240" y="55279"/>
                    <a:pt x="241124" y="55279"/>
                  </a:cubicBezTo>
                  <a:cubicBezTo>
                    <a:pt x="240880" y="55279"/>
                    <a:pt x="240637" y="55294"/>
                    <a:pt x="240399" y="55388"/>
                  </a:cubicBezTo>
                  <a:cubicBezTo>
                    <a:pt x="240358" y="55406"/>
                    <a:pt x="240307" y="55415"/>
                    <a:pt x="240256" y="55415"/>
                  </a:cubicBezTo>
                  <a:cubicBezTo>
                    <a:pt x="240206" y="55415"/>
                    <a:pt x="240155" y="55406"/>
                    <a:pt x="240114" y="55388"/>
                  </a:cubicBezTo>
                  <a:cubicBezTo>
                    <a:pt x="239843" y="55291"/>
                    <a:pt x="239568" y="55270"/>
                    <a:pt x="239294" y="55270"/>
                  </a:cubicBezTo>
                  <a:cubicBezTo>
                    <a:pt x="239098" y="55270"/>
                    <a:pt x="238902" y="55281"/>
                    <a:pt x="238709" y="55281"/>
                  </a:cubicBezTo>
                  <a:lnTo>
                    <a:pt x="225350" y="55281"/>
                  </a:lnTo>
                  <a:cubicBezTo>
                    <a:pt x="225180" y="55281"/>
                    <a:pt x="225011" y="55271"/>
                    <a:pt x="224843" y="55271"/>
                  </a:cubicBezTo>
                  <a:cubicBezTo>
                    <a:pt x="224632" y="55271"/>
                    <a:pt x="224424" y="55286"/>
                    <a:pt x="224219" y="55352"/>
                  </a:cubicBezTo>
                  <a:cubicBezTo>
                    <a:pt x="224189" y="55362"/>
                    <a:pt x="224158" y="55366"/>
                    <a:pt x="224128" y="55366"/>
                  </a:cubicBezTo>
                  <a:cubicBezTo>
                    <a:pt x="224087" y="55366"/>
                    <a:pt x="224046" y="55359"/>
                    <a:pt x="224004" y="55352"/>
                  </a:cubicBezTo>
                  <a:cubicBezTo>
                    <a:pt x="223651" y="55294"/>
                    <a:pt x="223294" y="55267"/>
                    <a:pt x="222938" y="55267"/>
                  </a:cubicBezTo>
                  <a:cubicBezTo>
                    <a:pt x="222562" y="55267"/>
                    <a:pt x="222186" y="55297"/>
                    <a:pt x="221814" y="55352"/>
                  </a:cubicBezTo>
                  <a:cubicBezTo>
                    <a:pt x="221774" y="55357"/>
                    <a:pt x="221735" y="55360"/>
                    <a:pt x="221695" y="55360"/>
                  </a:cubicBezTo>
                  <a:cubicBezTo>
                    <a:pt x="221639" y="55360"/>
                    <a:pt x="221584" y="55354"/>
                    <a:pt x="221528" y="55340"/>
                  </a:cubicBezTo>
                  <a:cubicBezTo>
                    <a:pt x="221320" y="55299"/>
                    <a:pt x="221108" y="55278"/>
                    <a:pt x="220897" y="55278"/>
                  </a:cubicBezTo>
                  <a:cubicBezTo>
                    <a:pt x="220686" y="55278"/>
                    <a:pt x="220474" y="55299"/>
                    <a:pt x="220266" y="55340"/>
                  </a:cubicBezTo>
                  <a:cubicBezTo>
                    <a:pt x="220217" y="55351"/>
                    <a:pt x="220172" y="55356"/>
                    <a:pt x="220131" y="55356"/>
                  </a:cubicBezTo>
                  <a:cubicBezTo>
                    <a:pt x="219944" y="55356"/>
                    <a:pt x="219845" y="55246"/>
                    <a:pt x="219825" y="55031"/>
                  </a:cubicBezTo>
                  <a:cubicBezTo>
                    <a:pt x="219813" y="54840"/>
                    <a:pt x="219825" y="54650"/>
                    <a:pt x="219825" y="54459"/>
                  </a:cubicBezTo>
                  <a:lnTo>
                    <a:pt x="219825" y="44529"/>
                  </a:lnTo>
                  <a:lnTo>
                    <a:pt x="219825" y="34528"/>
                  </a:lnTo>
                  <a:cubicBezTo>
                    <a:pt x="219825" y="33740"/>
                    <a:pt x="219804" y="33718"/>
                    <a:pt x="220517" y="33718"/>
                  </a:cubicBezTo>
                  <a:cubicBezTo>
                    <a:pt x="220558" y="33718"/>
                    <a:pt x="220601" y="33719"/>
                    <a:pt x="220647" y="33719"/>
                  </a:cubicBezTo>
                  <a:cubicBezTo>
                    <a:pt x="221552" y="33719"/>
                    <a:pt x="222457" y="33719"/>
                    <a:pt x="223361" y="33707"/>
                  </a:cubicBezTo>
                  <a:cubicBezTo>
                    <a:pt x="223496" y="33707"/>
                    <a:pt x="223630" y="33711"/>
                    <a:pt x="223763" y="33711"/>
                  </a:cubicBezTo>
                  <a:cubicBezTo>
                    <a:pt x="224030" y="33711"/>
                    <a:pt x="224294" y="33695"/>
                    <a:pt x="224564" y="33599"/>
                  </a:cubicBezTo>
                  <a:cubicBezTo>
                    <a:pt x="224640" y="33572"/>
                    <a:pt x="224723" y="33565"/>
                    <a:pt x="224809" y="33565"/>
                  </a:cubicBezTo>
                  <a:cubicBezTo>
                    <a:pt x="224912" y="33565"/>
                    <a:pt x="225020" y="33576"/>
                    <a:pt x="225124" y="33576"/>
                  </a:cubicBezTo>
                  <a:cubicBezTo>
                    <a:pt x="226100" y="33576"/>
                    <a:pt x="227076" y="33576"/>
                    <a:pt x="228053" y="33564"/>
                  </a:cubicBezTo>
                  <a:cubicBezTo>
                    <a:pt x="228252" y="33564"/>
                    <a:pt x="228452" y="33571"/>
                    <a:pt x="228651" y="33571"/>
                  </a:cubicBezTo>
                  <a:cubicBezTo>
                    <a:pt x="228974" y="33571"/>
                    <a:pt x="229295" y="33552"/>
                    <a:pt x="229612" y="33457"/>
                  </a:cubicBezTo>
                  <a:cubicBezTo>
                    <a:pt x="229693" y="33430"/>
                    <a:pt x="229780" y="33422"/>
                    <a:pt x="229867" y="33422"/>
                  </a:cubicBezTo>
                  <a:cubicBezTo>
                    <a:pt x="229972" y="33422"/>
                    <a:pt x="230080" y="33433"/>
                    <a:pt x="230184" y="33433"/>
                  </a:cubicBezTo>
                  <a:cubicBezTo>
                    <a:pt x="231446" y="33433"/>
                    <a:pt x="232708" y="33433"/>
                    <a:pt x="233970" y="33421"/>
                  </a:cubicBezTo>
                  <a:cubicBezTo>
                    <a:pt x="234232" y="33421"/>
                    <a:pt x="234482" y="33421"/>
                    <a:pt x="234744" y="33338"/>
                  </a:cubicBezTo>
                  <a:cubicBezTo>
                    <a:pt x="234946" y="33290"/>
                    <a:pt x="235161" y="33302"/>
                    <a:pt x="235375" y="33290"/>
                  </a:cubicBezTo>
                  <a:cubicBezTo>
                    <a:pt x="235483" y="33284"/>
                    <a:pt x="235591" y="33282"/>
                    <a:pt x="235699" y="33282"/>
                  </a:cubicBezTo>
                  <a:cubicBezTo>
                    <a:pt x="235864" y="33282"/>
                    <a:pt x="236028" y="33286"/>
                    <a:pt x="236193" y="33286"/>
                  </a:cubicBezTo>
                  <a:cubicBezTo>
                    <a:pt x="236538" y="33286"/>
                    <a:pt x="236881" y="33267"/>
                    <a:pt x="237220" y="33147"/>
                  </a:cubicBezTo>
                  <a:cubicBezTo>
                    <a:pt x="237240" y="33143"/>
                    <a:pt x="237263" y="33142"/>
                    <a:pt x="237286" y="33142"/>
                  </a:cubicBezTo>
                  <a:cubicBezTo>
                    <a:pt x="237334" y="33142"/>
                    <a:pt x="237387" y="33147"/>
                    <a:pt x="237435" y="33147"/>
                  </a:cubicBezTo>
                  <a:cubicBezTo>
                    <a:pt x="238042" y="33135"/>
                    <a:pt x="238661" y="33135"/>
                    <a:pt x="239268" y="33028"/>
                  </a:cubicBezTo>
                  <a:cubicBezTo>
                    <a:pt x="239471" y="32988"/>
                    <a:pt x="239677" y="32978"/>
                    <a:pt x="239885" y="32978"/>
                  </a:cubicBezTo>
                  <a:cubicBezTo>
                    <a:pt x="240138" y="32978"/>
                    <a:pt x="240393" y="32994"/>
                    <a:pt x="240646" y="32994"/>
                  </a:cubicBezTo>
                  <a:cubicBezTo>
                    <a:pt x="240687" y="32994"/>
                    <a:pt x="240728" y="32993"/>
                    <a:pt x="240768" y="32992"/>
                  </a:cubicBezTo>
                  <a:cubicBezTo>
                    <a:pt x="241054" y="32992"/>
                    <a:pt x="241328" y="32992"/>
                    <a:pt x="241614" y="32909"/>
                  </a:cubicBezTo>
                  <a:cubicBezTo>
                    <a:pt x="241756" y="32858"/>
                    <a:pt x="241904" y="32842"/>
                    <a:pt x="242052" y="32842"/>
                  </a:cubicBezTo>
                  <a:close/>
                  <a:moveTo>
                    <a:pt x="216063" y="33856"/>
                  </a:moveTo>
                  <a:cubicBezTo>
                    <a:pt x="216912" y="33856"/>
                    <a:pt x="217762" y="33857"/>
                    <a:pt x="218611" y="33861"/>
                  </a:cubicBezTo>
                  <a:cubicBezTo>
                    <a:pt x="219242" y="33861"/>
                    <a:pt x="219242" y="33861"/>
                    <a:pt x="219242" y="34492"/>
                  </a:cubicBezTo>
                  <a:cubicBezTo>
                    <a:pt x="219254" y="36278"/>
                    <a:pt x="219242" y="38064"/>
                    <a:pt x="219242" y="39850"/>
                  </a:cubicBezTo>
                  <a:cubicBezTo>
                    <a:pt x="219242" y="41589"/>
                    <a:pt x="219242" y="43327"/>
                    <a:pt x="219242" y="45053"/>
                  </a:cubicBezTo>
                  <a:cubicBezTo>
                    <a:pt x="219242" y="45339"/>
                    <a:pt x="219266" y="45625"/>
                    <a:pt x="219159" y="45911"/>
                  </a:cubicBezTo>
                  <a:cubicBezTo>
                    <a:pt x="219123" y="45994"/>
                    <a:pt x="219123" y="46101"/>
                    <a:pt x="219147" y="46184"/>
                  </a:cubicBezTo>
                  <a:cubicBezTo>
                    <a:pt x="219337" y="46839"/>
                    <a:pt x="219206" y="47506"/>
                    <a:pt x="219242" y="48173"/>
                  </a:cubicBezTo>
                  <a:cubicBezTo>
                    <a:pt x="219242" y="48304"/>
                    <a:pt x="219194" y="48447"/>
                    <a:pt x="219170" y="48589"/>
                  </a:cubicBezTo>
                  <a:cubicBezTo>
                    <a:pt x="219147" y="48732"/>
                    <a:pt x="219087" y="48887"/>
                    <a:pt x="219111" y="49006"/>
                  </a:cubicBezTo>
                  <a:cubicBezTo>
                    <a:pt x="219290" y="49625"/>
                    <a:pt x="219075" y="50221"/>
                    <a:pt x="219099" y="50840"/>
                  </a:cubicBezTo>
                  <a:cubicBezTo>
                    <a:pt x="219123" y="51471"/>
                    <a:pt x="219111" y="52114"/>
                    <a:pt x="219111" y="52757"/>
                  </a:cubicBezTo>
                  <a:cubicBezTo>
                    <a:pt x="219111" y="53376"/>
                    <a:pt x="219111" y="53995"/>
                    <a:pt x="219111" y="54614"/>
                  </a:cubicBezTo>
                  <a:cubicBezTo>
                    <a:pt x="219111" y="54757"/>
                    <a:pt x="219099" y="54900"/>
                    <a:pt x="219087" y="55043"/>
                  </a:cubicBezTo>
                  <a:cubicBezTo>
                    <a:pt x="219063" y="55174"/>
                    <a:pt x="218968" y="55257"/>
                    <a:pt x="218849" y="55269"/>
                  </a:cubicBezTo>
                  <a:cubicBezTo>
                    <a:pt x="218742" y="55275"/>
                    <a:pt x="218635" y="55275"/>
                    <a:pt x="218528" y="55275"/>
                  </a:cubicBezTo>
                  <a:cubicBezTo>
                    <a:pt x="218420" y="55275"/>
                    <a:pt x="218313" y="55275"/>
                    <a:pt x="218206" y="55281"/>
                  </a:cubicBezTo>
                  <a:cubicBezTo>
                    <a:pt x="218116" y="55286"/>
                    <a:pt x="218026" y="55287"/>
                    <a:pt x="217936" y="55287"/>
                  </a:cubicBezTo>
                  <a:cubicBezTo>
                    <a:pt x="217682" y="55287"/>
                    <a:pt x="217428" y="55273"/>
                    <a:pt x="217176" y="55273"/>
                  </a:cubicBezTo>
                  <a:cubicBezTo>
                    <a:pt x="216854" y="55273"/>
                    <a:pt x="216535" y="55296"/>
                    <a:pt x="216218" y="55400"/>
                  </a:cubicBezTo>
                  <a:cubicBezTo>
                    <a:pt x="216202" y="55400"/>
                    <a:pt x="216186" y="55405"/>
                    <a:pt x="216170" y="55405"/>
                  </a:cubicBezTo>
                  <a:cubicBezTo>
                    <a:pt x="216162" y="55405"/>
                    <a:pt x="216154" y="55404"/>
                    <a:pt x="216146" y="55400"/>
                  </a:cubicBezTo>
                  <a:cubicBezTo>
                    <a:pt x="215966" y="55328"/>
                    <a:pt x="215785" y="55303"/>
                    <a:pt x="215605" y="55303"/>
                  </a:cubicBezTo>
                  <a:cubicBezTo>
                    <a:pt x="215199" y="55303"/>
                    <a:pt x="214793" y="55428"/>
                    <a:pt x="214387" y="55428"/>
                  </a:cubicBezTo>
                  <a:cubicBezTo>
                    <a:pt x="214343" y="55428"/>
                    <a:pt x="214298" y="55427"/>
                    <a:pt x="214253" y="55424"/>
                  </a:cubicBezTo>
                  <a:cubicBezTo>
                    <a:pt x="214161" y="55416"/>
                    <a:pt x="214069" y="55414"/>
                    <a:pt x="213976" y="55414"/>
                  </a:cubicBezTo>
                  <a:cubicBezTo>
                    <a:pt x="213832" y="55414"/>
                    <a:pt x="213687" y="55419"/>
                    <a:pt x="213542" y="55419"/>
                  </a:cubicBezTo>
                  <a:cubicBezTo>
                    <a:pt x="213331" y="55419"/>
                    <a:pt x="213120" y="55408"/>
                    <a:pt x="212908" y="55352"/>
                  </a:cubicBezTo>
                  <a:cubicBezTo>
                    <a:pt x="212882" y="55343"/>
                    <a:pt x="212855" y="55340"/>
                    <a:pt x="212827" y="55340"/>
                  </a:cubicBezTo>
                  <a:cubicBezTo>
                    <a:pt x="212700" y="55340"/>
                    <a:pt x="212556" y="55412"/>
                    <a:pt x="212420" y="55412"/>
                  </a:cubicBezTo>
                  <a:cubicBezTo>
                    <a:pt x="212347" y="55409"/>
                    <a:pt x="212275" y="55408"/>
                    <a:pt x="212203" y="55408"/>
                  </a:cubicBezTo>
                  <a:cubicBezTo>
                    <a:pt x="211899" y="55408"/>
                    <a:pt x="211594" y="55425"/>
                    <a:pt x="211287" y="55425"/>
                  </a:cubicBezTo>
                  <a:cubicBezTo>
                    <a:pt x="210932" y="55425"/>
                    <a:pt x="210574" y="55402"/>
                    <a:pt x="210217" y="55305"/>
                  </a:cubicBezTo>
                  <a:cubicBezTo>
                    <a:pt x="210122" y="55281"/>
                    <a:pt x="210018" y="55275"/>
                    <a:pt x="209910" y="55275"/>
                  </a:cubicBezTo>
                  <a:cubicBezTo>
                    <a:pt x="209803" y="55275"/>
                    <a:pt x="209693" y="55281"/>
                    <a:pt x="209586" y="55281"/>
                  </a:cubicBezTo>
                  <a:cubicBezTo>
                    <a:pt x="207919" y="55281"/>
                    <a:pt x="206252" y="55281"/>
                    <a:pt x="204585" y="55269"/>
                  </a:cubicBezTo>
                  <a:cubicBezTo>
                    <a:pt x="204528" y="55269"/>
                    <a:pt x="204471" y="55269"/>
                    <a:pt x="204415" y="55269"/>
                  </a:cubicBezTo>
                  <a:cubicBezTo>
                    <a:pt x="204190" y="55269"/>
                    <a:pt x="203969" y="55262"/>
                    <a:pt x="203740" y="55185"/>
                  </a:cubicBezTo>
                  <a:cubicBezTo>
                    <a:pt x="203595" y="55143"/>
                    <a:pt x="203445" y="55137"/>
                    <a:pt x="203292" y="55137"/>
                  </a:cubicBezTo>
                  <a:cubicBezTo>
                    <a:pt x="203231" y="55137"/>
                    <a:pt x="203170" y="55138"/>
                    <a:pt x="203109" y="55138"/>
                  </a:cubicBezTo>
                  <a:lnTo>
                    <a:pt x="199180" y="55138"/>
                  </a:lnTo>
                  <a:cubicBezTo>
                    <a:pt x="198549" y="55126"/>
                    <a:pt x="198549" y="55126"/>
                    <a:pt x="198537" y="54495"/>
                  </a:cubicBezTo>
                  <a:cubicBezTo>
                    <a:pt x="198537" y="53947"/>
                    <a:pt x="198537" y="53400"/>
                    <a:pt x="198537" y="52852"/>
                  </a:cubicBezTo>
                  <a:cubicBezTo>
                    <a:pt x="198525" y="52399"/>
                    <a:pt x="198573" y="51959"/>
                    <a:pt x="198418" y="51506"/>
                  </a:cubicBezTo>
                  <a:cubicBezTo>
                    <a:pt x="198370" y="51364"/>
                    <a:pt x="198394" y="51185"/>
                    <a:pt x="198394" y="51018"/>
                  </a:cubicBezTo>
                  <a:cubicBezTo>
                    <a:pt x="198394" y="50423"/>
                    <a:pt x="198394" y="49828"/>
                    <a:pt x="198394" y="49232"/>
                  </a:cubicBezTo>
                  <a:cubicBezTo>
                    <a:pt x="198394" y="48994"/>
                    <a:pt x="198382" y="48756"/>
                    <a:pt x="198311" y="48530"/>
                  </a:cubicBezTo>
                  <a:cubicBezTo>
                    <a:pt x="198263" y="48351"/>
                    <a:pt x="198263" y="48149"/>
                    <a:pt x="198251" y="47958"/>
                  </a:cubicBezTo>
                  <a:cubicBezTo>
                    <a:pt x="198251" y="47458"/>
                    <a:pt x="198251" y="46958"/>
                    <a:pt x="198251" y="46458"/>
                  </a:cubicBezTo>
                  <a:cubicBezTo>
                    <a:pt x="198251" y="46184"/>
                    <a:pt x="198251" y="45899"/>
                    <a:pt x="198156" y="45613"/>
                  </a:cubicBezTo>
                  <a:cubicBezTo>
                    <a:pt x="198096" y="45446"/>
                    <a:pt x="198120" y="45244"/>
                    <a:pt x="198108" y="45053"/>
                  </a:cubicBezTo>
                  <a:cubicBezTo>
                    <a:pt x="198084" y="44363"/>
                    <a:pt x="198180" y="43672"/>
                    <a:pt x="197977" y="42993"/>
                  </a:cubicBezTo>
                  <a:cubicBezTo>
                    <a:pt x="197930" y="42851"/>
                    <a:pt x="197965" y="42672"/>
                    <a:pt x="197965" y="42505"/>
                  </a:cubicBezTo>
                  <a:cubicBezTo>
                    <a:pt x="197954" y="42029"/>
                    <a:pt x="197954" y="41565"/>
                    <a:pt x="197858" y="41088"/>
                  </a:cubicBezTo>
                  <a:cubicBezTo>
                    <a:pt x="197763" y="40648"/>
                    <a:pt x="197834" y="40184"/>
                    <a:pt x="197823" y="39731"/>
                  </a:cubicBezTo>
                  <a:cubicBezTo>
                    <a:pt x="197811" y="39398"/>
                    <a:pt x="197846" y="39076"/>
                    <a:pt x="197727" y="38743"/>
                  </a:cubicBezTo>
                  <a:cubicBezTo>
                    <a:pt x="197668" y="38624"/>
                    <a:pt x="197680" y="38469"/>
                    <a:pt x="197680" y="38326"/>
                  </a:cubicBezTo>
                  <a:cubicBezTo>
                    <a:pt x="197680" y="37159"/>
                    <a:pt x="197680" y="35993"/>
                    <a:pt x="197680" y="34826"/>
                  </a:cubicBezTo>
                  <a:cubicBezTo>
                    <a:pt x="197680" y="34731"/>
                    <a:pt x="197680" y="34635"/>
                    <a:pt x="197692" y="34540"/>
                  </a:cubicBezTo>
                  <a:cubicBezTo>
                    <a:pt x="197703" y="34415"/>
                    <a:pt x="197779" y="34301"/>
                    <a:pt x="197900" y="34301"/>
                  </a:cubicBezTo>
                  <a:cubicBezTo>
                    <a:pt x="197906" y="34301"/>
                    <a:pt x="197912" y="34301"/>
                    <a:pt x="197918" y="34302"/>
                  </a:cubicBezTo>
                  <a:cubicBezTo>
                    <a:pt x="197958" y="34306"/>
                    <a:pt x="197999" y="34307"/>
                    <a:pt x="198039" y="34307"/>
                  </a:cubicBezTo>
                  <a:cubicBezTo>
                    <a:pt x="198373" y="34307"/>
                    <a:pt x="198702" y="34193"/>
                    <a:pt x="199038" y="34193"/>
                  </a:cubicBezTo>
                  <a:cubicBezTo>
                    <a:pt x="199175" y="34193"/>
                    <a:pt x="199314" y="34212"/>
                    <a:pt x="199454" y="34266"/>
                  </a:cubicBezTo>
                  <a:cubicBezTo>
                    <a:pt x="199499" y="34281"/>
                    <a:pt x="199550" y="34288"/>
                    <a:pt x="199602" y="34288"/>
                  </a:cubicBezTo>
                  <a:cubicBezTo>
                    <a:pt x="199674" y="34288"/>
                    <a:pt x="199749" y="34275"/>
                    <a:pt x="199811" y="34254"/>
                  </a:cubicBezTo>
                  <a:cubicBezTo>
                    <a:pt x="200054" y="34158"/>
                    <a:pt x="200302" y="34140"/>
                    <a:pt x="200549" y="34140"/>
                  </a:cubicBezTo>
                  <a:cubicBezTo>
                    <a:pt x="200700" y="34140"/>
                    <a:pt x="200852" y="34147"/>
                    <a:pt x="201002" y="34147"/>
                  </a:cubicBezTo>
                  <a:cubicBezTo>
                    <a:pt x="201466" y="34141"/>
                    <a:pt x="201930" y="34141"/>
                    <a:pt x="202395" y="34141"/>
                  </a:cubicBezTo>
                  <a:cubicBezTo>
                    <a:pt x="202859" y="34141"/>
                    <a:pt x="203323" y="34141"/>
                    <a:pt x="203788" y="34135"/>
                  </a:cubicBezTo>
                  <a:cubicBezTo>
                    <a:pt x="203896" y="34135"/>
                    <a:pt x="204003" y="34137"/>
                    <a:pt x="204111" y="34137"/>
                  </a:cubicBezTo>
                  <a:cubicBezTo>
                    <a:pt x="204407" y="34137"/>
                    <a:pt x="204702" y="34124"/>
                    <a:pt x="204990" y="34028"/>
                  </a:cubicBezTo>
                  <a:cubicBezTo>
                    <a:pt x="205071" y="34001"/>
                    <a:pt x="205157" y="33994"/>
                    <a:pt x="205245" y="33994"/>
                  </a:cubicBezTo>
                  <a:cubicBezTo>
                    <a:pt x="205350" y="33994"/>
                    <a:pt x="205458" y="34004"/>
                    <a:pt x="205562" y="34004"/>
                  </a:cubicBezTo>
                  <a:cubicBezTo>
                    <a:pt x="206919" y="34004"/>
                    <a:pt x="208276" y="34004"/>
                    <a:pt x="209634" y="33992"/>
                  </a:cubicBezTo>
                  <a:cubicBezTo>
                    <a:pt x="209691" y="33992"/>
                    <a:pt x="209747" y="33993"/>
                    <a:pt x="209804" y="33993"/>
                  </a:cubicBezTo>
                  <a:cubicBezTo>
                    <a:pt x="210029" y="33993"/>
                    <a:pt x="210250" y="33985"/>
                    <a:pt x="210479" y="33909"/>
                  </a:cubicBezTo>
                  <a:cubicBezTo>
                    <a:pt x="210634" y="33861"/>
                    <a:pt x="210800" y="33861"/>
                    <a:pt x="210967" y="33861"/>
                  </a:cubicBezTo>
                  <a:cubicBezTo>
                    <a:pt x="212666" y="33861"/>
                    <a:pt x="214364" y="33856"/>
                    <a:pt x="216063" y="33856"/>
                  </a:cubicBezTo>
                  <a:close/>
                  <a:moveTo>
                    <a:pt x="258040" y="32141"/>
                  </a:moveTo>
                  <a:cubicBezTo>
                    <a:pt x="258113" y="32141"/>
                    <a:pt x="258187" y="32147"/>
                    <a:pt x="258259" y="32147"/>
                  </a:cubicBezTo>
                  <a:cubicBezTo>
                    <a:pt x="259291" y="32147"/>
                    <a:pt x="260317" y="32142"/>
                    <a:pt x="261345" y="32142"/>
                  </a:cubicBezTo>
                  <a:cubicBezTo>
                    <a:pt x="261860" y="32142"/>
                    <a:pt x="262374" y="32143"/>
                    <a:pt x="262890" y="32147"/>
                  </a:cubicBezTo>
                  <a:cubicBezTo>
                    <a:pt x="263462" y="32147"/>
                    <a:pt x="263557" y="32218"/>
                    <a:pt x="263640" y="32754"/>
                  </a:cubicBezTo>
                  <a:cubicBezTo>
                    <a:pt x="263676" y="32921"/>
                    <a:pt x="263664" y="33088"/>
                    <a:pt x="263664" y="33254"/>
                  </a:cubicBezTo>
                  <a:cubicBezTo>
                    <a:pt x="263664" y="33850"/>
                    <a:pt x="263664" y="34445"/>
                    <a:pt x="263664" y="35040"/>
                  </a:cubicBezTo>
                  <a:cubicBezTo>
                    <a:pt x="263676" y="35350"/>
                    <a:pt x="263664" y="35647"/>
                    <a:pt x="263759" y="35957"/>
                  </a:cubicBezTo>
                  <a:cubicBezTo>
                    <a:pt x="263819" y="36159"/>
                    <a:pt x="263807" y="36386"/>
                    <a:pt x="263807" y="36600"/>
                  </a:cubicBezTo>
                  <a:cubicBezTo>
                    <a:pt x="263807" y="38183"/>
                    <a:pt x="263807" y="39779"/>
                    <a:pt x="263807" y="41374"/>
                  </a:cubicBezTo>
                  <a:cubicBezTo>
                    <a:pt x="263819" y="41660"/>
                    <a:pt x="263819" y="41946"/>
                    <a:pt x="263902" y="42220"/>
                  </a:cubicBezTo>
                  <a:cubicBezTo>
                    <a:pt x="263962" y="42446"/>
                    <a:pt x="263950" y="42696"/>
                    <a:pt x="263950" y="42934"/>
                  </a:cubicBezTo>
                  <a:cubicBezTo>
                    <a:pt x="263950" y="44946"/>
                    <a:pt x="263950" y="46970"/>
                    <a:pt x="263950" y="48994"/>
                  </a:cubicBezTo>
                  <a:cubicBezTo>
                    <a:pt x="263950" y="51018"/>
                    <a:pt x="263950" y="53042"/>
                    <a:pt x="263950" y="55066"/>
                  </a:cubicBezTo>
                  <a:cubicBezTo>
                    <a:pt x="263950" y="55779"/>
                    <a:pt x="263959" y="55855"/>
                    <a:pt x="263426" y="55855"/>
                  </a:cubicBezTo>
                  <a:cubicBezTo>
                    <a:pt x="263354" y="55855"/>
                    <a:pt x="263271" y="55854"/>
                    <a:pt x="263176" y="55852"/>
                  </a:cubicBezTo>
                  <a:lnTo>
                    <a:pt x="261176" y="55852"/>
                  </a:lnTo>
                  <a:cubicBezTo>
                    <a:pt x="261072" y="55852"/>
                    <a:pt x="260967" y="55854"/>
                    <a:pt x="260861" y="55854"/>
                  </a:cubicBezTo>
                  <a:cubicBezTo>
                    <a:pt x="260545" y="55854"/>
                    <a:pt x="260226" y="55840"/>
                    <a:pt x="259914" y="55733"/>
                  </a:cubicBezTo>
                  <a:cubicBezTo>
                    <a:pt x="259836" y="55709"/>
                    <a:pt x="259753" y="55703"/>
                    <a:pt x="259668" y="55703"/>
                  </a:cubicBezTo>
                  <a:cubicBezTo>
                    <a:pt x="259583" y="55703"/>
                    <a:pt x="259497" y="55709"/>
                    <a:pt x="259414" y="55709"/>
                  </a:cubicBezTo>
                  <a:lnTo>
                    <a:pt x="257771" y="55709"/>
                  </a:lnTo>
                  <a:cubicBezTo>
                    <a:pt x="257714" y="55709"/>
                    <a:pt x="257658" y="55710"/>
                    <a:pt x="257603" y="55710"/>
                  </a:cubicBezTo>
                  <a:cubicBezTo>
                    <a:pt x="257352" y="55710"/>
                    <a:pt x="257107" y="55702"/>
                    <a:pt x="256854" y="55614"/>
                  </a:cubicBezTo>
                  <a:cubicBezTo>
                    <a:pt x="256675" y="55555"/>
                    <a:pt x="256473" y="55578"/>
                    <a:pt x="256294" y="55566"/>
                  </a:cubicBezTo>
                  <a:lnTo>
                    <a:pt x="254508" y="55566"/>
                  </a:lnTo>
                  <a:cubicBezTo>
                    <a:pt x="254407" y="55566"/>
                    <a:pt x="254305" y="55568"/>
                    <a:pt x="254204" y="55568"/>
                  </a:cubicBezTo>
                  <a:cubicBezTo>
                    <a:pt x="253925" y="55568"/>
                    <a:pt x="253648" y="55555"/>
                    <a:pt x="253377" y="55459"/>
                  </a:cubicBezTo>
                  <a:cubicBezTo>
                    <a:pt x="253265" y="55426"/>
                    <a:pt x="253145" y="55419"/>
                    <a:pt x="253024" y="55419"/>
                  </a:cubicBezTo>
                  <a:cubicBezTo>
                    <a:pt x="252927" y="55419"/>
                    <a:pt x="252829" y="55424"/>
                    <a:pt x="252734" y="55424"/>
                  </a:cubicBezTo>
                  <a:lnTo>
                    <a:pt x="246817" y="55424"/>
                  </a:lnTo>
                  <a:cubicBezTo>
                    <a:pt x="246756" y="55424"/>
                    <a:pt x="246696" y="55424"/>
                    <a:pt x="246635" y="55424"/>
                  </a:cubicBezTo>
                  <a:cubicBezTo>
                    <a:pt x="246363" y="55424"/>
                    <a:pt x="246092" y="55416"/>
                    <a:pt x="245829" y="55328"/>
                  </a:cubicBezTo>
                  <a:cubicBezTo>
                    <a:pt x="245722" y="55288"/>
                    <a:pt x="245601" y="55282"/>
                    <a:pt x="245477" y="55282"/>
                  </a:cubicBezTo>
                  <a:cubicBezTo>
                    <a:pt x="245418" y="55282"/>
                    <a:pt x="245358" y="55283"/>
                    <a:pt x="245300" y="55283"/>
                  </a:cubicBezTo>
                  <a:cubicBezTo>
                    <a:pt x="245261" y="55283"/>
                    <a:pt x="245223" y="55283"/>
                    <a:pt x="245186" y="55281"/>
                  </a:cubicBezTo>
                  <a:cubicBezTo>
                    <a:pt x="244836" y="55281"/>
                    <a:pt x="244487" y="55286"/>
                    <a:pt x="244141" y="55286"/>
                  </a:cubicBezTo>
                  <a:cubicBezTo>
                    <a:pt x="243969" y="55286"/>
                    <a:pt x="243797" y="55285"/>
                    <a:pt x="243626" y="55281"/>
                  </a:cubicBezTo>
                  <a:cubicBezTo>
                    <a:pt x="243352" y="55269"/>
                    <a:pt x="243245" y="55197"/>
                    <a:pt x="243245" y="54959"/>
                  </a:cubicBezTo>
                  <a:cubicBezTo>
                    <a:pt x="243281" y="54102"/>
                    <a:pt x="243138" y="53245"/>
                    <a:pt x="243352" y="52399"/>
                  </a:cubicBezTo>
                  <a:cubicBezTo>
                    <a:pt x="243400" y="52245"/>
                    <a:pt x="243376" y="52066"/>
                    <a:pt x="243376" y="51899"/>
                  </a:cubicBezTo>
                  <a:cubicBezTo>
                    <a:pt x="243388" y="51328"/>
                    <a:pt x="243388" y="50756"/>
                    <a:pt x="243388" y="50185"/>
                  </a:cubicBezTo>
                  <a:cubicBezTo>
                    <a:pt x="243388" y="49899"/>
                    <a:pt x="243388" y="49625"/>
                    <a:pt x="243471" y="49340"/>
                  </a:cubicBezTo>
                  <a:cubicBezTo>
                    <a:pt x="243531" y="49137"/>
                    <a:pt x="243519" y="48923"/>
                    <a:pt x="243519" y="48708"/>
                  </a:cubicBezTo>
                  <a:cubicBezTo>
                    <a:pt x="243531" y="47518"/>
                    <a:pt x="243531" y="46327"/>
                    <a:pt x="243531" y="45137"/>
                  </a:cubicBezTo>
                  <a:cubicBezTo>
                    <a:pt x="243531" y="44875"/>
                    <a:pt x="243519" y="44613"/>
                    <a:pt x="243614" y="44363"/>
                  </a:cubicBezTo>
                  <a:cubicBezTo>
                    <a:pt x="243709" y="44113"/>
                    <a:pt x="243662" y="43851"/>
                    <a:pt x="243662" y="43589"/>
                  </a:cubicBezTo>
                  <a:cubicBezTo>
                    <a:pt x="243662" y="40303"/>
                    <a:pt x="243662" y="37017"/>
                    <a:pt x="243662" y="33742"/>
                  </a:cubicBezTo>
                  <a:cubicBezTo>
                    <a:pt x="243662" y="32907"/>
                    <a:pt x="243633" y="32861"/>
                    <a:pt x="244285" y="32861"/>
                  </a:cubicBezTo>
                  <a:cubicBezTo>
                    <a:pt x="244367" y="32861"/>
                    <a:pt x="244461" y="32861"/>
                    <a:pt x="244566" y="32861"/>
                  </a:cubicBezTo>
                  <a:cubicBezTo>
                    <a:pt x="245209" y="32861"/>
                    <a:pt x="245852" y="32861"/>
                    <a:pt x="246495" y="32849"/>
                  </a:cubicBezTo>
                  <a:cubicBezTo>
                    <a:pt x="246603" y="32849"/>
                    <a:pt x="246711" y="32851"/>
                    <a:pt x="246819" y="32851"/>
                  </a:cubicBezTo>
                  <a:cubicBezTo>
                    <a:pt x="247115" y="32851"/>
                    <a:pt x="247410" y="32838"/>
                    <a:pt x="247698" y="32742"/>
                  </a:cubicBezTo>
                  <a:cubicBezTo>
                    <a:pt x="247781" y="32718"/>
                    <a:pt x="247873" y="32712"/>
                    <a:pt x="247969" y="32712"/>
                  </a:cubicBezTo>
                  <a:cubicBezTo>
                    <a:pt x="248064" y="32712"/>
                    <a:pt x="248162" y="32718"/>
                    <a:pt x="248257" y="32718"/>
                  </a:cubicBezTo>
                  <a:cubicBezTo>
                    <a:pt x="248350" y="32715"/>
                    <a:pt x="248442" y="32714"/>
                    <a:pt x="248534" y="32714"/>
                  </a:cubicBezTo>
                  <a:cubicBezTo>
                    <a:pt x="248758" y="32714"/>
                    <a:pt x="248981" y="32721"/>
                    <a:pt x="249204" y="32721"/>
                  </a:cubicBezTo>
                  <a:cubicBezTo>
                    <a:pt x="249601" y="32721"/>
                    <a:pt x="249997" y="32700"/>
                    <a:pt x="250389" y="32587"/>
                  </a:cubicBezTo>
                  <a:cubicBezTo>
                    <a:pt x="250441" y="32568"/>
                    <a:pt x="250497" y="32563"/>
                    <a:pt x="250555" y="32563"/>
                  </a:cubicBezTo>
                  <a:cubicBezTo>
                    <a:pt x="250642" y="32563"/>
                    <a:pt x="250732" y="32576"/>
                    <a:pt x="250817" y="32576"/>
                  </a:cubicBezTo>
                  <a:cubicBezTo>
                    <a:pt x="251270" y="32564"/>
                    <a:pt x="251710" y="32564"/>
                    <a:pt x="252163" y="32456"/>
                  </a:cubicBezTo>
                  <a:cubicBezTo>
                    <a:pt x="252306" y="32426"/>
                    <a:pt x="252455" y="32417"/>
                    <a:pt x="252607" y="32417"/>
                  </a:cubicBezTo>
                  <a:cubicBezTo>
                    <a:pt x="252810" y="32417"/>
                    <a:pt x="253018" y="32433"/>
                    <a:pt x="253222" y="32433"/>
                  </a:cubicBezTo>
                  <a:cubicBezTo>
                    <a:pt x="253556" y="32421"/>
                    <a:pt x="253877" y="32445"/>
                    <a:pt x="254211" y="32326"/>
                  </a:cubicBezTo>
                  <a:cubicBezTo>
                    <a:pt x="254303" y="32292"/>
                    <a:pt x="254410" y="32285"/>
                    <a:pt x="254518" y="32285"/>
                  </a:cubicBezTo>
                  <a:cubicBezTo>
                    <a:pt x="254604" y="32285"/>
                    <a:pt x="254691" y="32290"/>
                    <a:pt x="254770" y="32290"/>
                  </a:cubicBezTo>
                  <a:cubicBezTo>
                    <a:pt x="255080" y="32284"/>
                    <a:pt x="255389" y="32284"/>
                    <a:pt x="255699" y="32284"/>
                  </a:cubicBezTo>
                  <a:cubicBezTo>
                    <a:pt x="256008" y="32284"/>
                    <a:pt x="256318" y="32284"/>
                    <a:pt x="256628" y="32278"/>
                  </a:cubicBezTo>
                  <a:cubicBezTo>
                    <a:pt x="256762" y="32278"/>
                    <a:pt x="256897" y="32282"/>
                    <a:pt x="257032" y="32282"/>
                  </a:cubicBezTo>
                  <a:cubicBezTo>
                    <a:pt x="257301" y="32282"/>
                    <a:pt x="257568" y="32266"/>
                    <a:pt x="257830" y="32171"/>
                  </a:cubicBezTo>
                  <a:cubicBezTo>
                    <a:pt x="257896" y="32147"/>
                    <a:pt x="257967" y="32141"/>
                    <a:pt x="258040" y="32141"/>
                  </a:cubicBezTo>
                  <a:close/>
                  <a:moveTo>
                    <a:pt x="43366" y="34127"/>
                  </a:moveTo>
                  <a:cubicBezTo>
                    <a:pt x="43582" y="34127"/>
                    <a:pt x="43802" y="34152"/>
                    <a:pt x="44018" y="34159"/>
                  </a:cubicBezTo>
                  <a:cubicBezTo>
                    <a:pt x="44184" y="34159"/>
                    <a:pt x="44280" y="34266"/>
                    <a:pt x="44291" y="34433"/>
                  </a:cubicBezTo>
                  <a:cubicBezTo>
                    <a:pt x="44291" y="34766"/>
                    <a:pt x="44351" y="35112"/>
                    <a:pt x="44280" y="35421"/>
                  </a:cubicBezTo>
                  <a:cubicBezTo>
                    <a:pt x="44113" y="36112"/>
                    <a:pt x="44172" y="36790"/>
                    <a:pt x="44160" y="37481"/>
                  </a:cubicBezTo>
                  <a:cubicBezTo>
                    <a:pt x="44149" y="37790"/>
                    <a:pt x="44160" y="38088"/>
                    <a:pt x="44065" y="38398"/>
                  </a:cubicBezTo>
                  <a:cubicBezTo>
                    <a:pt x="43994" y="38600"/>
                    <a:pt x="44030" y="38826"/>
                    <a:pt x="44018" y="39041"/>
                  </a:cubicBezTo>
                  <a:cubicBezTo>
                    <a:pt x="43982" y="39791"/>
                    <a:pt x="44089" y="40553"/>
                    <a:pt x="43887" y="41303"/>
                  </a:cubicBezTo>
                  <a:cubicBezTo>
                    <a:pt x="43839" y="41481"/>
                    <a:pt x="43875" y="41684"/>
                    <a:pt x="43875" y="41874"/>
                  </a:cubicBezTo>
                  <a:cubicBezTo>
                    <a:pt x="43875" y="44327"/>
                    <a:pt x="43875" y="46780"/>
                    <a:pt x="43875" y="49232"/>
                  </a:cubicBezTo>
                  <a:cubicBezTo>
                    <a:pt x="43875" y="49506"/>
                    <a:pt x="43875" y="49792"/>
                    <a:pt x="43791" y="50078"/>
                  </a:cubicBezTo>
                  <a:cubicBezTo>
                    <a:pt x="43720" y="50268"/>
                    <a:pt x="43732" y="50494"/>
                    <a:pt x="43732" y="50709"/>
                  </a:cubicBezTo>
                  <a:cubicBezTo>
                    <a:pt x="43732" y="52018"/>
                    <a:pt x="43732" y="53328"/>
                    <a:pt x="43732" y="54638"/>
                  </a:cubicBezTo>
                  <a:cubicBezTo>
                    <a:pt x="43720" y="55269"/>
                    <a:pt x="43720" y="55269"/>
                    <a:pt x="43089" y="55281"/>
                  </a:cubicBezTo>
                  <a:lnTo>
                    <a:pt x="41732" y="55281"/>
                  </a:lnTo>
                  <a:cubicBezTo>
                    <a:pt x="41676" y="55281"/>
                    <a:pt x="41621" y="55280"/>
                    <a:pt x="41566" y="55280"/>
                  </a:cubicBezTo>
                  <a:cubicBezTo>
                    <a:pt x="41291" y="55280"/>
                    <a:pt x="41021" y="55289"/>
                    <a:pt x="40743" y="55388"/>
                  </a:cubicBezTo>
                  <a:cubicBezTo>
                    <a:pt x="40651" y="55421"/>
                    <a:pt x="40547" y="55428"/>
                    <a:pt x="40441" y="55428"/>
                  </a:cubicBezTo>
                  <a:cubicBezTo>
                    <a:pt x="40355" y="55428"/>
                    <a:pt x="40268" y="55424"/>
                    <a:pt x="40184" y="55424"/>
                  </a:cubicBezTo>
                  <a:lnTo>
                    <a:pt x="38326" y="55424"/>
                  </a:lnTo>
                  <a:cubicBezTo>
                    <a:pt x="38266" y="55424"/>
                    <a:pt x="38205" y="55423"/>
                    <a:pt x="38145" y="55423"/>
                  </a:cubicBezTo>
                  <a:cubicBezTo>
                    <a:pt x="37872" y="55423"/>
                    <a:pt x="37601" y="55431"/>
                    <a:pt x="37338" y="55519"/>
                  </a:cubicBezTo>
                  <a:cubicBezTo>
                    <a:pt x="37211" y="55561"/>
                    <a:pt x="37071" y="55567"/>
                    <a:pt x="36932" y="55567"/>
                  </a:cubicBezTo>
                  <a:cubicBezTo>
                    <a:pt x="36877" y="55567"/>
                    <a:pt x="36821" y="55566"/>
                    <a:pt x="36767" y="55566"/>
                  </a:cubicBezTo>
                  <a:lnTo>
                    <a:pt x="34909" y="55566"/>
                  </a:lnTo>
                  <a:cubicBezTo>
                    <a:pt x="34505" y="55578"/>
                    <a:pt x="34112" y="55578"/>
                    <a:pt x="33707" y="55674"/>
                  </a:cubicBezTo>
                  <a:cubicBezTo>
                    <a:pt x="33553" y="55710"/>
                    <a:pt x="33392" y="55719"/>
                    <a:pt x="33229" y="55719"/>
                  </a:cubicBezTo>
                  <a:cubicBezTo>
                    <a:pt x="33050" y="55719"/>
                    <a:pt x="32868" y="55708"/>
                    <a:pt x="32688" y="55708"/>
                  </a:cubicBezTo>
                  <a:cubicBezTo>
                    <a:pt x="32650" y="55708"/>
                    <a:pt x="32613" y="55708"/>
                    <a:pt x="32576" y="55709"/>
                  </a:cubicBezTo>
                  <a:cubicBezTo>
                    <a:pt x="32195" y="55721"/>
                    <a:pt x="31814" y="55686"/>
                    <a:pt x="31445" y="55816"/>
                  </a:cubicBezTo>
                  <a:cubicBezTo>
                    <a:pt x="31345" y="55850"/>
                    <a:pt x="31239" y="55857"/>
                    <a:pt x="31131" y="55857"/>
                  </a:cubicBezTo>
                  <a:cubicBezTo>
                    <a:pt x="31045" y="55857"/>
                    <a:pt x="30958" y="55852"/>
                    <a:pt x="30873" y="55852"/>
                  </a:cubicBezTo>
                  <a:lnTo>
                    <a:pt x="28659" y="55852"/>
                  </a:lnTo>
                  <a:cubicBezTo>
                    <a:pt x="28590" y="55854"/>
                    <a:pt x="28520" y="55854"/>
                    <a:pt x="28451" y="55854"/>
                  </a:cubicBezTo>
                  <a:cubicBezTo>
                    <a:pt x="28377" y="55854"/>
                    <a:pt x="28304" y="55854"/>
                    <a:pt x="28230" y="55854"/>
                  </a:cubicBezTo>
                  <a:cubicBezTo>
                    <a:pt x="27904" y="55854"/>
                    <a:pt x="27576" y="55864"/>
                    <a:pt x="27254" y="55971"/>
                  </a:cubicBezTo>
                  <a:cubicBezTo>
                    <a:pt x="27176" y="55995"/>
                    <a:pt x="27093" y="56001"/>
                    <a:pt x="27008" y="56001"/>
                  </a:cubicBezTo>
                  <a:cubicBezTo>
                    <a:pt x="26923" y="56001"/>
                    <a:pt x="26837" y="55995"/>
                    <a:pt x="26754" y="55995"/>
                  </a:cubicBezTo>
                  <a:lnTo>
                    <a:pt x="24682" y="55995"/>
                  </a:lnTo>
                  <a:cubicBezTo>
                    <a:pt x="24253" y="56007"/>
                    <a:pt x="23837" y="56019"/>
                    <a:pt x="23408" y="56102"/>
                  </a:cubicBezTo>
                  <a:cubicBezTo>
                    <a:pt x="23213" y="56141"/>
                    <a:pt x="23014" y="56152"/>
                    <a:pt x="22813" y="56152"/>
                  </a:cubicBezTo>
                  <a:cubicBezTo>
                    <a:pt x="22583" y="56152"/>
                    <a:pt x="22351" y="56138"/>
                    <a:pt x="22122" y="56138"/>
                  </a:cubicBezTo>
                  <a:cubicBezTo>
                    <a:pt x="21824" y="56150"/>
                    <a:pt x="21515" y="56126"/>
                    <a:pt x="21205" y="56233"/>
                  </a:cubicBezTo>
                  <a:cubicBezTo>
                    <a:pt x="21086" y="56281"/>
                    <a:pt x="20931" y="56269"/>
                    <a:pt x="20789" y="56281"/>
                  </a:cubicBezTo>
                  <a:cubicBezTo>
                    <a:pt x="20674" y="56287"/>
                    <a:pt x="20560" y="56290"/>
                    <a:pt x="20447" y="56290"/>
                  </a:cubicBezTo>
                  <a:cubicBezTo>
                    <a:pt x="20235" y="56290"/>
                    <a:pt x="20024" y="56282"/>
                    <a:pt x="19814" y="56282"/>
                  </a:cubicBezTo>
                  <a:cubicBezTo>
                    <a:pt x="19522" y="56282"/>
                    <a:pt x="19231" y="56296"/>
                    <a:pt x="18943" y="56364"/>
                  </a:cubicBezTo>
                  <a:cubicBezTo>
                    <a:pt x="18936" y="56365"/>
                    <a:pt x="18929" y="56365"/>
                    <a:pt x="18922" y="56365"/>
                  </a:cubicBezTo>
                  <a:cubicBezTo>
                    <a:pt x="18836" y="56365"/>
                    <a:pt x="18764" y="56297"/>
                    <a:pt x="18753" y="56197"/>
                  </a:cubicBezTo>
                  <a:cubicBezTo>
                    <a:pt x="18741" y="55983"/>
                    <a:pt x="18729" y="55769"/>
                    <a:pt x="18729" y="55555"/>
                  </a:cubicBezTo>
                  <a:lnTo>
                    <a:pt x="18729" y="48625"/>
                  </a:lnTo>
                  <a:cubicBezTo>
                    <a:pt x="18729" y="46363"/>
                    <a:pt x="18729" y="44101"/>
                    <a:pt x="18729" y="41850"/>
                  </a:cubicBezTo>
                  <a:cubicBezTo>
                    <a:pt x="18729" y="41469"/>
                    <a:pt x="18753" y="41088"/>
                    <a:pt x="18622" y="40719"/>
                  </a:cubicBezTo>
                  <a:cubicBezTo>
                    <a:pt x="18574" y="40588"/>
                    <a:pt x="18598" y="40434"/>
                    <a:pt x="18586" y="40291"/>
                  </a:cubicBezTo>
                  <a:cubicBezTo>
                    <a:pt x="18574" y="39719"/>
                    <a:pt x="18645" y="39148"/>
                    <a:pt x="18455" y="38600"/>
                  </a:cubicBezTo>
                  <a:cubicBezTo>
                    <a:pt x="18491" y="37719"/>
                    <a:pt x="18217" y="36850"/>
                    <a:pt x="18300" y="35969"/>
                  </a:cubicBezTo>
                  <a:cubicBezTo>
                    <a:pt x="18324" y="35635"/>
                    <a:pt x="18300" y="35302"/>
                    <a:pt x="18193" y="34981"/>
                  </a:cubicBezTo>
                  <a:cubicBezTo>
                    <a:pt x="18157" y="34862"/>
                    <a:pt x="18241" y="34742"/>
                    <a:pt x="18383" y="34731"/>
                  </a:cubicBezTo>
                  <a:cubicBezTo>
                    <a:pt x="18622" y="34719"/>
                    <a:pt x="18860" y="34707"/>
                    <a:pt x="19098" y="34707"/>
                  </a:cubicBezTo>
                  <a:lnTo>
                    <a:pt x="32088" y="34707"/>
                  </a:lnTo>
                  <a:cubicBezTo>
                    <a:pt x="32190" y="34707"/>
                    <a:pt x="32292" y="34709"/>
                    <a:pt x="32393" y="34709"/>
                  </a:cubicBezTo>
                  <a:cubicBezTo>
                    <a:pt x="32648" y="34709"/>
                    <a:pt x="32901" y="34697"/>
                    <a:pt x="33147" y="34611"/>
                  </a:cubicBezTo>
                  <a:cubicBezTo>
                    <a:pt x="33233" y="34578"/>
                    <a:pt x="33327" y="34571"/>
                    <a:pt x="33421" y="34571"/>
                  </a:cubicBezTo>
                  <a:cubicBezTo>
                    <a:pt x="33497" y="34571"/>
                    <a:pt x="33573" y="34576"/>
                    <a:pt x="33647" y="34576"/>
                  </a:cubicBezTo>
                  <a:cubicBezTo>
                    <a:pt x="34445" y="34540"/>
                    <a:pt x="35255" y="34600"/>
                    <a:pt x="36052" y="34457"/>
                  </a:cubicBezTo>
                  <a:cubicBezTo>
                    <a:pt x="36278" y="34414"/>
                    <a:pt x="36507" y="34401"/>
                    <a:pt x="36738" y="34401"/>
                  </a:cubicBezTo>
                  <a:cubicBezTo>
                    <a:pt x="37040" y="34401"/>
                    <a:pt x="37345" y="34422"/>
                    <a:pt x="37647" y="34422"/>
                  </a:cubicBezTo>
                  <a:cubicBezTo>
                    <a:pt x="37687" y="34422"/>
                    <a:pt x="37727" y="34422"/>
                    <a:pt x="37767" y="34421"/>
                  </a:cubicBezTo>
                  <a:cubicBezTo>
                    <a:pt x="37910" y="34421"/>
                    <a:pt x="38053" y="34425"/>
                    <a:pt x="38195" y="34425"/>
                  </a:cubicBezTo>
                  <a:cubicBezTo>
                    <a:pt x="38480" y="34425"/>
                    <a:pt x="38763" y="34409"/>
                    <a:pt x="39041" y="34314"/>
                  </a:cubicBezTo>
                  <a:cubicBezTo>
                    <a:pt x="39118" y="34290"/>
                    <a:pt x="39202" y="34284"/>
                    <a:pt x="39286" y="34284"/>
                  </a:cubicBezTo>
                  <a:cubicBezTo>
                    <a:pt x="39371" y="34284"/>
                    <a:pt x="39458" y="34290"/>
                    <a:pt x="39541" y="34290"/>
                  </a:cubicBezTo>
                  <a:cubicBezTo>
                    <a:pt x="40124" y="34290"/>
                    <a:pt x="40720" y="34290"/>
                    <a:pt x="41315" y="34278"/>
                  </a:cubicBezTo>
                  <a:cubicBezTo>
                    <a:pt x="41461" y="34278"/>
                    <a:pt x="41607" y="34280"/>
                    <a:pt x="41753" y="34280"/>
                  </a:cubicBezTo>
                  <a:cubicBezTo>
                    <a:pt x="42154" y="34280"/>
                    <a:pt x="42553" y="34267"/>
                    <a:pt x="42946" y="34171"/>
                  </a:cubicBezTo>
                  <a:cubicBezTo>
                    <a:pt x="43083" y="34138"/>
                    <a:pt x="43224" y="34127"/>
                    <a:pt x="43366" y="34127"/>
                  </a:cubicBezTo>
                  <a:close/>
                  <a:moveTo>
                    <a:pt x="241018" y="55995"/>
                  </a:moveTo>
                  <a:cubicBezTo>
                    <a:pt x="241411" y="55995"/>
                    <a:pt x="241769" y="56043"/>
                    <a:pt x="242138" y="56150"/>
                  </a:cubicBezTo>
                  <a:cubicBezTo>
                    <a:pt x="242304" y="56186"/>
                    <a:pt x="242376" y="56293"/>
                    <a:pt x="242388" y="56448"/>
                  </a:cubicBezTo>
                  <a:cubicBezTo>
                    <a:pt x="242388" y="56638"/>
                    <a:pt x="242388" y="56829"/>
                    <a:pt x="242388" y="57019"/>
                  </a:cubicBezTo>
                  <a:cubicBezTo>
                    <a:pt x="242388" y="60567"/>
                    <a:pt x="242388" y="64115"/>
                    <a:pt x="242388" y="67651"/>
                  </a:cubicBezTo>
                  <a:cubicBezTo>
                    <a:pt x="242388" y="68008"/>
                    <a:pt x="242400" y="68366"/>
                    <a:pt x="242280" y="68711"/>
                  </a:cubicBezTo>
                  <a:cubicBezTo>
                    <a:pt x="242221" y="68890"/>
                    <a:pt x="242245" y="69092"/>
                    <a:pt x="242245" y="69282"/>
                  </a:cubicBezTo>
                  <a:cubicBezTo>
                    <a:pt x="242245" y="69925"/>
                    <a:pt x="242245" y="70568"/>
                    <a:pt x="242245" y="71211"/>
                  </a:cubicBezTo>
                  <a:cubicBezTo>
                    <a:pt x="242245" y="71687"/>
                    <a:pt x="242233" y="72152"/>
                    <a:pt x="242138" y="72628"/>
                  </a:cubicBezTo>
                  <a:cubicBezTo>
                    <a:pt x="242042" y="73057"/>
                    <a:pt x="242114" y="73521"/>
                    <a:pt x="242102" y="73973"/>
                  </a:cubicBezTo>
                  <a:cubicBezTo>
                    <a:pt x="242090" y="74307"/>
                    <a:pt x="242102" y="74640"/>
                    <a:pt x="242007" y="74962"/>
                  </a:cubicBezTo>
                  <a:cubicBezTo>
                    <a:pt x="241935" y="75188"/>
                    <a:pt x="241971" y="75438"/>
                    <a:pt x="241959" y="75676"/>
                  </a:cubicBezTo>
                  <a:cubicBezTo>
                    <a:pt x="241947" y="75890"/>
                    <a:pt x="241959" y="76105"/>
                    <a:pt x="241935" y="76319"/>
                  </a:cubicBezTo>
                  <a:cubicBezTo>
                    <a:pt x="241935" y="76450"/>
                    <a:pt x="241840" y="76533"/>
                    <a:pt x="241709" y="76545"/>
                  </a:cubicBezTo>
                  <a:cubicBezTo>
                    <a:pt x="241518" y="76557"/>
                    <a:pt x="241328" y="76569"/>
                    <a:pt x="241137" y="76569"/>
                  </a:cubicBezTo>
                  <a:lnTo>
                    <a:pt x="237780" y="76569"/>
                  </a:lnTo>
                  <a:cubicBezTo>
                    <a:pt x="237411" y="76557"/>
                    <a:pt x="237030" y="76581"/>
                    <a:pt x="236661" y="76462"/>
                  </a:cubicBezTo>
                  <a:cubicBezTo>
                    <a:pt x="236560" y="76426"/>
                    <a:pt x="236452" y="76417"/>
                    <a:pt x="236344" y="76417"/>
                  </a:cubicBezTo>
                  <a:cubicBezTo>
                    <a:pt x="236235" y="76417"/>
                    <a:pt x="236125" y="76426"/>
                    <a:pt x="236018" y="76426"/>
                  </a:cubicBezTo>
                  <a:cubicBezTo>
                    <a:pt x="234208" y="76426"/>
                    <a:pt x="232398" y="76426"/>
                    <a:pt x="230589" y="76414"/>
                  </a:cubicBezTo>
                  <a:cubicBezTo>
                    <a:pt x="230303" y="76414"/>
                    <a:pt x="230029" y="76414"/>
                    <a:pt x="229743" y="76343"/>
                  </a:cubicBezTo>
                  <a:cubicBezTo>
                    <a:pt x="229565" y="76289"/>
                    <a:pt x="229366" y="76283"/>
                    <a:pt x="229167" y="76283"/>
                  </a:cubicBezTo>
                  <a:cubicBezTo>
                    <a:pt x="229101" y="76283"/>
                    <a:pt x="229035" y="76283"/>
                    <a:pt x="228969" y="76283"/>
                  </a:cubicBezTo>
                  <a:lnTo>
                    <a:pt x="220480" y="76283"/>
                  </a:lnTo>
                  <a:cubicBezTo>
                    <a:pt x="220357" y="76283"/>
                    <a:pt x="220250" y="76284"/>
                    <a:pt x="220156" y="76284"/>
                  </a:cubicBezTo>
                  <a:cubicBezTo>
                    <a:pt x="219463" y="76284"/>
                    <a:pt x="219528" y="76229"/>
                    <a:pt x="219528" y="75295"/>
                  </a:cubicBezTo>
                  <a:cubicBezTo>
                    <a:pt x="219528" y="74271"/>
                    <a:pt x="219528" y="73247"/>
                    <a:pt x="219540" y="72235"/>
                  </a:cubicBezTo>
                  <a:cubicBezTo>
                    <a:pt x="219540" y="71807"/>
                    <a:pt x="219516" y="71378"/>
                    <a:pt x="219647" y="70961"/>
                  </a:cubicBezTo>
                  <a:cubicBezTo>
                    <a:pt x="219706" y="70759"/>
                    <a:pt x="219671" y="70533"/>
                    <a:pt x="219671" y="70318"/>
                  </a:cubicBezTo>
                  <a:cubicBezTo>
                    <a:pt x="219682" y="68104"/>
                    <a:pt x="219682" y="65889"/>
                    <a:pt x="219682" y="63687"/>
                  </a:cubicBezTo>
                  <a:cubicBezTo>
                    <a:pt x="219682" y="63377"/>
                    <a:pt x="219671" y="63067"/>
                    <a:pt x="219766" y="62758"/>
                  </a:cubicBezTo>
                  <a:cubicBezTo>
                    <a:pt x="219837" y="62544"/>
                    <a:pt x="219813" y="62293"/>
                    <a:pt x="219813" y="62055"/>
                  </a:cubicBezTo>
                  <a:cubicBezTo>
                    <a:pt x="219813" y="60388"/>
                    <a:pt x="219813" y="58722"/>
                    <a:pt x="219813" y="57055"/>
                  </a:cubicBezTo>
                  <a:cubicBezTo>
                    <a:pt x="219813" y="56888"/>
                    <a:pt x="219813" y="56721"/>
                    <a:pt x="219813" y="56555"/>
                  </a:cubicBezTo>
                  <a:cubicBezTo>
                    <a:pt x="219825" y="56019"/>
                    <a:pt x="219849" y="56007"/>
                    <a:pt x="220397" y="55995"/>
                  </a:cubicBezTo>
                  <a:close/>
                  <a:moveTo>
                    <a:pt x="244764" y="55983"/>
                  </a:moveTo>
                  <a:cubicBezTo>
                    <a:pt x="245120" y="55983"/>
                    <a:pt x="245475" y="56007"/>
                    <a:pt x="245829" y="56102"/>
                  </a:cubicBezTo>
                  <a:cubicBezTo>
                    <a:pt x="245941" y="56135"/>
                    <a:pt x="246061" y="56143"/>
                    <a:pt x="246182" y="56143"/>
                  </a:cubicBezTo>
                  <a:cubicBezTo>
                    <a:pt x="246279" y="56143"/>
                    <a:pt x="246376" y="56138"/>
                    <a:pt x="246471" y="56138"/>
                  </a:cubicBezTo>
                  <a:lnTo>
                    <a:pt x="253044" y="56138"/>
                  </a:lnTo>
                  <a:cubicBezTo>
                    <a:pt x="253099" y="56138"/>
                    <a:pt x="253154" y="56137"/>
                    <a:pt x="253209" y="56137"/>
                  </a:cubicBezTo>
                  <a:cubicBezTo>
                    <a:pt x="253432" y="56137"/>
                    <a:pt x="253660" y="56145"/>
                    <a:pt x="253889" y="56221"/>
                  </a:cubicBezTo>
                  <a:cubicBezTo>
                    <a:pt x="254008" y="56264"/>
                    <a:pt x="254145" y="56270"/>
                    <a:pt x="254284" y="56270"/>
                  </a:cubicBezTo>
                  <a:cubicBezTo>
                    <a:pt x="254339" y="56270"/>
                    <a:pt x="254394" y="56269"/>
                    <a:pt x="254449" y="56269"/>
                  </a:cubicBezTo>
                  <a:cubicBezTo>
                    <a:pt x="255044" y="56281"/>
                    <a:pt x="255639" y="56281"/>
                    <a:pt x="256235" y="56281"/>
                  </a:cubicBezTo>
                  <a:cubicBezTo>
                    <a:pt x="256295" y="56281"/>
                    <a:pt x="256355" y="56280"/>
                    <a:pt x="256415" y="56280"/>
                  </a:cubicBezTo>
                  <a:cubicBezTo>
                    <a:pt x="256685" y="56280"/>
                    <a:pt x="256950" y="56288"/>
                    <a:pt x="257223" y="56376"/>
                  </a:cubicBezTo>
                  <a:cubicBezTo>
                    <a:pt x="257315" y="56409"/>
                    <a:pt x="257419" y="56417"/>
                    <a:pt x="257526" y="56417"/>
                  </a:cubicBezTo>
                  <a:cubicBezTo>
                    <a:pt x="257611" y="56417"/>
                    <a:pt x="257698" y="56412"/>
                    <a:pt x="257782" y="56412"/>
                  </a:cubicBezTo>
                  <a:cubicBezTo>
                    <a:pt x="258330" y="56424"/>
                    <a:pt x="258878" y="56424"/>
                    <a:pt x="259425" y="56424"/>
                  </a:cubicBezTo>
                  <a:cubicBezTo>
                    <a:pt x="259482" y="56424"/>
                    <a:pt x="259538" y="56423"/>
                    <a:pt x="259594" y="56423"/>
                  </a:cubicBezTo>
                  <a:cubicBezTo>
                    <a:pt x="259847" y="56423"/>
                    <a:pt x="260099" y="56431"/>
                    <a:pt x="260342" y="56519"/>
                  </a:cubicBezTo>
                  <a:cubicBezTo>
                    <a:pt x="260470" y="56561"/>
                    <a:pt x="260610" y="56568"/>
                    <a:pt x="260748" y="56568"/>
                  </a:cubicBezTo>
                  <a:cubicBezTo>
                    <a:pt x="260804" y="56568"/>
                    <a:pt x="260859" y="56567"/>
                    <a:pt x="260914" y="56567"/>
                  </a:cubicBezTo>
                  <a:lnTo>
                    <a:pt x="263188" y="56567"/>
                  </a:lnTo>
                  <a:cubicBezTo>
                    <a:pt x="263355" y="56567"/>
                    <a:pt x="263521" y="56567"/>
                    <a:pt x="263688" y="56578"/>
                  </a:cubicBezTo>
                  <a:cubicBezTo>
                    <a:pt x="263819" y="56590"/>
                    <a:pt x="263914" y="56674"/>
                    <a:pt x="263926" y="56805"/>
                  </a:cubicBezTo>
                  <a:cubicBezTo>
                    <a:pt x="263950" y="56948"/>
                    <a:pt x="263950" y="57090"/>
                    <a:pt x="263950" y="57233"/>
                  </a:cubicBezTo>
                  <a:cubicBezTo>
                    <a:pt x="263950" y="57733"/>
                    <a:pt x="263950" y="58233"/>
                    <a:pt x="263950" y="58734"/>
                  </a:cubicBezTo>
                  <a:cubicBezTo>
                    <a:pt x="263962" y="59103"/>
                    <a:pt x="263938" y="59484"/>
                    <a:pt x="264057" y="59865"/>
                  </a:cubicBezTo>
                  <a:cubicBezTo>
                    <a:pt x="264128" y="60079"/>
                    <a:pt x="264093" y="60329"/>
                    <a:pt x="264093" y="60567"/>
                  </a:cubicBezTo>
                  <a:cubicBezTo>
                    <a:pt x="264093" y="65163"/>
                    <a:pt x="264093" y="69747"/>
                    <a:pt x="264105" y="74343"/>
                  </a:cubicBezTo>
                  <a:cubicBezTo>
                    <a:pt x="264105" y="74700"/>
                    <a:pt x="264069" y="75057"/>
                    <a:pt x="264200" y="75402"/>
                  </a:cubicBezTo>
                  <a:cubicBezTo>
                    <a:pt x="264236" y="75486"/>
                    <a:pt x="264236" y="75581"/>
                    <a:pt x="264236" y="75676"/>
                  </a:cubicBezTo>
                  <a:cubicBezTo>
                    <a:pt x="264236" y="76527"/>
                    <a:pt x="264287" y="76557"/>
                    <a:pt x="263591" y="76557"/>
                  </a:cubicBezTo>
                  <a:cubicBezTo>
                    <a:pt x="263537" y="76557"/>
                    <a:pt x="263478" y="76557"/>
                    <a:pt x="263414" y="76557"/>
                  </a:cubicBezTo>
                  <a:lnTo>
                    <a:pt x="248638" y="76557"/>
                  </a:lnTo>
                  <a:cubicBezTo>
                    <a:pt x="248582" y="76557"/>
                    <a:pt x="248526" y="76558"/>
                    <a:pt x="248470" y="76558"/>
                  </a:cubicBezTo>
                  <a:cubicBezTo>
                    <a:pt x="248217" y="76558"/>
                    <a:pt x="247965" y="76550"/>
                    <a:pt x="247722" y="76462"/>
                  </a:cubicBezTo>
                  <a:cubicBezTo>
                    <a:pt x="247543" y="76402"/>
                    <a:pt x="247341" y="76426"/>
                    <a:pt x="247150" y="76414"/>
                  </a:cubicBezTo>
                  <a:lnTo>
                    <a:pt x="245507" y="76414"/>
                  </a:lnTo>
                  <a:cubicBezTo>
                    <a:pt x="245245" y="76414"/>
                    <a:pt x="244995" y="76462"/>
                    <a:pt x="244733" y="76498"/>
                  </a:cubicBezTo>
                  <a:cubicBezTo>
                    <a:pt x="244432" y="76552"/>
                    <a:pt x="244127" y="76569"/>
                    <a:pt x="243822" y="76569"/>
                  </a:cubicBezTo>
                  <a:cubicBezTo>
                    <a:pt x="243464" y="76569"/>
                    <a:pt x="243104" y="76546"/>
                    <a:pt x="242745" y="76533"/>
                  </a:cubicBezTo>
                  <a:cubicBezTo>
                    <a:pt x="242614" y="76521"/>
                    <a:pt x="242531" y="76402"/>
                    <a:pt x="242566" y="76283"/>
                  </a:cubicBezTo>
                  <a:cubicBezTo>
                    <a:pt x="242721" y="75795"/>
                    <a:pt x="242650" y="75283"/>
                    <a:pt x="242673" y="74795"/>
                  </a:cubicBezTo>
                  <a:cubicBezTo>
                    <a:pt x="242685" y="74485"/>
                    <a:pt x="242673" y="74176"/>
                    <a:pt x="242769" y="73878"/>
                  </a:cubicBezTo>
                  <a:cubicBezTo>
                    <a:pt x="242828" y="73652"/>
                    <a:pt x="242804" y="73402"/>
                    <a:pt x="242816" y="73164"/>
                  </a:cubicBezTo>
                  <a:cubicBezTo>
                    <a:pt x="242828" y="72604"/>
                    <a:pt x="242757" y="72033"/>
                    <a:pt x="242935" y="71473"/>
                  </a:cubicBezTo>
                  <a:cubicBezTo>
                    <a:pt x="242983" y="71318"/>
                    <a:pt x="242947" y="71140"/>
                    <a:pt x="242947" y="70973"/>
                  </a:cubicBezTo>
                  <a:cubicBezTo>
                    <a:pt x="242959" y="70211"/>
                    <a:pt x="242947" y="69449"/>
                    <a:pt x="242959" y="68687"/>
                  </a:cubicBezTo>
                  <a:cubicBezTo>
                    <a:pt x="242959" y="68187"/>
                    <a:pt x="242923" y="67699"/>
                    <a:pt x="243066" y="67199"/>
                  </a:cubicBezTo>
                  <a:cubicBezTo>
                    <a:pt x="243138" y="67008"/>
                    <a:pt x="243090" y="66782"/>
                    <a:pt x="243090" y="66568"/>
                  </a:cubicBezTo>
                  <a:cubicBezTo>
                    <a:pt x="243102" y="63377"/>
                    <a:pt x="243102" y="60186"/>
                    <a:pt x="243102" y="57007"/>
                  </a:cubicBezTo>
                  <a:cubicBezTo>
                    <a:pt x="243102" y="56817"/>
                    <a:pt x="243090" y="56626"/>
                    <a:pt x="243102" y="56436"/>
                  </a:cubicBezTo>
                  <a:cubicBezTo>
                    <a:pt x="243125" y="56149"/>
                    <a:pt x="243236" y="56006"/>
                    <a:pt x="243530" y="56006"/>
                  </a:cubicBezTo>
                  <a:cubicBezTo>
                    <a:pt x="243542" y="56006"/>
                    <a:pt x="243554" y="56007"/>
                    <a:pt x="243566" y="56007"/>
                  </a:cubicBezTo>
                  <a:cubicBezTo>
                    <a:pt x="243604" y="56008"/>
                    <a:pt x="243641" y="56008"/>
                    <a:pt x="243678" y="56008"/>
                  </a:cubicBezTo>
                  <a:cubicBezTo>
                    <a:pt x="244039" y="56008"/>
                    <a:pt x="244401" y="55983"/>
                    <a:pt x="244764" y="55983"/>
                  </a:cubicBezTo>
                  <a:close/>
                  <a:moveTo>
                    <a:pt x="151555" y="54852"/>
                  </a:moveTo>
                  <a:cubicBezTo>
                    <a:pt x="152007" y="54852"/>
                    <a:pt x="152460" y="54852"/>
                    <a:pt x="152912" y="54864"/>
                  </a:cubicBezTo>
                  <a:cubicBezTo>
                    <a:pt x="152994" y="54864"/>
                    <a:pt x="153079" y="54856"/>
                    <a:pt x="153162" y="54856"/>
                  </a:cubicBezTo>
                  <a:cubicBezTo>
                    <a:pt x="153224" y="54856"/>
                    <a:pt x="153285" y="54861"/>
                    <a:pt x="153341" y="54876"/>
                  </a:cubicBezTo>
                  <a:cubicBezTo>
                    <a:pt x="153704" y="54983"/>
                    <a:pt x="154070" y="55010"/>
                    <a:pt x="154436" y="55010"/>
                  </a:cubicBezTo>
                  <a:cubicBezTo>
                    <a:pt x="154802" y="55010"/>
                    <a:pt x="155168" y="54983"/>
                    <a:pt x="155532" y="54983"/>
                  </a:cubicBezTo>
                  <a:cubicBezTo>
                    <a:pt x="155785" y="54983"/>
                    <a:pt x="157087" y="54951"/>
                    <a:pt x="158038" y="54951"/>
                  </a:cubicBezTo>
                  <a:lnTo>
                    <a:pt x="158039" y="54951"/>
                  </a:lnTo>
                  <a:cubicBezTo>
                    <a:pt x="158103" y="54988"/>
                    <a:pt x="158172" y="54995"/>
                    <a:pt x="158241" y="54995"/>
                  </a:cubicBezTo>
                  <a:cubicBezTo>
                    <a:pt x="158279" y="54995"/>
                    <a:pt x="158317" y="54993"/>
                    <a:pt x="158355" y="54993"/>
                  </a:cubicBezTo>
                  <a:cubicBezTo>
                    <a:pt x="158374" y="54993"/>
                    <a:pt x="158394" y="54993"/>
                    <a:pt x="158413" y="54995"/>
                  </a:cubicBezTo>
                  <a:cubicBezTo>
                    <a:pt x="158476" y="54997"/>
                    <a:pt x="158539" y="54997"/>
                    <a:pt x="158602" y="54997"/>
                  </a:cubicBezTo>
                  <a:cubicBezTo>
                    <a:pt x="158687" y="54997"/>
                    <a:pt x="158772" y="54996"/>
                    <a:pt x="158856" y="54996"/>
                  </a:cubicBezTo>
                  <a:cubicBezTo>
                    <a:pt x="159154" y="54996"/>
                    <a:pt x="159453" y="55007"/>
                    <a:pt x="159746" y="55102"/>
                  </a:cubicBezTo>
                  <a:cubicBezTo>
                    <a:pt x="159848" y="55138"/>
                    <a:pt x="159955" y="55147"/>
                    <a:pt x="160063" y="55147"/>
                  </a:cubicBezTo>
                  <a:cubicBezTo>
                    <a:pt x="160172" y="55147"/>
                    <a:pt x="160282" y="55138"/>
                    <a:pt x="160389" y="55138"/>
                  </a:cubicBezTo>
                  <a:lnTo>
                    <a:pt x="165890" y="55138"/>
                  </a:lnTo>
                  <a:cubicBezTo>
                    <a:pt x="165946" y="55138"/>
                    <a:pt x="166002" y="55137"/>
                    <a:pt x="166058" y="55137"/>
                  </a:cubicBezTo>
                  <a:cubicBezTo>
                    <a:pt x="166308" y="55137"/>
                    <a:pt x="166553" y="55145"/>
                    <a:pt x="166807" y="55233"/>
                  </a:cubicBezTo>
                  <a:cubicBezTo>
                    <a:pt x="166899" y="55266"/>
                    <a:pt x="167003" y="55274"/>
                    <a:pt x="167109" y="55274"/>
                  </a:cubicBezTo>
                  <a:cubicBezTo>
                    <a:pt x="167195" y="55274"/>
                    <a:pt x="167282" y="55269"/>
                    <a:pt x="167366" y="55269"/>
                  </a:cubicBezTo>
                  <a:cubicBezTo>
                    <a:pt x="167700" y="55275"/>
                    <a:pt x="168033" y="55275"/>
                    <a:pt x="168366" y="55275"/>
                  </a:cubicBezTo>
                  <a:cubicBezTo>
                    <a:pt x="168700" y="55275"/>
                    <a:pt x="169033" y="55275"/>
                    <a:pt x="169367" y="55281"/>
                  </a:cubicBezTo>
                  <a:cubicBezTo>
                    <a:pt x="169771" y="55281"/>
                    <a:pt x="170164" y="55281"/>
                    <a:pt x="170569" y="55376"/>
                  </a:cubicBezTo>
                  <a:cubicBezTo>
                    <a:pt x="170730" y="55418"/>
                    <a:pt x="170897" y="55427"/>
                    <a:pt x="171065" y="55427"/>
                  </a:cubicBezTo>
                  <a:cubicBezTo>
                    <a:pt x="171191" y="55427"/>
                    <a:pt x="171318" y="55422"/>
                    <a:pt x="171444" y="55422"/>
                  </a:cubicBezTo>
                  <a:cubicBezTo>
                    <a:pt x="171486" y="55422"/>
                    <a:pt x="171528" y="55422"/>
                    <a:pt x="171569" y="55424"/>
                  </a:cubicBezTo>
                  <a:cubicBezTo>
                    <a:pt x="172093" y="55435"/>
                    <a:pt x="172105" y="55447"/>
                    <a:pt x="172117" y="56007"/>
                  </a:cubicBezTo>
                  <a:cubicBezTo>
                    <a:pt x="172129" y="56197"/>
                    <a:pt x="172117" y="56388"/>
                    <a:pt x="172117" y="56578"/>
                  </a:cubicBezTo>
                  <a:cubicBezTo>
                    <a:pt x="172117" y="59924"/>
                    <a:pt x="172117" y="63282"/>
                    <a:pt x="172129" y="66639"/>
                  </a:cubicBezTo>
                  <a:cubicBezTo>
                    <a:pt x="172129" y="66996"/>
                    <a:pt x="172117" y="67354"/>
                    <a:pt x="172224" y="67699"/>
                  </a:cubicBezTo>
                  <a:cubicBezTo>
                    <a:pt x="172296" y="67901"/>
                    <a:pt x="172260" y="68128"/>
                    <a:pt x="172260" y="68342"/>
                  </a:cubicBezTo>
                  <a:cubicBezTo>
                    <a:pt x="172260" y="70937"/>
                    <a:pt x="172260" y="73521"/>
                    <a:pt x="172272" y="76117"/>
                  </a:cubicBezTo>
                  <a:cubicBezTo>
                    <a:pt x="172272" y="76933"/>
                    <a:pt x="172299" y="76987"/>
                    <a:pt x="171683" y="76987"/>
                  </a:cubicBezTo>
                  <a:cubicBezTo>
                    <a:pt x="171589" y="76987"/>
                    <a:pt x="171481" y="76986"/>
                    <a:pt x="171355" y="76986"/>
                  </a:cubicBezTo>
                  <a:lnTo>
                    <a:pt x="149293" y="76986"/>
                  </a:lnTo>
                  <a:cubicBezTo>
                    <a:pt x="149102" y="76986"/>
                    <a:pt x="148912" y="76986"/>
                    <a:pt x="148721" y="76974"/>
                  </a:cubicBezTo>
                  <a:cubicBezTo>
                    <a:pt x="148507" y="76962"/>
                    <a:pt x="148424" y="76879"/>
                    <a:pt x="148424" y="76652"/>
                  </a:cubicBezTo>
                  <a:cubicBezTo>
                    <a:pt x="148400" y="76331"/>
                    <a:pt x="148412" y="75998"/>
                    <a:pt x="148412" y="75664"/>
                  </a:cubicBezTo>
                  <a:cubicBezTo>
                    <a:pt x="148400" y="75355"/>
                    <a:pt x="148400" y="75045"/>
                    <a:pt x="148316" y="74747"/>
                  </a:cubicBezTo>
                  <a:cubicBezTo>
                    <a:pt x="148245" y="74521"/>
                    <a:pt x="148269" y="74271"/>
                    <a:pt x="148269" y="74033"/>
                  </a:cubicBezTo>
                  <a:cubicBezTo>
                    <a:pt x="148269" y="72438"/>
                    <a:pt x="148269" y="70842"/>
                    <a:pt x="148269" y="69247"/>
                  </a:cubicBezTo>
                  <a:cubicBezTo>
                    <a:pt x="148269" y="68937"/>
                    <a:pt x="148269" y="68640"/>
                    <a:pt x="148173" y="68330"/>
                  </a:cubicBezTo>
                  <a:cubicBezTo>
                    <a:pt x="148114" y="68116"/>
                    <a:pt x="148126" y="67866"/>
                    <a:pt x="148126" y="67627"/>
                  </a:cubicBezTo>
                  <a:cubicBezTo>
                    <a:pt x="148126" y="66199"/>
                    <a:pt x="148126" y="64770"/>
                    <a:pt x="148126" y="63341"/>
                  </a:cubicBezTo>
                  <a:cubicBezTo>
                    <a:pt x="148126" y="63055"/>
                    <a:pt x="148126" y="62782"/>
                    <a:pt x="148043" y="62496"/>
                  </a:cubicBezTo>
                  <a:cubicBezTo>
                    <a:pt x="147983" y="62317"/>
                    <a:pt x="147983" y="62115"/>
                    <a:pt x="147983" y="61936"/>
                  </a:cubicBezTo>
                  <a:cubicBezTo>
                    <a:pt x="147983" y="61436"/>
                    <a:pt x="147983" y="60936"/>
                    <a:pt x="147983" y="60436"/>
                  </a:cubicBezTo>
                  <a:cubicBezTo>
                    <a:pt x="147983" y="60174"/>
                    <a:pt x="147983" y="59912"/>
                    <a:pt x="147900" y="59662"/>
                  </a:cubicBezTo>
                  <a:cubicBezTo>
                    <a:pt x="147792" y="59388"/>
                    <a:pt x="147852" y="59091"/>
                    <a:pt x="147840" y="58805"/>
                  </a:cubicBezTo>
                  <a:cubicBezTo>
                    <a:pt x="147816" y="58222"/>
                    <a:pt x="147804" y="57626"/>
                    <a:pt x="147733" y="57031"/>
                  </a:cubicBezTo>
                  <a:cubicBezTo>
                    <a:pt x="147662" y="56448"/>
                    <a:pt x="147531" y="55864"/>
                    <a:pt x="147554" y="55269"/>
                  </a:cubicBezTo>
                  <a:cubicBezTo>
                    <a:pt x="147566" y="54924"/>
                    <a:pt x="147626" y="54864"/>
                    <a:pt x="147983" y="54852"/>
                  </a:cubicBezTo>
                  <a:close/>
                  <a:moveTo>
                    <a:pt x="124877" y="53705"/>
                  </a:moveTo>
                  <a:cubicBezTo>
                    <a:pt x="125136" y="53705"/>
                    <a:pt x="125393" y="53724"/>
                    <a:pt x="125647" y="53804"/>
                  </a:cubicBezTo>
                  <a:cubicBezTo>
                    <a:pt x="125825" y="53852"/>
                    <a:pt x="126028" y="53840"/>
                    <a:pt x="126218" y="53852"/>
                  </a:cubicBezTo>
                  <a:lnTo>
                    <a:pt x="127635" y="53852"/>
                  </a:lnTo>
                  <a:cubicBezTo>
                    <a:pt x="128111" y="53864"/>
                    <a:pt x="128588" y="53828"/>
                    <a:pt x="129052" y="53971"/>
                  </a:cubicBezTo>
                  <a:cubicBezTo>
                    <a:pt x="129144" y="53998"/>
                    <a:pt x="129241" y="54005"/>
                    <a:pt x="129339" y="54005"/>
                  </a:cubicBezTo>
                  <a:cubicBezTo>
                    <a:pt x="129458" y="54005"/>
                    <a:pt x="129578" y="53995"/>
                    <a:pt x="129695" y="53995"/>
                  </a:cubicBezTo>
                  <a:cubicBezTo>
                    <a:pt x="130028" y="54007"/>
                    <a:pt x="130350" y="53995"/>
                    <a:pt x="130683" y="54090"/>
                  </a:cubicBezTo>
                  <a:cubicBezTo>
                    <a:pt x="130803" y="54130"/>
                    <a:pt x="130934" y="54136"/>
                    <a:pt x="131068" y="54136"/>
                  </a:cubicBezTo>
                  <a:cubicBezTo>
                    <a:pt x="131132" y="54136"/>
                    <a:pt x="131196" y="54135"/>
                    <a:pt x="131260" y="54135"/>
                  </a:cubicBezTo>
                  <a:cubicBezTo>
                    <a:pt x="131302" y="54135"/>
                    <a:pt x="131344" y="54136"/>
                    <a:pt x="131386" y="54138"/>
                  </a:cubicBezTo>
                  <a:cubicBezTo>
                    <a:pt x="131957" y="54162"/>
                    <a:pt x="132529" y="54102"/>
                    <a:pt x="133088" y="54257"/>
                  </a:cubicBezTo>
                  <a:cubicBezTo>
                    <a:pt x="133211" y="54287"/>
                    <a:pt x="133342" y="54296"/>
                    <a:pt x="133476" y="54296"/>
                  </a:cubicBezTo>
                  <a:cubicBezTo>
                    <a:pt x="133655" y="54296"/>
                    <a:pt x="133840" y="54281"/>
                    <a:pt x="134017" y="54281"/>
                  </a:cubicBezTo>
                  <a:cubicBezTo>
                    <a:pt x="134386" y="54292"/>
                    <a:pt x="134767" y="54257"/>
                    <a:pt x="135148" y="54388"/>
                  </a:cubicBezTo>
                  <a:cubicBezTo>
                    <a:pt x="135231" y="54418"/>
                    <a:pt x="135324" y="54423"/>
                    <a:pt x="135419" y="54423"/>
                  </a:cubicBezTo>
                  <a:cubicBezTo>
                    <a:pt x="135482" y="54423"/>
                    <a:pt x="135547" y="54421"/>
                    <a:pt x="135612" y="54421"/>
                  </a:cubicBezTo>
                  <a:cubicBezTo>
                    <a:pt x="135644" y="54421"/>
                    <a:pt x="135676" y="54421"/>
                    <a:pt x="135708" y="54423"/>
                  </a:cubicBezTo>
                  <a:cubicBezTo>
                    <a:pt x="135831" y="54428"/>
                    <a:pt x="135954" y="54429"/>
                    <a:pt x="136076" y="54429"/>
                  </a:cubicBezTo>
                  <a:cubicBezTo>
                    <a:pt x="136210" y="54429"/>
                    <a:pt x="136344" y="54428"/>
                    <a:pt x="136477" y="54428"/>
                  </a:cubicBezTo>
                  <a:cubicBezTo>
                    <a:pt x="136883" y="54428"/>
                    <a:pt x="137287" y="54440"/>
                    <a:pt x="137696" y="54543"/>
                  </a:cubicBezTo>
                  <a:cubicBezTo>
                    <a:pt x="137814" y="54574"/>
                    <a:pt x="137939" y="54584"/>
                    <a:pt x="138066" y="54584"/>
                  </a:cubicBezTo>
                  <a:cubicBezTo>
                    <a:pt x="138247" y="54584"/>
                    <a:pt x="138434" y="54565"/>
                    <a:pt x="138615" y="54565"/>
                  </a:cubicBezTo>
                  <a:cubicBezTo>
                    <a:pt x="138642" y="54565"/>
                    <a:pt x="138669" y="54565"/>
                    <a:pt x="138696" y="54566"/>
                  </a:cubicBezTo>
                  <a:cubicBezTo>
                    <a:pt x="138759" y="54568"/>
                    <a:pt x="138822" y="54569"/>
                    <a:pt x="138886" y="54569"/>
                  </a:cubicBezTo>
                  <a:cubicBezTo>
                    <a:pt x="138970" y="54569"/>
                    <a:pt x="139055" y="54568"/>
                    <a:pt x="139140" y="54568"/>
                  </a:cubicBezTo>
                  <a:cubicBezTo>
                    <a:pt x="139437" y="54568"/>
                    <a:pt x="139736" y="54578"/>
                    <a:pt x="140030" y="54673"/>
                  </a:cubicBezTo>
                  <a:cubicBezTo>
                    <a:pt x="140129" y="54707"/>
                    <a:pt x="140235" y="54714"/>
                    <a:pt x="140343" y="54714"/>
                  </a:cubicBezTo>
                  <a:cubicBezTo>
                    <a:pt x="140429" y="54714"/>
                    <a:pt x="140516" y="54709"/>
                    <a:pt x="140601" y="54709"/>
                  </a:cubicBezTo>
                  <a:lnTo>
                    <a:pt x="143530" y="54709"/>
                  </a:lnTo>
                  <a:cubicBezTo>
                    <a:pt x="143638" y="54709"/>
                    <a:pt x="143745" y="54708"/>
                    <a:pt x="143852" y="54708"/>
                  </a:cubicBezTo>
                  <a:cubicBezTo>
                    <a:pt x="144145" y="54708"/>
                    <a:pt x="144436" y="54720"/>
                    <a:pt x="144733" y="54816"/>
                  </a:cubicBezTo>
                  <a:cubicBezTo>
                    <a:pt x="144816" y="54846"/>
                    <a:pt x="144908" y="54852"/>
                    <a:pt x="145003" y="54852"/>
                  </a:cubicBezTo>
                  <a:cubicBezTo>
                    <a:pt x="145067" y="54852"/>
                    <a:pt x="145132" y="54849"/>
                    <a:pt x="145196" y="54849"/>
                  </a:cubicBezTo>
                  <a:cubicBezTo>
                    <a:pt x="145228" y="54849"/>
                    <a:pt x="145260" y="54850"/>
                    <a:pt x="145292" y="54852"/>
                  </a:cubicBezTo>
                  <a:cubicBezTo>
                    <a:pt x="145697" y="54852"/>
                    <a:pt x="146102" y="54852"/>
                    <a:pt x="146507" y="54864"/>
                  </a:cubicBezTo>
                  <a:cubicBezTo>
                    <a:pt x="146733" y="54864"/>
                    <a:pt x="146828" y="54947"/>
                    <a:pt x="146828" y="55162"/>
                  </a:cubicBezTo>
                  <a:cubicBezTo>
                    <a:pt x="146816" y="55805"/>
                    <a:pt x="147066" y="56424"/>
                    <a:pt x="146983" y="57067"/>
                  </a:cubicBezTo>
                  <a:cubicBezTo>
                    <a:pt x="147185" y="57912"/>
                    <a:pt x="147030" y="58781"/>
                    <a:pt x="147150" y="59615"/>
                  </a:cubicBezTo>
                  <a:cubicBezTo>
                    <a:pt x="147316" y="60710"/>
                    <a:pt x="147233" y="61793"/>
                    <a:pt x="147269" y="62889"/>
                  </a:cubicBezTo>
                  <a:cubicBezTo>
                    <a:pt x="147281" y="63032"/>
                    <a:pt x="147245" y="63175"/>
                    <a:pt x="147292" y="63306"/>
                  </a:cubicBezTo>
                  <a:cubicBezTo>
                    <a:pt x="147471" y="63889"/>
                    <a:pt x="147411" y="64484"/>
                    <a:pt x="147411" y="65080"/>
                  </a:cubicBezTo>
                  <a:cubicBezTo>
                    <a:pt x="147423" y="65984"/>
                    <a:pt x="147411" y="66889"/>
                    <a:pt x="147423" y="67794"/>
                  </a:cubicBezTo>
                  <a:cubicBezTo>
                    <a:pt x="147423" y="68318"/>
                    <a:pt x="147376" y="68842"/>
                    <a:pt x="147531" y="69354"/>
                  </a:cubicBezTo>
                  <a:cubicBezTo>
                    <a:pt x="147590" y="69521"/>
                    <a:pt x="147554" y="69723"/>
                    <a:pt x="147554" y="69913"/>
                  </a:cubicBezTo>
                  <a:cubicBezTo>
                    <a:pt x="147554" y="71390"/>
                    <a:pt x="147554" y="72866"/>
                    <a:pt x="147566" y="74343"/>
                  </a:cubicBezTo>
                  <a:cubicBezTo>
                    <a:pt x="147566" y="74700"/>
                    <a:pt x="147590" y="75045"/>
                    <a:pt x="147650" y="75402"/>
                  </a:cubicBezTo>
                  <a:cubicBezTo>
                    <a:pt x="147733" y="75843"/>
                    <a:pt x="147685" y="76307"/>
                    <a:pt x="147673" y="76748"/>
                  </a:cubicBezTo>
                  <a:cubicBezTo>
                    <a:pt x="147673" y="76891"/>
                    <a:pt x="147566" y="76962"/>
                    <a:pt x="147435" y="76974"/>
                  </a:cubicBezTo>
                  <a:cubicBezTo>
                    <a:pt x="147221" y="76986"/>
                    <a:pt x="147007" y="76986"/>
                    <a:pt x="146792" y="76986"/>
                  </a:cubicBezTo>
                  <a:lnTo>
                    <a:pt x="136160" y="76986"/>
                  </a:lnTo>
                  <a:lnTo>
                    <a:pt x="136160" y="76998"/>
                  </a:lnTo>
                  <a:lnTo>
                    <a:pt x="125587" y="76998"/>
                  </a:lnTo>
                  <a:cubicBezTo>
                    <a:pt x="125266" y="76998"/>
                    <a:pt x="124932" y="76998"/>
                    <a:pt x="124599" y="77081"/>
                  </a:cubicBezTo>
                  <a:cubicBezTo>
                    <a:pt x="124520" y="77104"/>
                    <a:pt x="124447" y="77116"/>
                    <a:pt x="124381" y="77116"/>
                  </a:cubicBezTo>
                  <a:cubicBezTo>
                    <a:pt x="124077" y="77116"/>
                    <a:pt x="123918" y="76879"/>
                    <a:pt x="124016" y="76498"/>
                  </a:cubicBezTo>
                  <a:cubicBezTo>
                    <a:pt x="124135" y="76021"/>
                    <a:pt x="124123" y="75557"/>
                    <a:pt x="124123" y="75081"/>
                  </a:cubicBezTo>
                  <a:cubicBezTo>
                    <a:pt x="124123" y="74771"/>
                    <a:pt x="124099" y="74474"/>
                    <a:pt x="124040" y="74164"/>
                  </a:cubicBezTo>
                  <a:cubicBezTo>
                    <a:pt x="123944" y="73747"/>
                    <a:pt x="123944" y="73319"/>
                    <a:pt x="124040" y="72890"/>
                  </a:cubicBezTo>
                  <a:cubicBezTo>
                    <a:pt x="124159" y="72402"/>
                    <a:pt x="124194" y="71902"/>
                    <a:pt x="124051" y="71414"/>
                  </a:cubicBezTo>
                  <a:cubicBezTo>
                    <a:pt x="123944" y="71092"/>
                    <a:pt x="124159" y="70818"/>
                    <a:pt x="124135" y="70509"/>
                  </a:cubicBezTo>
                  <a:cubicBezTo>
                    <a:pt x="124111" y="70235"/>
                    <a:pt x="123920" y="69973"/>
                    <a:pt x="124063" y="69675"/>
                  </a:cubicBezTo>
                  <a:cubicBezTo>
                    <a:pt x="124159" y="69473"/>
                    <a:pt x="124159" y="69247"/>
                    <a:pt x="124099" y="69044"/>
                  </a:cubicBezTo>
                  <a:cubicBezTo>
                    <a:pt x="124040" y="68806"/>
                    <a:pt x="124051" y="68580"/>
                    <a:pt x="124111" y="68354"/>
                  </a:cubicBezTo>
                  <a:cubicBezTo>
                    <a:pt x="124135" y="68235"/>
                    <a:pt x="124135" y="68104"/>
                    <a:pt x="124099" y="67997"/>
                  </a:cubicBezTo>
                  <a:cubicBezTo>
                    <a:pt x="123956" y="67627"/>
                    <a:pt x="123992" y="67246"/>
                    <a:pt x="123992" y="66865"/>
                  </a:cubicBezTo>
                  <a:cubicBezTo>
                    <a:pt x="123992" y="64544"/>
                    <a:pt x="123992" y="62210"/>
                    <a:pt x="123980" y="59877"/>
                  </a:cubicBezTo>
                  <a:cubicBezTo>
                    <a:pt x="123980" y="59543"/>
                    <a:pt x="124004" y="59210"/>
                    <a:pt x="123885" y="58888"/>
                  </a:cubicBezTo>
                  <a:cubicBezTo>
                    <a:pt x="123837" y="58734"/>
                    <a:pt x="123849" y="58555"/>
                    <a:pt x="123849" y="58388"/>
                  </a:cubicBezTo>
                  <a:lnTo>
                    <a:pt x="123849" y="54328"/>
                  </a:lnTo>
                  <a:cubicBezTo>
                    <a:pt x="123849" y="54233"/>
                    <a:pt x="123849" y="54138"/>
                    <a:pt x="123861" y="54042"/>
                  </a:cubicBezTo>
                  <a:cubicBezTo>
                    <a:pt x="123873" y="53816"/>
                    <a:pt x="123944" y="53721"/>
                    <a:pt x="124159" y="53721"/>
                  </a:cubicBezTo>
                  <a:cubicBezTo>
                    <a:pt x="124399" y="53721"/>
                    <a:pt x="124639" y="53705"/>
                    <a:pt x="124877" y="53705"/>
                  </a:cubicBezTo>
                  <a:close/>
                  <a:moveTo>
                    <a:pt x="176538" y="55422"/>
                  </a:moveTo>
                  <a:cubicBezTo>
                    <a:pt x="176611" y="55422"/>
                    <a:pt x="176684" y="55426"/>
                    <a:pt x="176748" y="55447"/>
                  </a:cubicBezTo>
                  <a:cubicBezTo>
                    <a:pt x="177070" y="55555"/>
                    <a:pt x="177396" y="55576"/>
                    <a:pt x="177721" y="55576"/>
                  </a:cubicBezTo>
                  <a:cubicBezTo>
                    <a:pt x="177937" y="55576"/>
                    <a:pt x="178153" y="55566"/>
                    <a:pt x="178368" y="55566"/>
                  </a:cubicBezTo>
                  <a:lnTo>
                    <a:pt x="190072" y="55566"/>
                  </a:lnTo>
                  <a:cubicBezTo>
                    <a:pt x="190189" y="55566"/>
                    <a:pt x="190307" y="55562"/>
                    <a:pt x="190424" y="55562"/>
                  </a:cubicBezTo>
                  <a:cubicBezTo>
                    <a:pt x="190639" y="55562"/>
                    <a:pt x="190852" y="55577"/>
                    <a:pt x="191060" y="55662"/>
                  </a:cubicBezTo>
                  <a:cubicBezTo>
                    <a:pt x="191117" y="55688"/>
                    <a:pt x="191175" y="55698"/>
                    <a:pt x="191235" y="55698"/>
                  </a:cubicBezTo>
                  <a:cubicBezTo>
                    <a:pt x="191337" y="55698"/>
                    <a:pt x="191443" y="55668"/>
                    <a:pt x="191548" y="55638"/>
                  </a:cubicBezTo>
                  <a:cubicBezTo>
                    <a:pt x="191737" y="55583"/>
                    <a:pt x="191930" y="55553"/>
                    <a:pt x="192122" y="55553"/>
                  </a:cubicBezTo>
                  <a:cubicBezTo>
                    <a:pt x="192305" y="55553"/>
                    <a:pt x="192487" y="55580"/>
                    <a:pt x="192667" y="55638"/>
                  </a:cubicBezTo>
                  <a:cubicBezTo>
                    <a:pt x="192905" y="55709"/>
                    <a:pt x="193143" y="55709"/>
                    <a:pt x="193382" y="55709"/>
                  </a:cubicBezTo>
                  <a:cubicBezTo>
                    <a:pt x="193885" y="55709"/>
                    <a:pt x="194388" y="55717"/>
                    <a:pt x="194890" y="55717"/>
                  </a:cubicBezTo>
                  <a:cubicBezTo>
                    <a:pt x="195266" y="55717"/>
                    <a:pt x="195640" y="55713"/>
                    <a:pt x="196013" y="55697"/>
                  </a:cubicBezTo>
                  <a:cubicBezTo>
                    <a:pt x="196038" y="55697"/>
                    <a:pt x="196063" y="55697"/>
                    <a:pt x="196088" y="55697"/>
                  </a:cubicBezTo>
                  <a:cubicBezTo>
                    <a:pt x="196643" y="55697"/>
                    <a:pt x="197169" y="55819"/>
                    <a:pt x="197715" y="55864"/>
                  </a:cubicBezTo>
                  <a:cubicBezTo>
                    <a:pt x="197846" y="55876"/>
                    <a:pt x="197942" y="55959"/>
                    <a:pt x="197954" y="56090"/>
                  </a:cubicBezTo>
                  <a:cubicBezTo>
                    <a:pt x="197965" y="56257"/>
                    <a:pt x="197965" y="56424"/>
                    <a:pt x="197965" y="56590"/>
                  </a:cubicBezTo>
                  <a:cubicBezTo>
                    <a:pt x="197965" y="63198"/>
                    <a:pt x="197965" y="69806"/>
                    <a:pt x="197965" y="76426"/>
                  </a:cubicBezTo>
                  <a:lnTo>
                    <a:pt x="197965" y="76569"/>
                  </a:lnTo>
                  <a:cubicBezTo>
                    <a:pt x="197954" y="77105"/>
                    <a:pt x="197942" y="77129"/>
                    <a:pt x="197394" y="77129"/>
                  </a:cubicBezTo>
                  <a:lnTo>
                    <a:pt x="175129" y="77129"/>
                  </a:lnTo>
                  <a:cubicBezTo>
                    <a:pt x="174796" y="77129"/>
                    <a:pt x="174474" y="77117"/>
                    <a:pt x="174141" y="77033"/>
                  </a:cubicBezTo>
                  <a:cubicBezTo>
                    <a:pt x="173968" y="76993"/>
                    <a:pt x="173784" y="76987"/>
                    <a:pt x="173597" y="76987"/>
                  </a:cubicBezTo>
                  <a:cubicBezTo>
                    <a:pt x="173507" y="76987"/>
                    <a:pt x="173418" y="76988"/>
                    <a:pt x="173328" y="76988"/>
                  </a:cubicBezTo>
                  <a:cubicBezTo>
                    <a:pt x="173269" y="76988"/>
                    <a:pt x="173211" y="76988"/>
                    <a:pt x="173153" y="76986"/>
                  </a:cubicBezTo>
                  <a:cubicBezTo>
                    <a:pt x="172938" y="76974"/>
                    <a:pt x="172855" y="76891"/>
                    <a:pt x="172843" y="76676"/>
                  </a:cubicBezTo>
                  <a:cubicBezTo>
                    <a:pt x="172831" y="76462"/>
                    <a:pt x="172831" y="76248"/>
                    <a:pt x="172831" y="76033"/>
                  </a:cubicBezTo>
                  <a:cubicBezTo>
                    <a:pt x="172831" y="72580"/>
                    <a:pt x="172831" y="69140"/>
                    <a:pt x="172819" y="65687"/>
                  </a:cubicBezTo>
                  <a:cubicBezTo>
                    <a:pt x="172819" y="65377"/>
                    <a:pt x="172843" y="65068"/>
                    <a:pt x="172736" y="64770"/>
                  </a:cubicBezTo>
                  <a:cubicBezTo>
                    <a:pt x="172677" y="64591"/>
                    <a:pt x="172688" y="64389"/>
                    <a:pt x="172688" y="64198"/>
                  </a:cubicBezTo>
                  <a:cubicBezTo>
                    <a:pt x="172688" y="61496"/>
                    <a:pt x="172688" y="58781"/>
                    <a:pt x="172688" y="56067"/>
                  </a:cubicBezTo>
                  <a:cubicBezTo>
                    <a:pt x="172688" y="55435"/>
                    <a:pt x="172700" y="55424"/>
                    <a:pt x="173319" y="55424"/>
                  </a:cubicBezTo>
                  <a:lnTo>
                    <a:pt x="176391" y="55424"/>
                  </a:lnTo>
                  <a:cubicBezTo>
                    <a:pt x="176439" y="55424"/>
                    <a:pt x="176488" y="55422"/>
                    <a:pt x="176538" y="55422"/>
                  </a:cubicBezTo>
                  <a:close/>
                  <a:moveTo>
                    <a:pt x="118982" y="53541"/>
                  </a:moveTo>
                  <a:cubicBezTo>
                    <a:pt x="119142" y="53541"/>
                    <a:pt x="119302" y="53565"/>
                    <a:pt x="119456" y="53614"/>
                  </a:cubicBezTo>
                  <a:cubicBezTo>
                    <a:pt x="119789" y="53709"/>
                    <a:pt x="120110" y="53697"/>
                    <a:pt x="120444" y="53709"/>
                  </a:cubicBezTo>
                  <a:cubicBezTo>
                    <a:pt x="120952" y="53709"/>
                    <a:pt x="121460" y="53704"/>
                    <a:pt x="121968" y="53704"/>
                  </a:cubicBezTo>
                  <a:cubicBezTo>
                    <a:pt x="122222" y="53704"/>
                    <a:pt x="122476" y="53705"/>
                    <a:pt x="122730" y="53709"/>
                  </a:cubicBezTo>
                  <a:cubicBezTo>
                    <a:pt x="123039" y="53721"/>
                    <a:pt x="123051" y="53757"/>
                    <a:pt x="123182" y="54066"/>
                  </a:cubicBezTo>
                  <a:cubicBezTo>
                    <a:pt x="123278" y="54316"/>
                    <a:pt x="123278" y="54578"/>
                    <a:pt x="123278" y="54828"/>
                  </a:cubicBezTo>
                  <a:lnTo>
                    <a:pt x="123278" y="59615"/>
                  </a:lnTo>
                  <a:cubicBezTo>
                    <a:pt x="123278" y="61091"/>
                    <a:pt x="123278" y="62555"/>
                    <a:pt x="123278" y="64032"/>
                  </a:cubicBezTo>
                  <a:cubicBezTo>
                    <a:pt x="123278" y="64460"/>
                    <a:pt x="123242" y="64889"/>
                    <a:pt x="123385" y="65306"/>
                  </a:cubicBezTo>
                  <a:cubicBezTo>
                    <a:pt x="123444" y="65461"/>
                    <a:pt x="123408" y="65639"/>
                    <a:pt x="123408" y="65806"/>
                  </a:cubicBezTo>
                  <a:cubicBezTo>
                    <a:pt x="123420" y="69318"/>
                    <a:pt x="123420" y="72842"/>
                    <a:pt x="123420" y="76367"/>
                  </a:cubicBezTo>
                  <a:cubicBezTo>
                    <a:pt x="123420" y="76510"/>
                    <a:pt x="123420" y="76652"/>
                    <a:pt x="123408" y="76795"/>
                  </a:cubicBezTo>
                  <a:cubicBezTo>
                    <a:pt x="123397" y="77021"/>
                    <a:pt x="123313" y="77105"/>
                    <a:pt x="123111" y="77117"/>
                  </a:cubicBezTo>
                  <a:cubicBezTo>
                    <a:pt x="122944" y="77129"/>
                    <a:pt x="122777" y="77129"/>
                    <a:pt x="122611" y="77129"/>
                  </a:cubicBezTo>
                  <a:lnTo>
                    <a:pt x="115908" y="77129"/>
                  </a:lnTo>
                  <a:cubicBezTo>
                    <a:pt x="115622" y="77129"/>
                    <a:pt x="115336" y="77129"/>
                    <a:pt x="115050" y="77045"/>
                  </a:cubicBezTo>
                  <a:cubicBezTo>
                    <a:pt x="114931" y="77003"/>
                    <a:pt x="114794" y="76997"/>
                    <a:pt x="114656" y="76997"/>
                  </a:cubicBezTo>
                  <a:cubicBezTo>
                    <a:pt x="114601" y="76997"/>
                    <a:pt x="114545" y="76998"/>
                    <a:pt x="114491" y="76998"/>
                  </a:cubicBezTo>
                  <a:cubicBezTo>
                    <a:pt x="112109" y="76986"/>
                    <a:pt x="109728" y="76986"/>
                    <a:pt x="107359" y="76986"/>
                  </a:cubicBezTo>
                  <a:cubicBezTo>
                    <a:pt x="107287" y="76986"/>
                    <a:pt x="107213" y="76980"/>
                    <a:pt x="107140" y="76980"/>
                  </a:cubicBezTo>
                  <a:cubicBezTo>
                    <a:pt x="107067" y="76980"/>
                    <a:pt x="106996" y="76986"/>
                    <a:pt x="106930" y="77010"/>
                  </a:cubicBezTo>
                  <a:cubicBezTo>
                    <a:pt x="106620" y="77116"/>
                    <a:pt x="106304" y="77135"/>
                    <a:pt x="105987" y="77135"/>
                  </a:cubicBezTo>
                  <a:cubicBezTo>
                    <a:pt x="105806" y="77135"/>
                    <a:pt x="105624" y="77129"/>
                    <a:pt x="105442" y="77129"/>
                  </a:cubicBezTo>
                  <a:lnTo>
                    <a:pt x="99667" y="77129"/>
                  </a:lnTo>
                  <a:cubicBezTo>
                    <a:pt x="99556" y="77129"/>
                    <a:pt x="99445" y="77134"/>
                    <a:pt x="99334" y="77134"/>
                  </a:cubicBezTo>
                  <a:cubicBezTo>
                    <a:pt x="99278" y="77134"/>
                    <a:pt x="99223" y="77133"/>
                    <a:pt x="99167" y="77129"/>
                  </a:cubicBezTo>
                  <a:cubicBezTo>
                    <a:pt x="98786" y="77117"/>
                    <a:pt x="98774" y="77105"/>
                    <a:pt x="98810" y="76724"/>
                  </a:cubicBezTo>
                  <a:cubicBezTo>
                    <a:pt x="98834" y="76533"/>
                    <a:pt x="98846" y="76343"/>
                    <a:pt x="98846" y="76152"/>
                  </a:cubicBezTo>
                  <a:lnTo>
                    <a:pt x="98846" y="69735"/>
                  </a:lnTo>
                  <a:cubicBezTo>
                    <a:pt x="98846" y="69449"/>
                    <a:pt x="98846" y="69163"/>
                    <a:pt x="98751" y="68890"/>
                  </a:cubicBezTo>
                  <a:cubicBezTo>
                    <a:pt x="98703" y="68711"/>
                    <a:pt x="98715" y="68509"/>
                    <a:pt x="98715" y="68318"/>
                  </a:cubicBezTo>
                  <a:cubicBezTo>
                    <a:pt x="98715" y="67306"/>
                    <a:pt x="98715" y="66282"/>
                    <a:pt x="98715" y="65258"/>
                  </a:cubicBezTo>
                  <a:cubicBezTo>
                    <a:pt x="98715" y="64996"/>
                    <a:pt x="98727" y="64734"/>
                    <a:pt x="98798" y="64484"/>
                  </a:cubicBezTo>
                  <a:cubicBezTo>
                    <a:pt x="98858" y="64258"/>
                    <a:pt x="98846" y="64008"/>
                    <a:pt x="98846" y="63770"/>
                  </a:cubicBezTo>
                  <a:cubicBezTo>
                    <a:pt x="98846" y="61198"/>
                    <a:pt x="98846" y="58638"/>
                    <a:pt x="98858" y="56067"/>
                  </a:cubicBezTo>
                  <a:cubicBezTo>
                    <a:pt x="98858" y="55709"/>
                    <a:pt x="98822" y="55352"/>
                    <a:pt x="98953" y="55007"/>
                  </a:cubicBezTo>
                  <a:cubicBezTo>
                    <a:pt x="99013" y="54876"/>
                    <a:pt x="98989" y="54721"/>
                    <a:pt x="98989" y="54578"/>
                  </a:cubicBezTo>
                  <a:cubicBezTo>
                    <a:pt x="99001" y="54412"/>
                    <a:pt x="98989" y="54245"/>
                    <a:pt x="98989" y="54078"/>
                  </a:cubicBezTo>
                  <a:cubicBezTo>
                    <a:pt x="99013" y="53614"/>
                    <a:pt x="99036" y="53578"/>
                    <a:pt x="99548" y="53566"/>
                  </a:cubicBezTo>
                  <a:lnTo>
                    <a:pt x="109252" y="53566"/>
                  </a:lnTo>
                  <a:cubicBezTo>
                    <a:pt x="109538" y="53566"/>
                    <a:pt x="109812" y="53566"/>
                    <a:pt x="110097" y="53661"/>
                  </a:cubicBezTo>
                  <a:cubicBezTo>
                    <a:pt x="110197" y="53695"/>
                    <a:pt x="110303" y="53702"/>
                    <a:pt x="110409" y="53702"/>
                  </a:cubicBezTo>
                  <a:cubicBezTo>
                    <a:pt x="110493" y="53702"/>
                    <a:pt x="110578" y="53697"/>
                    <a:pt x="110657" y="53697"/>
                  </a:cubicBezTo>
                  <a:cubicBezTo>
                    <a:pt x="110986" y="53700"/>
                    <a:pt x="111315" y="53701"/>
                    <a:pt x="111644" y="53701"/>
                  </a:cubicBezTo>
                  <a:cubicBezTo>
                    <a:pt x="112231" y="53701"/>
                    <a:pt x="112818" y="53698"/>
                    <a:pt x="113405" y="53698"/>
                  </a:cubicBezTo>
                  <a:cubicBezTo>
                    <a:pt x="113941" y="53698"/>
                    <a:pt x="114478" y="53700"/>
                    <a:pt x="115015" y="53709"/>
                  </a:cubicBezTo>
                  <a:cubicBezTo>
                    <a:pt x="115028" y="53709"/>
                    <a:pt x="115041" y="53710"/>
                    <a:pt x="115055" y="53710"/>
                  </a:cubicBezTo>
                  <a:cubicBezTo>
                    <a:pt x="115441" y="53710"/>
                    <a:pt x="115793" y="53562"/>
                    <a:pt x="116176" y="53562"/>
                  </a:cubicBezTo>
                  <a:cubicBezTo>
                    <a:pt x="116213" y="53562"/>
                    <a:pt x="116251" y="53563"/>
                    <a:pt x="116289" y="53566"/>
                  </a:cubicBezTo>
                  <a:cubicBezTo>
                    <a:pt x="116630" y="53597"/>
                    <a:pt x="116962" y="53718"/>
                    <a:pt x="117317" y="53718"/>
                  </a:cubicBezTo>
                  <a:cubicBezTo>
                    <a:pt x="117370" y="53718"/>
                    <a:pt x="117424" y="53715"/>
                    <a:pt x="117479" y="53709"/>
                  </a:cubicBezTo>
                  <a:cubicBezTo>
                    <a:pt x="117836" y="53673"/>
                    <a:pt x="118182" y="53721"/>
                    <a:pt x="118539" y="53602"/>
                  </a:cubicBezTo>
                  <a:cubicBezTo>
                    <a:pt x="118683" y="53562"/>
                    <a:pt x="118832" y="53541"/>
                    <a:pt x="118982" y="53541"/>
                  </a:cubicBezTo>
                  <a:close/>
                  <a:moveTo>
                    <a:pt x="205140" y="55844"/>
                  </a:moveTo>
                  <a:cubicBezTo>
                    <a:pt x="205192" y="55844"/>
                    <a:pt x="205242" y="55849"/>
                    <a:pt x="205288" y="55864"/>
                  </a:cubicBezTo>
                  <a:cubicBezTo>
                    <a:pt x="205644" y="55983"/>
                    <a:pt x="206004" y="56007"/>
                    <a:pt x="206366" y="56007"/>
                  </a:cubicBezTo>
                  <a:cubicBezTo>
                    <a:pt x="206621" y="56007"/>
                    <a:pt x="206877" y="55995"/>
                    <a:pt x="207133" y="55995"/>
                  </a:cubicBezTo>
                  <a:lnTo>
                    <a:pt x="218194" y="55995"/>
                  </a:lnTo>
                  <a:cubicBezTo>
                    <a:pt x="218408" y="55995"/>
                    <a:pt x="218623" y="55995"/>
                    <a:pt x="218837" y="56007"/>
                  </a:cubicBezTo>
                  <a:cubicBezTo>
                    <a:pt x="219004" y="56019"/>
                    <a:pt x="219087" y="56126"/>
                    <a:pt x="219099" y="56293"/>
                  </a:cubicBezTo>
                  <a:cubicBezTo>
                    <a:pt x="219111" y="56436"/>
                    <a:pt x="219111" y="56578"/>
                    <a:pt x="219111" y="56721"/>
                  </a:cubicBezTo>
                  <a:cubicBezTo>
                    <a:pt x="219111" y="61150"/>
                    <a:pt x="219111" y="65568"/>
                    <a:pt x="219111" y="69997"/>
                  </a:cubicBezTo>
                  <a:cubicBezTo>
                    <a:pt x="219099" y="70259"/>
                    <a:pt x="219099" y="70509"/>
                    <a:pt x="219028" y="70771"/>
                  </a:cubicBezTo>
                  <a:cubicBezTo>
                    <a:pt x="218968" y="70997"/>
                    <a:pt x="218968" y="71235"/>
                    <a:pt x="218968" y="71473"/>
                  </a:cubicBezTo>
                  <a:cubicBezTo>
                    <a:pt x="218956" y="72830"/>
                    <a:pt x="218968" y="74188"/>
                    <a:pt x="218956" y="75545"/>
                  </a:cubicBezTo>
                  <a:cubicBezTo>
                    <a:pt x="218956" y="76271"/>
                    <a:pt x="218956" y="76271"/>
                    <a:pt x="218194" y="76283"/>
                  </a:cubicBezTo>
                  <a:lnTo>
                    <a:pt x="216634" y="76283"/>
                  </a:lnTo>
                  <a:cubicBezTo>
                    <a:pt x="216525" y="76283"/>
                    <a:pt x="216416" y="76279"/>
                    <a:pt x="216307" y="76279"/>
                  </a:cubicBezTo>
                  <a:cubicBezTo>
                    <a:pt x="216108" y="76279"/>
                    <a:pt x="215910" y="76294"/>
                    <a:pt x="215718" y="76379"/>
                  </a:cubicBezTo>
                  <a:cubicBezTo>
                    <a:pt x="215670" y="76402"/>
                    <a:pt x="215622" y="76402"/>
                    <a:pt x="215575" y="76402"/>
                  </a:cubicBezTo>
                  <a:cubicBezTo>
                    <a:pt x="215521" y="76402"/>
                    <a:pt x="215467" y="76401"/>
                    <a:pt x="215413" y="76401"/>
                  </a:cubicBezTo>
                  <a:cubicBezTo>
                    <a:pt x="214635" y="76401"/>
                    <a:pt x="213867" y="76479"/>
                    <a:pt x="213098" y="76557"/>
                  </a:cubicBezTo>
                  <a:cubicBezTo>
                    <a:pt x="212598" y="76605"/>
                    <a:pt x="212098" y="76521"/>
                    <a:pt x="211610" y="76676"/>
                  </a:cubicBezTo>
                  <a:cubicBezTo>
                    <a:pt x="211529" y="76703"/>
                    <a:pt x="211443" y="76711"/>
                    <a:pt x="211355" y="76711"/>
                  </a:cubicBezTo>
                  <a:cubicBezTo>
                    <a:pt x="211250" y="76711"/>
                    <a:pt x="211142" y="76700"/>
                    <a:pt x="211038" y="76700"/>
                  </a:cubicBezTo>
                  <a:cubicBezTo>
                    <a:pt x="210693" y="76712"/>
                    <a:pt x="210336" y="76700"/>
                    <a:pt x="209979" y="76807"/>
                  </a:cubicBezTo>
                  <a:cubicBezTo>
                    <a:pt x="209848" y="76843"/>
                    <a:pt x="209708" y="76852"/>
                    <a:pt x="209565" y="76852"/>
                  </a:cubicBezTo>
                  <a:cubicBezTo>
                    <a:pt x="209422" y="76852"/>
                    <a:pt x="209276" y="76843"/>
                    <a:pt x="209133" y="76843"/>
                  </a:cubicBezTo>
                  <a:cubicBezTo>
                    <a:pt x="208681" y="76867"/>
                    <a:pt x="208229" y="76819"/>
                    <a:pt x="207788" y="76962"/>
                  </a:cubicBezTo>
                  <a:cubicBezTo>
                    <a:pt x="207712" y="76989"/>
                    <a:pt x="207629" y="76996"/>
                    <a:pt x="207543" y="76996"/>
                  </a:cubicBezTo>
                  <a:cubicBezTo>
                    <a:pt x="207440" y="76996"/>
                    <a:pt x="207332" y="76986"/>
                    <a:pt x="207228" y="76986"/>
                  </a:cubicBezTo>
                  <a:cubicBezTo>
                    <a:pt x="206824" y="76992"/>
                    <a:pt x="206419" y="76992"/>
                    <a:pt x="206014" y="76992"/>
                  </a:cubicBezTo>
                  <a:cubicBezTo>
                    <a:pt x="205609" y="76992"/>
                    <a:pt x="205204" y="76992"/>
                    <a:pt x="204800" y="76998"/>
                  </a:cubicBezTo>
                  <a:cubicBezTo>
                    <a:pt x="204581" y="76998"/>
                    <a:pt x="204361" y="76988"/>
                    <a:pt x="204143" y="76988"/>
                  </a:cubicBezTo>
                  <a:cubicBezTo>
                    <a:pt x="203816" y="76988"/>
                    <a:pt x="203490" y="77010"/>
                    <a:pt x="203168" y="77117"/>
                  </a:cubicBezTo>
                  <a:cubicBezTo>
                    <a:pt x="203123" y="77132"/>
                    <a:pt x="203072" y="77136"/>
                    <a:pt x="203020" y="77136"/>
                  </a:cubicBezTo>
                  <a:cubicBezTo>
                    <a:pt x="202951" y="77136"/>
                    <a:pt x="202879" y="77129"/>
                    <a:pt x="202811" y="77129"/>
                  </a:cubicBezTo>
                  <a:lnTo>
                    <a:pt x="199323" y="77129"/>
                  </a:lnTo>
                  <a:cubicBezTo>
                    <a:pt x="199180" y="77129"/>
                    <a:pt x="199037" y="77117"/>
                    <a:pt x="198894" y="77105"/>
                  </a:cubicBezTo>
                  <a:cubicBezTo>
                    <a:pt x="198787" y="77093"/>
                    <a:pt x="198716" y="77010"/>
                    <a:pt x="198704" y="76914"/>
                  </a:cubicBezTo>
                  <a:cubicBezTo>
                    <a:pt x="198692" y="76700"/>
                    <a:pt x="198680" y="76486"/>
                    <a:pt x="198680" y="76271"/>
                  </a:cubicBezTo>
                  <a:lnTo>
                    <a:pt x="198680" y="66996"/>
                  </a:lnTo>
                  <a:cubicBezTo>
                    <a:pt x="198680" y="63925"/>
                    <a:pt x="198680" y="60853"/>
                    <a:pt x="198680" y="57781"/>
                  </a:cubicBezTo>
                  <a:cubicBezTo>
                    <a:pt x="198680" y="57424"/>
                    <a:pt x="198716" y="57067"/>
                    <a:pt x="198573" y="56733"/>
                  </a:cubicBezTo>
                  <a:cubicBezTo>
                    <a:pt x="198549" y="56686"/>
                    <a:pt x="198549" y="56638"/>
                    <a:pt x="198549" y="56590"/>
                  </a:cubicBezTo>
                  <a:cubicBezTo>
                    <a:pt x="198516" y="55934"/>
                    <a:pt x="198543" y="55851"/>
                    <a:pt x="199074" y="55851"/>
                  </a:cubicBezTo>
                  <a:cubicBezTo>
                    <a:pt x="199121" y="55851"/>
                    <a:pt x="199172" y="55851"/>
                    <a:pt x="199227" y="55852"/>
                  </a:cubicBezTo>
                  <a:lnTo>
                    <a:pt x="204931" y="55852"/>
                  </a:lnTo>
                  <a:cubicBezTo>
                    <a:pt x="204999" y="55852"/>
                    <a:pt x="205071" y="55844"/>
                    <a:pt x="205140" y="55844"/>
                  </a:cubicBezTo>
                  <a:close/>
                  <a:moveTo>
                    <a:pt x="97852" y="53565"/>
                  </a:moveTo>
                  <a:cubicBezTo>
                    <a:pt x="98190" y="53565"/>
                    <a:pt x="98275" y="53662"/>
                    <a:pt x="98286" y="54054"/>
                  </a:cubicBezTo>
                  <a:cubicBezTo>
                    <a:pt x="98286" y="55054"/>
                    <a:pt x="98286" y="56055"/>
                    <a:pt x="98286" y="57055"/>
                  </a:cubicBezTo>
                  <a:cubicBezTo>
                    <a:pt x="98286" y="57126"/>
                    <a:pt x="98298" y="57210"/>
                    <a:pt x="98274" y="57269"/>
                  </a:cubicBezTo>
                  <a:cubicBezTo>
                    <a:pt x="98060" y="58019"/>
                    <a:pt x="98143" y="58781"/>
                    <a:pt x="98143" y="59543"/>
                  </a:cubicBezTo>
                  <a:cubicBezTo>
                    <a:pt x="98143" y="65091"/>
                    <a:pt x="98143" y="70628"/>
                    <a:pt x="98143" y="76176"/>
                  </a:cubicBezTo>
                  <a:cubicBezTo>
                    <a:pt x="98143" y="77086"/>
                    <a:pt x="98199" y="77142"/>
                    <a:pt x="97509" y="77142"/>
                  </a:cubicBezTo>
                  <a:cubicBezTo>
                    <a:pt x="97414" y="77142"/>
                    <a:pt x="97305" y="77141"/>
                    <a:pt x="97179" y="77141"/>
                  </a:cubicBezTo>
                  <a:lnTo>
                    <a:pt x="86821" y="77141"/>
                  </a:lnTo>
                  <a:cubicBezTo>
                    <a:pt x="86511" y="77141"/>
                    <a:pt x="86213" y="77141"/>
                    <a:pt x="85904" y="77224"/>
                  </a:cubicBezTo>
                  <a:cubicBezTo>
                    <a:pt x="85742" y="77266"/>
                    <a:pt x="85575" y="77272"/>
                    <a:pt x="85405" y="77272"/>
                  </a:cubicBezTo>
                  <a:cubicBezTo>
                    <a:pt x="85337" y="77272"/>
                    <a:pt x="85269" y="77272"/>
                    <a:pt x="85201" y="77272"/>
                  </a:cubicBezTo>
                  <a:cubicBezTo>
                    <a:pt x="83011" y="77272"/>
                    <a:pt x="80820" y="77272"/>
                    <a:pt x="78629" y="77283"/>
                  </a:cubicBezTo>
                  <a:cubicBezTo>
                    <a:pt x="78572" y="77283"/>
                    <a:pt x="78515" y="77283"/>
                    <a:pt x="78458" y="77283"/>
                  </a:cubicBezTo>
                  <a:cubicBezTo>
                    <a:pt x="78229" y="77283"/>
                    <a:pt x="78003" y="77291"/>
                    <a:pt x="77784" y="77367"/>
                  </a:cubicBezTo>
                  <a:cubicBezTo>
                    <a:pt x="77629" y="77414"/>
                    <a:pt x="77450" y="77414"/>
                    <a:pt x="77284" y="77414"/>
                  </a:cubicBezTo>
                  <a:cubicBezTo>
                    <a:pt x="76196" y="77414"/>
                    <a:pt x="75103" y="77420"/>
                    <a:pt x="74009" y="77420"/>
                  </a:cubicBezTo>
                  <a:cubicBezTo>
                    <a:pt x="73462" y="77420"/>
                    <a:pt x="72914" y="77418"/>
                    <a:pt x="72366" y="77414"/>
                  </a:cubicBezTo>
                  <a:cubicBezTo>
                    <a:pt x="71723" y="77414"/>
                    <a:pt x="71712" y="77414"/>
                    <a:pt x="71712" y="76783"/>
                  </a:cubicBezTo>
                  <a:cubicBezTo>
                    <a:pt x="71712" y="74783"/>
                    <a:pt x="71712" y="72783"/>
                    <a:pt x="71712" y="70783"/>
                  </a:cubicBezTo>
                  <a:lnTo>
                    <a:pt x="71723" y="70783"/>
                  </a:lnTo>
                  <a:cubicBezTo>
                    <a:pt x="71723" y="68858"/>
                    <a:pt x="71723" y="66933"/>
                    <a:pt x="71723" y="65008"/>
                  </a:cubicBezTo>
                  <a:cubicBezTo>
                    <a:pt x="71723" y="64675"/>
                    <a:pt x="71712" y="64353"/>
                    <a:pt x="71819" y="64020"/>
                  </a:cubicBezTo>
                  <a:cubicBezTo>
                    <a:pt x="71878" y="63817"/>
                    <a:pt x="71854" y="63591"/>
                    <a:pt x="71854" y="63377"/>
                  </a:cubicBezTo>
                  <a:cubicBezTo>
                    <a:pt x="71866" y="62305"/>
                    <a:pt x="71866" y="61246"/>
                    <a:pt x="71866" y="60174"/>
                  </a:cubicBezTo>
                  <a:cubicBezTo>
                    <a:pt x="71866" y="59769"/>
                    <a:pt x="71866" y="59365"/>
                    <a:pt x="71973" y="58972"/>
                  </a:cubicBezTo>
                  <a:cubicBezTo>
                    <a:pt x="72045" y="58674"/>
                    <a:pt x="71997" y="58353"/>
                    <a:pt x="72009" y="58043"/>
                  </a:cubicBezTo>
                  <a:cubicBezTo>
                    <a:pt x="72021" y="57638"/>
                    <a:pt x="71973" y="57233"/>
                    <a:pt x="72116" y="56840"/>
                  </a:cubicBezTo>
                  <a:cubicBezTo>
                    <a:pt x="72176" y="56674"/>
                    <a:pt x="72164" y="56459"/>
                    <a:pt x="72140" y="56269"/>
                  </a:cubicBezTo>
                  <a:cubicBezTo>
                    <a:pt x="72093" y="55769"/>
                    <a:pt x="72283" y="55293"/>
                    <a:pt x="72319" y="54793"/>
                  </a:cubicBezTo>
                  <a:cubicBezTo>
                    <a:pt x="72319" y="54662"/>
                    <a:pt x="72426" y="54578"/>
                    <a:pt x="72557" y="54578"/>
                  </a:cubicBezTo>
                  <a:cubicBezTo>
                    <a:pt x="72986" y="54566"/>
                    <a:pt x="73414" y="54566"/>
                    <a:pt x="73843" y="54566"/>
                  </a:cubicBezTo>
                  <a:cubicBezTo>
                    <a:pt x="73910" y="54565"/>
                    <a:pt x="73977" y="54564"/>
                    <a:pt x="74044" y="54564"/>
                  </a:cubicBezTo>
                  <a:cubicBezTo>
                    <a:pt x="74116" y="54564"/>
                    <a:pt x="74187" y="54565"/>
                    <a:pt x="74258" y="54565"/>
                  </a:cubicBezTo>
                  <a:cubicBezTo>
                    <a:pt x="74571" y="54565"/>
                    <a:pt x="74882" y="54555"/>
                    <a:pt x="75188" y="54447"/>
                  </a:cubicBezTo>
                  <a:cubicBezTo>
                    <a:pt x="75266" y="54423"/>
                    <a:pt x="75349" y="54418"/>
                    <a:pt x="75434" y="54418"/>
                  </a:cubicBezTo>
                  <a:cubicBezTo>
                    <a:pt x="75519" y="54418"/>
                    <a:pt x="75605" y="54423"/>
                    <a:pt x="75688" y="54423"/>
                  </a:cubicBezTo>
                  <a:lnTo>
                    <a:pt x="77319" y="54423"/>
                  </a:lnTo>
                  <a:cubicBezTo>
                    <a:pt x="77376" y="54423"/>
                    <a:pt x="77432" y="54424"/>
                    <a:pt x="77488" y="54424"/>
                  </a:cubicBezTo>
                  <a:cubicBezTo>
                    <a:pt x="77741" y="54424"/>
                    <a:pt x="77993" y="54416"/>
                    <a:pt x="78236" y="54328"/>
                  </a:cubicBezTo>
                  <a:cubicBezTo>
                    <a:pt x="78391" y="54281"/>
                    <a:pt x="78570" y="54292"/>
                    <a:pt x="78736" y="54281"/>
                  </a:cubicBezTo>
                  <a:cubicBezTo>
                    <a:pt x="79403" y="54257"/>
                    <a:pt x="80058" y="54316"/>
                    <a:pt x="80725" y="54162"/>
                  </a:cubicBezTo>
                  <a:cubicBezTo>
                    <a:pt x="80862" y="54127"/>
                    <a:pt x="81005" y="54117"/>
                    <a:pt x="81151" y="54117"/>
                  </a:cubicBezTo>
                  <a:cubicBezTo>
                    <a:pt x="81360" y="54117"/>
                    <a:pt x="81574" y="54138"/>
                    <a:pt x="81784" y="54138"/>
                  </a:cubicBezTo>
                  <a:cubicBezTo>
                    <a:pt x="82141" y="54126"/>
                    <a:pt x="82499" y="54150"/>
                    <a:pt x="82844" y="54031"/>
                  </a:cubicBezTo>
                  <a:cubicBezTo>
                    <a:pt x="82943" y="53997"/>
                    <a:pt x="83050" y="53990"/>
                    <a:pt x="83157" y="53990"/>
                  </a:cubicBezTo>
                  <a:cubicBezTo>
                    <a:pt x="83244" y="53990"/>
                    <a:pt x="83331" y="53995"/>
                    <a:pt x="83415" y="53995"/>
                  </a:cubicBezTo>
                  <a:lnTo>
                    <a:pt x="85058" y="53995"/>
                  </a:lnTo>
                  <a:cubicBezTo>
                    <a:pt x="85297" y="53995"/>
                    <a:pt x="85523" y="53983"/>
                    <a:pt x="85761" y="53911"/>
                  </a:cubicBezTo>
                  <a:cubicBezTo>
                    <a:pt x="85963" y="53864"/>
                    <a:pt x="86178" y="53864"/>
                    <a:pt x="86392" y="53852"/>
                  </a:cubicBezTo>
                  <a:lnTo>
                    <a:pt x="88535" y="53852"/>
                  </a:lnTo>
                  <a:cubicBezTo>
                    <a:pt x="88603" y="53852"/>
                    <a:pt x="88670" y="53852"/>
                    <a:pt x="88737" y="53852"/>
                  </a:cubicBezTo>
                  <a:cubicBezTo>
                    <a:pt x="89074" y="53852"/>
                    <a:pt x="89410" y="53844"/>
                    <a:pt x="89738" y="53745"/>
                  </a:cubicBezTo>
                  <a:cubicBezTo>
                    <a:pt x="89843" y="53712"/>
                    <a:pt x="89960" y="53704"/>
                    <a:pt x="90080" y="53704"/>
                  </a:cubicBezTo>
                  <a:cubicBezTo>
                    <a:pt x="90176" y="53704"/>
                    <a:pt x="90273" y="53709"/>
                    <a:pt x="90369" y="53709"/>
                  </a:cubicBezTo>
                  <a:lnTo>
                    <a:pt x="96441" y="53709"/>
                  </a:lnTo>
                  <a:cubicBezTo>
                    <a:pt x="96561" y="53709"/>
                    <a:pt x="96681" y="53713"/>
                    <a:pt x="96801" y="53713"/>
                  </a:cubicBezTo>
                  <a:cubicBezTo>
                    <a:pt x="97061" y="53713"/>
                    <a:pt x="97319" y="53696"/>
                    <a:pt x="97572" y="53590"/>
                  </a:cubicBezTo>
                  <a:cubicBezTo>
                    <a:pt x="97631" y="53566"/>
                    <a:pt x="97715" y="53578"/>
                    <a:pt x="97786" y="53566"/>
                  </a:cubicBezTo>
                  <a:cubicBezTo>
                    <a:pt x="97809" y="53566"/>
                    <a:pt x="97831" y="53565"/>
                    <a:pt x="97852" y="53565"/>
                  </a:cubicBezTo>
                  <a:close/>
                  <a:moveTo>
                    <a:pt x="71354" y="54566"/>
                  </a:moveTo>
                  <a:cubicBezTo>
                    <a:pt x="71628" y="54578"/>
                    <a:pt x="71712" y="54650"/>
                    <a:pt x="71712" y="54912"/>
                  </a:cubicBezTo>
                  <a:cubicBezTo>
                    <a:pt x="71712" y="55293"/>
                    <a:pt x="71771" y="55674"/>
                    <a:pt x="71640" y="56043"/>
                  </a:cubicBezTo>
                  <a:cubicBezTo>
                    <a:pt x="71604" y="56126"/>
                    <a:pt x="71581" y="56233"/>
                    <a:pt x="71581" y="56317"/>
                  </a:cubicBezTo>
                  <a:cubicBezTo>
                    <a:pt x="71664" y="57412"/>
                    <a:pt x="71414" y="58495"/>
                    <a:pt x="71438" y="59591"/>
                  </a:cubicBezTo>
                  <a:cubicBezTo>
                    <a:pt x="71438" y="60043"/>
                    <a:pt x="71438" y="60496"/>
                    <a:pt x="71438" y="60948"/>
                  </a:cubicBezTo>
                  <a:cubicBezTo>
                    <a:pt x="71426" y="61234"/>
                    <a:pt x="71426" y="61508"/>
                    <a:pt x="71342" y="61793"/>
                  </a:cubicBezTo>
                  <a:cubicBezTo>
                    <a:pt x="71283" y="62043"/>
                    <a:pt x="71295" y="62317"/>
                    <a:pt x="71295" y="62567"/>
                  </a:cubicBezTo>
                  <a:cubicBezTo>
                    <a:pt x="71295" y="67211"/>
                    <a:pt x="71295" y="71854"/>
                    <a:pt x="71295" y="76498"/>
                  </a:cubicBezTo>
                  <a:cubicBezTo>
                    <a:pt x="71295" y="76712"/>
                    <a:pt x="71295" y="76926"/>
                    <a:pt x="71283" y="77141"/>
                  </a:cubicBezTo>
                  <a:cubicBezTo>
                    <a:pt x="71271" y="77307"/>
                    <a:pt x="71164" y="77402"/>
                    <a:pt x="71009" y="77402"/>
                  </a:cubicBezTo>
                  <a:cubicBezTo>
                    <a:pt x="70819" y="77414"/>
                    <a:pt x="70628" y="77414"/>
                    <a:pt x="70438" y="77414"/>
                  </a:cubicBezTo>
                  <a:cubicBezTo>
                    <a:pt x="68485" y="77426"/>
                    <a:pt x="66532" y="77426"/>
                    <a:pt x="64580" y="77426"/>
                  </a:cubicBezTo>
                  <a:lnTo>
                    <a:pt x="58793" y="77426"/>
                  </a:lnTo>
                  <a:cubicBezTo>
                    <a:pt x="58691" y="77426"/>
                    <a:pt x="58589" y="77424"/>
                    <a:pt x="58487" y="77424"/>
                  </a:cubicBezTo>
                  <a:cubicBezTo>
                    <a:pt x="58233" y="77424"/>
                    <a:pt x="57980" y="77437"/>
                    <a:pt x="57734" y="77522"/>
                  </a:cubicBezTo>
                  <a:cubicBezTo>
                    <a:pt x="57634" y="77555"/>
                    <a:pt x="57528" y="77562"/>
                    <a:pt x="57420" y="77562"/>
                  </a:cubicBezTo>
                  <a:cubicBezTo>
                    <a:pt x="57334" y="77562"/>
                    <a:pt x="57247" y="77557"/>
                    <a:pt x="57162" y="77557"/>
                  </a:cubicBezTo>
                  <a:cubicBezTo>
                    <a:pt x="56650" y="77563"/>
                    <a:pt x="56138" y="77563"/>
                    <a:pt x="55626" y="77563"/>
                  </a:cubicBezTo>
                  <a:cubicBezTo>
                    <a:pt x="55114" y="77563"/>
                    <a:pt x="54602" y="77563"/>
                    <a:pt x="54090" y="77569"/>
                  </a:cubicBezTo>
                  <a:cubicBezTo>
                    <a:pt x="53951" y="77569"/>
                    <a:pt x="53811" y="77565"/>
                    <a:pt x="53670" y="77565"/>
                  </a:cubicBezTo>
                  <a:cubicBezTo>
                    <a:pt x="53389" y="77565"/>
                    <a:pt x="53106" y="77581"/>
                    <a:pt x="52828" y="77676"/>
                  </a:cubicBezTo>
                  <a:cubicBezTo>
                    <a:pt x="52758" y="77703"/>
                    <a:pt x="52683" y="77711"/>
                    <a:pt x="52606" y="77711"/>
                  </a:cubicBezTo>
                  <a:cubicBezTo>
                    <a:pt x="52514" y="77711"/>
                    <a:pt x="52419" y="77700"/>
                    <a:pt x="52328" y="77700"/>
                  </a:cubicBezTo>
                  <a:cubicBezTo>
                    <a:pt x="51995" y="77706"/>
                    <a:pt x="51661" y="77706"/>
                    <a:pt x="51328" y="77706"/>
                  </a:cubicBezTo>
                  <a:cubicBezTo>
                    <a:pt x="50995" y="77706"/>
                    <a:pt x="50661" y="77706"/>
                    <a:pt x="50328" y="77712"/>
                  </a:cubicBezTo>
                  <a:cubicBezTo>
                    <a:pt x="50091" y="77712"/>
                    <a:pt x="49855" y="77700"/>
                    <a:pt x="49619" y="77700"/>
                  </a:cubicBezTo>
                  <a:cubicBezTo>
                    <a:pt x="49285" y="77700"/>
                    <a:pt x="48953" y="77724"/>
                    <a:pt x="48625" y="77843"/>
                  </a:cubicBezTo>
                  <a:cubicBezTo>
                    <a:pt x="48587" y="77842"/>
                    <a:pt x="48549" y="77841"/>
                    <a:pt x="48511" y="77841"/>
                  </a:cubicBezTo>
                  <a:cubicBezTo>
                    <a:pt x="47840" y="77841"/>
                    <a:pt x="47169" y="78007"/>
                    <a:pt x="46491" y="78007"/>
                  </a:cubicBezTo>
                  <a:cubicBezTo>
                    <a:pt x="46401" y="78007"/>
                    <a:pt x="46311" y="78004"/>
                    <a:pt x="46220" y="77998"/>
                  </a:cubicBezTo>
                  <a:cubicBezTo>
                    <a:pt x="46164" y="77994"/>
                    <a:pt x="46108" y="77992"/>
                    <a:pt x="46053" y="77992"/>
                  </a:cubicBezTo>
                  <a:cubicBezTo>
                    <a:pt x="45754" y="77992"/>
                    <a:pt x="45462" y="78041"/>
                    <a:pt x="45161" y="78081"/>
                  </a:cubicBezTo>
                  <a:cubicBezTo>
                    <a:pt x="44923" y="78118"/>
                    <a:pt x="44681" y="78129"/>
                    <a:pt x="44438" y="78129"/>
                  </a:cubicBezTo>
                  <a:cubicBezTo>
                    <a:pt x="44134" y="78129"/>
                    <a:pt x="43828" y="78112"/>
                    <a:pt x="43529" y="78105"/>
                  </a:cubicBezTo>
                  <a:cubicBezTo>
                    <a:pt x="43387" y="78105"/>
                    <a:pt x="43327" y="77998"/>
                    <a:pt x="43303" y="77867"/>
                  </a:cubicBezTo>
                  <a:cubicBezTo>
                    <a:pt x="43303" y="77795"/>
                    <a:pt x="43291" y="77724"/>
                    <a:pt x="43303" y="77653"/>
                  </a:cubicBezTo>
                  <a:cubicBezTo>
                    <a:pt x="43529" y="76938"/>
                    <a:pt x="43398" y="76188"/>
                    <a:pt x="43434" y="75462"/>
                  </a:cubicBezTo>
                  <a:cubicBezTo>
                    <a:pt x="43458" y="75057"/>
                    <a:pt x="43410" y="74652"/>
                    <a:pt x="43541" y="74259"/>
                  </a:cubicBezTo>
                  <a:cubicBezTo>
                    <a:pt x="43601" y="74081"/>
                    <a:pt x="43577" y="73878"/>
                    <a:pt x="43577" y="73688"/>
                  </a:cubicBezTo>
                  <a:cubicBezTo>
                    <a:pt x="43577" y="72735"/>
                    <a:pt x="43577" y="71783"/>
                    <a:pt x="43577" y="70830"/>
                  </a:cubicBezTo>
                  <a:cubicBezTo>
                    <a:pt x="43589" y="70342"/>
                    <a:pt x="43541" y="69842"/>
                    <a:pt x="43696" y="69354"/>
                  </a:cubicBezTo>
                  <a:cubicBezTo>
                    <a:pt x="43744" y="69199"/>
                    <a:pt x="43720" y="69021"/>
                    <a:pt x="43720" y="68854"/>
                  </a:cubicBezTo>
                  <a:cubicBezTo>
                    <a:pt x="43720" y="68235"/>
                    <a:pt x="43720" y="67616"/>
                    <a:pt x="43720" y="66996"/>
                  </a:cubicBezTo>
                  <a:cubicBezTo>
                    <a:pt x="43720" y="66735"/>
                    <a:pt x="43708" y="66473"/>
                    <a:pt x="43803" y="66223"/>
                  </a:cubicBezTo>
                  <a:cubicBezTo>
                    <a:pt x="43839" y="66151"/>
                    <a:pt x="43851" y="66080"/>
                    <a:pt x="43851" y="66008"/>
                  </a:cubicBezTo>
                  <a:cubicBezTo>
                    <a:pt x="43815" y="65080"/>
                    <a:pt x="43994" y="64163"/>
                    <a:pt x="43994" y="63246"/>
                  </a:cubicBezTo>
                  <a:cubicBezTo>
                    <a:pt x="44030" y="61079"/>
                    <a:pt x="44006" y="58912"/>
                    <a:pt x="44006" y="56745"/>
                  </a:cubicBezTo>
                  <a:cubicBezTo>
                    <a:pt x="44018" y="55864"/>
                    <a:pt x="44030" y="55852"/>
                    <a:pt x="44875" y="55852"/>
                  </a:cubicBezTo>
                  <a:cubicBezTo>
                    <a:pt x="45196" y="55846"/>
                    <a:pt x="45518" y="55846"/>
                    <a:pt x="45839" y="55846"/>
                  </a:cubicBezTo>
                  <a:cubicBezTo>
                    <a:pt x="46161" y="55846"/>
                    <a:pt x="46482" y="55846"/>
                    <a:pt x="46804" y="55840"/>
                  </a:cubicBezTo>
                  <a:cubicBezTo>
                    <a:pt x="46906" y="55840"/>
                    <a:pt x="47007" y="55842"/>
                    <a:pt x="47107" y="55842"/>
                  </a:cubicBezTo>
                  <a:cubicBezTo>
                    <a:pt x="47359" y="55842"/>
                    <a:pt x="47608" y="55830"/>
                    <a:pt x="47863" y="55745"/>
                  </a:cubicBezTo>
                  <a:cubicBezTo>
                    <a:pt x="47943" y="55712"/>
                    <a:pt x="48033" y="55705"/>
                    <a:pt x="48126" y="55705"/>
                  </a:cubicBezTo>
                  <a:cubicBezTo>
                    <a:pt x="48201" y="55705"/>
                    <a:pt x="48277" y="55709"/>
                    <a:pt x="48351" y="55709"/>
                  </a:cubicBezTo>
                  <a:cubicBezTo>
                    <a:pt x="48649" y="55703"/>
                    <a:pt x="48947" y="55703"/>
                    <a:pt x="49244" y="55703"/>
                  </a:cubicBezTo>
                  <a:cubicBezTo>
                    <a:pt x="49542" y="55703"/>
                    <a:pt x="49840" y="55703"/>
                    <a:pt x="50137" y="55697"/>
                  </a:cubicBezTo>
                  <a:cubicBezTo>
                    <a:pt x="50249" y="55697"/>
                    <a:pt x="50360" y="55701"/>
                    <a:pt x="50470" y="55701"/>
                  </a:cubicBezTo>
                  <a:cubicBezTo>
                    <a:pt x="50692" y="55701"/>
                    <a:pt x="50911" y="55686"/>
                    <a:pt x="51126" y="55590"/>
                  </a:cubicBezTo>
                  <a:cubicBezTo>
                    <a:pt x="51185" y="55566"/>
                    <a:pt x="51269" y="55566"/>
                    <a:pt x="51340" y="55566"/>
                  </a:cubicBezTo>
                  <a:cubicBezTo>
                    <a:pt x="51438" y="55570"/>
                    <a:pt x="51536" y="55572"/>
                    <a:pt x="51634" y="55572"/>
                  </a:cubicBezTo>
                  <a:cubicBezTo>
                    <a:pt x="52606" y="55572"/>
                    <a:pt x="53565" y="55400"/>
                    <a:pt x="54536" y="55400"/>
                  </a:cubicBezTo>
                  <a:cubicBezTo>
                    <a:pt x="54677" y="55400"/>
                    <a:pt x="54818" y="55403"/>
                    <a:pt x="54959" y="55412"/>
                  </a:cubicBezTo>
                  <a:cubicBezTo>
                    <a:pt x="55085" y="55419"/>
                    <a:pt x="55210" y="55424"/>
                    <a:pt x="55334" y="55424"/>
                  </a:cubicBezTo>
                  <a:cubicBezTo>
                    <a:pt x="55613" y="55424"/>
                    <a:pt x="55890" y="55399"/>
                    <a:pt x="56162" y="55316"/>
                  </a:cubicBezTo>
                  <a:cubicBezTo>
                    <a:pt x="56263" y="55281"/>
                    <a:pt x="56370" y="55272"/>
                    <a:pt x="56479" y="55272"/>
                  </a:cubicBezTo>
                  <a:cubicBezTo>
                    <a:pt x="56588" y="55272"/>
                    <a:pt x="56698" y="55281"/>
                    <a:pt x="56805" y="55281"/>
                  </a:cubicBezTo>
                  <a:cubicBezTo>
                    <a:pt x="57484" y="55257"/>
                    <a:pt x="58174" y="55316"/>
                    <a:pt x="58865" y="55162"/>
                  </a:cubicBezTo>
                  <a:cubicBezTo>
                    <a:pt x="59017" y="55124"/>
                    <a:pt x="59175" y="55112"/>
                    <a:pt x="59336" y="55112"/>
                  </a:cubicBezTo>
                  <a:cubicBezTo>
                    <a:pt x="59577" y="55112"/>
                    <a:pt x="59824" y="55138"/>
                    <a:pt x="60067" y="55138"/>
                  </a:cubicBezTo>
                  <a:cubicBezTo>
                    <a:pt x="60118" y="55136"/>
                    <a:pt x="60169" y="55136"/>
                    <a:pt x="60220" y="55136"/>
                  </a:cubicBezTo>
                  <a:cubicBezTo>
                    <a:pt x="60288" y="55136"/>
                    <a:pt x="60356" y="55137"/>
                    <a:pt x="60424" y="55137"/>
                  </a:cubicBezTo>
                  <a:cubicBezTo>
                    <a:pt x="60661" y="55137"/>
                    <a:pt x="60897" y="55126"/>
                    <a:pt x="61127" y="55031"/>
                  </a:cubicBezTo>
                  <a:cubicBezTo>
                    <a:pt x="61186" y="54995"/>
                    <a:pt x="61270" y="54995"/>
                    <a:pt x="61341" y="54995"/>
                  </a:cubicBezTo>
                  <a:cubicBezTo>
                    <a:pt x="61467" y="55003"/>
                    <a:pt x="61593" y="55007"/>
                    <a:pt x="61718" y="55007"/>
                  </a:cubicBezTo>
                  <a:cubicBezTo>
                    <a:pt x="62601" y="55007"/>
                    <a:pt x="63472" y="54832"/>
                    <a:pt x="64355" y="54832"/>
                  </a:cubicBezTo>
                  <a:cubicBezTo>
                    <a:pt x="64461" y="54832"/>
                    <a:pt x="64568" y="54834"/>
                    <a:pt x="64675" y="54840"/>
                  </a:cubicBezTo>
                  <a:cubicBezTo>
                    <a:pt x="64755" y="54847"/>
                    <a:pt x="64835" y="54851"/>
                    <a:pt x="64915" y="54851"/>
                  </a:cubicBezTo>
                  <a:cubicBezTo>
                    <a:pt x="65120" y="54851"/>
                    <a:pt x="65323" y="54825"/>
                    <a:pt x="65520" y="54757"/>
                  </a:cubicBezTo>
                  <a:cubicBezTo>
                    <a:pt x="65648" y="54714"/>
                    <a:pt x="65788" y="54708"/>
                    <a:pt x="65926" y="54708"/>
                  </a:cubicBezTo>
                  <a:cubicBezTo>
                    <a:pt x="65982" y="54708"/>
                    <a:pt x="66037" y="54709"/>
                    <a:pt x="66092" y="54709"/>
                  </a:cubicBezTo>
                  <a:cubicBezTo>
                    <a:pt x="66330" y="54703"/>
                    <a:pt x="66568" y="54703"/>
                    <a:pt x="66806" y="54703"/>
                  </a:cubicBezTo>
                  <a:cubicBezTo>
                    <a:pt x="67044" y="54703"/>
                    <a:pt x="67282" y="54703"/>
                    <a:pt x="67521" y="54697"/>
                  </a:cubicBezTo>
                  <a:cubicBezTo>
                    <a:pt x="67608" y="54697"/>
                    <a:pt x="67696" y="54700"/>
                    <a:pt x="67784" y="54700"/>
                  </a:cubicBezTo>
                  <a:cubicBezTo>
                    <a:pt x="67981" y="54700"/>
                    <a:pt x="68176" y="54688"/>
                    <a:pt x="68366" y="54614"/>
                  </a:cubicBezTo>
                  <a:cubicBezTo>
                    <a:pt x="68449" y="54578"/>
                    <a:pt x="68544" y="54566"/>
                    <a:pt x="68640" y="54566"/>
                  </a:cubicBezTo>
                  <a:close/>
                  <a:moveTo>
                    <a:pt x="42506" y="55990"/>
                  </a:moveTo>
                  <a:cubicBezTo>
                    <a:pt x="42783" y="55990"/>
                    <a:pt x="43061" y="55991"/>
                    <a:pt x="43339" y="55995"/>
                  </a:cubicBezTo>
                  <a:cubicBezTo>
                    <a:pt x="43637" y="55995"/>
                    <a:pt x="43708" y="56078"/>
                    <a:pt x="43720" y="56388"/>
                  </a:cubicBezTo>
                  <a:cubicBezTo>
                    <a:pt x="43732" y="56555"/>
                    <a:pt x="43732" y="56721"/>
                    <a:pt x="43732" y="56888"/>
                  </a:cubicBezTo>
                  <a:cubicBezTo>
                    <a:pt x="43732" y="58424"/>
                    <a:pt x="43732" y="59972"/>
                    <a:pt x="43732" y="61520"/>
                  </a:cubicBezTo>
                  <a:cubicBezTo>
                    <a:pt x="43720" y="62043"/>
                    <a:pt x="43732" y="62555"/>
                    <a:pt x="43613" y="63079"/>
                  </a:cubicBezTo>
                  <a:cubicBezTo>
                    <a:pt x="43529" y="63496"/>
                    <a:pt x="43589" y="63937"/>
                    <a:pt x="43589" y="64365"/>
                  </a:cubicBezTo>
                  <a:cubicBezTo>
                    <a:pt x="43577" y="64651"/>
                    <a:pt x="43577" y="64925"/>
                    <a:pt x="43506" y="65211"/>
                  </a:cubicBezTo>
                  <a:cubicBezTo>
                    <a:pt x="43434" y="65437"/>
                    <a:pt x="43458" y="65675"/>
                    <a:pt x="43446" y="65913"/>
                  </a:cubicBezTo>
                  <a:cubicBezTo>
                    <a:pt x="43410" y="66556"/>
                    <a:pt x="43506" y="67199"/>
                    <a:pt x="43315" y="67830"/>
                  </a:cubicBezTo>
                  <a:cubicBezTo>
                    <a:pt x="43268" y="67985"/>
                    <a:pt x="43303" y="68163"/>
                    <a:pt x="43303" y="68330"/>
                  </a:cubicBezTo>
                  <a:cubicBezTo>
                    <a:pt x="43303" y="69473"/>
                    <a:pt x="43303" y="70616"/>
                    <a:pt x="43291" y="71759"/>
                  </a:cubicBezTo>
                  <a:cubicBezTo>
                    <a:pt x="43291" y="72176"/>
                    <a:pt x="43327" y="72604"/>
                    <a:pt x="43184" y="73021"/>
                  </a:cubicBezTo>
                  <a:cubicBezTo>
                    <a:pt x="43137" y="73176"/>
                    <a:pt x="43160" y="73354"/>
                    <a:pt x="43160" y="73521"/>
                  </a:cubicBezTo>
                  <a:cubicBezTo>
                    <a:pt x="43160" y="74116"/>
                    <a:pt x="43160" y="74712"/>
                    <a:pt x="43160" y="75307"/>
                  </a:cubicBezTo>
                  <a:cubicBezTo>
                    <a:pt x="43148" y="75688"/>
                    <a:pt x="43172" y="76057"/>
                    <a:pt x="43053" y="76438"/>
                  </a:cubicBezTo>
                  <a:cubicBezTo>
                    <a:pt x="42982" y="76629"/>
                    <a:pt x="43017" y="76855"/>
                    <a:pt x="43017" y="77069"/>
                  </a:cubicBezTo>
                  <a:cubicBezTo>
                    <a:pt x="43006" y="77331"/>
                    <a:pt x="43017" y="77593"/>
                    <a:pt x="43006" y="77855"/>
                  </a:cubicBezTo>
                  <a:cubicBezTo>
                    <a:pt x="42994" y="77986"/>
                    <a:pt x="42922" y="78093"/>
                    <a:pt x="42791" y="78105"/>
                  </a:cubicBezTo>
                  <a:cubicBezTo>
                    <a:pt x="42255" y="78164"/>
                    <a:pt x="41708" y="78236"/>
                    <a:pt x="41172" y="78272"/>
                  </a:cubicBezTo>
                  <a:cubicBezTo>
                    <a:pt x="41013" y="78280"/>
                    <a:pt x="40855" y="78282"/>
                    <a:pt x="40696" y="78282"/>
                  </a:cubicBezTo>
                  <a:cubicBezTo>
                    <a:pt x="40378" y="78282"/>
                    <a:pt x="40061" y="78272"/>
                    <a:pt x="39743" y="78272"/>
                  </a:cubicBezTo>
                  <a:cubicBezTo>
                    <a:pt x="39410" y="78284"/>
                    <a:pt x="39077" y="78260"/>
                    <a:pt x="38755" y="78379"/>
                  </a:cubicBezTo>
                  <a:cubicBezTo>
                    <a:pt x="38666" y="78409"/>
                    <a:pt x="38570" y="78415"/>
                    <a:pt x="38474" y="78415"/>
                  </a:cubicBezTo>
                  <a:cubicBezTo>
                    <a:pt x="38409" y="78415"/>
                    <a:pt x="38344" y="78412"/>
                    <a:pt x="38280" y="78412"/>
                  </a:cubicBezTo>
                  <a:cubicBezTo>
                    <a:pt x="38247" y="78412"/>
                    <a:pt x="38215" y="78413"/>
                    <a:pt x="38184" y="78415"/>
                  </a:cubicBezTo>
                  <a:cubicBezTo>
                    <a:pt x="38076" y="78419"/>
                    <a:pt x="37969" y="78420"/>
                    <a:pt x="37861" y="78420"/>
                  </a:cubicBezTo>
                  <a:cubicBezTo>
                    <a:pt x="37766" y="78420"/>
                    <a:pt x="37671" y="78419"/>
                    <a:pt x="37575" y="78419"/>
                  </a:cubicBezTo>
                  <a:cubicBezTo>
                    <a:pt x="37214" y="78419"/>
                    <a:pt x="36851" y="78431"/>
                    <a:pt x="36493" y="78545"/>
                  </a:cubicBezTo>
                  <a:cubicBezTo>
                    <a:pt x="36437" y="78561"/>
                    <a:pt x="36376" y="78565"/>
                    <a:pt x="36314" y="78565"/>
                  </a:cubicBezTo>
                  <a:cubicBezTo>
                    <a:pt x="36231" y="78565"/>
                    <a:pt x="36146" y="78557"/>
                    <a:pt x="36064" y="78557"/>
                  </a:cubicBezTo>
                  <a:lnTo>
                    <a:pt x="34778" y="78557"/>
                  </a:lnTo>
                  <a:cubicBezTo>
                    <a:pt x="34697" y="78557"/>
                    <a:pt x="34611" y="78550"/>
                    <a:pt x="34528" y="78550"/>
                  </a:cubicBezTo>
                  <a:cubicBezTo>
                    <a:pt x="34466" y="78550"/>
                    <a:pt x="34406" y="78554"/>
                    <a:pt x="34350" y="78569"/>
                  </a:cubicBezTo>
                  <a:cubicBezTo>
                    <a:pt x="33925" y="78684"/>
                    <a:pt x="33496" y="78704"/>
                    <a:pt x="33068" y="78704"/>
                  </a:cubicBezTo>
                  <a:cubicBezTo>
                    <a:pt x="32850" y="78704"/>
                    <a:pt x="32632" y="78699"/>
                    <a:pt x="32414" y="78699"/>
                  </a:cubicBezTo>
                  <a:cubicBezTo>
                    <a:pt x="32353" y="78699"/>
                    <a:pt x="32292" y="78699"/>
                    <a:pt x="32230" y="78700"/>
                  </a:cubicBezTo>
                  <a:cubicBezTo>
                    <a:pt x="31853" y="78711"/>
                    <a:pt x="31495" y="78857"/>
                    <a:pt x="31111" y="78857"/>
                  </a:cubicBezTo>
                  <a:cubicBezTo>
                    <a:pt x="31083" y="78857"/>
                    <a:pt x="31056" y="78857"/>
                    <a:pt x="31028" y="78855"/>
                  </a:cubicBezTo>
                  <a:cubicBezTo>
                    <a:pt x="30945" y="78850"/>
                    <a:pt x="30863" y="78848"/>
                    <a:pt x="30781" y="78848"/>
                  </a:cubicBezTo>
                  <a:cubicBezTo>
                    <a:pt x="30462" y="78848"/>
                    <a:pt x="30148" y="78884"/>
                    <a:pt x="29825" y="78950"/>
                  </a:cubicBezTo>
                  <a:cubicBezTo>
                    <a:pt x="29659" y="78989"/>
                    <a:pt x="29484" y="79000"/>
                    <a:pt x="29307" y="79000"/>
                  </a:cubicBezTo>
                  <a:cubicBezTo>
                    <a:pt x="29104" y="79000"/>
                    <a:pt x="28897" y="78986"/>
                    <a:pt x="28694" y="78986"/>
                  </a:cubicBezTo>
                  <a:cubicBezTo>
                    <a:pt x="28385" y="78998"/>
                    <a:pt x="28075" y="78974"/>
                    <a:pt x="27777" y="79093"/>
                  </a:cubicBezTo>
                  <a:cubicBezTo>
                    <a:pt x="27690" y="79125"/>
                    <a:pt x="27592" y="79130"/>
                    <a:pt x="27494" y="79130"/>
                  </a:cubicBezTo>
                  <a:cubicBezTo>
                    <a:pt x="27445" y="79130"/>
                    <a:pt x="27396" y="79129"/>
                    <a:pt x="27349" y="79129"/>
                  </a:cubicBezTo>
                  <a:cubicBezTo>
                    <a:pt x="26992" y="79141"/>
                    <a:pt x="26646" y="79129"/>
                    <a:pt x="26289" y="79236"/>
                  </a:cubicBezTo>
                  <a:cubicBezTo>
                    <a:pt x="26194" y="79272"/>
                    <a:pt x="26090" y="79281"/>
                    <a:pt x="25983" y="79281"/>
                  </a:cubicBezTo>
                  <a:cubicBezTo>
                    <a:pt x="25875" y="79281"/>
                    <a:pt x="25765" y="79272"/>
                    <a:pt x="25658" y="79272"/>
                  </a:cubicBezTo>
                  <a:cubicBezTo>
                    <a:pt x="23991" y="79272"/>
                    <a:pt x="22324" y="79272"/>
                    <a:pt x="20658" y="79284"/>
                  </a:cubicBezTo>
                  <a:cubicBezTo>
                    <a:pt x="20538" y="79284"/>
                    <a:pt x="20419" y="79280"/>
                    <a:pt x="20301" y="79280"/>
                  </a:cubicBezTo>
                  <a:cubicBezTo>
                    <a:pt x="20064" y="79280"/>
                    <a:pt x="19828" y="79296"/>
                    <a:pt x="19598" y="79391"/>
                  </a:cubicBezTo>
                  <a:cubicBezTo>
                    <a:pt x="19538" y="79415"/>
                    <a:pt x="19455" y="79415"/>
                    <a:pt x="19384" y="79415"/>
                  </a:cubicBezTo>
                  <a:cubicBezTo>
                    <a:pt x="19333" y="79416"/>
                    <a:pt x="19286" y="79416"/>
                    <a:pt x="19242" y="79416"/>
                  </a:cubicBezTo>
                  <a:cubicBezTo>
                    <a:pt x="18778" y="79416"/>
                    <a:pt x="18729" y="79340"/>
                    <a:pt x="18729" y="78796"/>
                  </a:cubicBezTo>
                  <a:cubicBezTo>
                    <a:pt x="18729" y="75271"/>
                    <a:pt x="18729" y="71747"/>
                    <a:pt x="18729" y="68223"/>
                  </a:cubicBezTo>
                  <a:lnTo>
                    <a:pt x="18729" y="58162"/>
                  </a:lnTo>
                  <a:lnTo>
                    <a:pt x="18729" y="57805"/>
                  </a:lnTo>
                  <a:cubicBezTo>
                    <a:pt x="18729" y="57269"/>
                    <a:pt x="18717" y="57186"/>
                    <a:pt x="19336" y="57102"/>
                  </a:cubicBezTo>
                  <a:cubicBezTo>
                    <a:pt x="19931" y="57031"/>
                    <a:pt x="20527" y="57079"/>
                    <a:pt x="21110" y="56971"/>
                  </a:cubicBezTo>
                  <a:cubicBezTo>
                    <a:pt x="21812" y="56840"/>
                    <a:pt x="22539" y="56936"/>
                    <a:pt x="23229" y="56829"/>
                  </a:cubicBezTo>
                  <a:cubicBezTo>
                    <a:pt x="23936" y="56724"/>
                    <a:pt x="24639" y="56709"/>
                    <a:pt x="25342" y="56709"/>
                  </a:cubicBezTo>
                  <a:cubicBezTo>
                    <a:pt x="25620" y="56709"/>
                    <a:pt x="25897" y="56711"/>
                    <a:pt x="26175" y="56711"/>
                  </a:cubicBezTo>
                  <a:cubicBezTo>
                    <a:pt x="26475" y="56711"/>
                    <a:pt x="26775" y="56709"/>
                    <a:pt x="27075" y="56698"/>
                  </a:cubicBezTo>
                  <a:cubicBezTo>
                    <a:pt x="27107" y="56698"/>
                    <a:pt x="27139" y="56703"/>
                    <a:pt x="27170" y="56703"/>
                  </a:cubicBezTo>
                  <a:cubicBezTo>
                    <a:pt x="27186" y="56703"/>
                    <a:pt x="27202" y="56702"/>
                    <a:pt x="27218" y="56698"/>
                  </a:cubicBezTo>
                  <a:cubicBezTo>
                    <a:pt x="27783" y="56582"/>
                    <a:pt x="28350" y="56556"/>
                    <a:pt x="28918" y="56556"/>
                  </a:cubicBezTo>
                  <a:cubicBezTo>
                    <a:pt x="29410" y="56556"/>
                    <a:pt x="29902" y="56576"/>
                    <a:pt x="30393" y="56576"/>
                  </a:cubicBezTo>
                  <a:cubicBezTo>
                    <a:pt x="30565" y="56576"/>
                    <a:pt x="30737" y="56573"/>
                    <a:pt x="30909" y="56567"/>
                  </a:cubicBezTo>
                  <a:cubicBezTo>
                    <a:pt x="31218" y="56555"/>
                    <a:pt x="31528" y="56590"/>
                    <a:pt x="31826" y="56459"/>
                  </a:cubicBezTo>
                  <a:cubicBezTo>
                    <a:pt x="31885" y="56436"/>
                    <a:pt x="31968" y="56424"/>
                    <a:pt x="32040" y="56424"/>
                  </a:cubicBezTo>
                  <a:cubicBezTo>
                    <a:pt x="32087" y="56425"/>
                    <a:pt x="32134" y="56425"/>
                    <a:pt x="32180" y="56425"/>
                  </a:cubicBezTo>
                  <a:cubicBezTo>
                    <a:pt x="33027" y="56425"/>
                    <a:pt x="33859" y="56256"/>
                    <a:pt x="34703" y="56256"/>
                  </a:cubicBezTo>
                  <a:cubicBezTo>
                    <a:pt x="34831" y="56256"/>
                    <a:pt x="34959" y="56260"/>
                    <a:pt x="35088" y="56269"/>
                  </a:cubicBezTo>
                  <a:cubicBezTo>
                    <a:pt x="35282" y="56284"/>
                    <a:pt x="35476" y="56289"/>
                    <a:pt x="35670" y="56289"/>
                  </a:cubicBezTo>
                  <a:cubicBezTo>
                    <a:pt x="35928" y="56289"/>
                    <a:pt x="36187" y="56281"/>
                    <a:pt x="36445" y="56281"/>
                  </a:cubicBezTo>
                  <a:cubicBezTo>
                    <a:pt x="36707" y="56281"/>
                    <a:pt x="36969" y="56269"/>
                    <a:pt x="37219" y="56197"/>
                  </a:cubicBezTo>
                  <a:cubicBezTo>
                    <a:pt x="37398" y="56138"/>
                    <a:pt x="37600" y="56138"/>
                    <a:pt x="37791" y="56138"/>
                  </a:cubicBezTo>
                  <a:lnTo>
                    <a:pt x="39577" y="56138"/>
                  </a:lnTo>
                  <a:cubicBezTo>
                    <a:pt x="39898" y="56126"/>
                    <a:pt x="40243" y="56162"/>
                    <a:pt x="40553" y="56031"/>
                  </a:cubicBezTo>
                  <a:cubicBezTo>
                    <a:pt x="40636" y="55995"/>
                    <a:pt x="40743" y="55995"/>
                    <a:pt x="40839" y="55995"/>
                  </a:cubicBezTo>
                  <a:cubicBezTo>
                    <a:pt x="41394" y="55995"/>
                    <a:pt x="41950" y="55990"/>
                    <a:pt x="42506" y="55990"/>
                  </a:cubicBezTo>
                  <a:close/>
                  <a:moveTo>
                    <a:pt x="217112" y="76703"/>
                  </a:moveTo>
                  <a:cubicBezTo>
                    <a:pt x="217587" y="76703"/>
                    <a:pt x="218063" y="76706"/>
                    <a:pt x="218539" y="76712"/>
                  </a:cubicBezTo>
                  <a:cubicBezTo>
                    <a:pt x="218897" y="76712"/>
                    <a:pt x="218944" y="76771"/>
                    <a:pt x="218956" y="77141"/>
                  </a:cubicBezTo>
                  <a:cubicBezTo>
                    <a:pt x="218968" y="77283"/>
                    <a:pt x="218968" y="77426"/>
                    <a:pt x="218968" y="77569"/>
                  </a:cubicBezTo>
                  <a:lnTo>
                    <a:pt x="218968" y="84558"/>
                  </a:lnTo>
                  <a:cubicBezTo>
                    <a:pt x="218968" y="84892"/>
                    <a:pt x="218980" y="85225"/>
                    <a:pt x="218861" y="85546"/>
                  </a:cubicBezTo>
                  <a:cubicBezTo>
                    <a:pt x="218801" y="85713"/>
                    <a:pt x="218825" y="85927"/>
                    <a:pt x="218825" y="86106"/>
                  </a:cubicBezTo>
                  <a:cubicBezTo>
                    <a:pt x="218825" y="86630"/>
                    <a:pt x="218885" y="87166"/>
                    <a:pt x="218801" y="87678"/>
                  </a:cubicBezTo>
                  <a:cubicBezTo>
                    <a:pt x="218587" y="89023"/>
                    <a:pt x="218730" y="90380"/>
                    <a:pt x="218682" y="91726"/>
                  </a:cubicBezTo>
                  <a:cubicBezTo>
                    <a:pt x="218670" y="91821"/>
                    <a:pt x="218694" y="91928"/>
                    <a:pt x="218670" y="92011"/>
                  </a:cubicBezTo>
                  <a:cubicBezTo>
                    <a:pt x="218468" y="92619"/>
                    <a:pt x="218539" y="93238"/>
                    <a:pt x="218539" y="93857"/>
                  </a:cubicBezTo>
                  <a:cubicBezTo>
                    <a:pt x="218528" y="95071"/>
                    <a:pt x="218539" y="96286"/>
                    <a:pt x="218539" y="97488"/>
                  </a:cubicBezTo>
                  <a:cubicBezTo>
                    <a:pt x="218539" y="97631"/>
                    <a:pt x="218539" y="97774"/>
                    <a:pt x="218539" y="97917"/>
                  </a:cubicBezTo>
                  <a:cubicBezTo>
                    <a:pt x="218516" y="98369"/>
                    <a:pt x="218492" y="98405"/>
                    <a:pt x="218027" y="98405"/>
                  </a:cubicBezTo>
                  <a:cubicBezTo>
                    <a:pt x="216599" y="98417"/>
                    <a:pt x="215182" y="98417"/>
                    <a:pt x="213753" y="98417"/>
                  </a:cubicBezTo>
                  <a:cubicBezTo>
                    <a:pt x="213150" y="98417"/>
                    <a:pt x="212547" y="98412"/>
                    <a:pt x="211943" y="98412"/>
                  </a:cubicBezTo>
                  <a:cubicBezTo>
                    <a:pt x="211642" y="98412"/>
                    <a:pt x="211340" y="98413"/>
                    <a:pt x="211038" y="98417"/>
                  </a:cubicBezTo>
                  <a:cubicBezTo>
                    <a:pt x="210880" y="98417"/>
                    <a:pt x="210721" y="98413"/>
                    <a:pt x="210563" y="98413"/>
                  </a:cubicBezTo>
                  <a:cubicBezTo>
                    <a:pt x="210246" y="98413"/>
                    <a:pt x="209931" y="98429"/>
                    <a:pt x="209622" y="98524"/>
                  </a:cubicBezTo>
                  <a:cubicBezTo>
                    <a:pt x="209546" y="98551"/>
                    <a:pt x="209463" y="98559"/>
                    <a:pt x="209377" y="98559"/>
                  </a:cubicBezTo>
                  <a:cubicBezTo>
                    <a:pt x="209273" y="98559"/>
                    <a:pt x="209166" y="98548"/>
                    <a:pt x="209062" y="98548"/>
                  </a:cubicBezTo>
                  <a:lnTo>
                    <a:pt x="203776" y="98548"/>
                  </a:lnTo>
                  <a:lnTo>
                    <a:pt x="203776" y="98560"/>
                  </a:lnTo>
                  <a:lnTo>
                    <a:pt x="198204" y="98560"/>
                  </a:lnTo>
                  <a:cubicBezTo>
                    <a:pt x="197703" y="98548"/>
                    <a:pt x="197584" y="98429"/>
                    <a:pt x="197715" y="97953"/>
                  </a:cubicBezTo>
                  <a:cubicBezTo>
                    <a:pt x="197799" y="97643"/>
                    <a:pt x="197811" y="97345"/>
                    <a:pt x="197823" y="97036"/>
                  </a:cubicBezTo>
                  <a:cubicBezTo>
                    <a:pt x="197834" y="96560"/>
                    <a:pt x="197787" y="96083"/>
                    <a:pt x="197942" y="95619"/>
                  </a:cubicBezTo>
                  <a:cubicBezTo>
                    <a:pt x="197989" y="95476"/>
                    <a:pt x="197965" y="95298"/>
                    <a:pt x="197965" y="95131"/>
                  </a:cubicBezTo>
                  <a:cubicBezTo>
                    <a:pt x="197977" y="94678"/>
                    <a:pt x="197930" y="94226"/>
                    <a:pt x="198084" y="93785"/>
                  </a:cubicBezTo>
                  <a:cubicBezTo>
                    <a:pt x="198132" y="93607"/>
                    <a:pt x="198096" y="93404"/>
                    <a:pt x="198108" y="93214"/>
                  </a:cubicBezTo>
                  <a:cubicBezTo>
                    <a:pt x="198120" y="92797"/>
                    <a:pt x="198073" y="92369"/>
                    <a:pt x="198215" y="91952"/>
                  </a:cubicBezTo>
                  <a:cubicBezTo>
                    <a:pt x="198275" y="91797"/>
                    <a:pt x="198239" y="91619"/>
                    <a:pt x="198251" y="91452"/>
                  </a:cubicBezTo>
                  <a:cubicBezTo>
                    <a:pt x="198263" y="90928"/>
                    <a:pt x="198251" y="90416"/>
                    <a:pt x="198358" y="89892"/>
                  </a:cubicBezTo>
                  <a:cubicBezTo>
                    <a:pt x="198454" y="89416"/>
                    <a:pt x="198382" y="88904"/>
                    <a:pt x="198394" y="88404"/>
                  </a:cubicBezTo>
                  <a:cubicBezTo>
                    <a:pt x="198406" y="87904"/>
                    <a:pt x="198358" y="87404"/>
                    <a:pt x="198513" y="86916"/>
                  </a:cubicBezTo>
                  <a:cubicBezTo>
                    <a:pt x="198561" y="86737"/>
                    <a:pt x="198537" y="86535"/>
                    <a:pt x="198537" y="86344"/>
                  </a:cubicBezTo>
                  <a:cubicBezTo>
                    <a:pt x="198537" y="85273"/>
                    <a:pt x="198537" y="84201"/>
                    <a:pt x="198537" y="83141"/>
                  </a:cubicBezTo>
                  <a:cubicBezTo>
                    <a:pt x="198537" y="82689"/>
                    <a:pt x="198501" y="82236"/>
                    <a:pt x="198656" y="81796"/>
                  </a:cubicBezTo>
                  <a:cubicBezTo>
                    <a:pt x="198704" y="81617"/>
                    <a:pt x="198680" y="81415"/>
                    <a:pt x="198680" y="81224"/>
                  </a:cubicBezTo>
                  <a:cubicBezTo>
                    <a:pt x="198680" y="80224"/>
                    <a:pt x="198680" y="79224"/>
                    <a:pt x="198680" y="78224"/>
                  </a:cubicBezTo>
                  <a:cubicBezTo>
                    <a:pt x="198680" y="78045"/>
                    <a:pt x="198680" y="77855"/>
                    <a:pt x="198704" y="77664"/>
                  </a:cubicBezTo>
                  <a:cubicBezTo>
                    <a:pt x="198716" y="77533"/>
                    <a:pt x="198799" y="77450"/>
                    <a:pt x="198930" y="77438"/>
                  </a:cubicBezTo>
                  <a:cubicBezTo>
                    <a:pt x="199144" y="77414"/>
                    <a:pt x="199358" y="77414"/>
                    <a:pt x="199573" y="77414"/>
                  </a:cubicBezTo>
                  <a:lnTo>
                    <a:pt x="205716" y="77414"/>
                  </a:lnTo>
                  <a:cubicBezTo>
                    <a:pt x="205773" y="77414"/>
                    <a:pt x="205829" y="77415"/>
                    <a:pt x="205884" y="77415"/>
                  </a:cubicBezTo>
                  <a:cubicBezTo>
                    <a:pt x="206135" y="77415"/>
                    <a:pt x="206380" y="77407"/>
                    <a:pt x="206633" y="77319"/>
                  </a:cubicBezTo>
                  <a:cubicBezTo>
                    <a:pt x="206744" y="77287"/>
                    <a:pt x="206871" y="77282"/>
                    <a:pt x="207000" y="77282"/>
                  </a:cubicBezTo>
                  <a:cubicBezTo>
                    <a:pt x="207064" y="77282"/>
                    <a:pt x="207129" y="77283"/>
                    <a:pt x="207193" y="77283"/>
                  </a:cubicBezTo>
                  <a:cubicBezTo>
                    <a:pt x="207335" y="77276"/>
                    <a:pt x="207476" y="77274"/>
                    <a:pt x="207618" y="77274"/>
                  </a:cubicBezTo>
                  <a:cubicBezTo>
                    <a:pt x="207756" y="77274"/>
                    <a:pt x="207895" y="77276"/>
                    <a:pt x="208032" y="77276"/>
                  </a:cubicBezTo>
                  <a:cubicBezTo>
                    <a:pt x="208442" y="77276"/>
                    <a:pt x="208849" y="77261"/>
                    <a:pt x="209253" y="77141"/>
                  </a:cubicBezTo>
                  <a:cubicBezTo>
                    <a:pt x="209303" y="77128"/>
                    <a:pt x="209358" y="77124"/>
                    <a:pt x="209416" y="77124"/>
                  </a:cubicBezTo>
                  <a:cubicBezTo>
                    <a:pt x="209496" y="77124"/>
                    <a:pt x="209580" y="77131"/>
                    <a:pt x="209662" y="77131"/>
                  </a:cubicBezTo>
                  <a:cubicBezTo>
                    <a:pt x="209689" y="77131"/>
                    <a:pt x="209715" y="77130"/>
                    <a:pt x="209741" y="77129"/>
                  </a:cubicBezTo>
                  <a:cubicBezTo>
                    <a:pt x="209806" y="77129"/>
                    <a:pt x="209871" y="77129"/>
                    <a:pt x="209935" y="77129"/>
                  </a:cubicBezTo>
                  <a:cubicBezTo>
                    <a:pt x="210227" y="77129"/>
                    <a:pt x="210518" y="77121"/>
                    <a:pt x="210800" y="77033"/>
                  </a:cubicBezTo>
                  <a:cubicBezTo>
                    <a:pt x="210920" y="76993"/>
                    <a:pt x="211055" y="76987"/>
                    <a:pt x="211192" y="76987"/>
                  </a:cubicBezTo>
                  <a:cubicBezTo>
                    <a:pt x="211257" y="76987"/>
                    <a:pt x="211323" y="76988"/>
                    <a:pt x="211388" y="76988"/>
                  </a:cubicBezTo>
                  <a:cubicBezTo>
                    <a:pt x="211431" y="76988"/>
                    <a:pt x="211473" y="76988"/>
                    <a:pt x="211515" y="76986"/>
                  </a:cubicBezTo>
                  <a:cubicBezTo>
                    <a:pt x="211605" y="76984"/>
                    <a:pt x="211695" y="76984"/>
                    <a:pt x="211786" y="76984"/>
                  </a:cubicBezTo>
                  <a:cubicBezTo>
                    <a:pt x="211882" y="76984"/>
                    <a:pt x="211978" y="76984"/>
                    <a:pt x="212075" y="76984"/>
                  </a:cubicBezTo>
                  <a:cubicBezTo>
                    <a:pt x="212500" y="76984"/>
                    <a:pt x="212927" y="76974"/>
                    <a:pt x="213348" y="76867"/>
                  </a:cubicBezTo>
                  <a:cubicBezTo>
                    <a:pt x="213480" y="76835"/>
                    <a:pt x="213615" y="76826"/>
                    <a:pt x="213751" y="76826"/>
                  </a:cubicBezTo>
                  <a:cubicBezTo>
                    <a:pt x="213944" y="76826"/>
                    <a:pt x="214140" y="76844"/>
                    <a:pt x="214333" y="76844"/>
                  </a:cubicBezTo>
                  <a:cubicBezTo>
                    <a:pt x="214362" y="76844"/>
                    <a:pt x="214391" y="76844"/>
                    <a:pt x="214420" y="76843"/>
                  </a:cubicBezTo>
                  <a:cubicBezTo>
                    <a:pt x="214508" y="76843"/>
                    <a:pt x="214597" y="76845"/>
                    <a:pt x="214685" y="76845"/>
                  </a:cubicBezTo>
                  <a:cubicBezTo>
                    <a:pt x="214905" y="76845"/>
                    <a:pt x="215124" y="76833"/>
                    <a:pt x="215337" y="76748"/>
                  </a:cubicBezTo>
                  <a:cubicBezTo>
                    <a:pt x="215444" y="76712"/>
                    <a:pt x="215575" y="76712"/>
                    <a:pt x="215694" y="76712"/>
                  </a:cubicBezTo>
                  <a:cubicBezTo>
                    <a:pt x="216164" y="76706"/>
                    <a:pt x="216637" y="76703"/>
                    <a:pt x="217112" y="76703"/>
                  </a:cubicBezTo>
                  <a:close/>
                  <a:moveTo>
                    <a:pt x="220281" y="76700"/>
                  </a:moveTo>
                  <a:cubicBezTo>
                    <a:pt x="220303" y="76700"/>
                    <a:pt x="220326" y="76700"/>
                    <a:pt x="220349" y="76700"/>
                  </a:cubicBezTo>
                  <a:lnTo>
                    <a:pt x="225695" y="76700"/>
                  </a:lnTo>
                  <a:lnTo>
                    <a:pt x="225707" y="76712"/>
                  </a:lnTo>
                  <a:lnTo>
                    <a:pt x="231053" y="76712"/>
                  </a:lnTo>
                  <a:cubicBezTo>
                    <a:pt x="231339" y="76712"/>
                    <a:pt x="231624" y="76712"/>
                    <a:pt x="231898" y="76795"/>
                  </a:cubicBezTo>
                  <a:cubicBezTo>
                    <a:pt x="232101" y="76855"/>
                    <a:pt x="232327" y="76855"/>
                    <a:pt x="232541" y="76855"/>
                  </a:cubicBezTo>
                  <a:lnTo>
                    <a:pt x="235530" y="76855"/>
                  </a:lnTo>
                  <a:cubicBezTo>
                    <a:pt x="235680" y="76855"/>
                    <a:pt x="235831" y="76851"/>
                    <a:pt x="235982" y="76851"/>
                  </a:cubicBezTo>
                  <a:cubicBezTo>
                    <a:pt x="236282" y="76851"/>
                    <a:pt x="236581" y="76867"/>
                    <a:pt x="236875" y="76962"/>
                  </a:cubicBezTo>
                  <a:cubicBezTo>
                    <a:pt x="236974" y="76995"/>
                    <a:pt x="237081" y="77002"/>
                    <a:pt x="237189" y="77002"/>
                  </a:cubicBezTo>
                  <a:cubicBezTo>
                    <a:pt x="237275" y="77002"/>
                    <a:pt x="237362" y="76998"/>
                    <a:pt x="237447" y="76998"/>
                  </a:cubicBezTo>
                  <a:lnTo>
                    <a:pt x="241018" y="76998"/>
                  </a:lnTo>
                  <a:cubicBezTo>
                    <a:pt x="241197" y="76998"/>
                    <a:pt x="241388" y="76998"/>
                    <a:pt x="241578" y="77021"/>
                  </a:cubicBezTo>
                  <a:cubicBezTo>
                    <a:pt x="241709" y="77033"/>
                    <a:pt x="241804" y="77129"/>
                    <a:pt x="241804" y="77248"/>
                  </a:cubicBezTo>
                  <a:cubicBezTo>
                    <a:pt x="241816" y="77867"/>
                    <a:pt x="241864" y="78498"/>
                    <a:pt x="241780" y="79105"/>
                  </a:cubicBezTo>
                  <a:cubicBezTo>
                    <a:pt x="241721" y="79534"/>
                    <a:pt x="241685" y="79950"/>
                    <a:pt x="241673" y="80379"/>
                  </a:cubicBezTo>
                  <a:cubicBezTo>
                    <a:pt x="241661" y="80891"/>
                    <a:pt x="241721" y="81415"/>
                    <a:pt x="241554" y="81927"/>
                  </a:cubicBezTo>
                  <a:cubicBezTo>
                    <a:pt x="241507" y="82082"/>
                    <a:pt x="241542" y="82260"/>
                    <a:pt x="241542" y="82427"/>
                  </a:cubicBezTo>
                  <a:cubicBezTo>
                    <a:pt x="241530" y="83308"/>
                    <a:pt x="241542" y="84189"/>
                    <a:pt x="241530" y="85070"/>
                  </a:cubicBezTo>
                  <a:cubicBezTo>
                    <a:pt x="241530" y="85534"/>
                    <a:pt x="241566" y="86011"/>
                    <a:pt x="241423" y="86487"/>
                  </a:cubicBezTo>
                  <a:cubicBezTo>
                    <a:pt x="241364" y="86654"/>
                    <a:pt x="241399" y="86856"/>
                    <a:pt x="241399" y="87047"/>
                  </a:cubicBezTo>
                  <a:cubicBezTo>
                    <a:pt x="241388" y="88047"/>
                    <a:pt x="241399" y="89047"/>
                    <a:pt x="241388" y="90047"/>
                  </a:cubicBezTo>
                  <a:cubicBezTo>
                    <a:pt x="241388" y="90476"/>
                    <a:pt x="241423" y="90892"/>
                    <a:pt x="241280" y="91321"/>
                  </a:cubicBezTo>
                  <a:cubicBezTo>
                    <a:pt x="241221" y="91464"/>
                    <a:pt x="241257" y="91642"/>
                    <a:pt x="241257" y="91809"/>
                  </a:cubicBezTo>
                  <a:cubicBezTo>
                    <a:pt x="241245" y="92523"/>
                    <a:pt x="241257" y="93238"/>
                    <a:pt x="241245" y="93952"/>
                  </a:cubicBezTo>
                  <a:cubicBezTo>
                    <a:pt x="241245" y="94357"/>
                    <a:pt x="241280" y="94762"/>
                    <a:pt x="241137" y="95155"/>
                  </a:cubicBezTo>
                  <a:cubicBezTo>
                    <a:pt x="241078" y="95321"/>
                    <a:pt x="241114" y="95524"/>
                    <a:pt x="241114" y="95714"/>
                  </a:cubicBezTo>
                  <a:cubicBezTo>
                    <a:pt x="241102" y="96452"/>
                    <a:pt x="241102" y="97191"/>
                    <a:pt x="241102" y="97929"/>
                  </a:cubicBezTo>
                  <a:cubicBezTo>
                    <a:pt x="241102" y="98096"/>
                    <a:pt x="241102" y="98262"/>
                    <a:pt x="241090" y="98429"/>
                  </a:cubicBezTo>
                  <a:cubicBezTo>
                    <a:pt x="241078" y="98596"/>
                    <a:pt x="240971" y="98679"/>
                    <a:pt x="240804" y="98691"/>
                  </a:cubicBezTo>
                  <a:cubicBezTo>
                    <a:pt x="240697" y="98703"/>
                    <a:pt x="240578" y="98703"/>
                    <a:pt x="240459" y="98703"/>
                  </a:cubicBezTo>
                  <a:cubicBezTo>
                    <a:pt x="240361" y="98699"/>
                    <a:pt x="240263" y="98698"/>
                    <a:pt x="240165" y="98698"/>
                  </a:cubicBezTo>
                  <a:cubicBezTo>
                    <a:pt x="239999" y="98698"/>
                    <a:pt x="239834" y="98701"/>
                    <a:pt x="239669" y="98701"/>
                  </a:cubicBezTo>
                  <a:cubicBezTo>
                    <a:pt x="239291" y="98701"/>
                    <a:pt x="238914" y="98684"/>
                    <a:pt x="238542" y="98572"/>
                  </a:cubicBezTo>
                  <a:cubicBezTo>
                    <a:pt x="238470" y="98553"/>
                    <a:pt x="238395" y="98547"/>
                    <a:pt x="238318" y="98547"/>
                  </a:cubicBezTo>
                  <a:cubicBezTo>
                    <a:pt x="238203" y="98547"/>
                    <a:pt x="238085" y="98560"/>
                    <a:pt x="237970" y="98560"/>
                  </a:cubicBezTo>
                  <a:lnTo>
                    <a:pt x="233410" y="98560"/>
                  </a:lnTo>
                  <a:cubicBezTo>
                    <a:pt x="233358" y="98560"/>
                    <a:pt x="233306" y="98560"/>
                    <a:pt x="233253" y="98560"/>
                  </a:cubicBezTo>
                  <a:cubicBezTo>
                    <a:pt x="233044" y="98560"/>
                    <a:pt x="232834" y="98553"/>
                    <a:pt x="232625" y="98477"/>
                  </a:cubicBezTo>
                  <a:cubicBezTo>
                    <a:pt x="232482" y="98422"/>
                    <a:pt x="232335" y="98410"/>
                    <a:pt x="232186" y="98410"/>
                  </a:cubicBezTo>
                  <a:cubicBezTo>
                    <a:pt x="232075" y="98410"/>
                    <a:pt x="231963" y="98417"/>
                    <a:pt x="231851" y="98417"/>
                  </a:cubicBezTo>
                  <a:lnTo>
                    <a:pt x="220075" y="98417"/>
                  </a:lnTo>
                  <a:cubicBezTo>
                    <a:pt x="219930" y="98417"/>
                    <a:pt x="219807" y="98419"/>
                    <a:pt x="219702" y="98419"/>
                  </a:cubicBezTo>
                  <a:cubicBezTo>
                    <a:pt x="219049" y="98419"/>
                    <a:pt x="219111" y="98357"/>
                    <a:pt x="219111" y="97464"/>
                  </a:cubicBezTo>
                  <a:cubicBezTo>
                    <a:pt x="219111" y="95512"/>
                    <a:pt x="219111" y="93559"/>
                    <a:pt x="219111" y="91607"/>
                  </a:cubicBezTo>
                  <a:cubicBezTo>
                    <a:pt x="219111" y="91321"/>
                    <a:pt x="219111" y="91035"/>
                    <a:pt x="219194" y="90761"/>
                  </a:cubicBezTo>
                  <a:cubicBezTo>
                    <a:pt x="219254" y="90583"/>
                    <a:pt x="219242" y="90380"/>
                    <a:pt x="219242" y="90190"/>
                  </a:cubicBezTo>
                  <a:cubicBezTo>
                    <a:pt x="219254" y="89666"/>
                    <a:pt x="219242" y="89154"/>
                    <a:pt x="219254" y="88630"/>
                  </a:cubicBezTo>
                  <a:cubicBezTo>
                    <a:pt x="219254" y="88154"/>
                    <a:pt x="219218" y="87678"/>
                    <a:pt x="219373" y="87213"/>
                  </a:cubicBezTo>
                  <a:cubicBezTo>
                    <a:pt x="219420" y="87058"/>
                    <a:pt x="219397" y="86880"/>
                    <a:pt x="219397" y="86713"/>
                  </a:cubicBezTo>
                  <a:cubicBezTo>
                    <a:pt x="219397" y="86142"/>
                    <a:pt x="219397" y="85570"/>
                    <a:pt x="219397" y="84999"/>
                  </a:cubicBezTo>
                  <a:cubicBezTo>
                    <a:pt x="219397" y="84665"/>
                    <a:pt x="219385" y="84344"/>
                    <a:pt x="219492" y="84010"/>
                  </a:cubicBezTo>
                  <a:cubicBezTo>
                    <a:pt x="219551" y="83796"/>
                    <a:pt x="219528" y="83546"/>
                    <a:pt x="219528" y="83308"/>
                  </a:cubicBezTo>
                  <a:cubicBezTo>
                    <a:pt x="219528" y="81379"/>
                    <a:pt x="219540" y="79450"/>
                    <a:pt x="219528" y="77522"/>
                  </a:cubicBezTo>
                  <a:cubicBezTo>
                    <a:pt x="219528" y="76711"/>
                    <a:pt x="219505" y="76700"/>
                    <a:pt x="220281" y="76700"/>
                  </a:cubicBezTo>
                  <a:close/>
                  <a:moveTo>
                    <a:pt x="197561" y="77414"/>
                  </a:moveTo>
                  <a:cubicBezTo>
                    <a:pt x="197906" y="77438"/>
                    <a:pt x="197965" y="77498"/>
                    <a:pt x="197965" y="77855"/>
                  </a:cubicBezTo>
                  <a:cubicBezTo>
                    <a:pt x="197977" y="78974"/>
                    <a:pt x="197977" y="80093"/>
                    <a:pt x="197977" y="81212"/>
                  </a:cubicBezTo>
                  <a:lnTo>
                    <a:pt x="197965" y="81212"/>
                  </a:lnTo>
                  <a:cubicBezTo>
                    <a:pt x="197965" y="82058"/>
                    <a:pt x="197965" y="82915"/>
                    <a:pt x="197965" y="83772"/>
                  </a:cubicBezTo>
                  <a:cubicBezTo>
                    <a:pt x="197965" y="84249"/>
                    <a:pt x="198001" y="84725"/>
                    <a:pt x="197846" y="85189"/>
                  </a:cubicBezTo>
                  <a:cubicBezTo>
                    <a:pt x="197799" y="85344"/>
                    <a:pt x="197823" y="85523"/>
                    <a:pt x="197823" y="85689"/>
                  </a:cubicBezTo>
                  <a:cubicBezTo>
                    <a:pt x="197823" y="86594"/>
                    <a:pt x="197823" y="87499"/>
                    <a:pt x="197823" y="88404"/>
                  </a:cubicBezTo>
                  <a:cubicBezTo>
                    <a:pt x="197823" y="88844"/>
                    <a:pt x="197823" y="89297"/>
                    <a:pt x="197715" y="89737"/>
                  </a:cubicBezTo>
                  <a:cubicBezTo>
                    <a:pt x="197632" y="90106"/>
                    <a:pt x="197692" y="90499"/>
                    <a:pt x="197680" y="90880"/>
                  </a:cubicBezTo>
                  <a:cubicBezTo>
                    <a:pt x="197680" y="91190"/>
                    <a:pt x="197703" y="91499"/>
                    <a:pt x="197584" y="91797"/>
                  </a:cubicBezTo>
                  <a:cubicBezTo>
                    <a:pt x="197549" y="91857"/>
                    <a:pt x="197537" y="91940"/>
                    <a:pt x="197549" y="92000"/>
                  </a:cubicBezTo>
                  <a:cubicBezTo>
                    <a:pt x="197620" y="92940"/>
                    <a:pt x="197382" y="93845"/>
                    <a:pt x="197394" y="94774"/>
                  </a:cubicBezTo>
                  <a:cubicBezTo>
                    <a:pt x="197394" y="94917"/>
                    <a:pt x="197418" y="95071"/>
                    <a:pt x="197382" y="95202"/>
                  </a:cubicBezTo>
                  <a:cubicBezTo>
                    <a:pt x="197203" y="95714"/>
                    <a:pt x="197251" y="96238"/>
                    <a:pt x="197263" y="96750"/>
                  </a:cubicBezTo>
                  <a:cubicBezTo>
                    <a:pt x="197275" y="97262"/>
                    <a:pt x="197215" y="97750"/>
                    <a:pt x="197108" y="98238"/>
                  </a:cubicBezTo>
                  <a:cubicBezTo>
                    <a:pt x="197056" y="98469"/>
                    <a:pt x="197022" y="98552"/>
                    <a:pt x="196818" y="98552"/>
                  </a:cubicBezTo>
                  <a:cubicBezTo>
                    <a:pt x="196791" y="98552"/>
                    <a:pt x="196761" y="98551"/>
                    <a:pt x="196727" y="98548"/>
                  </a:cubicBezTo>
                  <a:cubicBezTo>
                    <a:pt x="196668" y="98542"/>
                    <a:pt x="196609" y="98540"/>
                    <a:pt x="196550" y="98540"/>
                  </a:cubicBezTo>
                  <a:cubicBezTo>
                    <a:pt x="196228" y="98540"/>
                    <a:pt x="195909" y="98612"/>
                    <a:pt x="195579" y="98612"/>
                  </a:cubicBezTo>
                  <a:cubicBezTo>
                    <a:pt x="195471" y="98612"/>
                    <a:pt x="195362" y="98604"/>
                    <a:pt x="195251" y="98584"/>
                  </a:cubicBezTo>
                  <a:cubicBezTo>
                    <a:pt x="195042" y="98543"/>
                    <a:pt x="194830" y="98531"/>
                    <a:pt x="194616" y="98531"/>
                  </a:cubicBezTo>
                  <a:cubicBezTo>
                    <a:pt x="194328" y="98531"/>
                    <a:pt x="194037" y="98553"/>
                    <a:pt x="193751" y="98560"/>
                  </a:cubicBezTo>
                  <a:cubicBezTo>
                    <a:pt x="193596" y="98560"/>
                    <a:pt x="193440" y="98556"/>
                    <a:pt x="193283" y="98556"/>
                  </a:cubicBezTo>
                  <a:cubicBezTo>
                    <a:pt x="192970" y="98556"/>
                    <a:pt x="192655" y="98572"/>
                    <a:pt x="192346" y="98667"/>
                  </a:cubicBezTo>
                  <a:cubicBezTo>
                    <a:pt x="192243" y="98694"/>
                    <a:pt x="192135" y="98701"/>
                    <a:pt x="192026" y="98701"/>
                  </a:cubicBezTo>
                  <a:cubicBezTo>
                    <a:pt x="191895" y="98701"/>
                    <a:pt x="191761" y="98691"/>
                    <a:pt x="191631" y="98691"/>
                  </a:cubicBezTo>
                  <a:cubicBezTo>
                    <a:pt x="187345" y="98691"/>
                    <a:pt x="183071" y="98691"/>
                    <a:pt x="178784" y="98703"/>
                  </a:cubicBezTo>
                  <a:cubicBezTo>
                    <a:pt x="178642" y="98703"/>
                    <a:pt x="178499" y="98699"/>
                    <a:pt x="178356" y="98699"/>
                  </a:cubicBezTo>
                  <a:cubicBezTo>
                    <a:pt x="178071" y="98699"/>
                    <a:pt x="177788" y="98715"/>
                    <a:pt x="177510" y="98810"/>
                  </a:cubicBezTo>
                  <a:cubicBezTo>
                    <a:pt x="177439" y="98834"/>
                    <a:pt x="177359" y="98840"/>
                    <a:pt x="177275" y="98840"/>
                  </a:cubicBezTo>
                  <a:cubicBezTo>
                    <a:pt x="177192" y="98840"/>
                    <a:pt x="177106" y="98834"/>
                    <a:pt x="177022" y="98834"/>
                  </a:cubicBezTo>
                  <a:cubicBezTo>
                    <a:pt x="176701" y="98840"/>
                    <a:pt x="176379" y="98840"/>
                    <a:pt x="176058" y="98840"/>
                  </a:cubicBezTo>
                  <a:cubicBezTo>
                    <a:pt x="175736" y="98840"/>
                    <a:pt x="175415" y="98840"/>
                    <a:pt x="175094" y="98846"/>
                  </a:cubicBezTo>
                  <a:cubicBezTo>
                    <a:pt x="174967" y="98846"/>
                    <a:pt x="174840" y="98842"/>
                    <a:pt x="174713" y="98842"/>
                  </a:cubicBezTo>
                  <a:cubicBezTo>
                    <a:pt x="174460" y="98842"/>
                    <a:pt x="174208" y="98858"/>
                    <a:pt x="173962" y="98953"/>
                  </a:cubicBezTo>
                  <a:cubicBezTo>
                    <a:pt x="173897" y="98977"/>
                    <a:pt x="173825" y="98983"/>
                    <a:pt x="173753" y="98983"/>
                  </a:cubicBezTo>
                  <a:cubicBezTo>
                    <a:pt x="173680" y="98983"/>
                    <a:pt x="173605" y="98977"/>
                    <a:pt x="173534" y="98977"/>
                  </a:cubicBezTo>
                  <a:cubicBezTo>
                    <a:pt x="173010" y="98977"/>
                    <a:pt x="172974" y="98953"/>
                    <a:pt x="172974" y="98405"/>
                  </a:cubicBezTo>
                  <a:cubicBezTo>
                    <a:pt x="172974" y="96631"/>
                    <a:pt x="172974" y="94845"/>
                    <a:pt x="172974" y="93059"/>
                  </a:cubicBezTo>
                  <a:cubicBezTo>
                    <a:pt x="172974" y="92702"/>
                    <a:pt x="172998" y="92345"/>
                    <a:pt x="172867" y="92000"/>
                  </a:cubicBezTo>
                  <a:cubicBezTo>
                    <a:pt x="172808" y="91833"/>
                    <a:pt x="172831" y="91619"/>
                    <a:pt x="172831" y="91440"/>
                  </a:cubicBezTo>
                  <a:cubicBezTo>
                    <a:pt x="172831" y="87011"/>
                    <a:pt x="172831" y="82582"/>
                    <a:pt x="172831" y="78164"/>
                  </a:cubicBezTo>
                  <a:cubicBezTo>
                    <a:pt x="172831" y="77414"/>
                    <a:pt x="172831" y="77414"/>
                    <a:pt x="173581" y="77414"/>
                  </a:cubicBezTo>
                  <a:close/>
                  <a:moveTo>
                    <a:pt x="244650" y="76992"/>
                  </a:moveTo>
                  <a:cubicBezTo>
                    <a:pt x="245840" y="76992"/>
                    <a:pt x="247031" y="76998"/>
                    <a:pt x="248222" y="76998"/>
                  </a:cubicBezTo>
                  <a:cubicBezTo>
                    <a:pt x="248650" y="77117"/>
                    <a:pt x="249089" y="77144"/>
                    <a:pt x="249529" y="77144"/>
                  </a:cubicBezTo>
                  <a:cubicBezTo>
                    <a:pt x="249874" y="77144"/>
                    <a:pt x="250219" y="77128"/>
                    <a:pt x="250560" y="77128"/>
                  </a:cubicBezTo>
                  <a:cubicBezTo>
                    <a:pt x="250606" y="77128"/>
                    <a:pt x="250652" y="77128"/>
                    <a:pt x="250698" y="77129"/>
                  </a:cubicBezTo>
                  <a:cubicBezTo>
                    <a:pt x="251095" y="77133"/>
                    <a:pt x="251492" y="77134"/>
                    <a:pt x="251889" y="77134"/>
                  </a:cubicBezTo>
                  <a:cubicBezTo>
                    <a:pt x="252683" y="77134"/>
                    <a:pt x="253476" y="77129"/>
                    <a:pt x="254270" y="77129"/>
                  </a:cubicBezTo>
                  <a:cubicBezTo>
                    <a:pt x="254334" y="77129"/>
                    <a:pt x="254397" y="77128"/>
                    <a:pt x="254460" y="77128"/>
                  </a:cubicBezTo>
                  <a:cubicBezTo>
                    <a:pt x="254774" y="77128"/>
                    <a:pt x="255084" y="77137"/>
                    <a:pt x="255401" y="77236"/>
                  </a:cubicBezTo>
                  <a:cubicBezTo>
                    <a:pt x="255496" y="77272"/>
                    <a:pt x="255601" y="77280"/>
                    <a:pt x="255708" y="77280"/>
                  </a:cubicBezTo>
                  <a:cubicBezTo>
                    <a:pt x="255815" y="77280"/>
                    <a:pt x="255925" y="77272"/>
                    <a:pt x="256032" y="77272"/>
                  </a:cubicBezTo>
                  <a:lnTo>
                    <a:pt x="263676" y="77272"/>
                  </a:lnTo>
                  <a:cubicBezTo>
                    <a:pt x="264212" y="77283"/>
                    <a:pt x="264236" y="77307"/>
                    <a:pt x="264236" y="77843"/>
                  </a:cubicBezTo>
                  <a:cubicBezTo>
                    <a:pt x="264248" y="79248"/>
                    <a:pt x="264236" y="80653"/>
                    <a:pt x="264248" y="82058"/>
                  </a:cubicBezTo>
                  <a:cubicBezTo>
                    <a:pt x="264248" y="82415"/>
                    <a:pt x="264224" y="82760"/>
                    <a:pt x="264343" y="83117"/>
                  </a:cubicBezTo>
                  <a:cubicBezTo>
                    <a:pt x="264402" y="83308"/>
                    <a:pt x="264378" y="83534"/>
                    <a:pt x="264378" y="83749"/>
                  </a:cubicBezTo>
                  <a:lnTo>
                    <a:pt x="264378" y="89535"/>
                  </a:lnTo>
                  <a:lnTo>
                    <a:pt x="264390" y="89535"/>
                  </a:lnTo>
                  <a:lnTo>
                    <a:pt x="264390" y="95309"/>
                  </a:lnTo>
                  <a:cubicBezTo>
                    <a:pt x="264390" y="95619"/>
                    <a:pt x="264390" y="95929"/>
                    <a:pt x="264295" y="96226"/>
                  </a:cubicBezTo>
                  <a:cubicBezTo>
                    <a:pt x="264224" y="96429"/>
                    <a:pt x="264248" y="96655"/>
                    <a:pt x="264248" y="96869"/>
                  </a:cubicBezTo>
                  <a:cubicBezTo>
                    <a:pt x="264248" y="97488"/>
                    <a:pt x="264248" y="98107"/>
                    <a:pt x="264236" y="98727"/>
                  </a:cubicBezTo>
                  <a:cubicBezTo>
                    <a:pt x="264236" y="99036"/>
                    <a:pt x="264164" y="99108"/>
                    <a:pt x="263867" y="99119"/>
                  </a:cubicBezTo>
                  <a:cubicBezTo>
                    <a:pt x="263819" y="99123"/>
                    <a:pt x="263771" y="99125"/>
                    <a:pt x="263724" y="99125"/>
                  </a:cubicBezTo>
                  <a:cubicBezTo>
                    <a:pt x="263628" y="99125"/>
                    <a:pt x="263533" y="99119"/>
                    <a:pt x="263438" y="99119"/>
                  </a:cubicBezTo>
                  <a:lnTo>
                    <a:pt x="257723" y="99119"/>
                  </a:lnTo>
                  <a:cubicBezTo>
                    <a:pt x="257437" y="99119"/>
                    <a:pt x="257163" y="99119"/>
                    <a:pt x="256878" y="99036"/>
                  </a:cubicBezTo>
                  <a:cubicBezTo>
                    <a:pt x="256716" y="98994"/>
                    <a:pt x="256548" y="98988"/>
                    <a:pt x="256379" y="98988"/>
                  </a:cubicBezTo>
                  <a:cubicBezTo>
                    <a:pt x="256311" y="98988"/>
                    <a:pt x="256243" y="98988"/>
                    <a:pt x="256175" y="98988"/>
                  </a:cubicBezTo>
                  <a:cubicBezTo>
                    <a:pt x="254199" y="98977"/>
                    <a:pt x="252222" y="98977"/>
                    <a:pt x="250246" y="98977"/>
                  </a:cubicBezTo>
                  <a:cubicBezTo>
                    <a:pt x="250185" y="98977"/>
                    <a:pt x="250125" y="98977"/>
                    <a:pt x="250065" y="98977"/>
                  </a:cubicBezTo>
                  <a:cubicBezTo>
                    <a:pt x="249795" y="98977"/>
                    <a:pt x="249530" y="98969"/>
                    <a:pt x="249258" y="98881"/>
                  </a:cubicBezTo>
                  <a:cubicBezTo>
                    <a:pt x="249152" y="98848"/>
                    <a:pt x="249031" y="98841"/>
                    <a:pt x="248910" y="98841"/>
                  </a:cubicBezTo>
                  <a:cubicBezTo>
                    <a:pt x="248813" y="98841"/>
                    <a:pt x="248716" y="98846"/>
                    <a:pt x="248627" y="98846"/>
                  </a:cubicBezTo>
                  <a:cubicBezTo>
                    <a:pt x="247912" y="98840"/>
                    <a:pt x="247198" y="98840"/>
                    <a:pt x="246483" y="98840"/>
                  </a:cubicBezTo>
                  <a:cubicBezTo>
                    <a:pt x="245769" y="98840"/>
                    <a:pt x="245055" y="98840"/>
                    <a:pt x="244340" y="98834"/>
                  </a:cubicBezTo>
                  <a:cubicBezTo>
                    <a:pt x="244284" y="98834"/>
                    <a:pt x="244228" y="98834"/>
                    <a:pt x="244171" y="98834"/>
                  </a:cubicBezTo>
                  <a:cubicBezTo>
                    <a:pt x="243919" y="98834"/>
                    <a:pt x="243667" y="98826"/>
                    <a:pt x="243423" y="98738"/>
                  </a:cubicBezTo>
                  <a:cubicBezTo>
                    <a:pt x="243311" y="98705"/>
                    <a:pt x="243191" y="98698"/>
                    <a:pt x="243070" y="98698"/>
                  </a:cubicBezTo>
                  <a:cubicBezTo>
                    <a:pt x="242973" y="98698"/>
                    <a:pt x="242876" y="98703"/>
                    <a:pt x="242781" y="98703"/>
                  </a:cubicBezTo>
                  <a:cubicBezTo>
                    <a:pt x="242650" y="98697"/>
                    <a:pt x="242519" y="98697"/>
                    <a:pt x="242388" y="98697"/>
                  </a:cubicBezTo>
                  <a:cubicBezTo>
                    <a:pt x="242257" y="98697"/>
                    <a:pt x="242126" y="98697"/>
                    <a:pt x="241995" y="98691"/>
                  </a:cubicBezTo>
                  <a:cubicBezTo>
                    <a:pt x="241780" y="98679"/>
                    <a:pt x="241685" y="98596"/>
                    <a:pt x="241685" y="98381"/>
                  </a:cubicBezTo>
                  <a:cubicBezTo>
                    <a:pt x="241709" y="97584"/>
                    <a:pt x="241566" y="96774"/>
                    <a:pt x="241780" y="95976"/>
                  </a:cubicBezTo>
                  <a:cubicBezTo>
                    <a:pt x="241828" y="95810"/>
                    <a:pt x="241816" y="95643"/>
                    <a:pt x="241816" y="95476"/>
                  </a:cubicBezTo>
                  <a:cubicBezTo>
                    <a:pt x="241816" y="95000"/>
                    <a:pt x="241816" y="94524"/>
                    <a:pt x="241816" y="94047"/>
                  </a:cubicBezTo>
                  <a:cubicBezTo>
                    <a:pt x="241816" y="93905"/>
                    <a:pt x="241792" y="93762"/>
                    <a:pt x="241828" y="93619"/>
                  </a:cubicBezTo>
                  <a:cubicBezTo>
                    <a:pt x="242066" y="92607"/>
                    <a:pt x="241911" y="91583"/>
                    <a:pt x="241959" y="90571"/>
                  </a:cubicBezTo>
                  <a:cubicBezTo>
                    <a:pt x="241971" y="90237"/>
                    <a:pt x="241947" y="89904"/>
                    <a:pt x="242054" y="89583"/>
                  </a:cubicBezTo>
                  <a:cubicBezTo>
                    <a:pt x="242126" y="89380"/>
                    <a:pt x="242102" y="89154"/>
                    <a:pt x="242102" y="88940"/>
                  </a:cubicBezTo>
                  <a:cubicBezTo>
                    <a:pt x="242102" y="87416"/>
                    <a:pt x="242102" y="85892"/>
                    <a:pt x="242102" y="84380"/>
                  </a:cubicBezTo>
                  <a:cubicBezTo>
                    <a:pt x="242102" y="84070"/>
                    <a:pt x="242090" y="83760"/>
                    <a:pt x="242197" y="83463"/>
                  </a:cubicBezTo>
                  <a:cubicBezTo>
                    <a:pt x="242257" y="83284"/>
                    <a:pt x="242233" y="83082"/>
                    <a:pt x="242245" y="82891"/>
                  </a:cubicBezTo>
                  <a:cubicBezTo>
                    <a:pt x="242245" y="82367"/>
                    <a:pt x="242245" y="81844"/>
                    <a:pt x="242245" y="81320"/>
                  </a:cubicBezTo>
                  <a:cubicBezTo>
                    <a:pt x="242245" y="81034"/>
                    <a:pt x="242233" y="80760"/>
                    <a:pt x="242328" y="80474"/>
                  </a:cubicBezTo>
                  <a:cubicBezTo>
                    <a:pt x="242388" y="80320"/>
                    <a:pt x="242376" y="80153"/>
                    <a:pt x="242388" y="79986"/>
                  </a:cubicBezTo>
                  <a:cubicBezTo>
                    <a:pt x="242411" y="79367"/>
                    <a:pt x="242340" y="78748"/>
                    <a:pt x="242507" y="78141"/>
                  </a:cubicBezTo>
                  <a:cubicBezTo>
                    <a:pt x="242578" y="77903"/>
                    <a:pt x="242519" y="77629"/>
                    <a:pt x="242531" y="77367"/>
                  </a:cubicBezTo>
                  <a:cubicBezTo>
                    <a:pt x="242542" y="77093"/>
                    <a:pt x="242614" y="76998"/>
                    <a:pt x="242864" y="76998"/>
                  </a:cubicBezTo>
                  <a:cubicBezTo>
                    <a:pt x="243459" y="76994"/>
                    <a:pt x="244055" y="76992"/>
                    <a:pt x="244650" y="76992"/>
                  </a:cubicBezTo>
                  <a:close/>
                  <a:moveTo>
                    <a:pt x="151674" y="77267"/>
                  </a:moveTo>
                  <a:cubicBezTo>
                    <a:pt x="151750" y="77267"/>
                    <a:pt x="151826" y="77272"/>
                    <a:pt x="151900" y="77272"/>
                  </a:cubicBezTo>
                  <a:lnTo>
                    <a:pt x="160746" y="77272"/>
                  </a:lnTo>
                  <a:cubicBezTo>
                    <a:pt x="160794" y="77272"/>
                    <a:pt x="160842" y="77271"/>
                    <a:pt x="160889" y="77271"/>
                  </a:cubicBezTo>
                  <a:cubicBezTo>
                    <a:pt x="161080" y="77271"/>
                    <a:pt x="161270" y="77279"/>
                    <a:pt x="161461" y="77355"/>
                  </a:cubicBezTo>
                  <a:cubicBezTo>
                    <a:pt x="161586" y="77402"/>
                    <a:pt x="161714" y="77414"/>
                    <a:pt x="161843" y="77414"/>
                  </a:cubicBezTo>
                  <a:cubicBezTo>
                    <a:pt x="161973" y="77414"/>
                    <a:pt x="162104" y="77402"/>
                    <a:pt x="162235" y="77402"/>
                  </a:cubicBezTo>
                  <a:lnTo>
                    <a:pt x="171367" y="77402"/>
                  </a:lnTo>
                  <a:cubicBezTo>
                    <a:pt x="171454" y="77402"/>
                    <a:pt x="171534" y="77402"/>
                    <a:pt x="171605" y="77402"/>
                  </a:cubicBezTo>
                  <a:cubicBezTo>
                    <a:pt x="172311" y="77402"/>
                    <a:pt x="172272" y="77441"/>
                    <a:pt x="172272" y="78295"/>
                  </a:cubicBezTo>
                  <a:cubicBezTo>
                    <a:pt x="172272" y="80129"/>
                    <a:pt x="172272" y="81963"/>
                    <a:pt x="172272" y="83784"/>
                  </a:cubicBezTo>
                  <a:cubicBezTo>
                    <a:pt x="172272" y="84070"/>
                    <a:pt x="172272" y="84356"/>
                    <a:pt x="172355" y="84641"/>
                  </a:cubicBezTo>
                  <a:cubicBezTo>
                    <a:pt x="172415" y="84856"/>
                    <a:pt x="172403" y="85106"/>
                    <a:pt x="172403" y="85344"/>
                  </a:cubicBezTo>
                  <a:cubicBezTo>
                    <a:pt x="172403" y="87297"/>
                    <a:pt x="172403" y="89249"/>
                    <a:pt x="172415" y="91202"/>
                  </a:cubicBezTo>
                  <a:cubicBezTo>
                    <a:pt x="172415" y="91488"/>
                    <a:pt x="172403" y="91761"/>
                    <a:pt x="172498" y="92047"/>
                  </a:cubicBezTo>
                  <a:cubicBezTo>
                    <a:pt x="172546" y="92214"/>
                    <a:pt x="172546" y="92416"/>
                    <a:pt x="172546" y="92607"/>
                  </a:cubicBezTo>
                  <a:cubicBezTo>
                    <a:pt x="172546" y="94512"/>
                    <a:pt x="172546" y="96417"/>
                    <a:pt x="172546" y="98322"/>
                  </a:cubicBezTo>
                  <a:cubicBezTo>
                    <a:pt x="172546" y="98977"/>
                    <a:pt x="172534" y="98977"/>
                    <a:pt x="171855" y="98977"/>
                  </a:cubicBezTo>
                  <a:lnTo>
                    <a:pt x="170355" y="98977"/>
                  </a:lnTo>
                  <a:cubicBezTo>
                    <a:pt x="169926" y="98988"/>
                    <a:pt x="169509" y="98965"/>
                    <a:pt x="169081" y="99084"/>
                  </a:cubicBezTo>
                  <a:cubicBezTo>
                    <a:pt x="168974" y="99119"/>
                    <a:pt x="168858" y="99128"/>
                    <a:pt x="168739" y="99128"/>
                  </a:cubicBezTo>
                  <a:cubicBezTo>
                    <a:pt x="168619" y="99128"/>
                    <a:pt x="168497" y="99119"/>
                    <a:pt x="168378" y="99119"/>
                  </a:cubicBezTo>
                  <a:lnTo>
                    <a:pt x="156020" y="99119"/>
                  </a:lnTo>
                  <a:cubicBezTo>
                    <a:pt x="155921" y="99119"/>
                    <a:pt x="155822" y="99118"/>
                    <a:pt x="155723" y="99118"/>
                  </a:cubicBezTo>
                  <a:cubicBezTo>
                    <a:pt x="155425" y="99118"/>
                    <a:pt x="155124" y="99131"/>
                    <a:pt x="154829" y="99239"/>
                  </a:cubicBezTo>
                  <a:cubicBezTo>
                    <a:pt x="154752" y="99262"/>
                    <a:pt x="154668" y="99268"/>
                    <a:pt x="154584" y="99268"/>
                  </a:cubicBezTo>
                  <a:cubicBezTo>
                    <a:pt x="154499" y="99268"/>
                    <a:pt x="154412" y="99262"/>
                    <a:pt x="154329" y="99262"/>
                  </a:cubicBezTo>
                  <a:cubicBezTo>
                    <a:pt x="153805" y="99262"/>
                    <a:pt x="153281" y="99262"/>
                    <a:pt x="152757" y="99274"/>
                  </a:cubicBezTo>
                  <a:cubicBezTo>
                    <a:pt x="152638" y="99274"/>
                    <a:pt x="152519" y="99270"/>
                    <a:pt x="152401" y="99270"/>
                  </a:cubicBezTo>
                  <a:cubicBezTo>
                    <a:pt x="152163" y="99270"/>
                    <a:pt x="151928" y="99286"/>
                    <a:pt x="151698" y="99381"/>
                  </a:cubicBezTo>
                  <a:cubicBezTo>
                    <a:pt x="151638" y="99405"/>
                    <a:pt x="151567" y="99405"/>
                    <a:pt x="151495" y="99405"/>
                  </a:cubicBezTo>
                  <a:lnTo>
                    <a:pt x="149066" y="99405"/>
                  </a:lnTo>
                  <a:cubicBezTo>
                    <a:pt x="148793" y="99405"/>
                    <a:pt x="148721" y="99322"/>
                    <a:pt x="148709" y="99072"/>
                  </a:cubicBezTo>
                  <a:cubicBezTo>
                    <a:pt x="148697" y="98881"/>
                    <a:pt x="148697" y="98691"/>
                    <a:pt x="148697" y="98500"/>
                  </a:cubicBezTo>
                  <a:lnTo>
                    <a:pt x="148697" y="90142"/>
                  </a:lnTo>
                  <a:cubicBezTo>
                    <a:pt x="148697" y="87380"/>
                    <a:pt x="148697" y="84618"/>
                    <a:pt x="148697" y="81867"/>
                  </a:cubicBezTo>
                  <a:cubicBezTo>
                    <a:pt x="148697" y="81534"/>
                    <a:pt x="148721" y="81201"/>
                    <a:pt x="148602" y="80879"/>
                  </a:cubicBezTo>
                  <a:cubicBezTo>
                    <a:pt x="148543" y="80724"/>
                    <a:pt x="148566" y="80546"/>
                    <a:pt x="148554" y="80379"/>
                  </a:cubicBezTo>
                  <a:cubicBezTo>
                    <a:pt x="148554" y="79950"/>
                    <a:pt x="148554" y="79522"/>
                    <a:pt x="148554" y="79093"/>
                  </a:cubicBezTo>
                  <a:cubicBezTo>
                    <a:pt x="148554" y="78784"/>
                    <a:pt x="148578" y="78486"/>
                    <a:pt x="148459" y="78176"/>
                  </a:cubicBezTo>
                  <a:cubicBezTo>
                    <a:pt x="148388" y="78010"/>
                    <a:pt x="148400" y="77807"/>
                    <a:pt x="148447" y="77617"/>
                  </a:cubicBezTo>
                  <a:cubicBezTo>
                    <a:pt x="148471" y="77522"/>
                    <a:pt x="148531" y="77450"/>
                    <a:pt x="148638" y="77438"/>
                  </a:cubicBezTo>
                  <a:cubicBezTo>
                    <a:pt x="148757" y="77426"/>
                    <a:pt x="148876" y="77414"/>
                    <a:pt x="148995" y="77414"/>
                  </a:cubicBezTo>
                  <a:lnTo>
                    <a:pt x="150352" y="77414"/>
                  </a:lnTo>
                  <a:cubicBezTo>
                    <a:pt x="150698" y="77402"/>
                    <a:pt x="151055" y="77426"/>
                    <a:pt x="151400" y="77307"/>
                  </a:cubicBezTo>
                  <a:cubicBezTo>
                    <a:pt x="151486" y="77274"/>
                    <a:pt x="151579" y="77267"/>
                    <a:pt x="151674" y="77267"/>
                  </a:cubicBezTo>
                  <a:close/>
                  <a:moveTo>
                    <a:pt x="147256" y="77401"/>
                  </a:moveTo>
                  <a:cubicBezTo>
                    <a:pt x="147369" y="77401"/>
                    <a:pt x="147478" y="77417"/>
                    <a:pt x="147578" y="77486"/>
                  </a:cubicBezTo>
                  <a:cubicBezTo>
                    <a:pt x="147781" y="77629"/>
                    <a:pt x="147662" y="77891"/>
                    <a:pt x="147757" y="78081"/>
                  </a:cubicBezTo>
                  <a:cubicBezTo>
                    <a:pt x="147864" y="78295"/>
                    <a:pt x="147840" y="78545"/>
                    <a:pt x="147840" y="78784"/>
                  </a:cubicBezTo>
                  <a:cubicBezTo>
                    <a:pt x="147840" y="79212"/>
                    <a:pt x="147840" y="79629"/>
                    <a:pt x="147840" y="80058"/>
                  </a:cubicBezTo>
                  <a:cubicBezTo>
                    <a:pt x="147852" y="80415"/>
                    <a:pt x="147828" y="80772"/>
                    <a:pt x="147947" y="81117"/>
                  </a:cubicBezTo>
                  <a:cubicBezTo>
                    <a:pt x="148007" y="81296"/>
                    <a:pt x="147983" y="81498"/>
                    <a:pt x="147983" y="81689"/>
                  </a:cubicBezTo>
                  <a:lnTo>
                    <a:pt x="147983" y="98679"/>
                  </a:lnTo>
                  <a:lnTo>
                    <a:pt x="147983" y="98822"/>
                  </a:lnTo>
                  <a:cubicBezTo>
                    <a:pt x="147995" y="99381"/>
                    <a:pt x="147912" y="99346"/>
                    <a:pt x="147447" y="99441"/>
                  </a:cubicBezTo>
                  <a:cubicBezTo>
                    <a:pt x="146852" y="99548"/>
                    <a:pt x="146268" y="99548"/>
                    <a:pt x="145673" y="99548"/>
                  </a:cubicBezTo>
                  <a:lnTo>
                    <a:pt x="124909" y="99548"/>
                  </a:lnTo>
                  <a:cubicBezTo>
                    <a:pt x="124802" y="99548"/>
                    <a:pt x="124694" y="99551"/>
                    <a:pt x="124587" y="99551"/>
                  </a:cubicBezTo>
                  <a:cubicBezTo>
                    <a:pt x="124480" y="99551"/>
                    <a:pt x="124373" y="99548"/>
                    <a:pt x="124266" y="99536"/>
                  </a:cubicBezTo>
                  <a:cubicBezTo>
                    <a:pt x="124099" y="99536"/>
                    <a:pt x="124016" y="99429"/>
                    <a:pt x="124004" y="99262"/>
                  </a:cubicBezTo>
                  <a:cubicBezTo>
                    <a:pt x="123992" y="99072"/>
                    <a:pt x="123992" y="98881"/>
                    <a:pt x="123992" y="98691"/>
                  </a:cubicBezTo>
                  <a:cubicBezTo>
                    <a:pt x="123992" y="91928"/>
                    <a:pt x="123992" y="85177"/>
                    <a:pt x="123992" y="78415"/>
                  </a:cubicBezTo>
                  <a:lnTo>
                    <a:pt x="123992" y="78343"/>
                  </a:lnTo>
                  <a:cubicBezTo>
                    <a:pt x="123992" y="77634"/>
                    <a:pt x="123973" y="77555"/>
                    <a:pt x="124554" y="77555"/>
                  </a:cubicBezTo>
                  <a:cubicBezTo>
                    <a:pt x="124617" y="77555"/>
                    <a:pt x="124687" y="77556"/>
                    <a:pt x="124766" y="77557"/>
                  </a:cubicBezTo>
                  <a:cubicBezTo>
                    <a:pt x="125004" y="77557"/>
                    <a:pt x="125242" y="77545"/>
                    <a:pt x="125468" y="77474"/>
                  </a:cubicBezTo>
                  <a:cubicBezTo>
                    <a:pt x="125671" y="77426"/>
                    <a:pt x="125897" y="77414"/>
                    <a:pt x="126111" y="77414"/>
                  </a:cubicBezTo>
                  <a:lnTo>
                    <a:pt x="146947" y="77414"/>
                  </a:lnTo>
                  <a:cubicBezTo>
                    <a:pt x="147049" y="77414"/>
                    <a:pt x="147154" y="77401"/>
                    <a:pt x="147256" y="77401"/>
                  </a:cubicBezTo>
                  <a:close/>
                  <a:moveTo>
                    <a:pt x="106006" y="77553"/>
                  </a:moveTo>
                  <a:cubicBezTo>
                    <a:pt x="106092" y="77553"/>
                    <a:pt x="106179" y="77557"/>
                    <a:pt x="106263" y="77557"/>
                  </a:cubicBezTo>
                  <a:lnTo>
                    <a:pt x="122682" y="77557"/>
                  </a:lnTo>
                  <a:cubicBezTo>
                    <a:pt x="123408" y="77557"/>
                    <a:pt x="123420" y="77557"/>
                    <a:pt x="123420" y="78307"/>
                  </a:cubicBezTo>
                  <a:lnTo>
                    <a:pt x="123420" y="84522"/>
                  </a:lnTo>
                  <a:cubicBezTo>
                    <a:pt x="123420" y="86499"/>
                    <a:pt x="123420" y="88475"/>
                    <a:pt x="123420" y="90452"/>
                  </a:cubicBezTo>
                  <a:cubicBezTo>
                    <a:pt x="123420" y="90773"/>
                    <a:pt x="123468" y="91118"/>
                    <a:pt x="123349" y="91440"/>
                  </a:cubicBezTo>
                  <a:cubicBezTo>
                    <a:pt x="123301" y="91559"/>
                    <a:pt x="123361" y="91666"/>
                    <a:pt x="123373" y="91785"/>
                  </a:cubicBezTo>
                  <a:cubicBezTo>
                    <a:pt x="123397" y="91892"/>
                    <a:pt x="123420" y="92035"/>
                    <a:pt x="123385" y="92130"/>
                  </a:cubicBezTo>
                  <a:cubicBezTo>
                    <a:pt x="123230" y="92547"/>
                    <a:pt x="123278" y="92976"/>
                    <a:pt x="123278" y="93404"/>
                  </a:cubicBezTo>
                  <a:cubicBezTo>
                    <a:pt x="123278" y="95214"/>
                    <a:pt x="123278" y="97024"/>
                    <a:pt x="123278" y="98834"/>
                  </a:cubicBezTo>
                  <a:cubicBezTo>
                    <a:pt x="123278" y="99548"/>
                    <a:pt x="123278" y="99548"/>
                    <a:pt x="122587" y="99560"/>
                  </a:cubicBezTo>
                  <a:cubicBezTo>
                    <a:pt x="121968" y="99560"/>
                    <a:pt x="121349" y="99555"/>
                    <a:pt x="120730" y="99555"/>
                  </a:cubicBezTo>
                  <a:cubicBezTo>
                    <a:pt x="120420" y="99555"/>
                    <a:pt x="120110" y="99556"/>
                    <a:pt x="119801" y="99560"/>
                  </a:cubicBezTo>
                  <a:cubicBezTo>
                    <a:pt x="119658" y="99560"/>
                    <a:pt x="119515" y="99556"/>
                    <a:pt x="119373" y="99556"/>
                  </a:cubicBezTo>
                  <a:cubicBezTo>
                    <a:pt x="119088" y="99556"/>
                    <a:pt x="118805" y="99572"/>
                    <a:pt x="118527" y="99667"/>
                  </a:cubicBezTo>
                  <a:cubicBezTo>
                    <a:pt x="118455" y="99691"/>
                    <a:pt x="118375" y="99697"/>
                    <a:pt x="118292" y="99697"/>
                  </a:cubicBezTo>
                  <a:cubicBezTo>
                    <a:pt x="118208" y="99697"/>
                    <a:pt x="118122" y="99691"/>
                    <a:pt x="118039" y="99691"/>
                  </a:cubicBezTo>
                  <a:cubicBezTo>
                    <a:pt x="117753" y="99697"/>
                    <a:pt x="117467" y="99697"/>
                    <a:pt x="117182" y="99697"/>
                  </a:cubicBezTo>
                  <a:cubicBezTo>
                    <a:pt x="116896" y="99697"/>
                    <a:pt x="116610" y="99697"/>
                    <a:pt x="116324" y="99703"/>
                  </a:cubicBezTo>
                  <a:cubicBezTo>
                    <a:pt x="116216" y="99703"/>
                    <a:pt x="116108" y="99701"/>
                    <a:pt x="116001" y="99701"/>
                  </a:cubicBezTo>
                  <a:cubicBezTo>
                    <a:pt x="115704" y="99701"/>
                    <a:pt x="115410" y="99714"/>
                    <a:pt x="115122" y="99810"/>
                  </a:cubicBezTo>
                  <a:cubicBezTo>
                    <a:pt x="115041" y="99837"/>
                    <a:pt x="114954" y="99844"/>
                    <a:pt x="114867" y="99844"/>
                  </a:cubicBezTo>
                  <a:cubicBezTo>
                    <a:pt x="114762" y="99844"/>
                    <a:pt x="114654" y="99834"/>
                    <a:pt x="114550" y="99834"/>
                  </a:cubicBezTo>
                  <a:cubicBezTo>
                    <a:pt x="113812" y="99846"/>
                    <a:pt x="113074" y="99846"/>
                    <a:pt x="112336" y="99846"/>
                  </a:cubicBezTo>
                  <a:cubicBezTo>
                    <a:pt x="112271" y="99846"/>
                    <a:pt x="112206" y="99845"/>
                    <a:pt x="112142" y="99845"/>
                  </a:cubicBezTo>
                  <a:cubicBezTo>
                    <a:pt x="111853" y="99845"/>
                    <a:pt x="111568" y="99853"/>
                    <a:pt x="111276" y="99941"/>
                  </a:cubicBezTo>
                  <a:cubicBezTo>
                    <a:pt x="111181" y="99977"/>
                    <a:pt x="111077" y="99986"/>
                    <a:pt x="110969" y="99986"/>
                  </a:cubicBezTo>
                  <a:cubicBezTo>
                    <a:pt x="110862" y="99986"/>
                    <a:pt x="110752" y="99977"/>
                    <a:pt x="110645" y="99977"/>
                  </a:cubicBezTo>
                  <a:cubicBezTo>
                    <a:pt x="109097" y="99989"/>
                    <a:pt x="107549" y="99989"/>
                    <a:pt x="106002" y="99989"/>
                  </a:cubicBezTo>
                  <a:cubicBezTo>
                    <a:pt x="105941" y="99989"/>
                    <a:pt x="105881" y="99988"/>
                    <a:pt x="105821" y="99988"/>
                  </a:cubicBezTo>
                  <a:cubicBezTo>
                    <a:pt x="105551" y="99988"/>
                    <a:pt x="105286" y="99996"/>
                    <a:pt x="105013" y="100084"/>
                  </a:cubicBezTo>
                  <a:cubicBezTo>
                    <a:pt x="104907" y="100117"/>
                    <a:pt x="104791" y="100124"/>
                    <a:pt x="104671" y="100124"/>
                  </a:cubicBezTo>
                  <a:cubicBezTo>
                    <a:pt x="104575" y="100124"/>
                    <a:pt x="104478" y="100120"/>
                    <a:pt x="104382" y="100120"/>
                  </a:cubicBezTo>
                  <a:cubicBezTo>
                    <a:pt x="102811" y="100131"/>
                    <a:pt x="101239" y="100131"/>
                    <a:pt x="99667" y="100131"/>
                  </a:cubicBezTo>
                  <a:cubicBezTo>
                    <a:pt x="99579" y="100131"/>
                    <a:pt x="99491" y="100130"/>
                    <a:pt x="99402" y="100130"/>
                  </a:cubicBezTo>
                  <a:cubicBezTo>
                    <a:pt x="99182" y="100130"/>
                    <a:pt x="98963" y="100142"/>
                    <a:pt x="98751" y="100227"/>
                  </a:cubicBezTo>
                  <a:cubicBezTo>
                    <a:pt x="98715" y="100251"/>
                    <a:pt x="98667" y="100251"/>
                    <a:pt x="98620" y="100262"/>
                  </a:cubicBezTo>
                  <a:cubicBezTo>
                    <a:pt x="98454" y="100267"/>
                    <a:pt x="98319" y="100271"/>
                    <a:pt x="98207" y="100271"/>
                  </a:cubicBezTo>
                  <a:cubicBezTo>
                    <a:pt x="97687" y="100271"/>
                    <a:pt x="97705" y="100171"/>
                    <a:pt x="97715" y="99465"/>
                  </a:cubicBezTo>
                  <a:cubicBezTo>
                    <a:pt x="97715" y="99179"/>
                    <a:pt x="97727" y="98905"/>
                    <a:pt x="97798" y="98619"/>
                  </a:cubicBezTo>
                  <a:cubicBezTo>
                    <a:pt x="97858" y="98346"/>
                    <a:pt x="97846" y="98048"/>
                    <a:pt x="97858" y="97762"/>
                  </a:cubicBezTo>
                  <a:cubicBezTo>
                    <a:pt x="97870" y="97298"/>
                    <a:pt x="97870" y="96822"/>
                    <a:pt x="97965" y="96357"/>
                  </a:cubicBezTo>
                  <a:cubicBezTo>
                    <a:pt x="98048" y="95893"/>
                    <a:pt x="97989" y="95405"/>
                    <a:pt x="98001" y="94928"/>
                  </a:cubicBezTo>
                  <a:cubicBezTo>
                    <a:pt x="98001" y="94500"/>
                    <a:pt x="97965" y="94071"/>
                    <a:pt x="98108" y="93654"/>
                  </a:cubicBezTo>
                  <a:cubicBezTo>
                    <a:pt x="98167" y="93512"/>
                    <a:pt x="98132" y="93333"/>
                    <a:pt x="98132" y="93166"/>
                  </a:cubicBezTo>
                  <a:cubicBezTo>
                    <a:pt x="98143" y="92452"/>
                    <a:pt x="98143" y="91738"/>
                    <a:pt x="98143" y="91023"/>
                  </a:cubicBezTo>
                  <a:cubicBezTo>
                    <a:pt x="98143" y="90618"/>
                    <a:pt x="98108" y="90214"/>
                    <a:pt x="98251" y="89821"/>
                  </a:cubicBezTo>
                  <a:cubicBezTo>
                    <a:pt x="98298" y="89666"/>
                    <a:pt x="98274" y="89487"/>
                    <a:pt x="98274" y="89321"/>
                  </a:cubicBezTo>
                  <a:cubicBezTo>
                    <a:pt x="98286" y="88701"/>
                    <a:pt x="98286" y="88082"/>
                    <a:pt x="98286" y="87463"/>
                  </a:cubicBezTo>
                  <a:cubicBezTo>
                    <a:pt x="98286" y="87177"/>
                    <a:pt x="98298" y="86904"/>
                    <a:pt x="98370" y="86618"/>
                  </a:cubicBezTo>
                  <a:cubicBezTo>
                    <a:pt x="98429" y="86344"/>
                    <a:pt x="98417" y="86058"/>
                    <a:pt x="98417" y="85773"/>
                  </a:cubicBezTo>
                  <a:cubicBezTo>
                    <a:pt x="98441" y="85225"/>
                    <a:pt x="98382" y="84677"/>
                    <a:pt x="98548" y="84141"/>
                  </a:cubicBezTo>
                  <a:cubicBezTo>
                    <a:pt x="98596" y="83999"/>
                    <a:pt x="98572" y="83808"/>
                    <a:pt x="98572" y="83641"/>
                  </a:cubicBezTo>
                  <a:cubicBezTo>
                    <a:pt x="98572" y="82987"/>
                    <a:pt x="98572" y="82320"/>
                    <a:pt x="98572" y="81653"/>
                  </a:cubicBezTo>
                  <a:cubicBezTo>
                    <a:pt x="98572" y="81343"/>
                    <a:pt x="98572" y="81034"/>
                    <a:pt x="98667" y="80736"/>
                  </a:cubicBezTo>
                  <a:cubicBezTo>
                    <a:pt x="98727" y="80534"/>
                    <a:pt x="98703" y="80308"/>
                    <a:pt x="98703" y="80093"/>
                  </a:cubicBezTo>
                  <a:cubicBezTo>
                    <a:pt x="98715" y="79474"/>
                    <a:pt x="98703" y="78855"/>
                    <a:pt x="98715" y="78236"/>
                  </a:cubicBezTo>
                  <a:cubicBezTo>
                    <a:pt x="98715" y="77926"/>
                    <a:pt x="98763" y="77926"/>
                    <a:pt x="99084" y="77831"/>
                  </a:cubicBezTo>
                  <a:cubicBezTo>
                    <a:pt x="99548" y="77712"/>
                    <a:pt x="100025" y="77700"/>
                    <a:pt x="100501" y="77700"/>
                  </a:cubicBezTo>
                  <a:lnTo>
                    <a:pt x="104632" y="77700"/>
                  </a:lnTo>
                  <a:cubicBezTo>
                    <a:pt x="104692" y="77700"/>
                    <a:pt x="104751" y="77700"/>
                    <a:pt x="104811" y="77700"/>
                  </a:cubicBezTo>
                  <a:cubicBezTo>
                    <a:pt x="105108" y="77700"/>
                    <a:pt x="105404" y="77692"/>
                    <a:pt x="105692" y="77593"/>
                  </a:cubicBezTo>
                  <a:cubicBezTo>
                    <a:pt x="105791" y="77560"/>
                    <a:pt x="105898" y="77553"/>
                    <a:pt x="106006" y="77553"/>
                  </a:cubicBezTo>
                  <a:close/>
                  <a:moveTo>
                    <a:pt x="80693" y="77842"/>
                  </a:moveTo>
                  <a:cubicBezTo>
                    <a:pt x="80748" y="77842"/>
                    <a:pt x="80802" y="77843"/>
                    <a:pt x="80856" y="77843"/>
                  </a:cubicBezTo>
                  <a:lnTo>
                    <a:pt x="97405" y="77843"/>
                  </a:lnTo>
                  <a:cubicBezTo>
                    <a:pt x="98132" y="77843"/>
                    <a:pt x="98132" y="77843"/>
                    <a:pt x="98143" y="78605"/>
                  </a:cubicBezTo>
                  <a:cubicBezTo>
                    <a:pt x="98143" y="78986"/>
                    <a:pt x="98132" y="79367"/>
                    <a:pt x="98132" y="79748"/>
                  </a:cubicBezTo>
                  <a:cubicBezTo>
                    <a:pt x="98132" y="79843"/>
                    <a:pt x="98155" y="79939"/>
                    <a:pt x="98132" y="80034"/>
                  </a:cubicBezTo>
                  <a:cubicBezTo>
                    <a:pt x="97893" y="81058"/>
                    <a:pt x="98036" y="82105"/>
                    <a:pt x="98001" y="83153"/>
                  </a:cubicBezTo>
                  <a:cubicBezTo>
                    <a:pt x="97989" y="83534"/>
                    <a:pt x="98012" y="83903"/>
                    <a:pt x="97893" y="84284"/>
                  </a:cubicBezTo>
                  <a:cubicBezTo>
                    <a:pt x="97822" y="84475"/>
                    <a:pt x="97870" y="84701"/>
                    <a:pt x="97858" y="84915"/>
                  </a:cubicBezTo>
                  <a:cubicBezTo>
                    <a:pt x="97834" y="85606"/>
                    <a:pt x="97905" y="86296"/>
                    <a:pt x="97739" y="86975"/>
                  </a:cubicBezTo>
                  <a:cubicBezTo>
                    <a:pt x="97655" y="87285"/>
                    <a:pt x="97727" y="87642"/>
                    <a:pt x="97715" y="87975"/>
                  </a:cubicBezTo>
                  <a:cubicBezTo>
                    <a:pt x="97691" y="88582"/>
                    <a:pt x="97774" y="89202"/>
                    <a:pt x="97584" y="89809"/>
                  </a:cubicBezTo>
                  <a:cubicBezTo>
                    <a:pt x="97536" y="89964"/>
                    <a:pt x="97572" y="90142"/>
                    <a:pt x="97572" y="90309"/>
                  </a:cubicBezTo>
                  <a:cubicBezTo>
                    <a:pt x="97572" y="91238"/>
                    <a:pt x="97572" y="92166"/>
                    <a:pt x="97572" y="93095"/>
                  </a:cubicBezTo>
                  <a:cubicBezTo>
                    <a:pt x="97560" y="93500"/>
                    <a:pt x="97584" y="93893"/>
                    <a:pt x="97465" y="94297"/>
                  </a:cubicBezTo>
                  <a:cubicBezTo>
                    <a:pt x="97393" y="94488"/>
                    <a:pt x="97441" y="94714"/>
                    <a:pt x="97429" y="94928"/>
                  </a:cubicBezTo>
                  <a:cubicBezTo>
                    <a:pt x="97393" y="95667"/>
                    <a:pt x="97477" y="96393"/>
                    <a:pt x="97310" y="97131"/>
                  </a:cubicBezTo>
                  <a:cubicBezTo>
                    <a:pt x="97215" y="97512"/>
                    <a:pt x="97298" y="97929"/>
                    <a:pt x="97274" y="98334"/>
                  </a:cubicBezTo>
                  <a:cubicBezTo>
                    <a:pt x="97239" y="98905"/>
                    <a:pt x="97179" y="99465"/>
                    <a:pt x="97119" y="100036"/>
                  </a:cubicBezTo>
                  <a:cubicBezTo>
                    <a:pt x="97108" y="100167"/>
                    <a:pt x="97012" y="100251"/>
                    <a:pt x="96881" y="100251"/>
                  </a:cubicBezTo>
                  <a:cubicBezTo>
                    <a:pt x="96864" y="100250"/>
                    <a:pt x="96848" y="100250"/>
                    <a:pt x="96831" y="100250"/>
                  </a:cubicBezTo>
                  <a:cubicBezTo>
                    <a:pt x="96235" y="100250"/>
                    <a:pt x="95656" y="100427"/>
                    <a:pt x="95063" y="100427"/>
                  </a:cubicBezTo>
                  <a:cubicBezTo>
                    <a:pt x="94987" y="100427"/>
                    <a:pt x="94910" y="100424"/>
                    <a:pt x="94833" y="100417"/>
                  </a:cubicBezTo>
                  <a:cubicBezTo>
                    <a:pt x="94706" y="100405"/>
                    <a:pt x="94579" y="100397"/>
                    <a:pt x="94453" y="100397"/>
                  </a:cubicBezTo>
                  <a:cubicBezTo>
                    <a:pt x="94200" y="100397"/>
                    <a:pt x="93948" y="100429"/>
                    <a:pt x="93702" y="100524"/>
                  </a:cubicBezTo>
                  <a:cubicBezTo>
                    <a:pt x="93625" y="100548"/>
                    <a:pt x="93542" y="100554"/>
                    <a:pt x="93457" y="100554"/>
                  </a:cubicBezTo>
                  <a:cubicBezTo>
                    <a:pt x="93372" y="100554"/>
                    <a:pt x="93286" y="100548"/>
                    <a:pt x="93202" y="100548"/>
                  </a:cubicBezTo>
                  <a:cubicBezTo>
                    <a:pt x="92845" y="100560"/>
                    <a:pt x="92500" y="100548"/>
                    <a:pt x="92143" y="100655"/>
                  </a:cubicBezTo>
                  <a:cubicBezTo>
                    <a:pt x="92047" y="100691"/>
                    <a:pt x="91943" y="100700"/>
                    <a:pt x="91836" y="100700"/>
                  </a:cubicBezTo>
                  <a:cubicBezTo>
                    <a:pt x="91729" y="100700"/>
                    <a:pt x="91619" y="100691"/>
                    <a:pt x="91512" y="100691"/>
                  </a:cubicBezTo>
                  <a:cubicBezTo>
                    <a:pt x="91393" y="100697"/>
                    <a:pt x="91275" y="100699"/>
                    <a:pt x="91156" y="100699"/>
                  </a:cubicBezTo>
                  <a:cubicBezTo>
                    <a:pt x="90957" y="100699"/>
                    <a:pt x="90758" y="100694"/>
                    <a:pt x="90560" y="100694"/>
                  </a:cubicBezTo>
                  <a:cubicBezTo>
                    <a:pt x="90188" y="100694"/>
                    <a:pt x="89818" y="100713"/>
                    <a:pt x="89452" y="100822"/>
                  </a:cubicBezTo>
                  <a:cubicBezTo>
                    <a:pt x="89390" y="100841"/>
                    <a:pt x="89324" y="100847"/>
                    <a:pt x="89257" y="100847"/>
                  </a:cubicBezTo>
                  <a:cubicBezTo>
                    <a:pt x="89156" y="100847"/>
                    <a:pt x="89052" y="100834"/>
                    <a:pt x="88952" y="100834"/>
                  </a:cubicBezTo>
                  <a:lnTo>
                    <a:pt x="81606" y="100834"/>
                  </a:lnTo>
                  <a:cubicBezTo>
                    <a:pt x="81546" y="100835"/>
                    <a:pt x="81485" y="100836"/>
                    <a:pt x="81425" y="100836"/>
                  </a:cubicBezTo>
                  <a:cubicBezTo>
                    <a:pt x="81276" y="100836"/>
                    <a:pt x="81126" y="100833"/>
                    <a:pt x="80976" y="100833"/>
                  </a:cubicBezTo>
                  <a:cubicBezTo>
                    <a:pt x="80622" y="100833"/>
                    <a:pt x="80266" y="100848"/>
                    <a:pt x="79915" y="100953"/>
                  </a:cubicBezTo>
                  <a:cubicBezTo>
                    <a:pt x="79845" y="100980"/>
                    <a:pt x="79769" y="100987"/>
                    <a:pt x="79692" y="100987"/>
                  </a:cubicBezTo>
                  <a:cubicBezTo>
                    <a:pt x="79600" y="100987"/>
                    <a:pt x="79506" y="100977"/>
                    <a:pt x="79415" y="100977"/>
                  </a:cubicBezTo>
                  <a:lnTo>
                    <a:pt x="71783" y="100977"/>
                  </a:lnTo>
                  <a:cubicBezTo>
                    <a:pt x="71719" y="100977"/>
                    <a:pt x="71656" y="100982"/>
                    <a:pt x="71592" y="100982"/>
                  </a:cubicBezTo>
                  <a:cubicBezTo>
                    <a:pt x="71561" y="100982"/>
                    <a:pt x="71529" y="100981"/>
                    <a:pt x="71497" y="100977"/>
                  </a:cubicBezTo>
                  <a:cubicBezTo>
                    <a:pt x="71057" y="100965"/>
                    <a:pt x="71009" y="100929"/>
                    <a:pt x="71009" y="100477"/>
                  </a:cubicBezTo>
                  <a:cubicBezTo>
                    <a:pt x="70997" y="99881"/>
                    <a:pt x="70938" y="99274"/>
                    <a:pt x="71021" y="98691"/>
                  </a:cubicBezTo>
                  <a:cubicBezTo>
                    <a:pt x="71152" y="97845"/>
                    <a:pt x="71057" y="96988"/>
                    <a:pt x="71164" y="96143"/>
                  </a:cubicBezTo>
                  <a:cubicBezTo>
                    <a:pt x="71259" y="95429"/>
                    <a:pt x="71188" y="94714"/>
                    <a:pt x="71319" y="94024"/>
                  </a:cubicBezTo>
                  <a:cubicBezTo>
                    <a:pt x="71462" y="93190"/>
                    <a:pt x="71402" y="92369"/>
                    <a:pt x="71426" y="91535"/>
                  </a:cubicBezTo>
                  <a:cubicBezTo>
                    <a:pt x="71438" y="91273"/>
                    <a:pt x="71438" y="91023"/>
                    <a:pt x="71521" y="90761"/>
                  </a:cubicBezTo>
                  <a:cubicBezTo>
                    <a:pt x="71569" y="90583"/>
                    <a:pt x="71569" y="90380"/>
                    <a:pt x="71569" y="90202"/>
                  </a:cubicBezTo>
                  <a:cubicBezTo>
                    <a:pt x="71569" y="89654"/>
                    <a:pt x="71569" y="89106"/>
                    <a:pt x="71569" y="88559"/>
                  </a:cubicBezTo>
                  <a:cubicBezTo>
                    <a:pt x="71581" y="88225"/>
                    <a:pt x="71569" y="87892"/>
                    <a:pt x="71676" y="87570"/>
                  </a:cubicBezTo>
                  <a:cubicBezTo>
                    <a:pt x="71747" y="87344"/>
                    <a:pt x="71712" y="87094"/>
                    <a:pt x="71712" y="86856"/>
                  </a:cubicBezTo>
                  <a:lnTo>
                    <a:pt x="71712" y="79010"/>
                  </a:lnTo>
                  <a:cubicBezTo>
                    <a:pt x="71712" y="78175"/>
                    <a:pt x="71674" y="78128"/>
                    <a:pt x="72323" y="78128"/>
                  </a:cubicBezTo>
                  <a:cubicBezTo>
                    <a:pt x="72406" y="78128"/>
                    <a:pt x="72499" y="78129"/>
                    <a:pt x="72605" y="78129"/>
                  </a:cubicBezTo>
                  <a:lnTo>
                    <a:pt x="73748" y="78129"/>
                  </a:lnTo>
                  <a:cubicBezTo>
                    <a:pt x="74057" y="78117"/>
                    <a:pt x="74367" y="78129"/>
                    <a:pt x="74664" y="78034"/>
                  </a:cubicBezTo>
                  <a:cubicBezTo>
                    <a:pt x="74809" y="77991"/>
                    <a:pt x="74966" y="77985"/>
                    <a:pt x="75121" y="77985"/>
                  </a:cubicBezTo>
                  <a:cubicBezTo>
                    <a:pt x="75184" y="77985"/>
                    <a:pt x="75246" y="77986"/>
                    <a:pt x="75307" y="77986"/>
                  </a:cubicBezTo>
                  <a:lnTo>
                    <a:pt x="79367" y="77986"/>
                  </a:lnTo>
                  <a:cubicBezTo>
                    <a:pt x="79653" y="77986"/>
                    <a:pt x="79939" y="77986"/>
                    <a:pt x="80213" y="77903"/>
                  </a:cubicBezTo>
                  <a:cubicBezTo>
                    <a:pt x="80364" y="77849"/>
                    <a:pt x="80530" y="77842"/>
                    <a:pt x="80693" y="77842"/>
                  </a:cubicBezTo>
                  <a:close/>
                  <a:moveTo>
                    <a:pt x="56880" y="78124"/>
                  </a:moveTo>
                  <a:cubicBezTo>
                    <a:pt x="56967" y="78124"/>
                    <a:pt x="57054" y="78129"/>
                    <a:pt x="57138" y="78129"/>
                  </a:cubicBezTo>
                  <a:lnTo>
                    <a:pt x="70485" y="78129"/>
                  </a:lnTo>
                  <a:cubicBezTo>
                    <a:pt x="70508" y="78129"/>
                    <a:pt x="70530" y="78129"/>
                    <a:pt x="70552" y="78129"/>
                  </a:cubicBezTo>
                  <a:cubicBezTo>
                    <a:pt x="71317" y="78129"/>
                    <a:pt x="71283" y="78140"/>
                    <a:pt x="71283" y="78962"/>
                  </a:cubicBezTo>
                  <a:lnTo>
                    <a:pt x="71283" y="83106"/>
                  </a:lnTo>
                  <a:lnTo>
                    <a:pt x="71295" y="83094"/>
                  </a:lnTo>
                  <a:cubicBezTo>
                    <a:pt x="71295" y="84260"/>
                    <a:pt x="71295" y="85427"/>
                    <a:pt x="71295" y="86594"/>
                  </a:cubicBezTo>
                  <a:cubicBezTo>
                    <a:pt x="71295" y="87142"/>
                    <a:pt x="71283" y="87678"/>
                    <a:pt x="71188" y="88225"/>
                  </a:cubicBezTo>
                  <a:cubicBezTo>
                    <a:pt x="71092" y="88749"/>
                    <a:pt x="71164" y="89309"/>
                    <a:pt x="71152" y="89856"/>
                  </a:cubicBezTo>
                  <a:cubicBezTo>
                    <a:pt x="71152" y="90237"/>
                    <a:pt x="71176" y="90618"/>
                    <a:pt x="71045" y="90987"/>
                  </a:cubicBezTo>
                  <a:cubicBezTo>
                    <a:pt x="70997" y="91142"/>
                    <a:pt x="71009" y="91321"/>
                    <a:pt x="71009" y="91488"/>
                  </a:cubicBezTo>
                  <a:cubicBezTo>
                    <a:pt x="71009" y="92035"/>
                    <a:pt x="71009" y="92583"/>
                    <a:pt x="71009" y="93131"/>
                  </a:cubicBezTo>
                  <a:cubicBezTo>
                    <a:pt x="71009" y="93393"/>
                    <a:pt x="71009" y="93643"/>
                    <a:pt x="70926" y="93905"/>
                  </a:cubicBezTo>
                  <a:cubicBezTo>
                    <a:pt x="70866" y="94083"/>
                    <a:pt x="70878" y="94274"/>
                    <a:pt x="70866" y="94464"/>
                  </a:cubicBezTo>
                  <a:cubicBezTo>
                    <a:pt x="70854" y="95012"/>
                    <a:pt x="70854" y="95548"/>
                    <a:pt x="70759" y="96095"/>
                  </a:cubicBezTo>
                  <a:cubicBezTo>
                    <a:pt x="70664" y="96631"/>
                    <a:pt x="70723" y="97191"/>
                    <a:pt x="70723" y="97738"/>
                  </a:cubicBezTo>
                  <a:cubicBezTo>
                    <a:pt x="70723" y="98036"/>
                    <a:pt x="70688" y="98346"/>
                    <a:pt x="70640" y="98655"/>
                  </a:cubicBezTo>
                  <a:cubicBezTo>
                    <a:pt x="70569" y="99096"/>
                    <a:pt x="70592" y="99548"/>
                    <a:pt x="70580" y="100001"/>
                  </a:cubicBezTo>
                  <a:cubicBezTo>
                    <a:pt x="70569" y="100262"/>
                    <a:pt x="70580" y="100524"/>
                    <a:pt x="70557" y="100786"/>
                  </a:cubicBezTo>
                  <a:cubicBezTo>
                    <a:pt x="70545" y="100965"/>
                    <a:pt x="70414" y="101084"/>
                    <a:pt x="70235" y="101108"/>
                  </a:cubicBezTo>
                  <a:cubicBezTo>
                    <a:pt x="70092" y="101120"/>
                    <a:pt x="69949" y="101120"/>
                    <a:pt x="69807" y="101120"/>
                  </a:cubicBezTo>
                  <a:cubicBezTo>
                    <a:pt x="68997" y="101155"/>
                    <a:pt x="68199" y="101084"/>
                    <a:pt x="67390" y="101239"/>
                  </a:cubicBezTo>
                  <a:cubicBezTo>
                    <a:pt x="67182" y="101278"/>
                    <a:pt x="66967" y="101289"/>
                    <a:pt x="66748" y="101289"/>
                  </a:cubicBezTo>
                  <a:cubicBezTo>
                    <a:pt x="66482" y="101289"/>
                    <a:pt x="66212" y="101273"/>
                    <a:pt x="65946" y="101273"/>
                  </a:cubicBezTo>
                  <a:cubicBezTo>
                    <a:pt x="65903" y="101273"/>
                    <a:pt x="65861" y="101274"/>
                    <a:pt x="65818" y="101274"/>
                  </a:cubicBezTo>
                  <a:cubicBezTo>
                    <a:pt x="65775" y="101275"/>
                    <a:pt x="65733" y="101276"/>
                    <a:pt x="65690" y="101276"/>
                  </a:cubicBezTo>
                  <a:cubicBezTo>
                    <a:pt x="65474" y="101276"/>
                    <a:pt x="65255" y="101266"/>
                    <a:pt x="65037" y="101266"/>
                  </a:cubicBezTo>
                  <a:cubicBezTo>
                    <a:pt x="64709" y="101266"/>
                    <a:pt x="64381" y="101287"/>
                    <a:pt x="64056" y="101394"/>
                  </a:cubicBezTo>
                  <a:cubicBezTo>
                    <a:pt x="64000" y="101409"/>
                    <a:pt x="63939" y="101413"/>
                    <a:pt x="63877" y="101413"/>
                  </a:cubicBezTo>
                  <a:cubicBezTo>
                    <a:pt x="63794" y="101413"/>
                    <a:pt x="63709" y="101405"/>
                    <a:pt x="63627" y="101405"/>
                  </a:cubicBezTo>
                  <a:cubicBezTo>
                    <a:pt x="63476" y="101411"/>
                    <a:pt x="63324" y="101413"/>
                    <a:pt x="63172" y="101413"/>
                  </a:cubicBezTo>
                  <a:cubicBezTo>
                    <a:pt x="62862" y="101413"/>
                    <a:pt x="62552" y="101405"/>
                    <a:pt x="62241" y="101405"/>
                  </a:cubicBezTo>
                  <a:cubicBezTo>
                    <a:pt x="61710" y="101405"/>
                    <a:pt x="61179" y="101427"/>
                    <a:pt x="60651" y="101548"/>
                  </a:cubicBezTo>
                  <a:cubicBezTo>
                    <a:pt x="60575" y="101561"/>
                    <a:pt x="60498" y="101565"/>
                    <a:pt x="60422" y="101565"/>
                  </a:cubicBezTo>
                  <a:cubicBezTo>
                    <a:pt x="60317" y="101565"/>
                    <a:pt x="60212" y="101558"/>
                    <a:pt x="60107" y="101558"/>
                  </a:cubicBezTo>
                  <a:cubicBezTo>
                    <a:pt x="60074" y="101558"/>
                    <a:pt x="60041" y="101558"/>
                    <a:pt x="60008" y="101560"/>
                  </a:cubicBezTo>
                  <a:cubicBezTo>
                    <a:pt x="59954" y="101561"/>
                    <a:pt x="59900" y="101562"/>
                    <a:pt x="59847" y="101562"/>
                  </a:cubicBezTo>
                  <a:cubicBezTo>
                    <a:pt x="59714" y="101562"/>
                    <a:pt x="59581" y="101559"/>
                    <a:pt x="59449" y="101559"/>
                  </a:cubicBezTo>
                  <a:cubicBezTo>
                    <a:pt x="59137" y="101559"/>
                    <a:pt x="58826" y="101575"/>
                    <a:pt x="58519" y="101679"/>
                  </a:cubicBezTo>
                  <a:cubicBezTo>
                    <a:pt x="58463" y="101695"/>
                    <a:pt x="58403" y="101699"/>
                    <a:pt x="58341" y="101699"/>
                  </a:cubicBezTo>
                  <a:cubicBezTo>
                    <a:pt x="58258" y="101699"/>
                    <a:pt x="58172" y="101691"/>
                    <a:pt x="58091" y="101691"/>
                  </a:cubicBezTo>
                  <a:cubicBezTo>
                    <a:pt x="57961" y="101697"/>
                    <a:pt x="57831" y="101699"/>
                    <a:pt x="57701" y="101699"/>
                  </a:cubicBezTo>
                  <a:cubicBezTo>
                    <a:pt x="57436" y="101699"/>
                    <a:pt x="57170" y="101691"/>
                    <a:pt x="56905" y="101691"/>
                  </a:cubicBezTo>
                  <a:cubicBezTo>
                    <a:pt x="56450" y="101691"/>
                    <a:pt x="55995" y="101713"/>
                    <a:pt x="55543" y="101834"/>
                  </a:cubicBezTo>
                  <a:cubicBezTo>
                    <a:pt x="55499" y="101846"/>
                    <a:pt x="55453" y="101850"/>
                    <a:pt x="55405" y="101850"/>
                  </a:cubicBezTo>
                  <a:cubicBezTo>
                    <a:pt x="55310" y="101850"/>
                    <a:pt x="55209" y="101834"/>
                    <a:pt x="55114" y="101834"/>
                  </a:cubicBezTo>
                  <a:cubicBezTo>
                    <a:pt x="54781" y="101840"/>
                    <a:pt x="54447" y="101840"/>
                    <a:pt x="54114" y="101840"/>
                  </a:cubicBezTo>
                  <a:cubicBezTo>
                    <a:pt x="53781" y="101840"/>
                    <a:pt x="53447" y="101840"/>
                    <a:pt x="53114" y="101846"/>
                  </a:cubicBezTo>
                  <a:cubicBezTo>
                    <a:pt x="53052" y="101846"/>
                    <a:pt x="52991" y="101845"/>
                    <a:pt x="52929" y="101845"/>
                  </a:cubicBezTo>
                  <a:cubicBezTo>
                    <a:pt x="52685" y="101845"/>
                    <a:pt x="52445" y="101853"/>
                    <a:pt x="52197" y="101929"/>
                  </a:cubicBezTo>
                  <a:cubicBezTo>
                    <a:pt x="52070" y="101972"/>
                    <a:pt x="51930" y="101978"/>
                    <a:pt x="51795" y="101978"/>
                  </a:cubicBezTo>
                  <a:cubicBezTo>
                    <a:pt x="51742" y="101978"/>
                    <a:pt x="51689" y="101977"/>
                    <a:pt x="51638" y="101977"/>
                  </a:cubicBezTo>
                  <a:cubicBezTo>
                    <a:pt x="51257" y="101983"/>
                    <a:pt x="50876" y="101983"/>
                    <a:pt x="50495" y="101983"/>
                  </a:cubicBezTo>
                  <a:cubicBezTo>
                    <a:pt x="50114" y="101983"/>
                    <a:pt x="49733" y="101983"/>
                    <a:pt x="49352" y="101989"/>
                  </a:cubicBezTo>
                  <a:cubicBezTo>
                    <a:pt x="48828" y="101989"/>
                    <a:pt x="48316" y="101989"/>
                    <a:pt x="47792" y="102096"/>
                  </a:cubicBezTo>
                  <a:cubicBezTo>
                    <a:pt x="47604" y="102136"/>
                    <a:pt x="47408" y="102146"/>
                    <a:pt x="47210" y="102146"/>
                  </a:cubicBezTo>
                  <a:cubicBezTo>
                    <a:pt x="46968" y="102146"/>
                    <a:pt x="46722" y="102130"/>
                    <a:pt x="46480" y="102130"/>
                  </a:cubicBezTo>
                  <a:cubicBezTo>
                    <a:pt x="46441" y="102130"/>
                    <a:pt x="46402" y="102131"/>
                    <a:pt x="46363" y="102132"/>
                  </a:cubicBezTo>
                  <a:cubicBezTo>
                    <a:pt x="46077" y="102132"/>
                    <a:pt x="45804" y="102144"/>
                    <a:pt x="45518" y="102215"/>
                  </a:cubicBezTo>
                  <a:cubicBezTo>
                    <a:pt x="45293" y="102267"/>
                    <a:pt x="45066" y="102283"/>
                    <a:pt x="44838" y="102283"/>
                  </a:cubicBezTo>
                  <a:cubicBezTo>
                    <a:pt x="44546" y="102283"/>
                    <a:pt x="44252" y="102257"/>
                    <a:pt x="43958" y="102251"/>
                  </a:cubicBezTo>
                  <a:cubicBezTo>
                    <a:pt x="43863" y="102251"/>
                    <a:pt x="43791" y="102179"/>
                    <a:pt x="43744" y="102084"/>
                  </a:cubicBezTo>
                  <a:cubicBezTo>
                    <a:pt x="43649" y="101846"/>
                    <a:pt x="43577" y="101596"/>
                    <a:pt x="43577" y="101322"/>
                  </a:cubicBezTo>
                  <a:cubicBezTo>
                    <a:pt x="43589" y="100798"/>
                    <a:pt x="43589" y="100274"/>
                    <a:pt x="43577" y="99750"/>
                  </a:cubicBezTo>
                  <a:cubicBezTo>
                    <a:pt x="43577" y="99405"/>
                    <a:pt x="43601" y="99048"/>
                    <a:pt x="43470" y="98703"/>
                  </a:cubicBezTo>
                  <a:cubicBezTo>
                    <a:pt x="43410" y="98524"/>
                    <a:pt x="43446" y="98322"/>
                    <a:pt x="43446" y="98131"/>
                  </a:cubicBezTo>
                  <a:cubicBezTo>
                    <a:pt x="43434" y="97036"/>
                    <a:pt x="43446" y="95940"/>
                    <a:pt x="43434" y="94845"/>
                  </a:cubicBezTo>
                  <a:cubicBezTo>
                    <a:pt x="43434" y="94393"/>
                    <a:pt x="43470" y="93952"/>
                    <a:pt x="43327" y="93500"/>
                  </a:cubicBezTo>
                  <a:cubicBezTo>
                    <a:pt x="43268" y="93309"/>
                    <a:pt x="43303" y="93083"/>
                    <a:pt x="43303" y="92869"/>
                  </a:cubicBezTo>
                  <a:cubicBezTo>
                    <a:pt x="43268" y="92035"/>
                    <a:pt x="43339" y="91214"/>
                    <a:pt x="43172" y="90380"/>
                  </a:cubicBezTo>
                  <a:cubicBezTo>
                    <a:pt x="43077" y="89880"/>
                    <a:pt x="43160" y="89344"/>
                    <a:pt x="43148" y="88821"/>
                  </a:cubicBezTo>
                  <a:cubicBezTo>
                    <a:pt x="43148" y="88440"/>
                    <a:pt x="43101" y="88059"/>
                    <a:pt x="43053" y="87689"/>
                  </a:cubicBezTo>
                  <a:cubicBezTo>
                    <a:pt x="42982" y="86987"/>
                    <a:pt x="42994" y="86261"/>
                    <a:pt x="43053" y="85558"/>
                  </a:cubicBezTo>
                  <a:cubicBezTo>
                    <a:pt x="43089" y="85201"/>
                    <a:pt x="43148" y="84856"/>
                    <a:pt x="43148" y="84499"/>
                  </a:cubicBezTo>
                  <a:cubicBezTo>
                    <a:pt x="43148" y="83522"/>
                    <a:pt x="43148" y="82546"/>
                    <a:pt x="43148" y="81570"/>
                  </a:cubicBezTo>
                  <a:cubicBezTo>
                    <a:pt x="43160" y="81117"/>
                    <a:pt x="43148" y="80677"/>
                    <a:pt x="43256" y="80224"/>
                  </a:cubicBezTo>
                  <a:cubicBezTo>
                    <a:pt x="43339" y="79891"/>
                    <a:pt x="43291" y="79522"/>
                    <a:pt x="43303" y="79165"/>
                  </a:cubicBezTo>
                  <a:cubicBezTo>
                    <a:pt x="43315" y="78950"/>
                    <a:pt x="43398" y="78867"/>
                    <a:pt x="43613" y="78855"/>
                  </a:cubicBezTo>
                  <a:cubicBezTo>
                    <a:pt x="43803" y="78843"/>
                    <a:pt x="43994" y="78843"/>
                    <a:pt x="44184" y="78843"/>
                  </a:cubicBezTo>
                  <a:cubicBezTo>
                    <a:pt x="44494" y="78831"/>
                    <a:pt x="44792" y="78855"/>
                    <a:pt x="45101" y="78748"/>
                  </a:cubicBezTo>
                  <a:cubicBezTo>
                    <a:pt x="45268" y="78688"/>
                    <a:pt x="45470" y="78712"/>
                    <a:pt x="45661" y="78700"/>
                  </a:cubicBezTo>
                  <a:cubicBezTo>
                    <a:pt x="45759" y="78697"/>
                    <a:pt x="45857" y="78695"/>
                    <a:pt x="45955" y="78695"/>
                  </a:cubicBezTo>
                  <a:cubicBezTo>
                    <a:pt x="46120" y="78695"/>
                    <a:pt x="46286" y="78699"/>
                    <a:pt x="46451" y="78699"/>
                  </a:cubicBezTo>
                  <a:cubicBezTo>
                    <a:pt x="46829" y="78699"/>
                    <a:pt x="47205" y="78682"/>
                    <a:pt x="47578" y="78569"/>
                  </a:cubicBezTo>
                  <a:cubicBezTo>
                    <a:pt x="47634" y="78554"/>
                    <a:pt x="47694" y="78550"/>
                    <a:pt x="47756" y="78550"/>
                  </a:cubicBezTo>
                  <a:cubicBezTo>
                    <a:pt x="47839" y="78550"/>
                    <a:pt x="47925" y="78557"/>
                    <a:pt x="48006" y="78557"/>
                  </a:cubicBezTo>
                  <a:cubicBezTo>
                    <a:pt x="48268" y="78557"/>
                    <a:pt x="48518" y="78557"/>
                    <a:pt x="48780" y="78474"/>
                  </a:cubicBezTo>
                  <a:cubicBezTo>
                    <a:pt x="48959" y="78415"/>
                    <a:pt x="49149" y="78415"/>
                    <a:pt x="49340" y="78415"/>
                  </a:cubicBezTo>
                  <a:lnTo>
                    <a:pt x="51054" y="78415"/>
                  </a:lnTo>
                  <a:cubicBezTo>
                    <a:pt x="51364" y="78415"/>
                    <a:pt x="51673" y="78355"/>
                    <a:pt x="51971" y="78343"/>
                  </a:cubicBezTo>
                  <a:cubicBezTo>
                    <a:pt x="52005" y="78342"/>
                    <a:pt x="52039" y="78341"/>
                    <a:pt x="52074" y="78341"/>
                  </a:cubicBezTo>
                  <a:cubicBezTo>
                    <a:pt x="52176" y="78341"/>
                    <a:pt x="52279" y="78346"/>
                    <a:pt x="52383" y="78346"/>
                  </a:cubicBezTo>
                  <a:cubicBezTo>
                    <a:pt x="52522" y="78346"/>
                    <a:pt x="52662" y="78337"/>
                    <a:pt x="52804" y="78295"/>
                  </a:cubicBezTo>
                  <a:cubicBezTo>
                    <a:pt x="52882" y="78272"/>
                    <a:pt x="52965" y="78266"/>
                    <a:pt x="53050" y="78266"/>
                  </a:cubicBezTo>
                  <a:cubicBezTo>
                    <a:pt x="53135" y="78266"/>
                    <a:pt x="53221" y="78272"/>
                    <a:pt x="53304" y="78272"/>
                  </a:cubicBezTo>
                  <a:lnTo>
                    <a:pt x="55507" y="78272"/>
                  </a:lnTo>
                  <a:cubicBezTo>
                    <a:pt x="55567" y="78272"/>
                    <a:pt x="55626" y="78272"/>
                    <a:pt x="55686" y="78272"/>
                  </a:cubicBezTo>
                  <a:cubicBezTo>
                    <a:pt x="55983" y="78272"/>
                    <a:pt x="56279" y="78264"/>
                    <a:pt x="56567" y="78164"/>
                  </a:cubicBezTo>
                  <a:cubicBezTo>
                    <a:pt x="56666" y="78131"/>
                    <a:pt x="56773" y="78124"/>
                    <a:pt x="56880" y="78124"/>
                  </a:cubicBezTo>
                  <a:close/>
                  <a:moveTo>
                    <a:pt x="42293" y="78831"/>
                  </a:moveTo>
                  <a:cubicBezTo>
                    <a:pt x="42442" y="78831"/>
                    <a:pt x="42595" y="78848"/>
                    <a:pt x="42744" y="78855"/>
                  </a:cubicBezTo>
                  <a:cubicBezTo>
                    <a:pt x="42910" y="78867"/>
                    <a:pt x="42994" y="78974"/>
                    <a:pt x="43006" y="79141"/>
                  </a:cubicBezTo>
                  <a:cubicBezTo>
                    <a:pt x="43006" y="79284"/>
                    <a:pt x="43041" y="79427"/>
                    <a:pt x="42994" y="79558"/>
                  </a:cubicBezTo>
                  <a:cubicBezTo>
                    <a:pt x="42791" y="80260"/>
                    <a:pt x="42898" y="80974"/>
                    <a:pt x="42875" y="81689"/>
                  </a:cubicBezTo>
                  <a:cubicBezTo>
                    <a:pt x="42851" y="82141"/>
                    <a:pt x="42898" y="82594"/>
                    <a:pt x="42756" y="83034"/>
                  </a:cubicBezTo>
                  <a:cubicBezTo>
                    <a:pt x="42696" y="83201"/>
                    <a:pt x="42732" y="83403"/>
                    <a:pt x="42732" y="83594"/>
                  </a:cubicBezTo>
                  <a:cubicBezTo>
                    <a:pt x="42732" y="84951"/>
                    <a:pt x="42732" y="86308"/>
                    <a:pt x="42732" y="87666"/>
                  </a:cubicBezTo>
                  <a:cubicBezTo>
                    <a:pt x="42732" y="88070"/>
                    <a:pt x="42744" y="88463"/>
                    <a:pt x="42839" y="88868"/>
                  </a:cubicBezTo>
                  <a:cubicBezTo>
                    <a:pt x="42910" y="89237"/>
                    <a:pt x="42863" y="89630"/>
                    <a:pt x="42875" y="90011"/>
                  </a:cubicBezTo>
                  <a:cubicBezTo>
                    <a:pt x="42875" y="90309"/>
                    <a:pt x="42863" y="90618"/>
                    <a:pt x="42958" y="90928"/>
                  </a:cubicBezTo>
                  <a:cubicBezTo>
                    <a:pt x="43017" y="91095"/>
                    <a:pt x="43006" y="91297"/>
                    <a:pt x="43006" y="91488"/>
                  </a:cubicBezTo>
                  <a:cubicBezTo>
                    <a:pt x="43017" y="92011"/>
                    <a:pt x="43017" y="92535"/>
                    <a:pt x="43017" y="93059"/>
                  </a:cubicBezTo>
                  <a:cubicBezTo>
                    <a:pt x="43017" y="93416"/>
                    <a:pt x="43006" y="93762"/>
                    <a:pt x="43125" y="94119"/>
                  </a:cubicBezTo>
                  <a:cubicBezTo>
                    <a:pt x="43184" y="94286"/>
                    <a:pt x="43160" y="94488"/>
                    <a:pt x="43160" y="94678"/>
                  </a:cubicBezTo>
                  <a:cubicBezTo>
                    <a:pt x="43160" y="95583"/>
                    <a:pt x="43160" y="96488"/>
                    <a:pt x="43160" y="97393"/>
                  </a:cubicBezTo>
                  <a:cubicBezTo>
                    <a:pt x="43160" y="97845"/>
                    <a:pt x="43125" y="98298"/>
                    <a:pt x="43279" y="98738"/>
                  </a:cubicBezTo>
                  <a:cubicBezTo>
                    <a:pt x="43327" y="98893"/>
                    <a:pt x="43303" y="99072"/>
                    <a:pt x="43303" y="99239"/>
                  </a:cubicBezTo>
                  <a:cubicBezTo>
                    <a:pt x="43303" y="99810"/>
                    <a:pt x="43303" y="100370"/>
                    <a:pt x="43303" y="100941"/>
                  </a:cubicBezTo>
                  <a:cubicBezTo>
                    <a:pt x="43303" y="101274"/>
                    <a:pt x="43291" y="101608"/>
                    <a:pt x="43398" y="101929"/>
                  </a:cubicBezTo>
                  <a:cubicBezTo>
                    <a:pt x="43482" y="102179"/>
                    <a:pt x="43327" y="102346"/>
                    <a:pt x="43089" y="102394"/>
                  </a:cubicBezTo>
                  <a:cubicBezTo>
                    <a:pt x="43065" y="102394"/>
                    <a:pt x="43041" y="102406"/>
                    <a:pt x="43017" y="102406"/>
                  </a:cubicBezTo>
                  <a:cubicBezTo>
                    <a:pt x="42913" y="102395"/>
                    <a:pt x="42810" y="102390"/>
                    <a:pt x="42706" y="102390"/>
                  </a:cubicBezTo>
                  <a:cubicBezTo>
                    <a:pt x="42068" y="102390"/>
                    <a:pt x="41441" y="102566"/>
                    <a:pt x="40801" y="102566"/>
                  </a:cubicBezTo>
                  <a:cubicBezTo>
                    <a:pt x="40738" y="102566"/>
                    <a:pt x="40675" y="102564"/>
                    <a:pt x="40612" y="102560"/>
                  </a:cubicBezTo>
                  <a:cubicBezTo>
                    <a:pt x="40549" y="102555"/>
                    <a:pt x="40482" y="102550"/>
                    <a:pt x="40417" y="102550"/>
                  </a:cubicBezTo>
                  <a:cubicBezTo>
                    <a:pt x="40336" y="102550"/>
                    <a:pt x="40256" y="102558"/>
                    <a:pt x="40184" y="102584"/>
                  </a:cubicBezTo>
                  <a:cubicBezTo>
                    <a:pt x="39922" y="102679"/>
                    <a:pt x="39655" y="102690"/>
                    <a:pt x="39386" y="102690"/>
                  </a:cubicBezTo>
                  <a:cubicBezTo>
                    <a:pt x="39309" y="102690"/>
                    <a:pt x="39232" y="102689"/>
                    <a:pt x="39155" y="102689"/>
                  </a:cubicBezTo>
                  <a:cubicBezTo>
                    <a:pt x="39097" y="102689"/>
                    <a:pt x="39039" y="102690"/>
                    <a:pt x="38981" y="102691"/>
                  </a:cubicBezTo>
                  <a:cubicBezTo>
                    <a:pt x="38922" y="102693"/>
                    <a:pt x="38864" y="102693"/>
                    <a:pt x="38805" y="102693"/>
                  </a:cubicBezTo>
                  <a:cubicBezTo>
                    <a:pt x="38660" y="102693"/>
                    <a:pt x="38514" y="102690"/>
                    <a:pt x="38370" y="102690"/>
                  </a:cubicBezTo>
                  <a:cubicBezTo>
                    <a:pt x="38027" y="102690"/>
                    <a:pt x="37686" y="102706"/>
                    <a:pt x="37350" y="102810"/>
                  </a:cubicBezTo>
                  <a:cubicBezTo>
                    <a:pt x="37279" y="102834"/>
                    <a:pt x="37198" y="102840"/>
                    <a:pt x="37115" y="102840"/>
                  </a:cubicBezTo>
                  <a:cubicBezTo>
                    <a:pt x="37032" y="102840"/>
                    <a:pt x="36945" y="102834"/>
                    <a:pt x="36862" y="102834"/>
                  </a:cubicBezTo>
                  <a:lnTo>
                    <a:pt x="35147" y="102834"/>
                  </a:lnTo>
                  <a:cubicBezTo>
                    <a:pt x="34766" y="102846"/>
                    <a:pt x="34397" y="102846"/>
                    <a:pt x="34016" y="102941"/>
                  </a:cubicBezTo>
                  <a:cubicBezTo>
                    <a:pt x="33859" y="102974"/>
                    <a:pt x="33697" y="102982"/>
                    <a:pt x="33533" y="102982"/>
                  </a:cubicBezTo>
                  <a:cubicBezTo>
                    <a:pt x="33381" y="102982"/>
                    <a:pt x="33228" y="102975"/>
                    <a:pt x="33077" y="102975"/>
                  </a:cubicBezTo>
                  <a:cubicBezTo>
                    <a:pt x="33032" y="102975"/>
                    <a:pt x="32989" y="102976"/>
                    <a:pt x="32945" y="102977"/>
                  </a:cubicBezTo>
                  <a:cubicBezTo>
                    <a:pt x="32588" y="102989"/>
                    <a:pt x="32242" y="102953"/>
                    <a:pt x="31885" y="103084"/>
                  </a:cubicBezTo>
                  <a:cubicBezTo>
                    <a:pt x="31806" y="103116"/>
                    <a:pt x="31711" y="103121"/>
                    <a:pt x="31613" y="103121"/>
                  </a:cubicBezTo>
                  <a:cubicBezTo>
                    <a:pt x="31565" y="103121"/>
                    <a:pt x="31516" y="103120"/>
                    <a:pt x="31468" y="103120"/>
                  </a:cubicBezTo>
                  <a:cubicBezTo>
                    <a:pt x="31183" y="103120"/>
                    <a:pt x="30897" y="103120"/>
                    <a:pt x="30623" y="103227"/>
                  </a:cubicBezTo>
                  <a:cubicBezTo>
                    <a:pt x="30536" y="103259"/>
                    <a:pt x="30438" y="103264"/>
                    <a:pt x="30340" y="103264"/>
                  </a:cubicBezTo>
                  <a:cubicBezTo>
                    <a:pt x="30291" y="103264"/>
                    <a:pt x="30242" y="103263"/>
                    <a:pt x="30194" y="103263"/>
                  </a:cubicBezTo>
                  <a:cubicBezTo>
                    <a:pt x="29849" y="103275"/>
                    <a:pt x="29492" y="103251"/>
                    <a:pt x="29147" y="103382"/>
                  </a:cubicBezTo>
                  <a:cubicBezTo>
                    <a:pt x="29066" y="103409"/>
                    <a:pt x="28979" y="103416"/>
                    <a:pt x="28892" y="103416"/>
                  </a:cubicBezTo>
                  <a:cubicBezTo>
                    <a:pt x="28787" y="103416"/>
                    <a:pt x="28679" y="103406"/>
                    <a:pt x="28575" y="103406"/>
                  </a:cubicBezTo>
                  <a:cubicBezTo>
                    <a:pt x="28453" y="103412"/>
                    <a:pt x="28330" y="103414"/>
                    <a:pt x="28207" y="103414"/>
                  </a:cubicBezTo>
                  <a:cubicBezTo>
                    <a:pt x="28002" y="103414"/>
                    <a:pt x="27796" y="103408"/>
                    <a:pt x="27591" y="103408"/>
                  </a:cubicBezTo>
                  <a:cubicBezTo>
                    <a:pt x="27206" y="103408"/>
                    <a:pt x="26823" y="103427"/>
                    <a:pt x="26444" y="103537"/>
                  </a:cubicBezTo>
                  <a:cubicBezTo>
                    <a:pt x="26392" y="103556"/>
                    <a:pt x="26335" y="103561"/>
                    <a:pt x="26278" y="103561"/>
                  </a:cubicBezTo>
                  <a:cubicBezTo>
                    <a:pt x="26191" y="103561"/>
                    <a:pt x="26101" y="103549"/>
                    <a:pt x="26015" y="103549"/>
                  </a:cubicBezTo>
                  <a:cubicBezTo>
                    <a:pt x="25325" y="103549"/>
                    <a:pt x="24634" y="103549"/>
                    <a:pt x="23956" y="103560"/>
                  </a:cubicBezTo>
                  <a:cubicBezTo>
                    <a:pt x="23479" y="103560"/>
                    <a:pt x="23015" y="103560"/>
                    <a:pt x="22539" y="103656"/>
                  </a:cubicBezTo>
                  <a:cubicBezTo>
                    <a:pt x="22343" y="103698"/>
                    <a:pt x="22142" y="103710"/>
                    <a:pt x="21940" y="103710"/>
                  </a:cubicBezTo>
                  <a:cubicBezTo>
                    <a:pt x="21688" y="103710"/>
                    <a:pt x="21433" y="103691"/>
                    <a:pt x="21181" y="103691"/>
                  </a:cubicBezTo>
                  <a:cubicBezTo>
                    <a:pt x="21133" y="103693"/>
                    <a:pt x="21084" y="103693"/>
                    <a:pt x="21036" y="103693"/>
                  </a:cubicBezTo>
                  <a:cubicBezTo>
                    <a:pt x="20916" y="103693"/>
                    <a:pt x="20796" y="103690"/>
                    <a:pt x="20677" y="103690"/>
                  </a:cubicBezTo>
                  <a:cubicBezTo>
                    <a:pt x="20395" y="103690"/>
                    <a:pt x="20117" y="103706"/>
                    <a:pt x="19848" y="103810"/>
                  </a:cubicBezTo>
                  <a:cubicBezTo>
                    <a:pt x="19800" y="103834"/>
                    <a:pt x="19753" y="103834"/>
                    <a:pt x="19705" y="103834"/>
                  </a:cubicBezTo>
                  <a:cubicBezTo>
                    <a:pt x="19517" y="103836"/>
                    <a:pt x="19365" y="103841"/>
                    <a:pt x="19242" y="103841"/>
                  </a:cubicBezTo>
                  <a:cubicBezTo>
                    <a:pt x="18697" y="103841"/>
                    <a:pt x="18729" y="103750"/>
                    <a:pt x="18729" y="102953"/>
                  </a:cubicBezTo>
                  <a:lnTo>
                    <a:pt x="18729" y="99536"/>
                  </a:lnTo>
                  <a:lnTo>
                    <a:pt x="18729" y="99524"/>
                  </a:lnTo>
                  <a:cubicBezTo>
                    <a:pt x="18729" y="98560"/>
                    <a:pt x="18729" y="97584"/>
                    <a:pt x="18729" y="96607"/>
                  </a:cubicBezTo>
                  <a:cubicBezTo>
                    <a:pt x="18717" y="96083"/>
                    <a:pt x="18776" y="95559"/>
                    <a:pt x="18610" y="95048"/>
                  </a:cubicBezTo>
                  <a:cubicBezTo>
                    <a:pt x="18562" y="94893"/>
                    <a:pt x="18586" y="94714"/>
                    <a:pt x="18586" y="94547"/>
                  </a:cubicBezTo>
                  <a:lnTo>
                    <a:pt x="18586" y="86415"/>
                  </a:lnTo>
                  <a:cubicBezTo>
                    <a:pt x="18586" y="86154"/>
                    <a:pt x="18598" y="85892"/>
                    <a:pt x="18669" y="85642"/>
                  </a:cubicBezTo>
                  <a:cubicBezTo>
                    <a:pt x="18729" y="85415"/>
                    <a:pt x="18729" y="85165"/>
                    <a:pt x="18729" y="84927"/>
                  </a:cubicBezTo>
                  <a:cubicBezTo>
                    <a:pt x="18729" y="83665"/>
                    <a:pt x="18729" y="82403"/>
                    <a:pt x="18729" y="81153"/>
                  </a:cubicBezTo>
                  <a:cubicBezTo>
                    <a:pt x="18729" y="81010"/>
                    <a:pt x="18729" y="80867"/>
                    <a:pt x="18729" y="80724"/>
                  </a:cubicBezTo>
                  <a:cubicBezTo>
                    <a:pt x="18741" y="80212"/>
                    <a:pt x="18741" y="80236"/>
                    <a:pt x="19265" y="80093"/>
                  </a:cubicBezTo>
                  <a:cubicBezTo>
                    <a:pt x="19610" y="79998"/>
                    <a:pt x="19967" y="79986"/>
                    <a:pt x="20324" y="79986"/>
                  </a:cubicBezTo>
                  <a:lnTo>
                    <a:pt x="25813" y="79986"/>
                  </a:lnTo>
                  <a:cubicBezTo>
                    <a:pt x="25895" y="79986"/>
                    <a:pt x="25976" y="79988"/>
                    <a:pt x="26058" y="79988"/>
                  </a:cubicBezTo>
                  <a:cubicBezTo>
                    <a:pt x="26261" y="79988"/>
                    <a:pt x="26463" y="79976"/>
                    <a:pt x="26658" y="79891"/>
                  </a:cubicBezTo>
                  <a:cubicBezTo>
                    <a:pt x="26717" y="79871"/>
                    <a:pt x="26775" y="79852"/>
                    <a:pt x="26833" y="79852"/>
                  </a:cubicBezTo>
                  <a:cubicBezTo>
                    <a:pt x="26846" y="79852"/>
                    <a:pt x="26859" y="79853"/>
                    <a:pt x="26873" y="79855"/>
                  </a:cubicBezTo>
                  <a:cubicBezTo>
                    <a:pt x="26975" y="79863"/>
                    <a:pt x="27078" y="79867"/>
                    <a:pt x="27180" y="79867"/>
                  </a:cubicBezTo>
                  <a:cubicBezTo>
                    <a:pt x="27883" y="79867"/>
                    <a:pt x="28574" y="79695"/>
                    <a:pt x="29279" y="79695"/>
                  </a:cubicBezTo>
                  <a:cubicBezTo>
                    <a:pt x="29350" y="79695"/>
                    <a:pt x="29421" y="79697"/>
                    <a:pt x="29492" y="79700"/>
                  </a:cubicBezTo>
                  <a:cubicBezTo>
                    <a:pt x="29581" y="79704"/>
                    <a:pt x="29671" y="79707"/>
                    <a:pt x="29760" y="79707"/>
                  </a:cubicBezTo>
                  <a:cubicBezTo>
                    <a:pt x="29979" y="79707"/>
                    <a:pt x="30197" y="79686"/>
                    <a:pt x="30409" y="79593"/>
                  </a:cubicBezTo>
                  <a:cubicBezTo>
                    <a:pt x="30456" y="79569"/>
                    <a:pt x="30504" y="79569"/>
                    <a:pt x="30552" y="79569"/>
                  </a:cubicBezTo>
                  <a:cubicBezTo>
                    <a:pt x="30647" y="79577"/>
                    <a:pt x="30743" y="79580"/>
                    <a:pt x="30838" y="79580"/>
                  </a:cubicBezTo>
                  <a:cubicBezTo>
                    <a:pt x="31524" y="79580"/>
                    <a:pt x="32195" y="79415"/>
                    <a:pt x="32885" y="79415"/>
                  </a:cubicBezTo>
                  <a:cubicBezTo>
                    <a:pt x="33385" y="79403"/>
                    <a:pt x="33873" y="79415"/>
                    <a:pt x="34374" y="79307"/>
                  </a:cubicBezTo>
                  <a:cubicBezTo>
                    <a:pt x="34541" y="79268"/>
                    <a:pt x="34715" y="79257"/>
                    <a:pt x="34892" y="79257"/>
                  </a:cubicBezTo>
                  <a:cubicBezTo>
                    <a:pt x="35107" y="79257"/>
                    <a:pt x="35326" y="79273"/>
                    <a:pt x="35543" y="79273"/>
                  </a:cubicBezTo>
                  <a:cubicBezTo>
                    <a:pt x="35578" y="79273"/>
                    <a:pt x="35613" y="79273"/>
                    <a:pt x="35648" y="79272"/>
                  </a:cubicBezTo>
                  <a:cubicBezTo>
                    <a:pt x="36124" y="79260"/>
                    <a:pt x="36588" y="79272"/>
                    <a:pt x="37064" y="79165"/>
                  </a:cubicBezTo>
                  <a:cubicBezTo>
                    <a:pt x="37248" y="79126"/>
                    <a:pt x="37436" y="79115"/>
                    <a:pt x="37626" y="79115"/>
                  </a:cubicBezTo>
                  <a:cubicBezTo>
                    <a:pt x="37844" y="79115"/>
                    <a:pt x="38063" y="79129"/>
                    <a:pt x="38279" y="79129"/>
                  </a:cubicBezTo>
                  <a:cubicBezTo>
                    <a:pt x="38612" y="79117"/>
                    <a:pt x="38934" y="79141"/>
                    <a:pt x="39267" y="79034"/>
                  </a:cubicBezTo>
                  <a:cubicBezTo>
                    <a:pt x="39434" y="78974"/>
                    <a:pt x="39636" y="78998"/>
                    <a:pt x="39827" y="78986"/>
                  </a:cubicBezTo>
                  <a:cubicBezTo>
                    <a:pt x="39939" y="78982"/>
                    <a:pt x="40052" y="78981"/>
                    <a:pt x="40164" y="78981"/>
                  </a:cubicBezTo>
                  <a:cubicBezTo>
                    <a:pt x="40354" y="78981"/>
                    <a:pt x="40544" y="78985"/>
                    <a:pt x="40734" y="78985"/>
                  </a:cubicBezTo>
                  <a:cubicBezTo>
                    <a:pt x="41168" y="78985"/>
                    <a:pt x="41601" y="78967"/>
                    <a:pt x="42029" y="78855"/>
                  </a:cubicBezTo>
                  <a:cubicBezTo>
                    <a:pt x="42115" y="78837"/>
                    <a:pt x="42203" y="78831"/>
                    <a:pt x="42293" y="78831"/>
                  </a:cubicBezTo>
                  <a:close/>
                  <a:moveTo>
                    <a:pt x="96025" y="118826"/>
                  </a:moveTo>
                  <a:lnTo>
                    <a:pt x="96025" y="118826"/>
                  </a:lnTo>
                  <a:cubicBezTo>
                    <a:pt x="96024" y="118833"/>
                    <a:pt x="96023" y="118837"/>
                    <a:pt x="96024" y="118837"/>
                  </a:cubicBezTo>
                  <a:cubicBezTo>
                    <a:pt x="96024" y="118837"/>
                    <a:pt x="96024" y="118837"/>
                    <a:pt x="96024" y="118836"/>
                  </a:cubicBezTo>
                  <a:cubicBezTo>
                    <a:pt x="96024" y="118833"/>
                    <a:pt x="96025" y="118830"/>
                    <a:pt x="96025" y="118826"/>
                  </a:cubicBezTo>
                  <a:close/>
                  <a:moveTo>
                    <a:pt x="145556" y="100121"/>
                  </a:moveTo>
                  <a:cubicBezTo>
                    <a:pt x="145674" y="100121"/>
                    <a:pt x="145794" y="100131"/>
                    <a:pt x="145911" y="100131"/>
                  </a:cubicBezTo>
                  <a:cubicBezTo>
                    <a:pt x="146197" y="100126"/>
                    <a:pt x="146483" y="100123"/>
                    <a:pt x="146769" y="100123"/>
                  </a:cubicBezTo>
                  <a:cubicBezTo>
                    <a:pt x="147054" y="100123"/>
                    <a:pt x="147340" y="100126"/>
                    <a:pt x="147626" y="100131"/>
                  </a:cubicBezTo>
                  <a:cubicBezTo>
                    <a:pt x="147888" y="100131"/>
                    <a:pt x="147959" y="100215"/>
                    <a:pt x="147983" y="100477"/>
                  </a:cubicBezTo>
                  <a:cubicBezTo>
                    <a:pt x="147995" y="100667"/>
                    <a:pt x="147983" y="100858"/>
                    <a:pt x="147983" y="101048"/>
                  </a:cubicBezTo>
                  <a:cubicBezTo>
                    <a:pt x="147983" y="103072"/>
                    <a:pt x="147983" y="105084"/>
                    <a:pt x="147983" y="107109"/>
                  </a:cubicBezTo>
                  <a:cubicBezTo>
                    <a:pt x="147995" y="107442"/>
                    <a:pt x="147983" y="107775"/>
                    <a:pt x="148090" y="108097"/>
                  </a:cubicBezTo>
                  <a:cubicBezTo>
                    <a:pt x="148150" y="108275"/>
                    <a:pt x="148126" y="108478"/>
                    <a:pt x="148126" y="108668"/>
                  </a:cubicBezTo>
                  <a:cubicBezTo>
                    <a:pt x="148138" y="109168"/>
                    <a:pt x="148126" y="109668"/>
                    <a:pt x="148138" y="110168"/>
                  </a:cubicBezTo>
                  <a:cubicBezTo>
                    <a:pt x="148138" y="110407"/>
                    <a:pt x="148126" y="110645"/>
                    <a:pt x="148209" y="110871"/>
                  </a:cubicBezTo>
                  <a:cubicBezTo>
                    <a:pt x="148304" y="111097"/>
                    <a:pt x="148269" y="111335"/>
                    <a:pt x="148269" y="111573"/>
                  </a:cubicBezTo>
                  <a:cubicBezTo>
                    <a:pt x="148269" y="112788"/>
                    <a:pt x="148269" y="114002"/>
                    <a:pt x="148269" y="115217"/>
                  </a:cubicBezTo>
                  <a:cubicBezTo>
                    <a:pt x="148269" y="115502"/>
                    <a:pt x="148257" y="115788"/>
                    <a:pt x="148376" y="116062"/>
                  </a:cubicBezTo>
                  <a:cubicBezTo>
                    <a:pt x="148388" y="116098"/>
                    <a:pt x="148400" y="116157"/>
                    <a:pt x="148400" y="116205"/>
                  </a:cubicBezTo>
                  <a:cubicBezTo>
                    <a:pt x="148400" y="116931"/>
                    <a:pt x="148495" y="117669"/>
                    <a:pt x="148531" y="118396"/>
                  </a:cubicBezTo>
                  <a:cubicBezTo>
                    <a:pt x="148602" y="119586"/>
                    <a:pt x="148554" y="120777"/>
                    <a:pt x="148554" y="121967"/>
                  </a:cubicBezTo>
                  <a:cubicBezTo>
                    <a:pt x="148554" y="122015"/>
                    <a:pt x="148554" y="122063"/>
                    <a:pt x="148554" y="122110"/>
                  </a:cubicBezTo>
                  <a:cubicBezTo>
                    <a:pt x="148531" y="122468"/>
                    <a:pt x="148483" y="122527"/>
                    <a:pt x="148138" y="122551"/>
                  </a:cubicBezTo>
                  <a:lnTo>
                    <a:pt x="124730" y="122551"/>
                  </a:lnTo>
                  <a:cubicBezTo>
                    <a:pt x="124663" y="122551"/>
                    <a:pt x="124601" y="122551"/>
                    <a:pt x="124543" y="122551"/>
                  </a:cubicBezTo>
                  <a:cubicBezTo>
                    <a:pt x="123787" y="122551"/>
                    <a:pt x="123849" y="122520"/>
                    <a:pt x="123849" y="121646"/>
                  </a:cubicBezTo>
                  <a:cubicBezTo>
                    <a:pt x="123849" y="121027"/>
                    <a:pt x="123849" y="120408"/>
                    <a:pt x="123849" y="119789"/>
                  </a:cubicBezTo>
                  <a:cubicBezTo>
                    <a:pt x="123849" y="119479"/>
                    <a:pt x="123861" y="119181"/>
                    <a:pt x="123944" y="118872"/>
                  </a:cubicBezTo>
                  <a:cubicBezTo>
                    <a:pt x="124016" y="118622"/>
                    <a:pt x="123992" y="118348"/>
                    <a:pt x="123992" y="118086"/>
                  </a:cubicBezTo>
                  <a:cubicBezTo>
                    <a:pt x="123992" y="112502"/>
                    <a:pt x="123992" y="106906"/>
                    <a:pt x="123992" y="101310"/>
                  </a:cubicBezTo>
                  <a:cubicBezTo>
                    <a:pt x="123992" y="100330"/>
                    <a:pt x="123904" y="100260"/>
                    <a:pt x="124592" y="100260"/>
                  </a:cubicBezTo>
                  <a:cubicBezTo>
                    <a:pt x="124706" y="100260"/>
                    <a:pt x="124842" y="100262"/>
                    <a:pt x="125004" y="100262"/>
                  </a:cubicBezTo>
                  <a:lnTo>
                    <a:pt x="144149" y="100262"/>
                  </a:lnTo>
                  <a:cubicBezTo>
                    <a:pt x="144248" y="100262"/>
                    <a:pt x="144347" y="100264"/>
                    <a:pt x="144447" y="100264"/>
                  </a:cubicBezTo>
                  <a:cubicBezTo>
                    <a:pt x="144721" y="100264"/>
                    <a:pt x="144998" y="100251"/>
                    <a:pt x="145268" y="100155"/>
                  </a:cubicBezTo>
                  <a:cubicBezTo>
                    <a:pt x="145360" y="100128"/>
                    <a:pt x="145457" y="100121"/>
                    <a:pt x="145556" y="100121"/>
                  </a:cubicBezTo>
                  <a:close/>
                  <a:moveTo>
                    <a:pt x="122127" y="100112"/>
                  </a:moveTo>
                  <a:cubicBezTo>
                    <a:pt x="122387" y="100112"/>
                    <a:pt x="122650" y="100136"/>
                    <a:pt x="122908" y="100143"/>
                  </a:cubicBezTo>
                  <a:cubicBezTo>
                    <a:pt x="123135" y="100155"/>
                    <a:pt x="123242" y="100286"/>
                    <a:pt x="123266" y="100512"/>
                  </a:cubicBezTo>
                  <a:cubicBezTo>
                    <a:pt x="123289" y="100679"/>
                    <a:pt x="123289" y="100846"/>
                    <a:pt x="123289" y="101013"/>
                  </a:cubicBezTo>
                  <a:cubicBezTo>
                    <a:pt x="123289" y="102179"/>
                    <a:pt x="123278" y="103346"/>
                    <a:pt x="123289" y="104513"/>
                  </a:cubicBezTo>
                  <a:cubicBezTo>
                    <a:pt x="123289" y="104834"/>
                    <a:pt x="123254" y="105168"/>
                    <a:pt x="123373" y="105501"/>
                  </a:cubicBezTo>
                  <a:cubicBezTo>
                    <a:pt x="123420" y="105596"/>
                    <a:pt x="123408" y="105727"/>
                    <a:pt x="123385" y="105846"/>
                  </a:cubicBezTo>
                  <a:cubicBezTo>
                    <a:pt x="123218" y="106811"/>
                    <a:pt x="123218" y="107775"/>
                    <a:pt x="123408" y="108740"/>
                  </a:cubicBezTo>
                  <a:cubicBezTo>
                    <a:pt x="123480" y="109085"/>
                    <a:pt x="123289" y="109395"/>
                    <a:pt x="123301" y="109728"/>
                  </a:cubicBezTo>
                  <a:cubicBezTo>
                    <a:pt x="123325" y="110026"/>
                    <a:pt x="123492" y="110323"/>
                    <a:pt x="123397" y="110633"/>
                  </a:cubicBezTo>
                  <a:cubicBezTo>
                    <a:pt x="123301" y="110966"/>
                    <a:pt x="123266" y="111276"/>
                    <a:pt x="123408" y="111597"/>
                  </a:cubicBezTo>
                  <a:cubicBezTo>
                    <a:pt x="123408" y="111621"/>
                    <a:pt x="123408" y="111645"/>
                    <a:pt x="123408" y="111669"/>
                  </a:cubicBezTo>
                  <a:cubicBezTo>
                    <a:pt x="123230" y="112395"/>
                    <a:pt x="123516" y="113121"/>
                    <a:pt x="123420" y="113859"/>
                  </a:cubicBezTo>
                  <a:cubicBezTo>
                    <a:pt x="123385" y="114157"/>
                    <a:pt x="123456" y="114467"/>
                    <a:pt x="123325" y="114764"/>
                  </a:cubicBezTo>
                  <a:cubicBezTo>
                    <a:pt x="123266" y="114907"/>
                    <a:pt x="123301" y="115050"/>
                    <a:pt x="123325" y="115193"/>
                  </a:cubicBezTo>
                  <a:cubicBezTo>
                    <a:pt x="123468" y="116062"/>
                    <a:pt x="123480" y="116931"/>
                    <a:pt x="123313" y="117800"/>
                  </a:cubicBezTo>
                  <a:cubicBezTo>
                    <a:pt x="123278" y="118015"/>
                    <a:pt x="123278" y="118229"/>
                    <a:pt x="123278" y="118443"/>
                  </a:cubicBezTo>
                  <a:cubicBezTo>
                    <a:pt x="123278" y="119443"/>
                    <a:pt x="123278" y="120444"/>
                    <a:pt x="123278" y="121444"/>
                  </a:cubicBezTo>
                  <a:cubicBezTo>
                    <a:pt x="123278" y="121634"/>
                    <a:pt x="123289" y="121837"/>
                    <a:pt x="123230" y="122003"/>
                  </a:cubicBezTo>
                  <a:cubicBezTo>
                    <a:pt x="123075" y="122515"/>
                    <a:pt x="123111" y="122551"/>
                    <a:pt x="122563" y="122551"/>
                  </a:cubicBezTo>
                  <a:cubicBezTo>
                    <a:pt x="122158" y="122547"/>
                    <a:pt x="121754" y="122546"/>
                    <a:pt x="121349" y="122546"/>
                  </a:cubicBezTo>
                  <a:cubicBezTo>
                    <a:pt x="120539" y="122546"/>
                    <a:pt x="119729" y="122551"/>
                    <a:pt x="118920" y="122551"/>
                  </a:cubicBezTo>
                  <a:lnTo>
                    <a:pt x="100215" y="122551"/>
                  </a:lnTo>
                  <a:cubicBezTo>
                    <a:pt x="100096" y="122551"/>
                    <a:pt x="99977" y="122547"/>
                    <a:pt x="99858" y="122547"/>
                  </a:cubicBezTo>
                  <a:cubicBezTo>
                    <a:pt x="99621" y="122547"/>
                    <a:pt x="99386" y="122563"/>
                    <a:pt x="99155" y="122658"/>
                  </a:cubicBezTo>
                  <a:cubicBezTo>
                    <a:pt x="99105" y="122679"/>
                    <a:pt x="99047" y="122684"/>
                    <a:pt x="98987" y="122684"/>
                  </a:cubicBezTo>
                  <a:cubicBezTo>
                    <a:pt x="98948" y="122684"/>
                    <a:pt x="98908" y="122682"/>
                    <a:pt x="98870" y="122682"/>
                  </a:cubicBezTo>
                  <a:cubicBezTo>
                    <a:pt x="98489" y="122688"/>
                    <a:pt x="98108" y="122691"/>
                    <a:pt x="97727" y="122691"/>
                  </a:cubicBezTo>
                  <a:cubicBezTo>
                    <a:pt x="97346" y="122691"/>
                    <a:pt x="96965" y="122688"/>
                    <a:pt x="96584" y="122682"/>
                  </a:cubicBezTo>
                  <a:cubicBezTo>
                    <a:pt x="96203" y="122682"/>
                    <a:pt x="96143" y="122622"/>
                    <a:pt x="96143" y="122218"/>
                  </a:cubicBezTo>
                  <a:cubicBezTo>
                    <a:pt x="96143" y="119509"/>
                    <a:pt x="96143" y="118624"/>
                    <a:pt x="96143" y="118294"/>
                  </a:cubicBezTo>
                  <a:lnTo>
                    <a:pt x="96143" y="118294"/>
                  </a:lnTo>
                  <a:cubicBezTo>
                    <a:pt x="96264" y="117857"/>
                    <a:pt x="96433" y="117334"/>
                    <a:pt x="96441" y="117062"/>
                  </a:cubicBezTo>
                  <a:cubicBezTo>
                    <a:pt x="96465" y="116526"/>
                    <a:pt x="96536" y="115979"/>
                    <a:pt x="96631" y="115443"/>
                  </a:cubicBezTo>
                  <a:cubicBezTo>
                    <a:pt x="96679" y="115217"/>
                    <a:pt x="96715" y="114979"/>
                    <a:pt x="96715" y="114740"/>
                  </a:cubicBezTo>
                  <a:cubicBezTo>
                    <a:pt x="96727" y="114264"/>
                    <a:pt x="96703" y="113800"/>
                    <a:pt x="96822" y="113324"/>
                  </a:cubicBezTo>
                  <a:cubicBezTo>
                    <a:pt x="96905" y="113014"/>
                    <a:pt x="96846" y="112669"/>
                    <a:pt x="96858" y="112335"/>
                  </a:cubicBezTo>
                  <a:cubicBezTo>
                    <a:pt x="96869" y="111978"/>
                    <a:pt x="96834" y="111621"/>
                    <a:pt x="96965" y="111276"/>
                  </a:cubicBezTo>
                  <a:cubicBezTo>
                    <a:pt x="97024" y="111097"/>
                    <a:pt x="96989" y="110895"/>
                    <a:pt x="97000" y="110704"/>
                  </a:cubicBezTo>
                  <a:cubicBezTo>
                    <a:pt x="97012" y="110371"/>
                    <a:pt x="96989" y="110049"/>
                    <a:pt x="97096" y="109716"/>
                  </a:cubicBezTo>
                  <a:cubicBezTo>
                    <a:pt x="97155" y="109573"/>
                    <a:pt x="97131" y="109395"/>
                    <a:pt x="97143" y="109228"/>
                  </a:cubicBezTo>
                  <a:cubicBezTo>
                    <a:pt x="97155" y="108847"/>
                    <a:pt x="97119" y="108466"/>
                    <a:pt x="97250" y="108097"/>
                  </a:cubicBezTo>
                  <a:cubicBezTo>
                    <a:pt x="97298" y="107966"/>
                    <a:pt x="97286" y="107811"/>
                    <a:pt x="97286" y="107668"/>
                  </a:cubicBezTo>
                  <a:cubicBezTo>
                    <a:pt x="97286" y="107335"/>
                    <a:pt x="97298" y="107013"/>
                    <a:pt x="97393" y="106680"/>
                  </a:cubicBezTo>
                  <a:cubicBezTo>
                    <a:pt x="97465" y="106442"/>
                    <a:pt x="97417" y="106168"/>
                    <a:pt x="97429" y="105906"/>
                  </a:cubicBezTo>
                  <a:cubicBezTo>
                    <a:pt x="97441" y="105430"/>
                    <a:pt x="97393" y="104953"/>
                    <a:pt x="97548" y="104489"/>
                  </a:cubicBezTo>
                  <a:cubicBezTo>
                    <a:pt x="97596" y="104334"/>
                    <a:pt x="97572" y="104156"/>
                    <a:pt x="97572" y="103989"/>
                  </a:cubicBezTo>
                  <a:cubicBezTo>
                    <a:pt x="97572" y="103322"/>
                    <a:pt x="97584" y="102668"/>
                    <a:pt x="97572" y="102001"/>
                  </a:cubicBezTo>
                  <a:cubicBezTo>
                    <a:pt x="97560" y="101703"/>
                    <a:pt x="97631" y="101429"/>
                    <a:pt x="97727" y="101155"/>
                  </a:cubicBezTo>
                  <a:cubicBezTo>
                    <a:pt x="97798" y="100953"/>
                    <a:pt x="97941" y="100858"/>
                    <a:pt x="98143" y="100846"/>
                  </a:cubicBezTo>
                  <a:cubicBezTo>
                    <a:pt x="98310" y="100834"/>
                    <a:pt x="98477" y="100834"/>
                    <a:pt x="98643" y="100834"/>
                  </a:cubicBezTo>
                  <a:lnTo>
                    <a:pt x="101644" y="100834"/>
                  </a:lnTo>
                  <a:cubicBezTo>
                    <a:pt x="101803" y="100834"/>
                    <a:pt x="101961" y="100838"/>
                    <a:pt x="102120" y="100838"/>
                  </a:cubicBezTo>
                  <a:cubicBezTo>
                    <a:pt x="102436" y="100838"/>
                    <a:pt x="102751" y="100822"/>
                    <a:pt x="103061" y="100727"/>
                  </a:cubicBezTo>
                  <a:cubicBezTo>
                    <a:pt x="103153" y="100700"/>
                    <a:pt x="103250" y="100692"/>
                    <a:pt x="103348" y="100692"/>
                  </a:cubicBezTo>
                  <a:cubicBezTo>
                    <a:pt x="103466" y="100692"/>
                    <a:pt x="103587" y="100703"/>
                    <a:pt x="103704" y="100703"/>
                  </a:cubicBezTo>
                  <a:cubicBezTo>
                    <a:pt x="105656" y="100691"/>
                    <a:pt x="107609" y="100691"/>
                    <a:pt x="109550" y="100691"/>
                  </a:cubicBezTo>
                  <a:cubicBezTo>
                    <a:pt x="109610" y="100691"/>
                    <a:pt x="109671" y="100691"/>
                    <a:pt x="109731" y="100691"/>
                  </a:cubicBezTo>
                  <a:cubicBezTo>
                    <a:pt x="110004" y="100691"/>
                    <a:pt x="110275" y="100683"/>
                    <a:pt x="110538" y="100596"/>
                  </a:cubicBezTo>
                  <a:cubicBezTo>
                    <a:pt x="110637" y="100563"/>
                    <a:pt x="110744" y="100555"/>
                    <a:pt x="110851" y="100555"/>
                  </a:cubicBezTo>
                  <a:cubicBezTo>
                    <a:pt x="110938" y="100555"/>
                    <a:pt x="111025" y="100560"/>
                    <a:pt x="111109" y="100560"/>
                  </a:cubicBezTo>
                  <a:cubicBezTo>
                    <a:pt x="111419" y="100554"/>
                    <a:pt x="111728" y="100554"/>
                    <a:pt x="112038" y="100554"/>
                  </a:cubicBezTo>
                  <a:cubicBezTo>
                    <a:pt x="112348" y="100554"/>
                    <a:pt x="112657" y="100554"/>
                    <a:pt x="112967" y="100548"/>
                  </a:cubicBezTo>
                  <a:cubicBezTo>
                    <a:pt x="113075" y="100548"/>
                    <a:pt x="113183" y="100550"/>
                    <a:pt x="113290" y="100550"/>
                  </a:cubicBezTo>
                  <a:cubicBezTo>
                    <a:pt x="113587" y="100550"/>
                    <a:pt x="113881" y="100537"/>
                    <a:pt x="114169" y="100441"/>
                  </a:cubicBezTo>
                  <a:cubicBezTo>
                    <a:pt x="114264" y="100409"/>
                    <a:pt x="114376" y="100404"/>
                    <a:pt x="114488" y="100404"/>
                  </a:cubicBezTo>
                  <a:cubicBezTo>
                    <a:pt x="114545" y="100404"/>
                    <a:pt x="114602" y="100405"/>
                    <a:pt x="114657" y="100405"/>
                  </a:cubicBezTo>
                  <a:lnTo>
                    <a:pt x="116443" y="100405"/>
                  </a:lnTo>
                  <a:cubicBezTo>
                    <a:pt x="116545" y="100405"/>
                    <a:pt x="116647" y="100407"/>
                    <a:pt x="116748" y="100407"/>
                  </a:cubicBezTo>
                  <a:cubicBezTo>
                    <a:pt x="117027" y="100407"/>
                    <a:pt x="117304" y="100394"/>
                    <a:pt x="117574" y="100298"/>
                  </a:cubicBezTo>
                  <a:cubicBezTo>
                    <a:pt x="117674" y="100265"/>
                    <a:pt x="117780" y="100258"/>
                    <a:pt x="117888" y="100258"/>
                  </a:cubicBezTo>
                  <a:cubicBezTo>
                    <a:pt x="117974" y="100258"/>
                    <a:pt x="118061" y="100262"/>
                    <a:pt x="118146" y="100262"/>
                  </a:cubicBezTo>
                  <a:lnTo>
                    <a:pt x="120218" y="100262"/>
                  </a:lnTo>
                  <a:cubicBezTo>
                    <a:pt x="120682" y="100262"/>
                    <a:pt x="121158" y="100251"/>
                    <a:pt x="121623" y="100155"/>
                  </a:cubicBezTo>
                  <a:cubicBezTo>
                    <a:pt x="121788" y="100122"/>
                    <a:pt x="121957" y="100112"/>
                    <a:pt x="122127" y="100112"/>
                  </a:cubicBezTo>
                  <a:close/>
                  <a:moveTo>
                    <a:pt x="196406" y="99262"/>
                  </a:moveTo>
                  <a:cubicBezTo>
                    <a:pt x="197156" y="99262"/>
                    <a:pt x="197180" y="99298"/>
                    <a:pt x="197013" y="100036"/>
                  </a:cubicBezTo>
                  <a:cubicBezTo>
                    <a:pt x="196965" y="100274"/>
                    <a:pt x="196977" y="100512"/>
                    <a:pt x="196965" y="100751"/>
                  </a:cubicBezTo>
                  <a:cubicBezTo>
                    <a:pt x="196953" y="101453"/>
                    <a:pt x="197037" y="102179"/>
                    <a:pt x="196834" y="102870"/>
                  </a:cubicBezTo>
                  <a:cubicBezTo>
                    <a:pt x="196799" y="103013"/>
                    <a:pt x="196834" y="103156"/>
                    <a:pt x="196834" y="103299"/>
                  </a:cubicBezTo>
                  <a:cubicBezTo>
                    <a:pt x="196822" y="104084"/>
                    <a:pt x="196834" y="104870"/>
                    <a:pt x="196822" y="105656"/>
                  </a:cubicBezTo>
                  <a:cubicBezTo>
                    <a:pt x="196822" y="106061"/>
                    <a:pt x="196846" y="106466"/>
                    <a:pt x="196715" y="106858"/>
                  </a:cubicBezTo>
                  <a:cubicBezTo>
                    <a:pt x="196656" y="107061"/>
                    <a:pt x="196691" y="107287"/>
                    <a:pt x="196691" y="107501"/>
                  </a:cubicBezTo>
                  <a:cubicBezTo>
                    <a:pt x="196680" y="109978"/>
                    <a:pt x="196680" y="112443"/>
                    <a:pt x="196680" y="114919"/>
                  </a:cubicBezTo>
                  <a:cubicBezTo>
                    <a:pt x="196680" y="115205"/>
                    <a:pt x="196691" y="115491"/>
                    <a:pt x="196596" y="115764"/>
                  </a:cubicBezTo>
                  <a:cubicBezTo>
                    <a:pt x="196537" y="115943"/>
                    <a:pt x="196537" y="116145"/>
                    <a:pt x="196549" y="116336"/>
                  </a:cubicBezTo>
                  <a:cubicBezTo>
                    <a:pt x="196569" y="116856"/>
                    <a:pt x="196493" y="119025"/>
                    <a:pt x="196568" y="120019"/>
                  </a:cubicBezTo>
                  <a:lnTo>
                    <a:pt x="196568" y="120019"/>
                  </a:lnTo>
                  <a:cubicBezTo>
                    <a:pt x="196556" y="120028"/>
                    <a:pt x="196549" y="120047"/>
                    <a:pt x="196549" y="120074"/>
                  </a:cubicBezTo>
                  <a:cubicBezTo>
                    <a:pt x="196560" y="120944"/>
                    <a:pt x="196310" y="121813"/>
                    <a:pt x="196394" y="122694"/>
                  </a:cubicBezTo>
                  <a:cubicBezTo>
                    <a:pt x="196406" y="122765"/>
                    <a:pt x="196382" y="122837"/>
                    <a:pt x="196370" y="122908"/>
                  </a:cubicBezTo>
                  <a:cubicBezTo>
                    <a:pt x="196346" y="123003"/>
                    <a:pt x="196287" y="123075"/>
                    <a:pt x="196179" y="123087"/>
                  </a:cubicBezTo>
                  <a:cubicBezTo>
                    <a:pt x="195965" y="123110"/>
                    <a:pt x="195751" y="123122"/>
                    <a:pt x="195537" y="123122"/>
                  </a:cubicBezTo>
                  <a:lnTo>
                    <a:pt x="173831" y="123122"/>
                  </a:lnTo>
                  <a:cubicBezTo>
                    <a:pt x="173764" y="123122"/>
                    <a:pt x="173701" y="123123"/>
                    <a:pt x="173643" y="123123"/>
                  </a:cubicBezTo>
                  <a:cubicBezTo>
                    <a:pt x="172933" y="123123"/>
                    <a:pt x="172974" y="123092"/>
                    <a:pt x="172974" y="122277"/>
                  </a:cubicBezTo>
                  <a:lnTo>
                    <a:pt x="172974" y="100501"/>
                  </a:lnTo>
                  <a:cubicBezTo>
                    <a:pt x="172974" y="99465"/>
                    <a:pt x="172891" y="99560"/>
                    <a:pt x="173951" y="99548"/>
                  </a:cubicBezTo>
                  <a:cubicBezTo>
                    <a:pt x="174570" y="99536"/>
                    <a:pt x="175177" y="99560"/>
                    <a:pt x="175796" y="99441"/>
                  </a:cubicBezTo>
                  <a:cubicBezTo>
                    <a:pt x="176007" y="99398"/>
                    <a:pt x="176224" y="99385"/>
                    <a:pt x="176444" y="99385"/>
                  </a:cubicBezTo>
                  <a:cubicBezTo>
                    <a:pt x="176731" y="99385"/>
                    <a:pt x="177023" y="99406"/>
                    <a:pt x="177312" y="99406"/>
                  </a:cubicBezTo>
                  <a:cubicBezTo>
                    <a:pt x="177351" y="99406"/>
                    <a:pt x="177389" y="99406"/>
                    <a:pt x="177427" y="99405"/>
                  </a:cubicBezTo>
                  <a:cubicBezTo>
                    <a:pt x="177483" y="99405"/>
                    <a:pt x="177540" y="99406"/>
                    <a:pt x="177596" y="99406"/>
                  </a:cubicBezTo>
                  <a:cubicBezTo>
                    <a:pt x="177849" y="99406"/>
                    <a:pt x="178103" y="99398"/>
                    <a:pt x="178356" y="99310"/>
                  </a:cubicBezTo>
                  <a:cubicBezTo>
                    <a:pt x="178467" y="99278"/>
                    <a:pt x="178594" y="99273"/>
                    <a:pt x="178723" y="99273"/>
                  </a:cubicBezTo>
                  <a:cubicBezTo>
                    <a:pt x="178787" y="99273"/>
                    <a:pt x="178852" y="99274"/>
                    <a:pt x="178915" y="99274"/>
                  </a:cubicBezTo>
                  <a:cubicBezTo>
                    <a:pt x="184749" y="99262"/>
                    <a:pt x="190572" y="99262"/>
                    <a:pt x="196406" y="99262"/>
                  </a:cubicBezTo>
                  <a:close/>
                  <a:moveTo>
                    <a:pt x="171792" y="99548"/>
                  </a:moveTo>
                  <a:cubicBezTo>
                    <a:pt x="171950" y="99548"/>
                    <a:pt x="172113" y="99565"/>
                    <a:pt x="172272" y="99572"/>
                  </a:cubicBezTo>
                  <a:cubicBezTo>
                    <a:pt x="172438" y="99572"/>
                    <a:pt x="172534" y="99691"/>
                    <a:pt x="172534" y="99846"/>
                  </a:cubicBezTo>
                  <a:cubicBezTo>
                    <a:pt x="172546" y="100060"/>
                    <a:pt x="172546" y="100274"/>
                    <a:pt x="172546" y="100489"/>
                  </a:cubicBezTo>
                  <a:lnTo>
                    <a:pt x="172546" y="111335"/>
                  </a:lnTo>
                  <a:lnTo>
                    <a:pt x="172546" y="122253"/>
                  </a:lnTo>
                  <a:cubicBezTo>
                    <a:pt x="172546" y="123084"/>
                    <a:pt x="172585" y="123123"/>
                    <a:pt x="171928" y="123123"/>
                  </a:cubicBezTo>
                  <a:cubicBezTo>
                    <a:pt x="171860" y="123123"/>
                    <a:pt x="171784" y="123122"/>
                    <a:pt x="171700" y="123122"/>
                  </a:cubicBezTo>
                  <a:cubicBezTo>
                    <a:pt x="171647" y="123121"/>
                    <a:pt x="171594" y="123121"/>
                    <a:pt x="171541" y="123121"/>
                  </a:cubicBezTo>
                  <a:cubicBezTo>
                    <a:pt x="171353" y="123121"/>
                    <a:pt x="171162" y="123126"/>
                    <a:pt x="170972" y="123126"/>
                  </a:cubicBezTo>
                  <a:cubicBezTo>
                    <a:pt x="170599" y="123126"/>
                    <a:pt x="170226" y="123107"/>
                    <a:pt x="169867" y="122991"/>
                  </a:cubicBezTo>
                  <a:cubicBezTo>
                    <a:pt x="169805" y="122972"/>
                    <a:pt x="169739" y="122967"/>
                    <a:pt x="169672" y="122967"/>
                  </a:cubicBezTo>
                  <a:cubicBezTo>
                    <a:pt x="169571" y="122967"/>
                    <a:pt x="169467" y="122980"/>
                    <a:pt x="169367" y="122980"/>
                  </a:cubicBezTo>
                  <a:lnTo>
                    <a:pt x="166438" y="122980"/>
                  </a:lnTo>
                  <a:cubicBezTo>
                    <a:pt x="166033" y="122968"/>
                    <a:pt x="165640" y="122991"/>
                    <a:pt x="165235" y="122872"/>
                  </a:cubicBezTo>
                  <a:cubicBezTo>
                    <a:pt x="165140" y="122837"/>
                    <a:pt x="165036" y="122828"/>
                    <a:pt x="164929" y="122828"/>
                  </a:cubicBezTo>
                  <a:cubicBezTo>
                    <a:pt x="164821" y="122828"/>
                    <a:pt x="164711" y="122837"/>
                    <a:pt x="164604" y="122837"/>
                  </a:cubicBezTo>
                  <a:cubicBezTo>
                    <a:pt x="163080" y="122837"/>
                    <a:pt x="161556" y="122837"/>
                    <a:pt x="160032" y="122825"/>
                  </a:cubicBezTo>
                  <a:cubicBezTo>
                    <a:pt x="159746" y="122825"/>
                    <a:pt x="159473" y="122825"/>
                    <a:pt x="159187" y="122753"/>
                  </a:cubicBezTo>
                  <a:cubicBezTo>
                    <a:pt x="159017" y="122700"/>
                    <a:pt x="158834" y="122693"/>
                    <a:pt x="158653" y="122693"/>
                  </a:cubicBezTo>
                  <a:cubicBezTo>
                    <a:pt x="158592" y="122693"/>
                    <a:pt x="158532" y="122694"/>
                    <a:pt x="158472" y="122694"/>
                  </a:cubicBezTo>
                  <a:lnTo>
                    <a:pt x="153912" y="122694"/>
                  </a:lnTo>
                  <a:cubicBezTo>
                    <a:pt x="153831" y="122694"/>
                    <a:pt x="153749" y="122696"/>
                    <a:pt x="153668" y="122696"/>
                  </a:cubicBezTo>
                  <a:cubicBezTo>
                    <a:pt x="153464" y="122696"/>
                    <a:pt x="153263" y="122684"/>
                    <a:pt x="153067" y="122599"/>
                  </a:cubicBezTo>
                  <a:cubicBezTo>
                    <a:pt x="152983" y="122565"/>
                    <a:pt x="152893" y="122552"/>
                    <a:pt x="152803" y="122552"/>
                  </a:cubicBezTo>
                  <a:cubicBezTo>
                    <a:pt x="152702" y="122552"/>
                    <a:pt x="152602" y="122568"/>
                    <a:pt x="152507" y="122587"/>
                  </a:cubicBezTo>
                  <a:cubicBezTo>
                    <a:pt x="152114" y="122670"/>
                    <a:pt x="151725" y="122709"/>
                    <a:pt x="151336" y="122709"/>
                  </a:cubicBezTo>
                  <a:cubicBezTo>
                    <a:pt x="150948" y="122709"/>
                    <a:pt x="150561" y="122670"/>
                    <a:pt x="150174" y="122599"/>
                  </a:cubicBezTo>
                  <a:cubicBezTo>
                    <a:pt x="149971" y="122551"/>
                    <a:pt x="149745" y="122563"/>
                    <a:pt x="149531" y="122551"/>
                  </a:cubicBezTo>
                  <a:cubicBezTo>
                    <a:pt x="149186" y="122527"/>
                    <a:pt x="149138" y="122479"/>
                    <a:pt x="149126" y="122110"/>
                  </a:cubicBezTo>
                  <a:cubicBezTo>
                    <a:pt x="149114" y="121944"/>
                    <a:pt x="149126" y="121777"/>
                    <a:pt x="149126" y="121610"/>
                  </a:cubicBezTo>
                  <a:cubicBezTo>
                    <a:pt x="149126" y="120134"/>
                    <a:pt x="149126" y="118658"/>
                    <a:pt x="149126" y="117181"/>
                  </a:cubicBezTo>
                  <a:cubicBezTo>
                    <a:pt x="149126" y="116907"/>
                    <a:pt x="149126" y="116622"/>
                    <a:pt x="149043" y="116336"/>
                  </a:cubicBezTo>
                  <a:cubicBezTo>
                    <a:pt x="148971" y="116145"/>
                    <a:pt x="148983" y="115919"/>
                    <a:pt x="148983" y="115705"/>
                  </a:cubicBezTo>
                  <a:cubicBezTo>
                    <a:pt x="148971" y="114848"/>
                    <a:pt x="148983" y="113990"/>
                    <a:pt x="148971" y="113133"/>
                  </a:cubicBezTo>
                  <a:cubicBezTo>
                    <a:pt x="148971" y="112693"/>
                    <a:pt x="149019" y="112240"/>
                    <a:pt x="148864" y="111800"/>
                  </a:cubicBezTo>
                  <a:cubicBezTo>
                    <a:pt x="148816" y="111645"/>
                    <a:pt x="148840" y="111466"/>
                    <a:pt x="148840" y="111300"/>
                  </a:cubicBezTo>
                  <a:cubicBezTo>
                    <a:pt x="148840" y="110728"/>
                    <a:pt x="148840" y="110157"/>
                    <a:pt x="148840" y="109585"/>
                  </a:cubicBezTo>
                  <a:cubicBezTo>
                    <a:pt x="148828" y="109180"/>
                    <a:pt x="148864" y="108775"/>
                    <a:pt x="148721" y="108382"/>
                  </a:cubicBezTo>
                  <a:cubicBezTo>
                    <a:pt x="148674" y="108240"/>
                    <a:pt x="148697" y="108061"/>
                    <a:pt x="148697" y="107894"/>
                  </a:cubicBezTo>
                  <a:cubicBezTo>
                    <a:pt x="148697" y="105489"/>
                    <a:pt x="148697" y="103084"/>
                    <a:pt x="148697" y="100679"/>
                  </a:cubicBezTo>
                  <a:cubicBezTo>
                    <a:pt x="148697" y="100584"/>
                    <a:pt x="148685" y="100489"/>
                    <a:pt x="148697" y="100393"/>
                  </a:cubicBezTo>
                  <a:cubicBezTo>
                    <a:pt x="148709" y="100060"/>
                    <a:pt x="148769" y="99989"/>
                    <a:pt x="149126" y="99989"/>
                  </a:cubicBezTo>
                  <a:cubicBezTo>
                    <a:pt x="149709" y="99983"/>
                    <a:pt x="150293" y="99983"/>
                    <a:pt x="150876" y="99983"/>
                  </a:cubicBezTo>
                  <a:cubicBezTo>
                    <a:pt x="151460" y="99983"/>
                    <a:pt x="152043" y="99983"/>
                    <a:pt x="152626" y="99977"/>
                  </a:cubicBezTo>
                  <a:cubicBezTo>
                    <a:pt x="152984" y="99977"/>
                    <a:pt x="153329" y="99965"/>
                    <a:pt x="153686" y="99881"/>
                  </a:cubicBezTo>
                  <a:cubicBezTo>
                    <a:pt x="153859" y="99840"/>
                    <a:pt x="154037" y="99831"/>
                    <a:pt x="154217" y="99831"/>
                  </a:cubicBezTo>
                  <a:cubicBezTo>
                    <a:pt x="154352" y="99831"/>
                    <a:pt x="154488" y="99836"/>
                    <a:pt x="154623" y="99836"/>
                  </a:cubicBezTo>
                  <a:cubicBezTo>
                    <a:pt x="154668" y="99836"/>
                    <a:pt x="154713" y="99835"/>
                    <a:pt x="154758" y="99834"/>
                  </a:cubicBezTo>
                  <a:cubicBezTo>
                    <a:pt x="154820" y="99834"/>
                    <a:pt x="154884" y="99834"/>
                    <a:pt x="154947" y="99834"/>
                  </a:cubicBezTo>
                  <a:cubicBezTo>
                    <a:pt x="155233" y="99834"/>
                    <a:pt x="155525" y="99826"/>
                    <a:pt x="155817" y="99739"/>
                  </a:cubicBezTo>
                  <a:cubicBezTo>
                    <a:pt x="155936" y="99703"/>
                    <a:pt x="156064" y="99694"/>
                    <a:pt x="156195" y="99694"/>
                  </a:cubicBezTo>
                  <a:cubicBezTo>
                    <a:pt x="156326" y="99694"/>
                    <a:pt x="156460" y="99703"/>
                    <a:pt x="156591" y="99703"/>
                  </a:cubicBezTo>
                  <a:cubicBezTo>
                    <a:pt x="161139" y="99691"/>
                    <a:pt x="165676" y="99691"/>
                    <a:pt x="170224" y="99691"/>
                  </a:cubicBezTo>
                  <a:cubicBezTo>
                    <a:pt x="170297" y="99691"/>
                    <a:pt x="170371" y="99691"/>
                    <a:pt x="170444" y="99691"/>
                  </a:cubicBezTo>
                  <a:cubicBezTo>
                    <a:pt x="170772" y="99691"/>
                    <a:pt x="171095" y="99683"/>
                    <a:pt x="171426" y="99596"/>
                  </a:cubicBezTo>
                  <a:cubicBezTo>
                    <a:pt x="171542" y="99559"/>
                    <a:pt x="171666" y="99548"/>
                    <a:pt x="171792" y="99548"/>
                  </a:cubicBezTo>
                  <a:close/>
                  <a:moveTo>
                    <a:pt x="211790" y="98984"/>
                  </a:moveTo>
                  <a:cubicBezTo>
                    <a:pt x="211864" y="98984"/>
                    <a:pt x="211941" y="98988"/>
                    <a:pt x="212015" y="98988"/>
                  </a:cubicBezTo>
                  <a:lnTo>
                    <a:pt x="217873" y="98988"/>
                  </a:lnTo>
                  <a:cubicBezTo>
                    <a:pt x="218016" y="98988"/>
                    <a:pt x="218158" y="98988"/>
                    <a:pt x="218301" y="99000"/>
                  </a:cubicBezTo>
                  <a:cubicBezTo>
                    <a:pt x="218432" y="99024"/>
                    <a:pt x="218516" y="99108"/>
                    <a:pt x="218528" y="99239"/>
                  </a:cubicBezTo>
                  <a:cubicBezTo>
                    <a:pt x="218539" y="99381"/>
                    <a:pt x="218539" y="99524"/>
                    <a:pt x="218539" y="99667"/>
                  </a:cubicBezTo>
                  <a:cubicBezTo>
                    <a:pt x="218539" y="101405"/>
                    <a:pt x="218539" y="103144"/>
                    <a:pt x="218539" y="104882"/>
                  </a:cubicBezTo>
                  <a:cubicBezTo>
                    <a:pt x="218539" y="105120"/>
                    <a:pt x="218539" y="105346"/>
                    <a:pt x="218468" y="105585"/>
                  </a:cubicBezTo>
                  <a:cubicBezTo>
                    <a:pt x="218408" y="105739"/>
                    <a:pt x="218408" y="105906"/>
                    <a:pt x="218397" y="106073"/>
                  </a:cubicBezTo>
                  <a:cubicBezTo>
                    <a:pt x="218385" y="106430"/>
                    <a:pt x="218397" y="106787"/>
                    <a:pt x="218289" y="107132"/>
                  </a:cubicBezTo>
                  <a:cubicBezTo>
                    <a:pt x="218218" y="107359"/>
                    <a:pt x="218254" y="107609"/>
                    <a:pt x="218254" y="107847"/>
                  </a:cubicBezTo>
                  <a:cubicBezTo>
                    <a:pt x="218254" y="112812"/>
                    <a:pt x="218254" y="117788"/>
                    <a:pt x="218254" y="122765"/>
                  </a:cubicBezTo>
                  <a:cubicBezTo>
                    <a:pt x="218254" y="122980"/>
                    <a:pt x="218254" y="123194"/>
                    <a:pt x="218242" y="123408"/>
                  </a:cubicBezTo>
                  <a:cubicBezTo>
                    <a:pt x="218230" y="123575"/>
                    <a:pt x="218123" y="123670"/>
                    <a:pt x="217968" y="123682"/>
                  </a:cubicBezTo>
                  <a:lnTo>
                    <a:pt x="212396" y="123682"/>
                  </a:lnTo>
                  <a:cubicBezTo>
                    <a:pt x="212134" y="123682"/>
                    <a:pt x="211872" y="123682"/>
                    <a:pt x="211622" y="123611"/>
                  </a:cubicBezTo>
                  <a:cubicBezTo>
                    <a:pt x="211443" y="123551"/>
                    <a:pt x="211241" y="123551"/>
                    <a:pt x="211050" y="123551"/>
                  </a:cubicBezTo>
                  <a:cubicBezTo>
                    <a:pt x="210741" y="123545"/>
                    <a:pt x="210431" y="123545"/>
                    <a:pt x="210122" y="123545"/>
                  </a:cubicBezTo>
                  <a:cubicBezTo>
                    <a:pt x="209812" y="123545"/>
                    <a:pt x="209503" y="123545"/>
                    <a:pt x="209193" y="123539"/>
                  </a:cubicBezTo>
                  <a:cubicBezTo>
                    <a:pt x="208776" y="123539"/>
                    <a:pt x="208348" y="123539"/>
                    <a:pt x="207931" y="123444"/>
                  </a:cubicBezTo>
                  <a:cubicBezTo>
                    <a:pt x="207770" y="123405"/>
                    <a:pt x="207603" y="123395"/>
                    <a:pt x="207436" y="123395"/>
                  </a:cubicBezTo>
                  <a:cubicBezTo>
                    <a:pt x="207244" y="123395"/>
                    <a:pt x="207050" y="123408"/>
                    <a:pt x="206859" y="123408"/>
                  </a:cubicBezTo>
                  <a:cubicBezTo>
                    <a:pt x="206455" y="123396"/>
                    <a:pt x="206050" y="123432"/>
                    <a:pt x="205657" y="123289"/>
                  </a:cubicBezTo>
                  <a:cubicBezTo>
                    <a:pt x="205581" y="123262"/>
                    <a:pt x="205498" y="123255"/>
                    <a:pt x="205412" y="123255"/>
                  </a:cubicBezTo>
                  <a:cubicBezTo>
                    <a:pt x="205309" y="123255"/>
                    <a:pt x="205201" y="123265"/>
                    <a:pt x="205097" y="123265"/>
                  </a:cubicBezTo>
                  <a:cubicBezTo>
                    <a:pt x="204716" y="123253"/>
                    <a:pt x="204335" y="123277"/>
                    <a:pt x="203966" y="123158"/>
                  </a:cubicBezTo>
                  <a:cubicBezTo>
                    <a:pt x="203865" y="123122"/>
                    <a:pt x="203758" y="123113"/>
                    <a:pt x="203649" y="123113"/>
                  </a:cubicBezTo>
                  <a:cubicBezTo>
                    <a:pt x="203541" y="123113"/>
                    <a:pt x="203430" y="123122"/>
                    <a:pt x="203323" y="123122"/>
                  </a:cubicBezTo>
                  <a:lnTo>
                    <a:pt x="197537" y="123122"/>
                  </a:lnTo>
                  <a:cubicBezTo>
                    <a:pt x="196834" y="123122"/>
                    <a:pt x="196834" y="123110"/>
                    <a:pt x="196822" y="122408"/>
                  </a:cubicBezTo>
                  <a:cubicBezTo>
                    <a:pt x="196822" y="121977"/>
                    <a:pt x="196839" y="121537"/>
                    <a:pt x="196759" y="121103"/>
                  </a:cubicBezTo>
                  <a:lnTo>
                    <a:pt x="196759" y="121103"/>
                  </a:lnTo>
                  <a:cubicBezTo>
                    <a:pt x="196776" y="121089"/>
                    <a:pt x="196787" y="121067"/>
                    <a:pt x="196787" y="121039"/>
                  </a:cubicBezTo>
                  <a:cubicBezTo>
                    <a:pt x="196811" y="120551"/>
                    <a:pt x="197013" y="117836"/>
                    <a:pt x="196977" y="117336"/>
                  </a:cubicBezTo>
                  <a:cubicBezTo>
                    <a:pt x="196965" y="117145"/>
                    <a:pt x="196965" y="116943"/>
                    <a:pt x="197025" y="116764"/>
                  </a:cubicBezTo>
                  <a:cubicBezTo>
                    <a:pt x="197120" y="116491"/>
                    <a:pt x="197108" y="116205"/>
                    <a:pt x="197108" y="115919"/>
                  </a:cubicBezTo>
                  <a:cubicBezTo>
                    <a:pt x="197120" y="115491"/>
                    <a:pt x="197120" y="115062"/>
                    <a:pt x="197120" y="114633"/>
                  </a:cubicBezTo>
                  <a:cubicBezTo>
                    <a:pt x="197120" y="114407"/>
                    <a:pt x="197108" y="114169"/>
                    <a:pt x="197192" y="113931"/>
                  </a:cubicBezTo>
                  <a:cubicBezTo>
                    <a:pt x="197287" y="113681"/>
                    <a:pt x="197251" y="113419"/>
                    <a:pt x="197251" y="113157"/>
                  </a:cubicBezTo>
                  <a:cubicBezTo>
                    <a:pt x="197251" y="110942"/>
                    <a:pt x="197251" y="108728"/>
                    <a:pt x="197263" y="106513"/>
                  </a:cubicBezTo>
                  <a:cubicBezTo>
                    <a:pt x="197263" y="106216"/>
                    <a:pt x="197251" y="105906"/>
                    <a:pt x="197346" y="105596"/>
                  </a:cubicBezTo>
                  <a:cubicBezTo>
                    <a:pt x="197406" y="105430"/>
                    <a:pt x="197394" y="105227"/>
                    <a:pt x="197394" y="105037"/>
                  </a:cubicBezTo>
                  <a:cubicBezTo>
                    <a:pt x="197394" y="104370"/>
                    <a:pt x="197394" y="103703"/>
                    <a:pt x="197394" y="103037"/>
                  </a:cubicBezTo>
                  <a:cubicBezTo>
                    <a:pt x="197406" y="102679"/>
                    <a:pt x="197418" y="102334"/>
                    <a:pt x="197501" y="101977"/>
                  </a:cubicBezTo>
                  <a:cubicBezTo>
                    <a:pt x="197573" y="101644"/>
                    <a:pt x="197537" y="101274"/>
                    <a:pt x="197537" y="100917"/>
                  </a:cubicBezTo>
                  <a:cubicBezTo>
                    <a:pt x="197537" y="100536"/>
                    <a:pt x="197596" y="100167"/>
                    <a:pt x="197644" y="99786"/>
                  </a:cubicBezTo>
                  <a:cubicBezTo>
                    <a:pt x="197727" y="99286"/>
                    <a:pt x="197787" y="99262"/>
                    <a:pt x="198299" y="99262"/>
                  </a:cubicBezTo>
                  <a:cubicBezTo>
                    <a:pt x="198954" y="99268"/>
                    <a:pt x="199608" y="99271"/>
                    <a:pt x="200262" y="99271"/>
                  </a:cubicBezTo>
                  <a:cubicBezTo>
                    <a:pt x="200915" y="99271"/>
                    <a:pt x="201567" y="99268"/>
                    <a:pt x="202216" y="99262"/>
                  </a:cubicBezTo>
                  <a:cubicBezTo>
                    <a:pt x="202375" y="99262"/>
                    <a:pt x="202536" y="99272"/>
                    <a:pt x="202696" y="99272"/>
                  </a:cubicBezTo>
                  <a:cubicBezTo>
                    <a:pt x="202897" y="99272"/>
                    <a:pt x="203096" y="99257"/>
                    <a:pt x="203288" y="99191"/>
                  </a:cubicBezTo>
                  <a:cubicBezTo>
                    <a:pt x="203313" y="99181"/>
                    <a:pt x="203342" y="99177"/>
                    <a:pt x="203372" y="99177"/>
                  </a:cubicBezTo>
                  <a:cubicBezTo>
                    <a:pt x="203413" y="99177"/>
                    <a:pt x="203456" y="99184"/>
                    <a:pt x="203490" y="99191"/>
                  </a:cubicBezTo>
                  <a:cubicBezTo>
                    <a:pt x="203821" y="99256"/>
                    <a:pt x="204153" y="99273"/>
                    <a:pt x="204484" y="99273"/>
                  </a:cubicBezTo>
                  <a:cubicBezTo>
                    <a:pt x="204824" y="99273"/>
                    <a:pt x="205163" y="99255"/>
                    <a:pt x="205500" y="99255"/>
                  </a:cubicBezTo>
                  <a:cubicBezTo>
                    <a:pt x="205612" y="99255"/>
                    <a:pt x="205724" y="99257"/>
                    <a:pt x="205835" y="99262"/>
                  </a:cubicBezTo>
                  <a:cubicBezTo>
                    <a:pt x="206543" y="99142"/>
                    <a:pt x="207254" y="99114"/>
                    <a:pt x="207966" y="99114"/>
                  </a:cubicBezTo>
                  <a:cubicBezTo>
                    <a:pt x="208547" y="99114"/>
                    <a:pt x="209129" y="99133"/>
                    <a:pt x="209711" y="99133"/>
                  </a:cubicBezTo>
                  <a:cubicBezTo>
                    <a:pt x="209963" y="99133"/>
                    <a:pt x="210215" y="99129"/>
                    <a:pt x="210467" y="99119"/>
                  </a:cubicBezTo>
                  <a:cubicBezTo>
                    <a:pt x="210812" y="99108"/>
                    <a:pt x="211169" y="99143"/>
                    <a:pt x="211527" y="99024"/>
                  </a:cubicBezTo>
                  <a:cubicBezTo>
                    <a:pt x="211606" y="98991"/>
                    <a:pt x="211696" y="98984"/>
                    <a:pt x="211790" y="98984"/>
                  </a:cubicBezTo>
                  <a:close/>
                  <a:moveTo>
                    <a:pt x="95915" y="100974"/>
                  </a:moveTo>
                  <a:cubicBezTo>
                    <a:pt x="96175" y="100974"/>
                    <a:pt x="96433" y="100990"/>
                    <a:pt x="96688" y="100990"/>
                  </a:cubicBezTo>
                  <a:cubicBezTo>
                    <a:pt x="96725" y="100990"/>
                    <a:pt x="96762" y="100989"/>
                    <a:pt x="96798" y="100989"/>
                  </a:cubicBezTo>
                  <a:cubicBezTo>
                    <a:pt x="97060" y="100989"/>
                    <a:pt x="97131" y="101072"/>
                    <a:pt x="97143" y="101334"/>
                  </a:cubicBezTo>
                  <a:cubicBezTo>
                    <a:pt x="97155" y="101572"/>
                    <a:pt x="97191" y="101834"/>
                    <a:pt x="97119" y="102048"/>
                  </a:cubicBezTo>
                  <a:cubicBezTo>
                    <a:pt x="96965" y="102572"/>
                    <a:pt x="97024" y="103084"/>
                    <a:pt x="97012" y="103608"/>
                  </a:cubicBezTo>
                  <a:cubicBezTo>
                    <a:pt x="96977" y="104287"/>
                    <a:pt x="97084" y="104989"/>
                    <a:pt x="96881" y="105668"/>
                  </a:cubicBezTo>
                  <a:cubicBezTo>
                    <a:pt x="96834" y="105835"/>
                    <a:pt x="96869" y="106037"/>
                    <a:pt x="96869" y="106227"/>
                  </a:cubicBezTo>
                  <a:cubicBezTo>
                    <a:pt x="96858" y="106632"/>
                    <a:pt x="96893" y="107037"/>
                    <a:pt x="96750" y="107430"/>
                  </a:cubicBezTo>
                  <a:cubicBezTo>
                    <a:pt x="96703" y="107585"/>
                    <a:pt x="96727" y="107763"/>
                    <a:pt x="96727" y="107930"/>
                  </a:cubicBezTo>
                  <a:cubicBezTo>
                    <a:pt x="96715" y="108216"/>
                    <a:pt x="96738" y="108502"/>
                    <a:pt x="96619" y="108775"/>
                  </a:cubicBezTo>
                  <a:cubicBezTo>
                    <a:pt x="96596" y="108835"/>
                    <a:pt x="96584" y="108906"/>
                    <a:pt x="96584" y="108978"/>
                  </a:cubicBezTo>
                  <a:cubicBezTo>
                    <a:pt x="96655" y="109776"/>
                    <a:pt x="96417" y="110538"/>
                    <a:pt x="96429" y="111323"/>
                  </a:cubicBezTo>
                  <a:cubicBezTo>
                    <a:pt x="96429" y="111395"/>
                    <a:pt x="96441" y="111466"/>
                    <a:pt x="96429" y="111538"/>
                  </a:cubicBezTo>
                  <a:cubicBezTo>
                    <a:pt x="96215" y="112228"/>
                    <a:pt x="96310" y="112943"/>
                    <a:pt x="96286" y="113657"/>
                  </a:cubicBezTo>
                  <a:cubicBezTo>
                    <a:pt x="96286" y="113943"/>
                    <a:pt x="96286" y="114228"/>
                    <a:pt x="96191" y="114502"/>
                  </a:cubicBezTo>
                  <a:cubicBezTo>
                    <a:pt x="96143" y="114681"/>
                    <a:pt x="96155" y="114883"/>
                    <a:pt x="96155" y="115074"/>
                  </a:cubicBezTo>
                  <a:cubicBezTo>
                    <a:pt x="96143" y="115741"/>
                    <a:pt x="96155" y="116395"/>
                    <a:pt x="96143" y="117062"/>
                  </a:cubicBezTo>
                  <a:cubicBezTo>
                    <a:pt x="96143" y="117197"/>
                    <a:pt x="96149" y="117332"/>
                    <a:pt x="96152" y="117467"/>
                  </a:cubicBezTo>
                  <a:lnTo>
                    <a:pt x="96155" y="117467"/>
                  </a:lnTo>
                  <a:cubicBezTo>
                    <a:pt x="96154" y="117474"/>
                    <a:pt x="96153" y="117482"/>
                    <a:pt x="96152" y="117490"/>
                  </a:cubicBezTo>
                  <a:lnTo>
                    <a:pt x="96152" y="117490"/>
                  </a:lnTo>
                  <a:cubicBezTo>
                    <a:pt x="96152" y="117482"/>
                    <a:pt x="96152" y="117475"/>
                    <a:pt x="96152" y="117467"/>
                  </a:cubicBezTo>
                  <a:lnTo>
                    <a:pt x="96143" y="117467"/>
                  </a:lnTo>
                  <a:lnTo>
                    <a:pt x="96143" y="117561"/>
                  </a:lnTo>
                  <a:lnTo>
                    <a:pt x="96143" y="117561"/>
                  </a:lnTo>
                  <a:cubicBezTo>
                    <a:pt x="96146" y="117535"/>
                    <a:pt x="96149" y="117512"/>
                    <a:pt x="96152" y="117490"/>
                  </a:cubicBezTo>
                  <a:lnTo>
                    <a:pt x="96152" y="117490"/>
                  </a:lnTo>
                  <a:cubicBezTo>
                    <a:pt x="96154" y="117601"/>
                    <a:pt x="96152" y="117713"/>
                    <a:pt x="96143" y="117824"/>
                  </a:cubicBezTo>
                  <a:lnTo>
                    <a:pt x="96143" y="117824"/>
                  </a:lnTo>
                  <a:lnTo>
                    <a:pt x="96143" y="117561"/>
                  </a:lnTo>
                  <a:lnTo>
                    <a:pt x="96143" y="117561"/>
                  </a:lnTo>
                  <a:cubicBezTo>
                    <a:pt x="96126" y="117704"/>
                    <a:pt x="96106" y="117913"/>
                    <a:pt x="96084" y="118165"/>
                  </a:cubicBezTo>
                  <a:lnTo>
                    <a:pt x="96084" y="118165"/>
                  </a:lnTo>
                  <a:cubicBezTo>
                    <a:pt x="96080" y="118179"/>
                    <a:pt x="96076" y="118192"/>
                    <a:pt x="96072" y="118205"/>
                  </a:cubicBezTo>
                  <a:cubicBezTo>
                    <a:pt x="96067" y="118214"/>
                    <a:pt x="96070" y="118231"/>
                    <a:pt x="96076" y="118247"/>
                  </a:cubicBezTo>
                  <a:lnTo>
                    <a:pt x="96076" y="118247"/>
                  </a:lnTo>
                  <a:cubicBezTo>
                    <a:pt x="96063" y="118402"/>
                    <a:pt x="96049" y="118570"/>
                    <a:pt x="96035" y="118749"/>
                  </a:cubicBezTo>
                  <a:lnTo>
                    <a:pt x="96035" y="118749"/>
                  </a:lnTo>
                  <a:cubicBezTo>
                    <a:pt x="96054" y="118634"/>
                    <a:pt x="96090" y="118490"/>
                    <a:pt x="96132" y="118333"/>
                  </a:cubicBezTo>
                  <a:lnTo>
                    <a:pt x="96132" y="118333"/>
                  </a:lnTo>
                  <a:cubicBezTo>
                    <a:pt x="96121" y="118427"/>
                    <a:pt x="96055" y="118694"/>
                    <a:pt x="96032" y="118796"/>
                  </a:cubicBezTo>
                  <a:lnTo>
                    <a:pt x="96032" y="118796"/>
                  </a:lnTo>
                  <a:cubicBezTo>
                    <a:pt x="96033" y="118780"/>
                    <a:pt x="96034" y="118765"/>
                    <a:pt x="96035" y="118749"/>
                  </a:cubicBezTo>
                  <a:lnTo>
                    <a:pt x="96035" y="118749"/>
                  </a:lnTo>
                  <a:cubicBezTo>
                    <a:pt x="96031" y="118776"/>
                    <a:pt x="96027" y="118802"/>
                    <a:pt x="96025" y="118826"/>
                  </a:cubicBezTo>
                  <a:lnTo>
                    <a:pt x="96025" y="118826"/>
                  </a:lnTo>
                  <a:cubicBezTo>
                    <a:pt x="96026" y="118820"/>
                    <a:pt x="96029" y="118809"/>
                    <a:pt x="96032" y="118796"/>
                  </a:cubicBezTo>
                  <a:lnTo>
                    <a:pt x="96032" y="118796"/>
                  </a:lnTo>
                  <a:cubicBezTo>
                    <a:pt x="95931" y="120095"/>
                    <a:pt x="95825" y="121866"/>
                    <a:pt x="95857" y="122337"/>
                  </a:cubicBezTo>
                  <a:cubicBezTo>
                    <a:pt x="95869" y="122599"/>
                    <a:pt x="95774" y="122670"/>
                    <a:pt x="95512" y="122682"/>
                  </a:cubicBezTo>
                  <a:cubicBezTo>
                    <a:pt x="95322" y="122694"/>
                    <a:pt x="95131" y="122694"/>
                    <a:pt x="94941" y="122694"/>
                  </a:cubicBezTo>
                  <a:lnTo>
                    <a:pt x="89369" y="122694"/>
                  </a:lnTo>
                  <a:cubicBezTo>
                    <a:pt x="89266" y="122694"/>
                    <a:pt x="89165" y="122692"/>
                    <a:pt x="89065" y="122692"/>
                  </a:cubicBezTo>
                  <a:cubicBezTo>
                    <a:pt x="88813" y="122692"/>
                    <a:pt x="88564" y="122704"/>
                    <a:pt x="88309" y="122789"/>
                  </a:cubicBezTo>
                  <a:cubicBezTo>
                    <a:pt x="88142" y="122849"/>
                    <a:pt x="87940" y="122825"/>
                    <a:pt x="87749" y="122837"/>
                  </a:cubicBezTo>
                  <a:cubicBezTo>
                    <a:pt x="87664" y="122838"/>
                    <a:pt x="87579" y="122839"/>
                    <a:pt x="87495" y="122839"/>
                  </a:cubicBezTo>
                  <a:cubicBezTo>
                    <a:pt x="87405" y="122839"/>
                    <a:pt x="87315" y="122838"/>
                    <a:pt x="87225" y="122838"/>
                  </a:cubicBezTo>
                  <a:cubicBezTo>
                    <a:pt x="86829" y="122838"/>
                    <a:pt x="86435" y="122848"/>
                    <a:pt x="86047" y="122956"/>
                  </a:cubicBezTo>
                  <a:cubicBezTo>
                    <a:pt x="85954" y="122984"/>
                    <a:pt x="85853" y="122992"/>
                    <a:pt x="85750" y="122992"/>
                  </a:cubicBezTo>
                  <a:cubicBezTo>
                    <a:pt x="85614" y="122992"/>
                    <a:pt x="85474" y="122978"/>
                    <a:pt x="85337" y="122978"/>
                  </a:cubicBezTo>
                  <a:cubicBezTo>
                    <a:pt x="85312" y="122978"/>
                    <a:pt x="85286" y="122978"/>
                    <a:pt x="85261" y="122980"/>
                  </a:cubicBezTo>
                  <a:cubicBezTo>
                    <a:pt x="84725" y="122991"/>
                    <a:pt x="84177" y="122968"/>
                    <a:pt x="83630" y="123087"/>
                  </a:cubicBezTo>
                  <a:cubicBezTo>
                    <a:pt x="83462" y="123126"/>
                    <a:pt x="83288" y="123137"/>
                    <a:pt x="83111" y="123137"/>
                  </a:cubicBezTo>
                  <a:cubicBezTo>
                    <a:pt x="82896" y="123137"/>
                    <a:pt x="82677" y="123121"/>
                    <a:pt x="82461" y="123121"/>
                  </a:cubicBezTo>
                  <a:cubicBezTo>
                    <a:pt x="82426" y="123121"/>
                    <a:pt x="82391" y="123121"/>
                    <a:pt x="82356" y="123122"/>
                  </a:cubicBezTo>
                  <a:cubicBezTo>
                    <a:pt x="82070" y="123122"/>
                    <a:pt x="81784" y="123122"/>
                    <a:pt x="81510" y="123206"/>
                  </a:cubicBezTo>
                  <a:cubicBezTo>
                    <a:pt x="81366" y="123248"/>
                    <a:pt x="81209" y="123254"/>
                    <a:pt x="81053" y="123254"/>
                  </a:cubicBezTo>
                  <a:cubicBezTo>
                    <a:pt x="80991" y="123254"/>
                    <a:pt x="80929" y="123253"/>
                    <a:pt x="80867" y="123253"/>
                  </a:cubicBezTo>
                  <a:cubicBezTo>
                    <a:pt x="80213" y="123289"/>
                    <a:pt x="79546" y="123218"/>
                    <a:pt x="78879" y="123384"/>
                  </a:cubicBezTo>
                  <a:cubicBezTo>
                    <a:pt x="78743" y="123416"/>
                    <a:pt x="78602" y="123425"/>
                    <a:pt x="78458" y="123425"/>
                  </a:cubicBezTo>
                  <a:cubicBezTo>
                    <a:pt x="78255" y="123425"/>
                    <a:pt x="78047" y="123407"/>
                    <a:pt x="77840" y="123407"/>
                  </a:cubicBezTo>
                  <a:cubicBezTo>
                    <a:pt x="77810" y="123407"/>
                    <a:pt x="77779" y="123407"/>
                    <a:pt x="77748" y="123408"/>
                  </a:cubicBezTo>
                  <a:cubicBezTo>
                    <a:pt x="77597" y="123408"/>
                    <a:pt x="77446" y="123404"/>
                    <a:pt x="77296" y="123404"/>
                  </a:cubicBezTo>
                  <a:cubicBezTo>
                    <a:pt x="76995" y="123404"/>
                    <a:pt x="76696" y="123420"/>
                    <a:pt x="76403" y="123515"/>
                  </a:cubicBezTo>
                  <a:cubicBezTo>
                    <a:pt x="76321" y="123542"/>
                    <a:pt x="76235" y="123550"/>
                    <a:pt x="76148" y="123550"/>
                  </a:cubicBezTo>
                  <a:cubicBezTo>
                    <a:pt x="76042" y="123550"/>
                    <a:pt x="75935" y="123539"/>
                    <a:pt x="75831" y="123539"/>
                  </a:cubicBezTo>
                  <a:cubicBezTo>
                    <a:pt x="75081" y="123575"/>
                    <a:pt x="74319" y="123503"/>
                    <a:pt x="73569" y="123670"/>
                  </a:cubicBezTo>
                  <a:cubicBezTo>
                    <a:pt x="73419" y="123702"/>
                    <a:pt x="73266" y="123711"/>
                    <a:pt x="73112" y="123711"/>
                  </a:cubicBezTo>
                  <a:cubicBezTo>
                    <a:pt x="72893" y="123711"/>
                    <a:pt x="72672" y="123693"/>
                    <a:pt x="72453" y="123693"/>
                  </a:cubicBezTo>
                  <a:cubicBezTo>
                    <a:pt x="72420" y="123693"/>
                    <a:pt x="72387" y="123693"/>
                    <a:pt x="72354" y="123694"/>
                  </a:cubicBezTo>
                  <a:cubicBezTo>
                    <a:pt x="72069" y="123694"/>
                    <a:pt x="71795" y="123706"/>
                    <a:pt x="71509" y="123777"/>
                  </a:cubicBezTo>
                  <a:cubicBezTo>
                    <a:pt x="71345" y="123820"/>
                    <a:pt x="71172" y="123829"/>
                    <a:pt x="70998" y="123829"/>
                  </a:cubicBezTo>
                  <a:cubicBezTo>
                    <a:pt x="70882" y="123829"/>
                    <a:pt x="70766" y="123825"/>
                    <a:pt x="70652" y="123825"/>
                  </a:cubicBezTo>
                  <a:cubicBezTo>
                    <a:pt x="70390" y="123825"/>
                    <a:pt x="70319" y="123742"/>
                    <a:pt x="70307" y="123480"/>
                  </a:cubicBezTo>
                  <a:cubicBezTo>
                    <a:pt x="70295" y="123194"/>
                    <a:pt x="70295" y="122908"/>
                    <a:pt x="70295" y="122622"/>
                  </a:cubicBezTo>
                  <a:cubicBezTo>
                    <a:pt x="70295" y="122432"/>
                    <a:pt x="70295" y="122241"/>
                    <a:pt x="70271" y="122063"/>
                  </a:cubicBezTo>
                  <a:cubicBezTo>
                    <a:pt x="70271" y="122040"/>
                    <a:pt x="70267" y="122018"/>
                    <a:pt x="70259" y="121998"/>
                  </a:cubicBezTo>
                  <a:lnTo>
                    <a:pt x="70259" y="121998"/>
                  </a:lnTo>
                  <a:cubicBezTo>
                    <a:pt x="70320" y="121417"/>
                    <a:pt x="70533" y="118930"/>
                    <a:pt x="70569" y="118372"/>
                  </a:cubicBezTo>
                  <a:cubicBezTo>
                    <a:pt x="70604" y="117872"/>
                    <a:pt x="70545" y="117372"/>
                    <a:pt x="70700" y="116884"/>
                  </a:cubicBezTo>
                  <a:cubicBezTo>
                    <a:pt x="70759" y="116693"/>
                    <a:pt x="70723" y="116467"/>
                    <a:pt x="70723" y="116253"/>
                  </a:cubicBezTo>
                  <a:cubicBezTo>
                    <a:pt x="70723" y="112371"/>
                    <a:pt x="70723" y="108490"/>
                    <a:pt x="70723" y="104608"/>
                  </a:cubicBezTo>
                  <a:cubicBezTo>
                    <a:pt x="70723" y="104251"/>
                    <a:pt x="70711" y="103906"/>
                    <a:pt x="70830" y="103549"/>
                  </a:cubicBezTo>
                  <a:cubicBezTo>
                    <a:pt x="70890" y="103358"/>
                    <a:pt x="70854" y="103132"/>
                    <a:pt x="70866" y="102918"/>
                  </a:cubicBezTo>
                  <a:cubicBezTo>
                    <a:pt x="70866" y="102608"/>
                    <a:pt x="70866" y="102298"/>
                    <a:pt x="70878" y="101989"/>
                  </a:cubicBezTo>
                  <a:cubicBezTo>
                    <a:pt x="70878" y="101822"/>
                    <a:pt x="70973" y="101715"/>
                    <a:pt x="71140" y="101703"/>
                  </a:cubicBezTo>
                  <a:cubicBezTo>
                    <a:pt x="71331" y="101691"/>
                    <a:pt x="71521" y="101691"/>
                    <a:pt x="71712" y="101691"/>
                  </a:cubicBezTo>
                  <a:lnTo>
                    <a:pt x="76212" y="101691"/>
                  </a:lnTo>
                  <a:cubicBezTo>
                    <a:pt x="76307" y="101691"/>
                    <a:pt x="76403" y="101699"/>
                    <a:pt x="76498" y="101699"/>
                  </a:cubicBezTo>
                  <a:cubicBezTo>
                    <a:pt x="76569" y="101699"/>
                    <a:pt x="76641" y="101695"/>
                    <a:pt x="76712" y="101679"/>
                  </a:cubicBezTo>
                  <a:cubicBezTo>
                    <a:pt x="77001" y="101625"/>
                    <a:pt x="77290" y="101579"/>
                    <a:pt x="77580" y="101579"/>
                  </a:cubicBezTo>
                  <a:cubicBezTo>
                    <a:pt x="77802" y="101579"/>
                    <a:pt x="78025" y="101607"/>
                    <a:pt x="78248" y="101679"/>
                  </a:cubicBezTo>
                  <a:cubicBezTo>
                    <a:pt x="78305" y="101700"/>
                    <a:pt x="78370" y="101710"/>
                    <a:pt x="78435" y="101710"/>
                  </a:cubicBezTo>
                  <a:cubicBezTo>
                    <a:pt x="78518" y="101710"/>
                    <a:pt x="78603" y="101694"/>
                    <a:pt x="78677" y="101667"/>
                  </a:cubicBezTo>
                  <a:cubicBezTo>
                    <a:pt x="78982" y="101560"/>
                    <a:pt x="79294" y="101550"/>
                    <a:pt x="79603" y="101550"/>
                  </a:cubicBezTo>
                  <a:cubicBezTo>
                    <a:pt x="79673" y="101550"/>
                    <a:pt x="79743" y="101551"/>
                    <a:pt x="79813" y="101551"/>
                  </a:cubicBezTo>
                  <a:cubicBezTo>
                    <a:pt x="79879" y="101551"/>
                    <a:pt x="79945" y="101550"/>
                    <a:pt x="80010" y="101548"/>
                  </a:cubicBezTo>
                  <a:lnTo>
                    <a:pt x="82368" y="101548"/>
                  </a:lnTo>
                  <a:cubicBezTo>
                    <a:pt x="82433" y="101548"/>
                    <a:pt x="82498" y="101549"/>
                    <a:pt x="82562" y="101549"/>
                  </a:cubicBezTo>
                  <a:cubicBezTo>
                    <a:pt x="82854" y="101549"/>
                    <a:pt x="83145" y="101541"/>
                    <a:pt x="83427" y="101453"/>
                  </a:cubicBezTo>
                  <a:cubicBezTo>
                    <a:pt x="83540" y="101417"/>
                    <a:pt x="83659" y="101408"/>
                    <a:pt x="83780" y="101408"/>
                  </a:cubicBezTo>
                  <a:cubicBezTo>
                    <a:pt x="83901" y="101408"/>
                    <a:pt x="84023" y="101417"/>
                    <a:pt x="84142" y="101417"/>
                  </a:cubicBezTo>
                  <a:cubicBezTo>
                    <a:pt x="86380" y="101405"/>
                    <a:pt x="88618" y="101405"/>
                    <a:pt x="90857" y="101405"/>
                  </a:cubicBezTo>
                  <a:cubicBezTo>
                    <a:pt x="90946" y="101405"/>
                    <a:pt x="91034" y="101407"/>
                    <a:pt x="91121" y="101407"/>
                  </a:cubicBezTo>
                  <a:cubicBezTo>
                    <a:pt x="91362" y="101407"/>
                    <a:pt x="91601" y="101394"/>
                    <a:pt x="91845" y="101298"/>
                  </a:cubicBezTo>
                  <a:cubicBezTo>
                    <a:pt x="91964" y="101251"/>
                    <a:pt x="92119" y="101274"/>
                    <a:pt x="92262" y="101263"/>
                  </a:cubicBezTo>
                  <a:cubicBezTo>
                    <a:pt x="92340" y="101261"/>
                    <a:pt x="92417" y="101260"/>
                    <a:pt x="92495" y="101260"/>
                  </a:cubicBezTo>
                  <a:cubicBezTo>
                    <a:pt x="92578" y="101260"/>
                    <a:pt x="92660" y="101261"/>
                    <a:pt x="92742" y="101261"/>
                  </a:cubicBezTo>
                  <a:cubicBezTo>
                    <a:pt x="93105" y="101261"/>
                    <a:pt x="93466" y="101251"/>
                    <a:pt x="93821" y="101144"/>
                  </a:cubicBezTo>
                  <a:cubicBezTo>
                    <a:pt x="93904" y="101119"/>
                    <a:pt x="93990" y="101113"/>
                    <a:pt x="94077" y="101113"/>
                  </a:cubicBezTo>
                  <a:cubicBezTo>
                    <a:pt x="94180" y="101113"/>
                    <a:pt x="94284" y="101122"/>
                    <a:pt x="94387" y="101122"/>
                  </a:cubicBezTo>
                  <a:cubicBezTo>
                    <a:pt x="94413" y="101122"/>
                    <a:pt x="94439" y="101121"/>
                    <a:pt x="94464" y="101120"/>
                  </a:cubicBezTo>
                  <a:cubicBezTo>
                    <a:pt x="94528" y="101120"/>
                    <a:pt x="94591" y="101121"/>
                    <a:pt x="94654" y="101121"/>
                  </a:cubicBezTo>
                  <a:cubicBezTo>
                    <a:pt x="94781" y="101121"/>
                    <a:pt x="94905" y="101116"/>
                    <a:pt x="95024" y="101084"/>
                  </a:cubicBezTo>
                  <a:cubicBezTo>
                    <a:pt x="95322" y="100995"/>
                    <a:pt x="95619" y="100974"/>
                    <a:pt x="95915" y="100974"/>
                  </a:cubicBezTo>
                  <a:close/>
                  <a:moveTo>
                    <a:pt x="230767" y="98977"/>
                  </a:moveTo>
                  <a:cubicBezTo>
                    <a:pt x="231053" y="98977"/>
                    <a:pt x="231339" y="98988"/>
                    <a:pt x="231624" y="99072"/>
                  </a:cubicBezTo>
                  <a:cubicBezTo>
                    <a:pt x="231760" y="99114"/>
                    <a:pt x="231915" y="99120"/>
                    <a:pt x="232070" y="99120"/>
                  </a:cubicBezTo>
                  <a:cubicBezTo>
                    <a:pt x="232132" y="99120"/>
                    <a:pt x="232194" y="99119"/>
                    <a:pt x="232255" y="99119"/>
                  </a:cubicBezTo>
                  <a:lnTo>
                    <a:pt x="236184" y="99119"/>
                  </a:lnTo>
                  <a:cubicBezTo>
                    <a:pt x="236458" y="99131"/>
                    <a:pt x="236744" y="99119"/>
                    <a:pt x="237030" y="99203"/>
                  </a:cubicBezTo>
                  <a:cubicBezTo>
                    <a:pt x="237220" y="99262"/>
                    <a:pt x="237447" y="99262"/>
                    <a:pt x="237661" y="99262"/>
                  </a:cubicBezTo>
                  <a:lnTo>
                    <a:pt x="240447" y="99262"/>
                  </a:lnTo>
                  <a:cubicBezTo>
                    <a:pt x="240899" y="99286"/>
                    <a:pt x="240947" y="99322"/>
                    <a:pt x="240959" y="99750"/>
                  </a:cubicBezTo>
                  <a:cubicBezTo>
                    <a:pt x="240959" y="99870"/>
                    <a:pt x="240959" y="99989"/>
                    <a:pt x="240959" y="100108"/>
                  </a:cubicBezTo>
                  <a:cubicBezTo>
                    <a:pt x="240959" y="100655"/>
                    <a:pt x="240959" y="101203"/>
                    <a:pt x="240959" y="101751"/>
                  </a:cubicBezTo>
                  <a:cubicBezTo>
                    <a:pt x="240947" y="102060"/>
                    <a:pt x="240959" y="102358"/>
                    <a:pt x="240852" y="102668"/>
                  </a:cubicBezTo>
                  <a:cubicBezTo>
                    <a:pt x="240792" y="102858"/>
                    <a:pt x="240816" y="103084"/>
                    <a:pt x="240816" y="103299"/>
                  </a:cubicBezTo>
                  <a:cubicBezTo>
                    <a:pt x="240792" y="103846"/>
                    <a:pt x="240864" y="104394"/>
                    <a:pt x="240685" y="104930"/>
                  </a:cubicBezTo>
                  <a:cubicBezTo>
                    <a:pt x="240637" y="105084"/>
                    <a:pt x="240673" y="105263"/>
                    <a:pt x="240673" y="105430"/>
                  </a:cubicBezTo>
                  <a:cubicBezTo>
                    <a:pt x="240673" y="105977"/>
                    <a:pt x="240673" y="106513"/>
                    <a:pt x="240673" y="107061"/>
                  </a:cubicBezTo>
                  <a:cubicBezTo>
                    <a:pt x="240661" y="107418"/>
                    <a:pt x="240673" y="107775"/>
                    <a:pt x="240566" y="108121"/>
                  </a:cubicBezTo>
                  <a:cubicBezTo>
                    <a:pt x="240495" y="108347"/>
                    <a:pt x="240530" y="108597"/>
                    <a:pt x="240530" y="108835"/>
                  </a:cubicBezTo>
                  <a:cubicBezTo>
                    <a:pt x="240530" y="113657"/>
                    <a:pt x="240530" y="118491"/>
                    <a:pt x="240530" y="123325"/>
                  </a:cubicBezTo>
                  <a:cubicBezTo>
                    <a:pt x="240530" y="124168"/>
                    <a:pt x="240572" y="124259"/>
                    <a:pt x="240020" y="124259"/>
                  </a:cubicBezTo>
                  <a:cubicBezTo>
                    <a:pt x="239910" y="124259"/>
                    <a:pt x="239776" y="124255"/>
                    <a:pt x="239613" y="124253"/>
                  </a:cubicBezTo>
                  <a:cubicBezTo>
                    <a:pt x="239232" y="124253"/>
                    <a:pt x="238863" y="124230"/>
                    <a:pt x="238482" y="124158"/>
                  </a:cubicBezTo>
                  <a:cubicBezTo>
                    <a:pt x="238305" y="124119"/>
                    <a:pt x="238119" y="124109"/>
                    <a:pt x="237930" y="124109"/>
                  </a:cubicBezTo>
                  <a:cubicBezTo>
                    <a:pt x="237715" y="124109"/>
                    <a:pt x="237496" y="124123"/>
                    <a:pt x="237280" y="124123"/>
                  </a:cubicBezTo>
                  <a:cubicBezTo>
                    <a:pt x="236875" y="124111"/>
                    <a:pt x="236470" y="124146"/>
                    <a:pt x="236077" y="124003"/>
                  </a:cubicBezTo>
                  <a:cubicBezTo>
                    <a:pt x="236000" y="123980"/>
                    <a:pt x="235917" y="123974"/>
                    <a:pt x="235832" y="123974"/>
                  </a:cubicBezTo>
                  <a:cubicBezTo>
                    <a:pt x="235747" y="123974"/>
                    <a:pt x="235661" y="123980"/>
                    <a:pt x="235577" y="123980"/>
                  </a:cubicBezTo>
                  <a:cubicBezTo>
                    <a:pt x="235333" y="123974"/>
                    <a:pt x="235086" y="123974"/>
                    <a:pt x="234838" y="123974"/>
                  </a:cubicBezTo>
                  <a:cubicBezTo>
                    <a:pt x="234589" y="123974"/>
                    <a:pt x="234339" y="123974"/>
                    <a:pt x="234089" y="123968"/>
                  </a:cubicBezTo>
                  <a:cubicBezTo>
                    <a:pt x="234003" y="123968"/>
                    <a:pt x="233913" y="123981"/>
                    <a:pt x="233827" y="123981"/>
                  </a:cubicBezTo>
                  <a:cubicBezTo>
                    <a:pt x="233769" y="123981"/>
                    <a:pt x="233713" y="123975"/>
                    <a:pt x="233660" y="123956"/>
                  </a:cubicBezTo>
                  <a:cubicBezTo>
                    <a:pt x="233302" y="123843"/>
                    <a:pt x="232940" y="123826"/>
                    <a:pt x="232576" y="123826"/>
                  </a:cubicBezTo>
                  <a:cubicBezTo>
                    <a:pt x="232417" y="123826"/>
                    <a:pt x="232257" y="123830"/>
                    <a:pt x="232098" y="123830"/>
                  </a:cubicBezTo>
                  <a:cubicBezTo>
                    <a:pt x="232004" y="123830"/>
                    <a:pt x="231909" y="123828"/>
                    <a:pt x="231815" y="123825"/>
                  </a:cubicBezTo>
                  <a:cubicBezTo>
                    <a:pt x="231374" y="123813"/>
                    <a:pt x="230922" y="123849"/>
                    <a:pt x="230481" y="123718"/>
                  </a:cubicBezTo>
                  <a:cubicBezTo>
                    <a:pt x="230384" y="123687"/>
                    <a:pt x="230283" y="123678"/>
                    <a:pt x="230180" y="123678"/>
                  </a:cubicBezTo>
                  <a:cubicBezTo>
                    <a:pt x="230043" y="123678"/>
                    <a:pt x="229903" y="123694"/>
                    <a:pt x="229767" y="123694"/>
                  </a:cubicBezTo>
                  <a:cubicBezTo>
                    <a:pt x="226362" y="123682"/>
                    <a:pt x="222969" y="123682"/>
                    <a:pt x="219563" y="123682"/>
                  </a:cubicBezTo>
                  <a:cubicBezTo>
                    <a:pt x="219459" y="123682"/>
                    <a:pt x="219367" y="123683"/>
                    <a:pt x="219285" y="123683"/>
                  </a:cubicBezTo>
                  <a:cubicBezTo>
                    <a:pt x="218633" y="123683"/>
                    <a:pt x="218670" y="123636"/>
                    <a:pt x="218670" y="122789"/>
                  </a:cubicBezTo>
                  <a:lnTo>
                    <a:pt x="218670" y="115943"/>
                  </a:lnTo>
                  <a:cubicBezTo>
                    <a:pt x="218670" y="113657"/>
                    <a:pt x="218670" y="111371"/>
                    <a:pt x="218670" y="109085"/>
                  </a:cubicBezTo>
                  <a:cubicBezTo>
                    <a:pt x="218670" y="108787"/>
                    <a:pt x="218647" y="108478"/>
                    <a:pt x="218766" y="108180"/>
                  </a:cubicBezTo>
                  <a:cubicBezTo>
                    <a:pt x="218801" y="108085"/>
                    <a:pt x="218813" y="107990"/>
                    <a:pt x="218813" y="107894"/>
                  </a:cubicBezTo>
                  <a:cubicBezTo>
                    <a:pt x="218754" y="106728"/>
                    <a:pt x="219039" y="105585"/>
                    <a:pt x="218968" y="104418"/>
                  </a:cubicBezTo>
                  <a:cubicBezTo>
                    <a:pt x="218956" y="104251"/>
                    <a:pt x="218956" y="104072"/>
                    <a:pt x="219004" y="103918"/>
                  </a:cubicBezTo>
                  <a:cubicBezTo>
                    <a:pt x="219099" y="103644"/>
                    <a:pt x="219099" y="103358"/>
                    <a:pt x="219099" y="103072"/>
                  </a:cubicBezTo>
                  <a:cubicBezTo>
                    <a:pt x="219099" y="101977"/>
                    <a:pt x="219099" y="100893"/>
                    <a:pt x="219099" y="99798"/>
                  </a:cubicBezTo>
                  <a:cubicBezTo>
                    <a:pt x="219099" y="99608"/>
                    <a:pt x="219099" y="99417"/>
                    <a:pt x="219123" y="99227"/>
                  </a:cubicBezTo>
                  <a:cubicBezTo>
                    <a:pt x="219135" y="99096"/>
                    <a:pt x="219230" y="99012"/>
                    <a:pt x="219349" y="99000"/>
                  </a:cubicBezTo>
                  <a:cubicBezTo>
                    <a:pt x="219516" y="98977"/>
                    <a:pt x="219682" y="98977"/>
                    <a:pt x="219849" y="98977"/>
                  </a:cubicBezTo>
                  <a:close/>
                  <a:moveTo>
                    <a:pt x="242441" y="99255"/>
                  </a:moveTo>
                  <a:cubicBezTo>
                    <a:pt x="242563" y="99255"/>
                    <a:pt x="242681" y="99265"/>
                    <a:pt x="242792" y="99298"/>
                  </a:cubicBezTo>
                  <a:cubicBezTo>
                    <a:pt x="243130" y="99397"/>
                    <a:pt x="243467" y="99406"/>
                    <a:pt x="243798" y="99406"/>
                  </a:cubicBezTo>
                  <a:cubicBezTo>
                    <a:pt x="243864" y="99406"/>
                    <a:pt x="243929" y="99405"/>
                    <a:pt x="243995" y="99405"/>
                  </a:cubicBezTo>
                  <a:cubicBezTo>
                    <a:pt x="244519" y="99411"/>
                    <a:pt x="245043" y="99411"/>
                    <a:pt x="245567" y="99411"/>
                  </a:cubicBezTo>
                  <a:cubicBezTo>
                    <a:pt x="246090" y="99411"/>
                    <a:pt x="246614" y="99411"/>
                    <a:pt x="247138" y="99417"/>
                  </a:cubicBezTo>
                  <a:cubicBezTo>
                    <a:pt x="247357" y="99417"/>
                    <a:pt x="247576" y="99408"/>
                    <a:pt x="247795" y="99408"/>
                  </a:cubicBezTo>
                  <a:cubicBezTo>
                    <a:pt x="248122" y="99408"/>
                    <a:pt x="248448" y="99429"/>
                    <a:pt x="248769" y="99536"/>
                  </a:cubicBezTo>
                  <a:cubicBezTo>
                    <a:pt x="248836" y="99555"/>
                    <a:pt x="248910" y="99561"/>
                    <a:pt x="248988" y="99561"/>
                  </a:cubicBezTo>
                  <a:cubicBezTo>
                    <a:pt x="249104" y="99561"/>
                    <a:pt x="249227" y="99548"/>
                    <a:pt x="249341" y="99548"/>
                  </a:cubicBezTo>
                  <a:lnTo>
                    <a:pt x="255473" y="99548"/>
                  </a:lnTo>
                  <a:cubicBezTo>
                    <a:pt x="255758" y="99548"/>
                    <a:pt x="256032" y="99560"/>
                    <a:pt x="256318" y="99643"/>
                  </a:cubicBezTo>
                  <a:cubicBezTo>
                    <a:pt x="256480" y="99686"/>
                    <a:pt x="256653" y="99692"/>
                    <a:pt x="256826" y="99692"/>
                  </a:cubicBezTo>
                  <a:cubicBezTo>
                    <a:pt x="256895" y="99692"/>
                    <a:pt x="256964" y="99691"/>
                    <a:pt x="257032" y="99691"/>
                  </a:cubicBezTo>
                  <a:cubicBezTo>
                    <a:pt x="259104" y="99691"/>
                    <a:pt x="261164" y="99691"/>
                    <a:pt x="263235" y="99703"/>
                  </a:cubicBezTo>
                  <a:cubicBezTo>
                    <a:pt x="263450" y="99703"/>
                    <a:pt x="263664" y="99703"/>
                    <a:pt x="263878" y="99750"/>
                  </a:cubicBezTo>
                  <a:cubicBezTo>
                    <a:pt x="264128" y="99798"/>
                    <a:pt x="264224" y="99941"/>
                    <a:pt x="264236" y="100203"/>
                  </a:cubicBezTo>
                  <a:cubicBezTo>
                    <a:pt x="264248" y="100393"/>
                    <a:pt x="264236" y="100584"/>
                    <a:pt x="264236" y="100774"/>
                  </a:cubicBezTo>
                  <a:lnTo>
                    <a:pt x="264236" y="109490"/>
                  </a:lnTo>
                  <a:cubicBezTo>
                    <a:pt x="264236" y="112383"/>
                    <a:pt x="264236" y="115288"/>
                    <a:pt x="264236" y="118193"/>
                  </a:cubicBezTo>
                  <a:cubicBezTo>
                    <a:pt x="264236" y="118550"/>
                    <a:pt x="264212" y="118908"/>
                    <a:pt x="264343" y="119253"/>
                  </a:cubicBezTo>
                  <a:cubicBezTo>
                    <a:pt x="264402" y="119408"/>
                    <a:pt x="264378" y="119586"/>
                    <a:pt x="264378" y="119753"/>
                  </a:cubicBezTo>
                  <a:cubicBezTo>
                    <a:pt x="264378" y="120241"/>
                    <a:pt x="264378" y="120741"/>
                    <a:pt x="264378" y="121241"/>
                  </a:cubicBezTo>
                  <a:cubicBezTo>
                    <a:pt x="264378" y="121408"/>
                    <a:pt x="264355" y="121587"/>
                    <a:pt x="264402" y="121741"/>
                  </a:cubicBezTo>
                  <a:cubicBezTo>
                    <a:pt x="264629" y="122587"/>
                    <a:pt x="264486" y="123444"/>
                    <a:pt x="264521" y="124301"/>
                  </a:cubicBezTo>
                  <a:cubicBezTo>
                    <a:pt x="264521" y="124599"/>
                    <a:pt x="264438" y="124670"/>
                    <a:pt x="264128" y="124682"/>
                  </a:cubicBezTo>
                  <a:cubicBezTo>
                    <a:pt x="263986" y="124694"/>
                    <a:pt x="263843" y="124694"/>
                    <a:pt x="263700" y="124694"/>
                  </a:cubicBezTo>
                  <a:cubicBezTo>
                    <a:pt x="260283" y="124694"/>
                    <a:pt x="256854" y="124694"/>
                    <a:pt x="253425" y="124682"/>
                  </a:cubicBezTo>
                  <a:cubicBezTo>
                    <a:pt x="253368" y="124682"/>
                    <a:pt x="253310" y="124683"/>
                    <a:pt x="253253" y="124683"/>
                  </a:cubicBezTo>
                  <a:cubicBezTo>
                    <a:pt x="253025" y="124683"/>
                    <a:pt x="252798" y="124675"/>
                    <a:pt x="252579" y="124599"/>
                  </a:cubicBezTo>
                  <a:cubicBezTo>
                    <a:pt x="252452" y="124556"/>
                    <a:pt x="252312" y="124550"/>
                    <a:pt x="252173" y="124550"/>
                  </a:cubicBezTo>
                  <a:cubicBezTo>
                    <a:pt x="252118" y="124550"/>
                    <a:pt x="252062" y="124551"/>
                    <a:pt x="252008" y="124551"/>
                  </a:cubicBezTo>
                  <a:cubicBezTo>
                    <a:pt x="251686" y="124545"/>
                    <a:pt x="251368" y="124545"/>
                    <a:pt x="251049" y="124545"/>
                  </a:cubicBezTo>
                  <a:cubicBezTo>
                    <a:pt x="250731" y="124545"/>
                    <a:pt x="250412" y="124545"/>
                    <a:pt x="250091" y="124539"/>
                  </a:cubicBezTo>
                  <a:cubicBezTo>
                    <a:pt x="249900" y="124539"/>
                    <a:pt x="249710" y="124546"/>
                    <a:pt x="249520" y="124546"/>
                  </a:cubicBezTo>
                  <a:cubicBezTo>
                    <a:pt x="249212" y="124546"/>
                    <a:pt x="248905" y="124528"/>
                    <a:pt x="248603" y="124432"/>
                  </a:cubicBezTo>
                  <a:cubicBezTo>
                    <a:pt x="248511" y="124405"/>
                    <a:pt x="248414" y="124398"/>
                    <a:pt x="248315" y="124398"/>
                  </a:cubicBezTo>
                  <a:cubicBezTo>
                    <a:pt x="248197" y="124398"/>
                    <a:pt x="248077" y="124408"/>
                    <a:pt x="247960" y="124408"/>
                  </a:cubicBezTo>
                  <a:lnTo>
                    <a:pt x="242257" y="124408"/>
                  </a:lnTo>
                  <a:cubicBezTo>
                    <a:pt x="242090" y="124408"/>
                    <a:pt x="241911" y="124408"/>
                    <a:pt x="241757" y="124396"/>
                  </a:cubicBezTo>
                  <a:cubicBezTo>
                    <a:pt x="241233" y="124361"/>
                    <a:pt x="241102" y="124230"/>
                    <a:pt x="241102" y="123694"/>
                  </a:cubicBezTo>
                  <a:cubicBezTo>
                    <a:pt x="241090" y="120789"/>
                    <a:pt x="241102" y="117884"/>
                    <a:pt x="241102" y="114979"/>
                  </a:cubicBezTo>
                  <a:cubicBezTo>
                    <a:pt x="241102" y="113740"/>
                    <a:pt x="241102" y="112502"/>
                    <a:pt x="241102" y="111264"/>
                  </a:cubicBezTo>
                  <a:cubicBezTo>
                    <a:pt x="241102" y="110823"/>
                    <a:pt x="241066" y="110371"/>
                    <a:pt x="241209" y="109930"/>
                  </a:cubicBezTo>
                  <a:cubicBezTo>
                    <a:pt x="241268" y="109776"/>
                    <a:pt x="241233" y="109597"/>
                    <a:pt x="241233" y="109430"/>
                  </a:cubicBezTo>
                  <a:cubicBezTo>
                    <a:pt x="241245" y="108692"/>
                    <a:pt x="241233" y="107954"/>
                    <a:pt x="241245" y="107216"/>
                  </a:cubicBezTo>
                  <a:cubicBezTo>
                    <a:pt x="241245" y="106787"/>
                    <a:pt x="241209" y="106358"/>
                    <a:pt x="241352" y="105942"/>
                  </a:cubicBezTo>
                  <a:cubicBezTo>
                    <a:pt x="241411" y="105799"/>
                    <a:pt x="241376" y="105620"/>
                    <a:pt x="241376" y="105454"/>
                  </a:cubicBezTo>
                  <a:cubicBezTo>
                    <a:pt x="241388" y="104882"/>
                    <a:pt x="241388" y="104311"/>
                    <a:pt x="241388" y="103739"/>
                  </a:cubicBezTo>
                  <a:cubicBezTo>
                    <a:pt x="241388" y="103453"/>
                    <a:pt x="241399" y="103168"/>
                    <a:pt x="241471" y="102894"/>
                  </a:cubicBezTo>
                  <a:cubicBezTo>
                    <a:pt x="241542" y="102668"/>
                    <a:pt x="241518" y="102417"/>
                    <a:pt x="241530" y="102179"/>
                  </a:cubicBezTo>
                  <a:cubicBezTo>
                    <a:pt x="241542" y="101655"/>
                    <a:pt x="241507" y="101144"/>
                    <a:pt x="241638" y="100620"/>
                  </a:cubicBezTo>
                  <a:cubicBezTo>
                    <a:pt x="241721" y="100310"/>
                    <a:pt x="241661" y="99965"/>
                    <a:pt x="241673" y="99631"/>
                  </a:cubicBezTo>
                  <a:cubicBezTo>
                    <a:pt x="241685" y="99358"/>
                    <a:pt x="241757" y="99286"/>
                    <a:pt x="242019" y="99274"/>
                  </a:cubicBezTo>
                  <a:cubicBezTo>
                    <a:pt x="242158" y="99268"/>
                    <a:pt x="242302" y="99255"/>
                    <a:pt x="242441" y="99255"/>
                  </a:cubicBezTo>
                  <a:close/>
                  <a:moveTo>
                    <a:pt x="70181" y="101702"/>
                  </a:moveTo>
                  <a:cubicBezTo>
                    <a:pt x="70332" y="101702"/>
                    <a:pt x="70435" y="101823"/>
                    <a:pt x="70426" y="102013"/>
                  </a:cubicBezTo>
                  <a:cubicBezTo>
                    <a:pt x="70402" y="102918"/>
                    <a:pt x="70545" y="103822"/>
                    <a:pt x="70330" y="104715"/>
                  </a:cubicBezTo>
                  <a:cubicBezTo>
                    <a:pt x="70271" y="104942"/>
                    <a:pt x="70295" y="105180"/>
                    <a:pt x="70295" y="105418"/>
                  </a:cubicBezTo>
                  <a:cubicBezTo>
                    <a:pt x="70295" y="109776"/>
                    <a:pt x="70295" y="114133"/>
                    <a:pt x="70295" y="118491"/>
                  </a:cubicBezTo>
                  <a:cubicBezTo>
                    <a:pt x="70295" y="118848"/>
                    <a:pt x="70319" y="119193"/>
                    <a:pt x="70188" y="119551"/>
                  </a:cubicBezTo>
                  <a:cubicBezTo>
                    <a:pt x="70130" y="119712"/>
                    <a:pt x="69984" y="121717"/>
                    <a:pt x="70049" y="122014"/>
                  </a:cubicBezTo>
                  <a:lnTo>
                    <a:pt x="70049" y="122014"/>
                  </a:lnTo>
                  <a:cubicBezTo>
                    <a:pt x="70046" y="122019"/>
                    <a:pt x="70045" y="122023"/>
                    <a:pt x="70045" y="122027"/>
                  </a:cubicBezTo>
                  <a:cubicBezTo>
                    <a:pt x="70033" y="122218"/>
                    <a:pt x="70021" y="122408"/>
                    <a:pt x="70021" y="122599"/>
                  </a:cubicBezTo>
                  <a:cubicBezTo>
                    <a:pt x="70021" y="122908"/>
                    <a:pt x="70021" y="123218"/>
                    <a:pt x="70009" y="123527"/>
                  </a:cubicBezTo>
                  <a:cubicBezTo>
                    <a:pt x="70009" y="123694"/>
                    <a:pt x="69926" y="123789"/>
                    <a:pt x="69759" y="123825"/>
                  </a:cubicBezTo>
                  <a:cubicBezTo>
                    <a:pt x="69458" y="123903"/>
                    <a:pt x="69168" y="123981"/>
                    <a:pt x="68849" y="123981"/>
                  </a:cubicBezTo>
                  <a:cubicBezTo>
                    <a:pt x="68827" y="123981"/>
                    <a:pt x="68805" y="123980"/>
                    <a:pt x="68783" y="123980"/>
                  </a:cubicBezTo>
                  <a:cubicBezTo>
                    <a:pt x="68651" y="123976"/>
                    <a:pt x="68518" y="123973"/>
                    <a:pt x="68387" y="123973"/>
                  </a:cubicBezTo>
                  <a:cubicBezTo>
                    <a:pt x="68043" y="123973"/>
                    <a:pt x="67701" y="123995"/>
                    <a:pt x="67366" y="124099"/>
                  </a:cubicBezTo>
                  <a:cubicBezTo>
                    <a:pt x="67290" y="124126"/>
                    <a:pt x="67204" y="124133"/>
                    <a:pt x="67116" y="124133"/>
                  </a:cubicBezTo>
                  <a:cubicBezTo>
                    <a:pt x="67009" y="124133"/>
                    <a:pt x="66898" y="124123"/>
                    <a:pt x="66794" y="124123"/>
                  </a:cubicBezTo>
                  <a:cubicBezTo>
                    <a:pt x="66449" y="124134"/>
                    <a:pt x="66092" y="124111"/>
                    <a:pt x="65747" y="124230"/>
                  </a:cubicBezTo>
                  <a:cubicBezTo>
                    <a:pt x="65657" y="124259"/>
                    <a:pt x="65562" y="124265"/>
                    <a:pt x="65465" y="124265"/>
                  </a:cubicBezTo>
                  <a:cubicBezTo>
                    <a:pt x="65401" y="124265"/>
                    <a:pt x="65336" y="124263"/>
                    <a:pt x="65271" y="124263"/>
                  </a:cubicBezTo>
                  <a:cubicBezTo>
                    <a:pt x="65239" y="124263"/>
                    <a:pt x="65207" y="124263"/>
                    <a:pt x="65175" y="124265"/>
                  </a:cubicBezTo>
                  <a:cubicBezTo>
                    <a:pt x="64842" y="124277"/>
                    <a:pt x="64508" y="124253"/>
                    <a:pt x="64187" y="124361"/>
                  </a:cubicBezTo>
                  <a:cubicBezTo>
                    <a:pt x="64059" y="124403"/>
                    <a:pt x="63920" y="124409"/>
                    <a:pt x="63781" y="124409"/>
                  </a:cubicBezTo>
                  <a:cubicBezTo>
                    <a:pt x="63725" y="124409"/>
                    <a:pt x="63670" y="124408"/>
                    <a:pt x="63615" y="124408"/>
                  </a:cubicBezTo>
                  <a:lnTo>
                    <a:pt x="61984" y="124408"/>
                  </a:lnTo>
                  <a:cubicBezTo>
                    <a:pt x="61675" y="124408"/>
                    <a:pt x="61365" y="124408"/>
                    <a:pt x="61055" y="124504"/>
                  </a:cubicBezTo>
                  <a:cubicBezTo>
                    <a:pt x="60841" y="124563"/>
                    <a:pt x="60591" y="124539"/>
                    <a:pt x="60353" y="124551"/>
                  </a:cubicBezTo>
                  <a:cubicBezTo>
                    <a:pt x="60273" y="124555"/>
                    <a:pt x="60193" y="124556"/>
                    <a:pt x="60113" y="124556"/>
                  </a:cubicBezTo>
                  <a:cubicBezTo>
                    <a:pt x="59979" y="124556"/>
                    <a:pt x="59844" y="124553"/>
                    <a:pt x="59709" y="124553"/>
                  </a:cubicBezTo>
                  <a:cubicBezTo>
                    <a:pt x="59401" y="124553"/>
                    <a:pt x="59095" y="124570"/>
                    <a:pt x="58793" y="124682"/>
                  </a:cubicBezTo>
                  <a:cubicBezTo>
                    <a:pt x="58763" y="124694"/>
                    <a:pt x="58728" y="124697"/>
                    <a:pt x="58691" y="124697"/>
                  </a:cubicBezTo>
                  <a:cubicBezTo>
                    <a:pt x="58653" y="124697"/>
                    <a:pt x="58615" y="124694"/>
                    <a:pt x="58579" y="124694"/>
                  </a:cubicBezTo>
                  <a:cubicBezTo>
                    <a:pt x="57948" y="124706"/>
                    <a:pt x="57305" y="124694"/>
                    <a:pt x="56674" y="124813"/>
                  </a:cubicBezTo>
                  <a:cubicBezTo>
                    <a:pt x="56493" y="124847"/>
                    <a:pt x="56307" y="124857"/>
                    <a:pt x="56120" y="124857"/>
                  </a:cubicBezTo>
                  <a:cubicBezTo>
                    <a:pt x="55853" y="124857"/>
                    <a:pt x="55583" y="124837"/>
                    <a:pt x="55317" y="124837"/>
                  </a:cubicBezTo>
                  <a:cubicBezTo>
                    <a:pt x="55228" y="124837"/>
                    <a:pt x="55139" y="124835"/>
                    <a:pt x="55050" y="124835"/>
                  </a:cubicBezTo>
                  <a:cubicBezTo>
                    <a:pt x="54806" y="124835"/>
                    <a:pt x="54564" y="124848"/>
                    <a:pt x="54328" y="124944"/>
                  </a:cubicBezTo>
                  <a:cubicBezTo>
                    <a:pt x="54293" y="124968"/>
                    <a:pt x="54233" y="124968"/>
                    <a:pt x="54197" y="124968"/>
                  </a:cubicBezTo>
                  <a:cubicBezTo>
                    <a:pt x="54086" y="124961"/>
                    <a:pt x="53974" y="124957"/>
                    <a:pt x="53864" y="124957"/>
                  </a:cubicBezTo>
                  <a:cubicBezTo>
                    <a:pt x="53065" y="124957"/>
                    <a:pt x="52289" y="125123"/>
                    <a:pt x="51495" y="125123"/>
                  </a:cubicBezTo>
                  <a:lnTo>
                    <a:pt x="44019" y="125123"/>
                  </a:lnTo>
                  <a:cubicBezTo>
                    <a:pt x="44018" y="125114"/>
                    <a:pt x="44018" y="125106"/>
                    <a:pt x="44018" y="125099"/>
                  </a:cubicBezTo>
                  <a:cubicBezTo>
                    <a:pt x="44018" y="122884"/>
                    <a:pt x="44018" y="117098"/>
                    <a:pt x="44018" y="114883"/>
                  </a:cubicBezTo>
                  <a:cubicBezTo>
                    <a:pt x="44018" y="114812"/>
                    <a:pt x="44030" y="114740"/>
                    <a:pt x="44006" y="114669"/>
                  </a:cubicBezTo>
                  <a:cubicBezTo>
                    <a:pt x="43887" y="114181"/>
                    <a:pt x="43851" y="113693"/>
                    <a:pt x="44006" y="113205"/>
                  </a:cubicBezTo>
                  <a:cubicBezTo>
                    <a:pt x="43875" y="112621"/>
                    <a:pt x="43899" y="112038"/>
                    <a:pt x="44006" y="111454"/>
                  </a:cubicBezTo>
                  <a:cubicBezTo>
                    <a:pt x="43768" y="110466"/>
                    <a:pt x="43899" y="109466"/>
                    <a:pt x="43875" y="108466"/>
                  </a:cubicBezTo>
                  <a:cubicBezTo>
                    <a:pt x="43863" y="107501"/>
                    <a:pt x="43875" y="106525"/>
                    <a:pt x="43875" y="105549"/>
                  </a:cubicBezTo>
                  <a:cubicBezTo>
                    <a:pt x="43875" y="105168"/>
                    <a:pt x="43863" y="104799"/>
                    <a:pt x="43779" y="104418"/>
                  </a:cubicBezTo>
                  <a:cubicBezTo>
                    <a:pt x="43696" y="104049"/>
                    <a:pt x="43744" y="103656"/>
                    <a:pt x="43744" y="103275"/>
                  </a:cubicBezTo>
                  <a:cubicBezTo>
                    <a:pt x="43744" y="103120"/>
                    <a:pt x="43839" y="102989"/>
                    <a:pt x="44006" y="102989"/>
                  </a:cubicBezTo>
                  <a:cubicBezTo>
                    <a:pt x="44056" y="102991"/>
                    <a:pt x="44106" y="102993"/>
                    <a:pt x="44156" y="102993"/>
                  </a:cubicBezTo>
                  <a:cubicBezTo>
                    <a:pt x="44752" y="102993"/>
                    <a:pt x="45334" y="102828"/>
                    <a:pt x="45929" y="102828"/>
                  </a:cubicBezTo>
                  <a:cubicBezTo>
                    <a:pt x="45994" y="102828"/>
                    <a:pt x="46060" y="102830"/>
                    <a:pt x="46125" y="102834"/>
                  </a:cubicBezTo>
                  <a:cubicBezTo>
                    <a:pt x="46260" y="102842"/>
                    <a:pt x="46395" y="102849"/>
                    <a:pt x="46529" y="102849"/>
                  </a:cubicBezTo>
                  <a:cubicBezTo>
                    <a:pt x="46798" y="102849"/>
                    <a:pt x="47066" y="102822"/>
                    <a:pt x="47328" y="102727"/>
                  </a:cubicBezTo>
                  <a:cubicBezTo>
                    <a:pt x="47431" y="102695"/>
                    <a:pt x="47544" y="102690"/>
                    <a:pt x="47658" y="102690"/>
                  </a:cubicBezTo>
                  <a:cubicBezTo>
                    <a:pt x="47715" y="102690"/>
                    <a:pt x="47772" y="102691"/>
                    <a:pt x="47828" y="102691"/>
                  </a:cubicBezTo>
                  <a:lnTo>
                    <a:pt x="49602" y="102691"/>
                  </a:lnTo>
                  <a:cubicBezTo>
                    <a:pt x="49703" y="102691"/>
                    <a:pt x="49805" y="102693"/>
                    <a:pt x="49906" y="102693"/>
                  </a:cubicBezTo>
                  <a:cubicBezTo>
                    <a:pt x="50185" y="102693"/>
                    <a:pt x="50462" y="102680"/>
                    <a:pt x="50733" y="102584"/>
                  </a:cubicBezTo>
                  <a:cubicBezTo>
                    <a:pt x="50832" y="102551"/>
                    <a:pt x="50939" y="102544"/>
                    <a:pt x="51046" y="102544"/>
                  </a:cubicBezTo>
                  <a:cubicBezTo>
                    <a:pt x="51133" y="102544"/>
                    <a:pt x="51220" y="102548"/>
                    <a:pt x="51304" y="102548"/>
                  </a:cubicBezTo>
                  <a:lnTo>
                    <a:pt x="54090" y="102548"/>
                  </a:lnTo>
                  <a:cubicBezTo>
                    <a:pt x="54567" y="102548"/>
                    <a:pt x="55031" y="102537"/>
                    <a:pt x="55507" y="102441"/>
                  </a:cubicBezTo>
                  <a:cubicBezTo>
                    <a:pt x="55712" y="102405"/>
                    <a:pt x="55924" y="102396"/>
                    <a:pt x="56139" y="102396"/>
                  </a:cubicBezTo>
                  <a:cubicBezTo>
                    <a:pt x="56374" y="102396"/>
                    <a:pt x="56612" y="102407"/>
                    <a:pt x="56849" y="102407"/>
                  </a:cubicBezTo>
                  <a:cubicBezTo>
                    <a:pt x="56898" y="102407"/>
                    <a:pt x="56947" y="102407"/>
                    <a:pt x="56995" y="102406"/>
                  </a:cubicBezTo>
                  <a:cubicBezTo>
                    <a:pt x="57329" y="102394"/>
                    <a:pt x="57662" y="102406"/>
                    <a:pt x="57984" y="102310"/>
                  </a:cubicBezTo>
                  <a:cubicBezTo>
                    <a:pt x="58110" y="102270"/>
                    <a:pt x="58244" y="102264"/>
                    <a:pt x="58379" y="102264"/>
                  </a:cubicBezTo>
                  <a:cubicBezTo>
                    <a:pt x="58444" y="102264"/>
                    <a:pt x="58508" y="102265"/>
                    <a:pt x="58572" y="102265"/>
                  </a:cubicBezTo>
                  <a:cubicBezTo>
                    <a:pt x="58615" y="102265"/>
                    <a:pt x="58656" y="102265"/>
                    <a:pt x="58698" y="102263"/>
                  </a:cubicBezTo>
                  <a:cubicBezTo>
                    <a:pt x="58776" y="102260"/>
                    <a:pt x="58854" y="102259"/>
                    <a:pt x="58932" y="102259"/>
                  </a:cubicBezTo>
                  <a:cubicBezTo>
                    <a:pt x="59135" y="102259"/>
                    <a:pt x="59341" y="102266"/>
                    <a:pt x="59546" y="102266"/>
                  </a:cubicBezTo>
                  <a:cubicBezTo>
                    <a:pt x="59879" y="102266"/>
                    <a:pt x="60210" y="102246"/>
                    <a:pt x="60532" y="102144"/>
                  </a:cubicBezTo>
                  <a:cubicBezTo>
                    <a:pt x="60597" y="102120"/>
                    <a:pt x="60668" y="102114"/>
                    <a:pt x="60741" y="102114"/>
                  </a:cubicBezTo>
                  <a:cubicBezTo>
                    <a:pt x="60814" y="102114"/>
                    <a:pt x="60889" y="102120"/>
                    <a:pt x="60960" y="102120"/>
                  </a:cubicBezTo>
                  <a:lnTo>
                    <a:pt x="62532" y="102120"/>
                  </a:lnTo>
                  <a:cubicBezTo>
                    <a:pt x="62818" y="102120"/>
                    <a:pt x="63103" y="102120"/>
                    <a:pt x="63377" y="102025"/>
                  </a:cubicBezTo>
                  <a:cubicBezTo>
                    <a:pt x="63556" y="101977"/>
                    <a:pt x="63758" y="101989"/>
                    <a:pt x="63949" y="101977"/>
                  </a:cubicBezTo>
                  <a:lnTo>
                    <a:pt x="65508" y="101977"/>
                  </a:lnTo>
                  <a:cubicBezTo>
                    <a:pt x="65604" y="101977"/>
                    <a:pt x="65699" y="101979"/>
                    <a:pt x="65794" y="101979"/>
                  </a:cubicBezTo>
                  <a:cubicBezTo>
                    <a:pt x="66055" y="101979"/>
                    <a:pt x="66315" y="101966"/>
                    <a:pt x="66568" y="101870"/>
                  </a:cubicBezTo>
                  <a:cubicBezTo>
                    <a:pt x="66671" y="101838"/>
                    <a:pt x="66785" y="101833"/>
                    <a:pt x="66899" y="101833"/>
                  </a:cubicBezTo>
                  <a:cubicBezTo>
                    <a:pt x="66956" y="101833"/>
                    <a:pt x="67013" y="101834"/>
                    <a:pt x="67068" y="101834"/>
                  </a:cubicBezTo>
                  <a:cubicBezTo>
                    <a:pt x="67417" y="101834"/>
                    <a:pt x="67767" y="101839"/>
                    <a:pt x="68116" y="101839"/>
                  </a:cubicBezTo>
                  <a:cubicBezTo>
                    <a:pt x="68290" y="101839"/>
                    <a:pt x="68465" y="101838"/>
                    <a:pt x="68640" y="101834"/>
                  </a:cubicBezTo>
                  <a:cubicBezTo>
                    <a:pt x="68706" y="101832"/>
                    <a:pt x="68773" y="101832"/>
                    <a:pt x="68839" y="101832"/>
                  </a:cubicBezTo>
                  <a:cubicBezTo>
                    <a:pt x="68928" y="101832"/>
                    <a:pt x="69018" y="101833"/>
                    <a:pt x="69108" y="101833"/>
                  </a:cubicBezTo>
                  <a:cubicBezTo>
                    <a:pt x="69422" y="101833"/>
                    <a:pt x="69739" y="101822"/>
                    <a:pt x="70057" y="101727"/>
                  </a:cubicBezTo>
                  <a:cubicBezTo>
                    <a:pt x="70100" y="101710"/>
                    <a:pt x="70142" y="101702"/>
                    <a:pt x="70181" y="101702"/>
                  </a:cubicBezTo>
                  <a:close/>
                  <a:moveTo>
                    <a:pt x="43222" y="103007"/>
                  </a:moveTo>
                  <a:cubicBezTo>
                    <a:pt x="43344" y="103007"/>
                    <a:pt x="43434" y="103094"/>
                    <a:pt x="43434" y="103227"/>
                  </a:cubicBezTo>
                  <a:cubicBezTo>
                    <a:pt x="43434" y="103941"/>
                    <a:pt x="43637" y="104632"/>
                    <a:pt x="43601" y="105346"/>
                  </a:cubicBezTo>
                  <a:cubicBezTo>
                    <a:pt x="43565" y="106013"/>
                    <a:pt x="43589" y="106680"/>
                    <a:pt x="43589" y="107347"/>
                  </a:cubicBezTo>
                  <a:cubicBezTo>
                    <a:pt x="43601" y="107704"/>
                    <a:pt x="43589" y="108049"/>
                    <a:pt x="43696" y="108406"/>
                  </a:cubicBezTo>
                  <a:cubicBezTo>
                    <a:pt x="43768" y="108621"/>
                    <a:pt x="43732" y="108871"/>
                    <a:pt x="43732" y="109121"/>
                  </a:cubicBezTo>
                  <a:cubicBezTo>
                    <a:pt x="43732" y="112466"/>
                    <a:pt x="43732" y="115824"/>
                    <a:pt x="43732" y="119181"/>
                  </a:cubicBezTo>
                  <a:cubicBezTo>
                    <a:pt x="43732" y="119658"/>
                    <a:pt x="43696" y="120134"/>
                    <a:pt x="43851" y="120598"/>
                  </a:cubicBezTo>
                  <a:cubicBezTo>
                    <a:pt x="43899" y="120741"/>
                    <a:pt x="43875" y="121444"/>
                    <a:pt x="43875" y="121610"/>
                  </a:cubicBezTo>
                  <a:cubicBezTo>
                    <a:pt x="43885" y="121815"/>
                    <a:pt x="43878" y="124269"/>
                    <a:pt x="43875" y="125123"/>
                  </a:cubicBezTo>
                  <a:lnTo>
                    <a:pt x="39577" y="125123"/>
                  </a:lnTo>
                  <a:cubicBezTo>
                    <a:pt x="39475" y="125123"/>
                    <a:pt x="39373" y="125121"/>
                    <a:pt x="39272" y="125121"/>
                  </a:cubicBezTo>
                  <a:cubicBezTo>
                    <a:pt x="38993" y="125121"/>
                    <a:pt x="38716" y="125134"/>
                    <a:pt x="38445" y="125230"/>
                  </a:cubicBezTo>
                  <a:cubicBezTo>
                    <a:pt x="38346" y="125263"/>
                    <a:pt x="38240" y="125270"/>
                    <a:pt x="38132" y="125270"/>
                  </a:cubicBezTo>
                  <a:cubicBezTo>
                    <a:pt x="38046" y="125270"/>
                    <a:pt x="37959" y="125266"/>
                    <a:pt x="37874" y="125266"/>
                  </a:cubicBezTo>
                  <a:lnTo>
                    <a:pt x="35374" y="125266"/>
                  </a:lnTo>
                  <a:cubicBezTo>
                    <a:pt x="34897" y="125277"/>
                    <a:pt x="34433" y="125242"/>
                    <a:pt x="33957" y="125385"/>
                  </a:cubicBezTo>
                  <a:cubicBezTo>
                    <a:pt x="33881" y="125412"/>
                    <a:pt x="33798" y="125419"/>
                    <a:pt x="33712" y="125419"/>
                  </a:cubicBezTo>
                  <a:cubicBezTo>
                    <a:pt x="33609" y="125419"/>
                    <a:pt x="33501" y="125408"/>
                    <a:pt x="33397" y="125408"/>
                  </a:cubicBezTo>
                  <a:lnTo>
                    <a:pt x="29040" y="125408"/>
                  </a:lnTo>
                  <a:cubicBezTo>
                    <a:pt x="28984" y="125408"/>
                    <a:pt x="28928" y="125408"/>
                    <a:pt x="28873" y="125408"/>
                  </a:cubicBezTo>
                  <a:cubicBezTo>
                    <a:pt x="28595" y="125408"/>
                    <a:pt x="28319" y="125416"/>
                    <a:pt x="28051" y="125516"/>
                  </a:cubicBezTo>
                  <a:cubicBezTo>
                    <a:pt x="27948" y="125547"/>
                    <a:pt x="27834" y="125547"/>
                    <a:pt x="27721" y="125547"/>
                  </a:cubicBezTo>
                  <a:lnTo>
                    <a:pt x="27721" y="125547"/>
                  </a:lnTo>
                  <a:cubicBezTo>
                    <a:pt x="27664" y="125547"/>
                    <a:pt x="27607" y="125547"/>
                    <a:pt x="27551" y="125551"/>
                  </a:cubicBezTo>
                  <a:cubicBezTo>
                    <a:pt x="27454" y="125554"/>
                    <a:pt x="27357" y="125555"/>
                    <a:pt x="27259" y="125555"/>
                  </a:cubicBezTo>
                  <a:cubicBezTo>
                    <a:pt x="27023" y="125555"/>
                    <a:pt x="26785" y="125549"/>
                    <a:pt x="26547" y="125549"/>
                  </a:cubicBezTo>
                  <a:cubicBezTo>
                    <a:pt x="26124" y="125549"/>
                    <a:pt x="25701" y="125569"/>
                    <a:pt x="25289" y="125682"/>
                  </a:cubicBezTo>
                  <a:cubicBezTo>
                    <a:pt x="25238" y="125698"/>
                    <a:pt x="25187" y="125702"/>
                    <a:pt x="25136" y="125702"/>
                  </a:cubicBezTo>
                  <a:cubicBezTo>
                    <a:pt x="25068" y="125702"/>
                    <a:pt x="25000" y="125694"/>
                    <a:pt x="24932" y="125694"/>
                  </a:cubicBezTo>
                  <a:lnTo>
                    <a:pt x="19574" y="125694"/>
                  </a:lnTo>
                  <a:cubicBezTo>
                    <a:pt x="19455" y="125694"/>
                    <a:pt x="19336" y="125694"/>
                    <a:pt x="19217" y="125682"/>
                  </a:cubicBezTo>
                  <a:cubicBezTo>
                    <a:pt x="18991" y="125670"/>
                    <a:pt x="18907" y="125599"/>
                    <a:pt x="18895" y="125385"/>
                  </a:cubicBezTo>
                  <a:cubicBezTo>
                    <a:pt x="18884" y="125218"/>
                    <a:pt x="18884" y="125051"/>
                    <a:pt x="18884" y="124885"/>
                  </a:cubicBezTo>
                  <a:cubicBezTo>
                    <a:pt x="18884" y="124027"/>
                    <a:pt x="18884" y="123170"/>
                    <a:pt x="18884" y="122313"/>
                  </a:cubicBezTo>
                  <a:cubicBezTo>
                    <a:pt x="18872" y="121801"/>
                    <a:pt x="18931" y="121277"/>
                    <a:pt x="18764" y="120765"/>
                  </a:cubicBezTo>
                  <a:cubicBezTo>
                    <a:pt x="18705" y="120586"/>
                    <a:pt x="18741" y="120384"/>
                    <a:pt x="18741" y="120193"/>
                  </a:cubicBezTo>
                  <a:cubicBezTo>
                    <a:pt x="18741" y="115217"/>
                    <a:pt x="18741" y="110240"/>
                    <a:pt x="18741" y="105275"/>
                  </a:cubicBezTo>
                  <a:cubicBezTo>
                    <a:pt x="18741" y="104370"/>
                    <a:pt x="18705" y="104418"/>
                    <a:pt x="19586" y="104406"/>
                  </a:cubicBezTo>
                  <a:cubicBezTo>
                    <a:pt x="19631" y="104405"/>
                    <a:pt x="19676" y="104405"/>
                    <a:pt x="19721" y="104405"/>
                  </a:cubicBezTo>
                  <a:cubicBezTo>
                    <a:pt x="19951" y="104405"/>
                    <a:pt x="20180" y="104414"/>
                    <a:pt x="20408" y="104414"/>
                  </a:cubicBezTo>
                  <a:cubicBezTo>
                    <a:pt x="20752" y="104414"/>
                    <a:pt x="21093" y="104393"/>
                    <a:pt x="21431" y="104287"/>
                  </a:cubicBezTo>
                  <a:cubicBezTo>
                    <a:pt x="21509" y="104263"/>
                    <a:pt x="21592" y="104257"/>
                    <a:pt x="21677" y="104257"/>
                  </a:cubicBezTo>
                  <a:cubicBezTo>
                    <a:pt x="21762" y="104257"/>
                    <a:pt x="21848" y="104263"/>
                    <a:pt x="21932" y="104263"/>
                  </a:cubicBezTo>
                  <a:cubicBezTo>
                    <a:pt x="22440" y="104263"/>
                    <a:pt x="22948" y="104268"/>
                    <a:pt x="23456" y="104268"/>
                  </a:cubicBezTo>
                  <a:cubicBezTo>
                    <a:pt x="23710" y="104268"/>
                    <a:pt x="23964" y="104267"/>
                    <a:pt x="24218" y="104263"/>
                  </a:cubicBezTo>
                  <a:cubicBezTo>
                    <a:pt x="24356" y="104263"/>
                    <a:pt x="24497" y="104267"/>
                    <a:pt x="24638" y="104267"/>
                  </a:cubicBezTo>
                  <a:cubicBezTo>
                    <a:pt x="24920" y="104267"/>
                    <a:pt x="25206" y="104251"/>
                    <a:pt x="25491" y="104156"/>
                  </a:cubicBezTo>
                  <a:cubicBezTo>
                    <a:pt x="25556" y="104129"/>
                    <a:pt x="25629" y="104121"/>
                    <a:pt x="25704" y="104121"/>
                  </a:cubicBezTo>
                  <a:cubicBezTo>
                    <a:pt x="25794" y="104121"/>
                    <a:pt x="25889" y="104132"/>
                    <a:pt x="25980" y="104132"/>
                  </a:cubicBezTo>
                  <a:cubicBezTo>
                    <a:pt x="26218" y="104126"/>
                    <a:pt x="26456" y="104126"/>
                    <a:pt x="26694" y="104126"/>
                  </a:cubicBezTo>
                  <a:cubicBezTo>
                    <a:pt x="26932" y="104126"/>
                    <a:pt x="27170" y="104126"/>
                    <a:pt x="27408" y="104120"/>
                  </a:cubicBezTo>
                  <a:cubicBezTo>
                    <a:pt x="28158" y="104110"/>
                    <a:pt x="28899" y="103962"/>
                    <a:pt x="29646" y="103962"/>
                  </a:cubicBezTo>
                  <a:cubicBezTo>
                    <a:pt x="29777" y="103962"/>
                    <a:pt x="29908" y="103967"/>
                    <a:pt x="30040" y="103977"/>
                  </a:cubicBezTo>
                  <a:cubicBezTo>
                    <a:pt x="30623" y="103751"/>
                    <a:pt x="31266" y="103906"/>
                    <a:pt x="31861" y="103715"/>
                  </a:cubicBezTo>
                  <a:cubicBezTo>
                    <a:pt x="31929" y="103691"/>
                    <a:pt x="32004" y="103685"/>
                    <a:pt x="32083" y="103685"/>
                  </a:cubicBezTo>
                  <a:cubicBezTo>
                    <a:pt x="32175" y="103685"/>
                    <a:pt x="32271" y="103693"/>
                    <a:pt x="32363" y="103693"/>
                  </a:cubicBezTo>
                  <a:cubicBezTo>
                    <a:pt x="32387" y="103693"/>
                    <a:pt x="32410" y="103693"/>
                    <a:pt x="32433" y="103691"/>
                  </a:cubicBezTo>
                  <a:cubicBezTo>
                    <a:pt x="32491" y="103691"/>
                    <a:pt x="32550" y="103692"/>
                    <a:pt x="32609" y="103692"/>
                  </a:cubicBezTo>
                  <a:cubicBezTo>
                    <a:pt x="32876" y="103692"/>
                    <a:pt x="33148" y="103684"/>
                    <a:pt x="33421" y="103596"/>
                  </a:cubicBezTo>
                  <a:cubicBezTo>
                    <a:pt x="33514" y="103563"/>
                    <a:pt x="33617" y="103556"/>
                    <a:pt x="33724" y="103556"/>
                  </a:cubicBezTo>
                  <a:cubicBezTo>
                    <a:pt x="33809" y="103556"/>
                    <a:pt x="33896" y="103560"/>
                    <a:pt x="33981" y="103560"/>
                  </a:cubicBezTo>
                  <a:cubicBezTo>
                    <a:pt x="34552" y="103549"/>
                    <a:pt x="35124" y="103549"/>
                    <a:pt x="35695" y="103549"/>
                  </a:cubicBezTo>
                  <a:cubicBezTo>
                    <a:pt x="36100" y="103549"/>
                    <a:pt x="36493" y="103537"/>
                    <a:pt x="36898" y="103453"/>
                  </a:cubicBezTo>
                  <a:cubicBezTo>
                    <a:pt x="37100" y="103412"/>
                    <a:pt x="37311" y="103403"/>
                    <a:pt x="37526" y="103403"/>
                  </a:cubicBezTo>
                  <a:cubicBezTo>
                    <a:pt x="37686" y="103403"/>
                    <a:pt x="37849" y="103408"/>
                    <a:pt x="38010" y="103408"/>
                  </a:cubicBezTo>
                  <a:cubicBezTo>
                    <a:pt x="38064" y="103408"/>
                    <a:pt x="38118" y="103407"/>
                    <a:pt x="38172" y="103406"/>
                  </a:cubicBezTo>
                  <a:cubicBezTo>
                    <a:pt x="38299" y="103406"/>
                    <a:pt x="38426" y="103410"/>
                    <a:pt x="38552" y="103410"/>
                  </a:cubicBezTo>
                  <a:cubicBezTo>
                    <a:pt x="38805" y="103410"/>
                    <a:pt x="39057" y="103394"/>
                    <a:pt x="39303" y="103299"/>
                  </a:cubicBezTo>
                  <a:cubicBezTo>
                    <a:pt x="39368" y="103275"/>
                    <a:pt x="39440" y="103269"/>
                    <a:pt x="39513" y="103269"/>
                  </a:cubicBezTo>
                  <a:cubicBezTo>
                    <a:pt x="39585" y="103269"/>
                    <a:pt x="39660" y="103275"/>
                    <a:pt x="39731" y="103275"/>
                  </a:cubicBezTo>
                  <a:cubicBezTo>
                    <a:pt x="40303" y="103251"/>
                    <a:pt x="40862" y="103310"/>
                    <a:pt x="41434" y="103144"/>
                  </a:cubicBezTo>
                  <a:cubicBezTo>
                    <a:pt x="41511" y="103120"/>
                    <a:pt x="41594" y="103113"/>
                    <a:pt x="41680" y="103113"/>
                  </a:cubicBezTo>
                  <a:cubicBezTo>
                    <a:pt x="41781" y="103113"/>
                    <a:pt x="41885" y="103122"/>
                    <a:pt x="41987" y="103122"/>
                  </a:cubicBezTo>
                  <a:cubicBezTo>
                    <a:pt x="42013" y="103122"/>
                    <a:pt x="42039" y="103121"/>
                    <a:pt x="42065" y="103120"/>
                  </a:cubicBezTo>
                  <a:cubicBezTo>
                    <a:pt x="42191" y="103120"/>
                    <a:pt x="42317" y="103124"/>
                    <a:pt x="42443" y="103124"/>
                  </a:cubicBezTo>
                  <a:cubicBezTo>
                    <a:pt x="42673" y="103124"/>
                    <a:pt x="42901" y="103109"/>
                    <a:pt x="43125" y="103025"/>
                  </a:cubicBezTo>
                  <a:cubicBezTo>
                    <a:pt x="43159" y="103013"/>
                    <a:pt x="43191" y="103007"/>
                    <a:pt x="43222" y="103007"/>
                  </a:cubicBezTo>
                  <a:close/>
                  <a:moveTo>
                    <a:pt x="69213" y="142037"/>
                  </a:moveTo>
                  <a:cubicBezTo>
                    <a:pt x="69212" y="142048"/>
                    <a:pt x="69210" y="142059"/>
                    <a:pt x="69208" y="142070"/>
                  </a:cubicBezTo>
                  <a:lnTo>
                    <a:pt x="69208" y="142070"/>
                  </a:lnTo>
                  <a:cubicBezTo>
                    <a:pt x="69210" y="142059"/>
                    <a:pt x="69212" y="142048"/>
                    <a:pt x="69213" y="142037"/>
                  </a:cubicBezTo>
                  <a:close/>
                  <a:moveTo>
                    <a:pt x="91944" y="123255"/>
                  </a:moveTo>
                  <a:cubicBezTo>
                    <a:pt x="92689" y="123255"/>
                    <a:pt x="93434" y="123282"/>
                    <a:pt x="94178" y="123282"/>
                  </a:cubicBezTo>
                  <a:cubicBezTo>
                    <a:pt x="94476" y="123282"/>
                    <a:pt x="94774" y="123277"/>
                    <a:pt x="95072" y="123265"/>
                  </a:cubicBezTo>
                  <a:lnTo>
                    <a:pt x="95214" y="123265"/>
                  </a:lnTo>
                  <a:cubicBezTo>
                    <a:pt x="95667" y="123277"/>
                    <a:pt x="95703" y="123313"/>
                    <a:pt x="95703" y="123765"/>
                  </a:cubicBezTo>
                  <a:cubicBezTo>
                    <a:pt x="95715" y="124956"/>
                    <a:pt x="95560" y="128980"/>
                    <a:pt x="95560" y="130171"/>
                  </a:cubicBezTo>
                  <a:cubicBezTo>
                    <a:pt x="95560" y="130300"/>
                    <a:pt x="95560" y="130434"/>
                    <a:pt x="95572" y="130567"/>
                  </a:cubicBezTo>
                  <a:lnTo>
                    <a:pt x="95572" y="130567"/>
                  </a:lnTo>
                  <a:cubicBezTo>
                    <a:pt x="95574" y="130606"/>
                    <a:pt x="95574" y="130644"/>
                    <a:pt x="95572" y="130683"/>
                  </a:cubicBezTo>
                  <a:cubicBezTo>
                    <a:pt x="95548" y="131290"/>
                    <a:pt x="95631" y="131909"/>
                    <a:pt x="95453" y="132516"/>
                  </a:cubicBezTo>
                  <a:cubicBezTo>
                    <a:pt x="95393" y="132719"/>
                    <a:pt x="95429" y="132945"/>
                    <a:pt x="95429" y="133159"/>
                  </a:cubicBezTo>
                  <a:cubicBezTo>
                    <a:pt x="95429" y="136874"/>
                    <a:pt x="95429" y="140589"/>
                    <a:pt x="95441" y="144304"/>
                  </a:cubicBezTo>
                  <a:cubicBezTo>
                    <a:pt x="95441" y="144804"/>
                    <a:pt x="95286" y="145280"/>
                    <a:pt x="95250" y="145780"/>
                  </a:cubicBezTo>
                  <a:cubicBezTo>
                    <a:pt x="95250" y="145887"/>
                    <a:pt x="95155" y="145947"/>
                    <a:pt x="95060" y="145959"/>
                  </a:cubicBezTo>
                  <a:cubicBezTo>
                    <a:pt x="94893" y="145970"/>
                    <a:pt x="94726" y="145970"/>
                    <a:pt x="94560" y="145970"/>
                  </a:cubicBezTo>
                  <a:lnTo>
                    <a:pt x="76272" y="145970"/>
                  </a:lnTo>
                  <a:cubicBezTo>
                    <a:pt x="76187" y="145970"/>
                    <a:pt x="76092" y="145981"/>
                    <a:pt x="76000" y="145981"/>
                  </a:cubicBezTo>
                  <a:cubicBezTo>
                    <a:pt x="75923" y="145981"/>
                    <a:pt x="75848" y="145974"/>
                    <a:pt x="75783" y="145947"/>
                  </a:cubicBezTo>
                  <a:cubicBezTo>
                    <a:pt x="75665" y="145893"/>
                    <a:pt x="75546" y="145878"/>
                    <a:pt x="75426" y="145878"/>
                  </a:cubicBezTo>
                  <a:cubicBezTo>
                    <a:pt x="75259" y="145878"/>
                    <a:pt x="75090" y="145908"/>
                    <a:pt x="74923" y="145908"/>
                  </a:cubicBezTo>
                  <a:cubicBezTo>
                    <a:pt x="74836" y="145908"/>
                    <a:pt x="74750" y="145900"/>
                    <a:pt x="74664" y="145875"/>
                  </a:cubicBezTo>
                  <a:cubicBezTo>
                    <a:pt x="74410" y="145962"/>
                    <a:pt x="74153" y="145981"/>
                    <a:pt x="73895" y="145981"/>
                  </a:cubicBezTo>
                  <a:cubicBezTo>
                    <a:pt x="73692" y="145981"/>
                    <a:pt x="73488" y="145969"/>
                    <a:pt x="73284" y="145969"/>
                  </a:cubicBezTo>
                  <a:cubicBezTo>
                    <a:pt x="73248" y="145969"/>
                    <a:pt x="73212" y="145970"/>
                    <a:pt x="73176" y="145970"/>
                  </a:cubicBezTo>
                  <a:cubicBezTo>
                    <a:pt x="73073" y="145972"/>
                    <a:pt x="72969" y="145973"/>
                    <a:pt x="72866" y="145973"/>
                  </a:cubicBezTo>
                  <a:cubicBezTo>
                    <a:pt x="72539" y="145973"/>
                    <a:pt x="72213" y="145966"/>
                    <a:pt x="71889" y="145966"/>
                  </a:cubicBezTo>
                  <a:cubicBezTo>
                    <a:pt x="71654" y="145966"/>
                    <a:pt x="71420" y="145970"/>
                    <a:pt x="71188" y="145982"/>
                  </a:cubicBezTo>
                  <a:cubicBezTo>
                    <a:pt x="71138" y="145984"/>
                    <a:pt x="71089" y="145985"/>
                    <a:pt x="71039" y="145985"/>
                  </a:cubicBezTo>
                  <a:cubicBezTo>
                    <a:pt x="70487" y="145985"/>
                    <a:pt x="69960" y="145870"/>
                    <a:pt x="69414" y="145816"/>
                  </a:cubicBezTo>
                  <a:cubicBezTo>
                    <a:pt x="69247" y="145804"/>
                    <a:pt x="69152" y="145697"/>
                    <a:pt x="69164" y="145530"/>
                  </a:cubicBezTo>
                  <a:cubicBezTo>
                    <a:pt x="69187" y="144780"/>
                    <a:pt x="69056" y="144018"/>
                    <a:pt x="69247" y="143256"/>
                  </a:cubicBezTo>
                  <a:cubicBezTo>
                    <a:pt x="69328" y="142977"/>
                    <a:pt x="69240" y="142292"/>
                    <a:pt x="69224" y="141971"/>
                  </a:cubicBezTo>
                  <a:lnTo>
                    <a:pt x="69224" y="141971"/>
                  </a:lnTo>
                  <a:cubicBezTo>
                    <a:pt x="69382" y="140983"/>
                    <a:pt x="69501" y="139597"/>
                    <a:pt x="69485" y="139220"/>
                  </a:cubicBezTo>
                  <a:cubicBezTo>
                    <a:pt x="69473" y="138910"/>
                    <a:pt x="69568" y="137029"/>
                    <a:pt x="69676" y="136719"/>
                  </a:cubicBezTo>
                  <a:cubicBezTo>
                    <a:pt x="69735" y="136553"/>
                    <a:pt x="69711" y="136350"/>
                    <a:pt x="69711" y="136160"/>
                  </a:cubicBezTo>
                  <a:cubicBezTo>
                    <a:pt x="69723" y="135660"/>
                    <a:pt x="69711" y="135160"/>
                    <a:pt x="69723" y="134660"/>
                  </a:cubicBezTo>
                  <a:cubicBezTo>
                    <a:pt x="69723" y="134517"/>
                    <a:pt x="69687" y="134362"/>
                    <a:pt x="69735" y="134231"/>
                  </a:cubicBezTo>
                  <a:cubicBezTo>
                    <a:pt x="69938" y="133576"/>
                    <a:pt x="69830" y="132909"/>
                    <a:pt x="69854" y="132243"/>
                  </a:cubicBezTo>
                  <a:cubicBezTo>
                    <a:pt x="69878" y="131754"/>
                    <a:pt x="69842" y="131254"/>
                    <a:pt x="69973" y="130754"/>
                  </a:cubicBezTo>
                  <a:cubicBezTo>
                    <a:pt x="70057" y="130445"/>
                    <a:pt x="69997" y="130099"/>
                    <a:pt x="69997" y="129766"/>
                  </a:cubicBezTo>
                  <a:cubicBezTo>
                    <a:pt x="70009" y="129409"/>
                    <a:pt x="69997" y="129052"/>
                    <a:pt x="70104" y="128706"/>
                  </a:cubicBezTo>
                  <a:cubicBezTo>
                    <a:pt x="70176" y="128480"/>
                    <a:pt x="70140" y="128230"/>
                    <a:pt x="70140" y="127992"/>
                  </a:cubicBezTo>
                  <a:cubicBezTo>
                    <a:pt x="70164" y="127385"/>
                    <a:pt x="70116" y="126766"/>
                    <a:pt x="70259" y="126147"/>
                  </a:cubicBezTo>
                  <a:cubicBezTo>
                    <a:pt x="70342" y="125789"/>
                    <a:pt x="70283" y="125396"/>
                    <a:pt x="70283" y="125015"/>
                  </a:cubicBezTo>
                  <a:cubicBezTo>
                    <a:pt x="70295" y="124634"/>
                    <a:pt x="70307" y="124646"/>
                    <a:pt x="70664" y="124527"/>
                  </a:cubicBezTo>
                  <a:cubicBezTo>
                    <a:pt x="70961" y="124432"/>
                    <a:pt x="71271" y="124408"/>
                    <a:pt x="71581" y="124408"/>
                  </a:cubicBezTo>
                  <a:cubicBezTo>
                    <a:pt x="71706" y="124404"/>
                    <a:pt x="71832" y="124403"/>
                    <a:pt x="71958" y="124403"/>
                  </a:cubicBezTo>
                  <a:cubicBezTo>
                    <a:pt x="72069" y="124403"/>
                    <a:pt x="72180" y="124403"/>
                    <a:pt x="72292" y="124403"/>
                  </a:cubicBezTo>
                  <a:cubicBezTo>
                    <a:pt x="72714" y="124403"/>
                    <a:pt x="73138" y="124392"/>
                    <a:pt x="73557" y="124277"/>
                  </a:cubicBezTo>
                  <a:cubicBezTo>
                    <a:pt x="73660" y="124251"/>
                    <a:pt x="73766" y="124242"/>
                    <a:pt x="73873" y="124242"/>
                  </a:cubicBezTo>
                  <a:cubicBezTo>
                    <a:pt x="74052" y="124242"/>
                    <a:pt x="74236" y="124265"/>
                    <a:pt x="74414" y="124265"/>
                  </a:cubicBezTo>
                  <a:cubicBezTo>
                    <a:pt x="74867" y="124253"/>
                    <a:pt x="75307" y="124253"/>
                    <a:pt x="75760" y="124158"/>
                  </a:cubicBezTo>
                  <a:cubicBezTo>
                    <a:pt x="75954" y="124119"/>
                    <a:pt x="76154" y="124109"/>
                    <a:pt x="76355" y="124109"/>
                  </a:cubicBezTo>
                  <a:cubicBezTo>
                    <a:pt x="76585" y="124109"/>
                    <a:pt x="76817" y="124123"/>
                    <a:pt x="77046" y="124123"/>
                  </a:cubicBezTo>
                  <a:cubicBezTo>
                    <a:pt x="77462" y="124111"/>
                    <a:pt x="77891" y="124146"/>
                    <a:pt x="78320" y="124003"/>
                  </a:cubicBezTo>
                  <a:cubicBezTo>
                    <a:pt x="78397" y="123979"/>
                    <a:pt x="78480" y="123973"/>
                    <a:pt x="78566" y="123973"/>
                  </a:cubicBezTo>
                  <a:cubicBezTo>
                    <a:pt x="78666" y="123973"/>
                    <a:pt x="78770" y="123982"/>
                    <a:pt x="78873" y="123982"/>
                  </a:cubicBezTo>
                  <a:cubicBezTo>
                    <a:pt x="78899" y="123982"/>
                    <a:pt x="78925" y="123981"/>
                    <a:pt x="78951" y="123980"/>
                  </a:cubicBezTo>
                  <a:cubicBezTo>
                    <a:pt x="79077" y="123974"/>
                    <a:pt x="79204" y="123972"/>
                    <a:pt x="79331" y="123972"/>
                  </a:cubicBezTo>
                  <a:cubicBezTo>
                    <a:pt x="79543" y="123972"/>
                    <a:pt x="79756" y="123977"/>
                    <a:pt x="79968" y="123977"/>
                  </a:cubicBezTo>
                  <a:cubicBezTo>
                    <a:pt x="80365" y="123977"/>
                    <a:pt x="80761" y="123958"/>
                    <a:pt x="81153" y="123849"/>
                  </a:cubicBezTo>
                  <a:cubicBezTo>
                    <a:pt x="81226" y="123826"/>
                    <a:pt x="81305" y="123819"/>
                    <a:pt x="81387" y="123819"/>
                  </a:cubicBezTo>
                  <a:cubicBezTo>
                    <a:pt x="81518" y="123819"/>
                    <a:pt x="81657" y="123837"/>
                    <a:pt x="81796" y="123837"/>
                  </a:cubicBezTo>
                  <a:cubicBezTo>
                    <a:pt x="82141" y="123825"/>
                    <a:pt x="82499" y="123849"/>
                    <a:pt x="82856" y="123730"/>
                  </a:cubicBezTo>
                  <a:cubicBezTo>
                    <a:pt x="82951" y="123700"/>
                    <a:pt x="83055" y="123694"/>
                    <a:pt x="83162" y="123694"/>
                  </a:cubicBezTo>
                  <a:cubicBezTo>
                    <a:pt x="83234" y="123694"/>
                    <a:pt x="83307" y="123697"/>
                    <a:pt x="83379" y="123697"/>
                  </a:cubicBezTo>
                  <a:cubicBezTo>
                    <a:pt x="83415" y="123697"/>
                    <a:pt x="83451" y="123696"/>
                    <a:pt x="83487" y="123694"/>
                  </a:cubicBezTo>
                  <a:cubicBezTo>
                    <a:pt x="83622" y="123687"/>
                    <a:pt x="83756" y="123685"/>
                    <a:pt x="83890" y="123685"/>
                  </a:cubicBezTo>
                  <a:cubicBezTo>
                    <a:pt x="84066" y="123685"/>
                    <a:pt x="84242" y="123688"/>
                    <a:pt x="84418" y="123688"/>
                  </a:cubicBezTo>
                  <a:cubicBezTo>
                    <a:pt x="84793" y="123688"/>
                    <a:pt x="85168" y="123673"/>
                    <a:pt x="85547" y="123575"/>
                  </a:cubicBezTo>
                  <a:cubicBezTo>
                    <a:pt x="85674" y="123541"/>
                    <a:pt x="85810" y="123530"/>
                    <a:pt x="85948" y="123530"/>
                  </a:cubicBezTo>
                  <a:cubicBezTo>
                    <a:pt x="86146" y="123530"/>
                    <a:pt x="86351" y="123551"/>
                    <a:pt x="86547" y="123551"/>
                  </a:cubicBezTo>
                  <a:cubicBezTo>
                    <a:pt x="86868" y="123539"/>
                    <a:pt x="87202" y="123563"/>
                    <a:pt x="87535" y="123456"/>
                  </a:cubicBezTo>
                  <a:cubicBezTo>
                    <a:pt x="87654" y="123413"/>
                    <a:pt x="87791" y="123407"/>
                    <a:pt x="87929" y="123407"/>
                  </a:cubicBezTo>
                  <a:cubicBezTo>
                    <a:pt x="87985" y="123407"/>
                    <a:pt x="88040" y="123408"/>
                    <a:pt x="88095" y="123408"/>
                  </a:cubicBezTo>
                  <a:cubicBezTo>
                    <a:pt x="88139" y="123407"/>
                    <a:pt x="88183" y="123407"/>
                    <a:pt x="88227" y="123407"/>
                  </a:cubicBezTo>
                  <a:cubicBezTo>
                    <a:pt x="88523" y="123407"/>
                    <a:pt x="88822" y="123425"/>
                    <a:pt x="89117" y="123425"/>
                  </a:cubicBezTo>
                  <a:cubicBezTo>
                    <a:pt x="89326" y="123425"/>
                    <a:pt x="89534" y="123416"/>
                    <a:pt x="89738" y="123384"/>
                  </a:cubicBezTo>
                  <a:cubicBezTo>
                    <a:pt x="90471" y="123281"/>
                    <a:pt x="91207" y="123255"/>
                    <a:pt x="91944" y="123255"/>
                  </a:cubicBezTo>
                  <a:close/>
                  <a:moveTo>
                    <a:pt x="101163" y="123112"/>
                  </a:moveTo>
                  <a:cubicBezTo>
                    <a:pt x="101266" y="123112"/>
                    <a:pt x="101373" y="123122"/>
                    <a:pt x="101477" y="123122"/>
                  </a:cubicBezTo>
                  <a:lnTo>
                    <a:pt x="122337" y="123122"/>
                  </a:lnTo>
                  <a:cubicBezTo>
                    <a:pt x="122361" y="123122"/>
                    <a:pt x="122384" y="123122"/>
                    <a:pt x="122406" y="123122"/>
                  </a:cubicBezTo>
                  <a:cubicBezTo>
                    <a:pt x="123146" y="123122"/>
                    <a:pt x="123135" y="123134"/>
                    <a:pt x="123135" y="123896"/>
                  </a:cubicBezTo>
                  <a:cubicBezTo>
                    <a:pt x="123135" y="124754"/>
                    <a:pt x="123135" y="125599"/>
                    <a:pt x="123135" y="126456"/>
                  </a:cubicBezTo>
                  <a:cubicBezTo>
                    <a:pt x="123135" y="126694"/>
                    <a:pt x="123123" y="126932"/>
                    <a:pt x="123051" y="127171"/>
                  </a:cubicBezTo>
                  <a:cubicBezTo>
                    <a:pt x="123004" y="127373"/>
                    <a:pt x="122992" y="127587"/>
                    <a:pt x="122992" y="127802"/>
                  </a:cubicBezTo>
                  <a:cubicBezTo>
                    <a:pt x="122992" y="128730"/>
                    <a:pt x="122992" y="129659"/>
                    <a:pt x="122992" y="130588"/>
                  </a:cubicBezTo>
                  <a:cubicBezTo>
                    <a:pt x="122980" y="131123"/>
                    <a:pt x="123039" y="131671"/>
                    <a:pt x="122873" y="132219"/>
                  </a:cubicBezTo>
                  <a:cubicBezTo>
                    <a:pt x="122813" y="132409"/>
                    <a:pt x="122849" y="132635"/>
                    <a:pt x="122849" y="132850"/>
                  </a:cubicBezTo>
                  <a:lnTo>
                    <a:pt x="122849" y="145208"/>
                  </a:lnTo>
                  <a:lnTo>
                    <a:pt x="122849" y="145637"/>
                  </a:lnTo>
                  <a:cubicBezTo>
                    <a:pt x="122859" y="146326"/>
                    <a:pt x="122861" y="146402"/>
                    <a:pt x="122291" y="146402"/>
                  </a:cubicBezTo>
                  <a:cubicBezTo>
                    <a:pt x="122220" y="146402"/>
                    <a:pt x="122141" y="146400"/>
                    <a:pt x="122051" y="146399"/>
                  </a:cubicBezTo>
                  <a:cubicBezTo>
                    <a:pt x="121765" y="146399"/>
                    <a:pt x="121480" y="146399"/>
                    <a:pt x="121206" y="146316"/>
                  </a:cubicBezTo>
                  <a:cubicBezTo>
                    <a:pt x="121003" y="146256"/>
                    <a:pt x="120777" y="146268"/>
                    <a:pt x="120563" y="146256"/>
                  </a:cubicBezTo>
                  <a:lnTo>
                    <a:pt x="118277" y="146256"/>
                  </a:lnTo>
                  <a:cubicBezTo>
                    <a:pt x="118159" y="146256"/>
                    <a:pt x="118041" y="146258"/>
                    <a:pt x="117922" y="146258"/>
                  </a:cubicBezTo>
                  <a:cubicBezTo>
                    <a:pt x="117595" y="146258"/>
                    <a:pt x="117263" y="146245"/>
                    <a:pt x="116931" y="146149"/>
                  </a:cubicBezTo>
                  <a:cubicBezTo>
                    <a:pt x="116824" y="146113"/>
                    <a:pt x="116708" y="146104"/>
                    <a:pt x="116589" y="146104"/>
                  </a:cubicBezTo>
                  <a:cubicBezTo>
                    <a:pt x="116470" y="146104"/>
                    <a:pt x="116348" y="146113"/>
                    <a:pt x="116229" y="146113"/>
                  </a:cubicBezTo>
                  <a:lnTo>
                    <a:pt x="96738" y="146113"/>
                  </a:lnTo>
                  <a:cubicBezTo>
                    <a:pt x="96560" y="146113"/>
                    <a:pt x="96412" y="146116"/>
                    <a:pt x="96289" y="146116"/>
                  </a:cubicBezTo>
                  <a:cubicBezTo>
                    <a:pt x="95630" y="146116"/>
                    <a:pt x="95715" y="146040"/>
                    <a:pt x="95715" y="145066"/>
                  </a:cubicBezTo>
                  <a:cubicBezTo>
                    <a:pt x="95715" y="144756"/>
                    <a:pt x="95703" y="144458"/>
                    <a:pt x="95810" y="144149"/>
                  </a:cubicBezTo>
                  <a:cubicBezTo>
                    <a:pt x="95869" y="143982"/>
                    <a:pt x="95857" y="143780"/>
                    <a:pt x="95857" y="143589"/>
                  </a:cubicBezTo>
                  <a:cubicBezTo>
                    <a:pt x="95857" y="139755"/>
                    <a:pt x="95857" y="135922"/>
                    <a:pt x="95857" y="132088"/>
                  </a:cubicBezTo>
                  <a:cubicBezTo>
                    <a:pt x="95857" y="131897"/>
                    <a:pt x="95869" y="131695"/>
                    <a:pt x="95810" y="131528"/>
                  </a:cubicBezTo>
                  <a:cubicBezTo>
                    <a:pt x="95703" y="131195"/>
                    <a:pt x="95726" y="130873"/>
                    <a:pt x="95715" y="130540"/>
                  </a:cubicBezTo>
                  <a:cubicBezTo>
                    <a:pt x="95705" y="130421"/>
                    <a:pt x="95744" y="130302"/>
                    <a:pt x="95689" y="130190"/>
                  </a:cubicBezTo>
                  <a:lnTo>
                    <a:pt x="95689" y="130190"/>
                  </a:lnTo>
                  <a:cubicBezTo>
                    <a:pt x="95822" y="129065"/>
                    <a:pt x="96026" y="126863"/>
                    <a:pt x="95988" y="126444"/>
                  </a:cubicBezTo>
                  <a:cubicBezTo>
                    <a:pt x="95976" y="126206"/>
                    <a:pt x="96012" y="125968"/>
                    <a:pt x="95988" y="125730"/>
                  </a:cubicBezTo>
                  <a:cubicBezTo>
                    <a:pt x="95917" y="124992"/>
                    <a:pt x="96131" y="124265"/>
                    <a:pt x="96143" y="123539"/>
                  </a:cubicBezTo>
                  <a:cubicBezTo>
                    <a:pt x="96143" y="123372"/>
                    <a:pt x="96262" y="123277"/>
                    <a:pt x="96429" y="123277"/>
                  </a:cubicBezTo>
                  <a:cubicBezTo>
                    <a:pt x="96596" y="123265"/>
                    <a:pt x="96762" y="123265"/>
                    <a:pt x="96929" y="123265"/>
                  </a:cubicBezTo>
                  <a:cubicBezTo>
                    <a:pt x="97762" y="123265"/>
                    <a:pt x="98596" y="123265"/>
                    <a:pt x="99429" y="123253"/>
                  </a:cubicBezTo>
                  <a:cubicBezTo>
                    <a:pt x="99615" y="123253"/>
                    <a:pt x="99803" y="123260"/>
                    <a:pt x="99992" y="123260"/>
                  </a:cubicBezTo>
                  <a:cubicBezTo>
                    <a:pt x="100298" y="123260"/>
                    <a:pt x="100608" y="123242"/>
                    <a:pt x="100918" y="123146"/>
                  </a:cubicBezTo>
                  <a:cubicBezTo>
                    <a:pt x="100993" y="123119"/>
                    <a:pt x="101076" y="123112"/>
                    <a:pt x="101163" y="123112"/>
                  </a:cubicBezTo>
                  <a:close/>
                  <a:moveTo>
                    <a:pt x="69501" y="124545"/>
                  </a:moveTo>
                  <a:cubicBezTo>
                    <a:pt x="69567" y="124545"/>
                    <a:pt x="69633" y="124547"/>
                    <a:pt x="69699" y="124551"/>
                  </a:cubicBezTo>
                  <a:cubicBezTo>
                    <a:pt x="69854" y="124563"/>
                    <a:pt x="69985" y="124634"/>
                    <a:pt x="69985" y="124801"/>
                  </a:cubicBezTo>
                  <a:cubicBezTo>
                    <a:pt x="69997" y="125277"/>
                    <a:pt x="70057" y="125766"/>
                    <a:pt x="69961" y="126230"/>
                  </a:cubicBezTo>
                  <a:cubicBezTo>
                    <a:pt x="69890" y="126659"/>
                    <a:pt x="69878" y="127075"/>
                    <a:pt x="69866" y="127504"/>
                  </a:cubicBezTo>
                  <a:cubicBezTo>
                    <a:pt x="69854" y="127897"/>
                    <a:pt x="69902" y="128302"/>
                    <a:pt x="69759" y="128706"/>
                  </a:cubicBezTo>
                  <a:cubicBezTo>
                    <a:pt x="69699" y="128849"/>
                    <a:pt x="69723" y="129028"/>
                    <a:pt x="69723" y="129195"/>
                  </a:cubicBezTo>
                  <a:cubicBezTo>
                    <a:pt x="69711" y="129671"/>
                    <a:pt x="69711" y="130135"/>
                    <a:pt x="69616" y="130611"/>
                  </a:cubicBezTo>
                  <a:cubicBezTo>
                    <a:pt x="69521" y="131076"/>
                    <a:pt x="69592" y="131564"/>
                    <a:pt x="69580" y="132040"/>
                  </a:cubicBezTo>
                  <a:cubicBezTo>
                    <a:pt x="69568" y="132505"/>
                    <a:pt x="69616" y="132981"/>
                    <a:pt x="69461" y="133457"/>
                  </a:cubicBezTo>
                  <a:cubicBezTo>
                    <a:pt x="69414" y="133600"/>
                    <a:pt x="69437" y="133778"/>
                    <a:pt x="69437" y="133945"/>
                  </a:cubicBezTo>
                  <a:cubicBezTo>
                    <a:pt x="69437" y="134517"/>
                    <a:pt x="69437" y="135088"/>
                    <a:pt x="69437" y="135660"/>
                  </a:cubicBezTo>
                  <a:cubicBezTo>
                    <a:pt x="69426" y="135826"/>
                    <a:pt x="69437" y="135993"/>
                    <a:pt x="69426" y="136160"/>
                  </a:cubicBezTo>
                  <a:cubicBezTo>
                    <a:pt x="69390" y="136398"/>
                    <a:pt x="69295" y="136612"/>
                    <a:pt x="69295" y="136862"/>
                  </a:cubicBezTo>
                  <a:cubicBezTo>
                    <a:pt x="69295" y="137636"/>
                    <a:pt x="68997" y="142149"/>
                    <a:pt x="68997" y="142934"/>
                  </a:cubicBezTo>
                  <a:cubicBezTo>
                    <a:pt x="69002" y="142923"/>
                    <a:pt x="69008" y="142911"/>
                    <a:pt x="69014" y="142898"/>
                  </a:cubicBezTo>
                  <a:lnTo>
                    <a:pt x="69014" y="142898"/>
                  </a:lnTo>
                  <a:cubicBezTo>
                    <a:pt x="69011" y="143032"/>
                    <a:pt x="69009" y="143168"/>
                    <a:pt x="69009" y="143303"/>
                  </a:cubicBezTo>
                  <a:cubicBezTo>
                    <a:pt x="68997" y="143732"/>
                    <a:pt x="69009" y="144161"/>
                    <a:pt x="68902" y="144577"/>
                  </a:cubicBezTo>
                  <a:cubicBezTo>
                    <a:pt x="68818" y="144923"/>
                    <a:pt x="68878" y="145292"/>
                    <a:pt x="68854" y="145649"/>
                  </a:cubicBezTo>
                  <a:cubicBezTo>
                    <a:pt x="68842" y="145863"/>
                    <a:pt x="68759" y="145947"/>
                    <a:pt x="68544" y="145959"/>
                  </a:cubicBezTo>
                  <a:cubicBezTo>
                    <a:pt x="68354" y="145970"/>
                    <a:pt x="68163" y="145970"/>
                    <a:pt x="67973" y="145970"/>
                  </a:cubicBezTo>
                  <a:lnTo>
                    <a:pt x="63687" y="145970"/>
                  </a:lnTo>
                  <a:cubicBezTo>
                    <a:pt x="63629" y="145972"/>
                    <a:pt x="63572" y="145972"/>
                    <a:pt x="63514" y="145972"/>
                  </a:cubicBezTo>
                  <a:cubicBezTo>
                    <a:pt x="63371" y="145972"/>
                    <a:pt x="63228" y="145969"/>
                    <a:pt x="63084" y="145969"/>
                  </a:cubicBezTo>
                  <a:cubicBezTo>
                    <a:pt x="62744" y="145969"/>
                    <a:pt x="62404" y="145985"/>
                    <a:pt x="62067" y="146090"/>
                  </a:cubicBezTo>
                  <a:cubicBezTo>
                    <a:pt x="61990" y="146113"/>
                    <a:pt x="61907" y="146119"/>
                    <a:pt x="61822" y="146119"/>
                  </a:cubicBezTo>
                  <a:cubicBezTo>
                    <a:pt x="61737" y="146119"/>
                    <a:pt x="61651" y="146113"/>
                    <a:pt x="61567" y="146113"/>
                  </a:cubicBezTo>
                  <a:lnTo>
                    <a:pt x="58710" y="146113"/>
                  </a:lnTo>
                  <a:cubicBezTo>
                    <a:pt x="58210" y="146113"/>
                    <a:pt x="57722" y="146113"/>
                    <a:pt x="57222" y="146220"/>
                  </a:cubicBezTo>
                  <a:cubicBezTo>
                    <a:pt x="57054" y="146260"/>
                    <a:pt x="56880" y="146271"/>
                    <a:pt x="56703" y="146271"/>
                  </a:cubicBezTo>
                  <a:cubicBezTo>
                    <a:pt x="56488" y="146271"/>
                    <a:pt x="56269" y="146255"/>
                    <a:pt x="56052" y="146255"/>
                  </a:cubicBezTo>
                  <a:cubicBezTo>
                    <a:pt x="56017" y="146255"/>
                    <a:pt x="55983" y="146255"/>
                    <a:pt x="55948" y="146256"/>
                  </a:cubicBezTo>
                  <a:cubicBezTo>
                    <a:pt x="55590" y="146268"/>
                    <a:pt x="55233" y="146232"/>
                    <a:pt x="54888" y="146363"/>
                  </a:cubicBezTo>
                  <a:cubicBezTo>
                    <a:pt x="54789" y="146396"/>
                    <a:pt x="54682" y="146404"/>
                    <a:pt x="54574" y="146404"/>
                  </a:cubicBezTo>
                  <a:cubicBezTo>
                    <a:pt x="54488" y="146404"/>
                    <a:pt x="54401" y="146399"/>
                    <a:pt x="54317" y="146399"/>
                  </a:cubicBezTo>
                  <a:lnTo>
                    <a:pt x="52602" y="146399"/>
                  </a:lnTo>
                  <a:cubicBezTo>
                    <a:pt x="52541" y="146399"/>
                    <a:pt x="52481" y="146399"/>
                    <a:pt x="52421" y="146399"/>
                  </a:cubicBezTo>
                  <a:cubicBezTo>
                    <a:pt x="52151" y="146399"/>
                    <a:pt x="51887" y="146407"/>
                    <a:pt x="51614" y="146494"/>
                  </a:cubicBezTo>
                  <a:cubicBezTo>
                    <a:pt x="51499" y="146537"/>
                    <a:pt x="51368" y="146546"/>
                    <a:pt x="51237" y="146546"/>
                  </a:cubicBezTo>
                  <a:cubicBezTo>
                    <a:pt x="51150" y="146546"/>
                    <a:pt x="51064" y="146542"/>
                    <a:pt x="50983" y="146542"/>
                  </a:cubicBezTo>
                  <a:lnTo>
                    <a:pt x="46411" y="146542"/>
                  </a:lnTo>
                  <a:cubicBezTo>
                    <a:pt x="46101" y="146542"/>
                    <a:pt x="45792" y="146542"/>
                    <a:pt x="45494" y="146637"/>
                  </a:cubicBezTo>
                  <a:cubicBezTo>
                    <a:pt x="45374" y="146672"/>
                    <a:pt x="45246" y="146683"/>
                    <a:pt x="45117" y="146683"/>
                  </a:cubicBezTo>
                  <a:cubicBezTo>
                    <a:pt x="45028" y="146683"/>
                    <a:pt x="44939" y="146678"/>
                    <a:pt x="44851" y="146673"/>
                  </a:cubicBezTo>
                  <a:cubicBezTo>
                    <a:pt x="44506" y="146673"/>
                    <a:pt x="44446" y="146613"/>
                    <a:pt x="44434" y="146244"/>
                  </a:cubicBezTo>
                  <a:cubicBezTo>
                    <a:pt x="44434" y="145756"/>
                    <a:pt x="44434" y="145268"/>
                    <a:pt x="44434" y="144780"/>
                  </a:cubicBezTo>
                  <a:cubicBezTo>
                    <a:pt x="44435" y="144767"/>
                    <a:pt x="44435" y="144720"/>
                    <a:pt x="44434" y="144644"/>
                  </a:cubicBezTo>
                  <a:lnTo>
                    <a:pt x="44434" y="144644"/>
                  </a:lnTo>
                  <a:cubicBezTo>
                    <a:pt x="44434" y="144630"/>
                    <a:pt x="44434" y="144616"/>
                    <a:pt x="44434" y="144601"/>
                  </a:cubicBezTo>
                  <a:cubicBezTo>
                    <a:pt x="44434" y="144591"/>
                    <a:pt x="44434" y="144581"/>
                    <a:pt x="44433" y="144570"/>
                  </a:cubicBezTo>
                  <a:lnTo>
                    <a:pt x="44433" y="144570"/>
                  </a:lnTo>
                  <a:cubicBezTo>
                    <a:pt x="44418" y="143453"/>
                    <a:pt x="44291" y="138322"/>
                    <a:pt x="44291" y="138172"/>
                  </a:cubicBezTo>
                  <a:lnTo>
                    <a:pt x="44291" y="133171"/>
                  </a:lnTo>
                  <a:cubicBezTo>
                    <a:pt x="44291" y="132886"/>
                    <a:pt x="44303" y="132612"/>
                    <a:pt x="44208" y="132326"/>
                  </a:cubicBezTo>
                  <a:cubicBezTo>
                    <a:pt x="44149" y="132147"/>
                    <a:pt x="44149" y="131957"/>
                    <a:pt x="44149" y="131766"/>
                  </a:cubicBezTo>
                  <a:cubicBezTo>
                    <a:pt x="44149" y="130004"/>
                    <a:pt x="44149" y="128242"/>
                    <a:pt x="44149" y="126480"/>
                  </a:cubicBezTo>
                  <a:lnTo>
                    <a:pt x="44149" y="126409"/>
                  </a:lnTo>
                  <a:cubicBezTo>
                    <a:pt x="44149" y="125973"/>
                    <a:pt x="44160" y="125824"/>
                    <a:pt x="44648" y="125824"/>
                  </a:cubicBezTo>
                  <a:cubicBezTo>
                    <a:pt x="44668" y="125824"/>
                    <a:pt x="44687" y="125825"/>
                    <a:pt x="44708" y="125825"/>
                  </a:cubicBezTo>
                  <a:cubicBezTo>
                    <a:pt x="44875" y="125825"/>
                    <a:pt x="45030" y="125766"/>
                    <a:pt x="45196" y="125742"/>
                  </a:cubicBezTo>
                  <a:cubicBezTo>
                    <a:pt x="45339" y="125730"/>
                    <a:pt x="45482" y="125706"/>
                    <a:pt x="45625" y="125694"/>
                  </a:cubicBezTo>
                  <a:cubicBezTo>
                    <a:pt x="45660" y="125691"/>
                    <a:pt x="45694" y="125690"/>
                    <a:pt x="45729" y="125690"/>
                  </a:cubicBezTo>
                  <a:cubicBezTo>
                    <a:pt x="45981" y="125690"/>
                    <a:pt x="46227" y="125765"/>
                    <a:pt x="46489" y="125765"/>
                  </a:cubicBezTo>
                  <a:cubicBezTo>
                    <a:pt x="46595" y="125765"/>
                    <a:pt x="46703" y="125752"/>
                    <a:pt x="46816" y="125718"/>
                  </a:cubicBezTo>
                  <a:cubicBezTo>
                    <a:pt x="46954" y="125680"/>
                    <a:pt x="47101" y="125668"/>
                    <a:pt x="47253" y="125668"/>
                  </a:cubicBezTo>
                  <a:cubicBezTo>
                    <a:pt x="47481" y="125668"/>
                    <a:pt x="47718" y="125694"/>
                    <a:pt x="47947" y="125694"/>
                  </a:cubicBezTo>
                  <a:cubicBezTo>
                    <a:pt x="48101" y="125694"/>
                    <a:pt x="48255" y="125687"/>
                    <a:pt x="48409" y="125687"/>
                  </a:cubicBezTo>
                  <a:cubicBezTo>
                    <a:pt x="48658" y="125687"/>
                    <a:pt x="48906" y="125705"/>
                    <a:pt x="49149" y="125801"/>
                  </a:cubicBezTo>
                  <a:cubicBezTo>
                    <a:pt x="49191" y="125813"/>
                    <a:pt x="49238" y="125819"/>
                    <a:pt x="49286" y="125819"/>
                  </a:cubicBezTo>
                  <a:cubicBezTo>
                    <a:pt x="49334" y="125819"/>
                    <a:pt x="49381" y="125813"/>
                    <a:pt x="49423" y="125801"/>
                  </a:cubicBezTo>
                  <a:cubicBezTo>
                    <a:pt x="49673" y="125705"/>
                    <a:pt x="49930" y="125685"/>
                    <a:pt x="50187" y="125685"/>
                  </a:cubicBezTo>
                  <a:cubicBezTo>
                    <a:pt x="50372" y="125685"/>
                    <a:pt x="50557" y="125695"/>
                    <a:pt x="50739" y="125695"/>
                  </a:cubicBezTo>
                  <a:cubicBezTo>
                    <a:pt x="50773" y="125695"/>
                    <a:pt x="50806" y="125695"/>
                    <a:pt x="50840" y="125694"/>
                  </a:cubicBezTo>
                  <a:cubicBezTo>
                    <a:pt x="51209" y="125688"/>
                    <a:pt x="51578" y="125688"/>
                    <a:pt x="51947" y="125688"/>
                  </a:cubicBezTo>
                  <a:cubicBezTo>
                    <a:pt x="52316" y="125688"/>
                    <a:pt x="52685" y="125688"/>
                    <a:pt x="53054" y="125682"/>
                  </a:cubicBezTo>
                  <a:cubicBezTo>
                    <a:pt x="53197" y="125682"/>
                    <a:pt x="53340" y="125686"/>
                    <a:pt x="53483" y="125686"/>
                  </a:cubicBezTo>
                  <a:cubicBezTo>
                    <a:pt x="53767" y="125686"/>
                    <a:pt x="54051" y="125670"/>
                    <a:pt x="54328" y="125575"/>
                  </a:cubicBezTo>
                  <a:cubicBezTo>
                    <a:pt x="54404" y="125548"/>
                    <a:pt x="54490" y="125541"/>
                    <a:pt x="54579" y="125541"/>
                  </a:cubicBezTo>
                  <a:cubicBezTo>
                    <a:pt x="54685" y="125541"/>
                    <a:pt x="54796" y="125551"/>
                    <a:pt x="54900" y="125551"/>
                  </a:cubicBezTo>
                  <a:cubicBezTo>
                    <a:pt x="55029" y="125545"/>
                    <a:pt x="55158" y="125543"/>
                    <a:pt x="55287" y="125543"/>
                  </a:cubicBezTo>
                  <a:cubicBezTo>
                    <a:pt x="55504" y="125543"/>
                    <a:pt x="55722" y="125549"/>
                    <a:pt x="55940" y="125549"/>
                  </a:cubicBezTo>
                  <a:cubicBezTo>
                    <a:pt x="56348" y="125549"/>
                    <a:pt x="56757" y="125530"/>
                    <a:pt x="57162" y="125420"/>
                  </a:cubicBezTo>
                  <a:cubicBezTo>
                    <a:pt x="57244" y="125396"/>
                    <a:pt x="57330" y="125390"/>
                    <a:pt x="57418" y="125390"/>
                  </a:cubicBezTo>
                  <a:cubicBezTo>
                    <a:pt x="57520" y="125390"/>
                    <a:pt x="57625" y="125398"/>
                    <a:pt x="57727" y="125398"/>
                  </a:cubicBezTo>
                  <a:cubicBezTo>
                    <a:pt x="57753" y="125398"/>
                    <a:pt x="57779" y="125398"/>
                    <a:pt x="57805" y="125396"/>
                  </a:cubicBezTo>
                  <a:cubicBezTo>
                    <a:pt x="57862" y="125396"/>
                    <a:pt x="57919" y="125397"/>
                    <a:pt x="57976" y="125397"/>
                  </a:cubicBezTo>
                  <a:cubicBezTo>
                    <a:pt x="58205" y="125397"/>
                    <a:pt x="58431" y="125389"/>
                    <a:pt x="58650" y="125313"/>
                  </a:cubicBezTo>
                  <a:cubicBezTo>
                    <a:pt x="58805" y="125266"/>
                    <a:pt x="58984" y="125266"/>
                    <a:pt x="59150" y="125266"/>
                  </a:cubicBezTo>
                  <a:cubicBezTo>
                    <a:pt x="59243" y="125262"/>
                    <a:pt x="59336" y="125261"/>
                    <a:pt x="59429" y="125261"/>
                  </a:cubicBezTo>
                  <a:cubicBezTo>
                    <a:pt x="59586" y="125261"/>
                    <a:pt x="59744" y="125264"/>
                    <a:pt x="59902" y="125264"/>
                  </a:cubicBezTo>
                  <a:cubicBezTo>
                    <a:pt x="60263" y="125264"/>
                    <a:pt x="60626" y="125247"/>
                    <a:pt x="60984" y="125135"/>
                  </a:cubicBezTo>
                  <a:cubicBezTo>
                    <a:pt x="61036" y="125116"/>
                    <a:pt x="61093" y="125110"/>
                    <a:pt x="61150" y="125110"/>
                  </a:cubicBezTo>
                  <a:cubicBezTo>
                    <a:pt x="61237" y="125110"/>
                    <a:pt x="61327" y="125123"/>
                    <a:pt x="61413" y="125123"/>
                  </a:cubicBezTo>
                  <a:cubicBezTo>
                    <a:pt x="62008" y="125123"/>
                    <a:pt x="62603" y="125111"/>
                    <a:pt x="63199" y="125111"/>
                  </a:cubicBezTo>
                  <a:cubicBezTo>
                    <a:pt x="63251" y="125111"/>
                    <a:pt x="63304" y="125111"/>
                    <a:pt x="63357" y="125111"/>
                  </a:cubicBezTo>
                  <a:cubicBezTo>
                    <a:pt x="63542" y="125111"/>
                    <a:pt x="63725" y="125104"/>
                    <a:pt x="63901" y="125039"/>
                  </a:cubicBezTo>
                  <a:cubicBezTo>
                    <a:pt x="64008" y="124992"/>
                    <a:pt x="64139" y="124980"/>
                    <a:pt x="64258" y="124980"/>
                  </a:cubicBezTo>
                  <a:cubicBezTo>
                    <a:pt x="64865" y="124956"/>
                    <a:pt x="65485" y="125015"/>
                    <a:pt x="66092" y="124837"/>
                  </a:cubicBezTo>
                  <a:cubicBezTo>
                    <a:pt x="66189" y="124845"/>
                    <a:pt x="66286" y="124849"/>
                    <a:pt x="66383" y="124849"/>
                  </a:cubicBezTo>
                  <a:cubicBezTo>
                    <a:pt x="67050" y="124849"/>
                    <a:pt x="67711" y="124677"/>
                    <a:pt x="68378" y="124677"/>
                  </a:cubicBezTo>
                  <a:cubicBezTo>
                    <a:pt x="68445" y="124677"/>
                    <a:pt x="68513" y="124678"/>
                    <a:pt x="68580" y="124682"/>
                  </a:cubicBezTo>
                  <a:cubicBezTo>
                    <a:pt x="68735" y="124682"/>
                    <a:pt x="68902" y="124634"/>
                    <a:pt x="69056" y="124599"/>
                  </a:cubicBezTo>
                  <a:cubicBezTo>
                    <a:pt x="69205" y="124558"/>
                    <a:pt x="69353" y="124545"/>
                    <a:pt x="69501" y="124545"/>
                  </a:cubicBezTo>
                  <a:close/>
                  <a:moveTo>
                    <a:pt x="42431" y="125684"/>
                  </a:moveTo>
                  <a:cubicBezTo>
                    <a:pt x="42795" y="125684"/>
                    <a:pt x="43160" y="125699"/>
                    <a:pt x="43518" y="125718"/>
                  </a:cubicBezTo>
                  <a:cubicBezTo>
                    <a:pt x="43875" y="125730"/>
                    <a:pt x="43994" y="125908"/>
                    <a:pt x="44018" y="126278"/>
                  </a:cubicBezTo>
                  <a:cubicBezTo>
                    <a:pt x="44018" y="126468"/>
                    <a:pt x="44018" y="126659"/>
                    <a:pt x="44018" y="126849"/>
                  </a:cubicBezTo>
                  <a:lnTo>
                    <a:pt x="44018" y="137993"/>
                  </a:lnTo>
                  <a:cubicBezTo>
                    <a:pt x="44018" y="138187"/>
                    <a:pt x="44134" y="143368"/>
                    <a:pt x="44166" y="144515"/>
                  </a:cubicBezTo>
                  <a:lnTo>
                    <a:pt x="44166" y="144515"/>
                  </a:lnTo>
                  <a:cubicBezTo>
                    <a:pt x="44162" y="144547"/>
                    <a:pt x="44160" y="144580"/>
                    <a:pt x="44160" y="144613"/>
                  </a:cubicBezTo>
                  <a:cubicBezTo>
                    <a:pt x="44149" y="145161"/>
                    <a:pt x="44160" y="145709"/>
                    <a:pt x="44149" y="146256"/>
                  </a:cubicBezTo>
                  <a:cubicBezTo>
                    <a:pt x="44149" y="146613"/>
                    <a:pt x="44089" y="146661"/>
                    <a:pt x="43732" y="146685"/>
                  </a:cubicBezTo>
                  <a:lnTo>
                    <a:pt x="35659" y="146685"/>
                  </a:lnTo>
                  <a:cubicBezTo>
                    <a:pt x="35564" y="146685"/>
                    <a:pt x="35470" y="146683"/>
                    <a:pt x="35376" y="146683"/>
                  </a:cubicBezTo>
                  <a:cubicBezTo>
                    <a:pt x="35117" y="146683"/>
                    <a:pt x="34862" y="146696"/>
                    <a:pt x="34600" y="146792"/>
                  </a:cubicBezTo>
                  <a:cubicBezTo>
                    <a:pt x="34507" y="146825"/>
                    <a:pt x="34404" y="146832"/>
                    <a:pt x="34297" y="146832"/>
                  </a:cubicBezTo>
                  <a:cubicBezTo>
                    <a:pt x="34212" y="146832"/>
                    <a:pt x="34125" y="146828"/>
                    <a:pt x="34040" y="146828"/>
                  </a:cubicBezTo>
                  <a:lnTo>
                    <a:pt x="32254" y="146828"/>
                  </a:lnTo>
                  <a:cubicBezTo>
                    <a:pt x="31826" y="146840"/>
                    <a:pt x="31397" y="146804"/>
                    <a:pt x="30980" y="146935"/>
                  </a:cubicBezTo>
                  <a:cubicBezTo>
                    <a:pt x="30881" y="146968"/>
                    <a:pt x="30774" y="146975"/>
                    <a:pt x="30667" y="146975"/>
                  </a:cubicBezTo>
                  <a:cubicBezTo>
                    <a:pt x="30580" y="146975"/>
                    <a:pt x="30493" y="146971"/>
                    <a:pt x="30409" y="146971"/>
                  </a:cubicBezTo>
                  <a:lnTo>
                    <a:pt x="27694" y="146971"/>
                  </a:lnTo>
                  <a:cubicBezTo>
                    <a:pt x="27637" y="146972"/>
                    <a:pt x="27579" y="146972"/>
                    <a:pt x="27521" y="146972"/>
                  </a:cubicBezTo>
                  <a:cubicBezTo>
                    <a:pt x="27378" y="146972"/>
                    <a:pt x="27235" y="146970"/>
                    <a:pt x="27091" y="146970"/>
                  </a:cubicBezTo>
                  <a:cubicBezTo>
                    <a:pt x="26752" y="146970"/>
                    <a:pt x="26411" y="146985"/>
                    <a:pt x="26075" y="147090"/>
                  </a:cubicBezTo>
                  <a:cubicBezTo>
                    <a:pt x="25997" y="147113"/>
                    <a:pt x="25914" y="147119"/>
                    <a:pt x="25829" y="147119"/>
                  </a:cubicBezTo>
                  <a:cubicBezTo>
                    <a:pt x="25744" y="147119"/>
                    <a:pt x="25658" y="147113"/>
                    <a:pt x="25575" y="147113"/>
                  </a:cubicBezTo>
                  <a:lnTo>
                    <a:pt x="23503" y="147113"/>
                  </a:lnTo>
                  <a:cubicBezTo>
                    <a:pt x="23447" y="147115"/>
                    <a:pt x="23391" y="147115"/>
                    <a:pt x="23334" y="147115"/>
                  </a:cubicBezTo>
                  <a:cubicBezTo>
                    <a:pt x="23195" y="147115"/>
                    <a:pt x="23057" y="147112"/>
                    <a:pt x="22918" y="147112"/>
                  </a:cubicBezTo>
                  <a:cubicBezTo>
                    <a:pt x="22590" y="147112"/>
                    <a:pt x="22265" y="147128"/>
                    <a:pt x="21943" y="147233"/>
                  </a:cubicBezTo>
                  <a:cubicBezTo>
                    <a:pt x="21866" y="147253"/>
                    <a:pt x="21784" y="147258"/>
                    <a:pt x="21701" y="147258"/>
                  </a:cubicBezTo>
                  <a:cubicBezTo>
                    <a:pt x="21623" y="147258"/>
                    <a:pt x="21543" y="147254"/>
                    <a:pt x="21464" y="147254"/>
                  </a:cubicBezTo>
                  <a:cubicBezTo>
                    <a:pt x="21433" y="147254"/>
                    <a:pt x="21402" y="147254"/>
                    <a:pt x="21372" y="147256"/>
                  </a:cubicBezTo>
                  <a:cubicBezTo>
                    <a:pt x="21267" y="147262"/>
                    <a:pt x="21162" y="147264"/>
                    <a:pt x="21056" y="147264"/>
                  </a:cubicBezTo>
                  <a:cubicBezTo>
                    <a:pt x="20788" y="147264"/>
                    <a:pt x="20519" y="147251"/>
                    <a:pt x="20249" y="147251"/>
                  </a:cubicBezTo>
                  <a:cubicBezTo>
                    <a:pt x="19961" y="147251"/>
                    <a:pt x="19672" y="147266"/>
                    <a:pt x="19384" y="147328"/>
                  </a:cubicBezTo>
                  <a:cubicBezTo>
                    <a:pt x="19370" y="147331"/>
                    <a:pt x="19355" y="147333"/>
                    <a:pt x="19342" y="147333"/>
                  </a:cubicBezTo>
                  <a:cubicBezTo>
                    <a:pt x="19262" y="147333"/>
                    <a:pt x="19191" y="147276"/>
                    <a:pt x="19181" y="147185"/>
                  </a:cubicBezTo>
                  <a:cubicBezTo>
                    <a:pt x="19169" y="147066"/>
                    <a:pt x="19157" y="146947"/>
                    <a:pt x="19157" y="146828"/>
                  </a:cubicBezTo>
                  <a:cubicBezTo>
                    <a:pt x="19157" y="146351"/>
                    <a:pt x="19157" y="145875"/>
                    <a:pt x="19157" y="145399"/>
                  </a:cubicBezTo>
                  <a:cubicBezTo>
                    <a:pt x="19157" y="145137"/>
                    <a:pt x="19157" y="144887"/>
                    <a:pt x="19074" y="144625"/>
                  </a:cubicBezTo>
                  <a:cubicBezTo>
                    <a:pt x="19014" y="144423"/>
                    <a:pt x="19026" y="144196"/>
                    <a:pt x="19026" y="143982"/>
                  </a:cubicBezTo>
                  <a:cubicBezTo>
                    <a:pt x="19014" y="142911"/>
                    <a:pt x="19014" y="141851"/>
                    <a:pt x="19014" y="140779"/>
                  </a:cubicBezTo>
                  <a:cubicBezTo>
                    <a:pt x="19014" y="140351"/>
                    <a:pt x="19050" y="139922"/>
                    <a:pt x="18907" y="139505"/>
                  </a:cubicBezTo>
                  <a:cubicBezTo>
                    <a:pt x="18848" y="139351"/>
                    <a:pt x="18884" y="139172"/>
                    <a:pt x="18884" y="139005"/>
                  </a:cubicBezTo>
                  <a:cubicBezTo>
                    <a:pt x="18872" y="135052"/>
                    <a:pt x="18872" y="131100"/>
                    <a:pt x="18872" y="127159"/>
                  </a:cubicBezTo>
                  <a:cubicBezTo>
                    <a:pt x="18872" y="126409"/>
                    <a:pt x="18884" y="126397"/>
                    <a:pt x="19610" y="126397"/>
                  </a:cubicBezTo>
                  <a:lnTo>
                    <a:pt x="24325" y="126397"/>
                  </a:lnTo>
                  <a:cubicBezTo>
                    <a:pt x="24634" y="126397"/>
                    <a:pt x="24944" y="126397"/>
                    <a:pt x="25241" y="126313"/>
                  </a:cubicBezTo>
                  <a:cubicBezTo>
                    <a:pt x="25491" y="126242"/>
                    <a:pt x="25765" y="126266"/>
                    <a:pt x="26027" y="126254"/>
                  </a:cubicBezTo>
                  <a:cubicBezTo>
                    <a:pt x="26107" y="126250"/>
                    <a:pt x="26188" y="126249"/>
                    <a:pt x="26269" y="126249"/>
                  </a:cubicBezTo>
                  <a:cubicBezTo>
                    <a:pt x="26420" y="126249"/>
                    <a:pt x="26573" y="126253"/>
                    <a:pt x="26726" y="126253"/>
                  </a:cubicBezTo>
                  <a:cubicBezTo>
                    <a:pt x="27035" y="126253"/>
                    <a:pt x="27347" y="126236"/>
                    <a:pt x="27658" y="126135"/>
                  </a:cubicBezTo>
                  <a:cubicBezTo>
                    <a:pt x="27725" y="126116"/>
                    <a:pt x="27797" y="126110"/>
                    <a:pt x="27873" y="126110"/>
                  </a:cubicBezTo>
                  <a:cubicBezTo>
                    <a:pt x="27985" y="126110"/>
                    <a:pt x="28104" y="126123"/>
                    <a:pt x="28218" y="126123"/>
                  </a:cubicBezTo>
                  <a:cubicBezTo>
                    <a:pt x="29718" y="126111"/>
                    <a:pt x="31218" y="126111"/>
                    <a:pt x="32719" y="126111"/>
                  </a:cubicBezTo>
                  <a:cubicBezTo>
                    <a:pt x="32779" y="126111"/>
                    <a:pt x="32840" y="126111"/>
                    <a:pt x="32900" y="126111"/>
                  </a:cubicBezTo>
                  <a:cubicBezTo>
                    <a:pt x="33173" y="126111"/>
                    <a:pt x="33444" y="126103"/>
                    <a:pt x="33707" y="126016"/>
                  </a:cubicBezTo>
                  <a:cubicBezTo>
                    <a:pt x="33806" y="125983"/>
                    <a:pt x="33913" y="125975"/>
                    <a:pt x="34020" y="125975"/>
                  </a:cubicBezTo>
                  <a:cubicBezTo>
                    <a:pt x="34107" y="125975"/>
                    <a:pt x="34194" y="125980"/>
                    <a:pt x="34278" y="125980"/>
                  </a:cubicBezTo>
                  <a:cubicBezTo>
                    <a:pt x="34600" y="125974"/>
                    <a:pt x="34921" y="125974"/>
                    <a:pt x="35243" y="125974"/>
                  </a:cubicBezTo>
                  <a:cubicBezTo>
                    <a:pt x="35564" y="125974"/>
                    <a:pt x="35886" y="125974"/>
                    <a:pt x="36207" y="125968"/>
                  </a:cubicBezTo>
                  <a:cubicBezTo>
                    <a:pt x="36350" y="125968"/>
                    <a:pt x="36492" y="125972"/>
                    <a:pt x="36633" y="125972"/>
                  </a:cubicBezTo>
                  <a:cubicBezTo>
                    <a:pt x="36915" y="125972"/>
                    <a:pt x="37195" y="125956"/>
                    <a:pt x="37481" y="125861"/>
                  </a:cubicBezTo>
                  <a:cubicBezTo>
                    <a:pt x="37546" y="125834"/>
                    <a:pt x="37618" y="125826"/>
                    <a:pt x="37694" y="125826"/>
                  </a:cubicBezTo>
                  <a:cubicBezTo>
                    <a:pt x="37784" y="125826"/>
                    <a:pt x="37878" y="125837"/>
                    <a:pt x="37969" y="125837"/>
                  </a:cubicBezTo>
                  <a:cubicBezTo>
                    <a:pt x="38350" y="125831"/>
                    <a:pt x="38731" y="125831"/>
                    <a:pt x="39112" y="125831"/>
                  </a:cubicBezTo>
                  <a:cubicBezTo>
                    <a:pt x="39493" y="125831"/>
                    <a:pt x="39874" y="125831"/>
                    <a:pt x="40255" y="125825"/>
                  </a:cubicBezTo>
                  <a:cubicBezTo>
                    <a:pt x="40660" y="125825"/>
                    <a:pt x="41053" y="125777"/>
                    <a:pt x="41458" y="125730"/>
                  </a:cubicBezTo>
                  <a:cubicBezTo>
                    <a:pt x="41779" y="125696"/>
                    <a:pt x="42105" y="125684"/>
                    <a:pt x="42431" y="125684"/>
                  </a:cubicBezTo>
                  <a:close/>
                  <a:moveTo>
                    <a:pt x="136577" y="123110"/>
                  </a:moveTo>
                  <a:cubicBezTo>
                    <a:pt x="140268" y="123122"/>
                    <a:pt x="143959" y="123122"/>
                    <a:pt x="147638" y="123122"/>
                  </a:cubicBezTo>
                  <a:cubicBezTo>
                    <a:pt x="147765" y="123122"/>
                    <a:pt x="147892" y="123117"/>
                    <a:pt x="148019" y="123117"/>
                  </a:cubicBezTo>
                  <a:cubicBezTo>
                    <a:pt x="148082" y="123117"/>
                    <a:pt x="148146" y="123118"/>
                    <a:pt x="148209" y="123122"/>
                  </a:cubicBezTo>
                  <a:cubicBezTo>
                    <a:pt x="148471" y="123146"/>
                    <a:pt x="148531" y="123206"/>
                    <a:pt x="148554" y="123480"/>
                  </a:cubicBezTo>
                  <a:cubicBezTo>
                    <a:pt x="148566" y="123670"/>
                    <a:pt x="148554" y="123861"/>
                    <a:pt x="148554" y="124051"/>
                  </a:cubicBezTo>
                  <a:cubicBezTo>
                    <a:pt x="148554" y="126718"/>
                    <a:pt x="148554" y="129385"/>
                    <a:pt x="148566" y="132052"/>
                  </a:cubicBezTo>
                  <a:cubicBezTo>
                    <a:pt x="148566" y="132409"/>
                    <a:pt x="148543" y="132755"/>
                    <a:pt x="148662" y="133112"/>
                  </a:cubicBezTo>
                  <a:cubicBezTo>
                    <a:pt x="148721" y="133278"/>
                    <a:pt x="148697" y="133481"/>
                    <a:pt x="148697" y="133671"/>
                  </a:cubicBezTo>
                  <a:cubicBezTo>
                    <a:pt x="148697" y="134338"/>
                    <a:pt x="148697" y="135005"/>
                    <a:pt x="148709" y="135672"/>
                  </a:cubicBezTo>
                  <a:cubicBezTo>
                    <a:pt x="148709" y="136112"/>
                    <a:pt x="148662" y="136565"/>
                    <a:pt x="148816" y="137005"/>
                  </a:cubicBezTo>
                  <a:cubicBezTo>
                    <a:pt x="148864" y="137160"/>
                    <a:pt x="148840" y="137338"/>
                    <a:pt x="148840" y="137505"/>
                  </a:cubicBezTo>
                  <a:cubicBezTo>
                    <a:pt x="148840" y="138100"/>
                    <a:pt x="148840" y="138696"/>
                    <a:pt x="148840" y="139291"/>
                  </a:cubicBezTo>
                  <a:cubicBezTo>
                    <a:pt x="148852" y="139601"/>
                    <a:pt x="148828" y="139910"/>
                    <a:pt x="148935" y="140208"/>
                  </a:cubicBezTo>
                  <a:cubicBezTo>
                    <a:pt x="148995" y="140363"/>
                    <a:pt x="148983" y="140541"/>
                    <a:pt x="148983" y="140708"/>
                  </a:cubicBezTo>
                  <a:cubicBezTo>
                    <a:pt x="148983" y="142887"/>
                    <a:pt x="148983" y="145077"/>
                    <a:pt x="148983" y="147268"/>
                  </a:cubicBezTo>
                  <a:cubicBezTo>
                    <a:pt x="148983" y="147435"/>
                    <a:pt x="149019" y="147602"/>
                    <a:pt x="148864" y="147768"/>
                  </a:cubicBezTo>
                  <a:cubicBezTo>
                    <a:pt x="148447" y="147661"/>
                    <a:pt x="147995" y="147697"/>
                    <a:pt x="147554" y="147685"/>
                  </a:cubicBezTo>
                  <a:cubicBezTo>
                    <a:pt x="147512" y="147685"/>
                    <a:pt x="147469" y="147686"/>
                    <a:pt x="147426" y="147686"/>
                  </a:cubicBezTo>
                  <a:cubicBezTo>
                    <a:pt x="147275" y="147686"/>
                    <a:pt x="147122" y="147678"/>
                    <a:pt x="146983" y="147614"/>
                  </a:cubicBezTo>
                  <a:cubicBezTo>
                    <a:pt x="146825" y="147549"/>
                    <a:pt x="146661" y="147541"/>
                    <a:pt x="146495" y="147541"/>
                  </a:cubicBezTo>
                  <a:cubicBezTo>
                    <a:pt x="146447" y="147541"/>
                    <a:pt x="146399" y="147542"/>
                    <a:pt x="146352" y="147542"/>
                  </a:cubicBezTo>
                  <a:cubicBezTo>
                    <a:pt x="146269" y="147542"/>
                    <a:pt x="146187" y="147544"/>
                    <a:pt x="146104" y="147544"/>
                  </a:cubicBezTo>
                  <a:cubicBezTo>
                    <a:pt x="145878" y="147544"/>
                    <a:pt x="145653" y="147531"/>
                    <a:pt x="145435" y="147435"/>
                  </a:cubicBezTo>
                  <a:cubicBezTo>
                    <a:pt x="145391" y="147417"/>
                    <a:pt x="145335" y="147406"/>
                    <a:pt x="145285" y="147406"/>
                  </a:cubicBezTo>
                  <a:cubicBezTo>
                    <a:pt x="145266" y="147406"/>
                    <a:pt x="145249" y="147408"/>
                    <a:pt x="145233" y="147411"/>
                  </a:cubicBezTo>
                  <a:cubicBezTo>
                    <a:pt x="145135" y="147415"/>
                    <a:pt x="145037" y="147417"/>
                    <a:pt x="144939" y="147417"/>
                  </a:cubicBezTo>
                  <a:cubicBezTo>
                    <a:pt x="143944" y="147417"/>
                    <a:pt x="142956" y="147236"/>
                    <a:pt x="141961" y="147236"/>
                  </a:cubicBezTo>
                  <a:cubicBezTo>
                    <a:pt x="141841" y="147236"/>
                    <a:pt x="141721" y="147239"/>
                    <a:pt x="141601" y="147244"/>
                  </a:cubicBezTo>
                  <a:cubicBezTo>
                    <a:pt x="141404" y="147258"/>
                    <a:pt x="141205" y="147270"/>
                    <a:pt x="141005" y="147270"/>
                  </a:cubicBezTo>
                  <a:cubicBezTo>
                    <a:pt x="140687" y="147270"/>
                    <a:pt x="140368" y="147240"/>
                    <a:pt x="140053" y="147137"/>
                  </a:cubicBezTo>
                  <a:cubicBezTo>
                    <a:pt x="139986" y="147117"/>
                    <a:pt x="139915" y="147112"/>
                    <a:pt x="139842" y="147112"/>
                  </a:cubicBezTo>
                  <a:cubicBezTo>
                    <a:pt x="139773" y="147112"/>
                    <a:pt x="139703" y="147116"/>
                    <a:pt x="139634" y="147116"/>
                  </a:cubicBezTo>
                  <a:cubicBezTo>
                    <a:pt x="139607" y="147116"/>
                    <a:pt x="139580" y="147115"/>
                    <a:pt x="139553" y="147113"/>
                  </a:cubicBezTo>
                  <a:cubicBezTo>
                    <a:pt x="139413" y="147108"/>
                    <a:pt x="139272" y="147106"/>
                    <a:pt x="139131" y="147106"/>
                  </a:cubicBezTo>
                  <a:cubicBezTo>
                    <a:pt x="138824" y="147106"/>
                    <a:pt x="138517" y="147115"/>
                    <a:pt x="138210" y="147115"/>
                  </a:cubicBezTo>
                  <a:cubicBezTo>
                    <a:pt x="137731" y="147115"/>
                    <a:pt x="137254" y="147093"/>
                    <a:pt x="136779" y="146982"/>
                  </a:cubicBezTo>
                  <a:cubicBezTo>
                    <a:pt x="136697" y="146962"/>
                    <a:pt x="136610" y="146956"/>
                    <a:pt x="136522" y="146956"/>
                  </a:cubicBezTo>
                  <a:cubicBezTo>
                    <a:pt x="136378" y="146956"/>
                    <a:pt x="136228" y="146972"/>
                    <a:pt x="136081" y="146972"/>
                  </a:cubicBezTo>
                  <a:cubicBezTo>
                    <a:pt x="136055" y="146972"/>
                    <a:pt x="136030" y="146972"/>
                    <a:pt x="136005" y="146971"/>
                  </a:cubicBezTo>
                  <a:cubicBezTo>
                    <a:pt x="135938" y="146969"/>
                    <a:pt x="135871" y="146968"/>
                    <a:pt x="135804" y="146968"/>
                  </a:cubicBezTo>
                  <a:cubicBezTo>
                    <a:pt x="135733" y="146968"/>
                    <a:pt x="135661" y="146969"/>
                    <a:pt x="135590" y="146969"/>
                  </a:cubicBezTo>
                  <a:cubicBezTo>
                    <a:pt x="135277" y="146969"/>
                    <a:pt x="134966" y="146959"/>
                    <a:pt x="134660" y="146852"/>
                  </a:cubicBezTo>
                  <a:cubicBezTo>
                    <a:pt x="134582" y="146828"/>
                    <a:pt x="134499" y="146822"/>
                    <a:pt x="134414" y="146822"/>
                  </a:cubicBezTo>
                  <a:cubicBezTo>
                    <a:pt x="134329" y="146822"/>
                    <a:pt x="134243" y="146828"/>
                    <a:pt x="134160" y="146828"/>
                  </a:cubicBezTo>
                  <a:lnTo>
                    <a:pt x="132517" y="146828"/>
                  </a:lnTo>
                  <a:cubicBezTo>
                    <a:pt x="132219" y="146828"/>
                    <a:pt x="131910" y="146828"/>
                    <a:pt x="131600" y="146732"/>
                  </a:cubicBezTo>
                  <a:cubicBezTo>
                    <a:pt x="131464" y="146690"/>
                    <a:pt x="131310" y="146684"/>
                    <a:pt x="131154" y="146684"/>
                  </a:cubicBezTo>
                  <a:cubicBezTo>
                    <a:pt x="131092" y="146684"/>
                    <a:pt x="131030" y="146685"/>
                    <a:pt x="130969" y="146685"/>
                  </a:cubicBezTo>
                  <a:lnTo>
                    <a:pt x="127469" y="146685"/>
                  </a:lnTo>
                  <a:cubicBezTo>
                    <a:pt x="127195" y="146685"/>
                    <a:pt x="126909" y="146685"/>
                    <a:pt x="126623" y="146601"/>
                  </a:cubicBezTo>
                  <a:cubicBezTo>
                    <a:pt x="126456" y="146542"/>
                    <a:pt x="126254" y="146554"/>
                    <a:pt x="126064" y="146542"/>
                  </a:cubicBezTo>
                  <a:cubicBezTo>
                    <a:pt x="125746" y="146542"/>
                    <a:pt x="125429" y="146537"/>
                    <a:pt x="125111" y="146537"/>
                  </a:cubicBezTo>
                  <a:cubicBezTo>
                    <a:pt x="124952" y="146537"/>
                    <a:pt x="124794" y="146538"/>
                    <a:pt x="124635" y="146542"/>
                  </a:cubicBezTo>
                  <a:cubicBezTo>
                    <a:pt x="124601" y="146544"/>
                    <a:pt x="124568" y="146545"/>
                    <a:pt x="124535" y="146545"/>
                  </a:cubicBezTo>
                  <a:cubicBezTo>
                    <a:pt x="124229" y="146545"/>
                    <a:pt x="123949" y="146452"/>
                    <a:pt x="123659" y="146387"/>
                  </a:cubicBezTo>
                  <a:cubicBezTo>
                    <a:pt x="123492" y="146351"/>
                    <a:pt x="123432" y="146232"/>
                    <a:pt x="123420" y="146078"/>
                  </a:cubicBezTo>
                  <a:cubicBezTo>
                    <a:pt x="123420" y="145887"/>
                    <a:pt x="123420" y="145697"/>
                    <a:pt x="123420" y="145506"/>
                  </a:cubicBezTo>
                  <a:cubicBezTo>
                    <a:pt x="123420" y="141315"/>
                    <a:pt x="123420" y="137136"/>
                    <a:pt x="123420" y="132945"/>
                  </a:cubicBezTo>
                  <a:cubicBezTo>
                    <a:pt x="123420" y="132564"/>
                    <a:pt x="123397" y="132195"/>
                    <a:pt x="123528" y="131814"/>
                  </a:cubicBezTo>
                  <a:cubicBezTo>
                    <a:pt x="123587" y="131647"/>
                    <a:pt x="123563" y="131445"/>
                    <a:pt x="123563" y="131254"/>
                  </a:cubicBezTo>
                  <a:cubicBezTo>
                    <a:pt x="123563" y="130516"/>
                    <a:pt x="123563" y="129778"/>
                    <a:pt x="123563" y="129040"/>
                  </a:cubicBezTo>
                  <a:cubicBezTo>
                    <a:pt x="123563" y="128683"/>
                    <a:pt x="123539" y="128325"/>
                    <a:pt x="123670" y="127980"/>
                  </a:cubicBezTo>
                  <a:cubicBezTo>
                    <a:pt x="123730" y="127813"/>
                    <a:pt x="123706" y="127599"/>
                    <a:pt x="123706" y="127409"/>
                  </a:cubicBezTo>
                  <a:cubicBezTo>
                    <a:pt x="123706" y="126278"/>
                    <a:pt x="123706" y="125135"/>
                    <a:pt x="123706" y="123992"/>
                  </a:cubicBezTo>
                  <a:cubicBezTo>
                    <a:pt x="123706" y="123825"/>
                    <a:pt x="123706" y="123658"/>
                    <a:pt x="123706" y="123491"/>
                  </a:cubicBezTo>
                  <a:cubicBezTo>
                    <a:pt x="123730" y="123206"/>
                    <a:pt x="123789" y="123146"/>
                    <a:pt x="124051" y="123122"/>
                  </a:cubicBezTo>
                  <a:lnTo>
                    <a:pt x="130826" y="123122"/>
                  </a:lnTo>
                  <a:cubicBezTo>
                    <a:pt x="131092" y="123159"/>
                    <a:pt x="131358" y="123181"/>
                    <a:pt x="131623" y="123181"/>
                  </a:cubicBezTo>
                  <a:cubicBezTo>
                    <a:pt x="131870" y="123181"/>
                    <a:pt x="132116" y="123162"/>
                    <a:pt x="132362" y="123122"/>
                  </a:cubicBezTo>
                  <a:cubicBezTo>
                    <a:pt x="132405" y="123117"/>
                    <a:pt x="132448" y="123115"/>
                    <a:pt x="132491" y="123115"/>
                  </a:cubicBezTo>
                  <a:cubicBezTo>
                    <a:pt x="132638" y="123115"/>
                    <a:pt x="132786" y="123142"/>
                    <a:pt x="132933" y="123170"/>
                  </a:cubicBezTo>
                  <a:cubicBezTo>
                    <a:pt x="133189" y="123236"/>
                    <a:pt x="133445" y="123268"/>
                    <a:pt x="133703" y="123268"/>
                  </a:cubicBezTo>
                  <a:cubicBezTo>
                    <a:pt x="133960" y="123268"/>
                    <a:pt x="134219" y="123236"/>
                    <a:pt x="134481" y="123170"/>
                  </a:cubicBezTo>
                  <a:cubicBezTo>
                    <a:pt x="134561" y="123152"/>
                    <a:pt x="134654" y="123121"/>
                    <a:pt x="134740" y="123121"/>
                  </a:cubicBezTo>
                  <a:cubicBezTo>
                    <a:pt x="134770" y="123121"/>
                    <a:pt x="134799" y="123125"/>
                    <a:pt x="134827" y="123134"/>
                  </a:cubicBezTo>
                  <a:cubicBezTo>
                    <a:pt x="135004" y="123185"/>
                    <a:pt x="135182" y="123203"/>
                    <a:pt x="135359" y="123203"/>
                  </a:cubicBezTo>
                  <a:cubicBezTo>
                    <a:pt x="135765" y="123203"/>
                    <a:pt x="136171" y="123110"/>
                    <a:pt x="136577" y="123110"/>
                  </a:cubicBezTo>
                  <a:close/>
                  <a:moveTo>
                    <a:pt x="149590" y="123105"/>
                  </a:moveTo>
                  <a:cubicBezTo>
                    <a:pt x="149701" y="123105"/>
                    <a:pt x="149813" y="123110"/>
                    <a:pt x="149924" y="123110"/>
                  </a:cubicBezTo>
                  <a:lnTo>
                    <a:pt x="156067" y="123110"/>
                  </a:lnTo>
                  <a:cubicBezTo>
                    <a:pt x="156124" y="123110"/>
                    <a:pt x="156181" y="123110"/>
                    <a:pt x="156238" y="123110"/>
                  </a:cubicBezTo>
                  <a:cubicBezTo>
                    <a:pt x="156463" y="123110"/>
                    <a:pt x="156684" y="123118"/>
                    <a:pt x="156913" y="123194"/>
                  </a:cubicBezTo>
                  <a:cubicBezTo>
                    <a:pt x="157032" y="123236"/>
                    <a:pt x="157169" y="123242"/>
                    <a:pt x="157307" y="123242"/>
                  </a:cubicBezTo>
                  <a:cubicBezTo>
                    <a:pt x="157362" y="123242"/>
                    <a:pt x="157418" y="123241"/>
                    <a:pt x="157472" y="123241"/>
                  </a:cubicBezTo>
                  <a:cubicBezTo>
                    <a:pt x="157829" y="123247"/>
                    <a:pt x="158187" y="123247"/>
                    <a:pt x="158544" y="123247"/>
                  </a:cubicBezTo>
                  <a:cubicBezTo>
                    <a:pt x="158901" y="123247"/>
                    <a:pt x="159258" y="123247"/>
                    <a:pt x="159615" y="123253"/>
                  </a:cubicBezTo>
                  <a:cubicBezTo>
                    <a:pt x="159774" y="123253"/>
                    <a:pt x="159933" y="123249"/>
                    <a:pt x="160091" y="123249"/>
                  </a:cubicBezTo>
                  <a:cubicBezTo>
                    <a:pt x="160408" y="123249"/>
                    <a:pt x="160723" y="123265"/>
                    <a:pt x="161032" y="123361"/>
                  </a:cubicBezTo>
                  <a:cubicBezTo>
                    <a:pt x="161113" y="123388"/>
                    <a:pt x="161200" y="123395"/>
                    <a:pt x="161287" y="123395"/>
                  </a:cubicBezTo>
                  <a:cubicBezTo>
                    <a:pt x="161392" y="123395"/>
                    <a:pt x="161500" y="123384"/>
                    <a:pt x="161604" y="123384"/>
                  </a:cubicBezTo>
                  <a:cubicBezTo>
                    <a:pt x="163152" y="123384"/>
                    <a:pt x="164699" y="123384"/>
                    <a:pt x="166247" y="123396"/>
                  </a:cubicBezTo>
                  <a:cubicBezTo>
                    <a:pt x="166306" y="123396"/>
                    <a:pt x="166364" y="123396"/>
                    <a:pt x="166424" y="123396"/>
                  </a:cubicBezTo>
                  <a:cubicBezTo>
                    <a:pt x="166690" y="123396"/>
                    <a:pt x="166963" y="123404"/>
                    <a:pt x="167235" y="123491"/>
                  </a:cubicBezTo>
                  <a:cubicBezTo>
                    <a:pt x="167341" y="123525"/>
                    <a:pt x="167458" y="123532"/>
                    <a:pt x="167578" y="123532"/>
                  </a:cubicBezTo>
                  <a:cubicBezTo>
                    <a:pt x="167674" y="123532"/>
                    <a:pt x="167771" y="123527"/>
                    <a:pt x="167866" y="123527"/>
                  </a:cubicBezTo>
                  <a:cubicBezTo>
                    <a:pt x="169152" y="123527"/>
                    <a:pt x="170438" y="123527"/>
                    <a:pt x="171724" y="123539"/>
                  </a:cubicBezTo>
                  <a:cubicBezTo>
                    <a:pt x="171915" y="123539"/>
                    <a:pt x="172105" y="123539"/>
                    <a:pt x="172296" y="123551"/>
                  </a:cubicBezTo>
                  <a:cubicBezTo>
                    <a:pt x="172427" y="123563"/>
                    <a:pt x="172510" y="123658"/>
                    <a:pt x="172522" y="123789"/>
                  </a:cubicBezTo>
                  <a:cubicBezTo>
                    <a:pt x="172534" y="123956"/>
                    <a:pt x="172534" y="124123"/>
                    <a:pt x="172534" y="124289"/>
                  </a:cubicBezTo>
                  <a:lnTo>
                    <a:pt x="172534" y="135136"/>
                  </a:lnTo>
                  <a:cubicBezTo>
                    <a:pt x="172534" y="135279"/>
                    <a:pt x="172557" y="135433"/>
                    <a:pt x="172522" y="135564"/>
                  </a:cubicBezTo>
                  <a:cubicBezTo>
                    <a:pt x="172331" y="136148"/>
                    <a:pt x="172403" y="136743"/>
                    <a:pt x="172403" y="137338"/>
                  </a:cubicBezTo>
                  <a:cubicBezTo>
                    <a:pt x="172391" y="140886"/>
                    <a:pt x="172403" y="144423"/>
                    <a:pt x="172403" y="147971"/>
                  </a:cubicBezTo>
                  <a:cubicBezTo>
                    <a:pt x="172403" y="148805"/>
                    <a:pt x="172437" y="148816"/>
                    <a:pt x="171660" y="148816"/>
                  </a:cubicBezTo>
                  <a:cubicBezTo>
                    <a:pt x="171638" y="148816"/>
                    <a:pt x="171616" y="148816"/>
                    <a:pt x="171593" y="148816"/>
                  </a:cubicBezTo>
                  <a:cubicBezTo>
                    <a:pt x="171474" y="148813"/>
                    <a:pt x="171356" y="148812"/>
                    <a:pt x="171237" y="148812"/>
                  </a:cubicBezTo>
                  <a:cubicBezTo>
                    <a:pt x="171025" y="148812"/>
                    <a:pt x="170814" y="148815"/>
                    <a:pt x="170602" y="148815"/>
                  </a:cubicBezTo>
                  <a:cubicBezTo>
                    <a:pt x="170408" y="148815"/>
                    <a:pt x="170215" y="148813"/>
                    <a:pt x="170021" y="148804"/>
                  </a:cubicBezTo>
                  <a:cubicBezTo>
                    <a:pt x="169691" y="148794"/>
                    <a:pt x="164997" y="148618"/>
                    <a:pt x="163051" y="148618"/>
                  </a:cubicBezTo>
                  <a:cubicBezTo>
                    <a:pt x="162783" y="148618"/>
                    <a:pt x="162567" y="148622"/>
                    <a:pt x="162422" y="148629"/>
                  </a:cubicBezTo>
                  <a:lnTo>
                    <a:pt x="162422" y="148629"/>
                  </a:lnTo>
                  <a:cubicBezTo>
                    <a:pt x="162329" y="148620"/>
                    <a:pt x="162238" y="148614"/>
                    <a:pt x="162151" y="148602"/>
                  </a:cubicBezTo>
                  <a:cubicBezTo>
                    <a:pt x="161606" y="148532"/>
                    <a:pt x="154551" y="148089"/>
                    <a:pt x="153670" y="148089"/>
                  </a:cubicBezTo>
                  <a:cubicBezTo>
                    <a:pt x="153647" y="148089"/>
                    <a:pt x="153629" y="148089"/>
                    <a:pt x="153615" y="148090"/>
                  </a:cubicBezTo>
                  <a:cubicBezTo>
                    <a:pt x="153565" y="148092"/>
                    <a:pt x="153516" y="148094"/>
                    <a:pt x="153467" y="148094"/>
                  </a:cubicBezTo>
                  <a:cubicBezTo>
                    <a:pt x="153278" y="148094"/>
                    <a:pt x="153092" y="148073"/>
                    <a:pt x="152912" y="148006"/>
                  </a:cubicBezTo>
                  <a:cubicBezTo>
                    <a:pt x="152761" y="147954"/>
                    <a:pt x="152602" y="147937"/>
                    <a:pt x="152442" y="147937"/>
                  </a:cubicBezTo>
                  <a:cubicBezTo>
                    <a:pt x="152313" y="147937"/>
                    <a:pt x="152183" y="147948"/>
                    <a:pt x="152055" y="147959"/>
                  </a:cubicBezTo>
                  <a:cubicBezTo>
                    <a:pt x="151949" y="147968"/>
                    <a:pt x="151844" y="147971"/>
                    <a:pt x="151739" y="147971"/>
                  </a:cubicBezTo>
                  <a:cubicBezTo>
                    <a:pt x="151133" y="147971"/>
                    <a:pt x="150534" y="147843"/>
                    <a:pt x="149936" y="147792"/>
                  </a:cubicBezTo>
                  <a:cubicBezTo>
                    <a:pt x="149805" y="147792"/>
                    <a:pt x="149709" y="147709"/>
                    <a:pt x="149697" y="147566"/>
                  </a:cubicBezTo>
                  <a:cubicBezTo>
                    <a:pt x="149686" y="147387"/>
                    <a:pt x="149686" y="147197"/>
                    <a:pt x="149686" y="147006"/>
                  </a:cubicBezTo>
                  <a:cubicBezTo>
                    <a:pt x="149686" y="145197"/>
                    <a:pt x="149686" y="143387"/>
                    <a:pt x="149686" y="141577"/>
                  </a:cubicBezTo>
                  <a:cubicBezTo>
                    <a:pt x="149686" y="141291"/>
                    <a:pt x="149686" y="141006"/>
                    <a:pt x="149590" y="140732"/>
                  </a:cubicBezTo>
                  <a:cubicBezTo>
                    <a:pt x="149531" y="140553"/>
                    <a:pt x="149543" y="140351"/>
                    <a:pt x="149543" y="140160"/>
                  </a:cubicBezTo>
                  <a:cubicBezTo>
                    <a:pt x="149543" y="139541"/>
                    <a:pt x="149543" y="138922"/>
                    <a:pt x="149543" y="138303"/>
                  </a:cubicBezTo>
                  <a:cubicBezTo>
                    <a:pt x="149531" y="137958"/>
                    <a:pt x="149555" y="137600"/>
                    <a:pt x="149436" y="137255"/>
                  </a:cubicBezTo>
                  <a:cubicBezTo>
                    <a:pt x="149376" y="137100"/>
                    <a:pt x="149400" y="136922"/>
                    <a:pt x="149400" y="136755"/>
                  </a:cubicBezTo>
                  <a:cubicBezTo>
                    <a:pt x="149400" y="136279"/>
                    <a:pt x="149400" y="135803"/>
                    <a:pt x="149400" y="135326"/>
                  </a:cubicBezTo>
                  <a:cubicBezTo>
                    <a:pt x="149400" y="135183"/>
                    <a:pt x="149424" y="135041"/>
                    <a:pt x="149388" y="134898"/>
                  </a:cubicBezTo>
                  <a:cubicBezTo>
                    <a:pt x="149126" y="133576"/>
                    <a:pt x="149316" y="132243"/>
                    <a:pt x="149257" y="130921"/>
                  </a:cubicBezTo>
                  <a:cubicBezTo>
                    <a:pt x="149233" y="130492"/>
                    <a:pt x="149281" y="130064"/>
                    <a:pt x="149138" y="129647"/>
                  </a:cubicBezTo>
                  <a:cubicBezTo>
                    <a:pt x="149090" y="129492"/>
                    <a:pt x="149114" y="129314"/>
                    <a:pt x="149114" y="129147"/>
                  </a:cubicBezTo>
                  <a:lnTo>
                    <a:pt x="149114" y="123789"/>
                  </a:lnTo>
                  <a:cubicBezTo>
                    <a:pt x="149114" y="123670"/>
                    <a:pt x="149114" y="123551"/>
                    <a:pt x="149126" y="123432"/>
                  </a:cubicBezTo>
                  <a:cubicBezTo>
                    <a:pt x="149138" y="123206"/>
                    <a:pt x="149209" y="123134"/>
                    <a:pt x="149424" y="123110"/>
                  </a:cubicBezTo>
                  <a:cubicBezTo>
                    <a:pt x="149479" y="123107"/>
                    <a:pt x="149535" y="123105"/>
                    <a:pt x="149590" y="123105"/>
                  </a:cubicBezTo>
                  <a:close/>
                  <a:moveTo>
                    <a:pt x="181933" y="123521"/>
                  </a:moveTo>
                  <a:cubicBezTo>
                    <a:pt x="182136" y="123521"/>
                    <a:pt x="182339" y="123547"/>
                    <a:pt x="182535" y="123611"/>
                  </a:cubicBezTo>
                  <a:cubicBezTo>
                    <a:pt x="182662" y="123655"/>
                    <a:pt x="182787" y="123679"/>
                    <a:pt x="182909" y="123679"/>
                  </a:cubicBezTo>
                  <a:cubicBezTo>
                    <a:pt x="183015" y="123679"/>
                    <a:pt x="183120" y="123661"/>
                    <a:pt x="183225" y="123622"/>
                  </a:cubicBezTo>
                  <a:cubicBezTo>
                    <a:pt x="183400" y="123559"/>
                    <a:pt x="183575" y="123548"/>
                    <a:pt x="183749" y="123548"/>
                  </a:cubicBezTo>
                  <a:cubicBezTo>
                    <a:pt x="183837" y="123548"/>
                    <a:pt x="183924" y="123551"/>
                    <a:pt x="184011" y="123551"/>
                  </a:cubicBezTo>
                  <a:lnTo>
                    <a:pt x="195572" y="123551"/>
                  </a:lnTo>
                  <a:cubicBezTo>
                    <a:pt x="195638" y="123551"/>
                    <a:pt x="195699" y="123551"/>
                    <a:pt x="195754" y="123551"/>
                  </a:cubicBezTo>
                  <a:cubicBezTo>
                    <a:pt x="196414" y="123551"/>
                    <a:pt x="196394" y="123581"/>
                    <a:pt x="196394" y="124361"/>
                  </a:cubicBezTo>
                  <a:cubicBezTo>
                    <a:pt x="196394" y="125123"/>
                    <a:pt x="196394" y="125885"/>
                    <a:pt x="196394" y="126635"/>
                  </a:cubicBezTo>
                  <a:cubicBezTo>
                    <a:pt x="196382" y="127159"/>
                    <a:pt x="196441" y="127682"/>
                    <a:pt x="196275" y="128194"/>
                  </a:cubicBezTo>
                  <a:cubicBezTo>
                    <a:pt x="196227" y="128349"/>
                    <a:pt x="196251" y="128528"/>
                    <a:pt x="196251" y="128695"/>
                  </a:cubicBezTo>
                  <a:cubicBezTo>
                    <a:pt x="196251" y="129290"/>
                    <a:pt x="196251" y="129885"/>
                    <a:pt x="196251" y="130480"/>
                  </a:cubicBezTo>
                  <a:cubicBezTo>
                    <a:pt x="196239" y="130945"/>
                    <a:pt x="196287" y="131421"/>
                    <a:pt x="196132" y="131885"/>
                  </a:cubicBezTo>
                  <a:cubicBezTo>
                    <a:pt x="196072" y="132064"/>
                    <a:pt x="196108" y="132266"/>
                    <a:pt x="196108" y="132457"/>
                  </a:cubicBezTo>
                  <a:cubicBezTo>
                    <a:pt x="196108" y="133743"/>
                    <a:pt x="196108" y="135029"/>
                    <a:pt x="196108" y="136315"/>
                  </a:cubicBezTo>
                  <a:cubicBezTo>
                    <a:pt x="196108" y="136731"/>
                    <a:pt x="196132" y="137160"/>
                    <a:pt x="196001" y="137577"/>
                  </a:cubicBezTo>
                  <a:cubicBezTo>
                    <a:pt x="195941" y="137755"/>
                    <a:pt x="195965" y="137958"/>
                    <a:pt x="195965" y="138148"/>
                  </a:cubicBezTo>
                  <a:cubicBezTo>
                    <a:pt x="195965" y="139101"/>
                    <a:pt x="195965" y="140053"/>
                    <a:pt x="195965" y="141006"/>
                  </a:cubicBezTo>
                  <a:cubicBezTo>
                    <a:pt x="195965" y="141387"/>
                    <a:pt x="195977" y="141756"/>
                    <a:pt x="195858" y="142137"/>
                  </a:cubicBezTo>
                  <a:cubicBezTo>
                    <a:pt x="195798" y="142327"/>
                    <a:pt x="195822" y="142553"/>
                    <a:pt x="195822" y="142768"/>
                  </a:cubicBezTo>
                  <a:cubicBezTo>
                    <a:pt x="195822" y="144601"/>
                    <a:pt x="195822" y="146435"/>
                    <a:pt x="195822" y="148268"/>
                  </a:cubicBezTo>
                  <a:cubicBezTo>
                    <a:pt x="195822" y="148435"/>
                    <a:pt x="195834" y="148602"/>
                    <a:pt x="195822" y="148768"/>
                  </a:cubicBezTo>
                  <a:cubicBezTo>
                    <a:pt x="195810" y="149209"/>
                    <a:pt x="195775" y="149233"/>
                    <a:pt x="195322" y="149257"/>
                  </a:cubicBezTo>
                  <a:lnTo>
                    <a:pt x="194894" y="149257"/>
                  </a:lnTo>
                  <a:cubicBezTo>
                    <a:pt x="192703" y="149257"/>
                    <a:pt x="190512" y="149257"/>
                    <a:pt x="188321" y="149245"/>
                  </a:cubicBezTo>
                  <a:cubicBezTo>
                    <a:pt x="188223" y="149245"/>
                    <a:pt x="188123" y="149247"/>
                    <a:pt x="188023" y="149247"/>
                  </a:cubicBezTo>
                  <a:cubicBezTo>
                    <a:pt x="187772" y="149247"/>
                    <a:pt x="187517" y="149234"/>
                    <a:pt x="187262" y="149149"/>
                  </a:cubicBezTo>
                  <a:cubicBezTo>
                    <a:pt x="187155" y="149114"/>
                    <a:pt x="187038" y="149105"/>
                    <a:pt x="186919" y="149105"/>
                  </a:cubicBezTo>
                  <a:cubicBezTo>
                    <a:pt x="186800" y="149105"/>
                    <a:pt x="186678" y="149114"/>
                    <a:pt x="186559" y="149114"/>
                  </a:cubicBezTo>
                  <a:cubicBezTo>
                    <a:pt x="186465" y="149110"/>
                    <a:pt x="186371" y="149109"/>
                    <a:pt x="186276" y="149109"/>
                  </a:cubicBezTo>
                  <a:cubicBezTo>
                    <a:pt x="186117" y="149109"/>
                    <a:pt x="185957" y="149112"/>
                    <a:pt x="185798" y="149112"/>
                  </a:cubicBezTo>
                  <a:cubicBezTo>
                    <a:pt x="185434" y="149112"/>
                    <a:pt x="185072" y="149095"/>
                    <a:pt x="184714" y="148983"/>
                  </a:cubicBezTo>
                  <a:cubicBezTo>
                    <a:pt x="184666" y="148964"/>
                    <a:pt x="184613" y="148958"/>
                    <a:pt x="184557" y="148958"/>
                  </a:cubicBezTo>
                  <a:cubicBezTo>
                    <a:pt x="184473" y="148958"/>
                    <a:pt x="184383" y="148971"/>
                    <a:pt x="184297" y="148971"/>
                  </a:cubicBezTo>
                  <a:cubicBezTo>
                    <a:pt x="183773" y="148947"/>
                    <a:pt x="183249" y="149007"/>
                    <a:pt x="182737" y="148852"/>
                  </a:cubicBezTo>
                  <a:cubicBezTo>
                    <a:pt x="182651" y="148821"/>
                    <a:pt x="182559" y="148812"/>
                    <a:pt x="182467" y="148812"/>
                  </a:cubicBezTo>
                  <a:cubicBezTo>
                    <a:pt x="182343" y="148812"/>
                    <a:pt x="182217" y="148828"/>
                    <a:pt x="182094" y="148828"/>
                  </a:cubicBezTo>
                  <a:lnTo>
                    <a:pt x="173319" y="148828"/>
                  </a:lnTo>
                  <a:cubicBezTo>
                    <a:pt x="172879" y="148804"/>
                    <a:pt x="172843" y="148780"/>
                    <a:pt x="172831" y="148316"/>
                  </a:cubicBezTo>
                  <a:cubicBezTo>
                    <a:pt x="172831" y="148149"/>
                    <a:pt x="172831" y="147983"/>
                    <a:pt x="172831" y="147816"/>
                  </a:cubicBezTo>
                  <a:lnTo>
                    <a:pt x="172831" y="140827"/>
                  </a:lnTo>
                  <a:lnTo>
                    <a:pt x="172831" y="133826"/>
                  </a:lnTo>
                  <a:cubicBezTo>
                    <a:pt x="172831" y="133505"/>
                    <a:pt x="172808" y="133171"/>
                    <a:pt x="172927" y="132850"/>
                  </a:cubicBezTo>
                  <a:cubicBezTo>
                    <a:pt x="172986" y="132695"/>
                    <a:pt x="172998" y="132505"/>
                    <a:pt x="172962" y="132350"/>
                  </a:cubicBezTo>
                  <a:cubicBezTo>
                    <a:pt x="172819" y="131790"/>
                    <a:pt x="172927" y="131231"/>
                    <a:pt x="172962" y="130671"/>
                  </a:cubicBezTo>
                  <a:cubicBezTo>
                    <a:pt x="172986" y="130254"/>
                    <a:pt x="172998" y="129826"/>
                    <a:pt x="172867" y="129397"/>
                  </a:cubicBezTo>
                  <a:cubicBezTo>
                    <a:pt x="172772" y="129111"/>
                    <a:pt x="172784" y="128778"/>
                    <a:pt x="172879" y="128480"/>
                  </a:cubicBezTo>
                  <a:cubicBezTo>
                    <a:pt x="172962" y="128206"/>
                    <a:pt x="172962" y="127921"/>
                    <a:pt x="172962" y="127635"/>
                  </a:cubicBezTo>
                  <a:cubicBezTo>
                    <a:pt x="172962" y="126849"/>
                    <a:pt x="172974" y="126063"/>
                    <a:pt x="172962" y="125289"/>
                  </a:cubicBezTo>
                  <a:cubicBezTo>
                    <a:pt x="172962" y="125027"/>
                    <a:pt x="172998" y="124765"/>
                    <a:pt x="172879" y="124515"/>
                  </a:cubicBezTo>
                  <a:cubicBezTo>
                    <a:pt x="172808" y="124349"/>
                    <a:pt x="172867" y="124182"/>
                    <a:pt x="172927" y="124027"/>
                  </a:cubicBezTo>
                  <a:cubicBezTo>
                    <a:pt x="173046" y="123718"/>
                    <a:pt x="173058" y="123694"/>
                    <a:pt x="173391" y="123682"/>
                  </a:cubicBezTo>
                  <a:cubicBezTo>
                    <a:pt x="174224" y="123682"/>
                    <a:pt x="175063" y="123687"/>
                    <a:pt x="175904" y="123687"/>
                  </a:cubicBezTo>
                  <a:cubicBezTo>
                    <a:pt x="176324" y="123687"/>
                    <a:pt x="176745" y="123686"/>
                    <a:pt x="177165" y="123682"/>
                  </a:cubicBezTo>
                  <a:cubicBezTo>
                    <a:pt x="177200" y="123681"/>
                    <a:pt x="177234" y="123681"/>
                    <a:pt x="177268" y="123681"/>
                  </a:cubicBezTo>
                  <a:cubicBezTo>
                    <a:pt x="177544" y="123681"/>
                    <a:pt x="177819" y="123700"/>
                    <a:pt x="178092" y="123700"/>
                  </a:cubicBezTo>
                  <a:cubicBezTo>
                    <a:pt x="178400" y="123700"/>
                    <a:pt x="178707" y="123676"/>
                    <a:pt x="179011" y="123575"/>
                  </a:cubicBezTo>
                  <a:cubicBezTo>
                    <a:pt x="179043" y="123561"/>
                    <a:pt x="179080" y="123556"/>
                    <a:pt x="179117" y="123556"/>
                  </a:cubicBezTo>
                  <a:cubicBezTo>
                    <a:pt x="179174" y="123556"/>
                    <a:pt x="179234" y="123568"/>
                    <a:pt x="179285" y="123575"/>
                  </a:cubicBezTo>
                  <a:cubicBezTo>
                    <a:pt x="179635" y="123657"/>
                    <a:pt x="179980" y="123695"/>
                    <a:pt x="180325" y="123695"/>
                  </a:cubicBezTo>
                  <a:cubicBezTo>
                    <a:pt x="180682" y="123695"/>
                    <a:pt x="181040" y="123654"/>
                    <a:pt x="181404" y="123575"/>
                  </a:cubicBezTo>
                  <a:cubicBezTo>
                    <a:pt x="181577" y="123541"/>
                    <a:pt x="181755" y="123521"/>
                    <a:pt x="181933" y="123521"/>
                  </a:cubicBezTo>
                  <a:close/>
                  <a:moveTo>
                    <a:pt x="203728" y="123539"/>
                  </a:moveTo>
                  <a:cubicBezTo>
                    <a:pt x="203919" y="123539"/>
                    <a:pt x="204109" y="123546"/>
                    <a:pt x="204300" y="123622"/>
                  </a:cubicBezTo>
                  <a:cubicBezTo>
                    <a:pt x="204368" y="123652"/>
                    <a:pt x="204445" y="123673"/>
                    <a:pt x="204523" y="123673"/>
                  </a:cubicBezTo>
                  <a:cubicBezTo>
                    <a:pt x="204540" y="123673"/>
                    <a:pt x="204557" y="123672"/>
                    <a:pt x="204573" y="123670"/>
                  </a:cubicBezTo>
                  <a:cubicBezTo>
                    <a:pt x="204692" y="123661"/>
                    <a:pt x="204809" y="123658"/>
                    <a:pt x="204927" y="123658"/>
                  </a:cubicBezTo>
                  <a:cubicBezTo>
                    <a:pt x="205718" y="123658"/>
                    <a:pt x="206497" y="123828"/>
                    <a:pt x="207290" y="123828"/>
                  </a:cubicBezTo>
                  <a:cubicBezTo>
                    <a:pt x="207353" y="123828"/>
                    <a:pt x="207416" y="123827"/>
                    <a:pt x="207479" y="123825"/>
                  </a:cubicBezTo>
                  <a:cubicBezTo>
                    <a:pt x="207538" y="123825"/>
                    <a:pt x="207598" y="123825"/>
                    <a:pt x="207657" y="123825"/>
                  </a:cubicBezTo>
                  <a:cubicBezTo>
                    <a:pt x="207954" y="123825"/>
                    <a:pt x="208250" y="123833"/>
                    <a:pt x="208538" y="123932"/>
                  </a:cubicBezTo>
                  <a:cubicBezTo>
                    <a:pt x="208637" y="123965"/>
                    <a:pt x="208744" y="123972"/>
                    <a:pt x="208852" y="123972"/>
                  </a:cubicBezTo>
                  <a:cubicBezTo>
                    <a:pt x="208938" y="123972"/>
                    <a:pt x="209025" y="123968"/>
                    <a:pt x="209110" y="123968"/>
                  </a:cubicBezTo>
                  <a:lnTo>
                    <a:pt x="211110" y="123968"/>
                  </a:lnTo>
                  <a:cubicBezTo>
                    <a:pt x="211550" y="123980"/>
                    <a:pt x="212003" y="123944"/>
                    <a:pt x="212443" y="124087"/>
                  </a:cubicBezTo>
                  <a:cubicBezTo>
                    <a:pt x="212525" y="124114"/>
                    <a:pt x="212611" y="124121"/>
                    <a:pt x="212698" y="124121"/>
                  </a:cubicBezTo>
                  <a:cubicBezTo>
                    <a:pt x="212804" y="124121"/>
                    <a:pt x="212911" y="124111"/>
                    <a:pt x="213015" y="124111"/>
                  </a:cubicBezTo>
                  <a:lnTo>
                    <a:pt x="217373" y="124111"/>
                  </a:lnTo>
                  <a:cubicBezTo>
                    <a:pt x="217563" y="124111"/>
                    <a:pt x="217754" y="124111"/>
                    <a:pt x="217944" y="124123"/>
                  </a:cubicBezTo>
                  <a:cubicBezTo>
                    <a:pt x="218147" y="124134"/>
                    <a:pt x="218230" y="124218"/>
                    <a:pt x="218242" y="124444"/>
                  </a:cubicBezTo>
                  <a:cubicBezTo>
                    <a:pt x="218254" y="124658"/>
                    <a:pt x="218254" y="124873"/>
                    <a:pt x="218254" y="125087"/>
                  </a:cubicBezTo>
                  <a:cubicBezTo>
                    <a:pt x="218254" y="129790"/>
                    <a:pt x="218254" y="134505"/>
                    <a:pt x="218254" y="139220"/>
                  </a:cubicBezTo>
                  <a:cubicBezTo>
                    <a:pt x="218254" y="139624"/>
                    <a:pt x="218230" y="140017"/>
                    <a:pt x="218361" y="140422"/>
                  </a:cubicBezTo>
                  <a:cubicBezTo>
                    <a:pt x="218420" y="140589"/>
                    <a:pt x="218397" y="140791"/>
                    <a:pt x="218397" y="140982"/>
                  </a:cubicBezTo>
                  <a:cubicBezTo>
                    <a:pt x="218397" y="141720"/>
                    <a:pt x="218385" y="142458"/>
                    <a:pt x="218397" y="143196"/>
                  </a:cubicBezTo>
                  <a:cubicBezTo>
                    <a:pt x="218397" y="143720"/>
                    <a:pt x="218337" y="144244"/>
                    <a:pt x="218516" y="144756"/>
                  </a:cubicBezTo>
                  <a:cubicBezTo>
                    <a:pt x="218551" y="144863"/>
                    <a:pt x="218528" y="144994"/>
                    <a:pt x="218528" y="145113"/>
                  </a:cubicBezTo>
                  <a:cubicBezTo>
                    <a:pt x="218539" y="146328"/>
                    <a:pt x="218539" y="147530"/>
                    <a:pt x="218539" y="148745"/>
                  </a:cubicBezTo>
                  <a:cubicBezTo>
                    <a:pt x="218539" y="148864"/>
                    <a:pt x="218539" y="148983"/>
                    <a:pt x="218528" y="149102"/>
                  </a:cubicBezTo>
                  <a:cubicBezTo>
                    <a:pt x="218516" y="149268"/>
                    <a:pt x="218420" y="149376"/>
                    <a:pt x="218254" y="149376"/>
                  </a:cubicBezTo>
                  <a:cubicBezTo>
                    <a:pt x="218039" y="149388"/>
                    <a:pt x="217825" y="149388"/>
                    <a:pt x="217611" y="149388"/>
                  </a:cubicBezTo>
                  <a:cubicBezTo>
                    <a:pt x="216742" y="149392"/>
                    <a:pt x="215871" y="149393"/>
                    <a:pt x="215000" y="149393"/>
                  </a:cubicBezTo>
                  <a:cubicBezTo>
                    <a:pt x="213257" y="149393"/>
                    <a:pt x="211511" y="149388"/>
                    <a:pt x="209765" y="149388"/>
                  </a:cubicBezTo>
                  <a:lnTo>
                    <a:pt x="201835" y="149388"/>
                  </a:lnTo>
                  <a:cubicBezTo>
                    <a:pt x="201774" y="149388"/>
                    <a:pt x="201714" y="149388"/>
                    <a:pt x="201654" y="149388"/>
                  </a:cubicBezTo>
                  <a:cubicBezTo>
                    <a:pt x="201384" y="149388"/>
                    <a:pt x="201119" y="149380"/>
                    <a:pt x="200847" y="149292"/>
                  </a:cubicBezTo>
                  <a:cubicBezTo>
                    <a:pt x="200741" y="149259"/>
                    <a:pt x="200624" y="149252"/>
                    <a:pt x="200504" y="149252"/>
                  </a:cubicBezTo>
                  <a:cubicBezTo>
                    <a:pt x="200409" y="149252"/>
                    <a:pt x="200311" y="149257"/>
                    <a:pt x="200216" y="149257"/>
                  </a:cubicBezTo>
                  <a:cubicBezTo>
                    <a:pt x="199239" y="149245"/>
                    <a:pt x="198263" y="149245"/>
                    <a:pt x="197287" y="149245"/>
                  </a:cubicBezTo>
                  <a:cubicBezTo>
                    <a:pt x="197120" y="149245"/>
                    <a:pt x="196953" y="149245"/>
                    <a:pt x="196787" y="149233"/>
                  </a:cubicBezTo>
                  <a:cubicBezTo>
                    <a:pt x="196656" y="149221"/>
                    <a:pt x="196572" y="149126"/>
                    <a:pt x="196560" y="148995"/>
                  </a:cubicBezTo>
                  <a:cubicBezTo>
                    <a:pt x="196537" y="148828"/>
                    <a:pt x="196537" y="148661"/>
                    <a:pt x="196537" y="148495"/>
                  </a:cubicBezTo>
                  <a:cubicBezTo>
                    <a:pt x="196537" y="145030"/>
                    <a:pt x="196537" y="141553"/>
                    <a:pt x="196549" y="138077"/>
                  </a:cubicBezTo>
                  <a:cubicBezTo>
                    <a:pt x="196549" y="137886"/>
                    <a:pt x="196525" y="137684"/>
                    <a:pt x="196584" y="137517"/>
                  </a:cubicBezTo>
                  <a:cubicBezTo>
                    <a:pt x="196691" y="137184"/>
                    <a:pt x="196680" y="136862"/>
                    <a:pt x="196680" y="136529"/>
                  </a:cubicBezTo>
                  <a:cubicBezTo>
                    <a:pt x="196680" y="134838"/>
                    <a:pt x="196680" y="133147"/>
                    <a:pt x="196680" y="131457"/>
                  </a:cubicBezTo>
                  <a:cubicBezTo>
                    <a:pt x="196680" y="131100"/>
                    <a:pt x="196668" y="130754"/>
                    <a:pt x="196787" y="130397"/>
                  </a:cubicBezTo>
                  <a:cubicBezTo>
                    <a:pt x="196846" y="130207"/>
                    <a:pt x="196822" y="129980"/>
                    <a:pt x="196822" y="129766"/>
                  </a:cubicBezTo>
                  <a:cubicBezTo>
                    <a:pt x="196822" y="127933"/>
                    <a:pt x="196822" y="126099"/>
                    <a:pt x="196822" y="124265"/>
                  </a:cubicBezTo>
                  <a:cubicBezTo>
                    <a:pt x="196822" y="123551"/>
                    <a:pt x="196834" y="123539"/>
                    <a:pt x="197525" y="123539"/>
                  </a:cubicBezTo>
                  <a:lnTo>
                    <a:pt x="203585" y="123539"/>
                  </a:lnTo>
                  <a:cubicBezTo>
                    <a:pt x="203633" y="123539"/>
                    <a:pt x="203680" y="123539"/>
                    <a:pt x="203728" y="123539"/>
                  </a:cubicBezTo>
                  <a:close/>
                  <a:moveTo>
                    <a:pt x="230393" y="124110"/>
                  </a:moveTo>
                  <a:cubicBezTo>
                    <a:pt x="230664" y="124110"/>
                    <a:pt x="230942" y="124119"/>
                    <a:pt x="231220" y="124218"/>
                  </a:cubicBezTo>
                  <a:cubicBezTo>
                    <a:pt x="231315" y="124250"/>
                    <a:pt x="231426" y="124255"/>
                    <a:pt x="231539" y="124255"/>
                  </a:cubicBezTo>
                  <a:cubicBezTo>
                    <a:pt x="231595" y="124255"/>
                    <a:pt x="231652" y="124253"/>
                    <a:pt x="231708" y="124253"/>
                  </a:cubicBezTo>
                  <a:lnTo>
                    <a:pt x="233208" y="124253"/>
                  </a:lnTo>
                  <a:cubicBezTo>
                    <a:pt x="233613" y="124265"/>
                    <a:pt x="234006" y="124230"/>
                    <a:pt x="234410" y="124361"/>
                  </a:cubicBezTo>
                  <a:cubicBezTo>
                    <a:pt x="234497" y="124393"/>
                    <a:pt x="234592" y="124401"/>
                    <a:pt x="234689" y="124401"/>
                  </a:cubicBezTo>
                  <a:cubicBezTo>
                    <a:pt x="234779" y="124401"/>
                    <a:pt x="234871" y="124394"/>
                    <a:pt x="234962" y="124394"/>
                  </a:cubicBezTo>
                  <a:cubicBezTo>
                    <a:pt x="234989" y="124394"/>
                    <a:pt x="235015" y="124395"/>
                    <a:pt x="235041" y="124396"/>
                  </a:cubicBezTo>
                  <a:cubicBezTo>
                    <a:pt x="235189" y="124404"/>
                    <a:pt x="235337" y="124405"/>
                    <a:pt x="235484" y="124405"/>
                  </a:cubicBezTo>
                  <a:cubicBezTo>
                    <a:pt x="235653" y="124405"/>
                    <a:pt x="235821" y="124403"/>
                    <a:pt x="235990" y="124403"/>
                  </a:cubicBezTo>
                  <a:cubicBezTo>
                    <a:pt x="236410" y="124403"/>
                    <a:pt x="236829" y="124418"/>
                    <a:pt x="237244" y="124527"/>
                  </a:cubicBezTo>
                  <a:cubicBezTo>
                    <a:pt x="237351" y="124554"/>
                    <a:pt x="237465" y="124562"/>
                    <a:pt x="237582" y="124562"/>
                  </a:cubicBezTo>
                  <a:cubicBezTo>
                    <a:pt x="237777" y="124562"/>
                    <a:pt x="237979" y="124539"/>
                    <a:pt x="238173" y="124539"/>
                  </a:cubicBezTo>
                  <a:cubicBezTo>
                    <a:pt x="238518" y="124551"/>
                    <a:pt x="238875" y="124527"/>
                    <a:pt x="239221" y="124646"/>
                  </a:cubicBezTo>
                  <a:cubicBezTo>
                    <a:pt x="239333" y="124679"/>
                    <a:pt x="239453" y="124687"/>
                    <a:pt x="239574" y="124687"/>
                  </a:cubicBezTo>
                  <a:cubicBezTo>
                    <a:pt x="239671" y="124687"/>
                    <a:pt x="239768" y="124682"/>
                    <a:pt x="239864" y="124682"/>
                  </a:cubicBezTo>
                  <a:cubicBezTo>
                    <a:pt x="240292" y="124694"/>
                    <a:pt x="240518" y="124920"/>
                    <a:pt x="240518" y="125373"/>
                  </a:cubicBezTo>
                  <a:lnTo>
                    <a:pt x="240518" y="125801"/>
                  </a:lnTo>
                  <a:cubicBezTo>
                    <a:pt x="240518" y="127849"/>
                    <a:pt x="240518" y="129897"/>
                    <a:pt x="240518" y="131945"/>
                  </a:cubicBezTo>
                  <a:cubicBezTo>
                    <a:pt x="240518" y="132278"/>
                    <a:pt x="240495" y="132612"/>
                    <a:pt x="240626" y="132933"/>
                  </a:cubicBezTo>
                  <a:cubicBezTo>
                    <a:pt x="240661" y="132993"/>
                    <a:pt x="240661" y="133064"/>
                    <a:pt x="240661" y="133136"/>
                  </a:cubicBezTo>
                  <a:cubicBezTo>
                    <a:pt x="240578" y="134207"/>
                    <a:pt x="240876" y="135267"/>
                    <a:pt x="240816" y="136338"/>
                  </a:cubicBezTo>
                  <a:cubicBezTo>
                    <a:pt x="240792" y="136791"/>
                    <a:pt x="240816" y="137243"/>
                    <a:pt x="240816" y="137696"/>
                  </a:cubicBezTo>
                  <a:cubicBezTo>
                    <a:pt x="240816" y="137958"/>
                    <a:pt x="240816" y="138208"/>
                    <a:pt x="240899" y="138470"/>
                  </a:cubicBezTo>
                  <a:cubicBezTo>
                    <a:pt x="240947" y="138672"/>
                    <a:pt x="240947" y="138886"/>
                    <a:pt x="240947" y="139101"/>
                  </a:cubicBezTo>
                  <a:cubicBezTo>
                    <a:pt x="240947" y="139958"/>
                    <a:pt x="240947" y="140815"/>
                    <a:pt x="240947" y="141672"/>
                  </a:cubicBezTo>
                  <a:cubicBezTo>
                    <a:pt x="240959" y="142125"/>
                    <a:pt x="240923" y="142565"/>
                    <a:pt x="241066" y="143018"/>
                  </a:cubicBezTo>
                  <a:cubicBezTo>
                    <a:pt x="241126" y="143232"/>
                    <a:pt x="241090" y="143482"/>
                    <a:pt x="241090" y="143720"/>
                  </a:cubicBezTo>
                  <a:cubicBezTo>
                    <a:pt x="241102" y="144030"/>
                    <a:pt x="241102" y="144339"/>
                    <a:pt x="241185" y="144637"/>
                  </a:cubicBezTo>
                  <a:cubicBezTo>
                    <a:pt x="241257" y="144863"/>
                    <a:pt x="241221" y="145113"/>
                    <a:pt x="241233" y="145351"/>
                  </a:cubicBezTo>
                  <a:cubicBezTo>
                    <a:pt x="241268" y="145959"/>
                    <a:pt x="241245" y="146578"/>
                    <a:pt x="241340" y="147197"/>
                  </a:cubicBezTo>
                  <a:cubicBezTo>
                    <a:pt x="241447" y="147864"/>
                    <a:pt x="241376" y="148566"/>
                    <a:pt x="241364" y="149257"/>
                  </a:cubicBezTo>
                  <a:cubicBezTo>
                    <a:pt x="241364" y="149423"/>
                    <a:pt x="241257" y="149507"/>
                    <a:pt x="241090" y="149519"/>
                  </a:cubicBezTo>
                  <a:cubicBezTo>
                    <a:pt x="240947" y="149530"/>
                    <a:pt x="240804" y="149530"/>
                    <a:pt x="240661" y="149530"/>
                  </a:cubicBezTo>
                  <a:lnTo>
                    <a:pt x="238518" y="149530"/>
                  </a:lnTo>
                  <a:cubicBezTo>
                    <a:pt x="238256" y="149530"/>
                    <a:pt x="238006" y="149530"/>
                    <a:pt x="237744" y="149459"/>
                  </a:cubicBezTo>
                  <a:cubicBezTo>
                    <a:pt x="237518" y="149399"/>
                    <a:pt x="237280" y="149399"/>
                    <a:pt x="237042" y="149399"/>
                  </a:cubicBezTo>
                  <a:cubicBezTo>
                    <a:pt x="236244" y="149393"/>
                    <a:pt x="235446" y="149393"/>
                    <a:pt x="234649" y="149393"/>
                  </a:cubicBezTo>
                  <a:cubicBezTo>
                    <a:pt x="233851" y="149393"/>
                    <a:pt x="233053" y="149393"/>
                    <a:pt x="232255" y="149388"/>
                  </a:cubicBezTo>
                  <a:cubicBezTo>
                    <a:pt x="232160" y="149388"/>
                    <a:pt x="232066" y="149389"/>
                    <a:pt x="231972" y="149389"/>
                  </a:cubicBezTo>
                  <a:cubicBezTo>
                    <a:pt x="231737" y="149389"/>
                    <a:pt x="231505" y="149377"/>
                    <a:pt x="231267" y="149292"/>
                  </a:cubicBezTo>
                  <a:cubicBezTo>
                    <a:pt x="231148" y="149251"/>
                    <a:pt x="231017" y="149230"/>
                    <a:pt x="230885" y="149230"/>
                  </a:cubicBezTo>
                  <a:cubicBezTo>
                    <a:pt x="230752" y="149230"/>
                    <a:pt x="230618" y="149251"/>
                    <a:pt x="230493" y="149292"/>
                  </a:cubicBezTo>
                  <a:cubicBezTo>
                    <a:pt x="230264" y="149377"/>
                    <a:pt x="230028" y="149389"/>
                    <a:pt x="229791" y="149389"/>
                  </a:cubicBezTo>
                  <a:cubicBezTo>
                    <a:pt x="229696" y="149389"/>
                    <a:pt x="229600" y="149388"/>
                    <a:pt x="229505" y="149388"/>
                  </a:cubicBezTo>
                  <a:cubicBezTo>
                    <a:pt x="228993" y="149393"/>
                    <a:pt x="228481" y="149396"/>
                    <a:pt x="227971" y="149396"/>
                  </a:cubicBezTo>
                  <a:cubicBezTo>
                    <a:pt x="227460" y="149396"/>
                    <a:pt x="226951" y="149393"/>
                    <a:pt x="226445" y="149388"/>
                  </a:cubicBezTo>
                  <a:cubicBezTo>
                    <a:pt x="226299" y="149388"/>
                    <a:pt x="226154" y="149398"/>
                    <a:pt x="226008" y="149398"/>
                  </a:cubicBezTo>
                  <a:cubicBezTo>
                    <a:pt x="225844" y="149398"/>
                    <a:pt x="225680" y="149385"/>
                    <a:pt x="225516" y="149328"/>
                  </a:cubicBezTo>
                  <a:cubicBezTo>
                    <a:pt x="225481" y="149316"/>
                    <a:pt x="225421" y="149304"/>
                    <a:pt x="225386" y="149304"/>
                  </a:cubicBezTo>
                  <a:cubicBezTo>
                    <a:pt x="224811" y="149385"/>
                    <a:pt x="224239" y="149406"/>
                    <a:pt x="223666" y="149406"/>
                  </a:cubicBezTo>
                  <a:cubicBezTo>
                    <a:pt x="223051" y="149406"/>
                    <a:pt x="222435" y="149382"/>
                    <a:pt x="221818" y="149382"/>
                  </a:cubicBezTo>
                  <a:cubicBezTo>
                    <a:pt x="221654" y="149382"/>
                    <a:pt x="221490" y="149383"/>
                    <a:pt x="221325" y="149388"/>
                  </a:cubicBezTo>
                  <a:cubicBezTo>
                    <a:pt x="221159" y="149392"/>
                    <a:pt x="220992" y="149393"/>
                    <a:pt x="220825" y="149393"/>
                  </a:cubicBezTo>
                  <a:cubicBezTo>
                    <a:pt x="220492" y="149393"/>
                    <a:pt x="220159" y="149388"/>
                    <a:pt x="219825" y="149388"/>
                  </a:cubicBezTo>
                  <a:cubicBezTo>
                    <a:pt x="219682" y="149388"/>
                    <a:pt x="219540" y="149388"/>
                    <a:pt x="219397" y="149376"/>
                  </a:cubicBezTo>
                  <a:cubicBezTo>
                    <a:pt x="219242" y="149364"/>
                    <a:pt x="219135" y="149280"/>
                    <a:pt x="219111" y="149114"/>
                  </a:cubicBezTo>
                  <a:cubicBezTo>
                    <a:pt x="219099" y="148947"/>
                    <a:pt x="219099" y="148780"/>
                    <a:pt x="219099" y="148614"/>
                  </a:cubicBezTo>
                  <a:cubicBezTo>
                    <a:pt x="219099" y="147971"/>
                    <a:pt x="219111" y="147340"/>
                    <a:pt x="219099" y="146697"/>
                  </a:cubicBezTo>
                  <a:cubicBezTo>
                    <a:pt x="219099" y="146244"/>
                    <a:pt x="219135" y="145792"/>
                    <a:pt x="218992" y="145351"/>
                  </a:cubicBezTo>
                  <a:cubicBezTo>
                    <a:pt x="218932" y="145173"/>
                    <a:pt x="218968" y="144970"/>
                    <a:pt x="218956" y="144780"/>
                  </a:cubicBezTo>
                  <a:cubicBezTo>
                    <a:pt x="218932" y="143982"/>
                    <a:pt x="219039" y="143172"/>
                    <a:pt x="218837" y="142375"/>
                  </a:cubicBezTo>
                  <a:cubicBezTo>
                    <a:pt x="218789" y="142196"/>
                    <a:pt x="218825" y="141994"/>
                    <a:pt x="218825" y="141803"/>
                  </a:cubicBezTo>
                  <a:cubicBezTo>
                    <a:pt x="218813" y="139589"/>
                    <a:pt x="218813" y="137374"/>
                    <a:pt x="218813" y="135160"/>
                  </a:cubicBezTo>
                  <a:cubicBezTo>
                    <a:pt x="218813" y="134874"/>
                    <a:pt x="218825" y="134600"/>
                    <a:pt x="218730" y="134314"/>
                  </a:cubicBezTo>
                  <a:cubicBezTo>
                    <a:pt x="218670" y="134148"/>
                    <a:pt x="218682" y="133945"/>
                    <a:pt x="218682" y="133755"/>
                  </a:cubicBezTo>
                  <a:cubicBezTo>
                    <a:pt x="218682" y="130778"/>
                    <a:pt x="218670" y="127802"/>
                    <a:pt x="218682" y="124837"/>
                  </a:cubicBezTo>
                  <a:cubicBezTo>
                    <a:pt x="218682" y="124123"/>
                    <a:pt x="218682" y="124111"/>
                    <a:pt x="219385" y="124111"/>
                  </a:cubicBezTo>
                  <a:lnTo>
                    <a:pt x="230231" y="124111"/>
                  </a:lnTo>
                  <a:cubicBezTo>
                    <a:pt x="230285" y="124111"/>
                    <a:pt x="230339" y="124110"/>
                    <a:pt x="230393" y="124110"/>
                  </a:cubicBezTo>
                  <a:close/>
                  <a:moveTo>
                    <a:pt x="241391" y="124679"/>
                  </a:moveTo>
                  <a:cubicBezTo>
                    <a:pt x="241456" y="124679"/>
                    <a:pt x="241533" y="124691"/>
                    <a:pt x="241626" y="124718"/>
                  </a:cubicBezTo>
                  <a:cubicBezTo>
                    <a:pt x="242003" y="124817"/>
                    <a:pt x="242380" y="124825"/>
                    <a:pt x="242750" y="124825"/>
                  </a:cubicBezTo>
                  <a:cubicBezTo>
                    <a:pt x="242824" y="124825"/>
                    <a:pt x="242898" y="124825"/>
                    <a:pt x="242971" y="124825"/>
                  </a:cubicBezTo>
                  <a:lnTo>
                    <a:pt x="249758" y="124825"/>
                  </a:lnTo>
                  <a:cubicBezTo>
                    <a:pt x="250043" y="124825"/>
                    <a:pt x="250317" y="124825"/>
                    <a:pt x="250603" y="124908"/>
                  </a:cubicBezTo>
                  <a:cubicBezTo>
                    <a:pt x="250829" y="124968"/>
                    <a:pt x="251079" y="124956"/>
                    <a:pt x="251305" y="124968"/>
                  </a:cubicBezTo>
                  <a:cubicBezTo>
                    <a:pt x="251424" y="124974"/>
                    <a:pt x="251542" y="124976"/>
                    <a:pt x="251661" y="124976"/>
                  </a:cubicBezTo>
                  <a:cubicBezTo>
                    <a:pt x="251860" y="124976"/>
                    <a:pt x="252059" y="124971"/>
                    <a:pt x="252257" y="124971"/>
                  </a:cubicBezTo>
                  <a:cubicBezTo>
                    <a:pt x="252629" y="124971"/>
                    <a:pt x="252999" y="124990"/>
                    <a:pt x="253365" y="125099"/>
                  </a:cubicBezTo>
                  <a:cubicBezTo>
                    <a:pt x="253446" y="125118"/>
                    <a:pt x="253531" y="125124"/>
                    <a:pt x="253617" y="125124"/>
                  </a:cubicBezTo>
                  <a:cubicBezTo>
                    <a:pt x="253747" y="125124"/>
                    <a:pt x="253880" y="125111"/>
                    <a:pt x="254008" y="125111"/>
                  </a:cubicBezTo>
                  <a:lnTo>
                    <a:pt x="263855" y="125111"/>
                  </a:lnTo>
                  <a:cubicBezTo>
                    <a:pt x="263874" y="125111"/>
                    <a:pt x="263894" y="125111"/>
                    <a:pt x="263912" y="125111"/>
                  </a:cubicBezTo>
                  <a:cubicBezTo>
                    <a:pt x="264396" y="125111"/>
                    <a:pt x="264465" y="125122"/>
                    <a:pt x="264545" y="125718"/>
                  </a:cubicBezTo>
                  <a:cubicBezTo>
                    <a:pt x="264676" y="126599"/>
                    <a:pt x="264640" y="127480"/>
                    <a:pt x="264664" y="128349"/>
                  </a:cubicBezTo>
                  <a:cubicBezTo>
                    <a:pt x="264676" y="128635"/>
                    <a:pt x="264640" y="128921"/>
                    <a:pt x="264759" y="129195"/>
                  </a:cubicBezTo>
                  <a:cubicBezTo>
                    <a:pt x="264783" y="129230"/>
                    <a:pt x="264795" y="129290"/>
                    <a:pt x="264795" y="129337"/>
                  </a:cubicBezTo>
                  <a:cubicBezTo>
                    <a:pt x="264736" y="130076"/>
                    <a:pt x="264962" y="130790"/>
                    <a:pt x="264950" y="131528"/>
                  </a:cubicBezTo>
                  <a:cubicBezTo>
                    <a:pt x="264950" y="131790"/>
                    <a:pt x="264938" y="132052"/>
                    <a:pt x="265033" y="132302"/>
                  </a:cubicBezTo>
                  <a:cubicBezTo>
                    <a:pt x="265069" y="132385"/>
                    <a:pt x="265093" y="132493"/>
                    <a:pt x="265081" y="132576"/>
                  </a:cubicBezTo>
                  <a:cubicBezTo>
                    <a:pt x="265010" y="133302"/>
                    <a:pt x="265152" y="134005"/>
                    <a:pt x="265260" y="134707"/>
                  </a:cubicBezTo>
                  <a:cubicBezTo>
                    <a:pt x="265367" y="135362"/>
                    <a:pt x="265295" y="136029"/>
                    <a:pt x="265486" y="136672"/>
                  </a:cubicBezTo>
                  <a:cubicBezTo>
                    <a:pt x="265533" y="136826"/>
                    <a:pt x="265521" y="137005"/>
                    <a:pt x="265521" y="137172"/>
                  </a:cubicBezTo>
                  <a:cubicBezTo>
                    <a:pt x="265521" y="137719"/>
                    <a:pt x="265521" y="138267"/>
                    <a:pt x="265521" y="138815"/>
                  </a:cubicBezTo>
                  <a:cubicBezTo>
                    <a:pt x="265533" y="139255"/>
                    <a:pt x="265498" y="139708"/>
                    <a:pt x="265641" y="140160"/>
                  </a:cubicBezTo>
                  <a:cubicBezTo>
                    <a:pt x="265700" y="140351"/>
                    <a:pt x="265664" y="140577"/>
                    <a:pt x="265664" y="140791"/>
                  </a:cubicBezTo>
                  <a:cubicBezTo>
                    <a:pt x="265664" y="142291"/>
                    <a:pt x="265664" y="143792"/>
                    <a:pt x="265664" y="145292"/>
                  </a:cubicBezTo>
                  <a:cubicBezTo>
                    <a:pt x="265664" y="145601"/>
                    <a:pt x="265652" y="145911"/>
                    <a:pt x="265760" y="146209"/>
                  </a:cubicBezTo>
                  <a:cubicBezTo>
                    <a:pt x="265807" y="146340"/>
                    <a:pt x="265807" y="146494"/>
                    <a:pt x="265807" y="146625"/>
                  </a:cubicBezTo>
                  <a:cubicBezTo>
                    <a:pt x="265807" y="147602"/>
                    <a:pt x="265807" y="148578"/>
                    <a:pt x="265807" y="149554"/>
                  </a:cubicBezTo>
                  <a:cubicBezTo>
                    <a:pt x="265807" y="149649"/>
                    <a:pt x="265807" y="149745"/>
                    <a:pt x="265795" y="149840"/>
                  </a:cubicBezTo>
                  <a:cubicBezTo>
                    <a:pt x="265783" y="149971"/>
                    <a:pt x="265712" y="150078"/>
                    <a:pt x="265581" y="150078"/>
                  </a:cubicBezTo>
                  <a:cubicBezTo>
                    <a:pt x="265028" y="150091"/>
                    <a:pt x="264475" y="150119"/>
                    <a:pt x="263921" y="150119"/>
                  </a:cubicBezTo>
                  <a:cubicBezTo>
                    <a:pt x="263474" y="150119"/>
                    <a:pt x="263028" y="150101"/>
                    <a:pt x="262581" y="150042"/>
                  </a:cubicBezTo>
                  <a:cubicBezTo>
                    <a:pt x="262331" y="150007"/>
                    <a:pt x="262069" y="149959"/>
                    <a:pt x="261807" y="149959"/>
                  </a:cubicBezTo>
                  <a:lnTo>
                    <a:pt x="258378" y="149959"/>
                  </a:lnTo>
                  <a:cubicBezTo>
                    <a:pt x="258231" y="149959"/>
                    <a:pt x="258083" y="149963"/>
                    <a:pt x="257934" y="149963"/>
                  </a:cubicBezTo>
                  <a:cubicBezTo>
                    <a:pt x="257637" y="149963"/>
                    <a:pt x="257338" y="149947"/>
                    <a:pt x="257044" y="149852"/>
                  </a:cubicBezTo>
                  <a:cubicBezTo>
                    <a:pt x="256963" y="149825"/>
                    <a:pt x="256877" y="149817"/>
                    <a:pt x="256789" y="149817"/>
                  </a:cubicBezTo>
                  <a:cubicBezTo>
                    <a:pt x="256684" y="149817"/>
                    <a:pt x="256577" y="149828"/>
                    <a:pt x="256473" y="149828"/>
                  </a:cubicBezTo>
                  <a:cubicBezTo>
                    <a:pt x="255282" y="149816"/>
                    <a:pt x="254091" y="149816"/>
                    <a:pt x="252901" y="149816"/>
                  </a:cubicBezTo>
                  <a:cubicBezTo>
                    <a:pt x="252787" y="149816"/>
                    <a:pt x="252673" y="149818"/>
                    <a:pt x="252560" y="149818"/>
                  </a:cubicBezTo>
                  <a:cubicBezTo>
                    <a:pt x="252249" y="149818"/>
                    <a:pt x="251941" y="149805"/>
                    <a:pt x="251627" y="149709"/>
                  </a:cubicBezTo>
                  <a:cubicBezTo>
                    <a:pt x="251540" y="149682"/>
                    <a:pt x="251446" y="149675"/>
                    <a:pt x="251349" y="149675"/>
                  </a:cubicBezTo>
                  <a:cubicBezTo>
                    <a:pt x="251233" y="149675"/>
                    <a:pt x="251113" y="149685"/>
                    <a:pt x="250996" y="149685"/>
                  </a:cubicBezTo>
                  <a:cubicBezTo>
                    <a:pt x="249258" y="149673"/>
                    <a:pt x="247519" y="149673"/>
                    <a:pt x="245781" y="149673"/>
                  </a:cubicBezTo>
                  <a:cubicBezTo>
                    <a:pt x="245719" y="149673"/>
                    <a:pt x="245657" y="149674"/>
                    <a:pt x="245595" y="149674"/>
                  </a:cubicBezTo>
                  <a:cubicBezTo>
                    <a:pt x="245348" y="149674"/>
                    <a:pt x="245102" y="149666"/>
                    <a:pt x="244864" y="149590"/>
                  </a:cubicBezTo>
                  <a:cubicBezTo>
                    <a:pt x="244737" y="149547"/>
                    <a:pt x="244597" y="149541"/>
                    <a:pt x="244458" y="149541"/>
                  </a:cubicBezTo>
                  <a:cubicBezTo>
                    <a:pt x="244402" y="149541"/>
                    <a:pt x="244347" y="149542"/>
                    <a:pt x="244293" y="149542"/>
                  </a:cubicBezTo>
                  <a:cubicBezTo>
                    <a:pt x="243983" y="149536"/>
                    <a:pt x="243676" y="149536"/>
                    <a:pt x="243370" y="149536"/>
                  </a:cubicBezTo>
                  <a:cubicBezTo>
                    <a:pt x="243063" y="149536"/>
                    <a:pt x="242757" y="149536"/>
                    <a:pt x="242447" y="149530"/>
                  </a:cubicBezTo>
                  <a:cubicBezTo>
                    <a:pt x="242007" y="149530"/>
                    <a:pt x="241971" y="149483"/>
                    <a:pt x="241959" y="149030"/>
                  </a:cubicBezTo>
                  <a:cubicBezTo>
                    <a:pt x="241947" y="148673"/>
                    <a:pt x="241959" y="148316"/>
                    <a:pt x="241947" y="147959"/>
                  </a:cubicBezTo>
                  <a:cubicBezTo>
                    <a:pt x="241947" y="147459"/>
                    <a:pt x="241995" y="146959"/>
                    <a:pt x="241840" y="146471"/>
                  </a:cubicBezTo>
                  <a:cubicBezTo>
                    <a:pt x="241780" y="146316"/>
                    <a:pt x="241816" y="146137"/>
                    <a:pt x="241816" y="145970"/>
                  </a:cubicBezTo>
                  <a:cubicBezTo>
                    <a:pt x="241804" y="145637"/>
                    <a:pt x="241840" y="145304"/>
                    <a:pt x="241697" y="144982"/>
                  </a:cubicBezTo>
                  <a:cubicBezTo>
                    <a:pt x="241673" y="144923"/>
                    <a:pt x="241673" y="144851"/>
                    <a:pt x="241673" y="144780"/>
                  </a:cubicBezTo>
                  <a:cubicBezTo>
                    <a:pt x="241709" y="143423"/>
                    <a:pt x="241435" y="142077"/>
                    <a:pt x="241518" y="140720"/>
                  </a:cubicBezTo>
                  <a:cubicBezTo>
                    <a:pt x="241542" y="140327"/>
                    <a:pt x="241554" y="139922"/>
                    <a:pt x="241411" y="139517"/>
                  </a:cubicBezTo>
                  <a:cubicBezTo>
                    <a:pt x="241364" y="139351"/>
                    <a:pt x="241388" y="139148"/>
                    <a:pt x="241388" y="138958"/>
                  </a:cubicBezTo>
                  <a:cubicBezTo>
                    <a:pt x="241388" y="138148"/>
                    <a:pt x="241388" y="137338"/>
                    <a:pt x="241376" y="136529"/>
                  </a:cubicBezTo>
                  <a:cubicBezTo>
                    <a:pt x="241376" y="136029"/>
                    <a:pt x="241423" y="135529"/>
                    <a:pt x="241268" y="135041"/>
                  </a:cubicBezTo>
                  <a:cubicBezTo>
                    <a:pt x="241209" y="134850"/>
                    <a:pt x="241245" y="134624"/>
                    <a:pt x="241245" y="134410"/>
                  </a:cubicBezTo>
                  <a:cubicBezTo>
                    <a:pt x="241233" y="133957"/>
                    <a:pt x="241268" y="133505"/>
                    <a:pt x="241126" y="133064"/>
                  </a:cubicBezTo>
                  <a:cubicBezTo>
                    <a:pt x="241066" y="132886"/>
                    <a:pt x="241102" y="132683"/>
                    <a:pt x="241102" y="132493"/>
                  </a:cubicBezTo>
                  <a:lnTo>
                    <a:pt x="241102" y="128933"/>
                  </a:lnTo>
                  <a:lnTo>
                    <a:pt x="241102" y="128921"/>
                  </a:lnTo>
                  <a:lnTo>
                    <a:pt x="241102" y="125492"/>
                  </a:lnTo>
                  <a:lnTo>
                    <a:pt x="241102" y="125135"/>
                  </a:lnTo>
                  <a:cubicBezTo>
                    <a:pt x="241092" y="124838"/>
                    <a:pt x="241163" y="124679"/>
                    <a:pt x="241391" y="124679"/>
                  </a:cubicBezTo>
                  <a:close/>
                  <a:moveTo>
                    <a:pt x="67444" y="146522"/>
                  </a:moveTo>
                  <a:cubicBezTo>
                    <a:pt x="67829" y="146522"/>
                    <a:pt x="68217" y="146547"/>
                    <a:pt x="68604" y="146554"/>
                  </a:cubicBezTo>
                  <a:cubicBezTo>
                    <a:pt x="68771" y="146554"/>
                    <a:pt x="68854" y="146685"/>
                    <a:pt x="68854" y="146840"/>
                  </a:cubicBezTo>
                  <a:cubicBezTo>
                    <a:pt x="68854" y="147006"/>
                    <a:pt x="68890" y="147185"/>
                    <a:pt x="68842" y="147340"/>
                  </a:cubicBezTo>
                  <a:cubicBezTo>
                    <a:pt x="68687" y="147804"/>
                    <a:pt x="68735" y="148280"/>
                    <a:pt x="68723" y="148757"/>
                  </a:cubicBezTo>
                  <a:cubicBezTo>
                    <a:pt x="68699" y="149435"/>
                    <a:pt x="68747" y="150126"/>
                    <a:pt x="68616" y="150816"/>
                  </a:cubicBezTo>
                  <a:cubicBezTo>
                    <a:pt x="68509" y="151364"/>
                    <a:pt x="68592" y="151947"/>
                    <a:pt x="68580" y="152519"/>
                  </a:cubicBezTo>
                  <a:cubicBezTo>
                    <a:pt x="68568" y="152971"/>
                    <a:pt x="68616" y="153424"/>
                    <a:pt x="68461" y="153864"/>
                  </a:cubicBezTo>
                  <a:cubicBezTo>
                    <a:pt x="68414" y="154019"/>
                    <a:pt x="68437" y="154198"/>
                    <a:pt x="68437" y="154364"/>
                  </a:cubicBezTo>
                  <a:cubicBezTo>
                    <a:pt x="68437" y="154960"/>
                    <a:pt x="68437" y="155555"/>
                    <a:pt x="68437" y="156150"/>
                  </a:cubicBezTo>
                  <a:cubicBezTo>
                    <a:pt x="68437" y="156448"/>
                    <a:pt x="68449" y="156757"/>
                    <a:pt x="68342" y="157067"/>
                  </a:cubicBezTo>
                  <a:cubicBezTo>
                    <a:pt x="68283" y="157234"/>
                    <a:pt x="68294" y="157436"/>
                    <a:pt x="68294" y="157627"/>
                  </a:cubicBezTo>
                  <a:cubicBezTo>
                    <a:pt x="68294" y="158293"/>
                    <a:pt x="68294" y="158960"/>
                    <a:pt x="68294" y="159627"/>
                  </a:cubicBezTo>
                  <a:cubicBezTo>
                    <a:pt x="68283" y="160151"/>
                    <a:pt x="68342" y="160675"/>
                    <a:pt x="68175" y="161187"/>
                  </a:cubicBezTo>
                  <a:cubicBezTo>
                    <a:pt x="68128" y="161329"/>
                    <a:pt x="68152" y="161508"/>
                    <a:pt x="68152" y="161675"/>
                  </a:cubicBezTo>
                  <a:cubicBezTo>
                    <a:pt x="68152" y="162699"/>
                    <a:pt x="68152" y="163723"/>
                    <a:pt x="68152" y="164747"/>
                  </a:cubicBezTo>
                  <a:cubicBezTo>
                    <a:pt x="68140" y="165151"/>
                    <a:pt x="68199" y="165556"/>
                    <a:pt x="68044" y="165949"/>
                  </a:cubicBezTo>
                  <a:cubicBezTo>
                    <a:pt x="68009" y="166056"/>
                    <a:pt x="68021" y="166187"/>
                    <a:pt x="68056" y="166294"/>
                  </a:cubicBezTo>
                  <a:cubicBezTo>
                    <a:pt x="68235" y="166842"/>
                    <a:pt x="68116" y="167390"/>
                    <a:pt x="68140" y="167926"/>
                  </a:cubicBezTo>
                  <a:cubicBezTo>
                    <a:pt x="68152" y="168021"/>
                    <a:pt x="68128" y="168116"/>
                    <a:pt x="68092" y="168211"/>
                  </a:cubicBezTo>
                  <a:cubicBezTo>
                    <a:pt x="67997" y="168461"/>
                    <a:pt x="67985" y="168711"/>
                    <a:pt x="68080" y="168973"/>
                  </a:cubicBezTo>
                  <a:cubicBezTo>
                    <a:pt x="68187" y="169247"/>
                    <a:pt x="68152" y="169533"/>
                    <a:pt x="68140" y="169819"/>
                  </a:cubicBezTo>
                  <a:cubicBezTo>
                    <a:pt x="68128" y="169985"/>
                    <a:pt x="68033" y="170081"/>
                    <a:pt x="67866" y="170092"/>
                  </a:cubicBezTo>
                  <a:cubicBezTo>
                    <a:pt x="67652" y="170104"/>
                    <a:pt x="67437" y="170104"/>
                    <a:pt x="67223" y="170104"/>
                  </a:cubicBezTo>
                  <a:lnTo>
                    <a:pt x="45446" y="170104"/>
                  </a:lnTo>
                  <a:cubicBezTo>
                    <a:pt x="45359" y="170104"/>
                    <a:pt x="45281" y="170105"/>
                    <a:pt x="45210" y="170105"/>
                  </a:cubicBezTo>
                  <a:cubicBezTo>
                    <a:pt x="44550" y="170105"/>
                    <a:pt x="44589" y="170066"/>
                    <a:pt x="44589" y="169259"/>
                  </a:cubicBezTo>
                  <a:cubicBezTo>
                    <a:pt x="44589" y="167068"/>
                    <a:pt x="44589" y="164878"/>
                    <a:pt x="44577" y="162687"/>
                  </a:cubicBezTo>
                  <a:cubicBezTo>
                    <a:pt x="44577" y="162353"/>
                    <a:pt x="44589" y="162020"/>
                    <a:pt x="44482" y="161699"/>
                  </a:cubicBezTo>
                  <a:cubicBezTo>
                    <a:pt x="44422" y="161520"/>
                    <a:pt x="44446" y="161318"/>
                    <a:pt x="44446" y="161127"/>
                  </a:cubicBezTo>
                  <a:cubicBezTo>
                    <a:pt x="44446" y="156757"/>
                    <a:pt x="44446" y="152376"/>
                    <a:pt x="44446" y="147995"/>
                  </a:cubicBezTo>
                  <a:cubicBezTo>
                    <a:pt x="44446" y="147256"/>
                    <a:pt x="44446" y="147256"/>
                    <a:pt x="45196" y="147256"/>
                  </a:cubicBezTo>
                  <a:lnTo>
                    <a:pt x="48983" y="147256"/>
                  </a:lnTo>
                  <a:cubicBezTo>
                    <a:pt x="49387" y="147244"/>
                    <a:pt x="49792" y="147280"/>
                    <a:pt x="50185" y="147137"/>
                  </a:cubicBezTo>
                  <a:cubicBezTo>
                    <a:pt x="50262" y="147113"/>
                    <a:pt x="50346" y="147107"/>
                    <a:pt x="50431" y="147107"/>
                  </a:cubicBezTo>
                  <a:cubicBezTo>
                    <a:pt x="50515" y="147107"/>
                    <a:pt x="50602" y="147113"/>
                    <a:pt x="50685" y="147113"/>
                  </a:cubicBezTo>
                  <a:lnTo>
                    <a:pt x="52602" y="147113"/>
                  </a:lnTo>
                  <a:cubicBezTo>
                    <a:pt x="52983" y="147102"/>
                    <a:pt x="53364" y="147125"/>
                    <a:pt x="53733" y="147006"/>
                  </a:cubicBezTo>
                  <a:cubicBezTo>
                    <a:pt x="53825" y="146974"/>
                    <a:pt x="53923" y="146966"/>
                    <a:pt x="54021" y="146966"/>
                  </a:cubicBezTo>
                  <a:cubicBezTo>
                    <a:pt x="54113" y="146966"/>
                    <a:pt x="54205" y="146973"/>
                    <a:pt x="54297" y="146973"/>
                  </a:cubicBezTo>
                  <a:cubicBezTo>
                    <a:pt x="54323" y="146973"/>
                    <a:pt x="54350" y="146972"/>
                    <a:pt x="54376" y="146971"/>
                  </a:cubicBezTo>
                  <a:cubicBezTo>
                    <a:pt x="55102" y="146935"/>
                    <a:pt x="55841" y="147006"/>
                    <a:pt x="56579" y="146852"/>
                  </a:cubicBezTo>
                  <a:cubicBezTo>
                    <a:pt x="56760" y="146813"/>
                    <a:pt x="56946" y="146802"/>
                    <a:pt x="57136" y="146802"/>
                  </a:cubicBezTo>
                  <a:cubicBezTo>
                    <a:pt x="57420" y="146802"/>
                    <a:pt x="57710" y="146828"/>
                    <a:pt x="57996" y="146828"/>
                  </a:cubicBezTo>
                  <a:cubicBezTo>
                    <a:pt x="58257" y="146816"/>
                    <a:pt x="58519" y="146840"/>
                    <a:pt x="58769" y="146732"/>
                  </a:cubicBezTo>
                  <a:cubicBezTo>
                    <a:pt x="58898" y="146688"/>
                    <a:pt x="59026" y="146677"/>
                    <a:pt x="59154" y="146677"/>
                  </a:cubicBezTo>
                  <a:cubicBezTo>
                    <a:pt x="59264" y="146677"/>
                    <a:pt x="59374" y="146685"/>
                    <a:pt x="59484" y="146685"/>
                  </a:cubicBezTo>
                  <a:cubicBezTo>
                    <a:pt x="61532" y="146685"/>
                    <a:pt x="63580" y="146685"/>
                    <a:pt x="65627" y="146673"/>
                  </a:cubicBezTo>
                  <a:cubicBezTo>
                    <a:pt x="65925" y="146673"/>
                    <a:pt x="66235" y="146637"/>
                    <a:pt x="66544" y="146590"/>
                  </a:cubicBezTo>
                  <a:cubicBezTo>
                    <a:pt x="66842" y="146537"/>
                    <a:pt x="67142" y="146522"/>
                    <a:pt x="67444" y="146522"/>
                  </a:cubicBezTo>
                  <a:close/>
                  <a:moveTo>
                    <a:pt x="43892" y="147260"/>
                  </a:moveTo>
                  <a:cubicBezTo>
                    <a:pt x="44066" y="147260"/>
                    <a:pt x="44142" y="147392"/>
                    <a:pt x="44160" y="147661"/>
                  </a:cubicBezTo>
                  <a:cubicBezTo>
                    <a:pt x="44160" y="147828"/>
                    <a:pt x="44160" y="147995"/>
                    <a:pt x="44160" y="148161"/>
                  </a:cubicBezTo>
                  <a:lnTo>
                    <a:pt x="44160" y="154864"/>
                  </a:lnTo>
                  <a:cubicBezTo>
                    <a:pt x="44160" y="157079"/>
                    <a:pt x="44160" y="159282"/>
                    <a:pt x="44160" y="161496"/>
                  </a:cubicBezTo>
                  <a:cubicBezTo>
                    <a:pt x="44160" y="161830"/>
                    <a:pt x="44137" y="162163"/>
                    <a:pt x="44256" y="162484"/>
                  </a:cubicBezTo>
                  <a:cubicBezTo>
                    <a:pt x="44303" y="162639"/>
                    <a:pt x="44291" y="162818"/>
                    <a:pt x="44291" y="162984"/>
                  </a:cubicBezTo>
                  <a:cubicBezTo>
                    <a:pt x="44291" y="165151"/>
                    <a:pt x="44291" y="167318"/>
                    <a:pt x="44291" y="169485"/>
                  </a:cubicBezTo>
                  <a:cubicBezTo>
                    <a:pt x="44291" y="169581"/>
                    <a:pt x="44291" y="169676"/>
                    <a:pt x="44291" y="169771"/>
                  </a:cubicBezTo>
                  <a:cubicBezTo>
                    <a:pt x="44268" y="169985"/>
                    <a:pt x="44196" y="170069"/>
                    <a:pt x="43982" y="170081"/>
                  </a:cubicBezTo>
                  <a:cubicBezTo>
                    <a:pt x="43815" y="170092"/>
                    <a:pt x="43649" y="170092"/>
                    <a:pt x="43482" y="170092"/>
                  </a:cubicBezTo>
                  <a:lnTo>
                    <a:pt x="37481" y="170092"/>
                  </a:lnTo>
                  <a:cubicBezTo>
                    <a:pt x="37207" y="170092"/>
                    <a:pt x="36921" y="170092"/>
                    <a:pt x="36636" y="170009"/>
                  </a:cubicBezTo>
                  <a:cubicBezTo>
                    <a:pt x="36517" y="169967"/>
                    <a:pt x="36379" y="169961"/>
                    <a:pt x="36241" y="169961"/>
                  </a:cubicBezTo>
                  <a:cubicBezTo>
                    <a:pt x="36186" y="169961"/>
                    <a:pt x="36131" y="169962"/>
                    <a:pt x="36076" y="169962"/>
                  </a:cubicBezTo>
                  <a:lnTo>
                    <a:pt x="25075" y="169962"/>
                  </a:lnTo>
                  <a:cubicBezTo>
                    <a:pt x="25011" y="169962"/>
                    <a:pt x="24948" y="169951"/>
                    <a:pt x="24888" y="169951"/>
                  </a:cubicBezTo>
                  <a:cubicBezTo>
                    <a:pt x="24858" y="169951"/>
                    <a:pt x="24829" y="169954"/>
                    <a:pt x="24801" y="169962"/>
                  </a:cubicBezTo>
                  <a:cubicBezTo>
                    <a:pt x="24332" y="170077"/>
                    <a:pt x="23861" y="170103"/>
                    <a:pt x="23388" y="170103"/>
                  </a:cubicBezTo>
                  <a:cubicBezTo>
                    <a:pt x="23009" y="170103"/>
                    <a:pt x="22628" y="170086"/>
                    <a:pt x="22247" y="170086"/>
                  </a:cubicBezTo>
                  <a:cubicBezTo>
                    <a:pt x="22126" y="170086"/>
                    <a:pt x="22005" y="170088"/>
                    <a:pt x="21884" y="170092"/>
                  </a:cubicBezTo>
                  <a:cubicBezTo>
                    <a:pt x="21551" y="170116"/>
                    <a:pt x="21217" y="170069"/>
                    <a:pt x="20896" y="170212"/>
                  </a:cubicBezTo>
                  <a:cubicBezTo>
                    <a:pt x="20812" y="170235"/>
                    <a:pt x="20705" y="170235"/>
                    <a:pt x="20610" y="170235"/>
                  </a:cubicBezTo>
                  <a:cubicBezTo>
                    <a:pt x="20561" y="170235"/>
                    <a:pt x="20514" y="170235"/>
                    <a:pt x="20470" y="170235"/>
                  </a:cubicBezTo>
                  <a:cubicBezTo>
                    <a:pt x="20280" y="170235"/>
                    <a:pt x="20126" y="170238"/>
                    <a:pt x="20000" y="170238"/>
                  </a:cubicBezTo>
                  <a:cubicBezTo>
                    <a:pt x="19354" y="170238"/>
                    <a:pt x="19453" y="170154"/>
                    <a:pt x="19443" y="169128"/>
                  </a:cubicBezTo>
                  <a:cubicBezTo>
                    <a:pt x="19443" y="168842"/>
                    <a:pt x="19443" y="168568"/>
                    <a:pt x="19348" y="168283"/>
                  </a:cubicBezTo>
                  <a:cubicBezTo>
                    <a:pt x="19288" y="168080"/>
                    <a:pt x="19312" y="167854"/>
                    <a:pt x="19312" y="167652"/>
                  </a:cubicBezTo>
                  <a:cubicBezTo>
                    <a:pt x="19300" y="166199"/>
                    <a:pt x="19300" y="164747"/>
                    <a:pt x="19300" y="163294"/>
                  </a:cubicBezTo>
                  <a:cubicBezTo>
                    <a:pt x="19300" y="163008"/>
                    <a:pt x="19300" y="162723"/>
                    <a:pt x="19217" y="162449"/>
                  </a:cubicBezTo>
                  <a:cubicBezTo>
                    <a:pt x="19157" y="162270"/>
                    <a:pt x="19169" y="162068"/>
                    <a:pt x="19169" y="161877"/>
                  </a:cubicBezTo>
                  <a:cubicBezTo>
                    <a:pt x="19169" y="157484"/>
                    <a:pt x="19157" y="153078"/>
                    <a:pt x="19157" y="148673"/>
                  </a:cubicBezTo>
                  <a:lnTo>
                    <a:pt x="19157" y="148602"/>
                  </a:lnTo>
                  <a:cubicBezTo>
                    <a:pt x="19169" y="148185"/>
                    <a:pt x="19384" y="147971"/>
                    <a:pt x="19800" y="147959"/>
                  </a:cubicBezTo>
                  <a:cubicBezTo>
                    <a:pt x="19871" y="147957"/>
                    <a:pt x="19942" y="147957"/>
                    <a:pt x="20012" y="147957"/>
                  </a:cubicBezTo>
                  <a:cubicBezTo>
                    <a:pt x="20087" y="147957"/>
                    <a:pt x="20162" y="147957"/>
                    <a:pt x="20237" y="147957"/>
                  </a:cubicBezTo>
                  <a:cubicBezTo>
                    <a:pt x="20567" y="147957"/>
                    <a:pt x="20895" y="147947"/>
                    <a:pt x="21217" y="147840"/>
                  </a:cubicBezTo>
                  <a:cubicBezTo>
                    <a:pt x="21295" y="147816"/>
                    <a:pt x="21378" y="147810"/>
                    <a:pt x="21463" y="147810"/>
                  </a:cubicBezTo>
                  <a:cubicBezTo>
                    <a:pt x="21548" y="147810"/>
                    <a:pt x="21634" y="147816"/>
                    <a:pt x="21717" y="147816"/>
                  </a:cubicBezTo>
                  <a:lnTo>
                    <a:pt x="24360" y="147816"/>
                  </a:lnTo>
                  <a:cubicBezTo>
                    <a:pt x="24472" y="147816"/>
                    <a:pt x="24583" y="147818"/>
                    <a:pt x="24696" y="147818"/>
                  </a:cubicBezTo>
                  <a:cubicBezTo>
                    <a:pt x="25006" y="147818"/>
                    <a:pt x="25320" y="147805"/>
                    <a:pt x="25634" y="147709"/>
                  </a:cubicBezTo>
                  <a:cubicBezTo>
                    <a:pt x="25710" y="147682"/>
                    <a:pt x="25793" y="147674"/>
                    <a:pt x="25879" y="147674"/>
                  </a:cubicBezTo>
                  <a:cubicBezTo>
                    <a:pt x="25983" y="147674"/>
                    <a:pt x="26090" y="147685"/>
                    <a:pt x="26194" y="147685"/>
                  </a:cubicBezTo>
                  <a:cubicBezTo>
                    <a:pt x="27075" y="147673"/>
                    <a:pt x="27956" y="147673"/>
                    <a:pt x="28837" y="147673"/>
                  </a:cubicBezTo>
                  <a:cubicBezTo>
                    <a:pt x="28972" y="147673"/>
                    <a:pt x="29107" y="147677"/>
                    <a:pt x="29241" y="147677"/>
                  </a:cubicBezTo>
                  <a:cubicBezTo>
                    <a:pt x="29510" y="147677"/>
                    <a:pt x="29778" y="147661"/>
                    <a:pt x="30040" y="147566"/>
                  </a:cubicBezTo>
                  <a:cubicBezTo>
                    <a:pt x="30110" y="147539"/>
                    <a:pt x="30185" y="147531"/>
                    <a:pt x="30262" y="147531"/>
                  </a:cubicBezTo>
                  <a:cubicBezTo>
                    <a:pt x="30354" y="147531"/>
                    <a:pt x="30449" y="147542"/>
                    <a:pt x="30540" y="147542"/>
                  </a:cubicBezTo>
                  <a:cubicBezTo>
                    <a:pt x="30867" y="147536"/>
                    <a:pt x="31198" y="147536"/>
                    <a:pt x="31529" y="147536"/>
                  </a:cubicBezTo>
                  <a:cubicBezTo>
                    <a:pt x="31861" y="147536"/>
                    <a:pt x="32195" y="147536"/>
                    <a:pt x="32528" y="147530"/>
                  </a:cubicBezTo>
                  <a:cubicBezTo>
                    <a:pt x="32719" y="147530"/>
                    <a:pt x="32909" y="147536"/>
                    <a:pt x="33099" y="147536"/>
                  </a:cubicBezTo>
                  <a:cubicBezTo>
                    <a:pt x="33431" y="147536"/>
                    <a:pt x="33762" y="147517"/>
                    <a:pt x="34088" y="147411"/>
                  </a:cubicBezTo>
                  <a:cubicBezTo>
                    <a:pt x="34166" y="147388"/>
                    <a:pt x="34247" y="147381"/>
                    <a:pt x="34330" y="147381"/>
                  </a:cubicBezTo>
                  <a:cubicBezTo>
                    <a:pt x="34462" y="147381"/>
                    <a:pt x="34599" y="147399"/>
                    <a:pt x="34731" y="147399"/>
                  </a:cubicBezTo>
                  <a:cubicBezTo>
                    <a:pt x="37374" y="147387"/>
                    <a:pt x="40017" y="147387"/>
                    <a:pt x="42660" y="147387"/>
                  </a:cubicBezTo>
                  <a:cubicBezTo>
                    <a:pt x="42723" y="147387"/>
                    <a:pt x="42786" y="147388"/>
                    <a:pt x="42850" y="147388"/>
                  </a:cubicBezTo>
                  <a:cubicBezTo>
                    <a:pt x="43135" y="147388"/>
                    <a:pt x="43428" y="147380"/>
                    <a:pt x="43720" y="147292"/>
                  </a:cubicBezTo>
                  <a:cubicBezTo>
                    <a:pt x="43786" y="147271"/>
                    <a:pt x="43843" y="147260"/>
                    <a:pt x="43892" y="147260"/>
                  </a:cubicBezTo>
                  <a:close/>
                  <a:moveTo>
                    <a:pt x="93786" y="146542"/>
                  </a:moveTo>
                  <a:cubicBezTo>
                    <a:pt x="94143" y="146542"/>
                    <a:pt x="94488" y="146566"/>
                    <a:pt x="94833" y="146673"/>
                  </a:cubicBezTo>
                  <a:cubicBezTo>
                    <a:pt x="95095" y="146768"/>
                    <a:pt x="95143" y="146792"/>
                    <a:pt x="95131" y="147078"/>
                  </a:cubicBezTo>
                  <a:cubicBezTo>
                    <a:pt x="95107" y="147875"/>
                    <a:pt x="95238" y="148685"/>
                    <a:pt x="95024" y="149483"/>
                  </a:cubicBezTo>
                  <a:cubicBezTo>
                    <a:pt x="94964" y="149685"/>
                    <a:pt x="95000" y="149911"/>
                    <a:pt x="95000" y="150126"/>
                  </a:cubicBezTo>
                  <a:cubicBezTo>
                    <a:pt x="95000" y="154388"/>
                    <a:pt x="95000" y="158639"/>
                    <a:pt x="95000" y="162901"/>
                  </a:cubicBezTo>
                  <a:cubicBezTo>
                    <a:pt x="95000" y="163258"/>
                    <a:pt x="95012" y="163604"/>
                    <a:pt x="94893" y="163961"/>
                  </a:cubicBezTo>
                  <a:cubicBezTo>
                    <a:pt x="94822" y="164151"/>
                    <a:pt x="94857" y="164389"/>
                    <a:pt x="94857" y="164592"/>
                  </a:cubicBezTo>
                  <a:cubicBezTo>
                    <a:pt x="94857" y="166473"/>
                    <a:pt x="94857" y="168354"/>
                    <a:pt x="94857" y="170235"/>
                  </a:cubicBezTo>
                  <a:cubicBezTo>
                    <a:pt x="94857" y="170962"/>
                    <a:pt x="94845" y="170962"/>
                    <a:pt x="94155" y="170962"/>
                  </a:cubicBezTo>
                  <a:cubicBezTo>
                    <a:pt x="94057" y="170962"/>
                    <a:pt x="93958" y="170963"/>
                    <a:pt x="93858" y="170963"/>
                  </a:cubicBezTo>
                  <a:cubicBezTo>
                    <a:pt x="93560" y="170963"/>
                    <a:pt x="93259" y="170950"/>
                    <a:pt x="92964" y="170843"/>
                  </a:cubicBezTo>
                  <a:cubicBezTo>
                    <a:pt x="92897" y="170822"/>
                    <a:pt x="92826" y="170817"/>
                    <a:pt x="92753" y="170817"/>
                  </a:cubicBezTo>
                  <a:cubicBezTo>
                    <a:pt x="92684" y="170817"/>
                    <a:pt x="92614" y="170821"/>
                    <a:pt x="92545" y="170821"/>
                  </a:cubicBezTo>
                  <a:cubicBezTo>
                    <a:pt x="92518" y="170821"/>
                    <a:pt x="92491" y="170821"/>
                    <a:pt x="92464" y="170819"/>
                  </a:cubicBezTo>
                  <a:cubicBezTo>
                    <a:pt x="91726" y="170783"/>
                    <a:pt x="91000" y="170854"/>
                    <a:pt x="90261" y="170700"/>
                  </a:cubicBezTo>
                  <a:cubicBezTo>
                    <a:pt x="90092" y="170664"/>
                    <a:pt x="89918" y="170653"/>
                    <a:pt x="89742" y="170653"/>
                  </a:cubicBezTo>
                  <a:cubicBezTo>
                    <a:pt x="89479" y="170653"/>
                    <a:pt x="89210" y="170677"/>
                    <a:pt x="88944" y="170677"/>
                  </a:cubicBezTo>
                  <a:cubicBezTo>
                    <a:pt x="88911" y="170677"/>
                    <a:pt x="88878" y="170677"/>
                    <a:pt x="88845" y="170676"/>
                  </a:cubicBezTo>
                  <a:cubicBezTo>
                    <a:pt x="88345" y="170664"/>
                    <a:pt x="87856" y="170676"/>
                    <a:pt x="87356" y="170569"/>
                  </a:cubicBezTo>
                  <a:cubicBezTo>
                    <a:pt x="87166" y="170526"/>
                    <a:pt x="86966" y="170515"/>
                    <a:pt x="86763" y="170515"/>
                  </a:cubicBezTo>
                  <a:cubicBezTo>
                    <a:pt x="86509" y="170515"/>
                    <a:pt x="86250" y="170533"/>
                    <a:pt x="85999" y="170533"/>
                  </a:cubicBezTo>
                  <a:cubicBezTo>
                    <a:pt x="85678" y="170521"/>
                    <a:pt x="85344" y="170533"/>
                    <a:pt x="85011" y="170438"/>
                  </a:cubicBezTo>
                  <a:cubicBezTo>
                    <a:pt x="84891" y="170398"/>
                    <a:pt x="84760" y="170391"/>
                    <a:pt x="84626" y="170391"/>
                  </a:cubicBezTo>
                  <a:cubicBezTo>
                    <a:pt x="84562" y="170391"/>
                    <a:pt x="84498" y="170393"/>
                    <a:pt x="84434" y="170393"/>
                  </a:cubicBezTo>
                  <a:cubicBezTo>
                    <a:pt x="84392" y="170393"/>
                    <a:pt x="84350" y="170392"/>
                    <a:pt x="84308" y="170390"/>
                  </a:cubicBezTo>
                  <a:cubicBezTo>
                    <a:pt x="84228" y="170387"/>
                    <a:pt x="84148" y="170386"/>
                    <a:pt x="84068" y="170386"/>
                  </a:cubicBezTo>
                  <a:cubicBezTo>
                    <a:pt x="83875" y="170386"/>
                    <a:pt x="83681" y="170392"/>
                    <a:pt x="83488" y="170392"/>
                  </a:cubicBezTo>
                  <a:cubicBezTo>
                    <a:pt x="83144" y="170392"/>
                    <a:pt x="82802" y="170372"/>
                    <a:pt x="82463" y="170259"/>
                  </a:cubicBezTo>
                  <a:cubicBezTo>
                    <a:pt x="82417" y="170244"/>
                    <a:pt x="82369" y="170239"/>
                    <a:pt x="82319" y="170239"/>
                  </a:cubicBezTo>
                  <a:cubicBezTo>
                    <a:pt x="82254" y="170239"/>
                    <a:pt x="82186" y="170247"/>
                    <a:pt x="82118" y="170247"/>
                  </a:cubicBezTo>
                  <a:cubicBezTo>
                    <a:pt x="82043" y="170245"/>
                    <a:pt x="81969" y="170245"/>
                    <a:pt x="81895" y="170245"/>
                  </a:cubicBezTo>
                  <a:cubicBezTo>
                    <a:pt x="81816" y="170245"/>
                    <a:pt x="81737" y="170246"/>
                    <a:pt x="81659" y="170246"/>
                  </a:cubicBezTo>
                  <a:cubicBezTo>
                    <a:pt x="81313" y="170246"/>
                    <a:pt x="80968" y="170236"/>
                    <a:pt x="80629" y="170128"/>
                  </a:cubicBezTo>
                  <a:cubicBezTo>
                    <a:pt x="80537" y="170101"/>
                    <a:pt x="80440" y="170094"/>
                    <a:pt x="80342" y="170094"/>
                  </a:cubicBezTo>
                  <a:cubicBezTo>
                    <a:pt x="80224" y="170094"/>
                    <a:pt x="80103" y="170104"/>
                    <a:pt x="79986" y="170104"/>
                  </a:cubicBezTo>
                  <a:lnTo>
                    <a:pt x="69283" y="170104"/>
                  </a:lnTo>
                  <a:cubicBezTo>
                    <a:pt x="69068" y="170104"/>
                    <a:pt x="68854" y="170092"/>
                    <a:pt x="68640" y="170069"/>
                  </a:cubicBezTo>
                  <a:cubicBezTo>
                    <a:pt x="68544" y="170069"/>
                    <a:pt x="68473" y="169985"/>
                    <a:pt x="68461" y="169890"/>
                  </a:cubicBezTo>
                  <a:cubicBezTo>
                    <a:pt x="68437" y="169747"/>
                    <a:pt x="68425" y="169604"/>
                    <a:pt x="68425" y="169461"/>
                  </a:cubicBezTo>
                  <a:cubicBezTo>
                    <a:pt x="68425" y="166818"/>
                    <a:pt x="68425" y="164187"/>
                    <a:pt x="68425" y="161544"/>
                  </a:cubicBezTo>
                  <a:cubicBezTo>
                    <a:pt x="68425" y="161449"/>
                    <a:pt x="68414" y="161341"/>
                    <a:pt x="68437" y="161258"/>
                  </a:cubicBezTo>
                  <a:cubicBezTo>
                    <a:pt x="68675" y="160413"/>
                    <a:pt x="68533" y="159555"/>
                    <a:pt x="68568" y="158710"/>
                  </a:cubicBezTo>
                  <a:cubicBezTo>
                    <a:pt x="68592" y="158139"/>
                    <a:pt x="68521" y="157567"/>
                    <a:pt x="68699" y="157008"/>
                  </a:cubicBezTo>
                  <a:cubicBezTo>
                    <a:pt x="68747" y="156853"/>
                    <a:pt x="68711" y="156674"/>
                    <a:pt x="68711" y="156507"/>
                  </a:cubicBezTo>
                  <a:cubicBezTo>
                    <a:pt x="68711" y="155841"/>
                    <a:pt x="68711" y="155174"/>
                    <a:pt x="68711" y="154507"/>
                  </a:cubicBezTo>
                  <a:cubicBezTo>
                    <a:pt x="68723" y="154138"/>
                    <a:pt x="68687" y="153757"/>
                    <a:pt x="68830" y="153388"/>
                  </a:cubicBezTo>
                  <a:cubicBezTo>
                    <a:pt x="68878" y="153233"/>
                    <a:pt x="68854" y="153055"/>
                    <a:pt x="68854" y="152888"/>
                  </a:cubicBezTo>
                  <a:cubicBezTo>
                    <a:pt x="68866" y="152340"/>
                    <a:pt x="68854" y="151793"/>
                    <a:pt x="68866" y="151245"/>
                  </a:cubicBezTo>
                  <a:cubicBezTo>
                    <a:pt x="68866" y="150983"/>
                    <a:pt x="68866" y="150733"/>
                    <a:pt x="68937" y="150471"/>
                  </a:cubicBezTo>
                  <a:cubicBezTo>
                    <a:pt x="68997" y="150269"/>
                    <a:pt x="68997" y="150054"/>
                    <a:pt x="68997" y="149840"/>
                  </a:cubicBezTo>
                  <a:cubicBezTo>
                    <a:pt x="69009" y="149126"/>
                    <a:pt x="68997" y="148411"/>
                    <a:pt x="68997" y="147697"/>
                  </a:cubicBezTo>
                  <a:cubicBezTo>
                    <a:pt x="68997" y="147554"/>
                    <a:pt x="68997" y="147411"/>
                    <a:pt x="69009" y="147268"/>
                  </a:cubicBezTo>
                  <a:cubicBezTo>
                    <a:pt x="69068" y="146649"/>
                    <a:pt x="69187" y="146542"/>
                    <a:pt x="69807" y="146542"/>
                  </a:cubicBezTo>
                  <a:close/>
                  <a:moveTo>
                    <a:pt x="112384" y="146536"/>
                  </a:moveTo>
                  <a:cubicBezTo>
                    <a:pt x="112502" y="146536"/>
                    <a:pt x="112620" y="146555"/>
                    <a:pt x="112740" y="146601"/>
                  </a:cubicBezTo>
                  <a:cubicBezTo>
                    <a:pt x="112857" y="146574"/>
                    <a:pt x="112973" y="146564"/>
                    <a:pt x="113090" y="146564"/>
                  </a:cubicBezTo>
                  <a:cubicBezTo>
                    <a:pt x="113485" y="146564"/>
                    <a:pt x="113881" y="146685"/>
                    <a:pt x="114276" y="146685"/>
                  </a:cubicBezTo>
                  <a:cubicBezTo>
                    <a:pt x="114991" y="146673"/>
                    <a:pt x="115705" y="146670"/>
                    <a:pt x="116420" y="146670"/>
                  </a:cubicBezTo>
                  <a:cubicBezTo>
                    <a:pt x="117134" y="146670"/>
                    <a:pt x="117848" y="146673"/>
                    <a:pt x="118563" y="146673"/>
                  </a:cubicBezTo>
                  <a:cubicBezTo>
                    <a:pt x="118618" y="146673"/>
                    <a:pt x="118674" y="146673"/>
                    <a:pt x="118729" y="146673"/>
                  </a:cubicBezTo>
                  <a:cubicBezTo>
                    <a:pt x="119007" y="146673"/>
                    <a:pt x="119283" y="146681"/>
                    <a:pt x="119551" y="146780"/>
                  </a:cubicBezTo>
                  <a:cubicBezTo>
                    <a:pt x="119637" y="146813"/>
                    <a:pt x="119730" y="146821"/>
                    <a:pt x="119825" y="146821"/>
                  </a:cubicBezTo>
                  <a:cubicBezTo>
                    <a:pt x="119900" y="146821"/>
                    <a:pt x="119977" y="146816"/>
                    <a:pt x="120051" y="146816"/>
                  </a:cubicBezTo>
                  <a:cubicBezTo>
                    <a:pt x="120376" y="146816"/>
                    <a:pt x="120712" y="146826"/>
                    <a:pt x="121045" y="146826"/>
                  </a:cubicBezTo>
                  <a:cubicBezTo>
                    <a:pt x="121211" y="146826"/>
                    <a:pt x="121376" y="146824"/>
                    <a:pt x="121539" y="146816"/>
                  </a:cubicBezTo>
                  <a:cubicBezTo>
                    <a:pt x="121554" y="146815"/>
                    <a:pt x="121568" y="146815"/>
                    <a:pt x="121583" y="146815"/>
                  </a:cubicBezTo>
                  <a:cubicBezTo>
                    <a:pt x="121958" y="146815"/>
                    <a:pt x="122303" y="146960"/>
                    <a:pt x="122670" y="146994"/>
                  </a:cubicBezTo>
                  <a:cubicBezTo>
                    <a:pt x="122766" y="147006"/>
                    <a:pt x="122825" y="147102"/>
                    <a:pt x="122837" y="147197"/>
                  </a:cubicBezTo>
                  <a:cubicBezTo>
                    <a:pt x="122849" y="147411"/>
                    <a:pt x="122849" y="147625"/>
                    <a:pt x="122849" y="147840"/>
                  </a:cubicBezTo>
                  <a:cubicBezTo>
                    <a:pt x="122849" y="149864"/>
                    <a:pt x="122849" y="151888"/>
                    <a:pt x="122849" y="153912"/>
                  </a:cubicBezTo>
                  <a:cubicBezTo>
                    <a:pt x="122849" y="154198"/>
                    <a:pt x="122849" y="154472"/>
                    <a:pt x="122944" y="154757"/>
                  </a:cubicBezTo>
                  <a:cubicBezTo>
                    <a:pt x="122992" y="154936"/>
                    <a:pt x="122992" y="155138"/>
                    <a:pt x="122992" y="155317"/>
                  </a:cubicBezTo>
                  <a:cubicBezTo>
                    <a:pt x="122992" y="158317"/>
                    <a:pt x="122992" y="161318"/>
                    <a:pt x="122992" y="164318"/>
                  </a:cubicBezTo>
                  <a:cubicBezTo>
                    <a:pt x="122813" y="165151"/>
                    <a:pt x="122920" y="166021"/>
                    <a:pt x="122730" y="166854"/>
                  </a:cubicBezTo>
                  <a:cubicBezTo>
                    <a:pt x="122682" y="167056"/>
                    <a:pt x="122718" y="167283"/>
                    <a:pt x="122706" y="167497"/>
                  </a:cubicBezTo>
                  <a:cubicBezTo>
                    <a:pt x="122682" y="168068"/>
                    <a:pt x="122718" y="168628"/>
                    <a:pt x="122599" y="169200"/>
                  </a:cubicBezTo>
                  <a:cubicBezTo>
                    <a:pt x="122504" y="169604"/>
                    <a:pt x="122563" y="170045"/>
                    <a:pt x="122563" y="170473"/>
                  </a:cubicBezTo>
                  <a:cubicBezTo>
                    <a:pt x="122563" y="170664"/>
                    <a:pt x="122563" y="170866"/>
                    <a:pt x="122539" y="171045"/>
                  </a:cubicBezTo>
                  <a:cubicBezTo>
                    <a:pt x="122516" y="171235"/>
                    <a:pt x="122396" y="171355"/>
                    <a:pt x="122206" y="171366"/>
                  </a:cubicBezTo>
                  <a:cubicBezTo>
                    <a:pt x="122015" y="171378"/>
                    <a:pt x="121825" y="171378"/>
                    <a:pt x="121634" y="171378"/>
                  </a:cubicBezTo>
                  <a:cubicBezTo>
                    <a:pt x="120857" y="171378"/>
                    <a:pt x="120079" y="171384"/>
                    <a:pt x="119301" y="171384"/>
                  </a:cubicBezTo>
                  <a:cubicBezTo>
                    <a:pt x="118912" y="171384"/>
                    <a:pt x="118523" y="171382"/>
                    <a:pt x="118134" y="171378"/>
                  </a:cubicBezTo>
                  <a:cubicBezTo>
                    <a:pt x="118039" y="171378"/>
                    <a:pt x="117944" y="171380"/>
                    <a:pt x="117851" y="171380"/>
                  </a:cubicBezTo>
                  <a:cubicBezTo>
                    <a:pt x="117616" y="171380"/>
                    <a:pt x="117384" y="171368"/>
                    <a:pt x="117146" y="171283"/>
                  </a:cubicBezTo>
                  <a:cubicBezTo>
                    <a:pt x="117045" y="171247"/>
                    <a:pt x="116937" y="171230"/>
                    <a:pt x="116830" y="171230"/>
                  </a:cubicBezTo>
                  <a:cubicBezTo>
                    <a:pt x="116723" y="171230"/>
                    <a:pt x="116616" y="171247"/>
                    <a:pt x="116515" y="171283"/>
                  </a:cubicBezTo>
                  <a:cubicBezTo>
                    <a:pt x="116302" y="171368"/>
                    <a:pt x="116083" y="171380"/>
                    <a:pt x="115863" y="171380"/>
                  </a:cubicBezTo>
                  <a:cubicBezTo>
                    <a:pt x="115775" y="171380"/>
                    <a:pt x="115686" y="171378"/>
                    <a:pt x="115598" y="171378"/>
                  </a:cubicBezTo>
                  <a:cubicBezTo>
                    <a:pt x="115241" y="171384"/>
                    <a:pt x="114884" y="171384"/>
                    <a:pt x="114526" y="171384"/>
                  </a:cubicBezTo>
                  <a:cubicBezTo>
                    <a:pt x="114169" y="171384"/>
                    <a:pt x="113812" y="171384"/>
                    <a:pt x="113455" y="171390"/>
                  </a:cubicBezTo>
                  <a:cubicBezTo>
                    <a:pt x="113439" y="171391"/>
                    <a:pt x="113424" y="171391"/>
                    <a:pt x="113408" y="171391"/>
                  </a:cubicBezTo>
                  <a:cubicBezTo>
                    <a:pt x="113068" y="171391"/>
                    <a:pt x="112737" y="171271"/>
                    <a:pt x="112407" y="171271"/>
                  </a:cubicBezTo>
                  <a:cubicBezTo>
                    <a:pt x="112074" y="171271"/>
                    <a:pt x="111764" y="171390"/>
                    <a:pt x="111419" y="171390"/>
                  </a:cubicBezTo>
                  <a:cubicBezTo>
                    <a:pt x="110966" y="171384"/>
                    <a:pt x="110514" y="171381"/>
                    <a:pt x="110062" y="171381"/>
                  </a:cubicBezTo>
                  <a:cubicBezTo>
                    <a:pt x="109609" y="171381"/>
                    <a:pt x="109157" y="171384"/>
                    <a:pt x="108704" y="171390"/>
                  </a:cubicBezTo>
                  <a:cubicBezTo>
                    <a:pt x="108684" y="171391"/>
                    <a:pt x="108664" y="171391"/>
                    <a:pt x="108644" y="171391"/>
                  </a:cubicBezTo>
                  <a:cubicBezTo>
                    <a:pt x="108286" y="171391"/>
                    <a:pt x="107927" y="171304"/>
                    <a:pt x="107559" y="171304"/>
                  </a:cubicBezTo>
                  <a:cubicBezTo>
                    <a:pt x="107520" y="171304"/>
                    <a:pt x="107481" y="171305"/>
                    <a:pt x="107442" y="171307"/>
                  </a:cubicBezTo>
                  <a:cubicBezTo>
                    <a:pt x="107299" y="171319"/>
                    <a:pt x="107168" y="171307"/>
                    <a:pt x="107025" y="171355"/>
                  </a:cubicBezTo>
                  <a:cubicBezTo>
                    <a:pt x="106944" y="171380"/>
                    <a:pt x="106856" y="171395"/>
                    <a:pt x="106768" y="171395"/>
                  </a:cubicBezTo>
                  <a:cubicBezTo>
                    <a:pt x="106689" y="171395"/>
                    <a:pt x="106610" y="171383"/>
                    <a:pt x="106537" y="171355"/>
                  </a:cubicBezTo>
                  <a:cubicBezTo>
                    <a:pt x="106307" y="171259"/>
                    <a:pt x="106072" y="171243"/>
                    <a:pt x="105834" y="171243"/>
                  </a:cubicBezTo>
                  <a:cubicBezTo>
                    <a:pt x="105716" y="171243"/>
                    <a:pt x="105597" y="171247"/>
                    <a:pt x="105478" y="171247"/>
                  </a:cubicBezTo>
                  <a:lnTo>
                    <a:pt x="99620" y="171247"/>
                  </a:lnTo>
                  <a:cubicBezTo>
                    <a:pt x="99334" y="171247"/>
                    <a:pt x="99060" y="171247"/>
                    <a:pt x="98774" y="171164"/>
                  </a:cubicBezTo>
                  <a:cubicBezTo>
                    <a:pt x="98572" y="171105"/>
                    <a:pt x="98358" y="171105"/>
                    <a:pt x="98143" y="171105"/>
                  </a:cubicBezTo>
                  <a:lnTo>
                    <a:pt x="96072" y="171105"/>
                  </a:lnTo>
                  <a:cubicBezTo>
                    <a:pt x="95905" y="171105"/>
                    <a:pt x="95738" y="171105"/>
                    <a:pt x="95572" y="171093"/>
                  </a:cubicBezTo>
                  <a:cubicBezTo>
                    <a:pt x="95405" y="171081"/>
                    <a:pt x="95298" y="170997"/>
                    <a:pt x="95286" y="170831"/>
                  </a:cubicBezTo>
                  <a:cubicBezTo>
                    <a:pt x="95274" y="170640"/>
                    <a:pt x="95274" y="170450"/>
                    <a:pt x="95274" y="170259"/>
                  </a:cubicBezTo>
                  <a:cubicBezTo>
                    <a:pt x="95274" y="166116"/>
                    <a:pt x="95286" y="161972"/>
                    <a:pt x="95286" y="157829"/>
                  </a:cubicBezTo>
                  <a:cubicBezTo>
                    <a:pt x="95286" y="157496"/>
                    <a:pt x="95274" y="157174"/>
                    <a:pt x="95381" y="156841"/>
                  </a:cubicBezTo>
                  <a:cubicBezTo>
                    <a:pt x="95441" y="156627"/>
                    <a:pt x="95417" y="156365"/>
                    <a:pt x="95417" y="156138"/>
                  </a:cubicBezTo>
                  <a:cubicBezTo>
                    <a:pt x="95417" y="153757"/>
                    <a:pt x="95441" y="151376"/>
                    <a:pt x="95417" y="148995"/>
                  </a:cubicBezTo>
                  <a:cubicBezTo>
                    <a:pt x="95405" y="148304"/>
                    <a:pt x="95584" y="147625"/>
                    <a:pt x="95584" y="146947"/>
                  </a:cubicBezTo>
                  <a:cubicBezTo>
                    <a:pt x="95584" y="146768"/>
                    <a:pt x="95715" y="146697"/>
                    <a:pt x="95869" y="146685"/>
                  </a:cubicBezTo>
                  <a:lnTo>
                    <a:pt x="96441" y="146685"/>
                  </a:lnTo>
                  <a:cubicBezTo>
                    <a:pt x="98679" y="146673"/>
                    <a:pt x="100918" y="146673"/>
                    <a:pt x="103156" y="146673"/>
                  </a:cubicBezTo>
                  <a:lnTo>
                    <a:pt x="109871" y="146673"/>
                  </a:lnTo>
                  <a:cubicBezTo>
                    <a:pt x="109980" y="146673"/>
                    <a:pt x="110090" y="146677"/>
                    <a:pt x="110198" y="146677"/>
                  </a:cubicBezTo>
                  <a:cubicBezTo>
                    <a:pt x="110398" y="146677"/>
                    <a:pt x="110595" y="146662"/>
                    <a:pt x="110788" y="146578"/>
                  </a:cubicBezTo>
                  <a:cubicBezTo>
                    <a:pt x="110824" y="146554"/>
                    <a:pt x="110871" y="146554"/>
                    <a:pt x="110919" y="146542"/>
                  </a:cubicBezTo>
                  <a:cubicBezTo>
                    <a:pt x="110927" y="146542"/>
                    <a:pt x="110935" y="146541"/>
                    <a:pt x="110943" y="146541"/>
                  </a:cubicBezTo>
                  <a:cubicBezTo>
                    <a:pt x="111184" y="146541"/>
                    <a:pt x="111411" y="146678"/>
                    <a:pt x="111654" y="146678"/>
                  </a:cubicBezTo>
                  <a:cubicBezTo>
                    <a:pt x="111713" y="146678"/>
                    <a:pt x="111774" y="146670"/>
                    <a:pt x="111836" y="146649"/>
                  </a:cubicBezTo>
                  <a:cubicBezTo>
                    <a:pt x="112018" y="146584"/>
                    <a:pt x="112199" y="146536"/>
                    <a:pt x="112384" y="146536"/>
                  </a:cubicBezTo>
                  <a:close/>
                  <a:moveTo>
                    <a:pt x="123992" y="146968"/>
                  </a:moveTo>
                  <a:cubicBezTo>
                    <a:pt x="124115" y="146968"/>
                    <a:pt x="124264" y="146971"/>
                    <a:pt x="124444" y="146971"/>
                  </a:cubicBezTo>
                  <a:cubicBezTo>
                    <a:pt x="124546" y="146971"/>
                    <a:pt x="124647" y="146969"/>
                    <a:pt x="124747" y="146969"/>
                  </a:cubicBezTo>
                  <a:cubicBezTo>
                    <a:pt x="125023" y="146969"/>
                    <a:pt x="125296" y="146982"/>
                    <a:pt x="125575" y="147078"/>
                  </a:cubicBezTo>
                  <a:cubicBezTo>
                    <a:pt x="125651" y="147105"/>
                    <a:pt x="125734" y="147112"/>
                    <a:pt x="125820" y="147112"/>
                  </a:cubicBezTo>
                  <a:cubicBezTo>
                    <a:pt x="125924" y="147112"/>
                    <a:pt x="126031" y="147102"/>
                    <a:pt x="126135" y="147102"/>
                  </a:cubicBezTo>
                  <a:cubicBezTo>
                    <a:pt x="126480" y="147107"/>
                    <a:pt x="126826" y="147107"/>
                    <a:pt x="127171" y="147107"/>
                  </a:cubicBezTo>
                  <a:cubicBezTo>
                    <a:pt x="127516" y="147107"/>
                    <a:pt x="127861" y="147107"/>
                    <a:pt x="128207" y="147113"/>
                  </a:cubicBezTo>
                  <a:cubicBezTo>
                    <a:pt x="128309" y="147113"/>
                    <a:pt x="128411" y="147112"/>
                    <a:pt x="128513" y="147112"/>
                  </a:cubicBezTo>
                  <a:cubicBezTo>
                    <a:pt x="128767" y="147112"/>
                    <a:pt x="129020" y="147124"/>
                    <a:pt x="129266" y="147209"/>
                  </a:cubicBezTo>
                  <a:cubicBezTo>
                    <a:pt x="129359" y="147242"/>
                    <a:pt x="129463" y="147249"/>
                    <a:pt x="129569" y="147249"/>
                  </a:cubicBezTo>
                  <a:cubicBezTo>
                    <a:pt x="129654" y="147249"/>
                    <a:pt x="129741" y="147244"/>
                    <a:pt x="129826" y="147244"/>
                  </a:cubicBezTo>
                  <a:cubicBezTo>
                    <a:pt x="130171" y="147250"/>
                    <a:pt x="130517" y="147250"/>
                    <a:pt x="130862" y="147250"/>
                  </a:cubicBezTo>
                  <a:cubicBezTo>
                    <a:pt x="131207" y="147250"/>
                    <a:pt x="131552" y="147250"/>
                    <a:pt x="131898" y="147256"/>
                  </a:cubicBezTo>
                  <a:cubicBezTo>
                    <a:pt x="132012" y="147256"/>
                    <a:pt x="132126" y="147255"/>
                    <a:pt x="132240" y="147255"/>
                  </a:cubicBezTo>
                  <a:cubicBezTo>
                    <a:pt x="132554" y="147255"/>
                    <a:pt x="132866" y="147267"/>
                    <a:pt x="133172" y="147363"/>
                  </a:cubicBezTo>
                  <a:cubicBezTo>
                    <a:pt x="133273" y="147393"/>
                    <a:pt x="133380" y="147399"/>
                    <a:pt x="133489" y="147399"/>
                  </a:cubicBezTo>
                  <a:cubicBezTo>
                    <a:pt x="133561" y="147399"/>
                    <a:pt x="133634" y="147397"/>
                    <a:pt x="133707" y="147397"/>
                  </a:cubicBezTo>
                  <a:cubicBezTo>
                    <a:pt x="133743" y="147397"/>
                    <a:pt x="133779" y="147397"/>
                    <a:pt x="133815" y="147399"/>
                  </a:cubicBezTo>
                  <a:cubicBezTo>
                    <a:pt x="133930" y="147403"/>
                    <a:pt x="134047" y="147404"/>
                    <a:pt x="134163" y="147404"/>
                  </a:cubicBezTo>
                  <a:cubicBezTo>
                    <a:pt x="134381" y="147404"/>
                    <a:pt x="134600" y="147400"/>
                    <a:pt x="134820" y="147400"/>
                  </a:cubicBezTo>
                  <a:cubicBezTo>
                    <a:pt x="135263" y="147400"/>
                    <a:pt x="135708" y="147417"/>
                    <a:pt x="136148" y="147518"/>
                  </a:cubicBezTo>
                  <a:cubicBezTo>
                    <a:pt x="136298" y="147550"/>
                    <a:pt x="136451" y="147559"/>
                    <a:pt x="136605" y="147559"/>
                  </a:cubicBezTo>
                  <a:cubicBezTo>
                    <a:pt x="136824" y="147559"/>
                    <a:pt x="137045" y="147541"/>
                    <a:pt x="137264" y="147541"/>
                  </a:cubicBezTo>
                  <a:cubicBezTo>
                    <a:pt x="137297" y="147541"/>
                    <a:pt x="137330" y="147541"/>
                    <a:pt x="137363" y="147542"/>
                  </a:cubicBezTo>
                  <a:cubicBezTo>
                    <a:pt x="137419" y="147543"/>
                    <a:pt x="137475" y="147544"/>
                    <a:pt x="137531" y="147544"/>
                  </a:cubicBezTo>
                  <a:cubicBezTo>
                    <a:pt x="137670" y="147544"/>
                    <a:pt x="137809" y="147541"/>
                    <a:pt x="137948" y="147541"/>
                  </a:cubicBezTo>
                  <a:cubicBezTo>
                    <a:pt x="138275" y="147541"/>
                    <a:pt x="138601" y="147557"/>
                    <a:pt x="138922" y="147661"/>
                  </a:cubicBezTo>
                  <a:cubicBezTo>
                    <a:pt x="138984" y="147680"/>
                    <a:pt x="139050" y="147686"/>
                    <a:pt x="139117" y="147686"/>
                  </a:cubicBezTo>
                  <a:cubicBezTo>
                    <a:pt x="139218" y="147686"/>
                    <a:pt x="139322" y="147673"/>
                    <a:pt x="139422" y="147673"/>
                  </a:cubicBezTo>
                  <a:cubicBezTo>
                    <a:pt x="139720" y="147679"/>
                    <a:pt x="140015" y="147679"/>
                    <a:pt x="140309" y="147679"/>
                  </a:cubicBezTo>
                  <a:cubicBezTo>
                    <a:pt x="140604" y="147679"/>
                    <a:pt x="140899" y="147679"/>
                    <a:pt x="141196" y="147685"/>
                  </a:cubicBezTo>
                  <a:cubicBezTo>
                    <a:pt x="141261" y="147685"/>
                    <a:pt x="141326" y="147685"/>
                    <a:pt x="141391" y="147685"/>
                  </a:cubicBezTo>
                  <a:cubicBezTo>
                    <a:pt x="141683" y="147685"/>
                    <a:pt x="141974" y="147693"/>
                    <a:pt x="142256" y="147780"/>
                  </a:cubicBezTo>
                  <a:cubicBezTo>
                    <a:pt x="142383" y="147820"/>
                    <a:pt x="142516" y="147827"/>
                    <a:pt x="142652" y="147827"/>
                  </a:cubicBezTo>
                  <a:cubicBezTo>
                    <a:pt x="142716" y="147827"/>
                    <a:pt x="142781" y="147825"/>
                    <a:pt x="142845" y="147825"/>
                  </a:cubicBezTo>
                  <a:cubicBezTo>
                    <a:pt x="142887" y="147825"/>
                    <a:pt x="142929" y="147826"/>
                    <a:pt x="142970" y="147828"/>
                  </a:cubicBezTo>
                  <a:cubicBezTo>
                    <a:pt x="143054" y="147831"/>
                    <a:pt x="143138" y="147832"/>
                    <a:pt x="143222" y="147832"/>
                  </a:cubicBezTo>
                  <a:cubicBezTo>
                    <a:pt x="143441" y="147832"/>
                    <a:pt x="143660" y="147825"/>
                    <a:pt x="143880" y="147825"/>
                  </a:cubicBezTo>
                  <a:cubicBezTo>
                    <a:pt x="144237" y="147825"/>
                    <a:pt x="144594" y="147844"/>
                    <a:pt x="144947" y="147947"/>
                  </a:cubicBezTo>
                  <a:cubicBezTo>
                    <a:pt x="145019" y="147971"/>
                    <a:pt x="145096" y="147978"/>
                    <a:pt x="145174" y="147978"/>
                  </a:cubicBezTo>
                  <a:cubicBezTo>
                    <a:pt x="145265" y="147978"/>
                    <a:pt x="145358" y="147969"/>
                    <a:pt x="145449" y="147969"/>
                  </a:cubicBezTo>
                  <a:cubicBezTo>
                    <a:pt x="145472" y="147969"/>
                    <a:pt x="145495" y="147969"/>
                    <a:pt x="145518" y="147971"/>
                  </a:cubicBezTo>
                  <a:cubicBezTo>
                    <a:pt x="145576" y="147971"/>
                    <a:pt x="145633" y="147970"/>
                    <a:pt x="145690" y="147970"/>
                  </a:cubicBezTo>
                  <a:cubicBezTo>
                    <a:pt x="145918" y="147970"/>
                    <a:pt x="146145" y="147978"/>
                    <a:pt x="146364" y="148054"/>
                  </a:cubicBezTo>
                  <a:cubicBezTo>
                    <a:pt x="146471" y="148095"/>
                    <a:pt x="146589" y="148108"/>
                    <a:pt x="146707" y="148108"/>
                  </a:cubicBezTo>
                  <a:cubicBezTo>
                    <a:pt x="146760" y="148108"/>
                    <a:pt x="146812" y="148105"/>
                    <a:pt x="146864" y="148102"/>
                  </a:cubicBezTo>
                  <a:cubicBezTo>
                    <a:pt x="146955" y="148095"/>
                    <a:pt x="147047" y="148091"/>
                    <a:pt x="147138" y="148091"/>
                  </a:cubicBezTo>
                  <a:cubicBezTo>
                    <a:pt x="147663" y="148091"/>
                    <a:pt x="148180" y="148196"/>
                    <a:pt x="148697" y="148256"/>
                  </a:cubicBezTo>
                  <a:cubicBezTo>
                    <a:pt x="148912" y="148292"/>
                    <a:pt x="148971" y="148364"/>
                    <a:pt x="148983" y="148602"/>
                  </a:cubicBezTo>
                  <a:cubicBezTo>
                    <a:pt x="148995" y="148792"/>
                    <a:pt x="148983" y="148983"/>
                    <a:pt x="148983" y="149173"/>
                  </a:cubicBezTo>
                  <a:cubicBezTo>
                    <a:pt x="148983" y="151709"/>
                    <a:pt x="148983" y="154257"/>
                    <a:pt x="148983" y="156805"/>
                  </a:cubicBezTo>
                  <a:cubicBezTo>
                    <a:pt x="148983" y="157138"/>
                    <a:pt x="148983" y="157460"/>
                    <a:pt x="149078" y="157793"/>
                  </a:cubicBezTo>
                  <a:cubicBezTo>
                    <a:pt x="149150" y="158008"/>
                    <a:pt x="149126" y="158270"/>
                    <a:pt x="149126" y="158496"/>
                  </a:cubicBezTo>
                  <a:lnTo>
                    <a:pt x="149126" y="164425"/>
                  </a:lnTo>
                  <a:cubicBezTo>
                    <a:pt x="149126" y="166378"/>
                    <a:pt x="149126" y="168330"/>
                    <a:pt x="149126" y="170283"/>
                  </a:cubicBezTo>
                  <a:cubicBezTo>
                    <a:pt x="149126" y="170581"/>
                    <a:pt x="149114" y="170890"/>
                    <a:pt x="149209" y="171200"/>
                  </a:cubicBezTo>
                  <a:cubicBezTo>
                    <a:pt x="149281" y="171390"/>
                    <a:pt x="149257" y="171616"/>
                    <a:pt x="149257" y="171831"/>
                  </a:cubicBezTo>
                  <a:cubicBezTo>
                    <a:pt x="149257" y="172176"/>
                    <a:pt x="149197" y="172236"/>
                    <a:pt x="148828" y="172247"/>
                  </a:cubicBezTo>
                  <a:cubicBezTo>
                    <a:pt x="148606" y="172251"/>
                    <a:pt x="148384" y="172253"/>
                    <a:pt x="148162" y="172253"/>
                  </a:cubicBezTo>
                  <a:cubicBezTo>
                    <a:pt x="147717" y="172253"/>
                    <a:pt x="147273" y="172247"/>
                    <a:pt x="146828" y="172247"/>
                  </a:cubicBezTo>
                  <a:lnTo>
                    <a:pt x="142911" y="172247"/>
                  </a:lnTo>
                  <a:cubicBezTo>
                    <a:pt x="142435" y="172247"/>
                    <a:pt x="141970" y="172247"/>
                    <a:pt x="141494" y="172140"/>
                  </a:cubicBezTo>
                  <a:cubicBezTo>
                    <a:pt x="141325" y="172104"/>
                    <a:pt x="141151" y="172095"/>
                    <a:pt x="140976" y="172095"/>
                  </a:cubicBezTo>
                  <a:cubicBezTo>
                    <a:pt x="140784" y="172095"/>
                    <a:pt x="140590" y="172106"/>
                    <a:pt x="140399" y="172106"/>
                  </a:cubicBezTo>
                  <a:cubicBezTo>
                    <a:pt x="140359" y="172106"/>
                    <a:pt x="140319" y="172106"/>
                    <a:pt x="140280" y="172105"/>
                  </a:cubicBezTo>
                  <a:cubicBezTo>
                    <a:pt x="140217" y="172103"/>
                    <a:pt x="140154" y="172102"/>
                    <a:pt x="140090" y="172102"/>
                  </a:cubicBezTo>
                  <a:cubicBezTo>
                    <a:pt x="140006" y="172102"/>
                    <a:pt x="139921" y="172103"/>
                    <a:pt x="139836" y="172103"/>
                  </a:cubicBezTo>
                  <a:cubicBezTo>
                    <a:pt x="139539" y="172103"/>
                    <a:pt x="139240" y="172093"/>
                    <a:pt x="138946" y="171997"/>
                  </a:cubicBezTo>
                  <a:cubicBezTo>
                    <a:pt x="138860" y="171964"/>
                    <a:pt x="138767" y="171957"/>
                    <a:pt x="138672" y="171957"/>
                  </a:cubicBezTo>
                  <a:cubicBezTo>
                    <a:pt x="138597" y="171957"/>
                    <a:pt x="138520" y="171962"/>
                    <a:pt x="138446" y="171962"/>
                  </a:cubicBezTo>
                  <a:lnTo>
                    <a:pt x="136660" y="171962"/>
                  </a:lnTo>
                  <a:cubicBezTo>
                    <a:pt x="136604" y="171962"/>
                    <a:pt x="136548" y="171962"/>
                    <a:pt x="136492" y="171962"/>
                  </a:cubicBezTo>
                  <a:cubicBezTo>
                    <a:pt x="136242" y="171962"/>
                    <a:pt x="135997" y="171954"/>
                    <a:pt x="135743" y="171867"/>
                  </a:cubicBezTo>
                  <a:cubicBezTo>
                    <a:pt x="135577" y="171807"/>
                    <a:pt x="135374" y="171831"/>
                    <a:pt x="135184" y="171819"/>
                  </a:cubicBezTo>
                  <a:lnTo>
                    <a:pt x="133826" y="171819"/>
                  </a:lnTo>
                  <a:cubicBezTo>
                    <a:pt x="133745" y="171819"/>
                    <a:pt x="133659" y="171827"/>
                    <a:pt x="133577" y="171827"/>
                  </a:cubicBezTo>
                  <a:cubicBezTo>
                    <a:pt x="133514" y="171827"/>
                    <a:pt x="133454" y="171822"/>
                    <a:pt x="133398" y="171807"/>
                  </a:cubicBezTo>
                  <a:cubicBezTo>
                    <a:pt x="133040" y="171695"/>
                    <a:pt x="132677" y="171678"/>
                    <a:pt x="132316" y="171678"/>
                  </a:cubicBezTo>
                  <a:cubicBezTo>
                    <a:pt x="132158" y="171678"/>
                    <a:pt x="132000" y="171681"/>
                    <a:pt x="131843" y="171681"/>
                  </a:cubicBezTo>
                  <a:cubicBezTo>
                    <a:pt x="131750" y="171681"/>
                    <a:pt x="131657" y="171680"/>
                    <a:pt x="131564" y="171676"/>
                  </a:cubicBezTo>
                  <a:cubicBezTo>
                    <a:pt x="131517" y="171676"/>
                    <a:pt x="131466" y="171679"/>
                    <a:pt x="131417" y="171679"/>
                  </a:cubicBezTo>
                  <a:cubicBezTo>
                    <a:pt x="131368" y="171679"/>
                    <a:pt x="131320" y="171676"/>
                    <a:pt x="131279" y="171664"/>
                  </a:cubicBezTo>
                  <a:cubicBezTo>
                    <a:pt x="130868" y="171548"/>
                    <a:pt x="130454" y="171523"/>
                    <a:pt x="130039" y="171523"/>
                  </a:cubicBezTo>
                  <a:cubicBezTo>
                    <a:pt x="129706" y="171523"/>
                    <a:pt x="129372" y="171539"/>
                    <a:pt x="129038" y="171539"/>
                  </a:cubicBezTo>
                  <a:cubicBezTo>
                    <a:pt x="128932" y="171539"/>
                    <a:pt x="128825" y="171538"/>
                    <a:pt x="128719" y="171533"/>
                  </a:cubicBezTo>
                  <a:cubicBezTo>
                    <a:pt x="128397" y="171521"/>
                    <a:pt x="128064" y="171545"/>
                    <a:pt x="127730" y="171438"/>
                  </a:cubicBezTo>
                  <a:cubicBezTo>
                    <a:pt x="127594" y="171395"/>
                    <a:pt x="127440" y="171389"/>
                    <a:pt x="127285" y="171389"/>
                  </a:cubicBezTo>
                  <a:cubicBezTo>
                    <a:pt x="127223" y="171389"/>
                    <a:pt x="127161" y="171390"/>
                    <a:pt x="127099" y="171390"/>
                  </a:cubicBezTo>
                  <a:lnTo>
                    <a:pt x="123885" y="171390"/>
                  </a:lnTo>
                  <a:cubicBezTo>
                    <a:pt x="123694" y="171390"/>
                    <a:pt x="123504" y="171390"/>
                    <a:pt x="123313" y="171378"/>
                  </a:cubicBezTo>
                  <a:cubicBezTo>
                    <a:pt x="123099" y="171366"/>
                    <a:pt x="122992" y="171283"/>
                    <a:pt x="123004" y="171081"/>
                  </a:cubicBezTo>
                  <a:cubicBezTo>
                    <a:pt x="123016" y="170319"/>
                    <a:pt x="122908" y="169569"/>
                    <a:pt x="123099" y="168807"/>
                  </a:cubicBezTo>
                  <a:cubicBezTo>
                    <a:pt x="123170" y="168497"/>
                    <a:pt x="123123" y="168140"/>
                    <a:pt x="123135" y="167818"/>
                  </a:cubicBezTo>
                  <a:cubicBezTo>
                    <a:pt x="123147" y="167437"/>
                    <a:pt x="123099" y="167056"/>
                    <a:pt x="123242" y="166687"/>
                  </a:cubicBezTo>
                  <a:cubicBezTo>
                    <a:pt x="123301" y="166509"/>
                    <a:pt x="123266" y="166306"/>
                    <a:pt x="123278" y="166116"/>
                  </a:cubicBezTo>
                  <a:cubicBezTo>
                    <a:pt x="123278" y="165782"/>
                    <a:pt x="123278" y="165461"/>
                    <a:pt x="123373" y="165128"/>
                  </a:cubicBezTo>
                  <a:cubicBezTo>
                    <a:pt x="123444" y="164889"/>
                    <a:pt x="123408" y="164616"/>
                    <a:pt x="123408" y="164354"/>
                  </a:cubicBezTo>
                  <a:cubicBezTo>
                    <a:pt x="123420" y="158901"/>
                    <a:pt x="123408" y="153459"/>
                    <a:pt x="123420" y="148006"/>
                  </a:cubicBezTo>
                  <a:cubicBezTo>
                    <a:pt x="123420" y="147044"/>
                    <a:pt x="123336" y="146968"/>
                    <a:pt x="123992" y="146968"/>
                  </a:cubicBezTo>
                  <a:close/>
                  <a:moveTo>
                    <a:pt x="243352" y="149966"/>
                  </a:moveTo>
                  <a:cubicBezTo>
                    <a:pt x="243606" y="149966"/>
                    <a:pt x="243860" y="149971"/>
                    <a:pt x="244114" y="149971"/>
                  </a:cubicBezTo>
                  <a:cubicBezTo>
                    <a:pt x="244376" y="149971"/>
                    <a:pt x="244638" y="149983"/>
                    <a:pt x="244888" y="150054"/>
                  </a:cubicBezTo>
                  <a:cubicBezTo>
                    <a:pt x="245033" y="150097"/>
                    <a:pt x="245189" y="150103"/>
                    <a:pt x="245345" y="150103"/>
                  </a:cubicBezTo>
                  <a:cubicBezTo>
                    <a:pt x="245407" y="150103"/>
                    <a:pt x="245470" y="150102"/>
                    <a:pt x="245531" y="150102"/>
                  </a:cubicBezTo>
                  <a:cubicBezTo>
                    <a:pt x="245924" y="150108"/>
                    <a:pt x="246317" y="150108"/>
                    <a:pt x="246710" y="150108"/>
                  </a:cubicBezTo>
                  <a:cubicBezTo>
                    <a:pt x="247103" y="150108"/>
                    <a:pt x="247495" y="150108"/>
                    <a:pt x="247888" y="150114"/>
                  </a:cubicBezTo>
                  <a:cubicBezTo>
                    <a:pt x="248065" y="150114"/>
                    <a:pt x="248244" y="150107"/>
                    <a:pt x="248423" y="150107"/>
                  </a:cubicBezTo>
                  <a:cubicBezTo>
                    <a:pt x="248714" y="150107"/>
                    <a:pt x="249006" y="150125"/>
                    <a:pt x="249293" y="150221"/>
                  </a:cubicBezTo>
                  <a:cubicBezTo>
                    <a:pt x="249374" y="150248"/>
                    <a:pt x="249461" y="150255"/>
                    <a:pt x="249548" y="150255"/>
                  </a:cubicBezTo>
                  <a:cubicBezTo>
                    <a:pt x="249653" y="150255"/>
                    <a:pt x="249761" y="150245"/>
                    <a:pt x="249865" y="150245"/>
                  </a:cubicBezTo>
                  <a:cubicBezTo>
                    <a:pt x="250960" y="150245"/>
                    <a:pt x="252056" y="150245"/>
                    <a:pt x="253151" y="150257"/>
                  </a:cubicBezTo>
                  <a:cubicBezTo>
                    <a:pt x="253294" y="150257"/>
                    <a:pt x="253435" y="150253"/>
                    <a:pt x="253576" y="150253"/>
                  </a:cubicBezTo>
                  <a:cubicBezTo>
                    <a:pt x="253859" y="150253"/>
                    <a:pt x="254139" y="150269"/>
                    <a:pt x="254425" y="150364"/>
                  </a:cubicBezTo>
                  <a:cubicBezTo>
                    <a:pt x="254501" y="150391"/>
                    <a:pt x="254584" y="150398"/>
                    <a:pt x="254670" y="150398"/>
                  </a:cubicBezTo>
                  <a:cubicBezTo>
                    <a:pt x="254773" y="150398"/>
                    <a:pt x="254881" y="150388"/>
                    <a:pt x="254984" y="150388"/>
                  </a:cubicBezTo>
                  <a:cubicBezTo>
                    <a:pt x="255889" y="150388"/>
                    <a:pt x="256794" y="150388"/>
                    <a:pt x="257699" y="150400"/>
                  </a:cubicBezTo>
                  <a:cubicBezTo>
                    <a:pt x="257918" y="150400"/>
                    <a:pt x="258137" y="150390"/>
                    <a:pt x="258356" y="150390"/>
                  </a:cubicBezTo>
                  <a:cubicBezTo>
                    <a:pt x="258683" y="150390"/>
                    <a:pt x="259009" y="150411"/>
                    <a:pt x="259330" y="150519"/>
                  </a:cubicBezTo>
                  <a:cubicBezTo>
                    <a:pt x="259392" y="150538"/>
                    <a:pt x="259458" y="150543"/>
                    <a:pt x="259525" y="150543"/>
                  </a:cubicBezTo>
                  <a:cubicBezTo>
                    <a:pt x="259626" y="150543"/>
                    <a:pt x="259730" y="150531"/>
                    <a:pt x="259830" y="150531"/>
                  </a:cubicBezTo>
                  <a:cubicBezTo>
                    <a:pt x="260830" y="150531"/>
                    <a:pt x="261831" y="150531"/>
                    <a:pt x="262831" y="150542"/>
                  </a:cubicBezTo>
                  <a:cubicBezTo>
                    <a:pt x="262912" y="150542"/>
                    <a:pt x="262994" y="150542"/>
                    <a:pt x="263076" y="150542"/>
                  </a:cubicBezTo>
                  <a:cubicBezTo>
                    <a:pt x="263485" y="150542"/>
                    <a:pt x="263900" y="150550"/>
                    <a:pt x="264307" y="150650"/>
                  </a:cubicBezTo>
                  <a:cubicBezTo>
                    <a:pt x="264463" y="150683"/>
                    <a:pt x="264622" y="150691"/>
                    <a:pt x="264782" y="150691"/>
                  </a:cubicBezTo>
                  <a:cubicBezTo>
                    <a:pt x="264964" y="150691"/>
                    <a:pt x="265147" y="150680"/>
                    <a:pt x="265329" y="150680"/>
                  </a:cubicBezTo>
                  <a:cubicBezTo>
                    <a:pt x="265394" y="150680"/>
                    <a:pt x="265458" y="150682"/>
                    <a:pt x="265521" y="150685"/>
                  </a:cubicBezTo>
                  <a:cubicBezTo>
                    <a:pt x="265879" y="150697"/>
                    <a:pt x="265926" y="150745"/>
                    <a:pt x="265950" y="151102"/>
                  </a:cubicBezTo>
                  <a:cubicBezTo>
                    <a:pt x="265950" y="151293"/>
                    <a:pt x="265950" y="151483"/>
                    <a:pt x="265950" y="151674"/>
                  </a:cubicBezTo>
                  <a:lnTo>
                    <a:pt x="265950" y="157031"/>
                  </a:lnTo>
                  <a:lnTo>
                    <a:pt x="265950" y="162532"/>
                  </a:lnTo>
                  <a:cubicBezTo>
                    <a:pt x="265950" y="162865"/>
                    <a:pt x="265938" y="163187"/>
                    <a:pt x="266057" y="163520"/>
                  </a:cubicBezTo>
                  <a:cubicBezTo>
                    <a:pt x="266105" y="163663"/>
                    <a:pt x="266093" y="163842"/>
                    <a:pt x="266093" y="164008"/>
                  </a:cubicBezTo>
                  <a:cubicBezTo>
                    <a:pt x="266093" y="164580"/>
                    <a:pt x="266093" y="165151"/>
                    <a:pt x="266093" y="165723"/>
                  </a:cubicBezTo>
                  <a:cubicBezTo>
                    <a:pt x="266093" y="166032"/>
                    <a:pt x="266081" y="166342"/>
                    <a:pt x="266188" y="166640"/>
                  </a:cubicBezTo>
                  <a:cubicBezTo>
                    <a:pt x="266248" y="166794"/>
                    <a:pt x="266236" y="166973"/>
                    <a:pt x="266236" y="167140"/>
                  </a:cubicBezTo>
                  <a:cubicBezTo>
                    <a:pt x="266236" y="169116"/>
                    <a:pt x="266236" y="171081"/>
                    <a:pt x="266236" y="173057"/>
                  </a:cubicBezTo>
                  <a:cubicBezTo>
                    <a:pt x="266236" y="173105"/>
                    <a:pt x="266236" y="173152"/>
                    <a:pt x="266236" y="173200"/>
                  </a:cubicBezTo>
                  <a:cubicBezTo>
                    <a:pt x="266227" y="173527"/>
                    <a:pt x="266172" y="173664"/>
                    <a:pt x="265979" y="173664"/>
                  </a:cubicBezTo>
                  <a:cubicBezTo>
                    <a:pt x="265912" y="173664"/>
                    <a:pt x="265828" y="173647"/>
                    <a:pt x="265724" y="173617"/>
                  </a:cubicBezTo>
                  <a:cubicBezTo>
                    <a:pt x="265462" y="173545"/>
                    <a:pt x="265212" y="173533"/>
                    <a:pt x="264950" y="173533"/>
                  </a:cubicBezTo>
                  <a:lnTo>
                    <a:pt x="251817" y="173533"/>
                  </a:lnTo>
                  <a:cubicBezTo>
                    <a:pt x="251555" y="173533"/>
                    <a:pt x="251294" y="173533"/>
                    <a:pt x="251032" y="173617"/>
                  </a:cubicBezTo>
                  <a:cubicBezTo>
                    <a:pt x="250865" y="173676"/>
                    <a:pt x="250662" y="173676"/>
                    <a:pt x="250472" y="173676"/>
                  </a:cubicBezTo>
                  <a:lnTo>
                    <a:pt x="243828" y="173676"/>
                  </a:lnTo>
                  <a:cubicBezTo>
                    <a:pt x="243162" y="173664"/>
                    <a:pt x="243114" y="173617"/>
                    <a:pt x="243102" y="172938"/>
                  </a:cubicBezTo>
                  <a:cubicBezTo>
                    <a:pt x="243090" y="172509"/>
                    <a:pt x="243102" y="172081"/>
                    <a:pt x="243102" y="171652"/>
                  </a:cubicBezTo>
                  <a:cubicBezTo>
                    <a:pt x="243090" y="171271"/>
                    <a:pt x="243126" y="170890"/>
                    <a:pt x="242983" y="170521"/>
                  </a:cubicBezTo>
                  <a:cubicBezTo>
                    <a:pt x="242935" y="170366"/>
                    <a:pt x="242959" y="170188"/>
                    <a:pt x="242959" y="170021"/>
                  </a:cubicBezTo>
                  <a:cubicBezTo>
                    <a:pt x="242947" y="169557"/>
                    <a:pt x="242947" y="169080"/>
                    <a:pt x="242947" y="168604"/>
                  </a:cubicBezTo>
                  <a:cubicBezTo>
                    <a:pt x="242947" y="168461"/>
                    <a:pt x="242971" y="168307"/>
                    <a:pt x="242947" y="168176"/>
                  </a:cubicBezTo>
                  <a:cubicBezTo>
                    <a:pt x="242709" y="167116"/>
                    <a:pt x="242852" y="166044"/>
                    <a:pt x="242816" y="164973"/>
                  </a:cubicBezTo>
                  <a:cubicBezTo>
                    <a:pt x="242792" y="164639"/>
                    <a:pt x="242816" y="164318"/>
                    <a:pt x="242709" y="163985"/>
                  </a:cubicBezTo>
                  <a:cubicBezTo>
                    <a:pt x="242650" y="163794"/>
                    <a:pt x="242673" y="163568"/>
                    <a:pt x="242673" y="163354"/>
                  </a:cubicBezTo>
                  <a:cubicBezTo>
                    <a:pt x="242650" y="162758"/>
                    <a:pt x="242721" y="162163"/>
                    <a:pt x="242542" y="161580"/>
                  </a:cubicBezTo>
                  <a:cubicBezTo>
                    <a:pt x="242495" y="161425"/>
                    <a:pt x="242531" y="161246"/>
                    <a:pt x="242531" y="161079"/>
                  </a:cubicBezTo>
                  <a:cubicBezTo>
                    <a:pt x="242531" y="160460"/>
                    <a:pt x="242531" y="159841"/>
                    <a:pt x="242519" y="159222"/>
                  </a:cubicBezTo>
                  <a:cubicBezTo>
                    <a:pt x="242519" y="158853"/>
                    <a:pt x="242542" y="158472"/>
                    <a:pt x="242423" y="158103"/>
                  </a:cubicBezTo>
                  <a:cubicBezTo>
                    <a:pt x="242352" y="157900"/>
                    <a:pt x="242388" y="157674"/>
                    <a:pt x="242388" y="157460"/>
                  </a:cubicBezTo>
                  <a:cubicBezTo>
                    <a:pt x="242352" y="156769"/>
                    <a:pt x="242459" y="156079"/>
                    <a:pt x="242257" y="155400"/>
                  </a:cubicBezTo>
                  <a:cubicBezTo>
                    <a:pt x="242209" y="155269"/>
                    <a:pt x="242245" y="155114"/>
                    <a:pt x="242245" y="154972"/>
                  </a:cubicBezTo>
                  <a:cubicBezTo>
                    <a:pt x="242233" y="154531"/>
                    <a:pt x="242233" y="154079"/>
                    <a:pt x="242138" y="153638"/>
                  </a:cubicBezTo>
                  <a:cubicBezTo>
                    <a:pt x="242042" y="153269"/>
                    <a:pt x="242102" y="152876"/>
                    <a:pt x="242102" y="152495"/>
                  </a:cubicBezTo>
                  <a:cubicBezTo>
                    <a:pt x="242090" y="152066"/>
                    <a:pt x="242138" y="151638"/>
                    <a:pt x="241983" y="151221"/>
                  </a:cubicBezTo>
                  <a:cubicBezTo>
                    <a:pt x="241959" y="151185"/>
                    <a:pt x="241959" y="151138"/>
                    <a:pt x="241959" y="151090"/>
                  </a:cubicBezTo>
                  <a:cubicBezTo>
                    <a:pt x="241959" y="150052"/>
                    <a:pt x="241859" y="149968"/>
                    <a:pt x="242507" y="149968"/>
                  </a:cubicBezTo>
                  <a:cubicBezTo>
                    <a:pt x="242632" y="149968"/>
                    <a:pt x="242785" y="149971"/>
                    <a:pt x="242971" y="149971"/>
                  </a:cubicBezTo>
                  <a:cubicBezTo>
                    <a:pt x="243098" y="149967"/>
                    <a:pt x="243225" y="149966"/>
                    <a:pt x="243352" y="149966"/>
                  </a:cubicBezTo>
                  <a:close/>
                  <a:moveTo>
                    <a:pt x="217888" y="149673"/>
                  </a:moveTo>
                  <a:cubicBezTo>
                    <a:pt x="218550" y="149673"/>
                    <a:pt x="218539" y="149703"/>
                    <a:pt x="218539" y="150483"/>
                  </a:cubicBezTo>
                  <a:cubicBezTo>
                    <a:pt x="218539" y="151007"/>
                    <a:pt x="218492" y="151531"/>
                    <a:pt x="218658" y="152043"/>
                  </a:cubicBezTo>
                  <a:cubicBezTo>
                    <a:pt x="218706" y="152186"/>
                    <a:pt x="218682" y="152364"/>
                    <a:pt x="218682" y="152531"/>
                  </a:cubicBezTo>
                  <a:cubicBezTo>
                    <a:pt x="218682" y="153412"/>
                    <a:pt x="218682" y="154293"/>
                    <a:pt x="218682" y="155174"/>
                  </a:cubicBezTo>
                  <a:cubicBezTo>
                    <a:pt x="218682" y="155650"/>
                    <a:pt x="218647" y="156126"/>
                    <a:pt x="218789" y="156591"/>
                  </a:cubicBezTo>
                  <a:cubicBezTo>
                    <a:pt x="218861" y="156793"/>
                    <a:pt x="218825" y="157019"/>
                    <a:pt x="218825" y="157234"/>
                  </a:cubicBezTo>
                  <a:cubicBezTo>
                    <a:pt x="218825" y="158996"/>
                    <a:pt x="218825" y="160758"/>
                    <a:pt x="218825" y="162508"/>
                  </a:cubicBezTo>
                  <a:cubicBezTo>
                    <a:pt x="218825" y="162842"/>
                    <a:pt x="218813" y="163175"/>
                    <a:pt x="218920" y="163496"/>
                  </a:cubicBezTo>
                  <a:cubicBezTo>
                    <a:pt x="218980" y="163675"/>
                    <a:pt x="218968" y="163877"/>
                    <a:pt x="218968" y="164068"/>
                  </a:cubicBezTo>
                  <a:cubicBezTo>
                    <a:pt x="218968" y="164782"/>
                    <a:pt x="218968" y="165497"/>
                    <a:pt x="218968" y="166211"/>
                  </a:cubicBezTo>
                  <a:cubicBezTo>
                    <a:pt x="218968" y="166616"/>
                    <a:pt x="218944" y="167009"/>
                    <a:pt x="219075" y="167414"/>
                  </a:cubicBezTo>
                  <a:cubicBezTo>
                    <a:pt x="219135" y="167604"/>
                    <a:pt x="219111" y="167830"/>
                    <a:pt x="219111" y="168045"/>
                  </a:cubicBezTo>
                  <a:cubicBezTo>
                    <a:pt x="219111" y="169473"/>
                    <a:pt x="219111" y="170902"/>
                    <a:pt x="219111" y="172331"/>
                  </a:cubicBezTo>
                  <a:cubicBezTo>
                    <a:pt x="219111" y="172617"/>
                    <a:pt x="219099" y="172890"/>
                    <a:pt x="219194" y="173176"/>
                  </a:cubicBezTo>
                  <a:cubicBezTo>
                    <a:pt x="219301" y="173474"/>
                    <a:pt x="219254" y="173795"/>
                    <a:pt x="219230" y="174093"/>
                  </a:cubicBezTo>
                  <a:cubicBezTo>
                    <a:pt x="219230" y="174260"/>
                    <a:pt x="219135" y="174367"/>
                    <a:pt x="218968" y="174367"/>
                  </a:cubicBezTo>
                  <a:cubicBezTo>
                    <a:pt x="218778" y="174379"/>
                    <a:pt x="218587" y="174379"/>
                    <a:pt x="218397" y="174379"/>
                  </a:cubicBezTo>
                  <a:lnTo>
                    <a:pt x="201406" y="174379"/>
                  </a:lnTo>
                  <a:cubicBezTo>
                    <a:pt x="201346" y="174379"/>
                    <a:pt x="201285" y="174379"/>
                    <a:pt x="201225" y="174379"/>
                  </a:cubicBezTo>
                  <a:cubicBezTo>
                    <a:pt x="200952" y="174379"/>
                    <a:pt x="200681" y="174371"/>
                    <a:pt x="200418" y="174283"/>
                  </a:cubicBezTo>
                  <a:cubicBezTo>
                    <a:pt x="200319" y="174250"/>
                    <a:pt x="200212" y="174243"/>
                    <a:pt x="200105" y="174243"/>
                  </a:cubicBezTo>
                  <a:cubicBezTo>
                    <a:pt x="200018" y="174243"/>
                    <a:pt x="199931" y="174248"/>
                    <a:pt x="199847" y="174248"/>
                  </a:cubicBezTo>
                  <a:cubicBezTo>
                    <a:pt x="198870" y="174236"/>
                    <a:pt x="197894" y="174236"/>
                    <a:pt x="196918" y="174236"/>
                  </a:cubicBezTo>
                  <a:cubicBezTo>
                    <a:pt x="196751" y="174236"/>
                    <a:pt x="196584" y="174236"/>
                    <a:pt x="196430" y="174212"/>
                  </a:cubicBezTo>
                  <a:cubicBezTo>
                    <a:pt x="196275" y="174188"/>
                    <a:pt x="196168" y="174081"/>
                    <a:pt x="196132" y="173926"/>
                  </a:cubicBezTo>
                  <a:cubicBezTo>
                    <a:pt x="196120" y="173819"/>
                    <a:pt x="196108" y="173700"/>
                    <a:pt x="196108" y="173581"/>
                  </a:cubicBezTo>
                  <a:lnTo>
                    <a:pt x="196108" y="169652"/>
                  </a:lnTo>
                  <a:cubicBezTo>
                    <a:pt x="196108" y="169581"/>
                    <a:pt x="196096" y="169497"/>
                    <a:pt x="196120" y="169438"/>
                  </a:cubicBezTo>
                  <a:cubicBezTo>
                    <a:pt x="196358" y="168473"/>
                    <a:pt x="196215" y="167497"/>
                    <a:pt x="196251" y="166521"/>
                  </a:cubicBezTo>
                  <a:cubicBezTo>
                    <a:pt x="196263" y="166068"/>
                    <a:pt x="196251" y="165616"/>
                    <a:pt x="196251" y="165163"/>
                  </a:cubicBezTo>
                  <a:cubicBezTo>
                    <a:pt x="196263" y="164818"/>
                    <a:pt x="196239" y="164461"/>
                    <a:pt x="196358" y="164104"/>
                  </a:cubicBezTo>
                  <a:cubicBezTo>
                    <a:pt x="196430" y="163889"/>
                    <a:pt x="196394" y="163639"/>
                    <a:pt x="196394" y="163401"/>
                  </a:cubicBezTo>
                  <a:cubicBezTo>
                    <a:pt x="196394" y="161210"/>
                    <a:pt x="196394" y="159020"/>
                    <a:pt x="196394" y="156829"/>
                  </a:cubicBezTo>
                  <a:cubicBezTo>
                    <a:pt x="196394" y="156496"/>
                    <a:pt x="196394" y="156174"/>
                    <a:pt x="196501" y="155841"/>
                  </a:cubicBezTo>
                  <a:cubicBezTo>
                    <a:pt x="196560" y="155650"/>
                    <a:pt x="196537" y="155424"/>
                    <a:pt x="196537" y="155210"/>
                  </a:cubicBezTo>
                  <a:cubicBezTo>
                    <a:pt x="196537" y="153638"/>
                    <a:pt x="196537" y="152066"/>
                    <a:pt x="196537" y="150495"/>
                  </a:cubicBezTo>
                  <a:cubicBezTo>
                    <a:pt x="196537" y="150304"/>
                    <a:pt x="196537" y="150114"/>
                    <a:pt x="196560" y="149923"/>
                  </a:cubicBezTo>
                  <a:cubicBezTo>
                    <a:pt x="196572" y="149792"/>
                    <a:pt x="196656" y="149709"/>
                    <a:pt x="196787" y="149697"/>
                  </a:cubicBezTo>
                  <a:cubicBezTo>
                    <a:pt x="197001" y="149673"/>
                    <a:pt x="197215" y="149673"/>
                    <a:pt x="197430" y="149673"/>
                  </a:cubicBezTo>
                  <a:lnTo>
                    <a:pt x="217706" y="149673"/>
                  </a:lnTo>
                  <a:cubicBezTo>
                    <a:pt x="217772" y="149673"/>
                    <a:pt x="217833" y="149673"/>
                    <a:pt x="217888" y="149673"/>
                  </a:cubicBezTo>
                  <a:close/>
                  <a:moveTo>
                    <a:pt x="219659" y="149680"/>
                  </a:moveTo>
                  <a:cubicBezTo>
                    <a:pt x="219786" y="149680"/>
                    <a:pt x="219913" y="149685"/>
                    <a:pt x="220040" y="149685"/>
                  </a:cubicBezTo>
                  <a:lnTo>
                    <a:pt x="231886" y="149685"/>
                  </a:lnTo>
                  <a:cubicBezTo>
                    <a:pt x="231946" y="149685"/>
                    <a:pt x="232005" y="149685"/>
                    <a:pt x="232065" y="149685"/>
                  </a:cubicBezTo>
                  <a:cubicBezTo>
                    <a:pt x="232362" y="149685"/>
                    <a:pt x="232658" y="149693"/>
                    <a:pt x="232946" y="149792"/>
                  </a:cubicBezTo>
                  <a:cubicBezTo>
                    <a:pt x="233058" y="149825"/>
                    <a:pt x="233178" y="149833"/>
                    <a:pt x="233299" y="149833"/>
                  </a:cubicBezTo>
                  <a:cubicBezTo>
                    <a:pt x="233396" y="149833"/>
                    <a:pt x="233494" y="149828"/>
                    <a:pt x="233589" y="149828"/>
                  </a:cubicBezTo>
                  <a:lnTo>
                    <a:pt x="237292" y="149828"/>
                  </a:lnTo>
                  <a:cubicBezTo>
                    <a:pt x="237399" y="149828"/>
                    <a:pt x="237506" y="149823"/>
                    <a:pt x="237613" y="149823"/>
                  </a:cubicBezTo>
                  <a:cubicBezTo>
                    <a:pt x="237790" y="149823"/>
                    <a:pt x="237966" y="149837"/>
                    <a:pt x="238137" y="149911"/>
                  </a:cubicBezTo>
                  <a:cubicBezTo>
                    <a:pt x="238190" y="149934"/>
                    <a:pt x="238244" y="149943"/>
                    <a:pt x="238297" y="149943"/>
                  </a:cubicBezTo>
                  <a:cubicBezTo>
                    <a:pt x="238385" y="149943"/>
                    <a:pt x="238472" y="149917"/>
                    <a:pt x="238554" y="149888"/>
                  </a:cubicBezTo>
                  <a:cubicBezTo>
                    <a:pt x="238703" y="149833"/>
                    <a:pt x="238857" y="149806"/>
                    <a:pt x="239006" y="149806"/>
                  </a:cubicBezTo>
                  <a:cubicBezTo>
                    <a:pt x="239117" y="149806"/>
                    <a:pt x="239226" y="149821"/>
                    <a:pt x="239328" y="149852"/>
                  </a:cubicBezTo>
                  <a:cubicBezTo>
                    <a:pt x="239780" y="149983"/>
                    <a:pt x="240221" y="149959"/>
                    <a:pt x="240673" y="149971"/>
                  </a:cubicBezTo>
                  <a:cubicBezTo>
                    <a:pt x="240840" y="149971"/>
                    <a:pt x="241007" y="149983"/>
                    <a:pt x="241173" y="149995"/>
                  </a:cubicBezTo>
                  <a:cubicBezTo>
                    <a:pt x="241268" y="150007"/>
                    <a:pt x="241340" y="150078"/>
                    <a:pt x="241364" y="150185"/>
                  </a:cubicBezTo>
                  <a:cubicBezTo>
                    <a:pt x="241376" y="150221"/>
                    <a:pt x="241388" y="150281"/>
                    <a:pt x="241376" y="150316"/>
                  </a:cubicBezTo>
                  <a:cubicBezTo>
                    <a:pt x="241316" y="150876"/>
                    <a:pt x="241542" y="151400"/>
                    <a:pt x="241530" y="151947"/>
                  </a:cubicBezTo>
                  <a:cubicBezTo>
                    <a:pt x="241518" y="152495"/>
                    <a:pt x="241530" y="153043"/>
                    <a:pt x="241530" y="153590"/>
                  </a:cubicBezTo>
                  <a:cubicBezTo>
                    <a:pt x="241530" y="153829"/>
                    <a:pt x="241518" y="154067"/>
                    <a:pt x="241614" y="154293"/>
                  </a:cubicBezTo>
                  <a:cubicBezTo>
                    <a:pt x="241697" y="154519"/>
                    <a:pt x="241661" y="154757"/>
                    <a:pt x="241673" y="154995"/>
                  </a:cubicBezTo>
                  <a:cubicBezTo>
                    <a:pt x="241685" y="155543"/>
                    <a:pt x="241614" y="156091"/>
                    <a:pt x="241792" y="156627"/>
                  </a:cubicBezTo>
                  <a:cubicBezTo>
                    <a:pt x="241840" y="156781"/>
                    <a:pt x="241816" y="156960"/>
                    <a:pt x="241816" y="157127"/>
                  </a:cubicBezTo>
                  <a:cubicBezTo>
                    <a:pt x="241816" y="157674"/>
                    <a:pt x="241816" y="158222"/>
                    <a:pt x="241816" y="158770"/>
                  </a:cubicBezTo>
                  <a:cubicBezTo>
                    <a:pt x="241816" y="159115"/>
                    <a:pt x="241792" y="159472"/>
                    <a:pt x="241923" y="159817"/>
                  </a:cubicBezTo>
                  <a:cubicBezTo>
                    <a:pt x="241971" y="159972"/>
                    <a:pt x="241959" y="160151"/>
                    <a:pt x="241959" y="160317"/>
                  </a:cubicBezTo>
                  <a:cubicBezTo>
                    <a:pt x="241959" y="160913"/>
                    <a:pt x="241959" y="161508"/>
                    <a:pt x="241959" y="162103"/>
                  </a:cubicBezTo>
                  <a:cubicBezTo>
                    <a:pt x="241959" y="162437"/>
                    <a:pt x="241947" y="162758"/>
                    <a:pt x="242054" y="163092"/>
                  </a:cubicBezTo>
                  <a:cubicBezTo>
                    <a:pt x="242114" y="163258"/>
                    <a:pt x="242102" y="163461"/>
                    <a:pt x="242102" y="163651"/>
                  </a:cubicBezTo>
                  <a:cubicBezTo>
                    <a:pt x="242102" y="164294"/>
                    <a:pt x="242090" y="164937"/>
                    <a:pt x="242102" y="165580"/>
                  </a:cubicBezTo>
                  <a:cubicBezTo>
                    <a:pt x="242102" y="166009"/>
                    <a:pt x="242066" y="166437"/>
                    <a:pt x="242209" y="166854"/>
                  </a:cubicBezTo>
                  <a:cubicBezTo>
                    <a:pt x="242269" y="167009"/>
                    <a:pt x="242245" y="167187"/>
                    <a:pt x="242245" y="167354"/>
                  </a:cubicBezTo>
                  <a:cubicBezTo>
                    <a:pt x="242245" y="168045"/>
                    <a:pt x="242245" y="168723"/>
                    <a:pt x="242245" y="169414"/>
                  </a:cubicBezTo>
                  <a:cubicBezTo>
                    <a:pt x="242245" y="169795"/>
                    <a:pt x="242233" y="170176"/>
                    <a:pt x="242352" y="170545"/>
                  </a:cubicBezTo>
                  <a:cubicBezTo>
                    <a:pt x="242423" y="170771"/>
                    <a:pt x="242376" y="171021"/>
                    <a:pt x="242388" y="171259"/>
                  </a:cubicBezTo>
                  <a:cubicBezTo>
                    <a:pt x="242411" y="171843"/>
                    <a:pt x="242304" y="172450"/>
                    <a:pt x="242507" y="173021"/>
                  </a:cubicBezTo>
                  <a:cubicBezTo>
                    <a:pt x="242542" y="173117"/>
                    <a:pt x="242531" y="173212"/>
                    <a:pt x="242519" y="173307"/>
                  </a:cubicBezTo>
                  <a:cubicBezTo>
                    <a:pt x="242519" y="173664"/>
                    <a:pt x="242400" y="173795"/>
                    <a:pt x="242066" y="173807"/>
                  </a:cubicBezTo>
                  <a:cubicBezTo>
                    <a:pt x="241911" y="173819"/>
                    <a:pt x="241757" y="173822"/>
                    <a:pt x="241602" y="173822"/>
                  </a:cubicBezTo>
                  <a:cubicBezTo>
                    <a:pt x="241447" y="173822"/>
                    <a:pt x="241292" y="173819"/>
                    <a:pt x="241137" y="173819"/>
                  </a:cubicBezTo>
                  <a:cubicBezTo>
                    <a:pt x="240733" y="173831"/>
                    <a:pt x="240328" y="173795"/>
                    <a:pt x="239935" y="173938"/>
                  </a:cubicBezTo>
                  <a:cubicBezTo>
                    <a:pt x="239858" y="173962"/>
                    <a:pt x="239774" y="173968"/>
                    <a:pt x="239689" y="173968"/>
                  </a:cubicBezTo>
                  <a:cubicBezTo>
                    <a:pt x="239605" y="173968"/>
                    <a:pt x="239518" y="173962"/>
                    <a:pt x="239435" y="173962"/>
                  </a:cubicBezTo>
                  <a:cubicBezTo>
                    <a:pt x="239149" y="173974"/>
                    <a:pt x="238875" y="173974"/>
                    <a:pt x="238590" y="174045"/>
                  </a:cubicBezTo>
                  <a:cubicBezTo>
                    <a:pt x="238363" y="174117"/>
                    <a:pt x="238125" y="174093"/>
                    <a:pt x="237887" y="174105"/>
                  </a:cubicBezTo>
                  <a:cubicBezTo>
                    <a:pt x="237798" y="174108"/>
                    <a:pt x="237709" y="174109"/>
                    <a:pt x="237619" y="174109"/>
                  </a:cubicBezTo>
                  <a:cubicBezTo>
                    <a:pt x="237403" y="174109"/>
                    <a:pt x="237187" y="174103"/>
                    <a:pt x="236972" y="174103"/>
                  </a:cubicBezTo>
                  <a:cubicBezTo>
                    <a:pt x="236588" y="174103"/>
                    <a:pt x="236206" y="174123"/>
                    <a:pt x="235827" y="174236"/>
                  </a:cubicBezTo>
                  <a:cubicBezTo>
                    <a:pt x="235765" y="174255"/>
                    <a:pt x="235700" y="174261"/>
                    <a:pt x="235632" y="174261"/>
                  </a:cubicBezTo>
                  <a:cubicBezTo>
                    <a:pt x="235532" y="174261"/>
                    <a:pt x="235427" y="174248"/>
                    <a:pt x="235327" y="174248"/>
                  </a:cubicBezTo>
                  <a:lnTo>
                    <a:pt x="231482" y="174248"/>
                  </a:lnTo>
                  <a:cubicBezTo>
                    <a:pt x="231374" y="174248"/>
                    <a:pt x="231267" y="174246"/>
                    <a:pt x="231160" y="174246"/>
                  </a:cubicBezTo>
                  <a:cubicBezTo>
                    <a:pt x="230839" y="174246"/>
                    <a:pt x="230520" y="174260"/>
                    <a:pt x="230208" y="174367"/>
                  </a:cubicBezTo>
                  <a:cubicBezTo>
                    <a:pt x="230130" y="174391"/>
                    <a:pt x="230047" y="174397"/>
                    <a:pt x="229962" y="174397"/>
                  </a:cubicBezTo>
                  <a:cubicBezTo>
                    <a:pt x="229877" y="174397"/>
                    <a:pt x="229791" y="174391"/>
                    <a:pt x="229707" y="174391"/>
                  </a:cubicBezTo>
                  <a:lnTo>
                    <a:pt x="220575" y="174391"/>
                  </a:lnTo>
                  <a:cubicBezTo>
                    <a:pt x="219825" y="174391"/>
                    <a:pt x="219825" y="174379"/>
                    <a:pt x="219825" y="173641"/>
                  </a:cubicBezTo>
                  <a:cubicBezTo>
                    <a:pt x="219813" y="172783"/>
                    <a:pt x="219825" y="171938"/>
                    <a:pt x="219813" y="171081"/>
                  </a:cubicBezTo>
                  <a:cubicBezTo>
                    <a:pt x="219813" y="170700"/>
                    <a:pt x="219837" y="170319"/>
                    <a:pt x="219706" y="169950"/>
                  </a:cubicBezTo>
                  <a:cubicBezTo>
                    <a:pt x="219647" y="169771"/>
                    <a:pt x="219682" y="169569"/>
                    <a:pt x="219682" y="169378"/>
                  </a:cubicBezTo>
                  <a:cubicBezTo>
                    <a:pt x="219671" y="168640"/>
                    <a:pt x="219682" y="167902"/>
                    <a:pt x="219671" y="167164"/>
                  </a:cubicBezTo>
                  <a:cubicBezTo>
                    <a:pt x="219671" y="166806"/>
                    <a:pt x="219694" y="166461"/>
                    <a:pt x="219563" y="166104"/>
                  </a:cubicBezTo>
                  <a:cubicBezTo>
                    <a:pt x="219516" y="165961"/>
                    <a:pt x="219540" y="165782"/>
                    <a:pt x="219540" y="165616"/>
                  </a:cubicBezTo>
                  <a:cubicBezTo>
                    <a:pt x="219528" y="165068"/>
                    <a:pt x="219540" y="164520"/>
                    <a:pt x="219528" y="163973"/>
                  </a:cubicBezTo>
                  <a:cubicBezTo>
                    <a:pt x="219528" y="163520"/>
                    <a:pt x="219563" y="163068"/>
                    <a:pt x="219420" y="162627"/>
                  </a:cubicBezTo>
                  <a:cubicBezTo>
                    <a:pt x="219361" y="162461"/>
                    <a:pt x="219397" y="162246"/>
                    <a:pt x="219397" y="162056"/>
                  </a:cubicBezTo>
                  <a:cubicBezTo>
                    <a:pt x="219397" y="160532"/>
                    <a:pt x="219385" y="159020"/>
                    <a:pt x="219385" y="157496"/>
                  </a:cubicBezTo>
                  <a:cubicBezTo>
                    <a:pt x="219385" y="157186"/>
                    <a:pt x="219397" y="156877"/>
                    <a:pt x="219290" y="156579"/>
                  </a:cubicBezTo>
                  <a:cubicBezTo>
                    <a:pt x="219230" y="156400"/>
                    <a:pt x="219254" y="156198"/>
                    <a:pt x="219254" y="156007"/>
                  </a:cubicBezTo>
                  <a:cubicBezTo>
                    <a:pt x="219242" y="155222"/>
                    <a:pt x="219254" y="154436"/>
                    <a:pt x="219242" y="153650"/>
                  </a:cubicBezTo>
                  <a:cubicBezTo>
                    <a:pt x="219242" y="153281"/>
                    <a:pt x="219278" y="152888"/>
                    <a:pt x="219135" y="152531"/>
                  </a:cubicBezTo>
                  <a:cubicBezTo>
                    <a:pt x="219111" y="152459"/>
                    <a:pt x="219111" y="152388"/>
                    <a:pt x="219111" y="152316"/>
                  </a:cubicBezTo>
                  <a:cubicBezTo>
                    <a:pt x="219111" y="151554"/>
                    <a:pt x="219111" y="150792"/>
                    <a:pt x="219111" y="150030"/>
                  </a:cubicBezTo>
                  <a:cubicBezTo>
                    <a:pt x="219123" y="149769"/>
                    <a:pt x="219194" y="149697"/>
                    <a:pt x="219468" y="149685"/>
                  </a:cubicBezTo>
                  <a:cubicBezTo>
                    <a:pt x="219532" y="149681"/>
                    <a:pt x="219595" y="149680"/>
                    <a:pt x="219659" y="149680"/>
                  </a:cubicBezTo>
                  <a:close/>
                  <a:moveTo>
                    <a:pt x="17717" y="0"/>
                  </a:moveTo>
                  <a:cubicBezTo>
                    <a:pt x="17717" y="3572"/>
                    <a:pt x="17717" y="7132"/>
                    <a:pt x="17717" y="10704"/>
                  </a:cubicBezTo>
                  <a:cubicBezTo>
                    <a:pt x="17717" y="11418"/>
                    <a:pt x="17717" y="11418"/>
                    <a:pt x="17026" y="11418"/>
                  </a:cubicBezTo>
                  <a:cubicBezTo>
                    <a:pt x="16605" y="11422"/>
                    <a:pt x="16185" y="11423"/>
                    <a:pt x="15764" y="11423"/>
                  </a:cubicBezTo>
                  <a:cubicBezTo>
                    <a:pt x="14923" y="11423"/>
                    <a:pt x="14081" y="11418"/>
                    <a:pt x="13240" y="11418"/>
                  </a:cubicBezTo>
                  <a:cubicBezTo>
                    <a:pt x="13154" y="11418"/>
                    <a:pt x="13064" y="11431"/>
                    <a:pt x="12978" y="11431"/>
                  </a:cubicBezTo>
                  <a:cubicBezTo>
                    <a:pt x="12920" y="11431"/>
                    <a:pt x="12864" y="11425"/>
                    <a:pt x="12811" y="11406"/>
                  </a:cubicBezTo>
                  <a:cubicBezTo>
                    <a:pt x="12468" y="11299"/>
                    <a:pt x="12113" y="11278"/>
                    <a:pt x="11757" y="11278"/>
                  </a:cubicBezTo>
                  <a:cubicBezTo>
                    <a:pt x="11520" y="11278"/>
                    <a:pt x="11283" y="11287"/>
                    <a:pt x="11049" y="11287"/>
                  </a:cubicBezTo>
                  <a:cubicBezTo>
                    <a:pt x="9954" y="11283"/>
                    <a:pt x="8860" y="11282"/>
                    <a:pt x="7766" y="11282"/>
                  </a:cubicBezTo>
                  <a:cubicBezTo>
                    <a:pt x="5579" y="11282"/>
                    <a:pt x="3393" y="11287"/>
                    <a:pt x="1203" y="11287"/>
                  </a:cubicBezTo>
                  <a:cubicBezTo>
                    <a:pt x="798" y="11287"/>
                    <a:pt x="393" y="11299"/>
                    <a:pt x="12" y="11418"/>
                  </a:cubicBezTo>
                  <a:lnTo>
                    <a:pt x="12" y="11990"/>
                  </a:lnTo>
                  <a:lnTo>
                    <a:pt x="10561" y="11990"/>
                  </a:lnTo>
                  <a:cubicBezTo>
                    <a:pt x="10613" y="11990"/>
                    <a:pt x="10666" y="11989"/>
                    <a:pt x="10718" y="11989"/>
                  </a:cubicBezTo>
                  <a:cubicBezTo>
                    <a:pt x="10927" y="11989"/>
                    <a:pt x="11135" y="11997"/>
                    <a:pt x="11335" y="12073"/>
                  </a:cubicBezTo>
                  <a:cubicBezTo>
                    <a:pt x="11471" y="12127"/>
                    <a:pt x="11607" y="12139"/>
                    <a:pt x="11743" y="12139"/>
                  </a:cubicBezTo>
                  <a:cubicBezTo>
                    <a:pt x="11845" y="12139"/>
                    <a:pt x="11947" y="12133"/>
                    <a:pt x="12049" y="12133"/>
                  </a:cubicBezTo>
                  <a:lnTo>
                    <a:pt x="16824" y="12133"/>
                  </a:lnTo>
                  <a:cubicBezTo>
                    <a:pt x="17014" y="12133"/>
                    <a:pt x="17205" y="12133"/>
                    <a:pt x="17395" y="12144"/>
                  </a:cubicBezTo>
                  <a:cubicBezTo>
                    <a:pt x="17610" y="12156"/>
                    <a:pt x="17705" y="12240"/>
                    <a:pt x="17705" y="12454"/>
                  </a:cubicBezTo>
                  <a:cubicBezTo>
                    <a:pt x="17717" y="12764"/>
                    <a:pt x="17764" y="13085"/>
                    <a:pt x="17681" y="13371"/>
                  </a:cubicBezTo>
                  <a:cubicBezTo>
                    <a:pt x="17574" y="13823"/>
                    <a:pt x="17586" y="14276"/>
                    <a:pt x="17586" y="14716"/>
                  </a:cubicBezTo>
                  <a:cubicBezTo>
                    <a:pt x="17574" y="20455"/>
                    <a:pt x="17574" y="26182"/>
                    <a:pt x="17574" y="31909"/>
                  </a:cubicBezTo>
                  <a:cubicBezTo>
                    <a:pt x="17574" y="32385"/>
                    <a:pt x="17526" y="32861"/>
                    <a:pt x="17693" y="33326"/>
                  </a:cubicBezTo>
                  <a:cubicBezTo>
                    <a:pt x="17741" y="33445"/>
                    <a:pt x="17717" y="33611"/>
                    <a:pt x="17705" y="33742"/>
                  </a:cubicBezTo>
                  <a:cubicBezTo>
                    <a:pt x="17693" y="33873"/>
                    <a:pt x="17598" y="33969"/>
                    <a:pt x="17467" y="33969"/>
                  </a:cubicBezTo>
                  <a:cubicBezTo>
                    <a:pt x="17300" y="33992"/>
                    <a:pt x="17133" y="33992"/>
                    <a:pt x="16967" y="33992"/>
                  </a:cubicBezTo>
                  <a:lnTo>
                    <a:pt x="5560" y="33992"/>
                  </a:lnTo>
                  <a:cubicBezTo>
                    <a:pt x="5298" y="33992"/>
                    <a:pt x="5037" y="33969"/>
                    <a:pt x="4775" y="33909"/>
                  </a:cubicBezTo>
                  <a:cubicBezTo>
                    <a:pt x="4560" y="33850"/>
                    <a:pt x="4310" y="33850"/>
                    <a:pt x="4072" y="33850"/>
                  </a:cubicBezTo>
                  <a:lnTo>
                    <a:pt x="12" y="33850"/>
                  </a:lnTo>
                  <a:lnTo>
                    <a:pt x="12" y="34564"/>
                  </a:lnTo>
                  <a:lnTo>
                    <a:pt x="4215" y="34564"/>
                  </a:lnTo>
                  <a:cubicBezTo>
                    <a:pt x="4297" y="34564"/>
                    <a:pt x="4382" y="34556"/>
                    <a:pt x="4465" y="34556"/>
                  </a:cubicBezTo>
                  <a:cubicBezTo>
                    <a:pt x="4527" y="34556"/>
                    <a:pt x="4587" y="34560"/>
                    <a:pt x="4644" y="34576"/>
                  </a:cubicBezTo>
                  <a:cubicBezTo>
                    <a:pt x="4951" y="34683"/>
                    <a:pt x="5262" y="34704"/>
                    <a:pt x="5575" y="34704"/>
                  </a:cubicBezTo>
                  <a:cubicBezTo>
                    <a:pt x="5784" y="34704"/>
                    <a:pt x="5994" y="34695"/>
                    <a:pt x="6203" y="34695"/>
                  </a:cubicBezTo>
                  <a:lnTo>
                    <a:pt x="17121" y="34695"/>
                  </a:lnTo>
                  <a:cubicBezTo>
                    <a:pt x="17693" y="34695"/>
                    <a:pt x="17657" y="34707"/>
                    <a:pt x="17836" y="35278"/>
                  </a:cubicBezTo>
                  <a:cubicBezTo>
                    <a:pt x="17883" y="35421"/>
                    <a:pt x="17860" y="35600"/>
                    <a:pt x="17860" y="35766"/>
                  </a:cubicBezTo>
                  <a:cubicBezTo>
                    <a:pt x="17871" y="36195"/>
                    <a:pt x="17848" y="36624"/>
                    <a:pt x="17979" y="37040"/>
                  </a:cubicBezTo>
                  <a:cubicBezTo>
                    <a:pt x="18038" y="37219"/>
                    <a:pt x="18002" y="37421"/>
                    <a:pt x="18002" y="37612"/>
                  </a:cubicBezTo>
                  <a:cubicBezTo>
                    <a:pt x="18014" y="37910"/>
                    <a:pt x="17991" y="38219"/>
                    <a:pt x="18110" y="38517"/>
                  </a:cubicBezTo>
                  <a:cubicBezTo>
                    <a:pt x="18157" y="38648"/>
                    <a:pt x="18145" y="38802"/>
                    <a:pt x="18145" y="38945"/>
                  </a:cubicBezTo>
                  <a:cubicBezTo>
                    <a:pt x="18157" y="39422"/>
                    <a:pt x="18122" y="39898"/>
                    <a:pt x="18264" y="40362"/>
                  </a:cubicBezTo>
                  <a:cubicBezTo>
                    <a:pt x="18312" y="40505"/>
                    <a:pt x="18288" y="40684"/>
                    <a:pt x="18288" y="40850"/>
                  </a:cubicBezTo>
                  <a:cubicBezTo>
                    <a:pt x="18288" y="41946"/>
                    <a:pt x="18288" y="43041"/>
                    <a:pt x="18300" y="44136"/>
                  </a:cubicBezTo>
                  <a:cubicBezTo>
                    <a:pt x="18300" y="44565"/>
                    <a:pt x="18288" y="44982"/>
                    <a:pt x="18383" y="45410"/>
                  </a:cubicBezTo>
                  <a:cubicBezTo>
                    <a:pt x="18467" y="45756"/>
                    <a:pt x="18383" y="46149"/>
                    <a:pt x="18372" y="46518"/>
                  </a:cubicBezTo>
                  <a:cubicBezTo>
                    <a:pt x="18372" y="46565"/>
                    <a:pt x="18336" y="46613"/>
                    <a:pt x="18336" y="46649"/>
                  </a:cubicBezTo>
                  <a:cubicBezTo>
                    <a:pt x="18312" y="46815"/>
                    <a:pt x="18264" y="46994"/>
                    <a:pt x="18300" y="47149"/>
                  </a:cubicBezTo>
                  <a:cubicBezTo>
                    <a:pt x="18419" y="47685"/>
                    <a:pt x="18205" y="48232"/>
                    <a:pt x="18348" y="48756"/>
                  </a:cubicBezTo>
                  <a:cubicBezTo>
                    <a:pt x="18431" y="49089"/>
                    <a:pt x="18467" y="49423"/>
                    <a:pt x="18419" y="49744"/>
                  </a:cubicBezTo>
                  <a:cubicBezTo>
                    <a:pt x="18324" y="50387"/>
                    <a:pt x="18383" y="51006"/>
                    <a:pt x="18407" y="51649"/>
                  </a:cubicBezTo>
                  <a:cubicBezTo>
                    <a:pt x="18467" y="53042"/>
                    <a:pt x="18431" y="54447"/>
                    <a:pt x="18431" y="55852"/>
                  </a:cubicBezTo>
                  <a:cubicBezTo>
                    <a:pt x="18431" y="55947"/>
                    <a:pt x="18431" y="56043"/>
                    <a:pt x="18419" y="56138"/>
                  </a:cubicBezTo>
                  <a:cubicBezTo>
                    <a:pt x="18395" y="56305"/>
                    <a:pt x="18300" y="56400"/>
                    <a:pt x="18133" y="56400"/>
                  </a:cubicBezTo>
                  <a:cubicBezTo>
                    <a:pt x="18059" y="56396"/>
                    <a:pt x="17986" y="56394"/>
                    <a:pt x="17912" y="56394"/>
                  </a:cubicBezTo>
                  <a:cubicBezTo>
                    <a:pt x="17182" y="56394"/>
                    <a:pt x="16466" y="56572"/>
                    <a:pt x="15736" y="56572"/>
                  </a:cubicBezTo>
                  <a:cubicBezTo>
                    <a:pt x="15662" y="56572"/>
                    <a:pt x="15588" y="56571"/>
                    <a:pt x="15514" y="56567"/>
                  </a:cubicBezTo>
                  <a:cubicBezTo>
                    <a:pt x="15337" y="56553"/>
                    <a:pt x="15161" y="56543"/>
                    <a:pt x="14984" y="56543"/>
                  </a:cubicBezTo>
                  <a:cubicBezTo>
                    <a:pt x="14686" y="56543"/>
                    <a:pt x="14389" y="56572"/>
                    <a:pt x="14097" y="56662"/>
                  </a:cubicBezTo>
                  <a:cubicBezTo>
                    <a:pt x="14005" y="56695"/>
                    <a:pt x="13897" y="56702"/>
                    <a:pt x="13788" y="56702"/>
                  </a:cubicBezTo>
                  <a:cubicBezTo>
                    <a:pt x="13700" y="56702"/>
                    <a:pt x="13610" y="56698"/>
                    <a:pt x="13526" y="56698"/>
                  </a:cubicBezTo>
                  <a:lnTo>
                    <a:pt x="9394" y="56698"/>
                  </a:lnTo>
                  <a:cubicBezTo>
                    <a:pt x="9085" y="56698"/>
                    <a:pt x="8775" y="56698"/>
                    <a:pt x="8477" y="56793"/>
                  </a:cubicBezTo>
                  <a:cubicBezTo>
                    <a:pt x="8251" y="56852"/>
                    <a:pt x="8001" y="56829"/>
                    <a:pt x="7763" y="56840"/>
                  </a:cubicBezTo>
                  <a:cubicBezTo>
                    <a:pt x="7679" y="56844"/>
                    <a:pt x="7595" y="56845"/>
                    <a:pt x="7511" y="56845"/>
                  </a:cubicBezTo>
                  <a:cubicBezTo>
                    <a:pt x="7353" y="56845"/>
                    <a:pt x="7194" y="56841"/>
                    <a:pt x="7035" y="56841"/>
                  </a:cubicBezTo>
                  <a:cubicBezTo>
                    <a:pt x="6713" y="56841"/>
                    <a:pt x="6391" y="56858"/>
                    <a:pt x="6072" y="56959"/>
                  </a:cubicBezTo>
                  <a:cubicBezTo>
                    <a:pt x="5983" y="56983"/>
                    <a:pt x="5888" y="56989"/>
                    <a:pt x="5791" y="56989"/>
                  </a:cubicBezTo>
                  <a:cubicBezTo>
                    <a:pt x="5694" y="56989"/>
                    <a:pt x="5596" y="56983"/>
                    <a:pt x="5501" y="56983"/>
                  </a:cubicBezTo>
                  <a:lnTo>
                    <a:pt x="0" y="56983"/>
                  </a:lnTo>
                  <a:lnTo>
                    <a:pt x="0" y="57698"/>
                  </a:lnTo>
                  <a:cubicBezTo>
                    <a:pt x="2024" y="57698"/>
                    <a:pt x="4048" y="57698"/>
                    <a:pt x="6072" y="57686"/>
                  </a:cubicBezTo>
                  <a:cubicBezTo>
                    <a:pt x="6174" y="57686"/>
                    <a:pt x="6276" y="57688"/>
                    <a:pt x="6378" y="57688"/>
                  </a:cubicBezTo>
                  <a:cubicBezTo>
                    <a:pt x="6633" y="57688"/>
                    <a:pt x="6885" y="57676"/>
                    <a:pt x="7132" y="57591"/>
                  </a:cubicBezTo>
                  <a:cubicBezTo>
                    <a:pt x="7211" y="57557"/>
                    <a:pt x="7302" y="57550"/>
                    <a:pt x="7395" y="57550"/>
                  </a:cubicBezTo>
                  <a:cubicBezTo>
                    <a:pt x="7470" y="57550"/>
                    <a:pt x="7546" y="57555"/>
                    <a:pt x="7620" y="57555"/>
                  </a:cubicBezTo>
                  <a:cubicBezTo>
                    <a:pt x="8049" y="57531"/>
                    <a:pt x="8477" y="57579"/>
                    <a:pt x="8894" y="57436"/>
                  </a:cubicBezTo>
                  <a:cubicBezTo>
                    <a:pt x="8975" y="57409"/>
                    <a:pt x="9061" y="57401"/>
                    <a:pt x="9149" y="57401"/>
                  </a:cubicBezTo>
                  <a:cubicBezTo>
                    <a:pt x="9254" y="57401"/>
                    <a:pt x="9362" y="57412"/>
                    <a:pt x="9466" y="57412"/>
                  </a:cubicBezTo>
                  <a:cubicBezTo>
                    <a:pt x="10704" y="57412"/>
                    <a:pt x="11942" y="57412"/>
                    <a:pt x="13169" y="57400"/>
                  </a:cubicBezTo>
                  <a:cubicBezTo>
                    <a:pt x="13260" y="57400"/>
                    <a:pt x="13351" y="57400"/>
                    <a:pt x="13441" y="57400"/>
                  </a:cubicBezTo>
                  <a:cubicBezTo>
                    <a:pt x="13895" y="57400"/>
                    <a:pt x="14343" y="57392"/>
                    <a:pt x="14800" y="57293"/>
                  </a:cubicBezTo>
                  <a:cubicBezTo>
                    <a:pt x="14982" y="57253"/>
                    <a:pt x="15169" y="57243"/>
                    <a:pt x="15357" y="57243"/>
                  </a:cubicBezTo>
                  <a:cubicBezTo>
                    <a:pt x="15586" y="57243"/>
                    <a:pt x="15817" y="57259"/>
                    <a:pt x="16046" y="57259"/>
                  </a:cubicBezTo>
                  <a:cubicBezTo>
                    <a:pt x="16083" y="57259"/>
                    <a:pt x="16120" y="57258"/>
                    <a:pt x="16157" y="57257"/>
                  </a:cubicBezTo>
                  <a:cubicBezTo>
                    <a:pt x="16284" y="57257"/>
                    <a:pt x="16411" y="57261"/>
                    <a:pt x="16538" y="57261"/>
                  </a:cubicBezTo>
                  <a:cubicBezTo>
                    <a:pt x="16791" y="57261"/>
                    <a:pt x="17042" y="57245"/>
                    <a:pt x="17288" y="57150"/>
                  </a:cubicBezTo>
                  <a:cubicBezTo>
                    <a:pt x="17345" y="57129"/>
                    <a:pt x="17415" y="57124"/>
                    <a:pt x="17488" y="57124"/>
                  </a:cubicBezTo>
                  <a:cubicBezTo>
                    <a:pt x="17536" y="57124"/>
                    <a:pt x="17586" y="57126"/>
                    <a:pt x="17633" y="57126"/>
                  </a:cubicBezTo>
                  <a:cubicBezTo>
                    <a:pt x="17750" y="57123"/>
                    <a:pt x="17849" y="57120"/>
                    <a:pt x="17934" y="57120"/>
                  </a:cubicBezTo>
                  <a:cubicBezTo>
                    <a:pt x="18422" y="57120"/>
                    <a:pt x="18431" y="57219"/>
                    <a:pt x="18431" y="57888"/>
                  </a:cubicBezTo>
                  <a:cubicBezTo>
                    <a:pt x="18431" y="59865"/>
                    <a:pt x="18443" y="61841"/>
                    <a:pt x="18419" y="63817"/>
                  </a:cubicBezTo>
                  <a:cubicBezTo>
                    <a:pt x="18419" y="64496"/>
                    <a:pt x="18264" y="65175"/>
                    <a:pt x="18431" y="65853"/>
                  </a:cubicBezTo>
                  <a:cubicBezTo>
                    <a:pt x="18288" y="66389"/>
                    <a:pt x="18407" y="66925"/>
                    <a:pt x="18419" y="67461"/>
                  </a:cubicBezTo>
                  <a:cubicBezTo>
                    <a:pt x="18431" y="67747"/>
                    <a:pt x="18455" y="68032"/>
                    <a:pt x="18348" y="68306"/>
                  </a:cubicBezTo>
                  <a:cubicBezTo>
                    <a:pt x="18312" y="68389"/>
                    <a:pt x="18312" y="68497"/>
                    <a:pt x="18336" y="68592"/>
                  </a:cubicBezTo>
                  <a:cubicBezTo>
                    <a:pt x="18550" y="69723"/>
                    <a:pt x="18372" y="70866"/>
                    <a:pt x="18431" y="71997"/>
                  </a:cubicBezTo>
                  <a:cubicBezTo>
                    <a:pt x="18157" y="73462"/>
                    <a:pt x="18336" y="74938"/>
                    <a:pt x="18288" y="76414"/>
                  </a:cubicBezTo>
                  <a:cubicBezTo>
                    <a:pt x="18264" y="77260"/>
                    <a:pt x="18288" y="78117"/>
                    <a:pt x="18288" y="78974"/>
                  </a:cubicBezTo>
                  <a:cubicBezTo>
                    <a:pt x="18276" y="79331"/>
                    <a:pt x="18217" y="79391"/>
                    <a:pt x="17860" y="79403"/>
                  </a:cubicBezTo>
                  <a:cubicBezTo>
                    <a:pt x="17788" y="79407"/>
                    <a:pt x="17717" y="79408"/>
                    <a:pt x="17645" y="79408"/>
                  </a:cubicBezTo>
                  <a:cubicBezTo>
                    <a:pt x="17502" y="79408"/>
                    <a:pt x="17360" y="79403"/>
                    <a:pt x="17217" y="79403"/>
                  </a:cubicBezTo>
                  <a:cubicBezTo>
                    <a:pt x="13728" y="79403"/>
                    <a:pt x="10228" y="79403"/>
                    <a:pt x="6727" y="79415"/>
                  </a:cubicBezTo>
                  <a:cubicBezTo>
                    <a:pt x="6593" y="79415"/>
                    <a:pt x="6458" y="79404"/>
                    <a:pt x="6325" y="79404"/>
                  </a:cubicBezTo>
                  <a:cubicBezTo>
                    <a:pt x="6175" y="79404"/>
                    <a:pt x="6027" y="79417"/>
                    <a:pt x="5882" y="79474"/>
                  </a:cubicBezTo>
                  <a:cubicBezTo>
                    <a:pt x="5832" y="79489"/>
                    <a:pt x="5784" y="79496"/>
                    <a:pt x="5737" y="79496"/>
                  </a:cubicBezTo>
                  <a:cubicBezTo>
                    <a:pt x="5671" y="79496"/>
                    <a:pt x="5606" y="79483"/>
                    <a:pt x="5537" y="79462"/>
                  </a:cubicBezTo>
                  <a:cubicBezTo>
                    <a:pt x="5380" y="79423"/>
                    <a:pt x="5224" y="79402"/>
                    <a:pt x="5069" y="79402"/>
                  </a:cubicBezTo>
                  <a:cubicBezTo>
                    <a:pt x="4893" y="79402"/>
                    <a:pt x="4719" y="79429"/>
                    <a:pt x="4548" y="79486"/>
                  </a:cubicBezTo>
                  <a:cubicBezTo>
                    <a:pt x="4466" y="79516"/>
                    <a:pt x="4375" y="79541"/>
                    <a:pt x="4286" y="79541"/>
                  </a:cubicBezTo>
                  <a:cubicBezTo>
                    <a:pt x="4233" y="79541"/>
                    <a:pt x="4181" y="79532"/>
                    <a:pt x="4132" y="79510"/>
                  </a:cubicBezTo>
                  <a:cubicBezTo>
                    <a:pt x="3910" y="79424"/>
                    <a:pt x="3684" y="79407"/>
                    <a:pt x="3457" y="79407"/>
                  </a:cubicBezTo>
                  <a:cubicBezTo>
                    <a:pt x="3305" y="79407"/>
                    <a:pt x="3153" y="79415"/>
                    <a:pt x="3001" y="79415"/>
                  </a:cubicBezTo>
                  <a:cubicBezTo>
                    <a:pt x="2000" y="79403"/>
                    <a:pt x="1000" y="79403"/>
                    <a:pt x="0" y="79403"/>
                  </a:cubicBezTo>
                  <a:lnTo>
                    <a:pt x="0" y="80117"/>
                  </a:lnTo>
                  <a:lnTo>
                    <a:pt x="17550" y="80117"/>
                  </a:lnTo>
                  <a:cubicBezTo>
                    <a:pt x="18288" y="80117"/>
                    <a:pt x="18288" y="80117"/>
                    <a:pt x="18288" y="80879"/>
                  </a:cubicBezTo>
                  <a:cubicBezTo>
                    <a:pt x="18288" y="82677"/>
                    <a:pt x="18288" y="84487"/>
                    <a:pt x="18288" y="86296"/>
                  </a:cubicBezTo>
                  <a:cubicBezTo>
                    <a:pt x="18288" y="86439"/>
                    <a:pt x="18312" y="86594"/>
                    <a:pt x="18276" y="86725"/>
                  </a:cubicBezTo>
                  <a:cubicBezTo>
                    <a:pt x="18086" y="87308"/>
                    <a:pt x="18157" y="87904"/>
                    <a:pt x="18157" y="88487"/>
                  </a:cubicBezTo>
                  <a:cubicBezTo>
                    <a:pt x="18145" y="90059"/>
                    <a:pt x="18145" y="91630"/>
                    <a:pt x="18145" y="93202"/>
                  </a:cubicBezTo>
                  <a:cubicBezTo>
                    <a:pt x="18145" y="93488"/>
                    <a:pt x="18145" y="93762"/>
                    <a:pt x="18241" y="94047"/>
                  </a:cubicBezTo>
                  <a:cubicBezTo>
                    <a:pt x="18288" y="94190"/>
                    <a:pt x="18288" y="94369"/>
                    <a:pt x="18288" y="94536"/>
                  </a:cubicBezTo>
                  <a:cubicBezTo>
                    <a:pt x="18288" y="97417"/>
                    <a:pt x="18288" y="100286"/>
                    <a:pt x="18288" y="103168"/>
                  </a:cubicBezTo>
                  <a:cubicBezTo>
                    <a:pt x="18288" y="103822"/>
                    <a:pt x="18276" y="103822"/>
                    <a:pt x="17598" y="103822"/>
                  </a:cubicBezTo>
                  <a:lnTo>
                    <a:pt x="16383" y="103822"/>
                  </a:lnTo>
                  <a:cubicBezTo>
                    <a:pt x="16145" y="103834"/>
                    <a:pt x="15907" y="103822"/>
                    <a:pt x="15681" y="103906"/>
                  </a:cubicBezTo>
                  <a:cubicBezTo>
                    <a:pt x="15551" y="103960"/>
                    <a:pt x="15414" y="103972"/>
                    <a:pt x="15276" y="103972"/>
                  </a:cubicBezTo>
                  <a:cubicBezTo>
                    <a:pt x="15173" y="103972"/>
                    <a:pt x="15068" y="103965"/>
                    <a:pt x="14966" y="103965"/>
                  </a:cubicBezTo>
                  <a:lnTo>
                    <a:pt x="11549" y="103965"/>
                  </a:lnTo>
                  <a:cubicBezTo>
                    <a:pt x="11490" y="103967"/>
                    <a:pt x="11432" y="103967"/>
                    <a:pt x="11373" y="103967"/>
                  </a:cubicBezTo>
                  <a:cubicBezTo>
                    <a:pt x="11228" y="103967"/>
                    <a:pt x="11082" y="103964"/>
                    <a:pt x="10938" y="103964"/>
                  </a:cubicBezTo>
                  <a:cubicBezTo>
                    <a:pt x="10595" y="103964"/>
                    <a:pt x="10254" y="103980"/>
                    <a:pt x="9918" y="104084"/>
                  </a:cubicBezTo>
                  <a:cubicBezTo>
                    <a:pt x="9848" y="104111"/>
                    <a:pt x="9772" y="104119"/>
                    <a:pt x="9696" y="104119"/>
                  </a:cubicBezTo>
                  <a:cubicBezTo>
                    <a:pt x="9603" y="104119"/>
                    <a:pt x="9509" y="104108"/>
                    <a:pt x="9418" y="104108"/>
                  </a:cubicBezTo>
                  <a:lnTo>
                    <a:pt x="0" y="104108"/>
                  </a:lnTo>
                  <a:lnTo>
                    <a:pt x="0" y="104680"/>
                  </a:lnTo>
                  <a:cubicBezTo>
                    <a:pt x="3644" y="104680"/>
                    <a:pt x="7287" y="104680"/>
                    <a:pt x="10930" y="104668"/>
                  </a:cubicBezTo>
                  <a:cubicBezTo>
                    <a:pt x="11029" y="104668"/>
                    <a:pt x="11128" y="104670"/>
                    <a:pt x="11229" y="104670"/>
                  </a:cubicBezTo>
                  <a:cubicBezTo>
                    <a:pt x="11480" y="104670"/>
                    <a:pt x="11735" y="104658"/>
                    <a:pt x="11990" y="104572"/>
                  </a:cubicBezTo>
                  <a:cubicBezTo>
                    <a:pt x="12096" y="104539"/>
                    <a:pt x="12212" y="104532"/>
                    <a:pt x="12332" y="104532"/>
                  </a:cubicBezTo>
                  <a:cubicBezTo>
                    <a:pt x="12428" y="104532"/>
                    <a:pt x="12526" y="104537"/>
                    <a:pt x="12621" y="104537"/>
                  </a:cubicBezTo>
                  <a:lnTo>
                    <a:pt x="17193" y="104537"/>
                  </a:lnTo>
                  <a:cubicBezTo>
                    <a:pt x="17383" y="104537"/>
                    <a:pt x="17574" y="104537"/>
                    <a:pt x="17764" y="104525"/>
                  </a:cubicBezTo>
                  <a:cubicBezTo>
                    <a:pt x="17882" y="104514"/>
                    <a:pt x="17973" y="104506"/>
                    <a:pt x="18044" y="104506"/>
                  </a:cubicBezTo>
                  <a:cubicBezTo>
                    <a:pt x="18281" y="104506"/>
                    <a:pt x="18288" y="104600"/>
                    <a:pt x="18288" y="105013"/>
                  </a:cubicBezTo>
                  <a:cubicBezTo>
                    <a:pt x="18288" y="109264"/>
                    <a:pt x="18288" y="113526"/>
                    <a:pt x="18288" y="117788"/>
                  </a:cubicBezTo>
                  <a:cubicBezTo>
                    <a:pt x="18288" y="119110"/>
                    <a:pt x="18288" y="120444"/>
                    <a:pt x="18288" y="121777"/>
                  </a:cubicBezTo>
                  <a:cubicBezTo>
                    <a:pt x="18288" y="122182"/>
                    <a:pt x="18288" y="122575"/>
                    <a:pt x="18395" y="122980"/>
                  </a:cubicBezTo>
                  <a:cubicBezTo>
                    <a:pt x="18467" y="123241"/>
                    <a:pt x="18479" y="123563"/>
                    <a:pt x="18407" y="123825"/>
                  </a:cubicBezTo>
                  <a:cubicBezTo>
                    <a:pt x="18300" y="124301"/>
                    <a:pt x="18300" y="124765"/>
                    <a:pt x="18288" y="125242"/>
                  </a:cubicBezTo>
                  <a:cubicBezTo>
                    <a:pt x="18276" y="125599"/>
                    <a:pt x="18217" y="125658"/>
                    <a:pt x="17871" y="125670"/>
                  </a:cubicBezTo>
                  <a:cubicBezTo>
                    <a:pt x="17808" y="125674"/>
                    <a:pt x="17744" y="125676"/>
                    <a:pt x="17681" y="125676"/>
                  </a:cubicBezTo>
                  <a:cubicBezTo>
                    <a:pt x="17554" y="125676"/>
                    <a:pt x="17427" y="125670"/>
                    <a:pt x="17300" y="125670"/>
                  </a:cubicBezTo>
                  <a:lnTo>
                    <a:pt x="8870" y="125670"/>
                  </a:lnTo>
                  <a:cubicBezTo>
                    <a:pt x="8549" y="125670"/>
                    <a:pt x="8216" y="125682"/>
                    <a:pt x="7882" y="125766"/>
                  </a:cubicBezTo>
                  <a:cubicBezTo>
                    <a:pt x="7736" y="125806"/>
                    <a:pt x="7578" y="125812"/>
                    <a:pt x="7418" y="125812"/>
                  </a:cubicBezTo>
                  <a:cubicBezTo>
                    <a:pt x="7341" y="125812"/>
                    <a:pt x="7264" y="125811"/>
                    <a:pt x="7187" y="125811"/>
                  </a:cubicBezTo>
                  <a:cubicBezTo>
                    <a:pt x="7137" y="125811"/>
                    <a:pt x="7087" y="125811"/>
                    <a:pt x="7037" y="125813"/>
                  </a:cubicBezTo>
                  <a:cubicBezTo>
                    <a:pt x="6584" y="125837"/>
                    <a:pt x="6132" y="125777"/>
                    <a:pt x="5691" y="125932"/>
                  </a:cubicBezTo>
                  <a:cubicBezTo>
                    <a:pt x="5620" y="125956"/>
                    <a:pt x="5540" y="125962"/>
                    <a:pt x="5456" y="125962"/>
                  </a:cubicBezTo>
                  <a:cubicBezTo>
                    <a:pt x="5373" y="125962"/>
                    <a:pt x="5287" y="125956"/>
                    <a:pt x="5203" y="125956"/>
                  </a:cubicBezTo>
                  <a:cubicBezTo>
                    <a:pt x="4513" y="125956"/>
                    <a:pt x="3822" y="125956"/>
                    <a:pt x="3132" y="125968"/>
                  </a:cubicBezTo>
                  <a:cubicBezTo>
                    <a:pt x="2631" y="125968"/>
                    <a:pt x="2143" y="125980"/>
                    <a:pt x="1643" y="126063"/>
                  </a:cubicBezTo>
                  <a:cubicBezTo>
                    <a:pt x="1405" y="126106"/>
                    <a:pt x="1162" y="126117"/>
                    <a:pt x="918" y="126117"/>
                  </a:cubicBezTo>
                  <a:cubicBezTo>
                    <a:pt x="612" y="126117"/>
                    <a:pt x="304" y="126099"/>
                    <a:pt x="0" y="126099"/>
                  </a:cubicBezTo>
                  <a:lnTo>
                    <a:pt x="0" y="126670"/>
                  </a:lnTo>
                  <a:lnTo>
                    <a:pt x="2501" y="126670"/>
                  </a:lnTo>
                  <a:cubicBezTo>
                    <a:pt x="2571" y="126669"/>
                    <a:pt x="2642" y="126668"/>
                    <a:pt x="2713" y="126668"/>
                  </a:cubicBezTo>
                  <a:cubicBezTo>
                    <a:pt x="2788" y="126668"/>
                    <a:pt x="2863" y="126669"/>
                    <a:pt x="2937" y="126669"/>
                  </a:cubicBezTo>
                  <a:cubicBezTo>
                    <a:pt x="3267" y="126669"/>
                    <a:pt x="3595" y="126659"/>
                    <a:pt x="3917" y="126551"/>
                  </a:cubicBezTo>
                  <a:cubicBezTo>
                    <a:pt x="3990" y="126531"/>
                    <a:pt x="4068" y="126526"/>
                    <a:pt x="4150" y="126526"/>
                  </a:cubicBezTo>
                  <a:cubicBezTo>
                    <a:pt x="4227" y="126526"/>
                    <a:pt x="4306" y="126530"/>
                    <a:pt x="4385" y="126530"/>
                  </a:cubicBezTo>
                  <a:cubicBezTo>
                    <a:pt x="4416" y="126530"/>
                    <a:pt x="4446" y="126529"/>
                    <a:pt x="4477" y="126528"/>
                  </a:cubicBezTo>
                  <a:cubicBezTo>
                    <a:pt x="4594" y="126523"/>
                    <a:pt x="4711" y="126521"/>
                    <a:pt x="4828" y="126521"/>
                  </a:cubicBezTo>
                  <a:cubicBezTo>
                    <a:pt x="5139" y="126521"/>
                    <a:pt x="5451" y="126534"/>
                    <a:pt x="5761" y="126534"/>
                  </a:cubicBezTo>
                  <a:cubicBezTo>
                    <a:pt x="6188" y="126534"/>
                    <a:pt x="6614" y="126510"/>
                    <a:pt x="7037" y="126397"/>
                  </a:cubicBezTo>
                  <a:cubicBezTo>
                    <a:pt x="7093" y="126381"/>
                    <a:pt x="7153" y="126377"/>
                    <a:pt x="7215" y="126377"/>
                  </a:cubicBezTo>
                  <a:cubicBezTo>
                    <a:pt x="7298" y="126377"/>
                    <a:pt x="7384" y="126385"/>
                    <a:pt x="7465" y="126385"/>
                  </a:cubicBezTo>
                  <a:lnTo>
                    <a:pt x="17812" y="126385"/>
                  </a:lnTo>
                  <a:cubicBezTo>
                    <a:pt x="18395" y="126397"/>
                    <a:pt x="18431" y="126420"/>
                    <a:pt x="18419" y="126980"/>
                  </a:cubicBezTo>
                  <a:cubicBezTo>
                    <a:pt x="18419" y="127099"/>
                    <a:pt x="18443" y="127230"/>
                    <a:pt x="18407" y="127337"/>
                  </a:cubicBezTo>
                  <a:cubicBezTo>
                    <a:pt x="18241" y="127802"/>
                    <a:pt x="18288" y="128278"/>
                    <a:pt x="18288" y="128742"/>
                  </a:cubicBezTo>
                  <a:cubicBezTo>
                    <a:pt x="18288" y="132266"/>
                    <a:pt x="18288" y="135791"/>
                    <a:pt x="18288" y="139315"/>
                  </a:cubicBezTo>
                  <a:cubicBezTo>
                    <a:pt x="18288" y="139660"/>
                    <a:pt x="18264" y="140017"/>
                    <a:pt x="18395" y="140363"/>
                  </a:cubicBezTo>
                  <a:cubicBezTo>
                    <a:pt x="18443" y="140517"/>
                    <a:pt x="18431" y="140696"/>
                    <a:pt x="18431" y="140863"/>
                  </a:cubicBezTo>
                  <a:cubicBezTo>
                    <a:pt x="18431" y="142815"/>
                    <a:pt x="18431" y="144768"/>
                    <a:pt x="18431" y="146721"/>
                  </a:cubicBezTo>
                  <a:cubicBezTo>
                    <a:pt x="18431" y="146840"/>
                    <a:pt x="18431" y="146959"/>
                    <a:pt x="18419" y="147078"/>
                  </a:cubicBezTo>
                  <a:cubicBezTo>
                    <a:pt x="18407" y="147280"/>
                    <a:pt x="18324" y="147363"/>
                    <a:pt x="18098" y="147375"/>
                  </a:cubicBezTo>
                  <a:cubicBezTo>
                    <a:pt x="17360" y="147386"/>
                    <a:pt x="16623" y="147541"/>
                    <a:pt x="15878" y="147541"/>
                  </a:cubicBezTo>
                  <a:cubicBezTo>
                    <a:pt x="15769" y="147541"/>
                    <a:pt x="15659" y="147538"/>
                    <a:pt x="15550" y="147530"/>
                  </a:cubicBezTo>
                  <a:cubicBezTo>
                    <a:pt x="15446" y="147524"/>
                    <a:pt x="15344" y="147520"/>
                    <a:pt x="15241" y="147520"/>
                  </a:cubicBezTo>
                  <a:cubicBezTo>
                    <a:pt x="14967" y="147520"/>
                    <a:pt x="14696" y="147547"/>
                    <a:pt x="14419" y="147625"/>
                  </a:cubicBezTo>
                  <a:cubicBezTo>
                    <a:pt x="14299" y="147665"/>
                    <a:pt x="14168" y="147672"/>
                    <a:pt x="14034" y="147672"/>
                  </a:cubicBezTo>
                  <a:cubicBezTo>
                    <a:pt x="13970" y="147672"/>
                    <a:pt x="13906" y="147670"/>
                    <a:pt x="13842" y="147670"/>
                  </a:cubicBezTo>
                  <a:cubicBezTo>
                    <a:pt x="13800" y="147670"/>
                    <a:pt x="13758" y="147671"/>
                    <a:pt x="13716" y="147673"/>
                  </a:cubicBezTo>
                  <a:cubicBezTo>
                    <a:pt x="13625" y="147676"/>
                    <a:pt x="13534" y="147677"/>
                    <a:pt x="13442" y="147677"/>
                  </a:cubicBezTo>
                  <a:cubicBezTo>
                    <a:pt x="13205" y="147677"/>
                    <a:pt x="12967" y="147670"/>
                    <a:pt x="12730" y="147670"/>
                  </a:cubicBezTo>
                  <a:cubicBezTo>
                    <a:pt x="12346" y="147670"/>
                    <a:pt x="11964" y="147689"/>
                    <a:pt x="11585" y="147792"/>
                  </a:cubicBezTo>
                  <a:cubicBezTo>
                    <a:pt x="11493" y="147816"/>
                    <a:pt x="11397" y="147823"/>
                    <a:pt x="11300" y="147823"/>
                  </a:cubicBezTo>
                  <a:cubicBezTo>
                    <a:pt x="11187" y="147823"/>
                    <a:pt x="11071" y="147814"/>
                    <a:pt x="10957" y="147814"/>
                  </a:cubicBezTo>
                  <a:cubicBezTo>
                    <a:pt x="10928" y="147814"/>
                    <a:pt x="10899" y="147814"/>
                    <a:pt x="10871" y="147816"/>
                  </a:cubicBezTo>
                  <a:cubicBezTo>
                    <a:pt x="10812" y="147816"/>
                    <a:pt x="10755" y="147815"/>
                    <a:pt x="10697" y="147815"/>
                  </a:cubicBezTo>
                  <a:cubicBezTo>
                    <a:pt x="10497" y="147815"/>
                    <a:pt x="10300" y="147823"/>
                    <a:pt x="10097" y="147887"/>
                  </a:cubicBezTo>
                  <a:cubicBezTo>
                    <a:pt x="9918" y="147947"/>
                    <a:pt x="9728" y="147947"/>
                    <a:pt x="9537" y="147947"/>
                  </a:cubicBezTo>
                  <a:cubicBezTo>
                    <a:pt x="9299" y="147953"/>
                    <a:pt x="9061" y="147953"/>
                    <a:pt x="8823" y="147953"/>
                  </a:cubicBezTo>
                  <a:cubicBezTo>
                    <a:pt x="8585" y="147953"/>
                    <a:pt x="8346" y="147953"/>
                    <a:pt x="8108" y="147959"/>
                  </a:cubicBezTo>
                  <a:cubicBezTo>
                    <a:pt x="8052" y="147959"/>
                    <a:pt x="7996" y="147958"/>
                    <a:pt x="7940" y="147958"/>
                  </a:cubicBezTo>
                  <a:cubicBezTo>
                    <a:pt x="7687" y="147958"/>
                    <a:pt x="7435" y="147966"/>
                    <a:pt x="7192" y="148054"/>
                  </a:cubicBezTo>
                  <a:cubicBezTo>
                    <a:pt x="7088" y="148086"/>
                    <a:pt x="6975" y="148091"/>
                    <a:pt x="6861" y="148091"/>
                  </a:cubicBezTo>
                  <a:cubicBezTo>
                    <a:pt x="6804" y="148091"/>
                    <a:pt x="6747" y="148090"/>
                    <a:pt x="6692" y="148090"/>
                  </a:cubicBezTo>
                  <a:lnTo>
                    <a:pt x="1417" y="148090"/>
                  </a:lnTo>
                  <a:cubicBezTo>
                    <a:pt x="1369" y="148090"/>
                    <a:pt x="1320" y="148091"/>
                    <a:pt x="1272" y="148091"/>
                  </a:cubicBezTo>
                  <a:cubicBezTo>
                    <a:pt x="1174" y="148091"/>
                    <a:pt x="1076" y="148086"/>
                    <a:pt x="988" y="148054"/>
                  </a:cubicBezTo>
                  <a:cubicBezTo>
                    <a:pt x="667" y="147935"/>
                    <a:pt x="334" y="147959"/>
                    <a:pt x="0" y="147947"/>
                  </a:cubicBezTo>
                  <a:lnTo>
                    <a:pt x="0" y="148661"/>
                  </a:lnTo>
                  <a:lnTo>
                    <a:pt x="8501" y="148661"/>
                  </a:lnTo>
                  <a:cubicBezTo>
                    <a:pt x="8620" y="148661"/>
                    <a:pt x="8739" y="148665"/>
                    <a:pt x="8858" y="148665"/>
                  </a:cubicBezTo>
                  <a:cubicBezTo>
                    <a:pt x="9095" y="148665"/>
                    <a:pt x="9331" y="148649"/>
                    <a:pt x="9561" y="148554"/>
                  </a:cubicBezTo>
                  <a:cubicBezTo>
                    <a:pt x="9620" y="148530"/>
                    <a:pt x="9692" y="148530"/>
                    <a:pt x="9763" y="148530"/>
                  </a:cubicBezTo>
                  <a:cubicBezTo>
                    <a:pt x="10478" y="148506"/>
                    <a:pt x="11192" y="148530"/>
                    <a:pt x="11895" y="148399"/>
                  </a:cubicBezTo>
                  <a:cubicBezTo>
                    <a:pt x="12076" y="148365"/>
                    <a:pt x="12261" y="148355"/>
                    <a:pt x="12448" y="148355"/>
                  </a:cubicBezTo>
                  <a:cubicBezTo>
                    <a:pt x="12715" y="148355"/>
                    <a:pt x="12986" y="148376"/>
                    <a:pt x="13252" y="148376"/>
                  </a:cubicBezTo>
                  <a:cubicBezTo>
                    <a:pt x="13360" y="148376"/>
                    <a:pt x="13467" y="148377"/>
                    <a:pt x="13574" y="148377"/>
                  </a:cubicBezTo>
                  <a:cubicBezTo>
                    <a:pt x="13867" y="148377"/>
                    <a:pt x="14158" y="148364"/>
                    <a:pt x="14454" y="148268"/>
                  </a:cubicBezTo>
                  <a:cubicBezTo>
                    <a:pt x="14550" y="148239"/>
                    <a:pt x="14654" y="148233"/>
                    <a:pt x="14761" y="148233"/>
                  </a:cubicBezTo>
                  <a:cubicBezTo>
                    <a:pt x="14832" y="148233"/>
                    <a:pt x="14905" y="148235"/>
                    <a:pt x="14977" y="148235"/>
                  </a:cubicBezTo>
                  <a:cubicBezTo>
                    <a:pt x="15014" y="148235"/>
                    <a:pt x="15050" y="148235"/>
                    <a:pt x="15085" y="148233"/>
                  </a:cubicBezTo>
                  <a:cubicBezTo>
                    <a:pt x="15609" y="148221"/>
                    <a:pt x="16121" y="148221"/>
                    <a:pt x="16645" y="148125"/>
                  </a:cubicBezTo>
                  <a:cubicBezTo>
                    <a:pt x="16840" y="148087"/>
                    <a:pt x="17039" y="148076"/>
                    <a:pt x="17240" y="148076"/>
                  </a:cubicBezTo>
                  <a:cubicBezTo>
                    <a:pt x="17541" y="148076"/>
                    <a:pt x="17845" y="148102"/>
                    <a:pt x="18145" y="148102"/>
                  </a:cubicBezTo>
                  <a:cubicBezTo>
                    <a:pt x="18300" y="148102"/>
                    <a:pt x="18407" y="148197"/>
                    <a:pt x="18419" y="148364"/>
                  </a:cubicBezTo>
                  <a:cubicBezTo>
                    <a:pt x="18431" y="148578"/>
                    <a:pt x="18431" y="148792"/>
                    <a:pt x="18431" y="149007"/>
                  </a:cubicBezTo>
                  <a:lnTo>
                    <a:pt x="18431" y="158651"/>
                  </a:lnTo>
                  <a:cubicBezTo>
                    <a:pt x="18431" y="158984"/>
                    <a:pt x="18431" y="159305"/>
                    <a:pt x="18526" y="159639"/>
                  </a:cubicBezTo>
                  <a:cubicBezTo>
                    <a:pt x="18598" y="159853"/>
                    <a:pt x="18562" y="160103"/>
                    <a:pt x="18562" y="160341"/>
                  </a:cubicBezTo>
                  <a:cubicBezTo>
                    <a:pt x="18574" y="162794"/>
                    <a:pt x="18574" y="165247"/>
                    <a:pt x="18574" y="167699"/>
                  </a:cubicBezTo>
                  <a:cubicBezTo>
                    <a:pt x="18574" y="168009"/>
                    <a:pt x="18586" y="168307"/>
                    <a:pt x="18669" y="168616"/>
                  </a:cubicBezTo>
                  <a:cubicBezTo>
                    <a:pt x="18776" y="169057"/>
                    <a:pt x="18717" y="169509"/>
                    <a:pt x="18693" y="169962"/>
                  </a:cubicBezTo>
                  <a:cubicBezTo>
                    <a:pt x="18693" y="170128"/>
                    <a:pt x="18562" y="170212"/>
                    <a:pt x="18407" y="170223"/>
                  </a:cubicBezTo>
                  <a:cubicBezTo>
                    <a:pt x="17693" y="170265"/>
                    <a:pt x="16979" y="170387"/>
                    <a:pt x="16257" y="170387"/>
                  </a:cubicBezTo>
                  <a:cubicBezTo>
                    <a:pt x="16148" y="170387"/>
                    <a:pt x="16040" y="170384"/>
                    <a:pt x="15931" y="170378"/>
                  </a:cubicBezTo>
                  <a:cubicBezTo>
                    <a:pt x="15772" y="170370"/>
                    <a:pt x="15613" y="170364"/>
                    <a:pt x="15455" y="170364"/>
                  </a:cubicBezTo>
                  <a:cubicBezTo>
                    <a:pt x="15138" y="170364"/>
                    <a:pt x="14823" y="170390"/>
                    <a:pt x="14514" y="170485"/>
                  </a:cubicBezTo>
                  <a:cubicBezTo>
                    <a:pt x="14422" y="170512"/>
                    <a:pt x="14325" y="170520"/>
                    <a:pt x="14226" y="170520"/>
                  </a:cubicBezTo>
                  <a:cubicBezTo>
                    <a:pt x="14108" y="170520"/>
                    <a:pt x="13988" y="170509"/>
                    <a:pt x="13871" y="170509"/>
                  </a:cubicBezTo>
                  <a:lnTo>
                    <a:pt x="7168" y="170509"/>
                  </a:lnTo>
                  <a:cubicBezTo>
                    <a:pt x="6834" y="170521"/>
                    <a:pt x="6501" y="170485"/>
                    <a:pt x="6180" y="170616"/>
                  </a:cubicBezTo>
                  <a:cubicBezTo>
                    <a:pt x="6108" y="170652"/>
                    <a:pt x="6037" y="170652"/>
                    <a:pt x="5965" y="170652"/>
                  </a:cubicBezTo>
                  <a:cubicBezTo>
                    <a:pt x="5179" y="170664"/>
                    <a:pt x="4417" y="170795"/>
                    <a:pt x="3644" y="170926"/>
                  </a:cubicBezTo>
                  <a:cubicBezTo>
                    <a:pt x="3560" y="170938"/>
                    <a:pt x="3477" y="170941"/>
                    <a:pt x="3393" y="170941"/>
                  </a:cubicBezTo>
                  <a:cubicBezTo>
                    <a:pt x="3310" y="170941"/>
                    <a:pt x="3227" y="170938"/>
                    <a:pt x="3143" y="170938"/>
                  </a:cubicBezTo>
                  <a:lnTo>
                    <a:pt x="0" y="170938"/>
                  </a:lnTo>
                  <a:lnTo>
                    <a:pt x="0" y="171509"/>
                  </a:lnTo>
                  <a:cubicBezTo>
                    <a:pt x="476" y="171509"/>
                    <a:pt x="953" y="171504"/>
                    <a:pt x="1429" y="171504"/>
                  </a:cubicBezTo>
                  <a:cubicBezTo>
                    <a:pt x="1667" y="171504"/>
                    <a:pt x="1905" y="171505"/>
                    <a:pt x="2143" y="171509"/>
                  </a:cubicBezTo>
                  <a:cubicBezTo>
                    <a:pt x="2247" y="171512"/>
                    <a:pt x="2350" y="171513"/>
                    <a:pt x="2453" y="171513"/>
                  </a:cubicBezTo>
                  <a:cubicBezTo>
                    <a:pt x="3372" y="171513"/>
                    <a:pt x="4280" y="171419"/>
                    <a:pt x="5179" y="171247"/>
                  </a:cubicBezTo>
                  <a:cubicBezTo>
                    <a:pt x="5279" y="171226"/>
                    <a:pt x="5379" y="171222"/>
                    <a:pt x="5479" y="171222"/>
                  </a:cubicBezTo>
                  <a:cubicBezTo>
                    <a:pt x="5546" y="171222"/>
                    <a:pt x="5613" y="171224"/>
                    <a:pt x="5679" y="171224"/>
                  </a:cubicBezTo>
                  <a:cubicBezTo>
                    <a:pt x="6084" y="171212"/>
                    <a:pt x="6489" y="171235"/>
                    <a:pt x="6882" y="171116"/>
                  </a:cubicBezTo>
                  <a:cubicBezTo>
                    <a:pt x="6983" y="171081"/>
                    <a:pt x="7090" y="171072"/>
                    <a:pt x="7199" y="171072"/>
                  </a:cubicBezTo>
                  <a:cubicBezTo>
                    <a:pt x="7308" y="171072"/>
                    <a:pt x="7418" y="171081"/>
                    <a:pt x="7525" y="171081"/>
                  </a:cubicBezTo>
                  <a:lnTo>
                    <a:pt x="14728" y="171081"/>
                  </a:lnTo>
                  <a:cubicBezTo>
                    <a:pt x="14792" y="171081"/>
                    <a:pt x="14855" y="171081"/>
                    <a:pt x="14919" y="171081"/>
                  </a:cubicBezTo>
                  <a:cubicBezTo>
                    <a:pt x="15236" y="171081"/>
                    <a:pt x="15552" y="171073"/>
                    <a:pt x="15859" y="170974"/>
                  </a:cubicBezTo>
                  <a:cubicBezTo>
                    <a:pt x="15961" y="170944"/>
                    <a:pt x="16068" y="170938"/>
                    <a:pt x="16176" y="170938"/>
                  </a:cubicBezTo>
                  <a:cubicBezTo>
                    <a:pt x="16249" y="170938"/>
                    <a:pt x="16322" y="170940"/>
                    <a:pt x="16394" y="170940"/>
                  </a:cubicBezTo>
                  <a:cubicBezTo>
                    <a:pt x="16430" y="170940"/>
                    <a:pt x="16467" y="170940"/>
                    <a:pt x="16502" y="170938"/>
                  </a:cubicBezTo>
                  <a:cubicBezTo>
                    <a:pt x="16609" y="170932"/>
                    <a:pt x="16716" y="170930"/>
                    <a:pt x="16823" y="170930"/>
                  </a:cubicBezTo>
                  <a:cubicBezTo>
                    <a:pt x="17094" y="170930"/>
                    <a:pt x="17365" y="170943"/>
                    <a:pt x="17634" y="170943"/>
                  </a:cubicBezTo>
                  <a:cubicBezTo>
                    <a:pt x="17921" y="170943"/>
                    <a:pt x="18207" y="170928"/>
                    <a:pt x="18491" y="170866"/>
                  </a:cubicBezTo>
                  <a:cubicBezTo>
                    <a:pt x="18506" y="170863"/>
                    <a:pt x="18522" y="170861"/>
                    <a:pt x="18536" y="170861"/>
                  </a:cubicBezTo>
                  <a:cubicBezTo>
                    <a:pt x="18621" y="170861"/>
                    <a:pt x="18683" y="170918"/>
                    <a:pt x="18693" y="171009"/>
                  </a:cubicBezTo>
                  <a:cubicBezTo>
                    <a:pt x="18705" y="171224"/>
                    <a:pt x="18717" y="171438"/>
                    <a:pt x="18717" y="171652"/>
                  </a:cubicBezTo>
                  <a:cubicBezTo>
                    <a:pt x="18717" y="175796"/>
                    <a:pt x="18717" y="179939"/>
                    <a:pt x="18717" y="184082"/>
                  </a:cubicBezTo>
                  <a:lnTo>
                    <a:pt x="19431" y="184082"/>
                  </a:lnTo>
                  <a:cubicBezTo>
                    <a:pt x="19431" y="179915"/>
                    <a:pt x="19431" y="175760"/>
                    <a:pt x="19431" y="171593"/>
                  </a:cubicBezTo>
                  <a:cubicBezTo>
                    <a:pt x="19431" y="170806"/>
                    <a:pt x="19420" y="170795"/>
                    <a:pt x="20129" y="170795"/>
                  </a:cubicBezTo>
                  <a:cubicBezTo>
                    <a:pt x="20150" y="170795"/>
                    <a:pt x="20171" y="170795"/>
                    <a:pt x="20193" y="170795"/>
                  </a:cubicBezTo>
                  <a:lnTo>
                    <a:pt x="21479" y="170795"/>
                  </a:lnTo>
                  <a:cubicBezTo>
                    <a:pt x="21717" y="170795"/>
                    <a:pt x="21955" y="170783"/>
                    <a:pt x="22182" y="170724"/>
                  </a:cubicBezTo>
                  <a:cubicBezTo>
                    <a:pt x="22384" y="170664"/>
                    <a:pt x="22610" y="170664"/>
                    <a:pt x="22824" y="170664"/>
                  </a:cubicBezTo>
                  <a:cubicBezTo>
                    <a:pt x="23586" y="170652"/>
                    <a:pt x="24348" y="170652"/>
                    <a:pt x="25099" y="170652"/>
                  </a:cubicBezTo>
                  <a:cubicBezTo>
                    <a:pt x="25216" y="170652"/>
                    <a:pt x="25334" y="170657"/>
                    <a:pt x="25451" y="170657"/>
                  </a:cubicBezTo>
                  <a:cubicBezTo>
                    <a:pt x="25666" y="170657"/>
                    <a:pt x="25879" y="170642"/>
                    <a:pt x="26087" y="170557"/>
                  </a:cubicBezTo>
                  <a:cubicBezTo>
                    <a:pt x="26140" y="170533"/>
                    <a:pt x="26200" y="170524"/>
                    <a:pt x="26261" y="170524"/>
                  </a:cubicBezTo>
                  <a:cubicBezTo>
                    <a:pt x="26322" y="170524"/>
                    <a:pt x="26384" y="170533"/>
                    <a:pt x="26444" y="170545"/>
                  </a:cubicBezTo>
                  <a:cubicBezTo>
                    <a:pt x="26998" y="170634"/>
                    <a:pt x="27551" y="170673"/>
                    <a:pt x="28105" y="170673"/>
                  </a:cubicBezTo>
                  <a:cubicBezTo>
                    <a:pt x="28659" y="170673"/>
                    <a:pt x="29212" y="170634"/>
                    <a:pt x="29766" y="170569"/>
                  </a:cubicBezTo>
                  <a:cubicBezTo>
                    <a:pt x="29824" y="170559"/>
                    <a:pt x="29881" y="170542"/>
                    <a:pt x="29939" y="170542"/>
                  </a:cubicBezTo>
                  <a:cubicBezTo>
                    <a:pt x="29953" y="170542"/>
                    <a:pt x="29966" y="170543"/>
                    <a:pt x="29980" y="170545"/>
                  </a:cubicBezTo>
                  <a:cubicBezTo>
                    <a:pt x="30387" y="170643"/>
                    <a:pt x="30797" y="170666"/>
                    <a:pt x="31206" y="170666"/>
                  </a:cubicBezTo>
                  <a:cubicBezTo>
                    <a:pt x="31585" y="170666"/>
                    <a:pt x="31965" y="170646"/>
                    <a:pt x="32342" y="170646"/>
                  </a:cubicBezTo>
                  <a:cubicBezTo>
                    <a:pt x="32452" y="170646"/>
                    <a:pt x="32562" y="170648"/>
                    <a:pt x="32671" y="170652"/>
                  </a:cubicBezTo>
                  <a:cubicBezTo>
                    <a:pt x="32728" y="170654"/>
                    <a:pt x="32786" y="170654"/>
                    <a:pt x="32843" y="170654"/>
                  </a:cubicBezTo>
                  <a:cubicBezTo>
                    <a:pt x="33211" y="170654"/>
                    <a:pt x="33574" y="170623"/>
                    <a:pt x="33945" y="170593"/>
                  </a:cubicBezTo>
                  <a:cubicBezTo>
                    <a:pt x="34003" y="170587"/>
                    <a:pt x="34062" y="170585"/>
                    <a:pt x="34121" y="170585"/>
                  </a:cubicBezTo>
                  <a:cubicBezTo>
                    <a:pt x="34434" y="170585"/>
                    <a:pt x="34755" y="170652"/>
                    <a:pt x="35076" y="170652"/>
                  </a:cubicBezTo>
                  <a:lnTo>
                    <a:pt x="43279" y="170652"/>
                  </a:lnTo>
                  <a:cubicBezTo>
                    <a:pt x="43346" y="170652"/>
                    <a:pt x="43408" y="170652"/>
                    <a:pt x="43465" y="170652"/>
                  </a:cubicBezTo>
                  <a:cubicBezTo>
                    <a:pt x="44177" y="170652"/>
                    <a:pt x="44137" y="170682"/>
                    <a:pt x="44137" y="171509"/>
                  </a:cubicBezTo>
                  <a:cubicBezTo>
                    <a:pt x="44137" y="171902"/>
                    <a:pt x="44137" y="172307"/>
                    <a:pt x="44256" y="172700"/>
                  </a:cubicBezTo>
                  <a:cubicBezTo>
                    <a:pt x="44315" y="172902"/>
                    <a:pt x="44280" y="173129"/>
                    <a:pt x="44280" y="173343"/>
                  </a:cubicBezTo>
                  <a:cubicBezTo>
                    <a:pt x="44280" y="175367"/>
                    <a:pt x="44280" y="177391"/>
                    <a:pt x="44280" y="179403"/>
                  </a:cubicBezTo>
                  <a:cubicBezTo>
                    <a:pt x="44280" y="179713"/>
                    <a:pt x="44268" y="180022"/>
                    <a:pt x="44375" y="180320"/>
                  </a:cubicBezTo>
                  <a:cubicBezTo>
                    <a:pt x="44434" y="180475"/>
                    <a:pt x="44422" y="180653"/>
                    <a:pt x="44422" y="180820"/>
                  </a:cubicBezTo>
                  <a:cubicBezTo>
                    <a:pt x="44422" y="181272"/>
                    <a:pt x="44422" y="181725"/>
                    <a:pt x="44422" y="182177"/>
                  </a:cubicBezTo>
                  <a:cubicBezTo>
                    <a:pt x="44434" y="182642"/>
                    <a:pt x="44387" y="183118"/>
                    <a:pt x="44553" y="183582"/>
                  </a:cubicBezTo>
                  <a:cubicBezTo>
                    <a:pt x="44601" y="183737"/>
                    <a:pt x="44565" y="183916"/>
                    <a:pt x="44565" y="184082"/>
                  </a:cubicBezTo>
                  <a:lnTo>
                    <a:pt x="44994" y="184082"/>
                  </a:lnTo>
                  <a:cubicBezTo>
                    <a:pt x="44982" y="183820"/>
                    <a:pt x="44982" y="183570"/>
                    <a:pt x="44911" y="183308"/>
                  </a:cubicBezTo>
                  <a:cubicBezTo>
                    <a:pt x="44851" y="183082"/>
                    <a:pt x="44863" y="182844"/>
                    <a:pt x="44851" y="182606"/>
                  </a:cubicBezTo>
                  <a:cubicBezTo>
                    <a:pt x="44827" y="182011"/>
                    <a:pt x="44911" y="181415"/>
                    <a:pt x="44720" y="180832"/>
                  </a:cubicBezTo>
                  <a:cubicBezTo>
                    <a:pt x="44672" y="180653"/>
                    <a:pt x="44708" y="180451"/>
                    <a:pt x="44708" y="180260"/>
                  </a:cubicBezTo>
                  <a:cubicBezTo>
                    <a:pt x="44708" y="178629"/>
                    <a:pt x="44708" y="176986"/>
                    <a:pt x="44708" y="175343"/>
                  </a:cubicBezTo>
                  <a:cubicBezTo>
                    <a:pt x="44708" y="175034"/>
                    <a:pt x="44732" y="174724"/>
                    <a:pt x="44613" y="174426"/>
                  </a:cubicBezTo>
                  <a:cubicBezTo>
                    <a:pt x="44565" y="174319"/>
                    <a:pt x="44565" y="174188"/>
                    <a:pt x="44565" y="174069"/>
                  </a:cubicBezTo>
                  <a:cubicBezTo>
                    <a:pt x="44565" y="173069"/>
                    <a:pt x="44565" y="172069"/>
                    <a:pt x="44565" y="171081"/>
                  </a:cubicBezTo>
                  <a:cubicBezTo>
                    <a:pt x="44565" y="170724"/>
                    <a:pt x="44637" y="170676"/>
                    <a:pt x="44994" y="170664"/>
                  </a:cubicBezTo>
                  <a:cubicBezTo>
                    <a:pt x="45184" y="170652"/>
                    <a:pt x="45375" y="170652"/>
                    <a:pt x="45565" y="170652"/>
                  </a:cubicBezTo>
                  <a:lnTo>
                    <a:pt x="67044" y="170652"/>
                  </a:lnTo>
                  <a:cubicBezTo>
                    <a:pt x="67235" y="170652"/>
                    <a:pt x="67425" y="170652"/>
                    <a:pt x="67616" y="170664"/>
                  </a:cubicBezTo>
                  <a:cubicBezTo>
                    <a:pt x="68009" y="170676"/>
                    <a:pt x="68128" y="170783"/>
                    <a:pt x="68128" y="171188"/>
                  </a:cubicBezTo>
                  <a:cubicBezTo>
                    <a:pt x="68140" y="172307"/>
                    <a:pt x="68175" y="173426"/>
                    <a:pt x="68116" y="174545"/>
                  </a:cubicBezTo>
                  <a:cubicBezTo>
                    <a:pt x="68068" y="175165"/>
                    <a:pt x="68199" y="175772"/>
                    <a:pt x="68140" y="176379"/>
                  </a:cubicBezTo>
                  <a:cubicBezTo>
                    <a:pt x="68116" y="176546"/>
                    <a:pt x="68152" y="176712"/>
                    <a:pt x="68128" y="176879"/>
                  </a:cubicBezTo>
                  <a:cubicBezTo>
                    <a:pt x="68068" y="177462"/>
                    <a:pt x="67997" y="178046"/>
                    <a:pt x="68128" y="178629"/>
                  </a:cubicBezTo>
                  <a:cubicBezTo>
                    <a:pt x="68152" y="178724"/>
                    <a:pt x="68152" y="178820"/>
                    <a:pt x="68128" y="178915"/>
                  </a:cubicBezTo>
                  <a:cubicBezTo>
                    <a:pt x="67997" y="179427"/>
                    <a:pt x="67925" y="179939"/>
                    <a:pt x="68116" y="180451"/>
                  </a:cubicBezTo>
                  <a:cubicBezTo>
                    <a:pt x="68140" y="180534"/>
                    <a:pt x="68104" y="180641"/>
                    <a:pt x="68080" y="180725"/>
                  </a:cubicBezTo>
                  <a:cubicBezTo>
                    <a:pt x="68068" y="180820"/>
                    <a:pt x="67997" y="180927"/>
                    <a:pt x="68009" y="180999"/>
                  </a:cubicBezTo>
                  <a:cubicBezTo>
                    <a:pt x="68175" y="181630"/>
                    <a:pt x="67842" y="182273"/>
                    <a:pt x="68092" y="182892"/>
                  </a:cubicBezTo>
                  <a:cubicBezTo>
                    <a:pt x="68152" y="183023"/>
                    <a:pt x="68140" y="183177"/>
                    <a:pt x="68080" y="183308"/>
                  </a:cubicBezTo>
                  <a:cubicBezTo>
                    <a:pt x="67973" y="183558"/>
                    <a:pt x="67997" y="183820"/>
                    <a:pt x="67985" y="184082"/>
                  </a:cubicBezTo>
                  <a:lnTo>
                    <a:pt x="68414" y="184082"/>
                  </a:lnTo>
                  <a:cubicBezTo>
                    <a:pt x="68414" y="179867"/>
                    <a:pt x="68414" y="175653"/>
                    <a:pt x="68414" y="171450"/>
                  </a:cubicBezTo>
                  <a:cubicBezTo>
                    <a:pt x="68414" y="170640"/>
                    <a:pt x="68402" y="170664"/>
                    <a:pt x="69187" y="170652"/>
                  </a:cubicBezTo>
                  <a:cubicBezTo>
                    <a:pt x="69426" y="170652"/>
                    <a:pt x="69664" y="170662"/>
                    <a:pt x="69901" y="170662"/>
                  </a:cubicBezTo>
                  <a:cubicBezTo>
                    <a:pt x="70257" y="170662"/>
                    <a:pt x="70611" y="170640"/>
                    <a:pt x="70961" y="170533"/>
                  </a:cubicBezTo>
                  <a:cubicBezTo>
                    <a:pt x="71023" y="170514"/>
                    <a:pt x="71089" y="170508"/>
                    <a:pt x="71156" y="170508"/>
                  </a:cubicBezTo>
                  <a:cubicBezTo>
                    <a:pt x="71257" y="170508"/>
                    <a:pt x="71361" y="170521"/>
                    <a:pt x="71462" y="170521"/>
                  </a:cubicBezTo>
                  <a:lnTo>
                    <a:pt x="79105" y="170521"/>
                  </a:lnTo>
                  <a:cubicBezTo>
                    <a:pt x="79379" y="170521"/>
                    <a:pt x="79665" y="170521"/>
                    <a:pt x="79951" y="170616"/>
                  </a:cubicBezTo>
                  <a:cubicBezTo>
                    <a:pt x="80062" y="170648"/>
                    <a:pt x="80189" y="170653"/>
                    <a:pt x="80318" y="170653"/>
                  </a:cubicBezTo>
                  <a:cubicBezTo>
                    <a:pt x="80382" y="170653"/>
                    <a:pt x="80447" y="170652"/>
                    <a:pt x="80510" y="170652"/>
                  </a:cubicBezTo>
                  <a:cubicBezTo>
                    <a:pt x="81201" y="170688"/>
                    <a:pt x="81879" y="170628"/>
                    <a:pt x="82570" y="170783"/>
                  </a:cubicBezTo>
                  <a:cubicBezTo>
                    <a:pt x="82715" y="170815"/>
                    <a:pt x="82865" y="170824"/>
                    <a:pt x="83018" y="170824"/>
                  </a:cubicBezTo>
                  <a:cubicBezTo>
                    <a:pt x="83234" y="170824"/>
                    <a:pt x="83455" y="170805"/>
                    <a:pt x="83674" y="170805"/>
                  </a:cubicBezTo>
                  <a:cubicBezTo>
                    <a:pt x="83707" y="170805"/>
                    <a:pt x="83740" y="170806"/>
                    <a:pt x="83773" y="170807"/>
                  </a:cubicBezTo>
                  <a:cubicBezTo>
                    <a:pt x="83838" y="170807"/>
                    <a:pt x="83902" y="170806"/>
                    <a:pt x="83967" y="170806"/>
                  </a:cubicBezTo>
                  <a:cubicBezTo>
                    <a:pt x="84259" y="170806"/>
                    <a:pt x="84550" y="170814"/>
                    <a:pt x="84832" y="170902"/>
                  </a:cubicBezTo>
                  <a:cubicBezTo>
                    <a:pt x="84959" y="170942"/>
                    <a:pt x="85093" y="170948"/>
                    <a:pt x="85228" y="170948"/>
                  </a:cubicBezTo>
                  <a:cubicBezTo>
                    <a:pt x="85292" y="170948"/>
                    <a:pt x="85357" y="170947"/>
                    <a:pt x="85421" y="170947"/>
                  </a:cubicBezTo>
                  <a:cubicBezTo>
                    <a:pt x="85463" y="170947"/>
                    <a:pt x="85505" y="170948"/>
                    <a:pt x="85547" y="170950"/>
                  </a:cubicBezTo>
                  <a:cubicBezTo>
                    <a:pt x="85592" y="170951"/>
                    <a:pt x="85637" y="170951"/>
                    <a:pt x="85682" y="170951"/>
                  </a:cubicBezTo>
                  <a:cubicBezTo>
                    <a:pt x="85911" y="170951"/>
                    <a:pt x="86140" y="170942"/>
                    <a:pt x="86369" y="170942"/>
                  </a:cubicBezTo>
                  <a:cubicBezTo>
                    <a:pt x="86712" y="170942"/>
                    <a:pt x="87054" y="170963"/>
                    <a:pt x="87392" y="171069"/>
                  </a:cubicBezTo>
                  <a:cubicBezTo>
                    <a:pt x="87454" y="171089"/>
                    <a:pt x="87523" y="171094"/>
                    <a:pt x="87594" y="171094"/>
                  </a:cubicBezTo>
                  <a:cubicBezTo>
                    <a:pt x="87661" y="171094"/>
                    <a:pt x="87730" y="171090"/>
                    <a:pt x="87799" y="171090"/>
                  </a:cubicBezTo>
                  <a:cubicBezTo>
                    <a:pt x="87826" y="171090"/>
                    <a:pt x="87853" y="171091"/>
                    <a:pt x="87880" y="171093"/>
                  </a:cubicBezTo>
                  <a:cubicBezTo>
                    <a:pt x="88030" y="171097"/>
                    <a:pt x="88179" y="171098"/>
                    <a:pt x="88328" y="171098"/>
                  </a:cubicBezTo>
                  <a:cubicBezTo>
                    <a:pt x="88491" y="171098"/>
                    <a:pt x="88653" y="171097"/>
                    <a:pt x="88816" y="171097"/>
                  </a:cubicBezTo>
                  <a:cubicBezTo>
                    <a:pt x="89309" y="171097"/>
                    <a:pt x="89801" y="171109"/>
                    <a:pt x="90297" y="171212"/>
                  </a:cubicBezTo>
                  <a:cubicBezTo>
                    <a:pt x="90484" y="171247"/>
                    <a:pt x="90678" y="171258"/>
                    <a:pt x="90874" y="171258"/>
                  </a:cubicBezTo>
                  <a:cubicBezTo>
                    <a:pt x="91167" y="171258"/>
                    <a:pt x="91466" y="171234"/>
                    <a:pt x="91759" y="171234"/>
                  </a:cubicBezTo>
                  <a:cubicBezTo>
                    <a:pt x="91796" y="171234"/>
                    <a:pt x="91832" y="171235"/>
                    <a:pt x="91869" y="171235"/>
                  </a:cubicBezTo>
                  <a:cubicBezTo>
                    <a:pt x="92238" y="171235"/>
                    <a:pt x="92619" y="171259"/>
                    <a:pt x="93000" y="171331"/>
                  </a:cubicBezTo>
                  <a:cubicBezTo>
                    <a:pt x="93202" y="171372"/>
                    <a:pt x="93414" y="171381"/>
                    <a:pt x="93628" y="171381"/>
                  </a:cubicBezTo>
                  <a:cubicBezTo>
                    <a:pt x="93789" y="171381"/>
                    <a:pt x="93951" y="171376"/>
                    <a:pt x="94113" y="171376"/>
                  </a:cubicBezTo>
                  <a:cubicBezTo>
                    <a:pt x="94167" y="171376"/>
                    <a:pt x="94220" y="171377"/>
                    <a:pt x="94274" y="171378"/>
                  </a:cubicBezTo>
                  <a:cubicBezTo>
                    <a:pt x="94810" y="171390"/>
                    <a:pt x="94833" y="171402"/>
                    <a:pt x="94833" y="171950"/>
                  </a:cubicBezTo>
                  <a:cubicBezTo>
                    <a:pt x="94845" y="173617"/>
                    <a:pt x="94845" y="175284"/>
                    <a:pt x="94845" y="176950"/>
                  </a:cubicBezTo>
                  <a:cubicBezTo>
                    <a:pt x="94845" y="179332"/>
                    <a:pt x="94833" y="181701"/>
                    <a:pt x="94833" y="184082"/>
                  </a:cubicBezTo>
                  <a:lnTo>
                    <a:pt x="95262" y="184082"/>
                  </a:lnTo>
                  <a:cubicBezTo>
                    <a:pt x="95262" y="180165"/>
                    <a:pt x="95262" y="176236"/>
                    <a:pt x="95262" y="172319"/>
                  </a:cubicBezTo>
                  <a:cubicBezTo>
                    <a:pt x="95262" y="171597"/>
                    <a:pt x="95253" y="171519"/>
                    <a:pt x="95808" y="171519"/>
                  </a:cubicBezTo>
                  <a:cubicBezTo>
                    <a:pt x="95875" y="171519"/>
                    <a:pt x="95951" y="171520"/>
                    <a:pt x="96036" y="171521"/>
                  </a:cubicBezTo>
                  <a:lnTo>
                    <a:pt x="97465" y="171521"/>
                  </a:lnTo>
                  <a:cubicBezTo>
                    <a:pt x="97703" y="171521"/>
                    <a:pt x="97941" y="171521"/>
                    <a:pt x="98167" y="171605"/>
                  </a:cubicBezTo>
                  <a:cubicBezTo>
                    <a:pt x="98325" y="171661"/>
                    <a:pt x="98486" y="171675"/>
                    <a:pt x="98648" y="171675"/>
                  </a:cubicBezTo>
                  <a:cubicBezTo>
                    <a:pt x="98793" y="171675"/>
                    <a:pt x="98938" y="171664"/>
                    <a:pt x="99084" y="171664"/>
                  </a:cubicBezTo>
                  <a:lnTo>
                    <a:pt x="121420" y="171664"/>
                  </a:lnTo>
                  <a:cubicBezTo>
                    <a:pt x="121634" y="171664"/>
                    <a:pt x="121849" y="171664"/>
                    <a:pt x="122063" y="171676"/>
                  </a:cubicBezTo>
                  <a:cubicBezTo>
                    <a:pt x="122313" y="171688"/>
                    <a:pt x="122385" y="171759"/>
                    <a:pt x="122396" y="172033"/>
                  </a:cubicBezTo>
                  <a:cubicBezTo>
                    <a:pt x="122408" y="172200"/>
                    <a:pt x="122408" y="172367"/>
                    <a:pt x="122408" y="172533"/>
                  </a:cubicBezTo>
                  <a:cubicBezTo>
                    <a:pt x="122408" y="176379"/>
                    <a:pt x="122408" y="180237"/>
                    <a:pt x="122408" y="184082"/>
                  </a:cubicBezTo>
                  <a:lnTo>
                    <a:pt x="122837" y="184082"/>
                  </a:lnTo>
                  <a:lnTo>
                    <a:pt x="122837" y="172521"/>
                  </a:lnTo>
                  <a:cubicBezTo>
                    <a:pt x="122837" y="171742"/>
                    <a:pt x="122802" y="171660"/>
                    <a:pt x="123363" y="171660"/>
                  </a:cubicBezTo>
                  <a:cubicBezTo>
                    <a:pt x="123453" y="171660"/>
                    <a:pt x="123559" y="171662"/>
                    <a:pt x="123682" y="171664"/>
                  </a:cubicBezTo>
                  <a:cubicBezTo>
                    <a:pt x="123906" y="171664"/>
                    <a:pt x="124132" y="171655"/>
                    <a:pt x="124358" y="171655"/>
                  </a:cubicBezTo>
                  <a:cubicBezTo>
                    <a:pt x="124697" y="171655"/>
                    <a:pt x="125037" y="171676"/>
                    <a:pt x="125373" y="171783"/>
                  </a:cubicBezTo>
                  <a:cubicBezTo>
                    <a:pt x="125450" y="171807"/>
                    <a:pt x="125534" y="171813"/>
                    <a:pt x="125619" y="171813"/>
                  </a:cubicBezTo>
                  <a:cubicBezTo>
                    <a:pt x="125703" y="171813"/>
                    <a:pt x="125790" y="171807"/>
                    <a:pt x="125873" y="171807"/>
                  </a:cubicBezTo>
                  <a:lnTo>
                    <a:pt x="127802" y="171807"/>
                  </a:lnTo>
                  <a:cubicBezTo>
                    <a:pt x="127884" y="171807"/>
                    <a:pt x="127965" y="171799"/>
                    <a:pt x="128047" y="171799"/>
                  </a:cubicBezTo>
                  <a:cubicBezTo>
                    <a:pt x="128108" y="171799"/>
                    <a:pt x="128169" y="171804"/>
                    <a:pt x="128231" y="171819"/>
                  </a:cubicBezTo>
                  <a:cubicBezTo>
                    <a:pt x="128659" y="171932"/>
                    <a:pt x="129097" y="171956"/>
                    <a:pt x="129536" y="171956"/>
                  </a:cubicBezTo>
                  <a:cubicBezTo>
                    <a:pt x="129855" y="171956"/>
                    <a:pt x="130175" y="171943"/>
                    <a:pt x="130493" y="171943"/>
                  </a:cubicBezTo>
                  <a:cubicBezTo>
                    <a:pt x="130612" y="171943"/>
                    <a:pt x="130731" y="171945"/>
                    <a:pt x="130850" y="171950"/>
                  </a:cubicBezTo>
                  <a:cubicBezTo>
                    <a:pt x="131231" y="171962"/>
                    <a:pt x="131600" y="171950"/>
                    <a:pt x="131981" y="172045"/>
                  </a:cubicBezTo>
                  <a:cubicBezTo>
                    <a:pt x="132148" y="172087"/>
                    <a:pt x="132326" y="172096"/>
                    <a:pt x="132506" y="172096"/>
                  </a:cubicBezTo>
                  <a:cubicBezTo>
                    <a:pt x="132641" y="172096"/>
                    <a:pt x="132777" y="172091"/>
                    <a:pt x="132910" y="172091"/>
                  </a:cubicBezTo>
                  <a:cubicBezTo>
                    <a:pt x="132954" y="172091"/>
                    <a:pt x="132997" y="172091"/>
                    <a:pt x="133041" y="172093"/>
                  </a:cubicBezTo>
                  <a:cubicBezTo>
                    <a:pt x="133136" y="172093"/>
                    <a:pt x="133231" y="172091"/>
                    <a:pt x="133326" y="172091"/>
                  </a:cubicBezTo>
                  <a:cubicBezTo>
                    <a:pt x="133587" y="172091"/>
                    <a:pt x="133847" y="172104"/>
                    <a:pt x="134100" y="172200"/>
                  </a:cubicBezTo>
                  <a:cubicBezTo>
                    <a:pt x="134178" y="172224"/>
                    <a:pt x="134261" y="172230"/>
                    <a:pt x="134346" y="172230"/>
                  </a:cubicBezTo>
                  <a:cubicBezTo>
                    <a:pt x="134431" y="172230"/>
                    <a:pt x="134517" y="172224"/>
                    <a:pt x="134600" y="172224"/>
                  </a:cubicBezTo>
                  <a:cubicBezTo>
                    <a:pt x="135124" y="172236"/>
                    <a:pt x="135648" y="172236"/>
                    <a:pt x="136172" y="172236"/>
                  </a:cubicBezTo>
                  <a:cubicBezTo>
                    <a:pt x="136228" y="172236"/>
                    <a:pt x="136284" y="172235"/>
                    <a:pt x="136340" y="172235"/>
                  </a:cubicBezTo>
                  <a:cubicBezTo>
                    <a:pt x="136590" y="172235"/>
                    <a:pt x="136835" y="172243"/>
                    <a:pt x="137089" y="172331"/>
                  </a:cubicBezTo>
                  <a:cubicBezTo>
                    <a:pt x="137181" y="172364"/>
                    <a:pt x="137285" y="172371"/>
                    <a:pt x="137391" y="172371"/>
                  </a:cubicBezTo>
                  <a:cubicBezTo>
                    <a:pt x="137477" y="172371"/>
                    <a:pt x="137564" y="172367"/>
                    <a:pt x="137648" y="172367"/>
                  </a:cubicBezTo>
                  <a:cubicBezTo>
                    <a:pt x="138172" y="172378"/>
                    <a:pt x="138696" y="172378"/>
                    <a:pt x="139220" y="172378"/>
                  </a:cubicBezTo>
                  <a:cubicBezTo>
                    <a:pt x="139506" y="172378"/>
                    <a:pt x="139780" y="172390"/>
                    <a:pt x="140065" y="172462"/>
                  </a:cubicBezTo>
                  <a:cubicBezTo>
                    <a:pt x="140201" y="172505"/>
                    <a:pt x="140345" y="172513"/>
                    <a:pt x="140491" y="172513"/>
                  </a:cubicBezTo>
                  <a:cubicBezTo>
                    <a:pt x="140587" y="172513"/>
                    <a:pt x="140684" y="172509"/>
                    <a:pt x="140780" y="172509"/>
                  </a:cubicBezTo>
                  <a:cubicBezTo>
                    <a:pt x="143292" y="172521"/>
                    <a:pt x="145816" y="172521"/>
                    <a:pt x="148340" y="172521"/>
                  </a:cubicBezTo>
                  <a:cubicBezTo>
                    <a:pt x="148554" y="172521"/>
                    <a:pt x="148769" y="172521"/>
                    <a:pt x="148983" y="172533"/>
                  </a:cubicBezTo>
                  <a:cubicBezTo>
                    <a:pt x="149150" y="172545"/>
                    <a:pt x="149233" y="172652"/>
                    <a:pt x="149245" y="172807"/>
                  </a:cubicBezTo>
                  <a:cubicBezTo>
                    <a:pt x="149257" y="172974"/>
                    <a:pt x="149257" y="173140"/>
                    <a:pt x="149257" y="173307"/>
                  </a:cubicBezTo>
                  <a:lnTo>
                    <a:pt x="149257" y="184082"/>
                  </a:lnTo>
                  <a:lnTo>
                    <a:pt x="149971" y="184082"/>
                  </a:lnTo>
                  <a:cubicBezTo>
                    <a:pt x="149971" y="180534"/>
                    <a:pt x="149971" y="176998"/>
                    <a:pt x="149971" y="173450"/>
                  </a:cubicBezTo>
                  <a:cubicBezTo>
                    <a:pt x="149971" y="172521"/>
                    <a:pt x="149971" y="172521"/>
                    <a:pt x="150876" y="172521"/>
                  </a:cubicBezTo>
                  <a:lnTo>
                    <a:pt x="153377" y="172521"/>
                  </a:lnTo>
                  <a:cubicBezTo>
                    <a:pt x="153519" y="172521"/>
                    <a:pt x="153665" y="172515"/>
                    <a:pt x="153812" y="172515"/>
                  </a:cubicBezTo>
                  <a:cubicBezTo>
                    <a:pt x="154068" y="172515"/>
                    <a:pt x="154325" y="172534"/>
                    <a:pt x="154567" y="172640"/>
                  </a:cubicBezTo>
                  <a:cubicBezTo>
                    <a:pt x="154615" y="172652"/>
                    <a:pt x="154662" y="172652"/>
                    <a:pt x="154710" y="172652"/>
                  </a:cubicBezTo>
                  <a:cubicBezTo>
                    <a:pt x="155829" y="172640"/>
                    <a:pt x="156948" y="172640"/>
                    <a:pt x="158056" y="172628"/>
                  </a:cubicBezTo>
                  <a:cubicBezTo>
                    <a:pt x="158068" y="172628"/>
                    <a:pt x="158079" y="172605"/>
                    <a:pt x="158103" y="172569"/>
                  </a:cubicBezTo>
                  <a:cubicBezTo>
                    <a:pt x="157566" y="172474"/>
                    <a:pt x="157028" y="172361"/>
                    <a:pt x="156490" y="172361"/>
                  </a:cubicBezTo>
                  <a:cubicBezTo>
                    <a:pt x="156421" y="172361"/>
                    <a:pt x="156351" y="172362"/>
                    <a:pt x="156282" y="172367"/>
                  </a:cubicBezTo>
                  <a:cubicBezTo>
                    <a:pt x="156222" y="172373"/>
                    <a:pt x="156160" y="172378"/>
                    <a:pt x="156099" y="172378"/>
                  </a:cubicBezTo>
                  <a:cubicBezTo>
                    <a:pt x="156038" y="172378"/>
                    <a:pt x="155978" y="172373"/>
                    <a:pt x="155924" y="172355"/>
                  </a:cubicBezTo>
                  <a:cubicBezTo>
                    <a:pt x="155589" y="172247"/>
                    <a:pt x="155249" y="172226"/>
                    <a:pt x="154907" y="172226"/>
                  </a:cubicBezTo>
                  <a:cubicBezTo>
                    <a:pt x="154679" y="172226"/>
                    <a:pt x="154450" y="172236"/>
                    <a:pt x="154222" y="172236"/>
                  </a:cubicBezTo>
                  <a:cubicBezTo>
                    <a:pt x="153825" y="172232"/>
                    <a:pt x="153428" y="172230"/>
                    <a:pt x="153031" y="172230"/>
                  </a:cubicBezTo>
                  <a:cubicBezTo>
                    <a:pt x="152237" y="172230"/>
                    <a:pt x="151444" y="172236"/>
                    <a:pt x="150650" y="172236"/>
                  </a:cubicBezTo>
                  <a:cubicBezTo>
                    <a:pt x="150483" y="172236"/>
                    <a:pt x="150317" y="172236"/>
                    <a:pt x="150150" y="172224"/>
                  </a:cubicBezTo>
                  <a:cubicBezTo>
                    <a:pt x="149936" y="172212"/>
                    <a:pt x="149852" y="172128"/>
                    <a:pt x="149840" y="171914"/>
                  </a:cubicBezTo>
                  <a:cubicBezTo>
                    <a:pt x="149828" y="171747"/>
                    <a:pt x="149828" y="171581"/>
                    <a:pt x="149828" y="171414"/>
                  </a:cubicBezTo>
                  <a:cubicBezTo>
                    <a:pt x="149828" y="170628"/>
                    <a:pt x="149828" y="169842"/>
                    <a:pt x="149828" y="169057"/>
                  </a:cubicBezTo>
                  <a:cubicBezTo>
                    <a:pt x="149817" y="168688"/>
                    <a:pt x="149840" y="168307"/>
                    <a:pt x="149721" y="167937"/>
                  </a:cubicBezTo>
                  <a:cubicBezTo>
                    <a:pt x="149662" y="167759"/>
                    <a:pt x="149686" y="167556"/>
                    <a:pt x="149686" y="167366"/>
                  </a:cubicBezTo>
                  <a:cubicBezTo>
                    <a:pt x="149686" y="161246"/>
                    <a:pt x="149686" y="155126"/>
                    <a:pt x="149686" y="149018"/>
                  </a:cubicBezTo>
                  <a:cubicBezTo>
                    <a:pt x="149686" y="148780"/>
                    <a:pt x="149614" y="148542"/>
                    <a:pt x="149793" y="148304"/>
                  </a:cubicBezTo>
                  <a:cubicBezTo>
                    <a:pt x="150168" y="148384"/>
                    <a:pt x="150556" y="148384"/>
                    <a:pt x="150948" y="148384"/>
                  </a:cubicBezTo>
                  <a:lnTo>
                    <a:pt x="150948" y="148384"/>
                  </a:lnTo>
                  <a:cubicBezTo>
                    <a:pt x="151079" y="148384"/>
                    <a:pt x="151210" y="148384"/>
                    <a:pt x="151341" y="148387"/>
                  </a:cubicBezTo>
                  <a:cubicBezTo>
                    <a:pt x="151456" y="148387"/>
                    <a:pt x="151572" y="148383"/>
                    <a:pt x="151689" y="148383"/>
                  </a:cubicBezTo>
                  <a:cubicBezTo>
                    <a:pt x="151923" y="148383"/>
                    <a:pt x="152158" y="148399"/>
                    <a:pt x="152388" y="148495"/>
                  </a:cubicBezTo>
                  <a:cubicBezTo>
                    <a:pt x="152454" y="148518"/>
                    <a:pt x="152525" y="148524"/>
                    <a:pt x="152598" y="148524"/>
                  </a:cubicBezTo>
                  <a:cubicBezTo>
                    <a:pt x="152671" y="148524"/>
                    <a:pt x="152745" y="148518"/>
                    <a:pt x="152817" y="148518"/>
                  </a:cubicBezTo>
                  <a:cubicBezTo>
                    <a:pt x="153822" y="148518"/>
                    <a:pt x="161428" y="148816"/>
                    <a:pt x="162682" y="148816"/>
                  </a:cubicBezTo>
                  <a:cubicBezTo>
                    <a:pt x="162706" y="148816"/>
                    <a:pt x="162727" y="148816"/>
                    <a:pt x="162747" y="148816"/>
                  </a:cubicBezTo>
                  <a:cubicBezTo>
                    <a:pt x="162806" y="148816"/>
                    <a:pt x="162878" y="148804"/>
                    <a:pt x="163021" y="148780"/>
                  </a:cubicBezTo>
                  <a:cubicBezTo>
                    <a:pt x="163000" y="148770"/>
                    <a:pt x="162979" y="148760"/>
                    <a:pt x="162958" y="148751"/>
                  </a:cubicBezTo>
                  <a:lnTo>
                    <a:pt x="162958" y="148751"/>
                  </a:lnTo>
                  <a:cubicBezTo>
                    <a:pt x="164633" y="148799"/>
                    <a:pt x="170947" y="149090"/>
                    <a:pt x="171712" y="149090"/>
                  </a:cubicBezTo>
                  <a:cubicBezTo>
                    <a:pt x="171855" y="149102"/>
                    <a:pt x="171998" y="149102"/>
                    <a:pt x="172141" y="149114"/>
                  </a:cubicBezTo>
                  <a:cubicBezTo>
                    <a:pt x="172307" y="149126"/>
                    <a:pt x="172379" y="149245"/>
                    <a:pt x="172391" y="149399"/>
                  </a:cubicBezTo>
                  <a:cubicBezTo>
                    <a:pt x="172403" y="149614"/>
                    <a:pt x="172403" y="149828"/>
                    <a:pt x="172403" y="150042"/>
                  </a:cubicBezTo>
                  <a:lnTo>
                    <a:pt x="172403" y="163830"/>
                  </a:lnTo>
                  <a:cubicBezTo>
                    <a:pt x="172403" y="164211"/>
                    <a:pt x="172379" y="164580"/>
                    <a:pt x="172510" y="164961"/>
                  </a:cubicBezTo>
                  <a:cubicBezTo>
                    <a:pt x="172569" y="165128"/>
                    <a:pt x="172534" y="165330"/>
                    <a:pt x="172534" y="165520"/>
                  </a:cubicBezTo>
                  <a:cubicBezTo>
                    <a:pt x="172546" y="166330"/>
                    <a:pt x="172534" y="167140"/>
                    <a:pt x="172546" y="167949"/>
                  </a:cubicBezTo>
                  <a:cubicBezTo>
                    <a:pt x="172546" y="168449"/>
                    <a:pt x="172498" y="168949"/>
                    <a:pt x="172653" y="169438"/>
                  </a:cubicBezTo>
                  <a:cubicBezTo>
                    <a:pt x="172712" y="169592"/>
                    <a:pt x="172677" y="169771"/>
                    <a:pt x="172677" y="169938"/>
                  </a:cubicBezTo>
                  <a:cubicBezTo>
                    <a:pt x="172688" y="170390"/>
                    <a:pt x="172665" y="170831"/>
                    <a:pt x="172796" y="171283"/>
                  </a:cubicBezTo>
                  <a:cubicBezTo>
                    <a:pt x="172867" y="171521"/>
                    <a:pt x="172819" y="171795"/>
                    <a:pt x="172819" y="172057"/>
                  </a:cubicBezTo>
                  <a:cubicBezTo>
                    <a:pt x="172831" y="172247"/>
                    <a:pt x="172831" y="172438"/>
                    <a:pt x="172843" y="172628"/>
                  </a:cubicBezTo>
                  <a:cubicBezTo>
                    <a:pt x="172885" y="173026"/>
                    <a:pt x="172890" y="173083"/>
                    <a:pt x="172624" y="173083"/>
                  </a:cubicBezTo>
                  <a:cubicBezTo>
                    <a:pt x="172587" y="173083"/>
                    <a:pt x="172546" y="173082"/>
                    <a:pt x="172498" y="173081"/>
                  </a:cubicBezTo>
                  <a:cubicBezTo>
                    <a:pt x="172425" y="173080"/>
                    <a:pt x="172352" y="173079"/>
                    <a:pt x="172279" y="173079"/>
                  </a:cubicBezTo>
                  <a:cubicBezTo>
                    <a:pt x="172081" y="173079"/>
                    <a:pt x="171883" y="173083"/>
                    <a:pt x="171685" y="173083"/>
                  </a:cubicBezTo>
                  <a:cubicBezTo>
                    <a:pt x="171270" y="173083"/>
                    <a:pt x="170856" y="173068"/>
                    <a:pt x="170438" y="172974"/>
                  </a:cubicBezTo>
                  <a:cubicBezTo>
                    <a:pt x="170248" y="172936"/>
                    <a:pt x="170050" y="172924"/>
                    <a:pt x="169848" y="172924"/>
                  </a:cubicBezTo>
                  <a:cubicBezTo>
                    <a:pt x="169547" y="172924"/>
                    <a:pt x="169238" y="172950"/>
                    <a:pt x="168938" y="172950"/>
                  </a:cubicBezTo>
                  <a:cubicBezTo>
                    <a:pt x="168557" y="172938"/>
                    <a:pt x="168188" y="172938"/>
                    <a:pt x="167807" y="172843"/>
                  </a:cubicBezTo>
                  <a:cubicBezTo>
                    <a:pt x="167673" y="172807"/>
                    <a:pt x="167533" y="172798"/>
                    <a:pt x="167391" y="172798"/>
                  </a:cubicBezTo>
                  <a:cubicBezTo>
                    <a:pt x="167234" y="172798"/>
                    <a:pt x="167075" y="172809"/>
                    <a:pt x="166917" y="172809"/>
                  </a:cubicBezTo>
                  <a:cubicBezTo>
                    <a:pt x="166884" y="172809"/>
                    <a:pt x="166851" y="172808"/>
                    <a:pt x="166819" y="172807"/>
                  </a:cubicBezTo>
                  <a:cubicBezTo>
                    <a:pt x="166764" y="172805"/>
                    <a:pt x="166710" y="172805"/>
                    <a:pt x="166655" y="172805"/>
                  </a:cubicBezTo>
                  <a:cubicBezTo>
                    <a:pt x="166583" y="172805"/>
                    <a:pt x="166510" y="172806"/>
                    <a:pt x="166438" y="172806"/>
                  </a:cubicBezTo>
                  <a:cubicBezTo>
                    <a:pt x="166185" y="172806"/>
                    <a:pt x="165934" y="172795"/>
                    <a:pt x="165688" y="172700"/>
                  </a:cubicBezTo>
                  <a:cubicBezTo>
                    <a:pt x="165600" y="172668"/>
                    <a:pt x="165502" y="172663"/>
                    <a:pt x="165404" y="172663"/>
                  </a:cubicBezTo>
                  <a:cubicBezTo>
                    <a:pt x="165356" y="172663"/>
                    <a:pt x="165307" y="172664"/>
                    <a:pt x="165259" y="172664"/>
                  </a:cubicBezTo>
                  <a:lnTo>
                    <a:pt x="160687" y="172664"/>
                  </a:lnTo>
                  <a:cubicBezTo>
                    <a:pt x="160604" y="172664"/>
                    <a:pt x="160508" y="172688"/>
                    <a:pt x="160401" y="172688"/>
                  </a:cubicBezTo>
                  <a:cubicBezTo>
                    <a:pt x="160467" y="172795"/>
                    <a:pt x="160545" y="172805"/>
                    <a:pt x="160622" y="172805"/>
                  </a:cubicBezTo>
                  <a:cubicBezTo>
                    <a:pt x="160639" y="172805"/>
                    <a:pt x="160657" y="172805"/>
                    <a:pt x="160674" y="172805"/>
                  </a:cubicBezTo>
                  <a:cubicBezTo>
                    <a:pt x="160691" y="172805"/>
                    <a:pt x="160707" y="172805"/>
                    <a:pt x="160723" y="172807"/>
                  </a:cubicBezTo>
                  <a:cubicBezTo>
                    <a:pt x="160813" y="172810"/>
                    <a:pt x="160905" y="172811"/>
                    <a:pt x="160996" y="172811"/>
                  </a:cubicBezTo>
                  <a:cubicBezTo>
                    <a:pt x="161218" y="172811"/>
                    <a:pt x="161441" y="172805"/>
                    <a:pt x="161663" y="172805"/>
                  </a:cubicBezTo>
                  <a:cubicBezTo>
                    <a:pt x="162060" y="172805"/>
                    <a:pt x="162457" y="172825"/>
                    <a:pt x="162842" y="172938"/>
                  </a:cubicBezTo>
                  <a:cubicBezTo>
                    <a:pt x="162898" y="172953"/>
                    <a:pt x="162959" y="172958"/>
                    <a:pt x="163021" y="172958"/>
                  </a:cubicBezTo>
                  <a:cubicBezTo>
                    <a:pt x="163103" y="172958"/>
                    <a:pt x="163189" y="172950"/>
                    <a:pt x="163271" y="172950"/>
                  </a:cubicBezTo>
                  <a:lnTo>
                    <a:pt x="165057" y="172950"/>
                  </a:lnTo>
                  <a:cubicBezTo>
                    <a:pt x="165342" y="172950"/>
                    <a:pt x="165616" y="172962"/>
                    <a:pt x="165902" y="173033"/>
                  </a:cubicBezTo>
                  <a:cubicBezTo>
                    <a:pt x="166152" y="173093"/>
                    <a:pt x="166426" y="173081"/>
                    <a:pt x="166688" y="173093"/>
                  </a:cubicBezTo>
                  <a:cubicBezTo>
                    <a:pt x="166740" y="173094"/>
                    <a:pt x="166793" y="173095"/>
                    <a:pt x="166845" y="173095"/>
                  </a:cubicBezTo>
                  <a:cubicBezTo>
                    <a:pt x="166975" y="173095"/>
                    <a:pt x="167106" y="173092"/>
                    <a:pt x="167237" y="173092"/>
                  </a:cubicBezTo>
                  <a:cubicBezTo>
                    <a:pt x="167547" y="173092"/>
                    <a:pt x="167858" y="173107"/>
                    <a:pt x="168164" y="173212"/>
                  </a:cubicBezTo>
                  <a:cubicBezTo>
                    <a:pt x="168231" y="173233"/>
                    <a:pt x="168303" y="173238"/>
                    <a:pt x="168376" y="173238"/>
                  </a:cubicBezTo>
                  <a:cubicBezTo>
                    <a:pt x="168444" y="173238"/>
                    <a:pt x="168514" y="173233"/>
                    <a:pt x="168583" y="173233"/>
                  </a:cubicBezTo>
                  <a:cubicBezTo>
                    <a:pt x="168610" y="173233"/>
                    <a:pt x="168637" y="173234"/>
                    <a:pt x="168664" y="173236"/>
                  </a:cubicBezTo>
                  <a:cubicBezTo>
                    <a:pt x="168771" y="173239"/>
                    <a:pt x="168877" y="173240"/>
                    <a:pt x="168983" y="173240"/>
                  </a:cubicBezTo>
                  <a:cubicBezTo>
                    <a:pt x="169261" y="173240"/>
                    <a:pt x="169538" y="173232"/>
                    <a:pt x="169814" y="173232"/>
                  </a:cubicBezTo>
                  <a:cubicBezTo>
                    <a:pt x="170263" y="173232"/>
                    <a:pt x="170709" y="173252"/>
                    <a:pt x="171153" y="173355"/>
                  </a:cubicBezTo>
                  <a:cubicBezTo>
                    <a:pt x="171279" y="173387"/>
                    <a:pt x="171413" y="173396"/>
                    <a:pt x="171550" y="173396"/>
                  </a:cubicBezTo>
                  <a:cubicBezTo>
                    <a:pt x="171744" y="173396"/>
                    <a:pt x="171943" y="173377"/>
                    <a:pt x="172137" y="173377"/>
                  </a:cubicBezTo>
                  <a:cubicBezTo>
                    <a:pt x="172166" y="173377"/>
                    <a:pt x="172195" y="173378"/>
                    <a:pt x="172224" y="173379"/>
                  </a:cubicBezTo>
                  <a:cubicBezTo>
                    <a:pt x="172391" y="173379"/>
                    <a:pt x="172557" y="173379"/>
                    <a:pt x="172712" y="173390"/>
                  </a:cubicBezTo>
                  <a:cubicBezTo>
                    <a:pt x="172855" y="173402"/>
                    <a:pt x="172927" y="173498"/>
                    <a:pt x="172950" y="173629"/>
                  </a:cubicBezTo>
                  <a:cubicBezTo>
                    <a:pt x="172950" y="173652"/>
                    <a:pt x="172962" y="173676"/>
                    <a:pt x="172962" y="173700"/>
                  </a:cubicBezTo>
                  <a:cubicBezTo>
                    <a:pt x="172891" y="174462"/>
                    <a:pt x="173153" y="175200"/>
                    <a:pt x="173105" y="175962"/>
                  </a:cubicBezTo>
                  <a:cubicBezTo>
                    <a:pt x="173105" y="176057"/>
                    <a:pt x="173093" y="176165"/>
                    <a:pt x="173117" y="176248"/>
                  </a:cubicBezTo>
                  <a:cubicBezTo>
                    <a:pt x="173331" y="176903"/>
                    <a:pt x="173248" y="177570"/>
                    <a:pt x="173248" y="178236"/>
                  </a:cubicBezTo>
                  <a:cubicBezTo>
                    <a:pt x="173260" y="180177"/>
                    <a:pt x="173248" y="182130"/>
                    <a:pt x="173248" y="184082"/>
                  </a:cubicBezTo>
                  <a:lnTo>
                    <a:pt x="173677" y="184082"/>
                  </a:lnTo>
                  <a:cubicBezTo>
                    <a:pt x="173677" y="181868"/>
                    <a:pt x="173677" y="179665"/>
                    <a:pt x="173677" y="177451"/>
                  </a:cubicBezTo>
                  <a:cubicBezTo>
                    <a:pt x="173677" y="177093"/>
                    <a:pt x="173700" y="176736"/>
                    <a:pt x="173570" y="176391"/>
                  </a:cubicBezTo>
                  <a:cubicBezTo>
                    <a:pt x="173522" y="176236"/>
                    <a:pt x="173546" y="176057"/>
                    <a:pt x="173534" y="175891"/>
                  </a:cubicBezTo>
                  <a:cubicBezTo>
                    <a:pt x="173534" y="175581"/>
                    <a:pt x="173558" y="175272"/>
                    <a:pt x="173427" y="174986"/>
                  </a:cubicBezTo>
                  <a:cubicBezTo>
                    <a:pt x="173403" y="174938"/>
                    <a:pt x="173403" y="174891"/>
                    <a:pt x="173403" y="174843"/>
                  </a:cubicBezTo>
                  <a:cubicBezTo>
                    <a:pt x="173393" y="173624"/>
                    <a:pt x="173254" y="173517"/>
                    <a:pt x="173906" y="173517"/>
                  </a:cubicBezTo>
                  <a:cubicBezTo>
                    <a:pt x="174044" y="173517"/>
                    <a:pt x="174218" y="173522"/>
                    <a:pt x="174437" y="173522"/>
                  </a:cubicBezTo>
                  <a:cubicBezTo>
                    <a:pt x="174475" y="173522"/>
                    <a:pt x="174516" y="173522"/>
                    <a:pt x="174558" y="173521"/>
                  </a:cubicBezTo>
                  <a:cubicBezTo>
                    <a:pt x="174915" y="173516"/>
                    <a:pt x="175272" y="173513"/>
                    <a:pt x="175629" y="173513"/>
                  </a:cubicBezTo>
                  <a:cubicBezTo>
                    <a:pt x="175986" y="173513"/>
                    <a:pt x="176344" y="173516"/>
                    <a:pt x="176701" y="173521"/>
                  </a:cubicBezTo>
                  <a:cubicBezTo>
                    <a:pt x="176846" y="173521"/>
                    <a:pt x="176991" y="173515"/>
                    <a:pt x="177136" y="173515"/>
                  </a:cubicBezTo>
                  <a:cubicBezTo>
                    <a:pt x="177370" y="173515"/>
                    <a:pt x="177603" y="173533"/>
                    <a:pt x="177832" y="173629"/>
                  </a:cubicBezTo>
                  <a:cubicBezTo>
                    <a:pt x="177836" y="173630"/>
                    <a:pt x="177840" y="173630"/>
                    <a:pt x="177845" y="173630"/>
                  </a:cubicBezTo>
                  <a:cubicBezTo>
                    <a:pt x="177887" y="173630"/>
                    <a:pt x="177968" y="173588"/>
                    <a:pt x="178011" y="173545"/>
                  </a:cubicBezTo>
                  <a:cubicBezTo>
                    <a:pt x="178058" y="173510"/>
                    <a:pt x="177939" y="173390"/>
                    <a:pt x="177832" y="173390"/>
                  </a:cubicBezTo>
                  <a:cubicBezTo>
                    <a:pt x="177689" y="173379"/>
                    <a:pt x="177546" y="173379"/>
                    <a:pt x="177403" y="173379"/>
                  </a:cubicBezTo>
                  <a:cubicBezTo>
                    <a:pt x="177345" y="173377"/>
                    <a:pt x="177286" y="173376"/>
                    <a:pt x="177227" y="173376"/>
                  </a:cubicBezTo>
                  <a:cubicBezTo>
                    <a:pt x="177164" y="173376"/>
                    <a:pt x="177101" y="173377"/>
                    <a:pt x="177038" y="173377"/>
                  </a:cubicBezTo>
                  <a:cubicBezTo>
                    <a:pt x="176759" y="173377"/>
                    <a:pt x="176477" y="173367"/>
                    <a:pt x="176213" y="173260"/>
                  </a:cubicBezTo>
                  <a:cubicBezTo>
                    <a:pt x="176160" y="173237"/>
                    <a:pt x="176097" y="173229"/>
                    <a:pt x="176035" y="173229"/>
                  </a:cubicBezTo>
                  <a:cubicBezTo>
                    <a:pt x="175998" y="173229"/>
                    <a:pt x="175962" y="173231"/>
                    <a:pt x="175927" y="173236"/>
                  </a:cubicBezTo>
                  <a:cubicBezTo>
                    <a:pt x="175799" y="173247"/>
                    <a:pt x="175671" y="173252"/>
                    <a:pt x="175543" y="173252"/>
                  </a:cubicBezTo>
                  <a:cubicBezTo>
                    <a:pt x="174889" y="173252"/>
                    <a:pt x="174241" y="173121"/>
                    <a:pt x="173593" y="173081"/>
                  </a:cubicBezTo>
                  <a:cubicBezTo>
                    <a:pt x="173331" y="173069"/>
                    <a:pt x="173272" y="172998"/>
                    <a:pt x="173260" y="172724"/>
                  </a:cubicBezTo>
                  <a:cubicBezTo>
                    <a:pt x="173248" y="172533"/>
                    <a:pt x="173260" y="172343"/>
                    <a:pt x="173248" y="172152"/>
                  </a:cubicBezTo>
                  <a:cubicBezTo>
                    <a:pt x="173189" y="171343"/>
                    <a:pt x="173058" y="170545"/>
                    <a:pt x="173093" y="169747"/>
                  </a:cubicBezTo>
                  <a:cubicBezTo>
                    <a:pt x="172903" y="169235"/>
                    <a:pt x="172974" y="168711"/>
                    <a:pt x="172962" y="168187"/>
                  </a:cubicBezTo>
                  <a:cubicBezTo>
                    <a:pt x="172950" y="167759"/>
                    <a:pt x="172986" y="167342"/>
                    <a:pt x="172843" y="166914"/>
                  </a:cubicBezTo>
                  <a:cubicBezTo>
                    <a:pt x="172796" y="166747"/>
                    <a:pt x="172819" y="166544"/>
                    <a:pt x="172819" y="166354"/>
                  </a:cubicBezTo>
                  <a:cubicBezTo>
                    <a:pt x="172819" y="160877"/>
                    <a:pt x="172819" y="155400"/>
                    <a:pt x="172819" y="149935"/>
                  </a:cubicBezTo>
                  <a:cubicBezTo>
                    <a:pt x="172819" y="149113"/>
                    <a:pt x="172786" y="149102"/>
                    <a:pt x="173551" y="149102"/>
                  </a:cubicBezTo>
                  <a:cubicBezTo>
                    <a:pt x="173572" y="149102"/>
                    <a:pt x="173594" y="149102"/>
                    <a:pt x="173617" y="149102"/>
                  </a:cubicBezTo>
                  <a:lnTo>
                    <a:pt x="181475" y="149102"/>
                  </a:lnTo>
                  <a:cubicBezTo>
                    <a:pt x="181532" y="149102"/>
                    <a:pt x="181589" y="149101"/>
                    <a:pt x="181645" y="149101"/>
                  </a:cubicBezTo>
                  <a:cubicBezTo>
                    <a:pt x="181871" y="149101"/>
                    <a:pt x="182092" y="149109"/>
                    <a:pt x="182321" y="149185"/>
                  </a:cubicBezTo>
                  <a:cubicBezTo>
                    <a:pt x="182448" y="149228"/>
                    <a:pt x="182588" y="149234"/>
                    <a:pt x="182722" y="149234"/>
                  </a:cubicBezTo>
                  <a:cubicBezTo>
                    <a:pt x="182776" y="149234"/>
                    <a:pt x="182829" y="149233"/>
                    <a:pt x="182880" y="149233"/>
                  </a:cubicBezTo>
                  <a:cubicBezTo>
                    <a:pt x="183476" y="149257"/>
                    <a:pt x="184071" y="149209"/>
                    <a:pt x="184654" y="149364"/>
                  </a:cubicBezTo>
                  <a:cubicBezTo>
                    <a:pt x="184781" y="149395"/>
                    <a:pt x="184915" y="149405"/>
                    <a:pt x="185052" y="149405"/>
                  </a:cubicBezTo>
                  <a:cubicBezTo>
                    <a:pt x="185245" y="149405"/>
                    <a:pt x="185445" y="149386"/>
                    <a:pt x="185639" y="149386"/>
                  </a:cubicBezTo>
                  <a:cubicBezTo>
                    <a:pt x="185668" y="149386"/>
                    <a:pt x="185697" y="149387"/>
                    <a:pt x="185726" y="149388"/>
                  </a:cubicBezTo>
                  <a:cubicBezTo>
                    <a:pt x="185840" y="149388"/>
                    <a:pt x="185954" y="149386"/>
                    <a:pt x="186067" y="149386"/>
                  </a:cubicBezTo>
                  <a:cubicBezTo>
                    <a:pt x="186378" y="149386"/>
                    <a:pt x="186685" y="149399"/>
                    <a:pt x="187000" y="149495"/>
                  </a:cubicBezTo>
                  <a:cubicBezTo>
                    <a:pt x="187086" y="149522"/>
                    <a:pt x="187180" y="149529"/>
                    <a:pt x="187277" y="149529"/>
                  </a:cubicBezTo>
                  <a:cubicBezTo>
                    <a:pt x="187393" y="149529"/>
                    <a:pt x="187514" y="149519"/>
                    <a:pt x="187631" y="149519"/>
                  </a:cubicBezTo>
                  <a:cubicBezTo>
                    <a:pt x="190083" y="149530"/>
                    <a:pt x="192536" y="149530"/>
                    <a:pt x="194989" y="149530"/>
                  </a:cubicBezTo>
                  <a:cubicBezTo>
                    <a:pt x="195056" y="149530"/>
                    <a:pt x="195117" y="149530"/>
                    <a:pt x="195173" y="149530"/>
                  </a:cubicBezTo>
                  <a:cubicBezTo>
                    <a:pt x="195832" y="149530"/>
                    <a:pt x="195822" y="149560"/>
                    <a:pt x="195822" y="150328"/>
                  </a:cubicBezTo>
                  <a:cubicBezTo>
                    <a:pt x="195822" y="152186"/>
                    <a:pt x="195822" y="154043"/>
                    <a:pt x="195822" y="155900"/>
                  </a:cubicBezTo>
                  <a:cubicBezTo>
                    <a:pt x="195822" y="156186"/>
                    <a:pt x="195810" y="156460"/>
                    <a:pt x="195739" y="156746"/>
                  </a:cubicBezTo>
                  <a:cubicBezTo>
                    <a:pt x="195668" y="156972"/>
                    <a:pt x="195679" y="157222"/>
                    <a:pt x="195679" y="157460"/>
                  </a:cubicBezTo>
                  <a:cubicBezTo>
                    <a:pt x="195679" y="159401"/>
                    <a:pt x="195679" y="161353"/>
                    <a:pt x="195679" y="163306"/>
                  </a:cubicBezTo>
                  <a:cubicBezTo>
                    <a:pt x="195679" y="163663"/>
                    <a:pt x="195691" y="164020"/>
                    <a:pt x="195572" y="164366"/>
                  </a:cubicBezTo>
                  <a:cubicBezTo>
                    <a:pt x="195513" y="164556"/>
                    <a:pt x="195537" y="164794"/>
                    <a:pt x="195537" y="165009"/>
                  </a:cubicBezTo>
                  <a:cubicBezTo>
                    <a:pt x="195537" y="166092"/>
                    <a:pt x="195537" y="167187"/>
                    <a:pt x="195537" y="168283"/>
                  </a:cubicBezTo>
                  <a:cubicBezTo>
                    <a:pt x="195525" y="168711"/>
                    <a:pt x="195560" y="169140"/>
                    <a:pt x="195417" y="169557"/>
                  </a:cubicBezTo>
                  <a:cubicBezTo>
                    <a:pt x="195358" y="169735"/>
                    <a:pt x="195394" y="169938"/>
                    <a:pt x="195394" y="170128"/>
                  </a:cubicBezTo>
                  <a:cubicBezTo>
                    <a:pt x="195394" y="171176"/>
                    <a:pt x="195394" y="172224"/>
                    <a:pt x="195394" y="173271"/>
                  </a:cubicBezTo>
                  <a:cubicBezTo>
                    <a:pt x="195394" y="173426"/>
                    <a:pt x="195394" y="173605"/>
                    <a:pt x="195382" y="173760"/>
                  </a:cubicBezTo>
                  <a:cubicBezTo>
                    <a:pt x="195370" y="173986"/>
                    <a:pt x="195287" y="174081"/>
                    <a:pt x="195084" y="174081"/>
                  </a:cubicBezTo>
                  <a:cubicBezTo>
                    <a:pt x="194979" y="174077"/>
                    <a:pt x="194875" y="174076"/>
                    <a:pt x="194770" y="174076"/>
                  </a:cubicBezTo>
                  <a:cubicBezTo>
                    <a:pt x="194313" y="174076"/>
                    <a:pt x="193856" y="174105"/>
                    <a:pt x="193400" y="174105"/>
                  </a:cubicBezTo>
                  <a:cubicBezTo>
                    <a:pt x="192964" y="174105"/>
                    <a:pt x="192528" y="174078"/>
                    <a:pt x="192096" y="173974"/>
                  </a:cubicBezTo>
                  <a:cubicBezTo>
                    <a:pt x="192003" y="173952"/>
                    <a:pt x="191901" y="173948"/>
                    <a:pt x="191799" y="173948"/>
                  </a:cubicBezTo>
                  <a:cubicBezTo>
                    <a:pt x="191731" y="173948"/>
                    <a:pt x="191662" y="173950"/>
                    <a:pt x="191596" y="173950"/>
                  </a:cubicBezTo>
                  <a:lnTo>
                    <a:pt x="190024" y="173950"/>
                  </a:lnTo>
                  <a:cubicBezTo>
                    <a:pt x="189679" y="173938"/>
                    <a:pt x="189321" y="173962"/>
                    <a:pt x="188976" y="173843"/>
                  </a:cubicBezTo>
                  <a:cubicBezTo>
                    <a:pt x="188877" y="173810"/>
                    <a:pt x="188770" y="173803"/>
                    <a:pt x="188663" y="173803"/>
                  </a:cubicBezTo>
                  <a:cubicBezTo>
                    <a:pt x="188576" y="173803"/>
                    <a:pt x="188489" y="173807"/>
                    <a:pt x="188405" y="173807"/>
                  </a:cubicBezTo>
                  <a:lnTo>
                    <a:pt x="186190" y="173807"/>
                  </a:lnTo>
                  <a:cubicBezTo>
                    <a:pt x="186144" y="173806"/>
                    <a:pt x="186098" y="173805"/>
                    <a:pt x="186052" y="173805"/>
                  </a:cubicBezTo>
                  <a:cubicBezTo>
                    <a:pt x="185938" y="173805"/>
                    <a:pt x="185825" y="173808"/>
                    <a:pt x="185712" y="173808"/>
                  </a:cubicBezTo>
                  <a:cubicBezTo>
                    <a:pt x="185445" y="173808"/>
                    <a:pt x="185182" y="173793"/>
                    <a:pt x="184928" y="173688"/>
                  </a:cubicBezTo>
                  <a:cubicBezTo>
                    <a:pt x="184880" y="173664"/>
                    <a:pt x="184833" y="173664"/>
                    <a:pt x="184785" y="173664"/>
                  </a:cubicBezTo>
                  <a:lnTo>
                    <a:pt x="181428" y="173664"/>
                  </a:lnTo>
                  <a:cubicBezTo>
                    <a:pt x="181444" y="173781"/>
                    <a:pt x="181502" y="173799"/>
                    <a:pt x="181555" y="173799"/>
                  </a:cubicBezTo>
                  <a:cubicBezTo>
                    <a:pt x="181578" y="173799"/>
                    <a:pt x="181600" y="173795"/>
                    <a:pt x="181618" y="173795"/>
                  </a:cubicBezTo>
                  <a:cubicBezTo>
                    <a:pt x="182213" y="173819"/>
                    <a:pt x="182797" y="173831"/>
                    <a:pt x="183392" y="173914"/>
                  </a:cubicBezTo>
                  <a:cubicBezTo>
                    <a:pt x="183673" y="173960"/>
                    <a:pt x="183958" y="173973"/>
                    <a:pt x="184244" y="173973"/>
                  </a:cubicBezTo>
                  <a:cubicBezTo>
                    <a:pt x="184627" y="173973"/>
                    <a:pt x="185011" y="173950"/>
                    <a:pt x="185392" y="173950"/>
                  </a:cubicBezTo>
                  <a:cubicBezTo>
                    <a:pt x="185451" y="173950"/>
                    <a:pt x="185510" y="173950"/>
                    <a:pt x="185569" y="173950"/>
                  </a:cubicBezTo>
                  <a:cubicBezTo>
                    <a:pt x="185835" y="173950"/>
                    <a:pt x="186106" y="173958"/>
                    <a:pt x="186369" y="174045"/>
                  </a:cubicBezTo>
                  <a:cubicBezTo>
                    <a:pt x="186496" y="174088"/>
                    <a:pt x="186636" y="174094"/>
                    <a:pt x="186775" y="174094"/>
                  </a:cubicBezTo>
                  <a:cubicBezTo>
                    <a:pt x="186830" y="174094"/>
                    <a:pt x="186886" y="174093"/>
                    <a:pt x="186940" y="174093"/>
                  </a:cubicBezTo>
                  <a:cubicBezTo>
                    <a:pt x="187337" y="174093"/>
                    <a:pt x="187734" y="174088"/>
                    <a:pt x="188131" y="174088"/>
                  </a:cubicBezTo>
                  <a:cubicBezTo>
                    <a:pt x="188329" y="174088"/>
                    <a:pt x="188528" y="174089"/>
                    <a:pt x="188726" y="174093"/>
                  </a:cubicBezTo>
                  <a:cubicBezTo>
                    <a:pt x="188869" y="174093"/>
                    <a:pt x="189011" y="174089"/>
                    <a:pt x="189152" y="174089"/>
                  </a:cubicBezTo>
                  <a:cubicBezTo>
                    <a:pt x="189434" y="174089"/>
                    <a:pt x="189714" y="174105"/>
                    <a:pt x="190000" y="174200"/>
                  </a:cubicBezTo>
                  <a:cubicBezTo>
                    <a:pt x="190080" y="174233"/>
                    <a:pt x="190170" y="174241"/>
                    <a:pt x="190263" y="174241"/>
                  </a:cubicBezTo>
                  <a:cubicBezTo>
                    <a:pt x="190338" y="174241"/>
                    <a:pt x="190414" y="174236"/>
                    <a:pt x="190488" y="174236"/>
                  </a:cubicBezTo>
                  <a:lnTo>
                    <a:pt x="192203" y="174236"/>
                  </a:lnTo>
                  <a:cubicBezTo>
                    <a:pt x="192489" y="174236"/>
                    <a:pt x="192774" y="174236"/>
                    <a:pt x="193048" y="174319"/>
                  </a:cubicBezTo>
                  <a:cubicBezTo>
                    <a:pt x="193193" y="174362"/>
                    <a:pt x="193349" y="174368"/>
                    <a:pt x="193505" y="174368"/>
                  </a:cubicBezTo>
                  <a:cubicBezTo>
                    <a:pt x="193568" y="174368"/>
                    <a:pt x="193630" y="174367"/>
                    <a:pt x="193691" y="174367"/>
                  </a:cubicBezTo>
                  <a:cubicBezTo>
                    <a:pt x="193917" y="174373"/>
                    <a:pt x="194141" y="174373"/>
                    <a:pt x="194364" y="174373"/>
                  </a:cubicBezTo>
                  <a:cubicBezTo>
                    <a:pt x="194587" y="174373"/>
                    <a:pt x="194810" y="174373"/>
                    <a:pt x="195036" y="174379"/>
                  </a:cubicBezTo>
                  <a:cubicBezTo>
                    <a:pt x="195298" y="174391"/>
                    <a:pt x="195370" y="174474"/>
                    <a:pt x="195382" y="174736"/>
                  </a:cubicBezTo>
                  <a:cubicBezTo>
                    <a:pt x="195394" y="174903"/>
                    <a:pt x="195394" y="175069"/>
                    <a:pt x="195394" y="175236"/>
                  </a:cubicBezTo>
                  <a:cubicBezTo>
                    <a:pt x="195394" y="178189"/>
                    <a:pt x="195394" y="181141"/>
                    <a:pt x="195394" y="184094"/>
                  </a:cubicBezTo>
                  <a:lnTo>
                    <a:pt x="196108" y="184094"/>
                  </a:lnTo>
                  <a:lnTo>
                    <a:pt x="196108" y="175391"/>
                  </a:lnTo>
                  <a:cubicBezTo>
                    <a:pt x="196108" y="175272"/>
                    <a:pt x="196108" y="175153"/>
                    <a:pt x="196108" y="175034"/>
                  </a:cubicBezTo>
                  <a:cubicBezTo>
                    <a:pt x="196099" y="174532"/>
                    <a:pt x="196132" y="174359"/>
                    <a:pt x="196437" y="174359"/>
                  </a:cubicBezTo>
                  <a:cubicBezTo>
                    <a:pt x="196530" y="174359"/>
                    <a:pt x="196648" y="174375"/>
                    <a:pt x="196799" y="174403"/>
                  </a:cubicBezTo>
                  <a:cubicBezTo>
                    <a:pt x="197292" y="174496"/>
                    <a:pt x="197789" y="174511"/>
                    <a:pt x="198286" y="174511"/>
                  </a:cubicBezTo>
                  <a:cubicBezTo>
                    <a:pt x="198520" y="174511"/>
                    <a:pt x="198755" y="174508"/>
                    <a:pt x="198989" y="174508"/>
                  </a:cubicBezTo>
                  <a:cubicBezTo>
                    <a:pt x="199204" y="174508"/>
                    <a:pt x="199418" y="174511"/>
                    <a:pt x="199632" y="174522"/>
                  </a:cubicBezTo>
                  <a:cubicBezTo>
                    <a:pt x="200156" y="174545"/>
                    <a:pt x="200668" y="174486"/>
                    <a:pt x="201192" y="174641"/>
                  </a:cubicBezTo>
                  <a:cubicBezTo>
                    <a:pt x="201289" y="174668"/>
                    <a:pt x="201394" y="174675"/>
                    <a:pt x="201502" y="174675"/>
                  </a:cubicBezTo>
                  <a:cubicBezTo>
                    <a:pt x="201631" y="174675"/>
                    <a:pt x="201765" y="174664"/>
                    <a:pt x="201894" y="174664"/>
                  </a:cubicBezTo>
                  <a:lnTo>
                    <a:pt x="218230" y="174664"/>
                  </a:lnTo>
                  <a:cubicBezTo>
                    <a:pt x="218397" y="174664"/>
                    <a:pt x="218537" y="174662"/>
                    <a:pt x="218654" y="174662"/>
                  </a:cubicBezTo>
                  <a:cubicBezTo>
                    <a:pt x="219311" y="174662"/>
                    <a:pt x="219242" y="174731"/>
                    <a:pt x="219242" y="175641"/>
                  </a:cubicBezTo>
                  <a:cubicBezTo>
                    <a:pt x="219242" y="177189"/>
                    <a:pt x="219242" y="178736"/>
                    <a:pt x="219242" y="180272"/>
                  </a:cubicBezTo>
                  <a:cubicBezTo>
                    <a:pt x="219242" y="180677"/>
                    <a:pt x="219194" y="181082"/>
                    <a:pt x="219337" y="181475"/>
                  </a:cubicBezTo>
                  <a:cubicBezTo>
                    <a:pt x="219170" y="181927"/>
                    <a:pt x="219432" y="182356"/>
                    <a:pt x="219385" y="182808"/>
                  </a:cubicBezTo>
                  <a:cubicBezTo>
                    <a:pt x="219349" y="183225"/>
                    <a:pt x="219385" y="183666"/>
                    <a:pt x="219385" y="184094"/>
                  </a:cubicBezTo>
                  <a:lnTo>
                    <a:pt x="220099" y="184094"/>
                  </a:lnTo>
                  <a:cubicBezTo>
                    <a:pt x="220099" y="183737"/>
                    <a:pt x="220099" y="183380"/>
                    <a:pt x="220099" y="183023"/>
                  </a:cubicBezTo>
                  <a:cubicBezTo>
                    <a:pt x="220087" y="182880"/>
                    <a:pt x="220123" y="182725"/>
                    <a:pt x="220075" y="182594"/>
                  </a:cubicBezTo>
                  <a:cubicBezTo>
                    <a:pt x="219909" y="182106"/>
                    <a:pt x="219956" y="181606"/>
                    <a:pt x="219956" y="181106"/>
                  </a:cubicBezTo>
                  <a:cubicBezTo>
                    <a:pt x="219956" y="179486"/>
                    <a:pt x="219956" y="177879"/>
                    <a:pt x="219956" y="176260"/>
                  </a:cubicBezTo>
                  <a:cubicBezTo>
                    <a:pt x="219956" y="175927"/>
                    <a:pt x="219980" y="175593"/>
                    <a:pt x="219849" y="175272"/>
                  </a:cubicBezTo>
                  <a:cubicBezTo>
                    <a:pt x="219813" y="175165"/>
                    <a:pt x="219825" y="175034"/>
                    <a:pt x="219825" y="174914"/>
                  </a:cubicBezTo>
                  <a:cubicBezTo>
                    <a:pt x="219837" y="174784"/>
                    <a:pt x="219921" y="174688"/>
                    <a:pt x="220052" y="174688"/>
                  </a:cubicBezTo>
                  <a:cubicBezTo>
                    <a:pt x="220266" y="174664"/>
                    <a:pt x="220480" y="174664"/>
                    <a:pt x="220694" y="174664"/>
                  </a:cubicBezTo>
                  <a:lnTo>
                    <a:pt x="234113" y="174664"/>
                  </a:lnTo>
                  <a:cubicBezTo>
                    <a:pt x="234494" y="174664"/>
                    <a:pt x="234863" y="174664"/>
                    <a:pt x="235244" y="174557"/>
                  </a:cubicBezTo>
                  <a:cubicBezTo>
                    <a:pt x="235369" y="174525"/>
                    <a:pt x="235498" y="174517"/>
                    <a:pt x="235630" y="174517"/>
                  </a:cubicBezTo>
                  <a:cubicBezTo>
                    <a:pt x="235751" y="174517"/>
                    <a:pt x="235874" y="174524"/>
                    <a:pt x="235996" y="174524"/>
                  </a:cubicBezTo>
                  <a:cubicBezTo>
                    <a:pt x="236031" y="174524"/>
                    <a:pt x="236066" y="174523"/>
                    <a:pt x="236101" y="174522"/>
                  </a:cubicBezTo>
                  <a:cubicBezTo>
                    <a:pt x="236201" y="174518"/>
                    <a:pt x="236301" y="174517"/>
                    <a:pt x="236401" y="174517"/>
                  </a:cubicBezTo>
                  <a:cubicBezTo>
                    <a:pt x="236571" y="174517"/>
                    <a:pt x="236741" y="174520"/>
                    <a:pt x="236911" y="174520"/>
                  </a:cubicBezTo>
                  <a:cubicBezTo>
                    <a:pt x="237301" y="174520"/>
                    <a:pt x="237691" y="174503"/>
                    <a:pt x="238078" y="174391"/>
                  </a:cubicBezTo>
                  <a:cubicBezTo>
                    <a:pt x="238165" y="174368"/>
                    <a:pt x="238255" y="174361"/>
                    <a:pt x="238347" y="174361"/>
                  </a:cubicBezTo>
                  <a:cubicBezTo>
                    <a:pt x="238494" y="174361"/>
                    <a:pt x="238645" y="174379"/>
                    <a:pt x="238792" y="174379"/>
                  </a:cubicBezTo>
                  <a:cubicBezTo>
                    <a:pt x="239244" y="174367"/>
                    <a:pt x="239685" y="174403"/>
                    <a:pt x="240137" y="174272"/>
                  </a:cubicBezTo>
                  <a:cubicBezTo>
                    <a:pt x="240248" y="174233"/>
                    <a:pt x="240370" y="174222"/>
                    <a:pt x="240495" y="174222"/>
                  </a:cubicBezTo>
                  <a:cubicBezTo>
                    <a:pt x="240637" y="174222"/>
                    <a:pt x="240783" y="174236"/>
                    <a:pt x="240923" y="174236"/>
                  </a:cubicBezTo>
                  <a:cubicBezTo>
                    <a:pt x="241304" y="174224"/>
                    <a:pt x="241685" y="174236"/>
                    <a:pt x="242054" y="174212"/>
                  </a:cubicBezTo>
                  <a:cubicBezTo>
                    <a:pt x="242163" y="174204"/>
                    <a:pt x="242246" y="174197"/>
                    <a:pt x="242309" y="174197"/>
                  </a:cubicBezTo>
                  <a:cubicBezTo>
                    <a:pt x="242519" y="174197"/>
                    <a:pt x="242519" y="174273"/>
                    <a:pt x="242519" y="174629"/>
                  </a:cubicBezTo>
                  <a:cubicBezTo>
                    <a:pt x="242531" y="175105"/>
                    <a:pt x="242495" y="175581"/>
                    <a:pt x="242650" y="176046"/>
                  </a:cubicBezTo>
                  <a:cubicBezTo>
                    <a:pt x="242697" y="176224"/>
                    <a:pt x="242661" y="176427"/>
                    <a:pt x="242661" y="176617"/>
                  </a:cubicBezTo>
                  <a:cubicBezTo>
                    <a:pt x="242673" y="177808"/>
                    <a:pt x="242673" y="178998"/>
                    <a:pt x="242673" y="180177"/>
                  </a:cubicBezTo>
                  <a:cubicBezTo>
                    <a:pt x="242673" y="180463"/>
                    <a:pt x="242673" y="180749"/>
                    <a:pt x="242757" y="181034"/>
                  </a:cubicBezTo>
                  <a:cubicBezTo>
                    <a:pt x="242816" y="181225"/>
                    <a:pt x="242804" y="181451"/>
                    <a:pt x="242804" y="181665"/>
                  </a:cubicBezTo>
                  <a:cubicBezTo>
                    <a:pt x="242816" y="182475"/>
                    <a:pt x="242804" y="183285"/>
                    <a:pt x="242804" y="184094"/>
                  </a:cubicBezTo>
                  <a:lnTo>
                    <a:pt x="243519" y="184094"/>
                  </a:lnTo>
                  <a:cubicBezTo>
                    <a:pt x="243507" y="183594"/>
                    <a:pt x="243566" y="183094"/>
                    <a:pt x="243412" y="182606"/>
                  </a:cubicBezTo>
                  <a:cubicBezTo>
                    <a:pt x="243352" y="182439"/>
                    <a:pt x="243388" y="182225"/>
                    <a:pt x="243388" y="182034"/>
                  </a:cubicBezTo>
                  <a:cubicBezTo>
                    <a:pt x="243376" y="180546"/>
                    <a:pt x="243376" y="179046"/>
                    <a:pt x="243376" y="177546"/>
                  </a:cubicBezTo>
                  <a:cubicBezTo>
                    <a:pt x="243376" y="177212"/>
                    <a:pt x="243364" y="176891"/>
                    <a:pt x="243293" y="176558"/>
                  </a:cubicBezTo>
                  <a:cubicBezTo>
                    <a:pt x="243209" y="176236"/>
                    <a:pt x="243245" y="175891"/>
                    <a:pt x="243245" y="175557"/>
                  </a:cubicBezTo>
                  <a:cubicBezTo>
                    <a:pt x="243233" y="175176"/>
                    <a:pt x="243233" y="174795"/>
                    <a:pt x="243245" y="174426"/>
                  </a:cubicBezTo>
                  <a:cubicBezTo>
                    <a:pt x="243257" y="174200"/>
                    <a:pt x="243340" y="174117"/>
                    <a:pt x="243554" y="174105"/>
                  </a:cubicBezTo>
                  <a:cubicBezTo>
                    <a:pt x="243685" y="174093"/>
                    <a:pt x="243828" y="174093"/>
                    <a:pt x="243971" y="174093"/>
                  </a:cubicBezTo>
                  <a:lnTo>
                    <a:pt x="265748" y="174093"/>
                  </a:lnTo>
                  <a:cubicBezTo>
                    <a:pt x="266188" y="174117"/>
                    <a:pt x="266224" y="174141"/>
                    <a:pt x="266224" y="174605"/>
                  </a:cubicBezTo>
                  <a:cubicBezTo>
                    <a:pt x="266236" y="175498"/>
                    <a:pt x="266236" y="176403"/>
                    <a:pt x="266236" y="177308"/>
                  </a:cubicBezTo>
                  <a:cubicBezTo>
                    <a:pt x="266236" y="179570"/>
                    <a:pt x="266236" y="181832"/>
                    <a:pt x="266236" y="184094"/>
                  </a:cubicBezTo>
                  <a:lnTo>
                    <a:pt x="266807" y="184094"/>
                  </a:lnTo>
                  <a:cubicBezTo>
                    <a:pt x="266807" y="181070"/>
                    <a:pt x="266807" y="178058"/>
                    <a:pt x="266807" y="175034"/>
                  </a:cubicBezTo>
                  <a:cubicBezTo>
                    <a:pt x="266796" y="174266"/>
                    <a:pt x="266796" y="174236"/>
                    <a:pt x="267456" y="174236"/>
                  </a:cubicBezTo>
                  <a:cubicBezTo>
                    <a:pt x="267513" y="174236"/>
                    <a:pt x="267574" y="174236"/>
                    <a:pt x="267641" y="174236"/>
                  </a:cubicBezTo>
                  <a:lnTo>
                    <a:pt x="268986" y="174236"/>
                  </a:lnTo>
                  <a:cubicBezTo>
                    <a:pt x="269296" y="174236"/>
                    <a:pt x="269605" y="174248"/>
                    <a:pt x="269903" y="174331"/>
                  </a:cubicBezTo>
                  <a:cubicBezTo>
                    <a:pt x="270053" y="174374"/>
                    <a:pt x="270212" y="174383"/>
                    <a:pt x="270371" y="174383"/>
                  </a:cubicBezTo>
                  <a:cubicBezTo>
                    <a:pt x="270477" y="174383"/>
                    <a:pt x="270584" y="174379"/>
                    <a:pt x="270689" y="174379"/>
                  </a:cubicBezTo>
                  <a:lnTo>
                    <a:pt x="285655" y="174379"/>
                  </a:lnTo>
                  <a:lnTo>
                    <a:pt x="285655" y="173807"/>
                  </a:lnTo>
                  <a:lnTo>
                    <a:pt x="269891" y="173807"/>
                  </a:lnTo>
                  <a:cubicBezTo>
                    <a:pt x="269582" y="173807"/>
                    <a:pt x="269284" y="173771"/>
                    <a:pt x="268974" y="173712"/>
                  </a:cubicBezTo>
                  <a:cubicBezTo>
                    <a:pt x="268741" y="173672"/>
                    <a:pt x="268501" y="173666"/>
                    <a:pt x="268261" y="173666"/>
                  </a:cubicBezTo>
                  <a:cubicBezTo>
                    <a:pt x="268147" y="173666"/>
                    <a:pt x="268033" y="173667"/>
                    <a:pt x="267920" y="173667"/>
                  </a:cubicBezTo>
                  <a:cubicBezTo>
                    <a:pt x="267846" y="173667"/>
                    <a:pt x="267773" y="173666"/>
                    <a:pt x="267700" y="173664"/>
                  </a:cubicBezTo>
                  <a:cubicBezTo>
                    <a:pt x="267594" y="173664"/>
                    <a:pt x="267501" y="173665"/>
                    <a:pt x="267419" y="173665"/>
                  </a:cubicBezTo>
                  <a:cubicBezTo>
                    <a:pt x="266760" y="173665"/>
                    <a:pt x="266807" y="173618"/>
                    <a:pt x="266807" y="172771"/>
                  </a:cubicBezTo>
                  <a:cubicBezTo>
                    <a:pt x="266807" y="170926"/>
                    <a:pt x="266807" y="169069"/>
                    <a:pt x="266795" y="167211"/>
                  </a:cubicBezTo>
                  <a:cubicBezTo>
                    <a:pt x="266795" y="166902"/>
                    <a:pt x="266807" y="166604"/>
                    <a:pt x="266712" y="166294"/>
                  </a:cubicBezTo>
                  <a:cubicBezTo>
                    <a:pt x="266653" y="166068"/>
                    <a:pt x="266664" y="165818"/>
                    <a:pt x="266664" y="165592"/>
                  </a:cubicBezTo>
                  <a:cubicBezTo>
                    <a:pt x="266664" y="162401"/>
                    <a:pt x="266664" y="159210"/>
                    <a:pt x="266653" y="156031"/>
                  </a:cubicBezTo>
                  <a:cubicBezTo>
                    <a:pt x="266653" y="155674"/>
                    <a:pt x="266688" y="155317"/>
                    <a:pt x="266557" y="154972"/>
                  </a:cubicBezTo>
                  <a:cubicBezTo>
                    <a:pt x="266498" y="154841"/>
                    <a:pt x="266522" y="154686"/>
                    <a:pt x="266522" y="154543"/>
                  </a:cubicBezTo>
                  <a:cubicBezTo>
                    <a:pt x="266522" y="153448"/>
                    <a:pt x="266522" y="152364"/>
                    <a:pt x="266522" y="151269"/>
                  </a:cubicBezTo>
                  <a:cubicBezTo>
                    <a:pt x="266522" y="151150"/>
                    <a:pt x="266522" y="151031"/>
                    <a:pt x="266534" y="150912"/>
                  </a:cubicBezTo>
                  <a:cubicBezTo>
                    <a:pt x="266544" y="150789"/>
                    <a:pt x="266624" y="150702"/>
                    <a:pt x="266722" y="150702"/>
                  </a:cubicBezTo>
                  <a:cubicBezTo>
                    <a:pt x="266738" y="150702"/>
                    <a:pt x="266755" y="150704"/>
                    <a:pt x="266772" y="150709"/>
                  </a:cubicBezTo>
                  <a:cubicBezTo>
                    <a:pt x="267127" y="150801"/>
                    <a:pt x="267483" y="150821"/>
                    <a:pt x="267837" y="150821"/>
                  </a:cubicBezTo>
                  <a:cubicBezTo>
                    <a:pt x="268109" y="150821"/>
                    <a:pt x="268380" y="150809"/>
                    <a:pt x="268650" y="150809"/>
                  </a:cubicBezTo>
                  <a:cubicBezTo>
                    <a:pt x="268758" y="150809"/>
                    <a:pt x="268866" y="150811"/>
                    <a:pt x="268974" y="150816"/>
                  </a:cubicBezTo>
                  <a:cubicBezTo>
                    <a:pt x="269355" y="150828"/>
                    <a:pt x="269736" y="150792"/>
                    <a:pt x="270105" y="150923"/>
                  </a:cubicBezTo>
                  <a:cubicBezTo>
                    <a:pt x="270191" y="150957"/>
                    <a:pt x="270285" y="150964"/>
                    <a:pt x="270379" y="150964"/>
                  </a:cubicBezTo>
                  <a:cubicBezTo>
                    <a:pt x="270455" y="150964"/>
                    <a:pt x="270531" y="150959"/>
                    <a:pt x="270605" y="150959"/>
                  </a:cubicBezTo>
                  <a:lnTo>
                    <a:pt x="272308" y="150959"/>
                  </a:lnTo>
                  <a:cubicBezTo>
                    <a:pt x="272368" y="150959"/>
                    <a:pt x="272427" y="150959"/>
                    <a:pt x="272487" y="150959"/>
                  </a:cubicBezTo>
                  <a:cubicBezTo>
                    <a:pt x="272784" y="150959"/>
                    <a:pt x="273080" y="150967"/>
                    <a:pt x="273368" y="151066"/>
                  </a:cubicBezTo>
                  <a:cubicBezTo>
                    <a:pt x="273480" y="151099"/>
                    <a:pt x="273600" y="151107"/>
                    <a:pt x="273721" y="151107"/>
                  </a:cubicBezTo>
                  <a:cubicBezTo>
                    <a:pt x="273818" y="151107"/>
                    <a:pt x="273915" y="151102"/>
                    <a:pt x="274011" y="151102"/>
                  </a:cubicBezTo>
                  <a:lnTo>
                    <a:pt x="277428" y="151102"/>
                  </a:lnTo>
                  <a:cubicBezTo>
                    <a:pt x="277571" y="151102"/>
                    <a:pt x="277713" y="151098"/>
                    <a:pt x="277856" y="151098"/>
                  </a:cubicBezTo>
                  <a:cubicBezTo>
                    <a:pt x="278141" y="151098"/>
                    <a:pt x="278424" y="151114"/>
                    <a:pt x="278702" y="151209"/>
                  </a:cubicBezTo>
                  <a:cubicBezTo>
                    <a:pt x="278788" y="151242"/>
                    <a:pt x="278881" y="151250"/>
                    <a:pt x="278976" y="151250"/>
                  </a:cubicBezTo>
                  <a:cubicBezTo>
                    <a:pt x="279051" y="151250"/>
                    <a:pt x="279128" y="151245"/>
                    <a:pt x="279202" y="151245"/>
                  </a:cubicBezTo>
                  <a:lnTo>
                    <a:pt x="280988" y="151245"/>
                  </a:lnTo>
                  <a:cubicBezTo>
                    <a:pt x="281285" y="151245"/>
                    <a:pt x="281595" y="151245"/>
                    <a:pt x="281904" y="151340"/>
                  </a:cubicBezTo>
                  <a:cubicBezTo>
                    <a:pt x="282095" y="151400"/>
                    <a:pt x="282321" y="151376"/>
                    <a:pt x="282536" y="151388"/>
                  </a:cubicBezTo>
                  <a:cubicBezTo>
                    <a:pt x="282641" y="151391"/>
                    <a:pt x="282746" y="151393"/>
                    <a:pt x="282852" y="151393"/>
                  </a:cubicBezTo>
                  <a:cubicBezTo>
                    <a:pt x="283050" y="151393"/>
                    <a:pt x="283250" y="151388"/>
                    <a:pt x="283449" y="151388"/>
                  </a:cubicBezTo>
                  <a:cubicBezTo>
                    <a:pt x="283854" y="151388"/>
                    <a:pt x="284260" y="151405"/>
                    <a:pt x="284667" y="151507"/>
                  </a:cubicBezTo>
                  <a:cubicBezTo>
                    <a:pt x="284794" y="151541"/>
                    <a:pt x="284928" y="151551"/>
                    <a:pt x="285064" y="151551"/>
                  </a:cubicBezTo>
                  <a:cubicBezTo>
                    <a:pt x="285259" y="151551"/>
                    <a:pt x="285459" y="151531"/>
                    <a:pt x="285655" y="151531"/>
                  </a:cubicBezTo>
                  <a:lnTo>
                    <a:pt x="285655" y="150959"/>
                  </a:lnTo>
                  <a:cubicBezTo>
                    <a:pt x="285250" y="150947"/>
                    <a:pt x="284857" y="150983"/>
                    <a:pt x="284452" y="150840"/>
                  </a:cubicBezTo>
                  <a:cubicBezTo>
                    <a:pt x="284391" y="150819"/>
                    <a:pt x="284322" y="150814"/>
                    <a:pt x="284251" y="150814"/>
                  </a:cubicBezTo>
                  <a:cubicBezTo>
                    <a:pt x="284184" y="150814"/>
                    <a:pt x="284114" y="150819"/>
                    <a:pt x="284045" y="150819"/>
                  </a:cubicBezTo>
                  <a:cubicBezTo>
                    <a:pt x="284018" y="150819"/>
                    <a:pt x="283991" y="150818"/>
                    <a:pt x="283964" y="150816"/>
                  </a:cubicBezTo>
                  <a:cubicBezTo>
                    <a:pt x="283838" y="150811"/>
                    <a:pt x="283711" y="150809"/>
                    <a:pt x="283585" y="150809"/>
                  </a:cubicBezTo>
                  <a:cubicBezTo>
                    <a:pt x="283309" y="150809"/>
                    <a:pt x="283034" y="150818"/>
                    <a:pt x="282759" y="150818"/>
                  </a:cubicBezTo>
                  <a:cubicBezTo>
                    <a:pt x="282329" y="150818"/>
                    <a:pt x="281901" y="150796"/>
                    <a:pt x="281476" y="150685"/>
                  </a:cubicBezTo>
                  <a:cubicBezTo>
                    <a:pt x="281410" y="150670"/>
                    <a:pt x="281339" y="150666"/>
                    <a:pt x="281267" y="150666"/>
                  </a:cubicBezTo>
                  <a:cubicBezTo>
                    <a:pt x="281170" y="150666"/>
                    <a:pt x="281071" y="150673"/>
                    <a:pt x="280976" y="150673"/>
                  </a:cubicBezTo>
                  <a:lnTo>
                    <a:pt x="279118" y="150673"/>
                  </a:lnTo>
                  <a:cubicBezTo>
                    <a:pt x="279037" y="150673"/>
                    <a:pt x="278955" y="150681"/>
                    <a:pt x="278873" y="150681"/>
                  </a:cubicBezTo>
                  <a:cubicBezTo>
                    <a:pt x="278812" y="150681"/>
                    <a:pt x="278751" y="150677"/>
                    <a:pt x="278690" y="150662"/>
                  </a:cubicBezTo>
                  <a:cubicBezTo>
                    <a:pt x="278248" y="150545"/>
                    <a:pt x="277797" y="150520"/>
                    <a:pt x="277344" y="150520"/>
                  </a:cubicBezTo>
                  <a:cubicBezTo>
                    <a:pt x="277007" y="150520"/>
                    <a:pt x="276669" y="150534"/>
                    <a:pt x="276333" y="150534"/>
                  </a:cubicBezTo>
                  <a:cubicBezTo>
                    <a:pt x="276246" y="150534"/>
                    <a:pt x="276158" y="150533"/>
                    <a:pt x="276070" y="150531"/>
                  </a:cubicBezTo>
                  <a:cubicBezTo>
                    <a:pt x="275864" y="150527"/>
                    <a:pt x="275658" y="150525"/>
                    <a:pt x="275451" y="150525"/>
                  </a:cubicBezTo>
                  <a:cubicBezTo>
                    <a:pt x="275039" y="150525"/>
                    <a:pt x="274626" y="150531"/>
                    <a:pt x="274213" y="150531"/>
                  </a:cubicBezTo>
                  <a:cubicBezTo>
                    <a:pt x="274111" y="150531"/>
                    <a:pt x="274010" y="150532"/>
                    <a:pt x="273908" y="150532"/>
                  </a:cubicBezTo>
                  <a:cubicBezTo>
                    <a:pt x="273630" y="150532"/>
                    <a:pt x="273353" y="150519"/>
                    <a:pt x="273082" y="150423"/>
                  </a:cubicBezTo>
                  <a:cubicBezTo>
                    <a:pt x="272987" y="150392"/>
                    <a:pt x="272870" y="150386"/>
                    <a:pt x="272754" y="150386"/>
                  </a:cubicBezTo>
                  <a:cubicBezTo>
                    <a:pt x="272696" y="150386"/>
                    <a:pt x="272637" y="150388"/>
                    <a:pt x="272582" y="150388"/>
                  </a:cubicBezTo>
                  <a:cubicBezTo>
                    <a:pt x="272177" y="150388"/>
                    <a:pt x="271767" y="150393"/>
                    <a:pt x="271355" y="150393"/>
                  </a:cubicBezTo>
                  <a:cubicBezTo>
                    <a:pt x="271149" y="150393"/>
                    <a:pt x="270943" y="150392"/>
                    <a:pt x="270736" y="150388"/>
                  </a:cubicBezTo>
                  <a:cubicBezTo>
                    <a:pt x="270578" y="150388"/>
                    <a:pt x="270419" y="150392"/>
                    <a:pt x="270261" y="150392"/>
                  </a:cubicBezTo>
                  <a:cubicBezTo>
                    <a:pt x="269944" y="150392"/>
                    <a:pt x="269629" y="150376"/>
                    <a:pt x="269320" y="150281"/>
                  </a:cubicBezTo>
                  <a:cubicBezTo>
                    <a:pt x="269227" y="150248"/>
                    <a:pt x="269130" y="150240"/>
                    <a:pt x="269031" y="150240"/>
                  </a:cubicBezTo>
                  <a:cubicBezTo>
                    <a:pt x="268940" y="150240"/>
                    <a:pt x="268847" y="150247"/>
                    <a:pt x="268756" y="150247"/>
                  </a:cubicBezTo>
                  <a:cubicBezTo>
                    <a:pt x="268729" y="150247"/>
                    <a:pt x="268703" y="150246"/>
                    <a:pt x="268677" y="150245"/>
                  </a:cubicBezTo>
                  <a:cubicBezTo>
                    <a:pt x="268058" y="150245"/>
                    <a:pt x="267438" y="150245"/>
                    <a:pt x="266819" y="150233"/>
                  </a:cubicBezTo>
                  <a:cubicBezTo>
                    <a:pt x="266664" y="150233"/>
                    <a:pt x="266545" y="150150"/>
                    <a:pt x="266534" y="149983"/>
                  </a:cubicBezTo>
                  <a:cubicBezTo>
                    <a:pt x="266474" y="149388"/>
                    <a:pt x="266355" y="148816"/>
                    <a:pt x="266367" y="148209"/>
                  </a:cubicBezTo>
                  <a:cubicBezTo>
                    <a:pt x="266403" y="147030"/>
                    <a:pt x="266379" y="145839"/>
                    <a:pt x="266379" y="144649"/>
                  </a:cubicBezTo>
                  <a:cubicBezTo>
                    <a:pt x="266367" y="144101"/>
                    <a:pt x="266426" y="143553"/>
                    <a:pt x="266260" y="143018"/>
                  </a:cubicBezTo>
                  <a:cubicBezTo>
                    <a:pt x="266200" y="142839"/>
                    <a:pt x="266236" y="142637"/>
                    <a:pt x="266236" y="142446"/>
                  </a:cubicBezTo>
                  <a:cubicBezTo>
                    <a:pt x="266236" y="141208"/>
                    <a:pt x="266236" y="139970"/>
                    <a:pt x="266236" y="138731"/>
                  </a:cubicBezTo>
                  <a:cubicBezTo>
                    <a:pt x="266236" y="138446"/>
                    <a:pt x="266224" y="138172"/>
                    <a:pt x="266153" y="137886"/>
                  </a:cubicBezTo>
                  <a:cubicBezTo>
                    <a:pt x="266081" y="137660"/>
                    <a:pt x="266105" y="137422"/>
                    <a:pt x="266093" y="137184"/>
                  </a:cubicBezTo>
                  <a:cubicBezTo>
                    <a:pt x="266069" y="136660"/>
                    <a:pt x="266164" y="136136"/>
                    <a:pt x="265974" y="135624"/>
                  </a:cubicBezTo>
                  <a:cubicBezTo>
                    <a:pt x="266022" y="134933"/>
                    <a:pt x="265760" y="134267"/>
                    <a:pt x="265807" y="133576"/>
                  </a:cubicBezTo>
                  <a:cubicBezTo>
                    <a:pt x="265819" y="133362"/>
                    <a:pt x="265795" y="133147"/>
                    <a:pt x="265736" y="132945"/>
                  </a:cubicBezTo>
                  <a:cubicBezTo>
                    <a:pt x="265676" y="132766"/>
                    <a:pt x="265676" y="132564"/>
                    <a:pt x="265664" y="132374"/>
                  </a:cubicBezTo>
                  <a:cubicBezTo>
                    <a:pt x="265652" y="132040"/>
                    <a:pt x="265676" y="131719"/>
                    <a:pt x="265557" y="131385"/>
                  </a:cubicBezTo>
                  <a:cubicBezTo>
                    <a:pt x="265510" y="131266"/>
                    <a:pt x="265521" y="131111"/>
                    <a:pt x="265521" y="130969"/>
                  </a:cubicBezTo>
                  <a:cubicBezTo>
                    <a:pt x="265510" y="130516"/>
                    <a:pt x="265510" y="130076"/>
                    <a:pt x="265414" y="129623"/>
                  </a:cubicBezTo>
                  <a:cubicBezTo>
                    <a:pt x="265331" y="129230"/>
                    <a:pt x="265391" y="128814"/>
                    <a:pt x="265379" y="128409"/>
                  </a:cubicBezTo>
                  <a:cubicBezTo>
                    <a:pt x="265367" y="128075"/>
                    <a:pt x="265343" y="127754"/>
                    <a:pt x="265283" y="127421"/>
                  </a:cubicBezTo>
                  <a:cubicBezTo>
                    <a:pt x="265176" y="126742"/>
                    <a:pt x="265236" y="126051"/>
                    <a:pt x="265260" y="125361"/>
                  </a:cubicBezTo>
                  <a:cubicBezTo>
                    <a:pt x="265260" y="125230"/>
                    <a:pt x="265355" y="125135"/>
                    <a:pt x="265486" y="125135"/>
                  </a:cubicBezTo>
                  <a:cubicBezTo>
                    <a:pt x="265700" y="125111"/>
                    <a:pt x="265914" y="125111"/>
                    <a:pt x="266129" y="125111"/>
                  </a:cubicBezTo>
                  <a:cubicBezTo>
                    <a:pt x="266228" y="125106"/>
                    <a:pt x="266327" y="125105"/>
                    <a:pt x="266427" y="125105"/>
                  </a:cubicBezTo>
                  <a:cubicBezTo>
                    <a:pt x="266536" y="125105"/>
                    <a:pt x="266645" y="125107"/>
                    <a:pt x="266755" y="125107"/>
                  </a:cubicBezTo>
                  <a:cubicBezTo>
                    <a:pt x="267088" y="125107"/>
                    <a:pt x="267424" y="125094"/>
                    <a:pt x="267760" y="124992"/>
                  </a:cubicBezTo>
                  <a:cubicBezTo>
                    <a:pt x="267837" y="124968"/>
                    <a:pt x="267920" y="124961"/>
                    <a:pt x="268006" y="124961"/>
                  </a:cubicBezTo>
                  <a:cubicBezTo>
                    <a:pt x="268107" y="124961"/>
                    <a:pt x="268211" y="124970"/>
                    <a:pt x="268313" y="124970"/>
                  </a:cubicBezTo>
                  <a:cubicBezTo>
                    <a:pt x="268339" y="124970"/>
                    <a:pt x="268365" y="124969"/>
                    <a:pt x="268391" y="124968"/>
                  </a:cubicBezTo>
                  <a:cubicBezTo>
                    <a:pt x="269105" y="124944"/>
                    <a:pt x="269808" y="125004"/>
                    <a:pt x="270522" y="124849"/>
                  </a:cubicBezTo>
                  <a:cubicBezTo>
                    <a:pt x="270694" y="124811"/>
                    <a:pt x="270873" y="124799"/>
                    <a:pt x="271055" y="124799"/>
                  </a:cubicBezTo>
                  <a:cubicBezTo>
                    <a:pt x="271328" y="124799"/>
                    <a:pt x="271608" y="124825"/>
                    <a:pt x="271879" y="124825"/>
                  </a:cubicBezTo>
                  <a:cubicBezTo>
                    <a:pt x="271939" y="124825"/>
                    <a:pt x="271998" y="124825"/>
                    <a:pt x="272057" y="124825"/>
                  </a:cubicBezTo>
                  <a:cubicBezTo>
                    <a:pt x="272352" y="124825"/>
                    <a:pt x="272641" y="124817"/>
                    <a:pt x="272939" y="124718"/>
                  </a:cubicBezTo>
                  <a:cubicBezTo>
                    <a:pt x="273034" y="124688"/>
                    <a:pt x="273139" y="124682"/>
                    <a:pt x="273246" y="124682"/>
                  </a:cubicBezTo>
                  <a:cubicBezTo>
                    <a:pt x="273317" y="124682"/>
                    <a:pt x="273390" y="124685"/>
                    <a:pt x="273462" y="124685"/>
                  </a:cubicBezTo>
                  <a:cubicBezTo>
                    <a:pt x="273498" y="124685"/>
                    <a:pt x="273534" y="124684"/>
                    <a:pt x="273570" y="124682"/>
                  </a:cubicBezTo>
                  <a:cubicBezTo>
                    <a:pt x="273622" y="124681"/>
                    <a:pt x="273674" y="124681"/>
                    <a:pt x="273726" y="124681"/>
                  </a:cubicBezTo>
                  <a:cubicBezTo>
                    <a:pt x="273909" y="124681"/>
                    <a:pt x="274093" y="124686"/>
                    <a:pt x="274276" y="124686"/>
                  </a:cubicBezTo>
                  <a:cubicBezTo>
                    <a:pt x="274635" y="124686"/>
                    <a:pt x="274992" y="124666"/>
                    <a:pt x="275344" y="124551"/>
                  </a:cubicBezTo>
                  <a:cubicBezTo>
                    <a:pt x="275400" y="124536"/>
                    <a:pt x="275461" y="124531"/>
                    <a:pt x="275523" y="124531"/>
                  </a:cubicBezTo>
                  <a:cubicBezTo>
                    <a:pt x="275606" y="124531"/>
                    <a:pt x="275691" y="124539"/>
                    <a:pt x="275773" y="124539"/>
                  </a:cubicBezTo>
                  <a:lnTo>
                    <a:pt x="277559" y="124539"/>
                  </a:lnTo>
                  <a:cubicBezTo>
                    <a:pt x="277615" y="124539"/>
                    <a:pt x="277671" y="124540"/>
                    <a:pt x="277727" y="124540"/>
                  </a:cubicBezTo>
                  <a:cubicBezTo>
                    <a:pt x="277977" y="124540"/>
                    <a:pt x="278222" y="124532"/>
                    <a:pt x="278475" y="124444"/>
                  </a:cubicBezTo>
                  <a:cubicBezTo>
                    <a:pt x="278595" y="124401"/>
                    <a:pt x="278732" y="124395"/>
                    <a:pt x="278870" y="124395"/>
                  </a:cubicBezTo>
                  <a:cubicBezTo>
                    <a:pt x="278925" y="124395"/>
                    <a:pt x="278981" y="124396"/>
                    <a:pt x="279035" y="124396"/>
                  </a:cubicBezTo>
                  <a:lnTo>
                    <a:pt x="280821" y="124396"/>
                  </a:lnTo>
                  <a:cubicBezTo>
                    <a:pt x="280895" y="124395"/>
                    <a:pt x="280970" y="124394"/>
                    <a:pt x="281044" y="124394"/>
                  </a:cubicBezTo>
                  <a:cubicBezTo>
                    <a:pt x="281123" y="124394"/>
                    <a:pt x="281201" y="124395"/>
                    <a:pt x="281280" y="124395"/>
                  </a:cubicBezTo>
                  <a:cubicBezTo>
                    <a:pt x="281626" y="124395"/>
                    <a:pt x="281971" y="124385"/>
                    <a:pt x="282309" y="124277"/>
                  </a:cubicBezTo>
                  <a:cubicBezTo>
                    <a:pt x="282385" y="124250"/>
                    <a:pt x="282471" y="124243"/>
                    <a:pt x="282559" y="124243"/>
                  </a:cubicBezTo>
                  <a:cubicBezTo>
                    <a:pt x="282666" y="124243"/>
                    <a:pt x="282777" y="124253"/>
                    <a:pt x="282881" y="124253"/>
                  </a:cubicBezTo>
                  <a:lnTo>
                    <a:pt x="285655" y="124253"/>
                  </a:lnTo>
                  <a:lnTo>
                    <a:pt x="285655" y="123825"/>
                  </a:lnTo>
                  <a:cubicBezTo>
                    <a:pt x="284119" y="123825"/>
                    <a:pt x="282571" y="123825"/>
                    <a:pt x="281023" y="123837"/>
                  </a:cubicBezTo>
                  <a:cubicBezTo>
                    <a:pt x="280921" y="123837"/>
                    <a:pt x="280819" y="123835"/>
                    <a:pt x="280718" y="123835"/>
                  </a:cubicBezTo>
                  <a:cubicBezTo>
                    <a:pt x="280463" y="123835"/>
                    <a:pt x="280210" y="123847"/>
                    <a:pt x="279964" y="123932"/>
                  </a:cubicBezTo>
                  <a:cubicBezTo>
                    <a:pt x="279871" y="123965"/>
                    <a:pt x="279764" y="123972"/>
                    <a:pt x="279656" y="123972"/>
                  </a:cubicBezTo>
                  <a:cubicBezTo>
                    <a:pt x="279570" y="123972"/>
                    <a:pt x="279484" y="123968"/>
                    <a:pt x="279404" y="123968"/>
                  </a:cubicBezTo>
                  <a:cubicBezTo>
                    <a:pt x="279364" y="123969"/>
                    <a:pt x="279323" y="123969"/>
                    <a:pt x="279283" y="123969"/>
                  </a:cubicBezTo>
                  <a:cubicBezTo>
                    <a:pt x="279013" y="123969"/>
                    <a:pt x="278740" y="123951"/>
                    <a:pt x="278470" y="123951"/>
                  </a:cubicBezTo>
                  <a:cubicBezTo>
                    <a:pt x="278279" y="123951"/>
                    <a:pt x="278090" y="123960"/>
                    <a:pt x="277904" y="123992"/>
                  </a:cubicBezTo>
                  <a:cubicBezTo>
                    <a:pt x="276963" y="124134"/>
                    <a:pt x="275999" y="124039"/>
                    <a:pt x="275070" y="124134"/>
                  </a:cubicBezTo>
                  <a:cubicBezTo>
                    <a:pt x="274308" y="124230"/>
                    <a:pt x="273546" y="124170"/>
                    <a:pt x="272796" y="124277"/>
                  </a:cubicBezTo>
                  <a:cubicBezTo>
                    <a:pt x="272022" y="124384"/>
                    <a:pt x="271236" y="124313"/>
                    <a:pt x="270463" y="124420"/>
                  </a:cubicBezTo>
                  <a:cubicBezTo>
                    <a:pt x="269605" y="124551"/>
                    <a:pt x="268760" y="124515"/>
                    <a:pt x="267915" y="124539"/>
                  </a:cubicBezTo>
                  <a:cubicBezTo>
                    <a:pt x="267796" y="124551"/>
                    <a:pt x="267665" y="124539"/>
                    <a:pt x="267557" y="124575"/>
                  </a:cubicBezTo>
                  <a:cubicBezTo>
                    <a:pt x="267252" y="124673"/>
                    <a:pt x="266944" y="124696"/>
                    <a:pt x="266634" y="124696"/>
                  </a:cubicBezTo>
                  <a:cubicBezTo>
                    <a:pt x="266368" y="124696"/>
                    <a:pt x="266100" y="124679"/>
                    <a:pt x="265832" y="124679"/>
                  </a:cubicBezTo>
                  <a:cubicBezTo>
                    <a:pt x="265768" y="124679"/>
                    <a:pt x="265704" y="124680"/>
                    <a:pt x="265641" y="124682"/>
                  </a:cubicBezTo>
                  <a:cubicBezTo>
                    <a:pt x="265331" y="124682"/>
                    <a:pt x="265260" y="124611"/>
                    <a:pt x="265248" y="124313"/>
                  </a:cubicBezTo>
                  <a:cubicBezTo>
                    <a:pt x="265236" y="124027"/>
                    <a:pt x="265236" y="123742"/>
                    <a:pt x="265236" y="123456"/>
                  </a:cubicBezTo>
                  <a:cubicBezTo>
                    <a:pt x="265236" y="123170"/>
                    <a:pt x="265236" y="122884"/>
                    <a:pt x="265152" y="122610"/>
                  </a:cubicBezTo>
                  <a:cubicBezTo>
                    <a:pt x="265093" y="122432"/>
                    <a:pt x="265105" y="122229"/>
                    <a:pt x="265093" y="122039"/>
                  </a:cubicBezTo>
                  <a:cubicBezTo>
                    <a:pt x="265093" y="121539"/>
                    <a:pt x="265093" y="121039"/>
                    <a:pt x="265093" y="120539"/>
                  </a:cubicBezTo>
                  <a:cubicBezTo>
                    <a:pt x="265093" y="120289"/>
                    <a:pt x="265093" y="120027"/>
                    <a:pt x="265010" y="119765"/>
                  </a:cubicBezTo>
                  <a:cubicBezTo>
                    <a:pt x="264962" y="119598"/>
                    <a:pt x="264962" y="119396"/>
                    <a:pt x="264962" y="119205"/>
                  </a:cubicBezTo>
                  <a:cubicBezTo>
                    <a:pt x="264950" y="118705"/>
                    <a:pt x="264950" y="118205"/>
                    <a:pt x="264950" y="117705"/>
                  </a:cubicBezTo>
                  <a:cubicBezTo>
                    <a:pt x="264950" y="117372"/>
                    <a:pt x="264962" y="117050"/>
                    <a:pt x="264855" y="116717"/>
                  </a:cubicBezTo>
                  <a:cubicBezTo>
                    <a:pt x="264795" y="116550"/>
                    <a:pt x="264819" y="116348"/>
                    <a:pt x="264819" y="116157"/>
                  </a:cubicBezTo>
                  <a:cubicBezTo>
                    <a:pt x="264807" y="113276"/>
                    <a:pt x="264807" y="110395"/>
                    <a:pt x="264819" y="107525"/>
                  </a:cubicBezTo>
                  <a:cubicBezTo>
                    <a:pt x="264819" y="107335"/>
                    <a:pt x="264795" y="107132"/>
                    <a:pt x="264855" y="106954"/>
                  </a:cubicBezTo>
                  <a:cubicBezTo>
                    <a:pt x="264962" y="106632"/>
                    <a:pt x="264950" y="106299"/>
                    <a:pt x="264950" y="105966"/>
                  </a:cubicBezTo>
                  <a:cubicBezTo>
                    <a:pt x="264950" y="104180"/>
                    <a:pt x="264950" y="102406"/>
                    <a:pt x="264950" y="100620"/>
                  </a:cubicBezTo>
                  <a:cubicBezTo>
                    <a:pt x="264950" y="99703"/>
                    <a:pt x="264962" y="99691"/>
                    <a:pt x="265855" y="99691"/>
                  </a:cubicBezTo>
                  <a:cubicBezTo>
                    <a:pt x="265914" y="99692"/>
                    <a:pt x="265972" y="99693"/>
                    <a:pt x="266031" y="99693"/>
                  </a:cubicBezTo>
                  <a:cubicBezTo>
                    <a:pt x="266176" y="99693"/>
                    <a:pt x="266322" y="99690"/>
                    <a:pt x="266467" y="99690"/>
                  </a:cubicBezTo>
                  <a:cubicBezTo>
                    <a:pt x="266809" y="99690"/>
                    <a:pt x="267150" y="99705"/>
                    <a:pt x="267486" y="99810"/>
                  </a:cubicBezTo>
                  <a:cubicBezTo>
                    <a:pt x="267556" y="99837"/>
                    <a:pt x="267632" y="99844"/>
                    <a:pt x="267708" y="99844"/>
                  </a:cubicBezTo>
                  <a:cubicBezTo>
                    <a:pt x="267801" y="99844"/>
                    <a:pt x="267895" y="99834"/>
                    <a:pt x="267986" y="99834"/>
                  </a:cubicBezTo>
                  <a:lnTo>
                    <a:pt x="282893" y="99834"/>
                  </a:lnTo>
                  <a:cubicBezTo>
                    <a:pt x="283178" y="99834"/>
                    <a:pt x="283464" y="99834"/>
                    <a:pt x="283738" y="99750"/>
                  </a:cubicBezTo>
                  <a:cubicBezTo>
                    <a:pt x="283917" y="99691"/>
                    <a:pt x="284119" y="99703"/>
                    <a:pt x="284310" y="99691"/>
                  </a:cubicBezTo>
                  <a:lnTo>
                    <a:pt x="285667" y="99691"/>
                  </a:lnTo>
                  <a:lnTo>
                    <a:pt x="285667" y="99119"/>
                  </a:lnTo>
                  <a:lnTo>
                    <a:pt x="283738" y="99119"/>
                  </a:lnTo>
                  <a:cubicBezTo>
                    <a:pt x="283667" y="99121"/>
                    <a:pt x="283597" y="99122"/>
                    <a:pt x="283526" y="99122"/>
                  </a:cubicBezTo>
                  <a:cubicBezTo>
                    <a:pt x="283451" y="99122"/>
                    <a:pt x="283376" y="99121"/>
                    <a:pt x="283301" y="99121"/>
                  </a:cubicBezTo>
                  <a:cubicBezTo>
                    <a:pt x="282971" y="99121"/>
                    <a:pt x="282643" y="99131"/>
                    <a:pt x="282321" y="99239"/>
                  </a:cubicBezTo>
                  <a:cubicBezTo>
                    <a:pt x="282250" y="99262"/>
                    <a:pt x="282169" y="99268"/>
                    <a:pt x="282086" y="99268"/>
                  </a:cubicBezTo>
                  <a:cubicBezTo>
                    <a:pt x="282003" y="99268"/>
                    <a:pt x="281916" y="99262"/>
                    <a:pt x="281833" y="99262"/>
                  </a:cubicBezTo>
                  <a:lnTo>
                    <a:pt x="270058" y="99262"/>
                  </a:lnTo>
                  <a:cubicBezTo>
                    <a:pt x="269994" y="99262"/>
                    <a:pt x="269931" y="99264"/>
                    <a:pt x="269868" y="99264"/>
                  </a:cubicBezTo>
                  <a:cubicBezTo>
                    <a:pt x="269742" y="99264"/>
                    <a:pt x="269617" y="99258"/>
                    <a:pt x="269498" y="99227"/>
                  </a:cubicBezTo>
                  <a:cubicBezTo>
                    <a:pt x="269170" y="99154"/>
                    <a:pt x="268845" y="99115"/>
                    <a:pt x="268522" y="99115"/>
                  </a:cubicBezTo>
                  <a:cubicBezTo>
                    <a:pt x="268212" y="99115"/>
                    <a:pt x="267902" y="99151"/>
                    <a:pt x="267593" y="99227"/>
                  </a:cubicBezTo>
                  <a:cubicBezTo>
                    <a:pt x="267518" y="99242"/>
                    <a:pt x="267438" y="99257"/>
                    <a:pt x="267365" y="99257"/>
                  </a:cubicBezTo>
                  <a:cubicBezTo>
                    <a:pt x="267323" y="99257"/>
                    <a:pt x="267283" y="99252"/>
                    <a:pt x="267248" y="99239"/>
                  </a:cubicBezTo>
                  <a:cubicBezTo>
                    <a:pt x="266990" y="99139"/>
                    <a:pt x="266728" y="99117"/>
                    <a:pt x="266465" y="99117"/>
                  </a:cubicBezTo>
                  <a:cubicBezTo>
                    <a:pt x="266254" y="99117"/>
                    <a:pt x="266043" y="99131"/>
                    <a:pt x="265831" y="99131"/>
                  </a:cubicBezTo>
                  <a:cubicBezTo>
                    <a:pt x="264890" y="99119"/>
                    <a:pt x="264962" y="99167"/>
                    <a:pt x="264962" y="98215"/>
                  </a:cubicBezTo>
                  <a:cubicBezTo>
                    <a:pt x="264950" y="92345"/>
                    <a:pt x="264950" y="86475"/>
                    <a:pt x="264950" y="80605"/>
                  </a:cubicBezTo>
                  <a:cubicBezTo>
                    <a:pt x="264950" y="80296"/>
                    <a:pt x="264962" y="79986"/>
                    <a:pt x="264950" y="79677"/>
                  </a:cubicBezTo>
                  <a:cubicBezTo>
                    <a:pt x="264926" y="78986"/>
                    <a:pt x="265045" y="78295"/>
                    <a:pt x="264831" y="77617"/>
                  </a:cubicBezTo>
                  <a:cubicBezTo>
                    <a:pt x="264783" y="77438"/>
                    <a:pt x="264914" y="77295"/>
                    <a:pt x="265105" y="77283"/>
                  </a:cubicBezTo>
                  <a:cubicBezTo>
                    <a:pt x="265260" y="77272"/>
                    <a:pt x="265438" y="77272"/>
                    <a:pt x="265593" y="77272"/>
                  </a:cubicBezTo>
                  <a:lnTo>
                    <a:pt x="274225" y="77272"/>
                  </a:lnTo>
                  <a:cubicBezTo>
                    <a:pt x="274487" y="77272"/>
                    <a:pt x="274749" y="77272"/>
                    <a:pt x="275011" y="77355"/>
                  </a:cubicBezTo>
                  <a:cubicBezTo>
                    <a:pt x="275177" y="77402"/>
                    <a:pt x="275380" y="77402"/>
                    <a:pt x="275570" y="77414"/>
                  </a:cubicBezTo>
                  <a:lnTo>
                    <a:pt x="277202" y="77414"/>
                  </a:lnTo>
                  <a:cubicBezTo>
                    <a:pt x="277309" y="77414"/>
                    <a:pt x="277417" y="77413"/>
                    <a:pt x="277525" y="77413"/>
                  </a:cubicBezTo>
                  <a:cubicBezTo>
                    <a:pt x="277821" y="77413"/>
                    <a:pt x="278116" y="77426"/>
                    <a:pt x="278404" y="77522"/>
                  </a:cubicBezTo>
                  <a:cubicBezTo>
                    <a:pt x="278490" y="77555"/>
                    <a:pt x="278583" y="77562"/>
                    <a:pt x="278678" y="77562"/>
                  </a:cubicBezTo>
                  <a:cubicBezTo>
                    <a:pt x="278754" y="77562"/>
                    <a:pt x="278830" y="77557"/>
                    <a:pt x="278904" y="77557"/>
                  </a:cubicBezTo>
                  <a:lnTo>
                    <a:pt x="280476" y="77557"/>
                  </a:lnTo>
                  <a:cubicBezTo>
                    <a:pt x="280750" y="77557"/>
                    <a:pt x="281035" y="77557"/>
                    <a:pt x="281321" y="77641"/>
                  </a:cubicBezTo>
                  <a:cubicBezTo>
                    <a:pt x="281464" y="77694"/>
                    <a:pt x="281627" y="77701"/>
                    <a:pt x="281790" y="77701"/>
                  </a:cubicBezTo>
                  <a:cubicBezTo>
                    <a:pt x="281844" y="77701"/>
                    <a:pt x="281899" y="77700"/>
                    <a:pt x="281952" y="77700"/>
                  </a:cubicBezTo>
                  <a:lnTo>
                    <a:pt x="285667" y="77700"/>
                  </a:lnTo>
                  <a:lnTo>
                    <a:pt x="285667" y="76986"/>
                  </a:lnTo>
                  <a:lnTo>
                    <a:pt x="281523" y="76986"/>
                  </a:lnTo>
                  <a:cubicBezTo>
                    <a:pt x="281071" y="76986"/>
                    <a:pt x="280631" y="76974"/>
                    <a:pt x="280178" y="76879"/>
                  </a:cubicBezTo>
                  <a:cubicBezTo>
                    <a:pt x="279993" y="76843"/>
                    <a:pt x="279802" y="76833"/>
                    <a:pt x="279608" y="76833"/>
                  </a:cubicBezTo>
                  <a:cubicBezTo>
                    <a:pt x="279395" y="76833"/>
                    <a:pt x="279180" y="76845"/>
                    <a:pt x="278965" y="76845"/>
                  </a:cubicBezTo>
                  <a:cubicBezTo>
                    <a:pt x="278921" y="76845"/>
                    <a:pt x="278877" y="76844"/>
                    <a:pt x="278833" y="76843"/>
                  </a:cubicBezTo>
                  <a:cubicBezTo>
                    <a:pt x="278772" y="76843"/>
                    <a:pt x="278711" y="76843"/>
                    <a:pt x="278651" y="76843"/>
                  </a:cubicBezTo>
                  <a:cubicBezTo>
                    <a:pt x="278378" y="76843"/>
                    <a:pt x="278107" y="76835"/>
                    <a:pt x="277844" y="76748"/>
                  </a:cubicBezTo>
                  <a:cubicBezTo>
                    <a:pt x="277732" y="76715"/>
                    <a:pt x="277612" y="76707"/>
                    <a:pt x="277491" y="76707"/>
                  </a:cubicBezTo>
                  <a:cubicBezTo>
                    <a:pt x="277394" y="76707"/>
                    <a:pt x="277297" y="76712"/>
                    <a:pt x="277202" y="76712"/>
                  </a:cubicBezTo>
                  <a:cubicBezTo>
                    <a:pt x="276178" y="76700"/>
                    <a:pt x="275154" y="76700"/>
                    <a:pt x="274130" y="76700"/>
                  </a:cubicBezTo>
                  <a:cubicBezTo>
                    <a:pt x="273844" y="76700"/>
                    <a:pt x="273570" y="76688"/>
                    <a:pt x="273284" y="76617"/>
                  </a:cubicBezTo>
                  <a:cubicBezTo>
                    <a:pt x="273131" y="76574"/>
                    <a:pt x="272960" y="76568"/>
                    <a:pt x="272788" y="76568"/>
                  </a:cubicBezTo>
                  <a:cubicBezTo>
                    <a:pt x="272719" y="76568"/>
                    <a:pt x="272650" y="76569"/>
                    <a:pt x="272582" y="76569"/>
                  </a:cubicBezTo>
                  <a:cubicBezTo>
                    <a:pt x="270344" y="76557"/>
                    <a:pt x="268105" y="76557"/>
                    <a:pt x="265879" y="76557"/>
                  </a:cubicBezTo>
                  <a:cubicBezTo>
                    <a:pt x="265768" y="76557"/>
                    <a:pt x="265656" y="76562"/>
                    <a:pt x="265545" y="76562"/>
                  </a:cubicBezTo>
                  <a:cubicBezTo>
                    <a:pt x="265490" y="76562"/>
                    <a:pt x="265434" y="76561"/>
                    <a:pt x="265379" y="76557"/>
                  </a:cubicBezTo>
                  <a:cubicBezTo>
                    <a:pt x="264831" y="76545"/>
                    <a:pt x="264819" y="76533"/>
                    <a:pt x="264807" y="75986"/>
                  </a:cubicBezTo>
                  <a:cubicBezTo>
                    <a:pt x="264807" y="75247"/>
                    <a:pt x="264807" y="74509"/>
                    <a:pt x="264807" y="73783"/>
                  </a:cubicBezTo>
                  <a:cubicBezTo>
                    <a:pt x="264807" y="69330"/>
                    <a:pt x="264807" y="64877"/>
                    <a:pt x="264807" y="60436"/>
                  </a:cubicBezTo>
                  <a:cubicBezTo>
                    <a:pt x="264807" y="60103"/>
                    <a:pt x="264795" y="59781"/>
                    <a:pt x="264712" y="59448"/>
                  </a:cubicBezTo>
                  <a:cubicBezTo>
                    <a:pt x="264640" y="59174"/>
                    <a:pt x="264664" y="58876"/>
                    <a:pt x="264664" y="58591"/>
                  </a:cubicBezTo>
                  <a:cubicBezTo>
                    <a:pt x="264664" y="58067"/>
                    <a:pt x="264664" y="57543"/>
                    <a:pt x="264676" y="57031"/>
                  </a:cubicBezTo>
                  <a:cubicBezTo>
                    <a:pt x="264676" y="56817"/>
                    <a:pt x="264771" y="56733"/>
                    <a:pt x="264986" y="56709"/>
                  </a:cubicBezTo>
                  <a:cubicBezTo>
                    <a:pt x="265041" y="56705"/>
                    <a:pt x="265097" y="56704"/>
                    <a:pt x="265152" y="56704"/>
                  </a:cubicBezTo>
                  <a:cubicBezTo>
                    <a:pt x="265264" y="56704"/>
                    <a:pt x="265375" y="56709"/>
                    <a:pt x="265486" y="56709"/>
                  </a:cubicBezTo>
                  <a:lnTo>
                    <a:pt x="273475" y="56709"/>
                  </a:lnTo>
                  <a:cubicBezTo>
                    <a:pt x="273761" y="56709"/>
                    <a:pt x="274034" y="56721"/>
                    <a:pt x="274320" y="56793"/>
                  </a:cubicBezTo>
                  <a:cubicBezTo>
                    <a:pt x="274490" y="56846"/>
                    <a:pt x="274673" y="56853"/>
                    <a:pt x="274849" y="56853"/>
                  </a:cubicBezTo>
                  <a:cubicBezTo>
                    <a:pt x="274908" y="56853"/>
                    <a:pt x="274966" y="56852"/>
                    <a:pt x="275023" y="56852"/>
                  </a:cubicBezTo>
                  <a:lnTo>
                    <a:pt x="285655" y="56852"/>
                  </a:lnTo>
                  <a:lnTo>
                    <a:pt x="285655" y="56138"/>
                  </a:lnTo>
                  <a:lnTo>
                    <a:pt x="285631" y="56138"/>
                  </a:lnTo>
                  <a:cubicBezTo>
                    <a:pt x="281809" y="56138"/>
                    <a:pt x="277975" y="56138"/>
                    <a:pt x="274142" y="56126"/>
                  </a:cubicBezTo>
                  <a:cubicBezTo>
                    <a:pt x="273784" y="56126"/>
                    <a:pt x="273427" y="56121"/>
                    <a:pt x="273067" y="56121"/>
                  </a:cubicBezTo>
                  <a:cubicBezTo>
                    <a:pt x="272886" y="56121"/>
                    <a:pt x="272705" y="56122"/>
                    <a:pt x="272522" y="56126"/>
                  </a:cubicBezTo>
                  <a:cubicBezTo>
                    <a:pt x="272082" y="56138"/>
                    <a:pt x="271629" y="56138"/>
                    <a:pt x="271177" y="56138"/>
                  </a:cubicBezTo>
                  <a:cubicBezTo>
                    <a:pt x="271106" y="56138"/>
                    <a:pt x="271031" y="56144"/>
                    <a:pt x="270958" y="56144"/>
                  </a:cubicBezTo>
                  <a:cubicBezTo>
                    <a:pt x="270885" y="56144"/>
                    <a:pt x="270814" y="56138"/>
                    <a:pt x="270748" y="56114"/>
                  </a:cubicBezTo>
                  <a:cubicBezTo>
                    <a:pt x="270406" y="56009"/>
                    <a:pt x="270060" y="55991"/>
                    <a:pt x="269712" y="55991"/>
                  </a:cubicBezTo>
                  <a:cubicBezTo>
                    <a:pt x="269518" y="55991"/>
                    <a:pt x="269323" y="55997"/>
                    <a:pt x="269128" y="55997"/>
                  </a:cubicBezTo>
                  <a:cubicBezTo>
                    <a:pt x="269077" y="55997"/>
                    <a:pt x="269026" y="55996"/>
                    <a:pt x="268974" y="55995"/>
                  </a:cubicBezTo>
                  <a:cubicBezTo>
                    <a:pt x="268585" y="55991"/>
                    <a:pt x="268196" y="55990"/>
                    <a:pt x="267808" y="55990"/>
                  </a:cubicBezTo>
                  <a:cubicBezTo>
                    <a:pt x="267031" y="55990"/>
                    <a:pt x="266256" y="55995"/>
                    <a:pt x="265486" y="55995"/>
                  </a:cubicBezTo>
                  <a:cubicBezTo>
                    <a:pt x="265343" y="55995"/>
                    <a:pt x="265200" y="55995"/>
                    <a:pt x="265057" y="55983"/>
                  </a:cubicBezTo>
                  <a:cubicBezTo>
                    <a:pt x="264712" y="55971"/>
                    <a:pt x="264652" y="55912"/>
                    <a:pt x="264640" y="55555"/>
                  </a:cubicBezTo>
                  <a:cubicBezTo>
                    <a:pt x="264640" y="55364"/>
                    <a:pt x="264640" y="55174"/>
                    <a:pt x="264640" y="54983"/>
                  </a:cubicBezTo>
                  <a:cubicBezTo>
                    <a:pt x="264640" y="49768"/>
                    <a:pt x="264640" y="44565"/>
                    <a:pt x="264640" y="39350"/>
                  </a:cubicBezTo>
                  <a:cubicBezTo>
                    <a:pt x="264640" y="38993"/>
                    <a:pt x="264652" y="38648"/>
                    <a:pt x="264533" y="38291"/>
                  </a:cubicBezTo>
                  <a:cubicBezTo>
                    <a:pt x="264474" y="38124"/>
                    <a:pt x="264498" y="37921"/>
                    <a:pt x="264498" y="37731"/>
                  </a:cubicBezTo>
                  <a:cubicBezTo>
                    <a:pt x="264498" y="36778"/>
                    <a:pt x="264498" y="35826"/>
                    <a:pt x="264498" y="34873"/>
                  </a:cubicBezTo>
                  <a:cubicBezTo>
                    <a:pt x="264498" y="34421"/>
                    <a:pt x="264545" y="33969"/>
                    <a:pt x="264378" y="33528"/>
                  </a:cubicBezTo>
                  <a:cubicBezTo>
                    <a:pt x="264355" y="33469"/>
                    <a:pt x="264355" y="33385"/>
                    <a:pt x="264355" y="33314"/>
                  </a:cubicBezTo>
                  <a:cubicBezTo>
                    <a:pt x="264374" y="32106"/>
                    <a:pt x="264218" y="32000"/>
                    <a:pt x="264906" y="32000"/>
                  </a:cubicBezTo>
                  <a:cubicBezTo>
                    <a:pt x="265054" y="32000"/>
                    <a:pt x="265240" y="32005"/>
                    <a:pt x="265475" y="32005"/>
                  </a:cubicBezTo>
                  <a:cubicBezTo>
                    <a:pt x="265517" y="32005"/>
                    <a:pt x="265560" y="32004"/>
                    <a:pt x="265605" y="32004"/>
                  </a:cubicBezTo>
                  <a:cubicBezTo>
                    <a:pt x="267129" y="31992"/>
                    <a:pt x="268641" y="31992"/>
                    <a:pt x="270165" y="31992"/>
                  </a:cubicBezTo>
                  <a:cubicBezTo>
                    <a:pt x="270451" y="31992"/>
                    <a:pt x="270736" y="31992"/>
                    <a:pt x="271010" y="31909"/>
                  </a:cubicBezTo>
                  <a:cubicBezTo>
                    <a:pt x="271172" y="31866"/>
                    <a:pt x="271346" y="31860"/>
                    <a:pt x="271518" y="31860"/>
                  </a:cubicBezTo>
                  <a:cubicBezTo>
                    <a:pt x="271588" y="31860"/>
                    <a:pt x="271657" y="31861"/>
                    <a:pt x="271725" y="31861"/>
                  </a:cubicBezTo>
                  <a:lnTo>
                    <a:pt x="285643" y="31861"/>
                  </a:lnTo>
                  <a:lnTo>
                    <a:pt x="285643" y="31147"/>
                  </a:lnTo>
                  <a:cubicBezTo>
                    <a:pt x="283929" y="31135"/>
                    <a:pt x="282214" y="31135"/>
                    <a:pt x="280500" y="31135"/>
                  </a:cubicBezTo>
                  <a:cubicBezTo>
                    <a:pt x="280447" y="31135"/>
                    <a:pt x="280395" y="31135"/>
                    <a:pt x="280342" y="31135"/>
                  </a:cubicBezTo>
                  <a:cubicBezTo>
                    <a:pt x="280133" y="31135"/>
                    <a:pt x="279926" y="31128"/>
                    <a:pt x="279726" y="31052"/>
                  </a:cubicBezTo>
                  <a:cubicBezTo>
                    <a:pt x="279559" y="31002"/>
                    <a:pt x="279385" y="30982"/>
                    <a:pt x="279212" y="30982"/>
                  </a:cubicBezTo>
                  <a:cubicBezTo>
                    <a:pt x="279052" y="30982"/>
                    <a:pt x="278892" y="30999"/>
                    <a:pt x="278737" y="31028"/>
                  </a:cubicBezTo>
                  <a:cubicBezTo>
                    <a:pt x="278535" y="31057"/>
                    <a:pt x="278341" y="31103"/>
                    <a:pt x="278145" y="31103"/>
                  </a:cubicBezTo>
                  <a:cubicBezTo>
                    <a:pt x="278019" y="31103"/>
                    <a:pt x="277892" y="31084"/>
                    <a:pt x="277761" y="31028"/>
                  </a:cubicBezTo>
                  <a:cubicBezTo>
                    <a:pt x="277746" y="31023"/>
                    <a:pt x="277727" y="31020"/>
                    <a:pt x="277707" y="31020"/>
                  </a:cubicBezTo>
                  <a:cubicBezTo>
                    <a:pt x="277678" y="31020"/>
                    <a:pt x="277646" y="31026"/>
                    <a:pt x="277618" y="31040"/>
                  </a:cubicBezTo>
                  <a:cubicBezTo>
                    <a:pt x="277360" y="31132"/>
                    <a:pt x="277091" y="31154"/>
                    <a:pt x="276822" y="31154"/>
                  </a:cubicBezTo>
                  <a:cubicBezTo>
                    <a:pt x="276570" y="31154"/>
                    <a:pt x="276318" y="31135"/>
                    <a:pt x="276070" y="31135"/>
                  </a:cubicBezTo>
                  <a:cubicBezTo>
                    <a:pt x="275130" y="31141"/>
                    <a:pt x="274189" y="31141"/>
                    <a:pt x="273249" y="31141"/>
                  </a:cubicBezTo>
                  <a:cubicBezTo>
                    <a:pt x="272308" y="31141"/>
                    <a:pt x="271367" y="31141"/>
                    <a:pt x="270427" y="31147"/>
                  </a:cubicBezTo>
                  <a:cubicBezTo>
                    <a:pt x="270325" y="31147"/>
                    <a:pt x="270223" y="31145"/>
                    <a:pt x="270121" y="31145"/>
                  </a:cubicBezTo>
                  <a:cubicBezTo>
                    <a:pt x="269867" y="31145"/>
                    <a:pt x="269614" y="31157"/>
                    <a:pt x="269367" y="31242"/>
                  </a:cubicBezTo>
                  <a:cubicBezTo>
                    <a:pt x="269281" y="31275"/>
                    <a:pt x="269188" y="31282"/>
                    <a:pt x="269093" y="31282"/>
                  </a:cubicBezTo>
                  <a:cubicBezTo>
                    <a:pt x="269018" y="31282"/>
                    <a:pt x="268941" y="31278"/>
                    <a:pt x="268867" y="31278"/>
                  </a:cubicBezTo>
                  <a:cubicBezTo>
                    <a:pt x="267546" y="31290"/>
                    <a:pt x="266212" y="31290"/>
                    <a:pt x="264879" y="31290"/>
                  </a:cubicBezTo>
                  <a:cubicBezTo>
                    <a:pt x="264783" y="31290"/>
                    <a:pt x="264688" y="31290"/>
                    <a:pt x="264593" y="31278"/>
                  </a:cubicBezTo>
                  <a:cubicBezTo>
                    <a:pt x="264295" y="31254"/>
                    <a:pt x="264236" y="31194"/>
                    <a:pt x="264224" y="30873"/>
                  </a:cubicBezTo>
                  <a:cubicBezTo>
                    <a:pt x="264212" y="30754"/>
                    <a:pt x="264212" y="30635"/>
                    <a:pt x="264212" y="30516"/>
                  </a:cubicBezTo>
                  <a:cubicBezTo>
                    <a:pt x="264212" y="30206"/>
                    <a:pt x="264212" y="29909"/>
                    <a:pt x="264117" y="29599"/>
                  </a:cubicBezTo>
                  <a:cubicBezTo>
                    <a:pt x="264057" y="29432"/>
                    <a:pt x="264069" y="29230"/>
                    <a:pt x="264069" y="29039"/>
                  </a:cubicBezTo>
                  <a:cubicBezTo>
                    <a:pt x="264069" y="26730"/>
                    <a:pt x="264069" y="24420"/>
                    <a:pt x="264069" y="22110"/>
                  </a:cubicBezTo>
                  <a:cubicBezTo>
                    <a:pt x="264069" y="21872"/>
                    <a:pt x="264057" y="21634"/>
                    <a:pt x="264152" y="21407"/>
                  </a:cubicBezTo>
                  <a:cubicBezTo>
                    <a:pt x="264224" y="21205"/>
                    <a:pt x="264212" y="20979"/>
                    <a:pt x="264212" y="20776"/>
                  </a:cubicBezTo>
                  <a:cubicBezTo>
                    <a:pt x="264212" y="20110"/>
                    <a:pt x="264212" y="19443"/>
                    <a:pt x="264212" y="18776"/>
                  </a:cubicBezTo>
                  <a:cubicBezTo>
                    <a:pt x="264212" y="18419"/>
                    <a:pt x="264224" y="18062"/>
                    <a:pt x="264319" y="17717"/>
                  </a:cubicBezTo>
                  <a:cubicBezTo>
                    <a:pt x="264390" y="17419"/>
                    <a:pt x="264343" y="17097"/>
                    <a:pt x="264355" y="16788"/>
                  </a:cubicBezTo>
                  <a:cubicBezTo>
                    <a:pt x="264367" y="16324"/>
                    <a:pt x="264319" y="15847"/>
                    <a:pt x="264474" y="15371"/>
                  </a:cubicBezTo>
                  <a:cubicBezTo>
                    <a:pt x="264521" y="15204"/>
                    <a:pt x="264498" y="15002"/>
                    <a:pt x="264498" y="14811"/>
                  </a:cubicBezTo>
                  <a:cubicBezTo>
                    <a:pt x="264498" y="13478"/>
                    <a:pt x="264498" y="12144"/>
                    <a:pt x="264498" y="10811"/>
                  </a:cubicBezTo>
                  <a:cubicBezTo>
                    <a:pt x="264498" y="10620"/>
                    <a:pt x="264509" y="10430"/>
                    <a:pt x="264521" y="10239"/>
                  </a:cubicBezTo>
                  <a:cubicBezTo>
                    <a:pt x="264533" y="10108"/>
                    <a:pt x="264629" y="10013"/>
                    <a:pt x="264759" y="10013"/>
                  </a:cubicBezTo>
                  <a:cubicBezTo>
                    <a:pt x="264836" y="10019"/>
                    <a:pt x="264912" y="10021"/>
                    <a:pt x="264988" y="10021"/>
                  </a:cubicBezTo>
                  <a:cubicBezTo>
                    <a:pt x="265598" y="10021"/>
                    <a:pt x="266193" y="9869"/>
                    <a:pt x="266807" y="9858"/>
                  </a:cubicBezTo>
                  <a:cubicBezTo>
                    <a:pt x="266882" y="9857"/>
                    <a:pt x="266956" y="9856"/>
                    <a:pt x="267030" y="9856"/>
                  </a:cubicBezTo>
                  <a:cubicBezTo>
                    <a:pt x="267109" y="9856"/>
                    <a:pt x="267188" y="9857"/>
                    <a:pt x="267266" y="9857"/>
                  </a:cubicBezTo>
                  <a:cubicBezTo>
                    <a:pt x="267612" y="9857"/>
                    <a:pt x="267957" y="9847"/>
                    <a:pt x="268296" y="9739"/>
                  </a:cubicBezTo>
                  <a:cubicBezTo>
                    <a:pt x="268361" y="9716"/>
                    <a:pt x="268433" y="9710"/>
                    <a:pt x="268505" y="9710"/>
                  </a:cubicBezTo>
                  <a:cubicBezTo>
                    <a:pt x="268578" y="9710"/>
                    <a:pt x="268653" y="9716"/>
                    <a:pt x="268724" y="9716"/>
                  </a:cubicBezTo>
                  <a:cubicBezTo>
                    <a:pt x="269189" y="9704"/>
                    <a:pt x="269665" y="9739"/>
                    <a:pt x="270129" y="9597"/>
                  </a:cubicBezTo>
                  <a:cubicBezTo>
                    <a:pt x="270210" y="9569"/>
                    <a:pt x="270296" y="9562"/>
                    <a:pt x="270384" y="9562"/>
                  </a:cubicBezTo>
                  <a:cubicBezTo>
                    <a:pt x="270489" y="9562"/>
                    <a:pt x="270597" y="9573"/>
                    <a:pt x="270701" y="9573"/>
                  </a:cubicBezTo>
                  <a:cubicBezTo>
                    <a:pt x="270939" y="9573"/>
                    <a:pt x="271177" y="9573"/>
                    <a:pt x="271403" y="9489"/>
                  </a:cubicBezTo>
                  <a:cubicBezTo>
                    <a:pt x="271534" y="9442"/>
                    <a:pt x="271689" y="9442"/>
                    <a:pt x="271820" y="9430"/>
                  </a:cubicBezTo>
                  <a:cubicBezTo>
                    <a:pt x="272534" y="9394"/>
                    <a:pt x="273237" y="9287"/>
                    <a:pt x="273939" y="9168"/>
                  </a:cubicBezTo>
                  <a:cubicBezTo>
                    <a:pt x="274451" y="9096"/>
                    <a:pt x="274963" y="9061"/>
                    <a:pt x="275487" y="9001"/>
                  </a:cubicBezTo>
                  <a:cubicBezTo>
                    <a:pt x="276047" y="8918"/>
                    <a:pt x="276606" y="8799"/>
                    <a:pt x="277166" y="8763"/>
                  </a:cubicBezTo>
                  <a:cubicBezTo>
                    <a:pt x="278023" y="8704"/>
                    <a:pt x="278845" y="8442"/>
                    <a:pt x="279702" y="8418"/>
                  </a:cubicBezTo>
                  <a:cubicBezTo>
                    <a:pt x="280071" y="8406"/>
                    <a:pt x="280440" y="8311"/>
                    <a:pt x="280821" y="8251"/>
                  </a:cubicBezTo>
                  <a:cubicBezTo>
                    <a:pt x="281607" y="8120"/>
                    <a:pt x="282405" y="7989"/>
                    <a:pt x="283190" y="7846"/>
                  </a:cubicBezTo>
                  <a:cubicBezTo>
                    <a:pt x="284012" y="7715"/>
                    <a:pt x="284822" y="7572"/>
                    <a:pt x="285643" y="7430"/>
                  </a:cubicBezTo>
                  <a:lnTo>
                    <a:pt x="285643" y="6429"/>
                  </a:lnTo>
                  <a:cubicBezTo>
                    <a:pt x="285476" y="6810"/>
                    <a:pt x="285191" y="6953"/>
                    <a:pt x="284762" y="7013"/>
                  </a:cubicBezTo>
                  <a:cubicBezTo>
                    <a:pt x="283690" y="7180"/>
                    <a:pt x="282607" y="7275"/>
                    <a:pt x="281547" y="7525"/>
                  </a:cubicBezTo>
                  <a:cubicBezTo>
                    <a:pt x="281119" y="7632"/>
                    <a:pt x="280666" y="7632"/>
                    <a:pt x="280226" y="7727"/>
                  </a:cubicBezTo>
                  <a:cubicBezTo>
                    <a:pt x="279368" y="7882"/>
                    <a:pt x="278487" y="7930"/>
                    <a:pt x="277630" y="8096"/>
                  </a:cubicBezTo>
                  <a:cubicBezTo>
                    <a:pt x="277154" y="8203"/>
                    <a:pt x="276654" y="8227"/>
                    <a:pt x="276154" y="8287"/>
                  </a:cubicBezTo>
                  <a:cubicBezTo>
                    <a:pt x="275642" y="8346"/>
                    <a:pt x="275118" y="8382"/>
                    <a:pt x="274606" y="8465"/>
                  </a:cubicBezTo>
                  <a:cubicBezTo>
                    <a:pt x="273951" y="8584"/>
                    <a:pt x="273296" y="8632"/>
                    <a:pt x="272653" y="8739"/>
                  </a:cubicBezTo>
                  <a:cubicBezTo>
                    <a:pt x="271975" y="8858"/>
                    <a:pt x="271272" y="8763"/>
                    <a:pt x="270605" y="8977"/>
                  </a:cubicBezTo>
                  <a:cubicBezTo>
                    <a:pt x="270528" y="9001"/>
                    <a:pt x="270448" y="9007"/>
                    <a:pt x="270366" y="9007"/>
                  </a:cubicBezTo>
                  <a:cubicBezTo>
                    <a:pt x="270284" y="9007"/>
                    <a:pt x="270201" y="9001"/>
                    <a:pt x="270117" y="9001"/>
                  </a:cubicBezTo>
                  <a:cubicBezTo>
                    <a:pt x="269832" y="9013"/>
                    <a:pt x="269546" y="8989"/>
                    <a:pt x="269272" y="9096"/>
                  </a:cubicBezTo>
                  <a:cubicBezTo>
                    <a:pt x="269218" y="9123"/>
                    <a:pt x="269165" y="9137"/>
                    <a:pt x="269111" y="9137"/>
                  </a:cubicBezTo>
                  <a:cubicBezTo>
                    <a:pt x="269093" y="9137"/>
                    <a:pt x="269076" y="9135"/>
                    <a:pt x="269058" y="9132"/>
                  </a:cubicBezTo>
                  <a:cubicBezTo>
                    <a:pt x="268938" y="9123"/>
                    <a:pt x="268818" y="9119"/>
                    <a:pt x="268699" y="9119"/>
                  </a:cubicBezTo>
                  <a:cubicBezTo>
                    <a:pt x="267915" y="9119"/>
                    <a:pt x="267142" y="9289"/>
                    <a:pt x="266355" y="9289"/>
                  </a:cubicBezTo>
                  <a:cubicBezTo>
                    <a:pt x="266311" y="9289"/>
                    <a:pt x="266268" y="9288"/>
                    <a:pt x="266224" y="9287"/>
                  </a:cubicBezTo>
                  <a:cubicBezTo>
                    <a:pt x="266172" y="9287"/>
                    <a:pt x="266119" y="9286"/>
                    <a:pt x="266067" y="9286"/>
                  </a:cubicBezTo>
                  <a:cubicBezTo>
                    <a:pt x="265858" y="9286"/>
                    <a:pt x="265650" y="9294"/>
                    <a:pt x="265450" y="9370"/>
                  </a:cubicBezTo>
                  <a:cubicBezTo>
                    <a:pt x="265391" y="9406"/>
                    <a:pt x="265307" y="9418"/>
                    <a:pt x="265248" y="9418"/>
                  </a:cubicBezTo>
                  <a:cubicBezTo>
                    <a:pt x="265130" y="9424"/>
                    <a:pt x="265031" y="9428"/>
                    <a:pt x="264947" y="9428"/>
                  </a:cubicBezTo>
                  <a:cubicBezTo>
                    <a:pt x="264522" y="9428"/>
                    <a:pt x="264498" y="9318"/>
                    <a:pt x="264498" y="8751"/>
                  </a:cubicBezTo>
                  <a:cubicBezTo>
                    <a:pt x="264498" y="7382"/>
                    <a:pt x="264498" y="6001"/>
                    <a:pt x="264498" y="4620"/>
                  </a:cubicBezTo>
                  <a:cubicBezTo>
                    <a:pt x="264498" y="4334"/>
                    <a:pt x="264498" y="4060"/>
                    <a:pt x="264402" y="3774"/>
                  </a:cubicBezTo>
                  <a:cubicBezTo>
                    <a:pt x="264355" y="3596"/>
                    <a:pt x="264355" y="3405"/>
                    <a:pt x="264355" y="3215"/>
                  </a:cubicBezTo>
                  <a:cubicBezTo>
                    <a:pt x="264355" y="2143"/>
                    <a:pt x="264355" y="1072"/>
                    <a:pt x="264355" y="0"/>
                  </a:cubicBezTo>
                  <a:lnTo>
                    <a:pt x="263497" y="0"/>
                  </a:lnTo>
                  <a:cubicBezTo>
                    <a:pt x="263497" y="453"/>
                    <a:pt x="263497" y="905"/>
                    <a:pt x="263509" y="1357"/>
                  </a:cubicBezTo>
                  <a:cubicBezTo>
                    <a:pt x="263509" y="1715"/>
                    <a:pt x="263486" y="2072"/>
                    <a:pt x="263605" y="2417"/>
                  </a:cubicBezTo>
                  <a:cubicBezTo>
                    <a:pt x="263664" y="2560"/>
                    <a:pt x="263640" y="2750"/>
                    <a:pt x="263640" y="2905"/>
                  </a:cubicBezTo>
                  <a:cubicBezTo>
                    <a:pt x="263640" y="4858"/>
                    <a:pt x="263652" y="6810"/>
                    <a:pt x="263652" y="8763"/>
                  </a:cubicBezTo>
                  <a:cubicBezTo>
                    <a:pt x="263652" y="8882"/>
                    <a:pt x="263640" y="9001"/>
                    <a:pt x="263640" y="9120"/>
                  </a:cubicBezTo>
                  <a:cubicBezTo>
                    <a:pt x="263640" y="9275"/>
                    <a:pt x="263569" y="9382"/>
                    <a:pt x="263414" y="9430"/>
                  </a:cubicBezTo>
                  <a:cubicBezTo>
                    <a:pt x="263205" y="9507"/>
                    <a:pt x="262995" y="9574"/>
                    <a:pt x="262767" y="9574"/>
                  </a:cubicBezTo>
                  <a:cubicBezTo>
                    <a:pt x="262748" y="9574"/>
                    <a:pt x="262730" y="9574"/>
                    <a:pt x="262712" y="9573"/>
                  </a:cubicBezTo>
                  <a:cubicBezTo>
                    <a:pt x="262600" y="9569"/>
                    <a:pt x="262489" y="9567"/>
                    <a:pt x="262378" y="9567"/>
                  </a:cubicBezTo>
                  <a:cubicBezTo>
                    <a:pt x="262156" y="9567"/>
                    <a:pt x="261934" y="9573"/>
                    <a:pt x="261711" y="9573"/>
                  </a:cubicBezTo>
                  <a:cubicBezTo>
                    <a:pt x="261366" y="9585"/>
                    <a:pt x="261009" y="9561"/>
                    <a:pt x="260664" y="9680"/>
                  </a:cubicBezTo>
                  <a:cubicBezTo>
                    <a:pt x="260563" y="9710"/>
                    <a:pt x="260455" y="9716"/>
                    <a:pt x="260347" y="9716"/>
                  </a:cubicBezTo>
                  <a:cubicBezTo>
                    <a:pt x="260274" y="9716"/>
                    <a:pt x="260201" y="9713"/>
                    <a:pt x="260129" y="9713"/>
                  </a:cubicBezTo>
                  <a:cubicBezTo>
                    <a:pt x="260093" y="9713"/>
                    <a:pt x="260057" y="9714"/>
                    <a:pt x="260021" y="9716"/>
                  </a:cubicBezTo>
                  <a:cubicBezTo>
                    <a:pt x="259425" y="9739"/>
                    <a:pt x="258842" y="9692"/>
                    <a:pt x="258247" y="9835"/>
                  </a:cubicBezTo>
                  <a:cubicBezTo>
                    <a:pt x="258109" y="9869"/>
                    <a:pt x="257966" y="9879"/>
                    <a:pt x="257820" y="9879"/>
                  </a:cubicBezTo>
                  <a:cubicBezTo>
                    <a:pt x="257611" y="9879"/>
                    <a:pt x="257397" y="9858"/>
                    <a:pt x="257187" y="9858"/>
                  </a:cubicBezTo>
                  <a:cubicBezTo>
                    <a:pt x="256878" y="9870"/>
                    <a:pt x="256568" y="9847"/>
                    <a:pt x="256270" y="9954"/>
                  </a:cubicBezTo>
                  <a:cubicBezTo>
                    <a:pt x="256143" y="9996"/>
                    <a:pt x="256003" y="10002"/>
                    <a:pt x="255869" y="10002"/>
                  </a:cubicBezTo>
                  <a:cubicBezTo>
                    <a:pt x="255815" y="10002"/>
                    <a:pt x="255762" y="10001"/>
                    <a:pt x="255711" y="10001"/>
                  </a:cubicBezTo>
                  <a:lnTo>
                    <a:pt x="253782" y="10001"/>
                  </a:lnTo>
                  <a:cubicBezTo>
                    <a:pt x="253282" y="10013"/>
                    <a:pt x="252794" y="10013"/>
                    <a:pt x="252294" y="10108"/>
                  </a:cubicBezTo>
                  <a:cubicBezTo>
                    <a:pt x="252103" y="10151"/>
                    <a:pt x="251903" y="10163"/>
                    <a:pt x="251701" y="10163"/>
                  </a:cubicBezTo>
                  <a:cubicBezTo>
                    <a:pt x="251449" y="10163"/>
                    <a:pt x="251193" y="10144"/>
                    <a:pt x="250948" y="10144"/>
                  </a:cubicBezTo>
                  <a:cubicBezTo>
                    <a:pt x="250615" y="10156"/>
                    <a:pt x="250281" y="10132"/>
                    <a:pt x="249960" y="10251"/>
                  </a:cubicBezTo>
                  <a:cubicBezTo>
                    <a:pt x="249861" y="10284"/>
                    <a:pt x="249754" y="10292"/>
                    <a:pt x="249646" y="10292"/>
                  </a:cubicBezTo>
                  <a:cubicBezTo>
                    <a:pt x="249560" y="10292"/>
                    <a:pt x="249473" y="10287"/>
                    <a:pt x="249389" y="10287"/>
                  </a:cubicBezTo>
                  <a:lnTo>
                    <a:pt x="247745" y="10287"/>
                  </a:lnTo>
                  <a:cubicBezTo>
                    <a:pt x="247691" y="10287"/>
                    <a:pt x="247637" y="10287"/>
                    <a:pt x="247582" y="10287"/>
                  </a:cubicBezTo>
                  <a:cubicBezTo>
                    <a:pt x="247336" y="10287"/>
                    <a:pt x="247084" y="10295"/>
                    <a:pt x="246841" y="10382"/>
                  </a:cubicBezTo>
                  <a:cubicBezTo>
                    <a:pt x="246733" y="10430"/>
                    <a:pt x="246602" y="10430"/>
                    <a:pt x="246483" y="10430"/>
                  </a:cubicBezTo>
                  <a:lnTo>
                    <a:pt x="244269" y="10430"/>
                  </a:lnTo>
                  <a:cubicBezTo>
                    <a:pt x="243864" y="10430"/>
                    <a:pt x="243816" y="10370"/>
                    <a:pt x="243793" y="9989"/>
                  </a:cubicBezTo>
                  <a:cubicBezTo>
                    <a:pt x="243793" y="9894"/>
                    <a:pt x="243793" y="9799"/>
                    <a:pt x="243793" y="9704"/>
                  </a:cubicBezTo>
                  <a:lnTo>
                    <a:pt x="243793" y="0"/>
                  </a:lnTo>
                  <a:lnTo>
                    <a:pt x="242935" y="0"/>
                  </a:lnTo>
                  <a:lnTo>
                    <a:pt x="242935" y="9704"/>
                  </a:lnTo>
                  <a:cubicBezTo>
                    <a:pt x="242935" y="10542"/>
                    <a:pt x="242976" y="10573"/>
                    <a:pt x="242281" y="10573"/>
                  </a:cubicBezTo>
                  <a:cubicBezTo>
                    <a:pt x="242226" y="10573"/>
                    <a:pt x="242166" y="10573"/>
                    <a:pt x="242102" y="10573"/>
                  </a:cubicBezTo>
                  <a:lnTo>
                    <a:pt x="239459" y="10573"/>
                  </a:lnTo>
                  <a:cubicBezTo>
                    <a:pt x="239320" y="10573"/>
                    <a:pt x="239180" y="10569"/>
                    <a:pt x="239039" y="10569"/>
                  </a:cubicBezTo>
                  <a:cubicBezTo>
                    <a:pt x="238758" y="10569"/>
                    <a:pt x="238474" y="10585"/>
                    <a:pt x="238197" y="10680"/>
                  </a:cubicBezTo>
                  <a:cubicBezTo>
                    <a:pt x="238111" y="10713"/>
                    <a:pt x="238017" y="10720"/>
                    <a:pt x="237923" y="10720"/>
                  </a:cubicBezTo>
                  <a:cubicBezTo>
                    <a:pt x="237847" y="10720"/>
                    <a:pt x="237771" y="10716"/>
                    <a:pt x="237697" y="10716"/>
                  </a:cubicBezTo>
                  <a:lnTo>
                    <a:pt x="235696" y="10716"/>
                  </a:lnTo>
                  <a:cubicBezTo>
                    <a:pt x="235640" y="10717"/>
                    <a:pt x="235584" y="10717"/>
                    <a:pt x="235528" y="10717"/>
                  </a:cubicBezTo>
                  <a:cubicBezTo>
                    <a:pt x="235390" y="10717"/>
                    <a:pt x="235252" y="10715"/>
                    <a:pt x="235115" y="10715"/>
                  </a:cubicBezTo>
                  <a:cubicBezTo>
                    <a:pt x="234791" y="10715"/>
                    <a:pt x="234470" y="10730"/>
                    <a:pt x="234149" y="10835"/>
                  </a:cubicBezTo>
                  <a:cubicBezTo>
                    <a:pt x="234081" y="10855"/>
                    <a:pt x="234010" y="10860"/>
                    <a:pt x="233937" y="10860"/>
                  </a:cubicBezTo>
                  <a:cubicBezTo>
                    <a:pt x="233868" y="10860"/>
                    <a:pt x="233798" y="10856"/>
                    <a:pt x="233729" y="10856"/>
                  </a:cubicBezTo>
                  <a:cubicBezTo>
                    <a:pt x="233702" y="10856"/>
                    <a:pt x="233675" y="10857"/>
                    <a:pt x="233648" y="10859"/>
                  </a:cubicBezTo>
                  <a:cubicBezTo>
                    <a:pt x="233508" y="10864"/>
                    <a:pt x="233367" y="10866"/>
                    <a:pt x="233227" y="10866"/>
                  </a:cubicBezTo>
                  <a:cubicBezTo>
                    <a:pt x="232921" y="10866"/>
                    <a:pt x="232616" y="10857"/>
                    <a:pt x="232311" y="10857"/>
                  </a:cubicBezTo>
                  <a:cubicBezTo>
                    <a:pt x="231835" y="10857"/>
                    <a:pt x="231361" y="10879"/>
                    <a:pt x="230886" y="10990"/>
                  </a:cubicBezTo>
                  <a:cubicBezTo>
                    <a:pt x="230790" y="11012"/>
                    <a:pt x="230690" y="11019"/>
                    <a:pt x="230589" y="11019"/>
                  </a:cubicBezTo>
                  <a:cubicBezTo>
                    <a:pt x="230427" y="11019"/>
                    <a:pt x="230262" y="11001"/>
                    <a:pt x="230100" y="11001"/>
                  </a:cubicBezTo>
                  <a:cubicBezTo>
                    <a:pt x="230033" y="11003"/>
                    <a:pt x="229966" y="11004"/>
                    <a:pt x="229899" y="11004"/>
                  </a:cubicBezTo>
                  <a:cubicBezTo>
                    <a:pt x="229828" y="11004"/>
                    <a:pt x="229756" y="11003"/>
                    <a:pt x="229685" y="11003"/>
                  </a:cubicBezTo>
                  <a:cubicBezTo>
                    <a:pt x="229372" y="11003"/>
                    <a:pt x="229061" y="11013"/>
                    <a:pt x="228755" y="11121"/>
                  </a:cubicBezTo>
                  <a:cubicBezTo>
                    <a:pt x="228672" y="11144"/>
                    <a:pt x="228576" y="11150"/>
                    <a:pt x="228478" y="11150"/>
                  </a:cubicBezTo>
                  <a:cubicBezTo>
                    <a:pt x="228380" y="11150"/>
                    <a:pt x="228279" y="11144"/>
                    <a:pt x="228183" y="11144"/>
                  </a:cubicBezTo>
                  <a:lnTo>
                    <a:pt x="224909" y="11144"/>
                  </a:lnTo>
                  <a:cubicBezTo>
                    <a:pt x="224862" y="11145"/>
                    <a:pt x="224814" y="11146"/>
                    <a:pt x="224766" y="11146"/>
                  </a:cubicBezTo>
                  <a:cubicBezTo>
                    <a:pt x="224597" y="11146"/>
                    <a:pt x="224428" y="11141"/>
                    <a:pt x="224260" y="11141"/>
                  </a:cubicBezTo>
                  <a:cubicBezTo>
                    <a:pt x="223930" y="11141"/>
                    <a:pt x="223602" y="11160"/>
                    <a:pt x="223278" y="11275"/>
                  </a:cubicBezTo>
                  <a:cubicBezTo>
                    <a:pt x="223248" y="11287"/>
                    <a:pt x="223216" y="11290"/>
                    <a:pt x="223181" y="11290"/>
                  </a:cubicBezTo>
                  <a:cubicBezTo>
                    <a:pt x="223147" y="11290"/>
                    <a:pt x="223111" y="11287"/>
                    <a:pt x="223076" y="11287"/>
                  </a:cubicBezTo>
                  <a:lnTo>
                    <a:pt x="220075" y="11287"/>
                  </a:lnTo>
                  <a:cubicBezTo>
                    <a:pt x="219730" y="11287"/>
                    <a:pt x="219659" y="11216"/>
                    <a:pt x="219659" y="10859"/>
                  </a:cubicBezTo>
                  <a:cubicBezTo>
                    <a:pt x="219647" y="10049"/>
                    <a:pt x="219659" y="9239"/>
                    <a:pt x="219647" y="8430"/>
                  </a:cubicBezTo>
                  <a:cubicBezTo>
                    <a:pt x="219647" y="8168"/>
                    <a:pt x="219647" y="7918"/>
                    <a:pt x="219575" y="7656"/>
                  </a:cubicBezTo>
                  <a:cubicBezTo>
                    <a:pt x="219516" y="7453"/>
                    <a:pt x="219516" y="7239"/>
                    <a:pt x="219516" y="7025"/>
                  </a:cubicBezTo>
                  <a:cubicBezTo>
                    <a:pt x="219504" y="6239"/>
                    <a:pt x="219516" y="5453"/>
                    <a:pt x="219504" y="4667"/>
                  </a:cubicBezTo>
                  <a:cubicBezTo>
                    <a:pt x="219504" y="4251"/>
                    <a:pt x="219540" y="3822"/>
                    <a:pt x="219397" y="3405"/>
                  </a:cubicBezTo>
                  <a:cubicBezTo>
                    <a:pt x="219337" y="3227"/>
                    <a:pt x="219373" y="3024"/>
                    <a:pt x="219373" y="2834"/>
                  </a:cubicBezTo>
                  <a:cubicBezTo>
                    <a:pt x="219361" y="2143"/>
                    <a:pt x="219361" y="1453"/>
                    <a:pt x="219361" y="762"/>
                  </a:cubicBezTo>
                  <a:cubicBezTo>
                    <a:pt x="219373" y="500"/>
                    <a:pt x="219349" y="238"/>
                    <a:pt x="219230" y="0"/>
                  </a:cubicBezTo>
                  <a:lnTo>
                    <a:pt x="218516" y="0"/>
                  </a:lnTo>
                  <a:cubicBezTo>
                    <a:pt x="218528" y="524"/>
                    <a:pt x="218480" y="1048"/>
                    <a:pt x="218635" y="1560"/>
                  </a:cubicBezTo>
                  <a:cubicBezTo>
                    <a:pt x="218694" y="1726"/>
                    <a:pt x="218658" y="1941"/>
                    <a:pt x="218658" y="2131"/>
                  </a:cubicBezTo>
                  <a:cubicBezTo>
                    <a:pt x="218658" y="2810"/>
                    <a:pt x="218658" y="3501"/>
                    <a:pt x="218658" y="4191"/>
                  </a:cubicBezTo>
                  <a:cubicBezTo>
                    <a:pt x="218658" y="4429"/>
                    <a:pt x="218670" y="4667"/>
                    <a:pt x="218730" y="4894"/>
                  </a:cubicBezTo>
                  <a:cubicBezTo>
                    <a:pt x="218789" y="5096"/>
                    <a:pt x="218789" y="5322"/>
                    <a:pt x="218789" y="5536"/>
                  </a:cubicBezTo>
                  <a:cubicBezTo>
                    <a:pt x="218801" y="6132"/>
                    <a:pt x="218801" y="6715"/>
                    <a:pt x="218801" y="7311"/>
                  </a:cubicBezTo>
                  <a:cubicBezTo>
                    <a:pt x="218801" y="7692"/>
                    <a:pt x="218766" y="8073"/>
                    <a:pt x="218909" y="8442"/>
                  </a:cubicBezTo>
                  <a:cubicBezTo>
                    <a:pt x="218944" y="8501"/>
                    <a:pt x="218932" y="8584"/>
                    <a:pt x="218932" y="8656"/>
                  </a:cubicBezTo>
                  <a:cubicBezTo>
                    <a:pt x="218944" y="9418"/>
                    <a:pt x="218944" y="10168"/>
                    <a:pt x="218932" y="10930"/>
                  </a:cubicBezTo>
                  <a:cubicBezTo>
                    <a:pt x="218932" y="11192"/>
                    <a:pt x="218849" y="11275"/>
                    <a:pt x="218587" y="11275"/>
                  </a:cubicBezTo>
                  <a:cubicBezTo>
                    <a:pt x="218420" y="11287"/>
                    <a:pt x="218254" y="11290"/>
                    <a:pt x="218087" y="11290"/>
                  </a:cubicBezTo>
                  <a:cubicBezTo>
                    <a:pt x="217920" y="11290"/>
                    <a:pt x="217754" y="11287"/>
                    <a:pt x="217587" y="11287"/>
                  </a:cubicBezTo>
                  <a:cubicBezTo>
                    <a:pt x="217518" y="11289"/>
                    <a:pt x="217449" y="11289"/>
                    <a:pt x="217379" y="11289"/>
                  </a:cubicBezTo>
                  <a:cubicBezTo>
                    <a:pt x="217306" y="11289"/>
                    <a:pt x="217232" y="11289"/>
                    <a:pt x="217158" y="11289"/>
                  </a:cubicBezTo>
                  <a:cubicBezTo>
                    <a:pt x="216832" y="11289"/>
                    <a:pt x="216504" y="11299"/>
                    <a:pt x="216182" y="11406"/>
                  </a:cubicBezTo>
                  <a:cubicBezTo>
                    <a:pt x="216105" y="11430"/>
                    <a:pt x="216021" y="11436"/>
                    <a:pt x="215936" y="11436"/>
                  </a:cubicBezTo>
                  <a:cubicBezTo>
                    <a:pt x="215852" y="11436"/>
                    <a:pt x="215765" y="11430"/>
                    <a:pt x="215682" y="11430"/>
                  </a:cubicBezTo>
                  <a:lnTo>
                    <a:pt x="213610" y="11430"/>
                  </a:lnTo>
                  <a:cubicBezTo>
                    <a:pt x="213313" y="11430"/>
                    <a:pt x="213003" y="11430"/>
                    <a:pt x="212693" y="11525"/>
                  </a:cubicBezTo>
                  <a:cubicBezTo>
                    <a:pt x="212527" y="11585"/>
                    <a:pt x="212324" y="11561"/>
                    <a:pt x="212134" y="11573"/>
                  </a:cubicBezTo>
                  <a:lnTo>
                    <a:pt x="210705" y="11573"/>
                  </a:lnTo>
                  <a:cubicBezTo>
                    <a:pt x="210419" y="11573"/>
                    <a:pt x="210146" y="11573"/>
                    <a:pt x="209860" y="11668"/>
                  </a:cubicBezTo>
                  <a:cubicBezTo>
                    <a:pt x="209693" y="11716"/>
                    <a:pt x="209491" y="11716"/>
                    <a:pt x="209300" y="11716"/>
                  </a:cubicBezTo>
                  <a:lnTo>
                    <a:pt x="208014" y="11716"/>
                  </a:lnTo>
                  <a:cubicBezTo>
                    <a:pt x="207933" y="11716"/>
                    <a:pt x="207851" y="11708"/>
                    <a:pt x="207769" y="11708"/>
                  </a:cubicBezTo>
                  <a:cubicBezTo>
                    <a:pt x="207708" y="11708"/>
                    <a:pt x="207647" y="11712"/>
                    <a:pt x="207586" y="11728"/>
                  </a:cubicBezTo>
                  <a:cubicBezTo>
                    <a:pt x="207026" y="11843"/>
                    <a:pt x="206462" y="11870"/>
                    <a:pt x="205894" y="11870"/>
                  </a:cubicBezTo>
                  <a:cubicBezTo>
                    <a:pt x="205403" y="11870"/>
                    <a:pt x="204909" y="11850"/>
                    <a:pt x="204415" y="11850"/>
                  </a:cubicBezTo>
                  <a:cubicBezTo>
                    <a:pt x="204241" y="11850"/>
                    <a:pt x="204068" y="11852"/>
                    <a:pt x="203895" y="11859"/>
                  </a:cubicBezTo>
                  <a:cubicBezTo>
                    <a:pt x="203466" y="11883"/>
                    <a:pt x="203049" y="11835"/>
                    <a:pt x="202621" y="11966"/>
                  </a:cubicBezTo>
                  <a:cubicBezTo>
                    <a:pt x="202534" y="11998"/>
                    <a:pt x="202440" y="12006"/>
                    <a:pt x="202342" y="12006"/>
                  </a:cubicBezTo>
                  <a:cubicBezTo>
                    <a:pt x="202253" y="12006"/>
                    <a:pt x="202160" y="12000"/>
                    <a:pt x="202069" y="12000"/>
                  </a:cubicBezTo>
                  <a:cubicBezTo>
                    <a:pt x="202042" y="12000"/>
                    <a:pt x="202016" y="12000"/>
                    <a:pt x="201990" y="12002"/>
                  </a:cubicBezTo>
                  <a:cubicBezTo>
                    <a:pt x="201871" y="12007"/>
                    <a:pt x="201751" y="12009"/>
                    <a:pt x="201632" y="12009"/>
                  </a:cubicBezTo>
                  <a:cubicBezTo>
                    <a:pt x="201373" y="12009"/>
                    <a:pt x="201113" y="12000"/>
                    <a:pt x="200855" y="12000"/>
                  </a:cubicBezTo>
                  <a:cubicBezTo>
                    <a:pt x="200451" y="12000"/>
                    <a:pt x="200050" y="12022"/>
                    <a:pt x="199656" y="12133"/>
                  </a:cubicBezTo>
                  <a:cubicBezTo>
                    <a:pt x="199608" y="12144"/>
                    <a:pt x="199561" y="12144"/>
                    <a:pt x="199513" y="12144"/>
                  </a:cubicBezTo>
                  <a:lnTo>
                    <a:pt x="196799" y="12144"/>
                  </a:lnTo>
                  <a:cubicBezTo>
                    <a:pt x="196453" y="12144"/>
                    <a:pt x="196382" y="12073"/>
                    <a:pt x="196382" y="11716"/>
                  </a:cubicBezTo>
                  <a:cubicBezTo>
                    <a:pt x="196370" y="10954"/>
                    <a:pt x="196382" y="10192"/>
                    <a:pt x="196370" y="9442"/>
                  </a:cubicBezTo>
                  <a:cubicBezTo>
                    <a:pt x="196370" y="9180"/>
                    <a:pt x="196370" y="8918"/>
                    <a:pt x="196299" y="8656"/>
                  </a:cubicBezTo>
                  <a:cubicBezTo>
                    <a:pt x="196239" y="8465"/>
                    <a:pt x="196239" y="8239"/>
                    <a:pt x="196239" y="8025"/>
                  </a:cubicBezTo>
                  <a:cubicBezTo>
                    <a:pt x="196227" y="7430"/>
                    <a:pt x="196239" y="6834"/>
                    <a:pt x="196227" y="6239"/>
                  </a:cubicBezTo>
                  <a:cubicBezTo>
                    <a:pt x="196227" y="5822"/>
                    <a:pt x="196263" y="5394"/>
                    <a:pt x="196120" y="4977"/>
                  </a:cubicBezTo>
                  <a:cubicBezTo>
                    <a:pt x="196072" y="4822"/>
                    <a:pt x="196096" y="4644"/>
                    <a:pt x="196096" y="4477"/>
                  </a:cubicBezTo>
                  <a:cubicBezTo>
                    <a:pt x="196084" y="3905"/>
                    <a:pt x="196096" y="3334"/>
                    <a:pt x="196084" y="2762"/>
                  </a:cubicBezTo>
                  <a:cubicBezTo>
                    <a:pt x="196084" y="2488"/>
                    <a:pt x="196096" y="2203"/>
                    <a:pt x="196001" y="1917"/>
                  </a:cubicBezTo>
                  <a:cubicBezTo>
                    <a:pt x="195941" y="1750"/>
                    <a:pt x="195953" y="1548"/>
                    <a:pt x="195953" y="1357"/>
                  </a:cubicBezTo>
                  <a:cubicBezTo>
                    <a:pt x="195953" y="905"/>
                    <a:pt x="195953" y="453"/>
                    <a:pt x="195953" y="0"/>
                  </a:cubicBezTo>
                  <a:lnTo>
                    <a:pt x="195239" y="0"/>
                  </a:lnTo>
                  <a:cubicBezTo>
                    <a:pt x="195239" y="595"/>
                    <a:pt x="195239" y="1191"/>
                    <a:pt x="195239" y="1786"/>
                  </a:cubicBezTo>
                  <a:cubicBezTo>
                    <a:pt x="195251" y="2262"/>
                    <a:pt x="195251" y="2727"/>
                    <a:pt x="195346" y="3203"/>
                  </a:cubicBezTo>
                  <a:cubicBezTo>
                    <a:pt x="195441" y="3631"/>
                    <a:pt x="195382" y="4096"/>
                    <a:pt x="195382" y="4548"/>
                  </a:cubicBezTo>
                  <a:cubicBezTo>
                    <a:pt x="195394" y="4882"/>
                    <a:pt x="195370" y="5215"/>
                    <a:pt x="195477" y="5536"/>
                  </a:cubicBezTo>
                  <a:cubicBezTo>
                    <a:pt x="195537" y="5715"/>
                    <a:pt x="195525" y="5917"/>
                    <a:pt x="195525" y="6108"/>
                  </a:cubicBezTo>
                  <a:cubicBezTo>
                    <a:pt x="195525" y="6810"/>
                    <a:pt x="195525" y="7525"/>
                    <a:pt x="195525" y="8239"/>
                  </a:cubicBezTo>
                  <a:cubicBezTo>
                    <a:pt x="195537" y="8763"/>
                    <a:pt x="195560" y="9275"/>
                    <a:pt x="195632" y="9799"/>
                  </a:cubicBezTo>
                  <a:cubicBezTo>
                    <a:pt x="195727" y="10525"/>
                    <a:pt x="195668" y="11263"/>
                    <a:pt x="195656" y="12002"/>
                  </a:cubicBezTo>
                  <a:cubicBezTo>
                    <a:pt x="195656" y="12168"/>
                    <a:pt x="195548" y="12264"/>
                    <a:pt x="195382" y="12275"/>
                  </a:cubicBezTo>
                  <a:cubicBezTo>
                    <a:pt x="195239" y="12287"/>
                    <a:pt x="195096" y="12287"/>
                    <a:pt x="194953" y="12287"/>
                  </a:cubicBezTo>
                  <a:cubicBezTo>
                    <a:pt x="194513" y="12299"/>
                    <a:pt x="194060" y="12287"/>
                    <a:pt x="193620" y="12394"/>
                  </a:cubicBezTo>
                  <a:cubicBezTo>
                    <a:pt x="193471" y="12430"/>
                    <a:pt x="193318" y="12440"/>
                    <a:pt x="193163" y="12440"/>
                  </a:cubicBezTo>
                  <a:cubicBezTo>
                    <a:pt x="192993" y="12440"/>
                    <a:pt x="192822" y="12429"/>
                    <a:pt x="192653" y="12429"/>
                  </a:cubicBezTo>
                  <a:cubicBezTo>
                    <a:pt x="192618" y="12429"/>
                    <a:pt x="192583" y="12429"/>
                    <a:pt x="192548" y="12430"/>
                  </a:cubicBezTo>
                  <a:cubicBezTo>
                    <a:pt x="192215" y="12442"/>
                    <a:pt x="191893" y="12418"/>
                    <a:pt x="191560" y="12525"/>
                  </a:cubicBezTo>
                  <a:cubicBezTo>
                    <a:pt x="191393" y="12585"/>
                    <a:pt x="191191" y="12561"/>
                    <a:pt x="191000" y="12573"/>
                  </a:cubicBezTo>
                  <a:cubicBezTo>
                    <a:pt x="190619" y="12573"/>
                    <a:pt x="190238" y="12568"/>
                    <a:pt x="189857" y="12568"/>
                  </a:cubicBezTo>
                  <a:cubicBezTo>
                    <a:pt x="189667" y="12568"/>
                    <a:pt x="189476" y="12569"/>
                    <a:pt x="189286" y="12573"/>
                  </a:cubicBezTo>
                  <a:cubicBezTo>
                    <a:pt x="189230" y="12574"/>
                    <a:pt x="189173" y="12575"/>
                    <a:pt x="189117" y="12575"/>
                  </a:cubicBezTo>
                  <a:cubicBezTo>
                    <a:pt x="188978" y="12575"/>
                    <a:pt x="188839" y="12572"/>
                    <a:pt x="188701" y="12572"/>
                  </a:cubicBezTo>
                  <a:cubicBezTo>
                    <a:pt x="188373" y="12572"/>
                    <a:pt x="188047" y="12588"/>
                    <a:pt x="187726" y="12692"/>
                  </a:cubicBezTo>
                  <a:cubicBezTo>
                    <a:pt x="187655" y="12716"/>
                    <a:pt x="187574" y="12722"/>
                    <a:pt x="187491" y="12722"/>
                  </a:cubicBezTo>
                  <a:cubicBezTo>
                    <a:pt x="187408" y="12722"/>
                    <a:pt x="187321" y="12716"/>
                    <a:pt x="187238" y="12716"/>
                  </a:cubicBezTo>
                  <a:lnTo>
                    <a:pt x="185309" y="12716"/>
                  </a:lnTo>
                  <a:cubicBezTo>
                    <a:pt x="185190" y="12716"/>
                    <a:pt x="185072" y="12714"/>
                    <a:pt x="184954" y="12714"/>
                  </a:cubicBezTo>
                  <a:cubicBezTo>
                    <a:pt x="184600" y="12714"/>
                    <a:pt x="184249" y="12728"/>
                    <a:pt x="183892" y="12835"/>
                  </a:cubicBezTo>
                  <a:cubicBezTo>
                    <a:pt x="183815" y="12859"/>
                    <a:pt x="183732" y="12866"/>
                    <a:pt x="183646" y="12866"/>
                  </a:cubicBezTo>
                  <a:cubicBezTo>
                    <a:pt x="183545" y="12866"/>
                    <a:pt x="183442" y="12857"/>
                    <a:pt x="183339" y="12857"/>
                  </a:cubicBezTo>
                  <a:cubicBezTo>
                    <a:pt x="183313" y="12857"/>
                    <a:pt x="183287" y="12857"/>
                    <a:pt x="183261" y="12859"/>
                  </a:cubicBezTo>
                  <a:cubicBezTo>
                    <a:pt x="183209" y="12859"/>
                    <a:pt x="183156" y="12858"/>
                    <a:pt x="183104" y="12858"/>
                  </a:cubicBezTo>
                  <a:cubicBezTo>
                    <a:pt x="182895" y="12858"/>
                    <a:pt x="182687" y="12866"/>
                    <a:pt x="182487" y="12942"/>
                  </a:cubicBezTo>
                  <a:cubicBezTo>
                    <a:pt x="182352" y="12994"/>
                    <a:pt x="182211" y="13003"/>
                    <a:pt x="182067" y="13003"/>
                  </a:cubicBezTo>
                  <a:cubicBezTo>
                    <a:pt x="181979" y="13003"/>
                    <a:pt x="181890" y="13000"/>
                    <a:pt x="181802" y="13000"/>
                  </a:cubicBezTo>
                  <a:cubicBezTo>
                    <a:pt x="181769" y="13000"/>
                    <a:pt x="181735" y="13000"/>
                    <a:pt x="181701" y="13002"/>
                  </a:cubicBezTo>
                  <a:cubicBezTo>
                    <a:pt x="181624" y="13005"/>
                    <a:pt x="181546" y="13006"/>
                    <a:pt x="181468" y="13006"/>
                  </a:cubicBezTo>
                  <a:cubicBezTo>
                    <a:pt x="181265" y="13006"/>
                    <a:pt x="181061" y="12998"/>
                    <a:pt x="180857" y="12998"/>
                  </a:cubicBezTo>
                  <a:cubicBezTo>
                    <a:pt x="180527" y="12998"/>
                    <a:pt x="180196" y="13018"/>
                    <a:pt x="179868" y="13121"/>
                  </a:cubicBezTo>
                  <a:cubicBezTo>
                    <a:pt x="179787" y="13148"/>
                    <a:pt x="179701" y="13155"/>
                    <a:pt x="179613" y="13155"/>
                  </a:cubicBezTo>
                  <a:cubicBezTo>
                    <a:pt x="179508" y="13155"/>
                    <a:pt x="179400" y="13145"/>
                    <a:pt x="179296" y="13145"/>
                  </a:cubicBezTo>
                  <a:lnTo>
                    <a:pt x="175308" y="13145"/>
                  </a:lnTo>
                  <a:cubicBezTo>
                    <a:pt x="175022" y="13145"/>
                    <a:pt x="174748" y="13180"/>
                    <a:pt x="174462" y="13228"/>
                  </a:cubicBezTo>
                  <a:cubicBezTo>
                    <a:pt x="174139" y="13283"/>
                    <a:pt x="173813" y="13300"/>
                    <a:pt x="173485" y="13300"/>
                  </a:cubicBezTo>
                  <a:cubicBezTo>
                    <a:pt x="173102" y="13300"/>
                    <a:pt x="172717" y="13276"/>
                    <a:pt x="172331" y="13264"/>
                  </a:cubicBezTo>
                  <a:cubicBezTo>
                    <a:pt x="172188" y="13252"/>
                    <a:pt x="172117" y="13145"/>
                    <a:pt x="172117" y="13014"/>
                  </a:cubicBezTo>
                  <a:cubicBezTo>
                    <a:pt x="172117" y="12430"/>
                    <a:pt x="171879" y="11859"/>
                    <a:pt x="171962" y="11251"/>
                  </a:cubicBezTo>
                  <a:cubicBezTo>
                    <a:pt x="171962" y="11204"/>
                    <a:pt x="171962" y="11156"/>
                    <a:pt x="171950" y="11109"/>
                  </a:cubicBezTo>
                  <a:cubicBezTo>
                    <a:pt x="171760" y="10442"/>
                    <a:pt x="171915" y="9727"/>
                    <a:pt x="171795" y="9061"/>
                  </a:cubicBezTo>
                  <a:cubicBezTo>
                    <a:pt x="171629" y="8144"/>
                    <a:pt x="171712" y="7215"/>
                    <a:pt x="171676" y="6298"/>
                  </a:cubicBezTo>
                  <a:cubicBezTo>
                    <a:pt x="171665" y="5965"/>
                    <a:pt x="171676" y="5644"/>
                    <a:pt x="171569" y="5310"/>
                  </a:cubicBezTo>
                  <a:cubicBezTo>
                    <a:pt x="171510" y="5096"/>
                    <a:pt x="171534" y="4846"/>
                    <a:pt x="171534" y="4608"/>
                  </a:cubicBezTo>
                  <a:cubicBezTo>
                    <a:pt x="171510" y="4036"/>
                    <a:pt x="171569" y="3465"/>
                    <a:pt x="171414" y="2905"/>
                  </a:cubicBezTo>
                  <a:cubicBezTo>
                    <a:pt x="171343" y="2691"/>
                    <a:pt x="171391" y="2429"/>
                    <a:pt x="171391" y="2191"/>
                  </a:cubicBezTo>
                  <a:cubicBezTo>
                    <a:pt x="171379" y="1465"/>
                    <a:pt x="171426" y="726"/>
                    <a:pt x="171248" y="0"/>
                  </a:cubicBezTo>
                  <a:lnTo>
                    <a:pt x="170533" y="0"/>
                  </a:lnTo>
                  <a:cubicBezTo>
                    <a:pt x="170533" y="357"/>
                    <a:pt x="170533" y="714"/>
                    <a:pt x="170533" y="1072"/>
                  </a:cubicBezTo>
                  <a:cubicBezTo>
                    <a:pt x="170533" y="1215"/>
                    <a:pt x="170510" y="1369"/>
                    <a:pt x="170557" y="1500"/>
                  </a:cubicBezTo>
                  <a:cubicBezTo>
                    <a:pt x="170724" y="1988"/>
                    <a:pt x="170664" y="2488"/>
                    <a:pt x="170676" y="2989"/>
                  </a:cubicBezTo>
                  <a:cubicBezTo>
                    <a:pt x="170688" y="3441"/>
                    <a:pt x="170641" y="3882"/>
                    <a:pt x="170783" y="4334"/>
                  </a:cubicBezTo>
                  <a:cubicBezTo>
                    <a:pt x="170843" y="4501"/>
                    <a:pt x="170807" y="4703"/>
                    <a:pt x="170819" y="4894"/>
                  </a:cubicBezTo>
                  <a:cubicBezTo>
                    <a:pt x="170843" y="5656"/>
                    <a:pt x="170772" y="6406"/>
                    <a:pt x="170938" y="7168"/>
                  </a:cubicBezTo>
                  <a:cubicBezTo>
                    <a:pt x="171033" y="7572"/>
                    <a:pt x="170962" y="8025"/>
                    <a:pt x="170962" y="8454"/>
                  </a:cubicBezTo>
                  <a:cubicBezTo>
                    <a:pt x="170962" y="8835"/>
                    <a:pt x="170938" y="9204"/>
                    <a:pt x="171069" y="9585"/>
                  </a:cubicBezTo>
                  <a:cubicBezTo>
                    <a:pt x="171117" y="9704"/>
                    <a:pt x="171093" y="9858"/>
                    <a:pt x="171105" y="10001"/>
                  </a:cubicBezTo>
                  <a:cubicBezTo>
                    <a:pt x="171117" y="10573"/>
                    <a:pt x="171105" y="11132"/>
                    <a:pt x="171224" y="11704"/>
                  </a:cubicBezTo>
                  <a:cubicBezTo>
                    <a:pt x="171319" y="12156"/>
                    <a:pt x="171224" y="12645"/>
                    <a:pt x="171367" y="13109"/>
                  </a:cubicBezTo>
                  <a:cubicBezTo>
                    <a:pt x="171413" y="13258"/>
                    <a:pt x="171304" y="13407"/>
                    <a:pt x="171157" y="13407"/>
                  </a:cubicBezTo>
                  <a:cubicBezTo>
                    <a:pt x="171152" y="13407"/>
                    <a:pt x="171146" y="13407"/>
                    <a:pt x="171141" y="13407"/>
                  </a:cubicBezTo>
                  <a:cubicBezTo>
                    <a:pt x="171120" y="13406"/>
                    <a:pt x="171100" y="13406"/>
                    <a:pt x="171080" y="13406"/>
                  </a:cubicBezTo>
                  <a:cubicBezTo>
                    <a:pt x="170435" y="13406"/>
                    <a:pt x="169811" y="13585"/>
                    <a:pt x="169164" y="13585"/>
                  </a:cubicBezTo>
                  <a:cubicBezTo>
                    <a:pt x="167045" y="13573"/>
                    <a:pt x="164926" y="13570"/>
                    <a:pt x="162806" y="13570"/>
                  </a:cubicBezTo>
                  <a:cubicBezTo>
                    <a:pt x="160687" y="13570"/>
                    <a:pt x="158568" y="13573"/>
                    <a:pt x="156448" y="13573"/>
                  </a:cubicBezTo>
                  <a:cubicBezTo>
                    <a:pt x="156391" y="13573"/>
                    <a:pt x="156333" y="13574"/>
                    <a:pt x="156275" y="13574"/>
                  </a:cubicBezTo>
                  <a:cubicBezTo>
                    <a:pt x="155984" y="13574"/>
                    <a:pt x="155686" y="13565"/>
                    <a:pt x="155389" y="13466"/>
                  </a:cubicBezTo>
                  <a:cubicBezTo>
                    <a:pt x="155270" y="13433"/>
                    <a:pt x="155140" y="13426"/>
                    <a:pt x="155007" y="13426"/>
                  </a:cubicBezTo>
                  <a:cubicBezTo>
                    <a:pt x="154900" y="13426"/>
                    <a:pt x="154792" y="13430"/>
                    <a:pt x="154686" y="13430"/>
                  </a:cubicBezTo>
                  <a:lnTo>
                    <a:pt x="146900" y="13430"/>
                  </a:lnTo>
                  <a:cubicBezTo>
                    <a:pt x="146855" y="13430"/>
                    <a:pt x="146812" y="13430"/>
                    <a:pt x="146772" y="13430"/>
                  </a:cubicBezTo>
                  <a:cubicBezTo>
                    <a:pt x="146102" y="13430"/>
                    <a:pt x="146102" y="13409"/>
                    <a:pt x="146102" y="12656"/>
                  </a:cubicBezTo>
                  <a:cubicBezTo>
                    <a:pt x="146102" y="12418"/>
                    <a:pt x="146114" y="12180"/>
                    <a:pt x="146018" y="11954"/>
                  </a:cubicBezTo>
                  <a:cubicBezTo>
                    <a:pt x="145923" y="11704"/>
                    <a:pt x="145971" y="11442"/>
                    <a:pt x="145971" y="11180"/>
                  </a:cubicBezTo>
                  <a:cubicBezTo>
                    <a:pt x="145947" y="10609"/>
                    <a:pt x="145995" y="10037"/>
                    <a:pt x="145852" y="9477"/>
                  </a:cubicBezTo>
                  <a:cubicBezTo>
                    <a:pt x="145768" y="9192"/>
                    <a:pt x="145828" y="8858"/>
                    <a:pt x="145816" y="8549"/>
                  </a:cubicBezTo>
                  <a:cubicBezTo>
                    <a:pt x="145816" y="8180"/>
                    <a:pt x="145840" y="7799"/>
                    <a:pt x="145709" y="7418"/>
                  </a:cubicBezTo>
                  <a:cubicBezTo>
                    <a:pt x="145649" y="7251"/>
                    <a:pt x="145685" y="7049"/>
                    <a:pt x="145685" y="6858"/>
                  </a:cubicBezTo>
                  <a:cubicBezTo>
                    <a:pt x="145673" y="6596"/>
                    <a:pt x="145685" y="6334"/>
                    <a:pt x="145590" y="6084"/>
                  </a:cubicBezTo>
                  <a:cubicBezTo>
                    <a:pt x="145554" y="6001"/>
                    <a:pt x="145542" y="5894"/>
                    <a:pt x="145542" y="5798"/>
                  </a:cubicBezTo>
                  <a:cubicBezTo>
                    <a:pt x="145530" y="5286"/>
                    <a:pt x="145578" y="4751"/>
                    <a:pt x="145399" y="4251"/>
                  </a:cubicBezTo>
                  <a:cubicBezTo>
                    <a:pt x="145447" y="3108"/>
                    <a:pt x="145161" y="1977"/>
                    <a:pt x="145245" y="834"/>
                  </a:cubicBezTo>
                  <a:cubicBezTo>
                    <a:pt x="145268" y="548"/>
                    <a:pt x="145256" y="262"/>
                    <a:pt x="145114" y="12"/>
                  </a:cubicBezTo>
                  <a:lnTo>
                    <a:pt x="144399" y="12"/>
                  </a:lnTo>
                  <a:cubicBezTo>
                    <a:pt x="144518" y="369"/>
                    <a:pt x="144554" y="750"/>
                    <a:pt x="144542" y="1131"/>
                  </a:cubicBezTo>
                  <a:cubicBezTo>
                    <a:pt x="144530" y="1512"/>
                    <a:pt x="144542" y="1893"/>
                    <a:pt x="144542" y="2274"/>
                  </a:cubicBezTo>
                  <a:cubicBezTo>
                    <a:pt x="144542" y="2608"/>
                    <a:pt x="144506" y="2941"/>
                    <a:pt x="144649" y="3250"/>
                  </a:cubicBezTo>
                  <a:cubicBezTo>
                    <a:pt x="144661" y="3298"/>
                    <a:pt x="144673" y="3346"/>
                    <a:pt x="144673" y="3393"/>
                  </a:cubicBezTo>
                  <a:cubicBezTo>
                    <a:pt x="144614" y="4155"/>
                    <a:pt x="144780" y="4905"/>
                    <a:pt x="144840" y="5656"/>
                  </a:cubicBezTo>
                  <a:cubicBezTo>
                    <a:pt x="144887" y="6418"/>
                    <a:pt x="144935" y="7168"/>
                    <a:pt x="145006" y="7930"/>
                  </a:cubicBezTo>
                  <a:cubicBezTo>
                    <a:pt x="145054" y="8418"/>
                    <a:pt x="145102" y="8918"/>
                    <a:pt x="145114" y="9406"/>
                  </a:cubicBezTo>
                  <a:cubicBezTo>
                    <a:pt x="145125" y="9739"/>
                    <a:pt x="145102" y="10073"/>
                    <a:pt x="145209" y="10394"/>
                  </a:cubicBezTo>
                  <a:cubicBezTo>
                    <a:pt x="145268" y="10597"/>
                    <a:pt x="145245" y="10823"/>
                    <a:pt x="145256" y="11037"/>
                  </a:cubicBezTo>
                  <a:cubicBezTo>
                    <a:pt x="145280" y="11621"/>
                    <a:pt x="145173" y="12228"/>
                    <a:pt x="145387" y="12799"/>
                  </a:cubicBezTo>
                  <a:cubicBezTo>
                    <a:pt x="145399" y="12847"/>
                    <a:pt x="145387" y="12895"/>
                    <a:pt x="145387" y="12942"/>
                  </a:cubicBezTo>
                  <a:cubicBezTo>
                    <a:pt x="145387" y="13145"/>
                    <a:pt x="145292" y="13264"/>
                    <a:pt x="145102" y="13287"/>
                  </a:cubicBezTo>
                  <a:lnTo>
                    <a:pt x="143387" y="13287"/>
                  </a:lnTo>
                  <a:cubicBezTo>
                    <a:pt x="143340" y="13287"/>
                    <a:pt x="143292" y="13290"/>
                    <a:pt x="143246" y="13290"/>
                  </a:cubicBezTo>
                  <a:cubicBezTo>
                    <a:pt x="143200" y="13290"/>
                    <a:pt x="143155" y="13287"/>
                    <a:pt x="143113" y="13276"/>
                  </a:cubicBezTo>
                  <a:cubicBezTo>
                    <a:pt x="142735" y="13163"/>
                    <a:pt x="142353" y="13142"/>
                    <a:pt x="141969" y="13142"/>
                  </a:cubicBezTo>
                  <a:cubicBezTo>
                    <a:pt x="141753" y="13142"/>
                    <a:pt x="141537" y="13149"/>
                    <a:pt x="141321" y="13149"/>
                  </a:cubicBezTo>
                  <a:cubicBezTo>
                    <a:pt x="141232" y="13149"/>
                    <a:pt x="141143" y="13148"/>
                    <a:pt x="141054" y="13145"/>
                  </a:cubicBezTo>
                  <a:cubicBezTo>
                    <a:pt x="140992" y="13143"/>
                    <a:pt x="140931" y="13142"/>
                    <a:pt x="140870" y="13142"/>
                  </a:cubicBezTo>
                  <a:cubicBezTo>
                    <a:pt x="140788" y="13142"/>
                    <a:pt x="140707" y="13143"/>
                    <a:pt x="140625" y="13143"/>
                  </a:cubicBezTo>
                  <a:cubicBezTo>
                    <a:pt x="140340" y="13143"/>
                    <a:pt x="140057" y="13133"/>
                    <a:pt x="139780" y="13037"/>
                  </a:cubicBezTo>
                  <a:cubicBezTo>
                    <a:pt x="139700" y="13004"/>
                    <a:pt x="139610" y="12997"/>
                    <a:pt x="139517" y="12997"/>
                  </a:cubicBezTo>
                  <a:cubicBezTo>
                    <a:pt x="139442" y="12997"/>
                    <a:pt x="139365" y="13002"/>
                    <a:pt x="139291" y="13002"/>
                  </a:cubicBezTo>
                  <a:lnTo>
                    <a:pt x="137291" y="13002"/>
                  </a:lnTo>
                  <a:cubicBezTo>
                    <a:pt x="137183" y="13002"/>
                    <a:pt x="137075" y="13003"/>
                    <a:pt x="136968" y="13003"/>
                  </a:cubicBezTo>
                  <a:cubicBezTo>
                    <a:pt x="136671" y="13003"/>
                    <a:pt x="136377" y="12991"/>
                    <a:pt x="136089" y="12895"/>
                  </a:cubicBezTo>
                  <a:cubicBezTo>
                    <a:pt x="135989" y="12861"/>
                    <a:pt x="135883" y="12854"/>
                    <a:pt x="135775" y="12854"/>
                  </a:cubicBezTo>
                  <a:cubicBezTo>
                    <a:pt x="135689" y="12854"/>
                    <a:pt x="135602" y="12859"/>
                    <a:pt x="135517" y="12859"/>
                  </a:cubicBezTo>
                  <a:cubicBezTo>
                    <a:pt x="135009" y="12859"/>
                    <a:pt x="134501" y="12864"/>
                    <a:pt x="133997" y="12864"/>
                  </a:cubicBezTo>
                  <a:cubicBezTo>
                    <a:pt x="133744" y="12864"/>
                    <a:pt x="133493" y="12863"/>
                    <a:pt x="133243" y="12859"/>
                  </a:cubicBezTo>
                  <a:cubicBezTo>
                    <a:pt x="133169" y="12857"/>
                    <a:pt x="133094" y="12857"/>
                    <a:pt x="133020" y="12857"/>
                  </a:cubicBezTo>
                  <a:cubicBezTo>
                    <a:pt x="132942" y="12857"/>
                    <a:pt x="132863" y="12857"/>
                    <a:pt x="132784" y="12857"/>
                  </a:cubicBezTo>
                  <a:cubicBezTo>
                    <a:pt x="132438" y="12857"/>
                    <a:pt x="132094" y="12847"/>
                    <a:pt x="131755" y="12740"/>
                  </a:cubicBezTo>
                  <a:cubicBezTo>
                    <a:pt x="131677" y="12716"/>
                    <a:pt x="131594" y="12710"/>
                    <a:pt x="131509" y="12710"/>
                  </a:cubicBezTo>
                  <a:cubicBezTo>
                    <a:pt x="131424" y="12710"/>
                    <a:pt x="131338" y="12716"/>
                    <a:pt x="131255" y="12716"/>
                  </a:cubicBezTo>
                  <a:lnTo>
                    <a:pt x="129397" y="12716"/>
                  </a:lnTo>
                  <a:cubicBezTo>
                    <a:pt x="129345" y="12716"/>
                    <a:pt x="129293" y="12716"/>
                    <a:pt x="129240" y="12716"/>
                  </a:cubicBezTo>
                  <a:cubicBezTo>
                    <a:pt x="129031" y="12716"/>
                    <a:pt x="128823" y="12709"/>
                    <a:pt x="128623" y="12633"/>
                  </a:cubicBezTo>
                  <a:cubicBezTo>
                    <a:pt x="128494" y="12578"/>
                    <a:pt x="128361" y="12567"/>
                    <a:pt x="128226" y="12567"/>
                  </a:cubicBezTo>
                  <a:cubicBezTo>
                    <a:pt x="128125" y="12567"/>
                    <a:pt x="128023" y="12573"/>
                    <a:pt x="127921" y="12573"/>
                  </a:cubicBezTo>
                  <a:cubicBezTo>
                    <a:pt x="127064" y="12573"/>
                    <a:pt x="126206" y="12565"/>
                    <a:pt x="125349" y="12565"/>
                  </a:cubicBezTo>
                  <a:cubicBezTo>
                    <a:pt x="124706" y="12565"/>
                    <a:pt x="124063" y="12570"/>
                    <a:pt x="123420" y="12585"/>
                  </a:cubicBezTo>
                  <a:cubicBezTo>
                    <a:pt x="123402" y="12585"/>
                    <a:pt x="123384" y="12585"/>
                    <a:pt x="123365" y="12585"/>
                  </a:cubicBezTo>
                  <a:cubicBezTo>
                    <a:pt x="122778" y="12585"/>
                    <a:pt x="122209" y="12416"/>
                    <a:pt x="121623" y="12416"/>
                  </a:cubicBezTo>
                  <a:cubicBezTo>
                    <a:pt x="121587" y="12416"/>
                    <a:pt x="121551" y="12417"/>
                    <a:pt x="121515" y="12418"/>
                  </a:cubicBezTo>
                  <a:cubicBezTo>
                    <a:pt x="121384" y="12418"/>
                    <a:pt x="121289" y="12323"/>
                    <a:pt x="121277" y="12192"/>
                  </a:cubicBezTo>
                  <a:cubicBezTo>
                    <a:pt x="121265" y="11978"/>
                    <a:pt x="121265" y="11763"/>
                    <a:pt x="121265" y="11549"/>
                  </a:cubicBezTo>
                  <a:cubicBezTo>
                    <a:pt x="121253" y="8739"/>
                    <a:pt x="121253" y="5929"/>
                    <a:pt x="121253" y="3131"/>
                  </a:cubicBezTo>
                  <a:cubicBezTo>
                    <a:pt x="121253" y="2750"/>
                    <a:pt x="121277" y="2369"/>
                    <a:pt x="121146" y="2000"/>
                  </a:cubicBezTo>
                  <a:cubicBezTo>
                    <a:pt x="121099" y="1846"/>
                    <a:pt x="121122" y="1667"/>
                    <a:pt x="121122" y="1500"/>
                  </a:cubicBezTo>
                  <a:cubicBezTo>
                    <a:pt x="121122" y="1000"/>
                    <a:pt x="121122" y="500"/>
                    <a:pt x="121122" y="0"/>
                  </a:cubicBezTo>
                  <a:lnTo>
                    <a:pt x="120408" y="0"/>
                  </a:lnTo>
                  <a:cubicBezTo>
                    <a:pt x="120408" y="595"/>
                    <a:pt x="120408" y="1191"/>
                    <a:pt x="120408" y="1786"/>
                  </a:cubicBezTo>
                  <a:cubicBezTo>
                    <a:pt x="120408" y="2262"/>
                    <a:pt x="120372" y="2739"/>
                    <a:pt x="120527" y="3203"/>
                  </a:cubicBezTo>
                  <a:cubicBezTo>
                    <a:pt x="120575" y="3370"/>
                    <a:pt x="120551" y="3572"/>
                    <a:pt x="120551" y="3762"/>
                  </a:cubicBezTo>
                  <a:cubicBezTo>
                    <a:pt x="120551" y="6406"/>
                    <a:pt x="120551" y="9037"/>
                    <a:pt x="120551" y="11680"/>
                  </a:cubicBezTo>
                  <a:cubicBezTo>
                    <a:pt x="120551" y="11823"/>
                    <a:pt x="120551" y="11966"/>
                    <a:pt x="120539" y="12109"/>
                  </a:cubicBezTo>
                  <a:cubicBezTo>
                    <a:pt x="120527" y="12323"/>
                    <a:pt x="120444" y="12418"/>
                    <a:pt x="120230" y="12418"/>
                  </a:cubicBezTo>
                  <a:cubicBezTo>
                    <a:pt x="120196" y="12418"/>
                    <a:pt x="120163" y="12417"/>
                    <a:pt x="120129" y="12417"/>
                  </a:cubicBezTo>
                  <a:cubicBezTo>
                    <a:pt x="119884" y="12417"/>
                    <a:pt x="119637" y="12435"/>
                    <a:pt x="119388" y="12435"/>
                  </a:cubicBezTo>
                  <a:cubicBezTo>
                    <a:pt x="119126" y="12435"/>
                    <a:pt x="118862" y="12415"/>
                    <a:pt x="118598" y="12335"/>
                  </a:cubicBezTo>
                  <a:cubicBezTo>
                    <a:pt x="118420" y="12287"/>
                    <a:pt x="118229" y="12299"/>
                    <a:pt x="118039" y="12287"/>
                  </a:cubicBezTo>
                  <a:lnTo>
                    <a:pt x="116539" y="12287"/>
                  </a:lnTo>
                  <a:cubicBezTo>
                    <a:pt x="116491" y="12287"/>
                    <a:pt x="116443" y="12288"/>
                    <a:pt x="116396" y="12288"/>
                  </a:cubicBezTo>
                  <a:cubicBezTo>
                    <a:pt x="116182" y="12288"/>
                    <a:pt x="115969" y="12280"/>
                    <a:pt x="115765" y="12192"/>
                  </a:cubicBezTo>
                  <a:cubicBezTo>
                    <a:pt x="115697" y="12173"/>
                    <a:pt x="115621" y="12153"/>
                    <a:pt x="115543" y="12153"/>
                  </a:cubicBezTo>
                  <a:cubicBezTo>
                    <a:pt x="115526" y="12153"/>
                    <a:pt x="115508" y="12154"/>
                    <a:pt x="115491" y="12156"/>
                  </a:cubicBezTo>
                  <a:cubicBezTo>
                    <a:pt x="115384" y="12162"/>
                    <a:pt x="115277" y="12165"/>
                    <a:pt x="115171" y="12165"/>
                  </a:cubicBezTo>
                  <a:cubicBezTo>
                    <a:pt x="114288" y="12165"/>
                    <a:pt x="113416" y="11990"/>
                    <a:pt x="112534" y="11990"/>
                  </a:cubicBezTo>
                  <a:cubicBezTo>
                    <a:pt x="112408" y="11990"/>
                    <a:pt x="112283" y="11994"/>
                    <a:pt x="112157" y="12002"/>
                  </a:cubicBezTo>
                  <a:cubicBezTo>
                    <a:pt x="112100" y="12004"/>
                    <a:pt x="112043" y="12005"/>
                    <a:pt x="111986" y="12005"/>
                  </a:cubicBezTo>
                  <a:cubicBezTo>
                    <a:pt x="111757" y="12005"/>
                    <a:pt x="111531" y="11983"/>
                    <a:pt x="111312" y="11906"/>
                  </a:cubicBezTo>
                  <a:cubicBezTo>
                    <a:pt x="111157" y="11859"/>
                    <a:pt x="110978" y="11859"/>
                    <a:pt x="110812" y="11859"/>
                  </a:cubicBezTo>
                  <a:lnTo>
                    <a:pt x="109466" y="11859"/>
                  </a:lnTo>
                  <a:cubicBezTo>
                    <a:pt x="109385" y="11859"/>
                    <a:pt x="109299" y="11866"/>
                    <a:pt x="109216" y="11866"/>
                  </a:cubicBezTo>
                  <a:cubicBezTo>
                    <a:pt x="109154" y="11866"/>
                    <a:pt x="109094" y="11862"/>
                    <a:pt x="109038" y="11847"/>
                  </a:cubicBezTo>
                  <a:cubicBezTo>
                    <a:pt x="108558" y="11731"/>
                    <a:pt x="108075" y="11705"/>
                    <a:pt x="107590" y="11705"/>
                  </a:cubicBezTo>
                  <a:cubicBezTo>
                    <a:pt x="107201" y="11705"/>
                    <a:pt x="106812" y="11722"/>
                    <a:pt x="106422" y="11722"/>
                  </a:cubicBezTo>
                  <a:cubicBezTo>
                    <a:pt x="106297" y="11722"/>
                    <a:pt x="106173" y="11720"/>
                    <a:pt x="106049" y="11716"/>
                  </a:cubicBezTo>
                  <a:cubicBezTo>
                    <a:pt x="105886" y="11712"/>
                    <a:pt x="105722" y="11711"/>
                    <a:pt x="105557" y="11711"/>
                  </a:cubicBezTo>
                  <a:cubicBezTo>
                    <a:pt x="105228" y="11711"/>
                    <a:pt x="104894" y="11716"/>
                    <a:pt x="104561" y="11716"/>
                  </a:cubicBezTo>
                  <a:cubicBezTo>
                    <a:pt x="104228" y="11704"/>
                    <a:pt x="103894" y="11716"/>
                    <a:pt x="103573" y="11609"/>
                  </a:cubicBezTo>
                  <a:cubicBezTo>
                    <a:pt x="103460" y="11576"/>
                    <a:pt x="103340" y="11568"/>
                    <a:pt x="103219" y="11568"/>
                  </a:cubicBezTo>
                  <a:cubicBezTo>
                    <a:pt x="103123" y="11568"/>
                    <a:pt x="103025" y="11573"/>
                    <a:pt x="102930" y="11573"/>
                  </a:cubicBezTo>
                  <a:lnTo>
                    <a:pt x="99084" y="11573"/>
                  </a:lnTo>
                  <a:cubicBezTo>
                    <a:pt x="98894" y="11573"/>
                    <a:pt x="98703" y="11561"/>
                    <a:pt x="98513" y="11549"/>
                  </a:cubicBezTo>
                  <a:cubicBezTo>
                    <a:pt x="98382" y="11537"/>
                    <a:pt x="98298" y="11454"/>
                    <a:pt x="98286" y="11323"/>
                  </a:cubicBezTo>
                  <a:cubicBezTo>
                    <a:pt x="98262" y="11180"/>
                    <a:pt x="98262" y="11037"/>
                    <a:pt x="98262" y="10894"/>
                  </a:cubicBezTo>
                  <a:cubicBezTo>
                    <a:pt x="98262" y="10347"/>
                    <a:pt x="98262" y="9799"/>
                    <a:pt x="98262" y="9251"/>
                  </a:cubicBezTo>
                  <a:cubicBezTo>
                    <a:pt x="98262" y="8870"/>
                    <a:pt x="98286" y="8501"/>
                    <a:pt x="98155" y="8120"/>
                  </a:cubicBezTo>
                  <a:cubicBezTo>
                    <a:pt x="98096" y="7953"/>
                    <a:pt x="98120" y="7751"/>
                    <a:pt x="98120" y="7561"/>
                  </a:cubicBezTo>
                  <a:lnTo>
                    <a:pt x="98120" y="0"/>
                  </a:lnTo>
                  <a:lnTo>
                    <a:pt x="97405" y="0"/>
                  </a:lnTo>
                  <a:cubicBezTo>
                    <a:pt x="97417" y="2953"/>
                    <a:pt x="97417" y="5894"/>
                    <a:pt x="97417" y="8846"/>
                  </a:cubicBezTo>
                  <a:cubicBezTo>
                    <a:pt x="97417" y="9180"/>
                    <a:pt x="97453" y="9501"/>
                    <a:pt x="97512" y="9835"/>
                  </a:cubicBezTo>
                  <a:cubicBezTo>
                    <a:pt x="97584" y="10323"/>
                    <a:pt x="97536" y="10823"/>
                    <a:pt x="97536" y="11323"/>
                  </a:cubicBezTo>
                  <a:cubicBezTo>
                    <a:pt x="97536" y="11454"/>
                    <a:pt x="97429" y="11537"/>
                    <a:pt x="97298" y="11549"/>
                  </a:cubicBezTo>
                  <a:cubicBezTo>
                    <a:pt x="97131" y="11573"/>
                    <a:pt x="96965" y="11573"/>
                    <a:pt x="96798" y="11573"/>
                  </a:cubicBezTo>
                  <a:lnTo>
                    <a:pt x="92166" y="11573"/>
                  </a:lnTo>
                  <a:cubicBezTo>
                    <a:pt x="91881" y="11573"/>
                    <a:pt x="91607" y="11573"/>
                    <a:pt x="91321" y="11478"/>
                  </a:cubicBezTo>
                  <a:cubicBezTo>
                    <a:pt x="91194" y="11435"/>
                    <a:pt x="91054" y="11429"/>
                    <a:pt x="90919" y="11429"/>
                  </a:cubicBezTo>
                  <a:cubicBezTo>
                    <a:pt x="90866" y="11429"/>
                    <a:pt x="90813" y="11430"/>
                    <a:pt x="90762" y="11430"/>
                  </a:cubicBezTo>
                  <a:lnTo>
                    <a:pt x="89476" y="11430"/>
                  </a:lnTo>
                  <a:cubicBezTo>
                    <a:pt x="89394" y="11430"/>
                    <a:pt x="89308" y="11438"/>
                    <a:pt x="89226" y="11438"/>
                  </a:cubicBezTo>
                  <a:cubicBezTo>
                    <a:pt x="89164" y="11438"/>
                    <a:pt x="89103" y="11433"/>
                    <a:pt x="89047" y="11418"/>
                  </a:cubicBezTo>
                  <a:cubicBezTo>
                    <a:pt x="88504" y="11300"/>
                    <a:pt x="87958" y="11271"/>
                    <a:pt x="87412" y="11271"/>
                  </a:cubicBezTo>
                  <a:cubicBezTo>
                    <a:pt x="86907" y="11271"/>
                    <a:pt x="86402" y="11296"/>
                    <a:pt x="85898" y="11296"/>
                  </a:cubicBezTo>
                  <a:cubicBezTo>
                    <a:pt x="85741" y="11296"/>
                    <a:pt x="85584" y="11293"/>
                    <a:pt x="85428" y="11287"/>
                  </a:cubicBezTo>
                  <a:cubicBezTo>
                    <a:pt x="84975" y="11263"/>
                    <a:pt x="84523" y="11311"/>
                    <a:pt x="84082" y="11168"/>
                  </a:cubicBezTo>
                  <a:cubicBezTo>
                    <a:pt x="83990" y="11141"/>
                    <a:pt x="83893" y="11134"/>
                    <a:pt x="83795" y="11134"/>
                  </a:cubicBezTo>
                  <a:cubicBezTo>
                    <a:pt x="83677" y="11134"/>
                    <a:pt x="83556" y="11144"/>
                    <a:pt x="83439" y="11144"/>
                  </a:cubicBezTo>
                  <a:lnTo>
                    <a:pt x="73878" y="11144"/>
                  </a:lnTo>
                  <a:cubicBezTo>
                    <a:pt x="73774" y="11144"/>
                    <a:pt x="73682" y="11145"/>
                    <a:pt x="73600" y="11145"/>
                  </a:cubicBezTo>
                  <a:cubicBezTo>
                    <a:pt x="72948" y="11145"/>
                    <a:pt x="72986" y="11098"/>
                    <a:pt x="72986" y="10251"/>
                  </a:cubicBezTo>
                  <a:lnTo>
                    <a:pt x="72986" y="2191"/>
                  </a:lnTo>
                  <a:cubicBezTo>
                    <a:pt x="72986" y="1846"/>
                    <a:pt x="73009" y="1488"/>
                    <a:pt x="73081" y="1143"/>
                  </a:cubicBezTo>
                  <a:cubicBezTo>
                    <a:pt x="73164" y="774"/>
                    <a:pt x="73116" y="381"/>
                    <a:pt x="73128" y="0"/>
                  </a:cubicBezTo>
                  <a:lnTo>
                    <a:pt x="72414" y="0"/>
                  </a:lnTo>
                  <a:cubicBezTo>
                    <a:pt x="72414" y="3477"/>
                    <a:pt x="72414" y="6953"/>
                    <a:pt x="72414" y="10430"/>
                  </a:cubicBezTo>
                  <a:cubicBezTo>
                    <a:pt x="72414" y="11132"/>
                    <a:pt x="72414" y="11144"/>
                    <a:pt x="71712" y="11144"/>
                  </a:cubicBezTo>
                  <a:lnTo>
                    <a:pt x="68783" y="11144"/>
                  </a:lnTo>
                  <a:cubicBezTo>
                    <a:pt x="68544" y="11144"/>
                    <a:pt x="68306" y="11144"/>
                    <a:pt x="68080" y="11061"/>
                  </a:cubicBezTo>
                  <a:cubicBezTo>
                    <a:pt x="67937" y="11007"/>
                    <a:pt x="67787" y="10995"/>
                    <a:pt x="67637" y="10995"/>
                  </a:cubicBezTo>
                  <a:cubicBezTo>
                    <a:pt x="67525" y="10995"/>
                    <a:pt x="67413" y="11001"/>
                    <a:pt x="67306" y="11001"/>
                  </a:cubicBezTo>
                  <a:lnTo>
                    <a:pt x="55019" y="11001"/>
                  </a:lnTo>
                  <a:cubicBezTo>
                    <a:pt x="54952" y="11001"/>
                    <a:pt x="54884" y="11002"/>
                    <a:pt x="54817" y="11002"/>
                  </a:cubicBezTo>
                  <a:cubicBezTo>
                    <a:pt x="54483" y="11002"/>
                    <a:pt x="54154" y="10994"/>
                    <a:pt x="53816" y="10894"/>
                  </a:cubicBezTo>
                  <a:cubicBezTo>
                    <a:pt x="53711" y="10861"/>
                    <a:pt x="53594" y="10854"/>
                    <a:pt x="53474" y="10854"/>
                  </a:cubicBezTo>
                  <a:cubicBezTo>
                    <a:pt x="53378" y="10854"/>
                    <a:pt x="53281" y="10859"/>
                    <a:pt x="53185" y="10859"/>
                  </a:cubicBezTo>
                  <a:lnTo>
                    <a:pt x="46185" y="10859"/>
                  </a:lnTo>
                  <a:cubicBezTo>
                    <a:pt x="45423" y="10859"/>
                    <a:pt x="45387" y="10847"/>
                    <a:pt x="45434" y="10132"/>
                  </a:cubicBezTo>
                  <a:cubicBezTo>
                    <a:pt x="45482" y="9299"/>
                    <a:pt x="45601" y="8477"/>
                    <a:pt x="45577" y="7644"/>
                  </a:cubicBezTo>
                  <a:cubicBezTo>
                    <a:pt x="45756" y="7180"/>
                    <a:pt x="45661" y="6703"/>
                    <a:pt x="45720" y="6239"/>
                  </a:cubicBezTo>
                  <a:cubicBezTo>
                    <a:pt x="45815" y="5501"/>
                    <a:pt x="45804" y="4763"/>
                    <a:pt x="45875" y="4036"/>
                  </a:cubicBezTo>
                  <a:cubicBezTo>
                    <a:pt x="45935" y="3524"/>
                    <a:pt x="45911" y="2989"/>
                    <a:pt x="46018" y="2488"/>
                  </a:cubicBezTo>
                  <a:cubicBezTo>
                    <a:pt x="46173" y="1655"/>
                    <a:pt x="46101" y="834"/>
                    <a:pt x="46137" y="0"/>
                  </a:cubicBezTo>
                  <a:lnTo>
                    <a:pt x="45423" y="0"/>
                  </a:lnTo>
                  <a:cubicBezTo>
                    <a:pt x="45423" y="762"/>
                    <a:pt x="45434" y="1524"/>
                    <a:pt x="45423" y="2286"/>
                  </a:cubicBezTo>
                  <a:cubicBezTo>
                    <a:pt x="45423" y="2465"/>
                    <a:pt x="45411" y="2667"/>
                    <a:pt x="45351" y="2846"/>
                  </a:cubicBezTo>
                  <a:cubicBezTo>
                    <a:pt x="45303" y="3036"/>
                    <a:pt x="45292" y="3215"/>
                    <a:pt x="45292" y="3405"/>
                  </a:cubicBezTo>
                  <a:cubicBezTo>
                    <a:pt x="45280" y="3882"/>
                    <a:pt x="45315" y="4358"/>
                    <a:pt x="45161" y="4822"/>
                  </a:cubicBezTo>
                  <a:cubicBezTo>
                    <a:pt x="45113" y="4989"/>
                    <a:pt x="45149" y="5191"/>
                    <a:pt x="45149" y="5382"/>
                  </a:cubicBezTo>
                  <a:cubicBezTo>
                    <a:pt x="45137" y="5787"/>
                    <a:pt x="45161" y="6191"/>
                    <a:pt x="45042" y="6584"/>
                  </a:cubicBezTo>
                  <a:cubicBezTo>
                    <a:pt x="44970" y="6834"/>
                    <a:pt x="45006" y="7108"/>
                    <a:pt x="45006" y="7370"/>
                  </a:cubicBezTo>
                  <a:cubicBezTo>
                    <a:pt x="44982" y="7882"/>
                    <a:pt x="45018" y="8406"/>
                    <a:pt x="44887" y="8918"/>
                  </a:cubicBezTo>
                  <a:cubicBezTo>
                    <a:pt x="44803" y="9263"/>
                    <a:pt x="44863" y="9632"/>
                    <a:pt x="44863" y="9989"/>
                  </a:cubicBezTo>
                  <a:cubicBezTo>
                    <a:pt x="44863" y="10820"/>
                    <a:pt x="44892" y="10859"/>
                    <a:pt x="44243" y="10859"/>
                  </a:cubicBezTo>
                  <a:cubicBezTo>
                    <a:pt x="44175" y="10859"/>
                    <a:pt x="44101" y="10859"/>
                    <a:pt x="44018" y="10859"/>
                  </a:cubicBezTo>
                  <a:lnTo>
                    <a:pt x="38315" y="10859"/>
                  </a:lnTo>
                  <a:cubicBezTo>
                    <a:pt x="38219" y="10859"/>
                    <a:pt x="38124" y="10857"/>
                    <a:pt x="38029" y="10857"/>
                  </a:cubicBezTo>
                  <a:cubicBezTo>
                    <a:pt x="37792" y="10857"/>
                    <a:pt x="37556" y="10869"/>
                    <a:pt x="37326" y="10954"/>
                  </a:cubicBezTo>
                  <a:cubicBezTo>
                    <a:pt x="37172" y="11013"/>
                    <a:pt x="36993" y="10990"/>
                    <a:pt x="36826" y="11001"/>
                  </a:cubicBezTo>
                  <a:lnTo>
                    <a:pt x="35267" y="11001"/>
                  </a:lnTo>
                  <a:cubicBezTo>
                    <a:pt x="35165" y="11001"/>
                    <a:pt x="35063" y="11000"/>
                    <a:pt x="34962" y="11000"/>
                  </a:cubicBezTo>
                  <a:cubicBezTo>
                    <a:pt x="34683" y="11000"/>
                    <a:pt x="34406" y="11013"/>
                    <a:pt x="34135" y="11109"/>
                  </a:cubicBezTo>
                  <a:cubicBezTo>
                    <a:pt x="34049" y="11142"/>
                    <a:pt x="33956" y="11149"/>
                    <a:pt x="33862" y="11149"/>
                  </a:cubicBezTo>
                  <a:cubicBezTo>
                    <a:pt x="33786" y="11149"/>
                    <a:pt x="33709" y="11144"/>
                    <a:pt x="33635" y="11144"/>
                  </a:cubicBezTo>
                  <a:lnTo>
                    <a:pt x="31504" y="11144"/>
                  </a:lnTo>
                  <a:cubicBezTo>
                    <a:pt x="31433" y="11146"/>
                    <a:pt x="31363" y="11147"/>
                    <a:pt x="31292" y="11147"/>
                  </a:cubicBezTo>
                  <a:cubicBezTo>
                    <a:pt x="31217" y="11147"/>
                    <a:pt x="31142" y="11146"/>
                    <a:pt x="31067" y="11146"/>
                  </a:cubicBezTo>
                  <a:cubicBezTo>
                    <a:pt x="30738" y="11146"/>
                    <a:pt x="30410" y="11156"/>
                    <a:pt x="30087" y="11263"/>
                  </a:cubicBezTo>
                  <a:cubicBezTo>
                    <a:pt x="29998" y="11287"/>
                    <a:pt x="29903" y="11293"/>
                    <a:pt x="29806" y="11293"/>
                  </a:cubicBezTo>
                  <a:cubicBezTo>
                    <a:pt x="29709" y="11293"/>
                    <a:pt x="29611" y="11287"/>
                    <a:pt x="29516" y="11287"/>
                  </a:cubicBezTo>
                  <a:lnTo>
                    <a:pt x="25813" y="11287"/>
                  </a:lnTo>
                  <a:cubicBezTo>
                    <a:pt x="25699" y="11287"/>
                    <a:pt x="25584" y="11286"/>
                    <a:pt x="25470" y="11286"/>
                  </a:cubicBezTo>
                  <a:cubicBezTo>
                    <a:pt x="25157" y="11286"/>
                    <a:pt x="24845" y="11298"/>
                    <a:pt x="24539" y="11394"/>
                  </a:cubicBezTo>
                  <a:cubicBezTo>
                    <a:pt x="24453" y="11427"/>
                    <a:pt x="24360" y="11435"/>
                    <a:pt x="24265" y="11435"/>
                  </a:cubicBezTo>
                  <a:cubicBezTo>
                    <a:pt x="24189" y="11435"/>
                    <a:pt x="24113" y="11430"/>
                    <a:pt x="24039" y="11430"/>
                  </a:cubicBezTo>
                  <a:lnTo>
                    <a:pt x="18979" y="11430"/>
                  </a:lnTo>
                  <a:cubicBezTo>
                    <a:pt x="18884" y="11430"/>
                    <a:pt x="18788" y="11430"/>
                    <a:pt x="18693" y="11418"/>
                  </a:cubicBezTo>
                  <a:cubicBezTo>
                    <a:pt x="18360" y="11406"/>
                    <a:pt x="18300" y="11347"/>
                    <a:pt x="18288" y="10978"/>
                  </a:cubicBezTo>
                  <a:cubicBezTo>
                    <a:pt x="18276" y="10835"/>
                    <a:pt x="18288" y="10692"/>
                    <a:pt x="18288" y="10549"/>
                  </a:cubicBezTo>
                  <a:cubicBezTo>
                    <a:pt x="18288" y="7037"/>
                    <a:pt x="18288" y="3512"/>
                    <a:pt x="18288" y="0"/>
                  </a:cubicBez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41"/>
            <p:cNvSpPr/>
            <p:nvPr/>
          </p:nvSpPr>
          <p:spPr>
            <a:xfrm>
              <a:off x="7375600" y="758550"/>
              <a:ext cx="3300" cy="53600"/>
            </a:xfrm>
            <a:custGeom>
              <a:avLst/>
              <a:gdLst/>
              <a:ahLst/>
              <a:cxnLst/>
              <a:rect l="l" t="t" r="r" b="b"/>
              <a:pathLst>
                <a:path w="132" h="2144" extrusionOk="0">
                  <a:moveTo>
                    <a:pt x="132" y="1"/>
                  </a:moveTo>
                  <a:cubicBezTo>
                    <a:pt x="96" y="72"/>
                    <a:pt x="13" y="156"/>
                    <a:pt x="13" y="239"/>
                  </a:cubicBezTo>
                  <a:cubicBezTo>
                    <a:pt x="1" y="787"/>
                    <a:pt x="1" y="1346"/>
                    <a:pt x="13" y="1906"/>
                  </a:cubicBezTo>
                  <a:cubicBezTo>
                    <a:pt x="13" y="1977"/>
                    <a:pt x="96" y="2061"/>
                    <a:pt x="132" y="2144"/>
                  </a:cubicBezTo>
                  <a:lnTo>
                    <a:pt x="132"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41"/>
            <p:cNvSpPr/>
            <p:nvPr/>
          </p:nvSpPr>
          <p:spPr>
            <a:xfrm>
              <a:off x="7375600" y="883575"/>
              <a:ext cx="3300" cy="50025"/>
            </a:xfrm>
            <a:custGeom>
              <a:avLst/>
              <a:gdLst/>
              <a:ahLst/>
              <a:cxnLst/>
              <a:rect l="l" t="t" r="r" b="b"/>
              <a:pathLst>
                <a:path w="132" h="2001" extrusionOk="0">
                  <a:moveTo>
                    <a:pt x="132" y="0"/>
                  </a:moveTo>
                  <a:cubicBezTo>
                    <a:pt x="96" y="72"/>
                    <a:pt x="13" y="155"/>
                    <a:pt x="13" y="227"/>
                  </a:cubicBezTo>
                  <a:cubicBezTo>
                    <a:pt x="1" y="739"/>
                    <a:pt x="1" y="1251"/>
                    <a:pt x="13" y="1762"/>
                  </a:cubicBezTo>
                  <a:cubicBezTo>
                    <a:pt x="13" y="1834"/>
                    <a:pt x="96" y="1917"/>
                    <a:pt x="132" y="2001"/>
                  </a:cubicBezTo>
                  <a:lnTo>
                    <a:pt x="132" y="1989"/>
                  </a:lnTo>
                  <a:lnTo>
                    <a:pt x="132" y="0"/>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41"/>
            <p:cNvSpPr/>
            <p:nvPr/>
          </p:nvSpPr>
          <p:spPr>
            <a:xfrm>
              <a:off x="7374425" y="579950"/>
              <a:ext cx="4475" cy="25050"/>
            </a:xfrm>
            <a:custGeom>
              <a:avLst/>
              <a:gdLst/>
              <a:ahLst/>
              <a:cxnLst/>
              <a:rect l="l" t="t" r="r" b="b"/>
              <a:pathLst>
                <a:path w="179" h="1002" extrusionOk="0">
                  <a:moveTo>
                    <a:pt x="179" y="1"/>
                  </a:moveTo>
                  <a:cubicBezTo>
                    <a:pt x="0" y="394"/>
                    <a:pt x="0" y="608"/>
                    <a:pt x="179" y="1001"/>
                  </a:cubicBezTo>
                  <a:lnTo>
                    <a:pt x="179"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41"/>
            <p:cNvSpPr/>
            <p:nvPr/>
          </p:nvSpPr>
          <p:spPr>
            <a:xfrm>
              <a:off x="7373825" y="1154725"/>
              <a:ext cx="5075" cy="21475"/>
            </a:xfrm>
            <a:custGeom>
              <a:avLst/>
              <a:gdLst/>
              <a:ahLst/>
              <a:cxnLst/>
              <a:rect l="l" t="t" r="r" b="b"/>
              <a:pathLst>
                <a:path w="203" h="859" extrusionOk="0">
                  <a:moveTo>
                    <a:pt x="203" y="1"/>
                  </a:moveTo>
                  <a:cubicBezTo>
                    <a:pt x="1" y="287"/>
                    <a:pt x="1" y="572"/>
                    <a:pt x="203" y="858"/>
                  </a:cubicBezTo>
                  <a:lnTo>
                    <a:pt x="203"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41"/>
            <p:cNvSpPr/>
            <p:nvPr/>
          </p:nvSpPr>
          <p:spPr>
            <a:xfrm>
              <a:off x="7374125" y="619250"/>
              <a:ext cx="4775" cy="17875"/>
            </a:xfrm>
            <a:custGeom>
              <a:avLst/>
              <a:gdLst/>
              <a:ahLst/>
              <a:cxnLst/>
              <a:rect l="l" t="t" r="r" b="b"/>
              <a:pathLst>
                <a:path w="191" h="715" extrusionOk="0">
                  <a:moveTo>
                    <a:pt x="191" y="1"/>
                  </a:moveTo>
                  <a:cubicBezTo>
                    <a:pt x="0" y="239"/>
                    <a:pt x="0" y="477"/>
                    <a:pt x="191" y="715"/>
                  </a:cubicBezTo>
                  <a:lnTo>
                    <a:pt x="191"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41"/>
            <p:cNvSpPr/>
            <p:nvPr/>
          </p:nvSpPr>
          <p:spPr>
            <a:xfrm>
              <a:off x="7374125" y="679975"/>
              <a:ext cx="4775" cy="17875"/>
            </a:xfrm>
            <a:custGeom>
              <a:avLst/>
              <a:gdLst/>
              <a:ahLst/>
              <a:cxnLst/>
              <a:rect l="l" t="t" r="r" b="b"/>
              <a:pathLst>
                <a:path w="191" h="715" extrusionOk="0">
                  <a:moveTo>
                    <a:pt x="191" y="0"/>
                  </a:moveTo>
                  <a:cubicBezTo>
                    <a:pt x="0" y="239"/>
                    <a:pt x="0" y="477"/>
                    <a:pt x="191" y="715"/>
                  </a:cubicBezTo>
                  <a:lnTo>
                    <a:pt x="191" y="0"/>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41"/>
            <p:cNvSpPr/>
            <p:nvPr/>
          </p:nvSpPr>
          <p:spPr>
            <a:xfrm>
              <a:off x="7374125" y="1033300"/>
              <a:ext cx="4775" cy="17875"/>
            </a:xfrm>
            <a:custGeom>
              <a:avLst/>
              <a:gdLst/>
              <a:ahLst/>
              <a:cxnLst/>
              <a:rect l="l" t="t" r="r" b="b"/>
              <a:pathLst>
                <a:path w="191" h="715" extrusionOk="0">
                  <a:moveTo>
                    <a:pt x="191" y="0"/>
                  </a:moveTo>
                  <a:cubicBezTo>
                    <a:pt x="0" y="238"/>
                    <a:pt x="0" y="476"/>
                    <a:pt x="191" y="715"/>
                  </a:cubicBezTo>
                  <a:lnTo>
                    <a:pt x="191" y="0"/>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41"/>
            <p:cNvSpPr/>
            <p:nvPr/>
          </p:nvSpPr>
          <p:spPr>
            <a:xfrm>
              <a:off x="7374425" y="1115450"/>
              <a:ext cx="4475" cy="14300"/>
            </a:xfrm>
            <a:custGeom>
              <a:avLst/>
              <a:gdLst/>
              <a:ahLst/>
              <a:cxnLst/>
              <a:rect l="l" t="t" r="r" b="b"/>
              <a:pathLst>
                <a:path w="179" h="572" extrusionOk="0">
                  <a:moveTo>
                    <a:pt x="179" y="0"/>
                  </a:moveTo>
                  <a:cubicBezTo>
                    <a:pt x="0" y="274"/>
                    <a:pt x="0" y="298"/>
                    <a:pt x="179" y="572"/>
                  </a:cubicBezTo>
                  <a:lnTo>
                    <a:pt x="179" y="0"/>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41"/>
            <p:cNvSpPr/>
            <p:nvPr/>
          </p:nvSpPr>
          <p:spPr>
            <a:xfrm>
              <a:off x="7374725" y="826425"/>
              <a:ext cx="4175" cy="10725"/>
            </a:xfrm>
            <a:custGeom>
              <a:avLst/>
              <a:gdLst/>
              <a:ahLst/>
              <a:cxnLst/>
              <a:rect l="l" t="t" r="r" b="b"/>
              <a:pathLst>
                <a:path w="167" h="429" extrusionOk="0">
                  <a:moveTo>
                    <a:pt x="167" y="0"/>
                  </a:moveTo>
                  <a:cubicBezTo>
                    <a:pt x="0" y="203"/>
                    <a:pt x="0" y="215"/>
                    <a:pt x="167" y="429"/>
                  </a:cubicBezTo>
                  <a:lnTo>
                    <a:pt x="167" y="0"/>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41"/>
            <p:cNvSpPr/>
            <p:nvPr/>
          </p:nvSpPr>
          <p:spPr>
            <a:xfrm>
              <a:off x="7376200" y="847850"/>
              <a:ext cx="2700" cy="10750"/>
            </a:xfrm>
            <a:custGeom>
              <a:avLst/>
              <a:gdLst/>
              <a:ahLst/>
              <a:cxnLst/>
              <a:rect l="l" t="t" r="r" b="b"/>
              <a:pathLst>
                <a:path w="108" h="430" extrusionOk="0">
                  <a:moveTo>
                    <a:pt x="108" y="1"/>
                  </a:moveTo>
                  <a:cubicBezTo>
                    <a:pt x="1" y="143"/>
                    <a:pt x="1" y="286"/>
                    <a:pt x="108" y="429"/>
                  </a:cubicBezTo>
                  <a:lnTo>
                    <a:pt x="108"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41"/>
            <p:cNvSpPr/>
            <p:nvPr/>
          </p:nvSpPr>
          <p:spPr>
            <a:xfrm>
              <a:off x="7376200" y="2793625"/>
              <a:ext cx="2700" cy="10750"/>
            </a:xfrm>
            <a:custGeom>
              <a:avLst/>
              <a:gdLst/>
              <a:ahLst/>
              <a:cxnLst/>
              <a:rect l="l" t="t" r="r" b="b"/>
              <a:pathLst>
                <a:path w="108" h="430" extrusionOk="0">
                  <a:moveTo>
                    <a:pt x="108" y="1"/>
                  </a:moveTo>
                  <a:cubicBezTo>
                    <a:pt x="1" y="143"/>
                    <a:pt x="1" y="286"/>
                    <a:pt x="108" y="429"/>
                  </a:cubicBezTo>
                  <a:lnTo>
                    <a:pt x="108"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41"/>
            <p:cNvSpPr/>
            <p:nvPr/>
          </p:nvSpPr>
          <p:spPr>
            <a:xfrm>
              <a:off x="7375600" y="665675"/>
              <a:ext cx="3300" cy="7175"/>
            </a:xfrm>
            <a:custGeom>
              <a:avLst/>
              <a:gdLst/>
              <a:ahLst/>
              <a:cxnLst/>
              <a:rect l="l" t="t" r="r" b="b"/>
              <a:pathLst>
                <a:path w="132" h="287" extrusionOk="0">
                  <a:moveTo>
                    <a:pt x="132" y="1"/>
                  </a:moveTo>
                  <a:cubicBezTo>
                    <a:pt x="1" y="96"/>
                    <a:pt x="1" y="191"/>
                    <a:pt x="132" y="287"/>
                  </a:cubicBezTo>
                  <a:lnTo>
                    <a:pt x="132"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41"/>
            <p:cNvSpPr/>
            <p:nvPr/>
          </p:nvSpPr>
          <p:spPr>
            <a:xfrm>
              <a:off x="7375600" y="869275"/>
              <a:ext cx="3300" cy="7175"/>
            </a:xfrm>
            <a:custGeom>
              <a:avLst/>
              <a:gdLst/>
              <a:ahLst/>
              <a:cxnLst/>
              <a:rect l="l" t="t" r="r" b="b"/>
              <a:pathLst>
                <a:path w="132" h="287" extrusionOk="0">
                  <a:moveTo>
                    <a:pt x="132" y="1"/>
                  </a:moveTo>
                  <a:cubicBezTo>
                    <a:pt x="1" y="96"/>
                    <a:pt x="1" y="191"/>
                    <a:pt x="132" y="287"/>
                  </a:cubicBezTo>
                  <a:lnTo>
                    <a:pt x="132"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41"/>
            <p:cNvSpPr/>
            <p:nvPr/>
          </p:nvSpPr>
          <p:spPr>
            <a:xfrm>
              <a:off x="7375600" y="2736475"/>
              <a:ext cx="3300" cy="7175"/>
            </a:xfrm>
            <a:custGeom>
              <a:avLst/>
              <a:gdLst/>
              <a:ahLst/>
              <a:cxnLst/>
              <a:rect l="l" t="t" r="r" b="b"/>
              <a:pathLst>
                <a:path w="132" h="287" extrusionOk="0">
                  <a:moveTo>
                    <a:pt x="132" y="1"/>
                  </a:moveTo>
                  <a:cubicBezTo>
                    <a:pt x="1" y="96"/>
                    <a:pt x="1" y="191"/>
                    <a:pt x="132" y="286"/>
                  </a:cubicBezTo>
                  <a:lnTo>
                    <a:pt x="132"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41"/>
            <p:cNvSpPr/>
            <p:nvPr/>
          </p:nvSpPr>
          <p:spPr>
            <a:xfrm>
              <a:off x="7375600" y="1843800"/>
              <a:ext cx="3300" cy="7175"/>
            </a:xfrm>
            <a:custGeom>
              <a:avLst/>
              <a:gdLst/>
              <a:ahLst/>
              <a:cxnLst/>
              <a:rect l="l" t="t" r="r" b="b"/>
              <a:pathLst>
                <a:path w="132" h="287" extrusionOk="0">
                  <a:moveTo>
                    <a:pt x="132" y="1"/>
                  </a:moveTo>
                  <a:cubicBezTo>
                    <a:pt x="1" y="96"/>
                    <a:pt x="1" y="191"/>
                    <a:pt x="132" y="287"/>
                  </a:cubicBezTo>
                  <a:lnTo>
                    <a:pt x="132"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41"/>
            <p:cNvSpPr/>
            <p:nvPr/>
          </p:nvSpPr>
          <p:spPr>
            <a:xfrm>
              <a:off x="7377700" y="554950"/>
              <a:ext cx="1200" cy="3600"/>
            </a:xfrm>
            <a:custGeom>
              <a:avLst/>
              <a:gdLst/>
              <a:ahLst/>
              <a:cxnLst/>
              <a:rect l="l" t="t" r="r" b="b"/>
              <a:pathLst>
                <a:path w="48" h="144" extrusionOk="0">
                  <a:moveTo>
                    <a:pt x="48" y="1"/>
                  </a:moveTo>
                  <a:cubicBezTo>
                    <a:pt x="36" y="13"/>
                    <a:pt x="0" y="37"/>
                    <a:pt x="12" y="49"/>
                  </a:cubicBezTo>
                  <a:cubicBezTo>
                    <a:pt x="12" y="84"/>
                    <a:pt x="36" y="108"/>
                    <a:pt x="48" y="144"/>
                  </a:cubicBezTo>
                  <a:lnTo>
                    <a:pt x="48"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41"/>
            <p:cNvSpPr/>
            <p:nvPr/>
          </p:nvSpPr>
          <p:spPr>
            <a:xfrm>
              <a:off x="7377700" y="2033125"/>
              <a:ext cx="1200" cy="3600"/>
            </a:xfrm>
            <a:custGeom>
              <a:avLst/>
              <a:gdLst/>
              <a:ahLst/>
              <a:cxnLst/>
              <a:rect l="l" t="t" r="r" b="b"/>
              <a:pathLst>
                <a:path w="48" h="144" extrusionOk="0">
                  <a:moveTo>
                    <a:pt x="48" y="0"/>
                  </a:moveTo>
                  <a:cubicBezTo>
                    <a:pt x="36" y="12"/>
                    <a:pt x="0" y="36"/>
                    <a:pt x="0" y="48"/>
                  </a:cubicBezTo>
                  <a:cubicBezTo>
                    <a:pt x="12" y="72"/>
                    <a:pt x="36" y="107"/>
                    <a:pt x="48" y="143"/>
                  </a:cubicBezTo>
                  <a:lnTo>
                    <a:pt x="48" y="0"/>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41"/>
            <p:cNvSpPr/>
            <p:nvPr/>
          </p:nvSpPr>
          <p:spPr>
            <a:xfrm>
              <a:off x="7375325" y="5149875"/>
              <a:ext cx="4275" cy="3875"/>
            </a:xfrm>
            <a:custGeom>
              <a:avLst/>
              <a:gdLst/>
              <a:ahLst/>
              <a:cxnLst/>
              <a:rect l="l" t="t" r="r" b="b"/>
              <a:pathLst>
                <a:path w="171" h="155" extrusionOk="0">
                  <a:moveTo>
                    <a:pt x="143" y="0"/>
                  </a:moveTo>
                  <a:lnTo>
                    <a:pt x="0" y="143"/>
                  </a:lnTo>
                  <a:cubicBezTo>
                    <a:pt x="28" y="151"/>
                    <a:pt x="52" y="155"/>
                    <a:pt x="73" y="155"/>
                  </a:cubicBezTo>
                  <a:cubicBezTo>
                    <a:pt x="148" y="155"/>
                    <a:pt x="171" y="103"/>
                    <a:pt x="143" y="0"/>
                  </a:cubicBez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221" name="Google Shape;1221;p41"/>
          <p:cNvPicPr preferRelativeResize="0"/>
          <p:nvPr/>
        </p:nvPicPr>
        <p:blipFill>
          <a:blip r:embed="rId2">
            <a:alphaModFix/>
          </a:blip>
          <a:stretch>
            <a:fillRect/>
          </a:stretch>
        </p:blipFill>
        <p:spPr>
          <a:xfrm rot="-5400000">
            <a:off x="5816238" y="2463088"/>
            <a:ext cx="5238774" cy="312600"/>
          </a:xfrm>
          <a:prstGeom prst="rect">
            <a:avLst/>
          </a:prstGeom>
          <a:noFill/>
          <a:ln>
            <a:noFill/>
          </a:ln>
          <a:effectLst>
            <a:outerShdw blurRad="57150" dist="19050" algn="bl" rotWithShape="0">
              <a:srgbClr val="000000">
                <a:alpha val="49000"/>
              </a:srgbClr>
            </a:outerShdw>
          </a:effectLst>
        </p:spPr>
      </p:pic>
      <p:pic>
        <p:nvPicPr>
          <p:cNvPr id="1222" name="Google Shape;1222;p41"/>
          <p:cNvPicPr preferRelativeResize="0"/>
          <p:nvPr/>
        </p:nvPicPr>
        <p:blipFill>
          <a:blip r:embed="rId2">
            <a:alphaModFix/>
          </a:blip>
          <a:stretch>
            <a:fillRect/>
          </a:stretch>
        </p:blipFill>
        <p:spPr>
          <a:xfrm rot="5400000" flipH="1">
            <a:off x="-1918312" y="2415763"/>
            <a:ext cx="5238774" cy="312600"/>
          </a:xfrm>
          <a:prstGeom prst="rect">
            <a:avLst/>
          </a:prstGeom>
          <a:noFill/>
          <a:ln>
            <a:noFill/>
          </a:ln>
          <a:effectLst>
            <a:outerShdw blurRad="57150" dist="19050" algn="bl" rotWithShape="0">
              <a:srgbClr val="000000">
                <a:alpha val="49000"/>
              </a:srgbClr>
            </a:outerShdw>
          </a:effectLst>
        </p:spPr>
      </p:pic>
      <p:sp>
        <p:nvSpPr>
          <p:cNvPr id="1223" name="Google Shape;1223;p41"/>
          <p:cNvSpPr/>
          <p:nvPr/>
        </p:nvSpPr>
        <p:spPr>
          <a:xfrm rot="5400000">
            <a:off x="6933264" y="2186711"/>
            <a:ext cx="3540948" cy="733267"/>
          </a:xfrm>
          <a:custGeom>
            <a:avLst/>
            <a:gdLst/>
            <a:ahLst/>
            <a:cxnLst/>
            <a:rect l="l" t="t" r="r" b="b"/>
            <a:pathLst>
              <a:path w="64909" h="30126" extrusionOk="0">
                <a:moveTo>
                  <a:pt x="30173" y="0"/>
                </a:moveTo>
                <a:cubicBezTo>
                  <a:pt x="29941" y="0"/>
                  <a:pt x="29709" y="11"/>
                  <a:pt x="29477" y="36"/>
                </a:cubicBezTo>
                <a:cubicBezTo>
                  <a:pt x="28476" y="144"/>
                  <a:pt x="27523" y="503"/>
                  <a:pt x="26560" y="798"/>
                </a:cubicBezTo>
                <a:cubicBezTo>
                  <a:pt x="25419" y="1149"/>
                  <a:pt x="24255" y="1411"/>
                  <a:pt x="23091" y="1674"/>
                </a:cubicBezTo>
                <a:cubicBezTo>
                  <a:pt x="20086" y="2352"/>
                  <a:pt x="17082" y="3029"/>
                  <a:pt x="14077" y="3707"/>
                </a:cubicBezTo>
                <a:cubicBezTo>
                  <a:pt x="12046" y="4166"/>
                  <a:pt x="10231" y="5247"/>
                  <a:pt x="8154" y="5405"/>
                </a:cubicBezTo>
                <a:cubicBezTo>
                  <a:pt x="5526" y="5606"/>
                  <a:pt x="2758" y="5615"/>
                  <a:pt x="1" y="6480"/>
                </a:cubicBezTo>
                <a:lnTo>
                  <a:pt x="1" y="23302"/>
                </a:lnTo>
                <a:lnTo>
                  <a:pt x="25329" y="30125"/>
                </a:lnTo>
                <a:lnTo>
                  <a:pt x="62548" y="13466"/>
                </a:lnTo>
                <a:cubicBezTo>
                  <a:pt x="62740" y="13466"/>
                  <a:pt x="64060" y="13325"/>
                  <a:pt x="64647" y="13325"/>
                </a:cubicBezTo>
                <a:cubicBezTo>
                  <a:pt x="64776" y="13325"/>
                  <a:pt x="64870" y="13332"/>
                  <a:pt x="64908" y="13349"/>
                </a:cubicBezTo>
                <a:cubicBezTo>
                  <a:pt x="61824" y="11993"/>
                  <a:pt x="60779" y="10657"/>
                  <a:pt x="59086" y="9905"/>
                </a:cubicBezTo>
                <a:cubicBezTo>
                  <a:pt x="57393" y="9154"/>
                  <a:pt x="55593" y="8649"/>
                  <a:pt x="53947" y="7797"/>
                </a:cubicBezTo>
                <a:cubicBezTo>
                  <a:pt x="53045" y="7330"/>
                  <a:pt x="52195" y="6761"/>
                  <a:pt x="51268" y="6343"/>
                </a:cubicBezTo>
                <a:cubicBezTo>
                  <a:pt x="49827" y="5690"/>
                  <a:pt x="48243" y="5417"/>
                  <a:pt x="46764" y="4853"/>
                </a:cubicBezTo>
                <a:cubicBezTo>
                  <a:pt x="45661" y="4435"/>
                  <a:pt x="44628" y="3859"/>
                  <a:pt x="43558" y="3365"/>
                </a:cubicBezTo>
                <a:cubicBezTo>
                  <a:pt x="40249" y="1836"/>
                  <a:pt x="36639" y="1105"/>
                  <a:pt x="33066" y="386"/>
                </a:cubicBezTo>
                <a:cubicBezTo>
                  <a:pt x="32111" y="194"/>
                  <a:pt x="31142" y="0"/>
                  <a:pt x="30173" y="0"/>
                </a:cubicBezTo>
                <a:close/>
              </a:path>
            </a:pathLst>
          </a:custGeom>
          <a:solidFill>
            <a:schemeClr val="dk1"/>
          </a:solidFill>
          <a:ln>
            <a:noFill/>
          </a:ln>
          <a:effectLst>
            <a:outerShdw blurRad="5715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41"/>
          <p:cNvSpPr/>
          <p:nvPr/>
        </p:nvSpPr>
        <p:spPr>
          <a:xfrm rot="5400000">
            <a:off x="-1324189" y="2983061"/>
            <a:ext cx="3540948" cy="743284"/>
          </a:xfrm>
          <a:custGeom>
            <a:avLst/>
            <a:gdLst/>
            <a:ahLst/>
            <a:cxnLst/>
            <a:rect l="l" t="t" r="r" b="b"/>
            <a:pathLst>
              <a:path w="64909" h="30126" extrusionOk="0">
                <a:moveTo>
                  <a:pt x="30173" y="0"/>
                </a:moveTo>
                <a:cubicBezTo>
                  <a:pt x="29941" y="0"/>
                  <a:pt x="29709" y="11"/>
                  <a:pt x="29477" y="36"/>
                </a:cubicBezTo>
                <a:cubicBezTo>
                  <a:pt x="28476" y="144"/>
                  <a:pt x="27523" y="503"/>
                  <a:pt x="26560" y="798"/>
                </a:cubicBezTo>
                <a:cubicBezTo>
                  <a:pt x="25419" y="1149"/>
                  <a:pt x="24255" y="1411"/>
                  <a:pt x="23091" y="1674"/>
                </a:cubicBezTo>
                <a:cubicBezTo>
                  <a:pt x="20086" y="2352"/>
                  <a:pt x="17082" y="3029"/>
                  <a:pt x="14077" y="3707"/>
                </a:cubicBezTo>
                <a:cubicBezTo>
                  <a:pt x="12046" y="4166"/>
                  <a:pt x="10231" y="5247"/>
                  <a:pt x="8154" y="5405"/>
                </a:cubicBezTo>
                <a:cubicBezTo>
                  <a:pt x="5526" y="5606"/>
                  <a:pt x="2758" y="5615"/>
                  <a:pt x="1" y="6480"/>
                </a:cubicBezTo>
                <a:lnTo>
                  <a:pt x="1" y="23302"/>
                </a:lnTo>
                <a:lnTo>
                  <a:pt x="25329" y="30125"/>
                </a:lnTo>
                <a:lnTo>
                  <a:pt x="62548" y="13466"/>
                </a:lnTo>
                <a:cubicBezTo>
                  <a:pt x="62740" y="13466"/>
                  <a:pt x="64060" y="13325"/>
                  <a:pt x="64647" y="13325"/>
                </a:cubicBezTo>
                <a:cubicBezTo>
                  <a:pt x="64776" y="13325"/>
                  <a:pt x="64870" y="13332"/>
                  <a:pt x="64908" y="13349"/>
                </a:cubicBezTo>
                <a:cubicBezTo>
                  <a:pt x="61824" y="11993"/>
                  <a:pt x="60779" y="10657"/>
                  <a:pt x="59086" y="9905"/>
                </a:cubicBezTo>
                <a:cubicBezTo>
                  <a:pt x="57393" y="9154"/>
                  <a:pt x="55593" y="8649"/>
                  <a:pt x="53947" y="7797"/>
                </a:cubicBezTo>
                <a:cubicBezTo>
                  <a:pt x="53045" y="7330"/>
                  <a:pt x="52195" y="6761"/>
                  <a:pt x="51268" y="6343"/>
                </a:cubicBezTo>
                <a:cubicBezTo>
                  <a:pt x="49827" y="5690"/>
                  <a:pt x="48243" y="5417"/>
                  <a:pt x="46764" y="4853"/>
                </a:cubicBezTo>
                <a:cubicBezTo>
                  <a:pt x="45661" y="4435"/>
                  <a:pt x="44628" y="3859"/>
                  <a:pt x="43558" y="3365"/>
                </a:cubicBezTo>
                <a:cubicBezTo>
                  <a:pt x="40249" y="1836"/>
                  <a:pt x="36639" y="1105"/>
                  <a:pt x="33066" y="386"/>
                </a:cubicBezTo>
                <a:cubicBezTo>
                  <a:pt x="32111" y="194"/>
                  <a:pt x="31142" y="0"/>
                  <a:pt x="30173" y="0"/>
                </a:cubicBezTo>
                <a:close/>
              </a:path>
            </a:pathLst>
          </a:custGeom>
          <a:solidFill>
            <a:schemeClr val="dk1"/>
          </a:solidFill>
          <a:ln>
            <a:noFill/>
          </a:ln>
          <a:effectLst>
            <a:outerShdw blurRad="5715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41"/>
          <p:cNvSpPr/>
          <p:nvPr/>
        </p:nvSpPr>
        <p:spPr>
          <a:xfrm rot="-5400000">
            <a:off x="6851520" y="2869071"/>
            <a:ext cx="3807562" cy="733267"/>
          </a:xfrm>
          <a:custGeom>
            <a:avLst/>
            <a:gdLst/>
            <a:ahLst/>
            <a:cxnLst/>
            <a:rect l="l" t="t" r="r" b="b"/>
            <a:pathLst>
              <a:path w="64909" h="30126" extrusionOk="0">
                <a:moveTo>
                  <a:pt x="30173" y="0"/>
                </a:moveTo>
                <a:cubicBezTo>
                  <a:pt x="29941" y="0"/>
                  <a:pt x="29709" y="11"/>
                  <a:pt x="29477" y="36"/>
                </a:cubicBezTo>
                <a:cubicBezTo>
                  <a:pt x="28476" y="144"/>
                  <a:pt x="27523" y="503"/>
                  <a:pt x="26560" y="798"/>
                </a:cubicBezTo>
                <a:cubicBezTo>
                  <a:pt x="25419" y="1149"/>
                  <a:pt x="24255" y="1411"/>
                  <a:pt x="23091" y="1674"/>
                </a:cubicBezTo>
                <a:cubicBezTo>
                  <a:pt x="20086" y="2352"/>
                  <a:pt x="17082" y="3029"/>
                  <a:pt x="14077" y="3707"/>
                </a:cubicBezTo>
                <a:cubicBezTo>
                  <a:pt x="12046" y="4166"/>
                  <a:pt x="10231" y="5247"/>
                  <a:pt x="8154" y="5405"/>
                </a:cubicBezTo>
                <a:cubicBezTo>
                  <a:pt x="5526" y="5606"/>
                  <a:pt x="2758" y="5615"/>
                  <a:pt x="1" y="6480"/>
                </a:cubicBezTo>
                <a:lnTo>
                  <a:pt x="1" y="23302"/>
                </a:lnTo>
                <a:lnTo>
                  <a:pt x="25329" y="30125"/>
                </a:lnTo>
                <a:lnTo>
                  <a:pt x="62548" y="13466"/>
                </a:lnTo>
                <a:cubicBezTo>
                  <a:pt x="62740" y="13466"/>
                  <a:pt x="64060" y="13325"/>
                  <a:pt x="64647" y="13325"/>
                </a:cubicBezTo>
                <a:cubicBezTo>
                  <a:pt x="64776" y="13325"/>
                  <a:pt x="64870" y="13332"/>
                  <a:pt x="64908" y="13349"/>
                </a:cubicBezTo>
                <a:cubicBezTo>
                  <a:pt x="61824" y="11993"/>
                  <a:pt x="60779" y="10657"/>
                  <a:pt x="59086" y="9905"/>
                </a:cubicBezTo>
                <a:cubicBezTo>
                  <a:pt x="57393" y="9154"/>
                  <a:pt x="55593" y="8649"/>
                  <a:pt x="53947" y="7797"/>
                </a:cubicBezTo>
                <a:cubicBezTo>
                  <a:pt x="53045" y="7330"/>
                  <a:pt x="52195" y="6761"/>
                  <a:pt x="51268" y="6343"/>
                </a:cubicBezTo>
                <a:cubicBezTo>
                  <a:pt x="49827" y="5690"/>
                  <a:pt x="48243" y="5417"/>
                  <a:pt x="46764" y="4853"/>
                </a:cubicBezTo>
                <a:cubicBezTo>
                  <a:pt x="45661" y="4435"/>
                  <a:pt x="44628" y="3859"/>
                  <a:pt x="43558" y="3365"/>
                </a:cubicBezTo>
                <a:cubicBezTo>
                  <a:pt x="40249" y="1836"/>
                  <a:pt x="36639" y="1105"/>
                  <a:pt x="33066" y="386"/>
                </a:cubicBezTo>
                <a:cubicBezTo>
                  <a:pt x="32111" y="194"/>
                  <a:pt x="31142" y="0"/>
                  <a:pt x="30173" y="0"/>
                </a:cubicBezTo>
                <a:close/>
              </a:path>
            </a:pathLst>
          </a:custGeom>
          <a:solidFill>
            <a:schemeClr val="accent2"/>
          </a:solidFill>
          <a:ln>
            <a:noFill/>
          </a:ln>
          <a:effectLst>
            <a:outerShdw blurRad="5715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41"/>
          <p:cNvSpPr/>
          <p:nvPr/>
        </p:nvSpPr>
        <p:spPr>
          <a:xfrm rot="5400000">
            <a:off x="-1427548" y="1497114"/>
            <a:ext cx="3807562" cy="743284"/>
          </a:xfrm>
          <a:custGeom>
            <a:avLst/>
            <a:gdLst/>
            <a:ahLst/>
            <a:cxnLst/>
            <a:rect l="l" t="t" r="r" b="b"/>
            <a:pathLst>
              <a:path w="64909" h="30126" extrusionOk="0">
                <a:moveTo>
                  <a:pt x="30173" y="0"/>
                </a:moveTo>
                <a:cubicBezTo>
                  <a:pt x="29941" y="0"/>
                  <a:pt x="29709" y="11"/>
                  <a:pt x="29477" y="36"/>
                </a:cubicBezTo>
                <a:cubicBezTo>
                  <a:pt x="28476" y="144"/>
                  <a:pt x="27523" y="503"/>
                  <a:pt x="26560" y="798"/>
                </a:cubicBezTo>
                <a:cubicBezTo>
                  <a:pt x="25419" y="1149"/>
                  <a:pt x="24255" y="1411"/>
                  <a:pt x="23091" y="1674"/>
                </a:cubicBezTo>
                <a:cubicBezTo>
                  <a:pt x="20086" y="2352"/>
                  <a:pt x="17082" y="3029"/>
                  <a:pt x="14077" y="3707"/>
                </a:cubicBezTo>
                <a:cubicBezTo>
                  <a:pt x="12046" y="4166"/>
                  <a:pt x="10231" y="5247"/>
                  <a:pt x="8154" y="5405"/>
                </a:cubicBezTo>
                <a:cubicBezTo>
                  <a:pt x="5526" y="5606"/>
                  <a:pt x="2758" y="5615"/>
                  <a:pt x="1" y="6480"/>
                </a:cubicBezTo>
                <a:lnTo>
                  <a:pt x="1" y="23302"/>
                </a:lnTo>
                <a:lnTo>
                  <a:pt x="25329" y="30125"/>
                </a:lnTo>
                <a:lnTo>
                  <a:pt x="62548" y="13466"/>
                </a:lnTo>
                <a:cubicBezTo>
                  <a:pt x="62740" y="13466"/>
                  <a:pt x="64060" y="13325"/>
                  <a:pt x="64647" y="13325"/>
                </a:cubicBezTo>
                <a:cubicBezTo>
                  <a:pt x="64776" y="13325"/>
                  <a:pt x="64870" y="13332"/>
                  <a:pt x="64908" y="13349"/>
                </a:cubicBezTo>
                <a:cubicBezTo>
                  <a:pt x="61824" y="11993"/>
                  <a:pt x="60779" y="10657"/>
                  <a:pt x="59086" y="9905"/>
                </a:cubicBezTo>
                <a:cubicBezTo>
                  <a:pt x="57393" y="9154"/>
                  <a:pt x="55593" y="8649"/>
                  <a:pt x="53947" y="7797"/>
                </a:cubicBezTo>
                <a:cubicBezTo>
                  <a:pt x="53045" y="7330"/>
                  <a:pt x="52195" y="6761"/>
                  <a:pt x="51268" y="6343"/>
                </a:cubicBezTo>
                <a:cubicBezTo>
                  <a:pt x="49827" y="5690"/>
                  <a:pt x="48243" y="5417"/>
                  <a:pt x="46764" y="4853"/>
                </a:cubicBezTo>
                <a:cubicBezTo>
                  <a:pt x="45661" y="4435"/>
                  <a:pt x="44628" y="3859"/>
                  <a:pt x="43558" y="3365"/>
                </a:cubicBezTo>
                <a:cubicBezTo>
                  <a:pt x="40249" y="1836"/>
                  <a:pt x="36639" y="1105"/>
                  <a:pt x="33066" y="386"/>
                </a:cubicBezTo>
                <a:cubicBezTo>
                  <a:pt x="32111" y="194"/>
                  <a:pt x="31142" y="0"/>
                  <a:pt x="30173" y="0"/>
                </a:cubicBezTo>
                <a:close/>
              </a:path>
            </a:pathLst>
          </a:custGeom>
          <a:solidFill>
            <a:schemeClr val="accent1"/>
          </a:solidFill>
          <a:ln>
            <a:noFill/>
          </a:ln>
          <a:effectLst>
            <a:outerShdw blurRad="5715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41"/>
          <p:cNvSpPr/>
          <p:nvPr/>
        </p:nvSpPr>
        <p:spPr>
          <a:xfrm rot="-5400000">
            <a:off x="6217779" y="2217886"/>
            <a:ext cx="5144137" cy="708341"/>
          </a:xfrm>
          <a:custGeom>
            <a:avLst/>
            <a:gdLst/>
            <a:ahLst/>
            <a:cxnLst/>
            <a:rect l="l" t="t" r="r" b="b"/>
            <a:pathLst>
              <a:path w="76331" h="17556" extrusionOk="0">
                <a:moveTo>
                  <a:pt x="60456" y="0"/>
                </a:moveTo>
                <a:cubicBezTo>
                  <a:pt x="58378" y="648"/>
                  <a:pt x="56381" y="1336"/>
                  <a:pt x="54206" y="1367"/>
                </a:cubicBezTo>
                <a:cubicBezTo>
                  <a:pt x="53057" y="1383"/>
                  <a:pt x="51911" y="1578"/>
                  <a:pt x="50822" y="1942"/>
                </a:cubicBezTo>
                <a:cubicBezTo>
                  <a:pt x="50462" y="2063"/>
                  <a:pt x="50105" y="2203"/>
                  <a:pt x="49728" y="2244"/>
                </a:cubicBezTo>
                <a:cubicBezTo>
                  <a:pt x="49638" y="2253"/>
                  <a:pt x="49550" y="2257"/>
                  <a:pt x="49461" y="2257"/>
                </a:cubicBezTo>
                <a:cubicBezTo>
                  <a:pt x="48982" y="2257"/>
                  <a:pt x="48504" y="2138"/>
                  <a:pt x="48023" y="2125"/>
                </a:cubicBezTo>
                <a:cubicBezTo>
                  <a:pt x="47994" y="2124"/>
                  <a:pt x="47964" y="2124"/>
                  <a:pt x="47935" y="2124"/>
                </a:cubicBezTo>
                <a:cubicBezTo>
                  <a:pt x="47384" y="2124"/>
                  <a:pt x="46799" y="2253"/>
                  <a:pt x="46269" y="2390"/>
                </a:cubicBezTo>
                <a:cubicBezTo>
                  <a:pt x="44666" y="2802"/>
                  <a:pt x="43062" y="3215"/>
                  <a:pt x="41458" y="3627"/>
                </a:cubicBezTo>
                <a:cubicBezTo>
                  <a:pt x="40401" y="3900"/>
                  <a:pt x="39338" y="4172"/>
                  <a:pt x="38252" y="4275"/>
                </a:cubicBezTo>
                <a:cubicBezTo>
                  <a:pt x="37498" y="4345"/>
                  <a:pt x="36734" y="4333"/>
                  <a:pt x="35991" y="4478"/>
                </a:cubicBezTo>
                <a:cubicBezTo>
                  <a:pt x="35212" y="4629"/>
                  <a:pt x="34479" y="4947"/>
                  <a:pt x="33733" y="5219"/>
                </a:cubicBezTo>
                <a:cubicBezTo>
                  <a:pt x="32251" y="5762"/>
                  <a:pt x="30710" y="5539"/>
                  <a:pt x="29174" y="5900"/>
                </a:cubicBezTo>
                <a:cubicBezTo>
                  <a:pt x="27371" y="6325"/>
                  <a:pt x="25566" y="6749"/>
                  <a:pt x="23740" y="7061"/>
                </a:cubicBezTo>
                <a:cubicBezTo>
                  <a:pt x="22815" y="7218"/>
                  <a:pt x="21880" y="7348"/>
                  <a:pt x="20941" y="7348"/>
                </a:cubicBezTo>
                <a:cubicBezTo>
                  <a:pt x="20894" y="7348"/>
                  <a:pt x="20847" y="7348"/>
                  <a:pt x="20801" y="7347"/>
                </a:cubicBezTo>
                <a:cubicBezTo>
                  <a:pt x="18235" y="7311"/>
                  <a:pt x="15743" y="6278"/>
                  <a:pt x="13190" y="6278"/>
                </a:cubicBezTo>
                <a:cubicBezTo>
                  <a:pt x="13023" y="6278"/>
                  <a:pt x="12857" y="6282"/>
                  <a:pt x="12689" y="6292"/>
                </a:cubicBezTo>
                <a:cubicBezTo>
                  <a:pt x="10998" y="6387"/>
                  <a:pt x="9381" y="6986"/>
                  <a:pt x="7745" y="7429"/>
                </a:cubicBezTo>
                <a:cubicBezTo>
                  <a:pt x="5243" y="8107"/>
                  <a:pt x="2593" y="8538"/>
                  <a:pt x="0" y="8538"/>
                </a:cubicBezTo>
                <a:lnTo>
                  <a:pt x="0" y="17556"/>
                </a:lnTo>
                <a:lnTo>
                  <a:pt x="76330" y="17556"/>
                </a:lnTo>
                <a:lnTo>
                  <a:pt x="76330" y="0"/>
                </a:lnTo>
                <a:close/>
              </a:path>
            </a:pathLst>
          </a:custGeom>
          <a:solidFill>
            <a:srgbClr val="F1C7A4"/>
          </a:solidFill>
          <a:ln>
            <a:noFill/>
          </a:ln>
          <a:effectLst>
            <a:outerShdw blurRad="5715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41"/>
          <p:cNvSpPr/>
          <p:nvPr/>
        </p:nvSpPr>
        <p:spPr>
          <a:xfrm rot="5400000">
            <a:off x="-2240038" y="2202551"/>
            <a:ext cx="5181539" cy="701538"/>
          </a:xfrm>
          <a:custGeom>
            <a:avLst/>
            <a:gdLst/>
            <a:ahLst/>
            <a:cxnLst/>
            <a:rect l="l" t="t" r="r" b="b"/>
            <a:pathLst>
              <a:path w="76331" h="17556" extrusionOk="0">
                <a:moveTo>
                  <a:pt x="60456" y="0"/>
                </a:moveTo>
                <a:cubicBezTo>
                  <a:pt x="58378" y="648"/>
                  <a:pt x="56381" y="1336"/>
                  <a:pt x="54206" y="1367"/>
                </a:cubicBezTo>
                <a:cubicBezTo>
                  <a:pt x="53057" y="1383"/>
                  <a:pt x="51911" y="1578"/>
                  <a:pt x="50822" y="1942"/>
                </a:cubicBezTo>
                <a:cubicBezTo>
                  <a:pt x="50462" y="2063"/>
                  <a:pt x="50105" y="2203"/>
                  <a:pt x="49728" y="2244"/>
                </a:cubicBezTo>
                <a:cubicBezTo>
                  <a:pt x="49638" y="2253"/>
                  <a:pt x="49550" y="2257"/>
                  <a:pt x="49461" y="2257"/>
                </a:cubicBezTo>
                <a:cubicBezTo>
                  <a:pt x="48982" y="2257"/>
                  <a:pt x="48504" y="2138"/>
                  <a:pt x="48023" y="2125"/>
                </a:cubicBezTo>
                <a:cubicBezTo>
                  <a:pt x="47994" y="2124"/>
                  <a:pt x="47964" y="2124"/>
                  <a:pt x="47935" y="2124"/>
                </a:cubicBezTo>
                <a:cubicBezTo>
                  <a:pt x="47384" y="2124"/>
                  <a:pt x="46799" y="2253"/>
                  <a:pt x="46269" y="2390"/>
                </a:cubicBezTo>
                <a:cubicBezTo>
                  <a:pt x="44666" y="2802"/>
                  <a:pt x="43062" y="3215"/>
                  <a:pt x="41458" y="3627"/>
                </a:cubicBezTo>
                <a:cubicBezTo>
                  <a:pt x="40401" y="3900"/>
                  <a:pt x="39338" y="4172"/>
                  <a:pt x="38252" y="4275"/>
                </a:cubicBezTo>
                <a:cubicBezTo>
                  <a:pt x="37498" y="4345"/>
                  <a:pt x="36734" y="4333"/>
                  <a:pt x="35991" y="4478"/>
                </a:cubicBezTo>
                <a:cubicBezTo>
                  <a:pt x="35212" y="4629"/>
                  <a:pt x="34479" y="4947"/>
                  <a:pt x="33733" y="5219"/>
                </a:cubicBezTo>
                <a:cubicBezTo>
                  <a:pt x="32251" y="5762"/>
                  <a:pt x="30710" y="5539"/>
                  <a:pt x="29174" y="5900"/>
                </a:cubicBezTo>
                <a:cubicBezTo>
                  <a:pt x="27371" y="6325"/>
                  <a:pt x="25566" y="6749"/>
                  <a:pt x="23740" y="7061"/>
                </a:cubicBezTo>
                <a:cubicBezTo>
                  <a:pt x="22815" y="7218"/>
                  <a:pt x="21880" y="7348"/>
                  <a:pt x="20941" y="7348"/>
                </a:cubicBezTo>
                <a:cubicBezTo>
                  <a:pt x="20894" y="7348"/>
                  <a:pt x="20847" y="7348"/>
                  <a:pt x="20801" y="7347"/>
                </a:cubicBezTo>
                <a:cubicBezTo>
                  <a:pt x="18235" y="7311"/>
                  <a:pt x="15743" y="6278"/>
                  <a:pt x="13190" y="6278"/>
                </a:cubicBezTo>
                <a:cubicBezTo>
                  <a:pt x="13023" y="6278"/>
                  <a:pt x="12857" y="6282"/>
                  <a:pt x="12689" y="6292"/>
                </a:cubicBezTo>
                <a:cubicBezTo>
                  <a:pt x="10998" y="6387"/>
                  <a:pt x="9381" y="6986"/>
                  <a:pt x="7745" y="7429"/>
                </a:cubicBezTo>
                <a:cubicBezTo>
                  <a:pt x="5243" y="8107"/>
                  <a:pt x="2593" y="8538"/>
                  <a:pt x="0" y="8538"/>
                </a:cubicBezTo>
                <a:lnTo>
                  <a:pt x="0" y="17556"/>
                </a:lnTo>
                <a:lnTo>
                  <a:pt x="76330" y="17556"/>
                </a:lnTo>
                <a:lnTo>
                  <a:pt x="76330" y="0"/>
                </a:lnTo>
                <a:close/>
              </a:path>
            </a:pathLst>
          </a:custGeom>
          <a:solidFill>
            <a:srgbClr val="F1C7A4"/>
          </a:solidFill>
          <a:ln>
            <a:noFill/>
          </a:ln>
          <a:effectLst>
            <a:outerShdw blurRad="5715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29" name="Google Shape;1229;p41"/>
          <p:cNvGrpSpPr/>
          <p:nvPr/>
        </p:nvGrpSpPr>
        <p:grpSpPr>
          <a:xfrm>
            <a:off x="1057389" y="3164936"/>
            <a:ext cx="974598" cy="2035866"/>
            <a:chOff x="1014603" y="3112290"/>
            <a:chExt cx="999895" cy="2088710"/>
          </a:xfrm>
        </p:grpSpPr>
        <p:sp>
          <p:nvSpPr>
            <p:cNvPr id="1230" name="Google Shape;1230;p41"/>
            <p:cNvSpPr/>
            <p:nvPr/>
          </p:nvSpPr>
          <p:spPr>
            <a:xfrm>
              <a:off x="1524125" y="3877025"/>
              <a:ext cx="209550" cy="1323975"/>
            </a:xfrm>
            <a:custGeom>
              <a:avLst/>
              <a:gdLst/>
              <a:ahLst/>
              <a:cxnLst/>
              <a:rect l="l" t="t" r="r" b="b"/>
              <a:pathLst>
                <a:path w="8382" h="52959" extrusionOk="0">
                  <a:moveTo>
                    <a:pt x="0" y="0"/>
                  </a:moveTo>
                  <a:cubicBezTo>
                    <a:pt x="5136" y="17119"/>
                    <a:pt x="8382" y="35086"/>
                    <a:pt x="8382" y="52959"/>
                  </a:cubicBezTo>
                </a:path>
              </a:pathLst>
            </a:custGeom>
            <a:noFill/>
            <a:ln w="76200" cap="flat" cmpd="sng">
              <a:solidFill>
                <a:schemeClr val="accent3"/>
              </a:solidFill>
              <a:prstDash val="solid"/>
              <a:round/>
              <a:headEnd type="none" w="med" len="med"/>
              <a:tailEnd type="none" w="med" len="med"/>
            </a:ln>
          </p:spPr>
        </p:sp>
        <p:grpSp>
          <p:nvGrpSpPr>
            <p:cNvPr id="1231" name="Google Shape;1231;p41"/>
            <p:cNvGrpSpPr/>
            <p:nvPr/>
          </p:nvGrpSpPr>
          <p:grpSpPr>
            <a:xfrm>
              <a:off x="1014603" y="3112290"/>
              <a:ext cx="999895" cy="896892"/>
              <a:chOff x="967202" y="1584226"/>
              <a:chExt cx="1128168" cy="1011951"/>
            </a:xfrm>
          </p:grpSpPr>
          <p:sp>
            <p:nvSpPr>
              <p:cNvPr id="1232" name="Google Shape;1232;p41"/>
              <p:cNvSpPr/>
              <p:nvPr/>
            </p:nvSpPr>
            <p:spPr>
              <a:xfrm rot="-1403737">
                <a:off x="1068596" y="1739077"/>
                <a:ext cx="925379" cy="702249"/>
              </a:xfrm>
              <a:custGeom>
                <a:avLst/>
                <a:gdLst/>
                <a:ahLst/>
                <a:cxnLst/>
                <a:rect l="l" t="t" r="r" b="b"/>
                <a:pathLst>
                  <a:path w="31473" h="23886" extrusionOk="0">
                    <a:moveTo>
                      <a:pt x="16075" y="0"/>
                    </a:moveTo>
                    <a:cubicBezTo>
                      <a:pt x="15114" y="0"/>
                      <a:pt x="14175" y="267"/>
                      <a:pt x="13389" y="862"/>
                    </a:cubicBezTo>
                    <a:cubicBezTo>
                      <a:pt x="11731" y="2118"/>
                      <a:pt x="11171" y="4366"/>
                      <a:pt x="11103" y="6445"/>
                    </a:cubicBezTo>
                    <a:cubicBezTo>
                      <a:pt x="11035" y="8524"/>
                      <a:pt x="11340" y="10633"/>
                      <a:pt x="10926" y="12672"/>
                    </a:cubicBezTo>
                    <a:cubicBezTo>
                      <a:pt x="10522" y="10053"/>
                      <a:pt x="10041" y="7354"/>
                      <a:pt x="8574" y="5148"/>
                    </a:cubicBezTo>
                    <a:cubicBezTo>
                      <a:pt x="7332" y="3280"/>
                      <a:pt x="5194" y="1853"/>
                      <a:pt x="3011" y="1853"/>
                    </a:cubicBezTo>
                    <a:cubicBezTo>
                      <a:pt x="2613" y="1853"/>
                      <a:pt x="2213" y="1901"/>
                      <a:pt x="1817" y="2002"/>
                    </a:cubicBezTo>
                    <a:cubicBezTo>
                      <a:pt x="1221" y="2154"/>
                      <a:pt x="622" y="2449"/>
                      <a:pt x="307" y="2978"/>
                    </a:cubicBezTo>
                    <a:cubicBezTo>
                      <a:pt x="1" y="3489"/>
                      <a:pt x="13" y="4125"/>
                      <a:pt x="36" y="4721"/>
                    </a:cubicBezTo>
                    <a:cubicBezTo>
                      <a:pt x="224" y="9654"/>
                      <a:pt x="138" y="14373"/>
                      <a:pt x="3329" y="18477"/>
                    </a:cubicBezTo>
                    <a:cubicBezTo>
                      <a:pt x="5486" y="21196"/>
                      <a:pt x="8666" y="23084"/>
                      <a:pt x="12086" y="23679"/>
                    </a:cubicBezTo>
                    <a:cubicBezTo>
                      <a:pt x="12887" y="23818"/>
                      <a:pt x="13698" y="23886"/>
                      <a:pt x="14508" y="23886"/>
                    </a:cubicBezTo>
                    <a:cubicBezTo>
                      <a:pt x="18123" y="23886"/>
                      <a:pt x="21736" y="22543"/>
                      <a:pt x="24556" y="20257"/>
                    </a:cubicBezTo>
                    <a:cubicBezTo>
                      <a:pt x="28008" y="17458"/>
                      <a:pt x="30285" y="13333"/>
                      <a:pt x="31136" y="8971"/>
                    </a:cubicBezTo>
                    <a:cubicBezTo>
                      <a:pt x="31433" y="7445"/>
                      <a:pt x="31472" y="5631"/>
                      <a:pt x="30312" y="4595"/>
                    </a:cubicBezTo>
                    <a:cubicBezTo>
                      <a:pt x="29807" y="4144"/>
                      <a:pt x="29191" y="3950"/>
                      <a:pt x="28546" y="3950"/>
                    </a:cubicBezTo>
                    <a:cubicBezTo>
                      <a:pt x="27257" y="3950"/>
                      <a:pt x="25854" y="4725"/>
                      <a:pt x="24992" y="5768"/>
                    </a:cubicBezTo>
                    <a:cubicBezTo>
                      <a:pt x="23700" y="7336"/>
                      <a:pt x="23072" y="9369"/>
                      <a:pt x="21768" y="10926"/>
                    </a:cubicBezTo>
                    <a:cubicBezTo>
                      <a:pt x="22598" y="8153"/>
                      <a:pt x="22609" y="4954"/>
                      <a:pt x="20965" y="2573"/>
                    </a:cubicBezTo>
                    <a:cubicBezTo>
                      <a:pt x="19881" y="1002"/>
                      <a:pt x="17936" y="0"/>
                      <a:pt x="16075" y="0"/>
                    </a:cubicBezTo>
                    <a:close/>
                  </a:path>
                </a:pathLst>
              </a:custGeom>
              <a:solidFill>
                <a:schemeClr val="dk1"/>
              </a:solidFill>
              <a:ln w="114300" cap="flat" cmpd="sng">
                <a:solidFill>
                  <a:schemeClr val="dk1"/>
                </a:solidFill>
                <a:prstDash val="solid"/>
                <a:round/>
                <a:headEnd type="none" w="sm" len="sm"/>
                <a:tailEnd type="none" w="sm" len="sm"/>
              </a:ln>
              <a:effectLst>
                <a:outerShdw blurRad="5715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33" name="Google Shape;1233;p41"/>
              <p:cNvGrpSpPr/>
              <p:nvPr/>
            </p:nvGrpSpPr>
            <p:grpSpPr>
              <a:xfrm>
                <a:off x="967202" y="1584226"/>
                <a:ext cx="1128168" cy="1011951"/>
                <a:chOff x="967202" y="1584226"/>
                <a:chExt cx="1128168" cy="1011951"/>
              </a:xfrm>
            </p:grpSpPr>
            <p:sp>
              <p:nvSpPr>
                <p:cNvPr id="1234" name="Google Shape;1234;p41"/>
                <p:cNvSpPr/>
                <p:nvPr/>
              </p:nvSpPr>
              <p:spPr>
                <a:xfrm rot="-1403737">
                  <a:off x="1068596" y="1739077"/>
                  <a:ext cx="925379" cy="702249"/>
                </a:xfrm>
                <a:custGeom>
                  <a:avLst/>
                  <a:gdLst/>
                  <a:ahLst/>
                  <a:cxnLst/>
                  <a:rect l="l" t="t" r="r" b="b"/>
                  <a:pathLst>
                    <a:path w="31473" h="23886" extrusionOk="0">
                      <a:moveTo>
                        <a:pt x="16075" y="0"/>
                      </a:moveTo>
                      <a:cubicBezTo>
                        <a:pt x="15114" y="0"/>
                        <a:pt x="14175" y="267"/>
                        <a:pt x="13389" y="862"/>
                      </a:cubicBezTo>
                      <a:cubicBezTo>
                        <a:pt x="11731" y="2118"/>
                        <a:pt x="11171" y="4366"/>
                        <a:pt x="11103" y="6445"/>
                      </a:cubicBezTo>
                      <a:cubicBezTo>
                        <a:pt x="11035" y="8524"/>
                        <a:pt x="11340" y="10633"/>
                        <a:pt x="10926" y="12672"/>
                      </a:cubicBezTo>
                      <a:cubicBezTo>
                        <a:pt x="10522" y="10053"/>
                        <a:pt x="10041" y="7354"/>
                        <a:pt x="8574" y="5148"/>
                      </a:cubicBezTo>
                      <a:cubicBezTo>
                        <a:pt x="7332" y="3280"/>
                        <a:pt x="5194" y="1853"/>
                        <a:pt x="3011" y="1853"/>
                      </a:cubicBezTo>
                      <a:cubicBezTo>
                        <a:pt x="2613" y="1853"/>
                        <a:pt x="2213" y="1901"/>
                        <a:pt x="1817" y="2002"/>
                      </a:cubicBezTo>
                      <a:cubicBezTo>
                        <a:pt x="1221" y="2154"/>
                        <a:pt x="622" y="2449"/>
                        <a:pt x="307" y="2978"/>
                      </a:cubicBezTo>
                      <a:cubicBezTo>
                        <a:pt x="1" y="3489"/>
                        <a:pt x="13" y="4125"/>
                        <a:pt x="36" y="4721"/>
                      </a:cubicBezTo>
                      <a:cubicBezTo>
                        <a:pt x="224" y="9654"/>
                        <a:pt x="138" y="14373"/>
                        <a:pt x="3329" y="18477"/>
                      </a:cubicBezTo>
                      <a:cubicBezTo>
                        <a:pt x="5486" y="21196"/>
                        <a:pt x="8666" y="23084"/>
                        <a:pt x="12086" y="23679"/>
                      </a:cubicBezTo>
                      <a:cubicBezTo>
                        <a:pt x="12887" y="23818"/>
                        <a:pt x="13698" y="23886"/>
                        <a:pt x="14508" y="23886"/>
                      </a:cubicBezTo>
                      <a:cubicBezTo>
                        <a:pt x="18123" y="23886"/>
                        <a:pt x="21736" y="22543"/>
                        <a:pt x="24556" y="20257"/>
                      </a:cubicBezTo>
                      <a:cubicBezTo>
                        <a:pt x="28008" y="17458"/>
                        <a:pt x="30285" y="13333"/>
                        <a:pt x="31136" y="8971"/>
                      </a:cubicBezTo>
                      <a:cubicBezTo>
                        <a:pt x="31433" y="7445"/>
                        <a:pt x="31472" y="5631"/>
                        <a:pt x="30312" y="4595"/>
                      </a:cubicBezTo>
                      <a:cubicBezTo>
                        <a:pt x="29807" y="4144"/>
                        <a:pt x="29191" y="3950"/>
                        <a:pt x="28546" y="3950"/>
                      </a:cubicBezTo>
                      <a:cubicBezTo>
                        <a:pt x="27257" y="3950"/>
                        <a:pt x="25854" y="4725"/>
                        <a:pt x="24992" y="5768"/>
                      </a:cubicBezTo>
                      <a:cubicBezTo>
                        <a:pt x="23700" y="7336"/>
                        <a:pt x="23072" y="9369"/>
                        <a:pt x="21768" y="10926"/>
                      </a:cubicBezTo>
                      <a:cubicBezTo>
                        <a:pt x="22598" y="8153"/>
                        <a:pt x="22609" y="4954"/>
                        <a:pt x="20965" y="2573"/>
                      </a:cubicBezTo>
                      <a:cubicBezTo>
                        <a:pt x="19881" y="1002"/>
                        <a:pt x="17936" y="0"/>
                        <a:pt x="160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41"/>
                <p:cNvSpPr/>
                <p:nvPr/>
              </p:nvSpPr>
              <p:spPr>
                <a:xfrm rot="1265608">
                  <a:off x="1062169" y="2003443"/>
                  <a:ext cx="176536" cy="133882"/>
                </a:xfrm>
                <a:custGeom>
                  <a:avLst/>
                  <a:gdLst/>
                  <a:ahLst/>
                  <a:cxnLst/>
                  <a:rect l="l" t="t" r="r" b="b"/>
                  <a:pathLst>
                    <a:path w="9511" h="7213" extrusionOk="0">
                      <a:moveTo>
                        <a:pt x="5186" y="0"/>
                      </a:moveTo>
                      <a:cubicBezTo>
                        <a:pt x="4115" y="0"/>
                        <a:pt x="3044" y="292"/>
                        <a:pt x="2236" y="842"/>
                      </a:cubicBezTo>
                      <a:cubicBezTo>
                        <a:pt x="1208" y="1541"/>
                        <a:pt x="458" y="2637"/>
                        <a:pt x="179" y="3849"/>
                      </a:cubicBezTo>
                      <a:cubicBezTo>
                        <a:pt x="0" y="4622"/>
                        <a:pt x="30" y="5499"/>
                        <a:pt x="514" y="6128"/>
                      </a:cubicBezTo>
                      <a:cubicBezTo>
                        <a:pt x="1042" y="6811"/>
                        <a:pt x="1965" y="7036"/>
                        <a:pt x="2824" y="7135"/>
                      </a:cubicBezTo>
                      <a:cubicBezTo>
                        <a:pt x="3239" y="7184"/>
                        <a:pt x="3659" y="7212"/>
                        <a:pt x="4077" y="7212"/>
                      </a:cubicBezTo>
                      <a:cubicBezTo>
                        <a:pt x="4872" y="7212"/>
                        <a:pt x="5664" y="7109"/>
                        <a:pt x="6411" y="6844"/>
                      </a:cubicBezTo>
                      <a:cubicBezTo>
                        <a:pt x="7552" y="6439"/>
                        <a:pt x="8582" y="5618"/>
                        <a:pt x="9046" y="4500"/>
                      </a:cubicBezTo>
                      <a:cubicBezTo>
                        <a:pt x="9510" y="3383"/>
                        <a:pt x="9317" y="1970"/>
                        <a:pt x="8430" y="1145"/>
                      </a:cubicBezTo>
                      <a:cubicBezTo>
                        <a:pt x="7591" y="366"/>
                        <a:pt x="6388" y="0"/>
                        <a:pt x="51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41"/>
                <p:cNvSpPr/>
                <p:nvPr/>
              </p:nvSpPr>
              <p:spPr>
                <a:xfrm rot="-300145">
                  <a:off x="1354433" y="1795195"/>
                  <a:ext cx="211331" cy="147110"/>
                </a:xfrm>
                <a:custGeom>
                  <a:avLst/>
                  <a:gdLst/>
                  <a:ahLst/>
                  <a:cxnLst/>
                  <a:rect l="l" t="t" r="r" b="b"/>
                  <a:pathLst>
                    <a:path w="9511" h="7213" extrusionOk="0">
                      <a:moveTo>
                        <a:pt x="5186" y="0"/>
                      </a:moveTo>
                      <a:cubicBezTo>
                        <a:pt x="4115" y="0"/>
                        <a:pt x="3044" y="292"/>
                        <a:pt x="2236" y="842"/>
                      </a:cubicBezTo>
                      <a:cubicBezTo>
                        <a:pt x="1208" y="1541"/>
                        <a:pt x="458" y="2637"/>
                        <a:pt x="179" y="3849"/>
                      </a:cubicBezTo>
                      <a:cubicBezTo>
                        <a:pt x="0" y="4622"/>
                        <a:pt x="30" y="5499"/>
                        <a:pt x="514" y="6128"/>
                      </a:cubicBezTo>
                      <a:cubicBezTo>
                        <a:pt x="1042" y="6811"/>
                        <a:pt x="1965" y="7036"/>
                        <a:pt x="2824" y="7135"/>
                      </a:cubicBezTo>
                      <a:cubicBezTo>
                        <a:pt x="3239" y="7184"/>
                        <a:pt x="3659" y="7212"/>
                        <a:pt x="4077" y="7212"/>
                      </a:cubicBezTo>
                      <a:cubicBezTo>
                        <a:pt x="4872" y="7212"/>
                        <a:pt x="5664" y="7109"/>
                        <a:pt x="6411" y="6844"/>
                      </a:cubicBezTo>
                      <a:cubicBezTo>
                        <a:pt x="7552" y="6439"/>
                        <a:pt x="8582" y="5618"/>
                        <a:pt x="9046" y="4500"/>
                      </a:cubicBezTo>
                      <a:cubicBezTo>
                        <a:pt x="9510" y="3383"/>
                        <a:pt x="9317" y="1970"/>
                        <a:pt x="8430" y="1145"/>
                      </a:cubicBezTo>
                      <a:cubicBezTo>
                        <a:pt x="7591" y="366"/>
                        <a:pt x="6388" y="0"/>
                        <a:pt x="51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41"/>
                <p:cNvSpPr/>
                <p:nvPr/>
              </p:nvSpPr>
              <p:spPr>
                <a:xfrm rot="-2575570">
                  <a:off x="1719418" y="1763714"/>
                  <a:ext cx="176554" cy="133896"/>
                </a:xfrm>
                <a:custGeom>
                  <a:avLst/>
                  <a:gdLst/>
                  <a:ahLst/>
                  <a:cxnLst/>
                  <a:rect l="l" t="t" r="r" b="b"/>
                  <a:pathLst>
                    <a:path w="9511" h="7213" extrusionOk="0">
                      <a:moveTo>
                        <a:pt x="5186" y="0"/>
                      </a:moveTo>
                      <a:cubicBezTo>
                        <a:pt x="4115" y="0"/>
                        <a:pt x="3044" y="292"/>
                        <a:pt x="2236" y="842"/>
                      </a:cubicBezTo>
                      <a:cubicBezTo>
                        <a:pt x="1208" y="1541"/>
                        <a:pt x="458" y="2637"/>
                        <a:pt x="179" y="3849"/>
                      </a:cubicBezTo>
                      <a:cubicBezTo>
                        <a:pt x="0" y="4622"/>
                        <a:pt x="30" y="5499"/>
                        <a:pt x="514" y="6128"/>
                      </a:cubicBezTo>
                      <a:cubicBezTo>
                        <a:pt x="1042" y="6811"/>
                        <a:pt x="1965" y="7036"/>
                        <a:pt x="2824" y="7135"/>
                      </a:cubicBezTo>
                      <a:cubicBezTo>
                        <a:pt x="3239" y="7184"/>
                        <a:pt x="3659" y="7212"/>
                        <a:pt x="4077" y="7212"/>
                      </a:cubicBezTo>
                      <a:cubicBezTo>
                        <a:pt x="4872" y="7212"/>
                        <a:pt x="5664" y="7109"/>
                        <a:pt x="6411" y="6844"/>
                      </a:cubicBezTo>
                      <a:cubicBezTo>
                        <a:pt x="7552" y="6439"/>
                        <a:pt x="8582" y="5618"/>
                        <a:pt x="9046" y="4500"/>
                      </a:cubicBezTo>
                      <a:cubicBezTo>
                        <a:pt x="9510" y="3383"/>
                        <a:pt x="9317" y="1970"/>
                        <a:pt x="8430" y="1145"/>
                      </a:cubicBezTo>
                      <a:cubicBezTo>
                        <a:pt x="7591" y="366"/>
                        <a:pt x="6388" y="0"/>
                        <a:pt x="51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238" name="Google Shape;1238;p41"/>
          <p:cNvGrpSpPr/>
          <p:nvPr/>
        </p:nvGrpSpPr>
        <p:grpSpPr>
          <a:xfrm flipH="1">
            <a:off x="7112013" y="3164936"/>
            <a:ext cx="974598" cy="2035866"/>
            <a:chOff x="1014603" y="3112290"/>
            <a:chExt cx="999895" cy="2088710"/>
          </a:xfrm>
        </p:grpSpPr>
        <p:sp>
          <p:nvSpPr>
            <p:cNvPr id="1239" name="Google Shape;1239;p41"/>
            <p:cNvSpPr/>
            <p:nvPr/>
          </p:nvSpPr>
          <p:spPr>
            <a:xfrm>
              <a:off x="1524125" y="3877025"/>
              <a:ext cx="209550" cy="1323975"/>
            </a:xfrm>
            <a:custGeom>
              <a:avLst/>
              <a:gdLst/>
              <a:ahLst/>
              <a:cxnLst/>
              <a:rect l="l" t="t" r="r" b="b"/>
              <a:pathLst>
                <a:path w="8382" h="52959" extrusionOk="0">
                  <a:moveTo>
                    <a:pt x="0" y="0"/>
                  </a:moveTo>
                  <a:cubicBezTo>
                    <a:pt x="5136" y="17119"/>
                    <a:pt x="8382" y="35086"/>
                    <a:pt x="8382" y="52959"/>
                  </a:cubicBezTo>
                </a:path>
              </a:pathLst>
            </a:custGeom>
            <a:noFill/>
            <a:ln w="76200" cap="flat" cmpd="sng">
              <a:solidFill>
                <a:schemeClr val="accent3"/>
              </a:solidFill>
              <a:prstDash val="solid"/>
              <a:round/>
              <a:headEnd type="none" w="med" len="med"/>
              <a:tailEnd type="none" w="med" len="med"/>
            </a:ln>
          </p:spPr>
        </p:sp>
        <p:grpSp>
          <p:nvGrpSpPr>
            <p:cNvPr id="1240" name="Google Shape;1240;p41"/>
            <p:cNvGrpSpPr/>
            <p:nvPr/>
          </p:nvGrpSpPr>
          <p:grpSpPr>
            <a:xfrm>
              <a:off x="1014603" y="3112290"/>
              <a:ext cx="999895" cy="896892"/>
              <a:chOff x="967202" y="1584226"/>
              <a:chExt cx="1128168" cy="1011951"/>
            </a:xfrm>
          </p:grpSpPr>
          <p:sp>
            <p:nvSpPr>
              <p:cNvPr id="1241" name="Google Shape;1241;p41"/>
              <p:cNvSpPr/>
              <p:nvPr/>
            </p:nvSpPr>
            <p:spPr>
              <a:xfrm rot="-1403737">
                <a:off x="1068596" y="1739077"/>
                <a:ext cx="925379" cy="702249"/>
              </a:xfrm>
              <a:custGeom>
                <a:avLst/>
                <a:gdLst/>
                <a:ahLst/>
                <a:cxnLst/>
                <a:rect l="l" t="t" r="r" b="b"/>
                <a:pathLst>
                  <a:path w="31473" h="23886" extrusionOk="0">
                    <a:moveTo>
                      <a:pt x="16075" y="0"/>
                    </a:moveTo>
                    <a:cubicBezTo>
                      <a:pt x="15114" y="0"/>
                      <a:pt x="14175" y="267"/>
                      <a:pt x="13389" y="862"/>
                    </a:cubicBezTo>
                    <a:cubicBezTo>
                      <a:pt x="11731" y="2118"/>
                      <a:pt x="11171" y="4366"/>
                      <a:pt x="11103" y="6445"/>
                    </a:cubicBezTo>
                    <a:cubicBezTo>
                      <a:pt x="11035" y="8524"/>
                      <a:pt x="11340" y="10633"/>
                      <a:pt x="10926" y="12672"/>
                    </a:cubicBezTo>
                    <a:cubicBezTo>
                      <a:pt x="10522" y="10053"/>
                      <a:pt x="10041" y="7354"/>
                      <a:pt x="8574" y="5148"/>
                    </a:cubicBezTo>
                    <a:cubicBezTo>
                      <a:pt x="7332" y="3280"/>
                      <a:pt x="5194" y="1853"/>
                      <a:pt x="3011" y="1853"/>
                    </a:cubicBezTo>
                    <a:cubicBezTo>
                      <a:pt x="2613" y="1853"/>
                      <a:pt x="2213" y="1901"/>
                      <a:pt x="1817" y="2002"/>
                    </a:cubicBezTo>
                    <a:cubicBezTo>
                      <a:pt x="1221" y="2154"/>
                      <a:pt x="622" y="2449"/>
                      <a:pt x="307" y="2978"/>
                    </a:cubicBezTo>
                    <a:cubicBezTo>
                      <a:pt x="1" y="3489"/>
                      <a:pt x="13" y="4125"/>
                      <a:pt x="36" y="4721"/>
                    </a:cubicBezTo>
                    <a:cubicBezTo>
                      <a:pt x="224" y="9654"/>
                      <a:pt x="138" y="14373"/>
                      <a:pt x="3329" y="18477"/>
                    </a:cubicBezTo>
                    <a:cubicBezTo>
                      <a:pt x="5486" y="21196"/>
                      <a:pt x="8666" y="23084"/>
                      <a:pt x="12086" y="23679"/>
                    </a:cubicBezTo>
                    <a:cubicBezTo>
                      <a:pt x="12887" y="23818"/>
                      <a:pt x="13698" y="23886"/>
                      <a:pt x="14508" y="23886"/>
                    </a:cubicBezTo>
                    <a:cubicBezTo>
                      <a:pt x="18123" y="23886"/>
                      <a:pt x="21736" y="22543"/>
                      <a:pt x="24556" y="20257"/>
                    </a:cubicBezTo>
                    <a:cubicBezTo>
                      <a:pt x="28008" y="17458"/>
                      <a:pt x="30285" y="13333"/>
                      <a:pt x="31136" y="8971"/>
                    </a:cubicBezTo>
                    <a:cubicBezTo>
                      <a:pt x="31433" y="7445"/>
                      <a:pt x="31472" y="5631"/>
                      <a:pt x="30312" y="4595"/>
                    </a:cubicBezTo>
                    <a:cubicBezTo>
                      <a:pt x="29807" y="4144"/>
                      <a:pt x="29191" y="3950"/>
                      <a:pt x="28546" y="3950"/>
                    </a:cubicBezTo>
                    <a:cubicBezTo>
                      <a:pt x="27257" y="3950"/>
                      <a:pt x="25854" y="4725"/>
                      <a:pt x="24992" y="5768"/>
                    </a:cubicBezTo>
                    <a:cubicBezTo>
                      <a:pt x="23700" y="7336"/>
                      <a:pt x="23072" y="9369"/>
                      <a:pt x="21768" y="10926"/>
                    </a:cubicBezTo>
                    <a:cubicBezTo>
                      <a:pt x="22598" y="8153"/>
                      <a:pt x="22609" y="4954"/>
                      <a:pt x="20965" y="2573"/>
                    </a:cubicBezTo>
                    <a:cubicBezTo>
                      <a:pt x="19881" y="1002"/>
                      <a:pt x="17936" y="0"/>
                      <a:pt x="16075" y="0"/>
                    </a:cubicBezTo>
                    <a:close/>
                  </a:path>
                </a:pathLst>
              </a:custGeom>
              <a:solidFill>
                <a:schemeClr val="dk1"/>
              </a:solidFill>
              <a:ln w="114300" cap="flat" cmpd="sng">
                <a:solidFill>
                  <a:schemeClr val="dk1"/>
                </a:solidFill>
                <a:prstDash val="solid"/>
                <a:round/>
                <a:headEnd type="none" w="sm" len="sm"/>
                <a:tailEnd type="none" w="sm" len="sm"/>
              </a:ln>
              <a:effectLst>
                <a:outerShdw blurRad="5715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2" name="Google Shape;1242;p41"/>
              <p:cNvGrpSpPr/>
              <p:nvPr/>
            </p:nvGrpSpPr>
            <p:grpSpPr>
              <a:xfrm>
                <a:off x="967202" y="1584226"/>
                <a:ext cx="1128168" cy="1011951"/>
                <a:chOff x="967202" y="1584226"/>
                <a:chExt cx="1128168" cy="1011951"/>
              </a:xfrm>
            </p:grpSpPr>
            <p:sp>
              <p:nvSpPr>
                <p:cNvPr id="1243" name="Google Shape;1243;p41"/>
                <p:cNvSpPr/>
                <p:nvPr/>
              </p:nvSpPr>
              <p:spPr>
                <a:xfrm rot="-1403737">
                  <a:off x="1068596" y="1739077"/>
                  <a:ext cx="925379" cy="702249"/>
                </a:xfrm>
                <a:custGeom>
                  <a:avLst/>
                  <a:gdLst/>
                  <a:ahLst/>
                  <a:cxnLst/>
                  <a:rect l="l" t="t" r="r" b="b"/>
                  <a:pathLst>
                    <a:path w="31473" h="23886" extrusionOk="0">
                      <a:moveTo>
                        <a:pt x="16075" y="0"/>
                      </a:moveTo>
                      <a:cubicBezTo>
                        <a:pt x="15114" y="0"/>
                        <a:pt x="14175" y="267"/>
                        <a:pt x="13389" y="862"/>
                      </a:cubicBezTo>
                      <a:cubicBezTo>
                        <a:pt x="11731" y="2118"/>
                        <a:pt x="11171" y="4366"/>
                        <a:pt x="11103" y="6445"/>
                      </a:cubicBezTo>
                      <a:cubicBezTo>
                        <a:pt x="11035" y="8524"/>
                        <a:pt x="11340" y="10633"/>
                        <a:pt x="10926" y="12672"/>
                      </a:cubicBezTo>
                      <a:cubicBezTo>
                        <a:pt x="10522" y="10053"/>
                        <a:pt x="10041" y="7354"/>
                        <a:pt x="8574" y="5148"/>
                      </a:cubicBezTo>
                      <a:cubicBezTo>
                        <a:pt x="7332" y="3280"/>
                        <a:pt x="5194" y="1853"/>
                        <a:pt x="3011" y="1853"/>
                      </a:cubicBezTo>
                      <a:cubicBezTo>
                        <a:pt x="2613" y="1853"/>
                        <a:pt x="2213" y="1901"/>
                        <a:pt x="1817" y="2002"/>
                      </a:cubicBezTo>
                      <a:cubicBezTo>
                        <a:pt x="1221" y="2154"/>
                        <a:pt x="622" y="2449"/>
                        <a:pt x="307" y="2978"/>
                      </a:cubicBezTo>
                      <a:cubicBezTo>
                        <a:pt x="1" y="3489"/>
                        <a:pt x="13" y="4125"/>
                        <a:pt x="36" y="4721"/>
                      </a:cubicBezTo>
                      <a:cubicBezTo>
                        <a:pt x="224" y="9654"/>
                        <a:pt x="138" y="14373"/>
                        <a:pt x="3329" y="18477"/>
                      </a:cubicBezTo>
                      <a:cubicBezTo>
                        <a:pt x="5486" y="21196"/>
                        <a:pt x="8666" y="23084"/>
                        <a:pt x="12086" y="23679"/>
                      </a:cubicBezTo>
                      <a:cubicBezTo>
                        <a:pt x="12887" y="23818"/>
                        <a:pt x="13698" y="23886"/>
                        <a:pt x="14508" y="23886"/>
                      </a:cubicBezTo>
                      <a:cubicBezTo>
                        <a:pt x="18123" y="23886"/>
                        <a:pt x="21736" y="22543"/>
                        <a:pt x="24556" y="20257"/>
                      </a:cubicBezTo>
                      <a:cubicBezTo>
                        <a:pt x="28008" y="17458"/>
                        <a:pt x="30285" y="13333"/>
                        <a:pt x="31136" y="8971"/>
                      </a:cubicBezTo>
                      <a:cubicBezTo>
                        <a:pt x="31433" y="7445"/>
                        <a:pt x="31472" y="5631"/>
                        <a:pt x="30312" y="4595"/>
                      </a:cubicBezTo>
                      <a:cubicBezTo>
                        <a:pt x="29807" y="4144"/>
                        <a:pt x="29191" y="3950"/>
                        <a:pt x="28546" y="3950"/>
                      </a:cubicBezTo>
                      <a:cubicBezTo>
                        <a:pt x="27257" y="3950"/>
                        <a:pt x="25854" y="4725"/>
                        <a:pt x="24992" y="5768"/>
                      </a:cubicBezTo>
                      <a:cubicBezTo>
                        <a:pt x="23700" y="7336"/>
                        <a:pt x="23072" y="9369"/>
                        <a:pt x="21768" y="10926"/>
                      </a:cubicBezTo>
                      <a:cubicBezTo>
                        <a:pt x="22598" y="8153"/>
                        <a:pt x="22609" y="4954"/>
                        <a:pt x="20965" y="2573"/>
                      </a:cubicBezTo>
                      <a:cubicBezTo>
                        <a:pt x="19881" y="1002"/>
                        <a:pt x="17936" y="0"/>
                        <a:pt x="160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41"/>
                <p:cNvSpPr/>
                <p:nvPr/>
              </p:nvSpPr>
              <p:spPr>
                <a:xfrm rot="1265608">
                  <a:off x="1062169" y="2003443"/>
                  <a:ext cx="176536" cy="133882"/>
                </a:xfrm>
                <a:custGeom>
                  <a:avLst/>
                  <a:gdLst/>
                  <a:ahLst/>
                  <a:cxnLst/>
                  <a:rect l="l" t="t" r="r" b="b"/>
                  <a:pathLst>
                    <a:path w="9511" h="7213" extrusionOk="0">
                      <a:moveTo>
                        <a:pt x="5186" y="0"/>
                      </a:moveTo>
                      <a:cubicBezTo>
                        <a:pt x="4115" y="0"/>
                        <a:pt x="3044" y="292"/>
                        <a:pt x="2236" y="842"/>
                      </a:cubicBezTo>
                      <a:cubicBezTo>
                        <a:pt x="1208" y="1541"/>
                        <a:pt x="458" y="2637"/>
                        <a:pt x="179" y="3849"/>
                      </a:cubicBezTo>
                      <a:cubicBezTo>
                        <a:pt x="0" y="4622"/>
                        <a:pt x="30" y="5499"/>
                        <a:pt x="514" y="6128"/>
                      </a:cubicBezTo>
                      <a:cubicBezTo>
                        <a:pt x="1042" y="6811"/>
                        <a:pt x="1965" y="7036"/>
                        <a:pt x="2824" y="7135"/>
                      </a:cubicBezTo>
                      <a:cubicBezTo>
                        <a:pt x="3239" y="7184"/>
                        <a:pt x="3659" y="7212"/>
                        <a:pt x="4077" y="7212"/>
                      </a:cubicBezTo>
                      <a:cubicBezTo>
                        <a:pt x="4872" y="7212"/>
                        <a:pt x="5664" y="7109"/>
                        <a:pt x="6411" y="6844"/>
                      </a:cubicBezTo>
                      <a:cubicBezTo>
                        <a:pt x="7552" y="6439"/>
                        <a:pt x="8582" y="5618"/>
                        <a:pt x="9046" y="4500"/>
                      </a:cubicBezTo>
                      <a:cubicBezTo>
                        <a:pt x="9510" y="3383"/>
                        <a:pt x="9317" y="1970"/>
                        <a:pt x="8430" y="1145"/>
                      </a:cubicBezTo>
                      <a:cubicBezTo>
                        <a:pt x="7591" y="366"/>
                        <a:pt x="6388" y="0"/>
                        <a:pt x="5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41"/>
                <p:cNvSpPr/>
                <p:nvPr/>
              </p:nvSpPr>
              <p:spPr>
                <a:xfrm rot="-300145">
                  <a:off x="1354433" y="1795195"/>
                  <a:ext cx="211331" cy="147110"/>
                </a:xfrm>
                <a:custGeom>
                  <a:avLst/>
                  <a:gdLst/>
                  <a:ahLst/>
                  <a:cxnLst/>
                  <a:rect l="l" t="t" r="r" b="b"/>
                  <a:pathLst>
                    <a:path w="9511" h="7213" extrusionOk="0">
                      <a:moveTo>
                        <a:pt x="5186" y="0"/>
                      </a:moveTo>
                      <a:cubicBezTo>
                        <a:pt x="4115" y="0"/>
                        <a:pt x="3044" y="292"/>
                        <a:pt x="2236" y="842"/>
                      </a:cubicBezTo>
                      <a:cubicBezTo>
                        <a:pt x="1208" y="1541"/>
                        <a:pt x="458" y="2637"/>
                        <a:pt x="179" y="3849"/>
                      </a:cubicBezTo>
                      <a:cubicBezTo>
                        <a:pt x="0" y="4622"/>
                        <a:pt x="30" y="5499"/>
                        <a:pt x="514" y="6128"/>
                      </a:cubicBezTo>
                      <a:cubicBezTo>
                        <a:pt x="1042" y="6811"/>
                        <a:pt x="1965" y="7036"/>
                        <a:pt x="2824" y="7135"/>
                      </a:cubicBezTo>
                      <a:cubicBezTo>
                        <a:pt x="3239" y="7184"/>
                        <a:pt x="3659" y="7212"/>
                        <a:pt x="4077" y="7212"/>
                      </a:cubicBezTo>
                      <a:cubicBezTo>
                        <a:pt x="4872" y="7212"/>
                        <a:pt x="5664" y="7109"/>
                        <a:pt x="6411" y="6844"/>
                      </a:cubicBezTo>
                      <a:cubicBezTo>
                        <a:pt x="7552" y="6439"/>
                        <a:pt x="8582" y="5618"/>
                        <a:pt x="9046" y="4500"/>
                      </a:cubicBezTo>
                      <a:cubicBezTo>
                        <a:pt x="9510" y="3383"/>
                        <a:pt x="9317" y="1970"/>
                        <a:pt x="8430" y="1145"/>
                      </a:cubicBezTo>
                      <a:cubicBezTo>
                        <a:pt x="7591" y="366"/>
                        <a:pt x="6388" y="0"/>
                        <a:pt x="5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41"/>
                <p:cNvSpPr/>
                <p:nvPr/>
              </p:nvSpPr>
              <p:spPr>
                <a:xfrm rot="-2575570">
                  <a:off x="1719418" y="1763714"/>
                  <a:ext cx="176554" cy="133896"/>
                </a:xfrm>
                <a:custGeom>
                  <a:avLst/>
                  <a:gdLst/>
                  <a:ahLst/>
                  <a:cxnLst/>
                  <a:rect l="l" t="t" r="r" b="b"/>
                  <a:pathLst>
                    <a:path w="9511" h="7213" extrusionOk="0">
                      <a:moveTo>
                        <a:pt x="5186" y="0"/>
                      </a:moveTo>
                      <a:cubicBezTo>
                        <a:pt x="4115" y="0"/>
                        <a:pt x="3044" y="292"/>
                        <a:pt x="2236" y="842"/>
                      </a:cubicBezTo>
                      <a:cubicBezTo>
                        <a:pt x="1208" y="1541"/>
                        <a:pt x="458" y="2637"/>
                        <a:pt x="179" y="3849"/>
                      </a:cubicBezTo>
                      <a:cubicBezTo>
                        <a:pt x="0" y="4622"/>
                        <a:pt x="30" y="5499"/>
                        <a:pt x="514" y="6128"/>
                      </a:cubicBezTo>
                      <a:cubicBezTo>
                        <a:pt x="1042" y="6811"/>
                        <a:pt x="1965" y="7036"/>
                        <a:pt x="2824" y="7135"/>
                      </a:cubicBezTo>
                      <a:cubicBezTo>
                        <a:pt x="3239" y="7184"/>
                        <a:pt x="3659" y="7212"/>
                        <a:pt x="4077" y="7212"/>
                      </a:cubicBezTo>
                      <a:cubicBezTo>
                        <a:pt x="4872" y="7212"/>
                        <a:pt x="5664" y="7109"/>
                        <a:pt x="6411" y="6844"/>
                      </a:cubicBezTo>
                      <a:cubicBezTo>
                        <a:pt x="7552" y="6439"/>
                        <a:pt x="8582" y="5618"/>
                        <a:pt x="9046" y="4500"/>
                      </a:cubicBezTo>
                      <a:cubicBezTo>
                        <a:pt x="9510" y="3383"/>
                        <a:pt x="9317" y="1970"/>
                        <a:pt x="8430" y="1145"/>
                      </a:cubicBezTo>
                      <a:cubicBezTo>
                        <a:pt x="7591" y="366"/>
                        <a:pt x="6388" y="0"/>
                        <a:pt x="5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4">
  <p:cSld name="BLANK_1_1_1_1_1_1_1_1_1_1_1">
    <p:spTree>
      <p:nvGrpSpPr>
        <p:cNvPr id="1" name="Shape 1247"/>
        <p:cNvGrpSpPr/>
        <p:nvPr/>
      </p:nvGrpSpPr>
      <p:grpSpPr>
        <a:xfrm>
          <a:off x="0" y="0"/>
          <a:ext cx="0" cy="0"/>
          <a:chOff x="0" y="0"/>
          <a:chExt cx="0" cy="0"/>
        </a:xfrm>
      </p:grpSpPr>
      <p:grpSp>
        <p:nvGrpSpPr>
          <p:cNvPr id="1248" name="Google Shape;1248;p42"/>
          <p:cNvGrpSpPr/>
          <p:nvPr/>
        </p:nvGrpSpPr>
        <p:grpSpPr>
          <a:xfrm>
            <a:off x="0" y="0"/>
            <a:ext cx="9143999" cy="5892773"/>
            <a:chOff x="237525" y="551100"/>
            <a:chExt cx="7142075" cy="4602650"/>
          </a:xfrm>
        </p:grpSpPr>
        <p:sp>
          <p:nvSpPr>
            <p:cNvPr id="1249" name="Google Shape;1249;p42"/>
            <p:cNvSpPr/>
            <p:nvPr/>
          </p:nvSpPr>
          <p:spPr>
            <a:xfrm>
              <a:off x="237525" y="551100"/>
              <a:ext cx="7141675" cy="4602375"/>
            </a:xfrm>
            <a:custGeom>
              <a:avLst/>
              <a:gdLst/>
              <a:ahLst/>
              <a:cxnLst/>
              <a:rect l="l" t="t" r="r" b="b"/>
              <a:pathLst>
                <a:path w="285667" h="184095" extrusionOk="0">
                  <a:moveTo>
                    <a:pt x="262644" y="10131"/>
                  </a:moveTo>
                  <a:cubicBezTo>
                    <a:pt x="262890" y="10131"/>
                    <a:pt x="263142" y="10161"/>
                    <a:pt x="263390" y="10168"/>
                  </a:cubicBezTo>
                  <a:cubicBezTo>
                    <a:pt x="263557" y="10168"/>
                    <a:pt x="263652" y="10275"/>
                    <a:pt x="263664" y="10442"/>
                  </a:cubicBezTo>
                  <a:cubicBezTo>
                    <a:pt x="263676" y="10609"/>
                    <a:pt x="263676" y="10775"/>
                    <a:pt x="263676" y="10942"/>
                  </a:cubicBezTo>
                  <a:lnTo>
                    <a:pt x="263676" y="13228"/>
                  </a:lnTo>
                  <a:cubicBezTo>
                    <a:pt x="263676" y="13835"/>
                    <a:pt x="263676" y="14454"/>
                    <a:pt x="263676" y="15073"/>
                  </a:cubicBezTo>
                  <a:cubicBezTo>
                    <a:pt x="263664" y="15550"/>
                    <a:pt x="263688" y="16026"/>
                    <a:pt x="263569" y="16490"/>
                  </a:cubicBezTo>
                  <a:cubicBezTo>
                    <a:pt x="263486" y="16836"/>
                    <a:pt x="263545" y="17205"/>
                    <a:pt x="263533" y="17562"/>
                  </a:cubicBezTo>
                  <a:cubicBezTo>
                    <a:pt x="263521" y="17895"/>
                    <a:pt x="263545" y="18217"/>
                    <a:pt x="263438" y="18550"/>
                  </a:cubicBezTo>
                  <a:cubicBezTo>
                    <a:pt x="263366" y="18717"/>
                    <a:pt x="263390" y="18931"/>
                    <a:pt x="263390" y="19110"/>
                  </a:cubicBezTo>
                  <a:cubicBezTo>
                    <a:pt x="263390" y="22753"/>
                    <a:pt x="263390" y="26396"/>
                    <a:pt x="263390" y="30040"/>
                  </a:cubicBezTo>
                  <a:cubicBezTo>
                    <a:pt x="263390" y="30349"/>
                    <a:pt x="263450" y="30647"/>
                    <a:pt x="263509" y="30956"/>
                  </a:cubicBezTo>
                  <a:cubicBezTo>
                    <a:pt x="263545" y="31099"/>
                    <a:pt x="263486" y="31230"/>
                    <a:pt x="263307" y="31278"/>
                  </a:cubicBezTo>
                  <a:cubicBezTo>
                    <a:pt x="262962" y="31349"/>
                    <a:pt x="262628" y="31433"/>
                    <a:pt x="262259" y="31433"/>
                  </a:cubicBezTo>
                  <a:cubicBezTo>
                    <a:pt x="261767" y="31429"/>
                    <a:pt x="261275" y="31427"/>
                    <a:pt x="260783" y="31427"/>
                  </a:cubicBezTo>
                  <a:cubicBezTo>
                    <a:pt x="259799" y="31427"/>
                    <a:pt x="258814" y="31433"/>
                    <a:pt x="257830" y="31433"/>
                  </a:cubicBezTo>
                  <a:cubicBezTo>
                    <a:pt x="257568" y="31433"/>
                    <a:pt x="257306" y="31433"/>
                    <a:pt x="257056" y="31516"/>
                  </a:cubicBezTo>
                  <a:cubicBezTo>
                    <a:pt x="256878" y="31564"/>
                    <a:pt x="256675" y="31564"/>
                    <a:pt x="256485" y="31575"/>
                  </a:cubicBezTo>
                  <a:lnTo>
                    <a:pt x="255056" y="31575"/>
                  </a:lnTo>
                  <a:cubicBezTo>
                    <a:pt x="254758" y="31575"/>
                    <a:pt x="254449" y="31575"/>
                    <a:pt x="254139" y="31671"/>
                  </a:cubicBezTo>
                  <a:cubicBezTo>
                    <a:pt x="253949" y="31730"/>
                    <a:pt x="253722" y="31706"/>
                    <a:pt x="253508" y="31718"/>
                  </a:cubicBezTo>
                  <a:cubicBezTo>
                    <a:pt x="253427" y="31720"/>
                    <a:pt x="253346" y="31721"/>
                    <a:pt x="253265" y="31721"/>
                  </a:cubicBezTo>
                  <a:cubicBezTo>
                    <a:pt x="253179" y="31721"/>
                    <a:pt x="253093" y="31720"/>
                    <a:pt x="253008" y="31720"/>
                  </a:cubicBezTo>
                  <a:cubicBezTo>
                    <a:pt x="252631" y="31720"/>
                    <a:pt x="252257" y="31730"/>
                    <a:pt x="251877" y="31837"/>
                  </a:cubicBezTo>
                  <a:cubicBezTo>
                    <a:pt x="251765" y="31865"/>
                    <a:pt x="251646" y="31873"/>
                    <a:pt x="251524" y="31873"/>
                  </a:cubicBezTo>
                  <a:cubicBezTo>
                    <a:pt x="251364" y="31873"/>
                    <a:pt x="251199" y="31860"/>
                    <a:pt x="251038" y="31860"/>
                  </a:cubicBezTo>
                  <a:cubicBezTo>
                    <a:pt x="251008" y="31860"/>
                    <a:pt x="250978" y="31860"/>
                    <a:pt x="250948" y="31861"/>
                  </a:cubicBezTo>
                  <a:cubicBezTo>
                    <a:pt x="250579" y="31873"/>
                    <a:pt x="250198" y="31873"/>
                    <a:pt x="249817" y="31956"/>
                  </a:cubicBezTo>
                  <a:cubicBezTo>
                    <a:pt x="249650" y="31998"/>
                    <a:pt x="249475" y="32007"/>
                    <a:pt x="249296" y="32007"/>
                  </a:cubicBezTo>
                  <a:cubicBezTo>
                    <a:pt x="249162" y="32007"/>
                    <a:pt x="249027" y="32002"/>
                    <a:pt x="248892" y="32002"/>
                  </a:cubicBezTo>
                  <a:cubicBezTo>
                    <a:pt x="248847" y="32002"/>
                    <a:pt x="248802" y="32003"/>
                    <a:pt x="248757" y="32004"/>
                  </a:cubicBezTo>
                  <a:cubicBezTo>
                    <a:pt x="248400" y="32016"/>
                    <a:pt x="248043" y="31980"/>
                    <a:pt x="247698" y="32111"/>
                  </a:cubicBezTo>
                  <a:cubicBezTo>
                    <a:pt x="247611" y="32143"/>
                    <a:pt x="247513" y="32148"/>
                    <a:pt x="247415" y="32148"/>
                  </a:cubicBezTo>
                  <a:cubicBezTo>
                    <a:pt x="247366" y="32148"/>
                    <a:pt x="247317" y="32147"/>
                    <a:pt x="247269" y="32147"/>
                  </a:cubicBezTo>
                  <a:lnTo>
                    <a:pt x="244281" y="32147"/>
                  </a:lnTo>
                  <a:cubicBezTo>
                    <a:pt x="244162" y="32147"/>
                    <a:pt x="244043" y="32135"/>
                    <a:pt x="243924" y="32123"/>
                  </a:cubicBezTo>
                  <a:cubicBezTo>
                    <a:pt x="243793" y="32111"/>
                    <a:pt x="243709" y="32016"/>
                    <a:pt x="243697" y="31897"/>
                  </a:cubicBezTo>
                  <a:cubicBezTo>
                    <a:pt x="243674" y="31730"/>
                    <a:pt x="243674" y="31564"/>
                    <a:pt x="243674" y="31397"/>
                  </a:cubicBezTo>
                  <a:cubicBezTo>
                    <a:pt x="243674" y="30349"/>
                    <a:pt x="243674" y="29301"/>
                    <a:pt x="243685" y="28254"/>
                  </a:cubicBezTo>
                  <a:cubicBezTo>
                    <a:pt x="243685" y="28015"/>
                    <a:pt x="243662" y="27777"/>
                    <a:pt x="243757" y="27551"/>
                  </a:cubicBezTo>
                  <a:cubicBezTo>
                    <a:pt x="243781" y="27480"/>
                    <a:pt x="243816" y="27396"/>
                    <a:pt x="243804" y="27337"/>
                  </a:cubicBezTo>
                  <a:cubicBezTo>
                    <a:pt x="243638" y="26872"/>
                    <a:pt x="243828" y="26408"/>
                    <a:pt x="243816" y="25944"/>
                  </a:cubicBezTo>
                  <a:cubicBezTo>
                    <a:pt x="243816" y="25849"/>
                    <a:pt x="243828" y="25741"/>
                    <a:pt x="243804" y="25658"/>
                  </a:cubicBezTo>
                  <a:cubicBezTo>
                    <a:pt x="243614" y="25098"/>
                    <a:pt x="243697" y="24527"/>
                    <a:pt x="243685" y="23955"/>
                  </a:cubicBezTo>
                  <a:cubicBezTo>
                    <a:pt x="243685" y="23801"/>
                    <a:pt x="243697" y="23622"/>
                    <a:pt x="243745" y="23467"/>
                  </a:cubicBezTo>
                  <a:cubicBezTo>
                    <a:pt x="243816" y="23205"/>
                    <a:pt x="243828" y="22955"/>
                    <a:pt x="243745" y="22705"/>
                  </a:cubicBezTo>
                  <a:cubicBezTo>
                    <a:pt x="243638" y="22420"/>
                    <a:pt x="243626" y="22122"/>
                    <a:pt x="243709" y="21860"/>
                  </a:cubicBezTo>
                  <a:cubicBezTo>
                    <a:pt x="243816" y="21503"/>
                    <a:pt x="243816" y="21157"/>
                    <a:pt x="243816" y="20800"/>
                  </a:cubicBezTo>
                  <a:cubicBezTo>
                    <a:pt x="243816" y="17871"/>
                    <a:pt x="243816" y="14942"/>
                    <a:pt x="243816" y="12013"/>
                  </a:cubicBezTo>
                  <a:cubicBezTo>
                    <a:pt x="243816" y="11097"/>
                    <a:pt x="243781" y="11156"/>
                    <a:pt x="244662" y="11144"/>
                  </a:cubicBezTo>
                  <a:cubicBezTo>
                    <a:pt x="244722" y="11144"/>
                    <a:pt x="244783" y="11145"/>
                    <a:pt x="244843" y="11145"/>
                  </a:cubicBezTo>
                  <a:cubicBezTo>
                    <a:pt x="245116" y="11145"/>
                    <a:pt x="245387" y="11137"/>
                    <a:pt x="245650" y="11049"/>
                  </a:cubicBezTo>
                  <a:cubicBezTo>
                    <a:pt x="245749" y="11016"/>
                    <a:pt x="245856" y="11009"/>
                    <a:pt x="245964" y="11009"/>
                  </a:cubicBezTo>
                  <a:cubicBezTo>
                    <a:pt x="246050" y="11009"/>
                    <a:pt x="246137" y="11013"/>
                    <a:pt x="246221" y="11013"/>
                  </a:cubicBezTo>
                  <a:cubicBezTo>
                    <a:pt x="246513" y="11007"/>
                    <a:pt x="246808" y="11007"/>
                    <a:pt x="247104" y="11007"/>
                  </a:cubicBezTo>
                  <a:cubicBezTo>
                    <a:pt x="247400" y="11007"/>
                    <a:pt x="247698" y="11007"/>
                    <a:pt x="247995" y="11001"/>
                  </a:cubicBezTo>
                  <a:cubicBezTo>
                    <a:pt x="248052" y="11001"/>
                    <a:pt x="248108" y="11002"/>
                    <a:pt x="248164" y="11002"/>
                  </a:cubicBezTo>
                  <a:cubicBezTo>
                    <a:pt x="248417" y="11002"/>
                    <a:pt x="248669" y="10994"/>
                    <a:pt x="248912" y="10906"/>
                  </a:cubicBezTo>
                  <a:cubicBezTo>
                    <a:pt x="249015" y="10874"/>
                    <a:pt x="249129" y="10869"/>
                    <a:pt x="249243" y="10869"/>
                  </a:cubicBezTo>
                  <a:cubicBezTo>
                    <a:pt x="249300" y="10869"/>
                    <a:pt x="249357" y="10870"/>
                    <a:pt x="249412" y="10870"/>
                  </a:cubicBezTo>
                  <a:cubicBezTo>
                    <a:pt x="249535" y="10864"/>
                    <a:pt x="249658" y="10862"/>
                    <a:pt x="249780" y="10862"/>
                  </a:cubicBezTo>
                  <a:cubicBezTo>
                    <a:pt x="249986" y="10862"/>
                    <a:pt x="250192" y="10868"/>
                    <a:pt x="250397" y="10868"/>
                  </a:cubicBezTo>
                  <a:cubicBezTo>
                    <a:pt x="250781" y="10868"/>
                    <a:pt x="251164" y="10849"/>
                    <a:pt x="251544" y="10740"/>
                  </a:cubicBezTo>
                  <a:cubicBezTo>
                    <a:pt x="251596" y="10720"/>
                    <a:pt x="251650" y="10715"/>
                    <a:pt x="251706" y="10715"/>
                  </a:cubicBezTo>
                  <a:cubicBezTo>
                    <a:pt x="251789" y="10715"/>
                    <a:pt x="251875" y="10728"/>
                    <a:pt x="251960" y="10728"/>
                  </a:cubicBezTo>
                  <a:cubicBezTo>
                    <a:pt x="252579" y="10716"/>
                    <a:pt x="253199" y="10716"/>
                    <a:pt x="253818" y="10716"/>
                  </a:cubicBezTo>
                  <a:cubicBezTo>
                    <a:pt x="253903" y="10716"/>
                    <a:pt x="253993" y="10729"/>
                    <a:pt x="254080" y="10729"/>
                  </a:cubicBezTo>
                  <a:cubicBezTo>
                    <a:pt x="254138" y="10729"/>
                    <a:pt x="254194" y="10723"/>
                    <a:pt x="254246" y="10704"/>
                  </a:cubicBezTo>
                  <a:cubicBezTo>
                    <a:pt x="254612" y="10591"/>
                    <a:pt x="254981" y="10571"/>
                    <a:pt x="255351" y="10571"/>
                  </a:cubicBezTo>
                  <a:cubicBezTo>
                    <a:pt x="255559" y="10571"/>
                    <a:pt x="255768" y="10577"/>
                    <a:pt x="255976" y="10577"/>
                  </a:cubicBezTo>
                  <a:cubicBezTo>
                    <a:pt x="256062" y="10577"/>
                    <a:pt x="256148" y="10576"/>
                    <a:pt x="256235" y="10573"/>
                  </a:cubicBezTo>
                  <a:cubicBezTo>
                    <a:pt x="256687" y="10561"/>
                    <a:pt x="257128" y="10573"/>
                    <a:pt x="257580" y="10466"/>
                  </a:cubicBezTo>
                  <a:cubicBezTo>
                    <a:pt x="257724" y="10430"/>
                    <a:pt x="257874" y="10420"/>
                    <a:pt x="258027" y="10420"/>
                  </a:cubicBezTo>
                  <a:cubicBezTo>
                    <a:pt x="258195" y="10420"/>
                    <a:pt x="258365" y="10432"/>
                    <a:pt x="258535" y="10432"/>
                  </a:cubicBezTo>
                  <a:cubicBezTo>
                    <a:pt x="258570" y="10432"/>
                    <a:pt x="258605" y="10431"/>
                    <a:pt x="258640" y="10430"/>
                  </a:cubicBezTo>
                  <a:cubicBezTo>
                    <a:pt x="258700" y="10430"/>
                    <a:pt x="258761" y="10430"/>
                    <a:pt x="258821" y="10430"/>
                  </a:cubicBezTo>
                  <a:cubicBezTo>
                    <a:pt x="259094" y="10430"/>
                    <a:pt x="259365" y="10422"/>
                    <a:pt x="259628" y="10335"/>
                  </a:cubicBezTo>
                  <a:cubicBezTo>
                    <a:pt x="259754" y="10302"/>
                    <a:pt x="259887" y="10294"/>
                    <a:pt x="260021" y="10294"/>
                  </a:cubicBezTo>
                  <a:cubicBezTo>
                    <a:pt x="260128" y="10294"/>
                    <a:pt x="260236" y="10299"/>
                    <a:pt x="260342" y="10299"/>
                  </a:cubicBezTo>
                  <a:cubicBezTo>
                    <a:pt x="260949" y="10263"/>
                    <a:pt x="261569" y="10323"/>
                    <a:pt x="262188" y="10180"/>
                  </a:cubicBezTo>
                  <a:cubicBezTo>
                    <a:pt x="262335" y="10143"/>
                    <a:pt x="262489" y="10131"/>
                    <a:pt x="262644" y="10131"/>
                  </a:cubicBezTo>
                  <a:close/>
                  <a:moveTo>
                    <a:pt x="242431" y="11153"/>
                  </a:moveTo>
                  <a:cubicBezTo>
                    <a:pt x="242468" y="11153"/>
                    <a:pt x="242507" y="11156"/>
                    <a:pt x="242542" y="11156"/>
                  </a:cubicBezTo>
                  <a:cubicBezTo>
                    <a:pt x="242864" y="11156"/>
                    <a:pt x="242947" y="11240"/>
                    <a:pt x="242959" y="11585"/>
                  </a:cubicBezTo>
                  <a:cubicBezTo>
                    <a:pt x="242971" y="11775"/>
                    <a:pt x="242959" y="11966"/>
                    <a:pt x="242959" y="12156"/>
                  </a:cubicBezTo>
                  <a:lnTo>
                    <a:pt x="242959" y="21146"/>
                  </a:lnTo>
                  <a:cubicBezTo>
                    <a:pt x="242959" y="24170"/>
                    <a:pt x="242947" y="27194"/>
                    <a:pt x="242971" y="30218"/>
                  </a:cubicBezTo>
                  <a:cubicBezTo>
                    <a:pt x="242971" y="30790"/>
                    <a:pt x="242792" y="31337"/>
                    <a:pt x="242792" y="31909"/>
                  </a:cubicBezTo>
                  <a:cubicBezTo>
                    <a:pt x="242792" y="32040"/>
                    <a:pt x="242685" y="32123"/>
                    <a:pt x="242554" y="32135"/>
                  </a:cubicBezTo>
                  <a:cubicBezTo>
                    <a:pt x="241908" y="32186"/>
                    <a:pt x="241262" y="32299"/>
                    <a:pt x="240609" y="32299"/>
                  </a:cubicBezTo>
                  <a:cubicBezTo>
                    <a:pt x="240504" y="32299"/>
                    <a:pt x="240398" y="32296"/>
                    <a:pt x="240292" y="32290"/>
                  </a:cubicBezTo>
                  <a:cubicBezTo>
                    <a:pt x="240214" y="32287"/>
                    <a:pt x="240136" y="32286"/>
                    <a:pt x="240058" y="32286"/>
                  </a:cubicBezTo>
                  <a:cubicBezTo>
                    <a:pt x="239735" y="32286"/>
                    <a:pt x="239416" y="32311"/>
                    <a:pt x="239090" y="32397"/>
                  </a:cubicBezTo>
                  <a:cubicBezTo>
                    <a:pt x="238943" y="32430"/>
                    <a:pt x="238792" y="32437"/>
                    <a:pt x="238639" y="32437"/>
                  </a:cubicBezTo>
                  <a:cubicBezTo>
                    <a:pt x="238497" y="32437"/>
                    <a:pt x="238354" y="32431"/>
                    <a:pt x="238212" y="32431"/>
                  </a:cubicBezTo>
                  <a:cubicBezTo>
                    <a:pt x="238171" y="32431"/>
                    <a:pt x="238130" y="32431"/>
                    <a:pt x="238089" y="32433"/>
                  </a:cubicBezTo>
                  <a:cubicBezTo>
                    <a:pt x="237720" y="32445"/>
                    <a:pt x="237339" y="32409"/>
                    <a:pt x="236970" y="32540"/>
                  </a:cubicBezTo>
                  <a:cubicBezTo>
                    <a:pt x="236881" y="32570"/>
                    <a:pt x="236786" y="32576"/>
                    <a:pt x="236689" y="32576"/>
                  </a:cubicBezTo>
                  <a:cubicBezTo>
                    <a:pt x="236625" y="32576"/>
                    <a:pt x="236559" y="32573"/>
                    <a:pt x="236495" y="32573"/>
                  </a:cubicBezTo>
                  <a:cubicBezTo>
                    <a:pt x="236463" y="32573"/>
                    <a:pt x="236431" y="32574"/>
                    <a:pt x="236399" y="32576"/>
                  </a:cubicBezTo>
                  <a:cubicBezTo>
                    <a:pt x="236332" y="32577"/>
                    <a:pt x="236264" y="32578"/>
                    <a:pt x="236197" y="32578"/>
                  </a:cubicBezTo>
                  <a:cubicBezTo>
                    <a:pt x="236126" y="32578"/>
                    <a:pt x="236055" y="32577"/>
                    <a:pt x="235984" y="32577"/>
                  </a:cubicBezTo>
                  <a:cubicBezTo>
                    <a:pt x="235671" y="32577"/>
                    <a:pt x="235359" y="32587"/>
                    <a:pt x="235053" y="32695"/>
                  </a:cubicBezTo>
                  <a:cubicBezTo>
                    <a:pt x="234976" y="32718"/>
                    <a:pt x="234893" y="32724"/>
                    <a:pt x="234808" y="32724"/>
                  </a:cubicBezTo>
                  <a:cubicBezTo>
                    <a:pt x="234723" y="32724"/>
                    <a:pt x="234637" y="32718"/>
                    <a:pt x="234553" y="32718"/>
                  </a:cubicBezTo>
                  <a:lnTo>
                    <a:pt x="232482" y="32718"/>
                  </a:lnTo>
                  <a:cubicBezTo>
                    <a:pt x="232343" y="32718"/>
                    <a:pt x="232202" y="32714"/>
                    <a:pt x="232062" y="32714"/>
                  </a:cubicBezTo>
                  <a:cubicBezTo>
                    <a:pt x="231780" y="32714"/>
                    <a:pt x="231497" y="32730"/>
                    <a:pt x="231220" y="32826"/>
                  </a:cubicBezTo>
                  <a:cubicBezTo>
                    <a:pt x="231138" y="32853"/>
                    <a:pt x="231052" y="32860"/>
                    <a:pt x="230965" y="32860"/>
                  </a:cubicBezTo>
                  <a:cubicBezTo>
                    <a:pt x="230859" y="32860"/>
                    <a:pt x="230752" y="32849"/>
                    <a:pt x="230648" y="32849"/>
                  </a:cubicBezTo>
                  <a:cubicBezTo>
                    <a:pt x="230172" y="32855"/>
                    <a:pt x="229696" y="32855"/>
                    <a:pt x="229219" y="32855"/>
                  </a:cubicBezTo>
                  <a:cubicBezTo>
                    <a:pt x="228743" y="32855"/>
                    <a:pt x="228267" y="32855"/>
                    <a:pt x="227791" y="32861"/>
                  </a:cubicBezTo>
                  <a:cubicBezTo>
                    <a:pt x="227732" y="32863"/>
                    <a:pt x="227673" y="32863"/>
                    <a:pt x="227614" y="32863"/>
                  </a:cubicBezTo>
                  <a:cubicBezTo>
                    <a:pt x="227469" y="32863"/>
                    <a:pt x="227324" y="32860"/>
                    <a:pt x="227179" y="32860"/>
                  </a:cubicBezTo>
                  <a:cubicBezTo>
                    <a:pt x="226836" y="32860"/>
                    <a:pt x="226496" y="32876"/>
                    <a:pt x="226159" y="32980"/>
                  </a:cubicBezTo>
                  <a:cubicBezTo>
                    <a:pt x="226088" y="33004"/>
                    <a:pt x="226008" y="33010"/>
                    <a:pt x="225924" y="33010"/>
                  </a:cubicBezTo>
                  <a:cubicBezTo>
                    <a:pt x="225841" y="33010"/>
                    <a:pt x="225755" y="33004"/>
                    <a:pt x="225671" y="33004"/>
                  </a:cubicBezTo>
                  <a:lnTo>
                    <a:pt x="223242" y="33004"/>
                  </a:lnTo>
                  <a:cubicBezTo>
                    <a:pt x="222742" y="33016"/>
                    <a:pt x="222254" y="33028"/>
                    <a:pt x="221754" y="33111"/>
                  </a:cubicBezTo>
                  <a:cubicBezTo>
                    <a:pt x="221533" y="33146"/>
                    <a:pt x="221309" y="33156"/>
                    <a:pt x="221083" y="33156"/>
                  </a:cubicBezTo>
                  <a:cubicBezTo>
                    <a:pt x="220759" y="33156"/>
                    <a:pt x="220433" y="33135"/>
                    <a:pt x="220111" y="33135"/>
                  </a:cubicBezTo>
                  <a:cubicBezTo>
                    <a:pt x="219956" y="33135"/>
                    <a:pt x="219837" y="33040"/>
                    <a:pt x="219837" y="32873"/>
                  </a:cubicBezTo>
                  <a:cubicBezTo>
                    <a:pt x="219837" y="32326"/>
                    <a:pt x="219766" y="31778"/>
                    <a:pt x="219897" y="31242"/>
                  </a:cubicBezTo>
                  <a:cubicBezTo>
                    <a:pt x="219956" y="31028"/>
                    <a:pt x="219956" y="30813"/>
                    <a:pt x="219956" y="30599"/>
                  </a:cubicBezTo>
                  <a:cubicBezTo>
                    <a:pt x="219956" y="26908"/>
                    <a:pt x="219956" y="23217"/>
                    <a:pt x="219956" y="19538"/>
                  </a:cubicBezTo>
                  <a:cubicBezTo>
                    <a:pt x="219956" y="19300"/>
                    <a:pt x="219956" y="19062"/>
                    <a:pt x="219885" y="18824"/>
                  </a:cubicBezTo>
                  <a:cubicBezTo>
                    <a:pt x="219837" y="18645"/>
                    <a:pt x="219825" y="18455"/>
                    <a:pt x="219825" y="18264"/>
                  </a:cubicBezTo>
                  <a:cubicBezTo>
                    <a:pt x="219825" y="16335"/>
                    <a:pt x="219825" y="14407"/>
                    <a:pt x="219813" y="12478"/>
                  </a:cubicBezTo>
                  <a:cubicBezTo>
                    <a:pt x="219813" y="12383"/>
                    <a:pt x="219813" y="12287"/>
                    <a:pt x="219825" y="12192"/>
                  </a:cubicBezTo>
                  <a:cubicBezTo>
                    <a:pt x="219849" y="11978"/>
                    <a:pt x="219921" y="11894"/>
                    <a:pt x="220135" y="11883"/>
                  </a:cubicBezTo>
                  <a:cubicBezTo>
                    <a:pt x="220230" y="11871"/>
                    <a:pt x="220325" y="11868"/>
                    <a:pt x="220421" y="11868"/>
                  </a:cubicBezTo>
                  <a:cubicBezTo>
                    <a:pt x="220516" y="11868"/>
                    <a:pt x="220611" y="11871"/>
                    <a:pt x="220706" y="11871"/>
                  </a:cubicBezTo>
                  <a:cubicBezTo>
                    <a:pt x="222623" y="11859"/>
                    <a:pt x="224552" y="11859"/>
                    <a:pt x="226481" y="11859"/>
                  </a:cubicBezTo>
                  <a:cubicBezTo>
                    <a:pt x="226767" y="11859"/>
                    <a:pt x="227052" y="11859"/>
                    <a:pt x="227326" y="11775"/>
                  </a:cubicBezTo>
                  <a:cubicBezTo>
                    <a:pt x="227454" y="11733"/>
                    <a:pt x="227594" y="11727"/>
                    <a:pt x="227732" y="11727"/>
                  </a:cubicBezTo>
                  <a:cubicBezTo>
                    <a:pt x="227788" y="11727"/>
                    <a:pt x="227843" y="11728"/>
                    <a:pt x="227898" y="11728"/>
                  </a:cubicBezTo>
                  <a:cubicBezTo>
                    <a:pt x="228183" y="11722"/>
                    <a:pt x="228469" y="11722"/>
                    <a:pt x="228755" y="11722"/>
                  </a:cubicBezTo>
                  <a:cubicBezTo>
                    <a:pt x="229041" y="11722"/>
                    <a:pt x="229326" y="11722"/>
                    <a:pt x="229612" y="11716"/>
                  </a:cubicBezTo>
                  <a:cubicBezTo>
                    <a:pt x="229707" y="11716"/>
                    <a:pt x="229802" y="11718"/>
                    <a:pt x="229896" y="11718"/>
                  </a:cubicBezTo>
                  <a:cubicBezTo>
                    <a:pt x="230154" y="11718"/>
                    <a:pt x="230410" y="11705"/>
                    <a:pt x="230672" y="11609"/>
                  </a:cubicBezTo>
                  <a:cubicBezTo>
                    <a:pt x="230743" y="11585"/>
                    <a:pt x="230824" y="11579"/>
                    <a:pt x="230907" y="11579"/>
                  </a:cubicBezTo>
                  <a:cubicBezTo>
                    <a:pt x="230990" y="11579"/>
                    <a:pt x="231077" y="11585"/>
                    <a:pt x="231160" y="11585"/>
                  </a:cubicBezTo>
                  <a:cubicBezTo>
                    <a:pt x="231970" y="11549"/>
                    <a:pt x="232767" y="11609"/>
                    <a:pt x="233577" y="11466"/>
                  </a:cubicBezTo>
                  <a:cubicBezTo>
                    <a:pt x="233803" y="11423"/>
                    <a:pt x="234032" y="11410"/>
                    <a:pt x="234263" y="11410"/>
                  </a:cubicBezTo>
                  <a:cubicBezTo>
                    <a:pt x="234565" y="11410"/>
                    <a:pt x="234870" y="11431"/>
                    <a:pt x="235172" y="11431"/>
                  </a:cubicBezTo>
                  <a:cubicBezTo>
                    <a:pt x="235212" y="11431"/>
                    <a:pt x="235252" y="11431"/>
                    <a:pt x="235292" y="11430"/>
                  </a:cubicBezTo>
                  <a:cubicBezTo>
                    <a:pt x="235430" y="11430"/>
                    <a:pt x="235571" y="11434"/>
                    <a:pt x="235712" y="11434"/>
                  </a:cubicBezTo>
                  <a:cubicBezTo>
                    <a:pt x="235994" y="11434"/>
                    <a:pt x="236280" y="11418"/>
                    <a:pt x="236565" y="11323"/>
                  </a:cubicBezTo>
                  <a:cubicBezTo>
                    <a:pt x="236641" y="11296"/>
                    <a:pt x="236724" y="11288"/>
                    <a:pt x="236810" y="11288"/>
                  </a:cubicBezTo>
                  <a:cubicBezTo>
                    <a:pt x="236914" y="11288"/>
                    <a:pt x="237021" y="11299"/>
                    <a:pt x="237125" y="11299"/>
                  </a:cubicBezTo>
                  <a:cubicBezTo>
                    <a:pt x="237720" y="11293"/>
                    <a:pt x="238316" y="11293"/>
                    <a:pt x="238911" y="11293"/>
                  </a:cubicBezTo>
                  <a:cubicBezTo>
                    <a:pt x="239506" y="11293"/>
                    <a:pt x="240102" y="11293"/>
                    <a:pt x="240697" y="11287"/>
                  </a:cubicBezTo>
                  <a:cubicBezTo>
                    <a:pt x="240932" y="11287"/>
                    <a:pt x="241166" y="11300"/>
                    <a:pt x="241400" y="11300"/>
                  </a:cubicBezTo>
                  <a:cubicBezTo>
                    <a:pt x="241712" y="11300"/>
                    <a:pt x="242022" y="11277"/>
                    <a:pt x="242328" y="11168"/>
                  </a:cubicBezTo>
                  <a:cubicBezTo>
                    <a:pt x="242358" y="11156"/>
                    <a:pt x="242394" y="11153"/>
                    <a:pt x="242431" y="11153"/>
                  </a:cubicBezTo>
                  <a:close/>
                  <a:moveTo>
                    <a:pt x="77426" y="11865"/>
                  </a:moveTo>
                  <a:cubicBezTo>
                    <a:pt x="79727" y="11865"/>
                    <a:pt x="82026" y="11871"/>
                    <a:pt x="84320" y="11871"/>
                  </a:cubicBezTo>
                  <a:cubicBezTo>
                    <a:pt x="84382" y="11871"/>
                    <a:pt x="84444" y="11870"/>
                    <a:pt x="84506" y="11870"/>
                  </a:cubicBezTo>
                  <a:cubicBezTo>
                    <a:pt x="84753" y="11870"/>
                    <a:pt x="84999" y="11878"/>
                    <a:pt x="85237" y="11954"/>
                  </a:cubicBezTo>
                  <a:cubicBezTo>
                    <a:pt x="85365" y="11996"/>
                    <a:pt x="85504" y="12003"/>
                    <a:pt x="85643" y="12003"/>
                  </a:cubicBezTo>
                  <a:cubicBezTo>
                    <a:pt x="85699" y="12003"/>
                    <a:pt x="85754" y="12002"/>
                    <a:pt x="85809" y="12002"/>
                  </a:cubicBezTo>
                  <a:cubicBezTo>
                    <a:pt x="86130" y="12008"/>
                    <a:pt x="86451" y="12008"/>
                    <a:pt x="86773" y="12008"/>
                  </a:cubicBezTo>
                  <a:cubicBezTo>
                    <a:pt x="87094" y="12008"/>
                    <a:pt x="87416" y="12008"/>
                    <a:pt x="87737" y="12013"/>
                  </a:cubicBezTo>
                  <a:cubicBezTo>
                    <a:pt x="87904" y="12013"/>
                    <a:pt x="88069" y="12010"/>
                    <a:pt x="88234" y="12010"/>
                  </a:cubicBezTo>
                  <a:cubicBezTo>
                    <a:pt x="88564" y="12010"/>
                    <a:pt x="88892" y="12025"/>
                    <a:pt x="89226" y="12121"/>
                  </a:cubicBezTo>
                  <a:cubicBezTo>
                    <a:pt x="89312" y="12148"/>
                    <a:pt x="89406" y="12155"/>
                    <a:pt x="89503" y="12155"/>
                  </a:cubicBezTo>
                  <a:cubicBezTo>
                    <a:pt x="89619" y="12155"/>
                    <a:pt x="89740" y="12144"/>
                    <a:pt x="89857" y="12144"/>
                  </a:cubicBezTo>
                  <a:cubicBezTo>
                    <a:pt x="92166" y="12144"/>
                    <a:pt x="94476" y="12156"/>
                    <a:pt x="96786" y="12156"/>
                  </a:cubicBezTo>
                  <a:cubicBezTo>
                    <a:pt x="96810" y="12156"/>
                    <a:pt x="96832" y="12156"/>
                    <a:pt x="96854" y="12156"/>
                  </a:cubicBezTo>
                  <a:cubicBezTo>
                    <a:pt x="97583" y="12156"/>
                    <a:pt x="97572" y="12168"/>
                    <a:pt x="97572" y="12930"/>
                  </a:cubicBezTo>
                  <a:cubicBezTo>
                    <a:pt x="97572" y="13478"/>
                    <a:pt x="97524" y="14026"/>
                    <a:pt x="97691" y="14561"/>
                  </a:cubicBezTo>
                  <a:cubicBezTo>
                    <a:pt x="97739" y="14704"/>
                    <a:pt x="97715" y="14883"/>
                    <a:pt x="97715" y="15050"/>
                  </a:cubicBezTo>
                  <a:cubicBezTo>
                    <a:pt x="97715" y="15835"/>
                    <a:pt x="97715" y="16621"/>
                    <a:pt x="97715" y="17407"/>
                  </a:cubicBezTo>
                  <a:cubicBezTo>
                    <a:pt x="97715" y="17812"/>
                    <a:pt x="97691" y="18217"/>
                    <a:pt x="97822" y="18610"/>
                  </a:cubicBezTo>
                  <a:cubicBezTo>
                    <a:pt x="97881" y="18776"/>
                    <a:pt x="97858" y="18979"/>
                    <a:pt x="97858" y="19169"/>
                  </a:cubicBezTo>
                  <a:cubicBezTo>
                    <a:pt x="97870" y="19550"/>
                    <a:pt x="97846" y="19931"/>
                    <a:pt x="97965" y="20300"/>
                  </a:cubicBezTo>
                  <a:cubicBezTo>
                    <a:pt x="98036" y="20526"/>
                    <a:pt x="97989" y="20776"/>
                    <a:pt x="98001" y="21015"/>
                  </a:cubicBezTo>
                  <a:cubicBezTo>
                    <a:pt x="98036" y="21765"/>
                    <a:pt x="97917" y="22527"/>
                    <a:pt x="98132" y="23277"/>
                  </a:cubicBezTo>
                  <a:cubicBezTo>
                    <a:pt x="98179" y="23455"/>
                    <a:pt x="98143" y="23658"/>
                    <a:pt x="98143" y="23848"/>
                  </a:cubicBezTo>
                  <a:cubicBezTo>
                    <a:pt x="98143" y="25563"/>
                    <a:pt x="98143" y="27277"/>
                    <a:pt x="98143" y="28992"/>
                  </a:cubicBezTo>
                  <a:cubicBezTo>
                    <a:pt x="98143" y="29325"/>
                    <a:pt x="98120" y="29659"/>
                    <a:pt x="98251" y="29980"/>
                  </a:cubicBezTo>
                  <a:cubicBezTo>
                    <a:pt x="98286" y="30063"/>
                    <a:pt x="98286" y="30159"/>
                    <a:pt x="98286" y="30254"/>
                  </a:cubicBezTo>
                  <a:cubicBezTo>
                    <a:pt x="98286" y="31135"/>
                    <a:pt x="98286" y="32016"/>
                    <a:pt x="98286" y="32897"/>
                  </a:cubicBezTo>
                  <a:cubicBezTo>
                    <a:pt x="98274" y="33195"/>
                    <a:pt x="98203" y="33266"/>
                    <a:pt x="97893" y="33290"/>
                  </a:cubicBezTo>
                  <a:cubicBezTo>
                    <a:pt x="97826" y="33294"/>
                    <a:pt x="97757" y="33295"/>
                    <a:pt x="97687" y="33295"/>
                  </a:cubicBezTo>
                  <a:cubicBezTo>
                    <a:pt x="97548" y="33295"/>
                    <a:pt x="97405" y="33290"/>
                    <a:pt x="97262" y="33290"/>
                  </a:cubicBezTo>
                  <a:lnTo>
                    <a:pt x="73986" y="33290"/>
                  </a:lnTo>
                  <a:cubicBezTo>
                    <a:pt x="73890" y="33290"/>
                    <a:pt x="73795" y="33295"/>
                    <a:pt x="73700" y="33295"/>
                  </a:cubicBezTo>
                  <a:cubicBezTo>
                    <a:pt x="73652" y="33295"/>
                    <a:pt x="73605" y="33294"/>
                    <a:pt x="73557" y="33290"/>
                  </a:cubicBezTo>
                  <a:cubicBezTo>
                    <a:pt x="73021" y="33278"/>
                    <a:pt x="73009" y="33266"/>
                    <a:pt x="72997" y="32718"/>
                  </a:cubicBezTo>
                  <a:cubicBezTo>
                    <a:pt x="72997" y="32599"/>
                    <a:pt x="72997" y="32480"/>
                    <a:pt x="72997" y="32361"/>
                  </a:cubicBezTo>
                  <a:cubicBezTo>
                    <a:pt x="72997" y="25849"/>
                    <a:pt x="72997" y="19324"/>
                    <a:pt x="72997" y="12811"/>
                  </a:cubicBezTo>
                  <a:cubicBezTo>
                    <a:pt x="72997" y="11936"/>
                    <a:pt x="72946" y="11868"/>
                    <a:pt x="73562" y="11868"/>
                  </a:cubicBezTo>
                  <a:cubicBezTo>
                    <a:pt x="73675" y="11868"/>
                    <a:pt x="73811" y="11871"/>
                    <a:pt x="73974" y="11871"/>
                  </a:cubicBezTo>
                  <a:cubicBezTo>
                    <a:pt x="75125" y="11867"/>
                    <a:pt x="76276" y="11865"/>
                    <a:pt x="77426" y="11865"/>
                  </a:cubicBezTo>
                  <a:close/>
                  <a:moveTo>
                    <a:pt x="46351" y="11716"/>
                  </a:moveTo>
                  <a:cubicBezTo>
                    <a:pt x="52804" y="11716"/>
                    <a:pt x="59246" y="11728"/>
                    <a:pt x="65699" y="11728"/>
                  </a:cubicBezTo>
                  <a:cubicBezTo>
                    <a:pt x="65766" y="11728"/>
                    <a:pt x="65832" y="11727"/>
                    <a:pt x="65898" y="11727"/>
                  </a:cubicBezTo>
                  <a:cubicBezTo>
                    <a:pt x="66161" y="11727"/>
                    <a:pt x="66420" y="11735"/>
                    <a:pt x="66687" y="11811"/>
                  </a:cubicBezTo>
                  <a:cubicBezTo>
                    <a:pt x="66809" y="11854"/>
                    <a:pt x="66939" y="11863"/>
                    <a:pt x="67067" y="11863"/>
                  </a:cubicBezTo>
                  <a:cubicBezTo>
                    <a:pt x="67152" y="11863"/>
                    <a:pt x="67237" y="11859"/>
                    <a:pt x="67318" y="11859"/>
                  </a:cubicBezTo>
                  <a:lnTo>
                    <a:pt x="71533" y="11859"/>
                  </a:lnTo>
                  <a:cubicBezTo>
                    <a:pt x="71723" y="11859"/>
                    <a:pt x="71914" y="11859"/>
                    <a:pt x="72104" y="11871"/>
                  </a:cubicBezTo>
                  <a:cubicBezTo>
                    <a:pt x="72331" y="11883"/>
                    <a:pt x="72414" y="11966"/>
                    <a:pt x="72426" y="12168"/>
                  </a:cubicBezTo>
                  <a:cubicBezTo>
                    <a:pt x="72438" y="12383"/>
                    <a:pt x="72438" y="12597"/>
                    <a:pt x="72438" y="12811"/>
                  </a:cubicBezTo>
                  <a:lnTo>
                    <a:pt x="72438" y="22598"/>
                  </a:lnTo>
                  <a:lnTo>
                    <a:pt x="72438" y="32230"/>
                  </a:lnTo>
                  <a:cubicBezTo>
                    <a:pt x="72438" y="32397"/>
                    <a:pt x="72450" y="32564"/>
                    <a:pt x="72438" y="32730"/>
                  </a:cubicBezTo>
                  <a:cubicBezTo>
                    <a:pt x="72426" y="33266"/>
                    <a:pt x="72414" y="33290"/>
                    <a:pt x="71866" y="33290"/>
                  </a:cubicBezTo>
                  <a:lnTo>
                    <a:pt x="62663" y="33290"/>
                  </a:lnTo>
                  <a:cubicBezTo>
                    <a:pt x="62520" y="33290"/>
                    <a:pt x="62365" y="33290"/>
                    <a:pt x="62234" y="33242"/>
                  </a:cubicBezTo>
                  <a:cubicBezTo>
                    <a:pt x="62015" y="33166"/>
                    <a:pt x="61788" y="33158"/>
                    <a:pt x="61560" y="33158"/>
                  </a:cubicBezTo>
                  <a:cubicBezTo>
                    <a:pt x="61503" y="33158"/>
                    <a:pt x="61446" y="33159"/>
                    <a:pt x="61389" y="33159"/>
                  </a:cubicBezTo>
                  <a:cubicBezTo>
                    <a:pt x="60436" y="33159"/>
                    <a:pt x="59484" y="33154"/>
                    <a:pt x="58531" y="33154"/>
                  </a:cubicBezTo>
                  <a:cubicBezTo>
                    <a:pt x="58055" y="33154"/>
                    <a:pt x="57579" y="33155"/>
                    <a:pt x="57103" y="33159"/>
                  </a:cubicBezTo>
                  <a:cubicBezTo>
                    <a:pt x="56988" y="33159"/>
                    <a:pt x="56875" y="33157"/>
                    <a:pt x="56762" y="33157"/>
                  </a:cubicBezTo>
                  <a:cubicBezTo>
                    <a:pt x="56451" y="33157"/>
                    <a:pt x="56143" y="33170"/>
                    <a:pt x="55829" y="33266"/>
                  </a:cubicBezTo>
                  <a:cubicBezTo>
                    <a:pt x="55742" y="33293"/>
                    <a:pt x="55648" y="33301"/>
                    <a:pt x="55551" y="33301"/>
                  </a:cubicBezTo>
                  <a:cubicBezTo>
                    <a:pt x="55435" y="33301"/>
                    <a:pt x="55314" y="33290"/>
                    <a:pt x="55198" y="33290"/>
                  </a:cubicBezTo>
                  <a:cubicBezTo>
                    <a:pt x="52935" y="33290"/>
                    <a:pt x="50673" y="33290"/>
                    <a:pt x="48411" y="33302"/>
                  </a:cubicBezTo>
                  <a:cubicBezTo>
                    <a:pt x="48302" y="33302"/>
                    <a:pt x="48192" y="33297"/>
                    <a:pt x="48084" y="33297"/>
                  </a:cubicBezTo>
                  <a:cubicBezTo>
                    <a:pt x="47884" y="33297"/>
                    <a:pt x="47687" y="33312"/>
                    <a:pt x="47494" y="33397"/>
                  </a:cubicBezTo>
                  <a:cubicBezTo>
                    <a:pt x="47435" y="33421"/>
                    <a:pt x="47363" y="33421"/>
                    <a:pt x="47292" y="33421"/>
                  </a:cubicBezTo>
                  <a:cubicBezTo>
                    <a:pt x="46601" y="33433"/>
                    <a:pt x="45911" y="33433"/>
                    <a:pt x="45220" y="33433"/>
                  </a:cubicBezTo>
                  <a:cubicBezTo>
                    <a:pt x="44970" y="33421"/>
                    <a:pt x="44887" y="33326"/>
                    <a:pt x="44875" y="33076"/>
                  </a:cubicBezTo>
                  <a:cubicBezTo>
                    <a:pt x="44875" y="33028"/>
                    <a:pt x="44863" y="32980"/>
                    <a:pt x="44875" y="32933"/>
                  </a:cubicBezTo>
                  <a:cubicBezTo>
                    <a:pt x="45006" y="32445"/>
                    <a:pt x="44958" y="31933"/>
                    <a:pt x="45053" y="31456"/>
                  </a:cubicBezTo>
                  <a:cubicBezTo>
                    <a:pt x="45173" y="30897"/>
                    <a:pt x="45149" y="30325"/>
                    <a:pt x="45292" y="29766"/>
                  </a:cubicBezTo>
                  <a:cubicBezTo>
                    <a:pt x="45411" y="29313"/>
                    <a:pt x="45458" y="28837"/>
                    <a:pt x="45530" y="28373"/>
                  </a:cubicBezTo>
                  <a:cubicBezTo>
                    <a:pt x="45565" y="28158"/>
                    <a:pt x="45577" y="27944"/>
                    <a:pt x="45577" y="27742"/>
                  </a:cubicBezTo>
                  <a:cubicBezTo>
                    <a:pt x="45577" y="25337"/>
                    <a:pt x="45577" y="22931"/>
                    <a:pt x="45577" y="20526"/>
                  </a:cubicBezTo>
                  <a:cubicBezTo>
                    <a:pt x="45577" y="20288"/>
                    <a:pt x="45589" y="20050"/>
                    <a:pt x="45494" y="19824"/>
                  </a:cubicBezTo>
                  <a:cubicBezTo>
                    <a:pt x="45470" y="19764"/>
                    <a:pt x="45446" y="19681"/>
                    <a:pt x="45446" y="19622"/>
                  </a:cubicBezTo>
                  <a:cubicBezTo>
                    <a:pt x="45518" y="18788"/>
                    <a:pt x="45280" y="17967"/>
                    <a:pt x="45292" y="17133"/>
                  </a:cubicBezTo>
                  <a:cubicBezTo>
                    <a:pt x="45315" y="16157"/>
                    <a:pt x="45327" y="15181"/>
                    <a:pt x="45292" y="14204"/>
                  </a:cubicBezTo>
                  <a:cubicBezTo>
                    <a:pt x="45268" y="13466"/>
                    <a:pt x="45375" y="12740"/>
                    <a:pt x="45446" y="12013"/>
                  </a:cubicBezTo>
                  <a:cubicBezTo>
                    <a:pt x="45470" y="11811"/>
                    <a:pt x="45554" y="11740"/>
                    <a:pt x="45780" y="11728"/>
                  </a:cubicBezTo>
                  <a:cubicBezTo>
                    <a:pt x="45970" y="11716"/>
                    <a:pt x="46161" y="11716"/>
                    <a:pt x="46351" y="11716"/>
                  </a:cubicBezTo>
                  <a:close/>
                  <a:moveTo>
                    <a:pt x="99929" y="12156"/>
                  </a:moveTo>
                  <a:cubicBezTo>
                    <a:pt x="100247" y="12156"/>
                    <a:pt x="100562" y="12164"/>
                    <a:pt x="100870" y="12264"/>
                  </a:cubicBezTo>
                  <a:cubicBezTo>
                    <a:pt x="100962" y="12291"/>
                    <a:pt x="101059" y="12298"/>
                    <a:pt x="101157" y="12298"/>
                  </a:cubicBezTo>
                  <a:cubicBezTo>
                    <a:pt x="101276" y="12298"/>
                    <a:pt x="101396" y="12287"/>
                    <a:pt x="101513" y="12287"/>
                  </a:cubicBezTo>
                  <a:cubicBezTo>
                    <a:pt x="102942" y="12299"/>
                    <a:pt x="104370" y="12299"/>
                    <a:pt x="105787" y="12299"/>
                  </a:cubicBezTo>
                  <a:cubicBezTo>
                    <a:pt x="106073" y="12299"/>
                    <a:pt x="106359" y="12299"/>
                    <a:pt x="106644" y="12383"/>
                  </a:cubicBezTo>
                  <a:cubicBezTo>
                    <a:pt x="106781" y="12425"/>
                    <a:pt x="106935" y="12431"/>
                    <a:pt x="107090" y="12431"/>
                  </a:cubicBezTo>
                  <a:cubicBezTo>
                    <a:pt x="107152" y="12431"/>
                    <a:pt x="107214" y="12430"/>
                    <a:pt x="107276" y="12430"/>
                  </a:cubicBezTo>
                  <a:cubicBezTo>
                    <a:pt x="107633" y="12436"/>
                    <a:pt x="107990" y="12436"/>
                    <a:pt x="108347" y="12436"/>
                  </a:cubicBezTo>
                  <a:cubicBezTo>
                    <a:pt x="108704" y="12436"/>
                    <a:pt x="109061" y="12436"/>
                    <a:pt x="109419" y="12442"/>
                  </a:cubicBezTo>
                  <a:cubicBezTo>
                    <a:pt x="109871" y="12442"/>
                    <a:pt x="110312" y="12442"/>
                    <a:pt x="110764" y="12549"/>
                  </a:cubicBezTo>
                  <a:cubicBezTo>
                    <a:pt x="110938" y="12585"/>
                    <a:pt x="111120" y="12595"/>
                    <a:pt x="111304" y="12595"/>
                  </a:cubicBezTo>
                  <a:cubicBezTo>
                    <a:pt x="111505" y="12595"/>
                    <a:pt x="111709" y="12583"/>
                    <a:pt x="111912" y="12583"/>
                  </a:cubicBezTo>
                  <a:cubicBezTo>
                    <a:pt x="111954" y="12583"/>
                    <a:pt x="111996" y="12584"/>
                    <a:pt x="112038" y="12585"/>
                  </a:cubicBezTo>
                  <a:cubicBezTo>
                    <a:pt x="112099" y="12587"/>
                    <a:pt x="112160" y="12587"/>
                    <a:pt x="112222" y="12587"/>
                  </a:cubicBezTo>
                  <a:cubicBezTo>
                    <a:pt x="112303" y="12587"/>
                    <a:pt x="112385" y="12586"/>
                    <a:pt x="112466" y="12586"/>
                  </a:cubicBezTo>
                  <a:cubicBezTo>
                    <a:pt x="112751" y="12586"/>
                    <a:pt x="113034" y="12597"/>
                    <a:pt x="113312" y="12692"/>
                  </a:cubicBezTo>
                  <a:cubicBezTo>
                    <a:pt x="113389" y="12716"/>
                    <a:pt x="113473" y="12722"/>
                    <a:pt x="113558" y="12722"/>
                  </a:cubicBezTo>
                  <a:cubicBezTo>
                    <a:pt x="113642" y="12722"/>
                    <a:pt x="113729" y="12716"/>
                    <a:pt x="113812" y="12716"/>
                  </a:cubicBezTo>
                  <a:cubicBezTo>
                    <a:pt x="113942" y="12721"/>
                    <a:pt x="114072" y="12722"/>
                    <a:pt x="114203" y="12722"/>
                  </a:cubicBezTo>
                  <a:cubicBezTo>
                    <a:pt x="114318" y="12722"/>
                    <a:pt x="114434" y="12721"/>
                    <a:pt x="114549" y="12721"/>
                  </a:cubicBezTo>
                  <a:cubicBezTo>
                    <a:pt x="114987" y="12721"/>
                    <a:pt x="115426" y="12733"/>
                    <a:pt x="115860" y="12847"/>
                  </a:cubicBezTo>
                  <a:cubicBezTo>
                    <a:pt x="115952" y="12871"/>
                    <a:pt x="116048" y="12878"/>
                    <a:pt x="116145" y="12878"/>
                  </a:cubicBezTo>
                  <a:cubicBezTo>
                    <a:pt x="116258" y="12878"/>
                    <a:pt x="116374" y="12869"/>
                    <a:pt x="116488" y="12869"/>
                  </a:cubicBezTo>
                  <a:cubicBezTo>
                    <a:pt x="116517" y="12869"/>
                    <a:pt x="116546" y="12869"/>
                    <a:pt x="116574" y="12871"/>
                  </a:cubicBezTo>
                  <a:cubicBezTo>
                    <a:pt x="116627" y="12872"/>
                    <a:pt x="116680" y="12872"/>
                    <a:pt x="116733" y="12872"/>
                  </a:cubicBezTo>
                  <a:cubicBezTo>
                    <a:pt x="116877" y="12872"/>
                    <a:pt x="117021" y="12869"/>
                    <a:pt x="117165" y="12869"/>
                  </a:cubicBezTo>
                  <a:cubicBezTo>
                    <a:pt x="117467" y="12869"/>
                    <a:pt x="117767" y="12884"/>
                    <a:pt x="118063" y="12978"/>
                  </a:cubicBezTo>
                  <a:cubicBezTo>
                    <a:pt x="118133" y="13005"/>
                    <a:pt x="118208" y="13012"/>
                    <a:pt x="118285" y="13012"/>
                  </a:cubicBezTo>
                  <a:cubicBezTo>
                    <a:pt x="118377" y="13012"/>
                    <a:pt x="118472" y="13002"/>
                    <a:pt x="118563" y="13002"/>
                  </a:cubicBezTo>
                  <a:cubicBezTo>
                    <a:pt x="118801" y="13008"/>
                    <a:pt x="119039" y="13008"/>
                    <a:pt x="119277" y="13008"/>
                  </a:cubicBezTo>
                  <a:cubicBezTo>
                    <a:pt x="119515" y="13008"/>
                    <a:pt x="119753" y="13008"/>
                    <a:pt x="119991" y="13014"/>
                  </a:cubicBezTo>
                  <a:cubicBezTo>
                    <a:pt x="120539" y="13026"/>
                    <a:pt x="120563" y="13037"/>
                    <a:pt x="120563" y="13561"/>
                  </a:cubicBezTo>
                  <a:cubicBezTo>
                    <a:pt x="120575" y="14133"/>
                    <a:pt x="120563" y="14704"/>
                    <a:pt x="120575" y="15276"/>
                  </a:cubicBezTo>
                  <a:cubicBezTo>
                    <a:pt x="120575" y="15728"/>
                    <a:pt x="120527" y="16181"/>
                    <a:pt x="120682" y="16621"/>
                  </a:cubicBezTo>
                  <a:cubicBezTo>
                    <a:pt x="120730" y="16776"/>
                    <a:pt x="120706" y="16955"/>
                    <a:pt x="120706" y="17121"/>
                  </a:cubicBezTo>
                  <a:cubicBezTo>
                    <a:pt x="120718" y="17633"/>
                    <a:pt x="120670" y="18157"/>
                    <a:pt x="120837" y="18669"/>
                  </a:cubicBezTo>
                  <a:cubicBezTo>
                    <a:pt x="120884" y="18824"/>
                    <a:pt x="120849" y="19002"/>
                    <a:pt x="120849" y="19169"/>
                  </a:cubicBezTo>
                  <a:cubicBezTo>
                    <a:pt x="120861" y="19669"/>
                    <a:pt x="120813" y="20169"/>
                    <a:pt x="120968" y="20657"/>
                  </a:cubicBezTo>
                  <a:cubicBezTo>
                    <a:pt x="121027" y="20836"/>
                    <a:pt x="120992" y="21038"/>
                    <a:pt x="120992" y="21229"/>
                  </a:cubicBezTo>
                  <a:cubicBezTo>
                    <a:pt x="121003" y="21693"/>
                    <a:pt x="120968" y="22169"/>
                    <a:pt x="121111" y="22634"/>
                  </a:cubicBezTo>
                  <a:cubicBezTo>
                    <a:pt x="121170" y="22836"/>
                    <a:pt x="121134" y="23062"/>
                    <a:pt x="121134" y="23277"/>
                  </a:cubicBezTo>
                  <a:cubicBezTo>
                    <a:pt x="121146" y="23610"/>
                    <a:pt x="121122" y="23944"/>
                    <a:pt x="121242" y="24265"/>
                  </a:cubicBezTo>
                  <a:cubicBezTo>
                    <a:pt x="121289" y="24420"/>
                    <a:pt x="121277" y="24598"/>
                    <a:pt x="121277" y="24765"/>
                  </a:cubicBezTo>
                  <a:cubicBezTo>
                    <a:pt x="121277" y="25206"/>
                    <a:pt x="121277" y="25658"/>
                    <a:pt x="121277" y="26110"/>
                  </a:cubicBezTo>
                  <a:cubicBezTo>
                    <a:pt x="121289" y="26992"/>
                    <a:pt x="121492" y="27861"/>
                    <a:pt x="121432" y="28742"/>
                  </a:cubicBezTo>
                  <a:cubicBezTo>
                    <a:pt x="121599" y="29194"/>
                    <a:pt x="121539" y="29682"/>
                    <a:pt x="121575" y="30147"/>
                  </a:cubicBezTo>
                  <a:cubicBezTo>
                    <a:pt x="121611" y="30599"/>
                    <a:pt x="121646" y="31052"/>
                    <a:pt x="121754" y="31480"/>
                  </a:cubicBezTo>
                  <a:cubicBezTo>
                    <a:pt x="121908" y="32075"/>
                    <a:pt x="121825" y="32671"/>
                    <a:pt x="121837" y="33254"/>
                  </a:cubicBezTo>
                  <a:cubicBezTo>
                    <a:pt x="121837" y="33469"/>
                    <a:pt x="121742" y="33552"/>
                    <a:pt x="121527" y="33564"/>
                  </a:cubicBezTo>
                  <a:cubicBezTo>
                    <a:pt x="121349" y="33576"/>
                    <a:pt x="121158" y="33576"/>
                    <a:pt x="120968" y="33576"/>
                  </a:cubicBezTo>
                  <a:lnTo>
                    <a:pt x="109478" y="33576"/>
                  </a:lnTo>
                  <a:cubicBezTo>
                    <a:pt x="109192" y="33576"/>
                    <a:pt x="108907" y="33564"/>
                    <a:pt x="108633" y="33492"/>
                  </a:cubicBezTo>
                  <a:cubicBezTo>
                    <a:pt x="108497" y="33449"/>
                    <a:pt x="108353" y="33441"/>
                    <a:pt x="108208" y="33441"/>
                  </a:cubicBezTo>
                  <a:cubicBezTo>
                    <a:pt x="108111" y="33441"/>
                    <a:pt x="108014" y="33445"/>
                    <a:pt x="107918" y="33445"/>
                  </a:cubicBezTo>
                  <a:cubicBezTo>
                    <a:pt x="106557" y="33438"/>
                    <a:pt x="105196" y="33431"/>
                    <a:pt x="103838" y="33431"/>
                  </a:cubicBezTo>
                  <a:cubicBezTo>
                    <a:pt x="102843" y="33431"/>
                    <a:pt x="101849" y="33435"/>
                    <a:pt x="100858" y="33445"/>
                  </a:cubicBezTo>
                  <a:cubicBezTo>
                    <a:pt x="100298" y="33445"/>
                    <a:pt x="99775" y="33266"/>
                    <a:pt x="99227" y="33266"/>
                  </a:cubicBezTo>
                  <a:cubicBezTo>
                    <a:pt x="99060" y="33266"/>
                    <a:pt x="99013" y="33111"/>
                    <a:pt x="99013" y="32957"/>
                  </a:cubicBezTo>
                  <a:cubicBezTo>
                    <a:pt x="99001" y="32528"/>
                    <a:pt x="99001" y="32099"/>
                    <a:pt x="99001" y="31671"/>
                  </a:cubicBezTo>
                  <a:cubicBezTo>
                    <a:pt x="98989" y="31242"/>
                    <a:pt x="99024" y="30825"/>
                    <a:pt x="98894" y="30397"/>
                  </a:cubicBezTo>
                  <a:cubicBezTo>
                    <a:pt x="98834" y="30206"/>
                    <a:pt x="98858" y="29980"/>
                    <a:pt x="98858" y="29766"/>
                  </a:cubicBezTo>
                  <a:cubicBezTo>
                    <a:pt x="98858" y="27742"/>
                    <a:pt x="98858" y="25718"/>
                    <a:pt x="98858" y="23693"/>
                  </a:cubicBezTo>
                  <a:cubicBezTo>
                    <a:pt x="98858" y="23384"/>
                    <a:pt x="98870" y="23074"/>
                    <a:pt x="98763" y="22777"/>
                  </a:cubicBezTo>
                  <a:cubicBezTo>
                    <a:pt x="98703" y="22598"/>
                    <a:pt x="98727" y="22396"/>
                    <a:pt x="98715" y="22205"/>
                  </a:cubicBezTo>
                  <a:cubicBezTo>
                    <a:pt x="98691" y="21527"/>
                    <a:pt x="98763" y="20836"/>
                    <a:pt x="98596" y="20157"/>
                  </a:cubicBezTo>
                  <a:cubicBezTo>
                    <a:pt x="98513" y="19812"/>
                    <a:pt x="98572" y="19443"/>
                    <a:pt x="98572" y="19086"/>
                  </a:cubicBezTo>
                  <a:cubicBezTo>
                    <a:pt x="98560" y="18729"/>
                    <a:pt x="98584" y="18371"/>
                    <a:pt x="98465" y="18026"/>
                  </a:cubicBezTo>
                  <a:cubicBezTo>
                    <a:pt x="98405" y="17859"/>
                    <a:pt x="98429" y="17657"/>
                    <a:pt x="98429" y="17467"/>
                  </a:cubicBezTo>
                  <a:cubicBezTo>
                    <a:pt x="98429" y="16776"/>
                    <a:pt x="98429" y="16085"/>
                    <a:pt x="98429" y="15395"/>
                  </a:cubicBezTo>
                  <a:cubicBezTo>
                    <a:pt x="98417" y="14966"/>
                    <a:pt x="98393" y="14550"/>
                    <a:pt x="98322" y="14121"/>
                  </a:cubicBezTo>
                  <a:cubicBezTo>
                    <a:pt x="98239" y="13585"/>
                    <a:pt x="98286" y="13026"/>
                    <a:pt x="98298" y="12478"/>
                  </a:cubicBezTo>
                  <a:cubicBezTo>
                    <a:pt x="98298" y="12264"/>
                    <a:pt x="98382" y="12180"/>
                    <a:pt x="98596" y="12168"/>
                  </a:cubicBezTo>
                  <a:cubicBezTo>
                    <a:pt x="98977" y="12156"/>
                    <a:pt x="99358" y="12156"/>
                    <a:pt x="99739" y="12156"/>
                  </a:cubicBezTo>
                  <a:cubicBezTo>
                    <a:pt x="99802" y="12156"/>
                    <a:pt x="99866" y="12156"/>
                    <a:pt x="99929" y="12156"/>
                  </a:cubicBezTo>
                  <a:close/>
                  <a:moveTo>
                    <a:pt x="218516" y="12002"/>
                  </a:moveTo>
                  <a:cubicBezTo>
                    <a:pt x="218837" y="12002"/>
                    <a:pt x="218920" y="12073"/>
                    <a:pt x="218980" y="12406"/>
                  </a:cubicBezTo>
                  <a:cubicBezTo>
                    <a:pt x="219063" y="12847"/>
                    <a:pt x="219123" y="13299"/>
                    <a:pt x="219111" y="13752"/>
                  </a:cubicBezTo>
                  <a:cubicBezTo>
                    <a:pt x="219099" y="14371"/>
                    <a:pt x="219111" y="14990"/>
                    <a:pt x="219111" y="15609"/>
                  </a:cubicBezTo>
                  <a:cubicBezTo>
                    <a:pt x="219111" y="16224"/>
                    <a:pt x="219111" y="16839"/>
                    <a:pt x="219111" y="17455"/>
                  </a:cubicBezTo>
                  <a:cubicBezTo>
                    <a:pt x="219111" y="17836"/>
                    <a:pt x="219087" y="18217"/>
                    <a:pt x="219218" y="18586"/>
                  </a:cubicBezTo>
                  <a:cubicBezTo>
                    <a:pt x="219278" y="18764"/>
                    <a:pt x="219242" y="18967"/>
                    <a:pt x="219242" y="19157"/>
                  </a:cubicBezTo>
                  <a:cubicBezTo>
                    <a:pt x="219254" y="23563"/>
                    <a:pt x="219254" y="27956"/>
                    <a:pt x="219254" y="32361"/>
                  </a:cubicBezTo>
                  <a:cubicBezTo>
                    <a:pt x="219254" y="33136"/>
                    <a:pt x="219265" y="33147"/>
                    <a:pt x="218535" y="33147"/>
                  </a:cubicBezTo>
                  <a:cubicBezTo>
                    <a:pt x="218514" y="33147"/>
                    <a:pt x="218491" y="33147"/>
                    <a:pt x="218468" y="33147"/>
                  </a:cubicBezTo>
                  <a:lnTo>
                    <a:pt x="217111" y="33147"/>
                  </a:lnTo>
                  <a:cubicBezTo>
                    <a:pt x="217030" y="33147"/>
                    <a:pt x="216949" y="33145"/>
                    <a:pt x="216869" y="33145"/>
                  </a:cubicBezTo>
                  <a:cubicBezTo>
                    <a:pt x="216689" y="33145"/>
                    <a:pt x="216510" y="33156"/>
                    <a:pt x="216337" y="33230"/>
                  </a:cubicBezTo>
                  <a:cubicBezTo>
                    <a:pt x="216294" y="33256"/>
                    <a:pt x="216239" y="33276"/>
                    <a:pt x="216189" y="33276"/>
                  </a:cubicBezTo>
                  <a:cubicBezTo>
                    <a:pt x="216169" y="33276"/>
                    <a:pt x="216151" y="33273"/>
                    <a:pt x="216134" y="33266"/>
                  </a:cubicBezTo>
                  <a:cubicBezTo>
                    <a:pt x="215947" y="33226"/>
                    <a:pt x="215761" y="33211"/>
                    <a:pt x="215575" y="33211"/>
                  </a:cubicBezTo>
                  <a:cubicBezTo>
                    <a:pt x="215121" y="33211"/>
                    <a:pt x="214672" y="33297"/>
                    <a:pt x="214223" y="33297"/>
                  </a:cubicBezTo>
                  <a:cubicBezTo>
                    <a:pt x="214154" y="33297"/>
                    <a:pt x="214084" y="33295"/>
                    <a:pt x="214015" y="33290"/>
                  </a:cubicBezTo>
                  <a:cubicBezTo>
                    <a:pt x="213769" y="33278"/>
                    <a:pt x="213523" y="33274"/>
                    <a:pt x="213277" y="33274"/>
                  </a:cubicBezTo>
                  <a:cubicBezTo>
                    <a:pt x="212785" y="33274"/>
                    <a:pt x="212293" y="33290"/>
                    <a:pt x="211800" y="33290"/>
                  </a:cubicBezTo>
                  <a:lnTo>
                    <a:pt x="209657" y="33290"/>
                  </a:lnTo>
                  <a:cubicBezTo>
                    <a:pt x="209559" y="33290"/>
                    <a:pt x="209460" y="33288"/>
                    <a:pt x="209360" y="33288"/>
                  </a:cubicBezTo>
                  <a:cubicBezTo>
                    <a:pt x="209085" y="33288"/>
                    <a:pt x="208806" y="33301"/>
                    <a:pt x="208526" y="33397"/>
                  </a:cubicBezTo>
                  <a:cubicBezTo>
                    <a:pt x="208450" y="33424"/>
                    <a:pt x="208367" y="33432"/>
                    <a:pt x="208281" y="33432"/>
                  </a:cubicBezTo>
                  <a:cubicBezTo>
                    <a:pt x="208178" y="33432"/>
                    <a:pt x="208071" y="33421"/>
                    <a:pt x="207967" y="33421"/>
                  </a:cubicBezTo>
                  <a:cubicBezTo>
                    <a:pt x="207276" y="33433"/>
                    <a:pt x="206586" y="33433"/>
                    <a:pt x="205895" y="33433"/>
                  </a:cubicBezTo>
                  <a:cubicBezTo>
                    <a:pt x="205800" y="33433"/>
                    <a:pt x="205704" y="33431"/>
                    <a:pt x="205609" y="33431"/>
                  </a:cubicBezTo>
                  <a:cubicBezTo>
                    <a:pt x="205348" y="33431"/>
                    <a:pt x="205089" y="33444"/>
                    <a:pt x="204835" y="33540"/>
                  </a:cubicBezTo>
                  <a:cubicBezTo>
                    <a:pt x="204760" y="33567"/>
                    <a:pt x="204674" y="33574"/>
                    <a:pt x="204585" y="33574"/>
                  </a:cubicBezTo>
                  <a:cubicBezTo>
                    <a:pt x="204479" y="33574"/>
                    <a:pt x="204368" y="33564"/>
                    <a:pt x="204264" y="33564"/>
                  </a:cubicBezTo>
                  <a:cubicBezTo>
                    <a:pt x="203883" y="33570"/>
                    <a:pt x="203505" y="33570"/>
                    <a:pt x="203127" y="33570"/>
                  </a:cubicBezTo>
                  <a:cubicBezTo>
                    <a:pt x="202749" y="33570"/>
                    <a:pt x="202371" y="33570"/>
                    <a:pt x="201990" y="33576"/>
                  </a:cubicBezTo>
                  <a:cubicBezTo>
                    <a:pt x="201825" y="33576"/>
                    <a:pt x="201661" y="33569"/>
                    <a:pt x="201497" y="33569"/>
                  </a:cubicBezTo>
                  <a:cubicBezTo>
                    <a:pt x="201210" y="33569"/>
                    <a:pt x="200925" y="33589"/>
                    <a:pt x="200644" y="33695"/>
                  </a:cubicBezTo>
                  <a:cubicBezTo>
                    <a:pt x="200609" y="33707"/>
                    <a:pt x="200573" y="33710"/>
                    <a:pt x="200537" y="33710"/>
                  </a:cubicBezTo>
                  <a:cubicBezTo>
                    <a:pt x="200501" y="33710"/>
                    <a:pt x="200466" y="33707"/>
                    <a:pt x="200430" y="33707"/>
                  </a:cubicBezTo>
                  <a:cubicBezTo>
                    <a:pt x="200037" y="33713"/>
                    <a:pt x="199644" y="33716"/>
                    <a:pt x="199251" y="33716"/>
                  </a:cubicBezTo>
                  <a:cubicBezTo>
                    <a:pt x="198858" y="33716"/>
                    <a:pt x="198465" y="33713"/>
                    <a:pt x="198073" y="33707"/>
                  </a:cubicBezTo>
                  <a:cubicBezTo>
                    <a:pt x="197775" y="33707"/>
                    <a:pt x="197692" y="33623"/>
                    <a:pt x="197680" y="33326"/>
                  </a:cubicBezTo>
                  <a:cubicBezTo>
                    <a:pt x="197668" y="33088"/>
                    <a:pt x="197680" y="32849"/>
                    <a:pt x="197680" y="32611"/>
                  </a:cubicBezTo>
                  <a:cubicBezTo>
                    <a:pt x="197680" y="32445"/>
                    <a:pt x="197715" y="32266"/>
                    <a:pt x="197668" y="32111"/>
                  </a:cubicBezTo>
                  <a:cubicBezTo>
                    <a:pt x="197477" y="31516"/>
                    <a:pt x="197561" y="30885"/>
                    <a:pt x="197537" y="30278"/>
                  </a:cubicBezTo>
                  <a:cubicBezTo>
                    <a:pt x="197525" y="29778"/>
                    <a:pt x="197549" y="29289"/>
                    <a:pt x="197430" y="28789"/>
                  </a:cubicBezTo>
                  <a:cubicBezTo>
                    <a:pt x="197346" y="28420"/>
                    <a:pt x="197406" y="28027"/>
                    <a:pt x="197394" y="27646"/>
                  </a:cubicBezTo>
                  <a:cubicBezTo>
                    <a:pt x="197382" y="27289"/>
                    <a:pt x="197418" y="26944"/>
                    <a:pt x="197287" y="26587"/>
                  </a:cubicBezTo>
                  <a:cubicBezTo>
                    <a:pt x="197227" y="26420"/>
                    <a:pt x="197263" y="26218"/>
                    <a:pt x="197251" y="26027"/>
                  </a:cubicBezTo>
                  <a:cubicBezTo>
                    <a:pt x="197251" y="25622"/>
                    <a:pt x="197239" y="25229"/>
                    <a:pt x="197144" y="24825"/>
                  </a:cubicBezTo>
                  <a:cubicBezTo>
                    <a:pt x="197072" y="24479"/>
                    <a:pt x="197120" y="24110"/>
                    <a:pt x="197108" y="23753"/>
                  </a:cubicBezTo>
                  <a:cubicBezTo>
                    <a:pt x="197096" y="23360"/>
                    <a:pt x="197132" y="22955"/>
                    <a:pt x="197001" y="22562"/>
                  </a:cubicBezTo>
                  <a:cubicBezTo>
                    <a:pt x="196941" y="22360"/>
                    <a:pt x="196977" y="22134"/>
                    <a:pt x="196965" y="21919"/>
                  </a:cubicBezTo>
                  <a:cubicBezTo>
                    <a:pt x="196941" y="21241"/>
                    <a:pt x="197001" y="20550"/>
                    <a:pt x="196846" y="19860"/>
                  </a:cubicBezTo>
                  <a:cubicBezTo>
                    <a:pt x="196751" y="19431"/>
                    <a:pt x="196834" y="18967"/>
                    <a:pt x="196822" y="18514"/>
                  </a:cubicBezTo>
                  <a:cubicBezTo>
                    <a:pt x="196811" y="18038"/>
                    <a:pt x="196858" y="17562"/>
                    <a:pt x="196715" y="17097"/>
                  </a:cubicBezTo>
                  <a:cubicBezTo>
                    <a:pt x="196644" y="16871"/>
                    <a:pt x="196691" y="16621"/>
                    <a:pt x="196680" y="16383"/>
                  </a:cubicBezTo>
                  <a:cubicBezTo>
                    <a:pt x="196680" y="15954"/>
                    <a:pt x="196715" y="15526"/>
                    <a:pt x="196572" y="15109"/>
                  </a:cubicBezTo>
                  <a:cubicBezTo>
                    <a:pt x="196513" y="14966"/>
                    <a:pt x="196549" y="14788"/>
                    <a:pt x="196537" y="14621"/>
                  </a:cubicBezTo>
                  <a:cubicBezTo>
                    <a:pt x="196513" y="14097"/>
                    <a:pt x="196596" y="13573"/>
                    <a:pt x="196453" y="13061"/>
                  </a:cubicBezTo>
                  <a:cubicBezTo>
                    <a:pt x="196418" y="12918"/>
                    <a:pt x="196537" y="12775"/>
                    <a:pt x="196691" y="12752"/>
                  </a:cubicBezTo>
                  <a:cubicBezTo>
                    <a:pt x="196858" y="12728"/>
                    <a:pt x="197025" y="12728"/>
                    <a:pt x="197192" y="12728"/>
                  </a:cubicBezTo>
                  <a:cubicBezTo>
                    <a:pt x="197596" y="12722"/>
                    <a:pt x="198001" y="12722"/>
                    <a:pt x="198406" y="12722"/>
                  </a:cubicBezTo>
                  <a:cubicBezTo>
                    <a:pt x="198811" y="12722"/>
                    <a:pt x="199216" y="12722"/>
                    <a:pt x="199620" y="12716"/>
                  </a:cubicBezTo>
                  <a:cubicBezTo>
                    <a:pt x="199775" y="12716"/>
                    <a:pt x="199931" y="12720"/>
                    <a:pt x="200088" y="12720"/>
                  </a:cubicBezTo>
                  <a:cubicBezTo>
                    <a:pt x="200401" y="12720"/>
                    <a:pt x="200716" y="12704"/>
                    <a:pt x="201025" y="12609"/>
                  </a:cubicBezTo>
                  <a:cubicBezTo>
                    <a:pt x="201096" y="12582"/>
                    <a:pt x="201171" y="12574"/>
                    <a:pt x="201248" y="12574"/>
                  </a:cubicBezTo>
                  <a:cubicBezTo>
                    <a:pt x="201340" y="12574"/>
                    <a:pt x="201434" y="12585"/>
                    <a:pt x="201525" y="12585"/>
                  </a:cubicBezTo>
                  <a:cubicBezTo>
                    <a:pt x="202192" y="12573"/>
                    <a:pt x="202859" y="12573"/>
                    <a:pt x="203526" y="12573"/>
                  </a:cubicBezTo>
                  <a:cubicBezTo>
                    <a:pt x="203586" y="12573"/>
                    <a:pt x="203646" y="12573"/>
                    <a:pt x="203706" y="12573"/>
                  </a:cubicBezTo>
                  <a:cubicBezTo>
                    <a:pt x="203976" y="12573"/>
                    <a:pt x="204241" y="12565"/>
                    <a:pt x="204514" y="12478"/>
                  </a:cubicBezTo>
                  <a:cubicBezTo>
                    <a:pt x="204606" y="12445"/>
                    <a:pt x="204714" y="12437"/>
                    <a:pt x="204821" y="12437"/>
                  </a:cubicBezTo>
                  <a:cubicBezTo>
                    <a:pt x="204908" y="12437"/>
                    <a:pt x="204994" y="12442"/>
                    <a:pt x="205073" y="12442"/>
                  </a:cubicBezTo>
                  <a:cubicBezTo>
                    <a:pt x="205502" y="12436"/>
                    <a:pt x="205931" y="12436"/>
                    <a:pt x="206359" y="12436"/>
                  </a:cubicBezTo>
                  <a:cubicBezTo>
                    <a:pt x="206788" y="12436"/>
                    <a:pt x="207217" y="12436"/>
                    <a:pt x="207645" y="12430"/>
                  </a:cubicBezTo>
                  <a:cubicBezTo>
                    <a:pt x="207853" y="12430"/>
                    <a:pt x="208061" y="12436"/>
                    <a:pt x="208268" y="12436"/>
                  </a:cubicBezTo>
                  <a:cubicBezTo>
                    <a:pt x="208631" y="12436"/>
                    <a:pt x="208992" y="12417"/>
                    <a:pt x="209348" y="12311"/>
                  </a:cubicBezTo>
                  <a:cubicBezTo>
                    <a:pt x="209430" y="12287"/>
                    <a:pt x="209516" y="12280"/>
                    <a:pt x="209604" y="12280"/>
                  </a:cubicBezTo>
                  <a:cubicBezTo>
                    <a:pt x="209706" y="12280"/>
                    <a:pt x="209810" y="12289"/>
                    <a:pt x="209913" y="12289"/>
                  </a:cubicBezTo>
                  <a:cubicBezTo>
                    <a:pt x="209939" y="12289"/>
                    <a:pt x="209965" y="12289"/>
                    <a:pt x="209991" y="12287"/>
                  </a:cubicBezTo>
                  <a:cubicBezTo>
                    <a:pt x="210092" y="12287"/>
                    <a:pt x="210193" y="12289"/>
                    <a:pt x="210293" y="12289"/>
                  </a:cubicBezTo>
                  <a:cubicBezTo>
                    <a:pt x="210569" y="12289"/>
                    <a:pt x="210842" y="12276"/>
                    <a:pt x="211122" y="12180"/>
                  </a:cubicBezTo>
                  <a:cubicBezTo>
                    <a:pt x="211198" y="12153"/>
                    <a:pt x="211281" y="12146"/>
                    <a:pt x="211367" y="12146"/>
                  </a:cubicBezTo>
                  <a:cubicBezTo>
                    <a:pt x="211470" y="12146"/>
                    <a:pt x="211578" y="12156"/>
                    <a:pt x="211681" y="12156"/>
                  </a:cubicBezTo>
                  <a:cubicBezTo>
                    <a:pt x="212027" y="12150"/>
                    <a:pt x="212372" y="12150"/>
                    <a:pt x="212717" y="12150"/>
                  </a:cubicBezTo>
                  <a:cubicBezTo>
                    <a:pt x="213063" y="12150"/>
                    <a:pt x="213408" y="12150"/>
                    <a:pt x="213753" y="12144"/>
                  </a:cubicBezTo>
                  <a:cubicBezTo>
                    <a:pt x="213872" y="12144"/>
                    <a:pt x="213991" y="12148"/>
                    <a:pt x="214110" y="12148"/>
                  </a:cubicBezTo>
                  <a:cubicBezTo>
                    <a:pt x="214347" y="12148"/>
                    <a:pt x="214583" y="12133"/>
                    <a:pt x="214813" y="12037"/>
                  </a:cubicBezTo>
                  <a:cubicBezTo>
                    <a:pt x="214863" y="12016"/>
                    <a:pt x="214921" y="12012"/>
                    <a:pt x="214981" y="12012"/>
                  </a:cubicBezTo>
                  <a:cubicBezTo>
                    <a:pt x="215020" y="12012"/>
                    <a:pt x="215060" y="12013"/>
                    <a:pt x="215099" y="12013"/>
                  </a:cubicBezTo>
                  <a:cubicBezTo>
                    <a:pt x="216242" y="12013"/>
                    <a:pt x="217385" y="12002"/>
                    <a:pt x="218516" y="12002"/>
                  </a:cubicBezTo>
                  <a:close/>
                  <a:moveTo>
                    <a:pt x="44327" y="11716"/>
                  </a:moveTo>
                  <a:cubicBezTo>
                    <a:pt x="44649" y="11740"/>
                    <a:pt x="44708" y="11799"/>
                    <a:pt x="44732" y="12097"/>
                  </a:cubicBezTo>
                  <a:cubicBezTo>
                    <a:pt x="44744" y="12287"/>
                    <a:pt x="44732" y="12478"/>
                    <a:pt x="44732" y="12668"/>
                  </a:cubicBezTo>
                  <a:lnTo>
                    <a:pt x="44732" y="17383"/>
                  </a:lnTo>
                  <a:cubicBezTo>
                    <a:pt x="44732" y="17669"/>
                    <a:pt x="44708" y="17955"/>
                    <a:pt x="44827" y="18229"/>
                  </a:cubicBezTo>
                  <a:cubicBezTo>
                    <a:pt x="44851" y="18288"/>
                    <a:pt x="44863" y="18359"/>
                    <a:pt x="44863" y="18431"/>
                  </a:cubicBezTo>
                  <a:cubicBezTo>
                    <a:pt x="44815" y="19360"/>
                    <a:pt x="45101" y="20264"/>
                    <a:pt x="45018" y="21205"/>
                  </a:cubicBezTo>
                  <a:cubicBezTo>
                    <a:pt x="45006" y="21431"/>
                    <a:pt x="45030" y="21669"/>
                    <a:pt x="45101" y="21908"/>
                  </a:cubicBezTo>
                  <a:cubicBezTo>
                    <a:pt x="45149" y="22110"/>
                    <a:pt x="45161" y="22324"/>
                    <a:pt x="45161" y="22539"/>
                  </a:cubicBezTo>
                  <a:cubicBezTo>
                    <a:pt x="45161" y="24039"/>
                    <a:pt x="45173" y="25539"/>
                    <a:pt x="45149" y="27039"/>
                  </a:cubicBezTo>
                  <a:cubicBezTo>
                    <a:pt x="45137" y="27623"/>
                    <a:pt x="45042" y="28218"/>
                    <a:pt x="44970" y="28801"/>
                  </a:cubicBezTo>
                  <a:cubicBezTo>
                    <a:pt x="44887" y="29361"/>
                    <a:pt x="44803" y="29920"/>
                    <a:pt x="44708" y="30480"/>
                  </a:cubicBezTo>
                  <a:cubicBezTo>
                    <a:pt x="44601" y="31087"/>
                    <a:pt x="44649" y="31706"/>
                    <a:pt x="44482" y="32314"/>
                  </a:cubicBezTo>
                  <a:cubicBezTo>
                    <a:pt x="44411" y="32576"/>
                    <a:pt x="44458" y="32873"/>
                    <a:pt x="44434" y="33159"/>
                  </a:cubicBezTo>
                  <a:cubicBezTo>
                    <a:pt x="44422" y="33290"/>
                    <a:pt x="44363" y="33397"/>
                    <a:pt x="44232" y="33409"/>
                  </a:cubicBezTo>
                  <a:cubicBezTo>
                    <a:pt x="43822" y="33455"/>
                    <a:pt x="43433" y="33576"/>
                    <a:pt x="43015" y="33576"/>
                  </a:cubicBezTo>
                  <a:cubicBezTo>
                    <a:pt x="42996" y="33576"/>
                    <a:pt x="42977" y="33576"/>
                    <a:pt x="42958" y="33576"/>
                  </a:cubicBezTo>
                  <a:cubicBezTo>
                    <a:pt x="42640" y="33568"/>
                    <a:pt x="42323" y="33565"/>
                    <a:pt x="42005" y="33565"/>
                  </a:cubicBezTo>
                  <a:cubicBezTo>
                    <a:pt x="41370" y="33565"/>
                    <a:pt x="40735" y="33576"/>
                    <a:pt x="40100" y="33576"/>
                  </a:cubicBezTo>
                  <a:cubicBezTo>
                    <a:pt x="39684" y="33576"/>
                    <a:pt x="39255" y="33576"/>
                    <a:pt x="38838" y="33683"/>
                  </a:cubicBezTo>
                  <a:cubicBezTo>
                    <a:pt x="38690" y="33719"/>
                    <a:pt x="38535" y="33727"/>
                    <a:pt x="38378" y="33727"/>
                  </a:cubicBezTo>
                  <a:cubicBezTo>
                    <a:pt x="38222" y="33727"/>
                    <a:pt x="38064" y="33719"/>
                    <a:pt x="37910" y="33719"/>
                  </a:cubicBezTo>
                  <a:cubicBezTo>
                    <a:pt x="37627" y="33719"/>
                    <a:pt x="37339" y="33695"/>
                    <a:pt x="37056" y="33695"/>
                  </a:cubicBezTo>
                  <a:cubicBezTo>
                    <a:pt x="36886" y="33695"/>
                    <a:pt x="36718" y="33704"/>
                    <a:pt x="36552" y="33730"/>
                  </a:cubicBezTo>
                  <a:cubicBezTo>
                    <a:pt x="35517" y="33897"/>
                    <a:pt x="34457" y="33754"/>
                    <a:pt x="33433" y="33885"/>
                  </a:cubicBezTo>
                  <a:cubicBezTo>
                    <a:pt x="32681" y="33984"/>
                    <a:pt x="31933" y="34006"/>
                    <a:pt x="31185" y="34006"/>
                  </a:cubicBezTo>
                  <a:cubicBezTo>
                    <a:pt x="30577" y="34006"/>
                    <a:pt x="29970" y="33991"/>
                    <a:pt x="29361" y="33991"/>
                  </a:cubicBezTo>
                  <a:cubicBezTo>
                    <a:pt x="29270" y="33991"/>
                    <a:pt x="29178" y="33992"/>
                    <a:pt x="29087" y="33992"/>
                  </a:cubicBezTo>
                  <a:cubicBezTo>
                    <a:pt x="27432" y="34004"/>
                    <a:pt x="25780" y="34007"/>
                    <a:pt x="24128" y="34007"/>
                  </a:cubicBezTo>
                  <a:cubicBezTo>
                    <a:pt x="22476" y="34007"/>
                    <a:pt x="20824" y="34004"/>
                    <a:pt x="19169" y="34004"/>
                  </a:cubicBezTo>
                  <a:lnTo>
                    <a:pt x="18598" y="34004"/>
                  </a:lnTo>
                  <a:cubicBezTo>
                    <a:pt x="18241" y="33980"/>
                    <a:pt x="18252" y="33969"/>
                    <a:pt x="18145" y="33588"/>
                  </a:cubicBezTo>
                  <a:cubicBezTo>
                    <a:pt x="18038" y="33147"/>
                    <a:pt x="18014" y="32707"/>
                    <a:pt x="18014" y="32254"/>
                  </a:cubicBezTo>
                  <a:cubicBezTo>
                    <a:pt x="18014" y="29563"/>
                    <a:pt x="18014" y="26872"/>
                    <a:pt x="18014" y="24182"/>
                  </a:cubicBezTo>
                  <a:lnTo>
                    <a:pt x="18026" y="24182"/>
                  </a:lnTo>
                  <a:lnTo>
                    <a:pt x="18026" y="15978"/>
                  </a:lnTo>
                  <a:cubicBezTo>
                    <a:pt x="18026" y="15669"/>
                    <a:pt x="18014" y="15359"/>
                    <a:pt x="18110" y="15050"/>
                  </a:cubicBezTo>
                  <a:cubicBezTo>
                    <a:pt x="18169" y="14883"/>
                    <a:pt x="18157" y="14680"/>
                    <a:pt x="18157" y="14490"/>
                  </a:cubicBezTo>
                  <a:cubicBezTo>
                    <a:pt x="18157" y="13895"/>
                    <a:pt x="18157" y="13299"/>
                    <a:pt x="18157" y="12704"/>
                  </a:cubicBezTo>
                  <a:cubicBezTo>
                    <a:pt x="18169" y="12180"/>
                    <a:pt x="18193" y="12168"/>
                    <a:pt x="18741" y="12156"/>
                  </a:cubicBezTo>
                  <a:cubicBezTo>
                    <a:pt x="18788" y="12152"/>
                    <a:pt x="18836" y="12151"/>
                    <a:pt x="18884" y="12151"/>
                  </a:cubicBezTo>
                  <a:cubicBezTo>
                    <a:pt x="18979" y="12151"/>
                    <a:pt x="19074" y="12156"/>
                    <a:pt x="19169" y="12156"/>
                  </a:cubicBezTo>
                  <a:cubicBezTo>
                    <a:pt x="21812" y="12144"/>
                    <a:pt x="24456" y="12144"/>
                    <a:pt x="27099" y="12144"/>
                  </a:cubicBezTo>
                  <a:cubicBezTo>
                    <a:pt x="27201" y="12144"/>
                    <a:pt x="27302" y="12146"/>
                    <a:pt x="27403" y="12146"/>
                  </a:cubicBezTo>
                  <a:cubicBezTo>
                    <a:pt x="27654" y="12146"/>
                    <a:pt x="27903" y="12134"/>
                    <a:pt x="28158" y="12049"/>
                  </a:cubicBezTo>
                  <a:cubicBezTo>
                    <a:pt x="28251" y="12016"/>
                    <a:pt x="28355" y="12009"/>
                    <a:pt x="28461" y="12009"/>
                  </a:cubicBezTo>
                  <a:cubicBezTo>
                    <a:pt x="28546" y="12009"/>
                    <a:pt x="28633" y="12013"/>
                    <a:pt x="28718" y="12013"/>
                  </a:cubicBezTo>
                  <a:cubicBezTo>
                    <a:pt x="29218" y="12008"/>
                    <a:pt x="29718" y="12008"/>
                    <a:pt x="30218" y="12008"/>
                  </a:cubicBezTo>
                  <a:cubicBezTo>
                    <a:pt x="30718" y="12008"/>
                    <a:pt x="31218" y="12008"/>
                    <a:pt x="31718" y="12002"/>
                  </a:cubicBezTo>
                  <a:cubicBezTo>
                    <a:pt x="31869" y="12002"/>
                    <a:pt x="32020" y="12006"/>
                    <a:pt x="32170" y="12006"/>
                  </a:cubicBezTo>
                  <a:cubicBezTo>
                    <a:pt x="32471" y="12006"/>
                    <a:pt x="32770" y="11990"/>
                    <a:pt x="33064" y="11894"/>
                  </a:cubicBezTo>
                  <a:cubicBezTo>
                    <a:pt x="33134" y="11867"/>
                    <a:pt x="33209" y="11860"/>
                    <a:pt x="33286" y="11860"/>
                  </a:cubicBezTo>
                  <a:cubicBezTo>
                    <a:pt x="33379" y="11860"/>
                    <a:pt x="33473" y="11871"/>
                    <a:pt x="33564" y="11871"/>
                  </a:cubicBezTo>
                  <a:cubicBezTo>
                    <a:pt x="34302" y="11859"/>
                    <a:pt x="35040" y="11859"/>
                    <a:pt x="35778" y="11859"/>
                  </a:cubicBezTo>
                  <a:cubicBezTo>
                    <a:pt x="35835" y="11859"/>
                    <a:pt x="35891" y="11859"/>
                    <a:pt x="35946" y="11859"/>
                  </a:cubicBezTo>
                  <a:cubicBezTo>
                    <a:pt x="36197" y="11859"/>
                    <a:pt x="36442" y="11851"/>
                    <a:pt x="36695" y="11763"/>
                  </a:cubicBezTo>
                  <a:cubicBezTo>
                    <a:pt x="36806" y="11732"/>
                    <a:pt x="36933" y="11726"/>
                    <a:pt x="37062" y="11726"/>
                  </a:cubicBezTo>
                  <a:cubicBezTo>
                    <a:pt x="37127" y="11726"/>
                    <a:pt x="37191" y="11728"/>
                    <a:pt x="37255" y="11728"/>
                  </a:cubicBezTo>
                  <a:cubicBezTo>
                    <a:pt x="39517" y="11716"/>
                    <a:pt x="41779" y="11716"/>
                    <a:pt x="44041" y="11716"/>
                  </a:cubicBezTo>
                  <a:close/>
                  <a:moveTo>
                    <a:pt x="121301" y="13037"/>
                  </a:moveTo>
                  <a:lnTo>
                    <a:pt x="121301" y="13037"/>
                  </a:lnTo>
                  <a:cubicBezTo>
                    <a:pt x="121658" y="13133"/>
                    <a:pt x="121989" y="13149"/>
                    <a:pt x="122311" y="13149"/>
                  </a:cubicBezTo>
                  <a:cubicBezTo>
                    <a:pt x="122472" y="13149"/>
                    <a:pt x="122631" y="13145"/>
                    <a:pt x="122789" y="13145"/>
                  </a:cubicBezTo>
                  <a:lnTo>
                    <a:pt x="127207" y="13145"/>
                  </a:lnTo>
                  <a:cubicBezTo>
                    <a:pt x="127492" y="13145"/>
                    <a:pt x="127778" y="13145"/>
                    <a:pt x="128064" y="13228"/>
                  </a:cubicBezTo>
                  <a:cubicBezTo>
                    <a:pt x="128231" y="13287"/>
                    <a:pt x="128433" y="13287"/>
                    <a:pt x="128623" y="13287"/>
                  </a:cubicBezTo>
                  <a:lnTo>
                    <a:pt x="130695" y="13287"/>
                  </a:lnTo>
                  <a:cubicBezTo>
                    <a:pt x="130762" y="13289"/>
                    <a:pt x="130829" y="13290"/>
                    <a:pt x="130896" y="13290"/>
                  </a:cubicBezTo>
                  <a:cubicBezTo>
                    <a:pt x="130967" y="13290"/>
                    <a:pt x="131037" y="13289"/>
                    <a:pt x="131108" y="13289"/>
                  </a:cubicBezTo>
                  <a:cubicBezTo>
                    <a:pt x="131418" y="13289"/>
                    <a:pt x="131727" y="13299"/>
                    <a:pt x="132041" y="13407"/>
                  </a:cubicBezTo>
                  <a:cubicBezTo>
                    <a:pt x="132112" y="13430"/>
                    <a:pt x="132192" y="13436"/>
                    <a:pt x="132276" y="13436"/>
                  </a:cubicBezTo>
                  <a:cubicBezTo>
                    <a:pt x="132359" y="13436"/>
                    <a:pt x="132445" y="13430"/>
                    <a:pt x="132529" y="13430"/>
                  </a:cubicBezTo>
                  <a:lnTo>
                    <a:pt x="134743" y="13430"/>
                  </a:lnTo>
                  <a:cubicBezTo>
                    <a:pt x="135172" y="13442"/>
                    <a:pt x="135600" y="13407"/>
                    <a:pt x="136017" y="13549"/>
                  </a:cubicBezTo>
                  <a:cubicBezTo>
                    <a:pt x="136095" y="13573"/>
                    <a:pt x="136178" y="13579"/>
                    <a:pt x="136263" y="13579"/>
                  </a:cubicBezTo>
                  <a:cubicBezTo>
                    <a:pt x="136348" y="13579"/>
                    <a:pt x="136434" y="13573"/>
                    <a:pt x="136517" y="13573"/>
                  </a:cubicBezTo>
                  <a:cubicBezTo>
                    <a:pt x="137184" y="13573"/>
                    <a:pt x="137839" y="13573"/>
                    <a:pt x="138506" y="13585"/>
                  </a:cubicBezTo>
                  <a:cubicBezTo>
                    <a:pt x="139029" y="13585"/>
                    <a:pt x="139541" y="13585"/>
                    <a:pt x="140065" y="13692"/>
                  </a:cubicBezTo>
                  <a:cubicBezTo>
                    <a:pt x="140270" y="13730"/>
                    <a:pt x="140479" y="13742"/>
                    <a:pt x="140689" y="13742"/>
                  </a:cubicBezTo>
                  <a:cubicBezTo>
                    <a:pt x="141004" y="13742"/>
                    <a:pt x="141323" y="13716"/>
                    <a:pt x="141637" y="13716"/>
                  </a:cubicBezTo>
                  <a:cubicBezTo>
                    <a:pt x="141994" y="13728"/>
                    <a:pt x="142339" y="13704"/>
                    <a:pt x="142697" y="13823"/>
                  </a:cubicBezTo>
                  <a:cubicBezTo>
                    <a:pt x="142789" y="13856"/>
                    <a:pt x="142893" y="13864"/>
                    <a:pt x="142999" y="13864"/>
                  </a:cubicBezTo>
                  <a:cubicBezTo>
                    <a:pt x="143085" y="13864"/>
                    <a:pt x="143172" y="13859"/>
                    <a:pt x="143256" y="13859"/>
                  </a:cubicBezTo>
                  <a:cubicBezTo>
                    <a:pt x="143530" y="13865"/>
                    <a:pt x="143804" y="13865"/>
                    <a:pt x="144078" y="13865"/>
                  </a:cubicBezTo>
                  <a:cubicBezTo>
                    <a:pt x="144352" y="13865"/>
                    <a:pt x="144625" y="13865"/>
                    <a:pt x="144899" y="13871"/>
                  </a:cubicBezTo>
                  <a:cubicBezTo>
                    <a:pt x="145364" y="13871"/>
                    <a:pt x="145399" y="13918"/>
                    <a:pt x="145411" y="14347"/>
                  </a:cubicBezTo>
                  <a:cubicBezTo>
                    <a:pt x="145423" y="14895"/>
                    <a:pt x="145411" y="15442"/>
                    <a:pt x="145411" y="15990"/>
                  </a:cubicBezTo>
                  <a:cubicBezTo>
                    <a:pt x="145411" y="16252"/>
                    <a:pt x="145411" y="16514"/>
                    <a:pt x="145495" y="16776"/>
                  </a:cubicBezTo>
                  <a:cubicBezTo>
                    <a:pt x="145542" y="16943"/>
                    <a:pt x="145542" y="17145"/>
                    <a:pt x="145554" y="17336"/>
                  </a:cubicBezTo>
                  <a:cubicBezTo>
                    <a:pt x="145554" y="17883"/>
                    <a:pt x="145554" y="18431"/>
                    <a:pt x="145554" y="18979"/>
                  </a:cubicBezTo>
                  <a:cubicBezTo>
                    <a:pt x="145554" y="19372"/>
                    <a:pt x="145530" y="19776"/>
                    <a:pt x="145661" y="20169"/>
                  </a:cubicBezTo>
                  <a:cubicBezTo>
                    <a:pt x="145721" y="20348"/>
                    <a:pt x="145685" y="20550"/>
                    <a:pt x="145697" y="20741"/>
                  </a:cubicBezTo>
                  <a:cubicBezTo>
                    <a:pt x="145721" y="21455"/>
                    <a:pt x="145626" y="22169"/>
                    <a:pt x="145828" y="22872"/>
                  </a:cubicBezTo>
                  <a:cubicBezTo>
                    <a:pt x="145876" y="23027"/>
                    <a:pt x="145840" y="23193"/>
                    <a:pt x="145840" y="23360"/>
                  </a:cubicBezTo>
                  <a:cubicBezTo>
                    <a:pt x="145852" y="23836"/>
                    <a:pt x="145804" y="24313"/>
                    <a:pt x="145959" y="24777"/>
                  </a:cubicBezTo>
                  <a:cubicBezTo>
                    <a:pt x="146007" y="24932"/>
                    <a:pt x="145971" y="25110"/>
                    <a:pt x="145983" y="25277"/>
                  </a:cubicBezTo>
                  <a:cubicBezTo>
                    <a:pt x="146018" y="26158"/>
                    <a:pt x="145923" y="27027"/>
                    <a:pt x="146102" y="27908"/>
                  </a:cubicBezTo>
                  <a:cubicBezTo>
                    <a:pt x="146197" y="28385"/>
                    <a:pt x="146126" y="28897"/>
                    <a:pt x="146126" y="29397"/>
                  </a:cubicBezTo>
                  <a:cubicBezTo>
                    <a:pt x="146126" y="29801"/>
                    <a:pt x="146090" y="30206"/>
                    <a:pt x="146233" y="30599"/>
                  </a:cubicBezTo>
                  <a:cubicBezTo>
                    <a:pt x="146280" y="30730"/>
                    <a:pt x="146268" y="30885"/>
                    <a:pt x="146268" y="31028"/>
                  </a:cubicBezTo>
                  <a:cubicBezTo>
                    <a:pt x="146268" y="31409"/>
                    <a:pt x="146257" y="31790"/>
                    <a:pt x="146268" y="32171"/>
                  </a:cubicBezTo>
                  <a:cubicBezTo>
                    <a:pt x="146280" y="32707"/>
                    <a:pt x="146233" y="33254"/>
                    <a:pt x="146388" y="33790"/>
                  </a:cubicBezTo>
                  <a:cubicBezTo>
                    <a:pt x="146479" y="34145"/>
                    <a:pt x="146350" y="34291"/>
                    <a:pt x="146023" y="34291"/>
                  </a:cubicBezTo>
                  <a:cubicBezTo>
                    <a:pt x="146010" y="34291"/>
                    <a:pt x="145996" y="34290"/>
                    <a:pt x="145983" y="34290"/>
                  </a:cubicBezTo>
                  <a:cubicBezTo>
                    <a:pt x="145879" y="34284"/>
                    <a:pt x="145774" y="34283"/>
                    <a:pt x="145668" y="34283"/>
                  </a:cubicBezTo>
                  <a:cubicBezTo>
                    <a:pt x="145633" y="34283"/>
                    <a:pt x="145598" y="34283"/>
                    <a:pt x="145562" y="34283"/>
                  </a:cubicBezTo>
                  <a:cubicBezTo>
                    <a:pt x="145280" y="34283"/>
                    <a:pt x="144995" y="34278"/>
                    <a:pt x="144709" y="34183"/>
                  </a:cubicBezTo>
                  <a:cubicBezTo>
                    <a:pt x="144602" y="34153"/>
                    <a:pt x="144486" y="34147"/>
                    <a:pt x="144366" y="34147"/>
                  </a:cubicBezTo>
                  <a:cubicBezTo>
                    <a:pt x="144287" y="34147"/>
                    <a:pt x="144206" y="34150"/>
                    <a:pt x="144126" y="34150"/>
                  </a:cubicBezTo>
                  <a:cubicBezTo>
                    <a:pt x="144086" y="34150"/>
                    <a:pt x="144046" y="34149"/>
                    <a:pt x="144006" y="34147"/>
                  </a:cubicBezTo>
                  <a:cubicBezTo>
                    <a:pt x="143901" y="34143"/>
                    <a:pt x="143795" y="34142"/>
                    <a:pt x="143690" y="34142"/>
                  </a:cubicBezTo>
                  <a:cubicBezTo>
                    <a:pt x="143574" y="34142"/>
                    <a:pt x="143459" y="34143"/>
                    <a:pt x="143344" y="34143"/>
                  </a:cubicBezTo>
                  <a:cubicBezTo>
                    <a:pt x="142995" y="34143"/>
                    <a:pt x="142647" y="34130"/>
                    <a:pt x="142304" y="34028"/>
                  </a:cubicBezTo>
                  <a:cubicBezTo>
                    <a:pt x="142217" y="34001"/>
                    <a:pt x="142123" y="33994"/>
                    <a:pt x="142025" y="33994"/>
                  </a:cubicBezTo>
                  <a:cubicBezTo>
                    <a:pt x="141908" y="33994"/>
                    <a:pt x="141784" y="34004"/>
                    <a:pt x="141661" y="34004"/>
                  </a:cubicBezTo>
                  <a:lnTo>
                    <a:pt x="130243" y="34004"/>
                  </a:lnTo>
                  <a:cubicBezTo>
                    <a:pt x="130141" y="34004"/>
                    <a:pt x="130040" y="34006"/>
                    <a:pt x="129940" y="34006"/>
                  </a:cubicBezTo>
                  <a:cubicBezTo>
                    <a:pt x="129664" y="34006"/>
                    <a:pt x="129391" y="33993"/>
                    <a:pt x="129112" y="33897"/>
                  </a:cubicBezTo>
                  <a:cubicBezTo>
                    <a:pt x="129019" y="33864"/>
                    <a:pt x="128915" y="33857"/>
                    <a:pt x="128809" y="33857"/>
                  </a:cubicBezTo>
                  <a:cubicBezTo>
                    <a:pt x="128724" y="33857"/>
                    <a:pt x="128637" y="33861"/>
                    <a:pt x="128552" y="33861"/>
                  </a:cubicBezTo>
                  <a:lnTo>
                    <a:pt x="126337" y="33861"/>
                  </a:lnTo>
                  <a:cubicBezTo>
                    <a:pt x="125861" y="33850"/>
                    <a:pt x="125385" y="33885"/>
                    <a:pt x="124921" y="33742"/>
                  </a:cubicBezTo>
                  <a:cubicBezTo>
                    <a:pt x="124834" y="33715"/>
                    <a:pt x="124740" y="33708"/>
                    <a:pt x="124643" y="33708"/>
                  </a:cubicBezTo>
                  <a:cubicBezTo>
                    <a:pt x="124527" y="33708"/>
                    <a:pt x="124406" y="33719"/>
                    <a:pt x="124290" y="33719"/>
                  </a:cubicBezTo>
                  <a:cubicBezTo>
                    <a:pt x="124087" y="33719"/>
                    <a:pt x="123885" y="33722"/>
                    <a:pt x="123682" y="33722"/>
                  </a:cubicBezTo>
                  <a:cubicBezTo>
                    <a:pt x="123480" y="33722"/>
                    <a:pt x="123278" y="33719"/>
                    <a:pt x="123075" y="33707"/>
                  </a:cubicBezTo>
                  <a:cubicBezTo>
                    <a:pt x="122682" y="33695"/>
                    <a:pt x="122587" y="33588"/>
                    <a:pt x="122563" y="33183"/>
                  </a:cubicBezTo>
                  <a:cubicBezTo>
                    <a:pt x="122551" y="32992"/>
                    <a:pt x="122563" y="32802"/>
                    <a:pt x="122551" y="32611"/>
                  </a:cubicBezTo>
                  <a:cubicBezTo>
                    <a:pt x="122551" y="32206"/>
                    <a:pt x="122587" y="31802"/>
                    <a:pt x="122444" y="31409"/>
                  </a:cubicBezTo>
                  <a:cubicBezTo>
                    <a:pt x="122396" y="31266"/>
                    <a:pt x="122420" y="31087"/>
                    <a:pt x="122408" y="30921"/>
                  </a:cubicBezTo>
                  <a:cubicBezTo>
                    <a:pt x="122408" y="30635"/>
                    <a:pt x="122432" y="30349"/>
                    <a:pt x="122313" y="30075"/>
                  </a:cubicBezTo>
                  <a:cubicBezTo>
                    <a:pt x="122289" y="30004"/>
                    <a:pt x="122277" y="29932"/>
                    <a:pt x="122277" y="29861"/>
                  </a:cubicBezTo>
                  <a:cubicBezTo>
                    <a:pt x="122313" y="28861"/>
                    <a:pt x="122051" y="27884"/>
                    <a:pt x="122123" y="26884"/>
                  </a:cubicBezTo>
                  <a:cubicBezTo>
                    <a:pt x="122146" y="26551"/>
                    <a:pt x="122135" y="26218"/>
                    <a:pt x="122027" y="25896"/>
                  </a:cubicBezTo>
                  <a:cubicBezTo>
                    <a:pt x="121968" y="25694"/>
                    <a:pt x="121992" y="25468"/>
                    <a:pt x="121992" y="25253"/>
                  </a:cubicBezTo>
                  <a:cubicBezTo>
                    <a:pt x="121968" y="24717"/>
                    <a:pt x="122039" y="24158"/>
                    <a:pt x="121861" y="23634"/>
                  </a:cubicBezTo>
                  <a:cubicBezTo>
                    <a:pt x="121825" y="23503"/>
                    <a:pt x="121849" y="23348"/>
                    <a:pt x="121849" y="23205"/>
                  </a:cubicBezTo>
                  <a:cubicBezTo>
                    <a:pt x="121837" y="22729"/>
                    <a:pt x="121873" y="22253"/>
                    <a:pt x="121730" y="21788"/>
                  </a:cubicBezTo>
                  <a:cubicBezTo>
                    <a:pt x="121670" y="21610"/>
                    <a:pt x="121706" y="21407"/>
                    <a:pt x="121706" y="21217"/>
                  </a:cubicBezTo>
                  <a:cubicBezTo>
                    <a:pt x="121694" y="20753"/>
                    <a:pt x="121694" y="20276"/>
                    <a:pt x="121599" y="19812"/>
                  </a:cubicBezTo>
                  <a:cubicBezTo>
                    <a:pt x="121515" y="19419"/>
                    <a:pt x="121563" y="19002"/>
                    <a:pt x="121563" y="18598"/>
                  </a:cubicBezTo>
                  <a:cubicBezTo>
                    <a:pt x="121551" y="18264"/>
                    <a:pt x="121539" y="17943"/>
                    <a:pt x="121468" y="17609"/>
                  </a:cubicBezTo>
                  <a:cubicBezTo>
                    <a:pt x="121396" y="17264"/>
                    <a:pt x="121432" y="16907"/>
                    <a:pt x="121420" y="16550"/>
                  </a:cubicBezTo>
                  <a:cubicBezTo>
                    <a:pt x="121408" y="16193"/>
                    <a:pt x="121384" y="15847"/>
                    <a:pt x="121337" y="15490"/>
                  </a:cubicBezTo>
                  <a:cubicBezTo>
                    <a:pt x="121206" y="14692"/>
                    <a:pt x="121277" y="13883"/>
                    <a:pt x="121301" y="13037"/>
                  </a:cubicBezTo>
                  <a:close/>
                  <a:moveTo>
                    <a:pt x="194583" y="12861"/>
                  </a:moveTo>
                  <a:cubicBezTo>
                    <a:pt x="194795" y="12861"/>
                    <a:pt x="195011" y="12872"/>
                    <a:pt x="195225" y="12872"/>
                  </a:cubicBezTo>
                  <a:cubicBezTo>
                    <a:pt x="195269" y="12872"/>
                    <a:pt x="195314" y="12872"/>
                    <a:pt x="195358" y="12871"/>
                  </a:cubicBezTo>
                  <a:cubicBezTo>
                    <a:pt x="195584" y="12871"/>
                    <a:pt x="195703" y="13014"/>
                    <a:pt x="195763" y="13204"/>
                  </a:cubicBezTo>
                  <a:cubicBezTo>
                    <a:pt x="195810" y="13335"/>
                    <a:pt x="195822" y="13490"/>
                    <a:pt x="195822" y="13621"/>
                  </a:cubicBezTo>
                  <a:cubicBezTo>
                    <a:pt x="195846" y="14288"/>
                    <a:pt x="195787" y="14954"/>
                    <a:pt x="195953" y="15609"/>
                  </a:cubicBezTo>
                  <a:cubicBezTo>
                    <a:pt x="196013" y="15859"/>
                    <a:pt x="195965" y="16133"/>
                    <a:pt x="195977" y="16395"/>
                  </a:cubicBezTo>
                  <a:cubicBezTo>
                    <a:pt x="195977" y="16681"/>
                    <a:pt x="195977" y="16955"/>
                    <a:pt x="196060" y="17240"/>
                  </a:cubicBezTo>
                  <a:cubicBezTo>
                    <a:pt x="196120" y="17419"/>
                    <a:pt x="196108" y="17609"/>
                    <a:pt x="196108" y="17800"/>
                  </a:cubicBezTo>
                  <a:cubicBezTo>
                    <a:pt x="196120" y="18300"/>
                    <a:pt x="196120" y="18800"/>
                    <a:pt x="196120" y="19300"/>
                  </a:cubicBezTo>
                  <a:cubicBezTo>
                    <a:pt x="196120" y="19562"/>
                    <a:pt x="196132" y="19824"/>
                    <a:pt x="196203" y="20074"/>
                  </a:cubicBezTo>
                  <a:cubicBezTo>
                    <a:pt x="196263" y="20276"/>
                    <a:pt x="196251" y="20503"/>
                    <a:pt x="196251" y="20717"/>
                  </a:cubicBezTo>
                  <a:cubicBezTo>
                    <a:pt x="196275" y="21324"/>
                    <a:pt x="196227" y="21943"/>
                    <a:pt x="196370" y="22550"/>
                  </a:cubicBezTo>
                  <a:cubicBezTo>
                    <a:pt x="196465" y="22943"/>
                    <a:pt x="196394" y="23360"/>
                    <a:pt x="196406" y="23765"/>
                  </a:cubicBezTo>
                  <a:cubicBezTo>
                    <a:pt x="196406" y="24194"/>
                    <a:pt x="196370" y="24622"/>
                    <a:pt x="196513" y="25039"/>
                  </a:cubicBezTo>
                  <a:cubicBezTo>
                    <a:pt x="196572" y="25229"/>
                    <a:pt x="196537" y="25468"/>
                    <a:pt x="196537" y="25682"/>
                  </a:cubicBezTo>
                  <a:cubicBezTo>
                    <a:pt x="196549" y="25968"/>
                    <a:pt x="196549" y="26241"/>
                    <a:pt x="196632" y="26527"/>
                  </a:cubicBezTo>
                  <a:cubicBezTo>
                    <a:pt x="196691" y="26718"/>
                    <a:pt x="196680" y="26944"/>
                    <a:pt x="196680" y="27158"/>
                  </a:cubicBezTo>
                  <a:cubicBezTo>
                    <a:pt x="196715" y="27825"/>
                    <a:pt x="196620" y="28492"/>
                    <a:pt x="196811" y="29147"/>
                  </a:cubicBezTo>
                  <a:cubicBezTo>
                    <a:pt x="196858" y="29278"/>
                    <a:pt x="196822" y="29432"/>
                    <a:pt x="196822" y="29575"/>
                  </a:cubicBezTo>
                  <a:cubicBezTo>
                    <a:pt x="196846" y="30182"/>
                    <a:pt x="196834" y="30790"/>
                    <a:pt x="196941" y="31409"/>
                  </a:cubicBezTo>
                  <a:cubicBezTo>
                    <a:pt x="197037" y="32064"/>
                    <a:pt x="196965" y="32742"/>
                    <a:pt x="196965" y="33409"/>
                  </a:cubicBezTo>
                  <a:cubicBezTo>
                    <a:pt x="196965" y="33433"/>
                    <a:pt x="196953" y="33457"/>
                    <a:pt x="196953" y="33480"/>
                  </a:cubicBezTo>
                  <a:cubicBezTo>
                    <a:pt x="196930" y="33611"/>
                    <a:pt x="196846" y="33683"/>
                    <a:pt x="196715" y="33707"/>
                  </a:cubicBezTo>
                  <a:cubicBezTo>
                    <a:pt x="196691" y="33707"/>
                    <a:pt x="196668" y="33719"/>
                    <a:pt x="196644" y="33719"/>
                  </a:cubicBezTo>
                  <a:cubicBezTo>
                    <a:pt x="196521" y="33710"/>
                    <a:pt x="196399" y="33706"/>
                    <a:pt x="196277" y="33706"/>
                  </a:cubicBezTo>
                  <a:cubicBezTo>
                    <a:pt x="195472" y="33706"/>
                    <a:pt x="194680" y="33875"/>
                    <a:pt x="193873" y="33875"/>
                  </a:cubicBezTo>
                  <a:cubicBezTo>
                    <a:pt x="193828" y="33875"/>
                    <a:pt x="193783" y="33874"/>
                    <a:pt x="193739" y="33873"/>
                  </a:cubicBezTo>
                  <a:cubicBezTo>
                    <a:pt x="193147" y="33858"/>
                    <a:pt x="192555" y="33854"/>
                    <a:pt x="191963" y="33854"/>
                  </a:cubicBezTo>
                  <a:cubicBezTo>
                    <a:pt x="191174" y="33854"/>
                    <a:pt x="190385" y="33861"/>
                    <a:pt x="189595" y="33861"/>
                  </a:cubicBezTo>
                  <a:cubicBezTo>
                    <a:pt x="189310" y="33861"/>
                    <a:pt x="189036" y="33861"/>
                    <a:pt x="188750" y="33957"/>
                  </a:cubicBezTo>
                  <a:cubicBezTo>
                    <a:pt x="188605" y="33999"/>
                    <a:pt x="188455" y="34005"/>
                    <a:pt x="188302" y="34005"/>
                  </a:cubicBezTo>
                  <a:cubicBezTo>
                    <a:pt x="188241" y="34005"/>
                    <a:pt x="188180" y="34004"/>
                    <a:pt x="188119" y="34004"/>
                  </a:cubicBezTo>
                  <a:lnTo>
                    <a:pt x="184190" y="34004"/>
                  </a:lnTo>
                  <a:cubicBezTo>
                    <a:pt x="184130" y="34004"/>
                    <a:pt x="184071" y="34004"/>
                    <a:pt x="184011" y="34004"/>
                  </a:cubicBezTo>
                  <a:cubicBezTo>
                    <a:pt x="183714" y="34004"/>
                    <a:pt x="183418" y="34012"/>
                    <a:pt x="183130" y="34111"/>
                  </a:cubicBezTo>
                  <a:cubicBezTo>
                    <a:pt x="183038" y="34145"/>
                    <a:pt x="182930" y="34152"/>
                    <a:pt x="182821" y="34152"/>
                  </a:cubicBezTo>
                  <a:cubicBezTo>
                    <a:pt x="182733" y="34152"/>
                    <a:pt x="182643" y="34147"/>
                    <a:pt x="182559" y="34147"/>
                  </a:cubicBezTo>
                  <a:lnTo>
                    <a:pt x="179713" y="34147"/>
                  </a:lnTo>
                  <a:cubicBezTo>
                    <a:pt x="179562" y="34147"/>
                    <a:pt x="179412" y="34143"/>
                    <a:pt x="179261" y="34143"/>
                  </a:cubicBezTo>
                  <a:cubicBezTo>
                    <a:pt x="178960" y="34143"/>
                    <a:pt x="178661" y="34159"/>
                    <a:pt x="178368" y="34254"/>
                  </a:cubicBezTo>
                  <a:cubicBezTo>
                    <a:pt x="178269" y="34287"/>
                    <a:pt x="178162" y="34295"/>
                    <a:pt x="178054" y="34295"/>
                  </a:cubicBezTo>
                  <a:cubicBezTo>
                    <a:pt x="177968" y="34295"/>
                    <a:pt x="177881" y="34290"/>
                    <a:pt x="177796" y="34290"/>
                  </a:cubicBezTo>
                  <a:lnTo>
                    <a:pt x="173153" y="34290"/>
                  </a:lnTo>
                  <a:cubicBezTo>
                    <a:pt x="172986" y="34290"/>
                    <a:pt x="172819" y="34290"/>
                    <a:pt x="172653" y="34266"/>
                  </a:cubicBezTo>
                  <a:cubicBezTo>
                    <a:pt x="172498" y="34254"/>
                    <a:pt x="172391" y="34123"/>
                    <a:pt x="172427" y="33969"/>
                  </a:cubicBezTo>
                  <a:cubicBezTo>
                    <a:pt x="172665" y="32945"/>
                    <a:pt x="172522" y="31885"/>
                    <a:pt x="172534" y="30849"/>
                  </a:cubicBezTo>
                  <a:cubicBezTo>
                    <a:pt x="172557" y="28730"/>
                    <a:pt x="172546" y="26611"/>
                    <a:pt x="172546" y="24491"/>
                  </a:cubicBezTo>
                  <a:cubicBezTo>
                    <a:pt x="172546" y="24205"/>
                    <a:pt x="172546" y="23932"/>
                    <a:pt x="172462" y="23646"/>
                  </a:cubicBezTo>
                  <a:cubicBezTo>
                    <a:pt x="172403" y="23443"/>
                    <a:pt x="172403" y="23229"/>
                    <a:pt x="172403" y="23015"/>
                  </a:cubicBezTo>
                  <a:cubicBezTo>
                    <a:pt x="172403" y="22300"/>
                    <a:pt x="172403" y="21586"/>
                    <a:pt x="172403" y="20872"/>
                  </a:cubicBezTo>
                  <a:cubicBezTo>
                    <a:pt x="172391" y="20419"/>
                    <a:pt x="172427" y="19967"/>
                    <a:pt x="172284" y="19526"/>
                  </a:cubicBezTo>
                  <a:cubicBezTo>
                    <a:pt x="172236" y="19360"/>
                    <a:pt x="172260" y="19157"/>
                    <a:pt x="172260" y="18967"/>
                  </a:cubicBezTo>
                  <a:cubicBezTo>
                    <a:pt x="172260" y="17919"/>
                    <a:pt x="172260" y="16871"/>
                    <a:pt x="172260" y="15823"/>
                  </a:cubicBezTo>
                  <a:cubicBezTo>
                    <a:pt x="172260" y="15395"/>
                    <a:pt x="172296" y="14966"/>
                    <a:pt x="172141" y="14550"/>
                  </a:cubicBezTo>
                  <a:cubicBezTo>
                    <a:pt x="172105" y="14419"/>
                    <a:pt x="172129" y="14264"/>
                    <a:pt x="172129" y="14121"/>
                  </a:cubicBezTo>
                  <a:cubicBezTo>
                    <a:pt x="172141" y="14002"/>
                    <a:pt x="172212" y="13895"/>
                    <a:pt x="172355" y="13883"/>
                  </a:cubicBezTo>
                  <a:cubicBezTo>
                    <a:pt x="172833" y="13861"/>
                    <a:pt x="173301" y="13714"/>
                    <a:pt x="173797" y="13714"/>
                  </a:cubicBezTo>
                  <a:cubicBezTo>
                    <a:pt x="173832" y="13714"/>
                    <a:pt x="173867" y="13714"/>
                    <a:pt x="173903" y="13716"/>
                  </a:cubicBezTo>
                  <a:cubicBezTo>
                    <a:pt x="174202" y="13730"/>
                    <a:pt x="174501" y="13735"/>
                    <a:pt x="174800" y="13735"/>
                  </a:cubicBezTo>
                  <a:cubicBezTo>
                    <a:pt x="175263" y="13735"/>
                    <a:pt x="175726" y="13723"/>
                    <a:pt x="176189" y="13716"/>
                  </a:cubicBezTo>
                  <a:cubicBezTo>
                    <a:pt x="176348" y="13716"/>
                    <a:pt x="176505" y="13720"/>
                    <a:pt x="176662" y="13720"/>
                  </a:cubicBezTo>
                  <a:cubicBezTo>
                    <a:pt x="176976" y="13720"/>
                    <a:pt x="177288" y="13704"/>
                    <a:pt x="177606" y="13609"/>
                  </a:cubicBezTo>
                  <a:cubicBezTo>
                    <a:pt x="177681" y="13582"/>
                    <a:pt x="177765" y="13574"/>
                    <a:pt x="177851" y="13574"/>
                  </a:cubicBezTo>
                  <a:cubicBezTo>
                    <a:pt x="177954" y="13574"/>
                    <a:pt x="178061" y="13585"/>
                    <a:pt x="178165" y="13585"/>
                  </a:cubicBezTo>
                  <a:cubicBezTo>
                    <a:pt x="179023" y="13585"/>
                    <a:pt x="179880" y="13585"/>
                    <a:pt x="180737" y="13573"/>
                  </a:cubicBezTo>
                  <a:cubicBezTo>
                    <a:pt x="180851" y="13573"/>
                    <a:pt x="180966" y="13575"/>
                    <a:pt x="181080" y="13575"/>
                  </a:cubicBezTo>
                  <a:cubicBezTo>
                    <a:pt x="181393" y="13575"/>
                    <a:pt x="181705" y="13562"/>
                    <a:pt x="182011" y="13466"/>
                  </a:cubicBezTo>
                  <a:cubicBezTo>
                    <a:pt x="182098" y="13439"/>
                    <a:pt x="182194" y="13432"/>
                    <a:pt x="182294" y="13432"/>
                  </a:cubicBezTo>
                  <a:cubicBezTo>
                    <a:pt x="182413" y="13432"/>
                    <a:pt x="182537" y="13442"/>
                    <a:pt x="182654" y="13442"/>
                  </a:cubicBezTo>
                  <a:cubicBezTo>
                    <a:pt x="183047" y="13430"/>
                    <a:pt x="183452" y="13466"/>
                    <a:pt x="183845" y="13323"/>
                  </a:cubicBezTo>
                  <a:cubicBezTo>
                    <a:pt x="183922" y="13299"/>
                    <a:pt x="184005" y="13293"/>
                    <a:pt x="184090" y="13293"/>
                  </a:cubicBezTo>
                  <a:cubicBezTo>
                    <a:pt x="184175" y="13293"/>
                    <a:pt x="184261" y="13299"/>
                    <a:pt x="184345" y="13299"/>
                  </a:cubicBezTo>
                  <a:cubicBezTo>
                    <a:pt x="184630" y="13293"/>
                    <a:pt x="184916" y="13293"/>
                    <a:pt x="185202" y="13293"/>
                  </a:cubicBezTo>
                  <a:cubicBezTo>
                    <a:pt x="185488" y="13293"/>
                    <a:pt x="185773" y="13293"/>
                    <a:pt x="186059" y="13287"/>
                  </a:cubicBezTo>
                  <a:cubicBezTo>
                    <a:pt x="186345" y="13287"/>
                    <a:pt x="186619" y="13287"/>
                    <a:pt x="186905" y="13204"/>
                  </a:cubicBezTo>
                  <a:cubicBezTo>
                    <a:pt x="187049" y="13162"/>
                    <a:pt x="187206" y="13156"/>
                    <a:pt x="187357" y="13156"/>
                  </a:cubicBezTo>
                  <a:cubicBezTo>
                    <a:pt x="187418" y="13156"/>
                    <a:pt x="187478" y="13156"/>
                    <a:pt x="187536" y="13156"/>
                  </a:cubicBezTo>
                  <a:cubicBezTo>
                    <a:pt x="187928" y="13151"/>
                    <a:pt x="188321" y="13151"/>
                    <a:pt x="188714" y="13151"/>
                  </a:cubicBezTo>
                  <a:cubicBezTo>
                    <a:pt x="189107" y="13151"/>
                    <a:pt x="189500" y="13151"/>
                    <a:pt x="189893" y="13145"/>
                  </a:cubicBezTo>
                  <a:cubicBezTo>
                    <a:pt x="190369" y="13145"/>
                    <a:pt x="190834" y="13145"/>
                    <a:pt x="191310" y="13049"/>
                  </a:cubicBezTo>
                  <a:cubicBezTo>
                    <a:pt x="191506" y="13007"/>
                    <a:pt x="191706" y="12995"/>
                    <a:pt x="191908" y="12995"/>
                  </a:cubicBezTo>
                  <a:cubicBezTo>
                    <a:pt x="192161" y="12995"/>
                    <a:pt x="192416" y="13014"/>
                    <a:pt x="192667" y="13014"/>
                  </a:cubicBezTo>
                  <a:cubicBezTo>
                    <a:pt x="193108" y="13002"/>
                    <a:pt x="193560" y="13002"/>
                    <a:pt x="194013" y="12906"/>
                  </a:cubicBezTo>
                  <a:cubicBezTo>
                    <a:pt x="194197" y="12871"/>
                    <a:pt x="194389" y="12861"/>
                    <a:pt x="194583" y="12861"/>
                  </a:cubicBezTo>
                  <a:close/>
                  <a:moveTo>
                    <a:pt x="171225" y="13929"/>
                  </a:moveTo>
                  <a:cubicBezTo>
                    <a:pt x="171339" y="13929"/>
                    <a:pt x="171403" y="14015"/>
                    <a:pt x="171403" y="14180"/>
                  </a:cubicBezTo>
                  <a:cubicBezTo>
                    <a:pt x="171414" y="14633"/>
                    <a:pt x="171403" y="15073"/>
                    <a:pt x="171414" y="15526"/>
                  </a:cubicBezTo>
                  <a:cubicBezTo>
                    <a:pt x="171414" y="15812"/>
                    <a:pt x="171414" y="16097"/>
                    <a:pt x="171498" y="16371"/>
                  </a:cubicBezTo>
                  <a:cubicBezTo>
                    <a:pt x="171557" y="16550"/>
                    <a:pt x="171545" y="16752"/>
                    <a:pt x="171545" y="16943"/>
                  </a:cubicBezTo>
                  <a:cubicBezTo>
                    <a:pt x="171557" y="17538"/>
                    <a:pt x="171545" y="18133"/>
                    <a:pt x="171557" y="18729"/>
                  </a:cubicBezTo>
                  <a:cubicBezTo>
                    <a:pt x="171557" y="19217"/>
                    <a:pt x="171522" y="19717"/>
                    <a:pt x="171665" y="20205"/>
                  </a:cubicBezTo>
                  <a:cubicBezTo>
                    <a:pt x="171724" y="20407"/>
                    <a:pt x="171688" y="20634"/>
                    <a:pt x="171688" y="20848"/>
                  </a:cubicBezTo>
                  <a:cubicBezTo>
                    <a:pt x="171688" y="23205"/>
                    <a:pt x="171688" y="25563"/>
                    <a:pt x="171700" y="27908"/>
                  </a:cubicBezTo>
                  <a:cubicBezTo>
                    <a:pt x="171700" y="28194"/>
                    <a:pt x="171665" y="28480"/>
                    <a:pt x="171784" y="28754"/>
                  </a:cubicBezTo>
                  <a:cubicBezTo>
                    <a:pt x="171831" y="28873"/>
                    <a:pt x="171819" y="28992"/>
                    <a:pt x="171784" y="29111"/>
                  </a:cubicBezTo>
                  <a:cubicBezTo>
                    <a:pt x="171676" y="29361"/>
                    <a:pt x="171676" y="29611"/>
                    <a:pt x="171772" y="29873"/>
                  </a:cubicBezTo>
                  <a:cubicBezTo>
                    <a:pt x="171807" y="29992"/>
                    <a:pt x="171772" y="30099"/>
                    <a:pt x="171736" y="30218"/>
                  </a:cubicBezTo>
                  <a:cubicBezTo>
                    <a:pt x="171676" y="30432"/>
                    <a:pt x="171676" y="30647"/>
                    <a:pt x="171724" y="30849"/>
                  </a:cubicBezTo>
                  <a:cubicBezTo>
                    <a:pt x="171879" y="31468"/>
                    <a:pt x="171891" y="32064"/>
                    <a:pt x="171736" y="32683"/>
                  </a:cubicBezTo>
                  <a:cubicBezTo>
                    <a:pt x="171700" y="32837"/>
                    <a:pt x="171712" y="33016"/>
                    <a:pt x="171736" y="33171"/>
                  </a:cubicBezTo>
                  <a:cubicBezTo>
                    <a:pt x="171748" y="33290"/>
                    <a:pt x="171807" y="33397"/>
                    <a:pt x="171819" y="33516"/>
                  </a:cubicBezTo>
                  <a:cubicBezTo>
                    <a:pt x="171865" y="34030"/>
                    <a:pt x="171812" y="34292"/>
                    <a:pt x="171210" y="34292"/>
                  </a:cubicBezTo>
                  <a:cubicBezTo>
                    <a:pt x="171184" y="34292"/>
                    <a:pt x="171157" y="34291"/>
                    <a:pt x="171129" y="34290"/>
                  </a:cubicBezTo>
                  <a:cubicBezTo>
                    <a:pt x="170899" y="34286"/>
                    <a:pt x="170668" y="34285"/>
                    <a:pt x="170438" y="34285"/>
                  </a:cubicBezTo>
                  <a:cubicBezTo>
                    <a:pt x="169978" y="34285"/>
                    <a:pt x="169517" y="34290"/>
                    <a:pt x="169057" y="34290"/>
                  </a:cubicBezTo>
                  <a:cubicBezTo>
                    <a:pt x="168950" y="34290"/>
                    <a:pt x="168843" y="34285"/>
                    <a:pt x="168736" y="34285"/>
                  </a:cubicBezTo>
                  <a:cubicBezTo>
                    <a:pt x="168559" y="34285"/>
                    <a:pt x="168383" y="34299"/>
                    <a:pt x="168212" y="34373"/>
                  </a:cubicBezTo>
                  <a:cubicBezTo>
                    <a:pt x="168160" y="34388"/>
                    <a:pt x="168100" y="34398"/>
                    <a:pt x="168041" y="34398"/>
                  </a:cubicBezTo>
                  <a:cubicBezTo>
                    <a:pt x="168005" y="34398"/>
                    <a:pt x="167970" y="34394"/>
                    <a:pt x="167938" y="34385"/>
                  </a:cubicBezTo>
                  <a:cubicBezTo>
                    <a:pt x="167654" y="34300"/>
                    <a:pt x="167367" y="34279"/>
                    <a:pt x="167080" y="34279"/>
                  </a:cubicBezTo>
                  <a:cubicBezTo>
                    <a:pt x="166813" y="34279"/>
                    <a:pt x="166545" y="34297"/>
                    <a:pt x="166278" y="34297"/>
                  </a:cubicBezTo>
                  <a:cubicBezTo>
                    <a:pt x="166192" y="34297"/>
                    <a:pt x="166107" y="34295"/>
                    <a:pt x="166021" y="34290"/>
                  </a:cubicBezTo>
                  <a:cubicBezTo>
                    <a:pt x="165866" y="34290"/>
                    <a:pt x="165688" y="34326"/>
                    <a:pt x="165533" y="34373"/>
                  </a:cubicBezTo>
                  <a:cubicBezTo>
                    <a:pt x="165437" y="34394"/>
                    <a:pt x="165340" y="34415"/>
                    <a:pt x="165246" y="34415"/>
                  </a:cubicBezTo>
                  <a:cubicBezTo>
                    <a:pt x="165178" y="34415"/>
                    <a:pt x="165110" y="34404"/>
                    <a:pt x="165045" y="34373"/>
                  </a:cubicBezTo>
                  <a:cubicBezTo>
                    <a:pt x="164859" y="34299"/>
                    <a:pt x="164668" y="34285"/>
                    <a:pt x="164475" y="34285"/>
                  </a:cubicBezTo>
                  <a:cubicBezTo>
                    <a:pt x="164360" y="34285"/>
                    <a:pt x="164244" y="34290"/>
                    <a:pt x="164128" y="34290"/>
                  </a:cubicBezTo>
                  <a:lnTo>
                    <a:pt x="147923" y="34290"/>
                  </a:lnTo>
                  <a:cubicBezTo>
                    <a:pt x="147859" y="34290"/>
                    <a:pt x="147799" y="34290"/>
                    <a:pt x="147745" y="34290"/>
                  </a:cubicBezTo>
                  <a:cubicBezTo>
                    <a:pt x="147132" y="34290"/>
                    <a:pt x="147104" y="34260"/>
                    <a:pt x="147126" y="33528"/>
                  </a:cubicBezTo>
                  <a:cubicBezTo>
                    <a:pt x="147126" y="33457"/>
                    <a:pt x="147138" y="33385"/>
                    <a:pt x="147114" y="33314"/>
                  </a:cubicBezTo>
                  <a:cubicBezTo>
                    <a:pt x="146888" y="32504"/>
                    <a:pt x="147007" y="31659"/>
                    <a:pt x="146983" y="30837"/>
                  </a:cubicBezTo>
                  <a:cubicBezTo>
                    <a:pt x="146971" y="30456"/>
                    <a:pt x="146995" y="30075"/>
                    <a:pt x="146876" y="29706"/>
                  </a:cubicBezTo>
                  <a:cubicBezTo>
                    <a:pt x="146804" y="29492"/>
                    <a:pt x="146852" y="29230"/>
                    <a:pt x="146840" y="28992"/>
                  </a:cubicBezTo>
                  <a:cubicBezTo>
                    <a:pt x="146804" y="28289"/>
                    <a:pt x="146852" y="27587"/>
                    <a:pt x="146721" y="26872"/>
                  </a:cubicBezTo>
                  <a:cubicBezTo>
                    <a:pt x="146614" y="26265"/>
                    <a:pt x="146697" y="25634"/>
                    <a:pt x="146697" y="25015"/>
                  </a:cubicBezTo>
                  <a:cubicBezTo>
                    <a:pt x="146685" y="24682"/>
                    <a:pt x="146721" y="24348"/>
                    <a:pt x="146590" y="24027"/>
                  </a:cubicBezTo>
                  <a:cubicBezTo>
                    <a:pt x="146554" y="23967"/>
                    <a:pt x="146554" y="23896"/>
                    <a:pt x="146554" y="23824"/>
                  </a:cubicBezTo>
                  <a:cubicBezTo>
                    <a:pt x="146638" y="22729"/>
                    <a:pt x="146340" y="21646"/>
                    <a:pt x="146399" y="20550"/>
                  </a:cubicBezTo>
                  <a:cubicBezTo>
                    <a:pt x="146423" y="20181"/>
                    <a:pt x="146435" y="19800"/>
                    <a:pt x="146304" y="19431"/>
                  </a:cubicBezTo>
                  <a:cubicBezTo>
                    <a:pt x="146245" y="19252"/>
                    <a:pt x="146268" y="19050"/>
                    <a:pt x="146268" y="18860"/>
                  </a:cubicBezTo>
                  <a:cubicBezTo>
                    <a:pt x="146268" y="18264"/>
                    <a:pt x="146268" y="17669"/>
                    <a:pt x="146268" y="17074"/>
                  </a:cubicBezTo>
                  <a:cubicBezTo>
                    <a:pt x="146268" y="16716"/>
                    <a:pt x="146221" y="16371"/>
                    <a:pt x="146173" y="16014"/>
                  </a:cubicBezTo>
                  <a:cubicBezTo>
                    <a:pt x="146102" y="15431"/>
                    <a:pt x="146149" y="14835"/>
                    <a:pt x="146149" y="14240"/>
                  </a:cubicBezTo>
                  <a:cubicBezTo>
                    <a:pt x="146149" y="14109"/>
                    <a:pt x="146257" y="14026"/>
                    <a:pt x="146388" y="14014"/>
                  </a:cubicBezTo>
                  <a:cubicBezTo>
                    <a:pt x="146602" y="14002"/>
                    <a:pt x="146816" y="14002"/>
                    <a:pt x="147030" y="14002"/>
                  </a:cubicBezTo>
                  <a:lnTo>
                    <a:pt x="170224" y="14002"/>
                  </a:lnTo>
                  <a:cubicBezTo>
                    <a:pt x="170336" y="14002"/>
                    <a:pt x="170449" y="14005"/>
                    <a:pt x="170561" y="14005"/>
                  </a:cubicBezTo>
                  <a:cubicBezTo>
                    <a:pt x="170757" y="14005"/>
                    <a:pt x="170951" y="13995"/>
                    <a:pt x="171141" y="13942"/>
                  </a:cubicBezTo>
                  <a:cubicBezTo>
                    <a:pt x="171171" y="13934"/>
                    <a:pt x="171199" y="13929"/>
                    <a:pt x="171225" y="13929"/>
                  </a:cubicBezTo>
                  <a:close/>
                  <a:moveTo>
                    <a:pt x="101156" y="33854"/>
                  </a:moveTo>
                  <a:cubicBezTo>
                    <a:pt x="101218" y="33854"/>
                    <a:pt x="101278" y="33858"/>
                    <a:pt x="101334" y="33873"/>
                  </a:cubicBezTo>
                  <a:cubicBezTo>
                    <a:pt x="101656" y="33980"/>
                    <a:pt x="101982" y="34002"/>
                    <a:pt x="102306" y="34002"/>
                  </a:cubicBezTo>
                  <a:cubicBezTo>
                    <a:pt x="102523" y="34002"/>
                    <a:pt x="102739" y="33992"/>
                    <a:pt x="102954" y="33992"/>
                  </a:cubicBezTo>
                  <a:cubicBezTo>
                    <a:pt x="103989" y="33998"/>
                    <a:pt x="105025" y="33998"/>
                    <a:pt x="106061" y="33998"/>
                  </a:cubicBezTo>
                  <a:cubicBezTo>
                    <a:pt x="107097" y="33998"/>
                    <a:pt x="108133" y="33998"/>
                    <a:pt x="109169" y="34004"/>
                  </a:cubicBezTo>
                  <a:cubicBezTo>
                    <a:pt x="109478" y="34004"/>
                    <a:pt x="109776" y="34004"/>
                    <a:pt x="110085" y="34088"/>
                  </a:cubicBezTo>
                  <a:cubicBezTo>
                    <a:pt x="110235" y="34130"/>
                    <a:pt x="110390" y="34139"/>
                    <a:pt x="110546" y="34139"/>
                  </a:cubicBezTo>
                  <a:cubicBezTo>
                    <a:pt x="110650" y="34139"/>
                    <a:pt x="110755" y="34135"/>
                    <a:pt x="110859" y="34135"/>
                  </a:cubicBezTo>
                  <a:lnTo>
                    <a:pt x="121063" y="34135"/>
                  </a:lnTo>
                  <a:cubicBezTo>
                    <a:pt x="121277" y="34135"/>
                    <a:pt x="121492" y="34135"/>
                    <a:pt x="121706" y="34147"/>
                  </a:cubicBezTo>
                  <a:cubicBezTo>
                    <a:pt x="121873" y="34159"/>
                    <a:pt x="121968" y="34266"/>
                    <a:pt x="121980" y="34421"/>
                  </a:cubicBezTo>
                  <a:cubicBezTo>
                    <a:pt x="121992" y="34611"/>
                    <a:pt x="121992" y="34802"/>
                    <a:pt x="121992" y="34992"/>
                  </a:cubicBezTo>
                  <a:cubicBezTo>
                    <a:pt x="122004" y="35326"/>
                    <a:pt x="121968" y="35659"/>
                    <a:pt x="122099" y="35981"/>
                  </a:cubicBezTo>
                  <a:cubicBezTo>
                    <a:pt x="122123" y="36016"/>
                    <a:pt x="122123" y="36076"/>
                    <a:pt x="122123" y="36124"/>
                  </a:cubicBezTo>
                  <a:cubicBezTo>
                    <a:pt x="122087" y="36981"/>
                    <a:pt x="122218" y="37826"/>
                    <a:pt x="122277" y="38672"/>
                  </a:cubicBezTo>
                  <a:cubicBezTo>
                    <a:pt x="122301" y="39195"/>
                    <a:pt x="122277" y="39707"/>
                    <a:pt x="122385" y="40231"/>
                  </a:cubicBezTo>
                  <a:cubicBezTo>
                    <a:pt x="122480" y="40684"/>
                    <a:pt x="122420" y="41172"/>
                    <a:pt x="122420" y="41648"/>
                  </a:cubicBezTo>
                  <a:cubicBezTo>
                    <a:pt x="122432" y="41934"/>
                    <a:pt x="122396" y="42220"/>
                    <a:pt x="122516" y="42493"/>
                  </a:cubicBezTo>
                  <a:cubicBezTo>
                    <a:pt x="122551" y="42589"/>
                    <a:pt x="122563" y="42684"/>
                    <a:pt x="122551" y="42779"/>
                  </a:cubicBezTo>
                  <a:cubicBezTo>
                    <a:pt x="122516" y="43946"/>
                    <a:pt x="122801" y="45089"/>
                    <a:pt x="122706" y="46256"/>
                  </a:cubicBezTo>
                  <a:cubicBezTo>
                    <a:pt x="122694" y="46542"/>
                    <a:pt x="122694" y="46827"/>
                    <a:pt x="122813" y="47101"/>
                  </a:cubicBezTo>
                  <a:cubicBezTo>
                    <a:pt x="122825" y="47137"/>
                    <a:pt x="122837" y="47196"/>
                    <a:pt x="122837" y="47244"/>
                  </a:cubicBezTo>
                  <a:cubicBezTo>
                    <a:pt x="122766" y="48054"/>
                    <a:pt x="122992" y="48839"/>
                    <a:pt x="122992" y="49649"/>
                  </a:cubicBezTo>
                  <a:cubicBezTo>
                    <a:pt x="122992" y="50125"/>
                    <a:pt x="123027" y="50590"/>
                    <a:pt x="123099" y="51066"/>
                  </a:cubicBezTo>
                  <a:cubicBezTo>
                    <a:pt x="123182" y="51637"/>
                    <a:pt x="123135" y="52245"/>
                    <a:pt x="123123" y="52840"/>
                  </a:cubicBezTo>
                  <a:cubicBezTo>
                    <a:pt x="123123" y="53042"/>
                    <a:pt x="123016" y="53114"/>
                    <a:pt x="122789" y="53126"/>
                  </a:cubicBezTo>
                  <a:cubicBezTo>
                    <a:pt x="122635" y="53138"/>
                    <a:pt x="122468" y="53138"/>
                    <a:pt x="122301" y="53138"/>
                  </a:cubicBezTo>
                  <a:lnTo>
                    <a:pt x="119658" y="53138"/>
                  </a:lnTo>
                  <a:cubicBezTo>
                    <a:pt x="119348" y="53138"/>
                    <a:pt x="119051" y="53126"/>
                    <a:pt x="118741" y="53042"/>
                  </a:cubicBezTo>
                  <a:cubicBezTo>
                    <a:pt x="118563" y="53000"/>
                    <a:pt x="118372" y="52994"/>
                    <a:pt x="118182" y="52994"/>
                  </a:cubicBezTo>
                  <a:cubicBezTo>
                    <a:pt x="118106" y="52994"/>
                    <a:pt x="118030" y="52995"/>
                    <a:pt x="117955" y="52995"/>
                  </a:cubicBezTo>
                  <a:lnTo>
                    <a:pt x="99977" y="52995"/>
                  </a:lnTo>
                  <a:cubicBezTo>
                    <a:pt x="99763" y="52995"/>
                    <a:pt x="99548" y="52995"/>
                    <a:pt x="99334" y="52983"/>
                  </a:cubicBezTo>
                  <a:cubicBezTo>
                    <a:pt x="99084" y="52971"/>
                    <a:pt x="99013" y="52899"/>
                    <a:pt x="99001" y="52626"/>
                  </a:cubicBezTo>
                  <a:cubicBezTo>
                    <a:pt x="98989" y="52447"/>
                    <a:pt x="98989" y="52257"/>
                    <a:pt x="98989" y="52066"/>
                  </a:cubicBezTo>
                  <a:lnTo>
                    <a:pt x="98989" y="43422"/>
                  </a:lnTo>
                  <a:cubicBezTo>
                    <a:pt x="98989" y="40505"/>
                    <a:pt x="98989" y="37576"/>
                    <a:pt x="98989" y="34647"/>
                  </a:cubicBezTo>
                  <a:cubicBezTo>
                    <a:pt x="98989" y="33935"/>
                    <a:pt x="98980" y="33859"/>
                    <a:pt x="99512" y="33859"/>
                  </a:cubicBezTo>
                  <a:cubicBezTo>
                    <a:pt x="99585" y="33859"/>
                    <a:pt x="99668" y="33860"/>
                    <a:pt x="99763" y="33861"/>
                  </a:cubicBezTo>
                  <a:lnTo>
                    <a:pt x="100906" y="33861"/>
                  </a:lnTo>
                  <a:cubicBezTo>
                    <a:pt x="100987" y="33861"/>
                    <a:pt x="101073" y="33854"/>
                    <a:pt x="101156" y="33854"/>
                  </a:cubicBezTo>
                  <a:close/>
                  <a:moveTo>
                    <a:pt x="73696" y="33849"/>
                  </a:moveTo>
                  <a:cubicBezTo>
                    <a:pt x="73752" y="33849"/>
                    <a:pt x="73813" y="33850"/>
                    <a:pt x="73878" y="33850"/>
                  </a:cubicBezTo>
                  <a:cubicBezTo>
                    <a:pt x="77831" y="33861"/>
                    <a:pt x="81772" y="33861"/>
                    <a:pt x="85725" y="33861"/>
                  </a:cubicBezTo>
                  <a:lnTo>
                    <a:pt x="97429" y="33861"/>
                  </a:lnTo>
                  <a:cubicBezTo>
                    <a:pt x="97516" y="33861"/>
                    <a:pt x="97595" y="33861"/>
                    <a:pt x="97665" y="33861"/>
                  </a:cubicBezTo>
                  <a:cubicBezTo>
                    <a:pt x="98325" y="33861"/>
                    <a:pt x="98286" y="33900"/>
                    <a:pt x="98286" y="34707"/>
                  </a:cubicBezTo>
                  <a:lnTo>
                    <a:pt x="98286" y="52114"/>
                  </a:lnTo>
                  <a:cubicBezTo>
                    <a:pt x="98286" y="52949"/>
                    <a:pt x="98324" y="52995"/>
                    <a:pt x="97674" y="52995"/>
                  </a:cubicBezTo>
                  <a:cubicBezTo>
                    <a:pt x="97592" y="52995"/>
                    <a:pt x="97499" y="52995"/>
                    <a:pt x="97393" y="52995"/>
                  </a:cubicBezTo>
                  <a:lnTo>
                    <a:pt x="94464" y="52995"/>
                  </a:lnTo>
                  <a:cubicBezTo>
                    <a:pt x="94060" y="53007"/>
                    <a:pt x="93655" y="52971"/>
                    <a:pt x="93262" y="53102"/>
                  </a:cubicBezTo>
                  <a:cubicBezTo>
                    <a:pt x="93169" y="53135"/>
                    <a:pt x="93066" y="53142"/>
                    <a:pt x="92959" y="53142"/>
                  </a:cubicBezTo>
                  <a:cubicBezTo>
                    <a:pt x="92874" y="53142"/>
                    <a:pt x="92787" y="53138"/>
                    <a:pt x="92702" y="53138"/>
                  </a:cubicBezTo>
                  <a:lnTo>
                    <a:pt x="89059" y="53138"/>
                  </a:lnTo>
                  <a:cubicBezTo>
                    <a:pt x="88773" y="53138"/>
                    <a:pt x="88487" y="53138"/>
                    <a:pt x="88214" y="53221"/>
                  </a:cubicBezTo>
                  <a:cubicBezTo>
                    <a:pt x="88011" y="53280"/>
                    <a:pt x="87785" y="53269"/>
                    <a:pt x="87571" y="53280"/>
                  </a:cubicBezTo>
                  <a:lnTo>
                    <a:pt x="85225" y="53280"/>
                  </a:lnTo>
                  <a:cubicBezTo>
                    <a:pt x="84749" y="53292"/>
                    <a:pt x="84285" y="53269"/>
                    <a:pt x="83808" y="53388"/>
                  </a:cubicBezTo>
                  <a:cubicBezTo>
                    <a:pt x="83659" y="53424"/>
                    <a:pt x="83506" y="53433"/>
                    <a:pt x="83351" y="53433"/>
                  </a:cubicBezTo>
                  <a:cubicBezTo>
                    <a:pt x="83182" y="53433"/>
                    <a:pt x="83011" y="53422"/>
                    <a:pt x="82842" y="53422"/>
                  </a:cubicBezTo>
                  <a:cubicBezTo>
                    <a:pt x="82807" y="53422"/>
                    <a:pt x="82772" y="53422"/>
                    <a:pt x="82737" y="53423"/>
                  </a:cubicBezTo>
                  <a:cubicBezTo>
                    <a:pt x="82403" y="53435"/>
                    <a:pt x="82082" y="53435"/>
                    <a:pt x="81749" y="53519"/>
                  </a:cubicBezTo>
                  <a:cubicBezTo>
                    <a:pt x="81589" y="53559"/>
                    <a:pt x="81418" y="53565"/>
                    <a:pt x="81244" y="53565"/>
                  </a:cubicBezTo>
                  <a:cubicBezTo>
                    <a:pt x="81161" y="53565"/>
                    <a:pt x="81078" y="53564"/>
                    <a:pt x="80995" y="53564"/>
                  </a:cubicBezTo>
                  <a:cubicBezTo>
                    <a:pt x="80940" y="53564"/>
                    <a:pt x="80886" y="53564"/>
                    <a:pt x="80832" y="53566"/>
                  </a:cubicBezTo>
                  <a:cubicBezTo>
                    <a:pt x="80332" y="53578"/>
                    <a:pt x="79844" y="53566"/>
                    <a:pt x="79343" y="53673"/>
                  </a:cubicBezTo>
                  <a:cubicBezTo>
                    <a:pt x="79179" y="53709"/>
                    <a:pt x="79008" y="53719"/>
                    <a:pt x="78835" y="53719"/>
                  </a:cubicBezTo>
                  <a:cubicBezTo>
                    <a:pt x="78645" y="53719"/>
                    <a:pt x="78451" y="53707"/>
                    <a:pt x="78260" y="53707"/>
                  </a:cubicBezTo>
                  <a:cubicBezTo>
                    <a:pt x="78220" y="53707"/>
                    <a:pt x="78180" y="53708"/>
                    <a:pt x="78141" y="53709"/>
                  </a:cubicBezTo>
                  <a:cubicBezTo>
                    <a:pt x="78086" y="53711"/>
                    <a:pt x="78032" y="53711"/>
                    <a:pt x="77978" y="53711"/>
                  </a:cubicBezTo>
                  <a:cubicBezTo>
                    <a:pt x="77905" y="53711"/>
                    <a:pt x="77833" y="53710"/>
                    <a:pt x="77760" y="53710"/>
                  </a:cubicBezTo>
                  <a:cubicBezTo>
                    <a:pt x="77507" y="53710"/>
                    <a:pt x="77256" y="53721"/>
                    <a:pt x="77010" y="53816"/>
                  </a:cubicBezTo>
                  <a:cubicBezTo>
                    <a:pt x="76923" y="53848"/>
                    <a:pt x="76825" y="53853"/>
                    <a:pt x="76727" y="53853"/>
                  </a:cubicBezTo>
                  <a:cubicBezTo>
                    <a:pt x="76678" y="53853"/>
                    <a:pt x="76629" y="53852"/>
                    <a:pt x="76581" y="53852"/>
                  </a:cubicBezTo>
                  <a:lnTo>
                    <a:pt x="72878" y="53852"/>
                  </a:lnTo>
                  <a:cubicBezTo>
                    <a:pt x="72783" y="53852"/>
                    <a:pt x="72688" y="53852"/>
                    <a:pt x="72593" y="53840"/>
                  </a:cubicBezTo>
                  <a:cubicBezTo>
                    <a:pt x="72426" y="53828"/>
                    <a:pt x="72319" y="53745"/>
                    <a:pt x="72307" y="53578"/>
                  </a:cubicBezTo>
                  <a:cubicBezTo>
                    <a:pt x="72295" y="53423"/>
                    <a:pt x="72259" y="53233"/>
                    <a:pt x="72307" y="53090"/>
                  </a:cubicBezTo>
                  <a:cubicBezTo>
                    <a:pt x="72485" y="52554"/>
                    <a:pt x="72414" y="52007"/>
                    <a:pt x="72438" y="51459"/>
                  </a:cubicBezTo>
                  <a:cubicBezTo>
                    <a:pt x="72450" y="50947"/>
                    <a:pt x="72426" y="50423"/>
                    <a:pt x="72545" y="49899"/>
                  </a:cubicBezTo>
                  <a:cubicBezTo>
                    <a:pt x="72640" y="49494"/>
                    <a:pt x="72569" y="49054"/>
                    <a:pt x="72581" y="48625"/>
                  </a:cubicBezTo>
                  <a:cubicBezTo>
                    <a:pt x="72581" y="48339"/>
                    <a:pt x="72569" y="48054"/>
                    <a:pt x="72664" y="47780"/>
                  </a:cubicBezTo>
                  <a:cubicBezTo>
                    <a:pt x="72771" y="47482"/>
                    <a:pt x="72700" y="47161"/>
                    <a:pt x="72724" y="46851"/>
                  </a:cubicBezTo>
                  <a:cubicBezTo>
                    <a:pt x="72747" y="46315"/>
                    <a:pt x="72640" y="45756"/>
                    <a:pt x="72843" y="45232"/>
                  </a:cubicBezTo>
                  <a:cubicBezTo>
                    <a:pt x="72795" y="44517"/>
                    <a:pt x="73021" y="43827"/>
                    <a:pt x="73009" y="43113"/>
                  </a:cubicBezTo>
                  <a:cubicBezTo>
                    <a:pt x="72986" y="40326"/>
                    <a:pt x="73009" y="37540"/>
                    <a:pt x="73009" y="34766"/>
                  </a:cubicBezTo>
                  <a:cubicBezTo>
                    <a:pt x="73009" y="33880"/>
                    <a:pt x="72947" y="33849"/>
                    <a:pt x="73696" y="33849"/>
                  </a:cubicBezTo>
                  <a:close/>
                  <a:moveTo>
                    <a:pt x="123641" y="34127"/>
                  </a:moveTo>
                  <a:cubicBezTo>
                    <a:pt x="123781" y="34127"/>
                    <a:pt x="123919" y="34138"/>
                    <a:pt x="124051" y="34171"/>
                  </a:cubicBezTo>
                  <a:cubicBezTo>
                    <a:pt x="124436" y="34267"/>
                    <a:pt x="124813" y="34280"/>
                    <a:pt x="125194" y="34280"/>
                  </a:cubicBezTo>
                  <a:cubicBezTo>
                    <a:pt x="125333" y="34280"/>
                    <a:pt x="125471" y="34278"/>
                    <a:pt x="125611" y="34278"/>
                  </a:cubicBezTo>
                  <a:cubicBezTo>
                    <a:pt x="126087" y="34290"/>
                    <a:pt x="126564" y="34290"/>
                    <a:pt x="127040" y="34290"/>
                  </a:cubicBezTo>
                  <a:cubicBezTo>
                    <a:pt x="127349" y="34290"/>
                    <a:pt x="127647" y="34290"/>
                    <a:pt x="127957" y="34373"/>
                  </a:cubicBezTo>
                  <a:cubicBezTo>
                    <a:pt x="128107" y="34416"/>
                    <a:pt x="128265" y="34425"/>
                    <a:pt x="128425" y="34425"/>
                  </a:cubicBezTo>
                  <a:cubicBezTo>
                    <a:pt x="128531" y="34425"/>
                    <a:pt x="128638" y="34421"/>
                    <a:pt x="128742" y="34421"/>
                  </a:cubicBezTo>
                  <a:cubicBezTo>
                    <a:pt x="132779" y="34433"/>
                    <a:pt x="136827" y="34433"/>
                    <a:pt x="140875" y="34433"/>
                  </a:cubicBezTo>
                  <a:cubicBezTo>
                    <a:pt x="141256" y="34433"/>
                    <a:pt x="141625" y="34433"/>
                    <a:pt x="142006" y="34528"/>
                  </a:cubicBezTo>
                  <a:cubicBezTo>
                    <a:pt x="142139" y="34567"/>
                    <a:pt x="142281" y="34577"/>
                    <a:pt x="142425" y="34577"/>
                  </a:cubicBezTo>
                  <a:cubicBezTo>
                    <a:pt x="142589" y="34577"/>
                    <a:pt x="142758" y="34564"/>
                    <a:pt x="142923" y="34564"/>
                  </a:cubicBezTo>
                  <a:cubicBezTo>
                    <a:pt x="143471" y="34576"/>
                    <a:pt x="144006" y="34564"/>
                    <a:pt x="144554" y="34695"/>
                  </a:cubicBezTo>
                  <a:cubicBezTo>
                    <a:pt x="144695" y="34727"/>
                    <a:pt x="144838" y="34736"/>
                    <a:pt x="144984" y="34736"/>
                  </a:cubicBezTo>
                  <a:cubicBezTo>
                    <a:pt x="145190" y="34736"/>
                    <a:pt x="145398" y="34717"/>
                    <a:pt x="145604" y="34717"/>
                  </a:cubicBezTo>
                  <a:cubicBezTo>
                    <a:pt x="145635" y="34717"/>
                    <a:pt x="145666" y="34718"/>
                    <a:pt x="145697" y="34719"/>
                  </a:cubicBezTo>
                  <a:cubicBezTo>
                    <a:pt x="146411" y="34719"/>
                    <a:pt x="146411" y="34719"/>
                    <a:pt x="146411" y="35421"/>
                  </a:cubicBezTo>
                  <a:cubicBezTo>
                    <a:pt x="146423" y="37374"/>
                    <a:pt x="146411" y="39314"/>
                    <a:pt x="146423" y="41267"/>
                  </a:cubicBezTo>
                  <a:cubicBezTo>
                    <a:pt x="146423" y="41600"/>
                    <a:pt x="146411" y="41934"/>
                    <a:pt x="146519" y="42255"/>
                  </a:cubicBezTo>
                  <a:cubicBezTo>
                    <a:pt x="146578" y="42434"/>
                    <a:pt x="146554" y="42636"/>
                    <a:pt x="146554" y="42827"/>
                  </a:cubicBezTo>
                  <a:cubicBezTo>
                    <a:pt x="146566" y="43541"/>
                    <a:pt x="146554" y="44256"/>
                    <a:pt x="146566" y="44970"/>
                  </a:cubicBezTo>
                  <a:cubicBezTo>
                    <a:pt x="146566" y="45375"/>
                    <a:pt x="146542" y="45768"/>
                    <a:pt x="146673" y="46172"/>
                  </a:cubicBezTo>
                  <a:cubicBezTo>
                    <a:pt x="146721" y="46339"/>
                    <a:pt x="146697" y="46542"/>
                    <a:pt x="146697" y="46732"/>
                  </a:cubicBezTo>
                  <a:lnTo>
                    <a:pt x="146697" y="50161"/>
                  </a:lnTo>
                  <a:lnTo>
                    <a:pt x="146697" y="53364"/>
                  </a:lnTo>
                  <a:cubicBezTo>
                    <a:pt x="146697" y="53530"/>
                    <a:pt x="146709" y="53697"/>
                    <a:pt x="146697" y="53864"/>
                  </a:cubicBezTo>
                  <a:cubicBezTo>
                    <a:pt x="146685" y="54209"/>
                    <a:pt x="146626" y="54257"/>
                    <a:pt x="146257" y="54281"/>
                  </a:cubicBezTo>
                  <a:lnTo>
                    <a:pt x="142554" y="54281"/>
                  </a:lnTo>
                  <a:cubicBezTo>
                    <a:pt x="142506" y="54281"/>
                    <a:pt x="142455" y="54284"/>
                    <a:pt x="142406" y="54284"/>
                  </a:cubicBezTo>
                  <a:cubicBezTo>
                    <a:pt x="142357" y="54284"/>
                    <a:pt x="142310" y="54281"/>
                    <a:pt x="142268" y="54269"/>
                  </a:cubicBezTo>
                  <a:cubicBezTo>
                    <a:pt x="141889" y="54156"/>
                    <a:pt x="141507" y="54135"/>
                    <a:pt x="141123" y="54135"/>
                  </a:cubicBezTo>
                  <a:cubicBezTo>
                    <a:pt x="140908" y="54135"/>
                    <a:pt x="140692" y="54142"/>
                    <a:pt x="140476" y="54142"/>
                  </a:cubicBezTo>
                  <a:cubicBezTo>
                    <a:pt x="140387" y="54142"/>
                    <a:pt x="140297" y="54141"/>
                    <a:pt x="140208" y="54138"/>
                  </a:cubicBezTo>
                  <a:cubicBezTo>
                    <a:pt x="139780" y="54126"/>
                    <a:pt x="139363" y="54126"/>
                    <a:pt x="138934" y="54031"/>
                  </a:cubicBezTo>
                  <a:cubicBezTo>
                    <a:pt x="138780" y="53995"/>
                    <a:pt x="138620" y="53985"/>
                    <a:pt x="138456" y="53985"/>
                  </a:cubicBezTo>
                  <a:cubicBezTo>
                    <a:pt x="138278" y="53985"/>
                    <a:pt x="138096" y="53996"/>
                    <a:pt x="137915" y="53996"/>
                  </a:cubicBezTo>
                  <a:cubicBezTo>
                    <a:pt x="137878" y="53996"/>
                    <a:pt x="137840" y="53996"/>
                    <a:pt x="137803" y="53995"/>
                  </a:cubicBezTo>
                  <a:cubicBezTo>
                    <a:pt x="137375" y="53983"/>
                    <a:pt x="136958" y="53995"/>
                    <a:pt x="136529" y="53888"/>
                  </a:cubicBezTo>
                  <a:cubicBezTo>
                    <a:pt x="136391" y="53852"/>
                    <a:pt x="136248" y="53842"/>
                    <a:pt x="136103" y="53842"/>
                  </a:cubicBezTo>
                  <a:cubicBezTo>
                    <a:pt x="135945" y="53842"/>
                    <a:pt x="135785" y="53854"/>
                    <a:pt x="135627" y="53854"/>
                  </a:cubicBezTo>
                  <a:cubicBezTo>
                    <a:pt x="135594" y="53854"/>
                    <a:pt x="135562" y="53853"/>
                    <a:pt x="135529" y="53852"/>
                  </a:cubicBezTo>
                  <a:cubicBezTo>
                    <a:pt x="135160" y="53840"/>
                    <a:pt x="134779" y="53864"/>
                    <a:pt x="134398" y="53745"/>
                  </a:cubicBezTo>
                  <a:cubicBezTo>
                    <a:pt x="134303" y="53715"/>
                    <a:pt x="134199" y="53709"/>
                    <a:pt x="134091" y="53709"/>
                  </a:cubicBezTo>
                  <a:cubicBezTo>
                    <a:pt x="134020" y="53709"/>
                    <a:pt x="133947" y="53712"/>
                    <a:pt x="133875" y="53712"/>
                  </a:cubicBezTo>
                  <a:cubicBezTo>
                    <a:pt x="133839" y="53712"/>
                    <a:pt x="133803" y="53711"/>
                    <a:pt x="133767" y="53709"/>
                  </a:cubicBezTo>
                  <a:cubicBezTo>
                    <a:pt x="133291" y="53697"/>
                    <a:pt x="132826" y="53697"/>
                    <a:pt x="132350" y="53602"/>
                  </a:cubicBezTo>
                  <a:cubicBezTo>
                    <a:pt x="132144" y="53563"/>
                    <a:pt x="131934" y="53553"/>
                    <a:pt x="131721" y="53553"/>
                  </a:cubicBezTo>
                  <a:cubicBezTo>
                    <a:pt x="131479" y="53553"/>
                    <a:pt x="131234" y="53566"/>
                    <a:pt x="130993" y="53566"/>
                  </a:cubicBezTo>
                  <a:cubicBezTo>
                    <a:pt x="130671" y="53554"/>
                    <a:pt x="130338" y="53590"/>
                    <a:pt x="130016" y="53459"/>
                  </a:cubicBezTo>
                  <a:cubicBezTo>
                    <a:pt x="129929" y="53427"/>
                    <a:pt x="129831" y="53422"/>
                    <a:pt x="129733" y="53422"/>
                  </a:cubicBezTo>
                  <a:cubicBezTo>
                    <a:pt x="129684" y="53422"/>
                    <a:pt x="129635" y="53423"/>
                    <a:pt x="129588" y="53423"/>
                  </a:cubicBezTo>
                  <a:cubicBezTo>
                    <a:pt x="129112" y="53411"/>
                    <a:pt x="128647" y="53388"/>
                    <a:pt x="128171" y="53316"/>
                  </a:cubicBezTo>
                  <a:cubicBezTo>
                    <a:pt x="127959" y="53277"/>
                    <a:pt x="127744" y="53266"/>
                    <a:pt x="127529" y="53266"/>
                  </a:cubicBezTo>
                  <a:cubicBezTo>
                    <a:pt x="127267" y="53266"/>
                    <a:pt x="127003" y="53282"/>
                    <a:pt x="126739" y="53282"/>
                  </a:cubicBezTo>
                  <a:cubicBezTo>
                    <a:pt x="126696" y="53282"/>
                    <a:pt x="126654" y="53281"/>
                    <a:pt x="126611" y="53280"/>
                  </a:cubicBezTo>
                  <a:cubicBezTo>
                    <a:pt x="126087" y="53269"/>
                    <a:pt x="125564" y="53304"/>
                    <a:pt x="125052" y="53161"/>
                  </a:cubicBezTo>
                  <a:cubicBezTo>
                    <a:pt x="124945" y="53133"/>
                    <a:pt x="124834" y="53126"/>
                    <a:pt x="124722" y="53126"/>
                  </a:cubicBezTo>
                  <a:cubicBezTo>
                    <a:pt x="124575" y="53126"/>
                    <a:pt x="124425" y="53139"/>
                    <a:pt x="124277" y="53139"/>
                  </a:cubicBezTo>
                  <a:cubicBezTo>
                    <a:pt x="124250" y="53139"/>
                    <a:pt x="124222" y="53139"/>
                    <a:pt x="124194" y="53138"/>
                  </a:cubicBezTo>
                  <a:cubicBezTo>
                    <a:pt x="123932" y="53114"/>
                    <a:pt x="123861" y="53042"/>
                    <a:pt x="123849" y="52780"/>
                  </a:cubicBezTo>
                  <a:cubicBezTo>
                    <a:pt x="123837" y="52542"/>
                    <a:pt x="123849" y="52304"/>
                    <a:pt x="123849" y="52066"/>
                  </a:cubicBezTo>
                  <a:cubicBezTo>
                    <a:pt x="123837" y="51709"/>
                    <a:pt x="123825" y="51364"/>
                    <a:pt x="123742" y="51006"/>
                  </a:cubicBezTo>
                  <a:cubicBezTo>
                    <a:pt x="123670" y="50673"/>
                    <a:pt x="123706" y="50292"/>
                    <a:pt x="123706" y="49947"/>
                  </a:cubicBezTo>
                  <a:cubicBezTo>
                    <a:pt x="123694" y="49590"/>
                    <a:pt x="123742" y="49232"/>
                    <a:pt x="123599" y="48887"/>
                  </a:cubicBezTo>
                  <a:cubicBezTo>
                    <a:pt x="123563" y="48816"/>
                    <a:pt x="123563" y="48744"/>
                    <a:pt x="123563" y="48673"/>
                  </a:cubicBezTo>
                  <a:cubicBezTo>
                    <a:pt x="123635" y="47625"/>
                    <a:pt x="123337" y="46601"/>
                    <a:pt x="123408" y="45553"/>
                  </a:cubicBezTo>
                  <a:cubicBezTo>
                    <a:pt x="123432" y="45172"/>
                    <a:pt x="123444" y="44791"/>
                    <a:pt x="123301" y="44422"/>
                  </a:cubicBezTo>
                  <a:cubicBezTo>
                    <a:pt x="123254" y="44291"/>
                    <a:pt x="123278" y="44136"/>
                    <a:pt x="123278" y="43994"/>
                  </a:cubicBezTo>
                  <a:cubicBezTo>
                    <a:pt x="123266" y="43434"/>
                    <a:pt x="123278" y="42863"/>
                    <a:pt x="123158" y="42303"/>
                  </a:cubicBezTo>
                  <a:cubicBezTo>
                    <a:pt x="123063" y="41839"/>
                    <a:pt x="123135" y="41350"/>
                    <a:pt x="123135" y="40874"/>
                  </a:cubicBezTo>
                  <a:cubicBezTo>
                    <a:pt x="123135" y="40612"/>
                    <a:pt x="123147" y="40350"/>
                    <a:pt x="123051" y="40100"/>
                  </a:cubicBezTo>
                  <a:cubicBezTo>
                    <a:pt x="123016" y="40017"/>
                    <a:pt x="122992" y="39910"/>
                    <a:pt x="123004" y="39815"/>
                  </a:cubicBezTo>
                  <a:cubicBezTo>
                    <a:pt x="123075" y="38719"/>
                    <a:pt x="122801" y="37648"/>
                    <a:pt x="122849" y="36552"/>
                  </a:cubicBezTo>
                  <a:cubicBezTo>
                    <a:pt x="122861" y="36243"/>
                    <a:pt x="122849" y="35945"/>
                    <a:pt x="122754" y="35635"/>
                  </a:cubicBezTo>
                  <a:cubicBezTo>
                    <a:pt x="122646" y="35243"/>
                    <a:pt x="122706" y="34826"/>
                    <a:pt x="122718" y="34433"/>
                  </a:cubicBezTo>
                  <a:cubicBezTo>
                    <a:pt x="122718" y="34266"/>
                    <a:pt x="122825" y="34159"/>
                    <a:pt x="122992" y="34159"/>
                  </a:cubicBezTo>
                  <a:cubicBezTo>
                    <a:pt x="123207" y="34152"/>
                    <a:pt x="123427" y="34127"/>
                    <a:pt x="123641" y="34127"/>
                  </a:cubicBezTo>
                  <a:close/>
                  <a:moveTo>
                    <a:pt x="171129" y="34856"/>
                  </a:moveTo>
                  <a:cubicBezTo>
                    <a:pt x="171153" y="34856"/>
                    <a:pt x="171176" y="34858"/>
                    <a:pt x="171200" y="34862"/>
                  </a:cubicBezTo>
                  <a:cubicBezTo>
                    <a:pt x="171641" y="34873"/>
                    <a:pt x="171795" y="35004"/>
                    <a:pt x="171831" y="35457"/>
                  </a:cubicBezTo>
                  <a:cubicBezTo>
                    <a:pt x="171843" y="35635"/>
                    <a:pt x="171831" y="35838"/>
                    <a:pt x="171831" y="36028"/>
                  </a:cubicBezTo>
                  <a:cubicBezTo>
                    <a:pt x="171831" y="37945"/>
                    <a:pt x="171831" y="39874"/>
                    <a:pt x="171843" y="41803"/>
                  </a:cubicBezTo>
                  <a:cubicBezTo>
                    <a:pt x="171843" y="42089"/>
                    <a:pt x="171843" y="42374"/>
                    <a:pt x="171926" y="42648"/>
                  </a:cubicBezTo>
                  <a:cubicBezTo>
                    <a:pt x="171986" y="42874"/>
                    <a:pt x="171974" y="43124"/>
                    <a:pt x="171974" y="43363"/>
                  </a:cubicBezTo>
                  <a:cubicBezTo>
                    <a:pt x="171974" y="45172"/>
                    <a:pt x="171974" y="46982"/>
                    <a:pt x="171986" y="48792"/>
                  </a:cubicBezTo>
                  <a:cubicBezTo>
                    <a:pt x="171986" y="49137"/>
                    <a:pt x="171962" y="49494"/>
                    <a:pt x="172081" y="49840"/>
                  </a:cubicBezTo>
                  <a:cubicBezTo>
                    <a:pt x="172141" y="49994"/>
                    <a:pt x="172117" y="50173"/>
                    <a:pt x="172117" y="50340"/>
                  </a:cubicBezTo>
                  <a:lnTo>
                    <a:pt x="172117" y="54197"/>
                  </a:lnTo>
                  <a:cubicBezTo>
                    <a:pt x="172117" y="54316"/>
                    <a:pt x="172117" y="54435"/>
                    <a:pt x="172105" y="54554"/>
                  </a:cubicBezTo>
                  <a:cubicBezTo>
                    <a:pt x="172093" y="54757"/>
                    <a:pt x="172010" y="54828"/>
                    <a:pt x="171784" y="54852"/>
                  </a:cubicBezTo>
                  <a:cubicBezTo>
                    <a:pt x="171728" y="54856"/>
                    <a:pt x="171672" y="54857"/>
                    <a:pt x="171617" y="54857"/>
                  </a:cubicBezTo>
                  <a:cubicBezTo>
                    <a:pt x="171506" y="54857"/>
                    <a:pt x="171395" y="54852"/>
                    <a:pt x="171284" y="54852"/>
                  </a:cubicBezTo>
                  <a:lnTo>
                    <a:pt x="168783" y="54852"/>
                  </a:lnTo>
                  <a:cubicBezTo>
                    <a:pt x="168669" y="54852"/>
                    <a:pt x="168555" y="54854"/>
                    <a:pt x="168442" y="54854"/>
                  </a:cubicBezTo>
                  <a:cubicBezTo>
                    <a:pt x="168131" y="54854"/>
                    <a:pt x="167824" y="54841"/>
                    <a:pt x="167509" y="54745"/>
                  </a:cubicBezTo>
                  <a:cubicBezTo>
                    <a:pt x="167417" y="54712"/>
                    <a:pt x="167313" y="54705"/>
                    <a:pt x="167207" y="54705"/>
                  </a:cubicBezTo>
                  <a:cubicBezTo>
                    <a:pt x="167121" y="54705"/>
                    <a:pt x="167034" y="54709"/>
                    <a:pt x="166950" y="54709"/>
                  </a:cubicBezTo>
                  <a:lnTo>
                    <a:pt x="160449" y="54709"/>
                  </a:lnTo>
                  <a:cubicBezTo>
                    <a:pt x="160163" y="54709"/>
                    <a:pt x="159889" y="54745"/>
                    <a:pt x="159603" y="54804"/>
                  </a:cubicBezTo>
                  <a:cubicBezTo>
                    <a:pt x="159489" y="54824"/>
                    <a:pt x="159372" y="54835"/>
                    <a:pt x="159254" y="54841"/>
                  </a:cubicBezTo>
                  <a:lnTo>
                    <a:pt x="159254" y="54841"/>
                  </a:lnTo>
                  <a:cubicBezTo>
                    <a:pt x="159253" y="54825"/>
                    <a:pt x="159250" y="54812"/>
                    <a:pt x="159246" y="54804"/>
                  </a:cubicBezTo>
                  <a:cubicBezTo>
                    <a:pt x="159234" y="54769"/>
                    <a:pt x="159175" y="54733"/>
                    <a:pt x="159139" y="54733"/>
                  </a:cubicBezTo>
                  <a:cubicBezTo>
                    <a:pt x="159056" y="54740"/>
                    <a:pt x="158928" y="54743"/>
                    <a:pt x="158768" y="54743"/>
                  </a:cubicBezTo>
                  <a:cubicBezTo>
                    <a:pt x="157762" y="54743"/>
                    <a:pt x="155489" y="54626"/>
                    <a:pt x="154996" y="54554"/>
                  </a:cubicBezTo>
                  <a:cubicBezTo>
                    <a:pt x="154314" y="54449"/>
                    <a:pt x="153632" y="54431"/>
                    <a:pt x="152952" y="54431"/>
                  </a:cubicBezTo>
                  <a:cubicBezTo>
                    <a:pt x="152592" y="54431"/>
                    <a:pt x="152232" y="54436"/>
                    <a:pt x="151872" y="54436"/>
                  </a:cubicBezTo>
                  <a:cubicBezTo>
                    <a:pt x="151607" y="54436"/>
                    <a:pt x="151343" y="54433"/>
                    <a:pt x="151079" y="54423"/>
                  </a:cubicBezTo>
                  <a:cubicBezTo>
                    <a:pt x="151015" y="54423"/>
                    <a:pt x="150952" y="54434"/>
                    <a:pt x="150888" y="54434"/>
                  </a:cubicBezTo>
                  <a:cubicBezTo>
                    <a:pt x="150856" y="54434"/>
                    <a:pt x="150825" y="54431"/>
                    <a:pt x="150793" y="54423"/>
                  </a:cubicBezTo>
                  <a:cubicBezTo>
                    <a:pt x="150316" y="54309"/>
                    <a:pt x="149836" y="54286"/>
                    <a:pt x="149354" y="54286"/>
                  </a:cubicBezTo>
                  <a:cubicBezTo>
                    <a:pt x="149035" y="54286"/>
                    <a:pt x="148716" y="54296"/>
                    <a:pt x="148397" y="54296"/>
                  </a:cubicBezTo>
                  <a:cubicBezTo>
                    <a:pt x="148295" y="54296"/>
                    <a:pt x="148192" y="54295"/>
                    <a:pt x="148090" y="54292"/>
                  </a:cubicBezTo>
                  <a:cubicBezTo>
                    <a:pt x="148007" y="54281"/>
                    <a:pt x="147912" y="54281"/>
                    <a:pt x="147816" y="54269"/>
                  </a:cubicBezTo>
                  <a:cubicBezTo>
                    <a:pt x="147685" y="54257"/>
                    <a:pt x="147602" y="54185"/>
                    <a:pt x="147554" y="54066"/>
                  </a:cubicBezTo>
                  <a:cubicBezTo>
                    <a:pt x="147435" y="53792"/>
                    <a:pt x="147411" y="53519"/>
                    <a:pt x="147411" y="53221"/>
                  </a:cubicBezTo>
                  <a:cubicBezTo>
                    <a:pt x="147411" y="51804"/>
                    <a:pt x="147411" y="50375"/>
                    <a:pt x="147411" y="48947"/>
                  </a:cubicBezTo>
                  <a:cubicBezTo>
                    <a:pt x="147411" y="48161"/>
                    <a:pt x="147411" y="47375"/>
                    <a:pt x="147411" y="46589"/>
                  </a:cubicBezTo>
                  <a:cubicBezTo>
                    <a:pt x="147400" y="46137"/>
                    <a:pt x="147447" y="45684"/>
                    <a:pt x="147292" y="45244"/>
                  </a:cubicBezTo>
                  <a:cubicBezTo>
                    <a:pt x="147245" y="45065"/>
                    <a:pt x="147269" y="44863"/>
                    <a:pt x="147269" y="44672"/>
                  </a:cubicBezTo>
                  <a:cubicBezTo>
                    <a:pt x="147269" y="43363"/>
                    <a:pt x="147269" y="42053"/>
                    <a:pt x="147269" y="40743"/>
                  </a:cubicBezTo>
                  <a:cubicBezTo>
                    <a:pt x="147269" y="40350"/>
                    <a:pt x="147292" y="39945"/>
                    <a:pt x="147150" y="39553"/>
                  </a:cubicBezTo>
                  <a:cubicBezTo>
                    <a:pt x="147114" y="39422"/>
                    <a:pt x="147126" y="39267"/>
                    <a:pt x="147126" y="39124"/>
                  </a:cubicBezTo>
                  <a:cubicBezTo>
                    <a:pt x="147126" y="37910"/>
                    <a:pt x="147126" y="36695"/>
                    <a:pt x="147126" y="35481"/>
                  </a:cubicBezTo>
                  <a:cubicBezTo>
                    <a:pt x="147126" y="35409"/>
                    <a:pt x="147126" y="35338"/>
                    <a:pt x="147126" y="35266"/>
                  </a:cubicBezTo>
                  <a:cubicBezTo>
                    <a:pt x="147150" y="34945"/>
                    <a:pt x="147209" y="34885"/>
                    <a:pt x="147495" y="34862"/>
                  </a:cubicBezTo>
                  <a:cubicBezTo>
                    <a:pt x="147535" y="34858"/>
                    <a:pt x="147574" y="34856"/>
                    <a:pt x="147614" y="34856"/>
                  </a:cubicBezTo>
                  <a:cubicBezTo>
                    <a:pt x="147693" y="34856"/>
                    <a:pt x="147773" y="34862"/>
                    <a:pt x="147852" y="34862"/>
                  </a:cubicBezTo>
                  <a:lnTo>
                    <a:pt x="170986" y="34862"/>
                  </a:lnTo>
                  <a:cubicBezTo>
                    <a:pt x="171033" y="34862"/>
                    <a:pt x="171081" y="34856"/>
                    <a:pt x="171129" y="34856"/>
                  </a:cubicBezTo>
                  <a:close/>
                  <a:moveTo>
                    <a:pt x="196394" y="34290"/>
                  </a:moveTo>
                  <a:cubicBezTo>
                    <a:pt x="196489" y="34290"/>
                    <a:pt x="196584" y="34290"/>
                    <a:pt x="196680" y="34302"/>
                  </a:cubicBezTo>
                  <a:cubicBezTo>
                    <a:pt x="196846" y="34314"/>
                    <a:pt x="196953" y="34397"/>
                    <a:pt x="196965" y="34564"/>
                  </a:cubicBezTo>
                  <a:cubicBezTo>
                    <a:pt x="196977" y="34731"/>
                    <a:pt x="196977" y="34897"/>
                    <a:pt x="196977" y="35064"/>
                  </a:cubicBezTo>
                  <a:cubicBezTo>
                    <a:pt x="196977" y="35707"/>
                    <a:pt x="196965" y="36350"/>
                    <a:pt x="196977" y="36993"/>
                  </a:cubicBezTo>
                  <a:cubicBezTo>
                    <a:pt x="196977" y="37445"/>
                    <a:pt x="196989" y="37886"/>
                    <a:pt x="197084" y="38338"/>
                  </a:cubicBezTo>
                  <a:cubicBezTo>
                    <a:pt x="197168" y="38743"/>
                    <a:pt x="197108" y="39183"/>
                    <a:pt x="197120" y="39612"/>
                  </a:cubicBezTo>
                  <a:cubicBezTo>
                    <a:pt x="197120" y="40041"/>
                    <a:pt x="197120" y="40469"/>
                    <a:pt x="197227" y="40886"/>
                  </a:cubicBezTo>
                  <a:cubicBezTo>
                    <a:pt x="197299" y="41231"/>
                    <a:pt x="197251" y="41600"/>
                    <a:pt x="197263" y="41958"/>
                  </a:cubicBezTo>
                  <a:cubicBezTo>
                    <a:pt x="197263" y="42362"/>
                    <a:pt x="197227" y="42755"/>
                    <a:pt x="197370" y="43160"/>
                  </a:cubicBezTo>
                  <a:cubicBezTo>
                    <a:pt x="197430" y="43327"/>
                    <a:pt x="197394" y="43529"/>
                    <a:pt x="197406" y="43720"/>
                  </a:cubicBezTo>
                  <a:cubicBezTo>
                    <a:pt x="197418" y="44220"/>
                    <a:pt x="197406" y="44708"/>
                    <a:pt x="197513" y="45208"/>
                  </a:cubicBezTo>
                  <a:cubicBezTo>
                    <a:pt x="197596" y="45625"/>
                    <a:pt x="197537" y="46065"/>
                    <a:pt x="197549" y="46494"/>
                  </a:cubicBezTo>
                  <a:cubicBezTo>
                    <a:pt x="197549" y="46851"/>
                    <a:pt x="197525" y="47196"/>
                    <a:pt x="197644" y="47554"/>
                  </a:cubicBezTo>
                  <a:cubicBezTo>
                    <a:pt x="197703" y="47720"/>
                    <a:pt x="197680" y="47923"/>
                    <a:pt x="197680" y="48113"/>
                  </a:cubicBezTo>
                  <a:cubicBezTo>
                    <a:pt x="197692" y="48756"/>
                    <a:pt x="197692" y="49399"/>
                    <a:pt x="197692" y="50042"/>
                  </a:cubicBezTo>
                  <a:cubicBezTo>
                    <a:pt x="197692" y="50471"/>
                    <a:pt x="197644" y="50899"/>
                    <a:pt x="197811" y="51316"/>
                  </a:cubicBezTo>
                  <a:cubicBezTo>
                    <a:pt x="197823" y="51352"/>
                    <a:pt x="197823" y="51411"/>
                    <a:pt x="197823" y="51459"/>
                  </a:cubicBezTo>
                  <a:cubicBezTo>
                    <a:pt x="197823" y="52566"/>
                    <a:pt x="197834" y="53685"/>
                    <a:pt x="197823" y="54804"/>
                  </a:cubicBezTo>
                  <a:cubicBezTo>
                    <a:pt x="197823" y="55031"/>
                    <a:pt x="197727" y="55126"/>
                    <a:pt x="197525" y="55126"/>
                  </a:cubicBezTo>
                  <a:cubicBezTo>
                    <a:pt x="197455" y="55124"/>
                    <a:pt x="197384" y="55123"/>
                    <a:pt x="197314" y="55123"/>
                  </a:cubicBezTo>
                  <a:cubicBezTo>
                    <a:pt x="196909" y="55123"/>
                    <a:pt x="196504" y="55151"/>
                    <a:pt x="196101" y="55151"/>
                  </a:cubicBezTo>
                  <a:cubicBezTo>
                    <a:pt x="195721" y="55151"/>
                    <a:pt x="195342" y="55126"/>
                    <a:pt x="194965" y="55031"/>
                  </a:cubicBezTo>
                  <a:cubicBezTo>
                    <a:pt x="194839" y="54998"/>
                    <a:pt x="194706" y="54990"/>
                    <a:pt x="194572" y="54990"/>
                  </a:cubicBezTo>
                  <a:cubicBezTo>
                    <a:pt x="194465" y="54990"/>
                    <a:pt x="194356" y="54995"/>
                    <a:pt x="194251" y="54995"/>
                  </a:cubicBezTo>
                  <a:lnTo>
                    <a:pt x="177475" y="54995"/>
                  </a:lnTo>
                  <a:cubicBezTo>
                    <a:pt x="177324" y="54995"/>
                    <a:pt x="177175" y="54999"/>
                    <a:pt x="177026" y="54999"/>
                  </a:cubicBezTo>
                  <a:cubicBezTo>
                    <a:pt x="176704" y="54999"/>
                    <a:pt x="176384" y="54982"/>
                    <a:pt x="176058" y="54876"/>
                  </a:cubicBezTo>
                  <a:cubicBezTo>
                    <a:pt x="175982" y="54849"/>
                    <a:pt x="175899" y="54841"/>
                    <a:pt x="175813" y="54841"/>
                  </a:cubicBezTo>
                  <a:cubicBezTo>
                    <a:pt x="175710" y="54841"/>
                    <a:pt x="175602" y="54852"/>
                    <a:pt x="175498" y="54852"/>
                  </a:cubicBezTo>
                  <a:lnTo>
                    <a:pt x="173284" y="54852"/>
                  </a:lnTo>
                  <a:cubicBezTo>
                    <a:pt x="173165" y="54852"/>
                    <a:pt x="173046" y="54840"/>
                    <a:pt x="172927" y="54828"/>
                  </a:cubicBezTo>
                  <a:cubicBezTo>
                    <a:pt x="172796" y="54816"/>
                    <a:pt x="172712" y="54721"/>
                    <a:pt x="172712" y="54590"/>
                  </a:cubicBezTo>
                  <a:cubicBezTo>
                    <a:pt x="172688" y="54400"/>
                    <a:pt x="172688" y="54209"/>
                    <a:pt x="172688" y="54019"/>
                  </a:cubicBezTo>
                  <a:lnTo>
                    <a:pt x="172688" y="50232"/>
                  </a:lnTo>
                  <a:cubicBezTo>
                    <a:pt x="172688" y="49066"/>
                    <a:pt x="172688" y="47899"/>
                    <a:pt x="172677" y="46732"/>
                  </a:cubicBezTo>
                  <a:cubicBezTo>
                    <a:pt x="172677" y="46387"/>
                    <a:pt x="172736" y="46018"/>
                    <a:pt x="172605" y="45672"/>
                  </a:cubicBezTo>
                  <a:cubicBezTo>
                    <a:pt x="172605" y="45660"/>
                    <a:pt x="172593" y="45625"/>
                    <a:pt x="172593" y="45613"/>
                  </a:cubicBezTo>
                  <a:cubicBezTo>
                    <a:pt x="172879" y="44422"/>
                    <a:pt x="172450" y="43255"/>
                    <a:pt x="172522" y="42065"/>
                  </a:cubicBezTo>
                  <a:cubicBezTo>
                    <a:pt x="172605" y="40874"/>
                    <a:pt x="172546" y="39684"/>
                    <a:pt x="172546" y="38493"/>
                  </a:cubicBezTo>
                  <a:cubicBezTo>
                    <a:pt x="172546" y="38136"/>
                    <a:pt x="172546" y="37790"/>
                    <a:pt x="172438" y="37433"/>
                  </a:cubicBezTo>
                  <a:cubicBezTo>
                    <a:pt x="172367" y="37171"/>
                    <a:pt x="172403" y="36874"/>
                    <a:pt x="172403" y="36588"/>
                  </a:cubicBezTo>
                  <a:cubicBezTo>
                    <a:pt x="172403" y="36112"/>
                    <a:pt x="172403" y="35635"/>
                    <a:pt x="172415" y="35159"/>
                  </a:cubicBezTo>
                  <a:cubicBezTo>
                    <a:pt x="172415" y="34790"/>
                    <a:pt x="172474" y="34731"/>
                    <a:pt x="172819" y="34719"/>
                  </a:cubicBezTo>
                  <a:cubicBezTo>
                    <a:pt x="172883" y="34715"/>
                    <a:pt x="172946" y="34713"/>
                    <a:pt x="173010" y="34713"/>
                  </a:cubicBezTo>
                  <a:cubicBezTo>
                    <a:pt x="173137" y="34713"/>
                    <a:pt x="173264" y="34719"/>
                    <a:pt x="173391" y="34719"/>
                  </a:cubicBezTo>
                  <a:cubicBezTo>
                    <a:pt x="175629" y="34719"/>
                    <a:pt x="177868" y="34719"/>
                    <a:pt x="180094" y="34707"/>
                  </a:cubicBezTo>
                  <a:cubicBezTo>
                    <a:pt x="180189" y="34707"/>
                    <a:pt x="180285" y="34709"/>
                    <a:pt x="180380" y="34709"/>
                  </a:cubicBezTo>
                  <a:cubicBezTo>
                    <a:pt x="180617" y="34709"/>
                    <a:pt x="180853" y="34697"/>
                    <a:pt x="181082" y="34611"/>
                  </a:cubicBezTo>
                  <a:cubicBezTo>
                    <a:pt x="181182" y="34578"/>
                    <a:pt x="181288" y="34571"/>
                    <a:pt x="181396" y="34571"/>
                  </a:cubicBezTo>
                  <a:cubicBezTo>
                    <a:pt x="181482" y="34571"/>
                    <a:pt x="181569" y="34576"/>
                    <a:pt x="181654" y="34576"/>
                  </a:cubicBezTo>
                  <a:lnTo>
                    <a:pt x="183225" y="34576"/>
                  </a:lnTo>
                  <a:cubicBezTo>
                    <a:pt x="183630" y="34564"/>
                    <a:pt x="184023" y="34588"/>
                    <a:pt x="184428" y="34469"/>
                  </a:cubicBezTo>
                  <a:cubicBezTo>
                    <a:pt x="184523" y="34433"/>
                    <a:pt x="184627" y="34424"/>
                    <a:pt x="184735" y="34424"/>
                  </a:cubicBezTo>
                  <a:cubicBezTo>
                    <a:pt x="184842" y="34424"/>
                    <a:pt x="184952" y="34433"/>
                    <a:pt x="185059" y="34433"/>
                  </a:cubicBezTo>
                  <a:lnTo>
                    <a:pt x="191917" y="34433"/>
                  </a:lnTo>
                  <a:cubicBezTo>
                    <a:pt x="191969" y="34433"/>
                    <a:pt x="192021" y="34433"/>
                    <a:pt x="192073" y="34433"/>
                  </a:cubicBezTo>
                  <a:cubicBezTo>
                    <a:pt x="192306" y="34433"/>
                    <a:pt x="192538" y="34425"/>
                    <a:pt x="192762" y="34338"/>
                  </a:cubicBezTo>
                  <a:cubicBezTo>
                    <a:pt x="192893" y="34290"/>
                    <a:pt x="193048" y="34290"/>
                    <a:pt x="193191" y="34290"/>
                  </a:cubicBezTo>
                  <a:close/>
                  <a:moveTo>
                    <a:pt x="53925" y="33860"/>
                  </a:moveTo>
                  <a:cubicBezTo>
                    <a:pt x="53980" y="33860"/>
                    <a:pt x="54036" y="33861"/>
                    <a:pt x="54090" y="33861"/>
                  </a:cubicBezTo>
                  <a:lnTo>
                    <a:pt x="71723" y="33861"/>
                  </a:lnTo>
                  <a:cubicBezTo>
                    <a:pt x="72426" y="33861"/>
                    <a:pt x="72438" y="33861"/>
                    <a:pt x="72438" y="34564"/>
                  </a:cubicBezTo>
                  <a:cubicBezTo>
                    <a:pt x="72438" y="36135"/>
                    <a:pt x="72438" y="37707"/>
                    <a:pt x="72438" y="39279"/>
                  </a:cubicBezTo>
                  <a:cubicBezTo>
                    <a:pt x="72438" y="40803"/>
                    <a:pt x="72438" y="42327"/>
                    <a:pt x="72438" y="43851"/>
                  </a:cubicBezTo>
                  <a:cubicBezTo>
                    <a:pt x="72438" y="44172"/>
                    <a:pt x="72450" y="44506"/>
                    <a:pt x="72331" y="44839"/>
                  </a:cubicBezTo>
                  <a:cubicBezTo>
                    <a:pt x="72283" y="44982"/>
                    <a:pt x="72295" y="45160"/>
                    <a:pt x="72295" y="45327"/>
                  </a:cubicBezTo>
                  <a:cubicBezTo>
                    <a:pt x="72283" y="45708"/>
                    <a:pt x="72307" y="46089"/>
                    <a:pt x="72188" y="46458"/>
                  </a:cubicBezTo>
                  <a:cubicBezTo>
                    <a:pt x="72116" y="46649"/>
                    <a:pt x="72164" y="46887"/>
                    <a:pt x="72152" y="47101"/>
                  </a:cubicBezTo>
                  <a:cubicBezTo>
                    <a:pt x="72116" y="47827"/>
                    <a:pt x="72212" y="48566"/>
                    <a:pt x="72033" y="49292"/>
                  </a:cubicBezTo>
                  <a:cubicBezTo>
                    <a:pt x="71950" y="49590"/>
                    <a:pt x="72009" y="49911"/>
                    <a:pt x="72009" y="50221"/>
                  </a:cubicBezTo>
                  <a:cubicBezTo>
                    <a:pt x="71997" y="50578"/>
                    <a:pt x="72021" y="50923"/>
                    <a:pt x="71902" y="51280"/>
                  </a:cubicBezTo>
                  <a:cubicBezTo>
                    <a:pt x="71843" y="51471"/>
                    <a:pt x="71866" y="51697"/>
                    <a:pt x="71866" y="51911"/>
                  </a:cubicBezTo>
                  <a:cubicBezTo>
                    <a:pt x="71866" y="52459"/>
                    <a:pt x="71866" y="53007"/>
                    <a:pt x="71854" y="53554"/>
                  </a:cubicBezTo>
                  <a:cubicBezTo>
                    <a:pt x="71854" y="53806"/>
                    <a:pt x="71724" y="53987"/>
                    <a:pt x="71527" y="53987"/>
                  </a:cubicBezTo>
                  <a:cubicBezTo>
                    <a:pt x="71510" y="53987"/>
                    <a:pt x="71492" y="53986"/>
                    <a:pt x="71473" y="53983"/>
                  </a:cubicBezTo>
                  <a:cubicBezTo>
                    <a:pt x="71338" y="53957"/>
                    <a:pt x="71205" y="53948"/>
                    <a:pt x="71073" y="53948"/>
                  </a:cubicBezTo>
                  <a:cubicBezTo>
                    <a:pt x="70736" y="53948"/>
                    <a:pt x="70405" y="54008"/>
                    <a:pt x="70063" y="54008"/>
                  </a:cubicBezTo>
                  <a:cubicBezTo>
                    <a:pt x="70041" y="54008"/>
                    <a:pt x="70019" y="54007"/>
                    <a:pt x="69997" y="54007"/>
                  </a:cubicBezTo>
                  <a:cubicBezTo>
                    <a:pt x="69695" y="53999"/>
                    <a:pt x="69394" y="53996"/>
                    <a:pt x="69093" y="53996"/>
                  </a:cubicBezTo>
                  <a:cubicBezTo>
                    <a:pt x="68490" y="53996"/>
                    <a:pt x="67890" y="54007"/>
                    <a:pt x="67294" y="54007"/>
                  </a:cubicBezTo>
                  <a:cubicBezTo>
                    <a:pt x="67032" y="54007"/>
                    <a:pt x="66770" y="54007"/>
                    <a:pt x="66509" y="54090"/>
                  </a:cubicBezTo>
                  <a:cubicBezTo>
                    <a:pt x="66342" y="54138"/>
                    <a:pt x="66139" y="54138"/>
                    <a:pt x="65949" y="54138"/>
                  </a:cubicBezTo>
                  <a:cubicBezTo>
                    <a:pt x="65354" y="54162"/>
                    <a:pt x="64770" y="54114"/>
                    <a:pt x="64175" y="54257"/>
                  </a:cubicBezTo>
                  <a:cubicBezTo>
                    <a:pt x="64038" y="54291"/>
                    <a:pt x="63894" y="54301"/>
                    <a:pt x="63748" y="54301"/>
                  </a:cubicBezTo>
                  <a:cubicBezTo>
                    <a:pt x="63540" y="54301"/>
                    <a:pt x="63325" y="54281"/>
                    <a:pt x="63115" y="54281"/>
                  </a:cubicBezTo>
                  <a:cubicBezTo>
                    <a:pt x="62687" y="54292"/>
                    <a:pt x="62258" y="54257"/>
                    <a:pt x="61841" y="54400"/>
                  </a:cubicBezTo>
                  <a:cubicBezTo>
                    <a:pt x="61749" y="54427"/>
                    <a:pt x="61652" y="54434"/>
                    <a:pt x="61554" y="54434"/>
                  </a:cubicBezTo>
                  <a:cubicBezTo>
                    <a:pt x="61436" y="54434"/>
                    <a:pt x="61315" y="54423"/>
                    <a:pt x="61198" y="54423"/>
                  </a:cubicBezTo>
                  <a:cubicBezTo>
                    <a:pt x="61017" y="54432"/>
                    <a:pt x="60834" y="54434"/>
                    <a:pt x="60652" y="54434"/>
                  </a:cubicBezTo>
                  <a:cubicBezTo>
                    <a:pt x="60560" y="54434"/>
                    <a:pt x="60469" y="54434"/>
                    <a:pt x="60377" y="54434"/>
                  </a:cubicBezTo>
                  <a:cubicBezTo>
                    <a:pt x="59918" y="54434"/>
                    <a:pt x="59457" y="54443"/>
                    <a:pt x="58996" y="54554"/>
                  </a:cubicBezTo>
                  <a:cubicBezTo>
                    <a:pt x="58871" y="54581"/>
                    <a:pt x="58741" y="54590"/>
                    <a:pt x="58608" y="54590"/>
                  </a:cubicBezTo>
                  <a:cubicBezTo>
                    <a:pt x="58387" y="54590"/>
                    <a:pt x="58159" y="54566"/>
                    <a:pt x="57936" y="54566"/>
                  </a:cubicBezTo>
                  <a:cubicBezTo>
                    <a:pt x="57650" y="54578"/>
                    <a:pt x="57365" y="54566"/>
                    <a:pt x="57091" y="54662"/>
                  </a:cubicBezTo>
                  <a:cubicBezTo>
                    <a:pt x="56912" y="54709"/>
                    <a:pt x="56710" y="54709"/>
                    <a:pt x="56519" y="54709"/>
                  </a:cubicBezTo>
                  <a:cubicBezTo>
                    <a:pt x="56222" y="54715"/>
                    <a:pt x="55924" y="54715"/>
                    <a:pt x="55626" y="54715"/>
                  </a:cubicBezTo>
                  <a:cubicBezTo>
                    <a:pt x="55329" y="54715"/>
                    <a:pt x="55031" y="54715"/>
                    <a:pt x="54733" y="54721"/>
                  </a:cubicBezTo>
                  <a:cubicBezTo>
                    <a:pt x="54675" y="54721"/>
                    <a:pt x="54616" y="54721"/>
                    <a:pt x="54557" y="54721"/>
                  </a:cubicBezTo>
                  <a:cubicBezTo>
                    <a:pt x="54291" y="54721"/>
                    <a:pt x="54018" y="54729"/>
                    <a:pt x="53745" y="54816"/>
                  </a:cubicBezTo>
                  <a:cubicBezTo>
                    <a:pt x="53662" y="54846"/>
                    <a:pt x="53569" y="54852"/>
                    <a:pt x="53474" y="54852"/>
                  </a:cubicBezTo>
                  <a:cubicBezTo>
                    <a:pt x="53411" y="54852"/>
                    <a:pt x="53346" y="54849"/>
                    <a:pt x="53281" y="54849"/>
                  </a:cubicBezTo>
                  <a:cubicBezTo>
                    <a:pt x="53249" y="54849"/>
                    <a:pt x="53217" y="54850"/>
                    <a:pt x="53185" y="54852"/>
                  </a:cubicBezTo>
                  <a:cubicBezTo>
                    <a:pt x="53076" y="54857"/>
                    <a:pt x="52967" y="54858"/>
                    <a:pt x="52857" y="54858"/>
                  </a:cubicBezTo>
                  <a:cubicBezTo>
                    <a:pt x="52761" y="54858"/>
                    <a:pt x="52664" y="54857"/>
                    <a:pt x="52568" y="54857"/>
                  </a:cubicBezTo>
                  <a:cubicBezTo>
                    <a:pt x="52204" y="54857"/>
                    <a:pt x="51841" y="54869"/>
                    <a:pt x="51483" y="54983"/>
                  </a:cubicBezTo>
                  <a:cubicBezTo>
                    <a:pt x="51427" y="54998"/>
                    <a:pt x="51366" y="55003"/>
                    <a:pt x="51304" y="55003"/>
                  </a:cubicBezTo>
                  <a:cubicBezTo>
                    <a:pt x="51221" y="55003"/>
                    <a:pt x="51136" y="54995"/>
                    <a:pt x="51054" y="54995"/>
                  </a:cubicBezTo>
                  <a:lnTo>
                    <a:pt x="49780" y="54995"/>
                  </a:lnTo>
                  <a:cubicBezTo>
                    <a:pt x="49758" y="54997"/>
                    <a:pt x="49736" y="54998"/>
                    <a:pt x="49713" y="54998"/>
                  </a:cubicBezTo>
                  <a:cubicBezTo>
                    <a:pt x="49642" y="54998"/>
                    <a:pt x="49569" y="54991"/>
                    <a:pt x="49499" y="54991"/>
                  </a:cubicBezTo>
                  <a:cubicBezTo>
                    <a:pt x="49448" y="54991"/>
                    <a:pt x="49398" y="54994"/>
                    <a:pt x="49352" y="55007"/>
                  </a:cubicBezTo>
                  <a:cubicBezTo>
                    <a:pt x="48875" y="55119"/>
                    <a:pt x="48395" y="55144"/>
                    <a:pt x="47914" y="55144"/>
                  </a:cubicBezTo>
                  <a:cubicBezTo>
                    <a:pt x="47529" y="55144"/>
                    <a:pt x="47143" y="55128"/>
                    <a:pt x="46756" y="55128"/>
                  </a:cubicBezTo>
                  <a:cubicBezTo>
                    <a:pt x="46602" y="55128"/>
                    <a:pt x="46447" y="55131"/>
                    <a:pt x="46292" y="55138"/>
                  </a:cubicBezTo>
                  <a:cubicBezTo>
                    <a:pt x="46178" y="55145"/>
                    <a:pt x="46063" y="55147"/>
                    <a:pt x="45949" y="55147"/>
                  </a:cubicBezTo>
                  <a:cubicBezTo>
                    <a:pt x="45798" y="55147"/>
                    <a:pt x="45647" y="55143"/>
                    <a:pt x="45495" y="55143"/>
                  </a:cubicBezTo>
                  <a:cubicBezTo>
                    <a:pt x="45170" y="55143"/>
                    <a:pt x="44844" y="55159"/>
                    <a:pt x="44518" y="55257"/>
                  </a:cubicBezTo>
                  <a:cubicBezTo>
                    <a:pt x="44471" y="55272"/>
                    <a:pt x="44426" y="55280"/>
                    <a:pt x="44384" y="55280"/>
                  </a:cubicBezTo>
                  <a:cubicBezTo>
                    <a:pt x="44168" y="55280"/>
                    <a:pt x="44018" y="55087"/>
                    <a:pt x="44018" y="54828"/>
                  </a:cubicBezTo>
                  <a:cubicBezTo>
                    <a:pt x="44018" y="54709"/>
                    <a:pt x="44041" y="54590"/>
                    <a:pt x="44065" y="54471"/>
                  </a:cubicBezTo>
                  <a:cubicBezTo>
                    <a:pt x="44196" y="53983"/>
                    <a:pt x="44184" y="53483"/>
                    <a:pt x="44077" y="52995"/>
                  </a:cubicBezTo>
                  <a:cubicBezTo>
                    <a:pt x="44065" y="52899"/>
                    <a:pt x="44018" y="52804"/>
                    <a:pt x="44041" y="52721"/>
                  </a:cubicBezTo>
                  <a:cubicBezTo>
                    <a:pt x="44244" y="51995"/>
                    <a:pt x="44113" y="51245"/>
                    <a:pt x="44149" y="50518"/>
                  </a:cubicBezTo>
                  <a:cubicBezTo>
                    <a:pt x="44172" y="50090"/>
                    <a:pt x="44137" y="49661"/>
                    <a:pt x="44268" y="49244"/>
                  </a:cubicBezTo>
                  <a:cubicBezTo>
                    <a:pt x="44327" y="49042"/>
                    <a:pt x="44291" y="48816"/>
                    <a:pt x="44291" y="48601"/>
                  </a:cubicBezTo>
                  <a:cubicBezTo>
                    <a:pt x="44291" y="46292"/>
                    <a:pt x="44291" y="43994"/>
                    <a:pt x="44303" y="41684"/>
                  </a:cubicBezTo>
                  <a:cubicBezTo>
                    <a:pt x="44303" y="41374"/>
                    <a:pt x="44291" y="41065"/>
                    <a:pt x="44387" y="40767"/>
                  </a:cubicBezTo>
                  <a:cubicBezTo>
                    <a:pt x="44446" y="40565"/>
                    <a:pt x="44422" y="40338"/>
                    <a:pt x="44434" y="40124"/>
                  </a:cubicBezTo>
                  <a:cubicBezTo>
                    <a:pt x="44470" y="39422"/>
                    <a:pt x="44363" y="38707"/>
                    <a:pt x="44565" y="38005"/>
                  </a:cubicBezTo>
                  <a:cubicBezTo>
                    <a:pt x="44613" y="37826"/>
                    <a:pt x="44577" y="37624"/>
                    <a:pt x="44577" y="37433"/>
                  </a:cubicBezTo>
                  <a:cubicBezTo>
                    <a:pt x="44589" y="36981"/>
                    <a:pt x="44577" y="36540"/>
                    <a:pt x="44684" y="36088"/>
                  </a:cubicBezTo>
                  <a:cubicBezTo>
                    <a:pt x="44768" y="35754"/>
                    <a:pt x="44720" y="35385"/>
                    <a:pt x="44720" y="35028"/>
                  </a:cubicBezTo>
                  <a:cubicBezTo>
                    <a:pt x="44732" y="34814"/>
                    <a:pt x="44732" y="34600"/>
                    <a:pt x="44744" y="34385"/>
                  </a:cubicBezTo>
                  <a:cubicBezTo>
                    <a:pt x="44756" y="34254"/>
                    <a:pt x="44851" y="34171"/>
                    <a:pt x="44982" y="34159"/>
                  </a:cubicBezTo>
                  <a:cubicBezTo>
                    <a:pt x="45315" y="34147"/>
                    <a:pt x="45649" y="34147"/>
                    <a:pt x="45982" y="34135"/>
                  </a:cubicBezTo>
                  <a:cubicBezTo>
                    <a:pt x="46049" y="34135"/>
                    <a:pt x="46115" y="34136"/>
                    <a:pt x="46181" y="34136"/>
                  </a:cubicBezTo>
                  <a:cubicBezTo>
                    <a:pt x="46445" y="34136"/>
                    <a:pt x="46704" y="34128"/>
                    <a:pt x="46970" y="34052"/>
                  </a:cubicBezTo>
                  <a:cubicBezTo>
                    <a:pt x="47106" y="34009"/>
                    <a:pt x="47250" y="34000"/>
                    <a:pt x="47396" y="34000"/>
                  </a:cubicBezTo>
                  <a:cubicBezTo>
                    <a:pt x="47492" y="34000"/>
                    <a:pt x="47589" y="34004"/>
                    <a:pt x="47685" y="34004"/>
                  </a:cubicBezTo>
                  <a:cubicBezTo>
                    <a:pt x="49316" y="34004"/>
                    <a:pt x="50959" y="34004"/>
                    <a:pt x="52602" y="33992"/>
                  </a:cubicBezTo>
                  <a:cubicBezTo>
                    <a:pt x="52664" y="33992"/>
                    <a:pt x="52726" y="33993"/>
                    <a:pt x="52788" y="33993"/>
                  </a:cubicBezTo>
                  <a:cubicBezTo>
                    <a:pt x="53035" y="33993"/>
                    <a:pt x="53281" y="33985"/>
                    <a:pt x="53519" y="33909"/>
                  </a:cubicBezTo>
                  <a:cubicBezTo>
                    <a:pt x="53646" y="33867"/>
                    <a:pt x="53786" y="33860"/>
                    <a:pt x="53925" y="33860"/>
                  </a:cubicBezTo>
                  <a:close/>
                  <a:moveTo>
                    <a:pt x="242052" y="32842"/>
                  </a:moveTo>
                  <a:cubicBezTo>
                    <a:pt x="242213" y="32842"/>
                    <a:pt x="242375" y="32861"/>
                    <a:pt x="242531" y="32873"/>
                  </a:cubicBezTo>
                  <a:cubicBezTo>
                    <a:pt x="242697" y="32873"/>
                    <a:pt x="242804" y="32968"/>
                    <a:pt x="242804" y="33135"/>
                  </a:cubicBezTo>
                  <a:cubicBezTo>
                    <a:pt x="242816" y="33326"/>
                    <a:pt x="242816" y="33516"/>
                    <a:pt x="242816" y="33707"/>
                  </a:cubicBezTo>
                  <a:cubicBezTo>
                    <a:pt x="242816" y="38183"/>
                    <a:pt x="242816" y="42660"/>
                    <a:pt x="242816" y="47137"/>
                  </a:cubicBezTo>
                  <a:cubicBezTo>
                    <a:pt x="242816" y="47470"/>
                    <a:pt x="242828" y="47792"/>
                    <a:pt x="242721" y="48125"/>
                  </a:cubicBezTo>
                  <a:cubicBezTo>
                    <a:pt x="242661" y="48292"/>
                    <a:pt x="242685" y="48494"/>
                    <a:pt x="242685" y="48685"/>
                  </a:cubicBezTo>
                  <a:cubicBezTo>
                    <a:pt x="242673" y="49423"/>
                    <a:pt x="242685" y="50161"/>
                    <a:pt x="242673" y="50899"/>
                  </a:cubicBezTo>
                  <a:cubicBezTo>
                    <a:pt x="242673" y="51328"/>
                    <a:pt x="242661" y="51745"/>
                    <a:pt x="242578" y="52173"/>
                  </a:cubicBezTo>
                  <a:cubicBezTo>
                    <a:pt x="242483" y="52590"/>
                    <a:pt x="242519" y="53030"/>
                    <a:pt x="242542" y="53459"/>
                  </a:cubicBezTo>
                  <a:cubicBezTo>
                    <a:pt x="242566" y="54007"/>
                    <a:pt x="242376" y="54531"/>
                    <a:pt x="242364" y="55078"/>
                  </a:cubicBezTo>
                  <a:cubicBezTo>
                    <a:pt x="242352" y="55185"/>
                    <a:pt x="242269" y="55245"/>
                    <a:pt x="242161" y="55257"/>
                  </a:cubicBezTo>
                  <a:cubicBezTo>
                    <a:pt x="241983" y="55269"/>
                    <a:pt x="241792" y="55281"/>
                    <a:pt x="241602" y="55281"/>
                  </a:cubicBezTo>
                  <a:cubicBezTo>
                    <a:pt x="241559" y="55282"/>
                    <a:pt x="241516" y="55282"/>
                    <a:pt x="241474" y="55282"/>
                  </a:cubicBezTo>
                  <a:cubicBezTo>
                    <a:pt x="241357" y="55282"/>
                    <a:pt x="241240" y="55279"/>
                    <a:pt x="241124" y="55279"/>
                  </a:cubicBezTo>
                  <a:cubicBezTo>
                    <a:pt x="240880" y="55279"/>
                    <a:pt x="240637" y="55294"/>
                    <a:pt x="240399" y="55388"/>
                  </a:cubicBezTo>
                  <a:cubicBezTo>
                    <a:pt x="240358" y="55406"/>
                    <a:pt x="240307" y="55415"/>
                    <a:pt x="240256" y="55415"/>
                  </a:cubicBezTo>
                  <a:cubicBezTo>
                    <a:pt x="240206" y="55415"/>
                    <a:pt x="240155" y="55406"/>
                    <a:pt x="240114" y="55388"/>
                  </a:cubicBezTo>
                  <a:cubicBezTo>
                    <a:pt x="239843" y="55291"/>
                    <a:pt x="239568" y="55270"/>
                    <a:pt x="239294" y="55270"/>
                  </a:cubicBezTo>
                  <a:cubicBezTo>
                    <a:pt x="239098" y="55270"/>
                    <a:pt x="238902" y="55281"/>
                    <a:pt x="238709" y="55281"/>
                  </a:cubicBezTo>
                  <a:lnTo>
                    <a:pt x="225350" y="55281"/>
                  </a:lnTo>
                  <a:cubicBezTo>
                    <a:pt x="225180" y="55281"/>
                    <a:pt x="225011" y="55271"/>
                    <a:pt x="224843" y="55271"/>
                  </a:cubicBezTo>
                  <a:cubicBezTo>
                    <a:pt x="224632" y="55271"/>
                    <a:pt x="224424" y="55286"/>
                    <a:pt x="224219" y="55352"/>
                  </a:cubicBezTo>
                  <a:cubicBezTo>
                    <a:pt x="224189" y="55362"/>
                    <a:pt x="224158" y="55366"/>
                    <a:pt x="224128" y="55366"/>
                  </a:cubicBezTo>
                  <a:cubicBezTo>
                    <a:pt x="224087" y="55366"/>
                    <a:pt x="224046" y="55359"/>
                    <a:pt x="224004" y="55352"/>
                  </a:cubicBezTo>
                  <a:cubicBezTo>
                    <a:pt x="223651" y="55294"/>
                    <a:pt x="223294" y="55267"/>
                    <a:pt x="222938" y="55267"/>
                  </a:cubicBezTo>
                  <a:cubicBezTo>
                    <a:pt x="222562" y="55267"/>
                    <a:pt x="222186" y="55297"/>
                    <a:pt x="221814" y="55352"/>
                  </a:cubicBezTo>
                  <a:cubicBezTo>
                    <a:pt x="221774" y="55357"/>
                    <a:pt x="221735" y="55360"/>
                    <a:pt x="221695" y="55360"/>
                  </a:cubicBezTo>
                  <a:cubicBezTo>
                    <a:pt x="221639" y="55360"/>
                    <a:pt x="221584" y="55354"/>
                    <a:pt x="221528" y="55340"/>
                  </a:cubicBezTo>
                  <a:cubicBezTo>
                    <a:pt x="221320" y="55299"/>
                    <a:pt x="221108" y="55278"/>
                    <a:pt x="220897" y="55278"/>
                  </a:cubicBezTo>
                  <a:cubicBezTo>
                    <a:pt x="220686" y="55278"/>
                    <a:pt x="220474" y="55299"/>
                    <a:pt x="220266" y="55340"/>
                  </a:cubicBezTo>
                  <a:cubicBezTo>
                    <a:pt x="220217" y="55351"/>
                    <a:pt x="220172" y="55356"/>
                    <a:pt x="220131" y="55356"/>
                  </a:cubicBezTo>
                  <a:cubicBezTo>
                    <a:pt x="219944" y="55356"/>
                    <a:pt x="219845" y="55246"/>
                    <a:pt x="219825" y="55031"/>
                  </a:cubicBezTo>
                  <a:cubicBezTo>
                    <a:pt x="219813" y="54840"/>
                    <a:pt x="219825" y="54650"/>
                    <a:pt x="219825" y="54459"/>
                  </a:cubicBezTo>
                  <a:lnTo>
                    <a:pt x="219825" y="44529"/>
                  </a:lnTo>
                  <a:lnTo>
                    <a:pt x="219825" y="34528"/>
                  </a:lnTo>
                  <a:cubicBezTo>
                    <a:pt x="219825" y="33740"/>
                    <a:pt x="219804" y="33718"/>
                    <a:pt x="220517" y="33718"/>
                  </a:cubicBezTo>
                  <a:cubicBezTo>
                    <a:pt x="220558" y="33718"/>
                    <a:pt x="220601" y="33719"/>
                    <a:pt x="220647" y="33719"/>
                  </a:cubicBezTo>
                  <a:cubicBezTo>
                    <a:pt x="221552" y="33719"/>
                    <a:pt x="222457" y="33719"/>
                    <a:pt x="223361" y="33707"/>
                  </a:cubicBezTo>
                  <a:cubicBezTo>
                    <a:pt x="223496" y="33707"/>
                    <a:pt x="223630" y="33711"/>
                    <a:pt x="223763" y="33711"/>
                  </a:cubicBezTo>
                  <a:cubicBezTo>
                    <a:pt x="224030" y="33711"/>
                    <a:pt x="224294" y="33695"/>
                    <a:pt x="224564" y="33599"/>
                  </a:cubicBezTo>
                  <a:cubicBezTo>
                    <a:pt x="224640" y="33572"/>
                    <a:pt x="224723" y="33565"/>
                    <a:pt x="224809" y="33565"/>
                  </a:cubicBezTo>
                  <a:cubicBezTo>
                    <a:pt x="224912" y="33565"/>
                    <a:pt x="225020" y="33576"/>
                    <a:pt x="225124" y="33576"/>
                  </a:cubicBezTo>
                  <a:cubicBezTo>
                    <a:pt x="226100" y="33576"/>
                    <a:pt x="227076" y="33576"/>
                    <a:pt x="228053" y="33564"/>
                  </a:cubicBezTo>
                  <a:cubicBezTo>
                    <a:pt x="228252" y="33564"/>
                    <a:pt x="228452" y="33571"/>
                    <a:pt x="228651" y="33571"/>
                  </a:cubicBezTo>
                  <a:cubicBezTo>
                    <a:pt x="228974" y="33571"/>
                    <a:pt x="229295" y="33552"/>
                    <a:pt x="229612" y="33457"/>
                  </a:cubicBezTo>
                  <a:cubicBezTo>
                    <a:pt x="229693" y="33430"/>
                    <a:pt x="229780" y="33422"/>
                    <a:pt x="229867" y="33422"/>
                  </a:cubicBezTo>
                  <a:cubicBezTo>
                    <a:pt x="229972" y="33422"/>
                    <a:pt x="230080" y="33433"/>
                    <a:pt x="230184" y="33433"/>
                  </a:cubicBezTo>
                  <a:cubicBezTo>
                    <a:pt x="231446" y="33433"/>
                    <a:pt x="232708" y="33433"/>
                    <a:pt x="233970" y="33421"/>
                  </a:cubicBezTo>
                  <a:cubicBezTo>
                    <a:pt x="234232" y="33421"/>
                    <a:pt x="234482" y="33421"/>
                    <a:pt x="234744" y="33338"/>
                  </a:cubicBezTo>
                  <a:cubicBezTo>
                    <a:pt x="234946" y="33290"/>
                    <a:pt x="235161" y="33302"/>
                    <a:pt x="235375" y="33290"/>
                  </a:cubicBezTo>
                  <a:cubicBezTo>
                    <a:pt x="235483" y="33284"/>
                    <a:pt x="235591" y="33282"/>
                    <a:pt x="235699" y="33282"/>
                  </a:cubicBezTo>
                  <a:cubicBezTo>
                    <a:pt x="235864" y="33282"/>
                    <a:pt x="236028" y="33286"/>
                    <a:pt x="236193" y="33286"/>
                  </a:cubicBezTo>
                  <a:cubicBezTo>
                    <a:pt x="236538" y="33286"/>
                    <a:pt x="236881" y="33267"/>
                    <a:pt x="237220" y="33147"/>
                  </a:cubicBezTo>
                  <a:cubicBezTo>
                    <a:pt x="237240" y="33143"/>
                    <a:pt x="237263" y="33142"/>
                    <a:pt x="237286" y="33142"/>
                  </a:cubicBezTo>
                  <a:cubicBezTo>
                    <a:pt x="237334" y="33142"/>
                    <a:pt x="237387" y="33147"/>
                    <a:pt x="237435" y="33147"/>
                  </a:cubicBezTo>
                  <a:cubicBezTo>
                    <a:pt x="238042" y="33135"/>
                    <a:pt x="238661" y="33135"/>
                    <a:pt x="239268" y="33028"/>
                  </a:cubicBezTo>
                  <a:cubicBezTo>
                    <a:pt x="239471" y="32988"/>
                    <a:pt x="239677" y="32978"/>
                    <a:pt x="239885" y="32978"/>
                  </a:cubicBezTo>
                  <a:cubicBezTo>
                    <a:pt x="240138" y="32978"/>
                    <a:pt x="240393" y="32994"/>
                    <a:pt x="240646" y="32994"/>
                  </a:cubicBezTo>
                  <a:cubicBezTo>
                    <a:pt x="240687" y="32994"/>
                    <a:pt x="240728" y="32993"/>
                    <a:pt x="240768" y="32992"/>
                  </a:cubicBezTo>
                  <a:cubicBezTo>
                    <a:pt x="241054" y="32992"/>
                    <a:pt x="241328" y="32992"/>
                    <a:pt x="241614" y="32909"/>
                  </a:cubicBezTo>
                  <a:cubicBezTo>
                    <a:pt x="241756" y="32858"/>
                    <a:pt x="241904" y="32842"/>
                    <a:pt x="242052" y="32842"/>
                  </a:cubicBezTo>
                  <a:close/>
                  <a:moveTo>
                    <a:pt x="216063" y="33856"/>
                  </a:moveTo>
                  <a:cubicBezTo>
                    <a:pt x="216912" y="33856"/>
                    <a:pt x="217762" y="33857"/>
                    <a:pt x="218611" y="33861"/>
                  </a:cubicBezTo>
                  <a:cubicBezTo>
                    <a:pt x="219242" y="33861"/>
                    <a:pt x="219242" y="33861"/>
                    <a:pt x="219242" y="34492"/>
                  </a:cubicBezTo>
                  <a:cubicBezTo>
                    <a:pt x="219254" y="36278"/>
                    <a:pt x="219242" y="38064"/>
                    <a:pt x="219242" y="39850"/>
                  </a:cubicBezTo>
                  <a:cubicBezTo>
                    <a:pt x="219242" y="41589"/>
                    <a:pt x="219242" y="43327"/>
                    <a:pt x="219242" y="45053"/>
                  </a:cubicBezTo>
                  <a:cubicBezTo>
                    <a:pt x="219242" y="45339"/>
                    <a:pt x="219266" y="45625"/>
                    <a:pt x="219159" y="45911"/>
                  </a:cubicBezTo>
                  <a:cubicBezTo>
                    <a:pt x="219123" y="45994"/>
                    <a:pt x="219123" y="46101"/>
                    <a:pt x="219147" y="46184"/>
                  </a:cubicBezTo>
                  <a:cubicBezTo>
                    <a:pt x="219337" y="46839"/>
                    <a:pt x="219206" y="47506"/>
                    <a:pt x="219242" y="48173"/>
                  </a:cubicBezTo>
                  <a:cubicBezTo>
                    <a:pt x="219242" y="48304"/>
                    <a:pt x="219194" y="48447"/>
                    <a:pt x="219170" y="48589"/>
                  </a:cubicBezTo>
                  <a:cubicBezTo>
                    <a:pt x="219147" y="48732"/>
                    <a:pt x="219087" y="48887"/>
                    <a:pt x="219111" y="49006"/>
                  </a:cubicBezTo>
                  <a:cubicBezTo>
                    <a:pt x="219290" y="49625"/>
                    <a:pt x="219075" y="50221"/>
                    <a:pt x="219099" y="50840"/>
                  </a:cubicBezTo>
                  <a:cubicBezTo>
                    <a:pt x="219123" y="51471"/>
                    <a:pt x="219111" y="52114"/>
                    <a:pt x="219111" y="52757"/>
                  </a:cubicBezTo>
                  <a:cubicBezTo>
                    <a:pt x="219111" y="53376"/>
                    <a:pt x="219111" y="53995"/>
                    <a:pt x="219111" y="54614"/>
                  </a:cubicBezTo>
                  <a:cubicBezTo>
                    <a:pt x="219111" y="54757"/>
                    <a:pt x="219099" y="54900"/>
                    <a:pt x="219087" y="55043"/>
                  </a:cubicBezTo>
                  <a:cubicBezTo>
                    <a:pt x="219063" y="55174"/>
                    <a:pt x="218968" y="55257"/>
                    <a:pt x="218849" y="55269"/>
                  </a:cubicBezTo>
                  <a:cubicBezTo>
                    <a:pt x="218742" y="55275"/>
                    <a:pt x="218635" y="55275"/>
                    <a:pt x="218528" y="55275"/>
                  </a:cubicBezTo>
                  <a:cubicBezTo>
                    <a:pt x="218420" y="55275"/>
                    <a:pt x="218313" y="55275"/>
                    <a:pt x="218206" y="55281"/>
                  </a:cubicBezTo>
                  <a:cubicBezTo>
                    <a:pt x="218116" y="55286"/>
                    <a:pt x="218026" y="55287"/>
                    <a:pt x="217936" y="55287"/>
                  </a:cubicBezTo>
                  <a:cubicBezTo>
                    <a:pt x="217682" y="55287"/>
                    <a:pt x="217428" y="55273"/>
                    <a:pt x="217176" y="55273"/>
                  </a:cubicBezTo>
                  <a:cubicBezTo>
                    <a:pt x="216854" y="55273"/>
                    <a:pt x="216535" y="55296"/>
                    <a:pt x="216218" y="55400"/>
                  </a:cubicBezTo>
                  <a:cubicBezTo>
                    <a:pt x="216202" y="55400"/>
                    <a:pt x="216186" y="55405"/>
                    <a:pt x="216170" y="55405"/>
                  </a:cubicBezTo>
                  <a:cubicBezTo>
                    <a:pt x="216162" y="55405"/>
                    <a:pt x="216154" y="55404"/>
                    <a:pt x="216146" y="55400"/>
                  </a:cubicBezTo>
                  <a:cubicBezTo>
                    <a:pt x="215966" y="55328"/>
                    <a:pt x="215785" y="55303"/>
                    <a:pt x="215605" y="55303"/>
                  </a:cubicBezTo>
                  <a:cubicBezTo>
                    <a:pt x="215199" y="55303"/>
                    <a:pt x="214793" y="55428"/>
                    <a:pt x="214387" y="55428"/>
                  </a:cubicBezTo>
                  <a:cubicBezTo>
                    <a:pt x="214343" y="55428"/>
                    <a:pt x="214298" y="55427"/>
                    <a:pt x="214253" y="55424"/>
                  </a:cubicBezTo>
                  <a:cubicBezTo>
                    <a:pt x="214161" y="55416"/>
                    <a:pt x="214069" y="55414"/>
                    <a:pt x="213976" y="55414"/>
                  </a:cubicBezTo>
                  <a:cubicBezTo>
                    <a:pt x="213832" y="55414"/>
                    <a:pt x="213687" y="55419"/>
                    <a:pt x="213542" y="55419"/>
                  </a:cubicBezTo>
                  <a:cubicBezTo>
                    <a:pt x="213331" y="55419"/>
                    <a:pt x="213120" y="55408"/>
                    <a:pt x="212908" y="55352"/>
                  </a:cubicBezTo>
                  <a:cubicBezTo>
                    <a:pt x="212882" y="55343"/>
                    <a:pt x="212855" y="55340"/>
                    <a:pt x="212827" y="55340"/>
                  </a:cubicBezTo>
                  <a:cubicBezTo>
                    <a:pt x="212700" y="55340"/>
                    <a:pt x="212556" y="55412"/>
                    <a:pt x="212420" y="55412"/>
                  </a:cubicBezTo>
                  <a:cubicBezTo>
                    <a:pt x="212347" y="55409"/>
                    <a:pt x="212275" y="55408"/>
                    <a:pt x="212203" y="55408"/>
                  </a:cubicBezTo>
                  <a:cubicBezTo>
                    <a:pt x="211899" y="55408"/>
                    <a:pt x="211594" y="55425"/>
                    <a:pt x="211287" y="55425"/>
                  </a:cubicBezTo>
                  <a:cubicBezTo>
                    <a:pt x="210932" y="55425"/>
                    <a:pt x="210574" y="55402"/>
                    <a:pt x="210217" y="55305"/>
                  </a:cubicBezTo>
                  <a:cubicBezTo>
                    <a:pt x="210122" y="55281"/>
                    <a:pt x="210018" y="55275"/>
                    <a:pt x="209910" y="55275"/>
                  </a:cubicBezTo>
                  <a:cubicBezTo>
                    <a:pt x="209803" y="55275"/>
                    <a:pt x="209693" y="55281"/>
                    <a:pt x="209586" y="55281"/>
                  </a:cubicBezTo>
                  <a:cubicBezTo>
                    <a:pt x="207919" y="55281"/>
                    <a:pt x="206252" y="55281"/>
                    <a:pt x="204585" y="55269"/>
                  </a:cubicBezTo>
                  <a:cubicBezTo>
                    <a:pt x="204528" y="55269"/>
                    <a:pt x="204471" y="55269"/>
                    <a:pt x="204415" y="55269"/>
                  </a:cubicBezTo>
                  <a:cubicBezTo>
                    <a:pt x="204190" y="55269"/>
                    <a:pt x="203969" y="55262"/>
                    <a:pt x="203740" y="55185"/>
                  </a:cubicBezTo>
                  <a:cubicBezTo>
                    <a:pt x="203595" y="55143"/>
                    <a:pt x="203445" y="55137"/>
                    <a:pt x="203292" y="55137"/>
                  </a:cubicBezTo>
                  <a:cubicBezTo>
                    <a:pt x="203231" y="55137"/>
                    <a:pt x="203170" y="55138"/>
                    <a:pt x="203109" y="55138"/>
                  </a:cubicBezTo>
                  <a:lnTo>
                    <a:pt x="199180" y="55138"/>
                  </a:lnTo>
                  <a:cubicBezTo>
                    <a:pt x="198549" y="55126"/>
                    <a:pt x="198549" y="55126"/>
                    <a:pt x="198537" y="54495"/>
                  </a:cubicBezTo>
                  <a:cubicBezTo>
                    <a:pt x="198537" y="53947"/>
                    <a:pt x="198537" y="53400"/>
                    <a:pt x="198537" y="52852"/>
                  </a:cubicBezTo>
                  <a:cubicBezTo>
                    <a:pt x="198525" y="52399"/>
                    <a:pt x="198573" y="51959"/>
                    <a:pt x="198418" y="51506"/>
                  </a:cubicBezTo>
                  <a:cubicBezTo>
                    <a:pt x="198370" y="51364"/>
                    <a:pt x="198394" y="51185"/>
                    <a:pt x="198394" y="51018"/>
                  </a:cubicBezTo>
                  <a:cubicBezTo>
                    <a:pt x="198394" y="50423"/>
                    <a:pt x="198394" y="49828"/>
                    <a:pt x="198394" y="49232"/>
                  </a:cubicBezTo>
                  <a:cubicBezTo>
                    <a:pt x="198394" y="48994"/>
                    <a:pt x="198382" y="48756"/>
                    <a:pt x="198311" y="48530"/>
                  </a:cubicBezTo>
                  <a:cubicBezTo>
                    <a:pt x="198263" y="48351"/>
                    <a:pt x="198263" y="48149"/>
                    <a:pt x="198251" y="47958"/>
                  </a:cubicBezTo>
                  <a:cubicBezTo>
                    <a:pt x="198251" y="47458"/>
                    <a:pt x="198251" y="46958"/>
                    <a:pt x="198251" y="46458"/>
                  </a:cubicBezTo>
                  <a:cubicBezTo>
                    <a:pt x="198251" y="46184"/>
                    <a:pt x="198251" y="45899"/>
                    <a:pt x="198156" y="45613"/>
                  </a:cubicBezTo>
                  <a:cubicBezTo>
                    <a:pt x="198096" y="45446"/>
                    <a:pt x="198120" y="45244"/>
                    <a:pt x="198108" y="45053"/>
                  </a:cubicBezTo>
                  <a:cubicBezTo>
                    <a:pt x="198084" y="44363"/>
                    <a:pt x="198180" y="43672"/>
                    <a:pt x="197977" y="42993"/>
                  </a:cubicBezTo>
                  <a:cubicBezTo>
                    <a:pt x="197930" y="42851"/>
                    <a:pt x="197965" y="42672"/>
                    <a:pt x="197965" y="42505"/>
                  </a:cubicBezTo>
                  <a:cubicBezTo>
                    <a:pt x="197954" y="42029"/>
                    <a:pt x="197954" y="41565"/>
                    <a:pt x="197858" y="41088"/>
                  </a:cubicBezTo>
                  <a:cubicBezTo>
                    <a:pt x="197763" y="40648"/>
                    <a:pt x="197834" y="40184"/>
                    <a:pt x="197823" y="39731"/>
                  </a:cubicBezTo>
                  <a:cubicBezTo>
                    <a:pt x="197811" y="39398"/>
                    <a:pt x="197846" y="39076"/>
                    <a:pt x="197727" y="38743"/>
                  </a:cubicBezTo>
                  <a:cubicBezTo>
                    <a:pt x="197668" y="38624"/>
                    <a:pt x="197680" y="38469"/>
                    <a:pt x="197680" y="38326"/>
                  </a:cubicBezTo>
                  <a:cubicBezTo>
                    <a:pt x="197680" y="37159"/>
                    <a:pt x="197680" y="35993"/>
                    <a:pt x="197680" y="34826"/>
                  </a:cubicBezTo>
                  <a:cubicBezTo>
                    <a:pt x="197680" y="34731"/>
                    <a:pt x="197680" y="34635"/>
                    <a:pt x="197692" y="34540"/>
                  </a:cubicBezTo>
                  <a:cubicBezTo>
                    <a:pt x="197703" y="34415"/>
                    <a:pt x="197779" y="34301"/>
                    <a:pt x="197900" y="34301"/>
                  </a:cubicBezTo>
                  <a:cubicBezTo>
                    <a:pt x="197906" y="34301"/>
                    <a:pt x="197912" y="34301"/>
                    <a:pt x="197918" y="34302"/>
                  </a:cubicBezTo>
                  <a:cubicBezTo>
                    <a:pt x="197958" y="34306"/>
                    <a:pt x="197999" y="34307"/>
                    <a:pt x="198039" y="34307"/>
                  </a:cubicBezTo>
                  <a:cubicBezTo>
                    <a:pt x="198373" y="34307"/>
                    <a:pt x="198702" y="34193"/>
                    <a:pt x="199038" y="34193"/>
                  </a:cubicBezTo>
                  <a:cubicBezTo>
                    <a:pt x="199175" y="34193"/>
                    <a:pt x="199314" y="34212"/>
                    <a:pt x="199454" y="34266"/>
                  </a:cubicBezTo>
                  <a:cubicBezTo>
                    <a:pt x="199499" y="34281"/>
                    <a:pt x="199550" y="34288"/>
                    <a:pt x="199602" y="34288"/>
                  </a:cubicBezTo>
                  <a:cubicBezTo>
                    <a:pt x="199674" y="34288"/>
                    <a:pt x="199749" y="34275"/>
                    <a:pt x="199811" y="34254"/>
                  </a:cubicBezTo>
                  <a:cubicBezTo>
                    <a:pt x="200054" y="34158"/>
                    <a:pt x="200302" y="34140"/>
                    <a:pt x="200549" y="34140"/>
                  </a:cubicBezTo>
                  <a:cubicBezTo>
                    <a:pt x="200700" y="34140"/>
                    <a:pt x="200852" y="34147"/>
                    <a:pt x="201002" y="34147"/>
                  </a:cubicBezTo>
                  <a:cubicBezTo>
                    <a:pt x="201466" y="34141"/>
                    <a:pt x="201930" y="34141"/>
                    <a:pt x="202395" y="34141"/>
                  </a:cubicBezTo>
                  <a:cubicBezTo>
                    <a:pt x="202859" y="34141"/>
                    <a:pt x="203323" y="34141"/>
                    <a:pt x="203788" y="34135"/>
                  </a:cubicBezTo>
                  <a:cubicBezTo>
                    <a:pt x="203896" y="34135"/>
                    <a:pt x="204003" y="34137"/>
                    <a:pt x="204111" y="34137"/>
                  </a:cubicBezTo>
                  <a:cubicBezTo>
                    <a:pt x="204407" y="34137"/>
                    <a:pt x="204702" y="34124"/>
                    <a:pt x="204990" y="34028"/>
                  </a:cubicBezTo>
                  <a:cubicBezTo>
                    <a:pt x="205071" y="34001"/>
                    <a:pt x="205157" y="33994"/>
                    <a:pt x="205245" y="33994"/>
                  </a:cubicBezTo>
                  <a:cubicBezTo>
                    <a:pt x="205350" y="33994"/>
                    <a:pt x="205458" y="34004"/>
                    <a:pt x="205562" y="34004"/>
                  </a:cubicBezTo>
                  <a:cubicBezTo>
                    <a:pt x="206919" y="34004"/>
                    <a:pt x="208276" y="34004"/>
                    <a:pt x="209634" y="33992"/>
                  </a:cubicBezTo>
                  <a:cubicBezTo>
                    <a:pt x="209691" y="33992"/>
                    <a:pt x="209747" y="33993"/>
                    <a:pt x="209804" y="33993"/>
                  </a:cubicBezTo>
                  <a:cubicBezTo>
                    <a:pt x="210029" y="33993"/>
                    <a:pt x="210250" y="33985"/>
                    <a:pt x="210479" y="33909"/>
                  </a:cubicBezTo>
                  <a:cubicBezTo>
                    <a:pt x="210634" y="33861"/>
                    <a:pt x="210800" y="33861"/>
                    <a:pt x="210967" y="33861"/>
                  </a:cubicBezTo>
                  <a:cubicBezTo>
                    <a:pt x="212666" y="33861"/>
                    <a:pt x="214364" y="33856"/>
                    <a:pt x="216063" y="33856"/>
                  </a:cubicBezTo>
                  <a:close/>
                  <a:moveTo>
                    <a:pt x="258040" y="32141"/>
                  </a:moveTo>
                  <a:cubicBezTo>
                    <a:pt x="258113" y="32141"/>
                    <a:pt x="258187" y="32147"/>
                    <a:pt x="258259" y="32147"/>
                  </a:cubicBezTo>
                  <a:cubicBezTo>
                    <a:pt x="259291" y="32147"/>
                    <a:pt x="260317" y="32142"/>
                    <a:pt x="261345" y="32142"/>
                  </a:cubicBezTo>
                  <a:cubicBezTo>
                    <a:pt x="261860" y="32142"/>
                    <a:pt x="262374" y="32143"/>
                    <a:pt x="262890" y="32147"/>
                  </a:cubicBezTo>
                  <a:cubicBezTo>
                    <a:pt x="263462" y="32147"/>
                    <a:pt x="263557" y="32218"/>
                    <a:pt x="263640" y="32754"/>
                  </a:cubicBezTo>
                  <a:cubicBezTo>
                    <a:pt x="263676" y="32921"/>
                    <a:pt x="263664" y="33088"/>
                    <a:pt x="263664" y="33254"/>
                  </a:cubicBezTo>
                  <a:cubicBezTo>
                    <a:pt x="263664" y="33850"/>
                    <a:pt x="263664" y="34445"/>
                    <a:pt x="263664" y="35040"/>
                  </a:cubicBezTo>
                  <a:cubicBezTo>
                    <a:pt x="263676" y="35350"/>
                    <a:pt x="263664" y="35647"/>
                    <a:pt x="263759" y="35957"/>
                  </a:cubicBezTo>
                  <a:cubicBezTo>
                    <a:pt x="263819" y="36159"/>
                    <a:pt x="263807" y="36386"/>
                    <a:pt x="263807" y="36600"/>
                  </a:cubicBezTo>
                  <a:cubicBezTo>
                    <a:pt x="263807" y="38183"/>
                    <a:pt x="263807" y="39779"/>
                    <a:pt x="263807" y="41374"/>
                  </a:cubicBezTo>
                  <a:cubicBezTo>
                    <a:pt x="263819" y="41660"/>
                    <a:pt x="263819" y="41946"/>
                    <a:pt x="263902" y="42220"/>
                  </a:cubicBezTo>
                  <a:cubicBezTo>
                    <a:pt x="263962" y="42446"/>
                    <a:pt x="263950" y="42696"/>
                    <a:pt x="263950" y="42934"/>
                  </a:cubicBezTo>
                  <a:cubicBezTo>
                    <a:pt x="263950" y="44946"/>
                    <a:pt x="263950" y="46970"/>
                    <a:pt x="263950" y="48994"/>
                  </a:cubicBezTo>
                  <a:cubicBezTo>
                    <a:pt x="263950" y="51018"/>
                    <a:pt x="263950" y="53042"/>
                    <a:pt x="263950" y="55066"/>
                  </a:cubicBezTo>
                  <a:cubicBezTo>
                    <a:pt x="263950" y="55779"/>
                    <a:pt x="263959" y="55855"/>
                    <a:pt x="263426" y="55855"/>
                  </a:cubicBezTo>
                  <a:cubicBezTo>
                    <a:pt x="263354" y="55855"/>
                    <a:pt x="263271" y="55854"/>
                    <a:pt x="263176" y="55852"/>
                  </a:cubicBezTo>
                  <a:lnTo>
                    <a:pt x="261176" y="55852"/>
                  </a:lnTo>
                  <a:cubicBezTo>
                    <a:pt x="261072" y="55852"/>
                    <a:pt x="260967" y="55854"/>
                    <a:pt x="260861" y="55854"/>
                  </a:cubicBezTo>
                  <a:cubicBezTo>
                    <a:pt x="260545" y="55854"/>
                    <a:pt x="260226" y="55840"/>
                    <a:pt x="259914" y="55733"/>
                  </a:cubicBezTo>
                  <a:cubicBezTo>
                    <a:pt x="259836" y="55709"/>
                    <a:pt x="259753" y="55703"/>
                    <a:pt x="259668" y="55703"/>
                  </a:cubicBezTo>
                  <a:cubicBezTo>
                    <a:pt x="259583" y="55703"/>
                    <a:pt x="259497" y="55709"/>
                    <a:pt x="259414" y="55709"/>
                  </a:cubicBezTo>
                  <a:lnTo>
                    <a:pt x="257771" y="55709"/>
                  </a:lnTo>
                  <a:cubicBezTo>
                    <a:pt x="257714" y="55709"/>
                    <a:pt x="257658" y="55710"/>
                    <a:pt x="257603" y="55710"/>
                  </a:cubicBezTo>
                  <a:cubicBezTo>
                    <a:pt x="257352" y="55710"/>
                    <a:pt x="257107" y="55702"/>
                    <a:pt x="256854" y="55614"/>
                  </a:cubicBezTo>
                  <a:cubicBezTo>
                    <a:pt x="256675" y="55555"/>
                    <a:pt x="256473" y="55578"/>
                    <a:pt x="256294" y="55566"/>
                  </a:cubicBezTo>
                  <a:lnTo>
                    <a:pt x="254508" y="55566"/>
                  </a:lnTo>
                  <a:cubicBezTo>
                    <a:pt x="254407" y="55566"/>
                    <a:pt x="254305" y="55568"/>
                    <a:pt x="254204" y="55568"/>
                  </a:cubicBezTo>
                  <a:cubicBezTo>
                    <a:pt x="253925" y="55568"/>
                    <a:pt x="253648" y="55555"/>
                    <a:pt x="253377" y="55459"/>
                  </a:cubicBezTo>
                  <a:cubicBezTo>
                    <a:pt x="253265" y="55426"/>
                    <a:pt x="253145" y="55419"/>
                    <a:pt x="253024" y="55419"/>
                  </a:cubicBezTo>
                  <a:cubicBezTo>
                    <a:pt x="252927" y="55419"/>
                    <a:pt x="252829" y="55424"/>
                    <a:pt x="252734" y="55424"/>
                  </a:cubicBezTo>
                  <a:lnTo>
                    <a:pt x="246817" y="55424"/>
                  </a:lnTo>
                  <a:cubicBezTo>
                    <a:pt x="246756" y="55424"/>
                    <a:pt x="246696" y="55424"/>
                    <a:pt x="246635" y="55424"/>
                  </a:cubicBezTo>
                  <a:cubicBezTo>
                    <a:pt x="246363" y="55424"/>
                    <a:pt x="246092" y="55416"/>
                    <a:pt x="245829" y="55328"/>
                  </a:cubicBezTo>
                  <a:cubicBezTo>
                    <a:pt x="245722" y="55288"/>
                    <a:pt x="245601" y="55282"/>
                    <a:pt x="245477" y="55282"/>
                  </a:cubicBezTo>
                  <a:cubicBezTo>
                    <a:pt x="245418" y="55282"/>
                    <a:pt x="245358" y="55283"/>
                    <a:pt x="245300" y="55283"/>
                  </a:cubicBezTo>
                  <a:cubicBezTo>
                    <a:pt x="245261" y="55283"/>
                    <a:pt x="245223" y="55283"/>
                    <a:pt x="245186" y="55281"/>
                  </a:cubicBezTo>
                  <a:cubicBezTo>
                    <a:pt x="244836" y="55281"/>
                    <a:pt x="244487" y="55286"/>
                    <a:pt x="244141" y="55286"/>
                  </a:cubicBezTo>
                  <a:cubicBezTo>
                    <a:pt x="243969" y="55286"/>
                    <a:pt x="243797" y="55285"/>
                    <a:pt x="243626" y="55281"/>
                  </a:cubicBezTo>
                  <a:cubicBezTo>
                    <a:pt x="243352" y="55269"/>
                    <a:pt x="243245" y="55197"/>
                    <a:pt x="243245" y="54959"/>
                  </a:cubicBezTo>
                  <a:cubicBezTo>
                    <a:pt x="243281" y="54102"/>
                    <a:pt x="243138" y="53245"/>
                    <a:pt x="243352" y="52399"/>
                  </a:cubicBezTo>
                  <a:cubicBezTo>
                    <a:pt x="243400" y="52245"/>
                    <a:pt x="243376" y="52066"/>
                    <a:pt x="243376" y="51899"/>
                  </a:cubicBezTo>
                  <a:cubicBezTo>
                    <a:pt x="243388" y="51328"/>
                    <a:pt x="243388" y="50756"/>
                    <a:pt x="243388" y="50185"/>
                  </a:cubicBezTo>
                  <a:cubicBezTo>
                    <a:pt x="243388" y="49899"/>
                    <a:pt x="243388" y="49625"/>
                    <a:pt x="243471" y="49340"/>
                  </a:cubicBezTo>
                  <a:cubicBezTo>
                    <a:pt x="243531" y="49137"/>
                    <a:pt x="243519" y="48923"/>
                    <a:pt x="243519" y="48708"/>
                  </a:cubicBezTo>
                  <a:cubicBezTo>
                    <a:pt x="243531" y="47518"/>
                    <a:pt x="243531" y="46327"/>
                    <a:pt x="243531" y="45137"/>
                  </a:cubicBezTo>
                  <a:cubicBezTo>
                    <a:pt x="243531" y="44875"/>
                    <a:pt x="243519" y="44613"/>
                    <a:pt x="243614" y="44363"/>
                  </a:cubicBezTo>
                  <a:cubicBezTo>
                    <a:pt x="243709" y="44113"/>
                    <a:pt x="243662" y="43851"/>
                    <a:pt x="243662" y="43589"/>
                  </a:cubicBezTo>
                  <a:cubicBezTo>
                    <a:pt x="243662" y="40303"/>
                    <a:pt x="243662" y="37017"/>
                    <a:pt x="243662" y="33742"/>
                  </a:cubicBezTo>
                  <a:cubicBezTo>
                    <a:pt x="243662" y="32907"/>
                    <a:pt x="243633" y="32861"/>
                    <a:pt x="244285" y="32861"/>
                  </a:cubicBezTo>
                  <a:cubicBezTo>
                    <a:pt x="244367" y="32861"/>
                    <a:pt x="244461" y="32861"/>
                    <a:pt x="244566" y="32861"/>
                  </a:cubicBezTo>
                  <a:cubicBezTo>
                    <a:pt x="245209" y="32861"/>
                    <a:pt x="245852" y="32861"/>
                    <a:pt x="246495" y="32849"/>
                  </a:cubicBezTo>
                  <a:cubicBezTo>
                    <a:pt x="246603" y="32849"/>
                    <a:pt x="246711" y="32851"/>
                    <a:pt x="246819" y="32851"/>
                  </a:cubicBezTo>
                  <a:cubicBezTo>
                    <a:pt x="247115" y="32851"/>
                    <a:pt x="247410" y="32838"/>
                    <a:pt x="247698" y="32742"/>
                  </a:cubicBezTo>
                  <a:cubicBezTo>
                    <a:pt x="247781" y="32718"/>
                    <a:pt x="247873" y="32712"/>
                    <a:pt x="247969" y="32712"/>
                  </a:cubicBezTo>
                  <a:cubicBezTo>
                    <a:pt x="248064" y="32712"/>
                    <a:pt x="248162" y="32718"/>
                    <a:pt x="248257" y="32718"/>
                  </a:cubicBezTo>
                  <a:cubicBezTo>
                    <a:pt x="248350" y="32715"/>
                    <a:pt x="248442" y="32714"/>
                    <a:pt x="248534" y="32714"/>
                  </a:cubicBezTo>
                  <a:cubicBezTo>
                    <a:pt x="248758" y="32714"/>
                    <a:pt x="248981" y="32721"/>
                    <a:pt x="249204" y="32721"/>
                  </a:cubicBezTo>
                  <a:cubicBezTo>
                    <a:pt x="249601" y="32721"/>
                    <a:pt x="249997" y="32700"/>
                    <a:pt x="250389" y="32587"/>
                  </a:cubicBezTo>
                  <a:cubicBezTo>
                    <a:pt x="250441" y="32568"/>
                    <a:pt x="250497" y="32563"/>
                    <a:pt x="250555" y="32563"/>
                  </a:cubicBezTo>
                  <a:cubicBezTo>
                    <a:pt x="250642" y="32563"/>
                    <a:pt x="250732" y="32576"/>
                    <a:pt x="250817" y="32576"/>
                  </a:cubicBezTo>
                  <a:cubicBezTo>
                    <a:pt x="251270" y="32564"/>
                    <a:pt x="251710" y="32564"/>
                    <a:pt x="252163" y="32456"/>
                  </a:cubicBezTo>
                  <a:cubicBezTo>
                    <a:pt x="252306" y="32426"/>
                    <a:pt x="252455" y="32417"/>
                    <a:pt x="252607" y="32417"/>
                  </a:cubicBezTo>
                  <a:cubicBezTo>
                    <a:pt x="252810" y="32417"/>
                    <a:pt x="253018" y="32433"/>
                    <a:pt x="253222" y="32433"/>
                  </a:cubicBezTo>
                  <a:cubicBezTo>
                    <a:pt x="253556" y="32421"/>
                    <a:pt x="253877" y="32445"/>
                    <a:pt x="254211" y="32326"/>
                  </a:cubicBezTo>
                  <a:cubicBezTo>
                    <a:pt x="254303" y="32292"/>
                    <a:pt x="254410" y="32285"/>
                    <a:pt x="254518" y="32285"/>
                  </a:cubicBezTo>
                  <a:cubicBezTo>
                    <a:pt x="254604" y="32285"/>
                    <a:pt x="254691" y="32290"/>
                    <a:pt x="254770" y="32290"/>
                  </a:cubicBezTo>
                  <a:cubicBezTo>
                    <a:pt x="255080" y="32284"/>
                    <a:pt x="255389" y="32284"/>
                    <a:pt x="255699" y="32284"/>
                  </a:cubicBezTo>
                  <a:cubicBezTo>
                    <a:pt x="256008" y="32284"/>
                    <a:pt x="256318" y="32284"/>
                    <a:pt x="256628" y="32278"/>
                  </a:cubicBezTo>
                  <a:cubicBezTo>
                    <a:pt x="256762" y="32278"/>
                    <a:pt x="256897" y="32282"/>
                    <a:pt x="257032" y="32282"/>
                  </a:cubicBezTo>
                  <a:cubicBezTo>
                    <a:pt x="257301" y="32282"/>
                    <a:pt x="257568" y="32266"/>
                    <a:pt x="257830" y="32171"/>
                  </a:cubicBezTo>
                  <a:cubicBezTo>
                    <a:pt x="257896" y="32147"/>
                    <a:pt x="257967" y="32141"/>
                    <a:pt x="258040" y="32141"/>
                  </a:cubicBezTo>
                  <a:close/>
                  <a:moveTo>
                    <a:pt x="43366" y="34127"/>
                  </a:moveTo>
                  <a:cubicBezTo>
                    <a:pt x="43582" y="34127"/>
                    <a:pt x="43802" y="34152"/>
                    <a:pt x="44018" y="34159"/>
                  </a:cubicBezTo>
                  <a:cubicBezTo>
                    <a:pt x="44184" y="34159"/>
                    <a:pt x="44280" y="34266"/>
                    <a:pt x="44291" y="34433"/>
                  </a:cubicBezTo>
                  <a:cubicBezTo>
                    <a:pt x="44291" y="34766"/>
                    <a:pt x="44351" y="35112"/>
                    <a:pt x="44280" y="35421"/>
                  </a:cubicBezTo>
                  <a:cubicBezTo>
                    <a:pt x="44113" y="36112"/>
                    <a:pt x="44172" y="36790"/>
                    <a:pt x="44160" y="37481"/>
                  </a:cubicBezTo>
                  <a:cubicBezTo>
                    <a:pt x="44149" y="37790"/>
                    <a:pt x="44160" y="38088"/>
                    <a:pt x="44065" y="38398"/>
                  </a:cubicBezTo>
                  <a:cubicBezTo>
                    <a:pt x="43994" y="38600"/>
                    <a:pt x="44030" y="38826"/>
                    <a:pt x="44018" y="39041"/>
                  </a:cubicBezTo>
                  <a:cubicBezTo>
                    <a:pt x="43982" y="39791"/>
                    <a:pt x="44089" y="40553"/>
                    <a:pt x="43887" y="41303"/>
                  </a:cubicBezTo>
                  <a:cubicBezTo>
                    <a:pt x="43839" y="41481"/>
                    <a:pt x="43875" y="41684"/>
                    <a:pt x="43875" y="41874"/>
                  </a:cubicBezTo>
                  <a:cubicBezTo>
                    <a:pt x="43875" y="44327"/>
                    <a:pt x="43875" y="46780"/>
                    <a:pt x="43875" y="49232"/>
                  </a:cubicBezTo>
                  <a:cubicBezTo>
                    <a:pt x="43875" y="49506"/>
                    <a:pt x="43875" y="49792"/>
                    <a:pt x="43791" y="50078"/>
                  </a:cubicBezTo>
                  <a:cubicBezTo>
                    <a:pt x="43720" y="50268"/>
                    <a:pt x="43732" y="50494"/>
                    <a:pt x="43732" y="50709"/>
                  </a:cubicBezTo>
                  <a:cubicBezTo>
                    <a:pt x="43732" y="52018"/>
                    <a:pt x="43732" y="53328"/>
                    <a:pt x="43732" y="54638"/>
                  </a:cubicBezTo>
                  <a:cubicBezTo>
                    <a:pt x="43720" y="55269"/>
                    <a:pt x="43720" y="55269"/>
                    <a:pt x="43089" y="55281"/>
                  </a:cubicBezTo>
                  <a:lnTo>
                    <a:pt x="41732" y="55281"/>
                  </a:lnTo>
                  <a:cubicBezTo>
                    <a:pt x="41676" y="55281"/>
                    <a:pt x="41621" y="55280"/>
                    <a:pt x="41566" y="55280"/>
                  </a:cubicBezTo>
                  <a:cubicBezTo>
                    <a:pt x="41291" y="55280"/>
                    <a:pt x="41021" y="55289"/>
                    <a:pt x="40743" y="55388"/>
                  </a:cubicBezTo>
                  <a:cubicBezTo>
                    <a:pt x="40651" y="55421"/>
                    <a:pt x="40547" y="55428"/>
                    <a:pt x="40441" y="55428"/>
                  </a:cubicBezTo>
                  <a:cubicBezTo>
                    <a:pt x="40355" y="55428"/>
                    <a:pt x="40268" y="55424"/>
                    <a:pt x="40184" y="55424"/>
                  </a:cubicBezTo>
                  <a:lnTo>
                    <a:pt x="38326" y="55424"/>
                  </a:lnTo>
                  <a:cubicBezTo>
                    <a:pt x="38266" y="55424"/>
                    <a:pt x="38205" y="55423"/>
                    <a:pt x="38145" y="55423"/>
                  </a:cubicBezTo>
                  <a:cubicBezTo>
                    <a:pt x="37872" y="55423"/>
                    <a:pt x="37601" y="55431"/>
                    <a:pt x="37338" y="55519"/>
                  </a:cubicBezTo>
                  <a:cubicBezTo>
                    <a:pt x="37211" y="55561"/>
                    <a:pt x="37071" y="55567"/>
                    <a:pt x="36932" y="55567"/>
                  </a:cubicBezTo>
                  <a:cubicBezTo>
                    <a:pt x="36877" y="55567"/>
                    <a:pt x="36821" y="55566"/>
                    <a:pt x="36767" y="55566"/>
                  </a:cubicBezTo>
                  <a:lnTo>
                    <a:pt x="34909" y="55566"/>
                  </a:lnTo>
                  <a:cubicBezTo>
                    <a:pt x="34505" y="55578"/>
                    <a:pt x="34112" y="55578"/>
                    <a:pt x="33707" y="55674"/>
                  </a:cubicBezTo>
                  <a:cubicBezTo>
                    <a:pt x="33553" y="55710"/>
                    <a:pt x="33392" y="55719"/>
                    <a:pt x="33229" y="55719"/>
                  </a:cubicBezTo>
                  <a:cubicBezTo>
                    <a:pt x="33050" y="55719"/>
                    <a:pt x="32868" y="55708"/>
                    <a:pt x="32688" y="55708"/>
                  </a:cubicBezTo>
                  <a:cubicBezTo>
                    <a:pt x="32650" y="55708"/>
                    <a:pt x="32613" y="55708"/>
                    <a:pt x="32576" y="55709"/>
                  </a:cubicBezTo>
                  <a:cubicBezTo>
                    <a:pt x="32195" y="55721"/>
                    <a:pt x="31814" y="55686"/>
                    <a:pt x="31445" y="55816"/>
                  </a:cubicBezTo>
                  <a:cubicBezTo>
                    <a:pt x="31345" y="55850"/>
                    <a:pt x="31239" y="55857"/>
                    <a:pt x="31131" y="55857"/>
                  </a:cubicBezTo>
                  <a:cubicBezTo>
                    <a:pt x="31045" y="55857"/>
                    <a:pt x="30958" y="55852"/>
                    <a:pt x="30873" y="55852"/>
                  </a:cubicBezTo>
                  <a:lnTo>
                    <a:pt x="28659" y="55852"/>
                  </a:lnTo>
                  <a:cubicBezTo>
                    <a:pt x="28590" y="55854"/>
                    <a:pt x="28520" y="55854"/>
                    <a:pt x="28451" y="55854"/>
                  </a:cubicBezTo>
                  <a:cubicBezTo>
                    <a:pt x="28377" y="55854"/>
                    <a:pt x="28304" y="55854"/>
                    <a:pt x="28230" y="55854"/>
                  </a:cubicBezTo>
                  <a:cubicBezTo>
                    <a:pt x="27904" y="55854"/>
                    <a:pt x="27576" y="55864"/>
                    <a:pt x="27254" y="55971"/>
                  </a:cubicBezTo>
                  <a:cubicBezTo>
                    <a:pt x="27176" y="55995"/>
                    <a:pt x="27093" y="56001"/>
                    <a:pt x="27008" y="56001"/>
                  </a:cubicBezTo>
                  <a:cubicBezTo>
                    <a:pt x="26923" y="56001"/>
                    <a:pt x="26837" y="55995"/>
                    <a:pt x="26754" y="55995"/>
                  </a:cubicBezTo>
                  <a:lnTo>
                    <a:pt x="24682" y="55995"/>
                  </a:lnTo>
                  <a:cubicBezTo>
                    <a:pt x="24253" y="56007"/>
                    <a:pt x="23837" y="56019"/>
                    <a:pt x="23408" y="56102"/>
                  </a:cubicBezTo>
                  <a:cubicBezTo>
                    <a:pt x="23213" y="56141"/>
                    <a:pt x="23014" y="56152"/>
                    <a:pt x="22813" y="56152"/>
                  </a:cubicBezTo>
                  <a:cubicBezTo>
                    <a:pt x="22583" y="56152"/>
                    <a:pt x="22351" y="56138"/>
                    <a:pt x="22122" y="56138"/>
                  </a:cubicBezTo>
                  <a:cubicBezTo>
                    <a:pt x="21824" y="56150"/>
                    <a:pt x="21515" y="56126"/>
                    <a:pt x="21205" y="56233"/>
                  </a:cubicBezTo>
                  <a:cubicBezTo>
                    <a:pt x="21086" y="56281"/>
                    <a:pt x="20931" y="56269"/>
                    <a:pt x="20789" y="56281"/>
                  </a:cubicBezTo>
                  <a:cubicBezTo>
                    <a:pt x="20674" y="56287"/>
                    <a:pt x="20560" y="56290"/>
                    <a:pt x="20447" y="56290"/>
                  </a:cubicBezTo>
                  <a:cubicBezTo>
                    <a:pt x="20235" y="56290"/>
                    <a:pt x="20024" y="56282"/>
                    <a:pt x="19814" y="56282"/>
                  </a:cubicBezTo>
                  <a:cubicBezTo>
                    <a:pt x="19522" y="56282"/>
                    <a:pt x="19231" y="56296"/>
                    <a:pt x="18943" y="56364"/>
                  </a:cubicBezTo>
                  <a:cubicBezTo>
                    <a:pt x="18936" y="56365"/>
                    <a:pt x="18929" y="56365"/>
                    <a:pt x="18922" y="56365"/>
                  </a:cubicBezTo>
                  <a:cubicBezTo>
                    <a:pt x="18836" y="56365"/>
                    <a:pt x="18764" y="56297"/>
                    <a:pt x="18753" y="56197"/>
                  </a:cubicBezTo>
                  <a:cubicBezTo>
                    <a:pt x="18741" y="55983"/>
                    <a:pt x="18729" y="55769"/>
                    <a:pt x="18729" y="55555"/>
                  </a:cubicBezTo>
                  <a:lnTo>
                    <a:pt x="18729" y="48625"/>
                  </a:lnTo>
                  <a:cubicBezTo>
                    <a:pt x="18729" y="46363"/>
                    <a:pt x="18729" y="44101"/>
                    <a:pt x="18729" y="41850"/>
                  </a:cubicBezTo>
                  <a:cubicBezTo>
                    <a:pt x="18729" y="41469"/>
                    <a:pt x="18753" y="41088"/>
                    <a:pt x="18622" y="40719"/>
                  </a:cubicBezTo>
                  <a:cubicBezTo>
                    <a:pt x="18574" y="40588"/>
                    <a:pt x="18598" y="40434"/>
                    <a:pt x="18586" y="40291"/>
                  </a:cubicBezTo>
                  <a:cubicBezTo>
                    <a:pt x="18574" y="39719"/>
                    <a:pt x="18645" y="39148"/>
                    <a:pt x="18455" y="38600"/>
                  </a:cubicBezTo>
                  <a:cubicBezTo>
                    <a:pt x="18491" y="37719"/>
                    <a:pt x="18217" y="36850"/>
                    <a:pt x="18300" y="35969"/>
                  </a:cubicBezTo>
                  <a:cubicBezTo>
                    <a:pt x="18324" y="35635"/>
                    <a:pt x="18300" y="35302"/>
                    <a:pt x="18193" y="34981"/>
                  </a:cubicBezTo>
                  <a:cubicBezTo>
                    <a:pt x="18157" y="34862"/>
                    <a:pt x="18241" y="34742"/>
                    <a:pt x="18383" y="34731"/>
                  </a:cubicBezTo>
                  <a:cubicBezTo>
                    <a:pt x="18622" y="34719"/>
                    <a:pt x="18860" y="34707"/>
                    <a:pt x="19098" y="34707"/>
                  </a:cubicBezTo>
                  <a:lnTo>
                    <a:pt x="32088" y="34707"/>
                  </a:lnTo>
                  <a:cubicBezTo>
                    <a:pt x="32190" y="34707"/>
                    <a:pt x="32292" y="34709"/>
                    <a:pt x="32393" y="34709"/>
                  </a:cubicBezTo>
                  <a:cubicBezTo>
                    <a:pt x="32648" y="34709"/>
                    <a:pt x="32901" y="34697"/>
                    <a:pt x="33147" y="34611"/>
                  </a:cubicBezTo>
                  <a:cubicBezTo>
                    <a:pt x="33233" y="34578"/>
                    <a:pt x="33327" y="34571"/>
                    <a:pt x="33421" y="34571"/>
                  </a:cubicBezTo>
                  <a:cubicBezTo>
                    <a:pt x="33497" y="34571"/>
                    <a:pt x="33573" y="34576"/>
                    <a:pt x="33647" y="34576"/>
                  </a:cubicBezTo>
                  <a:cubicBezTo>
                    <a:pt x="34445" y="34540"/>
                    <a:pt x="35255" y="34600"/>
                    <a:pt x="36052" y="34457"/>
                  </a:cubicBezTo>
                  <a:cubicBezTo>
                    <a:pt x="36278" y="34414"/>
                    <a:pt x="36507" y="34401"/>
                    <a:pt x="36738" y="34401"/>
                  </a:cubicBezTo>
                  <a:cubicBezTo>
                    <a:pt x="37040" y="34401"/>
                    <a:pt x="37345" y="34422"/>
                    <a:pt x="37647" y="34422"/>
                  </a:cubicBezTo>
                  <a:cubicBezTo>
                    <a:pt x="37687" y="34422"/>
                    <a:pt x="37727" y="34422"/>
                    <a:pt x="37767" y="34421"/>
                  </a:cubicBezTo>
                  <a:cubicBezTo>
                    <a:pt x="37910" y="34421"/>
                    <a:pt x="38053" y="34425"/>
                    <a:pt x="38195" y="34425"/>
                  </a:cubicBezTo>
                  <a:cubicBezTo>
                    <a:pt x="38480" y="34425"/>
                    <a:pt x="38763" y="34409"/>
                    <a:pt x="39041" y="34314"/>
                  </a:cubicBezTo>
                  <a:cubicBezTo>
                    <a:pt x="39118" y="34290"/>
                    <a:pt x="39202" y="34284"/>
                    <a:pt x="39286" y="34284"/>
                  </a:cubicBezTo>
                  <a:cubicBezTo>
                    <a:pt x="39371" y="34284"/>
                    <a:pt x="39458" y="34290"/>
                    <a:pt x="39541" y="34290"/>
                  </a:cubicBezTo>
                  <a:cubicBezTo>
                    <a:pt x="40124" y="34290"/>
                    <a:pt x="40720" y="34290"/>
                    <a:pt x="41315" y="34278"/>
                  </a:cubicBezTo>
                  <a:cubicBezTo>
                    <a:pt x="41461" y="34278"/>
                    <a:pt x="41607" y="34280"/>
                    <a:pt x="41753" y="34280"/>
                  </a:cubicBezTo>
                  <a:cubicBezTo>
                    <a:pt x="42154" y="34280"/>
                    <a:pt x="42553" y="34267"/>
                    <a:pt x="42946" y="34171"/>
                  </a:cubicBezTo>
                  <a:cubicBezTo>
                    <a:pt x="43083" y="34138"/>
                    <a:pt x="43224" y="34127"/>
                    <a:pt x="43366" y="34127"/>
                  </a:cubicBezTo>
                  <a:close/>
                  <a:moveTo>
                    <a:pt x="241018" y="55995"/>
                  </a:moveTo>
                  <a:cubicBezTo>
                    <a:pt x="241411" y="55995"/>
                    <a:pt x="241769" y="56043"/>
                    <a:pt x="242138" y="56150"/>
                  </a:cubicBezTo>
                  <a:cubicBezTo>
                    <a:pt x="242304" y="56186"/>
                    <a:pt x="242376" y="56293"/>
                    <a:pt x="242388" y="56448"/>
                  </a:cubicBezTo>
                  <a:cubicBezTo>
                    <a:pt x="242388" y="56638"/>
                    <a:pt x="242388" y="56829"/>
                    <a:pt x="242388" y="57019"/>
                  </a:cubicBezTo>
                  <a:cubicBezTo>
                    <a:pt x="242388" y="60567"/>
                    <a:pt x="242388" y="64115"/>
                    <a:pt x="242388" y="67651"/>
                  </a:cubicBezTo>
                  <a:cubicBezTo>
                    <a:pt x="242388" y="68008"/>
                    <a:pt x="242400" y="68366"/>
                    <a:pt x="242280" y="68711"/>
                  </a:cubicBezTo>
                  <a:cubicBezTo>
                    <a:pt x="242221" y="68890"/>
                    <a:pt x="242245" y="69092"/>
                    <a:pt x="242245" y="69282"/>
                  </a:cubicBezTo>
                  <a:cubicBezTo>
                    <a:pt x="242245" y="69925"/>
                    <a:pt x="242245" y="70568"/>
                    <a:pt x="242245" y="71211"/>
                  </a:cubicBezTo>
                  <a:cubicBezTo>
                    <a:pt x="242245" y="71687"/>
                    <a:pt x="242233" y="72152"/>
                    <a:pt x="242138" y="72628"/>
                  </a:cubicBezTo>
                  <a:cubicBezTo>
                    <a:pt x="242042" y="73057"/>
                    <a:pt x="242114" y="73521"/>
                    <a:pt x="242102" y="73973"/>
                  </a:cubicBezTo>
                  <a:cubicBezTo>
                    <a:pt x="242090" y="74307"/>
                    <a:pt x="242102" y="74640"/>
                    <a:pt x="242007" y="74962"/>
                  </a:cubicBezTo>
                  <a:cubicBezTo>
                    <a:pt x="241935" y="75188"/>
                    <a:pt x="241971" y="75438"/>
                    <a:pt x="241959" y="75676"/>
                  </a:cubicBezTo>
                  <a:cubicBezTo>
                    <a:pt x="241947" y="75890"/>
                    <a:pt x="241959" y="76105"/>
                    <a:pt x="241935" y="76319"/>
                  </a:cubicBezTo>
                  <a:cubicBezTo>
                    <a:pt x="241935" y="76450"/>
                    <a:pt x="241840" y="76533"/>
                    <a:pt x="241709" y="76545"/>
                  </a:cubicBezTo>
                  <a:cubicBezTo>
                    <a:pt x="241518" y="76557"/>
                    <a:pt x="241328" y="76569"/>
                    <a:pt x="241137" y="76569"/>
                  </a:cubicBezTo>
                  <a:lnTo>
                    <a:pt x="237780" y="76569"/>
                  </a:lnTo>
                  <a:cubicBezTo>
                    <a:pt x="237411" y="76557"/>
                    <a:pt x="237030" y="76581"/>
                    <a:pt x="236661" y="76462"/>
                  </a:cubicBezTo>
                  <a:cubicBezTo>
                    <a:pt x="236560" y="76426"/>
                    <a:pt x="236452" y="76417"/>
                    <a:pt x="236344" y="76417"/>
                  </a:cubicBezTo>
                  <a:cubicBezTo>
                    <a:pt x="236235" y="76417"/>
                    <a:pt x="236125" y="76426"/>
                    <a:pt x="236018" y="76426"/>
                  </a:cubicBezTo>
                  <a:cubicBezTo>
                    <a:pt x="234208" y="76426"/>
                    <a:pt x="232398" y="76426"/>
                    <a:pt x="230589" y="76414"/>
                  </a:cubicBezTo>
                  <a:cubicBezTo>
                    <a:pt x="230303" y="76414"/>
                    <a:pt x="230029" y="76414"/>
                    <a:pt x="229743" y="76343"/>
                  </a:cubicBezTo>
                  <a:cubicBezTo>
                    <a:pt x="229565" y="76289"/>
                    <a:pt x="229366" y="76283"/>
                    <a:pt x="229167" y="76283"/>
                  </a:cubicBezTo>
                  <a:cubicBezTo>
                    <a:pt x="229101" y="76283"/>
                    <a:pt x="229035" y="76283"/>
                    <a:pt x="228969" y="76283"/>
                  </a:cubicBezTo>
                  <a:lnTo>
                    <a:pt x="220480" y="76283"/>
                  </a:lnTo>
                  <a:cubicBezTo>
                    <a:pt x="220357" y="76283"/>
                    <a:pt x="220250" y="76284"/>
                    <a:pt x="220156" y="76284"/>
                  </a:cubicBezTo>
                  <a:cubicBezTo>
                    <a:pt x="219463" y="76284"/>
                    <a:pt x="219528" y="76229"/>
                    <a:pt x="219528" y="75295"/>
                  </a:cubicBezTo>
                  <a:cubicBezTo>
                    <a:pt x="219528" y="74271"/>
                    <a:pt x="219528" y="73247"/>
                    <a:pt x="219540" y="72235"/>
                  </a:cubicBezTo>
                  <a:cubicBezTo>
                    <a:pt x="219540" y="71807"/>
                    <a:pt x="219516" y="71378"/>
                    <a:pt x="219647" y="70961"/>
                  </a:cubicBezTo>
                  <a:cubicBezTo>
                    <a:pt x="219706" y="70759"/>
                    <a:pt x="219671" y="70533"/>
                    <a:pt x="219671" y="70318"/>
                  </a:cubicBezTo>
                  <a:cubicBezTo>
                    <a:pt x="219682" y="68104"/>
                    <a:pt x="219682" y="65889"/>
                    <a:pt x="219682" y="63687"/>
                  </a:cubicBezTo>
                  <a:cubicBezTo>
                    <a:pt x="219682" y="63377"/>
                    <a:pt x="219671" y="63067"/>
                    <a:pt x="219766" y="62758"/>
                  </a:cubicBezTo>
                  <a:cubicBezTo>
                    <a:pt x="219837" y="62544"/>
                    <a:pt x="219813" y="62293"/>
                    <a:pt x="219813" y="62055"/>
                  </a:cubicBezTo>
                  <a:cubicBezTo>
                    <a:pt x="219813" y="60388"/>
                    <a:pt x="219813" y="58722"/>
                    <a:pt x="219813" y="57055"/>
                  </a:cubicBezTo>
                  <a:cubicBezTo>
                    <a:pt x="219813" y="56888"/>
                    <a:pt x="219813" y="56721"/>
                    <a:pt x="219813" y="56555"/>
                  </a:cubicBezTo>
                  <a:cubicBezTo>
                    <a:pt x="219825" y="56019"/>
                    <a:pt x="219849" y="56007"/>
                    <a:pt x="220397" y="55995"/>
                  </a:cubicBezTo>
                  <a:close/>
                  <a:moveTo>
                    <a:pt x="244764" y="55983"/>
                  </a:moveTo>
                  <a:cubicBezTo>
                    <a:pt x="245120" y="55983"/>
                    <a:pt x="245475" y="56007"/>
                    <a:pt x="245829" y="56102"/>
                  </a:cubicBezTo>
                  <a:cubicBezTo>
                    <a:pt x="245941" y="56135"/>
                    <a:pt x="246061" y="56143"/>
                    <a:pt x="246182" y="56143"/>
                  </a:cubicBezTo>
                  <a:cubicBezTo>
                    <a:pt x="246279" y="56143"/>
                    <a:pt x="246376" y="56138"/>
                    <a:pt x="246471" y="56138"/>
                  </a:cubicBezTo>
                  <a:lnTo>
                    <a:pt x="253044" y="56138"/>
                  </a:lnTo>
                  <a:cubicBezTo>
                    <a:pt x="253099" y="56138"/>
                    <a:pt x="253154" y="56137"/>
                    <a:pt x="253209" y="56137"/>
                  </a:cubicBezTo>
                  <a:cubicBezTo>
                    <a:pt x="253432" y="56137"/>
                    <a:pt x="253660" y="56145"/>
                    <a:pt x="253889" y="56221"/>
                  </a:cubicBezTo>
                  <a:cubicBezTo>
                    <a:pt x="254008" y="56264"/>
                    <a:pt x="254145" y="56270"/>
                    <a:pt x="254284" y="56270"/>
                  </a:cubicBezTo>
                  <a:cubicBezTo>
                    <a:pt x="254339" y="56270"/>
                    <a:pt x="254394" y="56269"/>
                    <a:pt x="254449" y="56269"/>
                  </a:cubicBezTo>
                  <a:cubicBezTo>
                    <a:pt x="255044" y="56281"/>
                    <a:pt x="255639" y="56281"/>
                    <a:pt x="256235" y="56281"/>
                  </a:cubicBezTo>
                  <a:cubicBezTo>
                    <a:pt x="256295" y="56281"/>
                    <a:pt x="256355" y="56280"/>
                    <a:pt x="256415" y="56280"/>
                  </a:cubicBezTo>
                  <a:cubicBezTo>
                    <a:pt x="256685" y="56280"/>
                    <a:pt x="256950" y="56288"/>
                    <a:pt x="257223" y="56376"/>
                  </a:cubicBezTo>
                  <a:cubicBezTo>
                    <a:pt x="257315" y="56409"/>
                    <a:pt x="257419" y="56417"/>
                    <a:pt x="257526" y="56417"/>
                  </a:cubicBezTo>
                  <a:cubicBezTo>
                    <a:pt x="257611" y="56417"/>
                    <a:pt x="257698" y="56412"/>
                    <a:pt x="257782" y="56412"/>
                  </a:cubicBezTo>
                  <a:cubicBezTo>
                    <a:pt x="258330" y="56424"/>
                    <a:pt x="258878" y="56424"/>
                    <a:pt x="259425" y="56424"/>
                  </a:cubicBezTo>
                  <a:cubicBezTo>
                    <a:pt x="259482" y="56424"/>
                    <a:pt x="259538" y="56423"/>
                    <a:pt x="259594" y="56423"/>
                  </a:cubicBezTo>
                  <a:cubicBezTo>
                    <a:pt x="259847" y="56423"/>
                    <a:pt x="260099" y="56431"/>
                    <a:pt x="260342" y="56519"/>
                  </a:cubicBezTo>
                  <a:cubicBezTo>
                    <a:pt x="260470" y="56561"/>
                    <a:pt x="260610" y="56568"/>
                    <a:pt x="260748" y="56568"/>
                  </a:cubicBezTo>
                  <a:cubicBezTo>
                    <a:pt x="260804" y="56568"/>
                    <a:pt x="260859" y="56567"/>
                    <a:pt x="260914" y="56567"/>
                  </a:cubicBezTo>
                  <a:lnTo>
                    <a:pt x="263188" y="56567"/>
                  </a:lnTo>
                  <a:cubicBezTo>
                    <a:pt x="263355" y="56567"/>
                    <a:pt x="263521" y="56567"/>
                    <a:pt x="263688" y="56578"/>
                  </a:cubicBezTo>
                  <a:cubicBezTo>
                    <a:pt x="263819" y="56590"/>
                    <a:pt x="263914" y="56674"/>
                    <a:pt x="263926" y="56805"/>
                  </a:cubicBezTo>
                  <a:cubicBezTo>
                    <a:pt x="263950" y="56948"/>
                    <a:pt x="263950" y="57090"/>
                    <a:pt x="263950" y="57233"/>
                  </a:cubicBezTo>
                  <a:cubicBezTo>
                    <a:pt x="263950" y="57733"/>
                    <a:pt x="263950" y="58233"/>
                    <a:pt x="263950" y="58734"/>
                  </a:cubicBezTo>
                  <a:cubicBezTo>
                    <a:pt x="263962" y="59103"/>
                    <a:pt x="263938" y="59484"/>
                    <a:pt x="264057" y="59865"/>
                  </a:cubicBezTo>
                  <a:cubicBezTo>
                    <a:pt x="264128" y="60079"/>
                    <a:pt x="264093" y="60329"/>
                    <a:pt x="264093" y="60567"/>
                  </a:cubicBezTo>
                  <a:cubicBezTo>
                    <a:pt x="264093" y="65163"/>
                    <a:pt x="264093" y="69747"/>
                    <a:pt x="264105" y="74343"/>
                  </a:cubicBezTo>
                  <a:cubicBezTo>
                    <a:pt x="264105" y="74700"/>
                    <a:pt x="264069" y="75057"/>
                    <a:pt x="264200" y="75402"/>
                  </a:cubicBezTo>
                  <a:cubicBezTo>
                    <a:pt x="264236" y="75486"/>
                    <a:pt x="264236" y="75581"/>
                    <a:pt x="264236" y="75676"/>
                  </a:cubicBezTo>
                  <a:cubicBezTo>
                    <a:pt x="264236" y="76527"/>
                    <a:pt x="264287" y="76557"/>
                    <a:pt x="263591" y="76557"/>
                  </a:cubicBezTo>
                  <a:cubicBezTo>
                    <a:pt x="263537" y="76557"/>
                    <a:pt x="263478" y="76557"/>
                    <a:pt x="263414" y="76557"/>
                  </a:cubicBezTo>
                  <a:lnTo>
                    <a:pt x="248638" y="76557"/>
                  </a:lnTo>
                  <a:cubicBezTo>
                    <a:pt x="248582" y="76557"/>
                    <a:pt x="248526" y="76558"/>
                    <a:pt x="248470" y="76558"/>
                  </a:cubicBezTo>
                  <a:cubicBezTo>
                    <a:pt x="248217" y="76558"/>
                    <a:pt x="247965" y="76550"/>
                    <a:pt x="247722" y="76462"/>
                  </a:cubicBezTo>
                  <a:cubicBezTo>
                    <a:pt x="247543" y="76402"/>
                    <a:pt x="247341" y="76426"/>
                    <a:pt x="247150" y="76414"/>
                  </a:cubicBezTo>
                  <a:lnTo>
                    <a:pt x="245507" y="76414"/>
                  </a:lnTo>
                  <a:cubicBezTo>
                    <a:pt x="245245" y="76414"/>
                    <a:pt x="244995" y="76462"/>
                    <a:pt x="244733" y="76498"/>
                  </a:cubicBezTo>
                  <a:cubicBezTo>
                    <a:pt x="244432" y="76552"/>
                    <a:pt x="244127" y="76569"/>
                    <a:pt x="243822" y="76569"/>
                  </a:cubicBezTo>
                  <a:cubicBezTo>
                    <a:pt x="243464" y="76569"/>
                    <a:pt x="243104" y="76546"/>
                    <a:pt x="242745" y="76533"/>
                  </a:cubicBezTo>
                  <a:cubicBezTo>
                    <a:pt x="242614" y="76521"/>
                    <a:pt x="242531" y="76402"/>
                    <a:pt x="242566" y="76283"/>
                  </a:cubicBezTo>
                  <a:cubicBezTo>
                    <a:pt x="242721" y="75795"/>
                    <a:pt x="242650" y="75283"/>
                    <a:pt x="242673" y="74795"/>
                  </a:cubicBezTo>
                  <a:cubicBezTo>
                    <a:pt x="242685" y="74485"/>
                    <a:pt x="242673" y="74176"/>
                    <a:pt x="242769" y="73878"/>
                  </a:cubicBezTo>
                  <a:cubicBezTo>
                    <a:pt x="242828" y="73652"/>
                    <a:pt x="242804" y="73402"/>
                    <a:pt x="242816" y="73164"/>
                  </a:cubicBezTo>
                  <a:cubicBezTo>
                    <a:pt x="242828" y="72604"/>
                    <a:pt x="242757" y="72033"/>
                    <a:pt x="242935" y="71473"/>
                  </a:cubicBezTo>
                  <a:cubicBezTo>
                    <a:pt x="242983" y="71318"/>
                    <a:pt x="242947" y="71140"/>
                    <a:pt x="242947" y="70973"/>
                  </a:cubicBezTo>
                  <a:cubicBezTo>
                    <a:pt x="242959" y="70211"/>
                    <a:pt x="242947" y="69449"/>
                    <a:pt x="242959" y="68687"/>
                  </a:cubicBezTo>
                  <a:cubicBezTo>
                    <a:pt x="242959" y="68187"/>
                    <a:pt x="242923" y="67699"/>
                    <a:pt x="243066" y="67199"/>
                  </a:cubicBezTo>
                  <a:cubicBezTo>
                    <a:pt x="243138" y="67008"/>
                    <a:pt x="243090" y="66782"/>
                    <a:pt x="243090" y="66568"/>
                  </a:cubicBezTo>
                  <a:cubicBezTo>
                    <a:pt x="243102" y="63377"/>
                    <a:pt x="243102" y="60186"/>
                    <a:pt x="243102" y="57007"/>
                  </a:cubicBezTo>
                  <a:cubicBezTo>
                    <a:pt x="243102" y="56817"/>
                    <a:pt x="243090" y="56626"/>
                    <a:pt x="243102" y="56436"/>
                  </a:cubicBezTo>
                  <a:cubicBezTo>
                    <a:pt x="243125" y="56149"/>
                    <a:pt x="243236" y="56006"/>
                    <a:pt x="243530" y="56006"/>
                  </a:cubicBezTo>
                  <a:cubicBezTo>
                    <a:pt x="243542" y="56006"/>
                    <a:pt x="243554" y="56007"/>
                    <a:pt x="243566" y="56007"/>
                  </a:cubicBezTo>
                  <a:cubicBezTo>
                    <a:pt x="243604" y="56008"/>
                    <a:pt x="243641" y="56008"/>
                    <a:pt x="243678" y="56008"/>
                  </a:cubicBezTo>
                  <a:cubicBezTo>
                    <a:pt x="244039" y="56008"/>
                    <a:pt x="244401" y="55983"/>
                    <a:pt x="244764" y="55983"/>
                  </a:cubicBezTo>
                  <a:close/>
                  <a:moveTo>
                    <a:pt x="151555" y="54852"/>
                  </a:moveTo>
                  <a:cubicBezTo>
                    <a:pt x="152007" y="54852"/>
                    <a:pt x="152460" y="54852"/>
                    <a:pt x="152912" y="54864"/>
                  </a:cubicBezTo>
                  <a:cubicBezTo>
                    <a:pt x="152994" y="54864"/>
                    <a:pt x="153079" y="54856"/>
                    <a:pt x="153162" y="54856"/>
                  </a:cubicBezTo>
                  <a:cubicBezTo>
                    <a:pt x="153224" y="54856"/>
                    <a:pt x="153285" y="54861"/>
                    <a:pt x="153341" y="54876"/>
                  </a:cubicBezTo>
                  <a:cubicBezTo>
                    <a:pt x="153704" y="54983"/>
                    <a:pt x="154070" y="55010"/>
                    <a:pt x="154436" y="55010"/>
                  </a:cubicBezTo>
                  <a:cubicBezTo>
                    <a:pt x="154802" y="55010"/>
                    <a:pt x="155168" y="54983"/>
                    <a:pt x="155532" y="54983"/>
                  </a:cubicBezTo>
                  <a:cubicBezTo>
                    <a:pt x="155785" y="54983"/>
                    <a:pt x="157087" y="54951"/>
                    <a:pt x="158038" y="54951"/>
                  </a:cubicBezTo>
                  <a:lnTo>
                    <a:pt x="158039" y="54951"/>
                  </a:lnTo>
                  <a:cubicBezTo>
                    <a:pt x="158103" y="54988"/>
                    <a:pt x="158172" y="54995"/>
                    <a:pt x="158241" y="54995"/>
                  </a:cubicBezTo>
                  <a:cubicBezTo>
                    <a:pt x="158279" y="54995"/>
                    <a:pt x="158317" y="54993"/>
                    <a:pt x="158355" y="54993"/>
                  </a:cubicBezTo>
                  <a:cubicBezTo>
                    <a:pt x="158374" y="54993"/>
                    <a:pt x="158394" y="54993"/>
                    <a:pt x="158413" y="54995"/>
                  </a:cubicBezTo>
                  <a:cubicBezTo>
                    <a:pt x="158476" y="54997"/>
                    <a:pt x="158539" y="54997"/>
                    <a:pt x="158602" y="54997"/>
                  </a:cubicBezTo>
                  <a:cubicBezTo>
                    <a:pt x="158687" y="54997"/>
                    <a:pt x="158772" y="54996"/>
                    <a:pt x="158856" y="54996"/>
                  </a:cubicBezTo>
                  <a:cubicBezTo>
                    <a:pt x="159154" y="54996"/>
                    <a:pt x="159453" y="55007"/>
                    <a:pt x="159746" y="55102"/>
                  </a:cubicBezTo>
                  <a:cubicBezTo>
                    <a:pt x="159848" y="55138"/>
                    <a:pt x="159955" y="55147"/>
                    <a:pt x="160063" y="55147"/>
                  </a:cubicBezTo>
                  <a:cubicBezTo>
                    <a:pt x="160172" y="55147"/>
                    <a:pt x="160282" y="55138"/>
                    <a:pt x="160389" y="55138"/>
                  </a:cubicBezTo>
                  <a:lnTo>
                    <a:pt x="165890" y="55138"/>
                  </a:lnTo>
                  <a:cubicBezTo>
                    <a:pt x="165946" y="55138"/>
                    <a:pt x="166002" y="55137"/>
                    <a:pt x="166058" y="55137"/>
                  </a:cubicBezTo>
                  <a:cubicBezTo>
                    <a:pt x="166308" y="55137"/>
                    <a:pt x="166553" y="55145"/>
                    <a:pt x="166807" y="55233"/>
                  </a:cubicBezTo>
                  <a:cubicBezTo>
                    <a:pt x="166899" y="55266"/>
                    <a:pt x="167003" y="55274"/>
                    <a:pt x="167109" y="55274"/>
                  </a:cubicBezTo>
                  <a:cubicBezTo>
                    <a:pt x="167195" y="55274"/>
                    <a:pt x="167282" y="55269"/>
                    <a:pt x="167366" y="55269"/>
                  </a:cubicBezTo>
                  <a:cubicBezTo>
                    <a:pt x="167700" y="55275"/>
                    <a:pt x="168033" y="55275"/>
                    <a:pt x="168366" y="55275"/>
                  </a:cubicBezTo>
                  <a:cubicBezTo>
                    <a:pt x="168700" y="55275"/>
                    <a:pt x="169033" y="55275"/>
                    <a:pt x="169367" y="55281"/>
                  </a:cubicBezTo>
                  <a:cubicBezTo>
                    <a:pt x="169771" y="55281"/>
                    <a:pt x="170164" y="55281"/>
                    <a:pt x="170569" y="55376"/>
                  </a:cubicBezTo>
                  <a:cubicBezTo>
                    <a:pt x="170730" y="55418"/>
                    <a:pt x="170897" y="55427"/>
                    <a:pt x="171065" y="55427"/>
                  </a:cubicBezTo>
                  <a:cubicBezTo>
                    <a:pt x="171191" y="55427"/>
                    <a:pt x="171318" y="55422"/>
                    <a:pt x="171444" y="55422"/>
                  </a:cubicBezTo>
                  <a:cubicBezTo>
                    <a:pt x="171486" y="55422"/>
                    <a:pt x="171528" y="55422"/>
                    <a:pt x="171569" y="55424"/>
                  </a:cubicBezTo>
                  <a:cubicBezTo>
                    <a:pt x="172093" y="55435"/>
                    <a:pt x="172105" y="55447"/>
                    <a:pt x="172117" y="56007"/>
                  </a:cubicBezTo>
                  <a:cubicBezTo>
                    <a:pt x="172129" y="56197"/>
                    <a:pt x="172117" y="56388"/>
                    <a:pt x="172117" y="56578"/>
                  </a:cubicBezTo>
                  <a:cubicBezTo>
                    <a:pt x="172117" y="59924"/>
                    <a:pt x="172117" y="63282"/>
                    <a:pt x="172129" y="66639"/>
                  </a:cubicBezTo>
                  <a:cubicBezTo>
                    <a:pt x="172129" y="66996"/>
                    <a:pt x="172117" y="67354"/>
                    <a:pt x="172224" y="67699"/>
                  </a:cubicBezTo>
                  <a:cubicBezTo>
                    <a:pt x="172296" y="67901"/>
                    <a:pt x="172260" y="68128"/>
                    <a:pt x="172260" y="68342"/>
                  </a:cubicBezTo>
                  <a:cubicBezTo>
                    <a:pt x="172260" y="70937"/>
                    <a:pt x="172260" y="73521"/>
                    <a:pt x="172272" y="76117"/>
                  </a:cubicBezTo>
                  <a:cubicBezTo>
                    <a:pt x="172272" y="76933"/>
                    <a:pt x="172299" y="76987"/>
                    <a:pt x="171683" y="76987"/>
                  </a:cubicBezTo>
                  <a:cubicBezTo>
                    <a:pt x="171589" y="76987"/>
                    <a:pt x="171481" y="76986"/>
                    <a:pt x="171355" y="76986"/>
                  </a:cubicBezTo>
                  <a:lnTo>
                    <a:pt x="149293" y="76986"/>
                  </a:lnTo>
                  <a:cubicBezTo>
                    <a:pt x="149102" y="76986"/>
                    <a:pt x="148912" y="76986"/>
                    <a:pt x="148721" y="76974"/>
                  </a:cubicBezTo>
                  <a:cubicBezTo>
                    <a:pt x="148507" y="76962"/>
                    <a:pt x="148424" y="76879"/>
                    <a:pt x="148424" y="76652"/>
                  </a:cubicBezTo>
                  <a:cubicBezTo>
                    <a:pt x="148400" y="76331"/>
                    <a:pt x="148412" y="75998"/>
                    <a:pt x="148412" y="75664"/>
                  </a:cubicBezTo>
                  <a:cubicBezTo>
                    <a:pt x="148400" y="75355"/>
                    <a:pt x="148400" y="75045"/>
                    <a:pt x="148316" y="74747"/>
                  </a:cubicBezTo>
                  <a:cubicBezTo>
                    <a:pt x="148245" y="74521"/>
                    <a:pt x="148269" y="74271"/>
                    <a:pt x="148269" y="74033"/>
                  </a:cubicBezTo>
                  <a:cubicBezTo>
                    <a:pt x="148269" y="72438"/>
                    <a:pt x="148269" y="70842"/>
                    <a:pt x="148269" y="69247"/>
                  </a:cubicBezTo>
                  <a:cubicBezTo>
                    <a:pt x="148269" y="68937"/>
                    <a:pt x="148269" y="68640"/>
                    <a:pt x="148173" y="68330"/>
                  </a:cubicBezTo>
                  <a:cubicBezTo>
                    <a:pt x="148114" y="68116"/>
                    <a:pt x="148126" y="67866"/>
                    <a:pt x="148126" y="67627"/>
                  </a:cubicBezTo>
                  <a:cubicBezTo>
                    <a:pt x="148126" y="66199"/>
                    <a:pt x="148126" y="64770"/>
                    <a:pt x="148126" y="63341"/>
                  </a:cubicBezTo>
                  <a:cubicBezTo>
                    <a:pt x="148126" y="63055"/>
                    <a:pt x="148126" y="62782"/>
                    <a:pt x="148043" y="62496"/>
                  </a:cubicBezTo>
                  <a:cubicBezTo>
                    <a:pt x="147983" y="62317"/>
                    <a:pt x="147983" y="62115"/>
                    <a:pt x="147983" y="61936"/>
                  </a:cubicBezTo>
                  <a:cubicBezTo>
                    <a:pt x="147983" y="61436"/>
                    <a:pt x="147983" y="60936"/>
                    <a:pt x="147983" y="60436"/>
                  </a:cubicBezTo>
                  <a:cubicBezTo>
                    <a:pt x="147983" y="60174"/>
                    <a:pt x="147983" y="59912"/>
                    <a:pt x="147900" y="59662"/>
                  </a:cubicBezTo>
                  <a:cubicBezTo>
                    <a:pt x="147792" y="59388"/>
                    <a:pt x="147852" y="59091"/>
                    <a:pt x="147840" y="58805"/>
                  </a:cubicBezTo>
                  <a:cubicBezTo>
                    <a:pt x="147816" y="58222"/>
                    <a:pt x="147804" y="57626"/>
                    <a:pt x="147733" y="57031"/>
                  </a:cubicBezTo>
                  <a:cubicBezTo>
                    <a:pt x="147662" y="56448"/>
                    <a:pt x="147531" y="55864"/>
                    <a:pt x="147554" y="55269"/>
                  </a:cubicBezTo>
                  <a:cubicBezTo>
                    <a:pt x="147566" y="54924"/>
                    <a:pt x="147626" y="54864"/>
                    <a:pt x="147983" y="54852"/>
                  </a:cubicBezTo>
                  <a:close/>
                  <a:moveTo>
                    <a:pt x="124877" y="53705"/>
                  </a:moveTo>
                  <a:cubicBezTo>
                    <a:pt x="125136" y="53705"/>
                    <a:pt x="125393" y="53724"/>
                    <a:pt x="125647" y="53804"/>
                  </a:cubicBezTo>
                  <a:cubicBezTo>
                    <a:pt x="125825" y="53852"/>
                    <a:pt x="126028" y="53840"/>
                    <a:pt x="126218" y="53852"/>
                  </a:cubicBezTo>
                  <a:lnTo>
                    <a:pt x="127635" y="53852"/>
                  </a:lnTo>
                  <a:cubicBezTo>
                    <a:pt x="128111" y="53864"/>
                    <a:pt x="128588" y="53828"/>
                    <a:pt x="129052" y="53971"/>
                  </a:cubicBezTo>
                  <a:cubicBezTo>
                    <a:pt x="129144" y="53998"/>
                    <a:pt x="129241" y="54005"/>
                    <a:pt x="129339" y="54005"/>
                  </a:cubicBezTo>
                  <a:cubicBezTo>
                    <a:pt x="129458" y="54005"/>
                    <a:pt x="129578" y="53995"/>
                    <a:pt x="129695" y="53995"/>
                  </a:cubicBezTo>
                  <a:cubicBezTo>
                    <a:pt x="130028" y="54007"/>
                    <a:pt x="130350" y="53995"/>
                    <a:pt x="130683" y="54090"/>
                  </a:cubicBezTo>
                  <a:cubicBezTo>
                    <a:pt x="130803" y="54130"/>
                    <a:pt x="130934" y="54136"/>
                    <a:pt x="131068" y="54136"/>
                  </a:cubicBezTo>
                  <a:cubicBezTo>
                    <a:pt x="131132" y="54136"/>
                    <a:pt x="131196" y="54135"/>
                    <a:pt x="131260" y="54135"/>
                  </a:cubicBezTo>
                  <a:cubicBezTo>
                    <a:pt x="131302" y="54135"/>
                    <a:pt x="131344" y="54136"/>
                    <a:pt x="131386" y="54138"/>
                  </a:cubicBezTo>
                  <a:cubicBezTo>
                    <a:pt x="131957" y="54162"/>
                    <a:pt x="132529" y="54102"/>
                    <a:pt x="133088" y="54257"/>
                  </a:cubicBezTo>
                  <a:cubicBezTo>
                    <a:pt x="133211" y="54287"/>
                    <a:pt x="133342" y="54296"/>
                    <a:pt x="133476" y="54296"/>
                  </a:cubicBezTo>
                  <a:cubicBezTo>
                    <a:pt x="133655" y="54296"/>
                    <a:pt x="133840" y="54281"/>
                    <a:pt x="134017" y="54281"/>
                  </a:cubicBezTo>
                  <a:cubicBezTo>
                    <a:pt x="134386" y="54292"/>
                    <a:pt x="134767" y="54257"/>
                    <a:pt x="135148" y="54388"/>
                  </a:cubicBezTo>
                  <a:cubicBezTo>
                    <a:pt x="135231" y="54418"/>
                    <a:pt x="135324" y="54423"/>
                    <a:pt x="135419" y="54423"/>
                  </a:cubicBezTo>
                  <a:cubicBezTo>
                    <a:pt x="135482" y="54423"/>
                    <a:pt x="135547" y="54421"/>
                    <a:pt x="135612" y="54421"/>
                  </a:cubicBezTo>
                  <a:cubicBezTo>
                    <a:pt x="135644" y="54421"/>
                    <a:pt x="135676" y="54421"/>
                    <a:pt x="135708" y="54423"/>
                  </a:cubicBezTo>
                  <a:cubicBezTo>
                    <a:pt x="135831" y="54428"/>
                    <a:pt x="135954" y="54429"/>
                    <a:pt x="136076" y="54429"/>
                  </a:cubicBezTo>
                  <a:cubicBezTo>
                    <a:pt x="136210" y="54429"/>
                    <a:pt x="136344" y="54428"/>
                    <a:pt x="136477" y="54428"/>
                  </a:cubicBezTo>
                  <a:cubicBezTo>
                    <a:pt x="136883" y="54428"/>
                    <a:pt x="137287" y="54440"/>
                    <a:pt x="137696" y="54543"/>
                  </a:cubicBezTo>
                  <a:cubicBezTo>
                    <a:pt x="137814" y="54574"/>
                    <a:pt x="137939" y="54584"/>
                    <a:pt x="138066" y="54584"/>
                  </a:cubicBezTo>
                  <a:cubicBezTo>
                    <a:pt x="138247" y="54584"/>
                    <a:pt x="138434" y="54565"/>
                    <a:pt x="138615" y="54565"/>
                  </a:cubicBezTo>
                  <a:cubicBezTo>
                    <a:pt x="138642" y="54565"/>
                    <a:pt x="138669" y="54565"/>
                    <a:pt x="138696" y="54566"/>
                  </a:cubicBezTo>
                  <a:cubicBezTo>
                    <a:pt x="138759" y="54568"/>
                    <a:pt x="138822" y="54569"/>
                    <a:pt x="138886" y="54569"/>
                  </a:cubicBezTo>
                  <a:cubicBezTo>
                    <a:pt x="138970" y="54569"/>
                    <a:pt x="139055" y="54568"/>
                    <a:pt x="139140" y="54568"/>
                  </a:cubicBezTo>
                  <a:cubicBezTo>
                    <a:pt x="139437" y="54568"/>
                    <a:pt x="139736" y="54578"/>
                    <a:pt x="140030" y="54673"/>
                  </a:cubicBezTo>
                  <a:cubicBezTo>
                    <a:pt x="140129" y="54707"/>
                    <a:pt x="140235" y="54714"/>
                    <a:pt x="140343" y="54714"/>
                  </a:cubicBezTo>
                  <a:cubicBezTo>
                    <a:pt x="140429" y="54714"/>
                    <a:pt x="140516" y="54709"/>
                    <a:pt x="140601" y="54709"/>
                  </a:cubicBezTo>
                  <a:lnTo>
                    <a:pt x="143530" y="54709"/>
                  </a:lnTo>
                  <a:cubicBezTo>
                    <a:pt x="143638" y="54709"/>
                    <a:pt x="143745" y="54708"/>
                    <a:pt x="143852" y="54708"/>
                  </a:cubicBezTo>
                  <a:cubicBezTo>
                    <a:pt x="144145" y="54708"/>
                    <a:pt x="144436" y="54720"/>
                    <a:pt x="144733" y="54816"/>
                  </a:cubicBezTo>
                  <a:cubicBezTo>
                    <a:pt x="144816" y="54846"/>
                    <a:pt x="144908" y="54852"/>
                    <a:pt x="145003" y="54852"/>
                  </a:cubicBezTo>
                  <a:cubicBezTo>
                    <a:pt x="145067" y="54852"/>
                    <a:pt x="145132" y="54849"/>
                    <a:pt x="145196" y="54849"/>
                  </a:cubicBezTo>
                  <a:cubicBezTo>
                    <a:pt x="145228" y="54849"/>
                    <a:pt x="145260" y="54850"/>
                    <a:pt x="145292" y="54852"/>
                  </a:cubicBezTo>
                  <a:cubicBezTo>
                    <a:pt x="145697" y="54852"/>
                    <a:pt x="146102" y="54852"/>
                    <a:pt x="146507" y="54864"/>
                  </a:cubicBezTo>
                  <a:cubicBezTo>
                    <a:pt x="146733" y="54864"/>
                    <a:pt x="146828" y="54947"/>
                    <a:pt x="146828" y="55162"/>
                  </a:cubicBezTo>
                  <a:cubicBezTo>
                    <a:pt x="146816" y="55805"/>
                    <a:pt x="147066" y="56424"/>
                    <a:pt x="146983" y="57067"/>
                  </a:cubicBezTo>
                  <a:cubicBezTo>
                    <a:pt x="147185" y="57912"/>
                    <a:pt x="147030" y="58781"/>
                    <a:pt x="147150" y="59615"/>
                  </a:cubicBezTo>
                  <a:cubicBezTo>
                    <a:pt x="147316" y="60710"/>
                    <a:pt x="147233" y="61793"/>
                    <a:pt x="147269" y="62889"/>
                  </a:cubicBezTo>
                  <a:cubicBezTo>
                    <a:pt x="147281" y="63032"/>
                    <a:pt x="147245" y="63175"/>
                    <a:pt x="147292" y="63306"/>
                  </a:cubicBezTo>
                  <a:cubicBezTo>
                    <a:pt x="147471" y="63889"/>
                    <a:pt x="147411" y="64484"/>
                    <a:pt x="147411" y="65080"/>
                  </a:cubicBezTo>
                  <a:cubicBezTo>
                    <a:pt x="147423" y="65984"/>
                    <a:pt x="147411" y="66889"/>
                    <a:pt x="147423" y="67794"/>
                  </a:cubicBezTo>
                  <a:cubicBezTo>
                    <a:pt x="147423" y="68318"/>
                    <a:pt x="147376" y="68842"/>
                    <a:pt x="147531" y="69354"/>
                  </a:cubicBezTo>
                  <a:cubicBezTo>
                    <a:pt x="147590" y="69521"/>
                    <a:pt x="147554" y="69723"/>
                    <a:pt x="147554" y="69913"/>
                  </a:cubicBezTo>
                  <a:cubicBezTo>
                    <a:pt x="147554" y="71390"/>
                    <a:pt x="147554" y="72866"/>
                    <a:pt x="147566" y="74343"/>
                  </a:cubicBezTo>
                  <a:cubicBezTo>
                    <a:pt x="147566" y="74700"/>
                    <a:pt x="147590" y="75045"/>
                    <a:pt x="147650" y="75402"/>
                  </a:cubicBezTo>
                  <a:cubicBezTo>
                    <a:pt x="147733" y="75843"/>
                    <a:pt x="147685" y="76307"/>
                    <a:pt x="147673" y="76748"/>
                  </a:cubicBezTo>
                  <a:cubicBezTo>
                    <a:pt x="147673" y="76891"/>
                    <a:pt x="147566" y="76962"/>
                    <a:pt x="147435" y="76974"/>
                  </a:cubicBezTo>
                  <a:cubicBezTo>
                    <a:pt x="147221" y="76986"/>
                    <a:pt x="147007" y="76986"/>
                    <a:pt x="146792" y="76986"/>
                  </a:cubicBezTo>
                  <a:lnTo>
                    <a:pt x="136160" y="76986"/>
                  </a:lnTo>
                  <a:lnTo>
                    <a:pt x="136160" y="76998"/>
                  </a:lnTo>
                  <a:lnTo>
                    <a:pt x="125587" y="76998"/>
                  </a:lnTo>
                  <a:cubicBezTo>
                    <a:pt x="125266" y="76998"/>
                    <a:pt x="124932" y="76998"/>
                    <a:pt x="124599" y="77081"/>
                  </a:cubicBezTo>
                  <a:cubicBezTo>
                    <a:pt x="124520" y="77104"/>
                    <a:pt x="124447" y="77116"/>
                    <a:pt x="124381" y="77116"/>
                  </a:cubicBezTo>
                  <a:cubicBezTo>
                    <a:pt x="124077" y="77116"/>
                    <a:pt x="123918" y="76879"/>
                    <a:pt x="124016" y="76498"/>
                  </a:cubicBezTo>
                  <a:cubicBezTo>
                    <a:pt x="124135" y="76021"/>
                    <a:pt x="124123" y="75557"/>
                    <a:pt x="124123" y="75081"/>
                  </a:cubicBezTo>
                  <a:cubicBezTo>
                    <a:pt x="124123" y="74771"/>
                    <a:pt x="124099" y="74474"/>
                    <a:pt x="124040" y="74164"/>
                  </a:cubicBezTo>
                  <a:cubicBezTo>
                    <a:pt x="123944" y="73747"/>
                    <a:pt x="123944" y="73319"/>
                    <a:pt x="124040" y="72890"/>
                  </a:cubicBezTo>
                  <a:cubicBezTo>
                    <a:pt x="124159" y="72402"/>
                    <a:pt x="124194" y="71902"/>
                    <a:pt x="124051" y="71414"/>
                  </a:cubicBezTo>
                  <a:cubicBezTo>
                    <a:pt x="123944" y="71092"/>
                    <a:pt x="124159" y="70818"/>
                    <a:pt x="124135" y="70509"/>
                  </a:cubicBezTo>
                  <a:cubicBezTo>
                    <a:pt x="124111" y="70235"/>
                    <a:pt x="123920" y="69973"/>
                    <a:pt x="124063" y="69675"/>
                  </a:cubicBezTo>
                  <a:cubicBezTo>
                    <a:pt x="124159" y="69473"/>
                    <a:pt x="124159" y="69247"/>
                    <a:pt x="124099" y="69044"/>
                  </a:cubicBezTo>
                  <a:cubicBezTo>
                    <a:pt x="124040" y="68806"/>
                    <a:pt x="124051" y="68580"/>
                    <a:pt x="124111" y="68354"/>
                  </a:cubicBezTo>
                  <a:cubicBezTo>
                    <a:pt x="124135" y="68235"/>
                    <a:pt x="124135" y="68104"/>
                    <a:pt x="124099" y="67997"/>
                  </a:cubicBezTo>
                  <a:cubicBezTo>
                    <a:pt x="123956" y="67627"/>
                    <a:pt x="123992" y="67246"/>
                    <a:pt x="123992" y="66865"/>
                  </a:cubicBezTo>
                  <a:cubicBezTo>
                    <a:pt x="123992" y="64544"/>
                    <a:pt x="123992" y="62210"/>
                    <a:pt x="123980" y="59877"/>
                  </a:cubicBezTo>
                  <a:cubicBezTo>
                    <a:pt x="123980" y="59543"/>
                    <a:pt x="124004" y="59210"/>
                    <a:pt x="123885" y="58888"/>
                  </a:cubicBezTo>
                  <a:cubicBezTo>
                    <a:pt x="123837" y="58734"/>
                    <a:pt x="123849" y="58555"/>
                    <a:pt x="123849" y="58388"/>
                  </a:cubicBezTo>
                  <a:lnTo>
                    <a:pt x="123849" y="54328"/>
                  </a:lnTo>
                  <a:cubicBezTo>
                    <a:pt x="123849" y="54233"/>
                    <a:pt x="123849" y="54138"/>
                    <a:pt x="123861" y="54042"/>
                  </a:cubicBezTo>
                  <a:cubicBezTo>
                    <a:pt x="123873" y="53816"/>
                    <a:pt x="123944" y="53721"/>
                    <a:pt x="124159" y="53721"/>
                  </a:cubicBezTo>
                  <a:cubicBezTo>
                    <a:pt x="124399" y="53721"/>
                    <a:pt x="124639" y="53705"/>
                    <a:pt x="124877" y="53705"/>
                  </a:cubicBezTo>
                  <a:close/>
                  <a:moveTo>
                    <a:pt x="176538" y="55422"/>
                  </a:moveTo>
                  <a:cubicBezTo>
                    <a:pt x="176611" y="55422"/>
                    <a:pt x="176684" y="55426"/>
                    <a:pt x="176748" y="55447"/>
                  </a:cubicBezTo>
                  <a:cubicBezTo>
                    <a:pt x="177070" y="55555"/>
                    <a:pt x="177396" y="55576"/>
                    <a:pt x="177721" y="55576"/>
                  </a:cubicBezTo>
                  <a:cubicBezTo>
                    <a:pt x="177937" y="55576"/>
                    <a:pt x="178153" y="55566"/>
                    <a:pt x="178368" y="55566"/>
                  </a:cubicBezTo>
                  <a:lnTo>
                    <a:pt x="190072" y="55566"/>
                  </a:lnTo>
                  <a:cubicBezTo>
                    <a:pt x="190189" y="55566"/>
                    <a:pt x="190307" y="55562"/>
                    <a:pt x="190424" y="55562"/>
                  </a:cubicBezTo>
                  <a:cubicBezTo>
                    <a:pt x="190639" y="55562"/>
                    <a:pt x="190852" y="55577"/>
                    <a:pt x="191060" y="55662"/>
                  </a:cubicBezTo>
                  <a:cubicBezTo>
                    <a:pt x="191117" y="55688"/>
                    <a:pt x="191175" y="55698"/>
                    <a:pt x="191235" y="55698"/>
                  </a:cubicBezTo>
                  <a:cubicBezTo>
                    <a:pt x="191337" y="55698"/>
                    <a:pt x="191443" y="55668"/>
                    <a:pt x="191548" y="55638"/>
                  </a:cubicBezTo>
                  <a:cubicBezTo>
                    <a:pt x="191737" y="55583"/>
                    <a:pt x="191930" y="55553"/>
                    <a:pt x="192122" y="55553"/>
                  </a:cubicBezTo>
                  <a:cubicBezTo>
                    <a:pt x="192305" y="55553"/>
                    <a:pt x="192487" y="55580"/>
                    <a:pt x="192667" y="55638"/>
                  </a:cubicBezTo>
                  <a:cubicBezTo>
                    <a:pt x="192905" y="55709"/>
                    <a:pt x="193143" y="55709"/>
                    <a:pt x="193382" y="55709"/>
                  </a:cubicBezTo>
                  <a:cubicBezTo>
                    <a:pt x="193885" y="55709"/>
                    <a:pt x="194388" y="55717"/>
                    <a:pt x="194890" y="55717"/>
                  </a:cubicBezTo>
                  <a:cubicBezTo>
                    <a:pt x="195266" y="55717"/>
                    <a:pt x="195640" y="55713"/>
                    <a:pt x="196013" y="55697"/>
                  </a:cubicBezTo>
                  <a:cubicBezTo>
                    <a:pt x="196038" y="55697"/>
                    <a:pt x="196063" y="55697"/>
                    <a:pt x="196088" y="55697"/>
                  </a:cubicBezTo>
                  <a:cubicBezTo>
                    <a:pt x="196643" y="55697"/>
                    <a:pt x="197169" y="55819"/>
                    <a:pt x="197715" y="55864"/>
                  </a:cubicBezTo>
                  <a:cubicBezTo>
                    <a:pt x="197846" y="55876"/>
                    <a:pt x="197942" y="55959"/>
                    <a:pt x="197954" y="56090"/>
                  </a:cubicBezTo>
                  <a:cubicBezTo>
                    <a:pt x="197965" y="56257"/>
                    <a:pt x="197965" y="56424"/>
                    <a:pt x="197965" y="56590"/>
                  </a:cubicBezTo>
                  <a:cubicBezTo>
                    <a:pt x="197965" y="63198"/>
                    <a:pt x="197965" y="69806"/>
                    <a:pt x="197965" y="76426"/>
                  </a:cubicBezTo>
                  <a:lnTo>
                    <a:pt x="197965" y="76569"/>
                  </a:lnTo>
                  <a:cubicBezTo>
                    <a:pt x="197954" y="77105"/>
                    <a:pt x="197942" y="77129"/>
                    <a:pt x="197394" y="77129"/>
                  </a:cubicBezTo>
                  <a:lnTo>
                    <a:pt x="175129" y="77129"/>
                  </a:lnTo>
                  <a:cubicBezTo>
                    <a:pt x="174796" y="77129"/>
                    <a:pt x="174474" y="77117"/>
                    <a:pt x="174141" y="77033"/>
                  </a:cubicBezTo>
                  <a:cubicBezTo>
                    <a:pt x="173968" y="76993"/>
                    <a:pt x="173784" y="76987"/>
                    <a:pt x="173597" y="76987"/>
                  </a:cubicBezTo>
                  <a:cubicBezTo>
                    <a:pt x="173507" y="76987"/>
                    <a:pt x="173418" y="76988"/>
                    <a:pt x="173328" y="76988"/>
                  </a:cubicBezTo>
                  <a:cubicBezTo>
                    <a:pt x="173269" y="76988"/>
                    <a:pt x="173211" y="76988"/>
                    <a:pt x="173153" y="76986"/>
                  </a:cubicBezTo>
                  <a:cubicBezTo>
                    <a:pt x="172938" y="76974"/>
                    <a:pt x="172855" y="76891"/>
                    <a:pt x="172843" y="76676"/>
                  </a:cubicBezTo>
                  <a:cubicBezTo>
                    <a:pt x="172831" y="76462"/>
                    <a:pt x="172831" y="76248"/>
                    <a:pt x="172831" y="76033"/>
                  </a:cubicBezTo>
                  <a:cubicBezTo>
                    <a:pt x="172831" y="72580"/>
                    <a:pt x="172831" y="69140"/>
                    <a:pt x="172819" y="65687"/>
                  </a:cubicBezTo>
                  <a:cubicBezTo>
                    <a:pt x="172819" y="65377"/>
                    <a:pt x="172843" y="65068"/>
                    <a:pt x="172736" y="64770"/>
                  </a:cubicBezTo>
                  <a:cubicBezTo>
                    <a:pt x="172677" y="64591"/>
                    <a:pt x="172688" y="64389"/>
                    <a:pt x="172688" y="64198"/>
                  </a:cubicBezTo>
                  <a:cubicBezTo>
                    <a:pt x="172688" y="61496"/>
                    <a:pt x="172688" y="58781"/>
                    <a:pt x="172688" y="56067"/>
                  </a:cubicBezTo>
                  <a:cubicBezTo>
                    <a:pt x="172688" y="55435"/>
                    <a:pt x="172700" y="55424"/>
                    <a:pt x="173319" y="55424"/>
                  </a:cubicBezTo>
                  <a:lnTo>
                    <a:pt x="176391" y="55424"/>
                  </a:lnTo>
                  <a:cubicBezTo>
                    <a:pt x="176439" y="55424"/>
                    <a:pt x="176488" y="55422"/>
                    <a:pt x="176538" y="55422"/>
                  </a:cubicBezTo>
                  <a:close/>
                  <a:moveTo>
                    <a:pt x="118982" y="53541"/>
                  </a:moveTo>
                  <a:cubicBezTo>
                    <a:pt x="119142" y="53541"/>
                    <a:pt x="119302" y="53565"/>
                    <a:pt x="119456" y="53614"/>
                  </a:cubicBezTo>
                  <a:cubicBezTo>
                    <a:pt x="119789" y="53709"/>
                    <a:pt x="120110" y="53697"/>
                    <a:pt x="120444" y="53709"/>
                  </a:cubicBezTo>
                  <a:cubicBezTo>
                    <a:pt x="120952" y="53709"/>
                    <a:pt x="121460" y="53704"/>
                    <a:pt x="121968" y="53704"/>
                  </a:cubicBezTo>
                  <a:cubicBezTo>
                    <a:pt x="122222" y="53704"/>
                    <a:pt x="122476" y="53705"/>
                    <a:pt x="122730" y="53709"/>
                  </a:cubicBezTo>
                  <a:cubicBezTo>
                    <a:pt x="123039" y="53721"/>
                    <a:pt x="123051" y="53757"/>
                    <a:pt x="123182" y="54066"/>
                  </a:cubicBezTo>
                  <a:cubicBezTo>
                    <a:pt x="123278" y="54316"/>
                    <a:pt x="123278" y="54578"/>
                    <a:pt x="123278" y="54828"/>
                  </a:cubicBezTo>
                  <a:lnTo>
                    <a:pt x="123278" y="59615"/>
                  </a:lnTo>
                  <a:cubicBezTo>
                    <a:pt x="123278" y="61091"/>
                    <a:pt x="123278" y="62555"/>
                    <a:pt x="123278" y="64032"/>
                  </a:cubicBezTo>
                  <a:cubicBezTo>
                    <a:pt x="123278" y="64460"/>
                    <a:pt x="123242" y="64889"/>
                    <a:pt x="123385" y="65306"/>
                  </a:cubicBezTo>
                  <a:cubicBezTo>
                    <a:pt x="123444" y="65461"/>
                    <a:pt x="123408" y="65639"/>
                    <a:pt x="123408" y="65806"/>
                  </a:cubicBezTo>
                  <a:cubicBezTo>
                    <a:pt x="123420" y="69318"/>
                    <a:pt x="123420" y="72842"/>
                    <a:pt x="123420" y="76367"/>
                  </a:cubicBezTo>
                  <a:cubicBezTo>
                    <a:pt x="123420" y="76510"/>
                    <a:pt x="123420" y="76652"/>
                    <a:pt x="123408" y="76795"/>
                  </a:cubicBezTo>
                  <a:cubicBezTo>
                    <a:pt x="123397" y="77021"/>
                    <a:pt x="123313" y="77105"/>
                    <a:pt x="123111" y="77117"/>
                  </a:cubicBezTo>
                  <a:cubicBezTo>
                    <a:pt x="122944" y="77129"/>
                    <a:pt x="122777" y="77129"/>
                    <a:pt x="122611" y="77129"/>
                  </a:cubicBezTo>
                  <a:lnTo>
                    <a:pt x="115908" y="77129"/>
                  </a:lnTo>
                  <a:cubicBezTo>
                    <a:pt x="115622" y="77129"/>
                    <a:pt x="115336" y="77129"/>
                    <a:pt x="115050" y="77045"/>
                  </a:cubicBezTo>
                  <a:cubicBezTo>
                    <a:pt x="114931" y="77003"/>
                    <a:pt x="114794" y="76997"/>
                    <a:pt x="114656" y="76997"/>
                  </a:cubicBezTo>
                  <a:cubicBezTo>
                    <a:pt x="114601" y="76997"/>
                    <a:pt x="114545" y="76998"/>
                    <a:pt x="114491" y="76998"/>
                  </a:cubicBezTo>
                  <a:cubicBezTo>
                    <a:pt x="112109" y="76986"/>
                    <a:pt x="109728" y="76986"/>
                    <a:pt x="107359" y="76986"/>
                  </a:cubicBezTo>
                  <a:cubicBezTo>
                    <a:pt x="107287" y="76986"/>
                    <a:pt x="107213" y="76980"/>
                    <a:pt x="107140" y="76980"/>
                  </a:cubicBezTo>
                  <a:cubicBezTo>
                    <a:pt x="107067" y="76980"/>
                    <a:pt x="106996" y="76986"/>
                    <a:pt x="106930" y="77010"/>
                  </a:cubicBezTo>
                  <a:cubicBezTo>
                    <a:pt x="106620" y="77116"/>
                    <a:pt x="106304" y="77135"/>
                    <a:pt x="105987" y="77135"/>
                  </a:cubicBezTo>
                  <a:cubicBezTo>
                    <a:pt x="105806" y="77135"/>
                    <a:pt x="105624" y="77129"/>
                    <a:pt x="105442" y="77129"/>
                  </a:cubicBezTo>
                  <a:lnTo>
                    <a:pt x="99667" y="77129"/>
                  </a:lnTo>
                  <a:cubicBezTo>
                    <a:pt x="99556" y="77129"/>
                    <a:pt x="99445" y="77134"/>
                    <a:pt x="99334" y="77134"/>
                  </a:cubicBezTo>
                  <a:cubicBezTo>
                    <a:pt x="99278" y="77134"/>
                    <a:pt x="99223" y="77133"/>
                    <a:pt x="99167" y="77129"/>
                  </a:cubicBezTo>
                  <a:cubicBezTo>
                    <a:pt x="98786" y="77117"/>
                    <a:pt x="98774" y="77105"/>
                    <a:pt x="98810" y="76724"/>
                  </a:cubicBezTo>
                  <a:cubicBezTo>
                    <a:pt x="98834" y="76533"/>
                    <a:pt x="98846" y="76343"/>
                    <a:pt x="98846" y="76152"/>
                  </a:cubicBezTo>
                  <a:lnTo>
                    <a:pt x="98846" y="69735"/>
                  </a:lnTo>
                  <a:cubicBezTo>
                    <a:pt x="98846" y="69449"/>
                    <a:pt x="98846" y="69163"/>
                    <a:pt x="98751" y="68890"/>
                  </a:cubicBezTo>
                  <a:cubicBezTo>
                    <a:pt x="98703" y="68711"/>
                    <a:pt x="98715" y="68509"/>
                    <a:pt x="98715" y="68318"/>
                  </a:cubicBezTo>
                  <a:cubicBezTo>
                    <a:pt x="98715" y="67306"/>
                    <a:pt x="98715" y="66282"/>
                    <a:pt x="98715" y="65258"/>
                  </a:cubicBezTo>
                  <a:cubicBezTo>
                    <a:pt x="98715" y="64996"/>
                    <a:pt x="98727" y="64734"/>
                    <a:pt x="98798" y="64484"/>
                  </a:cubicBezTo>
                  <a:cubicBezTo>
                    <a:pt x="98858" y="64258"/>
                    <a:pt x="98846" y="64008"/>
                    <a:pt x="98846" y="63770"/>
                  </a:cubicBezTo>
                  <a:cubicBezTo>
                    <a:pt x="98846" y="61198"/>
                    <a:pt x="98846" y="58638"/>
                    <a:pt x="98858" y="56067"/>
                  </a:cubicBezTo>
                  <a:cubicBezTo>
                    <a:pt x="98858" y="55709"/>
                    <a:pt x="98822" y="55352"/>
                    <a:pt x="98953" y="55007"/>
                  </a:cubicBezTo>
                  <a:cubicBezTo>
                    <a:pt x="99013" y="54876"/>
                    <a:pt x="98989" y="54721"/>
                    <a:pt x="98989" y="54578"/>
                  </a:cubicBezTo>
                  <a:cubicBezTo>
                    <a:pt x="99001" y="54412"/>
                    <a:pt x="98989" y="54245"/>
                    <a:pt x="98989" y="54078"/>
                  </a:cubicBezTo>
                  <a:cubicBezTo>
                    <a:pt x="99013" y="53614"/>
                    <a:pt x="99036" y="53578"/>
                    <a:pt x="99548" y="53566"/>
                  </a:cubicBezTo>
                  <a:lnTo>
                    <a:pt x="109252" y="53566"/>
                  </a:lnTo>
                  <a:cubicBezTo>
                    <a:pt x="109538" y="53566"/>
                    <a:pt x="109812" y="53566"/>
                    <a:pt x="110097" y="53661"/>
                  </a:cubicBezTo>
                  <a:cubicBezTo>
                    <a:pt x="110197" y="53695"/>
                    <a:pt x="110303" y="53702"/>
                    <a:pt x="110409" y="53702"/>
                  </a:cubicBezTo>
                  <a:cubicBezTo>
                    <a:pt x="110493" y="53702"/>
                    <a:pt x="110578" y="53697"/>
                    <a:pt x="110657" y="53697"/>
                  </a:cubicBezTo>
                  <a:cubicBezTo>
                    <a:pt x="110986" y="53700"/>
                    <a:pt x="111315" y="53701"/>
                    <a:pt x="111644" y="53701"/>
                  </a:cubicBezTo>
                  <a:cubicBezTo>
                    <a:pt x="112231" y="53701"/>
                    <a:pt x="112818" y="53698"/>
                    <a:pt x="113405" y="53698"/>
                  </a:cubicBezTo>
                  <a:cubicBezTo>
                    <a:pt x="113941" y="53698"/>
                    <a:pt x="114478" y="53700"/>
                    <a:pt x="115015" y="53709"/>
                  </a:cubicBezTo>
                  <a:cubicBezTo>
                    <a:pt x="115028" y="53709"/>
                    <a:pt x="115041" y="53710"/>
                    <a:pt x="115055" y="53710"/>
                  </a:cubicBezTo>
                  <a:cubicBezTo>
                    <a:pt x="115441" y="53710"/>
                    <a:pt x="115793" y="53562"/>
                    <a:pt x="116176" y="53562"/>
                  </a:cubicBezTo>
                  <a:cubicBezTo>
                    <a:pt x="116213" y="53562"/>
                    <a:pt x="116251" y="53563"/>
                    <a:pt x="116289" y="53566"/>
                  </a:cubicBezTo>
                  <a:cubicBezTo>
                    <a:pt x="116630" y="53597"/>
                    <a:pt x="116962" y="53718"/>
                    <a:pt x="117317" y="53718"/>
                  </a:cubicBezTo>
                  <a:cubicBezTo>
                    <a:pt x="117370" y="53718"/>
                    <a:pt x="117424" y="53715"/>
                    <a:pt x="117479" y="53709"/>
                  </a:cubicBezTo>
                  <a:cubicBezTo>
                    <a:pt x="117836" y="53673"/>
                    <a:pt x="118182" y="53721"/>
                    <a:pt x="118539" y="53602"/>
                  </a:cubicBezTo>
                  <a:cubicBezTo>
                    <a:pt x="118683" y="53562"/>
                    <a:pt x="118832" y="53541"/>
                    <a:pt x="118982" y="53541"/>
                  </a:cubicBezTo>
                  <a:close/>
                  <a:moveTo>
                    <a:pt x="205140" y="55844"/>
                  </a:moveTo>
                  <a:cubicBezTo>
                    <a:pt x="205192" y="55844"/>
                    <a:pt x="205242" y="55849"/>
                    <a:pt x="205288" y="55864"/>
                  </a:cubicBezTo>
                  <a:cubicBezTo>
                    <a:pt x="205644" y="55983"/>
                    <a:pt x="206004" y="56007"/>
                    <a:pt x="206366" y="56007"/>
                  </a:cubicBezTo>
                  <a:cubicBezTo>
                    <a:pt x="206621" y="56007"/>
                    <a:pt x="206877" y="55995"/>
                    <a:pt x="207133" y="55995"/>
                  </a:cubicBezTo>
                  <a:lnTo>
                    <a:pt x="218194" y="55995"/>
                  </a:lnTo>
                  <a:cubicBezTo>
                    <a:pt x="218408" y="55995"/>
                    <a:pt x="218623" y="55995"/>
                    <a:pt x="218837" y="56007"/>
                  </a:cubicBezTo>
                  <a:cubicBezTo>
                    <a:pt x="219004" y="56019"/>
                    <a:pt x="219087" y="56126"/>
                    <a:pt x="219099" y="56293"/>
                  </a:cubicBezTo>
                  <a:cubicBezTo>
                    <a:pt x="219111" y="56436"/>
                    <a:pt x="219111" y="56578"/>
                    <a:pt x="219111" y="56721"/>
                  </a:cubicBezTo>
                  <a:cubicBezTo>
                    <a:pt x="219111" y="61150"/>
                    <a:pt x="219111" y="65568"/>
                    <a:pt x="219111" y="69997"/>
                  </a:cubicBezTo>
                  <a:cubicBezTo>
                    <a:pt x="219099" y="70259"/>
                    <a:pt x="219099" y="70509"/>
                    <a:pt x="219028" y="70771"/>
                  </a:cubicBezTo>
                  <a:cubicBezTo>
                    <a:pt x="218968" y="70997"/>
                    <a:pt x="218968" y="71235"/>
                    <a:pt x="218968" y="71473"/>
                  </a:cubicBezTo>
                  <a:cubicBezTo>
                    <a:pt x="218956" y="72830"/>
                    <a:pt x="218968" y="74188"/>
                    <a:pt x="218956" y="75545"/>
                  </a:cubicBezTo>
                  <a:cubicBezTo>
                    <a:pt x="218956" y="76271"/>
                    <a:pt x="218956" y="76271"/>
                    <a:pt x="218194" y="76283"/>
                  </a:cubicBezTo>
                  <a:lnTo>
                    <a:pt x="216634" y="76283"/>
                  </a:lnTo>
                  <a:cubicBezTo>
                    <a:pt x="216525" y="76283"/>
                    <a:pt x="216416" y="76279"/>
                    <a:pt x="216307" y="76279"/>
                  </a:cubicBezTo>
                  <a:cubicBezTo>
                    <a:pt x="216108" y="76279"/>
                    <a:pt x="215910" y="76294"/>
                    <a:pt x="215718" y="76379"/>
                  </a:cubicBezTo>
                  <a:cubicBezTo>
                    <a:pt x="215670" y="76402"/>
                    <a:pt x="215622" y="76402"/>
                    <a:pt x="215575" y="76402"/>
                  </a:cubicBezTo>
                  <a:cubicBezTo>
                    <a:pt x="215521" y="76402"/>
                    <a:pt x="215467" y="76401"/>
                    <a:pt x="215413" y="76401"/>
                  </a:cubicBezTo>
                  <a:cubicBezTo>
                    <a:pt x="214635" y="76401"/>
                    <a:pt x="213867" y="76479"/>
                    <a:pt x="213098" y="76557"/>
                  </a:cubicBezTo>
                  <a:cubicBezTo>
                    <a:pt x="212598" y="76605"/>
                    <a:pt x="212098" y="76521"/>
                    <a:pt x="211610" y="76676"/>
                  </a:cubicBezTo>
                  <a:cubicBezTo>
                    <a:pt x="211529" y="76703"/>
                    <a:pt x="211443" y="76711"/>
                    <a:pt x="211355" y="76711"/>
                  </a:cubicBezTo>
                  <a:cubicBezTo>
                    <a:pt x="211250" y="76711"/>
                    <a:pt x="211142" y="76700"/>
                    <a:pt x="211038" y="76700"/>
                  </a:cubicBezTo>
                  <a:cubicBezTo>
                    <a:pt x="210693" y="76712"/>
                    <a:pt x="210336" y="76700"/>
                    <a:pt x="209979" y="76807"/>
                  </a:cubicBezTo>
                  <a:cubicBezTo>
                    <a:pt x="209848" y="76843"/>
                    <a:pt x="209708" y="76852"/>
                    <a:pt x="209565" y="76852"/>
                  </a:cubicBezTo>
                  <a:cubicBezTo>
                    <a:pt x="209422" y="76852"/>
                    <a:pt x="209276" y="76843"/>
                    <a:pt x="209133" y="76843"/>
                  </a:cubicBezTo>
                  <a:cubicBezTo>
                    <a:pt x="208681" y="76867"/>
                    <a:pt x="208229" y="76819"/>
                    <a:pt x="207788" y="76962"/>
                  </a:cubicBezTo>
                  <a:cubicBezTo>
                    <a:pt x="207712" y="76989"/>
                    <a:pt x="207629" y="76996"/>
                    <a:pt x="207543" y="76996"/>
                  </a:cubicBezTo>
                  <a:cubicBezTo>
                    <a:pt x="207440" y="76996"/>
                    <a:pt x="207332" y="76986"/>
                    <a:pt x="207228" y="76986"/>
                  </a:cubicBezTo>
                  <a:cubicBezTo>
                    <a:pt x="206824" y="76992"/>
                    <a:pt x="206419" y="76992"/>
                    <a:pt x="206014" y="76992"/>
                  </a:cubicBezTo>
                  <a:cubicBezTo>
                    <a:pt x="205609" y="76992"/>
                    <a:pt x="205204" y="76992"/>
                    <a:pt x="204800" y="76998"/>
                  </a:cubicBezTo>
                  <a:cubicBezTo>
                    <a:pt x="204581" y="76998"/>
                    <a:pt x="204361" y="76988"/>
                    <a:pt x="204143" y="76988"/>
                  </a:cubicBezTo>
                  <a:cubicBezTo>
                    <a:pt x="203816" y="76988"/>
                    <a:pt x="203490" y="77010"/>
                    <a:pt x="203168" y="77117"/>
                  </a:cubicBezTo>
                  <a:cubicBezTo>
                    <a:pt x="203123" y="77132"/>
                    <a:pt x="203072" y="77136"/>
                    <a:pt x="203020" y="77136"/>
                  </a:cubicBezTo>
                  <a:cubicBezTo>
                    <a:pt x="202951" y="77136"/>
                    <a:pt x="202879" y="77129"/>
                    <a:pt x="202811" y="77129"/>
                  </a:cubicBezTo>
                  <a:lnTo>
                    <a:pt x="199323" y="77129"/>
                  </a:lnTo>
                  <a:cubicBezTo>
                    <a:pt x="199180" y="77129"/>
                    <a:pt x="199037" y="77117"/>
                    <a:pt x="198894" y="77105"/>
                  </a:cubicBezTo>
                  <a:cubicBezTo>
                    <a:pt x="198787" y="77093"/>
                    <a:pt x="198716" y="77010"/>
                    <a:pt x="198704" y="76914"/>
                  </a:cubicBezTo>
                  <a:cubicBezTo>
                    <a:pt x="198692" y="76700"/>
                    <a:pt x="198680" y="76486"/>
                    <a:pt x="198680" y="76271"/>
                  </a:cubicBezTo>
                  <a:lnTo>
                    <a:pt x="198680" y="66996"/>
                  </a:lnTo>
                  <a:cubicBezTo>
                    <a:pt x="198680" y="63925"/>
                    <a:pt x="198680" y="60853"/>
                    <a:pt x="198680" y="57781"/>
                  </a:cubicBezTo>
                  <a:cubicBezTo>
                    <a:pt x="198680" y="57424"/>
                    <a:pt x="198716" y="57067"/>
                    <a:pt x="198573" y="56733"/>
                  </a:cubicBezTo>
                  <a:cubicBezTo>
                    <a:pt x="198549" y="56686"/>
                    <a:pt x="198549" y="56638"/>
                    <a:pt x="198549" y="56590"/>
                  </a:cubicBezTo>
                  <a:cubicBezTo>
                    <a:pt x="198516" y="55934"/>
                    <a:pt x="198543" y="55851"/>
                    <a:pt x="199074" y="55851"/>
                  </a:cubicBezTo>
                  <a:cubicBezTo>
                    <a:pt x="199121" y="55851"/>
                    <a:pt x="199172" y="55851"/>
                    <a:pt x="199227" y="55852"/>
                  </a:cubicBezTo>
                  <a:lnTo>
                    <a:pt x="204931" y="55852"/>
                  </a:lnTo>
                  <a:cubicBezTo>
                    <a:pt x="204999" y="55852"/>
                    <a:pt x="205071" y="55844"/>
                    <a:pt x="205140" y="55844"/>
                  </a:cubicBezTo>
                  <a:close/>
                  <a:moveTo>
                    <a:pt x="97852" y="53565"/>
                  </a:moveTo>
                  <a:cubicBezTo>
                    <a:pt x="98190" y="53565"/>
                    <a:pt x="98275" y="53662"/>
                    <a:pt x="98286" y="54054"/>
                  </a:cubicBezTo>
                  <a:cubicBezTo>
                    <a:pt x="98286" y="55054"/>
                    <a:pt x="98286" y="56055"/>
                    <a:pt x="98286" y="57055"/>
                  </a:cubicBezTo>
                  <a:cubicBezTo>
                    <a:pt x="98286" y="57126"/>
                    <a:pt x="98298" y="57210"/>
                    <a:pt x="98274" y="57269"/>
                  </a:cubicBezTo>
                  <a:cubicBezTo>
                    <a:pt x="98060" y="58019"/>
                    <a:pt x="98143" y="58781"/>
                    <a:pt x="98143" y="59543"/>
                  </a:cubicBezTo>
                  <a:cubicBezTo>
                    <a:pt x="98143" y="65091"/>
                    <a:pt x="98143" y="70628"/>
                    <a:pt x="98143" y="76176"/>
                  </a:cubicBezTo>
                  <a:cubicBezTo>
                    <a:pt x="98143" y="77086"/>
                    <a:pt x="98199" y="77142"/>
                    <a:pt x="97509" y="77142"/>
                  </a:cubicBezTo>
                  <a:cubicBezTo>
                    <a:pt x="97414" y="77142"/>
                    <a:pt x="97305" y="77141"/>
                    <a:pt x="97179" y="77141"/>
                  </a:cubicBezTo>
                  <a:lnTo>
                    <a:pt x="86821" y="77141"/>
                  </a:lnTo>
                  <a:cubicBezTo>
                    <a:pt x="86511" y="77141"/>
                    <a:pt x="86213" y="77141"/>
                    <a:pt x="85904" y="77224"/>
                  </a:cubicBezTo>
                  <a:cubicBezTo>
                    <a:pt x="85742" y="77266"/>
                    <a:pt x="85575" y="77272"/>
                    <a:pt x="85405" y="77272"/>
                  </a:cubicBezTo>
                  <a:cubicBezTo>
                    <a:pt x="85337" y="77272"/>
                    <a:pt x="85269" y="77272"/>
                    <a:pt x="85201" y="77272"/>
                  </a:cubicBezTo>
                  <a:cubicBezTo>
                    <a:pt x="83011" y="77272"/>
                    <a:pt x="80820" y="77272"/>
                    <a:pt x="78629" y="77283"/>
                  </a:cubicBezTo>
                  <a:cubicBezTo>
                    <a:pt x="78572" y="77283"/>
                    <a:pt x="78515" y="77283"/>
                    <a:pt x="78458" y="77283"/>
                  </a:cubicBezTo>
                  <a:cubicBezTo>
                    <a:pt x="78229" y="77283"/>
                    <a:pt x="78003" y="77291"/>
                    <a:pt x="77784" y="77367"/>
                  </a:cubicBezTo>
                  <a:cubicBezTo>
                    <a:pt x="77629" y="77414"/>
                    <a:pt x="77450" y="77414"/>
                    <a:pt x="77284" y="77414"/>
                  </a:cubicBezTo>
                  <a:cubicBezTo>
                    <a:pt x="76196" y="77414"/>
                    <a:pt x="75103" y="77420"/>
                    <a:pt x="74009" y="77420"/>
                  </a:cubicBezTo>
                  <a:cubicBezTo>
                    <a:pt x="73462" y="77420"/>
                    <a:pt x="72914" y="77418"/>
                    <a:pt x="72366" y="77414"/>
                  </a:cubicBezTo>
                  <a:cubicBezTo>
                    <a:pt x="71723" y="77414"/>
                    <a:pt x="71712" y="77414"/>
                    <a:pt x="71712" y="76783"/>
                  </a:cubicBezTo>
                  <a:cubicBezTo>
                    <a:pt x="71712" y="74783"/>
                    <a:pt x="71712" y="72783"/>
                    <a:pt x="71712" y="70783"/>
                  </a:cubicBezTo>
                  <a:lnTo>
                    <a:pt x="71723" y="70783"/>
                  </a:lnTo>
                  <a:cubicBezTo>
                    <a:pt x="71723" y="68858"/>
                    <a:pt x="71723" y="66933"/>
                    <a:pt x="71723" y="65008"/>
                  </a:cubicBezTo>
                  <a:cubicBezTo>
                    <a:pt x="71723" y="64675"/>
                    <a:pt x="71712" y="64353"/>
                    <a:pt x="71819" y="64020"/>
                  </a:cubicBezTo>
                  <a:cubicBezTo>
                    <a:pt x="71878" y="63817"/>
                    <a:pt x="71854" y="63591"/>
                    <a:pt x="71854" y="63377"/>
                  </a:cubicBezTo>
                  <a:cubicBezTo>
                    <a:pt x="71866" y="62305"/>
                    <a:pt x="71866" y="61246"/>
                    <a:pt x="71866" y="60174"/>
                  </a:cubicBezTo>
                  <a:cubicBezTo>
                    <a:pt x="71866" y="59769"/>
                    <a:pt x="71866" y="59365"/>
                    <a:pt x="71973" y="58972"/>
                  </a:cubicBezTo>
                  <a:cubicBezTo>
                    <a:pt x="72045" y="58674"/>
                    <a:pt x="71997" y="58353"/>
                    <a:pt x="72009" y="58043"/>
                  </a:cubicBezTo>
                  <a:cubicBezTo>
                    <a:pt x="72021" y="57638"/>
                    <a:pt x="71973" y="57233"/>
                    <a:pt x="72116" y="56840"/>
                  </a:cubicBezTo>
                  <a:cubicBezTo>
                    <a:pt x="72176" y="56674"/>
                    <a:pt x="72164" y="56459"/>
                    <a:pt x="72140" y="56269"/>
                  </a:cubicBezTo>
                  <a:cubicBezTo>
                    <a:pt x="72093" y="55769"/>
                    <a:pt x="72283" y="55293"/>
                    <a:pt x="72319" y="54793"/>
                  </a:cubicBezTo>
                  <a:cubicBezTo>
                    <a:pt x="72319" y="54662"/>
                    <a:pt x="72426" y="54578"/>
                    <a:pt x="72557" y="54578"/>
                  </a:cubicBezTo>
                  <a:cubicBezTo>
                    <a:pt x="72986" y="54566"/>
                    <a:pt x="73414" y="54566"/>
                    <a:pt x="73843" y="54566"/>
                  </a:cubicBezTo>
                  <a:cubicBezTo>
                    <a:pt x="73910" y="54565"/>
                    <a:pt x="73977" y="54564"/>
                    <a:pt x="74044" y="54564"/>
                  </a:cubicBezTo>
                  <a:cubicBezTo>
                    <a:pt x="74116" y="54564"/>
                    <a:pt x="74187" y="54565"/>
                    <a:pt x="74258" y="54565"/>
                  </a:cubicBezTo>
                  <a:cubicBezTo>
                    <a:pt x="74571" y="54565"/>
                    <a:pt x="74882" y="54555"/>
                    <a:pt x="75188" y="54447"/>
                  </a:cubicBezTo>
                  <a:cubicBezTo>
                    <a:pt x="75266" y="54423"/>
                    <a:pt x="75349" y="54418"/>
                    <a:pt x="75434" y="54418"/>
                  </a:cubicBezTo>
                  <a:cubicBezTo>
                    <a:pt x="75519" y="54418"/>
                    <a:pt x="75605" y="54423"/>
                    <a:pt x="75688" y="54423"/>
                  </a:cubicBezTo>
                  <a:lnTo>
                    <a:pt x="77319" y="54423"/>
                  </a:lnTo>
                  <a:cubicBezTo>
                    <a:pt x="77376" y="54423"/>
                    <a:pt x="77432" y="54424"/>
                    <a:pt x="77488" y="54424"/>
                  </a:cubicBezTo>
                  <a:cubicBezTo>
                    <a:pt x="77741" y="54424"/>
                    <a:pt x="77993" y="54416"/>
                    <a:pt x="78236" y="54328"/>
                  </a:cubicBezTo>
                  <a:cubicBezTo>
                    <a:pt x="78391" y="54281"/>
                    <a:pt x="78570" y="54292"/>
                    <a:pt x="78736" y="54281"/>
                  </a:cubicBezTo>
                  <a:cubicBezTo>
                    <a:pt x="79403" y="54257"/>
                    <a:pt x="80058" y="54316"/>
                    <a:pt x="80725" y="54162"/>
                  </a:cubicBezTo>
                  <a:cubicBezTo>
                    <a:pt x="80862" y="54127"/>
                    <a:pt x="81005" y="54117"/>
                    <a:pt x="81151" y="54117"/>
                  </a:cubicBezTo>
                  <a:cubicBezTo>
                    <a:pt x="81360" y="54117"/>
                    <a:pt x="81574" y="54138"/>
                    <a:pt x="81784" y="54138"/>
                  </a:cubicBezTo>
                  <a:cubicBezTo>
                    <a:pt x="82141" y="54126"/>
                    <a:pt x="82499" y="54150"/>
                    <a:pt x="82844" y="54031"/>
                  </a:cubicBezTo>
                  <a:cubicBezTo>
                    <a:pt x="82943" y="53997"/>
                    <a:pt x="83050" y="53990"/>
                    <a:pt x="83157" y="53990"/>
                  </a:cubicBezTo>
                  <a:cubicBezTo>
                    <a:pt x="83244" y="53990"/>
                    <a:pt x="83331" y="53995"/>
                    <a:pt x="83415" y="53995"/>
                  </a:cubicBezTo>
                  <a:lnTo>
                    <a:pt x="85058" y="53995"/>
                  </a:lnTo>
                  <a:cubicBezTo>
                    <a:pt x="85297" y="53995"/>
                    <a:pt x="85523" y="53983"/>
                    <a:pt x="85761" y="53911"/>
                  </a:cubicBezTo>
                  <a:cubicBezTo>
                    <a:pt x="85963" y="53864"/>
                    <a:pt x="86178" y="53864"/>
                    <a:pt x="86392" y="53852"/>
                  </a:cubicBezTo>
                  <a:lnTo>
                    <a:pt x="88535" y="53852"/>
                  </a:lnTo>
                  <a:cubicBezTo>
                    <a:pt x="88603" y="53852"/>
                    <a:pt x="88670" y="53852"/>
                    <a:pt x="88737" y="53852"/>
                  </a:cubicBezTo>
                  <a:cubicBezTo>
                    <a:pt x="89074" y="53852"/>
                    <a:pt x="89410" y="53844"/>
                    <a:pt x="89738" y="53745"/>
                  </a:cubicBezTo>
                  <a:cubicBezTo>
                    <a:pt x="89843" y="53712"/>
                    <a:pt x="89960" y="53704"/>
                    <a:pt x="90080" y="53704"/>
                  </a:cubicBezTo>
                  <a:cubicBezTo>
                    <a:pt x="90176" y="53704"/>
                    <a:pt x="90273" y="53709"/>
                    <a:pt x="90369" y="53709"/>
                  </a:cubicBezTo>
                  <a:lnTo>
                    <a:pt x="96441" y="53709"/>
                  </a:lnTo>
                  <a:cubicBezTo>
                    <a:pt x="96561" y="53709"/>
                    <a:pt x="96681" y="53713"/>
                    <a:pt x="96801" y="53713"/>
                  </a:cubicBezTo>
                  <a:cubicBezTo>
                    <a:pt x="97061" y="53713"/>
                    <a:pt x="97319" y="53696"/>
                    <a:pt x="97572" y="53590"/>
                  </a:cubicBezTo>
                  <a:cubicBezTo>
                    <a:pt x="97631" y="53566"/>
                    <a:pt x="97715" y="53578"/>
                    <a:pt x="97786" y="53566"/>
                  </a:cubicBezTo>
                  <a:cubicBezTo>
                    <a:pt x="97809" y="53566"/>
                    <a:pt x="97831" y="53565"/>
                    <a:pt x="97852" y="53565"/>
                  </a:cubicBezTo>
                  <a:close/>
                  <a:moveTo>
                    <a:pt x="71354" y="54566"/>
                  </a:moveTo>
                  <a:cubicBezTo>
                    <a:pt x="71628" y="54578"/>
                    <a:pt x="71712" y="54650"/>
                    <a:pt x="71712" y="54912"/>
                  </a:cubicBezTo>
                  <a:cubicBezTo>
                    <a:pt x="71712" y="55293"/>
                    <a:pt x="71771" y="55674"/>
                    <a:pt x="71640" y="56043"/>
                  </a:cubicBezTo>
                  <a:cubicBezTo>
                    <a:pt x="71604" y="56126"/>
                    <a:pt x="71581" y="56233"/>
                    <a:pt x="71581" y="56317"/>
                  </a:cubicBezTo>
                  <a:cubicBezTo>
                    <a:pt x="71664" y="57412"/>
                    <a:pt x="71414" y="58495"/>
                    <a:pt x="71438" y="59591"/>
                  </a:cubicBezTo>
                  <a:cubicBezTo>
                    <a:pt x="71438" y="60043"/>
                    <a:pt x="71438" y="60496"/>
                    <a:pt x="71438" y="60948"/>
                  </a:cubicBezTo>
                  <a:cubicBezTo>
                    <a:pt x="71426" y="61234"/>
                    <a:pt x="71426" y="61508"/>
                    <a:pt x="71342" y="61793"/>
                  </a:cubicBezTo>
                  <a:cubicBezTo>
                    <a:pt x="71283" y="62043"/>
                    <a:pt x="71295" y="62317"/>
                    <a:pt x="71295" y="62567"/>
                  </a:cubicBezTo>
                  <a:cubicBezTo>
                    <a:pt x="71295" y="67211"/>
                    <a:pt x="71295" y="71854"/>
                    <a:pt x="71295" y="76498"/>
                  </a:cubicBezTo>
                  <a:cubicBezTo>
                    <a:pt x="71295" y="76712"/>
                    <a:pt x="71295" y="76926"/>
                    <a:pt x="71283" y="77141"/>
                  </a:cubicBezTo>
                  <a:cubicBezTo>
                    <a:pt x="71271" y="77307"/>
                    <a:pt x="71164" y="77402"/>
                    <a:pt x="71009" y="77402"/>
                  </a:cubicBezTo>
                  <a:cubicBezTo>
                    <a:pt x="70819" y="77414"/>
                    <a:pt x="70628" y="77414"/>
                    <a:pt x="70438" y="77414"/>
                  </a:cubicBezTo>
                  <a:cubicBezTo>
                    <a:pt x="68485" y="77426"/>
                    <a:pt x="66532" y="77426"/>
                    <a:pt x="64580" y="77426"/>
                  </a:cubicBezTo>
                  <a:lnTo>
                    <a:pt x="58793" y="77426"/>
                  </a:lnTo>
                  <a:cubicBezTo>
                    <a:pt x="58691" y="77426"/>
                    <a:pt x="58589" y="77424"/>
                    <a:pt x="58487" y="77424"/>
                  </a:cubicBezTo>
                  <a:cubicBezTo>
                    <a:pt x="58233" y="77424"/>
                    <a:pt x="57980" y="77437"/>
                    <a:pt x="57734" y="77522"/>
                  </a:cubicBezTo>
                  <a:cubicBezTo>
                    <a:pt x="57634" y="77555"/>
                    <a:pt x="57528" y="77562"/>
                    <a:pt x="57420" y="77562"/>
                  </a:cubicBezTo>
                  <a:cubicBezTo>
                    <a:pt x="57334" y="77562"/>
                    <a:pt x="57247" y="77557"/>
                    <a:pt x="57162" y="77557"/>
                  </a:cubicBezTo>
                  <a:cubicBezTo>
                    <a:pt x="56650" y="77563"/>
                    <a:pt x="56138" y="77563"/>
                    <a:pt x="55626" y="77563"/>
                  </a:cubicBezTo>
                  <a:cubicBezTo>
                    <a:pt x="55114" y="77563"/>
                    <a:pt x="54602" y="77563"/>
                    <a:pt x="54090" y="77569"/>
                  </a:cubicBezTo>
                  <a:cubicBezTo>
                    <a:pt x="53951" y="77569"/>
                    <a:pt x="53811" y="77565"/>
                    <a:pt x="53670" y="77565"/>
                  </a:cubicBezTo>
                  <a:cubicBezTo>
                    <a:pt x="53389" y="77565"/>
                    <a:pt x="53106" y="77581"/>
                    <a:pt x="52828" y="77676"/>
                  </a:cubicBezTo>
                  <a:cubicBezTo>
                    <a:pt x="52758" y="77703"/>
                    <a:pt x="52683" y="77711"/>
                    <a:pt x="52606" y="77711"/>
                  </a:cubicBezTo>
                  <a:cubicBezTo>
                    <a:pt x="52514" y="77711"/>
                    <a:pt x="52419" y="77700"/>
                    <a:pt x="52328" y="77700"/>
                  </a:cubicBezTo>
                  <a:cubicBezTo>
                    <a:pt x="51995" y="77706"/>
                    <a:pt x="51661" y="77706"/>
                    <a:pt x="51328" y="77706"/>
                  </a:cubicBezTo>
                  <a:cubicBezTo>
                    <a:pt x="50995" y="77706"/>
                    <a:pt x="50661" y="77706"/>
                    <a:pt x="50328" y="77712"/>
                  </a:cubicBezTo>
                  <a:cubicBezTo>
                    <a:pt x="50091" y="77712"/>
                    <a:pt x="49855" y="77700"/>
                    <a:pt x="49619" y="77700"/>
                  </a:cubicBezTo>
                  <a:cubicBezTo>
                    <a:pt x="49285" y="77700"/>
                    <a:pt x="48953" y="77724"/>
                    <a:pt x="48625" y="77843"/>
                  </a:cubicBezTo>
                  <a:cubicBezTo>
                    <a:pt x="48587" y="77842"/>
                    <a:pt x="48549" y="77841"/>
                    <a:pt x="48511" y="77841"/>
                  </a:cubicBezTo>
                  <a:cubicBezTo>
                    <a:pt x="47840" y="77841"/>
                    <a:pt x="47169" y="78007"/>
                    <a:pt x="46491" y="78007"/>
                  </a:cubicBezTo>
                  <a:cubicBezTo>
                    <a:pt x="46401" y="78007"/>
                    <a:pt x="46311" y="78004"/>
                    <a:pt x="46220" y="77998"/>
                  </a:cubicBezTo>
                  <a:cubicBezTo>
                    <a:pt x="46164" y="77994"/>
                    <a:pt x="46108" y="77992"/>
                    <a:pt x="46053" y="77992"/>
                  </a:cubicBezTo>
                  <a:cubicBezTo>
                    <a:pt x="45754" y="77992"/>
                    <a:pt x="45462" y="78041"/>
                    <a:pt x="45161" y="78081"/>
                  </a:cubicBezTo>
                  <a:cubicBezTo>
                    <a:pt x="44923" y="78118"/>
                    <a:pt x="44681" y="78129"/>
                    <a:pt x="44438" y="78129"/>
                  </a:cubicBezTo>
                  <a:cubicBezTo>
                    <a:pt x="44134" y="78129"/>
                    <a:pt x="43828" y="78112"/>
                    <a:pt x="43529" y="78105"/>
                  </a:cubicBezTo>
                  <a:cubicBezTo>
                    <a:pt x="43387" y="78105"/>
                    <a:pt x="43327" y="77998"/>
                    <a:pt x="43303" y="77867"/>
                  </a:cubicBezTo>
                  <a:cubicBezTo>
                    <a:pt x="43303" y="77795"/>
                    <a:pt x="43291" y="77724"/>
                    <a:pt x="43303" y="77653"/>
                  </a:cubicBezTo>
                  <a:cubicBezTo>
                    <a:pt x="43529" y="76938"/>
                    <a:pt x="43398" y="76188"/>
                    <a:pt x="43434" y="75462"/>
                  </a:cubicBezTo>
                  <a:cubicBezTo>
                    <a:pt x="43458" y="75057"/>
                    <a:pt x="43410" y="74652"/>
                    <a:pt x="43541" y="74259"/>
                  </a:cubicBezTo>
                  <a:cubicBezTo>
                    <a:pt x="43601" y="74081"/>
                    <a:pt x="43577" y="73878"/>
                    <a:pt x="43577" y="73688"/>
                  </a:cubicBezTo>
                  <a:cubicBezTo>
                    <a:pt x="43577" y="72735"/>
                    <a:pt x="43577" y="71783"/>
                    <a:pt x="43577" y="70830"/>
                  </a:cubicBezTo>
                  <a:cubicBezTo>
                    <a:pt x="43589" y="70342"/>
                    <a:pt x="43541" y="69842"/>
                    <a:pt x="43696" y="69354"/>
                  </a:cubicBezTo>
                  <a:cubicBezTo>
                    <a:pt x="43744" y="69199"/>
                    <a:pt x="43720" y="69021"/>
                    <a:pt x="43720" y="68854"/>
                  </a:cubicBezTo>
                  <a:cubicBezTo>
                    <a:pt x="43720" y="68235"/>
                    <a:pt x="43720" y="67616"/>
                    <a:pt x="43720" y="66996"/>
                  </a:cubicBezTo>
                  <a:cubicBezTo>
                    <a:pt x="43720" y="66735"/>
                    <a:pt x="43708" y="66473"/>
                    <a:pt x="43803" y="66223"/>
                  </a:cubicBezTo>
                  <a:cubicBezTo>
                    <a:pt x="43839" y="66151"/>
                    <a:pt x="43851" y="66080"/>
                    <a:pt x="43851" y="66008"/>
                  </a:cubicBezTo>
                  <a:cubicBezTo>
                    <a:pt x="43815" y="65080"/>
                    <a:pt x="43994" y="64163"/>
                    <a:pt x="43994" y="63246"/>
                  </a:cubicBezTo>
                  <a:cubicBezTo>
                    <a:pt x="44030" y="61079"/>
                    <a:pt x="44006" y="58912"/>
                    <a:pt x="44006" y="56745"/>
                  </a:cubicBezTo>
                  <a:cubicBezTo>
                    <a:pt x="44018" y="55864"/>
                    <a:pt x="44030" y="55852"/>
                    <a:pt x="44875" y="55852"/>
                  </a:cubicBezTo>
                  <a:cubicBezTo>
                    <a:pt x="45196" y="55846"/>
                    <a:pt x="45518" y="55846"/>
                    <a:pt x="45839" y="55846"/>
                  </a:cubicBezTo>
                  <a:cubicBezTo>
                    <a:pt x="46161" y="55846"/>
                    <a:pt x="46482" y="55846"/>
                    <a:pt x="46804" y="55840"/>
                  </a:cubicBezTo>
                  <a:cubicBezTo>
                    <a:pt x="46906" y="55840"/>
                    <a:pt x="47007" y="55842"/>
                    <a:pt x="47107" y="55842"/>
                  </a:cubicBezTo>
                  <a:cubicBezTo>
                    <a:pt x="47359" y="55842"/>
                    <a:pt x="47608" y="55830"/>
                    <a:pt x="47863" y="55745"/>
                  </a:cubicBezTo>
                  <a:cubicBezTo>
                    <a:pt x="47943" y="55712"/>
                    <a:pt x="48033" y="55705"/>
                    <a:pt x="48126" y="55705"/>
                  </a:cubicBezTo>
                  <a:cubicBezTo>
                    <a:pt x="48201" y="55705"/>
                    <a:pt x="48277" y="55709"/>
                    <a:pt x="48351" y="55709"/>
                  </a:cubicBezTo>
                  <a:cubicBezTo>
                    <a:pt x="48649" y="55703"/>
                    <a:pt x="48947" y="55703"/>
                    <a:pt x="49244" y="55703"/>
                  </a:cubicBezTo>
                  <a:cubicBezTo>
                    <a:pt x="49542" y="55703"/>
                    <a:pt x="49840" y="55703"/>
                    <a:pt x="50137" y="55697"/>
                  </a:cubicBezTo>
                  <a:cubicBezTo>
                    <a:pt x="50249" y="55697"/>
                    <a:pt x="50360" y="55701"/>
                    <a:pt x="50470" y="55701"/>
                  </a:cubicBezTo>
                  <a:cubicBezTo>
                    <a:pt x="50692" y="55701"/>
                    <a:pt x="50911" y="55686"/>
                    <a:pt x="51126" y="55590"/>
                  </a:cubicBezTo>
                  <a:cubicBezTo>
                    <a:pt x="51185" y="55566"/>
                    <a:pt x="51269" y="55566"/>
                    <a:pt x="51340" y="55566"/>
                  </a:cubicBezTo>
                  <a:cubicBezTo>
                    <a:pt x="51438" y="55570"/>
                    <a:pt x="51536" y="55572"/>
                    <a:pt x="51634" y="55572"/>
                  </a:cubicBezTo>
                  <a:cubicBezTo>
                    <a:pt x="52606" y="55572"/>
                    <a:pt x="53565" y="55400"/>
                    <a:pt x="54536" y="55400"/>
                  </a:cubicBezTo>
                  <a:cubicBezTo>
                    <a:pt x="54677" y="55400"/>
                    <a:pt x="54818" y="55403"/>
                    <a:pt x="54959" y="55412"/>
                  </a:cubicBezTo>
                  <a:cubicBezTo>
                    <a:pt x="55085" y="55419"/>
                    <a:pt x="55210" y="55424"/>
                    <a:pt x="55334" y="55424"/>
                  </a:cubicBezTo>
                  <a:cubicBezTo>
                    <a:pt x="55613" y="55424"/>
                    <a:pt x="55890" y="55399"/>
                    <a:pt x="56162" y="55316"/>
                  </a:cubicBezTo>
                  <a:cubicBezTo>
                    <a:pt x="56263" y="55281"/>
                    <a:pt x="56370" y="55272"/>
                    <a:pt x="56479" y="55272"/>
                  </a:cubicBezTo>
                  <a:cubicBezTo>
                    <a:pt x="56588" y="55272"/>
                    <a:pt x="56698" y="55281"/>
                    <a:pt x="56805" y="55281"/>
                  </a:cubicBezTo>
                  <a:cubicBezTo>
                    <a:pt x="57484" y="55257"/>
                    <a:pt x="58174" y="55316"/>
                    <a:pt x="58865" y="55162"/>
                  </a:cubicBezTo>
                  <a:cubicBezTo>
                    <a:pt x="59017" y="55124"/>
                    <a:pt x="59175" y="55112"/>
                    <a:pt x="59336" y="55112"/>
                  </a:cubicBezTo>
                  <a:cubicBezTo>
                    <a:pt x="59577" y="55112"/>
                    <a:pt x="59824" y="55138"/>
                    <a:pt x="60067" y="55138"/>
                  </a:cubicBezTo>
                  <a:cubicBezTo>
                    <a:pt x="60118" y="55136"/>
                    <a:pt x="60169" y="55136"/>
                    <a:pt x="60220" y="55136"/>
                  </a:cubicBezTo>
                  <a:cubicBezTo>
                    <a:pt x="60288" y="55136"/>
                    <a:pt x="60356" y="55137"/>
                    <a:pt x="60424" y="55137"/>
                  </a:cubicBezTo>
                  <a:cubicBezTo>
                    <a:pt x="60661" y="55137"/>
                    <a:pt x="60897" y="55126"/>
                    <a:pt x="61127" y="55031"/>
                  </a:cubicBezTo>
                  <a:cubicBezTo>
                    <a:pt x="61186" y="54995"/>
                    <a:pt x="61270" y="54995"/>
                    <a:pt x="61341" y="54995"/>
                  </a:cubicBezTo>
                  <a:cubicBezTo>
                    <a:pt x="61467" y="55003"/>
                    <a:pt x="61593" y="55007"/>
                    <a:pt x="61718" y="55007"/>
                  </a:cubicBezTo>
                  <a:cubicBezTo>
                    <a:pt x="62601" y="55007"/>
                    <a:pt x="63472" y="54832"/>
                    <a:pt x="64355" y="54832"/>
                  </a:cubicBezTo>
                  <a:cubicBezTo>
                    <a:pt x="64461" y="54832"/>
                    <a:pt x="64568" y="54834"/>
                    <a:pt x="64675" y="54840"/>
                  </a:cubicBezTo>
                  <a:cubicBezTo>
                    <a:pt x="64755" y="54847"/>
                    <a:pt x="64835" y="54851"/>
                    <a:pt x="64915" y="54851"/>
                  </a:cubicBezTo>
                  <a:cubicBezTo>
                    <a:pt x="65120" y="54851"/>
                    <a:pt x="65323" y="54825"/>
                    <a:pt x="65520" y="54757"/>
                  </a:cubicBezTo>
                  <a:cubicBezTo>
                    <a:pt x="65648" y="54714"/>
                    <a:pt x="65788" y="54708"/>
                    <a:pt x="65926" y="54708"/>
                  </a:cubicBezTo>
                  <a:cubicBezTo>
                    <a:pt x="65982" y="54708"/>
                    <a:pt x="66037" y="54709"/>
                    <a:pt x="66092" y="54709"/>
                  </a:cubicBezTo>
                  <a:cubicBezTo>
                    <a:pt x="66330" y="54703"/>
                    <a:pt x="66568" y="54703"/>
                    <a:pt x="66806" y="54703"/>
                  </a:cubicBezTo>
                  <a:cubicBezTo>
                    <a:pt x="67044" y="54703"/>
                    <a:pt x="67282" y="54703"/>
                    <a:pt x="67521" y="54697"/>
                  </a:cubicBezTo>
                  <a:cubicBezTo>
                    <a:pt x="67608" y="54697"/>
                    <a:pt x="67696" y="54700"/>
                    <a:pt x="67784" y="54700"/>
                  </a:cubicBezTo>
                  <a:cubicBezTo>
                    <a:pt x="67981" y="54700"/>
                    <a:pt x="68176" y="54688"/>
                    <a:pt x="68366" y="54614"/>
                  </a:cubicBezTo>
                  <a:cubicBezTo>
                    <a:pt x="68449" y="54578"/>
                    <a:pt x="68544" y="54566"/>
                    <a:pt x="68640" y="54566"/>
                  </a:cubicBezTo>
                  <a:close/>
                  <a:moveTo>
                    <a:pt x="42506" y="55990"/>
                  </a:moveTo>
                  <a:cubicBezTo>
                    <a:pt x="42783" y="55990"/>
                    <a:pt x="43061" y="55991"/>
                    <a:pt x="43339" y="55995"/>
                  </a:cubicBezTo>
                  <a:cubicBezTo>
                    <a:pt x="43637" y="55995"/>
                    <a:pt x="43708" y="56078"/>
                    <a:pt x="43720" y="56388"/>
                  </a:cubicBezTo>
                  <a:cubicBezTo>
                    <a:pt x="43732" y="56555"/>
                    <a:pt x="43732" y="56721"/>
                    <a:pt x="43732" y="56888"/>
                  </a:cubicBezTo>
                  <a:cubicBezTo>
                    <a:pt x="43732" y="58424"/>
                    <a:pt x="43732" y="59972"/>
                    <a:pt x="43732" y="61520"/>
                  </a:cubicBezTo>
                  <a:cubicBezTo>
                    <a:pt x="43720" y="62043"/>
                    <a:pt x="43732" y="62555"/>
                    <a:pt x="43613" y="63079"/>
                  </a:cubicBezTo>
                  <a:cubicBezTo>
                    <a:pt x="43529" y="63496"/>
                    <a:pt x="43589" y="63937"/>
                    <a:pt x="43589" y="64365"/>
                  </a:cubicBezTo>
                  <a:cubicBezTo>
                    <a:pt x="43577" y="64651"/>
                    <a:pt x="43577" y="64925"/>
                    <a:pt x="43506" y="65211"/>
                  </a:cubicBezTo>
                  <a:cubicBezTo>
                    <a:pt x="43434" y="65437"/>
                    <a:pt x="43458" y="65675"/>
                    <a:pt x="43446" y="65913"/>
                  </a:cubicBezTo>
                  <a:cubicBezTo>
                    <a:pt x="43410" y="66556"/>
                    <a:pt x="43506" y="67199"/>
                    <a:pt x="43315" y="67830"/>
                  </a:cubicBezTo>
                  <a:cubicBezTo>
                    <a:pt x="43268" y="67985"/>
                    <a:pt x="43303" y="68163"/>
                    <a:pt x="43303" y="68330"/>
                  </a:cubicBezTo>
                  <a:cubicBezTo>
                    <a:pt x="43303" y="69473"/>
                    <a:pt x="43303" y="70616"/>
                    <a:pt x="43291" y="71759"/>
                  </a:cubicBezTo>
                  <a:cubicBezTo>
                    <a:pt x="43291" y="72176"/>
                    <a:pt x="43327" y="72604"/>
                    <a:pt x="43184" y="73021"/>
                  </a:cubicBezTo>
                  <a:cubicBezTo>
                    <a:pt x="43137" y="73176"/>
                    <a:pt x="43160" y="73354"/>
                    <a:pt x="43160" y="73521"/>
                  </a:cubicBezTo>
                  <a:cubicBezTo>
                    <a:pt x="43160" y="74116"/>
                    <a:pt x="43160" y="74712"/>
                    <a:pt x="43160" y="75307"/>
                  </a:cubicBezTo>
                  <a:cubicBezTo>
                    <a:pt x="43148" y="75688"/>
                    <a:pt x="43172" y="76057"/>
                    <a:pt x="43053" y="76438"/>
                  </a:cubicBezTo>
                  <a:cubicBezTo>
                    <a:pt x="42982" y="76629"/>
                    <a:pt x="43017" y="76855"/>
                    <a:pt x="43017" y="77069"/>
                  </a:cubicBezTo>
                  <a:cubicBezTo>
                    <a:pt x="43006" y="77331"/>
                    <a:pt x="43017" y="77593"/>
                    <a:pt x="43006" y="77855"/>
                  </a:cubicBezTo>
                  <a:cubicBezTo>
                    <a:pt x="42994" y="77986"/>
                    <a:pt x="42922" y="78093"/>
                    <a:pt x="42791" y="78105"/>
                  </a:cubicBezTo>
                  <a:cubicBezTo>
                    <a:pt x="42255" y="78164"/>
                    <a:pt x="41708" y="78236"/>
                    <a:pt x="41172" y="78272"/>
                  </a:cubicBezTo>
                  <a:cubicBezTo>
                    <a:pt x="41013" y="78280"/>
                    <a:pt x="40855" y="78282"/>
                    <a:pt x="40696" y="78282"/>
                  </a:cubicBezTo>
                  <a:cubicBezTo>
                    <a:pt x="40378" y="78282"/>
                    <a:pt x="40061" y="78272"/>
                    <a:pt x="39743" y="78272"/>
                  </a:cubicBezTo>
                  <a:cubicBezTo>
                    <a:pt x="39410" y="78284"/>
                    <a:pt x="39077" y="78260"/>
                    <a:pt x="38755" y="78379"/>
                  </a:cubicBezTo>
                  <a:cubicBezTo>
                    <a:pt x="38666" y="78409"/>
                    <a:pt x="38570" y="78415"/>
                    <a:pt x="38474" y="78415"/>
                  </a:cubicBezTo>
                  <a:cubicBezTo>
                    <a:pt x="38409" y="78415"/>
                    <a:pt x="38344" y="78412"/>
                    <a:pt x="38280" y="78412"/>
                  </a:cubicBezTo>
                  <a:cubicBezTo>
                    <a:pt x="38247" y="78412"/>
                    <a:pt x="38215" y="78413"/>
                    <a:pt x="38184" y="78415"/>
                  </a:cubicBezTo>
                  <a:cubicBezTo>
                    <a:pt x="38076" y="78419"/>
                    <a:pt x="37969" y="78420"/>
                    <a:pt x="37861" y="78420"/>
                  </a:cubicBezTo>
                  <a:cubicBezTo>
                    <a:pt x="37766" y="78420"/>
                    <a:pt x="37671" y="78419"/>
                    <a:pt x="37575" y="78419"/>
                  </a:cubicBezTo>
                  <a:cubicBezTo>
                    <a:pt x="37214" y="78419"/>
                    <a:pt x="36851" y="78431"/>
                    <a:pt x="36493" y="78545"/>
                  </a:cubicBezTo>
                  <a:cubicBezTo>
                    <a:pt x="36437" y="78561"/>
                    <a:pt x="36376" y="78565"/>
                    <a:pt x="36314" y="78565"/>
                  </a:cubicBezTo>
                  <a:cubicBezTo>
                    <a:pt x="36231" y="78565"/>
                    <a:pt x="36146" y="78557"/>
                    <a:pt x="36064" y="78557"/>
                  </a:cubicBezTo>
                  <a:lnTo>
                    <a:pt x="34778" y="78557"/>
                  </a:lnTo>
                  <a:cubicBezTo>
                    <a:pt x="34697" y="78557"/>
                    <a:pt x="34611" y="78550"/>
                    <a:pt x="34528" y="78550"/>
                  </a:cubicBezTo>
                  <a:cubicBezTo>
                    <a:pt x="34466" y="78550"/>
                    <a:pt x="34406" y="78554"/>
                    <a:pt x="34350" y="78569"/>
                  </a:cubicBezTo>
                  <a:cubicBezTo>
                    <a:pt x="33925" y="78684"/>
                    <a:pt x="33496" y="78704"/>
                    <a:pt x="33068" y="78704"/>
                  </a:cubicBezTo>
                  <a:cubicBezTo>
                    <a:pt x="32850" y="78704"/>
                    <a:pt x="32632" y="78699"/>
                    <a:pt x="32414" y="78699"/>
                  </a:cubicBezTo>
                  <a:cubicBezTo>
                    <a:pt x="32353" y="78699"/>
                    <a:pt x="32292" y="78699"/>
                    <a:pt x="32230" y="78700"/>
                  </a:cubicBezTo>
                  <a:cubicBezTo>
                    <a:pt x="31853" y="78711"/>
                    <a:pt x="31495" y="78857"/>
                    <a:pt x="31111" y="78857"/>
                  </a:cubicBezTo>
                  <a:cubicBezTo>
                    <a:pt x="31083" y="78857"/>
                    <a:pt x="31056" y="78857"/>
                    <a:pt x="31028" y="78855"/>
                  </a:cubicBezTo>
                  <a:cubicBezTo>
                    <a:pt x="30945" y="78850"/>
                    <a:pt x="30863" y="78848"/>
                    <a:pt x="30781" y="78848"/>
                  </a:cubicBezTo>
                  <a:cubicBezTo>
                    <a:pt x="30462" y="78848"/>
                    <a:pt x="30148" y="78884"/>
                    <a:pt x="29825" y="78950"/>
                  </a:cubicBezTo>
                  <a:cubicBezTo>
                    <a:pt x="29659" y="78989"/>
                    <a:pt x="29484" y="79000"/>
                    <a:pt x="29307" y="79000"/>
                  </a:cubicBezTo>
                  <a:cubicBezTo>
                    <a:pt x="29104" y="79000"/>
                    <a:pt x="28897" y="78986"/>
                    <a:pt x="28694" y="78986"/>
                  </a:cubicBezTo>
                  <a:cubicBezTo>
                    <a:pt x="28385" y="78998"/>
                    <a:pt x="28075" y="78974"/>
                    <a:pt x="27777" y="79093"/>
                  </a:cubicBezTo>
                  <a:cubicBezTo>
                    <a:pt x="27690" y="79125"/>
                    <a:pt x="27592" y="79130"/>
                    <a:pt x="27494" y="79130"/>
                  </a:cubicBezTo>
                  <a:cubicBezTo>
                    <a:pt x="27445" y="79130"/>
                    <a:pt x="27396" y="79129"/>
                    <a:pt x="27349" y="79129"/>
                  </a:cubicBezTo>
                  <a:cubicBezTo>
                    <a:pt x="26992" y="79141"/>
                    <a:pt x="26646" y="79129"/>
                    <a:pt x="26289" y="79236"/>
                  </a:cubicBezTo>
                  <a:cubicBezTo>
                    <a:pt x="26194" y="79272"/>
                    <a:pt x="26090" y="79281"/>
                    <a:pt x="25983" y="79281"/>
                  </a:cubicBezTo>
                  <a:cubicBezTo>
                    <a:pt x="25875" y="79281"/>
                    <a:pt x="25765" y="79272"/>
                    <a:pt x="25658" y="79272"/>
                  </a:cubicBezTo>
                  <a:cubicBezTo>
                    <a:pt x="23991" y="79272"/>
                    <a:pt x="22324" y="79272"/>
                    <a:pt x="20658" y="79284"/>
                  </a:cubicBezTo>
                  <a:cubicBezTo>
                    <a:pt x="20538" y="79284"/>
                    <a:pt x="20419" y="79280"/>
                    <a:pt x="20301" y="79280"/>
                  </a:cubicBezTo>
                  <a:cubicBezTo>
                    <a:pt x="20064" y="79280"/>
                    <a:pt x="19828" y="79296"/>
                    <a:pt x="19598" y="79391"/>
                  </a:cubicBezTo>
                  <a:cubicBezTo>
                    <a:pt x="19538" y="79415"/>
                    <a:pt x="19455" y="79415"/>
                    <a:pt x="19384" y="79415"/>
                  </a:cubicBezTo>
                  <a:cubicBezTo>
                    <a:pt x="19333" y="79416"/>
                    <a:pt x="19286" y="79416"/>
                    <a:pt x="19242" y="79416"/>
                  </a:cubicBezTo>
                  <a:cubicBezTo>
                    <a:pt x="18778" y="79416"/>
                    <a:pt x="18729" y="79340"/>
                    <a:pt x="18729" y="78796"/>
                  </a:cubicBezTo>
                  <a:cubicBezTo>
                    <a:pt x="18729" y="75271"/>
                    <a:pt x="18729" y="71747"/>
                    <a:pt x="18729" y="68223"/>
                  </a:cubicBezTo>
                  <a:lnTo>
                    <a:pt x="18729" y="58162"/>
                  </a:lnTo>
                  <a:lnTo>
                    <a:pt x="18729" y="57805"/>
                  </a:lnTo>
                  <a:cubicBezTo>
                    <a:pt x="18729" y="57269"/>
                    <a:pt x="18717" y="57186"/>
                    <a:pt x="19336" y="57102"/>
                  </a:cubicBezTo>
                  <a:cubicBezTo>
                    <a:pt x="19931" y="57031"/>
                    <a:pt x="20527" y="57079"/>
                    <a:pt x="21110" y="56971"/>
                  </a:cubicBezTo>
                  <a:cubicBezTo>
                    <a:pt x="21812" y="56840"/>
                    <a:pt x="22539" y="56936"/>
                    <a:pt x="23229" y="56829"/>
                  </a:cubicBezTo>
                  <a:cubicBezTo>
                    <a:pt x="23936" y="56724"/>
                    <a:pt x="24639" y="56709"/>
                    <a:pt x="25342" y="56709"/>
                  </a:cubicBezTo>
                  <a:cubicBezTo>
                    <a:pt x="25620" y="56709"/>
                    <a:pt x="25897" y="56711"/>
                    <a:pt x="26175" y="56711"/>
                  </a:cubicBezTo>
                  <a:cubicBezTo>
                    <a:pt x="26475" y="56711"/>
                    <a:pt x="26775" y="56709"/>
                    <a:pt x="27075" y="56698"/>
                  </a:cubicBezTo>
                  <a:cubicBezTo>
                    <a:pt x="27107" y="56698"/>
                    <a:pt x="27139" y="56703"/>
                    <a:pt x="27170" y="56703"/>
                  </a:cubicBezTo>
                  <a:cubicBezTo>
                    <a:pt x="27186" y="56703"/>
                    <a:pt x="27202" y="56702"/>
                    <a:pt x="27218" y="56698"/>
                  </a:cubicBezTo>
                  <a:cubicBezTo>
                    <a:pt x="27783" y="56582"/>
                    <a:pt x="28350" y="56556"/>
                    <a:pt x="28918" y="56556"/>
                  </a:cubicBezTo>
                  <a:cubicBezTo>
                    <a:pt x="29410" y="56556"/>
                    <a:pt x="29902" y="56576"/>
                    <a:pt x="30393" y="56576"/>
                  </a:cubicBezTo>
                  <a:cubicBezTo>
                    <a:pt x="30565" y="56576"/>
                    <a:pt x="30737" y="56573"/>
                    <a:pt x="30909" y="56567"/>
                  </a:cubicBezTo>
                  <a:cubicBezTo>
                    <a:pt x="31218" y="56555"/>
                    <a:pt x="31528" y="56590"/>
                    <a:pt x="31826" y="56459"/>
                  </a:cubicBezTo>
                  <a:cubicBezTo>
                    <a:pt x="31885" y="56436"/>
                    <a:pt x="31968" y="56424"/>
                    <a:pt x="32040" y="56424"/>
                  </a:cubicBezTo>
                  <a:cubicBezTo>
                    <a:pt x="32087" y="56425"/>
                    <a:pt x="32134" y="56425"/>
                    <a:pt x="32180" y="56425"/>
                  </a:cubicBezTo>
                  <a:cubicBezTo>
                    <a:pt x="33027" y="56425"/>
                    <a:pt x="33859" y="56256"/>
                    <a:pt x="34703" y="56256"/>
                  </a:cubicBezTo>
                  <a:cubicBezTo>
                    <a:pt x="34831" y="56256"/>
                    <a:pt x="34959" y="56260"/>
                    <a:pt x="35088" y="56269"/>
                  </a:cubicBezTo>
                  <a:cubicBezTo>
                    <a:pt x="35282" y="56284"/>
                    <a:pt x="35476" y="56289"/>
                    <a:pt x="35670" y="56289"/>
                  </a:cubicBezTo>
                  <a:cubicBezTo>
                    <a:pt x="35928" y="56289"/>
                    <a:pt x="36187" y="56281"/>
                    <a:pt x="36445" y="56281"/>
                  </a:cubicBezTo>
                  <a:cubicBezTo>
                    <a:pt x="36707" y="56281"/>
                    <a:pt x="36969" y="56269"/>
                    <a:pt x="37219" y="56197"/>
                  </a:cubicBezTo>
                  <a:cubicBezTo>
                    <a:pt x="37398" y="56138"/>
                    <a:pt x="37600" y="56138"/>
                    <a:pt x="37791" y="56138"/>
                  </a:cubicBezTo>
                  <a:lnTo>
                    <a:pt x="39577" y="56138"/>
                  </a:lnTo>
                  <a:cubicBezTo>
                    <a:pt x="39898" y="56126"/>
                    <a:pt x="40243" y="56162"/>
                    <a:pt x="40553" y="56031"/>
                  </a:cubicBezTo>
                  <a:cubicBezTo>
                    <a:pt x="40636" y="55995"/>
                    <a:pt x="40743" y="55995"/>
                    <a:pt x="40839" y="55995"/>
                  </a:cubicBezTo>
                  <a:cubicBezTo>
                    <a:pt x="41394" y="55995"/>
                    <a:pt x="41950" y="55990"/>
                    <a:pt x="42506" y="55990"/>
                  </a:cubicBezTo>
                  <a:close/>
                  <a:moveTo>
                    <a:pt x="217112" y="76703"/>
                  </a:moveTo>
                  <a:cubicBezTo>
                    <a:pt x="217587" y="76703"/>
                    <a:pt x="218063" y="76706"/>
                    <a:pt x="218539" y="76712"/>
                  </a:cubicBezTo>
                  <a:cubicBezTo>
                    <a:pt x="218897" y="76712"/>
                    <a:pt x="218944" y="76771"/>
                    <a:pt x="218956" y="77141"/>
                  </a:cubicBezTo>
                  <a:cubicBezTo>
                    <a:pt x="218968" y="77283"/>
                    <a:pt x="218968" y="77426"/>
                    <a:pt x="218968" y="77569"/>
                  </a:cubicBezTo>
                  <a:lnTo>
                    <a:pt x="218968" y="84558"/>
                  </a:lnTo>
                  <a:cubicBezTo>
                    <a:pt x="218968" y="84892"/>
                    <a:pt x="218980" y="85225"/>
                    <a:pt x="218861" y="85546"/>
                  </a:cubicBezTo>
                  <a:cubicBezTo>
                    <a:pt x="218801" y="85713"/>
                    <a:pt x="218825" y="85927"/>
                    <a:pt x="218825" y="86106"/>
                  </a:cubicBezTo>
                  <a:cubicBezTo>
                    <a:pt x="218825" y="86630"/>
                    <a:pt x="218885" y="87166"/>
                    <a:pt x="218801" y="87678"/>
                  </a:cubicBezTo>
                  <a:cubicBezTo>
                    <a:pt x="218587" y="89023"/>
                    <a:pt x="218730" y="90380"/>
                    <a:pt x="218682" y="91726"/>
                  </a:cubicBezTo>
                  <a:cubicBezTo>
                    <a:pt x="218670" y="91821"/>
                    <a:pt x="218694" y="91928"/>
                    <a:pt x="218670" y="92011"/>
                  </a:cubicBezTo>
                  <a:cubicBezTo>
                    <a:pt x="218468" y="92619"/>
                    <a:pt x="218539" y="93238"/>
                    <a:pt x="218539" y="93857"/>
                  </a:cubicBezTo>
                  <a:cubicBezTo>
                    <a:pt x="218528" y="95071"/>
                    <a:pt x="218539" y="96286"/>
                    <a:pt x="218539" y="97488"/>
                  </a:cubicBezTo>
                  <a:cubicBezTo>
                    <a:pt x="218539" y="97631"/>
                    <a:pt x="218539" y="97774"/>
                    <a:pt x="218539" y="97917"/>
                  </a:cubicBezTo>
                  <a:cubicBezTo>
                    <a:pt x="218516" y="98369"/>
                    <a:pt x="218492" y="98405"/>
                    <a:pt x="218027" y="98405"/>
                  </a:cubicBezTo>
                  <a:cubicBezTo>
                    <a:pt x="216599" y="98417"/>
                    <a:pt x="215182" y="98417"/>
                    <a:pt x="213753" y="98417"/>
                  </a:cubicBezTo>
                  <a:cubicBezTo>
                    <a:pt x="213150" y="98417"/>
                    <a:pt x="212547" y="98412"/>
                    <a:pt x="211943" y="98412"/>
                  </a:cubicBezTo>
                  <a:cubicBezTo>
                    <a:pt x="211642" y="98412"/>
                    <a:pt x="211340" y="98413"/>
                    <a:pt x="211038" y="98417"/>
                  </a:cubicBezTo>
                  <a:cubicBezTo>
                    <a:pt x="210880" y="98417"/>
                    <a:pt x="210721" y="98413"/>
                    <a:pt x="210563" y="98413"/>
                  </a:cubicBezTo>
                  <a:cubicBezTo>
                    <a:pt x="210246" y="98413"/>
                    <a:pt x="209931" y="98429"/>
                    <a:pt x="209622" y="98524"/>
                  </a:cubicBezTo>
                  <a:cubicBezTo>
                    <a:pt x="209546" y="98551"/>
                    <a:pt x="209463" y="98559"/>
                    <a:pt x="209377" y="98559"/>
                  </a:cubicBezTo>
                  <a:cubicBezTo>
                    <a:pt x="209273" y="98559"/>
                    <a:pt x="209166" y="98548"/>
                    <a:pt x="209062" y="98548"/>
                  </a:cubicBezTo>
                  <a:lnTo>
                    <a:pt x="203776" y="98548"/>
                  </a:lnTo>
                  <a:lnTo>
                    <a:pt x="203776" y="98560"/>
                  </a:lnTo>
                  <a:lnTo>
                    <a:pt x="198204" y="98560"/>
                  </a:lnTo>
                  <a:cubicBezTo>
                    <a:pt x="197703" y="98548"/>
                    <a:pt x="197584" y="98429"/>
                    <a:pt x="197715" y="97953"/>
                  </a:cubicBezTo>
                  <a:cubicBezTo>
                    <a:pt x="197799" y="97643"/>
                    <a:pt x="197811" y="97345"/>
                    <a:pt x="197823" y="97036"/>
                  </a:cubicBezTo>
                  <a:cubicBezTo>
                    <a:pt x="197834" y="96560"/>
                    <a:pt x="197787" y="96083"/>
                    <a:pt x="197942" y="95619"/>
                  </a:cubicBezTo>
                  <a:cubicBezTo>
                    <a:pt x="197989" y="95476"/>
                    <a:pt x="197965" y="95298"/>
                    <a:pt x="197965" y="95131"/>
                  </a:cubicBezTo>
                  <a:cubicBezTo>
                    <a:pt x="197977" y="94678"/>
                    <a:pt x="197930" y="94226"/>
                    <a:pt x="198084" y="93785"/>
                  </a:cubicBezTo>
                  <a:cubicBezTo>
                    <a:pt x="198132" y="93607"/>
                    <a:pt x="198096" y="93404"/>
                    <a:pt x="198108" y="93214"/>
                  </a:cubicBezTo>
                  <a:cubicBezTo>
                    <a:pt x="198120" y="92797"/>
                    <a:pt x="198073" y="92369"/>
                    <a:pt x="198215" y="91952"/>
                  </a:cubicBezTo>
                  <a:cubicBezTo>
                    <a:pt x="198275" y="91797"/>
                    <a:pt x="198239" y="91619"/>
                    <a:pt x="198251" y="91452"/>
                  </a:cubicBezTo>
                  <a:cubicBezTo>
                    <a:pt x="198263" y="90928"/>
                    <a:pt x="198251" y="90416"/>
                    <a:pt x="198358" y="89892"/>
                  </a:cubicBezTo>
                  <a:cubicBezTo>
                    <a:pt x="198454" y="89416"/>
                    <a:pt x="198382" y="88904"/>
                    <a:pt x="198394" y="88404"/>
                  </a:cubicBezTo>
                  <a:cubicBezTo>
                    <a:pt x="198406" y="87904"/>
                    <a:pt x="198358" y="87404"/>
                    <a:pt x="198513" y="86916"/>
                  </a:cubicBezTo>
                  <a:cubicBezTo>
                    <a:pt x="198561" y="86737"/>
                    <a:pt x="198537" y="86535"/>
                    <a:pt x="198537" y="86344"/>
                  </a:cubicBezTo>
                  <a:cubicBezTo>
                    <a:pt x="198537" y="85273"/>
                    <a:pt x="198537" y="84201"/>
                    <a:pt x="198537" y="83141"/>
                  </a:cubicBezTo>
                  <a:cubicBezTo>
                    <a:pt x="198537" y="82689"/>
                    <a:pt x="198501" y="82236"/>
                    <a:pt x="198656" y="81796"/>
                  </a:cubicBezTo>
                  <a:cubicBezTo>
                    <a:pt x="198704" y="81617"/>
                    <a:pt x="198680" y="81415"/>
                    <a:pt x="198680" y="81224"/>
                  </a:cubicBezTo>
                  <a:cubicBezTo>
                    <a:pt x="198680" y="80224"/>
                    <a:pt x="198680" y="79224"/>
                    <a:pt x="198680" y="78224"/>
                  </a:cubicBezTo>
                  <a:cubicBezTo>
                    <a:pt x="198680" y="78045"/>
                    <a:pt x="198680" y="77855"/>
                    <a:pt x="198704" y="77664"/>
                  </a:cubicBezTo>
                  <a:cubicBezTo>
                    <a:pt x="198716" y="77533"/>
                    <a:pt x="198799" y="77450"/>
                    <a:pt x="198930" y="77438"/>
                  </a:cubicBezTo>
                  <a:cubicBezTo>
                    <a:pt x="199144" y="77414"/>
                    <a:pt x="199358" y="77414"/>
                    <a:pt x="199573" y="77414"/>
                  </a:cubicBezTo>
                  <a:lnTo>
                    <a:pt x="205716" y="77414"/>
                  </a:lnTo>
                  <a:cubicBezTo>
                    <a:pt x="205773" y="77414"/>
                    <a:pt x="205829" y="77415"/>
                    <a:pt x="205884" y="77415"/>
                  </a:cubicBezTo>
                  <a:cubicBezTo>
                    <a:pt x="206135" y="77415"/>
                    <a:pt x="206380" y="77407"/>
                    <a:pt x="206633" y="77319"/>
                  </a:cubicBezTo>
                  <a:cubicBezTo>
                    <a:pt x="206744" y="77287"/>
                    <a:pt x="206871" y="77282"/>
                    <a:pt x="207000" y="77282"/>
                  </a:cubicBezTo>
                  <a:cubicBezTo>
                    <a:pt x="207064" y="77282"/>
                    <a:pt x="207129" y="77283"/>
                    <a:pt x="207193" y="77283"/>
                  </a:cubicBezTo>
                  <a:cubicBezTo>
                    <a:pt x="207335" y="77276"/>
                    <a:pt x="207476" y="77274"/>
                    <a:pt x="207618" y="77274"/>
                  </a:cubicBezTo>
                  <a:cubicBezTo>
                    <a:pt x="207756" y="77274"/>
                    <a:pt x="207895" y="77276"/>
                    <a:pt x="208032" y="77276"/>
                  </a:cubicBezTo>
                  <a:cubicBezTo>
                    <a:pt x="208442" y="77276"/>
                    <a:pt x="208849" y="77261"/>
                    <a:pt x="209253" y="77141"/>
                  </a:cubicBezTo>
                  <a:cubicBezTo>
                    <a:pt x="209303" y="77128"/>
                    <a:pt x="209358" y="77124"/>
                    <a:pt x="209416" y="77124"/>
                  </a:cubicBezTo>
                  <a:cubicBezTo>
                    <a:pt x="209496" y="77124"/>
                    <a:pt x="209580" y="77131"/>
                    <a:pt x="209662" y="77131"/>
                  </a:cubicBezTo>
                  <a:cubicBezTo>
                    <a:pt x="209689" y="77131"/>
                    <a:pt x="209715" y="77130"/>
                    <a:pt x="209741" y="77129"/>
                  </a:cubicBezTo>
                  <a:cubicBezTo>
                    <a:pt x="209806" y="77129"/>
                    <a:pt x="209871" y="77129"/>
                    <a:pt x="209935" y="77129"/>
                  </a:cubicBezTo>
                  <a:cubicBezTo>
                    <a:pt x="210227" y="77129"/>
                    <a:pt x="210518" y="77121"/>
                    <a:pt x="210800" y="77033"/>
                  </a:cubicBezTo>
                  <a:cubicBezTo>
                    <a:pt x="210920" y="76993"/>
                    <a:pt x="211055" y="76987"/>
                    <a:pt x="211192" y="76987"/>
                  </a:cubicBezTo>
                  <a:cubicBezTo>
                    <a:pt x="211257" y="76987"/>
                    <a:pt x="211323" y="76988"/>
                    <a:pt x="211388" y="76988"/>
                  </a:cubicBezTo>
                  <a:cubicBezTo>
                    <a:pt x="211431" y="76988"/>
                    <a:pt x="211473" y="76988"/>
                    <a:pt x="211515" y="76986"/>
                  </a:cubicBezTo>
                  <a:cubicBezTo>
                    <a:pt x="211605" y="76984"/>
                    <a:pt x="211695" y="76984"/>
                    <a:pt x="211786" y="76984"/>
                  </a:cubicBezTo>
                  <a:cubicBezTo>
                    <a:pt x="211882" y="76984"/>
                    <a:pt x="211978" y="76984"/>
                    <a:pt x="212075" y="76984"/>
                  </a:cubicBezTo>
                  <a:cubicBezTo>
                    <a:pt x="212500" y="76984"/>
                    <a:pt x="212927" y="76974"/>
                    <a:pt x="213348" y="76867"/>
                  </a:cubicBezTo>
                  <a:cubicBezTo>
                    <a:pt x="213480" y="76835"/>
                    <a:pt x="213615" y="76826"/>
                    <a:pt x="213751" y="76826"/>
                  </a:cubicBezTo>
                  <a:cubicBezTo>
                    <a:pt x="213944" y="76826"/>
                    <a:pt x="214140" y="76844"/>
                    <a:pt x="214333" y="76844"/>
                  </a:cubicBezTo>
                  <a:cubicBezTo>
                    <a:pt x="214362" y="76844"/>
                    <a:pt x="214391" y="76844"/>
                    <a:pt x="214420" y="76843"/>
                  </a:cubicBezTo>
                  <a:cubicBezTo>
                    <a:pt x="214508" y="76843"/>
                    <a:pt x="214597" y="76845"/>
                    <a:pt x="214685" y="76845"/>
                  </a:cubicBezTo>
                  <a:cubicBezTo>
                    <a:pt x="214905" y="76845"/>
                    <a:pt x="215124" y="76833"/>
                    <a:pt x="215337" y="76748"/>
                  </a:cubicBezTo>
                  <a:cubicBezTo>
                    <a:pt x="215444" y="76712"/>
                    <a:pt x="215575" y="76712"/>
                    <a:pt x="215694" y="76712"/>
                  </a:cubicBezTo>
                  <a:cubicBezTo>
                    <a:pt x="216164" y="76706"/>
                    <a:pt x="216637" y="76703"/>
                    <a:pt x="217112" y="76703"/>
                  </a:cubicBezTo>
                  <a:close/>
                  <a:moveTo>
                    <a:pt x="220281" y="76700"/>
                  </a:moveTo>
                  <a:cubicBezTo>
                    <a:pt x="220303" y="76700"/>
                    <a:pt x="220326" y="76700"/>
                    <a:pt x="220349" y="76700"/>
                  </a:cubicBezTo>
                  <a:lnTo>
                    <a:pt x="225695" y="76700"/>
                  </a:lnTo>
                  <a:lnTo>
                    <a:pt x="225707" y="76712"/>
                  </a:lnTo>
                  <a:lnTo>
                    <a:pt x="231053" y="76712"/>
                  </a:lnTo>
                  <a:cubicBezTo>
                    <a:pt x="231339" y="76712"/>
                    <a:pt x="231624" y="76712"/>
                    <a:pt x="231898" y="76795"/>
                  </a:cubicBezTo>
                  <a:cubicBezTo>
                    <a:pt x="232101" y="76855"/>
                    <a:pt x="232327" y="76855"/>
                    <a:pt x="232541" y="76855"/>
                  </a:cubicBezTo>
                  <a:lnTo>
                    <a:pt x="235530" y="76855"/>
                  </a:lnTo>
                  <a:cubicBezTo>
                    <a:pt x="235680" y="76855"/>
                    <a:pt x="235831" y="76851"/>
                    <a:pt x="235982" y="76851"/>
                  </a:cubicBezTo>
                  <a:cubicBezTo>
                    <a:pt x="236282" y="76851"/>
                    <a:pt x="236581" y="76867"/>
                    <a:pt x="236875" y="76962"/>
                  </a:cubicBezTo>
                  <a:cubicBezTo>
                    <a:pt x="236974" y="76995"/>
                    <a:pt x="237081" y="77002"/>
                    <a:pt x="237189" y="77002"/>
                  </a:cubicBezTo>
                  <a:cubicBezTo>
                    <a:pt x="237275" y="77002"/>
                    <a:pt x="237362" y="76998"/>
                    <a:pt x="237447" y="76998"/>
                  </a:cubicBezTo>
                  <a:lnTo>
                    <a:pt x="241018" y="76998"/>
                  </a:lnTo>
                  <a:cubicBezTo>
                    <a:pt x="241197" y="76998"/>
                    <a:pt x="241388" y="76998"/>
                    <a:pt x="241578" y="77021"/>
                  </a:cubicBezTo>
                  <a:cubicBezTo>
                    <a:pt x="241709" y="77033"/>
                    <a:pt x="241804" y="77129"/>
                    <a:pt x="241804" y="77248"/>
                  </a:cubicBezTo>
                  <a:cubicBezTo>
                    <a:pt x="241816" y="77867"/>
                    <a:pt x="241864" y="78498"/>
                    <a:pt x="241780" y="79105"/>
                  </a:cubicBezTo>
                  <a:cubicBezTo>
                    <a:pt x="241721" y="79534"/>
                    <a:pt x="241685" y="79950"/>
                    <a:pt x="241673" y="80379"/>
                  </a:cubicBezTo>
                  <a:cubicBezTo>
                    <a:pt x="241661" y="80891"/>
                    <a:pt x="241721" y="81415"/>
                    <a:pt x="241554" y="81927"/>
                  </a:cubicBezTo>
                  <a:cubicBezTo>
                    <a:pt x="241507" y="82082"/>
                    <a:pt x="241542" y="82260"/>
                    <a:pt x="241542" y="82427"/>
                  </a:cubicBezTo>
                  <a:cubicBezTo>
                    <a:pt x="241530" y="83308"/>
                    <a:pt x="241542" y="84189"/>
                    <a:pt x="241530" y="85070"/>
                  </a:cubicBezTo>
                  <a:cubicBezTo>
                    <a:pt x="241530" y="85534"/>
                    <a:pt x="241566" y="86011"/>
                    <a:pt x="241423" y="86487"/>
                  </a:cubicBezTo>
                  <a:cubicBezTo>
                    <a:pt x="241364" y="86654"/>
                    <a:pt x="241399" y="86856"/>
                    <a:pt x="241399" y="87047"/>
                  </a:cubicBezTo>
                  <a:cubicBezTo>
                    <a:pt x="241388" y="88047"/>
                    <a:pt x="241399" y="89047"/>
                    <a:pt x="241388" y="90047"/>
                  </a:cubicBezTo>
                  <a:cubicBezTo>
                    <a:pt x="241388" y="90476"/>
                    <a:pt x="241423" y="90892"/>
                    <a:pt x="241280" y="91321"/>
                  </a:cubicBezTo>
                  <a:cubicBezTo>
                    <a:pt x="241221" y="91464"/>
                    <a:pt x="241257" y="91642"/>
                    <a:pt x="241257" y="91809"/>
                  </a:cubicBezTo>
                  <a:cubicBezTo>
                    <a:pt x="241245" y="92523"/>
                    <a:pt x="241257" y="93238"/>
                    <a:pt x="241245" y="93952"/>
                  </a:cubicBezTo>
                  <a:cubicBezTo>
                    <a:pt x="241245" y="94357"/>
                    <a:pt x="241280" y="94762"/>
                    <a:pt x="241137" y="95155"/>
                  </a:cubicBezTo>
                  <a:cubicBezTo>
                    <a:pt x="241078" y="95321"/>
                    <a:pt x="241114" y="95524"/>
                    <a:pt x="241114" y="95714"/>
                  </a:cubicBezTo>
                  <a:cubicBezTo>
                    <a:pt x="241102" y="96452"/>
                    <a:pt x="241102" y="97191"/>
                    <a:pt x="241102" y="97929"/>
                  </a:cubicBezTo>
                  <a:cubicBezTo>
                    <a:pt x="241102" y="98096"/>
                    <a:pt x="241102" y="98262"/>
                    <a:pt x="241090" y="98429"/>
                  </a:cubicBezTo>
                  <a:cubicBezTo>
                    <a:pt x="241078" y="98596"/>
                    <a:pt x="240971" y="98679"/>
                    <a:pt x="240804" y="98691"/>
                  </a:cubicBezTo>
                  <a:cubicBezTo>
                    <a:pt x="240697" y="98703"/>
                    <a:pt x="240578" y="98703"/>
                    <a:pt x="240459" y="98703"/>
                  </a:cubicBezTo>
                  <a:cubicBezTo>
                    <a:pt x="240361" y="98699"/>
                    <a:pt x="240263" y="98698"/>
                    <a:pt x="240165" y="98698"/>
                  </a:cubicBezTo>
                  <a:cubicBezTo>
                    <a:pt x="239999" y="98698"/>
                    <a:pt x="239834" y="98701"/>
                    <a:pt x="239669" y="98701"/>
                  </a:cubicBezTo>
                  <a:cubicBezTo>
                    <a:pt x="239291" y="98701"/>
                    <a:pt x="238914" y="98684"/>
                    <a:pt x="238542" y="98572"/>
                  </a:cubicBezTo>
                  <a:cubicBezTo>
                    <a:pt x="238470" y="98553"/>
                    <a:pt x="238395" y="98547"/>
                    <a:pt x="238318" y="98547"/>
                  </a:cubicBezTo>
                  <a:cubicBezTo>
                    <a:pt x="238203" y="98547"/>
                    <a:pt x="238085" y="98560"/>
                    <a:pt x="237970" y="98560"/>
                  </a:cubicBezTo>
                  <a:lnTo>
                    <a:pt x="233410" y="98560"/>
                  </a:lnTo>
                  <a:cubicBezTo>
                    <a:pt x="233358" y="98560"/>
                    <a:pt x="233306" y="98560"/>
                    <a:pt x="233253" y="98560"/>
                  </a:cubicBezTo>
                  <a:cubicBezTo>
                    <a:pt x="233044" y="98560"/>
                    <a:pt x="232834" y="98553"/>
                    <a:pt x="232625" y="98477"/>
                  </a:cubicBezTo>
                  <a:cubicBezTo>
                    <a:pt x="232482" y="98422"/>
                    <a:pt x="232335" y="98410"/>
                    <a:pt x="232186" y="98410"/>
                  </a:cubicBezTo>
                  <a:cubicBezTo>
                    <a:pt x="232075" y="98410"/>
                    <a:pt x="231963" y="98417"/>
                    <a:pt x="231851" y="98417"/>
                  </a:cubicBezTo>
                  <a:lnTo>
                    <a:pt x="220075" y="98417"/>
                  </a:lnTo>
                  <a:cubicBezTo>
                    <a:pt x="219930" y="98417"/>
                    <a:pt x="219807" y="98419"/>
                    <a:pt x="219702" y="98419"/>
                  </a:cubicBezTo>
                  <a:cubicBezTo>
                    <a:pt x="219049" y="98419"/>
                    <a:pt x="219111" y="98357"/>
                    <a:pt x="219111" y="97464"/>
                  </a:cubicBezTo>
                  <a:cubicBezTo>
                    <a:pt x="219111" y="95512"/>
                    <a:pt x="219111" y="93559"/>
                    <a:pt x="219111" y="91607"/>
                  </a:cubicBezTo>
                  <a:cubicBezTo>
                    <a:pt x="219111" y="91321"/>
                    <a:pt x="219111" y="91035"/>
                    <a:pt x="219194" y="90761"/>
                  </a:cubicBezTo>
                  <a:cubicBezTo>
                    <a:pt x="219254" y="90583"/>
                    <a:pt x="219242" y="90380"/>
                    <a:pt x="219242" y="90190"/>
                  </a:cubicBezTo>
                  <a:cubicBezTo>
                    <a:pt x="219254" y="89666"/>
                    <a:pt x="219242" y="89154"/>
                    <a:pt x="219254" y="88630"/>
                  </a:cubicBezTo>
                  <a:cubicBezTo>
                    <a:pt x="219254" y="88154"/>
                    <a:pt x="219218" y="87678"/>
                    <a:pt x="219373" y="87213"/>
                  </a:cubicBezTo>
                  <a:cubicBezTo>
                    <a:pt x="219420" y="87058"/>
                    <a:pt x="219397" y="86880"/>
                    <a:pt x="219397" y="86713"/>
                  </a:cubicBezTo>
                  <a:cubicBezTo>
                    <a:pt x="219397" y="86142"/>
                    <a:pt x="219397" y="85570"/>
                    <a:pt x="219397" y="84999"/>
                  </a:cubicBezTo>
                  <a:cubicBezTo>
                    <a:pt x="219397" y="84665"/>
                    <a:pt x="219385" y="84344"/>
                    <a:pt x="219492" y="84010"/>
                  </a:cubicBezTo>
                  <a:cubicBezTo>
                    <a:pt x="219551" y="83796"/>
                    <a:pt x="219528" y="83546"/>
                    <a:pt x="219528" y="83308"/>
                  </a:cubicBezTo>
                  <a:cubicBezTo>
                    <a:pt x="219528" y="81379"/>
                    <a:pt x="219540" y="79450"/>
                    <a:pt x="219528" y="77522"/>
                  </a:cubicBezTo>
                  <a:cubicBezTo>
                    <a:pt x="219528" y="76711"/>
                    <a:pt x="219505" y="76700"/>
                    <a:pt x="220281" y="76700"/>
                  </a:cubicBezTo>
                  <a:close/>
                  <a:moveTo>
                    <a:pt x="197561" y="77414"/>
                  </a:moveTo>
                  <a:cubicBezTo>
                    <a:pt x="197906" y="77438"/>
                    <a:pt x="197965" y="77498"/>
                    <a:pt x="197965" y="77855"/>
                  </a:cubicBezTo>
                  <a:cubicBezTo>
                    <a:pt x="197977" y="78974"/>
                    <a:pt x="197977" y="80093"/>
                    <a:pt x="197977" y="81212"/>
                  </a:cubicBezTo>
                  <a:lnTo>
                    <a:pt x="197965" y="81212"/>
                  </a:lnTo>
                  <a:cubicBezTo>
                    <a:pt x="197965" y="82058"/>
                    <a:pt x="197965" y="82915"/>
                    <a:pt x="197965" y="83772"/>
                  </a:cubicBezTo>
                  <a:cubicBezTo>
                    <a:pt x="197965" y="84249"/>
                    <a:pt x="198001" y="84725"/>
                    <a:pt x="197846" y="85189"/>
                  </a:cubicBezTo>
                  <a:cubicBezTo>
                    <a:pt x="197799" y="85344"/>
                    <a:pt x="197823" y="85523"/>
                    <a:pt x="197823" y="85689"/>
                  </a:cubicBezTo>
                  <a:cubicBezTo>
                    <a:pt x="197823" y="86594"/>
                    <a:pt x="197823" y="87499"/>
                    <a:pt x="197823" y="88404"/>
                  </a:cubicBezTo>
                  <a:cubicBezTo>
                    <a:pt x="197823" y="88844"/>
                    <a:pt x="197823" y="89297"/>
                    <a:pt x="197715" y="89737"/>
                  </a:cubicBezTo>
                  <a:cubicBezTo>
                    <a:pt x="197632" y="90106"/>
                    <a:pt x="197692" y="90499"/>
                    <a:pt x="197680" y="90880"/>
                  </a:cubicBezTo>
                  <a:cubicBezTo>
                    <a:pt x="197680" y="91190"/>
                    <a:pt x="197703" y="91499"/>
                    <a:pt x="197584" y="91797"/>
                  </a:cubicBezTo>
                  <a:cubicBezTo>
                    <a:pt x="197549" y="91857"/>
                    <a:pt x="197537" y="91940"/>
                    <a:pt x="197549" y="92000"/>
                  </a:cubicBezTo>
                  <a:cubicBezTo>
                    <a:pt x="197620" y="92940"/>
                    <a:pt x="197382" y="93845"/>
                    <a:pt x="197394" y="94774"/>
                  </a:cubicBezTo>
                  <a:cubicBezTo>
                    <a:pt x="197394" y="94917"/>
                    <a:pt x="197418" y="95071"/>
                    <a:pt x="197382" y="95202"/>
                  </a:cubicBezTo>
                  <a:cubicBezTo>
                    <a:pt x="197203" y="95714"/>
                    <a:pt x="197251" y="96238"/>
                    <a:pt x="197263" y="96750"/>
                  </a:cubicBezTo>
                  <a:cubicBezTo>
                    <a:pt x="197275" y="97262"/>
                    <a:pt x="197215" y="97750"/>
                    <a:pt x="197108" y="98238"/>
                  </a:cubicBezTo>
                  <a:cubicBezTo>
                    <a:pt x="197056" y="98469"/>
                    <a:pt x="197022" y="98552"/>
                    <a:pt x="196818" y="98552"/>
                  </a:cubicBezTo>
                  <a:cubicBezTo>
                    <a:pt x="196791" y="98552"/>
                    <a:pt x="196761" y="98551"/>
                    <a:pt x="196727" y="98548"/>
                  </a:cubicBezTo>
                  <a:cubicBezTo>
                    <a:pt x="196668" y="98542"/>
                    <a:pt x="196609" y="98540"/>
                    <a:pt x="196550" y="98540"/>
                  </a:cubicBezTo>
                  <a:cubicBezTo>
                    <a:pt x="196228" y="98540"/>
                    <a:pt x="195909" y="98612"/>
                    <a:pt x="195579" y="98612"/>
                  </a:cubicBezTo>
                  <a:cubicBezTo>
                    <a:pt x="195471" y="98612"/>
                    <a:pt x="195362" y="98604"/>
                    <a:pt x="195251" y="98584"/>
                  </a:cubicBezTo>
                  <a:cubicBezTo>
                    <a:pt x="195042" y="98543"/>
                    <a:pt x="194830" y="98531"/>
                    <a:pt x="194616" y="98531"/>
                  </a:cubicBezTo>
                  <a:cubicBezTo>
                    <a:pt x="194328" y="98531"/>
                    <a:pt x="194037" y="98553"/>
                    <a:pt x="193751" y="98560"/>
                  </a:cubicBezTo>
                  <a:cubicBezTo>
                    <a:pt x="193596" y="98560"/>
                    <a:pt x="193440" y="98556"/>
                    <a:pt x="193283" y="98556"/>
                  </a:cubicBezTo>
                  <a:cubicBezTo>
                    <a:pt x="192970" y="98556"/>
                    <a:pt x="192655" y="98572"/>
                    <a:pt x="192346" y="98667"/>
                  </a:cubicBezTo>
                  <a:cubicBezTo>
                    <a:pt x="192243" y="98694"/>
                    <a:pt x="192135" y="98701"/>
                    <a:pt x="192026" y="98701"/>
                  </a:cubicBezTo>
                  <a:cubicBezTo>
                    <a:pt x="191895" y="98701"/>
                    <a:pt x="191761" y="98691"/>
                    <a:pt x="191631" y="98691"/>
                  </a:cubicBezTo>
                  <a:cubicBezTo>
                    <a:pt x="187345" y="98691"/>
                    <a:pt x="183071" y="98691"/>
                    <a:pt x="178784" y="98703"/>
                  </a:cubicBezTo>
                  <a:cubicBezTo>
                    <a:pt x="178642" y="98703"/>
                    <a:pt x="178499" y="98699"/>
                    <a:pt x="178356" y="98699"/>
                  </a:cubicBezTo>
                  <a:cubicBezTo>
                    <a:pt x="178071" y="98699"/>
                    <a:pt x="177788" y="98715"/>
                    <a:pt x="177510" y="98810"/>
                  </a:cubicBezTo>
                  <a:cubicBezTo>
                    <a:pt x="177439" y="98834"/>
                    <a:pt x="177359" y="98840"/>
                    <a:pt x="177275" y="98840"/>
                  </a:cubicBezTo>
                  <a:cubicBezTo>
                    <a:pt x="177192" y="98840"/>
                    <a:pt x="177106" y="98834"/>
                    <a:pt x="177022" y="98834"/>
                  </a:cubicBezTo>
                  <a:cubicBezTo>
                    <a:pt x="176701" y="98840"/>
                    <a:pt x="176379" y="98840"/>
                    <a:pt x="176058" y="98840"/>
                  </a:cubicBezTo>
                  <a:cubicBezTo>
                    <a:pt x="175736" y="98840"/>
                    <a:pt x="175415" y="98840"/>
                    <a:pt x="175094" y="98846"/>
                  </a:cubicBezTo>
                  <a:cubicBezTo>
                    <a:pt x="174967" y="98846"/>
                    <a:pt x="174840" y="98842"/>
                    <a:pt x="174713" y="98842"/>
                  </a:cubicBezTo>
                  <a:cubicBezTo>
                    <a:pt x="174460" y="98842"/>
                    <a:pt x="174208" y="98858"/>
                    <a:pt x="173962" y="98953"/>
                  </a:cubicBezTo>
                  <a:cubicBezTo>
                    <a:pt x="173897" y="98977"/>
                    <a:pt x="173825" y="98983"/>
                    <a:pt x="173753" y="98983"/>
                  </a:cubicBezTo>
                  <a:cubicBezTo>
                    <a:pt x="173680" y="98983"/>
                    <a:pt x="173605" y="98977"/>
                    <a:pt x="173534" y="98977"/>
                  </a:cubicBezTo>
                  <a:cubicBezTo>
                    <a:pt x="173010" y="98977"/>
                    <a:pt x="172974" y="98953"/>
                    <a:pt x="172974" y="98405"/>
                  </a:cubicBezTo>
                  <a:cubicBezTo>
                    <a:pt x="172974" y="96631"/>
                    <a:pt x="172974" y="94845"/>
                    <a:pt x="172974" y="93059"/>
                  </a:cubicBezTo>
                  <a:cubicBezTo>
                    <a:pt x="172974" y="92702"/>
                    <a:pt x="172998" y="92345"/>
                    <a:pt x="172867" y="92000"/>
                  </a:cubicBezTo>
                  <a:cubicBezTo>
                    <a:pt x="172808" y="91833"/>
                    <a:pt x="172831" y="91619"/>
                    <a:pt x="172831" y="91440"/>
                  </a:cubicBezTo>
                  <a:cubicBezTo>
                    <a:pt x="172831" y="87011"/>
                    <a:pt x="172831" y="82582"/>
                    <a:pt x="172831" y="78164"/>
                  </a:cubicBezTo>
                  <a:cubicBezTo>
                    <a:pt x="172831" y="77414"/>
                    <a:pt x="172831" y="77414"/>
                    <a:pt x="173581" y="77414"/>
                  </a:cubicBezTo>
                  <a:close/>
                  <a:moveTo>
                    <a:pt x="244650" y="76992"/>
                  </a:moveTo>
                  <a:cubicBezTo>
                    <a:pt x="245840" y="76992"/>
                    <a:pt x="247031" y="76998"/>
                    <a:pt x="248222" y="76998"/>
                  </a:cubicBezTo>
                  <a:cubicBezTo>
                    <a:pt x="248650" y="77117"/>
                    <a:pt x="249089" y="77144"/>
                    <a:pt x="249529" y="77144"/>
                  </a:cubicBezTo>
                  <a:cubicBezTo>
                    <a:pt x="249874" y="77144"/>
                    <a:pt x="250219" y="77128"/>
                    <a:pt x="250560" y="77128"/>
                  </a:cubicBezTo>
                  <a:cubicBezTo>
                    <a:pt x="250606" y="77128"/>
                    <a:pt x="250652" y="77128"/>
                    <a:pt x="250698" y="77129"/>
                  </a:cubicBezTo>
                  <a:cubicBezTo>
                    <a:pt x="251095" y="77133"/>
                    <a:pt x="251492" y="77134"/>
                    <a:pt x="251889" y="77134"/>
                  </a:cubicBezTo>
                  <a:cubicBezTo>
                    <a:pt x="252683" y="77134"/>
                    <a:pt x="253476" y="77129"/>
                    <a:pt x="254270" y="77129"/>
                  </a:cubicBezTo>
                  <a:cubicBezTo>
                    <a:pt x="254334" y="77129"/>
                    <a:pt x="254397" y="77128"/>
                    <a:pt x="254460" y="77128"/>
                  </a:cubicBezTo>
                  <a:cubicBezTo>
                    <a:pt x="254774" y="77128"/>
                    <a:pt x="255084" y="77137"/>
                    <a:pt x="255401" y="77236"/>
                  </a:cubicBezTo>
                  <a:cubicBezTo>
                    <a:pt x="255496" y="77272"/>
                    <a:pt x="255601" y="77280"/>
                    <a:pt x="255708" y="77280"/>
                  </a:cubicBezTo>
                  <a:cubicBezTo>
                    <a:pt x="255815" y="77280"/>
                    <a:pt x="255925" y="77272"/>
                    <a:pt x="256032" y="77272"/>
                  </a:cubicBezTo>
                  <a:lnTo>
                    <a:pt x="263676" y="77272"/>
                  </a:lnTo>
                  <a:cubicBezTo>
                    <a:pt x="264212" y="77283"/>
                    <a:pt x="264236" y="77307"/>
                    <a:pt x="264236" y="77843"/>
                  </a:cubicBezTo>
                  <a:cubicBezTo>
                    <a:pt x="264248" y="79248"/>
                    <a:pt x="264236" y="80653"/>
                    <a:pt x="264248" y="82058"/>
                  </a:cubicBezTo>
                  <a:cubicBezTo>
                    <a:pt x="264248" y="82415"/>
                    <a:pt x="264224" y="82760"/>
                    <a:pt x="264343" y="83117"/>
                  </a:cubicBezTo>
                  <a:cubicBezTo>
                    <a:pt x="264402" y="83308"/>
                    <a:pt x="264378" y="83534"/>
                    <a:pt x="264378" y="83749"/>
                  </a:cubicBezTo>
                  <a:lnTo>
                    <a:pt x="264378" y="89535"/>
                  </a:lnTo>
                  <a:lnTo>
                    <a:pt x="264390" y="89535"/>
                  </a:lnTo>
                  <a:lnTo>
                    <a:pt x="264390" y="95309"/>
                  </a:lnTo>
                  <a:cubicBezTo>
                    <a:pt x="264390" y="95619"/>
                    <a:pt x="264390" y="95929"/>
                    <a:pt x="264295" y="96226"/>
                  </a:cubicBezTo>
                  <a:cubicBezTo>
                    <a:pt x="264224" y="96429"/>
                    <a:pt x="264248" y="96655"/>
                    <a:pt x="264248" y="96869"/>
                  </a:cubicBezTo>
                  <a:cubicBezTo>
                    <a:pt x="264248" y="97488"/>
                    <a:pt x="264248" y="98107"/>
                    <a:pt x="264236" y="98727"/>
                  </a:cubicBezTo>
                  <a:cubicBezTo>
                    <a:pt x="264236" y="99036"/>
                    <a:pt x="264164" y="99108"/>
                    <a:pt x="263867" y="99119"/>
                  </a:cubicBezTo>
                  <a:cubicBezTo>
                    <a:pt x="263819" y="99123"/>
                    <a:pt x="263771" y="99125"/>
                    <a:pt x="263724" y="99125"/>
                  </a:cubicBezTo>
                  <a:cubicBezTo>
                    <a:pt x="263628" y="99125"/>
                    <a:pt x="263533" y="99119"/>
                    <a:pt x="263438" y="99119"/>
                  </a:cubicBezTo>
                  <a:lnTo>
                    <a:pt x="257723" y="99119"/>
                  </a:lnTo>
                  <a:cubicBezTo>
                    <a:pt x="257437" y="99119"/>
                    <a:pt x="257163" y="99119"/>
                    <a:pt x="256878" y="99036"/>
                  </a:cubicBezTo>
                  <a:cubicBezTo>
                    <a:pt x="256716" y="98994"/>
                    <a:pt x="256548" y="98988"/>
                    <a:pt x="256379" y="98988"/>
                  </a:cubicBezTo>
                  <a:cubicBezTo>
                    <a:pt x="256311" y="98988"/>
                    <a:pt x="256243" y="98988"/>
                    <a:pt x="256175" y="98988"/>
                  </a:cubicBezTo>
                  <a:cubicBezTo>
                    <a:pt x="254199" y="98977"/>
                    <a:pt x="252222" y="98977"/>
                    <a:pt x="250246" y="98977"/>
                  </a:cubicBezTo>
                  <a:cubicBezTo>
                    <a:pt x="250185" y="98977"/>
                    <a:pt x="250125" y="98977"/>
                    <a:pt x="250065" y="98977"/>
                  </a:cubicBezTo>
                  <a:cubicBezTo>
                    <a:pt x="249795" y="98977"/>
                    <a:pt x="249530" y="98969"/>
                    <a:pt x="249258" y="98881"/>
                  </a:cubicBezTo>
                  <a:cubicBezTo>
                    <a:pt x="249152" y="98848"/>
                    <a:pt x="249031" y="98841"/>
                    <a:pt x="248910" y="98841"/>
                  </a:cubicBezTo>
                  <a:cubicBezTo>
                    <a:pt x="248813" y="98841"/>
                    <a:pt x="248716" y="98846"/>
                    <a:pt x="248627" y="98846"/>
                  </a:cubicBezTo>
                  <a:cubicBezTo>
                    <a:pt x="247912" y="98840"/>
                    <a:pt x="247198" y="98840"/>
                    <a:pt x="246483" y="98840"/>
                  </a:cubicBezTo>
                  <a:cubicBezTo>
                    <a:pt x="245769" y="98840"/>
                    <a:pt x="245055" y="98840"/>
                    <a:pt x="244340" y="98834"/>
                  </a:cubicBezTo>
                  <a:cubicBezTo>
                    <a:pt x="244284" y="98834"/>
                    <a:pt x="244228" y="98834"/>
                    <a:pt x="244171" y="98834"/>
                  </a:cubicBezTo>
                  <a:cubicBezTo>
                    <a:pt x="243919" y="98834"/>
                    <a:pt x="243667" y="98826"/>
                    <a:pt x="243423" y="98738"/>
                  </a:cubicBezTo>
                  <a:cubicBezTo>
                    <a:pt x="243311" y="98705"/>
                    <a:pt x="243191" y="98698"/>
                    <a:pt x="243070" y="98698"/>
                  </a:cubicBezTo>
                  <a:cubicBezTo>
                    <a:pt x="242973" y="98698"/>
                    <a:pt x="242876" y="98703"/>
                    <a:pt x="242781" y="98703"/>
                  </a:cubicBezTo>
                  <a:cubicBezTo>
                    <a:pt x="242650" y="98697"/>
                    <a:pt x="242519" y="98697"/>
                    <a:pt x="242388" y="98697"/>
                  </a:cubicBezTo>
                  <a:cubicBezTo>
                    <a:pt x="242257" y="98697"/>
                    <a:pt x="242126" y="98697"/>
                    <a:pt x="241995" y="98691"/>
                  </a:cubicBezTo>
                  <a:cubicBezTo>
                    <a:pt x="241780" y="98679"/>
                    <a:pt x="241685" y="98596"/>
                    <a:pt x="241685" y="98381"/>
                  </a:cubicBezTo>
                  <a:cubicBezTo>
                    <a:pt x="241709" y="97584"/>
                    <a:pt x="241566" y="96774"/>
                    <a:pt x="241780" y="95976"/>
                  </a:cubicBezTo>
                  <a:cubicBezTo>
                    <a:pt x="241828" y="95810"/>
                    <a:pt x="241816" y="95643"/>
                    <a:pt x="241816" y="95476"/>
                  </a:cubicBezTo>
                  <a:cubicBezTo>
                    <a:pt x="241816" y="95000"/>
                    <a:pt x="241816" y="94524"/>
                    <a:pt x="241816" y="94047"/>
                  </a:cubicBezTo>
                  <a:cubicBezTo>
                    <a:pt x="241816" y="93905"/>
                    <a:pt x="241792" y="93762"/>
                    <a:pt x="241828" y="93619"/>
                  </a:cubicBezTo>
                  <a:cubicBezTo>
                    <a:pt x="242066" y="92607"/>
                    <a:pt x="241911" y="91583"/>
                    <a:pt x="241959" y="90571"/>
                  </a:cubicBezTo>
                  <a:cubicBezTo>
                    <a:pt x="241971" y="90237"/>
                    <a:pt x="241947" y="89904"/>
                    <a:pt x="242054" y="89583"/>
                  </a:cubicBezTo>
                  <a:cubicBezTo>
                    <a:pt x="242126" y="89380"/>
                    <a:pt x="242102" y="89154"/>
                    <a:pt x="242102" y="88940"/>
                  </a:cubicBezTo>
                  <a:cubicBezTo>
                    <a:pt x="242102" y="87416"/>
                    <a:pt x="242102" y="85892"/>
                    <a:pt x="242102" y="84380"/>
                  </a:cubicBezTo>
                  <a:cubicBezTo>
                    <a:pt x="242102" y="84070"/>
                    <a:pt x="242090" y="83760"/>
                    <a:pt x="242197" y="83463"/>
                  </a:cubicBezTo>
                  <a:cubicBezTo>
                    <a:pt x="242257" y="83284"/>
                    <a:pt x="242233" y="83082"/>
                    <a:pt x="242245" y="82891"/>
                  </a:cubicBezTo>
                  <a:cubicBezTo>
                    <a:pt x="242245" y="82367"/>
                    <a:pt x="242245" y="81844"/>
                    <a:pt x="242245" y="81320"/>
                  </a:cubicBezTo>
                  <a:cubicBezTo>
                    <a:pt x="242245" y="81034"/>
                    <a:pt x="242233" y="80760"/>
                    <a:pt x="242328" y="80474"/>
                  </a:cubicBezTo>
                  <a:cubicBezTo>
                    <a:pt x="242388" y="80320"/>
                    <a:pt x="242376" y="80153"/>
                    <a:pt x="242388" y="79986"/>
                  </a:cubicBezTo>
                  <a:cubicBezTo>
                    <a:pt x="242411" y="79367"/>
                    <a:pt x="242340" y="78748"/>
                    <a:pt x="242507" y="78141"/>
                  </a:cubicBezTo>
                  <a:cubicBezTo>
                    <a:pt x="242578" y="77903"/>
                    <a:pt x="242519" y="77629"/>
                    <a:pt x="242531" y="77367"/>
                  </a:cubicBezTo>
                  <a:cubicBezTo>
                    <a:pt x="242542" y="77093"/>
                    <a:pt x="242614" y="76998"/>
                    <a:pt x="242864" y="76998"/>
                  </a:cubicBezTo>
                  <a:cubicBezTo>
                    <a:pt x="243459" y="76994"/>
                    <a:pt x="244055" y="76992"/>
                    <a:pt x="244650" y="76992"/>
                  </a:cubicBezTo>
                  <a:close/>
                  <a:moveTo>
                    <a:pt x="151674" y="77267"/>
                  </a:moveTo>
                  <a:cubicBezTo>
                    <a:pt x="151750" y="77267"/>
                    <a:pt x="151826" y="77272"/>
                    <a:pt x="151900" y="77272"/>
                  </a:cubicBezTo>
                  <a:lnTo>
                    <a:pt x="160746" y="77272"/>
                  </a:lnTo>
                  <a:cubicBezTo>
                    <a:pt x="160794" y="77272"/>
                    <a:pt x="160842" y="77271"/>
                    <a:pt x="160889" y="77271"/>
                  </a:cubicBezTo>
                  <a:cubicBezTo>
                    <a:pt x="161080" y="77271"/>
                    <a:pt x="161270" y="77279"/>
                    <a:pt x="161461" y="77355"/>
                  </a:cubicBezTo>
                  <a:cubicBezTo>
                    <a:pt x="161586" y="77402"/>
                    <a:pt x="161714" y="77414"/>
                    <a:pt x="161843" y="77414"/>
                  </a:cubicBezTo>
                  <a:cubicBezTo>
                    <a:pt x="161973" y="77414"/>
                    <a:pt x="162104" y="77402"/>
                    <a:pt x="162235" y="77402"/>
                  </a:cubicBezTo>
                  <a:lnTo>
                    <a:pt x="171367" y="77402"/>
                  </a:lnTo>
                  <a:cubicBezTo>
                    <a:pt x="171454" y="77402"/>
                    <a:pt x="171534" y="77402"/>
                    <a:pt x="171605" y="77402"/>
                  </a:cubicBezTo>
                  <a:cubicBezTo>
                    <a:pt x="172311" y="77402"/>
                    <a:pt x="172272" y="77441"/>
                    <a:pt x="172272" y="78295"/>
                  </a:cubicBezTo>
                  <a:cubicBezTo>
                    <a:pt x="172272" y="80129"/>
                    <a:pt x="172272" y="81963"/>
                    <a:pt x="172272" y="83784"/>
                  </a:cubicBezTo>
                  <a:cubicBezTo>
                    <a:pt x="172272" y="84070"/>
                    <a:pt x="172272" y="84356"/>
                    <a:pt x="172355" y="84641"/>
                  </a:cubicBezTo>
                  <a:cubicBezTo>
                    <a:pt x="172415" y="84856"/>
                    <a:pt x="172403" y="85106"/>
                    <a:pt x="172403" y="85344"/>
                  </a:cubicBezTo>
                  <a:cubicBezTo>
                    <a:pt x="172403" y="87297"/>
                    <a:pt x="172403" y="89249"/>
                    <a:pt x="172415" y="91202"/>
                  </a:cubicBezTo>
                  <a:cubicBezTo>
                    <a:pt x="172415" y="91488"/>
                    <a:pt x="172403" y="91761"/>
                    <a:pt x="172498" y="92047"/>
                  </a:cubicBezTo>
                  <a:cubicBezTo>
                    <a:pt x="172546" y="92214"/>
                    <a:pt x="172546" y="92416"/>
                    <a:pt x="172546" y="92607"/>
                  </a:cubicBezTo>
                  <a:cubicBezTo>
                    <a:pt x="172546" y="94512"/>
                    <a:pt x="172546" y="96417"/>
                    <a:pt x="172546" y="98322"/>
                  </a:cubicBezTo>
                  <a:cubicBezTo>
                    <a:pt x="172546" y="98977"/>
                    <a:pt x="172534" y="98977"/>
                    <a:pt x="171855" y="98977"/>
                  </a:cubicBezTo>
                  <a:lnTo>
                    <a:pt x="170355" y="98977"/>
                  </a:lnTo>
                  <a:cubicBezTo>
                    <a:pt x="169926" y="98988"/>
                    <a:pt x="169509" y="98965"/>
                    <a:pt x="169081" y="99084"/>
                  </a:cubicBezTo>
                  <a:cubicBezTo>
                    <a:pt x="168974" y="99119"/>
                    <a:pt x="168858" y="99128"/>
                    <a:pt x="168739" y="99128"/>
                  </a:cubicBezTo>
                  <a:cubicBezTo>
                    <a:pt x="168619" y="99128"/>
                    <a:pt x="168497" y="99119"/>
                    <a:pt x="168378" y="99119"/>
                  </a:cubicBezTo>
                  <a:lnTo>
                    <a:pt x="156020" y="99119"/>
                  </a:lnTo>
                  <a:cubicBezTo>
                    <a:pt x="155921" y="99119"/>
                    <a:pt x="155822" y="99118"/>
                    <a:pt x="155723" y="99118"/>
                  </a:cubicBezTo>
                  <a:cubicBezTo>
                    <a:pt x="155425" y="99118"/>
                    <a:pt x="155124" y="99131"/>
                    <a:pt x="154829" y="99239"/>
                  </a:cubicBezTo>
                  <a:cubicBezTo>
                    <a:pt x="154752" y="99262"/>
                    <a:pt x="154668" y="99268"/>
                    <a:pt x="154584" y="99268"/>
                  </a:cubicBezTo>
                  <a:cubicBezTo>
                    <a:pt x="154499" y="99268"/>
                    <a:pt x="154412" y="99262"/>
                    <a:pt x="154329" y="99262"/>
                  </a:cubicBezTo>
                  <a:cubicBezTo>
                    <a:pt x="153805" y="99262"/>
                    <a:pt x="153281" y="99262"/>
                    <a:pt x="152757" y="99274"/>
                  </a:cubicBezTo>
                  <a:cubicBezTo>
                    <a:pt x="152638" y="99274"/>
                    <a:pt x="152519" y="99270"/>
                    <a:pt x="152401" y="99270"/>
                  </a:cubicBezTo>
                  <a:cubicBezTo>
                    <a:pt x="152163" y="99270"/>
                    <a:pt x="151928" y="99286"/>
                    <a:pt x="151698" y="99381"/>
                  </a:cubicBezTo>
                  <a:cubicBezTo>
                    <a:pt x="151638" y="99405"/>
                    <a:pt x="151567" y="99405"/>
                    <a:pt x="151495" y="99405"/>
                  </a:cubicBezTo>
                  <a:lnTo>
                    <a:pt x="149066" y="99405"/>
                  </a:lnTo>
                  <a:cubicBezTo>
                    <a:pt x="148793" y="99405"/>
                    <a:pt x="148721" y="99322"/>
                    <a:pt x="148709" y="99072"/>
                  </a:cubicBezTo>
                  <a:cubicBezTo>
                    <a:pt x="148697" y="98881"/>
                    <a:pt x="148697" y="98691"/>
                    <a:pt x="148697" y="98500"/>
                  </a:cubicBezTo>
                  <a:lnTo>
                    <a:pt x="148697" y="90142"/>
                  </a:lnTo>
                  <a:cubicBezTo>
                    <a:pt x="148697" y="87380"/>
                    <a:pt x="148697" y="84618"/>
                    <a:pt x="148697" y="81867"/>
                  </a:cubicBezTo>
                  <a:cubicBezTo>
                    <a:pt x="148697" y="81534"/>
                    <a:pt x="148721" y="81201"/>
                    <a:pt x="148602" y="80879"/>
                  </a:cubicBezTo>
                  <a:cubicBezTo>
                    <a:pt x="148543" y="80724"/>
                    <a:pt x="148566" y="80546"/>
                    <a:pt x="148554" y="80379"/>
                  </a:cubicBezTo>
                  <a:cubicBezTo>
                    <a:pt x="148554" y="79950"/>
                    <a:pt x="148554" y="79522"/>
                    <a:pt x="148554" y="79093"/>
                  </a:cubicBezTo>
                  <a:cubicBezTo>
                    <a:pt x="148554" y="78784"/>
                    <a:pt x="148578" y="78486"/>
                    <a:pt x="148459" y="78176"/>
                  </a:cubicBezTo>
                  <a:cubicBezTo>
                    <a:pt x="148388" y="78010"/>
                    <a:pt x="148400" y="77807"/>
                    <a:pt x="148447" y="77617"/>
                  </a:cubicBezTo>
                  <a:cubicBezTo>
                    <a:pt x="148471" y="77522"/>
                    <a:pt x="148531" y="77450"/>
                    <a:pt x="148638" y="77438"/>
                  </a:cubicBezTo>
                  <a:cubicBezTo>
                    <a:pt x="148757" y="77426"/>
                    <a:pt x="148876" y="77414"/>
                    <a:pt x="148995" y="77414"/>
                  </a:cubicBezTo>
                  <a:lnTo>
                    <a:pt x="150352" y="77414"/>
                  </a:lnTo>
                  <a:cubicBezTo>
                    <a:pt x="150698" y="77402"/>
                    <a:pt x="151055" y="77426"/>
                    <a:pt x="151400" y="77307"/>
                  </a:cubicBezTo>
                  <a:cubicBezTo>
                    <a:pt x="151486" y="77274"/>
                    <a:pt x="151579" y="77267"/>
                    <a:pt x="151674" y="77267"/>
                  </a:cubicBezTo>
                  <a:close/>
                  <a:moveTo>
                    <a:pt x="147256" y="77401"/>
                  </a:moveTo>
                  <a:cubicBezTo>
                    <a:pt x="147369" y="77401"/>
                    <a:pt x="147478" y="77417"/>
                    <a:pt x="147578" y="77486"/>
                  </a:cubicBezTo>
                  <a:cubicBezTo>
                    <a:pt x="147781" y="77629"/>
                    <a:pt x="147662" y="77891"/>
                    <a:pt x="147757" y="78081"/>
                  </a:cubicBezTo>
                  <a:cubicBezTo>
                    <a:pt x="147864" y="78295"/>
                    <a:pt x="147840" y="78545"/>
                    <a:pt x="147840" y="78784"/>
                  </a:cubicBezTo>
                  <a:cubicBezTo>
                    <a:pt x="147840" y="79212"/>
                    <a:pt x="147840" y="79629"/>
                    <a:pt x="147840" y="80058"/>
                  </a:cubicBezTo>
                  <a:cubicBezTo>
                    <a:pt x="147852" y="80415"/>
                    <a:pt x="147828" y="80772"/>
                    <a:pt x="147947" y="81117"/>
                  </a:cubicBezTo>
                  <a:cubicBezTo>
                    <a:pt x="148007" y="81296"/>
                    <a:pt x="147983" y="81498"/>
                    <a:pt x="147983" y="81689"/>
                  </a:cubicBezTo>
                  <a:lnTo>
                    <a:pt x="147983" y="98679"/>
                  </a:lnTo>
                  <a:lnTo>
                    <a:pt x="147983" y="98822"/>
                  </a:lnTo>
                  <a:cubicBezTo>
                    <a:pt x="147995" y="99381"/>
                    <a:pt x="147912" y="99346"/>
                    <a:pt x="147447" y="99441"/>
                  </a:cubicBezTo>
                  <a:cubicBezTo>
                    <a:pt x="146852" y="99548"/>
                    <a:pt x="146268" y="99548"/>
                    <a:pt x="145673" y="99548"/>
                  </a:cubicBezTo>
                  <a:lnTo>
                    <a:pt x="124909" y="99548"/>
                  </a:lnTo>
                  <a:cubicBezTo>
                    <a:pt x="124802" y="99548"/>
                    <a:pt x="124694" y="99551"/>
                    <a:pt x="124587" y="99551"/>
                  </a:cubicBezTo>
                  <a:cubicBezTo>
                    <a:pt x="124480" y="99551"/>
                    <a:pt x="124373" y="99548"/>
                    <a:pt x="124266" y="99536"/>
                  </a:cubicBezTo>
                  <a:cubicBezTo>
                    <a:pt x="124099" y="99536"/>
                    <a:pt x="124016" y="99429"/>
                    <a:pt x="124004" y="99262"/>
                  </a:cubicBezTo>
                  <a:cubicBezTo>
                    <a:pt x="123992" y="99072"/>
                    <a:pt x="123992" y="98881"/>
                    <a:pt x="123992" y="98691"/>
                  </a:cubicBezTo>
                  <a:cubicBezTo>
                    <a:pt x="123992" y="91928"/>
                    <a:pt x="123992" y="85177"/>
                    <a:pt x="123992" y="78415"/>
                  </a:cubicBezTo>
                  <a:lnTo>
                    <a:pt x="123992" y="78343"/>
                  </a:lnTo>
                  <a:cubicBezTo>
                    <a:pt x="123992" y="77634"/>
                    <a:pt x="123973" y="77555"/>
                    <a:pt x="124554" y="77555"/>
                  </a:cubicBezTo>
                  <a:cubicBezTo>
                    <a:pt x="124617" y="77555"/>
                    <a:pt x="124687" y="77556"/>
                    <a:pt x="124766" y="77557"/>
                  </a:cubicBezTo>
                  <a:cubicBezTo>
                    <a:pt x="125004" y="77557"/>
                    <a:pt x="125242" y="77545"/>
                    <a:pt x="125468" y="77474"/>
                  </a:cubicBezTo>
                  <a:cubicBezTo>
                    <a:pt x="125671" y="77426"/>
                    <a:pt x="125897" y="77414"/>
                    <a:pt x="126111" y="77414"/>
                  </a:cubicBezTo>
                  <a:lnTo>
                    <a:pt x="146947" y="77414"/>
                  </a:lnTo>
                  <a:cubicBezTo>
                    <a:pt x="147049" y="77414"/>
                    <a:pt x="147154" y="77401"/>
                    <a:pt x="147256" y="77401"/>
                  </a:cubicBezTo>
                  <a:close/>
                  <a:moveTo>
                    <a:pt x="106006" y="77553"/>
                  </a:moveTo>
                  <a:cubicBezTo>
                    <a:pt x="106092" y="77553"/>
                    <a:pt x="106179" y="77557"/>
                    <a:pt x="106263" y="77557"/>
                  </a:cubicBezTo>
                  <a:lnTo>
                    <a:pt x="122682" y="77557"/>
                  </a:lnTo>
                  <a:cubicBezTo>
                    <a:pt x="123408" y="77557"/>
                    <a:pt x="123420" y="77557"/>
                    <a:pt x="123420" y="78307"/>
                  </a:cubicBezTo>
                  <a:lnTo>
                    <a:pt x="123420" y="84522"/>
                  </a:lnTo>
                  <a:cubicBezTo>
                    <a:pt x="123420" y="86499"/>
                    <a:pt x="123420" y="88475"/>
                    <a:pt x="123420" y="90452"/>
                  </a:cubicBezTo>
                  <a:cubicBezTo>
                    <a:pt x="123420" y="90773"/>
                    <a:pt x="123468" y="91118"/>
                    <a:pt x="123349" y="91440"/>
                  </a:cubicBezTo>
                  <a:cubicBezTo>
                    <a:pt x="123301" y="91559"/>
                    <a:pt x="123361" y="91666"/>
                    <a:pt x="123373" y="91785"/>
                  </a:cubicBezTo>
                  <a:cubicBezTo>
                    <a:pt x="123397" y="91892"/>
                    <a:pt x="123420" y="92035"/>
                    <a:pt x="123385" y="92130"/>
                  </a:cubicBezTo>
                  <a:cubicBezTo>
                    <a:pt x="123230" y="92547"/>
                    <a:pt x="123278" y="92976"/>
                    <a:pt x="123278" y="93404"/>
                  </a:cubicBezTo>
                  <a:cubicBezTo>
                    <a:pt x="123278" y="95214"/>
                    <a:pt x="123278" y="97024"/>
                    <a:pt x="123278" y="98834"/>
                  </a:cubicBezTo>
                  <a:cubicBezTo>
                    <a:pt x="123278" y="99548"/>
                    <a:pt x="123278" y="99548"/>
                    <a:pt x="122587" y="99560"/>
                  </a:cubicBezTo>
                  <a:cubicBezTo>
                    <a:pt x="121968" y="99560"/>
                    <a:pt x="121349" y="99555"/>
                    <a:pt x="120730" y="99555"/>
                  </a:cubicBezTo>
                  <a:cubicBezTo>
                    <a:pt x="120420" y="99555"/>
                    <a:pt x="120110" y="99556"/>
                    <a:pt x="119801" y="99560"/>
                  </a:cubicBezTo>
                  <a:cubicBezTo>
                    <a:pt x="119658" y="99560"/>
                    <a:pt x="119515" y="99556"/>
                    <a:pt x="119373" y="99556"/>
                  </a:cubicBezTo>
                  <a:cubicBezTo>
                    <a:pt x="119088" y="99556"/>
                    <a:pt x="118805" y="99572"/>
                    <a:pt x="118527" y="99667"/>
                  </a:cubicBezTo>
                  <a:cubicBezTo>
                    <a:pt x="118455" y="99691"/>
                    <a:pt x="118375" y="99697"/>
                    <a:pt x="118292" y="99697"/>
                  </a:cubicBezTo>
                  <a:cubicBezTo>
                    <a:pt x="118208" y="99697"/>
                    <a:pt x="118122" y="99691"/>
                    <a:pt x="118039" y="99691"/>
                  </a:cubicBezTo>
                  <a:cubicBezTo>
                    <a:pt x="117753" y="99697"/>
                    <a:pt x="117467" y="99697"/>
                    <a:pt x="117182" y="99697"/>
                  </a:cubicBezTo>
                  <a:cubicBezTo>
                    <a:pt x="116896" y="99697"/>
                    <a:pt x="116610" y="99697"/>
                    <a:pt x="116324" y="99703"/>
                  </a:cubicBezTo>
                  <a:cubicBezTo>
                    <a:pt x="116216" y="99703"/>
                    <a:pt x="116108" y="99701"/>
                    <a:pt x="116001" y="99701"/>
                  </a:cubicBezTo>
                  <a:cubicBezTo>
                    <a:pt x="115704" y="99701"/>
                    <a:pt x="115410" y="99714"/>
                    <a:pt x="115122" y="99810"/>
                  </a:cubicBezTo>
                  <a:cubicBezTo>
                    <a:pt x="115041" y="99837"/>
                    <a:pt x="114954" y="99844"/>
                    <a:pt x="114867" y="99844"/>
                  </a:cubicBezTo>
                  <a:cubicBezTo>
                    <a:pt x="114762" y="99844"/>
                    <a:pt x="114654" y="99834"/>
                    <a:pt x="114550" y="99834"/>
                  </a:cubicBezTo>
                  <a:cubicBezTo>
                    <a:pt x="113812" y="99846"/>
                    <a:pt x="113074" y="99846"/>
                    <a:pt x="112336" y="99846"/>
                  </a:cubicBezTo>
                  <a:cubicBezTo>
                    <a:pt x="112271" y="99846"/>
                    <a:pt x="112206" y="99845"/>
                    <a:pt x="112142" y="99845"/>
                  </a:cubicBezTo>
                  <a:cubicBezTo>
                    <a:pt x="111853" y="99845"/>
                    <a:pt x="111568" y="99853"/>
                    <a:pt x="111276" y="99941"/>
                  </a:cubicBezTo>
                  <a:cubicBezTo>
                    <a:pt x="111181" y="99977"/>
                    <a:pt x="111077" y="99986"/>
                    <a:pt x="110969" y="99986"/>
                  </a:cubicBezTo>
                  <a:cubicBezTo>
                    <a:pt x="110862" y="99986"/>
                    <a:pt x="110752" y="99977"/>
                    <a:pt x="110645" y="99977"/>
                  </a:cubicBezTo>
                  <a:cubicBezTo>
                    <a:pt x="109097" y="99989"/>
                    <a:pt x="107549" y="99989"/>
                    <a:pt x="106002" y="99989"/>
                  </a:cubicBezTo>
                  <a:cubicBezTo>
                    <a:pt x="105941" y="99989"/>
                    <a:pt x="105881" y="99988"/>
                    <a:pt x="105821" y="99988"/>
                  </a:cubicBezTo>
                  <a:cubicBezTo>
                    <a:pt x="105551" y="99988"/>
                    <a:pt x="105286" y="99996"/>
                    <a:pt x="105013" y="100084"/>
                  </a:cubicBezTo>
                  <a:cubicBezTo>
                    <a:pt x="104907" y="100117"/>
                    <a:pt x="104791" y="100124"/>
                    <a:pt x="104671" y="100124"/>
                  </a:cubicBezTo>
                  <a:cubicBezTo>
                    <a:pt x="104575" y="100124"/>
                    <a:pt x="104478" y="100120"/>
                    <a:pt x="104382" y="100120"/>
                  </a:cubicBezTo>
                  <a:cubicBezTo>
                    <a:pt x="102811" y="100131"/>
                    <a:pt x="101239" y="100131"/>
                    <a:pt x="99667" y="100131"/>
                  </a:cubicBezTo>
                  <a:cubicBezTo>
                    <a:pt x="99579" y="100131"/>
                    <a:pt x="99491" y="100130"/>
                    <a:pt x="99402" y="100130"/>
                  </a:cubicBezTo>
                  <a:cubicBezTo>
                    <a:pt x="99182" y="100130"/>
                    <a:pt x="98963" y="100142"/>
                    <a:pt x="98751" y="100227"/>
                  </a:cubicBezTo>
                  <a:cubicBezTo>
                    <a:pt x="98715" y="100251"/>
                    <a:pt x="98667" y="100251"/>
                    <a:pt x="98620" y="100262"/>
                  </a:cubicBezTo>
                  <a:cubicBezTo>
                    <a:pt x="98454" y="100267"/>
                    <a:pt x="98319" y="100271"/>
                    <a:pt x="98207" y="100271"/>
                  </a:cubicBezTo>
                  <a:cubicBezTo>
                    <a:pt x="97687" y="100271"/>
                    <a:pt x="97705" y="100171"/>
                    <a:pt x="97715" y="99465"/>
                  </a:cubicBezTo>
                  <a:cubicBezTo>
                    <a:pt x="97715" y="99179"/>
                    <a:pt x="97727" y="98905"/>
                    <a:pt x="97798" y="98619"/>
                  </a:cubicBezTo>
                  <a:cubicBezTo>
                    <a:pt x="97858" y="98346"/>
                    <a:pt x="97846" y="98048"/>
                    <a:pt x="97858" y="97762"/>
                  </a:cubicBezTo>
                  <a:cubicBezTo>
                    <a:pt x="97870" y="97298"/>
                    <a:pt x="97870" y="96822"/>
                    <a:pt x="97965" y="96357"/>
                  </a:cubicBezTo>
                  <a:cubicBezTo>
                    <a:pt x="98048" y="95893"/>
                    <a:pt x="97989" y="95405"/>
                    <a:pt x="98001" y="94928"/>
                  </a:cubicBezTo>
                  <a:cubicBezTo>
                    <a:pt x="98001" y="94500"/>
                    <a:pt x="97965" y="94071"/>
                    <a:pt x="98108" y="93654"/>
                  </a:cubicBezTo>
                  <a:cubicBezTo>
                    <a:pt x="98167" y="93512"/>
                    <a:pt x="98132" y="93333"/>
                    <a:pt x="98132" y="93166"/>
                  </a:cubicBezTo>
                  <a:cubicBezTo>
                    <a:pt x="98143" y="92452"/>
                    <a:pt x="98143" y="91738"/>
                    <a:pt x="98143" y="91023"/>
                  </a:cubicBezTo>
                  <a:cubicBezTo>
                    <a:pt x="98143" y="90618"/>
                    <a:pt x="98108" y="90214"/>
                    <a:pt x="98251" y="89821"/>
                  </a:cubicBezTo>
                  <a:cubicBezTo>
                    <a:pt x="98298" y="89666"/>
                    <a:pt x="98274" y="89487"/>
                    <a:pt x="98274" y="89321"/>
                  </a:cubicBezTo>
                  <a:cubicBezTo>
                    <a:pt x="98286" y="88701"/>
                    <a:pt x="98286" y="88082"/>
                    <a:pt x="98286" y="87463"/>
                  </a:cubicBezTo>
                  <a:cubicBezTo>
                    <a:pt x="98286" y="87177"/>
                    <a:pt x="98298" y="86904"/>
                    <a:pt x="98370" y="86618"/>
                  </a:cubicBezTo>
                  <a:cubicBezTo>
                    <a:pt x="98429" y="86344"/>
                    <a:pt x="98417" y="86058"/>
                    <a:pt x="98417" y="85773"/>
                  </a:cubicBezTo>
                  <a:cubicBezTo>
                    <a:pt x="98441" y="85225"/>
                    <a:pt x="98382" y="84677"/>
                    <a:pt x="98548" y="84141"/>
                  </a:cubicBezTo>
                  <a:cubicBezTo>
                    <a:pt x="98596" y="83999"/>
                    <a:pt x="98572" y="83808"/>
                    <a:pt x="98572" y="83641"/>
                  </a:cubicBezTo>
                  <a:cubicBezTo>
                    <a:pt x="98572" y="82987"/>
                    <a:pt x="98572" y="82320"/>
                    <a:pt x="98572" y="81653"/>
                  </a:cubicBezTo>
                  <a:cubicBezTo>
                    <a:pt x="98572" y="81343"/>
                    <a:pt x="98572" y="81034"/>
                    <a:pt x="98667" y="80736"/>
                  </a:cubicBezTo>
                  <a:cubicBezTo>
                    <a:pt x="98727" y="80534"/>
                    <a:pt x="98703" y="80308"/>
                    <a:pt x="98703" y="80093"/>
                  </a:cubicBezTo>
                  <a:cubicBezTo>
                    <a:pt x="98715" y="79474"/>
                    <a:pt x="98703" y="78855"/>
                    <a:pt x="98715" y="78236"/>
                  </a:cubicBezTo>
                  <a:cubicBezTo>
                    <a:pt x="98715" y="77926"/>
                    <a:pt x="98763" y="77926"/>
                    <a:pt x="99084" y="77831"/>
                  </a:cubicBezTo>
                  <a:cubicBezTo>
                    <a:pt x="99548" y="77712"/>
                    <a:pt x="100025" y="77700"/>
                    <a:pt x="100501" y="77700"/>
                  </a:cubicBezTo>
                  <a:lnTo>
                    <a:pt x="104632" y="77700"/>
                  </a:lnTo>
                  <a:cubicBezTo>
                    <a:pt x="104692" y="77700"/>
                    <a:pt x="104751" y="77700"/>
                    <a:pt x="104811" y="77700"/>
                  </a:cubicBezTo>
                  <a:cubicBezTo>
                    <a:pt x="105108" y="77700"/>
                    <a:pt x="105404" y="77692"/>
                    <a:pt x="105692" y="77593"/>
                  </a:cubicBezTo>
                  <a:cubicBezTo>
                    <a:pt x="105791" y="77560"/>
                    <a:pt x="105898" y="77553"/>
                    <a:pt x="106006" y="77553"/>
                  </a:cubicBezTo>
                  <a:close/>
                  <a:moveTo>
                    <a:pt x="80693" y="77842"/>
                  </a:moveTo>
                  <a:cubicBezTo>
                    <a:pt x="80748" y="77842"/>
                    <a:pt x="80802" y="77843"/>
                    <a:pt x="80856" y="77843"/>
                  </a:cubicBezTo>
                  <a:lnTo>
                    <a:pt x="97405" y="77843"/>
                  </a:lnTo>
                  <a:cubicBezTo>
                    <a:pt x="98132" y="77843"/>
                    <a:pt x="98132" y="77843"/>
                    <a:pt x="98143" y="78605"/>
                  </a:cubicBezTo>
                  <a:cubicBezTo>
                    <a:pt x="98143" y="78986"/>
                    <a:pt x="98132" y="79367"/>
                    <a:pt x="98132" y="79748"/>
                  </a:cubicBezTo>
                  <a:cubicBezTo>
                    <a:pt x="98132" y="79843"/>
                    <a:pt x="98155" y="79939"/>
                    <a:pt x="98132" y="80034"/>
                  </a:cubicBezTo>
                  <a:cubicBezTo>
                    <a:pt x="97893" y="81058"/>
                    <a:pt x="98036" y="82105"/>
                    <a:pt x="98001" y="83153"/>
                  </a:cubicBezTo>
                  <a:cubicBezTo>
                    <a:pt x="97989" y="83534"/>
                    <a:pt x="98012" y="83903"/>
                    <a:pt x="97893" y="84284"/>
                  </a:cubicBezTo>
                  <a:cubicBezTo>
                    <a:pt x="97822" y="84475"/>
                    <a:pt x="97870" y="84701"/>
                    <a:pt x="97858" y="84915"/>
                  </a:cubicBezTo>
                  <a:cubicBezTo>
                    <a:pt x="97834" y="85606"/>
                    <a:pt x="97905" y="86296"/>
                    <a:pt x="97739" y="86975"/>
                  </a:cubicBezTo>
                  <a:cubicBezTo>
                    <a:pt x="97655" y="87285"/>
                    <a:pt x="97727" y="87642"/>
                    <a:pt x="97715" y="87975"/>
                  </a:cubicBezTo>
                  <a:cubicBezTo>
                    <a:pt x="97691" y="88582"/>
                    <a:pt x="97774" y="89202"/>
                    <a:pt x="97584" y="89809"/>
                  </a:cubicBezTo>
                  <a:cubicBezTo>
                    <a:pt x="97536" y="89964"/>
                    <a:pt x="97572" y="90142"/>
                    <a:pt x="97572" y="90309"/>
                  </a:cubicBezTo>
                  <a:cubicBezTo>
                    <a:pt x="97572" y="91238"/>
                    <a:pt x="97572" y="92166"/>
                    <a:pt x="97572" y="93095"/>
                  </a:cubicBezTo>
                  <a:cubicBezTo>
                    <a:pt x="97560" y="93500"/>
                    <a:pt x="97584" y="93893"/>
                    <a:pt x="97465" y="94297"/>
                  </a:cubicBezTo>
                  <a:cubicBezTo>
                    <a:pt x="97393" y="94488"/>
                    <a:pt x="97441" y="94714"/>
                    <a:pt x="97429" y="94928"/>
                  </a:cubicBezTo>
                  <a:cubicBezTo>
                    <a:pt x="97393" y="95667"/>
                    <a:pt x="97477" y="96393"/>
                    <a:pt x="97310" y="97131"/>
                  </a:cubicBezTo>
                  <a:cubicBezTo>
                    <a:pt x="97215" y="97512"/>
                    <a:pt x="97298" y="97929"/>
                    <a:pt x="97274" y="98334"/>
                  </a:cubicBezTo>
                  <a:cubicBezTo>
                    <a:pt x="97239" y="98905"/>
                    <a:pt x="97179" y="99465"/>
                    <a:pt x="97119" y="100036"/>
                  </a:cubicBezTo>
                  <a:cubicBezTo>
                    <a:pt x="97108" y="100167"/>
                    <a:pt x="97012" y="100251"/>
                    <a:pt x="96881" y="100251"/>
                  </a:cubicBezTo>
                  <a:cubicBezTo>
                    <a:pt x="96864" y="100250"/>
                    <a:pt x="96848" y="100250"/>
                    <a:pt x="96831" y="100250"/>
                  </a:cubicBezTo>
                  <a:cubicBezTo>
                    <a:pt x="96235" y="100250"/>
                    <a:pt x="95656" y="100427"/>
                    <a:pt x="95063" y="100427"/>
                  </a:cubicBezTo>
                  <a:cubicBezTo>
                    <a:pt x="94987" y="100427"/>
                    <a:pt x="94910" y="100424"/>
                    <a:pt x="94833" y="100417"/>
                  </a:cubicBezTo>
                  <a:cubicBezTo>
                    <a:pt x="94706" y="100405"/>
                    <a:pt x="94579" y="100397"/>
                    <a:pt x="94453" y="100397"/>
                  </a:cubicBezTo>
                  <a:cubicBezTo>
                    <a:pt x="94200" y="100397"/>
                    <a:pt x="93948" y="100429"/>
                    <a:pt x="93702" y="100524"/>
                  </a:cubicBezTo>
                  <a:cubicBezTo>
                    <a:pt x="93625" y="100548"/>
                    <a:pt x="93542" y="100554"/>
                    <a:pt x="93457" y="100554"/>
                  </a:cubicBezTo>
                  <a:cubicBezTo>
                    <a:pt x="93372" y="100554"/>
                    <a:pt x="93286" y="100548"/>
                    <a:pt x="93202" y="100548"/>
                  </a:cubicBezTo>
                  <a:cubicBezTo>
                    <a:pt x="92845" y="100560"/>
                    <a:pt x="92500" y="100548"/>
                    <a:pt x="92143" y="100655"/>
                  </a:cubicBezTo>
                  <a:cubicBezTo>
                    <a:pt x="92047" y="100691"/>
                    <a:pt x="91943" y="100700"/>
                    <a:pt x="91836" y="100700"/>
                  </a:cubicBezTo>
                  <a:cubicBezTo>
                    <a:pt x="91729" y="100700"/>
                    <a:pt x="91619" y="100691"/>
                    <a:pt x="91512" y="100691"/>
                  </a:cubicBezTo>
                  <a:cubicBezTo>
                    <a:pt x="91393" y="100697"/>
                    <a:pt x="91275" y="100699"/>
                    <a:pt x="91156" y="100699"/>
                  </a:cubicBezTo>
                  <a:cubicBezTo>
                    <a:pt x="90957" y="100699"/>
                    <a:pt x="90758" y="100694"/>
                    <a:pt x="90560" y="100694"/>
                  </a:cubicBezTo>
                  <a:cubicBezTo>
                    <a:pt x="90188" y="100694"/>
                    <a:pt x="89818" y="100713"/>
                    <a:pt x="89452" y="100822"/>
                  </a:cubicBezTo>
                  <a:cubicBezTo>
                    <a:pt x="89390" y="100841"/>
                    <a:pt x="89324" y="100847"/>
                    <a:pt x="89257" y="100847"/>
                  </a:cubicBezTo>
                  <a:cubicBezTo>
                    <a:pt x="89156" y="100847"/>
                    <a:pt x="89052" y="100834"/>
                    <a:pt x="88952" y="100834"/>
                  </a:cubicBezTo>
                  <a:lnTo>
                    <a:pt x="81606" y="100834"/>
                  </a:lnTo>
                  <a:cubicBezTo>
                    <a:pt x="81546" y="100835"/>
                    <a:pt x="81485" y="100836"/>
                    <a:pt x="81425" y="100836"/>
                  </a:cubicBezTo>
                  <a:cubicBezTo>
                    <a:pt x="81276" y="100836"/>
                    <a:pt x="81126" y="100833"/>
                    <a:pt x="80976" y="100833"/>
                  </a:cubicBezTo>
                  <a:cubicBezTo>
                    <a:pt x="80622" y="100833"/>
                    <a:pt x="80266" y="100848"/>
                    <a:pt x="79915" y="100953"/>
                  </a:cubicBezTo>
                  <a:cubicBezTo>
                    <a:pt x="79845" y="100980"/>
                    <a:pt x="79769" y="100987"/>
                    <a:pt x="79692" y="100987"/>
                  </a:cubicBezTo>
                  <a:cubicBezTo>
                    <a:pt x="79600" y="100987"/>
                    <a:pt x="79506" y="100977"/>
                    <a:pt x="79415" y="100977"/>
                  </a:cubicBezTo>
                  <a:lnTo>
                    <a:pt x="71783" y="100977"/>
                  </a:lnTo>
                  <a:cubicBezTo>
                    <a:pt x="71719" y="100977"/>
                    <a:pt x="71656" y="100982"/>
                    <a:pt x="71592" y="100982"/>
                  </a:cubicBezTo>
                  <a:cubicBezTo>
                    <a:pt x="71561" y="100982"/>
                    <a:pt x="71529" y="100981"/>
                    <a:pt x="71497" y="100977"/>
                  </a:cubicBezTo>
                  <a:cubicBezTo>
                    <a:pt x="71057" y="100965"/>
                    <a:pt x="71009" y="100929"/>
                    <a:pt x="71009" y="100477"/>
                  </a:cubicBezTo>
                  <a:cubicBezTo>
                    <a:pt x="70997" y="99881"/>
                    <a:pt x="70938" y="99274"/>
                    <a:pt x="71021" y="98691"/>
                  </a:cubicBezTo>
                  <a:cubicBezTo>
                    <a:pt x="71152" y="97845"/>
                    <a:pt x="71057" y="96988"/>
                    <a:pt x="71164" y="96143"/>
                  </a:cubicBezTo>
                  <a:cubicBezTo>
                    <a:pt x="71259" y="95429"/>
                    <a:pt x="71188" y="94714"/>
                    <a:pt x="71319" y="94024"/>
                  </a:cubicBezTo>
                  <a:cubicBezTo>
                    <a:pt x="71462" y="93190"/>
                    <a:pt x="71402" y="92369"/>
                    <a:pt x="71426" y="91535"/>
                  </a:cubicBezTo>
                  <a:cubicBezTo>
                    <a:pt x="71438" y="91273"/>
                    <a:pt x="71438" y="91023"/>
                    <a:pt x="71521" y="90761"/>
                  </a:cubicBezTo>
                  <a:cubicBezTo>
                    <a:pt x="71569" y="90583"/>
                    <a:pt x="71569" y="90380"/>
                    <a:pt x="71569" y="90202"/>
                  </a:cubicBezTo>
                  <a:cubicBezTo>
                    <a:pt x="71569" y="89654"/>
                    <a:pt x="71569" y="89106"/>
                    <a:pt x="71569" y="88559"/>
                  </a:cubicBezTo>
                  <a:cubicBezTo>
                    <a:pt x="71581" y="88225"/>
                    <a:pt x="71569" y="87892"/>
                    <a:pt x="71676" y="87570"/>
                  </a:cubicBezTo>
                  <a:cubicBezTo>
                    <a:pt x="71747" y="87344"/>
                    <a:pt x="71712" y="87094"/>
                    <a:pt x="71712" y="86856"/>
                  </a:cubicBezTo>
                  <a:lnTo>
                    <a:pt x="71712" y="79010"/>
                  </a:lnTo>
                  <a:cubicBezTo>
                    <a:pt x="71712" y="78175"/>
                    <a:pt x="71674" y="78128"/>
                    <a:pt x="72323" y="78128"/>
                  </a:cubicBezTo>
                  <a:cubicBezTo>
                    <a:pt x="72406" y="78128"/>
                    <a:pt x="72499" y="78129"/>
                    <a:pt x="72605" y="78129"/>
                  </a:cubicBezTo>
                  <a:lnTo>
                    <a:pt x="73748" y="78129"/>
                  </a:lnTo>
                  <a:cubicBezTo>
                    <a:pt x="74057" y="78117"/>
                    <a:pt x="74367" y="78129"/>
                    <a:pt x="74664" y="78034"/>
                  </a:cubicBezTo>
                  <a:cubicBezTo>
                    <a:pt x="74809" y="77991"/>
                    <a:pt x="74966" y="77985"/>
                    <a:pt x="75121" y="77985"/>
                  </a:cubicBezTo>
                  <a:cubicBezTo>
                    <a:pt x="75184" y="77985"/>
                    <a:pt x="75246" y="77986"/>
                    <a:pt x="75307" y="77986"/>
                  </a:cubicBezTo>
                  <a:lnTo>
                    <a:pt x="79367" y="77986"/>
                  </a:lnTo>
                  <a:cubicBezTo>
                    <a:pt x="79653" y="77986"/>
                    <a:pt x="79939" y="77986"/>
                    <a:pt x="80213" y="77903"/>
                  </a:cubicBezTo>
                  <a:cubicBezTo>
                    <a:pt x="80364" y="77849"/>
                    <a:pt x="80530" y="77842"/>
                    <a:pt x="80693" y="77842"/>
                  </a:cubicBezTo>
                  <a:close/>
                  <a:moveTo>
                    <a:pt x="56880" y="78124"/>
                  </a:moveTo>
                  <a:cubicBezTo>
                    <a:pt x="56967" y="78124"/>
                    <a:pt x="57054" y="78129"/>
                    <a:pt x="57138" y="78129"/>
                  </a:cubicBezTo>
                  <a:lnTo>
                    <a:pt x="70485" y="78129"/>
                  </a:lnTo>
                  <a:cubicBezTo>
                    <a:pt x="70508" y="78129"/>
                    <a:pt x="70530" y="78129"/>
                    <a:pt x="70552" y="78129"/>
                  </a:cubicBezTo>
                  <a:cubicBezTo>
                    <a:pt x="71317" y="78129"/>
                    <a:pt x="71283" y="78140"/>
                    <a:pt x="71283" y="78962"/>
                  </a:cubicBezTo>
                  <a:lnTo>
                    <a:pt x="71283" y="83106"/>
                  </a:lnTo>
                  <a:lnTo>
                    <a:pt x="71295" y="83094"/>
                  </a:lnTo>
                  <a:cubicBezTo>
                    <a:pt x="71295" y="84260"/>
                    <a:pt x="71295" y="85427"/>
                    <a:pt x="71295" y="86594"/>
                  </a:cubicBezTo>
                  <a:cubicBezTo>
                    <a:pt x="71295" y="87142"/>
                    <a:pt x="71283" y="87678"/>
                    <a:pt x="71188" y="88225"/>
                  </a:cubicBezTo>
                  <a:cubicBezTo>
                    <a:pt x="71092" y="88749"/>
                    <a:pt x="71164" y="89309"/>
                    <a:pt x="71152" y="89856"/>
                  </a:cubicBezTo>
                  <a:cubicBezTo>
                    <a:pt x="71152" y="90237"/>
                    <a:pt x="71176" y="90618"/>
                    <a:pt x="71045" y="90987"/>
                  </a:cubicBezTo>
                  <a:cubicBezTo>
                    <a:pt x="70997" y="91142"/>
                    <a:pt x="71009" y="91321"/>
                    <a:pt x="71009" y="91488"/>
                  </a:cubicBezTo>
                  <a:cubicBezTo>
                    <a:pt x="71009" y="92035"/>
                    <a:pt x="71009" y="92583"/>
                    <a:pt x="71009" y="93131"/>
                  </a:cubicBezTo>
                  <a:cubicBezTo>
                    <a:pt x="71009" y="93393"/>
                    <a:pt x="71009" y="93643"/>
                    <a:pt x="70926" y="93905"/>
                  </a:cubicBezTo>
                  <a:cubicBezTo>
                    <a:pt x="70866" y="94083"/>
                    <a:pt x="70878" y="94274"/>
                    <a:pt x="70866" y="94464"/>
                  </a:cubicBezTo>
                  <a:cubicBezTo>
                    <a:pt x="70854" y="95012"/>
                    <a:pt x="70854" y="95548"/>
                    <a:pt x="70759" y="96095"/>
                  </a:cubicBezTo>
                  <a:cubicBezTo>
                    <a:pt x="70664" y="96631"/>
                    <a:pt x="70723" y="97191"/>
                    <a:pt x="70723" y="97738"/>
                  </a:cubicBezTo>
                  <a:cubicBezTo>
                    <a:pt x="70723" y="98036"/>
                    <a:pt x="70688" y="98346"/>
                    <a:pt x="70640" y="98655"/>
                  </a:cubicBezTo>
                  <a:cubicBezTo>
                    <a:pt x="70569" y="99096"/>
                    <a:pt x="70592" y="99548"/>
                    <a:pt x="70580" y="100001"/>
                  </a:cubicBezTo>
                  <a:cubicBezTo>
                    <a:pt x="70569" y="100262"/>
                    <a:pt x="70580" y="100524"/>
                    <a:pt x="70557" y="100786"/>
                  </a:cubicBezTo>
                  <a:cubicBezTo>
                    <a:pt x="70545" y="100965"/>
                    <a:pt x="70414" y="101084"/>
                    <a:pt x="70235" y="101108"/>
                  </a:cubicBezTo>
                  <a:cubicBezTo>
                    <a:pt x="70092" y="101120"/>
                    <a:pt x="69949" y="101120"/>
                    <a:pt x="69807" y="101120"/>
                  </a:cubicBezTo>
                  <a:cubicBezTo>
                    <a:pt x="68997" y="101155"/>
                    <a:pt x="68199" y="101084"/>
                    <a:pt x="67390" y="101239"/>
                  </a:cubicBezTo>
                  <a:cubicBezTo>
                    <a:pt x="67182" y="101278"/>
                    <a:pt x="66967" y="101289"/>
                    <a:pt x="66748" y="101289"/>
                  </a:cubicBezTo>
                  <a:cubicBezTo>
                    <a:pt x="66482" y="101289"/>
                    <a:pt x="66212" y="101273"/>
                    <a:pt x="65946" y="101273"/>
                  </a:cubicBezTo>
                  <a:cubicBezTo>
                    <a:pt x="65903" y="101273"/>
                    <a:pt x="65861" y="101274"/>
                    <a:pt x="65818" y="101274"/>
                  </a:cubicBezTo>
                  <a:cubicBezTo>
                    <a:pt x="65775" y="101275"/>
                    <a:pt x="65733" y="101276"/>
                    <a:pt x="65690" y="101276"/>
                  </a:cubicBezTo>
                  <a:cubicBezTo>
                    <a:pt x="65474" y="101276"/>
                    <a:pt x="65255" y="101266"/>
                    <a:pt x="65037" y="101266"/>
                  </a:cubicBezTo>
                  <a:cubicBezTo>
                    <a:pt x="64709" y="101266"/>
                    <a:pt x="64381" y="101287"/>
                    <a:pt x="64056" y="101394"/>
                  </a:cubicBezTo>
                  <a:cubicBezTo>
                    <a:pt x="64000" y="101409"/>
                    <a:pt x="63939" y="101413"/>
                    <a:pt x="63877" y="101413"/>
                  </a:cubicBezTo>
                  <a:cubicBezTo>
                    <a:pt x="63794" y="101413"/>
                    <a:pt x="63709" y="101405"/>
                    <a:pt x="63627" y="101405"/>
                  </a:cubicBezTo>
                  <a:cubicBezTo>
                    <a:pt x="63476" y="101411"/>
                    <a:pt x="63324" y="101413"/>
                    <a:pt x="63172" y="101413"/>
                  </a:cubicBezTo>
                  <a:cubicBezTo>
                    <a:pt x="62862" y="101413"/>
                    <a:pt x="62552" y="101405"/>
                    <a:pt x="62241" y="101405"/>
                  </a:cubicBezTo>
                  <a:cubicBezTo>
                    <a:pt x="61710" y="101405"/>
                    <a:pt x="61179" y="101427"/>
                    <a:pt x="60651" y="101548"/>
                  </a:cubicBezTo>
                  <a:cubicBezTo>
                    <a:pt x="60575" y="101561"/>
                    <a:pt x="60498" y="101565"/>
                    <a:pt x="60422" y="101565"/>
                  </a:cubicBezTo>
                  <a:cubicBezTo>
                    <a:pt x="60317" y="101565"/>
                    <a:pt x="60212" y="101558"/>
                    <a:pt x="60107" y="101558"/>
                  </a:cubicBezTo>
                  <a:cubicBezTo>
                    <a:pt x="60074" y="101558"/>
                    <a:pt x="60041" y="101558"/>
                    <a:pt x="60008" y="101560"/>
                  </a:cubicBezTo>
                  <a:cubicBezTo>
                    <a:pt x="59954" y="101561"/>
                    <a:pt x="59900" y="101562"/>
                    <a:pt x="59847" y="101562"/>
                  </a:cubicBezTo>
                  <a:cubicBezTo>
                    <a:pt x="59714" y="101562"/>
                    <a:pt x="59581" y="101559"/>
                    <a:pt x="59449" y="101559"/>
                  </a:cubicBezTo>
                  <a:cubicBezTo>
                    <a:pt x="59137" y="101559"/>
                    <a:pt x="58826" y="101575"/>
                    <a:pt x="58519" y="101679"/>
                  </a:cubicBezTo>
                  <a:cubicBezTo>
                    <a:pt x="58463" y="101695"/>
                    <a:pt x="58403" y="101699"/>
                    <a:pt x="58341" y="101699"/>
                  </a:cubicBezTo>
                  <a:cubicBezTo>
                    <a:pt x="58258" y="101699"/>
                    <a:pt x="58172" y="101691"/>
                    <a:pt x="58091" y="101691"/>
                  </a:cubicBezTo>
                  <a:cubicBezTo>
                    <a:pt x="57961" y="101697"/>
                    <a:pt x="57831" y="101699"/>
                    <a:pt x="57701" y="101699"/>
                  </a:cubicBezTo>
                  <a:cubicBezTo>
                    <a:pt x="57436" y="101699"/>
                    <a:pt x="57170" y="101691"/>
                    <a:pt x="56905" y="101691"/>
                  </a:cubicBezTo>
                  <a:cubicBezTo>
                    <a:pt x="56450" y="101691"/>
                    <a:pt x="55995" y="101713"/>
                    <a:pt x="55543" y="101834"/>
                  </a:cubicBezTo>
                  <a:cubicBezTo>
                    <a:pt x="55499" y="101846"/>
                    <a:pt x="55453" y="101850"/>
                    <a:pt x="55405" y="101850"/>
                  </a:cubicBezTo>
                  <a:cubicBezTo>
                    <a:pt x="55310" y="101850"/>
                    <a:pt x="55209" y="101834"/>
                    <a:pt x="55114" y="101834"/>
                  </a:cubicBezTo>
                  <a:cubicBezTo>
                    <a:pt x="54781" y="101840"/>
                    <a:pt x="54447" y="101840"/>
                    <a:pt x="54114" y="101840"/>
                  </a:cubicBezTo>
                  <a:cubicBezTo>
                    <a:pt x="53781" y="101840"/>
                    <a:pt x="53447" y="101840"/>
                    <a:pt x="53114" y="101846"/>
                  </a:cubicBezTo>
                  <a:cubicBezTo>
                    <a:pt x="53052" y="101846"/>
                    <a:pt x="52991" y="101845"/>
                    <a:pt x="52929" y="101845"/>
                  </a:cubicBezTo>
                  <a:cubicBezTo>
                    <a:pt x="52685" y="101845"/>
                    <a:pt x="52445" y="101853"/>
                    <a:pt x="52197" y="101929"/>
                  </a:cubicBezTo>
                  <a:cubicBezTo>
                    <a:pt x="52070" y="101972"/>
                    <a:pt x="51930" y="101978"/>
                    <a:pt x="51795" y="101978"/>
                  </a:cubicBezTo>
                  <a:cubicBezTo>
                    <a:pt x="51742" y="101978"/>
                    <a:pt x="51689" y="101977"/>
                    <a:pt x="51638" y="101977"/>
                  </a:cubicBezTo>
                  <a:cubicBezTo>
                    <a:pt x="51257" y="101983"/>
                    <a:pt x="50876" y="101983"/>
                    <a:pt x="50495" y="101983"/>
                  </a:cubicBezTo>
                  <a:cubicBezTo>
                    <a:pt x="50114" y="101983"/>
                    <a:pt x="49733" y="101983"/>
                    <a:pt x="49352" y="101989"/>
                  </a:cubicBezTo>
                  <a:cubicBezTo>
                    <a:pt x="48828" y="101989"/>
                    <a:pt x="48316" y="101989"/>
                    <a:pt x="47792" y="102096"/>
                  </a:cubicBezTo>
                  <a:cubicBezTo>
                    <a:pt x="47604" y="102136"/>
                    <a:pt x="47408" y="102146"/>
                    <a:pt x="47210" y="102146"/>
                  </a:cubicBezTo>
                  <a:cubicBezTo>
                    <a:pt x="46968" y="102146"/>
                    <a:pt x="46722" y="102130"/>
                    <a:pt x="46480" y="102130"/>
                  </a:cubicBezTo>
                  <a:cubicBezTo>
                    <a:pt x="46441" y="102130"/>
                    <a:pt x="46402" y="102131"/>
                    <a:pt x="46363" y="102132"/>
                  </a:cubicBezTo>
                  <a:cubicBezTo>
                    <a:pt x="46077" y="102132"/>
                    <a:pt x="45804" y="102144"/>
                    <a:pt x="45518" y="102215"/>
                  </a:cubicBezTo>
                  <a:cubicBezTo>
                    <a:pt x="45293" y="102267"/>
                    <a:pt x="45066" y="102283"/>
                    <a:pt x="44838" y="102283"/>
                  </a:cubicBezTo>
                  <a:cubicBezTo>
                    <a:pt x="44546" y="102283"/>
                    <a:pt x="44252" y="102257"/>
                    <a:pt x="43958" y="102251"/>
                  </a:cubicBezTo>
                  <a:cubicBezTo>
                    <a:pt x="43863" y="102251"/>
                    <a:pt x="43791" y="102179"/>
                    <a:pt x="43744" y="102084"/>
                  </a:cubicBezTo>
                  <a:cubicBezTo>
                    <a:pt x="43649" y="101846"/>
                    <a:pt x="43577" y="101596"/>
                    <a:pt x="43577" y="101322"/>
                  </a:cubicBezTo>
                  <a:cubicBezTo>
                    <a:pt x="43589" y="100798"/>
                    <a:pt x="43589" y="100274"/>
                    <a:pt x="43577" y="99750"/>
                  </a:cubicBezTo>
                  <a:cubicBezTo>
                    <a:pt x="43577" y="99405"/>
                    <a:pt x="43601" y="99048"/>
                    <a:pt x="43470" y="98703"/>
                  </a:cubicBezTo>
                  <a:cubicBezTo>
                    <a:pt x="43410" y="98524"/>
                    <a:pt x="43446" y="98322"/>
                    <a:pt x="43446" y="98131"/>
                  </a:cubicBezTo>
                  <a:cubicBezTo>
                    <a:pt x="43434" y="97036"/>
                    <a:pt x="43446" y="95940"/>
                    <a:pt x="43434" y="94845"/>
                  </a:cubicBezTo>
                  <a:cubicBezTo>
                    <a:pt x="43434" y="94393"/>
                    <a:pt x="43470" y="93952"/>
                    <a:pt x="43327" y="93500"/>
                  </a:cubicBezTo>
                  <a:cubicBezTo>
                    <a:pt x="43268" y="93309"/>
                    <a:pt x="43303" y="93083"/>
                    <a:pt x="43303" y="92869"/>
                  </a:cubicBezTo>
                  <a:cubicBezTo>
                    <a:pt x="43268" y="92035"/>
                    <a:pt x="43339" y="91214"/>
                    <a:pt x="43172" y="90380"/>
                  </a:cubicBezTo>
                  <a:cubicBezTo>
                    <a:pt x="43077" y="89880"/>
                    <a:pt x="43160" y="89344"/>
                    <a:pt x="43148" y="88821"/>
                  </a:cubicBezTo>
                  <a:cubicBezTo>
                    <a:pt x="43148" y="88440"/>
                    <a:pt x="43101" y="88059"/>
                    <a:pt x="43053" y="87689"/>
                  </a:cubicBezTo>
                  <a:cubicBezTo>
                    <a:pt x="42982" y="86987"/>
                    <a:pt x="42994" y="86261"/>
                    <a:pt x="43053" y="85558"/>
                  </a:cubicBezTo>
                  <a:cubicBezTo>
                    <a:pt x="43089" y="85201"/>
                    <a:pt x="43148" y="84856"/>
                    <a:pt x="43148" y="84499"/>
                  </a:cubicBezTo>
                  <a:cubicBezTo>
                    <a:pt x="43148" y="83522"/>
                    <a:pt x="43148" y="82546"/>
                    <a:pt x="43148" y="81570"/>
                  </a:cubicBezTo>
                  <a:cubicBezTo>
                    <a:pt x="43160" y="81117"/>
                    <a:pt x="43148" y="80677"/>
                    <a:pt x="43256" y="80224"/>
                  </a:cubicBezTo>
                  <a:cubicBezTo>
                    <a:pt x="43339" y="79891"/>
                    <a:pt x="43291" y="79522"/>
                    <a:pt x="43303" y="79165"/>
                  </a:cubicBezTo>
                  <a:cubicBezTo>
                    <a:pt x="43315" y="78950"/>
                    <a:pt x="43398" y="78867"/>
                    <a:pt x="43613" y="78855"/>
                  </a:cubicBezTo>
                  <a:cubicBezTo>
                    <a:pt x="43803" y="78843"/>
                    <a:pt x="43994" y="78843"/>
                    <a:pt x="44184" y="78843"/>
                  </a:cubicBezTo>
                  <a:cubicBezTo>
                    <a:pt x="44494" y="78831"/>
                    <a:pt x="44792" y="78855"/>
                    <a:pt x="45101" y="78748"/>
                  </a:cubicBezTo>
                  <a:cubicBezTo>
                    <a:pt x="45268" y="78688"/>
                    <a:pt x="45470" y="78712"/>
                    <a:pt x="45661" y="78700"/>
                  </a:cubicBezTo>
                  <a:cubicBezTo>
                    <a:pt x="45759" y="78697"/>
                    <a:pt x="45857" y="78695"/>
                    <a:pt x="45955" y="78695"/>
                  </a:cubicBezTo>
                  <a:cubicBezTo>
                    <a:pt x="46120" y="78695"/>
                    <a:pt x="46286" y="78699"/>
                    <a:pt x="46451" y="78699"/>
                  </a:cubicBezTo>
                  <a:cubicBezTo>
                    <a:pt x="46829" y="78699"/>
                    <a:pt x="47205" y="78682"/>
                    <a:pt x="47578" y="78569"/>
                  </a:cubicBezTo>
                  <a:cubicBezTo>
                    <a:pt x="47634" y="78554"/>
                    <a:pt x="47694" y="78550"/>
                    <a:pt x="47756" y="78550"/>
                  </a:cubicBezTo>
                  <a:cubicBezTo>
                    <a:pt x="47839" y="78550"/>
                    <a:pt x="47925" y="78557"/>
                    <a:pt x="48006" y="78557"/>
                  </a:cubicBezTo>
                  <a:cubicBezTo>
                    <a:pt x="48268" y="78557"/>
                    <a:pt x="48518" y="78557"/>
                    <a:pt x="48780" y="78474"/>
                  </a:cubicBezTo>
                  <a:cubicBezTo>
                    <a:pt x="48959" y="78415"/>
                    <a:pt x="49149" y="78415"/>
                    <a:pt x="49340" y="78415"/>
                  </a:cubicBezTo>
                  <a:lnTo>
                    <a:pt x="51054" y="78415"/>
                  </a:lnTo>
                  <a:cubicBezTo>
                    <a:pt x="51364" y="78415"/>
                    <a:pt x="51673" y="78355"/>
                    <a:pt x="51971" y="78343"/>
                  </a:cubicBezTo>
                  <a:cubicBezTo>
                    <a:pt x="52005" y="78342"/>
                    <a:pt x="52039" y="78341"/>
                    <a:pt x="52074" y="78341"/>
                  </a:cubicBezTo>
                  <a:cubicBezTo>
                    <a:pt x="52176" y="78341"/>
                    <a:pt x="52279" y="78346"/>
                    <a:pt x="52383" y="78346"/>
                  </a:cubicBezTo>
                  <a:cubicBezTo>
                    <a:pt x="52522" y="78346"/>
                    <a:pt x="52662" y="78337"/>
                    <a:pt x="52804" y="78295"/>
                  </a:cubicBezTo>
                  <a:cubicBezTo>
                    <a:pt x="52882" y="78272"/>
                    <a:pt x="52965" y="78266"/>
                    <a:pt x="53050" y="78266"/>
                  </a:cubicBezTo>
                  <a:cubicBezTo>
                    <a:pt x="53135" y="78266"/>
                    <a:pt x="53221" y="78272"/>
                    <a:pt x="53304" y="78272"/>
                  </a:cubicBezTo>
                  <a:lnTo>
                    <a:pt x="55507" y="78272"/>
                  </a:lnTo>
                  <a:cubicBezTo>
                    <a:pt x="55567" y="78272"/>
                    <a:pt x="55626" y="78272"/>
                    <a:pt x="55686" y="78272"/>
                  </a:cubicBezTo>
                  <a:cubicBezTo>
                    <a:pt x="55983" y="78272"/>
                    <a:pt x="56279" y="78264"/>
                    <a:pt x="56567" y="78164"/>
                  </a:cubicBezTo>
                  <a:cubicBezTo>
                    <a:pt x="56666" y="78131"/>
                    <a:pt x="56773" y="78124"/>
                    <a:pt x="56880" y="78124"/>
                  </a:cubicBezTo>
                  <a:close/>
                  <a:moveTo>
                    <a:pt x="42293" y="78831"/>
                  </a:moveTo>
                  <a:cubicBezTo>
                    <a:pt x="42442" y="78831"/>
                    <a:pt x="42595" y="78848"/>
                    <a:pt x="42744" y="78855"/>
                  </a:cubicBezTo>
                  <a:cubicBezTo>
                    <a:pt x="42910" y="78867"/>
                    <a:pt x="42994" y="78974"/>
                    <a:pt x="43006" y="79141"/>
                  </a:cubicBezTo>
                  <a:cubicBezTo>
                    <a:pt x="43006" y="79284"/>
                    <a:pt x="43041" y="79427"/>
                    <a:pt x="42994" y="79558"/>
                  </a:cubicBezTo>
                  <a:cubicBezTo>
                    <a:pt x="42791" y="80260"/>
                    <a:pt x="42898" y="80974"/>
                    <a:pt x="42875" y="81689"/>
                  </a:cubicBezTo>
                  <a:cubicBezTo>
                    <a:pt x="42851" y="82141"/>
                    <a:pt x="42898" y="82594"/>
                    <a:pt x="42756" y="83034"/>
                  </a:cubicBezTo>
                  <a:cubicBezTo>
                    <a:pt x="42696" y="83201"/>
                    <a:pt x="42732" y="83403"/>
                    <a:pt x="42732" y="83594"/>
                  </a:cubicBezTo>
                  <a:cubicBezTo>
                    <a:pt x="42732" y="84951"/>
                    <a:pt x="42732" y="86308"/>
                    <a:pt x="42732" y="87666"/>
                  </a:cubicBezTo>
                  <a:cubicBezTo>
                    <a:pt x="42732" y="88070"/>
                    <a:pt x="42744" y="88463"/>
                    <a:pt x="42839" y="88868"/>
                  </a:cubicBezTo>
                  <a:cubicBezTo>
                    <a:pt x="42910" y="89237"/>
                    <a:pt x="42863" y="89630"/>
                    <a:pt x="42875" y="90011"/>
                  </a:cubicBezTo>
                  <a:cubicBezTo>
                    <a:pt x="42875" y="90309"/>
                    <a:pt x="42863" y="90618"/>
                    <a:pt x="42958" y="90928"/>
                  </a:cubicBezTo>
                  <a:cubicBezTo>
                    <a:pt x="43017" y="91095"/>
                    <a:pt x="43006" y="91297"/>
                    <a:pt x="43006" y="91488"/>
                  </a:cubicBezTo>
                  <a:cubicBezTo>
                    <a:pt x="43017" y="92011"/>
                    <a:pt x="43017" y="92535"/>
                    <a:pt x="43017" y="93059"/>
                  </a:cubicBezTo>
                  <a:cubicBezTo>
                    <a:pt x="43017" y="93416"/>
                    <a:pt x="43006" y="93762"/>
                    <a:pt x="43125" y="94119"/>
                  </a:cubicBezTo>
                  <a:cubicBezTo>
                    <a:pt x="43184" y="94286"/>
                    <a:pt x="43160" y="94488"/>
                    <a:pt x="43160" y="94678"/>
                  </a:cubicBezTo>
                  <a:cubicBezTo>
                    <a:pt x="43160" y="95583"/>
                    <a:pt x="43160" y="96488"/>
                    <a:pt x="43160" y="97393"/>
                  </a:cubicBezTo>
                  <a:cubicBezTo>
                    <a:pt x="43160" y="97845"/>
                    <a:pt x="43125" y="98298"/>
                    <a:pt x="43279" y="98738"/>
                  </a:cubicBezTo>
                  <a:cubicBezTo>
                    <a:pt x="43327" y="98893"/>
                    <a:pt x="43303" y="99072"/>
                    <a:pt x="43303" y="99239"/>
                  </a:cubicBezTo>
                  <a:cubicBezTo>
                    <a:pt x="43303" y="99810"/>
                    <a:pt x="43303" y="100370"/>
                    <a:pt x="43303" y="100941"/>
                  </a:cubicBezTo>
                  <a:cubicBezTo>
                    <a:pt x="43303" y="101274"/>
                    <a:pt x="43291" y="101608"/>
                    <a:pt x="43398" y="101929"/>
                  </a:cubicBezTo>
                  <a:cubicBezTo>
                    <a:pt x="43482" y="102179"/>
                    <a:pt x="43327" y="102346"/>
                    <a:pt x="43089" y="102394"/>
                  </a:cubicBezTo>
                  <a:cubicBezTo>
                    <a:pt x="43065" y="102394"/>
                    <a:pt x="43041" y="102406"/>
                    <a:pt x="43017" y="102406"/>
                  </a:cubicBezTo>
                  <a:cubicBezTo>
                    <a:pt x="42913" y="102395"/>
                    <a:pt x="42810" y="102390"/>
                    <a:pt x="42706" y="102390"/>
                  </a:cubicBezTo>
                  <a:cubicBezTo>
                    <a:pt x="42068" y="102390"/>
                    <a:pt x="41441" y="102566"/>
                    <a:pt x="40801" y="102566"/>
                  </a:cubicBezTo>
                  <a:cubicBezTo>
                    <a:pt x="40738" y="102566"/>
                    <a:pt x="40675" y="102564"/>
                    <a:pt x="40612" y="102560"/>
                  </a:cubicBezTo>
                  <a:cubicBezTo>
                    <a:pt x="40549" y="102555"/>
                    <a:pt x="40482" y="102550"/>
                    <a:pt x="40417" y="102550"/>
                  </a:cubicBezTo>
                  <a:cubicBezTo>
                    <a:pt x="40336" y="102550"/>
                    <a:pt x="40256" y="102558"/>
                    <a:pt x="40184" y="102584"/>
                  </a:cubicBezTo>
                  <a:cubicBezTo>
                    <a:pt x="39922" y="102679"/>
                    <a:pt x="39655" y="102690"/>
                    <a:pt x="39386" y="102690"/>
                  </a:cubicBezTo>
                  <a:cubicBezTo>
                    <a:pt x="39309" y="102690"/>
                    <a:pt x="39232" y="102689"/>
                    <a:pt x="39155" y="102689"/>
                  </a:cubicBezTo>
                  <a:cubicBezTo>
                    <a:pt x="39097" y="102689"/>
                    <a:pt x="39039" y="102690"/>
                    <a:pt x="38981" y="102691"/>
                  </a:cubicBezTo>
                  <a:cubicBezTo>
                    <a:pt x="38922" y="102693"/>
                    <a:pt x="38864" y="102693"/>
                    <a:pt x="38805" y="102693"/>
                  </a:cubicBezTo>
                  <a:cubicBezTo>
                    <a:pt x="38660" y="102693"/>
                    <a:pt x="38514" y="102690"/>
                    <a:pt x="38370" y="102690"/>
                  </a:cubicBezTo>
                  <a:cubicBezTo>
                    <a:pt x="38027" y="102690"/>
                    <a:pt x="37686" y="102706"/>
                    <a:pt x="37350" y="102810"/>
                  </a:cubicBezTo>
                  <a:cubicBezTo>
                    <a:pt x="37279" y="102834"/>
                    <a:pt x="37198" y="102840"/>
                    <a:pt x="37115" y="102840"/>
                  </a:cubicBezTo>
                  <a:cubicBezTo>
                    <a:pt x="37032" y="102840"/>
                    <a:pt x="36945" y="102834"/>
                    <a:pt x="36862" y="102834"/>
                  </a:cubicBezTo>
                  <a:lnTo>
                    <a:pt x="35147" y="102834"/>
                  </a:lnTo>
                  <a:cubicBezTo>
                    <a:pt x="34766" y="102846"/>
                    <a:pt x="34397" y="102846"/>
                    <a:pt x="34016" y="102941"/>
                  </a:cubicBezTo>
                  <a:cubicBezTo>
                    <a:pt x="33859" y="102974"/>
                    <a:pt x="33697" y="102982"/>
                    <a:pt x="33533" y="102982"/>
                  </a:cubicBezTo>
                  <a:cubicBezTo>
                    <a:pt x="33381" y="102982"/>
                    <a:pt x="33228" y="102975"/>
                    <a:pt x="33077" y="102975"/>
                  </a:cubicBezTo>
                  <a:cubicBezTo>
                    <a:pt x="33032" y="102975"/>
                    <a:pt x="32989" y="102976"/>
                    <a:pt x="32945" y="102977"/>
                  </a:cubicBezTo>
                  <a:cubicBezTo>
                    <a:pt x="32588" y="102989"/>
                    <a:pt x="32242" y="102953"/>
                    <a:pt x="31885" y="103084"/>
                  </a:cubicBezTo>
                  <a:cubicBezTo>
                    <a:pt x="31806" y="103116"/>
                    <a:pt x="31711" y="103121"/>
                    <a:pt x="31613" y="103121"/>
                  </a:cubicBezTo>
                  <a:cubicBezTo>
                    <a:pt x="31565" y="103121"/>
                    <a:pt x="31516" y="103120"/>
                    <a:pt x="31468" y="103120"/>
                  </a:cubicBezTo>
                  <a:cubicBezTo>
                    <a:pt x="31183" y="103120"/>
                    <a:pt x="30897" y="103120"/>
                    <a:pt x="30623" y="103227"/>
                  </a:cubicBezTo>
                  <a:cubicBezTo>
                    <a:pt x="30536" y="103259"/>
                    <a:pt x="30438" y="103264"/>
                    <a:pt x="30340" y="103264"/>
                  </a:cubicBezTo>
                  <a:cubicBezTo>
                    <a:pt x="30291" y="103264"/>
                    <a:pt x="30242" y="103263"/>
                    <a:pt x="30194" y="103263"/>
                  </a:cubicBezTo>
                  <a:cubicBezTo>
                    <a:pt x="29849" y="103275"/>
                    <a:pt x="29492" y="103251"/>
                    <a:pt x="29147" y="103382"/>
                  </a:cubicBezTo>
                  <a:cubicBezTo>
                    <a:pt x="29066" y="103409"/>
                    <a:pt x="28979" y="103416"/>
                    <a:pt x="28892" y="103416"/>
                  </a:cubicBezTo>
                  <a:cubicBezTo>
                    <a:pt x="28787" y="103416"/>
                    <a:pt x="28679" y="103406"/>
                    <a:pt x="28575" y="103406"/>
                  </a:cubicBezTo>
                  <a:cubicBezTo>
                    <a:pt x="28453" y="103412"/>
                    <a:pt x="28330" y="103414"/>
                    <a:pt x="28207" y="103414"/>
                  </a:cubicBezTo>
                  <a:cubicBezTo>
                    <a:pt x="28002" y="103414"/>
                    <a:pt x="27796" y="103408"/>
                    <a:pt x="27591" y="103408"/>
                  </a:cubicBezTo>
                  <a:cubicBezTo>
                    <a:pt x="27206" y="103408"/>
                    <a:pt x="26823" y="103427"/>
                    <a:pt x="26444" y="103537"/>
                  </a:cubicBezTo>
                  <a:cubicBezTo>
                    <a:pt x="26392" y="103556"/>
                    <a:pt x="26335" y="103561"/>
                    <a:pt x="26278" y="103561"/>
                  </a:cubicBezTo>
                  <a:cubicBezTo>
                    <a:pt x="26191" y="103561"/>
                    <a:pt x="26101" y="103549"/>
                    <a:pt x="26015" y="103549"/>
                  </a:cubicBezTo>
                  <a:cubicBezTo>
                    <a:pt x="25325" y="103549"/>
                    <a:pt x="24634" y="103549"/>
                    <a:pt x="23956" y="103560"/>
                  </a:cubicBezTo>
                  <a:cubicBezTo>
                    <a:pt x="23479" y="103560"/>
                    <a:pt x="23015" y="103560"/>
                    <a:pt x="22539" y="103656"/>
                  </a:cubicBezTo>
                  <a:cubicBezTo>
                    <a:pt x="22343" y="103698"/>
                    <a:pt x="22142" y="103710"/>
                    <a:pt x="21940" y="103710"/>
                  </a:cubicBezTo>
                  <a:cubicBezTo>
                    <a:pt x="21688" y="103710"/>
                    <a:pt x="21433" y="103691"/>
                    <a:pt x="21181" y="103691"/>
                  </a:cubicBezTo>
                  <a:cubicBezTo>
                    <a:pt x="21133" y="103693"/>
                    <a:pt x="21084" y="103693"/>
                    <a:pt x="21036" y="103693"/>
                  </a:cubicBezTo>
                  <a:cubicBezTo>
                    <a:pt x="20916" y="103693"/>
                    <a:pt x="20796" y="103690"/>
                    <a:pt x="20677" y="103690"/>
                  </a:cubicBezTo>
                  <a:cubicBezTo>
                    <a:pt x="20395" y="103690"/>
                    <a:pt x="20117" y="103706"/>
                    <a:pt x="19848" y="103810"/>
                  </a:cubicBezTo>
                  <a:cubicBezTo>
                    <a:pt x="19800" y="103834"/>
                    <a:pt x="19753" y="103834"/>
                    <a:pt x="19705" y="103834"/>
                  </a:cubicBezTo>
                  <a:cubicBezTo>
                    <a:pt x="19517" y="103836"/>
                    <a:pt x="19365" y="103841"/>
                    <a:pt x="19242" y="103841"/>
                  </a:cubicBezTo>
                  <a:cubicBezTo>
                    <a:pt x="18697" y="103841"/>
                    <a:pt x="18729" y="103750"/>
                    <a:pt x="18729" y="102953"/>
                  </a:cubicBezTo>
                  <a:lnTo>
                    <a:pt x="18729" y="99536"/>
                  </a:lnTo>
                  <a:lnTo>
                    <a:pt x="18729" y="99524"/>
                  </a:lnTo>
                  <a:cubicBezTo>
                    <a:pt x="18729" y="98560"/>
                    <a:pt x="18729" y="97584"/>
                    <a:pt x="18729" y="96607"/>
                  </a:cubicBezTo>
                  <a:cubicBezTo>
                    <a:pt x="18717" y="96083"/>
                    <a:pt x="18776" y="95559"/>
                    <a:pt x="18610" y="95048"/>
                  </a:cubicBezTo>
                  <a:cubicBezTo>
                    <a:pt x="18562" y="94893"/>
                    <a:pt x="18586" y="94714"/>
                    <a:pt x="18586" y="94547"/>
                  </a:cubicBezTo>
                  <a:lnTo>
                    <a:pt x="18586" y="86415"/>
                  </a:lnTo>
                  <a:cubicBezTo>
                    <a:pt x="18586" y="86154"/>
                    <a:pt x="18598" y="85892"/>
                    <a:pt x="18669" y="85642"/>
                  </a:cubicBezTo>
                  <a:cubicBezTo>
                    <a:pt x="18729" y="85415"/>
                    <a:pt x="18729" y="85165"/>
                    <a:pt x="18729" y="84927"/>
                  </a:cubicBezTo>
                  <a:cubicBezTo>
                    <a:pt x="18729" y="83665"/>
                    <a:pt x="18729" y="82403"/>
                    <a:pt x="18729" y="81153"/>
                  </a:cubicBezTo>
                  <a:cubicBezTo>
                    <a:pt x="18729" y="81010"/>
                    <a:pt x="18729" y="80867"/>
                    <a:pt x="18729" y="80724"/>
                  </a:cubicBezTo>
                  <a:cubicBezTo>
                    <a:pt x="18741" y="80212"/>
                    <a:pt x="18741" y="80236"/>
                    <a:pt x="19265" y="80093"/>
                  </a:cubicBezTo>
                  <a:cubicBezTo>
                    <a:pt x="19610" y="79998"/>
                    <a:pt x="19967" y="79986"/>
                    <a:pt x="20324" y="79986"/>
                  </a:cubicBezTo>
                  <a:lnTo>
                    <a:pt x="25813" y="79986"/>
                  </a:lnTo>
                  <a:cubicBezTo>
                    <a:pt x="25895" y="79986"/>
                    <a:pt x="25976" y="79988"/>
                    <a:pt x="26058" y="79988"/>
                  </a:cubicBezTo>
                  <a:cubicBezTo>
                    <a:pt x="26261" y="79988"/>
                    <a:pt x="26463" y="79976"/>
                    <a:pt x="26658" y="79891"/>
                  </a:cubicBezTo>
                  <a:cubicBezTo>
                    <a:pt x="26717" y="79871"/>
                    <a:pt x="26775" y="79852"/>
                    <a:pt x="26833" y="79852"/>
                  </a:cubicBezTo>
                  <a:cubicBezTo>
                    <a:pt x="26846" y="79852"/>
                    <a:pt x="26859" y="79853"/>
                    <a:pt x="26873" y="79855"/>
                  </a:cubicBezTo>
                  <a:cubicBezTo>
                    <a:pt x="26975" y="79863"/>
                    <a:pt x="27078" y="79867"/>
                    <a:pt x="27180" y="79867"/>
                  </a:cubicBezTo>
                  <a:cubicBezTo>
                    <a:pt x="27883" y="79867"/>
                    <a:pt x="28574" y="79695"/>
                    <a:pt x="29279" y="79695"/>
                  </a:cubicBezTo>
                  <a:cubicBezTo>
                    <a:pt x="29350" y="79695"/>
                    <a:pt x="29421" y="79697"/>
                    <a:pt x="29492" y="79700"/>
                  </a:cubicBezTo>
                  <a:cubicBezTo>
                    <a:pt x="29581" y="79704"/>
                    <a:pt x="29671" y="79707"/>
                    <a:pt x="29760" y="79707"/>
                  </a:cubicBezTo>
                  <a:cubicBezTo>
                    <a:pt x="29979" y="79707"/>
                    <a:pt x="30197" y="79686"/>
                    <a:pt x="30409" y="79593"/>
                  </a:cubicBezTo>
                  <a:cubicBezTo>
                    <a:pt x="30456" y="79569"/>
                    <a:pt x="30504" y="79569"/>
                    <a:pt x="30552" y="79569"/>
                  </a:cubicBezTo>
                  <a:cubicBezTo>
                    <a:pt x="30647" y="79577"/>
                    <a:pt x="30743" y="79580"/>
                    <a:pt x="30838" y="79580"/>
                  </a:cubicBezTo>
                  <a:cubicBezTo>
                    <a:pt x="31524" y="79580"/>
                    <a:pt x="32195" y="79415"/>
                    <a:pt x="32885" y="79415"/>
                  </a:cubicBezTo>
                  <a:cubicBezTo>
                    <a:pt x="33385" y="79403"/>
                    <a:pt x="33873" y="79415"/>
                    <a:pt x="34374" y="79307"/>
                  </a:cubicBezTo>
                  <a:cubicBezTo>
                    <a:pt x="34541" y="79268"/>
                    <a:pt x="34715" y="79257"/>
                    <a:pt x="34892" y="79257"/>
                  </a:cubicBezTo>
                  <a:cubicBezTo>
                    <a:pt x="35107" y="79257"/>
                    <a:pt x="35326" y="79273"/>
                    <a:pt x="35543" y="79273"/>
                  </a:cubicBezTo>
                  <a:cubicBezTo>
                    <a:pt x="35578" y="79273"/>
                    <a:pt x="35613" y="79273"/>
                    <a:pt x="35648" y="79272"/>
                  </a:cubicBezTo>
                  <a:cubicBezTo>
                    <a:pt x="36124" y="79260"/>
                    <a:pt x="36588" y="79272"/>
                    <a:pt x="37064" y="79165"/>
                  </a:cubicBezTo>
                  <a:cubicBezTo>
                    <a:pt x="37248" y="79126"/>
                    <a:pt x="37436" y="79115"/>
                    <a:pt x="37626" y="79115"/>
                  </a:cubicBezTo>
                  <a:cubicBezTo>
                    <a:pt x="37844" y="79115"/>
                    <a:pt x="38063" y="79129"/>
                    <a:pt x="38279" y="79129"/>
                  </a:cubicBezTo>
                  <a:cubicBezTo>
                    <a:pt x="38612" y="79117"/>
                    <a:pt x="38934" y="79141"/>
                    <a:pt x="39267" y="79034"/>
                  </a:cubicBezTo>
                  <a:cubicBezTo>
                    <a:pt x="39434" y="78974"/>
                    <a:pt x="39636" y="78998"/>
                    <a:pt x="39827" y="78986"/>
                  </a:cubicBezTo>
                  <a:cubicBezTo>
                    <a:pt x="39939" y="78982"/>
                    <a:pt x="40052" y="78981"/>
                    <a:pt x="40164" y="78981"/>
                  </a:cubicBezTo>
                  <a:cubicBezTo>
                    <a:pt x="40354" y="78981"/>
                    <a:pt x="40544" y="78985"/>
                    <a:pt x="40734" y="78985"/>
                  </a:cubicBezTo>
                  <a:cubicBezTo>
                    <a:pt x="41168" y="78985"/>
                    <a:pt x="41601" y="78967"/>
                    <a:pt x="42029" y="78855"/>
                  </a:cubicBezTo>
                  <a:cubicBezTo>
                    <a:pt x="42115" y="78837"/>
                    <a:pt x="42203" y="78831"/>
                    <a:pt x="42293" y="78831"/>
                  </a:cubicBezTo>
                  <a:close/>
                  <a:moveTo>
                    <a:pt x="96025" y="118826"/>
                  </a:moveTo>
                  <a:lnTo>
                    <a:pt x="96025" y="118826"/>
                  </a:lnTo>
                  <a:cubicBezTo>
                    <a:pt x="96024" y="118833"/>
                    <a:pt x="96023" y="118837"/>
                    <a:pt x="96024" y="118837"/>
                  </a:cubicBezTo>
                  <a:cubicBezTo>
                    <a:pt x="96024" y="118837"/>
                    <a:pt x="96024" y="118837"/>
                    <a:pt x="96024" y="118836"/>
                  </a:cubicBezTo>
                  <a:cubicBezTo>
                    <a:pt x="96024" y="118833"/>
                    <a:pt x="96025" y="118830"/>
                    <a:pt x="96025" y="118826"/>
                  </a:cubicBezTo>
                  <a:close/>
                  <a:moveTo>
                    <a:pt x="145556" y="100121"/>
                  </a:moveTo>
                  <a:cubicBezTo>
                    <a:pt x="145674" y="100121"/>
                    <a:pt x="145794" y="100131"/>
                    <a:pt x="145911" y="100131"/>
                  </a:cubicBezTo>
                  <a:cubicBezTo>
                    <a:pt x="146197" y="100126"/>
                    <a:pt x="146483" y="100123"/>
                    <a:pt x="146769" y="100123"/>
                  </a:cubicBezTo>
                  <a:cubicBezTo>
                    <a:pt x="147054" y="100123"/>
                    <a:pt x="147340" y="100126"/>
                    <a:pt x="147626" y="100131"/>
                  </a:cubicBezTo>
                  <a:cubicBezTo>
                    <a:pt x="147888" y="100131"/>
                    <a:pt x="147959" y="100215"/>
                    <a:pt x="147983" y="100477"/>
                  </a:cubicBezTo>
                  <a:cubicBezTo>
                    <a:pt x="147995" y="100667"/>
                    <a:pt x="147983" y="100858"/>
                    <a:pt x="147983" y="101048"/>
                  </a:cubicBezTo>
                  <a:cubicBezTo>
                    <a:pt x="147983" y="103072"/>
                    <a:pt x="147983" y="105084"/>
                    <a:pt x="147983" y="107109"/>
                  </a:cubicBezTo>
                  <a:cubicBezTo>
                    <a:pt x="147995" y="107442"/>
                    <a:pt x="147983" y="107775"/>
                    <a:pt x="148090" y="108097"/>
                  </a:cubicBezTo>
                  <a:cubicBezTo>
                    <a:pt x="148150" y="108275"/>
                    <a:pt x="148126" y="108478"/>
                    <a:pt x="148126" y="108668"/>
                  </a:cubicBezTo>
                  <a:cubicBezTo>
                    <a:pt x="148138" y="109168"/>
                    <a:pt x="148126" y="109668"/>
                    <a:pt x="148138" y="110168"/>
                  </a:cubicBezTo>
                  <a:cubicBezTo>
                    <a:pt x="148138" y="110407"/>
                    <a:pt x="148126" y="110645"/>
                    <a:pt x="148209" y="110871"/>
                  </a:cubicBezTo>
                  <a:cubicBezTo>
                    <a:pt x="148304" y="111097"/>
                    <a:pt x="148269" y="111335"/>
                    <a:pt x="148269" y="111573"/>
                  </a:cubicBezTo>
                  <a:cubicBezTo>
                    <a:pt x="148269" y="112788"/>
                    <a:pt x="148269" y="114002"/>
                    <a:pt x="148269" y="115217"/>
                  </a:cubicBezTo>
                  <a:cubicBezTo>
                    <a:pt x="148269" y="115502"/>
                    <a:pt x="148257" y="115788"/>
                    <a:pt x="148376" y="116062"/>
                  </a:cubicBezTo>
                  <a:cubicBezTo>
                    <a:pt x="148388" y="116098"/>
                    <a:pt x="148400" y="116157"/>
                    <a:pt x="148400" y="116205"/>
                  </a:cubicBezTo>
                  <a:cubicBezTo>
                    <a:pt x="148400" y="116931"/>
                    <a:pt x="148495" y="117669"/>
                    <a:pt x="148531" y="118396"/>
                  </a:cubicBezTo>
                  <a:cubicBezTo>
                    <a:pt x="148602" y="119586"/>
                    <a:pt x="148554" y="120777"/>
                    <a:pt x="148554" y="121967"/>
                  </a:cubicBezTo>
                  <a:cubicBezTo>
                    <a:pt x="148554" y="122015"/>
                    <a:pt x="148554" y="122063"/>
                    <a:pt x="148554" y="122110"/>
                  </a:cubicBezTo>
                  <a:cubicBezTo>
                    <a:pt x="148531" y="122468"/>
                    <a:pt x="148483" y="122527"/>
                    <a:pt x="148138" y="122551"/>
                  </a:cubicBezTo>
                  <a:lnTo>
                    <a:pt x="124730" y="122551"/>
                  </a:lnTo>
                  <a:cubicBezTo>
                    <a:pt x="124663" y="122551"/>
                    <a:pt x="124601" y="122551"/>
                    <a:pt x="124543" y="122551"/>
                  </a:cubicBezTo>
                  <a:cubicBezTo>
                    <a:pt x="123787" y="122551"/>
                    <a:pt x="123849" y="122520"/>
                    <a:pt x="123849" y="121646"/>
                  </a:cubicBezTo>
                  <a:cubicBezTo>
                    <a:pt x="123849" y="121027"/>
                    <a:pt x="123849" y="120408"/>
                    <a:pt x="123849" y="119789"/>
                  </a:cubicBezTo>
                  <a:cubicBezTo>
                    <a:pt x="123849" y="119479"/>
                    <a:pt x="123861" y="119181"/>
                    <a:pt x="123944" y="118872"/>
                  </a:cubicBezTo>
                  <a:cubicBezTo>
                    <a:pt x="124016" y="118622"/>
                    <a:pt x="123992" y="118348"/>
                    <a:pt x="123992" y="118086"/>
                  </a:cubicBezTo>
                  <a:cubicBezTo>
                    <a:pt x="123992" y="112502"/>
                    <a:pt x="123992" y="106906"/>
                    <a:pt x="123992" y="101310"/>
                  </a:cubicBezTo>
                  <a:cubicBezTo>
                    <a:pt x="123992" y="100330"/>
                    <a:pt x="123904" y="100260"/>
                    <a:pt x="124592" y="100260"/>
                  </a:cubicBezTo>
                  <a:cubicBezTo>
                    <a:pt x="124706" y="100260"/>
                    <a:pt x="124842" y="100262"/>
                    <a:pt x="125004" y="100262"/>
                  </a:cubicBezTo>
                  <a:lnTo>
                    <a:pt x="144149" y="100262"/>
                  </a:lnTo>
                  <a:cubicBezTo>
                    <a:pt x="144248" y="100262"/>
                    <a:pt x="144347" y="100264"/>
                    <a:pt x="144447" y="100264"/>
                  </a:cubicBezTo>
                  <a:cubicBezTo>
                    <a:pt x="144721" y="100264"/>
                    <a:pt x="144998" y="100251"/>
                    <a:pt x="145268" y="100155"/>
                  </a:cubicBezTo>
                  <a:cubicBezTo>
                    <a:pt x="145360" y="100128"/>
                    <a:pt x="145457" y="100121"/>
                    <a:pt x="145556" y="100121"/>
                  </a:cubicBezTo>
                  <a:close/>
                  <a:moveTo>
                    <a:pt x="122127" y="100112"/>
                  </a:moveTo>
                  <a:cubicBezTo>
                    <a:pt x="122387" y="100112"/>
                    <a:pt x="122650" y="100136"/>
                    <a:pt x="122908" y="100143"/>
                  </a:cubicBezTo>
                  <a:cubicBezTo>
                    <a:pt x="123135" y="100155"/>
                    <a:pt x="123242" y="100286"/>
                    <a:pt x="123266" y="100512"/>
                  </a:cubicBezTo>
                  <a:cubicBezTo>
                    <a:pt x="123289" y="100679"/>
                    <a:pt x="123289" y="100846"/>
                    <a:pt x="123289" y="101013"/>
                  </a:cubicBezTo>
                  <a:cubicBezTo>
                    <a:pt x="123289" y="102179"/>
                    <a:pt x="123278" y="103346"/>
                    <a:pt x="123289" y="104513"/>
                  </a:cubicBezTo>
                  <a:cubicBezTo>
                    <a:pt x="123289" y="104834"/>
                    <a:pt x="123254" y="105168"/>
                    <a:pt x="123373" y="105501"/>
                  </a:cubicBezTo>
                  <a:cubicBezTo>
                    <a:pt x="123420" y="105596"/>
                    <a:pt x="123408" y="105727"/>
                    <a:pt x="123385" y="105846"/>
                  </a:cubicBezTo>
                  <a:cubicBezTo>
                    <a:pt x="123218" y="106811"/>
                    <a:pt x="123218" y="107775"/>
                    <a:pt x="123408" y="108740"/>
                  </a:cubicBezTo>
                  <a:cubicBezTo>
                    <a:pt x="123480" y="109085"/>
                    <a:pt x="123289" y="109395"/>
                    <a:pt x="123301" y="109728"/>
                  </a:cubicBezTo>
                  <a:cubicBezTo>
                    <a:pt x="123325" y="110026"/>
                    <a:pt x="123492" y="110323"/>
                    <a:pt x="123397" y="110633"/>
                  </a:cubicBezTo>
                  <a:cubicBezTo>
                    <a:pt x="123301" y="110966"/>
                    <a:pt x="123266" y="111276"/>
                    <a:pt x="123408" y="111597"/>
                  </a:cubicBezTo>
                  <a:cubicBezTo>
                    <a:pt x="123408" y="111621"/>
                    <a:pt x="123408" y="111645"/>
                    <a:pt x="123408" y="111669"/>
                  </a:cubicBezTo>
                  <a:cubicBezTo>
                    <a:pt x="123230" y="112395"/>
                    <a:pt x="123516" y="113121"/>
                    <a:pt x="123420" y="113859"/>
                  </a:cubicBezTo>
                  <a:cubicBezTo>
                    <a:pt x="123385" y="114157"/>
                    <a:pt x="123456" y="114467"/>
                    <a:pt x="123325" y="114764"/>
                  </a:cubicBezTo>
                  <a:cubicBezTo>
                    <a:pt x="123266" y="114907"/>
                    <a:pt x="123301" y="115050"/>
                    <a:pt x="123325" y="115193"/>
                  </a:cubicBezTo>
                  <a:cubicBezTo>
                    <a:pt x="123468" y="116062"/>
                    <a:pt x="123480" y="116931"/>
                    <a:pt x="123313" y="117800"/>
                  </a:cubicBezTo>
                  <a:cubicBezTo>
                    <a:pt x="123278" y="118015"/>
                    <a:pt x="123278" y="118229"/>
                    <a:pt x="123278" y="118443"/>
                  </a:cubicBezTo>
                  <a:cubicBezTo>
                    <a:pt x="123278" y="119443"/>
                    <a:pt x="123278" y="120444"/>
                    <a:pt x="123278" y="121444"/>
                  </a:cubicBezTo>
                  <a:cubicBezTo>
                    <a:pt x="123278" y="121634"/>
                    <a:pt x="123289" y="121837"/>
                    <a:pt x="123230" y="122003"/>
                  </a:cubicBezTo>
                  <a:cubicBezTo>
                    <a:pt x="123075" y="122515"/>
                    <a:pt x="123111" y="122551"/>
                    <a:pt x="122563" y="122551"/>
                  </a:cubicBezTo>
                  <a:cubicBezTo>
                    <a:pt x="122158" y="122547"/>
                    <a:pt x="121754" y="122546"/>
                    <a:pt x="121349" y="122546"/>
                  </a:cubicBezTo>
                  <a:cubicBezTo>
                    <a:pt x="120539" y="122546"/>
                    <a:pt x="119729" y="122551"/>
                    <a:pt x="118920" y="122551"/>
                  </a:cubicBezTo>
                  <a:lnTo>
                    <a:pt x="100215" y="122551"/>
                  </a:lnTo>
                  <a:cubicBezTo>
                    <a:pt x="100096" y="122551"/>
                    <a:pt x="99977" y="122547"/>
                    <a:pt x="99858" y="122547"/>
                  </a:cubicBezTo>
                  <a:cubicBezTo>
                    <a:pt x="99621" y="122547"/>
                    <a:pt x="99386" y="122563"/>
                    <a:pt x="99155" y="122658"/>
                  </a:cubicBezTo>
                  <a:cubicBezTo>
                    <a:pt x="99105" y="122679"/>
                    <a:pt x="99047" y="122684"/>
                    <a:pt x="98987" y="122684"/>
                  </a:cubicBezTo>
                  <a:cubicBezTo>
                    <a:pt x="98948" y="122684"/>
                    <a:pt x="98908" y="122682"/>
                    <a:pt x="98870" y="122682"/>
                  </a:cubicBezTo>
                  <a:cubicBezTo>
                    <a:pt x="98489" y="122688"/>
                    <a:pt x="98108" y="122691"/>
                    <a:pt x="97727" y="122691"/>
                  </a:cubicBezTo>
                  <a:cubicBezTo>
                    <a:pt x="97346" y="122691"/>
                    <a:pt x="96965" y="122688"/>
                    <a:pt x="96584" y="122682"/>
                  </a:cubicBezTo>
                  <a:cubicBezTo>
                    <a:pt x="96203" y="122682"/>
                    <a:pt x="96143" y="122622"/>
                    <a:pt x="96143" y="122218"/>
                  </a:cubicBezTo>
                  <a:cubicBezTo>
                    <a:pt x="96143" y="119509"/>
                    <a:pt x="96143" y="118624"/>
                    <a:pt x="96143" y="118294"/>
                  </a:cubicBezTo>
                  <a:lnTo>
                    <a:pt x="96143" y="118294"/>
                  </a:lnTo>
                  <a:cubicBezTo>
                    <a:pt x="96264" y="117857"/>
                    <a:pt x="96433" y="117334"/>
                    <a:pt x="96441" y="117062"/>
                  </a:cubicBezTo>
                  <a:cubicBezTo>
                    <a:pt x="96465" y="116526"/>
                    <a:pt x="96536" y="115979"/>
                    <a:pt x="96631" y="115443"/>
                  </a:cubicBezTo>
                  <a:cubicBezTo>
                    <a:pt x="96679" y="115217"/>
                    <a:pt x="96715" y="114979"/>
                    <a:pt x="96715" y="114740"/>
                  </a:cubicBezTo>
                  <a:cubicBezTo>
                    <a:pt x="96727" y="114264"/>
                    <a:pt x="96703" y="113800"/>
                    <a:pt x="96822" y="113324"/>
                  </a:cubicBezTo>
                  <a:cubicBezTo>
                    <a:pt x="96905" y="113014"/>
                    <a:pt x="96846" y="112669"/>
                    <a:pt x="96858" y="112335"/>
                  </a:cubicBezTo>
                  <a:cubicBezTo>
                    <a:pt x="96869" y="111978"/>
                    <a:pt x="96834" y="111621"/>
                    <a:pt x="96965" y="111276"/>
                  </a:cubicBezTo>
                  <a:cubicBezTo>
                    <a:pt x="97024" y="111097"/>
                    <a:pt x="96989" y="110895"/>
                    <a:pt x="97000" y="110704"/>
                  </a:cubicBezTo>
                  <a:cubicBezTo>
                    <a:pt x="97012" y="110371"/>
                    <a:pt x="96989" y="110049"/>
                    <a:pt x="97096" y="109716"/>
                  </a:cubicBezTo>
                  <a:cubicBezTo>
                    <a:pt x="97155" y="109573"/>
                    <a:pt x="97131" y="109395"/>
                    <a:pt x="97143" y="109228"/>
                  </a:cubicBezTo>
                  <a:cubicBezTo>
                    <a:pt x="97155" y="108847"/>
                    <a:pt x="97119" y="108466"/>
                    <a:pt x="97250" y="108097"/>
                  </a:cubicBezTo>
                  <a:cubicBezTo>
                    <a:pt x="97298" y="107966"/>
                    <a:pt x="97286" y="107811"/>
                    <a:pt x="97286" y="107668"/>
                  </a:cubicBezTo>
                  <a:cubicBezTo>
                    <a:pt x="97286" y="107335"/>
                    <a:pt x="97298" y="107013"/>
                    <a:pt x="97393" y="106680"/>
                  </a:cubicBezTo>
                  <a:cubicBezTo>
                    <a:pt x="97465" y="106442"/>
                    <a:pt x="97417" y="106168"/>
                    <a:pt x="97429" y="105906"/>
                  </a:cubicBezTo>
                  <a:cubicBezTo>
                    <a:pt x="97441" y="105430"/>
                    <a:pt x="97393" y="104953"/>
                    <a:pt x="97548" y="104489"/>
                  </a:cubicBezTo>
                  <a:cubicBezTo>
                    <a:pt x="97596" y="104334"/>
                    <a:pt x="97572" y="104156"/>
                    <a:pt x="97572" y="103989"/>
                  </a:cubicBezTo>
                  <a:cubicBezTo>
                    <a:pt x="97572" y="103322"/>
                    <a:pt x="97584" y="102668"/>
                    <a:pt x="97572" y="102001"/>
                  </a:cubicBezTo>
                  <a:cubicBezTo>
                    <a:pt x="97560" y="101703"/>
                    <a:pt x="97631" y="101429"/>
                    <a:pt x="97727" y="101155"/>
                  </a:cubicBezTo>
                  <a:cubicBezTo>
                    <a:pt x="97798" y="100953"/>
                    <a:pt x="97941" y="100858"/>
                    <a:pt x="98143" y="100846"/>
                  </a:cubicBezTo>
                  <a:cubicBezTo>
                    <a:pt x="98310" y="100834"/>
                    <a:pt x="98477" y="100834"/>
                    <a:pt x="98643" y="100834"/>
                  </a:cubicBezTo>
                  <a:lnTo>
                    <a:pt x="101644" y="100834"/>
                  </a:lnTo>
                  <a:cubicBezTo>
                    <a:pt x="101803" y="100834"/>
                    <a:pt x="101961" y="100838"/>
                    <a:pt x="102120" y="100838"/>
                  </a:cubicBezTo>
                  <a:cubicBezTo>
                    <a:pt x="102436" y="100838"/>
                    <a:pt x="102751" y="100822"/>
                    <a:pt x="103061" y="100727"/>
                  </a:cubicBezTo>
                  <a:cubicBezTo>
                    <a:pt x="103153" y="100700"/>
                    <a:pt x="103250" y="100692"/>
                    <a:pt x="103348" y="100692"/>
                  </a:cubicBezTo>
                  <a:cubicBezTo>
                    <a:pt x="103466" y="100692"/>
                    <a:pt x="103587" y="100703"/>
                    <a:pt x="103704" y="100703"/>
                  </a:cubicBezTo>
                  <a:cubicBezTo>
                    <a:pt x="105656" y="100691"/>
                    <a:pt x="107609" y="100691"/>
                    <a:pt x="109550" y="100691"/>
                  </a:cubicBezTo>
                  <a:cubicBezTo>
                    <a:pt x="109610" y="100691"/>
                    <a:pt x="109671" y="100691"/>
                    <a:pt x="109731" y="100691"/>
                  </a:cubicBezTo>
                  <a:cubicBezTo>
                    <a:pt x="110004" y="100691"/>
                    <a:pt x="110275" y="100683"/>
                    <a:pt x="110538" y="100596"/>
                  </a:cubicBezTo>
                  <a:cubicBezTo>
                    <a:pt x="110637" y="100563"/>
                    <a:pt x="110744" y="100555"/>
                    <a:pt x="110851" y="100555"/>
                  </a:cubicBezTo>
                  <a:cubicBezTo>
                    <a:pt x="110938" y="100555"/>
                    <a:pt x="111025" y="100560"/>
                    <a:pt x="111109" y="100560"/>
                  </a:cubicBezTo>
                  <a:cubicBezTo>
                    <a:pt x="111419" y="100554"/>
                    <a:pt x="111728" y="100554"/>
                    <a:pt x="112038" y="100554"/>
                  </a:cubicBezTo>
                  <a:cubicBezTo>
                    <a:pt x="112348" y="100554"/>
                    <a:pt x="112657" y="100554"/>
                    <a:pt x="112967" y="100548"/>
                  </a:cubicBezTo>
                  <a:cubicBezTo>
                    <a:pt x="113075" y="100548"/>
                    <a:pt x="113183" y="100550"/>
                    <a:pt x="113290" y="100550"/>
                  </a:cubicBezTo>
                  <a:cubicBezTo>
                    <a:pt x="113587" y="100550"/>
                    <a:pt x="113881" y="100537"/>
                    <a:pt x="114169" y="100441"/>
                  </a:cubicBezTo>
                  <a:cubicBezTo>
                    <a:pt x="114264" y="100409"/>
                    <a:pt x="114376" y="100404"/>
                    <a:pt x="114488" y="100404"/>
                  </a:cubicBezTo>
                  <a:cubicBezTo>
                    <a:pt x="114545" y="100404"/>
                    <a:pt x="114602" y="100405"/>
                    <a:pt x="114657" y="100405"/>
                  </a:cubicBezTo>
                  <a:lnTo>
                    <a:pt x="116443" y="100405"/>
                  </a:lnTo>
                  <a:cubicBezTo>
                    <a:pt x="116545" y="100405"/>
                    <a:pt x="116647" y="100407"/>
                    <a:pt x="116748" y="100407"/>
                  </a:cubicBezTo>
                  <a:cubicBezTo>
                    <a:pt x="117027" y="100407"/>
                    <a:pt x="117304" y="100394"/>
                    <a:pt x="117574" y="100298"/>
                  </a:cubicBezTo>
                  <a:cubicBezTo>
                    <a:pt x="117674" y="100265"/>
                    <a:pt x="117780" y="100258"/>
                    <a:pt x="117888" y="100258"/>
                  </a:cubicBezTo>
                  <a:cubicBezTo>
                    <a:pt x="117974" y="100258"/>
                    <a:pt x="118061" y="100262"/>
                    <a:pt x="118146" y="100262"/>
                  </a:cubicBezTo>
                  <a:lnTo>
                    <a:pt x="120218" y="100262"/>
                  </a:lnTo>
                  <a:cubicBezTo>
                    <a:pt x="120682" y="100262"/>
                    <a:pt x="121158" y="100251"/>
                    <a:pt x="121623" y="100155"/>
                  </a:cubicBezTo>
                  <a:cubicBezTo>
                    <a:pt x="121788" y="100122"/>
                    <a:pt x="121957" y="100112"/>
                    <a:pt x="122127" y="100112"/>
                  </a:cubicBezTo>
                  <a:close/>
                  <a:moveTo>
                    <a:pt x="196406" y="99262"/>
                  </a:moveTo>
                  <a:cubicBezTo>
                    <a:pt x="197156" y="99262"/>
                    <a:pt x="197180" y="99298"/>
                    <a:pt x="197013" y="100036"/>
                  </a:cubicBezTo>
                  <a:cubicBezTo>
                    <a:pt x="196965" y="100274"/>
                    <a:pt x="196977" y="100512"/>
                    <a:pt x="196965" y="100751"/>
                  </a:cubicBezTo>
                  <a:cubicBezTo>
                    <a:pt x="196953" y="101453"/>
                    <a:pt x="197037" y="102179"/>
                    <a:pt x="196834" y="102870"/>
                  </a:cubicBezTo>
                  <a:cubicBezTo>
                    <a:pt x="196799" y="103013"/>
                    <a:pt x="196834" y="103156"/>
                    <a:pt x="196834" y="103299"/>
                  </a:cubicBezTo>
                  <a:cubicBezTo>
                    <a:pt x="196822" y="104084"/>
                    <a:pt x="196834" y="104870"/>
                    <a:pt x="196822" y="105656"/>
                  </a:cubicBezTo>
                  <a:cubicBezTo>
                    <a:pt x="196822" y="106061"/>
                    <a:pt x="196846" y="106466"/>
                    <a:pt x="196715" y="106858"/>
                  </a:cubicBezTo>
                  <a:cubicBezTo>
                    <a:pt x="196656" y="107061"/>
                    <a:pt x="196691" y="107287"/>
                    <a:pt x="196691" y="107501"/>
                  </a:cubicBezTo>
                  <a:cubicBezTo>
                    <a:pt x="196680" y="109978"/>
                    <a:pt x="196680" y="112443"/>
                    <a:pt x="196680" y="114919"/>
                  </a:cubicBezTo>
                  <a:cubicBezTo>
                    <a:pt x="196680" y="115205"/>
                    <a:pt x="196691" y="115491"/>
                    <a:pt x="196596" y="115764"/>
                  </a:cubicBezTo>
                  <a:cubicBezTo>
                    <a:pt x="196537" y="115943"/>
                    <a:pt x="196537" y="116145"/>
                    <a:pt x="196549" y="116336"/>
                  </a:cubicBezTo>
                  <a:cubicBezTo>
                    <a:pt x="196569" y="116856"/>
                    <a:pt x="196493" y="119025"/>
                    <a:pt x="196568" y="120019"/>
                  </a:cubicBezTo>
                  <a:lnTo>
                    <a:pt x="196568" y="120019"/>
                  </a:lnTo>
                  <a:cubicBezTo>
                    <a:pt x="196556" y="120028"/>
                    <a:pt x="196549" y="120047"/>
                    <a:pt x="196549" y="120074"/>
                  </a:cubicBezTo>
                  <a:cubicBezTo>
                    <a:pt x="196560" y="120944"/>
                    <a:pt x="196310" y="121813"/>
                    <a:pt x="196394" y="122694"/>
                  </a:cubicBezTo>
                  <a:cubicBezTo>
                    <a:pt x="196406" y="122765"/>
                    <a:pt x="196382" y="122837"/>
                    <a:pt x="196370" y="122908"/>
                  </a:cubicBezTo>
                  <a:cubicBezTo>
                    <a:pt x="196346" y="123003"/>
                    <a:pt x="196287" y="123075"/>
                    <a:pt x="196179" y="123087"/>
                  </a:cubicBezTo>
                  <a:cubicBezTo>
                    <a:pt x="195965" y="123110"/>
                    <a:pt x="195751" y="123122"/>
                    <a:pt x="195537" y="123122"/>
                  </a:cubicBezTo>
                  <a:lnTo>
                    <a:pt x="173831" y="123122"/>
                  </a:lnTo>
                  <a:cubicBezTo>
                    <a:pt x="173764" y="123122"/>
                    <a:pt x="173701" y="123123"/>
                    <a:pt x="173643" y="123123"/>
                  </a:cubicBezTo>
                  <a:cubicBezTo>
                    <a:pt x="172933" y="123123"/>
                    <a:pt x="172974" y="123092"/>
                    <a:pt x="172974" y="122277"/>
                  </a:cubicBezTo>
                  <a:lnTo>
                    <a:pt x="172974" y="100501"/>
                  </a:lnTo>
                  <a:cubicBezTo>
                    <a:pt x="172974" y="99465"/>
                    <a:pt x="172891" y="99560"/>
                    <a:pt x="173951" y="99548"/>
                  </a:cubicBezTo>
                  <a:cubicBezTo>
                    <a:pt x="174570" y="99536"/>
                    <a:pt x="175177" y="99560"/>
                    <a:pt x="175796" y="99441"/>
                  </a:cubicBezTo>
                  <a:cubicBezTo>
                    <a:pt x="176007" y="99398"/>
                    <a:pt x="176224" y="99385"/>
                    <a:pt x="176444" y="99385"/>
                  </a:cubicBezTo>
                  <a:cubicBezTo>
                    <a:pt x="176731" y="99385"/>
                    <a:pt x="177023" y="99406"/>
                    <a:pt x="177312" y="99406"/>
                  </a:cubicBezTo>
                  <a:cubicBezTo>
                    <a:pt x="177351" y="99406"/>
                    <a:pt x="177389" y="99406"/>
                    <a:pt x="177427" y="99405"/>
                  </a:cubicBezTo>
                  <a:cubicBezTo>
                    <a:pt x="177483" y="99405"/>
                    <a:pt x="177540" y="99406"/>
                    <a:pt x="177596" y="99406"/>
                  </a:cubicBezTo>
                  <a:cubicBezTo>
                    <a:pt x="177849" y="99406"/>
                    <a:pt x="178103" y="99398"/>
                    <a:pt x="178356" y="99310"/>
                  </a:cubicBezTo>
                  <a:cubicBezTo>
                    <a:pt x="178467" y="99278"/>
                    <a:pt x="178594" y="99273"/>
                    <a:pt x="178723" y="99273"/>
                  </a:cubicBezTo>
                  <a:cubicBezTo>
                    <a:pt x="178787" y="99273"/>
                    <a:pt x="178852" y="99274"/>
                    <a:pt x="178915" y="99274"/>
                  </a:cubicBezTo>
                  <a:cubicBezTo>
                    <a:pt x="184749" y="99262"/>
                    <a:pt x="190572" y="99262"/>
                    <a:pt x="196406" y="99262"/>
                  </a:cubicBezTo>
                  <a:close/>
                  <a:moveTo>
                    <a:pt x="171792" y="99548"/>
                  </a:moveTo>
                  <a:cubicBezTo>
                    <a:pt x="171950" y="99548"/>
                    <a:pt x="172113" y="99565"/>
                    <a:pt x="172272" y="99572"/>
                  </a:cubicBezTo>
                  <a:cubicBezTo>
                    <a:pt x="172438" y="99572"/>
                    <a:pt x="172534" y="99691"/>
                    <a:pt x="172534" y="99846"/>
                  </a:cubicBezTo>
                  <a:cubicBezTo>
                    <a:pt x="172546" y="100060"/>
                    <a:pt x="172546" y="100274"/>
                    <a:pt x="172546" y="100489"/>
                  </a:cubicBezTo>
                  <a:lnTo>
                    <a:pt x="172546" y="111335"/>
                  </a:lnTo>
                  <a:lnTo>
                    <a:pt x="172546" y="122253"/>
                  </a:lnTo>
                  <a:cubicBezTo>
                    <a:pt x="172546" y="123084"/>
                    <a:pt x="172585" y="123123"/>
                    <a:pt x="171928" y="123123"/>
                  </a:cubicBezTo>
                  <a:cubicBezTo>
                    <a:pt x="171860" y="123123"/>
                    <a:pt x="171784" y="123122"/>
                    <a:pt x="171700" y="123122"/>
                  </a:cubicBezTo>
                  <a:cubicBezTo>
                    <a:pt x="171647" y="123121"/>
                    <a:pt x="171594" y="123121"/>
                    <a:pt x="171541" y="123121"/>
                  </a:cubicBezTo>
                  <a:cubicBezTo>
                    <a:pt x="171353" y="123121"/>
                    <a:pt x="171162" y="123126"/>
                    <a:pt x="170972" y="123126"/>
                  </a:cubicBezTo>
                  <a:cubicBezTo>
                    <a:pt x="170599" y="123126"/>
                    <a:pt x="170226" y="123107"/>
                    <a:pt x="169867" y="122991"/>
                  </a:cubicBezTo>
                  <a:cubicBezTo>
                    <a:pt x="169805" y="122972"/>
                    <a:pt x="169739" y="122967"/>
                    <a:pt x="169672" y="122967"/>
                  </a:cubicBezTo>
                  <a:cubicBezTo>
                    <a:pt x="169571" y="122967"/>
                    <a:pt x="169467" y="122980"/>
                    <a:pt x="169367" y="122980"/>
                  </a:cubicBezTo>
                  <a:lnTo>
                    <a:pt x="166438" y="122980"/>
                  </a:lnTo>
                  <a:cubicBezTo>
                    <a:pt x="166033" y="122968"/>
                    <a:pt x="165640" y="122991"/>
                    <a:pt x="165235" y="122872"/>
                  </a:cubicBezTo>
                  <a:cubicBezTo>
                    <a:pt x="165140" y="122837"/>
                    <a:pt x="165036" y="122828"/>
                    <a:pt x="164929" y="122828"/>
                  </a:cubicBezTo>
                  <a:cubicBezTo>
                    <a:pt x="164821" y="122828"/>
                    <a:pt x="164711" y="122837"/>
                    <a:pt x="164604" y="122837"/>
                  </a:cubicBezTo>
                  <a:cubicBezTo>
                    <a:pt x="163080" y="122837"/>
                    <a:pt x="161556" y="122837"/>
                    <a:pt x="160032" y="122825"/>
                  </a:cubicBezTo>
                  <a:cubicBezTo>
                    <a:pt x="159746" y="122825"/>
                    <a:pt x="159473" y="122825"/>
                    <a:pt x="159187" y="122753"/>
                  </a:cubicBezTo>
                  <a:cubicBezTo>
                    <a:pt x="159017" y="122700"/>
                    <a:pt x="158834" y="122693"/>
                    <a:pt x="158653" y="122693"/>
                  </a:cubicBezTo>
                  <a:cubicBezTo>
                    <a:pt x="158592" y="122693"/>
                    <a:pt x="158532" y="122694"/>
                    <a:pt x="158472" y="122694"/>
                  </a:cubicBezTo>
                  <a:lnTo>
                    <a:pt x="153912" y="122694"/>
                  </a:lnTo>
                  <a:cubicBezTo>
                    <a:pt x="153831" y="122694"/>
                    <a:pt x="153749" y="122696"/>
                    <a:pt x="153668" y="122696"/>
                  </a:cubicBezTo>
                  <a:cubicBezTo>
                    <a:pt x="153464" y="122696"/>
                    <a:pt x="153263" y="122684"/>
                    <a:pt x="153067" y="122599"/>
                  </a:cubicBezTo>
                  <a:cubicBezTo>
                    <a:pt x="152983" y="122565"/>
                    <a:pt x="152893" y="122552"/>
                    <a:pt x="152803" y="122552"/>
                  </a:cubicBezTo>
                  <a:cubicBezTo>
                    <a:pt x="152702" y="122552"/>
                    <a:pt x="152602" y="122568"/>
                    <a:pt x="152507" y="122587"/>
                  </a:cubicBezTo>
                  <a:cubicBezTo>
                    <a:pt x="152114" y="122670"/>
                    <a:pt x="151725" y="122709"/>
                    <a:pt x="151336" y="122709"/>
                  </a:cubicBezTo>
                  <a:cubicBezTo>
                    <a:pt x="150948" y="122709"/>
                    <a:pt x="150561" y="122670"/>
                    <a:pt x="150174" y="122599"/>
                  </a:cubicBezTo>
                  <a:cubicBezTo>
                    <a:pt x="149971" y="122551"/>
                    <a:pt x="149745" y="122563"/>
                    <a:pt x="149531" y="122551"/>
                  </a:cubicBezTo>
                  <a:cubicBezTo>
                    <a:pt x="149186" y="122527"/>
                    <a:pt x="149138" y="122479"/>
                    <a:pt x="149126" y="122110"/>
                  </a:cubicBezTo>
                  <a:cubicBezTo>
                    <a:pt x="149114" y="121944"/>
                    <a:pt x="149126" y="121777"/>
                    <a:pt x="149126" y="121610"/>
                  </a:cubicBezTo>
                  <a:cubicBezTo>
                    <a:pt x="149126" y="120134"/>
                    <a:pt x="149126" y="118658"/>
                    <a:pt x="149126" y="117181"/>
                  </a:cubicBezTo>
                  <a:cubicBezTo>
                    <a:pt x="149126" y="116907"/>
                    <a:pt x="149126" y="116622"/>
                    <a:pt x="149043" y="116336"/>
                  </a:cubicBezTo>
                  <a:cubicBezTo>
                    <a:pt x="148971" y="116145"/>
                    <a:pt x="148983" y="115919"/>
                    <a:pt x="148983" y="115705"/>
                  </a:cubicBezTo>
                  <a:cubicBezTo>
                    <a:pt x="148971" y="114848"/>
                    <a:pt x="148983" y="113990"/>
                    <a:pt x="148971" y="113133"/>
                  </a:cubicBezTo>
                  <a:cubicBezTo>
                    <a:pt x="148971" y="112693"/>
                    <a:pt x="149019" y="112240"/>
                    <a:pt x="148864" y="111800"/>
                  </a:cubicBezTo>
                  <a:cubicBezTo>
                    <a:pt x="148816" y="111645"/>
                    <a:pt x="148840" y="111466"/>
                    <a:pt x="148840" y="111300"/>
                  </a:cubicBezTo>
                  <a:cubicBezTo>
                    <a:pt x="148840" y="110728"/>
                    <a:pt x="148840" y="110157"/>
                    <a:pt x="148840" y="109585"/>
                  </a:cubicBezTo>
                  <a:cubicBezTo>
                    <a:pt x="148828" y="109180"/>
                    <a:pt x="148864" y="108775"/>
                    <a:pt x="148721" y="108382"/>
                  </a:cubicBezTo>
                  <a:cubicBezTo>
                    <a:pt x="148674" y="108240"/>
                    <a:pt x="148697" y="108061"/>
                    <a:pt x="148697" y="107894"/>
                  </a:cubicBezTo>
                  <a:cubicBezTo>
                    <a:pt x="148697" y="105489"/>
                    <a:pt x="148697" y="103084"/>
                    <a:pt x="148697" y="100679"/>
                  </a:cubicBezTo>
                  <a:cubicBezTo>
                    <a:pt x="148697" y="100584"/>
                    <a:pt x="148685" y="100489"/>
                    <a:pt x="148697" y="100393"/>
                  </a:cubicBezTo>
                  <a:cubicBezTo>
                    <a:pt x="148709" y="100060"/>
                    <a:pt x="148769" y="99989"/>
                    <a:pt x="149126" y="99989"/>
                  </a:cubicBezTo>
                  <a:cubicBezTo>
                    <a:pt x="149709" y="99983"/>
                    <a:pt x="150293" y="99983"/>
                    <a:pt x="150876" y="99983"/>
                  </a:cubicBezTo>
                  <a:cubicBezTo>
                    <a:pt x="151460" y="99983"/>
                    <a:pt x="152043" y="99983"/>
                    <a:pt x="152626" y="99977"/>
                  </a:cubicBezTo>
                  <a:cubicBezTo>
                    <a:pt x="152984" y="99977"/>
                    <a:pt x="153329" y="99965"/>
                    <a:pt x="153686" y="99881"/>
                  </a:cubicBezTo>
                  <a:cubicBezTo>
                    <a:pt x="153859" y="99840"/>
                    <a:pt x="154037" y="99831"/>
                    <a:pt x="154217" y="99831"/>
                  </a:cubicBezTo>
                  <a:cubicBezTo>
                    <a:pt x="154352" y="99831"/>
                    <a:pt x="154488" y="99836"/>
                    <a:pt x="154623" y="99836"/>
                  </a:cubicBezTo>
                  <a:cubicBezTo>
                    <a:pt x="154668" y="99836"/>
                    <a:pt x="154713" y="99835"/>
                    <a:pt x="154758" y="99834"/>
                  </a:cubicBezTo>
                  <a:cubicBezTo>
                    <a:pt x="154820" y="99834"/>
                    <a:pt x="154884" y="99834"/>
                    <a:pt x="154947" y="99834"/>
                  </a:cubicBezTo>
                  <a:cubicBezTo>
                    <a:pt x="155233" y="99834"/>
                    <a:pt x="155525" y="99826"/>
                    <a:pt x="155817" y="99739"/>
                  </a:cubicBezTo>
                  <a:cubicBezTo>
                    <a:pt x="155936" y="99703"/>
                    <a:pt x="156064" y="99694"/>
                    <a:pt x="156195" y="99694"/>
                  </a:cubicBezTo>
                  <a:cubicBezTo>
                    <a:pt x="156326" y="99694"/>
                    <a:pt x="156460" y="99703"/>
                    <a:pt x="156591" y="99703"/>
                  </a:cubicBezTo>
                  <a:cubicBezTo>
                    <a:pt x="161139" y="99691"/>
                    <a:pt x="165676" y="99691"/>
                    <a:pt x="170224" y="99691"/>
                  </a:cubicBezTo>
                  <a:cubicBezTo>
                    <a:pt x="170297" y="99691"/>
                    <a:pt x="170371" y="99691"/>
                    <a:pt x="170444" y="99691"/>
                  </a:cubicBezTo>
                  <a:cubicBezTo>
                    <a:pt x="170772" y="99691"/>
                    <a:pt x="171095" y="99683"/>
                    <a:pt x="171426" y="99596"/>
                  </a:cubicBezTo>
                  <a:cubicBezTo>
                    <a:pt x="171542" y="99559"/>
                    <a:pt x="171666" y="99548"/>
                    <a:pt x="171792" y="99548"/>
                  </a:cubicBezTo>
                  <a:close/>
                  <a:moveTo>
                    <a:pt x="211790" y="98984"/>
                  </a:moveTo>
                  <a:cubicBezTo>
                    <a:pt x="211864" y="98984"/>
                    <a:pt x="211941" y="98988"/>
                    <a:pt x="212015" y="98988"/>
                  </a:cubicBezTo>
                  <a:lnTo>
                    <a:pt x="217873" y="98988"/>
                  </a:lnTo>
                  <a:cubicBezTo>
                    <a:pt x="218016" y="98988"/>
                    <a:pt x="218158" y="98988"/>
                    <a:pt x="218301" y="99000"/>
                  </a:cubicBezTo>
                  <a:cubicBezTo>
                    <a:pt x="218432" y="99024"/>
                    <a:pt x="218516" y="99108"/>
                    <a:pt x="218528" y="99239"/>
                  </a:cubicBezTo>
                  <a:cubicBezTo>
                    <a:pt x="218539" y="99381"/>
                    <a:pt x="218539" y="99524"/>
                    <a:pt x="218539" y="99667"/>
                  </a:cubicBezTo>
                  <a:cubicBezTo>
                    <a:pt x="218539" y="101405"/>
                    <a:pt x="218539" y="103144"/>
                    <a:pt x="218539" y="104882"/>
                  </a:cubicBezTo>
                  <a:cubicBezTo>
                    <a:pt x="218539" y="105120"/>
                    <a:pt x="218539" y="105346"/>
                    <a:pt x="218468" y="105585"/>
                  </a:cubicBezTo>
                  <a:cubicBezTo>
                    <a:pt x="218408" y="105739"/>
                    <a:pt x="218408" y="105906"/>
                    <a:pt x="218397" y="106073"/>
                  </a:cubicBezTo>
                  <a:cubicBezTo>
                    <a:pt x="218385" y="106430"/>
                    <a:pt x="218397" y="106787"/>
                    <a:pt x="218289" y="107132"/>
                  </a:cubicBezTo>
                  <a:cubicBezTo>
                    <a:pt x="218218" y="107359"/>
                    <a:pt x="218254" y="107609"/>
                    <a:pt x="218254" y="107847"/>
                  </a:cubicBezTo>
                  <a:cubicBezTo>
                    <a:pt x="218254" y="112812"/>
                    <a:pt x="218254" y="117788"/>
                    <a:pt x="218254" y="122765"/>
                  </a:cubicBezTo>
                  <a:cubicBezTo>
                    <a:pt x="218254" y="122980"/>
                    <a:pt x="218254" y="123194"/>
                    <a:pt x="218242" y="123408"/>
                  </a:cubicBezTo>
                  <a:cubicBezTo>
                    <a:pt x="218230" y="123575"/>
                    <a:pt x="218123" y="123670"/>
                    <a:pt x="217968" y="123682"/>
                  </a:cubicBezTo>
                  <a:lnTo>
                    <a:pt x="212396" y="123682"/>
                  </a:lnTo>
                  <a:cubicBezTo>
                    <a:pt x="212134" y="123682"/>
                    <a:pt x="211872" y="123682"/>
                    <a:pt x="211622" y="123611"/>
                  </a:cubicBezTo>
                  <a:cubicBezTo>
                    <a:pt x="211443" y="123551"/>
                    <a:pt x="211241" y="123551"/>
                    <a:pt x="211050" y="123551"/>
                  </a:cubicBezTo>
                  <a:cubicBezTo>
                    <a:pt x="210741" y="123545"/>
                    <a:pt x="210431" y="123545"/>
                    <a:pt x="210122" y="123545"/>
                  </a:cubicBezTo>
                  <a:cubicBezTo>
                    <a:pt x="209812" y="123545"/>
                    <a:pt x="209503" y="123545"/>
                    <a:pt x="209193" y="123539"/>
                  </a:cubicBezTo>
                  <a:cubicBezTo>
                    <a:pt x="208776" y="123539"/>
                    <a:pt x="208348" y="123539"/>
                    <a:pt x="207931" y="123444"/>
                  </a:cubicBezTo>
                  <a:cubicBezTo>
                    <a:pt x="207770" y="123405"/>
                    <a:pt x="207603" y="123395"/>
                    <a:pt x="207436" y="123395"/>
                  </a:cubicBezTo>
                  <a:cubicBezTo>
                    <a:pt x="207244" y="123395"/>
                    <a:pt x="207050" y="123408"/>
                    <a:pt x="206859" y="123408"/>
                  </a:cubicBezTo>
                  <a:cubicBezTo>
                    <a:pt x="206455" y="123396"/>
                    <a:pt x="206050" y="123432"/>
                    <a:pt x="205657" y="123289"/>
                  </a:cubicBezTo>
                  <a:cubicBezTo>
                    <a:pt x="205581" y="123262"/>
                    <a:pt x="205498" y="123255"/>
                    <a:pt x="205412" y="123255"/>
                  </a:cubicBezTo>
                  <a:cubicBezTo>
                    <a:pt x="205309" y="123255"/>
                    <a:pt x="205201" y="123265"/>
                    <a:pt x="205097" y="123265"/>
                  </a:cubicBezTo>
                  <a:cubicBezTo>
                    <a:pt x="204716" y="123253"/>
                    <a:pt x="204335" y="123277"/>
                    <a:pt x="203966" y="123158"/>
                  </a:cubicBezTo>
                  <a:cubicBezTo>
                    <a:pt x="203865" y="123122"/>
                    <a:pt x="203758" y="123113"/>
                    <a:pt x="203649" y="123113"/>
                  </a:cubicBezTo>
                  <a:cubicBezTo>
                    <a:pt x="203541" y="123113"/>
                    <a:pt x="203430" y="123122"/>
                    <a:pt x="203323" y="123122"/>
                  </a:cubicBezTo>
                  <a:lnTo>
                    <a:pt x="197537" y="123122"/>
                  </a:lnTo>
                  <a:cubicBezTo>
                    <a:pt x="196834" y="123122"/>
                    <a:pt x="196834" y="123110"/>
                    <a:pt x="196822" y="122408"/>
                  </a:cubicBezTo>
                  <a:cubicBezTo>
                    <a:pt x="196822" y="121977"/>
                    <a:pt x="196839" y="121537"/>
                    <a:pt x="196759" y="121103"/>
                  </a:cubicBezTo>
                  <a:lnTo>
                    <a:pt x="196759" y="121103"/>
                  </a:lnTo>
                  <a:cubicBezTo>
                    <a:pt x="196776" y="121089"/>
                    <a:pt x="196787" y="121067"/>
                    <a:pt x="196787" y="121039"/>
                  </a:cubicBezTo>
                  <a:cubicBezTo>
                    <a:pt x="196811" y="120551"/>
                    <a:pt x="197013" y="117836"/>
                    <a:pt x="196977" y="117336"/>
                  </a:cubicBezTo>
                  <a:cubicBezTo>
                    <a:pt x="196965" y="117145"/>
                    <a:pt x="196965" y="116943"/>
                    <a:pt x="197025" y="116764"/>
                  </a:cubicBezTo>
                  <a:cubicBezTo>
                    <a:pt x="197120" y="116491"/>
                    <a:pt x="197108" y="116205"/>
                    <a:pt x="197108" y="115919"/>
                  </a:cubicBezTo>
                  <a:cubicBezTo>
                    <a:pt x="197120" y="115491"/>
                    <a:pt x="197120" y="115062"/>
                    <a:pt x="197120" y="114633"/>
                  </a:cubicBezTo>
                  <a:cubicBezTo>
                    <a:pt x="197120" y="114407"/>
                    <a:pt x="197108" y="114169"/>
                    <a:pt x="197192" y="113931"/>
                  </a:cubicBezTo>
                  <a:cubicBezTo>
                    <a:pt x="197287" y="113681"/>
                    <a:pt x="197251" y="113419"/>
                    <a:pt x="197251" y="113157"/>
                  </a:cubicBezTo>
                  <a:cubicBezTo>
                    <a:pt x="197251" y="110942"/>
                    <a:pt x="197251" y="108728"/>
                    <a:pt x="197263" y="106513"/>
                  </a:cubicBezTo>
                  <a:cubicBezTo>
                    <a:pt x="197263" y="106216"/>
                    <a:pt x="197251" y="105906"/>
                    <a:pt x="197346" y="105596"/>
                  </a:cubicBezTo>
                  <a:cubicBezTo>
                    <a:pt x="197406" y="105430"/>
                    <a:pt x="197394" y="105227"/>
                    <a:pt x="197394" y="105037"/>
                  </a:cubicBezTo>
                  <a:cubicBezTo>
                    <a:pt x="197394" y="104370"/>
                    <a:pt x="197394" y="103703"/>
                    <a:pt x="197394" y="103037"/>
                  </a:cubicBezTo>
                  <a:cubicBezTo>
                    <a:pt x="197406" y="102679"/>
                    <a:pt x="197418" y="102334"/>
                    <a:pt x="197501" y="101977"/>
                  </a:cubicBezTo>
                  <a:cubicBezTo>
                    <a:pt x="197573" y="101644"/>
                    <a:pt x="197537" y="101274"/>
                    <a:pt x="197537" y="100917"/>
                  </a:cubicBezTo>
                  <a:cubicBezTo>
                    <a:pt x="197537" y="100536"/>
                    <a:pt x="197596" y="100167"/>
                    <a:pt x="197644" y="99786"/>
                  </a:cubicBezTo>
                  <a:cubicBezTo>
                    <a:pt x="197727" y="99286"/>
                    <a:pt x="197787" y="99262"/>
                    <a:pt x="198299" y="99262"/>
                  </a:cubicBezTo>
                  <a:cubicBezTo>
                    <a:pt x="198954" y="99268"/>
                    <a:pt x="199608" y="99271"/>
                    <a:pt x="200262" y="99271"/>
                  </a:cubicBezTo>
                  <a:cubicBezTo>
                    <a:pt x="200915" y="99271"/>
                    <a:pt x="201567" y="99268"/>
                    <a:pt x="202216" y="99262"/>
                  </a:cubicBezTo>
                  <a:cubicBezTo>
                    <a:pt x="202375" y="99262"/>
                    <a:pt x="202536" y="99272"/>
                    <a:pt x="202696" y="99272"/>
                  </a:cubicBezTo>
                  <a:cubicBezTo>
                    <a:pt x="202897" y="99272"/>
                    <a:pt x="203096" y="99257"/>
                    <a:pt x="203288" y="99191"/>
                  </a:cubicBezTo>
                  <a:cubicBezTo>
                    <a:pt x="203313" y="99181"/>
                    <a:pt x="203342" y="99177"/>
                    <a:pt x="203372" y="99177"/>
                  </a:cubicBezTo>
                  <a:cubicBezTo>
                    <a:pt x="203413" y="99177"/>
                    <a:pt x="203456" y="99184"/>
                    <a:pt x="203490" y="99191"/>
                  </a:cubicBezTo>
                  <a:cubicBezTo>
                    <a:pt x="203821" y="99256"/>
                    <a:pt x="204153" y="99273"/>
                    <a:pt x="204484" y="99273"/>
                  </a:cubicBezTo>
                  <a:cubicBezTo>
                    <a:pt x="204824" y="99273"/>
                    <a:pt x="205163" y="99255"/>
                    <a:pt x="205500" y="99255"/>
                  </a:cubicBezTo>
                  <a:cubicBezTo>
                    <a:pt x="205612" y="99255"/>
                    <a:pt x="205724" y="99257"/>
                    <a:pt x="205835" y="99262"/>
                  </a:cubicBezTo>
                  <a:cubicBezTo>
                    <a:pt x="206543" y="99142"/>
                    <a:pt x="207254" y="99114"/>
                    <a:pt x="207966" y="99114"/>
                  </a:cubicBezTo>
                  <a:cubicBezTo>
                    <a:pt x="208547" y="99114"/>
                    <a:pt x="209129" y="99133"/>
                    <a:pt x="209711" y="99133"/>
                  </a:cubicBezTo>
                  <a:cubicBezTo>
                    <a:pt x="209963" y="99133"/>
                    <a:pt x="210215" y="99129"/>
                    <a:pt x="210467" y="99119"/>
                  </a:cubicBezTo>
                  <a:cubicBezTo>
                    <a:pt x="210812" y="99108"/>
                    <a:pt x="211169" y="99143"/>
                    <a:pt x="211527" y="99024"/>
                  </a:cubicBezTo>
                  <a:cubicBezTo>
                    <a:pt x="211606" y="98991"/>
                    <a:pt x="211696" y="98984"/>
                    <a:pt x="211790" y="98984"/>
                  </a:cubicBezTo>
                  <a:close/>
                  <a:moveTo>
                    <a:pt x="95915" y="100974"/>
                  </a:moveTo>
                  <a:cubicBezTo>
                    <a:pt x="96175" y="100974"/>
                    <a:pt x="96433" y="100990"/>
                    <a:pt x="96688" y="100990"/>
                  </a:cubicBezTo>
                  <a:cubicBezTo>
                    <a:pt x="96725" y="100990"/>
                    <a:pt x="96762" y="100989"/>
                    <a:pt x="96798" y="100989"/>
                  </a:cubicBezTo>
                  <a:cubicBezTo>
                    <a:pt x="97060" y="100989"/>
                    <a:pt x="97131" y="101072"/>
                    <a:pt x="97143" y="101334"/>
                  </a:cubicBezTo>
                  <a:cubicBezTo>
                    <a:pt x="97155" y="101572"/>
                    <a:pt x="97191" y="101834"/>
                    <a:pt x="97119" y="102048"/>
                  </a:cubicBezTo>
                  <a:cubicBezTo>
                    <a:pt x="96965" y="102572"/>
                    <a:pt x="97024" y="103084"/>
                    <a:pt x="97012" y="103608"/>
                  </a:cubicBezTo>
                  <a:cubicBezTo>
                    <a:pt x="96977" y="104287"/>
                    <a:pt x="97084" y="104989"/>
                    <a:pt x="96881" y="105668"/>
                  </a:cubicBezTo>
                  <a:cubicBezTo>
                    <a:pt x="96834" y="105835"/>
                    <a:pt x="96869" y="106037"/>
                    <a:pt x="96869" y="106227"/>
                  </a:cubicBezTo>
                  <a:cubicBezTo>
                    <a:pt x="96858" y="106632"/>
                    <a:pt x="96893" y="107037"/>
                    <a:pt x="96750" y="107430"/>
                  </a:cubicBezTo>
                  <a:cubicBezTo>
                    <a:pt x="96703" y="107585"/>
                    <a:pt x="96727" y="107763"/>
                    <a:pt x="96727" y="107930"/>
                  </a:cubicBezTo>
                  <a:cubicBezTo>
                    <a:pt x="96715" y="108216"/>
                    <a:pt x="96738" y="108502"/>
                    <a:pt x="96619" y="108775"/>
                  </a:cubicBezTo>
                  <a:cubicBezTo>
                    <a:pt x="96596" y="108835"/>
                    <a:pt x="96584" y="108906"/>
                    <a:pt x="96584" y="108978"/>
                  </a:cubicBezTo>
                  <a:cubicBezTo>
                    <a:pt x="96655" y="109776"/>
                    <a:pt x="96417" y="110538"/>
                    <a:pt x="96429" y="111323"/>
                  </a:cubicBezTo>
                  <a:cubicBezTo>
                    <a:pt x="96429" y="111395"/>
                    <a:pt x="96441" y="111466"/>
                    <a:pt x="96429" y="111538"/>
                  </a:cubicBezTo>
                  <a:cubicBezTo>
                    <a:pt x="96215" y="112228"/>
                    <a:pt x="96310" y="112943"/>
                    <a:pt x="96286" y="113657"/>
                  </a:cubicBezTo>
                  <a:cubicBezTo>
                    <a:pt x="96286" y="113943"/>
                    <a:pt x="96286" y="114228"/>
                    <a:pt x="96191" y="114502"/>
                  </a:cubicBezTo>
                  <a:cubicBezTo>
                    <a:pt x="96143" y="114681"/>
                    <a:pt x="96155" y="114883"/>
                    <a:pt x="96155" y="115074"/>
                  </a:cubicBezTo>
                  <a:cubicBezTo>
                    <a:pt x="96143" y="115741"/>
                    <a:pt x="96155" y="116395"/>
                    <a:pt x="96143" y="117062"/>
                  </a:cubicBezTo>
                  <a:cubicBezTo>
                    <a:pt x="96143" y="117197"/>
                    <a:pt x="96149" y="117332"/>
                    <a:pt x="96152" y="117467"/>
                  </a:cubicBezTo>
                  <a:lnTo>
                    <a:pt x="96155" y="117467"/>
                  </a:lnTo>
                  <a:cubicBezTo>
                    <a:pt x="96154" y="117474"/>
                    <a:pt x="96153" y="117482"/>
                    <a:pt x="96152" y="117490"/>
                  </a:cubicBezTo>
                  <a:lnTo>
                    <a:pt x="96152" y="117490"/>
                  </a:lnTo>
                  <a:cubicBezTo>
                    <a:pt x="96152" y="117482"/>
                    <a:pt x="96152" y="117475"/>
                    <a:pt x="96152" y="117467"/>
                  </a:cubicBezTo>
                  <a:lnTo>
                    <a:pt x="96143" y="117467"/>
                  </a:lnTo>
                  <a:lnTo>
                    <a:pt x="96143" y="117561"/>
                  </a:lnTo>
                  <a:lnTo>
                    <a:pt x="96143" y="117561"/>
                  </a:lnTo>
                  <a:cubicBezTo>
                    <a:pt x="96146" y="117535"/>
                    <a:pt x="96149" y="117512"/>
                    <a:pt x="96152" y="117490"/>
                  </a:cubicBezTo>
                  <a:lnTo>
                    <a:pt x="96152" y="117490"/>
                  </a:lnTo>
                  <a:cubicBezTo>
                    <a:pt x="96154" y="117601"/>
                    <a:pt x="96152" y="117713"/>
                    <a:pt x="96143" y="117824"/>
                  </a:cubicBezTo>
                  <a:lnTo>
                    <a:pt x="96143" y="117824"/>
                  </a:lnTo>
                  <a:lnTo>
                    <a:pt x="96143" y="117561"/>
                  </a:lnTo>
                  <a:lnTo>
                    <a:pt x="96143" y="117561"/>
                  </a:lnTo>
                  <a:cubicBezTo>
                    <a:pt x="96126" y="117704"/>
                    <a:pt x="96106" y="117913"/>
                    <a:pt x="96084" y="118165"/>
                  </a:cubicBezTo>
                  <a:lnTo>
                    <a:pt x="96084" y="118165"/>
                  </a:lnTo>
                  <a:cubicBezTo>
                    <a:pt x="96080" y="118179"/>
                    <a:pt x="96076" y="118192"/>
                    <a:pt x="96072" y="118205"/>
                  </a:cubicBezTo>
                  <a:cubicBezTo>
                    <a:pt x="96067" y="118214"/>
                    <a:pt x="96070" y="118231"/>
                    <a:pt x="96076" y="118247"/>
                  </a:cubicBezTo>
                  <a:lnTo>
                    <a:pt x="96076" y="118247"/>
                  </a:lnTo>
                  <a:cubicBezTo>
                    <a:pt x="96063" y="118402"/>
                    <a:pt x="96049" y="118570"/>
                    <a:pt x="96035" y="118749"/>
                  </a:cubicBezTo>
                  <a:lnTo>
                    <a:pt x="96035" y="118749"/>
                  </a:lnTo>
                  <a:cubicBezTo>
                    <a:pt x="96054" y="118634"/>
                    <a:pt x="96090" y="118490"/>
                    <a:pt x="96132" y="118333"/>
                  </a:cubicBezTo>
                  <a:lnTo>
                    <a:pt x="96132" y="118333"/>
                  </a:lnTo>
                  <a:cubicBezTo>
                    <a:pt x="96121" y="118427"/>
                    <a:pt x="96055" y="118694"/>
                    <a:pt x="96032" y="118796"/>
                  </a:cubicBezTo>
                  <a:lnTo>
                    <a:pt x="96032" y="118796"/>
                  </a:lnTo>
                  <a:cubicBezTo>
                    <a:pt x="96033" y="118780"/>
                    <a:pt x="96034" y="118765"/>
                    <a:pt x="96035" y="118749"/>
                  </a:cubicBezTo>
                  <a:lnTo>
                    <a:pt x="96035" y="118749"/>
                  </a:lnTo>
                  <a:cubicBezTo>
                    <a:pt x="96031" y="118776"/>
                    <a:pt x="96027" y="118802"/>
                    <a:pt x="96025" y="118826"/>
                  </a:cubicBezTo>
                  <a:lnTo>
                    <a:pt x="96025" y="118826"/>
                  </a:lnTo>
                  <a:cubicBezTo>
                    <a:pt x="96026" y="118820"/>
                    <a:pt x="96029" y="118809"/>
                    <a:pt x="96032" y="118796"/>
                  </a:cubicBezTo>
                  <a:lnTo>
                    <a:pt x="96032" y="118796"/>
                  </a:lnTo>
                  <a:cubicBezTo>
                    <a:pt x="95931" y="120095"/>
                    <a:pt x="95825" y="121866"/>
                    <a:pt x="95857" y="122337"/>
                  </a:cubicBezTo>
                  <a:cubicBezTo>
                    <a:pt x="95869" y="122599"/>
                    <a:pt x="95774" y="122670"/>
                    <a:pt x="95512" y="122682"/>
                  </a:cubicBezTo>
                  <a:cubicBezTo>
                    <a:pt x="95322" y="122694"/>
                    <a:pt x="95131" y="122694"/>
                    <a:pt x="94941" y="122694"/>
                  </a:cubicBezTo>
                  <a:lnTo>
                    <a:pt x="89369" y="122694"/>
                  </a:lnTo>
                  <a:cubicBezTo>
                    <a:pt x="89266" y="122694"/>
                    <a:pt x="89165" y="122692"/>
                    <a:pt x="89065" y="122692"/>
                  </a:cubicBezTo>
                  <a:cubicBezTo>
                    <a:pt x="88813" y="122692"/>
                    <a:pt x="88564" y="122704"/>
                    <a:pt x="88309" y="122789"/>
                  </a:cubicBezTo>
                  <a:cubicBezTo>
                    <a:pt x="88142" y="122849"/>
                    <a:pt x="87940" y="122825"/>
                    <a:pt x="87749" y="122837"/>
                  </a:cubicBezTo>
                  <a:cubicBezTo>
                    <a:pt x="87664" y="122838"/>
                    <a:pt x="87579" y="122839"/>
                    <a:pt x="87495" y="122839"/>
                  </a:cubicBezTo>
                  <a:cubicBezTo>
                    <a:pt x="87405" y="122839"/>
                    <a:pt x="87315" y="122838"/>
                    <a:pt x="87225" y="122838"/>
                  </a:cubicBezTo>
                  <a:cubicBezTo>
                    <a:pt x="86829" y="122838"/>
                    <a:pt x="86435" y="122848"/>
                    <a:pt x="86047" y="122956"/>
                  </a:cubicBezTo>
                  <a:cubicBezTo>
                    <a:pt x="85954" y="122984"/>
                    <a:pt x="85853" y="122992"/>
                    <a:pt x="85750" y="122992"/>
                  </a:cubicBezTo>
                  <a:cubicBezTo>
                    <a:pt x="85614" y="122992"/>
                    <a:pt x="85474" y="122978"/>
                    <a:pt x="85337" y="122978"/>
                  </a:cubicBezTo>
                  <a:cubicBezTo>
                    <a:pt x="85312" y="122978"/>
                    <a:pt x="85286" y="122978"/>
                    <a:pt x="85261" y="122980"/>
                  </a:cubicBezTo>
                  <a:cubicBezTo>
                    <a:pt x="84725" y="122991"/>
                    <a:pt x="84177" y="122968"/>
                    <a:pt x="83630" y="123087"/>
                  </a:cubicBezTo>
                  <a:cubicBezTo>
                    <a:pt x="83462" y="123126"/>
                    <a:pt x="83288" y="123137"/>
                    <a:pt x="83111" y="123137"/>
                  </a:cubicBezTo>
                  <a:cubicBezTo>
                    <a:pt x="82896" y="123137"/>
                    <a:pt x="82677" y="123121"/>
                    <a:pt x="82461" y="123121"/>
                  </a:cubicBezTo>
                  <a:cubicBezTo>
                    <a:pt x="82426" y="123121"/>
                    <a:pt x="82391" y="123121"/>
                    <a:pt x="82356" y="123122"/>
                  </a:cubicBezTo>
                  <a:cubicBezTo>
                    <a:pt x="82070" y="123122"/>
                    <a:pt x="81784" y="123122"/>
                    <a:pt x="81510" y="123206"/>
                  </a:cubicBezTo>
                  <a:cubicBezTo>
                    <a:pt x="81366" y="123248"/>
                    <a:pt x="81209" y="123254"/>
                    <a:pt x="81053" y="123254"/>
                  </a:cubicBezTo>
                  <a:cubicBezTo>
                    <a:pt x="80991" y="123254"/>
                    <a:pt x="80929" y="123253"/>
                    <a:pt x="80867" y="123253"/>
                  </a:cubicBezTo>
                  <a:cubicBezTo>
                    <a:pt x="80213" y="123289"/>
                    <a:pt x="79546" y="123218"/>
                    <a:pt x="78879" y="123384"/>
                  </a:cubicBezTo>
                  <a:cubicBezTo>
                    <a:pt x="78743" y="123416"/>
                    <a:pt x="78602" y="123425"/>
                    <a:pt x="78458" y="123425"/>
                  </a:cubicBezTo>
                  <a:cubicBezTo>
                    <a:pt x="78255" y="123425"/>
                    <a:pt x="78047" y="123407"/>
                    <a:pt x="77840" y="123407"/>
                  </a:cubicBezTo>
                  <a:cubicBezTo>
                    <a:pt x="77810" y="123407"/>
                    <a:pt x="77779" y="123407"/>
                    <a:pt x="77748" y="123408"/>
                  </a:cubicBezTo>
                  <a:cubicBezTo>
                    <a:pt x="77597" y="123408"/>
                    <a:pt x="77446" y="123404"/>
                    <a:pt x="77296" y="123404"/>
                  </a:cubicBezTo>
                  <a:cubicBezTo>
                    <a:pt x="76995" y="123404"/>
                    <a:pt x="76696" y="123420"/>
                    <a:pt x="76403" y="123515"/>
                  </a:cubicBezTo>
                  <a:cubicBezTo>
                    <a:pt x="76321" y="123542"/>
                    <a:pt x="76235" y="123550"/>
                    <a:pt x="76148" y="123550"/>
                  </a:cubicBezTo>
                  <a:cubicBezTo>
                    <a:pt x="76042" y="123550"/>
                    <a:pt x="75935" y="123539"/>
                    <a:pt x="75831" y="123539"/>
                  </a:cubicBezTo>
                  <a:cubicBezTo>
                    <a:pt x="75081" y="123575"/>
                    <a:pt x="74319" y="123503"/>
                    <a:pt x="73569" y="123670"/>
                  </a:cubicBezTo>
                  <a:cubicBezTo>
                    <a:pt x="73419" y="123702"/>
                    <a:pt x="73266" y="123711"/>
                    <a:pt x="73112" y="123711"/>
                  </a:cubicBezTo>
                  <a:cubicBezTo>
                    <a:pt x="72893" y="123711"/>
                    <a:pt x="72672" y="123693"/>
                    <a:pt x="72453" y="123693"/>
                  </a:cubicBezTo>
                  <a:cubicBezTo>
                    <a:pt x="72420" y="123693"/>
                    <a:pt x="72387" y="123693"/>
                    <a:pt x="72354" y="123694"/>
                  </a:cubicBezTo>
                  <a:cubicBezTo>
                    <a:pt x="72069" y="123694"/>
                    <a:pt x="71795" y="123706"/>
                    <a:pt x="71509" y="123777"/>
                  </a:cubicBezTo>
                  <a:cubicBezTo>
                    <a:pt x="71345" y="123820"/>
                    <a:pt x="71172" y="123829"/>
                    <a:pt x="70998" y="123829"/>
                  </a:cubicBezTo>
                  <a:cubicBezTo>
                    <a:pt x="70882" y="123829"/>
                    <a:pt x="70766" y="123825"/>
                    <a:pt x="70652" y="123825"/>
                  </a:cubicBezTo>
                  <a:cubicBezTo>
                    <a:pt x="70390" y="123825"/>
                    <a:pt x="70319" y="123742"/>
                    <a:pt x="70307" y="123480"/>
                  </a:cubicBezTo>
                  <a:cubicBezTo>
                    <a:pt x="70295" y="123194"/>
                    <a:pt x="70295" y="122908"/>
                    <a:pt x="70295" y="122622"/>
                  </a:cubicBezTo>
                  <a:cubicBezTo>
                    <a:pt x="70295" y="122432"/>
                    <a:pt x="70295" y="122241"/>
                    <a:pt x="70271" y="122063"/>
                  </a:cubicBezTo>
                  <a:cubicBezTo>
                    <a:pt x="70271" y="122040"/>
                    <a:pt x="70267" y="122018"/>
                    <a:pt x="70259" y="121998"/>
                  </a:cubicBezTo>
                  <a:lnTo>
                    <a:pt x="70259" y="121998"/>
                  </a:lnTo>
                  <a:cubicBezTo>
                    <a:pt x="70320" y="121417"/>
                    <a:pt x="70533" y="118930"/>
                    <a:pt x="70569" y="118372"/>
                  </a:cubicBezTo>
                  <a:cubicBezTo>
                    <a:pt x="70604" y="117872"/>
                    <a:pt x="70545" y="117372"/>
                    <a:pt x="70700" y="116884"/>
                  </a:cubicBezTo>
                  <a:cubicBezTo>
                    <a:pt x="70759" y="116693"/>
                    <a:pt x="70723" y="116467"/>
                    <a:pt x="70723" y="116253"/>
                  </a:cubicBezTo>
                  <a:cubicBezTo>
                    <a:pt x="70723" y="112371"/>
                    <a:pt x="70723" y="108490"/>
                    <a:pt x="70723" y="104608"/>
                  </a:cubicBezTo>
                  <a:cubicBezTo>
                    <a:pt x="70723" y="104251"/>
                    <a:pt x="70711" y="103906"/>
                    <a:pt x="70830" y="103549"/>
                  </a:cubicBezTo>
                  <a:cubicBezTo>
                    <a:pt x="70890" y="103358"/>
                    <a:pt x="70854" y="103132"/>
                    <a:pt x="70866" y="102918"/>
                  </a:cubicBezTo>
                  <a:cubicBezTo>
                    <a:pt x="70866" y="102608"/>
                    <a:pt x="70866" y="102298"/>
                    <a:pt x="70878" y="101989"/>
                  </a:cubicBezTo>
                  <a:cubicBezTo>
                    <a:pt x="70878" y="101822"/>
                    <a:pt x="70973" y="101715"/>
                    <a:pt x="71140" y="101703"/>
                  </a:cubicBezTo>
                  <a:cubicBezTo>
                    <a:pt x="71331" y="101691"/>
                    <a:pt x="71521" y="101691"/>
                    <a:pt x="71712" y="101691"/>
                  </a:cubicBezTo>
                  <a:lnTo>
                    <a:pt x="76212" y="101691"/>
                  </a:lnTo>
                  <a:cubicBezTo>
                    <a:pt x="76307" y="101691"/>
                    <a:pt x="76403" y="101699"/>
                    <a:pt x="76498" y="101699"/>
                  </a:cubicBezTo>
                  <a:cubicBezTo>
                    <a:pt x="76569" y="101699"/>
                    <a:pt x="76641" y="101695"/>
                    <a:pt x="76712" y="101679"/>
                  </a:cubicBezTo>
                  <a:cubicBezTo>
                    <a:pt x="77001" y="101625"/>
                    <a:pt x="77290" y="101579"/>
                    <a:pt x="77580" y="101579"/>
                  </a:cubicBezTo>
                  <a:cubicBezTo>
                    <a:pt x="77802" y="101579"/>
                    <a:pt x="78025" y="101607"/>
                    <a:pt x="78248" y="101679"/>
                  </a:cubicBezTo>
                  <a:cubicBezTo>
                    <a:pt x="78305" y="101700"/>
                    <a:pt x="78370" y="101710"/>
                    <a:pt x="78435" y="101710"/>
                  </a:cubicBezTo>
                  <a:cubicBezTo>
                    <a:pt x="78518" y="101710"/>
                    <a:pt x="78603" y="101694"/>
                    <a:pt x="78677" y="101667"/>
                  </a:cubicBezTo>
                  <a:cubicBezTo>
                    <a:pt x="78982" y="101560"/>
                    <a:pt x="79294" y="101550"/>
                    <a:pt x="79603" y="101550"/>
                  </a:cubicBezTo>
                  <a:cubicBezTo>
                    <a:pt x="79673" y="101550"/>
                    <a:pt x="79743" y="101551"/>
                    <a:pt x="79813" y="101551"/>
                  </a:cubicBezTo>
                  <a:cubicBezTo>
                    <a:pt x="79879" y="101551"/>
                    <a:pt x="79945" y="101550"/>
                    <a:pt x="80010" y="101548"/>
                  </a:cubicBezTo>
                  <a:lnTo>
                    <a:pt x="82368" y="101548"/>
                  </a:lnTo>
                  <a:cubicBezTo>
                    <a:pt x="82433" y="101548"/>
                    <a:pt x="82498" y="101549"/>
                    <a:pt x="82562" y="101549"/>
                  </a:cubicBezTo>
                  <a:cubicBezTo>
                    <a:pt x="82854" y="101549"/>
                    <a:pt x="83145" y="101541"/>
                    <a:pt x="83427" y="101453"/>
                  </a:cubicBezTo>
                  <a:cubicBezTo>
                    <a:pt x="83540" y="101417"/>
                    <a:pt x="83659" y="101408"/>
                    <a:pt x="83780" y="101408"/>
                  </a:cubicBezTo>
                  <a:cubicBezTo>
                    <a:pt x="83901" y="101408"/>
                    <a:pt x="84023" y="101417"/>
                    <a:pt x="84142" y="101417"/>
                  </a:cubicBezTo>
                  <a:cubicBezTo>
                    <a:pt x="86380" y="101405"/>
                    <a:pt x="88618" y="101405"/>
                    <a:pt x="90857" y="101405"/>
                  </a:cubicBezTo>
                  <a:cubicBezTo>
                    <a:pt x="90946" y="101405"/>
                    <a:pt x="91034" y="101407"/>
                    <a:pt x="91121" y="101407"/>
                  </a:cubicBezTo>
                  <a:cubicBezTo>
                    <a:pt x="91362" y="101407"/>
                    <a:pt x="91601" y="101394"/>
                    <a:pt x="91845" y="101298"/>
                  </a:cubicBezTo>
                  <a:cubicBezTo>
                    <a:pt x="91964" y="101251"/>
                    <a:pt x="92119" y="101274"/>
                    <a:pt x="92262" y="101263"/>
                  </a:cubicBezTo>
                  <a:cubicBezTo>
                    <a:pt x="92340" y="101261"/>
                    <a:pt x="92417" y="101260"/>
                    <a:pt x="92495" y="101260"/>
                  </a:cubicBezTo>
                  <a:cubicBezTo>
                    <a:pt x="92578" y="101260"/>
                    <a:pt x="92660" y="101261"/>
                    <a:pt x="92742" y="101261"/>
                  </a:cubicBezTo>
                  <a:cubicBezTo>
                    <a:pt x="93105" y="101261"/>
                    <a:pt x="93466" y="101251"/>
                    <a:pt x="93821" y="101144"/>
                  </a:cubicBezTo>
                  <a:cubicBezTo>
                    <a:pt x="93904" y="101119"/>
                    <a:pt x="93990" y="101113"/>
                    <a:pt x="94077" y="101113"/>
                  </a:cubicBezTo>
                  <a:cubicBezTo>
                    <a:pt x="94180" y="101113"/>
                    <a:pt x="94284" y="101122"/>
                    <a:pt x="94387" y="101122"/>
                  </a:cubicBezTo>
                  <a:cubicBezTo>
                    <a:pt x="94413" y="101122"/>
                    <a:pt x="94439" y="101121"/>
                    <a:pt x="94464" y="101120"/>
                  </a:cubicBezTo>
                  <a:cubicBezTo>
                    <a:pt x="94528" y="101120"/>
                    <a:pt x="94591" y="101121"/>
                    <a:pt x="94654" y="101121"/>
                  </a:cubicBezTo>
                  <a:cubicBezTo>
                    <a:pt x="94781" y="101121"/>
                    <a:pt x="94905" y="101116"/>
                    <a:pt x="95024" y="101084"/>
                  </a:cubicBezTo>
                  <a:cubicBezTo>
                    <a:pt x="95322" y="100995"/>
                    <a:pt x="95619" y="100974"/>
                    <a:pt x="95915" y="100974"/>
                  </a:cubicBezTo>
                  <a:close/>
                  <a:moveTo>
                    <a:pt x="230767" y="98977"/>
                  </a:moveTo>
                  <a:cubicBezTo>
                    <a:pt x="231053" y="98977"/>
                    <a:pt x="231339" y="98988"/>
                    <a:pt x="231624" y="99072"/>
                  </a:cubicBezTo>
                  <a:cubicBezTo>
                    <a:pt x="231760" y="99114"/>
                    <a:pt x="231915" y="99120"/>
                    <a:pt x="232070" y="99120"/>
                  </a:cubicBezTo>
                  <a:cubicBezTo>
                    <a:pt x="232132" y="99120"/>
                    <a:pt x="232194" y="99119"/>
                    <a:pt x="232255" y="99119"/>
                  </a:cubicBezTo>
                  <a:lnTo>
                    <a:pt x="236184" y="99119"/>
                  </a:lnTo>
                  <a:cubicBezTo>
                    <a:pt x="236458" y="99131"/>
                    <a:pt x="236744" y="99119"/>
                    <a:pt x="237030" y="99203"/>
                  </a:cubicBezTo>
                  <a:cubicBezTo>
                    <a:pt x="237220" y="99262"/>
                    <a:pt x="237447" y="99262"/>
                    <a:pt x="237661" y="99262"/>
                  </a:cubicBezTo>
                  <a:lnTo>
                    <a:pt x="240447" y="99262"/>
                  </a:lnTo>
                  <a:cubicBezTo>
                    <a:pt x="240899" y="99286"/>
                    <a:pt x="240947" y="99322"/>
                    <a:pt x="240959" y="99750"/>
                  </a:cubicBezTo>
                  <a:cubicBezTo>
                    <a:pt x="240959" y="99870"/>
                    <a:pt x="240959" y="99989"/>
                    <a:pt x="240959" y="100108"/>
                  </a:cubicBezTo>
                  <a:cubicBezTo>
                    <a:pt x="240959" y="100655"/>
                    <a:pt x="240959" y="101203"/>
                    <a:pt x="240959" y="101751"/>
                  </a:cubicBezTo>
                  <a:cubicBezTo>
                    <a:pt x="240947" y="102060"/>
                    <a:pt x="240959" y="102358"/>
                    <a:pt x="240852" y="102668"/>
                  </a:cubicBezTo>
                  <a:cubicBezTo>
                    <a:pt x="240792" y="102858"/>
                    <a:pt x="240816" y="103084"/>
                    <a:pt x="240816" y="103299"/>
                  </a:cubicBezTo>
                  <a:cubicBezTo>
                    <a:pt x="240792" y="103846"/>
                    <a:pt x="240864" y="104394"/>
                    <a:pt x="240685" y="104930"/>
                  </a:cubicBezTo>
                  <a:cubicBezTo>
                    <a:pt x="240637" y="105084"/>
                    <a:pt x="240673" y="105263"/>
                    <a:pt x="240673" y="105430"/>
                  </a:cubicBezTo>
                  <a:cubicBezTo>
                    <a:pt x="240673" y="105977"/>
                    <a:pt x="240673" y="106513"/>
                    <a:pt x="240673" y="107061"/>
                  </a:cubicBezTo>
                  <a:cubicBezTo>
                    <a:pt x="240661" y="107418"/>
                    <a:pt x="240673" y="107775"/>
                    <a:pt x="240566" y="108121"/>
                  </a:cubicBezTo>
                  <a:cubicBezTo>
                    <a:pt x="240495" y="108347"/>
                    <a:pt x="240530" y="108597"/>
                    <a:pt x="240530" y="108835"/>
                  </a:cubicBezTo>
                  <a:cubicBezTo>
                    <a:pt x="240530" y="113657"/>
                    <a:pt x="240530" y="118491"/>
                    <a:pt x="240530" y="123325"/>
                  </a:cubicBezTo>
                  <a:cubicBezTo>
                    <a:pt x="240530" y="124168"/>
                    <a:pt x="240572" y="124259"/>
                    <a:pt x="240020" y="124259"/>
                  </a:cubicBezTo>
                  <a:cubicBezTo>
                    <a:pt x="239910" y="124259"/>
                    <a:pt x="239776" y="124255"/>
                    <a:pt x="239613" y="124253"/>
                  </a:cubicBezTo>
                  <a:cubicBezTo>
                    <a:pt x="239232" y="124253"/>
                    <a:pt x="238863" y="124230"/>
                    <a:pt x="238482" y="124158"/>
                  </a:cubicBezTo>
                  <a:cubicBezTo>
                    <a:pt x="238305" y="124119"/>
                    <a:pt x="238119" y="124109"/>
                    <a:pt x="237930" y="124109"/>
                  </a:cubicBezTo>
                  <a:cubicBezTo>
                    <a:pt x="237715" y="124109"/>
                    <a:pt x="237496" y="124123"/>
                    <a:pt x="237280" y="124123"/>
                  </a:cubicBezTo>
                  <a:cubicBezTo>
                    <a:pt x="236875" y="124111"/>
                    <a:pt x="236470" y="124146"/>
                    <a:pt x="236077" y="124003"/>
                  </a:cubicBezTo>
                  <a:cubicBezTo>
                    <a:pt x="236000" y="123980"/>
                    <a:pt x="235917" y="123974"/>
                    <a:pt x="235832" y="123974"/>
                  </a:cubicBezTo>
                  <a:cubicBezTo>
                    <a:pt x="235747" y="123974"/>
                    <a:pt x="235661" y="123980"/>
                    <a:pt x="235577" y="123980"/>
                  </a:cubicBezTo>
                  <a:cubicBezTo>
                    <a:pt x="235333" y="123974"/>
                    <a:pt x="235086" y="123974"/>
                    <a:pt x="234838" y="123974"/>
                  </a:cubicBezTo>
                  <a:cubicBezTo>
                    <a:pt x="234589" y="123974"/>
                    <a:pt x="234339" y="123974"/>
                    <a:pt x="234089" y="123968"/>
                  </a:cubicBezTo>
                  <a:cubicBezTo>
                    <a:pt x="234003" y="123968"/>
                    <a:pt x="233913" y="123981"/>
                    <a:pt x="233827" y="123981"/>
                  </a:cubicBezTo>
                  <a:cubicBezTo>
                    <a:pt x="233769" y="123981"/>
                    <a:pt x="233713" y="123975"/>
                    <a:pt x="233660" y="123956"/>
                  </a:cubicBezTo>
                  <a:cubicBezTo>
                    <a:pt x="233302" y="123843"/>
                    <a:pt x="232940" y="123826"/>
                    <a:pt x="232576" y="123826"/>
                  </a:cubicBezTo>
                  <a:cubicBezTo>
                    <a:pt x="232417" y="123826"/>
                    <a:pt x="232257" y="123830"/>
                    <a:pt x="232098" y="123830"/>
                  </a:cubicBezTo>
                  <a:cubicBezTo>
                    <a:pt x="232004" y="123830"/>
                    <a:pt x="231909" y="123828"/>
                    <a:pt x="231815" y="123825"/>
                  </a:cubicBezTo>
                  <a:cubicBezTo>
                    <a:pt x="231374" y="123813"/>
                    <a:pt x="230922" y="123849"/>
                    <a:pt x="230481" y="123718"/>
                  </a:cubicBezTo>
                  <a:cubicBezTo>
                    <a:pt x="230384" y="123687"/>
                    <a:pt x="230283" y="123678"/>
                    <a:pt x="230180" y="123678"/>
                  </a:cubicBezTo>
                  <a:cubicBezTo>
                    <a:pt x="230043" y="123678"/>
                    <a:pt x="229903" y="123694"/>
                    <a:pt x="229767" y="123694"/>
                  </a:cubicBezTo>
                  <a:cubicBezTo>
                    <a:pt x="226362" y="123682"/>
                    <a:pt x="222969" y="123682"/>
                    <a:pt x="219563" y="123682"/>
                  </a:cubicBezTo>
                  <a:cubicBezTo>
                    <a:pt x="219459" y="123682"/>
                    <a:pt x="219367" y="123683"/>
                    <a:pt x="219285" y="123683"/>
                  </a:cubicBezTo>
                  <a:cubicBezTo>
                    <a:pt x="218633" y="123683"/>
                    <a:pt x="218670" y="123636"/>
                    <a:pt x="218670" y="122789"/>
                  </a:cubicBezTo>
                  <a:lnTo>
                    <a:pt x="218670" y="115943"/>
                  </a:lnTo>
                  <a:cubicBezTo>
                    <a:pt x="218670" y="113657"/>
                    <a:pt x="218670" y="111371"/>
                    <a:pt x="218670" y="109085"/>
                  </a:cubicBezTo>
                  <a:cubicBezTo>
                    <a:pt x="218670" y="108787"/>
                    <a:pt x="218647" y="108478"/>
                    <a:pt x="218766" y="108180"/>
                  </a:cubicBezTo>
                  <a:cubicBezTo>
                    <a:pt x="218801" y="108085"/>
                    <a:pt x="218813" y="107990"/>
                    <a:pt x="218813" y="107894"/>
                  </a:cubicBezTo>
                  <a:cubicBezTo>
                    <a:pt x="218754" y="106728"/>
                    <a:pt x="219039" y="105585"/>
                    <a:pt x="218968" y="104418"/>
                  </a:cubicBezTo>
                  <a:cubicBezTo>
                    <a:pt x="218956" y="104251"/>
                    <a:pt x="218956" y="104072"/>
                    <a:pt x="219004" y="103918"/>
                  </a:cubicBezTo>
                  <a:cubicBezTo>
                    <a:pt x="219099" y="103644"/>
                    <a:pt x="219099" y="103358"/>
                    <a:pt x="219099" y="103072"/>
                  </a:cubicBezTo>
                  <a:cubicBezTo>
                    <a:pt x="219099" y="101977"/>
                    <a:pt x="219099" y="100893"/>
                    <a:pt x="219099" y="99798"/>
                  </a:cubicBezTo>
                  <a:cubicBezTo>
                    <a:pt x="219099" y="99608"/>
                    <a:pt x="219099" y="99417"/>
                    <a:pt x="219123" y="99227"/>
                  </a:cubicBezTo>
                  <a:cubicBezTo>
                    <a:pt x="219135" y="99096"/>
                    <a:pt x="219230" y="99012"/>
                    <a:pt x="219349" y="99000"/>
                  </a:cubicBezTo>
                  <a:cubicBezTo>
                    <a:pt x="219516" y="98977"/>
                    <a:pt x="219682" y="98977"/>
                    <a:pt x="219849" y="98977"/>
                  </a:cubicBezTo>
                  <a:close/>
                  <a:moveTo>
                    <a:pt x="242441" y="99255"/>
                  </a:moveTo>
                  <a:cubicBezTo>
                    <a:pt x="242563" y="99255"/>
                    <a:pt x="242681" y="99265"/>
                    <a:pt x="242792" y="99298"/>
                  </a:cubicBezTo>
                  <a:cubicBezTo>
                    <a:pt x="243130" y="99397"/>
                    <a:pt x="243467" y="99406"/>
                    <a:pt x="243798" y="99406"/>
                  </a:cubicBezTo>
                  <a:cubicBezTo>
                    <a:pt x="243864" y="99406"/>
                    <a:pt x="243929" y="99405"/>
                    <a:pt x="243995" y="99405"/>
                  </a:cubicBezTo>
                  <a:cubicBezTo>
                    <a:pt x="244519" y="99411"/>
                    <a:pt x="245043" y="99411"/>
                    <a:pt x="245567" y="99411"/>
                  </a:cubicBezTo>
                  <a:cubicBezTo>
                    <a:pt x="246090" y="99411"/>
                    <a:pt x="246614" y="99411"/>
                    <a:pt x="247138" y="99417"/>
                  </a:cubicBezTo>
                  <a:cubicBezTo>
                    <a:pt x="247357" y="99417"/>
                    <a:pt x="247576" y="99408"/>
                    <a:pt x="247795" y="99408"/>
                  </a:cubicBezTo>
                  <a:cubicBezTo>
                    <a:pt x="248122" y="99408"/>
                    <a:pt x="248448" y="99429"/>
                    <a:pt x="248769" y="99536"/>
                  </a:cubicBezTo>
                  <a:cubicBezTo>
                    <a:pt x="248836" y="99555"/>
                    <a:pt x="248910" y="99561"/>
                    <a:pt x="248988" y="99561"/>
                  </a:cubicBezTo>
                  <a:cubicBezTo>
                    <a:pt x="249104" y="99561"/>
                    <a:pt x="249227" y="99548"/>
                    <a:pt x="249341" y="99548"/>
                  </a:cubicBezTo>
                  <a:lnTo>
                    <a:pt x="255473" y="99548"/>
                  </a:lnTo>
                  <a:cubicBezTo>
                    <a:pt x="255758" y="99548"/>
                    <a:pt x="256032" y="99560"/>
                    <a:pt x="256318" y="99643"/>
                  </a:cubicBezTo>
                  <a:cubicBezTo>
                    <a:pt x="256480" y="99686"/>
                    <a:pt x="256653" y="99692"/>
                    <a:pt x="256826" y="99692"/>
                  </a:cubicBezTo>
                  <a:cubicBezTo>
                    <a:pt x="256895" y="99692"/>
                    <a:pt x="256964" y="99691"/>
                    <a:pt x="257032" y="99691"/>
                  </a:cubicBezTo>
                  <a:cubicBezTo>
                    <a:pt x="259104" y="99691"/>
                    <a:pt x="261164" y="99691"/>
                    <a:pt x="263235" y="99703"/>
                  </a:cubicBezTo>
                  <a:cubicBezTo>
                    <a:pt x="263450" y="99703"/>
                    <a:pt x="263664" y="99703"/>
                    <a:pt x="263878" y="99750"/>
                  </a:cubicBezTo>
                  <a:cubicBezTo>
                    <a:pt x="264128" y="99798"/>
                    <a:pt x="264224" y="99941"/>
                    <a:pt x="264236" y="100203"/>
                  </a:cubicBezTo>
                  <a:cubicBezTo>
                    <a:pt x="264248" y="100393"/>
                    <a:pt x="264236" y="100584"/>
                    <a:pt x="264236" y="100774"/>
                  </a:cubicBezTo>
                  <a:lnTo>
                    <a:pt x="264236" y="109490"/>
                  </a:lnTo>
                  <a:cubicBezTo>
                    <a:pt x="264236" y="112383"/>
                    <a:pt x="264236" y="115288"/>
                    <a:pt x="264236" y="118193"/>
                  </a:cubicBezTo>
                  <a:cubicBezTo>
                    <a:pt x="264236" y="118550"/>
                    <a:pt x="264212" y="118908"/>
                    <a:pt x="264343" y="119253"/>
                  </a:cubicBezTo>
                  <a:cubicBezTo>
                    <a:pt x="264402" y="119408"/>
                    <a:pt x="264378" y="119586"/>
                    <a:pt x="264378" y="119753"/>
                  </a:cubicBezTo>
                  <a:cubicBezTo>
                    <a:pt x="264378" y="120241"/>
                    <a:pt x="264378" y="120741"/>
                    <a:pt x="264378" y="121241"/>
                  </a:cubicBezTo>
                  <a:cubicBezTo>
                    <a:pt x="264378" y="121408"/>
                    <a:pt x="264355" y="121587"/>
                    <a:pt x="264402" y="121741"/>
                  </a:cubicBezTo>
                  <a:cubicBezTo>
                    <a:pt x="264629" y="122587"/>
                    <a:pt x="264486" y="123444"/>
                    <a:pt x="264521" y="124301"/>
                  </a:cubicBezTo>
                  <a:cubicBezTo>
                    <a:pt x="264521" y="124599"/>
                    <a:pt x="264438" y="124670"/>
                    <a:pt x="264128" y="124682"/>
                  </a:cubicBezTo>
                  <a:cubicBezTo>
                    <a:pt x="263986" y="124694"/>
                    <a:pt x="263843" y="124694"/>
                    <a:pt x="263700" y="124694"/>
                  </a:cubicBezTo>
                  <a:cubicBezTo>
                    <a:pt x="260283" y="124694"/>
                    <a:pt x="256854" y="124694"/>
                    <a:pt x="253425" y="124682"/>
                  </a:cubicBezTo>
                  <a:cubicBezTo>
                    <a:pt x="253368" y="124682"/>
                    <a:pt x="253310" y="124683"/>
                    <a:pt x="253253" y="124683"/>
                  </a:cubicBezTo>
                  <a:cubicBezTo>
                    <a:pt x="253025" y="124683"/>
                    <a:pt x="252798" y="124675"/>
                    <a:pt x="252579" y="124599"/>
                  </a:cubicBezTo>
                  <a:cubicBezTo>
                    <a:pt x="252452" y="124556"/>
                    <a:pt x="252312" y="124550"/>
                    <a:pt x="252173" y="124550"/>
                  </a:cubicBezTo>
                  <a:cubicBezTo>
                    <a:pt x="252118" y="124550"/>
                    <a:pt x="252062" y="124551"/>
                    <a:pt x="252008" y="124551"/>
                  </a:cubicBezTo>
                  <a:cubicBezTo>
                    <a:pt x="251686" y="124545"/>
                    <a:pt x="251368" y="124545"/>
                    <a:pt x="251049" y="124545"/>
                  </a:cubicBezTo>
                  <a:cubicBezTo>
                    <a:pt x="250731" y="124545"/>
                    <a:pt x="250412" y="124545"/>
                    <a:pt x="250091" y="124539"/>
                  </a:cubicBezTo>
                  <a:cubicBezTo>
                    <a:pt x="249900" y="124539"/>
                    <a:pt x="249710" y="124546"/>
                    <a:pt x="249520" y="124546"/>
                  </a:cubicBezTo>
                  <a:cubicBezTo>
                    <a:pt x="249212" y="124546"/>
                    <a:pt x="248905" y="124528"/>
                    <a:pt x="248603" y="124432"/>
                  </a:cubicBezTo>
                  <a:cubicBezTo>
                    <a:pt x="248511" y="124405"/>
                    <a:pt x="248414" y="124398"/>
                    <a:pt x="248315" y="124398"/>
                  </a:cubicBezTo>
                  <a:cubicBezTo>
                    <a:pt x="248197" y="124398"/>
                    <a:pt x="248077" y="124408"/>
                    <a:pt x="247960" y="124408"/>
                  </a:cubicBezTo>
                  <a:lnTo>
                    <a:pt x="242257" y="124408"/>
                  </a:lnTo>
                  <a:cubicBezTo>
                    <a:pt x="242090" y="124408"/>
                    <a:pt x="241911" y="124408"/>
                    <a:pt x="241757" y="124396"/>
                  </a:cubicBezTo>
                  <a:cubicBezTo>
                    <a:pt x="241233" y="124361"/>
                    <a:pt x="241102" y="124230"/>
                    <a:pt x="241102" y="123694"/>
                  </a:cubicBezTo>
                  <a:cubicBezTo>
                    <a:pt x="241090" y="120789"/>
                    <a:pt x="241102" y="117884"/>
                    <a:pt x="241102" y="114979"/>
                  </a:cubicBezTo>
                  <a:cubicBezTo>
                    <a:pt x="241102" y="113740"/>
                    <a:pt x="241102" y="112502"/>
                    <a:pt x="241102" y="111264"/>
                  </a:cubicBezTo>
                  <a:cubicBezTo>
                    <a:pt x="241102" y="110823"/>
                    <a:pt x="241066" y="110371"/>
                    <a:pt x="241209" y="109930"/>
                  </a:cubicBezTo>
                  <a:cubicBezTo>
                    <a:pt x="241268" y="109776"/>
                    <a:pt x="241233" y="109597"/>
                    <a:pt x="241233" y="109430"/>
                  </a:cubicBezTo>
                  <a:cubicBezTo>
                    <a:pt x="241245" y="108692"/>
                    <a:pt x="241233" y="107954"/>
                    <a:pt x="241245" y="107216"/>
                  </a:cubicBezTo>
                  <a:cubicBezTo>
                    <a:pt x="241245" y="106787"/>
                    <a:pt x="241209" y="106358"/>
                    <a:pt x="241352" y="105942"/>
                  </a:cubicBezTo>
                  <a:cubicBezTo>
                    <a:pt x="241411" y="105799"/>
                    <a:pt x="241376" y="105620"/>
                    <a:pt x="241376" y="105454"/>
                  </a:cubicBezTo>
                  <a:cubicBezTo>
                    <a:pt x="241388" y="104882"/>
                    <a:pt x="241388" y="104311"/>
                    <a:pt x="241388" y="103739"/>
                  </a:cubicBezTo>
                  <a:cubicBezTo>
                    <a:pt x="241388" y="103453"/>
                    <a:pt x="241399" y="103168"/>
                    <a:pt x="241471" y="102894"/>
                  </a:cubicBezTo>
                  <a:cubicBezTo>
                    <a:pt x="241542" y="102668"/>
                    <a:pt x="241518" y="102417"/>
                    <a:pt x="241530" y="102179"/>
                  </a:cubicBezTo>
                  <a:cubicBezTo>
                    <a:pt x="241542" y="101655"/>
                    <a:pt x="241507" y="101144"/>
                    <a:pt x="241638" y="100620"/>
                  </a:cubicBezTo>
                  <a:cubicBezTo>
                    <a:pt x="241721" y="100310"/>
                    <a:pt x="241661" y="99965"/>
                    <a:pt x="241673" y="99631"/>
                  </a:cubicBezTo>
                  <a:cubicBezTo>
                    <a:pt x="241685" y="99358"/>
                    <a:pt x="241757" y="99286"/>
                    <a:pt x="242019" y="99274"/>
                  </a:cubicBezTo>
                  <a:cubicBezTo>
                    <a:pt x="242158" y="99268"/>
                    <a:pt x="242302" y="99255"/>
                    <a:pt x="242441" y="99255"/>
                  </a:cubicBezTo>
                  <a:close/>
                  <a:moveTo>
                    <a:pt x="70181" y="101702"/>
                  </a:moveTo>
                  <a:cubicBezTo>
                    <a:pt x="70332" y="101702"/>
                    <a:pt x="70435" y="101823"/>
                    <a:pt x="70426" y="102013"/>
                  </a:cubicBezTo>
                  <a:cubicBezTo>
                    <a:pt x="70402" y="102918"/>
                    <a:pt x="70545" y="103822"/>
                    <a:pt x="70330" y="104715"/>
                  </a:cubicBezTo>
                  <a:cubicBezTo>
                    <a:pt x="70271" y="104942"/>
                    <a:pt x="70295" y="105180"/>
                    <a:pt x="70295" y="105418"/>
                  </a:cubicBezTo>
                  <a:cubicBezTo>
                    <a:pt x="70295" y="109776"/>
                    <a:pt x="70295" y="114133"/>
                    <a:pt x="70295" y="118491"/>
                  </a:cubicBezTo>
                  <a:cubicBezTo>
                    <a:pt x="70295" y="118848"/>
                    <a:pt x="70319" y="119193"/>
                    <a:pt x="70188" y="119551"/>
                  </a:cubicBezTo>
                  <a:cubicBezTo>
                    <a:pt x="70130" y="119712"/>
                    <a:pt x="69984" y="121717"/>
                    <a:pt x="70049" y="122014"/>
                  </a:cubicBezTo>
                  <a:lnTo>
                    <a:pt x="70049" y="122014"/>
                  </a:lnTo>
                  <a:cubicBezTo>
                    <a:pt x="70046" y="122019"/>
                    <a:pt x="70045" y="122023"/>
                    <a:pt x="70045" y="122027"/>
                  </a:cubicBezTo>
                  <a:cubicBezTo>
                    <a:pt x="70033" y="122218"/>
                    <a:pt x="70021" y="122408"/>
                    <a:pt x="70021" y="122599"/>
                  </a:cubicBezTo>
                  <a:cubicBezTo>
                    <a:pt x="70021" y="122908"/>
                    <a:pt x="70021" y="123218"/>
                    <a:pt x="70009" y="123527"/>
                  </a:cubicBezTo>
                  <a:cubicBezTo>
                    <a:pt x="70009" y="123694"/>
                    <a:pt x="69926" y="123789"/>
                    <a:pt x="69759" y="123825"/>
                  </a:cubicBezTo>
                  <a:cubicBezTo>
                    <a:pt x="69458" y="123903"/>
                    <a:pt x="69168" y="123981"/>
                    <a:pt x="68849" y="123981"/>
                  </a:cubicBezTo>
                  <a:cubicBezTo>
                    <a:pt x="68827" y="123981"/>
                    <a:pt x="68805" y="123980"/>
                    <a:pt x="68783" y="123980"/>
                  </a:cubicBezTo>
                  <a:cubicBezTo>
                    <a:pt x="68651" y="123976"/>
                    <a:pt x="68518" y="123973"/>
                    <a:pt x="68387" y="123973"/>
                  </a:cubicBezTo>
                  <a:cubicBezTo>
                    <a:pt x="68043" y="123973"/>
                    <a:pt x="67701" y="123995"/>
                    <a:pt x="67366" y="124099"/>
                  </a:cubicBezTo>
                  <a:cubicBezTo>
                    <a:pt x="67290" y="124126"/>
                    <a:pt x="67204" y="124133"/>
                    <a:pt x="67116" y="124133"/>
                  </a:cubicBezTo>
                  <a:cubicBezTo>
                    <a:pt x="67009" y="124133"/>
                    <a:pt x="66898" y="124123"/>
                    <a:pt x="66794" y="124123"/>
                  </a:cubicBezTo>
                  <a:cubicBezTo>
                    <a:pt x="66449" y="124134"/>
                    <a:pt x="66092" y="124111"/>
                    <a:pt x="65747" y="124230"/>
                  </a:cubicBezTo>
                  <a:cubicBezTo>
                    <a:pt x="65657" y="124259"/>
                    <a:pt x="65562" y="124265"/>
                    <a:pt x="65465" y="124265"/>
                  </a:cubicBezTo>
                  <a:cubicBezTo>
                    <a:pt x="65401" y="124265"/>
                    <a:pt x="65336" y="124263"/>
                    <a:pt x="65271" y="124263"/>
                  </a:cubicBezTo>
                  <a:cubicBezTo>
                    <a:pt x="65239" y="124263"/>
                    <a:pt x="65207" y="124263"/>
                    <a:pt x="65175" y="124265"/>
                  </a:cubicBezTo>
                  <a:cubicBezTo>
                    <a:pt x="64842" y="124277"/>
                    <a:pt x="64508" y="124253"/>
                    <a:pt x="64187" y="124361"/>
                  </a:cubicBezTo>
                  <a:cubicBezTo>
                    <a:pt x="64059" y="124403"/>
                    <a:pt x="63920" y="124409"/>
                    <a:pt x="63781" y="124409"/>
                  </a:cubicBezTo>
                  <a:cubicBezTo>
                    <a:pt x="63725" y="124409"/>
                    <a:pt x="63670" y="124408"/>
                    <a:pt x="63615" y="124408"/>
                  </a:cubicBezTo>
                  <a:lnTo>
                    <a:pt x="61984" y="124408"/>
                  </a:lnTo>
                  <a:cubicBezTo>
                    <a:pt x="61675" y="124408"/>
                    <a:pt x="61365" y="124408"/>
                    <a:pt x="61055" y="124504"/>
                  </a:cubicBezTo>
                  <a:cubicBezTo>
                    <a:pt x="60841" y="124563"/>
                    <a:pt x="60591" y="124539"/>
                    <a:pt x="60353" y="124551"/>
                  </a:cubicBezTo>
                  <a:cubicBezTo>
                    <a:pt x="60273" y="124555"/>
                    <a:pt x="60193" y="124556"/>
                    <a:pt x="60113" y="124556"/>
                  </a:cubicBezTo>
                  <a:cubicBezTo>
                    <a:pt x="59979" y="124556"/>
                    <a:pt x="59844" y="124553"/>
                    <a:pt x="59709" y="124553"/>
                  </a:cubicBezTo>
                  <a:cubicBezTo>
                    <a:pt x="59401" y="124553"/>
                    <a:pt x="59095" y="124570"/>
                    <a:pt x="58793" y="124682"/>
                  </a:cubicBezTo>
                  <a:cubicBezTo>
                    <a:pt x="58763" y="124694"/>
                    <a:pt x="58728" y="124697"/>
                    <a:pt x="58691" y="124697"/>
                  </a:cubicBezTo>
                  <a:cubicBezTo>
                    <a:pt x="58653" y="124697"/>
                    <a:pt x="58615" y="124694"/>
                    <a:pt x="58579" y="124694"/>
                  </a:cubicBezTo>
                  <a:cubicBezTo>
                    <a:pt x="57948" y="124706"/>
                    <a:pt x="57305" y="124694"/>
                    <a:pt x="56674" y="124813"/>
                  </a:cubicBezTo>
                  <a:cubicBezTo>
                    <a:pt x="56493" y="124847"/>
                    <a:pt x="56307" y="124857"/>
                    <a:pt x="56120" y="124857"/>
                  </a:cubicBezTo>
                  <a:cubicBezTo>
                    <a:pt x="55853" y="124857"/>
                    <a:pt x="55583" y="124837"/>
                    <a:pt x="55317" y="124837"/>
                  </a:cubicBezTo>
                  <a:cubicBezTo>
                    <a:pt x="55228" y="124837"/>
                    <a:pt x="55139" y="124835"/>
                    <a:pt x="55050" y="124835"/>
                  </a:cubicBezTo>
                  <a:cubicBezTo>
                    <a:pt x="54806" y="124835"/>
                    <a:pt x="54564" y="124848"/>
                    <a:pt x="54328" y="124944"/>
                  </a:cubicBezTo>
                  <a:cubicBezTo>
                    <a:pt x="54293" y="124968"/>
                    <a:pt x="54233" y="124968"/>
                    <a:pt x="54197" y="124968"/>
                  </a:cubicBezTo>
                  <a:cubicBezTo>
                    <a:pt x="54086" y="124961"/>
                    <a:pt x="53974" y="124957"/>
                    <a:pt x="53864" y="124957"/>
                  </a:cubicBezTo>
                  <a:cubicBezTo>
                    <a:pt x="53065" y="124957"/>
                    <a:pt x="52289" y="125123"/>
                    <a:pt x="51495" y="125123"/>
                  </a:cubicBezTo>
                  <a:lnTo>
                    <a:pt x="44019" y="125123"/>
                  </a:lnTo>
                  <a:cubicBezTo>
                    <a:pt x="44018" y="125114"/>
                    <a:pt x="44018" y="125106"/>
                    <a:pt x="44018" y="125099"/>
                  </a:cubicBezTo>
                  <a:cubicBezTo>
                    <a:pt x="44018" y="122884"/>
                    <a:pt x="44018" y="117098"/>
                    <a:pt x="44018" y="114883"/>
                  </a:cubicBezTo>
                  <a:cubicBezTo>
                    <a:pt x="44018" y="114812"/>
                    <a:pt x="44030" y="114740"/>
                    <a:pt x="44006" y="114669"/>
                  </a:cubicBezTo>
                  <a:cubicBezTo>
                    <a:pt x="43887" y="114181"/>
                    <a:pt x="43851" y="113693"/>
                    <a:pt x="44006" y="113205"/>
                  </a:cubicBezTo>
                  <a:cubicBezTo>
                    <a:pt x="43875" y="112621"/>
                    <a:pt x="43899" y="112038"/>
                    <a:pt x="44006" y="111454"/>
                  </a:cubicBezTo>
                  <a:cubicBezTo>
                    <a:pt x="43768" y="110466"/>
                    <a:pt x="43899" y="109466"/>
                    <a:pt x="43875" y="108466"/>
                  </a:cubicBezTo>
                  <a:cubicBezTo>
                    <a:pt x="43863" y="107501"/>
                    <a:pt x="43875" y="106525"/>
                    <a:pt x="43875" y="105549"/>
                  </a:cubicBezTo>
                  <a:cubicBezTo>
                    <a:pt x="43875" y="105168"/>
                    <a:pt x="43863" y="104799"/>
                    <a:pt x="43779" y="104418"/>
                  </a:cubicBezTo>
                  <a:cubicBezTo>
                    <a:pt x="43696" y="104049"/>
                    <a:pt x="43744" y="103656"/>
                    <a:pt x="43744" y="103275"/>
                  </a:cubicBezTo>
                  <a:cubicBezTo>
                    <a:pt x="43744" y="103120"/>
                    <a:pt x="43839" y="102989"/>
                    <a:pt x="44006" y="102989"/>
                  </a:cubicBezTo>
                  <a:cubicBezTo>
                    <a:pt x="44056" y="102991"/>
                    <a:pt x="44106" y="102993"/>
                    <a:pt x="44156" y="102993"/>
                  </a:cubicBezTo>
                  <a:cubicBezTo>
                    <a:pt x="44752" y="102993"/>
                    <a:pt x="45334" y="102828"/>
                    <a:pt x="45929" y="102828"/>
                  </a:cubicBezTo>
                  <a:cubicBezTo>
                    <a:pt x="45994" y="102828"/>
                    <a:pt x="46060" y="102830"/>
                    <a:pt x="46125" y="102834"/>
                  </a:cubicBezTo>
                  <a:cubicBezTo>
                    <a:pt x="46260" y="102842"/>
                    <a:pt x="46395" y="102849"/>
                    <a:pt x="46529" y="102849"/>
                  </a:cubicBezTo>
                  <a:cubicBezTo>
                    <a:pt x="46798" y="102849"/>
                    <a:pt x="47066" y="102822"/>
                    <a:pt x="47328" y="102727"/>
                  </a:cubicBezTo>
                  <a:cubicBezTo>
                    <a:pt x="47431" y="102695"/>
                    <a:pt x="47544" y="102690"/>
                    <a:pt x="47658" y="102690"/>
                  </a:cubicBezTo>
                  <a:cubicBezTo>
                    <a:pt x="47715" y="102690"/>
                    <a:pt x="47772" y="102691"/>
                    <a:pt x="47828" y="102691"/>
                  </a:cubicBezTo>
                  <a:lnTo>
                    <a:pt x="49602" y="102691"/>
                  </a:lnTo>
                  <a:cubicBezTo>
                    <a:pt x="49703" y="102691"/>
                    <a:pt x="49805" y="102693"/>
                    <a:pt x="49906" y="102693"/>
                  </a:cubicBezTo>
                  <a:cubicBezTo>
                    <a:pt x="50185" y="102693"/>
                    <a:pt x="50462" y="102680"/>
                    <a:pt x="50733" y="102584"/>
                  </a:cubicBezTo>
                  <a:cubicBezTo>
                    <a:pt x="50832" y="102551"/>
                    <a:pt x="50939" y="102544"/>
                    <a:pt x="51046" y="102544"/>
                  </a:cubicBezTo>
                  <a:cubicBezTo>
                    <a:pt x="51133" y="102544"/>
                    <a:pt x="51220" y="102548"/>
                    <a:pt x="51304" y="102548"/>
                  </a:cubicBezTo>
                  <a:lnTo>
                    <a:pt x="54090" y="102548"/>
                  </a:lnTo>
                  <a:cubicBezTo>
                    <a:pt x="54567" y="102548"/>
                    <a:pt x="55031" y="102537"/>
                    <a:pt x="55507" y="102441"/>
                  </a:cubicBezTo>
                  <a:cubicBezTo>
                    <a:pt x="55712" y="102405"/>
                    <a:pt x="55924" y="102396"/>
                    <a:pt x="56139" y="102396"/>
                  </a:cubicBezTo>
                  <a:cubicBezTo>
                    <a:pt x="56374" y="102396"/>
                    <a:pt x="56612" y="102407"/>
                    <a:pt x="56849" y="102407"/>
                  </a:cubicBezTo>
                  <a:cubicBezTo>
                    <a:pt x="56898" y="102407"/>
                    <a:pt x="56947" y="102407"/>
                    <a:pt x="56995" y="102406"/>
                  </a:cubicBezTo>
                  <a:cubicBezTo>
                    <a:pt x="57329" y="102394"/>
                    <a:pt x="57662" y="102406"/>
                    <a:pt x="57984" y="102310"/>
                  </a:cubicBezTo>
                  <a:cubicBezTo>
                    <a:pt x="58110" y="102270"/>
                    <a:pt x="58244" y="102264"/>
                    <a:pt x="58379" y="102264"/>
                  </a:cubicBezTo>
                  <a:cubicBezTo>
                    <a:pt x="58444" y="102264"/>
                    <a:pt x="58508" y="102265"/>
                    <a:pt x="58572" y="102265"/>
                  </a:cubicBezTo>
                  <a:cubicBezTo>
                    <a:pt x="58615" y="102265"/>
                    <a:pt x="58656" y="102265"/>
                    <a:pt x="58698" y="102263"/>
                  </a:cubicBezTo>
                  <a:cubicBezTo>
                    <a:pt x="58776" y="102260"/>
                    <a:pt x="58854" y="102259"/>
                    <a:pt x="58932" y="102259"/>
                  </a:cubicBezTo>
                  <a:cubicBezTo>
                    <a:pt x="59135" y="102259"/>
                    <a:pt x="59341" y="102266"/>
                    <a:pt x="59546" y="102266"/>
                  </a:cubicBezTo>
                  <a:cubicBezTo>
                    <a:pt x="59879" y="102266"/>
                    <a:pt x="60210" y="102246"/>
                    <a:pt x="60532" y="102144"/>
                  </a:cubicBezTo>
                  <a:cubicBezTo>
                    <a:pt x="60597" y="102120"/>
                    <a:pt x="60668" y="102114"/>
                    <a:pt x="60741" y="102114"/>
                  </a:cubicBezTo>
                  <a:cubicBezTo>
                    <a:pt x="60814" y="102114"/>
                    <a:pt x="60889" y="102120"/>
                    <a:pt x="60960" y="102120"/>
                  </a:cubicBezTo>
                  <a:lnTo>
                    <a:pt x="62532" y="102120"/>
                  </a:lnTo>
                  <a:cubicBezTo>
                    <a:pt x="62818" y="102120"/>
                    <a:pt x="63103" y="102120"/>
                    <a:pt x="63377" y="102025"/>
                  </a:cubicBezTo>
                  <a:cubicBezTo>
                    <a:pt x="63556" y="101977"/>
                    <a:pt x="63758" y="101989"/>
                    <a:pt x="63949" y="101977"/>
                  </a:cubicBezTo>
                  <a:lnTo>
                    <a:pt x="65508" y="101977"/>
                  </a:lnTo>
                  <a:cubicBezTo>
                    <a:pt x="65604" y="101977"/>
                    <a:pt x="65699" y="101979"/>
                    <a:pt x="65794" y="101979"/>
                  </a:cubicBezTo>
                  <a:cubicBezTo>
                    <a:pt x="66055" y="101979"/>
                    <a:pt x="66315" y="101966"/>
                    <a:pt x="66568" y="101870"/>
                  </a:cubicBezTo>
                  <a:cubicBezTo>
                    <a:pt x="66671" y="101838"/>
                    <a:pt x="66785" y="101833"/>
                    <a:pt x="66899" y="101833"/>
                  </a:cubicBezTo>
                  <a:cubicBezTo>
                    <a:pt x="66956" y="101833"/>
                    <a:pt x="67013" y="101834"/>
                    <a:pt x="67068" y="101834"/>
                  </a:cubicBezTo>
                  <a:cubicBezTo>
                    <a:pt x="67417" y="101834"/>
                    <a:pt x="67767" y="101839"/>
                    <a:pt x="68116" y="101839"/>
                  </a:cubicBezTo>
                  <a:cubicBezTo>
                    <a:pt x="68290" y="101839"/>
                    <a:pt x="68465" y="101838"/>
                    <a:pt x="68640" y="101834"/>
                  </a:cubicBezTo>
                  <a:cubicBezTo>
                    <a:pt x="68706" y="101832"/>
                    <a:pt x="68773" y="101832"/>
                    <a:pt x="68839" y="101832"/>
                  </a:cubicBezTo>
                  <a:cubicBezTo>
                    <a:pt x="68928" y="101832"/>
                    <a:pt x="69018" y="101833"/>
                    <a:pt x="69108" y="101833"/>
                  </a:cubicBezTo>
                  <a:cubicBezTo>
                    <a:pt x="69422" y="101833"/>
                    <a:pt x="69739" y="101822"/>
                    <a:pt x="70057" y="101727"/>
                  </a:cubicBezTo>
                  <a:cubicBezTo>
                    <a:pt x="70100" y="101710"/>
                    <a:pt x="70142" y="101702"/>
                    <a:pt x="70181" y="101702"/>
                  </a:cubicBezTo>
                  <a:close/>
                  <a:moveTo>
                    <a:pt x="43222" y="103007"/>
                  </a:moveTo>
                  <a:cubicBezTo>
                    <a:pt x="43344" y="103007"/>
                    <a:pt x="43434" y="103094"/>
                    <a:pt x="43434" y="103227"/>
                  </a:cubicBezTo>
                  <a:cubicBezTo>
                    <a:pt x="43434" y="103941"/>
                    <a:pt x="43637" y="104632"/>
                    <a:pt x="43601" y="105346"/>
                  </a:cubicBezTo>
                  <a:cubicBezTo>
                    <a:pt x="43565" y="106013"/>
                    <a:pt x="43589" y="106680"/>
                    <a:pt x="43589" y="107347"/>
                  </a:cubicBezTo>
                  <a:cubicBezTo>
                    <a:pt x="43601" y="107704"/>
                    <a:pt x="43589" y="108049"/>
                    <a:pt x="43696" y="108406"/>
                  </a:cubicBezTo>
                  <a:cubicBezTo>
                    <a:pt x="43768" y="108621"/>
                    <a:pt x="43732" y="108871"/>
                    <a:pt x="43732" y="109121"/>
                  </a:cubicBezTo>
                  <a:cubicBezTo>
                    <a:pt x="43732" y="112466"/>
                    <a:pt x="43732" y="115824"/>
                    <a:pt x="43732" y="119181"/>
                  </a:cubicBezTo>
                  <a:cubicBezTo>
                    <a:pt x="43732" y="119658"/>
                    <a:pt x="43696" y="120134"/>
                    <a:pt x="43851" y="120598"/>
                  </a:cubicBezTo>
                  <a:cubicBezTo>
                    <a:pt x="43899" y="120741"/>
                    <a:pt x="43875" y="121444"/>
                    <a:pt x="43875" y="121610"/>
                  </a:cubicBezTo>
                  <a:cubicBezTo>
                    <a:pt x="43885" y="121815"/>
                    <a:pt x="43878" y="124269"/>
                    <a:pt x="43875" y="125123"/>
                  </a:cubicBezTo>
                  <a:lnTo>
                    <a:pt x="39577" y="125123"/>
                  </a:lnTo>
                  <a:cubicBezTo>
                    <a:pt x="39475" y="125123"/>
                    <a:pt x="39373" y="125121"/>
                    <a:pt x="39272" y="125121"/>
                  </a:cubicBezTo>
                  <a:cubicBezTo>
                    <a:pt x="38993" y="125121"/>
                    <a:pt x="38716" y="125134"/>
                    <a:pt x="38445" y="125230"/>
                  </a:cubicBezTo>
                  <a:cubicBezTo>
                    <a:pt x="38346" y="125263"/>
                    <a:pt x="38240" y="125270"/>
                    <a:pt x="38132" y="125270"/>
                  </a:cubicBezTo>
                  <a:cubicBezTo>
                    <a:pt x="38046" y="125270"/>
                    <a:pt x="37959" y="125266"/>
                    <a:pt x="37874" y="125266"/>
                  </a:cubicBezTo>
                  <a:lnTo>
                    <a:pt x="35374" y="125266"/>
                  </a:lnTo>
                  <a:cubicBezTo>
                    <a:pt x="34897" y="125277"/>
                    <a:pt x="34433" y="125242"/>
                    <a:pt x="33957" y="125385"/>
                  </a:cubicBezTo>
                  <a:cubicBezTo>
                    <a:pt x="33881" y="125412"/>
                    <a:pt x="33798" y="125419"/>
                    <a:pt x="33712" y="125419"/>
                  </a:cubicBezTo>
                  <a:cubicBezTo>
                    <a:pt x="33609" y="125419"/>
                    <a:pt x="33501" y="125408"/>
                    <a:pt x="33397" y="125408"/>
                  </a:cubicBezTo>
                  <a:lnTo>
                    <a:pt x="29040" y="125408"/>
                  </a:lnTo>
                  <a:cubicBezTo>
                    <a:pt x="28984" y="125408"/>
                    <a:pt x="28928" y="125408"/>
                    <a:pt x="28873" y="125408"/>
                  </a:cubicBezTo>
                  <a:cubicBezTo>
                    <a:pt x="28595" y="125408"/>
                    <a:pt x="28319" y="125416"/>
                    <a:pt x="28051" y="125516"/>
                  </a:cubicBezTo>
                  <a:cubicBezTo>
                    <a:pt x="27948" y="125547"/>
                    <a:pt x="27834" y="125547"/>
                    <a:pt x="27721" y="125547"/>
                  </a:cubicBezTo>
                  <a:lnTo>
                    <a:pt x="27721" y="125547"/>
                  </a:lnTo>
                  <a:cubicBezTo>
                    <a:pt x="27664" y="125547"/>
                    <a:pt x="27607" y="125547"/>
                    <a:pt x="27551" y="125551"/>
                  </a:cubicBezTo>
                  <a:cubicBezTo>
                    <a:pt x="27454" y="125554"/>
                    <a:pt x="27357" y="125555"/>
                    <a:pt x="27259" y="125555"/>
                  </a:cubicBezTo>
                  <a:cubicBezTo>
                    <a:pt x="27023" y="125555"/>
                    <a:pt x="26785" y="125549"/>
                    <a:pt x="26547" y="125549"/>
                  </a:cubicBezTo>
                  <a:cubicBezTo>
                    <a:pt x="26124" y="125549"/>
                    <a:pt x="25701" y="125569"/>
                    <a:pt x="25289" y="125682"/>
                  </a:cubicBezTo>
                  <a:cubicBezTo>
                    <a:pt x="25238" y="125698"/>
                    <a:pt x="25187" y="125702"/>
                    <a:pt x="25136" y="125702"/>
                  </a:cubicBezTo>
                  <a:cubicBezTo>
                    <a:pt x="25068" y="125702"/>
                    <a:pt x="25000" y="125694"/>
                    <a:pt x="24932" y="125694"/>
                  </a:cubicBezTo>
                  <a:lnTo>
                    <a:pt x="19574" y="125694"/>
                  </a:lnTo>
                  <a:cubicBezTo>
                    <a:pt x="19455" y="125694"/>
                    <a:pt x="19336" y="125694"/>
                    <a:pt x="19217" y="125682"/>
                  </a:cubicBezTo>
                  <a:cubicBezTo>
                    <a:pt x="18991" y="125670"/>
                    <a:pt x="18907" y="125599"/>
                    <a:pt x="18895" y="125385"/>
                  </a:cubicBezTo>
                  <a:cubicBezTo>
                    <a:pt x="18884" y="125218"/>
                    <a:pt x="18884" y="125051"/>
                    <a:pt x="18884" y="124885"/>
                  </a:cubicBezTo>
                  <a:cubicBezTo>
                    <a:pt x="18884" y="124027"/>
                    <a:pt x="18884" y="123170"/>
                    <a:pt x="18884" y="122313"/>
                  </a:cubicBezTo>
                  <a:cubicBezTo>
                    <a:pt x="18872" y="121801"/>
                    <a:pt x="18931" y="121277"/>
                    <a:pt x="18764" y="120765"/>
                  </a:cubicBezTo>
                  <a:cubicBezTo>
                    <a:pt x="18705" y="120586"/>
                    <a:pt x="18741" y="120384"/>
                    <a:pt x="18741" y="120193"/>
                  </a:cubicBezTo>
                  <a:cubicBezTo>
                    <a:pt x="18741" y="115217"/>
                    <a:pt x="18741" y="110240"/>
                    <a:pt x="18741" y="105275"/>
                  </a:cubicBezTo>
                  <a:cubicBezTo>
                    <a:pt x="18741" y="104370"/>
                    <a:pt x="18705" y="104418"/>
                    <a:pt x="19586" y="104406"/>
                  </a:cubicBezTo>
                  <a:cubicBezTo>
                    <a:pt x="19631" y="104405"/>
                    <a:pt x="19676" y="104405"/>
                    <a:pt x="19721" y="104405"/>
                  </a:cubicBezTo>
                  <a:cubicBezTo>
                    <a:pt x="19951" y="104405"/>
                    <a:pt x="20180" y="104414"/>
                    <a:pt x="20408" y="104414"/>
                  </a:cubicBezTo>
                  <a:cubicBezTo>
                    <a:pt x="20752" y="104414"/>
                    <a:pt x="21093" y="104393"/>
                    <a:pt x="21431" y="104287"/>
                  </a:cubicBezTo>
                  <a:cubicBezTo>
                    <a:pt x="21509" y="104263"/>
                    <a:pt x="21592" y="104257"/>
                    <a:pt x="21677" y="104257"/>
                  </a:cubicBezTo>
                  <a:cubicBezTo>
                    <a:pt x="21762" y="104257"/>
                    <a:pt x="21848" y="104263"/>
                    <a:pt x="21932" y="104263"/>
                  </a:cubicBezTo>
                  <a:cubicBezTo>
                    <a:pt x="22440" y="104263"/>
                    <a:pt x="22948" y="104268"/>
                    <a:pt x="23456" y="104268"/>
                  </a:cubicBezTo>
                  <a:cubicBezTo>
                    <a:pt x="23710" y="104268"/>
                    <a:pt x="23964" y="104267"/>
                    <a:pt x="24218" y="104263"/>
                  </a:cubicBezTo>
                  <a:cubicBezTo>
                    <a:pt x="24356" y="104263"/>
                    <a:pt x="24497" y="104267"/>
                    <a:pt x="24638" y="104267"/>
                  </a:cubicBezTo>
                  <a:cubicBezTo>
                    <a:pt x="24920" y="104267"/>
                    <a:pt x="25206" y="104251"/>
                    <a:pt x="25491" y="104156"/>
                  </a:cubicBezTo>
                  <a:cubicBezTo>
                    <a:pt x="25556" y="104129"/>
                    <a:pt x="25629" y="104121"/>
                    <a:pt x="25704" y="104121"/>
                  </a:cubicBezTo>
                  <a:cubicBezTo>
                    <a:pt x="25794" y="104121"/>
                    <a:pt x="25889" y="104132"/>
                    <a:pt x="25980" y="104132"/>
                  </a:cubicBezTo>
                  <a:cubicBezTo>
                    <a:pt x="26218" y="104126"/>
                    <a:pt x="26456" y="104126"/>
                    <a:pt x="26694" y="104126"/>
                  </a:cubicBezTo>
                  <a:cubicBezTo>
                    <a:pt x="26932" y="104126"/>
                    <a:pt x="27170" y="104126"/>
                    <a:pt x="27408" y="104120"/>
                  </a:cubicBezTo>
                  <a:cubicBezTo>
                    <a:pt x="28158" y="104110"/>
                    <a:pt x="28899" y="103962"/>
                    <a:pt x="29646" y="103962"/>
                  </a:cubicBezTo>
                  <a:cubicBezTo>
                    <a:pt x="29777" y="103962"/>
                    <a:pt x="29908" y="103967"/>
                    <a:pt x="30040" y="103977"/>
                  </a:cubicBezTo>
                  <a:cubicBezTo>
                    <a:pt x="30623" y="103751"/>
                    <a:pt x="31266" y="103906"/>
                    <a:pt x="31861" y="103715"/>
                  </a:cubicBezTo>
                  <a:cubicBezTo>
                    <a:pt x="31929" y="103691"/>
                    <a:pt x="32004" y="103685"/>
                    <a:pt x="32083" y="103685"/>
                  </a:cubicBezTo>
                  <a:cubicBezTo>
                    <a:pt x="32175" y="103685"/>
                    <a:pt x="32271" y="103693"/>
                    <a:pt x="32363" y="103693"/>
                  </a:cubicBezTo>
                  <a:cubicBezTo>
                    <a:pt x="32387" y="103693"/>
                    <a:pt x="32410" y="103693"/>
                    <a:pt x="32433" y="103691"/>
                  </a:cubicBezTo>
                  <a:cubicBezTo>
                    <a:pt x="32491" y="103691"/>
                    <a:pt x="32550" y="103692"/>
                    <a:pt x="32609" y="103692"/>
                  </a:cubicBezTo>
                  <a:cubicBezTo>
                    <a:pt x="32876" y="103692"/>
                    <a:pt x="33148" y="103684"/>
                    <a:pt x="33421" y="103596"/>
                  </a:cubicBezTo>
                  <a:cubicBezTo>
                    <a:pt x="33514" y="103563"/>
                    <a:pt x="33617" y="103556"/>
                    <a:pt x="33724" y="103556"/>
                  </a:cubicBezTo>
                  <a:cubicBezTo>
                    <a:pt x="33809" y="103556"/>
                    <a:pt x="33896" y="103560"/>
                    <a:pt x="33981" y="103560"/>
                  </a:cubicBezTo>
                  <a:cubicBezTo>
                    <a:pt x="34552" y="103549"/>
                    <a:pt x="35124" y="103549"/>
                    <a:pt x="35695" y="103549"/>
                  </a:cubicBezTo>
                  <a:cubicBezTo>
                    <a:pt x="36100" y="103549"/>
                    <a:pt x="36493" y="103537"/>
                    <a:pt x="36898" y="103453"/>
                  </a:cubicBezTo>
                  <a:cubicBezTo>
                    <a:pt x="37100" y="103412"/>
                    <a:pt x="37311" y="103403"/>
                    <a:pt x="37526" y="103403"/>
                  </a:cubicBezTo>
                  <a:cubicBezTo>
                    <a:pt x="37686" y="103403"/>
                    <a:pt x="37849" y="103408"/>
                    <a:pt x="38010" y="103408"/>
                  </a:cubicBezTo>
                  <a:cubicBezTo>
                    <a:pt x="38064" y="103408"/>
                    <a:pt x="38118" y="103407"/>
                    <a:pt x="38172" y="103406"/>
                  </a:cubicBezTo>
                  <a:cubicBezTo>
                    <a:pt x="38299" y="103406"/>
                    <a:pt x="38426" y="103410"/>
                    <a:pt x="38552" y="103410"/>
                  </a:cubicBezTo>
                  <a:cubicBezTo>
                    <a:pt x="38805" y="103410"/>
                    <a:pt x="39057" y="103394"/>
                    <a:pt x="39303" y="103299"/>
                  </a:cubicBezTo>
                  <a:cubicBezTo>
                    <a:pt x="39368" y="103275"/>
                    <a:pt x="39440" y="103269"/>
                    <a:pt x="39513" y="103269"/>
                  </a:cubicBezTo>
                  <a:cubicBezTo>
                    <a:pt x="39585" y="103269"/>
                    <a:pt x="39660" y="103275"/>
                    <a:pt x="39731" y="103275"/>
                  </a:cubicBezTo>
                  <a:cubicBezTo>
                    <a:pt x="40303" y="103251"/>
                    <a:pt x="40862" y="103310"/>
                    <a:pt x="41434" y="103144"/>
                  </a:cubicBezTo>
                  <a:cubicBezTo>
                    <a:pt x="41511" y="103120"/>
                    <a:pt x="41594" y="103113"/>
                    <a:pt x="41680" y="103113"/>
                  </a:cubicBezTo>
                  <a:cubicBezTo>
                    <a:pt x="41781" y="103113"/>
                    <a:pt x="41885" y="103122"/>
                    <a:pt x="41987" y="103122"/>
                  </a:cubicBezTo>
                  <a:cubicBezTo>
                    <a:pt x="42013" y="103122"/>
                    <a:pt x="42039" y="103121"/>
                    <a:pt x="42065" y="103120"/>
                  </a:cubicBezTo>
                  <a:cubicBezTo>
                    <a:pt x="42191" y="103120"/>
                    <a:pt x="42317" y="103124"/>
                    <a:pt x="42443" y="103124"/>
                  </a:cubicBezTo>
                  <a:cubicBezTo>
                    <a:pt x="42673" y="103124"/>
                    <a:pt x="42901" y="103109"/>
                    <a:pt x="43125" y="103025"/>
                  </a:cubicBezTo>
                  <a:cubicBezTo>
                    <a:pt x="43159" y="103013"/>
                    <a:pt x="43191" y="103007"/>
                    <a:pt x="43222" y="103007"/>
                  </a:cubicBezTo>
                  <a:close/>
                  <a:moveTo>
                    <a:pt x="69213" y="142037"/>
                  </a:moveTo>
                  <a:cubicBezTo>
                    <a:pt x="69212" y="142048"/>
                    <a:pt x="69210" y="142059"/>
                    <a:pt x="69208" y="142070"/>
                  </a:cubicBezTo>
                  <a:lnTo>
                    <a:pt x="69208" y="142070"/>
                  </a:lnTo>
                  <a:cubicBezTo>
                    <a:pt x="69210" y="142059"/>
                    <a:pt x="69212" y="142048"/>
                    <a:pt x="69213" y="142037"/>
                  </a:cubicBezTo>
                  <a:close/>
                  <a:moveTo>
                    <a:pt x="91944" y="123255"/>
                  </a:moveTo>
                  <a:cubicBezTo>
                    <a:pt x="92689" y="123255"/>
                    <a:pt x="93434" y="123282"/>
                    <a:pt x="94178" y="123282"/>
                  </a:cubicBezTo>
                  <a:cubicBezTo>
                    <a:pt x="94476" y="123282"/>
                    <a:pt x="94774" y="123277"/>
                    <a:pt x="95072" y="123265"/>
                  </a:cubicBezTo>
                  <a:lnTo>
                    <a:pt x="95214" y="123265"/>
                  </a:lnTo>
                  <a:cubicBezTo>
                    <a:pt x="95667" y="123277"/>
                    <a:pt x="95703" y="123313"/>
                    <a:pt x="95703" y="123765"/>
                  </a:cubicBezTo>
                  <a:cubicBezTo>
                    <a:pt x="95715" y="124956"/>
                    <a:pt x="95560" y="128980"/>
                    <a:pt x="95560" y="130171"/>
                  </a:cubicBezTo>
                  <a:cubicBezTo>
                    <a:pt x="95560" y="130300"/>
                    <a:pt x="95560" y="130434"/>
                    <a:pt x="95572" y="130567"/>
                  </a:cubicBezTo>
                  <a:lnTo>
                    <a:pt x="95572" y="130567"/>
                  </a:lnTo>
                  <a:cubicBezTo>
                    <a:pt x="95574" y="130606"/>
                    <a:pt x="95574" y="130644"/>
                    <a:pt x="95572" y="130683"/>
                  </a:cubicBezTo>
                  <a:cubicBezTo>
                    <a:pt x="95548" y="131290"/>
                    <a:pt x="95631" y="131909"/>
                    <a:pt x="95453" y="132516"/>
                  </a:cubicBezTo>
                  <a:cubicBezTo>
                    <a:pt x="95393" y="132719"/>
                    <a:pt x="95429" y="132945"/>
                    <a:pt x="95429" y="133159"/>
                  </a:cubicBezTo>
                  <a:cubicBezTo>
                    <a:pt x="95429" y="136874"/>
                    <a:pt x="95429" y="140589"/>
                    <a:pt x="95441" y="144304"/>
                  </a:cubicBezTo>
                  <a:cubicBezTo>
                    <a:pt x="95441" y="144804"/>
                    <a:pt x="95286" y="145280"/>
                    <a:pt x="95250" y="145780"/>
                  </a:cubicBezTo>
                  <a:cubicBezTo>
                    <a:pt x="95250" y="145887"/>
                    <a:pt x="95155" y="145947"/>
                    <a:pt x="95060" y="145959"/>
                  </a:cubicBezTo>
                  <a:cubicBezTo>
                    <a:pt x="94893" y="145970"/>
                    <a:pt x="94726" y="145970"/>
                    <a:pt x="94560" y="145970"/>
                  </a:cubicBezTo>
                  <a:lnTo>
                    <a:pt x="76272" y="145970"/>
                  </a:lnTo>
                  <a:cubicBezTo>
                    <a:pt x="76187" y="145970"/>
                    <a:pt x="76092" y="145981"/>
                    <a:pt x="76000" y="145981"/>
                  </a:cubicBezTo>
                  <a:cubicBezTo>
                    <a:pt x="75923" y="145981"/>
                    <a:pt x="75848" y="145974"/>
                    <a:pt x="75783" y="145947"/>
                  </a:cubicBezTo>
                  <a:cubicBezTo>
                    <a:pt x="75665" y="145893"/>
                    <a:pt x="75546" y="145878"/>
                    <a:pt x="75426" y="145878"/>
                  </a:cubicBezTo>
                  <a:cubicBezTo>
                    <a:pt x="75259" y="145878"/>
                    <a:pt x="75090" y="145908"/>
                    <a:pt x="74923" y="145908"/>
                  </a:cubicBezTo>
                  <a:cubicBezTo>
                    <a:pt x="74836" y="145908"/>
                    <a:pt x="74750" y="145900"/>
                    <a:pt x="74664" y="145875"/>
                  </a:cubicBezTo>
                  <a:cubicBezTo>
                    <a:pt x="74410" y="145962"/>
                    <a:pt x="74153" y="145981"/>
                    <a:pt x="73895" y="145981"/>
                  </a:cubicBezTo>
                  <a:cubicBezTo>
                    <a:pt x="73692" y="145981"/>
                    <a:pt x="73488" y="145969"/>
                    <a:pt x="73284" y="145969"/>
                  </a:cubicBezTo>
                  <a:cubicBezTo>
                    <a:pt x="73248" y="145969"/>
                    <a:pt x="73212" y="145970"/>
                    <a:pt x="73176" y="145970"/>
                  </a:cubicBezTo>
                  <a:cubicBezTo>
                    <a:pt x="73073" y="145972"/>
                    <a:pt x="72969" y="145973"/>
                    <a:pt x="72866" y="145973"/>
                  </a:cubicBezTo>
                  <a:cubicBezTo>
                    <a:pt x="72539" y="145973"/>
                    <a:pt x="72213" y="145966"/>
                    <a:pt x="71889" y="145966"/>
                  </a:cubicBezTo>
                  <a:cubicBezTo>
                    <a:pt x="71654" y="145966"/>
                    <a:pt x="71420" y="145970"/>
                    <a:pt x="71188" y="145982"/>
                  </a:cubicBezTo>
                  <a:cubicBezTo>
                    <a:pt x="71138" y="145984"/>
                    <a:pt x="71089" y="145985"/>
                    <a:pt x="71039" y="145985"/>
                  </a:cubicBezTo>
                  <a:cubicBezTo>
                    <a:pt x="70487" y="145985"/>
                    <a:pt x="69960" y="145870"/>
                    <a:pt x="69414" y="145816"/>
                  </a:cubicBezTo>
                  <a:cubicBezTo>
                    <a:pt x="69247" y="145804"/>
                    <a:pt x="69152" y="145697"/>
                    <a:pt x="69164" y="145530"/>
                  </a:cubicBezTo>
                  <a:cubicBezTo>
                    <a:pt x="69187" y="144780"/>
                    <a:pt x="69056" y="144018"/>
                    <a:pt x="69247" y="143256"/>
                  </a:cubicBezTo>
                  <a:cubicBezTo>
                    <a:pt x="69328" y="142977"/>
                    <a:pt x="69240" y="142292"/>
                    <a:pt x="69224" y="141971"/>
                  </a:cubicBezTo>
                  <a:lnTo>
                    <a:pt x="69224" y="141971"/>
                  </a:lnTo>
                  <a:cubicBezTo>
                    <a:pt x="69382" y="140983"/>
                    <a:pt x="69501" y="139597"/>
                    <a:pt x="69485" y="139220"/>
                  </a:cubicBezTo>
                  <a:cubicBezTo>
                    <a:pt x="69473" y="138910"/>
                    <a:pt x="69568" y="137029"/>
                    <a:pt x="69676" y="136719"/>
                  </a:cubicBezTo>
                  <a:cubicBezTo>
                    <a:pt x="69735" y="136553"/>
                    <a:pt x="69711" y="136350"/>
                    <a:pt x="69711" y="136160"/>
                  </a:cubicBezTo>
                  <a:cubicBezTo>
                    <a:pt x="69723" y="135660"/>
                    <a:pt x="69711" y="135160"/>
                    <a:pt x="69723" y="134660"/>
                  </a:cubicBezTo>
                  <a:cubicBezTo>
                    <a:pt x="69723" y="134517"/>
                    <a:pt x="69687" y="134362"/>
                    <a:pt x="69735" y="134231"/>
                  </a:cubicBezTo>
                  <a:cubicBezTo>
                    <a:pt x="69938" y="133576"/>
                    <a:pt x="69830" y="132909"/>
                    <a:pt x="69854" y="132243"/>
                  </a:cubicBezTo>
                  <a:cubicBezTo>
                    <a:pt x="69878" y="131754"/>
                    <a:pt x="69842" y="131254"/>
                    <a:pt x="69973" y="130754"/>
                  </a:cubicBezTo>
                  <a:cubicBezTo>
                    <a:pt x="70057" y="130445"/>
                    <a:pt x="69997" y="130099"/>
                    <a:pt x="69997" y="129766"/>
                  </a:cubicBezTo>
                  <a:cubicBezTo>
                    <a:pt x="70009" y="129409"/>
                    <a:pt x="69997" y="129052"/>
                    <a:pt x="70104" y="128706"/>
                  </a:cubicBezTo>
                  <a:cubicBezTo>
                    <a:pt x="70176" y="128480"/>
                    <a:pt x="70140" y="128230"/>
                    <a:pt x="70140" y="127992"/>
                  </a:cubicBezTo>
                  <a:cubicBezTo>
                    <a:pt x="70164" y="127385"/>
                    <a:pt x="70116" y="126766"/>
                    <a:pt x="70259" y="126147"/>
                  </a:cubicBezTo>
                  <a:cubicBezTo>
                    <a:pt x="70342" y="125789"/>
                    <a:pt x="70283" y="125396"/>
                    <a:pt x="70283" y="125015"/>
                  </a:cubicBezTo>
                  <a:cubicBezTo>
                    <a:pt x="70295" y="124634"/>
                    <a:pt x="70307" y="124646"/>
                    <a:pt x="70664" y="124527"/>
                  </a:cubicBezTo>
                  <a:cubicBezTo>
                    <a:pt x="70961" y="124432"/>
                    <a:pt x="71271" y="124408"/>
                    <a:pt x="71581" y="124408"/>
                  </a:cubicBezTo>
                  <a:cubicBezTo>
                    <a:pt x="71706" y="124404"/>
                    <a:pt x="71832" y="124403"/>
                    <a:pt x="71958" y="124403"/>
                  </a:cubicBezTo>
                  <a:cubicBezTo>
                    <a:pt x="72069" y="124403"/>
                    <a:pt x="72180" y="124403"/>
                    <a:pt x="72292" y="124403"/>
                  </a:cubicBezTo>
                  <a:cubicBezTo>
                    <a:pt x="72714" y="124403"/>
                    <a:pt x="73138" y="124392"/>
                    <a:pt x="73557" y="124277"/>
                  </a:cubicBezTo>
                  <a:cubicBezTo>
                    <a:pt x="73660" y="124251"/>
                    <a:pt x="73766" y="124242"/>
                    <a:pt x="73873" y="124242"/>
                  </a:cubicBezTo>
                  <a:cubicBezTo>
                    <a:pt x="74052" y="124242"/>
                    <a:pt x="74236" y="124265"/>
                    <a:pt x="74414" y="124265"/>
                  </a:cubicBezTo>
                  <a:cubicBezTo>
                    <a:pt x="74867" y="124253"/>
                    <a:pt x="75307" y="124253"/>
                    <a:pt x="75760" y="124158"/>
                  </a:cubicBezTo>
                  <a:cubicBezTo>
                    <a:pt x="75954" y="124119"/>
                    <a:pt x="76154" y="124109"/>
                    <a:pt x="76355" y="124109"/>
                  </a:cubicBezTo>
                  <a:cubicBezTo>
                    <a:pt x="76585" y="124109"/>
                    <a:pt x="76817" y="124123"/>
                    <a:pt x="77046" y="124123"/>
                  </a:cubicBezTo>
                  <a:cubicBezTo>
                    <a:pt x="77462" y="124111"/>
                    <a:pt x="77891" y="124146"/>
                    <a:pt x="78320" y="124003"/>
                  </a:cubicBezTo>
                  <a:cubicBezTo>
                    <a:pt x="78397" y="123979"/>
                    <a:pt x="78480" y="123973"/>
                    <a:pt x="78566" y="123973"/>
                  </a:cubicBezTo>
                  <a:cubicBezTo>
                    <a:pt x="78666" y="123973"/>
                    <a:pt x="78770" y="123982"/>
                    <a:pt x="78873" y="123982"/>
                  </a:cubicBezTo>
                  <a:cubicBezTo>
                    <a:pt x="78899" y="123982"/>
                    <a:pt x="78925" y="123981"/>
                    <a:pt x="78951" y="123980"/>
                  </a:cubicBezTo>
                  <a:cubicBezTo>
                    <a:pt x="79077" y="123974"/>
                    <a:pt x="79204" y="123972"/>
                    <a:pt x="79331" y="123972"/>
                  </a:cubicBezTo>
                  <a:cubicBezTo>
                    <a:pt x="79543" y="123972"/>
                    <a:pt x="79756" y="123977"/>
                    <a:pt x="79968" y="123977"/>
                  </a:cubicBezTo>
                  <a:cubicBezTo>
                    <a:pt x="80365" y="123977"/>
                    <a:pt x="80761" y="123958"/>
                    <a:pt x="81153" y="123849"/>
                  </a:cubicBezTo>
                  <a:cubicBezTo>
                    <a:pt x="81226" y="123826"/>
                    <a:pt x="81305" y="123819"/>
                    <a:pt x="81387" y="123819"/>
                  </a:cubicBezTo>
                  <a:cubicBezTo>
                    <a:pt x="81518" y="123819"/>
                    <a:pt x="81657" y="123837"/>
                    <a:pt x="81796" y="123837"/>
                  </a:cubicBezTo>
                  <a:cubicBezTo>
                    <a:pt x="82141" y="123825"/>
                    <a:pt x="82499" y="123849"/>
                    <a:pt x="82856" y="123730"/>
                  </a:cubicBezTo>
                  <a:cubicBezTo>
                    <a:pt x="82951" y="123700"/>
                    <a:pt x="83055" y="123694"/>
                    <a:pt x="83162" y="123694"/>
                  </a:cubicBezTo>
                  <a:cubicBezTo>
                    <a:pt x="83234" y="123694"/>
                    <a:pt x="83307" y="123697"/>
                    <a:pt x="83379" y="123697"/>
                  </a:cubicBezTo>
                  <a:cubicBezTo>
                    <a:pt x="83415" y="123697"/>
                    <a:pt x="83451" y="123696"/>
                    <a:pt x="83487" y="123694"/>
                  </a:cubicBezTo>
                  <a:cubicBezTo>
                    <a:pt x="83622" y="123687"/>
                    <a:pt x="83756" y="123685"/>
                    <a:pt x="83890" y="123685"/>
                  </a:cubicBezTo>
                  <a:cubicBezTo>
                    <a:pt x="84066" y="123685"/>
                    <a:pt x="84242" y="123688"/>
                    <a:pt x="84418" y="123688"/>
                  </a:cubicBezTo>
                  <a:cubicBezTo>
                    <a:pt x="84793" y="123688"/>
                    <a:pt x="85168" y="123673"/>
                    <a:pt x="85547" y="123575"/>
                  </a:cubicBezTo>
                  <a:cubicBezTo>
                    <a:pt x="85674" y="123541"/>
                    <a:pt x="85810" y="123530"/>
                    <a:pt x="85948" y="123530"/>
                  </a:cubicBezTo>
                  <a:cubicBezTo>
                    <a:pt x="86146" y="123530"/>
                    <a:pt x="86351" y="123551"/>
                    <a:pt x="86547" y="123551"/>
                  </a:cubicBezTo>
                  <a:cubicBezTo>
                    <a:pt x="86868" y="123539"/>
                    <a:pt x="87202" y="123563"/>
                    <a:pt x="87535" y="123456"/>
                  </a:cubicBezTo>
                  <a:cubicBezTo>
                    <a:pt x="87654" y="123413"/>
                    <a:pt x="87791" y="123407"/>
                    <a:pt x="87929" y="123407"/>
                  </a:cubicBezTo>
                  <a:cubicBezTo>
                    <a:pt x="87985" y="123407"/>
                    <a:pt x="88040" y="123408"/>
                    <a:pt x="88095" y="123408"/>
                  </a:cubicBezTo>
                  <a:cubicBezTo>
                    <a:pt x="88139" y="123407"/>
                    <a:pt x="88183" y="123407"/>
                    <a:pt x="88227" y="123407"/>
                  </a:cubicBezTo>
                  <a:cubicBezTo>
                    <a:pt x="88523" y="123407"/>
                    <a:pt x="88822" y="123425"/>
                    <a:pt x="89117" y="123425"/>
                  </a:cubicBezTo>
                  <a:cubicBezTo>
                    <a:pt x="89326" y="123425"/>
                    <a:pt x="89534" y="123416"/>
                    <a:pt x="89738" y="123384"/>
                  </a:cubicBezTo>
                  <a:cubicBezTo>
                    <a:pt x="90471" y="123281"/>
                    <a:pt x="91207" y="123255"/>
                    <a:pt x="91944" y="123255"/>
                  </a:cubicBezTo>
                  <a:close/>
                  <a:moveTo>
                    <a:pt x="101163" y="123112"/>
                  </a:moveTo>
                  <a:cubicBezTo>
                    <a:pt x="101266" y="123112"/>
                    <a:pt x="101373" y="123122"/>
                    <a:pt x="101477" y="123122"/>
                  </a:cubicBezTo>
                  <a:lnTo>
                    <a:pt x="122337" y="123122"/>
                  </a:lnTo>
                  <a:cubicBezTo>
                    <a:pt x="122361" y="123122"/>
                    <a:pt x="122384" y="123122"/>
                    <a:pt x="122406" y="123122"/>
                  </a:cubicBezTo>
                  <a:cubicBezTo>
                    <a:pt x="123146" y="123122"/>
                    <a:pt x="123135" y="123134"/>
                    <a:pt x="123135" y="123896"/>
                  </a:cubicBezTo>
                  <a:cubicBezTo>
                    <a:pt x="123135" y="124754"/>
                    <a:pt x="123135" y="125599"/>
                    <a:pt x="123135" y="126456"/>
                  </a:cubicBezTo>
                  <a:cubicBezTo>
                    <a:pt x="123135" y="126694"/>
                    <a:pt x="123123" y="126932"/>
                    <a:pt x="123051" y="127171"/>
                  </a:cubicBezTo>
                  <a:cubicBezTo>
                    <a:pt x="123004" y="127373"/>
                    <a:pt x="122992" y="127587"/>
                    <a:pt x="122992" y="127802"/>
                  </a:cubicBezTo>
                  <a:cubicBezTo>
                    <a:pt x="122992" y="128730"/>
                    <a:pt x="122992" y="129659"/>
                    <a:pt x="122992" y="130588"/>
                  </a:cubicBezTo>
                  <a:cubicBezTo>
                    <a:pt x="122980" y="131123"/>
                    <a:pt x="123039" y="131671"/>
                    <a:pt x="122873" y="132219"/>
                  </a:cubicBezTo>
                  <a:cubicBezTo>
                    <a:pt x="122813" y="132409"/>
                    <a:pt x="122849" y="132635"/>
                    <a:pt x="122849" y="132850"/>
                  </a:cubicBezTo>
                  <a:lnTo>
                    <a:pt x="122849" y="145208"/>
                  </a:lnTo>
                  <a:lnTo>
                    <a:pt x="122849" y="145637"/>
                  </a:lnTo>
                  <a:cubicBezTo>
                    <a:pt x="122859" y="146326"/>
                    <a:pt x="122861" y="146402"/>
                    <a:pt x="122291" y="146402"/>
                  </a:cubicBezTo>
                  <a:cubicBezTo>
                    <a:pt x="122220" y="146402"/>
                    <a:pt x="122141" y="146400"/>
                    <a:pt x="122051" y="146399"/>
                  </a:cubicBezTo>
                  <a:cubicBezTo>
                    <a:pt x="121765" y="146399"/>
                    <a:pt x="121480" y="146399"/>
                    <a:pt x="121206" y="146316"/>
                  </a:cubicBezTo>
                  <a:cubicBezTo>
                    <a:pt x="121003" y="146256"/>
                    <a:pt x="120777" y="146268"/>
                    <a:pt x="120563" y="146256"/>
                  </a:cubicBezTo>
                  <a:lnTo>
                    <a:pt x="118277" y="146256"/>
                  </a:lnTo>
                  <a:cubicBezTo>
                    <a:pt x="118159" y="146256"/>
                    <a:pt x="118041" y="146258"/>
                    <a:pt x="117922" y="146258"/>
                  </a:cubicBezTo>
                  <a:cubicBezTo>
                    <a:pt x="117595" y="146258"/>
                    <a:pt x="117263" y="146245"/>
                    <a:pt x="116931" y="146149"/>
                  </a:cubicBezTo>
                  <a:cubicBezTo>
                    <a:pt x="116824" y="146113"/>
                    <a:pt x="116708" y="146104"/>
                    <a:pt x="116589" y="146104"/>
                  </a:cubicBezTo>
                  <a:cubicBezTo>
                    <a:pt x="116470" y="146104"/>
                    <a:pt x="116348" y="146113"/>
                    <a:pt x="116229" y="146113"/>
                  </a:cubicBezTo>
                  <a:lnTo>
                    <a:pt x="96738" y="146113"/>
                  </a:lnTo>
                  <a:cubicBezTo>
                    <a:pt x="96560" y="146113"/>
                    <a:pt x="96412" y="146116"/>
                    <a:pt x="96289" y="146116"/>
                  </a:cubicBezTo>
                  <a:cubicBezTo>
                    <a:pt x="95630" y="146116"/>
                    <a:pt x="95715" y="146040"/>
                    <a:pt x="95715" y="145066"/>
                  </a:cubicBezTo>
                  <a:cubicBezTo>
                    <a:pt x="95715" y="144756"/>
                    <a:pt x="95703" y="144458"/>
                    <a:pt x="95810" y="144149"/>
                  </a:cubicBezTo>
                  <a:cubicBezTo>
                    <a:pt x="95869" y="143982"/>
                    <a:pt x="95857" y="143780"/>
                    <a:pt x="95857" y="143589"/>
                  </a:cubicBezTo>
                  <a:cubicBezTo>
                    <a:pt x="95857" y="139755"/>
                    <a:pt x="95857" y="135922"/>
                    <a:pt x="95857" y="132088"/>
                  </a:cubicBezTo>
                  <a:cubicBezTo>
                    <a:pt x="95857" y="131897"/>
                    <a:pt x="95869" y="131695"/>
                    <a:pt x="95810" y="131528"/>
                  </a:cubicBezTo>
                  <a:cubicBezTo>
                    <a:pt x="95703" y="131195"/>
                    <a:pt x="95726" y="130873"/>
                    <a:pt x="95715" y="130540"/>
                  </a:cubicBezTo>
                  <a:cubicBezTo>
                    <a:pt x="95705" y="130421"/>
                    <a:pt x="95744" y="130302"/>
                    <a:pt x="95689" y="130190"/>
                  </a:cubicBezTo>
                  <a:lnTo>
                    <a:pt x="95689" y="130190"/>
                  </a:lnTo>
                  <a:cubicBezTo>
                    <a:pt x="95822" y="129065"/>
                    <a:pt x="96026" y="126863"/>
                    <a:pt x="95988" y="126444"/>
                  </a:cubicBezTo>
                  <a:cubicBezTo>
                    <a:pt x="95976" y="126206"/>
                    <a:pt x="96012" y="125968"/>
                    <a:pt x="95988" y="125730"/>
                  </a:cubicBezTo>
                  <a:cubicBezTo>
                    <a:pt x="95917" y="124992"/>
                    <a:pt x="96131" y="124265"/>
                    <a:pt x="96143" y="123539"/>
                  </a:cubicBezTo>
                  <a:cubicBezTo>
                    <a:pt x="96143" y="123372"/>
                    <a:pt x="96262" y="123277"/>
                    <a:pt x="96429" y="123277"/>
                  </a:cubicBezTo>
                  <a:cubicBezTo>
                    <a:pt x="96596" y="123265"/>
                    <a:pt x="96762" y="123265"/>
                    <a:pt x="96929" y="123265"/>
                  </a:cubicBezTo>
                  <a:cubicBezTo>
                    <a:pt x="97762" y="123265"/>
                    <a:pt x="98596" y="123265"/>
                    <a:pt x="99429" y="123253"/>
                  </a:cubicBezTo>
                  <a:cubicBezTo>
                    <a:pt x="99615" y="123253"/>
                    <a:pt x="99803" y="123260"/>
                    <a:pt x="99992" y="123260"/>
                  </a:cubicBezTo>
                  <a:cubicBezTo>
                    <a:pt x="100298" y="123260"/>
                    <a:pt x="100608" y="123242"/>
                    <a:pt x="100918" y="123146"/>
                  </a:cubicBezTo>
                  <a:cubicBezTo>
                    <a:pt x="100993" y="123119"/>
                    <a:pt x="101076" y="123112"/>
                    <a:pt x="101163" y="123112"/>
                  </a:cubicBezTo>
                  <a:close/>
                  <a:moveTo>
                    <a:pt x="69501" y="124545"/>
                  </a:moveTo>
                  <a:cubicBezTo>
                    <a:pt x="69567" y="124545"/>
                    <a:pt x="69633" y="124547"/>
                    <a:pt x="69699" y="124551"/>
                  </a:cubicBezTo>
                  <a:cubicBezTo>
                    <a:pt x="69854" y="124563"/>
                    <a:pt x="69985" y="124634"/>
                    <a:pt x="69985" y="124801"/>
                  </a:cubicBezTo>
                  <a:cubicBezTo>
                    <a:pt x="69997" y="125277"/>
                    <a:pt x="70057" y="125766"/>
                    <a:pt x="69961" y="126230"/>
                  </a:cubicBezTo>
                  <a:cubicBezTo>
                    <a:pt x="69890" y="126659"/>
                    <a:pt x="69878" y="127075"/>
                    <a:pt x="69866" y="127504"/>
                  </a:cubicBezTo>
                  <a:cubicBezTo>
                    <a:pt x="69854" y="127897"/>
                    <a:pt x="69902" y="128302"/>
                    <a:pt x="69759" y="128706"/>
                  </a:cubicBezTo>
                  <a:cubicBezTo>
                    <a:pt x="69699" y="128849"/>
                    <a:pt x="69723" y="129028"/>
                    <a:pt x="69723" y="129195"/>
                  </a:cubicBezTo>
                  <a:cubicBezTo>
                    <a:pt x="69711" y="129671"/>
                    <a:pt x="69711" y="130135"/>
                    <a:pt x="69616" y="130611"/>
                  </a:cubicBezTo>
                  <a:cubicBezTo>
                    <a:pt x="69521" y="131076"/>
                    <a:pt x="69592" y="131564"/>
                    <a:pt x="69580" y="132040"/>
                  </a:cubicBezTo>
                  <a:cubicBezTo>
                    <a:pt x="69568" y="132505"/>
                    <a:pt x="69616" y="132981"/>
                    <a:pt x="69461" y="133457"/>
                  </a:cubicBezTo>
                  <a:cubicBezTo>
                    <a:pt x="69414" y="133600"/>
                    <a:pt x="69437" y="133778"/>
                    <a:pt x="69437" y="133945"/>
                  </a:cubicBezTo>
                  <a:cubicBezTo>
                    <a:pt x="69437" y="134517"/>
                    <a:pt x="69437" y="135088"/>
                    <a:pt x="69437" y="135660"/>
                  </a:cubicBezTo>
                  <a:cubicBezTo>
                    <a:pt x="69426" y="135826"/>
                    <a:pt x="69437" y="135993"/>
                    <a:pt x="69426" y="136160"/>
                  </a:cubicBezTo>
                  <a:cubicBezTo>
                    <a:pt x="69390" y="136398"/>
                    <a:pt x="69295" y="136612"/>
                    <a:pt x="69295" y="136862"/>
                  </a:cubicBezTo>
                  <a:cubicBezTo>
                    <a:pt x="69295" y="137636"/>
                    <a:pt x="68997" y="142149"/>
                    <a:pt x="68997" y="142934"/>
                  </a:cubicBezTo>
                  <a:cubicBezTo>
                    <a:pt x="69002" y="142923"/>
                    <a:pt x="69008" y="142911"/>
                    <a:pt x="69014" y="142898"/>
                  </a:cubicBezTo>
                  <a:lnTo>
                    <a:pt x="69014" y="142898"/>
                  </a:lnTo>
                  <a:cubicBezTo>
                    <a:pt x="69011" y="143032"/>
                    <a:pt x="69009" y="143168"/>
                    <a:pt x="69009" y="143303"/>
                  </a:cubicBezTo>
                  <a:cubicBezTo>
                    <a:pt x="68997" y="143732"/>
                    <a:pt x="69009" y="144161"/>
                    <a:pt x="68902" y="144577"/>
                  </a:cubicBezTo>
                  <a:cubicBezTo>
                    <a:pt x="68818" y="144923"/>
                    <a:pt x="68878" y="145292"/>
                    <a:pt x="68854" y="145649"/>
                  </a:cubicBezTo>
                  <a:cubicBezTo>
                    <a:pt x="68842" y="145863"/>
                    <a:pt x="68759" y="145947"/>
                    <a:pt x="68544" y="145959"/>
                  </a:cubicBezTo>
                  <a:cubicBezTo>
                    <a:pt x="68354" y="145970"/>
                    <a:pt x="68163" y="145970"/>
                    <a:pt x="67973" y="145970"/>
                  </a:cubicBezTo>
                  <a:lnTo>
                    <a:pt x="63687" y="145970"/>
                  </a:lnTo>
                  <a:cubicBezTo>
                    <a:pt x="63629" y="145972"/>
                    <a:pt x="63572" y="145972"/>
                    <a:pt x="63514" y="145972"/>
                  </a:cubicBezTo>
                  <a:cubicBezTo>
                    <a:pt x="63371" y="145972"/>
                    <a:pt x="63228" y="145969"/>
                    <a:pt x="63084" y="145969"/>
                  </a:cubicBezTo>
                  <a:cubicBezTo>
                    <a:pt x="62744" y="145969"/>
                    <a:pt x="62404" y="145985"/>
                    <a:pt x="62067" y="146090"/>
                  </a:cubicBezTo>
                  <a:cubicBezTo>
                    <a:pt x="61990" y="146113"/>
                    <a:pt x="61907" y="146119"/>
                    <a:pt x="61822" y="146119"/>
                  </a:cubicBezTo>
                  <a:cubicBezTo>
                    <a:pt x="61737" y="146119"/>
                    <a:pt x="61651" y="146113"/>
                    <a:pt x="61567" y="146113"/>
                  </a:cubicBezTo>
                  <a:lnTo>
                    <a:pt x="58710" y="146113"/>
                  </a:lnTo>
                  <a:cubicBezTo>
                    <a:pt x="58210" y="146113"/>
                    <a:pt x="57722" y="146113"/>
                    <a:pt x="57222" y="146220"/>
                  </a:cubicBezTo>
                  <a:cubicBezTo>
                    <a:pt x="57054" y="146260"/>
                    <a:pt x="56880" y="146271"/>
                    <a:pt x="56703" y="146271"/>
                  </a:cubicBezTo>
                  <a:cubicBezTo>
                    <a:pt x="56488" y="146271"/>
                    <a:pt x="56269" y="146255"/>
                    <a:pt x="56052" y="146255"/>
                  </a:cubicBezTo>
                  <a:cubicBezTo>
                    <a:pt x="56017" y="146255"/>
                    <a:pt x="55983" y="146255"/>
                    <a:pt x="55948" y="146256"/>
                  </a:cubicBezTo>
                  <a:cubicBezTo>
                    <a:pt x="55590" y="146268"/>
                    <a:pt x="55233" y="146232"/>
                    <a:pt x="54888" y="146363"/>
                  </a:cubicBezTo>
                  <a:cubicBezTo>
                    <a:pt x="54789" y="146396"/>
                    <a:pt x="54682" y="146404"/>
                    <a:pt x="54574" y="146404"/>
                  </a:cubicBezTo>
                  <a:cubicBezTo>
                    <a:pt x="54488" y="146404"/>
                    <a:pt x="54401" y="146399"/>
                    <a:pt x="54317" y="146399"/>
                  </a:cubicBezTo>
                  <a:lnTo>
                    <a:pt x="52602" y="146399"/>
                  </a:lnTo>
                  <a:cubicBezTo>
                    <a:pt x="52541" y="146399"/>
                    <a:pt x="52481" y="146399"/>
                    <a:pt x="52421" y="146399"/>
                  </a:cubicBezTo>
                  <a:cubicBezTo>
                    <a:pt x="52151" y="146399"/>
                    <a:pt x="51887" y="146407"/>
                    <a:pt x="51614" y="146494"/>
                  </a:cubicBezTo>
                  <a:cubicBezTo>
                    <a:pt x="51499" y="146537"/>
                    <a:pt x="51368" y="146546"/>
                    <a:pt x="51237" y="146546"/>
                  </a:cubicBezTo>
                  <a:cubicBezTo>
                    <a:pt x="51150" y="146546"/>
                    <a:pt x="51064" y="146542"/>
                    <a:pt x="50983" y="146542"/>
                  </a:cubicBezTo>
                  <a:lnTo>
                    <a:pt x="46411" y="146542"/>
                  </a:lnTo>
                  <a:cubicBezTo>
                    <a:pt x="46101" y="146542"/>
                    <a:pt x="45792" y="146542"/>
                    <a:pt x="45494" y="146637"/>
                  </a:cubicBezTo>
                  <a:cubicBezTo>
                    <a:pt x="45374" y="146672"/>
                    <a:pt x="45246" y="146683"/>
                    <a:pt x="45117" y="146683"/>
                  </a:cubicBezTo>
                  <a:cubicBezTo>
                    <a:pt x="45028" y="146683"/>
                    <a:pt x="44939" y="146678"/>
                    <a:pt x="44851" y="146673"/>
                  </a:cubicBezTo>
                  <a:cubicBezTo>
                    <a:pt x="44506" y="146673"/>
                    <a:pt x="44446" y="146613"/>
                    <a:pt x="44434" y="146244"/>
                  </a:cubicBezTo>
                  <a:cubicBezTo>
                    <a:pt x="44434" y="145756"/>
                    <a:pt x="44434" y="145268"/>
                    <a:pt x="44434" y="144780"/>
                  </a:cubicBezTo>
                  <a:cubicBezTo>
                    <a:pt x="44435" y="144767"/>
                    <a:pt x="44435" y="144720"/>
                    <a:pt x="44434" y="144644"/>
                  </a:cubicBezTo>
                  <a:lnTo>
                    <a:pt x="44434" y="144644"/>
                  </a:lnTo>
                  <a:cubicBezTo>
                    <a:pt x="44434" y="144630"/>
                    <a:pt x="44434" y="144616"/>
                    <a:pt x="44434" y="144601"/>
                  </a:cubicBezTo>
                  <a:cubicBezTo>
                    <a:pt x="44434" y="144591"/>
                    <a:pt x="44434" y="144581"/>
                    <a:pt x="44433" y="144570"/>
                  </a:cubicBezTo>
                  <a:lnTo>
                    <a:pt x="44433" y="144570"/>
                  </a:lnTo>
                  <a:cubicBezTo>
                    <a:pt x="44418" y="143453"/>
                    <a:pt x="44291" y="138322"/>
                    <a:pt x="44291" y="138172"/>
                  </a:cubicBezTo>
                  <a:lnTo>
                    <a:pt x="44291" y="133171"/>
                  </a:lnTo>
                  <a:cubicBezTo>
                    <a:pt x="44291" y="132886"/>
                    <a:pt x="44303" y="132612"/>
                    <a:pt x="44208" y="132326"/>
                  </a:cubicBezTo>
                  <a:cubicBezTo>
                    <a:pt x="44149" y="132147"/>
                    <a:pt x="44149" y="131957"/>
                    <a:pt x="44149" y="131766"/>
                  </a:cubicBezTo>
                  <a:cubicBezTo>
                    <a:pt x="44149" y="130004"/>
                    <a:pt x="44149" y="128242"/>
                    <a:pt x="44149" y="126480"/>
                  </a:cubicBezTo>
                  <a:lnTo>
                    <a:pt x="44149" y="126409"/>
                  </a:lnTo>
                  <a:cubicBezTo>
                    <a:pt x="44149" y="125973"/>
                    <a:pt x="44160" y="125824"/>
                    <a:pt x="44648" y="125824"/>
                  </a:cubicBezTo>
                  <a:cubicBezTo>
                    <a:pt x="44668" y="125824"/>
                    <a:pt x="44687" y="125825"/>
                    <a:pt x="44708" y="125825"/>
                  </a:cubicBezTo>
                  <a:cubicBezTo>
                    <a:pt x="44875" y="125825"/>
                    <a:pt x="45030" y="125766"/>
                    <a:pt x="45196" y="125742"/>
                  </a:cubicBezTo>
                  <a:cubicBezTo>
                    <a:pt x="45339" y="125730"/>
                    <a:pt x="45482" y="125706"/>
                    <a:pt x="45625" y="125694"/>
                  </a:cubicBezTo>
                  <a:cubicBezTo>
                    <a:pt x="45660" y="125691"/>
                    <a:pt x="45694" y="125690"/>
                    <a:pt x="45729" y="125690"/>
                  </a:cubicBezTo>
                  <a:cubicBezTo>
                    <a:pt x="45981" y="125690"/>
                    <a:pt x="46227" y="125765"/>
                    <a:pt x="46489" y="125765"/>
                  </a:cubicBezTo>
                  <a:cubicBezTo>
                    <a:pt x="46595" y="125765"/>
                    <a:pt x="46703" y="125752"/>
                    <a:pt x="46816" y="125718"/>
                  </a:cubicBezTo>
                  <a:cubicBezTo>
                    <a:pt x="46954" y="125680"/>
                    <a:pt x="47101" y="125668"/>
                    <a:pt x="47253" y="125668"/>
                  </a:cubicBezTo>
                  <a:cubicBezTo>
                    <a:pt x="47481" y="125668"/>
                    <a:pt x="47718" y="125694"/>
                    <a:pt x="47947" y="125694"/>
                  </a:cubicBezTo>
                  <a:cubicBezTo>
                    <a:pt x="48101" y="125694"/>
                    <a:pt x="48255" y="125687"/>
                    <a:pt x="48409" y="125687"/>
                  </a:cubicBezTo>
                  <a:cubicBezTo>
                    <a:pt x="48658" y="125687"/>
                    <a:pt x="48906" y="125705"/>
                    <a:pt x="49149" y="125801"/>
                  </a:cubicBezTo>
                  <a:cubicBezTo>
                    <a:pt x="49191" y="125813"/>
                    <a:pt x="49238" y="125819"/>
                    <a:pt x="49286" y="125819"/>
                  </a:cubicBezTo>
                  <a:cubicBezTo>
                    <a:pt x="49334" y="125819"/>
                    <a:pt x="49381" y="125813"/>
                    <a:pt x="49423" y="125801"/>
                  </a:cubicBezTo>
                  <a:cubicBezTo>
                    <a:pt x="49673" y="125705"/>
                    <a:pt x="49930" y="125685"/>
                    <a:pt x="50187" y="125685"/>
                  </a:cubicBezTo>
                  <a:cubicBezTo>
                    <a:pt x="50372" y="125685"/>
                    <a:pt x="50557" y="125695"/>
                    <a:pt x="50739" y="125695"/>
                  </a:cubicBezTo>
                  <a:cubicBezTo>
                    <a:pt x="50773" y="125695"/>
                    <a:pt x="50806" y="125695"/>
                    <a:pt x="50840" y="125694"/>
                  </a:cubicBezTo>
                  <a:cubicBezTo>
                    <a:pt x="51209" y="125688"/>
                    <a:pt x="51578" y="125688"/>
                    <a:pt x="51947" y="125688"/>
                  </a:cubicBezTo>
                  <a:cubicBezTo>
                    <a:pt x="52316" y="125688"/>
                    <a:pt x="52685" y="125688"/>
                    <a:pt x="53054" y="125682"/>
                  </a:cubicBezTo>
                  <a:cubicBezTo>
                    <a:pt x="53197" y="125682"/>
                    <a:pt x="53340" y="125686"/>
                    <a:pt x="53483" y="125686"/>
                  </a:cubicBezTo>
                  <a:cubicBezTo>
                    <a:pt x="53767" y="125686"/>
                    <a:pt x="54051" y="125670"/>
                    <a:pt x="54328" y="125575"/>
                  </a:cubicBezTo>
                  <a:cubicBezTo>
                    <a:pt x="54404" y="125548"/>
                    <a:pt x="54490" y="125541"/>
                    <a:pt x="54579" y="125541"/>
                  </a:cubicBezTo>
                  <a:cubicBezTo>
                    <a:pt x="54685" y="125541"/>
                    <a:pt x="54796" y="125551"/>
                    <a:pt x="54900" y="125551"/>
                  </a:cubicBezTo>
                  <a:cubicBezTo>
                    <a:pt x="55029" y="125545"/>
                    <a:pt x="55158" y="125543"/>
                    <a:pt x="55287" y="125543"/>
                  </a:cubicBezTo>
                  <a:cubicBezTo>
                    <a:pt x="55504" y="125543"/>
                    <a:pt x="55722" y="125549"/>
                    <a:pt x="55940" y="125549"/>
                  </a:cubicBezTo>
                  <a:cubicBezTo>
                    <a:pt x="56348" y="125549"/>
                    <a:pt x="56757" y="125530"/>
                    <a:pt x="57162" y="125420"/>
                  </a:cubicBezTo>
                  <a:cubicBezTo>
                    <a:pt x="57244" y="125396"/>
                    <a:pt x="57330" y="125390"/>
                    <a:pt x="57418" y="125390"/>
                  </a:cubicBezTo>
                  <a:cubicBezTo>
                    <a:pt x="57520" y="125390"/>
                    <a:pt x="57625" y="125398"/>
                    <a:pt x="57727" y="125398"/>
                  </a:cubicBezTo>
                  <a:cubicBezTo>
                    <a:pt x="57753" y="125398"/>
                    <a:pt x="57779" y="125398"/>
                    <a:pt x="57805" y="125396"/>
                  </a:cubicBezTo>
                  <a:cubicBezTo>
                    <a:pt x="57862" y="125396"/>
                    <a:pt x="57919" y="125397"/>
                    <a:pt x="57976" y="125397"/>
                  </a:cubicBezTo>
                  <a:cubicBezTo>
                    <a:pt x="58205" y="125397"/>
                    <a:pt x="58431" y="125389"/>
                    <a:pt x="58650" y="125313"/>
                  </a:cubicBezTo>
                  <a:cubicBezTo>
                    <a:pt x="58805" y="125266"/>
                    <a:pt x="58984" y="125266"/>
                    <a:pt x="59150" y="125266"/>
                  </a:cubicBezTo>
                  <a:cubicBezTo>
                    <a:pt x="59243" y="125262"/>
                    <a:pt x="59336" y="125261"/>
                    <a:pt x="59429" y="125261"/>
                  </a:cubicBezTo>
                  <a:cubicBezTo>
                    <a:pt x="59586" y="125261"/>
                    <a:pt x="59744" y="125264"/>
                    <a:pt x="59902" y="125264"/>
                  </a:cubicBezTo>
                  <a:cubicBezTo>
                    <a:pt x="60263" y="125264"/>
                    <a:pt x="60626" y="125247"/>
                    <a:pt x="60984" y="125135"/>
                  </a:cubicBezTo>
                  <a:cubicBezTo>
                    <a:pt x="61036" y="125116"/>
                    <a:pt x="61093" y="125110"/>
                    <a:pt x="61150" y="125110"/>
                  </a:cubicBezTo>
                  <a:cubicBezTo>
                    <a:pt x="61237" y="125110"/>
                    <a:pt x="61327" y="125123"/>
                    <a:pt x="61413" y="125123"/>
                  </a:cubicBezTo>
                  <a:cubicBezTo>
                    <a:pt x="62008" y="125123"/>
                    <a:pt x="62603" y="125111"/>
                    <a:pt x="63199" y="125111"/>
                  </a:cubicBezTo>
                  <a:cubicBezTo>
                    <a:pt x="63251" y="125111"/>
                    <a:pt x="63304" y="125111"/>
                    <a:pt x="63357" y="125111"/>
                  </a:cubicBezTo>
                  <a:cubicBezTo>
                    <a:pt x="63542" y="125111"/>
                    <a:pt x="63725" y="125104"/>
                    <a:pt x="63901" y="125039"/>
                  </a:cubicBezTo>
                  <a:cubicBezTo>
                    <a:pt x="64008" y="124992"/>
                    <a:pt x="64139" y="124980"/>
                    <a:pt x="64258" y="124980"/>
                  </a:cubicBezTo>
                  <a:cubicBezTo>
                    <a:pt x="64865" y="124956"/>
                    <a:pt x="65485" y="125015"/>
                    <a:pt x="66092" y="124837"/>
                  </a:cubicBezTo>
                  <a:cubicBezTo>
                    <a:pt x="66189" y="124845"/>
                    <a:pt x="66286" y="124849"/>
                    <a:pt x="66383" y="124849"/>
                  </a:cubicBezTo>
                  <a:cubicBezTo>
                    <a:pt x="67050" y="124849"/>
                    <a:pt x="67711" y="124677"/>
                    <a:pt x="68378" y="124677"/>
                  </a:cubicBezTo>
                  <a:cubicBezTo>
                    <a:pt x="68445" y="124677"/>
                    <a:pt x="68513" y="124678"/>
                    <a:pt x="68580" y="124682"/>
                  </a:cubicBezTo>
                  <a:cubicBezTo>
                    <a:pt x="68735" y="124682"/>
                    <a:pt x="68902" y="124634"/>
                    <a:pt x="69056" y="124599"/>
                  </a:cubicBezTo>
                  <a:cubicBezTo>
                    <a:pt x="69205" y="124558"/>
                    <a:pt x="69353" y="124545"/>
                    <a:pt x="69501" y="124545"/>
                  </a:cubicBezTo>
                  <a:close/>
                  <a:moveTo>
                    <a:pt x="42431" y="125684"/>
                  </a:moveTo>
                  <a:cubicBezTo>
                    <a:pt x="42795" y="125684"/>
                    <a:pt x="43160" y="125699"/>
                    <a:pt x="43518" y="125718"/>
                  </a:cubicBezTo>
                  <a:cubicBezTo>
                    <a:pt x="43875" y="125730"/>
                    <a:pt x="43994" y="125908"/>
                    <a:pt x="44018" y="126278"/>
                  </a:cubicBezTo>
                  <a:cubicBezTo>
                    <a:pt x="44018" y="126468"/>
                    <a:pt x="44018" y="126659"/>
                    <a:pt x="44018" y="126849"/>
                  </a:cubicBezTo>
                  <a:lnTo>
                    <a:pt x="44018" y="137993"/>
                  </a:lnTo>
                  <a:cubicBezTo>
                    <a:pt x="44018" y="138187"/>
                    <a:pt x="44134" y="143368"/>
                    <a:pt x="44166" y="144515"/>
                  </a:cubicBezTo>
                  <a:lnTo>
                    <a:pt x="44166" y="144515"/>
                  </a:lnTo>
                  <a:cubicBezTo>
                    <a:pt x="44162" y="144547"/>
                    <a:pt x="44160" y="144580"/>
                    <a:pt x="44160" y="144613"/>
                  </a:cubicBezTo>
                  <a:cubicBezTo>
                    <a:pt x="44149" y="145161"/>
                    <a:pt x="44160" y="145709"/>
                    <a:pt x="44149" y="146256"/>
                  </a:cubicBezTo>
                  <a:cubicBezTo>
                    <a:pt x="44149" y="146613"/>
                    <a:pt x="44089" y="146661"/>
                    <a:pt x="43732" y="146685"/>
                  </a:cubicBezTo>
                  <a:lnTo>
                    <a:pt x="35659" y="146685"/>
                  </a:lnTo>
                  <a:cubicBezTo>
                    <a:pt x="35564" y="146685"/>
                    <a:pt x="35470" y="146683"/>
                    <a:pt x="35376" y="146683"/>
                  </a:cubicBezTo>
                  <a:cubicBezTo>
                    <a:pt x="35117" y="146683"/>
                    <a:pt x="34862" y="146696"/>
                    <a:pt x="34600" y="146792"/>
                  </a:cubicBezTo>
                  <a:cubicBezTo>
                    <a:pt x="34507" y="146825"/>
                    <a:pt x="34404" y="146832"/>
                    <a:pt x="34297" y="146832"/>
                  </a:cubicBezTo>
                  <a:cubicBezTo>
                    <a:pt x="34212" y="146832"/>
                    <a:pt x="34125" y="146828"/>
                    <a:pt x="34040" y="146828"/>
                  </a:cubicBezTo>
                  <a:lnTo>
                    <a:pt x="32254" y="146828"/>
                  </a:lnTo>
                  <a:cubicBezTo>
                    <a:pt x="31826" y="146840"/>
                    <a:pt x="31397" y="146804"/>
                    <a:pt x="30980" y="146935"/>
                  </a:cubicBezTo>
                  <a:cubicBezTo>
                    <a:pt x="30881" y="146968"/>
                    <a:pt x="30774" y="146975"/>
                    <a:pt x="30667" y="146975"/>
                  </a:cubicBezTo>
                  <a:cubicBezTo>
                    <a:pt x="30580" y="146975"/>
                    <a:pt x="30493" y="146971"/>
                    <a:pt x="30409" y="146971"/>
                  </a:cubicBezTo>
                  <a:lnTo>
                    <a:pt x="27694" y="146971"/>
                  </a:lnTo>
                  <a:cubicBezTo>
                    <a:pt x="27637" y="146972"/>
                    <a:pt x="27579" y="146972"/>
                    <a:pt x="27521" y="146972"/>
                  </a:cubicBezTo>
                  <a:cubicBezTo>
                    <a:pt x="27378" y="146972"/>
                    <a:pt x="27235" y="146970"/>
                    <a:pt x="27091" y="146970"/>
                  </a:cubicBezTo>
                  <a:cubicBezTo>
                    <a:pt x="26752" y="146970"/>
                    <a:pt x="26411" y="146985"/>
                    <a:pt x="26075" y="147090"/>
                  </a:cubicBezTo>
                  <a:cubicBezTo>
                    <a:pt x="25997" y="147113"/>
                    <a:pt x="25914" y="147119"/>
                    <a:pt x="25829" y="147119"/>
                  </a:cubicBezTo>
                  <a:cubicBezTo>
                    <a:pt x="25744" y="147119"/>
                    <a:pt x="25658" y="147113"/>
                    <a:pt x="25575" y="147113"/>
                  </a:cubicBezTo>
                  <a:lnTo>
                    <a:pt x="23503" y="147113"/>
                  </a:lnTo>
                  <a:cubicBezTo>
                    <a:pt x="23447" y="147115"/>
                    <a:pt x="23391" y="147115"/>
                    <a:pt x="23334" y="147115"/>
                  </a:cubicBezTo>
                  <a:cubicBezTo>
                    <a:pt x="23195" y="147115"/>
                    <a:pt x="23057" y="147112"/>
                    <a:pt x="22918" y="147112"/>
                  </a:cubicBezTo>
                  <a:cubicBezTo>
                    <a:pt x="22590" y="147112"/>
                    <a:pt x="22265" y="147128"/>
                    <a:pt x="21943" y="147233"/>
                  </a:cubicBezTo>
                  <a:cubicBezTo>
                    <a:pt x="21866" y="147253"/>
                    <a:pt x="21784" y="147258"/>
                    <a:pt x="21701" y="147258"/>
                  </a:cubicBezTo>
                  <a:cubicBezTo>
                    <a:pt x="21623" y="147258"/>
                    <a:pt x="21543" y="147254"/>
                    <a:pt x="21464" y="147254"/>
                  </a:cubicBezTo>
                  <a:cubicBezTo>
                    <a:pt x="21433" y="147254"/>
                    <a:pt x="21402" y="147254"/>
                    <a:pt x="21372" y="147256"/>
                  </a:cubicBezTo>
                  <a:cubicBezTo>
                    <a:pt x="21267" y="147262"/>
                    <a:pt x="21162" y="147264"/>
                    <a:pt x="21056" y="147264"/>
                  </a:cubicBezTo>
                  <a:cubicBezTo>
                    <a:pt x="20788" y="147264"/>
                    <a:pt x="20519" y="147251"/>
                    <a:pt x="20249" y="147251"/>
                  </a:cubicBezTo>
                  <a:cubicBezTo>
                    <a:pt x="19961" y="147251"/>
                    <a:pt x="19672" y="147266"/>
                    <a:pt x="19384" y="147328"/>
                  </a:cubicBezTo>
                  <a:cubicBezTo>
                    <a:pt x="19370" y="147331"/>
                    <a:pt x="19355" y="147333"/>
                    <a:pt x="19342" y="147333"/>
                  </a:cubicBezTo>
                  <a:cubicBezTo>
                    <a:pt x="19262" y="147333"/>
                    <a:pt x="19191" y="147276"/>
                    <a:pt x="19181" y="147185"/>
                  </a:cubicBezTo>
                  <a:cubicBezTo>
                    <a:pt x="19169" y="147066"/>
                    <a:pt x="19157" y="146947"/>
                    <a:pt x="19157" y="146828"/>
                  </a:cubicBezTo>
                  <a:cubicBezTo>
                    <a:pt x="19157" y="146351"/>
                    <a:pt x="19157" y="145875"/>
                    <a:pt x="19157" y="145399"/>
                  </a:cubicBezTo>
                  <a:cubicBezTo>
                    <a:pt x="19157" y="145137"/>
                    <a:pt x="19157" y="144887"/>
                    <a:pt x="19074" y="144625"/>
                  </a:cubicBezTo>
                  <a:cubicBezTo>
                    <a:pt x="19014" y="144423"/>
                    <a:pt x="19026" y="144196"/>
                    <a:pt x="19026" y="143982"/>
                  </a:cubicBezTo>
                  <a:cubicBezTo>
                    <a:pt x="19014" y="142911"/>
                    <a:pt x="19014" y="141851"/>
                    <a:pt x="19014" y="140779"/>
                  </a:cubicBezTo>
                  <a:cubicBezTo>
                    <a:pt x="19014" y="140351"/>
                    <a:pt x="19050" y="139922"/>
                    <a:pt x="18907" y="139505"/>
                  </a:cubicBezTo>
                  <a:cubicBezTo>
                    <a:pt x="18848" y="139351"/>
                    <a:pt x="18884" y="139172"/>
                    <a:pt x="18884" y="139005"/>
                  </a:cubicBezTo>
                  <a:cubicBezTo>
                    <a:pt x="18872" y="135052"/>
                    <a:pt x="18872" y="131100"/>
                    <a:pt x="18872" y="127159"/>
                  </a:cubicBezTo>
                  <a:cubicBezTo>
                    <a:pt x="18872" y="126409"/>
                    <a:pt x="18884" y="126397"/>
                    <a:pt x="19610" y="126397"/>
                  </a:cubicBezTo>
                  <a:lnTo>
                    <a:pt x="24325" y="126397"/>
                  </a:lnTo>
                  <a:cubicBezTo>
                    <a:pt x="24634" y="126397"/>
                    <a:pt x="24944" y="126397"/>
                    <a:pt x="25241" y="126313"/>
                  </a:cubicBezTo>
                  <a:cubicBezTo>
                    <a:pt x="25491" y="126242"/>
                    <a:pt x="25765" y="126266"/>
                    <a:pt x="26027" y="126254"/>
                  </a:cubicBezTo>
                  <a:cubicBezTo>
                    <a:pt x="26107" y="126250"/>
                    <a:pt x="26188" y="126249"/>
                    <a:pt x="26269" y="126249"/>
                  </a:cubicBezTo>
                  <a:cubicBezTo>
                    <a:pt x="26420" y="126249"/>
                    <a:pt x="26573" y="126253"/>
                    <a:pt x="26726" y="126253"/>
                  </a:cubicBezTo>
                  <a:cubicBezTo>
                    <a:pt x="27035" y="126253"/>
                    <a:pt x="27347" y="126236"/>
                    <a:pt x="27658" y="126135"/>
                  </a:cubicBezTo>
                  <a:cubicBezTo>
                    <a:pt x="27725" y="126116"/>
                    <a:pt x="27797" y="126110"/>
                    <a:pt x="27873" y="126110"/>
                  </a:cubicBezTo>
                  <a:cubicBezTo>
                    <a:pt x="27985" y="126110"/>
                    <a:pt x="28104" y="126123"/>
                    <a:pt x="28218" y="126123"/>
                  </a:cubicBezTo>
                  <a:cubicBezTo>
                    <a:pt x="29718" y="126111"/>
                    <a:pt x="31218" y="126111"/>
                    <a:pt x="32719" y="126111"/>
                  </a:cubicBezTo>
                  <a:cubicBezTo>
                    <a:pt x="32779" y="126111"/>
                    <a:pt x="32840" y="126111"/>
                    <a:pt x="32900" y="126111"/>
                  </a:cubicBezTo>
                  <a:cubicBezTo>
                    <a:pt x="33173" y="126111"/>
                    <a:pt x="33444" y="126103"/>
                    <a:pt x="33707" y="126016"/>
                  </a:cubicBezTo>
                  <a:cubicBezTo>
                    <a:pt x="33806" y="125983"/>
                    <a:pt x="33913" y="125975"/>
                    <a:pt x="34020" y="125975"/>
                  </a:cubicBezTo>
                  <a:cubicBezTo>
                    <a:pt x="34107" y="125975"/>
                    <a:pt x="34194" y="125980"/>
                    <a:pt x="34278" y="125980"/>
                  </a:cubicBezTo>
                  <a:cubicBezTo>
                    <a:pt x="34600" y="125974"/>
                    <a:pt x="34921" y="125974"/>
                    <a:pt x="35243" y="125974"/>
                  </a:cubicBezTo>
                  <a:cubicBezTo>
                    <a:pt x="35564" y="125974"/>
                    <a:pt x="35886" y="125974"/>
                    <a:pt x="36207" y="125968"/>
                  </a:cubicBezTo>
                  <a:cubicBezTo>
                    <a:pt x="36350" y="125968"/>
                    <a:pt x="36492" y="125972"/>
                    <a:pt x="36633" y="125972"/>
                  </a:cubicBezTo>
                  <a:cubicBezTo>
                    <a:pt x="36915" y="125972"/>
                    <a:pt x="37195" y="125956"/>
                    <a:pt x="37481" y="125861"/>
                  </a:cubicBezTo>
                  <a:cubicBezTo>
                    <a:pt x="37546" y="125834"/>
                    <a:pt x="37618" y="125826"/>
                    <a:pt x="37694" y="125826"/>
                  </a:cubicBezTo>
                  <a:cubicBezTo>
                    <a:pt x="37784" y="125826"/>
                    <a:pt x="37878" y="125837"/>
                    <a:pt x="37969" y="125837"/>
                  </a:cubicBezTo>
                  <a:cubicBezTo>
                    <a:pt x="38350" y="125831"/>
                    <a:pt x="38731" y="125831"/>
                    <a:pt x="39112" y="125831"/>
                  </a:cubicBezTo>
                  <a:cubicBezTo>
                    <a:pt x="39493" y="125831"/>
                    <a:pt x="39874" y="125831"/>
                    <a:pt x="40255" y="125825"/>
                  </a:cubicBezTo>
                  <a:cubicBezTo>
                    <a:pt x="40660" y="125825"/>
                    <a:pt x="41053" y="125777"/>
                    <a:pt x="41458" y="125730"/>
                  </a:cubicBezTo>
                  <a:cubicBezTo>
                    <a:pt x="41779" y="125696"/>
                    <a:pt x="42105" y="125684"/>
                    <a:pt x="42431" y="125684"/>
                  </a:cubicBezTo>
                  <a:close/>
                  <a:moveTo>
                    <a:pt x="136577" y="123110"/>
                  </a:moveTo>
                  <a:cubicBezTo>
                    <a:pt x="140268" y="123122"/>
                    <a:pt x="143959" y="123122"/>
                    <a:pt x="147638" y="123122"/>
                  </a:cubicBezTo>
                  <a:cubicBezTo>
                    <a:pt x="147765" y="123122"/>
                    <a:pt x="147892" y="123117"/>
                    <a:pt x="148019" y="123117"/>
                  </a:cubicBezTo>
                  <a:cubicBezTo>
                    <a:pt x="148082" y="123117"/>
                    <a:pt x="148146" y="123118"/>
                    <a:pt x="148209" y="123122"/>
                  </a:cubicBezTo>
                  <a:cubicBezTo>
                    <a:pt x="148471" y="123146"/>
                    <a:pt x="148531" y="123206"/>
                    <a:pt x="148554" y="123480"/>
                  </a:cubicBezTo>
                  <a:cubicBezTo>
                    <a:pt x="148566" y="123670"/>
                    <a:pt x="148554" y="123861"/>
                    <a:pt x="148554" y="124051"/>
                  </a:cubicBezTo>
                  <a:cubicBezTo>
                    <a:pt x="148554" y="126718"/>
                    <a:pt x="148554" y="129385"/>
                    <a:pt x="148566" y="132052"/>
                  </a:cubicBezTo>
                  <a:cubicBezTo>
                    <a:pt x="148566" y="132409"/>
                    <a:pt x="148543" y="132755"/>
                    <a:pt x="148662" y="133112"/>
                  </a:cubicBezTo>
                  <a:cubicBezTo>
                    <a:pt x="148721" y="133278"/>
                    <a:pt x="148697" y="133481"/>
                    <a:pt x="148697" y="133671"/>
                  </a:cubicBezTo>
                  <a:cubicBezTo>
                    <a:pt x="148697" y="134338"/>
                    <a:pt x="148697" y="135005"/>
                    <a:pt x="148709" y="135672"/>
                  </a:cubicBezTo>
                  <a:cubicBezTo>
                    <a:pt x="148709" y="136112"/>
                    <a:pt x="148662" y="136565"/>
                    <a:pt x="148816" y="137005"/>
                  </a:cubicBezTo>
                  <a:cubicBezTo>
                    <a:pt x="148864" y="137160"/>
                    <a:pt x="148840" y="137338"/>
                    <a:pt x="148840" y="137505"/>
                  </a:cubicBezTo>
                  <a:cubicBezTo>
                    <a:pt x="148840" y="138100"/>
                    <a:pt x="148840" y="138696"/>
                    <a:pt x="148840" y="139291"/>
                  </a:cubicBezTo>
                  <a:cubicBezTo>
                    <a:pt x="148852" y="139601"/>
                    <a:pt x="148828" y="139910"/>
                    <a:pt x="148935" y="140208"/>
                  </a:cubicBezTo>
                  <a:cubicBezTo>
                    <a:pt x="148995" y="140363"/>
                    <a:pt x="148983" y="140541"/>
                    <a:pt x="148983" y="140708"/>
                  </a:cubicBezTo>
                  <a:cubicBezTo>
                    <a:pt x="148983" y="142887"/>
                    <a:pt x="148983" y="145077"/>
                    <a:pt x="148983" y="147268"/>
                  </a:cubicBezTo>
                  <a:cubicBezTo>
                    <a:pt x="148983" y="147435"/>
                    <a:pt x="149019" y="147602"/>
                    <a:pt x="148864" y="147768"/>
                  </a:cubicBezTo>
                  <a:cubicBezTo>
                    <a:pt x="148447" y="147661"/>
                    <a:pt x="147995" y="147697"/>
                    <a:pt x="147554" y="147685"/>
                  </a:cubicBezTo>
                  <a:cubicBezTo>
                    <a:pt x="147512" y="147685"/>
                    <a:pt x="147469" y="147686"/>
                    <a:pt x="147426" y="147686"/>
                  </a:cubicBezTo>
                  <a:cubicBezTo>
                    <a:pt x="147275" y="147686"/>
                    <a:pt x="147122" y="147678"/>
                    <a:pt x="146983" y="147614"/>
                  </a:cubicBezTo>
                  <a:cubicBezTo>
                    <a:pt x="146825" y="147549"/>
                    <a:pt x="146661" y="147541"/>
                    <a:pt x="146495" y="147541"/>
                  </a:cubicBezTo>
                  <a:cubicBezTo>
                    <a:pt x="146447" y="147541"/>
                    <a:pt x="146399" y="147542"/>
                    <a:pt x="146352" y="147542"/>
                  </a:cubicBezTo>
                  <a:cubicBezTo>
                    <a:pt x="146269" y="147542"/>
                    <a:pt x="146187" y="147544"/>
                    <a:pt x="146104" y="147544"/>
                  </a:cubicBezTo>
                  <a:cubicBezTo>
                    <a:pt x="145878" y="147544"/>
                    <a:pt x="145653" y="147531"/>
                    <a:pt x="145435" y="147435"/>
                  </a:cubicBezTo>
                  <a:cubicBezTo>
                    <a:pt x="145391" y="147417"/>
                    <a:pt x="145335" y="147406"/>
                    <a:pt x="145285" y="147406"/>
                  </a:cubicBezTo>
                  <a:cubicBezTo>
                    <a:pt x="145266" y="147406"/>
                    <a:pt x="145249" y="147408"/>
                    <a:pt x="145233" y="147411"/>
                  </a:cubicBezTo>
                  <a:cubicBezTo>
                    <a:pt x="145135" y="147415"/>
                    <a:pt x="145037" y="147417"/>
                    <a:pt x="144939" y="147417"/>
                  </a:cubicBezTo>
                  <a:cubicBezTo>
                    <a:pt x="143944" y="147417"/>
                    <a:pt x="142956" y="147236"/>
                    <a:pt x="141961" y="147236"/>
                  </a:cubicBezTo>
                  <a:cubicBezTo>
                    <a:pt x="141841" y="147236"/>
                    <a:pt x="141721" y="147239"/>
                    <a:pt x="141601" y="147244"/>
                  </a:cubicBezTo>
                  <a:cubicBezTo>
                    <a:pt x="141404" y="147258"/>
                    <a:pt x="141205" y="147270"/>
                    <a:pt x="141005" y="147270"/>
                  </a:cubicBezTo>
                  <a:cubicBezTo>
                    <a:pt x="140687" y="147270"/>
                    <a:pt x="140368" y="147240"/>
                    <a:pt x="140053" y="147137"/>
                  </a:cubicBezTo>
                  <a:cubicBezTo>
                    <a:pt x="139986" y="147117"/>
                    <a:pt x="139915" y="147112"/>
                    <a:pt x="139842" y="147112"/>
                  </a:cubicBezTo>
                  <a:cubicBezTo>
                    <a:pt x="139773" y="147112"/>
                    <a:pt x="139703" y="147116"/>
                    <a:pt x="139634" y="147116"/>
                  </a:cubicBezTo>
                  <a:cubicBezTo>
                    <a:pt x="139607" y="147116"/>
                    <a:pt x="139580" y="147115"/>
                    <a:pt x="139553" y="147113"/>
                  </a:cubicBezTo>
                  <a:cubicBezTo>
                    <a:pt x="139413" y="147108"/>
                    <a:pt x="139272" y="147106"/>
                    <a:pt x="139131" y="147106"/>
                  </a:cubicBezTo>
                  <a:cubicBezTo>
                    <a:pt x="138824" y="147106"/>
                    <a:pt x="138517" y="147115"/>
                    <a:pt x="138210" y="147115"/>
                  </a:cubicBezTo>
                  <a:cubicBezTo>
                    <a:pt x="137731" y="147115"/>
                    <a:pt x="137254" y="147093"/>
                    <a:pt x="136779" y="146982"/>
                  </a:cubicBezTo>
                  <a:cubicBezTo>
                    <a:pt x="136697" y="146962"/>
                    <a:pt x="136610" y="146956"/>
                    <a:pt x="136522" y="146956"/>
                  </a:cubicBezTo>
                  <a:cubicBezTo>
                    <a:pt x="136378" y="146956"/>
                    <a:pt x="136228" y="146972"/>
                    <a:pt x="136081" y="146972"/>
                  </a:cubicBezTo>
                  <a:cubicBezTo>
                    <a:pt x="136055" y="146972"/>
                    <a:pt x="136030" y="146972"/>
                    <a:pt x="136005" y="146971"/>
                  </a:cubicBezTo>
                  <a:cubicBezTo>
                    <a:pt x="135938" y="146969"/>
                    <a:pt x="135871" y="146968"/>
                    <a:pt x="135804" y="146968"/>
                  </a:cubicBezTo>
                  <a:cubicBezTo>
                    <a:pt x="135733" y="146968"/>
                    <a:pt x="135661" y="146969"/>
                    <a:pt x="135590" y="146969"/>
                  </a:cubicBezTo>
                  <a:cubicBezTo>
                    <a:pt x="135277" y="146969"/>
                    <a:pt x="134966" y="146959"/>
                    <a:pt x="134660" y="146852"/>
                  </a:cubicBezTo>
                  <a:cubicBezTo>
                    <a:pt x="134582" y="146828"/>
                    <a:pt x="134499" y="146822"/>
                    <a:pt x="134414" y="146822"/>
                  </a:cubicBezTo>
                  <a:cubicBezTo>
                    <a:pt x="134329" y="146822"/>
                    <a:pt x="134243" y="146828"/>
                    <a:pt x="134160" y="146828"/>
                  </a:cubicBezTo>
                  <a:lnTo>
                    <a:pt x="132517" y="146828"/>
                  </a:lnTo>
                  <a:cubicBezTo>
                    <a:pt x="132219" y="146828"/>
                    <a:pt x="131910" y="146828"/>
                    <a:pt x="131600" y="146732"/>
                  </a:cubicBezTo>
                  <a:cubicBezTo>
                    <a:pt x="131464" y="146690"/>
                    <a:pt x="131310" y="146684"/>
                    <a:pt x="131154" y="146684"/>
                  </a:cubicBezTo>
                  <a:cubicBezTo>
                    <a:pt x="131092" y="146684"/>
                    <a:pt x="131030" y="146685"/>
                    <a:pt x="130969" y="146685"/>
                  </a:cubicBezTo>
                  <a:lnTo>
                    <a:pt x="127469" y="146685"/>
                  </a:lnTo>
                  <a:cubicBezTo>
                    <a:pt x="127195" y="146685"/>
                    <a:pt x="126909" y="146685"/>
                    <a:pt x="126623" y="146601"/>
                  </a:cubicBezTo>
                  <a:cubicBezTo>
                    <a:pt x="126456" y="146542"/>
                    <a:pt x="126254" y="146554"/>
                    <a:pt x="126064" y="146542"/>
                  </a:cubicBezTo>
                  <a:cubicBezTo>
                    <a:pt x="125746" y="146542"/>
                    <a:pt x="125429" y="146537"/>
                    <a:pt x="125111" y="146537"/>
                  </a:cubicBezTo>
                  <a:cubicBezTo>
                    <a:pt x="124952" y="146537"/>
                    <a:pt x="124794" y="146538"/>
                    <a:pt x="124635" y="146542"/>
                  </a:cubicBezTo>
                  <a:cubicBezTo>
                    <a:pt x="124601" y="146544"/>
                    <a:pt x="124568" y="146545"/>
                    <a:pt x="124535" y="146545"/>
                  </a:cubicBezTo>
                  <a:cubicBezTo>
                    <a:pt x="124229" y="146545"/>
                    <a:pt x="123949" y="146452"/>
                    <a:pt x="123659" y="146387"/>
                  </a:cubicBezTo>
                  <a:cubicBezTo>
                    <a:pt x="123492" y="146351"/>
                    <a:pt x="123432" y="146232"/>
                    <a:pt x="123420" y="146078"/>
                  </a:cubicBezTo>
                  <a:cubicBezTo>
                    <a:pt x="123420" y="145887"/>
                    <a:pt x="123420" y="145697"/>
                    <a:pt x="123420" y="145506"/>
                  </a:cubicBezTo>
                  <a:cubicBezTo>
                    <a:pt x="123420" y="141315"/>
                    <a:pt x="123420" y="137136"/>
                    <a:pt x="123420" y="132945"/>
                  </a:cubicBezTo>
                  <a:cubicBezTo>
                    <a:pt x="123420" y="132564"/>
                    <a:pt x="123397" y="132195"/>
                    <a:pt x="123528" y="131814"/>
                  </a:cubicBezTo>
                  <a:cubicBezTo>
                    <a:pt x="123587" y="131647"/>
                    <a:pt x="123563" y="131445"/>
                    <a:pt x="123563" y="131254"/>
                  </a:cubicBezTo>
                  <a:cubicBezTo>
                    <a:pt x="123563" y="130516"/>
                    <a:pt x="123563" y="129778"/>
                    <a:pt x="123563" y="129040"/>
                  </a:cubicBezTo>
                  <a:cubicBezTo>
                    <a:pt x="123563" y="128683"/>
                    <a:pt x="123539" y="128325"/>
                    <a:pt x="123670" y="127980"/>
                  </a:cubicBezTo>
                  <a:cubicBezTo>
                    <a:pt x="123730" y="127813"/>
                    <a:pt x="123706" y="127599"/>
                    <a:pt x="123706" y="127409"/>
                  </a:cubicBezTo>
                  <a:cubicBezTo>
                    <a:pt x="123706" y="126278"/>
                    <a:pt x="123706" y="125135"/>
                    <a:pt x="123706" y="123992"/>
                  </a:cubicBezTo>
                  <a:cubicBezTo>
                    <a:pt x="123706" y="123825"/>
                    <a:pt x="123706" y="123658"/>
                    <a:pt x="123706" y="123491"/>
                  </a:cubicBezTo>
                  <a:cubicBezTo>
                    <a:pt x="123730" y="123206"/>
                    <a:pt x="123789" y="123146"/>
                    <a:pt x="124051" y="123122"/>
                  </a:cubicBezTo>
                  <a:lnTo>
                    <a:pt x="130826" y="123122"/>
                  </a:lnTo>
                  <a:cubicBezTo>
                    <a:pt x="131092" y="123159"/>
                    <a:pt x="131358" y="123181"/>
                    <a:pt x="131623" y="123181"/>
                  </a:cubicBezTo>
                  <a:cubicBezTo>
                    <a:pt x="131870" y="123181"/>
                    <a:pt x="132116" y="123162"/>
                    <a:pt x="132362" y="123122"/>
                  </a:cubicBezTo>
                  <a:cubicBezTo>
                    <a:pt x="132405" y="123117"/>
                    <a:pt x="132448" y="123115"/>
                    <a:pt x="132491" y="123115"/>
                  </a:cubicBezTo>
                  <a:cubicBezTo>
                    <a:pt x="132638" y="123115"/>
                    <a:pt x="132786" y="123142"/>
                    <a:pt x="132933" y="123170"/>
                  </a:cubicBezTo>
                  <a:cubicBezTo>
                    <a:pt x="133189" y="123236"/>
                    <a:pt x="133445" y="123268"/>
                    <a:pt x="133703" y="123268"/>
                  </a:cubicBezTo>
                  <a:cubicBezTo>
                    <a:pt x="133960" y="123268"/>
                    <a:pt x="134219" y="123236"/>
                    <a:pt x="134481" y="123170"/>
                  </a:cubicBezTo>
                  <a:cubicBezTo>
                    <a:pt x="134561" y="123152"/>
                    <a:pt x="134654" y="123121"/>
                    <a:pt x="134740" y="123121"/>
                  </a:cubicBezTo>
                  <a:cubicBezTo>
                    <a:pt x="134770" y="123121"/>
                    <a:pt x="134799" y="123125"/>
                    <a:pt x="134827" y="123134"/>
                  </a:cubicBezTo>
                  <a:cubicBezTo>
                    <a:pt x="135004" y="123185"/>
                    <a:pt x="135182" y="123203"/>
                    <a:pt x="135359" y="123203"/>
                  </a:cubicBezTo>
                  <a:cubicBezTo>
                    <a:pt x="135765" y="123203"/>
                    <a:pt x="136171" y="123110"/>
                    <a:pt x="136577" y="123110"/>
                  </a:cubicBezTo>
                  <a:close/>
                  <a:moveTo>
                    <a:pt x="149590" y="123105"/>
                  </a:moveTo>
                  <a:cubicBezTo>
                    <a:pt x="149701" y="123105"/>
                    <a:pt x="149813" y="123110"/>
                    <a:pt x="149924" y="123110"/>
                  </a:cubicBezTo>
                  <a:lnTo>
                    <a:pt x="156067" y="123110"/>
                  </a:lnTo>
                  <a:cubicBezTo>
                    <a:pt x="156124" y="123110"/>
                    <a:pt x="156181" y="123110"/>
                    <a:pt x="156238" y="123110"/>
                  </a:cubicBezTo>
                  <a:cubicBezTo>
                    <a:pt x="156463" y="123110"/>
                    <a:pt x="156684" y="123118"/>
                    <a:pt x="156913" y="123194"/>
                  </a:cubicBezTo>
                  <a:cubicBezTo>
                    <a:pt x="157032" y="123236"/>
                    <a:pt x="157169" y="123242"/>
                    <a:pt x="157307" y="123242"/>
                  </a:cubicBezTo>
                  <a:cubicBezTo>
                    <a:pt x="157362" y="123242"/>
                    <a:pt x="157418" y="123241"/>
                    <a:pt x="157472" y="123241"/>
                  </a:cubicBezTo>
                  <a:cubicBezTo>
                    <a:pt x="157829" y="123247"/>
                    <a:pt x="158187" y="123247"/>
                    <a:pt x="158544" y="123247"/>
                  </a:cubicBezTo>
                  <a:cubicBezTo>
                    <a:pt x="158901" y="123247"/>
                    <a:pt x="159258" y="123247"/>
                    <a:pt x="159615" y="123253"/>
                  </a:cubicBezTo>
                  <a:cubicBezTo>
                    <a:pt x="159774" y="123253"/>
                    <a:pt x="159933" y="123249"/>
                    <a:pt x="160091" y="123249"/>
                  </a:cubicBezTo>
                  <a:cubicBezTo>
                    <a:pt x="160408" y="123249"/>
                    <a:pt x="160723" y="123265"/>
                    <a:pt x="161032" y="123361"/>
                  </a:cubicBezTo>
                  <a:cubicBezTo>
                    <a:pt x="161113" y="123388"/>
                    <a:pt x="161200" y="123395"/>
                    <a:pt x="161287" y="123395"/>
                  </a:cubicBezTo>
                  <a:cubicBezTo>
                    <a:pt x="161392" y="123395"/>
                    <a:pt x="161500" y="123384"/>
                    <a:pt x="161604" y="123384"/>
                  </a:cubicBezTo>
                  <a:cubicBezTo>
                    <a:pt x="163152" y="123384"/>
                    <a:pt x="164699" y="123384"/>
                    <a:pt x="166247" y="123396"/>
                  </a:cubicBezTo>
                  <a:cubicBezTo>
                    <a:pt x="166306" y="123396"/>
                    <a:pt x="166364" y="123396"/>
                    <a:pt x="166424" y="123396"/>
                  </a:cubicBezTo>
                  <a:cubicBezTo>
                    <a:pt x="166690" y="123396"/>
                    <a:pt x="166963" y="123404"/>
                    <a:pt x="167235" y="123491"/>
                  </a:cubicBezTo>
                  <a:cubicBezTo>
                    <a:pt x="167341" y="123525"/>
                    <a:pt x="167458" y="123532"/>
                    <a:pt x="167578" y="123532"/>
                  </a:cubicBezTo>
                  <a:cubicBezTo>
                    <a:pt x="167674" y="123532"/>
                    <a:pt x="167771" y="123527"/>
                    <a:pt x="167866" y="123527"/>
                  </a:cubicBezTo>
                  <a:cubicBezTo>
                    <a:pt x="169152" y="123527"/>
                    <a:pt x="170438" y="123527"/>
                    <a:pt x="171724" y="123539"/>
                  </a:cubicBezTo>
                  <a:cubicBezTo>
                    <a:pt x="171915" y="123539"/>
                    <a:pt x="172105" y="123539"/>
                    <a:pt x="172296" y="123551"/>
                  </a:cubicBezTo>
                  <a:cubicBezTo>
                    <a:pt x="172427" y="123563"/>
                    <a:pt x="172510" y="123658"/>
                    <a:pt x="172522" y="123789"/>
                  </a:cubicBezTo>
                  <a:cubicBezTo>
                    <a:pt x="172534" y="123956"/>
                    <a:pt x="172534" y="124123"/>
                    <a:pt x="172534" y="124289"/>
                  </a:cubicBezTo>
                  <a:lnTo>
                    <a:pt x="172534" y="135136"/>
                  </a:lnTo>
                  <a:cubicBezTo>
                    <a:pt x="172534" y="135279"/>
                    <a:pt x="172557" y="135433"/>
                    <a:pt x="172522" y="135564"/>
                  </a:cubicBezTo>
                  <a:cubicBezTo>
                    <a:pt x="172331" y="136148"/>
                    <a:pt x="172403" y="136743"/>
                    <a:pt x="172403" y="137338"/>
                  </a:cubicBezTo>
                  <a:cubicBezTo>
                    <a:pt x="172391" y="140886"/>
                    <a:pt x="172403" y="144423"/>
                    <a:pt x="172403" y="147971"/>
                  </a:cubicBezTo>
                  <a:cubicBezTo>
                    <a:pt x="172403" y="148805"/>
                    <a:pt x="172437" y="148816"/>
                    <a:pt x="171660" y="148816"/>
                  </a:cubicBezTo>
                  <a:cubicBezTo>
                    <a:pt x="171638" y="148816"/>
                    <a:pt x="171616" y="148816"/>
                    <a:pt x="171593" y="148816"/>
                  </a:cubicBezTo>
                  <a:cubicBezTo>
                    <a:pt x="171474" y="148813"/>
                    <a:pt x="171356" y="148812"/>
                    <a:pt x="171237" y="148812"/>
                  </a:cubicBezTo>
                  <a:cubicBezTo>
                    <a:pt x="171025" y="148812"/>
                    <a:pt x="170814" y="148815"/>
                    <a:pt x="170602" y="148815"/>
                  </a:cubicBezTo>
                  <a:cubicBezTo>
                    <a:pt x="170408" y="148815"/>
                    <a:pt x="170215" y="148813"/>
                    <a:pt x="170021" y="148804"/>
                  </a:cubicBezTo>
                  <a:cubicBezTo>
                    <a:pt x="169691" y="148794"/>
                    <a:pt x="164997" y="148618"/>
                    <a:pt x="163051" y="148618"/>
                  </a:cubicBezTo>
                  <a:cubicBezTo>
                    <a:pt x="162783" y="148618"/>
                    <a:pt x="162567" y="148622"/>
                    <a:pt x="162422" y="148629"/>
                  </a:cubicBezTo>
                  <a:lnTo>
                    <a:pt x="162422" y="148629"/>
                  </a:lnTo>
                  <a:cubicBezTo>
                    <a:pt x="162329" y="148620"/>
                    <a:pt x="162238" y="148614"/>
                    <a:pt x="162151" y="148602"/>
                  </a:cubicBezTo>
                  <a:cubicBezTo>
                    <a:pt x="161606" y="148532"/>
                    <a:pt x="154551" y="148089"/>
                    <a:pt x="153670" y="148089"/>
                  </a:cubicBezTo>
                  <a:cubicBezTo>
                    <a:pt x="153647" y="148089"/>
                    <a:pt x="153629" y="148089"/>
                    <a:pt x="153615" y="148090"/>
                  </a:cubicBezTo>
                  <a:cubicBezTo>
                    <a:pt x="153565" y="148092"/>
                    <a:pt x="153516" y="148094"/>
                    <a:pt x="153467" y="148094"/>
                  </a:cubicBezTo>
                  <a:cubicBezTo>
                    <a:pt x="153278" y="148094"/>
                    <a:pt x="153092" y="148073"/>
                    <a:pt x="152912" y="148006"/>
                  </a:cubicBezTo>
                  <a:cubicBezTo>
                    <a:pt x="152761" y="147954"/>
                    <a:pt x="152602" y="147937"/>
                    <a:pt x="152442" y="147937"/>
                  </a:cubicBezTo>
                  <a:cubicBezTo>
                    <a:pt x="152313" y="147937"/>
                    <a:pt x="152183" y="147948"/>
                    <a:pt x="152055" y="147959"/>
                  </a:cubicBezTo>
                  <a:cubicBezTo>
                    <a:pt x="151949" y="147968"/>
                    <a:pt x="151844" y="147971"/>
                    <a:pt x="151739" y="147971"/>
                  </a:cubicBezTo>
                  <a:cubicBezTo>
                    <a:pt x="151133" y="147971"/>
                    <a:pt x="150534" y="147843"/>
                    <a:pt x="149936" y="147792"/>
                  </a:cubicBezTo>
                  <a:cubicBezTo>
                    <a:pt x="149805" y="147792"/>
                    <a:pt x="149709" y="147709"/>
                    <a:pt x="149697" y="147566"/>
                  </a:cubicBezTo>
                  <a:cubicBezTo>
                    <a:pt x="149686" y="147387"/>
                    <a:pt x="149686" y="147197"/>
                    <a:pt x="149686" y="147006"/>
                  </a:cubicBezTo>
                  <a:cubicBezTo>
                    <a:pt x="149686" y="145197"/>
                    <a:pt x="149686" y="143387"/>
                    <a:pt x="149686" y="141577"/>
                  </a:cubicBezTo>
                  <a:cubicBezTo>
                    <a:pt x="149686" y="141291"/>
                    <a:pt x="149686" y="141006"/>
                    <a:pt x="149590" y="140732"/>
                  </a:cubicBezTo>
                  <a:cubicBezTo>
                    <a:pt x="149531" y="140553"/>
                    <a:pt x="149543" y="140351"/>
                    <a:pt x="149543" y="140160"/>
                  </a:cubicBezTo>
                  <a:cubicBezTo>
                    <a:pt x="149543" y="139541"/>
                    <a:pt x="149543" y="138922"/>
                    <a:pt x="149543" y="138303"/>
                  </a:cubicBezTo>
                  <a:cubicBezTo>
                    <a:pt x="149531" y="137958"/>
                    <a:pt x="149555" y="137600"/>
                    <a:pt x="149436" y="137255"/>
                  </a:cubicBezTo>
                  <a:cubicBezTo>
                    <a:pt x="149376" y="137100"/>
                    <a:pt x="149400" y="136922"/>
                    <a:pt x="149400" y="136755"/>
                  </a:cubicBezTo>
                  <a:cubicBezTo>
                    <a:pt x="149400" y="136279"/>
                    <a:pt x="149400" y="135803"/>
                    <a:pt x="149400" y="135326"/>
                  </a:cubicBezTo>
                  <a:cubicBezTo>
                    <a:pt x="149400" y="135183"/>
                    <a:pt x="149424" y="135041"/>
                    <a:pt x="149388" y="134898"/>
                  </a:cubicBezTo>
                  <a:cubicBezTo>
                    <a:pt x="149126" y="133576"/>
                    <a:pt x="149316" y="132243"/>
                    <a:pt x="149257" y="130921"/>
                  </a:cubicBezTo>
                  <a:cubicBezTo>
                    <a:pt x="149233" y="130492"/>
                    <a:pt x="149281" y="130064"/>
                    <a:pt x="149138" y="129647"/>
                  </a:cubicBezTo>
                  <a:cubicBezTo>
                    <a:pt x="149090" y="129492"/>
                    <a:pt x="149114" y="129314"/>
                    <a:pt x="149114" y="129147"/>
                  </a:cubicBezTo>
                  <a:lnTo>
                    <a:pt x="149114" y="123789"/>
                  </a:lnTo>
                  <a:cubicBezTo>
                    <a:pt x="149114" y="123670"/>
                    <a:pt x="149114" y="123551"/>
                    <a:pt x="149126" y="123432"/>
                  </a:cubicBezTo>
                  <a:cubicBezTo>
                    <a:pt x="149138" y="123206"/>
                    <a:pt x="149209" y="123134"/>
                    <a:pt x="149424" y="123110"/>
                  </a:cubicBezTo>
                  <a:cubicBezTo>
                    <a:pt x="149479" y="123107"/>
                    <a:pt x="149535" y="123105"/>
                    <a:pt x="149590" y="123105"/>
                  </a:cubicBezTo>
                  <a:close/>
                  <a:moveTo>
                    <a:pt x="181933" y="123521"/>
                  </a:moveTo>
                  <a:cubicBezTo>
                    <a:pt x="182136" y="123521"/>
                    <a:pt x="182339" y="123547"/>
                    <a:pt x="182535" y="123611"/>
                  </a:cubicBezTo>
                  <a:cubicBezTo>
                    <a:pt x="182662" y="123655"/>
                    <a:pt x="182787" y="123679"/>
                    <a:pt x="182909" y="123679"/>
                  </a:cubicBezTo>
                  <a:cubicBezTo>
                    <a:pt x="183015" y="123679"/>
                    <a:pt x="183120" y="123661"/>
                    <a:pt x="183225" y="123622"/>
                  </a:cubicBezTo>
                  <a:cubicBezTo>
                    <a:pt x="183400" y="123559"/>
                    <a:pt x="183575" y="123548"/>
                    <a:pt x="183749" y="123548"/>
                  </a:cubicBezTo>
                  <a:cubicBezTo>
                    <a:pt x="183837" y="123548"/>
                    <a:pt x="183924" y="123551"/>
                    <a:pt x="184011" y="123551"/>
                  </a:cubicBezTo>
                  <a:lnTo>
                    <a:pt x="195572" y="123551"/>
                  </a:lnTo>
                  <a:cubicBezTo>
                    <a:pt x="195638" y="123551"/>
                    <a:pt x="195699" y="123551"/>
                    <a:pt x="195754" y="123551"/>
                  </a:cubicBezTo>
                  <a:cubicBezTo>
                    <a:pt x="196414" y="123551"/>
                    <a:pt x="196394" y="123581"/>
                    <a:pt x="196394" y="124361"/>
                  </a:cubicBezTo>
                  <a:cubicBezTo>
                    <a:pt x="196394" y="125123"/>
                    <a:pt x="196394" y="125885"/>
                    <a:pt x="196394" y="126635"/>
                  </a:cubicBezTo>
                  <a:cubicBezTo>
                    <a:pt x="196382" y="127159"/>
                    <a:pt x="196441" y="127682"/>
                    <a:pt x="196275" y="128194"/>
                  </a:cubicBezTo>
                  <a:cubicBezTo>
                    <a:pt x="196227" y="128349"/>
                    <a:pt x="196251" y="128528"/>
                    <a:pt x="196251" y="128695"/>
                  </a:cubicBezTo>
                  <a:cubicBezTo>
                    <a:pt x="196251" y="129290"/>
                    <a:pt x="196251" y="129885"/>
                    <a:pt x="196251" y="130480"/>
                  </a:cubicBezTo>
                  <a:cubicBezTo>
                    <a:pt x="196239" y="130945"/>
                    <a:pt x="196287" y="131421"/>
                    <a:pt x="196132" y="131885"/>
                  </a:cubicBezTo>
                  <a:cubicBezTo>
                    <a:pt x="196072" y="132064"/>
                    <a:pt x="196108" y="132266"/>
                    <a:pt x="196108" y="132457"/>
                  </a:cubicBezTo>
                  <a:cubicBezTo>
                    <a:pt x="196108" y="133743"/>
                    <a:pt x="196108" y="135029"/>
                    <a:pt x="196108" y="136315"/>
                  </a:cubicBezTo>
                  <a:cubicBezTo>
                    <a:pt x="196108" y="136731"/>
                    <a:pt x="196132" y="137160"/>
                    <a:pt x="196001" y="137577"/>
                  </a:cubicBezTo>
                  <a:cubicBezTo>
                    <a:pt x="195941" y="137755"/>
                    <a:pt x="195965" y="137958"/>
                    <a:pt x="195965" y="138148"/>
                  </a:cubicBezTo>
                  <a:cubicBezTo>
                    <a:pt x="195965" y="139101"/>
                    <a:pt x="195965" y="140053"/>
                    <a:pt x="195965" y="141006"/>
                  </a:cubicBezTo>
                  <a:cubicBezTo>
                    <a:pt x="195965" y="141387"/>
                    <a:pt x="195977" y="141756"/>
                    <a:pt x="195858" y="142137"/>
                  </a:cubicBezTo>
                  <a:cubicBezTo>
                    <a:pt x="195798" y="142327"/>
                    <a:pt x="195822" y="142553"/>
                    <a:pt x="195822" y="142768"/>
                  </a:cubicBezTo>
                  <a:cubicBezTo>
                    <a:pt x="195822" y="144601"/>
                    <a:pt x="195822" y="146435"/>
                    <a:pt x="195822" y="148268"/>
                  </a:cubicBezTo>
                  <a:cubicBezTo>
                    <a:pt x="195822" y="148435"/>
                    <a:pt x="195834" y="148602"/>
                    <a:pt x="195822" y="148768"/>
                  </a:cubicBezTo>
                  <a:cubicBezTo>
                    <a:pt x="195810" y="149209"/>
                    <a:pt x="195775" y="149233"/>
                    <a:pt x="195322" y="149257"/>
                  </a:cubicBezTo>
                  <a:lnTo>
                    <a:pt x="194894" y="149257"/>
                  </a:lnTo>
                  <a:cubicBezTo>
                    <a:pt x="192703" y="149257"/>
                    <a:pt x="190512" y="149257"/>
                    <a:pt x="188321" y="149245"/>
                  </a:cubicBezTo>
                  <a:cubicBezTo>
                    <a:pt x="188223" y="149245"/>
                    <a:pt x="188123" y="149247"/>
                    <a:pt x="188023" y="149247"/>
                  </a:cubicBezTo>
                  <a:cubicBezTo>
                    <a:pt x="187772" y="149247"/>
                    <a:pt x="187517" y="149234"/>
                    <a:pt x="187262" y="149149"/>
                  </a:cubicBezTo>
                  <a:cubicBezTo>
                    <a:pt x="187155" y="149114"/>
                    <a:pt x="187038" y="149105"/>
                    <a:pt x="186919" y="149105"/>
                  </a:cubicBezTo>
                  <a:cubicBezTo>
                    <a:pt x="186800" y="149105"/>
                    <a:pt x="186678" y="149114"/>
                    <a:pt x="186559" y="149114"/>
                  </a:cubicBezTo>
                  <a:cubicBezTo>
                    <a:pt x="186465" y="149110"/>
                    <a:pt x="186371" y="149109"/>
                    <a:pt x="186276" y="149109"/>
                  </a:cubicBezTo>
                  <a:cubicBezTo>
                    <a:pt x="186117" y="149109"/>
                    <a:pt x="185957" y="149112"/>
                    <a:pt x="185798" y="149112"/>
                  </a:cubicBezTo>
                  <a:cubicBezTo>
                    <a:pt x="185434" y="149112"/>
                    <a:pt x="185072" y="149095"/>
                    <a:pt x="184714" y="148983"/>
                  </a:cubicBezTo>
                  <a:cubicBezTo>
                    <a:pt x="184666" y="148964"/>
                    <a:pt x="184613" y="148958"/>
                    <a:pt x="184557" y="148958"/>
                  </a:cubicBezTo>
                  <a:cubicBezTo>
                    <a:pt x="184473" y="148958"/>
                    <a:pt x="184383" y="148971"/>
                    <a:pt x="184297" y="148971"/>
                  </a:cubicBezTo>
                  <a:cubicBezTo>
                    <a:pt x="183773" y="148947"/>
                    <a:pt x="183249" y="149007"/>
                    <a:pt x="182737" y="148852"/>
                  </a:cubicBezTo>
                  <a:cubicBezTo>
                    <a:pt x="182651" y="148821"/>
                    <a:pt x="182559" y="148812"/>
                    <a:pt x="182467" y="148812"/>
                  </a:cubicBezTo>
                  <a:cubicBezTo>
                    <a:pt x="182343" y="148812"/>
                    <a:pt x="182217" y="148828"/>
                    <a:pt x="182094" y="148828"/>
                  </a:cubicBezTo>
                  <a:lnTo>
                    <a:pt x="173319" y="148828"/>
                  </a:lnTo>
                  <a:cubicBezTo>
                    <a:pt x="172879" y="148804"/>
                    <a:pt x="172843" y="148780"/>
                    <a:pt x="172831" y="148316"/>
                  </a:cubicBezTo>
                  <a:cubicBezTo>
                    <a:pt x="172831" y="148149"/>
                    <a:pt x="172831" y="147983"/>
                    <a:pt x="172831" y="147816"/>
                  </a:cubicBezTo>
                  <a:lnTo>
                    <a:pt x="172831" y="140827"/>
                  </a:lnTo>
                  <a:lnTo>
                    <a:pt x="172831" y="133826"/>
                  </a:lnTo>
                  <a:cubicBezTo>
                    <a:pt x="172831" y="133505"/>
                    <a:pt x="172808" y="133171"/>
                    <a:pt x="172927" y="132850"/>
                  </a:cubicBezTo>
                  <a:cubicBezTo>
                    <a:pt x="172986" y="132695"/>
                    <a:pt x="172998" y="132505"/>
                    <a:pt x="172962" y="132350"/>
                  </a:cubicBezTo>
                  <a:cubicBezTo>
                    <a:pt x="172819" y="131790"/>
                    <a:pt x="172927" y="131231"/>
                    <a:pt x="172962" y="130671"/>
                  </a:cubicBezTo>
                  <a:cubicBezTo>
                    <a:pt x="172986" y="130254"/>
                    <a:pt x="172998" y="129826"/>
                    <a:pt x="172867" y="129397"/>
                  </a:cubicBezTo>
                  <a:cubicBezTo>
                    <a:pt x="172772" y="129111"/>
                    <a:pt x="172784" y="128778"/>
                    <a:pt x="172879" y="128480"/>
                  </a:cubicBezTo>
                  <a:cubicBezTo>
                    <a:pt x="172962" y="128206"/>
                    <a:pt x="172962" y="127921"/>
                    <a:pt x="172962" y="127635"/>
                  </a:cubicBezTo>
                  <a:cubicBezTo>
                    <a:pt x="172962" y="126849"/>
                    <a:pt x="172974" y="126063"/>
                    <a:pt x="172962" y="125289"/>
                  </a:cubicBezTo>
                  <a:cubicBezTo>
                    <a:pt x="172962" y="125027"/>
                    <a:pt x="172998" y="124765"/>
                    <a:pt x="172879" y="124515"/>
                  </a:cubicBezTo>
                  <a:cubicBezTo>
                    <a:pt x="172808" y="124349"/>
                    <a:pt x="172867" y="124182"/>
                    <a:pt x="172927" y="124027"/>
                  </a:cubicBezTo>
                  <a:cubicBezTo>
                    <a:pt x="173046" y="123718"/>
                    <a:pt x="173058" y="123694"/>
                    <a:pt x="173391" y="123682"/>
                  </a:cubicBezTo>
                  <a:cubicBezTo>
                    <a:pt x="174224" y="123682"/>
                    <a:pt x="175063" y="123687"/>
                    <a:pt x="175904" y="123687"/>
                  </a:cubicBezTo>
                  <a:cubicBezTo>
                    <a:pt x="176324" y="123687"/>
                    <a:pt x="176745" y="123686"/>
                    <a:pt x="177165" y="123682"/>
                  </a:cubicBezTo>
                  <a:cubicBezTo>
                    <a:pt x="177200" y="123681"/>
                    <a:pt x="177234" y="123681"/>
                    <a:pt x="177268" y="123681"/>
                  </a:cubicBezTo>
                  <a:cubicBezTo>
                    <a:pt x="177544" y="123681"/>
                    <a:pt x="177819" y="123700"/>
                    <a:pt x="178092" y="123700"/>
                  </a:cubicBezTo>
                  <a:cubicBezTo>
                    <a:pt x="178400" y="123700"/>
                    <a:pt x="178707" y="123676"/>
                    <a:pt x="179011" y="123575"/>
                  </a:cubicBezTo>
                  <a:cubicBezTo>
                    <a:pt x="179043" y="123561"/>
                    <a:pt x="179080" y="123556"/>
                    <a:pt x="179117" y="123556"/>
                  </a:cubicBezTo>
                  <a:cubicBezTo>
                    <a:pt x="179174" y="123556"/>
                    <a:pt x="179234" y="123568"/>
                    <a:pt x="179285" y="123575"/>
                  </a:cubicBezTo>
                  <a:cubicBezTo>
                    <a:pt x="179635" y="123657"/>
                    <a:pt x="179980" y="123695"/>
                    <a:pt x="180325" y="123695"/>
                  </a:cubicBezTo>
                  <a:cubicBezTo>
                    <a:pt x="180682" y="123695"/>
                    <a:pt x="181040" y="123654"/>
                    <a:pt x="181404" y="123575"/>
                  </a:cubicBezTo>
                  <a:cubicBezTo>
                    <a:pt x="181577" y="123541"/>
                    <a:pt x="181755" y="123521"/>
                    <a:pt x="181933" y="123521"/>
                  </a:cubicBezTo>
                  <a:close/>
                  <a:moveTo>
                    <a:pt x="203728" y="123539"/>
                  </a:moveTo>
                  <a:cubicBezTo>
                    <a:pt x="203919" y="123539"/>
                    <a:pt x="204109" y="123546"/>
                    <a:pt x="204300" y="123622"/>
                  </a:cubicBezTo>
                  <a:cubicBezTo>
                    <a:pt x="204368" y="123652"/>
                    <a:pt x="204445" y="123673"/>
                    <a:pt x="204523" y="123673"/>
                  </a:cubicBezTo>
                  <a:cubicBezTo>
                    <a:pt x="204540" y="123673"/>
                    <a:pt x="204557" y="123672"/>
                    <a:pt x="204573" y="123670"/>
                  </a:cubicBezTo>
                  <a:cubicBezTo>
                    <a:pt x="204692" y="123661"/>
                    <a:pt x="204809" y="123658"/>
                    <a:pt x="204927" y="123658"/>
                  </a:cubicBezTo>
                  <a:cubicBezTo>
                    <a:pt x="205718" y="123658"/>
                    <a:pt x="206497" y="123828"/>
                    <a:pt x="207290" y="123828"/>
                  </a:cubicBezTo>
                  <a:cubicBezTo>
                    <a:pt x="207353" y="123828"/>
                    <a:pt x="207416" y="123827"/>
                    <a:pt x="207479" y="123825"/>
                  </a:cubicBezTo>
                  <a:cubicBezTo>
                    <a:pt x="207538" y="123825"/>
                    <a:pt x="207598" y="123825"/>
                    <a:pt x="207657" y="123825"/>
                  </a:cubicBezTo>
                  <a:cubicBezTo>
                    <a:pt x="207954" y="123825"/>
                    <a:pt x="208250" y="123833"/>
                    <a:pt x="208538" y="123932"/>
                  </a:cubicBezTo>
                  <a:cubicBezTo>
                    <a:pt x="208637" y="123965"/>
                    <a:pt x="208744" y="123972"/>
                    <a:pt x="208852" y="123972"/>
                  </a:cubicBezTo>
                  <a:cubicBezTo>
                    <a:pt x="208938" y="123972"/>
                    <a:pt x="209025" y="123968"/>
                    <a:pt x="209110" y="123968"/>
                  </a:cubicBezTo>
                  <a:lnTo>
                    <a:pt x="211110" y="123968"/>
                  </a:lnTo>
                  <a:cubicBezTo>
                    <a:pt x="211550" y="123980"/>
                    <a:pt x="212003" y="123944"/>
                    <a:pt x="212443" y="124087"/>
                  </a:cubicBezTo>
                  <a:cubicBezTo>
                    <a:pt x="212525" y="124114"/>
                    <a:pt x="212611" y="124121"/>
                    <a:pt x="212698" y="124121"/>
                  </a:cubicBezTo>
                  <a:cubicBezTo>
                    <a:pt x="212804" y="124121"/>
                    <a:pt x="212911" y="124111"/>
                    <a:pt x="213015" y="124111"/>
                  </a:cubicBezTo>
                  <a:lnTo>
                    <a:pt x="217373" y="124111"/>
                  </a:lnTo>
                  <a:cubicBezTo>
                    <a:pt x="217563" y="124111"/>
                    <a:pt x="217754" y="124111"/>
                    <a:pt x="217944" y="124123"/>
                  </a:cubicBezTo>
                  <a:cubicBezTo>
                    <a:pt x="218147" y="124134"/>
                    <a:pt x="218230" y="124218"/>
                    <a:pt x="218242" y="124444"/>
                  </a:cubicBezTo>
                  <a:cubicBezTo>
                    <a:pt x="218254" y="124658"/>
                    <a:pt x="218254" y="124873"/>
                    <a:pt x="218254" y="125087"/>
                  </a:cubicBezTo>
                  <a:cubicBezTo>
                    <a:pt x="218254" y="129790"/>
                    <a:pt x="218254" y="134505"/>
                    <a:pt x="218254" y="139220"/>
                  </a:cubicBezTo>
                  <a:cubicBezTo>
                    <a:pt x="218254" y="139624"/>
                    <a:pt x="218230" y="140017"/>
                    <a:pt x="218361" y="140422"/>
                  </a:cubicBezTo>
                  <a:cubicBezTo>
                    <a:pt x="218420" y="140589"/>
                    <a:pt x="218397" y="140791"/>
                    <a:pt x="218397" y="140982"/>
                  </a:cubicBezTo>
                  <a:cubicBezTo>
                    <a:pt x="218397" y="141720"/>
                    <a:pt x="218385" y="142458"/>
                    <a:pt x="218397" y="143196"/>
                  </a:cubicBezTo>
                  <a:cubicBezTo>
                    <a:pt x="218397" y="143720"/>
                    <a:pt x="218337" y="144244"/>
                    <a:pt x="218516" y="144756"/>
                  </a:cubicBezTo>
                  <a:cubicBezTo>
                    <a:pt x="218551" y="144863"/>
                    <a:pt x="218528" y="144994"/>
                    <a:pt x="218528" y="145113"/>
                  </a:cubicBezTo>
                  <a:cubicBezTo>
                    <a:pt x="218539" y="146328"/>
                    <a:pt x="218539" y="147530"/>
                    <a:pt x="218539" y="148745"/>
                  </a:cubicBezTo>
                  <a:cubicBezTo>
                    <a:pt x="218539" y="148864"/>
                    <a:pt x="218539" y="148983"/>
                    <a:pt x="218528" y="149102"/>
                  </a:cubicBezTo>
                  <a:cubicBezTo>
                    <a:pt x="218516" y="149268"/>
                    <a:pt x="218420" y="149376"/>
                    <a:pt x="218254" y="149376"/>
                  </a:cubicBezTo>
                  <a:cubicBezTo>
                    <a:pt x="218039" y="149388"/>
                    <a:pt x="217825" y="149388"/>
                    <a:pt x="217611" y="149388"/>
                  </a:cubicBezTo>
                  <a:cubicBezTo>
                    <a:pt x="216742" y="149392"/>
                    <a:pt x="215871" y="149393"/>
                    <a:pt x="215000" y="149393"/>
                  </a:cubicBezTo>
                  <a:cubicBezTo>
                    <a:pt x="213257" y="149393"/>
                    <a:pt x="211511" y="149388"/>
                    <a:pt x="209765" y="149388"/>
                  </a:cubicBezTo>
                  <a:lnTo>
                    <a:pt x="201835" y="149388"/>
                  </a:lnTo>
                  <a:cubicBezTo>
                    <a:pt x="201774" y="149388"/>
                    <a:pt x="201714" y="149388"/>
                    <a:pt x="201654" y="149388"/>
                  </a:cubicBezTo>
                  <a:cubicBezTo>
                    <a:pt x="201384" y="149388"/>
                    <a:pt x="201119" y="149380"/>
                    <a:pt x="200847" y="149292"/>
                  </a:cubicBezTo>
                  <a:cubicBezTo>
                    <a:pt x="200741" y="149259"/>
                    <a:pt x="200624" y="149252"/>
                    <a:pt x="200504" y="149252"/>
                  </a:cubicBezTo>
                  <a:cubicBezTo>
                    <a:pt x="200409" y="149252"/>
                    <a:pt x="200311" y="149257"/>
                    <a:pt x="200216" y="149257"/>
                  </a:cubicBezTo>
                  <a:cubicBezTo>
                    <a:pt x="199239" y="149245"/>
                    <a:pt x="198263" y="149245"/>
                    <a:pt x="197287" y="149245"/>
                  </a:cubicBezTo>
                  <a:cubicBezTo>
                    <a:pt x="197120" y="149245"/>
                    <a:pt x="196953" y="149245"/>
                    <a:pt x="196787" y="149233"/>
                  </a:cubicBezTo>
                  <a:cubicBezTo>
                    <a:pt x="196656" y="149221"/>
                    <a:pt x="196572" y="149126"/>
                    <a:pt x="196560" y="148995"/>
                  </a:cubicBezTo>
                  <a:cubicBezTo>
                    <a:pt x="196537" y="148828"/>
                    <a:pt x="196537" y="148661"/>
                    <a:pt x="196537" y="148495"/>
                  </a:cubicBezTo>
                  <a:cubicBezTo>
                    <a:pt x="196537" y="145030"/>
                    <a:pt x="196537" y="141553"/>
                    <a:pt x="196549" y="138077"/>
                  </a:cubicBezTo>
                  <a:cubicBezTo>
                    <a:pt x="196549" y="137886"/>
                    <a:pt x="196525" y="137684"/>
                    <a:pt x="196584" y="137517"/>
                  </a:cubicBezTo>
                  <a:cubicBezTo>
                    <a:pt x="196691" y="137184"/>
                    <a:pt x="196680" y="136862"/>
                    <a:pt x="196680" y="136529"/>
                  </a:cubicBezTo>
                  <a:cubicBezTo>
                    <a:pt x="196680" y="134838"/>
                    <a:pt x="196680" y="133147"/>
                    <a:pt x="196680" y="131457"/>
                  </a:cubicBezTo>
                  <a:cubicBezTo>
                    <a:pt x="196680" y="131100"/>
                    <a:pt x="196668" y="130754"/>
                    <a:pt x="196787" y="130397"/>
                  </a:cubicBezTo>
                  <a:cubicBezTo>
                    <a:pt x="196846" y="130207"/>
                    <a:pt x="196822" y="129980"/>
                    <a:pt x="196822" y="129766"/>
                  </a:cubicBezTo>
                  <a:cubicBezTo>
                    <a:pt x="196822" y="127933"/>
                    <a:pt x="196822" y="126099"/>
                    <a:pt x="196822" y="124265"/>
                  </a:cubicBezTo>
                  <a:cubicBezTo>
                    <a:pt x="196822" y="123551"/>
                    <a:pt x="196834" y="123539"/>
                    <a:pt x="197525" y="123539"/>
                  </a:cubicBezTo>
                  <a:lnTo>
                    <a:pt x="203585" y="123539"/>
                  </a:lnTo>
                  <a:cubicBezTo>
                    <a:pt x="203633" y="123539"/>
                    <a:pt x="203680" y="123539"/>
                    <a:pt x="203728" y="123539"/>
                  </a:cubicBezTo>
                  <a:close/>
                  <a:moveTo>
                    <a:pt x="230393" y="124110"/>
                  </a:moveTo>
                  <a:cubicBezTo>
                    <a:pt x="230664" y="124110"/>
                    <a:pt x="230942" y="124119"/>
                    <a:pt x="231220" y="124218"/>
                  </a:cubicBezTo>
                  <a:cubicBezTo>
                    <a:pt x="231315" y="124250"/>
                    <a:pt x="231426" y="124255"/>
                    <a:pt x="231539" y="124255"/>
                  </a:cubicBezTo>
                  <a:cubicBezTo>
                    <a:pt x="231595" y="124255"/>
                    <a:pt x="231652" y="124253"/>
                    <a:pt x="231708" y="124253"/>
                  </a:cubicBezTo>
                  <a:lnTo>
                    <a:pt x="233208" y="124253"/>
                  </a:lnTo>
                  <a:cubicBezTo>
                    <a:pt x="233613" y="124265"/>
                    <a:pt x="234006" y="124230"/>
                    <a:pt x="234410" y="124361"/>
                  </a:cubicBezTo>
                  <a:cubicBezTo>
                    <a:pt x="234497" y="124393"/>
                    <a:pt x="234592" y="124401"/>
                    <a:pt x="234689" y="124401"/>
                  </a:cubicBezTo>
                  <a:cubicBezTo>
                    <a:pt x="234779" y="124401"/>
                    <a:pt x="234871" y="124394"/>
                    <a:pt x="234962" y="124394"/>
                  </a:cubicBezTo>
                  <a:cubicBezTo>
                    <a:pt x="234989" y="124394"/>
                    <a:pt x="235015" y="124395"/>
                    <a:pt x="235041" y="124396"/>
                  </a:cubicBezTo>
                  <a:cubicBezTo>
                    <a:pt x="235189" y="124404"/>
                    <a:pt x="235337" y="124405"/>
                    <a:pt x="235484" y="124405"/>
                  </a:cubicBezTo>
                  <a:cubicBezTo>
                    <a:pt x="235653" y="124405"/>
                    <a:pt x="235821" y="124403"/>
                    <a:pt x="235990" y="124403"/>
                  </a:cubicBezTo>
                  <a:cubicBezTo>
                    <a:pt x="236410" y="124403"/>
                    <a:pt x="236829" y="124418"/>
                    <a:pt x="237244" y="124527"/>
                  </a:cubicBezTo>
                  <a:cubicBezTo>
                    <a:pt x="237351" y="124554"/>
                    <a:pt x="237465" y="124562"/>
                    <a:pt x="237582" y="124562"/>
                  </a:cubicBezTo>
                  <a:cubicBezTo>
                    <a:pt x="237777" y="124562"/>
                    <a:pt x="237979" y="124539"/>
                    <a:pt x="238173" y="124539"/>
                  </a:cubicBezTo>
                  <a:cubicBezTo>
                    <a:pt x="238518" y="124551"/>
                    <a:pt x="238875" y="124527"/>
                    <a:pt x="239221" y="124646"/>
                  </a:cubicBezTo>
                  <a:cubicBezTo>
                    <a:pt x="239333" y="124679"/>
                    <a:pt x="239453" y="124687"/>
                    <a:pt x="239574" y="124687"/>
                  </a:cubicBezTo>
                  <a:cubicBezTo>
                    <a:pt x="239671" y="124687"/>
                    <a:pt x="239768" y="124682"/>
                    <a:pt x="239864" y="124682"/>
                  </a:cubicBezTo>
                  <a:cubicBezTo>
                    <a:pt x="240292" y="124694"/>
                    <a:pt x="240518" y="124920"/>
                    <a:pt x="240518" y="125373"/>
                  </a:cubicBezTo>
                  <a:lnTo>
                    <a:pt x="240518" y="125801"/>
                  </a:lnTo>
                  <a:cubicBezTo>
                    <a:pt x="240518" y="127849"/>
                    <a:pt x="240518" y="129897"/>
                    <a:pt x="240518" y="131945"/>
                  </a:cubicBezTo>
                  <a:cubicBezTo>
                    <a:pt x="240518" y="132278"/>
                    <a:pt x="240495" y="132612"/>
                    <a:pt x="240626" y="132933"/>
                  </a:cubicBezTo>
                  <a:cubicBezTo>
                    <a:pt x="240661" y="132993"/>
                    <a:pt x="240661" y="133064"/>
                    <a:pt x="240661" y="133136"/>
                  </a:cubicBezTo>
                  <a:cubicBezTo>
                    <a:pt x="240578" y="134207"/>
                    <a:pt x="240876" y="135267"/>
                    <a:pt x="240816" y="136338"/>
                  </a:cubicBezTo>
                  <a:cubicBezTo>
                    <a:pt x="240792" y="136791"/>
                    <a:pt x="240816" y="137243"/>
                    <a:pt x="240816" y="137696"/>
                  </a:cubicBezTo>
                  <a:cubicBezTo>
                    <a:pt x="240816" y="137958"/>
                    <a:pt x="240816" y="138208"/>
                    <a:pt x="240899" y="138470"/>
                  </a:cubicBezTo>
                  <a:cubicBezTo>
                    <a:pt x="240947" y="138672"/>
                    <a:pt x="240947" y="138886"/>
                    <a:pt x="240947" y="139101"/>
                  </a:cubicBezTo>
                  <a:cubicBezTo>
                    <a:pt x="240947" y="139958"/>
                    <a:pt x="240947" y="140815"/>
                    <a:pt x="240947" y="141672"/>
                  </a:cubicBezTo>
                  <a:cubicBezTo>
                    <a:pt x="240959" y="142125"/>
                    <a:pt x="240923" y="142565"/>
                    <a:pt x="241066" y="143018"/>
                  </a:cubicBezTo>
                  <a:cubicBezTo>
                    <a:pt x="241126" y="143232"/>
                    <a:pt x="241090" y="143482"/>
                    <a:pt x="241090" y="143720"/>
                  </a:cubicBezTo>
                  <a:cubicBezTo>
                    <a:pt x="241102" y="144030"/>
                    <a:pt x="241102" y="144339"/>
                    <a:pt x="241185" y="144637"/>
                  </a:cubicBezTo>
                  <a:cubicBezTo>
                    <a:pt x="241257" y="144863"/>
                    <a:pt x="241221" y="145113"/>
                    <a:pt x="241233" y="145351"/>
                  </a:cubicBezTo>
                  <a:cubicBezTo>
                    <a:pt x="241268" y="145959"/>
                    <a:pt x="241245" y="146578"/>
                    <a:pt x="241340" y="147197"/>
                  </a:cubicBezTo>
                  <a:cubicBezTo>
                    <a:pt x="241447" y="147864"/>
                    <a:pt x="241376" y="148566"/>
                    <a:pt x="241364" y="149257"/>
                  </a:cubicBezTo>
                  <a:cubicBezTo>
                    <a:pt x="241364" y="149423"/>
                    <a:pt x="241257" y="149507"/>
                    <a:pt x="241090" y="149519"/>
                  </a:cubicBezTo>
                  <a:cubicBezTo>
                    <a:pt x="240947" y="149530"/>
                    <a:pt x="240804" y="149530"/>
                    <a:pt x="240661" y="149530"/>
                  </a:cubicBezTo>
                  <a:lnTo>
                    <a:pt x="238518" y="149530"/>
                  </a:lnTo>
                  <a:cubicBezTo>
                    <a:pt x="238256" y="149530"/>
                    <a:pt x="238006" y="149530"/>
                    <a:pt x="237744" y="149459"/>
                  </a:cubicBezTo>
                  <a:cubicBezTo>
                    <a:pt x="237518" y="149399"/>
                    <a:pt x="237280" y="149399"/>
                    <a:pt x="237042" y="149399"/>
                  </a:cubicBezTo>
                  <a:cubicBezTo>
                    <a:pt x="236244" y="149393"/>
                    <a:pt x="235446" y="149393"/>
                    <a:pt x="234649" y="149393"/>
                  </a:cubicBezTo>
                  <a:cubicBezTo>
                    <a:pt x="233851" y="149393"/>
                    <a:pt x="233053" y="149393"/>
                    <a:pt x="232255" y="149388"/>
                  </a:cubicBezTo>
                  <a:cubicBezTo>
                    <a:pt x="232160" y="149388"/>
                    <a:pt x="232066" y="149389"/>
                    <a:pt x="231972" y="149389"/>
                  </a:cubicBezTo>
                  <a:cubicBezTo>
                    <a:pt x="231737" y="149389"/>
                    <a:pt x="231505" y="149377"/>
                    <a:pt x="231267" y="149292"/>
                  </a:cubicBezTo>
                  <a:cubicBezTo>
                    <a:pt x="231148" y="149251"/>
                    <a:pt x="231017" y="149230"/>
                    <a:pt x="230885" y="149230"/>
                  </a:cubicBezTo>
                  <a:cubicBezTo>
                    <a:pt x="230752" y="149230"/>
                    <a:pt x="230618" y="149251"/>
                    <a:pt x="230493" y="149292"/>
                  </a:cubicBezTo>
                  <a:cubicBezTo>
                    <a:pt x="230264" y="149377"/>
                    <a:pt x="230028" y="149389"/>
                    <a:pt x="229791" y="149389"/>
                  </a:cubicBezTo>
                  <a:cubicBezTo>
                    <a:pt x="229696" y="149389"/>
                    <a:pt x="229600" y="149388"/>
                    <a:pt x="229505" y="149388"/>
                  </a:cubicBezTo>
                  <a:cubicBezTo>
                    <a:pt x="228993" y="149393"/>
                    <a:pt x="228481" y="149396"/>
                    <a:pt x="227971" y="149396"/>
                  </a:cubicBezTo>
                  <a:cubicBezTo>
                    <a:pt x="227460" y="149396"/>
                    <a:pt x="226951" y="149393"/>
                    <a:pt x="226445" y="149388"/>
                  </a:cubicBezTo>
                  <a:cubicBezTo>
                    <a:pt x="226299" y="149388"/>
                    <a:pt x="226154" y="149398"/>
                    <a:pt x="226008" y="149398"/>
                  </a:cubicBezTo>
                  <a:cubicBezTo>
                    <a:pt x="225844" y="149398"/>
                    <a:pt x="225680" y="149385"/>
                    <a:pt x="225516" y="149328"/>
                  </a:cubicBezTo>
                  <a:cubicBezTo>
                    <a:pt x="225481" y="149316"/>
                    <a:pt x="225421" y="149304"/>
                    <a:pt x="225386" y="149304"/>
                  </a:cubicBezTo>
                  <a:cubicBezTo>
                    <a:pt x="224811" y="149385"/>
                    <a:pt x="224239" y="149406"/>
                    <a:pt x="223666" y="149406"/>
                  </a:cubicBezTo>
                  <a:cubicBezTo>
                    <a:pt x="223051" y="149406"/>
                    <a:pt x="222435" y="149382"/>
                    <a:pt x="221818" y="149382"/>
                  </a:cubicBezTo>
                  <a:cubicBezTo>
                    <a:pt x="221654" y="149382"/>
                    <a:pt x="221490" y="149383"/>
                    <a:pt x="221325" y="149388"/>
                  </a:cubicBezTo>
                  <a:cubicBezTo>
                    <a:pt x="221159" y="149392"/>
                    <a:pt x="220992" y="149393"/>
                    <a:pt x="220825" y="149393"/>
                  </a:cubicBezTo>
                  <a:cubicBezTo>
                    <a:pt x="220492" y="149393"/>
                    <a:pt x="220159" y="149388"/>
                    <a:pt x="219825" y="149388"/>
                  </a:cubicBezTo>
                  <a:cubicBezTo>
                    <a:pt x="219682" y="149388"/>
                    <a:pt x="219540" y="149388"/>
                    <a:pt x="219397" y="149376"/>
                  </a:cubicBezTo>
                  <a:cubicBezTo>
                    <a:pt x="219242" y="149364"/>
                    <a:pt x="219135" y="149280"/>
                    <a:pt x="219111" y="149114"/>
                  </a:cubicBezTo>
                  <a:cubicBezTo>
                    <a:pt x="219099" y="148947"/>
                    <a:pt x="219099" y="148780"/>
                    <a:pt x="219099" y="148614"/>
                  </a:cubicBezTo>
                  <a:cubicBezTo>
                    <a:pt x="219099" y="147971"/>
                    <a:pt x="219111" y="147340"/>
                    <a:pt x="219099" y="146697"/>
                  </a:cubicBezTo>
                  <a:cubicBezTo>
                    <a:pt x="219099" y="146244"/>
                    <a:pt x="219135" y="145792"/>
                    <a:pt x="218992" y="145351"/>
                  </a:cubicBezTo>
                  <a:cubicBezTo>
                    <a:pt x="218932" y="145173"/>
                    <a:pt x="218968" y="144970"/>
                    <a:pt x="218956" y="144780"/>
                  </a:cubicBezTo>
                  <a:cubicBezTo>
                    <a:pt x="218932" y="143982"/>
                    <a:pt x="219039" y="143172"/>
                    <a:pt x="218837" y="142375"/>
                  </a:cubicBezTo>
                  <a:cubicBezTo>
                    <a:pt x="218789" y="142196"/>
                    <a:pt x="218825" y="141994"/>
                    <a:pt x="218825" y="141803"/>
                  </a:cubicBezTo>
                  <a:cubicBezTo>
                    <a:pt x="218813" y="139589"/>
                    <a:pt x="218813" y="137374"/>
                    <a:pt x="218813" y="135160"/>
                  </a:cubicBezTo>
                  <a:cubicBezTo>
                    <a:pt x="218813" y="134874"/>
                    <a:pt x="218825" y="134600"/>
                    <a:pt x="218730" y="134314"/>
                  </a:cubicBezTo>
                  <a:cubicBezTo>
                    <a:pt x="218670" y="134148"/>
                    <a:pt x="218682" y="133945"/>
                    <a:pt x="218682" y="133755"/>
                  </a:cubicBezTo>
                  <a:cubicBezTo>
                    <a:pt x="218682" y="130778"/>
                    <a:pt x="218670" y="127802"/>
                    <a:pt x="218682" y="124837"/>
                  </a:cubicBezTo>
                  <a:cubicBezTo>
                    <a:pt x="218682" y="124123"/>
                    <a:pt x="218682" y="124111"/>
                    <a:pt x="219385" y="124111"/>
                  </a:cubicBezTo>
                  <a:lnTo>
                    <a:pt x="230231" y="124111"/>
                  </a:lnTo>
                  <a:cubicBezTo>
                    <a:pt x="230285" y="124111"/>
                    <a:pt x="230339" y="124110"/>
                    <a:pt x="230393" y="124110"/>
                  </a:cubicBezTo>
                  <a:close/>
                  <a:moveTo>
                    <a:pt x="241391" y="124679"/>
                  </a:moveTo>
                  <a:cubicBezTo>
                    <a:pt x="241456" y="124679"/>
                    <a:pt x="241533" y="124691"/>
                    <a:pt x="241626" y="124718"/>
                  </a:cubicBezTo>
                  <a:cubicBezTo>
                    <a:pt x="242003" y="124817"/>
                    <a:pt x="242380" y="124825"/>
                    <a:pt x="242750" y="124825"/>
                  </a:cubicBezTo>
                  <a:cubicBezTo>
                    <a:pt x="242824" y="124825"/>
                    <a:pt x="242898" y="124825"/>
                    <a:pt x="242971" y="124825"/>
                  </a:cubicBezTo>
                  <a:lnTo>
                    <a:pt x="249758" y="124825"/>
                  </a:lnTo>
                  <a:cubicBezTo>
                    <a:pt x="250043" y="124825"/>
                    <a:pt x="250317" y="124825"/>
                    <a:pt x="250603" y="124908"/>
                  </a:cubicBezTo>
                  <a:cubicBezTo>
                    <a:pt x="250829" y="124968"/>
                    <a:pt x="251079" y="124956"/>
                    <a:pt x="251305" y="124968"/>
                  </a:cubicBezTo>
                  <a:cubicBezTo>
                    <a:pt x="251424" y="124974"/>
                    <a:pt x="251542" y="124976"/>
                    <a:pt x="251661" y="124976"/>
                  </a:cubicBezTo>
                  <a:cubicBezTo>
                    <a:pt x="251860" y="124976"/>
                    <a:pt x="252059" y="124971"/>
                    <a:pt x="252257" y="124971"/>
                  </a:cubicBezTo>
                  <a:cubicBezTo>
                    <a:pt x="252629" y="124971"/>
                    <a:pt x="252999" y="124990"/>
                    <a:pt x="253365" y="125099"/>
                  </a:cubicBezTo>
                  <a:cubicBezTo>
                    <a:pt x="253446" y="125118"/>
                    <a:pt x="253531" y="125124"/>
                    <a:pt x="253617" y="125124"/>
                  </a:cubicBezTo>
                  <a:cubicBezTo>
                    <a:pt x="253747" y="125124"/>
                    <a:pt x="253880" y="125111"/>
                    <a:pt x="254008" y="125111"/>
                  </a:cubicBezTo>
                  <a:lnTo>
                    <a:pt x="263855" y="125111"/>
                  </a:lnTo>
                  <a:cubicBezTo>
                    <a:pt x="263874" y="125111"/>
                    <a:pt x="263894" y="125111"/>
                    <a:pt x="263912" y="125111"/>
                  </a:cubicBezTo>
                  <a:cubicBezTo>
                    <a:pt x="264396" y="125111"/>
                    <a:pt x="264465" y="125122"/>
                    <a:pt x="264545" y="125718"/>
                  </a:cubicBezTo>
                  <a:cubicBezTo>
                    <a:pt x="264676" y="126599"/>
                    <a:pt x="264640" y="127480"/>
                    <a:pt x="264664" y="128349"/>
                  </a:cubicBezTo>
                  <a:cubicBezTo>
                    <a:pt x="264676" y="128635"/>
                    <a:pt x="264640" y="128921"/>
                    <a:pt x="264759" y="129195"/>
                  </a:cubicBezTo>
                  <a:cubicBezTo>
                    <a:pt x="264783" y="129230"/>
                    <a:pt x="264795" y="129290"/>
                    <a:pt x="264795" y="129337"/>
                  </a:cubicBezTo>
                  <a:cubicBezTo>
                    <a:pt x="264736" y="130076"/>
                    <a:pt x="264962" y="130790"/>
                    <a:pt x="264950" y="131528"/>
                  </a:cubicBezTo>
                  <a:cubicBezTo>
                    <a:pt x="264950" y="131790"/>
                    <a:pt x="264938" y="132052"/>
                    <a:pt x="265033" y="132302"/>
                  </a:cubicBezTo>
                  <a:cubicBezTo>
                    <a:pt x="265069" y="132385"/>
                    <a:pt x="265093" y="132493"/>
                    <a:pt x="265081" y="132576"/>
                  </a:cubicBezTo>
                  <a:cubicBezTo>
                    <a:pt x="265010" y="133302"/>
                    <a:pt x="265152" y="134005"/>
                    <a:pt x="265260" y="134707"/>
                  </a:cubicBezTo>
                  <a:cubicBezTo>
                    <a:pt x="265367" y="135362"/>
                    <a:pt x="265295" y="136029"/>
                    <a:pt x="265486" y="136672"/>
                  </a:cubicBezTo>
                  <a:cubicBezTo>
                    <a:pt x="265533" y="136826"/>
                    <a:pt x="265521" y="137005"/>
                    <a:pt x="265521" y="137172"/>
                  </a:cubicBezTo>
                  <a:cubicBezTo>
                    <a:pt x="265521" y="137719"/>
                    <a:pt x="265521" y="138267"/>
                    <a:pt x="265521" y="138815"/>
                  </a:cubicBezTo>
                  <a:cubicBezTo>
                    <a:pt x="265533" y="139255"/>
                    <a:pt x="265498" y="139708"/>
                    <a:pt x="265641" y="140160"/>
                  </a:cubicBezTo>
                  <a:cubicBezTo>
                    <a:pt x="265700" y="140351"/>
                    <a:pt x="265664" y="140577"/>
                    <a:pt x="265664" y="140791"/>
                  </a:cubicBezTo>
                  <a:cubicBezTo>
                    <a:pt x="265664" y="142291"/>
                    <a:pt x="265664" y="143792"/>
                    <a:pt x="265664" y="145292"/>
                  </a:cubicBezTo>
                  <a:cubicBezTo>
                    <a:pt x="265664" y="145601"/>
                    <a:pt x="265652" y="145911"/>
                    <a:pt x="265760" y="146209"/>
                  </a:cubicBezTo>
                  <a:cubicBezTo>
                    <a:pt x="265807" y="146340"/>
                    <a:pt x="265807" y="146494"/>
                    <a:pt x="265807" y="146625"/>
                  </a:cubicBezTo>
                  <a:cubicBezTo>
                    <a:pt x="265807" y="147602"/>
                    <a:pt x="265807" y="148578"/>
                    <a:pt x="265807" y="149554"/>
                  </a:cubicBezTo>
                  <a:cubicBezTo>
                    <a:pt x="265807" y="149649"/>
                    <a:pt x="265807" y="149745"/>
                    <a:pt x="265795" y="149840"/>
                  </a:cubicBezTo>
                  <a:cubicBezTo>
                    <a:pt x="265783" y="149971"/>
                    <a:pt x="265712" y="150078"/>
                    <a:pt x="265581" y="150078"/>
                  </a:cubicBezTo>
                  <a:cubicBezTo>
                    <a:pt x="265028" y="150091"/>
                    <a:pt x="264475" y="150119"/>
                    <a:pt x="263921" y="150119"/>
                  </a:cubicBezTo>
                  <a:cubicBezTo>
                    <a:pt x="263474" y="150119"/>
                    <a:pt x="263028" y="150101"/>
                    <a:pt x="262581" y="150042"/>
                  </a:cubicBezTo>
                  <a:cubicBezTo>
                    <a:pt x="262331" y="150007"/>
                    <a:pt x="262069" y="149959"/>
                    <a:pt x="261807" y="149959"/>
                  </a:cubicBezTo>
                  <a:lnTo>
                    <a:pt x="258378" y="149959"/>
                  </a:lnTo>
                  <a:cubicBezTo>
                    <a:pt x="258231" y="149959"/>
                    <a:pt x="258083" y="149963"/>
                    <a:pt x="257934" y="149963"/>
                  </a:cubicBezTo>
                  <a:cubicBezTo>
                    <a:pt x="257637" y="149963"/>
                    <a:pt x="257338" y="149947"/>
                    <a:pt x="257044" y="149852"/>
                  </a:cubicBezTo>
                  <a:cubicBezTo>
                    <a:pt x="256963" y="149825"/>
                    <a:pt x="256877" y="149817"/>
                    <a:pt x="256789" y="149817"/>
                  </a:cubicBezTo>
                  <a:cubicBezTo>
                    <a:pt x="256684" y="149817"/>
                    <a:pt x="256577" y="149828"/>
                    <a:pt x="256473" y="149828"/>
                  </a:cubicBezTo>
                  <a:cubicBezTo>
                    <a:pt x="255282" y="149816"/>
                    <a:pt x="254091" y="149816"/>
                    <a:pt x="252901" y="149816"/>
                  </a:cubicBezTo>
                  <a:cubicBezTo>
                    <a:pt x="252787" y="149816"/>
                    <a:pt x="252673" y="149818"/>
                    <a:pt x="252560" y="149818"/>
                  </a:cubicBezTo>
                  <a:cubicBezTo>
                    <a:pt x="252249" y="149818"/>
                    <a:pt x="251941" y="149805"/>
                    <a:pt x="251627" y="149709"/>
                  </a:cubicBezTo>
                  <a:cubicBezTo>
                    <a:pt x="251540" y="149682"/>
                    <a:pt x="251446" y="149675"/>
                    <a:pt x="251349" y="149675"/>
                  </a:cubicBezTo>
                  <a:cubicBezTo>
                    <a:pt x="251233" y="149675"/>
                    <a:pt x="251113" y="149685"/>
                    <a:pt x="250996" y="149685"/>
                  </a:cubicBezTo>
                  <a:cubicBezTo>
                    <a:pt x="249258" y="149673"/>
                    <a:pt x="247519" y="149673"/>
                    <a:pt x="245781" y="149673"/>
                  </a:cubicBezTo>
                  <a:cubicBezTo>
                    <a:pt x="245719" y="149673"/>
                    <a:pt x="245657" y="149674"/>
                    <a:pt x="245595" y="149674"/>
                  </a:cubicBezTo>
                  <a:cubicBezTo>
                    <a:pt x="245348" y="149674"/>
                    <a:pt x="245102" y="149666"/>
                    <a:pt x="244864" y="149590"/>
                  </a:cubicBezTo>
                  <a:cubicBezTo>
                    <a:pt x="244737" y="149547"/>
                    <a:pt x="244597" y="149541"/>
                    <a:pt x="244458" y="149541"/>
                  </a:cubicBezTo>
                  <a:cubicBezTo>
                    <a:pt x="244402" y="149541"/>
                    <a:pt x="244347" y="149542"/>
                    <a:pt x="244293" y="149542"/>
                  </a:cubicBezTo>
                  <a:cubicBezTo>
                    <a:pt x="243983" y="149536"/>
                    <a:pt x="243676" y="149536"/>
                    <a:pt x="243370" y="149536"/>
                  </a:cubicBezTo>
                  <a:cubicBezTo>
                    <a:pt x="243063" y="149536"/>
                    <a:pt x="242757" y="149536"/>
                    <a:pt x="242447" y="149530"/>
                  </a:cubicBezTo>
                  <a:cubicBezTo>
                    <a:pt x="242007" y="149530"/>
                    <a:pt x="241971" y="149483"/>
                    <a:pt x="241959" y="149030"/>
                  </a:cubicBezTo>
                  <a:cubicBezTo>
                    <a:pt x="241947" y="148673"/>
                    <a:pt x="241959" y="148316"/>
                    <a:pt x="241947" y="147959"/>
                  </a:cubicBezTo>
                  <a:cubicBezTo>
                    <a:pt x="241947" y="147459"/>
                    <a:pt x="241995" y="146959"/>
                    <a:pt x="241840" y="146471"/>
                  </a:cubicBezTo>
                  <a:cubicBezTo>
                    <a:pt x="241780" y="146316"/>
                    <a:pt x="241816" y="146137"/>
                    <a:pt x="241816" y="145970"/>
                  </a:cubicBezTo>
                  <a:cubicBezTo>
                    <a:pt x="241804" y="145637"/>
                    <a:pt x="241840" y="145304"/>
                    <a:pt x="241697" y="144982"/>
                  </a:cubicBezTo>
                  <a:cubicBezTo>
                    <a:pt x="241673" y="144923"/>
                    <a:pt x="241673" y="144851"/>
                    <a:pt x="241673" y="144780"/>
                  </a:cubicBezTo>
                  <a:cubicBezTo>
                    <a:pt x="241709" y="143423"/>
                    <a:pt x="241435" y="142077"/>
                    <a:pt x="241518" y="140720"/>
                  </a:cubicBezTo>
                  <a:cubicBezTo>
                    <a:pt x="241542" y="140327"/>
                    <a:pt x="241554" y="139922"/>
                    <a:pt x="241411" y="139517"/>
                  </a:cubicBezTo>
                  <a:cubicBezTo>
                    <a:pt x="241364" y="139351"/>
                    <a:pt x="241388" y="139148"/>
                    <a:pt x="241388" y="138958"/>
                  </a:cubicBezTo>
                  <a:cubicBezTo>
                    <a:pt x="241388" y="138148"/>
                    <a:pt x="241388" y="137338"/>
                    <a:pt x="241376" y="136529"/>
                  </a:cubicBezTo>
                  <a:cubicBezTo>
                    <a:pt x="241376" y="136029"/>
                    <a:pt x="241423" y="135529"/>
                    <a:pt x="241268" y="135041"/>
                  </a:cubicBezTo>
                  <a:cubicBezTo>
                    <a:pt x="241209" y="134850"/>
                    <a:pt x="241245" y="134624"/>
                    <a:pt x="241245" y="134410"/>
                  </a:cubicBezTo>
                  <a:cubicBezTo>
                    <a:pt x="241233" y="133957"/>
                    <a:pt x="241268" y="133505"/>
                    <a:pt x="241126" y="133064"/>
                  </a:cubicBezTo>
                  <a:cubicBezTo>
                    <a:pt x="241066" y="132886"/>
                    <a:pt x="241102" y="132683"/>
                    <a:pt x="241102" y="132493"/>
                  </a:cubicBezTo>
                  <a:lnTo>
                    <a:pt x="241102" y="128933"/>
                  </a:lnTo>
                  <a:lnTo>
                    <a:pt x="241102" y="128921"/>
                  </a:lnTo>
                  <a:lnTo>
                    <a:pt x="241102" y="125492"/>
                  </a:lnTo>
                  <a:lnTo>
                    <a:pt x="241102" y="125135"/>
                  </a:lnTo>
                  <a:cubicBezTo>
                    <a:pt x="241092" y="124838"/>
                    <a:pt x="241163" y="124679"/>
                    <a:pt x="241391" y="124679"/>
                  </a:cubicBezTo>
                  <a:close/>
                  <a:moveTo>
                    <a:pt x="67444" y="146522"/>
                  </a:moveTo>
                  <a:cubicBezTo>
                    <a:pt x="67829" y="146522"/>
                    <a:pt x="68217" y="146547"/>
                    <a:pt x="68604" y="146554"/>
                  </a:cubicBezTo>
                  <a:cubicBezTo>
                    <a:pt x="68771" y="146554"/>
                    <a:pt x="68854" y="146685"/>
                    <a:pt x="68854" y="146840"/>
                  </a:cubicBezTo>
                  <a:cubicBezTo>
                    <a:pt x="68854" y="147006"/>
                    <a:pt x="68890" y="147185"/>
                    <a:pt x="68842" y="147340"/>
                  </a:cubicBezTo>
                  <a:cubicBezTo>
                    <a:pt x="68687" y="147804"/>
                    <a:pt x="68735" y="148280"/>
                    <a:pt x="68723" y="148757"/>
                  </a:cubicBezTo>
                  <a:cubicBezTo>
                    <a:pt x="68699" y="149435"/>
                    <a:pt x="68747" y="150126"/>
                    <a:pt x="68616" y="150816"/>
                  </a:cubicBezTo>
                  <a:cubicBezTo>
                    <a:pt x="68509" y="151364"/>
                    <a:pt x="68592" y="151947"/>
                    <a:pt x="68580" y="152519"/>
                  </a:cubicBezTo>
                  <a:cubicBezTo>
                    <a:pt x="68568" y="152971"/>
                    <a:pt x="68616" y="153424"/>
                    <a:pt x="68461" y="153864"/>
                  </a:cubicBezTo>
                  <a:cubicBezTo>
                    <a:pt x="68414" y="154019"/>
                    <a:pt x="68437" y="154198"/>
                    <a:pt x="68437" y="154364"/>
                  </a:cubicBezTo>
                  <a:cubicBezTo>
                    <a:pt x="68437" y="154960"/>
                    <a:pt x="68437" y="155555"/>
                    <a:pt x="68437" y="156150"/>
                  </a:cubicBezTo>
                  <a:cubicBezTo>
                    <a:pt x="68437" y="156448"/>
                    <a:pt x="68449" y="156757"/>
                    <a:pt x="68342" y="157067"/>
                  </a:cubicBezTo>
                  <a:cubicBezTo>
                    <a:pt x="68283" y="157234"/>
                    <a:pt x="68294" y="157436"/>
                    <a:pt x="68294" y="157627"/>
                  </a:cubicBezTo>
                  <a:cubicBezTo>
                    <a:pt x="68294" y="158293"/>
                    <a:pt x="68294" y="158960"/>
                    <a:pt x="68294" y="159627"/>
                  </a:cubicBezTo>
                  <a:cubicBezTo>
                    <a:pt x="68283" y="160151"/>
                    <a:pt x="68342" y="160675"/>
                    <a:pt x="68175" y="161187"/>
                  </a:cubicBezTo>
                  <a:cubicBezTo>
                    <a:pt x="68128" y="161329"/>
                    <a:pt x="68152" y="161508"/>
                    <a:pt x="68152" y="161675"/>
                  </a:cubicBezTo>
                  <a:cubicBezTo>
                    <a:pt x="68152" y="162699"/>
                    <a:pt x="68152" y="163723"/>
                    <a:pt x="68152" y="164747"/>
                  </a:cubicBezTo>
                  <a:cubicBezTo>
                    <a:pt x="68140" y="165151"/>
                    <a:pt x="68199" y="165556"/>
                    <a:pt x="68044" y="165949"/>
                  </a:cubicBezTo>
                  <a:cubicBezTo>
                    <a:pt x="68009" y="166056"/>
                    <a:pt x="68021" y="166187"/>
                    <a:pt x="68056" y="166294"/>
                  </a:cubicBezTo>
                  <a:cubicBezTo>
                    <a:pt x="68235" y="166842"/>
                    <a:pt x="68116" y="167390"/>
                    <a:pt x="68140" y="167926"/>
                  </a:cubicBezTo>
                  <a:cubicBezTo>
                    <a:pt x="68152" y="168021"/>
                    <a:pt x="68128" y="168116"/>
                    <a:pt x="68092" y="168211"/>
                  </a:cubicBezTo>
                  <a:cubicBezTo>
                    <a:pt x="67997" y="168461"/>
                    <a:pt x="67985" y="168711"/>
                    <a:pt x="68080" y="168973"/>
                  </a:cubicBezTo>
                  <a:cubicBezTo>
                    <a:pt x="68187" y="169247"/>
                    <a:pt x="68152" y="169533"/>
                    <a:pt x="68140" y="169819"/>
                  </a:cubicBezTo>
                  <a:cubicBezTo>
                    <a:pt x="68128" y="169985"/>
                    <a:pt x="68033" y="170081"/>
                    <a:pt x="67866" y="170092"/>
                  </a:cubicBezTo>
                  <a:cubicBezTo>
                    <a:pt x="67652" y="170104"/>
                    <a:pt x="67437" y="170104"/>
                    <a:pt x="67223" y="170104"/>
                  </a:cubicBezTo>
                  <a:lnTo>
                    <a:pt x="45446" y="170104"/>
                  </a:lnTo>
                  <a:cubicBezTo>
                    <a:pt x="45359" y="170104"/>
                    <a:pt x="45281" y="170105"/>
                    <a:pt x="45210" y="170105"/>
                  </a:cubicBezTo>
                  <a:cubicBezTo>
                    <a:pt x="44550" y="170105"/>
                    <a:pt x="44589" y="170066"/>
                    <a:pt x="44589" y="169259"/>
                  </a:cubicBezTo>
                  <a:cubicBezTo>
                    <a:pt x="44589" y="167068"/>
                    <a:pt x="44589" y="164878"/>
                    <a:pt x="44577" y="162687"/>
                  </a:cubicBezTo>
                  <a:cubicBezTo>
                    <a:pt x="44577" y="162353"/>
                    <a:pt x="44589" y="162020"/>
                    <a:pt x="44482" y="161699"/>
                  </a:cubicBezTo>
                  <a:cubicBezTo>
                    <a:pt x="44422" y="161520"/>
                    <a:pt x="44446" y="161318"/>
                    <a:pt x="44446" y="161127"/>
                  </a:cubicBezTo>
                  <a:cubicBezTo>
                    <a:pt x="44446" y="156757"/>
                    <a:pt x="44446" y="152376"/>
                    <a:pt x="44446" y="147995"/>
                  </a:cubicBezTo>
                  <a:cubicBezTo>
                    <a:pt x="44446" y="147256"/>
                    <a:pt x="44446" y="147256"/>
                    <a:pt x="45196" y="147256"/>
                  </a:cubicBezTo>
                  <a:lnTo>
                    <a:pt x="48983" y="147256"/>
                  </a:lnTo>
                  <a:cubicBezTo>
                    <a:pt x="49387" y="147244"/>
                    <a:pt x="49792" y="147280"/>
                    <a:pt x="50185" y="147137"/>
                  </a:cubicBezTo>
                  <a:cubicBezTo>
                    <a:pt x="50262" y="147113"/>
                    <a:pt x="50346" y="147107"/>
                    <a:pt x="50431" y="147107"/>
                  </a:cubicBezTo>
                  <a:cubicBezTo>
                    <a:pt x="50515" y="147107"/>
                    <a:pt x="50602" y="147113"/>
                    <a:pt x="50685" y="147113"/>
                  </a:cubicBezTo>
                  <a:lnTo>
                    <a:pt x="52602" y="147113"/>
                  </a:lnTo>
                  <a:cubicBezTo>
                    <a:pt x="52983" y="147102"/>
                    <a:pt x="53364" y="147125"/>
                    <a:pt x="53733" y="147006"/>
                  </a:cubicBezTo>
                  <a:cubicBezTo>
                    <a:pt x="53825" y="146974"/>
                    <a:pt x="53923" y="146966"/>
                    <a:pt x="54021" y="146966"/>
                  </a:cubicBezTo>
                  <a:cubicBezTo>
                    <a:pt x="54113" y="146966"/>
                    <a:pt x="54205" y="146973"/>
                    <a:pt x="54297" y="146973"/>
                  </a:cubicBezTo>
                  <a:cubicBezTo>
                    <a:pt x="54323" y="146973"/>
                    <a:pt x="54350" y="146972"/>
                    <a:pt x="54376" y="146971"/>
                  </a:cubicBezTo>
                  <a:cubicBezTo>
                    <a:pt x="55102" y="146935"/>
                    <a:pt x="55841" y="147006"/>
                    <a:pt x="56579" y="146852"/>
                  </a:cubicBezTo>
                  <a:cubicBezTo>
                    <a:pt x="56760" y="146813"/>
                    <a:pt x="56946" y="146802"/>
                    <a:pt x="57136" y="146802"/>
                  </a:cubicBezTo>
                  <a:cubicBezTo>
                    <a:pt x="57420" y="146802"/>
                    <a:pt x="57710" y="146828"/>
                    <a:pt x="57996" y="146828"/>
                  </a:cubicBezTo>
                  <a:cubicBezTo>
                    <a:pt x="58257" y="146816"/>
                    <a:pt x="58519" y="146840"/>
                    <a:pt x="58769" y="146732"/>
                  </a:cubicBezTo>
                  <a:cubicBezTo>
                    <a:pt x="58898" y="146688"/>
                    <a:pt x="59026" y="146677"/>
                    <a:pt x="59154" y="146677"/>
                  </a:cubicBezTo>
                  <a:cubicBezTo>
                    <a:pt x="59264" y="146677"/>
                    <a:pt x="59374" y="146685"/>
                    <a:pt x="59484" y="146685"/>
                  </a:cubicBezTo>
                  <a:cubicBezTo>
                    <a:pt x="61532" y="146685"/>
                    <a:pt x="63580" y="146685"/>
                    <a:pt x="65627" y="146673"/>
                  </a:cubicBezTo>
                  <a:cubicBezTo>
                    <a:pt x="65925" y="146673"/>
                    <a:pt x="66235" y="146637"/>
                    <a:pt x="66544" y="146590"/>
                  </a:cubicBezTo>
                  <a:cubicBezTo>
                    <a:pt x="66842" y="146537"/>
                    <a:pt x="67142" y="146522"/>
                    <a:pt x="67444" y="146522"/>
                  </a:cubicBezTo>
                  <a:close/>
                  <a:moveTo>
                    <a:pt x="43892" y="147260"/>
                  </a:moveTo>
                  <a:cubicBezTo>
                    <a:pt x="44066" y="147260"/>
                    <a:pt x="44142" y="147392"/>
                    <a:pt x="44160" y="147661"/>
                  </a:cubicBezTo>
                  <a:cubicBezTo>
                    <a:pt x="44160" y="147828"/>
                    <a:pt x="44160" y="147995"/>
                    <a:pt x="44160" y="148161"/>
                  </a:cubicBezTo>
                  <a:lnTo>
                    <a:pt x="44160" y="154864"/>
                  </a:lnTo>
                  <a:cubicBezTo>
                    <a:pt x="44160" y="157079"/>
                    <a:pt x="44160" y="159282"/>
                    <a:pt x="44160" y="161496"/>
                  </a:cubicBezTo>
                  <a:cubicBezTo>
                    <a:pt x="44160" y="161830"/>
                    <a:pt x="44137" y="162163"/>
                    <a:pt x="44256" y="162484"/>
                  </a:cubicBezTo>
                  <a:cubicBezTo>
                    <a:pt x="44303" y="162639"/>
                    <a:pt x="44291" y="162818"/>
                    <a:pt x="44291" y="162984"/>
                  </a:cubicBezTo>
                  <a:cubicBezTo>
                    <a:pt x="44291" y="165151"/>
                    <a:pt x="44291" y="167318"/>
                    <a:pt x="44291" y="169485"/>
                  </a:cubicBezTo>
                  <a:cubicBezTo>
                    <a:pt x="44291" y="169581"/>
                    <a:pt x="44291" y="169676"/>
                    <a:pt x="44291" y="169771"/>
                  </a:cubicBezTo>
                  <a:cubicBezTo>
                    <a:pt x="44268" y="169985"/>
                    <a:pt x="44196" y="170069"/>
                    <a:pt x="43982" y="170081"/>
                  </a:cubicBezTo>
                  <a:cubicBezTo>
                    <a:pt x="43815" y="170092"/>
                    <a:pt x="43649" y="170092"/>
                    <a:pt x="43482" y="170092"/>
                  </a:cubicBezTo>
                  <a:lnTo>
                    <a:pt x="37481" y="170092"/>
                  </a:lnTo>
                  <a:cubicBezTo>
                    <a:pt x="37207" y="170092"/>
                    <a:pt x="36921" y="170092"/>
                    <a:pt x="36636" y="170009"/>
                  </a:cubicBezTo>
                  <a:cubicBezTo>
                    <a:pt x="36517" y="169967"/>
                    <a:pt x="36379" y="169961"/>
                    <a:pt x="36241" y="169961"/>
                  </a:cubicBezTo>
                  <a:cubicBezTo>
                    <a:pt x="36186" y="169961"/>
                    <a:pt x="36131" y="169962"/>
                    <a:pt x="36076" y="169962"/>
                  </a:cubicBezTo>
                  <a:lnTo>
                    <a:pt x="25075" y="169962"/>
                  </a:lnTo>
                  <a:cubicBezTo>
                    <a:pt x="25011" y="169962"/>
                    <a:pt x="24948" y="169951"/>
                    <a:pt x="24888" y="169951"/>
                  </a:cubicBezTo>
                  <a:cubicBezTo>
                    <a:pt x="24858" y="169951"/>
                    <a:pt x="24829" y="169954"/>
                    <a:pt x="24801" y="169962"/>
                  </a:cubicBezTo>
                  <a:cubicBezTo>
                    <a:pt x="24332" y="170077"/>
                    <a:pt x="23861" y="170103"/>
                    <a:pt x="23388" y="170103"/>
                  </a:cubicBezTo>
                  <a:cubicBezTo>
                    <a:pt x="23009" y="170103"/>
                    <a:pt x="22628" y="170086"/>
                    <a:pt x="22247" y="170086"/>
                  </a:cubicBezTo>
                  <a:cubicBezTo>
                    <a:pt x="22126" y="170086"/>
                    <a:pt x="22005" y="170088"/>
                    <a:pt x="21884" y="170092"/>
                  </a:cubicBezTo>
                  <a:cubicBezTo>
                    <a:pt x="21551" y="170116"/>
                    <a:pt x="21217" y="170069"/>
                    <a:pt x="20896" y="170212"/>
                  </a:cubicBezTo>
                  <a:cubicBezTo>
                    <a:pt x="20812" y="170235"/>
                    <a:pt x="20705" y="170235"/>
                    <a:pt x="20610" y="170235"/>
                  </a:cubicBezTo>
                  <a:cubicBezTo>
                    <a:pt x="20561" y="170235"/>
                    <a:pt x="20514" y="170235"/>
                    <a:pt x="20470" y="170235"/>
                  </a:cubicBezTo>
                  <a:cubicBezTo>
                    <a:pt x="20280" y="170235"/>
                    <a:pt x="20126" y="170238"/>
                    <a:pt x="20000" y="170238"/>
                  </a:cubicBezTo>
                  <a:cubicBezTo>
                    <a:pt x="19354" y="170238"/>
                    <a:pt x="19453" y="170154"/>
                    <a:pt x="19443" y="169128"/>
                  </a:cubicBezTo>
                  <a:cubicBezTo>
                    <a:pt x="19443" y="168842"/>
                    <a:pt x="19443" y="168568"/>
                    <a:pt x="19348" y="168283"/>
                  </a:cubicBezTo>
                  <a:cubicBezTo>
                    <a:pt x="19288" y="168080"/>
                    <a:pt x="19312" y="167854"/>
                    <a:pt x="19312" y="167652"/>
                  </a:cubicBezTo>
                  <a:cubicBezTo>
                    <a:pt x="19300" y="166199"/>
                    <a:pt x="19300" y="164747"/>
                    <a:pt x="19300" y="163294"/>
                  </a:cubicBezTo>
                  <a:cubicBezTo>
                    <a:pt x="19300" y="163008"/>
                    <a:pt x="19300" y="162723"/>
                    <a:pt x="19217" y="162449"/>
                  </a:cubicBezTo>
                  <a:cubicBezTo>
                    <a:pt x="19157" y="162270"/>
                    <a:pt x="19169" y="162068"/>
                    <a:pt x="19169" y="161877"/>
                  </a:cubicBezTo>
                  <a:cubicBezTo>
                    <a:pt x="19169" y="157484"/>
                    <a:pt x="19157" y="153078"/>
                    <a:pt x="19157" y="148673"/>
                  </a:cubicBezTo>
                  <a:lnTo>
                    <a:pt x="19157" y="148602"/>
                  </a:lnTo>
                  <a:cubicBezTo>
                    <a:pt x="19169" y="148185"/>
                    <a:pt x="19384" y="147971"/>
                    <a:pt x="19800" y="147959"/>
                  </a:cubicBezTo>
                  <a:cubicBezTo>
                    <a:pt x="19871" y="147957"/>
                    <a:pt x="19942" y="147957"/>
                    <a:pt x="20012" y="147957"/>
                  </a:cubicBezTo>
                  <a:cubicBezTo>
                    <a:pt x="20087" y="147957"/>
                    <a:pt x="20162" y="147957"/>
                    <a:pt x="20237" y="147957"/>
                  </a:cubicBezTo>
                  <a:cubicBezTo>
                    <a:pt x="20567" y="147957"/>
                    <a:pt x="20895" y="147947"/>
                    <a:pt x="21217" y="147840"/>
                  </a:cubicBezTo>
                  <a:cubicBezTo>
                    <a:pt x="21295" y="147816"/>
                    <a:pt x="21378" y="147810"/>
                    <a:pt x="21463" y="147810"/>
                  </a:cubicBezTo>
                  <a:cubicBezTo>
                    <a:pt x="21548" y="147810"/>
                    <a:pt x="21634" y="147816"/>
                    <a:pt x="21717" y="147816"/>
                  </a:cubicBezTo>
                  <a:lnTo>
                    <a:pt x="24360" y="147816"/>
                  </a:lnTo>
                  <a:cubicBezTo>
                    <a:pt x="24472" y="147816"/>
                    <a:pt x="24583" y="147818"/>
                    <a:pt x="24696" y="147818"/>
                  </a:cubicBezTo>
                  <a:cubicBezTo>
                    <a:pt x="25006" y="147818"/>
                    <a:pt x="25320" y="147805"/>
                    <a:pt x="25634" y="147709"/>
                  </a:cubicBezTo>
                  <a:cubicBezTo>
                    <a:pt x="25710" y="147682"/>
                    <a:pt x="25793" y="147674"/>
                    <a:pt x="25879" y="147674"/>
                  </a:cubicBezTo>
                  <a:cubicBezTo>
                    <a:pt x="25983" y="147674"/>
                    <a:pt x="26090" y="147685"/>
                    <a:pt x="26194" y="147685"/>
                  </a:cubicBezTo>
                  <a:cubicBezTo>
                    <a:pt x="27075" y="147673"/>
                    <a:pt x="27956" y="147673"/>
                    <a:pt x="28837" y="147673"/>
                  </a:cubicBezTo>
                  <a:cubicBezTo>
                    <a:pt x="28972" y="147673"/>
                    <a:pt x="29107" y="147677"/>
                    <a:pt x="29241" y="147677"/>
                  </a:cubicBezTo>
                  <a:cubicBezTo>
                    <a:pt x="29510" y="147677"/>
                    <a:pt x="29778" y="147661"/>
                    <a:pt x="30040" y="147566"/>
                  </a:cubicBezTo>
                  <a:cubicBezTo>
                    <a:pt x="30110" y="147539"/>
                    <a:pt x="30185" y="147531"/>
                    <a:pt x="30262" y="147531"/>
                  </a:cubicBezTo>
                  <a:cubicBezTo>
                    <a:pt x="30354" y="147531"/>
                    <a:pt x="30449" y="147542"/>
                    <a:pt x="30540" y="147542"/>
                  </a:cubicBezTo>
                  <a:cubicBezTo>
                    <a:pt x="30867" y="147536"/>
                    <a:pt x="31198" y="147536"/>
                    <a:pt x="31529" y="147536"/>
                  </a:cubicBezTo>
                  <a:cubicBezTo>
                    <a:pt x="31861" y="147536"/>
                    <a:pt x="32195" y="147536"/>
                    <a:pt x="32528" y="147530"/>
                  </a:cubicBezTo>
                  <a:cubicBezTo>
                    <a:pt x="32719" y="147530"/>
                    <a:pt x="32909" y="147536"/>
                    <a:pt x="33099" y="147536"/>
                  </a:cubicBezTo>
                  <a:cubicBezTo>
                    <a:pt x="33431" y="147536"/>
                    <a:pt x="33762" y="147517"/>
                    <a:pt x="34088" y="147411"/>
                  </a:cubicBezTo>
                  <a:cubicBezTo>
                    <a:pt x="34166" y="147388"/>
                    <a:pt x="34247" y="147381"/>
                    <a:pt x="34330" y="147381"/>
                  </a:cubicBezTo>
                  <a:cubicBezTo>
                    <a:pt x="34462" y="147381"/>
                    <a:pt x="34599" y="147399"/>
                    <a:pt x="34731" y="147399"/>
                  </a:cubicBezTo>
                  <a:cubicBezTo>
                    <a:pt x="37374" y="147387"/>
                    <a:pt x="40017" y="147387"/>
                    <a:pt x="42660" y="147387"/>
                  </a:cubicBezTo>
                  <a:cubicBezTo>
                    <a:pt x="42723" y="147387"/>
                    <a:pt x="42786" y="147388"/>
                    <a:pt x="42850" y="147388"/>
                  </a:cubicBezTo>
                  <a:cubicBezTo>
                    <a:pt x="43135" y="147388"/>
                    <a:pt x="43428" y="147380"/>
                    <a:pt x="43720" y="147292"/>
                  </a:cubicBezTo>
                  <a:cubicBezTo>
                    <a:pt x="43786" y="147271"/>
                    <a:pt x="43843" y="147260"/>
                    <a:pt x="43892" y="147260"/>
                  </a:cubicBezTo>
                  <a:close/>
                  <a:moveTo>
                    <a:pt x="93786" y="146542"/>
                  </a:moveTo>
                  <a:cubicBezTo>
                    <a:pt x="94143" y="146542"/>
                    <a:pt x="94488" y="146566"/>
                    <a:pt x="94833" y="146673"/>
                  </a:cubicBezTo>
                  <a:cubicBezTo>
                    <a:pt x="95095" y="146768"/>
                    <a:pt x="95143" y="146792"/>
                    <a:pt x="95131" y="147078"/>
                  </a:cubicBezTo>
                  <a:cubicBezTo>
                    <a:pt x="95107" y="147875"/>
                    <a:pt x="95238" y="148685"/>
                    <a:pt x="95024" y="149483"/>
                  </a:cubicBezTo>
                  <a:cubicBezTo>
                    <a:pt x="94964" y="149685"/>
                    <a:pt x="95000" y="149911"/>
                    <a:pt x="95000" y="150126"/>
                  </a:cubicBezTo>
                  <a:cubicBezTo>
                    <a:pt x="95000" y="154388"/>
                    <a:pt x="95000" y="158639"/>
                    <a:pt x="95000" y="162901"/>
                  </a:cubicBezTo>
                  <a:cubicBezTo>
                    <a:pt x="95000" y="163258"/>
                    <a:pt x="95012" y="163604"/>
                    <a:pt x="94893" y="163961"/>
                  </a:cubicBezTo>
                  <a:cubicBezTo>
                    <a:pt x="94822" y="164151"/>
                    <a:pt x="94857" y="164389"/>
                    <a:pt x="94857" y="164592"/>
                  </a:cubicBezTo>
                  <a:cubicBezTo>
                    <a:pt x="94857" y="166473"/>
                    <a:pt x="94857" y="168354"/>
                    <a:pt x="94857" y="170235"/>
                  </a:cubicBezTo>
                  <a:cubicBezTo>
                    <a:pt x="94857" y="170962"/>
                    <a:pt x="94845" y="170962"/>
                    <a:pt x="94155" y="170962"/>
                  </a:cubicBezTo>
                  <a:cubicBezTo>
                    <a:pt x="94057" y="170962"/>
                    <a:pt x="93958" y="170963"/>
                    <a:pt x="93858" y="170963"/>
                  </a:cubicBezTo>
                  <a:cubicBezTo>
                    <a:pt x="93560" y="170963"/>
                    <a:pt x="93259" y="170950"/>
                    <a:pt x="92964" y="170843"/>
                  </a:cubicBezTo>
                  <a:cubicBezTo>
                    <a:pt x="92897" y="170822"/>
                    <a:pt x="92826" y="170817"/>
                    <a:pt x="92753" y="170817"/>
                  </a:cubicBezTo>
                  <a:cubicBezTo>
                    <a:pt x="92684" y="170817"/>
                    <a:pt x="92614" y="170821"/>
                    <a:pt x="92545" y="170821"/>
                  </a:cubicBezTo>
                  <a:cubicBezTo>
                    <a:pt x="92518" y="170821"/>
                    <a:pt x="92491" y="170821"/>
                    <a:pt x="92464" y="170819"/>
                  </a:cubicBezTo>
                  <a:cubicBezTo>
                    <a:pt x="91726" y="170783"/>
                    <a:pt x="91000" y="170854"/>
                    <a:pt x="90261" y="170700"/>
                  </a:cubicBezTo>
                  <a:cubicBezTo>
                    <a:pt x="90092" y="170664"/>
                    <a:pt x="89918" y="170653"/>
                    <a:pt x="89742" y="170653"/>
                  </a:cubicBezTo>
                  <a:cubicBezTo>
                    <a:pt x="89479" y="170653"/>
                    <a:pt x="89210" y="170677"/>
                    <a:pt x="88944" y="170677"/>
                  </a:cubicBezTo>
                  <a:cubicBezTo>
                    <a:pt x="88911" y="170677"/>
                    <a:pt x="88878" y="170677"/>
                    <a:pt x="88845" y="170676"/>
                  </a:cubicBezTo>
                  <a:cubicBezTo>
                    <a:pt x="88345" y="170664"/>
                    <a:pt x="87856" y="170676"/>
                    <a:pt x="87356" y="170569"/>
                  </a:cubicBezTo>
                  <a:cubicBezTo>
                    <a:pt x="87166" y="170526"/>
                    <a:pt x="86966" y="170515"/>
                    <a:pt x="86763" y="170515"/>
                  </a:cubicBezTo>
                  <a:cubicBezTo>
                    <a:pt x="86509" y="170515"/>
                    <a:pt x="86250" y="170533"/>
                    <a:pt x="85999" y="170533"/>
                  </a:cubicBezTo>
                  <a:cubicBezTo>
                    <a:pt x="85678" y="170521"/>
                    <a:pt x="85344" y="170533"/>
                    <a:pt x="85011" y="170438"/>
                  </a:cubicBezTo>
                  <a:cubicBezTo>
                    <a:pt x="84891" y="170398"/>
                    <a:pt x="84760" y="170391"/>
                    <a:pt x="84626" y="170391"/>
                  </a:cubicBezTo>
                  <a:cubicBezTo>
                    <a:pt x="84562" y="170391"/>
                    <a:pt x="84498" y="170393"/>
                    <a:pt x="84434" y="170393"/>
                  </a:cubicBezTo>
                  <a:cubicBezTo>
                    <a:pt x="84392" y="170393"/>
                    <a:pt x="84350" y="170392"/>
                    <a:pt x="84308" y="170390"/>
                  </a:cubicBezTo>
                  <a:cubicBezTo>
                    <a:pt x="84228" y="170387"/>
                    <a:pt x="84148" y="170386"/>
                    <a:pt x="84068" y="170386"/>
                  </a:cubicBezTo>
                  <a:cubicBezTo>
                    <a:pt x="83875" y="170386"/>
                    <a:pt x="83681" y="170392"/>
                    <a:pt x="83488" y="170392"/>
                  </a:cubicBezTo>
                  <a:cubicBezTo>
                    <a:pt x="83144" y="170392"/>
                    <a:pt x="82802" y="170372"/>
                    <a:pt x="82463" y="170259"/>
                  </a:cubicBezTo>
                  <a:cubicBezTo>
                    <a:pt x="82417" y="170244"/>
                    <a:pt x="82369" y="170239"/>
                    <a:pt x="82319" y="170239"/>
                  </a:cubicBezTo>
                  <a:cubicBezTo>
                    <a:pt x="82254" y="170239"/>
                    <a:pt x="82186" y="170247"/>
                    <a:pt x="82118" y="170247"/>
                  </a:cubicBezTo>
                  <a:cubicBezTo>
                    <a:pt x="82043" y="170245"/>
                    <a:pt x="81969" y="170245"/>
                    <a:pt x="81895" y="170245"/>
                  </a:cubicBezTo>
                  <a:cubicBezTo>
                    <a:pt x="81816" y="170245"/>
                    <a:pt x="81737" y="170246"/>
                    <a:pt x="81659" y="170246"/>
                  </a:cubicBezTo>
                  <a:cubicBezTo>
                    <a:pt x="81313" y="170246"/>
                    <a:pt x="80968" y="170236"/>
                    <a:pt x="80629" y="170128"/>
                  </a:cubicBezTo>
                  <a:cubicBezTo>
                    <a:pt x="80537" y="170101"/>
                    <a:pt x="80440" y="170094"/>
                    <a:pt x="80342" y="170094"/>
                  </a:cubicBezTo>
                  <a:cubicBezTo>
                    <a:pt x="80224" y="170094"/>
                    <a:pt x="80103" y="170104"/>
                    <a:pt x="79986" y="170104"/>
                  </a:cubicBezTo>
                  <a:lnTo>
                    <a:pt x="69283" y="170104"/>
                  </a:lnTo>
                  <a:cubicBezTo>
                    <a:pt x="69068" y="170104"/>
                    <a:pt x="68854" y="170092"/>
                    <a:pt x="68640" y="170069"/>
                  </a:cubicBezTo>
                  <a:cubicBezTo>
                    <a:pt x="68544" y="170069"/>
                    <a:pt x="68473" y="169985"/>
                    <a:pt x="68461" y="169890"/>
                  </a:cubicBezTo>
                  <a:cubicBezTo>
                    <a:pt x="68437" y="169747"/>
                    <a:pt x="68425" y="169604"/>
                    <a:pt x="68425" y="169461"/>
                  </a:cubicBezTo>
                  <a:cubicBezTo>
                    <a:pt x="68425" y="166818"/>
                    <a:pt x="68425" y="164187"/>
                    <a:pt x="68425" y="161544"/>
                  </a:cubicBezTo>
                  <a:cubicBezTo>
                    <a:pt x="68425" y="161449"/>
                    <a:pt x="68414" y="161341"/>
                    <a:pt x="68437" y="161258"/>
                  </a:cubicBezTo>
                  <a:cubicBezTo>
                    <a:pt x="68675" y="160413"/>
                    <a:pt x="68533" y="159555"/>
                    <a:pt x="68568" y="158710"/>
                  </a:cubicBezTo>
                  <a:cubicBezTo>
                    <a:pt x="68592" y="158139"/>
                    <a:pt x="68521" y="157567"/>
                    <a:pt x="68699" y="157008"/>
                  </a:cubicBezTo>
                  <a:cubicBezTo>
                    <a:pt x="68747" y="156853"/>
                    <a:pt x="68711" y="156674"/>
                    <a:pt x="68711" y="156507"/>
                  </a:cubicBezTo>
                  <a:cubicBezTo>
                    <a:pt x="68711" y="155841"/>
                    <a:pt x="68711" y="155174"/>
                    <a:pt x="68711" y="154507"/>
                  </a:cubicBezTo>
                  <a:cubicBezTo>
                    <a:pt x="68723" y="154138"/>
                    <a:pt x="68687" y="153757"/>
                    <a:pt x="68830" y="153388"/>
                  </a:cubicBezTo>
                  <a:cubicBezTo>
                    <a:pt x="68878" y="153233"/>
                    <a:pt x="68854" y="153055"/>
                    <a:pt x="68854" y="152888"/>
                  </a:cubicBezTo>
                  <a:cubicBezTo>
                    <a:pt x="68866" y="152340"/>
                    <a:pt x="68854" y="151793"/>
                    <a:pt x="68866" y="151245"/>
                  </a:cubicBezTo>
                  <a:cubicBezTo>
                    <a:pt x="68866" y="150983"/>
                    <a:pt x="68866" y="150733"/>
                    <a:pt x="68937" y="150471"/>
                  </a:cubicBezTo>
                  <a:cubicBezTo>
                    <a:pt x="68997" y="150269"/>
                    <a:pt x="68997" y="150054"/>
                    <a:pt x="68997" y="149840"/>
                  </a:cubicBezTo>
                  <a:cubicBezTo>
                    <a:pt x="69009" y="149126"/>
                    <a:pt x="68997" y="148411"/>
                    <a:pt x="68997" y="147697"/>
                  </a:cubicBezTo>
                  <a:cubicBezTo>
                    <a:pt x="68997" y="147554"/>
                    <a:pt x="68997" y="147411"/>
                    <a:pt x="69009" y="147268"/>
                  </a:cubicBezTo>
                  <a:cubicBezTo>
                    <a:pt x="69068" y="146649"/>
                    <a:pt x="69187" y="146542"/>
                    <a:pt x="69807" y="146542"/>
                  </a:cubicBezTo>
                  <a:close/>
                  <a:moveTo>
                    <a:pt x="112384" y="146536"/>
                  </a:moveTo>
                  <a:cubicBezTo>
                    <a:pt x="112502" y="146536"/>
                    <a:pt x="112620" y="146555"/>
                    <a:pt x="112740" y="146601"/>
                  </a:cubicBezTo>
                  <a:cubicBezTo>
                    <a:pt x="112857" y="146574"/>
                    <a:pt x="112973" y="146564"/>
                    <a:pt x="113090" y="146564"/>
                  </a:cubicBezTo>
                  <a:cubicBezTo>
                    <a:pt x="113485" y="146564"/>
                    <a:pt x="113881" y="146685"/>
                    <a:pt x="114276" y="146685"/>
                  </a:cubicBezTo>
                  <a:cubicBezTo>
                    <a:pt x="114991" y="146673"/>
                    <a:pt x="115705" y="146670"/>
                    <a:pt x="116420" y="146670"/>
                  </a:cubicBezTo>
                  <a:cubicBezTo>
                    <a:pt x="117134" y="146670"/>
                    <a:pt x="117848" y="146673"/>
                    <a:pt x="118563" y="146673"/>
                  </a:cubicBezTo>
                  <a:cubicBezTo>
                    <a:pt x="118618" y="146673"/>
                    <a:pt x="118674" y="146673"/>
                    <a:pt x="118729" y="146673"/>
                  </a:cubicBezTo>
                  <a:cubicBezTo>
                    <a:pt x="119007" y="146673"/>
                    <a:pt x="119283" y="146681"/>
                    <a:pt x="119551" y="146780"/>
                  </a:cubicBezTo>
                  <a:cubicBezTo>
                    <a:pt x="119637" y="146813"/>
                    <a:pt x="119730" y="146821"/>
                    <a:pt x="119825" y="146821"/>
                  </a:cubicBezTo>
                  <a:cubicBezTo>
                    <a:pt x="119900" y="146821"/>
                    <a:pt x="119977" y="146816"/>
                    <a:pt x="120051" y="146816"/>
                  </a:cubicBezTo>
                  <a:cubicBezTo>
                    <a:pt x="120376" y="146816"/>
                    <a:pt x="120712" y="146826"/>
                    <a:pt x="121045" y="146826"/>
                  </a:cubicBezTo>
                  <a:cubicBezTo>
                    <a:pt x="121211" y="146826"/>
                    <a:pt x="121376" y="146824"/>
                    <a:pt x="121539" y="146816"/>
                  </a:cubicBezTo>
                  <a:cubicBezTo>
                    <a:pt x="121554" y="146815"/>
                    <a:pt x="121568" y="146815"/>
                    <a:pt x="121583" y="146815"/>
                  </a:cubicBezTo>
                  <a:cubicBezTo>
                    <a:pt x="121958" y="146815"/>
                    <a:pt x="122303" y="146960"/>
                    <a:pt x="122670" y="146994"/>
                  </a:cubicBezTo>
                  <a:cubicBezTo>
                    <a:pt x="122766" y="147006"/>
                    <a:pt x="122825" y="147102"/>
                    <a:pt x="122837" y="147197"/>
                  </a:cubicBezTo>
                  <a:cubicBezTo>
                    <a:pt x="122849" y="147411"/>
                    <a:pt x="122849" y="147625"/>
                    <a:pt x="122849" y="147840"/>
                  </a:cubicBezTo>
                  <a:cubicBezTo>
                    <a:pt x="122849" y="149864"/>
                    <a:pt x="122849" y="151888"/>
                    <a:pt x="122849" y="153912"/>
                  </a:cubicBezTo>
                  <a:cubicBezTo>
                    <a:pt x="122849" y="154198"/>
                    <a:pt x="122849" y="154472"/>
                    <a:pt x="122944" y="154757"/>
                  </a:cubicBezTo>
                  <a:cubicBezTo>
                    <a:pt x="122992" y="154936"/>
                    <a:pt x="122992" y="155138"/>
                    <a:pt x="122992" y="155317"/>
                  </a:cubicBezTo>
                  <a:cubicBezTo>
                    <a:pt x="122992" y="158317"/>
                    <a:pt x="122992" y="161318"/>
                    <a:pt x="122992" y="164318"/>
                  </a:cubicBezTo>
                  <a:cubicBezTo>
                    <a:pt x="122813" y="165151"/>
                    <a:pt x="122920" y="166021"/>
                    <a:pt x="122730" y="166854"/>
                  </a:cubicBezTo>
                  <a:cubicBezTo>
                    <a:pt x="122682" y="167056"/>
                    <a:pt x="122718" y="167283"/>
                    <a:pt x="122706" y="167497"/>
                  </a:cubicBezTo>
                  <a:cubicBezTo>
                    <a:pt x="122682" y="168068"/>
                    <a:pt x="122718" y="168628"/>
                    <a:pt x="122599" y="169200"/>
                  </a:cubicBezTo>
                  <a:cubicBezTo>
                    <a:pt x="122504" y="169604"/>
                    <a:pt x="122563" y="170045"/>
                    <a:pt x="122563" y="170473"/>
                  </a:cubicBezTo>
                  <a:cubicBezTo>
                    <a:pt x="122563" y="170664"/>
                    <a:pt x="122563" y="170866"/>
                    <a:pt x="122539" y="171045"/>
                  </a:cubicBezTo>
                  <a:cubicBezTo>
                    <a:pt x="122516" y="171235"/>
                    <a:pt x="122396" y="171355"/>
                    <a:pt x="122206" y="171366"/>
                  </a:cubicBezTo>
                  <a:cubicBezTo>
                    <a:pt x="122015" y="171378"/>
                    <a:pt x="121825" y="171378"/>
                    <a:pt x="121634" y="171378"/>
                  </a:cubicBezTo>
                  <a:cubicBezTo>
                    <a:pt x="120857" y="171378"/>
                    <a:pt x="120079" y="171384"/>
                    <a:pt x="119301" y="171384"/>
                  </a:cubicBezTo>
                  <a:cubicBezTo>
                    <a:pt x="118912" y="171384"/>
                    <a:pt x="118523" y="171382"/>
                    <a:pt x="118134" y="171378"/>
                  </a:cubicBezTo>
                  <a:cubicBezTo>
                    <a:pt x="118039" y="171378"/>
                    <a:pt x="117944" y="171380"/>
                    <a:pt x="117851" y="171380"/>
                  </a:cubicBezTo>
                  <a:cubicBezTo>
                    <a:pt x="117616" y="171380"/>
                    <a:pt x="117384" y="171368"/>
                    <a:pt x="117146" y="171283"/>
                  </a:cubicBezTo>
                  <a:cubicBezTo>
                    <a:pt x="117045" y="171247"/>
                    <a:pt x="116937" y="171230"/>
                    <a:pt x="116830" y="171230"/>
                  </a:cubicBezTo>
                  <a:cubicBezTo>
                    <a:pt x="116723" y="171230"/>
                    <a:pt x="116616" y="171247"/>
                    <a:pt x="116515" y="171283"/>
                  </a:cubicBezTo>
                  <a:cubicBezTo>
                    <a:pt x="116302" y="171368"/>
                    <a:pt x="116083" y="171380"/>
                    <a:pt x="115863" y="171380"/>
                  </a:cubicBezTo>
                  <a:cubicBezTo>
                    <a:pt x="115775" y="171380"/>
                    <a:pt x="115686" y="171378"/>
                    <a:pt x="115598" y="171378"/>
                  </a:cubicBezTo>
                  <a:cubicBezTo>
                    <a:pt x="115241" y="171384"/>
                    <a:pt x="114884" y="171384"/>
                    <a:pt x="114526" y="171384"/>
                  </a:cubicBezTo>
                  <a:cubicBezTo>
                    <a:pt x="114169" y="171384"/>
                    <a:pt x="113812" y="171384"/>
                    <a:pt x="113455" y="171390"/>
                  </a:cubicBezTo>
                  <a:cubicBezTo>
                    <a:pt x="113439" y="171391"/>
                    <a:pt x="113424" y="171391"/>
                    <a:pt x="113408" y="171391"/>
                  </a:cubicBezTo>
                  <a:cubicBezTo>
                    <a:pt x="113068" y="171391"/>
                    <a:pt x="112737" y="171271"/>
                    <a:pt x="112407" y="171271"/>
                  </a:cubicBezTo>
                  <a:cubicBezTo>
                    <a:pt x="112074" y="171271"/>
                    <a:pt x="111764" y="171390"/>
                    <a:pt x="111419" y="171390"/>
                  </a:cubicBezTo>
                  <a:cubicBezTo>
                    <a:pt x="110966" y="171384"/>
                    <a:pt x="110514" y="171381"/>
                    <a:pt x="110062" y="171381"/>
                  </a:cubicBezTo>
                  <a:cubicBezTo>
                    <a:pt x="109609" y="171381"/>
                    <a:pt x="109157" y="171384"/>
                    <a:pt x="108704" y="171390"/>
                  </a:cubicBezTo>
                  <a:cubicBezTo>
                    <a:pt x="108684" y="171391"/>
                    <a:pt x="108664" y="171391"/>
                    <a:pt x="108644" y="171391"/>
                  </a:cubicBezTo>
                  <a:cubicBezTo>
                    <a:pt x="108286" y="171391"/>
                    <a:pt x="107927" y="171304"/>
                    <a:pt x="107559" y="171304"/>
                  </a:cubicBezTo>
                  <a:cubicBezTo>
                    <a:pt x="107520" y="171304"/>
                    <a:pt x="107481" y="171305"/>
                    <a:pt x="107442" y="171307"/>
                  </a:cubicBezTo>
                  <a:cubicBezTo>
                    <a:pt x="107299" y="171319"/>
                    <a:pt x="107168" y="171307"/>
                    <a:pt x="107025" y="171355"/>
                  </a:cubicBezTo>
                  <a:cubicBezTo>
                    <a:pt x="106944" y="171380"/>
                    <a:pt x="106856" y="171395"/>
                    <a:pt x="106768" y="171395"/>
                  </a:cubicBezTo>
                  <a:cubicBezTo>
                    <a:pt x="106689" y="171395"/>
                    <a:pt x="106610" y="171383"/>
                    <a:pt x="106537" y="171355"/>
                  </a:cubicBezTo>
                  <a:cubicBezTo>
                    <a:pt x="106307" y="171259"/>
                    <a:pt x="106072" y="171243"/>
                    <a:pt x="105834" y="171243"/>
                  </a:cubicBezTo>
                  <a:cubicBezTo>
                    <a:pt x="105716" y="171243"/>
                    <a:pt x="105597" y="171247"/>
                    <a:pt x="105478" y="171247"/>
                  </a:cubicBezTo>
                  <a:lnTo>
                    <a:pt x="99620" y="171247"/>
                  </a:lnTo>
                  <a:cubicBezTo>
                    <a:pt x="99334" y="171247"/>
                    <a:pt x="99060" y="171247"/>
                    <a:pt x="98774" y="171164"/>
                  </a:cubicBezTo>
                  <a:cubicBezTo>
                    <a:pt x="98572" y="171105"/>
                    <a:pt x="98358" y="171105"/>
                    <a:pt x="98143" y="171105"/>
                  </a:cubicBezTo>
                  <a:lnTo>
                    <a:pt x="96072" y="171105"/>
                  </a:lnTo>
                  <a:cubicBezTo>
                    <a:pt x="95905" y="171105"/>
                    <a:pt x="95738" y="171105"/>
                    <a:pt x="95572" y="171093"/>
                  </a:cubicBezTo>
                  <a:cubicBezTo>
                    <a:pt x="95405" y="171081"/>
                    <a:pt x="95298" y="170997"/>
                    <a:pt x="95286" y="170831"/>
                  </a:cubicBezTo>
                  <a:cubicBezTo>
                    <a:pt x="95274" y="170640"/>
                    <a:pt x="95274" y="170450"/>
                    <a:pt x="95274" y="170259"/>
                  </a:cubicBezTo>
                  <a:cubicBezTo>
                    <a:pt x="95274" y="166116"/>
                    <a:pt x="95286" y="161972"/>
                    <a:pt x="95286" y="157829"/>
                  </a:cubicBezTo>
                  <a:cubicBezTo>
                    <a:pt x="95286" y="157496"/>
                    <a:pt x="95274" y="157174"/>
                    <a:pt x="95381" y="156841"/>
                  </a:cubicBezTo>
                  <a:cubicBezTo>
                    <a:pt x="95441" y="156627"/>
                    <a:pt x="95417" y="156365"/>
                    <a:pt x="95417" y="156138"/>
                  </a:cubicBezTo>
                  <a:cubicBezTo>
                    <a:pt x="95417" y="153757"/>
                    <a:pt x="95441" y="151376"/>
                    <a:pt x="95417" y="148995"/>
                  </a:cubicBezTo>
                  <a:cubicBezTo>
                    <a:pt x="95405" y="148304"/>
                    <a:pt x="95584" y="147625"/>
                    <a:pt x="95584" y="146947"/>
                  </a:cubicBezTo>
                  <a:cubicBezTo>
                    <a:pt x="95584" y="146768"/>
                    <a:pt x="95715" y="146697"/>
                    <a:pt x="95869" y="146685"/>
                  </a:cubicBezTo>
                  <a:lnTo>
                    <a:pt x="96441" y="146685"/>
                  </a:lnTo>
                  <a:cubicBezTo>
                    <a:pt x="98679" y="146673"/>
                    <a:pt x="100918" y="146673"/>
                    <a:pt x="103156" y="146673"/>
                  </a:cubicBezTo>
                  <a:lnTo>
                    <a:pt x="109871" y="146673"/>
                  </a:lnTo>
                  <a:cubicBezTo>
                    <a:pt x="109980" y="146673"/>
                    <a:pt x="110090" y="146677"/>
                    <a:pt x="110198" y="146677"/>
                  </a:cubicBezTo>
                  <a:cubicBezTo>
                    <a:pt x="110398" y="146677"/>
                    <a:pt x="110595" y="146662"/>
                    <a:pt x="110788" y="146578"/>
                  </a:cubicBezTo>
                  <a:cubicBezTo>
                    <a:pt x="110824" y="146554"/>
                    <a:pt x="110871" y="146554"/>
                    <a:pt x="110919" y="146542"/>
                  </a:cubicBezTo>
                  <a:cubicBezTo>
                    <a:pt x="110927" y="146542"/>
                    <a:pt x="110935" y="146541"/>
                    <a:pt x="110943" y="146541"/>
                  </a:cubicBezTo>
                  <a:cubicBezTo>
                    <a:pt x="111184" y="146541"/>
                    <a:pt x="111411" y="146678"/>
                    <a:pt x="111654" y="146678"/>
                  </a:cubicBezTo>
                  <a:cubicBezTo>
                    <a:pt x="111713" y="146678"/>
                    <a:pt x="111774" y="146670"/>
                    <a:pt x="111836" y="146649"/>
                  </a:cubicBezTo>
                  <a:cubicBezTo>
                    <a:pt x="112018" y="146584"/>
                    <a:pt x="112199" y="146536"/>
                    <a:pt x="112384" y="146536"/>
                  </a:cubicBezTo>
                  <a:close/>
                  <a:moveTo>
                    <a:pt x="123992" y="146968"/>
                  </a:moveTo>
                  <a:cubicBezTo>
                    <a:pt x="124115" y="146968"/>
                    <a:pt x="124264" y="146971"/>
                    <a:pt x="124444" y="146971"/>
                  </a:cubicBezTo>
                  <a:cubicBezTo>
                    <a:pt x="124546" y="146971"/>
                    <a:pt x="124647" y="146969"/>
                    <a:pt x="124747" y="146969"/>
                  </a:cubicBezTo>
                  <a:cubicBezTo>
                    <a:pt x="125023" y="146969"/>
                    <a:pt x="125296" y="146982"/>
                    <a:pt x="125575" y="147078"/>
                  </a:cubicBezTo>
                  <a:cubicBezTo>
                    <a:pt x="125651" y="147105"/>
                    <a:pt x="125734" y="147112"/>
                    <a:pt x="125820" y="147112"/>
                  </a:cubicBezTo>
                  <a:cubicBezTo>
                    <a:pt x="125924" y="147112"/>
                    <a:pt x="126031" y="147102"/>
                    <a:pt x="126135" y="147102"/>
                  </a:cubicBezTo>
                  <a:cubicBezTo>
                    <a:pt x="126480" y="147107"/>
                    <a:pt x="126826" y="147107"/>
                    <a:pt x="127171" y="147107"/>
                  </a:cubicBezTo>
                  <a:cubicBezTo>
                    <a:pt x="127516" y="147107"/>
                    <a:pt x="127861" y="147107"/>
                    <a:pt x="128207" y="147113"/>
                  </a:cubicBezTo>
                  <a:cubicBezTo>
                    <a:pt x="128309" y="147113"/>
                    <a:pt x="128411" y="147112"/>
                    <a:pt x="128513" y="147112"/>
                  </a:cubicBezTo>
                  <a:cubicBezTo>
                    <a:pt x="128767" y="147112"/>
                    <a:pt x="129020" y="147124"/>
                    <a:pt x="129266" y="147209"/>
                  </a:cubicBezTo>
                  <a:cubicBezTo>
                    <a:pt x="129359" y="147242"/>
                    <a:pt x="129463" y="147249"/>
                    <a:pt x="129569" y="147249"/>
                  </a:cubicBezTo>
                  <a:cubicBezTo>
                    <a:pt x="129654" y="147249"/>
                    <a:pt x="129741" y="147244"/>
                    <a:pt x="129826" y="147244"/>
                  </a:cubicBezTo>
                  <a:cubicBezTo>
                    <a:pt x="130171" y="147250"/>
                    <a:pt x="130517" y="147250"/>
                    <a:pt x="130862" y="147250"/>
                  </a:cubicBezTo>
                  <a:cubicBezTo>
                    <a:pt x="131207" y="147250"/>
                    <a:pt x="131552" y="147250"/>
                    <a:pt x="131898" y="147256"/>
                  </a:cubicBezTo>
                  <a:cubicBezTo>
                    <a:pt x="132012" y="147256"/>
                    <a:pt x="132126" y="147255"/>
                    <a:pt x="132240" y="147255"/>
                  </a:cubicBezTo>
                  <a:cubicBezTo>
                    <a:pt x="132554" y="147255"/>
                    <a:pt x="132866" y="147267"/>
                    <a:pt x="133172" y="147363"/>
                  </a:cubicBezTo>
                  <a:cubicBezTo>
                    <a:pt x="133273" y="147393"/>
                    <a:pt x="133380" y="147399"/>
                    <a:pt x="133489" y="147399"/>
                  </a:cubicBezTo>
                  <a:cubicBezTo>
                    <a:pt x="133561" y="147399"/>
                    <a:pt x="133634" y="147397"/>
                    <a:pt x="133707" y="147397"/>
                  </a:cubicBezTo>
                  <a:cubicBezTo>
                    <a:pt x="133743" y="147397"/>
                    <a:pt x="133779" y="147397"/>
                    <a:pt x="133815" y="147399"/>
                  </a:cubicBezTo>
                  <a:cubicBezTo>
                    <a:pt x="133930" y="147403"/>
                    <a:pt x="134047" y="147404"/>
                    <a:pt x="134163" y="147404"/>
                  </a:cubicBezTo>
                  <a:cubicBezTo>
                    <a:pt x="134381" y="147404"/>
                    <a:pt x="134600" y="147400"/>
                    <a:pt x="134820" y="147400"/>
                  </a:cubicBezTo>
                  <a:cubicBezTo>
                    <a:pt x="135263" y="147400"/>
                    <a:pt x="135708" y="147417"/>
                    <a:pt x="136148" y="147518"/>
                  </a:cubicBezTo>
                  <a:cubicBezTo>
                    <a:pt x="136298" y="147550"/>
                    <a:pt x="136451" y="147559"/>
                    <a:pt x="136605" y="147559"/>
                  </a:cubicBezTo>
                  <a:cubicBezTo>
                    <a:pt x="136824" y="147559"/>
                    <a:pt x="137045" y="147541"/>
                    <a:pt x="137264" y="147541"/>
                  </a:cubicBezTo>
                  <a:cubicBezTo>
                    <a:pt x="137297" y="147541"/>
                    <a:pt x="137330" y="147541"/>
                    <a:pt x="137363" y="147542"/>
                  </a:cubicBezTo>
                  <a:cubicBezTo>
                    <a:pt x="137419" y="147543"/>
                    <a:pt x="137475" y="147544"/>
                    <a:pt x="137531" y="147544"/>
                  </a:cubicBezTo>
                  <a:cubicBezTo>
                    <a:pt x="137670" y="147544"/>
                    <a:pt x="137809" y="147541"/>
                    <a:pt x="137948" y="147541"/>
                  </a:cubicBezTo>
                  <a:cubicBezTo>
                    <a:pt x="138275" y="147541"/>
                    <a:pt x="138601" y="147557"/>
                    <a:pt x="138922" y="147661"/>
                  </a:cubicBezTo>
                  <a:cubicBezTo>
                    <a:pt x="138984" y="147680"/>
                    <a:pt x="139050" y="147686"/>
                    <a:pt x="139117" y="147686"/>
                  </a:cubicBezTo>
                  <a:cubicBezTo>
                    <a:pt x="139218" y="147686"/>
                    <a:pt x="139322" y="147673"/>
                    <a:pt x="139422" y="147673"/>
                  </a:cubicBezTo>
                  <a:cubicBezTo>
                    <a:pt x="139720" y="147679"/>
                    <a:pt x="140015" y="147679"/>
                    <a:pt x="140309" y="147679"/>
                  </a:cubicBezTo>
                  <a:cubicBezTo>
                    <a:pt x="140604" y="147679"/>
                    <a:pt x="140899" y="147679"/>
                    <a:pt x="141196" y="147685"/>
                  </a:cubicBezTo>
                  <a:cubicBezTo>
                    <a:pt x="141261" y="147685"/>
                    <a:pt x="141326" y="147685"/>
                    <a:pt x="141391" y="147685"/>
                  </a:cubicBezTo>
                  <a:cubicBezTo>
                    <a:pt x="141683" y="147685"/>
                    <a:pt x="141974" y="147693"/>
                    <a:pt x="142256" y="147780"/>
                  </a:cubicBezTo>
                  <a:cubicBezTo>
                    <a:pt x="142383" y="147820"/>
                    <a:pt x="142516" y="147827"/>
                    <a:pt x="142652" y="147827"/>
                  </a:cubicBezTo>
                  <a:cubicBezTo>
                    <a:pt x="142716" y="147827"/>
                    <a:pt x="142781" y="147825"/>
                    <a:pt x="142845" y="147825"/>
                  </a:cubicBezTo>
                  <a:cubicBezTo>
                    <a:pt x="142887" y="147825"/>
                    <a:pt x="142929" y="147826"/>
                    <a:pt x="142970" y="147828"/>
                  </a:cubicBezTo>
                  <a:cubicBezTo>
                    <a:pt x="143054" y="147831"/>
                    <a:pt x="143138" y="147832"/>
                    <a:pt x="143222" y="147832"/>
                  </a:cubicBezTo>
                  <a:cubicBezTo>
                    <a:pt x="143441" y="147832"/>
                    <a:pt x="143660" y="147825"/>
                    <a:pt x="143880" y="147825"/>
                  </a:cubicBezTo>
                  <a:cubicBezTo>
                    <a:pt x="144237" y="147825"/>
                    <a:pt x="144594" y="147844"/>
                    <a:pt x="144947" y="147947"/>
                  </a:cubicBezTo>
                  <a:cubicBezTo>
                    <a:pt x="145019" y="147971"/>
                    <a:pt x="145096" y="147978"/>
                    <a:pt x="145174" y="147978"/>
                  </a:cubicBezTo>
                  <a:cubicBezTo>
                    <a:pt x="145265" y="147978"/>
                    <a:pt x="145358" y="147969"/>
                    <a:pt x="145449" y="147969"/>
                  </a:cubicBezTo>
                  <a:cubicBezTo>
                    <a:pt x="145472" y="147969"/>
                    <a:pt x="145495" y="147969"/>
                    <a:pt x="145518" y="147971"/>
                  </a:cubicBezTo>
                  <a:cubicBezTo>
                    <a:pt x="145576" y="147971"/>
                    <a:pt x="145633" y="147970"/>
                    <a:pt x="145690" y="147970"/>
                  </a:cubicBezTo>
                  <a:cubicBezTo>
                    <a:pt x="145918" y="147970"/>
                    <a:pt x="146145" y="147978"/>
                    <a:pt x="146364" y="148054"/>
                  </a:cubicBezTo>
                  <a:cubicBezTo>
                    <a:pt x="146471" y="148095"/>
                    <a:pt x="146589" y="148108"/>
                    <a:pt x="146707" y="148108"/>
                  </a:cubicBezTo>
                  <a:cubicBezTo>
                    <a:pt x="146760" y="148108"/>
                    <a:pt x="146812" y="148105"/>
                    <a:pt x="146864" y="148102"/>
                  </a:cubicBezTo>
                  <a:cubicBezTo>
                    <a:pt x="146955" y="148095"/>
                    <a:pt x="147047" y="148091"/>
                    <a:pt x="147138" y="148091"/>
                  </a:cubicBezTo>
                  <a:cubicBezTo>
                    <a:pt x="147663" y="148091"/>
                    <a:pt x="148180" y="148196"/>
                    <a:pt x="148697" y="148256"/>
                  </a:cubicBezTo>
                  <a:cubicBezTo>
                    <a:pt x="148912" y="148292"/>
                    <a:pt x="148971" y="148364"/>
                    <a:pt x="148983" y="148602"/>
                  </a:cubicBezTo>
                  <a:cubicBezTo>
                    <a:pt x="148995" y="148792"/>
                    <a:pt x="148983" y="148983"/>
                    <a:pt x="148983" y="149173"/>
                  </a:cubicBezTo>
                  <a:cubicBezTo>
                    <a:pt x="148983" y="151709"/>
                    <a:pt x="148983" y="154257"/>
                    <a:pt x="148983" y="156805"/>
                  </a:cubicBezTo>
                  <a:cubicBezTo>
                    <a:pt x="148983" y="157138"/>
                    <a:pt x="148983" y="157460"/>
                    <a:pt x="149078" y="157793"/>
                  </a:cubicBezTo>
                  <a:cubicBezTo>
                    <a:pt x="149150" y="158008"/>
                    <a:pt x="149126" y="158270"/>
                    <a:pt x="149126" y="158496"/>
                  </a:cubicBezTo>
                  <a:lnTo>
                    <a:pt x="149126" y="164425"/>
                  </a:lnTo>
                  <a:cubicBezTo>
                    <a:pt x="149126" y="166378"/>
                    <a:pt x="149126" y="168330"/>
                    <a:pt x="149126" y="170283"/>
                  </a:cubicBezTo>
                  <a:cubicBezTo>
                    <a:pt x="149126" y="170581"/>
                    <a:pt x="149114" y="170890"/>
                    <a:pt x="149209" y="171200"/>
                  </a:cubicBezTo>
                  <a:cubicBezTo>
                    <a:pt x="149281" y="171390"/>
                    <a:pt x="149257" y="171616"/>
                    <a:pt x="149257" y="171831"/>
                  </a:cubicBezTo>
                  <a:cubicBezTo>
                    <a:pt x="149257" y="172176"/>
                    <a:pt x="149197" y="172236"/>
                    <a:pt x="148828" y="172247"/>
                  </a:cubicBezTo>
                  <a:cubicBezTo>
                    <a:pt x="148606" y="172251"/>
                    <a:pt x="148384" y="172253"/>
                    <a:pt x="148162" y="172253"/>
                  </a:cubicBezTo>
                  <a:cubicBezTo>
                    <a:pt x="147717" y="172253"/>
                    <a:pt x="147273" y="172247"/>
                    <a:pt x="146828" y="172247"/>
                  </a:cubicBezTo>
                  <a:lnTo>
                    <a:pt x="142911" y="172247"/>
                  </a:lnTo>
                  <a:cubicBezTo>
                    <a:pt x="142435" y="172247"/>
                    <a:pt x="141970" y="172247"/>
                    <a:pt x="141494" y="172140"/>
                  </a:cubicBezTo>
                  <a:cubicBezTo>
                    <a:pt x="141325" y="172104"/>
                    <a:pt x="141151" y="172095"/>
                    <a:pt x="140976" y="172095"/>
                  </a:cubicBezTo>
                  <a:cubicBezTo>
                    <a:pt x="140784" y="172095"/>
                    <a:pt x="140590" y="172106"/>
                    <a:pt x="140399" y="172106"/>
                  </a:cubicBezTo>
                  <a:cubicBezTo>
                    <a:pt x="140359" y="172106"/>
                    <a:pt x="140319" y="172106"/>
                    <a:pt x="140280" y="172105"/>
                  </a:cubicBezTo>
                  <a:cubicBezTo>
                    <a:pt x="140217" y="172103"/>
                    <a:pt x="140154" y="172102"/>
                    <a:pt x="140090" y="172102"/>
                  </a:cubicBezTo>
                  <a:cubicBezTo>
                    <a:pt x="140006" y="172102"/>
                    <a:pt x="139921" y="172103"/>
                    <a:pt x="139836" y="172103"/>
                  </a:cubicBezTo>
                  <a:cubicBezTo>
                    <a:pt x="139539" y="172103"/>
                    <a:pt x="139240" y="172093"/>
                    <a:pt x="138946" y="171997"/>
                  </a:cubicBezTo>
                  <a:cubicBezTo>
                    <a:pt x="138860" y="171964"/>
                    <a:pt x="138767" y="171957"/>
                    <a:pt x="138672" y="171957"/>
                  </a:cubicBezTo>
                  <a:cubicBezTo>
                    <a:pt x="138597" y="171957"/>
                    <a:pt x="138520" y="171962"/>
                    <a:pt x="138446" y="171962"/>
                  </a:cubicBezTo>
                  <a:lnTo>
                    <a:pt x="136660" y="171962"/>
                  </a:lnTo>
                  <a:cubicBezTo>
                    <a:pt x="136604" y="171962"/>
                    <a:pt x="136548" y="171962"/>
                    <a:pt x="136492" y="171962"/>
                  </a:cubicBezTo>
                  <a:cubicBezTo>
                    <a:pt x="136242" y="171962"/>
                    <a:pt x="135997" y="171954"/>
                    <a:pt x="135743" y="171867"/>
                  </a:cubicBezTo>
                  <a:cubicBezTo>
                    <a:pt x="135577" y="171807"/>
                    <a:pt x="135374" y="171831"/>
                    <a:pt x="135184" y="171819"/>
                  </a:cubicBezTo>
                  <a:lnTo>
                    <a:pt x="133826" y="171819"/>
                  </a:lnTo>
                  <a:cubicBezTo>
                    <a:pt x="133745" y="171819"/>
                    <a:pt x="133659" y="171827"/>
                    <a:pt x="133577" y="171827"/>
                  </a:cubicBezTo>
                  <a:cubicBezTo>
                    <a:pt x="133514" y="171827"/>
                    <a:pt x="133454" y="171822"/>
                    <a:pt x="133398" y="171807"/>
                  </a:cubicBezTo>
                  <a:cubicBezTo>
                    <a:pt x="133040" y="171695"/>
                    <a:pt x="132677" y="171678"/>
                    <a:pt x="132316" y="171678"/>
                  </a:cubicBezTo>
                  <a:cubicBezTo>
                    <a:pt x="132158" y="171678"/>
                    <a:pt x="132000" y="171681"/>
                    <a:pt x="131843" y="171681"/>
                  </a:cubicBezTo>
                  <a:cubicBezTo>
                    <a:pt x="131750" y="171681"/>
                    <a:pt x="131657" y="171680"/>
                    <a:pt x="131564" y="171676"/>
                  </a:cubicBezTo>
                  <a:cubicBezTo>
                    <a:pt x="131517" y="171676"/>
                    <a:pt x="131466" y="171679"/>
                    <a:pt x="131417" y="171679"/>
                  </a:cubicBezTo>
                  <a:cubicBezTo>
                    <a:pt x="131368" y="171679"/>
                    <a:pt x="131320" y="171676"/>
                    <a:pt x="131279" y="171664"/>
                  </a:cubicBezTo>
                  <a:cubicBezTo>
                    <a:pt x="130868" y="171548"/>
                    <a:pt x="130454" y="171523"/>
                    <a:pt x="130039" y="171523"/>
                  </a:cubicBezTo>
                  <a:cubicBezTo>
                    <a:pt x="129706" y="171523"/>
                    <a:pt x="129372" y="171539"/>
                    <a:pt x="129038" y="171539"/>
                  </a:cubicBezTo>
                  <a:cubicBezTo>
                    <a:pt x="128932" y="171539"/>
                    <a:pt x="128825" y="171538"/>
                    <a:pt x="128719" y="171533"/>
                  </a:cubicBezTo>
                  <a:cubicBezTo>
                    <a:pt x="128397" y="171521"/>
                    <a:pt x="128064" y="171545"/>
                    <a:pt x="127730" y="171438"/>
                  </a:cubicBezTo>
                  <a:cubicBezTo>
                    <a:pt x="127594" y="171395"/>
                    <a:pt x="127440" y="171389"/>
                    <a:pt x="127285" y="171389"/>
                  </a:cubicBezTo>
                  <a:cubicBezTo>
                    <a:pt x="127223" y="171389"/>
                    <a:pt x="127161" y="171390"/>
                    <a:pt x="127099" y="171390"/>
                  </a:cubicBezTo>
                  <a:lnTo>
                    <a:pt x="123885" y="171390"/>
                  </a:lnTo>
                  <a:cubicBezTo>
                    <a:pt x="123694" y="171390"/>
                    <a:pt x="123504" y="171390"/>
                    <a:pt x="123313" y="171378"/>
                  </a:cubicBezTo>
                  <a:cubicBezTo>
                    <a:pt x="123099" y="171366"/>
                    <a:pt x="122992" y="171283"/>
                    <a:pt x="123004" y="171081"/>
                  </a:cubicBezTo>
                  <a:cubicBezTo>
                    <a:pt x="123016" y="170319"/>
                    <a:pt x="122908" y="169569"/>
                    <a:pt x="123099" y="168807"/>
                  </a:cubicBezTo>
                  <a:cubicBezTo>
                    <a:pt x="123170" y="168497"/>
                    <a:pt x="123123" y="168140"/>
                    <a:pt x="123135" y="167818"/>
                  </a:cubicBezTo>
                  <a:cubicBezTo>
                    <a:pt x="123147" y="167437"/>
                    <a:pt x="123099" y="167056"/>
                    <a:pt x="123242" y="166687"/>
                  </a:cubicBezTo>
                  <a:cubicBezTo>
                    <a:pt x="123301" y="166509"/>
                    <a:pt x="123266" y="166306"/>
                    <a:pt x="123278" y="166116"/>
                  </a:cubicBezTo>
                  <a:cubicBezTo>
                    <a:pt x="123278" y="165782"/>
                    <a:pt x="123278" y="165461"/>
                    <a:pt x="123373" y="165128"/>
                  </a:cubicBezTo>
                  <a:cubicBezTo>
                    <a:pt x="123444" y="164889"/>
                    <a:pt x="123408" y="164616"/>
                    <a:pt x="123408" y="164354"/>
                  </a:cubicBezTo>
                  <a:cubicBezTo>
                    <a:pt x="123420" y="158901"/>
                    <a:pt x="123408" y="153459"/>
                    <a:pt x="123420" y="148006"/>
                  </a:cubicBezTo>
                  <a:cubicBezTo>
                    <a:pt x="123420" y="147044"/>
                    <a:pt x="123336" y="146968"/>
                    <a:pt x="123992" y="146968"/>
                  </a:cubicBezTo>
                  <a:close/>
                  <a:moveTo>
                    <a:pt x="243352" y="149966"/>
                  </a:moveTo>
                  <a:cubicBezTo>
                    <a:pt x="243606" y="149966"/>
                    <a:pt x="243860" y="149971"/>
                    <a:pt x="244114" y="149971"/>
                  </a:cubicBezTo>
                  <a:cubicBezTo>
                    <a:pt x="244376" y="149971"/>
                    <a:pt x="244638" y="149983"/>
                    <a:pt x="244888" y="150054"/>
                  </a:cubicBezTo>
                  <a:cubicBezTo>
                    <a:pt x="245033" y="150097"/>
                    <a:pt x="245189" y="150103"/>
                    <a:pt x="245345" y="150103"/>
                  </a:cubicBezTo>
                  <a:cubicBezTo>
                    <a:pt x="245407" y="150103"/>
                    <a:pt x="245470" y="150102"/>
                    <a:pt x="245531" y="150102"/>
                  </a:cubicBezTo>
                  <a:cubicBezTo>
                    <a:pt x="245924" y="150108"/>
                    <a:pt x="246317" y="150108"/>
                    <a:pt x="246710" y="150108"/>
                  </a:cubicBezTo>
                  <a:cubicBezTo>
                    <a:pt x="247103" y="150108"/>
                    <a:pt x="247495" y="150108"/>
                    <a:pt x="247888" y="150114"/>
                  </a:cubicBezTo>
                  <a:cubicBezTo>
                    <a:pt x="248065" y="150114"/>
                    <a:pt x="248244" y="150107"/>
                    <a:pt x="248423" y="150107"/>
                  </a:cubicBezTo>
                  <a:cubicBezTo>
                    <a:pt x="248714" y="150107"/>
                    <a:pt x="249006" y="150125"/>
                    <a:pt x="249293" y="150221"/>
                  </a:cubicBezTo>
                  <a:cubicBezTo>
                    <a:pt x="249374" y="150248"/>
                    <a:pt x="249461" y="150255"/>
                    <a:pt x="249548" y="150255"/>
                  </a:cubicBezTo>
                  <a:cubicBezTo>
                    <a:pt x="249653" y="150255"/>
                    <a:pt x="249761" y="150245"/>
                    <a:pt x="249865" y="150245"/>
                  </a:cubicBezTo>
                  <a:cubicBezTo>
                    <a:pt x="250960" y="150245"/>
                    <a:pt x="252056" y="150245"/>
                    <a:pt x="253151" y="150257"/>
                  </a:cubicBezTo>
                  <a:cubicBezTo>
                    <a:pt x="253294" y="150257"/>
                    <a:pt x="253435" y="150253"/>
                    <a:pt x="253576" y="150253"/>
                  </a:cubicBezTo>
                  <a:cubicBezTo>
                    <a:pt x="253859" y="150253"/>
                    <a:pt x="254139" y="150269"/>
                    <a:pt x="254425" y="150364"/>
                  </a:cubicBezTo>
                  <a:cubicBezTo>
                    <a:pt x="254501" y="150391"/>
                    <a:pt x="254584" y="150398"/>
                    <a:pt x="254670" y="150398"/>
                  </a:cubicBezTo>
                  <a:cubicBezTo>
                    <a:pt x="254773" y="150398"/>
                    <a:pt x="254881" y="150388"/>
                    <a:pt x="254984" y="150388"/>
                  </a:cubicBezTo>
                  <a:cubicBezTo>
                    <a:pt x="255889" y="150388"/>
                    <a:pt x="256794" y="150388"/>
                    <a:pt x="257699" y="150400"/>
                  </a:cubicBezTo>
                  <a:cubicBezTo>
                    <a:pt x="257918" y="150400"/>
                    <a:pt x="258137" y="150390"/>
                    <a:pt x="258356" y="150390"/>
                  </a:cubicBezTo>
                  <a:cubicBezTo>
                    <a:pt x="258683" y="150390"/>
                    <a:pt x="259009" y="150411"/>
                    <a:pt x="259330" y="150519"/>
                  </a:cubicBezTo>
                  <a:cubicBezTo>
                    <a:pt x="259392" y="150538"/>
                    <a:pt x="259458" y="150543"/>
                    <a:pt x="259525" y="150543"/>
                  </a:cubicBezTo>
                  <a:cubicBezTo>
                    <a:pt x="259626" y="150543"/>
                    <a:pt x="259730" y="150531"/>
                    <a:pt x="259830" y="150531"/>
                  </a:cubicBezTo>
                  <a:cubicBezTo>
                    <a:pt x="260830" y="150531"/>
                    <a:pt x="261831" y="150531"/>
                    <a:pt x="262831" y="150542"/>
                  </a:cubicBezTo>
                  <a:cubicBezTo>
                    <a:pt x="262912" y="150542"/>
                    <a:pt x="262994" y="150542"/>
                    <a:pt x="263076" y="150542"/>
                  </a:cubicBezTo>
                  <a:cubicBezTo>
                    <a:pt x="263485" y="150542"/>
                    <a:pt x="263900" y="150550"/>
                    <a:pt x="264307" y="150650"/>
                  </a:cubicBezTo>
                  <a:cubicBezTo>
                    <a:pt x="264463" y="150683"/>
                    <a:pt x="264622" y="150691"/>
                    <a:pt x="264782" y="150691"/>
                  </a:cubicBezTo>
                  <a:cubicBezTo>
                    <a:pt x="264964" y="150691"/>
                    <a:pt x="265147" y="150680"/>
                    <a:pt x="265329" y="150680"/>
                  </a:cubicBezTo>
                  <a:cubicBezTo>
                    <a:pt x="265394" y="150680"/>
                    <a:pt x="265458" y="150682"/>
                    <a:pt x="265521" y="150685"/>
                  </a:cubicBezTo>
                  <a:cubicBezTo>
                    <a:pt x="265879" y="150697"/>
                    <a:pt x="265926" y="150745"/>
                    <a:pt x="265950" y="151102"/>
                  </a:cubicBezTo>
                  <a:cubicBezTo>
                    <a:pt x="265950" y="151293"/>
                    <a:pt x="265950" y="151483"/>
                    <a:pt x="265950" y="151674"/>
                  </a:cubicBezTo>
                  <a:lnTo>
                    <a:pt x="265950" y="157031"/>
                  </a:lnTo>
                  <a:lnTo>
                    <a:pt x="265950" y="162532"/>
                  </a:lnTo>
                  <a:cubicBezTo>
                    <a:pt x="265950" y="162865"/>
                    <a:pt x="265938" y="163187"/>
                    <a:pt x="266057" y="163520"/>
                  </a:cubicBezTo>
                  <a:cubicBezTo>
                    <a:pt x="266105" y="163663"/>
                    <a:pt x="266093" y="163842"/>
                    <a:pt x="266093" y="164008"/>
                  </a:cubicBezTo>
                  <a:cubicBezTo>
                    <a:pt x="266093" y="164580"/>
                    <a:pt x="266093" y="165151"/>
                    <a:pt x="266093" y="165723"/>
                  </a:cubicBezTo>
                  <a:cubicBezTo>
                    <a:pt x="266093" y="166032"/>
                    <a:pt x="266081" y="166342"/>
                    <a:pt x="266188" y="166640"/>
                  </a:cubicBezTo>
                  <a:cubicBezTo>
                    <a:pt x="266248" y="166794"/>
                    <a:pt x="266236" y="166973"/>
                    <a:pt x="266236" y="167140"/>
                  </a:cubicBezTo>
                  <a:cubicBezTo>
                    <a:pt x="266236" y="169116"/>
                    <a:pt x="266236" y="171081"/>
                    <a:pt x="266236" y="173057"/>
                  </a:cubicBezTo>
                  <a:cubicBezTo>
                    <a:pt x="266236" y="173105"/>
                    <a:pt x="266236" y="173152"/>
                    <a:pt x="266236" y="173200"/>
                  </a:cubicBezTo>
                  <a:cubicBezTo>
                    <a:pt x="266227" y="173527"/>
                    <a:pt x="266172" y="173664"/>
                    <a:pt x="265979" y="173664"/>
                  </a:cubicBezTo>
                  <a:cubicBezTo>
                    <a:pt x="265912" y="173664"/>
                    <a:pt x="265828" y="173647"/>
                    <a:pt x="265724" y="173617"/>
                  </a:cubicBezTo>
                  <a:cubicBezTo>
                    <a:pt x="265462" y="173545"/>
                    <a:pt x="265212" y="173533"/>
                    <a:pt x="264950" y="173533"/>
                  </a:cubicBezTo>
                  <a:lnTo>
                    <a:pt x="251817" y="173533"/>
                  </a:lnTo>
                  <a:cubicBezTo>
                    <a:pt x="251555" y="173533"/>
                    <a:pt x="251294" y="173533"/>
                    <a:pt x="251032" y="173617"/>
                  </a:cubicBezTo>
                  <a:cubicBezTo>
                    <a:pt x="250865" y="173676"/>
                    <a:pt x="250662" y="173676"/>
                    <a:pt x="250472" y="173676"/>
                  </a:cubicBezTo>
                  <a:lnTo>
                    <a:pt x="243828" y="173676"/>
                  </a:lnTo>
                  <a:cubicBezTo>
                    <a:pt x="243162" y="173664"/>
                    <a:pt x="243114" y="173617"/>
                    <a:pt x="243102" y="172938"/>
                  </a:cubicBezTo>
                  <a:cubicBezTo>
                    <a:pt x="243090" y="172509"/>
                    <a:pt x="243102" y="172081"/>
                    <a:pt x="243102" y="171652"/>
                  </a:cubicBezTo>
                  <a:cubicBezTo>
                    <a:pt x="243090" y="171271"/>
                    <a:pt x="243126" y="170890"/>
                    <a:pt x="242983" y="170521"/>
                  </a:cubicBezTo>
                  <a:cubicBezTo>
                    <a:pt x="242935" y="170366"/>
                    <a:pt x="242959" y="170188"/>
                    <a:pt x="242959" y="170021"/>
                  </a:cubicBezTo>
                  <a:cubicBezTo>
                    <a:pt x="242947" y="169557"/>
                    <a:pt x="242947" y="169080"/>
                    <a:pt x="242947" y="168604"/>
                  </a:cubicBezTo>
                  <a:cubicBezTo>
                    <a:pt x="242947" y="168461"/>
                    <a:pt x="242971" y="168307"/>
                    <a:pt x="242947" y="168176"/>
                  </a:cubicBezTo>
                  <a:cubicBezTo>
                    <a:pt x="242709" y="167116"/>
                    <a:pt x="242852" y="166044"/>
                    <a:pt x="242816" y="164973"/>
                  </a:cubicBezTo>
                  <a:cubicBezTo>
                    <a:pt x="242792" y="164639"/>
                    <a:pt x="242816" y="164318"/>
                    <a:pt x="242709" y="163985"/>
                  </a:cubicBezTo>
                  <a:cubicBezTo>
                    <a:pt x="242650" y="163794"/>
                    <a:pt x="242673" y="163568"/>
                    <a:pt x="242673" y="163354"/>
                  </a:cubicBezTo>
                  <a:cubicBezTo>
                    <a:pt x="242650" y="162758"/>
                    <a:pt x="242721" y="162163"/>
                    <a:pt x="242542" y="161580"/>
                  </a:cubicBezTo>
                  <a:cubicBezTo>
                    <a:pt x="242495" y="161425"/>
                    <a:pt x="242531" y="161246"/>
                    <a:pt x="242531" y="161079"/>
                  </a:cubicBezTo>
                  <a:cubicBezTo>
                    <a:pt x="242531" y="160460"/>
                    <a:pt x="242531" y="159841"/>
                    <a:pt x="242519" y="159222"/>
                  </a:cubicBezTo>
                  <a:cubicBezTo>
                    <a:pt x="242519" y="158853"/>
                    <a:pt x="242542" y="158472"/>
                    <a:pt x="242423" y="158103"/>
                  </a:cubicBezTo>
                  <a:cubicBezTo>
                    <a:pt x="242352" y="157900"/>
                    <a:pt x="242388" y="157674"/>
                    <a:pt x="242388" y="157460"/>
                  </a:cubicBezTo>
                  <a:cubicBezTo>
                    <a:pt x="242352" y="156769"/>
                    <a:pt x="242459" y="156079"/>
                    <a:pt x="242257" y="155400"/>
                  </a:cubicBezTo>
                  <a:cubicBezTo>
                    <a:pt x="242209" y="155269"/>
                    <a:pt x="242245" y="155114"/>
                    <a:pt x="242245" y="154972"/>
                  </a:cubicBezTo>
                  <a:cubicBezTo>
                    <a:pt x="242233" y="154531"/>
                    <a:pt x="242233" y="154079"/>
                    <a:pt x="242138" y="153638"/>
                  </a:cubicBezTo>
                  <a:cubicBezTo>
                    <a:pt x="242042" y="153269"/>
                    <a:pt x="242102" y="152876"/>
                    <a:pt x="242102" y="152495"/>
                  </a:cubicBezTo>
                  <a:cubicBezTo>
                    <a:pt x="242090" y="152066"/>
                    <a:pt x="242138" y="151638"/>
                    <a:pt x="241983" y="151221"/>
                  </a:cubicBezTo>
                  <a:cubicBezTo>
                    <a:pt x="241959" y="151185"/>
                    <a:pt x="241959" y="151138"/>
                    <a:pt x="241959" y="151090"/>
                  </a:cubicBezTo>
                  <a:cubicBezTo>
                    <a:pt x="241959" y="150052"/>
                    <a:pt x="241859" y="149968"/>
                    <a:pt x="242507" y="149968"/>
                  </a:cubicBezTo>
                  <a:cubicBezTo>
                    <a:pt x="242632" y="149968"/>
                    <a:pt x="242785" y="149971"/>
                    <a:pt x="242971" y="149971"/>
                  </a:cubicBezTo>
                  <a:cubicBezTo>
                    <a:pt x="243098" y="149967"/>
                    <a:pt x="243225" y="149966"/>
                    <a:pt x="243352" y="149966"/>
                  </a:cubicBezTo>
                  <a:close/>
                  <a:moveTo>
                    <a:pt x="217888" y="149673"/>
                  </a:moveTo>
                  <a:cubicBezTo>
                    <a:pt x="218550" y="149673"/>
                    <a:pt x="218539" y="149703"/>
                    <a:pt x="218539" y="150483"/>
                  </a:cubicBezTo>
                  <a:cubicBezTo>
                    <a:pt x="218539" y="151007"/>
                    <a:pt x="218492" y="151531"/>
                    <a:pt x="218658" y="152043"/>
                  </a:cubicBezTo>
                  <a:cubicBezTo>
                    <a:pt x="218706" y="152186"/>
                    <a:pt x="218682" y="152364"/>
                    <a:pt x="218682" y="152531"/>
                  </a:cubicBezTo>
                  <a:cubicBezTo>
                    <a:pt x="218682" y="153412"/>
                    <a:pt x="218682" y="154293"/>
                    <a:pt x="218682" y="155174"/>
                  </a:cubicBezTo>
                  <a:cubicBezTo>
                    <a:pt x="218682" y="155650"/>
                    <a:pt x="218647" y="156126"/>
                    <a:pt x="218789" y="156591"/>
                  </a:cubicBezTo>
                  <a:cubicBezTo>
                    <a:pt x="218861" y="156793"/>
                    <a:pt x="218825" y="157019"/>
                    <a:pt x="218825" y="157234"/>
                  </a:cubicBezTo>
                  <a:cubicBezTo>
                    <a:pt x="218825" y="158996"/>
                    <a:pt x="218825" y="160758"/>
                    <a:pt x="218825" y="162508"/>
                  </a:cubicBezTo>
                  <a:cubicBezTo>
                    <a:pt x="218825" y="162842"/>
                    <a:pt x="218813" y="163175"/>
                    <a:pt x="218920" y="163496"/>
                  </a:cubicBezTo>
                  <a:cubicBezTo>
                    <a:pt x="218980" y="163675"/>
                    <a:pt x="218968" y="163877"/>
                    <a:pt x="218968" y="164068"/>
                  </a:cubicBezTo>
                  <a:cubicBezTo>
                    <a:pt x="218968" y="164782"/>
                    <a:pt x="218968" y="165497"/>
                    <a:pt x="218968" y="166211"/>
                  </a:cubicBezTo>
                  <a:cubicBezTo>
                    <a:pt x="218968" y="166616"/>
                    <a:pt x="218944" y="167009"/>
                    <a:pt x="219075" y="167414"/>
                  </a:cubicBezTo>
                  <a:cubicBezTo>
                    <a:pt x="219135" y="167604"/>
                    <a:pt x="219111" y="167830"/>
                    <a:pt x="219111" y="168045"/>
                  </a:cubicBezTo>
                  <a:cubicBezTo>
                    <a:pt x="219111" y="169473"/>
                    <a:pt x="219111" y="170902"/>
                    <a:pt x="219111" y="172331"/>
                  </a:cubicBezTo>
                  <a:cubicBezTo>
                    <a:pt x="219111" y="172617"/>
                    <a:pt x="219099" y="172890"/>
                    <a:pt x="219194" y="173176"/>
                  </a:cubicBezTo>
                  <a:cubicBezTo>
                    <a:pt x="219301" y="173474"/>
                    <a:pt x="219254" y="173795"/>
                    <a:pt x="219230" y="174093"/>
                  </a:cubicBezTo>
                  <a:cubicBezTo>
                    <a:pt x="219230" y="174260"/>
                    <a:pt x="219135" y="174367"/>
                    <a:pt x="218968" y="174367"/>
                  </a:cubicBezTo>
                  <a:cubicBezTo>
                    <a:pt x="218778" y="174379"/>
                    <a:pt x="218587" y="174379"/>
                    <a:pt x="218397" y="174379"/>
                  </a:cubicBezTo>
                  <a:lnTo>
                    <a:pt x="201406" y="174379"/>
                  </a:lnTo>
                  <a:cubicBezTo>
                    <a:pt x="201346" y="174379"/>
                    <a:pt x="201285" y="174379"/>
                    <a:pt x="201225" y="174379"/>
                  </a:cubicBezTo>
                  <a:cubicBezTo>
                    <a:pt x="200952" y="174379"/>
                    <a:pt x="200681" y="174371"/>
                    <a:pt x="200418" y="174283"/>
                  </a:cubicBezTo>
                  <a:cubicBezTo>
                    <a:pt x="200319" y="174250"/>
                    <a:pt x="200212" y="174243"/>
                    <a:pt x="200105" y="174243"/>
                  </a:cubicBezTo>
                  <a:cubicBezTo>
                    <a:pt x="200018" y="174243"/>
                    <a:pt x="199931" y="174248"/>
                    <a:pt x="199847" y="174248"/>
                  </a:cubicBezTo>
                  <a:cubicBezTo>
                    <a:pt x="198870" y="174236"/>
                    <a:pt x="197894" y="174236"/>
                    <a:pt x="196918" y="174236"/>
                  </a:cubicBezTo>
                  <a:cubicBezTo>
                    <a:pt x="196751" y="174236"/>
                    <a:pt x="196584" y="174236"/>
                    <a:pt x="196430" y="174212"/>
                  </a:cubicBezTo>
                  <a:cubicBezTo>
                    <a:pt x="196275" y="174188"/>
                    <a:pt x="196168" y="174081"/>
                    <a:pt x="196132" y="173926"/>
                  </a:cubicBezTo>
                  <a:cubicBezTo>
                    <a:pt x="196120" y="173819"/>
                    <a:pt x="196108" y="173700"/>
                    <a:pt x="196108" y="173581"/>
                  </a:cubicBezTo>
                  <a:lnTo>
                    <a:pt x="196108" y="169652"/>
                  </a:lnTo>
                  <a:cubicBezTo>
                    <a:pt x="196108" y="169581"/>
                    <a:pt x="196096" y="169497"/>
                    <a:pt x="196120" y="169438"/>
                  </a:cubicBezTo>
                  <a:cubicBezTo>
                    <a:pt x="196358" y="168473"/>
                    <a:pt x="196215" y="167497"/>
                    <a:pt x="196251" y="166521"/>
                  </a:cubicBezTo>
                  <a:cubicBezTo>
                    <a:pt x="196263" y="166068"/>
                    <a:pt x="196251" y="165616"/>
                    <a:pt x="196251" y="165163"/>
                  </a:cubicBezTo>
                  <a:cubicBezTo>
                    <a:pt x="196263" y="164818"/>
                    <a:pt x="196239" y="164461"/>
                    <a:pt x="196358" y="164104"/>
                  </a:cubicBezTo>
                  <a:cubicBezTo>
                    <a:pt x="196430" y="163889"/>
                    <a:pt x="196394" y="163639"/>
                    <a:pt x="196394" y="163401"/>
                  </a:cubicBezTo>
                  <a:cubicBezTo>
                    <a:pt x="196394" y="161210"/>
                    <a:pt x="196394" y="159020"/>
                    <a:pt x="196394" y="156829"/>
                  </a:cubicBezTo>
                  <a:cubicBezTo>
                    <a:pt x="196394" y="156496"/>
                    <a:pt x="196394" y="156174"/>
                    <a:pt x="196501" y="155841"/>
                  </a:cubicBezTo>
                  <a:cubicBezTo>
                    <a:pt x="196560" y="155650"/>
                    <a:pt x="196537" y="155424"/>
                    <a:pt x="196537" y="155210"/>
                  </a:cubicBezTo>
                  <a:cubicBezTo>
                    <a:pt x="196537" y="153638"/>
                    <a:pt x="196537" y="152066"/>
                    <a:pt x="196537" y="150495"/>
                  </a:cubicBezTo>
                  <a:cubicBezTo>
                    <a:pt x="196537" y="150304"/>
                    <a:pt x="196537" y="150114"/>
                    <a:pt x="196560" y="149923"/>
                  </a:cubicBezTo>
                  <a:cubicBezTo>
                    <a:pt x="196572" y="149792"/>
                    <a:pt x="196656" y="149709"/>
                    <a:pt x="196787" y="149697"/>
                  </a:cubicBezTo>
                  <a:cubicBezTo>
                    <a:pt x="197001" y="149673"/>
                    <a:pt x="197215" y="149673"/>
                    <a:pt x="197430" y="149673"/>
                  </a:cubicBezTo>
                  <a:lnTo>
                    <a:pt x="217706" y="149673"/>
                  </a:lnTo>
                  <a:cubicBezTo>
                    <a:pt x="217772" y="149673"/>
                    <a:pt x="217833" y="149673"/>
                    <a:pt x="217888" y="149673"/>
                  </a:cubicBezTo>
                  <a:close/>
                  <a:moveTo>
                    <a:pt x="219659" y="149680"/>
                  </a:moveTo>
                  <a:cubicBezTo>
                    <a:pt x="219786" y="149680"/>
                    <a:pt x="219913" y="149685"/>
                    <a:pt x="220040" y="149685"/>
                  </a:cubicBezTo>
                  <a:lnTo>
                    <a:pt x="231886" y="149685"/>
                  </a:lnTo>
                  <a:cubicBezTo>
                    <a:pt x="231946" y="149685"/>
                    <a:pt x="232005" y="149685"/>
                    <a:pt x="232065" y="149685"/>
                  </a:cubicBezTo>
                  <a:cubicBezTo>
                    <a:pt x="232362" y="149685"/>
                    <a:pt x="232658" y="149693"/>
                    <a:pt x="232946" y="149792"/>
                  </a:cubicBezTo>
                  <a:cubicBezTo>
                    <a:pt x="233058" y="149825"/>
                    <a:pt x="233178" y="149833"/>
                    <a:pt x="233299" y="149833"/>
                  </a:cubicBezTo>
                  <a:cubicBezTo>
                    <a:pt x="233396" y="149833"/>
                    <a:pt x="233494" y="149828"/>
                    <a:pt x="233589" y="149828"/>
                  </a:cubicBezTo>
                  <a:lnTo>
                    <a:pt x="237292" y="149828"/>
                  </a:lnTo>
                  <a:cubicBezTo>
                    <a:pt x="237399" y="149828"/>
                    <a:pt x="237506" y="149823"/>
                    <a:pt x="237613" y="149823"/>
                  </a:cubicBezTo>
                  <a:cubicBezTo>
                    <a:pt x="237790" y="149823"/>
                    <a:pt x="237966" y="149837"/>
                    <a:pt x="238137" y="149911"/>
                  </a:cubicBezTo>
                  <a:cubicBezTo>
                    <a:pt x="238190" y="149934"/>
                    <a:pt x="238244" y="149943"/>
                    <a:pt x="238297" y="149943"/>
                  </a:cubicBezTo>
                  <a:cubicBezTo>
                    <a:pt x="238385" y="149943"/>
                    <a:pt x="238472" y="149917"/>
                    <a:pt x="238554" y="149888"/>
                  </a:cubicBezTo>
                  <a:cubicBezTo>
                    <a:pt x="238703" y="149833"/>
                    <a:pt x="238857" y="149806"/>
                    <a:pt x="239006" y="149806"/>
                  </a:cubicBezTo>
                  <a:cubicBezTo>
                    <a:pt x="239117" y="149806"/>
                    <a:pt x="239226" y="149821"/>
                    <a:pt x="239328" y="149852"/>
                  </a:cubicBezTo>
                  <a:cubicBezTo>
                    <a:pt x="239780" y="149983"/>
                    <a:pt x="240221" y="149959"/>
                    <a:pt x="240673" y="149971"/>
                  </a:cubicBezTo>
                  <a:cubicBezTo>
                    <a:pt x="240840" y="149971"/>
                    <a:pt x="241007" y="149983"/>
                    <a:pt x="241173" y="149995"/>
                  </a:cubicBezTo>
                  <a:cubicBezTo>
                    <a:pt x="241268" y="150007"/>
                    <a:pt x="241340" y="150078"/>
                    <a:pt x="241364" y="150185"/>
                  </a:cubicBezTo>
                  <a:cubicBezTo>
                    <a:pt x="241376" y="150221"/>
                    <a:pt x="241388" y="150281"/>
                    <a:pt x="241376" y="150316"/>
                  </a:cubicBezTo>
                  <a:cubicBezTo>
                    <a:pt x="241316" y="150876"/>
                    <a:pt x="241542" y="151400"/>
                    <a:pt x="241530" y="151947"/>
                  </a:cubicBezTo>
                  <a:cubicBezTo>
                    <a:pt x="241518" y="152495"/>
                    <a:pt x="241530" y="153043"/>
                    <a:pt x="241530" y="153590"/>
                  </a:cubicBezTo>
                  <a:cubicBezTo>
                    <a:pt x="241530" y="153829"/>
                    <a:pt x="241518" y="154067"/>
                    <a:pt x="241614" y="154293"/>
                  </a:cubicBezTo>
                  <a:cubicBezTo>
                    <a:pt x="241697" y="154519"/>
                    <a:pt x="241661" y="154757"/>
                    <a:pt x="241673" y="154995"/>
                  </a:cubicBezTo>
                  <a:cubicBezTo>
                    <a:pt x="241685" y="155543"/>
                    <a:pt x="241614" y="156091"/>
                    <a:pt x="241792" y="156627"/>
                  </a:cubicBezTo>
                  <a:cubicBezTo>
                    <a:pt x="241840" y="156781"/>
                    <a:pt x="241816" y="156960"/>
                    <a:pt x="241816" y="157127"/>
                  </a:cubicBezTo>
                  <a:cubicBezTo>
                    <a:pt x="241816" y="157674"/>
                    <a:pt x="241816" y="158222"/>
                    <a:pt x="241816" y="158770"/>
                  </a:cubicBezTo>
                  <a:cubicBezTo>
                    <a:pt x="241816" y="159115"/>
                    <a:pt x="241792" y="159472"/>
                    <a:pt x="241923" y="159817"/>
                  </a:cubicBezTo>
                  <a:cubicBezTo>
                    <a:pt x="241971" y="159972"/>
                    <a:pt x="241959" y="160151"/>
                    <a:pt x="241959" y="160317"/>
                  </a:cubicBezTo>
                  <a:cubicBezTo>
                    <a:pt x="241959" y="160913"/>
                    <a:pt x="241959" y="161508"/>
                    <a:pt x="241959" y="162103"/>
                  </a:cubicBezTo>
                  <a:cubicBezTo>
                    <a:pt x="241959" y="162437"/>
                    <a:pt x="241947" y="162758"/>
                    <a:pt x="242054" y="163092"/>
                  </a:cubicBezTo>
                  <a:cubicBezTo>
                    <a:pt x="242114" y="163258"/>
                    <a:pt x="242102" y="163461"/>
                    <a:pt x="242102" y="163651"/>
                  </a:cubicBezTo>
                  <a:cubicBezTo>
                    <a:pt x="242102" y="164294"/>
                    <a:pt x="242090" y="164937"/>
                    <a:pt x="242102" y="165580"/>
                  </a:cubicBezTo>
                  <a:cubicBezTo>
                    <a:pt x="242102" y="166009"/>
                    <a:pt x="242066" y="166437"/>
                    <a:pt x="242209" y="166854"/>
                  </a:cubicBezTo>
                  <a:cubicBezTo>
                    <a:pt x="242269" y="167009"/>
                    <a:pt x="242245" y="167187"/>
                    <a:pt x="242245" y="167354"/>
                  </a:cubicBezTo>
                  <a:cubicBezTo>
                    <a:pt x="242245" y="168045"/>
                    <a:pt x="242245" y="168723"/>
                    <a:pt x="242245" y="169414"/>
                  </a:cubicBezTo>
                  <a:cubicBezTo>
                    <a:pt x="242245" y="169795"/>
                    <a:pt x="242233" y="170176"/>
                    <a:pt x="242352" y="170545"/>
                  </a:cubicBezTo>
                  <a:cubicBezTo>
                    <a:pt x="242423" y="170771"/>
                    <a:pt x="242376" y="171021"/>
                    <a:pt x="242388" y="171259"/>
                  </a:cubicBezTo>
                  <a:cubicBezTo>
                    <a:pt x="242411" y="171843"/>
                    <a:pt x="242304" y="172450"/>
                    <a:pt x="242507" y="173021"/>
                  </a:cubicBezTo>
                  <a:cubicBezTo>
                    <a:pt x="242542" y="173117"/>
                    <a:pt x="242531" y="173212"/>
                    <a:pt x="242519" y="173307"/>
                  </a:cubicBezTo>
                  <a:cubicBezTo>
                    <a:pt x="242519" y="173664"/>
                    <a:pt x="242400" y="173795"/>
                    <a:pt x="242066" y="173807"/>
                  </a:cubicBezTo>
                  <a:cubicBezTo>
                    <a:pt x="241911" y="173819"/>
                    <a:pt x="241757" y="173822"/>
                    <a:pt x="241602" y="173822"/>
                  </a:cubicBezTo>
                  <a:cubicBezTo>
                    <a:pt x="241447" y="173822"/>
                    <a:pt x="241292" y="173819"/>
                    <a:pt x="241137" y="173819"/>
                  </a:cubicBezTo>
                  <a:cubicBezTo>
                    <a:pt x="240733" y="173831"/>
                    <a:pt x="240328" y="173795"/>
                    <a:pt x="239935" y="173938"/>
                  </a:cubicBezTo>
                  <a:cubicBezTo>
                    <a:pt x="239858" y="173962"/>
                    <a:pt x="239774" y="173968"/>
                    <a:pt x="239689" y="173968"/>
                  </a:cubicBezTo>
                  <a:cubicBezTo>
                    <a:pt x="239605" y="173968"/>
                    <a:pt x="239518" y="173962"/>
                    <a:pt x="239435" y="173962"/>
                  </a:cubicBezTo>
                  <a:cubicBezTo>
                    <a:pt x="239149" y="173974"/>
                    <a:pt x="238875" y="173974"/>
                    <a:pt x="238590" y="174045"/>
                  </a:cubicBezTo>
                  <a:cubicBezTo>
                    <a:pt x="238363" y="174117"/>
                    <a:pt x="238125" y="174093"/>
                    <a:pt x="237887" y="174105"/>
                  </a:cubicBezTo>
                  <a:cubicBezTo>
                    <a:pt x="237798" y="174108"/>
                    <a:pt x="237709" y="174109"/>
                    <a:pt x="237619" y="174109"/>
                  </a:cubicBezTo>
                  <a:cubicBezTo>
                    <a:pt x="237403" y="174109"/>
                    <a:pt x="237187" y="174103"/>
                    <a:pt x="236972" y="174103"/>
                  </a:cubicBezTo>
                  <a:cubicBezTo>
                    <a:pt x="236588" y="174103"/>
                    <a:pt x="236206" y="174123"/>
                    <a:pt x="235827" y="174236"/>
                  </a:cubicBezTo>
                  <a:cubicBezTo>
                    <a:pt x="235765" y="174255"/>
                    <a:pt x="235700" y="174261"/>
                    <a:pt x="235632" y="174261"/>
                  </a:cubicBezTo>
                  <a:cubicBezTo>
                    <a:pt x="235532" y="174261"/>
                    <a:pt x="235427" y="174248"/>
                    <a:pt x="235327" y="174248"/>
                  </a:cubicBezTo>
                  <a:lnTo>
                    <a:pt x="231482" y="174248"/>
                  </a:lnTo>
                  <a:cubicBezTo>
                    <a:pt x="231374" y="174248"/>
                    <a:pt x="231267" y="174246"/>
                    <a:pt x="231160" y="174246"/>
                  </a:cubicBezTo>
                  <a:cubicBezTo>
                    <a:pt x="230839" y="174246"/>
                    <a:pt x="230520" y="174260"/>
                    <a:pt x="230208" y="174367"/>
                  </a:cubicBezTo>
                  <a:cubicBezTo>
                    <a:pt x="230130" y="174391"/>
                    <a:pt x="230047" y="174397"/>
                    <a:pt x="229962" y="174397"/>
                  </a:cubicBezTo>
                  <a:cubicBezTo>
                    <a:pt x="229877" y="174397"/>
                    <a:pt x="229791" y="174391"/>
                    <a:pt x="229707" y="174391"/>
                  </a:cubicBezTo>
                  <a:lnTo>
                    <a:pt x="220575" y="174391"/>
                  </a:lnTo>
                  <a:cubicBezTo>
                    <a:pt x="219825" y="174391"/>
                    <a:pt x="219825" y="174379"/>
                    <a:pt x="219825" y="173641"/>
                  </a:cubicBezTo>
                  <a:cubicBezTo>
                    <a:pt x="219813" y="172783"/>
                    <a:pt x="219825" y="171938"/>
                    <a:pt x="219813" y="171081"/>
                  </a:cubicBezTo>
                  <a:cubicBezTo>
                    <a:pt x="219813" y="170700"/>
                    <a:pt x="219837" y="170319"/>
                    <a:pt x="219706" y="169950"/>
                  </a:cubicBezTo>
                  <a:cubicBezTo>
                    <a:pt x="219647" y="169771"/>
                    <a:pt x="219682" y="169569"/>
                    <a:pt x="219682" y="169378"/>
                  </a:cubicBezTo>
                  <a:cubicBezTo>
                    <a:pt x="219671" y="168640"/>
                    <a:pt x="219682" y="167902"/>
                    <a:pt x="219671" y="167164"/>
                  </a:cubicBezTo>
                  <a:cubicBezTo>
                    <a:pt x="219671" y="166806"/>
                    <a:pt x="219694" y="166461"/>
                    <a:pt x="219563" y="166104"/>
                  </a:cubicBezTo>
                  <a:cubicBezTo>
                    <a:pt x="219516" y="165961"/>
                    <a:pt x="219540" y="165782"/>
                    <a:pt x="219540" y="165616"/>
                  </a:cubicBezTo>
                  <a:cubicBezTo>
                    <a:pt x="219528" y="165068"/>
                    <a:pt x="219540" y="164520"/>
                    <a:pt x="219528" y="163973"/>
                  </a:cubicBezTo>
                  <a:cubicBezTo>
                    <a:pt x="219528" y="163520"/>
                    <a:pt x="219563" y="163068"/>
                    <a:pt x="219420" y="162627"/>
                  </a:cubicBezTo>
                  <a:cubicBezTo>
                    <a:pt x="219361" y="162461"/>
                    <a:pt x="219397" y="162246"/>
                    <a:pt x="219397" y="162056"/>
                  </a:cubicBezTo>
                  <a:cubicBezTo>
                    <a:pt x="219397" y="160532"/>
                    <a:pt x="219385" y="159020"/>
                    <a:pt x="219385" y="157496"/>
                  </a:cubicBezTo>
                  <a:cubicBezTo>
                    <a:pt x="219385" y="157186"/>
                    <a:pt x="219397" y="156877"/>
                    <a:pt x="219290" y="156579"/>
                  </a:cubicBezTo>
                  <a:cubicBezTo>
                    <a:pt x="219230" y="156400"/>
                    <a:pt x="219254" y="156198"/>
                    <a:pt x="219254" y="156007"/>
                  </a:cubicBezTo>
                  <a:cubicBezTo>
                    <a:pt x="219242" y="155222"/>
                    <a:pt x="219254" y="154436"/>
                    <a:pt x="219242" y="153650"/>
                  </a:cubicBezTo>
                  <a:cubicBezTo>
                    <a:pt x="219242" y="153281"/>
                    <a:pt x="219278" y="152888"/>
                    <a:pt x="219135" y="152531"/>
                  </a:cubicBezTo>
                  <a:cubicBezTo>
                    <a:pt x="219111" y="152459"/>
                    <a:pt x="219111" y="152388"/>
                    <a:pt x="219111" y="152316"/>
                  </a:cubicBezTo>
                  <a:cubicBezTo>
                    <a:pt x="219111" y="151554"/>
                    <a:pt x="219111" y="150792"/>
                    <a:pt x="219111" y="150030"/>
                  </a:cubicBezTo>
                  <a:cubicBezTo>
                    <a:pt x="219123" y="149769"/>
                    <a:pt x="219194" y="149697"/>
                    <a:pt x="219468" y="149685"/>
                  </a:cubicBezTo>
                  <a:cubicBezTo>
                    <a:pt x="219532" y="149681"/>
                    <a:pt x="219595" y="149680"/>
                    <a:pt x="219659" y="149680"/>
                  </a:cubicBezTo>
                  <a:close/>
                  <a:moveTo>
                    <a:pt x="17717" y="0"/>
                  </a:moveTo>
                  <a:cubicBezTo>
                    <a:pt x="17717" y="3572"/>
                    <a:pt x="17717" y="7132"/>
                    <a:pt x="17717" y="10704"/>
                  </a:cubicBezTo>
                  <a:cubicBezTo>
                    <a:pt x="17717" y="11418"/>
                    <a:pt x="17717" y="11418"/>
                    <a:pt x="17026" y="11418"/>
                  </a:cubicBezTo>
                  <a:cubicBezTo>
                    <a:pt x="16605" y="11422"/>
                    <a:pt x="16185" y="11423"/>
                    <a:pt x="15764" y="11423"/>
                  </a:cubicBezTo>
                  <a:cubicBezTo>
                    <a:pt x="14923" y="11423"/>
                    <a:pt x="14081" y="11418"/>
                    <a:pt x="13240" y="11418"/>
                  </a:cubicBezTo>
                  <a:cubicBezTo>
                    <a:pt x="13154" y="11418"/>
                    <a:pt x="13064" y="11431"/>
                    <a:pt x="12978" y="11431"/>
                  </a:cubicBezTo>
                  <a:cubicBezTo>
                    <a:pt x="12920" y="11431"/>
                    <a:pt x="12864" y="11425"/>
                    <a:pt x="12811" y="11406"/>
                  </a:cubicBezTo>
                  <a:cubicBezTo>
                    <a:pt x="12468" y="11299"/>
                    <a:pt x="12113" y="11278"/>
                    <a:pt x="11757" y="11278"/>
                  </a:cubicBezTo>
                  <a:cubicBezTo>
                    <a:pt x="11520" y="11278"/>
                    <a:pt x="11283" y="11287"/>
                    <a:pt x="11049" y="11287"/>
                  </a:cubicBezTo>
                  <a:cubicBezTo>
                    <a:pt x="9954" y="11283"/>
                    <a:pt x="8860" y="11282"/>
                    <a:pt x="7766" y="11282"/>
                  </a:cubicBezTo>
                  <a:cubicBezTo>
                    <a:pt x="5579" y="11282"/>
                    <a:pt x="3393" y="11287"/>
                    <a:pt x="1203" y="11287"/>
                  </a:cubicBezTo>
                  <a:cubicBezTo>
                    <a:pt x="798" y="11287"/>
                    <a:pt x="393" y="11299"/>
                    <a:pt x="12" y="11418"/>
                  </a:cubicBezTo>
                  <a:lnTo>
                    <a:pt x="12" y="11990"/>
                  </a:lnTo>
                  <a:lnTo>
                    <a:pt x="10561" y="11990"/>
                  </a:lnTo>
                  <a:cubicBezTo>
                    <a:pt x="10613" y="11990"/>
                    <a:pt x="10666" y="11989"/>
                    <a:pt x="10718" y="11989"/>
                  </a:cubicBezTo>
                  <a:cubicBezTo>
                    <a:pt x="10927" y="11989"/>
                    <a:pt x="11135" y="11997"/>
                    <a:pt x="11335" y="12073"/>
                  </a:cubicBezTo>
                  <a:cubicBezTo>
                    <a:pt x="11471" y="12127"/>
                    <a:pt x="11607" y="12139"/>
                    <a:pt x="11743" y="12139"/>
                  </a:cubicBezTo>
                  <a:cubicBezTo>
                    <a:pt x="11845" y="12139"/>
                    <a:pt x="11947" y="12133"/>
                    <a:pt x="12049" y="12133"/>
                  </a:cubicBezTo>
                  <a:lnTo>
                    <a:pt x="16824" y="12133"/>
                  </a:lnTo>
                  <a:cubicBezTo>
                    <a:pt x="17014" y="12133"/>
                    <a:pt x="17205" y="12133"/>
                    <a:pt x="17395" y="12144"/>
                  </a:cubicBezTo>
                  <a:cubicBezTo>
                    <a:pt x="17610" y="12156"/>
                    <a:pt x="17705" y="12240"/>
                    <a:pt x="17705" y="12454"/>
                  </a:cubicBezTo>
                  <a:cubicBezTo>
                    <a:pt x="17717" y="12764"/>
                    <a:pt x="17764" y="13085"/>
                    <a:pt x="17681" y="13371"/>
                  </a:cubicBezTo>
                  <a:cubicBezTo>
                    <a:pt x="17574" y="13823"/>
                    <a:pt x="17586" y="14276"/>
                    <a:pt x="17586" y="14716"/>
                  </a:cubicBezTo>
                  <a:cubicBezTo>
                    <a:pt x="17574" y="20455"/>
                    <a:pt x="17574" y="26182"/>
                    <a:pt x="17574" y="31909"/>
                  </a:cubicBezTo>
                  <a:cubicBezTo>
                    <a:pt x="17574" y="32385"/>
                    <a:pt x="17526" y="32861"/>
                    <a:pt x="17693" y="33326"/>
                  </a:cubicBezTo>
                  <a:cubicBezTo>
                    <a:pt x="17741" y="33445"/>
                    <a:pt x="17717" y="33611"/>
                    <a:pt x="17705" y="33742"/>
                  </a:cubicBezTo>
                  <a:cubicBezTo>
                    <a:pt x="17693" y="33873"/>
                    <a:pt x="17598" y="33969"/>
                    <a:pt x="17467" y="33969"/>
                  </a:cubicBezTo>
                  <a:cubicBezTo>
                    <a:pt x="17300" y="33992"/>
                    <a:pt x="17133" y="33992"/>
                    <a:pt x="16967" y="33992"/>
                  </a:cubicBezTo>
                  <a:lnTo>
                    <a:pt x="5560" y="33992"/>
                  </a:lnTo>
                  <a:cubicBezTo>
                    <a:pt x="5298" y="33992"/>
                    <a:pt x="5037" y="33969"/>
                    <a:pt x="4775" y="33909"/>
                  </a:cubicBezTo>
                  <a:cubicBezTo>
                    <a:pt x="4560" y="33850"/>
                    <a:pt x="4310" y="33850"/>
                    <a:pt x="4072" y="33850"/>
                  </a:cubicBezTo>
                  <a:lnTo>
                    <a:pt x="12" y="33850"/>
                  </a:lnTo>
                  <a:lnTo>
                    <a:pt x="12" y="34564"/>
                  </a:lnTo>
                  <a:lnTo>
                    <a:pt x="4215" y="34564"/>
                  </a:lnTo>
                  <a:cubicBezTo>
                    <a:pt x="4297" y="34564"/>
                    <a:pt x="4382" y="34556"/>
                    <a:pt x="4465" y="34556"/>
                  </a:cubicBezTo>
                  <a:cubicBezTo>
                    <a:pt x="4527" y="34556"/>
                    <a:pt x="4587" y="34560"/>
                    <a:pt x="4644" y="34576"/>
                  </a:cubicBezTo>
                  <a:cubicBezTo>
                    <a:pt x="4951" y="34683"/>
                    <a:pt x="5262" y="34704"/>
                    <a:pt x="5575" y="34704"/>
                  </a:cubicBezTo>
                  <a:cubicBezTo>
                    <a:pt x="5784" y="34704"/>
                    <a:pt x="5994" y="34695"/>
                    <a:pt x="6203" y="34695"/>
                  </a:cubicBezTo>
                  <a:lnTo>
                    <a:pt x="17121" y="34695"/>
                  </a:lnTo>
                  <a:cubicBezTo>
                    <a:pt x="17693" y="34695"/>
                    <a:pt x="17657" y="34707"/>
                    <a:pt x="17836" y="35278"/>
                  </a:cubicBezTo>
                  <a:cubicBezTo>
                    <a:pt x="17883" y="35421"/>
                    <a:pt x="17860" y="35600"/>
                    <a:pt x="17860" y="35766"/>
                  </a:cubicBezTo>
                  <a:cubicBezTo>
                    <a:pt x="17871" y="36195"/>
                    <a:pt x="17848" y="36624"/>
                    <a:pt x="17979" y="37040"/>
                  </a:cubicBezTo>
                  <a:cubicBezTo>
                    <a:pt x="18038" y="37219"/>
                    <a:pt x="18002" y="37421"/>
                    <a:pt x="18002" y="37612"/>
                  </a:cubicBezTo>
                  <a:cubicBezTo>
                    <a:pt x="18014" y="37910"/>
                    <a:pt x="17991" y="38219"/>
                    <a:pt x="18110" y="38517"/>
                  </a:cubicBezTo>
                  <a:cubicBezTo>
                    <a:pt x="18157" y="38648"/>
                    <a:pt x="18145" y="38802"/>
                    <a:pt x="18145" y="38945"/>
                  </a:cubicBezTo>
                  <a:cubicBezTo>
                    <a:pt x="18157" y="39422"/>
                    <a:pt x="18122" y="39898"/>
                    <a:pt x="18264" y="40362"/>
                  </a:cubicBezTo>
                  <a:cubicBezTo>
                    <a:pt x="18312" y="40505"/>
                    <a:pt x="18288" y="40684"/>
                    <a:pt x="18288" y="40850"/>
                  </a:cubicBezTo>
                  <a:cubicBezTo>
                    <a:pt x="18288" y="41946"/>
                    <a:pt x="18288" y="43041"/>
                    <a:pt x="18300" y="44136"/>
                  </a:cubicBezTo>
                  <a:cubicBezTo>
                    <a:pt x="18300" y="44565"/>
                    <a:pt x="18288" y="44982"/>
                    <a:pt x="18383" y="45410"/>
                  </a:cubicBezTo>
                  <a:cubicBezTo>
                    <a:pt x="18467" y="45756"/>
                    <a:pt x="18383" y="46149"/>
                    <a:pt x="18372" y="46518"/>
                  </a:cubicBezTo>
                  <a:cubicBezTo>
                    <a:pt x="18372" y="46565"/>
                    <a:pt x="18336" y="46613"/>
                    <a:pt x="18336" y="46649"/>
                  </a:cubicBezTo>
                  <a:cubicBezTo>
                    <a:pt x="18312" y="46815"/>
                    <a:pt x="18264" y="46994"/>
                    <a:pt x="18300" y="47149"/>
                  </a:cubicBezTo>
                  <a:cubicBezTo>
                    <a:pt x="18419" y="47685"/>
                    <a:pt x="18205" y="48232"/>
                    <a:pt x="18348" y="48756"/>
                  </a:cubicBezTo>
                  <a:cubicBezTo>
                    <a:pt x="18431" y="49089"/>
                    <a:pt x="18467" y="49423"/>
                    <a:pt x="18419" y="49744"/>
                  </a:cubicBezTo>
                  <a:cubicBezTo>
                    <a:pt x="18324" y="50387"/>
                    <a:pt x="18383" y="51006"/>
                    <a:pt x="18407" y="51649"/>
                  </a:cubicBezTo>
                  <a:cubicBezTo>
                    <a:pt x="18467" y="53042"/>
                    <a:pt x="18431" y="54447"/>
                    <a:pt x="18431" y="55852"/>
                  </a:cubicBezTo>
                  <a:cubicBezTo>
                    <a:pt x="18431" y="55947"/>
                    <a:pt x="18431" y="56043"/>
                    <a:pt x="18419" y="56138"/>
                  </a:cubicBezTo>
                  <a:cubicBezTo>
                    <a:pt x="18395" y="56305"/>
                    <a:pt x="18300" y="56400"/>
                    <a:pt x="18133" y="56400"/>
                  </a:cubicBezTo>
                  <a:cubicBezTo>
                    <a:pt x="18059" y="56396"/>
                    <a:pt x="17986" y="56394"/>
                    <a:pt x="17912" y="56394"/>
                  </a:cubicBezTo>
                  <a:cubicBezTo>
                    <a:pt x="17182" y="56394"/>
                    <a:pt x="16466" y="56572"/>
                    <a:pt x="15736" y="56572"/>
                  </a:cubicBezTo>
                  <a:cubicBezTo>
                    <a:pt x="15662" y="56572"/>
                    <a:pt x="15588" y="56571"/>
                    <a:pt x="15514" y="56567"/>
                  </a:cubicBezTo>
                  <a:cubicBezTo>
                    <a:pt x="15337" y="56553"/>
                    <a:pt x="15161" y="56543"/>
                    <a:pt x="14984" y="56543"/>
                  </a:cubicBezTo>
                  <a:cubicBezTo>
                    <a:pt x="14686" y="56543"/>
                    <a:pt x="14389" y="56572"/>
                    <a:pt x="14097" y="56662"/>
                  </a:cubicBezTo>
                  <a:cubicBezTo>
                    <a:pt x="14005" y="56695"/>
                    <a:pt x="13897" y="56702"/>
                    <a:pt x="13788" y="56702"/>
                  </a:cubicBezTo>
                  <a:cubicBezTo>
                    <a:pt x="13700" y="56702"/>
                    <a:pt x="13610" y="56698"/>
                    <a:pt x="13526" y="56698"/>
                  </a:cubicBezTo>
                  <a:lnTo>
                    <a:pt x="9394" y="56698"/>
                  </a:lnTo>
                  <a:cubicBezTo>
                    <a:pt x="9085" y="56698"/>
                    <a:pt x="8775" y="56698"/>
                    <a:pt x="8477" y="56793"/>
                  </a:cubicBezTo>
                  <a:cubicBezTo>
                    <a:pt x="8251" y="56852"/>
                    <a:pt x="8001" y="56829"/>
                    <a:pt x="7763" y="56840"/>
                  </a:cubicBezTo>
                  <a:cubicBezTo>
                    <a:pt x="7679" y="56844"/>
                    <a:pt x="7595" y="56845"/>
                    <a:pt x="7511" y="56845"/>
                  </a:cubicBezTo>
                  <a:cubicBezTo>
                    <a:pt x="7353" y="56845"/>
                    <a:pt x="7194" y="56841"/>
                    <a:pt x="7035" y="56841"/>
                  </a:cubicBezTo>
                  <a:cubicBezTo>
                    <a:pt x="6713" y="56841"/>
                    <a:pt x="6391" y="56858"/>
                    <a:pt x="6072" y="56959"/>
                  </a:cubicBezTo>
                  <a:cubicBezTo>
                    <a:pt x="5983" y="56983"/>
                    <a:pt x="5888" y="56989"/>
                    <a:pt x="5791" y="56989"/>
                  </a:cubicBezTo>
                  <a:cubicBezTo>
                    <a:pt x="5694" y="56989"/>
                    <a:pt x="5596" y="56983"/>
                    <a:pt x="5501" y="56983"/>
                  </a:cubicBezTo>
                  <a:lnTo>
                    <a:pt x="0" y="56983"/>
                  </a:lnTo>
                  <a:lnTo>
                    <a:pt x="0" y="57698"/>
                  </a:lnTo>
                  <a:cubicBezTo>
                    <a:pt x="2024" y="57698"/>
                    <a:pt x="4048" y="57698"/>
                    <a:pt x="6072" y="57686"/>
                  </a:cubicBezTo>
                  <a:cubicBezTo>
                    <a:pt x="6174" y="57686"/>
                    <a:pt x="6276" y="57688"/>
                    <a:pt x="6378" y="57688"/>
                  </a:cubicBezTo>
                  <a:cubicBezTo>
                    <a:pt x="6633" y="57688"/>
                    <a:pt x="6885" y="57676"/>
                    <a:pt x="7132" y="57591"/>
                  </a:cubicBezTo>
                  <a:cubicBezTo>
                    <a:pt x="7211" y="57557"/>
                    <a:pt x="7302" y="57550"/>
                    <a:pt x="7395" y="57550"/>
                  </a:cubicBezTo>
                  <a:cubicBezTo>
                    <a:pt x="7470" y="57550"/>
                    <a:pt x="7546" y="57555"/>
                    <a:pt x="7620" y="57555"/>
                  </a:cubicBezTo>
                  <a:cubicBezTo>
                    <a:pt x="8049" y="57531"/>
                    <a:pt x="8477" y="57579"/>
                    <a:pt x="8894" y="57436"/>
                  </a:cubicBezTo>
                  <a:cubicBezTo>
                    <a:pt x="8975" y="57409"/>
                    <a:pt x="9061" y="57401"/>
                    <a:pt x="9149" y="57401"/>
                  </a:cubicBezTo>
                  <a:cubicBezTo>
                    <a:pt x="9254" y="57401"/>
                    <a:pt x="9362" y="57412"/>
                    <a:pt x="9466" y="57412"/>
                  </a:cubicBezTo>
                  <a:cubicBezTo>
                    <a:pt x="10704" y="57412"/>
                    <a:pt x="11942" y="57412"/>
                    <a:pt x="13169" y="57400"/>
                  </a:cubicBezTo>
                  <a:cubicBezTo>
                    <a:pt x="13260" y="57400"/>
                    <a:pt x="13351" y="57400"/>
                    <a:pt x="13441" y="57400"/>
                  </a:cubicBezTo>
                  <a:cubicBezTo>
                    <a:pt x="13895" y="57400"/>
                    <a:pt x="14343" y="57392"/>
                    <a:pt x="14800" y="57293"/>
                  </a:cubicBezTo>
                  <a:cubicBezTo>
                    <a:pt x="14982" y="57253"/>
                    <a:pt x="15169" y="57243"/>
                    <a:pt x="15357" y="57243"/>
                  </a:cubicBezTo>
                  <a:cubicBezTo>
                    <a:pt x="15586" y="57243"/>
                    <a:pt x="15817" y="57259"/>
                    <a:pt x="16046" y="57259"/>
                  </a:cubicBezTo>
                  <a:cubicBezTo>
                    <a:pt x="16083" y="57259"/>
                    <a:pt x="16120" y="57258"/>
                    <a:pt x="16157" y="57257"/>
                  </a:cubicBezTo>
                  <a:cubicBezTo>
                    <a:pt x="16284" y="57257"/>
                    <a:pt x="16411" y="57261"/>
                    <a:pt x="16538" y="57261"/>
                  </a:cubicBezTo>
                  <a:cubicBezTo>
                    <a:pt x="16791" y="57261"/>
                    <a:pt x="17042" y="57245"/>
                    <a:pt x="17288" y="57150"/>
                  </a:cubicBezTo>
                  <a:cubicBezTo>
                    <a:pt x="17345" y="57129"/>
                    <a:pt x="17415" y="57124"/>
                    <a:pt x="17488" y="57124"/>
                  </a:cubicBezTo>
                  <a:cubicBezTo>
                    <a:pt x="17536" y="57124"/>
                    <a:pt x="17586" y="57126"/>
                    <a:pt x="17633" y="57126"/>
                  </a:cubicBezTo>
                  <a:cubicBezTo>
                    <a:pt x="17750" y="57123"/>
                    <a:pt x="17849" y="57120"/>
                    <a:pt x="17934" y="57120"/>
                  </a:cubicBezTo>
                  <a:cubicBezTo>
                    <a:pt x="18422" y="57120"/>
                    <a:pt x="18431" y="57219"/>
                    <a:pt x="18431" y="57888"/>
                  </a:cubicBezTo>
                  <a:cubicBezTo>
                    <a:pt x="18431" y="59865"/>
                    <a:pt x="18443" y="61841"/>
                    <a:pt x="18419" y="63817"/>
                  </a:cubicBezTo>
                  <a:cubicBezTo>
                    <a:pt x="18419" y="64496"/>
                    <a:pt x="18264" y="65175"/>
                    <a:pt x="18431" y="65853"/>
                  </a:cubicBezTo>
                  <a:cubicBezTo>
                    <a:pt x="18288" y="66389"/>
                    <a:pt x="18407" y="66925"/>
                    <a:pt x="18419" y="67461"/>
                  </a:cubicBezTo>
                  <a:cubicBezTo>
                    <a:pt x="18431" y="67747"/>
                    <a:pt x="18455" y="68032"/>
                    <a:pt x="18348" y="68306"/>
                  </a:cubicBezTo>
                  <a:cubicBezTo>
                    <a:pt x="18312" y="68389"/>
                    <a:pt x="18312" y="68497"/>
                    <a:pt x="18336" y="68592"/>
                  </a:cubicBezTo>
                  <a:cubicBezTo>
                    <a:pt x="18550" y="69723"/>
                    <a:pt x="18372" y="70866"/>
                    <a:pt x="18431" y="71997"/>
                  </a:cubicBezTo>
                  <a:cubicBezTo>
                    <a:pt x="18157" y="73462"/>
                    <a:pt x="18336" y="74938"/>
                    <a:pt x="18288" y="76414"/>
                  </a:cubicBezTo>
                  <a:cubicBezTo>
                    <a:pt x="18264" y="77260"/>
                    <a:pt x="18288" y="78117"/>
                    <a:pt x="18288" y="78974"/>
                  </a:cubicBezTo>
                  <a:cubicBezTo>
                    <a:pt x="18276" y="79331"/>
                    <a:pt x="18217" y="79391"/>
                    <a:pt x="17860" y="79403"/>
                  </a:cubicBezTo>
                  <a:cubicBezTo>
                    <a:pt x="17788" y="79407"/>
                    <a:pt x="17717" y="79408"/>
                    <a:pt x="17645" y="79408"/>
                  </a:cubicBezTo>
                  <a:cubicBezTo>
                    <a:pt x="17502" y="79408"/>
                    <a:pt x="17360" y="79403"/>
                    <a:pt x="17217" y="79403"/>
                  </a:cubicBezTo>
                  <a:cubicBezTo>
                    <a:pt x="13728" y="79403"/>
                    <a:pt x="10228" y="79403"/>
                    <a:pt x="6727" y="79415"/>
                  </a:cubicBezTo>
                  <a:cubicBezTo>
                    <a:pt x="6593" y="79415"/>
                    <a:pt x="6458" y="79404"/>
                    <a:pt x="6325" y="79404"/>
                  </a:cubicBezTo>
                  <a:cubicBezTo>
                    <a:pt x="6175" y="79404"/>
                    <a:pt x="6027" y="79417"/>
                    <a:pt x="5882" y="79474"/>
                  </a:cubicBezTo>
                  <a:cubicBezTo>
                    <a:pt x="5832" y="79489"/>
                    <a:pt x="5784" y="79496"/>
                    <a:pt x="5737" y="79496"/>
                  </a:cubicBezTo>
                  <a:cubicBezTo>
                    <a:pt x="5671" y="79496"/>
                    <a:pt x="5606" y="79483"/>
                    <a:pt x="5537" y="79462"/>
                  </a:cubicBezTo>
                  <a:cubicBezTo>
                    <a:pt x="5380" y="79423"/>
                    <a:pt x="5224" y="79402"/>
                    <a:pt x="5069" y="79402"/>
                  </a:cubicBezTo>
                  <a:cubicBezTo>
                    <a:pt x="4893" y="79402"/>
                    <a:pt x="4719" y="79429"/>
                    <a:pt x="4548" y="79486"/>
                  </a:cubicBezTo>
                  <a:cubicBezTo>
                    <a:pt x="4466" y="79516"/>
                    <a:pt x="4375" y="79541"/>
                    <a:pt x="4286" y="79541"/>
                  </a:cubicBezTo>
                  <a:cubicBezTo>
                    <a:pt x="4233" y="79541"/>
                    <a:pt x="4181" y="79532"/>
                    <a:pt x="4132" y="79510"/>
                  </a:cubicBezTo>
                  <a:cubicBezTo>
                    <a:pt x="3910" y="79424"/>
                    <a:pt x="3684" y="79407"/>
                    <a:pt x="3457" y="79407"/>
                  </a:cubicBezTo>
                  <a:cubicBezTo>
                    <a:pt x="3305" y="79407"/>
                    <a:pt x="3153" y="79415"/>
                    <a:pt x="3001" y="79415"/>
                  </a:cubicBezTo>
                  <a:cubicBezTo>
                    <a:pt x="2000" y="79403"/>
                    <a:pt x="1000" y="79403"/>
                    <a:pt x="0" y="79403"/>
                  </a:cubicBezTo>
                  <a:lnTo>
                    <a:pt x="0" y="80117"/>
                  </a:lnTo>
                  <a:lnTo>
                    <a:pt x="17550" y="80117"/>
                  </a:lnTo>
                  <a:cubicBezTo>
                    <a:pt x="18288" y="80117"/>
                    <a:pt x="18288" y="80117"/>
                    <a:pt x="18288" y="80879"/>
                  </a:cubicBezTo>
                  <a:cubicBezTo>
                    <a:pt x="18288" y="82677"/>
                    <a:pt x="18288" y="84487"/>
                    <a:pt x="18288" y="86296"/>
                  </a:cubicBezTo>
                  <a:cubicBezTo>
                    <a:pt x="18288" y="86439"/>
                    <a:pt x="18312" y="86594"/>
                    <a:pt x="18276" y="86725"/>
                  </a:cubicBezTo>
                  <a:cubicBezTo>
                    <a:pt x="18086" y="87308"/>
                    <a:pt x="18157" y="87904"/>
                    <a:pt x="18157" y="88487"/>
                  </a:cubicBezTo>
                  <a:cubicBezTo>
                    <a:pt x="18145" y="90059"/>
                    <a:pt x="18145" y="91630"/>
                    <a:pt x="18145" y="93202"/>
                  </a:cubicBezTo>
                  <a:cubicBezTo>
                    <a:pt x="18145" y="93488"/>
                    <a:pt x="18145" y="93762"/>
                    <a:pt x="18241" y="94047"/>
                  </a:cubicBezTo>
                  <a:cubicBezTo>
                    <a:pt x="18288" y="94190"/>
                    <a:pt x="18288" y="94369"/>
                    <a:pt x="18288" y="94536"/>
                  </a:cubicBezTo>
                  <a:cubicBezTo>
                    <a:pt x="18288" y="97417"/>
                    <a:pt x="18288" y="100286"/>
                    <a:pt x="18288" y="103168"/>
                  </a:cubicBezTo>
                  <a:cubicBezTo>
                    <a:pt x="18288" y="103822"/>
                    <a:pt x="18276" y="103822"/>
                    <a:pt x="17598" y="103822"/>
                  </a:cubicBezTo>
                  <a:lnTo>
                    <a:pt x="16383" y="103822"/>
                  </a:lnTo>
                  <a:cubicBezTo>
                    <a:pt x="16145" y="103834"/>
                    <a:pt x="15907" y="103822"/>
                    <a:pt x="15681" y="103906"/>
                  </a:cubicBezTo>
                  <a:cubicBezTo>
                    <a:pt x="15551" y="103960"/>
                    <a:pt x="15414" y="103972"/>
                    <a:pt x="15276" y="103972"/>
                  </a:cubicBezTo>
                  <a:cubicBezTo>
                    <a:pt x="15173" y="103972"/>
                    <a:pt x="15068" y="103965"/>
                    <a:pt x="14966" y="103965"/>
                  </a:cubicBezTo>
                  <a:lnTo>
                    <a:pt x="11549" y="103965"/>
                  </a:lnTo>
                  <a:cubicBezTo>
                    <a:pt x="11490" y="103967"/>
                    <a:pt x="11432" y="103967"/>
                    <a:pt x="11373" y="103967"/>
                  </a:cubicBezTo>
                  <a:cubicBezTo>
                    <a:pt x="11228" y="103967"/>
                    <a:pt x="11082" y="103964"/>
                    <a:pt x="10938" y="103964"/>
                  </a:cubicBezTo>
                  <a:cubicBezTo>
                    <a:pt x="10595" y="103964"/>
                    <a:pt x="10254" y="103980"/>
                    <a:pt x="9918" y="104084"/>
                  </a:cubicBezTo>
                  <a:cubicBezTo>
                    <a:pt x="9848" y="104111"/>
                    <a:pt x="9772" y="104119"/>
                    <a:pt x="9696" y="104119"/>
                  </a:cubicBezTo>
                  <a:cubicBezTo>
                    <a:pt x="9603" y="104119"/>
                    <a:pt x="9509" y="104108"/>
                    <a:pt x="9418" y="104108"/>
                  </a:cubicBezTo>
                  <a:lnTo>
                    <a:pt x="0" y="104108"/>
                  </a:lnTo>
                  <a:lnTo>
                    <a:pt x="0" y="104680"/>
                  </a:lnTo>
                  <a:cubicBezTo>
                    <a:pt x="3644" y="104680"/>
                    <a:pt x="7287" y="104680"/>
                    <a:pt x="10930" y="104668"/>
                  </a:cubicBezTo>
                  <a:cubicBezTo>
                    <a:pt x="11029" y="104668"/>
                    <a:pt x="11128" y="104670"/>
                    <a:pt x="11229" y="104670"/>
                  </a:cubicBezTo>
                  <a:cubicBezTo>
                    <a:pt x="11480" y="104670"/>
                    <a:pt x="11735" y="104658"/>
                    <a:pt x="11990" y="104572"/>
                  </a:cubicBezTo>
                  <a:cubicBezTo>
                    <a:pt x="12096" y="104539"/>
                    <a:pt x="12212" y="104532"/>
                    <a:pt x="12332" y="104532"/>
                  </a:cubicBezTo>
                  <a:cubicBezTo>
                    <a:pt x="12428" y="104532"/>
                    <a:pt x="12526" y="104537"/>
                    <a:pt x="12621" y="104537"/>
                  </a:cubicBezTo>
                  <a:lnTo>
                    <a:pt x="17193" y="104537"/>
                  </a:lnTo>
                  <a:cubicBezTo>
                    <a:pt x="17383" y="104537"/>
                    <a:pt x="17574" y="104537"/>
                    <a:pt x="17764" y="104525"/>
                  </a:cubicBezTo>
                  <a:cubicBezTo>
                    <a:pt x="17882" y="104514"/>
                    <a:pt x="17973" y="104506"/>
                    <a:pt x="18044" y="104506"/>
                  </a:cubicBezTo>
                  <a:cubicBezTo>
                    <a:pt x="18281" y="104506"/>
                    <a:pt x="18288" y="104600"/>
                    <a:pt x="18288" y="105013"/>
                  </a:cubicBezTo>
                  <a:cubicBezTo>
                    <a:pt x="18288" y="109264"/>
                    <a:pt x="18288" y="113526"/>
                    <a:pt x="18288" y="117788"/>
                  </a:cubicBezTo>
                  <a:cubicBezTo>
                    <a:pt x="18288" y="119110"/>
                    <a:pt x="18288" y="120444"/>
                    <a:pt x="18288" y="121777"/>
                  </a:cubicBezTo>
                  <a:cubicBezTo>
                    <a:pt x="18288" y="122182"/>
                    <a:pt x="18288" y="122575"/>
                    <a:pt x="18395" y="122980"/>
                  </a:cubicBezTo>
                  <a:cubicBezTo>
                    <a:pt x="18467" y="123241"/>
                    <a:pt x="18479" y="123563"/>
                    <a:pt x="18407" y="123825"/>
                  </a:cubicBezTo>
                  <a:cubicBezTo>
                    <a:pt x="18300" y="124301"/>
                    <a:pt x="18300" y="124765"/>
                    <a:pt x="18288" y="125242"/>
                  </a:cubicBezTo>
                  <a:cubicBezTo>
                    <a:pt x="18276" y="125599"/>
                    <a:pt x="18217" y="125658"/>
                    <a:pt x="17871" y="125670"/>
                  </a:cubicBezTo>
                  <a:cubicBezTo>
                    <a:pt x="17808" y="125674"/>
                    <a:pt x="17744" y="125676"/>
                    <a:pt x="17681" y="125676"/>
                  </a:cubicBezTo>
                  <a:cubicBezTo>
                    <a:pt x="17554" y="125676"/>
                    <a:pt x="17427" y="125670"/>
                    <a:pt x="17300" y="125670"/>
                  </a:cubicBezTo>
                  <a:lnTo>
                    <a:pt x="8870" y="125670"/>
                  </a:lnTo>
                  <a:cubicBezTo>
                    <a:pt x="8549" y="125670"/>
                    <a:pt x="8216" y="125682"/>
                    <a:pt x="7882" y="125766"/>
                  </a:cubicBezTo>
                  <a:cubicBezTo>
                    <a:pt x="7736" y="125806"/>
                    <a:pt x="7578" y="125812"/>
                    <a:pt x="7418" y="125812"/>
                  </a:cubicBezTo>
                  <a:cubicBezTo>
                    <a:pt x="7341" y="125812"/>
                    <a:pt x="7264" y="125811"/>
                    <a:pt x="7187" y="125811"/>
                  </a:cubicBezTo>
                  <a:cubicBezTo>
                    <a:pt x="7137" y="125811"/>
                    <a:pt x="7087" y="125811"/>
                    <a:pt x="7037" y="125813"/>
                  </a:cubicBezTo>
                  <a:cubicBezTo>
                    <a:pt x="6584" y="125837"/>
                    <a:pt x="6132" y="125777"/>
                    <a:pt x="5691" y="125932"/>
                  </a:cubicBezTo>
                  <a:cubicBezTo>
                    <a:pt x="5620" y="125956"/>
                    <a:pt x="5540" y="125962"/>
                    <a:pt x="5456" y="125962"/>
                  </a:cubicBezTo>
                  <a:cubicBezTo>
                    <a:pt x="5373" y="125962"/>
                    <a:pt x="5287" y="125956"/>
                    <a:pt x="5203" y="125956"/>
                  </a:cubicBezTo>
                  <a:cubicBezTo>
                    <a:pt x="4513" y="125956"/>
                    <a:pt x="3822" y="125956"/>
                    <a:pt x="3132" y="125968"/>
                  </a:cubicBezTo>
                  <a:cubicBezTo>
                    <a:pt x="2631" y="125968"/>
                    <a:pt x="2143" y="125980"/>
                    <a:pt x="1643" y="126063"/>
                  </a:cubicBezTo>
                  <a:cubicBezTo>
                    <a:pt x="1405" y="126106"/>
                    <a:pt x="1162" y="126117"/>
                    <a:pt x="918" y="126117"/>
                  </a:cubicBezTo>
                  <a:cubicBezTo>
                    <a:pt x="612" y="126117"/>
                    <a:pt x="304" y="126099"/>
                    <a:pt x="0" y="126099"/>
                  </a:cubicBezTo>
                  <a:lnTo>
                    <a:pt x="0" y="126670"/>
                  </a:lnTo>
                  <a:lnTo>
                    <a:pt x="2501" y="126670"/>
                  </a:lnTo>
                  <a:cubicBezTo>
                    <a:pt x="2571" y="126669"/>
                    <a:pt x="2642" y="126668"/>
                    <a:pt x="2713" y="126668"/>
                  </a:cubicBezTo>
                  <a:cubicBezTo>
                    <a:pt x="2788" y="126668"/>
                    <a:pt x="2863" y="126669"/>
                    <a:pt x="2937" y="126669"/>
                  </a:cubicBezTo>
                  <a:cubicBezTo>
                    <a:pt x="3267" y="126669"/>
                    <a:pt x="3595" y="126659"/>
                    <a:pt x="3917" y="126551"/>
                  </a:cubicBezTo>
                  <a:cubicBezTo>
                    <a:pt x="3990" y="126531"/>
                    <a:pt x="4068" y="126526"/>
                    <a:pt x="4150" y="126526"/>
                  </a:cubicBezTo>
                  <a:cubicBezTo>
                    <a:pt x="4227" y="126526"/>
                    <a:pt x="4306" y="126530"/>
                    <a:pt x="4385" y="126530"/>
                  </a:cubicBezTo>
                  <a:cubicBezTo>
                    <a:pt x="4416" y="126530"/>
                    <a:pt x="4446" y="126529"/>
                    <a:pt x="4477" y="126528"/>
                  </a:cubicBezTo>
                  <a:cubicBezTo>
                    <a:pt x="4594" y="126523"/>
                    <a:pt x="4711" y="126521"/>
                    <a:pt x="4828" y="126521"/>
                  </a:cubicBezTo>
                  <a:cubicBezTo>
                    <a:pt x="5139" y="126521"/>
                    <a:pt x="5451" y="126534"/>
                    <a:pt x="5761" y="126534"/>
                  </a:cubicBezTo>
                  <a:cubicBezTo>
                    <a:pt x="6188" y="126534"/>
                    <a:pt x="6614" y="126510"/>
                    <a:pt x="7037" y="126397"/>
                  </a:cubicBezTo>
                  <a:cubicBezTo>
                    <a:pt x="7093" y="126381"/>
                    <a:pt x="7153" y="126377"/>
                    <a:pt x="7215" y="126377"/>
                  </a:cubicBezTo>
                  <a:cubicBezTo>
                    <a:pt x="7298" y="126377"/>
                    <a:pt x="7384" y="126385"/>
                    <a:pt x="7465" y="126385"/>
                  </a:cubicBezTo>
                  <a:lnTo>
                    <a:pt x="17812" y="126385"/>
                  </a:lnTo>
                  <a:cubicBezTo>
                    <a:pt x="18395" y="126397"/>
                    <a:pt x="18431" y="126420"/>
                    <a:pt x="18419" y="126980"/>
                  </a:cubicBezTo>
                  <a:cubicBezTo>
                    <a:pt x="18419" y="127099"/>
                    <a:pt x="18443" y="127230"/>
                    <a:pt x="18407" y="127337"/>
                  </a:cubicBezTo>
                  <a:cubicBezTo>
                    <a:pt x="18241" y="127802"/>
                    <a:pt x="18288" y="128278"/>
                    <a:pt x="18288" y="128742"/>
                  </a:cubicBezTo>
                  <a:cubicBezTo>
                    <a:pt x="18288" y="132266"/>
                    <a:pt x="18288" y="135791"/>
                    <a:pt x="18288" y="139315"/>
                  </a:cubicBezTo>
                  <a:cubicBezTo>
                    <a:pt x="18288" y="139660"/>
                    <a:pt x="18264" y="140017"/>
                    <a:pt x="18395" y="140363"/>
                  </a:cubicBezTo>
                  <a:cubicBezTo>
                    <a:pt x="18443" y="140517"/>
                    <a:pt x="18431" y="140696"/>
                    <a:pt x="18431" y="140863"/>
                  </a:cubicBezTo>
                  <a:cubicBezTo>
                    <a:pt x="18431" y="142815"/>
                    <a:pt x="18431" y="144768"/>
                    <a:pt x="18431" y="146721"/>
                  </a:cubicBezTo>
                  <a:cubicBezTo>
                    <a:pt x="18431" y="146840"/>
                    <a:pt x="18431" y="146959"/>
                    <a:pt x="18419" y="147078"/>
                  </a:cubicBezTo>
                  <a:cubicBezTo>
                    <a:pt x="18407" y="147280"/>
                    <a:pt x="18324" y="147363"/>
                    <a:pt x="18098" y="147375"/>
                  </a:cubicBezTo>
                  <a:cubicBezTo>
                    <a:pt x="17360" y="147386"/>
                    <a:pt x="16623" y="147541"/>
                    <a:pt x="15878" y="147541"/>
                  </a:cubicBezTo>
                  <a:cubicBezTo>
                    <a:pt x="15769" y="147541"/>
                    <a:pt x="15659" y="147538"/>
                    <a:pt x="15550" y="147530"/>
                  </a:cubicBezTo>
                  <a:cubicBezTo>
                    <a:pt x="15446" y="147524"/>
                    <a:pt x="15344" y="147520"/>
                    <a:pt x="15241" y="147520"/>
                  </a:cubicBezTo>
                  <a:cubicBezTo>
                    <a:pt x="14967" y="147520"/>
                    <a:pt x="14696" y="147547"/>
                    <a:pt x="14419" y="147625"/>
                  </a:cubicBezTo>
                  <a:cubicBezTo>
                    <a:pt x="14299" y="147665"/>
                    <a:pt x="14168" y="147672"/>
                    <a:pt x="14034" y="147672"/>
                  </a:cubicBezTo>
                  <a:cubicBezTo>
                    <a:pt x="13970" y="147672"/>
                    <a:pt x="13906" y="147670"/>
                    <a:pt x="13842" y="147670"/>
                  </a:cubicBezTo>
                  <a:cubicBezTo>
                    <a:pt x="13800" y="147670"/>
                    <a:pt x="13758" y="147671"/>
                    <a:pt x="13716" y="147673"/>
                  </a:cubicBezTo>
                  <a:cubicBezTo>
                    <a:pt x="13625" y="147676"/>
                    <a:pt x="13534" y="147677"/>
                    <a:pt x="13442" y="147677"/>
                  </a:cubicBezTo>
                  <a:cubicBezTo>
                    <a:pt x="13205" y="147677"/>
                    <a:pt x="12967" y="147670"/>
                    <a:pt x="12730" y="147670"/>
                  </a:cubicBezTo>
                  <a:cubicBezTo>
                    <a:pt x="12346" y="147670"/>
                    <a:pt x="11964" y="147689"/>
                    <a:pt x="11585" y="147792"/>
                  </a:cubicBezTo>
                  <a:cubicBezTo>
                    <a:pt x="11493" y="147816"/>
                    <a:pt x="11397" y="147823"/>
                    <a:pt x="11300" y="147823"/>
                  </a:cubicBezTo>
                  <a:cubicBezTo>
                    <a:pt x="11187" y="147823"/>
                    <a:pt x="11071" y="147814"/>
                    <a:pt x="10957" y="147814"/>
                  </a:cubicBezTo>
                  <a:cubicBezTo>
                    <a:pt x="10928" y="147814"/>
                    <a:pt x="10899" y="147814"/>
                    <a:pt x="10871" y="147816"/>
                  </a:cubicBezTo>
                  <a:cubicBezTo>
                    <a:pt x="10812" y="147816"/>
                    <a:pt x="10755" y="147815"/>
                    <a:pt x="10697" y="147815"/>
                  </a:cubicBezTo>
                  <a:cubicBezTo>
                    <a:pt x="10497" y="147815"/>
                    <a:pt x="10300" y="147823"/>
                    <a:pt x="10097" y="147887"/>
                  </a:cubicBezTo>
                  <a:cubicBezTo>
                    <a:pt x="9918" y="147947"/>
                    <a:pt x="9728" y="147947"/>
                    <a:pt x="9537" y="147947"/>
                  </a:cubicBezTo>
                  <a:cubicBezTo>
                    <a:pt x="9299" y="147953"/>
                    <a:pt x="9061" y="147953"/>
                    <a:pt x="8823" y="147953"/>
                  </a:cubicBezTo>
                  <a:cubicBezTo>
                    <a:pt x="8585" y="147953"/>
                    <a:pt x="8346" y="147953"/>
                    <a:pt x="8108" y="147959"/>
                  </a:cubicBezTo>
                  <a:cubicBezTo>
                    <a:pt x="8052" y="147959"/>
                    <a:pt x="7996" y="147958"/>
                    <a:pt x="7940" y="147958"/>
                  </a:cubicBezTo>
                  <a:cubicBezTo>
                    <a:pt x="7687" y="147958"/>
                    <a:pt x="7435" y="147966"/>
                    <a:pt x="7192" y="148054"/>
                  </a:cubicBezTo>
                  <a:cubicBezTo>
                    <a:pt x="7088" y="148086"/>
                    <a:pt x="6975" y="148091"/>
                    <a:pt x="6861" y="148091"/>
                  </a:cubicBezTo>
                  <a:cubicBezTo>
                    <a:pt x="6804" y="148091"/>
                    <a:pt x="6747" y="148090"/>
                    <a:pt x="6692" y="148090"/>
                  </a:cubicBezTo>
                  <a:lnTo>
                    <a:pt x="1417" y="148090"/>
                  </a:lnTo>
                  <a:cubicBezTo>
                    <a:pt x="1369" y="148090"/>
                    <a:pt x="1320" y="148091"/>
                    <a:pt x="1272" y="148091"/>
                  </a:cubicBezTo>
                  <a:cubicBezTo>
                    <a:pt x="1174" y="148091"/>
                    <a:pt x="1076" y="148086"/>
                    <a:pt x="988" y="148054"/>
                  </a:cubicBezTo>
                  <a:cubicBezTo>
                    <a:pt x="667" y="147935"/>
                    <a:pt x="334" y="147959"/>
                    <a:pt x="0" y="147947"/>
                  </a:cubicBezTo>
                  <a:lnTo>
                    <a:pt x="0" y="148661"/>
                  </a:lnTo>
                  <a:lnTo>
                    <a:pt x="8501" y="148661"/>
                  </a:lnTo>
                  <a:cubicBezTo>
                    <a:pt x="8620" y="148661"/>
                    <a:pt x="8739" y="148665"/>
                    <a:pt x="8858" y="148665"/>
                  </a:cubicBezTo>
                  <a:cubicBezTo>
                    <a:pt x="9095" y="148665"/>
                    <a:pt x="9331" y="148649"/>
                    <a:pt x="9561" y="148554"/>
                  </a:cubicBezTo>
                  <a:cubicBezTo>
                    <a:pt x="9620" y="148530"/>
                    <a:pt x="9692" y="148530"/>
                    <a:pt x="9763" y="148530"/>
                  </a:cubicBezTo>
                  <a:cubicBezTo>
                    <a:pt x="10478" y="148506"/>
                    <a:pt x="11192" y="148530"/>
                    <a:pt x="11895" y="148399"/>
                  </a:cubicBezTo>
                  <a:cubicBezTo>
                    <a:pt x="12076" y="148365"/>
                    <a:pt x="12261" y="148355"/>
                    <a:pt x="12448" y="148355"/>
                  </a:cubicBezTo>
                  <a:cubicBezTo>
                    <a:pt x="12715" y="148355"/>
                    <a:pt x="12986" y="148376"/>
                    <a:pt x="13252" y="148376"/>
                  </a:cubicBezTo>
                  <a:cubicBezTo>
                    <a:pt x="13360" y="148376"/>
                    <a:pt x="13467" y="148377"/>
                    <a:pt x="13574" y="148377"/>
                  </a:cubicBezTo>
                  <a:cubicBezTo>
                    <a:pt x="13867" y="148377"/>
                    <a:pt x="14158" y="148364"/>
                    <a:pt x="14454" y="148268"/>
                  </a:cubicBezTo>
                  <a:cubicBezTo>
                    <a:pt x="14550" y="148239"/>
                    <a:pt x="14654" y="148233"/>
                    <a:pt x="14761" y="148233"/>
                  </a:cubicBezTo>
                  <a:cubicBezTo>
                    <a:pt x="14832" y="148233"/>
                    <a:pt x="14905" y="148235"/>
                    <a:pt x="14977" y="148235"/>
                  </a:cubicBezTo>
                  <a:cubicBezTo>
                    <a:pt x="15014" y="148235"/>
                    <a:pt x="15050" y="148235"/>
                    <a:pt x="15085" y="148233"/>
                  </a:cubicBezTo>
                  <a:cubicBezTo>
                    <a:pt x="15609" y="148221"/>
                    <a:pt x="16121" y="148221"/>
                    <a:pt x="16645" y="148125"/>
                  </a:cubicBezTo>
                  <a:cubicBezTo>
                    <a:pt x="16840" y="148087"/>
                    <a:pt x="17039" y="148076"/>
                    <a:pt x="17240" y="148076"/>
                  </a:cubicBezTo>
                  <a:cubicBezTo>
                    <a:pt x="17541" y="148076"/>
                    <a:pt x="17845" y="148102"/>
                    <a:pt x="18145" y="148102"/>
                  </a:cubicBezTo>
                  <a:cubicBezTo>
                    <a:pt x="18300" y="148102"/>
                    <a:pt x="18407" y="148197"/>
                    <a:pt x="18419" y="148364"/>
                  </a:cubicBezTo>
                  <a:cubicBezTo>
                    <a:pt x="18431" y="148578"/>
                    <a:pt x="18431" y="148792"/>
                    <a:pt x="18431" y="149007"/>
                  </a:cubicBezTo>
                  <a:lnTo>
                    <a:pt x="18431" y="158651"/>
                  </a:lnTo>
                  <a:cubicBezTo>
                    <a:pt x="18431" y="158984"/>
                    <a:pt x="18431" y="159305"/>
                    <a:pt x="18526" y="159639"/>
                  </a:cubicBezTo>
                  <a:cubicBezTo>
                    <a:pt x="18598" y="159853"/>
                    <a:pt x="18562" y="160103"/>
                    <a:pt x="18562" y="160341"/>
                  </a:cubicBezTo>
                  <a:cubicBezTo>
                    <a:pt x="18574" y="162794"/>
                    <a:pt x="18574" y="165247"/>
                    <a:pt x="18574" y="167699"/>
                  </a:cubicBezTo>
                  <a:cubicBezTo>
                    <a:pt x="18574" y="168009"/>
                    <a:pt x="18586" y="168307"/>
                    <a:pt x="18669" y="168616"/>
                  </a:cubicBezTo>
                  <a:cubicBezTo>
                    <a:pt x="18776" y="169057"/>
                    <a:pt x="18717" y="169509"/>
                    <a:pt x="18693" y="169962"/>
                  </a:cubicBezTo>
                  <a:cubicBezTo>
                    <a:pt x="18693" y="170128"/>
                    <a:pt x="18562" y="170212"/>
                    <a:pt x="18407" y="170223"/>
                  </a:cubicBezTo>
                  <a:cubicBezTo>
                    <a:pt x="17693" y="170265"/>
                    <a:pt x="16979" y="170387"/>
                    <a:pt x="16257" y="170387"/>
                  </a:cubicBezTo>
                  <a:cubicBezTo>
                    <a:pt x="16148" y="170387"/>
                    <a:pt x="16040" y="170384"/>
                    <a:pt x="15931" y="170378"/>
                  </a:cubicBezTo>
                  <a:cubicBezTo>
                    <a:pt x="15772" y="170370"/>
                    <a:pt x="15613" y="170364"/>
                    <a:pt x="15455" y="170364"/>
                  </a:cubicBezTo>
                  <a:cubicBezTo>
                    <a:pt x="15138" y="170364"/>
                    <a:pt x="14823" y="170390"/>
                    <a:pt x="14514" y="170485"/>
                  </a:cubicBezTo>
                  <a:cubicBezTo>
                    <a:pt x="14422" y="170512"/>
                    <a:pt x="14325" y="170520"/>
                    <a:pt x="14226" y="170520"/>
                  </a:cubicBezTo>
                  <a:cubicBezTo>
                    <a:pt x="14108" y="170520"/>
                    <a:pt x="13988" y="170509"/>
                    <a:pt x="13871" y="170509"/>
                  </a:cubicBezTo>
                  <a:lnTo>
                    <a:pt x="7168" y="170509"/>
                  </a:lnTo>
                  <a:cubicBezTo>
                    <a:pt x="6834" y="170521"/>
                    <a:pt x="6501" y="170485"/>
                    <a:pt x="6180" y="170616"/>
                  </a:cubicBezTo>
                  <a:cubicBezTo>
                    <a:pt x="6108" y="170652"/>
                    <a:pt x="6037" y="170652"/>
                    <a:pt x="5965" y="170652"/>
                  </a:cubicBezTo>
                  <a:cubicBezTo>
                    <a:pt x="5179" y="170664"/>
                    <a:pt x="4417" y="170795"/>
                    <a:pt x="3644" y="170926"/>
                  </a:cubicBezTo>
                  <a:cubicBezTo>
                    <a:pt x="3560" y="170938"/>
                    <a:pt x="3477" y="170941"/>
                    <a:pt x="3393" y="170941"/>
                  </a:cubicBezTo>
                  <a:cubicBezTo>
                    <a:pt x="3310" y="170941"/>
                    <a:pt x="3227" y="170938"/>
                    <a:pt x="3143" y="170938"/>
                  </a:cubicBezTo>
                  <a:lnTo>
                    <a:pt x="0" y="170938"/>
                  </a:lnTo>
                  <a:lnTo>
                    <a:pt x="0" y="171509"/>
                  </a:lnTo>
                  <a:cubicBezTo>
                    <a:pt x="476" y="171509"/>
                    <a:pt x="953" y="171504"/>
                    <a:pt x="1429" y="171504"/>
                  </a:cubicBezTo>
                  <a:cubicBezTo>
                    <a:pt x="1667" y="171504"/>
                    <a:pt x="1905" y="171505"/>
                    <a:pt x="2143" y="171509"/>
                  </a:cubicBezTo>
                  <a:cubicBezTo>
                    <a:pt x="2247" y="171512"/>
                    <a:pt x="2350" y="171513"/>
                    <a:pt x="2453" y="171513"/>
                  </a:cubicBezTo>
                  <a:cubicBezTo>
                    <a:pt x="3372" y="171513"/>
                    <a:pt x="4280" y="171419"/>
                    <a:pt x="5179" y="171247"/>
                  </a:cubicBezTo>
                  <a:cubicBezTo>
                    <a:pt x="5279" y="171226"/>
                    <a:pt x="5379" y="171222"/>
                    <a:pt x="5479" y="171222"/>
                  </a:cubicBezTo>
                  <a:cubicBezTo>
                    <a:pt x="5546" y="171222"/>
                    <a:pt x="5613" y="171224"/>
                    <a:pt x="5679" y="171224"/>
                  </a:cubicBezTo>
                  <a:cubicBezTo>
                    <a:pt x="6084" y="171212"/>
                    <a:pt x="6489" y="171235"/>
                    <a:pt x="6882" y="171116"/>
                  </a:cubicBezTo>
                  <a:cubicBezTo>
                    <a:pt x="6983" y="171081"/>
                    <a:pt x="7090" y="171072"/>
                    <a:pt x="7199" y="171072"/>
                  </a:cubicBezTo>
                  <a:cubicBezTo>
                    <a:pt x="7308" y="171072"/>
                    <a:pt x="7418" y="171081"/>
                    <a:pt x="7525" y="171081"/>
                  </a:cubicBezTo>
                  <a:lnTo>
                    <a:pt x="14728" y="171081"/>
                  </a:lnTo>
                  <a:cubicBezTo>
                    <a:pt x="14792" y="171081"/>
                    <a:pt x="14855" y="171081"/>
                    <a:pt x="14919" y="171081"/>
                  </a:cubicBezTo>
                  <a:cubicBezTo>
                    <a:pt x="15236" y="171081"/>
                    <a:pt x="15552" y="171073"/>
                    <a:pt x="15859" y="170974"/>
                  </a:cubicBezTo>
                  <a:cubicBezTo>
                    <a:pt x="15961" y="170944"/>
                    <a:pt x="16068" y="170938"/>
                    <a:pt x="16176" y="170938"/>
                  </a:cubicBezTo>
                  <a:cubicBezTo>
                    <a:pt x="16249" y="170938"/>
                    <a:pt x="16322" y="170940"/>
                    <a:pt x="16394" y="170940"/>
                  </a:cubicBezTo>
                  <a:cubicBezTo>
                    <a:pt x="16430" y="170940"/>
                    <a:pt x="16467" y="170940"/>
                    <a:pt x="16502" y="170938"/>
                  </a:cubicBezTo>
                  <a:cubicBezTo>
                    <a:pt x="16609" y="170932"/>
                    <a:pt x="16716" y="170930"/>
                    <a:pt x="16823" y="170930"/>
                  </a:cubicBezTo>
                  <a:cubicBezTo>
                    <a:pt x="17094" y="170930"/>
                    <a:pt x="17365" y="170943"/>
                    <a:pt x="17634" y="170943"/>
                  </a:cubicBezTo>
                  <a:cubicBezTo>
                    <a:pt x="17921" y="170943"/>
                    <a:pt x="18207" y="170928"/>
                    <a:pt x="18491" y="170866"/>
                  </a:cubicBezTo>
                  <a:cubicBezTo>
                    <a:pt x="18506" y="170863"/>
                    <a:pt x="18522" y="170861"/>
                    <a:pt x="18536" y="170861"/>
                  </a:cubicBezTo>
                  <a:cubicBezTo>
                    <a:pt x="18621" y="170861"/>
                    <a:pt x="18683" y="170918"/>
                    <a:pt x="18693" y="171009"/>
                  </a:cubicBezTo>
                  <a:cubicBezTo>
                    <a:pt x="18705" y="171224"/>
                    <a:pt x="18717" y="171438"/>
                    <a:pt x="18717" y="171652"/>
                  </a:cubicBezTo>
                  <a:cubicBezTo>
                    <a:pt x="18717" y="175796"/>
                    <a:pt x="18717" y="179939"/>
                    <a:pt x="18717" y="184082"/>
                  </a:cubicBezTo>
                  <a:lnTo>
                    <a:pt x="19431" y="184082"/>
                  </a:lnTo>
                  <a:cubicBezTo>
                    <a:pt x="19431" y="179915"/>
                    <a:pt x="19431" y="175760"/>
                    <a:pt x="19431" y="171593"/>
                  </a:cubicBezTo>
                  <a:cubicBezTo>
                    <a:pt x="19431" y="170806"/>
                    <a:pt x="19420" y="170795"/>
                    <a:pt x="20129" y="170795"/>
                  </a:cubicBezTo>
                  <a:cubicBezTo>
                    <a:pt x="20150" y="170795"/>
                    <a:pt x="20171" y="170795"/>
                    <a:pt x="20193" y="170795"/>
                  </a:cubicBezTo>
                  <a:lnTo>
                    <a:pt x="21479" y="170795"/>
                  </a:lnTo>
                  <a:cubicBezTo>
                    <a:pt x="21717" y="170795"/>
                    <a:pt x="21955" y="170783"/>
                    <a:pt x="22182" y="170724"/>
                  </a:cubicBezTo>
                  <a:cubicBezTo>
                    <a:pt x="22384" y="170664"/>
                    <a:pt x="22610" y="170664"/>
                    <a:pt x="22824" y="170664"/>
                  </a:cubicBezTo>
                  <a:cubicBezTo>
                    <a:pt x="23586" y="170652"/>
                    <a:pt x="24348" y="170652"/>
                    <a:pt x="25099" y="170652"/>
                  </a:cubicBezTo>
                  <a:cubicBezTo>
                    <a:pt x="25216" y="170652"/>
                    <a:pt x="25334" y="170657"/>
                    <a:pt x="25451" y="170657"/>
                  </a:cubicBezTo>
                  <a:cubicBezTo>
                    <a:pt x="25666" y="170657"/>
                    <a:pt x="25879" y="170642"/>
                    <a:pt x="26087" y="170557"/>
                  </a:cubicBezTo>
                  <a:cubicBezTo>
                    <a:pt x="26140" y="170533"/>
                    <a:pt x="26200" y="170524"/>
                    <a:pt x="26261" y="170524"/>
                  </a:cubicBezTo>
                  <a:cubicBezTo>
                    <a:pt x="26322" y="170524"/>
                    <a:pt x="26384" y="170533"/>
                    <a:pt x="26444" y="170545"/>
                  </a:cubicBezTo>
                  <a:cubicBezTo>
                    <a:pt x="26998" y="170634"/>
                    <a:pt x="27551" y="170673"/>
                    <a:pt x="28105" y="170673"/>
                  </a:cubicBezTo>
                  <a:cubicBezTo>
                    <a:pt x="28659" y="170673"/>
                    <a:pt x="29212" y="170634"/>
                    <a:pt x="29766" y="170569"/>
                  </a:cubicBezTo>
                  <a:cubicBezTo>
                    <a:pt x="29824" y="170559"/>
                    <a:pt x="29881" y="170542"/>
                    <a:pt x="29939" y="170542"/>
                  </a:cubicBezTo>
                  <a:cubicBezTo>
                    <a:pt x="29953" y="170542"/>
                    <a:pt x="29966" y="170543"/>
                    <a:pt x="29980" y="170545"/>
                  </a:cubicBezTo>
                  <a:cubicBezTo>
                    <a:pt x="30387" y="170643"/>
                    <a:pt x="30797" y="170666"/>
                    <a:pt x="31206" y="170666"/>
                  </a:cubicBezTo>
                  <a:cubicBezTo>
                    <a:pt x="31585" y="170666"/>
                    <a:pt x="31965" y="170646"/>
                    <a:pt x="32342" y="170646"/>
                  </a:cubicBezTo>
                  <a:cubicBezTo>
                    <a:pt x="32452" y="170646"/>
                    <a:pt x="32562" y="170648"/>
                    <a:pt x="32671" y="170652"/>
                  </a:cubicBezTo>
                  <a:cubicBezTo>
                    <a:pt x="32728" y="170654"/>
                    <a:pt x="32786" y="170654"/>
                    <a:pt x="32843" y="170654"/>
                  </a:cubicBezTo>
                  <a:cubicBezTo>
                    <a:pt x="33211" y="170654"/>
                    <a:pt x="33574" y="170623"/>
                    <a:pt x="33945" y="170593"/>
                  </a:cubicBezTo>
                  <a:cubicBezTo>
                    <a:pt x="34003" y="170587"/>
                    <a:pt x="34062" y="170585"/>
                    <a:pt x="34121" y="170585"/>
                  </a:cubicBezTo>
                  <a:cubicBezTo>
                    <a:pt x="34434" y="170585"/>
                    <a:pt x="34755" y="170652"/>
                    <a:pt x="35076" y="170652"/>
                  </a:cubicBezTo>
                  <a:lnTo>
                    <a:pt x="43279" y="170652"/>
                  </a:lnTo>
                  <a:cubicBezTo>
                    <a:pt x="43346" y="170652"/>
                    <a:pt x="43408" y="170652"/>
                    <a:pt x="43465" y="170652"/>
                  </a:cubicBezTo>
                  <a:cubicBezTo>
                    <a:pt x="44177" y="170652"/>
                    <a:pt x="44137" y="170682"/>
                    <a:pt x="44137" y="171509"/>
                  </a:cubicBezTo>
                  <a:cubicBezTo>
                    <a:pt x="44137" y="171902"/>
                    <a:pt x="44137" y="172307"/>
                    <a:pt x="44256" y="172700"/>
                  </a:cubicBezTo>
                  <a:cubicBezTo>
                    <a:pt x="44315" y="172902"/>
                    <a:pt x="44280" y="173129"/>
                    <a:pt x="44280" y="173343"/>
                  </a:cubicBezTo>
                  <a:cubicBezTo>
                    <a:pt x="44280" y="175367"/>
                    <a:pt x="44280" y="177391"/>
                    <a:pt x="44280" y="179403"/>
                  </a:cubicBezTo>
                  <a:cubicBezTo>
                    <a:pt x="44280" y="179713"/>
                    <a:pt x="44268" y="180022"/>
                    <a:pt x="44375" y="180320"/>
                  </a:cubicBezTo>
                  <a:cubicBezTo>
                    <a:pt x="44434" y="180475"/>
                    <a:pt x="44422" y="180653"/>
                    <a:pt x="44422" y="180820"/>
                  </a:cubicBezTo>
                  <a:cubicBezTo>
                    <a:pt x="44422" y="181272"/>
                    <a:pt x="44422" y="181725"/>
                    <a:pt x="44422" y="182177"/>
                  </a:cubicBezTo>
                  <a:cubicBezTo>
                    <a:pt x="44434" y="182642"/>
                    <a:pt x="44387" y="183118"/>
                    <a:pt x="44553" y="183582"/>
                  </a:cubicBezTo>
                  <a:cubicBezTo>
                    <a:pt x="44601" y="183737"/>
                    <a:pt x="44565" y="183916"/>
                    <a:pt x="44565" y="184082"/>
                  </a:cubicBezTo>
                  <a:lnTo>
                    <a:pt x="44994" y="184082"/>
                  </a:lnTo>
                  <a:cubicBezTo>
                    <a:pt x="44982" y="183820"/>
                    <a:pt x="44982" y="183570"/>
                    <a:pt x="44911" y="183308"/>
                  </a:cubicBezTo>
                  <a:cubicBezTo>
                    <a:pt x="44851" y="183082"/>
                    <a:pt x="44863" y="182844"/>
                    <a:pt x="44851" y="182606"/>
                  </a:cubicBezTo>
                  <a:cubicBezTo>
                    <a:pt x="44827" y="182011"/>
                    <a:pt x="44911" y="181415"/>
                    <a:pt x="44720" y="180832"/>
                  </a:cubicBezTo>
                  <a:cubicBezTo>
                    <a:pt x="44672" y="180653"/>
                    <a:pt x="44708" y="180451"/>
                    <a:pt x="44708" y="180260"/>
                  </a:cubicBezTo>
                  <a:cubicBezTo>
                    <a:pt x="44708" y="178629"/>
                    <a:pt x="44708" y="176986"/>
                    <a:pt x="44708" y="175343"/>
                  </a:cubicBezTo>
                  <a:cubicBezTo>
                    <a:pt x="44708" y="175034"/>
                    <a:pt x="44732" y="174724"/>
                    <a:pt x="44613" y="174426"/>
                  </a:cubicBezTo>
                  <a:cubicBezTo>
                    <a:pt x="44565" y="174319"/>
                    <a:pt x="44565" y="174188"/>
                    <a:pt x="44565" y="174069"/>
                  </a:cubicBezTo>
                  <a:cubicBezTo>
                    <a:pt x="44565" y="173069"/>
                    <a:pt x="44565" y="172069"/>
                    <a:pt x="44565" y="171081"/>
                  </a:cubicBezTo>
                  <a:cubicBezTo>
                    <a:pt x="44565" y="170724"/>
                    <a:pt x="44637" y="170676"/>
                    <a:pt x="44994" y="170664"/>
                  </a:cubicBezTo>
                  <a:cubicBezTo>
                    <a:pt x="45184" y="170652"/>
                    <a:pt x="45375" y="170652"/>
                    <a:pt x="45565" y="170652"/>
                  </a:cubicBezTo>
                  <a:lnTo>
                    <a:pt x="67044" y="170652"/>
                  </a:lnTo>
                  <a:cubicBezTo>
                    <a:pt x="67235" y="170652"/>
                    <a:pt x="67425" y="170652"/>
                    <a:pt x="67616" y="170664"/>
                  </a:cubicBezTo>
                  <a:cubicBezTo>
                    <a:pt x="68009" y="170676"/>
                    <a:pt x="68128" y="170783"/>
                    <a:pt x="68128" y="171188"/>
                  </a:cubicBezTo>
                  <a:cubicBezTo>
                    <a:pt x="68140" y="172307"/>
                    <a:pt x="68175" y="173426"/>
                    <a:pt x="68116" y="174545"/>
                  </a:cubicBezTo>
                  <a:cubicBezTo>
                    <a:pt x="68068" y="175165"/>
                    <a:pt x="68199" y="175772"/>
                    <a:pt x="68140" y="176379"/>
                  </a:cubicBezTo>
                  <a:cubicBezTo>
                    <a:pt x="68116" y="176546"/>
                    <a:pt x="68152" y="176712"/>
                    <a:pt x="68128" y="176879"/>
                  </a:cubicBezTo>
                  <a:cubicBezTo>
                    <a:pt x="68068" y="177462"/>
                    <a:pt x="67997" y="178046"/>
                    <a:pt x="68128" y="178629"/>
                  </a:cubicBezTo>
                  <a:cubicBezTo>
                    <a:pt x="68152" y="178724"/>
                    <a:pt x="68152" y="178820"/>
                    <a:pt x="68128" y="178915"/>
                  </a:cubicBezTo>
                  <a:cubicBezTo>
                    <a:pt x="67997" y="179427"/>
                    <a:pt x="67925" y="179939"/>
                    <a:pt x="68116" y="180451"/>
                  </a:cubicBezTo>
                  <a:cubicBezTo>
                    <a:pt x="68140" y="180534"/>
                    <a:pt x="68104" y="180641"/>
                    <a:pt x="68080" y="180725"/>
                  </a:cubicBezTo>
                  <a:cubicBezTo>
                    <a:pt x="68068" y="180820"/>
                    <a:pt x="67997" y="180927"/>
                    <a:pt x="68009" y="180999"/>
                  </a:cubicBezTo>
                  <a:cubicBezTo>
                    <a:pt x="68175" y="181630"/>
                    <a:pt x="67842" y="182273"/>
                    <a:pt x="68092" y="182892"/>
                  </a:cubicBezTo>
                  <a:cubicBezTo>
                    <a:pt x="68152" y="183023"/>
                    <a:pt x="68140" y="183177"/>
                    <a:pt x="68080" y="183308"/>
                  </a:cubicBezTo>
                  <a:cubicBezTo>
                    <a:pt x="67973" y="183558"/>
                    <a:pt x="67997" y="183820"/>
                    <a:pt x="67985" y="184082"/>
                  </a:cubicBezTo>
                  <a:lnTo>
                    <a:pt x="68414" y="184082"/>
                  </a:lnTo>
                  <a:cubicBezTo>
                    <a:pt x="68414" y="179867"/>
                    <a:pt x="68414" y="175653"/>
                    <a:pt x="68414" y="171450"/>
                  </a:cubicBezTo>
                  <a:cubicBezTo>
                    <a:pt x="68414" y="170640"/>
                    <a:pt x="68402" y="170664"/>
                    <a:pt x="69187" y="170652"/>
                  </a:cubicBezTo>
                  <a:cubicBezTo>
                    <a:pt x="69426" y="170652"/>
                    <a:pt x="69664" y="170662"/>
                    <a:pt x="69901" y="170662"/>
                  </a:cubicBezTo>
                  <a:cubicBezTo>
                    <a:pt x="70257" y="170662"/>
                    <a:pt x="70611" y="170640"/>
                    <a:pt x="70961" y="170533"/>
                  </a:cubicBezTo>
                  <a:cubicBezTo>
                    <a:pt x="71023" y="170514"/>
                    <a:pt x="71089" y="170508"/>
                    <a:pt x="71156" y="170508"/>
                  </a:cubicBezTo>
                  <a:cubicBezTo>
                    <a:pt x="71257" y="170508"/>
                    <a:pt x="71361" y="170521"/>
                    <a:pt x="71462" y="170521"/>
                  </a:cubicBezTo>
                  <a:lnTo>
                    <a:pt x="79105" y="170521"/>
                  </a:lnTo>
                  <a:cubicBezTo>
                    <a:pt x="79379" y="170521"/>
                    <a:pt x="79665" y="170521"/>
                    <a:pt x="79951" y="170616"/>
                  </a:cubicBezTo>
                  <a:cubicBezTo>
                    <a:pt x="80062" y="170648"/>
                    <a:pt x="80189" y="170653"/>
                    <a:pt x="80318" y="170653"/>
                  </a:cubicBezTo>
                  <a:cubicBezTo>
                    <a:pt x="80382" y="170653"/>
                    <a:pt x="80447" y="170652"/>
                    <a:pt x="80510" y="170652"/>
                  </a:cubicBezTo>
                  <a:cubicBezTo>
                    <a:pt x="81201" y="170688"/>
                    <a:pt x="81879" y="170628"/>
                    <a:pt x="82570" y="170783"/>
                  </a:cubicBezTo>
                  <a:cubicBezTo>
                    <a:pt x="82715" y="170815"/>
                    <a:pt x="82865" y="170824"/>
                    <a:pt x="83018" y="170824"/>
                  </a:cubicBezTo>
                  <a:cubicBezTo>
                    <a:pt x="83234" y="170824"/>
                    <a:pt x="83455" y="170805"/>
                    <a:pt x="83674" y="170805"/>
                  </a:cubicBezTo>
                  <a:cubicBezTo>
                    <a:pt x="83707" y="170805"/>
                    <a:pt x="83740" y="170806"/>
                    <a:pt x="83773" y="170807"/>
                  </a:cubicBezTo>
                  <a:cubicBezTo>
                    <a:pt x="83838" y="170807"/>
                    <a:pt x="83902" y="170806"/>
                    <a:pt x="83967" y="170806"/>
                  </a:cubicBezTo>
                  <a:cubicBezTo>
                    <a:pt x="84259" y="170806"/>
                    <a:pt x="84550" y="170814"/>
                    <a:pt x="84832" y="170902"/>
                  </a:cubicBezTo>
                  <a:cubicBezTo>
                    <a:pt x="84959" y="170942"/>
                    <a:pt x="85093" y="170948"/>
                    <a:pt x="85228" y="170948"/>
                  </a:cubicBezTo>
                  <a:cubicBezTo>
                    <a:pt x="85292" y="170948"/>
                    <a:pt x="85357" y="170947"/>
                    <a:pt x="85421" y="170947"/>
                  </a:cubicBezTo>
                  <a:cubicBezTo>
                    <a:pt x="85463" y="170947"/>
                    <a:pt x="85505" y="170948"/>
                    <a:pt x="85547" y="170950"/>
                  </a:cubicBezTo>
                  <a:cubicBezTo>
                    <a:pt x="85592" y="170951"/>
                    <a:pt x="85637" y="170951"/>
                    <a:pt x="85682" y="170951"/>
                  </a:cubicBezTo>
                  <a:cubicBezTo>
                    <a:pt x="85911" y="170951"/>
                    <a:pt x="86140" y="170942"/>
                    <a:pt x="86369" y="170942"/>
                  </a:cubicBezTo>
                  <a:cubicBezTo>
                    <a:pt x="86712" y="170942"/>
                    <a:pt x="87054" y="170963"/>
                    <a:pt x="87392" y="171069"/>
                  </a:cubicBezTo>
                  <a:cubicBezTo>
                    <a:pt x="87454" y="171089"/>
                    <a:pt x="87523" y="171094"/>
                    <a:pt x="87594" y="171094"/>
                  </a:cubicBezTo>
                  <a:cubicBezTo>
                    <a:pt x="87661" y="171094"/>
                    <a:pt x="87730" y="171090"/>
                    <a:pt x="87799" y="171090"/>
                  </a:cubicBezTo>
                  <a:cubicBezTo>
                    <a:pt x="87826" y="171090"/>
                    <a:pt x="87853" y="171091"/>
                    <a:pt x="87880" y="171093"/>
                  </a:cubicBezTo>
                  <a:cubicBezTo>
                    <a:pt x="88030" y="171097"/>
                    <a:pt x="88179" y="171098"/>
                    <a:pt x="88328" y="171098"/>
                  </a:cubicBezTo>
                  <a:cubicBezTo>
                    <a:pt x="88491" y="171098"/>
                    <a:pt x="88653" y="171097"/>
                    <a:pt x="88816" y="171097"/>
                  </a:cubicBezTo>
                  <a:cubicBezTo>
                    <a:pt x="89309" y="171097"/>
                    <a:pt x="89801" y="171109"/>
                    <a:pt x="90297" y="171212"/>
                  </a:cubicBezTo>
                  <a:cubicBezTo>
                    <a:pt x="90484" y="171247"/>
                    <a:pt x="90678" y="171258"/>
                    <a:pt x="90874" y="171258"/>
                  </a:cubicBezTo>
                  <a:cubicBezTo>
                    <a:pt x="91167" y="171258"/>
                    <a:pt x="91466" y="171234"/>
                    <a:pt x="91759" y="171234"/>
                  </a:cubicBezTo>
                  <a:cubicBezTo>
                    <a:pt x="91796" y="171234"/>
                    <a:pt x="91832" y="171235"/>
                    <a:pt x="91869" y="171235"/>
                  </a:cubicBezTo>
                  <a:cubicBezTo>
                    <a:pt x="92238" y="171235"/>
                    <a:pt x="92619" y="171259"/>
                    <a:pt x="93000" y="171331"/>
                  </a:cubicBezTo>
                  <a:cubicBezTo>
                    <a:pt x="93202" y="171372"/>
                    <a:pt x="93414" y="171381"/>
                    <a:pt x="93628" y="171381"/>
                  </a:cubicBezTo>
                  <a:cubicBezTo>
                    <a:pt x="93789" y="171381"/>
                    <a:pt x="93951" y="171376"/>
                    <a:pt x="94113" y="171376"/>
                  </a:cubicBezTo>
                  <a:cubicBezTo>
                    <a:pt x="94167" y="171376"/>
                    <a:pt x="94220" y="171377"/>
                    <a:pt x="94274" y="171378"/>
                  </a:cubicBezTo>
                  <a:cubicBezTo>
                    <a:pt x="94810" y="171390"/>
                    <a:pt x="94833" y="171402"/>
                    <a:pt x="94833" y="171950"/>
                  </a:cubicBezTo>
                  <a:cubicBezTo>
                    <a:pt x="94845" y="173617"/>
                    <a:pt x="94845" y="175284"/>
                    <a:pt x="94845" y="176950"/>
                  </a:cubicBezTo>
                  <a:cubicBezTo>
                    <a:pt x="94845" y="179332"/>
                    <a:pt x="94833" y="181701"/>
                    <a:pt x="94833" y="184082"/>
                  </a:cubicBezTo>
                  <a:lnTo>
                    <a:pt x="95262" y="184082"/>
                  </a:lnTo>
                  <a:cubicBezTo>
                    <a:pt x="95262" y="180165"/>
                    <a:pt x="95262" y="176236"/>
                    <a:pt x="95262" y="172319"/>
                  </a:cubicBezTo>
                  <a:cubicBezTo>
                    <a:pt x="95262" y="171597"/>
                    <a:pt x="95253" y="171519"/>
                    <a:pt x="95808" y="171519"/>
                  </a:cubicBezTo>
                  <a:cubicBezTo>
                    <a:pt x="95875" y="171519"/>
                    <a:pt x="95951" y="171520"/>
                    <a:pt x="96036" y="171521"/>
                  </a:cubicBezTo>
                  <a:lnTo>
                    <a:pt x="97465" y="171521"/>
                  </a:lnTo>
                  <a:cubicBezTo>
                    <a:pt x="97703" y="171521"/>
                    <a:pt x="97941" y="171521"/>
                    <a:pt x="98167" y="171605"/>
                  </a:cubicBezTo>
                  <a:cubicBezTo>
                    <a:pt x="98325" y="171661"/>
                    <a:pt x="98486" y="171675"/>
                    <a:pt x="98648" y="171675"/>
                  </a:cubicBezTo>
                  <a:cubicBezTo>
                    <a:pt x="98793" y="171675"/>
                    <a:pt x="98938" y="171664"/>
                    <a:pt x="99084" y="171664"/>
                  </a:cubicBezTo>
                  <a:lnTo>
                    <a:pt x="121420" y="171664"/>
                  </a:lnTo>
                  <a:cubicBezTo>
                    <a:pt x="121634" y="171664"/>
                    <a:pt x="121849" y="171664"/>
                    <a:pt x="122063" y="171676"/>
                  </a:cubicBezTo>
                  <a:cubicBezTo>
                    <a:pt x="122313" y="171688"/>
                    <a:pt x="122385" y="171759"/>
                    <a:pt x="122396" y="172033"/>
                  </a:cubicBezTo>
                  <a:cubicBezTo>
                    <a:pt x="122408" y="172200"/>
                    <a:pt x="122408" y="172367"/>
                    <a:pt x="122408" y="172533"/>
                  </a:cubicBezTo>
                  <a:cubicBezTo>
                    <a:pt x="122408" y="176379"/>
                    <a:pt x="122408" y="180237"/>
                    <a:pt x="122408" y="184082"/>
                  </a:cubicBezTo>
                  <a:lnTo>
                    <a:pt x="122837" y="184082"/>
                  </a:lnTo>
                  <a:lnTo>
                    <a:pt x="122837" y="172521"/>
                  </a:lnTo>
                  <a:cubicBezTo>
                    <a:pt x="122837" y="171742"/>
                    <a:pt x="122802" y="171660"/>
                    <a:pt x="123363" y="171660"/>
                  </a:cubicBezTo>
                  <a:cubicBezTo>
                    <a:pt x="123453" y="171660"/>
                    <a:pt x="123559" y="171662"/>
                    <a:pt x="123682" y="171664"/>
                  </a:cubicBezTo>
                  <a:cubicBezTo>
                    <a:pt x="123906" y="171664"/>
                    <a:pt x="124132" y="171655"/>
                    <a:pt x="124358" y="171655"/>
                  </a:cubicBezTo>
                  <a:cubicBezTo>
                    <a:pt x="124697" y="171655"/>
                    <a:pt x="125037" y="171676"/>
                    <a:pt x="125373" y="171783"/>
                  </a:cubicBezTo>
                  <a:cubicBezTo>
                    <a:pt x="125450" y="171807"/>
                    <a:pt x="125534" y="171813"/>
                    <a:pt x="125619" y="171813"/>
                  </a:cubicBezTo>
                  <a:cubicBezTo>
                    <a:pt x="125703" y="171813"/>
                    <a:pt x="125790" y="171807"/>
                    <a:pt x="125873" y="171807"/>
                  </a:cubicBezTo>
                  <a:lnTo>
                    <a:pt x="127802" y="171807"/>
                  </a:lnTo>
                  <a:cubicBezTo>
                    <a:pt x="127884" y="171807"/>
                    <a:pt x="127965" y="171799"/>
                    <a:pt x="128047" y="171799"/>
                  </a:cubicBezTo>
                  <a:cubicBezTo>
                    <a:pt x="128108" y="171799"/>
                    <a:pt x="128169" y="171804"/>
                    <a:pt x="128231" y="171819"/>
                  </a:cubicBezTo>
                  <a:cubicBezTo>
                    <a:pt x="128659" y="171932"/>
                    <a:pt x="129097" y="171956"/>
                    <a:pt x="129536" y="171956"/>
                  </a:cubicBezTo>
                  <a:cubicBezTo>
                    <a:pt x="129855" y="171956"/>
                    <a:pt x="130175" y="171943"/>
                    <a:pt x="130493" y="171943"/>
                  </a:cubicBezTo>
                  <a:cubicBezTo>
                    <a:pt x="130612" y="171943"/>
                    <a:pt x="130731" y="171945"/>
                    <a:pt x="130850" y="171950"/>
                  </a:cubicBezTo>
                  <a:cubicBezTo>
                    <a:pt x="131231" y="171962"/>
                    <a:pt x="131600" y="171950"/>
                    <a:pt x="131981" y="172045"/>
                  </a:cubicBezTo>
                  <a:cubicBezTo>
                    <a:pt x="132148" y="172087"/>
                    <a:pt x="132326" y="172096"/>
                    <a:pt x="132506" y="172096"/>
                  </a:cubicBezTo>
                  <a:cubicBezTo>
                    <a:pt x="132641" y="172096"/>
                    <a:pt x="132777" y="172091"/>
                    <a:pt x="132910" y="172091"/>
                  </a:cubicBezTo>
                  <a:cubicBezTo>
                    <a:pt x="132954" y="172091"/>
                    <a:pt x="132997" y="172091"/>
                    <a:pt x="133041" y="172093"/>
                  </a:cubicBezTo>
                  <a:cubicBezTo>
                    <a:pt x="133136" y="172093"/>
                    <a:pt x="133231" y="172091"/>
                    <a:pt x="133326" y="172091"/>
                  </a:cubicBezTo>
                  <a:cubicBezTo>
                    <a:pt x="133587" y="172091"/>
                    <a:pt x="133847" y="172104"/>
                    <a:pt x="134100" y="172200"/>
                  </a:cubicBezTo>
                  <a:cubicBezTo>
                    <a:pt x="134178" y="172224"/>
                    <a:pt x="134261" y="172230"/>
                    <a:pt x="134346" y="172230"/>
                  </a:cubicBezTo>
                  <a:cubicBezTo>
                    <a:pt x="134431" y="172230"/>
                    <a:pt x="134517" y="172224"/>
                    <a:pt x="134600" y="172224"/>
                  </a:cubicBezTo>
                  <a:cubicBezTo>
                    <a:pt x="135124" y="172236"/>
                    <a:pt x="135648" y="172236"/>
                    <a:pt x="136172" y="172236"/>
                  </a:cubicBezTo>
                  <a:cubicBezTo>
                    <a:pt x="136228" y="172236"/>
                    <a:pt x="136284" y="172235"/>
                    <a:pt x="136340" y="172235"/>
                  </a:cubicBezTo>
                  <a:cubicBezTo>
                    <a:pt x="136590" y="172235"/>
                    <a:pt x="136835" y="172243"/>
                    <a:pt x="137089" y="172331"/>
                  </a:cubicBezTo>
                  <a:cubicBezTo>
                    <a:pt x="137181" y="172364"/>
                    <a:pt x="137285" y="172371"/>
                    <a:pt x="137391" y="172371"/>
                  </a:cubicBezTo>
                  <a:cubicBezTo>
                    <a:pt x="137477" y="172371"/>
                    <a:pt x="137564" y="172367"/>
                    <a:pt x="137648" y="172367"/>
                  </a:cubicBezTo>
                  <a:cubicBezTo>
                    <a:pt x="138172" y="172378"/>
                    <a:pt x="138696" y="172378"/>
                    <a:pt x="139220" y="172378"/>
                  </a:cubicBezTo>
                  <a:cubicBezTo>
                    <a:pt x="139506" y="172378"/>
                    <a:pt x="139780" y="172390"/>
                    <a:pt x="140065" y="172462"/>
                  </a:cubicBezTo>
                  <a:cubicBezTo>
                    <a:pt x="140201" y="172505"/>
                    <a:pt x="140345" y="172513"/>
                    <a:pt x="140491" y="172513"/>
                  </a:cubicBezTo>
                  <a:cubicBezTo>
                    <a:pt x="140587" y="172513"/>
                    <a:pt x="140684" y="172509"/>
                    <a:pt x="140780" y="172509"/>
                  </a:cubicBezTo>
                  <a:cubicBezTo>
                    <a:pt x="143292" y="172521"/>
                    <a:pt x="145816" y="172521"/>
                    <a:pt x="148340" y="172521"/>
                  </a:cubicBezTo>
                  <a:cubicBezTo>
                    <a:pt x="148554" y="172521"/>
                    <a:pt x="148769" y="172521"/>
                    <a:pt x="148983" y="172533"/>
                  </a:cubicBezTo>
                  <a:cubicBezTo>
                    <a:pt x="149150" y="172545"/>
                    <a:pt x="149233" y="172652"/>
                    <a:pt x="149245" y="172807"/>
                  </a:cubicBezTo>
                  <a:cubicBezTo>
                    <a:pt x="149257" y="172974"/>
                    <a:pt x="149257" y="173140"/>
                    <a:pt x="149257" y="173307"/>
                  </a:cubicBezTo>
                  <a:lnTo>
                    <a:pt x="149257" y="184082"/>
                  </a:lnTo>
                  <a:lnTo>
                    <a:pt x="149971" y="184082"/>
                  </a:lnTo>
                  <a:cubicBezTo>
                    <a:pt x="149971" y="180534"/>
                    <a:pt x="149971" y="176998"/>
                    <a:pt x="149971" y="173450"/>
                  </a:cubicBezTo>
                  <a:cubicBezTo>
                    <a:pt x="149971" y="172521"/>
                    <a:pt x="149971" y="172521"/>
                    <a:pt x="150876" y="172521"/>
                  </a:cubicBezTo>
                  <a:lnTo>
                    <a:pt x="153377" y="172521"/>
                  </a:lnTo>
                  <a:cubicBezTo>
                    <a:pt x="153519" y="172521"/>
                    <a:pt x="153665" y="172515"/>
                    <a:pt x="153812" y="172515"/>
                  </a:cubicBezTo>
                  <a:cubicBezTo>
                    <a:pt x="154068" y="172515"/>
                    <a:pt x="154325" y="172534"/>
                    <a:pt x="154567" y="172640"/>
                  </a:cubicBezTo>
                  <a:cubicBezTo>
                    <a:pt x="154615" y="172652"/>
                    <a:pt x="154662" y="172652"/>
                    <a:pt x="154710" y="172652"/>
                  </a:cubicBezTo>
                  <a:cubicBezTo>
                    <a:pt x="155829" y="172640"/>
                    <a:pt x="156948" y="172640"/>
                    <a:pt x="158056" y="172628"/>
                  </a:cubicBezTo>
                  <a:cubicBezTo>
                    <a:pt x="158068" y="172628"/>
                    <a:pt x="158079" y="172605"/>
                    <a:pt x="158103" y="172569"/>
                  </a:cubicBezTo>
                  <a:cubicBezTo>
                    <a:pt x="157566" y="172474"/>
                    <a:pt x="157028" y="172361"/>
                    <a:pt x="156490" y="172361"/>
                  </a:cubicBezTo>
                  <a:cubicBezTo>
                    <a:pt x="156421" y="172361"/>
                    <a:pt x="156351" y="172362"/>
                    <a:pt x="156282" y="172367"/>
                  </a:cubicBezTo>
                  <a:cubicBezTo>
                    <a:pt x="156222" y="172373"/>
                    <a:pt x="156160" y="172378"/>
                    <a:pt x="156099" y="172378"/>
                  </a:cubicBezTo>
                  <a:cubicBezTo>
                    <a:pt x="156038" y="172378"/>
                    <a:pt x="155978" y="172373"/>
                    <a:pt x="155924" y="172355"/>
                  </a:cubicBezTo>
                  <a:cubicBezTo>
                    <a:pt x="155589" y="172247"/>
                    <a:pt x="155249" y="172226"/>
                    <a:pt x="154907" y="172226"/>
                  </a:cubicBezTo>
                  <a:cubicBezTo>
                    <a:pt x="154679" y="172226"/>
                    <a:pt x="154450" y="172236"/>
                    <a:pt x="154222" y="172236"/>
                  </a:cubicBezTo>
                  <a:cubicBezTo>
                    <a:pt x="153825" y="172232"/>
                    <a:pt x="153428" y="172230"/>
                    <a:pt x="153031" y="172230"/>
                  </a:cubicBezTo>
                  <a:cubicBezTo>
                    <a:pt x="152237" y="172230"/>
                    <a:pt x="151444" y="172236"/>
                    <a:pt x="150650" y="172236"/>
                  </a:cubicBezTo>
                  <a:cubicBezTo>
                    <a:pt x="150483" y="172236"/>
                    <a:pt x="150317" y="172236"/>
                    <a:pt x="150150" y="172224"/>
                  </a:cubicBezTo>
                  <a:cubicBezTo>
                    <a:pt x="149936" y="172212"/>
                    <a:pt x="149852" y="172128"/>
                    <a:pt x="149840" y="171914"/>
                  </a:cubicBezTo>
                  <a:cubicBezTo>
                    <a:pt x="149828" y="171747"/>
                    <a:pt x="149828" y="171581"/>
                    <a:pt x="149828" y="171414"/>
                  </a:cubicBezTo>
                  <a:cubicBezTo>
                    <a:pt x="149828" y="170628"/>
                    <a:pt x="149828" y="169842"/>
                    <a:pt x="149828" y="169057"/>
                  </a:cubicBezTo>
                  <a:cubicBezTo>
                    <a:pt x="149817" y="168688"/>
                    <a:pt x="149840" y="168307"/>
                    <a:pt x="149721" y="167937"/>
                  </a:cubicBezTo>
                  <a:cubicBezTo>
                    <a:pt x="149662" y="167759"/>
                    <a:pt x="149686" y="167556"/>
                    <a:pt x="149686" y="167366"/>
                  </a:cubicBezTo>
                  <a:cubicBezTo>
                    <a:pt x="149686" y="161246"/>
                    <a:pt x="149686" y="155126"/>
                    <a:pt x="149686" y="149018"/>
                  </a:cubicBezTo>
                  <a:cubicBezTo>
                    <a:pt x="149686" y="148780"/>
                    <a:pt x="149614" y="148542"/>
                    <a:pt x="149793" y="148304"/>
                  </a:cubicBezTo>
                  <a:cubicBezTo>
                    <a:pt x="150168" y="148384"/>
                    <a:pt x="150556" y="148384"/>
                    <a:pt x="150948" y="148384"/>
                  </a:cubicBezTo>
                  <a:lnTo>
                    <a:pt x="150948" y="148384"/>
                  </a:lnTo>
                  <a:cubicBezTo>
                    <a:pt x="151079" y="148384"/>
                    <a:pt x="151210" y="148384"/>
                    <a:pt x="151341" y="148387"/>
                  </a:cubicBezTo>
                  <a:cubicBezTo>
                    <a:pt x="151456" y="148387"/>
                    <a:pt x="151572" y="148383"/>
                    <a:pt x="151689" y="148383"/>
                  </a:cubicBezTo>
                  <a:cubicBezTo>
                    <a:pt x="151923" y="148383"/>
                    <a:pt x="152158" y="148399"/>
                    <a:pt x="152388" y="148495"/>
                  </a:cubicBezTo>
                  <a:cubicBezTo>
                    <a:pt x="152454" y="148518"/>
                    <a:pt x="152525" y="148524"/>
                    <a:pt x="152598" y="148524"/>
                  </a:cubicBezTo>
                  <a:cubicBezTo>
                    <a:pt x="152671" y="148524"/>
                    <a:pt x="152745" y="148518"/>
                    <a:pt x="152817" y="148518"/>
                  </a:cubicBezTo>
                  <a:cubicBezTo>
                    <a:pt x="153822" y="148518"/>
                    <a:pt x="161428" y="148816"/>
                    <a:pt x="162682" y="148816"/>
                  </a:cubicBezTo>
                  <a:cubicBezTo>
                    <a:pt x="162706" y="148816"/>
                    <a:pt x="162727" y="148816"/>
                    <a:pt x="162747" y="148816"/>
                  </a:cubicBezTo>
                  <a:cubicBezTo>
                    <a:pt x="162806" y="148816"/>
                    <a:pt x="162878" y="148804"/>
                    <a:pt x="163021" y="148780"/>
                  </a:cubicBezTo>
                  <a:cubicBezTo>
                    <a:pt x="163000" y="148770"/>
                    <a:pt x="162979" y="148760"/>
                    <a:pt x="162958" y="148751"/>
                  </a:cubicBezTo>
                  <a:lnTo>
                    <a:pt x="162958" y="148751"/>
                  </a:lnTo>
                  <a:cubicBezTo>
                    <a:pt x="164633" y="148799"/>
                    <a:pt x="170947" y="149090"/>
                    <a:pt x="171712" y="149090"/>
                  </a:cubicBezTo>
                  <a:cubicBezTo>
                    <a:pt x="171855" y="149102"/>
                    <a:pt x="171998" y="149102"/>
                    <a:pt x="172141" y="149114"/>
                  </a:cubicBezTo>
                  <a:cubicBezTo>
                    <a:pt x="172307" y="149126"/>
                    <a:pt x="172379" y="149245"/>
                    <a:pt x="172391" y="149399"/>
                  </a:cubicBezTo>
                  <a:cubicBezTo>
                    <a:pt x="172403" y="149614"/>
                    <a:pt x="172403" y="149828"/>
                    <a:pt x="172403" y="150042"/>
                  </a:cubicBezTo>
                  <a:lnTo>
                    <a:pt x="172403" y="163830"/>
                  </a:lnTo>
                  <a:cubicBezTo>
                    <a:pt x="172403" y="164211"/>
                    <a:pt x="172379" y="164580"/>
                    <a:pt x="172510" y="164961"/>
                  </a:cubicBezTo>
                  <a:cubicBezTo>
                    <a:pt x="172569" y="165128"/>
                    <a:pt x="172534" y="165330"/>
                    <a:pt x="172534" y="165520"/>
                  </a:cubicBezTo>
                  <a:cubicBezTo>
                    <a:pt x="172546" y="166330"/>
                    <a:pt x="172534" y="167140"/>
                    <a:pt x="172546" y="167949"/>
                  </a:cubicBezTo>
                  <a:cubicBezTo>
                    <a:pt x="172546" y="168449"/>
                    <a:pt x="172498" y="168949"/>
                    <a:pt x="172653" y="169438"/>
                  </a:cubicBezTo>
                  <a:cubicBezTo>
                    <a:pt x="172712" y="169592"/>
                    <a:pt x="172677" y="169771"/>
                    <a:pt x="172677" y="169938"/>
                  </a:cubicBezTo>
                  <a:cubicBezTo>
                    <a:pt x="172688" y="170390"/>
                    <a:pt x="172665" y="170831"/>
                    <a:pt x="172796" y="171283"/>
                  </a:cubicBezTo>
                  <a:cubicBezTo>
                    <a:pt x="172867" y="171521"/>
                    <a:pt x="172819" y="171795"/>
                    <a:pt x="172819" y="172057"/>
                  </a:cubicBezTo>
                  <a:cubicBezTo>
                    <a:pt x="172831" y="172247"/>
                    <a:pt x="172831" y="172438"/>
                    <a:pt x="172843" y="172628"/>
                  </a:cubicBezTo>
                  <a:cubicBezTo>
                    <a:pt x="172885" y="173026"/>
                    <a:pt x="172890" y="173083"/>
                    <a:pt x="172624" y="173083"/>
                  </a:cubicBezTo>
                  <a:cubicBezTo>
                    <a:pt x="172587" y="173083"/>
                    <a:pt x="172546" y="173082"/>
                    <a:pt x="172498" y="173081"/>
                  </a:cubicBezTo>
                  <a:cubicBezTo>
                    <a:pt x="172425" y="173080"/>
                    <a:pt x="172352" y="173079"/>
                    <a:pt x="172279" y="173079"/>
                  </a:cubicBezTo>
                  <a:cubicBezTo>
                    <a:pt x="172081" y="173079"/>
                    <a:pt x="171883" y="173083"/>
                    <a:pt x="171685" y="173083"/>
                  </a:cubicBezTo>
                  <a:cubicBezTo>
                    <a:pt x="171270" y="173083"/>
                    <a:pt x="170856" y="173068"/>
                    <a:pt x="170438" y="172974"/>
                  </a:cubicBezTo>
                  <a:cubicBezTo>
                    <a:pt x="170248" y="172936"/>
                    <a:pt x="170050" y="172924"/>
                    <a:pt x="169848" y="172924"/>
                  </a:cubicBezTo>
                  <a:cubicBezTo>
                    <a:pt x="169547" y="172924"/>
                    <a:pt x="169238" y="172950"/>
                    <a:pt x="168938" y="172950"/>
                  </a:cubicBezTo>
                  <a:cubicBezTo>
                    <a:pt x="168557" y="172938"/>
                    <a:pt x="168188" y="172938"/>
                    <a:pt x="167807" y="172843"/>
                  </a:cubicBezTo>
                  <a:cubicBezTo>
                    <a:pt x="167673" y="172807"/>
                    <a:pt x="167533" y="172798"/>
                    <a:pt x="167391" y="172798"/>
                  </a:cubicBezTo>
                  <a:cubicBezTo>
                    <a:pt x="167234" y="172798"/>
                    <a:pt x="167075" y="172809"/>
                    <a:pt x="166917" y="172809"/>
                  </a:cubicBezTo>
                  <a:cubicBezTo>
                    <a:pt x="166884" y="172809"/>
                    <a:pt x="166851" y="172808"/>
                    <a:pt x="166819" y="172807"/>
                  </a:cubicBezTo>
                  <a:cubicBezTo>
                    <a:pt x="166764" y="172805"/>
                    <a:pt x="166710" y="172805"/>
                    <a:pt x="166655" y="172805"/>
                  </a:cubicBezTo>
                  <a:cubicBezTo>
                    <a:pt x="166583" y="172805"/>
                    <a:pt x="166510" y="172806"/>
                    <a:pt x="166438" y="172806"/>
                  </a:cubicBezTo>
                  <a:cubicBezTo>
                    <a:pt x="166185" y="172806"/>
                    <a:pt x="165934" y="172795"/>
                    <a:pt x="165688" y="172700"/>
                  </a:cubicBezTo>
                  <a:cubicBezTo>
                    <a:pt x="165600" y="172668"/>
                    <a:pt x="165502" y="172663"/>
                    <a:pt x="165404" y="172663"/>
                  </a:cubicBezTo>
                  <a:cubicBezTo>
                    <a:pt x="165356" y="172663"/>
                    <a:pt x="165307" y="172664"/>
                    <a:pt x="165259" y="172664"/>
                  </a:cubicBezTo>
                  <a:lnTo>
                    <a:pt x="160687" y="172664"/>
                  </a:lnTo>
                  <a:cubicBezTo>
                    <a:pt x="160604" y="172664"/>
                    <a:pt x="160508" y="172688"/>
                    <a:pt x="160401" y="172688"/>
                  </a:cubicBezTo>
                  <a:cubicBezTo>
                    <a:pt x="160467" y="172795"/>
                    <a:pt x="160545" y="172805"/>
                    <a:pt x="160622" y="172805"/>
                  </a:cubicBezTo>
                  <a:cubicBezTo>
                    <a:pt x="160639" y="172805"/>
                    <a:pt x="160657" y="172805"/>
                    <a:pt x="160674" y="172805"/>
                  </a:cubicBezTo>
                  <a:cubicBezTo>
                    <a:pt x="160691" y="172805"/>
                    <a:pt x="160707" y="172805"/>
                    <a:pt x="160723" y="172807"/>
                  </a:cubicBezTo>
                  <a:cubicBezTo>
                    <a:pt x="160813" y="172810"/>
                    <a:pt x="160905" y="172811"/>
                    <a:pt x="160996" y="172811"/>
                  </a:cubicBezTo>
                  <a:cubicBezTo>
                    <a:pt x="161218" y="172811"/>
                    <a:pt x="161441" y="172805"/>
                    <a:pt x="161663" y="172805"/>
                  </a:cubicBezTo>
                  <a:cubicBezTo>
                    <a:pt x="162060" y="172805"/>
                    <a:pt x="162457" y="172825"/>
                    <a:pt x="162842" y="172938"/>
                  </a:cubicBezTo>
                  <a:cubicBezTo>
                    <a:pt x="162898" y="172953"/>
                    <a:pt x="162959" y="172958"/>
                    <a:pt x="163021" y="172958"/>
                  </a:cubicBezTo>
                  <a:cubicBezTo>
                    <a:pt x="163103" y="172958"/>
                    <a:pt x="163189" y="172950"/>
                    <a:pt x="163271" y="172950"/>
                  </a:cubicBezTo>
                  <a:lnTo>
                    <a:pt x="165057" y="172950"/>
                  </a:lnTo>
                  <a:cubicBezTo>
                    <a:pt x="165342" y="172950"/>
                    <a:pt x="165616" y="172962"/>
                    <a:pt x="165902" y="173033"/>
                  </a:cubicBezTo>
                  <a:cubicBezTo>
                    <a:pt x="166152" y="173093"/>
                    <a:pt x="166426" y="173081"/>
                    <a:pt x="166688" y="173093"/>
                  </a:cubicBezTo>
                  <a:cubicBezTo>
                    <a:pt x="166740" y="173094"/>
                    <a:pt x="166793" y="173095"/>
                    <a:pt x="166845" y="173095"/>
                  </a:cubicBezTo>
                  <a:cubicBezTo>
                    <a:pt x="166975" y="173095"/>
                    <a:pt x="167106" y="173092"/>
                    <a:pt x="167237" y="173092"/>
                  </a:cubicBezTo>
                  <a:cubicBezTo>
                    <a:pt x="167547" y="173092"/>
                    <a:pt x="167858" y="173107"/>
                    <a:pt x="168164" y="173212"/>
                  </a:cubicBezTo>
                  <a:cubicBezTo>
                    <a:pt x="168231" y="173233"/>
                    <a:pt x="168303" y="173238"/>
                    <a:pt x="168376" y="173238"/>
                  </a:cubicBezTo>
                  <a:cubicBezTo>
                    <a:pt x="168444" y="173238"/>
                    <a:pt x="168514" y="173233"/>
                    <a:pt x="168583" y="173233"/>
                  </a:cubicBezTo>
                  <a:cubicBezTo>
                    <a:pt x="168610" y="173233"/>
                    <a:pt x="168637" y="173234"/>
                    <a:pt x="168664" y="173236"/>
                  </a:cubicBezTo>
                  <a:cubicBezTo>
                    <a:pt x="168771" y="173239"/>
                    <a:pt x="168877" y="173240"/>
                    <a:pt x="168983" y="173240"/>
                  </a:cubicBezTo>
                  <a:cubicBezTo>
                    <a:pt x="169261" y="173240"/>
                    <a:pt x="169538" y="173232"/>
                    <a:pt x="169814" y="173232"/>
                  </a:cubicBezTo>
                  <a:cubicBezTo>
                    <a:pt x="170263" y="173232"/>
                    <a:pt x="170709" y="173252"/>
                    <a:pt x="171153" y="173355"/>
                  </a:cubicBezTo>
                  <a:cubicBezTo>
                    <a:pt x="171279" y="173387"/>
                    <a:pt x="171413" y="173396"/>
                    <a:pt x="171550" y="173396"/>
                  </a:cubicBezTo>
                  <a:cubicBezTo>
                    <a:pt x="171744" y="173396"/>
                    <a:pt x="171943" y="173377"/>
                    <a:pt x="172137" y="173377"/>
                  </a:cubicBezTo>
                  <a:cubicBezTo>
                    <a:pt x="172166" y="173377"/>
                    <a:pt x="172195" y="173378"/>
                    <a:pt x="172224" y="173379"/>
                  </a:cubicBezTo>
                  <a:cubicBezTo>
                    <a:pt x="172391" y="173379"/>
                    <a:pt x="172557" y="173379"/>
                    <a:pt x="172712" y="173390"/>
                  </a:cubicBezTo>
                  <a:cubicBezTo>
                    <a:pt x="172855" y="173402"/>
                    <a:pt x="172927" y="173498"/>
                    <a:pt x="172950" y="173629"/>
                  </a:cubicBezTo>
                  <a:cubicBezTo>
                    <a:pt x="172950" y="173652"/>
                    <a:pt x="172962" y="173676"/>
                    <a:pt x="172962" y="173700"/>
                  </a:cubicBezTo>
                  <a:cubicBezTo>
                    <a:pt x="172891" y="174462"/>
                    <a:pt x="173153" y="175200"/>
                    <a:pt x="173105" y="175962"/>
                  </a:cubicBezTo>
                  <a:cubicBezTo>
                    <a:pt x="173105" y="176057"/>
                    <a:pt x="173093" y="176165"/>
                    <a:pt x="173117" y="176248"/>
                  </a:cubicBezTo>
                  <a:cubicBezTo>
                    <a:pt x="173331" y="176903"/>
                    <a:pt x="173248" y="177570"/>
                    <a:pt x="173248" y="178236"/>
                  </a:cubicBezTo>
                  <a:cubicBezTo>
                    <a:pt x="173260" y="180177"/>
                    <a:pt x="173248" y="182130"/>
                    <a:pt x="173248" y="184082"/>
                  </a:cubicBezTo>
                  <a:lnTo>
                    <a:pt x="173677" y="184082"/>
                  </a:lnTo>
                  <a:cubicBezTo>
                    <a:pt x="173677" y="181868"/>
                    <a:pt x="173677" y="179665"/>
                    <a:pt x="173677" y="177451"/>
                  </a:cubicBezTo>
                  <a:cubicBezTo>
                    <a:pt x="173677" y="177093"/>
                    <a:pt x="173700" y="176736"/>
                    <a:pt x="173570" y="176391"/>
                  </a:cubicBezTo>
                  <a:cubicBezTo>
                    <a:pt x="173522" y="176236"/>
                    <a:pt x="173546" y="176057"/>
                    <a:pt x="173534" y="175891"/>
                  </a:cubicBezTo>
                  <a:cubicBezTo>
                    <a:pt x="173534" y="175581"/>
                    <a:pt x="173558" y="175272"/>
                    <a:pt x="173427" y="174986"/>
                  </a:cubicBezTo>
                  <a:cubicBezTo>
                    <a:pt x="173403" y="174938"/>
                    <a:pt x="173403" y="174891"/>
                    <a:pt x="173403" y="174843"/>
                  </a:cubicBezTo>
                  <a:cubicBezTo>
                    <a:pt x="173393" y="173624"/>
                    <a:pt x="173254" y="173517"/>
                    <a:pt x="173906" y="173517"/>
                  </a:cubicBezTo>
                  <a:cubicBezTo>
                    <a:pt x="174044" y="173517"/>
                    <a:pt x="174218" y="173522"/>
                    <a:pt x="174437" y="173522"/>
                  </a:cubicBezTo>
                  <a:cubicBezTo>
                    <a:pt x="174475" y="173522"/>
                    <a:pt x="174516" y="173522"/>
                    <a:pt x="174558" y="173521"/>
                  </a:cubicBezTo>
                  <a:cubicBezTo>
                    <a:pt x="174915" y="173516"/>
                    <a:pt x="175272" y="173513"/>
                    <a:pt x="175629" y="173513"/>
                  </a:cubicBezTo>
                  <a:cubicBezTo>
                    <a:pt x="175986" y="173513"/>
                    <a:pt x="176344" y="173516"/>
                    <a:pt x="176701" y="173521"/>
                  </a:cubicBezTo>
                  <a:cubicBezTo>
                    <a:pt x="176846" y="173521"/>
                    <a:pt x="176991" y="173515"/>
                    <a:pt x="177136" y="173515"/>
                  </a:cubicBezTo>
                  <a:cubicBezTo>
                    <a:pt x="177370" y="173515"/>
                    <a:pt x="177603" y="173533"/>
                    <a:pt x="177832" y="173629"/>
                  </a:cubicBezTo>
                  <a:cubicBezTo>
                    <a:pt x="177836" y="173630"/>
                    <a:pt x="177840" y="173630"/>
                    <a:pt x="177845" y="173630"/>
                  </a:cubicBezTo>
                  <a:cubicBezTo>
                    <a:pt x="177887" y="173630"/>
                    <a:pt x="177968" y="173588"/>
                    <a:pt x="178011" y="173545"/>
                  </a:cubicBezTo>
                  <a:cubicBezTo>
                    <a:pt x="178058" y="173510"/>
                    <a:pt x="177939" y="173390"/>
                    <a:pt x="177832" y="173390"/>
                  </a:cubicBezTo>
                  <a:cubicBezTo>
                    <a:pt x="177689" y="173379"/>
                    <a:pt x="177546" y="173379"/>
                    <a:pt x="177403" y="173379"/>
                  </a:cubicBezTo>
                  <a:cubicBezTo>
                    <a:pt x="177345" y="173377"/>
                    <a:pt x="177286" y="173376"/>
                    <a:pt x="177227" y="173376"/>
                  </a:cubicBezTo>
                  <a:cubicBezTo>
                    <a:pt x="177164" y="173376"/>
                    <a:pt x="177101" y="173377"/>
                    <a:pt x="177038" y="173377"/>
                  </a:cubicBezTo>
                  <a:cubicBezTo>
                    <a:pt x="176759" y="173377"/>
                    <a:pt x="176477" y="173367"/>
                    <a:pt x="176213" y="173260"/>
                  </a:cubicBezTo>
                  <a:cubicBezTo>
                    <a:pt x="176160" y="173237"/>
                    <a:pt x="176097" y="173229"/>
                    <a:pt x="176035" y="173229"/>
                  </a:cubicBezTo>
                  <a:cubicBezTo>
                    <a:pt x="175998" y="173229"/>
                    <a:pt x="175962" y="173231"/>
                    <a:pt x="175927" y="173236"/>
                  </a:cubicBezTo>
                  <a:cubicBezTo>
                    <a:pt x="175799" y="173247"/>
                    <a:pt x="175671" y="173252"/>
                    <a:pt x="175543" y="173252"/>
                  </a:cubicBezTo>
                  <a:cubicBezTo>
                    <a:pt x="174889" y="173252"/>
                    <a:pt x="174241" y="173121"/>
                    <a:pt x="173593" y="173081"/>
                  </a:cubicBezTo>
                  <a:cubicBezTo>
                    <a:pt x="173331" y="173069"/>
                    <a:pt x="173272" y="172998"/>
                    <a:pt x="173260" y="172724"/>
                  </a:cubicBezTo>
                  <a:cubicBezTo>
                    <a:pt x="173248" y="172533"/>
                    <a:pt x="173260" y="172343"/>
                    <a:pt x="173248" y="172152"/>
                  </a:cubicBezTo>
                  <a:cubicBezTo>
                    <a:pt x="173189" y="171343"/>
                    <a:pt x="173058" y="170545"/>
                    <a:pt x="173093" y="169747"/>
                  </a:cubicBezTo>
                  <a:cubicBezTo>
                    <a:pt x="172903" y="169235"/>
                    <a:pt x="172974" y="168711"/>
                    <a:pt x="172962" y="168187"/>
                  </a:cubicBezTo>
                  <a:cubicBezTo>
                    <a:pt x="172950" y="167759"/>
                    <a:pt x="172986" y="167342"/>
                    <a:pt x="172843" y="166914"/>
                  </a:cubicBezTo>
                  <a:cubicBezTo>
                    <a:pt x="172796" y="166747"/>
                    <a:pt x="172819" y="166544"/>
                    <a:pt x="172819" y="166354"/>
                  </a:cubicBezTo>
                  <a:cubicBezTo>
                    <a:pt x="172819" y="160877"/>
                    <a:pt x="172819" y="155400"/>
                    <a:pt x="172819" y="149935"/>
                  </a:cubicBezTo>
                  <a:cubicBezTo>
                    <a:pt x="172819" y="149113"/>
                    <a:pt x="172786" y="149102"/>
                    <a:pt x="173551" y="149102"/>
                  </a:cubicBezTo>
                  <a:cubicBezTo>
                    <a:pt x="173572" y="149102"/>
                    <a:pt x="173594" y="149102"/>
                    <a:pt x="173617" y="149102"/>
                  </a:cubicBezTo>
                  <a:lnTo>
                    <a:pt x="181475" y="149102"/>
                  </a:lnTo>
                  <a:cubicBezTo>
                    <a:pt x="181532" y="149102"/>
                    <a:pt x="181589" y="149101"/>
                    <a:pt x="181645" y="149101"/>
                  </a:cubicBezTo>
                  <a:cubicBezTo>
                    <a:pt x="181871" y="149101"/>
                    <a:pt x="182092" y="149109"/>
                    <a:pt x="182321" y="149185"/>
                  </a:cubicBezTo>
                  <a:cubicBezTo>
                    <a:pt x="182448" y="149228"/>
                    <a:pt x="182588" y="149234"/>
                    <a:pt x="182722" y="149234"/>
                  </a:cubicBezTo>
                  <a:cubicBezTo>
                    <a:pt x="182776" y="149234"/>
                    <a:pt x="182829" y="149233"/>
                    <a:pt x="182880" y="149233"/>
                  </a:cubicBezTo>
                  <a:cubicBezTo>
                    <a:pt x="183476" y="149257"/>
                    <a:pt x="184071" y="149209"/>
                    <a:pt x="184654" y="149364"/>
                  </a:cubicBezTo>
                  <a:cubicBezTo>
                    <a:pt x="184781" y="149395"/>
                    <a:pt x="184915" y="149405"/>
                    <a:pt x="185052" y="149405"/>
                  </a:cubicBezTo>
                  <a:cubicBezTo>
                    <a:pt x="185245" y="149405"/>
                    <a:pt x="185445" y="149386"/>
                    <a:pt x="185639" y="149386"/>
                  </a:cubicBezTo>
                  <a:cubicBezTo>
                    <a:pt x="185668" y="149386"/>
                    <a:pt x="185697" y="149387"/>
                    <a:pt x="185726" y="149388"/>
                  </a:cubicBezTo>
                  <a:cubicBezTo>
                    <a:pt x="185840" y="149388"/>
                    <a:pt x="185954" y="149386"/>
                    <a:pt x="186067" y="149386"/>
                  </a:cubicBezTo>
                  <a:cubicBezTo>
                    <a:pt x="186378" y="149386"/>
                    <a:pt x="186685" y="149399"/>
                    <a:pt x="187000" y="149495"/>
                  </a:cubicBezTo>
                  <a:cubicBezTo>
                    <a:pt x="187086" y="149522"/>
                    <a:pt x="187180" y="149529"/>
                    <a:pt x="187277" y="149529"/>
                  </a:cubicBezTo>
                  <a:cubicBezTo>
                    <a:pt x="187393" y="149529"/>
                    <a:pt x="187514" y="149519"/>
                    <a:pt x="187631" y="149519"/>
                  </a:cubicBezTo>
                  <a:cubicBezTo>
                    <a:pt x="190083" y="149530"/>
                    <a:pt x="192536" y="149530"/>
                    <a:pt x="194989" y="149530"/>
                  </a:cubicBezTo>
                  <a:cubicBezTo>
                    <a:pt x="195056" y="149530"/>
                    <a:pt x="195117" y="149530"/>
                    <a:pt x="195173" y="149530"/>
                  </a:cubicBezTo>
                  <a:cubicBezTo>
                    <a:pt x="195832" y="149530"/>
                    <a:pt x="195822" y="149560"/>
                    <a:pt x="195822" y="150328"/>
                  </a:cubicBezTo>
                  <a:cubicBezTo>
                    <a:pt x="195822" y="152186"/>
                    <a:pt x="195822" y="154043"/>
                    <a:pt x="195822" y="155900"/>
                  </a:cubicBezTo>
                  <a:cubicBezTo>
                    <a:pt x="195822" y="156186"/>
                    <a:pt x="195810" y="156460"/>
                    <a:pt x="195739" y="156746"/>
                  </a:cubicBezTo>
                  <a:cubicBezTo>
                    <a:pt x="195668" y="156972"/>
                    <a:pt x="195679" y="157222"/>
                    <a:pt x="195679" y="157460"/>
                  </a:cubicBezTo>
                  <a:cubicBezTo>
                    <a:pt x="195679" y="159401"/>
                    <a:pt x="195679" y="161353"/>
                    <a:pt x="195679" y="163306"/>
                  </a:cubicBezTo>
                  <a:cubicBezTo>
                    <a:pt x="195679" y="163663"/>
                    <a:pt x="195691" y="164020"/>
                    <a:pt x="195572" y="164366"/>
                  </a:cubicBezTo>
                  <a:cubicBezTo>
                    <a:pt x="195513" y="164556"/>
                    <a:pt x="195537" y="164794"/>
                    <a:pt x="195537" y="165009"/>
                  </a:cubicBezTo>
                  <a:cubicBezTo>
                    <a:pt x="195537" y="166092"/>
                    <a:pt x="195537" y="167187"/>
                    <a:pt x="195537" y="168283"/>
                  </a:cubicBezTo>
                  <a:cubicBezTo>
                    <a:pt x="195525" y="168711"/>
                    <a:pt x="195560" y="169140"/>
                    <a:pt x="195417" y="169557"/>
                  </a:cubicBezTo>
                  <a:cubicBezTo>
                    <a:pt x="195358" y="169735"/>
                    <a:pt x="195394" y="169938"/>
                    <a:pt x="195394" y="170128"/>
                  </a:cubicBezTo>
                  <a:cubicBezTo>
                    <a:pt x="195394" y="171176"/>
                    <a:pt x="195394" y="172224"/>
                    <a:pt x="195394" y="173271"/>
                  </a:cubicBezTo>
                  <a:cubicBezTo>
                    <a:pt x="195394" y="173426"/>
                    <a:pt x="195394" y="173605"/>
                    <a:pt x="195382" y="173760"/>
                  </a:cubicBezTo>
                  <a:cubicBezTo>
                    <a:pt x="195370" y="173986"/>
                    <a:pt x="195287" y="174081"/>
                    <a:pt x="195084" y="174081"/>
                  </a:cubicBezTo>
                  <a:cubicBezTo>
                    <a:pt x="194979" y="174077"/>
                    <a:pt x="194875" y="174076"/>
                    <a:pt x="194770" y="174076"/>
                  </a:cubicBezTo>
                  <a:cubicBezTo>
                    <a:pt x="194313" y="174076"/>
                    <a:pt x="193856" y="174105"/>
                    <a:pt x="193400" y="174105"/>
                  </a:cubicBezTo>
                  <a:cubicBezTo>
                    <a:pt x="192964" y="174105"/>
                    <a:pt x="192528" y="174078"/>
                    <a:pt x="192096" y="173974"/>
                  </a:cubicBezTo>
                  <a:cubicBezTo>
                    <a:pt x="192003" y="173952"/>
                    <a:pt x="191901" y="173948"/>
                    <a:pt x="191799" y="173948"/>
                  </a:cubicBezTo>
                  <a:cubicBezTo>
                    <a:pt x="191731" y="173948"/>
                    <a:pt x="191662" y="173950"/>
                    <a:pt x="191596" y="173950"/>
                  </a:cubicBezTo>
                  <a:lnTo>
                    <a:pt x="190024" y="173950"/>
                  </a:lnTo>
                  <a:cubicBezTo>
                    <a:pt x="189679" y="173938"/>
                    <a:pt x="189321" y="173962"/>
                    <a:pt x="188976" y="173843"/>
                  </a:cubicBezTo>
                  <a:cubicBezTo>
                    <a:pt x="188877" y="173810"/>
                    <a:pt x="188770" y="173803"/>
                    <a:pt x="188663" y="173803"/>
                  </a:cubicBezTo>
                  <a:cubicBezTo>
                    <a:pt x="188576" y="173803"/>
                    <a:pt x="188489" y="173807"/>
                    <a:pt x="188405" y="173807"/>
                  </a:cubicBezTo>
                  <a:lnTo>
                    <a:pt x="186190" y="173807"/>
                  </a:lnTo>
                  <a:cubicBezTo>
                    <a:pt x="186144" y="173806"/>
                    <a:pt x="186098" y="173805"/>
                    <a:pt x="186052" y="173805"/>
                  </a:cubicBezTo>
                  <a:cubicBezTo>
                    <a:pt x="185938" y="173805"/>
                    <a:pt x="185825" y="173808"/>
                    <a:pt x="185712" y="173808"/>
                  </a:cubicBezTo>
                  <a:cubicBezTo>
                    <a:pt x="185445" y="173808"/>
                    <a:pt x="185182" y="173793"/>
                    <a:pt x="184928" y="173688"/>
                  </a:cubicBezTo>
                  <a:cubicBezTo>
                    <a:pt x="184880" y="173664"/>
                    <a:pt x="184833" y="173664"/>
                    <a:pt x="184785" y="173664"/>
                  </a:cubicBezTo>
                  <a:lnTo>
                    <a:pt x="181428" y="173664"/>
                  </a:lnTo>
                  <a:cubicBezTo>
                    <a:pt x="181444" y="173781"/>
                    <a:pt x="181502" y="173799"/>
                    <a:pt x="181555" y="173799"/>
                  </a:cubicBezTo>
                  <a:cubicBezTo>
                    <a:pt x="181578" y="173799"/>
                    <a:pt x="181600" y="173795"/>
                    <a:pt x="181618" y="173795"/>
                  </a:cubicBezTo>
                  <a:cubicBezTo>
                    <a:pt x="182213" y="173819"/>
                    <a:pt x="182797" y="173831"/>
                    <a:pt x="183392" y="173914"/>
                  </a:cubicBezTo>
                  <a:cubicBezTo>
                    <a:pt x="183673" y="173960"/>
                    <a:pt x="183958" y="173973"/>
                    <a:pt x="184244" y="173973"/>
                  </a:cubicBezTo>
                  <a:cubicBezTo>
                    <a:pt x="184627" y="173973"/>
                    <a:pt x="185011" y="173950"/>
                    <a:pt x="185392" y="173950"/>
                  </a:cubicBezTo>
                  <a:cubicBezTo>
                    <a:pt x="185451" y="173950"/>
                    <a:pt x="185510" y="173950"/>
                    <a:pt x="185569" y="173950"/>
                  </a:cubicBezTo>
                  <a:cubicBezTo>
                    <a:pt x="185835" y="173950"/>
                    <a:pt x="186106" y="173958"/>
                    <a:pt x="186369" y="174045"/>
                  </a:cubicBezTo>
                  <a:cubicBezTo>
                    <a:pt x="186496" y="174088"/>
                    <a:pt x="186636" y="174094"/>
                    <a:pt x="186775" y="174094"/>
                  </a:cubicBezTo>
                  <a:cubicBezTo>
                    <a:pt x="186830" y="174094"/>
                    <a:pt x="186886" y="174093"/>
                    <a:pt x="186940" y="174093"/>
                  </a:cubicBezTo>
                  <a:cubicBezTo>
                    <a:pt x="187337" y="174093"/>
                    <a:pt x="187734" y="174088"/>
                    <a:pt x="188131" y="174088"/>
                  </a:cubicBezTo>
                  <a:cubicBezTo>
                    <a:pt x="188329" y="174088"/>
                    <a:pt x="188528" y="174089"/>
                    <a:pt x="188726" y="174093"/>
                  </a:cubicBezTo>
                  <a:cubicBezTo>
                    <a:pt x="188869" y="174093"/>
                    <a:pt x="189011" y="174089"/>
                    <a:pt x="189152" y="174089"/>
                  </a:cubicBezTo>
                  <a:cubicBezTo>
                    <a:pt x="189434" y="174089"/>
                    <a:pt x="189714" y="174105"/>
                    <a:pt x="190000" y="174200"/>
                  </a:cubicBezTo>
                  <a:cubicBezTo>
                    <a:pt x="190080" y="174233"/>
                    <a:pt x="190170" y="174241"/>
                    <a:pt x="190263" y="174241"/>
                  </a:cubicBezTo>
                  <a:cubicBezTo>
                    <a:pt x="190338" y="174241"/>
                    <a:pt x="190414" y="174236"/>
                    <a:pt x="190488" y="174236"/>
                  </a:cubicBezTo>
                  <a:lnTo>
                    <a:pt x="192203" y="174236"/>
                  </a:lnTo>
                  <a:cubicBezTo>
                    <a:pt x="192489" y="174236"/>
                    <a:pt x="192774" y="174236"/>
                    <a:pt x="193048" y="174319"/>
                  </a:cubicBezTo>
                  <a:cubicBezTo>
                    <a:pt x="193193" y="174362"/>
                    <a:pt x="193349" y="174368"/>
                    <a:pt x="193505" y="174368"/>
                  </a:cubicBezTo>
                  <a:cubicBezTo>
                    <a:pt x="193568" y="174368"/>
                    <a:pt x="193630" y="174367"/>
                    <a:pt x="193691" y="174367"/>
                  </a:cubicBezTo>
                  <a:cubicBezTo>
                    <a:pt x="193917" y="174373"/>
                    <a:pt x="194141" y="174373"/>
                    <a:pt x="194364" y="174373"/>
                  </a:cubicBezTo>
                  <a:cubicBezTo>
                    <a:pt x="194587" y="174373"/>
                    <a:pt x="194810" y="174373"/>
                    <a:pt x="195036" y="174379"/>
                  </a:cubicBezTo>
                  <a:cubicBezTo>
                    <a:pt x="195298" y="174391"/>
                    <a:pt x="195370" y="174474"/>
                    <a:pt x="195382" y="174736"/>
                  </a:cubicBezTo>
                  <a:cubicBezTo>
                    <a:pt x="195394" y="174903"/>
                    <a:pt x="195394" y="175069"/>
                    <a:pt x="195394" y="175236"/>
                  </a:cubicBezTo>
                  <a:cubicBezTo>
                    <a:pt x="195394" y="178189"/>
                    <a:pt x="195394" y="181141"/>
                    <a:pt x="195394" y="184094"/>
                  </a:cubicBezTo>
                  <a:lnTo>
                    <a:pt x="196108" y="184094"/>
                  </a:lnTo>
                  <a:lnTo>
                    <a:pt x="196108" y="175391"/>
                  </a:lnTo>
                  <a:cubicBezTo>
                    <a:pt x="196108" y="175272"/>
                    <a:pt x="196108" y="175153"/>
                    <a:pt x="196108" y="175034"/>
                  </a:cubicBezTo>
                  <a:cubicBezTo>
                    <a:pt x="196099" y="174532"/>
                    <a:pt x="196132" y="174359"/>
                    <a:pt x="196437" y="174359"/>
                  </a:cubicBezTo>
                  <a:cubicBezTo>
                    <a:pt x="196530" y="174359"/>
                    <a:pt x="196648" y="174375"/>
                    <a:pt x="196799" y="174403"/>
                  </a:cubicBezTo>
                  <a:cubicBezTo>
                    <a:pt x="197292" y="174496"/>
                    <a:pt x="197789" y="174511"/>
                    <a:pt x="198286" y="174511"/>
                  </a:cubicBezTo>
                  <a:cubicBezTo>
                    <a:pt x="198520" y="174511"/>
                    <a:pt x="198755" y="174508"/>
                    <a:pt x="198989" y="174508"/>
                  </a:cubicBezTo>
                  <a:cubicBezTo>
                    <a:pt x="199204" y="174508"/>
                    <a:pt x="199418" y="174511"/>
                    <a:pt x="199632" y="174522"/>
                  </a:cubicBezTo>
                  <a:cubicBezTo>
                    <a:pt x="200156" y="174545"/>
                    <a:pt x="200668" y="174486"/>
                    <a:pt x="201192" y="174641"/>
                  </a:cubicBezTo>
                  <a:cubicBezTo>
                    <a:pt x="201289" y="174668"/>
                    <a:pt x="201394" y="174675"/>
                    <a:pt x="201502" y="174675"/>
                  </a:cubicBezTo>
                  <a:cubicBezTo>
                    <a:pt x="201631" y="174675"/>
                    <a:pt x="201765" y="174664"/>
                    <a:pt x="201894" y="174664"/>
                  </a:cubicBezTo>
                  <a:lnTo>
                    <a:pt x="218230" y="174664"/>
                  </a:lnTo>
                  <a:cubicBezTo>
                    <a:pt x="218397" y="174664"/>
                    <a:pt x="218537" y="174662"/>
                    <a:pt x="218654" y="174662"/>
                  </a:cubicBezTo>
                  <a:cubicBezTo>
                    <a:pt x="219311" y="174662"/>
                    <a:pt x="219242" y="174731"/>
                    <a:pt x="219242" y="175641"/>
                  </a:cubicBezTo>
                  <a:cubicBezTo>
                    <a:pt x="219242" y="177189"/>
                    <a:pt x="219242" y="178736"/>
                    <a:pt x="219242" y="180272"/>
                  </a:cubicBezTo>
                  <a:cubicBezTo>
                    <a:pt x="219242" y="180677"/>
                    <a:pt x="219194" y="181082"/>
                    <a:pt x="219337" y="181475"/>
                  </a:cubicBezTo>
                  <a:cubicBezTo>
                    <a:pt x="219170" y="181927"/>
                    <a:pt x="219432" y="182356"/>
                    <a:pt x="219385" y="182808"/>
                  </a:cubicBezTo>
                  <a:cubicBezTo>
                    <a:pt x="219349" y="183225"/>
                    <a:pt x="219385" y="183666"/>
                    <a:pt x="219385" y="184094"/>
                  </a:cubicBezTo>
                  <a:lnTo>
                    <a:pt x="220099" y="184094"/>
                  </a:lnTo>
                  <a:cubicBezTo>
                    <a:pt x="220099" y="183737"/>
                    <a:pt x="220099" y="183380"/>
                    <a:pt x="220099" y="183023"/>
                  </a:cubicBezTo>
                  <a:cubicBezTo>
                    <a:pt x="220087" y="182880"/>
                    <a:pt x="220123" y="182725"/>
                    <a:pt x="220075" y="182594"/>
                  </a:cubicBezTo>
                  <a:cubicBezTo>
                    <a:pt x="219909" y="182106"/>
                    <a:pt x="219956" y="181606"/>
                    <a:pt x="219956" y="181106"/>
                  </a:cubicBezTo>
                  <a:cubicBezTo>
                    <a:pt x="219956" y="179486"/>
                    <a:pt x="219956" y="177879"/>
                    <a:pt x="219956" y="176260"/>
                  </a:cubicBezTo>
                  <a:cubicBezTo>
                    <a:pt x="219956" y="175927"/>
                    <a:pt x="219980" y="175593"/>
                    <a:pt x="219849" y="175272"/>
                  </a:cubicBezTo>
                  <a:cubicBezTo>
                    <a:pt x="219813" y="175165"/>
                    <a:pt x="219825" y="175034"/>
                    <a:pt x="219825" y="174914"/>
                  </a:cubicBezTo>
                  <a:cubicBezTo>
                    <a:pt x="219837" y="174784"/>
                    <a:pt x="219921" y="174688"/>
                    <a:pt x="220052" y="174688"/>
                  </a:cubicBezTo>
                  <a:cubicBezTo>
                    <a:pt x="220266" y="174664"/>
                    <a:pt x="220480" y="174664"/>
                    <a:pt x="220694" y="174664"/>
                  </a:cubicBezTo>
                  <a:lnTo>
                    <a:pt x="234113" y="174664"/>
                  </a:lnTo>
                  <a:cubicBezTo>
                    <a:pt x="234494" y="174664"/>
                    <a:pt x="234863" y="174664"/>
                    <a:pt x="235244" y="174557"/>
                  </a:cubicBezTo>
                  <a:cubicBezTo>
                    <a:pt x="235369" y="174525"/>
                    <a:pt x="235498" y="174517"/>
                    <a:pt x="235630" y="174517"/>
                  </a:cubicBezTo>
                  <a:cubicBezTo>
                    <a:pt x="235751" y="174517"/>
                    <a:pt x="235874" y="174524"/>
                    <a:pt x="235996" y="174524"/>
                  </a:cubicBezTo>
                  <a:cubicBezTo>
                    <a:pt x="236031" y="174524"/>
                    <a:pt x="236066" y="174523"/>
                    <a:pt x="236101" y="174522"/>
                  </a:cubicBezTo>
                  <a:cubicBezTo>
                    <a:pt x="236201" y="174518"/>
                    <a:pt x="236301" y="174517"/>
                    <a:pt x="236401" y="174517"/>
                  </a:cubicBezTo>
                  <a:cubicBezTo>
                    <a:pt x="236571" y="174517"/>
                    <a:pt x="236741" y="174520"/>
                    <a:pt x="236911" y="174520"/>
                  </a:cubicBezTo>
                  <a:cubicBezTo>
                    <a:pt x="237301" y="174520"/>
                    <a:pt x="237691" y="174503"/>
                    <a:pt x="238078" y="174391"/>
                  </a:cubicBezTo>
                  <a:cubicBezTo>
                    <a:pt x="238165" y="174368"/>
                    <a:pt x="238255" y="174361"/>
                    <a:pt x="238347" y="174361"/>
                  </a:cubicBezTo>
                  <a:cubicBezTo>
                    <a:pt x="238494" y="174361"/>
                    <a:pt x="238645" y="174379"/>
                    <a:pt x="238792" y="174379"/>
                  </a:cubicBezTo>
                  <a:cubicBezTo>
                    <a:pt x="239244" y="174367"/>
                    <a:pt x="239685" y="174403"/>
                    <a:pt x="240137" y="174272"/>
                  </a:cubicBezTo>
                  <a:cubicBezTo>
                    <a:pt x="240248" y="174233"/>
                    <a:pt x="240370" y="174222"/>
                    <a:pt x="240495" y="174222"/>
                  </a:cubicBezTo>
                  <a:cubicBezTo>
                    <a:pt x="240637" y="174222"/>
                    <a:pt x="240783" y="174236"/>
                    <a:pt x="240923" y="174236"/>
                  </a:cubicBezTo>
                  <a:cubicBezTo>
                    <a:pt x="241304" y="174224"/>
                    <a:pt x="241685" y="174236"/>
                    <a:pt x="242054" y="174212"/>
                  </a:cubicBezTo>
                  <a:cubicBezTo>
                    <a:pt x="242163" y="174204"/>
                    <a:pt x="242246" y="174197"/>
                    <a:pt x="242309" y="174197"/>
                  </a:cubicBezTo>
                  <a:cubicBezTo>
                    <a:pt x="242519" y="174197"/>
                    <a:pt x="242519" y="174273"/>
                    <a:pt x="242519" y="174629"/>
                  </a:cubicBezTo>
                  <a:cubicBezTo>
                    <a:pt x="242531" y="175105"/>
                    <a:pt x="242495" y="175581"/>
                    <a:pt x="242650" y="176046"/>
                  </a:cubicBezTo>
                  <a:cubicBezTo>
                    <a:pt x="242697" y="176224"/>
                    <a:pt x="242661" y="176427"/>
                    <a:pt x="242661" y="176617"/>
                  </a:cubicBezTo>
                  <a:cubicBezTo>
                    <a:pt x="242673" y="177808"/>
                    <a:pt x="242673" y="178998"/>
                    <a:pt x="242673" y="180177"/>
                  </a:cubicBezTo>
                  <a:cubicBezTo>
                    <a:pt x="242673" y="180463"/>
                    <a:pt x="242673" y="180749"/>
                    <a:pt x="242757" y="181034"/>
                  </a:cubicBezTo>
                  <a:cubicBezTo>
                    <a:pt x="242816" y="181225"/>
                    <a:pt x="242804" y="181451"/>
                    <a:pt x="242804" y="181665"/>
                  </a:cubicBezTo>
                  <a:cubicBezTo>
                    <a:pt x="242816" y="182475"/>
                    <a:pt x="242804" y="183285"/>
                    <a:pt x="242804" y="184094"/>
                  </a:cubicBezTo>
                  <a:lnTo>
                    <a:pt x="243519" y="184094"/>
                  </a:lnTo>
                  <a:cubicBezTo>
                    <a:pt x="243507" y="183594"/>
                    <a:pt x="243566" y="183094"/>
                    <a:pt x="243412" y="182606"/>
                  </a:cubicBezTo>
                  <a:cubicBezTo>
                    <a:pt x="243352" y="182439"/>
                    <a:pt x="243388" y="182225"/>
                    <a:pt x="243388" y="182034"/>
                  </a:cubicBezTo>
                  <a:cubicBezTo>
                    <a:pt x="243376" y="180546"/>
                    <a:pt x="243376" y="179046"/>
                    <a:pt x="243376" y="177546"/>
                  </a:cubicBezTo>
                  <a:cubicBezTo>
                    <a:pt x="243376" y="177212"/>
                    <a:pt x="243364" y="176891"/>
                    <a:pt x="243293" y="176558"/>
                  </a:cubicBezTo>
                  <a:cubicBezTo>
                    <a:pt x="243209" y="176236"/>
                    <a:pt x="243245" y="175891"/>
                    <a:pt x="243245" y="175557"/>
                  </a:cubicBezTo>
                  <a:cubicBezTo>
                    <a:pt x="243233" y="175176"/>
                    <a:pt x="243233" y="174795"/>
                    <a:pt x="243245" y="174426"/>
                  </a:cubicBezTo>
                  <a:cubicBezTo>
                    <a:pt x="243257" y="174200"/>
                    <a:pt x="243340" y="174117"/>
                    <a:pt x="243554" y="174105"/>
                  </a:cubicBezTo>
                  <a:cubicBezTo>
                    <a:pt x="243685" y="174093"/>
                    <a:pt x="243828" y="174093"/>
                    <a:pt x="243971" y="174093"/>
                  </a:cubicBezTo>
                  <a:lnTo>
                    <a:pt x="265748" y="174093"/>
                  </a:lnTo>
                  <a:cubicBezTo>
                    <a:pt x="266188" y="174117"/>
                    <a:pt x="266224" y="174141"/>
                    <a:pt x="266224" y="174605"/>
                  </a:cubicBezTo>
                  <a:cubicBezTo>
                    <a:pt x="266236" y="175498"/>
                    <a:pt x="266236" y="176403"/>
                    <a:pt x="266236" y="177308"/>
                  </a:cubicBezTo>
                  <a:cubicBezTo>
                    <a:pt x="266236" y="179570"/>
                    <a:pt x="266236" y="181832"/>
                    <a:pt x="266236" y="184094"/>
                  </a:cubicBezTo>
                  <a:lnTo>
                    <a:pt x="266807" y="184094"/>
                  </a:lnTo>
                  <a:cubicBezTo>
                    <a:pt x="266807" y="181070"/>
                    <a:pt x="266807" y="178058"/>
                    <a:pt x="266807" y="175034"/>
                  </a:cubicBezTo>
                  <a:cubicBezTo>
                    <a:pt x="266796" y="174266"/>
                    <a:pt x="266796" y="174236"/>
                    <a:pt x="267456" y="174236"/>
                  </a:cubicBezTo>
                  <a:cubicBezTo>
                    <a:pt x="267513" y="174236"/>
                    <a:pt x="267574" y="174236"/>
                    <a:pt x="267641" y="174236"/>
                  </a:cubicBezTo>
                  <a:lnTo>
                    <a:pt x="268986" y="174236"/>
                  </a:lnTo>
                  <a:cubicBezTo>
                    <a:pt x="269296" y="174236"/>
                    <a:pt x="269605" y="174248"/>
                    <a:pt x="269903" y="174331"/>
                  </a:cubicBezTo>
                  <a:cubicBezTo>
                    <a:pt x="270053" y="174374"/>
                    <a:pt x="270212" y="174383"/>
                    <a:pt x="270371" y="174383"/>
                  </a:cubicBezTo>
                  <a:cubicBezTo>
                    <a:pt x="270477" y="174383"/>
                    <a:pt x="270584" y="174379"/>
                    <a:pt x="270689" y="174379"/>
                  </a:cubicBezTo>
                  <a:lnTo>
                    <a:pt x="285655" y="174379"/>
                  </a:lnTo>
                  <a:lnTo>
                    <a:pt x="285655" y="173807"/>
                  </a:lnTo>
                  <a:lnTo>
                    <a:pt x="269891" y="173807"/>
                  </a:lnTo>
                  <a:cubicBezTo>
                    <a:pt x="269582" y="173807"/>
                    <a:pt x="269284" y="173771"/>
                    <a:pt x="268974" y="173712"/>
                  </a:cubicBezTo>
                  <a:cubicBezTo>
                    <a:pt x="268741" y="173672"/>
                    <a:pt x="268501" y="173666"/>
                    <a:pt x="268261" y="173666"/>
                  </a:cubicBezTo>
                  <a:cubicBezTo>
                    <a:pt x="268147" y="173666"/>
                    <a:pt x="268033" y="173667"/>
                    <a:pt x="267920" y="173667"/>
                  </a:cubicBezTo>
                  <a:cubicBezTo>
                    <a:pt x="267846" y="173667"/>
                    <a:pt x="267773" y="173666"/>
                    <a:pt x="267700" y="173664"/>
                  </a:cubicBezTo>
                  <a:cubicBezTo>
                    <a:pt x="267594" y="173664"/>
                    <a:pt x="267501" y="173665"/>
                    <a:pt x="267419" y="173665"/>
                  </a:cubicBezTo>
                  <a:cubicBezTo>
                    <a:pt x="266760" y="173665"/>
                    <a:pt x="266807" y="173618"/>
                    <a:pt x="266807" y="172771"/>
                  </a:cubicBezTo>
                  <a:cubicBezTo>
                    <a:pt x="266807" y="170926"/>
                    <a:pt x="266807" y="169069"/>
                    <a:pt x="266795" y="167211"/>
                  </a:cubicBezTo>
                  <a:cubicBezTo>
                    <a:pt x="266795" y="166902"/>
                    <a:pt x="266807" y="166604"/>
                    <a:pt x="266712" y="166294"/>
                  </a:cubicBezTo>
                  <a:cubicBezTo>
                    <a:pt x="266653" y="166068"/>
                    <a:pt x="266664" y="165818"/>
                    <a:pt x="266664" y="165592"/>
                  </a:cubicBezTo>
                  <a:cubicBezTo>
                    <a:pt x="266664" y="162401"/>
                    <a:pt x="266664" y="159210"/>
                    <a:pt x="266653" y="156031"/>
                  </a:cubicBezTo>
                  <a:cubicBezTo>
                    <a:pt x="266653" y="155674"/>
                    <a:pt x="266688" y="155317"/>
                    <a:pt x="266557" y="154972"/>
                  </a:cubicBezTo>
                  <a:cubicBezTo>
                    <a:pt x="266498" y="154841"/>
                    <a:pt x="266522" y="154686"/>
                    <a:pt x="266522" y="154543"/>
                  </a:cubicBezTo>
                  <a:cubicBezTo>
                    <a:pt x="266522" y="153448"/>
                    <a:pt x="266522" y="152364"/>
                    <a:pt x="266522" y="151269"/>
                  </a:cubicBezTo>
                  <a:cubicBezTo>
                    <a:pt x="266522" y="151150"/>
                    <a:pt x="266522" y="151031"/>
                    <a:pt x="266534" y="150912"/>
                  </a:cubicBezTo>
                  <a:cubicBezTo>
                    <a:pt x="266544" y="150789"/>
                    <a:pt x="266624" y="150702"/>
                    <a:pt x="266722" y="150702"/>
                  </a:cubicBezTo>
                  <a:cubicBezTo>
                    <a:pt x="266738" y="150702"/>
                    <a:pt x="266755" y="150704"/>
                    <a:pt x="266772" y="150709"/>
                  </a:cubicBezTo>
                  <a:cubicBezTo>
                    <a:pt x="267127" y="150801"/>
                    <a:pt x="267483" y="150821"/>
                    <a:pt x="267837" y="150821"/>
                  </a:cubicBezTo>
                  <a:cubicBezTo>
                    <a:pt x="268109" y="150821"/>
                    <a:pt x="268380" y="150809"/>
                    <a:pt x="268650" y="150809"/>
                  </a:cubicBezTo>
                  <a:cubicBezTo>
                    <a:pt x="268758" y="150809"/>
                    <a:pt x="268866" y="150811"/>
                    <a:pt x="268974" y="150816"/>
                  </a:cubicBezTo>
                  <a:cubicBezTo>
                    <a:pt x="269355" y="150828"/>
                    <a:pt x="269736" y="150792"/>
                    <a:pt x="270105" y="150923"/>
                  </a:cubicBezTo>
                  <a:cubicBezTo>
                    <a:pt x="270191" y="150957"/>
                    <a:pt x="270285" y="150964"/>
                    <a:pt x="270379" y="150964"/>
                  </a:cubicBezTo>
                  <a:cubicBezTo>
                    <a:pt x="270455" y="150964"/>
                    <a:pt x="270531" y="150959"/>
                    <a:pt x="270605" y="150959"/>
                  </a:cubicBezTo>
                  <a:lnTo>
                    <a:pt x="272308" y="150959"/>
                  </a:lnTo>
                  <a:cubicBezTo>
                    <a:pt x="272368" y="150959"/>
                    <a:pt x="272427" y="150959"/>
                    <a:pt x="272487" y="150959"/>
                  </a:cubicBezTo>
                  <a:cubicBezTo>
                    <a:pt x="272784" y="150959"/>
                    <a:pt x="273080" y="150967"/>
                    <a:pt x="273368" y="151066"/>
                  </a:cubicBezTo>
                  <a:cubicBezTo>
                    <a:pt x="273480" y="151099"/>
                    <a:pt x="273600" y="151107"/>
                    <a:pt x="273721" y="151107"/>
                  </a:cubicBezTo>
                  <a:cubicBezTo>
                    <a:pt x="273818" y="151107"/>
                    <a:pt x="273915" y="151102"/>
                    <a:pt x="274011" y="151102"/>
                  </a:cubicBezTo>
                  <a:lnTo>
                    <a:pt x="277428" y="151102"/>
                  </a:lnTo>
                  <a:cubicBezTo>
                    <a:pt x="277571" y="151102"/>
                    <a:pt x="277713" y="151098"/>
                    <a:pt x="277856" y="151098"/>
                  </a:cubicBezTo>
                  <a:cubicBezTo>
                    <a:pt x="278141" y="151098"/>
                    <a:pt x="278424" y="151114"/>
                    <a:pt x="278702" y="151209"/>
                  </a:cubicBezTo>
                  <a:cubicBezTo>
                    <a:pt x="278788" y="151242"/>
                    <a:pt x="278881" y="151250"/>
                    <a:pt x="278976" y="151250"/>
                  </a:cubicBezTo>
                  <a:cubicBezTo>
                    <a:pt x="279051" y="151250"/>
                    <a:pt x="279128" y="151245"/>
                    <a:pt x="279202" y="151245"/>
                  </a:cubicBezTo>
                  <a:lnTo>
                    <a:pt x="280988" y="151245"/>
                  </a:lnTo>
                  <a:cubicBezTo>
                    <a:pt x="281285" y="151245"/>
                    <a:pt x="281595" y="151245"/>
                    <a:pt x="281904" y="151340"/>
                  </a:cubicBezTo>
                  <a:cubicBezTo>
                    <a:pt x="282095" y="151400"/>
                    <a:pt x="282321" y="151376"/>
                    <a:pt x="282536" y="151388"/>
                  </a:cubicBezTo>
                  <a:cubicBezTo>
                    <a:pt x="282641" y="151391"/>
                    <a:pt x="282746" y="151393"/>
                    <a:pt x="282852" y="151393"/>
                  </a:cubicBezTo>
                  <a:cubicBezTo>
                    <a:pt x="283050" y="151393"/>
                    <a:pt x="283250" y="151388"/>
                    <a:pt x="283449" y="151388"/>
                  </a:cubicBezTo>
                  <a:cubicBezTo>
                    <a:pt x="283854" y="151388"/>
                    <a:pt x="284260" y="151405"/>
                    <a:pt x="284667" y="151507"/>
                  </a:cubicBezTo>
                  <a:cubicBezTo>
                    <a:pt x="284794" y="151541"/>
                    <a:pt x="284928" y="151551"/>
                    <a:pt x="285064" y="151551"/>
                  </a:cubicBezTo>
                  <a:cubicBezTo>
                    <a:pt x="285259" y="151551"/>
                    <a:pt x="285459" y="151531"/>
                    <a:pt x="285655" y="151531"/>
                  </a:cubicBezTo>
                  <a:lnTo>
                    <a:pt x="285655" y="150959"/>
                  </a:lnTo>
                  <a:cubicBezTo>
                    <a:pt x="285250" y="150947"/>
                    <a:pt x="284857" y="150983"/>
                    <a:pt x="284452" y="150840"/>
                  </a:cubicBezTo>
                  <a:cubicBezTo>
                    <a:pt x="284391" y="150819"/>
                    <a:pt x="284322" y="150814"/>
                    <a:pt x="284251" y="150814"/>
                  </a:cubicBezTo>
                  <a:cubicBezTo>
                    <a:pt x="284184" y="150814"/>
                    <a:pt x="284114" y="150819"/>
                    <a:pt x="284045" y="150819"/>
                  </a:cubicBezTo>
                  <a:cubicBezTo>
                    <a:pt x="284018" y="150819"/>
                    <a:pt x="283991" y="150818"/>
                    <a:pt x="283964" y="150816"/>
                  </a:cubicBezTo>
                  <a:cubicBezTo>
                    <a:pt x="283838" y="150811"/>
                    <a:pt x="283711" y="150809"/>
                    <a:pt x="283585" y="150809"/>
                  </a:cubicBezTo>
                  <a:cubicBezTo>
                    <a:pt x="283309" y="150809"/>
                    <a:pt x="283034" y="150818"/>
                    <a:pt x="282759" y="150818"/>
                  </a:cubicBezTo>
                  <a:cubicBezTo>
                    <a:pt x="282329" y="150818"/>
                    <a:pt x="281901" y="150796"/>
                    <a:pt x="281476" y="150685"/>
                  </a:cubicBezTo>
                  <a:cubicBezTo>
                    <a:pt x="281410" y="150670"/>
                    <a:pt x="281339" y="150666"/>
                    <a:pt x="281267" y="150666"/>
                  </a:cubicBezTo>
                  <a:cubicBezTo>
                    <a:pt x="281170" y="150666"/>
                    <a:pt x="281071" y="150673"/>
                    <a:pt x="280976" y="150673"/>
                  </a:cubicBezTo>
                  <a:lnTo>
                    <a:pt x="279118" y="150673"/>
                  </a:lnTo>
                  <a:cubicBezTo>
                    <a:pt x="279037" y="150673"/>
                    <a:pt x="278955" y="150681"/>
                    <a:pt x="278873" y="150681"/>
                  </a:cubicBezTo>
                  <a:cubicBezTo>
                    <a:pt x="278812" y="150681"/>
                    <a:pt x="278751" y="150677"/>
                    <a:pt x="278690" y="150662"/>
                  </a:cubicBezTo>
                  <a:cubicBezTo>
                    <a:pt x="278248" y="150545"/>
                    <a:pt x="277797" y="150520"/>
                    <a:pt x="277344" y="150520"/>
                  </a:cubicBezTo>
                  <a:cubicBezTo>
                    <a:pt x="277007" y="150520"/>
                    <a:pt x="276669" y="150534"/>
                    <a:pt x="276333" y="150534"/>
                  </a:cubicBezTo>
                  <a:cubicBezTo>
                    <a:pt x="276246" y="150534"/>
                    <a:pt x="276158" y="150533"/>
                    <a:pt x="276070" y="150531"/>
                  </a:cubicBezTo>
                  <a:cubicBezTo>
                    <a:pt x="275864" y="150527"/>
                    <a:pt x="275658" y="150525"/>
                    <a:pt x="275451" y="150525"/>
                  </a:cubicBezTo>
                  <a:cubicBezTo>
                    <a:pt x="275039" y="150525"/>
                    <a:pt x="274626" y="150531"/>
                    <a:pt x="274213" y="150531"/>
                  </a:cubicBezTo>
                  <a:cubicBezTo>
                    <a:pt x="274111" y="150531"/>
                    <a:pt x="274010" y="150532"/>
                    <a:pt x="273908" y="150532"/>
                  </a:cubicBezTo>
                  <a:cubicBezTo>
                    <a:pt x="273630" y="150532"/>
                    <a:pt x="273353" y="150519"/>
                    <a:pt x="273082" y="150423"/>
                  </a:cubicBezTo>
                  <a:cubicBezTo>
                    <a:pt x="272987" y="150392"/>
                    <a:pt x="272870" y="150386"/>
                    <a:pt x="272754" y="150386"/>
                  </a:cubicBezTo>
                  <a:cubicBezTo>
                    <a:pt x="272696" y="150386"/>
                    <a:pt x="272637" y="150388"/>
                    <a:pt x="272582" y="150388"/>
                  </a:cubicBezTo>
                  <a:cubicBezTo>
                    <a:pt x="272177" y="150388"/>
                    <a:pt x="271767" y="150393"/>
                    <a:pt x="271355" y="150393"/>
                  </a:cubicBezTo>
                  <a:cubicBezTo>
                    <a:pt x="271149" y="150393"/>
                    <a:pt x="270943" y="150392"/>
                    <a:pt x="270736" y="150388"/>
                  </a:cubicBezTo>
                  <a:cubicBezTo>
                    <a:pt x="270578" y="150388"/>
                    <a:pt x="270419" y="150392"/>
                    <a:pt x="270261" y="150392"/>
                  </a:cubicBezTo>
                  <a:cubicBezTo>
                    <a:pt x="269944" y="150392"/>
                    <a:pt x="269629" y="150376"/>
                    <a:pt x="269320" y="150281"/>
                  </a:cubicBezTo>
                  <a:cubicBezTo>
                    <a:pt x="269227" y="150248"/>
                    <a:pt x="269130" y="150240"/>
                    <a:pt x="269031" y="150240"/>
                  </a:cubicBezTo>
                  <a:cubicBezTo>
                    <a:pt x="268940" y="150240"/>
                    <a:pt x="268847" y="150247"/>
                    <a:pt x="268756" y="150247"/>
                  </a:cubicBezTo>
                  <a:cubicBezTo>
                    <a:pt x="268729" y="150247"/>
                    <a:pt x="268703" y="150246"/>
                    <a:pt x="268677" y="150245"/>
                  </a:cubicBezTo>
                  <a:cubicBezTo>
                    <a:pt x="268058" y="150245"/>
                    <a:pt x="267438" y="150245"/>
                    <a:pt x="266819" y="150233"/>
                  </a:cubicBezTo>
                  <a:cubicBezTo>
                    <a:pt x="266664" y="150233"/>
                    <a:pt x="266545" y="150150"/>
                    <a:pt x="266534" y="149983"/>
                  </a:cubicBezTo>
                  <a:cubicBezTo>
                    <a:pt x="266474" y="149388"/>
                    <a:pt x="266355" y="148816"/>
                    <a:pt x="266367" y="148209"/>
                  </a:cubicBezTo>
                  <a:cubicBezTo>
                    <a:pt x="266403" y="147030"/>
                    <a:pt x="266379" y="145839"/>
                    <a:pt x="266379" y="144649"/>
                  </a:cubicBezTo>
                  <a:cubicBezTo>
                    <a:pt x="266367" y="144101"/>
                    <a:pt x="266426" y="143553"/>
                    <a:pt x="266260" y="143018"/>
                  </a:cubicBezTo>
                  <a:cubicBezTo>
                    <a:pt x="266200" y="142839"/>
                    <a:pt x="266236" y="142637"/>
                    <a:pt x="266236" y="142446"/>
                  </a:cubicBezTo>
                  <a:cubicBezTo>
                    <a:pt x="266236" y="141208"/>
                    <a:pt x="266236" y="139970"/>
                    <a:pt x="266236" y="138731"/>
                  </a:cubicBezTo>
                  <a:cubicBezTo>
                    <a:pt x="266236" y="138446"/>
                    <a:pt x="266224" y="138172"/>
                    <a:pt x="266153" y="137886"/>
                  </a:cubicBezTo>
                  <a:cubicBezTo>
                    <a:pt x="266081" y="137660"/>
                    <a:pt x="266105" y="137422"/>
                    <a:pt x="266093" y="137184"/>
                  </a:cubicBezTo>
                  <a:cubicBezTo>
                    <a:pt x="266069" y="136660"/>
                    <a:pt x="266164" y="136136"/>
                    <a:pt x="265974" y="135624"/>
                  </a:cubicBezTo>
                  <a:cubicBezTo>
                    <a:pt x="266022" y="134933"/>
                    <a:pt x="265760" y="134267"/>
                    <a:pt x="265807" y="133576"/>
                  </a:cubicBezTo>
                  <a:cubicBezTo>
                    <a:pt x="265819" y="133362"/>
                    <a:pt x="265795" y="133147"/>
                    <a:pt x="265736" y="132945"/>
                  </a:cubicBezTo>
                  <a:cubicBezTo>
                    <a:pt x="265676" y="132766"/>
                    <a:pt x="265676" y="132564"/>
                    <a:pt x="265664" y="132374"/>
                  </a:cubicBezTo>
                  <a:cubicBezTo>
                    <a:pt x="265652" y="132040"/>
                    <a:pt x="265676" y="131719"/>
                    <a:pt x="265557" y="131385"/>
                  </a:cubicBezTo>
                  <a:cubicBezTo>
                    <a:pt x="265510" y="131266"/>
                    <a:pt x="265521" y="131111"/>
                    <a:pt x="265521" y="130969"/>
                  </a:cubicBezTo>
                  <a:cubicBezTo>
                    <a:pt x="265510" y="130516"/>
                    <a:pt x="265510" y="130076"/>
                    <a:pt x="265414" y="129623"/>
                  </a:cubicBezTo>
                  <a:cubicBezTo>
                    <a:pt x="265331" y="129230"/>
                    <a:pt x="265391" y="128814"/>
                    <a:pt x="265379" y="128409"/>
                  </a:cubicBezTo>
                  <a:cubicBezTo>
                    <a:pt x="265367" y="128075"/>
                    <a:pt x="265343" y="127754"/>
                    <a:pt x="265283" y="127421"/>
                  </a:cubicBezTo>
                  <a:cubicBezTo>
                    <a:pt x="265176" y="126742"/>
                    <a:pt x="265236" y="126051"/>
                    <a:pt x="265260" y="125361"/>
                  </a:cubicBezTo>
                  <a:cubicBezTo>
                    <a:pt x="265260" y="125230"/>
                    <a:pt x="265355" y="125135"/>
                    <a:pt x="265486" y="125135"/>
                  </a:cubicBezTo>
                  <a:cubicBezTo>
                    <a:pt x="265700" y="125111"/>
                    <a:pt x="265914" y="125111"/>
                    <a:pt x="266129" y="125111"/>
                  </a:cubicBezTo>
                  <a:cubicBezTo>
                    <a:pt x="266228" y="125106"/>
                    <a:pt x="266327" y="125105"/>
                    <a:pt x="266427" y="125105"/>
                  </a:cubicBezTo>
                  <a:cubicBezTo>
                    <a:pt x="266536" y="125105"/>
                    <a:pt x="266645" y="125107"/>
                    <a:pt x="266755" y="125107"/>
                  </a:cubicBezTo>
                  <a:cubicBezTo>
                    <a:pt x="267088" y="125107"/>
                    <a:pt x="267424" y="125094"/>
                    <a:pt x="267760" y="124992"/>
                  </a:cubicBezTo>
                  <a:cubicBezTo>
                    <a:pt x="267837" y="124968"/>
                    <a:pt x="267920" y="124961"/>
                    <a:pt x="268006" y="124961"/>
                  </a:cubicBezTo>
                  <a:cubicBezTo>
                    <a:pt x="268107" y="124961"/>
                    <a:pt x="268211" y="124970"/>
                    <a:pt x="268313" y="124970"/>
                  </a:cubicBezTo>
                  <a:cubicBezTo>
                    <a:pt x="268339" y="124970"/>
                    <a:pt x="268365" y="124969"/>
                    <a:pt x="268391" y="124968"/>
                  </a:cubicBezTo>
                  <a:cubicBezTo>
                    <a:pt x="269105" y="124944"/>
                    <a:pt x="269808" y="125004"/>
                    <a:pt x="270522" y="124849"/>
                  </a:cubicBezTo>
                  <a:cubicBezTo>
                    <a:pt x="270694" y="124811"/>
                    <a:pt x="270873" y="124799"/>
                    <a:pt x="271055" y="124799"/>
                  </a:cubicBezTo>
                  <a:cubicBezTo>
                    <a:pt x="271328" y="124799"/>
                    <a:pt x="271608" y="124825"/>
                    <a:pt x="271879" y="124825"/>
                  </a:cubicBezTo>
                  <a:cubicBezTo>
                    <a:pt x="271939" y="124825"/>
                    <a:pt x="271998" y="124825"/>
                    <a:pt x="272057" y="124825"/>
                  </a:cubicBezTo>
                  <a:cubicBezTo>
                    <a:pt x="272352" y="124825"/>
                    <a:pt x="272641" y="124817"/>
                    <a:pt x="272939" y="124718"/>
                  </a:cubicBezTo>
                  <a:cubicBezTo>
                    <a:pt x="273034" y="124688"/>
                    <a:pt x="273139" y="124682"/>
                    <a:pt x="273246" y="124682"/>
                  </a:cubicBezTo>
                  <a:cubicBezTo>
                    <a:pt x="273317" y="124682"/>
                    <a:pt x="273390" y="124685"/>
                    <a:pt x="273462" y="124685"/>
                  </a:cubicBezTo>
                  <a:cubicBezTo>
                    <a:pt x="273498" y="124685"/>
                    <a:pt x="273534" y="124684"/>
                    <a:pt x="273570" y="124682"/>
                  </a:cubicBezTo>
                  <a:cubicBezTo>
                    <a:pt x="273622" y="124681"/>
                    <a:pt x="273674" y="124681"/>
                    <a:pt x="273726" y="124681"/>
                  </a:cubicBezTo>
                  <a:cubicBezTo>
                    <a:pt x="273909" y="124681"/>
                    <a:pt x="274093" y="124686"/>
                    <a:pt x="274276" y="124686"/>
                  </a:cubicBezTo>
                  <a:cubicBezTo>
                    <a:pt x="274635" y="124686"/>
                    <a:pt x="274992" y="124666"/>
                    <a:pt x="275344" y="124551"/>
                  </a:cubicBezTo>
                  <a:cubicBezTo>
                    <a:pt x="275400" y="124536"/>
                    <a:pt x="275461" y="124531"/>
                    <a:pt x="275523" y="124531"/>
                  </a:cubicBezTo>
                  <a:cubicBezTo>
                    <a:pt x="275606" y="124531"/>
                    <a:pt x="275691" y="124539"/>
                    <a:pt x="275773" y="124539"/>
                  </a:cubicBezTo>
                  <a:lnTo>
                    <a:pt x="277559" y="124539"/>
                  </a:lnTo>
                  <a:cubicBezTo>
                    <a:pt x="277615" y="124539"/>
                    <a:pt x="277671" y="124540"/>
                    <a:pt x="277727" y="124540"/>
                  </a:cubicBezTo>
                  <a:cubicBezTo>
                    <a:pt x="277977" y="124540"/>
                    <a:pt x="278222" y="124532"/>
                    <a:pt x="278475" y="124444"/>
                  </a:cubicBezTo>
                  <a:cubicBezTo>
                    <a:pt x="278595" y="124401"/>
                    <a:pt x="278732" y="124395"/>
                    <a:pt x="278870" y="124395"/>
                  </a:cubicBezTo>
                  <a:cubicBezTo>
                    <a:pt x="278925" y="124395"/>
                    <a:pt x="278981" y="124396"/>
                    <a:pt x="279035" y="124396"/>
                  </a:cubicBezTo>
                  <a:lnTo>
                    <a:pt x="280821" y="124396"/>
                  </a:lnTo>
                  <a:cubicBezTo>
                    <a:pt x="280895" y="124395"/>
                    <a:pt x="280970" y="124394"/>
                    <a:pt x="281044" y="124394"/>
                  </a:cubicBezTo>
                  <a:cubicBezTo>
                    <a:pt x="281123" y="124394"/>
                    <a:pt x="281201" y="124395"/>
                    <a:pt x="281280" y="124395"/>
                  </a:cubicBezTo>
                  <a:cubicBezTo>
                    <a:pt x="281626" y="124395"/>
                    <a:pt x="281971" y="124385"/>
                    <a:pt x="282309" y="124277"/>
                  </a:cubicBezTo>
                  <a:cubicBezTo>
                    <a:pt x="282385" y="124250"/>
                    <a:pt x="282471" y="124243"/>
                    <a:pt x="282559" y="124243"/>
                  </a:cubicBezTo>
                  <a:cubicBezTo>
                    <a:pt x="282666" y="124243"/>
                    <a:pt x="282777" y="124253"/>
                    <a:pt x="282881" y="124253"/>
                  </a:cubicBezTo>
                  <a:lnTo>
                    <a:pt x="285655" y="124253"/>
                  </a:lnTo>
                  <a:lnTo>
                    <a:pt x="285655" y="123825"/>
                  </a:lnTo>
                  <a:cubicBezTo>
                    <a:pt x="284119" y="123825"/>
                    <a:pt x="282571" y="123825"/>
                    <a:pt x="281023" y="123837"/>
                  </a:cubicBezTo>
                  <a:cubicBezTo>
                    <a:pt x="280921" y="123837"/>
                    <a:pt x="280819" y="123835"/>
                    <a:pt x="280718" y="123835"/>
                  </a:cubicBezTo>
                  <a:cubicBezTo>
                    <a:pt x="280463" y="123835"/>
                    <a:pt x="280210" y="123847"/>
                    <a:pt x="279964" y="123932"/>
                  </a:cubicBezTo>
                  <a:cubicBezTo>
                    <a:pt x="279871" y="123965"/>
                    <a:pt x="279764" y="123972"/>
                    <a:pt x="279656" y="123972"/>
                  </a:cubicBezTo>
                  <a:cubicBezTo>
                    <a:pt x="279570" y="123972"/>
                    <a:pt x="279484" y="123968"/>
                    <a:pt x="279404" y="123968"/>
                  </a:cubicBezTo>
                  <a:cubicBezTo>
                    <a:pt x="279364" y="123969"/>
                    <a:pt x="279323" y="123969"/>
                    <a:pt x="279283" y="123969"/>
                  </a:cubicBezTo>
                  <a:cubicBezTo>
                    <a:pt x="279013" y="123969"/>
                    <a:pt x="278740" y="123951"/>
                    <a:pt x="278470" y="123951"/>
                  </a:cubicBezTo>
                  <a:cubicBezTo>
                    <a:pt x="278279" y="123951"/>
                    <a:pt x="278090" y="123960"/>
                    <a:pt x="277904" y="123992"/>
                  </a:cubicBezTo>
                  <a:cubicBezTo>
                    <a:pt x="276963" y="124134"/>
                    <a:pt x="275999" y="124039"/>
                    <a:pt x="275070" y="124134"/>
                  </a:cubicBezTo>
                  <a:cubicBezTo>
                    <a:pt x="274308" y="124230"/>
                    <a:pt x="273546" y="124170"/>
                    <a:pt x="272796" y="124277"/>
                  </a:cubicBezTo>
                  <a:cubicBezTo>
                    <a:pt x="272022" y="124384"/>
                    <a:pt x="271236" y="124313"/>
                    <a:pt x="270463" y="124420"/>
                  </a:cubicBezTo>
                  <a:cubicBezTo>
                    <a:pt x="269605" y="124551"/>
                    <a:pt x="268760" y="124515"/>
                    <a:pt x="267915" y="124539"/>
                  </a:cubicBezTo>
                  <a:cubicBezTo>
                    <a:pt x="267796" y="124551"/>
                    <a:pt x="267665" y="124539"/>
                    <a:pt x="267557" y="124575"/>
                  </a:cubicBezTo>
                  <a:cubicBezTo>
                    <a:pt x="267252" y="124673"/>
                    <a:pt x="266944" y="124696"/>
                    <a:pt x="266634" y="124696"/>
                  </a:cubicBezTo>
                  <a:cubicBezTo>
                    <a:pt x="266368" y="124696"/>
                    <a:pt x="266100" y="124679"/>
                    <a:pt x="265832" y="124679"/>
                  </a:cubicBezTo>
                  <a:cubicBezTo>
                    <a:pt x="265768" y="124679"/>
                    <a:pt x="265704" y="124680"/>
                    <a:pt x="265641" y="124682"/>
                  </a:cubicBezTo>
                  <a:cubicBezTo>
                    <a:pt x="265331" y="124682"/>
                    <a:pt x="265260" y="124611"/>
                    <a:pt x="265248" y="124313"/>
                  </a:cubicBezTo>
                  <a:cubicBezTo>
                    <a:pt x="265236" y="124027"/>
                    <a:pt x="265236" y="123742"/>
                    <a:pt x="265236" y="123456"/>
                  </a:cubicBezTo>
                  <a:cubicBezTo>
                    <a:pt x="265236" y="123170"/>
                    <a:pt x="265236" y="122884"/>
                    <a:pt x="265152" y="122610"/>
                  </a:cubicBezTo>
                  <a:cubicBezTo>
                    <a:pt x="265093" y="122432"/>
                    <a:pt x="265105" y="122229"/>
                    <a:pt x="265093" y="122039"/>
                  </a:cubicBezTo>
                  <a:cubicBezTo>
                    <a:pt x="265093" y="121539"/>
                    <a:pt x="265093" y="121039"/>
                    <a:pt x="265093" y="120539"/>
                  </a:cubicBezTo>
                  <a:cubicBezTo>
                    <a:pt x="265093" y="120289"/>
                    <a:pt x="265093" y="120027"/>
                    <a:pt x="265010" y="119765"/>
                  </a:cubicBezTo>
                  <a:cubicBezTo>
                    <a:pt x="264962" y="119598"/>
                    <a:pt x="264962" y="119396"/>
                    <a:pt x="264962" y="119205"/>
                  </a:cubicBezTo>
                  <a:cubicBezTo>
                    <a:pt x="264950" y="118705"/>
                    <a:pt x="264950" y="118205"/>
                    <a:pt x="264950" y="117705"/>
                  </a:cubicBezTo>
                  <a:cubicBezTo>
                    <a:pt x="264950" y="117372"/>
                    <a:pt x="264962" y="117050"/>
                    <a:pt x="264855" y="116717"/>
                  </a:cubicBezTo>
                  <a:cubicBezTo>
                    <a:pt x="264795" y="116550"/>
                    <a:pt x="264819" y="116348"/>
                    <a:pt x="264819" y="116157"/>
                  </a:cubicBezTo>
                  <a:cubicBezTo>
                    <a:pt x="264807" y="113276"/>
                    <a:pt x="264807" y="110395"/>
                    <a:pt x="264819" y="107525"/>
                  </a:cubicBezTo>
                  <a:cubicBezTo>
                    <a:pt x="264819" y="107335"/>
                    <a:pt x="264795" y="107132"/>
                    <a:pt x="264855" y="106954"/>
                  </a:cubicBezTo>
                  <a:cubicBezTo>
                    <a:pt x="264962" y="106632"/>
                    <a:pt x="264950" y="106299"/>
                    <a:pt x="264950" y="105966"/>
                  </a:cubicBezTo>
                  <a:cubicBezTo>
                    <a:pt x="264950" y="104180"/>
                    <a:pt x="264950" y="102406"/>
                    <a:pt x="264950" y="100620"/>
                  </a:cubicBezTo>
                  <a:cubicBezTo>
                    <a:pt x="264950" y="99703"/>
                    <a:pt x="264962" y="99691"/>
                    <a:pt x="265855" y="99691"/>
                  </a:cubicBezTo>
                  <a:cubicBezTo>
                    <a:pt x="265914" y="99692"/>
                    <a:pt x="265972" y="99693"/>
                    <a:pt x="266031" y="99693"/>
                  </a:cubicBezTo>
                  <a:cubicBezTo>
                    <a:pt x="266176" y="99693"/>
                    <a:pt x="266322" y="99690"/>
                    <a:pt x="266467" y="99690"/>
                  </a:cubicBezTo>
                  <a:cubicBezTo>
                    <a:pt x="266809" y="99690"/>
                    <a:pt x="267150" y="99705"/>
                    <a:pt x="267486" y="99810"/>
                  </a:cubicBezTo>
                  <a:cubicBezTo>
                    <a:pt x="267556" y="99837"/>
                    <a:pt x="267632" y="99844"/>
                    <a:pt x="267708" y="99844"/>
                  </a:cubicBezTo>
                  <a:cubicBezTo>
                    <a:pt x="267801" y="99844"/>
                    <a:pt x="267895" y="99834"/>
                    <a:pt x="267986" y="99834"/>
                  </a:cubicBezTo>
                  <a:lnTo>
                    <a:pt x="282893" y="99834"/>
                  </a:lnTo>
                  <a:cubicBezTo>
                    <a:pt x="283178" y="99834"/>
                    <a:pt x="283464" y="99834"/>
                    <a:pt x="283738" y="99750"/>
                  </a:cubicBezTo>
                  <a:cubicBezTo>
                    <a:pt x="283917" y="99691"/>
                    <a:pt x="284119" y="99703"/>
                    <a:pt x="284310" y="99691"/>
                  </a:cubicBezTo>
                  <a:lnTo>
                    <a:pt x="285667" y="99691"/>
                  </a:lnTo>
                  <a:lnTo>
                    <a:pt x="285667" y="99119"/>
                  </a:lnTo>
                  <a:lnTo>
                    <a:pt x="283738" y="99119"/>
                  </a:lnTo>
                  <a:cubicBezTo>
                    <a:pt x="283667" y="99121"/>
                    <a:pt x="283597" y="99122"/>
                    <a:pt x="283526" y="99122"/>
                  </a:cubicBezTo>
                  <a:cubicBezTo>
                    <a:pt x="283451" y="99122"/>
                    <a:pt x="283376" y="99121"/>
                    <a:pt x="283301" y="99121"/>
                  </a:cubicBezTo>
                  <a:cubicBezTo>
                    <a:pt x="282971" y="99121"/>
                    <a:pt x="282643" y="99131"/>
                    <a:pt x="282321" y="99239"/>
                  </a:cubicBezTo>
                  <a:cubicBezTo>
                    <a:pt x="282250" y="99262"/>
                    <a:pt x="282169" y="99268"/>
                    <a:pt x="282086" y="99268"/>
                  </a:cubicBezTo>
                  <a:cubicBezTo>
                    <a:pt x="282003" y="99268"/>
                    <a:pt x="281916" y="99262"/>
                    <a:pt x="281833" y="99262"/>
                  </a:cubicBezTo>
                  <a:lnTo>
                    <a:pt x="270058" y="99262"/>
                  </a:lnTo>
                  <a:cubicBezTo>
                    <a:pt x="269994" y="99262"/>
                    <a:pt x="269931" y="99264"/>
                    <a:pt x="269868" y="99264"/>
                  </a:cubicBezTo>
                  <a:cubicBezTo>
                    <a:pt x="269742" y="99264"/>
                    <a:pt x="269617" y="99258"/>
                    <a:pt x="269498" y="99227"/>
                  </a:cubicBezTo>
                  <a:cubicBezTo>
                    <a:pt x="269170" y="99154"/>
                    <a:pt x="268845" y="99115"/>
                    <a:pt x="268522" y="99115"/>
                  </a:cubicBezTo>
                  <a:cubicBezTo>
                    <a:pt x="268212" y="99115"/>
                    <a:pt x="267902" y="99151"/>
                    <a:pt x="267593" y="99227"/>
                  </a:cubicBezTo>
                  <a:cubicBezTo>
                    <a:pt x="267518" y="99242"/>
                    <a:pt x="267438" y="99257"/>
                    <a:pt x="267365" y="99257"/>
                  </a:cubicBezTo>
                  <a:cubicBezTo>
                    <a:pt x="267323" y="99257"/>
                    <a:pt x="267283" y="99252"/>
                    <a:pt x="267248" y="99239"/>
                  </a:cubicBezTo>
                  <a:cubicBezTo>
                    <a:pt x="266990" y="99139"/>
                    <a:pt x="266728" y="99117"/>
                    <a:pt x="266465" y="99117"/>
                  </a:cubicBezTo>
                  <a:cubicBezTo>
                    <a:pt x="266254" y="99117"/>
                    <a:pt x="266043" y="99131"/>
                    <a:pt x="265831" y="99131"/>
                  </a:cubicBezTo>
                  <a:cubicBezTo>
                    <a:pt x="264890" y="99119"/>
                    <a:pt x="264962" y="99167"/>
                    <a:pt x="264962" y="98215"/>
                  </a:cubicBezTo>
                  <a:cubicBezTo>
                    <a:pt x="264950" y="92345"/>
                    <a:pt x="264950" y="86475"/>
                    <a:pt x="264950" y="80605"/>
                  </a:cubicBezTo>
                  <a:cubicBezTo>
                    <a:pt x="264950" y="80296"/>
                    <a:pt x="264962" y="79986"/>
                    <a:pt x="264950" y="79677"/>
                  </a:cubicBezTo>
                  <a:cubicBezTo>
                    <a:pt x="264926" y="78986"/>
                    <a:pt x="265045" y="78295"/>
                    <a:pt x="264831" y="77617"/>
                  </a:cubicBezTo>
                  <a:cubicBezTo>
                    <a:pt x="264783" y="77438"/>
                    <a:pt x="264914" y="77295"/>
                    <a:pt x="265105" y="77283"/>
                  </a:cubicBezTo>
                  <a:cubicBezTo>
                    <a:pt x="265260" y="77272"/>
                    <a:pt x="265438" y="77272"/>
                    <a:pt x="265593" y="77272"/>
                  </a:cubicBezTo>
                  <a:lnTo>
                    <a:pt x="274225" y="77272"/>
                  </a:lnTo>
                  <a:cubicBezTo>
                    <a:pt x="274487" y="77272"/>
                    <a:pt x="274749" y="77272"/>
                    <a:pt x="275011" y="77355"/>
                  </a:cubicBezTo>
                  <a:cubicBezTo>
                    <a:pt x="275177" y="77402"/>
                    <a:pt x="275380" y="77402"/>
                    <a:pt x="275570" y="77414"/>
                  </a:cubicBezTo>
                  <a:lnTo>
                    <a:pt x="277202" y="77414"/>
                  </a:lnTo>
                  <a:cubicBezTo>
                    <a:pt x="277309" y="77414"/>
                    <a:pt x="277417" y="77413"/>
                    <a:pt x="277525" y="77413"/>
                  </a:cubicBezTo>
                  <a:cubicBezTo>
                    <a:pt x="277821" y="77413"/>
                    <a:pt x="278116" y="77426"/>
                    <a:pt x="278404" y="77522"/>
                  </a:cubicBezTo>
                  <a:cubicBezTo>
                    <a:pt x="278490" y="77555"/>
                    <a:pt x="278583" y="77562"/>
                    <a:pt x="278678" y="77562"/>
                  </a:cubicBezTo>
                  <a:cubicBezTo>
                    <a:pt x="278754" y="77562"/>
                    <a:pt x="278830" y="77557"/>
                    <a:pt x="278904" y="77557"/>
                  </a:cubicBezTo>
                  <a:lnTo>
                    <a:pt x="280476" y="77557"/>
                  </a:lnTo>
                  <a:cubicBezTo>
                    <a:pt x="280750" y="77557"/>
                    <a:pt x="281035" y="77557"/>
                    <a:pt x="281321" y="77641"/>
                  </a:cubicBezTo>
                  <a:cubicBezTo>
                    <a:pt x="281464" y="77694"/>
                    <a:pt x="281627" y="77701"/>
                    <a:pt x="281790" y="77701"/>
                  </a:cubicBezTo>
                  <a:cubicBezTo>
                    <a:pt x="281844" y="77701"/>
                    <a:pt x="281899" y="77700"/>
                    <a:pt x="281952" y="77700"/>
                  </a:cubicBezTo>
                  <a:lnTo>
                    <a:pt x="285667" y="77700"/>
                  </a:lnTo>
                  <a:lnTo>
                    <a:pt x="285667" y="76986"/>
                  </a:lnTo>
                  <a:lnTo>
                    <a:pt x="281523" y="76986"/>
                  </a:lnTo>
                  <a:cubicBezTo>
                    <a:pt x="281071" y="76986"/>
                    <a:pt x="280631" y="76974"/>
                    <a:pt x="280178" y="76879"/>
                  </a:cubicBezTo>
                  <a:cubicBezTo>
                    <a:pt x="279993" y="76843"/>
                    <a:pt x="279802" y="76833"/>
                    <a:pt x="279608" y="76833"/>
                  </a:cubicBezTo>
                  <a:cubicBezTo>
                    <a:pt x="279395" y="76833"/>
                    <a:pt x="279180" y="76845"/>
                    <a:pt x="278965" y="76845"/>
                  </a:cubicBezTo>
                  <a:cubicBezTo>
                    <a:pt x="278921" y="76845"/>
                    <a:pt x="278877" y="76844"/>
                    <a:pt x="278833" y="76843"/>
                  </a:cubicBezTo>
                  <a:cubicBezTo>
                    <a:pt x="278772" y="76843"/>
                    <a:pt x="278711" y="76843"/>
                    <a:pt x="278651" y="76843"/>
                  </a:cubicBezTo>
                  <a:cubicBezTo>
                    <a:pt x="278378" y="76843"/>
                    <a:pt x="278107" y="76835"/>
                    <a:pt x="277844" y="76748"/>
                  </a:cubicBezTo>
                  <a:cubicBezTo>
                    <a:pt x="277732" y="76715"/>
                    <a:pt x="277612" y="76707"/>
                    <a:pt x="277491" y="76707"/>
                  </a:cubicBezTo>
                  <a:cubicBezTo>
                    <a:pt x="277394" y="76707"/>
                    <a:pt x="277297" y="76712"/>
                    <a:pt x="277202" y="76712"/>
                  </a:cubicBezTo>
                  <a:cubicBezTo>
                    <a:pt x="276178" y="76700"/>
                    <a:pt x="275154" y="76700"/>
                    <a:pt x="274130" y="76700"/>
                  </a:cubicBezTo>
                  <a:cubicBezTo>
                    <a:pt x="273844" y="76700"/>
                    <a:pt x="273570" y="76688"/>
                    <a:pt x="273284" y="76617"/>
                  </a:cubicBezTo>
                  <a:cubicBezTo>
                    <a:pt x="273131" y="76574"/>
                    <a:pt x="272960" y="76568"/>
                    <a:pt x="272788" y="76568"/>
                  </a:cubicBezTo>
                  <a:cubicBezTo>
                    <a:pt x="272719" y="76568"/>
                    <a:pt x="272650" y="76569"/>
                    <a:pt x="272582" y="76569"/>
                  </a:cubicBezTo>
                  <a:cubicBezTo>
                    <a:pt x="270344" y="76557"/>
                    <a:pt x="268105" y="76557"/>
                    <a:pt x="265879" y="76557"/>
                  </a:cubicBezTo>
                  <a:cubicBezTo>
                    <a:pt x="265768" y="76557"/>
                    <a:pt x="265656" y="76562"/>
                    <a:pt x="265545" y="76562"/>
                  </a:cubicBezTo>
                  <a:cubicBezTo>
                    <a:pt x="265490" y="76562"/>
                    <a:pt x="265434" y="76561"/>
                    <a:pt x="265379" y="76557"/>
                  </a:cubicBezTo>
                  <a:cubicBezTo>
                    <a:pt x="264831" y="76545"/>
                    <a:pt x="264819" y="76533"/>
                    <a:pt x="264807" y="75986"/>
                  </a:cubicBezTo>
                  <a:cubicBezTo>
                    <a:pt x="264807" y="75247"/>
                    <a:pt x="264807" y="74509"/>
                    <a:pt x="264807" y="73783"/>
                  </a:cubicBezTo>
                  <a:cubicBezTo>
                    <a:pt x="264807" y="69330"/>
                    <a:pt x="264807" y="64877"/>
                    <a:pt x="264807" y="60436"/>
                  </a:cubicBezTo>
                  <a:cubicBezTo>
                    <a:pt x="264807" y="60103"/>
                    <a:pt x="264795" y="59781"/>
                    <a:pt x="264712" y="59448"/>
                  </a:cubicBezTo>
                  <a:cubicBezTo>
                    <a:pt x="264640" y="59174"/>
                    <a:pt x="264664" y="58876"/>
                    <a:pt x="264664" y="58591"/>
                  </a:cubicBezTo>
                  <a:cubicBezTo>
                    <a:pt x="264664" y="58067"/>
                    <a:pt x="264664" y="57543"/>
                    <a:pt x="264676" y="57031"/>
                  </a:cubicBezTo>
                  <a:cubicBezTo>
                    <a:pt x="264676" y="56817"/>
                    <a:pt x="264771" y="56733"/>
                    <a:pt x="264986" y="56709"/>
                  </a:cubicBezTo>
                  <a:cubicBezTo>
                    <a:pt x="265041" y="56705"/>
                    <a:pt x="265097" y="56704"/>
                    <a:pt x="265152" y="56704"/>
                  </a:cubicBezTo>
                  <a:cubicBezTo>
                    <a:pt x="265264" y="56704"/>
                    <a:pt x="265375" y="56709"/>
                    <a:pt x="265486" y="56709"/>
                  </a:cubicBezTo>
                  <a:lnTo>
                    <a:pt x="273475" y="56709"/>
                  </a:lnTo>
                  <a:cubicBezTo>
                    <a:pt x="273761" y="56709"/>
                    <a:pt x="274034" y="56721"/>
                    <a:pt x="274320" y="56793"/>
                  </a:cubicBezTo>
                  <a:cubicBezTo>
                    <a:pt x="274490" y="56846"/>
                    <a:pt x="274673" y="56853"/>
                    <a:pt x="274849" y="56853"/>
                  </a:cubicBezTo>
                  <a:cubicBezTo>
                    <a:pt x="274908" y="56853"/>
                    <a:pt x="274966" y="56852"/>
                    <a:pt x="275023" y="56852"/>
                  </a:cubicBezTo>
                  <a:lnTo>
                    <a:pt x="285655" y="56852"/>
                  </a:lnTo>
                  <a:lnTo>
                    <a:pt x="285655" y="56138"/>
                  </a:lnTo>
                  <a:lnTo>
                    <a:pt x="285631" y="56138"/>
                  </a:lnTo>
                  <a:cubicBezTo>
                    <a:pt x="281809" y="56138"/>
                    <a:pt x="277975" y="56138"/>
                    <a:pt x="274142" y="56126"/>
                  </a:cubicBezTo>
                  <a:cubicBezTo>
                    <a:pt x="273784" y="56126"/>
                    <a:pt x="273427" y="56121"/>
                    <a:pt x="273067" y="56121"/>
                  </a:cubicBezTo>
                  <a:cubicBezTo>
                    <a:pt x="272886" y="56121"/>
                    <a:pt x="272705" y="56122"/>
                    <a:pt x="272522" y="56126"/>
                  </a:cubicBezTo>
                  <a:cubicBezTo>
                    <a:pt x="272082" y="56138"/>
                    <a:pt x="271629" y="56138"/>
                    <a:pt x="271177" y="56138"/>
                  </a:cubicBezTo>
                  <a:cubicBezTo>
                    <a:pt x="271106" y="56138"/>
                    <a:pt x="271031" y="56144"/>
                    <a:pt x="270958" y="56144"/>
                  </a:cubicBezTo>
                  <a:cubicBezTo>
                    <a:pt x="270885" y="56144"/>
                    <a:pt x="270814" y="56138"/>
                    <a:pt x="270748" y="56114"/>
                  </a:cubicBezTo>
                  <a:cubicBezTo>
                    <a:pt x="270406" y="56009"/>
                    <a:pt x="270060" y="55991"/>
                    <a:pt x="269712" y="55991"/>
                  </a:cubicBezTo>
                  <a:cubicBezTo>
                    <a:pt x="269518" y="55991"/>
                    <a:pt x="269323" y="55997"/>
                    <a:pt x="269128" y="55997"/>
                  </a:cubicBezTo>
                  <a:cubicBezTo>
                    <a:pt x="269077" y="55997"/>
                    <a:pt x="269026" y="55996"/>
                    <a:pt x="268974" y="55995"/>
                  </a:cubicBezTo>
                  <a:cubicBezTo>
                    <a:pt x="268585" y="55991"/>
                    <a:pt x="268196" y="55990"/>
                    <a:pt x="267808" y="55990"/>
                  </a:cubicBezTo>
                  <a:cubicBezTo>
                    <a:pt x="267031" y="55990"/>
                    <a:pt x="266256" y="55995"/>
                    <a:pt x="265486" y="55995"/>
                  </a:cubicBezTo>
                  <a:cubicBezTo>
                    <a:pt x="265343" y="55995"/>
                    <a:pt x="265200" y="55995"/>
                    <a:pt x="265057" y="55983"/>
                  </a:cubicBezTo>
                  <a:cubicBezTo>
                    <a:pt x="264712" y="55971"/>
                    <a:pt x="264652" y="55912"/>
                    <a:pt x="264640" y="55555"/>
                  </a:cubicBezTo>
                  <a:cubicBezTo>
                    <a:pt x="264640" y="55364"/>
                    <a:pt x="264640" y="55174"/>
                    <a:pt x="264640" y="54983"/>
                  </a:cubicBezTo>
                  <a:cubicBezTo>
                    <a:pt x="264640" y="49768"/>
                    <a:pt x="264640" y="44565"/>
                    <a:pt x="264640" y="39350"/>
                  </a:cubicBezTo>
                  <a:cubicBezTo>
                    <a:pt x="264640" y="38993"/>
                    <a:pt x="264652" y="38648"/>
                    <a:pt x="264533" y="38291"/>
                  </a:cubicBezTo>
                  <a:cubicBezTo>
                    <a:pt x="264474" y="38124"/>
                    <a:pt x="264498" y="37921"/>
                    <a:pt x="264498" y="37731"/>
                  </a:cubicBezTo>
                  <a:cubicBezTo>
                    <a:pt x="264498" y="36778"/>
                    <a:pt x="264498" y="35826"/>
                    <a:pt x="264498" y="34873"/>
                  </a:cubicBezTo>
                  <a:cubicBezTo>
                    <a:pt x="264498" y="34421"/>
                    <a:pt x="264545" y="33969"/>
                    <a:pt x="264378" y="33528"/>
                  </a:cubicBezTo>
                  <a:cubicBezTo>
                    <a:pt x="264355" y="33469"/>
                    <a:pt x="264355" y="33385"/>
                    <a:pt x="264355" y="33314"/>
                  </a:cubicBezTo>
                  <a:cubicBezTo>
                    <a:pt x="264374" y="32106"/>
                    <a:pt x="264218" y="32000"/>
                    <a:pt x="264906" y="32000"/>
                  </a:cubicBezTo>
                  <a:cubicBezTo>
                    <a:pt x="265054" y="32000"/>
                    <a:pt x="265240" y="32005"/>
                    <a:pt x="265475" y="32005"/>
                  </a:cubicBezTo>
                  <a:cubicBezTo>
                    <a:pt x="265517" y="32005"/>
                    <a:pt x="265560" y="32004"/>
                    <a:pt x="265605" y="32004"/>
                  </a:cubicBezTo>
                  <a:cubicBezTo>
                    <a:pt x="267129" y="31992"/>
                    <a:pt x="268641" y="31992"/>
                    <a:pt x="270165" y="31992"/>
                  </a:cubicBezTo>
                  <a:cubicBezTo>
                    <a:pt x="270451" y="31992"/>
                    <a:pt x="270736" y="31992"/>
                    <a:pt x="271010" y="31909"/>
                  </a:cubicBezTo>
                  <a:cubicBezTo>
                    <a:pt x="271172" y="31866"/>
                    <a:pt x="271346" y="31860"/>
                    <a:pt x="271518" y="31860"/>
                  </a:cubicBezTo>
                  <a:cubicBezTo>
                    <a:pt x="271588" y="31860"/>
                    <a:pt x="271657" y="31861"/>
                    <a:pt x="271725" y="31861"/>
                  </a:cubicBezTo>
                  <a:lnTo>
                    <a:pt x="285643" y="31861"/>
                  </a:lnTo>
                  <a:lnTo>
                    <a:pt x="285643" y="31147"/>
                  </a:lnTo>
                  <a:cubicBezTo>
                    <a:pt x="283929" y="31135"/>
                    <a:pt x="282214" y="31135"/>
                    <a:pt x="280500" y="31135"/>
                  </a:cubicBezTo>
                  <a:cubicBezTo>
                    <a:pt x="280447" y="31135"/>
                    <a:pt x="280395" y="31135"/>
                    <a:pt x="280342" y="31135"/>
                  </a:cubicBezTo>
                  <a:cubicBezTo>
                    <a:pt x="280133" y="31135"/>
                    <a:pt x="279926" y="31128"/>
                    <a:pt x="279726" y="31052"/>
                  </a:cubicBezTo>
                  <a:cubicBezTo>
                    <a:pt x="279559" y="31002"/>
                    <a:pt x="279385" y="30982"/>
                    <a:pt x="279212" y="30982"/>
                  </a:cubicBezTo>
                  <a:cubicBezTo>
                    <a:pt x="279052" y="30982"/>
                    <a:pt x="278892" y="30999"/>
                    <a:pt x="278737" y="31028"/>
                  </a:cubicBezTo>
                  <a:cubicBezTo>
                    <a:pt x="278535" y="31057"/>
                    <a:pt x="278341" y="31103"/>
                    <a:pt x="278145" y="31103"/>
                  </a:cubicBezTo>
                  <a:cubicBezTo>
                    <a:pt x="278019" y="31103"/>
                    <a:pt x="277892" y="31084"/>
                    <a:pt x="277761" y="31028"/>
                  </a:cubicBezTo>
                  <a:cubicBezTo>
                    <a:pt x="277746" y="31023"/>
                    <a:pt x="277727" y="31020"/>
                    <a:pt x="277707" y="31020"/>
                  </a:cubicBezTo>
                  <a:cubicBezTo>
                    <a:pt x="277678" y="31020"/>
                    <a:pt x="277646" y="31026"/>
                    <a:pt x="277618" y="31040"/>
                  </a:cubicBezTo>
                  <a:cubicBezTo>
                    <a:pt x="277360" y="31132"/>
                    <a:pt x="277091" y="31154"/>
                    <a:pt x="276822" y="31154"/>
                  </a:cubicBezTo>
                  <a:cubicBezTo>
                    <a:pt x="276570" y="31154"/>
                    <a:pt x="276318" y="31135"/>
                    <a:pt x="276070" y="31135"/>
                  </a:cubicBezTo>
                  <a:cubicBezTo>
                    <a:pt x="275130" y="31141"/>
                    <a:pt x="274189" y="31141"/>
                    <a:pt x="273249" y="31141"/>
                  </a:cubicBezTo>
                  <a:cubicBezTo>
                    <a:pt x="272308" y="31141"/>
                    <a:pt x="271367" y="31141"/>
                    <a:pt x="270427" y="31147"/>
                  </a:cubicBezTo>
                  <a:cubicBezTo>
                    <a:pt x="270325" y="31147"/>
                    <a:pt x="270223" y="31145"/>
                    <a:pt x="270121" y="31145"/>
                  </a:cubicBezTo>
                  <a:cubicBezTo>
                    <a:pt x="269867" y="31145"/>
                    <a:pt x="269614" y="31157"/>
                    <a:pt x="269367" y="31242"/>
                  </a:cubicBezTo>
                  <a:cubicBezTo>
                    <a:pt x="269281" y="31275"/>
                    <a:pt x="269188" y="31282"/>
                    <a:pt x="269093" y="31282"/>
                  </a:cubicBezTo>
                  <a:cubicBezTo>
                    <a:pt x="269018" y="31282"/>
                    <a:pt x="268941" y="31278"/>
                    <a:pt x="268867" y="31278"/>
                  </a:cubicBezTo>
                  <a:cubicBezTo>
                    <a:pt x="267546" y="31290"/>
                    <a:pt x="266212" y="31290"/>
                    <a:pt x="264879" y="31290"/>
                  </a:cubicBezTo>
                  <a:cubicBezTo>
                    <a:pt x="264783" y="31290"/>
                    <a:pt x="264688" y="31290"/>
                    <a:pt x="264593" y="31278"/>
                  </a:cubicBezTo>
                  <a:cubicBezTo>
                    <a:pt x="264295" y="31254"/>
                    <a:pt x="264236" y="31194"/>
                    <a:pt x="264224" y="30873"/>
                  </a:cubicBezTo>
                  <a:cubicBezTo>
                    <a:pt x="264212" y="30754"/>
                    <a:pt x="264212" y="30635"/>
                    <a:pt x="264212" y="30516"/>
                  </a:cubicBezTo>
                  <a:cubicBezTo>
                    <a:pt x="264212" y="30206"/>
                    <a:pt x="264212" y="29909"/>
                    <a:pt x="264117" y="29599"/>
                  </a:cubicBezTo>
                  <a:cubicBezTo>
                    <a:pt x="264057" y="29432"/>
                    <a:pt x="264069" y="29230"/>
                    <a:pt x="264069" y="29039"/>
                  </a:cubicBezTo>
                  <a:cubicBezTo>
                    <a:pt x="264069" y="26730"/>
                    <a:pt x="264069" y="24420"/>
                    <a:pt x="264069" y="22110"/>
                  </a:cubicBezTo>
                  <a:cubicBezTo>
                    <a:pt x="264069" y="21872"/>
                    <a:pt x="264057" y="21634"/>
                    <a:pt x="264152" y="21407"/>
                  </a:cubicBezTo>
                  <a:cubicBezTo>
                    <a:pt x="264224" y="21205"/>
                    <a:pt x="264212" y="20979"/>
                    <a:pt x="264212" y="20776"/>
                  </a:cubicBezTo>
                  <a:cubicBezTo>
                    <a:pt x="264212" y="20110"/>
                    <a:pt x="264212" y="19443"/>
                    <a:pt x="264212" y="18776"/>
                  </a:cubicBezTo>
                  <a:cubicBezTo>
                    <a:pt x="264212" y="18419"/>
                    <a:pt x="264224" y="18062"/>
                    <a:pt x="264319" y="17717"/>
                  </a:cubicBezTo>
                  <a:cubicBezTo>
                    <a:pt x="264390" y="17419"/>
                    <a:pt x="264343" y="17097"/>
                    <a:pt x="264355" y="16788"/>
                  </a:cubicBezTo>
                  <a:cubicBezTo>
                    <a:pt x="264367" y="16324"/>
                    <a:pt x="264319" y="15847"/>
                    <a:pt x="264474" y="15371"/>
                  </a:cubicBezTo>
                  <a:cubicBezTo>
                    <a:pt x="264521" y="15204"/>
                    <a:pt x="264498" y="15002"/>
                    <a:pt x="264498" y="14811"/>
                  </a:cubicBezTo>
                  <a:cubicBezTo>
                    <a:pt x="264498" y="13478"/>
                    <a:pt x="264498" y="12144"/>
                    <a:pt x="264498" y="10811"/>
                  </a:cubicBezTo>
                  <a:cubicBezTo>
                    <a:pt x="264498" y="10620"/>
                    <a:pt x="264509" y="10430"/>
                    <a:pt x="264521" y="10239"/>
                  </a:cubicBezTo>
                  <a:cubicBezTo>
                    <a:pt x="264533" y="10108"/>
                    <a:pt x="264629" y="10013"/>
                    <a:pt x="264759" y="10013"/>
                  </a:cubicBezTo>
                  <a:cubicBezTo>
                    <a:pt x="264836" y="10019"/>
                    <a:pt x="264912" y="10021"/>
                    <a:pt x="264988" y="10021"/>
                  </a:cubicBezTo>
                  <a:cubicBezTo>
                    <a:pt x="265598" y="10021"/>
                    <a:pt x="266193" y="9869"/>
                    <a:pt x="266807" y="9858"/>
                  </a:cubicBezTo>
                  <a:cubicBezTo>
                    <a:pt x="266882" y="9857"/>
                    <a:pt x="266956" y="9856"/>
                    <a:pt x="267030" y="9856"/>
                  </a:cubicBezTo>
                  <a:cubicBezTo>
                    <a:pt x="267109" y="9856"/>
                    <a:pt x="267188" y="9857"/>
                    <a:pt x="267266" y="9857"/>
                  </a:cubicBezTo>
                  <a:cubicBezTo>
                    <a:pt x="267612" y="9857"/>
                    <a:pt x="267957" y="9847"/>
                    <a:pt x="268296" y="9739"/>
                  </a:cubicBezTo>
                  <a:cubicBezTo>
                    <a:pt x="268361" y="9716"/>
                    <a:pt x="268433" y="9710"/>
                    <a:pt x="268505" y="9710"/>
                  </a:cubicBezTo>
                  <a:cubicBezTo>
                    <a:pt x="268578" y="9710"/>
                    <a:pt x="268653" y="9716"/>
                    <a:pt x="268724" y="9716"/>
                  </a:cubicBezTo>
                  <a:cubicBezTo>
                    <a:pt x="269189" y="9704"/>
                    <a:pt x="269665" y="9739"/>
                    <a:pt x="270129" y="9597"/>
                  </a:cubicBezTo>
                  <a:cubicBezTo>
                    <a:pt x="270210" y="9569"/>
                    <a:pt x="270296" y="9562"/>
                    <a:pt x="270384" y="9562"/>
                  </a:cubicBezTo>
                  <a:cubicBezTo>
                    <a:pt x="270489" y="9562"/>
                    <a:pt x="270597" y="9573"/>
                    <a:pt x="270701" y="9573"/>
                  </a:cubicBezTo>
                  <a:cubicBezTo>
                    <a:pt x="270939" y="9573"/>
                    <a:pt x="271177" y="9573"/>
                    <a:pt x="271403" y="9489"/>
                  </a:cubicBezTo>
                  <a:cubicBezTo>
                    <a:pt x="271534" y="9442"/>
                    <a:pt x="271689" y="9442"/>
                    <a:pt x="271820" y="9430"/>
                  </a:cubicBezTo>
                  <a:cubicBezTo>
                    <a:pt x="272534" y="9394"/>
                    <a:pt x="273237" y="9287"/>
                    <a:pt x="273939" y="9168"/>
                  </a:cubicBezTo>
                  <a:cubicBezTo>
                    <a:pt x="274451" y="9096"/>
                    <a:pt x="274963" y="9061"/>
                    <a:pt x="275487" y="9001"/>
                  </a:cubicBezTo>
                  <a:cubicBezTo>
                    <a:pt x="276047" y="8918"/>
                    <a:pt x="276606" y="8799"/>
                    <a:pt x="277166" y="8763"/>
                  </a:cubicBezTo>
                  <a:cubicBezTo>
                    <a:pt x="278023" y="8704"/>
                    <a:pt x="278845" y="8442"/>
                    <a:pt x="279702" y="8418"/>
                  </a:cubicBezTo>
                  <a:cubicBezTo>
                    <a:pt x="280071" y="8406"/>
                    <a:pt x="280440" y="8311"/>
                    <a:pt x="280821" y="8251"/>
                  </a:cubicBezTo>
                  <a:cubicBezTo>
                    <a:pt x="281607" y="8120"/>
                    <a:pt x="282405" y="7989"/>
                    <a:pt x="283190" y="7846"/>
                  </a:cubicBezTo>
                  <a:cubicBezTo>
                    <a:pt x="284012" y="7715"/>
                    <a:pt x="284822" y="7572"/>
                    <a:pt x="285643" y="7430"/>
                  </a:cubicBezTo>
                  <a:lnTo>
                    <a:pt x="285643" y="6429"/>
                  </a:lnTo>
                  <a:cubicBezTo>
                    <a:pt x="285476" y="6810"/>
                    <a:pt x="285191" y="6953"/>
                    <a:pt x="284762" y="7013"/>
                  </a:cubicBezTo>
                  <a:cubicBezTo>
                    <a:pt x="283690" y="7180"/>
                    <a:pt x="282607" y="7275"/>
                    <a:pt x="281547" y="7525"/>
                  </a:cubicBezTo>
                  <a:cubicBezTo>
                    <a:pt x="281119" y="7632"/>
                    <a:pt x="280666" y="7632"/>
                    <a:pt x="280226" y="7727"/>
                  </a:cubicBezTo>
                  <a:cubicBezTo>
                    <a:pt x="279368" y="7882"/>
                    <a:pt x="278487" y="7930"/>
                    <a:pt x="277630" y="8096"/>
                  </a:cubicBezTo>
                  <a:cubicBezTo>
                    <a:pt x="277154" y="8203"/>
                    <a:pt x="276654" y="8227"/>
                    <a:pt x="276154" y="8287"/>
                  </a:cubicBezTo>
                  <a:cubicBezTo>
                    <a:pt x="275642" y="8346"/>
                    <a:pt x="275118" y="8382"/>
                    <a:pt x="274606" y="8465"/>
                  </a:cubicBezTo>
                  <a:cubicBezTo>
                    <a:pt x="273951" y="8584"/>
                    <a:pt x="273296" y="8632"/>
                    <a:pt x="272653" y="8739"/>
                  </a:cubicBezTo>
                  <a:cubicBezTo>
                    <a:pt x="271975" y="8858"/>
                    <a:pt x="271272" y="8763"/>
                    <a:pt x="270605" y="8977"/>
                  </a:cubicBezTo>
                  <a:cubicBezTo>
                    <a:pt x="270528" y="9001"/>
                    <a:pt x="270448" y="9007"/>
                    <a:pt x="270366" y="9007"/>
                  </a:cubicBezTo>
                  <a:cubicBezTo>
                    <a:pt x="270284" y="9007"/>
                    <a:pt x="270201" y="9001"/>
                    <a:pt x="270117" y="9001"/>
                  </a:cubicBezTo>
                  <a:cubicBezTo>
                    <a:pt x="269832" y="9013"/>
                    <a:pt x="269546" y="8989"/>
                    <a:pt x="269272" y="9096"/>
                  </a:cubicBezTo>
                  <a:cubicBezTo>
                    <a:pt x="269218" y="9123"/>
                    <a:pt x="269165" y="9137"/>
                    <a:pt x="269111" y="9137"/>
                  </a:cubicBezTo>
                  <a:cubicBezTo>
                    <a:pt x="269093" y="9137"/>
                    <a:pt x="269076" y="9135"/>
                    <a:pt x="269058" y="9132"/>
                  </a:cubicBezTo>
                  <a:cubicBezTo>
                    <a:pt x="268938" y="9123"/>
                    <a:pt x="268818" y="9119"/>
                    <a:pt x="268699" y="9119"/>
                  </a:cubicBezTo>
                  <a:cubicBezTo>
                    <a:pt x="267915" y="9119"/>
                    <a:pt x="267142" y="9289"/>
                    <a:pt x="266355" y="9289"/>
                  </a:cubicBezTo>
                  <a:cubicBezTo>
                    <a:pt x="266311" y="9289"/>
                    <a:pt x="266268" y="9288"/>
                    <a:pt x="266224" y="9287"/>
                  </a:cubicBezTo>
                  <a:cubicBezTo>
                    <a:pt x="266172" y="9287"/>
                    <a:pt x="266119" y="9286"/>
                    <a:pt x="266067" y="9286"/>
                  </a:cubicBezTo>
                  <a:cubicBezTo>
                    <a:pt x="265858" y="9286"/>
                    <a:pt x="265650" y="9294"/>
                    <a:pt x="265450" y="9370"/>
                  </a:cubicBezTo>
                  <a:cubicBezTo>
                    <a:pt x="265391" y="9406"/>
                    <a:pt x="265307" y="9418"/>
                    <a:pt x="265248" y="9418"/>
                  </a:cubicBezTo>
                  <a:cubicBezTo>
                    <a:pt x="265130" y="9424"/>
                    <a:pt x="265031" y="9428"/>
                    <a:pt x="264947" y="9428"/>
                  </a:cubicBezTo>
                  <a:cubicBezTo>
                    <a:pt x="264522" y="9428"/>
                    <a:pt x="264498" y="9318"/>
                    <a:pt x="264498" y="8751"/>
                  </a:cubicBezTo>
                  <a:cubicBezTo>
                    <a:pt x="264498" y="7382"/>
                    <a:pt x="264498" y="6001"/>
                    <a:pt x="264498" y="4620"/>
                  </a:cubicBezTo>
                  <a:cubicBezTo>
                    <a:pt x="264498" y="4334"/>
                    <a:pt x="264498" y="4060"/>
                    <a:pt x="264402" y="3774"/>
                  </a:cubicBezTo>
                  <a:cubicBezTo>
                    <a:pt x="264355" y="3596"/>
                    <a:pt x="264355" y="3405"/>
                    <a:pt x="264355" y="3215"/>
                  </a:cubicBezTo>
                  <a:cubicBezTo>
                    <a:pt x="264355" y="2143"/>
                    <a:pt x="264355" y="1072"/>
                    <a:pt x="264355" y="0"/>
                  </a:cubicBezTo>
                  <a:lnTo>
                    <a:pt x="263497" y="0"/>
                  </a:lnTo>
                  <a:cubicBezTo>
                    <a:pt x="263497" y="453"/>
                    <a:pt x="263497" y="905"/>
                    <a:pt x="263509" y="1357"/>
                  </a:cubicBezTo>
                  <a:cubicBezTo>
                    <a:pt x="263509" y="1715"/>
                    <a:pt x="263486" y="2072"/>
                    <a:pt x="263605" y="2417"/>
                  </a:cubicBezTo>
                  <a:cubicBezTo>
                    <a:pt x="263664" y="2560"/>
                    <a:pt x="263640" y="2750"/>
                    <a:pt x="263640" y="2905"/>
                  </a:cubicBezTo>
                  <a:cubicBezTo>
                    <a:pt x="263640" y="4858"/>
                    <a:pt x="263652" y="6810"/>
                    <a:pt x="263652" y="8763"/>
                  </a:cubicBezTo>
                  <a:cubicBezTo>
                    <a:pt x="263652" y="8882"/>
                    <a:pt x="263640" y="9001"/>
                    <a:pt x="263640" y="9120"/>
                  </a:cubicBezTo>
                  <a:cubicBezTo>
                    <a:pt x="263640" y="9275"/>
                    <a:pt x="263569" y="9382"/>
                    <a:pt x="263414" y="9430"/>
                  </a:cubicBezTo>
                  <a:cubicBezTo>
                    <a:pt x="263205" y="9507"/>
                    <a:pt x="262995" y="9574"/>
                    <a:pt x="262767" y="9574"/>
                  </a:cubicBezTo>
                  <a:cubicBezTo>
                    <a:pt x="262748" y="9574"/>
                    <a:pt x="262730" y="9574"/>
                    <a:pt x="262712" y="9573"/>
                  </a:cubicBezTo>
                  <a:cubicBezTo>
                    <a:pt x="262600" y="9569"/>
                    <a:pt x="262489" y="9567"/>
                    <a:pt x="262378" y="9567"/>
                  </a:cubicBezTo>
                  <a:cubicBezTo>
                    <a:pt x="262156" y="9567"/>
                    <a:pt x="261934" y="9573"/>
                    <a:pt x="261711" y="9573"/>
                  </a:cubicBezTo>
                  <a:cubicBezTo>
                    <a:pt x="261366" y="9585"/>
                    <a:pt x="261009" y="9561"/>
                    <a:pt x="260664" y="9680"/>
                  </a:cubicBezTo>
                  <a:cubicBezTo>
                    <a:pt x="260563" y="9710"/>
                    <a:pt x="260455" y="9716"/>
                    <a:pt x="260347" y="9716"/>
                  </a:cubicBezTo>
                  <a:cubicBezTo>
                    <a:pt x="260274" y="9716"/>
                    <a:pt x="260201" y="9713"/>
                    <a:pt x="260129" y="9713"/>
                  </a:cubicBezTo>
                  <a:cubicBezTo>
                    <a:pt x="260093" y="9713"/>
                    <a:pt x="260057" y="9714"/>
                    <a:pt x="260021" y="9716"/>
                  </a:cubicBezTo>
                  <a:cubicBezTo>
                    <a:pt x="259425" y="9739"/>
                    <a:pt x="258842" y="9692"/>
                    <a:pt x="258247" y="9835"/>
                  </a:cubicBezTo>
                  <a:cubicBezTo>
                    <a:pt x="258109" y="9869"/>
                    <a:pt x="257966" y="9879"/>
                    <a:pt x="257820" y="9879"/>
                  </a:cubicBezTo>
                  <a:cubicBezTo>
                    <a:pt x="257611" y="9879"/>
                    <a:pt x="257397" y="9858"/>
                    <a:pt x="257187" y="9858"/>
                  </a:cubicBezTo>
                  <a:cubicBezTo>
                    <a:pt x="256878" y="9870"/>
                    <a:pt x="256568" y="9847"/>
                    <a:pt x="256270" y="9954"/>
                  </a:cubicBezTo>
                  <a:cubicBezTo>
                    <a:pt x="256143" y="9996"/>
                    <a:pt x="256003" y="10002"/>
                    <a:pt x="255869" y="10002"/>
                  </a:cubicBezTo>
                  <a:cubicBezTo>
                    <a:pt x="255815" y="10002"/>
                    <a:pt x="255762" y="10001"/>
                    <a:pt x="255711" y="10001"/>
                  </a:cubicBezTo>
                  <a:lnTo>
                    <a:pt x="253782" y="10001"/>
                  </a:lnTo>
                  <a:cubicBezTo>
                    <a:pt x="253282" y="10013"/>
                    <a:pt x="252794" y="10013"/>
                    <a:pt x="252294" y="10108"/>
                  </a:cubicBezTo>
                  <a:cubicBezTo>
                    <a:pt x="252103" y="10151"/>
                    <a:pt x="251903" y="10163"/>
                    <a:pt x="251701" y="10163"/>
                  </a:cubicBezTo>
                  <a:cubicBezTo>
                    <a:pt x="251449" y="10163"/>
                    <a:pt x="251193" y="10144"/>
                    <a:pt x="250948" y="10144"/>
                  </a:cubicBezTo>
                  <a:cubicBezTo>
                    <a:pt x="250615" y="10156"/>
                    <a:pt x="250281" y="10132"/>
                    <a:pt x="249960" y="10251"/>
                  </a:cubicBezTo>
                  <a:cubicBezTo>
                    <a:pt x="249861" y="10284"/>
                    <a:pt x="249754" y="10292"/>
                    <a:pt x="249646" y="10292"/>
                  </a:cubicBezTo>
                  <a:cubicBezTo>
                    <a:pt x="249560" y="10292"/>
                    <a:pt x="249473" y="10287"/>
                    <a:pt x="249389" y="10287"/>
                  </a:cubicBezTo>
                  <a:lnTo>
                    <a:pt x="247745" y="10287"/>
                  </a:lnTo>
                  <a:cubicBezTo>
                    <a:pt x="247691" y="10287"/>
                    <a:pt x="247637" y="10287"/>
                    <a:pt x="247582" y="10287"/>
                  </a:cubicBezTo>
                  <a:cubicBezTo>
                    <a:pt x="247336" y="10287"/>
                    <a:pt x="247084" y="10295"/>
                    <a:pt x="246841" y="10382"/>
                  </a:cubicBezTo>
                  <a:cubicBezTo>
                    <a:pt x="246733" y="10430"/>
                    <a:pt x="246602" y="10430"/>
                    <a:pt x="246483" y="10430"/>
                  </a:cubicBezTo>
                  <a:lnTo>
                    <a:pt x="244269" y="10430"/>
                  </a:lnTo>
                  <a:cubicBezTo>
                    <a:pt x="243864" y="10430"/>
                    <a:pt x="243816" y="10370"/>
                    <a:pt x="243793" y="9989"/>
                  </a:cubicBezTo>
                  <a:cubicBezTo>
                    <a:pt x="243793" y="9894"/>
                    <a:pt x="243793" y="9799"/>
                    <a:pt x="243793" y="9704"/>
                  </a:cubicBezTo>
                  <a:lnTo>
                    <a:pt x="243793" y="0"/>
                  </a:lnTo>
                  <a:lnTo>
                    <a:pt x="242935" y="0"/>
                  </a:lnTo>
                  <a:lnTo>
                    <a:pt x="242935" y="9704"/>
                  </a:lnTo>
                  <a:cubicBezTo>
                    <a:pt x="242935" y="10542"/>
                    <a:pt x="242976" y="10573"/>
                    <a:pt x="242281" y="10573"/>
                  </a:cubicBezTo>
                  <a:cubicBezTo>
                    <a:pt x="242226" y="10573"/>
                    <a:pt x="242166" y="10573"/>
                    <a:pt x="242102" y="10573"/>
                  </a:cubicBezTo>
                  <a:lnTo>
                    <a:pt x="239459" y="10573"/>
                  </a:lnTo>
                  <a:cubicBezTo>
                    <a:pt x="239320" y="10573"/>
                    <a:pt x="239180" y="10569"/>
                    <a:pt x="239039" y="10569"/>
                  </a:cubicBezTo>
                  <a:cubicBezTo>
                    <a:pt x="238758" y="10569"/>
                    <a:pt x="238474" y="10585"/>
                    <a:pt x="238197" y="10680"/>
                  </a:cubicBezTo>
                  <a:cubicBezTo>
                    <a:pt x="238111" y="10713"/>
                    <a:pt x="238017" y="10720"/>
                    <a:pt x="237923" y="10720"/>
                  </a:cubicBezTo>
                  <a:cubicBezTo>
                    <a:pt x="237847" y="10720"/>
                    <a:pt x="237771" y="10716"/>
                    <a:pt x="237697" y="10716"/>
                  </a:cubicBezTo>
                  <a:lnTo>
                    <a:pt x="235696" y="10716"/>
                  </a:lnTo>
                  <a:cubicBezTo>
                    <a:pt x="235640" y="10717"/>
                    <a:pt x="235584" y="10717"/>
                    <a:pt x="235528" y="10717"/>
                  </a:cubicBezTo>
                  <a:cubicBezTo>
                    <a:pt x="235390" y="10717"/>
                    <a:pt x="235252" y="10715"/>
                    <a:pt x="235115" y="10715"/>
                  </a:cubicBezTo>
                  <a:cubicBezTo>
                    <a:pt x="234791" y="10715"/>
                    <a:pt x="234470" y="10730"/>
                    <a:pt x="234149" y="10835"/>
                  </a:cubicBezTo>
                  <a:cubicBezTo>
                    <a:pt x="234081" y="10855"/>
                    <a:pt x="234010" y="10860"/>
                    <a:pt x="233937" y="10860"/>
                  </a:cubicBezTo>
                  <a:cubicBezTo>
                    <a:pt x="233868" y="10860"/>
                    <a:pt x="233798" y="10856"/>
                    <a:pt x="233729" y="10856"/>
                  </a:cubicBezTo>
                  <a:cubicBezTo>
                    <a:pt x="233702" y="10856"/>
                    <a:pt x="233675" y="10857"/>
                    <a:pt x="233648" y="10859"/>
                  </a:cubicBezTo>
                  <a:cubicBezTo>
                    <a:pt x="233508" y="10864"/>
                    <a:pt x="233367" y="10866"/>
                    <a:pt x="233227" y="10866"/>
                  </a:cubicBezTo>
                  <a:cubicBezTo>
                    <a:pt x="232921" y="10866"/>
                    <a:pt x="232616" y="10857"/>
                    <a:pt x="232311" y="10857"/>
                  </a:cubicBezTo>
                  <a:cubicBezTo>
                    <a:pt x="231835" y="10857"/>
                    <a:pt x="231361" y="10879"/>
                    <a:pt x="230886" y="10990"/>
                  </a:cubicBezTo>
                  <a:cubicBezTo>
                    <a:pt x="230790" y="11012"/>
                    <a:pt x="230690" y="11019"/>
                    <a:pt x="230589" y="11019"/>
                  </a:cubicBezTo>
                  <a:cubicBezTo>
                    <a:pt x="230427" y="11019"/>
                    <a:pt x="230262" y="11001"/>
                    <a:pt x="230100" y="11001"/>
                  </a:cubicBezTo>
                  <a:cubicBezTo>
                    <a:pt x="230033" y="11003"/>
                    <a:pt x="229966" y="11004"/>
                    <a:pt x="229899" y="11004"/>
                  </a:cubicBezTo>
                  <a:cubicBezTo>
                    <a:pt x="229828" y="11004"/>
                    <a:pt x="229756" y="11003"/>
                    <a:pt x="229685" y="11003"/>
                  </a:cubicBezTo>
                  <a:cubicBezTo>
                    <a:pt x="229372" y="11003"/>
                    <a:pt x="229061" y="11013"/>
                    <a:pt x="228755" y="11121"/>
                  </a:cubicBezTo>
                  <a:cubicBezTo>
                    <a:pt x="228672" y="11144"/>
                    <a:pt x="228576" y="11150"/>
                    <a:pt x="228478" y="11150"/>
                  </a:cubicBezTo>
                  <a:cubicBezTo>
                    <a:pt x="228380" y="11150"/>
                    <a:pt x="228279" y="11144"/>
                    <a:pt x="228183" y="11144"/>
                  </a:cubicBezTo>
                  <a:lnTo>
                    <a:pt x="224909" y="11144"/>
                  </a:lnTo>
                  <a:cubicBezTo>
                    <a:pt x="224862" y="11145"/>
                    <a:pt x="224814" y="11146"/>
                    <a:pt x="224766" y="11146"/>
                  </a:cubicBezTo>
                  <a:cubicBezTo>
                    <a:pt x="224597" y="11146"/>
                    <a:pt x="224428" y="11141"/>
                    <a:pt x="224260" y="11141"/>
                  </a:cubicBezTo>
                  <a:cubicBezTo>
                    <a:pt x="223930" y="11141"/>
                    <a:pt x="223602" y="11160"/>
                    <a:pt x="223278" y="11275"/>
                  </a:cubicBezTo>
                  <a:cubicBezTo>
                    <a:pt x="223248" y="11287"/>
                    <a:pt x="223216" y="11290"/>
                    <a:pt x="223181" y="11290"/>
                  </a:cubicBezTo>
                  <a:cubicBezTo>
                    <a:pt x="223147" y="11290"/>
                    <a:pt x="223111" y="11287"/>
                    <a:pt x="223076" y="11287"/>
                  </a:cubicBezTo>
                  <a:lnTo>
                    <a:pt x="220075" y="11287"/>
                  </a:lnTo>
                  <a:cubicBezTo>
                    <a:pt x="219730" y="11287"/>
                    <a:pt x="219659" y="11216"/>
                    <a:pt x="219659" y="10859"/>
                  </a:cubicBezTo>
                  <a:cubicBezTo>
                    <a:pt x="219647" y="10049"/>
                    <a:pt x="219659" y="9239"/>
                    <a:pt x="219647" y="8430"/>
                  </a:cubicBezTo>
                  <a:cubicBezTo>
                    <a:pt x="219647" y="8168"/>
                    <a:pt x="219647" y="7918"/>
                    <a:pt x="219575" y="7656"/>
                  </a:cubicBezTo>
                  <a:cubicBezTo>
                    <a:pt x="219516" y="7453"/>
                    <a:pt x="219516" y="7239"/>
                    <a:pt x="219516" y="7025"/>
                  </a:cubicBezTo>
                  <a:cubicBezTo>
                    <a:pt x="219504" y="6239"/>
                    <a:pt x="219516" y="5453"/>
                    <a:pt x="219504" y="4667"/>
                  </a:cubicBezTo>
                  <a:cubicBezTo>
                    <a:pt x="219504" y="4251"/>
                    <a:pt x="219540" y="3822"/>
                    <a:pt x="219397" y="3405"/>
                  </a:cubicBezTo>
                  <a:cubicBezTo>
                    <a:pt x="219337" y="3227"/>
                    <a:pt x="219373" y="3024"/>
                    <a:pt x="219373" y="2834"/>
                  </a:cubicBezTo>
                  <a:cubicBezTo>
                    <a:pt x="219361" y="2143"/>
                    <a:pt x="219361" y="1453"/>
                    <a:pt x="219361" y="762"/>
                  </a:cubicBezTo>
                  <a:cubicBezTo>
                    <a:pt x="219373" y="500"/>
                    <a:pt x="219349" y="238"/>
                    <a:pt x="219230" y="0"/>
                  </a:cubicBezTo>
                  <a:lnTo>
                    <a:pt x="218516" y="0"/>
                  </a:lnTo>
                  <a:cubicBezTo>
                    <a:pt x="218528" y="524"/>
                    <a:pt x="218480" y="1048"/>
                    <a:pt x="218635" y="1560"/>
                  </a:cubicBezTo>
                  <a:cubicBezTo>
                    <a:pt x="218694" y="1726"/>
                    <a:pt x="218658" y="1941"/>
                    <a:pt x="218658" y="2131"/>
                  </a:cubicBezTo>
                  <a:cubicBezTo>
                    <a:pt x="218658" y="2810"/>
                    <a:pt x="218658" y="3501"/>
                    <a:pt x="218658" y="4191"/>
                  </a:cubicBezTo>
                  <a:cubicBezTo>
                    <a:pt x="218658" y="4429"/>
                    <a:pt x="218670" y="4667"/>
                    <a:pt x="218730" y="4894"/>
                  </a:cubicBezTo>
                  <a:cubicBezTo>
                    <a:pt x="218789" y="5096"/>
                    <a:pt x="218789" y="5322"/>
                    <a:pt x="218789" y="5536"/>
                  </a:cubicBezTo>
                  <a:cubicBezTo>
                    <a:pt x="218801" y="6132"/>
                    <a:pt x="218801" y="6715"/>
                    <a:pt x="218801" y="7311"/>
                  </a:cubicBezTo>
                  <a:cubicBezTo>
                    <a:pt x="218801" y="7692"/>
                    <a:pt x="218766" y="8073"/>
                    <a:pt x="218909" y="8442"/>
                  </a:cubicBezTo>
                  <a:cubicBezTo>
                    <a:pt x="218944" y="8501"/>
                    <a:pt x="218932" y="8584"/>
                    <a:pt x="218932" y="8656"/>
                  </a:cubicBezTo>
                  <a:cubicBezTo>
                    <a:pt x="218944" y="9418"/>
                    <a:pt x="218944" y="10168"/>
                    <a:pt x="218932" y="10930"/>
                  </a:cubicBezTo>
                  <a:cubicBezTo>
                    <a:pt x="218932" y="11192"/>
                    <a:pt x="218849" y="11275"/>
                    <a:pt x="218587" y="11275"/>
                  </a:cubicBezTo>
                  <a:cubicBezTo>
                    <a:pt x="218420" y="11287"/>
                    <a:pt x="218254" y="11290"/>
                    <a:pt x="218087" y="11290"/>
                  </a:cubicBezTo>
                  <a:cubicBezTo>
                    <a:pt x="217920" y="11290"/>
                    <a:pt x="217754" y="11287"/>
                    <a:pt x="217587" y="11287"/>
                  </a:cubicBezTo>
                  <a:cubicBezTo>
                    <a:pt x="217518" y="11289"/>
                    <a:pt x="217449" y="11289"/>
                    <a:pt x="217379" y="11289"/>
                  </a:cubicBezTo>
                  <a:cubicBezTo>
                    <a:pt x="217306" y="11289"/>
                    <a:pt x="217232" y="11289"/>
                    <a:pt x="217158" y="11289"/>
                  </a:cubicBezTo>
                  <a:cubicBezTo>
                    <a:pt x="216832" y="11289"/>
                    <a:pt x="216504" y="11299"/>
                    <a:pt x="216182" y="11406"/>
                  </a:cubicBezTo>
                  <a:cubicBezTo>
                    <a:pt x="216105" y="11430"/>
                    <a:pt x="216021" y="11436"/>
                    <a:pt x="215936" y="11436"/>
                  </a:cubicBezTo>
                  <a:cubicBezTo>
                    <a:pt x="215852" y="11436"/>
                    <a:pt x="215765" y="11430"/>
                    <a:pt x="215682" y="11430"/>
                  </a:cubicBezTo>
                  <a:lnTo>
                    <a:pt x="213610" y="11430"/>
                  </a:lnTo>
                  <a:cubicBezTo>
                    <a:pt x="213313" y="11430"/>
                    <a:pt x="213003" y="11430"/>
                    <a:pt x="212693" y="11525"/>
                  </a:cubicBezTo>
                  <a:cubicBezTo>
                    <a:pt x="212527" y="11585"/>
                    <a:pt x="212324" y="11561"/>
                    <a:pt x="212134" y="11573"/>
                  </a:cubicBezTo>
                  <a:lnTo>
                    <a:pt x="210705" y="11573"/>
                  </a:lnTo>
                  <a:cubicBezTo>
                    <a:pt x="210419" y="11573"/>
                    <a:pt x="210146" y="11573"/>
                    <a:pt x="209860" y="11668"/>
                  </a:cubicBezTo>
                  <a:cubicBezTo>
                    <a:pt x="209693" y="11716"/>
                    <a:pt x="209491" y="11716"/>
                    <a:pt x="209300" y="11716"/>
                  </a:cubicBezTo>
                  <a:lnTo>
                    <a:pt x="208014" y="11716"/>
                  </a:lnTo>
                  <a:cubicBezTo>
                    <a:pt x="207933" y="11716"/>
                    <a:pt x="207851" y="11708"/>
                    <a:pt x="207769" y="11708"/>
                  </a:cubicBezTo>
                  <a:cubicBezTo>
                    <a:pt x="207708" y="11708"/>
                    <a:pt x="207647" y="11712"/>
                    <a:pt x="207586" y="11728"/>
                  </a:cubicBezTo>
                  <a:cubicBezTo>
                    <a:pt x="207026" y="11843"/>
                    <a:pt x="206462" y="11870"/>
                    <a:pt x="205894" y="11870"/>
                  </a:cubicBezTo>
                  <a:cubicBezTo>
                    <a:pt x="205403" y="11870"/>
                    <a:pt x="204909" y="11850"/>
                    <a:pt x="204415" y="11850"/>
                  </a:cubicBezTo>
                  <a:cubicBezTo>
                    <a:pt x="204241" y="11850"/>
                    <a:pt x="204068" y="11852"/>
                    <a:pt x="203895" y="11859"/>
                  </a:cubicBezTo>
                  <a:cubicBezTo>
                    <a:pt x="203466" y="11883"/>
                    <a:pt x="203049" y="11835"/>
                    <a:pt x="202621" y="11966"/>
                  </a:cubicBezTo>
                  <a:cubicBezTo>
                    <a:pt x="202534" y="11998"/>
                    <a:pt x="202440" y="12006"/>
                    <a:pt x="202342" y="12006"/>
                  </a:cubicBezTo>
                  <a:cubicBezTo>
                    <a:pt x="202253" y="12006"/>
                    <a:pt x="202160" y="12000"/>
                    <a:pt x="202069" y="12000"/>
                  </a:cubicBezTo>
                  <a:cubicBezTo>
                    <a:pt x="202042" y="12000"/>
                    <a:pt x="202016" y="12000"/>
                    <a:pt x="201990" y="12002"/>
                  </a:cubicBezTo>
                  <a:cubicBezTo>
                    <a:pt x="201871" y="12007"/>
                    <a:pt x="201751" y="12009"/>
                    <a:pt x="201632" y="12009"/>
                  </a:cubicBezTo>
                  <a:cubicBezTo>
                    <a:pt x="201373" y="12009"/>
                    <a:pt x="201113" y="12000"/>
                    <a:pt x="200855" y="12000"/>
                  </a:cubicBezTo>
                  <a:cubicBezTo>
                    <a:pt x="200451" y="12000"/>
                    <a:pt x="200050" y="12022"/>
                    <a:pt x="199656" y="12133"/>
                  </a:cubicBezTo>
                  <a:cubicBezTo>
                    <a:pt x="199608" y="12144"/>
                    <a:pt x="199561" y="12144"/>
                    <a:pt x="199513" y="12144"/>
                  </a:cubicBezTo>
                  <a:lnTo>
                    <a:pt x="196799" y="12144"/>
                  </a:lnTo>
                  <a:cubicBezTo>
                    <a:pt x="196453" y="12144"/>
                    <a:pt x="196382" y="12073"/>
                    <a:pt x="196382" y="11716"/>
                  </a:cubicBezTo>
                  <a:cubicBezTo>
                    <a:pt x="196370" y="10954"/>
                    <a:pt x="196382" y="10192"/>
                    <a:pt x="196370" y="9442"/>
                  </a:cubicBezTo>
                  <a:cubicBezTo>
                    <a:pt x="196370" y="9180"/>
                    <a:pt x="196370" y="8918"/>
                    <a:pt x="196299" y="8656"/>
                  </a:cubicBezTo>
                  <a:cubicBezTo>
                    <a:pt x="196239" y="8465"/>
                    <a:pt x="196239" y="8239"/>
                    <a:pt x="196239" y="8025"/>
                  </a:cubicBezTo>
                  <a:cubicBezTo>
                    <a:pt x="196227" y="7430"/>
                    <a:pt x="196239" y="6834"/>
                    <a:pt x="196227" y="6239"/>
                  </a:cubicBezTo>
                  <a:cubicBezTo>
                    <a:pt x="196227" y="5822"/>
                    <a:pt x="196263" y="5394"/>
                    <a:pt x="196120" y="4977"/>
                  </a:cubicBezTo>
                  <a:cubicBezTo>
                    <a:pt x="196072" y="4822"/>
                    <a:pt x="196096" y="4644"/>
                    <a:pt x="196096" y="4477"/>
                  </a:cubicBezTo>
                  <a:cubicBezTo>
                    <a:pt x="196084" y="3905"/>
                    <a:pt x="196096" y="3334"/>
                    <a:pt x="196084" y="2762"/>
                  </a:cubicBezTo>
                  <a:cubicBezTo>
                    <a:pt x="196084" y="2488"/>
                    <a:pt x="196096" y="2203"/>
                    <a:pt x="196001" y="1917"/>
                  </a:cubicBezTo>
                  <a:cubicBezTo>
                    <a:pt x="195941" y="1750"/>
                    <a:pt x="195953" y="1548"/>
                    <a:pt x="195953" y="1357"/>
                  </a:cubicBezTo>
                  <a:cubicBezTo>
                    <a:pt x="195953" y="905"/>
                    <a:pt x="195953" y="453"/>
                    <a:pt x="195953" y="0"/>
                  </a:cubicBezTo>
                  <a:lnTo>
                    <a:pt x="195239" y="0"/>
                  </a:lnTo>
                  <a:cubicBezTo>
                    <a:pt x="195239" y="595"/>
                    <a:pt x="195239" y="1191"/>
                    <a:pt x="195239" y="1786"/>
                  </a:cubicBezTo>
                  <a:cubicBezTo>
                    <a:pt x="195251" y="2262"/>
                    <a:pt x="195251" y="2727"/>
                    <a:pt x="195346" y="3203"/>
                  </a:cubicBezTo>
                  <a:cubicBezTo>
                    <a:pt x="195441" y="3631"/>
                    <a:pt x="195382" y="4096"/>
                    <a:pt x="195382" y="4548"/>
                  </a:cubicBezTo>
                  <a:cubicBezTo>
                    <a:pt x="195394" y="4882"/>
                    <a:pt x="195370" y="5215"/>
                    <a:pt x="195477" y="5536"/>
                  </a:cubicBezTo>
                  <a:cubicBezTo>
                    <a:pt x="195537" y="5715"/>
                    <a:pt x="195525" y="5917"/>
                    <a:pt x="195525" y="6108"/>
                  </a:cubicBezTo>
                  <a:cubicBezTo>
                    <a:pt x="195525" y="6810"/>
                    <a:pt x="195525" y="7525"/>
                    <a:pt x="195525" y="8239"/>
                  </a:cubicBezTo>
                  <a:cubicBezTo>
                    <a:pt x="195537" y="8763"/>
                    <a:pt x="195560" y="9275"/>
                    <a:pt x="195632" y="9799"/>
                  </a:cubicBezTo>
                  <a:cubicBezTo>
                    <a:pt x="195727" y="10525"/>
                    <a:pt x="195668" y="11263"/>
                    <a:pt x="195656" y="12002"/>
                  </a:cubicBezTo>
                  <a:cubicBezTo>
                    <a:pt x="195656" y="12168"/>
                    <a:pt x="195548" y="12264"/>
                    <a:pt x="195382" y="12275"/>
                  </a:cubicBezTo>
                  <a:cubicBezTo>
                    <a:pt x="195239" y="12287"/>
                    <a:pt x="195096" y="12287"/>
                    <a:pt x="194953" y="12287"/>
                  </a:cubicBezTo>
                  <a:cubicBezTo>
                    <a:pt x="194513" y="12299"/>
                    <a:pt x="194060" y="12287"/>
                    <a:pt x="193620" y="12394"/>
                  </a:cubicBezTo>
                  <a:cubicBezTo>
                    <a:pt x="193471" y="12430"/>
                    <a:pt x="193318" y="12440"/>
                    <a:pt x="193163" y="12440"/>
                  </a:cubicBezTo>
                  <a:cubicBezTo>
                    <a:pt x="192993" y="12440"/>
                    <a:pt x="192822" y="12429"/>
                    <a:pt x="192653" y="12429"/>
                  </a:cubicBezTo>
                  <a:cubicBezTo>
                    <a:pt x="192618" y="12429"/>
                    <a:pt x="192583" y="12429"/>
                    <a:pt x="192548" y="12430"/>
                  </a:cubicBezTo>
                  <a:cubicBezTo>
                    <a:pt x="192215" y="12442"/>
                    <a:pt x="191893" y="12418"/>
                    <a:pt x="191560" y="12525"/>
                  </a:cubicBezTo>
                  <a:cubicBezTo>
                    <a:pt x="191393" y="12585"/>
                    <a:pt x="191191" y="12561"/>
                    <a:pt x="191000" y="12573"/>
                  </a:cubicBezTo>
                  <a:cubicBezTo>
                    <a:pt x="190619" y="12573"/>
                    <a:pt x="190238" y="12568"/>
                    <a:pt x="189857" y="12568"/>
                  </a:cubicBezTo>
                  <a:cubicBezTo>
                    <a:pt x="189667" y="12568"/>
                    <a:pt x="189476" y="12569"/>
                    <a:pt x="189286" y="12573"/>
                  </a:cubicBezTo>
                  <a:cubicBezTo>
                    <a:pt x="189230" y="12574"/>
                    <a:pt x="189173" y="12575"/>
                    <a:pt x="189117" y="12575"/>
                  </a:cubicBezTo>
                  <a:cubicBezTo>
                    <a:pt x="188978" y="12575"/>
                    <a:pt x="188839" y="12572"/>
                    <a:pt x="188701" y="12572"/>
                  </a:cubicBezTo>
                  <a:cubicBezTo>
                    <a:pt x="188373" y="12572"/>
                    <a:pt x="188047" y="12588"/>
                    <a:pt x="187726" y="12692"/>
                  </a:cubicBezTo>
                  <a:cubicBezTo>
                    <a:pt x="187655" y="12716"/>
                    <a:pt x="187574" y="12722"/>
                    <a:pt x="187491" y="12722"/>
                  </a:cubicBezTo>
                  <a:cubicBezTo>
                    <a:pt x="187408" y="12722"/>
                    <a:pt x="187321" y="12716"/>
                    <a:pt x="187238" y="12716"/>
                  </a:cubicBezTo>
                  <a:lnTo>
                    <a:pt x="185309" y="12716"/>
                  </a:lnTo>
                  <a:cubicBezTo>
                    <a:pt x="185190" y="12716"/>
                    <a:pt x="185072" y="12714"/>
                    <a:pt x="184954" y="12714"/>
                  </a:cubicBezTo>
                  <a:cubicBezTo>
                    <a:pt x="184600" y="12714"/>
                    <a:pt x="184249" y="12728"/>
                    <a:pt x="183892" y="12835"/>
                  </a:cubicBezTo>
                  <a:cubicBezTo>
                    <a:pt x="183815" y="12859"/>
                    <a:pt x="183732" y="12866"/>
                    <a:pt x="183646" y="12866"/>
                  </a:cubicBezTo>
                  <a:cubicBezTo>
                    <a:pt x="183545" y="12866"/>
                    <a:pt x="183442" y="12857"/>
                    <a:pt x="183339" y="12857"/>
                  </a:cubicBezTo>
                  <a:cubicBezTo>
                    <a:pt x="183313" y="12857"/>
                    <a:pt x="183287" y="12857"/>
                    <a:pt x="183261" y="12859"/>
                  </a:cubicBezTo>
                  <a:cubicBezTo>
                    <a:pt x="183209" y="12859"/>
                    <a:pt x="183156" y="12858"/>
                    <a:pt x="183104" y="12858"/>
                  </a:cubicBezTo>
                  <a:cubicBezTo>
                    <a:pt x="182895" y="12858"/>
                    <a:pt x="182687" y="12866"/>
                    <a:pt x="182487" y="12942"/>
                  </a:cubicBezTo>
                  <a:cubicBezTo>
                    <a:pt x="182352" y="12994"/>
                    <a:pt x="182211" y="13003"/>
                    <a:pt x="182067" y="13003"/>
                  </a:cubicBezTo>
                  <a:cubicBezTo>
                    <a:pt x="181979" y="13003"/>
                    <a:pt x="181890" y="13000"/>
                    <a:pt x="181802" y="13000"/>
                  </a:cubicBezTo>
                  <a:cubicBezTo>
                    <a:pt x="181769" y="13000"/>
                    <a:pt x="181735" y="13000"/>
                    <a:pt x="181701" y="13002"/>
                  </a:cubicBezTo>
                  <a:cubicBezTo>
                    <a:pt x="181624" y="13005"/>
                    <a:pt x="181546" y="13006"/>
                    <a:pt x="181468" y="13006"/>
                  </a:cubicBezTo>
                  <a:cubicBezTo>
                    <a:pt x="181265" y="13006"/>
                    <a:pt x="181061" y="12998"/>
                    <a:pt x="180857" y="12998"/>
                  </a:cubicBezTo>
                  <a:cubicBezTo>
                    <a:pt x="180527" y="12998"/>
                    <a:pt x="180196" y="13018"/>
                    <a:pt x="179868" y="13121"/>
                  </a:cubicBezTo>
                  <a:cubicBezTo>
                    <a:pt x="179787" y="13148"/>
                    <a:pt x="179701" y="13155"/>
                    <a:pt x="179613" y="13155"/>
                  </a:cubicBezTo>
                  <a:cubicBezTo>
                    <a:pt x="179508" y="13155"/>
                    <a:pt x="179400" y="13145"/>
                    <a:pt x="179296" y="13145"/>
                  </a:cubicBezTo>
                  <a:lnTo>
                    <a:pt x="175308" y="13145"/>
                  </a:lnTo>
                  <a:cubicBezTo>
                    <a:pt x="175022" y="13145"/>
                    <a:pt x="174748" y="13180"/>
                    <a:pt x="174462" y="13228"/>
                  </a:cubicBezTo>
                  <a:cubicBezTo>
                    <a:pt x="174139" y="13283"/>
                    <a:pt x="173813" y="13300"/>
                    <a:pt x="173485" y="13300"/>
                  </a:cubicBezTo>
                  <a:cubicBezTo>
                    <a:pt x="173102" y="13300"/>
                    <a:pt x="172717" y="13276"/>
                    <a:pt x="172331" y="13264"/>
                  </a:cubicBezTo>
                  <a:cubicBezTo>
                    <a:pt x="172188" y="13252"/>
                    <a:pt x="172117" y="13145"/>
                    <a:pt x="172117" y="13014"/>
                  </a:cubicBezTo>
                  <a:cubicBezTo>
                    <a:pt x="172117" y="12430"/>
                    <a:pt x="171879" y="11859"/>
                    <a:pt x="171962" y="11251"/>
                  </a:cubicBezTo>
                  <a:cubicBezTo>
                    <a:pt x="171962" y="11204"/>
                    <a:pt x="171962" y="11156"/>
                    <a:pt x="171950" y="11109"/>
                  </a:cubicBezTo>
                  <a:cubicBezTo>
                    <a:pt x="171760" y="10442"/>
                    <a:pt x="171915" y="9727"/>
                    <a:pt x="171795" y="9061"/>
                  </a:cubicBezTo>
                  <a:cubicBezTo>
                    <a:pt x="171629" y="8144"/>
                    <a:pt x="171712" y="7215"/>
                    <a:pt x="171676" y="6298"/>
                  </a:cubicBezTo>
                  <a:cubicBezTo>
                    <a:pt x="171665" y="5965"/>
                    <a:pt x="171676" y="5644"/>
                    <a:pt x="171569" y="5310"/>
                  </a:cubicBezTo>
                  <a:cubicBezTo>
                    <a:pt x="171510" y="5096"/>
                    <a:pt x="171534" y="4846"/>
                    <a:pt x="171534" y="4608"/>
                  </a:cubicBezTo>
                  <a:cubicBezTo>
                    <a:pt x="171510" y="4036"/>
                    <a:pt x="171569" y="3465"/>
                    <a:pt x="171414" y="2905"/>
                  </a:cubicBezTo>
                  <a:cubicBezTo>
                    <a:pt x="171343" y="2691"/>
                    <a:pt x="171391" y="2429"/>
                    <a:pt x="171391" y="2191"/>
                  </a:cubicBezTo>
                  <a:cubicBezTo>
                    <a:pt x="171379" y="1465"/>
                    <a:pt x="171426" y="726"/>
                    <a:pt x="171248" y="0"/>
                  </a:cubicBezTo>
                  <a:lnTo>
                    <a:pt x="170533" y="0"/>
                  </a:lnTo>
                  <a:cubicBezTo>
                    <a:pt x="170533" y="357"/>
                    <a:pt x="170533" y="714"/>
                    <a:pt x="170533" y="1072"/>
                  </a:cubicBezTo>
                  <a:cubicBezTo>
                    <a:pt x="170533" y="1215"/>
                    <a:pt x="170510" y="1369"/>
                    <a:pt x="170557" y="1500"/>
                  </a:cubicBezTo>
                  <a:cubicBezTo>
                    <a:pt x="170724" y="1988"/>
                    <a:pt x="170664" y="2488"/>
                    <a:pt x="170676" y="2989"/>
                  </a:cubicBezTo>
                  <a:cubicBezTo>
                    <a:pt x="170688" y="3441"/>
                    <a:pt x="170641" y="3882"/>
                    <a:pt x="170783" y="4334"/>
                  </a:cubicBezTo>
                  <a:cubicBezTo>
                    <a:pt x="170843" y="4501"/>
                    <a:pt x="170807" y="4703"/>
                    <a:pt x="170819" y="4894"/>
                  </a:cubicBezTo>
                  <a:cubicBezTo>
                    <a:pt x="170843" y="5656"/>
                    <a:pt x="170772" y="6406"/>
                    <a:pt x="170938" y="7168"/>
                  </a:cubicBezTo>
                  <a:cubicBezTo>
                    <a:pt x="171033" y="7572"/>
                    <a:pt x="170962" y="8025"/>
                    <a:pt x="170962" y="8454"/>
                  </a:cubicBezTo>
                  <a:cubicBezTo>
                    <a:pt x="170962" y="8835"/>
                    <a:pt x="170938" y="9204"/>
                    <a:pt x="171069" y="9585"/>
                  </a:cubicBezTo>
                  <a:cubicBezTo>
                    <a:pt x="171117" y="9704"/>
                    <a:pt x="171093" y="9858"/>
                    <a:pt x="171105" y="10001"/>
                  </a:cubicBezTo>
                  <a:cubicBezTo>
                    <a:pt x="171117" y="10573"/>
                    <a:pt x="171105" y="11132"/>
                    <a:pt x="171224" y="11704"/>
                  </a:cubicBezTo>
                  <a:cubicBezTo>
                    <a:pt x="171319" y="12156"/>
                    <a:pt x="171224" y="12645"/>
                    <a:pt x="171367" y="13109"/>
                  </a:cubicBezTo>
                  <a:cubicBezTo>
                    <a:pt x="171413" y="13258"/>
                    <a:pt x="171304" y="13407"/>
                    <a:pt x="171157" y="13407"/>
                  </a:cubicBezTo>
                  <a:cubicBezTo>
                    <a:pt x="171152" y="13407"/>
                    <a:pt x="171146" y="13407"/>
                    <a:pt x="171141" y="13407"/>
                  </a:cubicBezTo>
                  <a:cubicBezTo>
                    <a:pt x="171120" y="13406"/>
                    <a:pt x="171100" y="13406"/>
                    <a:pt x="171080" y="13406"/>
                  </a:cubicBezTo>
                  <a:cubicBezTo>
                    <a:pt x="170435" y="13406"/>
                    <a:pt x="169811" y="13585"/>
                    <a:pt x="169164" y="13585"/>
                  </a:cubicBezTo>
                  <a:cubicBezTo>
                    <a:pt x="167045" y="13573"/>
                    <a:pt x="164926" y="13570"/>
                    <a:pt x="162806" y="13570"/>
                  </a:cubicBezTo>
                  <a:cubicBezTo>
                    <a:pt x="160687" y="13570"/>
                    <a:pt x="158568" y="13573"/>
                    <a:pt x="156448" y="13573"/>
                  </a:cubicBezTo>
                  <a:cubicBezTo>
                    <a:pt x="156391" y="13573"/>
                    <a:pt x="156333" y="13574"/>
                    <a:pt x="156275" y="13574"/>
                  </a:cubicBezTo>
                  <a:cubicBezTo>
                    <a:pt x="155984" y="13574"/>
                    <a:pt x="155686" y="13565"/>
                    <a:pt x="155389" y="13466"/>
                  </a:cubicBezTo>
                  <a:cubicBezTo>
                    <a:pt x="155270" y="13433"/>
                    <a:pt x="155140" y="13426"/>
                    <a:pt x="155007" y="13426"/>
                  </a:cubicBezTo>
                  <a:cubicBezTo>
                    <a:pt x="154900" y="13426"/>
                    <a:pt x="154792" y="13430"/>
                    <a:pt x="154686" y="13430"/>
                  </a:cubicBezTo>
                  <a:lnTo>
                    <a:pt x="146900" y="13430"/>
                  </a:lnTo>
                  <a:cubicBezTo>
                    <a:pt x="146855" y="13430"/>
                    <a:pt x="146812" y="13430"/>
                    <a:pt x="146772" y="13430"/>
                  </a:cubicBezTo>
                  <a:cubicBezTo>
                    <a:pt x="146102" y="13430"/>
                    <a:pt x="146102" y="13409"/>
                    <a:pt x="146102" y="12656"/>
                  </a:cubicBezTo>
                  <a:cubicBezTo>
                    <a:pt x="146102" y="12418"/>
                    <a:pt x="146114" y="12180"/>
                    <a:pt x="146018" y="11954"/>
                  </a:cubicBezTo>
                  <a:cubicBezTo>
                    <a:pt x="145923" y="11704"/>
                    <a:pt x="145971" y="11442"/>
                    <a:pt x="145971" y="11180"/>
                  </a:cubicBezTo>
                  <a:cubicBezTo>
                    <a:pt x="145947" y="10609"/>
                    <a:pt x="145995" y="10037"/>
                    <a:pt x="145852" y="9477"/>
                  </a:cubicBezTo>
                  <a:cubicBezTo>
                    <a:pt x="145768" y="9192"/>
                    <a:pt x="145828" y="8858"/>
                    <a:pt x="145816" y="8549"/>
                  </a:cubicBezTo>
                  <a:cubicBezTo>
                    <a:pt x="145816" y="8180"/>
                    <a:pt x="145840" y="7799"/>
                    <a:pt x="145709" y="7418"/>
                  </a:cubicBezTo>
                  <a:cubicBezTo>
                    <a:pt x="145649" y="7251"/>
                    <a:pt x="145685" y="7049"/>
                    <a:pt x="145685" y="6858"/>
                  </a:cubicBezTo>
                  <a:cubicBezTo>
                    <a:pt x="145673" y="6596"/>
                    <a:pt x="145685" y="6334"/>
                    <a:pt x="145590" y="6084"/>
                  </a:cubicBezTo>
                  <a:cubicBezTo>
                    <a:pt x="145554" y="6001"/>
                    <a:pt x="145542" y="5894"/>
                    <a:pt x="145542" y="5798"/>
                  </a:cubicBezTo>
                  <a:cubicBezTo>
                    <a:pt x="145530" y="5286"/>
                    <a:pt x="145578" y="4751"/>
                    <a:pt x="145399" y="4251"/>
                  </a:cubicBezTo>
                  <a:cubicBezTo>
                    <a:pt x="145447" y="3108"/>
                    <a:pt x="145161" y="1977"/>
                    <a:pt x="145245" y="834"/>
                  </a:cubicBezTo>
                  <a:cubicBezTo>
                    <a:pt x="145268" y="548"/>
                    <a:pt x="145256" y="262"/>
                    <a:pt x="145114" y="12"/>
                  </a:cubicBezTo>
                  <a:lnTo>
                    <a:pt x="144399" y="12"/>
                  </a:lnTo>
                  <a:cubicBezTo>
                    <a:pt x="144518" y="369"/>
                    <a:pt x="144554" y="750"/>
                    <a:pt x="144542" y="1131"/>
                  </a:cubicBezTo>
                  <a:cubicBezTo>
                    <a:pt x="144530" y="1512"/>
                    <a:pt x="144542" y="1893"/>
                    <a:pt x="144542" y="2274"/>
                  </a:cubicBezTo>
                  <a:cubicBezTo>
                    <a:pt x="144542" y="2608"/>
                    <a:pt x="144506" y="2941"/>
                    <a:pt x="144649" y="3250"/>
                  </a:cubicBezTo>
                  <a:cubicBezTo>
                    <a:pt x="144661" y="3298"/>
                    <a:pt x="144673" y="3346"/>
                    <a:pt x="144673" y="3393"/>
                  </a:cubicBezTo>
                  <a:cubicBezTo>
                    <a:pt x="144614" y="4155"/>
                    <a:pt x="144780" y="4905"/>
                    <a:pt x="144840" y="5656"/>
                  </a:cubicBezTo>
                  <a:cubicBezTo>
                    <a:pt x="144887" y="6418"/>
                    <a:pt x="144935" y="7168"/>
                    <a:pt x="145006" y="7930"/>
                  </a:cubicBezTo>
                  <a:cubicBezTo>
                    <a:pt x="145054" y="8418"/>
                    <a:pt x="145102" y="8918"/>
                    <a:pt x="145114" y="9406"/>
                  </a:cubicBezTo>
                  <a:cubicBezTo>
                    <a:pt x="145125" y="9739"/>
                    <a:pt x="145102" y="10073"/>
                    <a:pt x="145209" y="10394"/>
                  </a:cubicBezTo>
                  <a:cubicBezTo>
                    <a:pt x="145268" y="10597"/>
                    <a:pt x="145245" y="10823"/>
                    <a:pt x="145256" y="11037"/>
                  </a:cubicBezTo>
                  <a:cubicBezTo>
                    <a:pt x="145280" y="11621"/>
                    <a:pt x="145173" y="12228"/>
                    <a:pt x="145387" y="12799"/>
                  </a:cubicBezTo>
                  <a:cubicBezTo>
                    <a:pt x="145399" y="12847"/>
                    <a:pt x="145387" y="12895"/>
                    <a:pt x="145387" y="12942"/>
                  </a:cubicBezTo>
                  <a:cubicBezTo>
                    <a:pt x="145387" y="13145"/>
                    <a:pt x="145292" y="13264"/>
                    <a:pt x="145102" y="13287"/>
                  </a:cubicBezTo>
                  <a:lnTo>
                    <a:pt x="143387" y="13287"/>
                  </a:lnTo>
                  <a:cubicBezTo>
                    <a:pt x="143340" y="13287"/>
                    <a:pt x="143292" y="13290"/>
                    <a:pt x="143246" y="13290"/>
                  </a:cubicBezTo>
                  <a:cubicBezTo>
                    <a:pt x="143200" y="13290"/>
                    <a:pt x="143155" y="13287"/>
                    <a:pt x="143113" y="13276"/>
                  </a:cubicBezTo>
                  <a:cubicBezTo>
                    <a:pt x="142735" y="13163"/>
                    <a:pt x="142353" y="13142"/>
                    <a:pt x="141969" y="13142"/>
                  </a:cubicBezTo>
                  <a:cubicBezTo>
                    <a:pt x="141753" y="13142"/>
                    <a:pt x="141537" y="13149"/>
                    <a:pt x="141321" y="13149"/>
                  </a:cubicBezTo>
                  <a:cubicBezTo>
                    <a:pt x="141232" y="13149"/>
                    <a:pt x="141143" y="13148"/>
                    <a:pt x="141054" y="13145"/>
                  </a:cubicBezTo>
                  <a:cubicBezTo>
                    <a:pt x="140992" y="13143"/>
                    <a:pt x="140931" y="13142"/>
                    <a:pt x="140870" y="13142"/>
                  </a:cubicBezTo>
                  <a:cubicBezTo>
                    <a:pt x="140788" y="13142"/>
                    <a:pt x="140707" y="13143"/>
                    <a:pt x="140625" y="13143"/>
                  </a:cubicBezTo>
                  <a:cubicBezTo>
                    <a:pt x="140340" y="13143"/>
                    <a:pt x="140057" y="13133"/>
                    <a:pt x="139780" y="13037"/>
                  </a:cubicBezTo>
                  <a:cubicBezTo>
                    <a:pt x="139700" y="13004"/>
                    <a:pt x="139610" y="12997"/>
                    <a:pt x="139517" y="12997"/>
                  </a:cubicBezTo>
                  <a:cubicBezTo>
                    <a:pt x="139442" y="12997"/>
                    <a:pt x="139365" y="13002"/>
                    <a:pt x="139291" y="13002"/>
                  </a:cubicBezTo>
                  <a:lnTo>
                    <a:pt x="137291" y="13002"/>
                  </a:lnTo>
                  <a:cubicBezTo>
                    <a:pt x="137183" y="13002"/>
                    <a:pt x="137075" y="13003"/>
                    <a:pt x="136968" y="13003"/>
                  </a:cubicBezTo>
                  <a:cubicBezTo>
                    <a:pt x="136671" y="13003"/>
                    <a:pt x="136377" y="12991"/>
                    <a:pt x="136089" y="12895"/>
                  </a:cubicBezTo>
                  <a:cubicBezTo>
                    <a:pt x="135989" y="12861"/>
                    <a:pt x="135883" y="12854"/>
                    <a:pt x="135775" y="12854"/>
                  </a:cubicBezTo>
                  <a:cubicBezTo>
                    <a:pt x="135689" y="12854"/>
                    <a:pt x="135602" y="12859"/>
                    <a:pt x="135517" y="12859"/>
                  </a:cubicBezTo>
                  <a:cubicBezTo>
                    <a:pt x="135009" y="12859"/>
                    <a:pt x="134501" y="12864"/>
                    <a:pt x="133997" y="12864"/>
                  </a:cubicBezTo>
                  <a:cubicBezTo>
                    <a:pt x="133744" y="12864"/>
                    <a:pt x="133493" y="12863"/>
                    <a:pt x="133243" y="12859"/>
                  </a:cubicBezTo>
                  <a:cubicBezTo>
                    <a:pt x="133169" y="12857"/>
                    <a:pt x="133094" y="12857"/>
                    <a:pt x="133020" y="12857"/>
                  </a:cubicBezTo>
                  <a:cubicBezTo>
                    <a:pt x="132942" y="12857"/>
                    <a:pt x="132863" y="12857"/>
                    <a:pt x="132784" y="12857"/>
                  </a:cubicBezTo>
                  <a:cubicBezTo>
                    <a:pt x="132438" y="12857"/>
                    <a:pt x="132094" y="12847"/>
                    <a:pt x="131755" y="12740"/>
                  </a:cubicBezTo>
                  <a:cubicBezTo>
                    <a:pt x="131677" y="12716"/>
                    <a:pt x="131594" y="12710"/>
                    <a:pt x="131509" y="12710"/>
                  </a:cubicBezTo>
                  <a:cubicBezTo>
                    <a:pt x="131424" y="12710"/>
                    <a:pt x="131338" y="12716"/>
                    <a:pt x="131255" y="12716"/>
                  </a:cubicBezTo>
                  <a:lnTo>
                    <a:pt x="129397" y="12716"/>
                  </a:lnTo>
                  <a:cubicBezTo>
                    <a:pt x="129345" y="12716"/>
                    <a:pt x="129293" y="12716"/>
                    <a:pt x="129240" y="12716"/>
                  </a:cubicBezTo>
                  <a:cubicBezTo>
                    <a:pt x="129031" y="12716"/>
                    <a:pt x="128823" y="12709"/>
                    <a:pt x="128623" y="12633"/>
                  </a:cubicBezTo>
                  <a:cubicBezTo>
                    <a:pt x="128494" y="12578"/>
                    <a:pt x="128361" y="12567"/>
                    <a:pt x="128226" y="12567"/>
                  </a:cubicBezTo>
                  <a:cubicBezTo>
                    <a:pt x="128125" y="12567"/>
                    <a:pt x="128023" y="12573"/>
                    <a:pt x="127921" y="12573"/>
                  </a:cubicBezTo>
                  <a:cubicBezTo>
                    <a:pt x="127064" y="12573"/>
                    <a:pt x="126206" y="12565"/>
                    <a:pt x="125349" y="12565"/>
                  </a:cubicBezTo>
                  <a:cubicBezTo>
                    <a:pt x="124706" y="12565"/>
                    <a:pt x="124063" y="12570"/>
                    <a:pt x="123420" y="12585"/>
                  </a:cubicBezTo>
                  <a:cubicBezTo>
                    <a:pt x="123402" y="12585"/>
                    <a:pt x="123384" y="12585"/>
                    <a:pt x="123365" y="12585"/>
                  </a:cubicBezTo>
                  <a:cubicBezTo>
                    <a:pt x="122778" y="12585"/>
                    <a:pt x="122209" y="12416"/>
                    <a:pt x="121623" y="12416"/>
                  </a:cubicBezTo>
                  <a:cubicBezTo>
                    <a:pt x="121587" y="12416"/>
                    <a:pt x="121551" y="12417"/>
                    <a:pt x="121515" y="12418"/>
                  </a:cubicBezTo>
                  <a:cubicBezTo>
                    <a:pt x="121384" y="12418"/>
                    <a:pt x="121289" y="12323"/>
                    <a:pt x="121277" y="12192"/>
                  </a:cubicBezTo>
                  <a:cubicBezTo>
                    <a:pt x="121265" y="11978"/>
                    <a:pt x="121265" y="11763"/>
                    <a:pt x="121265" y="11549"/>
                  </a:cubicBezTo>
                  <a:cubicBezTo>
                    <a:pt x="121253" y="8739"/>
                    <a:pt x="121253" y="5929"/>
                    <a:pt x="121253" y="3131"/>
                  </a:cubicBezTo>
                  <a:cubicBezTo>
                    <a:pt x="121253" y="2750"/>
                    <a:pt x="121277" y="2369"/>
                    <a:pt x="121146" y="2000"/>
                  </a:cubicBezTo>
                  <a:cubicBezTo>
                    <a:pt x="121099" y="1846"/>
                    <a:pt x="121122" y="1667"/>
                    <a:pt x="121122" y="1500"/>
                  </a:cubicBezTo>
                  <a:cubicBezTo>
                    <a:pt x="121122" y="1000"/>
                    <a:pt x="121122" y="500"/>
                    <a:pt x="121122" y="0"/>
                  </a:cubicBezTo>
                  <a:lnTo>
                    <a:pt x="120408" y="0"/>
                  </a:lnTo>
                  <a:cubicBezTo>
                    <a:pt x="120408" y="595"/>
                    <a:pt x="120408" y="1191"/>
                    <a:pt x="120408" y="1786"/>
                  </a:cubicBezTo>
                  <a:cubicBezTo>
                    <a:pt x="120408" y="2262"/>
                    <a:pt x="120372" y="2739"/>
                    <a:pt x="120527" y="3203"/>
                  </a:cubicBezTo>
                  <a:cubicBezTo>
                    <a:pt x="120575" y="3370"/>
                    <a:pt x="120551" y="3572"/>
                    <a:pt x="120551" y="3762"/>
                  </a:cubicBezTo>
                  <a:cubicBezTo>
                    <a:pt x="120551" y="6406"/>
                    <a:pt x="120551" y="9037"/>
                    <a:pt x="120551" y="11680"/>
                  </a:cubicBezTo>
                  <a:cubicBezTo>
                    <a:pt x="120551" y="11823"/>
                    <a:pt x="120551" y="11966"/>
                    <a:pt x="120539" y="12109"/>
                  </a:cubicBezTo>
                  <a:cubicBezTo>
                    <a:pt x="120527" y="12323"/>
                    <a:pt x="120444" y="12418"/>
                    <a:pt x="120230" y="12418"/>
                  </a:cubicBezTo>
                  <a:cubicBezTo>
                    <a:pt x="120196" y="12418"/>
                    <a:pt x="120163" y="12417"/>
                    <a:pt x="120129" y="12417"/>
                  </a:cubicBezTo>
                  <a:cubicBezTo>
                    <a:pt x="119884" y="12417"/>
                    <a:pt x="119637" y="12435"/>
                    <a:pt x="119388" y="12435"/>
                  </a:cubicBezTo>
                  <a:cubicBezTo>
                    <a:pt x="119126" y="12435"/>
                    <a:pt x="118862" y="12415"/>
                    <a:pt x="118598" y="12335"/>
                  </a:cubicBezTo>
                  <a:cubicBezTo>
                    <a:pt x="118420" y="12287"/>
                    <a:pt x="118229" y="12299"/>
                    <a:pt x="118039" y="12287"/>
                  </a:cubicBezTo>
                  <a:lnTo>
                    <a:pt x="116539" y="12287"/>
                  </a:lnTo>
                  <a:cubicBezTo>
                    <a:pt x="116491" y="12287"/>
                    <a:pt x="116443" y="12288"/>
                    <a:pt x="116396" y="12288"/>
                  </a:cubicBezTo>
                  <a:cubicBezTo>
                    <a:pt x="116182" y="12288"/>
                    <a:pt x="115969" y="12280"/>
                    <a:pt x="115765" y="12192"/>
                  </a:cubicBezTo>
                  <a:cubicBezTo>
                    <a:pt x="115697" y="12173"/>
                    <a:pt x="115621" y="12153"/>
                    <a:pt x="115543" y="12153"/>
                  </a:cubicBezTo>
                  <a:cubicBezTo>
                    <a:pt x="115526" y="12153"/>
                    <a:pt x="115508" y="12154"/>
                    <a:pt x="115491" y="12156"/>
                  </a:cubicBezTo>
                  <a:cubicBezTo>
                    <a:pt x="115384" y="12162"/>
                    <a:pt x="115277" y="12165"/>
                    <a:pt x="115171" y="12165"/>
                  </a:cubicBezTo>
                  <a:cubicBezTo>
                    <a:pt x="114288" y="12165"/>
                    <a:pt x="113416" y="11990"/>
                    <a:pt x="112534" y="11990"/>
                  </a:cubicBezTo>
                  <a:cubicBezTo>
                    <a:pt x="112408" y="11990"/>
                    <a:pt x="112283" y="11994"/>
                    <a:pt x="112157" y="12002"/>
                  </a:cubicBezTo>
                  <a:cubicBezTo>
                    <a:pt x="112100" y="12004"/>
                    <a:pt x="112043" y="12005"/>
                    <a:pt x="111986" y="12005"/>
                  </a:cubicBezTo>
                  <a:cubicBezTo>
                    <a:pt x="111757" y="12005"/>
                    <a:pt x="111531" y="11983"/>
                    <a:pt x="111312" y="11906"/>
                  </a:cubicBezTo>
                  <a:cubicBezTo>
                    <a:pt x="111157" y="11859"/>
                    <a:pt x="110978" y="11859"/>
                    <a:pt x="110812" y="11859"/>
                  </a:cubicBezTo>
                  <a:lnTo>
                    <a:pt x="109466" y="11859"/>
                  </a:lnTo>
                  <a:cubicBezTo>
                    <a:pt x="109385" y="11859"/>
                    <a:pt x="109299" y="11866"/>
                    <a:pt x="109216" y="11866"/>
                  </a:cubicBezTo>
                  <a:cubicBezTo>
                    <a:pt x="109154" y="11866"/>
                    <a:pt x="109094" y="11862"/>
                    <a:pt x="109038" y="11847"/>
                  </a:cubicBezTo>
                  <a:cubicBezTo>
                    <a:pt x="108558" y="11731"/>
                    <a:pt x="108075" y="11705"/>
                    <a:pt x="107590" y="11705"/>
                  </a:cubicBezTo>
                  <a:cubicBezTo>
                    <a:pt x="107201" y="11705"/>
                    <a:pt x="106812" y="11722"/>
                    <a:pt x="106422" y="11722"/>
                  </a:cubicBezTo>
                  <a:cubicBezTo>
                    <a:pt x="106297" y="11722"/>
                    <a:pt x="106173" y="11720"/>
                    <a:pt x="106049" y="11716"/>
                  </a:cubicBezTo>
                  <a:cubicBezTo>
                    <a:pt x="105886" y="11712"/>
                    <a:pt x="105722" y="11711"/>
                    <a:pt x="105557" y="11711"/>
                  </a:cubicBezTo>
                  <a:cubicBezTo>
                    <a:pt x="105228" y="11711"/>
                    <a:pt x="104894" y="11716"/>
                    <a:pt x="104561" y="11716"/>
                  </a:cubicBezTo>
                  <a:cubicBezTo>
                    <a:pt x="104228" y="11704"/>
                    <a:pt x="103894" y="11716"/>
                    <a:pt x="103573" y="11609"/>
                  </a:cubicBezTo>
                  <a:cubicBezTo>
                    <a:pt x="103460" y="11576"/>
                    <a:pt x="103340" y="11568"/>
                    <a:pt x="103219" y="11568"/>
                  </a:cubicBezTo>
                  <a:cubicBezTo>
                    <a:pt x="103123" y="11568"/>
                    <a:pt x="103025" y="11573"/>
                    <a:pt x="102930" y="11573"/>
                  </a:cubicBezTo>
                  <a:lnTo>
                    <a:pt x="99084" y="11573"/>
                  </a:lnTo>
                  <a:cubicBezTo>
                    <a:pt x="98894" y="11573"/>
                    <a:pt x="98703" y="11561"/>
                    <a:pt x="98513" y="11549"/>
                  </a:cubicBezTo>
                  <a:cubicBezTo>
                    <a:pt x="98382" y="11537"/>
                    <a:pt x="98298" y="11454"/>
                    <a:pt x="98286" y="11323"/>
                  </a:cubicBezTo>
                  <a:cubicBezTo>
                    <a:pt x="98262" y="11180"/>
                    <a:pt x="98262" y="11037"/>
                    <a:pt x="98262" y="10894"/>
                  </a:cubicBezTo>
                  <a:cubicBezTo>
                    <a:pt x="98262" y="10347"/>
                    <a:pt x="98262" y="9799"/>
                    <a:pt x="98262" y="9251"/>
                  </a:cubicBezTo>
                  <a:cubicBezTo>
                    <a:pt x="98262" y="8870"/>
                    <a:pt x="98286" y="8501"/>
                    <a:pt x="98155" y="8120"/>
                  </a:cubicBezTo>
                  <a:cubicBezTo>
                    <a:pt x="98096" y="7953"/>
                    <a:pt x="98120" y="7751"/>
                    <a:pt x="98120" y="7561"/>
                  </a:cubicBezTo>
                  <a:lnTo>
                    <a:pt x="98120" y="0"/>
                  </a:lnTo>
                  <a:lnTo>
                    <a:pt x="97405" y="0"/>
                  </a:lnTo>
                  <a:cubicBezTo>
                    <a:pt x="97417" y="2953"/>
                    <a:pt x="97417" y="5894"/>
                    <a:pt x="97417" y="8846"/>
                  </a:cubicBezTo>
                  <a:cubicBezTo>
                    <a:pt x="97417" y="9180"/>
                    <a:pt x="97453" y="9501"/>
                    <a:pt x="97512" y="9835"/>
                  </a:cubicBezTo>
                  <a:cubicBezTo>
                    <a:pt x="97584" y="10323"/>
                    <a:pt x="97536" y="10823"/>
                    <a:pt x="97536" y="11323"/>
                  </a:cubicBezTo>
                  <a:cubicBezTo>
                    <a:pt x="97536" y="11454"/>
                    <a:pt x="97429" y="11537"/>
                    <a:pt x="97298" y="11549"/>
                  </a:cubicBezTo>
                  <a:cubicBezTo>
                    <a:pt x="97131" y="11573"/>
                    <a:pt x="96965" y="11573"/>
                    <a:pt x="96798" y="11573"/>
                  </a:cubicBezTo>
                  <a:lnTo>
                    <a:pt x="92166" y="11573"/>
                  </a:lnTo>
                  <a:cubicBezTo>
                    <a:pt x="91881" y="11573"/>
                    <a:pt x="91607" y="11573"/>
                    <a:pt x="91321" y="11478"/>
                  </a:cubicBezTo>
                  <a:cubicBezTo>
                    <a:pt x="91194" y="11435"/>
                    <a:pt x="91054" y="11429"/>
                    <a:pt x="90919" y="11429"/>
                  </a:cubicBezTo>
                  <a:cubicBezTo>
                    <a:pt x="90866" y="11429"/>
                    <a:pt x="90813" y="11430"/>
                    <a:pt x="90762" y="11430"/>
                  </a:cubicBezTo>
                  <a:lnTo>
                    <a:pt x="89476" y="11430"/>
                  </a:lnTo>
                  <a:cubicBezTo>
                    <a:pt x="89394" y="11430"/>
                    <a:pt x="89308" y="11438"/>
                    <a:pt x="89226" y="11438"/>
                  </a:cubicBezTo>
                  <a:cubicBezTo>
                    <a:pt x="89164" y="11438"/>
                    <a:pt x="89103" y="11433"/>
                    <a:pt x="89047" y="11418"/>
                  </a:cubicBezTo>
                  <a:cubicBezTo>
                    <a:pt x="88504" y="11300"/>
                    <a:pt x="87958" y="11271"/>
                    <a:pt x="87412" y="11271"/>
                  </a:cubicBezTo>
                  <a:cubicBezTo>
                    <a:pt x="86907" y="11271"/>
                    <a:pt x="86402" y="11296"/>
                    <a:pt x="85898" y="11296"/>
                  </a:cubicBezTo>
                  <a:cubicBezTo>
                    <a:pt x="85741" y="11296"/>
                    <a:pt x="85584" y="11293"/>
                    <a:pt x="85428" y="11287"/>
                  </a:cubicBezTo>
                  <a:cubicBezTo>
                    <a:pt x="84975" y="11263"/>
                    <a:pt x="84523" y="11311"/>
                    <a:pt x="84082" y="11168"/>
                  </a:cubicBezTo>
                  <a:cubicBezTo>
                    <a:pt x="83990" y="11141"/>
                    <a:pt x="83893" y="11134"/>
                    <a:pt x="83795" y="11134"/>
                  </a:cubicBezTo>
                  <a:cubicBezTo>
                    <a:pt x="83677" y="11134"/>
                    <a:pt x="83556" y="11144"/>
                    <a:pt x="83439" y="11144"/>
                  </a:cubicBezTo>
                  <a:lnTo>
                    <a:pt x="73878" y="11144"/>
                  </a:lnTo>
                  <a:cubicBezTo>
                    <a:pt x="73774" y="11144"/>
                    <a:pt x="73682" y="11145"/>
                    <a:pt x="73600" y="11145"/>
                  </a:cubicBezTo>
                  <a:cubicBezTo>
                    <a:pt x="72948" y="11145"/>
                    <a:pt x="72986" y="11098"/>
                    <a:pt x="72986" y="10251"/>
                  </a:cubicBezTo>
                  <a:lnTo>
                    <a:pt x="72986" y="2191"/>
                  </a:lnTo>
                  <a:cubicBezTo>
                    <a:pt x="72986" y="1846"/>
                    <a:pt x="73009" y="1488"/>
                    <a:pt x="73081" y="1143"/>
                  </a:cubicBezTo>
                  <a:cubicBezTo>
                    <a:pt x="73164" y="774"/>
                    <a:pt x="73116" y="381"/>
                    <a:pt x="73128" y="0"/>
                  </a:cubicBezTo>
                  <a:lnTo>
                    <a:pt x="72414" y="0"/>
                  </a:lnTo>
                  <a:cubicBezTo>
                    <a:pt x="72414" y="3477"/>
                    <a:pt x="72414" y="6953"/>
                    <a:pt x="72414" y="10430"/>
                  </a:cubicBezTo>
                  <a:cubicBezTo>
                    <a:pt x="72414" y="11132"/>
                    <a:pt x="72414" y="11144"/>
                    <a:pt x="71712" y="11144"/>
                  </a:cubicBezTo>
                  <a:lnTo>
                    <a:pt x="68783" y="11144"/>
                  </a:lnTo>
                  <a:cubicBezTo>
                    <a:pt x="68544" y="11144"/>
                    <a:pt x="68306" y="11144"/>
                    <a:pt x="68080" y="11061"/>
                  </a:cubicBezTo>
                  <a:cubicBezTo>
                    <a:pt x="67937" y="11007"/>
                    <a:pt x="67787" y="10995"/>
                    <a:pt x="67637" y="10995"/>
                  </a:cubicBezTo>
                  <a:cubicBezTo>
                    <a:pt x="67525" y="10995"/>
                    <a:pt x="67413" y="11001"/>
                    <a:pt x="67306" y="11001"/>
                  </a:cubicBezTo>
                  <a:lnTo>
                    <a:pt x="55019" y="11001"/>
                  </a:lnTo>
                  <a:cubicBezTo>
                    <a:pt x="54952" y="11001"/>
                    <a:pt x="54884" y="11002"/>
                    <a:pt x="54817" y="11002"/>
                  </a:cubicBezTo>
                  <a:cubicBezTo>
                    <a:pt x="54483" y="11002"/>
                    <a:pt x="54154" y="10994"/>
                    <a:pt x="53816" y="10894"/>
                  </a:cubicBezTo>
                  <a:cubicBezTo>
                    <a:pt x="53711" y="10861"/>
                    <a:pt x="53594" y="10854"/>
                    <a:pt x="53474" y="10854"/>
                  </a:cubicBezTo>
                  <a:cubicBezTo>
                    <a:pt x="53378" y="10854"/>
                    <a:pt x="53281" y="10859"/>
                    <a:pt x="53185" y="10859"/>
                  </a:cubicBezTo>
                  <a:lnTo>
                    <a:pt x="46185" y="10859"/>
                  </a:lnTo>
                  <a:cubicBezTo>
                    <a:pt x="45423" y="10859"/>
                    <a:pt x="45387" y="10847"/>
                    <a:pt x="45434" y="10132"/>
                  </a:cubicBezTo>
                  <a:cubicBezTo>
                    <a:pt x="45482" y="9299"/>
                    <a:pt x="45601" y="8477"/>
                    <a:pt x="45577" y="7644"/>
                  </a:cubicBezTo>
                  <a:cubicBezTo>
                    <a:pt x="45756" y="7180"/>
                    <a:pt x="45661" y="6703"/>
                    <a:pt x="45720" y="6239"/>
                  </a:cubicBezTo>
                  <a:cubicBezTo>
                    <a:pt x="45815" y="5501"/>
                    <a:pt x="45804" y="4763"/>
                    <a:pt x="45875" y="4036"/>
                  </a:cubicBezTo>
                  <a:cubicBezTo>
                    <a:pt x="45935" y="3524"/>
                    <a:pt x="45911" y="2989"/>
                    <a:pt x="46018" y="2488"/>
                  </a:cubicBezTo>
                  <a:cubicBezTo>
                    <a:pt x="46173" y="1655"/>
                    <a:pt x="46101" y="834"/>
                    <a:pt x="46137" y="0"/>
                  </a:cubicBezTo>
                  <a:lnTo>
                    <a:pt x="45423" y="0"/>
                  </a:lnTo>
                  <a:cubicBezTo>
                    <a:pt x="45423" y="762"/>
                    <a:pt x="45434" y="1524"/>
                    <a:pt x="45423" y="2286"/>
                  </a:cubicBezTo>
                  <a:cubicBezTo>
                    <a:pt x="45423" y="2465"/>
                    <a:pt x="45411" y="2667"/>
                    <a:pt x="45351" y="2846"/>
                  </a:cubicBezTo>
                  <a:cubicBezTo>
                    <a:pt x="45303" y="3036"/>
                    <a:pt x="45292" y="3215"/>
                    <a:pt x="45292" y="3405"/>
                  </a:cubicBezTo>
                  <a:cubicBezTo>
                    <a:pt x="45280" y="3882"/>
                    <a:pt x="45315" y="4358"/>
                    <a:pt x="45161" y="4822"/>
                  </a:cubicBezTo>
                  <a:cubicBezTo>
                    <a:pt x="45113" y="4989"/>
                    <a:pt x="45149" y="5191"/>
                    <a:pt x="45149" y="5382"/>
                  </a:cubicBezTo>
                  <a:cubicBezTo>
                    <a:pt x="45137" y="5787"/>
                    <a:pt x="45161" y="6191"/>
                    <a:pt x="45042" y="6584"/>
                  </a:cubicBezTo>
                  <a:cubicBezTo>
                    <a:pt x="44970" y="6834"/>
                    <a:pt x="45006" y="7108"/>
                    <a:pt x="45006" y="7370"/>
                  </a:cubicBezTo>
                  <a:cubicBezTo>
                    <a:pt x="44982" y="7882"/>
                    <a:pt x="45018" y="8406"/>
                    <a:pt x="44887" y="8918"/>
                  </a:cubicBezTo>
                  <a:cubicBezTo>
                    <a:pt x="44803" y="9263"/>
                    <a:pt x="44863" y="9632"/>
                    <a:pt x="44863" y="9989"/>
                  </a:cubicBezTo>
                  <a:cubicBezTo>
                    <a:pt x="44863" y="10820"/>
                    <a:pt x="44892" y="10859"/>
                    <a:pt x="44243" y="10859"/>
                  </a:cubicBezTo>
                  <a:cubicBezTo>
                    <a:pt x="44175" y="10859"/>
                    <a:pt x="44101" y="10859"/>
                    <a:pt x="44018" y="10859"/>
                  </a:cubicBezTo>
                  <a:lnTo>
                    <a:pt x="38315" y="10859"/>
                  </a:lnTo>
                  <a:cubicBezTo>
                    <a:pt x="38219" y="10859"/>
                    <a:pt x="38124" y="10857"/>
                    <a:pt x="38029" y="10857"/>
                  </a:cubicBezTo>
                  <a:cubicBezTo>
                    <a:pt x="37792" y="10857"/>
                    <a:pt x="37556" y="10869"/>
                    <a:pt x="37326" y="10954"/>
                  </a:cubicBezTo>
                  <a:cubicBezTo>
                    <a:pt x="37172" y="11013"/>
                    <a:pt x="36993" y="10990"/>
                    <a:pt x="36826" y="11001"/>
                  </a:cubicBezTo>
                  <a:lnTo>
                    <a:pt x="35267" y="11001"/>
                  </a:lnTo>
                  <a:cubicBezTo>
                    <a:pt x="35165" y="11001"/>
                    <a:pt x="35063" y="11000"/>
                    <a:pt x="34962" y="11000"/>
                  </a:cubicBezTo>
                  <a:cubicBezTo>
                    <a:pt x="34683" y="11000"/>
                    <a:pt x="34406" y="11013"/>
                    <a:pt x="34135" y="11109"/>
                  </a:cubicBezTo>
                  <a:cubicBezTo>
                    <a:pt x="34049" y="11142"/>
                    <a:pt x="33956" y="11149"/>
                    <a:pt x="33862" y="11149"/>
                  </a:cubicBezTo>
                  <a:cubicBezTo>
                    <a:pt x="33786" y="11149"/>
                    <a:pt x="33709" y="11144"/>
                    <a:pt x="33635" y="11144"/>
                  </a:cubicBezTo>
                  <a:lnTo>
                    <a:pt x="31504" y="11144"/>
                  </a:lnTo>
                  <a:cubicBezTo>
                    <a:pt x="31433" y="11146"/>
                    <a:pt x="31363" y="11147"/>
                    <a:pt x="31292" y="11147"/>
                  </a:cubicBezTo>
                  <a:cubicBezTo>
                    <a:pt x="31217" y="11147"/>
                    <a:pt x="31142" y="11146"/>
                    <a:pt x="31067" y="11146"/>
                  </a:cubicBezTo>
                  <a:cubicBezTo>
                    <a:pt x="30738" y="11146"/>
                    <a:pt x="30410" y="11156"/>
                    <a:pt x="30087" y="11263"/>
                  </a:cubicBezTo>
                  <a:cubicBezTo>
                    <a:pt x="29998" y="11287"/>
                    <a:pt x="29903" y="11293"/>
                    <a:pt x="29806" y="11293"/>
                  </a:cubicBezTo>
                  <a:cubicBezTo>
                    <a:pt x="29709" y="11293"/>
                    <a:pt x="29611" y="11287"/>
                    <a:pt x="29516" y="11287"/>
                  </a:cubicBezTo>
                  <a:lnTo>
                    <a:pt x="25813" y="11287"/>
                  </a:lnTo>
                  <a:cubicBezTo>
                    <a:pt x="25699" y="11287"/>
                    <a:pt x="25584" y="11286"/>
                    <a:pt x="25470" y="11286"/>
                  </a:cubicBezTo>
                  <a:cubicBezTo>
                    <a:pt x="25157" y="11286"/>
                    <a:pt x="24845" y="11298"/>
                    <a:pt x="24539" y="11394"/>
                  </a:cubicBezTo>
                  <a:cubicBezTo>
                    <a:pt x="24453" y="11427"/>
                    <a:pt x="24360" y="11435"/>
                    <a:pt x="24265" y="11435"/>
                  </a:cubicBezTo>
                  <a:cubicBezTo>
                    <a:pt x="24189" y="11435"/>
                    <a:pt x="24113" y="11430"/>
                    <a:pt x="24039" y="11430"/>
                  </a:cubicBezTo>
                  <a:lnTo>
                    <a:pt x="18979" y="11430"/>
                  </a:lnTo>
                  <a:cubicBezTo>
                    <a:pt x="18884" y="11430"/>
                    <a:pt x="18788" y="11430"/>
                    <a:pt x="18693" y="11418"/>
                  </a:cubicBezTo>
                  <a:cubicBezTo>
                    <a:pt x="18360" y="11406"/>
                    <a:pt x="18300" y="11347"/>
                    <a:pt x="18288" y="10978"/>
                  </a:cubicBezTo>
                  <a:cubicBezTo>
                    <a:pt x="18276" y="10835"/>
                    <a:pt x="18288" y="10692"/>
                    <a:pt x="18288" y="10549"/>
                  </a:cubicBezTo>
                  <a:cubicBezTo>
                    <a:pt x="18288" y="7037"/>
                    <a:pt x="18288" y="3512"/>
                    <a:pt x="18288" y="0"/>
                  </a:cubicBez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42"/>
            <p:cNvSpPr/>
            <p:nvPr/>
          </p:nvSpPr>
          <p:spPr>
            <a:xfrm>
              <a:off x="7375600" y="758550"/>
              <a:ext cx="3300" cy="53600"/>
            </a:xfrm>
            <a:custGeom>
              <a:avLst/>
              <a:gdLst/>
              <a:ahLst/>
              <a:cxnLst/>
              <a:rect l="l" t="t" r="r" b="b"/>
              <a:pathLst>
                <a:path w="132" h="2144" extrusionOk="0">
                  <a:moveTo>
                    <a:pt x="132" y="1"/>
                  </a:moveTo>
                  <a:cubicBezTo>
                    <a:pt x="96" y="72"/>
                    <a:pt x="13" y="156"/>
                    <a:pt x="13" y="239"/>
                  </a:cubicBezTo>
                  <a:cubicBezTo>
                    <a:pt x="1" y="787"/>
                    <a:pt x="1" y="1346"/>
                    <a:pt x="13" y="1906"/>
                  </a:cubicBezTo>
                  <a:cubicBezTo>
                    <a:pt x="13" y="1977"/>
                    <a:pt x="96" y="2061"/>
                    <a:pt x="132" y="2144"/>
                  </a:cubicBezTo>
                  <a:lnTo>
                    <a:pt x="132"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42"/>
            <p:cNvSpPr/>
            <p:nvPr/>
          </p:nvSpPr>
          <p:spPr>
            <a:xfrm>
              <a:off x="7375600" y="883575"/>
              <a:ext cx="3300" cy="50025"/>
            </a:xfrm>
            <a:custGeom>
              <a:avLst/>
              <a:gdLst/>
              <a:ahLst/>
              <a:cxnLst/>
              <a:rect l="l" t="t" r="r" b="b"/>
              <a:pathLst>
                <a:path w="132" h="2001" extrusionOk="0">
                  <a:moveTo>
                    <a:pt x="132" y="0"/>
                  </a:moveTo>
                  <a:cubicBezTo>
                    <a:pt x="96" y="72"/>
                    <a:pt x="13" y="155"/>
                    <a:pt x="13" y="227"/>
                  </a:cubicBezTo>
                  <a:cubicBezTo>
                    <a:pt x="1" y="739"/>
                    <a:pt x="1" y="1251"/>
                    <a:pt x="13" y="1762"/>
                  </a:cubicBezTo>
                  <a:cubicBezTo>
                    <a:pt x="13" y="1834"/>
                    <a:pt x="96" y="1917"/>
                    <a:pt x="132" y="2001"/>
                  </a:cubicBezTo>
                  <a:lnTo>
                    <a:pt x="132" y="1989"/>
                  </a:lnTo>
                  <a:lnTo>
                    <a:pt x="132" y="0"/>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42"/>
            <p:cNvSpPr/>
            <p:nvPr/>
          </p:nvSpPr>
          <p:spPr>
            <a:xfrm>
              <a:off x="7374425" y="579950"/>
              <a:ext cx="4475" cy="25050"/>
            </a:xfrm>
            <a:custGeom>
              <a:avLst/>
              <a:gdLst/>
              <a:ahLst/>
              <a:cxnLst/>
              <a:rect l="l" t="t" r="r" b="b"/>
              <a:pathLst>
                <a:path w="179" h="1002" extrusionOk="0">
                  <a:moveTo>
                    <a:pt x="179" y="1"/>
                  </a:moveTo>
                  <a:cubicBezTo>
                    <a:pt x="0" y="394"/>
                    <a:pt x="0" y="608"/>
                    <a:pt x="179" y="1001"/>
                  </a:cubicBezTo>
                  <a:lnTo>
                    <a:pt x="179"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42"/>
            <p:cNvSpPr/>
            <p:nvPr/>
          </p:nvSpPr>
          <p:spPr>
            <a:xfrm>
              <a:off x="7373825" y="1154725"/>
              <a:ext cx="5075" cy="21475"/>
            </a:xfrm>
            <a:custGeom>
              <a:avLst/>
              <a:gdLst/>
              <a:ahLst/>
              <a:cxnLst/>
              <a:rect l="l" t="t" r="r" b="b"/>
              <a:pathLst>
                <a:path w="203" h="859" extrusionOk="0">
                  <a:moveTo>
                    <a:pt x="203" y="1"/>
                  </a:moveTo>
                  <a:cubicBezTo>
                    <a:pt x="1" y="287"/>
                    <a:pt x="1" y="572"/>
                    <a:pt x="203" y="858"/>
                  </a:cubicBezTo>
                  <a:lnTo>
                    <a:pt x="203"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42"/>
            <p:cNvSpPr/>
            <p:nvPr/>
          </p:nvSpPr>
          <p:spPr>
            <a:xfrm>
              <a:off x="7374125" y="619250"/>
              <a:ext cx="4775" cy="17875"/>
            </a:xfrm>
            <a:custGeom>
              <a:avLst/>
              <a:gdLst/>
              <a:ahLst/>
              <a:cxnLst/>
              <a:rect l="l" t="t" r="r" b="b"/>
              <a:pathLst>
                <a:path w="191" h="715" extrusionOk="0">
                  <a:moveTo>
                    <a:pt x="191" y="1"/>
                  </a:moveTo>
                  <a:cubicBezTo>
                    <a:pt x="0" y="239"/>
                    <a:pt x="0" y="477"/>
                    <a:pt x="191" y="715"/>
                  </a:cubicBezTo>
                  <a:lnTo>
                    <a:pt x="191"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42"/>
            <p:cNvSpPr/>
            <p:nvPr/>
          </p:nvSpPr>
          <p:spPr>
            <a:xfrm>
              <a:off x="7374125" y="679975"/>
              <a:ext cx="4775" cy="17875"/>
            </a:xfrm>
            <a:custGeom>
              <a:avLst/>
              <a:gdLst/>
              <a:ahLst/>
              <a:cxnLst/>
              <a:rect l="l" t="t" r="r" b="b"/>
              <a:pathLst>
                <a:path w="191" h="715" extrusionOk="0">
                  <a:moveTo>
                    <a:pt x="191" y="0"/>
                  </a:moveTo>
                  <a:cubicBezTo>
                    <a:pt x="0" y="239"/>
                    <a:pt x="0" y="477"/>
                    <a:pt x="191" y="715"/>
                  </a:cubicBezTo>
                  <a:lnTo>
                    <a:pt x="191" y="0"/>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42"/>
            <p:cNvSpPr/>
            <p:nvPr/>
          </p:nvSpPr>
          <p:spPr>
            <a:xfrm>
              <a:off x="7374125" y="1033300"/>
              <a:ext cx="4775" cy="17875"/>
            </a:xfrm>
            <a:custGeom>
              <a:avLst/>
              <a:gdLst/>
              <a:ahLst/>
              <a:cxnLst/>
              <a:rect l="l" t="t" r="r" b="b"/>
              <a:pathLst>
                <a:path w="191" h="715" extrusionOk="0">
                  <a:moveTo>
                    <a:pt x="191" y="0"/>
                  </a:moveTo>
                  <a:cubicBezTo>
                    <a:pt x="0" y="238"/>
                    <a:pt x="0" y="476"/>
                    <a:pt x="191" y="715"/>
                  </a:cubicBezTo>
                  <a:lnTo>
                    <a:pt x="191" y="0"/>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42"/>
            <p:cNvSpPr/>
            <p:nvPr/>
          </p:nvSpPr>
          <p:spPr>
            <a:xfrm>
              <a:off x="7374425" y="1115450"/>
              <a:ext cx="4475" cy="14300"/>
            </a:xfrm>
            <a:custGeom>
              <a:avLst/>
              <a:gdLst/>
              <a:ahLst/>
              <a:cxnLst/>
              <a:rect l="l" t="t" r="r" b="b"/>
              <a:pathLst>
                <a:path w="179" h="572" extrusionOk="0">
                  <a:moveTo>
                    <a:pt x="179" y="0"/>
                  </a:moveTo>
                  <a:cubicBezTo>
                    <a:pt x="0" y="274"/>
                    <a:pt x="0" y="298"/>
                    <a:pt x="179" y="572"/>
                  </a:cubicBezTo>
                  <a:lnTo>
                    <a:pt x="179" y="0"/>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42"/>
            <p:cNvSpPr/>
            <p:nvPr/>
          </p:nvSpPr>
          <p:spPr>
            <a:xfrm>
              <a:off x="7374725" y="826425"/>
              <a:ext cx="4175" cy="10725"/>
            </a:xfrm>
            <a:custGeom>
              <a:avLst/>
              <a:gdLst/>
              <a:ahLst/>
              <a:cxnLst/>
              <a:rect l="l" t="t" r="r" b="b"/>
              <a:pathLst>
                <a:path w="167" h="429" extrusionOk="0">
                  <a:moveTo>
                    <a:pt x="167" y="0"/>
                  </a:moveTo>
                  <a:cubicBezTo>
                    <a:pt x="0" y="203"/>
                    <a:pt x="0" y="215"/>
                    <a:pt x="167" y="429"/>
                  </a:cubicBezTo>
                  <a:lnTo>
                    <a:pt x="167" y="0"/>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42"/>
            <p:cNvSpPr/>
            <p:nvPr/>
          </p:nvSpPr>
          <p:spPr>
            <a:xfrm>
              <a:off x="7376200" y="847850"/>
              <a:ext cx="2700" cy="10750"/>
            </a:xfrm>
            <a:custGeom>
              <a:avLst/>
              <a:gdLst/>
              <a:ahLst/>
              <a:cxnLst/>
              <a:rect l="l" t="t" r="r" b="b"/>
              <a:pathLst>
                <a:path w="108" h="430" extrusionOk="0">
                  <a:moveTo>
                    <a:pt x="108" y="1"/>
                  </a:moveTo>
                  <a:cubicBezTo>
                    <a:pt x="1" y="143"/>
                    <a:pt x="1" y="286"/>
                    <a:pt x="108" y="429"/>
                  </a:cubicBezTo>
                  <a:lnTo>
                    <a:pt x="108"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42"/>
            <p:cNvSpPr/>
            <p:nvPr/>
          </p:nvSpPr>
          <p:spPr>
            <a:xfrm>
              <a:off x="7376200" y="2793625"/>
              <a:ext cx="2700" cy="10750"/>
            </a:xfrm>
            <a:custGeom>
              <a:avLst/>
              <a:gdLst/>
              <a:ahLst/>
              <a:cxnLst/>
              <a:rect l="l" t="t" r="r" b="b"/>
              <a:pathLst>
                <a:path w="108" h="430" extrusionOk="0">
                  <a:moveTo>
                    <a:pt x="108" y="1"/>
                  </a:moveTo>
                  <a:cubicBezTo>
                    <a:pt x="1" y="143"/>
                    <a:pt x="1" y="286"/>
                    <a:pt x="108" y="429"/>
                  </a:cubicBezTo>
                  <a:lnTo>
                    <a:pt x="108"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42"/>
            <p:cNvSpPr/>
            <p:nvPr/>
          </p:nvSpPr>
          <p:spPr>
            <a:xfrm>
              <a:off x="7375600" y="665675"/>
              <a:ext cx="3300" cy="7175"/>
            </a:xfrm>
            <a:custGeom>
              <a:avLst/>
              <a:gdLst/>
              <a:ahLst/>
              <a:cxnLst/>
              <a:rect l="l" t="t" r="r" b="b"/>
              <a:pathLst>
                <a:path w="132" h="287" extrusionOk="0">
                  <a:moveTo>
                    <a:pt x="132" y="1"/>
                  </a:moveTo>
                  <a:cubicBezTo>
                    <a:pt x="1" y="96"/>
                    <a:pt x="1" y="191"/>
                    <a:pt x="132" y="287"/>
                  </a:cubicBezTo>
                  <a:lnTo>
                    <a:pt x="132"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42"/>
            <p:cNvSpPr/>
            <p:nvPr/>
          </p:nvSpPr>
          <p:spPr>
            <a:xfrm>
              <a:off x="7375600" y="869275"/>
              <a:ext cx="3300" cy="7175"/>
            </a:xfrm>
            <a:custGeom>
              <a:avLst/>
              <a:gdLst/>
              <a:ahLst/>
              <a:cxnLst/>
              <a:rect l="l" t="t" r="r" b="b"/>
              <a:pathLst>
                <a:path w="132" h="287" extrusionOk="0">
                  <a:moveTo>
                    <a:pt x="132" y="1"/>
                  </a:moveTo>
                  <a:cubicBezTo>
                    <a:pt x="1" y="96"/>
                    <a:pt x="1" y="191"/>
                    <a:pt x="132" y="287"/>
                  </a:cubicBezTo>
                  <a:lnTo>
                    <a:pt x="132"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42"/>
            <p:cNvSpPr/>
            <p:nvPr/>
          </p:nvSpPr>
          <p:spPr>
            <a:xfrm>
              <a:off x="7375600" y="2736475"/>
              <a:ext cx="3300" cy="7175"/>
            </a:xfrm>
            <a:custGeom>
              <a:avLst/>
              <a:gdLst/>
              <a:ahLst/>
              <a:cxnLst/>
              <a:rect l="l" t="t" r="r" b="b"/>
              <a:pathLst>
                <a:path w="132" h="287" extrusionOk="0">
                  <a:moveTo>
                    <a:pt x="132" y="1"/>
                  </a:moveTo>
                  <a:cubicBezTo>
                    <a:pt x="1" y="96"/>
                    <a:pt x="1" y="191"/>
                    <a:pt x="132" y="286"/>
                  </a:cubicBezTo>
                  <a:lnTo>
                    <a:pt x="132"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42"/>
            <p:cNvSpPr/>
            <p:nvPr/>
          </p:nvSpPr>
          <p:spPr>
            <a:xfrm>
              <a:off x="7375600" y="1843800"/>
              <a:ext cx="3300" cy="7175"/>
            </a:xfrm>
            <a:custGeom>
              <a:avLst/>
              <a:gdLst/>
              <a:ahLst/>
              <a:cxnLst/>
              <a:rect l="l" t="t" r="r" b="b"/>
              <a:pathLst>
                <a:path w="132" h="287" extrusionOk="0">
                  <a:moveTo>
                    <a:pt x="132" y="1"/>
                  </a:moveTo>
                  <a:cubicBezTo>
                    <a:pt x="1" y="96"/>
                    <a:pt x="1" y="191"/>
                    <a:pt x="132" y="287"/>
                  </a:cubicBezTo>
                  <a:lnTo>
                    <a:pt x="132"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42"/>
            <p:cNvSpPr/>
            <p:nvPr/>
          </p:nvSpPr>
          <p:spPr>
            <a:xfrm>
              <a:off x="7377700" y="554950"/>
              <a:ext cx="1200" cy="3600"/>
            </a:xfrm>
            <a:custGeom>
              <a:avLst/>
              <a:gdLst/>
              <a:ahLst/>
              <a:cxnLst/>
              <a:rect l="l" t="t" r="r" b="b"/>
              <a:pathLst>
                <a:path w="48" h="144" extrusionOk="0">
                  <a:moveTo>
                    <a:pt x="48" y="1"/>
                  </a:moveTo>
                  <a:cubicBezTo>
                    <a:pt x="36" y="13"/>
                    <a:pt x="0" y="37"/>
                    <a:pt x="12" y="49"/>
                  </a:cubicBezTo>
                  <a:cubicBezTo>
                    <a:pt x="12" y="84"/>
                    <a:pt x="36" y="108"/>
                    <a:pt x="48" y="144"/>
                  </a:cubicBezTo>
                  <a:lnTo>
                    <a:pt x="48"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42"/>
            <p:cNvSpPr/>
            <p:nvPr/>
          </p:nvSpPr>
          <p:spPr>
            <a:xfrm>
              <a:off x="7377700" y="2033125"/>
              <a:ext cx="1200" cy="3600"/>
            </a:xfrm>
            <a:custGeom>
              <a:avLst/>
              <a:gdLst/>
              <a:ahLst/>
              <a:cxnLst/>
              <a:rect l="l" t="t" r="r" b="b"/>
              <a:pathLst>
                <a:path w="48" h="144" extrusionOk="0">
                  <a:moveTo>
                    <a:pt x="48" y="0"/>
                  </a:moveTo>
                  <a:cubicBezTo>
                    <a:pt x="36" y="12"/>
                    <a:pt x="0" y="36"/>
                    <a:pt x="0" y="48"/>
                  </a:cubicBezTo>
                  <a:cubicBezTo>
                    <a:pt x="12" y="72"/>
                    <a:pt x="36" y="107"/>
                    <a:pt x="48" y="143"/>
                  </a:cubicBezTo>
                  <a:lnTo>
                    <a:pt x="48" y="0"/>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42"/>
            <p:cNvSpPr/>
            <p:nvPr/>
          </p:nvSpPr>
          <p:spPr>
            <a:xfrm>
              <a:off x="7375325" y="5149875"/>
              <a:ext cx="4275" cy="3875"/>
            </a:xfrm>
            <a:custGeom>
              <a:avLst/>
              <a:gdLst/>
              <a:ahLst/>
              <a:cxnLst/>
              <a:rect l="l" t="t" r="r" b="b"/>
              <a:pathLst>
                <a:path w="171" h="155" extrusionOk="0">
                  <a:moveTo>
                    <a:pt x="143" y="0"/>
                  </a:moveTo>
                  <a:lnTo>
                    <a:pt x="0" y="143"/>
                  </a:lnTo>
                  <a:cubicBezTo>
                    <a:pt x="28" y="151"/>
                    <a:pt x="52" y="155"/>
                    <a:pt x="73" y="155"/>
                  </a:cubicBezTo>
                  <a:cubicBezTo>
                    <a:pt x="148" y="155"/>
                    <a:pt x="171" y="103"/>
                    <a:pt x="143" y="0"/>
                  </a:cubicBez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8" name="Google Shape;1268;p42"/>
          <p:cNvGrpSpPr/>
          <p:nvPr/>
        </p:nvGrpSpPr>
        <p:grpSpPr>
          <a:xfrm>
            <a:off x="9136605" y="4929"/>
            <a:ext cx="7394" cy="5887844"/>
            <a:chOff x="7373825" y="554950"/>
            <a:chExt cx="5775" cy="4598800"/>
          </a:xfrm>
        </p:grpSpPr>
        <p:sp>
          <p:nvSpPr>
            <p:cNvPr id="1269" name="Google Shape;1269;p42"/>
            <p:cNvSpPr/>
            <p:nvPr/>
          </p:nvSpPr>
          <p:spPr>
            <a:xfrm>
              <a:off x="7375600" y="758550"/>
              <a:ext cx="3300" cy="53600"/>
            </a:xfrm>
            <a:custGeom>
              <a:avLst/>
              <a:gdLst/>
              <a:ahLst/>
              <a:cxnLst/>
              <a:rect l="l" t="t" r="r" b="b"/>
              <a:pathLst>
                <a:path w="132" h="2144" extrusionOk="0">
                  <a:moveTo>
                    <a:pt x="132" y="1"/>
                  </a:moveTo>
                  <a:cubicBezTo>
                    <a:pt x="96" y="72"/>
                    <a:pt x="13" y="156"/>
                    <a:pt x="13" y="239"/>
                  </a:cubicBezTo>
                  <a:cubicBezTo>
                    <a:pt x="1" y="787"/>
                    <a:pt x="1" y="1346"/>
                    <a:pt x="13" y="1906"/>
                  </a:cubicBezTo>
                  <a:cubicBezTo>
                    <a:pt x="13" y="1977"/>
                    <a:pt x="96" y="2061"/>
                    <a:pt x="132" y="2144"/>
                  </a:cubicBezTo>
                  <a:lnTo>
                    <a:pt x="132"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42"/>
            <p:cNvSpPr/>
            <p:nvPr/>
          </p:nvSpPr>
          <p:spPr>
            <a:xfrm>
              <a:off x="7375600" y="883575"/>
              <a:ext cx="3300" cy="50025"/>
            </a:xfrm>
            <a:custGeom>
              <a:avLst/>
              <a:gdLst/>
              <a:ahLst/>
              <a:cxnLst/>
              <a:rect l="l" t="t" r="r" b="b"/>
              <a:pathLst>
                <a:path w="132" h="2001" extrusionOk="0">
                  <a:moveTo>
                    <a:pt x="132" y="0"/>
                  </a:moveTo>
                  <a:cubicBezTo>
                    <a:pt x="96" y="72"/>
                    <a:pt x="13" y="155"/>
                    <a:pt x="13" y="227"/>
                  </a:cubicBezTo>
                  <a:cubicBezTo>
                    <a:pt x="1" y="739"/>
                    <a:pt x="1" y="1251"/>
                    <a:pt x="13" y="1762"/>
                  </a:cubicBezTo>
                  <a:cubicBezTo>
                    <a:pt x="13" y="1834"/>
                    <a:pt x="96" y="1917"/>
                    <a:pt x="132" y="2001"/>
                  </a:cubicBezTo>
                  <a:lnTo>
                    <a:pt x="132" y="1989"/>
                  </a:lnTo>
                  <a:lnTo>
                    <a:pt x="132" y="0"/>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42"/>
            <p:cNvSpPr/>
            <p:nvPr/>
          </p:nvSpPr>
          <p:spPr>
            <a:xfrm>
              <a:off x="7374425" y="579950"/>
              <a:ext cx="4475" cy="25050"/>
            </a:xfrm>
            <a:custGeom>
              <a:avLst/>
              <a:gdLst/>
              <a:ahLst/>
              <a:cxnLst/>
              <a:rect l="l" t="t" r="r" b="b"/>
              <a:pathLst>
                <a:path w="179" h="1002" extrusionOk="0">
                  <a:moveTo>
                    <a:pt x="179" y="1"/>
                  </a:moveTo>
                  <a:cubicBezTo>
                    <a:pt x="0" y="394"/>
                    <a:pt x="0" y="608"/>
                    <a:pt x="179" y="1001"/>
                  </a:cubicBezTo>
                  <a:lnTo>
                    <a:pt x="179"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42"/>
            <p:cNvSpPr/>
            <p:nvPr/>
          </p:nvSpPr>
          <p:spPr>
            <a:xfrm>
              <a:off x="7373825" y="1154725"/>
              <a:ext cx="5075" cy="21475"/>
            </a:xfrm>
            <a:custGeom>
              <a:avLst/>
              <a:gdLst/>
              <a:ahLst/>
              <a:cxnLst/>
              <a:rect l="l" t="t" r="r" b="b"/>
              <a:pathLst>
                <a:path w="203" h="859" extrusionOk="0">
                  <a:moveTo>
                    <a:pt x="203" y="1"/>
                  </a:moveTo>
                  <a:cubicBezTo>
                    <a:pt x="1" y="287"/>
                    <a:pt x="1" y="572"/>
                    <a:pt x="203" y="858"/>
                  </a:cubicBezTo>
                  <a:lnTo>
                    <a:pt x="203"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42"/>
            <p:cNvSpPr/>
            <p:nvPr/>
          </p:nvSpPr>
          <p:spPr>
            <a:xfrm>
              <a:off x="7374125" y="619250"/>
              <a:ext cx="4775" cy="17875"/>
            </a:xfrm>
            <a:custGeom>
              <a:avLst/>
              <a:gdLst/>
              <a:ahLst/>
              <a:cxnLst/>
              <a:rect l="l" t="t" r="r" b="b"/>
              <a:pathLst>
                <a:path w="191" h="715" extrusionOk="0">
                  <a:moveTo>
                    <a:pt x="191" y="1"/>
                  </a:moveTo>
                  <a:cubicBezTo>
                    <a:pt x="0" y="239"/>
                    <a:pt x="0" y="477"/>
                    <a:pt x="191" y="715"/>
                  </a:cubicBezTo>
                  <a:lnTo>
                    <a:pt x="191"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42"/>
            <p:cNvSpPr/>
            <p:nvPr/>
          </p:nvSpPr>
          <p:spPr>
            <a:xfrm>
              <a:off x="7374125" y="679975"/>
              <a:ext cx="4775" cy="17875"/>
            </a:xfrm>
            <a:custGeom>
              <a:avLst/>
              <a:gdLst/>
              <a:ahLst/>
              <a:cxnLst/>
              <a:rect l="l" t="t" r="r" b="b"/>
              <a:pathLst>
                <a:path w="191" h="715" extrusionOk="0">
                  <a:moveTo>
                    <a:pt x="191" y="0"/>
                  </a:moveTo>
                  <a:cubicBezTo>
                    <a:pt x="0" y="239"/>
                    <a:pt x="0" y="477"/>
                    <a:pt x="191" y="715"/>
                  </a:cubicBezTo>
                  <a:lnTo>
                    <a:pt x="191" y="0"/>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42"/>
            <p:cNvSpPr/>
            <p:nvPr/>
          </p:nvSpPr>
          <p:spPr>
            <a:xfrm>
              <a:off x="7374125" y="1033300"/>
              <a:ext cx="4775" cy="17875"/>
            </a:xfrm>
            <a:custGeom>
              <a:avLst/>
              <a:gdLst/>
              <a:ahLst/>
              <a:cxnLst/>
              <a:rect l="l" t="t" r="r" b="b"/>
              <a:pathLst>
                <a:path w="191" h="715" extrusionOk="0">
                  <a:moveTo>
                    <a:pt x="191" y="0"/>
                  </a:moveTo>
                  <a:cubicBezTo>
                    <a:pt x="0" y="238"/>
                    <a:pt x="0" y="476"/>
                    <a:pt x="191" y="715"/>
                  </a:cubicBezTo>
                  <a:lnTo>
                    <a:pt x="191" y="0"/>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42"/>
            <p:cNvSpPr/>
            <p:nvPr/>
          </p:nvSpPr>
          <p:spPr>
            <a:xfrm>
              <a:off x="7374425" y="1115450"/>
              <a:ext cx="4475" cy="14300"/>
            </a:xfrm>
            <a:custGeom>
              <a:avLst/>
              <a:gdLst/>
              <a:ahLst/>
              <a:cxnLst/>
              <a:rect l="l" t="t" r="r" b="b"/>
              <a:pathLst>
                <a:path w="179" h="572" extrusionOk="0">
                  <a:moveTo>
                    <a:pt x="179" y="0"/>
                  </a:moveTo>
                  <a:cubicBezTo>
                    <a:pt x="0" y="274"/>
                    <a:pt x="0" y="298"/>
                    <a:pt x="179" y="572"/>
                  </a:cubicBezTo>
                  <a:lnTo>
                    <a:pt x="179" y="0"/>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42"/>
            <p:cNvSpPr/>
            <p:nvPr/>
          </p:nvSpPr>
          <p:spPr>
            <a:xfrm>
              <a:off x="7374725" y="826425"/>
              <a:ext cx="4175" cy="10725"/>
            </a:xfrm>
            <a:custGeom>
              <a:avLst/>
              <a:gdLst/>
              <a:ahLst/>
              <a:cxnLst/>
              <a:rect l="l" t="t" r="r" b="b"/>
              <a:pathLst>
                <a:path w="167" h="429" extrusionOk="0">
                  <a:moveTo>
                    <a:pt x="167" y="0"/>
                  </a:moveTo>
                  <a:cubicBezTo>
                    <a:pt x="0" y="203"/>
                    <a:pt x="0" y="215"/>
                    <a:pt x="167" y="429"/>
                  </a:cubicBezTo>
                  <a:lnTo>
                    <a:pt x="167" y="0"/>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42"/>
            <p:cNvSpPr/>
            <p:nvPr/>
          </p:nvSpPr>
          <p:spPr>
            <a:xfrm>
              <a:off x="7376200" y="847850"/>
              <a:ext cx="2700" cy="10750"/>
            </a:xfrm>
            <a:custGeom>
              <a:avLst/>
              <a:gdLst/>
              <a:ahLst/>
              <a:cxnLst/>
              <a:rect l="l" t="t" r="r" b="b"/>
              <a:pathLst>
                <a:path w="108" h="430" extrusionOk="0">
                  <a:moveTo>
                    <a:pt x="108" y="1"/>
                  </a:moveTo>
                  <a:cubicBezTo>
                    <a:pt x="1" y="143"/>
                    <a:pt x="1" y="286"/>
                    <a:pt x="108" y="429"/>
                  </a:cubicBezTo>
                  <a:lnTo>
                    <a:pt x="108"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42"/>
            <p:cNvSpPr/>
            <p:nvPr/>
          </p:nvSpPr>
          <p:spPr>
            <a:xfrm>
              <a:off x="7376200" y="2793625"/>
              <a:ext cx="2700" cy="10750"/>
            </a:xfrm>
            <a:custGeom>
              <a:avLst/>
              <a:gdLst/>
              <a:ahLst/>
              <a:cxnLst/>
              <a:rect l="l" t="t" r="r" b="b"/>
              <a:pathLst>
                <a:path w="108" h="430" extrusionOk="0">
                  <a:moveTo>
                    <a:pt x="108" y="1"/>
                  </a:moveTo>
                  <a:cubicBezTo>
                    <a:pt x="1" y="143"/>
                    <a:pt x="1" y="286"/>
                    <a:pt x="108" y="429"/>
                  </a:cubicBezTo>
                  <a:lnTo>
                    <a:pt x="108"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42"/>
            <p:cNvSpPr/>
            <p:nvPr/>
          </p:nvSpPr>
          <p:spPr>
            <a:xfrm>
              <a:off x="7375600" y="665675"/>
              <a:ext cx="3300" cy="7175"/>
            </a:xfrm>
            <a:custGeom>
              <a:avLst/>
              <a:gdLst/>
              <a:ahLst/>
              <a:cxnLst/>
              <a:rect l="l" t="t" r="r" b="b"/>
              <a:pathLst>
                <a:path w="132" h="287" extrusionOk="0">
                  <a:moveTo>
                    <a:pt x="132" y="1"/>
                  </a:moveTo>
                  <a:cubicBezTo>
                    <a:pt x="1" y="96"/>
                    <a:pt x="1" y="191"/>
                    <a:pt x="132" y="287"/>
                  </a:cubicBezTo>
                  <a:lnTo>
                    <a:pt x="132"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42"/>
            <p:cNvSpPr/>
            <p:nvPr/>
          </p:nvSpPr>
          <p:spPr>
            <a:xfrm>
              <a:off x="7375600" y="869275"/>
              <a:ext cx="3300" cy="7175"/>
            </a:xfrm>
            <a:custGeom>
              <a:avLst/>
              <a:gdLst/>
              <a:ahLst/>
              <a:cxnLst/>
              <a:rect l="l" t="t" r="r" b="b"/>
              <a:pathLst>
                <a:path w="132" h="287" extrusionOk="0">
                  <a:moveTo>
                    <a:pt x="132" y="1"/>
                  </a:moveTo>
                  <a:cubicBezTo>
                    <a:pt x="1" y="96"/>
                    <a:pt x="1" y="191"/>
                    <a:pt x="132" y="287"/>
                  </a:cubicBezTo>
                  <a:lnTo>
                    <a:pt x="132"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42"/>
            <p:cNvSpPr/>
            <p:nvPr/>
          </p:nvSpPr>
          <p:spPr>
            <a:xfrm>
              <a:off x="7375600" y="2736475"/>
              <a:ext cx="3300" cy="7175"/>
            </a:xfrm>
            <a:custGeom>
              <a:avLst/>
              <a:gdLst/>
              <a:ahLst/>
              <a:cxnLst/>
              <a:rect l="l" t="t" r="r" b="b"/>
              <a:pathLst>
                <a:path w="132" h="287" extrusionOk="0">
                  <a:moveTo>
                    <a:pt x="132" y="1"/>
                  </a:moveTo>
                  <a:cubicBezTo>
                    <a:pt x="1" y="96"/>
                    <a:pt x="1" y="191"/>
                    <a:pt x="132" y="286"/>
                  </a:cubicBezTo>
                  <a:lnTo>
                    <a:pt x="132"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42"/>
            <p:cNvSpPr/>
            <p:nvPr/>
          </p:nvSpPr>
          <p:spPr>
            <a:xfrm>
              <a:off x="7375600" y="1843800"/>
              <a:ext cx="3300" cy="7175"/>
            </a:xfrm>
            <a:custGeom>
              <a:avLst/>
              <a:gdLst/>
              <a:ahLst/>
              <a:cxnLst/>
              <a:rect l="l" t="t" r="r" b="b"/>
              <a:pathLst>
                <a:path w="132" h="287" extrusionOk="0">
                  <a:moveTo>
                    <a:pt x="132" y="1"/>
                  </a:moveTo>
                  <a:cubicBezTo>
                    <a:pt x="1" y="96"/>
                    <a:pt x="1" y="191"/>
                    <a:pt x="132" y="287"/>
                  </a:cubicBezTo>
                  <a:lnTo>
                    <a:pt x="132"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42"/>
            <p:cNvSpPr/>
            <p:nvPr/>
          </p:nvSpPr>
          <p:spPr>
            <a:xfrm>
              <a:off x="7377700" y="554950"/>
              <a:ext cx="1200" cy="3600"/>
            </a:xfrm>
            <a:custGeom>
              <a:avLst/>
              <a:gdLst/>
              <a:ahLst/>
              <a:cxnLst/>
              <a:rect l="l" t="t" r="r" b="b"/>
              <a:pathLst>
                <a:path w="48" h="144" extrusionOk="0">
                  <a:moveTo>
                    <a:pt x="48" y="1"/>
                  </a:moveTo>
                  <a:cubicBezTo>
                    <a:pt x="36" y="13"/>
                    <a:pt x="0" y="37"/>
                    <a:pt x="12" y="49"/>
                  </a:cubicBezTo>
                  <a:cubicBezTo>
                    <a:pt x="12" y="84"/>
                    <a:pt x="36" y="108"/>
                    <a:pt x="48" y="144"/>
                  </a:cubicBezTo>
                  <a:lnTo>
                    <a:pt x="48"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42"/>
            <p:cNvSpPr/>
            <p:nvPr/>
          </p:nvSpPr>
          <p:spPr>
            <a:xfrm>
              <a:off x="7377700" y="2033125"/>
              <a:ext cx="1200" cy="3600"/>
            </a:xfrm>
            <a:custGeom>
              <a:avLst/>
              <a:gdLst/>
              <a:ahLst/>
              <a:cxnLst/>
              <a:rect l="l" t="t" r="r" b="b"/>
              <a:pathLst>
                <a:path w="48" h="144" extrusionOk="0">
                  <a:moveTo>
                    <a:pt x="48" y="0"/>
                  </a:moveTo>
                  <a:cubicBezTo>
                    <a:pt x="36" y="12"/>
                    <a:pt x="0" y="36"/>
                    <a:pt x="0" y="48"/>
                  </a:cubicBezTo>
                  <a:cubicBezTo>
                    <a:pt x="12" y="72"/>
                    <a:pt x="36" y="107"/>
                    <a:pt x="48" y="143"/>
                  </a:cubicBezTo>
                  <a:lnTo>
                    <a:pt x="48" y="0"/>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42"/>
            <p:cNvSpPr/>
            <p:nvPr/>
          </p:nvSpPr>
          <p:spPr>
            <a:xfrm>
              <a:off x="7375325" y="5149875"/>
              <a:ext cx="4275" cy="3875"/>
            </a:xfrm>
            <a:custGeom>
              <a:avLst/>
              <a:gdLst/>
              <a:ahLst/>
              <a:cxnLst/>
              <a:rect l="l" t="t" r="r" b="b"/>
              <a:pathLst>
                <a:path w="171" h="155" extrusionOk="0">
                  <a:moveTo>
                    <a:pt x="143" y="0"/>
                  </a:moveTo>
                  <a:lnTo>
                    <a:pt x="0" y="143"/>
                  </a:lnTo>
                  <a:cubicBezTo>
                    <a:pt x="28" y="151"/>
                    <a:pt x="52" y="155"/>
                    <a:pt x="73" y="155"/>
                  </a:cubicBezTo>
                  <a:cubicBezTo>
                    <a:pt x="148" y="155"/>
                    <a:pt x="171" y="103"/>
                    <a:pt x="143" y="0"/>
                  </a:cubicBez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287" name="Google Shape;1287;p42"/>
          <p:cNvPicPr preferRelativeResize="0"/>
          <p:nvPr/>
        </p:nvPicPr>
        <p:blipFill>
          <a:blip r:embed="rId2">
            <a:alphaModFix/>
          </a:blip>
          <a:stretch>
            <a:fillRect/>
          </a:stretch>
        </p:blipFill>
        <p:spPr>
          <a:xfrm flipH="1">
            <a:off x="-18252" y="4135050"/>
            <a:ext cx="9164063" cy="1027951"/>
          </a:xfrm>
          <a:prstGeom prst="rect">
            <a:avLst/>
          </a:prstGeom>
          <a:noFill/>
          <a:ln>
            <a:noFill/>
          </a:ln>
          <a:effectLst>
            <a:outerShdw blurRad="57150" dist="19050" algn="bl" rotWithShape="0">
              <a:srgbClr val="000000">
                <a:alpha val="50000"/>
              </a:srgbClr>
            </a:outerShdw>
          </a:effectLst>
        </p:spPr>
      </p:pic>
      <p:sp>
        <p:nvSpPr>
          <p:cNvPr id="1288" name="Google Shape;1288;p42"/>
          <p:cNvSpPr/>
          <p:nvPr/>
        </p:nvSpPr>
        <p:spPr>
          <a:xfrm>
            <a:off x="-18249" y="4469965"/>
            <a:ext cx="9180782" cy="677556"/>
          </a:xfrm>
          <a:custGeom>
            <a:avLst/>
            <a:gdLst/>
            <a:ahLst/>
            <a:cxnLst/>
            <a:rect l="l" t="t" r="r" b="b"/>
            <a:pathLst>
              <a:path w="76330" h="17371" extrusionOk="0">
                <a:moveTo>
                  <a:pt x="70325" y="0"/>
                </a:moveTo>
                <a:cubicBezTo>
                  <a:pt x="67535" y="0"/>
                  <a:pt x="64769" y="422"/>
                  <a:pt x="61949" y="1260"/>
                </a:cubicBezTo>
                <a:cubicBezTo>
                  <a:pt x="57759" y="2506"/>
                  <a:pt x="53766" y="4656"/>
                  <a:pt x="49511" y="5532"/>
                </a:cubicBezTo>
                <a:cubicBezTo>
                  <a:pt x="45203" y="6419"/>
                  <a:pt x="40738" y="5973"/>
                  <a:pt x="36483" y="7173"/>
                </a:cubicBezTo>
                <a:cubicBezTo>
                  <a:pt x="35225" y="7529"/>
                  <a:pt x="33994" y="8025"/>
                  <a:pt x="32720" y="8280"/>
                </a:cubicBezTo>
                <a:cubicBezTo>
                  <a:pt x="31796" y="8466"/>
                  <a:pt x="30863" y="8522"/>
                  <a:pt x="29926" y="8522"/>
                </a:cubicBezTo>
                <a:cubicBezTo>
                  <a:pt x="28954" y="8522"/>
                  <a:pt x="27978" y="8461"/>
                  <a:pt x="27006" y="8421"/>
                </a:cubicBezTo>
                <a:cubicBezTo>
                  <a:pt x="26270" y="8389"/>
                  <a:pt x="25533" y="8370"/>
                  <a:pt x="24796" y="8370"/>
                </a:cubicBezTo>
                <a:cubicBezTo>
                  <a:pt x="22362" y="8370"/>
                  <a:pt x="19930" y="8582"/>
                  <a:pt x="17574" y="9280"/>
                </a:cubicBezTo>
                <a:cubicBezTo>
                  <a:pt x="15753" y="9819"/>
                  <a:pt x="13998" y="10643"/>
                  <a:pt x="12172" y="11151"/>
                </a:cubicBezTo>
                <a:cubicBezTo>
                  <a:pt x="10474" y="11624"/>
                  <a:pt x="8731" y="11817"/>
                  <a:pt x="6995" y="12009"/>
                </a:cubicBezTo>
                <a:cubicBezTo>
                  <a:pt x="4704" y="12263"/>
                  <a:pt x="2301" y="12696"/>
                  <a:pt x="1" y="12696"/>
                </a:cubicBezTo>
                <a:lnTo>
                  <a:pt x="1" y="17371"/>
                </a:lnTo>
                <a:lnTo>
                  <a:pt x="76330" y="17371"/>
                </a:lnTo>
                <a:lnTo>
                  <a:pt x="76330" y="639"/>
                </a:lnTo>
                <a:cubicBezTo>
                  <a:pt x="74298" y="212"/>
                  <a:pt x="72306" y="0"/>
                  <a:pt x="70325" y="0"/>
                </a:cubicBezTo>
                <a:close/>
              </a:path>
            </a:pathLst>
          </a:custGeom>
          <a:solidFill>
            <a:schemeClr val="dk1"/>
          </a:solidFill>
          <a:ln>
            <a:noFill/>
          </a:ln>
          <a:effectLst>
            <a:outerShdw blurRad="57150" dist="1905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42"/>
          <p:cNvSpPr/>
          <p:nvPr/>
        </p:nvSpPr>
        <p:spPr>
          <a:xfrm flipH="1">
            <a:off x="-18251" y="4470000"/>
            <a:ext cx="9200627" cy="677556"/>
          </a:xfrm>
          <a:custGeom>
            <a:avLst/>
            <a:gdLst/>
            <a:ahLst/>
            <a:cxnLst/>
            <a:rect l="l" t="t" r="r" b="b"/>
            <a:pathLst>
              <a:path w="76330" h="17371" extrusionOk="0">
                <a:moveTo>
                  <a:pt x="70325" y="0"/>
                </a:moveTo>
                <a:cubicBezTo>
                  <a:pt x="67535" y="0"/>
                  <a:pt x="64769" y="422"/>
                  <a:pt x="61949" y="1260"/>
                </a:cubicBezTo>
                <a:cubicBezTo>
                  <a:pt x="57759" y="2506"/>
                  <a:pt x="53766" y="4656"/>
                  <a:pt x="49511" y="5532"/>
                </a:cubicBezTo>
                <a:cubicBezTo>
                  <a:pt x="45203" y="6419"/>
                  <a:pt x="40738" y="5973"/>
                  <a:pt x="36483" y="7173"/>
                </a:cubicBezTo>
                <a:cubicBezTo>
                  <a:pt x="35225" y="7529"/>
                  <a:pt x="33994" y="8025"/>
                  <a:pt x="32720" y="8280"/>
                </a:cubicBezTo>
                <a:cubicBezTo>
                  <a:pt x="31796" y="8466"/>
                  <a:pt x="30863" y="8522"/>
                  <a:pt x="29926" y="8522"/>
                </a:cubicBezTo>
                <a:cubicBezTo>
                  <a:pt x="28954" y="8522"/>
                  <a:pt x="27978" y="8461"/>
                  <a:pt x="27006" y="8421"/>
                </a:cubicBezTo>
                <a:cubicBezTo>
                  <a:pt x="26270" y="8389"/>
                  <a:pt x="25533" y="8370"/>
                  <a:pt x="24796" y="8370"/>
                </a:cubicBezTo>
                <a:cubicBezTo>
                  <a:pt x="22362" y="8370"/>
                  <a:pt x="19930" y="8582"/>
                  <a:pt x="17574" y="9280"/>
                </a:cubicBezTo>
                <a:cubicBezTo>
                  <a:pt x="15753" y="9819"/>
                  <a:pt x="13998" y="10643"/>
                  <a:pt x="12172" y="11151"/>
                </a:cubicBezTo>
                <a:cubicBezTo>
                  <a:pt x="10474" y="11624"/>
                  <a:pt x="8731" y="11817"/>
                  <a:pt x="6995" y="12009"/>
                </a:cubicBezTo>
                <a:cubicBezTo>
                  <a:pt x="4704" y="12263"/>
                  <a:pt x="2301" y="12696"/>
                  <a:pt x="1" y="12696"/>
                </a:cubicBezTo>
                <a:lnTo>
                  <a:pt x="1" y="17371"/>
                </a:lnTo>
                <a:lnTo>
                  <a:pt x="76330" y="17371"/>
                </a:lnTo>
                <a:lnTo>
                  <a:pt x="76330" y="639"/>
                </a:lnTo>
                <a:cubicBezTo>
                  <a:pt x="74298" y="212"/>
                  <a:pt x="72306" y="0"/>
                  <a:pt x="70325" y="0"/>
                </a:cubicBezTo>
                <a:close/>
              </a:path>
            </a:pathLst>
          </a:custGeom>
          <a:solidFill>
            <a:schemeClr val="dk2"/>
          </a:solidFill>
          <a:ln>
            <a:noFill/>
          </a:ln>
          <a:effectLst>
            <a:outerShdw blurRad="57150" dist="1905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42"/>
          <p:cNvSpPr/>
          <p:nvPr/>
        </p:nvSpPr>
        <p:spPr>
          <a:xfrm flipH="1">
            <a:off x="-36575" y="4723110"/>
            <a:ext cx="9200627" cy="439834"/>
          </a:xfrm>
          <a:custGeom>
            <a:avLst/>
            <a:gdLst/>
            <a:ahLst/>
            <a:cxnLst/>
            <a:rect l="l" t="t" r="r" b="b"/>
            <a:pathLst>
              <a:path w="76330" h="17371" extrusionOk="0">
                <a:moveTo>
                  <a:pt x="70325" y="0"/>
                </a:moveTo>
                <a:cubicBezTo>
                  <a:pt x="67535" y="0"/>
                  <a:pt x="64769" y="422"/>
                  <a:pt x="61949" y="1260"/>
                </a:cubicBezTo>
                <a:cubicBezTo>
                  <a:pt x="57759" y="2506"/>
                  <a:pt x="53766" y="4656"/>
                  <a:pt x="49511" y="5532"/>
                </a:cubicBezTo>
                <a:cubicBezTo>
                  <a:pt x="45203" y="6419"/>
                  <a:pt x="40738" y="5973"/>
                  <a:pt x="36483" y="7173"/>
                </a:cubicBezTo>
                <a:cubicBezTo>
                  <a:pt x="35225" y="7529"/>
                  <a:pt x="33994" y="8025"/>
                  <a:pt x="32720" y="8280"/>
                </a:cubicBezTo>
                <a:cubicBezTo>
                  <a:pt x="31796" y="8466"/>
                  <a:pt x="30863" y="8522"/>
                  <a:pt x="29926" y="8522"/>
                </a:cubicBezTo>
                <a:cubicBezTo>
                  <a:pt x="28954" y="8522"/>
                  <a:pt x="27978" y="8461"/>
                  <a:pt x="27006" y="8421"/>
                </a:cubicBezTo>
                <a:cubicBezTo>
                  <a:pt x="26270" y="8389"/>
                  <a:pt x="25533" y="8370"/>
                  <a:pt x="24796" y="8370"/>
                </a:cubicBezTo>
                <a:cubicBezTo>
                  <a:pt x="22362" y="8370"/>
                  <a:pt x="19930" y="8582"/>
                  <a:pt x="17574" y="9280"/>
                </a:cubicBezTo>
                <a:cubicBezTo>
                  <a:pt x="15753" y="9819"/>
                  <a:pt x="13998" y="10643"/>
                  <a:pt x="12172" y="11151"/>
                </a:cubicBezTo>
                <a:cubicBezTo>
                  <a:pt x="10474" y="11624"/>
                  <a:pt x="8731" y="11817"/>
                  <a:pt x="6995" y="12009"/>
                </a:cubicBezTo>
                <a:cubicBezTo>
                  <a:pt x="4704" y="12263"/>
                  <a:pt x="2301" y="12696"/>
                  <a:pt x="1" y="12696"/>
                </a:cubicBezTo>
                <a:lnTo>
                  <a:pt x="1" y="17371"/>
                </a:lnTo>
                <a:lnTo>
                  <a:pt x="76330" y="17371"/>
                </a:lnTo>
                <a:lnTo>
                  <a:pt x="76330" y="639"/>
                </a:lnTo>
                <a:cubicBezTo>
                  <a:pt x="74298" y="212"/>
                  <a:pt x="72306" y="0"/>
                  <a:pt x="70325" y="0"/>
                </a:cubicBezTo>
                <a:close/>
              </a:path>
            </a:pathLst>
          </a:custGeom>
          <a:solidFill>
            <a:schemeClr val="accent2"/>
          </a:solidFill>
          <a:ln>
            <a:noFill/>
          </a:ln>
          <a:effectLst>
            <a:outerShdw blurRad="57150" dist="1905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91" name="Google Shape;1291;p42"/>
          <p:cNvGrpSpPr/>
          <p:nvPr/>
        </p:nvGrpSpPr>
        <p:grpSpPr>
          <a:xfrm rot="-1395715">
            <a:off x="7502386" y="463287"/>
            <a:ext cx="1016881" cy="987756"/>
            <a:chOff x="1145450" y="926250"/>
            <a:chExt cx="1188875" cy="1154700"/>
          </a:xfrm>
        </p:grpSpPr>
        <p:sp>
          <p:nvSpPr>
            <p:cNvPr id="1292" name="Google Shape;1292;p42"/>
            <p:cNvSpPr/>
            <p:nvPr/>
          </p:nvSpPr>
          <p:spPr>
            <a:xfrm>
              <a:off x="1145450" y="926250"/>
              <a:ext cx="1188875" cy="1154700"/>
            </a:xfrm>
            <a:custGeom>
              <a:avLst/>
              <a:gdLst/>
              <a:ahLst/>
              <a:cxnLst/>
              <a:rect l="l" t="t" r="r" b="b"/>
              <a:pathLst>
                <a:path w="47555" h="46188" extrusionOk="0">
                  <a:moveTo>
                    <a:pt x="23649" y="1"/>
                  </a:moveTo>
                  <a:cubicBezTo>
                    <a:pt x="23013" y="1"/>
                    <a:pt x="22353" y="317"/>
                    <a:pt x="21909" y="794"/>
                  </a:cubicBezTo>
                  <a:cubicBezTo>
                    <a:pt x="21252" y="1500"/>
                    <a:pt x="20964" y="2466"/>
                    <a:pt x="20736" y="3403"/>
                  </a:cubicBezTo>
                  <a:cubicBezTo>
                    <a:pt x="20002" y="6410"/>
                    <a:pt x="19853" y="9399"/>
                    <a:pt x="19681" y="12454"/>
                  </a:cubicBezTo>
                  <a:cubicBezTo>
                    <a:pt x="19027" y="10624"/>
                    <a:pt x="18073" y="8879"/>
                    <a:pt x="16960" y="7290"/>
                  </a:cubicBezTo>
                  <a:cubicBezTo>
                    <a:pt x="16212" y="6224"/>
                    <a:pt x="15356" y="5202"/>
                    <a:pt x="14252" y="4512"/>
                  </a:cubicBezTo>
                  <a:cubicBezTo>
                    <a:pt x="13476" y="4027"/>
                    <a:pt x="12559" y="3723"/>
                    <a:pt x="11653" y="3723"/>
                  </a:cubicBezTo>
                  <a:cubicBezTo>
                    <a:pt x="11269" y="3723"/>
                    <a:pt x="10886" y="3778"/>
                    <a:pt x="10517" y="3897"/>
                  </a:cubicBezTo>
                  <a:cubicBezTo>
                    <a:pt x="10264" y="3977"/>
                    <a:pt x="10005" y="4101"/>
                    <a:pt x="9872" y="4331"/>
                  </a:cubicBezTo>
                  <a:cubicBezTo>
                    <a:pt x="9741" y="4556"/>
                    <a:pt x="9759" y="4835"/>
                    <a:pt x="9789" y="5094"/>
                  </a:cubicBezTo>
                  <a:cubicBezTo>
                    <a:pt x="10110" y="7968"/>
                    <a:pt x="11257" y="10735"/>
                    <a:pt x="13016" y="13028"/>
                  </a:cubicBezTo>
                  <a:lnTo>
                    <a:pt x="13016" y="13028"/>
                  </a:lnTo>
                  <a:cubicBezTo>
                    <a:pt x="10551" y="11297"/>
                    <a:pt x="7555" y="10310"/>
                    <a:pt x="4543" y="10310"/>
                  </a:cubicBezTo>
                  <a:cubicBezTo>
                    <a:pt x="4296" y="10310"/>
                    <a:pt x="4049" y="10317"/>
                    <a:pt x="3802" y="10330"/>
                  </a:cubicBezTo>
                  <a:cubicBezTo>
                    <a:pt x="3475" y="10349"/>
                    <a:pt x="3112" y="10394"/>
                    <a:pt x="2898" y="10644"/>
                  </a:cubicBezTo>
                  <a:cubicBezTo>
                    <a:pt x="2723" y="10850"/>
                    <a:pt x="2696" y="11143"/>
                    <a:pt x="2708" y="11413"/>
                  </a:cubicBezTo>
                  <a:cubicBezTo>
                    <a:pt x="2772" y="12776"/>
                    <a:pt x="3602" y="13978"/>
                    <a:pt x="4508" y="14997"/>
                  </a:cubicBezTo>
                  <a:cubicBezTo>
                    <a:pt x="7495" y="18357"/>
                    <a:pt x="11681" y="20627"/>
                    <a:pt x="16127" y="21296"/>
                  </a:cubicBezTo>
                  <a:cubicBezTo>
                    <a:pt x="10769" y="21633"/>
                    <a:pt x="5032" y="22111"/>
                    <a:pt x="855" y="25484"/>
                  </a:cubicBezTo>
                  <a:cubicBezTo>
                    <a:pt x="435" y="25823"/>
                    <a:pt x="0" y="26267"/>
                    <a:pt x="30" y="26807"/>
                  </a:cubicBezTo>
                  <a:cubicBezTo>
                    <a:pt x="72" y="27601"/>
                    <a:pt x="1023" y="27966"/>
                    <a:pt x="1804" y="28116"/>
                  </a:cubicBezTo>
                  <a:cubicBezTo>
                    <a:pt x="4238" y="28582"/>
                    <a:pt x="6716" y="28815"/>
                    <a:pt x="9194" y="28815"/>
                  </a:cubicBezTo>
                  <a:cubicBezTo>
                    <a:pt x="11250" y="28815"/>
                    <a:pt x="13306" y="28655"/>
                    <a:pt x="15337" y="28333"/>
                  </a:cubicBezTo>
                  <a:lnTo>
                    <a:pt x="15337" y="28333"/>
                  </a:lnTo>
                  <a:cubicBezTo>
                    <a:pt x="11683" y="31640"/>
                    <a:pt x="7809" y="35334"/>
                    <a:pt x="7022" y="40200"/>
                  </a:cubicBezTo>
                  <a:cubicBezTo>
                    <a:pt x="6952" y="40629"/>
                    <a:pt x="6916" y="41100"/>
                    <a:pt x="7149" y="41467"/>
                  </a:cubicBezTo>
                  <a:cubicBezTo>
                    <a:pt x="7376" y="41823"/>
                    <a:pt x="7749" y="41958"/>
                    <a:pt x="8166" y="41958"/>
                  </a:cubicBezTo>
                  <a:cubicBezTo>
                    <a:pt x="8659" y="41958"/>
                    <a:pt x="9212" y="41769"/>
                    <a:pt x="9654" y="41535"/>
                  </a:cubicBezTo>
                  <a:cubicBezTo>
                    <a:pt x="14563" y="38936"/>
                    <a:pt x="17973" y="34260"/>
                    <a:pt x="21205" y="29741"/>
                  </a:cubicBezTo>
                  <a:lnTo>
                    <a:pt x="21205" y="29741"/>
                  </a:lnTo>
                  <a:cubicBezTo>
                    <a:pt x="21203" y="33518"/>
                    <a:pt x="21335" y="37296"/>
                    <a:pt x="21601" y="41065"/>
                  </a:cubicBezTo>
                  <a:cubicBezTo>
                    <a:pt x="21711" y="42620"/>
                    <a:pt x="21868" y="44247"/>
                    <a:pt x="22722" y="45552"/>
                  </a:cubicBezTo>
                  <a:cubicBezTo>
                    <a:pt x="22869" y="45777"/>
                    <a:pt x="23044" y="45997"/>
                    <a:pt x="23289" y="46108"/>
                  </a:cubicBezTo>
                  <a:cubicBezTo>
                    <a:pt x="23409" y="46163"/>
                    <a:pt x="23529" y="46188"/>
                    <a:pt x="23647" y="46188"/>
                  </a:cubicBezTo>
                  <a:cubicBezTo>
                    <a:pt x="24247" y="46188"/>
                    <a:pt x="24811" y="45555"/>
                    <a:pt x="25129" y="44970"/>
                  </a:cubicBezTo>
                  <a:cubicBezTo>
                    <a:pt x="27465" y="40675"/>
                    <a:pt x="27530" y="35554"/>
                    <a:pt x="27539" y="30665"/>
                  </a:cubicBezTo>
                  <a:cubicBezTo>
                    <a:pt x="29086" y="33285"/>
                    <a:pt x="30766" y="35827"/>
                    <a:pt x="32570" y="38277"/>
                  </a:cubicBezTo>
                  <a:cubicBezTo>
                    <a:pt x="33396" y="39398"/>
                    <a:pt x="34516" y="40614"/>
                    <a:pt x="35850" y="40614"/>
                  </a:cubicBezTo>
                  <a:cubicBezTo>
                    <a:pt x="35973" y="40614"/>
                    <a:pt x="36099" y="40604"/>
                    <a:pt x="36226" y="40582"/>
                  </a:cubicBezTo>
                  <a:cubicBezTo>
                    <a:pt x="36459" y="40541"/>
                    <a:pt x="36703" y="40448"/>
                    <a:pt x="36830" y="40246"/>
                  </a:cubicBezTo>
                  <a:cubicBezTo>
                    <a:pt x="36938" y="40075"/>
                    <a:pt x="36938" y="39859"/>
                    <a:pt x="36932" y="39655"/>
                  </a:cubicBezTo>
                  <a:cubicBezTo>
                    <a:pt x="36789" y="35093"/>
                    <a:pt x="34921" y="30605"/>
                    <a:pt x="31786" y="27288"/>
                  </a:cubicBezTo>
                  <a:lnTo>
                    <a:pt x="31786" y="27288"/>
                  </a:lnTo>
                  <a:lnTo>
                    <a:pt x="43588" y="30015"/>
                  </a:lnTo>
                  <a:cubicBezTo>
                    <a:pt x="44134" y="30141"/>
                    <a:pt x="44693" y="30268"/>
                    <a:pt x="45249" y="30268"/>
                  </a:cubicBezTo>
                  <a:cubicBezTo>
                    <a:pt x="45435" y="30268"/>
                    <a:pt x="45620" y="30254"/>
                    <a:pt x="45804" y="30221"/>
                  </a:cubicBezTo>
                  <a:cubicBezTo>
                    <a:pt x="46540" y="30089"/>
                    <a:pt x="47261" y="29575"/>
                    <a:pt x="47394" y="28839"/>
                  </a:cubicBezTo>
                  <a:cubicBezTo>
                    <a:pt x="47554" y="27958"/>
                    <a:pt x="46861" y="27167"/>
                    <a:pt x="46184" y="26582"/>
                  </a:cubicBezTo>
                  <a:cubicBezTo>
                    <a:pt x="43064" y="23883"/>
                    <a:pt x="39092" y="22188"/>
                    <a:pt x="34986" y="21803"/>
                  </a:cubicBezTo>
                  <a:cubicBezTo>
                    <a:pt x="38151" y="21688"/>
                    <a:pt x="41300" y="21142"/>
                    <a:pt x="44320" y="20184"/>
                  </a:cubicBezTo>
                  <a:cubicBezTo>
                    <a:pt x="44867" y="20010"/>
                    <a:pt x="45478" y="19761"/>
                    <a:pt x="45671" y="19220"/>
                  </a:cubicBezTo>
                  <a:cubicBezTo>
                    <a:pt x="45901" y="18578"/>
                    <a:pt x="45413" y="17908"/>
                    <a:pt x="44891" y="17472"/>
                  </a:cubicBezTo>
                  <a:cubicBezTo>
                    <a:pt x="43099" y="15972"/>
                    <a:pt x="40643" y="15552"/>
                    <a:pt x="38300" y="15552"/>
                  </a:cubicBezTo>
                  <a:cubicBezTo>
                    <a:pt x="38240" y="15552"/>
                    <a:pt x="38180" y="15552"/>
                    <a:pt x="38120" y="15553"/>
                  </a:cubicBezTo>
                  <a:cubicBezTo>
                    <a:pt x="36254" y="15569"/>
                    <a:pt x="34387" y="15805"/>
                    <a:pt x="32525" y="15805"/>
                  </a:cubicBezTo>
                  <a:cubicBezTo>
                    <a:pt x="31996" y="15805"/>
                    <a:pt x="31468" y="15786"/>
                    <a:pt x="30940" y="15737"/>
                  </a:cubicBezTo>
                  <a:cubicBezTo>
                    <a:pt x="33098" y="14732"/>
                    <a:pt x="35037" y="13257"/>
                    <a:pt x="36581" y="11444"/>
                  </a:cubicBezTo>
                  <a:cubicBezTo>
                    <a:pt x="37004" y="10948"/>
                    <a:pt x="37407" y="10407"/>
                    <a:pt x="37563" y="9773"/>
                  </a:cubicBezTo>
                  <a:cubicBezTo>
                    <a:pt x="37720" y="9140"/>
                    <a:pt x="37576" y="8392"/>
                    <a:pt x="37061" y="7993"/>
                  </a:cubicBezTo>
                  <a:cubicBezTo>
                    <a:pt x="36725" y="7733"/>
                    <a:pt x="36298" y="7659"/>
                    <a:pt x="35865" y="7659"/>
                  </a:cubicBezTo>
                  <a:cubicBezTo>
                    <a:pt x="35670" y="7659"/>
                    <a:pt x="35473" y="7674"/>
                    <a:pt x="35282" y="7694"/>
                  </a:cubicBezTo>
                  <a:cubicBezTo>
                    <a:pt x="31371" y="8108"/>
                    <a:pt x="27628" y="9961"/>
                    <a:pt x="24928" y="12820"/>
                  </a:cubicBezTo>
                  <a:cubicBezTo>
                    <a:pt x="25839" y="9503"/>
                    <a:pt x="26082" y="6004"/>
                    <a:pt x="25637" y="2593"/>
                  </a:cubicBezTo>
                  <a:cubicBezTo>
                    <a:pt x="25521" y="1701"/>
                    <a:pt x="25288" y="707"/>
                    <a:pt x="24521" y="237"/>
                  </a:cubicBezTo>
                  <a:cubicBezTo>
                    <a:pt x="24254" y="74"/>
                    <a:pt x="23954" y="1"/>
                    <a:pt x="23649" y="1"/>
                  </a:cubicBezTo>
                  <a:close/>
                </a:path>
              </a:pathLst>
            </a:custGeom>
            <a:solidFill>
              <a:schemeClr val="dk1"/>
            </a:solidFill>
            <a:ln w="114300" cap="flat" cmpd="sng">
              <a:solidFill>
                <a:schemeClr val="dk1"/>
              </a:solidFill>
              <a:prstDash val="solid"/>
              <a:round/>
              <a:headEnd type="none" w="sm" len="sm"/>
              <a:tailEnd type="none" w="sm" len="sm"/>
            </a:ln>
            <a:effectLst>
              <a:outerShdw blurRad="71438"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42"/>
            <p:cNvSpPr/>
            <p:nvPr/>
          </p:nvSpPr>
          <p:spPr>
            <a:xfrm>
              <a:off x="1145450" y="926250"/>
              <a:ext cx="1188875" cy="1154700"/>
            </a:xfrm>
            <a:custGeom>
              <a:avLst/>
              <a:gdLst/>
              <a:ahLst/>
              <a:cxnLst/>
              <a:rect l="l" t="t" r="r" b="b"/>
              <a:pathLst>
                <a:path w="47555" h="46188" extrusionOk="0">
                  <a:moveTo>
                    <a:pt x="23649" y="1"/>
                  </a:moveTo>
                  <a:cubicBezTo>
                    <a:pt x="23013" y="1"/>
                    <a:pt x="22353" y="317"/>
                    <a:pt x="21909" y="794"/>
                  </a:cubicBezTo>
                  <a:cubicBezTo>
                    <a:pt x="21252" y="1500"/>
                    <a:pt x="20964" y="2466"/>
                    <a:pt x="20736" y="3403"/>
                  </a:cubicBezTo>
                  <a:cubicBezTo>
                    <a:pt x="20002" y="6410"/>
                    <a:pt x="19853" y="9399"/>
                    <a:pt x="19681" y="12454"/>
                  </a:cubicBezTo>
                  <a:cubicBezTo>
                    <a:pt x="19027" y="10624"/>
                    <a:pt x="18073" y="8879"/>
                    <a:pt x="16960" y="7290"/>
                  </a:cubicBezTo>
                  <a:cubicBezTo>
                    <a:pt x="16212" y="6224"/>
                    <a:pt x="15356" y="5202"/>
                    <a:pt x="14252" y="4512"/>
                  </a:cubicBezTo>
                  <a:cubicBezTo>
                    <a:pt x="13476" y="4027"/>
                    <a:pt x="12559" y="3723"/>
                    <a:pt x="11653" y="3723"/>
                  </a:cubicBezTo>
                  <a:cubicBezTo>
                    <a:pt x="11269" y="3723"/>
                    <a:pt x="10886" y="3778"/>
                    <a:pt x="10517" y="3897"/>
                  </a:cubicBezTo>
                  <a:cubicBezTo>
                    <a:pt x="10264" y="3977"/>
                    <a:pt x="10005" y="4101"/>
                    <a:pt x="9872" y="4331"/>
                  </a:cubicBezTo>
                  <a:cubicBezTo>
                    <a:pt x="9741" y="4556"/>
                    <a:pt x="9759" y="4835"/>
                    <a:pt x="9789" y="5094"/>
                  </a:cubicBezTo>
                  <a:cubicBezTo>
                    <a:pt x="10110" y="7968"/>
                    <a:pt x="11257" y="10735"/>
                    <a:pt x="13016" y="13028"/>
                  </a:cubicBezTo>
                  <a:lnTo>
                    <a:pt x="13016" y="13028"/>
                  </a:lnTo>
                  <a:cubicBezTo>
                    <a:pt x="10551" y="11297"/>
                    <a:pt x="7555" y="10310"/>
                    <a:pt x="4543" y="10310"/>
                  </a:cubicBezTo>
                  <a:cubicBezTo>
                    <a:pt x="4296" y="10310"/>
                    <a:pt x="4049" y="10317"/>
                    <a:pt x="3802" y="10330"/>
                  </a:cubicBezTo>
                  <a:cubicBezTo>
                    <a:pt x="3475" y="10349"/>
                    <a:pt x="3112" y="10394"/>
                    <a:pt x="2898" y="10644"/>
                  </a:cubicBezTo>
                  <a:cubicBezTo>
                    <a:pt x="2723" y="10850"/>
                    <a:pt x="2696" y="11143"/>
                    <a:pt x="2708" y="11413"/>
                  </a:cubicBezTo>
                  <a:cubicBezTo>
                    <a:pt x="2772" y="12776"/>
                    <a:pt x="3602" y="13978"/>
                    <a:pt x="4508" y="14997"/>
                  </a:cubicBezTo>
                  <a:cubicBezTo>
                    <a:pt x="7495" y="18357"/>
                    <a:pt x="11681" y="20627"/>
                    <a:pt x="16127" y="21296"/>
                  </a:cubicBezTo>
                  <a:cubicBezTo>
                    <a:pt x="10769" y="21633"/>
                    <a:pt x="5032" y="22111"/>
                    <a:pt x="855" y="25484"/>
                  </a:cubicBezTo>
                  <a:cubicBezTo>
                    <a:pt x="435" y="25823"/>
                    <a:pt x="0" y="26267"/>
                    <a:pt x="30" y="26807"/>
                  </a:cubicBezTo>
                  <a:cubicBezTo>
                    <a:pt x="72" y="27601"/>
                    <a:pt x="1023" y="27966"/>
                    <a:pt x="1804" y="28116"/>
                  </a:cubicBezTo>
                  <a:cubicBezTo>
                    <a:pt x="4238" y="28582"/>
                    <a:pt x="6716" y="28815"/>
                    <a:pt x="9194" y="28815"/>
                  </a:cubicBezTo>
                  <a:cubicBezTo>
                    <a:pt x="11250" y="28815"/>
                    <a:pt x="13306" y="28655"/>
                    <a:pt x="15337" y="28333"/>
                  </a:cubicBezTo>
                  <a:lnTo>
                    <a:pt x="15337" y="28333"/>
                  </a:lnTo>
                  <a:cubicBezTo>
                    <a:pt x="11683" y="31640"/>
                    <a:pt x="7809" y="35334"/>
                    <a:pt x="7022" y="40200"/>
                  </a:cubicBezTo>
                  <a:cubicBezTo>
                    <a:pt x="6952" y="40629"/>
                    <a:pt x="6916" y="41100"/>
                    <a:pt x="7149" y="41467"/>
                  </a:cubicBezTo>
                  <a:cubicBezTo>
                    <a:pt x="7376" y="41823"/>
                    <a:pt x="7749" y="41958"/>
                    <a:pt x="8166" y="41958"/>
                  </a:cubicBezTo>
                  <a:cubicBezTo>
                    <a:pt x="8659" y="41958"/>
                    <a:pt x="9212" y="41769"/>
                    <a:pt x="9654" y="41535"/>
                  </a:cubicBezTo>
                  <a:cubicBezTo>
                    <a:pt x="14563" y="38936"/>
                    <a:pt x="17973" y="34260"/>
                    <a:pt x="21205" y="29741"/>
                  </a:cubicBezTo>
                  <a:lnTo>
                    <a:pt x="21205" y="29741"/>
                  </a:lnTo>
                  <a:cubicBezTo>
                    <a:pt x="21203" y="33518"/>
                    <a:pt x="21335" y="37296"/>
                    <a:pt x="21601" y="41065"/>
                  </a:cubicBezTo>
                  <a:cubicBezTo>
                    <a:pt x="21711" y="42620"/>
                    <a:pt x="21868" y="44247"/>
                    <a:pt x="22722" y="45552"/>
                  </a:cubicBezTo>
                  <a:cubicBezTo>
                    <a:pt x="22869" y="45777"/>
                    <a:pt x="23044" y="45997"/>
                    <a:pt x="23289" y="46108"/>
                  </a:cubicBezTo>
                  <a:cubicBezTo>
                    <a:pt x="23409" y="46163"/>
                    <a:pt x="23529" y="46188"/>
                    <a:pt x="23647" y="46188"/>
                  </a:cubicBezTo>
                  <a:cubicBezTo>
                    <a:pt x="24247" y="46188"/>
                    <a:pt x="24811" y="45555"/>
                    <a:pt x="25129" y="44970"/>
                  </a:cubicBezTo>
                  <a:cubicBezTo>
                    <a:pt x="27465" y="40675"/>
                    <a:pt x="27530" y="35554"/>
                    <a:pt x="27539" y="30665"/>
                  </a:cubicBezTo>
                  <a:cubicBezTo>
                    <a:pt x="29086" y="33285"/>
                    <a:pt x="30766" y="35827"/>
                    <a:pt x="32570" y="38277"/>
                  </a:cubicBezTo>
                  <a:cubicBezTo>
                    <a:pt x="33396" y="39398"/>
                    <a:pt x="34516" y="40614"/>
                    <a:pt x="35850" y="40614"/>
                  </a:cubicBezTo>
                  <a:cubicBezTo>
                    <a:pt x="35973" y="40614"/>
                    <a:pt x="36099" y="40604"/>
                    <a:pt x="36226" y="40582"/>
                  </a:cubicBezTo>
                  <a:cubicBezTo>
                    <a:pt x="36459" y="40541"/>
                    <a:pt x="36703" y="40448"/>
                    <a:pt x="36830" y="40246"/>
                  </a:cubicBezTo>
                  <a:cubicBezTo>
                    <a:pt x="36938" y="40075"/>
                    <a:pt x="36938" y="39859"/>
                    <a:pt x="36932" y="39655"/>
                  </a:cubicBezTo>
                  <a:cubicBezTo>
                    <a:pt x="36789" y="35093"/>
                    <a:pt x="34921" y="30605"/>
                    <a:pt x="31786" y="27288"/>
                  </a:cubicBezTo>
                  <a:lnTo>
                    <a:pt x="31786" y="27288"/>
                  </a:lnTo>
                  <a:lnTo>
                    <a:pt x="43588" y="30015"/>
                  </a:lnTo>
                  <a:cubicBezTo>
                    <a:pt x="44134" y="30141"/>
                    <a:pt x="44693" y="30268"/>
                    <a:pt x="45249" y="30268"/>
                  </a:cubicBezTo>
                  <a:cubicBezTo>
                    <a:pt x="45435" y="30268"/>
                    <a:pt x="45620" y="30254"/>
                    <a:pt x="45804" y="30221"/>
                  </a:cubicBezTo>
                  <a:cubicBezTo>
                    <a:pt x="46540" y="30089"/>
                    <a:pt x="47261" y="29575"/>
                    <a:pt x="47394" y="28839"/>
                  </a:cubicBezTo>
                  <a:cubicBezTo>
                    <a:pt x="47554" y="27958"/>
                    <a:pt x="46861" y="27167"/>
                    <a:pt x="46184" y="26582"/>
                  </a:cubicBezTo>
                  <a:cubicBezTo>
                    <a:pt x="43064" y="23883"/>
                    <a:pt x="39092" y="22188"/>
                    <a:pt x="34986" y="21803"/>
                  </a:cubicBezTo>
                  <a:cubicBezTo>
                    <a:pt x="38151" y="21688"/>
                    <a:pt x="41300" y="21142"/>
                    <a:pt x="44320" y="20184"/>
                  </a:cubicBezTo>
                  <a:cubicBezTo>
                    <a:pt x="44867" y="20010"/>
                    <a:pt x="45478" y="19761"/>
                    <a:pt x="45671" y="19220"/>
                  </a:cubicBezTo>
                  <a:cubicBezTo>
                    <a:pt x="45901" y="18578"/>
                    <a:pt x="45413" y="17908"/>
                    <a:pt x="44891" y="17472"/>
                  </a:cubicBezTo>
                  <a:cubicBezTo>
                    <a:pt x="43099" y="15972"/>
                    <a:pt x="40643" y="15552"/>
                    <a:pt x="38300" y="15552"/>
                  </a:cubicBezTo>
                  <a:cubicBezTo>
                    <a:pt x="38240" y="15552"/>
                    <a:pt x="38180" y="15552"/>
                    <a:pt x="38120" y="15553"/>
                  </a:cubicBezTo>
                  <a:cubicBezTo>
                    <a:pt x="36254" y="15569"/>
                    <a:pt x="34387" y="15805"/>
                    <a:pt x="32525" y="15805"/>
                  </a:cubicBezTo>
                  <a:cubicBezTo>
                    <a:pt x="31996" y="15805"/>
                    <a:pt x="31468" y="15786"/>
                    <a:pt x="30940" y="15737"/>
                  </a:cubicBezTo>
                  <a:cubicBezTo>
                    <a:pt x="33098" y="14732"/>
                    <a:pt x="35037" y="13257"/>
                    <a:pt x="36581" y="11444"/>
                  </a:cubicBezTo>
                  <a:cubicBezTo>
                    <a:pt x="37004" y="10948"/>
                    <a:pt x="37407" y="10407"/>
                    <a:pt x="37563" y="9773"/>
                  </a:cubicBezTo>
                  <a:cubicBezTo>
                    <a:pt x="37720" y="9140"/>
                    <a:pt x="37576" y="8392"/>
                    <a:pt x="37061" y="7993"/>
                  </a:cubicBezTo>
                  <a:cubicBezTo>
                    <a:pt x="36725" y="7733"/>
                    <a:pt x="36298" y="7659"/>
                    <a:pt x="35865" y="7659"/>
                  </a:cubicBezTo>
                  <a:cubicBezTo>
                    <a:pt x="35670" y="7659"/>
                    <a:pt x="35473" y="7674"/>
                    <a:pt x="35282" y="7694"/>
                  </a:cubicBezTo>
                  <a:cubicBezTo>
                    <a:pt x="31371" y="8108"/>
                    <a:pt x="27628" y="9961"/>
                    <a:pt x="24928" y="12820"/>
                  </a:cubicBezTo>
                  <a:cubicBezTo>
                    <a:pt x="25839" y="9503"/>
                    <a:pt x="26082" y="6004"/>
                    <a:pt x="25637" y="2593"/>
                  </a:cubicBezTo>
                  <a:cubicBezTo>
                    <a:pt x="25521" y="1701"/>
                    <a:pt x="25288" y="707"/>
                    <a:pt x="24521" y="237"/>
                  </a:cubicBezTo>
                  <a:cubicBezTo>
                    <a:pt x="24254" y="74"/>
                    <a:pt x="23954" y="1"/>
                    <a:pt x="236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42"/>
            <p:cNvSpPr/>
            <p:nvPr/>
          </p:nvSpPr>
          <p:spPr>
            <a:xfrm>
              <a:off x="1610525" y="1397050"/>
              <a:ext cx="237775" cy="180325"/>
            </a:xfrm>
            <a:custGeom>
              <a:avLst/>
              <a:gdLst/>
              <a:ahLst/>
              <a:cxnLst/>
              <a:rect l="l" t="t" r="r" b="b"/>
              <a:pathLst>
                <a:path w="9511" h="7213" extrusionOk="0">
                  <a:moveTo>
                    <a:pt x="5186" y="0"/>
                  </a:moveTo>
                  <a:cubicBezTo>
                    <a:pt x="4115" y="0"/>
                    <a:pt x="3044" y="292"/>
                    <a:pt x="2236" y="842"/>
                  </a:cubicBezTo>
                  <a:cubicBezTo>
                    <a:pt x="1208" y="1541"/>
                    <a:pt x="458" y="2637"/>
                    <a:pt x="179" y="3849"/>
                  </a:cubicBezTo>
                  <a:cubicBezTo>
                    <a:pt x="0" y="4622"/>
                    <a:pt x="30" y="5499"/>
                    <a:pt x="514" y="6128"/>
                  </a:cubicBezTo>
                  <a:cubicBezTo>
                    <a:pt x="1042" y="6811"/>
                    <a:pt x="1965" y="7036"/>
                    <a:pt x="2824" y="7135"/>
                  </a:cubicBezTo>
                  <a:cubicBezTo>
                    <a:pt x="3239" y="7184"/>
                    <a:pt x="3659" y="7212"/>
                    <a:pt x="4077" y="7212"/>
                  </a:cubicBezTo>
                  <a:cubicBezTo>
                    <a:pt x="4872" y="7212"/>
                    <a:pt x="5664" y="7109"/>
                    <a:pt x="6411" y="6844"/>
                  </a:cubicBezTo>
                  <a:cubicBezTo>
                    <a:pt x="7552" y="6439"/>
                    <a:pt x="8582" y="5618"/>
                    <a:pt x="9046" y="4500"/>
                  </a:cubicBezTo>
                  <a:cubicBezTo>
                    <a:pt x="9510" y="3383"/>
                    <a:pt x="9317" y="1970"/>
                    <a:pt x="8430" y="1145"/>
                  </a:cubicBezTo>
                  <a:cubicBezTo>
                    <a:pt x="7591" y="366"/>
                    <a:pt x="6388" y="0"/>
                    <a:pt x="5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5" name="Google Shape;1295;p42"/>
          <p:cNvGrpSpPr/>
          <p:nvPr/>
        </p:nvGrpSpPr>
        <p:grpSpPr>
          <a:xfrm rot="5376401">
            <a:off x="7006278" y="267146"/>
            <a:ext cx="232803" cy="535687"/>
            <a:chOff x="8760425" y="429456"/>
            <a:chExt cx="228300" cy="525325"/>
          </a:xfrm>
        </p:grpSpPr>
        <p:sp>
          <p:nvSpPr>
            <p:cNvPr id="1296" name="Google Shape;1296;p42"/>
            <p:cNvSpPr/>
            <p:nvPr/>
          </p:nvSpPr>
          <p:spPr>
            <a:xfrm>
              <a:off x="8760425" y="429456"/>
              <a:ext cx="228300" cy="525325"/>
            </a:xfrm>
            <a:custGeom>
              <a:avLst/>
              <a:gdLst/>
              <a:ahLst/>
              <a:cxnLst/>
              <a:rect l="l" t="t" r="r" b="b"/>
              <a:pathLst>
                <a:path w="9132" h="21013" extrusionOk="0">
                  <a:moveTo>
                    <a:pt x="9132" y="0"/>
                  </a:moveTo>
                  <a:lnTo>
                    <a:pt x="9132" y="0"/>
                  </a:lnTo>
                  <a:cubicBezTo>
                    <a:pt x="8134" y="2424"/>
                    <a:pt x="5812" y="4501"/>
                    <a:pt x="4238" y="6792"/>
                  </a:cubicBezTo>
                  <a:cubicBezTo>
                    <a:pt x="1439" y="10868"/>
                    <a:pt x="0" y="16947"/>
                    <a:pt x="1370" y="21013"/>
                  </a:cubicBezTo>
                  <a:cubicBezTo>
                    <a:pt x="1875" y="18131"/>
                    <a:pt x="5615" y="16251"/>
                    <a:pt x="7200" y="13671"/>
                  </a:cubicBezTo>
                  <a:cubicBezTo>
                    <a:pt x="8099" y="12208"/>
                    <a:pt x="8244" y="10622"/>
                    <a:pt x="8372" y="9085"/>
                  </a:cubicBezTo>
                  <a:cubicBezTo>
                    <a:pt x="8625" y="6057"/>
                    <a:pt x="8879" y="3029"/>
                    <a:pt x="9132" y="0"/>
                  </a:cubicBezTo>
                  <a:close/>
                </a:path>
              </a:pathLst>
            </a:custGeom>
            <a:solidFill>
              <a:schemeClr val="dk1"/>
            </a:solidFill>
            <a:ln w="114300" cap="flat" cmpd="sng">
              <a:solidFill>
                <a:schemeClr val="dk1"/>
              </a:solidFill>
              <a:prstDash val="solid"/>
              <a:round/>
              <a:headEnd type="none" w="sm" len="sm"/>
              <a:tailEnd type="none" w="sm" len="sm"/>
            </a:ln>
            <a:effectLst>
              <a:outerShdw blurRad="5715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42"/>
            <p:cNvSpPr/>
            <p:nvPr/>
          </p:nvSpPr>
          <p:spPr>
            <a:xfrm>
              <a:off x="8760425" y="429456"/>
              <a:ext cx="228300" cy="525325"/>
            </a:xfrm>
            <a:custGeom>
              <a:avLst/>
              <a:gdLst/>
              <a:ahLst/>
              <a:cxnLst/>
              <a:rect l="l" t="t" r="r" b="b"/>
              <a:pathLst>
                <a:path w="9132" h="21013" extrusionOk="0">
                  <a:moveTo>
                    <a:pt x="9132" y="0"/>
                  </a:moveTo>
                  <a:lnTo>
                    <a:pt x="9132" y="0"/>
                  </a:lnTo>
                  <a:cubicBezTo>
                    <a:pt x="8134" y="2424"/>
                    <a:pt x="5812" y="4501"/>
                    <a:pt x="4238" y="6792"/>
                  </a:cubicBezTo>
                  <a:cubicBezTo>
                    <a:pt x="1439" y="10868"/>
                    <a:pt x="0" y="16947"/>
                    <a:pt x="1370" y="21013"/>
                  </a:cubicBezTo>
                  <a:cubicBezTo>
                    <a:pt x="1875" y="18131"/>
                    <a:pt x="5615" y="16251"/>
                    <a:pt x="7200" y="13671"/>
                  </a:cubicBezTo>
                  <a:cubicBezTo>
                    <a:pt x="8099" y="12208"/>
                    <a:pt x="8244" y="10622"/>
                    <a:pt x="8372" y="9085"/>
                  </a:cubicBezTo>
                  <a:cubicBezTo>
                    <a:pt x="8625" y="6057"/>
                    <a:pt x="8879" y="3029"/>
                    <a:pt x="91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8" name="Google Shape;1298;p42"/>
          <p:cNvGrpSpPr/>
          <p:nvPr/>
        </p:nvGrpSpPr>
        <p:grpSpPr>
          <a:xfrm rot="-3352807">
            <a:off x="8519281" y="1383288"/>
            <a:ext cx="206799" cy="475852"/>
            <a:chOff x="8760425" y="429456"/>
            <a:chExt cx="228300" cy="525325"/>
          </a:xfrm>
        </p:grpSpPr>
        <p:sp>
          <p:nvSpPr>
            <p:cNvPr id="1299" name="Google Shape;1299;p42"/>
            <p:cNvSpPr/>
            <p:nvPr/>
          </p:nvSpPr>
          <p:spPr>
            <a:xfrm>
              <a:off x="8760425" y="429456"/>
              <a:ext cx="228300" cy="525325"/>
            </a:xfrm>
            <a:custGeom>
              <a:avLst/>
              <a:gdLst/>
              <a:ahLst/>
              <a:cxnLst/>
              <a:rect l="l" t="t" r="r" b="b"/>
              <a:pathLst>
                <a:path w="9132" h="21013" extrusionOk="0">
                  <a:moveTo>
                    <a:pt x="9132" y="0"/>
                  </a:moveTo>
                  <a:lnTo>
                    <a:pt x="9132" y="0"/>
                  </a:lnTo>
                  <a:cubicBezTo>
                    <a:pt x="8134" y="2424"/>
                    <a:pt x="5812" y="4501"/>
                    <a:pt x="4238" y="6792"/>
                  </a:cubicBezTo>
                  <a:cubicBezTo>
                    <a:pt x="1439" y="10868"/>
                    <a:pt x="0" y="16947"/>
                    <a:pt x="1370" y="21013"/>
                  </a:cubicBezTo>
                  <a:cubicBezTo>
                    <a:pt x="1875" y="18131"/>
                    <a:pt x="5615" y="16251"/>
                    <a:pt x="7200" y="13671"/>
                  </a:cubicBezTo>
                  <a:cubicBezTo>
                    <a:pt x="8099" y="12208"/>
                    <a:pt x="8244" y="10622"/>
                    <a:pt x="8372" y="9085"/>
                  </a:cubicBezTo>
                  <a:cubicBezTo>
                    <a:pt x="8625" y="6057"/>
                    <a:pt x="8879" y="3029"/>
                    <a:pt x="9132" y="0"/>
                  </a:cubicBezTo>
                  <a:close/>
                </a:path>
              </a:pathLst>
            </a:custGeom>
            <a:solidFill>
              <a:schemeClr val="dk1"/>
            </a:solidFill>
            <a:ln w="114300" cap="flat" cmpd="sng">
              <a:solidFill>
                <a:schemeClr val="dk1"/>
              </a:solidFill>
              <a:prstDash val="solid"/>
              <a:round/>
              <a:headEnd type="none" w="sm" len="sm"/>
              <a:tailEnd type="none" w="sm" len="sm"/>
            </a:ln>
            <a:effectLst>
              <a:outerShdw blurRad="5715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42"/>
            <p:cNvSpPr/>
            <p:nvPr/>
          </p:nvSpPr>
          <p:spPr>
            <a:xfrm>
              <a:off x="8760425" y="429456"/>
              <a:ext cx="228300" cy="525325"/>
            </a:xfrm>
            <a:custGeom>
              <a:avLst/>
              <a:gdLst/>
              <a:ahLst/>
              <a:cxnLst/>
              <a:rect l="l" t="t" r="r" b="b"/>
              <a:pathLst>
                <a:path w="9132" h="21013" extrusionOk="0">
                  <a:moveTo>
                    <a:pt x="9132" y="0"/>
                  </a:moveTo>
                  <a:lnTo>
                    <a:pt x="9132" y="0"/>
                  </a:lnTo>
                  <a:cubicBezTo>
                    <a:pt x="8134" y="2424"/>
                    <a:pt x="5812" y="4501"/>
                    <a:pt x="4238" y="6792"/>
                  </a:cubicBezTo>
                  <a:cubicBezTo>
                    <a:pt x="1439" y="10868"/>
                    <a:pt x="0" y="16947"/>
                    <a:pt x="1370" y="21013"/>
                  </a:cubicBezTo>
                  <a:cubicBezTo>
                    <a:pt x="1875" y="18131"/>
                    <a:pt x="5615" y="16251"/>
                    <a:pt x="7200" y="13671"/>
                  </a:cubicBezTo>
                  <a:cubicBezTo>
                    <a:pt x="8099" y="12208"/>
                    <a:pt x="8244" y="10622"/>
                    <a:pt x="8372" y="9085"/>
                  </a:cubicBezTo>
                  <a:cubicBezTo>
                    <a:pt x="8625" y="6057"/>
                    <a:pt x="8879" y="3029"/>
                    <a:pt x="91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1" name="Google Shape;1301;p42"/>
          <p:cNvGrpSpPr/>
          <p:nvPr/>
        </p:nvGrpSpPr>
        <p:grpSpPr>
          <a:xfrm rot="-121325">
            <a:off x="610280" y="438561"/>
            <a:ext cx="920280" cy="783027"/>
            <a:chOff x="826025" y="1300550"/>
            <a:chExt cx="889637" cy="757030"/>
          </a:xfrm>
        </p:grpSpPr>
        <p:sp>
          <p:nvSpPr>
            <p:cNvPr id="1302" name="Google Shape;1302;p42"/>
            <p:cNvSpPr/>
            <p:nvPr/>
          </p:nvSpPr>
          <p:spPr>
            <a:xfrm>
              <a:off x="826025" y="1300563"/>
              <a:ext cx="889619" cy="756989"/>
            </a:xfrm>
            <a:custGeom>
              <a:avLst/>
              <a:gdLst/>
              <a:ahLst/>
              <a:cxnLst/>
              <a:rect l="l" t="t" r="r" b="b"/>
              <a:pathLst>
                <a:path w="23577" h="20062" extrusionOk="0">
                  <a:moveTo>
                    <a:pt x="10857" y="0"/>
                  </a:moveTo>
                  <a:cubicBezTo>
                    <a:pt x="10285" y="0"/>
                    <a:pt x="9689" y="290"/>
                    <a:pt x="9204" y="940"/>
                  </a:cubicBezTo>
                  <a:cubicBezTo>
                    <a:pt x="8462" y="1928"/>
                    <a:pt x="8402" y="3249"/>
                    <a:pt x="8367" y="4482"/>
                  </a:cubicBezTo>
                  <a:cubicBezTo>
                    <a:pt x="7644" y="2989"/>
                    <a:pt x="5749" y="2572"/>
                    <a:pt x="4104" y="2332"/>
                  </a:cubicBezTo>
                  <a:cubicBezTo>
                    <a:pt x="3729" y="2278"/>
                    <a:pt x="3332" y="2228"/>
                    <a:pt x="2946" y="2228"/>
                  </a:cubicBezTo>
                  <a:cubicBezTo>
                    <a:pt x="2380" y="2228"/>
                    <a:pt x="1835" y="2335"/>
                    <a:pt x="1406" y="2689"/>
                  </a:cubicBezTo>
                  <a:cubicBezTo>
                    <a:pt x="472" y="3461"/>
                    <a:pt x="642" y="4976"/>
                    <a:pt x="1264" y="6014"/>
                  </a:cubicBezTo>
                  <a:cubicBezTo>
                    <a:pt x="2065" y="7350"/>
                    <a:pt x="3480" y="8298"/>
                    <a:pt x="5020" y="8533"/>
                  </a:cubicBezTo>
                  <a:cubicBezTo>
                    <a:pt x="3263" y="9611"/>
                    <a:pt x="1638" y="11049"/>
                    <a:pt x="819" y="12941"/>
                  </a:cubicBezTo>
                  <a:cubicBezTo>
                    <a:pt x="1" y="14833"/>
                    <a:pt x="148" y="17239"/>
                    <a:pt x="1568" y="18732"/>
                  </a:cubicBezTo>
                  <a:cubicBezTo>
                    <a:pt x="2415" y="19618"/>
                    <a:pt x="3634" y="20061"/>
                    <a:pt x="4860" y="20061"/>
                  </a:cubicBezTo>
                  <a:cubicBezTo>
                    <a:pt x="5723" y="20061"/>
                    <a:pt x="6590" y="19841"/>
                    <a:pt x="7332" y="19401"/>
                  </a:cubicBezTo>
                  <a:cubicBezTo>
                    <a:pt x="9126" y="18332"/>
                    <a:pt x="10127" y="16156"/>
                    <a:pt x="9982" y="14072"/>
                  </a:cubicBezTo>
                  <a:lnTo>
                    <a:pt x="9982" y="14072"/>
                  </a:lnTo>
                  <a:cubicBezTo>
                    <a:pt x="10195" y="16493"/>
                    <a:pt x="12581" y="18220"/>
                    <a:pt x="14967" y="18684"/>
                  </a:cubicBezTo>
                  <a:cubicBezTo>
                    <a:pt x="15335" y="18757"/>
                    <a:pt x="15724" y="18797"/>
                    <a:pt x="16113" y="18797"/>
                  </a:cubicBezTo>
                  <a:cubicBezTo>
                    <a:pt x="17291" y="18797"/>
                    <a:pt x="18461" y="18423"/>
                    <a:pt x="19011" y="17426"/>
                  </a:cubicBezTo>
                  <a:cubicBezTo>
                    <a:pt x="19937" y="15747"/>
                    <a:pt x="18359" y="13697"/>
                    <a:pt x="16602" y="12923"/>
                  </a:cubicBezTo>
                  <a:lnTo>
                    <a:pt x="16602" y="12923"/>
                  </a:lnTo>
                  <a:cubicBezTo>
                    <a:pt x="17266" y="13137"/>
                    <a:pt x="17971" y="13255"/>
                    <a:pt x="18670" y="13255"/>
                  </a:cubicBezTo>
                  <a:cubicBezTo>
                    <a:pt x="19582" y="13255"/>
                    <a:pt x="20483" y="13054"/>
                    <a:pt x="21270" y="12599"/>
                  </a:cubicBezTo>
                  <a:cubicBezTo>
                    <a:pt x="22660" y="11795"/>
                    <a:pt x="23576" y="10113"/>
                    <a:pt x="23222" y="8545"/>
                  </a:cubicBezTo>
                  <a:cubicBezTo>
                    <a:pt x="22793" y="6646"/>
                    <a:pt x="20754" y="5633"/>
                    <a:pt x="18755" y="5633"/>
                  </a:cubicBezTo>
                  <a:cubicBezTo>
                    <a:pt x="18266" y="5633"/>
                    <a:pt x="17779" y="5694"/>
                    <a:pt x="17318" y="5817"/>
                  </a:cubicBezTo>
                  <a:cubicBezTo>
                    <a:pt x="17306" y="5146"/>
                    <a:pt x="17169" y="4497"/>
                    <a:pt x="16894" y="3932"/>
                  </a:cubicBezTo>
                  <a:cubicBezTo>
                    <a:pt x="16344" y="2805"/>
                    <a:pt x="15332" y="2321"/>
                    <a:pt x="14270" y="2321"/>
                  </a:cubicBezTo>
                  <a:cubicBezTo>
                    <a:pt x="13803" y="2321"/>
                    <a:pt x="13327" y="2414"/>
                    <a:pt x="12875" y="2587"/>
                  </a:cubicBezTo>
                  <a:cubicBezTo>
                    <a:pt x="12880" y="2170"/>
                    <a:pt x="12843" y="1786"/>
                    <a:pt x="12736" y="1491"/>
                  </a:cubicBezTo>
                  <a:cubicBezTo>
                    <a:pt x="12398" y="559"/>
                    <a:pt x="11651" y="0"/>
                    <a:pt x="10857" y="0"/>
                  </a:cubicBezTo>
                  <a:close/>
                </a:path>
              </a:pathLst>
            </a:custGeom>
            <a:solidFill>
              <a:schemeClr val="dk1"/>
            </a:solidFill>
            <a:ln w="114300" cap="flat" cmpd="sng">
              <a:solidFill>
                <a:schemeClr val="dk1"/>
              </a:solidFill>
              <a:prstDash val="solid"/>
              <a:round/>
              <a:headEnd type="none" w="sm" len="sm"/>
              <a:tailEnd type="none" w="sm" len="sm"/>
            </a:ln>
            <a:effectLst>
              <a:outerShdw blurRad="5715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42"/>
            <p:cNvSpPr/>
            <p:nvPr/>
          </p:nvSpPr>
          <p:spPr>
            <a:xfrm>
              <a:off x="826025" y="1300550"/>
              <a:ext cx="889637" cy="757030"/>
            </a:xfrm>
            <a:custGeom>
              <a:avLst/>
              <a:gdLst/>
              <a:ahLst/>
              <a:cxnLst/>
              <a:rect l="l" t="t" r="r" b="b"/>
              <a:pathLst>
                <a:path w="21059" h="17920" extrusionOk="0">
                  <a:moveTo>
                    <a:pt x="9698" y="1"/>
                  </a:moveTo>
                  <a:cubicBezTo>
                    <a:pt x="9187" y="1"/>
                    <a:pt x="8653" y="260"/>
                    <a:pt x="8219" y="841"/>
                  </a:cubicBezTo>
                  <a:lnTo>
                    <a:pt x="8219" y="840"/>
                  </a:lnTo>
                  <a:cubicBezTo>
                    <a:pt x="7558" y="1723"/>
                    <a:pt x="7503" y="2903"/>
                    <a:pt x="7474" y="4004"/>
                  </a:cubicBezTo>
                  <a:cubicBezTo>
                    <a:pt x="6827" y="2669"/>
                    <a:pt x="5133" y="2298"/>
                    <a:pt x="3666" y="2083"/>
                  </a:cubicBezTo>
                  <a:cubicBezTo>
                    <a:pt x="3331" y="2035"/>
                    <a:pt x="2978" y="1990"/>
                    <a:pt x="2634" y="1990"/>
                  </a:cubicBezTo>
                  <a:cubicBezTo>
                    <a:pt x="2127" y="1990"/>
                    <a:pt x="1639" y="2086"/>
                    <a:pt x="1255" y="2404"/>
                  </a:cubicBezTo>
                  <a:cubicBezTo>
                    <a:pt x="421" y="3091"/>
                    <a:pt x="572" y="4446"/>
                    <a:pt x="1129" y="5372"/>
                  </a:cubicBezTo>
                  <a:cubicBezTo>
                    <a:pt x="1844" y="6564"/>
                    <a:pt x="3108" y="7412"/>
                    <a:pt x="4482" y="7622"/>
                  </a:cubicBezTo>
                  <a:cubicBezTo>
                    <a:pt x="2913" y="8585"/>
                    <a:pt x="1463" y="9869"/>
                    <a:pt x="731" y="11559"/>
                  </a:cubicBezTo>
                  <a:cubicBezTo>
                    <a:pt x="0" y="13250"/>
                    <a:pt x="130" y="15397"/>
                    <a:pt x="1401" y="16731"/>
                  </a:cubicBezTo>
                  <a:cubicBezTo>
                    <a:pt x="2156" y="17522"/>
                    <a:pt x="3245" y="17919"/>
                    <a:pt x="4340" y="17919"/>
                  </a:cubicBezTo>
                  <a:cubicBezTo>
                    <a:pt x="5112" y="17919"/>
                    <a:pt x="5886" y="17722"/>
                    <a:pt x="6549" y="17328"/>
                  </a:cubicBezTo>
                  <a:cubicBezTo>
                    <a:pt x="8152" y="16375"/>
                    <a:pt x="9045" y="14429"/>
                    <a:pt x="8915" y="12569"/>
                  </a:cubicBezTo>
                  <a:lnTo>
                    <a:pt x="8915" y="12569"/>
                  </a:lnTo>
                  <a:cubicBezTo>
                    <a:pt x="9104" y="14733"/>
                    <a:pt x="11237" y="16273"/>
                    <a:pt x="13368" y="16690"/>
                  </a:cubicBezTo>
                  <a:cubicBezTo>
                    <a:pt x="13695" y="16754"/>
                    <a:pt x="14042" y="16790"/>
                    <a:pt x="14387" y="16790"/>
                  </a:cubicBezTo>
                  <a:cubicBezTo>
                    <a:pt x="15441" y="16790"/>
                    <a:pt x="16489" y="16457"/>
                    <a:pt x="16979" y="15566"/>
                  </a:cubicBezTo>
                  <a:cubicBezTo>
                    <a:pt x="17807" y="14064"/>
                    <a:pt x="16398" y="12234"/>
                    <a:pt x="14829" y="11543"/>
                  </a:cubicBezTo>
                  <a:lnTo>
                    <a:pt x="14829" y="11543"/>
                  </a:lnTo>
                  <a:cubicBezTo>
                    <a:pt x="15421" y="11734"/>
                    <a:pt x="16050" y="11840"/>
                    <a:pt x="16674" y="11840"/>
                  </a:cubicBezTo>
                  <a:cubicBezTo>
                    <a:pt x="17488" y="11840"/>
                    <a:pt x="18293" y="11659"/>
                    <a:pt x="18997" y="11253"/>
                  </a:cubicBezTo>
                  <a:cubicBezTo>
                    <a:pt x="20237" y="10536"/>
                    <a:pt x="21058" y="9032"/>
                    <a:pt x="20741" y="7633"/>
                  </a:cubicBezTo>
                  <a:cubicBezTo>
                    <a:pt x="20358" y="5936"/>
                    <a:pt x="18536" y="5032"/>
                    <a:pt x="16750" y="5032"/>
                  </a:cubicBezTo>
                  <a:cubicBezTo>
                    <a:pt x="16310" y="5032"/>
                    <a:pt x="15873" y="5087"/>
                    <a:pt x="15459" y="5198"/>
                  </a:cubicBezTo>
                  <a:cubicBezTo>
                    <a:pt x="14462" y="5467"/>
                    <a:pt x="13423" y="5539"/>
                    <a:pt x="12592" y="5539"/>
                  </a:cubicBezTo>
                  <a:cubicBezTo>
                    <a:pt x="11623" y="5539"/>
                    <a:pt x="10939" y="5441"/>
                    <a:pt x="10939" y="5441"/>
                  </a:cubicBezTo>
                  <a:cubicBezTo>
                    <a:pt x="10939" y="5441"/>
                    <a:pt x="11818" y="2557"/>
                    <a:pt x="11375" y="1332"/>
                  </a:cubicBezTo>
                  <a:cubicBezTo>
                    <a:pt x="11073" y="499"/>
                    <a:pt x="10406" y="1"/>
                    <a:pt x="96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42"/>
            <p:cNvSpPr/>
            <p:nvPr/>
          </p:nvSpPr>
          <p:spPr>
            <a:xfrm>
              <a:off x="1194284" y="1388126"/>
              <a:ext cx="311557" cy="321907"/>
            </a:xfrm>
            <a:custGeom>
              <a:avLst/>
              <a:gdLst/>
              <a:ahLst/>
              <a:cxnLst/>
              <a:rect l="l" t="t" r="r" b="b"/>
              <a:pathLst>
                <a:path w="7375" h="7620" extrusionOk="0">
                  <a:moveTo>
                    <a:pt x="4029" y="0"/>
                  </a:moveTo>
                  <a:cubicBezTo>
                    <a:pt x="2881" y="0"/>
                    <a:pt x="1667" y="631"/>
                    <a:pt x="1034" y="1640"/>
                  </a:cubicBezTo>
                  <a:cubicBezTo>
                    <a:pt x="0" y="3289"/>
                    <a:pt x="365" y="5664"/>
                    <a:pt x="1823" y="6954"/>
                  </a:cubicBezTo>
                  <a:cubicBezTo>
                    <a:pt x="2181" y="7270"/>
                    <a:pt x="2606" y="7529"/>
                    <a:pt x="3078" y="7600"/>
                  </a:cubicBezTo>
                  <a:cubicBezTo>
                    <a:pt x="3169" y="7614"/>
                    <a:pt x="3261" y="7620"/>
                    <a:pt x="3353" y="7620"/>
                  </a:cubicBezTo>
                  <a:cubicBezTo>
                    <a:pt x="3584" y="7620"/>
                    <a:pt x="3816" y="7580"/>
                    <a:pt x="4038" y="7514"/>
                  </a:cubicBezTo>
                  <a:cubicBezTo>
                    <a:pt x="6323" y="6840"/>
                    <a:pt x="7375" y="3497"/>
                    <a:pt x="6373" y="1439"/>
                  </a:cubicBezTo>
                  <a:cubicBezTo>
                    <a:pt x="5882" y="432"/>
                    <a:pt x="4978" y="0"/>
                    <a:pt x="40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5" name="Google Shape;1305;p42"/>
          <p:cNvGrpSpPr/>
          <p:nvPr/>
        </p:nvGrpSpPr>
        <p:grpSpPr>
          <a:xfrm rot="-5376401" flipH="1">
            <a:off x="1821083" y="196708"/>
            <a:ext cx="232803" cy="535687"/>
            <a:chOff x="8760425" y="429456"/>
            <a:chExt cx="228300" cy="525325"/>
          </a:xfrm>
        </p:grpSpPr>
        <p:sp>
          <p:nvSpPr>
            <p:cNvPr id="1306" name="Google Shape;1306;p42"/>
            <p:cNvSpPr/>
            <p:nvPr/>
          </p:nvSpPr>
          <p:spPr>
            <a:xfrm>
              <a:off x="8760425" y="429456"/>
              <a:ext cx="228300" cy="525325"/>
            </a:xfrm>
            <a:custGeom>
              <a:avLst/>
              <a:gdLst/>
              <a:ahLst/>
              <a:cxnLst/>
              <a:rect l="l" t="t" r="r" b="b"/>
              <a:pathLst>
                <a:path w="9132" h="21013" extrusionOk="0">
                  <a:moveTo>
                    <a:pt x="9132" y="0"/>
                  </a:moveTo>
                  <a:lnTo>
                    <a:pt x="9132" y="0"/>
                  </a:lnTo>
                  <a:cubicBezTo>
                    <a:pt x="8134" y="2424"/>
                    <a:pt x="5812" y="4501"/>
                    <a:pt x="4238" y="6792"/>
                  </a:cubicBezTo>
                  <a:cubicBezTo>
                    <a:pt x="1439" y="10868"/>
                    <a:pt x="0" y="16947"/>
                    <a:pt x="1370" y="21013"/>
                  </a:cubicBezTo>
                  <a:cubicBezTo>
                    <a:pt x="1875" y="18131"/>
                    <a:pt x="5615" y="16251"/>
                    <a:pt x="7200" y="13671"/>
                  </a:cubicBezTo>
                  <a:cubicBezTo>
                    <a:pt x="8099" y="12208"/>
                    <a:pt x="8244" y="10622"/>
                    <a:pt x="8372" y="9085"/>
                  </a:cubicBezTo>
                  <a:cubicBezTo>
                    <a:pt x="8625" y="6057"/>
                    <a:pt x="8879" y="3029"/>
                    <a:pt x="9132" y="0"/>
                  </a:cubicBezTo>
                  <a:close/>
                </a:path>
              </a:pathLst>
            </a:custGeom>
            <a:solidFill>
              <a:schemeClr val="dk1"/>
            </a:solidFill>
            <a:ln w="114300" cap="flat" cmpd="sng">
              <a:solidFill>
                <a:schemeClr val="dk1"/>
              </a:solidFill>
              <a:prstDash val="solid"/>
              <a:round/>
              <a:headEnd type="none" w="sm" len="sm"/>
              <a:tailEnd type="none" w="sm" len="sm"/>
            </a:ln>
            <a:effectLst>
              <a:outerShdw blurRad="5715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42"/>
            <p:cNvSpPr/>
            <p:nvPr/>
          </p:nvSpPr>
          <p:spPr>
            <a:xfrm>
              <a:off x="8760425" y="429456"/>
              <a:ext cx="228300" cy="525325"/>
            </a:xfrm>
            <a:custGeom>
              <a:avLst/>
              <a:gdLst/>
              <a:ahLst/>
              <a:cxnLst/>
              <a:rect l="l" t="t" r="r" b="b"/>
              <a:pathLst>
                <a:path w="9132" h="21013" extrusionOk="0">
                  <a:moveTo>
                    <a:pt x="9132" y="0"/>
                  </a:moveTo>
                  <a:lnTo>
                    <a:pt x="9132" y="0"/>
                  </a:lnTo>
                  <a:cubicBezTo>
                    <a:pt x="8134" y="2424"/>
                    <a:pt x="5812" y="4501"/>
                    <a:pt x="4238" y="6792"/>
                  </a:cubicBezTo>
                  <a:cubicBezTo>
                    <a:pt x="1439" y="10868"/>
                    <a:pt x="0" y="16947"/>
                    <a:pt x="1370" y="21013"/>
                  </a:cubicBezTo>
                  <a:cubicBezTo>
                    <a:pt x="1875" y="18131"/>
                    <a:pt x="5615" y="16251"/>
                    <a:pt x="7200" y="13671"/>
                  </a:cubicBezTo>
                  <a:cubicBezTo>
                    <a:pt x="8099" y="12208"/>
                    <a:pt x="8244" y="10622"/>
                    <a:pt x="8372" y="9085"/>
                  </a:cubicBezTo>
                  <a:cubicBezTo>
                    <a:pt x="8625" y="6057"/>
                    <a:pt x="8879" y="3029"/>
                    <a:pt x="91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8" name="Google Shape;1308;p42"/>
          <p:cNvGrpSpPr/>
          <p:nvPr/>
        </p:nvGrpSpPr>
        <p:grpSpPr>
          <a:xfrm rot="3352807" flipH="1">
            <a:off x="417919" y="1383288"/>
            <a:ext cx="206799" cy="475852"/>
            <a:chOff x="8760425" y="429456"/>
            <a:chExt cx="228300" cy="525325"/>
          </a:xfrm>
        </p:grpSpPr>
        <p:sp>
          <p:nvSpPr>
            <p:cNvPr id="1309" name="Google Shape;1309;p42"/>
            <p:cNvSpPr/>
            <p:nvPr/>
          </p:nvSpPr>
          <p:spPr>
            <a:xfrm>
              <a:off x="8760425" y="429456"/>
              <a:ext cx="228300" cy="525325"/>
            </a:xfrm>
            <a:custGeom>
              <a:avLst/>
              <a:gdLst/>
              <a:ahLst/>
              <a:cxnLst/>
              <a:rect l="l" t="t" r="r" b="b"/>
              <a:pathLst>
                <a:path w="9132" h="21013" extrusionOk="0">
                  <a:moveTo>
                    <a:pt x="9132" y="0"/>
                  </a:moveTo>
                  <a:lnTo>
                    <a:pt x="9132" y="0"/>
                  </a:lnTo>
                  <a:cubicBezTo>
                    <a:pt x="8134" y="2424"/>
                    <a:pt x="5812" y="4501"/>
                    <a:pt x="4238" y="6792"/>
                  </a:cubicBezTo>
                  <a:cubicBezTo>
                    <a:pt x="1439" y="10868"/>
                    <a:pt x="0" y="16947"/>
                    <a:pt x="1370" y="21013"/>
                  </a:cubicBezTo>
                  <a:cubicBezTo>
                    <a:pt x="1875" y="18131"/>
                    <a:pt x="5615" y="16251"/>
                    <a:pt x="7200" y="13671"/>
                  </a:cubicBezTo>
                  <a:cubicBezTo>
                    <a:pt x="8099" y="12208"/>
                    <a:pt x="8244" y="10622"/>
                    <a:pt x="8372" y="9085"/>
                  </a:cubicBezTo>
                  <a:cubicBezTo>
                    <a:pt x="8625" y="6057"/>
                    <a:pt x="8879" y="3029"/>
                    <a:pt x="9132" y="0"/>
                  </a:cubicBezTo>
                  <a:close/>
                </a:path>
              </a:pathLst>
            </a:custGeom>
            <a:solidFill>
              <a:schemeClr val="dk1"/>
            </a:solidFill>
            <a:ln w="114300" cap="flat" cmpd="sng">
              <a:solidFill>
                <a:schemeClr val="dk1"/>
              </a:solidFill>
              <a:prstDash val="solid"/>
              <a:round/>
              <a:headEnd type="none" w="sm" len="sm"/>
              <a:tailEnd type="none" w="sm" len="sm"/>
            </a:ln>
            <a:effectLst>
              <a:outerShdw blurRad="5715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42"/>
            <p:cNvSpPr/>
            <p:nvPr/>
          </p:nvSpPr>
          <p:spPr>
            <a:xfrm>
              <a:off x="8760425" y="429456"/>
              <a:ext cx="228300" cy="525325"/>
            </a:xfrm>
            <a:custGeom>
              <a:avLst/>
              <a:gdLst/>
              <a:ahLst/>
              <a:cxnLst/>
              <a:rect l="l" t="t" r="r" b="b"/>
              <a:pathLst>
                <a:path w="9132" h="21013" extrusionOk="0">
                  <a:moveTo>
                    <a:pt x="9132" y="0"/>
                  </a:moveTo>
                  <a:lnTo>
                    <a:pt x="9132" y="0"/>
                  </a:lnTo>
                  <a:cubicBezTo>
                    <a:pt x="8134" y="2424"/>
                    <a:pt x="5812" y="4501"/>
                    <a:pt x="4238" y="6792"/>
                  </a:cubicBezTo>
                  <a:cubicBezTo>
                    <a:pt x="1439" y="10868"/>
                    <a:pt x="0" y="16947"/>
                    <a:pt x="1370" y="21013"/>
                  </a:cubicBezTo>
                  <a:cubicBezTo>
                    <a:pt x="1875" y="18131"/>
                    <a:pt x="5615" y="16251"/>
                    <a:pt x="7200" y="13671"/>
                  </a:cubicBezTo>
                  <a:cubicBezTo>
                    <a:pt x="8099" y="12208"/>
                    <a:pt x="8244" y="10622"/>
                    <a:pt x="8372" y="9085"/>
                  </a:cubicBezTo>
                  <a:cubicBezTo>
                    <a:pt x="8625" y="6057"/>
                    <a:pt x="8879" y="3029"/>
                    <a:pt x="91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7"/>
        <p:cNvGrpSpPr/>
        <p:nvPr/>
      </p:nvGrpSpPr>
      <p:grpSpPr>
        <a:xfrm>
          <a:off x="0" y="0"/>
          <a:ext cx="0" cy="0"/>
          <a:chOff x="0" y="0"/>
          <a:chExt cx="0" cy="0"/>
        </a:xfrm>
      </p:grpSpPr>
      <p:grpSp>
        <p:nvGrpSpPr>
          <p:cNvPr id="68" name="Google Shape;68;p4"/>
          <p:cNvGrpSpPr/>
          <p:nvPr/>
        </p:nvGrpSpPr>
        <p:grpSpPr>
          <a:xfrm>
            <a:off x="0" y="0"/>
            <a:ext cx="9143999" cy="5892773"/>
            <a:chOff x="237525" y="551100"/>
            <a:chExt cx="7142075" cy="4602650"/>
          </a:xfrm>
        </p:grpSpPr>
        <p:sp>
          <p:nvSpPr>
            <p:cNvPr id="69" name="Google Shape;69;p4"/>
            <p:cNvSpPr/>
            <p:nvPr/>
          </p:nvSpPr>
          <p:spPr>
            <a:xfrm>
              <a:off x="237525" y="551100"/>
              <a:ext cx="7141675" cy="4602375"/>
            </a:xfrm>
            <a:custGeom>
              <a:avLst/>
              <a:gdLst/>
              <a:ahLst/>
              <a:cxnLst/>
              <a:rect l="l" t="t" r="r" b="b"/>
              <a:pathLst>
                <a:path w="285667" h="184095" extrusionOk="0">
                  <a:moveTo>
                    <a:pt x="262644" y="10131"/>
                  </a:moveTo>
                  <a:cubicBezTo>
                    <a:pt x="262890" y="10131"/>
                    <a:pt x="263142" y="10161"/>
                    <a:pt x="263390" y="10168"/>
                  </a:cubicBezTo>
                  <a:cubicBezTo>
                    <a:pt x="263557" y="10168"/>
                    <a:pt x="263652" y="10275"/>
                    <a:pt x="263664" y="10442"/>
                  </a:cubicBezTo>
                  <a:cubicBezTo>
                    <a:pt x="263676" y="10609"/>
                    <a:pt x="263676" y="10775"/>
                    <a:pt x="263676" y="10942"/>
                  </a:cubicBezTo>
                  <a:lnTo>
                    <a:pt x="263676" y="13228"/>
                  </a:lnTo>
                  <a:cubicBezTo>
                    <a:pt x="263676" y="13835"/>
                    <a:pt x="263676" y="14454"/>
                    <a:pt x="263676" y="15073"/>
                  </a:cubicBezTo>
                  <a:cubicBezTo>
                    <a:pt x="263664" y="15550"/>
                    <a:pt x="263688" y="16026"/>
                    <a:pt x="263569" y="16490"/>
                  </a:cubicBezTo>
                  <a:cubicBezTo>
                    <a:pt x="263486" y="16836"/>
                    <a:pt x="263545" y="17205"/>
                    <a:pt x="263533" y="17562"/>
                  </a:cubicBezTo>
                  <a:cubicBezTo>
                    <a:pt x="263521" y="17895"/>
                    <a:pt x="263545" y="18217"/>
                    <a:pt x="263438" y="18550"/>
                  </a:cubicBezTo>
                  <a:cubicBezTo>
                    <a:pt x="263366" y="18717"/>
                    <a:pt x="263390" y="18931"/>
                    <a:pt x="263390" y="19110"/>
                  </a:cubicBezTo>
                  <a:cubicBezTo>
                    <a:pt x="263390" y="22753"/>
                    <a:pt x="263390" y="26396"/>
                    <a:pt x="263390" y="30040"/>
                  </a:cubicBezTo>
                  <a:cubicBezTo>
                    <a:pt x="263390" y="30349"/>
                    <a:pt x="263450" y="30647"/>
                    <a:pt x="263509" y="30956"/>
                  </a:cubicBezTo>
                  <a:cubicBezTo>
                    <a:pt x="263545" y="31099"/>
                    <a:pt x="263486" y="31230"/>
                    <a:pt x="263307" y="31278"/>
                  </a:cubicBezTo>
                  <a:cubicBezTo>
                    <a:pt x="262962" y="31349"/>
                    <a:pt x="262628" y="31433"/>
                    <a:pt x="262259" y="31433"/>
                  </a:cubicBezTo>
                  <a:cubicBezTo>
                    <a:pt x="261767" y="31429"/>
                    <a:pt x="261275" y="31427"/>
                    <a:pt x="260783" y="31427"/>
                  </a:cubicBezTo>
                  <a:cubicBezTo>
                    <a:pt x="259799" y="31427"/>
                    <a:pt x="258814" y="31433"/>
                    <a:pt x="257830" y="31433"/>
                  </a:cubicBezTo>
                  <a:cubicBezTo>
                    <a:pt x="257568" y="31433"/>
                    <a:pt x="257306" y="31433"/>
                    <a:pt x="257056" y="31516"/>
                  </a:cubicBezTo>
                  <a:cubicBezTo>
                    <a:pt x="256878" y="31564"/>
                    <a:pt x="256675" y="31564"/>
                    <a:pt x="256485" y="31575"/>
                  </a:cubicBezTo>
                  <a:lnTo>
                    <a:pt x="255056" y="31575"/>
                  </a:lnTo>
                  <a:cubicBezTo>
                    <a:pt x="254758" y="31575"/>
                    <a:pt x="254449" y="31575"/>
                    <a:pt x="254139" y="31671"/>
                  </a:cubicBezTo>
                  <a:cubicBezTo>
                    <a:pt x="253949" y="31730"/>
                    <a:pt x="253722" y="31706"/>
                    <a:pt x="253508" y="31718"/>
                  </a:cubicBezTo>
                  <a:cubicBezTo>
                    <a:pt x="253427" y="31720"/>
                    <a:pt x="253346" y="31721"/>
                    <a:pt x="253265" y="31721"/>
                  </a:cubicBezTo>
                  <a:cubicBezTo>
                    <a:pt x="253179" y="31721"/>
                    <a:pt x="253093" y="31720"/>
                    <a:pt x="253008" y="31720"/>
                  </a:cubicBezTo>
                  <a:cubicBezTo>
                    <a:pt x="252631" y="31720"/>
                    <a:pt x="252257" y="31730"/>
                    <a:pt x="251877" y="31837"/>
                  </a:cubicBezTo>
                  <a:cubicBezTo>
                    <a:pt x="251765" y="31865"/>
                    <a:pt x="251646" y="31873"/>
                    <a:pt x="251524" y="31873"/>
                  </a:cubicBezTo>
                  <a:cubicBezTo>
                    <a:pt x="251364" y="31873"/>
                    <a:pt x="251199" y="31860"/>
                    <a:pt x="251038" y="31860"/>
                  </a:cubicBezTo>
                  <a:cubicBezTo>
                    <a:pt x="251008" y="31860"/>
                    <a:pt x="250978" y="31860"/>
                    <a:pt x="250948" y="31861"/>
                  </a:cubicBezTo>
                  <a:cubicBezTo>
                    <a:pt x="250579" y="31873"/>
                    <a:pt x="250198" y="31873"/>
                    <a:pt x="249817" y="31956"/>
                  </a:cubicBezTo>
                  <a:cubicBezTo>
                    <a:pt x="249650" y="31998"/>
                    <a:pt x="249475" y="32007"/>
                    <a:pt x="249296" y="32007"/>
                  </a:cubicBezTo>
                  <a:cubicBezTo>
                    <a:pt x="249162" y="32007"/>
                    <a:pt x="249027" y="32002"/>
                    <a:pt x="248892" y="32002"/>
                  </a:cubicBezTo>
                  <a:cubicBezTo>
                    <a:pt x="248847" y="32002"/>
                    <a:pt x="248802" y="32003"/>
                    <a:pt x="248757" y="32004"/>
                  </a:cubicBezTo>
                  <a:cubicBezTo>
                    <a:pt x="248400" y="32016"/>
                    <a:pt x="248043" y="31980"/>
                    <a:pt x="247698" y="32111"/>
                  </a:cubicBezTo>
                  <a:cubicBezTo>
                    <a:pt x="247611" y="32143"/>
                    <a:pt x="247513" y="32148"/>
                    <a:pt x="247415" y="32148"/>
                  </a:cubicBezTo>
                  <a:cubicBezTo>
                    <a:pt x="247366" y="32148"/>
                    <a:pt x="247317" y="32147"/>
                    <a:pt x="247269" y="32147"/>
                  </a:cubicBezTo>
                  <a:lnTo>
                    <a:pt x="244281" y="32147"/>
                  </a:lnTo>
                  <a:cubicBezTo>
                    <a:pt x="244162" y="32147"/>
                    <a:pt x="244043" y="32135"/>
                    <a:pt x="243924" y="32123"/>
                  </a:cubicBezTo>
                  <a:cubicBezTo>
                    <a:pt x="243793" y="32111"/>
                    <a:pt x="243709" y="32016"/>
                    <a:pt x="243697" y="31897"/>
                  </a:cubicBezTo>
                  <a:cubicBezTo>
                    <a:pt x="243674" y="31730"/>
                    <a:pt x="243674" y="31564"/>
                    <a:pt x="243674" y="31397"/>
                  </a:cubicBezTo>
                  <a:cubicBezTo>
                    <a:pt x="243674" y="30349"/>
                    <a:pt x="243674" y="29301"/>
                    <a:pt x="243685" y="28254"/>
                  </a:cubicBezTo>
                  <a:cubicBezTo>
                    <a:pt x="243685" y="28015"/>
                    <a:pt x="243662" y="27777"/>
                    <a:pt x="243757" y="27551"/>
                  </a:cubicBezTo>
                  <a:cubicBezTo>
                    <a:pt x="243781" y="27480"/>
                    <a:pt x="243816" y="27396"/>
                    <a:pt x="243804" y="27337"/>
                  </a:cubicBezTo>
                  <a:cubicBezTo>
                    <a:pt x="243638" y="26872"/>
                    <a:pt x="243828" y="26408"/>
                    <a:pt x="243816" y="25944"/>
                  </a:cubicBezTo>
                  <a:cubicBezTo>
                    <a:pt x="243816" y="25849"/>
                    <a:pt x="243828" y="25741"/>
                    <a:pt x="243804" y="25658"/>
                  </a:cubicBezTo>
                  <a:cubicBezTo>
                    <a:pt x="243614" y="25098"/>
                    <a:pt x="243697" y="24527"/>
                    <a:pt x="243685" y="23955"/>
                  </a:cubicBezTo>
                  <a:cubicBezTo>
                    <a:pt x="243685" y="23801"/>
                    <a:pt x="243697" y="23622"/>
                    <a:pt x="243745" y="23467"/>
                  </a:cubicBezTo>
                  <a:cubicBezTo>
                    <a:pt x="243816" y="23205"/>
                    <a:pt x="243828" y="22955"/>
                    <a:pt x="243745" y="22705"/>
                  </a:cubicBezTo>
                  <a:cubicBezTo>
                    <a:pt x="243638" y="22420"/>
                    <a:pt x="243626" y="22122"/>
                    <a:pt x="243709" y="21860"/>
                  </a:cubicBezTo>
                  <a:cubicBezTo>
                    <a:pt x="243816" y="21503"/>
                    <a:pt x="243816" y="21157"/>
                    <a:pt x="243816" y="20800"/>
                  </a:cubicBezTo>
                  <a:cubicBezTo>
                    <a:pt x="243816" y="17871"/>
                    <a:pt x="243816" y="14942"/>
                    <a:pt x="243816" y="12013"/>
                  </a:cubicBezTo>
                  <a:cubicBezTo>
                    <a:pt x="243816" y="11097"/>
                    <a:pt x="243781" y="11156"/>
                    <a:pt x="244662" y="11144"/>
                  </a:cubicBezTo>
                  <a:cubicBezTo>
                    <a:pt x="244722" y="11144"/>
                    <a:pt x="244783" y="11145"/>
                    <a:pt x="244843" y="11145"/>
                  </a:cubicBezTo>
                  <a:cubicBezTo>
                    <a:pt x="245116" y="11145"/>
                    <a:pt x="245387" y="11137"/>
                    <a:pt x="245650" y="11049"/>
                  </a:cubicBezTo>
                  <a:cubicBezTo>
                    <a:pt x="245749" y="11016"/>
                    <a:pt x="245856" y="11009"/>
                    <a:pt x="245964" y="11009"/>
                  </a:cubicBezTo>
                  <a:cubicBezTo>
                    <a:pt x="246050" y="11009"/>
                    <a:pt x="246137" y="11013"/>
                    <a:pt x="246221" y="11013"/>
                  </a:cubicBezTo>
                  <a:cubicBezTo>
                    <a:pt x="246513" y="11007"/>
                    <a:pt x="246808" y="11007"/>
                    <a:pt x="247104" y="11007"/>
                  </a:cubicBezTo>
                  <a:cubicBezTo>
                    <a:pt x="247400" y="11007"/>
                    <a:pt x="247698" y="11007"/>
                    <a:pt x="247995" y="11001"/>
                  </a:cubicBezTo>
                  <a:cubicBezTo>
                    <a:pt x="248052" y="11001"/>
                    <a:pt x="248108" y="11002"/>
                    <a:pt x="248164" y="11002"/>
                  </a:cubicBezTo>
                  <a:cubicBezTo>
                    <a:pt x="248417" y="11002"/>
                    <a:pt x="248669" y="10994"/>
                    <a:pt x="248912" y="10906"/>
                  </a:cubicBezTo>
                  <a:cubicBezTo>
                    <a:pt x="249015" y="10874"/>
                    <a:pt x="249129" y="10869"/>
                    <a:pt x="249243" y="10869"/>
                  </a:cubicBezTo>
                  <a:cubicBezTo>
                    <a:pt x="249300" y="10869"/>
                    <a:pt x="249357" y="10870"/>
                    <a:pt x="249412" y="10870"/>
                  </a:cubicBezTo>
                  <a:cubicBezTo>
                    <a:pt x="249535" y="10864"/>
                    <a:pt x="249658" y="10862"/>
                    <a:pt x="249780" y="10862"/>
                  </a:cubicBezTo>
                  <a:cubicBezTo>
                    <a:pt x="249986" y="10862"/>
                    <a:pt x="250192" y="10868"/>
                    <a:pt x="250397" y="10868"/>
                  </a:cubicBezTo>
                  <a:cubicBezTo>
                    <a:pt x="250781" y="10868"/>
                    <a:pt x="251164" y="10849"/>
                    <a:pt x="251544" y="10740"/>
                  </a:cubicBezTo>
                  <a:cubicBezTo>
                    <a:pt x="251596" y="10720"/>
                    <a:pt x="251650" y="10715"/>
                    <a:pt x="251706" y="10715"/>
                  </a:cubicBezTo>
                  <a:cubicBezTo>
                    <a:pt x="251789" y="10715"/>
                    <a:pt x="251875" y="10728"/>
                    <a:pt x="251960" y="10728"/>
                  </a:cubicBezTo>
                  <a:cubicBezTo>
                    <a:pt x="252579" y="10716"/>
                    <a:pt x="253199" y="10716"/>
                    <a:pt x="253818" y="10716"/>
                  </a:cubicBezTo>
                  <a:cubicBezTo>
                    <a:pt x="253903" y="10716"/>
                    <a:pt x="253993" y="10729"/>
                    <a:pt x="254080" y="10729"/>
                  </a:cubicBezTo>
                  <a:cubicBezTo>
                    <a:pt x="254138" y="10729"/>
                    <a:pt x="254194" y="10723"/>
                    <a:pt x="254246" y="10704"/>
                  </a:cubicBezTo>
                  <a:cubicBezTo>
                    <a:pt x="254612" y="10591"/>
                    <a:pt x="254981" y="10571"/>
                    <a:pt x="255351" y="10571"/>
                  </a:cubicBezTo>
                  <a:cubicBezTo>
                    <a:pt x="255559" y="10571"/>
                    <a:pt x="255768" y="10577"/>
                    <a:pt x="255976" y="10577"/>
                  </a:cubicBezTo>
                  <a:cubicBezTo>
                    <a:pt x="256062" y="10577"/>
                    <a:pt x="256148" y="10576"/>
                    <a:pt x="256235" y="10573"/>
                  </a:cubicBezTo>
                  <a:cubicBezTo>
                    <a:pt x="256687" y="10561"/>
                    <a:pt x="257128" y="10573"/>
                    <a:pt x="257580" y="10466"/>
                  </a:cubicBezTo>
                  <a:cubicBezTo>
                    <a:pt x="257724" y="10430"/>
                    <a:pt x="257874" y="10420"/>
                    <a:pt x="258027" y="10420"/>
                  </a:cubicBezTo>
                  <a:cubicBezTo>
                    <a:pt x="258195" y="10420"/>
                    <a:pt x="258365" y="10432"/>
                    <a:pt x="258535" y="10432"/>
                  </a:cubicBezTo>
                  <a:cubicBezTo>
                    <a:pt x="258570" y="10432"/>
                    <a:pt x="258605" y="10431"/>
                    <a:pt x="258640" y="10430"/>
                  </a:cubicBezTo>
                  <a:cubicBezTo>
                    <a:pt x="258700" y="10430"/>
                    <a:pt x="258761" y="10430"/>
                    <a:pt x="258821" y="10430"/>
                  </a:cubicBezTo>
                  <a:cubicBezTo>
                    <a:pt x="259094" y="10430"/>
                    <a:pt x="259365" y="10422"/>
                    <a:pt x="259628" y="10335"/>
                  </a:cubicBezTo>
                  <a:cubicBezTo>
                    <a:pt x="259754" y="10302"/>
                    <a:pt x="259887" y="10294"/>
                    <a:pt x="260021" y="10294"/>
                  </a:cubicBezTo>
                  <a:cubicBezTo>
                    <a:pt x="260128" y="10294"/>
                    <a:pt x="260236" y="10299"/>
                    <a:pt x="260342" y="10299"/>
                  </a:cubicBezTo>
                  <a:cubicBezTo>
                    <a:pt x="260949" y="10263"/>
                    <a:pt x="261569" y="10323"/>
                    <a:pt x="262188" y="10180"/>
                  </a:cubicBezTo>
                  <a:cubicBezTo>
                    <a:pt x="262335" y="10143"/>
                    <a:pt x="262489" y="10131"/>
                    <a:pt x="262644" y="10131"/>
                  </a:cubicBezTo>
                  <a:close/>
                  <a:moveTo>
                    <a:pt x="242431" y="11153"/>
                  </a:moveTo>
                  <a:cubicBezTo>
                    <a:pt x="242468" y="11153"/>
                    <a:pt x="242507" y="11156"/>
                    <a:pt x="242542" y="11156"/>
                  </a:cubicBezTo>
                  <a:cubicBezTo>
                    <a:pt x="242864" y="11156"/>
                    <a:pt x="242947" y="11240"/>
                    <a:pt x="242959" y="11585"/>
                  </a:cubicBezTo>
                  <a:cubicBezTo>
                    <a:pt x="242971" y="11775"/>
                    <a:pt x="242959" y="11966"/>
                    <a:pt x="242959" y="12156"/>
                  </a:cubicBezTo>
                  <a:lnTo>
                    <a:pt x="242959" y="21146"/>
                  </a:lnTo>
                  <a:cubicBezTo>
                    <a:pt x="242959" y="24170"/>
                    <a:pt x="242947" y="27194"/>
                    <a:pt x="242971" y="30218"/>
                  </a:cubicBezTo>
                  <a:cubicBezTo>
                    <a:pt x="242971" y="30790"/>
                    <a:pt x="242792" y="31337"/>
                    <a:pt x="242792" y="31909"/>
                  </a:cubicBezTo>
                  <a:cubicBezTo>
                    <a:pt x="242792" y="32040"/>
                    <a:pt x="242685" y="32123"/>
                    <a:pt x="242554" y="32135"/>
                  </a:cubicBezTo>
                  <a:cubicBezTo>
                    <a:pt x="241908" y="32186"/>
                    <a:pt x="241262" y="32299"/>
                    <a:pt x="240609" y="32299"/>
                  </a:cubicBezTo>
                  <a:cubicBezTo>
                    <a:pt x="240504" y="32299"/>
                    <a:pt x="240398" y="32296"/>
                    <a:pt x="240292" y="32290"/>
                  </a:cubicBezTo>
                  <a:cubicBezTo>
                    <a:pt x="240214" y="32287"/>
                    <a:pt x="240136" y="32286"/>
                    <a:pt x="240058" y="32286"/>
                  </a:cubicBezTo>
                  <a:cubicBezTo>
                    <a:pt x="239735" y="32286"/>
                    <a:pt x="239416" y="32311"/>
                    <a:pt x="239090" y="32397"/>
                  </a:cubicBezTo>
                  <a:cubicBezTo>
                    <a:pt x="238943" y="32430"/>
                    <a:pt x="238792" y="32437"/>
                    <a:pt x="238639" y="32437"/>
                  </a:cubicBezTo>
                  <a:cubicBezTo>
                    <a:pt x="238497" y="32437"/>
                    <a:pt x="238354" y="32431"/>
                    <a:pt x="238212" y="32431"/>
                  </a:cubicBezTo>
                  <a:cubicBezTo>
                    <a:pt x="238171" y="32431"/>
                    <a:pt x="238130" y="32431"/>
                    <a:pt x="238089" y="32433"/>
                  </a:cubicBezTo>
                  <a:cubicBezTo>
                    <a:pt x="237720" y="32445"/>
                    <a:pt x="237339" y="32409"/>
                    <a:pt x="236970" y="32540"/>
                  </a:cubicBezTo>
                  <a:cubicBezTo>
                    <a:pt x="236881" y="32570"/>
                    <a:pt x="236786" y="32576"/>
                    <a:pt x="236689" y="32576"/>
                  </a:cubicBezTo>
                  <a:cubicBezTo>
                    <a:pt x="236625" y="32576"/>
                    <a:pt x="236559" y="32573"/>
                    <a:pt x="236495" y="32573"/>
                  </a:cubicBezTo>
                  <a:cubicBezTo>
                    <a:pt x="236463" y="32573"/>
                    <a:pt x="236431" y="32574"/>
                    <a:pt x="236399" y="32576"/>
                  </a:cubicBezTo>
                  <a:cubicBezTo>
                    <a:pt x="236332" y="32577"/>
                    <a:pt x="236264" y="32578"/>
                    <a:pt x="236197" y="32578"/>
                  </a:cubicBezTo>
                  <a:cubicBezTo>
                    <a:pt x="236126" y="32578"/>
                    <a:pt x="236055" y="32577"/>
                    <a:pt x="235984" y="32577"/>
                  </a:cubicBezTo>
                  <a:cubicBezTo>
                    <a:pt x="235671" y="32577"/>
                    <a:pt x="235359" y="32587"/>
                    <a:pt x="235053" y="32695"/>
                  </a:cubicBezTo>
                  <a:cubicBezTo>
                    <a:pt x="234976" y="32718"/>
                    <a:pt x="234893" y="32724"/>
                    <a:pt x="234808" y="32724"/>
                  </a:cubicBezTo>
                  <a:cubicBezTo>
                    <a:pt x="234723" y="32724"/>
                    <a:pt x="234637" y="32718"/>
                    <a:pt x="234553" y="32718"/>
                  </a:cubicBezTo>
                  <a:lnTo>
                    <a:pt x="232482" y="32718"/>
                  </a:lnTo>
                  <a:cubicBezTo>
                    <a:pt x="232343" y="32718"/>
                    <a:pt x="232202" y="32714"/>
                    <a:pt x="232062" y="32714"/>
                  </a:cubicBezTo>
                  <a:cubicBezTo>
                    <a:pt x="231780" y="32714"/>
                    <a:pt x="231497" y="32730"/>
                    <a:pt x="231220" y="32826"/>
                  </a:cubicBezTo>
                  <a:cubicBezTo>
                    <a:pt x="231138" y="32853"/>
                    <a:pt x="231052" y="32860"/>
                    <a:pt x="230965" y="32860"/>
                  </a:cubicBezTo>
                  <a:cubicBezTo>
                    <a:pt x="230859" y="32860"/>
                    <a:pt x="230752" y="32849"/>
                    <a:pt x="230648" y="32849"/>
                  </a:cubicBezTo>
                  <a:cubicBezTo>
                    <a:pt x="230172" y="32855"/>
                    <a:pt x="229696" y="32855"/>
                    <a:pt x="229219" y="32855"/>
                  </a:cubicBezTo>
                  <a:cubicBezTo>
                    <a:pt x="228743" y="32855"/>
                    <a:pt x="228267" y="32855"/>
                    <a:pt x="227791" y="32861"/>
                  </a:cubicBezTo>
                  <a:cubicBezTo>
                    <a:pt x="227732" y="32863"/>
                    <a:pt x="227673" y="32863"/>
                    <a:pt x="227614" y="32863"/>
                  </a:cubicBezTo>
                  <a:cubicBezTo>
                    <a:pt x="227469" y="32863"/>
                    <a:pt x="227324" y="32860"/>
                    <a:pt x="227179" y="32860"/>
                  </a:cubicBezTo>
                  <a:cubicBezTo>
                    <a:pt x="226836" y="32860"/>
                    <a:pt x="226496" y="32876"/>
                    <a:pt x="226159" y="32980"/>
                  </a:cubicBezTo>
                  <a:cubicBezTo>
                    <a:pt x="226088" y="33004"/>
                    <a:pt x="226008" y="33010"/>
                    <a:pt x="225924" y="33010"/>
                  </a:cubicBezTo>
                  <a:cubicBezTo>
                    <a:pt x="225841" y="33010"/>
                    <a:pt x="225755" y="33004"/>
                    <a:pt x="225671" y="33004"/>
                  </a:cubicBezTo>
                  <a:lnTo>
                    <a:pt x="223242" y="33004"/>
                  </a:lnTo>
                  <a:cubicBezTo>
                    <a:pt x="222742" y="33016"/>
                    <a:pt x="222254" y="33028"/>
                    <a:pt x="221754" y="33111"/>
                  </a:cubicBezTo>
                  <a:cubicBezTo>
                    <a:pt x="221533" y="33146"/>
                    <a:pt x="221309" y="33156"/>
                    <a:pt x="221083" y="33156"/>
                  </a:cubicBezTo>
                  <a:cubicBezTo>
                    <a:pt x="220759" y="33156"/>
                    <a:pt x="220433" y="33135"/>
                    <a:pt x="220111" y="33135"/>
                  </a:cubicBezTo>
                  <a:cubicBezTo>
                    <a:pt x="219956" y="33135"/>
                    <a:pt x="219837" y="33040"/>
                    <a:pt x="219837" y="32873"/>
                  </a:cubicBezTo>
                  <a:cubicBezTo>
                    <a:pt x="219837" y="32326"/>
                    <a:pt x="219766" y="31778"/>
                    <a:pt x="219897" y="31242"/>
                  </a:cubicBezTo>
                  <a:cubicBezTo>
                    <a:pt x="219956" y="31028"/>
                    <a:pt x="219956" y="30813"/>
                    <a:pt x="219956" y="30599"/>
                  </a:cubicBezTo>
                  <a:cubicBezTo>
                    <a:pt x="219956" y="26908"/>
                    <a:pt x="219956" y="23217"/>
                    <a:pt x="219956" y="19538"/>
                  </a:cubicBezTo>
                  <a:cubicBezTo>
                    <a:pt x="219956" y="19300"/>
                    <a:pt x="219956" y="19062"/>
                    <a:pt x="219885" y="18824"/>
                  </a:cubicBezTo>
                  <a:cubicBezTo>
                    <a:pt x="219837" y="18645"/>
                    <a:pt x="219825" y="18455"/>
                    <a:pt x="219825" y="18264"/>
                  </a:cubicBezTo>
                  <a:cubicBezTo>
                    <a:pt x="219825" y="16335"/>
                    <a:pt x="219825" y="14407"/>
                    <a:pt x="219813" y="12478"/>
                  </a:cubicBezTo>
                  <a:cubicBezTo>
                    <a:pt x="219813" y="12383"/>
                    <a:pt x="219813" y="12287"/>
                    <a:pt x="219825" y="12192"/>
                  </a:cubicBezTo>
                  <a:cubicBezTo>
                    <a:pt x="219849" y="11978"/>
                    <a:pt x="219921" y="11894"/>
                    <a:pt x="220135" y="11883"/>
                  </a:cubicBezTo>
                  <a:cubicBezTo>
                    <a:pt x="220230" y="11871"/>
                    <a:pt x="220325" y="11868"/>
                    <a:pt x="220421" y="11868"/>
                  </a:cubicBezTo>
                  <a:cubicBezTo>
                    <a:pt x="220516" y="11868"/>
                    <a:pt x="220611" y="11871"/>
                    <a:pt x="220706" y="11871"/>
                  </a:cubicBezTo>
                  <a:cubicBezTo>
                    <a:pt x="222623" y="11859"/>
                    <a:pt x="224552" y="11859"/>
                    <a:pt x="226481" y="11859"/>
                  </a:cubicBezTo>
                  <a:cubicBezTo>
                    <a:pt x="226767" y="11859"/>
                    <a:pt x="227052" y="11859"/>
                    <a:pt x="227326" y="11775"/>
                  </a:cubicBezTo>
                  <a:cubicBezTo>
                    <a:pt x="227454" y="11733"/>
                    <a:pt x="227594" y="11727"/>
                    <a:pt x="227732" y="11727"/>
                  </a:cubicBezTo>
                  <a:cubicBezTo>
                    <a:pt x="227788" y="11727"/>
                    <a:pt x="227843" y="11728"/>
                    <a:pt x="227898" y="11728"/>
                  </a:cubicBezTo>
                  <a:cubicBezTo>
                    <a:pt x="228183" y="11722"/>
                    <a:pt x="228469" y="11722"/>
                    <a:pt x="228755" y="11722"/>
                  </a:cubicBezTo>
                  <a:cubicBezTo>
                    <a:pt x="229041" y="11722"/>
                    <a:pt x="229326" y="11722"/>
                    <a:pt x="229612" y="11716"/>
                  </a:cubicBezTo>
                  <a:cubicBezTo>
                    <a:pt x="229707" y="11716"/>
                    <a:pt x="229802" y="11718"/>
                    <a:pt x="229896" y="11718"/>
                  </a:cubicBezTo>
                  <a:cubicBezTo>
                    <a:pt x="230154" y="11718"/>
                    <a:pt x="230410" y="11705"/>
                    <a:pt x="230672" y="11609"/>
                  </a:cubicBezTo>
                  <a:cubicBezTo>
                    <a:pt x="230743" y="11585"/>
                    <a:pt x="230824" y="11579"/>
                    <a:pt x="230907" y="11579"/>
                  </a:cubicBezTo>
                  <a:cubicBezTo>
                    <a:pt x="230990" y="11579"/>
                    <a:pt x="231077" y="11585"/>
                    <a:pt x="231160" y="11585"/>
                  </a:cubicBezTo>
                  <a:cubicBezTo>
                    <a:pt x="231970" y="11549"/>
                    <a:pt x="232767" y="11609"/>
                    <a:pt x="233577" y="11466"/>
                  </a:cubicBezTo>
                  <a:cubicBezTo>
                    <a:pt x="233803" y="11423"/>
                    <a:pt x="234032" y="11410"/>
                    <a:pt x="234263" y="11410"/>
                  </a:cubicBezTo>
                  <a:cubicBezTo>
                    <a:pt x="234565" y="11410"/>
                    <a:pt x="234870" y="11431"/>
                    <a:pt x="235172" y="11431"/>
                  </a:cubicBezTo>
                  <a:cubicBezTo>
                    <a:pt x="235212" y="11431"/>
                    <a:pt x="235252" y="11431"/>
                    <a:pt x="235292" y="11430"/>
                  </a:cubicBezTo>
                  <a:cubicBezTo>
                    <a:pt x="235430" y="11430"/>
                    <a:pt x="235571" y="11434"/>
                    <a:pt x="235712" y="11434"/>
                  </a:cubicBezTo>
                  <a:cubicBezTo>
                    <a:pt x="235994" y="11434"/>
                    <a:pt x="236280" y="11418"/>
                    <a:pt x="236565" y="11323"/>
                  </a:cubicBezTo>
                  <a:cubicBezTo>
                    <a:pt x="236641" y="11296"/>
                    <a:pt x="236724" y="11288"/>
                    <a:pt x="236810" y="11288"/>
                  </a:cubicBezTo>
                  <a:cubicBezTo>
                    <a:pt x="236914" y="11288"/>
                    <a:pt x="237021" y="11299"/>
                    <a:pt x="237125" y="11299"/>
                  </a:cubicBezTo>
                  <a:cubicBezTo>
                    <a:pt x="237720" y="11293"/>
                    <a:pt x="238316" y="11293"/>
                    <a:pt x="238911" y="11293"/>
                  </a:cubicBezTo>
                  <a:cubicBezTo>
                    <a:pt x="239506" y="11293"/>
                    <a:pt x="240102" y="11293"/>
                    <a:pt x="240697" y="11287"/>
                  </a:cubicBezTo>
                  <a:cubicBezTo>
                    <a:pt x="240932" y="11287"/>
                    <a:pt x="241166" y="11300"/>
                    <a:pt x="241400" y="11300"/>
                  </a:cubicBezTo>
                  <a:cubicBezTo>
                    <a:pt x="241712" y="11300"/>
                    <a:pt x="242022" y="11277"/>
                    <a:pt x="242328" y="11168"/>
                  </a:cubicBezTo>
                  <a:cubicBezTo>
                    <a:pt x="242358" y="11156"/>
                    <a:pt x="242394" y="11153"/>
                    <a:pt x="242431" y="11153"/>
                  </a:cubicBezTo>
                  <a:close/>
                  <a:moveTo>
                    <a:pt x="77426" y="11865"/>
                  </a:moveTo>
                  <a:cubicBezTo>
                    <a:pt x="79727" y="11865"/>
                    <a:pt x="82026" y="11871"/>
                    <a:pt x="84320" y="11871"/>
                  </a:cubicBezTo>
                  <a:cubicBezTo>
                    <a:pt x="84382" y="11871"/>
                    <a:pt x="84444" y="11870"/>
                    <a:pt x="84506" y="11870"/>
                  </a:cubicBezTo>
                  <a:cubicBezTo>
                    <a:pt x="84753" y="11870"/>
                    <a:pt x="84999" y="11878"/>
                    <a:pt x="85237" y="11954"/>
                  </a:cubicBezTo>
                  <a:cubicBezTo>
                    <a:pt x="85365" y="11996"/>
                    <a:pt x="85504" y="12003"/>
                    <a:pt x="85643" y="12003"/>
                  </a:cubicBezTo>
                  <a:cubicBezTo>
                    <a:pt x="85699" y="12003"/>
                    <a:pt x="85754" y="12002"/>
                    <a:pt x="85809" y="12002"/>
                  </a:cubicBezTo>
                  <a:cubicBezTo>
                    <a:pt x="86130" y="12008"/>
                    <a:pt x="86451" y="12008"/>
                    <a:pt x="86773" y="12008"/>
                  </a:cubicBezTo>
                  <a:cubicBezTo>
                    <a:pt x="87094" y="12008"/>
                    <a:pt x="87416" y="12008"/>
                    <a:pt x="87737" y="12013"/>
                  </a:cubicBezTo>
                  <a:cubicBezTo>
                    <a:pt x="87904" y="12013"/>
                    <a:pt x="88069" y="12010"/>
                    <a:pt x="88234" y="12010"/>
                  </a:cubicBezTo>
                  <a:cubicBezTo>
                    <a:pt x="88564" y="12010"/>
                    <a:pt x="88892" y="12025"/>
                    <a:pt x="89226" y="12121"/>
                  </a:cubicBezTo>
                  <a:cubicBezTo>
                    <a:pt x="89312" y="12148"/>
                    <a:pt x="89406" y="12155"/>
                    <a:pt x="89503" y="12155"/>
                  </a:cubicBezTo>
                  <a:cubicBezTo>
                    <a:pt x="89619" y="12155"/>
                    <a:pt x="89740" y="12144"/>
                    <a:pt x="89857" y="12144"/>
                  </a:cubicBezTo>
                  <a:cubicBezTo>
                    <a:pt x="92166" y="12144"/>
                    <a:pt x="94476" y="12156"/>
                    <a:pt x="96786" y="12156"/>
                  </a:cubicBezTo>
                  <a:cubicBezTo>
                    <a:pt x="96810" y="12156"/>
                    <a:pt x="96832" y="12156"/>
                    <a:pt x="96854" y="12156"/>
                  </a:cubicBezTo>
                  <a:cubicBezTo>
                    <a:pt x="97583" y="12156"/>
                    <a:pt x="97572" y="12168"/>
                    <a:pt x="97572" y="12930"/>
                  </a:cubicBezTo>
                  <a:cubicBezTo>
                    <a:pt x="97572" y="13478"/>
                    <a:pt x="97524" y="14026"/>
                    <a:pt x="97691" y="14561"/>
                  </a:cubicBezTo>
                  <a:cubicBezTo>
                    <a:pt x="97739" y="14704"/>
                    <a:pt x="97715" y="14883"/>
                    <a:pt x="97715" y="15050"/>
                  </a:cubicBezTo>
                  <a:cubicBezTo>
                    <a:pt x="97715" y="15835"/>
                    <a:pt x="97715" y="16621"/>
                    <a:pt x="97715" y="17407"/>
                  </a:cubicBezTo>
                  <a:cubicBezTo>
                    <a:pt x="97715" y="17812"/>
                    <a:pt x="97691" y="18217"/>
                    <a:pt x="97822" y="18610"/>
                  </a:cubicBezTo>
                  <a:cubicBezTo>
                    <a:pt x="97881" y="18776"/>
                    <a:pt x="97858" y="18979"/>
                    <a:pt x="97858" y="19169"/>
                  </a:cubicBezTo>
                  <a:cubicBezTo>
                    <a:pt x="97870" y="19550"/>
                    <a:pt x="97846" y="19931"/>
                    <a:pt x="97965" y="20300"/>
                  </a:cubicBezTo>
                  <a:cubicBezTo>
                    <a:pt x="98036" y="20526"/>
                    <a:pt x="97989" y="20776"/>
                    <a:pt x="98001" y="21015"/>
                  </a:cubicBezTo>
                  <a:cubicBezTo>
                    <a:pt x="98036" y="21765"/>
                    <a:pt x="97917" y="22527"/>
                    <a:pt x="98132" y="23277"/>
                  </a:cubicBezTo>
                  <a:cubicBezTo>
                    <a:pt x="98179" y="23455"/>
                    <a:pt x="98143" y="23658"/>
                    <a:pt x="98143" y="23848"/>
                  </a:cubicBezTo>
                  <a:cubicBezTo>
                    <a:pt x="98143" y="25563"/>
                    <a:pt x="98143" y="27277"/>
                    <a:pt x="98143" y="28992"/>
                  </a:cubicBezTo>
                  <a:cubicBezTo>
                    <a:pt x="98143" y="29325"/>
                    <a:pt x="98120" y="29659"/>
                    <a:pt x="98251" y="29980"/>
                  </a:cubicBezTo>
                  <a:cubicBezTo>
                    <a:pt x="98286" y="30063"/>
                    <a:pt x="98286" y="30159"/>
                    <a:pt x="98286" y="30254"/>
                  </a:cubicBezTo>
                  <a:cubicBezTo>
                    <a:pt x="98286" y="31135"/>
                    <a:pt x="98286" y="32016"/>
                    <a:pt x="98286" y="32897"/>
                  </a:cubicBezTo>
                  <a:cubicBezTo>
                    <a:pt x="98274" y="33195"/>
                    <a:pt x="98203" y="33266"/>
                    <a:pt x="97893" y="33290"/>
                  </a:cubicBezTo>
                  <a:cubicBezTo>
                    <a:pt x="97826" y="33294"/>
                    <a:pt x="97757" y="33295"/>
                    <a:pt x="97687" y="33295"/>
                  </a:cubicBezTo>
                  <a:cubicBezTo>
                    <a:pt x="97548" y="33295"/>
                    <a:pt x="97405" y="33290"/>
                    <a:pt x="97262" y="33290"/>
                  </a:cubicBezTo>
                  <a:lnTo>
                    <a:pt x="73986" y="33290"/>
                  </a:lnTo>
                  <a:cubicBezTo>
                    <a:pt x="73890" y="33290"/>
                    <a:pt x="73795" y="33295"/>
                    <a:pt x="73700" y="33295"/>
                  </a:cubicBezTo>
                  <a:cubicBezTo>
                    <a:pt x="73652" y="33295"/>
                    <a:pt x="73605" y="33294"/>
                    <a:pt x="73557" y="33290"/>
                  </a:cubicBezTo>
                  <a:cubicBezTo>
                    <a:pt x="73021" y="33278"/>
                    <a:pt x="73009" y="33266"/>
                    <a:pt x="72997" y="32718"/>
                  </a:cubicBezTo>
                  <a:cubicBezTo>
                    <a:pt x="72997" y="32599"/>
                    <a:pt x="72997" y="32480"/>
                    <a:pt x="72997" y="32361"/>
                  </a:cubicBezTo>
                  <a:cubicBezTo>
                    <a:pt x="72997" y="25849"/>
                    <a:pt x="72997" y="19324"/>
                    <a:pt x="72997" y="12811"/>
                  </a:cubicBezTo>
                  <a:cubicBezTo>
                    <a:pt x="72997" y="11936"/>
                    <a:pt x="72946" y="11868"/>
                    <a:pt x="73562" y="11868"/>
                  </a:cubicBezTo>
                  <a:cubicBezTo>
                    <a:pt x="73675" y="11868"/>
                    <a:pt x="73811" y="11871"/>
                    <a:pt x="73974" y="11871"/>
                  </a:cubicBezTo>
                  <a:cubicBezTo>
                    <a:pt x="75125" y="11867"/>
                    <a:pt x="76276" y="11865"/>
                    <a:pt x="77426" y="11865"/>
                  </a:cubicBezTo>
                  <a:close/>
                  <a:moveTo>
                    <a:pt x="46351" y="11716"/>
                  </a:moveTo>
                  <a:cubicBezTo>
                    <a:pt x="52804" y="11716"/>
                    <a:pt x="59246" y="11728"/>
                    <a:pt x="65699" y="11728"/>
                  </a:cubicBezTo>
                  <a:cubicBezTo>
                    <a:pt x="65766" y="11728"/>
                    <a:pt x="65832" y="11727"/>
                    <a:pt x="65898" y="11727"/>
                  </a:cubicBezTo>
                  <a:cubicBezTo>
                    <a:pt x="66161" y="11727"/>
                    <a:pt x="66420" y="11735"/>
                    <a:pt x="66687" y="11811"/>
                  </a:cubicBezTo>
                  <a:cubicBezTo>
                    <a:pt x="66809" y="11854"/>
                    <a:pt x="66939" y="11863"/>
                    <a:pt x="67067" y="11863"/>
                  </a:cubicBezTo>
                  <a:cubicBezTo>
                    <a:pt x="67152" y="11863"/>
                    <a:pt x="67237" y="11859"/>
                    <a:pt x="67318" y="11859"/>
                  </a:cubicBezTo>
                  <a:lnTo>
                    <a:pt x="71533" y="11859"/>
                  </a:lnTo>
                  <a:cubicBezTo>
                    <a:pt x="71723" y="11859"/>
                    <a:pt x="71914" y="11859"/>
                    <a:pt x="72104" y="11871"/>
                  </a:cubicBezTo>
                  <a:cubicBezTo>
                    <a:pt x="72331" y="11883"/>
                    <a:pt x="72414" y="11966"/>
                    <a:pt x="72426" y="12168"/>
                  </a:cubicBezTo>
                  <a:cubicBezTo>
                    <a:pt x="72438" y="12383"/>
                    <a:pt x="72438" y="12597"/>
                    <a:pt x="72438" y="12811"/>
                  </a:cubicBezTo>
                  <a:lnTo>
                    <a:pt x="72438" y="22598"/>
                  </a:lnTo>
                  <a:lnTo>
                    <a:pt x="72438" y="32230"/>
                  </a:lnTo>
                  <a:cubicBezTo>
                    <a:pt x="72438" y="32397"/>
                    <a:pt x="72450" y="32564"/>
                    <a:pt x="72438" y="32730"/>
                  </a:cubicBezTo>
                  <a:cubicBezTo>
                    <a:pt x="72426" y="33266"/>
                    <a:pt x="72414" y="33290"/>
                    <a:pt x="71866" y="33290"/>
                  </a:cubicBezTo>
                  <a:lnTo>
                    <a:pt x="62663" y="33290"/>
                  </a:lnTo>
                  <a:cubicBezTo>
                    <a:pt x="62520" y="33290"/>
                    <a:pt x="62365" y="33290"/>
                    <a:pt x="62234" y="33242"/>
                  </a:cubicBezTo>
                  <a:cubicBezTo>
                    <a:pt x="62015" y="33166"/>
                    <a:pt x="61788" y="33158"/>
                    <a:pt x="61560" y="33158"/>
                  </a:cubicBezTo>
                  <a:cubicBezTo>
                    <a:pt x="61503" y="33158"/>
                    <a:pt x="61446" y="33159"/>
                    <a:pt x="61389" y="33159"/>
                  </a:cubicBezTo>
                  <a:cubicBezTo>
                    <a:pt x="60436" y="33159"/>
                    <a:pt x="59484" y="33154"/>
                    <a:pt x="58531" y="33154"/>
                  </a:cubicBezTo>
                  <a:cubicBezTo>
                    <a:pt x="58055" y="33154"/>
                    <a:pt x="57579" y="33155"/>
                    <a:pt x="57103" y="33159"/>
                  </a:cubicBezTo>
                  <a:cubicBezTo>
                    <a:pt x="56988" y="33159"/>
                    <a:pt x="56875" y="33157"/>
                    <a:pt x="56762" y="33157"/>
                  </a:cubicBezTo>
                  <a:cubicBezTo>
                    <a:pt x="56451" y="33157"/>
                    <a:pt x="56143" y="33170"/>
                    <a:pt x="55829" y="33266"/>
                  </a:cubicBezTo>
                  <a:cubicBezTo>
                    <a:pt x="55742" y="33293"/>
                    <a:pt x="55648" y="33301"/>
                    <a:pt x="55551" y="33301"/>
                  </a:cubicBezTo>
                  <a:cubicBezTo>
                    <a:pt x="55435" y="33301"/>
                    <a:pt x="55314" y="33290"/>
                    <a:pt x="55198" y="33290"/>
                  </a:cubicBezTo>
                  <a:cubicBezTo>
                    <a:pt x="52935" y="33290"/>
                    <a:pt x="50673" y="33290"/>
                    <a:pt x="48411" y="33302"/>
                  </a:cubicBezTo>
                  <a:cubicBezTo>
                    <a:pt x="48302" y="33302"/>
                    <a:pt x="48192" y="33297"/>
                    <a:pt x="48084" y="33297"/>
                  </a:cubicBezTo>
                  <a:cubicBezTo>
                    <a:pt x="47884" y="33297"/>
                    <a:pt x="47687" y="33312"/>
                    <a:pt x="47494" y="33397"/>
                  </a:cubicBezTo>
                  <a:cubicBezTo>
                    <a:pt x="47435" y="33421"/>
                    <a:pt x="47363" y="33421"/>
                    <a:pt x="47292" y="33421"/>
                  </a:cubicBezTo>
                  <a:cubicBezTo>
                    <a:pt x="46601" y="33433"/>
                    <a:pt x="45911" y="33433"/>
                    <a:pt x="45220" y="33433"/>
                  </a:cubicBezTo>
                  <a:cubicBezTo>
                    <a:pt x="44970" y="33421"/>
                    <a:pt x="44887" y="33326"/>
                    <a:pt x="44875" y="33076"/>
                  </a:cubicBezTo>
                  <a:cubicBezTo>
                    <a:pt x="44875" y="33028"/>
                    <a:pt x="44863" y="32980"/>
                    <a:pt x="44875" y="32933"/>
                  </a:cubicBezTo>
                  <a:cubicBezTo>
                    <a:pt x="45006" y="32445"/>
                    <a:pt x="44958" y="31933"/>
                    <a:pt x="45053" y="31456"/>
                  </a:cubicBezTo>
                  <a:cubicBezTo>
                    <a:pt x="45173" y="30897"/>
                    <a:pt x="45149" y="30325"/>
                    <a:pt x="45292" y="29766"/>
                  </a:cubicBezTo>
                  <a:cubicBezTo>
                    <a:pt x="45411" y="29313"/>
                    <a:pt x="45458" y="28837"/>
                    <a:pt x="45530" y="28373"/>
                  </a:cubicBezTo>
                  <a:cubicBezTo>
                    <a:pt x="45565" y="28158"/>
                    <a:pt x="45577" y="27944"/>
                    <a:pt x="45577" y="27742"/>
                  </a:cubicBezTo>
                  <a:cubicBezTo>
                    <a:pt x="45577" y="25337"/>
                    <a:pt x="45577" y="22931"/>
                    <a:pt x="45577" y="20526"/>
                  </a:cubicBezTo>
                  <a:cubicBezTo>
                    <a:pt x="45577" y="20288"/>
                    <a:pt x="45589" y="20050"/>
                    <a:pt x="45494" y="19824"/>
                  </a:cubicBezTo>
                  <a:cubicBezTo>
                    <a:pt x="45470" y="19764"/>
                    <a:pt x="45446" y="19681"/>
                    <a:pt x="45446" y="19622"/>
                  </a:cubicBezTo>
                  <a:cubicBezTo>
                    <a:pt x="45518" y="18788"/>
                    <a:pt x="45280" y="17967"/>
                    <a:pt x="45292" y="17133"/>
                  </a:cubicBezTo>
                  <a:cubicBezTo>
                    <a:pt x="45315" y="16157"/>
                    <a:pt x="45327" y="15181"/>
                    <a:pt x="45292" y="14204"/>
                  </a:cubicBezTo>
                  <a:cubicBezTo>
                    <a:pt x="45268" y="13466"/>
                    <a:pt x="45375" y="12740"/>
                    <a:pt x="45446" y="12013"/>
                  </a:cubicBezTo>
                  <a:cubicBezTo>
                    <a:pt x="45470" y="11811"/>
                    <a:pt x="45554" y="11740"/>
                    <a:pt x="45780" y="11728"/>
                  </a:cubicBezTo>
                  <a:cubicBezTo>
                    <a:pt x="45970" y="11716"/>
                    <a:pt x="46161" y="11716"/>
                    <a:pt x="46351" y="11716"/>
                  </a:cubicBezTo>
                  <a:close/>
                  <a:moveTo>
                    <a:pt x="99929" y="12156"/>
                  </a:moveTo>
                  <a:cubicBezTo>
                    <a:pt x="100247" y="12156"/>
                    <a:pt x="100562" y="12164"/>
                    <a:pt x="100870" y="12264"/>
                  </a:cubicBezTo>
                  <a:cubicBezTo>
                    <a:pt x="100962" y="12291"/>
                    <a:pt x="101059" y="12298"/>
                    <a:pt x="101157" y="12298"/>
                  </a:cubicBezTo>
                  <a:cubicBezTo>
                    <a:pt x="101276" y="12298"/>
                    <a:pt x="101396" y="12287"/>
                    <a:pt x="101513" y="12287"/>
                  </a:cubicBezTo>
                  <a:cubicBezTo>
                    <a:pt x="102942" y="12299"/>
                    <a:pt x="104370" y="12299"/>
                    <a:pt x="105787" y="12299"/>
                  </a:cubicBezTo>
                  <a:cubicBezTo>
                    <a:pt x="106073" y="12299"/>
                    <a:pt x="106359" y="12299"/>
                    <a:pt x="106644" y="12383"/>
                  </a:cubicBezTo>
                  <a:cubicBezTo>
                    <a:pt x="106781" y="12425"/>
                    <a:pt x="106935" y="12431"/>
                    <a:pt x="107090" y="12431"/>
                  </a:cubicBezTo>
                  <a:cubicBezTo>
                    <a:pt x="107152" y="12431"/>
                    <a:pt x="107214" y="12430"/>
                    <a:pt x="107276" y="12430"/>
                  </a:cubicBezTo>
                  <a:cubicBezTo>
                    <a:pt x="107633" y="12436"/>
                    <a:pt x="107990" y="12436"/>
                    <a:pt x="108347" y="12436"/>
                  </a:cubicBezTo>
                  <a:cubicBezTo>
                    <a:pt x="108704" y="12436"/>
                    <a:pt x="109061" y="12436"/>
                    <a:pt x="109419" y="12442"/>
                  </a:cubicBezTo>
                  <a:cubicBezTo>
                    <a:pt x="109871" y="12442"/>
                    <a:pt x="110312" y="12442"/>
                    <a:pt x="110764" y="12549"/>
                  </a:cubicBezTo>
                  <a:cubicBezTo>
                    <a:pt x="110938" y="12585"/>
                    <a:pt x="111120" y="12595"/>
                    <a:pt x="111304" y="12595"/>
                  </a:cubicBezTo>
                  <a:cubicBezTo>
                    <a:pt x="111505" y="12595"/>
                    <a:pt x="111709" y="12583"/>
                    <a:pt x="111912" y="12583"/>
                  </a:cubicBezTo>
                  <a:cubicBezTo>
                    <a:pt x="111954" y="12583"/>
                    <a:pt x="111996" y="12584"/>
                    <a:pt x="112038" y="12585"/>
                  </a:cubicBezTo>
                  <a:cubicBezTo>
                    <a:pt x="112099" y="12587"/>
                    <a:pt x="112160" y="12587"/>
                    <a:pt x="112222" y="12587"/>
                  </a:cubicBezTo>
                  <a:cubicBezTo>
                    <a:pt x="112303" y="12587"/>
                    <a:pt x="112385" y="12586"/>
                    <a:pt x="112466" y="12586"/>
                  </a:cubicBezTo>
                  <a:cubicBezTo>
                    <a:pt x="112751" y="12586"/>
                    <a:pt x="113034" y="12597"/>
                    <a:pt x="113312" y="12692"/>
                  </a:cubicBezTo>
                  <a:cubicBezTo>
                    <a:pt x="113389" y="12716"/>
                    <a:pt x="113473" y="12722"/>
                    <a:pt x="113558" y="12722"/>
                  </a:cubicBezTo>
                  <a:cubicBezTo>
                    <a:pt x="113642" y="12722"/>
                    <a:pt x="113729" y="12716"/>
                    <a:pt x="113812" y="12716"/>
                  </a:cubicBezTo>
                  <a:cubicBezTo>
                    <a:pt x="113942" y="12721"/>
                    <a:pt x="114072" y="12722"/>
                    <a:pt x="114203" y="12722"/>
                  </a:cubicBezTo>
                  <a:cubicBezTo>
                    <a:pt x="114318" y="12722"/>
                    <a:pt x="114434" y="12721"/>
                    <a:pt x="114549" y="12721"/>
                  </a:cubicBezTo>
                  <a:cubicBezTo>
                    <a:pt x="114987" y="12721"/>
                    <a:pt x="115426" y="12733"/>
                    <a:pt x="115860" y="12847"/>
                  </a:cubicBezTo>
                  <a:cubicBezTo>
                    <a:pt x="115952" y="12871"/>
                    <a:pt x="116048" y="12878"/>
                    <a:pt x="116145" y="12878"/>
                  </a:cubicBezTo>
                  <a:cubicBezTo>
                    <a:pt x="116258" y="12878"/>
                    <a:pt x="116374" y="12869"/>
                    <a:pt x="116488" y="12869"/>
                  </a:cubicBezTo>
                  <a:cubicBezTo>
                    <a:pt x="116517" y="12869"/>
                    <a:pt x="116546" y="12869"/>
                    <a:pt x="116574" y="12871"/>
                  </a:cubicBezTo>
                  <a:cubicBezTo>
                    <a:pt x="116627" y="12872"/>
                    <a:pt x="116680" y="12872"/>
                    <a:pt x="116733" y="12872"/>
                  </a:cubicBezTo>
                  <a:cubicBezTo>
                    <a:pt x="116877" y="12872"/>
                    <a:pt x="117021" y="12869"/>
                    <a:pt x="117165" y="12869"/>
                  </a:cubicBezTo>
                  <a:cubicBezTo>
                    <a:pt x="117467" y="12869"/>
                    <a:pt x="117767" y="12884"/>
                    <a:pt x="118063" y="12978"/>
                  </a:cubicBezTo>
                  <a:cubicBezTo>
                    <a:pt x="118133" y="13005"/>
                    <a:pt x="118208" y="13012"/>
                    <a:pt x="118285" y="13012"/>
                  </a:cubicBezTo>
                  <a:cubicBezTo>
                    <a:pt x="118377" y="13012"/>
                    <a:pt x="118472" y="13002"/>
                    <a:pt x="118563" y="13002"/>
                  </a:cubicBezTo>
                  <a:cubicBezTo>
                    <a:pt x="118801" y="13008"/>
                    <a:pt x="119039" y="13008"/>
                    <a:pt x="119277" y="13008"/>
                  </a:cubicBezTo>
                  <a:cubicBezTo>
                    <a:pt x="119515" y="13008"/>
                    <a:pt x="119753" y="13008"/>
                    <a:pt x="119991" y="13014"/>
                  </a:cubicBezTo>
                  <a:cubicBezTo>
                    <a:pt x="120539" y="13026"/>
                    <a:pt x="120563" y="13037"/>
                    <a:pt x="120563" y="13561"/>
                  </a:cubicBezTo>
                  <a:cubicBezTo>
                    <a:pt x="120575" y="14133"/>
                    <a:pt x="120563" y="14704"/>
                    <a:pt x="120575" y="15276"/>
                  </a:cubicBezTo>
                  <a:cubicBezTo>
                    <a:pt x="120575" y="15728"/>
                    <a:pt x="120527" y="16181"/>
                    <a:pt x="120682" y="16621"/>
                  </a:cubicBezTo>
                  <a:cubicBezTo>
                    <a:pt x="120730" y="16776"/>
                    <a:pt x="120706" y="16955"/>
                    <a:pt x="120706" y="17121"/>
                  </a:cubicBezTo>
                  <a:cubicBezTo>
                    <a:pt x="120718" y="17633"/>
                    <a:pt x="120670" y="18157"/>
                    <a:pt x="120837" y="18669"/>
                  </a:cubicBezTo>
                  <a:cubicBezTo>
                    <a:pt x="120884" y="18824"/>
                    <a:pt x="120849" y="19002"/>
                    <a:pt x="120849" y="19169"/>
                  </a:cubicBezTo>
                  <a:cubicBezTo>
                    <a:pt x="120861" y="19669"/>
                    <a:pt x="120813" y="20169"/>
                    <a:pt x="120968" y="20657"/>
                  </a:cubicBezTo>
                  <a:cubicBezTo>
                    <a:pt x="121027" y="20836"/>
                    <a:pt x="120992" y="21038"/>
                    <a:pt x="120992" y="21229"/>
                  </a:cubicBezTo>
                  <a:cubicBezTo>
                    <a:pt x="121003" y="21693"/>
                    <a:pt x="120968" y="22169"/>
                    <a:pt x="121111" y="22634"/>
                  </a:cubicBezTo>
                  <a:cubicBezTo>
                    <a:pt x="121170" y="22836"/>
                    <a:pt x="121134" y="23062"/>
                    <a:pt x="121134" y="23277"/>
                  </a:cubicBezTo>
                  <a:cubicBezTo>
                    <a:pt x="121146" y="23610"/>
                    <a:pt x="121122" y="23944"/>
                    <a:pt x="121242" y="24265"/>
                  </a:cubicBezTo>
                  <a:cubicBezTo>
                    <a:pt x="121289" y="24420"/>
                    <a:pt x="121277" y="24598"/>
                    <a:pt x="121277" y="24765"/>
                  </a:cubicBezTo>
                  <a:cubicBezTo>
                    <a:pt x="121277" y="25206"/>
                    <a:pt x="121277" y="25658"/>
                    <a:pt x="121277" y="26110"/>
                  </a:cubicBezTo>
                  <a:cubicBezTo>
                    <a:pt x="121289" y="26992"/>
                    <a:pt x="121492" y="27861"/>
                    <a:pt x="121432" y="28742"/>
                  </a:cubicBezTo>
                  <a:cubicBezTo>
                    <a:pt x="121599" y="29194"/>
                    <a:pt x="121539" y="29682"/>
                    <a:pt x="121575" y="30147"/>
                  </a:cubicBezTo>
                  <a:cubicBezTo>
                    <a:pt x="121611" y="30599"/>
                    <a:pt x="121646" y="31052"/>
                    <a:pt x="121754" y="31480"/>
                  </a:cubicBezTo>
                  <a:cubicBezTo>
                    <a:pt x="121908" y="32075"/>
                    <a:pt x="121825" y="32671"/>
                    <a:pt x="121837" y="33254"/>
                  </a:cubicBezTo>
                  <a:cubicBezTo>
                    <a:pt x="121837" y="33469"/>
                    <a:pt x="121742" y="33552"/>
                    <a:pt x="121527" y="33564"/>
                  </a:cubicBezTo>
                  <a:cubicBezTo>
                    <a:pt x="121349" y="33576"/>
                    <a:pt x="121158" y="33576"/>
                    <a:pt x="120968" y="33576"/>
                  </a:cubicBezTo>
                  <a:lnTo>
                    <a:pt x="109478" y="33576"/>
                  </a:lnTo>
                  <a:cubicBezTo>
                    <a:pt x="109192" y="33576"/>
                    <a:pt x="108907" y="33564"/>
                    <a:pt x="108633" y="33492"/>
                  </a:cubicBezTo>
                  <a:cubicBezTo>
                    <a:pt x="108497" y="33449"/>
                    <a:pt x="108353" y="33441"/>
                    <a:pt x="108208" y="33441"/>
                  </a:cubicBezTo>
                  <a:cubicBezTo>
                    <a:pt x="108111" y="33441"/>
                    <a:pt x="108014" y="33445"/>
                    <a:pt x="107918" y="33445"/>
                  </a:cubicBezTo>
                  <a:cubicBezTo>
                    <a:pt x="106557" y="33438"/>
                    <a:pt x="105196" y="33431"/>
                    <a:pt x="103838" y="33431"/>
                  </a:cubicBezTo>
                  <a:cubicBezTo>
                    <a:pt x="102843" y="33431"/>
                    <a:pt x="101849" y="33435"/>
                    <a:pt x="100858" y="33445"/>
                  </a:cubicBezTo>
                  <a:cubicBezTo>
                    <a:pt x="100298" y="33445"/>
                    <a:pt x="99775" y="33266"/>
                    <a:pt x="99227" y="33266"/>
                  </a:cubicBezTo>
                  <a:cubicBezTo>
                    <a:pt x="99060" y="33266"/>
                    <a:pt x="99013" y="33111"/>
                    <a:pt x="99013" y="32957"/>
                  </a:cubicBezTo>
                  <a:cubicBezTo>
                    <a:pt x="99001" y="32528"/>
                    <a:pt x="99001" y="32099"/>
                    <a:pt x="99001" y="31671"/>
                  </a:cubicBezTo>
                  <a:cubicBezTo>
                    <a:pt x="98989" y="31242"/>
                    <a:pt x="99024" y="30825"/>
                    <a:pt x="98894" y="30397"/>
                  </a:cubicBezTo>
                  <a:cubicBezTo>
                    <a:pt x="98834" y="30206"/>
                    <a:pt x="98858" y="29980"/>
                    <a:pt x="98858" y="29766"/>
                  </a:cubicBezTo>
                  <a:cubicBezTo>
                    <a:pt x="98858" y="27742"/>
                    <a:pt x="98858" y="25718"/>
                    <a:pt x="98858" y="23693"/>
                  </a:cubicBezTo>
                  <a:cubicBezTo>
                    <a:pt x="98858" y="23384"/>
                    <a:pt x="98870" y="23074"/>
                    <a:pt x="98763" y="22777"/>
                  </a:cubicBezTo>
                  <a:cubicBezTo>
                    <a:pt x="98703" y="22598"/>
                    <a:pt x="98727" y="22396"/>
                    <a:pt x="98715" y="22205"/>
                  </a:cubicBezTo>
                  <a:cubicBezTo>
                    <a:pt x="98691" y="21527"/>
                    <a:pt x="98763" y="20836"/>
                    <a:pt x="98596" y="20157"/>
                  </a:cubicBezTo>
                  <a:cubicBezTo>
                    <a:pt x="98513" y="19812"/>
                    <a:pt x="98572" y="19443"/>
                    <a:pt x="98572" y="19086"/>
                  </a:cubicBezTo>
                  <a:cubicBezTo>
                    <a:pt x="98560" y="18729"/>
                    <a:pt x="98584" y="18371"/>
                    <a:pt x="98465" y="18026"/>
                  </a:cubicBezTo>
                  <a:cubicBezTo>
                    <a:pt x="98405" y="17859"/>
                    <a:pt x="98429" y="17657"/>
                    <a:pt x="98429" y="17467"/>
                  </a:cubicBezTo>
                  <a:cubicBezTo>
                    <a:pt x="98429" y="16776"/>
                    <a:pt x="98429" y="16085"/>
                    <a:pt x="98429" y="15395"/>
                  </a:cubicBezTo>
                  <a:cubicBezTo>
                    <a:pt x="98417" y="14966"/>
                    <a:pt x="98393" y="14550"/>
                    <a:pt x="98322" y="14121"/>
                  </a:cubicBezTo>
                  <a:cubicBezTo>
                    <a:pt x="98239" y="13585"/>
                    <a:pt x="98286" y="13026"/>
                    <a:pt x="98298" y="12478"/>
                  </a:cubicBezTo>
                  <a:cubicBezTo>
                    <a:pt x="98298" y="12264"/>
                    <a:pt x="98382" y="12180"/>
                    <a:pt x="98596" y="12168"/>
                  </a:cubicBezTo>
                  <a:cubicBezTo>
                    <a:pt x="98977" y="12156"/>
                    <a:pt x="99358" y="12156"/>
                    <a:pt x="99739" y="12156"/>
                  </a:cubicBezTo>
                  <a:cubicBezTo>
                    <a:pt x="99802" y="12156"/>
                    <a:pt x="99866" y="12156"/>
                    <a:pt x="99929" y="12156"/>
                  </a:cubicBezTo>
                  <a:close/>
                  <a:moveTo>
                    <a:pt x="218516" y="12002"/>
                  </a:moveTo>
                  <a:cubicBezTo>
                    <a:pt x="218837" y="12002"/>
                    <a:pt x="218920" y="12073"/>
                    <a:pt x="218980" y="12406"/>
                  </a:cubicBezTo>
                  <a:cubicBezTo>
                    <a:pt x="219063" y="12847"/>
                    <a:pt x="219123" y="13299"/>
                    <a:pt x="219111" y="13752"/>
                  </a:cubicBezTo>
                  <a:cubicBezTo>
                    <a:pt x="219099" y="14371"/>
                    <a:pt x="219111" y="14990"/>
                    <a:pt x="219111" y="15609"/>
                  </a:cubicBezTo>
                  <a:cubicBezTo>
                    <a:pt x="219111" y="16224"/>
                    <a:pt x="219111" y="16839"/>
                    <a:pt x="219111" y="17455"/>
                  </a:cubicBezTo>
                  <a:cubicBezTo>
                    <a:pt x="219111" y="17836"/>
                    <a:pt x="219087" y="18217"/>
                    <a:pt x="219218" y="18586"/>
                  </a:cubicBezTo>
                  <a:cubicBezTo>
                    <a:pt x="219278" y="18764"/>
                    <a:pt x="219242" y="18967"/>
                    <a:pt x="219242" y="19157"/>
                  </a:cubicBezTo>
                  <a:cubicBezTo>
                    <a:pt x="219254" y="23563"/>
                    <a:pt x="219254" y="27956"/>
                    <a:pt x="219254" y="32361"/>
                  </a:cubicBezTo>
                  <a:cubicBezTo>
                    <a:pt x="219254" y="33136"/>
                    <a:pt x="219265" y="33147"/>
                    <a:pt x="218535" y="33147"/>
                  </a:cubicBezTo>
                  <a:cubicBezTo>
                    <a:pt x="218514" y="33147"/>
                    <a:pt x="218491" y="33147"/>
                    <a:pt x="218468" y="33147"/>
                  </a:cubicBezTo>
                  <a:lnTo>
                    <a:pt x="217111" y="33147"/>
                  </a:lnTo>
                  <a:cubicBezTo>
                    <a:pt x="217030" y="33147"/>
                    <a:pt x="216949" y="33145"/>
                    <a:pt x="216869" y="33145"/>
                  </a:cubicBezTo>
                  <a:cubicBezTo>
                    <a:pt x="216689" y="33145"/>
                    <a:pt x="216510" y="33156"/>
                    <a:pt x="216337" y="33230"/>
                  </a:cubicBezTo>
                  <a:cubicBezTo>
                    <a:pt x="216294" y="33256"/>
                    <a:pt x="216239" y="33276"/>
                    <a:pt x="216189" y="33276"/>
                  </a:cubicBezTo>
                  <a:cubicBezTo>
                    <a:pt x="216169" y="33276"/>
                    <a:pt x="216151" y="33273"/>
                    <a:pt x="216134" y="33266"/>
                  </a:cubicBezTo>
                  <a:cubicBezTo>
                    <a:pt x="215947" y="33226"/>
                    <a:pt x="215761" y="33211"/>
                    <a:pt x="215575" y="33211"/>
                  </a:cubicBezTo>
                  <a:cubicBezTo>
                    <a:pt x="215121" y="33211"/>
                    <a:pt x="214672" y="33297"/>
                    <a:pt x="214223" y="33297"/>
                  </a:cubicBezTo>
                  <a:cubicBezTo>
                    <a:pt x="214154" y="33297"/>
                    <a:pt x="214084" y="33295"/>
                    <a:pt x="214015" y="33290"/>
                  </a:cubicBezTo>
                  <a:cubicBezTo>
                    <a:pt x="213769" y="33278"/>
                    <a:pt x="213523" y="33274"/>
                    <a:pt x="213277" y="33274"/>
                  </a:cubicBezTo>
                  <a:cubicBezTo>
                    <a:pt x="212785" y="33274"/>
                    <a:pt x="212293" y="33290"/>
                    <a:pt x="211800" y="33290"/>
                  </a:cubicBezTo>
                  <a:lnTo>
                    <a:pt x="209657" y="33290"/>
                  </a:lnTo>
                  <a:cubicBezTo>
                    <a:pt x="209559" y="33290"/>
                    <a:pt x="209460" y="33288"/>
                    <a:pt x="209360" y="33288"/>
                  </a:cubicBezTo>
                  <a:cubicBezTo>
                    <a:pt x="209085" y="33288"/>
                    <a:pt x="208806" y="33301"/>
                    <a:pt x="208526" y="33397"/>
                  </a:cubicBezTo>
                  <a:cubicBezTo>
                    <a:pt x="208450" y="33424"/>
                    <a:pt x="208367" y="33432"/>
                    <a:pt x="208281" y="33432"/>
                  </a:cubicBezTo>
                  <a:cubicBezTo>
                    <a:pt x="208178" y="33432"/>
                    <a:pt x="208071" y="33421"/>
                    <a:pt x="207967" y="33421"/>
                  </a:cubicBezTo>
                  <a:cubicBezTo>
                    <a:pt x="207276" y="33433"/>
                    <a:pt x="206586" y="33433"/>
                    <a:pt x="205895" y="33433"/>
                  </a:cubicBezTo>
                  <a:cubicBezTo>
                    <a:pt x="205800" y="33433"/>
                    <a:pt x="205704" y="33431"/>
                    <a:pt x="205609" y="33431"/>
                  </a:cubicBezTo>
                  <a:cubicBezTo>
                    <a:pt x="205348" y="33431"/>
                    <a:pt x="205089" y="33444"/>
                    <a:pt x="204835" y="33540"/>
                  </a:cubicBezTo>
                  <a:cubicBezTo>
                    <a:pt x="204760" y="33567"/>
                    <a:pt x="204674" y="33574"/>
                    <a:pt x="204585" y="33574"/>
                  </a:cubicBezTo>
                  <a:cubicBezTo>
                    <a:pt x="204479" y="33574"/>
                    <a:pt x="204368" y="33564"/>
                    <a:pt x="204264" y="33564"/>
                  </a:cubicBezTo>
                  <a:cubicBezTo>
                    <a:pt x="203883" y="33570"/>
                    <a:pt x="203505" y="33570"/>
                    <a:pt x="203127" y="33570"/>
                  </a:cubicBezTo>
                  <a:cubicBezTo>
                    <a:pt x="202749" y="33570"/>
                    <a:pt x="202371" y="33570"/>
                    <a:pt x="201990" y="33576"/>
                  </a:cubicBezTo>
                  <a:cubicBezTo>
                    <a:pt x="201825" y="33576"/>
                    <a:pt x="201661" y="33569"/>
                    <a:pt x="201497" y="33569"/>
                  </a:cubicBezTo>
                  <a:cubicBezTo>
                    <a:pt x="201210" y="33569"/>
                    <a:pt x="200925" y="33589"/>
                    <a:pt x="200644" y="33695"/>
                  </a:cubicBezTo>
                  <a:cubicBezTo>
                    <a:pt x="200609" y="33707"/>
                    <a:pt x="200573" y="33710"/>
                    <a:pt x="200537" y="33710"/>
                  </a:cubicBezTo>
                  <a:cubicBezTo>
                    <a:pt x="200501" y="33710"/>
                    <a:pt x="200466" y="33707"/>
                    <a:pt x="200430" y="33707"/>
                  </a:cubicBezTo>
                  <a:cubicBezTo>
                    <a:pt x="200037" y="33713"/>
                    <a:pt x="199644" y="33716"/>
                    <a:pt x="199251" y="33716"/>
                  </a:cubicBezTo>
                  <a:cubicBezTo>
                    <a:pt x="198858" y="33716"/>
                    <a:pt x="198465" y="33713"/>
                    <a:pt x="198073" y="33707"/>
                  </a:cubicBezTo>
                  <a:cubicBezTo>
                    <a:pt x="197775" y="33707"/>
                    <a:pt x="197692" y="33623"/>
                    <a:pt x="197680" y="33326"/>
                  </a:cubicBezTo>
                  <a:cubicBezTo>
                    <a:pt x="197668" y="33088"/>
                    <a:pt x="197680" y="32849"/>
                    <a:pt x="197680" y="32611"/>
                  </a:cubicBezTo>
                  <a:cubicBezTo>
                    <a:pt x="197680" y="32445"/>
                    <a:pt x="197715" y="32266"/>
                    <a:pt x="197668" y="32111"/>
                  </a:cubicBezTo>
                  <a:cubicBezTo>
                    <a:pt x="197477" y="31516"/>
                    <a:pt x="197561" y="30885"/>
                    <a:pt x="197537" y="30278"/>
                  </a:cubicBezTo>
                  <a:cubicBezTo>
                    <a:pt x="197525" y="29778"/>
                    <a:pt x="197549" y="29289"/>
                    <a:pt x="197430" y="28789"/>
                  </a:cubicBezTo>
                  <a:cubicBezTo>
                    <a:pt x="197346" y="28420"/>
                    <a:pt x="197406" y="28027"/>
                    <a:pt x="197394" y="27646"/>
                  </a:cubicBezTo>
                  <a:cubicBezTo>
                    <a:pt x="197382" y="27289"/>
                    <a:pt x="197418" y="26944"/>
                    <a:pt x="197287" y="26587"/>
                  </a:cubicBezTo>
                  <a:cubicBezTo>
                    <a:pt x="197227" y="26420"/>
                    <a:pt x="197263" y="26218"/>
                    <a:pt x="197251" y="26027"/>
                  </a:cubicBezTo>
                  <a:cubicBezTo>
                    <a:pt x="197251" y="25622"/>
                    <a:pt x="197239" y="25229"/>
                    <a:pt x="197144" y="24825"/>
                  </a:cubicBezTo>
                  <a:cubicBezTo>
                    <a:pt x="197072" y="24479"/>
                    <a:pt x="197120" y="24110"/>
                    <a:pt x="197108" y="23753"/>
                  </a:cubicBezTo>
                  <a:cubicBezTo>
                    <a:pt x="197096" y="23360"/>
                    <a:pt x="197132" y="22955"/>
                    <a:pt x="197001" y="22562"/>
                  </a:cubicBezTo>
                  <a:cubicBezTo>
                    <a:pt x="196941" y="22360"/>
                    <a:pt x="196977" y="22134"/>
                    <a:pt x="196965" y="21919"/>
                  </a:cubicBezTo>
                  <a:cubicBezTo>
                    <a:pt x="196941" y="21241"/>
                    <a:pt x="197001" y="20550"/>
                    <a:pt x="196846" y="19860"/>
                  </a:cubicBezTo>
                  <a:cubicBezTo>
                    <a:pt x="196751" y="19431"/>
                    <a:pt x="196834" y="18967"/>
                    <a:pt x="196822" y="18514"/>
                  </a:cubicBezTo>
                  <a:cubicBezTo>
                    <a:pt x="196811" y="18038"/>
                    <a:pt x="196858" y="17562"/>
                    <a:pt x="196715" y="17097"/>
                  </a:cubicBezTo>
                  <a:cubicBezTo>
                    <a:pt x="196644" y="16871"/>
                    <a:pt x="196691" y="16621"/>
                    <a:pt x="196680" y="16383"/>
                  </a:cubicBezTo>
                  <a:cubicBezTo>
                    <a:pt x="196680" y="15954"/>
                    <a:pt x="196715" y="15526"/>
                    <a:pt x="196572" y="15109"/>
                  </a:cubicBezTo>
                  <a:cubicBezTo>
                    <a:pt x="196513" y="14966"/>
                    <a:pt x="196549" y="14788"/>
                    <a:pt x="196537" y="14621"/>
                  </a:cubicBezTo>
                  <a:cubicBezTo>
                    <a:pt x="196513" y="14097"/>
                    <a:pt x="196596" y="13573"/>
                    <a:pt x="196453" y="13061"/>
                  </a:cubicBezTo>
                  <a:cubicBezTo>
                    <a:pt x="196418" y="12918"/>
                    <a:pt x="196537" y="12775"/>
                    <a:pt x="196691" y="12752"/>
                  </a:cubicBezTo>
                  <a:cubicBezTo>
                    <a:pt x="196858" y="12728"/>
                    <a:pt x="197025" y="12728"/>
                    <a:pt x="197192" y="12728"/>
                  </a:cubicBezTo>
                  <a:cubicBezTo>
                    <a:pt x="197596" y="12722"/>
                    <a:pt x="198001" y="12722"/>
                    <a:pt x="198406" y="12722"/>
                  </a:cubicBezTo>
                  <a:cubicBezTo>
                    <a:pt x="198811" y="12722"/>
                    <a:pt x="199216" y="12722"/>
                    <a:pt x="199620" y="12716"/>
                  </a:cubicBezTo>
                  <a:cubicBezTo>
                    <a:pt x="199775" y="12716"/>
                    <a:pt x="199931" y="12720"/>
                    <a:pt x="200088" y="12720"/>
                  </a:cubicBezTo>
                  <a:cubicBezTo>
                    <a:pt x="200401" y="12720"/>
                    <a:pt x="200716" y="12704"/>
                    <a:pt x="201025" y="12609"/>
                  </a:cubicBezTo>
                  <a:cubicBezTo>
                    <a:pt x="201096" y="12582"/>
                    <a:pt x="201171" y="12574"/>
                    <a:pt x="201248" y="12574"/>
                  </a:cubicBezTo>
                  <a:cubicBezTo>
                    <a:pt x="201340" y="12574"/>
                    <a:pt x="201434" y="12585"/>
                    <a:pt x="201525" y="12585"/>
                  </a:cubicBezTo>
                  <a:cubicBezTo>
                    <a:pt x="202192" y="12573"/>
                    <a:pt x="202859" y="12573"/>
                    <a:pt x="203526" y="12573"/>
                  </a:cubicBezTo>
                  <a:cubicBezTo>
                    <a:pt x="203586" y="12573"/>
                    <a:pt x="203646" y="12573"/>
                    <a:pt x="203706" y="12573"/>
                  </a:cubicBezTo>
                  <a:cubicBezTo>
                    <a:pt x="203976" y="12573"/>
                    <a:pt x="204241" y="12565"/>
                    <a:pt x="204514" y="12478"/>
                  </a:cubicBezTo>
                  <a:cubicBezTo>
                    <a:pt x="204606" y="12445"/>
                    <a:pt x="204714" y="12437"/>
                    <a:pt x="204821" y="12437"/>
                  </a:cubicBezTo>
                  <a:cubicBezTo>
                    <a:pt x="204908" y="12437"/>
                    <a:pt x="204994" y="12442"/>
                    <a:pt x="205073" y="12442"/>
                  </a:cubicBezTo>
                  <a:cubicBezTo>
                    <a:pt x="205502" y="12436"/>
                    <a:pt x="205931" y="12436"/>
                    <a:pt x="206359" y="12436"/>
                  </a:cubicBezTo>
                  <a:cubicBezTo>
                    <a:pt x="206788" y="12436"/>
                    <a:pt x="207217" y="12436"/>
                    <a:pt x="207645" y="12430"/>
                  </a:cubicBezTo>
                  <a:cubicBezTo>
                    <a:pt x="207853" y="12430"/>
                    <a:pt x="208061" y="12436"/>
                    <a:pt x="208268" y="12436"/>
                  </a:cubicBezTo>
                  <a:cubicBezTo>
                    <a:pt x="208631" y="12436"/>
                    <a:pt x="208992" y="12417"/>
                    <a:pt x="209348" y="12311"/>
                  </a:cubicBezTo>
                  <a:cubicBezTo>
                    <a:pt x="209430" y="12287"/>
                    <a:pt x="209516" y="12280"/>
                    <a:pt x="209604" y="12280"/>
                  </a:cubicBezTo>
                  <a:cubicBezTo>
                    <a:pt x="209706" y="12280"/>
                    <a:pt x="209810" y="12289"/>
                    <a:pt x="209913" y="12289"/>
                  </a:cubicBezTo>
                  <a:cubicBezTo>
                    <a:pt x="209939" y="12289"/>
                    <a:pt x="209965" y="12289"/>
                    <a:pt x="209991" y="12287"/>
                  </a:cubicBezTo>
                  <a:cubicBezTo>
                    <a:pt x="210092" y="12287"/>
                    <a:pt x="210193" y="12289"/>
                    <a:pt x="210293" y="12289"/>
                  </a:cubicBezTo>
                  <a:cubicBezTo>
                    <a:pt x="210569" y="12289"/>
                    <a:pt x="210842" y="12276"/>
                    <a:pt x="211122" y="12180"/>
                  </a:cubicBezTo>
                  <a:cubicBezTo>
                    <a:pt x="211198" y="12153"/>
                    <a:pt x="211281" y="12146"/>
                    <a:pt x="211367" y="12146"/>
                  </a:cubicBezTo>
                  <a:cubicBezTo>
                    <a:pt x="211470" y="12146"/>
                    <a:pt x="211578" y="12156"/>
                    <a:pt x="211681" y="12156"/>
                  </a:cubicBezTo>
                  <a:cubicBezTo>
                    <a:pt x="212027" y="12150"/>
                    <a:pt x="212372" y="12150"/>
                    <a:pt x="212717" y="12150"/>
                  </a:cubicBezTo>
                  <a:cubicBezTo>
                    <a:pt x="213063" y="12150"/>
                    <a:pt x="213408" y="12150"/>
                    <a:pt x="213753" y="12144"/>
                  </a:cubicBezTo>
                  <a:cubicBezTo>
                    <a:pt x="213872" y="12144"/>
                    <a:pt x="213991" y="12148"/>
                    <a:pt x="214110" y="12148"/>
                  </a:cubicBezTo>
                  <a:cubicBezTo>
                    <a:pt x="214347" y="12148"/>
                    <a:pt x="214583" y="12133"/>
                    <a:pt x="214813" y="12037"/>
                  </a:cubicBezTo>
                  <a:cubicBezTo>
                    <a:pt x="214863" y="12016"/>
                    <a:pt x="214921" y="12012"/>
                    <a:pt x="214981" y="12012"/>
                  </a:cubicBezTo>
                  <a:cubicBezTo>
                    <a:pt x="215020" y="12012"/>
                    <a:pt x="215060" y="12013"/>
                    <a:pt x="215099" y="12013"/>
                  </a:cubicBezTo>
                  <a:cubicBezTo>
                    <a:pt x="216242" y="12013"/>
                    <a:pt x="217385" y="12002"/>
                    <a:pt x="218516" y="12002"/>
                  </a:cubicBezTo>
                  <a:close/>
                  <a:moveTo>
                    <a:pt x="44327" y="11716"/>
                  </a:moveTo>
                  <a:cubicBezTo>
                    <a:pt x="44649" y="11740"/>
                    <a:pt x="44708" y="11799"/>
                    <a:pt x="44732" y="12097"/>
                  </a:cubicBezTo>
                  <a:cubicBezTo>
                    <a:pt x="44744" y="12287"/>
                    <a:pt x="44732" y="12478"/>
                    <a:pt x="44732" y="12668"/>
                  </a:cubicBezTo>
                  <a:lnTo>
                    <a:pt x="44732" y="17383"/>
                  </a:lnTo>
                  <a:cubicBezTo>
                    <a:pt x="44732" y="17669"/>
                    <a:pt x="44708" y="17955"/>
                    <a:pt x="44827" y="18229"/>
                  </a:cubicBezTo>
                  <a:cubicBezTo>
                    <a:pt x="44851" y="18288"/>
                    <a:pt x="44863" y="18359"/>
                    <a:pt x="44863" y="18431"/>
                  </a:cubicBezTo>
                  <a:cubicBezTo>
                    <a:pt x="44815" y="19360"/>
                    <a:pt x="45101" y="20264"/>
                    <a:pt x="45018" y="21205"/>
                  </a:cubicBezTo>
                  <a:cubicBezTo>
                    <a:pt x="45006" y="21431"/>
                    <a:pt x="45030" y="21669"/>
                    <a:pt x="45101" y="21908"/>
                  </a:cubicBezTo>
                  <a:cubicBezTo>
                    <a:pt x="45149" y="22110"/>
                    <a:pt x="45161" y="22324"/>
                    <a:pt x="45161" y="22539"/>
                  </a:cubicBezTo>
                  <a:cubicBezTo>
                    <a:pt x="45161" y="24039"/>
                    <a:pt x="45173" y="25539"/>
                    <a:pt x="45149" y="27039"/>
                  </a:cubicBezTo>
                  <a:cubicBezTo>
                    <a:pt x="45137" y="27623"/>
                    <a:pt x="45042" y="28218"/>
                    <a:pt x="44970" y="28801"/>
                  </a:cubicBezTo>
                  <a:cubicBezTo>
                    <a:pt x="44887" y="29361"/>
                    <a:pt x="44803" y="29920"/>
                    <a:pt x="44708" y="30480"/>
                  </a:cubicBezTo>
                  <a:cubicBezTo>
                    <a:pt x="44601" y="31087"/>
                    <a:pt x="44649" y="31706"/>
                    <a:pt x="44482" y="32314"/>
                  </a:cubicBezTo>
                  <a:cubicBezTo>
                    <a:pt x="44411" y="32576"/>
                    <a:pt x="44458" y="32873"/>
                    <a:pt x="44434" y="33159"/>
                  </a:cubicBezTo>
                  <a:cubicBezTo>
                    <a:pt x="44422" y="33290"/>
                    <a:pt x="44363" y="33397"/>
                    <a:pt x="44232" y="33409"/>
                  </a:cubicBezTo>
                  <a:cubicBezTo>
                    <a:pt x="43822" y="33455"/>
                    <a:pt x="43433" y="33576"/>
                    <a:pt x="43015" y="33576"/>
                  </a:cubicBezTo>
                  <a:cubicBezTo>
                    <a:pt x="42996" y="33576"/>
                    <a:pt x="42977" y="33576"/>
                    <a:pt x="42958" y="33576"/>
                  </a:cubicBezTo>
                  <a:cubicBezTo>
                    <a:pt x="42640" y="33568"/>
                    <a:pt x="42323" y="33565"/>
                    <a:pt x="42005" y="33565"/>
                  </a:cubicBezTo>
                  <a:cubicBezTo>
                    <a:pt x="41370" y="33565"/>
                    <a:pt x="40735" y="33576"/>
                    <a:pt x="40100" y="33576"/>
                  </a:cubicBezTo>
                  <a:cubicBezTo>
                    <a:pt x="39684" y="33576"/>
                    <a:pt x="39255" y="33576"/>
                    <a:pt x="38838" y="33683"/>
                  </a:cubicBezTo>
                  <a:cubicBezTo>
                    <a:pt x="38690" y="33719"/>
                    <a:pt x="38535" y="33727"/>
                    <a:pt x="38378" y="33727"/>
                  </a:cubicBezTo>
                  <a:cubicBezTo>
                    <a:pt x="38222" y="33727"/>
                    <a:pt x="38064" y="33719"/>
                    <a:pt x="37910" y="33719"/>
                  </a:cubicBezTo>
                  <a:cubicBezTo>
                    <a:pt x="37627" y="33719"/>
                    <a:pt x="37339" y="33695"/>
                    <a:pt x="37056" y="33695"/>
                  </a:cubicBezTo>
                  <a:cubicBezTo>
                    <a:pt x="36886" y="33695"/>
                    <a:pt x="36718" y="33704"/>
                    <a:pt x="36552" y="33730"/>
                  </a:cubicBezTo>
                  <a:cubicBezTo>
                    <a:pt x="35517" y="33897"/>
                    <a:pt x="34457" y="33754"/>
                    <a:pt x="33433" y="33885"/>
                  </a:cubicBezTo>
                  <a:cubicBezTo>
                    <a:pt x="32681" y="33984"/>
                    <a:pt x="31933" y="34006"/>
                    <a:pt x="31185" y="34006"/>
                  </a:cubicBezTo>
                  <a:cubicBezTo>
                    <a:pt x="30577" y="34006"/>
                    <a:pt x="29970" y="33991"/>
                    <a:pt x="29361" y="33991"/>
                  </a:cubicBezTo>
                  <a:cubicBezTo>
                    <a:pt x="29270" y="33991"/>
                    <a:pt x="29178" y="33992"/>
                    <a:pt x="29087" y="33992"/>
                  </a:cubicBezTo>
                  <a:cubicBezTo>
                    <a:pt x="27432" y="34004"/>
                    <a:pt x="25780" y="34007"/>
                    <a:pt x="24128" y="34007"/>
                  </a:cubicBezTo>
                  <a:cubicBezTo>
                    <a:pt x="22476" y="34007"/>
                    <a:pt x="20824" y="34004"/>
                    <a:pt x="19169" y="34004"/>
                  </a:cubicBezTo>
                  <a:lnTo>
                    <a:pt x="18598" y="34004"/>
                  </a:lnTo>
                  <a:cubicBezTo>
                    <a:pt x="18241" y="33980"/>
                    <a:pt x="18252" y="33969"/>
                    <a:pt x="18145" y="33588"/>
                  </a:cubicBezTo>
                  <a:cubicBezTo>
                    <a:pt x="18038" y="33147"/>
                    <a:pt x="18014" y="32707"/>
                    <a:pt x="18014" y="32254"/>
                  </a:cubicBezTo>
                  <a:cubicBezTo>
                    <a:pt x="18014" y="29563"/>
                    <a:pt x="18014" y="26872"/>
                    <a:pt x="18014" y="24182"/>
                  </a:cubicBezTo>
                  <a:lnTo>
                    <a:pt x="18026" y="24182"/>
                  </a:lnTo>
                  <a:lnTo>
                    <a:pt x="18026" y="15978"/>
                  </a:lnTo>
                  <a:cubicBezTo>
                    <a:pt x="18026" y="15669"/>
                    <a:pt x="18014" y="15359"/>
                    <a:pt x="18110" y="15050"/>
                  </a:cubicBezTo>
                  <a:cubicBezTo>
                    <a:pt x="18169" y="14883"/>
                    <a:pt x="18157" y="14680"/>
                    <a:pt x="18157" y="14490"/>
                  </a:cubicBezTo>
                  <a:cubicBezTo>
                    <a:pt x="18157" y="13895"/>
                    <a:pt x="18157" y="13299"/>
                    <a:pt x="18157" y="12704"/>
                  </a:cubicBezTo>
                  <a:cubicBezTo>
                    <a:pt x="18169" y="12180"/>
                    <a:pt x="18193" y="12168"/>
                    <a:pt x="18741" y="12156"/>
                  </a:cubicBezTo>
                  <a:cubicBezTo>
                    <a:pt x="18788" y="12152"/>
                    <a:pt x="18836" y="12151"/>
                    <a:pt x="18884" y="12151"/>
                  </a:cubicBezTo>
                  <a:cubicBezTo>
                    <a:pt x="18979" y="12151"/>
                    <a:pt x="19074" y="12156"/>
                    <a:pt x="19169" y="12156"/>
                  </a:cubicBezTo>
                  <a:cubicBezTo>
                    <a:pt x="21812" y="12144"/>
                    <a:pt x="24456" y="12144"/>
                    <a:pt x="27099" y="12144"/>
                  </a:cubicBezTo>
                  <a:cubicBezTo>
                    <a:pt x="27201" y="12144"/>
                    <a:pt x="27302" y="12146"/>
                    <a:pt x="27403" y="12146"/>
                  </a:cubicBezTo>
                  <a:cubicBezTo>
                    <a:pt x="27654" y="12146"/>
                    <a:pt x="27903" y="12134"/>
                    <a:pt x="28158" y="12049"/>
                  </a:cubicBezTo>
                  <a:cubicBezTo>
                    <a:pt x="28251" y="12016"/>
                    <a:pt x="28355" y="12009"/>
                    <a:pt x="28461" y="12009"/>
                  </a:cubicBezTo>
                  <a:cubicBezTo>
                    <a:pt x="28546" y="12009"/>
                    <a:pt x="28633" y="12013"/>
                    <a:pt x="28718" y="12013"/>
                  </a:cubicBezTo>
                  <a:cubicBezTo>
                    <a:pt x="29218" y="12008"/>
                    <a:pt x="29718" y="12008"/>
                    <a:pt x="30218" y="12008"/>
                  </a:cubicBezTo>
                  <a:cubicBezTo>
                    <a:pt x="30718" y="12008"/>
                    <a:pt x="31218" y="12008"/>
                    <a:pt x="31718" y="12002"/>
                  </a:cubicBezTo>
                  <a:cubicBezTo>
                    <a:pt x="31869" y="12002"/>
                    <a:pt x="32020" y="12006"/>
                    <a:pt x="32170" y="12006"/>
                  </a:cubicBezTo>
                  <a:cubicBezTo>
                    <a:pt x="32471" y="12006"/>
                    <a:pt x="32770" y="11990"/>
                    <a:pt x="33064" y="11894"/>
                  </a:cubicBezTo>
                  <a:cubicBezTo>
                    <a:pt x="33134" y="11867"/>
                    <a:pt x="33209" y="11860"/>
                    <a:pt x="33286" y="11860"/>
                  </a:cubicBezTo>
                  <a:cubicBezTo>
                    <a:pt x="33379" y="11860"/>
                    <a:pt x="33473" y="11871"/>
                    <a:pt x="33564" y="11871"/>
                  </a:cubicBezTo>
                  <a:cubicBezTo>
                    <a:pt x="34302" y="11859"/>
                    <a:pt x="35040" y="11859"/>
                    <a:pt x="35778" y="11859"/>
                  </a:cubicBezTo>
                  <a:cubicBezTo>
                    <a:pt x="35835" y="11859"/>
                    <a:pt x="35891" y="11859"/>
                    <a:pt x="35946" y="11859"/>
                  </a:cubicBezTo>
                  <a:cubicBezTo>
                    <a:pt x="36197" y="11859"/>
                    <a:pt x="36442" y="11851"/>
                    <a:pt x="36695" y="11763"/>
                  </a:cubicBezTo>
                  <a:cubicBezTo>
                    <a:pt x="36806" y="11732"/>
                    <a:pt x="36933" y="11726"/>
                    <a:pt x="37062" y="11726"/>
                  </a:cubicBezTo>
                  <a:cubicBezTo>
                    <a:pt x="37127" y="11726"/>
                    <a:pt x="37191" y="11728"/>
                    <a:pt x="37255" y="11728"/>
                  </a:cubicBezTo>
                  <a:cubicBezTo>
                    <a:pt x="39517" y="11716"/>
                    <a:pt x="41779" y="11716"/>
                    <a:pt x="44041" y="11716"/>
                  </a:cubicBezTo>
                  <a:close/>
                  <a:moveTo>
                    <a:pt x="121301" y="13037"/>
                  </a:moveTo>
                  <a:lnTo>
                    <a:pt x="121301" y="13037"/>
                  </a:lnTo>
                  <a:cubicBezTo>
                    <a:pt x="121658" y="13133"/>
                    <a:pt x="121989" y="13149"/>
                    <a:pt x="122311" y="13149"/>
                  </a:cubicBezTo>
                  <a:cubicBezTo>
                    <a:pt x="122472" y="13149"/>
                    <a:pt x="122631" y="13145"/>
                    <a:pt x="122789" y="13145"/>
                  </a:cubicBezTo>
                  <a:lnTo>
                    <a:pt x="127207" y="13145"/>
                  </a:lnTo>
                  <a:cubicBezTo>
                    <a:pt x="127492" y="13145"/>
                    <a:pt x="127778" y="13145"/>
                    <a:pt x="128064" y="13228"/>
                  </a:cubicBezTo>
                  <a:cubicBezTo>
                    <a:pt x="128231" y="13287"/>
                    <a:pt x="128433" y="13287"/>
                    <a:pt x="128623" y="13287"/>
                  </a:cubicBezTo>
                  <a:lnTo>
                    <a:pt x="130695" y="13287"/>
                  </a:lnTo>
                  <a:cubicBezTo>
                    <a:pt x="130762" y="13289"/>
                    <a:pt x="130829" y="13290"/>
                    <a:pt x="130896" y="13290"/>
                  </a:cubicBezTo>
                  <a:cubicBezTo>
                    <a:pt x="130967" y="13290"/>
                    <a:pt x="131037" y="13289"/>
                    <a:pt x="131108" y="13289"/>
                  </a:cubicBezTo>
                  <a:cubicBezTo>
                    <a:pt x="131418" y="13289"/>
                    <a:pt x="131727" y="13299"/>
                    <a:pt x="132041" y="13407"/>
                  </a:cubicBezTo>
                  <a:cubicBezTo>
                    <a:pt x="132112" y="13430"/>
                    <a:pt x="132192" y="13436"/>
                    <a:pt x="132276" y="13436"/>
                  </a:cubicBezTo>
                  <a:cubicBezTo>
                    <a:pt x="132359" y="13436"/>
                    <a:pt x="132445" y="13430"/>
                    <a:pt x="132529" y="13430"/>
                  </a:cubicBezTo>
                  <a:lnTo>
                    <a:pt x="134743" y="13430"/>
                  </a:lnTo>
                  <a:cubicBezTo>
                    <a:pt x="135172" y="13442"/>
                    <a:pt x="135600" y="13407"/>
                    <a:pt x="136017" y="13549"/>
                  </a:cubicBezTo>
                  <a:cubicBezTo>
                    <a:pt x="136095" y="13573"/>
                    <a:pt x="136178" y="13579"/>
                    <a:pt x="136263" y="13579"/>
                  </a:cubicBezTo>
                  <a:cubicBezTo>
                    <a:pt x="136348" y="13579"/>
                    <a:pt x="136434" y="13573"/>
                    <a:pt x="136517" y="13573"/>
                  </a:cubicBezTo>
                  <a:cubicBezTo>
                    <a:pt x="137184" y="13573"/>
                    <a:pt x="137839" y="13573"/>
                    <a:pt x="138506" y="13585"/>
                  </a:cubicBezTo>
                  <a:cubicBezTo>
                    <a:pt x="139029" y="13585"/>
                    <a:pt x="139541" y="13585"/>
                    <a:pt x="140065" y="13692"/>
                  </a:cubicBezTo>
                  <a:cubicBezTo>
                    <a:pt x="140270" y="13730"/>
                    <a:pt x="140479" y="13742"/>
                    <a:pt x="140689" y="13742"/>
                  </a:cubicBezTo>
                  <a:cubicBezTo>
                    <a:pt x="141004" y="13742"/>
                    <a:pt x="141323" y="13716"/>
                    <a:pt x="141637" y="13716"/>
                  </a:cubicBezTo>
                  <a:cubicBezTo>
                    <a:pt x="141994" y="13728"/>
                    <a:pt x="142339" y="13704"/>
                    <a:pt x="142697" y="13823"/>
                  </a:cubicBezTo>
                  <a:cubicBezTo>
                    <a:pt x="142789" y="13856"/>
                    <a:pt x="142893" y="13864"/>
                    <a:pt x="142999" y="13864"/>
                  </a:cubicBezTo>
                  <a:cubicBezTo>
                    <a:pt x="143085" y="13864"/>
                    <a:pt x="143172" y="13859"/>
                    <a:pt x="143256" y="13859"/>
                  </a:cubicBezTo>
                  <a:cubicBezTo>
                    <a:pt x="143530" y="13865"/>
                    <a:pt x="143804" y="13865"/>
                    <a:pt x="144078" y="13865"/>
                  </a:cubicBezTo>
                  <a:cubicBezTo>
                    <a:pt x="144352" y="13865"/>
                    <a:pt x="144625" y="13865"/>
                    <a:pt x="144899" y="13871"/>
                  </a:cubicBezTo>
                  <a:cubicBezTo>
                    <a:pt x="145364" y="13871"/>
                    <a:pt x="145399" y="13918"/>
                    <a:pt x="145411" y="14347"/>
                  </a:cubicBezTo>
                  <a:cubicBezTo>
                    <a:pt x="145423" y="14895"/>
                    <a:pt x="145411" y="15442"/>
                    <a:pt x="145411" y="15990"/>
                  </a:cubicBezTo>
                  <a:cubicBezTo>
                    <a:pt x="145411" y="16252"/>
                    <a:pt x="145411" y="16514"/>
                    <a:pt x="145495" y="16776"/>
                  </a:cubicBezTo>
                  <a:cubicBezTo>
                    <a:pt x="145542" y="16943"/>
                    <a:pt x="145542" y="17145"/>
                    <a:pt x="145554" y="17336"/>
                  </a:cubicBezTo>
                  <a:cubicBezTo>
                    <a:pt x="145554" y="17883"/>
                    <a:pt x="145554" y="18431"/>
                    <a:pt x="145554" y="18979"/>
                  </a:cubicBezTo>
                  <a:cubicBezTo>
                    <a:pt x="145554" y="19372"/>
                    <a:pt x="145530" y="19776"/>
                    <a:pt x="145661" y="20169"/>
                  </a:cubicBezTo>
                  <a:cubicBezTo>
                    <a:pt x="145721" y="20348"/>
                    <a:pt x="145685" y="20550"/>
                    <a:pt x="145697" y="20741"/>
                  </a:cubicBezTo>
                  <a:cubicBezTo>
                    <a:pt x="145721" y="21455"/>
                    <a:pt x="145626" y="22169"/>
                    <a:pt x="145828" y="22872"/>
                  </a:cubicBezTo>
                  <a:cubicBezTo>
                    <a:pt x="145876" y="23027"/>
                    <a:pt x="145840" y="23193"/>
                    <a:pt x="145840" y="23360"/>
                  </a:cubicBezTo>
                  <a:cubicBezTo>
                    <a:pt x="145852" y="23836"/>
                    <a:pt x="145804" y="24313"/>
                    <a:pt x="145959" y="24777"/>
                  </a:cubicBezTo>
                  <a:cubicBezTo>
                    <a:pt x="146007" y="24932"/>
                    <a:pt x="145971" y="25110"/>
                    <a:pt x="145983" y="25277"/>
                  </a:cubicBezTo>
                  <a:cubicBezTo>
                    <a:pt x="146018" y="26158"/>
                    <a:pt x="145923" y="27027"/>
                    <a:pt x="146102" y="27908"/>
                  </a:cubicBezTo>
                  <a:cubicBezTo>
                    <a:pt x="146197" y="28385"/>
                    <a:pt x="146126" y="28897"/>
                    <a:pt x="146126" y="29397"/>
                  </a:cubicBezTo>
                  <a:cubicBezTo>
                    <a:pt x="146126" y="29801"/>
                    <a:pt x="146090" y="30206"/>
                    <a:pt x="146233" y="30599"/>
                  </a:cubicBezTo>
                  <a:cubicBezTo>
                    <a:pt x="146280" y="30730"/>
                    <a:pt x="146268" y="30885"/>
                    <a:pt x="146268" y="31028"/>
                  </a:cubicBezTo>
                  <a:cubicBezTo>
                    <a:pt x="146268" y="31409"/>
                    <a:pt x="146257" y="31790"/>
                    <a:pt x="146268" y="32171"/>
                  </a:cubicBezTo>
                  <a:cubicBezTo>
                    <a:pt x="146280" y="32707"/>
                    <a:pt x="146233" y="33254"/>
                    <a:pt x="146388" y="33790"/>
                  </a:cubicBezTo>
                  <a:cubicBezTo>
                    <a:pt x="146479" y="34145"/>
                    <a:pt x="146350" y="34291"/>
                    <a:pt x="146023" y="34291"/>
                  </a:cubicBezTo>
                  <a:cubicBezTo>
                    <a:pt x="146010" y="34291"/>
                    <a:pt x="145996" y="34290"/>
                    <a:pt x="145983" y="34290"/>
                  </a:cubicBezTo>
                  <a:cubicBezTo>
                    <a:pt x="145879" y="34284"/>
                    <a:pt x="145774" y="34283"/>
                    <a:pt x="145668" y="34283"/>
                  </a:cubicBezTo>
                  <a:cubicBezTo>
                    <a:pt x="145633" y="34283"/>
                    <a:pt x="145598" y="34283"/>
                    <a:pt x="145562" y="34283"/>
                  </a:cubicBezTo>
                  <a:cubicBezTo>
                    <a:pt x="145280" y="34283"/>
                    <a:pt x="144995" y="34278"/>
                    <a:pt x="144709" y="34183"/>
                  </a:cubicBezTo>
                  <a:cubicBezTo>
                    <a:pt x="144602" y="34153"/>
                    <a:pt x="144486" y="34147"/>
                    <a:pt x="144366" y="34147"/>
                  </a:cubicBezTo>
                  <a:cubicBezTo>
                    <a:pt x="144287" y="34147"/>
                    <a:pt x="144206" y="34150"/>
                    <a:pt x="144126" y="34150"/>
                  </a:cubicBezTo>
                  <a:cubicBezTo>
                    <a:pt x="144086" y="34150"/>
                    <a:pt x="144046" y="34149"/>
                    <a:pt x="144006" y="34147"/>
                  </a:cubicBezTo>
                  <a:cubicBezTo>
                    <a:pt x="143901" y="34143"/>
                    <a:pt x="143795" y="34142"/>
                    <a:pt x="143690" y="34142"/>
                  </a:cubicBezTo>
                  <a:cubicBezTo>
                    <a:pt x="143574" y="34142"/>
                    <a:pt x="143459" y="34143"/>
                    <a:pt x="143344" y="34143"/>
                  </a:cubicBezTo>
                  <a:cubicBezTo>
                    <a:pt x="142995" y="34143"/>
                    <a:pt x="142647" y="34130"/>
                    <a:pt x="142304" y="34028"/>
                  </a:cubicBezTo>
                  <a:cubicBezTo>
                    <a:pt x="142217" y="34001"/>
                    <a:pt x="142123" y="33994"/>
                    <a:pt x="142025" y="33994"/>
                  </a:cubicBezTo>
                  <a:cubicBezTo>
                    <a:pt x="141908" y="33994"/>
                    <a:pt x="141784" y="34004"/>
                    <a:pt x="141661" y="34004"/>
                  </a:cubicBezTo>
                  <a:lnTo>
                    <a:pt x="130243" y="34004"/>
                  </a:lnTo>
                  <a:cubicBezTo>
                    <a:pt x="130141" y="34004"/>
                    <a:pt x="130040" y="34006"/>
                    <a:pt x="129940" y="34006"/>
                  </a:cubicBezTo>
                  <a:cubicBezTo>
                    <a:pt x="129664" y="34006"/>
                    <a:pt x="129391" y="33993"/>
                    <a:pt x="129112" y="33897"/>
                  </a:cubicBezTo>
                  <a:cubicBezTo>
                    <a:pt x="129019" y="33864"/>
                    <a:pt x="128915" y="33857"/>
                    <a:pt x="128809" y="33857"/>
                  </a:cubicBezTo>
                  <a:cubicBezTo>
                    <a:pt x="128724" y="33857"/>
                    <a:pt x="128637" y="33861"/>
                    <a:pt x="128552" y="33861"/>
                  </a:cubicBezTo>
                  <a:lnTo>
                    <a:pt x="126337" y="33861"/>
                  </a:lnTo>
                  <a:cubicBezTo>
                    <a:pt x="125861" y="33850"/>
                    <a:pt x="125385" y="33885"/>
                    <a:pt x="124921" y="33742"/>
                  </a:cubicBezTo>
                  <a:cubicBezTo>
                    <a:pt x="124834" y="33715"/>
                    <a:pt x="124740" y="33708"/>
                    <a:pt x="124643" y="33708"/>
                  </a:cubicBezTo>
                  <a:cubicBezTo>
                    <a:pt x="124527" y="33708"/>
                    <a:pt x="124406" y="33719"/>
                    <a:pt x="124290" y="33719"/>
                  </a:cubicBezTo>
                  <a:cubicBezTo>
                    <a:pt x="124087" y="33719"/>
                    <a:pt x="123885" y="33722"/>
                    <a:pt x="123682" y="33722"/>
                  </a:cubicBezTo>
                  <a:cubicBezTo>
                    <a:pt x="123480" y="33722"/>
                    <a:pt x="123278" y="33719"/>
                    <a:pt x="123075" y="33707"/>
                  </a:cubicBezTo>
                  <a:cubicBezTo>
                    <a:pt x="122682" y="33695"/>
                    <a:pt x="122587" y="33588"/>
                    <a:pt x="122563" y="33183"/>
                  </a:cubicBezTo>
                  <a:cubicBezTo>
                    <a:pt x="122551" y="32992"/>
                    <a:pt x="122563" y="32802"/>
                    <a:pt x="122551" y="32611"/>
                  </a:cubicBezTo>
                  <a:cubicBezTo>
                    <a:pt x="122551" y="32206"/>
                    <a:pt x="122587" y="31802"/>
                    <a:pt x="122444" y="31409"/>
                  </a:cubicBezTo>
                  <a:cubicBezTo>
                    <a:pt x="122396" y="31266"/>
                    <a:pt x="122420" y="31087"/>
                    <a:pt x="122408" y="30921"/>
                  </a:cubicBezTo>
                  <a:cubicBezTo>
                    <a:pt x="122408" y="30635"/>
                    <a:pt x="122432" y="30349"/>
                    <a:pt x="122313" y="30075"/>
                  </a:cubicBezTo>
                  <a:cubicBezTo>
                    <a:pt x="122289" y="30004"/>
                    <a:pt x="122277" y="29932"/>
                    <a:pt x="122277" y="29861"/>
                  </a:cubicBezTo>
                  <a:cubicBezTo>
                    <a:pt x="122313" y="28861"/>
                    <a:pt x="122051" y="27884"/>
                    <a:pt x="122123" y="26884"/>
                  </a:cubicBezTo>
                  <a:cubicBezTo>
                    <a:pt x="122146" y="26551"/>
                    <a:pt x="122135" y="26218"/>
                    <a:pt x="122027" y="25896"/>
                  </a:cubicBezTo>
                  <a:cubicBezTo>
                    <a:pt x="121968" y="25694"/>
                    <a:pt x="121992" y="25468"/>
                    <a:pt x="121992" y="25253"/>
                  </a:cubicBezTo>
                  <a:cubicBezTo>
                    <a:pt x="121968" y="24717"/>
                    <a:pt x="122039" y="24158"/>
                    <a:pt x="121861" y="23634"/>
                  </a:cubicBezTo>
                  <a:cubicBezTo>
                    <a:pt x="121825" y="23503"/>
                    <a:pt x="121849" y="23348"/>
                    <a:pt x="121849" y="23205"/>
                  </a:cubicBezTo>
                  <a:cubicBezTo>
                    <a:pt x="121837" y="22729"/>
                    <a:pt x="121873" y="22253"/>
                    <a:pt x="121730" y="21788"/>
                  </a:cubicBezTo>
                  <a:cubicBezTo>
                    <a:pt x="121670" y="21610"/>
                    <a:pt x="121706" y="21407"/>
                    <a:pt x="121706" y="21217"/>
                  </a:cubicBezTo>
                  <a:cubicBezTo>
                    <a:pt x="121694" y="20753"/>
                    <a:pt x="121694" y="20276"/>
                    <a:pt x="121599" y="19812"/>
                  </a:cubicBezTo>
                  <a:cubicBezTo>
                    <a:pt x="121515" y="19419"/>
                    <a:pt x="121563" y="19002"/>
                    <a:pt x="121563" y="18598"/>
                  </a:cubicBezTo>
                  <a:cubicBezTo>
                    <a:pt x="121551" y="18264"/>
                    <a:pt x="121539" y="17943"/>
                    <a:pt x="121468" y="17609"/>
                  </a:cubicBezTo>
                  <a:cubicBezTo>
                    <a:pt x="121396" y="17264"/>
                    <a:pt x="121432" y="16907"/>
                    <a:pt x="121420" y="16550"/>
                  </a:cubicBezTo>
                  <a:cubicBezTo>
                    <a:pt x="121408" y="16193"/>
                    <a:pt x="121384" y="15847"/>
                    <a:pt x="121337" y="15490"/>
                  </a:cubicBezTo>
                  <a:cubicBezTo>
                    <a:pt x="121206" y="14692"/>
                    <a:pt x="121277" y="13883"/>
                    <a:pt x="121301" y="13037"/>
                  </a:cubicBezTo>
                  <a:close/>
                  <a:moveTo>
                    <a:pt x="194583" y="12861"/>
                  </a:moveTo>
                  <a:cubicBezTo>
                    <a:pt x="194795" y="12861"/>
                    <a:pt x="195011" y="12872"/>
                    <a:pt x="195225" y="12872"/>
                  </a:cubicBezTo>
                  <a:cubicBezTo>
                    <a:pt x="195269" y="12872"/>
                    <a:pt x="195314" y="12872"/>
                    <a:pt x="195358" y="12871"/>
                  </a:cubicBezTo>
                  <a:cubicBezTo>
                    <a:pt x="195584" y="12871"/>
                    <a:pt x="195703" y="13014"/>
                    <a:pt x="195763" y="13204"/>
                  </a:cubicBezTo>
                  <a:cubicBezTo>
                    <a:pt x="195810" y="13335"/>
                    <a:pt x="195822" y="13490"/>
                    <a:pt x="195822" y="13621"/>
                  </a:cubicBezTo>
                  <a:cubicBezTo>
                    <a:pt x="195846" y="14288"/>
                    <a:pt x="195787" y="14954"/>
                    <a:pt x="195953" y="15609"/>
                  </a:cubicBezTo>
                  <a:cubicBezTo>
                    <a:pt x="196013" y="15859"/>
                    <a:pt x="195965" y="16133"/>
                    <a:pt x="195977" y="16395"/>
                  </a:cubicBezTo>
                  <a:cubicBezTo>
                    <a:pt x="195977" y="16681"/>
                    <a:pt x="195977" y="16955"/>
                    <a:pt x="196060" y="17240"/>
                  </a:cubicBezTo>
                  <a:cubicBezTo>
                    <a:pt x="196120" y="17419"/>
                    <a:pt x="196108" y="17609"/>
                    <a:pt x="196108" y="17800"/>
                  </a:cubicBezTo>
                  <a:cubicBezTo>
                    <a:pt x="196120" y="18300"/>
                    <a:pt x="196120" y="18800"/>
                    <a:pt x="196120" y="19300"/>
                  </a:cubicBezTo>
                  <a:cubicBezTo>
                    <a:pt x="196120" y="19562"/>
                    <a:pt x="196132" y="19824"/>
                    <a:pt x="196203" y="20074"/>
                  </a:cubicBezTo>
                  <a:cubicBezTo>
                    <a:pt x="196263" y="20276"/>
                    <a:pt x="196251" y="20503"/>
                    <a:pt x="196251" y="20717"/>
                  </a:cubicBezTo>
                  <a:cubicBezTo>
                    <a:pt x="196275" y="21324"/>
                    <a:pt x="196227" y="21943"/>
                    <a:pt x="196370" y="22550"/>
                  </a:cubicBezTo>
                  <a:cubicBezTo>
                    <a:pt x="196465" y="22943"/>
                    <a:pt x="196394" y="23360"/>
                    <a:pt x="196406" y="23765"/>
                  </a:cubicBezTo>
                  <a:cubicBezTo>
                    <a:pt x="196406" y="24194"/>
                    <a:pt x="196370" y="24622"/>
                    <a:pt x="196513" y="25039"/>
                  </a:cubicBezTo>
                  <a:cubicBezTo>
                    <a:pt x="196572" y="25229"/>
                    <a:pt x="196537" y="25468"/>
                    <a:pt x="196537" y="25682"/>
                  </a:cubicBezTo>
                  <a:cubicBezTo>
                    <a:pt x="196549" y="25968"/>
                    <a:pt x="196549" y="26241"/>
                    <a:pt x="196632" y="26527"/>
                  </a:cubicBezTo>
                  <a:cubicBezTo>
                    <a:pt x="196691" y="26718"/>
                    <a:pt x="196680" y="26944"/>
                    <a:pt x="196680" y="27158"/>
                  </a:cubicBezTo>
                  <a:cubicBezTo>
                    <a:pt x="196715" y="27825"/>
                    <a:pt x="196620" y="28492"/>
                    <a:pt x="196811" y="29147"/>
                  </a:cubicBezTo>
                  <a:cubicBezTo>
                    <a:pt x="196858" y="29278"/>
                    <a:pt x="196822" y="29432"/>
                    <a:pt x="196822" y="29575"/>
                  </a:cubicBezTo>
                  <a:cubicBezTo>
                    <a:pt x="196846" y="30182"/>
                    <a:pt x="196834" y="30790"/>
                    <a:pt x="196941" y="31409"/>
                  </a:cubicBezTo>
                  <a:cubicBezTo>
                    <a:pt x="197037" y="32064"/>
                    <a:pt x="196965" y="32742"/>
                    <a:pt x="196965" y="33409"/>
                  </a:cubicBezTo>
                  <a:cubicBezTo>
                    <a:pt x="196965" y="33433"/>
                    <a:pt x="196953" y="33457"/>
                    <a:pt x="196953" y="33480"/>
                  </a:cubicBezTo>
                  <a:cubicBezTo>
                    <a:pt x="196930" y="33611"/>
                    <a:pt x="196846" y="33683"/>
                    <a:pt x="196715" y="33707"/>
                  </a:cubicBezTo>
                  <a:cubicBezTo>
                    <a:pt x="196691" y="33707"/>
                    <a:pt x="196668" y="33719"/>
                    <a:pt x="196644" y="33719"/>
                  </a:cubicBezTo>
                  <a:cubicBezTo>
                    <a:pt x="196521" y="33710"/>
                    <a:pt x="196399" y="33706"/>
                    <a:pt x="196277" y="33706"/>
                  </a:cubicBezTo>
                  <a:cubicBezTo>
                    <a:pt x="195472" y="33706"/>
                    <a:pt x="194680" y="33875"/>
                    <a:pt x="193873" y="33875"/>
                  </a:cubicBezTo>
                  <a:cubicBezTo>
                    <a:pt x="193828" y="33875"/>
                    <a:pt x="193783" y="33874"/>
                    <a:pt x="193739" y="33873"/>
                  </a:cubicBezTo>
                  <a:cubicBezTo>
                    <a:pt x="193147" y="33858"/>
                    <a:pt x="192555" y="33854"/>
                    <a:pt x="191963" y="33854"/>
                  </a:cubicBezTo>
                  <a:cubicBezTo>
                    <a:pt x="191174" y="33854"/>
                    <a:pt x="190385" y="33861"/>
                    <a:pt x="189595" y="33861"/>
                  </a:cubicBezTo>
                  <a:cubicBezTo>
                    <a:pt x="189310" y="33861"/>
                    <a:pt x="189036" y="33861"/>
                    <a:pt x="188750" y="33957"/>
                  </a:cubicBezTo>
                  <a:cubicBezTo>
                    <a:pt x="188605" y="33999"/>
                    <a:pt x="188455" y="34005"/>
                    <a:pt x="188302" y="34005"/>
                  </a:cubicBezTo>
                  <a:cubicBezTo>
                    <a:pt x="188241" y="34005"/>
                    <a:pt x="188180" y="34004"/>
                    <a:pt x="188119" y="34004"/>
                  </a:cubicBezTo>
                  <a:lnTo>
                    <a:pt x="184190" y="34004"/>
                  </a:lnTo>
                  <a:cubicBezTo>
                    <a:pt x="184130" y="34004"/>
                    <a:pt x="184071" y="34004"/>
                    <a:pt x="184011" y="34004"/>
                  </a:cubicBezTo>
                  <a:cubicBezTo>
                    <a:pt x="183714" y="34004"/>
                    <a:pt x="183418" y="34012"/>
                    <a:pt x="183130" y="34111"/>
                  </a:cubicBezTo>
                  <a:cubicBezTo>
                    <a:pt x="183038" y="34145"/>
                    <a:pt x="182930" y="34152"/>
                    <a:pt x="182821" y="34152"/>
                  </a:cubicBezTo>
                  <a:cubicBezTo>
                    <a:pt x="182733" y="34152"/>
                    <a:pt x="182643" y="34147"/>
                    <a:pt x="182559" y="34147"/>
                  </a:cubicBezTo>
                  <a:lnTo>
                    <a:pt x="179713" y="34147"/>
                  </a:lnTo>
                  <a:cubicBezTo>
                    <a:pt x="179562" y="34147"/>
                    <a:pt x="179412" y="34143"/>
                    <a:pt x="179261" y="34143"/>
                  </a:cubicBezTo>
                  <a:cubicBezTo>
                    <a:pt x="178960" y="34143"/>
                    <a:pt x="178661" y="34159"/>
                    <a:pt x="178368" y="34254"/>
                  </a:cubicBezTo>
                  <a:cubicBezTo>
                    <a:pt x="178269" y="34287"/>
                    <a:pt x="178162" y="34295"/>
                    <a:pt x="178054" y="34295"/>
                  </a:cubicBezTo>
                  <a:cubicBezTo>
                    <a:pt x="177968" y="34295"/>
                    <a:pt x="177881" y="34290"/>
                    <a:pt x="177796" y="34290"/>
                  </a:cubicBezTo>
                  <a:lnTo>
                    <a:pt x="173153" y="34290"/>
                  </a:lnTo>
                  <a:cubicBezTo>
                    <a:pt x="172986" y="34290"/>
                    <a:pt x="172819" y="34290"/>
                    <a:pt x="172653" y="34266"/>
                  </a:cubicBezTo>
                  <a:cubicBezTo>
                    <a:pt x="172498" y="34254"/>
                    <a:pt x="172391" y="34123"/>
                    <a:pt x="172427" y="33969"/>
                  </a:cubicBezTo>
                  <a:cubicBezTo>
                    <a:pt x="172665" y="32945"/>
                    <a:pt x="172522" y="31885"/>
                    <a:pt x="172534" y="30849"/>
                  </a:cubicBezTo>
                  <a:cubicBezTo>
                    <a:pt x="172557" y="28730"/>
                    <a:pt x="172546" y="26611"/>
                    <a:pt x="172546" y="24491"/>
                  </a:cubicBezTo>
                  <a:cubicBezTo>
                    <a:pt x="172546" y="24205"/>
                    <a:pt x="172546" y="23932"/>
                    <a:pt x="172462" y="23646"/>
                  </a:cubicBezTo>
                  <a:cubicBezTo>
                    <a:pt x="172403" y="23443"/>
                    <a:pt x="172403" y="23229"/>
                    <a:pt x="172403" y="23015"/>
                  </a:cubicBezTo>
                  <a:cubicBezTo>
                    <a:pt x="172403" y="22300"/>
                    <a:pt x="172403" y="21586"/>
                    <a:pt x="172403" y="20872"/>
                  </a:cubicBezTo>
                  <a:cubicBezTo>
                    <a:pt x="172391" y="20419"/>
                    <a:pt x="172427" y="19967"/>
                    <a:pt x="172284" y="19526"/>
                  </a:cubicBezTo>
                  <a:cubicBezTo>
                    <a:pt x="172236" y="19360"/>
                    <a:pt x="172260" y="19157"/>
                    <a:pt x="172260" y="18967"/>
                  </a:cubicBezTo>
                  <a:cubicBezTo>
                    <a:pt x="172260" y="17919"/>
                    <a:pt x="172260" y="16871"/>
                    <a:pt x="172260" y="15823"/>
                  </a:cubicBezTo>
                  <a:cubicBezTo>
                    <a:pt x="172260" y="15395"/>
                    <a:pt x="172296" y="14966"/>
                    <a:pt x="172141" y="14550"/>
                  </a:cubicBezTo>
                  <a:cubicBezTo>
                    <a:pt x="172105" y="14419"/>
                    <a:pt x="172129" y="14264"/>
                    <a:pt x="172129" y="14121"/>
                  </a:cubicBezTo>
                  <a:cubicBezTo>
                    <a:pt x="172141" y="14002"/>
                    <a:pt x="172212" y="13895"/>
                    <a:pt x="172355" y="13883"/>
                  </a:cubicBezTo>
                  <a:cubicBezTo>
                    <a:pt x="172833" y="13861"/>
                    <a:pt x="173301" y="13714"/>
                    <a:pt x="173797" y="13714"/>
                  </a:cubicBezTo>
                  <a:cubicBezTo>
                    <a:pt x="173832" y="13714"/>
                    <a:pt x="173867" y="13714"/>
                    <a:pt x="173903" y="13716"/>
                  </a:cubicBezTo>
                  <a:cubicBezTo>
                    <a:pt x="174202" y="13730"/>
                    <a:pt x="174501" y="13735"/>
                    <a:pt x="174800" y="13735"/>
                  </a:cubicBezTo>
                  <a:cubicBezTo>
                    <a:pt x="175263" y="13735"/>
                    <a:pt x="175726" y="13723"/>
                    <a:pt x="176189" y="13716"/>
                  </a:cubicBezTo>
                  <a:cubicBezTo>
                    <a:pt x="176348" y="13716"/>
                    <a:pt x="176505" y="13720"/>
                    <a:pt x="176662" y="13720"/>
                  </a:cubicBezTo>
                  <a:cubicBezTo>
                    <a:pt x="176976" y="13720"/>
                    <a:pt x="177288" y="13704"/>
                    <a:pt x="177606" y="13609"/>
                  </a:cubicBezTo>
                  <a:cubicBezTo>
                    <a:pt x="177681" y="13582"/>
                    <a:pt x="177765" y="13574"/>
                    <a:pt x="177851" y="13574"/>
                  </a:cubicBezTo>
                  <a:cubicBezTo>
                    <a:pt x="177954" y="13574"/>
                    <a:pt x="178061" y="13585"/>
                    <a:pt x="178165" y="13585"/>
                  </a:cubicBezTo>
                  <a:cubicBezTo>
                    <a:pt x="179023" y="13585"/>
                    <a:pt x="179880" y="13585"/>
                    <a:pt x="180737" y="13573"/>
                  </a:cubicBezTo>
                  <a:cubicBezTo>
                    <a:pt x="180851" y="13573"/>
                    <a:pt x="180966" y="13575"/>
                    <a:pt x="181080" y="13575"/>
                  </a:cubicBezTo>
                  <a:cubicBezTo>
                    <a:pt x="181393" y="13575"/>
                    <a:pt x="181705" y="13562"/>
                    <a:pt x="182011" y="13466"/>
                  </a:cubicBezTo>
                  <a:cubicBezTo>
                    <a:pt x="182098" y="13439"/>
                    <a:pt x="182194" y="13432"/>
                    <a:pt x="182294" y="13432"/>
                  </a:cubicBezTo>
                  <a:cubicBezTo>
                    <a:pt x="182413" y="13432"/>
                    <a:pt x="182537" y="13442"/>
                    <a:pt x="182654" y="13442"/>
                  </a:cubicBezTo>
                  <a:cubicBezTo>
                    <a:pt x="183047" y="13430"/>
                    <a:pt x="183452" y="13466"/>
                    <a:pt x="183845" y="13323"/>
                  </a:cubicBezTo>
                  <a:cubicBezTo>
                    <a:pt x="183922" y="13299"/>
                    <a:pt x="184005" y="13293"/>
                    <a:pt x="184090" y="13293"/>
                  </a:cubicBezTo>
                  <a:cubicBezTo>
                    <a:pt x="184175" y="13293"/>
                    <a:pt x="184261" y="13299"/>
                    <a:pt x="184345" y="13299"/>
                  </a:cubicBezTo>
                  <a:cubicBezTo>
                    <a:pt x="184630" y="13293"/>
                    <a:pt x="184916" y="13293"/>
                    <a:pt x="185202" y="13293"/>
                  </a:cubicBezTo>
                  <a:cubicBezTo>
                    <a:pt x="185488" y="13293"/>
                    <a:pt x="185773" y="13293"/>
                    <a:pt x="186059" y="13287"/>
                  </a:cubicBezTo>
                  <a:cubicBezTo>
                    <a:pt x="186345" y="13287"/>
                    <a:pt x="186619" y="13287"/>
                    <a:pt x="186905" y="13204"/>
                  </a:cubicBezTo>
                  <a:cubicBezTo>
                    <a:pt x="187049" y="13162"/>
                    <a:pt x="187206" y="13156"/>
                    <a:pt x="187357" y="13156"/>
                  </a:cubicBezTo>
                  <a:cubicBezTo>
                    <a:pt x="187418" y="13156"/>
                    <a:pt x="187478" y="13156"/>
                    <a:pt x="187536" y="13156"/>
                  </a:cubicBezTo>
                  <a:cubicBezTo>
                    <a:pt x="187928" y="13151"/>
                    <a:pt x="188321" y="13151"/>
                    <a:pt x="188714" y="13151"/>
                  </a:cubicBezTo>
                  <a:cubicBezTo>
                    <a:pt x="189107" y="13151"/>
                    <a:pt x="189500" y="13151"/>
                    <a:pt x="189893" y="13145"/>
                  </a:cubicBezTo>
                  <a:cubicBezTo>
                    <a:pt x="190369" y="13145"/>
                    <a:pt x="190834" y="13145"/>
                    <a:pt x="191310" y="13049"/>
                  </a:cubicBezTo>
                  <a:cubicBezTo>
                    <a:pt x="191506" y="13007"/>
                    <a:pt x="191706" y="12995"/>
                    <a:pt x="191908" y="12995"/>
                  </a:cubicBezTo>
                  <a:cubicBezTo>
                    <a:pt x="192161" y="12995"/>
                    <a:pt x="192416" y="13014"/>
                    <a:pt x="192667" y="13014"/>
                  </a:cubicBezTo>
                  <a:cubicBezTo>
                    <a:pt x="193108" y="13002"/>
                    <a:pt x="193560" y="13002"/>
                    <a:pt x="194013" y="12906"/>
                  </a:cubicBezTo>
                  <a:cubicBezTo>
                    <a:pt x="194197" y="12871"/>
                    <a:pt x="194389" y="12861"/>
                    <a:pt x="194583" y="12861"/>
                  </a:cubicBezTo>
                  <a:close/>
                  <a:moveTo>
                    <a:pt x="171225" y="13929"/>
                  </a:moveTo>
                  <a:cubicBezTo>
                    <a:pt x="171339" y="13929"/>
                    <a:pt x="171403" y="14015"/>
                    <a:pt x="171403" y="14180"/>
                  </a:cubicBezTo>
                  <a:cubicBezTo>
                    <a:pt x="171414" y="14633"/>
                    <a:pt x="171403" y="15073"/>
                    <a:pt x="171414" y="15526"/>
                  </a:cubicBezTo>
                  <a:cubicBezTo>
                    <a:pt x="171414" y="15812"/>
                    <a:pt x="171414" y="16097"/>
                    <a:pt x="171498" y="16371"/>
                  </a:cubicBezTo>
                  <a:cubicBezTo>
                    <a:pt x="171557" y="16550"/>
                    <a:pt x="171545" y="16752"/>
                    <a:pt x="171545" y="16943"/>
                  </a:cubicBezTo>
                  <a:cubicBezTo>
                    <a:pt x="171557" y="17538"/>
                    <a:pt x="171545" y="18133"/>
                    <a:pt x="171557" y="18729"/>
                  </a:cubicBezTo>
                  <a:cubicBezTo>
                    <a:pt x="171557" y="19217"/>
                    <a:pt x="171522" y="19717"/>
                    <a:pt x="171665" y="20205"/>
                  </a:cubicBezTo>
                  <a:cubicBezTo>
                    <a:pt x="171724" y="20407"/>
                    <a:pt x="171688" y="20634"/>
                    <a:pt x="171688" y="20848"/>
                  </a:cubicBezTo>
                  <a:cubicBezTo>
                    <a:pt x="171688" y="23205"/>
                    <a:pt x="171688" y="25563"/>
                    <a:pt x="171700" y="27908"/>
                  </a:cubicBezTo>
                  <a:cubicBezTo>
                    <a:pt x="171700" y="28194"/>
                    <a:pt x="171665" y="28480"/>
                    <a:pt x="171784" y="28754"/>
                  </a:cubicBezTo>
                  <a:cubicBezTo>
                    <a:pt x="171831" y="28873"/>
                    <a:pt x="171819" y="28992"/>
                    <a:pt x="171784" y="29111"/>
                  </a:cubicBezTo>
                  <a:cubicBezTo>
                    <a:pt x="171676" y="29361"/>
                    <a:pt x="171676" y="29611"/>
                    <a:pt x="171772" y="29873"/>
                  </a:cubicBezTo>
                  <a:cubicBezTo>
                    <a:pt x="171807" y="29992"/>
                    <a:pt x="171772" y="30099"/>
                    <a:pt x="171736" y="30218"/>
                  </a:cubicBezTo>
                  <a:cubicBezTo>
                    <a:pt x="171676" y="30432"/>
                    <a:pt x="171676" y="30647"/>
                    <a:pt x="171724" y="30849"/>
                  </a:cubicBezTo>
                  <a:cubicBezTo>
                    <a:pt x="171879" y="31468"/>
                    <a:pt x="171891" y="32064"/>
                    <a:pt x="171736" y="32683"/>
                  </a:cubicBezTo>
                  <a:cubicBezTo>
                    <a:pt x="171700" y="32837"/>
                    <a:pt x="171712" y="33016"/>
                    <a:pt x="171736" y="33171"/>
                  </a:cubicBezTo>
                  <a:cubicBezTo>
                    <a:pt x="171748" y="33290"/>
                    <a:pt x="171807" y="33397"/>
                    <a:pt x="171819" y="33516"/>
                  </a:cubicBezTo>
                  <a:cubicBezTo>
                    <a:pt x="171865" y="34030"/>
                    <a:pt x="171812" y="34292"/>
                    <a:pt x="171210" y="34292"/>
                  </a:cubicBezTo>
                  <a:cubicBezTo>
                    <a:pt x="171184" y="34292"/>
                    <a:pt x="171157" y="34291"/>
                    <a:pt x="171129" y="34290"/>
                  </a:cubicBezTo>
                  <a:cubicBezTo>
                    <a:pt x="170899" y="34286"/>
                    <a:pt x="170668" y="34285"/>
                    <a:pt x="170438" y="34285"/>
                  </a:cubicBezTo>
                  <a:cubicBezTo>
                    <a:pt x="169978" y="34285"/>
                    <a:pt x="169517" y="34290"/>
                    <a:pt x="169057" y="34290"/>
                  </a:cubicBezTo>
                  <a:cubicBezTo>
                    <a:pt x="168950" y="34290"/>
                    <a:pt x="168843" y="34285"/>
                    <a:pt x="168736" y="34285"/>
                  </a:cubicBezTo>
                  <a:cubicBezTo>
                    <a:pt x="168559" y="34285"/>
                    <a:pt x="168383" y="34299"/>
                    <a:pt x="168212" y="34373"/>
                  </a:cubicBezTo>
                  <a:cubicBezTo>
                    <a:pt x="168160" y="34388"/>
                    <a:pt x="168100" y="34398"/>
                    <a:pt x="168041" y="34398"/>
                  </a:cubicBezTo>
                  <a:cubicBezTo>
                    <a:pt x="168005" y="34398"/>
                    <a:pt x="167970" y="34394"/>
                    <a:pt x="167938" y="34385"/>
                  </a:cubicBezTo>
                  <a:cubicBezTo>
                    <a:pt x="167654" y="34300"/>
                    <a:pt x="167367" y="34279"/>
                    <a:pt x="167080" y="34279"/>
                  </a:cubicBezTo>
                  <a:cubicBezTo>
                    <a:pt x="166813" y="34279"/>
                    <a:pt x="166545" y="34297"/>
                    <a:pt x="166278" y="34297"/>
                  </a:cubicBezTo>
                  <a:cubicBezTo>
                    <a:pt x="166192" y="34297"/>
                    <a:pt x="166107" y="34295"/>
                    <a:pt x="166021" y="34290"/>
                  </a:cubicBezTo>
                  <a:cubicBezTo>
                    <a:pt x="165866" y="34290"/>
                    <a:pt x="165688" y="34326"/>
                    <a:pt x="165533" y="34373"/>
                  </a:cubicBezTo>
                  <a:cubicBezTo>
                    <a:pt x="165437" y="34394"/>
                    <a:pt x="165340" y="34415"/>
                    <a:pt x="165246" y="34415"/>
                  </a:cubicBezTo>
                  <a:cubicBezTo>
                    <a:pt x="165178" y="34415"/>
                    <a:pt x="165110" y="34404"/>
                    <a:pt x="165045" y="34373"/>
                  </a:cubicBezTo>
                  <a:cubicBezTo>
                    <a:pt x="164859" y="34299"/>
                    <a:pt x="164668" y="34285"/>
                    <a:pt x="164475" y="34285"/>
                  </a:cubicBezTo>
                  <a:cubicBezTo>
                    <a:pt x="164360" y="34285"/>
                    <a:pt x="164244" y="34290"/>
                    <a:pt x="164128" y="34290"/>
                  </a:cubicBezTo>
                  <a:lnTo>
                    <a:pt x="147923" y="34290"/>
                  </a:lnTo>
                  <a:cubicBezTo>
                    <a:pt x="147859" y="34290"/>
                    <a:pt x="147799" y="34290"/>
                    <a:pt x="147745" y="34290"/>
                  </a:cubicBezTo>
                  <a:cubicBezTo>
                    <a:pt x="147132" y="34290"/>
                    <a:pt x="147104" y="34260"/>
                    <a:pt x="147126" y="33528"/>
                  </a:cubicBezTo>
                  <a:cubicBezTo>
                    <a:pt x="147126" y="33457"/>
                    <a:pt x="147138" y="33385"/>
                    <a:pt x="147114" y="33314"/>
                  </a:cubicBezTo>
                  <a:cubicBezTo>
                    <a:pt x="146888" y="32504"/>
                    <a:pt x="147007" y="31659"/>
                    <a:pt x="146983" y="30837"/>
                  </a:cubicBezTo>
                  <a:cubicBezTo>
                    <a:pt x="146971" y="30456"/>
                    <a:pt x="146995" y="30075"/>
                    <a:pt x="146876" y="29706"/>
                  </a:cubicBezTo>
                  <a:cubicBezTo>
                    <a:pt x="146804" y="29492"/>
                    <a:pt x="146852" y="29230"/>
                    <a:pt x="146840" y="28992"/>
                  </a:cubicBezTo>
                  <a:cubicBezTo>
                    <a:pt x="146804" y="28289"/>
                    <a:pt x="146852" y="27587"/>
                    <a:pt x="146721" y="26872"/>
                  </a:cubicBezTo>
                  <a:cubicBezTo>
                    <a:pt x="146614" y="26265"/>
                    <a:pt x="146697" y="25634"/>
                    <a:pt x="146697" y="25015"/>
                  </a:cubicBezTo>
                  <a:cubicBezTo>
                    <a:pt x="146685" y="24682"/>
                    <a:pt x="146721" y="24348"/>
                    <a:pt x="146590" y="24027"/>
                  </a:cubicBezTo>
                  <a:cubicBezTo>
                    <a:pt x="146554" y="23967"/>
                    <a:pt x="146554" y="23896"/>
                    <a:pt x="146554" y="23824"/>
                  </a:cubicBezTo>
                  <a:cubicBezTo>
                    <a:pt x="146638" y="22729"/>
                    <a:pt x="146340" y="21646"/>
                    <a:pt x="146399" y="20550"/>
                  </a:cubicBezTo>
                  <a:cubicBezTo>
                    <a:pt x="146423" y="20181"/>
                    <a:pt x="146435" y="19800"/>
                    <a:pt x="146304" y="19431"/>
                  </a:cubicBezTo>
                  <a:cubicBezTo>
                    <a:pt x="146245" y="19252"/>
                    <a:pt x="146268" y="19050"/>
                    <a:pt x="146268" y="18860"/>
                  </a:cubicBezTo>
                  <a:cubicBezTo>
                    <a:pt x="146268" y="18264"/>
                    <a:pt x="146268" y="17669"/>
                    <a:pt x="146268" y="17074"/>
                  </a:cubicBezTo>
                  <a:cubicBezTo>
                    <a:pt x="146268" y="16716"/>
                    <a:pt x="146221" y="16371"/>
                    <a:pt x="146173" y="16014"/>
                  </a:cubicBezTo>
                  <a:cubicBezTo>
                    <a:pt x="146102" y="15431"/>
                    <a:pt x="146149" y="14835"/>
                    <a:pt x="146149" y="14240"/>
                  </a:cubicBezTo>
                  <a:cubicBezTo>
                    <a:pt x="146149" y="14109"/>
                    <a:pt x="146257" y="14026"/>
                    <a:pt x="146388" y="14014"/>
                  </a:cubicBezTo>
                  <a:cubicBezTo>
                    <a:pt x="146602" y="14002"/>
                    <a:pt x="146816" y="14002"/>
                    <a:pt x="147030" y="14002"/>
                  </a:cubicBezTo>
                  <a:lnTo>
                    <a:pt x="170224" y="14002"/>
                  </a:lnTo>
                  <a:cubicBezTo>
                    <a:pt x="170336" y="14002"/>
                    <a:pt x="170449" y="14005"/>
                    <a:pt x="170561" y="14005"/>
                  </a:cubicBezTo>
                  <a:cubicBezTo>
                    <a:pt x="170757" y="14005"/>
                    <a:pt x="170951" y="13995"/>
                    <a:pt x="171141" y="13942"/>
                  </a:cubicBezTo>
                  <a:cubicBezTo>
                    <a:pt x="171171" y="13934"/>
                    <a:pt x="171199" y="13929"/>
                    <a:pt x="171225" y="13929"/>
                  </a:cubicBezTo>
                  <a:close/>
                  <a:moveTo>
                    <a:pt x="101156" y="33854"/>
                  </a:moveTo>
                  <a:cubicBezTo>
                    <a:pt x="101218" y="33854"/>
                    <a:pt x="101278" y="33858"/>
                    <a:pt x="101334" y="33873"/>
                  </a:cubicBezTo>
                  <a:cubicBezTo>
                    <a:pt x="101656" y="33980"/>
                    <a:pt x="101982" y="34002"/>
                    <a:pt x="102306" y="34002"/>
                  </a:cubicBezTo>
                  <a:cubicBezTo>
                    <a:pt x="102523" y="34002"/>
                    <a:pt x="102739" y="33992"/>
                    <a:pt x="102954" y="33992"/>
                  </a:cubicBezTo>
                  <a:cubicBezTo>
                    <a:pt x="103989" y="33998"/>
                    <a:pt x="105025" y="33998"/>
                    <a:pt x="106061" y="33998"/>
                  </a:cubicBezTo>
                  <a:cubicBezTo>
                    <a:pt x="107097" y="33998"/>
                    <a:pt x="108133" y="33998"/>
                    <a:pt x="109169" y="34004"/>
                  </a:cubicBezTo>
                  <a:cubicBezTo>
                    <a:pt x="109478" y="34004"/>
                    <a:pt x="109776" y="34004"/>
                    <a:pt x="110085" y="34088"/>
                  </a:cubicBezTo>
                  <a:cubicBezTo>
                    <a:pt x="110235" y="34130"/>
                    <a:pt x="110390" y="34139"/>
                    <a:pt x="110546" y="34139"/>
                  </a:cubicBezTo>
                  <a:cubicBezTo>
                    <a:pt x="110650" y="34139"/>
                    <a:pt x="110755" y="34135"/>
                    <a:pt x="110859" y="34135"/>
                  </a:cubicBezTo>
                  <a:lnTo>
                    <a:pt x="121063" y="34135"/>
                  </a:lnTo>
                  <a:cubicBezTo>
                    <a:pt x="121277" y="34135"/>
                    <a:pt x="121492" y="34135"/>
                    <a:pt x="121706" y="34147"/>
                  </a:cubicBezTo>
                  <a:cubicBezTo>
                    <a:pt x="121873" y="34159"/>
                    <a:pt x="121968" y="34266"/>
                    <a:pt x="121980" y="34421"/>
                  </a:cubicBezTo>
                  <a:cubicBezTo>
                    <a:pt x="121992" y="34611"/>
                    <a:pt x="121992" y="34802"/>
                    <a:pt x="121992" y="34992"/>
                  </a:cubicBezTo>
                  <a:cubicBezTo>
                    <a:pt x="122004" y="35326"/>
                    <a:pt x="121968" y="35659"/>
                    <a:pt x="122099" y="35981"/>
                  </a:cubicBezTo>
                  <a:cubicBezTo>
                    <a:pt x="122123" y="36016"/>
                    <a:pt x="122123" y="36076"/>
                    <a:pt x="122123" y="36124"/>
                  </a:cubicBezTo>
                  <a:cubicBezTo>
                    <a:pt x="122087" y="36981"/>
                    <a:pt x="122218" y="37826"/>
                    <a:pt x="122277" y="38672"/>
                  </a:cubicBezTo>
                  <a:cubicBezTo>
                    <a:pt x="122301" y="39195"/>
                    <a:pt x="122277" y="39707"/>
                    <a:pt x="122385" y="40231"/>
                  </a:cubicBezTo>
                  <a:cubicBezTo>
                    <a:pt x="122480" y="40684"/>
                    <a:pt x="122420" y="41172"/>
                    <a:pt x="122420" y="41648"/>
                  </a:cubicBezTo>
                  <a:cubicBezTo>
                    <a:pt x="122432" y="41934"/>
                    <a:pt x="122396" y="42220"/>
                    <a:pt x="122516" y="42493"/>
                  </a:cubicBezTo>
                  <a:cubicBezTo>
                    <a:pt x="122551" y="42589"/>
                    <a:pt x="122563" y="42684"/>
                    <a:pt x="122551" y="42779"/>
                  </a:cubicBezTo>
                  <a:cubicBezTo>
                    <a:pt x="122516" y="43946"/>
                    <a:pt x="122801" y="45089"/>
                    <a:pt x="122706" y="46256"/>
                  </a:cubicBezTo>
                  <a:cubicBezTo>
                    <a:pt x="122694" y="46542"/>
                    <a:pt x="122694" y="46827"/>
                    <a:pt x="122813" y="47101"/>
                  </a:cubicBezTo>
                  <a:cubicBezTo>
                    <a:pt x="122825" y="47137"/>
                    <a:pt x="122837" y="47196"/>
                    <a:pt x="122837" y="47244"/>
                  </a:cubicBezTo>
                  <a:cubicBezTo>
                    <a:pt x="122766" y="48054"/>
                    <a:pt x="122992" y="48839"/>
                    <a:pt x="122992" y="49649"/>
                  </a:cubicBezTo>
                  <a:cubicBezTo>
                    <a:pt x="122992" y="50125"/>
                    <a:pt x="123027" y="50590"/>
                    <a:pt x="123099" y="51066"/>
                  </a:cubicBezTo>
                  <a:cubicBezTo>
                    <a:pt x="123182" y="51637"/>
                    <a:pt x="123135" y="52245"/>
                    <a:pt x="123123" y="52840"/>
                  </a:cubicBezTo>
                  <a:cubicBezTo>
                    <a:pt x="123123" y="53042"/>
                    <a:pt x="123016" y="53114"/>
                    <a:pt x="122789" y="53126"/>
                  </a:cubicBezTo>
                  <a:cubicBezTo>
                    <a:pt x="122635" y="53138"/>
                    <a:pt x="122468" y="53138"/>
                    <a:pt x="122301" y="53138"/>
                  </a:cubicBezTo>
                  <a:lnTo>
                    <a:pt x="119658" y="53138"/>
                  </a:lnTo>
                  <a:cubicBezTo>
                    <a:pt x="119348" y="53138"/>
                    <a:pt x="119051" y="53126"/>
                    <a:pt x="118741" y="53042"/>
                  </a:cubicBezTo>
                  <a:cubicBezTo>
                    <a:pt x="118563" y="53000"/>
                    <a:pt x="118372" y="52994"/>
                    <a:pt x="118182" y="52994"/>
                  </a:cubicBezTo>
                  <a:cubicBezTo>
                    <a:pt x="118106" y="52994"/>
                    <a:pt x="118030" y="52995"/>
                    <a:pt x="117955" y="52995"/>
                  </a:cubicBezTo>
                  <a:lnTo>
                    <a:pt x="99977" y="52995"/>
                  </a:lnTo>
                  <a:cubicBezTo>
                    <a:pt x="99763" y="52995"/>
                    <a:pt x="99548" y="52995"/>
                    <a:pt x="99334" y="52983"/>
                  </a:cubicBezTo>
                  <a:cubicBezTo>
                    <a:pt x="99084" y="52971"/>
                    <a:pt x="99013" y="52899"/>
                    <a:pt x="99001" y="52626"/>
                  </a:cubicBezTo>
                  <a:cubicBezTo>
                    <a:pt x="98989" y="52447"/>
                    <a:pt x="98989" y="52257"/>
                    <a:pt x="98989" y="52066"/>
                  </a:cubicBezTo>
                  <a:lnTo>
                    <a:pt x="98989" y="43422"/>
                  </a:lnTo>
                  <a:cubicBezTo>
                    <a:pt x="98989" y="40505"/>
                    <a:pt x="98989" y="37576"/>
                    <a:pt x="98989" y="34647"/>
                  </a:cubicBezTo>
                  <a:cubicBezTo>
                    <a:pt x="98989" y="33935"/>
                    <a:pt x="98980" y="33859"/>
                    <a:pt x="99512" y="33859"/>
                  </a:cubicBezTo>
                  <a:cubicBezTo>
                    <a:pt x="99585" y="33859"/>
                    <a:pt x="99668" y="33860"/>
                    <a:pt x="99763" y="33861"/>
                  </a:cubicBezTo>
                  <a:lnTo>
                    <a:pt x="100906" y="33861"/>
                  </a:lnTo>
                  <a:cubicBezTo>
                    <a:pt x="100987" y="33861"/>
                    <a:pt x="101073" y="33854"/>
                    <a:pt x="101156" y="33854"/>
                  </a:cubicBezTo>
                  <a:close/>
                  <a:moveTo>
                    <a:pt x="73696" y="33849"/>
                  </a:moveTo>
                  <a:cubicBezTo>
                    <a:pt x="73752" y="33849"/>
                    <a:pt x="73813" y="33850"/>
                    <a:pt x="73878" y="33850"/>
                  </a:cubicBezTo>
                  <a:cubicBezTo>
                    <a:pt x="77831" y="33861"/>
                    <a:pt x="81772" y="33861"/>
                    <a:pt x="85725" y="33861"/>
                  </a:cubicBezTo>
                  <a:lnTo>
                    <a:pt x="97429" y="33861"/>
                  </a:lnTo>
                  <a:cubicBezTo>
                    <a:pt x="97516" y="33861"/>
                    <a:pt x="97595" y="33861"/>
                    <a:pt x="97665" y="33861"/>
                  </a:cubicBezTo>
                  <a:cubicBezTo>
                    <a:pt x="98325" y="33861"/>
                    <a:pt x="98286" y="33900"/>
                    <a:pt x="98286" y="34707"/>
                  </a:cubicBezTo>
                  <a:lnTo>
                    <a:pt x="98286" y="52114"/>
                  </a:lnTo>
                  <a:cubicBezTo>
                    <a:pt x="98286" y="52949"/>
                    <a:pt x="98324" y="52995"/>
                    <a:pt x="97674" y="52995"/>
                  </a:cubicBezTo>
                  <a:cubicBezTo>
                    <a:pt x="97592" y="52995"/>
                    <a:pt x="97499" y="52995"/>
                    <a:pt x="97393" y="52995"/>
                  </a:cubicBezTo>
                  <a:lnTo>
                    <a:pt x="94464" y="52995"/>
                  </a:lnTo>
                  <a:cubicBezTo>
                    <a:pt x="94060" y="53007"/>
                    <a:pt x="93655" y="52971"/>
                    <a:pt x="93262" y="53102"/>
                  </a:cubicBezTo>
                  <a:cubicBezTo>
                    <a:pt x="93169" y="53135"/>
                    <a:pt x="93066" y="53142"/>
                    <a:pt x="92959" y="53142"/>
                  </a:cubicBezTo>
                  <a:cubicBezTo>
                    <a:pt x="92874" y="53142"/>
                    <a:pt x="92787" y="53138"/>
                    <a:pt x="92702" y="53138"/>
                  </a:cubicBezTo>
                  <a:lnTo>
                    <a:pt x="89059" y="53138"/>
                  </a:lnTo>
                  <a:cubicBezTo>
                    <a:pt x="88773" y="53138"/>
                    <a:pt x="88487" y="53138"/>
                    <a:pt x="88214" y="53221"/>
                  </a:cubicBezTo>
                  <a:cubicBezTo>
                    <a:pt x="88011" y="53280"/>
                    <a:pt x="87785" y="53269"/>
                    <a:pt x="87571" y="53280"/>
                  </a:cubicBezTo>
                  <a:lnTo>
                    <a:pt x="85225" y="53280"/>
                  </a:lnTo>
                  <a:cubicBezTo>
                    <a:pt x="84749" y="53292"/>
                    <a:pt x="84285" y="53269"/>
                    <a:pt x="83808" y="53388"/>
                  </a:cubicBezTo>
                  <a:cubicBezTo>
                    <a:pt x="83659" y="53424"/>
                    <a:pt x="83506" y="53433"/>
                    <a:pt x="83351" y="53433"/>
                  </a:cubicBezTo>
                  <a:cubicBezTo>
                    <a:pt x="83182" y="53433"/>
                    <a:pt x="83011" y="53422"/>
                    <a:pt x="82842" y="53422"/>
                  </a:cubicBezTo>
                  <a:cubicBezTo>
                    <a:pt x="82807" y="53422"/>
                    <a:pt x="82772" y="53422"/>
                    <a:pt x="82737" y="53423"/>
                  </a:cubicBezTo>
                  <a:cubicBezTo>
                    <a:pt x="82403" y="53435"/>
                    <a:pt x="82082" y="53435"/>
                    <a:pt x="81749" y="53519"/>
                  </a:cubicBezTo>
                  <a:cubicBezTo>
                    <a:pt x="81589" y="53559"/>
                    <a:pt x="81418" y="53565"/>
                    <a:pt x="81244" y="53565"/>
                  </a:cubicBezTo>
                  <a:cubicBezTo>
                    <a:pt x="81161" y="53565"/>
                    <a:pt x="81078" y="53564"/>
                    <a:pt x="80995" y="53564"/>
                  </a:cubicBezTo>
                  <a:cubicBezTo>
                    <a:pt x="80940" y="53564"/>
                    <a:pt x="80886" y="53564"/>
                    <a:pt x="80832" y="53566"/>
                  </a:cubicBezTo>
                  <a:cubicBezTo>
                    <a:pt x="80332" y="53578"/>
                    <a:pt x="79844" y="53566"/>
                    <a:pt x="79343" y="53673"/>
                  </a:cubicBezTo>
                  <a:cubicBezTo>
                    <a:pt x="79179" y="53709"/>
                    <a:pt x="79008" y="53719"/>
                    <a:pt x="78835" y="53719"/>
                  </a:cubicBezTo>
                  <a:cubicBezTo>
                    <a:pt x="78645" y="53719"/>
                    <a:pt x="78451" y="53707"/>
                    <a:pt x="78260" y="53707"/>
                  </a:cubicBezTo>
                  <a:cubicBezTo>
                    <a:pt x="78220" y="53707"/>
                    <a:pt x="78180" y="53708"/>
                    <a:pt x="78141" y="53709"/>
                  </a:cubicBezTo>
                  <a:cubicBezTo>
                    <a:pt x="78086" y="53711"/>
                    <a:pt x="78032" y="53711"/>
                    <a:pt x="77978" y="53711"/>
                  </a:cubicBezTo>
                  <a:cubicBezTo>
                    <a:pt x="77905" y="53711"/>
                    <a:pt x="77833" y="53710"/>
                    <a:pt x="77760" y="53710"/>
                  </a:cubicBezTo>
                  <a:cubicBezTo>
                    <a:pt x="77507" y="53710"/>
                    <a:pt x="77256" y="53721"/>
                    <a:pt x="77010" y="53816"/>
                  </a:cubicBezTo>
                  <a:cubicBezTo>
                    <a:pt x="76923" y="53848"/>
                    <a:pt x="76825" y="53853"/>
                    <a:pt x="76727" y="53853"/>
                  </a:cubicBezTo>
                  <a:cubicBezTo>
                    <a:pt x="76678" y="53853"/>
                    <a:pt x="76629" y="53852"/>
                    <a:pt x="76581" y="53852"/>
                  </a:cubicBezTo>
                  <a:lnTo>
                    <a:pt x="72878" y="53852"/>
                  </a:lnTo>
                  <a:cubicBezTo>
                    <a:pt x="72783" y="53852"/>
                    <a:pt x="72688" y="53852"/>
                    <a:pt x="72593" y="53840"/>
                  </a:cubicBezTo>
                  <a:cubicBezTo>
                    <a:pt x="72426" y="53828"/>
                    <a:pt x="72319" y="53745"/>
                    <a:pt x="72307" y="53578"/>
                  </a:cubicBezTo>
                  <a:cubicBezTo>
                    <a:pt x="72295" y="53423"/>
                    <a:pt x="72259" y="53233"/>
                    <a:pt x="72307" y="53090"/>
                  </a:cubicBezTo>
                  <a:cubicBezTo>
                    <a:pt x="72485" y="52554"/>
                    <a:pt x="72414" y="52007"/>
                    <a:pt x="72438" y="51459"/>
                  </a:cubicBezTo>
                  <a:cubicBezTo>
                    <a:pt x="72450" y="50947"/>
                    <a:pt x="72426" y="50423"/>
                    <a:pt x="72545" y="49899"/>
                  </a:cubicBezTo>
                  <a:cubicBezTo>
                    <a:pt x="72640" y="49494"/>
                    <a:pt x="72569" y="49054"/>
                    <a:pt x="72581" y="48625"/>
                  </a:cubicBezTo>
                  <a:cubicBezTo>
                    <a:pt x="72581" y="48339"/>
                    <a:pt x="72569" y="48054"/>
                    <a:pt x="72664" y="47780"/>
                  </a:cubicBezTo>
                  <a:cubicBezTo>
                    <a:pt x="72771" y="47482"/>
                    <a:pt x="72700" y="47161"/>
                    <a:pt x="72724" y="46851"/>
                  </a:cubicBezTo>
                  <a:cubicBezTo>
                    <a:pt x="72747" y="46315"/>
                    <a:pt x="72640" y="45756"/>
                    <a:pt x="72843" y="45232"/>
                  </a:cubicBezTo>
                  <a:cubicBezTo>
                    <a:pt x="72795" y="44517"/>
                    <a:pt x="73021" y="43827"/>
                    <a:pt x="73009" y="43113"/>
                  </a:cubicBezTo>
                  <a:cubicBezTo>
                    <a:pt x="72986" y="40326"/>
                    <a:pt x="73009" y="37540"/>
                    <a:pt x="73009" y="34766"/>
                  </a:cubicBezTo>
                  <a:cubicBezTo>
                    <a:pt x="73009" y="33880"/>
                    <a:pt x="72947" y="33849"/>
                    <a:pt x="73696" y="33849"/>
                  </a:cubicBezTo>
                  <a:close/>
                  <a:moveTo>
                    <a:pt x="123641" y="34127"/>
                  </a:moveTo>
                  <a:cubicBezTo>
                    <a:pt x="123781" y="34127"/>
                    <a:pt x="123919" y="34138"/>
                    <a:pt x="124051" y="34171"/>
                  </a:cubicBezTo>
                  <a:cubicBezTo>
                    <a:pt x="124436" y="34267"/>
                    <a:pt x="124813" y="34280"/>
                    <a:pt x="125194" y="34280"/>
                  </a:cubicBezTo>
                  <a:cubicBezTo>
                    <a:pt x="125333" y="34280"/>
                    <a:pt x="125471" y="34278"/>
                    <a:pt x="125611" y="34278"/>
                  </a:cubicBezTo>
                  <a:cubicBezTo>
                    <a:pt x="126087" y="34290"/>
                    <a:pt x="126564" y="34290"/>
                    <a:pt x="127040" y="34290"/>
                  </a:cubicBezTo>
                  <a:cubicBezTo>
                    <a:pt x="127349" y="34290"/>
                    <a:pt x="127647" y="34290"/>
                    <a:pt x="127957" y="34373"/>
                  </a:cubicBezTo>
                  <a:cubicBezTo>
                    <a:pt x="128107" y="34416"/>
                    <a:pt x="128265" y="34425"/>
                    <a:pt x="128425" y="34425"/>
                  </a:cubicBezTo>
                  <a:cubicBezTo>
                    <a:pt x="128531" y="34425"/>
                    <a:pt x="128638" y="34421"/>
                    <a:pt x="128742" y="34421"/>
                  </a:cubicBezTo>
                  <a:cubicBezTo>
                    <a:pt x="132779" y="34433"/>
                    <a:pt x="136827" y="34433"/>
                    <a:pt x="140875" y="34433"/>
                  </a:cubicBezTo>
                  <a:cubicBezTo>
                    <a:pt x="141256" y="34433"/>
                    <a:pt x="141625" y="34433"/>
                    <a:pt x="142006" y="34528"/>
                  </a:cubicBezTo>
                  <a:cubicBezTo>
                    <a:pt x="142139" y="34567"/>
                    <a:pt x="142281" y="34577"/>
                    <a:pt x="142425" y="34577"/>
                  </a:cubicBezTo>
                  <a:cubicBezTo>
                    <a:pt x="142589" y="34577"/>
                    <a:pt x="142758" y="34564"/>
                    <a:pt x="142923" y="34564"/>
                  </a:cubicBezTo>
                  <a:cubicBezTo>
                    <a:pt x="143471" y="34576"/>
                    <a:pt x="144006" y="34564"/>
                    <a:pt x="144554" y="34695"/>
                  </a:cubicBezTo>
                  <a:cubicBezTo>
                    <a:pt x="144695" y="34727"/>
                    <a:pt x="144838" y="34736"/>
                    <a:pt x="144984" y="34736"/>
                  </a:cubicBezTo>
                  <a:cubicBezTo>
                    <a:pt x="145190" y="34736"/>
                    <a:pt x="145398" y="34717"/>
                    <a:pt x="145604" y="34717"/>
                  </a:cubicBezTo>
                  <a:cubicBezTo>
                    <a:pt x="145635" y="34717"/>
                    <a:pt x="145666" y="34718"/>
                    <a:pt x="145697" y="34719"/>
                  </a:cubicBezTo>
                  <a:cubicBezTo>
                    <a:pt x="146411" y="34719"/>
                    <a:pt x="146411" y="34719"/>
                    <a:pt x="146411" y="35421"/>
                  </a:cubicBezTo>
                  <a:cubicBezTo>
                    <a:pt x="146423" y="37374"/>
                    <a:pt x="146411" y="39314"/>
                    <a:pt x="146423" y="41267"/>
                  </a:cubicBezTo>
                  <a:cubicBezTo>
                    <a:pt x="146423" y="41600"/>
                    <a:pt x="146411" y="41934"/>
                    <a:pt x="146519" y="42255"/>
                  </a:cubicBezTo>
                  <a:cubicBezTo>
                    <a:pt x="146578" y="42434"/>
                    <a:pt x="146554" y="42636"/>
                    <a:pt x="146554" y="42827"/>
                  </a:cubicBezTo>
                  <a:cubicBezTo>
                    <a:pt x="146566" y="43541"/>
                    <a:pt x="146554" y="44256"/>
                    <a:pt x="146566" y="44970"/>
                  </a:cubicBezTo>
                  <a:cubicBezTo>
                    <a:pt x="146566" y="45375"/>
                    <a:pt x="146542" y="45768"/>
                    <a:pt x="146673" y="46172"/>
                  </a:cubicBezTo>
                  <a:cubicBezTo>
                    <a:pt x="146721" y="46339"/>
                    <a:pt x="146697" y="46542"/>
                    <a:pt x="146697" y="46732"/>
                  </a:cubicBezTo>
                  <a:lnTo>
                    <a:pt x="146697" y="50161"/>
                  </a:lnTo>
                  <a:lnTo>
                    <a:pt x="146697" y="53364"/>
                  </a:lnTo>
                  <a:cubicBezTo>
                    <a:pt x="146697" y="53530"/>
                    <a:pt x="146709" y="53697"/>
                    <a:pt x="146697" y="53864"/>
                  </a:cubicBezTo>
                  <a:cubicBezTo>
                    <a:pt x="146685" y="54209"/>
                    <a:pt x="146626" y="54257"/>
                    <a:pt x="146257" y="54281"/>
                  </a:cubicBezTo>
                  <a:lnTo>
                    <a:pt x="142554" y="54281"/>
                  </a:lnTo>
                  <a:cubicBezTo>
                    <a:pt x="142506" y="54281"/>
                    <a:pt x="142455" y="54284"/>
                    <a:pt x="142406" y="54284"/>
                  </a:cubicBezTo>
                  <a:cubicBezTo>
                    <a:pt x="142357" y="54284"/>
                    <a:pt x="142310" y="54281"/>
                    <a:pt x="142268" y="54269"/>
                  </a:cubicBezTo>
                  <a:cubicBezTo>
                    <a:pt x="141889" y="54156"/>
                    <a:pt x="141507" y="54135"/>
                    <a:pt x="141123" y="54135"/>
                  </a:cubicBezTo>
                  <a:cubicBezTo>
                    <a:pt x="140908" y="54135"/>
                    <a:pt x="140692" y="54142"/>
                    <a:pt x="140476" y="54142"/>
                  </a:cubicBezTo>
                  <a:cubicBezTo>
                    <a:pt x="140387" y="54142"/>
                    <a:pt x="140297" y="54141"/>
                    <a:pt x="140208" y="54138"/>
                  </a:cubicBezTo>
                  <a:cubicBezTo>
                    <a:pt x="139780" y="54126"/>
                    <a:pt x="139363" y="54126"/>
                    <a:pt x="138934" y="54031"/>
                  </a:cubicBezTo>
                  <a:cubicBezTo>
                    <a:pt x="138780" y="53995"/>
                    <a:pt x="138620" y="53985"/>
                    <a:pt x="138456" y="53985"/>
                  </a:cubicBezTo>
                  <a:cubicBezTo>
                    <a:pt x="138278" y="53985"/>
                    <a:pt x="138096" y="53996"/>
                    <a:pt x="137915" y="53996"/>
                  </a:cubicBezTo>
                  <a:cubicBezTo>
                    <a:pt x="137878" y="53996"/>
                    <a:pt x="137840" y="53996"/>
                    <a:pt x="137803" y="53995"/>
                  </a:cubicBezTo>
                  <a:cubicBezTo>
                    <a:pt x="137375" y="53983"/>
                    <a:pt x="136958" y="53995"/>
                    <a:pt x="136529" y="53888"/>
                  </a:cubicBezTo>
                  <a:cubicBezTo>
                    <a:pt x="136391" y="53852"/>
                    <a:pt x="136248" y="53842"/>
                    <a:pt x="136103" y="53842"/>
                  </a:cubicBezTo>
                  <a:cubicBezTo>
                    <a:pt x="135945" y="53842"/>
                    <a:pt x="135785" y="53854"/>
                    <a:pt x="135627" y="53854"/>
                  </a:cubicBezTo>
                  <a:cubicBezTo>
                    <a:pt x="135594" y="53854"/>
                    <a:pt x="135562" y="53853"/>
                    <a:pt x="135529" y="53852"/>
                  </a:cubicBezTo>
                  <a:cubicBezTo>
                    <a:pt x="135160" y="53840"/>
                    <a:pt x="134779" y="53864"/>
                    <a:pt x="134398" y="53745"/>
                  </a:cubicBezTo>
                  <a:cubicBezTo>
                    <a:pt x="134303" y="53715"/>
                    <a:pt x="134199" y="53709"/>
                    <a:pt x="134091" y="53709"/>
                  </a:cubicBezTo>
                  <a:cubicBezTo>
                    <a:pt x="134020" y="53709"/>
                    <a:pt x="133947" y="53712"/>
                    <a:pt x="133875" y="53712"/>
                  </a:cubicBezTo>
                  <a:cubicBezTo>
                    <a:pt x="133839" y="53712"/>
                    <a:pt x="133803" y="53711"/>
                    <a:pt x="133767" y="53709"/>
                  </a:cubicBezTo>
                  <a:cubicBezTo>
                    <a:pt x="133291" y="53697"/>
                    <a:pt x="132826" y="53697"/>
                    <a:pt x="132350" y="53602"/>
                  </a:cubicBezTo>
                  <a:cubicBezTo>
                    <a:pt x="132144" y="53563"/>
                    <a:pt x="131934" y="53553"/>
                    <a:pt x="131721" y="53553"/>
                  </a:cubicBezTo>
                  <a:cubicBezTo>
                    <a:pt x="131479" y="53553"/>
                    <a:pt x="131234" y="53566"/>
                    <a:pt x="130993" y="53566"/>
                  </a:cubicBezTo>
                  <a:cubicBezTo>
                    <a:pt x="130671" y="53554"/>
                    <a:pt x="130338" y="53590"/>
                    <a:pt x="130016" y="53459"/>
                  </a:cubicBezTo>
                  <a:cubicBezTo>
                    <a:pt x="129929" y="53427"/>
                    <a:pt x="129831" y="53422"/>
                    <a:pt x="129733" y="53422"/>
                  </a:cubicBezTo>
                  <a:cubicBezTo>
                    <a:pt x="129684" y="53422"/>
                    <a:pt x="129635" y="53423"/>
                    <a:pt x="129588" y="53423"/>
                  </a:cubicBezTo>
                  <a:cubicBezTo>
                    <a:pt x="129112" y="53411"/>
                    <a:pt x="128647" y="53388"/>
                    <a:pt x="128171" y="53316"/>
                  </a:cubicBezTo>
                  <a:cubicBezTo>
                    <a:pt x="127959" y="53277"/>
                    <a:pt x="127744" y="53266"/>
                    <a:pt x="127529" y="53266"/>
                  </a:cubicBezTo>
                  <a:cubicBezTo>
                    <a:pt x="127267" y="53266"/>
                    <a:pt x="127003" y="53282"/>
                    <a:pt x="126739" y="53282"/>
                  </a:cubicBezTo>
                  <a:cubicBezTo>
                    <a:pt x="126696" y="53282"/>
                    <a:pt x="126654" y="53281"/>
                    <a:pt x="126611" y="53280"/>
                  </a:cubicBezTo>
                  <a:cubicBezTo>
                    <a:pt x="126087" y="53269"/>
                    <a:pt x="125564" y="53304"/>
                    <a:pt x="125052" y="53161"/>
                  </a:cubicBezTo>
                  <a:cubicBezTo>
                    <a:pt x="124945" y="53133"/>
                    <a:pt x="124834" y="53126"/>
                    <a:pt x="124722" y="53126"/>
                  </a:cubicBezTo>
                  <a:cubicBezTo>
                    <a:pt x="124575" y="53126"/>
                    <a:pt x="124425" y="53139"/>
                    <a:pt x="124277" y="53139"/>
                  </a:cubicBezTo>
                  <a:cubicBezTo>
                    <a:pt x="124250" y="53139"/>
                    <a:pt x="124222" y="53139"/>
                    <a:pt x="124194" y="53138"/>
                  </a:cubicBezTo>
                  <a:cubicBezTo>
                    <a:pt x="123932" y="53114"/>
                    <a:pt x="123861" y="53042"/>
                    <a:pt x="123849" y="52780"/>
                  </a:cubicBezTo>
                  <a:cubicBezTo>
                    <a:pt x="123837" y="52542"/>
                    <a:pt x="123849" y="52304"/>
                    <a:pt x="123849" y="52066"/>
                  </a:cubicBezTo>
                  <a:cubicBezTo>
                    <a:pt x="123837" y="51709"/>
                    <a:pt x="123825" y="51364"/>
                    <a:pt x="123742" y="51006"/>
                  </a:cubicBezTo>
                  <a:cubicBezTo>
                    <a:pt x="123670" y="50673"/>
                    <a:pt x="123706" y="50292"/>
                    <a:pt x="123706" y="49947"/>
                  </a:cubicBezTo>
                  <a:cubicBezTo>
                    <a:pt x="123694" y="49590"/>
                    <a:pt x="123742" y="49232"/>
                    <a:pt x="123599" y="48887"/>
                  </a:cubicBezTo>
                  <a:cubicBezTo>
                    <a:pt x="123563" y="48816"/>
                    <a:pt x="123563" y="48744"/>
                    <a:pt x="123563" y="48673"/>
                  </a:cubicBezTo>
                  <a:cubicBezTo>
                    <a:pt x="123635" y="47625"/>
                    <a:pt x="123337" y="46601"/>
                    <a:pt x="123408" y="45553"/>
                  </a:cubicBezTo>
                  <a:cubicBezTo>
                    <a:pt x="123432" y="45172"/>
                    <a:pt x="123444" y="44791"/>
                    <a:pt x="123301" y="44422"/>
                  </a:cubicBezTo>
                  <a:cubicBezTo>
                    <a:pt x="123254" y="44291"/>
                    <a:pt x="123278" y="44136"/>
                    <a:pt x="123278" y="43994"/>
                  </a:cubicBezTo>
                  <a:cubicBezTo>
                    <a:pt x="123266" y="43434"/>
                    <a:pt x="123278" y="42863"/>
                    <a:pt x="123158" y="42303"/>
                  </a:cubicBezTo>
                  <a:cubicBezTo>
                    <a:pt x="123063" y="41839"/>
                    <a:pt x="123135" y="41350"/>
                    <a:pt x="123135" y="40874"/>
                  </a:cubicBezTo>
                  <a:cubicBezTo>
                    <a:pt x="123135" y="40612"/>
                    <a:pt x="123147" y="40350"/>
                    <a:pt x="123051" y="40100"/>
                  </a:cubicBezTo>
                  <a:cubicBezTo>
                    <a:pt x="123016" y="40017"/>
                    <a:pt x="122992" y="39910"/>
                    <a:pt x="123004" y="39815"/>
                  </a:cubicBezTo>
                  <a:cubicBezTo>
                    <a:pt x="123075" y="38719"/>
                    <a:pt x="122801" y="37648"/>
                    <a:pt x="122849" y="36552"/>
                  </a:cubicBezTo>
                  <a:cubicBezTo>
                    <a:pt x="122861" y="36243"/>
                    <a:pt x="122849" y="35945"/>
                    <a:pt x="122754" y="35635"/>
                  </a:cubicBezTo>
                  <a:cubicBezTo>
                    <a:pt x="122646" y="35243"/>
                    <a:pt x="122706" y="34826"/>
                    <a:pt x="122718" y="34433"/>
                  </a:cubicBezTo>
                  <a:cubicBezTo>
                    <a:pt x="122718" y="34266"/>
                    <a:pt x="122825" y="34159"/>
                    <a:pt x="122992" y="34159"/>
                  </a:cubicBezTo>
                  <a:cubicBezTo>
                    <a:pt x="123207" y="34152"/>
                    <a:pt x="123427" y="34127"/>
                    <a:pt x="123641" y="34127"/>
                  </a:cubicBezTo>
                  <a:close/>
                  <a:moveTo>
                    <a:pt x="171129" y="34856"/>
                  </a:moveTo>
                  <a:cubicBezTo>
                    <a:pt x="171153" y="34856"/>
                    <a:pt x="171176" y="34858"/>
                    <a:pt x="171200" y="34862"/>
                  </a:cubicBezTo>
                  <a:cubicBezTo>
                    <a:pt x="171641" y="34873"/>
                    <a:pt x="171795" y="35004"/>
                    <a:pt x="171831" y="35457"/>
                  </a:cubicBezTo>
                  <a:cubicBezTo>
                    <a:pt x="171843" y="35635"/>
                    <a:pt x="171831" y="35838"/>
                    <a:pt x="171831" y="36028"/>
                  </a:cubicBezTo>
                  <a:cubicBezTo>
                    <a:pt x="171831" y="37945"/>
                    <a:pt x="171831" y="39874"/>
                    <a:pt x="171843" y="41803"/>
                  </a:cubicBezTo>
                  <a:cubicBezTo>
                    <a:pt x="171843" y="42089"/>
                    <a:pt x="171843" y="42374"/>
                    <a:pt x="171926" y="42648"/>
                  </a:cubicBezTo>
                  <a:cubicBezTo>
                    <a:pt x="171986" y="42874"/>
                    <a:pt x="171974" y="43124"/>
                    <a:pt x="171974" y="43363"/>
                  </a:cubicBezTo>
                  <a:cubicBezTo>
                    <a:pt x="171974" y="45172"/>
                    <a:pt x="171974" y="46982"/>
                    <a:pt x="171986" y="48792"/>
                  </a:cubicBezTo>
                  <a:cubicBezTo>
                    <a:pt x="171986" y="49137"/>
                    <a:pt x="171962" y="49494"/>
                    <a:pt x="172081" y="49840"/>
                  </a:cubicBezTo>
                  <a:cubicBezTo>
                    <a:pt x="172141" y="49994"/>
                    <a:pt x="172117" y="50173"/>
                    <a:pt x="172117" y="50340"/>
                  </a:cubicBezTo>
                  <a:lnTo>
                    <a:pt x="172117" y="54197"/>
                  </a:lnTo>
                  <a:cubicBezTo>
                    <a:pt x="172117" y="54316"/>
                    <a:pt x="172117" y="54435"/>
                    <a:pt x="172105" y="54554"/>
                  </a:cubicBezTo>
                  <a:cubicBezTo>
                    <a:pt x="172093" y="54757"/>
                    <a:pt x="172010" y="54828"/>
                    <a:pt x="171784" y="54852"/>
                  </a:cubicBezTo>
                  <a:cubicBezTo>
                    <a:pt x="171728" y="54856"/>
                    <a:pt x="171672" y="54857"/>
                    <a:pt x="171617" y="54857"/>
                  </a:cubicBezTo>
                  <a:cubicBezTo>
                    <a:pt x="171506" y="54857"/>
                    <a:pt x="171395" y="54852"/>
                    <a:pt x="171284" y="54852"/>
                  </a:cubicBezTo>
                  <a:lnTo>
                    <a:pt x="168783" y="54852"/>
                  </a:lnTo>
                  <a:cubicBezTo>
                    <a:pt x="168669" y="54852"/>
                    <a:pt x="168555" y="54854"/>
                    <a:pt x="168442" y="54854"/>
                  </a:cubicBezTo>
                  <a:cubicBezTo>
                    <a:pt x="168131" y="54854"/>
                    <a:pt x="167824" y="54841"/>
                    <a:pt x="167509" y="54745"/>
                  </a:cubicBezTo>
                  <a:cubicBezTo>
                    <a:pt x="167417" y="54712"/>
                    <a:pt x="167313" y="54705"/>
                    <a:pt x="167207" y="54705"/>
                  </a:cubicBezTo>
                  <a:cubicBezTo>
                    <a:pt x="167121" y="54705"/>
                    <a:pt x="167034" y="54709"/>
                    <a:pt x="166950" y="54709"/>
                  </a:cubicBezTo>
                  <a:lnTo>
                    <a:pt x="160449" y="54709"/>
                  </a:lnTo>
                  <a:cubicBezTo>
                    <a:pt x="160163" y="54709"/>
                    <a:pt x="159889" y="54745"/>
                    <a:pt x="159603" y="54804"/>
                  </a:cubicBezTo>
                  <a:cubicBezTo>
                    <a:pt x="159489" y="54824"/>
                    <a:pt x="159372" y="54835"/>
                    <a:pt x="159254" y="54841"/>
                  </a:cubicBezTo>
                  <a:lnTo>
                    <a:pt x="159254" y="54841"/>
                  </a:lnTo>
                  <a:cubicBezTo>
                    <a:pt x="159253" y="54825"/>
                    <a:pt x="159250" y="54812"/>
                    <a:pt x="159246" y="54804"/>
                  </a:cubicBezTo>
                  <a:cubicBezTo>
                    <a:pt x="159234" y="54769"/>
                    <a:pt x="159175" y="54733"/>
                    <a:pt x="159139" y="54733"/>
                  </a:cubicBezTo>
                  <a:cubicBezTo>
                    <a:pt x="159056" y="54740"/>
                    <a:pt x="158928" y="54743"/>
                    <a:pt x="158768" y="54743"/>
                  </a:cubicBezTo>
                  <a:cubicBezTo>
                    <a:pt x="157762" y="54743"/>
                    <a:pt x="155489" y="54626"/>
                    <a:pt x="154996" y="54554"/>
                  </a:cubicBezTo>
                  <a:cubicBezTo>
                    <a:pt x="154314" y="54449"/>
                    <a:pt x="153632" y="54431"/>
                    <a:pt x="152952" y="54431"/>
                  </a:cubicBezTo>
                  <a:cubicBezTo>
                    <a:pt x="152592" y="54431"/>
                    <a:pt x="152232" y="54436"/>
                    <a:pt x="151872" y="54436"/>
                  </a:cubicBezTo>
                  <a:cubicBezTo>
                    <a:pt x="151607" y="54436"/>
                    <a:pt x="151343" y="54433"/>
                    <a:pt x="151079" y="54423"/>
                  </a:cubicBezTo>
                  <a:cubicBezTo>
                    <a:pt x="151015" y="54423"/>
                    <a:pt x="150952" y="54434"/>
                    <a:pt x="150888" y="54434"/>
                  </a:cubicBezTo>
                  <a:cubicBezTo>
                    <a:pt x="150856" y="54434"/>
                    <a:pt x="150825" y="54431"/>
                    <a:pt x="150793" y="54423"/>
                  </a:cubicBezTo>
                  <a:cubicBezTo>
                    <a:pt x="150316" y="54309"/>
                    <a:pt x="149836" y="54286"/>
                    <a:pt x="149354" y="54286"/>
                  </a:cubicBezTo>
                  <a:cubicBezTo>
                    <a:pt x="149035" y="54286"/>
                    <a:pt x="148716" y="54296"/>
                    <a:pt x="148397" y="54296"/>
                  </a:cubicBezTo>
                  <a:cubicBezTo>
                    <a:pt x="148295" y="54296"/>
                    <a:pt x="148192" y="54295"/>
                    <a:pt x="148090" y="54292"/>
                  </a:cubicBezTo>
                  <a:cubicBezTo>
                    <a:pt x="148007" y="54281"/>
                    <a:pt x="147912" y="54281"/>
                    <a:pt x="147816" y="54269"/>
                  </a:cubicBezTo>
                  <a:cubicBezTo>
                    <a:pt x="147685" y="54257"/>
                    <a:pt x="147602" y="54185"/>
                    <a:pt x="147554" y="54066"/>
                  </a:cubicBezTo>
                  <a:cubicBezTo>
                    <a:pt x="147435" y="53792"/>
                    <a:pt x="147411" y="53519"/>
                    <a:pt x="147411" y="53221"/>
                  </a:cubicBezTo>
                  <a:cubicBezTo>
                    <a:pt x="147411" y="51804"/>
                    <a:pt x="147411" y="50375"/>
                    <a:pt x="147411" y="48947"/>
                  </a:cubicBezTo>
                  <a:cubicBezTo>
                    <a:pt x="147411" y="48161"/>
                    <a:pt x="147411" y="47375"/>
                    <a:pt x="147411" y="46589"/>
                  </a:cubicBezTo>
                  <a:cubicBezTo>
                    <a:pt x="147400" y="46137"/>
                    <a:pt x="147447" y="45684"/>
                    <a:pt x="147292" y="45244"/>
                  </a:cubicBezTo>
                  <a:cubicBezTo>
                    <a:pt x="147245" y="45065"/>
                    <a:pt x="147269" y="44863"/>
                    <a:pt x="147269" y="44672"/>
                  </a:cubicBezTo>
                  <a:cubicBezTo>
                    <a:pt x="147269" y="43363"/>
                    <a:pt x="147269" y="42053"/>
                    <a:pt x="147269" y="40743"/>
                  </a:cubicBezTo>
                  <a:cubicBezTo>
                    <a:pt x="147269" y="40350"/>
                    <a:pt x="147292" y="39945"/>
                    <a:pt x="147150" y="39553"/>
                  </a:cubicBezTo>
                  <a:cubicBezTo>
                    <a:pt x="147114" y="39422"/>
                    <a:pt x="147126" y="39267"/>
                    <a:pt x="147126" y="39124"/>
                  </a:cubicBezTo>
                  <a:cubicBezTo>
                    <a:pt x="147126" y="37910"/>
                    <a:pt x="147126" y="36695"/>
                    <a:pt x="147126" y="35481"/>
                  </a:cubicBezTo>
                  <a:cubicBezTo>
                    <a:pt x="147126" y="35409"/>
                    <a:pt x="147126" y="35338"/>
                    <a:pt x="147126" y="35266"/>
                  </a:cubicBezTo>
                  <a:cubicBezTo>
                    <a:pt x="147150" y="34945"/>
                    <a:pt x="147209" y="34885"/>
                    <a:pt x="147495" y="34862"/>
                  </a:cubicBezTo>
                  <a:cubicBezTo>
                    <a:pt x="147535" y="34858"/>
                    <a:pt x="147574" y="34856"/>
                    <a:pt x="147614" y="34856"/>
                  </a:cubicBezTo>
                  <a:cubicBezTo>
                    <a:pt x="147693" y="34856"/>
                    <a:pt x="147773" y="34862"/>
                    <a:pt x="147852" y="34862"/>
                  </a:cubicBezTo>
                  <a:lnTo>
                    <a:pt x="170986" y="34862"/>
                  </a:lnTo>
                  <a:cubicBezTo>
                    <a:pt x="171033" y="34862"/>
                    <a:pt x="171081" y="34856"/>
                    <a:pt x="171129" y="34856"/>
                  </a:cubicBezTo>
                  <a:close/>
                  <a:moveTo>
                    <a:pt x="196394" y="34290"/>
                  </a:moveTo>
                  <a:cubicBezTo>
                    <a:pt x="196489" y="34290"/>
                    <a:pt x="196584" y="34290"/>
                    <a:pt x="196680" y="34302"/>
                  </a:cubicBezTo>
                  <a:cubicBezTo>
                    <a:pt x="196846" y="34314"/>
                    <a:pt x="196953" y="34397"/>
                    <a:pt x="196965" y="34564"/>
                  </a:cubicBezTo>
                  <a:cubicBezTo>
                    <a:pt x="196977" y="34731"/>
                    <a:pt x="196977" y="34897"/>
                    <a:pt x="196977" y="35064"/>
                  </a:cubicBezTo>
                  <a:cubicBezTo>
                    <a:pt x="196977" y="35707"/>
                    <a:pt x="196965" y="36350"/>
                    <a:pt x="196977" y="36993"/>
                  </a:cubicBezTo>
                  <a:cubicBezTo>
                    <a:pt x="196977" y="37445"/>
                    <a:pt x="196989" y="37886"/>
                    <a:pt x="197084" y="38338"/>
                  </a:cubicBezTo>
                  <a:cubicBezTo>
                    <a:pt x="197168" y="38743"/>
                    <a:pt x="197108" y="39183"/>
                    <a:pt x="197120" y="39612"/>
                  </a:cubicBezTo>
                  <a:cubicBezTo>
                    <a:pt x="197120" y="40041"/>
                    <a:pt x="197120" y="40469"/>
                    <a:pt x="197227" y="40886"/>
                  </a:cubicBezTo>
                  <a:cubicBezTo>
                    <a:pt x="197299" y="41231"/>
                    <a:pt x="197251" y="41600"/>
                    <a:pt x="197263" y="41958"/>
                  </a:cubicBezTo>
                  <a:cubicBezTo>
                    <a:pt x="197263" y="42362"/>
                    <a:pt x="197227" y="42755"/>
                    <a:pt x="197370" y="43160"/>
                  </a:cubicBezTo>
                  <a:cubicBezTo>
                    <a:pt x="197430" y="43327"/>
                    <a:pt x="197394" y="43529"/>
                    <a:pt x="197406" y="43720"/>
                  </a:cubicBezTo>
                  <a:cubicBezTo>
                    <a:pt x="197418" y="44220"/>
                    <a:pt x="197406" y="44708"/>
                    <a:pt x="197513" y="45208"/>
                  </a:cubicBezTo>
                  <a:cubicBezTo>
                    <a:pt x="197596" y="45625"/>
                    <a:pt x="197537" y="46065"/>
                    <a:pt x="197549" y="46494"/>
                  </a:cubicBezTo>
                  <a:cubicBezTo>
                    <a:pt x="197549" y="46851"/>
                    <a:pt x="197525" y="47196"/>
                    <a:pt x="197644" y="47554"/>
                  </a:cubicBezTo>
                  <a:cubicBezTo>
                    <a:pt x="197703" y="47720"/>
                    <a:pt x="197680" y="47923"/>
                    <a:pt x="197680" y="48113"/>
                  </a:cubicBezTo>
                  <a:cubicBezTo>
                    <a:pt x="197692" y="48756"/>
                    <a:pt x="197692" y="49399"/>
                    <a:pt x="197692" y="50042"/>
                  </a:cubicBezTo>
                  <a:cubicBezTo>
                    <a:pt x="197692" y="50471"/>
                    <a:pt x="197644" y="50899"/>
                    <a:pt x="197811" y="51316"/>
                  </a:cubicBezTo>
                  <a:cubicBezTo>
                    <a:pt x="197823" y="51352"/>
                    <a:pt x="197823" y="51411"/>
                    <a:pt x="197823" y="51459"/>
                  </a:cubicBezTo>
                  <a:cubicBezTo>
                    <a:pt x="197823" y="52566"/>
                    <a:pt x="197834" y="53685"/>
                    <a:pt x="197823" y="54804"/>
                  </a:cubicBezTo>
                  <a:cubicBezTo>
                    <a:pt x="197823" y="55031"/>
                    <a:pt x="197727" y="55126"/>
                    <a:pt x="197525" y="55126"/>
                  </a:cubicBezTo>
                  <a:cubicBezTo>
                    <a:pt x="197455" y="55124"/>
                    <a:pt x="197384" y="55123"/>
                    <a:pt x="197314" y="55123"/>
                  </a:cubicBezTo>
                  <a:cubicBezTo>
                    <a:pt x="196909" y="55123"/>
                    <a:pt x="196504" y="55151"/>
                    <a:pt x="196101" y="55151"/>
                  </a:cubicBezTo>
                  <a:cubicBezTo>
                    <a:pt x="195721" y="55151"/>
                    <a:pt x="195342" y="55126"/>
                    <a:pt x="194965" y="55031"/>
                  </a:cubicBezTo>
                  <a:cubicBezTo>
                    <a:pt x="194839" y="54998"/>
                    <a:pt x="194706" y="54990"/>
                    <a:pt x="194572" y="54990"/>
                  </a:cubicBezTo>
                  <a:cubicBezTo>
                    <a:pt x="194465" y="54990"/>
                    <a:pt x="194356" y="54995"/>
                    <a:pt x="194251" y="54995"/>
                  </a:cubicBezTo>
                  <a:lnTo>
                    <a:pt x="177475" y="54995"/>
                  </a:lnTo>
                  <a:cubicBezTo>
                    <a:pt x="177324" y="54995"/>
                    <a:pt x="177175" y="54999"/>
                    <a:pt x="177026" y="54999"/>
                  </a:cubicBezTo>
                  <a:cubicBezTo>
                    <a:pt x="176704" y="54999"/>
                    <a:pt x="176384" y="54982"/>
                    <a:pt x="176058" y="54876"/>
                  </a:cubicBezTo>
                  <a:cubicBezTo>
                    <a:pt x="175982" y="54849"/>
                    <a:pt x="175899" y="54841"/>
                    <a:pt x="175813" y="54841"/>
                  </a:cubicBezTo>
                  <a:cubicBezTo>
                    <a:pt x="175710" y="54841"/>
                    <a:pt x="175602" y="54852"/>
                    <a:pt x="175498" y="54852"/>
                  </a:cubicBezTo>
                  <a:lnTo>
                    <a:pt x="173284" y="54852"/>
                  </a:lnTo>
                  <a:cubicBezTo>
                    <a:pt x="173165" y="54852"/>
                    <a:pt x="173046" y="54840"/>
                    <a:pt x="172927" y="54828"/>
                  </a:cubicBezTo>
                  <a:cubicBezTo>
                    <a:pt x="172796" y="54816"/>
                    <a:pt x="172712" y="54721"/>
                    <a:pt x="172712" y="54590"/>
                  </a:cubicBezTo>
                  <a:cubicBezTo>
                    <a:pt x="172688" y="54400"/>
                    <a:pt x="172688" y="54209"/>
                    <a:pt x="172688" y="54019"/>
                  </a:cubicBezTo>
                  <a:lnTo>
                    <a:pt x="172688" y="50232"/>
                  </a:lnTo>
                  <a:cubicBezTo>
                    <a:pt x="172688" y="49066"/>
                    <a:pt x="172688" y="47899"/>
                    <a:pt x="172677" y="46732"/>
                  </a:cubicBezTo>
                  <a:cubicBezTo>
                    <a:pt x="172677" y="46387"/>
                    <a:pt x="172736" y="46018"/>
                    <a:pt x="172605" y="45672"/>
                  </a:cubicBezTo>
                  <a:cubicBezTo>
                    <a:pt x="172605" y="45660"/>
                    <a:pt x="172593" y="45625"/>
                    <a:pt x="172593" y="45613"/>
                  </a:cubicBezTo>
                  <a:cubicBezTo>
                    <a:pt x="172879" y="44422"/>
                    <a:pt x="172450" y="43255"/>
                    <a:pt x="172522" y="42065"/>
                  </a:cubicBezTo>
                  <a:cubicBezTo>
                    <a:pt x="172605" y="40874"/>
                    <a:pt x="172546" y="39684"/>
                    <a:pt x="172546" y="38493"/>
                  </a:cubicBezTo>
                  <a:cubicBezTo>
                    <a:pt x="172546" y="38136"/>
                    <a:pt x="172546" y="37790"/>
                    <a:pt x="172438" y="37433"/>
                  </a:cubicBezTo>
                  <a:cubicBezTo>
                    <a:pt x="172367" y="37171"/>
                    <a:pt x="172403" y="36874"/>
                    <a:pt x="172403" y="36588"/>
                  </a:cubicBezTo>
                  <a:cubicBezTo>
                    <a:pt x="172403" y="36112"/>
                    <a:pt x="172403" y="35635"/>
                    <a:pt x="172415" y="35159"/>
                  </a:cubicBezTo>
                  <a:cubicBezTo>
                    <a:pt x="172415" y="34790"/>
                    <a:pt x="172474" y="34731"/>
                    <a:pt x="172819" y="34719"/>
                  </a:cubicBezTo>
                  <a:cubicBezTo>
                    <a:pt x="172883" y="34715"/>
                    <a:pt x="172946" y="34713"/>
                    <a:pt x="173010" y="34713"/>
                  </a:cubicBezTo>
                  <a:cubicBezTo>
                    <a:pt x="173137" y="34713"/>
                    <a:pt x="173264" y="34719"/>
                    <a:pt x="173391" y="34719"/>
                  </a:cubicBezTo>
                  <a:cubicBezTo>
                    <a:pt x="175629" y="34719"/>
                    <a:pt x="177868" y="34719"/>
                    <a:pt x="180094" y="34707"/>
                  </a:cubicBezTo>
                  <a:cubicBezTo>
                    <a:pt x="180189" y="34707"/>
                    <a:pt x="180285" y="34709"/>
                    <a:pt x="180380" y="34709"/>
                  </a:cubicBezTo>
                  <a:cubicBezTo>
                    <a:pt x="180617" y="34709"/>
                    <a:pt x="180853" y="34697"/>
                    <a:pt x="181082" y="34611"/>
                  </a:cubicBezTo>
                  <a:cubicBezTo>
                    <a:pt x="181182" y="34578"/>
                    <a:pt x="181288" y="34571"/>
                    <a:pt x="181396" y="34571"/>
                  </a:cubicBezTo>
                  <a:cubicBezTo>
                    <a:pt x="181482" y="34571"/>
                    <a:pt x="181569" y="34576"/>
                    <a:pt x="181654" y="34576"/>
                  </a:cubicBezTo>
                  <a:lnTo>
                    <a:pt x="183225" y="34576"/>
                  </a:lnTo>
                  <a:cubicBezTo>
                    <a:pt x="183630" y="34564"/>
                    <a:pt x="184023" y="34588"/>
                    <a:pt x="184428" y="34469"/>
                  </a:cubicBezTo>
                  <a:cubicBezTo>
                    <a:pt x="184523" y="34433"/>
                    <a:pt x="184627" y="34424"/>
                    <a:pt x="184735" y="34424"/>
                  </a:cubicBezTo>
                  <a:cubicBezTo>
                    <a:pt x="184842" y="34424"/>
                    <a:pt x="184952" y="34433"/>
                    <a:pt x="185059" y="34433"/>
                  </a:cubicBezTo>
                  <a:lnTo>
                    <a:pt x="191917" y="34433"/>
                  </a:lnTo>
                  <a:cubicBezTo>
                    <a:pt x="191969" y="34433"/>
                    <a:pt x="192021" y="34433"/>
                    <a:pt x="192073" y="34433"/>
                  </a:cubicBezTo>
                  <a:cubicBezTo>
                    <a:pt x="192306" y="34433"/>
                    <a:pt x="192538" y="34425"/>
                    <a:pt x="192762" y="34338"/>
                  </a:cubicBezTo>
                  <a:cubicBezTo>
                    <a:pt x="192893" y="34290"/>
                    <a:pt x="193048" y="34290"/>
                    <a:pt x="193191" y="34290"/>
                  </a:cubicBezTo>
                  <a:close/>
                  <a:moveTo>
                    <a:pt x="53925" y="33860"/>
                  </a:moveTo>
                  <a:cubicBezTo>
                    <a:pt x="53980" y="33860"/>
                    <a:pt x="54036" y="33861"/>
                    <a:pt x="54090" y="33861"/>
                  </a:cubicBezTo>
                  <a:lnTo>
                    <a:pt x="71723" y="33861"/>
                  </a:lnTo>
                  <a:cubicBezTo>
                    <a:pt x="72426" y="33861"/>
                    <a:pt x="72438" y="33861"/>
                    <a:pt x="72438" y="34564"/>
                  </a:cubicBezTo>
                  <a:cubicBezTo>
                    <a:pt x="72438" y="36135"/>
                    <a:pt x="72438" y="37707"/>
                    <a:pt x="72438" y="39279"/>
                  </a:cubicBezTo>
                  <a:cubicBezTo>
                    <a:pt x="72438" y="40803"/>
                    <a:pt x="72438" y="42327"/>
                    <a:pt x="72438" y="43851"/>
                  </a:cubicBezTo>
                  <a:cubicBezTo>
                    <a:pt x="72438" y="44172"/>
                    <a:pt x="72450" y="44506"/>
                    <a:pt x="72331" y="44839"/>
                  </a:cubicBezTo>
                  <a:cubicBezTo>
                    <a:pt x="72283" y="44982"/>
                    <a:pt x="72295" y="45160"/>
                    <a:pt x="72295" y="45327"/>
                  </a:cubicBezTo>
                  <a:cubicBezTo>
                    <a:pt x="72283" y="45708"/>
                    <a:pt x="72307" y="46089"/>
                    <a:pt x="72188" y="46458"/>
                  </a:cubicBezTo>
                  <a:cubicBezTo>
                    <a:pt x="72116" y="46649"/>
                    <a:pt x="72164" y="46887"/>
                    <a:pt x="72152" y="47101"/>
                  </a:cubicBezTo>
                  <a:cubicBezTo>
                    <a:pt x="72116" y="47827"/>
                    <a:pt x="72212" y="48566"/>
                    <a:pt x="72033" y="49292"/>
                  </a:cubicBezTo>
                  <a:cubicBezTo>
                    <a:pt x="71950" y="49590"/>
                    <a:pt x="72009" y="49911"/>
                    <a:pt x="72009" y="50221"/>
                  </a:cubicBezTo>
                  <a:cubicBezTo>
                    <a:pt x="71997" y="50578"/>
                    <a:pt x="72021" y="50923"/>
                    <a:pt x="71902" y="51280"/>
                  </a:cubicBezTo>
                  <a:cubicBezTo>
                    <a:pt x="71843" y="51471"/>
                    <a:pt x="71866" y="51697"/>
                    <a:pt x="71866" y="51911"/>
                  </a:cubicBezTo>
                  <a:cubicBezTo>
                    <a:pt x="71866" y="52459"/>
                    <a:pt x="71866" y="53007"/>
                    <a:pt x="71854" y="53554"/>
                  </a:cubicBezTo>
                  <a:cubicBezTo>
                    <a:pt x="71854" y="53806"/>
                    <a:pt x="71724" y="53987"/>
                    <a:pt x="71527" y="53987"/>
                  </a:cubicBezTo>
                  <a:cubicBezTo>
                    <a:pt x="71510" y="53987"/>
                    <a:pt x="71492" y="53986"/>
                    <a:pt x="71473" y="53983"/>
                  </a:cubicBezTo>
                  <a:cubicBezTo>
                    <a:pt x="71338" y="53957"/>
                    <a:pt x="71205" y="53948"/>
                    <a:pt x="71073" y="53948"/>
                  </a:cubicBezTo>
                  <a:cubicBezTo>
                    <a:pt x="70736" y="53948"/>
                    <a:pt x="70405" y="54008"/>
                    <a:pt x="70063" y="54008"/>
                  </a:cubicBezTo>
                  <a:cubicBezTo>
                    <a:pt x="70041" y="54008"/>
                    <a:pt x="70019" y="54007"/>
                    <a:pt x="69997" y="54007"/>
                  </a:cubicBezTo>
                  <a:cubicBezTo>
                    <a:pt x="69695" y="53999"/>
                    <a:pt x="69394" y="53996"/>
                    <a:pt x="69093" y="53996"/>
                  </a:cubicBezTo>
                  <a:cubicBezTo>
                    <a:pt x="68490" y="53996"/>
                    <a:pt x="67890" y="54007"/>
                    <a:pt x="67294" y="54007"/>
                  </a:cubicBezTo>
                  <a:cubicBezTo>
                    <a:pt x="67032" y="54007"/>
                    <a:pt x="66770" y="54007"/>
                    <a:pt x="66509" y="54090"/>
                  </a:cubicBezTo>
                  <a:cubicBezTo>
                    <a:pt x="66342" y="54138"/>
                    <a:pt x="66139" y="54138"/>
                    <a:pt x="65949" y="54138"/>
                  </a:cubicBezTo>
                  <a:cubicBezTo>
                    <a:pt x="65354" y="54162"/>
                    <a:pt x="64770" y="54114"/>
                    <a:pt x="64175" y="54257"/>
                  </a:cubicBezTo>
                  <a:cubicBezTo>
                    <a:pt x="64038" y="54291"/>
                    <a:pt x="63894" y="54301"/>
                    <a:pt x="63748" y="54301"/>
                  </a:cubicBezTo>
                  <a:cubicBezTo>
                    <a:pt x="63540" y="54301"/>
                    <a:pt x="63325" y="54281"/>
                    <a:pt x="63115" y="54281"/>
                  </a:cubicBezTo>
                  <a:cubicBezTo>
                    <a:pt x="62687" y="54292"/>
                    <a:pt x="62258" y="54257"/>
                    <a:pt x="61841" y="54400"/>
                  </a:cubicBezTo>
                  <a:cubicBezTo>
                    <a:pt x="61749" y="54427"/>
                    <a:pt x="61652" y="54434"/>
                    <a:pt x="61554" y="54434"/>
                  </a:cubicBezTo>
                  <a:cubicBezTo>
                    <a:pt x="61436" y="54434"/>
                    <a:pt x="61315" y="54423"/>
                    <a:pt x="61198" y="54423"/>
                  </a:cubicBezTo>
                  <a:cubicBezTo>
                    <a:pt x="61017" y="54432"/>
                    <a:pt x="60834" y="54434"/>
                    <a:pt x="60652" y="54434"/>
                  </a:cubicBezTo>
                  <a:cubicBezTo>
                    <a:pt x="60560" y="54434"/>
                    <a:pt x="60469" y="54434"/>
                    <a:pt x="60377" y="54434"/>
                  </a:cubicBezTo>
                  <a:cubicBezTo>
                    <a:pt x="59918" y="54434"/>
                    <a:pt x="59457" y="54443"/>
                    <a:pt x="58996" y="54554"/>
                  </a:cubicBezTo>
                  <a:cubicBezTo>
                    <a:pt x="58871" y="54581"/>
                    <a:pt x="58741" y="54590"/>
                    <a:pt x="58608" y="54590"/>
                  </a:cubicBezTo>
                  <a:cubicBezTo>
                    <a:pt x="58387" y="54590"/>
                    <a:pt x="58159" y="54566"/>
                    <a:pt x="57936" y="54566"/>
                  </a:cubicBezTo>
                  <a:cubicBezTo>
                    <a:pt x="57650" y="54578"/>
                    <a:pt x="57365" y="54566"/>
                    <a:pt x="57091" y="54662"/>
                  </a:cubicBezTo>
                  <a:cubicBezTo>
                    <a:pt x="56912" y="54709"/>
                    <a:pt x="56710" y="54709"/>
                    <a:pt x="56519" y="54709"/>
                  </a:cubicBezTo>
                  <a:cubicBezTo>
                    <a:pt x="56222" y="54715"/>
                    <a:pt x="55924" y="54715"/>
                    <a:pt x="55626" y="54715"/>
                  </a:cubicBezTo>
                  <a:cubicBezTo>
                    <a:pt x="55329" y="54715"/>
                    <a:pt x="55031" y="54715"/>
                    <a:pt x="54733" y="54721"/>
                  </a:cubicBezTo>
                  <a:cubicBezTo>
                    <a:pt x="54675" y="54721"/>
                    <a:pt x="54616" y="54721"/>
                    <a:pt x="54557" y="54721"/>
                  </a:cubicBezTo>
                  <a:cubicBezTo>
                    <a:pt x="54291" y="54721"/>
                    <a:pt x="54018" y="54729"/>
                    <a:pt x="53745" y="54816"/>
                  </a:cubicBezTo>
                  <a:cubicBezTo>
                    <a:pt x="53662" y="54846"/>
                    <a:pt x="53569" y="54852"/>
                    <a:pt x="53474" y="54852"/>
                  </a:cubicBezTo>
                  <a:cubicBezTo>
                    <a:pt x="53411" y="54852"/>
                    <a:pt x="53346" y="54849"/>
                    <a:pt x="53281" y="54849"/>
                  </a:cubicBezTo>
                  <a:cubicBezTo>
                    <a:pt x="53249" y="54849"/>
                    <a:pt x="53217" y="54850"/>
                    <a:pt x="53185" y="54852"/>
                  </a:cubicBezTo>
                  <a:cubicBezTo>
                    <a:pt x="53076" y="54857"/>
                    <a:pt x="52967" y="54858"/>
                    <a:pt x="52857" y="54858"/>
                  </a:cubicBezTo>
                  <a:cubicBezTo>
                    <a:pt x="52761" y="54858"/>
                    <a:pt x="52664" y="54857"/>
                    <a:pt x="52568" y="54857"/>
                  </a:cubicBezTo>
                  <a:cubicBezTo>
                    <a:pt x="52204" y="54857"/>
                    <a:pt x="51841" y="54869"/>
                    <a:pt x="51483" y="54983"/>
                  </a:cubicBezTo>
                  <a:cubicBezTo>
                    <a:pt x="51427" y="54998"/>
                    <a:pt x="51366" y="55003"/>
                    <a:pt x="51304" y="55003"/>
                  </a:cubicBezTo>
                  <a:cubicBezTo>
                    <a:pt x="51221" y="55003"/>
                    <a:pt x="51136" y="54995"/>
                    <a:pt x="51054" y="54995"/>
                  </a:cubicBezTo>
                  <a:lnTo>
                    <a:pt x="49780" y="54995"/>
                  </a:lnTo>
                  <a:cubicBezTo>
                    <a:pt x="49758" y="54997"/>
                    <a:pt x="49736" y="54998"/>
                    <a:pt x="49713" y="54998"/>
                  </a:cubicBezTo>
                  <a:cubicBezTo>
                    <a:pt x="49642" y="54998"/>
                    <a:pt x="49569" y="54991"/>
                    <a:pt x="49499" y="54991"/>
                  </a:cubicBezTo>
                  <a:cubicBezTo>
                    <a:pt x="49448" y="54991"/>
                    <a:pt x="49398" y="54994"/>
                    <a:pt x="49352" y="55007"/>
                  </a:cubicBezTo>
                  <a:cubicBezTo>
                    <a:pt x="48875" y="55119"/>
                    <a:pt x="48395" y="55144"/>
                    <a:pt x="47914" y="55144"/>
                  </a:cubicBezTo>
                  <a:cubicBezTo>
                    <a:pt x="47529" y="55144"/>
                    <a:pt x="47143" y="55128"/>
                    <a:pt x="46756" y="55128"/>
                  </a:cubicBezTo>
                  <a:cubicBezTo>
                    <a:pt x="46602" y="55128"/>
                    <a:pt x="46447" y="55131"/>
                    <a:pt x="46292" y="55138"/>
                  </a:cubicBezTo>
                  <a:cubicBezTo>
                    <a:pt x="46178" y="55145"/>
                    <a:pt x="46063" y="55147"/>
                    <a:pt x="45949" y="55147"/>
                  </a:cubicBezTo>
                  <a:cubicBezTo>
                    <a:pt x="45798" y="55147"/>
                    <a:pt x="45647" y="55143"/>
                    <a:pt x="45495" y="55143"/>
                  </a:cubicBezTo>
                  <a:cubicBezTo>
                    <a:pt x="45170" y="55143"/>
                    <a:pt x="44844" y="55159"/>
                    <a:pt x="44518" y="55257"/>
                  </a:cubicBezTo>
                  <a:cubicBezTo>
                    <a:pt x="44471" y="55272"/>
                    <a:pt x="44426" y="55280"/>
                    <a:pt x="44384" y="55280"/>
                  </a:cubicBezTo>
                  <a:cubicBezTo>
                    <a:pt x="44168" y="55280"/>
                    <a:pt x="44018" y="55087"/>
                    <a:pt x="44018" y="54828"/>
                  </a:cubicBezTo>
                  <a:cubicBezTo>
                    <a:pt x="44018" y="54709"/>
                    <a:pt x="44041" y="54590"/>
                    <a:pt x="44065" y="54471"/>
                  </a:cubicBezTo>
                  <a:cubicBezTo>
                    <a:pt x="44196" y="53983"/>
                    <a:pt x="44184" y="53483"/>
                    <a:pt x="44077" y="52995"/>
                  </a:cubicBezTo>
                  <a:cubicBezTo>
                    <a:pt x="44065" y="52899"/>
                    <a:pt x="44018" y="52804"/>
                    <a:pt x="44041" y="52721"/>
                  </a:cubicBezTo>
                  <a:cubicBezTo>
                    <a:pt x="44244" y="51995"/>
                    <a:pt x="44113" y="51245"/>
                    <a:pt x="44149" y="50518"/>
                  </a:cubicBezTo>
                  <a:cubicBezTo>
                    <a:pt x="44172" y="50090"/>
                    <a:pt x="44137" y="49661"/>
                    <a:pt x="44268" y="49244"/>
                  </a:cubicBezTo>
                  <a:cubicBezTo>
                    <a:pt x="44327" y="49042"/>
                    <a:pt x="44291" y="48816"/>
                    <a:pt x="44291" y="48601"/>
                  </a:cubicBezTo>
                  <a:cubicBezTo>
                    <a:pt x="44291" y="46292"/>
                    <a:pt x="44291" y="43994"/>
                    <a:pt x="44303" y="41684"/>
                  </a:cubicBezTo>
                  <a:cubicBezTo>
                    <a:pt x="44303" y="41374"/>
                    <a:pt x="44291" y="41065"/>
                    <a:pt x="44387" y="40767"/>
                  </a:cubicBezTo>
                  <a:cubicBezTo>
                    <a:pt x="44446" y="40565"/>
                    <a:pt x="44422" y="40338"/>
                    <a:pt x="44434" y="40124"/>
                  </a:cubicBezTo>
                  <a:cubicBezTo>
                    <a:pt x="44470" y="39422"/>
                    <a:pt x="44363" y="38707"/>
                    <a:pt x="44565" y="38005"/>
                  </a:cubicBezTo>
                  <a:cubicBezTo>
                    <a:pt x="44613" y="37826"/>
                    <a:pt x="44577" y="37624"/>
                    <a:pt x="44577" y="37433"/>
                  </a:cubicBezTo>
                  <a:cubicBezTo>
                    <a:pt x="44589" y="36981"/>
                    <a:pt x="44577" y="36540"/>
                    <a:pt x="44684" y="36088"/>
                  </a:cubicBezTo>
                  <a:cubicBezTo>
                    <a:pt x="44768" y="35754"/>
                    <a:pt x="44720" y="35385"/>
                    <a:pt x="44720" y="35028"/>
                  </a:cubicBezTo>
                  <a:cubicBezTo>
                    <a:pt x="44732" y="34814"/>
                    <a:pt x="44732" y="34600"/>
                    <a:pt x="44744" y="34385"/>
                  </a:cubicBezTo>
                  <a:cubicBezTo>
                    <a:pt x="44756" y="34254"/>
                    <a:pt x="44851" y="34171"/>
                    <a:pt x="44982" y="34159"/>
                  </a:cubicBezTo>
                  <a:cubicBezTo>
                    <a:pt x="45315" y="34147"/>
                    <a:pt x="45649" y="34147"/>
                    <a:pt x="45982" y="34135"/>
                  </a:cubicBezTo>
                  <a:cubicBezTo>
                    <a:pt x="46049" y="34135"/>
                    <a:pt x="46115" y="34136"/>
                    <a:pt x="46181" y="34136"/>
                  </a:cubicBezTo>
                  <a:cubicBezTo>
                    <a:pt x="46445" y="34136"/>
                    <a:pt x="46704" y="34128"/>
                    <a:pt x="46970" y="34052"/>
                  </a:cubicBezTo>
                  <a:cubicBezTo>
                    <a:pt x="47106" y="34009"/>
                    <a:pt x="47250" y="34000"/>
                    <a:pt x="47396" y="34000"/>
                  </a:cubicBezTo>
                  <a:cubicBezTo>
                    <a:pt x="47492" y="34000"/>
                    <a:pt x="47589" y="34004"/>
                    <a:pt x="47685" y="34004"/>
                  </a:cubicBezTo>
                  <a:cubicBezTo>
                    <a:pt x="49316" y="34004"/>
                    <a:pt x="50959" y="34004"/>
                    <a:pt x="52602" y="33992"/>
                  </a:cubicBezTo>
                  <a:cubicBezTo>
                    <a:pt x="52664" y="33992"/>
                    <a:pt x="52726" y="33993"/>
                    <a:pt x="52788" y="33993"/>
                  </a:cubicBezTo>
                  <a:cubicBezTo>
                    <a:pt x="53035" y="33993"/>
                    <a:pt x="53281" y="33985"/>
                    <a:pt x="53519" y="33909"/>
                  </a:cubicBezTo>
                  <a:cubicBezTo>
                    <a:pt x="53646" y="33867"/>
                    <a:pt x="53786" y="33860"/>
                    <a:pt x="53925" y="33860"/>
                  </a:cubicBezTo>
                  <a:close/>
                  <a:moveTo>
                    <a:pt x="242052" y="32842"/>
                  </a:moveTo>
                  <a:cubicBezTo>
                    <a:pt x="242213" y="32842"/>
                    <a:pt x="242375" y="32861"/>
                    <a:pt x="242531" y="32873"/>
                  </a:cubicBezTo>
                  <a:cubicBezTo>
                    <a:pt x="242697" y="32873"/>
                    <a:pt x="242804" y="32968"/>
                    <a:pt x="242804" y="33135"/>
                  </a:cubicBezTo>
                  <a:cubicBezTo>
                    <a:pt x="242816" y="33326"/>
                    <a:pt x="242816" y="33516"/>
                    <a:pt x="242816" y="33707"/>
                  </a:cubicBezTo>
                  <a:cubicBezTo>
                    <a:pt x="242816" y="38183"/>
                    <a:pt x="242816" y="42660"/>
                    <a:pt x="242816" y="47137"/>
                  </a:cubicBezTo>
                  <a:cubicBezTo>
                    <a:pt x="242816" y="47470"/>
                    <a:pt x="242828" y="47792"/>
                    <a:pt x="242721" y="48125"/>
                  </a:cubicBezTo>
                  <a:cubicBezTo>
                    <a:pt x="242661" y="48292"/>
                    <a:pt x="242685" y="48494"/>
                    <a:pt x="242685" y="48685"/>
                  </a:cubicBezTo>
                  <a:cubicBezTo>
                    <a:pt x="242673" y="49423"/>
                    <a:pt x="242685" y="50161"/>
                    <a:pt x="242673" y="50899"/>
                  </a:cubicBezTo>
                  <a:cubicBezTo>
                    <a:pt x="242673" y="51328"/>
                    <a:pt x="242661" y="51745"/>
                    <a:pt x="242578" y="52173"/>
                  </a:cubicBezTo>
                  <a:cubicBezTo>
                    <a:pt x="242483" y="52590"/>
                    <a:pt x="242519" y="53030"/>
                    <a:pt x="242542" y="53459"/>
                  </a:cubicBezTo>
                  <a:cubicBezTo>
                    <a:pt x="242566" y="54007"/>
                    <a:pt x="242376" y="54531"/>
                    <a:pt x="242364" y="55078"/>
                  </a:cubicBezTo>
                  <a:cubicBezTo>
                    <a:pt x="242352" y="55185"/>
                    <a:pt x="242269" y="55245"/>
                    <a:pt x="242161" y="55257"/>
                  </a:cubicBezTo>
                  <a:cubicBezTo>
                    <a:pt x="241983" y="55269"/>
                    <a:pt x="241792" y="55281"/>
                    <a:pt x="241602" y="55281"/>
                  </a:cubicBezTo>
                  <a:cubicBezTo>
                    <a:pt x="241559" y="55282"/>
                    <a:pt x="241516" y="55282"/>
                    <a:pt x="241474" y="55282"/>
                  </a:cubicBezTo>
                  <a:cubicBezTo>
                    <a:pt x="241357" y="55282"/>
                    <a:pt x="241240" y="55279"/>
                    <a:pt x="241124" y="55279"/>
                  </a:cubicBezTo>
                  <a:cubicBezTo>
                    <a:pt x="240880" y="55279"/>
                    <a:pt x="240637" y="55294"/>
                    <a:pt x="240399" y="55388"/>
                  </a:cubicBezTo>
                  <a:cubicBezTo>
                    <a:pt x="240358" y="55406"/>
                    <a:pt x="240307" y="55415"/>
                    <a:pt x="240256" y="55415"/>
                  </a:cubicBezTo>
                  <a:cubicBezTo>
                    <a:pt x="240206" y="55415"/>
                    <a:pt x="240155" y="55406"/>
                    <a:pt x="240114" y="55388"/>
                  </a:cubicBezTo>
                  <a:cubicBezTo>
                    <a:pt x="239843" y="55291"/>
                    <a:pt x="239568" y="55270"/>
                    <a:pt x="239294" y="55270"/>
                  </a:cubicBezTo>
                  <a:cubicBezTo>
                    <a:pt x="239098" y="55270"/>
                    <a:pt x="238902" y="55281"/>
                    <a:pt x="238709" y="55281"/>
                  </a:cubicBezTo>
                  <a:lnTo>
                    <a:pt x="225350" y="55281"/>
                  </a:lnTo>
                  <a:cubicBezTo>
                    <a:pt x="225180" y="55281"/>
                    <a:pt x="225011" y="55271"/>
                    <a:pt x="224843" y="55271"/>
                  </a:cubicBezTo>
                  <a:cubicBezTo>
                    <a:pt x="224632" y="55271"/>
                    <a:pt x="224424" y="55286"/>
                    <a:pt x="224219" y="55352"/>
                  </a:cubicBezTo>
                  <a:cubicBezTo>
                    <a:pt x="224189" y="55362"/>
                    <a:pt x="224158" y="55366"/>
                    <a:pt x="224128" y="55366"/>
                  </a:cubicBezTo>
                  <a:cubicBezTo>
                    <a:pt x="224087" y="55366"/>
                    <a:pt x="224046" y="55359"/>
                    <a:pt x="224004" y="55352"/>
                  </a:cubicBezTo>
                  <a:cubicBezTo>
                    <a:pt x="223651" y="55294"/>
                    <a:pt x="223294" y="55267"/>
                    <a:pt x="222938" y="55267"/>
                  </a:cubicBezTo>
                  <a:cubicBezTo>
                    <a:pt x="222562" y="55267"/>
                    <a:pt x="222186" y="55297"/>
                    <a:pt x="221814" y="55352"/>
                  </a:cubicBezTo>
                  <a:cubicBezTo>
                    <a:pt x="221774" y="55357"/>
                    <a:pt x="221735" y="55360"/>
                    <a:pt x="221695" y="55360"/>
                  </a:cubicBezTo>
                  <a:cubicBezTo>
                    <a:pt x="221639" y="55360"/>
                    <a:pt x="221584" y="55354"/>
                    <a:pt x="221528" y="55340"/>
                  </a:cubicBezTo>
                  <a:cubicBezTo>
                    <a:pt x="221320" y="55299"/>
                    <a:pt x="221108" y="55278"/>
                    <a:pt x="220897" y="55278"/>
                  </a:cubicBezTo>
                  <a:cubicBezTo>
                    <a:pt x="220686" y="55278"/>
                    <a:pt x="220474" y="55299"/>
                    <a:pt x="220266" y="55340"/>
                  </a:cubicBezTo>
                  <a:cubicBezTo>
                    <a:pt x="220217" y="55351"/>
                    <a:pt x="220172" y="55356"/>
                    <a:pt x="220131" y="55356"/>
                  </a:cubicBezTo>
                  <a:cubicBezTo>
                    <a:pt x="219944" y="55356"/>
                    <a:pt x="219845" y="55246"/>
                    <a:pt x="219825" y="55031"/>
                  </a:cubicBezTo>
                  <a:cubicBezTo>
                    <a:pt x="219813" y="54840"/>
                    <a:pt x="219825" y="54650"/>
                    <a:pt x="219825" y="54459"/>
                  </a:cubicBezTo>
                  <a:lnTo>
                    <a:pt x="219825" y="44529"/>
                  </a:lnTo>
                  <a:lnTo>
                    <a:pt x="219825" y="34528"/>
                  </a:lnTo>
                  <a:cubicBezTo>
                    <a:pt x="219825" y="33740"/>
                    <a:pt x="219804" y="33718"/>
                    <a:pt x="220517" y="33718"/>
                  </a:cubicBezTo>
                  <a:cubicBezTo>
                    <a:pt x="220558" y="33718"/>
                    <a:pt x="220601" y="33719"/>
                    <a:pt x="220647" y="33719"/>
                  </a:cubicBezTo>
                  <a:cubicBezTo>
                    <a:pt x="221552" y="33719"/>
                    <a:pt x="222457" y="33719"/>
                    <a:pt x="223361" y="33707"/>
                  </a:cubicBezTo>
                  <a:cubicBezTo>
                    <a:pt x="223496" y="33707"/>
                    <a:pt x="223630" y="33711"/>
                    <a:pt x="223763" y="33711"/>
                  </a:cubicBezTo>
                  <a:cubicBezTo>
                    <a:pt x="224030" y="33711"/>
                    <a:pt x="224294" y="33695"/>
                    <a:pt x="224564" y="33599"/>
                  </a:cubicBezTo>
                  <a:cubicBezTo>
                    <a:pt x="224640" y="33572"/>
                    <a:pt x="224723" y="33565"/>
                    <a:pt x="224809" y="33565"/>
                  </a:cubicBezTo>
                  <a:cubicBezTo>
                    <a:pt x="224912" y="33565"/>
                    <a:pt x="225020" y="33576"/>
                    <a:pt x="225124" y="33576"/>
                  </a:cubicBezTo>
                  <a:cubicBezTo>
                    <a:pt x="226100" y="33576"/>
                    <a:pt x="227076" y="33576"/>
                    <a:pt x="228053" y="33564"/>
                  </a:cubicBezTo>
                  <a:cubicBezTo>
                    <a:pt x="228252" y="33564"/>
                    <a:pt x="228452" y="33571"/>
                    <a:pt x="228651" y="33571"/>
                  </a:cubicBezTo>
                  <a:cubicBezTo>
                    <a:pt x="228974" y="33571"/>
                    <a:pt x="229295" y="33552"/>
                    <a:pt x="229612" y="33457"/>
                  </a:cubicBezTo>
                  <a:cubicBezTo>
                    <a:pt x="229693" y="33430"/>
                    <a:pt x="229780" y="33422"/>
                    <a:pt x="229867" y="33422"/>
                  </a:cubicBezTo>
                  <a:cubicBezTo>
                    <a:pt x="229972" y="33422"/>
                    <a:pt x="230080" y="33433"/>
                    <a:pt x="230184" y="33433"/>
                  </a:cubicBezTo>
                  <a:cubicBezTo>
                    <a:pt x="231446" y="33433"/>
                    <a:pt x="232708" y="33433"/>
                    <a:pt x="233970" y="33421"/>
                  </a:cubicBezTo>
                  <a:cubicBezTo>
                    <a:pt x="234232" y="33421"/>
                    <a:pt x="234482" y="33421"/>
                    <a:pt x="234744" y="33338"/>
                  </a:cubicBezTo>
                  <a:cubicBezTo>
                    <a:pt x="234946" y="33290"/>
                    <a:pt x="235161" y="33302"/>
                    <a:pt x="235375" y="33290"/>
                  </a:cubicBezTo>
                  <a:cubicBezTo>
                    <a:pt x="235483" y="33284"/>
                    <a:pt x="235591" y="33282"/>
                    <a:pt x="235699" y="33282"/>
                  </a:cubicBezTo>
                  <a:cubicBezTo>
                    <a:pt x="235864" y="33282"/>
                    <a:pt x="236028" y="33286"/>
                    <a:pt x="236193" y="33286"/>
                  </a:cubicBezTo>
                  <a:cubicBezTo>
                    <a:pt x="236538" y="33286"/>
                    <a:pt x="236881" y="33267"/>
                    <a:pt x="237220" y="33147"/>
                  </a:cubicBezTo>
                  <a:cubicBezTo>
                    <a:pt x="237240" y="33143"/>
                    <a:pt x="237263" y="33142"/>
                    <a:pt x="237286" y="33142"/>
                  </a:cubicBezTo>
                  <a:cubicBezTo>
                    <a:pt x="237334" y="33142"/>
                    <a:pt x="237387" y="33147"/>
                    <a:pt x="237435" y="33147"/>
                  </a:cubicBezTo>
                  <a:cubicBezTo>
                    <a:pt x="238042" y="33135"/>
                    <a:pt x="238661" y="33135"/>
                    <a:pt x="239268" y="33028"/>
                  </a:cubicBezTo>
                  <a:cubicBezTo>
                    <a:pt x="239471" y="32988"/>
                    <a:pt x="239677" y="32978"/>
                    <a:pt x="239885" y="32978"/>
                  </a:cubicBezTo>
                  <a:cubicBezTo>
                    <a:pt x="240138" y="32978"/>
                    <a:pt x="240393" y="32994"/>
                    <a:pt x="240646" y="32994"/>
                  </a:cubicBezTo>
                  <a:cubicBezTo>
                    <a:pt x="240687" y="32994"/>
                    <a:pt x="240728" y="32993"/>
                    <a:pt x="240768" y="32992"/>
                  </a:cubicBezTo>
                  <a:cubicBezTo>
                    <a:pt x="241054" y="32992"/>
                    <a:pt x="241328" y="32992"/>
                    <a:pt x="241614" y="32909"/>
                  </a:cubicBezTo>
                  <a:cubicBezTo>
                    <a:pt x="241756" y="32858"/>
                    <a:pt x="241904" y="32842"/>
                    <a:pt x="242052" y="32842"/>
                  </a:cubicBezTo>
                  <a:close/>
                  <a:moveTo>
                    <a:pt x="216063" y="33856"/>
                  </a:moveTo>
                  <a:cubicBezTo>
                    <a:pt x="216912" y="33856"/>
                    <a:pt x="217762" y="33857"/>
                    <a:pt x="218611" y="33861"/>
                  </a:cubicBezTo>
                  <a:cubicBezTo>
                    <a:pt x="219242" y="33861"/>
                    <a:pt x="219242" y="33861"/>
                    <a:pt x="219242" y="34492"/>
                  </a:cubicBezTo>
                  <a:cubicBezTo>
                    <a:pt x="219254" y="36278"/>
                    <a:pt x="219242" y="38064"/>
                    <a:pt x="219242" y="39850"/>
                  </a:cubicBezTo>
                  <a:cubicBezTo>
                    <a:pt x="219242" y="41589"/>
                    <a:pt x="219242" y="43327"/>
                    <a:pt x="219242" y="45053"/>
                  </a:cubicBezTo>
                  <a:cubicBezTo>
                    <a:pt x="219242" y="45339"/>
                    <a:pt x="219266" y="45625"/>
                    <a:pt x="219159" y="45911"/>
                  </a:cubicBezTo>
                  <a:cubicBezTo>
                    <a:pt x="219123" y="45994"/>
                    <a:pt x="219123" y="46101"/>
                    <a:pt x="219147" y="46184"/>
                  </a:cubicBezTo>
                  <a:cubicBezTo>
                    <a:pt x="219337" y="46839"/>
                    <a:pt x="219206" y="47506"/>
                    <a:pt x="219242" y="48173"/>
                  </a:cubicBezTo>
                  <a:cubicBezTo>
                    <a:pt x="219242" y="48304"/>
                    <a:pt x="219194" y="48447"/>
                    <a:pt x="219170" y="48589"/>
                  </a:cubicBezTo>
                  <a:cubicBezTo>
                    <a:pt x="219147" y="48732"/>
                    <a:pt x="219087" y="48887"/>
                    <a:pt x="219111" y="49006"/>
                  </a:cubicBezTo>
                  <a:cubicBezTo>
                    <a:pt x="219290" y="49625"/>
                    <a:pt x="219075" y="50221"/>
                    <a:pt x="219099" y="50840"/>
                  </a:cubicBezTo>
                  <a:cubicBezTo>
                    <a:pt x="219123" y="51471"/>
                    <a:pt x="219111" y="52114"/>
                    <a:pt x="219111" y="52757"/>
                  </a:cubicBezTo>
                  <a:cubicBezTo>
                    <a:pt x="219111" y="53376"/>
                    <a:pt x="219111" y="53995"/>
                    <a:pt x="219111" y="54614"/>
                  </a:cubicBezTo>
                  <a:cubicBezTo>
                    <a:pt x="219111" y="54757"/>
                    <a:pt x="219099" y="54900"/>
                    <a:pt x="219087" y="55043"/>
                  </a:cubicBezTo>
                  <a:cubicBezTo>
                    <a:pt x="219063" y="55174"/>
                    <a:pt x="218968" y="55257"/>
                    <a:pt x="218849" y="55269"/>
                  </a:cubicBezTo>
                  <a:cubicBezTo>
                    <a:pt x="218742" y="55275"/>
                    <a:pt x="218635" y="55275"/>
                    <a:pt x="218528" y="55275"/>
                  </a:cubicBezTo>
                  <a:cubicBezTo>
                    <a:pt x="218420" y="55275"/>
                    <a:pt x="218313" y="55275"/>
                    <a:pt x="218206" y="55281"/>
                  </a:cubicBezTo>
                  <a:cubicBezTo>
                    <a:pt x="218116" y="55286"/>
                    <a:pt x="218026" y="55287"/>
                    <a:pt x="217936" y="55287"/>
                  </a:cubicBezTo>
                  <a:cubicBezTo>
                    <a:pt x="217682" y="55287"/>
                    <a:pt x="217428" y="55273"/>
                    <a:pt x="217176" y="55273"/>
                  </a:cubicBezTo>
                  <a:cubicBezTo>
                    <a:pt x="216854" y="55273"/>
                    <a:pt x="216535" y="55296"/>
                    <a:pt x="216218" y="55400"/>
                  </a:cubicBezTo>
                  <a:cubicBezTo>
                    <a:pt x="216202" y="55400"/>
                    <a:pt x="216186" y="55405"/>
                    <a:pt x="216170" y="55405"/>
                  </a:cubicBezTo>
                  <a:cubicBezTo>
                    <a:pt x="216162" y="55405"/>
                    <a:pt x="216154" y="55404"/>
                    <a:pt x="216146" y="55400"/>
                  </a:cubicBezTo>
                  <a:cubicBezTo>
                    <a:pt x="215966" y="55328"/>
                    <a:pt x="215785" y="55303"/>
                    <a:pt x="215605" y="55303"/>
                  </a:cubicBezTo>
                  <a:cubicBezTo>
                    <a:pt x="215199" y="55303"/>
                    <a:pt x="214793" y="55428"/>
                    <a:pt x="214387" y="55428"/>
                  </a:cubicBezTo>
                  <a:cubicBezTo>
                    <a:pt x="214343" y="55428"/>
                    <a:pt x="214298" y="55427"/>
                    <a:pt x="214253" y="55424"/>
                  </a:cubicBezTo>
                  <a:cubicBezTo>
                    <a:pt x="214161" y="55416"/>
                    <a:pt x="214069" y="55414"/>
                    <a:pt x="213976" y="55414"/>
                  </a:cubicBezTo>
                  <a:cubicBezTo>
                    <a:pt x="213832" y="55414"/>
                    <a:pt x="213687" y="55419"/>
                    <a:pt x="213542" y="55419"/>
                  </a:cubicBezTo>
                  <a:cubicBezTo>
                    <a:pt x="213331" y="55419"/>
                    <a:pt x="213120" y="55408"/>
                    <a:pt x="212908" y="55352"/>
                  </a:cubicBezTo>
                  <a:cubicBezTo>
                    <a:pt x="212882" y="55343"/>
                    <a:pt x="212855" y="55340"/>
                    <a:pt x="212827" y="55340"/>
                  </a:cubicBezTo>
                  <a:cubicBezTo>
                    <a:pt x="212700" y="55340"/>
                    <a:pt x="212556" y="55412"/>
                    <a:pt x="212420" y="55412"/>
                  </a:cubicBezTo>
                  <a:cubicBezTo>
                    <a:pt x="212347" y="55409"/>
                    <a:pt x="212275" y="55408"/>
                    <a:pt x="212203" y="55408"/>
                  </a:cubicBezTo>
                  <a:cubicBezTo>
                    <a:pt x="211899" y="55408"/>
                    <a:pt x="211594" y="55425"/>
                    <a:pt x="211287" y="55425"/>
                  </a:cubicBezTo>
                  <a:cubicBezTo>
                    <a:pt x="210932" y="55425"/>
                    <a:pt x="210574" y="55402"/>
                    <a:pt x="210217" y="55305"/>
                  </a:cubicBezTo>
                  <a:cubicBezTo>
                    <a:pt x="210122" y="55281"/>
                    <a:pt x="210018" y="55275"/>
                    <a:pt x="209910" y="55275"/>
                  </a:cubicBezTo>
                  <a:cubicBezTo>
                    <a:pt x="209803" y="55275"/>
                    <a:pt x="209693" y="55281"/>
                    <a:pt x="209586" y="55281"/>
                  </a:cubicBezTo>
                  <a:cubicBezTo>
                    <a:pt x="207919" y="55281"/>
                    <a:pt x="206252" y="55281"/>
                    <a:pt x="204585" y="55269"/>
                  </a:cubicBezTo>
                  <a:cubicBezTo>
                    <a:pt x="204528" y="55269"/>
                    <a:pt x="204471" y="55269"/>
                    <a:pt x="204415" y="55269"/>
                  </a:cubicBezTo>
                  <a:cubicBezTo>
                    <a:pt x="204190" y="55269"/>
                    <a:pt x="203969" y="55262"/>
                    <a:pt x="203740" y="55185"/>
                  </a:cubicBezTo>
                  <a:cubicBezTo>
                    <a:pt x="203595" y="55143"/>
                    <a:pt x="203445" y="55137"/>
                    <a:pt x="203292" y="55137"/>
                  </a:cubicBezTo>
                  <a:cubicBezTo>
                    <a:pt x="203231" y="55137"/>
                    <a:pt x="203170" y="55138"/>
                    <a:pt x="203109" y="55138"/>
                  </a:cubicBezTo>
                  <a:lnTo>
                    <a:pt x="199180" y="55138"/>
                  </a:lnTo>
                  <a:cubicBezTo>
                    <a:pt x="198549" y="55126"/>
                    <a:pt x="198549" y="55126"/>
                    <a:pt x="198537" y="54495"/>
                  </a:cubicBezTo>
                  <a:cubicBezTo>
                    <a:pt x="198537" y="53947"/>
                    <a:pt x="198537" y="53400"/>
                    <a:pt x="198537" y="52852"/>
                  </a:cubicBezTo>
                  <a:cubicBezTo>
                    <a:pt x="198525" y="52399"/>
                    <a:pt x="198573" y="51959"/>
                    <a:pt x="198418" y="51506"/>
                  </a:cubicBezTo>
                  <a:cubicBezTo>
                    <a:pt x="198370" y="51364"/>
                    <a:pt x="198394" y="51185"/>
                    <a:pt x="198394" y="51018"/>
                  </a:cubicBezTo>
                  <a:cubicBezTo>
                    <a:pt x="198394" y="50423"/>
                    <a:pt x="198394" y="49828"/>
                    <a:pt x="198394" y="49232"/>
                  </a:cubicBezTo>
                  <a:cubicBezTo>
                    <a:pt x="198394" y="48994"/>
                    <a:pt x="198382" y="48756"/>
                    <a:pt x="198311" y="48530"/>
                  </a:cubicBezTo>
                  <a:cubicBezTo>
                    <a:pt x="198263" y="48351"/>
                    <a:pt x="198263" y="48149"/>
                    <a:pt x="198251" y="47958"/>
                  </a:cubicBezTo>
                  <a:cubicBezTo>
                    <a:pt x="198251" y="47458"/>
                    <a:pt x="198251" y="46958"/>
                    <a:pt x="198251" y="46458"/>
                  </a:cubicBezTo>
                  <a:cubicBezTo>
                    <a:pt x="198251" y="46184"/>
                    <a:pt x="198251" y="45899"/>
                    <a:pt x="198156" y="45613"/>
                  </a:cubicBezTo>
                  <a:cubicBezTo>
                    <a:pt x="198096" y="45446"/>
                    <a:pt x="198120" y="45244"/>
                    <a:pt x="198108" y="45053"/>
                  </a:cubicBezTo>
                  <a:cubicBezTo>
                    <a:pt x="198084" y="44363"/>
                    <a:pt x="198180" y="43672"/>
                    <a:pt x="197977" y="42993"/>
                  </a:cubicBezTo>
                  <a:cubicBezTo>
                    <a:pt x="197930" y="42851"/>
                    <a:pt x="197965" y="42672"/>
                    <a:pt x="197965" y="42505"/>
                  </a:cubicBezTo>
                  <a:cubicBezTo>
                    <a:pt x="197954" y="42029"/>
                    <a:pt x="197954" y="41565"/>
                    <a:pt x="197858" y="41088"/>
                  </a:cubicBezTo>
                  <a:cubicBezTo>
                    <a:pt x="197763" y="40648"/>
                    <a:pt x="197834" y="40184"/>
                    <a:pt x="197823" y="39731"/>
                  </a:cubicBezTo>
                  <a:cubicBezTo>
                    <a:pt x="197811" y="39398"/>
                    <a:pt x="197846" y="39076"/>
                    <a:pt x="197727" y="38743"/>
                  </a:cubicBezTo>
                  <a:cubicBezTo>
                    <a:pt x="197668" y="38624"/>
                    <a:pt x="197680" y="38469"/>
                    <a:pt x="197680" y="38326"/>
                  </a:cubicBezTo>
                  <a:cubicBezTo>
                    <a:pt x="197680" y="37159"/>
                    <a:pt x="197680" y="35993"/>
                    <a:pt x="197680" y="34826"/>
                  </a:cubicBezTo>
                  <a:cubicBezTo>
                    <a:pt x="197680" y="34731"/>
                    <a:pt x="197680" y="34635"/>
                    <a:pt x="197692" y="34540"/>
                  </a:cubicBezTo>
                  <a:cubicBezTo>
                    <a:pt x="197703" y="34415"/>
                    <a:pt x="197779" y="34301"/>
                    <a:pt x="197900" y="34301"/>
                  </a:cubicBezTo>
                  <a:cubicBezTo>
                    <a:pt x="197906" y="34301"/>
                    <a:pt x="197912" y="34301"/>
                    <a:pt x="197918" y="34302"/>
                  </a:cubicBezTo>
                  <a:cubicBezTo>
                    <a:pt x="197958" y="34306"/>
                    <a:pt x="197999" y="34307"/>
                    <a:pt x="198039" y="34307"/>
                  </a:cubicBezTo>
                  <a:cubicBezTo>
                    <a:pt x="198373" y="34307"/>
                    <a:pt x="198702" y="34193"/>
                    <a:pt x="199038" y="34193"/>
                  </a:cubicBezTo>
                  <a:cubicBezTo>
                    <a:pt x="199175" y="34193"/>
                    <a:pt x="199314" y="34212"/>
                    <a:pt x="199454" y="34266"/>
                  </a:cubicBezTo>
                  <a:cubicBezTo>
                    <a:pt x="199499" y="34281"/>
                    <a:pt x="199550" y="34288"/>
                    <a:pt x="199602" y="34288"/>
                  </a:cubicBezTo>
                  <a:cubicBezTo>
                    <a:pt x="199674" y="34288"/>
                    <a:pt x="199749" y="34275"/>
                    <a:pt x="199811" y="34254"/>
                  </a:cubicBezTo>
                  <a:cubicBezTo>
                    <a:pt x="200054" y="34158"/>
                    <a:pt x="200302" y="34140"/>
                    <a:pt x="200549" y="34140"/>
                  </a:cubicBezTo>
                  <a:cubicBezTo>
                    <a:pt x="200700" y="34140"/>
                    <a:pt x="200852" y="34147"/>
                    <a:pt x="201002" y="34147"/>
                  </a:cubicBezTo>
                  <a:cubicBezTo>
                    <a:pt x="201466" y="34141"/>
                    <a:pt x="201930" y="34141"/>
                    <a:pt x="202395" y="34141"/>
                  </a:cubicBezTo>
                  <a:cubicBezTo>
                    <a:pt x="202859" y="34141"/>
                    <a:pt x="203323" y="34141"/>
                    <a:pt x="203788" y="34135"/>
                  </a:cubicBezTo>
                  <a:cubicBezTo>
                    <a:pt x="203896" y="34135"/>
                    <a:pt x="204003" y="34137"/>
                    <a:pt x="204111" y="34137"/>
                  </a:cubicBezTo>
                  <a:cubicBezTo>
                    <a:pt x="204407" y="34137"/>
                    <a:pt x="204702" y="34124"/>
                    <a:pt x="204990" y="34028"/>
                  </a:cubicBezTo>
                  <a:cubicBezTo>
                    <a:pt x="205071" y="34001"/>
                    <a:pt x="205157" y="33994"/>
                    <a:pt x="205245" y="33994"/>
                  </a:cubicBezTo>
                  <a:cubicBezTo>
                    <a:pt x="205350" y="33994"/>
                    <a:pt x="205458" y="34004"/>
                    <a:pt x="205562" y="34004"/>
                  </a:cubicBezTo>
                  <a:cubicBezTo>
                    <a:pt x="206919" y="34004"/>
                    <a:pt x="208276" y="34004"/>
                    <a:pt x="209634" y="33992"/>
                  </a:cubicBezTo>
                  <a:cubicBezTo>
                    <a:pt x="209691" y="33992"/>
                    <a:pt x="209747" y="33993"/>
                    <a:pt x="209804" y="33993"/>
                  </a:cubicBezTo>
                  <a:cubicBezTo>
                    <a:pt x="210029" y="33993"/>
                    <a:pt x="210250" y="33985"/>
                    <a:pt x="210479" y="33909"/>
                  </a:cubicBezTo>
                  <a:cubicBezTo>
                    <a:pt x="210634" y="33861"/>
                    <a:pt x="210800" y="33861"/>
                    <a:pt x="210967" y="33861"/>
                  </a:cubicBezTo>
                  <a:cubicBezTo>
                    <a:pt x="212666" y="33861"/>
                    <a:pt x="214364" y="33856"/>
                    <a:pt x="216063" y="33856"/>
                  </a:cubicBezTo>
                  <a:close/>
                  <a:moveTo>
                    <a:pt x="258040" y="32141"/>
                  </a:moveTo>
                  <a:cubicBezTo>
                    <a:pt x="258113" y="32141"/>
                    <a:pt x="258187" y="32147"/>
                    <a:pt x="258259" y="32147"/>
                  </a:cubicBezTo>
                  <a:cubicBezTo>
                    <a:pt x="259291" y="32147"/>
                    <a:pt x="260317" y="32142"/>
                    <a:pt x="261345" y="32142"/>
                  </a:cubicBezTo>
                  <a:cubicBezTo>
                    <a:pt x="261860" y="32142"/>
                    <a:pt x="262374" y="32143"/>
                    <a:pt x="262890" y="32147"/>
                  </a:cubicBezTo>
                  <a:cubicBezTo>
                    <a:pt x="263462" y="32147"/>
                    <a:pt x="263557" y="32218"/>
                    <a:pt x="263640" y="32754"/>
                  </a:cubicBezTo>
                  <a:cubicBezTo>
                    <a:pt x="263676" y="32921"/>
                    <a:pt x="263664" y="33088"/>
                    <a:pt x="263664" y="33254"/>
                  </a:cubicBezTo>
                  <a:cubicBezTo>
                    <a:pt x="263664" y="33850"/>
                    <a:pt x="263664" y="34445"/>
                    <a:pt x="263664" y="35040"/>
                  </a:cubicBezTo>
                  <a:cubicBezTo>
                    <a:pt x="263676" y="35350"/>
                    <a:pt x="263664" y="35647"/>
                    <a:pt x="263759" y="35957"/>
                  </a:cubicBezTo>
                  <a:cubicBezTo>
                    <a:pt x="263819" y="36159"/>
                    <a:pt x="263807" y="36386"/>
                    <a:pt x="263807" y="36600"/>
                  </a:cubicBezTo>
                  <a:cubicBezTo>
                    <a:pt x="263807" y="38183"/>
                    <a:pt x="263807" y="39779"/>
                    <a:pt x="263807" y="41374"/>
                  </a:cubicBezTo>
                  <a:cubicBezTo>
                    <a:pt x="263819" y="41660"/>
                    <a:pt x="263819" y="41946"/>
                    <a:pt x="263902" y="42220"/>
                  </a:cubicBezTo>
                  <a:cubicBezTo>
                    <a:pt x="263962" y="42446"/>
                    <a:pt x="263950" y="42696"/>
                    <a:pt x="263950" y="42934"/>
                  </a:cubicBezTo>
                  <a:cubicBezTo>
                    <a:pt x="263950" y="44946"/>
                    <a:pt x="263950" y="46970"/>
                    <a:pt x="263950" y="48994"/>
                  </a:cubicBezTo>
                  <a:cubicBezTo>
                    <a:pt x="263950" y="51018"/>
                    <a:pt x="263950" y="53042"/>
                    <a:pt x="263950" y="55066"/>
                  </a:cubicBezTo>
                  <a:cubicBezTo>
                    <a:pt x="263950" y="55779"/>
                    <a:pt x="263959" y="55855"/>
                    <a:pt x="263426" y="55855"/>
                  </a:cubicBezTo>
                  <a:cubicBezTo>
                    <a:pt x="263354" y="55855"/>
                    <a:pt x="263271" y="55854"/>
                    <a:pt x="263176" y="55852"/>
                  </a:cubicBezTo>
                  <a:lnTo>
                    <a:pt x="261176" y="55852"/>
                  </a:lnTo>
                  <a:cubicBezTo>
                    <a:pt x="261072" y="55852"/>
                    <a:pt x="260967" y="55854"/>
                    <a:pt x="260861" y="55854"/>
                  </a:cubicBezTo>
                  <a:cubicBezTo>
                    <a:pt x="260545" y="55854"/>
                    <a:pt x="260226" y="55840"/>
                    <a:pt x="259914" y="55733"/>
                  </a:cubicBezTo>
                  <a:cubicBezTo>
                    <a:pt x="259836" y="55709"/>
                    <a:pt x="259753" y="55703"/>
                    <a:pt x="259668" y="55703"/>
                  </a:cubicBezTo>
                  <a:cubicBezTo>
                    <a:pt x="259583" y="55703"/>
                    <a:pt x="259497" y="55709"/>
                    <a:pt x="259414" y="55709"/>
                  </a:cubicBezTo>
                  <a:lnTo>
                    <a:pt x="257771" y="55709"/>
                  </a:lnTo>
                  <a:cubicBezTo>
                    <a:pt x="257714" y="55709"/>
                    <a:pt x="257658" y="55710"/>
                    <a:pt x="257603" y="55710"/>
                  </a:cubicBezTo>
                  <a:cubicBezTo>
                    <a:pt x="257352" y="55710"/>
                    <a:pt x="257107" y="55702"/>
                    <a:pt x="256854" y="55614"/>
                  </a:cubicBezTo>
                  <a:cubicBezTo>
                    <a:pt x="256675" y="55555"/>
                    <a:pt x="256473" y="55578"/>
                    <a:pt x="256294" y="55566"/>
                  </a:cubicBezTo>
                  <a:lnTo>
                    <a:pt x="254508" y="55566"/>
                  </a:lnTo>
                  <a:cubicBezTo>
                    <a:pt x="254407" y="55566"/>
                    <a:pt x="254305" y="55568"/>
                    <a:pt x="254204" y="55568"/>
                  </a:cubicBezTo>
                  <a:cubicBezTo>
                    <a:pt x="253925" y="55568"/>
                    <a:pt x="253648" y="55555"/>
                    <a:pt x="253377" y="55459"/>
                  </a:cubicBezTo>
                  <a:cubicBezTo>
                    <a:pt x="253265" y="55426"/>
                    <a:pt x="253145" y="55419"/>
                    <a:pt x="253024" y="55419"/>
                  </a:cubicBezTo>
                  <a:cubicBezTo>
                    <a:pt x="252927" y="55419"/>
                    <a:pt x="252829" y="55424"/>
                    <a:pt x="252734" y="55424"/>
                  </a:cubicBezTo>
                  <a:lnTo>
                    <a:pt x="246817" y="55424"/>
                  </a:lnTo>
                  <a:cubicBezTo>
                    <a:pt x="246756" y="55424"/>
                    <a:pt x="246696" y="55424"/>
                    <a:pt x="246635" y="55424"/>
                  </a:cubicBezTo>
                  <a:cubicBezTo>
                    <a:pt x="246363" y="55424"/>
                    <a:pt x="246092" y="55416"/>
                    <a:pt x="245829" y="55328"/>
                  </a:cubicBezTo>
                  <a:cubicBezTo>
                    <a:pt x="245722" y="55288"/>
                    <a:pt x="245601" y="55282"/>
                    <a:pt x="245477" y="55282"/>
                  </a:cubicBezTo>
                  <a:cubicBezTo>
                    <a:pt x="245418" y="55282"/>
                    <a:pt x="245358" y="55283"/>
                    <a:pt x="245300" y="55283"/>
                  </a:cubicBezTo>
                  <a:cubicBezTo>
                    <a:pt x="245261" y="55283"/>
                    <a:pt x="245223" y="55283"/>
                    <a:pt x="245186" y="55281"/>
                  </a:cubicBezTo>
                  <a:cubicBezTo>
                    <a:pt x="244836" y="55281"/>
                    <a:pt x="244487" y="55286"/>
                    <a:pt x="244141" y="55286"/>
                  </a:cubicBezTo>
                  <a:cubicBezTo>
                    <a:pt x="243969" y="55286"/>
                    <a:pt x="243797" y="55285"/>
                    <a:pt x="243626" y="55281"/>
                  </a:cubicBezTo>
                  <a:cubicBezTo>
                    <a:pt x="243352" y="55269"/>
                    <a:pt x="243245" y="55197"/>
                    <a:pt x="243245" y="54959"/>
                  </a:cubicBezTo>
                  <a:cubicBezTo>
                    <a:pt x="243281" y="54102"/>
                    <a:pt x="243138" y="53245"/>
                    <a:pt x="243352" y="52399"/>
                  </a:cubicBezTo>
                  <a:cubicBezTo>
                    <a:pt x="243400" y="52245"/>
                    <a:pt x="243376" y="52066"/>
                    <a:pt x="243376" y="51899"/>
                  </a:cubicBezTo>
                  <a:cubicBezTo>
                    <a:pt x="243388" y="51328"/>
                    <a:pt x="243388" y="50756"/>
                    <a:pt x="243388" y="50185"/>
                  </a:cubicBezTo>
                  <a:cubicBezTo>
                    <a:pt x="243388" y="49899"/>
                    <a:pt x="243388" y="49625"/>
                    <a:pt x="243471" y="49340"/>
                  </a:cubicBezTo>
                  <a:cubicBezTo>
                    <a:pt x="243531" y="49137"/>
                    <a:pt x="243519" y="48923"/>
                    <a:pt x="243519" y="48708"/>
                  </a:cubicBezTo>
                  <a:cubicBezTo>
                    <a:pt x="243531" y="47518"/>
                    <a:pt x="243531" y="46327"/>
                    <a:pt x="243531" y="45137"/>
                  </a:cubicBezTo>
                  <a:cubicBezTo>
                    <a:pt x="243531" y="44875"/>
                    <a:pt x="243519" y="44613"/>
                    <a:pt x="243614" y="44363"/>
                  </a:cubicBezTo>
                  <a:cubicBezTo>
                    <a:pt x="243709" y="44113"/>
                    <a:pt x="243662" y="43851"/>
                    <a:pt x="243662" y="43589"/>
                  </a:cubicBezTo>
                  <a:cubicBezTo>
                    <a:pt x="243662" y="40303"/>
                    <a:pt x="243662" y="37017"/>
                    <a:pt x="243662" y="33742"/>
                  </a:cubicBezTo>
                  <a:cubicBezTo>
                    <a:pt x="243662" y="32907"/>
                    <a:pt x="243633" y="32861"/>
                    <a:pt x="244285" y="32861"/>
                  </a:cubicBezTo>
                  <a:cubicBezTo>
                    <a:pt x="244367" y="32861"/>
                    <a:pt x="244461" y="32861"/>
                    <a:pt x="244566" y="32861"/>
                  </a:cubicBezTo>
                  <a:cubicBezTo>
                    <a:pt x="245209" y="32861"/>
                    <a:pt x="245852" y="32861"/>
                    <a:pt x="246495" y="32849"/>
                  </a:cubicBezTo>
                  <a:cubicBezTo>
                    <a:pt x="246603" y="32849"/>
                    <a:pt x="246711" y="32851"/>
                    <a:pt x="246819" y="32851"/>
                  </a:cubicBezTo>
                  <a:cubicBezTo>
                    <a:pt x="247115" y="32851"/>
                    <a:pt x="247410" y="32838"/>
                    <a:pt x="247698" y="32742"/>
                  </a:cubicBezTo>
                  <a:cubicBezTo>
                    <a:pt x="247781" y="32718"/>
                    <a:pt x="247873" y="32712"/>
                    <a:pt x="247969" y="32712"/>
                  </a:cubicBezTo>
                  <a:cubicBezTo>
                    <a:pt x="248064" y="32712"/>
                    <a:pt x="248162" y="32718"/>
                    <a:pt x="248257" y="32718"/>
                  </a:cubicBezTo>
                  <a:cubicBezTo>
                    <a:pt x="248350" y="32715"/>
                    <a:pt x="248442" y="32714"/>
                    <a:pt x="248534" y="32714"/>
                  </a:cubicBezTo>
                  <a:cubicBezTo>
                    <a:pt x="248758" y="32714"/>
                    <a:pt x="248981" y="32721"/>
                    <a:pt x="249204" y="32721"/>
                  </a:cubicBezTo>
                  <a:cubicBezTo>
                    <a:pt x="249601" y="32721"/>
                    <a:pt x="249997" y="32700"/>
                    <a:pt x="250389" y="32587"/>
                  </a:cubicBezTo>
                  <a:cubicBezTo>
                    <a:pt x="250441" y="32568"/>
                    <a:pt x="250497" y="32563"/>
                    <a:pt x="250555" y="32563"/>
                  </a:cubicBezTo>
                  <a:cubicBezTo>
                    <a:pt x="250642" y="32563"/>
                    <a:pt x="250732" y="32576"/>
                    <a:pt x="250817" y="32576"/>
                  </a:cubicBezTo>
                  <a:cubicBezTo>
                    <a:pt x="251270" y="32564"/>
                    <a:pt x="251710" y="32564"/>
                    <a:pt x="252163" y="32456"/>
                  </a:cubicBezTo>
                  <a:cubicBezTo>
                    <a:pt x="252306" y="32426"/>
                    <a:pt x="252455" y="32417"/>
                    <a:pt x="252607" y="32417"/>
                  </a:cubicBezTo>
                  <a:cubicBezTo>
                    <a:pt x="252810" y="32417"/>
                    <a:pt x="253018" y="32433"/>
                    <a:pt x="253222" y="32433"/>
                  </a:cubicBezTo>
                  <a:cubicBezTo>
                    <a:pt x="253556" y="32421"/>
                    <a:pt x="253877" y="32445"/>
                    <a:pt x="254211" y="32326"/>
                  </a:cubicBezTo>
                  <a:cubicBezTo>
                    <a:pt x="254303" y="32292"/>
                    <a:pt x="254410" y="32285"/>
                    <a:pt x="254518" y="32285"/>
                  </a:cubicBezTo>
                  <a:cubicBezTo>
                    <a:pt x="254604" y="32285"/>
                    <a:pt x="254691" y="32290"/>
                    <a:pt x="254770" y="32290"/>
                  </a:cubicBezTo>
                  <a:cubicBezTo>
                    <a:pt x="255080" y="32284"/>
                    <a:pt x="255389" y="32284"/>
                    <a:pt x="255699" y="32284"/>
                  </a:cubicBezTo>
                  <a:cubicBezTo>
                    <a:pt x="256008" y="32284"/>
                    <a:pt x="256318" y="32284"/>
                    <a:pt x="256628" y="32278"/>
                  </a:cubicBezTo>
                  <a:cubicBezTo>
                    <a:pt x="256762" y="32278"/>
                    <a:pt x="256897" y="32282"/>
                    <a:pt x="257032" y="32282"/>
                  </a:cubicBezTo>
                  <a:cubicBezTo>
                    <a:pt x="257301" y="32282"/>
                    <a:pt x="257568" y="32266"/>
                    <a:pt x="257830" y="32171"/>
                  </a:cubicBezTo>
                  <a:cubicBezTo>
                    <a:pt x="257896" y="32147"/>
                    <a:pt x="257967" y="32141"/>
                    <a:pt x="258040" y="32141"/>
                  </a:cubicBezTo>
                  <a:close/>
                  <a:moveTo>
                    <a:pt x="43366" y="34127"/>
                  </a:moveTo>
                  <a:cubicBezTo>
                    <a:pt x="43582" y="34127"/>
                    <a:pt x="43802" y="34152"/>
                    <a:pt x="44018" y="34159"/>
                  </a:cubicBezTo>
                  <a:cubicBezTo>
                    <a:pt x="44184" y="34159"/>
                    <a:pt x="44280" y="34266"/>
                    <a:pt x="44291" y="34433"/>
                  </a:cubicBezTo>
                  <a:cubicBezTo>
                    <a:pt x="44291" y="34766"/>
                    <a:pt x="44351" y="35112"/>
                    <a:pt x="44280" y="35421"/>
                  </a:cubicBezTo>
                  <a:cubicBezTo>
                    <a:pt x="44113" y="36112"/>
                    <a:pt x="44172" y="36790"/>
                    <a:pt x="44160" y="37481"/>
                  </a:cubicBezTo>
                  <a:cubicBezTo>
                    <a:pt x="44149" y="37790"/>
                    <a:pt x="44160" y="38088"/>
                    <a:pt x="44065" y="38398"/>
                  </a:cubicBezTo>
                  <a:cubicBezTo>
                    <a:pt x="43994" y="38600"/>
                    <a:pt x="44030" y="38826"/>
                    <a:pt x="44018" y="39041"/>
                  </a:cubicBezTo>
                  <a:cubicBezTo>
                    <a:pt x="43982" y="39791"/>
                    <a:pt x="44089" y="40553"/>
                    <a:pt x="43887" y="41303"/>
                  </a:cubicBezTo>
                  <a:cubicBezTo>
                    <a:pt x="43839" y="41481"/>
                    <a:pt x="43875" y="41684"/>
                    <a:pt x="43875" y="41874"/>
                  </a:cubicBezTo>
                  <a:cubicBezTo>
                    <a:pt x="43875" y="44327"/>
                    <a:pt x="43875" y="46780"/>
                    <a:pt x="43875" y="49232"/>
                  </a:cubicBezTo>
                  <a:cubicBezTo>
                    <a:pt x="43875" y="49506"/>
                    <a:pt x="43875" y="49792"/>
                    <a:pt x="43791" y="50078"/>
                  </a:cubicBezTo>
                  <a:cubicBezTo>
                    <a:pt x="43720" y="50268"/>
                    <a:pt x="43732" y="50494"/>
                    <a:pt x="43732" y="50709"/>
                  </a:cubicBezTo>
                  <a:cubicBezTo>
                    <a:pt x="43732" y="52018"/>
                    <a:pt x="43732" y="53328"/>
                    <a:pt x="43732" y="54638"/>
                  </a:cubicBezTo>
                  <a:cubicBezTo>
                    <a:pt x="43720" y="55269"/>
                    <a:pt x="43720" y="55269"/>
                    <a:pt x="43089" y="55281"/>
                  </a:cubicBezTo>
                  <a:lnTo>
                    <a:pt x="41732" y="55281"/>
                  </a:lnTo>
                  <a:cubicBezTo>
                    <a:pt x="41676" y="55281"/>
                    <a:pt x="41621" y="55280"/>
                    <a:pt x="41566" y="55280"/>
                  </a:cubicBezTo>
                  <a:cubicBezTo>
                    <a:pt x="41291" y="55280"/>
                    <a:pt x="41021" y="55289"/>
                    <a:pt x="40743" y="55388"/>
                  </a:cubicBezTo>
                  <a:cubicBezTo>
                    <a:pt x="40651" y="55421"/>
                    <a:pt x="40547" y="55428"/>
                    <a:pt x="40441" y="55428"/>
                  </a:cubicBezTo>
                  <a:cubicBezTo>
                    <a:pt x="40355" y="55428"/>
                    <a:pt x="40268" y="55424"/>
                    <a:pt x="40184" y="55424"/>
                  </a:cubicBezTo>
                  <a:lnTo>
                    <a:pt x="38326" y="55424"/>
                  </a:lnTo>
                  <a:cubicBezTo>
                    <a:pt x="38266" y="55424"/>
                    <a:pt x="38205" y="55423"/>
                    <a:pt x="38145" y="55423"/>
                  </a:cubicBezTo>
                  <a:cubicBezTo>
                    <a:pt x="37872" y="55423"/>
                    <a:pt x="37601" y="55431"/>
                    <a:pt x="37338" y="55519"/>
                  </a:cubicBezTo>
                  <a:cubicBezTo>
                    <a:pt x="37211" y="55561"/>
                    <a:pt x="37071" y="55567"/>
                    <a:pt x="36932" y="55567"/>
                  </a:cubicBezTo>
                  <a:cubicBezTo>
                    <a:pt x="36877" y="55567"/>
                    <a:pt x="36821" y="55566"/>
                    <a:pt x="36767" y="55566"/>
                  </a:cubicBezTo>
                  <a:lnTo>
                    <a:pt x="34909" y="55566"/>
                  </a:lnTo>
                  <a:cubicBezTo>
                    <a:pt x="34505" y="55578"/>
                    <a:pt x="34112" y="55578"/>
                    <a:pt x="33707" y="55674"/>
                  </a:cubicBezTo>
                  <a:cubicBezTo>
                    <a:pt x="33553" y="55710"/>
                    <a:pt x="33392" y="55719"/>
                    <a:pt x="33229" y="55719"/>
                  </a:cubicBezTo>
                  <a:cubicBezTo>
                    <a:pt x="33050" y="55719"/>
                    <a:pt x="32868" y="55708"/>
                    <a:pt x="32688" y="55708"/>
                  </a:cubicBezTo>
                  <a:cubicBezTo>
                    <a:pt x="32650" y="55708"/>
                    <a:pt x="32613" y="55708"/>
                    <a:pt x="32576" y="55709"/>
                  </a:cubicBezTo>
                  <a:cubicBezTo>
                    <a:pt x="32195" y="55721"/>
                    <a:pt x="31814" y="55686"/>
                    <a:pt x="31445" y="55816"/>
                  </a:cubicBezTo>
                  <a:cubicBezTo>
                    <a:pt x="31345" y="55850"/>
                    <a:pt x="31239" y="55857"/>
                    <a:pt x="31131" y="55857"/>
                  </a:cubicBezTo>
                  <a:cubicBezTo>
                    <a:pt x="31045" y="55857"/>
                    <a:pt x="30958" y="55852"/>
                    <a:pt x="30873" y="55852"/>
                  </a:cubicBezTo>
                  <a:lnTo>
                    <a:pt x="28659" y="55852"/>
                  </a:lnTo>
                  <a:cubicBezTo>
                    <a:pt x="28590" y="55854"/>
                    <a:pt x="28520" y="55854"/>
                    <a:pt x="28451" y="55854"/>
                  </a:cubicBezTo>
                  <a:cubicBezTo>
                    <a:pt x="28377" y="55854"/>
                    <a:pt x="28304" y="55854"/>
                    <a:pt x="28230" y="55854"/>
                  </a:cubicBezTo>
                  <a:cubicBezTo>
                    <a:pt x="27904" y="55854"/>
                    <a:pt x="27576" y="55864"/>
                    <a:pt x="27254" y="55971"/>
                  </a:cubicBezTo>
                  <a:cubicBezTo>
                    <a:pt x="27176" y="55995"/>
                    <a:pt x="27093" y="56001"/>
                    <a:pt x="27008" y="56001"/>
                  </a:cubicBezTo>
                  <a:cubicBezTo>
                    <a:pt x="26923" y="56001"/>
                    <a:pt x="26837" y="55995"/>
                    <a:pt x="26754" y="55995"/>
                  </a:cubicBezTo>
                  <a:lnTo>
                    <a:pt x="24682" y="55995"/>
                  </a:lnTo>
                  <a:cubicBezTo>
                    <a:pt x="24253" y="56007"/>
                    <a:pt x="23837" y="56019"/>
                    <a:pt x="23408" y="56102"/>
                  </a:cubicBezTo>
                  <a:cubicBezTo>
                    <a:pt x="23213" y="56141"/>
                    <a:pt x="23014" y="56152"/>
                    <a:pt x="22813" y="56152"/>
                  </a:cubicBezTo>
                  <a:cubicBezTo>
                    <a:pt x="22583" y="56152"/>
                    <a:pt x="22351" y="56138"/>
                    <a:pt x="22122" y="56138"/>
                  </a:cubicBezTo>
                  <a:cubicBezTo>
                    <a:pt x="21824" y="56150"/>
                    <a:pt x="21515" y="56126"/>
                    <a:pt x="21205" y="56233"/>
                  </a:cubicBezTo>
                  <a:cubicBezTo>
                    <a:pt x="21086" y="56281"/>
                    <a:pt x="20931" y="56269"/>
                    <a:pt x="20789" y="56281"/>
                  </a:cubicBezTo>
                  <a:cubicBezTo>
                    <a:pt x="20674" y="56287"/>
                    <a:pt x="20560" y="56290"/>
                    <a:pt x="20447" y="56290"/>
                  </a:cubicBezTo>
                  <a:cubicBezTo>
                    <a:pt x="20235" y="56290"/>
                    <a:pt x="20024" y="56282"/>
                    <a:pt x="19814" y="56282"/>
                  </a:cubicBezTo>
                  <a:cubicBezTo>
                    <a:pt x="19522" y="56282"/>
                    <a:pt x="19231" y="56296"/>
                    <a:pt x="18943" y="56364"/>
                  </a:cubicBezTo>
                  <a:cubicBezTo>
                    <a:pt x="18936" y="56365"/>
                    <a:pt x="18929" y="56365"/>
                    <a:pt x="18922" y="56365"/>
                  </a:cubicBezTo>
                  <a:cubicBezTo>
                    <a:pt x="18836" y="56365"/>
                    <a:pt x="18764" y="56297"/>
                    <a:pt x="18753" y="56197"/>
                  </a:cubicBezTo>
                  <a:cubicBezTo>
                    <a:pt x="18741" y="55983"/>
                    <a:pt x="18729" y="55769"/>
                    <a:pt x="18729" y="55555"/>
                  </a:cubicBezTo>
                  <a:lnTo>
                    <a:pt x="18729" y="48625"/>
                  </a:lnTo>
                  <a:cubicBezTo>
                    <a:pt x="18729" y="46363"/>
                    <a:pt x="18729" y="44101"/>
                    <a:pt x="18729" y="41850"/>
                  </a:cubicBezTo>
                  <a:cubicBezTo>
                    <a:pt x="18729" y="41469"/>
                    <a:pt x="18753" y="41088"/>
                    <a:pt x="18622" y="40719"/>
                  </a:cubicBezTo>
                  <a:cubicBezTo>
                    <a:pt x="18574" y="40588"/>
                    <a:pt x="18598" y="40434"/>
                    <a:pt x="18586" y="40291"/>
                  </a:cubicBezTo>
                  <a:cubicBezTo>
                    <a:pt x="18574" y="39719"/>
                    <a:pt x="18645" y="39148"/>
                    <a:pt x="18455" y="38600"/>
                  </a:cubicBezTo>
                  <a:cubicBezTo>
                    <a:pt x="18491" y="37719"/>
                    <a:pt x="18217" y="36850"/>
                    <a:pt x="18300" y="35969"/>
                  </a:cubicBezTo>
                  <a:cubicBezTo>
                    <a:pt x="18324" y="35635"/>
                    <a:pt x="18300" y="35302"/>
                    <a:pt x="18193" y="34981"/>
                  </a:cubicBezTo>
                  <a:cubicBezTo>
                    <a:pt x="18157" y="34862"/>
                    <a:pt x="18241" y="34742"/>
                    <a:pt x="18383" y="34731"/>
                  </a:cubicBezTo>
                  <a:cubicBezTo>
                    <a:pt x="18622" y="34719"/>
                    <a:pt x="18860" y="34707"/>
                    <a:pt x="19098" y="34707"/>
                  </a:cubicBezTo>
                  <a:lnTo>
                    <a:pt x="32088" y="34707"/>
                  </a:lnTo>
                  <a:cubicBezTo>
                    <a:pt x="32190" y="34707"/>
                    <a:pt x="32292" y="34709"/>
                    <a:pt x="32393" y="34709"/>
                  </a:cubicBezTo>
                  <a:cubicBezTo>
                    <a:pt x="32648" y="34709"/>
                    <a:pt x="32901" y="34697"/>
                    <a:pt x="33147" y="34611"/>
                  </a:cubicBezTo>
                  <a:cubicBezTo>
                    <a:pt x="33233" y="34578"/>
                    <a:pt x="33327" y="34571"/>
                    <a:pt x="33421" y="34571"/>
                  </a:cubicBezTo>
                  <a:cubicBezTo>
                    <a:pt x="33497" y="34571"/>
                    <a:pt x="33573" y="34576"/>
                    <a:pt x="33647" y="34576"/>
                  </a:cubicBezTo>
                  <a:cubicBezTo>
                    <a:pt x="34445" y="34540"/>
                    <a:pt x="35255" y="34600"/>
                    <a:pt x="36052" y="34457"/>
                  </a:cubicBezTo>
                  <a:cubicBezTo>
                    <a:pt x="36278" y="34414"/>
                    <a:pt x="36507" y="34401"/>
                    <a:pt x="36738" y="34401"/>
                  </a:cubicBezTo>
                  <a:cubicBezTo>
                    <a:pt x="37040" y="34401"/>
                    <a:pt x="37345" y="34422"/>
                    <a:pt x="37647" y="34422"/>
                  </a:cubicBezTo>
                  <a:cubicBezTo>
                    <a:pt x="37687" y="34422"/>
                    <a:pt x="37727" y="34422"/>
                    <a:pt x="37767" y="34421"/>
                  </a:cubicBezTo>
                  <a:cubicBezTo>
                    <a:pt x="37910" y="34421"/>
                    <a:pt x="38053" y="34425"/>
                    <a:pt x="38195" y="34425"/>
                  </a:cubicBezTo>
                  <a:cubicBezTo>
                    <a:pt x="38480" y="34425"/>
                    <a:pt x="38763" y="34409"/>
                    <a:pt x="39041" y="34314"/>
                  </a:cubicBezTo>
                  <a:cubicBezTo>
                    <a:pt x="39118" y="34290"/>
                    <a:pt x="39202" y="34284"/>
                    <a:pt x="39286" y="34284"/>
                  </a:cubicBezTo>
                  <a:cubicBezTo>
                    <a:pt x="39371" y="34284"/>
                    <a:pt x="39458" y="34290"/>
                    <a:pt x="39541" y="34290"/>
                  </a:cubicBezTo>
                  <a:cubicBezTo>
                    <a:pt x="40124" y="34290"/>
                    <a:pt x="40720" y="34290"/>
                    <a:pt x="41315" y="34278"/>
                  </a:cubicBezTo>
                  <a:cubicBezTo>
                    <a:pt x="41461" y="34278"/>
                    <a:pt x="41607" y="34280"/>
                    <a:pt x="41753" y="34280"/>
                  </a:cubicBezTo>
                  <a:cubicBezTo>
                    <a:pt x="42154" y="34280"/>
                    <a:pt x="42553" y="34267"/>
                    <a:pt x="42946" y="34171"/>
                  </a:cubicBezTo>
                  <a:cubicBezTo>
                    <a:pt x="43083" y="34138"/>
                    <a:pt x="43224" y="34127"/>
                    <a:pt x="43366" y="34127"/>
                  </a:cubicBezTo>
                  <a:close/>
                  <a:moveTo>
                    <a:pt x="241018" y="55995"/>
                  </a:moveTo>
                  <a:cubicBezTo>
                    <a:pt x="241411" y="55995"/>
                    <a:pt x="241769" y="56043"/>
                    <a:pt x="242138" y="56150"/>
                  </a:cubicBezTo>
                  <a:cubicBezTo>
                    <a:pt x="242304" y="56186"/>
                    <a:pt x="242376" y="56293"/>
                    <a:pt x="242388" y="56448"/>
                  </a:cubicBezTo>
                  <a:cubicBezTo>
                    <a:pt x="242388" y="56638"/>
                    <a:pt x="242388" y="56829"/>
                    <a:pt x="242388" y="57019"/>
                  </a:cubicBezTo>
                  <a:cubicBezTo>
                    <a:pt x="242388" y="60567"/>
                    <a:pt x="242388" y="64115"/>
                    <a:pt x="242388" y="67651"/>
                  </a:cubicBezTo>
                  <a:cubicBezTo>
                    <a:pt x="242388" y="68008"/>
                    <a:pt x="242400" y="68366"/>
                    <a:pt x="242280" y="68711"/>
                  </a:cubicBezTo>
                  <a:cubicBezTo>
                    <a:pt x="242221" y="68890"/>
                    <a:pt x="242245" y="69092"/>
                    <a:pt x="242245" y="69282"/>
                  </a:cubicBezTo>
                  <a:cubicBezTo>
                    <a:pt x="242245" y="69925"/>
                    <a:pt x="242245" y="70568"/>
                    <a:pt x="242245" y="71211"/>
                  </a:cubicBezTo>
                  <a:cubicBezTo>
                    <a:pt x="242245" y="71687"/>
                    <a:pt x="242233" y="72152"/>
                    <a:pt x="242138" y="72628"/>
                  </a:cubicBezTo>
                  <a:cubicBezTo>
                    <a:pt x="242042" y="73057"/>
                    <a:pt x="242114" y="73521"/>
                    <a:pt x="242102" y="73973"/>
                  </a:cubicBezTo>
                  <a:cubicBezTo>
                    <a:pt x="242090" y="74307"/>
                    <a:pt x="242102" y="74640"/>
                    <a:pt x="242007" y="74962"/>
                  </a:cubicBezTo>
                  <a:cubicBezTo>
                    <a:pt x="241935" y="75188"/>
                    <a:pt x="241971" y="75438"/>
                    <a:pt x="241959" y="75676"/>
                  </a:cubicBezTo>
                  <a:cubicBezTo>
                    <a:pt x="241947" y="75890"/>
                    <a:pt x="241959" y="76105"/>
                    <a:pt x="241935" y="76319"/>
                  </a:cubicBezTo>
                  <a:cubicBezTo>
                    <a:pt x="241935" y="76450"/>
                    <a:pt x="241840" y="76533"/>
                    <a:pt x="241709" y="76545"/>
                  </a:cubicBezTo>
                  <a:cubicBezTo>
                    <a:pt x="241518" y="76557"/>
                    <a:pt x="241328" y="76569"/>
                    <a:pt x="241137" y="76569"/>
                  </a:cubicBezTo>
                  <a:lnTo>
                    <a:pt x="237780" y="76569"/>
                  </a:lnTo>
                  <a:cubicBezTo>
                    <a:pt x="237411" y="76557"/>
                    <a:pt x="237030" y="76581"/>
                    <a:pt x="236661" y="76462"/>
                  </a:cubicBezTo>
                  <a:cubicBezTo>
                    <a:pt x="236560" y="76426"/>
                    <a:pt x="236452" y="76417"/>
                    <a:pt x="236344" y="76417"/>
                  </a:cubicBezTo>
                  <a:cubicBezTo>
                    <a:pt x="236235" y="76417"/>
                    <a:pt x="236125" y="76426"/>
                    <a:pt x="236018" y="76426"/>
                  </a:cubicBezTo>
                  <a:cubicBezTo>
                    <a:pt x="234208" y="76426"/>
                    <a:pt x="232398" y="76426"/>
                    <a:pt x="230589" y="76414"/>
                  </a:cubicBezTo>
                  <a:cubicBezTo>
                    <a:pt x="230303" y="76414"/>
                    <a:pt x="230029" y="76414"/>
                    <a:pt x="229743" y="76343"/>
                  </a:cubicBezTo>
                  <a:cubicBezTo>
                    <a:pt x="229565" y="76289"/>
                    <a:pt x="229366" y="76283"/>
                    <a:pt x="229167" y="76283"/>
                  </a:cubicBezTo>
                  <a:cubicBezTo>
                    <a:pt x="229101" y="76283"/>
                    <a:pt x="229035" y="76283"/>
                    <a:pt x="228969" y="76283"/>
                  </a:cubicBezTo>
                  <a:lnTo>
                    <a:pt x="220480" y="76283"/>
                  </a:lnTo>
                  <a:cubicBezTo>
                    <a:pt x="220357" y="76283"/>
                    <a:pt x="220250" y="76284"/>
                    <a:pt x="220156" y="76284"/>
                  </a:cubicBezTo>
                  <a:cubicBezTo>
                    <a:pt x="219463" y="76284"/>
                    <a:pt x="219528" y="76229"/>
                    <a:pt x="219528" y="75295"/>
                  </a:cubicBezTo>
                  <a:cubicBezTo>
                    <a:pt x="219528" y="74271"/>
                    <a:pt x="219528" y="73247"/>
                    <a:pt x="219540" y="72235"/>
                  </a:cubicBezTo>
                  <a:cubicBezTo>
                    <a:pt x="219540" y="71807"/>
                    <a:pt x="219516" y="71378"/>
                    <a:pt x="219647" y="70961"/>
                  </a:cubicBezTo>
                  <a:cubicBezTo>
                    <a:pt x="219706" y="70759"/>
                    <a:pt x="219671" y="70533"/>
                    <a:pt x="219671" y="70318"/>
                  </a:cubicBezTo>
                  <a:cubicBezTo>
                    <a:pt x="219682" y="68104"/>
                    <a:pt x="219682" y="65889"/>
                    <a:pt x="219682" y="63687"/>
                  </a:cubicBezTo>
                  <a:cubicBezTo>
                    <a:pt x="219682" y="63377"/>
                    <a:pt x="219671" y="63067"/>
                    <a:pt x="219766" y="62758"/>
                  </a:cubicBezTo>
                  <a:cubicBezTo>
                    <a:pt x="219837" y="62544"/>
                    <a:pt x="219813" y="62293"/>
                    <a:pt x="219813" y="62055"/>
                  </a:cubicBezTo>
                  <a:cubicBezTo>
                    <a:pt x="219813" y="60388"/>
                    <a:pt x="219813" y="58722"/>
                    <a:pt x="219813" y="57055"/>
                  </a:cubicBezTo>
                  <a:cubicBezTo>
                    <a:pt x="219813" y="56888"/>
                    <a:pt x="219813" y="56721"/>
                    <a:pt x="219813" y="56555"/>
                  </a:cubicBezTo>
                  <a:cubicBezTo>
                    <a:pt x="219825" y="56019"/>
                    <a:pt x="219849" y="56007"/>
                    <a:pt x="220397" y="55995"/>
                  </a:cubicBezTo>
                  <a:close/>
                  <a:moveTo>
                    <a:pt x="244764" y="55983"/>
                  </a:moveTo>
                  <a:cubicBezTo>
                    <a:pt x="245120" y="55983"/>
                    <a:pt x="245475" y="56007"/>
                    <a:pt x="245829" y="56102"/>
                  </a:cubicBezTo>
                  <a:cubicBezTo>
                    <a:pt x="245941" y="56135"/>
                    <a:pt x="246061" y="56143"/>
                    <a:pt x="246182" y="56143"/>
                  </a:cubicBezTo>
                  <a:cubicBezTo>
                    <a:pt x="246279" y="56143"/>
                    <a:pt x="246376" y="56138"/>
                    <a:pt x="246471" y="56138"/>
                  </a:cubicBezTo>
                  <a:lnTo>
                    <a:pt x="253044" y="56138"/>
                  </a:lnTo>
                  <a:cubicBezTo>
                    <a:pt x="253099" y="56138"/>
                    <a:pt x="253154" y="56137"/>
                    <a:pt x="253209" y="56137"/>
                  </a:cubicBezTo>
                  <a:cubicBezTo>
                    <a:pt x="253432" y="56137"/>
                    <a:pt x="253660" y="56145"/>
                    <a:pt x="253889" y="56221"/>
                  </a:cubicBezTo>
                  <a:cubicBezTo>
                    <a:pt x="254008" y="56264"/>
                    <a:pt x="254145" y="56270"/>
                    <a:pt x="254284" y="56270"/>
                  </a:cubicBezTo>
                  <a:cubicBezTo>
                    <a:pt x="254339" y="56270"/>
                    <a:pt x="254394" y="56269"/>
                    <a:pt x="254449" y="56269"/>
                  </a:cubicBezTo>
                  <a:cubicBezTo>
                    <a:pt x="255044" y="56281"/>
                    <a:pt x="255639" y="56281"/>
                    <a:pt x="256235" y="56281"/>
                  </a:cubicBezTo>
                  <a:cubicBezTo>
                    <a:pt x="256295" y="56281"/>
                    <a:pt x="256355" y="56280"/>
                    <a:pt x="256415" y="56280"/>
                  </a:cubicBezTo>
                  <a:cubicBezTo>
                    <a:pt x="256685" y="56280"/>
                    <a:pt x="256950" y="56288"/>
                    <a:pt x="257223" y="56376"/>
                  </a:cubicBezTo>
                  <a:cubicBezTo>
                    <a:pt x="257315" y="56409"/>
                    <a:pt x="257419" y="56417"/>
                    <a:pt x="257526" y="56417"/>
                  </a:cubicBezTo>
                  <a:cubicBezTo>
                    <a:pt x="257611" y="56417"/>
                    <a:pt x="257698" y="56412"/>
                    <a:pt x="257782" y="56412"/>
                  </a:cubicBezTo>
                  <a:cubicBezTo>
                    <a:pt x="258330" y="56424"/>
                    <a:pt x="258878" y="56424"/>
                    <a:pt x="259425" y="56424"/>
                  </a:cubicBezTo>
                  <a:cubicBezTo>
                    <a:pt x="259482" y="56424"/>
                    <a:pt x="259538" y="56423"/>
                    <a:pt x="259594" y="56423"/>
                  </a:cubicBezTo>
                  <a:cubicBezTo>
                    <a:pt x="259847" y="56423"/>
                    <a:pt x="260099" y="56431"/>
                    <a:pt x="260342" y="56519"/>
                  </a:cubicBezTo>
                  <a:cubicBezTo>
                    <a:pt x="260470" y="56561"/>
                    <a:pt x="260610" y="56568"/>
                    <a:pt x="260748" y="56568"/>
                  </a:cubicBezTo>
                  <a:cubicBezTo>
                    <a:pt x="260804" y="56568"/>
                    <a:pt x="260859" y="56567"/>
                    <a:pt x="260914" y="56567"/>
                  </a:cubicBezTo>
                  <a:lnTo>
                    <a:pt x="263188" y="56567"/>
                  </a:lnTo>
                  <a:cubicBezTo>
                    <a:pt x="263355" y="56567"/>
                    <a:pt x="263521" y="56567"/>
                    <a:pt x="263688" y="56578"/>
                  </a:cubicBezTo>
                  <a:cubicBezTo>
                    <a:pt x="263819" y="56590"/>
                    <a:pt x="263914" y="56674"/>
                    <a:pt x="263926" y="56805"/>
                  </a:cubicBezTo>
                  <a:cubicBezTo>
                    <a:pt x="263950" y="56948"/>
                    <a:pt x="263950" y="57090"/>
                    <a:pt x="263950" y="57233"/>
                  </a:cubicBezTo>
                  <a:cubicBezTo>
                    <a:pt x="263950" y="57733"/>
                    <a:pt x="263950" y="58233"/>
                    <a:pt x="263950" y="58734"/>
                  </a:cubicBezTo>
                  <a:cubicBezTo>
                    <a:pt x="263962" y="59103"/>
                    <a:pt x="263938" y="59484"/>
                    <a:pt x="264057" y="59865"/>
                  </a:cubicBezTo>
                  <a:cubicBezTo>
                    <a:pt x="264128" y="60079"/>
                    <a:pt x="264093" y="60329"/>
                    <a:pt x="264093" y="60567"/>
                  </a:cubicBezTo>
                  <a:cubicBezTo>
                    <a:pt x="264093" y="65163"/>
                    <a:pt x="264093" y="69747"/>
                    <a:pt x="264105" y="74343"/>
                  </a:cubicBezTo>
                  <a:cubicBezTo>
                    <a:pt x="264105" y="74700"/>
                    <a:pt x="264069" y="75057"/>
                    <a:pt x="264200" y="75402"/>
                  </a:cubicBezTo>
                  <a:cubicBezTo>
                    <a:pt x="264236" y="75486"/>
                    <a:pt x="264236" y="75581"/>
                    <a:pt x="264236" y="75676"/>
                  </a:cubicBezTo>
                  <a:cubicBezTo>
                    <a:pt x="264236" y="76527"/>
                    <a:pt x="264287" y="76557"/>
                    <a:pt x="263591" y="76557"/>
                  </a:cubicBezTo>
                  <a:cubicBezTo>
                    <a:pt x="263537" y="76557"/>
                    <a:pt x="263478" y="76557"/>
                    <a:pt x="263414" y="76557"/>
                  </a:cubicBezTo>
                  <a:lnTo>
                    <a:pt x="248638" y="76557"/>
                  </a:lnTo>
                  <a:cubicBezTo>
                    <a:pt x="248582" y="76557"/>
                    <a:pt x="248526" y="76558"/>
                    <a:pt x="248470" y="76558"/>
                  </a:cubicBezTo>
                  <a:cubicBezTo>
                    <a:pt x="248217" y="76558"/>
                    <a:pt x="247965" y="76550"/>
                    <a:pt x="247722" y="76462"/>
                  </a:cubicBezTo>
                  <a:cubicBezTo>
                    <a:pt x="247543" y="76402"/>
                    <a:pt x="247341" y="76426"/>
                    <a:pt x="247150" y="76414"/>
                  </a:cubicBezTo>
                  <a:lnTo>
                    <a:pt x="245507" y="76414"/>
                  </a:lnTo>
                  <a:cubicBezTo>
                    <a:pt x="245245" y="76414"/>
                    <a:pt x="244995" y="76462"/>
                    <a:pt x="244733" y="76498"/>
                  </a:cubicBezTo>
                  <a:cubicBezTo>
                    <a:pt x="244432" y="76552"/>
                    <a:pt x="244127" y="76569"/>
                    <a:pt x="243822" y="76569"/>
                  </a:cubicBezTo>
                  <a:cubicBezTo>
                    <a:pt x="243464" y="76569"/>
                    <a:pt x="243104" y="76546"/>
                    <a:pt x="242745" y="76533"/>
                  </a:cubicBezTo>
                  <a:cubicBezTo>
                    <a:pt x="242614" y="76521"/>
                    <a:pt x="242531" y="76402"/>
                    <a:pt x="242566" y="76283"/>
                  </a:cubicBezTo>
                  <a:cubicBezTo>
                    <a:pt x="242721" y="75795"/>
                    <a:pt x="242650" y="75283"/>
                    <a:pt x="242673" y="74795"/>
                  </a:cubicBezTo>
                  <a:cubicBezTo>
                    <a:pt x="242685" y="74485"/>
                    <a:pt x="242673" y="74176"/>
                    <a:pt x="242769" y="73878"/>
                  </a:cubicBezTo>
                  <a:cubicBezTo>
                    <a:pt x="242828" y="73652"/>
                    <a:pt x="242804" y="73402"/>
                    <a:pt x="242816" y="73164"/>
                  </a:cubicBezTo>
                  <a:cubicBezTo>
                    <a:pt x="242828" y="72604"/>
                    <a:pt x="242757" y="72033"/>
                    <a:pt x="242935" y="71473"/>
                  </a:cubicBezTo>
                  <a:cubicBezTo>
                    <a:pt x="242983" y="71318"/>
                    <a:pt x="242947" y="71140"/>
                    <a:pt x="242947" y="70973"/>
                  </a:cubicBezTo>
                  <a:cubicBezTo>
                    <a:pt x="242959" y="70211"/>
                    <a:pt x="242947" y="69449"/>
                    <a:pt x="242959" y="68687"/>
                  </a:cubicBezTo>
                  <a:cubicBezTo>
                    <a:pt x="242959" y="68187"/>
                    <a:pt x="242923" y="67699"/>
                    <a:pt x="243066" y="67199"/>
                  </a:cubicBezTo>
                  <a:cubicBezTo>
                    <a:pt x="243138" y="67008"/>
                    <a:pt x="243090" y="66782"/>
                    <a:pt x="243090" y="66568"/>
                  </a:cubicBezTo>
                  <a:cubicBezTo>
                    <a:pt x="243102" y="63377"/>
                    <a:pt x="243102" y="60186"/>
                    <a:pt x="243102" y="57007"/>
                  </a:cubicBezTo>
                  <a:cubicBezTo>
                    <a:pt x="243102" y="56817"/>
                    <a:pt x="243090" y="56626"/>
                    <a:pt x="243102" y="56436"/>
                  </a:cubicBezTo>
                  <a:cubicBezTo>
                    <a:pt x="243125" y="56149"/>
                    <a:pt x="243236" y="56006"/>
                    <a:pt x="243530" y="56006"/>
                  </a:cubicBezTo>
                  <a:cubicBezTo>
                    <a:pt x="243542" y="56006"/>
                    <a:pt x="243554" y="56007"/>
                    <a:pt x="243566" y="56007"/>
                  </a:cubicBezTo>
                  <a:cubicBezTo>
                    <a:pt x="243604" y="56008"/>
                    <a:pt x="243641" y="56008"/>
                    <a:pt x="243678" y="56008"/>
                  </a:cubicBezTo>
                  <a:cubicBezTo>
                    <a:pt x="244039" y="56008"/>
                    <a:pt x="244401" y="55983"/>
                    <a:pt x="244764" y="55983"/>
                  </a:cubicBezTo>
                  <a:close/>
                  <a:moveTo>
                    <a:pt x="151555" y="54852"/>
                  </a:moveTo>
                  <a:cubicBezTo>
                    <a:pt x="152007" y="54852"/>
                    <a:pt x="152460" y="54852"/>
                    <a:pt x="152912" y="54864"/>
                  </a:cubicBezTo>
                  <a:cubicBezTo>
                    <a:pt x="152994" y="54864"/>
                    <a:pt x="153079" y="54856"/>
                    <a:pt x="153162" y="54856"/>
                  </a:cubicBezTo>
                  <a:cubicBezTo>
                    <a:pt x="153224" y="54856"/>
                    <a:pt x="153285" y="54861"/>
                    <a:pt x="153341" y="54876"/>
                  </a:cubicBezTo>
                  <a:cubicBezTo>
                    <a:pt x="153704" y="54983"/>
                    <a:pt x="154070" y="55010"/>
                    <a:pt x="154436" y="55010"/>
                  </a:cubicBezTo>
                  <a:cubicBezTo>
                    <a:pt x="154802" y="55010"/>
                    <a:pt x="155168" y="54983"/>
                    <a:pt x="155532" y="54983"/>
                  </a:cubicBezTo>
                  <a:cubicBezTo>
                    <a:pt x="155785" y="54983"/>
                    <a:pt x="157087" y="54951"/>
                    <a:pt x="158038" y="54951"/>
                  </a:cubicBezTo>
                  <a:lnTo>
                    <a:pt x="158039" y="54951"/>
                  </a:lnTo>
                  <a:cubicBezTo>
                    <a:pt x="158103" y="54988"/>
                    <a:pt x="158172" y="54995"/>
                    <a:pt x="158241" y="54995"/>
                  </a:cubicBezTo>
                  <a:cubicBezTo>
                    <a:pt x="158279" y="54995"/>
                    <a:pt x="158317" y="54993"/>
                    <a:pt x="158355" y="54993"/>
                  </a:cubicBezTo>
                  <a:cubicBezTo>
                    <a:pt x="158374" y="54993"/>
                    <a:pt x="158394" y="54993"/>
                    <a:pt x="158413" y="54995"/>
                  </a:cubicBezTo>
                  <a:cubicBezTo>
                    <a:pt x="158476" y="54997"/>
                    <a:pt x="158539" y="54997"/>
                    <a:pt x="158602" y="54997"/>
                  </a:cubicBezTo>
                  <a:cubicBezTo>
                    <a:pt x="158687" y="54997"/>
                    <a:pt x="158772" y="54996"/>
                    <a:pt x="158856" y="54996"/>
                  </a:cubicBezTo>
                  <a:cubicBezTo>
                    <a:pt x="159154" y="54996"/>
                    <a:pt x="159453" y="55007"/>
                    <a:pt x="159746" y="55102"/>
                  </a:cubicBezTo>
                  <a:cubicBezTo>
                    <a:pt x="159848" y="55138"/>
                    <a:pt x="159955" y="55147"/>
                    <a:pt x="160063" y="55147"/>
                  </a:cubicBezTo>
                  <a:cubicBezTo>
                    <a:pt x="160172" y="55147"/>
                    <a:pt x="160282" y="55138"/>
                    <a:pt x="160389" y="55138"/>
                  </a:cubicBezTo>
                  <a:lnTo>
                    <a:pt x="165890" y="55138"/>
                  </a:lnTo>
                  <a:cubicBezTo>
                    <a:pt x="165946" y="55138"/>
                    <a:pt x="166002" y="55137"/>
                    <a:pt x="166058" y="55137"/>
                  </a:cubicBezTo>
                  <a:cubicBezTo>
                    <a:pt x="166308" y="55137"/>
                    <a:pt x="166553" y="55145"/>
                    <a:pt x="166807" y="55233"/>
                  </a:cubicBezTo>
                  <a:cubicBezTo>
                    <a:pt x="166899" y="55266"/>
                    <a:pt x="167003" y="55274"/>
                    <a:pt x="167109" y="55274"/>
                  </a:cubicBezTo>
                  <a:cubicBezTo>
                    <a:pt x="167195" y="55274"/>
                    <a:pt x="167282" y="55269"/>
                    <a:pt x="167366" y="55269"/>
                  </a:cubicBezTo>
                  <a:cubicBezTo>
                    <a:pt x="167700" y="55275"/>
                    <a:pt x="168033" y="55275"/>
                    <a:pt x="168366" y="55275"/>
                  </a:cubicBezTo>
                  <a:cubicBezTo>
                    <a:pt x="168700" y="55275"/>
                    <a:pt x="169033" y="55275"/>
                    <a:pt x="169367" y="55281"/>
                  </a:cubicBezTo>
                  <a:cubicBezTo>
                    <a:pt x="169771" y="55281"/>
                    <a:pt x="170164" y="55281"/>
                    <a:pt x="170569" y="55376"/>
                  </a:cubicBezTo>
                  <a:cubicBezTo>
                    <a:pt x="170730" y="55418"/>
                    <a:pt x="170897" y="55427"/>
                    <a:pt x="171065" y="55427"/>
                  </a:cubicBezTo>
                  <a:cubicBezTo>
                    <a:pt x="171191" y="55427"/>
                    <a:pt x="171318" y="55422"/>
                    <a:pt x="171444" y="55422"/>
                  </a:cubicBezTo>
                  <a:cubicBezTo>
                    <a:pt x="171486" y="55422"/>
                    <a:pt x="171528" y="55422"/>
                    <a:pt x="171569" y="55424"/>
                  </a:cubicBezTo>
                  <a:cubicBezTo>
                    <a:pt x="172093" y="55435"/>
                    <a:pt x="172105" y="55447"/>
                    <a:pt x="172117" y="56007"/>
                  </a:cubicBezTo>
                  <a:cubicBezTo>
                    <a:pt x="172129" y="56197"/>
                    <a:pt x="172117" y="56388"/>
                    <a:pt x="172117" y="56578"/>
                  </a:cubicBezTo>
                  <a:cubicBezTo>
                    <a:pt x="172117" y="59924"/>
                    <a:pt x="172117" y="63282"/>
                    <a:pt x="172129" y="66639"/>
                  </a:cubicBezTo>
                  <a:cubicBezTo>
                    <a:pt x="172129" y="66996"/>
                    <a:pt x="172117" y="67354"/>
                    <a:pt x="172224" y="67699"/>
                  </a:cubicBezTo>
                  <a:cubicBezTo>
                    <a:pt x="172296" y="67901"/>
                    <a:pt x="172260" y="68128"/>
                    <a:pt x="172260" y="68342"/>
                  </a:cubicBezTo>
                  <a:cubicBezTo>
                    <a:pt x="172260" y="70937"/>
                    <a:pt x="172260" y="73521"/>
                    <a:pt x="172272" y="76117"/>
                  </a:cubicBezTo>
                  <a:cubicBezTo>
                    <a:pt x="172272" y="76933"/>
                    <a:pt x="172299" y="76987"/>
                    <a:pt x="171683" y="76987"/>
                  </a:cubicBezTo>
                  <a:cubicBezTo>
                    <a:pt x="171589" y="76987"/>
                    <a:pt x="171481" y="76986"/>
                    <a:pt x="171355" y="76986"/>
                  </a:cubicBezTo>
                  <a:lnTo>
                    <a:pt x="149293" y="76986"/>
                  </a:lnTo>
                  <a:cubicBezTo>
                    <a:pt x="149102" y="76986"/>
                    <a:pt x="148912" y="76986"/>
                    <a:pt x="148721" y="76974"/>
                  </a:cubicBezTo>
                  <a:cubicBezTo>
                    <a:pt x="148507" y="76962"/>
                    <a:pt x="148424" y="76879"/>
                    <a:pt x="148424" y="76652"/>
                  </a:cubicBezTo>
                  <a:cubicBezTo>
                    <a:pt x="148400" y="76331"/>
                    <a:pt x="148412" y="75998"/>
                    <a:pt x="148412" y="75664"/>
                  </a:cubicBezTo>
                  <a:cubicBezTo>
                    <a:pt x="148400" y="75355"/>
                    <a:pt x="148400" y="75045"/>
                    <a:pt x="148316" y="74747"/>
                  </a:cubicBezTo>
                  <a:cubicBezTo>
                    <a:pt x="148245" y="74521"/>
                    <a:pt x="148269" y="74271"/>
                    <a:pt x="148269" y="74033"/>
                  </a:cubicBezTo>
                  <a:cubicBezTo>
                    <a:pt x="148269" y="72438"/>
                    <a:pt x="148269" y="70842"/>
                    <a:pt x="148269" y="69247"/>
                  </a:cubicBezTo>
                  <a:cubicBezTo>
                    <a:pt x="148269" y="68937"/>
                    <a:pt x="148269" y="68640"/>
                    <a:pt x="148173" y="68330"/>
                  </a:cubicBezTo>
                  <a:cubicBezTo>
                    <a:pt x="148114" y="68116"/>
                    <a:pt x="148126" y="67866"/>
                    <a:pt x="148126" y="67627"/>
                  </a:cubicBezTo>
                  <a:cubicBezTo>
                    <a:pt x="148126" y="66199"/>
                    <a:pt x="148126" y="64770"/>
                    <a:pt x="148126" y="63341"/>
                  </a:cubicBezTo>
                  <a:cubicBezTo>
                    <a:pt x="148126" y="63055"/>
                    <a:pt x="148126" y="62782"/>
                    <a:pt x="148043" y="62496"/>
                  </a:cubicBezTo>
                  <a:cubicBezTo>
                    <a:pt x="147983" y="62317"/>
                    <a:pt x="147983" y="62115"/>
                    <a:pt x="147983" y="61936"/>
                  </a:cubicBezTo>
                  <a:cubicBezTo>
                    <a:pt x="147983" y="61436"/>
                    <a:pt x="147983" y="60936"/>
                    <a:pt x="147983" y="60436"/>
                  </a:cubicBezTo>
                  <a:cubicBezTo>
                    <a:pt x="147983" y="60174"/>
                    <a:pt x="147983" y="59912"/>
                    <a:pt x="147900" y="59662"/>
                  </a:cubicBezTo>
                  <a:cubicBezTo>
                    <a:pt x="147792" y="59388"/>
                    <a:pt x="147852" y="59091"/>
                    <a:pt x="147840" y="58805"/>
                  </a:cubicBezTo>
                  <a:cubicBezTo>
                    <a:pt x="147816" y="58222"/>
                    <a:pt x="147804" y="57626"/>
                    <a:pt x="147733" y="57031"/>
                  </a:cubicBezTo>
                  <a:cubicBezTo>
                    <a:pt x="147662" y="56448"/>
                    <a:pt x="147531" y="55864"/>
                    <a:pt x="147554" y="55269"/>
                  </a:cubicBezTo>
                  <a:cubicBezTo>
                    <a:pt x="147566" y="54924"/>
                    <a:pt x="147626" y="54864"/>
                    <a:pt x="147983" y="54852"/>
                  </a:cubicBezTo>
                  <a:close/>
                  <a:moveTo>
                    <a:pt x="124877" y="53705"/>
                  </a:moveTo>
                  <a:cubicBezTo>
                    <a:pt x="125136" y="53705"/>
                    <a:pt x="125393" y="53724"/>
                    <a:pt x="125647" y="53804"/>
                  </a:cubicBezTo>
                  <a:cubicBezTo>
                    <a:pt x="125825" y="53852"/>
                    <a:pt x="126028" y="53840"/>
                    <a:pt x="126218" y="53852"/>
                  </a:cubicBezTo>
                  <a:lnTo>
                    <a:pt x="127635" y="53852"/>
                  </a:lnTo>
                  <a:cubicBezTo>
                    <a:pt x="128111" y="53864"/>
                    <a:pt x="128588" y="53828"/>
                    <a:pt x="129052" y="53971"/>
                  </a:cubicBezTo>
                  <a:cubicBezTo>
                    <a:pt x="129144" y="53998"/>
                    <a:pt x="129241" y="54005"/>
                    <a:pt x="129339" y="54005"/>
                  </a:cubicBezTo>
                  <a:cubicBezTo>
                    <a:pt x="129458" y="54005"/>
                    <a:pt x="129578" y="53995"/>
                    <a:pt x="129695" y="53995"/>
                  </a:cubicBezTo>
                  <a:cubicBezTo>
                    <a:pt x="130028" y="54007"/>
                    <a:pt x="130350" y="53995"/>
                    <a:pt x="130683" y="54090"/>
                  </a:cubicBezTo>
                  <a:cubicBezTo>
                    <a:pt x="130803" y="54130"/>
                    <a:pt x="130934" y="54136"/>
                    <a:pt x="131068" y="54136"/>
                  </a:cubicBezTo>
                  <a:cubicBezTo>
                    <a:pt x="131132" y="54136"/>
                    <a:pt x="131196" y="54135"/>
                    <a:pt x="131260" y="54135"/>
                  </a:cubicBezTo>
                  <a:cubicBezTo>
                    <a:pt x="131302" y="54135"/>
                    <a:pt x="131344" y="54136"/>
                    <a:pt x="131386" y="54138"/>
                  </a:cubicBezTo>
                  <a:cubicBezTo>
                    <a:pt x="131957" y="54162"/>
                    <a:pt x="132529" y="54102"/>
                    <a:pt x="133088" y="54257"/>
                  </a:cubicBezTo>
                  <a:cubicBezTo>
                    <a:pt x="133211" y="54287"/>
                    <a:pt x="133342" y="54296"/>
                    <a:pt x="133476" y="54296"/>
                  </a:cubicBezTo>
                  <a:cubicBezTo>
                    <a:pt x="133655" y="54296"/>
                    <a:pt x="133840" y="54281"/>
                    <a:pt x="134017" y="54281"/>
                  </a:cubicBezTo>
                  <a:cubicBezTo>
                    <a:pt x="134386" y="54292"/>
                    <a:pt x="134767" y="54257"/>
                    <a:pt x="135148" y="54388"/>
                  </a:cubicBezTo>
                  <a:cubicBezTo>
                    <a:pt x="135231" y="54418"/>
                    <a:pt x="135324" y="54423"/>
                    <a:pt x="135419" y="54423"/>
                  </a:cubicBezTo>
                  <a:cubicBezTo>
                    <a:pt x="135482" y="54423"/>
                    <a:pt x="135547" y="54421"/>
                    <a:pt x="135612" y="54421"/>
                  </a:cubicBezTo>
                  <a:cubicBezTo>
                    <a:pt x="135644" y="54421"/>
                    <a:pt x="135676" y="54421"/>
                    <a:pt x="135708" y="54423"/>
                  </a:cubicBezTo>
                  <a:cubicBezTo>
                    <a:pt x="135831" y="54428"/>
                    <a:pt x="135954" y="54429"/>
                    <a:pt x="136076" y="54429"/>
                  </a:cubicBezTo>
                  <a:cubicBezTo>
                    <a:pt x="136210" y="54429"/>
                    <a:pt x="136344" y="54428"/>
                    <a:pt x="136477" y="54428"/>
                  </a:cubicBezTo>
                  <a:cubicBezTo>
                    <a:pt x="136883" y="54428"/>
                    <a:pt x="137287" y="54440"/>
                    <a:pt x="137696" y="54543"/>
                  </a:cubicBezTo>
                  <a:cubicBezTo>
                    <a:pt x="137814" y="54574"/>
                    <a:pt x="137939" y="54584"/>
                    <a:pt x="138066" y="54584"/>
                  </a:cubicBezTo>
                  <a:cubicBezTo>
                    <a:pt x="138247" y="54584"/>
                    <a:pt x="138434" y="54565"/>
                    <a:pt x="138615" y="54565"/>
                  </a:cubicBezTo>
                  <a:cubicBezTo>
                    <a:pt x="138642" y="54565"/>
                    <a:pt x="138669" y="54565"/>
                    <a:pt x="138696" y="54566"/>
                  </a:cubicBezTo>
                  <a:cubicBezTo>
                    <a:pt x="138759" y="54568"/>
                    <a:pt x="138822" y="54569"/>
                    <a:pt x="138886" y="54569"/>
                  </a:cubicBezTo>
                  <a:cubicBezTo>
                    <a:pt x="138970" y="54569"/>
                    <a:pt x="139055" y="54568"/>
                    <a:pt x="139140" y="54568"/>
                  </a:cubicBezTo>
                  <a:cubicBezTo>
                    <a:pt x="139437" y="54568"/>
                    <a:pt x="139736" y="54578"/>
                    <a:pt x="140030" y="54673"/>
                  </a:cubicBezTo>
                  <a:cubicBezTo>
                    <a:pt x="140129" y="54707"/>
                    <a:pt x="140235" y="54714"/>
                    <a:pt x="140343" y="54714"/>
                  </a:cubicBezTo>
                  <a:cubicBezTo>
                    <a:pt x="140429" y="54714"/>
                    <a:pt x="140516" y="54709"/>
                    <a:pt x="140601" y="54709"/>
                  </a:cubicBezTo>
                  <a:lnTo>
                    <a:pt x="143530" y="54709"/>
                  </a:lnTo>
                  <a:cubicBezTo>
                    <a:pt x="143638" y="54709"/>
                    <a:pt x="143745" y="54708"/>
                    <a:pt x="143852" y="54708"/>
                  </a:cubicBezTo>
                  <a:cubicBezTo>
                    <a:pt x="144145" y="54708"/>
                    <a:pt x="144436" y="54720"/>
                    <a:pt x="144733" y="54816"/>
                  </a:cubicBezTo>
                  <a:cubicBezTo>
                    <a:pt x="144816" y="54846"/>
                    <a:pt x="144908" y="54852"/>
                    <a:pt x="145003" y="54852"/>
                  </a:cubicBezTo>
                  <a:cubicBezTo>
                    <a:pt x="145067" y="54852"/>
                    <a:pt x="145132" y="54849"/>
                    <a:pt x="145196" y="54849"/>
                  </a:cubicBezTo>
                  <a:cubicBezTo>
                    <a:pt x="145228" y="54849"/>
                    <a:pt x="145260" y="54850"/>
                    <a:pt x="145292" y="54852"/>
                  </a:cubicBezTo>
                  <a:cubicBezTo>
                    <a:pt x="145697" y="54852"/>
                    <a:pt x="146102" y="54852"/>
                    <a:pt x="146507" y="54864"/>
                  </a:cubicBezTo>
                  <a:cubicBezTo>
                    <a:pt x="146733" y="54864"/>
                    <a:pt x="146828" y="54947"/>
                    <a:pt x="146828" y="55162"/>
                  </a:cubicBezTo>
                  <a:cubicBezTo>
                    <a:pt x="146816" y="55805"/>
                    <a:pt x="147066" y="56424"/>
                    <a:pt x="146983" y="57067"/>
                  </a:cubicBezTo>
                  <a:cubicBezTo>
                    <a:pt x="147185" y="57912"/>
                    <a:pt x="147030" y="58781"/>
                    <a:pt x="147150" y="59615"/>
                  </a:cubicBezTo>
                  <a:cubicBezTo>
                    <a:pt x="147316" y="60710"/>
                    <a:pt x="147233" y="61793"/>
                    <a:pt x="147269" y="62889"/>
                  </a:cubicBezTo>
                  <a:cubicBezTo>
                    <a:pt x="147281" y="63032"/>
                    <a:pt x="147245" y="63175"/>
                    <a:pt x="147292" y="63306"/>
                  </a:cubicBezTo>
                  <a:cubicBezTo>
                    <a:pt x="147471" y="63889"/>
                    <a:pt x="147411" y="64484"/>
                    <a:pt x="147411" y="65080"/>
                  </a:cubicBezTo>
                  <a:cubicBezTo>
                    <a:pt x="147423" y="65984"/>
                    <a:pt x="147411" y="66889"/>
                    <a:pt x="147423" y="67794"/>
                  </a:cubicBezTo>
                  <a:cubicBezTo>
                    <a:pt x="147423" y="68318"/>
                    <a:pt x="147376" y="68842"/>
                    <a:pt x="147531" y="69354"/>
                  </a:cubicBezTo>
                  <a:cubicBezTo>
                    <a:pt x="147590" y="69521"/>
                    <a:pt x="147554" y="69723"/>
                    <a:pt x="147554" y="69913"/>
                  </a:cubicBezTo>
                  <a:cubicBezTo>
                    <a:pt x="147554" y="71390"/>
                    <a:pt x="147554" y="72866"/>
                    <a:pt x="147566" y="74343"/>
                  </a:cubicBezTo>
                  <a:cubicBezTo>
                    <a:pt x="147566" y="74700"/>
                    <a:pt x="147590" y="75045"/>
                    <a:pt x="147650" y="75402"/>
                  </a:cubicBezTo>
                  <a:cubicBezTo>
                    <a:pt x="147733" y="75843"/>
                    <a:pt x="147685" y="76307"/>
                    <a:pt x="147673" y="76748"/>
                  </a:cubicBezTo>
                  <a:cubicBezTo>
                    <a:pt x="147673" y="76891"/>
                    <a:pt x="147566" y="76962"/>
                    <a:pt x="147435" y="76974"/>
                  </a:cubicBezTo>
                  <a:cubicBezTo>
                    <a:pt x="147221" y="76986"/>
                    <a:pt x="147007" y="76986"/>
                    <a:pt x="146792" y="76986"/>
                  </a:cubicBezTo>
                  <a:lnTo>
                    <a:pt x="136160" y="76986"/>
                  </a:lnTo>
                  <a:lnTo>
                    <a:pt x="136160" y="76998"/>
                  </a:lnTo>
                  <a:lnTo>
                    <a:pt x="125587" y="76998"/>
                  </a:lnTo>
                  <a:cubicBezTo>
                    <a:pt x="125266" y="76998"/>
                    <a:pt x="124932" y="76998"/>
                    <a:pt x="124599" y="77081"/>
                  </a:cubicBezTo>
                  <a:cubicBezTo>
                    <a:pt x="124520" y="77104"/>
                    <a:pt x="124447" y="77116"/>
                    <a:pt x="124381" y="77116"/>
                  </a:cubicBezTo>
                  <a:cubicBezTo>
                    <a:pt x="124077" y="77116"/>
                    <a:pt x="123918" y="76879"/>
                    <a:pt x="124016" y="76498"/>
                  </a:cubicBezTo>
                  <a:cubicBezTo>
                    <a:pt x="124135" y="76021"/>
                    <a:pt x="124123" y="75557"/>
                    <a:pt x="124123" y="75081"/>
                  </a:cubicBezTo>
                  <a:cubicBezTo>
                    <a:pt x="124123" y="74771"/>
                    <a:pt x="124099" y="74474"/>
                    <a:pt x="124040" y="74164"/>
                  </a:cubicBezTo>
                  <a:cubicBezTo>
                    <a:pt x="123944" y="73747"/>
                    <a:pt x="123944" y="73319"/>
                    <a:pt x="124040" y="72890"/>
                  </a:cubicBezTo>
                  <a:cubicBezTo>
                    <a:pt x="124159" y="72402"/>
                    <a:pt x="124194" y="71902"/>
                    <a:pt x="124051" y="71414"/>
                  </a:cubicBezTo>
                  <a:cubicBezTo>
                    <a:pt x="123944" y="71092"/>
                    <a:pt x="124159" y="70818"/>
                    <a:pt x="124135" y="70509"/>
                  </a:cubicBezTo>
                  <a:cubicBezTo>
                    <a:pt x="124111" y="70235"/>
                    <a:pt x="123920" y="69973"/>
                    <a:pt x="124063" y="69675"/>
                  </a:cubicBezTo>
                  <a:cubicBezTo>
                    <a:pt x="124159" y="69473"/>
                    <a:pt x="124159" y="69247"/>
                    <a:pt x="124099" y="69044"/>
                  </a:cubicBezTo>
                  <a:cubicBezTo>
                    <a:pt x="124040" y="68806"/>
                    <a:pt x="124051" y="68580"/>
                    <a:pt x="124111" y="68354"/>
                  </a:cubicBezTo>
                  <a:cubicBezTo>
                    <a:pt x="124135" y="68235"/>
                    <a:pt x="124135" y="68104"/>
                    <a:pt x="124099" y="67997"/>
                  </a:cubicBezTo>
                  <a:cubicBezTo>
                    <a:pt x="123956" y="67627"/>
                    <a:pt x="123992" y="67246"/>
                    <a:pt x="123992" y="66865"/>
                  </a:cubicBezTo>
                  <a:cubicBezTo>
                    <a:pt x="123992" y="64544"/>
                    <a:pt x="123992" y="62210"/>
                    <a:pt x="123980" y="59877"/>
                  </a:cubicBezTo>
                  <a:cubicBezTo>
                    <a:pt x="123980" y="59543"/>
                    <a:pt x="124004" y="59210"/>
                    <a:pt x="123885" y="58888"/>
                  </a:cubicBezTo>
                  <a:cubicBezTo>
                    <a:pt x="123837" y="58734"/>
                    <a:pt x="123849" y="58555"/>
                    <a:pt x="123849" y="58388"/>
                  </a:cubicBezTo>
                  <a:lnTo>
                    <a:pt x="123849" y="54328"/>
                  </a:lnTo>
                  <a:cubicBezTo>
                    <a:pt x="123849" y="54233"/>
                    <a:pt x="123849" y="54138"/>
                    <a:pt x="123861" y="54042"/>
                  </a:cubicBezTo>
                  <a:cubicBezTo>
                    <a:pt x="123873" y="53816"/>
                    <a:pt x="123944" y="53721"/>
                    <a:pt x="124159" y="53721"/>
                  </a:cubicBezTo>
                  <a:cubicBezTo>
                    <a:pt x="124399" y="53721"/>
                    <a:pt x="124639" y="53705"/>
                    <a:pt x="124877" y="53705"/>
                  </a:cubicBezTo>
                  <a:close/>
                  <a:moveTo>
                    <a:pt x="176538" y="55422"/>
                  </a:moveTo>
                  <a:cubicBezTo>
                    <a:pt x="176611" y="55422"/>
                    <a:pt x="176684" y="55426"/>
                    <a:pt x="176748" y="55447"/>
                  </a:cubicBezTo>
                  <a:cubicBezTo>
                    <a:pt x="177070" y="55555"/>
                    <a:pt x="177396" y="55576"/>
                    <a:pt x="177721" y="55576"/>
                  </a:cubicBezTo>
                  <a:cubicBezTo>
                    <a:pt x="177937" y="55576"/>
                    <a:pt x="178153" y="55566"/>
                    <a:pt x="178368" y="55566"/>
                  </a:cubicBezTo>
                  <a:lnTo>
                    <a:pt x="190072" y="55566"/>
                  </a:lnTo>
                  <a:cubicBezTo>
                    <a:pt x="190189" y="55566"/>
                    <a:pt x="190307" y="55562"/>
                    <a:pt x="190424" y="55562"/>
                  </a:cubicBezTo>
                  <a:cubicBezTo>
                    <a:pt x="190639" y="55562"/>
                    <a:pt x="190852" y="55577"/>
                    <a:pt x="191060" y="55662"/>
                  </a:cubicBezTo>
                  <a:cubicBezTo>
                    <a:pt x="191117" y="55688"/>
                    <a:pt x="191175" y="55698"/>
                    <a:pt x="191235" y="55698"/>
                  </a:cubicBezTo>
                  <a:cubicBezTo>
                    <a:pt x="191337" y="55698"/>
                    <a:pt x="191443" y="55668"/>
                    <a:pt x="191548" y="55638"/>
                  </a:cubicBezTo>
                  <a:cubicBezTo>
                    <a:pt x="191737" y="55583"/>
                    <a:pt x="191930" y="55553"/>
                    <a:pt x="192122" y="55553"/>
                  </a:cubicBezTo>
                  <a:cubicBezTo>
                    <a:pt x="192305" y="55553"/>
                    <a:pt x="192487" y="55580"/>
                    <a:pt x="192667" y="55638"/>
                  </a:cubicBezTo>
                  <a:cubicBezTo>
                    <a:pt x="192905" y="55709"/>
                    <a:pt x="193143" y="55709"/>
                    <a:pt x="193382" y="55709"/>
                  </a:cubicBezTo>
                  <a:cubicBezTo>
                    <a:pt x="193885" y="55709"/>
                    <a:pt x="194388" y="55717"/>
                    <a:pt x="194890" y="55717"/>
                  </a:cubicBezTo>
                  <a:cubicBezTo>
                    <a:pt x="195266" y="55717"/>
                    <a:pt x="195640" y="55713"/>
                    <a:pt x="196013" y="55697"/>
                  </a:cubicBezTo>
                  <a:cubicBezTo>
                    <a:pt x="196038" y="55697"/>
                    <a:pt x="196063" y="55697"/>
                    <a:pt x="196088" y="55697"/>
                  </a:cubicBezTo>
                  <a:cubicBezTo>
                    <a:pt x="196643" y="55697"/>
                    <a:pt x="197169" y="55819"/>
                    <a:pt x="197715" y="55864"/>
                  </a:cubicBezTo>
                  <a:cubicBezTo>
                    <a:pt x="197846" y="55876"/>
                    <a:pt x="197942" y="55959"/>
                    <a:pt x="197954" y="56090"/>
                  </a:cubicBezTo>
                  <a:cubicBezTo>
                    <a:pt x="197965" y="56257"/>
                    <a:pt x="197965" y="56424"/>
                    <a:pt x="197965" y="56590"/>
                  </a:cubicBezTo>
                  <a:cubicBezTo>
                    <a:pt x="197965" y="63198"/>
                    <a:pt x="197965" y="69806"/>
                    <a:pt x="197965" y="76426"/>
                  </a:cubicBezTo>
                  <a:lnTo>
                    <a:pt x="197965" y="76569"/>
                  </a:lnTo>
                  <a:cubicBezTo>
                    <a:pt x="197954" y="77105"/>
                    <a:pt x="197942" y="77129"/>
                    <a:pt x="197394" y="77129"/>
                  </a:cubicBezTo>
                  <a:lnTo>
                    <a:pt x="175129" y="77129"/>
                  </a:lnTo>
                  <a:cubicBezTo>
                    <a:pt x="174796" y="77129"/>
                    <a:pt x="174474" y="77117"/>
                    <a:pt x="174141" y="77033"/>
                  </a:cubicBezTo>
                  <a:cubicBezTo>
                    <a:pt x="173968" y="76993"/>
                    <a:pt x="173784" y="76987"/>
                    <a:pt x="173597" y="76987"/>
                  </a:cubicBezTo>
                  <a:cubicBezTo>
                    <a:pt x="173507" y="76987"/>
                    <a:pt x="173418" y="76988"/>
                    <a:pt x="173328" y="76988"/>
                  </a:cubicBezTo>
                  <a:cubicBezTo>
                    <a:pt x="173269" y="76988"/>
                    <a:pt x="173211" y="76988"/>
                    <a:pt x="173153" y="76986"/>
                  </a:cubicBezTo>
                  <a:cubicBezTo>
                    <a:pt x="172938" y="76974"/>
                    <a:pt x="172855" y="76891"/>
                    <a:pt x="172843" y="76676"/>
                  </a:cubicBezTo>
                  <a:cubicBezTo>
                    <a:pt x="172831" y="76462"/>
                    <a:pt x="172831" y="76248"/>
                    <a:pt x="172831" y="76033"/>
                  </a:cubicBezTo>
                  <a:cubicBezTo>
                    <a:pt x="172831" y="72580"/>
                    <a:pt x="172831" y="69140"/>
                    <a:pt x="172819" y="65687"/>
                  </a:cubicBezTo>
                  <a:cubicBezTo>
                    <a:pt x="172819" y="65377"/>
                    <a:pt x="172843" y="65068"/>
                    <a:pt x="172736" y="64770"/>
                  </a:cubicBezTo>
                  <a:cubicBezTo>
                    <a:pt x="172677" y="64591"/>
                    <a:pt x="172688" y="64389"/>
                    <a:pt x="172688" y="64198"/>
                  </a:cubicBezTo>
                  <a:cubicBezTo>
                    <a:pt x="172688" y="61496"/>
                    <a:pt x="172688" y="58781"/>
                    <a:pt x="172688" y="56067"/>
                  </a:cubicBezTo>
                  <a:cubicBezTo>
                    <a:pt x="172688" y="55435"/>
                    <a:pt x="172700" y="55424"/>
                    <a:pt x="173319" y="55424"/>
                  </a:cubicBezTo>
                  <a:lnTo>
                    <a:pt x="176391" y="55424"/>
                  </a:lnTo>
                  <a:cubicBezTo>
                    <a:pt x="176439" y="55424"/>
                    <a:pt x="176488" y="55422"/>
                    <a:pt x="176538" y="55422"/>
                  </a:cubicBezTo>
                  <a:close/>
                  <a:moveTo>
                    <a:pt x="118982" y="53541"/>
                  </a:moveTo>
                  <a:cubicBezTo>
                    <a:pt x="119142" y="53541"/>
                    <a:pt x="119302" y="53565"/>
                    <a:pt x="119456" y="53614"/>
                  </a:cubicBezTo>
                  <a:cubicBezTo>
                    <a:pt x="119789" y="53709"/>
                    <a:pt x="120110" y="53697"/>
                    <a:pt x="120444" y="53709"/>
                  </a:cubicBezTo>
                  <a:cubicBezTo>
                    <a:pt x="120952" y="53709"/>
                    <a:pt x="121460" y="53704"/>
                    <a:pt x="121968" y="53704"/>
                  </a:cubicBezTo>
                  <a:cubicBezTo>
                    <a:pt x="122222" y="53704"/>
                    <a:pt x="122476" y="53705"/>
                    <a:pt x="122730" y="53709"/>
                  </a:cubicBezTo>
                  <a:cubicBezTo>
                    <a:pt x="123039" y="53721"/>
                    <a:pt x="123051" y="53757"/>
                    <a:pt x="123182" y="54066"/>
                  </a:cubicBezTo>
                  <a:cubicBezTo>
                    <a:pt x="123278" y="54316"/>
                    <a:pt x="123278" y="54578"/>
                    <a:pt x="123278" y="54828"/>
                  </a:cubicBezTo>
                  <a:lnTo>
                    <a:pt x="123278" y="59615"/>
                  </a:lnTo>
                  <a:cubicBezTo>
                    <a:pt x="123278" y="61091"/>
                    <a:pt x="123278" y="62555"/>
                    <a:pt x="123278" y="64032"/>
                  </a:cubicBezTo>
                  <a:cubicBezTo>
                    <a:pt x="123278" y="64460"/>
                    <a:pt x="123242" y="64889"/>
                    <a:pt x="123385" y="65306"/>
                  </a:cubicBezTo>
                  <a:cubicBezTo>
                    <a:pt x="123444" y="65461"/>
                    <a:pt x="123408" y="65639"/>
                    <a:pt x="123408" y="65806"/>
                  </a:cubicBezTo>
                  <a:cubicBezTo>
                    <a:pt x="123420" y="69318"/>
                    <a:pt x="123420" y="72842"/>
                    <a:pt x="123420" y="76367"/>
                  </a:cubicBezTo>
                  <a:cubicBezTo>
                    <a:pt x="123420" y="76510"/>
                    <a:pt x="123420" y="76652"/>
                    <a:pt x="123408" y="76795"/>
                  </a:cubicBezTo>
                  <a:cubicBezTo>
                    <a:pt x="123397" y="77021"/>
                    <a:pt x="123313" y="77105"/>
                    <a:pt x="123111" y="77117"/>
                  </a:cubicBezTo>
                  <a:cubicBezTo>
                    <a:pt x="122944" y="77129"/>
                    <a:pt x="122777" y="77129"/>
                    <a:pt x="122611" y="77129"/>
                  </a:cubicBezTo>
                  <a:lnTo>
                    <a:pt x="115908" y="77129"/>
                  </a:lnTo>
                  <a:cubicBezTo>
                    <a:pt x="115622" y="77129"/>
                    <a:pt x="115336" y="77129"/>
                    <a:pt x="115050" y="77045"/>
                  </a:cubicBezTo>
                  <a:cubicBezTo>
                    <a:pt x="114931" y="77003"/>
                    <a:pt x="114794" y="76997"/>
                    <a:pt x="114656" y="76997"/>
                  </a:cubicBezTo>
                  <a:cubicBezTo>
                    <a:pt x="114601" y="76997"/>
                    <a:pt x="114545" y="76998"/>
                    <a:pt x="114491" y="76998"/>
                  </a:cubicBezTo>
                  <a:cubicBezTo>
                    <a:pt x="112109" y="76986"/>
                    <a:pt x="109728" y="76986"/>
                    <a:pt x="107359" y="76986"/>
                  </a:cubicBezTo>
                  <a:cubicBezTo>
                    <a:pt x="107287" y="76986"/>
                    <a:pt x="107213" y="76980"/>
                    <a:pt x="107140" y="76980"/>
                  </a:cubicBezTo>
                  <a:cubicBezTo>
                    <a:pt x="107067" y="76980"/>
                    <a:pt x="106996" y="76986"/>
                    <a:pt x="106930" y="77010"/>
                  </a:cubicBezTo>
                  <a:cubicBezTo>
                    <a:pt x="106620" y="77116"/>
                    <a:pt x="106304" y="77135"/>
                    <a:pt x="105987" y="77135"/>
                  </a:cubicBezTo>
                  <a:cubicBezTo>
                    <a:pt x="105806" y="77135"/>
                    <a:pt x="105624" y="77129"/>
                    <a:pt x="105442" y="77129"/>
                  </a:cubicBezTo>
                  <a:lnTo>
                    <a:pt x="99667" y="77129"/>
                  </a:lnTo>
                  <a:cubicBezTo>
                    <a:pt x="99556" y="77129"/>
                    <a:pt x="99445" y="77134"/>
                    <a:pt x="99334" y="77134"/>
                  </a:cubicBezTo>
                  <a:cubicBezTo>
                    <a:pt x="99278" y="77134"/>
                    <a:pt x="99223" y="77133"/>
                    <a:pt x="99167" y="77129"/>
                  </a:cubicBezTo>
                  <a:cubicBezTo>
                    <a:pt x="98786" y="77117"/>
                    <a:pt x="98774" y="77105"/>
                    <a:pt x="98810" y="76724"/>
                  </a:cubicBezTo>
                  <a:cubicBezTo>
                    <a:pt x="98834" y="76533"/>
                    <a:pt x="98846" y="76343"/>
                    <a:pt x="98846" y="76152"/>
                  </a:cubicBezTo>
                  <a:lnTo>
                    <a:pt x="98846" y="69735"/>
                  </a:lnTo>
                  <a:cubicBezTo>
                    <a:pt x="98846" y="69449"/>
                    <a:pt x="98846" y="69163"/>
                    <a:pt x="98751" y="68890"/>
                  </a:cubicBezTo>
                  <a:cubicBezTo>
                    <a:pt x="98703" y="68711"/>
                    <a:pt x="98715" y="68509"/>
                    <a:pt x="98715" y="68318"/>
                  </a:cubicBezTo>
                  <a:cubicBezTo>
                    <a:pt x="98715" y="67306"/>
                    <a:pt x="98715" y="66282"/>
                    <a:pt x="98715" y="65258"/>
                  </a:cubicBezTo>
                  <a:cubicBezTo>
                    <a:pt x="98715" y="64996"/>
                    <a:pt x="98727" y="64734"/>
                    <a:pt x="98798" y="64484"/>
                  </a:cubicBezTo>
                  <a:cubicBezTo>
                    <a:pt x="98858" y="64258"/>
                    <a:pt x="98846" y="64008"/>
                    <a:pt x="98846" y="63770"/>
                  </a:cubicBezTo>
                  <a:cubicBezTo>
                    <a:pt x="98846" y="61198"/>
                    <a:pt x="98846" y="58638"/>
                    <a:pt x="98858" y="56067"/>
                  </a:cubicBezTo>
                  <a:cubicBezTo>
                    <a:pt x="98858" y="55709"/>
                    <a:pt x="98822" y="55352"/>
                    <a:pt x="98953" y="55007"/>
                  </a:cubicBezTo>
                  <a:cubicBezTo>
                    <a:pt x="99013" y="54876"/>
                    <a:pt x="98989" y="54721"/>
                    <a:pt x="98989" y="54578"/>
                  </a:cubicBezTo>
                  <a:cubicBezTo>
                    <a:pt x="99001" y="54412"/>
                    <a:pt x="98989" y="54245"/>
                    <a:pt x="98989" y="54078"/>
                  </a:cubicBezTo>
                  <a:cubicBezTo>
                    <a:pt x="99013" y="53614"/>
                    <a:pt x="99036" y="53578"/>
                    <a:pt x="99548" y="53566"/>
                  </a:cubicBezTo>
                  <a:lnTo>
                    <a:pt x="109252" y="53566"/>
                  </a:lnTo>
                  <a:cubicBezTo>
                    <a:pt x="109538" y="53566"/>
                    <a:pt x="109812" y="53566"/>
                    <a:pt x="110097" y="53661"/>
                  </a:cubicBezTo>
                  <a:cubicBezTo>
                    <a:pt x="110197" y="53695"/>
                    <a:pt x="110303" y="53702"/>
                    <a:pt x="110409" y="53702"/>
                  </a:cubicBezTo>
                  <a:cubicBezTo>
                    <a:pt x="110493" y="53702"/>
                    <a:pt x="110578" y="53697"/>
                    <a:pt x="110657" y="53697"/>
                  </a:cubicBezTo>
                  <a:cubicBezTo>
                    <a:pt x="110986" y="53700"/>
                    <a:pt x="111315" y="53701"/>
                    <a:pt x="111644" y="53701"/>
                  </a:cubicBezTo>
                  <a:cubicBezTo>
                    <a:pt x="112231" y="53701"/>
                    <a:pt x="112818" y="53698"/>
                    <a:pt x="113405" y="53698"/>
                  </a:cubicBezTo>
                  <a:cubicBezTo>
                    <a:pt x="113941" y="53698"/>
                    <a:pt x="114478" y="53700"/>
                    <a:pt x="115015" y="53709"/>
                  </a:cubicBezTo>
                  <a:cubicBezTo>
                    <a:pt x="115028" y="53709"/>
                    <a:pt x="115041" y="53710"/>
                    <a:pt x="115055" y="53710"/>
                  </a:cubicBezTo>
                  <a:cubicBezTo>
                    <a:pt x="115441" y="53710"/>
                    <a:pt x="115793" y="53562"/>
                    <a:pt x="116176" y="53562"/>
                  </a:cubicBezTo>
                  <a:cubicBezTo>
                    <a:pt x="116213" y="53562"/>
                    <a:pt x="116251" y="53563"/>
                    <a:pt x="116289" y="53566"/>
                  </a:cubicBezTo>
                  <a:cubicBezTo>
                    <a:pt x="116630" y="53597"/>
                    <a:pt x="116962" y="53718"/>
                    <a:pt x="117317" y="53718"/>
                  </a:cubicBezTo>
                  <a:cubicBezTo>
                    <a:pt x="117370" y="53718"/>
                    <a:pt x="117424" y="53715"/>
                    <a:pt x="117479" y="53709"/>
                  </a:cubicBezTo>
                  <a:cubicBezTo>
                    <a:pt x="117836" y="53673"/>
                    <a:pt x="118182" y="53721"/>
                    <a:pt x="118539" y="53602"/>
                  </a:cubicBezTo>
                  <a:cubicBezTo>
                    <a:pt x="118683" y="53562"/>
                    <a:pt x="118832" y="53541"/>
                    <a:pt x="118982" y="53541"/>
                  </a:cubicBezTo>
                  <a:close/>
                  <a:moveTo>
                    <a:pt x="205140" y="55844"/>
                  </a:moveTo>
                  <a:cubicBezTo>
                    <a:pt x="205192" y="55844"/>
                    <a:pt x="205242" y="55849"/>
                    <a:pt x="205288" y="55864"/>
                  </a:cubicBezTo>
                  <a:cubicBezTo>
                    <a:pt x="205644" y="55983"/>
                    <a:pt x="206004" y="56007"/>
                    <a:pt x="206366" y="56007"/>
                  </a:cubicBezTo>
                  <a:cubicBezTo>
                    <a:pt x="206621" y="56007"/>
                    <a:pt x="206877" y="55995"/>
                    <a:pt x="207133" y="55995"/>
                  </a:cubicBezTo>
                  <a:lnTo>
                    <a:pt x="218194" y="55995"/>
                  </a:lnTo>
                  <a:cubicBezTo>
                    <a:pt x="218408" y="55995"/>
                    <a:pt x="218623" y="55995"/>
                    <a:pt x="218837" y="56007"/>
                  </a:cubicBezTo>
                  <a:cubicBezTo>
                    <a:pt x="219004" y="56019"/>
                    <a:pt x="219087" y="56126"/>
                    <a:pt x="219099" y="56293"/>
                  </a:cubicBezTo>
                  <a:cubicBezTo>
                    <a:pt x="219111" y="56436"/>
                    <a:pt x="219111" y="56578"/>
                    <a:pt x="219111" y="56721"/>
                  </a:cubicBezTo>
                  <a:cubicBezTo>
                    <a:pt x="219111" y="61150"/>
                    <a:pt x="219111" y="65568"/>
                    <a:pt x="219111" y="69997"/>
                  </a:cubicBezTo>
                  <a:cubicBezTo>
                    <a:pt x="219099" y="70259"/>
                    <a:pt x="219099" y="70509"/>
                    <a:pt x="219028" y="70771"/>
                  </a:cubicBezTo>
                  <a:cubicBezTo>
                    <a:pt x="218968" y="70997"/>
                    <a:pt x="218968" y="71235"/>
                    <a:pt x="218968" y="71473"/>
                  </a:cubicBezTo>
                  <a:cubicBezTo>
                    <a:pt x="218956" y="72830"/>
                    <a:pt x="218968" y="74188"/>
                    <a:pt x="218956" y="75545"/>
                  </a:cubicBezTo>
                  <a:cubicBezTo>
                    <a:pt x="218956" y="76271"/>
                    <a:pt x="218956" y="76271"/>
                    <a:pt x="218194" y="76283"/>
                  </a:cubicBezTo>
                  <a:lnTo>
                    <a:pt x="216634" y="76283"/>
                  </a:lnTo>
                  <a:cubicBezTo>
                    <a:pt x="216525" y="76283"/>
                    <a:pt x="216416" y="76279"/>
                    <a:pt x="216307" y="76279"/>
                  </a:cubicBezTo>
                  <a:cubicBezTo>
                    <a:pt x="216108" y="76279"/>
                    <a:pt x="215910" y="76294"/>
                    <a:pt x="215718" y="76379"/>
                  </a:cubicBezTo>
                  <a:cubicBezTo>
                    <a:pt x="215670" y="76402"/>
                    <a:pt x="215622" y="76402"/>
                    <a:pt x="215575" y="76402"/>
                  </a:cubicBezTo>
                  <a:cubicBezTo>
                    <a:pt x="215521" y="76402"/>
                    <a:pt x="215467" y="76401"/>
                    <a:pt x="215413" y="76401"/>
                  </a:cubicBezTo>
                  <a:cubicBezTo>
                    <a:pt x="214635" y="76401"/>
                    <a:pt x="213867" y="76479"/>
                    <a:pt x="213098" y="76557"/>
                  </a:cubicBezTo>
                  <a:cubicBezTo>
                    <a:pt x="212598" y="76605"/>
                    <a:pt x="212098" y="76521"/>
                    <a:pt x="211610" y="76676"/>
                  </a:cubicBezTo>
                  <a:cubicBezTo>
                    <a:pt x="211529" y="76703"/>
                    <a:pt x="211443" y="76711"/>
                    <a:pt x="211355" y="76711"/>
                  </a:cubicBezTo>
                  <a:cubicBezTo>
                    <a:pt x="211250" y="76711"/>
                    <a:pt x="211142" y="76700"/>
                    <a:pt x="211038" y="76700"/>
                  </a:cubicBezTo>
                  <a:cubicBezTo>
                    <a:pt x="210693" y="76712"/>
                    <a:pt x="210336" y="76700"/>
                    <a:pt x="209979" y="76807"/>
                  </a:cubicBezTo>
                  <a:cubicBezTo>
                    <a:pt x="209848" y="76843"/>
                    <a:pt x="209708" y="76852"/>
                    <a:pt x="209565" y="76852"/>
                  </a:cubicBezTo>
                  <a:cubicBezTo>
                    <a:pt x="209422" y="76852"/>
                    <a:pt x="209276" y="76843"/>
                    <a:pt x="209133" y="76843"/>
                  </a:cubicBezTo>
                  <a:cubicBezTo>
                    <a:pt x="208681" y="76867"/>
                    <a:pt x="208229" y="76819"/>
                    <a:pt x="207788" y="76962"/>
                  </a:cubicBezTo>
                  <a:cubicBezTo>
                    <a:pt x="207712" y="76989"/>
                    <a:pt x="207629" y="76996"/>
                    <a:pt x="207543" y="76996"/>
                  </a:cubicBezTo>
                  <a:cubicBezTo>
                    <a:pt x="207440" y="76996"/>
                    <a:pt x="207332" y="76986"/>
                    <a:pt x="207228" y="76986"/>
                  </a:cubicBezTo>
                  <a:cubicBezTo>
                    <a:pt x="206824" y="76992"/>
                    <a:pt x="206419" y="76992"/>
                    <a:pt x="206014" y="76992"/>
                  </a:cubicBezTo>
                  <a:cubicBezTo>
                    <a:pt x="205609" y="76992"/>
                    <a:pt x="205204" y="76992"/>
                    <a:pt x="204800" y="76998"/>
                  </a:cubicBezTo>
                  <a:cubicBezTo>
                    <a:pt x="204581" y="76998"/>
                    <a:pt x="204361" y="76988"/>
                    <a:pt x="204143" y="76988"/>
                  </a:cubicBezTo>
                  <a:cubicBezTo>
                    <a:pt x="203816" y="76988"/>
                    <a:pt x="203490" y="77010"/>
                    <a:pt x="203168" y="77117"/>
                  </a:cubicBezTo>
                  <a:cubicBezTo>
                    <a:pt x="203123" y="77132"/>
                    <a:pt x="203072" y="77136"/>
                    <a:pt x="203020" y="77136"/>
                  </a:cubicBezTo>
                  <a:cubicBezTo>
                    <a:pt x="202951" y="77136"/>
                    <a:pt x="202879" y="77129"/>
                    <a:pt x="202811" y="77129"/>
                  </a:cubicBezTo>
                  <a:lnTo>
                    <a:pt x="199323" y="77129"/>
                  </a:lnTo>
                  <a:cubicBezTo>
                    <a:pt x="199180" y="77129"/>
                    <a:pt x="199037" y="77117"/>
                    <a:pt x="198894" y="77105"/>
                  </a:cubicBezTo>
                  <a:cubicBezTo>
                    <a:pt x="198787" y="77093"/>
                    <a:pt x="198716" y="77010"/>
                    <a:pt x="198704" y="76914"/>
                  </a:cubicBezTo>
                  <a:cubicBezTo>
                    <a:pt x="198692" y="76700"/>
                    <a:pt x="198680" y="76486"/>
                    <a:pt x="198680" y="76271"/>
                  </a:cubicBezTo>
                  <a:lnTo>
                    <a:pt x="198680" y="66996"/>
                  </a:lnTo>
                  <a:cubicBezTo>
                    <a:pt x="198680" y="63925"/>
                    <a:pt x="198680" y="60853"/>
                    <a:pt x="198680" y="57781"/>
                  </a:cubicBezTo>
                  <a:cubicBezTo>
                    <a:pt x="198680" y="57424"/>
                    <a:pt x="198716" y="57067"/>
                    <a:pt x="198573" y="56733"/>
                  </a:cubicBezTo>
                  <a:cubicBezTo>
                    <a:pt x="198549" y="56686"/>
                    <a:pt x="198549" y="56638"/>
                    <a:pt x="198549" y="56590"/>
                  </a:cubicBezTo>
                  <a:cubicBezTo>
                    <a:pt x="198516" y="55934"/>
                    <a:pt x="198543" y="55851"/>
                    <a:pt x="199074" y="55851"/>
                  </a:cubicBezTo>
                  <a:cubicBezTo>
                    <a:pt x="199121" y="55851"/>
                    <a:pt x="199172" y="55851"/>
                    <a:pt x="199227" y="55852"/>
                  </a:cubicBezTo>
                  <a:lnTo>
                    <a:pt x="204931" y="55852"/>
                  </a:lnTo>
                  <a:cubicBezTo>
                    <a:pt x="204999" y="55852"/>
                    <a:pt x="205071" y="55844"/>
                    <a:pt x="205140" y="55844"/>
                  </a:cubicBezTo>
                  <a:close/>
                  <a:moveTo>
                    <a:pt x="97852" y="53565"/>
                  </a:moveTo>
                  <a:cubicBezTo>
                    <a:pt x="98190" y="53565"/>
                    <a:pt x="98275" y="53662"/>
                    <a:pt x="98286" y="54054"/>
                  </a:cubicBezTo>
                  <a:cubicBezTo>
                    <a:pt x="98286" y="55054"/>
                    <a:pt x="98286" y="56055"/>
                    <a:pt x="98286" y="57055"/>
                  </a:cubicBezTo>
                  <a:cubicBezTo>
                    <a:pt x="98286" y="57126"/>
                    <a:pt x="98298" y="57210"/>
                    <a:pt x="98274" y="57269"/>
                  </a:cubicBezTo>
                  <a:cubicBezTo>
                    <a:pt x="98060" y="58019"/>
                    <a:pt x="98143" y="58781"/>
                    <a:pt x="98143" y="59543"/>
                  </a:cubicBezTo>
                  <a:cubicBezTo>
                    <a:pt x="98143" y="65091"/>
                    <a:pt x="98143" y="70628"/>
                    <a:pt x="98143" y="76176"/>
                  </a:cubicBezTo>
                  <a:cubicBezTo>
                    <a:pt x="98143" y="77086"/>
                    <a:pt x="98199" y="77142"/>
                    <a:pt x="97509" y="77142"/>
                  </a:cubicBezTo>
                  <a:cubicBezTo>
                    <a:pt x="97414" y="77142"/>
                    <a:pt x="97305" y="77141"/>
                    <a:pt x="97179" y="77141"/>
                  </a:cubicBezTo>
                  <a:lnTo>
                    <a:pt x="86821" y="77141"/>
                  </a:lnTo>
                  <a:cubicBezTo>
                    <a:pt x="86511" y="77141"/>
                    <a:pt x="86213" y="77141"/>
                    <a:pt x="85904" y="77224"/>
                  </a:cubicBezTo>
                  <a:cubicBezTo>
                    <a:pt x="85742" y="77266"/>
                    <a:pt x="85575" y="77272"/>
                    <a:pt x="85405" y="77272"/>
                  </a:cubicBezTo>
                  <a:cubicBezTo>
                    <a:pt x="85337" y="77272"/>
                    <a:pt x="85269" y="77272"/>
                    <a:pt x="85201" y="77272"/>
                  </a:cubicBezTo>
                  <a:cubicBezTo>
                    <a:pt x="83011" y="77272"/>
                    <a:pt x="80820" y="77272"/>
                    <a:pt x="78629" y="77283"/>
                  </a:cubicBezTo>
                  <a:cubicBezTo>
                    <a:pt x="78572" y="77283"/>
                    <a:pt x="78515" y="77283"/>
                    <a:pt x="78458" y="77283"/>
                  </a:cubicBezTo>
                  <a:cubicBezTo>
                    <a:pt x="78229" y="77283"/>
                    <a:pt x="78003" y="77291"/>
                    <a:pt x="77784" y="77367"/>
                  </a:cubicBezTo>
                  <a:cubicBezTo>
                    <a:pt x="77629" y="77414"/>
                    <a:pt x="77450" y="77414"/>
                    <a:pt x="77284" y="77414"/>
                  </a:cubicBezTo>
                  <a:cubicBezTo>
                    <a:pt x="76196" y="77414"/>
                    <a:pt x="75103" y="77420"/>
                    <a:pt x="74009" y="77420"/>
                  </a:cubicBezTo>
                  <a:cubicBezTo>
                    <a:pt x="73462" y="77420"/>
                    <a:pt x="72914" y="77418"/>
                    <a:pt x="72366" y="77414"/>
                  </a:cubicBezTo>
                  <a:cubicBezTo>
                    <a:pt x="71723" y="77414"/>
                    <a:pt x="71712" y="77414"/>
                    <a:pt x="71712" y="76783"/>
                  </a:cubicBezTo>
                  <a:cubicBezTo>
                    <a:pt x="71712" y="74783"/>
                    <a:pt x="71712" y="72783"/>
                    <a:pt x="71712" y="70783"/>
                  </a:cubicBezTo>
                  <a:lnTo>
                    <a:pt x="71723" y="70783"/>
                  </a:lnTo>
                  <a:cubicBezTo>
                    <a:pt x="71723" y="68858"/>
                    <a:pt x="71723" y="66933"/>
                    <a:pt x="71723" y="65008"/>
                  </a:cubicBezTo>
                  <a:cubicBezTo>
                    <a:pt x="71723" y="64675"/>
                    <a:pt x="71712" y="64353"/>
                    <a:pt x="71819" y="64020"/>
                  </a:cubicBezTo>
                  <a:cubicBezTo>
                    <a:pt x="71878" y="63817"/>
                    <a:pt x="71854" y="63591"/>
                    <a:pt x="71854" y="63377"/>
                  </a:cubicBezTo>
                  <a:cubicBezTo>
                    <a:pt x="71866" y="62305"/>
                    <a:pt x="71866" y="61246"/>
                    <a:pt x="71866" y="60174"/>
                  </a:cubicBezTo>
                  <a:cubicBezTo>
                    <a:pt x="71866" y="59769"/>
                    <a:pt x="71866" y="59365"/>
                    <a:pt x="71973" y="58972"/>
                  </a:cubicBezTo>
                  <a:cubicBezTo>
                    <a:pt x="72045" y="58674"/>
                    <a:pt x="71997" y="58353"/>
                    <a:pt x="72009" y="58043"/>
                  </a:cubicBezTo>
                  <a:cubicBezTo>
                    <a:pt x="72021" y="57638"/>
                    <a:pt x="71973" y="57233"/>
                    <a:pt x="72116" y="56840"/>
                  </a:cubicBezTo>
                  <a:cubicBezTo>
                    <a:pt x="72176" y="56674"/>
                    <a:pt x="72164" y="56459"/>
                    <a:pt x="72140" y="56269"/>
                  </a:cubicBezTo>
                  <a:cubicBezTo>
                    <a:pt x="72093" y="55769"/>
                    <a:pt x="72283" y="55293"/>
                    <a:pt x="72319" y="54793"/>
                  </a:cubicBezTo>
                  <a:cubicBezTo>
                    <a:pt x="72319" y="54662"/>
                    <a:pt x="72426" y="54578"/>
                    <a:pt x="72557" y="54578"/>
                  </a:cubicBezTo>
                  <a:cubicBezTo>
                    <a:pt x="72986" y="54566"/>
                    <a:pt x="73414" y="54566"/>
                    <a:pt x="73843" y="54566"/>
                  </a:cubicBezTo>
                  <a:cubicBezTo>
                    <a:pt x="73910" y="54565"/>
                    <a:pt x="73977" y="54564"/>
                    <a:pt x="74044" y="54564"/>
                  </a:cubicBezTo>
                  <a:cubicBezTo>
                    <a:pt x="74116" y="54564"/>
                    <a:pt x="74187" y="54565"/>
                    <a:pt x="74258" y="54565"/>
                  </a:cubicBezTo>
                  <a:cubicBezTo>
                    <a:pt x="74571" y="54565"/>
                    <a:pt x="74882" y="54555"/>
                    <a:pt x="75188" y="54447"/>
                  </a:cubicBezTo>
                  <a:cubicBezTo>
                    <a:pt x="75266" y="54423"/>
                    <a:pt x="75349" y="54418"/>
                    <a:pt x="75434" y="54418"/>
                  </a:cubicBezTo>
                  <a:cubicBezTo>
                    <a:pt x="75519" y="54418"/>
                    <a:pt x="75605" y="54423"/>
                    <a:pt x="75688" y="54423"/>
                  </a:cubicBezTo>
                  <a:lnTo>
                    <a:pt x="77319" y="54423"/>
                  </a:lnTo>
                  <a:cubicBezTo>
                    <a:pt x="77376" y="54423"/>
                    <a:pt x="77432" y="54424"/>
                    <a:pt x="77488" y="54424"/>
                  </a:cubicBezTo>
                  <a:cubicBezTo>
                    <a:pt x="77741" y="54424"/>
                    <a:pt x="77993" y="54416"/>
                    <a:pt x="78236" y="54328"/>
                  </a:cubicBezTo>
                  <a:cubicBezTo>
                    <a:pt x="78391" y="54281"/>
                    <a:pt x="78570" y="54292"/>
                    <a:pt x="78736" y="54281"/>
                  </a:cubicBezTo>
                  <a:cubicBezTo>
                    <a:pt x="79403" y="54257"/>
                    <a:pt x="80058" y="54316"/>
                    <a:pt x="80725" y="54162"/>
                  </a:cubicBezTo>
                  <a:cubicBezTo>
                    <a:pt x="80862" y="54127"/>
                    <a:pt x="81005" y="54117"/>
                    <a:pt x="81151" y="54117"/>
                  </a:cubicBezTo>
                  <a:cubicBezTo>
                    <a:pt x="81360" y="54117"/>
                    <a:pt x="81574" y="54138"/>
                    <a:pt x="81784" y="54138"/>
                  </a:cubicBezTo>
                  <a:cubicBezTo>
                    <a:pt x="82141" y="54126"/>
                    <a:pt x="82499" y="54150"/>
                    <a:pt x="82844" y="54031"/>
                  </a:cubicBezTo>
                  <a:cubicBezTo>
                    <a:pt x="82943" y="53997"/>
                    <a:pt x="83050" y="53990"/>
                    <a:pt x="83157" y="53990"/>
                  </a:cubicBezTo>
                  <a:cubicBezTo>
                    <a:pt x="83244" y="53990"/>
                    <a:pt x="83331" y="53995"/>
                    <a:pt x="83415" y="53995"/>
                  </a:cubicBezTo>
                  <a:lnTo>
                    <a:pt x="85058" y="53995"/>
                  </a:lnTo>
                  <a:cubicBezTo>
                    <a:pt x="85297" y="53995"/>
                    <a:pt x="85523" y="53983"/>
                    <a:pt x="85761" y="53911"/>
                  </a:cubicBezTo>
                  <a:cubicBezTo>
                    <a:pt x="85963" y="53864"/>
                    <a:pt x="86178" y="53864"/>
                    <a:pt x="86392" y="53852"/>
                  </a:cubicBezTo>
                  <a:lnTo>
                    <a:pt x="88535" y="53852"/>
                  </a:lnTo>
                  <a:cubicBezTo>
                    <a:pt x="88603" y="53852"/>
                    <a:pt x="88670" y="53852"/>
                    <a:pt x="88737" y="53852"/>
                  </a:cubicBezTo>
                  <a:cubicBezTo>
                    <a:pt x="89074" y="53852"/>
                    <a:pt x="89410" y="53844"/>
                    <a:pt x="89738" y="53745"/>
                  </a:cubicBezTo>
                  <a:cubicBezTo>
                    <a:pt x="89843" y="53712"/>
                    <a:pt x="89960" y="53704"/>
                    <a:pt x="90080" y="53704"/>
                  </a:cubicBezTo>
                  <a:cubicBezTo>
                    <a:pt x="90176" y="53704"/>
                    <a:pt x="90273" y="53709"/>
                    <a:pt x="90369" y="53709"/>
                  </a:cubicBezTo>
                  <a:lnTo>
                    <a:pt x="96441" y="53709"/>
                  </a:lnTo>
                  <a:cubicBezTo>
                    <a:pt x="96561" y="53709"/>
                    <a:pt x="96681" y="53713"/>
                    <a:pt x="96801" y="53713"/>
                  </a:cubicBezTo>
                  <a:cubicBezTo>
                    <a:pt x="97061" y="53713"/>
                    <a:pt x="97319" y="53696"/>
                    <a:pt x="97572" y="53590"/>
                  </a:cubicBezTo>
                  <a:cubicBezTo>
                    <a:pt x="97631" y="53566"/>
                    <a:pt x="97715" y="53578"/>
                    <a:pt x="97786" y="53566"/>
                  </a:cubicBezTo>
                  <a:cubicBezTo>
                    <a:pt x="97809" y="53566"/>
                    <a:pt x="97831" y="53565"/>
                    <a:pt x="97852" y="53565"/>
                  </a:cubicBezTo>
                  <a:close/>
                  <a:moveTo>
                    <a:pt x="71354" y="54566"/>
                  </a:moveTo>
                  <a:cubicBezTo>
                    <a:pt x="71628" y="54578"/>
                    <a:pt x="71712" y="54650"/>
                    <a:pt x="71712" y="54912"/>
                  </a:cubicBezTo>
                  <a:cubicBezTo>
                    <a:pt x="71712" y="55293"/>
                    <a:pt x="71771" y="55674"/>
                    <a:pt x="71640" y="56043"/>
                  </a:cubicBezTo>
                  <a:cubicBezTo>
                    <a:pt x="71604" y="56126"/>
                    <a:pt x="71581" y="56233"/>
                    <a:pt x="71581" y="56317"/>
                  </a:cubicBezTo>
                  <a:cubicBezTo>
                    <a:pt x="71664" y="57412"/>
                    <a:pt x="71414" y="58495"/>
                    <a:pt x="71438" y="59591"/>
                  </a:cubicBezTo>
                  <a:cubicBezTo>
                    <a:pt x="71438" y="60043"/>
                    <a:pt x="71438" y="60496"/>
                    <a:pt x="71438" y="60948"/>
                  </a:cubicBezTo>
                  <a:cubicBezTo>
                    <a:pt x="71426" y="61234"/>
                    <a:pt x="71426" y="61508"/>
                    <a:pt x="71342" y="61793"/>
                  </a:cubicBezTo>
                  <a:cubicBezTo>
                    <a:pt x="71283" y="62043"/>
                    <a:pt x="71295" y="62317"/>
                    <a:pt x="71295" y="62567"/>
                  </a:cubicBezTo>
                  <a:cubicBezTo>
                    <a:pt x="71295" y="67211"/>
                    <a:pt x="71295" y="71854"/>
                    <a:pt x="71295" y="76498"/>
                  </a:cubicBezTo>
                  <a:cubicBezTo>
                    <a:pt x="71295" y="76712"/>
                    <a:pt x="71295" y="76926"/>
                    <a:pt x="71283" y="77141"/>
                  </a:cubicBezTo>
                  <a:cubicBezTo>
                    <a:pt x="71271" y="77307"/>
                    <a:pt x="71164" y="77402"/>
                    <a:pt x="71009" y="77402"/>
                  </a:cubicBezTo>
                  <a:cubicBezTo>
                    <a:pt x="70819" y="77414"/>
                    <a:pt x="70628" y="77414"/>
                    <a:pt x="70438" y="77414"/>
                  </a:cubicBezTo>
                  <a:cubicBezTo>
                    <a:pt x="68485" y="77426"/>
                    <a:pt x="66532" y="77426"/>
                    <a:pt x="64580" y="77426"/>
                  </a:cubicBezTo>
                  <a:lnTo>
                    <a:pt x="58793" y="77426"/>
                  </a:lnTo>
                  <a:cubicBezTo>
                    <a:pt x="58691" y="77426"/>
                    <a:pt x="58589" y="77424"/>
                    <a:pt x="58487" y="77424"/>
                  </a:cubicBezTo>
                  <a:cubicBezTo>
                    <a:pt x="58233" y="77424"/>
                    <a:pt x="57980" y="77437"/>
                    <a:pt x="57734" y="77522"/>
                  </a:cubicBezTo>
                  <a:cubicBezTo>
                    <a:pt x="57634" y="77555"/>
                    <a:pt x="57528" y="77562"/>
                    <a:pt x="57420" y="77562"/>
                  </a:cubicBezTo>
                  <a:cubicBezTo>
                    <a:pt x="57334" y="77562"/>
                    <a:pt x="57247" y="77557"/>
                    <a:pt x="57162" y="77557"/>
                  </a:cubicBezTo>
                  <a:cubicBezTo>
                    <a:pt x="56650" y="77563"/>
                    <a:pt x="56138" y="77563"/>
                    <a:pt x="55626" y="77563"/>
                  </a:cubicBezTo>
                  <a:cubicBezTo>
                    <a:pt x="55114" y="77563"/>
                    <a:pt x="54602" y="77563"/>
                    <a:pt x="54090" y="77569"/>
                  </a:cubicBezTo>
                  <a:cubicBezTo>
                    <a:pt x="53951" y="77569"/>
                    <a:pt x="53811" y="77565"/>
                    <a:pt x="53670" y="77565"/>
                  </a:cubicBezTo>
                  <a:cubicBezTo>
                    <a:pt x="53389" y="77565"/>
                    <a:pt x="53106" y="77581"/>
                    <a:pt x="52828" y="77676"/>
                  </a:cubicBezTo>
                  <a:cubicBezTo>
                    <a:pt x="52758" y="77703"/>
                    <a:pt x="52683" y="77711"/>
                    <a:pt x="52606" y="77711"/>
                  </a:cubicBezTo>
                  <a:cubicBezTo>
                    <a:pt x="52514" y="77711"/>
                    <a:pt x="52419" y="77700"/>
                    <a:pt x="52328" y="77700"/>
                  </a:cubicBezTo>
                  <a:cubicBezTo>
                    <a:pt x="51995" y="77706"/>
                    <a:pt x="51661" y="77706"/>
                    <a:pt x="51328" y="77706"/>
                  </a:cubicBezTo>
                  <a:cubicBezTo>
                    <a:pt x="50995" y="77706"/>
                    <a:pt x="50661" y="77706"/>
                    <a:pt x="50328" y="77712"/>
                  </a:cubicBezTo>
                  <a:cubicBezTo>
                    <a:pt x="50091" y="77712"/>
                    <a:pt x="49855" y="77700"/>
                    <a:pt x="49619" y="77700"/>
                  </a:cubicBezTo>
                  <a:cubicBezTo>
                    <a:pt x="49285" y="77700"/>
                    <a:pt x="48953" y="77724"/>
                    <a:pt x="48625" y="77843"/>
                  </a:cubicBezTo>
                  <a:cubicBezTo>
                    <a:pt x="48587" y="77842"/>
                    <a:pt x="48549" y="77841"/>
                    <a:pt x="48511" y="77841"/>
                  </a:cubicBezTo>
                  <a:cubicBezTo>
                    <a:pt x="47840" y="77841"/>
                    <a:pt x="47169" y="78007"/>
                    <a:pt x="46491" y="78007"/>
                  </a:cubicBezTo>
                  <a:cubicBezTo>
                    <a:pt x="46401" y="78007"/>
                    <a:pt x="46311" y="78004"/>
                    <a:pt x="46220" y="77998"/>
                  </a:cubicBezTo>
                  <a:cubicBezTo>
                    <a:pt x="46164" y="77994"/>
                    <a:pt x="46108" y="77992"/>
                    <a:pt x="46053" y="77992"/>
                  </a:cubicBezTo>
                  <a:cubicBezTo>
                    <a:pt x="45754" y="77992"/>
                    <a:pt x="45462" y="78041"/>
                    <a:pt x="45161" y="78081"/>
                  </a:cubicBezTo>
                  <a:cubicBezTo>
                    <a:pt x="44923" y="78118"/>
                    <a:pt x="44681" y="78129"/>
                    <a:pt x="44438" y="78129"/>
                  </a:cubicBezTo>
                  <a:cubicBezTo>
                    <a:pt x="44134" y="78129"/>
                    <a:pt x="43828" y="78112"/>
                    <a:pt x="43529" y="78105"/>
                  </a:cubicBezTo>
                  <a:cubicBezTo>
                    <a:pt x="43387" y="78105"/>
                    <a:pt x="43327" y="77998"/>
                    <a:pt x="43303" y="77867"/>
                  </a:cubicBezTo>
                  <a:cubicBezTo>
                    <a:pt x="43303" y="77795"/>
                    <a:pt x="43291" y="77724"/>
                    <a:pt x="43303" y="77653"/>
                  </a:cubicBezTo>
                  <a:cubicBezTo>
                    <a:pt x="43529" y="76938"/>
                    <a:pt x="43398" y="76188"/>
                    <a:pt x="43434" y="75462"/>
                  </a:cubicBezTo>
                  <a:cubicBezTo>
                    <a:pt x="43458" y="75057"/>
                    <a:pt x="43410" y="74652"/>
                    <a:pt x="43541" y="74259"/>
                  </a:cubicBezTo>
                  <a:cubicBezTo>
                    <a:pt x="43601" y="74081"/>
                    <a:pt x="43577" y="73878"/>
                    <a:pt x="43577" y="73688"/>
                  </a:cubicBezTo>
                  <a:cubicBezTo>
                    <a:pt x="43577" y="72735"/>
                    <a:pt x="43577" y="71783"/>
                    <a:pt x="43577" y="70830"/>
                  </a:cubicBezTo>
                  <a:cubicBezTo>
                    <a:pt x="43589" y="70342"/>
                    <a:pt x="43541" y="69842"/>
                    <a:pt x="43696" y="69354"/>
                  </a:cubicBezTo>
                  <a:cubicBezTo>
                    <a:pt x="43744" y="69199"/>
                    <a:pt x="43720" y="69021"/>
                    <a:pt x="43720" y="68854"/>
                  </a:cubicBezTo>
                  <a:cubicBezTo>
                    <a:pt x="43720" y="68235"/>
                    <a:pt x="43720" y="67616"/>
                    <a:pt x="43720" y="66996"/>
                  </a:cubicBezTo>
                  <a:cubicBezTo>
                    <a:pt x="43720" y="66735"/>
                    <a:pt x="43708" y="66473"/>
                    <a:pt x="43803" y="66223"/>
                  </a:cubicBezTo>
                  <a:cubicBezTo>
                    <a:pt x="43839" y="66151"/>
                    <a:pt x="43851" y="66080"/>
                    <a:pt x="43851" y="66008"/>
                  </a:cubicBezTo>
                  <a:cubicBezTo>
                    <a:pt x="43815" y="65080"/>
                    <a:pt x="43994" y="64163"/>
                    <a:pt x="43994" y="63246"/>
                  </a:cubicBezTo>
                  <a:cubicBezTo>
                    <a:pt x="44030" y="61079"/>
                    <a:pt x="44006" y="58912"/>
                    <a:pt x="44006" y="56745"/>
                  </a:cubicBezTo>
                  <a:cubicBezTo>
                    <a:pt x="44018" y="55864"/>
                    <a:pt x="44030" y="55852"/>
                    <a:pt x="44875" y="55852"/>
                  </a:cubicBezTo>
                  <a:cubicBezTo>
                    <a:pt x="45196" y="55846"/>
                    <a:pt x="45518" y="55846"/>
                    <a:pt x="45839" y="55846"/>
                  </a:cubicBezTo>
                  <a:cubicBezTo>
                    <a:pt x="46161" y="55846"/>
                    <a:pt x="46482" y="55846"/>
                    <a:pt x="46804" y="55840"/>
                  </a:cubicBezTo>
                  <a:cubicBezTo>
                    <a:pt x="46906" y="55840"/>
                    <a:pt x="47007" y="55842"/>
                    <a:pt x="47107" y="55842"/>
                  </a:cubicBezTo>
                  <a:cubicBezTo>
                    <a:pt x="47359" y="55842"/>
                    <a:pt x="47608" y="55830"/>
                    <a:pt x="47863" y="55745"/>
                  </a:cubicBezTo>
                  <a:cubicBezTo>
                    <a:pt x="47943" y="55712"/>
                    <a:pt x="48033" y="55705"/>
                    <a:pt x="48126" y="55705"/>
                  </a:cubicBezTo>
                  <a:cubicBezTo>
                    <a:pt x="48201" y="55705"/>
                    <a:pt x="48277" y="55709"/>
                    <a:pt x="48351" y="55709"/>
                  </a:cubicBezTo>
                  <a:cubicBezTo>
                    <a:pt x="48649" y="55703"/>
                    <a:pt x="48947" y="55703"/>
                    <a:pt x="49244" y="55703"/>
                  </a:cubicBezTo>
                  <a:cubicBezTo>
                    <a:pt x="49542" y="55703"/>
                    <a:pt x="49840" y="55703"/>
                    <a:pt x="50137" y="55697"/>
                  </a:cubicBezTo>
                  <a:cubicBezTo>
                    <a:pt x="50249" y="55697"/>
                    <a:pt x="50360" y="55701"/>
                    <a:pt x="50470" y="55701"/>
                  </a:cubicBezTo>
                  <a:cubicBezTo>
                    <a:pt x="50692" y="55701"/>
                    <a:pt x="50911" y="55686"/>
                    <a:pt x="51126" y="55590"/>
                  </a:cubicBezTo>
                  <a:cubicBezTo>
                    <a:pt x="51185" y="55566"/>
                    <a:pt x="51269" y="55566"/>
                    <a:pt x="51340" y="55566"/>
                  </a:cubicBezTo>
                  <a:cubicBezTo>
                    <a:pt x="51438" y="55570"/>
                    <a:pt x="51536" y="55572"/>
                    <a:pt x="51634" y="55572"/>
                  </a:cubicBezTo>
                  <a:cubicBezTo>
                    <a:pt x="52606" y="55572"/>
                    <a:pt x="53565" y="55400"/>
                    <a:pt x="54536" y="55400"/>
                  </a:cubicBezTo>
                  <a:cubicBezTo>
                    <a:pt x="54677" y="55400"/>
                    <a:pt x="54818" y="55403"/>
                    <a:pt x="54959" y="55412"/>
                  </a:cubicBezTo>
                  <a:cubicBezTo>
                    <a:pt x="55085" y="55419"/>
                    <a:pt x="55210" y="55424"/>
                    <a:pt x="55334" y="55424"/>
                  </a:cubicBezTo>
                  <a:cubicBezTo>
                    <a:pt x="55613" y="55424"/>
                    <a:pt x="55890" y="55399"/>
                    <a:pt x="56162" y="55316"/>
                  </a:cubicBezTo>
                  <a:cubicBezTo>
                    <a:pt x="56263" y="55281"/>
                    <a:pt x="56370" y="55272"/>
                    <a:pt x="56479" y="55272"/>
                  </a:cubicBezTo>
                  <a:cubicBezTo>
                    <a:pt x="56588" y="55272"/>
                    <a:pt x="56698" y="55281"/>
                    <a:pt x="56805" y="55281"/>
                  </a:cubicBezTo>
                  <a:cubicBezTo>
                    <a:pt x="57484" y="55257"/>
                    <a:pt x="58174" y="55316"/>
                    <a:pt x="58865" y="55162"/>
                  </a:cubicBezTo>
                  <a:cubicBezTo>
                    <a:pt x="59017" y="55124"/>
                    <a:pt x="59175" y="55112"/>
                    <a:pt x="59336" y="55112"/>
                  </a:cubicBezTo>
                  <a:cubicBezTo>
                    <a:pt x="59577" y="55112"/>
                    <a:pt x="59824" y="55138"/>
                    <a:pt x="60067" y="55138"/>
                  </a:cubicBezTo>
                  <a:cubicBezTo>
                    <a:pt x="60118" y="55136"/>
                    <a:pt x="60169" y="55136"/>
                    <a:pt x="60220" y="55136"/>
                  </a:cubicBezTo>
                  <a:cubicBezTo>
                    <a:pt x="60288" y="55136"/>
                    <a:pt x="60356" y="55137"/>
                    <a:pt x="60424" y="55137"/>
                  </a:cubicBezTo>
                  <a:cubicBezTo>
                    <a:pt x="60661" y="55137"/>
                    <a:pt x="60897" y="55126"/>
                    <a:pt x="61127" y="55031"/>
                  </a:cubicBezTo>
                  <a:cubicBezTo>
                    <a:pt x="61186" y="54995"/>
                    <a:pt x="61270" y="54995"/>
                    <a:pt x="61341" y="54995"/>
                  </a:cubicBezTo>
                  <a:cubicBezTo>
                    <a:pt x="61467" y="55003"/>
                    <a:pt x="61593" y="55007"/>
                    <a:pt x="61718" y="55007"/>
                  </a:cubicBezTo>
                  <a:cubicBezTo>
                    <a:pt x="62601" y="55007"/>
                    <a:pt x="63472" y="54832"/>
                    <a:pt x="64355" y="54832"/>
                  </a:cubicBezTo>
                  <a:cubicBezTo>
                    <a:pt x="64461" y="54832"/>
                    <a:pt x="64568" y="54834"/>
                    <a:pt x="64675" y="54840"/>
                  </a:cubicBezTo>
                  <a:cubicBezTo>
                    <a:pt x="64755" y="54847"/>
                    <a:pt x="64835" y="54851"/>
                    <a:pt x="64915" y="54851"/>
                  </a:cubicBezTo>
                  <a:cubicBezTo>
                    <a:pt x="65120" y="54851"/>
                    <a:pt x="65323" y="54825"/>
                    <a:pt x="65520" y="54757"/>
                  </a:cubicBezTo>
                  <a:cubicBezTo>
                    <a:pt x="65648" y="54714"/>
                    <a:pt x="65788" y="54708"/>
                    <a:pt x="65926" y="54708"/>
                  </a:cubicBezTo>
                  <a:cubicBezTo>
                    <a:pt x="65982" y="54708"/>
                    <a:pt x="66037" y="54709"/>
                    <a:pt x="66092" y="54709"/>
                  </a:cubicBezTo>
                  <a:cubicBezTo>
                    <a:pt x="66330" y="54703"/>
                    <a:pt x="66568" y="54703"/>
                    <a:pt x="66806" y="54703"/>
                  </a:cubicBezTo>
                  <a:cubicBezTo>
                    <a:pt x="67044" y="54703"/>
                    <a:pt x="67282" y="54703"/>
                    <a:pt x="67521" y="54697"/>
                  </a:cubicBezTo>
                  <a:cubicBezTo>
                    <a:pt x="67608" y="54697"/>
                    <a:pt x="67696" y="54700"/>
                    <a:pt x="67784" y="54700"/>
                  </a:cubicBezTo>
                  <a:cubicBezTo>
                    <a:pt x="67981" y="54700"/>
                    <a:pt x="68176" y="54688"/>
                    <a:pt x="68366" y="54614"/>
                  </a:cubicBezTo>
                  <a:cubicBezTo>
                    <a:pt x="68449" y="54578"/>
                    <a:pt x="68544" y="54566"/>
                    <a:pt x="68640" y="54566"/>
                  </a:cubicBezTo>
                  <a:close/>
                  <a:moveTo>
                    <a:pt x="42506" y="55990"/>
                  </a:moveTo>
                  <a:cubicBezTo>
                    <a:pt x="42783" y="55990"/>
                    <a:pt x="43061" y="55991"/>
                    <a:pt x="43339" y="55995"/>
                  </a:cubicBezTo>
                  <a:cubicBezTo>
                    <a:pt x="43637" y="55995"/>
                    <a:pt x="43708" y="56078"/>
                    <a:pt x="43720" y="56388"/>
                  </a:cubicBezTo>
                  <a:cubicBezTo>
                    <a:pt x="43732" y="56555"/>
                    <a:pt x="43732" y="56721"/>
                    <a:pt x="43732" y="56888"/>
                  </a:cubicBezTo>
                  <a:cubicBezTo>
                    <a:pt x="43732" y="58424"/>
                    <a:pt x="43732" y="59972"/>
                    <a:pt x="43732" y="61520"/>
                  </a:cubicBezTo>
                  <a:cubicBezTo>
                    <a:pt x="43720" y="62043"/>
                    <a:pt x="43732" y="62555"/>
                    <a:pt x="43613" y="63079"/>
                  </a:cubicBezTo>
                  <a:cubicBezTo>
                    <a:pt x="43529" y="63496"/>
                    <a:pt x="43589" y="63937"/>
                    <a:pt x="43589" y="64365"/>
                  </a:cubicBezTo>
                  <a:cubicBezTo>
                    <a:pt x="43577" y="64651"/>
                    <a:pt x="43577" y="64925"/>
                    <a:pt x="43506" y="65211"/>
                  </a:cubicBezTo>
                  <a:cubicBezTo>
                    <a:pt x="43434" y="65437"/>
                    <a:pt x="43458" y="65675"/>
                    <a:pt x="43446" y="65913"/>
                  </a:cubicBezTo>
                  <a:cubicBezTo>
                    <a:pt x="43410" y="66556"/>
                    <a:pt x="43506" y="67199"/>
                    <a:pt x="43315" y="67830"/>
                  </a:cubicBezTo>
                  <a:cubicBezTo>
                    <a:pt x="43268" y="67985"/>
                    <a:pt x="43303" y="68163"/>
                    <a:pt x="43303" y="68330"/>
                  </a:cubicBezTo>
                  <a:cubicBezTo>
                    <a:pt x="43303" y="69473"/>
                    <a:pt x="43303" y="70616"/>
                    <a:pt x="43291" y="71759"/>
                  </a:cubicBezTo>
                  <a:cubicBezTo>
                    <a:pt x="43291" y="72176"/>
                    <a:pt x="43327" y="72604"/>
                    <a:pt x="43184" y="73021"/>
                  </a:cubicBezTo>
                  <a:cubicBezTo>
                    <a:pt x="43137" y="73176"/>
                    <a:pt x="43160" y="73354"/>
                    <a:pt x="43160" y="73521"/>
                  </a:cubicBezTo>
                  <a:cubicBezTo>
                    <a:pt x="43160" y="74116"/>
                    <a:pt x="43160" y="74712"/>
                    <a:pt x="43160" y="75307"/>
                  </a:cubicBezTo>
                  <a:cubicBezTo>
                    <a:pt x="43148" y="75688"/>
                    <a:pt x="43172" y="76057"/>
                    <a:pt x="43053" y="76438"/>
                  </a:cubicBezTo>
                  <a:cubicBezTo>
                    <a:pt x="42982" y="76629"/>
                    <a:pt x="43017" y="76855"/>
                    <a:pt x="43017" y="77069"/>
                  </a:cubicBezTo>
                  <a:cubicBezTo>
                    <a:pt x="43006" y="77331"/>
                    <a:pt x="43017" y="77593"/>
                    <a:pt x="43006" y="77855"/>
                  </a:cubicBezTo>
                  <a:cubicBezTo>
                    <a:pt x="42994" y="77986"/>
                    <a:pt x="42922" y="78093"/>
                    <a:pt x="42791" y="78105"/>
                  </a:cubicBezTo>
                  <a:cubicBezTo>
                    <a:pt x="42255" y="78164"/>
                    <a:pt x="41708" y="78236"/>
                    <a:pt x="41172" y="78272"/>
                  </a:cubicBezTo>
                  <a:cubicBezTo>
                    <a:pt x="41013" y="78280"/>
                    <a:pt x="40855" y="78282"/>
                    <a:pt x="40696" y="78282"/>
                  </a:cubicBezTo>
                  <a:cubicBezTo>
                    <a:pt x="40378" y="78282"/>
                    <a:pt x="40061" y="78272"/>
                    <a:pt x="39743" y="78272"/>
                  </a:cubicBezTo>
                  <a:cubicBezTo>
                    <a:pt x="39410" y="78284"/>
                    <a:pt x="39077" y="78260"/>
                    <a:pt x="38755" y="78379"/>
                  </a:cubicBezTo>
                  <a:cubicBezTo>
                    <a:pt x="38666" y="78409"/>
                    <a:pt x="38570" y="78415"/>
                    <a:pt x="38474" y="78415"/>
                  </a:cubicBezTo>
                  <a:cubicBezTo>
                    <a:pt x="38409" y="78415"/>
                    <a:pt x="38344" y="78412"/>
                    <a:pt x="38280" y="78412"/>
                  </a:cubicBezTo>
                  <a:cubicBezTo>
                    <a:pt x="38247" y="78412"/>
                    <a:pt x="38215" y="78413"/>
                    <a:pt x="38184" y="78415"/>
                  </a:cubicBezTo>
                  <a:cubicBezTo>
                    <a:pt x="38076" y="78419"/>
                    <a:pt x="37969" y="78420"/>
                    <a:pt x="37861" y="78420"/>
                  </a:cubicBezTo>
                  <a:cubicBezTo>
                    <a:pt x="37766" y="78420"/>
                    <a:pt x="37671" y="78419"/>
                    <a:pt x="37575" y="78419"/>
                  </a:cubicBezTo>
                  <a:cubicBezTo>
                    <a:pt x="37214" y="78419"/>
                    <a:pt x="36851" y="78431"/>
                    <a:pt x="36493" y="78545"/>
                  </a:cubicBezTo>
                  <a:cubicBezTo>
                    <a:pt x="36437" y="78561"/>
                    <a:pt x="36376" y="78565"/>
                    <a:pt x="36314" y="78565"/>
                  </a:cubicBezTo>
                  <a:cubicBezTo>
                    <a:pt x="36231" y="78565"/>
                    <a:pt x="36146" y="78557"/>
                    <a:pt x="36064" y="78557"/>
                  </a:cubicBezTo>
                  <a:lnTo>
                    <a:pt x="34778" y="78557"/>
                  </a:lnTo>
                  <a:cubicBezTo>
                    <a:pt x="34697" y="78557"/>
                    <a:pt x="34611" y="78550"/>
                    <a:pt x="34528" y="78550"/>
                  </a:cubicBezTo>
                  <a:cubicBezTo>
                    <a:pt x="34466" y="78550"/>
                    <a:pt x="34406" y="78554"/>
                    <a:pt x="34350" y="78569"/>
                  </a:cubicBezTo>
                  <a:cubicBezTo>
                    <a:pt x="33925" y="78684"/>
                    <a:pt x="33496" y="78704"/>
                    <a:pt x="33068" y="78704"/>
                  </a:cubicBezTo>
                  <a:cubicBezTo>
                    <a:pt x="32850" y="78704"/>
                    <a:pt x="32632" y="78699"/>
                    <a:pt x="32414" y="78699"/>
                  </a:cubicBezTo>
                  <a:cubicBezTo>
                    <a:pt x="32353" y="78699"/>
                    <a:pt x="32292" y="78699"/>
                    <a:pt x="32230" y="78700"/>
                  </a:cubicBezTo>
                  <a:cubicBezTo>
                    <a:pt x="31853" y="78711"/>
                    <a:pt x="31495" y="78857"/>
                    <a:pt x="31111" y="78857"/>
                  </a:cubicBezTo>
                  <a:cubicBezTo>
                    <a:pt x="31083" y="78857"/>
                    <a:pt x="31056" y="78857"/>
                    <a:pt x="31028" y="78855"/>
                  </a:cubicBezTo>
                  <a:cubicBezTo>
                    <a:pt x="30945" y="78850"/>
                    <a:pt x="30863" y="78848"/>
                    <a:pt x="30781" y="78848"/>
                  </a:cubicBezTo>
                  <a:cubicBezTo>
                    <a:pt x="30462" y="78848"/>
                    <a:pt x="30148" y="78884"/>
                    <a:pt x="29825" y="78950"/>
                  </a:cubicBezTo>
                  <a:cubicBezTo>
                    <a:pt x="29659" y="78989"/>
                    <a:pt x="29484" y="79000"/>
                    <a:pt x="29307" y="79000"/>
                  </a:cubicBezTo>
                  <a:cubicBezTo>
                    <a:pt x="29104" y="79000"/>
                    <a:pt x="28897" y="78986"/>
                    <a:pt x="28694" y="78986"/>
                  </a:cubicBezTo>
                  <a:cubicBezTo>
                    <a:pt x="28385" y="78998"/>
                    <a:pt x="28075" y="78974"/>
                    <a:pt x="27777" y="79093"/>
                  </a:cubicBezTo>
                  <a:cubicBezTo>
                    <a:pt x="27690" y="79125"/>
                    <a:pt x="27592" y="79130"/>
                    <a:pt x="27494" y="79130"/>
                  </a:cubicBezTo>
                  <a:cubicBezTo>
                    <a:pt x="27445" y="79130"/>
                    <a:pt x="27396" y="79129"/>
                    <a:pt x="27349" y="79129"/>
                  </a:cubicBezTo>
                  <a:cubicBezTo>
                    <a:pt x="26992" y="79141"/>
                    <a:pt x="26646" y="79129"/>
                    <a:pt x="26289" y="79236"/>
                  </a:cubicBezTo>
                  <a:cubicBezTo>
                    <a:pt x="26194" y="79272"/>
                    <a:pt x="26090" y="79281"/>
                    <a:pt x="25983" y="79281"/>
                  </a:cubicBezTo>
                  <a:cubicBezTo>
                    <a:pt x="25875" y="79281"/>
                    <a:pt x="25765" y="79272"/>
                    <a:pt x="25658" y="79272"/>
                  </a:cubicBezTo>
                  <a:cubicBezTo>
                    <a:pt x="23991" y="79272"/>
                    <a:pt x="22324" y="79272"/>
                    <a:pt x="20658" y="79284"/>
                  </a:cubicBezTo>
                  <a:cubicBezTo>
                    <a:pt x="20538" y="79284"/>
                    <a:pt x="20419" y="79280"/>
                    <a:pt x="20301" y="79280"/>
                  </a:cubicBezTo>
                  <a:cubicBezTo>
                    <a:pt x="20064" y="79280"/>
                    <a:pt x="19828" y="79296"/>
                    <a:pt x="19598" y="79391"/>
                  </a:cubicBezTo>
                  <a:cubicBezTo>
                    <a:pt x="19538" y="79415"/>
                    <a:pt x="19455" y="79415"/>
                    <a:pt x="19384" y="79415"/>
                  </a:cubicBezTo>
                  <a:cubicBezTo>
                    <a:pt x="19333" y="79416"/>
                    <a:pt x="19286" y="79416"/>
                    <a:pt x="19242" y="79416"/>
                  </a:cubicBezTo>
                  <a:cubicBezTo>
                    <a:pt x="18778" y="79416"/>
                    <a:pt x="18729" y="79340"/>
                    <a:pt x="18729" y="78796"/>
                  </a:cubicBezTo>
                  <a:cubicBezTo>
                    <a:pt x="18729" y="75271"/>
                    <a:pt x="18729" y="71747"/>
                    <a:pt x="18729" y="68223"/>
                  </a:cubicBezTo>
                  <a:lnTo>
                    <a:pt x="18729" y="58162"/>
                  </a:lnTo>
                  <a:lnTo>
                    <a:pt x="18729" y="57805"/>
                  </a:lnTo>
                  <a:cubicBezTo>
                    <a:pt x="18729" y="57269"/>
                    <a:pt x="18717" y="57186"/>
                    <a:pt x="19336" y="57102"/>
                  </a:cubicBezTo>
                  <a:cubicBezTo>
                    <a:pt x="19931" y="57031"/>
                    <a:pt x="20527" y="57079"/>
                    <a:pt x="21110" y="56971"/>
                  </a:cubicBezTo>
                  <a:cubicBezTo>
                    <a:pt x="21812" y="56840"/>
                    <a:pt x="22539" y="56936"/>
                    <a:pt x="23229" y="56829"/>
                  </a:cubicBezTo>
                  <a:cubicBezTo>
                    <a:pt x="23936" y="56724"/>
                    <a:pt x="24639" y="56709"/>
                    <a:pt x="25342" y="56709"/>
                  </a:cubicBezTo>
                  <a:cubicBezTo>
                    <a:pt x="25620" y="56709"/>
                    <a:pt x="25897" y="56711"/>
                    <a:pt x="26175" y="56711"/>
                  </a:cubicBezTo>
                  <a:cubicBezTo>
                    <a:pt x="26475" y="56711"/>
                    <a:pt x="26775" y="56709"/>
                    <a:pt x="27075" y="56698"/>
                  </a:cubicBezTo>
                  <a:cubicBezTo>
                    <a:pt x="27107" y="56698"/>
                    <a:pt x="27139" y="56703"/>
                    <a:pt x="27170" y="56703"/>
                  </a:cubicBezTo>
                  <a:cubicBezTo>
                    <a:pt x="27186" y="56703"/>
                    <a:pt x="27202" y="56702"/>
                    <a:pt x="27218" y="56698"/>
                  </a:cubicBezTo>
                  <a:cubicBezTo>
                    <a:pt x="27783" y="56582"/>
                    <a:pt x="28350" y="56556"/>
                    <a:pt x="28918" y="56556"/>
                  </a:cubicBezTo>
                  <a:cubicBezTo>
                    <a:pt x="29410" y="56556"/>
                    <a:pt x="29902" y="56576"/>
                    <a:pt x="30393" y="56576"/>
                  </a:cubicBezTo>
                  <a:cubicBezTo>
                    <a:pt x="30565" y="56576"/>
                    <a:pt x="30737" y="56573"/>
                    <a:pt x="30909" y="56567"/>
                  </a:cubicBezTo>
                  <a:cubicBezTo>
                    <a:pt x="31218" y="56555"/>
                    <a:pt x="31528" y="56590"/>
                    <a:pt x="31826" y="56459"/>
                  </a:cubicBezTo>
                  <a:cubicBezTo>
                    <a:pt x="31885" y="56436"/>
                    <a:pt x="31968" y="56424"/>
                    <a:pt x="32040" y="56424"/>
                  </a:cubicBezTo>
                  <a:cubicBezTo>
                    <a:pt x="32087" y="56425"/>
                    <a:pt x="32134" y="56425"/>
                    <a:pt x="32180" y="56425"/>
                  </a:cubicBezTo>
                  <a:cubicBezTo>
                    <a:pt x="33027" y="56425"/>
                    <a:pt x="33859" y="56256"/>
                    <a:pt x="34703" y="56256"/>
                  </a:cubicBezTo>
                  <a:cubicBezTo>
                    <a:pt x="34831" y="56256"/>
                    <a:pt x="34959" y="56260"/>
                    <a:pt x="35088" y="56269"/>
                  </a:cubicBezTo>
                  <a:cubicBezTo>
                    <a:pt x="35282" y="56284"/>
                    <a:pt x="35476" y="56289"/>
                    <a:pt x="35670" y="56289"/>
                  </a:cubicBezTo>
                  <a:cubicBezTo>
                    <a:pt x="35928" y="56289"/>
                    <a:pt x="36187" y="56281"/>
                    <a:pt x="36445" y="56281"/>
                  </a:cubicBezTo>
                  <a:cubicBezTo>
                    <a:pt x="36707" y="56281"/>
                    <a:pt x="36969" y="56269"/>
                    <a:pt x="37219" y="56197"/>
                  </a:cubicBezTo>
                  <a:cubicBezTo>
                    <a:pt x="37398" y="56138"/>
                    <a:pt x="37600" y="56138"/>
                    <a:pt x="37791" y="56138"/>
                  </a:cubicBezTo>
                  <a:lnTo>
                    <a:pt x="39577" y="56138"/>
                  </a:lnTo>
                  <a:cubicBezTo>
                    <a:pt x="39898" y="56126"/>
                    <a:pt x="40243" y="56162"/>
                    <a:pt x="40553" y="56031"/>
                  </a:cubicBezTo>
                  <a:cubicBezTo>
                    <a:pt x="40636" y="55995"/>
                    <a:pt x="40743" y="55995"/>
                    <a:pt x="40839" y="55995"/>
                  </a:cubicBezTo>
                  <a:cubicBezTo>
                    <a:pt x="41394" y="55995"/>
                    <a:pt x="41950" y="55990"/>
                    <a:pt x="42506" y="55990"/>
                  </a:cubicBezTo>
                  <a:close/>
                  <a:moveTo>
                    <a:pt x="217112" y="76703"/>
                  </a:moveTo>
                  <a:cubicBezTo>
                    <a:pt x="217587" y="76703"/>
                    <a:pt x="218063" y="76706"/>
                    <a:pt x="218539" y="76712"/>
                  </a:cubicBezTo>
                  <a:cubicBezTo>
                    <a:pt x="218897" y="76712"/>
                    <a:pt x="218944" y="76771"/>
                    <a:pt x="218956" y="77141"/>
                  </a:cubicBezTo>
                  <a:cubicBezTo>
                    <a:pt x="218968" y="77283"/>
                    <a:pt x="218968" y="77426"/>
                    <a:pt x="218968" y="77569"/>
                  </a:cubicBezTo>
                  <a:lnTo>
                    <a:pt x="218968" y="84558"/>
                  </a:lnTo>
                  <a:cubicBezTo>
                    <a:pt x="218968" y="84892"/>
                    <a:pt x="218980" y="85225"/>
                    <a:pt x="218861" y="85546"/>
                  </a:cubicBezTo>
                  <a:cubicBezTo>
                    <a:pt x="218801" y="85713"/>
                    <a:pt x="218825" y="85927"/>
                    <a:pt x="218825" y="86106"/>
                  </a:cubicBezTo>
                  <a:cubicBezTo>
                    <a:pt x="218825" y="86630"/>
                    <a:pt x="218885" y="87166"/>
                    <a:pt x="218801" y="87678"/>
                  </a:cubicBezTo>
                  <a:cubicBezTo>
                    <a:pt x="218587" y="89023"/>
                    <a:pt x="218730" y="90380"/>
                    <a:pt x="218682" y="91726"/>
                  </a:cubicBezTo>
                  <a:cubicBezTo>
                    <a:pt x="218670" y="91821"/>
                    <a:pt x="218694" y="91928"/>
                    <a:pt x="218670" y="92011"/>
                  </a:cubicBezTo>
                  <a:cubicBezTo>
                    <a:pt x="218468" y="92619"/>
                    <a:pt x="218539" y="93238"/>
                    <a:pt x="218539" y="93857"/>
                  </a:cubicBezTo>
                  <a:cubicBezTo>
                    <a:pt x="218528" y="95071"/>
                    <a:pt x="218539" y="96286"/>
                    <a:pt x="218539" y="97488"/>
                  </a:cubicBezTo>
                  <a:cubicBezTo>
                    <a:pt x="218539" y="97631"/>
                    <a:pt x="218539" y="97774"/>
                    <a:pt x="218539" y="97917"/>
                  </a:cubicBezTo>
                  <a:cubicBezTo>
                    <a:pt x="218516" y="98369"/>
                    <a:pt x="218492" y="98405"/>
                    <a:pt x="218027" y="98405"/>
                  </a:cubicBezTo>
                  <a:cubicBezTo>
                    <a:pt x="216599" y="98417"/>
                    <a:pt x="215182" y="98417"/>
                    <a:pt x="213753" y="98417"/>
                  </a:cubicBezTo>
                  <a:cubicBezTo>
                    <a:pt x="213150" y="98417"/>
                    <a:pt x="212547" y="98412"/>
                    <a:pt x="211943" y="98412"/>
                  </a:cubicBezTo>
                  <a:cubicBezTo>
                    <a:pt x="211642" y="98412"/>
                    <a:pt x="211340" y="98413"/>
                    <a:pt x="211038" y="98417"/>
                  </a:cubicBezTo>
                  <a:cubicBezTo>
                    <a:pt x="210880" y="98417"/>
                    <a:pt x="210721" y="98413"/>
                    <a:pt x="210563" y="98413"/>
                  </a:cubicBezTo>
                  <a:cubicBezTo>
                    <a:pt x="210246" y="98413"/>
                    <a:pt x="209931" y="98429"/>
                    <a:pt x="209622" y="98524"/>
                  </a:cubicBezTo>
                  <a:cubicBezTo>
                    <a:pt x="209546" y="98551"/>
                    <a:pt x="209463" y="98559"/>
                    <a:pt x="209377" y="98559"/>
                  </a:cubicBezTo>
                  <a:cubicBezTo>
                    <a:pt x="209273" y="98559"/>
                    <a:pt x="209166" y="98548"/>
                    <a:pt x="209062" y="98548"/>
                  </a:cubicBezTo>
                  <a:lnTo>
                    <a:pt x="203776" y="98548"/>
                  </a:lnTo>
                  <a:lnTo>
                    <a:pt x="203776" y="98560"/>
                  </a:lnTo>
                  <a:lnTo>
                    <a:pt x="198204" y="98560"/>
                  </a:lnTo>
                  <a:cubicBezTo>
                    <a:pt x="197703" y="98548"/>
                    <a:pt x="197584" y="98429"/>
                    <a:pt x="197715" y="97953"/>
                  </a:cubicBezTo>
                  <a:cubicBezTo>
                    <a:pt x="197799" y="97643"/>
                    <a:pt x="197811" y="97345"/>
                    <a:pt x="197823" y="97036"/>
                  </a:cubicBezTo>
                  <a:cubicBezTo>
                    <a:pt x="197834" y="96560"/>
                    <a:pt x="197787" y="96083"/>
                    <a:pt x="197942" y="95619"/>
                  </a:cubicBezTo>
                  <a:cubicBezTo>
                    <a:pt x="197989" y="95476"/>
                    <a:pt x="197965" y="95298"/>
                    <a:pt x="197965" y="95131"/>
                  </a:cubicBezTo>
                  <a:cubicBezTo>
                    <a:pt x="197977" y="94678"/>
                    <a:pt x="197930" y="94226"/>
                    <a:pt x="198084" y="93785"/>
                  </a:cubicBezTo>
                  <a:cubicBezTo>
                    <a:pt x="198132" y="93607"/>
                    <a:pt x="198096" y="93404"/>
                    <a:pt x="198108" y="93214"/>
                  </a:cubicBezTo>
                  <a:cubicBezTo>
                    <a:pt x="198120" y="92797"/>
                    <a:pt x="198073" y="92369"/>
                    <a:pt x="198215" y="91952"/>
                  </a:cubicBezTo>
                  <a:cubicBezTo>
                    <a:pt x="198275" y="91797"/>
                    <a:pt x="198239" y="91619"/>
                    <a:pt x="198251" y="91452"/>
                  </a:cubicBezTo>
                  <a:cubicBezTo>
                    <a:pt x="198263" y="90928"/>
                    <a:pt x="198251" y="90416"/>
                    <a:pt x="198358" y="89892"/>
                  </a:cubicBezTo>
                  <a:cubicBezTo>
                    <a:pt x="198454" y="89416"/>
                    <a:pt x="198382" y="88904"/>
                    <a:pt x="198394" y="88404"/>
                  </a:cubicBezTo>
                  <a:cubicBezTo>
                    <a:pt x="198406" y="87904"/>
                    <a:pt x="198358" y="87404"/>
                    <a:pt x="198513" y="86916"/>
                  </a:cubicBezTo>
                  <a:cubicBezTo>
                    <a:pt x="198561" y="86737"/>
                    <a:pt x="198537" y="86535"/>
                    <a:pt x="198537" y="86344"/>
                  </a:cubicBezTo>
                  <a:cubicBezTo>
                    <a:pt x="198537" y="85273"/>
                    <a:pt x="198537" y="84201"/>
                    <a:pt x="198537" y="83141"/>
                  </a:cubicBezTo>
                  <a:cubicBezTo>
                    <a:pt x="198537" y="82689"/>
                    <a:pt x="198501" y="82236"/>
                    <a:pt x="198656" y="81796"/>
                  </a:cubicBezTo>
                  <a:cubicBezTo>
                    <a:pt x="198704" y="81617"/>
                    <a:pt x="198680" y="81415"/>
                    <a:pt x="198680" y="81224"/>
                  </a:cubicBezTo>
                  <a:cubicBezTo>
                    <a:pt x="198680" y="80224"/>
                    <a:pt x="198680" y="79224"/>
                    <a:pt x="198680" y="78224"/>
                  </a:cubicBezTo>
                  <a:cubicBezTo>
                    <a:pt x="198680" y="78045"/>
                    <a:pt x="198680" y="77855"/>
                    <a:pt x="198704" y="77664"/>
                  </a:cubicBezTo>
                  <a:cubicBezTo>
                    <a:pt x="198716" y="77533"/>
                    <a:pt x="198799" y="77450"/>
                    <a:pt x="198930" y="77438"/>
                  </a:cubicBezTo>
                  <a:cubicBezTo>
                    <a:pt x="199144" y="77414"/>
                    <a:pt x="199358" y="77414"/>
                    <a:pt x="199573" y="77414"/>
                  </a:cubicBezTo>
                  <a:lnTo>
                    <a:pt x="205716" y="77414"/>
                  </a:lnTo>
                  <a:cubicBezTo>
                    <a:pt x="205773" y="77414"/>
                    <a:pt x="205829" y="77415"/>
                    <a:pt x="205884" y="77415"/>
                  </a:cubicBezTo>
                  <a:cubicBezTo>
                    <a:pt x="206135" y="77415"/>
                    <a:pt x="206380" y="77407"/>
                    <a:pt x="206633" y="77319"/>
                  </a:cubicBezTo>
                  <a:cubicBezTo>
                    <a:pt x="206744" y="77287"/>
                    <a:pt x="206871" y="77282"/>
                    <a:pt x="207000" y="77282"/>
                  </a:cubicBezTo>
                  <a:cubicBezTo>
                    <a:pt x="207064" y="77282"/>
                    <a:pt x="207129" y="77283"/>
                    <a:pt x="207193" y="77283"/>
                  </a:cubicBezTo>
                  <a:cubicBezTo>
                    <a:pt x="207335" y="77276"/>
                    <a:pt x="207476" y="77274"/>
                    <a:pt x="207618" y="77274"/>
                  </a:cubicBezTo>
                  <a:cubicBezTo>
                    <a:pt x="207756" y="77274"/>
                    <a:pt x="207895" y="77276"/>
                    <a:pt x="208032" y="77276"/>
                  </a:cubicBezTo>
                  <a:cubicBezTo>
                    <a:pt x="208442" y="77276"/>
                    <a:pt x="208849" y="77261"/>
                    <a:pt x="209253" y="77141"/>
                  </a:cubicBezTo>
                  <a:cubicBezTo>
                    <a:pt x="209303" y="77128"/>
                    <a:pt x="209358" y="77124"/>
                    <a:pt x="209416" y="77124"/>
                  </a:cubicBezTo>
                  <a:cubicBezTo>
                    <a:pt x="209496" y="77124"/>
                    <a:pt x="209580" y="77131"/>
                    <a:pt x="209662" y="77131"/>
                  </a:cubicBezTo>
                  <a:cubicBezTo>
                    <a:pt x="209689" y="77131"/>
                    <a:pt x="209715" y="77130"/>
                    <a:pt x="209741" y="77129"/>
                  </a:cubicBezTo>
                  <a:cubicBezTo>
                    <a:pt x="209806" y="77129"/>
                    <a:pt x="209871" y="77129"/>
                    <a:pt x="209935" y="77129"/>
                  </a:cubicBezTo>
                  <a:cubicBezTo>
                    <a:pt x="210227" y="77129"/>
                    <a:pt x="210518" y="77121"/>
                    <a:pt x="210800" y="77033"/>
                  </a:cubicBezTo>
                  <a:cubicBezTo>
                    <a:pt x="210920" y="76993"/>
                    <a:pt x="211055" y="76987"/>
                    <a:pt x="211192" y="76987"/>
                  </a:cubicBezTo>
                  <a:cubicBezTo>
                    <a:pt x="211257" y="76987"/>
                    <a:pt x="211323" y="76988"/>
                    <a:pt x="211388" y="76988"/>
                  </a:cubicBezTo>
                  <a:cubicBezTo>
                    <a:pt x="211431" y="76988"/>
                    <a:pt x="211473" y="76988"/>
                    <a:pt x="211515" y="76986"/>
                  </a:cubicBezTo>
                  <a:cubicBezTo>
                    <a:pt x="211605" y="76984"/>
                    <a:pt x="211695" y="76984"/>
                    <a:pt x="211786" y="76984"/>
                  </a:cubicBezTo>
                  <a:cubicBezTo>
                    <a:pt x="211882" y="76984"/>
                    <a:pt x="211978" y="76984"/>
                    <a:pt x="212075" y="76984"/>
                  </a:cubicBezTo>
                  <a:cubicBezTo>
                    <a:pt x="212500" y="76984"/>
                    <a:pt x="212927" y="76974"/>
                    <a:pt x="213348" y="76867"/>
                  </a:cubicBezTo>
                  <a:cubicBezTo>
                    <a:pt x="213480" y="76835"/>
                    <a:pt x="213615" y="76826"/>
                    <a:pt x="213751" y="76826"/>
                  </a:cubicBezTo>
                  <a:cubicBezTo>
                    <a:pt x="213944" y="76826"/>
                    <a:pt x="214140" y="76844"/>
                    <a:pt x="214333" y="76844"/>
                  </a:cubicBezTo>
                  <a:cubicBezTo>
                    <a:pt x="214362" y="76844"/>
                    <a:pt x="214391" y="76844"/>
                    <a:pt x="214420" y="76843"/>
                  </a:cubicBezTo>
                  <a:cubicBezTo>
                    <a:pt x="214508" y="76843"/>
                    <a:pt x="214597" y="76845"/>
                    <a:pt x="214685" y="76845"/>
                  </a:cubicBezTo>
                  <a:cubicBezTo>
                    <a:pt x="214905" y="76845"/>
                    <a:pt x="215124" y="76833"/>
                    <a:pt x="215337" y="76748"/>
                  </a:cubicBezTo>
                  <a:cubicBezTo>
                    <a:pt x="215444" y="76712"/>
                    <a:pt x="215575" y="76712"/>
                    <a:pt x="215694" y="76712"/>
                  </a:cubicBezTo>
                  <a:cubicBezTo>
                    <a:pt x="216164" y="76706"/>
                    <a:pt x="216637" y="76703"/>
                    <a:pt x="217112" y="76703"/>
                  </a:cubicBezTo>
                  <a:close/>
                  <a:moveTo>
                    <a:pt x="220281" y="76700"/>
                  </a:moveTo>
                  <a:cubicBezTo>
                    <a:pt x="220303" y="76700"/>
                    <a:pt x="220326" y="76700"/>
                    <a:pt x="220349" y="76700"/>
                  </a:cubicBezTo>
                  <a:lnTo>
                    <a:pt x="225695" y="76700"/>
                  </a:lnTo>
                  <a:lnTo>
                    <a:pt x="225707" y="76712"/>
                  </a:lnTo>
                  <a:lnTo>
                    <a:pt x="231053" y="76712"/>
                  </a:lnTo>
                  <a:cubicBezTo>
                    <a:pt x="231339" y="76712"/>
                    <a:pt x="231624" y="76712"/>
                    <a:pt x="231898" y="76795"/>
                  </a:cubicBezTo>
                  <a:cubicBezTo>
                    <a:pt x="232101" y="76855"/>
                    <a:pt x="232327" y="76855"/>
                    <a:pt x="232541" y="76855"/>
                  </a:cubicBezTo>
                  <a:lnTo>
                    <a:pt x="235530" y="76855"/>
                  </a:lnTo>
                  <a:cubicBezTo>
                    <a:pt x="235680" y="76855"/>
                    <a:pt x="235831" y="76851"/>
                    <a:pt x="235982" y="76851"/>
                  </a:cubicBezTo>
                  <a:cubicBezTo>
                    <a:pt x="236282" y="76851"/>
                    <a:pt x="236581" y="76867"/>
                    <a:pt x="236875" y="76962"/>
                  </a:cubicBezTo>
                  <a:cubicBezTo>
                    <a:pt x="236974" y="76995"/>
                    <a:pt x="237081" y="77002"/>
                    <a:pt x="237189" y="77002"/>
                  </a:cubicBezTo>
                  <a:cubicBezTo>
                    <a:pt x="237275" y="77002"/>
                    <a:pt x="237362" y="76998"/>
                    <a:pt x="237447" y="76998"/>
                  </a:cubicBezTo>
                  <a:lnTo>
                    <a:pt x="241018" y="76998"/>
                  </a:lnTo>
                  <a:cubicBezTo>
                    <a:pt x="241197" y="76998"/>
                    <a:pt x="241388" y="76998"/>
                    <a:pt x="241578" y="77021"/>
                  </a:cubicBezTo>
                  <a:cubicBezTo>
                    <a:pt x="241709" y="77033"/>
                    <a:pt x="241804" y="77129"/>
                    <a:pt x="241804" y="77248"/>
                  </a:cubicBezTo>
                  <a:cubicBezTo>
                    <a:pt x="241816" y="77867"/>
                    <a:pt x="241864" y="78498"/>
                    <a:pt x="241780" y="79105"/>
                  </a:cubicBezTo>
                  <a:cubicBezTo>
                    <a:pt x="241721" y="79534"/>
                    <a:pt x="241685" y="79950"/>
                    <a:pt x="241673" y="80379"/>
                  </a:cubicBezTo>
                  <a:cubicBezTo>
                    <a:pt x="241661" y="80891"/>
                    <a:pt x="241721" y="81415"/>
                    <a:pt x="241554" y="81927"/>
                  </a:cubicBezTo>
                  <a:cubicBezTo>
                    <a:pt x="241507" y="82082"/>
                    <a:pt x="241542" y="82260"/>
                    <a:pt x="241542" y="82427"/>
                  </a:cubicBezTo>
                  <a:cubicBezTo>
                    <a:pt x="241530" y="83308"/>
                    <a:pt x="241542" y="84189"/>
                    <a:pt x="241530" y="85070"/>
                  </a:cubicBezTo>
                  <a:cubicBezTo>
                    <a:pt x="241530" y="85534"/>
                    <a:pt x="241566" y="86011"/>
                    <a:pt x="241423" y="86487"/>
                  </a:cubicBezTo>
                  <a:cubicBezTo>
                    <a:pt x="241364" y="86654"/>
                    <a:pt x="241399" y="86856"/>
                    <a:pt x="241399" y="87047"/>
                  </a:cubicBezTo>
                  <a:cubicBezTo>
                    <a:pt x="241388" y="88047"/>
                    <a:pt x="241399" y="89047"/>
                    <a:pt x="241388" y="90047"/>
                  </a:cubicBezTo>
                  <a:cubicBezTo>
                    <a:pt x="241388" y="90476"/>
                    <a:pt x="241423" y="90892"/>
                    <a:pt x="241280" y="91321"/>
                  </a:cubicBezTo>
                  <a:cubicBezTo>
                    <a:pt x="241221" y="91464"/>
                    <a:pt x="241257" y="91642"/>
                    <a:pt x="241257" y="91809"/>
                  </a:cubicBezTo>
                  <a:cubicBezTo>
                    <a:pt x="241245" y="92523"/>
                    <a:pt x="241257" y="93238"/>
                    <a:pt x="241245" y="93952"/>
                  </a:cubicBezTo>
                  <a:cubicBezTo>
                    <a:pt x="241245" y="94357"/>
                    <a:pt x="241280" y="94762"/>
                    <a:pt x="241137" y="95155"/>
                  </a:cubicBezTo>
                  <a:cubicBezTo>
                    <a:pt x="241078" y="95321"/>
                    <a:pt x="241114" y="95524"/>
                    <a:pt x="241114" y="95714"/>
                  </a:cubicBezTo>
                  <a:cubicBezTo>
                    <a:pt x="241102" y="96452"/>
                    <a:pt x="241102" y="97191"/>
                    <a:pt x="241102" y="97929"/>
                  </a:cubicBezTo>
                  <a:cubicBezTo>
                    <a:pt x="241102" y="98096"/>
                    <a:pt x="241102" y="98262"/>
                    <a:pt x="241090" y="98429"/>
                  </a:cubicBezTo>
                  <a:cubicBezTo>
                    <a:pt x="241078" y="98596"/>
                    <a:pt x="240971" y="98679"/>
                    <a:pt x="240804" y="98691"/>
                  </a:cubicBezTo>
                  <a:cubicBezTo>
                    <a:pt x="240697" y="98703"/>
                    <a:pt x="240578" y="98703"/>
                    <a:pt x="240459" y="98703"/>
                  </a:cubicBezTo>
                  <a:cubicBezTo>
                    <a:pt x="240361" y="98699"/>
                    <a:pt x="240263" y="98698"/>
                    <a:pt x="240165" y="98698"/>
                  </a:cubicBezTo>
                  <a:cubicBezTo>
                    <a:pt x="239999" y="98698"/>
                    <a:pt x="239834" y="98701"/>
                    <a:pt x="239669" y="98701"/>
                  </a:cubicBezTo>
                  <a:cubicBezTo>
                    <a:pt x="239291" y="98701"/>
                    <a:pt x="238914" y="98684"/>
                    <a:pt x="238542" y="98572"/>
                  </a:cubicBezTo>
                  <a:cubicBezTo>
                    <a:pt x="238470" y="98553"/>
                    <a:pt x="238395" y="98547"/>
                    <a:pt x="238318" y="98547"/>
                  </a:cubicBezTo>
                  <a:cubicBezTo>
                    <a:pt x="238203" y="98547"/>
                    <a:pt x="238085" y="98560"/>
                    <a:pt x="237970" y="98560"/>
                  </a:cubicBezTo>
                  <a:lnTo>
                    <a:pt x="233410" y="98560"/>
                  </a:lnTo>
                  <a:cubicBezTo>
                    <a:pt x="233358" y="98560"/>
                    <a:pt x="233306" y="98560"/>
                    <a:pt x="233253" y="98560"/>
                  </a:cubicBezTo>
                  <a:cubicBezTo>
                    <a:pt x="233044" y="98560"/>
                    <a:pt x="232834" y="98553"/>
                    <a:pt x="232625" y="98477"/>
                  </a:cubicBezTo>
                  <a:cubicBezTo>
                    <a:pt x="232482" y="98422"/>
                    <a:pt x="232335" y="98410"/>
                    <a:pt x="232186" y="98410"/>
                  </a:cubicBezTo>
                  <a:cubicBezTo>
                    <a:pt x="232075" y="98410"/>
                    <a:pt x="231963" y="98417"/>
                    <a:pt x="231851" y="98417"/>
                  </a:cubicBezTo>
                  <a:lnTo>
                    <a:pt x="220075" y="98417"/>
                  </a:lnTo>
                  <a:cubicBezTo>
                    <a:pt x="219930" y="98417"/>
                    <a:pt x="219807" y="98419"/>
                    <a:pt x="219702" y="98419"/>
                  </a:cubicBezTo>
                  <a:cubicBezTo>
                    <a:pt x="219049" y="98419"/>
                    <a:pt x="219111" y="98357"/>
                    <a:pt x="219111" y="97464"/>
                  </a:cubicBezTo>
                  <a:cubicBezTo>
                    <a:pt x="219111" y="95512"/>
                    <a:pt x="219111" y="93559"/>
                    <a:pt x="219111" y="91607"/>
                  </a:cubicBezTo>
                  <a:cubicBezTo>
                    <a:pt x="219111" y="91321"/>
                    <a:pt x="219111" y="91035"/>
                    <a:pt x="219194" y="90761"/>
                  </a:cubicBezTo>
                  <a:cubicBezTo>
                    <a:pt x="219254" y="90583"/>
                    <a:pt x="219242" y="90380"/>
                    <a:pt x="219242" y="90190"/>
                  </a:cubicBezTo>
                  <a:cubicBezTo>
                    <a:pt x="219254" y="89666"/>
                    <a:pt x="219242" y="89154"/>
                    <a:pt x="219254" y="88630"/>
                  </a:cubicBezTo>
                  <a:cubicBezTo>
                    <a:pt x="219254" y="88154"/>
                    <a:pt x="219218" y="87678"/>
                    <a:pt x="219373" y="87213"/>
                  </a:cubicBezTo>
                  <a:cubicBezTo>
                    <a:pt x="219420" y="87058"/>
                    <a:pt x="219397" y="86880"/>
                    <a:pt x="219397" y="86713"/>
                  </a:cubicBezTo>
                  <a:cubicBezTo>
                    <a:pt x="219397" y="86142"/>
                    <a:pt x="219397" y="85570"/>
                    <a:pt x="219397" y="84999"/>
                  </a:cubicBezTo>
                  <a:cubicBezTo>
                    <a:pt x="219397" y="84665"/>
                    <a:pt x="219385" y="84344"/>
                    <a:pt x="219492" y="84010"/>
                  </a:cubicBezTo>
                  <a:cubicBezTo>
                    <a:pt x="219551" y="83796"/>
                    <a:pt x="219528" y="83546"/>
                    <a:pt x="219528" y="83308"/>
                  </a:cubicBezTo>
                  <a:cubicBezTo>
                    <a:pt x="219528" y="81379"/>
                    <a:pt x="219540" y="79450"/>
                    <a:pt x="219528" y="77522"/>
                  </a:cubicBezTo>
                  <a:cubicBezTo>
                    <a:pt x="219528" y="76711"/>
                    <a:pt x="219505" y="76700"/>
                    <a:pt x="220281" y="76700"/>
                  </a:cubicBezTo>
                  <a:close/>
                  <a:moveTo>
                    <a:pt x="197561" y="77414"/>
                  </a:moveTo>
                  <a:cubicBezTo>
                    <a:pt x="197906" y="77438"/>
                    <a:pt x="197965" y="77498"/>
                    <a:pt x="197965" y="77855"/>
                  </a:cubicBezTo>
                  <a:cubicBezTo>
                    <a:pt x="197977" y="78974"/>
                    <a:pt x="197977" y="80093"/>
                    <a:pt x="197977" y="81212"/>
                  </a:cubicBezTo>
                  <a:lnTo>
                    <a:pt x="197965" y="81212"/>
                  </a:lnTo>
                  <a:cubicBezTo>
                    <a:pt x="197965" y="82058"/>
                    <a:pt x="197965" y="82915"/>
                    <a:pt x="197965" y="83772"/>
                  </a:cubicBezTo>
                  <a:cubicBezTo>
                    <a:pt x="197965" y="84249"/>
                    <a:pt x="198001" y="84725"/>
                    <a:pt x="197846" y="85189"/>
                  </a:cubicBezTo>
                  <a:cubicBezTo>
                    <a:pt x="197799" y="85344"/>
                    <a:pt x="197823" y="85523"/>
                    <a:pt x="197823" y="85689"/>
                  </a:cubicBezTo>
                  <a:cubicBezTo>
                    <a:pt x="197823" y="86594"/>
                    <a:pt x="197823" y="87499"/>
                    <a:pt x="197823" y="88404"/>
                  </a:cubicBezTo>
                  <a:cubicBezTo>
                    <a:pt x="197823" y="88844"/>
                    <a:pt x="197823" y="89297"/>
                    <a:pt x="197715" y="89737"/>
                  </a:cubicBezTo>
                  <a:cubicBezTo>
                    <a:pt x="197632" y="90106"/>
                    <a:pt x="197692" y="90499"/>
                    <a:pt x="197680" y="90880"/>
                  </a:cubicBezTo>
                  <a:cubicBezTo>
                    <a:pt x="197680" y="91190"/>
                    <a:pt x="197703" y="91499"/>
                    <a:pt x="197584" y="91797"/>
                  </a:cubicBezTo>
                  <a:cubicBezTo>
                    <a:pt x="197549" y="91857"/>
                    <a:pt x="197537" y="91940"/>
                    <a:pt x="197549" y="92000"/>
                  </a:cubicBezTo>
                  <a:cubicBezTo>
                    <a:pt x="197620" y="92940"/>
                    <a:pt x="197382" y="93845"/>
                    <a:pt x="197394" y="94774"/>
                  </a:cubicBezTo>
                  <a:cubicBezTo>
                    <a:pt x="197394" y="94917"/>
                    <a:pt x="197418" y="95071"/>
                    <a:pt x="197382" y="95202"/>
                  </a:cubicBezTo>
                  <a:cubicBezTo>
                    <a:pt x="197203" y="95714"/>
                    <a:pt x="197251" y="96238"/>
                    <a:pt x="197263" y="96750"/>
                  </a:cubicBezTo>
                  <a:cubicBezTo>
                    <a:pt x="197275" y="97262"/>
                    <a:pt x="197215" y="97750"/>
                    <a:pt x="197108" y="98238"/>
                  </a:cubicBezTo>
                  <a:cubicBezTo>
                    <a:pt x="197056" y="98469"/>
                    <a:pt x="197022" y="98552"/>
                    <a:pt x="196818" y="98552"/>
                  </a:cubicBezTo>
                  <a:cubicBezTo>
                    <a:pt x="196791" y="98552"/>
                    <a:pt x="196761" y="98551"/>
                    <a:pt x="196727" y="98548"/>
                  </a:cubicBezTo>
                  <a:cubicBezTo>
                    <a:pt x="196668" y="98542"/>
                    <a:pt x="196609" y="98540"/>
                    <a:pt x="196550" y="98540"/>
                  </a:cubicBezTo>
                  <a:cubicBezTo>
                    <a:pt x="196228" y="98540"/>
                    <a:pt x="195909" y="98612"/>
                    <a:pt x="195579" y="98612"/>
                  </a:cubicBezTo>
                  <a:cubicBezTo>
                    <a:pt x="195471" y="98612"/>
                    <a:pt x="195362" y="98604"/>
                    <a:pt x="195251" y="98584"/>
                  </a:cubicBezTo>
                  <a:cubicBezTo>
                    <a:pt x="195042" y="98543"/>
                    <a:pt x="194830" y="98531"/>
                    <a:pt x="194616" y="98531"/>
                  </a:cubicBezTo>
                  <a:cubicBezTo>
                    <a:pt x="194328" y="98531"/>
                    <a:pt x="194037" y="98553"/>
                    <a:pt x="193751" y="98560"/>
                  </a:cubicBezTo>
                  <a:cubicBezTo>
                    <a:pt x="193596" y="98560"/>
                    <a:pt x="193440" y="98556"/>
                    <a:pt x="193283" y="98556"/>
                  </a:cubicBezTo>
                  <a:cubicBezTo>
                    <a:pt x="192970" y="98556"/>
                    <a:pt x="192655" y="98572"/>
                    <a:pt x="192346" y="98667"/>
                  </a:cubicBezTo>
                  <a:cubicBezTo>
                    <a:pt x="192243" y="98694"/>
                    <a:pt x="192135" y="98701"/>
                    <a:pt x="192026" y="98701"/>
                  </a:cubicBezTo>
                  <a:cubicBezTo>
                    <a:pt x="191895" y="98701"/>
                    <a:pt x="191761" y="98691"/>
                    <a:pt x="191631" y="98691"/>
                  </a:cubicBezTo>
                  <a:cubicBezTo>
                    <a:pt x="187345" y="98691"/>
                    <a:pt x="183071" y="98691"/>
                    <a:pt x="178784" y="98703"/>
                  </a:cubicBezTo>
                  <a:cubicBezTo>
                    <a:pt x="178642" y="98703"/>
                    <a:pt x="178499" y="98699"/>
                    <a:pt x="178356" y="98699"/>
                  </a:cubicBezTo>
                  <a:cubicBezTo>
                    <a:pt x="178071" y="98699"/>
                    <a:pt x="177788" y="98715"/>
                    <a:pt x="177510" y="98810"/>
                  </a:cubicBezTo>
                  <a:cubicBezTo>
                    <a:pt x="177439" y="98834"/>
                    <a:pt x="177359" y="98840"/>
                    <a:pt x="177275" y="98840"/>
                  </a:cubicBezTo>
                  <a:cubicBezTo>
                    <a:pt x="177192" y="98840"/>
                    <a:pt x="177106" y="98834"/>
                    <a:pt x="177022" y="98834"/>
                  </a:cubicBezTo>
                  <a:cubicBezTo>
                    <a:pt x="176701" y="98840"/>
                    <a:pt x="176379" y="98840"/>
                    <a:pt x="176058" y="98840"/>
                  </a:cubicBezTo>
                  <a:cubicBezTo>
                    <a:pt x="175736" y="98840"/>
                    <a:pt x="175415" y="98840"/>
                    <a:pt x="175094" y="98846"/>
                  </a:cubicBezTo>
                  <a:cubicBezTo>
                    <a:pt x="174967" y="98846"/>
                    <a:pt x="174840" y="98842"/>
                    <a:pt x="174713" y="98842"/>
                  </a:cubicBezTo>
                  <a:cubicBezTo>
                    <a:pt x="174460" y="98842"/>
                    <a:pt x="174208" y="98858"/>
                    <a:pt x="173962" y="98953"/>
                  </a:cubicBezTo>
                  <a:cubicBezTo>
                    <a:pt x="173897" y="98977"/>
                    <a:pt x="173825" y="98983"/>
                    <a:pt x="173753" y="98983"/>
                  </a:cubicBezTo>
                  <a:cubicBezTo>
                    <a:pt x="173680" y="98983"/>
                    <a:pt x="173605" y="98977"/>
                    <a:pt x="173534" y="98977"/>
                  </a:cubicBezTo>
                  <a:cubicBezTo>
                    <a:pt x="173010" y="98977"/>
                    <a:pt x="172974" y="98953"/>
                    <a:pt x="172974" y="98405"/>
                  </a:cubicBezTo>
                  <a:cubicBezTo>
                    <a:pt x="172974" y="96631"/>
                    <a:pt x="172974" y="94845"/>
                    <a:pt x="172974" y="93059"/>
                  </a:cubicBezTo>
                  <a:cubicBezTo>
                    <a:pt x="172974" y="92702"/>
                    <a:pt x="172998" y="92345"/>
                    <a:pt x="172867" y="92000"/>
                  </a:cubicBezTo>
                  <a:cubicBezTo>
                    <a:pt x="172808" y="91833"/>
                    <a:pt x="172831" y="91619"/>
                    <a:pt x="172831" y="91440"/>
                  </a:cubicBezTo>
                  <a:cubicBezTo>
                    <a:pt x="172831" y="87011"/>
                    <a:pt x="172831" y="82582"/>
                    <a:pt x="172831" y="78164"/>
                  </a:cubicBezTo>
                  <a:cubicBezTo>
                    <a:pt x="172831" y="77414"/>
                    <a:pt x="172831" y="77414"/>
                    <a:pt x="173581" y="77414"/>
                  </a:cubicBezTo>
                  <a:close/>
                  <a:moveTo>
                    <a:pt x="244650" y="76992"/>
                  </a:moveTo>
                  <a:cubicBezTo>
                    <a:pt x="245840" y="76992"/>
                    <a:pt x="247031" y="76998"/>
                    <a:pt x="248222" y="76998"/>
                  </a:cubicBezTo>
                  <a:cubicBezTo>
                    <a:pt x="248650" y="77117"/>
                    <a:pt x="249089" y="77144"/>
                    <a:pt x="249529" y="77144"/>
                  </a:cubicBezTo>
                  <a:cubicBezTo>
                    <a:pt x="249874" y="77144"/>
                    <a:pt x="250219" y="77128"/>
                    <a:pt x="250560" y="77128"/>
                  </a:cubicBezTo>
                  <a:cubicBezTo>
                    <a:pt x="250606" y="77128"/>
                    <a:pt x="250652" y="77128"/>
                    <a:pt x="250698" y="77129"/>
                  </a:cubicBezTo>
                  <a:cubicBezTo>
                    <a:pt x="251095" y="77133"/>
                    <a:pt x="251492" y="77134"/>
                    <a:pt x="251889" y="77134"/>
                  </a:cubicBezTo>
                  <a:cubicBezTo>
                    <a:pt x="252683" y="77134"/>
                    <a:pt x="253476" y="77129"/>
                    <a:pt x="254270" y="77129"/>
                  </a:cubicBezTo>
                  <a:cubicBezTo>
                    <a:pt x="254334" y="77129"/>
                    <a:pt x="254397" y="77128"/>
                    <a:pt x="254460" y="77128"/>
                  </a:cubicBezTo>
                  <a:cubicBezTo>
                    <a:pt x="254774" y="77128"/>
                    <a:pt x="255084" y="77137"/>
                    <a:pt x="255401" y="77236"/>
                  </a:cubicBezTo>
                  <a:cubicBezTo>
                    <a:pt x="255496" y="77272"/>
                    <a:pt x="255601" y="77280"/>
                    <a:pt x="255708" y="77280"/>
                  </a:cubicBezTo>
                  <a:cubicBezTo>
                    <a:pt x="255815" y="77280"/>
                    <a:pt x="255925" y="77272"/>
                    <a:pt x="256032" y="77272"/>
                  </a:cubicBezTo>
                  <a:lnTo>
                    <a:pt x="263676" y="77272"/>
                  </a:lnTo>
                  <a:cubicBezTo>
                    <a:pt x="264212" y="77283"/>
                    <a:pt x="264236" y="77307"/>
                    <a:pt x="264236" y="77843"/>
                  </a:cubicBezTo>
                  <a:cubicBezTo>
                    <a:pt x="264248" y="79248"/>
                    <a:pt x="264236" y="80653"/>
                    <a:pt x="264248" y="82058"/>
                  </a:cubicBezTo>
                  <a:cubicBezTo>
                    <a:pt x="264248" y="82415"/>
                    <a:pt x="264224" y="82760"/>
                    <a:pt x="264343" y="83117"/>
                  </a:cubicBezTo>
                  <a:cubicBezTo>
                    <a:pt x="264402" y="83308"/>
                    <a:pt x="264378" y="83534"/>
                    <a:pt x="264378" y="83749"/>
                  </a:cubicBezTo>
                  <a:lnTo>
                    <a:pt x="264378" y="89535"/>
                  </a:lnTo>
                  <a:lnTo>
                    <a:pt x="264390" y="89535"/>
                  </a:lnTo>
                  <a:lnTo>
                    <a:pt x="264390" y="95309"/>
                  </a:lnTo>
                  <a:cubicBezTo>
                    <a:pt x="264390" y="95619"/>
                    <a:pt x="264390" y="95929"/>
                    <a:pt x="264295" y="96226"/>
                  </a:cubicBezTo>
                  <a:cubicBezTo>
                    <a:pt x="264224" y="96429"/>
                    <a:pt x="264248" y="96655"/>
                    <a:pt x="264248" y="96869"/>
                  </a:cubicBezTo>
                  <a:cubicBezTo>
                    <a:pt x="264248" y="97488"/>
                    <a:pt x="264248" y="98107"/>
                    <a:pt x="264236" y="98727"/>
                  </a:cubicBezTo>
                  <a:cubicBezTo>
                    <a:pt x="264236" y="99036"/>
                    <a:pt x="264164" y="99108"/>
                    <a:pt x="263867" y="99119"/>
                  </a:cubicBezTo>
                  <a:cubicBezTo>
                    <a:pt x="263819" y="99123"/>
                    <a:pt x="263771" y="99125"/>
                    <a:pt x="263724" y="99125"/>
                  </a:cubicBezTo>
                  <a:cubicBezTo>
                    <a:pt x="263628" y="99125"/>
                    <a:pt x="263533" y="99119"/>
                    <a:pt x="263438" y="99119"/>
                  </a:cubicBezTo>
                  <a:lnTo>
                    <a:pt x="257723" y="99119"/>
                  </a:lnTo>
                  <a:cubicBezTo>
                    <a:pt x="257437" y="99119"/>
                    <a:pt x="257163" y="99119"/>
                    <a:pt x="256878" y="99036"/>
                  </a:cubicBezTo>
                  <a:cubicBezTo>
                    <a:pt x="256716" y="98994"/>
                    <a:pt x="256548" y="98988"/>
                    <a:pt x="256379" y="98988"/>
                  </a:cubicBezTo>
                  <a:cubicBezTo>
                    <a:pt x="256311" y="98988"/>
                    <a:pt x="256243" y="98988"/>
                    <a:pt x="256175" y="98988"/>
                  </a:cubicBezTo>
                  <a:cubicBezTo>
                    <a:pt x="254199" y="98977"/>
                    <a:pt x="252222" y="98977"/>
                    <a:pt x="250246" y="98977"/>
                  </a:cubicBezTo>
                  <a:cubicBezTo>
                    <a:pt x="250185" y="98977"/>
                    <a:pt x="250125" y="98977"/>
                    <a:pt x="250065" y="98977"/>
                  </a:cubicBezTo>
                  <a:cubicBezTo>
                    <a:pt x="249795" y="98977"/>
                    <a:pt x="249530" y="98969"/>
                    <a:pt x="249258" y="98881"/>
                  </a:cubicBezTo>
                  <a:cubicBezTo>
                    <a:pt x="249152" y="98848"/>
                    <a:pt x="249031" y="98841"/>
                    <a:pt x="248910" y="98841"/>
                  </a:cubicBezTo>
                  <a:cubicBezTo>
                    <a:pt x="248813" y="98841"/>
                    <a:pt x="248716" y="98846"/>
                    <a:pt x="248627" y="98846"/>
                  </a:cubicBezTo>
                  <a:cubicBezTo>
                    <a:pt x="247912" y="98840"/>
                    <a:pt x="247198" y="98840"/>
                    <a:pt x="246483" y="98840"/>
                  </a:cubicBezTo>
                  <a:cubicBezTo>
                    <a:pt x="245769" y="98840"/>
                    <a:pt x="245055" y="98840"/>
                    <a:pt x="244340" y="98834"/>
                  </a:cubicBezTo>
                  <a:cubicBezTo>
                    <a:pt x="244284" y="98834"/>
                    <a:pt x="244228" y="98834"/>
                    <a:pt x="244171" y="98834"/>
                  </a:cubicBezTo>
                  <a:cubicBezTo>
                    <a:pt x="243919" y="98834"/>
                    <a:pt x="243667" y="98826"/>
                    <a:pt x="243423" y="98738"/>
                  </a:cubicBezTo>
                  <a:cubicBezTo>
                    <a:pt x="243311" y="98705"/>
                    <a:pt x="243191" y="98698"/>
                    <a:pt x="243070" y="98698"/>
                  </a:cubicBezTo>
                  <a:cubicBezTo>
                    <a:pt x="242973" y="98698"/>
                    <a:pt x="242876" y="98703"/>
                    <a:pt x="242781" y="98703"/>
                  </a:cubicBezTo>
                  <a:cubicBezTo>
                    <a:pt x="242650" y="98697"/>
                    <a:pt x="242519" y="98697"/>
                    <a:pt x="242388" y="98697"/>
                  </a:cubicBezTo>
                  <a:cubicBezTo>
                    <a:pt x="242257" y="98697"/>
                    <a:pt x="242126" y="98697"/>
                    <a:pt x="241995" y="98691"/>
                  </a:cubicBezTo>
                  <a:cubicBezTo>
                    <a:pt x="241780" y="98679"/>
                    <a:pt x="241685" y="98596"/>
                    <a:pt x="241685" y="98381"/>
                  </a:cubicBezTo>
                  <a:cubicBezTo>
                    <a:pt x="241709" y="97584"/>
                    <a:pt x="241566" y="96774"/>
                    <a:pt x="241780" y="95976"/>
                  </a:cubicBezTo>
                  <a:cubicBezTo>
                    <a:pt x="241828" y="95810"/>
                    <a:pt x="241816" y="95643"/>
                    <a:pt x="241816" y="95476"/>
                  </a:cubicBezTo>
                  <a:cubicBezTo>
                    <a:pt x="241816" y="95000"/>
                    <a:pt x="241816" y="94524"/>
                    <a:pt x="241816" y="94047"/>
                  </a:cubicBezTo>
                  <a:cubicBezTo>
                    <a:pt x="241816" y="93905"/>
                    <a:pt x="241792" y="93762"/>
                    <a:pt x="241828" y="93619"/>
                  </a:cubicBezTo>
                  <a:cubicBezTo>
                    <a:pt x="242066" y="92607"/>
                    <a:pt x="241911" y="91583"/>
                    <a:pt x="241959" y="90571"/>
                  </a:cubicBezTo>
                  <a:cubicBezTo>
                    <a:pt x="241971" y="90237"/>
                    <a:pt x="241947" y="89904"/>
                    <a:pt x="242054" y="89583"/>
                  </a:cubicBezTo>
                  <a:cubicBezTo>
                    <a:pt x="242126" y="89380"/>
                    <a:pt x="242102" y="89154"/>
                    <a:pt x="242102" y="88940"/>
                  </a:cubicBezTo>
                  <a:cubicBezTo>
                    <a:pt x="242102" y="87416"/>
                    <a:pt x="242102" y="85892"/>
                    <a:pt x="242102" y="84380"/>
                  </a:cubicBezTo>
                  <a:cubicBezTo>
                    <a:pt x="242102" y="84070"/>
                    <a:pt x="242090" y="83760"/>
                    <a:pt x="242197" y="83463"/>
                  </a:cubicBezTo>
                  <a:cubicBezTo>
                    <a:pt x="242257" y="83284"/>
                    <a:pt x="242233" y="83082"/>
                    <a:pt x="242245" y="82891"/>
                  </a:cubicBezTo>
                  <a:cubicBezTo>
                    <a:pt x="242245" y="82367"/>
                    <a:pt x="242245" y="81844"/>
                    <a:pt x="242245" y="81320"/>
                  </a:cubicBezTo>
                  <a:cubicBezTo>
                    <a:pt x="242245" y="81034"/>
                    <a:pt x="242233" y="80760"/>
                    <a:pt x="242328" y="80474"/>
                  </a:cubicBezTo>
                  <a:cubicBezTo>
                    <a:pt x="242388" y="80320"/>
                    <a:pt x="242376" y="80153"/>
                    <a:pt x="242388" y="79986"/>
                  </a:cubicBezTo>
                  <a:cubicBezTo>
                    <a:pt x="242411" y="79367"/>
                    <a:pt x="242340" y="78748"/>
                    <a:pt x="242507" y="78141"/>
                  </a:cubicBezTo>
                  <a:cubicBezTo>
                    <a:pt x="242578" y="77903"/>
                    <a:pt x="242519" y="77629"/>
                    <a:pt x="242531" y="77367"/>
                  </a:cubicBezTo>
                  <a:cubicBezTo>
                    <a:pt x="242542" y="77093"/>
                    <a:pt x="242614" y="76998"/>
                    <a:pt x="242864" y="76998"/>
                  </a:cubicBezTo>
                  <a:cubicBezTo>
                    <a:pt x="243459" y="76994"/>
                    <a:pt x="244055" y="76992"/>
                    <a:pt x="244650" y="76992"/>
                  </a:cubicBezTo>
                  <a:close/>
                  <a:moveTo>
                    <a:pt x="151674" y="77267"/>
                  </a:moveTo>
                  <a:cubicBezTo>
                    <a:pt x="151750" y="77267"/>
                    <a:pt x="151826" y="77272"/>
                    <a:pt x="151900" y="77272"/>
                  </a:cubicBezTo>
                  <a:lnTo>
                    <a:pt x="160746" y="77272"/>
                  </a:lnTo>
                  <a:cubicBezTo>
                    <a:pt x="160794" y="77272"/>
                    <a:pt x="160842" y="77271"/>
                    <a:pt x="160889" y="77271"/>
                  </a:cubicBezTo>
                  <a:cubicBezTo>
                    <a:pt x="161080" y="77271"/>
                    <a:pt x="161270" y="77279"/>
                    <a:pt x="161461" y="77355"/>
                  </a:cubicBezTo>
                  <a:cubicBezTo>
                    <a:pt x="161586" y="77402"/>
                    <a:pt x="161714" y="77414"/>
                    <a:pt x="161843" y="77414"/>
                  </a:cubicBezTo>
                  <a:cubicBezTo>
                    <a:pt x="161973" y="77414"/>
                    <a:pt x="162104" y="77402"/>
                    <a:pt x="162235" y="77402"/>
                  </a:cubicBezTo>
                  <a:lnTo>
                    <a:pt x="171367" y="77402"/>
                  </a:lnTo>
                  <a:cubicBezTo>
                    <a:pt x="171454" y="77402"/>
                    <a:pt x="171534" y="77402"/>
                    <a:pt x="171605" y="77402"/>
                  </a:cubicBezTo>
                  <a:cubicBezTo>
                    <a:pt x="172311" y="77402"/>
                    <a:pt x="172272" y="77441"/>
                    <a:pt x="172272" y="78295"/>
                  </a:cubicBezTo>
                  <a:cubicBezTo>
                    <a:pt x="172272" y="80129"/>
                    <a:pt x="172272" y="81963"/>
                    <a:pt x="172272" y="83784"/>
                  </a:cubicBezTo>
                  <a:cubicBezTo>
                    <a:pt x="172272" y="84070"/>
                    <a:pt x="172272" y="84356"/>
                    <a:pt x="172355" y="84641"/>
                  </a:cubicBezTo>
                  <a:cubicBezTo>
                    <a:pt x="172415" y="84856"/>
                    <a:pt x="172403" y="85106"/>
                    <a:pt x="172403" y="85344"/>
                  </a:cubicBezTo>
                  <a:cubicBezTo>
                    <a:pt x="172403" y="87297"/>
                    <a:pt x="172403" y="89249"/>
                    <a:pt x="172415" y="91202"/>
                  </a:cubicBezTo>
                  <a:cubicBezTo>
                    <a:pt x="172415" y="91488"/>
                    <a:pt x="172403" y="91761"/>
                    <a:pt x="172498" y="92047"/>
                  </a:cubicBezTo>
                  <a:cubicBezTo>
                    <a:pt x="172546" y="92214"/>
                    <a:pt x="172546" y="92416"/>
                    <a:pt x="172546" y="92607"/>
                  </a:cubicBezTo>
                  <a:cubicBezTo>
                    <a:pt x="172546" y="94512"/>
                    <a:pt x="172546" y="96417"/>
                    <a:pt x="172546" y="98322"/>
                  </a:cubicBezTo>
                  <a:cubicBezTo>
                    <a:pt x="172546" y="98977"/>
                    <a:pt x="172534" y="98977"/>
                    <a:pt x="171855" y="98977"/>
                  </a:cubicBezTo>
                  <a:lnTo>
                    <a:pt x="170355" y="98977"/>
                  </a:lnTo>
                  <a:cubicBezTo>
                    <a:pt x="169926" y="98988"/>
                    <a:pt x="169509" y="98965"/>
                    <a:pt x="169081" y="99084"/>
                  </a:cubicBezTo>
                  <a:cubicBezTo>
                    <a:pt x="168974" y="99119"/>
                    <a:pt x="168858" y="99128"/>
                    <a:pt x="168739" y="99128"/>
                  </a:cubicBezTo>
                  <a:cubicBezTo>
                    <a:pt x="168619" y="99128"/>
                    <a:pt x="168497" y="99119"/>
                    <a:pt x="168378" y="99119"/>
                  </a:cubicBezTo>
                  <a:lnTo>
                    <a:pt x="156020" y="99119"/>
                  </a:lnTo>
                  <a:cubicBezTo>
                    <a:pt x="155921" y="99119"/>
                    <a:pt x="155822" y="99118"/>
                    <a:pt x="155723" y="99118"/>
                  </a:cubicBezTo>
                  <a:cubicBezTo>
                    <a:pt x="155425" y="99118"/>
                    <a:pt x="155124" y="99131"/>
                    <a:pt x="154829" y="99239"/>
                  </a:cubicBezTo>
                  <a:cubicBezTo>
                    <a:pt x="154752" y="99262"/>
                    <a:pt x="154668" y="99268"/>
                    <a:pt x="154584" y="99268"/>
                  </a:cubicBezTo>
                  <a:cubicBezTo>
                    <a:pt x="154499" y="99268"/>
                    <a:pt x="154412" y="99262"/>
                    <a:pt x="154329" y="99262"/>
                  </a:cubicBezTo>
                  <a:cubicBezTo>
                    <a:pt x="153805" y="99262"/>
                    <a:pt x="153281" y="99262"/>
                    <a:pt x="152757" y="99274"/>
                  </a:cubicBezTo>
                  <a:cubicBezTo>
                    <a:pt x="152638" y="99274"/>
                    <a:pt x="152519" y="99270"/>
                    <a:pt x="152401" y="99270"/>
                  </a:cubicBezTo>
                  <a:cubicBezTo>
                    <a:pt x="152163" y="99270"/>
                    <a:pt x="151928" y="99286"/>
                    <a:pt x="151698" y="99381"/>
                  </a:cubicBezTo>
                  <a:cubicBezTo>
                    <a:pt x="151638" y="99405"/>
                    <a:pt x="151567" y="99405"/>
                    <a:pt x="151495" y="99405"/>
                  </a:cubicBezTo>
                  <a:lnTo>
                    <a:pt x="149066" y="99405"/>
                  </a:lnTo>
                  <a:cubicBezTo>
                    <a:pt x="148793" y="99405"/>
                    <a:pt x="148721" y="99322"/>
                    <a:pt x="148709" y="99072"/>
                  </a:cubicBezTo>
                  <a:cubicBezTo>
                    <a:pt x="148697" y="98881"/>
                    <a:pt x="148697" y="98691"/>
                    <a:pt x="148697" y="98500"/>
                  </a:cubicBezTo>
                  <a:lnTo>
                    <a:pt x="148697" y="90142"/>
                  </a:lnTo>
                  <a:cubicBezTo>
                    <a:pt x="148697" y="87380"/>
                    <a:pt x="148697" y="84618"/>
                    <a:pt x="148697" y="81867"/>
                  </a:cubicBezTo>
                  <a:cubicBezTo>
                    <a:pt x="148697" y="81534"/>
                    <a:pt x="148721" y="81201"/>
                    <a:pt x="148602" y="80879"/>
                  </a:cubicBezTo>
                  <a:cubicBezTo>
                    <a:pt x="148543" y="80724"/>
                    <a:pt x="148566" y="80546"/>
                    <a:pt x="148554" y="80379"/>
                  </a:cubicBezTo>
                  <a:cubicBezTo>
                    <a:pt x="148554" y="79950"/>
                    <a:pt x="148554" y="79522"/>
                    <a:pt x="148554" y="79093"/>
                  </a:cubicBezTo>
                  <a:cubicBezTo>
                    <a:pt x="148554" y="78784"/>
                    <a:pt x="148578" y="78486"/>
                    <a:pt x="148459" y="78176"/>
                  </a:cubicBezTo>
                  <a:cubicBezTo>
                    <a:pt x="148388" y="78010"/>
                    <a:pt x="148400" y="77807"/>
                    <a:pt x="148447" y="77617"/>
                  </a:cubicBezTo>
                  <a:cubicBezTo>
                    <a:pt x="148471" y="77522"/>
                    <a:pt x="148531" y="77450"/>
                    <a:pt x="148638" y="77438"/>
                  </a:cubicBezTo>
                  <a:cubicBezTo>
                    <a:pt x="148757" y="77426"/>
                    <a:pt x="148876" y="77414"/>
                    <a:pt x="148995" y="77414"/>
                  </a:cubicBezTo>
                  <a:lnTo>
                    <a:pt x="150352" y="77414"/>
                  </a:lnTo>
                  <a:cubicBezTo>
                    <a:pt x="150698" y="77402"/>
                    <a:pt x="151055" y="77426"/>
                    <a:pt x="151400" y="77307"/>
                  </a:cubicBezTo>
                  <a:cubicBezTo>
                    <a:pt x="151486" y="77274"/>
                    <a:pt x="151579" y="77267"/>
                    <a:pt x="151674" y="77267"/>
                  </a:cubicBezTo>
                  <a:close/>
                  <a:moveTo>
                    <a:pt x="147256" y="77401"/>
                  </a:moveTo>
                  <a:cubicBezTo>
                    <a:pt x="147369" y="77401"/>
                    <a:pt x="147478" y="77417"/>
                    <a:pt x="147578" y="77486"/>
                  </a:cubicBezTo>
                  <a:cubicBezTo>
                    <a:pt x="147781" y="77629"/>
                    <a:pt x="147662" y="77891"/>
                    <a:pt x="147757" y="78081"/>
                  </a:cubicBezTo>
                  <a:cubicBezTo>
                    <a:pt x="147864" y="78295"/>
                    <a:pt x="147840" y="78545"/>
                    <a:pt x="147840" y="78784"/>
                  </a:cubicBezTo>
                  <a:cubicBezTo>
                    <a:pt x="147840" y="79212"/>
                    <a:pt x="147840" y="79629"/>
                    <a:pt x="147840" y="80058"/>
                  </a:cubicBezTo>
                  <a:cubicBezTo>
                    <a:pt x="147852" y="80415"/>
                    <a:pt x="147828" y="80772"/>
                    <a:pt x="147947" y="81117"/>
                  </a:cubicBezTo>
                  <a:cubicBezTo>
                    <a:pt x="148007" y="81296"/>
                    <a:pt x="147983" y="81498"/>
                    <a:pt x="147983" y="81689"/>
                  </a:cubicBezTo>
                  <a:lnTo>
                    <a:pt x="147983" y="98679"/>
                  </a:lnTo>
                  <a:lnTo>
                    <a:pt x="147983" y="98822"/>
                  </a:lnTo>
                  <a:cubicBezTo>
                    <a:pt x="147995" y="99381"/>
                    <a:pt x="147912" y="99346"/>
                    <a:pt x="147447" y="99441"/>
                  </a:cubicBezTo>
                  <a:cubicBezTo>
                    <a:pt x="146852" y="99548"/>
                    <a:pt x="146268" y="99548"/>
                    <a:pt x="145673" y="99548"/>
                  </a:cubicBezTo>
                  <a:lnTo>
                    <a:pt x="124909" y="99548"/>
                  </a:lnTo>
                  <a:cubicBezTo>
                    <a:pt x="124802" y="99548"/>
                    <a:pt x="124694" y="99551"/>
                    <a:pt x="124587" y="99551"/>
                  </a:cubicBezTo>
                  <a:cubicBezTo>
                    <a:pt x="124480" y="99551"/>
                    <a:pt x="124373" y="99548"/>
                    <a:pt x="124266" y="99536"/>
                  </a:cubicBezTo>
                  <a:cubicBezTo>
                    <a:pt x="124099" y="99536"/>
                    <a:pt x="124016" y="99429"/>
                    <a:pt x="124004" y="99262"/>
                  </a:cubicBezTo>
                  <a:cubicBezTo>
                    <a:pt x="123992" y="99072"/>
                    <a:pt x="123992" y="98881"/>
                    <a:pt x="123992" y="98691"/>
                  </a:cubicBezTo>
                  <a:cubicBezTo>
                    <a:pt x="123992" y="91928"/>
                    <a:pt x="123992" y="85177"/>
                    <a:pt x="123992" y="78415"/>
                  </a:cubicBezTo>
                  <a:lnTo>
                    <a:pt x="123992" y="78343"/>
                  </a:lnTo>
                  <a:cubicBezTo>
                    <a:pt x="123992" y="77634"/>
                    <a:pt x="123973" y="77555"/>
                    <a:pt x="124554" y="77555"/>
                  </a:cubicBezTo>
                  <a:cubicBezTo>
                    <a:pt x="124617" y="77555"/>
                    <a:pt x="124687" y="77556"/>
                    <a:pt x="124766" y="77557"/>
                  </a:cubicBezTo>
                  <a:cubicBezTo>
                    <a:pt x="125004" y="77557"/>
                    <a:pt x="125242" y="77545"/>
                    <a:pt x="125468" y="77474"/>
                  </a:cubicBezTo>
                  <a:cubicBezTo>
                    <a:pt x="125671" y="77426"/>
                    <a:pt x="125897" y="77414"/>
                    <a:pt x="126111" y="77414"/>
                  </a:cubicBezTo>
                  <a:lnTo>
                    <a:pt x="146947" y="77414"/>
                  </a:lnTo>
                  <a:cubicBezTo>
                    <a:pt x="147049" y="77414"/>
                    <a:pt x="147154" y="77401"/>
                    <a:pt x="147256" y="77401"/>
                  </a:cubicBezTo>
                  <a:close/>
                  <a:moveTo>
                    <a:pt x="106006" y="77553"/>
                  </a:moveTo>
                  <a:cubicBezTo>
                    <a:pt x="106092" y="77553"/>
                    <a:pt x="106179" y="77557"/>
                    <a:pt x="106263" y="77557"/>
                  </a:cubicBezTo>
                  <a:lnTo>
                    <a:pt x="122682" y="77557"/>
                  </a:lnTo>
                  <a:cubicBezTo>
                    <a:pt x="123408" y="77557"/>
                    <a:pt x="123420" y="77557"/>
                    <a:pt x="123420" y="78307"/>
                  </a:cubicBezTo>
                  <a:lnTo>
                    <a:pt x="123420" y="84522"/>
                  </a:lnTo>
                  <a:cubicBezTo>
                    <a:pt x="123420" y="86499"/>
                    <a:pt x="123420" y="88475"/>
                    <a:pt x="123420" y="90452"/>
                  </a:cubicBezTo>
                  <a:cubicBezTo>
                    <a:pt x="123420" y="90773"/>
                    <a:pt x="123468" y="91118"/>
                    <a:pt x="123349" y="91440"/>
                  </a:cubicBezTo>
                  <a:cubicBezTo>
                    <a:pt x="123301" y="91559"/>
                    <a:pt x="123361" y="91666"/>
                    <a:pt x="123373" y="91785"/>
                  </a:cubicBezTo>
                  <a:cubicBezTo>
                    <a:pt x="123397" y="91892"/>
                    <a:pt x="123420" y="92035"/>
                    <a:pt x="123385" y="92130"/>
                  </a:cubicBezTo>
                  <a:cubicBezTo>
                    <a:pt x="123230" y="92547"/>
                    <a:pt x="123278" y="92976"/>
                    <a:pt x="123278" y="93404"/>
                  </a:cubicBezTo>
                  <a:cubicBezTo>
                    <a:pt x="123278" y="95214"/>
                    <a:pt x="123278" y="97024"/>
                    <a:pt x="123278" y="98834"/>
                  </a:cubicBezTo>
                  <a:cubicBezTo>
                    <a:pt x="123278" y="99548"/>
                    <a:pt x="123278" y="99548"/>
                    <a:pt x="122587" y="99560"/>
                  </a:cubicBezTo>
                  <a:cubicBezTo>
                    <a:pt x="121968" y="99560"/>
                    <a:pt x="121349" y="99555"/>
                    <a:pt x="120730" y="99555"/>
                  </a:cubicBezTo>
                  <a:cubicBezTo>
                    <a:pt x="120420" y="99555"/>
                    <a:pt x="120110" y="99556"/>
                    <a:pt x="119801" y="99560"/>
                  </a:cubicBezTo>
                  <a:cubicBezTo>
                    <a:pt x="119658" y="99560"/>
                    <a:pt x="119515" y="99556"/>
                    <a:pt x="119373" y="99556"/>
                  </a:cubicBezTo>
                  <a:cubicBezTo>
                    <a:pt x="119088" y="99556"/>
                    <a:pt x="118805" y="99572"/>
                    <a:pt x="118527" y="99667"/>
                  </a:cubicBezTo>
                  <a:cubicBezTo>
                    <a:pt x="118455" y="99691"/>
                    <a:pt x="118375" y="99697"/>
                    <a:pt x="118292" y="99697"/>
                  </a:cubicBezTo>
                  <a:cubicBezTo>
                    <a:pt x="118208" y="99697"/>
                    <a:pt x="118122" y="99691"/>
                    <a:pt x="118039" y="99691"/>
                  </a:cubicBezTo>
                  <a:cubicBezTo>
                    <a:pt x="117753" y="99697"/>
                    <a:pt x="117467" y="99697"/>
                    <a:pt x="117182" y="99697"/>
                  </a:cubicBezTo>
                  <a:cubicBezTo>
                    <a:pt x="116896" y="99697"/>
                    <a:pt x="116610" y="99697"/>
                    <a:pt x="116324" y="99703"/>
                  </a:cubicBezTo>
                  <a:cubicBezTo>
                    <a:pt x="116216" y="99703"/>
                    <a:pt x="116108" y="99701"/>
                    <a:pt x="116001" y="99701"/>
                  </a:cubicBezTo>
                  <a:cubicBezTo>
                    <a:pt x="115704" y="99701"/>
                    <a:pt x="115410" y="99714"/>
                    <a:pt x="115122" y="99810"/>
                  </a:cubicBezTo>
                  <a:cubicBezTo>
                    <a:pt x="115041" y="99837"/>
                    <a:pt x="114954" y="99844"/>
                    <a:pt x="114867" y="99844"/>
                  </a:cubicBezTo>
                  <a:cubicBezTo>
                    <a:pt x="114762" y="99844"/>
                    <a:pt x="114654" y="99834"/>
                    <a:pt x="114550" y="99834"/>
                  </a:cubicBezTo>
                  <a:cubicBezTo>
                    <a:pt x="113812" y="99846"/>
                    <a:pt x="113074" y="99846"/>
                    <a:pt x="112336" y="99846"/>
                  </a:cubicBezTo>
                  <a:cubicBezTo>
                    <a:pt x="112271" y="99846"/>
                    <a:pt x="112206" y="99845"/>
                    <a:pt x="112142" y="99845"/>
                  </a:cubicBezTo>
                  <a:cubicBezTo>
                    <a:pt x="111853" y="99845"/>
                    <a:pt x="111568" y="99853"/>
                    <a:pt x="111276" y="99941"/>
                  </a:cubicBezTo>
                  <a:cubicBezTo>
                    <a:pt x="111181" y="99977"/>
                    <a:pt x="111077" y="99986"/>
                    <a:pt x="110969" y="99986"/>
                  </a:cubicBezTo>
                  <a:cubicBezTo>
                    <a:pt x="110862" y="99986"/>
                    <a:pt x="110752" y="99977"/>
                    <a:pt x="110645" y="99977"/>
                  </a:cubicBezTo>
                  <a:cubicBezTo>
                    <a:pt x="109097" y="99989"/>
                    <a:pt x="107549" y="99989"/>
                    <a:pt x="106002" y="99989"/>
                  </a:cubicBezTo>
                  <a:cubicBezTo>
                    <a:pt x="105941" y="99989"/>
                    <a:pt x="105881" y="99988"/>
                    <a:pt x="105821" y="99988"/>
                  </a:cubicBezTo>
                  <a:cubicBezTo>
                    <a:pt x="105551" y="99988"/>
                    <a:pt x="105286" y="99996"/>
                    <a:pt x="105013" y="100084"/>
                  </a:cubicBezTo>
                  <a:cubicBezTo>
                    <a:pt x="104907" y="100117"/>
                    <a:pt x="104791" y="100124"/>
                    <a:pt x="104671" y="100124"/>
                  </a:cubicBezTo>
                  <a:cubicBezTo>
                    <a:pt x="104575" y="100124"/>
                    <a:pt x="104478" y="100120"/>
                    <a:pt x="104382" y="100120"/>
                  </a:cubicBezTo>
                  <a:cubicBezTo>
                    <a:pt x="102811" y="100131"/>
                    <a:pt x="101239" y="100131"/>
                    <a:pt x="99667" y="100131"/>
                  </a:cubicBezTo>
                  <a:cubicBezTo>
                    <a:pt x="99579" y="100131"/>
                    <a:pt x="99491" y="100130"/>
                    <a:pt x="99402" y="100130"/>
                  </a:cubicBezTo>
                  <a:cubicBezTo>
                    <a:pt x="99182" y="100130"/>
                    <a:pt x="98963" y="100142"/>
                    <a:pt x="98751" y="100227"/>
                  </a:cubicBezTo>
                  <a:cubicBezTo>
                    <a:pt x="98715" y="100251"/>
                    <a:pt x="98667" y="100251"/>
                    <a:pt x="98620" y="100262"/>
                  </a:cubicBezTo>
                  <a:cubicBezTo>
                    <a:pt x="98454" y="100267"/>
                    <a:pt x="98319" y="100271"/>
                    <a:pt x="98207" y="100271"/>
                  </a:cubicBezTo>
                  <a:cubicBezTo>
                    <a:pt x="97687" y="100271"/>
                    <a:pt x="97705" y="100171"/>
                    <a:pt x="97715" y="99465"/>
                  </a:cubicBezTo>
                  <a:cubicBezTo>
                    <a:pt x="97715" y="99179"/>
                    <a:pt x="97727" y="98905"/>
                    <a:pt x="97798" y="98619"/>
                  </a:cubicBezTo>
                  <a:cubicBezTo>
                    <a:pt x="97858" y="98346"/>
                    <a:pt x="97846" y="98048"/>
                    <a:pt x="97858" y="97762"/>
                  </a:cubicBezTo>
                  <a:cubicBezTo>
                    <a:pt x="97870" y="97298"/>
                    <a:pt x="97870" y="96822"/>
                    <a:pt x="97965" y="96357"/>
                  </a:cubicBezTo>
                  <a:cubicBezTo>
                    <a:pt x="98048" y="95893"/>
                    <a:pt x="97989" y="95405"/>
                    <a:pt x="98001" y="94928"/>
                  </a:cubicBezTo>
                  <a:cubicBezTo>
                    <a:pt x="98001" y="94500"/>
                    <a:pt x="97965" y="94071"/>
                    <a:pt x="98108" y="93654"/>
                  </a:cubicBezTo>
                  <a:cubicBezTo>
                    <a:pt x="98167" y="93512"/>
                    <a:pt x="98132" y="93333"/>
                    <a:pt x="98132" y="93166"/>
                  </a:cubicBezTo>
                  <a:cubicBezTo>
                    <a:pt x="98143" y="92452"/>
                    <a:pt x="98143" y="91738"/>
                    <a:pt x="98143" y="91023"/>
                  </a:cubicBezTo>
                  <a:cubicBezTo>
                    <a:pt x="98143" y="90618"/>
                    <a:pt x="98108" y="90214"/>
                    <a:pt x="98251" y="89821"/>
                  </a:cubicBezTo>
                  <a:cubicBezTo>
                    <a:pt x="98298" y="89666"/>
                    <a:pt x="98274" y="89487"/>
                    <a:pt x="98274" y="89321"/>
                  </a:cubicBezTo>
                  <a:cubicBezTo>
                    <a:pt x="98286" y="88701"/>
                    <a:pt x="98286" y="88082"/>
                    <a:pt x="98286" y="87463"/>
                  </a:cubicBezTo>
                  <a:cubicBezTo>
                    <a:pt x="98286" y="87177"/>
                    <a:pt x="98298" y="86904"/>
                    <a:pt x="98370" y="86618"/>
                  </a:cubicBezTo>
                  <a:cubicBezTo>
                    <a:pt x="98429" y="86344"/>
                    <a:pt x="98417" y="86058"/>
                    <a:pt x="98417" y="85773"/>
                  </a:cubicBezTo>
                  <a:cubicBezTo>
                    <a:pt x="98441" y="85225"/>
                    <a:pt x="98382" y="84677"/>
                    <a:pt x="98548" y="84141"/>
                  </a:cubicBezTo>
                  <a:cubicBezTo>
                    <a:pt x="98596" y="83999"/>
                    <a:pt x="98572" y="83808"/>
                    <a:pt x="98572" y="83641"/>
                  </a:cubicBezTo>
                  <a:cubicBezTo>
                    <a:pt x="98572" y="82987"/>
                    <a:pt x="98572" y="82320"/>
                    <a:pt x="98572" y="81653"/>
                  </a:cubicBezTo>
                  <a:cubicBezTo>
                    <a:pt x="98572" y="81343"/>
                    <a:pt x="98572" y="81034"/>
                    <a:pt x="98667" y="80736"/>
                  </a:cubicBezTo>
                  <a:cubicBezTo>
                    <a:pt x="98727" y="80534"/>
                    <a:pt x="98703" y="80308"/>
                    <a:pt x="98703" y="80093"/>
                  </a:cubicBezTo>
                  <a:cubicBezTo>
                    <a:pt x="98715" y="79474"/>
                    <a:pt x="98703" y="78855"/>
                    <a:pt x="98715" y="78236"/>
                  </a:cubicBezTo>
                  <a:cubicBezTo>
                    <a:pt x="98715" y="77926"/>
                    <a:pt x="98763" y="77926"/>
                    <a:pt x="99084" y="77831"/>
                  </a:cubicBezTo>
                  <a:cubicBezTo>
                    <a:pt x="99548" y="77712"/>
                    <a:pt x="100025" y="77700"/>
                    <a:pt x="100501" y="77700"/>
                  </a:cubicBezTo>
                  <a:lnTo>
                    <a:pt x="104632" y="77700"/>
                  </a:lnTo>
                  <a:cubicBezTo>
                    <a:pt x="104692" y="77700"/>
                    <a:pt x="104751" y="77700"/>
                    <a:pt x="104811" y="77700"/>
                  </a:cubicBezTo>
                  <a:cubicBezTo>
                    <a:pt x="105108" y="77700"/>
                    <a:pt x="105404" y="77692"/>
                    <a:pt x="105692" y="77593"/>
                  </a:cubicBezTo>
                  <a:cubicBezTo>
                    <a:pt x="105791" y="77560"/>
                    <a:pt x="105898" y="77553"/>
                    <a:pt x="106006" y="77553"/>
                  </a:cubicBezTo>
                  <a:close/>
                  <a:moveTo>
                    <a:pt x="80693" y="77842"/>
                  </a:moveTo>
                  <a:cubicBezTo>
                    <a:pt x="80748" y="77842"/>
                    <a:pt x="80802" y="77843"/>
                    <a:pt x="80856" y="77843"/>
                  </a:cubicBezTo>
                  <a:lnTo>
                    <a:pt x="97405" y="77843"/>
                  </a:lnTo>
                  <a:cubicBezTo>
                    <a:pt x="98132" y="77843"/>
                    <a:pt x="98132" y="77843"/>
                    <a:pt x="98143" y="78605"/>
                  </a:cubicBezTo>
                  <a:cubicBezTo>
                    <a:pt x="98143" y="78986"/>
                    <a:pt x="98132" y="79367"/>
                    <a:pt x="98132" y="79748"/>
                  </a:cubicBezTo>
                  <a:cubicBezTo>
                    <a:pt x="98132" y="79843"/>
                    <a:pt x="98155" y="79939"/>
                    <a:pt x="98132" y="80034"/>
                  </a:cubicBezTo>
                  <a:cubicBezTo>
                    <a:pt x="97893" y="81058"/>
                    <a:pt x="98036" y="82105"/>
                    <a:pt x="98001" y="83153"/>
                  </a:cubicBezTo>
                  <a:cubicBezTo>
                    <a:pt x="97989" y="83534"/>
                    <a:pt x="98012" y="83903"/>
                    <a:pt x="97893" y="84284"/>
                  </a:cubicBezTo>
                  <a:cubicBezTo>
                    <a:pt x="97822" y="84475"/>
                    <a:pt x="97870" y="84701"/>
                    <a:pt x="97858" y="84915"/>
                  </a:cubicBezTo>
                  <a:cubicBezTo>
                    <a:pt x="97834" y="85606"/>
                    <a:pt x="97905" y="86296"/>
                    <a:pt x="97739" y="86975"/>
                  </a:cubicBezTo>
                  <a:cubicBezTo>
                    <a:pt x="97655" y="87285"/>
                    <a:pt x="97727" y="87642"/>
                    <a:pt x="97715" y="87975"/>
                  </a:cubicBezTo>
                  <a:cubicBezTo>
                    <a:pt x="97691" y="88582"/>
                    <a:pt x="97774" y="89202"/>
                    <a:pt x="97584" y="89809"/>
                  </a:cubicBezTo>
                  <a:cubicBezTo>
                    <a:pt x="97536" y="89964"/>
                    <a:pt x="97572" y="90142"/>
                    <a:pt x="97572" y="90309"/>
                  </a:cubicBezTo>
                  <a:cubicBezTo>
                    <a:pt x="97572" y="91238"/>
                    <a:pt x="97572" y="92166"/>
                    <a:pt x="97572" y="93095"/>
                  </a:cubicBezTo>
                  <a:cubicBezTo>
                    <a:pt x="97560" y="93500"/>
                    <a:pt x="97584" y="93893"/>
                    <a:pt x="97465" y="94297"/>
                  </a:cubicBezTo>
                  <a:cubicBezTo>
                    <a:pt x="97393" y="94488"/>
                    <a:pt x="97441" y="94714"/>
                    <a:pt x="97429" y="94928"/>
                  </a:cubicBezTo>
                  <a:cubicBezTo>
                    <a:pt x="97393" y="95667"/>
                    <a:pt x="97477" y="96393"/>
                    <a:pt x="97310" y="97131"/>
                  </a:cubicBezTo>
                  <a:cubicBezTo>
                    <a:pt x="97215" y="97512"/>
                    <a:pt x="97298" y="97929"/>
                    <a:pt x="97274" y="98334"/>
                  </a:cubicBezTo>
                  <a:cubicBezTo>
                    <a:pt x="97239" y="98905"/>
                    <a:pt x="97179" y="99465"/>
                    <a:pt x="97119" y="100036"/>
                  </a:cubicBezTo>
                  <a:cubicBezTo>
                    <a:pt x="97108" y="100167"/>
                    <a:pt x="97012" y="100251"/>
                    <a:pt x="96881" y="100251"/>
                  </a:cubicBezTo>
                  <a:cubicBezTo>
                    <a:pt x="96864" y="100250"/>
                    <a:pt x="96848" y="100250"/>
                    <a:pt x="96831" y="100250"/>
                  </a:cubicBezTo>
                  <a:cubicBezTo>
                    <a:pt x="96235" y="100250"/>
                    <a:pt x="95656" y="100427"/>
                    <a:pt x="95063" y="100427"/>
                  </a:cubicBezTo>
                  <a:cubicBezTo>
                    <a:pt x="94987" y="100427"/>
                    <a:pt x="94910" y="100424"/>
                    <a:pt x="94833" y="100417"/>
                  </a:cubicBezTo>
                  <a:cubicBezTo>
                    <a:pt x="94706" y="100405"/>
                    <a:pt x="94579" y="100397"/>
                    <a:pt x="94453" y="100397"/>
                  </a:cubicBezTo>
                  <a:cubicBezTo>
                    <a:pt x="94200" y="100397"/>
                    <a:pt x="93948" y="100429"/>
                    <a:pt x="93702" y="100524"/>
                  </a:cubicBezTo>
                  <a:cubicBezTo>
                    <a:pt x="93625" y="100548"/>
                    <a:pt x="93542" y="100554"/>
                    <a:pt x="93457" y="100554"/>
                  </a:cubicBezTo>
                  <a:cubicBezTo>
                    <a:pt x="93372" y="100554"/>
                    <a:pt x="93286" y="100548"/>
                    <a:pt x="93202" y="100548"/>
                  </a:cubicBezTo>
                  <a:cubicBezTo>
                    <a:pt x="92845" y="100560"/>
                    <a:pt x="92500" y="100548"/>
                    <a:pt x="92143" y="100655"/>
                  </a:cubicBezTo>
                  <a:cubicBezTo>
                    <a:pt x="92047" y="100691"/>
                    <a:pt x="91943" y="100700"/>
                    <a:pt x="91836" y="100700"/>
                  </a:cubicBezTo>
                  <a:cubicBezTo>
                    <a:pt x="91729" y="100700"/>
                    <a:pt x="91619" y="100691"/>
                    <a:pt x="91512" y="100691"/>
                  </a:cubicBezTo>
                  <a:cubicBezTo>
                    <a:pt x="91393" y="100697"/>
                    <a:pt x="91275" y="100699"/>
                    <a:pt x="91156" y="100699"/>
                  </a:cubicBezTo>
                  <a:cubicBezTo>
                    <a:pt x="90957" y="100699"/>
                    <a:pt x="90758" y="100694"/>
                    <a:pt x="90560" y="100694"/>
                  </a:cubicBezTo>
                  <a:cubicBezTo>
                    <a:pt x="90188" y="100694"/>
                    <a:pt x="89818" y="100713"/>
                    <a:pt x="89452" y="100822"/>
                  </a:cubicBezTo>
                  <a:cubicBezTo>
                    <a:pt x="89390" y="100841"/>
                    <a:pt x="89324" y="100847"/>
                    <a:pt x="89257" y="100847"/>
                  </a:cubicBezTo>
                  <a:cubicBezTo>
                    <a:pt x="89156" y="100847"/>
                    <a:pt x="89052" y="100834"/>
                    <a:pt x="88952" y="100834"/>
                  </a:cubicBezTo>
                  <a:lnTo>
                    <a:pt x="81606" y="100834"/>
                  </a:lnTo>
                  <a:cubicBezTo>
                    <a:pt x="81546" y="100835"/>
                    <a:pt x="81485" y="100836"/>
                    <a:pt x="81425" y="100836"/>
                  </a:cubicBezTo>
                  <a:cubicBezTo>
                    <a:pt x="81276" y="100836"/>
                    <a:pt x="81126" y="100833"/>
                    <a:pt x="80976" y="100833"/>
                  </a:cubicBezTo>
                  <a:cubicBezTo>
                    <a:pt x="80622" y="100833"/>
                    <a:pt x="80266" y="100848"/>
                    <a:pt x="79915" y="100953"/>
                  </a:cubicBezTo>
                  <a:cubicBezTo>
                    <a:pt x="79845" y="100980"/>
                    <a:pt x="79769" y="100987"/>
                    <a:pt x="79692" y="100987"/>
                  </a:cubicBezTo>
                  <a:cubicBezTo>
                    <a:pt x="79600" y="100987"/>
                    <a:pt x="79506" y="100977"/>
                    <a:pt x="79415" y="100977"/>
                  </a:cubicBezTo>
                  <a:lnTo>
                    <a:pt x="71783" y="100977"/>
                  </a:lnTo>
                  <a:cubicBezTo>
                    <a:pt x="71719" y="100977"/>
                    <a:pt x="71656" y="100982"/>
                    <a:pt x="71592" y="100982"/>
                  </a:cubicBezTo>
                  <a:cubicBezTo>
                    <a:pt x="71561" y="100982"/>
                    <a:pt x="71529" y="100981"/>
                    <a:pt x="71497" y="100977"/>
                  </a:cubicBezTo>
                  <a:cubicBezTo>
                    <a:pt x="71057" y="100965"/>
                    <a:pt x="71009" y="100929"/>
                    <a:pt x="71009" y="100477"/>
                  </a:cubicBezTo>
                  <a:cubicBezTo>
                    <a:pt x="70997" y="99881"/>
                    <a:pt x="70938" y="99274"/>
                    <a:pt x="71021" y="98691"/>
                  </a:cubicBezTo>
                  <a:cubicBezTo>
                    <a:pt x="71152" y="97845"/>
                    <a:pt x="71057" y="96988"/>
                    <a:pt x="71164" y="96143"/>
                  </a:cubicBezTo>
                  <a:cubicBezTo>
                    <a:pt x="71259" y="95429"/>
                    <a:pt x="71188" y="94714"/>
                    <a:pt x="71319" y="94024"/>
                  </a:cubicBezTo>
                  <a:cubicBezTo>
                    <a:pt x="71462" y="93190"/>
                    <a:pt x="71402" y="92369"/>
                    <a:pt x="71426" y="91535"/>
                  </a:cubicBezTo>
                  <a:cubicBezTo>
                    <a:pt x="71438" y="91273"/>
                    <a:pt x="71438" y="91023"/>
                    <a:pt x="71521" y="90761"/>
                  </a:cubicBezTo>
                  <a:cubicBezTo>
                    <a:pt x="71569" y="90583"/>
                    <a:pt x="71569" y="90380"/>
                    <a:pt x="71569" y="90202"/>
                  </a:cubicBezTo>
                  <a:cubicBezTo>
                    <a:pt x="71569" y="89654"/>
                    <a:pt x="71569" y="89106"/>
                    <a:pt x="71569" y="88559"/>
                  </a:cubicBezTo>
                  <a:cubicBezTo>
                    <a:pt x="71581" y="88225"/>
                    <a:pt x="71569" y="87892"/>
                    <a:pt x="71676" y="87570"/>
                  </a:cubicBezTo>
                  <a:cubicBezTo>
                    <a:pt x="71747" y="87344"/>
                    <a:pt x="71712" y="87094"/>
                    <a:pt x="71712" y="86856"/>
                  </a:cubicBezTo>
                  <a:lnTo>
                    <a:pt x="71712" y="79010"/>
                  </a:lnTo>
                  <a:cubicBezTo>
                    <a:pt x="71712" y="78175"/>
                    <a:pt x="71674" y="78128"/>
                    <a:pt x="72323" y="78128"/>
                  </a:cubicBezTo>
                  <a:cubicBezTo>
                    <a:pt x="72406" y="78128"/>
                    <a:pt x="72499" y="78129"/>
                    <a:pt x="72605" y="78129"/>
                  </a:cubicBezTo>
                  <a:lnTo>
                    <a:pt x="73748" y="78129"/>
                  </a:lnTo>
                  <a:cubicBezTo>
                    <a:pt x="74057" y="78117"/>
                    <a:pt x="74367" y="78129"/>
                    <a:pt x="74664" y="78034"/>
                  </a:cubicBezTo>
                  <a:cubicBezTo>
                    <a:pt x="74809" y="77991"/>
                    <a:pt x="74966" y="77985"/>
                    <a:pt x="75121" y="77985"/>
                  </a:cubicBezTo>
                  <a:cubicBezTo>
                    <a:pt x="75184" y="77985"/>
                    <a:pt x="75246" y="77986"/>
                    <a:pt x="75307" y="77986"/>
                  </a:cubicBezTo>
                  <a:lnTo>
                    <a:pt x="79367" y="77986"/>
                  </a:lnTo>
                  <a:cubicBezTo>
                    <a:pt x="79653" y="77986"/>
                    <a:pt x="79939" y="77986"/>
                    <a:pt x="80213" y="77903"/>
                  </a:cubicBezTo>
                  <a:cubicBezTo>
                    <a:pt x="80364" y="77849"/>
                    <a:pt x="80530" y="77842"/>
                    <a:pt x="80693" y="77842"/>
                  </a:cubicBezTo>
                  <a:close/>
                  <a:moveTo>
                    <a:pt x="56880" y="78124"/>
                  </a:moveTo>
                  <a:cubicBezTo>
                    <a:pt x="56967" y="78124"/>
                    <a:pt x="57054" y="78129"/>
                    <a:pt x="57138" y="78129"/>
                  </a:cubicBezTo>
                  <a:lnTo>
                    <a:pt x="70485" y="78129"/>
                  </a:lnTo>
                  <a:cubicBezTo>
                    <a:pt x="70508" y="78129"/>
                    <a:pt x="70530" y="78129"/>
                    <a:pt x="70552" y="78129"/>
                  </a:cubicBezTo>
                  <a:cubicBezTo>
                    <a:pt x="71317" y="78129"/>
                    <a:pt x="71283" y="78140"/>
                    <a:pt x="71283" y="78962"/>
                  </a:cubicBezTo>
                  <a:lnTo>
                    <a:pt x="71283" y="83106"/>
                  </a:lnTo>
                  <a:lnTo>
                    <a:pt x="71295" y="83094"/>
                  </a:lnTo>
                  <a:cubicBezTo>
                    <a:pt x="71295" y="84260"/>
                    <a:pt x="71295" y="85427"/>
                    <a:pt x="71295" y="86594"/>
                  </a:cubicBezTo>
                  <a:cubicBezTo>
                    <a:pt x="71295" y="87142"/>
                    <a:pt x="71283" y="87678"/>
                    <a:pt x="71188" y="88225"/>
                  </a:cubicBezTo>
                  <a:cubicBezTo>
                    <a:pt x="71092" y="88749"/>
                    <a:pt x="71164" y="89309"/>
                    <a:pt x="71152" y="89856"/>
                  </a:cubicBezTo>
                  <a:cubicBezTo>
                    <a:pt x="71152" y="90237"/>
                    <a:pt x="71176" y="90618"/>
                    <a:pt x="71045" y="90987"/>
                  </a:cubicBezTo>
                  <a:cubicBezTo>
                    <a:pt x="70997" y="91142"/>
                    <a:pt x="71009" y="91321"/>
                    <a:pt x="71009" y="91488"/>
                  </a:cubicBezTo>
                  <a:cubicBezTo>
                    <a:pt x="71009" y="92035"/>
                    <a:pt x="71009" y="92583"/>
                    <a:pt x="71009" y="93131"/>
                  </a:cubicBezTo>
                  <a:cubicBezTo>
                    <a:pt x="71009" y="93393"/>
                    <a:pt x="71009" y="93643"/>
                    <a:pt x="70926" y="93905"/>
                  </a:cubicBezTo>
                  <a:cubicBezTo>
                    <a:pt x="70866" y="94083"/>
                    <a:pt x="70878" y="94274"/>
                    <a:pt x="70866" y="94464"/>
                  </a:cubicBezTo>
                  <a:cubicBezTo>
                    <a:pt x="70854" y="95012"/>
                    <a:pt x="70854" y="95548"/>
                    <a:pt x="70759" y="96095"/>
                  </a:cubicBezTo>
                  <a:cubicBezTo>
                    <a:pt x="70664" y="96631"/>
                    <a:pt x="70723" y="97191"/>
                    <a:pt x="70723" y="97738"/>
                  </a:cubicBezTo>
                  <a:cubicBezTo>
                    <a:pt x="70723" y="98036"/>
                    <a:pt x="70688" y="98346"/>
                    <a:pt x="70640" y="98655"/>
                  </a:cubicBezTo>
                  <a:cubicBezTo>
                    <a:pt x="70569" y="99096"/>
                    <a:pt x="70592" y="99548"/>
                    <a:pt x="70580" y="100001"/>
                  </a:cubicBezTo>
                  <a:cubicBezTo>
                    <a:pt x="70569" y="100262"/>
                    <a:pt x="70580" y="100524"/>
                    <a:pt x="70557" y="100786"/>
                  </a:cubicBezTo>
                  <a:cubicBezTo>
                    <a:pt x="70545" y="100965"/>
                    <a:pt x="70414" y="101084"/>
                    <a:pt x="70235" y="101108"/>
                  </a:cubicBezTo>
                  <a:cubicBezTo>
                    <a:pt x="70092" y="101120"/>
                    <a:pt x="69949" y="101120"/>
                    <a:pt x="69807" y="101120"/>
                  </a:cubicBezTo>
                  <a:cubicBezTo>
                    <a:pt x="68997" y="101155"/>
                    <a:pt x="68199" y="101084"/>
                    <a:pt x="67390" y="101239"/>
                  </a:cubicBezTo>
                  <a:cubicBezTo>
                    <a:pt x="67182" y="101278"/>
                    <a:pt x="66967" y="101289"/>
                    <a:pt x="66748" y="101289"/>
                  </a:cubicBezTo>
                  <a:cubicBezTo>
                    <a:pt x="66482" y="101289"/>
                    <a:pt x="66212" y="101273"/>
                    <a:pt x="65946" y="101273"/>
                  </a:cubicBezTo>
                  <a:cubicBezTo>
                    <a:pt x="65903" y="101273"/>
                    <a:pt x="65861" y="101274"/>
                    <a:pt x="65818" y="101274"/>
                  </a:cubicBezTo>
                  <a:cubicBezTo>
                    <a:pt x="65775" y="101275"/>
                    <a:pt x="65733" y="101276"/>
                    <a:pt x="65690" y="101276"/>
                  </a:cubicBezTo>
                  <a:cubicBezTo>
                    <a:pt x="65474" y="101276"/>
                    <a:pt x="65255" y="101266"/>
                    <a:pt x="65037" y="101266"/>
                  </a:cubicBezTo>
                  <a:cubicBezTo>
                    <a:pt x="64709" y="101266"/>
                    <a:pt x="64381" y="101287"/>
                    <a:pt x="64056" y="101394"/>
                  </a:cubicBezTo>
                  <a:cubicBezTo>
                    <a:pt x="64000" y="101409"/>
                    <a:pt x="63939" y="101413"/>
                    <a:pt x="63877" y="101413"/>
                  </a:cubicBezTo>
                  <a:cubicBezTo>
                    <a:pt x="63794" y="101413"/>
                    <a:pt x="63709" y="101405"/>
                    <a:pt x="63627" y="101405"/>
                  </a:cubicBezTo>
                  <a:cubicBezTo>
                    <a:pt x="63476" y="101411"/>
                    <a:pt x="63324" y="101413"/>
                    <a:pt x="63172" y="101413"/>
                  </a:cubicBezTo>
                  <a:cubicBezTo>
                    <a:pt x="62862" y="101413"/>
                    <a:pt x="62552" y="101405"/>
                    <a:pt x="62241" y="101405"/>
                  </a:cubicBezTo>
                  <a:cubicBezTo>
                    <a:pt x="61710" y="101405"/>
                    <a:pt x="61179" y="101427"/>
                    <a:pt x="60651" y="101548"/>
                  </a:cubicBezTo>
                  <a:cubicBezTo>
                    <a:pt x="60575" y="101561"/>
                    <a:pt x="60498" y="101565"/>
                    <a:pt x="60422" y="101565"/>
                  </a:cubicBezTo>
                  <a:cubicBezTo>
                    <a:pt x="60317" y="101565"/>
                    <a:pt x="60212" y="101558"/>
                    <a:pt x="60107" y="101558"/>
                  </a:cubicBezTo>
                  <a:cubicBezTo>
                    <a:pt x="60074" y="101558"/>
                    <a:pt x="60041" y="101558"/>
                    <a:pt x="60008" y="101560"/>
                  </a:cubicBezTo>
                  <a:cubicBezTo>
                    <a:pt x="59954" y="101561"/>
                    <a:pt x="59900" y="101562"/>
                    <a:pt x="59847" y="101562"/>
                  </a:cubicBezTo>
                  <a:cubicBezTo>
                    <a:pt x="59714" y="101562"/>
                    <a:pt x="59581" y="101559"/>
                    <a:pt x="59449" y="101559"/>
                  </a:cubicBezTo>
                  <a:cubicBezTo>
                    <a:pt x="59137" y="101559"/>
                    <a:pt x="58826" y="101575"/>
                    <a:pt x="58519" y="101679"/>
                  </a:cubicBezTo>
                  <a:cubicBezTo>
                    <a:pt x="58463" y="101695"/>
                    <a:pt x="58403" y="101699"/>
                    <a:pt x="58341" y="101699"/>
                  </a:cubicBezTo>
                  <a:cubicBezTo>
                    <a:pt x="58258" y="101699"/>
                    <a:pt x="58172" y="101691"/>
                    <a:pt x="58091" y="101691"/>
                  </a:cubicBezTo>
                  <a:cubicBezTo>
                    <a:pt x="57961" y="101697"/>
                    <a:pt x="57831" y="101699"/>
                    <a:pt x="57701" y="101699"/>
                  </a:cubicBezTo>
                  <a:cubicBezTo>
                    <a:pt x="57436" y="101699"/>
                    <a:pt x="57170" y="101691"/>
                    <a:pt x="56905" y="101691"/>
                  </a:cubicBezTo>
                  <a:cubicBezTo>
                    <a:pt x="56450" y="101691"/>
                    <a:pt x="55995" y="101713"/>
                    <a:pt x="55543" y="101834"/>
                  </a:cubicBezTo>
                  <a:cubicBezTo>
                    <a:pt x="55499" y="101846"/>
                    <a:pt x="55453" y="101850"/>
                    <a:pt x="55405" y="101850"/>
                  </a:cubicBezTo>
                  <a:cubicBezTo>
                    <a:pt x="55310" y="101850"/>
                    <a:pt x="55209" y="101834"/>
                    <a:pt x="55114" y="101834"/>
                  </a:cubicBezTo>
                  <a:cubicBezTo>
                    <a:pt x="54781" y="101840"/>
                    <a:pt x="54447" y="101840"/>
                    <a:pt x="54114" y="101840"/>
                  </a:cubicBezTo>
                  <a:cubicBezTo>
                    <a:pt x="53781" y="101840"/>
                    <a:pt x="53447" y="101840"/>
                    <a:pt x="53114" y="101846"/>
                  </a:cubicBezTo>
                  <a:cubicBezTo>
                    <a:pt x="53052" y="101846"/>
                    <a:pt x="52991" y="101845"/>
                    <a:pt x="52929" y="101845"/>
                  </a:cubicBezTo>
                  <a:cubicBezTo>
                    <a:pt x="52685" y="101845"/>
                    <a:pt x="52445" y="101853"/>
                    <a:pt x="52197" y="101929"/>
                  </a:cubicBezTo>
                  <a:cubicBezTo>
                    <a:pt x="52070" y="101972"/>
                    <a:pt x="51930" y="101978"/>
                    <a:pt x="51795" y="101978"/>
                  </a:cubicBezTo>
                  <a:cubicBezTo>
                    <a:pt x="51742" y="101978"/>
                    <a:pt x="51689" y="101977"/>
                    <a:pt x="51638" y="101977"/>
                  </a:cubicBezTo>
                  <a:cubicBezTo>
                    <a:pt x="51257" y="101983"/>
                    <a:pt x="50876" y="101983"/>
                    <a:pt x="50495" y="101983"/>
                  </a:cubicBezTo>
                  <a:cubicBezTo>
                    <a:pt x="50114" y="101983"/>
                    <a:pt x="49733" y="101983"/>
                    <a:pt x="49352" y="101989"/>
                  </a:cubicBezTo>
                  <a:cubicBezTo>
                    <a:pt x="48828" y="101989"/>
                    <a:pt x="48316" y="101989"/>
                    <a:pt x="47792" y="102096"/>
                  </a:cubicBezTo>
                  <a:cubicBezTo>
                    <a:pt x="47604" y="102136"/>
                    <a:pt x="47408" y="102146"/>
                    <a:pt x="47210" y="102146"/>
                  </a:cubicBezTo>
                  <a:cubicBezTo>
                    <a:pt x="46968" y="102146"/>
                    <a:pt x="46722" y="102130"/>
                    <a:pt x="46480" y="102130"/>
                  </a:cubicBezTo>
                  <a:cubicBezTo>
                    <a:pt x="46441" y="102130"/>
                    <a:pt x="46402" y="102131"/>
                    <a:pt x="46363" y="102132"/>
                  </a:cubicBezTo>
                  <a:cubicBezTo>
                    <a:pt x="46077" y="102132"/>
                    <a:pt x="45804" y="102144"/>
                    <a:pt x="45518" y="102215"/>
                  </a:cubicBezTo>
                  <a:cubicBezTo>
                    <a:pt x="45293" y="102267"/>
                    <a:pt x="45066" y="102283"/>
                    <a:pt x="44838" y="102283"/>
                  </a:cubicBezTo>
                  <a:cubicBezTo>
                    <a:pt x="44546" y="102283"/>
                    <a:pt x="44252" y="102257"/>
                    <a:pt x="43958" y="102251"/>
                  </a:cubicBezTo>
                  <a:cubicBezTo>
                    <a:pt x="43863" y="102251"/>
                    <a:pt x="43791" y="102179"/>
                    <a:pt x="43744" y="102084"/>
                  </a:cubicBezTo>
                  <a:cubicBezTo>
                    <a:pt x="43649" y="101846"/>
                    <a:pt x="43577" y="101596"/>
                    <a:pt x="43577" y="101322"/>
                  </a:cubicBezTo>
                  <a:cubicBezTo>
                    <a:pt x="43589" y="100798"/>
                    <a:pt x="43589" y="100274"/>
                    <a:pt x="43577" y="99750"/>
                  </a:cubicBezTo>
                  <a:cubicBezTo>
                    <a:pt x="43577" y="99405"/>
                    <a:pt x="43601" y="99048"/>
                    <a:pt x="43470" y="98703"/>
                  </a:cubicBezTo>
                  <a:cubicBezTo>
                    <a:pt x="43410" y="98524"/>
                    <a:pt x="43446" y="98322"/>
                    <a:pt x="43446" y="98131"/>
                  </a:cubicBezTo>
                  <a:cubicBezTo>
                    <a:pt x="43434" y="97036"/>
                    <a:pt x="43446" y="95940"/>
                    <a:pt x="43434" y="94845"/>
                  </a:cubicBezTo>
                  <a:cubicBezTo>
                    <a:pt x="43434" y="94393"/>
                    <a:pt x="43470" y="93952"/>
                    <a:pt x="43327" y="93500"/>
                  </a:cubicBezTo>
                  <a:cubicBezTo>
                    <a:pt x="43268" y="93309"/>
                    <a:pt x="43303" y="93083"/>
                    <a:pt x="43303" y="92869"/>
                  </a:cubicBezTo>
                  <a:cubicBezTo>
                    <a:pt x="43268" y="92035"/>
                    <a:pt x="43339" y="91214"/>
                    <a:pt x="43172" y="90380"/>
                  </a:cubicBezTo>
                  <a:cubicBezTo>
                    <a:pt x="43077" y="89880"/>
                    <a:pt x="43160" y="89344"/>
                    <a:pt x="43148" y="88821"/>
                  </a:cubicBezTo>
                  <a:cubicBezTo>
                    <a:pt x="43148" y="88440"/>
                    <a:pt x="43101" y="88059"/>
                    <a:pt x="43053" y="87689"/>
                  </a:cubicBezTo>
                  <a:cubicBezTo>
                    <a:pt x="42982" y="86987"/>
                    <a:pt x="42994" y="86261"/>
                    <a:pt x="43053" y="85558"/>
                  </a:cubicBezTo>
                  <a:cubicBezTo>
                    <a:pt x="43089" y="85201"/>
                    <a:pt x="43148" y="84856"/>
                    <a:pt x="43148" y="84499"/>
                  </a:cubicBezTo>
                  <a:cubicBezTo>
                    <a:pt x="43148" y="83522"/>
                    <a:pt x="43148" y="82546"/>
                    <a:pt x="43148" y="81570"/>
                  </a:cubicBezTo>
                  <a:cubicBezTo>
                    <a:pt x="43160" y="81117"/>
                    <a:pt x="43148" y="80677"/>
                    <a:pt x="43256" y="80224"/>
                  </a:cubicBezTo>
                  <a:cubicBezTo>
                    <a:pt x="43339" y="79891"/>
                    <a:pt x="43291" y="79522"/>
                    <a:pt x="43303" y="79165"/>
                  </a:cubicBezTo>
                  <a:cubicBezTo>
                    <a:pt x="43315" y="78950"/>
                    <a:pt x="43398" y="78867"/>
                    <a:pt x="43613" y="78855"/>
                  </a:cubicBezTo>
                  <a:cubicBezTo>
                    <a:pt x="43803" y="78843"/>
                    <a:pt x="43994" y="78843"/>
                    <a:pt x="44184" y="78843"/>
                  </a:cubicBezTo>
                  <a:cubicBezTo>
                    <a:pt x="44494" y="78831"/>
                    <a:pt x="44792" y="78855"/>
                    <a:pt x="45101" y="78748"/>
                  </a:cubicBezTo>
                  <a:cubicBezTo>
                    <a:pt x="45268" y="78688"/>
                    <a:pt x="45470" y="78712"/>
                    <a:pt x="45661" y="78700"/>
                  </a:cubicBezTo>
                  <a:cubicBezTo>
                    <a:pt x="45759" y="78697"/>
                    <a:pt x="45857" y="78695"/>
                    <a:pt x="45955" y="78695"/>
                  </a:cubicBezTo>
                  <a:cubicBezTo>
                    <a:pt x="46120" y="78695"/>
                    <a:pt x="46286" y="78699"/>
                    <a:pt x="46451" y="78699"/>
                  </a:cubicBezTo>
                  <a:cubicBezTo>
                    <a:pt x="46829" y="78699"/>
                    <a:pt x="47205" y="78682"/>
                    <a:pt x="47578" y="78569"/>
                  </a:cubicBezTo>
                  <a:cubicBezTo>
                    <a:pt x="47634" y="78554"/>
                    <a:pt x="47694" y="78550"/>
                    <a:pt x="47756" y="78550"/>
                  </a:cubicBezTo>
                  <a:cubicBezTo>
                    <a:pt x="47839" y="78550"/>
                    <a:pt x="47925" y="78557"/>
                    <a:pt x="48006" y="78557"/>
                  </a:cubicBezTo>
                  <a:cubicBezTo>
                    <a:pt x="48268" y="78557"/>
                    <a:pt x="48518" y="78557"/>
                    <a:pt x="48780" y="78474"/>
                  </a:cubicBezTo>
                  <a:cubicBezTo>
                    <a:pt x="48959" y="78415"/>
                    <a:pt x="49149" y="78415"/>
                    <a:pt x="49340" y="78415"/>
                  </a:cubicBezTo>
                  <a:lnTo>
                    <a:pt x="51054" y="78415"/>
                  </a:lnTo>
                  <a:cubicBezTo>
                    <a:pt x="51364" y="78415"/>
                    <a:pt x="51673" y="78355"/>
                    <a:pt x="51971" y="78343"/>
                  </a:cubicBezTo>
                  <a:cubicBezTo>
                    <a:pt x="52005" y="78342"/>
                    <a:pt x="52039" y="78341"/>
                    <a:pt x="52074" y="78341"/>
                  </a:cubicBezTo>
                  <a:cubicBezTo>
                    <a:pt x="52176" y="78341"/>
                    <a:pt x="52279" y="78346"/>
                    <a:pt x="52383" y="78346"/>
                  </a:cubicBezTo>
                  <a:cubicBezTo>
                    <a:pt x="52522" y="78346"/>
                    <a:pt x="52662" y="78337"/>
                    <a:pt x="52804" y="78295"/>
                  </a:cubicBezTo>
                  <a:cubicBezTo>
                    <a:pt x="52882" y="78272"/>
                    <a:pt x="52965" y="78266"/>
                    <a:pt x="53050" y="78266"/>
                  </a:cubicBezTo>
                  <a:cubicBezTo>
                    <a:pt x="53135" y="78266"/>
                    <a:pt x="53221" y="78272"/>
                    <a:pt x="53304" y="78272"/>
                  </a:cubicBezTo>
                  <a:lnTo>
                    <a:pt x="55507" y="78272"/>
                  </a:lnTo>
                  <a:cubicBezTo>
                    <a:pt x="55567" y="78272"/>
                    <a:pt x="55626" y="78272"/>
                    <a:pt x="55686" y="78272"/>
                  </a:cubicBezTo>
                  <a:cubicBezTo>
                    <a:pt x="55983" y="78272"/>
                    <a:pt x="56279" y="78264"/>
                    <a:pt x="56567" y="78164"/>
                  </a:cubicBezTo>
                  <a:cubicBezTo>
                    <a:pt x="56666" y="78131"/>
                    <a:pt x="56773" y="78124"/>
                    <a:pt x="56880" y="78124"/>
                  </a:cubicBezTo>
                  <a:close/>
                  <a:moveTo>
                    <a:pt x="42293" y="78831"/>
                  </a:moveTo>
                  <a:cubicBezTo>
                    <a:pt x="42442" y="78831"/>
                    <a:pt x="42595" y="78848"/>
                    <a:pt x="42744" y="78855"/>
                  </a:cubicBezTo>
                  <a:cubicBezTo>
                    <a:pt x="42910" y="78867"/>
                    <a:pt x="42994" y="78974"/>
                    <a:pt x="43006" y="79141"/>
                  </a:cubicBezTo>
                  <a:cubicBezTo>
                    <a:pt x="43006" y="79284"/>
                    <a:pt x="43041" y="79427"/>
                    <a:pt x="42994" y="79558"/>
                  </a:cubicBezTo>
                  <a:cubicBezTo>
                    <a:pt x="42791" y="80260"/>
                    <a:pt x="42898" y="80974"/>
                    <a:pt x="42875" y="81689"/>
                  </a:cubicBezTo>
                  <a:cubicBezTo>
                    <a:pt x="42851" y="82141"/>
                    <a:pt x="42898" y="82594"/>
                    <a:pt x="42756" y="83034"/>
                  </a:cubicBezTo>
                  <a:cubicBezTo>
                    <a:pt x="42696" y="83201"/>
                    <a:pt x="42732" y="83403"/>
                    <a:pt x="42732" y="83594"/>
                  </a:cubicBezTo>
                  <a:cubicBezTo>
                    <a:pt x="42732" y="84951"/>
                    <a:pt x="42732" y="86308"/>
                    <a:pt x="42732" y="87666"/>
                  </a:cubicBezTo>
                  <a:cubicBezTo>
                    <a:pt x="42732" y="88070"/>
                    <a:pt x="42744" y="88463"/>
                    <a:pt x="42839" y="88868"/>
                  </a:cubicBezTo>
                  <a:cubicBezTo>
                    <a:pt x="42910" y="89237"/>
                    <a:pt x="42863" y="89630"/>
                    <a:pt x="42875" y="90011"/>
                  </a:cubicBezTo>
                  <a:cubicBezTo>
                    <a:pt x="42875" y="90309"/>
                    <a:pt x="42863" y="90618"/>
                    <a:pt x="42958" y="90928"/>
                  </a:cubicBezTo>
                  <a:cubicBezTo>
                    <a:pt x="43017" y="91095"/>
                    <a:pt x="43006" y="91297"/>
                    <a:pt x="43006" y="91488"/>
                  </a:cubicBezTo>
                  <a:cubicBezTo>
                    <a:pt x="43017" y="92011"/>
                    <a:pt x="43017" y="92535"/>
                    <a:pt x="43017" y="93059"/>
                  </a:cubicBezTo>
                  <a:cubicBezTo>
                    <a:pt x="43017" y="93416"/>
                    <a:pt x="43006" y="93762"/>
                    <a:pt x="43125" y="94119"/>
                  </a:cubicBezTo>
                  <a:cubicBezTo>
                    <a:pt x="43184" y="94286"/>
                    <a:pt x="43160" y="94488"/>
                    <a:pt x="43160" y="94678"/>
                  </a:cubicBezTo>
                  <a:cubicBezTo>
                    <a:pt x="43160" y="95583"/>
                    <a:pt x="43160" y="96488"/>
                    <a:pt x="43160" y="97393"/>
                  </a:cubicBezTo>
                  <a:cubicBezTo>
                    <a:pt x="43160" y="97845"/>
                    <a:pt x="43125" y="98298"/>
                    <a:pt x="43279" y="98738"/>
                  </a:cubicBezTo>
                  <a:cubicBezTo>
                    <a:pt x="43327" y="98893"/>
                    <a:pt x="43303" y="99072"/>
                    <a:pt x="43303" y="99239"/>
                  </a:cubicBezTo>
                  <a:cubicBezTo>
                    <a:pt x="43303" y="99810"/>
                    <a:pt x="43303" y="100370"/>
                    <a:pt x="43303" y="100941"/>
                  </a:cubicBezTo>
                  <a:cubicBezTo>
                    <a:pt x="43303" y="101274"/>
                    <a:pt x="43291" y="101608"/>
                    <a:pt x="43398" y="101929"/>
                  </a:cubicBezTo>
                  <a:cubicBezTo>
                    <a:pt x="43482" y="102179"/>
                    <a:pt x="43327" y="102346"/>
                    <a:pt x="43089" y="102394"/>
                  </a:cubicBezTo>
                  <a:cubicBezTo>
                    <a:pt x="43065" y="102394"/>
                    <a:pt x="43041" y="102406"/>
                    <a:pt x="43017" y="102406"/>
                  </a:cubicBezTo>
                  <a:cubicBezTo>
                    <a:pt x="42913" y="102395"/>
                    <a:pt x="42810" y="102390"/>
                    <a:pt x="42706" y="102390"/>
                  </a:cubicBezTo>
                  <a:cubicBezTo>
                    <a:pt x="42068" y="102390"/>
                    <a:pt x="41441" y="102566"/>
                    <a:pt x="40801" y="102566"/>
                  </a:cubicBezTo>
                  <a:cubicBezTo>
                    <a:pt x="40738" y="102566"/>
                    <a:pt x="40675" y="102564"/>
                    <a:pt x="40612" y="102560"/>
                  </a:cubicBezTo>
                  <a:cubicBezTo>
                    <a:pt x="40549" y="102555"/>
                    <a:pt x="40482" y="102550"/>
                    <a:pt x="40417" y="102550"/>
                  </a:cubicBezTo>
                  <a:cubicBezTo>
                    <a:pt x="40336" y="102550"/>
                    <a:pt x="40256" y="102558"/>
                    <a:pt x="40184" y="102584"/>
                  </a:cubicBezTo>
                  <a:cubicBezTo>
                    <a:pt x="39922" y="102679"/>
                    <a:pt x="39655" y="102690"/>
                    <a:pt x="39386" y="102690"/>
                  </a:cubicBezTo>
                  <a:cubicBezTo>
                    <a:pt x="39309" y="102690"/>
                    <a:pt x="39232" y="102689"/>
                    <a:pt x="39155" y="102689"/>
                  </a:cubicBezTo>
                  <a:cubicBezTo>
                    <a:pt x="39097" y="102689"/>
                    <a:pt x="39039" y="102690"/>
                    <a:pt x="38981" y="102691"/>
                  </a:cubicBezTo>
                  <a:cubicBezTo>
                    <a:pt x="38922" y="102693"/>
                    <a:pt x="38864" y="102693"/>
                    <a:pt x="38805" y="102693"/>
                  </a:cubicBezTo>
                  <a:cubicBezTo>
                    <a:pt x="38660" y="102693"/>
                    <a:pt x="38514" y="102690"/>
                    <a:pt x="38370" y="102690"/>
                  </a:cubicBezTo>
                  <a:cubicBezTo>
                    <a:pt x="38027" y="102690"/>
                    <a:pt x="37686" y="102706"/>
                    <a:pt x="37350" y="102810"/>
                  </a:cubicBezTo>
                  <a:cubicBezTo>
                    <a:pt x="37279" y="102834"/>
                    <a:pt x="37198" y="102840"/>
                    <a:pt x="37115" y="102840"/>
                  </a:cubicBezTo>
                  <a:cubicBezTo>
                    <a:pt x="37032" y="102840"/>
                    <a:pt x="36945" y="102834"/>
                    <a:pt x="36862" y="102834"/>
                  </a:cubicBezTo>
                  <a:lnTo>
                    <a:pt x="35147" y="102834"/>
                  </a:lnTo>
                  <a:cubicBezTo>
                    <a:pt x="34766" y="102846"/>
                    <a:pt x="34397" y="102846"/>
                    <a:pt x="34016" y="102941"/>
                  </a:cubicBezTo>
                  <a:cubicBezTo>
                    <a:pt x="33859" y="102974"/>
                    <a:pt x="33697" y="102982"/>
                    <a:pt x="33533" y="102982"/>
                  </a:cubicBezTo>
                  <a:cubicBezTo>
                    <a:pt x="33381" y="102982"/>
                    <a:pt x="33228" y="102975"/>
                    <a:pt x="33077" y="102975"/>
                  </a:cubicBezTo>
                  <a:cubicBezTo>
                    <a:pt x="33032" y="102975"/>
                    <a:pt x="32989" y="102976"/>
                    <a:pt x="32945" y="102977"/>
                  </a:cubicBezTo>
                  <a:cubicBezTo>
                    <a:pt x="32588" y="102989"/>
                    <a:pt x="32242" y="102953"/>
                    <a:pt x="31885" y="103084"/>
                  </a:cubicBezTo>
                  <a:cubicBezTo>
                    <a:pt x="31806" y="103116"/>
                    <a:pt x="31711" y="103121"/>
                    <a:pt x="31613" y="103121"/>
                  </a:cubicBezTo>
                  <a:cubicBezTo>
                    <a:pt x="31565" y="103121"/>
                    <a:pt x="31516" y="103120"/>
                    <a:pt x="31468" y="103120"/>
                  </a:cubicBezTo>
                  <a:cubicBezTo>
                    <a:pt x="31183" y="103120"/>
                    <a:pt x="30897" y="103120"/>
                    <a:pt x="30623" y="103227"/>
                  </a:cubicBezTo>
                  <a:cubicBezTo>
                    <a:pt x="30536" y="103259"/>
                    <a:pt x="30438" y="103264"/>
                    <a:pt x="30340" y="103264"/>
                  </a:cubicBezTo>
                  <a:cubicBezTo>
                    <a:pt x="30291" y="103264"/>
                    <a:pt x="30242" y="103263"/>
                    <a:pt x="30194" y="103263"/>
                  </a:cubicBezTo>
                  <a:cubicBezTo>
                    <a:pt x="29849" y="103275"/>
                    <a:pt x="29492" y="103251"/>
                    <a:pt x="29147" y="103382"/>
                  </a:cubicBezTo>
                  <a:cubicBezTo>
                    <a:pt x="29066" y="103409"/>
                    <a:pt x="28979" y="103416"/>
                    <a:pt x="28892" y="103416"/>
                  </a:cubicBezTo>
                  <a:cubicBezTo>
                    <a:pt x="28787" y="103416"/>
                    <a:pt x="28679" y="103406"/>
                    <a:pt x="28575" y="103406"/>
                  </a:cubicBezTo>
                  <a:cubicBezTo>
                    <a:pt x="28453" y="103412"/>
                    <a:pt x="28330" y="103414"/>
                    <a:pt x="28207" y="103414"/>
                  </a:cubicBezTo>
                  <a:cubicBezTo>
                    <a:pt x="28002" y="103414"/>
                    <a:pt x="27796" y="103408"/>
                    <a:pt x="27591" y="103408"/>
                  </a:cubicBezTo>
                  <a:cubicBezTo>
                    <a:pt x="27206" y="103408"/>
                    <a:pt x="26823" y="103427"/>
                    <a:pt x="26444" y="103537"/>
                  </a:cubicBezTo>
                  <a:cubicBezTo>
                    <a:pt x="26392" y="103556"/>
                    <a:pt x="26335" y="103561"/>
                    <a:pt x="26278" y="103561"/>
                  </a:cubicBezTo>
                  <a:cubicBezTo>
                    <a:pt x="26191" y="103561"/>
                    <a:pt x="26101" y="103549"/>
                    <a:pt x="26015" y="103549"/>
                  </a:cubicBezTo>
                  <a:cubicBezTo>
                    <a:pt x="25325" y="103549"/>
                    <a:pt x="24634" y="103549"/>
                    <a:pt x="23956" y="103560"/>
                  </a:cubicBezTo>
                  <a:cubicBezTo>
                    <a:pt x="23479" y="103560"/>
                    <a:pt x="23015" y="103560"/>
                    <a:pt x="22539" y="103656"/>
                  </a:cubicBezTo>
                  <a:cubicBezTo>
                    <a:pt x="22343" y="103698"/>
                    <a:pt x="22142" y="103710"/>
                    <a:pt x="21940" y="103710"/>
                  </a:cubicBezTo>
                  <a:cubicBezTo>
                    <a:pt x="21688" y="103710"/>
                    <a:pt x="21433" y="103691"/>
                    <a:pt x="21181" y="103691"/>
                  </a:cubicBezTo>
                  <a:cubicBezTo>
                    <a:pt x="21133" y="103693"/>
                    <a:pt x="21084" y="103693"/>
                    <a:pt x="21036" y="103693"/>
                  </a:cubicBezTo>
                  <a:cubicBezTo>
                    <a:pt x="20916" y="103693"/>
                    <a:pt x="20796" y="103690"/>
                    <a:pt x="20677" y="103690"/>
                  </a:cubicBezTo>
                  <a:cubicBezTo>
                    <a:pt x="20395" y="103690"/>
                    <a:pt x="20117" y="103706"/>
                    <a:pt x="19848" y="103810"/>
                  </a:cubicBezTo>
                  <a:cubicBezTo>
                    <a:pt x="19800" y="103834"/>
                    <a:pt x="19753" y="103834"/>
                    <a:pt x="19705" y="103834"/>
                  </a:cubicBezTo>
                  <a:cubicBezTo>
                    <a:pt x="19517" y="103836"/>
                    <a:pt x="19365" y="103841"/>
                    <a:pt x="19242" y="103841"/>
                  </a:cubicBezTo>
                  <a:cubicBezTo>
                    <a:pt x="18697" y="103841"/>
                    <a:pt x="18729" y="103750"/>
                    <a:pt x="18729" y="102953"/>
                  </a:cubicBezTo>
                  <a:lnTo>
                    <a:pt x="18729" y="99536"/>
                  </a:lnTo>
                  <a:lnTo>
                    <a:pt x="18729" y="99524"/>
                  </a:lnTo>
                  <a:cubicBezTo>
                    <a:pt x="18729" y="98560"/>
                    <a:pt x="18729" y="97584"/>
                    <a:pt x="18729" y="96607"/>
                  </a:cubicBezTo>
                  <a:cubicBezTo>
                    <a:pt x="18717" y="96083"/>
                    <a:pt x="18776" y="95559"/>
                    <a:pt x="18610" y="95048"/>
                  </a:cubicBezTo>
                  <a:cubicBezTo>
                    <a:pt x="18562" y="94893"/>
                    <a:pt x="18586" y="94714"/>
                    <a:pt x="18586" y="94547"/>
                  </a:cubicBezTo>
                  <a:lnTo>
                    <a:pt x="18586" y="86415"/>
                  </a:lnTo>
                  <a:cubicBezTo>
                    <a:pt x="18586" y="86154"/>
                    <a:pt x="18598" y="85892"/>
                    <a:pt x="18669" y="85642"/>
                  </a:cubicBezTo>
                  <a:cubicBezTo>
                    <a:pt x="18729" y="85415"/>
                    <a:pt x="18729" y="85165"/>
                    <a:pt x="18729" y="84927"/>
                  </a:cubicBezTo>
                  <a:cubicBezTo>
                    <a:pt x="18729" y="83665"/>
                    <a:pt x="18729" y="82403"/>
                    <a:pt x="18729" y="81153"/>
                  </a:cubicBezTo>
                  <a:cubicBezTo>
                    <a:pt x="18729" y="81010"/>
                    <a:pt x="18729" y="80867"/>
                    <a:pt x="18729" y="80724"/>
                  </a:cubicBezTo>
                  <a:cubicBezTo>
                    <a:pt x="18741" y="80212"/>
                    <a:pt x="18741" y="80236"/>
                    <a:pt x="19265" y="80093"/>
                  </a:cubicBezTo>
                  <a:cubicBezTo>
                    <a:pt x="19610" y="79998"/>
                    <a:pt x="19967" y="79986"/>
                    <a:pt x="20324" y="79986"/>
                  </a:cubicBezTo>
                  <a:lnTo>
                    <a:pt x="25813" y="79986"/>
                  </a:lnTo>
                  <a:cubicBezTo>
                    <a:pt x="25895" y="79986"/>
                    <a:pt x="25976" y="79988"/>
                    <a:pt x="26058" y="79988"/>
                  </a:cubicBezTo>
                  <a:cubicBezTo>
                    <a:pt x="26261" y="79988"/>
                    <a:pt x="26463" y="79976"/>
                    <a:pt x="26658" y="79891"/>
                  </a:cubicBezTo>
                  <a:cubicBezTo>
                    <a:pt x="26717" y="79871"/>
                    <a:pt x="26775" y="79852"/>
                    <a:pt x="26833" y="79852"/>
                  </a:cubicBezTo>
                  <a:cubicBezTo>
                    <a:pt x="26846" y="79852"/>
                    <a:pt x="26859" y="79853"/>
                    <a:pt x="26873" y="79855"/>
                  </a:cubicBezTo>
                  <a:cubicBezTo>
                    <a:pt x="26975" y="79863"/>
                    <a:pt x="27078" y="79867"/>
                    <a:pt x="27180" y="79867"/>
                  </a:cubicBezTo>
                  <a:cubicBezTo>
                    <a:pt x="27883" y="79867"/>
                    <a:pt x="28574" y="79695"/>
                    <a:pt x="29279" y="79695"/>
                  </a:cubicBezTo>
                  <a:cubicBezTo>
                    <a:pt x="29350" y="79695"/>
                    <a:pt x="29421" y="79697"/>
                    <a:pt x="29492" y="79700"/>
                  </a:cubicBezTo>
                  <a:cubicBezTo>
                    <a:pt x="29581" y="79704"/>
                    <a:pt x="29671" y="79707"/>
                    <a:pt x="29760" y="79707"/>
                  </a:cubicBezTo>
                  <a:cubicBezTo>
                    <a:pt x="29979" y="79707"/>
                    <a:pt x="30197" y="79686"/>
                    <a:pt x="30409" y="79593"/>
                  </a:cubicBezTo>
                  <a:cubicBezTo>
                    <a:pt x="30456" y="79569"/>
                    <a:pt x="30504" y="79569"/>
                    <a:pt x="30552" y="79569"/>
                  </a:cubicBezTo>
                  <a:cubicBezTo>
                    <a:pt x="30647" y="79577"/>
                    <a:pt x="30743" y="79580"/>
                    <a:pt x="30838" y="79580"/>
                  </a:cubicBezTo>
                  <a:cubicBezTo>
                    <a:pt x="31524" y="79580"/>
                    <a:pt x="32195" y="79415"/>
                    <a:pt x="32885" y="79415"/>
                  </a:cubicBezTo>
                  <a:cubicBezTo>
                    <a:pt x="33385" y="79403"/>
                    <a:pt x="33873" y="79415"/>
                    <a:pt x="34374" y="79307"/>
                  </a:cubicBezTo>
                  <a:cubicBezTo>
                    <a:pt x="34541" y="79268"/>
                    <a:pt x="34715" y="79257"/>
                    <a:pt x="34892" y="79257"/>
                  </a:cubicBezTo>
                  <a:cubicBezTo>
                    <a:pt x="35107" y="79257"/>
                    <a:pt x="35326" y="79273"/>
                    <a:pt x="35543" y="79273"/>
                  </a:cubicBezTo>
                  <a:cubicBezTo>
                    <a:pt x="35578" y="79273"/>
                    <a:pt x="35613" y="79273"/>
                    <a:pt x="35648" y="79272"/>
                  </a:cubicBezTo>
                  <a:cubicBezTo>
                    <a:pt x="36124" y="79260"/>
                    <a:pt x="36588" y="79272"/>
                    <a:pt x="37064" y="79165"/>
                  </a:cubicBezTo>
                  <a:cubicBezTo>
                    <a:pt x="37248" y="79126"/>
                    <a:pt x="37436" y="79115"/>
                    <a:pt x="37626" y="79115"/>
                  </a:cubicBezTo>
                  <a:cubicBezTo>
                    <a:pt x="37844" y="79115"/>
                    <a:pt x="38063" y="79129"/>
                    <a:pt x="38279" y="79129"/>
                  </a:cubicBezTo>
                  <a:cubicBezTo>
                    <a:pt x="38612" y="79117"/>
                    <a:pt x="38934" y="79141"/>
                    <a:pt x="39267" y="79034"/>
                  </a:cubicBezTo>
                  <a:cubicBezTo>
                    <a:pt x="39434" y="78974"/>
                    <a:pt x="39636" y="78998"/>
                    <a:pt x="39827" y="78986"/>
                  </a:cubicBezTo>
                  <a:cubicBezTo>
                    <a:pt x="39939" y="78982"/>
                    <a:pt x="40052" y="78981"/>
                    <a:pt x="40164" y="78981"/>
                  </a:cubicBezTo>
                  <a:cubicBezTo>
                    <a:pt x="40354" y="78981"/>
                    <a:pt x="40544" y="78985"/>
                    <a:pt x="40734" y="78985"/>
                  </a:cubicBezTo>
                  <a:cubicBezTo>
                    <a:pt x="41168" y="78985"/>
                    <a:pt x="41601" y="78967"/>
                    <a:pt x="42029" y="78855"/>
                  </a:cubicBezTo>
                  <a:cubicBezTo>
                    <a:pt x="42115" y="78837"/>
                    <a:pt x="42203" y="78831"/>
                    <a:pt x="42293" y="78831"/>
                  </a:cubicBezTo>
                  <a:close/>
                  <a:moveTo>
                    <a:pt x="96025" y="118826"/>
                  </a:moveTo>
                  <a:lnTo>
                    <a:pt x="96025" y="118826"/>
                  </a:lnTo>
                  <a:cubicBezTo>
                    <a:pt x="96024" y="118833"/>
                    <a:pt x="96023" y="118837"/>
                    <a:pt x="96024" y="118837"/>
                  </a:cubicBezTo>
                  <a:cubicBezTo>
                    <a:pt x="96024" y="118837"/>
                    <a:pt x="96024" y="118837"/>
                    <a:pt x="96024" y="118836"/>
                  </a:cubicBezTo>
                  <a:cubicBezTo>
                    <a:pt x="96024" y="118833"/>
                    <a:pt x="96025" y="118830"/>
                    <a:pt x="96025" y="118826"/>
                  </a:cubicBezTo>
                  <a:close/>
                  <a:moveTo>
                    <a:pt x="145556" y="100121"/>
                  </a:moveTo>
                  <a:cubicBezTo>
                    <a:pt x="145674" y="100121"/>
                    <a:pt x="145794" y="100131"/>
                    <a:pt x="145911" y="100131"/>
                  </a:cubicBezTo>
                  <a:cubicBezTo>
                    <a:pt x="146197" y="100126"/>
                    <a:pt x="146483" y="100123"/>
                    <a:pt x="146769" y="100123"/>
                  </a:cubicBezTo>
                  <a:cubicBezTo>
                    <a:pt x="147054" y="100123"/>
                    <a:pt x="147340" y="100126"/>
                    <a:pt x="147626" y="100131"/>
                  </a:cubicBezTo>
                  <a:cubicBezTo>
                    <a:pt x="147888" y="100131"/>
                    <a:pt x="147959" y="100215"/>
                    <a:pt x="147983" y="100477"/>
                  </a:cubicBezTo>
                  <a:cubicBezTo>
                    <a:pt x="147995" y="100667"/>
                    <a:pt x="147983" y="100858"/>
                    <a:pt x="147983" y="101048"/>
                  </a:cubicBezTo>
                  <a:cubicBezTo>
                    <a:pt x="147983" y="103072"/>
                    <a:pt x="147983" y="105084"/>
                    <a:pt x="147983" y="107109"/>
                  </a:cubicBezTo>
                  <a:cubicBezTo>
                    <a:pt x="147995" y="107442"/>
                    <a:pt x="147983" y="107775"/>
                    <a:pt x="148090" y="108097"/>
                  </a:cubicBezTo>
                  <a:cubicBezTo>
                    <a:pt x="148150" y="108275"/>
                    <a:pt x="148126" y="108478"/>
                    <a:pt x="148126" y="108668"/>
                  </a:cubicBezTo>
                  <a:cubicBezTo>
                    <a:pt x="148138" y="109168"/>
                    <a:pt x="148126" y="109668"/>
                    <a:pt x="148138" y="110168"/>
                  </a:cubicBezTo>
                  <a:cubicBezTo>
                    <a:pt x="148138" y="110407"/>
                    <a:pt x="148126" y="110645"/>
                    <a:pt x="148209" y="110871"/>
                  </a:cubicBezTo>
                  <a:cubicBezTo>
                    <a:pt x="148304" y="111097"/>
                    <a:pt x="148269" y="111335"/>
                    <a:pt x="148269" y="111573"/>
                  </a:cubicBezTo>
                  <a:cubicBezTo>
                    <a:pt x="148269" y="112788"/>
                    <a:pt x="148269" y="114002"/>
                    <a:pt x="148269" y="115217"/>
                  </a:cubicBezTo>
                  <a:cubicBezTo>
                    <a:pt x="148269" y="115502"/>
                    <a:pt x="148257" y="115788"/>
                    <a:pt x="148376" y="116062"/>
                  </a:cubicBezTo>
                  <a:cubicBezTo>
                    <a:pt x="148388" y="116098"/>
                    <a:pt x="148400" y="116157"/>
                    <a:pt x="148400" y="116205"/>
                  </a:cubicBezTo>
                  <a:cubicBezTo>
                    <a:pt x="148400" y="116931"/>
                    <a:pt x="148495" y="117669"/>
                    <a:pt x="148531" y="118396"/>
                  </a:cubicBezTo>
                  <a:cubicBezTo>
                    <a:pt x="148602" y="119586"/>
                    <a:pt x="148554" y="120777"/>
                    <a:pt x="148554" y="121967"/>
                  </a:cubicBezTo>
                  <a:cubicBezTo>
                    <a:pt x="148554" y="122015"/>
                    <a:pt x="148554" y="122063"/>
                    <a:pt x="148554" y="122110"/>
                  </a:cubicBezTo>
                  <a:cubicBezTo>
                    <a:pt x="148531" y="122468"/>
                    <a:pt x="148483" y="122527"/>
                    <a:pt x="148138" y="122551"/>
                  </a:cubicBezTo>
                  <a:lnTo>
                    <a:pt x="124730" y="122551"/>
                  </a:lnTo>
                  <a:cubicBezTo>
                    <a:pt x="124663" y="122551"/>
                    <a:pt x="124601" y="122551"/>
                    <a:pt x="124543" y="122551"/>
                  </a:cubicBezTo>
                  <a:cubicBezTo>
                    <a:pt x="123787" y="122551"/>
                    <a:pt x="123849" y="122520"/>
                    <a:pt x="123849" y="121646"/>
                  </a:cubicBezTo>
                  <a:cubicBezTo>
                    <a:pt x="123849" y="121027"/>
                    <a:pt x="123849" y="120408"/>
                    <a:pt x="123849" y="119789"/>
                  </a:cubicBezTo>
                  <a:cubicBezTo>
                    <a:pt x="123849" y="119479"/>
                    <a:pt x="123861" y="119181"/>
                    <a:pt x="123944" y="118872"/>
                  </a:cubicBezTo>
                  <a:cubicBezTo>
                    <a:pt x="124016" y="118622"/>
                    <a:pt x="123992" y="118348"/>
                    <a:pt x="123992" y="118086"/>
                  </a:cubicBezTo>
                  <a:cubicBezTo>
                    <a:pt x="123992" y="112502"/>
                    <a:pt x="123992" y="106906"/>
                    <a:pt x="123992" y="101310"/>
                  </a:cubicBezTo>
                  <a:cubicBezTo>
                    <a:pt x="123992" y="100330"/>
                    <a:pt x="123904" y="100260"/>
                    <a:pt x="124592" y="100260"/>
                  </a:cubicBezTo>
                  <a:cubicBezTo>
                    <a:pt x="124706" y="100260"/>
                    <a:pt x="124842" y="100262"/>
                    <a:pt x="125004" y="100262"/>
                  </a:cubicBezTo>
                  <a:lnTo>
                    <a:pt x="144149" y="100262"/>
                  </a:lnTo>
                  <a:cubicBezTo>
                    <a:pt x="144248" y="100262"/>
                    <a:pt x="144347" y="100264"/>
                    <a:pt x="144447" y="100264"/>
                  </a:cubicBezTo>
                  <a:cubicBezTo>
                    <a:pt x="144721" y="100264"/>
                    <a:pt x="144998" y="100251"/>
                    <a:pt x="145268" y="100155"/>
                  </a:cubicBezTo>
                  <a:cubicBezTo>
                    <a:pt x="145360" y="100128"/>
                    <a:pt x="145457" y="100121"/>
                    <a:pt x="145556" y="100121"/>
                  </a:cubicBezTo>
                  <a:close/>
                  <a:moveTo>
                    <a:pt x="122127" y="100112"/>
                  </a:moveTo>
                  <a:cubicBezTo>
                    <a:pt x="122387" y="100112"/>
                    <a:pt x="122650" y="100136"/>
                    <a:pt x="122908" y="100143"/>
                  </a:cubicBezTo>
                  <a:cubicBezTo>
                    <a:pt x="123135" y="100155"/>
                    <a:pt x="123242" y="100286"/>
                    <a:pt x="123266" y="100512"/>
                  </a:cubicBezTo>
                  <a:cubicBezTo>
                    <a:pt x="123289" y="100679"/>
                    <a:pt x="123289" y="100846"/>
                    <a:pt x="123289" y="101013"/>
                  </a:cubicBezTo>
                  <a:cubicBezTo>
                    <a:pt x="123289" y="102179"/>
                    <a:pt x="123278" y="103346"/>
                    <a:pt x="123289" y="104513"/>
                  </a:cubicBezTo>
                  <a:cubicBezTo>
                    <a:pt x="123289" y="104834"/>
                    <a:pt x="123254" y="105168"/>
                    <a:pt x="123373" y="105501"/>
                  </a:cubicBezTo>
                  <a:cubicBezTo>
                    <a:pt x="123420" y="105596"/>
                    <a:pt x="123408" y="105727"/>
                    <a:pt x="123385" y="105846"/>
                  </a:cubicBezTo>
                  <a:cubicBezTo>
                    <a:pt x="123218" y="106811"/>
                    <a:pt x="123218" y="107775"/>
                    <a:pt x="123408" y="108740"/>
                  </a:cubicBezTo>
                  <a:cubicBezTo>
                    <a:pt x="123480" y="109085"/>
                    <a:pt x="123289" y="109395"/>
                    <a:pt x="123301" y="109728"/>
                  </a:cubicBezTo>
                  <a:cubicBezTo>
                    <a:pt x="123325" y="110026"/>
                    <a:pt x="123492" y="110323"/>
                    <a:pt x="123397" y="110633"/>
                  </a:cubicBezTo>
                  <a:cubicBezTo>
                    <a:pt x="123301" y="110966"/>
                    <a:pt x="123266" y="111276"/>
                    <a:pt x="123408" y="111597"/>
                  </a:cubicBezTo>
                  <a:cubicBezTo>
                    <a:pt x="123408" y="111621"/>
                    <a:pt x="123408" y="111645"/>
                    <a:pt x="123408" y="111669"/>
                  </a:cubicBezTo>
                  <a:cubicBezTo>
                    <a:pt x="123230" y="112395"/>
                    <a:pt x="123516" y="113121"/>
                    <a:pt x="123420" y="113859"/>
                  </a:cubicBezTo>
                  <a:cubicBezTo>
                    <a:pt x="123385" y="114157"/>
                    <a:pt x="123456" y="114467"/>
                    <a:pt x="123325" y="114764"/>
                  </a:cubicBezTo>
                  <a:cubicBezTo>
                    <a:pt x="123266" y="114907"/>
                    <a:pt x="123301" y="115050"/>
                    <a:pt x="123325" y="115193"/>
                  </a:cubicBezTo>
                  <a:cubicBezTo>
                    <a:pt x="123468" y="116062"/>
                    <a:pt x="123480" y="116931"/>
                    <a:pt x="123313" y="117800"/>
                  </a:cubicBezTo>
                  <a:cubicBezTo>
                    <a:pt x="123278" y="118015"/>
                    <a:pt x="123278" y="118229"/>
                    <a:pt x="123278" y="118443"/>
                  </a:cubicBezTo>
                  <a:cubicBezTo>
                    <a:pt x="123278" y="119443"/>
                    <a:pt x="123278" y="120444"/>
                    <a:pt x="123278" y="121444"/>
                  </a:cubicBezTo>
                  <a:cubicBezTo>
                    <a:pt x="123278" y="121634"/>
                    <a:pt x="123289" y="121837"/>
                    <a:pt x="123230" y="122003"/>
                  </a:cubicBezTo>
                  <a:cubicBezTo>
                    <a:pt x="123075" y="122515"/>
                    <a:pt x="123111" y="122551"/>
                    <a:pt x="122563" y="122551"/>
                  </a:cubicBezTo>
                  <a:cubicBezTo>
                    <a:pt x="122158" y="122547"/>
                    <a:pt x="121754" y="122546"/>
                    <a:pt x="121349" y="122546"/>
                  </a:cubicBezTo>
                  <a:cubicBezTo>
                    <a:pt x="120539" y="122546"/>
                    <a:pt x="119729" y="122551"/>
                    <a:pt x="118920" y="122551"/>
                  </a:cubicBezTo>
                  <a:lnTo>
                    <a:pt x="100215" y="122551"/>
                  </a:lnTo>
                  <a:cubicBezTo>
                    <a:pt x="100096" y="122551"/>
                    <a:pt x="99977" y="122547"/>
                    <a:pt x="99858" y="122547"/>
                  </a:cubicBezTo>
                  <a:cubicBezTo>
                    <a:pt x="99621" y="122547"/>
                    <a:pt x="99386" y="122563"/>
                    <a:pt x="99155" y="122658"/>
                  </a:cubicBezTo>
                  <a:cubicBezTo>
                    <a:pt x="99105" y="122679"/>
                    <a:pt x="99047" y="122684"/>
                    <a:pt x="98987" y="122684"/>
                  </a:cubicBezTo>
                  <a:cubicBezTo>
                    <a:pt x="98948" y="122684"/>
                    <a:pt x="98908" y="122682"/>
                    <a:pt x="98870" y="122682"/>
                  </a:cubicBezTo>
                  <a:cubicBezTo>
                    <a:pt x="98489" y="122688"/>
                    <a:pt x="98108" y="122691"/>
                    <a:pt x="97727" y="122691"/>
                  </a:cubicBezTo>
                  <a:cubicBezTo>
                    <a:pt x="97346" y="122691"/>
                    <a:pt x="96965" y="122688"/>
                    <a:pt x="96584" y="122682"/>
                  </a:cubicBezTo>
                  <a:cubicBezTo>
                    <a:pt x="96203" y="122682"/>
                    <a:pt x="96143" y="122622"/>
                    <a:pt x="96143" y="122218"/>
                  </a:cubicBezTo>
                  <a:cubicBezTo>
                    <a:pt x="96143" y="119509"/>
                    <a:pt x="96143" y="118624"/>
                    <a:pt x="96143" y="118294"/>
                  </a:cubicBezTo>
                  <a:lnTo>
                    <a:pt x="96143" y="118294"/>
                  </a:lnTo>
                  <a:cubicBezTo>
                    <a:pt x="96264" y="117857"/>
                    <a:pt x="96433" y="117334"/>
                    <a:pt x="96441" y="117062"/>
                  </a:cubicBezTo>
                  <a:cubicBezTo>
                    <a:pt x="96465" y="116526"/>
                    <a:pt x="96536" y="115979"/>
                    <a:pt x="96631" y="115443"/>
                  </a:cubicBezTo>
                  <a:cubicBezTo>
                    <a:pt x="96679" y="115217"/>
                    <a:pt x="96715" y="114979"/>
                    <a:pt x="96715" y="114740"/>
                  </a:cubicBezTo>
                  <a:cubicBezTo>
                    <a:pt x="96727" y="114264"/>
                    <a:pt x="96703" y="113800"/>
                    <a:pt x="96822" y="113324"/>
                  </a:cubicBezTo>
                  <a:cubicBezTo>
                    <a:pt x="96905" y="113014"/>
                    <a:pt x="96846" y="112669"/>
                    <a:pt x="96858" y="112335"/>
                  </a:cubicBezTo>
                  <a:cubicBezTo>
                    <a:pt x="96869" y="111978"/>
                    <a:pt x="96834" y="111621"/>
                    <a:pt x="96965" y="111276"/>
                  </a:cubicBezTo>
                  <a:cubicBezTo>
                    <a:pt x="97024" y="111097"/>
                    <a:pt x="96989" y="110895"/>
                    <a:pt x="97000" y="110704"/>
                  </a:cubicBezTo>
                  <a:cubicBezTo>
                    <a:pt x="97012" y="110371"/>
                    <a:pt x="96989" y="110049"/>
                    <a:pt x="97096" y="109716"/>
                  </a:cubicBezTo>
                  <a:cubicBezTo>
                    <a:pt x="97155" y="109573"/>
                    <a:pt x="97131" y="109395"/>
                    <a:pt x="97143" y="109228"/>
                  </a:cubicBezTo>
                  <a:cubicBezTo>
                    <a:pt x="97155" y="108847"/>
                    <a:pt x="97119" y="108466"/>
                    <a:pt x="97250" y="108097"/>
                  </a:cubicBezTo>
                  <a:cubicBezTo>
                    <a:pt x="97298" y="107966"/>
                    <a:pt x="97286" y="107811"/>
                    <a:pt x="97286" y="107668"/>
                  </a:cubicBezTo>
                  <a:cubicBezTo>
                    <a:pt x="97286" y="107335"/>
                    <a:pt x="97298" y="107013"/>
                    <a:pt x="97393" y="106680"/>
                  </a:cubicBezTo>
                  <a:cubicBezTo>
                    <a:pt x="97465" y="106442"/>
                    <a:pt x="97417" y="106168"/>
                    <a:pt x="97429" y="105906"/>
                  </a:cubicBezTo>
                  <a:cubicBezTo>
                    <a:pt x="97441" y="105430"/>
                    <a:pt x="97393" y="104953"/>
                    <a:pt x="97548" y="104489"/>
                  </a:cubicBezTo>
                  <a:cubicBezTo>
                    <a:pt x="97596" y="104334"/>
                    <a:pt x="97572" y="104156"/>
                    <a:pt x="97572" y="103989"/>
                  </a:cubicBezTo>
                  <a:cubicBezTo>
                    <a:pt x="97572" y="103322"/>
                    <a:pt x="97584" y="102668"/>
                    <a:pt x="97572" y="102001"/>
                  </a:cubicBezTo>
                  <a:cubicBezTo>
                    <a:pt x="97560" y="101703"/>
                    <a:pt x="97631" y="101429"/>
                    <a:pt x="97727" y="101155"/>
                  </a:cubicBezTo>
                  <a:cubicBezTo>
                    <a:pt x="97798" y="100953"/>
                    <a:pt x="97941" y="100858"/>
                    <a:pt x="98143" y="100846"/>
                  </a:cubicBezTo>
                  <a:cubicBezTo>
                    <a:pt x="98310" y="100834"/>
                    <a:pt x="98477" y="100834"/>
                    <a:pt x="98643" y="100834"/>
                  </a:cubicBezTo>
                  <a:lnTo>
                    <a:pt x="101644" y="100834"/>
                  </a:lnTo>
                  <a:cubicBezTo>
                    <a:pt x="101803" y="100834"/>
                    <a:pt x="101961" y="100838"/>
                    <a:pt x="102120" y="100838"/>
                  </a:cubicBezTo>
                  <a:cubicBezTo>
                    <a:pt x="102436" y="100838"/>
                    <a:pt x="102751" y="100822"/>
                    <a:pt x="103061" y="100727"/>
                  </a:cubicBezTo>
                  <a:cubicBezTo>
                    <a:pt x="103153" y="100700"/>
                    <a:pt x="103250" y="100692"/>
                    <a:pt x="103348" y="100692"/>
                  </a:cubicBezTo>
                  <a:cubicBezTo>
                    <a:pt x="103466" y="100692"/>
                    <a:pt x="103587" y="100703"/>
                    <a:pt x="103704" y="100703"/>
                  </a:cubicBezTo>
                  <a:cubicBezTo>
                    <a:pt x="105656" y="100691"/>
                    <a:pt x="107609" y="100691"/>
                    <a:pt x="109550" y="100691"/>
                  </a:cubicBezTo>
                  <a:cubicBezTo>
                    <a:pt x="109610" y="100691"/>
                    <a:pt x="109671" y="100691"/>
                    <a:pt x="109731" y="100691"/>
                  </a:cubicBezTo>
                  <a:cubicBezTo>
                    <a:pt x="110004" y="100691"/>
                    <a:pt x="110275" y="100683"/>
                    <a:pt x="110538" y="100596"/>
                  </a:cubicBezTo>
                  <a:cubicBezTo>
                    <a:pt x="110637" y="100563"/>
                    <a:pt x="110744" y="100555"/>
                    <a:pt x="110851" y="100555"/>
                  </a:cubicBezTo>
                  <a:cubicBezTo>
                    <a:pt x="110938" y="100555"/>
                    <a:pt x="111025" y="100560"/>
                    <a:pt x="111109" y="100560"/>
                  </a:cubicBezTo>
                  <a:cubicBezTo>
                    <a:pt x="111419" y="100554"/>
                    <a:pt x="111728" y="100554"/>
                    <a:pt x="112038" y="100554"/>
                  </a:cubicBezTo>
                  <a:cubicBezTo>
                    <a:pt x="112348" y="100554"/>
                    <a:pt x="112657" y="100554"/>
                    <a:pt x="112967" y="100548"/>
                  </a:cubicBezTo>
                  <a:cubicBezTo>
                    <a:pt x="113075" y="100548"/>
                    <a:pt x="113183" y="100550"/>
                    <a:pt x="113290" y="100550"/>
                  </a:cubicBezTo>
                  <a:cubicBezTo>
                    <a:pt x="113587" y="100550"/>
                    <a:pt x="113881" y="100537"/>
                    <a:pt x="114169" y="100441"/>
                  </a:cubicBezTo>
                  <a:cubicBezTo>
                    <a:pt x="114264" y="100409"/>
                    <a:pt x="114376" y="100404"/>
                    <a:pt x="114488" y="100404"/>
                  </a:cubicBezTo>
                  <a:cubicBezTo>
                    <a:pt x="114545" y="100404"/>
                    <a:pt x="114602" y="100405"/>
                    <a:pt x="114657" y="100405"/>
                  </a:cubicBezTo>
                  <a:lnTo>
                    <a:pt x="116443" y="100405"/>
                  </a:lnTo>
                  <a:cubicBezTo>
                    <a:pt x="116545" y="100405"/>
                    <a:pt x="116647" y="100407"/>
                    <a:pt x="116748" y="100407"/>
                  </a:cubicBezTo>
                  <a:cubicBezTo>
                    <a:pt x="117027" y="100407"/>
                    <a:pt x="117304" y="100394"/>
                    <a:pt x="117574" y="100298"/>
                  </a:cubicBezTo>
                  <a:cubicBezTo>
                    <a:pt x="117674" y="100265"/>
                    <a:pt x="117780" y="100258"/>
                    <a:pt x="117888" y="100258"/>
                  </a:cubicBezTo>
                  <a:cubicBezTo>
                    <a:pt x="117974" y="100258"/>
                    <a:pt x="118061" y="100262"/>
                    <a:pt x="118146" y="100262"/>
                  </a:cubicBezTo>
                  <a:lnTo>
                    <a:pt x="120218" y="100262"/>
                  </a:lnTo>
                  <a:cubicBezTo>
                    <a:pt x="120682" y="100262"/>
                    <a:pt x="121158" y="100251"/>
                    <a:pt x="121623" y="100155"/>
                  </a:cubicBezTo>
                  <a:cubicBezTo>
                    <a:pt x="121788" y="100122"/>
                    <a:pt x="121957" y="100112"/>
                    <a:pt x="122127" y="100112"/>
                  </a:cubicBezTo>
                  <a:close/>
                  <a:moveTo>
                    <a:pt x="196406" y="99262"/>
                  </a:moveTo>
                  <a:cubicBezTo>
                    <a:pt x="197156" y="99262"/>
                    <a:pt x="197180" y="99298"/>
                    <a:pt x="197013" y="100036"/>
                  </a:cubicBezTo>
                  <a:cubicBezTo>
                    <a:pt x="196965" y="100274"/>
                    <a:pt x="196977" y="100512"/>
                    <a:pt x="196965" y="100751"/>
                  </a:cubicBezTo>
                  <a:cubicBezTo>
                    <a:pt x="196953" y="101453"/>
                    <a:pt x="197037" y="102179"/>
                    <a:pt x="196834" y="102870"/>
                  </a:cubicBezTo>
                  <a:cubicBezTo>
                    <a:pt x="196799" y="103013"/>
                    <a:pt x="196834" y="103156"/>
                    <a:pt x="196834" y="103299"/>
                  </a:cubicBezTo>
                  <a:cubicBezTo>
                    <a:pt x="196822" y="104084"/>
                    <a:pt x="196834" y="104870"/>
                    <a:pt x="196822" y="105656"/>
                  </a:cubicBezTo>
                  <a:cubicBezTo>
                    <a:pt x="196822" y="106061"/>
                    <a:pt x="196846" y="106466"/>
                    <a:pt x="196715" y="106858"/>
                  </a:cubicBezTo>
                  <a:cubicBezTo>
                    <a:pt x="196656" y="107061"/>
                    <a:pt x="196691" y="107287"/>
                    <a:pt x="196691" y="107501"/>
                  </a:cubicBezTo>
                  <a:cubicBezTo>
                    <a:pt x="196680" y="109978"/>
                    <a:pt x="196680" y="112443"/>
                    <a:pt x="196680" y="114919"/>
                  </a:cubicBezTo>
                  <a:cubicBezTo>
                    <a:pt x="196680" y="115205"/>
                    <a:pt x="196691" y="115491"/>
                    <a:pt x="196596" y="115764"/>
                  </a:cubicBezTo>
                  <a:cubicBezTo>
                    <a:pt x="196537" y="115943"/>
                    <a:pt x="196537" y="116145"/>
                    <a:pt x="196549" y="116336"/>
                  </a:cubicBezTo>
                  <a:cubicBezTo>
                    <a:pt x="196569" y="116856"/>
                    <a:pt x="196493" y="119025"/>
                    <a:pt x="196568" y="120019"/>
                  </a:cubicBezTo>
                  <a:lnTo>
                    <a:pt x="196568" y="120019"/>
                  </a:lnTo>
                  <a:cubicBezTo>
                    <a:pt x="196556" y="120028"/>
                    <a:pt x="196549" y="120047"/>
                    <a:pt x="196549" y="120074"/>
                  </a:cubicBezTo>
                  <a:cubicBezTo>
                    <a:pt x="196560" y="120944"/>
                    <a:pt x="196310" y="121813"/>
                    <a:pt x="196394" y="122694"/>
                  </a:cubicBezTo>
                  <a:cubicBezTo>
                    <a:pt x="196406" y="122765"/>
                    <a:pt x="196382" y="122837"/>
                    <a:pt x="196370" y="122908"/>
                  </a:cubicBezTo>
                  <a:cubicBezTo>
                    <a:pt x="196346" y="123003"/>
                    <a:pt x="196287" y="123075"/>
                    <a:pt x="196179" y="123087"/>
                  </a:cubicBezTo>
                  <a:cubicBezTo>
                    <a:pt x="195965" y="123110"/>
                    <a:pt x="195751" y="123122"/>
                    <a:pt x="195537" y="123122"/>
                  </a:cubicBezTo>
                  <a:lnTo>
                    <a:pt x="173831" y="123122"/>
                  </a:lnTo>
                  <a:cubicBezTo>
                    <a:pt x="173764" y="123122"/>
                    <a:pt x="173701" y="123123"/>
                    <a:pt x="173643" y="123123"/>
                  </a:cubicBezTo>
                  <a:cubicBezTo>
                    <a:pt x="172933" y="123123"/>
                    <a:pt x="172974" y="123092"/>
                    <a:pt x="172974" y="122277"/>
                  </a:cubicBezTo>
                  <a:lnTo>
                    <a:pt x="172974" y="100501"/>
                  </a:lnTo>
                  <a:cubicBezTo>
                    <a:pt x="172974" y="99465"/>
                    <a:pt x="172891" y="99560"/>
                    <a:pt x="173951" y="99548"/>
                  </a:cubicBezTo>
                  <a:cubicBezTo>
                    <a:pt x="174570" y="99536"/>
                    <a:pt x="175177" y="99560"/>
                    <a:pt x="175796" y="99441"/>
                  </a:cubicBezTo>
                  <a:cubicBezTo>
                    <a:pt x="176007" y="99398"/>
                    <a:pt x="176224" y="99385"/>
                    <a:pt x="176444" y="99385"/>
                  </a:cubicBezTo>
                  <a:cubicBezTo>
                    <a:pt x="176731" y="99385"/>
                    <a:pt x="177023" y="99406"/>
                    <a:pt x="177312" y="99406"/>
                  </a:cubicBezTo>
                  <a:cubicBezTo>
                    <a:pt x="177351" y="99406"/>
                    <a:pt x="177389" y="99406"/>
                    <a:pt x="177427" y="99405"/>
                  </a:cubicBezTo>
                  <a:cubicBezTo>
                    <a:pt x="177483" y="99405"/>
                    <a:pt x="177540" y="99406"/>
                    <a:pt x="177596" y="99406"/>
                  </a:cubicBezTo>
                  <a:cubicBezTo>
                    <a:pt x="177849" y="99406"/>
                    <a:pt x="178103" y="99398"/>
                    <a:pt x="178356" y="99310"/>
                  </a:cubicBezTo>
                  <a:cubicBezTo>
                    <a:pt x="178467" y="99278"/>
                    <a:pt x="178594" y="99273"/>
                    <a:pt x="178723" y="99273"/>
                  </a:cubicBezTo>
                  <a:cubicBezTo>
                    <a:pt x="178787" y="99273"/>
                    <a:pt x="178852" y="99274"/>
                    <a:pt x="178915" y="99274"/>
                  </a:cubicBezTo>
                  <a:cubicBezTo>
                    <a:pt x="184749" y="99262"/>
                    <a:pt x="190572" y="99262"/>
                    <a:pt x="196406" y="99262"/>
                  </a:cubicBezTo>
                  <a:close/>
                  <a:moveTo>
                    <a:pt x="171792" y="99548"/>
                  </a:moveTo>
                  <a:cubicBezTo>
                    <a:pt x="171950" y="99548"/>
                    <a:pt x="172113" y="99565"/>
                    <a:pt x="172272" y="99572"/>
                  </a:cubicBezTo>
                  <a:cubicBezTo>
                    <a:pt x="172438" y="99572"/>
                    <a:pt x="172534" y="99691"/>
                    <a:pt x="172534" y="99846"/>
                  </a:cubicBezTo>
                  <a:cubicBezTo>
                    <a:pt x="172546" y="100060"/>
                    <a:pt x="172546" y="100274"/>
                    <a:pt x="172546" y="100489"/>
                  </a:cubicBezTo>
                  <a:lnTo>
                    <a:pt x="172546" y="111335"/>
                  </a:lnTo>
                  <a:lnTo>
                    <a:pt x="172546" y="122253"/>
                  </a:lnTo>
                  <a:cubicBezTo>
                    <a:pt x="172546" y="123084"/>
                    <a:pt x="172585" y="123123"/>
                    <a:pt x="171928" y="123123"/>
                  </a:cubicBezTo>
                  <a:cubicBezTo>
                    <a:pt x="171860" y="123123"/>
                    <a:pt x="171784" y="123122"/>
                    <a:pt x="171700" y="123122"/>
                  </a:cubicBezTo>
                  <a:cubicBezTo>
                    <a:pt x="171647" y="123121"/>
                    <a:pt x="171594" y="123121"/>
                    <a:pt x="171541" y="123121"/>
                  </a:cubicBezTo>
                  <a:cubicBezTo>
                    <a:pt x="171353" y="123121"/>
                    <a:pt x="171162" y="123126"/>
                    <a:pt x="170972" y="123126"/>
                  </a:cubicBezTo>
                  <a:cubicBezTo>
                    <a:pt x="170599" y="123126"/>
                    <a:pt x="170226" y="123107"/>
                    <a:pt x="169867" y="122991"/>
                  </a:cubicBezTo>
                  <a:cubicBezTo>
                    <a:pt x="169805" y="122972"/>
                    <a:pt x="169739" y="122967"/>
                    <a:pt x="169672" y="122967"/>
                  </a:cubicBezTo>
                  <a:cubicBezTo>
                    <a:pt x="169571" y="122967"/>
                    <a:pt x="169467" y="122980"/>
                    <a:pt x="169367" y="122980"/>
                  </a:cubicBezTo>
                  <a:lnTo>
                    <a:pt x="166438" y="122980"/>
                  </a:lnTo>
                  <a:cubicBezTo>
                    <a:pt x="166033" y="122968"/>
                    <a:pt x="165640" y="122991"/>
                    <a:pt x="165235" y="122872"/>
                  </a:cubicBezTo>
                  <a:cubicBezTo>
                    <a:pt x="165140" y="122837"/>
                    <a:pt x="165036" y="122828"/>
                    <a:pt x="164929" y="122828"/>
                  </a:cubicBezTo>
                  <a:cubicBezTo>
                    <a:pt x="164821" y="122828"/>
                    <a:pt x="164711" y="122837"/>
                    <a:pt x="164604" y="122837"/>
                  </a:cubicBezTo>
                  <a:cubicBezTo>
                    <a:pt x="163080" y="122837"/>
                    <a:pt x="161556" y="122837"/>
                    <a:pt x="160032" y="122825"/>
                  </a:cubicBezTo>
                  <a:cubicBezTo>
                    <a:pt x="159746" y="122825"/>
                    <a:pt x="159473" y="122825"/>
                    <a:pt x="159187" y="122753"/>
                  </a:cubicBezTo>
                  <a:cubicBezTo>
                    <a:pt x="159017" y="122700"/>
                    <a:pt x="158834" y="122693"/>
                    <a:pt x="158653" y="122693"/>
                  </a:cubicBezTo>
                  <a:cubicBezTo>
                    <a:pt x="158592" y="122693"/>
                    <a:pt x="158532" y="122694"/>
                    <a:pt x="158472" y="122694"/>
                  </a:cubicBezTo>
                  <a:lnTo>
                    <a:pt x="153912" y="122694"/>
                  </a:lnTo>
                  <a:cubicBezTo>
                    <a:pt x="153831" y="122694"/>
                    <a:pt x="153749" y="122696"/>
                    <a:pt x="153668" y="122696"/>
                  </a:cubicBezTo>
                  <a:cubicBezTo>
                    <a:pt x="153464" y="122696"/>
                    <a:pt x="153263" y="122684"/>
                    <a:pt x="153067" y="122599"/>
                  </a:cubicBezTo>
                  <a:cubicBezTo>
                    <a:pt x="152983" y="122565"/>
                    <a:pt x="152893" y="122552"/>
                    <a:pt x="152803" y="122552"/>
                  </a:cubicBezTo>
                  <a:cubicBezTo>
                    <a:pt x="152702" y="122552"/>
                    <a:pt x="152602" y="122568"/>
                    <a:pt x="152507" y="122587"/>
                  </a:cubicBezTo>
                  <a:cubicBezTo>
                    <a:pt x="152114" y="122670"/>
                    <a:pt x="151725" y="122709"/>
                    <a:pt x="151336" y="122709"/>
                  </a:cubicBezTo>
                  <a:cubicBezTo>
                    <a:pt x="150948" y="122709"/>
                    <a:pt x="150561" y="122670"/>
                    <a:pt x="150174" y="122599"/>
                  </a:cubicBezTo>
                  <a:cubicBezTo>
                    <a:pt x="149971" y="122551"/>
                    <a:pt x="149745" y="122563"/>
                    <a:pt x="149531" y="122551"/>
                  </a:cubicBezTo>
                  <a:cubicBezTo>
                    <a:pt x="149186" y="122527"/>
                    <a:pt x="149138" y="122479"/>
                    <a:pt x="149126" y="122110"/>
                  </a:cubicBezTo>
                  <a:cubicBezTo>
                    <a:pt x="149114" y="121944"/>
                    <a:pt x="149126" y="121777"/>
                    <a:pt x="149126" y="121610"/>
                  </a:cubicBezTo>
                  <a:cubicBezTo>
                    <a:pt x="149126" y="120134"/>
                    <a:pt x="149126" y="118658"/>
                    <a:pt x="149126" y="117181"/>
                  </a:cubicBezTo>
                  <a:cubicBezTo>
                    <a:pt x="149126" y="116907"/>
                    <a:pt x="149126" y="116622"/>
                    <a:pt x="149043" y="116336"/>
                  </a:cubicBezTo>
                  <a:cubicBezTo>
                    <a:pt x="148971" y="116145"/>
                    <a:pt x="148983" y="115919"/>
                    <a:pt x="148983" y="115705"/>
                  </a:cubicBezTo>
                  <a:cubicBezTo>
                    <a:pt x="148971" y="114848"/>
                    <a:pt x="148983" y="113990"/>
                    <a:pt x="148971" y="113133"/>
                  </a:cubicBezTo>
                  <a:cubicBezTo>
                    <a:pt x="148971" y="112693"/>
                    <a:pt x="149019" y="112240"/>
                    <a:pt x="148864" y="111800"/>
                  </a:cubicBezTo>
                  <a:cubicBezTo>
                    <a:pt x="148816" y="111645"/>
                    <a:pt x="148840" y="111466"/>
                    <a:pt x="148840" y="111300"/>
                  </a:cubicBezTo>
                  <a:cubicBezTo>
                    <a:pt x="148840" y="110728"/>
                    <a:pt x="148840" y="110157"/>
                    <a:pt x="148840" y="109585"/>
                  </a:cubicBezTo>
                  <a:cubicBezTo>
                    <a:pt x="148828" y="109180"/>
                    <a:pt x="148864" y="108775"/>
                    <a:pt x="148721" y="108382"/>
                  </a:cubicBezTo>
                  <a:cubicBezTo>
                    <a:pt x="148674" y="108240"/>
                    <a:pt x="148697" y="108061"/>
                    <a:pt x="148697" y="107894"/>
                  </a:cubicBezTo>
                  <a:cubicBezTo>
                    <a:pt x="148697" y="105489"/>
                    <a:pt x="148697" y="103084"/>
                    <a:pt x="148697" y="100679"/>
                  </a:cubicBezTo>
                  <a:cubicBezTo>
                    <a:pt x="148697" y="100584"/>
                    <a:pt x="148685" y="100489"/>
                    <a:pt x="148697" y="100393"/>
                  </a:cubicBezTo>
                  <a:cubicBezTo>
                    <a:pt x="148709" y="100060"/>
                    <a:pt x="148769" y="99989"/>
                    <a:pt x="149126" y="99989"/>
                  </a:cubicBezTo>
                  <a:cubicBezTo>
                    <a:pt x="149709" y="99983"/>
                    <a:pt x="150293" y="99983"/>
                    <a:pt x="150876" y="99983"/>
                  </a:cubicBezTo>
                  <a:cubicBezTo>
                    <a:pt x="151460" y="99983"/>
                    <a:pt x="152043" y="99983"/>
                    <a:pt x="152626" y="99977"/>
                  </a:cubicBezTo>
                  <a:cubicBezTo>
                    <a:pt x="152984" y="99977"/>
                    <a:pt x="153329" y="99965"/>
                    <a:pt x="153686" y="99881"/>
                  </a:cubicBezTo>
                  <a:cubicBezTo>
                    <a:pt x="153859" y="99840"/>
                    <a:pt x="154037" y="99831"/>
                    <a:pt x="154217" y="99831"/>
                  </a:cubicBezTo>
                  <a:cubicBezTo>
                    <a:pt x="154352" y="99831"/>
                    <a:pt x="154488" y="99836"/>
                    <a:pt x="154623" y="99836"/>
                  </a:cubicBezTo>
                  <a:cubicBezTo>
                    <a:pt x="154668" y="99836"/>
                    <a:pt x="154713" y="99835"/>
                    <a:pt x="154758" y="99834"/>
                  </a:cubicBezTo>
                  <a:cubicBezTo>
                    <a:pt x="154820" y="99834"/>
                    <a:pt x="154884" y="99834"/>
                    <a:pt x="154947" y="99834"/>
                  </a:cubicBezTo>
                  <a:cubicBezTo>
                    <a:pt x="155233" y="99834"/>
                    <a:pt x="155525" y="99826"/>
                    <a:pt x="155817" y="99739"/>
                  </a:cubicBezTo>
                  <a:cubicBezTo>
                    <a:pt x="155936" y="99703"/>
                    <a:pt x="156064" y="99694"/>
                    <a:pt x="156195" y="99694"/>
                  </a:cubicBezTo>
                  <a:cubicBezTo>
                    <a:pt x="156326" y="99694"/>
                    <a:pt x="156460" y="99703"/>
                    <a:pt x="156591" y="99703"/>
                  </a:cubicBezTo>
                  <a:cubicBezTo>
                    <a:pt x="161139" y="99691"/>
                    <a:pt x="165676" y="99691"/>
                    <a:pt x="170224" y="99691"/>
                  </a:cubicBezTo>
                  <a:cubicBezTo>
                    <a:pt x="170297" y="99691"/>
                    <a:pt x="170371" y="99691"/>
                    <a:pt x="170444" y="99691"/>
                  </a:cubicBezTo>
                  <a:cubicBezTo>
                    <a:pt x="170772" y="99691"/>
                    <a:pt x="171095" y="99683"/>
                    <a:pt x="171426" y="99596"/>
                  </a:cubicBezTo>
                  <a:cubicBezTo>
                    <a:pt x="171542" y="99559"/>
                    <a:pt x="171666" y="99548"/>
                    <a:pt x="171792" y="99548"/>
                  </a:cubicBezTo>
                  <a:close/>
                  <a:moveTo>
                    <a:pt x="211790" y="98984"/>
                  </a:moveTo>
                  <a:cubicBezTo>
                    <a:pt x="211864" y="98984"/>
                    <a:pt x="211941" y="98988"/>
                    <a:pt x="212015" y="98988"/>
                  </a:cubicBezTo>
                  <a:lnTo>
                    <a:pt x="217873" y="98988"/>
                  </a:lnTo>
                  <a:cubicBezTo>
                    <a:pt x="218016" y="98988"/>
                    <a:pt x="218158" y="98988"/>
                    <a:pt x="218301" y="99000"/>
                  </a:cubicBezTo>
                  <a:cubicBezTo>
                    <a:pt x="218432" y="99024"/>
                    <a:pt x="218516" y="99108"/>
                    <a:pt x="218528" y="99239"/>
                  </a:cubicBezTo>
                  <a:cubicBezTo>
                    <a:pt x="218539" y="99381"/>
                    <a:pt x="218539" y="99524"/>
                    <a:pt x="218539" y="99667"/>
                  </a:cubicBezTo>
                  <a:cubicBezTo>
                    <a:pt x="218539" y="101405"/>
                    <a:pt x="218539" y="103144"/>
                    <a:pt x="218539" y="104882"/>
                  </a:cubicBezTo>
                  <a:cubicBezTo>
                    <a:pt x="218539" y="105120"/>
                    <a:pt x="218539" y="105346"/>
                    <a:pt x="218468" y="105585"/>
                  </a:cubicBezTo>
                  <a:cubicBezTo>
                    <a:pt x="218408" y="105739"/>
                    <a:pt x="218408" y="105906"/>
                    <a:pt x="218397" y="106073"/>
                  </a:cubicBezTo>
                  <a:cubicBezTo>
                    <a:pt x="218385" y="106430"/>
                    <a:pt x="218397" y="106787"/>
                    <a:pt x="218289" y="107132"/>
                  </a:cubicBezTo>
                  <a:cubicBezTo>
                    <a:pt x="218218" y="107359"/>
                    <a:pt x="218254" y="107609"/>
                    <a:pt x="218254" y="107847"/>
                  </a:cubicBezTo>
                  <a:cubicBezTo>
                    <a:pt x="218254" y="112812"/>
                    <a:pt x="218254" y="117788"/>
                    <a:pt x="218254" y="122765"/>
                  </a:cubicBezTo>
                  <a:cubicBezTo>
                    <a:pt x="218254" y="122980"/>
                    <a:pt x="218254" y="123194"/>
                    <a:pt x="218242" y="123408"/>
                  </a:cubicBezTo>
                  <a:cubicBezTo>
                    <a:pt x="218230" y="123575"/>
                    <a:pt x="218123" y="123670"/>
                    <a:pt x="217968" y="123682"/>
                  </a:cubicBezTo>
                  <a:lnTo>
                    <a:pt x="212396" y="123682"/>
                  </a:lnTo>
                  <a:cubicBezTo>
                    <a:pt x="212134" y="123682"/>
                    <a:pt x="211872" y="123682"/>
                    <a:pt x="211622" y="123611"/>
                  </a:cubicBezTo>
                  <a:cubicBezTo>
                    <a:pt x="211443" y="123551"/>
                    <a:pt x="211241" y="123551"/>
                    <a:pt x="211050" y="123551"/>
                  </a:cubicBezTo>
                  <a:cubicBezTo>
                    <a:pt x="210741" y="123545"/>
                    <a:pt x="210431" y="123545"/>
                    <a:pt x="210122" y="123545"/>
                  </a:cubicBezTo>
                  <a:cubicBezTo>
                    <a:pt x="209812" y="123545"/>
                    <a:pt x="209503" y="123545"/>
                    <a:pt x="209193" y="123539"/>
                  </a:cubicBezTo>
                  <a:cubicBezTo>
                    <a:pt x="208776" y="123539"/>
                    <a:pt x="208348" y="123539"/>
                    <a:pt x="207931" y="123444"/>
                  </a:cubicBezTo>
                  <a:cubicBezTo>
                    <a:pt x="207770" y="123405"/>
                    <a:pt x="207603" y="123395"/>
                    <a:pt x="207436" y="123395"/>
                  </a:cubicBezTo>
                  <a:cubicBezTo>
                    <a:pt x="207244" y="123395"/>
                    <a:pt x="207050" y="123408"/>
                    <a:pt x="206859" y="123408"/>
                  </a:cubicBezTo>
                  <a:cubicBezTo>
                    <a:pt x="206455" y="123396"/>
                    <a:pt x="206050" y="123432"/>
                    <a:pt x="205657" y="123289"/>
                  </a:cubicBezTo>
                  <a:cubicBezTo>
                    <a:pt x="205581" y="123262"/>
                    <a:pt x="205498" y="123255"/>
                    <a:pt x="205412" y="123255"/>
                  </a:cubicBezTo>
                  <a:cubicBezTo>
                    <a:pt x="205309" y="123255"/>
                    <a:pt x="205201" y="123265"/>
                    <a:pt x="205097" y="123265"/>
                  </a:cubicBezTo>
                  <a:cubicBezTo>
                    <a:pt x="204716" y="123253"/>
                    <a:pt x="204335" y="123277"/>
                    <a:pt x="203966" y="123158"/>
                  </a:cubicBezTo>
                  <a:cubicBezTo>
                    <a:pt x="203865" y="123122"/>
                    <a:pt x="203758" y="123113"/>
                    <a:pt x="203649" y="123113"/>
                  </a:cubicBezTo>
                  <a:cubicBezTo>
                    <a:pt x="203541" y="123113"/>
                    <a:pt x="203430" y="123122"/>
                    <a:pt x="203323" y="123122"/>
                  </a:cubicBezTo>
                  <a:lnTo>
                    <a:pt x="197537" y="123122"/>
                  </a:lnTo>
                  <a:cubicBezTo>
                    <a:pt x="196834" y="123122"/>
                    <a:pt x="196834" y="123110"/>
                    <a:pt x="196822" y="122408"/>
                  </a:cubicBezTo>
                  <a:cubicBezTo>
                    <a:pt x="196822" y="121977"/>
                    <a:pt x="196839" y="121537"/>
                    <a:pt x="196759" y="121103"/>
                  </a:cubicBezTo>
                  <a:lnTo>
                    <a:pt x="196759" y="121103"/>
                  </a:lnTo>
                  <a:cubicBezTo>
                    <a:pt x="196776" y="121089"/>
                    <a:pt x="196787" y="121067"/>
                    <a:pt x="196787" y="121039"/>
                  </a:cubicBezTo>
                  <a:cubicBezTo>
                    <a:pt x="196811" y="120551"/>
                    <a:pt x="197013" y="117836"/>
                    <a:pt x="196977" y="117336"/>
                  </a:cubicBezTo>
                  <a:cubicBezTo>
                    <a:pt x="196965" y="117145"/>
                    <a:pt x="196965" y="116943"/>
                    <a:pt x="197025" y="116764"/>
                  </a:cubicBezTo>
                  <a:cubicBezTo>
                    <a:pt x="197120" y="116491"/>
                    <a:pt x="197108" y="116205"/>
                    <a:pt x="197108" y="115919"/>
                  </a:cubicBezTo>
                  <a:cubicBezTo>
                    <a:pt x="197120" y="115491"/>
                    <a:pt x="197120" y="115062"/>
                    <a:pt x="197120" y="114633"/>
                  </a:cubicBezTo>
                  <a:cubicBezTo>
                    <a:pt x="197120" y="114407"/>
                    <a:pt x="197108" y="114169"/>
                    <a:pt x="197192" y="113931"/>
                  </a:cubicBezTo>
                  <a:cubicBezTo>
                    <a:pt x="197287" y="113681"/>
                    <a:pt x="197251" y="113419"/>
                    <a:pt x="197251" y="113157"/>
                  </a:cubicBezTo>
                  <a:cubicBezTo>
                    <a:pt x="197251" y="110942"/>
                    <a:pt x="197251" y="108728"/>
                    <a:pt x="197263" y="106513"/>
                  </a:cubicBezTo>
                  <a:cubicBezTo>
                    <a:pt x="197263" y="106216"/>
                    <a:pt x="197251" y="105906"/>
                    <a:pt x="197346" y="105596"/>
                  </a:cubicBezTo>
                  <a:cubicBezTo>
                    <a:pt x="197406" y="105430"/>
                    <a:pt x="197394" y="105227"/>
                    <a:pt x="197394" y="105037"/>
                  </a:cubicBezTo>
                  <a:cubicBezTo>
                    <a:pt x="197394" y="104370"/>
                    <a:pt x="197394" y="103703"/>
                    <a:pt x="197394" y="103037"/>
                  </a:cubicBezTo>
                  <a:cubicBezTo>
                    <a:pt x="197406" y="102679"/>
                    <a:pt x="197418" y="102334"/>
                    <a:pt x="197501" y="101977"/>
                  </a:cubicBezTo>
                  <a:cubicBezTo>
                    <a:pt x="197573" y="101644"/>
                    <a:pt x="197537" y="101274"/>
                    <a:pt x="197537" y="100917"/>
                  </a:cubicBezTo>
                  <a:cubicBezTo>
                    <a:pt x="197537" y="100536"/>
                    <a:pt x="197596" y="100167"/>
                    <a:pt x="197644" y="99786"/>
                  </a:cubicBezTo>
                  <a:cubicBezTo>
                    <a:pt x="197727" y="99286"/>
                    <a:pt x="197787" y="99262"/>
                    <a:pt x="198299" y="99262"/>
                  </a:cubicBezTo>
                  <a:cubicBezTo>
                    <a:pt x="198954" y="99268"/>
                    <a:pt x="199608" y="99271"/>
                    <a:pt x="200262" y="99271"/>
                  </a:cubicBezTo>
                  <a:cubicBezTo>
                    <a:pt x="200915" y="99271"/>
                    <a:pt x="201567" y="99268"/>
                    <a:pt x="202216" y="99262"/>
                  </a:cubicBezTo>
                  <a:cubicBezTo>
                    <a:pt x="202375" y="99262"/>
                    <a:pt x="202536" y="99272"/>
                    <a:pt x="202696" y="99272"/>
                  </a:cubicBezTo>
                  <a:cubicBezTo>
                    <a:pt x="202897" y="99272"/>
                    <a:pt x="203096" y="99257"/>
                    <a:pt x="203288" y="99191"/>
                  </a:cubicBezTo>
                  <a:cubicBezTo>
                    <a:pt x="203313" y="99181"/>
                    <a:pt x="203342" y="99177"/>
                    <a:pt x="203372" y="99177"/>
                  </a:cubicBezTo>
                  <a:cubicBezTo>
                    <a:pt x="203413" y="99177"/>
                    <a:pt x="203456" y="99184"/>
                    <a:pt x="203490" y="99191"/>
                  </a:cubicBezTo>
                  <a:cubicBezTo>
                    <a:pt x="203821" y="99256"/>
                    <a:pt x="204153" y="99273"/>
                    <a:pt x="204484" y="99273"/>
                  </a:cubicBezTo>
                  <a:cubicBezTo>
                    <a:pt x="204824" y="99273"/>
                    <a:pt x="205163" y="99255"/>
                    <a:pt x="205500" y="99255"/>
                  </a:cubicBezTo>
                  <a:cubicBezTo>
                    <a:pt x="205612" y="99255"/>
                    <a:pt x="205724" y="99257"/>
                    <a:pt x="205835" y="99262"/>
                  </a:cubicBezTo>
                  <a:cubicBezTo>
                    <a:pt x="206543" y="99142"/>
                    <a:pt x="207254" y="99114"/>
                    <a:pt x="207966" y="99114"/>
                  </a:cubicBezTo>
                  <a:cubicBezTo>
                    <a:pt x="208547" y="99114"/>
                    <a:pt x="209129" y="99133"/>
                    <a:pt x="209711" y="99133"/>
                  </a:cubicBezTo>
                  <a:cubicBezTo>
                    <a:pt x="209963" y="99133"/>
                    <a:pt x="210215" y="99129"/>
                    <a:pt x="210467" y="99119"/>
                  </a:cubicBezTo>
                  <a:cubicBezTo>
                    <a:pt x="210812" y="99108"/>
                    <a:pt x="211169" y="99143"/>
                    <a:pt x="211527" y="99024"/>
                  </a:cubicBezTo>
                  <a:cubicBezTo>
                    <a:pt x="211606" y="98991"/>
                    <a:pt x="211696" y="98984"/>
                    <a:pt x="211790" y="98984"/>
                  </a:cubicBezTo>
                  <a:close/>
                  <a:moveTo>
                    <a:pt x="95915" y="100974"/>
                  </a:moveTo>
                  <a:cubicBezTo>
                    <a:pt x="96175" y="100974"/>
                    <a:pt x="96433" y="100990"/>
                    <a:pt x="96688" y="100990"/>
                  </a:cubicBezTo>
                  <a:cubicBezTo>
                    <a:pt x="96725" y="100990"/>
                    <a:pt x="96762" y="100989"/>
                    <a:pt x="96798" y="100989"/>
                  </a:cubicBezTo>
                  <a:cubicBezTo>
                    <a:pt x="97060" y="100989"/>
                    <a:pt x="97131" y="101072"/>
                    <a:pt x="97143" y="101334"/>
                  </a:cubicBezTo>
                  <a:cubicBezTo>
                    <a:pt x="97155" y="101572"/>
                    <a:pt x="97191" y="101834"/>
                    <a:pt x="97119" y="102048"/>
                  </a:cubicBezTo>
                  <a:cubicBezTo>
                    <a:pt x="96965" y="102572"/>
                    <a:pt x="97024" y="103084"/>
                    <a:pt x="97012" y="103608"/>
                  </a:cubicBezTo>
                  <a:cubicBezTo>
                    <a:pt x="96977" y="104287"/>
                    <a:pt x="97084" y="104989"/>
                    <a:pt x="96881" y="105668"/>
                  </a:cubicBezTo>
                  <a:cubicBezTo>
                    <a:pt x="96834" y="105835"/>
                    <a:pt x="96869" y="106037"/>
                    <a:pt x="96869" y="106227"/>
                  </a:cubicBezTo>
                  <a:cubicBezTo>
                    <a:pt x="96858" y="106632"/>
                    <a:pt x="96893" y="107037"/>
                    <a:pt x="96750" y="107430"/>
                  </a:cubicBezTo>
                  <a:cubicBezTo>
                    <a:pt x="96703" y="107585"/>
                    <a:pt x="96727" y="107763"/>
                    <a:pt x="96727" y="107930"/>
                  </a:cubicBezTo>
                  <a:cubicBezTo>
                    <a:pt x="96715" y="108216"/>
                    <a:pt x="96738" y="108502"/>
                    <a:pt x="96619" y="108775"/>
                  </a:cubicBezTo>
                  <a:cubicBezTo>
                    <a:pt x="96596" y="108835"/>
                    <a:pt x="96584" y="108906"/>
                    <a:pt x="96584" y="108978"/>
                  </a:cubicBezTo>
                  <a:cubicBezTo>
                    <a:pt x="96655" y="109776"/>
                    <a:pt x="96417" y="110538"/>
                    <a:pt x="96429" y="111323"/>
                  </a:cubicBezTo>
                  <a:cubicBezTo>
                    <a:pt x="96429" y="111395"/>
                    <a:pt x="96441" y="111466"/>
                    <a:pt x="96429" y="111538"/>
                  </a:cubicBezTo>
                  <a:cubicBezTo>
                    <a:pt x="96215" y="112228"/>
                    <a:pt x="96310" y="112943"/>
                    <a:pt x="96286" y="113657"/>
                  </a:cubicBezTo>
                  <a:cubicBezTo>
                    <a:pt x="96286" y="113943"/>
                    <a:pt x="96286" y="114228"/>
                    <a:pt x="96191" y="114502"/>
                  </a:cubicBezTo>
                  <a:cubicBezTo>
                    <a:pt x="96143" y="114681"/>
                    <a:pt x="96155" y="114883"/>
                    <a:pt x="96155" y="115074"/>
                  </a:cubicBezTo>
                  <a:cubicBezTo>
                    <a:pt x="96143" y="115741"/>
                    <a:pt x="96155" y="116395"/>
                    <a:pt x="96143" y="117062"/>
                  </a:cubicBezTo>
                  <a:cubicBezTo>
                    <a:pt x="96143" y="117197"/>
                    <a:pt x="96149" y="117332"/>
                    <a:pt x="96152" y="117467"/>
                  </a:cubicBezTo>
                  <a:lnTo>
                    <a:pt x="96155" y="117467"/>
                  </a:lnTo>
                  <a:cubicBezTo>
                    <a:pt x="96154" y="117474"/>
                    <a:pt x="96153" y="117482"/>
                    <a:pt x="96152" y="117490"/>
                  </a:cubicBezTo>
                  <a:lnTo>
                    <a:pt x="96152" y="117490"/>
                  </a:lnTo>
                  <a:cubicBezTo>
                    <a:pt x="96152" y="117482"/>
                    <a:pt x="96152" y="117475"/>
                    <a:pt x="96152" y="117467"/>
                  </a:cubicBezTo>
                  <a:lnTo>
                    <a:pt x="96143" y="117467"/>
                  </a:lnTo>
                  <a:lnTo>
                    <a:pt x="96143" y="117561"/>
                  </a:lnTo>
                  <a:lnTo>
                    <a:pt x="96143" y="117561"/>
                  </a:lnTo>
                  <a:cubicBezTo>
                    <a:pt x="96146" y="117535"/>
                    <a:pt x="96149" y="117512"/>
                    <a:pt x="96152" y="117490"/>
                  </a:cubicBezTo>
                  <a:lnTo>
                    <a:pt x="96152" y="117490"/>
                  </a:lnTo>
                  <a:cubicBezTo>
                    <a:pt x="96154" y="117601"/>
                    <a:pt x="96152" y="117713"/>
                    <a:pt x="96143" y="117824"/>
                  </a:cubicBezTo>
                  <a:lnTo>
                    <a:pt x="96143" y="117824"/>
                  </a:lnTo>
                  <a:lnTo>
                    <a:pt x="96143" y="117561"/>
                  </a:lnTo>
                  <a:lnTo>
                    <a:pt x="96143" y="117561"/>
                  </a:lnTo>
                  <a:cubicBezTo>
                    <a:pt x="96126" y="117704"/>
                    <a:pt x="96106" y="117913"/>
                    <a:pt x="96084" y="118165"/>
                  </a:cubicBezTo>
                  <a:lnTo>
                    <a:pt x="96084" y="118165"/>
                  </a:lnTo>
                  <a:cubicBezTo>
                    <a:pt x="96080" y="118179"/>
                    <a:pt x="96076" y="118192"/>
                    <a:pt x="96072" y="118205"/>
                  </a:cubicBezTo>
                  <a:cubicBezTo>
                    <a:pt x="96067" y="118214"/>
                    <a:pt x="96070" y="118231"/>
                    <a:pt x="96076" y="118247"/>
                  </a:cubicBezTo>
                  <a:lnTo>
                    <a:pt x="96076" y="118247"/>
                  </a:lnTo>
                  <a:cubicBezTo>
                    <a:pt x="96063" y="118402"/>
                    <a:pt x="96049" y="118570"/>
                    <a:pt x="96035" y="118749"/>
                  </a:cubicBezTo>
                  <a:lnTo>
                    <a:pt x="96035" y="118749"/>
                  </a:lnTo>
                  <a:cubicBezTo>
                    <a:pt x="96054" y="118634"/>
                    <a:pt x="96090" y="118490"/>
                    <a:pt x="96132" y="118333"/>
                  </a:cubicBezTo>
                  <a:lnTo>
                    <a:pt x="96132" y="118333"/>
                  </a:lnTo>
                  <a:cubicBezTo>
                    <a:pt x="96121" y="118427"/>
                    <a:pt x="96055" y="118694"/>
                    <a:pt x="96032" y="118796"/>
                  </a:cubicBezTo>
                  <a:lnTo>
                    <a:pt x="96032" y="118796"/>
                  </a:lnTo>
                  <a:cubicBezTo>
                    <a:pt x="96033" y="118780"/>
                    <a:pt x="96034" y="118765"/>
                    <a:pt x="96035" y="118749"/>
                  </a:cubicBezTo>
                  <a:lnTo>
                    <a:pt x="96035" y="118749"/>
                  </a:lnTo>
                  <a:cubicBezTo>
                    <a:pt x="96031" y="118776"/>
                    <a:pt x="96027" y="118802"/>
                    <a:pt x="96025" y="118826"/>
                  </a:cubicBezTo>
                  <a:lnTo>
                    <a:pt x="96025" y="118826"/>
                  </a:lnTo>
                  <a:cubicBezTo>
                    <a:pt x="96026" y="118820"/>
                    <a:pt x="96029" y="118809"/>
                    <a:pt x="96032" y="118796"/>
                  </a:cubicBezTo>
                  <a:lnTo>
                    <a:pt x="96032" y="118796"/>
                  </a:lnTo>
                  <a:cubicBezTo>
                    <a:pt x="95931" y="120095"/>
                    <a:pt x="95825" y="121866"/>
                    <a:pt x="95857" y="122337"/>
                  </a:cubicBezTo>
                  <a:cubicBezTo>
                    <a:pt x="95869" y="122599"/>
                    <a:pt x="95774" y="122670"/>
                    <a:pt x="95512" y="122682"/>
                  </a:cubicBezTo>
                  <a:cubicBezTo>
                    <a:pt x="95322" y="122694"/>
                    <a:pt x="95131" y="122694"/>
                    <a:pt x="94941" y="122694"/>
                  </a:cubicBezTo>
                  <a:lnTo>
                    <a:pt x="89369" y="122694"/>
                  </a:lnTo>
                  <a:cubicBezTo>
                    <a:pt x="89266" y="122694"/>
                    <a:pt x="89165" y="122692"/>
                    <a:pt x="89065" y="122692"/>
                  </a:cubicBezTo>
                  <a:cubicBezTo>
                    <a:pt x="88813" y="122692"/>
                    <a:pt x="88564" y="122704"/>
                    <a:pt x="88309" y="122789"/>
                  </a:cubicBezTo>
                  <a:cubicBezTo>
                    <a:pt x="88142" y="122849"/>
                    <a:pt x="87940" y="122825"/>
                    <a:pt x="87749" y="122837"/>
                  </a:cubicBezTo>
                  <a:cubicBezTo>
                    <a:pt x="87664" y="122838"/>
                    <a:pt x="87579" y="122839"/>
                    <a:pt x="87495" y="122839"/>
                  </a:cubicBezTo>
                  <a:cubicBezTo>
                    <a:pt x="87405" y="122839"/>
                    <a:pt x="87315" y="122838"/>
                    <a:pt x="87225" y="122838"/>
                  </a:cubicBezTo>
                  <a:cubicBezTo>
                    <a:pt x="86829" y="122838"/>
                    <a:pt x="86435" y="122848"/>
                    <a:pt x="86047" y="122956"/>
                  </a:cubicBezTo>
                  <a:cubicBezTo>
                    <a:pt x="85954" y="122984"/>
                    <a:pt x="85853" y="122992"/>
                    <a:pt x="85750" y="122992"/>
                  </a:cubicBezTo>
                  <a:cubicBezTo>
                    <a:pt x="85614" y="122992"/>
                    <a:pt x="85474" y="122978"/>
                    <a:pt x="85337" y="122978"/>
                  </a:cubicBezTo>
                  <a:cubicBezTo>
                    <a:pt x="85312" y="122978"/>
                    <a:pt x="85286" y="122978"/>
                    <a:pt x="85261" y="122980"/>
                  </a:cubicBezTo>
                  <a:cubicBezTo>
                    <a:pt x="84725" y="122991"/>
                    <a:pt x="84177" y="122968"/>
                    <a:pt x="83630" y="123087"/>
                  </a:cubicBezTo>
                  <a:cubicBezTo>
                    <a:pt x="83462" y="123126"/>
                    <a:pt x="83288" y="123137"/>
                    <a:pt x="83111" y="123137"/>
                  </a:cubicBezTo>
                  <a:cubicBezTo>
                    <a:pt x="82896" y="123137"/>
                    <a:pt x="82677" y="123121"/>
                    <a:pt x="82461" y="123121"/>
                  </a:cubicBezTo>
                  <a:cubicBezTo>
                    <a:pt x="82426" y="123121"/>
                    <a:pt x="82391" y="123121"/>
                    <a:pt x="82356" y="123122"/>
                  </a:cubicBezTo>
                  <a:cubicBezTo>
                    <a:pt x="82070" y="123122"/>
                    <a:pt x="81784" y="123122"/>
                    <a:pt x="81510" y="123206"/>
                  </a:cubicBezTo>
                  <a:cubicBezTo>
                    <a:pt x="81366" y="123248"/>
                    <a:pt x="81209" y="123254"/>
                    <a:pt x="81053" y="123254"/>
                  </a:cubicBezTo>
                  <a:cubicBezTo>
                    <a:pt x="80991" y="123254"/>
                    <a:pt x="80929" y="123253"/>
                    <a:pt x="80867" y="123253"/>
                  </a:cubicBezTo>
                  <a:cubicBezTo>
                    <a:pt x="80213" y="123289"/>
                    <a:pt x="79546" y="123218"/>
                    <a:pt x="78879" y="123384"/>
                  </a:cubicBezTo>
                  <a:cubicBezTo>
                    <a:pt x="78743" y="123416"/>
                    <a:pt x="78602" y="123425"/>
                    <a:pt x="78458" y="123425"/>
                  </a:cubicBezTo>
                  <a:cubicBezTo>
                    <a:pt x="78255" y="123425"/>
                    <a:pt x="78047" y="123407"/>
                    <a:pt x="77840" y="123407"/>
                  </a:cubicBezTo>
                  <a:cubicBezTo>
                    <a:pt x="77810" y="123407"/>
                    <a:pt x="77779" y="123407"/>
                    <a:pt x="77748" y="123408"/>
                  </a:cubicBezTo>
                  <a:cubicBezTo>
                    <a:pt x="77597" y="123408"/>
                    <a:pt x="77446" y="123404"/>
                    <a:pt x="77296" y="123404"/>
                  </a:cubicBezTo>
                  <a:cubicBezTo>
                    <a:pt x="76995" y="123404"/>
                    <a:pt x="76696" y="123420"/>
                    <a:pt x="76403" y="123515"/>
                  </a:cubicBezTo>
                  <a:cubicBezTo>
                    <a:pt x="76321" y="123542"/>
                    <a:pt x="76235" y="123550"/>
                    <a:pt x="76148" y="123550"/>
                  </a:cubicBezTo>
                  <a:cubicBezTo>
                    <a:pt x="76042" y="123550"/>
                    <a:pt x="75935" y="123539"/>
                    <a:pt x="75831" y="123539"/>
                  </a:cubicBezTo>
                  <a:cubicBezTo>
                    <a:pt x="75081" y="123575"/>
                    <a:pt x="74319" y="123503"/>
                    <a:pt x="73569" y="123670"/>
                  </a:cubicBezTo>
                  <a:cubicBezTo>
                    <a:pt x="73419" y="123702"/>
                    <a:pt x="73266" y="123711"/>
                    <a:pt x="73112" y="123711"/>
                  </a:cubicBezTo>
                  <a:cubicBezTo>
                    <a:pt x="72893" y="123711"/>
                    <a:pt x="72672" y="123693"/>
                    <a:pt x="72453" y="123693"/>
                  </a:cubicBezTo>
                  <a:cubicBezTo>
                    <a:pt x="72420" y="123693"/>
                    <a:pt x="72387" y="123693"/>
                    <a:pt x="72354" y="123694"/>
                  </a:cubicBezTo>
                  <a:cubicBezTo>
                    <a:pt x="72069" y="123694"/>
                    <a:pt x="71795" y="123706"/>
                    <a:pt x="71509" y="123777"/>
                  </a:cubicBezTo>
                  <a:cubicBezTo>
                    <a:pt x="71345" y="123820"/>
                    <a:pt x="71172" y="123829"/>
                    <a:pt x="70998" y="123829"/>
                  </a:cubicBezTo>
                  <a:cubicBezTo>
                    <a:pt x="70882" y="123829"/>
                    <a:pt x="70766" y="123825"/>
                    <a:pt x="70652" y="123825"/>
                  </a:cubicBezTo>
                  <a:cubicBezTo>
                    <a:pt x="70390" y="123825"/>
                    <a:pt x="70319" y="123742"/>
                    <a:pt x="70307" y="123480"/>
                  </a:cubicBezTo>
                  <a:cubicBezTo>
                    <a:pt x="70295" y="123194"/>
                    <a:pt x="70295" y="122908"/>
                    <a:pt x="70295" y="122622"/>
                  </a:cubicBezTo>
                  <a:cubicBezTo>
                    <a:pt x="70295" y="122432"/>
                    <a:pt x="70295" y="122241"/>
                    <a:pt x="70271" y="122063"/>
                  </a:cubicBezTo>
                  <a:cubicBezTo>
                    <a:pt x="70271" y="122040"/>
                    <a:pt x="70267" y="122018"/>
                    <a:pt x="70259" y="121998"/>
                  </a:cubicBezTo>
                  <a:lnTo>
                    <a:pt x="70259" y="121998"/>
                  </a:lnTo>
                  <a:cubicBezTo>
                    <a:pt x="70320" y="121417"/>
                    <a:pt x="70533" y="118930"/>
                    <a:pt x="70569" y="118372"/>
                  </a:cubicBezTo>
                  <a:cubicBezTo>
                    <a:pt x="70604" y="117872"/>
                    <a:pt x="70545" y="117372"/>
                    <a:pt x="70700" y="116884"/>
                  </a:cubicBezTo>
                  <a:cubicBezTo>
                    <a:pt x="70759" y="116693"/>
                    <a:pt x="70723" y="116467"/>
                    <a:pt x="70723" y="116253"/>
                  </a:cubicBezTo>
                  <a:cubicBezTo>
                    <a:pt x="70723" y="112371"/>
                    <a:pt x="70723" y="108490"/>
                    <a:pt x="70723" y="104608"/>
                  </a:cubicBezTo>
                  <a:cubicBezTo>
                    <a:pt x="70723" y="104251"/>
                    <a:pt x="70711" y="103906"/>
                    <a:pt x="70830" y="103549"/>
                  </a:cubicBezTo>
                  <a:cubicBezTo>
                    <a:pt x="70890" y="103358"/>
                    <a:pt x="70854" y="103132"/>
                    <a:pt x="70866" y="102918"/>
                  </a:cubicBezTo>
                  <a:cubicBezTo>
                    <a:pt x="70866" y="102608"/>
                    <a:pt x="70866" y="102298"/>
                    <a:pt x="70878" y="101989"/>
                  </a:cubicBezTo>
                  <a:cubicBezTo>
                    <a:pt x="70878" y="101822"/>
                    <a:pt x="70973" y="101715"/>
                    <a:pt x="71140" y="101703"/>
                  </a:cubicBezTo>
                  <a:cubicBezTo>
                    <a:pt x="71331" y="101691"/>
                    <a:pt x="71521" y="101691"/>
                    <a:pt x="71712" y="101691"/>
                  </a:cubicBezTo>
                  <a:lnTo>
                    <a:pt x="76212" y="101691"/>
                  </a:lnTo>
                  <a:cubicBezTo>
                    <a:pt x="76307" y="101691"/>
                    <a:pt x="76403" y="101699"/>
                    <a:pt x="76498" y="101699"/>
                  </a:cubicBezTo>
                  <a:cubicBezTo>
                    <a:pt x="76569" y="101699"/>
                    <a:pt x="76641" y="101695"/>
                    <a:pt x="76712" y="101679"/>
                  </a:cubicBezTo>
                  <a:cubicBezTo>
                    <a:pt x="77001" y="101625"/>
                    <a:pt x="77290" y="101579"/>
                    <a:pt x="77580" y="101579"/>
                  </a:cubicBezTo>
                  <a:cubicBezTo>
                    <a:pt x="77802" y="101579"/>
                    <a:pt x="78025" y="101607"/>
                    <a:pt x="78248" y="101679"/>
                  </a:cubicBezTo>
                  <a:cubicBezTo>
                    <a:pt x="78305" y="101700"/>
                    <a:pt x="78370" y="101710"/>
                    <a:pt x="78435" y="101710"/>
                  </a:cubicBezTo>
                  <a:cubicBezTo>
                    <a:pt x="78518" y="101710"/>
                    <a:pt x="78603" y="101694"/>
                    <a:pt x="78677" y="101667"/>
                  </a:cubicBezTo>
                  <a:cubicBezTo>
                    <a:pt x="78982" y="101560"/>
                    <a:pt x="79294" y="101550"/>
                    <a:pt x="79603" y="101550"/>
                  </a:cubicBezTo>
                  <a:cubicBezTo>
                    <a:pt x="79673" y="101550"/>
                    <a:pt x="79743" y="101551"/>
                    <a:pt x="79813" y="101551"/>
                  </a:cubicBezTo>
                  <a:cubicBezTo>
                    <a:pt x="79879" y="101551"/>
                    <a:pt x="79945" y="101550"/>
                    <a:pt x="80010" y="101548"/>
                  </a:cubicBezTo>
                  <a:lnTo>
                    <a:pt x="82368" y="101548"/>
                  </a:lnTo>
                  <a:cubicBezTo>
                    <a:pt x="82433" y="101548"/>
                    <a:pt x="82498" y="101549"/>
                    <a:pt x="82562" y="101549"/>
                  </a:cubicBezTo>
                  <a:cubicBezTo>
                    <a:pt x="82854" y="101549"/>
                    <a:pt x="83145" y="101541"/>
                    <a:pt x="83427" y="101453"/>
                  </a:cubicBezTo>
                  <a:cubicBezTo>
                    <a:pt x="83540" y="101417"/>
                    <a:pt x="83659" y="101408"/>
                    <a:pt x="83780" y="101408"/>
                  </a:cubicBezTo>
                  <a:cubicBezTo>
                    <a:pt x="83901" y="101408"/>
                    <a:pt x="84023" y="101417"/>
                    <a:pt x="84142" y="101417"/>
                  </a:cubicBezTo>
                  <a:cubicBezTo>
                    <a:pt x="86380" y="101405"/>
                    <a:pt x="88618" y="101405"/>
                    <a:pt x="90857" y="101405"/>
                  </a:cubicBezTo>
                  <a:cubicBezTo>
                    <a:pt x="90946" y="101405"/>
                    <a:pt x="91034" y="101407"/>
                    <a:pt x="91121" y="101407"/>
                  </a:cubicBezTo>
                  <a:cubicBezTo>
                    <a:pt x="91362" y="101407"/>
                    <a:pt x="91601" y="101394"/>
                    <a:pt x="91845" y="101298"/>
                  </a:cubicBezTo>
                  <a:cubicBezTo>
                    <a:pt x="91964" y="101251"/>
                    <a:pt x="92119" y="101274"/>
                    <a:pt x="92262" y="101263"/>
                  </a:cubicBezTo>
                  <a:cubicBezTo>
                    <a:pt x="92340" y="101261"/>
                    <a:pt x="92417" y="101260"/>
                    <a:pt x="92495" y="101260"/>
                  </a:cubicBezTo>
                  <a:cubicBezTo>
                    <a:pt x="92578" y="101260"/>
                    <a:pt x="92660" y="101261"/>
                    <a:pt x="92742" y="101261"/>
                  </a:cubicBezTo>
                  <a:cubicBezTo>
                    <a:pt x="93105" y="101261"/>
                    <a:pt x="93466" y="101251"/>
                    <a:pt x="93821" y="101144"/>
                  </a:cubicBezTo>
                  <a:cubicBezTo>
                    <a:pt x="93904" y="101119"/>
                    <a:pt x="93990" y="101113"/>
                    <a:pt x="94077" y="101113"/>
                  </a:cubicBezTo>
                  <a:cubicBezTo>
                    <a:pt x="94180" y="101113"/>
                    <a:pt x="94284" y="101122"/>
                    <a:pt x="94387" y="101122"/>
                  </a:cubicBezTo>
                  <a:cubicBezTo>
                    <a:pt x="94413" y="101122"/>
                    <a:pt x="94439" y="101121"/>
                    <a:pt x="94464" y="101120"/>
                  </a:cubicBezTo>
                  <a:cubicBezTo>
                    <a:pt x="94528" y="101120"/>
                    <a:pt x="94591" y="101121"/>
                    <a:pt x="94654" y="101121"/>
                  </a:cubicBezTo>
                  <a:cubicBezTo>
                    <a:pt x="94781" y="101121"/>
                    <a:pt x="94905" y="101116"/>
                    <a:pt x="95024" y="101084"/>
                  </a:cubicBezTo>
                  <a:cubicBezTo>
                    <a:pt x="95322" y="100995"/>
                    <a:pt x="95619" y="100974"/>
                    <a:pt x="95915" y="100974"/>
                  </a:cubicBezTo>
                  <a:close/>
                  <a:moveTo>
                    <a:pt x="230767" y="98977"/>
                  </a:moveTo>
                  <a:cubicBezTo>
                    <a:pt x="231053" y="98977"/>
                    <a:pt x="231339" y="98988"/>
                    <a:pt x="231624" y="99072"/>
                  </a:cubicBezTo>
                  <a:cubicBezTo>
                    <a:pt x="231760" y="99114"/>
                    <a:pt x="231915" y="99120"/>
                    <a:pt x="232070" y="99120"/>
                  </a:cubicBezTo>
                  <a:cubicBezTo>
                    <a:pt x="232132" y="99120"/>
                    <a:pt x="232194" y="99119"/>
                    <a:pt x="232255" y="99119"/>
                  </a:cubicBezTo>
                  <a:lnTo>
                    <a:pt x="236184" y="99119"/>
                  </a:lnTo>
                  <a:cubicBezTo>
                    <a:pt x="236458" y="99131"/>
                    <a:pt x="236744" y="99119"/>
                    <a:pt x="237030" y="99203"/>
                  </a:cubicBezTo>
                  <a:cubicBezTo>
                    <a:pt x="237220" y="99262"/>
                    <a:pt x="237447" y="99262"/>
                    <a:pt x="237661" y="99262"/>
                  </a:cubicBezTo>
                  <a:lnTo>
                    <a:pt x="240447" y="99262"/>
                  </a:lnTo>
                  <a:cubicBezTo>
                    <a:pt x="240899" y="99286"/>
                    <a:pt x="240947" y="99322"/>
                    <a:pt x="240959" y="99750"/>
                  </a:cubicBezTo>
                  <a:cubicBezTo>
                    <a:pt x="240959" y="99870"/>
                    <a:pt x="240959" y="99989"/>
                    <a:pt x="240959" y="100108"/>
                  </a:cubicBezTo>
                  <a:cubicBezTo>
                    <a:pt x="240959" y="100655"/>
                    <a:pt x="240959" y="101203"/>
                    <a:pt x="240959" y="101751"/>
                  </a:cubicBezTo>
                  <a:cubicBezTo>
                    <a:pt x="240947" y="102060"/>
                    <a:pt x="240959" y="102358"/>
                    <a:pt x="240852" y="102668"/>
                  </a:cubicBezTo>
                  <a:cubicBezTo>
                    <a:pt x="240792" y="102858"/>
                    <a:pt x="240816" y="103084"/>
                    <a:pt x="240816" y="103299"/>
                  </a:cubicBezTo>
                  <a:cubicBezTo>
                    <a:pt x="240792" y="103846"/>
                    <a:pt x="240864" y="104394"/>
                    <a:pt x="240685" y="104930"/>
                  </a:cubicBezTo>
                  <a:cubicBezTo>
                    <a:pt x="240637" y="105084"/>
                    <a:pt x="240673" y="105263"/>
                    <a:pt x="240673" y="105430"/>
                  </a:cubicBezTo>
                  <a:cubicBezTo>
                    <a:pt x="240673" y="105977"/>
                    <a:pt x="240673" y="106513"/>
                    <a:pt x="240673" y="107061"/>
                  </a:cubicBezTo>
                  <a:cubicBezTo>
                    <a:pt x="240661" y="107418"/>
                    <a:pt x="240673" y="107775"/>
                    <a:pt x="240566" y="108121"/>
                  </a:cubicBezTo>
                  <a:cubicBezTo>
                    <a:pt x="240495" y="108347"/>
                    <a:pt x="240530" y="108597"/>
                    <a:pt x="240530" y="108835"/>
                  </a:cubicBezTo>
                  <a:cubicBezTo>
                    <a:pt x="240530" y="113657"/>
                    <a:pt x="240530" y="118491"/>
                    <a:pt x="240530" y="123325"/>
                  </a:cubicBezTo>
                  <a:cubicBezTo>
                    <a:pt x="240530" y="124168"/>
                    <a:pt x="240572" y="124259"/>
                    <a:pt x="240020" y="124259"/>
                  </a:cubicBezTo>
                  <a:cubicBezTo>
                    <a:pt x="239910" y="124259"/>
                    <a:pt x="239776" y="124255"/>
                    <a:pt x="239613" y="124253"/>
                  </a:cubicBezTo>
                  <a:cubicBezTo>
                    <a:pt x="239232" y="124253"/>
                    <a:pt x="238863" y="124230"/>
                    <a:pt x="238482" y="124158"/>
                  </a:cubicBezTo>
                  <a:cubicBezTo>
                    <a:pt x="238305" y="124119"/>
                    <a:pt x="238119" y="124109"/>
                    <a:pt x="237930" y="124109"/>
                  </a:cubicBezTo>
                  <a:cubicBezTo>
                    <a:pt x="237715" y="124109"/>
                    <a:pt x="237496" y="124123"/>
                    <a:pt x="237280" y="124123"/>
                  </a:cubicBezTo>
                  <a:cubicBezTo>
                    <a:pt x="236875" y="124111"/>
                    <a:pt x="236470" y="124146"/>
                    <a:pt x="236077" y="124003"/>
                  </a:cubicBezTo>
                  <a:cubicBezTo>
                    <a:pt x="236000" y="123980"/>
                    <a:pt x="235917" y="123974"/>
                    <a:pt x="235832" y="123974"/>
                  </a:cubicBezTo>
                  <a:cubicBezTo>
                    <a:pt x="235747" y="123974"/>
                    <a:pt x="235661" y="123980"/>
                    <a:pt x="235577" y="123980"/>
                  </a:cubicBezTo>
                  <a:cubicBezTo>
                    <a:pt x="235333" y="123974"/>
                    <a:pt x="235086" y="123974"/>
                    <a:pt x="234838" y="123974"/>
                  </a:cubicBezTo>
                  <a:cubicBezTo>
                    <a:pt x="234589" y="123974"/>
                    <a:pt x="234339" y="123974"/>
                    <a:pt x="234089" y="123968"/>
                  </a:cubicBezTo>
                  <a:cubicBezTo>
                    <a:pt x="234003" y="123968"/>
                    <a:pt x="233913" y="123981"/>
                    <a:pt x="233827" y="123981"/>
                  </a:cubicBezTo>
                  <a:cubicBezTo>
                    <a:pt x="233769" y="123981"/>
                    <a:pt x="233713" y="123975"/>
                    <a:pt x="233660" y="123956"/>
                  </a:cubicBezTo>
                  <a:cubicBezTo>
                    <a:pt x="233302" y="123843"/>
                    <a:pt x="232940" y="123826"/>
                    <a:pt x="232576" y="123826"/>
                  </a:cubicBezTo>
                  <a:cubicBezTo>
                    <a:pt x="232417" y="123826"/>
                    <a:pt x="232257" y="123830"/>
                    <a:pt x="232098" y="123830"/>
                  </a:cubicBezTo>
                  <a:cubicBezTo>
                    <a:pt x="232004" y="123830"/>
                    <a:pt x="231909" y="123828"/>
                    <a:pt x="231815" y="123825"/>
                  </a:cubicBezTo>
                  <a:cubicBezTo>
                    <a:pt x="231374" y="123813"/>
                    <a:pt x="230922" y="123849"/>
                    <a:pt x="230481" y="123718"/>
                  </a:cubicBezTo>
                  <a:cubicBezTo>
                    <a:pt x="230384" y="123687"/>
                    <a:pt x="230283" y="123678"/>
                    <a:pt x="230180" y="123678"/>
                  </a:cubicBezTo>
                  <a:cubicBezTo>
                    <a:pt x="230043" y="123678"/>
                    <a:pt x="229903" y="123694"/>
                    <a:pt x="229767" y="123694"/>
                  </a:cubicBezTo>
                  <a:cubicBezTo>
                    <a:pt x="226362" y="123682"/>
                    <a:pt x="222969" y="123682"/>
                    <a:pt x="219563" y="123682"/>
                  </a:cubicBezTo>
                  <a:cubicBezTo>
                    <a:pt x="219459" y="123682"/>
                    <a:pt x="219367" y="123683"/>
                    <a:pt x="219285" y="123683"/>
                  </a:cubicBezTo>
                  <a:cubicBezTo>
                    <a:pt x="218633" y="123683"/>
                    <a:pt x="218670" y="123636"/>
                    <a:pt x="218670" y="122789"/>
                  </a:cubicBezTo>
                  <a:lnTo>
                    <a:pt x="218670" y="115943"/>
                  </a:lnTo>
                  <a:cubicBezTo>
                    <a:pt x="218670" y="113657"/>
                    <a:pt x="218670" y="111371"/>
                    <a:pt x="218670" y="109085"/>
                  </a:cubicBezTo>
                  <a:cubicBezTo>
                    <a:pt x="218670" y="108787"/>
                    <a:pt x="218647" y="108478"/>
                    <a:pt x="218766" y="108180"/>
                  </a:cubicBezTo>
                  <a:cubicBezTo>
                    <a:pt x="218801" y="108085"/>
                    <a:pt x="218813" y="107990"/>
                    <a:pt x="218813" y="107894"/>
                  </a:cubicBezTo>
                  <a:cubicBezTo>
                    <a:pt x="218754" y="106728"/>
                    <a:pt x="219039" y="105585"/>
                    <a:pt x="218968" y="104418"/>
                  </a:cubicBezTo>
                  <a:cubicBezTo>
                    <a:pt x="218956" y="104251"/>
                    <a:pt x="218956" y="104072"/>
                    <a:pt x="219004" y="103918"/>
                  </a:cubicBezTo>
                  <a:cubicBezTo>
                    <a:pt x="219099" y="103644"/>
                    <a:pt x="219099" y="103358"/>
                    <a:pt x="219099" y="103072"/>
                  </a:cubicBezTo>
                  <a:cubicBezTo>
                    <a:pt x="219099" y="101977"/>
                    <a:pt x="219099" y="100893"/>
                    <a:pt x="219099" y="99798"/>
                  </a:cubicBezTo>
                  <a:cubicBezTo>
                    <a:pt x="219099" y="99608"/>
                    <a:pt x="219099" y="99417"/>
                    <a:pt x="219123" y="99227"/>
                  </a:cubicBezTo>
                  <a:cubicBezTo>
                    <a:pt x="219135" y="99096"/>
                    <a:pt x="219230" y="99012"/>
                    <a:pt x="219349" y="99000"/>
                  </a:cubicBezTo>
                  <a:cubicBezTo>
                    <a:pt x="219516" y="98977"/>
                    <a:pt x="219682" y="98977"/>
                    <a:pt x="219849" y="98977"/>
                  </a:cubicBezTo>
                  <a:close/>
                  <a:moveTo>
                    <a:pt x="242441" y="99255"/>
                  </a:moveTo>
                  <a:cubicBezTo>
                    <a:pt x="242563" y="99255"/>
                    <a:pt x="242681" y="99265"/>
                    <a:pt x="242792" y="99298"/>
                  </a:cubicBezTo>
                  <a:cubicBezTo>
                    <a:pt x="243130" y="99397"/>
                    <a:pt x="243467" y="99406"/>
                    <a:pt x="243798" y="99406"/>
                  </a:cubicBezTo>
                  <a:cubicBezTo>
                    <a:pt x="243864" y="99406"/>
                    <a:pt x="243929" y="99405"/>
                    <a:pt x="243995" y="99405"/>
                  </a:cubicBezTo>
                  <a:cubicBezTo>
                    <a:pt x="244519" y="99411"/>
                    <a:pt x="245043" y="99411"/>
                    <a:pt x="245567" y="99411"/>
                  </a:cubicBezTo>
                  <a:cubicBezTo>
                    <a:pt x="246090" y="99411"/>
                    <a:pt x="246614" y="99411"/>
                    <a:pt x="247138" y="99417"/>
                  </a:cubicBezTo>
                  <a:cubicBezTo>
                    <a:pt x="247357" y="99417"/>
                    <a:pt x="247576" y="99408"/>
                    <a:pt x="247795" y="99408"/>
                  </a:cubicBezTo>
                  <a:cubicBezTo>
                    <a:pt x="248122" y="99408"/>
                    <a:pt x="248448" y="99429"/>
                    <a:pt x="248769" y="99536"/>
                  </a:cubicBezTo>
                  <a:cubicBezTo>
                    <a:pt x="248836" y="99555"/>
                    <a:pt x="248910" y="99561"/>
                    <a:pt x="248988" y="99561"/>
                  </a:cubicBezTo>
                  <a:cubicBezTo>
                    <a:pt x="249104" y="99561"/>
                    <a:pt x="249227" y="99548"/>
                    <a:pt x="249341" y="99548"/>
                  </a:cubicBezTo>
                  <a:lnTo>
                    <a:pt x="255473" y="99548"/>
                  </a:lnTo>
                  <a:cubicBezTo>
                    <a:pt x="255758" y="99548"/>
                    <a:pt x="256032" y="99560"/>
                    <a:pt x="256318" y="99643"/>
                  </a:cubicBezTo>
                  <a:cubicBezTo>
                    <a:pt x="256480" y="99686"/>
                    <a:pt x="256653" y="99692"/>
                    <a:pt x="256826" y="99692"/>
                  </a:cubicBezTo>
                  <a:cubicBezTo>
                    <a:pt x="256895" y="99692"/>
                    <a:pt x="256964" y="99691"/>
                    <a:pt x="257032" y="99691"/>
                  </a:cubicBezTo>
                  <a:cubicBezTo>
                    <a:pt x="259104" y="99691"/>
                    <a:pt x="261164" y="99691"/>
                    <a:pt x="263235" y="99703"/>
                  </a:cubicBezTo>
                  <a:cubicBezTo>
                    <a:pt x="263450" y="99703"/>
                    <a:pt x="263664" y="99703"/>
                    <a:pt x="263878" y="99750"/>
                  </a:cubicBezTo>
                  <a:cubicBezTo>
                    <a:pt x="264128" y="99798"/>
                    <a:pt x="264224" y="99941"/>
                    <a:pt x="264236" y="100203"/>
                  </a:cubicBezTo>
                  <a:cubicBezTo>
                    <a:pt x="264248" y="100393"/>
                    <a:pt x="264236" y="100584"/>
                    <a:pt x="264236" y="100774"/>
                  </a:cubicBezTo>
                  <a:lnTo>
                    <a:pt x="264236" y="109490"/>
                  </a:lnTo>
                  <a:cubicBezTo>
                    <a:pt x="264236" y="112383"/>
                    <a:pt x="264236" y="115288"/>
                    <a:pt x="264236" y="118193"/>
                  </a:cubicBezTo>
                  <a:cubicBezTo>
                    <a:pt x="264236" y="118550"/>
                    <a:pt x="264212" y="118908"/>
                    <a:pt x="264343" y="119253"/>
                  </a:cubicBezTo>
                  <a:cubicBezTo>
                    <a:pt x="264402" y="119408"/>
                    <a:pt x="264378" y="119586"/>
                    <a:pt x="264378" y="119753"/>
                  </a:cubicBezTo>
                  <a:cubicBezTo>
                    <a:pt x="264378" y="120241"/>
                    <a:pt x="264378" y="120741"/>
                    <a:pt x="264378" y="121241"/>
                  </a:cubicBezTo>
                  <a:cubicBezTo>
                    <a:pt x="264378" y="121408"/>
                    <a:pt x="264355" y="121587"/>
                    <a:pt x="264402" y="121741"/>
                  </a:cubicBezTo>
                  <a:cubicBezTo>
                    <a:pt x="264629" y="122587"/>
                    <a:pt x="264486" y="123444"/>
                    <a:pt x="264521" y="124301"/>
                  </a:cubicBezTo>
                  <a:cubicBezTo>
                    <a:pt x="264521" y="124599"/>
                    <a:pt x="264438" y="124670"/>
                    <a:pt x="264128" y="124682"/>
                  </a:cubicBezTo>
                  <a:cubicBezTo>
                    <a:pt x="263986" y="124694"/>
                    <a:pt x="263843" y="124694"/>
                    <a:pt x="263700" y="124694"/>
                  </a:cubicBezTo>
                  <a:cubicBezTo>
                    <a:pt x="260283" y="124694"/>
                    <a:pt x="256854" y="124694"/>
                    <a:pt x="253425" y="124682"/>
                  </a:cubicBezTo>
                  <a:cubicBezTo>
                    <a:pt x="253368" y="124682"/>
                    <a:pt x="253310" y="124683"/>
                    <a:pt x="253253" y="124683"/>
                  </a:cubicBezTo>
                  <a:cubicBezTo>
                    <a:pt x="253025" y="124683"/>
                    <a:pt x="252798" y="124675"/>
                    <a:pt x="252579" y="124599"/>
                  </a:cubicBezTo>
                  <a:cubicBezTo>
                    <a:pt x="252452" y="124556"/>
                    <a:pt x="252312" y="124550"/>
                    <a:pt x="252173" y="124550"/>
                  </a:cubicBezTo>
                  <a:cubicBezTo>
                    <a:pt x="252118" y="124550"/>
                    <a:pt x="252062" y="124551"/>
                    <a:pt x="252008" y="124551"/>
                  </a:cubicBezTo>
                  <a:cubicBezTo>
                    <a:pt x="251686" y="124545"/>
                    <a:pt x="251368" y="124545"/>
                    <a:pt x="251049" y="124545"/>
                  </a:cubicBezTo>
                  <a:cubicBezTo>
                    <a:pt x="250731" y="124545"/>
                    <a:pt x="250412" y="124545"/>
                    <a:pt x="250091" y="124539"/>
                  </a:cubicBezTo>
                  <a:cubicBezTo>
                    <a:pt x="249900" y="124539"/>
                    <a:pt x="249710" y="124546"/>
                    <a:pt x="249520" y="124546"/>
                  </a:cubicBezTo>
                  <a:cubicBezTo>
                    <a:pt x="249212" y="124546"/>
                    <a:pt x="248905" y="124528"/>
                    <a:pt x="248603" y="124432"/>
                  </a:cubicBezTo>
                  <a:cubicBezTo>
                    <a:pt x="248511" y="124405"/>
                    <a:pt x="248414" y="124398"/>
                    <a:pt x="248315" y="124398"/>
                  </a:cubicBezTo>
                  <a:cubicBezTo>
                    <a:pt x="248197" y="124398"/>
                    <a:pt x="248077" y="124408"/>
                    <a:pt x="247960" y="124408"/>
                  </a:cubicBezTo>
                  <a:lnTo>
                    <a:pt x="242257" y="124408"/>
                  </a:lnTo>
                  <a:cubicBezTo>
                    <a:pt x="242090" y="124408"/>
                    <a:pt x="241911" y="124408"/>
                    <a:pt x="241757" y="124396"/>
                  </a:cubicBezTo>
                  <a:cubicBezTo>
                    <a:pt x="241233" y="124361"/>
                    <a:pt x="241102" y="124230"/>
                    <a:pt x="241102" y="123694"/>
                  </a:cubicBezTo>
                  <a:cubicBezTo>
                    <a:pt x="241090" y="120789"/>
                    <a:pt x="241102" y="117884"/>
                    <a:pt x="241102" y="114979"/>
                  </a:cubicBezTo>
                  <a:cubicBezTo>
                    <a:pt x="241102" y="113740"/>
                    <a:pt x="241102" y="112502"/>
                    <a:pt x="241102" y="111264"/>
                  </a:cubicBezTo>
                  <a:cubicBezTo>
                    <a:pt x="241102" y="110823"/>
                    <a:pt x="241066" y="110371"/>
                    <a:pt x="241209" y="109930"/>
                  </a:cubicBezTo>
                  <a:cubicBezTo>
                    <a:pt x="241268" y="109776"/>
                    <a:pt x="241233" y="109597"/>
                    <a:pt x="241233" y="109430"/>
                  </a:cubicBezTo>
                  <a:cubicBezTo>
                    <a:pt x="241245" y="108692"/>
                    <a:pt x="241233" y="107954"/>
                    <a:pt x="241245" y="107216"/>
                  </a:cubicBezTo>
                  <a:cubicBezTo>
                    <a:pt x="241245" y="106787"/>
                    <a:pt x="241209" y="106358"/>
                    <a:pt x="241352" y="105942"/>
                  </a:cubicBezTo>
                  <a:cubicBezTo>
                    <a:pt x="241411" y="105799"/>
                    <a:pt x="241376" y="105620"/>
                    <a:pt x="241376" y="105454"/>
                  </a:cubicBezTo>
                  <a:cubicBezTo>
                    <a:pt x="241388" y="104882"/>
                    <a:pt x="241388" y="104311"/>
                    <a:pt x="241388" y="103739"/>
                  </a:cubicBezTo>
                  <a:cubicBezTo>
                    <a:pt x="241388" y="103453"/>
                    <a:pt x="241399" y="103168"/>
                    <a:pt x="241471" y="102894"/>
                  </a:cubicBezTo>
                  <a:cubicBezTo>
                    <a:pt x="241542" y="102668"/>
                    <a:pt x="241518" y="102417"/>
                    <a:pt x="241530" y="102179"/>
                  </a:cubicBezTo>
                  <a:cubicBezTo>
                    <a:pt x="241542" y="101655"/>
                    <a:pt x="241507" y="101144"/>
                    <a:pt x="241638" y="100620"/>
                  </a:cubicBezTo>
                  <a:cubicBezTo>
                    <a:pt x="241721" y="100310"/>
                    <a:pt x="241661" y="99965"/>
                    <a:pt x="241673" y="99631"/>
                  </a:cubicBezTo>
                  <a:cubicBezTo>
                    <a:pt x="241685" y="99358"/>
                    <a:pt x="241757" y="99286"/>
                    <a:pt x="242019" y="99274"/>
                  </a:cubicBezTo>
                  <a:cubicBezTo>
                    <a:pt x="242158" y="99268"/>
                    <a:pt x="242302" y="99255"/>
                    <a:pt x="242441" y="99255"/>
                  </a:cubicBezTo>
                  <a:close/>
                  <a:moveTo>
                    <a:pt x="70181" y="101702"/>
                  </a:moveTo>
                  <a:cubicBezTo>
                    <a:pt x="70332" y="101702"/>
                    <a:pt x="70435" y="101823"/>
                    <a:pt x="70426" y="102013"/>
                  </a:cubicBezTo>
                  <a:cubicBezTo>
                    <a:pt x="70402" y="102918"/>
                    <a:pt x="70545" y="103822"/>
                    <a:pt x="70330" y="104715"/>
                  </a:cubicBezTo>
                  <a:cubicBezTo>
                    <a:pt x="70271" y="104942"/>
                    <a:pt x="70295" y="105180"/>
                    <a:pt x="70295" y="105418"/>
                  </a:cubicBezTo>
                  <a:cubicBezTo>
                    <a:pt x="70295" y="109776"/>
                    <a:pt x="70295" y="114133"/>
                    <a:pt x="70295" y="118491"/>
                  </a:cubicBezTo>
                  <a:cubicBezTo>
                    <a:pt x="70295" y="118848"/>
                    <a:pt x="70319" y="119193"/>
                    <a:pt x="70188" y="119551"/>
                  </a:cubicBezTo>
                  <a:cubicBezTo>
                    <a:pt x="70130" y="119712"/>
                    <a:pt x="69984" y="121717"/>
                    <a:pt x="70049" y="122014"/>
                  </a:cubicBezTo>
                  <a:lnTo>
                    <a:pt x="70049" y="122014"/>
                  </a:lnTo>
                  <a:cubicBezTo>
                    <a:pt x="70046" y="122019"/>
                    <a:pt x="70045" y="122023"/>
                    <a:pt x="70045" y="122027"/>
                  </a:cubicBezTo>
                  <a:cubicBezTo>
                    <a:pt x="70033" y="122218"/>
                    <a:pt x="70021" y="122408"/>
                    <a:pt x="70021" y="122599"/>
                  </a:cubicBezTo>
                  <a:cubicBezTo>
                    <a:pt x="70021" y="122908"/>
                    <a:pt x="70021" y="123218"/>
                    <a:pt x="70009" y="123527"/>
                  </a:cubicBezTo>
                  <a:cubicBezTo>
                    <a:pt x="70009" y="123694"/>
                    <a:pt x="69926" y="123789"/>
                    <a:pt x="69759" y="123825"/>
                  </a:cubicBezTo>
                  <a:cubicBezTo>
                    <a:pt x="69458" y="123903"/>
                    <a:pt x="69168" y="123981"/>
                    <a:pt x="68849" y="123981"/>
                  </a:cubicBezTo>
                  <a:cubicBezTo>
                    <a:pt x="68827" y="123981"/>
                    <a:pt x="68805" y="123980"/>
                    <a:pt x="68783" y="123980"/>
                  </a:cubicBezTo>
                  <a:cubicBezTo>
                    <a:pt x="68651" y="123976"/>
                    <a:pt x="68518" y="123973"/>
                    <a:pt x="68387" y="123973"/>
                  </a:cubicBezTo>
                  <a:cubicBezTo>
                    <a:pt x="68043" y="123973"/>
                    <a:pt x="67701" y="123995"/>
                    <a:pt x="67366" y="124099"/>
                  </a:cubicBezTo>
                  <a:cubicBezTo>
                    <a:pt x="67290" y="124126"/>
                    <a:pt x="67204" y="124133"/>
                    <a:pt x="67116" y="124133"/>
                  </a:cubicBezTo>
                  <a:cubicBezTo>
                    <a:pt x="67009" y="124133"/>
                    <a:pt x="66898" y="124123"/>
                    <a:pt x="66794" y="124123"/>
                  </a:cubicBezTo>
                  <a:cubicBezTo>
                    <a:pt x="66449" y="124134"/>
                    <a:pt x="66092" y="124111"/>
                    <a:pt x="65747" y="124230"/>
                  </a:cubicBezTo>
                  <a:cubicBezTo>
                    <a:pt x="65657" y="124259"/>
                    <a:pt x="65562" y="124265"/>
                    <a:pt x="65465" y="124265"/>
                  </a:cubicBezTo>
                  <a:cubicBezTo>
                    <a:pt x="65401" y="124265"/>
                    <a:pt x="65336" y="124263"/>
                    <a:pt x="65271" y="124263"/>
                  </a:cubicBezTo>
                  <a:cubicBezTo>
                    <a:pt x="65239" y="124263"/>
                    <a:pt x="65207" y="124263"/>
                    <a:pt x="65175" y="124265"/>
                  </a:cubicBezTo>
                  <a:cubicBezTo>
                    <a:pt x="64842" y="124277"/>
                    <a:pt x="64508" y="124253"/>
                    <a:pt x="64187" y="124361"/>
                  </a:cubicBezTo>
                  <a:cubicBezTo>
                    <a:pt x="64059" y="124403"/>
                    <a:pt x="63920" y="124409"/>
                    <a:pt x="63781" y="124409"/>
                  </a:cubicBezTo>
                  <a:cubicBezTo>
                    <a:pt x="63725" y="124409"/>
                    <a:pt x="63670" y="124408"/>
                    <a:pt x="63615" y="124408"/>
                  </a:cubicBezTo>
                  <a:lnTo>
                    <a:pt x="61984" y="124408"/>
                  </a:lnTo>
                  <a:cubicBezTo>
                    <a:pt x="61675" y="124408"/>
                    <a:pt x="61365" y="124408"/>
                    <a:pt x="61055" y="124504"/>
                  </a:cubicBezTo>
                  <a:cubicBezTo>
                    <a:pt x="60841" y="124563"/>
                    <a:pt x="60591" y="124539"/>
                    <a:pt x="60353" y="124551"/>
                  </a:cubicBezTo>
                  <a:cubicBezTo>
                    <a:pt x="60273" y="124555"/>
                    <a:pt x="60193" y="124556"/>
                    <a:pt x="60113" y="124556"/>
                  </a:cubicBezTo>
                  <a:cubicBezTo>
                    <a:pt x="59979" y="124556"/>
                    <a:pt x="59844" y="124553"/>
                    <a:pt x="59709" y="124553"/>
                  </a:cubicBezTo>
                  <a:cubicBezTo>
                    <a:pt x="59401" y="124553"/>
                    <a:pt x="59095" y="124570"/>
                    <a:pt x="58793" y="124682"/>
                  </a:cubicBezTo>
                  <a:cubicBezTo>
                    <a:pt x="58763" y="124694"/>
                    <a:pt x="58728" y="124697"/>
                    <a:pt x="58691" y="124697"/>
                  </a:cubicBezTo>
                  <a:cubicBezTo>
                    <a:pt x="58653" y="124697"/>
                    <a:pt x="58615" y="124694"/>
                    <a:pt x="58579" y="124694"/>
                  </a:cubicBezTo>
                  <a:cubicBezTo>
                    <a:pt x="57948" y="124706"/>
                    <a:pt x="57305" y="124694"/>
                    <a:pt x="56674" y="124813"/>
                  </a:cubicBezTo>
                  <a:cubicBezTo>
                    <a:pt x="56493" y="124847"/>
                    <a:pt x="56307" y="124857"/>
                    <a:pt x="56120" y="124857"/>
                  </a:cubicBezTo>
                  <a:cubicBezTo>
                    <a:pt x="55853" y="124857"/>
                    <a:pt x="55583" y="124837"/>
                    <a:pt x="55317" y="124837"/>
                  </a:cubicBezTo>
                  <a:cubicBezTo>
                    <a:pt x="55228" y="124837"/>
                    <a:pt x="55139" y="124835"/>
                    <a:pt x="55050" y="124835"/>
                  </a:cubicBezTo>
                  <a:cubicBezTo>
                    <a:pt x="54806" y="124835"/>
                    <a:pt x="54564" y="124848"/>
                    <a:pt x="54328" y="124944"/>
                  </a:cubicBezTo>
                  <a:cubicBezTo>
                    <a:pt x="54293" y="124968"/>
                    <a:pt x="54233" y="124968"/>
                    <a:pt x="54197" y="124968"/>
                  </a:cubicBezTo>
                  <a:cubicBezTo>
                    <a:pt x="54086" y="124961"/>
                    <a:pt x="53974" y="124957"/>
                    <a:pt x="53864" y="124957"/>
                  </a:cubicBezTo>
                  <a:cubicBezTo>
                    <a:pt x="53065" y="124957"/>
                    <a:pt x="52289" y="125123"/>
                    <a:pt x="51495" y="125123"/>
                  </a:cubicBezTo>
                  <a:lnTo>
                    <a:pt x="44019" y="125123"/>
                  </a:lnTo>
                  <a:cubicBezTo>
                    <a:pt x="44018" y="125114"/>
                    <a:pt x="44018" y="125106"/>
                    <a:pt x="44018" y="125099"/>
                  </a:cubicBezTo>
                  <a:cubicBezTo>
                    <a:pt x="44018" y="122884"/>
                    <a:pt x="44018" y="117098"/>
                    <a:pt x="44018" y="114883"/>
                  </a:cubicBezTo>
                  <a:cubicBezTo>
                    <a:pt x="44018" y="114812"/>
                    <a:pt x="44030" y="114740"/>
                    <a:pt x="44006" y="114669"/>
                  </a:cubicBezTo>
                  <a:cubicBezTo>
                    <a:pt x="43887" y="114181"/>
                    <a:pt x="43851" y="113693"/>
                    <a:pt x="44006" y="113205"/>
                  </a:cubicBezTo>
                  <a:cubicBezTo>
                    <a:pt x="43875" y="112621"/>
                    <a:pt x="43899" y="112038"/>
                    <a:pt x="44006" y="111454"/>
                  </a:cubicBezTo>
                  <a:cubicBezTo>
                    <a:pt x="43768" y="110466"/>
                    <a:pt x="43899" y="109466"/>
                    <a:pt x="43875" y="108466"/>
                  </a:cubicBezTo>
                  <a:cubicBezTo>
                    <a:pt x="43863" y="107501"/>
                    <a:pt x="43875" y="106525"/>
                    <a:pt x="43875" y="105549"/>
                  </a:cubicBezTo>
                  <a:cubicBezTo>
                    <a:pt x="43875" y="105168"/>
                    <a:pt x="43863" y="104799"/>
                    <a:pt x="43779" y="104418"/>
                  </a:cubicBezTo>
                  <a:cubicBezTo>
                    <a:pt x="43696" y="104049"/>
                    <a:pt x="43744" y="103656"/>
                    <a:pt x="43744" y="103275"/>
                  </a:cubicBezTo>
                  <a:cubicBezTo>
                    <a:pt x="43744" y="103120"/>
                    <a:pt x="43839" y="102989"/>
                    <a:pt x="44006" y="102989"/>
                  </a:cubicBezTo>
                  <a:cubicBezTo>
                    <a:pt x="44056" y="102991"/>
                    <a:pt x="44106" y="102993"/>
                    <a:pt x="44156" y="102993"/>
                  </a:cubicBezTo>
                  <a:cubicBezTo>
                    <a:pt x="44752" y="102993"/>
                    <a:pt x="45334" y="102828"/>
                    <a:pt x="45929" y="102828"/>
                  </a:cubicBezTo>
                  <a:cubicBezTo>
                    <a:pt x="45994" y="102828"/>
                    <a:pt x="46060" y="102830"/>
                    <a:pt x="46125" y="102834"/>
                  </a:cubicBezTo>
                  <a:cubicBezTo>
                    <a:pt x="46260" y="102842"/>
                    <a:pt x="46395" y="102849"/>
                    <a:pt x="46529" y="102849"/>
                  </a:cubicBezTo>
                  <a:cubicBezTo>
                    <a:pt x="46798" y="102849"/>
                    <a:pt x="47066" y="102822"/>
                    <a:pt x="47328" y="102727"/>
                  </a:cubicBezTo>
                  <a:cubicBezTo>
                    <a:pt x="47431" y="102695"/>
                    <a:pt x="47544" y="102690"/>
                    <a:pt x="47658" y="102690"/>
                  </a:cubicBezTo>
                  <a:cubicBezTo>
                    <a:pt x="47715" y="102690"/>
                    <a:pt x="47772" y="102691"/>
                    <a:pt x="47828" y="102691"/>
                  </a:cubicBezTo>
                  <a:lnTo>
                    <a:pt x="49602" y="102691"/>
                  </a:lnTo>
                  <a:cubicBezTo>
                    <a:pt x="49703" y="102691"/>
                    <a:pt x="49805" y="102693"/>
                    <a:pt x="49906" y="102693"/>
                  </a:cubicBezTo>
                  <a:cubicBezTo>
                    <a:pt x="50185" y="102693"/>
                    <a:pt x="50462" y="102680"/>
                    <a:pt x="50733" y="102584"/>
                  </a:cubicBezTo>
                  <a:cubicBezTo>
                    <a:pt x="50832" y="102551"/>
                    <a:pt x="50939" y="102544"/>
                    <a:pt x="51046" y="102544"/>
                  </a:cubicBezTo>
                  <a:cubicBezTo>
                    <a:pt x="51133" y="102544"/>
                    <a:pt x="51220" y="102548"/>
                    <a:pt x="51304" y="102548"/>
                  </a:cubicBezTo>
                  <a:lnTo>
                    <a:pt x="54090" y="102548"/>
                  </a:lnTo>
                  <a:cubicBezTo>
                    <a:pt x="54567" y="102548"/>
                    <a:pt x="55031" y="102537"/>
                    <a:pt x="55507" y="102441"/>
                  </a:cubicBezTo>
                  <a:cubicBezTo>
                    <a:pt x="55712" y="102405"/>
                    <a:pt x="55924" y="102396"/>
                    <a:pt x="56139" y="102396"/>
                  </a:cubicBezTo>
                  <a:cubicBezTo>
                    <a:pt x="56374" y="102396"/>
                    <a:pt x="56612" y="102407"/>
                    <a:pt x="56849" y="102407"/>
                  </a:cubicBezTo>
                  <a:cubicBezTo>
                    <a:pt x="56898" y="102407"/>
                    <a:pt x="56947" y="102407"/>
                    <a:pt x="56995" y="102406"/>
                  </a:cubicBezTo>
                  <a:cubicBezTo>
                    <a:pt x="57329" y="102394"/>
                    <a:pt x="57662" y="102406"/>
                    <a:pt x="57984" y="102310"/>
                  </a:cubicBezTo>
                  <a:cubicBezTo>
                    <a:pt x="58110" y="102270"/>
                    <a:pt x="58244" y="102264"/>
                    <a:pt x="58379" y="102264"/>
                  </a:cubicBezTo>
                  <a:cubicBezTo>
                    <a:pt x="58444" y="102264"/>
                    <a:pt x="58508" y="102265"/>
                    <a:pt x="58572" y="102265"/>
                  </a:cubicBezTo>
                  <a:cubicBezTo>
                    <a:pt x="58615" y="102265"/>
                    <a:pt x="58656" y="102265"/>
                    <a:pt x="58698" y="102263"/>
                  </a:cubicBezTo>
                  <a:cubicBezTo>
                    <a:pt x="58776" y="102260"/>
                    <a:pt x="58854" y="102259"/>
                    <a:pt x="58932" y="102259"/>
                  </a:cubicBezTo>
                  <a:cubicBezTo>
                    <a:pt x="59135" y="102259"/>
                    <a:pt x="59341" y="102266"/>
                    <a:pt x="59546" y="102266"/>
                  </a:cubicBezTo>
                  <a:cubicBezTo>
                    <a:pt x="59879" y="102266"/>
                    <a:pt x="60210" y="102246"/>
                    <a:pt x="60532" y="102144"/>
                  </a:cubicBezTo>
                  <a:cubicBezTo>
                    <a:pt x="60597" y="102120"/>
                    <a:pt x="60668" y="102114"/>
                    <a:pt x="60741" y="102114"/>
                  </a:cubicBezTo>
                  <a:cubicBezTo>
                    <a:pt x="60814" y="102114"/>
                    <a:pt x="60889" y="102120"/>
                    <a:pt x="60960" y="102120"/>
                  </a:cubicBezTo>
                  <a:lnTo>
                    <a:pt x="62532" y="102120"/>
                  </a:lnTo>
                  <a:cubicBezTo>
                    <a:pt x="62818" y="102120"/>
                    <a:pt x="63103" y="102120"/>
                    <a:pt x="63377" y="102025"/>
                  </a:cubicBezTo>
                  <a:cubicBezTo>
                    <a:pt x="63556" y="101977"/>
                    <a:pt x="63758" y="101989"/>
                    <a:pt x="63949" y="101977"/>
                  </a:cubicBezTo>
                  <a:lnTo>
                    <a:pt x="65508" y="101977"/>
                  </a:lnTo>
                  <a:cubicBezTo>
                    <a:pt x="65604" y="101977"/>
                    <a:pt x="65699" y="101979"/>
                    <a:pt x="65794" y="101979"/>
                  </a:cubicBezTo>
                  <a:cubicBezTo>
                    <a:pt x="66055" y="101979"/>
                    <a:pt x="66315" y="101966"/>
                    <a:pt x="66568" y="101870"/>
                  </a:cubicBezTo>
                  <a:cubicBezTo>
                    <a:pt x="66671" y="101838"/>
                    <a:pt x="66785" y="101833"/>
                    <a:pt x="66899" y="101833"/>
                  </a:cubicBezTo>
                  <a:cubicBezTo>
                    <a:pt x="66956" y="101833"/>
                    <a:pt x="67013" y="101834"/>
                    <a:pt x="67068" y="101834"/>
                  </a:cubicBezTo>
                  <a:cubicBezTo>
                    <a:pt x="67417" y="101834"/>
                    <a:pt x="67767" y="101839"/>
                    <a:pt x="68116" y="101839"/>
                  </a:cubicBezTo>
                  <a:cubicBezTo>
                    <a:pt x="68290" y="101839"/>
                    <a:pt x="68465" y="101838"/>
                    <a:pt x="68640" y="101834"/>
                  </a:cubicBezTo>
                  <a:cubicBezTo>
                    <a:pt x="68706" y="101832"/>
                    <a:pt x="68773" y="101832"/>
                    <a:pt x="68839" y="101832"/>
                  </a:cubicBezTo>
                  <a:cubicBezTo>
                    <a:pt x="68928" y="101832"/>
                    <a:pt x="69018" y="101833"/>
                    <a:pt x="69108" y="101833"/>
                  </a:cubicBezTo>
                  <a:cubicBezTo>
                    <a:pt x="69422" y="101833"/>
                    <a:pt x="69739" y="101822"/>
                    <a:pt x="70057" y="101727"/>
                  </a:cubicBezTo>
                  <a:cubicBezTo>
                    <a:pt x="70100" y="101710"/>
                    <a:pt x="70142" y="101702"/>
                    <a:pt x="70181" y="101702"/>
                  </a:cubicBezTo>
                  <a:close/>
                  <a:moveTo>
                    <a:pt x="43222" y="103007"/>
                  </a:moveTo>
                  <a:cubicBezTo>
                    <a:pt x="43344" y="103007"/>
                    <a:pt x="43434" y="103094"/>
                    <a:pt x="43434" y="103227"/>
                  </a:cubicBezTo>
                  <a:cubicBezTo>
                    <a:pt x="43434" y="103941"/>
                    <a:pt x="43637" y="104632"/>
                    <a:pt x="43601" y="105346"/>
                  </a:cubicBezTo>
                  <a:cubicBezTo>
                    <a:pt x="43565" y="106013"/>
                    <a:pt x="43589" y="106680"/>
                    <a:pt x="43589" y="107347"/>
                  </a:cubicBezTo>
                  <a:cubicBezTo>
                    <a:pt x="43601" y="107704"/>
                    <a:pt x="43589" y="108049"/>
                    <a:pt x="43696" y="108406"/>
                  </a:cubicBezTo>
                  <a:cubicBezTo>
                    <a:pt x="43768" y="108621"/>
                    <a:pt x="43732" y="108871"/>
                    <a:pt x="43732" y="109121"/>
                  </a:cubicBezTo>
                  <a:cubicBezTo>
                    <a:pt x="43732" y="112466"/>
                    <a:pt x="43732" y="115824"/>
                    <a:pt x="43732" y="119181"/>
                  </a:cubicBezTo>
                  <a:cubicBezTo>
                    <a:pt x="43732" y="119658"/>
                    <a:pt x="43696" y="120134"/>
                    <a:pt x="43851" y="120598"/>
                  </a:cubicBezTo>
                  <a:cubicBezTo>
                    <a:pt x="43899" y="120741"/>
                    <a:pt x="43875" y="121444"/>
                    <a:pt x="43875" y="121610"/>
                  </a:cubicBezTo>
                  <a:cubicBezTo>
                    <a:pt x="43885" y="121815"/>
                    <a:pt x="43878" y="124269"/>
                    <a:pt x="43875" y="125123"/>
                  </a:cubicBezTo>
                  <a:lnTo>
                    <a:pt x="39577" y="125123"/>
                  </a:lnTo>
                  <a:cubicBezTo>
                    <a:pt x="39475" y="125123"/>
                    <a:pt x="39373" y="125121"/>
                    <a:pt x="39272" y="125121"/>
                  </a:cubicBezTo>
                  <a:cubicBezTo>
                    <a:pt x="38993" y="125121"/>
                    <a:pt x="38716" y="125134"/>
                    <a:pt x="38445" y="125230"/>
                  </a:cubicBezTo>
                  <a:cubicBezTo>
                    <a:pt x="38346" y="125263"/>
                    <a:pt x="38240" y="125270"/>
                    <a:pt x="38132" y="125270"/>
                  </a:cubicBezTo>
                  <a:cubicBezTo>
                    <a:pt x="38046" y="125270"/>
                    <a:pt x="37959" y="125266"/>
                    <a:pt x="37874" y="125266"/>
                  </a:cubicBezTo>
                  <a:lnTo>
                    <a:pt x="35374" y="125266"/>
                  </a:lnTo>
                  <a:cubicBezTo>
                    <a:pt x="34897" y="125277"/>
                    <a:pt x="34433" y="125242"/>
                    <a:pt x="33957" y="125385"/>
                  </a:cubicBezTo>
                  <a:cubicBezTo>
                    <a:pt x="33881" y="125412"/>
                    <a:pt x="33798" y="125419"/>
                    <a:pt x="33712" y="125419"/>
                  </a:cubicBezTo>
                  <a:cubicBezTo>
                    <a:pt x="33609" y="125419"/>
                    <a:pt x="33501" y="125408"/>
                    <a:pt x="33397" y="125408"/>
                  </a:cubicBezTo>
                  <a:lnTo>
                    <a:pt x="29040" y="125408"/>
                  </a:lnTo>
                  <a:cubicBezTo>
                    <a:pt x="28984" y="125408"/>
                    <a:pt x="28928" y="125408"/>
                    <a:pt x="28873" y="125408"/>
                  </a:cubicBezTo>
                  <a:cubicBezTo>
                    <a:pt x="28595" y="125408"/>
                    <a:pt x="28319" y="125416"/>
                    <a:pt x="28051" y="125516"/>
                  </a:cubicBezTo>
                  <a:cubicBezTo>
                    <a:pt x="27948" y="125547"/>
                    <a:pt x="27834" y="125547"/>
                    <a:pt x="27721" y="125547"/>
                  </a:cubicBezTo>
                  <a:lnTo>
                    <a:pt x="27721" y="125547"/>
                  </a:lnTo>
                  <a:cubicBezTo>
                    <a:pt x="27664" y="125547"/>
                    <a:pt x="27607" y="125547"/>
                    <a:pt x="27551" y="125551"/>
                  </a:cubicBezTo>
                  <a:cubicBezTo>
                    <a:pt x="27454" y="125554"/>
                    <a:pt x="27357" y="125555"/>
                    <a:pt x="27259" y="125555"/>
                  </a:cubicBezTo>
                  <a:cubicBezTo>
                    <a:pt x="27023" y="125555"/>
                    <a:pt x="26785" y="125549"/>
                    <a:pt x="26547" y="125549"/>
                  </a:cubicBezTo>
                  <a:cubicBezTo>
                    <a:pt x="26124" y="125549"/>
                    <a:pt x="25701" y="125569"/>
                    <a:pt x="25289" y="125682"/>
                  </a:cubicBezTo>
                  <a:cubicBezTo>
                    <a:pt x="25238" y="125698"/>
                    <a:pt x="25187" y="125702"/>
                    <a:pt x="25136" y="125702"/>
                  </a:cubicBezTo>
                  <a:cubicBezTo>
                    <a:pt x="25068" y="125702"/>
                    <a:pt x="25000" y="125694"/>
                    <a:pt x="24932" y="125694"/>
                  </a:cubicBezTo>
                  <a:lnTo>
                    <a:pt x="19574" y="125694"/>
                  </a:lnTo>
                  <a:cubicBezTo>
                    <a:pt x="19455" y="125694"/>
                    <a:pt x="19336" y="125694"/>
                    <a:pt x="19217" y="125682"/>
                  </a:cubicBezTo>
                  <a:cubicBezTo>
                    <a:pt x="18991" y="125670"/>
                    <a:pt x="18907" y="125599"/>
                    <a:pt x="18895" y="125385"/>
                  </a:cubicBezTo>
                  <a:cubicBezTo>
                    <a:pt x="18884" y="125218"/>
                    <a:pt x="18884" y="125051"/>
                    <a:pt x="18884" y="124885"/>
                  </a:cubicBezTo>
                  <a:cubicBezTo>
                    <a:pt x="18884" y="124027"/>
                    <a:pt x="18884" y="123170"/>
                    <a:pt x="18884" y="122313"/>
                  </a:cubicBezTo>
                  <a:cubicBezTo>
                    <a:pt x="18872" y="121801"/>
                    <a:pt x="18931" y="121277"/>
                    <a:pt x="18764" y="120765"/>
                  </a:cubicBezTo>
                  <a:cubicBezTo>
                    <a:pt x="18705" y="120586"/>
                    <a:pt x="18741" y="120384"/>
                    <a:pt x="18741" y="120193"/>
                  </a:cubicBezTo>
                  <a:cubicBezTo>
                    <a:pt x="18741" y="115217"/>
                    <a:pt x="18741" y="110240"/>
                    <a:pt x="18741" y="105275"/>
                  </a:cubicBezTo>
                  <a:cubicBezTo>
                    <a:pt x="18741" y="104370"/>
                    <a:pt x="18705" y="104418"/>
                    <a:pt x="19586" y="104406"/>
                  </a:cubicBezTo>
                  <a:cubicBezTo>
                    <a:pt x="19631" y="104405"/>
                    <a:pt x="19676" y="104405"/>
                    <a:pt x="19721" y="104405"/>
                  </a:cubicBezTo>
                  <a:cubicBezTo>
                    <a:pt x="19951" y="104405"/>
                    <a:pt x="20180" y="104414"/>
                    <a:pt x="20408" y="104414"/>
                  </a:cubicBezTo>
                  <a:cubicBezTo>
                    <a:pt x="20752" y="104414"/>
                    <a:pt x="21093" y="104393"/>
                    <a:pt x="21431" y="104287"/>
                  </a:cubicBezTo>
                  <a:cubicBezTo>
                    <a:pt x="21509" y="104263"/>
                    <a:pt x="21592" y="104257"/>
                    <a:pt x="21677" y="104257"/>
                  </a:cubicBezTo>
                  <a:cubicBezTo>
                    <a:pt x="21762" y="104257"/>
                    <a:pt x="21848" y="104263"/>
                    <a:pt x="21932" y="104263"/>
                  </a:cubicBezTo>
                  <a:cubicBezTo>
                    <a:pt x="22440" y="104263"/>
                    <a:pt x="22948" y="104268"/>
                    <a:pt x="23456" y="104268"/>
                  </a:cubicBezTo>
                  <a:cubicBezTo>
                    <a:pt x="23710" y="104268"/>
                    <a:pt x="23964" y="104267"/>
                    <a:pt x="24218" y="104263"/>
                  </a:cubicBezTo>
                  <a:cubicBezTo>
                    <a:pt x="24356" y="104263"/>
                    <a:pt x="24497" y="104267"/>
                    <a:pt x="24638" y="104267"/>
                  </a:cubicBezTo>
                  <a:cubicBezTo>
                    <a:pt x="24920" y="104267"/>
                    <a:pt x="25206" y="104251"/>
                    <a:pt x="25491" y="104156"/>
                  </a:cubicBezTo>
                  <a:cubicBezTo>
                    <a:pt x="25556" y="104129"/>
                    <a:pt x="25629" y="104121"/>
                    <a:pt x="25704" y="104121"/>
                  </a:cubicBezTo>
                  <a:cubicBezTo>
                    <a:pt x="25794" y="104121"/>
                    <a:pt x="25889" y="104132"/>
                    <a:pt x="25980" y="104132"/>
                  </a:cubicBezTo>
                  <a:cubicBezTo>
                    <a:pt x="26218" y="104126"/>
                    <a:pt x="26456" y="104126"/>
                    <a:pt x="26694" y="104126"/>
                  </a:cubicBezTo>
                  <a:cubicBezTo>
                    <a:pt x="26932" y="104126"/>
                    <a:pt x="27170" y="104126"/>
                    <a:pt x="27408" y="104120"/>
                  </a:cubicBezTo>
                  <a:cubicBezTo>
                    <a:pt x="28158" y="104110"/>
                    <a:pt x="28899" y="103962"/>
                    <a:pt x="29646" y="103962"/>
                  </a:cubicBezTo>
                  <a:cubicBezTo>
                    <a:pt x="29777" y="103962"/>
                    <a:pt x="29908" y="103967"/>
                    <a:pt x="30040" y="103977"/>
                  </a:cubicBezTo>
                  <a:cubicBezTo>
                    <a:pt x="30623" y="103751"/>
                    <a:pt x="31266" y="103906"/>
                    <a:pt x="31861" y="103715"/>
                  </a:cubicBezTo>
                  <a:cubicBezTo>
                    <a:pt x="31929" y="103691"/>
                    <a:pt x="32004" y="103685"/>
                    <a:pt x="32083" y="103685"/>
                  </a:cubicBezTo>
                  <a:cubicBezTo>
                    <a:pt x="32175" y="103685"/>
                    <a:pt x="32271" y="103693"/>
                    <a:pt x="32363" y="103693"/>
                  </a:cubicBezTo>
                  <a:cubicBezTo>
                    <a:pt x="32387" y="103693"/>
                    <a:pt x="32410" y="103693"/>
                    <a:pt x="32433" y="103691"/>
                  </a:cubicBezTo>
                  <a:cubicBezTo>
                    <a:pt x="32491" y="103691"/>
                    <a:pt x="32550" y="103692"/>
                    <a:pt x="32609" y="103692"/>
                  </a:cubicBezTo>
                  <a:cubicBezTo>
                    <a:pt x="32876" y="103692"/>
                    <a:pt x="33148" y="103684"/>
                    <a:pt x="33421" y="103596"/>
                  </a:cubicBezTo>
                  <a:cubicBezTo>
                    <a:pt x="33514" y="103563"/>
                    <a:pt x="33617" y="103556"/>
                    <a:pt x="33724" y="103556"/>
                  </a:cubicBezTo>
                  <a:cubicBezTo>
                    <a:pt x="33809" y="103556"/>
                    <a:pt x="33896" y="103560"/>
                    <a:pt x="33981" y="103560"/>
                  </a:cubicBezTo>
                  <a:cubicBezTo>
                    <a:pt x="34552" y="103549"/>
                    <a:pt x="35124" y="103549"/>
                    <a:pt x="35695" y="103549"/>
                  </a:cubicBezTo>
                  <a:cubicBezTo>
                    <a:pt x="36100" y="103549"/>
                    <a:pt x="36493" y="103537"/>
                    <a:pt x="36898" y="103453"/>
                  </a:cubicBezTo>
                  <a:cubicBezTo>
                    <a:pt x="37100" y="103412"/>
                    <a:pt x="37311" y="103403"/>
                    <a:pt x="37526" y="103403"/>
                  </a:cubicBezTo>
                  <a:cubicBezTo>
                    <a:pt x="37686" y="103403"/>
                    <a:pt x="37849" y="103408"/>
                    <a:pt x="38010" y="103408"/>
                  </a:cubicBezTo>
                  <a:cubicBezTo>
                    <a:pt x="38064" y="103408"/>
                    <a:pt x="38118" y="103407"/>
                    <a:pt x="38172" y="103406"/>
                  </a:cubicBezTo>
                  <a:cubicBezTo>
                    <a:pt x="38299" y="103406"/>
                    <a:pt x="38426" y="103410"/>
                    <a:pt x="38552" y="103410"/>
                  </a:cubicBezTo>
                  <a:cubicBezTo>
                    <a:pt x="38805" y="103410"/>
                    <a:pt x="39057" y="103394"/>
                    <a:pt x="39303" y="103299"/>
                  </a:cubicBezTo>
                  <a:cubicBezTo>
                    <a:pt x="39368" y="103275"/>
                    <a:pt x="39440" y="103269"/>
                    <a:pt x="39513" y="103269"/>
                  </a:cubicBezTo>
                  <a:cubicBezTo>
                    <a:pt x="39585" y="103269"/>
                    <a:pt x="39660" y="103275"/>
                    <a:pt x="39731" y="103275"/>
                  </a:cubicBezTo>
                  <a:cubicBezTo>
                    <a:pt x="40303" y="103251"/>
                    <a:pt x="40862" y="103310"/>
                    <a:pt x="41434" y="103144"/>
                  </a:cubicBezTo>
                  <a:cubicBezTo>
                    <a:pt x="41511" y="103120"/>
                    <a:pt x="41594" y="103113"/>
                    <a:pt x="41680" y="103113"/>
                  </a:cubicBezTo>
                  <a:cubicBezTo>
                    <a:pt x="41781" y="103113"/>
                    <a:pt x="41885" y="103122"/>
                    <a:pt x="41987" y="103122"/>
                  </a:cubicBezTo>
                  <a:cubicBezTo>
                    <a:pt x="42013" y="103122"/>
                    <a:pt x="42039" y="103121"/>
                    <a:pt x="42065" y="103120"/>
                  </a:cubicBezTo>
                  <a:cubicBezTo>
                    <a:pt x="42191" y="103120"/>
                    <a:pt x="42317" y="103124"/>
                    <a:pt x="42443" y="103124"/>
                  </a:cubicBezTo>
                  <a:cubicBezTo>
                    <a:pt x="42673" y="103124"/>
                    <a:pt x="42901" y="103109"/>
                    <a:pt x="43125" y="103025"/>
                  </a:cubicBezTo>
                  <a:cubicBezTo>
                    <a:pt x="43159" y="103013"/>
                    <a:pt x="43191" y="103007"/>
                    <a:pt x="43222" y="103007"/>
                  </a:cubicBezTo>
                  <a:close/>
                  <a:moveTo>
                    <a:pt x="69213" y="142037"/>
                  </a:moveTo>
                  <a:cubicBezTo>
                    <a:pt x="69212" y="142048"/>
                    <a:pt x="69210" y="142059"/>
                    <a:pt x="69208" y="142070"/>
                  </a:cubicBezTo>
                  <a:lnTo>
                    <a:pt x="69208" y="142070"/>
                  </a:lnTo>
                  <a:cubicBezTo>
                    <a:pt x="69210" y="142059"/>
                    <a:pt x="69212" y="142048"/>
                    <a:pt x="69213" y="142037"/>
                  </a:cubicBezTo>
                  <a:close/>
                  <a:moveTo>
                    <a:pt x="91944" y="123255"/>
                  </a:moveTo>
                  <a:cubicBezTo>
                    <a:pt x="92689" y="123255"/>
                    <a:pt x="93434" y="123282"/>
                    <a:pt x="94178" y="123282"/>
                  </a:cubicBezTo>
                  <a:cubicBezTo>
                    <a:pt x="94476" y="123282"/>
                    <a:pt x="94774" y="123277"/>
                    <a:pt x="95072" y="123265"/>
                  </a:cubicBezTo>
                  <a:lnTo>
                    <a:pt x="95214" y="123265"/>
                  </a:lnTo>
                  <a:cubicBezTo>
                    <a:pt x="95667" y="123277"/>
                    <a:pt x="95703" y="123313"/>
                    <a:pt x="95703" y="123765"/>
                  </a:cubicBezTo>
                  <a:cubicBezTo>
                    <a:pt x="95715" y="124956"/>
                    <a:pt x="95560" y="128980"/>
                    <a:pt x="95560" y="130171"/>
                  </a:cubicBezTo>
                  <a:cubicBezTo>
                    <a:pt x="95560" y="130300"/>
                    <a:pt x="95560" y="130434"/>
                    <a:pt x="95572" y="130567"/>
                  </a:cubicBezTo>
                  <a:lnTo>
                    <a:pt x="95572" y="130567"/>
                  </a:lnTo>
                  <a:cubicBezTo>
                    <a:pt x="95574" y="130606"/>
                    <a:pt x="95574" y="130644"/>
                    <a:pt x="95572" y="130683"/>
                  </a:cubicBezTo>
                  <a:cubicBezTo>
                    <a:pt x="95548" y="131290"/>
                    <a:pt x="95631" y="131909"/>
                    <a:pt x="95453" y="132516"/>
                  </a:cubicBezTo>
                  <a:cubicBezTo>
                    <a:pt x="95393" y="132719"/>
                    <a:pt x="95429" y="132945"/>
                    <a:pt x="95429" y="133159"/>
                  </a:cubicBezTo>
                  <a:cubicBezTo>
                    <a:pt x="95429" y="136874"/>
                    <a:pt x="95429" y="140589"/>
                    <a:pt x="95441" y="144304"/>
                  </a:cubicBezTo>
                  <a:cubicBezTo>
                    <a:pt x="95441" y="144804"/>
                    <a:pt x="95286" y="145280"/>
                    <a:pt x="95250" y="145780"/>
                  </a:cubicBezTo>
                  <a:cubicBezTo>
                    <a:pt x="95250" y="145887"/>
                    <a:pt x="95155" y="145947"/>
                    <a:pt x="95060" y="145959"/>
                  </a:cubicBezTo>
                  <a:cubicBezTo>
                    <a:pt x="94893" y="145970"/>
                    <a:pt x="94726" y="145970"/>
                    <a:pt x="94560" y="145970"/>
                  </a:cubicBezTo>
                  <a:lnTo>
                    <a:pt x="76272" y="145970"/>
                  </a:lnTo>
                  <a:cubicBezTo>
                    <a:pt x="76187" y="145970"/>
                    <a:pt x="76092" y="145981"/>
                    <a:pt x="76000" y="145981"/>
                  </a:cubicBezTo>
                  <a:cubicBezTo>
                    <a:pt x="75923" y="145981"/>
                    <a:pt x="75848" y="145974"/>
                    <a:pt x="75783" y="145947"/>
                  </a:cubicBezTo>
                  <a:cubicBezTo>
                    <a:pt x="75665" y="145893"/>
                    <a:pt x="75546" y="145878"/>
                    <a:pt x="75426" y="145878"/>
                  </a:cubicBezTo>
                  <a:cubicBezTo>
                    <a:pt x="75259" y="145878"/>
                    <a:pt x="75090" y="145908"/>
                    <a:pt x="74923" y="145908"/>
                  </a:cubicBezTo>
                  <a:cubicBezTo>
                    <a:pt x="74836" y="145908"/>
                    <a:pt x="74750" y="145900"/>
                    <a:pt x="74664" y="145875"/>
                  </a:cubicBezTo>
                  <a:cubicBezTo>
                    <a:pt x="74410" y="145962"/>
                    <a:pt x="74153" y="145981"/>
                    <a:pt x="73895" y="145981"/>
                  </a:cubicBezTo>
                  <a:cubicBezTo>
                    <a:pt x="73692" y="145981"/>
                    <a:pt x="73488" y="145969"/>
                    <a:pt x="73284" y="145969"/>
                  </a:cubicBezTo>
                  <a:cubicBezTo>
                    <a:pt x="73248" y="145969"/>
                    <a:pt x="73212" y="145970"/>
                    <a:pt x="73176" y="145970"/>
                  </a:cubicBezTo>
                  <a:cubicBezTo>
                    <a:pt x="73073" y="145972"/>
                    <a:pt x="72969" y="145973"/>
                    <a:pt x="72866" y="145973"/>
                  </a:cubicBezTo>
                  <a:cubicBezTo>
                    <a:pt x="72539" y="145973"/>
                    <a:pt x="72213" y="145966"/>
                    <a:pt x="71889" y="145966"/>
                  </a:cubicBezTo>
                  <a:cubicBezTo>
                    <a:pt x="71654" y="145966"/>
                    <a:pt x="71420" y="145970"/>
                    <a:pt x="71188" y="145982"/>
                  </a:cubicBezTo>
                  <a:cubicBezTo>
                    <a:pt x="71138" y="145984"/>
                    <a:pt x="71089" y="145985"/>
                    <a:pt x="71039" y="145985"/>
                  </a:cubicBezTo>
                  <a:cubicBezTo>
                    <a:pt x="70487" y="145985"/>
                    <a:pt x="69960" y="145870"/>
                    <a:pt x="69414" y="145816"/>
                  </a:cubicBezTo>
                  <a:cubicBezTo>
                    <a:pt x="69247" y="145804"/>
                    <a:pt x="69152" y="145697"/>
                    <a:pt x="69164" y="145530"/>
                  </a:cubicBezTo>
                  <a:cubicBezTo>
                    <a:pt x="69187" y="144780"/>
                    <a:pt x="69056" y="144018"/>
                    <a:pt x="69247" y="143256"/>
                  </a:cubicBezTo>
                  <a:cubicBezTo>
                    <a:pt x="69328" y="142977"/>
                    <a:pt x="69240" y="142292"/>
                    <a:pt x="69224" y="141971"/>
                  </a:cubicBezTo>
                  <a:lnTo>
                    <a:pt x="69224" y="141971"/>
                  </a:lnTo>
                  <a:cubicBezTo>
                    <a:pt x="69382" y="140983"/>
                    <a:pt x="69501" y="139597"/>
                    <a:pt x="69485" y="139220"/>
                  </a:cubicBezTo>
                  <a:cubicBezTo>
                    <a:pt x="69473" y="138910"/>
                    <a:pt x="69568" y="137029"/>
                    <a:pt x="69676" y="136719"/>
                  </a:cubicBezTo>
                  <a:cubicBezTo>
                    <a:pt x="69735" y="136553"/>
                    <a:pt x="69711" y="136350"/>
                    <a:pt x="69711" y="136160"/>
                  </a:cubicBezTo>
                  <a:cubicBezTo>
                    <a:pt x="69723" y="135660"/>
                    <a:pt x="69711" y="135160"/>
                    <a:pt x="69723" y="134660"/>
                  </a:cubicBezTo>
                  <a:cubicBezTo>
                    <a:pt x="69723" y="134517"/>
                    <a:pt x="69687" y="134362"/>
                    <a:pt x="69735" y="134231"/>
                  </a:cubicBezTo>
                  <a:cubicBezTo>
                    <a:pt x="69938" y="133576"/>
                    <a:pt x="69830" y="132909"/>
                    <a:pt x="69854" y="132243"/>
                  </a:cubicBezTo>
                  <a:cubicBezTo>
                    <a:pt x="69878" y="131754"/>
                    <a:pt x="69842" y="131254"/>
                    <a:pt x="69973" y="130754"/>
                  </a:cubicBezTo>
                  <a:cubicBezTo>
                    <a:pt x="70057" y="130445"/>
                    <a:pt x="69997" y="130099"/>
                    <a:pt x="69997" y="129766"/>
                  </a:cubicBezTo>
                  <a:cubicBezTo>
                    <a:pt x="70009" y="129409"/>
                    <a:pt x="69997" y="129052"/>
                    <a:pt x="70104" y="128706"/>
                  </a:cubicBezTo>
                  <a:cubicBezTo>
                    <a:pt x="70176" y="128480"/>
                    <a:pt x="70140" y="128230"/>
                    <a:pt x="70140" y="127992"/>
                  </a:cubicBezTo>
                  <a:cubicBezTo>
                    <a:pt x="70164" y="127385"/>
                    <a:pt x="70116" y="126766"/>
                    <a:pt x="70259" y="126147"/>
                  </a:cubicBezTo>
                  <a:cubicBezTo>
                    <a:pt x="70342" y="125789"/>
                    <a:pt x="70283" y="125396"/>
                    <a:pt x="70283" y="125015"/>
                  </a:cubicBezTo>
                  <a:cubicBezTo>
                    <a:pt x="70295" y="124634"/>
                    <a:pt x="70307" y="124646"/>
                    <a:pt x="70664" y="124527"/>
                  </a:cubicBezTo>
                  <a:cubicBezTo>
                    <a:pt x="70961" y="124432"/>
                    <a:pt x="71271" y="124408"/>
                    <a:pt x="71581" y="124408"/>
                  </a:cubicBezTo>
                  <a:cubicBezTo>
                    <a:pt x="71706" y="124404"/>
                    <a:pt x="71832" y="124403"/>
                    <a:pt x="71958" y="124403"/>
                  </a:cubicBezTo>
                  <a:cubicBezTo>
                    <a:pt x="72069" y="124403"/>
                    <a:pt x="72180" y="124403"/>
                    <a:pt x="72292" y="124403"/>
                  </a:cubicBezTo>
                  <a:cubicBezTo>
                    <a:pt x="72714" y="124403"/>
                    <a:pt x="73138" y="124392"/>
                    <a:pt x="73557" y="124277"/>
                  </a:cubicBezTo>
                  <a:cubicBezTo>
                    <a:pt x="73660" y="124251"/>
                    <a:pt x="73766" y="124242"/>
                    <a:pt x="73873" y="124242"/>
                  </a:cubicBezTo>
                  <a:cubicBezTo>
                    <a:pt x="74052" y="124242"/>
                    <a:pt x="74236" y="124265"/>
                    <a:pt x="74414" y="124265"/>
                  </a:cubicBezTo>
                  <a:cubicBezTo>
                    <a:pt x="74867" y="124253"/>
                    <a:pt x="75307" y="124253"/>
                    <a:pt x="75760" y="124158"/>
                  </a:cubicBezTo>
                  <a:cubicBezTo>
                    <a:pt x="75954" y="124119"/>
                    <a:pt x="76154" y="124109"/>
                    <a:pt x="76355" y="124109"/>
                  </a:cubicBezTo>
                  <a:cubicBezTo>
                    <a:pt x="76585" y="124109"/>
                    <a:pt x="76817" y="124123"/>
                    <a:pt x="77046" y="124123"/>
                  </a:cubicBezTo>
                  <a:cubicBezTo>
                    <a:pt x="77462" y="124111"/>
                    <a:pt x="77891" y="124146"/>
                    <a:pt x="78320" y="124003"/>
                  </a:cubicBezTo>
                  <a:cubicBezTo>
                    <a:pt x="78397" y="123979"/>
                    <a:pt x="78480" y="123973"/>
                    <a:pt x="78566" y="123973"/>
                  </a:cubicBezTo>
                  <a:cubicBezTo>
                    <a:pt x="78666" y="123973"/>
                    <a:pt x="78770" y="123982"/>
                    <a:pt x="78873" y="123982"/>
                  </a:cubicBezTo>
                  <a:cubicBezTo>
                    <a:pt x="78899" y="123982"/>
                    <a:pt x="78925" y="123981"/>
                    <a:pt x="78951" y="123980"/>
                  </a:cubicBezTo>
                  <a:cubicBezTo>
                    <a:pt x="79077" y="123974"/>
                    <a:pt x="79204" y="123972"/>
                    <a:pt x="79331" y="123972"/>
                  </a:cubicBezTo>
                  <a:cubicBezTo>
                    <a:pt x="79543" y="123972"/>
                    <a:pt x="79756" y="123977"/>
                    <a:pt x="79968" y="123977"/>
                  </a:cubicBezTo>
                  <a:cubicBezTo>
                    <a:pt x="80365" y="123977"/>
                    <a:pt x="80761" y="123958"/>
                    <a:pt x="81153" y="123849"/>
                  </a:cubicBezTo>
                  <a:cubicBezTo>
                    <a:pt x="81226" y="123826"/>
                    <a:pt x="81305" y="123819"/>
                    <a:pt x="81387" y="123819"/>
                  </a:cubicBezTo>
                  <a:cubicBezTo>
                    <a:pt x="81518" y="123819"/>
                    <a:pt x="81657" y="123837"/>
                    <a:pt x="81796" y="123837"/>
                  </a:cubicBezTo>
                  <a:cubicBezTo>
                    <a:pt x="82141" y="123825"/>
                    <a:pt x="82499" y="123849"/>
                    <a:pt x="82856" y="123730"/>
                  </a:cubicBezTo>
                  <a:cubicBezTo>
                    <a:pt x="82951" y="123700"/>
                    <a:pt x="83055" y="123694"/>
                    <a:pt x="83162" y="123694"/>
                  </a:cubicBezTo>
                  <a:cubicBezTo>
                    <a:pt x="83234" y="123694"/>
                    <a:pt x="83307" y="123697"/>
                    <a:pt x="83379" y="123697"/>
                  </a:cubicBezTo>
                  <a:cubicBezTo>
                    <a:pt x="83415" y="123697"/>
                    <a:pt x="83451" y="123696"/>
                    <a:pt x="83487" y="123694"/>
                  </a:cubicBezTo>
                  <a:cubicBezTo>
                    <a:pt x="83622" y="123687"/>
                    <a:pt x="83756" y="123685"/>
                    <a:pt x="83890" y="123685"/>
                  </a:cubicBezTo>
                  <a:cubicBezTo>
                    <a:pt x="84066" y="123685"/>
                    <a:pt x="84242" y="123688"/>
                    <a:pt x="84418" y="123688"/>
                  </a:cubicBezTo>
                  <a:cubicBezTo>
                    <a:pt x="84793" y="123688"/>
                    <a:pt x="85168" y="123673"/>
                    <a:pt x="85547" y="123575"/>
                  </a:cubicBezTo>
                  <a:cubicBezTo>
                    <a:pt x="85674" y="123541"/>
                    <a:pt x="85810" y="123530"/>
                    <a:pt x="85948" y="123530"/>
                  </a:cubicBezTo>
                  <a:cubicBezTo>
                    <a:pt x="86146" y="123530"/>
                    <a:pt x="86351" y="123551"/>
                    <a:pt x="86547" y="123551"/>
                  </a:cubicBezTo>
                  <a:cubicBezTo>
                    <a:pt x="86868" y="123539"/>
                    <a:pt x="87202" y="123563"/>
                    <a:pt x="87535" y="123456"/>
                  </a:cubicBezTo>
                  <a:cubicBezTo>
                    <a:pt x="87654" y="123413"/>
                    <a:pt x="87791" y="123407"/>
                    <a:pt x="87929" y="123407"/>
                  </a:cubicBezTo>
                  <a:cubicBezTo>
                    <a:pt x="87985" y="123407"/>
                    <a:pt x="88040" y="123408"/>
                    <a:pt x="88095" y="123408"/>
                  </a:cubicBezTo>
                  <a:cubicBezTo>
                    <a:pt x="88139" y="123407"/>
                    <a:pt x="88183" y="123407"/>
                    <a:pt x="88227" y="123407"/>
                  </a:cubicBezTo>
                  <a:cubicBezTo>
                    <a:pt x="88523" y="123407"/>
                    <a:pt x="88822" y="123425"/>
                    <a:pt x="89117" y="123425"/>
                  </a:cubicBezTo>
                  <a:cubicBezTo>
                    <a:pt x="89326" y="123425"/>
                    <a:pt x="89534" y="123416"/>
                    <a:pt x="89738" y="123384"/>
                  </a:cubicBezTo>
                  <a:cubicBezTo>
                    <a:pt x="90471" y="123281"/>
                    <a:pt x="91207" y="123255"/>
                    <a:pt x="91944" y="123255"/>
                  </a:cubicBezTo>
                  <a:close/>
                  <a:moveTo>
                    <a:pt x="101163" y="123112"/>
                  </a:moveTo>
                  <a:cubicBezTo>
                    <a:pt x="101266" y="123112"/>
                    <a:pt x="101373" y="123122"/>
                    <a:pt x="101477" y="123122"/>
                  </a:cubicBezTo>
                  <a:lnTo>
                    <a:pt x="122337" y="123122"/>
                  </a:lnTo>
                  <a:cubicBezTo>
                    <a:pt x="122361" y="123122"/>
                    <a:pt x="122384" y="123122"/>
                    <a:pt x="122406" y="123122"/>
                  </a:cubicBezTo>
                  <a:cubicBezTo>
                    <a:pt x="123146" y="123122"/>
                    <a:pt x="123135" y="123134"/>
                    <a:pt x="123135" y="123896"/>
                  </a:cubicBezTo>
                  <a:cubicBezTo>
                    <a:pt x="123135" y="124754"/>
                    <a:pt x="123135" y="125599"/>
                    <a:pt x="123135" y="126456"/>
                  </a:cubicBezTo>
                  <a:cubicBezTo>
                    <a:pt x="123135" y="126694"/>
                    <a:pt x="123123" y="126932"/>
                    <a:pt x="123051" y="127171"/>
                  </a:cubicBezTo>
                  <a:cubicBezTo>
                    <a:pt x="123004" y="127373"/>
                    <a:pt x="122992" y="127587"/>
                    <a:pt x="122992" y="127802"/>
                  </a:cubicBezTo>
                  <a:cubicBezTo>
                    <a:pt x="122992" y="128730"/>
                    <a:pt x="122992" y="129659"/>
                    <a:pt x="122992" y="130588"/>
                  </a:cubicBezTo>
                  <a:cubicBezTo>
                    <a:pt x="122980" y="131123"/>
                    <a:pt x="123039" y="131671"/>
                    <a:pt x="122873" y="132219"/>
                  </a:cubicBezTo>
                  <a:cubicBezTo>
                    <a:pt x="122813" y="132409"/>
                    <a:pt x="122849" y="132635"/>
                    <a:pt x="122849" y="132850"/>
                  </a:cubicBezTo>
                  <a:lnTo>
                    <a:pt x="122849" y="145208"/>
                  </a:lnTo>
                  <a:lnTo>
                    <a:pt x="122849" y="145637"/>
                  </a:lnTo>
                  <a:cubicBezTo>
                    <a:pt x="122859" y="146326"/>
                    <a:pt x="122861" y="146402"/>
                    <a:pt x="122291" y="146402"/>
                  </a:cubicBezTo>
                  <a:cubicBezTo>
                    <a:pt x="122220" y="146402"/>
                    <a:pt x="122141" y="146400"/>
                    <a:pt x="122051" y="146399"/>
                  </a:cubicBezTo>
                  <a:cubicBezTo>
                    <a:pt x="121765" y="146399"/>
                    <a:pt x="121480" y="146399"/>
                    <a:pt x="121206" y="146316"/>
                  </a:cubicBezTo>
                  <a:cubicBezTo>
                    <a:pt x="121003" y="146256"/>
                    <a:pt x="120777" y="146268"/>
                    <a:pt x="120563" y="146256"/>
                  </a:cubicBezTo>
                  <a:lnTo>
                    <a:pt x="118277" y="146256"/>
                  </a:lnTo>
                  <a:cubicBezTo>
                    <a:pt x="118159" y="146256"/>
                    <a:pt x="118041" y="146258"/>
                    <a:pt x="117922" y="146258"/>
                  </a:cubicBezTo>
                  <a:cubicBezTo>
                    <a:pt x="117595" y="146258"/>
                    <a:pt x="117263" y="146245"/>
                    <a:pt x="116931" y="146149"/>
                  </a:cubicBezTo>
                  <a:cubicBezTo>
                    <a:pt x="116824" y="146113"/>
                    <a:pt x="116708" y="146104"/>
                    <a:pt x="116589" y="146104"/>
                  </a:cubicBezTo>
                  <a:cubicBezTo>
                    <a:pt x="116470" y="146104"/>
                    <a:pt x="116348" y="146113"/>
                    <a:pt x="116229" y="146113"/>
                  </a:cubicBezTo>
                  <a:lnTo>
                    <a:pt x="96738" y="146113"/>
                  </a:lnTo>
                  <a:cubicBezTo>
                    <a:pt x="96560" y="146113"/>
                    <a:pt x="96412" y="146116"/>
                    <a:pt x="96289" y="146116"/>
                  </a:cubicBezTo>
                  <a:cubicBezTo>
                    <a:pt x="95630" y="146116"/>
                    <a:pt x="95715" y="146040"/>
                    <a:pt x="95715" y="145066"/>
                  </a:cubicBezTo>
                  <a:cubicBezTo>
                    <a:pt x="95715" y="144756"/>
                    <a:pt x="95703" y="144458"/>
                    <a:pt x="95810" y="144149"/>
                  </a:cubicBezTo>
                  <a:cubicBezTo>
                    <a:pt x="95869" y="143982"/>
                    <a:pt x="95857" y="143780"/>
                    <a:pt x="95857" y="143589"/>
                  </a:cubicBezTo>
                  <a:cubicBezTo>
                    <a:pt x="95857" y="139755"/>
                    <a:pt x="95857" y="135922"/>
                    <a:pt x="95857" y="132088"/>
                  </a:cubicBezTo>
                  <a:cubicBezTo>
                    <a:pt x="95857" y="131897"/>
                    <a:pt x="95869" y="131695"/>
                    <a:pt x="95810" y="131528"/>
                  </a:cubicBezTo>
                  <a:cubicBezTo>
                    <a:pt x="95703" y="131195"/>
                    <a:pt x="95726" y="130873"/>
                    <a:pt x="95715" y="130540"/>
                  </a:cubicBezTo>
                  <a:cubicBezTo>
                    <a:pt x="95705" y="130421"/>
                    <a:pt x="95744" y="130302"/>
                    <a:pt x="95689" y="130190"/>
                  </a:cubicBezTo>
                  <a:lnTo>
                    <a:pt x="95689" y="130190"/>
                  </a:lnTo>
                  <a:cubicBezTo>
                    <a:pt x="95822" y="129065"/>
                    <a:pt x="96026" y="126863"/>
                    <a:pt x="95988" y="126444"/>
                  </a:cubicBezTo>
                  <a:cubicBezTo>
                    <a:pt x="95976" y="126206"/>
                    <a:pt x="96012" y="125968"/>
                    <a:pt x="95988" y="125730"/>
                  </a:cubicBezTo>
                  <a:cubicBezTo>
                    <a:pt x="95917" y="124992"/>
                    <a:pt x="96131" y="124265"/>
                    <a:pt x="96143" y="123539"/>
                  </a:cubicBezTo>
                  <a:cubicBezTo>
                    <a:pt x="96143" y="123372"/>
                    <a:pt x="96262" y="123277"/>
                    <a:pt x="96429" y="123277"/>
                  </a:cubicBezTo>
                  <a:cubicBezTo>
                    <a:pt x="96596" y="123265"/>
                    <a:pt x="96762" y="123265"/>
                    <a:pt x="96929" y="123265"/>
                  </a:cubicBezTo>
                  <a:cubicBezTo>
                    <a:pt x="97762" y="123265"/>
                    <a:pt x="98596" y="123265"/>
                    <a:pt x="99429" y="123253"/>
                  </a:cubicBezTo>
                  <a:cubicBezTo>
                    <a:pt x="99615" y="123253"/>
                    <a:pt x="99803" y="123260"/>
                    <a:pt x="99992" y="123260"/>
                  </a:cubicBezTo>
                  <a:cubicBezTo>
                    <a:pt x="100298" y="123260"/>
                    <a:pt x="100608" y="123242"/>
                    <a:pt x="100918" y="123146"/>
                  </a:cubicBezTo>
                  <a:cubicBezTo>
                    <a:pt x="100993" y="123119"/>
                    <a:pt x="101076" y="123112"/>
                    <a:pt x="101163" y="123112"/>
                  </a:cubicBezTo>
                  <a:close/>
                  <a:moveTo>
                    <a:pt x="69501" y="124545"/>
                  </a:moveTo>
                  <a:cubicBezTo>
                    <a:pt x="69567" y="124545"/>
                    <a:pt x="69633" y="124547"/>
                    <a:pt x="69699" y="124551"/>
                  </a:cubicBezTo>
                  <a:cubicBezTo>
                    <a:pt x="69854" y="124563"/>
                    <a:pt x="69985" y="124634"/>
                    <a:pt x="69985" y="124801"/>
                  </a:cubicBezTo>
                  <a:cubicBezTo>
                    <a:pt x="69997" y="125277"/>
                    <a:pt x="70057" y="125766"/>
                    <a:pt x="69961" y="126230"/>
                  </a:cubicBezTo>
                  <a:cubicBezTo>
                    <a:pt x="69890" y="126659"/>
                    <a:pt x="69878" y="127075"/>
                    <a:pt x="69866" y="127504"/>
                  </a:cubicBezTo>
                  <a:cubicBezTo>
                    <a:pt x="69854" y="127897"/>
                    <a:pt x="69902" y="128302"/>
                    <a:pt x="69759" y="128706"/>
                  </a:cubicBezTo>
                  <a:cubicBezTo>
                    <a:pt x="69699" y="128849"/>
                    <a:pt x="69723" y="129028"/>
                    <a:pt x="69723" y="129195"/>
                  </a:cubicBezTo>
                  <a:cubicBezTo>
                    <a:pt x="69711" y="129671"/>
                    <a:pt x="69711" y="130135"/>
                    <a:pt x="69616" y="130611"/>
                  </a:cubicBezTo>
                  <a:cubicBezTo>
                    <a:pt x="69521" y="131076"/>
                    <a:pt x="69592" y="131564"/>
                    <a:pt x="69580" y="132040"/>
                  </a:cubicBezTo>
                  <a:cubicBezTo>
                    <a:pt x="69568" y="132505"/>
                    <a:pt x="69616" y="132981"/>
                    <a:pt x="69461" y="133457"/>
                  </a:cubicBezTo>
                  <a:cubicBezTo>
                    <a:pt x="69414" y="133600"/>
                    <a:pt x="69437" y="133778"/>
                    <a:pt x="69437" y="133945"/>
                  </a:cubicBezTo>
                  <a:cubicBezTo>
                    <a:pt x="69437" y="134517"/>
                    <a:pt x="69437" y="135088"/>
                    <a:pt x="69437" y="135660"/>
                  </a:cubicBezTo>
                  <a:cubicBezTo>
                    <a:pt x="69426" y="135826"/>
                    <a:pt x="69437" y="135993"/>
                    <a:pt x="69426" y="136160"/>
                  </a:cubicBezTo>
                  <a:cubicBezTo>
                    <a:pt x="69390" y="136398"/>
                    <a:pt x="69295" y="136612"/>
                    <a:pt x="69295" y="136862"/>
                  </a:cubicBezTo>
                  <a:cubicBezTo>
                    <a:pt x="69295" y="137636"/>
                    <a:pt x="68997" y="142149"/>
                    <a:pt x="68997" y="142934"/>
                  </a:cubicBezTo>
                  <a:cubicBezTo>
                    <a:pt x="69002" y="142923"/>
                    <a:pt x="69008" y="142911"/>
                    <a:pt x="69014" y="142898"/>
                  </a:cubicBezTo>
                  <a:lnTo>
                    <a:pt x="69014" y="142898"/>
                  </a:lnTo>
                  <a:cubicBezTo>
                    <a:pt x="69011" y="143032"/>
                    <a:pt x="69009" y="143168"/>
                    <a:pt x="69009" y="143303"/>
                  </a:cubicBezTo>
                  <a:cubicBezTo>
                    <a:pt x="68997" y="143732"/>
                    <a:pt x="69009" y="144161"/>
                    <a:pt x="68902" y="144577"/>
                  </a:cubicBezTo>
                  <a:cubicBezTo>
                    <a:pt x="68818" y="144923"/>
                    <a:pt x="68878" y="145292"/>
                    <a:pt x="68854" y="145649"/>
                  </a:cubicBezTo>
                  <a:cubicBezTo>
                    <a:pt x="68842" y="145863"/>
                    <a:pt x="68759" y="145947"/>
                    <a:pt x="68544" y="145959"/>
                  </a:cubicBezTo>
                  <a:cubicBezTo>
                    <a:pt x="68354" y="145970"/>
                    <a:pt x="68163" y="145970"/>
                    <a:pt x="67973" y="145970"/>
                  </a:cubicBezTo>
                  <a:lnTo>
                    <a:pt x="63687" y="145970"/>
                  </a:lnTo>
                  <a:cubicBezTo>
                    <a:pt x="63629" y="145972"/>
                    <a:pt x="63572" y="145972"/>
                    <a:pt x="63514" y="145972"/>
                  </a:cubicBezTo>
                  <a:cubicBezTo>
                    <a:pt x="63371" y="145972"/>
                    <a:pt x="63228" y="145969"/>
                    <a:pt x="63084" y="145969"/>
                  </a:cubicBezTo>
                  <a:cubicBezTo>
                    <a:pt x="62744" y="145969"/>
                    <a:pt x="62404" y="145985"/>
                    <a:pt x="62067" y="146090"/>
                  </a:cubicBezTo>
                  <a:cubicBezTo>
                    <a:pt x="61990" y="146113"/>
                    <a:pt x="61907" y="146119"/>
                    <a:pt x="61822" y="146119"/>
                  </a:cubicBezTo>
                  <a:cubicBezTo>
                    <a:pt x="61737" y="146119"/>
                    <a:pt x="61651" y="146113"/>
                    <a:pt x="61567" y="146113"/>
                  </a:cubicBezTo>
                  <a:lnTo>
                    <a:pt x="58710" y="146113"/>
                  </a:lnTo>
                  <a:cubicBezTo>
                    <a:pt x="58210" y="146113"/>
                    <a:pt x="57722" y="146113"/>
                    <a:pt x="57222" y="146220"/>
                  </a:cubicBezTo>
                  <a:cubicBezTo>
                    <a:pt x="57054" y="146260"/>
                    <a:pt x="56880" y="146271"/>
                    <a:pt x="56703" y="146271"/>
                  </a:cubicBezTo>
                  <a:cubicBezTo>
                    <a:pt x="56488" y="146271"/>
                    <a:pt x="56269" y="146255"/>
                    <a:pt x="56052" y="146255"/>
                  </a:cubicBezTo>
                  <a:cubicBezTo>
                    <a:pt x="56017" y="146255"/>
                    <a:pt x="55983" y="146255"/>
                    <a:pt x="55948" y="146256"/>
                  </a:cubicBezTo>
                  <a:cubicBezTo>
                    <a:pt x="55590" y="146268"/>
                    <a:pt x="55233" y="146232"/>
                    <a:pt x="54888" y="146363"/>
                  </a:cubicBezTo>
                  <a:cubicBezTo>
                    <a:pt x="54789" y="146396"/>
                    <a:pt x="54682" y="146404"/>
                    <a:pt x="54574" y="146404"/>
                  </a:cubicBezTo>
                  <a:cubicBezTo>
                    <a:pt x="54488" y="146404"/>
                    <a:pt x="54401" y="146399"/>
                    <a:pt x="54317" y="146399"/>
                  </a:cubicBezTo>
                  <a:lnTo>
                    <a:pt x="52602" y="146399"/>
                  </a:lnTo>
                  <a:cubicBezTo>
                    <a:pt x="52541" y="146399"/>
                    <a:pt x="52481" y="146399"/>
                    <a:pt x="52421" y="146399"/>
                  </a:cubicBezTo>
                  <a:cubicBezTo>
                    <a:pt x="52151" y="146399"/>
                    <a:pt x="51887" y="146407"/>
                    <a:pt x="51614" y="146494"/>
                  </a:cubicBezTo>
                  <a:cubicBezTo>
                    <a:pt x="51499" y="146537"/>
                    <a:pt x="51368" y="146546"/>
                    <a:pt x="51237" y="146546"/>
                  </a:cubicBezTo>
                  <a:cubicBezTo>
                    <a:pt x="51150" y="146546"/>
                    <a:pt x="51064" y="146542"/>
                    <a:pt x="50983" y="146542"/>
                  </a:cubicBezTo>
                  <a:lnTo>
                    <a:pt x="46411" y="146542"/>
                  </a:lnTo>
                  <a:cubicBezTo>
                    <a:pt x="46101" y="146542"/>
                    <a:pt x="45792" y="146542"/>
                    <a:pt x="45494" y="146637"/>
                  </a:cubicBezTo>
                  <a:cubicBezTo>
                    <a:pt x="45374" y="146672"/>
                    <a:pt x="45246" y="146683"/>
                    <a:pt x="45117" y="146683"/>
                  </a:cubicBezTo>
                  <a:cubicBezTo>
                    <a:pt x="45028" y="146683"/>
                    <a:pt x="44939" y="146678"/>
                    <a:pt x="44851" y="146673"/>
                  </a:cubicBezTo>
                  <a:cubicBezTo>
                    <a:pt x="44506" y="146673"/>
                    <a:pt x="44446" y="146613"/>
                    <a:pt x="44434" y="146244"/>
                  </a:cubicBezTo>
                  <a:cubicBezTo>
                    <a:pt x="44434" y="145756"/>
                    <a:pt x="44434" y="145268"/>
                    <a:pt x="44434" y="144780"/>
                  </a:cubicBezTo>
                  <a:cubicBezTo>
                    <a:pt x="44435" y="144767"/>
                    <a:pt x="44435" y="144720"/>
                    <a:pt x="44434" y="144644"/>
                  </a:cubicBezTo>
                  <a:lnTo>
                    <a:pt x="44434" y="144644"/>
                  </a:lnTo>
                  <a:cubicBezTo>
                    <a:pt x="44434" y="144630"/>
                    <a:pt x="44434" y="144616"/>
                    <a:pt x="44434" y="144601"/>
                  </a:cubicBezTo>
                  <a:cubicBezTo>
                    <a:pt x="44434" y="144591"/>
                    <a:pt x="44434" y="144581"/>
                    <a:pt x="44433" y="144570"/>
                  </a:cubicBezTo>
                  <a:lnTo>
                    <a:pt x="44433" y="144570"/>
                  </a:lnTo>
                  <a:cubicBezTo>
                    <a:pt x="44418" y="143453"/>
                    <a:pt x="44291" y="138322"/>
                    <a:pt x="44291" y="138172"/>
                  </a:cubicBezTo>
                  <a:lnTo>
                    <a:pt x="44291" y="133171"/>
                  </a:lnTo>
                  <a:cubicBezTo>
                    <a:pt x="44291" y="132886"/>
                    <a:pt x="44303" y="132612"/>
                    <a:pt x="44208" y="132326"/>
                  </a:cubicBezTo>
                  <a:cubicBezTo>
                    <a:pt x="44149" y="132147"/>
                    <a:pt x="44149" y="131957"/>
                    <a:pt x="44149" y="131766"/>
                  </a:cubicBezTo>
                  <a:cubicBezTo>
                    <a:pt x="44149" y="130004"/>
                    <a:pt x="44149" y="128242"/>
                    <a:pt x="44149" y="126480"/>
                  </a:cubicBezTo>
                  <a:lnTo>
                    <a:pt x="44149" y="126409"/>
                  </a:lnTo>
                  <a:cubicBezTo>
                    <a:pt x="44149" y="125973"/>
                    <a:pt x="44160" y="125824"/>
                    <a:pt x="44648" y="125824"/>
                  </a:cubicBezTo>
                  <a:cubicBezTo>
                    <a:pt x="44668" y="125824"/>
                    <a:pt x="44687" y="125825"/>
                    <a:pt x="44708" y="125825"/>
                  </a:cubicBezTo>
                  <a:cubicBezTo>
                    <a:pt x="44875" y="125825"/>
                    <a:pt x="45030" y="125766"/>
                    <a:pt x="45196" y="125742"/>
                  </a:cubicBezTo>
                  <a:cubicBezTo>
                    <a:pt x="45339" y="125730"/>
                    <a:pt x="45482" y="125706"/>
                    <a:pt x="45625" y="125694"/>
                  </a:cubicBezTo>
                  <a:cubicBezTo>
                    <a:pt x="45660" y="125691"/>
                    <a:pt x="45694" y="125690"/>
                    <a:pt x="45729" y="125690"/>
                  </a:cubicBezTo>
                  <a:cubicBezTo>
                    <a:pt x="45981" y="125690"/>
                    <a:pt x="46227" y="125765"/>
                    <a:pt x="46489" y="125765"/>
                  </a:cubicBezTo>
                  <a:cubicBezTo>
                    <a:pt x="46595" y="125765"/>
                    <a:pt x="46703" y="125752"/>
                    <a:pt x="46816" y="125718"/>
                  </a:cubicBezTo>
                  <a:cubicBezTo>
                    <a:pt x="46954" y="125680"/>
                    <a:pt x="47101" y="125668"/>
                    <a:pt x="47253" y="125668"/>
                  </a:cubicBezTo>
                  <a:cubicBezTo>
                    <a:pt x="47481" y="125668"/>
                    <a:pt x="47718" y="125694"/>
                    <a:pt x="47947" y="125694"/>
                  </a:cubicBezTo>
                  <a:cubicBezTo>
                    <a:pt x="48101" y="125694"/>
                    <a:pt x="48255" y="125687"/>
                    <a:pt x="48409" y="125687"/>
                  </a:cubicBezTo>
                  <a:cubicBezTo>
                    <a:pt x="48658" y="125687"/>
                    <a:pt x="48906" y="125705"/>
                    <a:pt x="49149" y="125801"/>
                  </a:cubicBezTo>
                  <a:cubicBezTo>
                    <a:pt x="49191" y="125813"/>
                    <a:pt x="49238" y="125819"/>
                    <a:pt x="49286" y="125819"/>
                  </a:cubicBezTo>
                  <a:cubicBezTo>
                    <a:pt x="49334" y="125819"/>
                    <a:pt x="49381" y="125813"/>
                    <a:pt x="49423" y="125801"/>
                  </a:cubicBezTo>
                  <a:cubicBezTo>
                    <a:pt x="49673" y="125705"/>
                    <a:pt x="49930" y="125685"/>
                    <a:pt x="50187" y="125685"/>
                  </a:cubicBezTo>
                  <a:cubicBezTo>
                    <a:pt x="50372" y="125685"/>
                    <a:pt x="50557" y="125695"/>
                    <a:pt x="50739" y="125695"/>
                  </a:cubicBezTo>
                  <a:cubicBezTo>
                    <a:pt x="50773" y="125695"/>
                    <a:pt x="50806" y="125695"/>
                    <a:pt x="50840" y="125694"/>
                  </a:cubicBezTo>
                  <a:cubicBezTo>
                    <a:pt x="51209" y="125688"/>
                    <a:pt x="51578" y="125688"/>
                    <a:pt x="51947" y="125688"/>
                  </a:cubicBezTo>
                  <a:cubicBezTo>
                    <a:pt x="52316" y="125688"/>
                    <a:pt x="52685" y="125688"/>
                    <a:pt x="53054" y="125682"/>
                  </a:cubicBezTo>
                  <a:cubicBezTo>
                    <a:pt x="53197" y="125682"/>
                    <a:pt x="53340" y="125686"/>
                    <a:pt x="53483" y="125686"/>
                  </a:cubicBezTo>
                  <a:cubicBezTo>
                    <a:pt x="53767" y="125686"/>
                    <a:pt x="54051" y="125670"/>
                    <a:pt x="54328" y="125575"/>
                  </a:cubicBezTo>
                  <a:cubicBezTo>
                    <a:pt x="54404" y="125548"/>
                    <a:pt x="54490" y="125541"/>
                    <a:pt x="54579" y="125541"/>
                  </a:cubicBezTo>
                  <a:cubicBezTo>
                    <a:pt x="54685" y="125541"/>
                    <a:pt x="54796" y="125551"/>
                    <a:pt x="54900" y="125551"/>
                  </a:cubicBezTo>
                  <a:cubicBezTo>
                    <a:pt x="55029" y="125545"/>
                    <a:pt x="55158" y="125543"/>
                    <a:pt x="55287" y="125543"/>
                  </a:cubicBezTo>
                  <a:cubicBezTo>
                    <a:pt x="55504" y="125543"/>
                    <a:pt x="55722" y="125549"/>
                    <a:pt x="55940" y="125549"/>
                  </a:cubicBezTo>
                  <a:cubicBezTo>
                    <a:pt x="56348" y="125549"/>
                    <a:pt x="56757" y="125530"/>
                    <a:pt x="57162" y="125420"/>
                  </a:cubicBezTo>
                  <a:cubicBezTo>
                    <a:pt x="57244" y="125396"/>
                    <a:pt x="57330" y="125390"/>
                    <a:pt x="57418" y="125390"/>
                  </a:cubicBezTo>
                  <a:cubicBezTo>
                    <a:pt x="57520" y="125390"/>
                    <a:pt x="57625" y="125398"/>
                    <a:pt x="57727" y="125398"/>
                  </a:cubicBezTo>
                  <a:cubicBezTo>
                    <a:pt x="57753" y="125398"/>
                    <a:pt x="57779" y="125398"/>
                    <a:pt x="57805" y="125396"/>
                  </a:cubicBezTo>
                  <a:cubicBezTo>
                    <a:pt x="57862" y="125396"/>
                    <a:pt x="57919" y="125397"/>
                    <a:pt x="57976" y="125397"/>
                  </a:cubicBezTo>
                  <a:cubicBezTo>
                    <a:pt x="58205" y="125397"/>
                    <a:pt x="58431" y="125389"/>
                    <a:pt x="58650" y="125313"/>
                  </a:cubicBezTo>
                  <a:cubicBezTo>
                    <a:pt x="58805" y="125266"/>
                    <a:pt x="58984" y="125266"/>
                    <a:pt x="59150" y="125266"/>
                  </a:cubicBezTo>
                  <a:cubicBezTo>
                    <a:pt x="59243" y="125262"/>
                    <a:pt x="59336" y="125261"/>
                    <a:pt x="59429" y="125261"/>
                  </a:cubicBezTo>
                  <a:cubicBezTo>
                    <a:pt x="59586" y="125261"/>
                    <a:pt x="59744" y="125264"/>
                    <a:pt x="59902" y="125264"/>
                  </a:cubicBezTo>
                  <a:cubicBezTo>
                    <a:pt x="60263" y="125264"/>
                    <a:pt x="60626" y="125247"/>
                    <a:pt x="60984" y="125135"/>
                  </a:cubicBezTo>
                  <a:cubicBezTo>
                    <a:pt x="61036" y="125116"/>
                    <a:pt x="61093" y="125110"/>
                    <a:pt x="61150" y="125110"/>
                  </a:cubicBezTo>
                  <a:cubicBezTo>
                    <a:pt x="61237" y="125110"/>
                    <a:pt x="61327" y="125123"/>
                    <a:pt x="61413" y="125123"/>
                  </a:cubicBezTo>
                  <a:cubicBezTo>
                    <a:pt x="62008" y="125123"/>
                    <a:pt x="62603" y="125111"/>
                    <a:pt x="63199" y="125111"/>
                  </a:cubicBezTo>
                  <a:cubicBezTo>
                    <a:pt x="63251" y="125111"/>
                    <a:pt x="63304" y="125111"/>
                    <a:pt x="63357" y="125111"/>
                  </a:cubicBezTo>
                  <a:cubicBezTo>
                    <a:pt x="63542" y="125111"/>
                    <a:pt x="63725" y="125104"/>
                    <a:pt x="63901" y="125039"/>
                  </a:cubicBezTo>
                  <a:cubicBezTo>
                    <a:pt x="64008" y="124992"/>
                    <a:pt x="64139" y="124980"/>
                    <a:pt x="64258" y="124980"/>
                  </a:cubicBezTo>
                  <a:cubicBezTo>
                    <a:pt x="64865" y="124956"/>
                    <a:pt x="65485" y="125015"/>
                    <a:pt x="66092" y="124837"/>
                  </a:cubicBezTo>
                  <a:cubicBezTo>
                    <a:pt x="66189" y="124845"/>
                    <a:pt x="66286" y="124849"/>
                    <a:pt x="66383" y="124849"/>
                  </a:cubicBezTo>
                  <a:cubicBezTo>
                    <a:pt x="67050" y="124849"/>
                    <a:pt x="67711" y="124677"/>
                    <a:pt x="68378" y="124677"/>
                  </a:cubicBezTo>
                  <a:cubicBezTo>
                    <a:pt x="68445" y="124677"/>
                    <a:pt x="68513" y="124678"/>
                    <a:pt x="68580" y="124682"/>
                  </a:cubicBezTo>
                  <a:cubicBezTo>
                    <a:pt x="68735" y="124682"/>
                    <a:pt x="68902" y="124634"/>
                    <a:pt x="69056" y="124599"/>
                  </a:cubicBezTo>
                  <a:cubicBezTo>
                    <a:pt x="69205" y="124558"/>
                    <a:pt x="69353" y="124545"/>
                    <a:pt x="69501" y="124545"/>
                  </a:cubicBezTo>
                  <a:close/>
                  <a:moveTo>
                    <a:pt x="42431" y="125684"/>
                  </a:moveTo>
                  <a:cubicBezTo>
                    <a:pt x="42795" y="125684"/>
                    <a:pt x="43160" y="125699"/>
                    <a:pt x="43518" y="125718"/>
                  </a:cubicBezTo>
                  <a:cubicBezTo>
                    <a:pt x="43875" y="125730"/>
                    <a:pt x="43994" y="125908"/>
                    <a:pt x="44018" y="126278"/>
                  </a:cubicBezTo>
                  <a:cubicBezTo>
                    <a:pt x="44018" y="126468"/>
                    <a:pt x="44018" y="126659"/>
                    <a:pt x="44018" y="126849"/>
                  </a:cubicBezTo>
                  <a:lnTo>
                    <a:pt x="44018" y="137993"/>
                  </a:lnTo>
                  <a:cubicBezTo>
                    <a:pt x="44018" y="138187"/>
                    <a:pt x="44134" y="143368"/>
                    <a:pt x="44166" y="144515"/>
                  </a:cubicBezTo>
                  <a:lnTo>
                    <a:pt x="44166" y="144515"/>
                  </a:lnTo>
                  <a:cubicBezTo>
                    <a:pt x="44162" y="144547"/>
                    <a:pt x="44160" y="144580"/>
                    <a:pt x="44160" y="144613"/>
                  </a:cubicBezTo>
                  <a:cubicBezTo>
                    <a:pt x="44149" y="145161"/>
                    <a:pt x="44160" y="145709"/>
                    <a:pt x="44149" y="146256"/>
                  </a:cubicBezTo>
                  <a:cubicBezTo>
                    <a:pt x="44149" y="146613"/>
                    <a:pt x="44089" y="146661"/>
                    <a:pt x="43732" y="146685"/>
                  </a:cubicBezTo>
                  <a:lnTo>
                    <a:pt x="35659" y="146685"/>
                  </a:lnTo>
                  <a:cubicBezTo>
                    <a:pt x="35564" y="146685"/>
                    <a:pt x="35470" y="146683"/>
                    <a:pt x="35376" y="146683"/>
                  </a:cubicBezTo>
                  <a:cubicBezTo>
                    <a:pt x="35117" y="146683"/>
                    <a:pt x="34862" y="146696"/>
                    <a:pt x="34600" y="146792"/>
                  </a:cubicBezTo>
                  <a:cubicBezTo>
                    <a:pt x="34507" y="146825"/>
                    <a:pt x="34404" y="146832"/>
                    <a:pt x="34297" y="146832"/>
                  </a:cubicBezTo>
                  <a:cubicBezTo>
                    <a:pt x="34212" y="146832"/>
                    <a:pt x="34125" y="146828"/>
                    <a:pt x="34040" y="146828"/>
                  </a:cubicBezTo>
                  <a:lnTo>
                    <a:pt x="32254" y="146828"/>
                  </a:lnTo>
                  <a:cubicBezTo>
                    <a:pt x="31826" y="146840"/>
                    <a:pt x="31397" y="146804"/>
                    <a:pt x="30980" y="146935"/>
                  </a:cubicBezTo>
                  <a:cubicBezTo>
                    <a:pt x="30881" y="146968"/>
                    <a:pt x="30774" y="146975"/>
                    <a:pt x="30667" y="146975"/>
                  </a:cubicBezTo>
                  <a:cubicBezTo>
                    <a:pt x="30580" y="146975"/>
                    <a:pt x="30493" y="146971"/>
                    <a:pt x="30409" y="146971"/>
                  </a:cubicBezTo>
                  <a:lnTo>
                    <a:pt x="27694" y="146971"/>
                  </a:lnTo>
                  <a:cubicBezTo>
                    <a:pt x="27637" y="146972"/>
                    <a:pt x="27579" y="146972"/>
                    <a:pt x="27521" y="146972"/>
                  </a:cubicBezTo>
                  <a:cubicBezTo>
                    <a:pt x="27378" y="146972"/>
                    <a:pt x="27235" y="146970"/>
                    <a:pt x="27091" y="146970"/>
                  </a:cubicBezTo>
                  <a:cubicBezTo>
                    <a:pt x="26752" y="146970"/>
                    <a:pt x="26411" y="146985"/>
                    <a:pt x="26075" y="147090"/>
                  </a:cubicBezTo>
                  <a:cubicBezTo>
                    <a:pt x="25997" y="147113"/>
                    <a:pt x="25914" y="147119"/>
                    <a:pt x="25829" y="147119"/>
                  </a:cubicBezTo>
                  <a:cubicBezTo>
                    <a:pt x="25744" y="147119"/>
                    <a:pt x="25658" y="147113"/>
                    <a:pt x="25575" y="147113"/>
                  </a:cubicBezTo>
                  <a:lnTo>
                    <a:pt x="23503" y="147113"/>
                  </a:lnTo>
                  <a:cubicBezTo>
                    <a:pt x="23447" y="147115"/>
                    <a:pt x="23391" y="147115"/>
                    <a:pt x="23334" y="147115"/>
                  </a:cubicBezTo>
                  <a:cubicBezTo>
                    <a:pt x="23195" y="147115"/>
                    <a:pt x="23057" y="147112"/>
                    <a:pt x="22918" y="147112"/>
                  </a:cubicBezTo>
                  <a:cubicBezTo>
                    <a:pt x="22590" y="147112"/>
                    <a:pt x="22265" y="147128"/>
                    <a:pt x="21943" y="147233"/>
                  </a:cubicBezTo>
                  <a:cubicBezTo>
                    <a:pt x="21866" y="147253"/>
                    <a:pt x="21784" y="147258"/>
                    <a:pt x="21701" y="147258"/>
                  </a:cubicBezTo>
                  <a:cubicBezTo>
                    <a:pt x="21623" y="147258"/>
                    <a:pt x="21543" y="147254"/>
                    <a:pt x="21464" y="147254"/>
                  </a:cubicBezTo>
                  <a:cubicBezTo>
                    <a:pt x="21433" y="147254"/>
                    <a:pt x="21402" y="147254"/>
                    <a:pt x="21372" y="147256"/>
                  </a:cubicBezTo>
                  <a:cubicBezTo>
                    <a:pt x="21267" y="147262"/>
                    <a:pt x="21162" y="147264"/>
                    <a:pt x="21056" y="147264"/>
                  </a:cubicBezTo>
                  <a:cubicBezTo>
                    <a:pt x="20788" y="147264"/>
                    <a:pt x="20519" y="147251"/>
                    <a:pt x="20249" y="147251"/>
                  </a:cubicBezTo>
                  <a:cubicBezTo>
                    <a:pt x="19961" y="147251"/>
                    <a:pt x="19672" y="147266"/>
                    <a:pt x="19384" y="147328"/>
                  </a:cubicBezTo>
                  <a:cubicBezTo>
                    <a:pt x="19370" y="147331"/>
                    <a:pt x="19355" y="147333"/>
                    <a:pt x="19342" y="147333"/>
                  </a:cubicBezTo>
                  <a:cubicBezTo>
                    <a:pt x="19262" y="147333"/>
                    <a:pt x="19191" y="147276"/>
                    <a:pt x="19181" y="147185"/>
                  </a:cubicBezTo>
                  <a:cubicBezTo>
                    <a:pt x="19169" y="147066"/>
                    <a:pt x="19157" y="146947"/>
                    <a:pt x="19157" y="146828"/>
                  </a:cubicBezTo>
                  <a:cubicBezTo>
                    <a:pt x="19157" y="146351"/>
                    <a:pt x="19157" y="145875"/>
                    <a:pt x="19157" y="145399"/>
                  </a:cubicBezTo>
                  <a:cubicBezTo>
                    <a:pt x="19157" y="145137"/>
                    <a:pt x="19157" y="144887"/>
                    <a:pt x="19074" y="144625"/>
                  </a:cubicBezTo>
                  <a:cubicBezTo>
                    <a:pt x="19014" y="144423"/>
                    <a:pt x="19026" y="144196"/>
                    <a:pt x="19026" y="143982"/>
                  </a:cubicBezTo>
                  <a:cubicBezTo>
                    <a:pt x="19014" y="142911"/>
                    <a:pt x="19014" y="141851"/>
                    <a:pt x="19014" y="140779"/>
                  </a:cubicBezTo>
                  <a:cubicBezTo>
                    <a:pt x="19014" y="140351"/>
                    <a:pt x="19050" y="139922"/>
                    <a:pt x="18907" y="139505"/>
                  </a:cubicBezTo>
                  <a:cubicBezTo>
                    <a:pt x="18848" y="139351"/>
                    <a:pt x="18884" y="139172"/>
                    <a:pt x="18884" y="139005"/>
                  </a:cubicBezTo>
                  <a:cubicBezTo>
                    <a:pt x="18872" y="135052"/>
                    <a:pt x="18872" y="131100"/>
                    <a:pt x="18872" y="127159"/>
                  </a:cubicBezTo>
                  <a:cubicBezTo>
                    <a:pt x="18872" y="126409"/>
                    <a:pt x="18884" y="126397"/>
                    <a:pt x="19610" y="126397"/>
                  </a:cubicBezTo>
                  <a:lnTo>
                    <a:pt x="24325" y="126397"/>
                  </a:lnTo>
                  <a:cubicBezTo>
                    <a:pt x="24634" y="126397"/>
                    <a:pt x="24944" y="126397"/>
                    <a:pt x="25241" y="126313"/>
                  </a:cubicBezTo>
                  <a:cubicBezTo>
                    <a:pt x="25491" y="126242"/>
                    <a:pt x="25765" y="126266"/>
                    <a:pt x="26027" y="126254"/>
                  </a:cubicBezTo>
                  <a:cubicBezTo>
                    <a:pt x="26107" y="126250"/>
                    <a:pt x="26188" y="126249"/>
                    <a:pt x="26269" y="126249"/>
                  </a:cubicBezTo>
                  <a:cubicBezTo>
                    <a:pt x="26420" y="126249"/>
                    <a:pt x="26573" y="126253"/>
                    <a:pt x="26726" y="126253"/>
                  </a:cubicBezTo>
                  <a:cubicBezTo>
                    <a:pt x="27035" y="126253"/>
                    <a:pt x="27347" y="126236"/>
                    <a:pt x="27658" y="126135"/>
                  </a:cubicBezTo>
                  <a:cubicBezTo>
                    <a:pt x="27725" y="126116"/>
                    <a:pt x="27797" y="126110"/>
                    <a:pt x="27873" y="126110"/>
                  </a:cubicBezTo>
                  <a:cubicBezTo>
                    <a:pt x="27985" y="126110"/>
                    <a:pt x="28104" y="126123"/>
                    <a:pt x="28218" y="126123"/>
                  </a:cubicBezTo>
                  <a:cubicBezTo>
                    <a:pt x="29718" y="126111"/>
                    <a:pt x="31218" y="126111"/>
                    <a:pt x="32719" y="126111"/>
                  </a:cubicBezTo>
                  <a:cubicBezTo>
                    <a:pt x="32779" y="126111"/>
                    <a:pt x="32840" y="126111"/>
                    <a:pt x="32900" y="126111"/>
                  </a:cubicBezTo>
                  <a:cubicBezTo>
                    <a:pt x="33173" y="126111"/>
                    <a:pt x="33444" y="126103"/>
                    <a:pt x="33707" y="126016"/>
                  </a:cubicBezTo>
                  <a:cubicBezTo>
                    <a:pt x="33806" y="125983"/>
                    <a:pt x="33913" y="125975"/>
                    <a:pt x="34020" y="125975"/>
                  </a:cubicBezTo>
                  <a:cubicBezTo>
                    <a:pt x="34107" y="125975"/>
                    <a:pt x="34194" y="125980"/>
                    <a:pt x="34278" y="125980"/>
                  </a:cubicBezTo>
                  <a:cubicBezTo>
                    <a:pt x="34600" y="125974"/>
                    <a:pt x="34921" y="125974"/>
                    <a:pt x="35243" y="125974"/>
                  </a:cubicBezTo>
                  <a:cubicBezTo>
                    <a:pt x="35564" y="125974"/>
                    <a:pt x="35886" y="125974"/>
                    <a:pt x="36207" y="125968"/>
                  </a:cubicBezTo>
                  <a:cubicBezTo>
                    <a:pt x="36350" y="125968"/>
                    <a:pt x="36492" y="125972"/>
                    <a:pt x="36633" y="125972"/>
                  </a:cubicBezTo>
                  <a:cubicBezTo>
                    <a:pt x="36915" y="125972"/>
                    <a:pt x="37195" y="125956"/>
                    <a:pt x="37481" y="125861"/>
                  </a:cubicBezTo>
                  <a:cubicBezTo>
                    <a:pt x="37546" y="125834"/>
                    <a:pt x="37618" y="125826"/>
                    <a:pt x="37694" y="125826"/>
                  </a:cubicBezTo>
                  <a:cubicBezTo>
                    <a:pt x="37784" y="125826"/>
                    <a:pt x="37878" y="125837"/>
                    <a:pt x="37969" y="125837"/>
                  </a:cubicBezTo>
                  <a:cubicBezTo>
                    <a:pt x="38350" y="125831"/>
                    <a:pt x="38731" y="125831"/>
                    <a:pt x="39112" y="125831"/>
                  </a:cubicBezTo>
                  <a:cubicBezTo>
                    <a:pt x="39493" y="125831"/>
                    <a:pt x="39874" y="125831"/>
                    <a:pt x="40255" y="125825"/>
                  </a:cubicBezTo>
                  <a:cubicBezTo>
                    <a:pt x="40660" y="125825"/>
                    <a:pt x="41053" y="125777"/>
                    <a:pt x="41458" y="125730"/>
                  </a:cubicBezTo>
                  <a:cubicBezTo>
                    <a:pt x="41779" y="125696"/>
                    <a:pt x="42105" y="125684"/>
                    <a:pt x="42431" y="125684"/>
                  </a:cubicBezTo>
                  <a:close/>
                  <a:moveTo>
                    <a:pt x="136577" y="123110"/>
                  </a:moveTo>
                  <a:cubicBezTo>
                    <a:pt x="140268" y="123122"/>
                    <a:pt x="143959" y="123122"/>
                    <a:pt x="147638" y="123122"/>
                  </a:cubicBezTo>
                  <a:cubicBezTo>
                    <a:pt x="147765" y="123122"/>
                    <a:pt x="147892" y="123117"/>
                    <a:pt x="148019" y="123117"/>
                  </a:cubicBezTo>
                  <a:cubicBezTo>
                    <a:pt x="148082" y="123117"/>
                    <a:pt x="148146" y="123118"/>
                    <a:pt x="148209" y="123122"/>
                  </a:cubicBezTo>
                  <a:cubicBezTo>
                    <a:pt x="148471" y="123146"/>
                    <a:pt x="148531" y="123206"/>
                    <a:pt x="148554" y="123480"/>
                  </a:cubicBezTo>
                  <a:cubicBezTo>
                    <a:pt x="148566" y="123670"/>
                    <a:pt x="148554" y="123861"/>
                    <a:pt x="148554" y="124051"/>
                  </a:cubicBezTo>
                  <a:cubicBezTo>
                    <a:pt x="148554" y="126718"/>
                    <a:pt x="148554" y="129385"/>
                    <a:pt x="148566" y="132052"/>
                  </a:cubicBezTo>
                  <a:cubicBezTo>
                    <a:pt x="148566" y="132409"/>
                    <a:pt x="148543" y="132755"/>
                    <a:pt x="148662" y="133112"/>
                  </a:cubicBezTo>
                  <a:cubicBezTo>
                    <a:pt x="148721" y="133278"/>
                    <a:pt x="148697" y="133481"/>
                    <a:pt x="148697" y="133671"/>
                  </a:cubicBezTo>
                  <a:cubicBezTo>
                    <a:pt x="148697" y="134338"/>
                    <a:pt x="148697" y="135005"/>
                    <a:pt x="148709" y="135672"/>
                  </a:cubicBezTo>
                  <a:cubicBezTo>
                    <a:pt x="148709" y="136112"/>
                    <a:pt x="148662" y="136565"/>
                    <a:pt x="148816" y="137005"/>
                  </a:cubicBezTo>
                  <a:cubicBezTo>
                    <a:pt x="148864" y="137160"/>
                    <a:pt x="148840" y="137338"/>
                    <a:pt x="148840" y="137505"/>
                  </a:cubicBezTo>
                  <a:cubicBezTo>
                    <a:pt x="148840" y="138100"/>
                    <a:pt x="148840" y="138696"/>
                    <a:pt x="148840" y="139291"/>
                  </a:cubicBezTo>
                  <a:cubicBezTo>
                    <a:pt x="148852" y="139601"/>
                    <a:pt x="148828" y="139910"/>
                    <a:pt x="148935" y="140208"/>
                  </a:cubicBezTo>
                  <a:cubicBezTo>
                    <a:pt x="148995" y="140363"/>
                    <a:pt x="148983" y="140541"/>
                    <a:pt x="148983" y="140708"/>
                  </a:cubicBezTo>
                  <a:cubicBezTo>
                    <a:pt x="148983" y="142887"/>
                    <a:pt x="148983" y="145077"/>
                    <a:pt x="148983" y="147268"/>
                  </a:cubicBezTo>
                  <a:cubicBezTo>
                    <a:pt x="148983" y="147435"/>
                    <a:pt x="149019" y="147602"/>
                    <a:pt x="148864" y="147768"/>
                  </a:cubicBezTo>
                  <a:cubicBezTo>
                    <a:pt x="148447" y="147661"/>
                    <a:pt x="147995" y="147697"/>
                    <a:pt x="147554" y="147685"/>
                  </a:cubicBezTo>
                  <a:cubicBezTo>
                    <a:pt x="147512" y="147685"/>
                    <a:pt x="147469" y="147686"/>
                    <a:pt x="147426" y="147686"/>
                  </a:cubicBezTo>
                  <a:cubicBezTo>
                    <a:pt x="147275" y="147686"/>
                    <a:pt x="147122" y="147678"/>
                    <a:pt x="146983" y="147614"/>
                  </a:cubicBezTo>
                  <a:cubicBezTo>
                    <a:pt x="146825" y="147549"/>
                    <a:pt x="146661" y="147541"/>
                    <a:pt x="146495" y="147541"/>
                  </a:cubicBezTo>
                  <a:cubicBezTo>
                    <a:pt x="146447" y="147541"/>
                    <a:pt x="146399" y="147542"/>
                    <a:pt x="146352" y="147542"/>
                  </a:cubicBezTo>
                  <a:cubicBezTo>
                    <a:pt x="146269" y="147542"/>
                    <a:pt x="146187" y="147544"/>
                    <a:pt x="146104" y="147544"/>
                  </a:cubicBezTo>
                  <a:cubicBezTo>
                    <a:pt x="145878" y="147544"/>
                    <a:pt x="145653" y="147531"/>
                    <a:pt x="145435" y="147435"/>
                  </a:cubicBezTo>
                  <a:cubicBezTo>
                    <a:pt x="145391" y="147417"/>
                    <a:pt x="145335" y="147406"/>
                    <a:pt x="145285" y="147406"/>
                  </a:cubicBezTo>
                  <a:cubicBezTo>
                    <a:pt x="145266" y="147406"/>
                    <a:pt x="145249" y="147408"/>
                    <a:pt x="145233" y="147411"/>
                  </a:cubicBezTo>
                  <a:cubicBezTo>
                    <a:pt x="145135" y="147415"/>
                    <a:pt x="145037" y="147417"/>
                    <a:pt x="144939" y="147417"/>
                  </a:cubicBezTo>
                  <a:cubicBezTo>
                    <a:pt x="143944" y="147417"/>
                    <a:pt x="142956" y="147236"/>
                    <a:pt x="141961" y="147236"/>
                  </a:cubicBezTo>
                  <a:cubicBezTo>
                    <a:pt x="141841" y="147236"/>
                    <a:pt x="141721" y="147239"/>
                    <a:pt x="141601" y="147244"/>
                  </a:cubicBezTo>
                  <a:cubicBezTo>
                    <a:pt x="141404" y="147258"/>
                    <a:pt x="141205" y="147270"/>
                    <a:pt x="141005" y="147270"/>
                  </a:cubicBezTo>
                  <a:cubicBezTo>
                    <a:pt x="140687" y="147270"/>
                    <a:pt x="140368" y="147240"/>
                    <a:pt x="140053" y="147137"/>
                  </a:cubicBezTo>
                  <a:cubicBezTo>
                    <a:pt x="139986" y="147117"/>
                    <a:pt x="139915" y="147112"/>
                    <a:pt x="139842" y="147112"/>
                  </a:cubicBezTo>
                  <a:cubicBezTo>
                    <a:pt x="139773" y="147112"/>
                    <a:pt x="139703" y="147116"/>
                    <a:pt x="139634" y="147116"/>
                  </a:cubicBezTo>
                  <a:cubicBezTo>
                    <a:pt x="139607" y="147116"/>
                    <a:pt x="139580" y="147115"/>
                    <a:pt x="139553" y="147113"/>
                  </a:cubicBezTo>
                  <a:cubicBezTo>
                    <a:pt x="139413" y="147108"/>
                    <a:pt x="139272" y="147106"/>
                    <a:pt x="139131" y="147106"/>
                  </a:cubicBezTo>
                  <a:cubicBezTo>
                    <a:pt x="138824" y="147106"/>
                    <a:pt x="138517" y="147115"/>
                    <a:pt x="138210" y="147115"/>
                  </a:cubicBezTo>
                  <a:cubicBezTo>
                    <a:pt x="137731" y="147115"/>
                    <a:pt x="137254" y="147093"/>
                    <a:pt x="136779" y="146982"/>
                  </a:cubicBezTo>
                  <a:cubicBezTo>
                    <a:pt x="136697" y="146962"/>
                    <a:pt x="136610" y="146956"/>
                    <a:pt x="136522" y="146956"/>
                  </a:cubicBezTo>
                  <a:cubicBezTo>
                    <a:pt x="136378" y="146956"/>
                    <a:pt x="136228" y="146972"/>
                    <a:pt x="136081" y="146972"/>
                  </a:cubicBezTo>
                  <a:cubicBezTo>
                    <a:pt x="136055" y="146972"/>
                    <a:pt x="136030" y="146972"/>
                    <a:pt x="136005" y="146971"/>
                  </a:cubicBezTo>
                  <a:cubicBezTo>
                    <a:pt x="135938" y="146969"/>
                    <a:pt x="135871" y="146968"/>
                    <a:pt x="135804" y="146968"/>
                  </a:cubicBezTo>
                  <a:cubicBezTo>
                    <a:pt x="135733" y="146968"/>
                    <a:pt x="135661" y="146969"/>
                    <a:pt x="135590" y="146969"/>
                  </a:cubicBezTo>
                  <a:cubicBezTo>
                    <a:pt x="135277" y="146969"/>
                    <a:pt x="134966" y="146959"/>
                    <a:pt x="134660" y="146852"/>
                  </a:cubicBezTo>
                  <a:cubicBezTo>
                    <a:pt x="134582" y="146828"/>
                    <a:pt x="134499" y="146822"/>
                    <a:pt x="134414" y="146822"/>
                  </a:cubicBezTo>
                  <a:cubicBezTo>
                    <a:pt x="134329" y="146822"/>
                    <a:pt x="134243" y="146828"/>
                    <a:pt x="134160" y="146828"/>
                  </a:cubicBezTo>
                  <a:lnTo>
                    <a:pt x="132517" y="146828"/>
                  </a:lnTo>
                  <a:cubicBezTo>
                    <a:pt x="132219" y="146828"/>
                    <a:pt x="131910" y="146828"/>
                    <a:pt x="131600" y="146732"/>
                  </a:cubicBezTo>
                  <a:cubicBezTo>
                    <a:pt x="131464" y="146690"/>
                    <a:pt x="131310" y="146684"/>
                    <a:pt x="131154" y="146684"/>
                  </a:cubicBezTo>
                  <a:cubicBezTo>
                    <a:pt x="131092" y="146684"/>
                    <a:pt x="131030" y="146685"/>
                    <a:pt x="130969" y="146685"/>
                  </a:cubicBezTo>
                  <a:lnTo>
                    <a:pt x="127469" y="146685"/>
                  </a:lnTo>
                  <a:cubicBezTo>
                    <a:pt x="127195" y="146685"/>
                    <a:pt x="126909" y="146685"/>
                    <a:pt x="126623" y="146601"/>
                  </a:cubicBezTo>
                  <a:cubicBezTo>
                    <a:pt x="126456" y="146542"/>
                    <a:pt x="126254" y="146554"/>
                    <a:pt x="126064" y="146542"/>
                  </a:cubicBezTo>
                  <a:cubicBezTo>
                    <a:pt x="125746" y="146542"/>
                    <a:pt x="125429" y="146537"/>
                    <a:pt x="125111" y="146537"/>
                  </a:cubicBezTo>
                  <a:cubicBezTo>
                    <a:pt x="124952" y="146537"/>
                    <a:pt x="124794" y="146538"/>
                    <a:pt x="124635" y="146542"/>
                  </a:cubicBezTo>
                  <a:cubicBezTo>
                    <a:pt x="124601" y="146544"/>
                    <a:pt x="124568" y="146545"/>
                    <a:pt x="124535" y="146545"/>
                  </a:cubicBezTo>
                  <a:cubicBezTo>
                    <a:pt x="124229" y="146545"/>
                    <a:pt x="123949" y="146452"/>
                    <a:pt x="123659" y="146387"/>
                  </a:cubicBezTo>
                  <a:cubicBezTo>
                    <a:pt x="123492" y="146351"/>
                    <a:pt x="123432" y="146232"/>
                    <a:pt x="123420" y="146078"/>
                  </a:cubicBezTo>
                  <a:cubicBezTo>
                    <a:pt x="123420" y="145887"/>
                    <a:pt x="123420" y="145697"/>
                    <a:pt x="123420" y="145506"/>
                  </a:cubicBezTo>
                  <a:cubicBezTo>
                    <a:pt x="123420" y="141315"/>
                    <a:pt x="123420" y="137136"/>
                    <a:pt x="123420" y="132945"/>
                  </a:cubicBezTo>
                  <a:cubicBezTo>
                    <a:pt x="123420" y="132564"/>
                    <a:pt x="123397" y="132195"/>
                    <a:pt x="123528" y="131814"/>
                  </a:cubicBezTo>
                  <a:cubicBezTo>
                    <a:pt x="123587" y="131647"/>
                    <a:pt x="123563" y="131445"/>
                    <a:pt x="123563" y="131254"/>
                  </a:cubicBezTo>
                  <a:cubicBezTo>
                    <a:pt x="123563" y="130516"/>
                    <a:pt x="123563" y="129778"/>
                    <a:pt x="123563" y="129040"/>
                  </a:cubicBezTo>
                  <a:cubicBezTo>
                    <a:pt x="123563" y="128683"/>
                    <a:pt x="123539" y="128325"/>
                    <a:pt x="123670" y="127980"/>
                  </a:cubicBezTo>
                  <a:cubicBezTo>
                    <a:pt x="123730" y="127813"/>
                    <a:pt x="123706" y="127599"/>
                    <a:pt x="123706" y="127409"/>
                  </a:cubicBezTo>
                  <a:cubicBezTo>
                    <a:pt x="123706" y="126278"/>
                    <a:pt x="123706" y="125135"/>
                    <a:pt x="123706" y="123992"/>
                  </a:cubicBezTo>
                  <a:cubicBezTo>
                    <a:pt x="123706" y="123825"/>
                    <a:pt x="123706" y="123658"/>
                    <a:pt x="123706" y="123491"/>
                  </a:cubicBezTo>
                  <a:cubicBezTo>
                    <a:pt x="123730" y="123206"/>
                    <a:pt x="123789" y="123146"/>
                    <a:pt x="124051" y="123122"/>
                  </a:cubicBezTo>
                  <a:lnTo>
                    <a:pt x="130826" y="123122"/>
                  </a:lnTo>
                  <a:cubicBezTo>
                    <a:pt x="131092" y="123159"/>
                    <a:pt x="131358" y="123181"/>
                    <a:pt x="131623" y="123181"/>
                  </a:cubicBezTo>
                  <a:cubicBezTo>
                    <a:pt x="131870" y="123181"/>
                    <a:pt x="132116" y="123162"/>
                    <a:pt x="132362" y="123122"/>
                  </a:cubicBezTo>
                  <a:cubicBezTo>
                    <a:pt x="132405" y="123117"/>
                    <a:pt x="132448" y="123115"/>
                    <a:pt x="132491" y="123115"/>
                  </a:cubicBezTo>
                  <a:cubicBezTo>
                    <a:pt x="132638" y="123115"/>
                    <a:pt x="132786" y="123142"/>
                    <a:pt x="132933" y="123170"/>
                  </a:cubicBezTo>
                  <a:cubicBezTo>
                    <a:pt x="133189" y="123236"/>
                    <a:pt x="133445" y="123268"/>
                    <a:pt x="133703" y="123268"/>
                  </a:cubicBezTo>
                  <a:cubicBezTo>
                    <a:pt x="133960" y="123268"/>
                    <a:pt x="134219" y="123236"/>
                    <a:pt x="134481" y="123170"/>
                  </a:cubicBezTo>
                  <a:cubicBezTo>
                    <a:pt x="134561" y="123152"/>
                    <a:pt x="134654" y="123121"/>
                    <a:pt x="134740" y="123121"/>
                  </a:cubicBezTo>
                  <a:cubicBezTo>
                    <a:pt x="134770" y="123121"/>
                    <a:pt x="134799" y="123125"/>
                    <a:pt x="134827" y="123134"/>
                  </a:cubicBezTo>
                  <a:cubicBezTo>
                    <a:pt x="135004" y="123185"/>
                    <a:pt x="135182" y="123203"/>
                    <a:pt x="135359" y="123203"/>
                  </a:cubicBezTo>
                  <a:cubicBezTo>
                    <a:pt x="135765" y="123203"/>
                    <a:pt x="136171" y="123110"/>
                    <a:pt x="136577" y="123110"/>
                  </a:cubicBezTo>
                  <a:close/>
                  <a:moveTo>
                    <a:pt x="149590" y="123105"/>
                  </a:moveTo>
                  <a:cubicBezTo>
                    <a:pt x="149701" y="123105"/>
                    <a:pt x="149813" y="123110"/>
                    <a:pt x="149924" y="123110"/>
                  </a:cubicBezTo>
                  <a:lnTo>
                    <a:pt x="156067" y="123110"/>
                  </a:lnTo>
                  <a:cubicBezTo>
                    <a:pt x="156124" y="123110"/>
                    <a:pt x="156181" y="123110"/>
                    <a:pt x="156238" y="123110"/>
                  </a:cubicBezTo>
                  <a:cubicBezTo>
                    <a:pt x="156463" y="123110"/>
                    <a:pt x="156684" y="123118"/>
                    <a:pt x="156913" y="123194"/>
                  </a:cubicBezTo>
                  <a:cubicBezTo>
                    <a:pt x="157032" y="123236"/>
                    <a:pt x="157169" y="123242"/>
                    <a:pt x="157307" y="123242"/>
                  </a:cubicBezTo>
                  <a:cubicBezTo>
                    <a:pt x="157362" y="123242"/>
                    <a:pt x="157418" y="123241"/>
                    <a:pt x="157472" y="123241"/>
                  </a:cubicBezTo>
                  <a:cubicBezTo>
                    <a:pt x="157829" y="123247"/>
                    <a:pt x="158187" y="123247"/>
                    <a:pt x="158544" y="123247"/>
                  </a:cubicBezTo>
                  <a:cubicBezTo>
                    <a:pt x="158901" y="123247"/>
                    <a:pt x="159258" y="123247"/>
                    <a:pt x="159615" y="123253"/>
                  </a:cubicBezTo>
                  <a:cubicBezTo>
                    <a:pt x="159774" y="123253"/>
                    <a:pt x="159933" y="123249"/>
                    <a:pt x="160091" y="123249"/>
                  </a:cubicBezTo>
                  <a:cubicBezTo>
                    <a:pt x="160408" y="123249"/>
                    <a:pt x="160723" y="123265"/>
                    <a:pt x="161032" y="123361"/>
                  </a:cubicBezTo>
                  <a:cubicBezTo>
                    <a:pt x="161113" y="123388"/>
                    <a:pt x="161200" y="123395"/>
                    <a:pt x="161287" y="123395"/>
                  </a:cubicBezTo>
                  <a:cubicBezTo>
                    <a:pt x="161392" y="123395"/>
                    <a:pt x="161500" y="123384"/>
                    <a:pt x="161604" y="123384"/>
                  </a:cubicBezTo>
                  <a:cubicBezTo>
                    <a:pt x="163152" y="123384"/>
                    <a:pt x="164699" y="123384"/>
                    <a:pt x="166247" y="123396"/>
                  </a:cubicBezTo>
                  <a:cubicBezTo>
                    <a:pt x="166306" y="123396"/>
                    <a:pt x="166364" y="123396"/>
                    <a:pt x="166424" y="123396"/>
                  </a:cubicBezTo>
                  <a:cubicBezTo>
                    <a:pt x="166690" y="123396"/>
                    <a:pt x="166963" y="123404"/>
                    <a:pt x="167235" y="123491"/>
                  </a:cubicBezTo>
                  <a:cubicBezTo>
                    <a:pt x="167341" y="123525"/>
                    <a:pt x="167458" y="123532"/>
                    <a:pt x="167578" y="123532"/>
                  </a:cubicBezTo>
                  <a:cubicBezTo>
                    <a:pt x="167674" y="123532"/>
                    <a:pt x="167771" y="123527"/>
                    <a:pt x="167866" y="123527"/>
                  </a:cubicBezTo>
                  <a:cubicBezTo>
                    <a:pt x="169152" y="123527"/>
                    <a:pt x="170438" y="123527"/>
                    <a:pt x="171724" y="123539"/>
                  </a:cubicBezTo>
                  <a:cubicBezTo>
                    <a:pt x="171915" y="123539"/>
                    <a:pt x="172105" y="123539"/>
                    <a:pt x="172296" y="123551"/>
                  </a:cubicBezTo>
                  <a:cubicBezTo>
                    <a:pt x="172427" y="123563"/>
                    <a:pt x="172510" y="123658"/>
                    <a:pt x="172522" y="123789"/>
                  </a:cubicBezTo>
                  <a:cubicBezTo>
                    <a:pt x="172534" y="123956"/>
                    <a:pt x="172534" y="124123"/>
                    <a:pt x="172534" y="124289"/>
                  </a:cubicBezTo>
                  <a:lnTo>
                    <a:pt x="172534" y="135136"/>
                  </a:lnTo>
                  <a:cubicBezTo>
                    <a:pt x="172534" y="135279"/>
                    <a:pt x="172557" y="135433"/>
                    <a:pt x="172522" y="135564"/>
                  </a:cubicBezTo>
                  <a:cubicBezTo>
                    <a:pt x="172331" y="136148"/>
                    <a:pt x="172403" y="136743"/>
                    <a:pt x="172403" y="137338"/>
                  </a:cubicBezTo>
                  <a:cubicBezTo>
                    <a:pt x="172391" y="140886"/>
                    <a:pt x="172403" y="144423"/>
                    <a:pt x="172403" y="147971"/>
                  </a:cubicBezTo>
                  <a:cubicBezTo>
                    <a:pt x="172403" y="148805"/>
                    <a:pt x="172437" y="148816"/>
                    <a:pt x="171660" y="148816"/>
                  </a:cubicBezTo>
                  <a:cubicBezTo>
                    <a:pt x="171638" y="148816"/>
                    <a:pt x="171616" y="148816"/>
                    <a:pt x="171593" y="148816"/>
                  </a:cubicBezTo>
                  <a:cubicBezTo>
                    <a:pt x="171474" y="148813"/>
                    <a:pt x="171356" y="148812"/>
                    <a:pt x="171237" y="148812"/>
                  </a:cubicBezTo>
                  <a:cubicBezTo>
                    <a:pt x="171025" y="148812"/>
                    <a:pt x="170814" y="148815"/>
                    <a:pt x="170602" y="148815"/>
                  </a:cubicBezTo>
                  <a:cubicBezTo>
                    <a:pt x="170408" y="148815"/>
                    <a:pt x="170215" y="148813"/>
                    <a:pt x="170021" y="148804"/>
                  </a:cubicBezTo>
                  <a:cubicBezTo>
                    <a:pt x="169691" y="148794"/>
                    <a:pt x="164997" y="148618"/>
                    <a:pt x="163051" y="148618"/>
                  </a:cubicBezTo>
                  <a:cubicBezTo>
                    <a:pt x="162783" y="148618"/>
                    <a:pt x="162567" y="148622"/>
                    <a:pt x="162422" y="148629"/>
                  </a:cubicBezTo>
                  <a:lnTo>
                    <a:pt x="162422" y="148629"/>
                  </a:lnTo>
                  <a:cubicBezTo>
                    <a:pt x="162329" y="148620"/>
                    <a:pt x="162238" y="148614"/>
                    <a:pt x="162151" y="148602"/>
                  </a:cubicBezTo>
                  <a:cubicBezTo>
                    <a:pt x="161606" y="148532"/>
                    <a:pt x="154551" y="148089"/>
                    <a:pt x="153670" y="148089"/>
                  </a:cubicBezTo>
                  <a:cubicBezTo>
                    <a:pt x="153647" y="148089"/>
                    <a:pt x="153629" y="148089"/>
                    <a:pt x="153615" y="148090"/>
                  </a:cubicBezTo>
                  <a:cubicBezTo>
                    <a:pt x="153565" y="148092"/>
                    <a:pt x="153516" y="148094"/>
                    <a:pt x="153467" y="148094"/>
                  </a:cubicBezTo>
                  <a:cubicBezTo>
                    <a:pt x="153278" y="148094"/>
                    <a:pt x="153092" y="148073"/>
                    <a:pt x="152912" y="148006"/>
                  </a:cubicBezTo>
                  <a:cubicBezTo>
                    <a:pt x="152761" y="147954"/>
                    <a:pt x="152602" y="147937"/>
                    <a:pt x="152442" y="147937"/>
                  </a:cubicBezTo>
                  <a:cubicBezTo>
                    <a:pt x="152313" y="147937"/>
                    <a:pt x="152183" y="147948"/>
                    <a:pt x="152055" y="147959"/>
                  </a:cubicBezTo>
                  <a:cubicBezTo>
                    <a:pt x="151949" y="147968"/>
                    <a:pt x="151844" y="147971"/>
                    <a:pt x="151739" y="147971"/>
                  </a:cubicBezTo>
                  <a:cubicBezTo>
                    <a:pt x="151133" y="147971"/>
                    <a:pt x="150534" y="147843"/>
                    <a:pt x="149936" y="147792"/>
                  </a:cubicBezTo>
                  <a:cubicBezTo>
                    <a:pt x="149805" y="147792"/>
                    <a:pt x="149709" y="147709"/>
                    <a:pt x="149697" y="147566"/>
                  </a:cubicBezTo>
                  <a:cubicBezTo>
                    <a:pt x="149686" y="147387"/>
                    <a:pt x="149686" y="147197"/>
                    <a:pt x="149686" y="147006"/>
                  </a:cubicBezTo>
                  <a:cubicBezTo>
                    <a:pt x="149686" y="145197"/>
                    <a:pt x="149686" y="143387"/>
                    <a:pt x="149686" y="141577"/>
                  </a:cubicBezTo>
                  <a:cubicBezTo>
                    <a:pt x="149686" y="141291"/>
                    <a:pt x="149686" y="141006"/>
                    <a:pt x="149590" y="140732"/>
                  </a:cubicBezTo>
                  <a:cubicBezTo>
                    <a:pt x="149531" y="140553"/>
                    <a:pt x="149543" y="140351"/>
                    <a:pt x="149543" y="140160"/>
                  </a:cubicBezTo>
                  <a:cubicBezTo>
                    <a:pt x="149543" y="139541"/>
                    <a:pt x="149543" y="138922"/>
                    <a:pt x="149543" y="138303"/>
                  </a:cubicBezTo>
                  <a:cubicBezTo>
                    <a:pt x="149531" y="137958"/>
                    <a:pt x="149555" y="137600"/>
                    <a:pt x="149436" y="137255"/>
                  </a:cubicBezTo>
                  <a:cubicBezTo>
                    <a:pt x="149376" y="137100"/>
                    <a:pt x="149400" y="136922"/>
                    <a:pt x="149400" y="136755"/>
                  </a:cubicBezTo>
                  <a:cubicBezTo>
                    <a:pt x="149400" y="136279"/>
                    <a:pt x="149400" y="135803"/>
                    <a:pt x="149400" y="135326"/>
                  </a:cubicBezTo>
                  <a:cubicBezTo>
                    <a:pt x="149400" y="135183"/>
                    <a:pt x="149424" y="135041"/>
                    <a:pt x="149388" y="134898"/>
                  </a:cubicBezTo>
                  <a:cubicBezTo>
                    <a:pt x="149126" y="133576"/>
                    <a:pt x="149316" y="132243"/>
                    <a:pt x="149257" y="130921"/>
                  </a:cubicBezTo>
                  <a:cubicBezTo>
                    <a:pt x="149233" y="130492"/>
                    <a:pt x="149281" y="130064"/>
                    <a:pt x="149138" y="129647"/>
                  </a:cubicBezTo>
                  <a:cubicBezTo>
                    <a:pt x="149090" y="129492"/>
                    <a:pt x="149114" y="129314"/>
                    <a:pt x="149114" y="129147"/>
                  </a:cubicBezTo>
                  <a:lnTo>
                    <a:pt x="149114" y="123789"/>
                  </a:lnTo>
                  <a:cubicBezTo>
                    <a:pt x="149114" y="123670"/>
                    <a:pt x="149114" y="123551"/>
                    <a:pt x="149126" y="123432"/>
                  </a:cubicBezTo>
                  <a:cubicBezTo>
                    <a:pt x="149138" y="123206"/>
                    <a:pt x="149209" y="123134"/>
                    <a:pt x="149424" y="123110"/>
                  </a:cubicBezTo>
                  <a:cubicBezTo>
                    <a:pt x="149479" y="123107"/>
                    <a:pt x="149535" y="123105"/>
                    <a:pt x="149590" y="123105"/>
                  </a:cubicBezTo>
                  <a:close/>
                  <a:moveTo>
                    <a:pt x="181933" y="123521"/>
                  </a:moveTo>
                  <a:cubicBezTo>
                    <a:pt x="182136" y="123521"/>
                    <a:pt x="182339" y="123547"/>
                    <a:pt x="182535" y="123611"/>
                  </a:cubicBezTo>
                  <a:cubicBezTo>
                    <a:pt x="182662" y="123655"/>
                    <a:pt x="182787" y="123679"/>
                    <a:pt x="182909" y="123679"/>
                  </a:cubicBezTo>
                  <a:cubicBezTo>
                    <a:pt x="183015" y="123679"/>
                    <a:pt x="183120" y="123661"/>
                    <a:pt x="183225" y="123622"/>
                  </a:cubicBezTo>
                  <a:cubicBezTo>
                    <a:pt x="183400" y="123559"/>
                    <a:pt x="183575" y="123548"/>
                    <a:pt x="183749" y="123548"/>
                  </a:cubicBezTo>
                  <a:cubicBezTo>
                    <a:pt x="183837" y="123548"/>
                    <a:pt x="183924" y="123551"/>
                    <a:pt x="184011" y="123551"/>
                  </a:cubicBezTo>
                  <a:lnTo>
                    <a:pt x="195572" y="123551"/>
                  </a:lnTo>
                  <a:cubicBezTo>
                    <a:pt x="195638" y="123551"/>
                    <a:pt x="195699" y="123551"/>
                    <a:pt x="195754" y="123551"/>
                  </a:cubicBezTo>
                  <a:cubicBezTo>
                    <a:pt x="196414" y="123551"/>
                    <a:pt x="196394" y="123581"/>
                    <a:pt x="196394" y="124361"/>
                  </a:cubicBezTo>
                  <a:cubicBezTo>
                    <a:pt x="196394" y="125123"/>
                    <a:pt x="196394" y="125885"/>
                    <a:pt x="196394" y="126635"/>
                  </a:cubicBezTo>
                  <a:cubicBezTo>
                    <a:pt x="196382" y="127159"/>
                    <a:pt x="196441" y="127682"/>
                    <a:pt x="196275" y="128194"/>
                  </a:cubicBezTo>
                  <a:cubicBezTo>
                    <a:pt x="196227" y="128349"/>
                    <a:pt x="196251" y="128528"/>
                    <a:pt x="196251" y="128695"/>
                  </a:cubicBezTo>
                  <a:cubicBezTo>
                    <a:pt x="196251" y="129290"/>
                    <a:pt x="196251" y="129885"/>
                    <a:pt x="196251" y="130480"/>
                  </a:cubicBezTo>
                  <a:cubicBezTo>
                    <a:pt x="196239" y="130945"/>
                    <a:pt x="196287" y="131421"/>
                    <a:pt x="196132" y="131885"/>
                  </a:cubicBezTo>
                  <a:cubicBezTo>
                    <a:pt x="196072" y="132064"/>
                    <a:pt x="196108" y="132266"/>
                    <a:pt x="196108" y="132457"/>
                  </a:cubicBezTo>
                  <a:cubicBezTo>
                    <a:pt x="196108" y="133743"/>
                    <a:pt x="196108" y="135029"/>
                    <a:pt x="196108" y="136315"/>
                  </a:cubicBezTo>
                  <a:cubicBezTo>
                    <a:pt x="196108" y="136731"/>
                    <a:pt x="196132" y="137160"/>
                    <a:pt x="196001" y="137577"/>
                  </a:cubicBezTo>
                  <a:cubicBezTo>
                    <a:pt x="195941" y="137755"/>
                    <a:pt x="195965" y="137958"/>
                    <a:pt x="195965" y="138148"/>
                  </a:cubicBezTo>
                  <a:cubicBezTo>
                    <a:pt x="195965" y="139101"/>
                    <a:pt x="195965" y="140053"/>
                    <a:pt x="195965" y="141006"/>
                  </a:cubicBezTo>
                  <a:cubicBezTo>
                    <a:pt x="195965" y="141387"/>
                    <a:pt x="195977" y="141756"/>
                    <a:pt x="195858" y="142137"/>
                  </a:cubicBezTo>
                  <a:cubicBezTo>
                    <a:pt x="195798" y="142327"/>
                    <a:pt x="195822" y="142553"/>
                    <a:pt x="195822" y="142768"/>
                  </a:cubicBezTo>
                  <a:cubicBezTo>
                    <a:pt x="195822" y="144601"/>
                    <a:pt x="195822" y="146435"/>
                    <a:pt x="195822" y="148268"/>
                  </a:cubicBezTo>
                  <a:cubicBezTo>
                    <a:pt x="195822" y="148435"/>
                    <a:pt x="195834" y="148602"/>
                    <a:pt x="195822" y="148768"/>
                  </a:cubicBezTo>
                  <a:cubicBezTo>
                    <a:pt x="195810" y="149209"/>
                    <a:pt x="195775" y="149233"/>
                    <a:pt x="195322" y="149257"/>
                  </a:cubicBezTo>
                  <a:lnTo>
                    <a:pt x="194894" y="149257"/>
                  </a:lnTo>
                  <a:cubicBezTo>
                    <a:pt x="192703" y="149257"/>
                    <a:pt x="190512" y="149257"/>
                    <a:pt x="188321" y="149245"/>
                  </a:cubicBezTo>
                  <a:cubicBezTo>
                    <a:pt x="188223" y="149245"/>
                    <a:pt x="188123" y="149247"/>
                    <a:pt x="188023" y="149247"/>
                  </a:cubicBezTo>
                  <a:cubicBezTo>
                    <a:pt x="187772" y="149247"/>
                    <a:pt x="187517" y="149234"/>
                    <a:pt x="187262" y="149149"/>
                  </a:cubicBezTo>
                  <a:cubicBezTo>
                    <a:pt x="187155" y="149114"/>
                    <a:pt x="187038" y="149105"/>
                    <a:pt x="186919" y="149105"/>
                  </a:cubicBezTo>
                  <a:cubicBezTo>
                    <a:pt x="186800" y="149105"/>
                    <a:pt x="186678" y="149114"/>
                    <a:pt x="186559" y="149114"/>
                  </a:cubicBezTo>
                  <a:cubicBezTo>
                    <a:pt x="186465" y="149110"/>
                    <a:pt x="186371" y="149109"/>
                    <a:pt x="186276" y="149109"/>
                  </a:cubicBezTo>
                  <a:cubicBezTo>
                    <a:pt x="186117" y="149109"/>
                    <a:pt x="185957" y="149112"/>
                    <a:pt x="185798" y="149112"/>
                  </a:cubicBezTo>
                  <a:cubicBezTo>
                    <a:pt x="185434" y="149112"/>
                    <a:pt x="185072" y="149095"/>
                    <a:pt x="184714" y="148983"/>
                  </a:cubicBezTo>
                  <a:cubicBezTo>
                    <a:pt x="184666" y="148964"/>
                    <a:pt x="184613" y="148958"/>
                    <a:pt x="184557" y="148958"/>
                  </a:cubicBezTo>
                  <a:cubicBezTo>
                    <a:pt x="184473" y="148958"/>
                    <a:pt x="184383" y="148971"/>
                    <a:pt x="184297" y="148971"/>
                  </a:cubicBezTo>
                  <a:cubicBezTo>
                    <a:pt x="183773" y="148947"/>
                    <a:pt x="183249" y="149007"/>
                    <a:pt x="182737" y="148852"/>
                  </a:cubicBezTo>
                  <a:cubicBezTo>
                    <a:pt x="182651" y="148821"/>
                    <a:pt x="182559" y="148812"/>
                    <a:pt x="182467" y="148812"/>
                  </a:cubicBezTo>
                  <a:cubicBezTo>
                    <a:pt x="182343" y="148812"/>
                    <a:pt x="182217" y="148828"/>
                    <a:pt x="182094" y="148828"/>
                  </a:cubicBezTo>
                  <a:lnTo>
                    <a:pt x="173319" y="148828"/>
                  </a:lnTo>
                  <a:cubicBezTo>
                    <a:pt x="172879" y="148804"/>
                    <a:pt x="172843" y="148780"/>
                    <a:pt x="172831" y="148316"/>
                  </a:cubicBezTo>
                  <a:cubicBezTo>
                    <a:pt x="172831" y="148149"/>
                    <a:pt x="172831" y="147983"/>
                    <a:pt x="172831" y="147816"/>
                  </a:cubicBezTo>
                  <a:lnTo>
                    <a:pt x="172831" y="140827"/>
                  </a:lnTo>
                  <a:lnTo>
                    <a:pt x="172831" y="133826"/>
                  </a:lnTo>
                  <a:cubicBezTo>
                    <a:pt x="172831" y="133505"/>
                    <a:pt x="172808" y="133171"/>
                    <a:pt x="172927" y="132850"/>
                  </a:cubicBezTo>
                  <a:cubicBezTo>
                    <a:pt x="172986" y="132695"/>
                    <a:pt x="172998" y="132505"/>
                    <a:pt x="172962" y="132350"/>
                  </a:cubicBezTo>
                  <a:cubicBezTo>
                    <a:pt x="172819" y="131790"/>
                    <a:pt x="172927" y="131231"/>
                    <a:pt x="172962" y="130671"/>
                  </a:cubicBezTo>
                  <a:cubicBezTo>
                    <a:pt x="172986" y="130254"/>
                    <a:pt x="172998" y="129826"/>
                    <a:pt x="172867" y="129397"/>
                  </a:cubicBezTo>
                  <a:cubicBezTo>
                    <a:pt x="172772" y="129111"/>
                    <a:pt x="172784" y="128778"/>
                    <a:pt x="172879" y="128480"/>
                  </a:cubicBezTo>
                  <a:cubicBezTo>
                    <a:pt x="172962" y="128206"/>
                    <a:pt x="172962" y="127921"/>
                    <a:pt x="172962" y="127635"/>
                  </a:cubicBezTo>
                  <a:cubicBezTo>
                    <a:pt x="172962" y="126849"/>
                    <a:pt x="172974" y="126063"/>
                    <a:pt x="172962" y="125289"/>
                  </a:cubicBezTo>
                  <a:cubicBezTo>
                    <a:pt x="172962" y="125027"/>
                    <a:pt x="172998" y="124765"/>
                    <a:pt x="172879" y="124515"/>
                  </a:cubicBezTo>
                  <a:cubicBezTo>
                    <a:pt x="172808" y="124349"/>
                    <a:pt x="172867" y="124182"/>
                    <a:pt x="172927" y="124027"/>
                  </a:cubicBezTo>
                  <a:cubicBezTo>
                    <a:pt x="173046" y="123718"/>
                    <a:pt x="173058" y="123694"/>
                    <a:pt x="173391" y="123682"/>
                  </a:cubicBezTo>
                  <a:cubicBezTo>
                    <a:pt x="174224" y="123682"/>
                    <a:pt x="175063" y="123687"/>
                    <a:pt x="175904" y="123687"/>
                  </a:cubicBezTo>
                  <a:cubicBezTo>
                    <a:pt x="176324" y="123687"/>
                    <a:pt x="176745" y="123686"/>
                    <a:pt x="177165" y="123682"/>
                  </a:cubicBezTo>
                  <a:cubicBezTo>
                    <a:pt x="177200" y="123681"/>
                    <a:pt x="177234" y="123681"/>
                    <a:pt x="177268" y="123681"/>
                  </a:cubicBezTo>
                  <a:cubicBezTo>
                    <a:pt x="177544" y="123681"/>
                    <a:pt x="177819" y="123700"/>
                    <a:pt x="178092" y="123700"/>
                  </a:cubicBezTo>
                  <a:cubicBezTo>
                    <a:pt x="178400" y="123700"/>
                    <a:pt x="178707" y="123676"/>
                    <a:pt x="179011" y="123575"/>
                  </a:cubicBezTo>
                  <a:cubicBezTo>
                    <a:pt x="179043" y="123561"/>
                    <a:pt x="179080" y="123556"/>
                    <a:pt x="179117" y="123556"/>
                  </a:cubicBezTo>
                  <a:cubicBezTo>
                    <a:pt x="179174" y="123556"/>
                    <a:pt x="179234" y="123568"/>
                    <a:pt x="179285" y="123575"/>
                  </a:cubicBezTo>
                  <a:cubicBezTo>
                    <a:pt x="179635" y="123657"/>
                    <a:pt x="179980" y="123695"/>
                    <a:pt x="180325" y="123695"/>
                  </a:cubicBezTo>
                  <a:cubicBezTo>
                    <a:pt x="180682" y="123695"/>
                    <a:pt x="181040" y="123654"/>
                    <a:pt x="181404" y="123575"/>
                  </a:cubicBezTo>
                  <a:cubicBezTo>
                    <a:pt x="181577" y="123541"/>
                    <a:pt x="181755" y="123521"/>
                    <a:pt x="181933" y="123521"/>
                  </a:cubicBezTo>
                  <a:close/>
                  <a:moveTo>
                    <a:pt x="203728" y="123539"/>
                  </a:moveTo>
                  <a:cubicBezTo>
                    <a:pt x="203919" y="123539"/>
                    <a:pt x="204109" y="123546"/>
                    <a:pt x="204300" y="123622"/>
                  </a:cubicBezTo>
                  <a:cubicBezTo>
                    <a:pt x="204368" y="123652"/>
                    <a:pt x="204445" y="123673"/>
                    <a:pt x="204523" y="123673"/>
                  </a:cubicBezTo>
                  <a:cubicBezTo>
                    <a:pt x="204540" y="123673"/>
                    <a:pt x="204557" y="123672"/>
                    <a:pt x="204573" y="123670"/>
                  </a:cubicBezTo>
                  <a:cubicBezTo>
                    <a:pt x="204692" y="123661"/>
                    <a:pt x="204809" y="123658"/>
                    <a:pt x="204927" y="123658"/>
                  </a:cubicBezTo>
                  <a:cubicBezTo>
                    <a:pt x="205718" y="123658"/>
                    <a:pt x="206497" y="123828"/>
                    <a:pt x="207290" y="123828"/>
                  </a:cubicBezTo>
                  <a:cubicBezTo>
                    <a:pt x="207353" y="123828"/>
                    <a:pt x="207416" y="123827"/>
                    <a:pt x="207479" y="123825"/>
                  </a:cubicBezTo>
                  <a:cubicBezTo>
                    <a:pt x="207538" y="123825"/>
                    <a:pt x="207598" y="123825"/>
                    <a:pt x="207657" y="123825"/>
                  </a:cubicBezTo>
                  <a:cubicBezTo>
                    <a:pt x="207954" y="123825"/>
                    <a:pt x="208250" y="123833"/>
                    <a:pt x="208538" y="123932"/>
                  </a:cubicBezTo>
                  <a:cubicBezTo>
                    <a:pt x="208637" y="123965"/>
                    <a:pt x="208744" y="123972"/>
                    <a:pt x="208852" y="123972"/>
                  </a:cubicBezTo>
                  <a:cubicBezTo>
                    <a:pt x="208938" y="123972"/>
                    <a:pt x="209025" y="123968"/>
                    <a:pt x="209110" y="123968"/>
                  </a:cubicBezTo>
                  <a:lnTo>
                    <a:pt x="211110" y="123968"/>
                  </a:lnTo>
                  <a:cubicBezTo>
                    <a:pt x="211550" y="123980"/>
                    <a:pt x="212003" y="123944"/>
                    <a:pt x="212443" y="124087"/>
                  </a:cubicBezTo>
                  <a:cubicBezTo>
                    <a:pt x="212525" y="124114"/>
                    <a:pt x="212611" y="124121"/>
                    <a:pt x="212698" y="124121"/>
                  </a:cubicBezTo>
                  <a:cubicBezTo>
                    <a:pt x="212804" y="124121"/>
                    <a:pt x="212911" y="124111"/>
                    <a:pt x="213015" y="124111"/>
                  </a:cubicBezTo>
                  <a:lnTo>
                    <a:pt x="217373" y="124111"/>
                  </a:lnTo>
                  <a:cubicBezTo>
                    <a:pt x="217563" y="124111"/>
                    <a:pt x="217754" y="124111"/>
                    <a:pt x="217944" y="124123"/>
                  </a:cubicBezTo>
                  <a:cubicBezTo>
                    <a:pt x="218147" y="124134"/>
                    <a:pt x="218230" y="124218"/>
                    <a:pt x="218242" y="124444"/>
                  </a:cubicBezTo>
                  <a:cubicBezTo>
                    <a:pt x="218254" y="124658"/>
                    <a:pt x="218254" y="124873"/>
                    <a:pt x="218254" y="125087"/>
                  </a:cubicBezTo>
                  <a:cubicBezTo>
                    <a:pt x="218254" y="129790"/>
                    <a:pt x="218254" y="134505"/>
                    <a:pt x="218254" y="139220"/>
                  </a:cubicBezTo>
                  <a:cubicBezTo>
                    <a:pt x="218254" y="139624"/>
                    <a:pt x="218230" y="140017"/>
                    <a:pt x="218361" y="140422"/>
                  </a:cubicBezTo>
                  <a:cubicBezTo>
                    <a:pt x="218420" y="140589"/>
                    <a:pt x="218397" y="140791"/>
                    <a:pt x="218397" y="140982"/>
                  </a:cubicBezTo>
                  <a:cubicBezTo>
                    <a:pt x="218397" y="141720"/>
                    <a:pt x="218385" y="142458"/>
                    <a:pt x="218397" y="143196"/>
                  </a:cubicBezTo>
                  <a:cubicBezTo>
                    <a:pt x="218397" y="143720"/>
                    <a:pt x="218337" y="144244"/>
                    <a:pt x="218516" y="144756"/>
                  </a:cubicBezTo>
                  <a:cubicBezTo>
                    <a:pt x="218551" y="144863"/>
                    <a:pt x="218528" y="144994"/>
                    <a:pt x="218528" y="145113"/>
                  </a:cubicBezTo>
                  <a:cubicBezTo>
                    <a:pt x="218539" y="146328"/>
                    <a:pt x="218539" y="147530"/>
                    <a:pt x="218539" y="148745"/>
                  </a:cubicBezTo>
                  <a:cubicBezTo>
                    <a:pt x="218539" y="148864"/>
                    <a:pt x="218539" y="148983"/>
                    <a:pt x="218528" y="149102"/>
                  </a:cubicBezTo>
                  <a:cubicBezTo>
                    <a:pt x="218516" y="149268"/>
                    <a:pt x="218420" y="149376"/>
                    <a:pt x="218254" y="149376"/>
                  </a:cubicBezTo>
                  <a:cubicBezTo>
                    <a:pt x="218039" y="149388"/>
                    <a:pt x="217825" y="149388"/>
                    <a:pt x="217611" y="149388"/>
                  </a:cubicBezTo>
                  <a:cubicBezTo>
                    <a:pt x="216742" y="149392"/>
                    <a:pt x="215871" y="149393"/>
                    <a:pt x="215000" y="149393"/>
                  </a:cubicBezTo>
                  <a:cubicBezTo>
                    <a:pt x="213257" y="149393"/>
                    <a:pt x="211511" y="149388"/>
                    <a:pt x="209765" y="149388"/>
                  </a:cubicBezTo>
                  <a:lnTo>
                    <a:pt x="201835" y="149388"/>
                  </a:lnTo>
                  <a:cubicBezTo>
                    <a:pt x="201774" y="149388"/>
                    <a:pt x="201714" y="149388"/>
                    <a:pt x="201654" y="149388"/>
                  </a:cubicBezTo>
                  <a:cubicBezTo>
                    <a:pt x="201384" y="149388"/>
                    <a:pt x="201119" y="149380"/>
                    <a:pt x="200847" y="149292"/>
                  </a:cubicBezTo>
                  <a:cubicBezTo>
                    <a:pt x="200741" y="149259"/>
                    <a:pt x="200624" y="149252"/>
                    <a:pt x="200504" y="149252"/>
                  </a:cubicBezTo>
                  <a:cubicBezTo>
                    <a:pt x="200409" y="149252"/>
                    <a:pt x="200311" y="149257"/>
                    <a:pt x="200216" y="149257"/>
                  </a:cubicBezTo>
                  <a:cubicBezTo>
                    <a:pt x="199239" y="149245"/>
                    <a:pt x="198263" y="149245"/>
                    <a:pt x="197287" y="149245"/>
                  </a:cubicBezTo>
                  <a:cubicBezTo>
                    <a:pt x="197120" y="149245"/>
                    <a:pt x="196953" y="149245"/>
                    <a:pt x="196787" y="149233"/>
                  </a:cubicBezTo>
                  <a:cubicBezTo>
                    <a:pt x="196656" y="149221"/>
                    <a:pt x="196572" y="149126"/>
                    <a:pt x="196560" y="148995"/>
                  </a:cubicBezTo>
                  <a:cubicBezTo>
                    <a:pt x="196537" y="148828"/>
                    <a:pt x="196537" y="148661"/>
                    <a:pt x="196537" y="148495"/>
                  </a:cubicBezTo>
                  <a:cubicBezTo>
                    <a:pt x="196537" y="145030"/>
                    <a:pt x="196537" y="141553"/>
                    <a:pt x="196549" y="138077"/>
                  </a:cubicBezTo>
                  <a:cubicBezTo>
                    <a:pt x="196549" y="137886"/>
                    <a:pt x="196525" y="137684"/>
                    <a:pt x="196584" y="137517"/>
                  </a:cubicBezTo>
                  <a:cubicBezTo>
                    <a:pt x="196691" y="137184"/>
                    <a:pt x="196680" y="136862"/>
                    <a:pt x="196680" y="136529"/>
                  </a:cubicBezTo>
                  <a:cubicBezTo>
                    <a:pt x="196680" y="134838"/>
                    <a:pt x="196680" y="133147"/>
                    <a:pt x="196680" y="131457"/>
                  </a:cubicBezTo>
                  <a:cubicBezTo>
                    <a:pt x="196680" y="131100"/>
                    <a:pt x="196668" y="130754"/>
                    <a:pt x="196787" y="130397"/>
                  </a:cubicBezTo>
                  <a:cubicBezTo>
                    <a:pt x="196846" y="130207"/>
                    <a:pt x="196822" y="129980"/>
                    <a:pt x="196822" y="129766"/>
                  </a:cubicBezTo>
                  <a:cubicBezTo>
                    <a:pt x="196822" y="127933"/>
                    <a:pt x="196822" y="126099"/>
                    <a:pt x="196822" y="124265"/>
                  </a:cubicBezTo>
                  <a:cubicBezTo>
                    <a:pt x="196822" y="123551"/>
                    <a:pt x="196834" y="123539"/>
                    <a:pt x="197525" y="123539"/>
                  </a:cubicBezTo>
                  <a:lnTo>
                    <a:pt x="203585" y="123539"/>
                  </a:lnTo>
                  <a:cubicBezTo>
                    <a:pt x="203633" y="123539"/>
                    <a:pt x="203680" y="123539"/>
                    <a:pt x="203728" y="123539"/>
                  </a:cubicBezTo>
                  <a:close/>
                  <a:moveTo>
                    <a:pt x="230393" y="124110"/>
                  </a:moveTo>
                  <a:cubicBezTo>
                    <a:pt x="230664" y="124110"/>
                    <a:pt x="230942" y="124119"/>
                    <a:pt x="231220" y="124218"/>
                  </a:cubicBezTo>
                  <a:cubicBezTo>
                    <a:pt x="231315" y="124250"/>
                    <a:pt x="231426" y="124255"/>
                    <a:pt x="231539" y="124255"/>
                  </a:cubicBezTo>
                  <a:cubicBezTo>
                    <a:pt x="231595" y="124255"/>
                    <a:pt x="231652" y="124253"/>
                    <a:pt x="231708" y="124253"/>
                  </a:cubicBezTo>
                  <a:lnTo>
                    <a:pt x="233208" y="124253"/>
                  </a:lnTo>
                  <a:cubicBezTo>
                    <a:pt x="233613" y="124265"/>
                    <a:pt x="234006" y="124230"/>
                    <a:pt x="234410" y="124361"/>
                  </a:cubicBezTo>
                  <a:cubicBezTo>
                    <a:pt x="234497" y="124393"/>
                    <a:pt x="234592" y="124401"/>
                    <a:pt x="234689" y="124401"/>
                  </a:cubicBezTo>
                  <a:cubicBezTo>
                    <a:pt x="234779" y="124401"/>
                    <a:pt x="234871" y="124394"/>
                    <a:pt x="234962" y="124394"/>
                  </a:cubicBezTo>
                  <a:cubicBezTo>
                    <a:pt x="234989" y="124394"/>
                    <a:pt x="235015" y="124395"/>
                    <a:pt x="235041" y="124396"/>
                  </a:cubicBezTo>
                  <a:cubicBezTo>
                    <a:pt x="235189" y="124404"/>
                    <a:pt x="235337" y="124405"/>
                    <a:pt x="235484" y="124405"/>
                  </a:cubicBezTo>
                  <a:cubicBezTo>
                    <a:pt x="235653" y="124405"/>
                    <a:pt x="235821" y="124403"/>
                    <a:pt x="235990" y="124403"/>
                  </a:cubicBezTo>
                  <a:cubicBezTo>
                    <a:pt x="236410" y="124403"/>
                    <a:pt x="236829" y="124418"/>
                    <a:pt x="237244" y="124527"/>
                  </a:cubicBezTo>
                  <a:cubicBezTo>
                    <a:pt x="237351" y="124554"/>
                    <a:pt x="237465" y="124562"/>
                    <a:pt x="237582" y="124562"/>
                  </a:cubicBezTo>
                  <a:cubicBezTo>
                    <a:pt x="237777" y="124562"/>
                    <a:pt x="237979" y="124539"/>
                    <a:pt x="238173" y="124539"/>
                  </a:cubicBezTo>
                  <a:cubicBezTo>
                    <a:pt x="238518" y="124551"/>
                    <a:pt x="238875" y="124527"/>
                    <a:pt x="239221" y="124646"/>
                  </a:cubicBezTo>
                  <a:cubicBezTo>
                    <a:pt x="239333" y="124679"/>
                    <a:pt x="239453" y="124687"/>
                    <a:pt x="239574" y="124687"/>
                  </a:cubicBezTo>
                  <a:cubicBezTo>
                    <a:pt x="239671" y="124687"/>
                    <a:pt x="239768" y="124682"/>
                    <a:pt x="239864" y="124682"/>
                  </a:cubicBezTo>
                  <a:cubicBezTo>
                    <a:pt x="240292" y="124694"/>
                    <a:pt x="240518" y="124920"/>
                    <a:pt x="240518" y="125373"/>
                  </a:cubicBezTo>
                  <a:lnTo>
                    <a:pt x="240518" y="125801"/>
                  </a:lnTo>
                  <a:cubicBezTo>
                    <a:pt x="240518" y="127849"/>
                    <a:pt x="240518" y="129897"/>
                    <a:pt x="240518" y="131945"/>
                  </a:cubicBezTo>
                  <a:cubicBezTo>
                    <a:pt x="240518" y="132278"/>
                    <a:pt x="240495" y="132612"/>
                    <a:pt x="240626" y="132933"/>
                  </a:cubicBezTo>
                  <a:cubicBezTo>
                    <a:pt x="240661" y="132993"/>
                    <a:pt x="240661" y="133064"/>
                    <a:pt x="240661" y="133136"/>
                  </a:cubicBezTo>
                  <a:cubicBezTo>
                    <a:pt x="240578" y="134207"/>
                    <a:pt x="240876" y="135267"/>
                    <a:pt x="240816" y="136338"/>
                  </a:cubicBezTo>
                  <a:cubicBezTo>
                    <a:pt x="240792" y="136791"/>
                    <a:pt x="240816" y="137243"/>
                    <a:pt x="240816" y="137696"/>
                  </a:cubicBezTo>
                  <a:cubicBezTo>
                    <a:pt x="240816" y="137958"/>
                    <a:pt x="240816" y="138208"/>
                    <a:pt x="240899" y="138470"/>
                  </a:cubicBezTo>
                  <a:cubicBezTo>
                    <a:pt x="240947" y="138672"/>
                    <a:pt x="240947" y="138886"/>
                    <a:pt x="240947" y="139101"/>
                  </a:cubicBezTo>
                  <a:cubicBezTo>
                    <a:pt x="240947" y="139958"/>
                    <a:pt x="240947" y="140815"/>
                    <a:pt x="240947" y="141672"/>
                  </a:cubicBezTo>
                  <a:cubicBezTo>
                    <a:pt x="240959" y="142125"/>
                    <a:pt x="240923" y="142565"/>
                    <a:pt x="241066" y="143018"/>
                  </a:cubicBezTo>
                  <a:cubicBezTo>
                    <a:pt x="241126" y="143232"/>
                    <a:pt x="241090" y="143482"/>
                    <a:pt x="241090" y="143720"/>
                  </a:cubicBezTo>
                  <a:cubicBezTo>
                    <a:pt x="241102" y="144030"/>
                    <a:pt x="241102" y="144339"/>
                    <a:pt x="241185" y="144637"/>
                  </a:cubicBezTo>
                  <a:cubicBezTo>
                    <a:pt x="241257" y="144863"/>
                    <a:pt x="241221" y="145113"/>
                    <a:pt x="241233" y="145351"/>
                  </a:cubicBezTo>
                  <a:cubicBezTo>
                    <a:pt x="241268" y="145959"/>
                    <a:pt x="241245" y="146578"/>
                    <a:pt x="241340" y="147197"/>
                  </a:cubicBezTo>
                  <a:cubicBezTo>
                    <a:pt x="241447" y="147864"/>
                    <a:pt x="241376" y="148566"/>
                    <a:pt x="241364" y="149257"/>
                  </a:cubicBezTo>
                  <a:cubicBezTo>
                    <a:pt x="241364" y="149423"/>
                    <a:pt x="241257" y="149507"/>
                    <a:pt x="241090" y="149519"/>
                  </a:cubicBezTo>
                  <a:cubicBezTo>
                    <a:pt x="240947" y="149530"/>
                    <a:pt x="240804" y="149530"/>
                    <a:pt x="240661" y="149530"/>
                  </a:cubicBezTo>
                  <a:lnTo>
                    <a:pt x="238518" y="149530"/>
                  </a:lnTo>
                  <a:cubicBezTo>
                    <a:pt x="238256" y="149530"/>
                    <a:pt x="238006" y="149530"/>
                    <a:pt x="237744" y="149459"/>
                  </a:cubicBezTo>
                  <a:cubicBezTo>
                    <a:pt x="237518" y="149399"/>
                    <a:pt x="237280" y="149399"/>
                    <a:pt x="237042" y="149399"/>
                  </a:cubicBezTo>
                  <a:cubicBezTo>
                    <a:pt x="236244" y="149393"/>
                    <a:pt x="235446" y="149393"/>
                    <a:pt x="234649" y="149393"/>
                  </a:cubicBezTo>
                  <a:cubicBezTo>
                    <a:pt x="233851" y="149393"/>
                    <a:pt x="233053" y="149393"/>
                    <a:pt x="232255" y="149388"/>
                  </a:cubicBezTo>
                  <a:cubicBezTo>
                    <a:pt x="232160" y="149388"/>
                    <a:pt x="232066" y="149389"/>
                    <a:pt x="231972" y="149389"/>
                  </a:cubicBezTo>
                  <a:cubicBezTo>
                    <a:pt x="231737" y="149389"/>
                    <a:pt x="231505" y="149377"/>
                    <a:pt x="231267" y="149292"/>
                  </a:cubicBezTo>
                  <a:cubicBezTo>
                    <a:pt x="231148" y="149251"/>
                    <a:pt x="231017" y="149230"/>
                    <a:pt x="230885" y="149230"/>
                  </a:cubicBezTo>
                  <a:cubicBezTo>
                    <a:pt x="230752" y="149230"/>
                    <a:pt x="230618" y="149251"/>
                    <a:pt x="230493" y="149292"/>
                  </a:cubicBezTo>
                  <a:cubicBezTo>
                    <a:pt x="230264" y="149377"/>
                    <a:pt x="230028" y="149389"/>
                    <a:pt x="229791" y="149389"/>
                  </a:cubicBezTo>
                  <a:cubicBezTo>
                    <a:pt x="229696" y="149389"/>
                    <a:pt x="229600" y="149388"/>
                    <a:pt x="229505" y="149388"/>
                  </a:cubicBezTo>
                  <a:cubicBezTo>
                    <a:pt x="228993" y="149393"/>
                    <a:pt x="228481" y="149396"/>
                    <a:pt x="227971" y="149396"/>
                  </a:cubicBezTo>
                  <a:cubicBezTo>
                    <a:pt x="227460" y="149396"/>
                    <a:pt x="226951" y="149393"/>
                    <a:pt x="226445" y="149388"/>
                  </a:cubicBezTo>
                  <a:cubicBezTo>
                    <a:pt x="226299" y="149388"/>
                    <a:pt x="226154" y="149398"/>
                    <a:pt x="226008" y="149398"/>
                  </a:cubicBezTo>
                  <a:cubicBezTo>
                    <a:pt x="225844" y="149398"/>
                    <a:pt x="225680" y="149385"/>
                    <a:pt x="225516" y="149328"/>
                  </a:cubicBezTo>
                  <a:cubicBezTo>
                    <a:pt x="225481" y="149316"/>
                    <a:pt x="225421" y="149304"/>
                    <a:pt x="225386" y="149304"/>
                  </a:cubicBezTo>
                  <a:cubicBezTo>
                    <a:pt x="224811" y="149385"/>
                    <a:pt x="224239" y="149406"/>
                    <a:pt x="223666" y="149406"/>
                  </a:cubicBezTo>
                  <a:cubicBezTo>
                    <a:pt x="223051" y="149406"/>
                    <a:pt x="222435" y="149382"/>
                    <a:pt x="221818" y="149382"/>
                  </a:cubicBezTo>
                  <a:cubicBezTo>
                    <a:pt x="221654" y="149382"/>
                    <a:pt x="221490" y="149383"/>
                    <a:pt x="221325" y="149388"/>
                  </a:cubicBezTo>
                  <a:cubicBezTo>
                    <a:pt x="221159" y="149392"/>
                    <a:pt x="220992" y="149393"/>
                    <a:pt x="220825" y="149393"/>
                  </a:cubicBezTo>
                  <a:cubicBezTo>
                    <a:pt x="220492" y="149393"/>
                    <a:pt x="220159" y="149388"/>
                    <a:pt x="219825" y="149388"/>
                  </a:cubicBezTo>
                  <a:cubicBezTo>
                    <a:pt x="219682" y="149388"/>
                    <a:pt x="219540" y="149388"/>
                    <a:pt x="219397" y="149376"/>
                  </a:cubicBezTo>
                  <a:cubicBezTo>
                    <a:pt x="219242" y="149364"/>
                    <a:pt x="219135" y="149280"/>
                    <a:pt x="219111" y="149114"/>
                  </a:cubicBezTo>
                  <a:cubicBezTo>
                    <a:pt x="219099" y="148947"/>
                    <a:pt x="219099" y="148780"/>
                    <a:pt x="219099" y="148614"/>
                  </a:cubicBezTo>
                  <a:cubicBezTo>
                    <a:pt x="219099" y="147971"/>
                    <a:pt x="219111" y="147340"/>
                    <a:pt x="219099" y="146697"/>
                  </a:cubicBezTo>
                  <a:cubicBezTo>
                    <a:pt x="219099" y="146244"/>
                    <a:pt x="219135" y="145792"/>
                    <a:pt x="218992" y="145351"/>
                  </a:cubicBezTo>
                  <a:cubicBezTo>
                    <a:pt x="218932" y="145173"/>
                    <a:pt x="218968" y="144970"/>
                    <a:pt x="218956" y="144780"/>
                  </a:cubicBezTo>
                  <a:cubicBezTo>
                    <a:pt x="218932" y="143982"/>
                    <a:pt x="219039" y="143172"/>
                    <a:pt x="218837" y="142375"/>
                  </a:cubicBezTo>
                  <a:cubicBezTo>
                    <a:pt x="218789" y="142196"/>
                    <a:pt x="218825" y="141994"/>
                    <a:pt x="218825" y="141803"/>
                  </a:cubicBezTo>
                  <a:cubicBezTo>
                    <a:pt x="218813" y="139589"/>
                    <a:pt x="218813" y="137374"/>
                    <a:pt x="218813" y="135160"/>
                  </a:cubicBezTo>
                  <a:cubicBezTo>
                    <a:pt x="218813" y="134874"/>
                    <a:pt x="218825" y="134600"/>
                    <a:pt x="218730" y="134314"/>
                  </a:cubicBezTo>
                  <a:cubicBezTo>
                    <a:pt x="218670" y="134148"/>
                    <a:pt x="218682" y="133945"/>
                    <a:pt x="218682" y="133755"/>
                  </a:cubicBezTo>
                  <a:cubicBezTo>
                    <a:pt x="218682" y="130778"/>
                    <a:pt x="218670" y="127802"/>
                    <a:pt x="218682" y="124837"/>
                  </a:cubicBezTo>
                  <a:cubicBezTo>
                    <a:pt x="218682" y="124123"/>
                    <a:pt x="218682" y="124111"/>
                    <a:pt x="219385" y="124111"/>
                  </a:cubicBezTo>
                  <a:lnTo>
                    <a:pt x="230231" y="124111"/>
                  </a:lnTo>
                  <a:cubicBezTo>
                    <a:pt x="230285" y="124111"/>
                    <a:pt x="230339" y="124110"/>
                    <a:pt x="230393" y="124110"/>
                  </a:cubicBezTo>
                  <a:close/>
                  <a:moveTo>
                    <a:pt x="241391" y="124679"/>
                  </a:moveTo>
                  <a:cubicBezTo>
                    <a:pt x="241456" y="124679"/>
                    <a:pt x="241533" y="124691"/>
                    <a:pt x="241626" y="124718"/>
                  </a:cubicBezTo>
                  <a:cubicBezTo>
                    <a:pt x="242003" y="124817"/>
                    <a:pt x="242380" y="124825"/>
                    <a:pt x="242750" y="124825"/>
                  </a:cubicBezTo>
                  <a:cubicBezTo>
                    <a:pt x="242824" y="124825"/>
                    <a:pt x="242898" y="124825"/>
                    <a:pt x="242971" y="124825"/>
                  </a:cubicBezTo>
                  <a:lnTo>
                    <a:pt x="249758" y="124825"/>
                  </a:lnTo>
                  <a:cubicBezTo>
                    <a:pt x="250043" y="124825"/>
                    <a:pt x="250317" y="124825"/>
                    <a:pt x="250603" y="124908"/>
                  </a:cubicBezTo>
                  <a:cubicBezTo>
                    <a:pt x="250829" y="124968"/>
                    <a:pt x="251079" y="124956"/>
                    <a:pt x="251305" y="124968"/>
                  </a:cubicBezTo>
                  <a:cubicBezTo>
                    <a:pt x="251424" y="124974"/>
                    <a:pt x="251542" y="124976"/>
                    <a:pt x="251661" y="124976"/>
                  </a:cubicBezTo>
                  <a:cubicBezTo>
                    <a:pt x="251860" y="124976"/>
                    <a:pt x="252059" y="124971"/>
                    <a:pt x="252257" y="124971"/>
                  </a:cubicBezTo>
                  <a:cubicBezTo>
                    <a:pt x="252629" y="124971"/>
                    <a:pt x="252999" y="124990"/>
                    <a:pt x="253365" y="125099"/>
                  </a:cubicBezTo>
                  <a:cubicBezTo>
                    <a:pt x="253446" y="125118"/>
                    <a:pt x="253531" y="125124"/>
                    <a:pt x="253617" y="125124"/>
                  </a:cubicBezTo>
                  <a:cubicBezTo>
                    <a:pt x="253747" y="125124"/>
                    <a:pt x="253880" y="125111"/>
                    <a:pt x="254008" y="125111"/>
                  </a:cubicBezTo>
                  <a:lnTo>
                    <a:pt x="263855" y="125111"/>
                  </a:lnTo>
                  <a:cubicBezTo>
                    <a:pt x="263874" y="125111"/>
                    <a:pt x="263894" y="125111"/>
                    <a:pt x="263912" y="125111"/>
                  </a:cubicBezTo>
                  <a:cubicBezTo>
                    <a:pt x="264396" y="125111"/>
                    <a:pt x="264465" y="125122"/>
                    <a:pt x="264545" y="125718"/>
                  </a:cubicBezTo>
                  <a:cubicBezTo>
                    <a:pt x="264676" y="126599"/>
                    <a:pt x="264640" y="127480"/>
                    <a:pt x="264664" y="128349"/>
                  </a:cubicBezTo>
                  <a:cubicBezTo>
                    <a:pt x="264676" y="128635"/>
                    <a:pt x="264640" y="128921"/>
                    <a:pt x="264759" y="129195"/>
                  </a:cubicBezTo>
                  <a:cubicBezTo>
                    <a:pt x="264783" y="129230"/>
                    <a:pt x="264795" y="129290"/>
                    <a:pt x="264795" y="129337"/>
                  </a:cubicBezTo>
                  <a:cubicBezTo>
                    <a:pt x="264736" y="130076"/>
                    <a:pt x="264962" y="130790"/>
                    <a:pt x="264950" y="131528"/>
                  </a:cubicBezTo>
                  <a:cubicBezTo>
                    <a:pt x="264950" y="131790"/>
                    <a:pt x="264938" y="132052"/>
                    <a:pt x="265033" y="132302"/>
                  </a:cubicBezTo>
                  <a:cubicBezTo>
                    <a:pt x="265069" y="132385"/>
                    <a:pt x="265093" y="132493"/>
                    <a:pt x="265081" y="132576"/>
                  </a:cubicBezTo>
                  <a:cubicBezTo>
                    <a:pt x="265010" y="133302"/>
                    <a:pt x="265152" y="134005"/>
                    <a:pt x="265260" y="134707"/>
                  </a:cubicBezTo>
                  <a:cubicBezTo>
                    <a:pt x="265367" y="135362"/>
                    <a:pt x="265295" y="136029"/>
                    <a:pt x="265486" y="136672"/>
                  </a:cubicBezTo>
                  <a:cubicBezTo>
                    <a:pt x="265533" y="136826"/>
                    <a:pt x="265521" y="137005"/>
                    <a:pt x="265521" y="137172"/>
                  </a:cubicBezTo>
                  <a:cubicBezTo>
                    <a:pt x="265521" y="137719"/>
                    <a:pt x="265521" y="138267"/>
                    <a:pt x="265521" y="138815"/>
                  </a:cubicBezTo>
                  <a:cubicBezTo>
                    <a:pt x="265533" y="139255"/>
                    <a:pt x="265498" y="139708"/>
                    <a:pt x="265641" y="140160"/>
                  </a:cubicBezTo>
                  <a:cubicBezTo>
                    <a:pt x="265700" y="140351"/>
                    <a:pt x="265664" y="140577"/>
                    <a:pt x="265664" y="140791"/>
                  </a:cubicBezTo>
                  <a:cubicBezTo>
                    <a:pt x="265664" y="142291"/>
                    <a:pt x="265664" y="143792"/>
                    <a:pt x="265664" y="145292"/>
                  </a:cubicBezTo>
                  <a:cubicBezTo>
                    <a:pt x="265664" y="145601"/>
                    <a:pt x="265652" y="145911"/>
                    <a:pt x="265760" y="146209"/>
                  </a:cubicBezTo>
                  <a:cubicBezTo>
                    <a:pt x="265807" y="146340"/>
                    <a:pt x="265807" y="146494"/>
                    <a:pt x="265807" y="146625"/>
                  </a:cubicBezTo>
                  <a:cubicBezTo>
                    <a:pt x="265807" y="147602"/>
                    <a:pt x="265807" y="148578"/>
                    <a:pt x="265807" y="149554"/>
                  </a:cubicBezTo>
                  <a:cubicBezTo>
                    <a:pt x="265807" y="149649"/>
                    <a:pt x="265807" y="149745"/>
                    <a:pt x="265795" y="149840"/>
                  </a:cubicBezTo>
                  <a:cubicBezTo>
                    <a:pt x="265783" y="149971"/>
                    <a:pt x="265712" y="150078"/>
                    <a:pt x="265581" y="150078"/>
                  </a:cubicBezTo>
                  <a:cubicBezTo>
                    <a:pt x="265028" y="150091"/>
                    <a:pt x="264475" y="150119"/>
                    <a:pt x="263921" y="150119"/>
                  </a:cubicBezTo>
                  <a:cubicBezTo>
                    <a:pt x="263474" y="150119"/>
                    <a:pt x="263028" y="150101"/>
                    <a:pt x="262581" y="150042"/>
                  </a:cubicBezTo>
                  <a:cubicBezTo>
                    <a:pt x="262331" y="150007"/>
                    <a:pt x="262069" y="149959"/>
                    <a:pt x="261807" y="149959"/>
                  </a:cubicBezTo>
                  <a:lnTo>
                    <a:pt x="258378" y="149959"/>
                  </a:lnTo>
                  <a:cubicBezTo>
                    <a:pt x="258231" y="149959"/>
                    <a:pt x="258083" y="149963"/>
                    <a:pt x="257934" y="149963"/>
                  </a:cubicBezTo>
                  <a:cubicBezTo>
                    <a:pt x="257637" y="149963"/>
                    <a:pt x="257338" y="149947"/>
                    <a:pt x="257044" y="149852"/>
                  </a:cubicBezTo>
                  <a:cubicBezTo>
                    <a:pt x="256963" y="149825"/>
                    <a:pt x="256877" y="149817"/>
                    <a:pt x="256789" y="149817"/>
                  </a:cubicBezTo>
                  <a:cubicBezTo>
                    <a:pt x="256684" y="149817"/>
                    <a:pt x="256577" y="149828"/>
                    <a:pt x="256473" y="149828"/>
                  </a:cubicBezTo>
                  <a:cubicBezTo>
                    <a:pt x="255282" y="149816"/>
                    <a:pt x="254091" y="149816"/>
                    <a:pt x="252901" y="149816"/>
                  </a:cubicBezTo>
                  <a:cubicBezTo>
                    <a:pt x="252787" y="149816"/>
                    <a:pt x="252673" y="149818"/>
                    <a:pt x="252560" y="149818"/>
                  </a:cubicBezTo>
                  <a:cubicBezTo>
                    <a:pt x="252249" y="149818"/>
                    <a:pt x="251941" y="149805"/>
                    <a:pt x="251627" y="149709"/>
                  </a:cubicBezTo>
                  <a:cubicBezTo>
                    <a:pt x="251540" y="149682"/>
                    <a:pt x="251446" y="149675"/>
                    <a:pt x="251349" y="149675"/>
                  </a:cubicBezTo>
                  <a:cubicBezTo>
                    <a:pt x="251233" y="149675"/>
                    <a:pt x="251113" y="149685"/>
                    <a:pt x="250996" y="149685"/>
                  </a:cubicBezTo>
                  <a:cubicBezTo>
                    <a:pt x="249258" y="149673"/>
                    <a:pt x="247519" y="149673"/>
                    <a:pt x="245781" y="149673"/>
                  </a:cubicBezTo>
                  <a:cubicBezTo>
                    <a:pt x="245719" y="149673"/>
                    <a:pt x="245657" y="149674"/>
                    <a:pt x="245595" y="149674"/>
                  </a:cubicBezTo>
                  <a:cubicBezTo>
                    <a:pt x="245348" y="149674"/>
                    <a:pt x="245102" y="149666"/>
                    <a:pt x="244864" y="149590"/>
                  </a:cubicBezTo>
                  <a:cubicBezTo>
                    <a:pt x="244737" y="149547"/>
                    <a:pt x="244597" y="149541"/>
                    <a:pt x="244458" y="149541"/>
                  </a:cubicBezTo>
                  <a:cubicBezTo>
                    <a:pt x="244402" y="149541"/>
                    <a:pt x="244347" y="149542"/>
                    <a:pt x="244293" y="149542"/>
                  </a:cubicBezTo>
                  <a:cubicBezTo>
                    <a:pt x="243983" y="149536"/>
                    <a:pt x="243676" y="149536"/>
                    <a:pt x="243370" y="149536"/>
                  </a:cubicBezTo>
                  <a:cubicBezTo>
                    <a:pt x="243063" y="149536"/>
                    <a:pt x="242757" y="149536"/>
                    <a:pt x="242447" y="149530"/>
                  </a:cubicBezTo>
                  <a:cubicBezTo>
                    <a:pt x="242007" y="149530"/>
                    <a:pt x="241971" y="149483"/>
                    <a:pt x="241959" y="149030"/>
                  </a:cubicBezTo>
                  <a:cubicBezTo>
                    <a:pt x="241947" y="148673"/>
                    <a:pt x="241959" y="148316"/>
                    <a:pt x="241947" y="147959"/>
                  </a:cubicBezTo>
                  <a:cubicBezTo>
                    <a:pt x="241947" y="147459"/>
                    <a:pt x="241995" y="146959"/>
                    <a:pt x="241840" y="146471"/>
                  </a:cubicBezTo>
                  <a:cubicBezTo>
                    <a:pt x="241780" y="146316"/>
                    <a:pt x="241816" y="146137"/>
                    <a:pt x="241816" y="145970"/>
                  </a:cubicBezTo>
                  <a:cubicBezTo>
                    <a:pt x="241804" y="145637"/>
                    <a:pt x="241840" y="145304"/>
                    <a:pt x="241697" y="144982"/>
                  </a:cubicBezTo>
                  <a:cubicBezTo>
                    <a:pt x="241673" y="144923"/>
                    <a:pt x="241673" y="144851"/>
                    <a:pt x="241673" y="144780"/>
                  </a:cubicBezTo>
                  <a:cubicBezTo>
                    <a:pt x="241709" y="143423"/>
                    <a:pt x="241435" y="142077"/>
                    <a:pt x="241518" y="140720"/>
                  </a:cubicBezTo>
                  <a:cubicBezTo>
                    <a:pt x="241542" y="140327"/>
                    <a:pt x="241554" y="139922"/>
                    <a:pt x="241411" y="139517"/>
                  </a:cubicBezTo>
                  <a:cubicBezTo>
                    <a:pt x="241364" y="139351"/>
                    <a:pt x="241388" y="139148"/>
                    <a:pt x="241388" y="138958"/>
                  </a:cubicBezTo>
                  <a:cubicBezTo>
                    <a:pt x="241388" y="138148"/>
                    <a:pt x="241388" y="137338"/>
                    <a:pt x="241376" y="136529"/>
                  </a:cubicBezTo>
                  <a:cubicBezTo>
                    <a:pt x="241376" y="136029"/>
                    <a:pt x="241423" y="135529"/>
                    <a:pt x="241268" y="135041"/>
                  </a:cubicBezTo>
                  <a:cubicBezTo>
                    <a:pt x="241209" y="134850"/>
                    <a:pt x="241245" y="134624"/>
                    <a:pt x="241245" y="134410"/>
                  </a:cubicBezTo>
                  <a:cubicBezTo>
                    <a:pt x="241233" y="133957"/>
                    <a:pt x="241268" y="133505"/>
                    <a:pt x="241126" y="133064"/>
                  </a:cubicBezTo>
                  <a:cubicBezTo>
                    <a:pt x="241066" y="132886"/>
                    <a:pt x="241102" y="132683"/>
                    <a:pt x="241102" y="132493"/>
                  </a:cubicBezTo>
                  <a:lnTo>
                    <a:pt x="241102" y="128933"/>
                  </a:lnTo>
                  <a:lnTo>
                    <a:pt x="241102" y="128921"/>
                  </a:lnTo>
                  <a:lnTo>
                    <a:pt x="241102" y="125492"/>
                  </a:lnTo>
                  <a:lnTo>
                    <a:pt x="241102" y="125135"/>
                  </a:lnTo>
                  <a:cubicBezTo>
                    <a:pt x="241092" y="124838"/>
                    <a:pt x="241163" y="124679"/>
                    <a:pt x="241391" y="124679"/>
                  </a:cubicBezTo>
                  <a:close/>
                  <a:moveTo>
                    <a:pt x="67444" y="146522"/>
                  </a:moveTo>
                  <a:cubicBezTo>
                    <a:pt x="67829" y="146522"/>
                    <a:pt x="68217" y="146547"/>
                    <a:pt x="68604" y="146554"/>
                  </a:cubicBezTo>
                  <a:cubicBezTo>
                    <a:pt x="68771" y="146554"/>
                    <a:pt x="68854" y="146685"/>
                    <a:pt x="68854" y="146840"/>
                  </a:cubicBezTo>
                  <a:cubicBezTo>
                    <a:pt x="68854" y="147006"/>
                    <a:pt x="68890" y="147185"/>
                    <a:pt x="68842" y="147340"/>
                  </a:cubicBezTo>
                  <a:cubicBezTo>
                    <a:pt x="68687" y="147804"/>
                    <a:pt x="68735" y="148280"/>
                    <a:pt x="68723" y="148757"/>
                  </a:cubicBezTo>
                  <a:cubicBezTo>
                    <a:pt x="68699" y="149435"/>
                    <a:pt x="68747" y="150126"/>
                    <a:pt x="68616" y="150816"/>
                  </a:cubicBezTo>
                  <a:cubicBezTo>
                    <a:pt x="68509" y="151364"/>
                    <a:pt x="68592" y="151947"/>
                    <a:pt x="68580" y="152519"/>
                  </a:cubicBezTo>
                  <a:cubicBezTo>
                    <a:pt x="68568" y="152971"/>
                    <a:pt x="68616" y="153424"/>
                    <a:pt x="68461" y="153864"/>
                  </a:cubicBezTo>
                  <a:cubicBezTo>
                    <a:pt x="68414" y="154019"/>
                    <a:pt x="68437" y="154198"/>
                    <a:pt x="68437" y="154364"/>
                  </a:cubicBezTo>
                  <a:cubicBezTo>
                    <a:pt x="68437" y="154960"/>
                    <a:pt x="68437" y="155555"/>
                    <a:pt x="68437" y="156150"/>
                  </a:cubicBezTo>
                  <a:cubicBezTo>
                    <a:pt x="68437" y="156448"/>
                    <a:pt x="68449" y="156757"/>
                    <a:pt x="68342" y="157067"/>
                  </a:cubicBezTo>
                  <a:cubicBezTo>
                    <a:pt x="68283" y="157234"/>
                    <a:pt x="68294" y="157436"/>
                    <a:pt x="68294" y="157627"/>
                  </a:cubicBezTo>
                  <a:cubicBezTo>
                    <a:pt x="68294" y="158293"/>
                    <a:pt x="68294" y="158960"/>
                    <a:pt x="68294" y="159627"/>
                  </a:cubicBezTo>
                  <a:cubicBezTo>
                    <a:pt x="68283" y="160151"/>
                    <a:pt x="68342" y="160675"/>
                    <a:pt x="68175" y="161187"/>
                  </a:cubicBezTo>
                  <a:cubicBezTo>
                    <a:pt x="68128" y="161329"/>
                    <a:pt x="68152" y="161508"/>
                    <a:pt x="68152" y="161675"/>
                  </a:cubicBezTo>
                  <a:cubicBezTo>
                    <a:pt x="68152" y="162699"/>
                    <a:pt x="68152" y="163723"/>
                    <a:pt x="68152" y="164747"/>
                  </a:cubicBezTo>
                  <a:cubicBezTo>
                    <a:pt x="68140" y="165151"/>
                    <a:pt x="68199" y="165556"/>
                    <a:pt x="68044" y="165949"/>
                  </a:cubicBezTo>
                  <a:cubicBezTo>
                    <a:pt x="68009" y="166056"/>
                    <a:pt x="68021" y="166187"/>
                    <a:pt x="68056" y="166294"/>
                  </a:cubicBezTo>
                  <a:cubicBezTo>
                    <a:pt x="68235" y="166842"/>
                    <a:pt x="68116" y="167390"/>
                    <a:pt x="68140" y="167926"/>
                  </a:cubicBezTo>
                  <a:cubicBezTo>
                    <a:pt x="68152" y="168021"/>
                    <a:pt x="68128" y="168116"/>
                    <a:pt x="68092" y="168211"/>
                  </a:cubicBezTo>
                  <a:cubicBezTo>
                    <a:pt x="67997" y="168461"/>
                    <a:pt x="67985" y="168711"/>
                    <a:pt x="68080" y="168973"/>
                  </a:cubicBezTo>
                  <a:cubicBezTo>
                    <a:pt x="68187" y="169247"/>
                    <a:pt x="68152" y="169533"/>
                    <a:pt x="68140" y="169819"/>
                  </a:cubicBezTo>
                  <a:cubicBezTo>
                    <a:pt x="68128" y="169985"/>
                    <a:pt x="68033" y="170081"/>
                    <a:pt x="67866" y="170092"/>
                  </a:cubicBezTo>
                  <a:cubicBezTo>
                    <a:pt x="67652" y="170104"/>
                    <a:pt x="67437" y="170104"/>
                    <a:pt x="67223" y="170104"/>
                  </a:cubicBezTo>
                  <a:lnTo>
                    <a:pt x="45446" y="170104"/>
                  </a:lnTo>
                  <a:cubicBezTo>
                    <a:pt x="45359" y="170104"/>
                    <a:pt x="45281" y="170105"/>
                    <a:pt x="45210" y="170105"/>
                  </a:cubicBezTo>
                  <a:cubicBezTo>
                    <a:pt x="44550" y="170105"/>
                    <a:pt x="44589" y="170066"/>
                    <a:pt x="44589" y="169259"/>
                  </a:cubicBezTo>
                  <a:cubicBezTo>
                    <a:pt x="44589" y="167068"/>
                    <a:pt x="44589" y="164878"/>
                    <a:pt x="44577" y="162687"/>
                  </a:cubicBezTo>
                  <a:cubicBezTo>
                    <a:pt x="44577" y="162353"/>
                    <a:pt x="44589" y="162020"/>
                    <a:pt x="44482" y="161699"/>
                  </a:cubicBezTo>
                  <a:cubicBezTo>
                    <a:pt x="44422" y="161520"/>
                    <a:pt x="44446" y="161318"/>
                    <a:pt x="44446" y="161127"/>
                  </a:cubicBezTo>
                  <a:cubicBezTo>
                    <a:pt x="44446" y="156757"/>
                    <a:pt x="44446" y="152376"/>
                    <a:pt x="44446" y="147995"/>
                  </a:cubicBezTo>
                  <a:cubicBezTo>
                    <a:pt x="44446" y="147256"/>
                    <a:pt x="44446" y="147256"/>
                    <a:pt x="45196" y="147256"/>
                  </a:cubicBezTo>
                  <a:lnTo>
                    <a:pt x="48983" y="147256"/>
                  </a:lnTo>
                  <a:cubicBezTo>
                    <a:pt x="49387" y="147244"/>
                    <a:pt x="49792" y="147280"/>
                    <a:pt x="50185" y="147137"/>
                  </a:cubicBezTo>
                  <a:cubicBezTo>
                    <a:pt x="50262" y="147113"/>
                    <a:pt x="50346" y="147107"/>
                    <a:pt x="50431" y="147107"/>
                  </a:cubicBezTo>
                  <a:cubicBezTo>
                    <a:pt x="50515" y="147107"/>
                    <a:pt x="50602" y="147113"/>
                    <a:pt x="50685" y="147113"/>
                  </a:cubicBezTo>
                  <a:lnTo>
                    <a:pt x="52602" y="147113"/>
                  </a:lnTo>
                  <a:cubicBezTo>
                    <a:pt x="52983" y="147102"/>
                    <a:pt x="53364" y="147125"/>
                    <a:pt x="53733" y="147006"/>
                  </a:cubicBezTo>
                  <a:cubicBezTo>
                    <a:pt x="53825" y="146974"/>
                    <a:pt x="53923" y="146966"/>
                    <a:pt x="54021" y="146966"/>
                  </a:cubicBezTo>
                  <a:cubicBezTo>
                    <a:pt x="54113" y="146966"/>
                    <a:pt x="54205" y="146973"/>
                    <a:pt x="54297" y="146973"/>
                  </a:cubicBezTo>
                  <a:cubicBezTo>
                    <a:pt x="54323" y="146973"/>
                    <a:pt x="54350" y="146972"/>
                    <a:pt x="54376" y="146971"/>
                  </a:cubicBezTo>
                  <a:cubicBezTo>
                    <a:pt x="55102" y="146935"/>
                    <a:pt x="55841" y="147006"/>
                    <a:pt x="56579" y="146852"/>
                  </a:cubicBezTo>
                  <a:cubicBezTo>
                    <a:pt x="56760" y="146813"/>
                    <a:pt x="56946" y="146802"/>
                    <a:pt x="57136" y="146802"/>
                  </a:cubicBezTo>
                  <a:cubicBezTo>
                    <a:pt x="57420" y="146802"/>
                    <a:pt x="57710" y="146828"/>
                    <a:pt x="57996" y="146828"/>
                  </a:cubicBezTo>
                  <a:cubicBezTo>
                    <a:pt x="58257" y="146816"/>
                    <a:pt x="58519" y="146840"/>
                    <a:pt x="58769" y="146732"/>
                  </a:cubicBezTo>
                  <a:cubicBezTo>
                    <a:pt x="58898" y="146688"/>
                    <a:pt x="59026" y="146677"/>
                    <a:pt x="59154" y="146677"/>
                  </a:cubicBezTo>
                  <a:cubicBezTo>
                    <a:pt x="59264" y="146677"/>
                    <a:pt x="59374" y="146685"/>
                    <a:pt x="59484" y="146685"/>
                  </a:cubicBezTo>
                  <a:cubicBezTo>
                    <a:pt x="61532" y="146685"/>
                    <a:pt x="63580" y="146685"/>
                    <a:pt x="65627" y="146673"/>
                  </a:cubicBezTo>
                  <a:cubicBezTo>
                    <a:pt x="65925" y="146673"/>
                    <a:pt x="66235" y="146637"/>
                    <a:pt x="66544" y="146590"/>
                  </a:cubicBezTo>
                  <a:cubicBezTo>
                    <a:pt x="66842" y="146537"/>
                    <a:pt x="67142" y="146522"/>
                    <a:pt x="67444" y="146522"/>
                  </a:cubicBezTo>
                  <a:close/>
                  <a:moveTo>
                    <a:pt x="43892" y="147260"/>
                  </a:moveTo>
                  <a:cubicBezTo>
                    <a:pt x="44066" y="147260"/>
                    <a:pt x="44142" y="147392"/>
                    <a:pt x="44160" y="147661"/>
                  </a:cubicBezTo>
                  <a:cubicBezTo>
                    <a:pt x="44160" y="147828"/>
                    <a:pt x="44160" y="147995"/>
                    <a:pt x="44160" y="148161"/>
                  </a:cubicBezTo>
                  <a:lnTo>
                    <a:pt x="44160" y="154864"/>
                  </a:lnTo>
                  <a:cubicBezTo>
                    <a:pt x="44160" y="157079"/>
                    <a:pt x="44160" y="159282"/>
                    <a:pt x="44160" y="161496"/>
                  </a:cubicBezTo>
                  <a:cubicBezTo>
                    <a:pt x="44160" y="161830"/>
                    <a:pt x="44137" y="162163"/>
                    <a:pt x="44256" y="162484"/>
                  </a:cubicBezTo>
                  <a:cubicBezTo>
                    <a:pt x="44303" y="162639"/>
                    <a:pt x="44291" y="162818"/>
                    <a:pt x="44291" y="162984"/>
                  </a:cubicBezTo>
                  <a:cubicBezTo>
                    <a:pt x="44291" y="165151"/>
                    <a:pt x="44291" y="167318"/>
                    <a:pt x="44291" y="169485"/>
                  </a:cubicBezTo>
                  <a:cubicBezTo>
                    <a:pt x="44291" y="169581"/>
                    <a:pt x="44291" y="169676"/>
                    <a:pt x="44291" y="169771"/>
                  </a:cubicBezTo>
                  <a:cubicBezTo>
                    <a:pt x="44268" y="169985"/>
                    <a:pt x="44196" y="170069"/>
                    <a:pt x="43982" y="170081"/>
                  </a:cubicBezTo>
                  <a:cubicBezTo>
                    <a:pt x="43815" y="170092"/>
                    <a:pt x="43649" y="170092"/>
                    <a:pt x="43482" y="170092"/>
                  </a:cubicBezTo>
                  <a:lnTo>
                    <a:pt x="37481" y="170092"/>
                  </a:lnTo>
                  <a:cubicBezTo>
                    <a:pt x="37207" y="170092"/>
                    <a:pt x="36921" y="170092"/>
                    <a:pt x="36636" y="170009"/>
                  </a:cubicBezTo>
                  <a:cubicBezTo>
                    <a:pt x="36517" y="169967"/>
                    <a:pt x="36379" y="169961"/>
                    <a:pt x="36241" y="169961"/>
                  </a:cubicBezTo>
                  <a:cubicBezTo>
                    <a:pt x="36186" y="169961"/>
                    <a:pt x="36131" y="169962"/>
                    <a:pt x="36076" y="169962"/>
                  </a:cubicBezTo>
                  <a:lnTo>
                    <a:pt x="25075" y="169962"/>
                  </a:lnTo>
                  <a:cubicBezTo>
                    <a:pt x="25011" y="169962"/>
                    <a:pt x="24948" y="169951"/>
                    <a:pt x="24888" y="169951"/>
                  </a:cubicBezTo>
                  <a:cubicBezTo>
                    <a:pt x="24858" y="169951"/>
                    <a:pt x="24829" y="169954"/>
                    <a:pt x="24801" y="169962"/>
                  </a:cubicBezTo>
                  <a:cubicBezTo>
                    <a:pt x="24332" y="170077"/>
                    <a:pt x="23861" y="170103"/>
                    <a:pt x="23388" y="170103"/>
                  </a:cubicBezTo>
                  <a:cubicBezTo>
                    <a:pt x="23009" y="170103"/>
                    <a:pt x="22628" y="170086"/>
                    <a:pt x="22247" y="170086"/>
                  </a:cubicBezTo>
                  <a:cubicBezTo>
                    <a:pt x="22126" y="170086"/>
                    <a:pt x="22005" y="170088"/>
                    <a:pt x="21884" y="170092"/>
                  </a:cubicBezTo>
                  <a:cubicBezTo>
                    <a:pt x="21551" y="170116"/>
                    <a:pt x="21217" y="170069"/>
                    <a:pt x="20896" y="170212"/>
                  </a:cubicBezTo>
                  <a:cubicBezTo>
                    <a:pt x="20812" y="170235"/>
                    <a:pt x="20705" y="170235"/>
                    <a:pt x="20610" y="170235"/>
                  </a:cubicBezTo>
                  <a:cubicBezTo>
                    <a:pt x="20561" y="170235"/>
                    <a:pt x="20514" y="170235"/>
                    <a:pt x="20470" y="170235"/>
                  </a:cubicBezTo>
                  <a:cubicBezTo>
                    <a:pt x="20280" y="170235"/>
                    <a:pt x="20126" y="170238"/>
                    <a:pt x="20000" y="170238"/>
                  </a:cubicBezTo>
                  <a:cubicBezTo>
                    <a:pt x="19354" y="170238"/>
                    <a:pt x="19453" y="170154"/>
                    <a:pt x="19443" y="169128"/>
                  </a:cubicBezTo>
                  <a:cubicBezTo>
                    <a:pt x="19443" y="168842"/>
                    <a:pt x="19443" y="168568"/>
                    <a:pt x="19348" y="168283"/>
                  </a:cubicBezTo>
                  <a:cubicBezTo>
                    <a:pt x="19288" y="168080"/>
                    <a:pt x="19312" y="167854"/>
                    <a:pt x="19312" y="167652"/>
                  </a:cubicBezTo>
                  <a:cubicBezTo>
                    <a:pt x="19300" y="166199"/>
                    <a:pt x="19300" y="164747"/>
                    <a:pt x="19300" y="163294"/>
                  </a:cubicBezTo>
                  <a:cubicBezTo>
                    <a:pt x="19300" y="163008"/>
                    <a:pt x="19300" y="162723"/>
                    <a:pt x="19217" y="162449"/>
                  </a:cubicBezTo>
                  <a:cubicBezTo>
                    <a:pt x="19157" y="162270"/>
                    <a:pt x="19169" y="162068"/>
                    <a:pt x="19169" y="161877"/>
                  </a:cubicBezTo>
                  <a:cubicBezTo>
                    <a:pt x="19169" y="157484"/>
                    <a:pt x="19157" y="153078"/>
                    <a:pt x="19157" y="148673"/>
                  </a:cubicBezTo>
                  <a:lnTo>
                    <a:pt x="19157" y="148602"/>
                  </a:lnTo>
                  <a:cubicBezTo>
                    <a:pt x="19169" y="148185"/>
                    <a:pt x="19384" y="147971"/>
                    <a:pt x="19800" y="147959"/>
                  </a:cubicBezTo>
                  <a:cubicBezTo>
                    <a:pt x="19871" y="147957"/>
                    <a:pt x="19942" y="147957"/>
                    <a:pt x="20012" y="147957"/>
                  </a:cubicBezTo>
                  <a:cubicBezTo>
                    <a:pt x="20087" y="147957"/>
                    <a:pt x="20162" y="147957"/>
                    <a:pt x="20237" y="147957"/>
                  </a:cubicBezTo>
                  <a:cubicBezTo>
                    <a:pt x="20567" y="147957"/>
                    <a:pt x="20895" y="147947"/>
                    <a:pt x="21217" y="147840"/>
                  </a:cubicBezTo>
                  <a:cubicBezTo>
                    <a:pt x="21295" y="147816"/>
                    <a:pt x="21378" y="147810"/>
                    <a:pt x="21463" y="147810"/>
                  </a:cubicBezTo>
                  <a:cubicBezTo>
                    <a:pt x="21548" y="147810"/>
                    <a:pt x="21634" y="147816"/>
                    <a:pt x="21717" y="147816"/>
                  </a:cubicBezTo>
                  <a:lnTo>
                    <a:pt x="24360" y="147816"/>
                  </a:lnTo>
                  <a:cubicBezTo>
                    <a:pt x="24472" y="147816"/>
                    <a:pt x="24583" y="147818"/>
                    <a:pt x="24696" y="147818"/>
                  </a:cubicBezTo>
                  <a:cubicBezTo>
                    <a:pt x="25006" y="147818"/>
                    <a:pt x="25320" y="147805"/>
                    <a:pt x="25634" y="147709"/>
                  </a:cubicBezTo>
                  <a:cubicBezTo>
                    <a:pt x="25710" y="147682"/>
                    <a:pt x="25793" y="147674"/>
                    <a:pt x="25879" y="147674"/>
                  </a:cubicBezTo>
                  <a:cubicBezTo>
                    <a:pt x="25983" y="147674"/>
                    <a:pt x="26090" y="147685"/>
                    <a:pt x="26194" y="147685"/>
                  </a:cubicBezTo>
                  <a:cubicBezTo>
                    <a:pt x="27075" y="147673"/>
                    <a:pt x="27956" y="147673"/>
                    <a:pt x="28837" y="147673"/>
                  </a:cubicBezTo>
                  <a:cubicBezTo>
                    <a:pt x="28972" y="147673"/>
                    <a:pt x="29107" y="147677"/>
                    <a:pt x="29241" y="147677"/>
                  </a:cubicBezTo>
                  <a:cubicBezTo>
                    <a:pt x="29510" y="147677"/>
                    <a:pt x="29778" y="147661"/>
                    <a:pt x="30040" y="147566"/>
                  </a:cubicBezTo>
                  <a:cubicBezTo>
                    <a:pt x="30110" y="147539"/>
                    <a:pt x="30185" y="147531"/>
                    <a:pt x="30262" y="147531"/>
                  </a:cubicBezTo>
                  <a:cubicBezTo>
                    <a:pt x="30354" y="147531"/>
                    <a:pt x="30449" y="147542"/>
                    <a:pt x="30540" y="147542"/>
                  </a:cubicBezTo>
                  <a:cubicBezTo>
                    <a:pt x="30867" y="147536"/>
                    <a:pt x="31198" y="147536"/>
                    <a:pt x="31529" y="147536"/>
                  </a:cubicBezTo>
                  <a:cubicBezTo>
                    <a:pt x="31861" y="147536"/>
                    <a:pt x="32195" y="147536"/>
                    <a:pt x="32528" y="147530"/>
                  </a:cubicBezTo>
                  <a:cubicBezTo>
                    <a:pt x="32719" y="147530"/>
                    <a:pt x="32909" y="147536"/>
                    <a:pt x="33099" y="147536"/>
                  </a:cubicBezTo>
                  <a:cubicBezTo>
                    <a:pt x="33431" y="147536"/>
                    <a:pt x="33762" y="147517"/>
                    <a:pt x="34088" y="147411"/>
                  </a:cubicBezTo>
                  <a:cubicBezTo>
                    <a:pt x="34166" y="147388"/>
                    <a:pt x="34247" y="147381"/>
                    <a:pt x="34330" y="147381"/>
                  </a:cubicBezTo>
                  <a:cubicBezTo>
                    <a:pt x="34462" y="147381"/>
                    <a:pt x="34599" y="147399"/>
                    <a:pt x="34731" y="147399"/>
                  </a:cubicBezTo>
                  <a:cubicBezTo>
                    <a:pt x="37374" y="147387"/>
                    <a:pt x="40017" y="147387"/>
                    <a:pt x="42660" y="147387"/>
                  </a:cubicBezTo>
                  <a:cubicBezTo>
                    <a:pt x="42723" y="147387"/>
                    <a:pt x="42786" y="147388"/>
                    <a:pt x="42850" y="147388"/>
                  </a:cubicBezTo>
                  <a:cubicBezTo>
                    <a:pt x="43135" y="147388"/>
                    <a:pt x="43428" y="147380"/>
                    <a:pt x="43720" y="147292"/>
                  </a:cubicBezTo>
                  <a:cubicBezTo>
                    <a:pt x="43786" y="147271"/>
                    <a:pt x="43843" y="147260"/>
                    <a:pt x="43892" y="147260"/>
                  </a:cubicBezTo>
                  <a:close/>
                  <a:moveTo>
                    <a:pt x="93786" y="146542"/>
                  </a:moveTo>
                  <a:cubicBezTo>
                    <a:pt x="94143" y="146542"/>
                    <a:pt x="94488" y="146566"/>
                    <a:pt x="94833" y="146673"/>
                  </a:cubicBezTo>
                  <a:cubicBezTo>
                    <a:pt x="95095" y="146768"/>
                    <a:pt x="95143" y="146792"/>
                    <a:pt x="95131" y="147078"/>
                  </a:cubicBezTo>
                  <a:cubicBezTo>
                    <a:pt x="95107" y="147875"/>
                    <a:pt x="95238" y="148685"/>
                    <a:pt x="95024" y="149483"/>
                  </a:cubicBezTo>
                  <a:cubicBezTo>
                    <a:pt x="94964" y="149685"/>
                    <a:pt x="95000" y="149911"/>
                    <a:pt x="95000" y="150126"/>
                  </a:cubicBezTo>
                  <a:cubicBezTo>
                    <a:pt x="95000" y="154388"/>
                    <a:pt x="95000" y="158639"/>
                    <a:pt x="95000" y="162901"/>
                  </a:cubicBezTo>
                  <a:cubicBezTo>
                    <a:pt x="95000" y="163258"/>
                    <a:pt x="95012" y="163604"/>
                    <a:pt x="94893" y="163961"/>
                  </a:cubicBezTo>
                  <a:cubicBezTo>
                    <a:pt x="94822" y="164151"/>
                    <a:pt x="94857" y="164389"/>
                    <a:pt x="94857" y="164592"/>
                  </a:cubicBezTo>
                  <a:cubicBezTo>
                    <a:pt x="94857" y="166473"/>
                    <a:pt x="94857" y="168354"/>
                    <a:pt x="94857" y="170235"/>
                  </a:cubicBezTo>
                  <a:cubicBezTo>
                    <a:pt x="94857" y="170962"/>
                    <a:pt x="94845" y="170962"/>
                    <a:pt x="94155" y="170962"/>
                  </a:cubicBezTo>
                  <a:cubicBezTo>
                    <a:pt x="94057" y="170962"/>
                    <a:pt x="93958" y="170963"/>
                    <a:pt x="93858" y="170963"/>
                  </a:cubicBezTo>
                  <a:cubicBezTo>
                    <a:pt x="93560" y="170963"/>
                    <a:pt x="93259" y="170950"/>
                    <a:pt x="92964" y="170843"/>
                  </a:cubicBezTo>
                  <a:cubicBezTo>
                    <a:pt x="92897" y="170822"/>
                    <a:pt x="92826" y="170817"/>
                    <a:pt x="92753" y="170817"/>
                  </a:cubicBezTo>
                  <a:cubicBezTo>
                    <a:pt x="92684" y="170817"/>
                    <a:pt x="92614" y="170821"/>
                    <a:pt x="92545" y="170821"/>
                  </a:cubicBezTo>
                  <a:cubicBezTo>
                    <a:pt x="92518" y="170821"/>
                    <a:pt x="92491" y="170821"/>
                    <a:pt x="92464" y="170819"/>
                  </a:cubicBezTo>
                  <a:cubicBezTo>
                    <a:pt x="91726" y="170783"/>
                    <a:pt x="91000" y="170854"/>
                    <a:pt x="90261" y="170700"/>
                  </a:cubicBezTo>
                  <a:cubicBezTo>
                    <a:pt x="90092" y="170664"/>
                    <a:pt x="89918" y="170653"/>
                    <a:pt x="89742" y="170653"/>
                  </a:cubicBezTo>
                  <a:cubicBezTo>
                    <a:pt x="89479" y="170653"/>
                    <a:pt x="89210" y="170677"/>
                    <a:pt x="88944" y="170677"/>
                  </a:cubicBezTo>
                  <a:cubicBezTo>
                    <a:pt x="88911" y="170677"/>
                    <a:pt x="88878" y="170677"/>
                    <a:pt x="88845" y="170676"/>
                  </a:cubicBezTo>
                  <a:cubicBezTo>
                    <a:pt x="88345" y="170664"/>
                    <a:pt x="87856" y="170676"/>
                    <a:pt x="87356" y="170569"/>
                  </a:cubicBezTo>
                  <a:cubicBezTo>
                    <a:pt x="87166" y="170526"/>
                    <a:pt x="86966" y="170515"/>
                    <a:pt x="86763" y="170515"/>
                  </a:cubicBezTo>
                  <a:cubicBezTo>
                    <a:pt x="86509" y="170515"/>
                    <a:pt x="86250" y="170533"/>
                    <a:pt x="85999" y="170533"/>
                  </a:cubicBezTo>
                  <a:cubicBezTo>
                    <a:pt x="85678" y="170521"/>
                    <a:pt x="85344" y="170533"/>
                    <a:pt x="85011" y="170438"/>
                  </a:cubicBezTo>
                  <a:cubicBezTo>
                    <a:pt x="84891" y="170398"/>
                    <a:pt x="84760" y="170391"/>
                    <a:pt x="84626" y="170391"/>
                  </a:cubicBezTo>
                  <a:cubicBezTo>
                    <a:pt x="84562" y="170391"/>
                    <a:pt x="84498" y="170393"/>
                    <a:pt x="84434" y="170393"/>
                  </a:cubicBezTo>
                  <a:cubicBezTo>
                    <a:pt x="84392" y="170393"/>
                    <a:pt x="84350" y="170392"/>
                    <a:pt x="84308" y="170390"/>
                  </a:cubicBezTo>
                  <a:cubicBezTo>
                    <a:pt x="84228" y="170387"/>
                    <a:pt x="84148" y="170386"/>
                    <a:pt x="84068" y="170386"/>
                  </a:cubicBezTo>
                  <a:cubicBezTo>
                    <a:pt x="83875" y="170386"/>
                    <a:pt x="83681" y="170392"/>
                    <a:pt x="83488" y="170392"/>
                  </a:cubicBezTo>
                  <a:cubicBezTo>
                    <a:pt x="83144" y="170392"/>
                    <a:pt x="82802" y="170372"/>
                    <a:pt x="82463" y="170259"/>
                  </a:cubicBezTo>
                  <a:cubicBezTo>
                    <a:pt x="82417" y="170244"/>
                    <a:pt x="82369" y="170239"/>
                    <a:pt x="82319" y="170239"/>
                  </a:cubicBezTo>
                  <a:cubicBezTo>
                    <a:pt x="82254" y="170239"/>
                    <a:pt x="82186" y="170247"/>
                    <a:pt x="82118" y="170247"/>
                  </a:cubicBezTo>
                  <a:cubicBezTo>
                    <a:pt x="82043" y="170245"/>
                    <a:pt x="81969" y="170245"/>
                    <a:pt x="81895" y="170245"/>
                  </a:cubicBezTo>
                  <a:cubicBezTo>
                    <a:pt x="81816" y="170245"/>
                    <a:pt x="81737" y="170246"/>
                    <a:pt x="81659" y="170246"/>
                  </a:cubicBezTo>
                  <a:cubicBezTo>
                    <a:pt x="81313" y="170246"/>
                    <a:pt x="80968" y="170236"/>
                    <a:pt x="80629" y="170128"/>
                  </a:cubicBezTo>
                  <a:cubicBezTo>
                    <a:pt x="80537" y="170101"/>
                    <a:pt x="80440" y="170094"/>
                    <a:pt x="80342" y="170094"/>
                  </a:cubicBezTo>
                  <a:cubicBezTo>
                    <a:pt x="80224" y="170094"/>
                    <a:pt x="80103" y="170104"/>
                    <a:pt x="79986" y="170104"/>
                  </a:cubicBezTo>
                  <a:lnTo>
                    <a:pt x="69283" y="170104"/>
                  </a:lnTo>
                  <a:cubicBezTo>
                    <a:pt x="69068" y="170104"/>
                    <a:pt x="68854" y="170092"/>
                    <a:pt x="68640" y="170069"/>
                  </a:cubicBezTo>
                  <a:cubicBezTo>
                    <a:pt x="68544" y="170069"/>
                    <a:pt x="68473" y="169985"/>
                    <a:pt x="68461" y="169890"/>
                  </a:cubicBezTo>
                  <a:cubicBezTo>
                    <a:pt x="68437" y="169747"/>
                    <a:pt x="68425" y="169604"/>
                    <a:pt x="68425" y="169461"/>
                  </a:cubicBezTo>
                  <a:cubicBezTo>
                    <a:pt x="68425" y="166818"/>
                    <a:pt x="68425" y="164187"/>
                    <a:pt x="68425" y="161544"/>
                  </a:cubicBezTo>
                  <a:cubicBezTo>
                    <a:pt x="68425" y="161449"/>
                    <a:pt x="68414" y="161341"/>
                    <a:pt x="68437" y="161258"/>
                  </a:cubicBezTo>
                  <a:cubicBezTo>
                    <a:pt x="68675" y="160413"/>
                    <a:pt x="68533" y="159555"/>
                    <a:pt x="68568" y="158710"/>
                  </a:cubicBezTo>
                  <a:cubicBezTo>
                    <a:pt x="68592" y="158139"/>
                    <a:pt x="68521" y="157567"/>
                    <a:pt x="68699" y="157008"/>
                  </a:cubicBezTo>
                  <a:cubicBezTo>
                    <a:pt x="68747" y="156853"/>
                    <a:pt x="68711" y="156674"/>
                    <a:pt x="68711" y="156507"/>
                  </a:cubicBezTo>
                  <a:cubicBezTo>
                    <a:pt x="68711" y="155841"/>
                    <a:pt x="68711" y="155174"/>
                    <a:pt x="68711" y="154507"/>
                  </a:cubicBezTo>
                  <a:cubicBezTo>
                    <a:pt x="68723" y="154138"/>
                    <a:pt x="68687" y="153757"/>
                    <a:pt x="68830" y="153388"/>
                  </a:cubicBezTo>
                  <a:cubicBezTo>
                    <a:pt x="68878" y="153233"/>
                    <a:pt x="68854" y="153055"/>
                    <a:pt x="68854" y="152888"/>
                  </a:cubicBezTo>
                  <a:cubicBezTo>
                    <a:pt x="68866" y="152340"/>
                    <a:pt x="68854" y="151793"/>
                    <a:pt x="68866" y="151245"/>
                  </a:cubicBezTo>
                  <a:cubicBezTo>
                    <a:pt x="68866" y="150983"/>
                    <a:pt x="68866" y="150733"/>
                    <a:pt x="68937" y="150471"/>
                  </a:cubicBezTo>
                  <a:cubicBezTo>
                    <a:pt x="68997" y="150269"/>
                    <a:pt x="68997" y="150054"/>
                    <a:pt x="68997" y="149840"/>
                  </a:cubicBezTo>
                  <a:cubicBezTo>
                    <a:pt x="69009" y="149126"/>
                    <a:pt x="68997" y="148411"/>
                    <a:pt x="68997" y="147697"/>
                  </a:cubicBezTo>
                  <a:cubicBezTo>
                    <a:pt x="68997" y="147554"/>
                    <a:pt x="68997" y="147411"/>
                    <a:pt x="69009" y="147268"/>
                  </a:cubicBezTo>
                  <a:cubicBezTo>
                    <a:pt x="69068" y="146649"/>
                    <a:pt x="69187" y="146542"/>
                    <a:pt x="69807" y="146542"/>
                  </a:cubicBezTo>
                  <a:close/>
                  <a:moveTo>
                    <a:pt x="112384" y="146536"/>
                  </a:moveTo>
                  <a:cubicBezTo>
                    <a:pt x="112502" y="146536"/>
                    <a:pt x="112620" y="146555"/>
                    <a:pt x="112740" y="146601"/>
                  </a:cubicBezTo>
                  <a:cubicBezTo>
                    <a:pt x="112857" y="146574"/>
                    <a:pt x="112973" y="146564"/>
                    <a:pt x="113090" y="146564"/>
                  </a:cubicBezTo>
                  <a:cubicBezTo>
                    <a:pt x="113485" y="146564"/>
                    <a:pt x="113881" y="146685"/>
                    <a:pt x="114276" y="146685"/>
                  </a:cubicBezTo>
                  <a:cubicBezTo>
                    <a:pt x="114991" y="146673"/>
                    <a:pt x="115705" y="146670"/>
                    <a:pt x="116420" y="146670"/>
                  </a:cubicBezTo>
                  <a:cubicBezTo>
                    <a:pt x="117134" y="146670"/>
                    <a:pt x="117848" y="146673"/>
                    <a:pt x="118563" y="146673"/>
                  </a:cubicBezTo>
                  <a:cubicBezTo>
                    <a:pt x="118618" y="146673"/>
                    <a:pt x="118674" y="146673"/>
                    <a:pt x="118729" y="146673"/>
                  </a:cubicBezTo>
                  <a:cubicBezTo>
                    <a:pt x="119007" y="146673"/>
                    <a:pt x="119283" y="146681"/>
                    <a:pt x="119551" y="146780"/>
                  </a:cubicBezTo>
                  <a:cubicBezTo>
                    <a:pt x="119637" y="146813"/>
                    <a:pt x="119730" y="146821"/>
                    <a:pt x="119825" y="146821"/>
                  </a:cubicBezTo>
                  <a:cubicBezTo>
                    <a:pt x="119900" y="146821"/>
                    <a:pt x="119977" y="146816"/>
                    <a:pt x="120051" y="146816"/>
                  </a:cubicBezTo>
                  <a:cubicBezTo>
                    <a:pt x="120376" y="146816"/>
                    <a:pt x="120712" y="146826"/>
                    <a:pt x="121045" y="146826"/>
                  </a:cubicBezTo>
                  <a:cubicBezTo>
                    <a:pt x="121211" y="146826"/>
                    <a:pt x="121376" y="146824"/>
                    <a:pt x="121539" y="146816"/>
                  </a:cubicBezTo>
                  <a:cubicBezTo>
                    <a:pt x="121554" y="146815"/>
                    <a:pt x="121568" y="146815"/>
                    <a:pt x="121583" y="146815"/>
                  </a:cubicBezTo>
                  <a:cubicBezTo>
                    <a:pt x="121958" y="146815"/>
                    <a:pt x="122303" y="146960"/>
                    <a:pt x="122670" y="146994"/>
                  </a:cubicBezTo>
                  <a:cubicBezTo>
                    <a:pt x="122766" y="147006"/>
                    <a:pt x="122825" y="147102"/>
                    <a:pt x="122837" y="147197"/>
                  </a:cubicBezTo>
                  <a:cubicBezTo>
                    <a:pt x="122849" y="147411"/>
                    <a:pt x="122849" y="147625"/>
                    <a:pt x="122849" y="147840"/>
                  </a:cubicBezTo>
                  <a:cubicBezTo>
                    <a:pt x="122849" y="149864"/>
                    <a:pt x="122849" y="151888"/>
                    <a:pt x="122849" y="153912"/>
                  </a:cubicBezTo>
                  <a:cubicBezTo>
                    <a:pt x="122849" y="154198"/>
                    <a:pt x="122849" y="154472"/>
                    <a:pt x="122944" y="154757"/>
                  </a:cubicBezTo>
                  <a:cubicBezTo>
                    <a:pt x="122992" y="154936"/>
                    <a:pt x="122992" y="155138"/>
                    <a:pt x="122992" y="155317"/>
                  </a:cubicBezTo>
                  <a:cubicBezTo>
                    <a:pt x="122992" y="158317"/>
                    <a:pt x="122992" y="161318"/>
                    <a:pt x="122992" y="164318"/>
                  </a:cubicBezTo>
                  <a:cubicBezTo>
                    <a:pt x="122813" y="165151"/>
                    <a:pt x="122920" y="166021"/>
                    <a:pt x="122730" y="166854"/>
                  </a:cubicBezTo>
                  <a:cubicBezTo>
                    <a:pt x="122682" y="167056"/>
                    <a:pt x="122718" y="167283"/>
                    <a:pt x="122706" y="167497"/>
                  </a:cubicBezTo>
                  <a:cubicBezTo>
                    <a:pt x="122682" y="168068"/>
                    <a:pt x="122718" y="168628"/>
                    <a:pt x="122599" y="169200"/>
                  </a:cubicBezTo>
                  <a:cubicBezTo>
                    <a:pt x="122504" y="169604"/>
                    <a:pt x="122563" y="170045"/>
                    <a:pt x="122563" y="170473"/>
                  </a:cubicBezTo>
                  <a:cubicBezTo>
                    <a:pt x="122563" y="170664"/>
                    <a:pt x="122563" y="170866"/>
                    <a:pt x="122539" y="171045"/>
                  </a:cubicBezTo>
                  <a:cubicBezTo>
                    <a:pt x="122516" y="171235"/>
                    <a:pt x="122396" y="171355"/>
                    <a:pt x="122206" y="171366"/>
                  </a:cubicBezTo>
                  <a:cubicBezTo>
                    <a:pt x="122015" y="171378"/>
                    <a:pt x="121825" y="171378"/>
                    <a:pt x="121634" y="171378"/>
                  </a:cubicBezTo>
                  <a:cubicBezTo>
                    <a:pt x="120857" y="171378"/>
                    <a:pt x="120079" y="171384"/>
                    <a:pt x="119301" y="171384"/>
                  </a:cubicBezTo>
                  <a:cubicBezTo>
                    <a:pt x="118912" y="171384"/>
                    <a:pt x="118523" y="171382"/>
                    <a:pt x="118134" y="171378"/>
                  </a:cubicBezTo>
                  <a:cubicBezTo>
                    <a:pt x="118039" y="171378"/>
                    <a:pt x="117944" y="171380"/>
                    <a:pt x="117851" y="171380"/>
                  </a:cubicBezTo>
                  <a:cubicBezTo>
                    <a:pt x="117616" y="171380"/>
                    <a:pt x="117384" y="171368"/>
                    <a:pt x="117146" y="171283"/>
                  </a:cubicBezTo>
                  <a:cubicBezTo>
                    <a:pt x="117045" y="171247"/>
                    <a:pt x="116937" y="171230"/>
                    <a:pt x="116830" y="171230"/>
                  </a:cubicBezTo>
                  <a:cubicBezTo>
                    <a:pt x="116723" y="171230"/>
                    <a:pt x="116616" y="171247"/>
                    <a:pt x="116515" y="171283"/>
                  </a:cubicBezTo>
                  <a:cubicBezTo>
                    <a:pt x="116302" y="171368"/>
                    <a:pt x="116083" y="171380"/>
                    <a:pt x="115863" y="171380"/>
                  </a:cubicBezTo>
                  <a:cubicBezTo>
                    <a:pt x="115775" y="171380"/>
                    <a:pt x="115686" y="171378"/>
                    <a:pt x="115598" y="171378"/>
                  </a:cubicBezTo>
                  <a:cubicBezTo>
                    <a:pt x="115241" y="171384"/>
                    <a:pt x="114884" y="171384"/>
                    <a:pt x="114526" y="171384"/>
                  </a:cubicBezTo>
                  <a:cubicBezTo>
                    <a:pt x="114169" y="171384"/>
                    <a:pt x="113812" y="171384"/>
                    <a:pt x="113455" y="171390"/>
                  </a:cubicBezTo>
                  <a:cubicBezTo>
                    <a:pt x="113439" y="171391"/>
                    <a:pt x="113424" y="171391"/>
                    <a:pt x="113408" y="171391"/>
                  </a:cubicBezTo>
                  <a:cubicBezTo>
                    <a:pt x="113068" y="171391"/>
                    <a:pt x="112737" y="171271"/>
                    <a:pt x="112407" y="171271"/>
                  </a:cubicBezTo>
                  <a:cubicBezTo>
                    <a:pt x="112074" y="171271"/>
                    <a:pt x="111764" y="171390"/>
                    <a:pt x="111419" y="171390"/>
                  </a:cubicBezTo>
                  <a:cubicBezTo>
                    <a:pt x="110966" y="171384"/>
                    <a:pt x="110514" y="171381"/>
                    <a:pt x="110062" y="171381"/>
                  </a:cubicBezTo>
                  <a:cubicBezTo>
                    <a:pt x="109609" y="171381"/>
                    <a:pt x="109157" y="171384"/>
                    <a:pt x="108704" y="171390"/>
                  </a:cubicBezTo>
                  <a:cubicBezTo>
                    <a:pt x="108684" y="171391"/>
                    <a:pt x="108664" y="171391"/>
                    <a:pt x="108644" y="171391"/>
                  </a:cubicBezTo>
                  <a:cubicBezTo>
                    <a:pt x="108286" y="171391"/>
                    <a:pt x="107927" y="171304"/>
                    <a:pt x="107559" y="171304"/>
                  </a:cubicBezTo>
                  <a:cubicBezTo>
                    <a:pt x="107520" y="171304"/>
                    <a:pt x="107481" y="171305"/>
                    <a:pt x="107442" y="171307"/>
                  </a:cubicBezTo>
                  <a:cubicBezTo>
                    <a:pt x="107299" y="171319"/>
                    <a:pt x="107168" y="171307"/>
                    <a:pt x="107025" y="171355"/>
                  </a:cubicBezTo>
                  <a:cubicBezTo>
                    <a:pt x="106944" y="171380"/>
                    <a:pt x="106856" y="171395"/>
                    <a:pt x="106768" y="171395"/>
                  </a:cubicBezTo>
                  <a:cubicBezTo>
                    <a:pt x="106689" y="171395"/>
                    <a:pt x="106610" y="171383"/>
                    <a:pt x="106537" y="171355"/>
                  </a:cubicBezTo>
                  <a:cubicBezTo>
                    <a:pt x="106307" y="171259"/>
                    <a:pt x="106072" y="171243"/>
                    <a:pt x="105834" y="171243"/>
                  </a:cubicBezTo>
                  <a:cubicBezTo>
                    <a:pt x="105716" y="171243"/>
                    <a:pt x="105597" y="171247"/>
                    <a:pt x="105478" y="171247"/>
                  </a:cubicBezTo>
                  <a:lnTo>
                    <a:pt x="99620" y="171247"/>
                  </a:lnTo>
                  <a:cubicBezTo>
                    <a:pt x="99334" y="171247"/>
                    <a:pt x="99060" y="171247"/>
                    <a:pt x="98774" y="171164"/>
                  </a:cubicBezTo>
                  <a:cubicBezTo>
                    <a:pt x="98572" y="171105"/>
                    <a:pt x="98358" y="171105"/>
                    <a:pt x="98143" y="171105"/>
                  </a:cubicBezTo>
                  <a:lnTo>
                    <a:pt x="96072" y="171105"/>
                  </a:lnTo>
                  <a:cubicBezTo>
                    <a:pt x="95905" y="171105"/>
                    <a:pt x="95738" y="171105"/>
                    <a:pt x="95572" y="171093"/>
                  </a:cubicBezTo>
                  <a:cubicBezTo>
                    <a:pt x="95405" y="171081"/>
                    <a:pt x="95298" y="170997"/>
                    <a:pt x="95286" y="170831"/>
                  </a:cubicBezTo>
                  <a:cubicBezTo>
                    <a:pt x="95274" y="170640"/>
                    <a:pt x="95274" y="170450"/>
                    <a:pt x="95274" y="170259"/>
                  </a:cubicBezTo>
                  <a:cubicBezTo>
                    <a:pt x="95274" y="166116"/>
                    <a:pt x="95286" y="161972"/>
                    <a:pt x="95286" y="157829"/>
                  </a:cubicBezTo>
                  <a:cubicBezTo>
                    <a:pt x="95286" y="157496"/>
                    <a:pt x="95274" y="157174"/>
                    <a:pt x="95381" y="156841"/>
                  </a:cubicBezTo>
                  <a:cubicBezTo>
                    <a:pt x="95441" y="156627"/>
                    <a:pt x="95417" y="156365"/>
                    <a:pt x="95417" y="156138"/>
                  </a:cubicBezTo>
                  <a:cubicBezTo>
                    <a:pt x="95417" y="153757"/>
                    <a:pt x="95441" y="151376"/>
                    <a:pt x="95417" y="148995"/>
                  </a:cubicBezTo>
                  <a:cubicBezTo>
                    <a:pt x="95405" y="148304"/>
                    <a:pt x="95584" y="147625"/>
                    <a:pt x="95584" y="146947"/>
                  </a:cubicBezTo>
                  <a:cubicBezTo>
                    <a:pt x="95584" y="146768"/>
                    <a:pt x="95715" y="146697"/>
                    <a:pt x="95869" y="146685"/>
                  </a:cubicBezTo>
                  <a:lnTo>
                    <a:pt x="96441" y="146685"/>
                  </a:lnTo>
                  <a:cubicBezTo>
                    <a:pt x="98679" y="146673"/>
                    <a:pt x="100918" y="146673"/>
                    <a:pt x="103156" y="146673"/>
                  </a:cubicBezTo>
                  <a:lnTo>
                    <a:pt x="109871" y="146673"/>
                  </a:lnTo>
                  <a:cubicBezTo>
                    <a:pt x="109980" y="146673"/>
                    <a:pt x="110090" y="146677"/>
                    <a:pt x="110198" y="146677"/>
                  </a:cubicBezTo>
                  <a:cubicBezTo>
                    <a:pt x="110398" y="146677"/>
                    <a:pt x="110595" y="146662"/>
                    <a:pt x="110788" y="146578"/>
                  </a:cubicBezTo>
                  <a:cubicBezTo>
                    <a:pt x="110824" y="146554"/>
                    <a:pt x="110871" y="146554"/>
                    <a:pt x="110919" y="146542"/>
                  </a:cubicBezTo>
                  <a:cubicBezTo>
                    <a:pt x="110927" y="146542"/>
                    <a:pt x="110935" y="146541"/>
                    <a:pt x="110943" y="146541"/>
                  </a:cubicBezTo>
                  <a:cubicBezTo>
                    <a:pt x="111184" y="146541"/>
                    <a:pt x="111411" y="146678"/>
                    <a:pt x="111654" y="146678"/>
                  </a:cubicBezTo>
                  <a:cubicBezTo>
                    <a:pt x="111713" y="146678"/>
                    <a:pt x="111774" y="146670"/>
                    <a:pt x="111836" y="146649"/>
                  </a:cubicBezTo>
                  <a:cubicBezTo>
                    <a:pt x="112018" y="146584"/>
                    <a:pt x="112199" y="146536"/>
                    <a:pt x="112384" y="146536"/>
                  </a:cubicBezTo>
                  <a:close/>
                  <a:moveTo>
                    <a:pt x="123992" y="146968"/>
                  </a:moveTo>
                  <a:cubicBezTo>
                    <a:pt x="124115" y="146968"/>
                    <a:pt x="124264" y="146971"/>
                    <a:pt x="124444" y="146971"/>
                  </a:cubicBezTo>
                  <a:cubicBezTo>
                    <a:pt x="124546" y="146971"/>
                    <a:pt x="124647" y="146969"/>
                    <a:pt x="124747" y="146969"/>
                  </a:cubicBezTo>
                  <a:cubicBezTo>
                    <a:pt x="125023" y="146969"/>
                    <a:pt x="125296" y="146982"/>
                    <a:pt x="125575" y="147078"/>
                  </a:cubicBezTo>
                  <a:cubicBezTo>
                    <a:pt x="125651" y="147105"/>
                    <a:pt x="125734" y="147112"/>
                    <a:pt x="125820" y="147112"/>
                  </a:cubicBezTo>
                  <a:cubicBezTo>
                    <a:pt x="125924" y="147112"/>
                    <a:pt x="126031" y="147102"/>
                    <a:pt x="126135" y="147102"/>
                  </a:cubicBezTo>
                  <a:cubicBezTo>
                    <a:pt x="126480" y="147107"/>
                    <a:pt x="126826" y="147107"/>
                    <a:pt x="127171" y="147107"/>
                  </a:cubicBezTo>
                  <a:cubicBezTo>
                    <a:pt x="127516" y="147107"/>
                    <a:pt x="127861" y="147107"/>
                    <a:pt x="128207" y="147113"/>
                  </a:cubicBezTo>
                  <a:cubicBezTo>
                    <a:pt x="128309" y="147113"/>
                    <a:pt x="128411" y="147112"/>
                    <a:pt x="128513" y="147112"/>
                  </a:cubicBezTo>
                  <a:cubicBezTo>
                    <a:pt x="128767" y="147112"/>
                    <a:pt x="129020" y="147124"/>
                    <a:pt x="129266" y="147209"/>
                  </a:cubicBezTo>
                  <a:cubicBezTo>
                    <a:pt x="129359" y="147242"/>
                    <a:pt x="129463" y="147249"/>
                    <a:pt x="129569" y="147249"/>
                  </a:cubicBezTo>
                  <a:cubicBezTo>
                    <a:pt x="129654" y="147249"/>
                    <a:pt x="129741" y="147244"/>
                    <a:pt x="129826" y="147244"/>
                  </a:cubicBezTo>
                  <a:cubicBezTo>
                    <a:pt x="130171" y="147250"/>
                    <a:pt x="130517" y="147250"/>
                    <a:pt x="130862" y="147250"/>
                  </a:cubicBezTo>
                  <a:cubicBezTo>
                    <a:pt x="131207" y="147250"/>
                    <a:pt x="131552" y="147250"/>
                    <a:pt x="131898" y="147256"/>
                  </a:cubicBezTo>
                  <a:cubicBezTo>
                    <a:pt x="132012" y="147256"/>
                    <a:pt x="132126" y="147255"/>
                    <a:pt x="132240" y="147255"/>
                  </a:cubicBezTo>
                  <a:cubicBezTo>
                    <a:pt x="132554" y="147255"/>
                    <a:pt x="132866" y="147267"/>
                    <a:pt x="133172" y="147363"/>
                  </a:cubicBezTo>
                  <a:cubicBezTo>
                    <a:pt x="133273" y="147393"/>
                    <a:pt x="133380" y="147399"/>
                    <a:pt x="133489" y="147399"/>
                  </a:cubicBezTo>
                  <a:cubicBezTo>
                    <a:pt x="133561" y="147399"/>
                    <a:pt x="133634" y="147397"/>
                    <a:pt x="133707" y="147397"/>
                  </a:cubicBezTo>
                  <a:cubicBezTo>
                    <a:pt x="133743" y="147397"/>
                    <a:pt x="133779" y="147397"/>
                    <a:pt x="133815" y="147399"/>
                  </a:cubicBezTo>
                  <a:cubicBezTo>
                    <a:pt x="133930" y="147403"/>
                    <a:pt x="134047" y="147404"/>
                    <a:pt x="134163" y="147404"/>
                  </a:cubicBezTo>
                  <a:cubicBezTo>
                    <a:pt x="134381" y="147404"/>
                    <a:pt x="134600" y="147400"/>
                    <a:pt x="134820" y="147400"/>
                  </a:cubicBezTo>
                  <a:cubicBezTo>
                    <a:pt x="135263" y="147400"/>
                    <a:pt x="135708" y="147417"/>
                    <a:pt x="136148" y="147518"/>
                  </a:cubicBezTo>
                  <a:cubicBezTo>
                    <a:pt x="136298" y="147550"/>
                    <a:pt x="136451" y="147559"/>
                    <a:pt x="136605" y="147559"/>
                  </a:cubicBezTo>
                  <a:cubicBezTo>
                    <a:pt x="136824" y="147559"/>
                    <a:pt x="137045" y="147541"/>
                    <a:pt x="137264" y="147541"/>
                  </a:cubicBezTo>
                  <a:cubicBezTo>
                    <a:pt x="137297" y="147541"/>
                    <a:pt x="137330" y="147541"/>
                    <a:pt x="137363" y="147542"/>
                  </a:cubicBezTo>
                  <a:cubicBezTo>
                    <a:pt x="137419" y="147543"/>
                    <a:pt x="137475" y="147544"/>
                    <a:pt x="137531" y="147544"/>
                  </a:cubicBezTo>
                  <a:cubicBezTo>
                    <a:pt x="137670" y="147544"/>
                    <a:pt x="137809" y="147541"/>
                    <a:pt x="137948" y="147541"/>
                  </a:cubicBezTo>
                  <a:cubicBezTo>
                    <a:pt x="138275" y="147541"/>
                    <a:pt x="138601" y="147557"/>
                    <a:pt x="138922" y="147661"/>
                  </a:cubicBezTo>
                  <a:cubicBezTo>
                    <a:pt x="138984" y="147680"/>
                    <a:pt x="139050" y="147686"/>
                    <a:pt x="139117" y="147686"/>
                  </a:cubicBezTo>
                  <a:cubicBezTo>
                    <a:pt x="139218" y="147686"/>
                    <a:pt x="139322" y="147673"/>
                    <a:pt x="139422" y="147673"/>
                  </a:cubicBezTo>
                  <a:cubicBezTo>
                    <a:pt x="139720" y="147679"/>
                    <a:pt x="140015" y="147679"/>
                    <a:pt x="140309" y="147679"/>
                  </a:cubicBezTo>
                  <a:cubicBezTo>
                    <a:pt x="140604" y="147679"/>
                    <a:pt x="140899" y="147679"/>
                    <a:pt x="141196" y="147685"/>
                  </a:cubicBezTo>
                  <a:cubicBezTo>
                    <a:pt x="141261" y="147685"/>
                    <a:pt x="141326" y="147685"/>
                    <a:pt x="141391" y="147685"/>
                  </a:cubicBezTo>
                  <a:cubicBezTo>
                    <a:pt x="141683" y="147685"/>
                    <a:pt x="141974" y="147693"/>
                    <a:pt x="142256" y="147780"/>
                  </a:cubicBezTo>
                  <a:cubicBezTo>
                    <a:pt x="142383" y="147820"/>
                    <a:pt x="142516" y="147827"/>
                    <a:pt x="142652" y="147827"/>
                  </a:cubicBezTo>
                  <a:cubicBezTo>
                    <a:pt x="142716" y="147827"/>
                    <a:pt x="142781" y="147825"/>
                    <a:pt x="142845" y="147825"/>
                  </a:cubicBezTo>
                  <a:cubicBezTo>
                    <a:pt x="142887" y="147825"/>
                    <a:pt x="142929" y="147826"/>
                    <a:pt x="142970" y="147828"/>
                  </a:cubicBezTo>
                  <a:cubicBezTo>
                    <a:pt x="143054" y="147831"/>
                    <a:pt x="143138" y="147832"/>
                    <a:pt x="143222" y="147832"/>
                  </a:cubicBezTo>
                  <a:cubicBezTo>
                    <a:pt x="143441" y="147832"/>
                    <a:pt x="143660" y="147825"/>
                    <a:pt x="143880" y="147825"/>
                  </a:cubicBezTo>
                  <a:cubicBezTo>
                    <a:pt x="144237" y="147825"/>
                    <a:pt x="144594" y="147844"/>
                    <a:pt x="144947" y="147947"/>
                  </a:cubicBezTo>
                  <a:cubicBezTo>
                    <a:pt x="145019" y="147971"/>
                    <a:pt x="145096" y="147978"/>
                    <a:pt x="145174" y="147978"/>
                  </a:cubicBezTo>
                  <a:cubicBezTo>
                    <a:pt x="145265" y="147978"/>
                    <a:pt x="145358" y="147969"/>
                    <a:pt x="145449" y="147969"/>
                  </a:cubicBezTo>
                  <a:cubicBezTo>
                    <a:pt x="145472" y="147969"/>
                    <a:pt x="145495" y="147969"/>
                    <a:pt x="145518" y="147971"/>
                  </a:cubicBezTo>
                  <a:cubicBezTo>
                    <a:pt x="145576" y="147971"/>
                    <a:pt x="145633" y="147970"/>
                    <a:pt x="145690" y="147970"/>
                  </a:cubicBezTo>
                  <a:cubicBezTo>
                    <a:pt x="145918" y="147970"/>
                    <a:pt x="146145" y="147978"/>
                    <a:pt x="146364" y="148054"/>
                  </a:cubicBezTo>
                  <a:cubicBezTo>
                    <a:pt x="146471" y="148095"/>
                    <a:pt x="146589" y="148108"/>
                    <a:pt x="146707" y="148108"/>
                  </a:cubicBezTo>
                  <a:cubicBezTo>
                    <a:pt x="146760" y="148108"/>
                    <a:pt x="146812" y="148105"/>
                    <a:pt x="146864" y="148102"/>
                  </a:cubicBezTo>
                  <a:cubicBezTo>
                    <a:pt x="146955" y="148095"/>
                    <a:pt x="147047" y="148091"/>
                    <a:pt x="147138" y="148091"/>
                  </a:cubicBezTo>
                  <a:cubicBezTo>
                    <a:pt x="147663" y="148091"/>
                    <a:pt x="148180" y="148196"/>
                    <a:pt x="148697" y="148256"/>
                  </a:cubicBezTo>
                  <a:cubicBezTo>
                    <a:pt x="148912" y="148292"/>
                    <a:pt x="148971" y="148364"/>
                    <a:pt x="148983" y="148602"/>
                  </a:cubicBezTo>
                  <a:cubicBezTo>
                    <a:pt x="148995" y="148792"/>
                    <a:pt x="148983" y="148983"/>
                    <a:pt x="148983" y="149173"/>
                  </a:cubicBezTo>
                  <a:cubicBezTo>
                    <a:pt x="148983" y="151709"/>
                    <a:pt x="148983" y="154257"/>
                    <a:pt x="148983" y="156805"/>
                  </a:cubicBezTo>
                  <a:cubicBezTo>
                    <a:pt x="148983" y="157138"/>
                    <a:pt x="148983" y="157460"/>
                    <a:pt x="149078" y="157793"/>
                  </a:cubicBezTo>
                  <a:cubicBezTo>
                    <a:pt x="149150" y="158008"/>
                    <a:pt x="149126" y="158270"/>
                    <a:pt x="149126" y="158496"/>
                  </a:cubicBezTo>
                  <a:lnTo>
                    <a:pt x="149126" y="164425"/>
                  </a:lnTo>
                  <a:cubicBezTo>
                    <a:pt x="149126" y="166378"/>
                    <a:pt x="149126" y="168330"/>
                    <a:pt x="149126" y="170283"/>
                  </a:cubicBezTo>
                  <a:cubicBezTo>
                    <a:pt x="149126" y="170581"/>
                    <a:pt x="149114" y="170890"/>
                    <a:pt x="149209" y="171200"/>
                  </a:cubicBezTo>
                  <a:cubicBezTo>
                    <a:pt x="149281" y="171390"/>
                    <a:pt x="149257" y="171616"/>
                    <a:pt x="149257" y="171831"/>
                  </a:cubicBezTo>
                  <a:cubicBezTo>
                    <a:pt x="149257" y="172176"/>
                    <a:pt x="149197" y="172236"/>
                    <a:pt x="148828" y="172247"/>
                  </a:cubicBezTo>
                  <a:cubicBezTo>
                    <a:pt x="148606" y="172251"/>
                    <a:pt x="148384" y="172253"/>
                    <a:pt x="148162" y="172253"/>
                  </a:cubicBezTo>
                  <a:cubicBezTo>
                    <a:pt x="147717" y="172253"/>
                    <a:pt x="147273" y="172247"/>
                    <a:pt x="146828" y="172247"/>
                  </a:cubicBezTo>
                  <a:lnTo>
                    <a:pt x="142911" y="172247"/>
                  </a:lnTo>
                  <a:cubicBezTo>
                    <a:pt x="142435" y="172247"/>
                    <a:pt x="141970" y="172247"/>
                    <a:pt x="141494" y="172140"/>
                  </a:cubicBezTo>
                  <a:cubicBezTo>
                    <a:pt x="141325" y="172104"/>
                    <a:pt x="141151" y="172095"/>
                    <a:pt x="140976" y="172095"/>
                  </a:cubicBezTo>
                  <a:cubicBezTo>
                    <a:pt x="140784" y="172095"/>
                    <a:pt x="140590" y="172106"/>
                    <a:pt x="140399" y="172106"/>
                  </a:cubicBezTo>
                  <a:cubicBezTo>
                    <a:pt x="140359" y="172106"/>
                    <a:pt x="140319" y="172106"/>
                    <a:pt x="140280" y="172105"/>
                  </a:cubicBezTo>
                  <a:cubicBezTo>
                    <a:pt x="140217" y="172103"/>
                    <a:pt x="140154" y="172102"/>
                    <a:pt x="140090" y="172102"/>
                  </a:cubicBezTo>
                  <a:cubicBezTo>
                    <a:pt x="140006" y="172102"/>
                    <a:pt x="139921" y="172103"/>
                    <a:pt x="139836" y="172103"/>
                  </a:cubicBezTo>
                  <a:cubicBezTo>
                    <a:pt x="139539" y="172103"/>
                    <a:pt x="139240" y="172093"/>
                    <a:pt x="138946" y="171997"/>
                  </a:cubicBezTo>
                  <a:cubicBezTo>
                    <a:pt x="138860" y="171964"/>
                    <a:pt x="138767" y="171957"/>
                    <a:pt x="138672" y="171957"/>
                  </a:cubicBezTo>
                  <a:cubicBezTo>
                    <a:pt x="138597" y="171957"/>
                    <a:pt x="138520" y="171962"/>
                    <a:pt x="138446" y="171962"/>
                  </a:cubicBezTo>
                  <a:lnTo>
                    <a:pt x="136660" y="171962"/>
                  </a:lnTo>
                  <a:cubicBezTo>
                    <a:pt x="136604" y="171962"/>
                    <a:pt x="136548" y="171962"/>
                    <a:pt x="136492" y="171962"/>
                  </a:cubicBezTo>
                  <a:cubicBezTo>
                    <a:pt x="136242" y="171962"/>
                    <a:pt x="135997" y="171954"/>
                    <a:pt x="135743" y="171867"/>
                  </a:cubicBezTo>
                  <a:cubicBezTo>
                    <a:pt x="135577" y="171807"/>
                    <a:pt x="135374" y="171831"/>
                    <a:pt x="135184" y="171819"/>
                  </a:cubicBezTo>
                  <a:lnTo>
                    <a:pt x="133826" y="171819"/>
                  </a:lnTo>
                  <a:cubicBezTo>
                    <a:pt x="133745" y="171819"/>
                    <a:pt x="133659" y="171827"/>
                    <a:pt x="133577" y="171827"/>
                  </a:cubicBezTo>
                  <a:cubicBezTo>
                    <a:pt x="133514" y="171827"/>
                    <a:pt x="133454" y="171822"/>
                    <a:pt x="133398" y="171807"/>
                  </a:cubicBezTo>
                  <a:cubicBezTo>
                    <a:pt x="133040" y="171695"/>
                    <a:pt x="132677" y="171678"/>
                    <a:pt x="132316" y="171678"/>
                  </a:cubicBezTo>
                  <a:cubicBezTo>
                    <a:pt x="132158" y="171678"/>
                    <a:pt x="132000" y="171681"/>
                    <a:pt x="131843" y="171681"/>
                  </a:cubicBezTo>
                  <a:cubicBezTo>
                    <a:pt x="131750" y="171681"/>
                    <a:pt x="131657" y="171680"/>
                    <a:pt x="131564" y="171676"/>
                  </a:cubicBezTo>
                  <a:cubicBezTo>
                    <a:pt x="131517" y="171676"/>
                    <a:pt x="131466" y="171679"/>
                    <a:pt x="131417" y="171679"/>
                  </a:cubicBezTo>
                  <a:cubicBezTo>
                    <a:pt x="131368" y="171679"/>
                    <a:pt x="131320" y="171676"/>
                    <a:pt x="131279" y="171664"/>
                  </a:cubicBezTo>
                  <a:cubicBezTo>
                    <a:pt x="130868" y="171548"/>
                    <a:pt x="130454" y="171523"/>
                    <a:pt x="130039" y="171523"/>
                  </a:cubicBezTo>
                  <a:cubicBezTo>
                    <a:pt x="129706" y="171523"/>
                    <a:pt x="129372" y="171539"/>
                    <a:pt x="129038" y="171539"/>
                  </a:cubicBezTo>
                  <a:cubicBezTo>
                    <a:pt x="128932" y="171539"/>
                    <a:pt x="128825" y="171538"/>
                    <a:pt x="128719" y="171533"/>
                  </a:cubicBezTo>
                  <a:cubicBezTo>
                    <a:pt x="128397" y="171521"/>
                    <a:pt x="128064" y="171545"/>
                    <a:pt x="127730" y="171438"/>
                  </a:cubicBezTo>
                  <a:cubicBezTo>
                    <a:pt x="127594" y="171395"/>
                    <a:pt x="127440" y="171389"/>
                    <a:pt x="127285" y="171389"/>
                  </a:cubicBezTo>
                  <a:cubicBezTo>
                    <a:pt x="127223" y="171389"/>
                    <a:pt x="127161" y="171390"/>
                    <a:pt x="127099" y="171390"/>
                  </a:cubicBezTo>
                  <a:lnTo>
                    <a:pt x="123885" y="171390"/>
                  </a:lnTo>
                  <a:cubicBezTo>
                    <a:pt x="123694" y="171390"/>
                    <a:pt x="123504" y="171390"/>
                    <a:pt x="123313" y="171378"/>
                  </a:cubicBezTo>
                  <a:cubicBezTo>
                    <a:pt x="123099" y="171366"/>
                    <a:pt x="122992" y="171283"/>
                    <a:pt x="123004" y="171081"/>
                  </a:cubicBezTo>
                  <a:cubicBezTo>
                    <a:pt x="123016" y="170319"/>
                    <a:pt x="122908" y="169569"/>
                    <a:pt x="123099" y="168807"/>
                  </a:cubicBezTo>
                  <a:cubicBezTo>
                    <a:pt x="123170" y="168497"/>
                    <a:pt x="123123" y="168140"/>
                    <a:pt x="123135" y="167818"/>
                  </a:cubicBezTo>
                  <a:cubicBezTo>
                    <a:pt x="123147" y="167437"/>
                    <a:pt x="123099" y="167056"/>
                    <a:pt x="123242" y="166687"/>
                  </a:cubicBezTo>
                  <a:cubicBezTo>
                    <a:pt x="123301" y="166509"/>
                    <a:pt x="123266" y="166306"/>
                    <a:pt x="123278" y="166116"/>
                  </a:cubicBezTo>
                  <a:cubicBezTo>
                    <a:pt x="123278" y="165782"/>
                    <a:pt x="123278" y="165461"/>
                    <a:pt x="123373" y="165128"/>
                  </a:cubicBezTo>
                  <a:cubicBezTo>
                    <a:pt x="123444" y="164889"/>
                    <a:pt x="123408" y="164616"/>
                    <a:pt x="123408" y="164354"/>
                  </a:cubicBezTo>
                  <a:cubicBezTo>
                    <a:pt x="123420" y="158901"/>
                    <a:pt x="123408" y="153459"/>
                    <a:pt x="123420" y="148006"/>
                  </a:cubicBezTo>
                  <a:cubicBezTo>
                    <a:pt x="123420" y="147044"/>
                    <a:pt x="123336" y="146968"/>
                    <a:pt x="123992" y="146968"/>
                  </a:cubicBezTo>
                  <a:close/>
                  <a:moveTo>
                    <a:pt x="243352" y="149966"/>
                  </a:moveTo>
                  <a:cubicBezTo>
                    <a:pt x="243606" y="149966"/>
                    <a:pt x="243860" y="149971"/>
                    <a:pt x="244114" y="149971"/>
                  </a:cubicBezTo>
                  <a:cubicBezTo>
                    <a:pt x="244376" y="149971"/>
                    <a:pt x="244638" y="149983"/>
                    <a:pt x="244888" y="150054"/>
                  </a:cubicBezTo>
                  <a:cubicBezTo>
                    <a:pt x="245033" y="150097"/>
                    <a:pt x="245189" y="150103"/>
                    <a:pt x="245345" y="150103"/>
                  </a:cubicBezTo>
                  <a:cubicBezTo>
                    <a:pt x="245407" y="150103"/>
                    <a:pt x="245470" y="150102"/>
                    <a:pt x="245531" y="150102"/>
                  </a:cubicBezTo>
                  <a:cubicBezTo>
                    <a:pt x="245924" y="150108"/>
                    <a:pt x="246317" y="150108"/>
                    <a:pt x="246710" y="150108"/>
                  </a:cubicBezTo>
                  <a:cubicBezTo>
                    <a:pt x="247103" y="150108"/>
                    <a:pt x="247495" y="150108"/>
                    <a:pt x="247888" y="150114"/>
                  </a:cubicBezTo>
                  <a:cubicBezTo>
                    <a:pt x="248065" y="150114"/>
                    <a:pt x="248244" y="150107"/>
                    <a:pt x="248423" y="150107"/>
                  </a:cubicBezTo>
                  <a:cubicBezTo>
                    <a:pt x="248714" y="150107"/>
                    <a:pt x="249006" y="150125"/>
                    <a:pt x="249293" y="150221"/>
                  </a:cubicBezTo>
                  <a:cubicBezTo>
                    <a:pt x="249374" y="150248"/>
                    <a:pt x="249461" y="150255"/>
                    <a:pt x="249548" y="150255"/>
                  </a:cubicBezTo>
                  <a:cubicBezTo>
                    <a:pt x="249653" y="150255"/>
                    <a:pt x="249761" y="150245"/>
                    <a:pt x="249865" y="150245"/>
                  </a:cubicBezTo>
                  <a:cubicBezTo>
                    <a:pt x="250960" y="150245"/>
                    <a:pt x="252056" y="150245"/>
                    <a:pt x="253151" y="150257"/>
                  </a:cubicBezTo>
                  <a:cubicBezTo>
                    <a:pt x="253294" y="150257"/>
                    <a:pt x="253435" y="150253"/>
                    <a:pt x="253576" y="150253"/>
                  </a:cubicBezTo>
                  <a:cubicBezTo>
                    <a:pt x="253859" y="150253"/>
                    <a:pt x="254139" y="150269"/>
                    <a:pt x="254425" y="150364"/>
                  </a:cubicBezTo>
                  <a:cubicBezTo>
                    <a:pt x="254501" y="150391"/>
                    <a:pt x="254584" y="150398"/>
                    <a:pt x="254670" y="150398"/>
                  </a:cubicBezTo>
                  <a:cubicBezTo>
                    <a:pt x="254773" y="150398"/>
                    <a:pt x="254881" y="150388"/>
                    <a:pt x="254984" y="150388"/>
                  </a:cubicBezTo>
                  <a:cubicBezTo>
                    <a:pt x="255889" y="150388"/>
                    <a:pt x="256794" y="150388"/>
                    <a:pt x="257699" y="150400"/>
                  </a:cubicBezTo>
                  <a:cubicBezTo>
                    <a:pt x="257918" y="150400"/>
                    <a:pt x="258137" y="150390"/>
                    <a:pt x="258356" y="150390"/>
                  </a:cubicBezTo>
                  <a:cubicBezTo>
                    <a:pt x="258683" y="150390"/>
                    <a:pt x="259009" y="150411"/>
                    <a:pt x="259330" y="150519"/>
                  </a:cubicBezTo>
                  <a:cubicBezTo>
                    <a:pt x="259392" y="150538"/>
                    <a:pt x="259458" y="150543"/>
                    <a:pt x="259525" y="150543"/>
                  </a:cubicBezTo>
                  <a:cubicBezTo>
                    <a:pt x="259626" y="150543"/>
                    <a:pt x="259730" y="150531"/>
                    <a:pt x="259830" y="150531"/>
                  </a:cubicBezTo>
                  <a:cubicBezTo>
                    <a:pt x="260830" y="150531"/>
                    <a:pt x="261831" y="150531"/>
                    <a:pt x="262831" y="150542"/>
                  </a:cubicBezTo>
                  <a:cubicBezTo>
                    <a:pt x="262912" y="150542"/>
                    <a:pt x="262994" y="150542"/>
                    <a:pt x="263076" y="150542"/>
                  </a:cubicBezTo>
                  <a:cubicBezTo>
                    <a:pt x="263485" y="150542"/>
                    <a:pt x="263900" y="150550"/>
                    <a:pt x="264307" y="150650"/>
                  </a:cubicBezTo>
                  <a:cubicBezTo>
                    <a:pt x="264463" y="150683"/>
                    <a:pt x="264622" y="150691"/>
                    <a:pt x="264782" y="150691"/>
                  </a:cubicBezTo>
                  <a:cubicBezTo>
                    <a:pt x="264964" y="150691"/>
                    <a:pt x="265147" y="150680"/>
                    <a:pt x="265329" y="150680"/>
                  </a:cubicBezTo>
                  <a:cubicBezTo>
                    <a:pt x="265394" y="150680"/>
                    <a:pt x="265458" y="150682"/>
                    <a:pt x="265521" y="150685"/>
                  </a:cubicBezTo>
                  <a:cubicBezTo>
                    <a:pt x="265879" y="150697"/>
                    <a:pt x="265926" y="150745"/>
                    <a:pt x="265950" y="151102"/>
                  </a:cubicBezTo>
                  <a:cubicBezTo>
                    <a:pt x="265950" y="151293"/>
                    <a:pt x="265950" y="151483"/>
                    <a:pt x="265950" y="151674"/>
                  </a:cubicBezTo>
                  <a:lnTo>
                    <a:pt x="265950" y="157031"/>
                  </a:lnTo>
                  <a:lnTo>
                    <a:pt x="265950" y="162532"/>
                  </a:lnTo>
                  <a:cubicBezTo>
                    <a:pt x="265950" y="162865"/>
                    <a:pt x="265938" y="163187"/>
                    <a:pt x="266057" y="163520"/>
                  </a:cubicBezTo>
                  <a:cubicBezTo>
                    <a:pt x="266105" y="163663"/>
                    <a:pt x="266093" y="163842"/>
                    <a:pt x="266093" y="164008"/>
                  </a:cubicBezTo>
                  <a:cubicBezTo>
                    <a:pt x="266093" y="164580"/>
                    <a:pt x="266093" y="165151"/>
                    <a:pt x="266093" y="165723"/>
                  </a:cubicBezTo>
                  <a:cubicBezTo>
                    <a:pt x="266093" y="166032"/>
                    <a:pt x="266081" y="166342"/>
                    <a:pt x="266188" y="166640"/>
                  </a:cubicBezTo>
                  <a:cubicBezTo>
                    <a:pt x="266248" y="166794"/>
                    <a:pt x="266236" y="166973"/>
                    <a:pt x="266236" y="167140"/>
                  </a:cubicBezTo>
                  <a:cubicBezTo>
                    <a:pt x="266236" y="169116"/>
                    <a:pt x="266236" y="171081"/>
                    <a:pt x="266236" y="173057"/>
                  </a:cubicBezTo>
                  <a:cubicBezTo>
                    <a:pt x="266236" y="173105"/>
                    <a:pt x="266236" y="173152"/>
                    <a:pt x="266236" y="173200"/>
                  </a:cubicBezTo>
                  <a:cubicBezTo>
                    <a:pt x="266227" y="173527"/>
                    <a:pt x="266172" y="173664"/>
                    <a:pt x="265979" y="173664"/>
                  </a:cubicBezTo>
                  <a:cubicBezTo>
                    <a:pt x="265912" y="173664"/>
                    <a:pt x="265828" y="173647"/>
                    <a:pt x="265724" y="173617"/>
                  </a:cubicBezTo>
                  <a:cubicBezTo>
                    <a:pt x="265462" y="173545"/>
                    <a:pt x="265212" y="173533"/>
                    <a:pt x="264950" y="173533"/>
                  </a:cubicBezTo>
                  <a:lnTo>
                    <a:pt x="251817" y="173533"/>
                  </a:lnTo>
                  <a:cubicBezTo>
                    <a:pt x="251555" y="173533"/>
                    <a:pt x="251294" y="173533"/>
                    <a:pt x="251032" y="173617"/>
                  </a:cubicBezTo>
                  <a:cubicBezTo>
                    <a:pt x="250865" y="173676"/>
                    <a:pt x="250662" y="173676"/>
                    <a:pt x="250472" y="173676"/>
                  </a:cubicBezTo>
                  <a:lnTo>
                    <a:pt x="243828" y="173676"/>
                  </a:lnTo>
                  <a:cubicBezTo>
                    <a:pt x="243162" y="173664"/>
                    <a:pt x="243114" y="173617"/>
                    <a:pt x="243102" y="172938"/>
                  </a:cubicBezTo>
                  <a:cubicBezTo>
                    <a:pt x="243090" y="172509"/>
                    <a:pt x="243102" y="172081"/>
                    <a:pt x="243102" y="171652"/>
                  </a:cubicBezTo>
                  <a:cubicBezTo>
                    <a:pt x="243090" y="171271"/>
                    <a:pt x="243126" y="170890"/>
                    <a:pt x="242983" y="170521"/>
                  </a:cubicBezTo>
                  <a:cubicBezTo>
                    <a:pt x="242935" y="170366"/>
                    <a:pt x="242959" y="170188"/>
                    <a:pt x="242959" y="170021"/>
                  </a:cubicBezTo>
                  <a:cubicBezTo>
                    <a:pt x="242947" y="169557"/>
                    <a:pt x="242947" y="169080"/>
                    <a:pt x="242947" y="168604"/>
                  </a:cubicBezTo>
                  <a:cubicBezTo>
                    <a:pt x="242947" y="168461"/>
                    <a:pt x="242971" y="168307"/>
                    <a:pt x="242947" y="168176"/>
                  </a:cubicBezTo>
                  <a:cubicBezTo>
                    <a:pt x="242709" y="167116"/>
                    <a:pt x="242852" y="166044"/>
                    <a:pt x="242816" y="164973"/>
                  </a:cubicBezTo>
                  <a:cubicBezTo>
                    <a:pt x="242792" y="164639"/>
                    <a:pt x="242816" y="164318"/>
                    <a:pt x="242709" y="163985"/>
                  </a:cubicBezTo>
                  <a:cubicBezTo>
                    <a:pt x="242650" y="163794"/>
                    <a:pt x="242673" y="163568"/>
                    <a:pt x="242673" y="163354"/>
                  </a:cubicBezTo>
                  <a:cubicBezTo>
                    <a:pt x="242650" y="162758"/>
                    <a:pt x="242721" y="162163"/>
                    <a:pt x="242542" y="161580"/>
                  </a:cubicBezTo>
                  <a:cubicBezTo>
                    <a:pt x="242495" y="161425"/>
                    <a:pt x="242531" y="161246"/>
                    <a:pt x="242531" y="161079"/>
                  </a:cubicBezTo>
                  <a:cubicBezTo>
                    <a:pt x="242531" y="160460"/>
                    <a:pt x="242531" y="159841"/>
                    <a:pt x="242519" y="159222"/>
                  </a:cubicBezTo>
                  <a:cubicBezTo>
                    <a:pt x="242519" y="158853"/>
                    <a:pt x="242542" y="158472"/>
                    <a:pt x="242423" y="158103"/>
                  </a:cubicBezTo>
                  <a:cubicBezTo>
                    <a:pt x="242352" y="157900"/>
                    <a:pt x="242388" y="157674"/>
                    <a:pt x="242388" y="157460"/>
                  </a:cubicBezTo>
                  <a:cubicBezTo>
                    <a:pt x="242352" y="156769"/>
                    <a:pt x="242459" y="156079"/>
                    <a:pt x="242257" y="155400"/>
                  </a:cubicBezTo>
                  <a:cubicBezTo>
                    <a:pt x="242209" y="155269"/>
                    <a:pt x="242245" y="155114"/>
                    <a:pt x="242245" y="154972"/>
                  </a:cubicBezTo>
                  <a:cubicBezTo>
                    <a:pt x="242233" y="154531"/>
                    <a:pt x="242233" y="154079"/>
                    <a:pt x="242138" y="153638"/>
                  </a:cubicBezTo>
                  <a:cubicBezTo>
                    <a:pt x="242042" y="153269"/>
                    <a:pt x="242102" y="152876"/>
                    <a:pt x="242102" y="152495"/>
                  </a:cubicBezTo>
                  <a:cubicBezTo>
                    <a:pt x="242090" y="152066"/>
                    <a:pt x="242138" y="151638"/>
                    <a:pt x="241983" y="151221"/>
                  </a:cubicBezTo>
                  <a:cubicBezTo>
                    <a:pt x="241959" y="151185"/>
                    <a:pt x="241959" y="151138"/>
                    <a:pt x="241959" y="151090"/>
                  </a:cubicBezTo>
                  <a:cubicBezTo>
                    <a:pt x="241959" y="150052"/>
                    <a:pt x="241859" y="149968"/>
                    <a:pt x="242507" y="149968"/>
                  </a:cubicBezTo>
                  <a:cubicBezTo>
                    <a:pt x="242632" y="149968"/>
                    <a:pt x="242785" y="149971"/>
                    <a:pt x="242971" y="149971"/>
                  </a:cubicBezTo>
                  <a:cubicBezTo>
                    <a:pt x="243098" y="149967"/>
                    <a:pt x="243225" y="149966"/>
                    <a:pt x="243352" y="149966"/>
                  </a:cubicBezTo>
                  <a:close/>
                  <a:moveTo>
                    <a:pt x="217888" y="149673"/>
                  </a:moveTo>
                  <a:cubicBezTo>
                    <a:pt x="218550" y="149673"/>
                    <a:pt x="218539" y="149703"/>
                    <a:pt x="218539" y="150483"/>
                  </a:cubicBezTo>
                  <a:cubicBezTo>
                    <a:pt x="218539" y="151007"/>
                    <a:pt x="218492" y="151531"/>
                    <a:pt x="218658" y="152043"/>
                  </a:cubicBezTo>
                  <a:cubicBezTo>
                    <a:pt x="218706" y="152186"/>
                    <a:pt x="218682" y="152364"/>
                    <a:pt x="218682" y="152531"/>
                  </a:cubicBezTo>
                  <a:cubicBezTo>
                    <a:pt x="218682" y="153412"/>
                    <a:pt x="218682" y="154293"/>
                    <a:pt x="218682" y="155174"/>
                  </a:cubicBezTo>
                  <a:cubicBezTo>
                    <a:pt x="218682" y="155650"/>
                    <a:pt x="218647" y="156126"/>
                    <a:pt x="218789" y="156591"/>
                  </a:cubicBezTo>
                  <a:cubicBezTo>
                    <a:pt x="218861" y="156793"/>
                    <a:pt x="218825" y="157019"/>
                    <a:pt x="218825" y="157234"/>
                  </a:cubicBezTo>
                  <a:cubicBezTo>
                    <a:pt x="218825" y="158996"/>
                    <a:pt x="218825" y="160758"/>
                    <a:pt x="218825" y="162508"/>
                  </a:cubicBezTo>
                  <a:cubicBezTo>
                    <a:pt x="218825" y="162842"/>
                    <a:pt x="218813" y="163175"/>
                    <a:pt x="218920" y="163496"/>
                  </a:cubicBezTo>
                  <a:cubicBezTo>
                    <a:pt x="218980" y="163675"/>
                    <a:pt x="218968" y="163877"/>
                    <a:pt x="218968" y="164068"/>
                  </a:cubicBezTo>
                  <a:cubicBezTo>
                    <a:pt x="218968" y="164782"/>
                    <a:pt x="218968" y="165497"/>
                    <a:pt x="218968" y="166211"/>
                  </a:cubicBezTo>
                  <a:cubicBezTo>
                    <a:pt x="218968" y="166616"/>
                    <a:pt x="218944" y="167009"/>
                    <a:pt x="219075" y="167414"/>
                  </a:cubicBezTo>
                  <a:cubicBezTo>
                    <a:pt x="219135" y="167604"/>
                    <a:pt x="219111" y="167830"/>
                    <a:pt x="219111" y="168045"/>
                  </a:cubicBezTo>
                  <a:cubicBezTo>
                    <a:pt x="219111" y="169473"/>
                    <a:pt x="219111" y="170902"/>
                    <a:pt x="219111" y="172331"/>
                  </a:cubicBezTo>
                  <a:cubicBezTo>
                    <a:pt x="219111" y="172617"/>
                    <a:pt x="219099" y="172890"/>
                    <a:pt x="219194" y="173176"/>
                  </a:cubicBezTo>
                  <a:cubicBezTo>
                    <a:pt x="219301" y="173474"/>
                    <a:pt x="219254" y="173795"/>
                    <a:pt x="219230" y="174093"/>
                  </a:cubicBezTo>
                  <a:cubicBezTo>
                    <a:pt x="219230" y="174260"/>
                    <a:pt x="219135" y="174367"/>
                    <a:pt x="218968" y="174367"/>
                  </a:cubicBezTo>
                  <a:cubicBezTo>
                    <a:pt x="218778" y="174379"/>
                    <a:pt x="218587" y="174379"/>
                    <a:pt x="218397" y="174379"/>
                  </a:cubicBezTo>
                  <a:lnTo>
                    <a:pt x="201406" y="174379"/>
                  </a:lnTo>
                  <a:cubicBezTo>
                    <a:pt x="201346" y="174379"/>
                    <a:pt x="201285" y="174379"/>
                    <a:pt x="201225" y="174379"/>
                  </a:cubicBezTo>
                  <a:cubicBezTo>
                    <a:pt x="200952" y="174379"/>
                    <a:pt x="200681" y="174371"/>
                    <a:pt x="200418" y="174283"/>
                  </a:cubicBezTo>
                  <a:cubicBezTo>
                    <a:pt x="200319" y="174250"/>
                    <a:pt x="200212" y="174243"/>
                    <a:pt x="200105" y="174243"/>
                  </a:cubicBezTo>
                  <a:cubicBezTo>
                    <a:pt x="200018" y="174243"/>
                    <a:pt x="199931" y="174248"/>
                    <a:pt x="199847" y="174248"/>
                  </a:cubicBezTo>
                  <a:cubicBezTo>
                    <a:pt x="198870" y="174236"/>
                    <a:pt x="197894" y="174236"/>
                    <a:pt x="196918" y="174236"/>
                  </a:cubicBezTo>
                  <a:cubicBezTo>
                    <a:pt x="196751" y="174236"/>
                    <a:pt x="196584" y="174236"/>
                    <a:pt x="196430" y="174212"/>
                  </a:cubicBezTo>
                  <a:cubicBezTo>
                    <a:pt x="196275" y="174188"/>
                    <a:pt x="196168" y="174081"/>
                    <a:pt x="196132" y="173926"/>
                  </a:cubicBezTo>
                  <a:cubicBezTo>
                    <a:pt x="196120" y="173819"/>
                    <a:pt x="196108" y="173700"/>
                    <a:pt x="196108" y="173581"/>
                  </a:cubicBezTo>
                  <a:lnTo>
                    <a:pt x="196108" y="169652"/>
                  </a:lnTo>
                  <a:cubicBezTo>
                    <a:pt x="196108" y="169581"/>
                    <a:pt x="196096" y="169497"/>
                    <a:pt x="196120" y="169438"/>
                  </a:cubicBezTo>
                  <a:cubicBezTo>
                    <a:pt x="196358" y="168473"/>
                    <a:pt x="196215" y="167497"/>
                    <a:pt x="196251" y="166521"/>
                  </a:cubicBezTo>
                  <a:cubicBezTo>
                    <a:pt x="196263" y="166068"/>
                    <a:pt x="196251" y="165616"/>
                    <a:pt x="196251" y="165163"/>
                  </a:cubicBezTo>
                  <a:cubicBezTo>
                    <a:pt x="196263" y="164818"/>
                    <a:pt x="196239" y="164461"/>
                    <a:pt x="196358" y="164104"/>
                  </a:cubicBezTo>
                  <a:cubicBezTo>
                    <a:pt x="196430" y="163889"/>
                    <a:pt x="196394" y="163639"/>
                    <a:pt x="196394" y="163401"/>
                  </a:cubicBezTo>
                  <a:cubicBezTo>
                    <a:pt x="196394" y="161210"/>
                    <a:pt x="196394" y="159020"/>
                    <a:pt x="196394" y="156829"/>
                  </a:cubicBezTo>
                  <a:cubicBezTo>
                    <a:pt x="196394" y="156496"/>
                    <a:pt x="196394" y="156174"/>
                    <a:pt x="196501" y="155841"/>
                  </a:cubicBezTo>
                  <a:cubicBezTo>
                    <a:pt x="196560" y="155650"/>
                    <a:pt x="196537" y="155424"/>
                    <a:pt x="196537" y="155210"/>
                  </a:cubicBezTo>
                  <a:cubicBezTo>
                    <a:pt x="196537" y="153638"/>
                    <a:pt x="196537" y="152066"/>
                    <a:pt x="196537" y="150495"/>
                  </a:cubicBezTo>
                  <a:cubicBezTo>
                    <a:pt x="196537" y="150304"/>
                    <a:pt x="196537" y="150114"/>
                    <a:pt x="196560" y="149923"/>
                  </a:cubicBezTo>
                  <a:cubicBezTo>
                    <a:pt x="196572" y="149792"/>
                    <a:pt x="196656" y="149709"/>
                    <a:pt x="196787" y="149697"/>
                  </a:cubicBezTo>
                  <a:cubicBezTo>
                    <a:pt x="197001" y="149673"/>
                    <a:pt x="197215" y="149673"/>
                    <a:pt x="197430" y="149673"/>
                  </a:cubicBezTo>
                  <a:lnTo>
                    <a:pt x="217706" y="149673"/>
                  </a:lnTo>
                  <a:cubicBezTo>
                    <a:pt x="217772" y="149673"/>
                    <a:pt x="217833" y="149673"/>
                    <a:pt x="217888" y="149673"/>
                  </a:cubicBezTo>
                  <a:close/>
                  <a:moveTo>
                    <a:pt x="219659" y="149680"/>
                  </a:moveTo>
                  <a:cubicBezTo>
                    <a:pt x="219786" y="149680"/>
                    <a:pt x="219913" y="149685"/>
                    <a:pt x="220040" y="149685"/>
                  </a:cubicBezTo>
                  <a:lnTo>
                    <a:pt x="231886" y="149685"/>
                  </a:lnTo>
                  <a:cubicBezTo>
                    <a:pt x="231946" y="149685"/>
                    <a:pt x="232005" y="149685"/>
                    <a:pt x="232065" y="149685"/>
                  </a:cubicBezTo>
                  <a:cubicBezTo>
                    <a:pt x="232362" y="149685"/>
                    <a:pt x="232658" y="149693"/>
                    <a:pt x="232946" y="149792"/>
                  </a:cubicBezTo>
                  <a:cubicBezTo>
                    <a:pt x="233058" y="149825"/>
                    <a:pt x="233178" y="149833"/>
                    <a:pt x="233299" y="149833"/>
                  </a:cubicBezTo>
                  <a:cubicBezTo>
                    <a:pt x="233396" y="149833"/>
                    <a:pt x="233494" y="149828"/>
                    <a:pt x="233589" y="149828"/>
                  </a:cubicBezTo>
                  <a:lnTo>
                    <a:pt x="237292" y="149828"/>
                  </a:lnTo>
                  <a:cubicBezTo>
                    <a:pt x="237399" y="149828"/>
                    <a:pt x="237506" y="149823"/>
                    <a:pt x="237613" y="149823"/>
                  </a:cubicBezTo>
                  <a:cubicBezTo>
                    <a:pt x="237790" y="149823"/>
                    <a:pt x="237966" y="149837"/>
                    <a:pt x="238137" y="149911"/>
                  </a:cubicBezTo>
                  <a:cubicBezTo>
                    <a:pt x="238190" y="149934"/>
                    <a:pt x="238244" y="149943"/>
                    <a:pt x="238297" y="149943"/>
                  </a:cubicBezTo>
                  <a:cubicBezTo>
                    <a:pt x="238385" y="149943"/>
                    <a:pt x="238472" y="149917"/>
                    <a:pt x="238554" y="149888"/>
                  </a:cubicBezTo>
                  <a:cubicBezTo>
                    <a:pt x="238703" y="149833"/>
                    <a:pt x="238857" y="149806"/>
                    <a:pt x="239006" y="149806"/>
                  </a:cubicBezTo>
                  <a:cubicBezTo>
                    <a:pt x="239117" y="149806"/>
                    <a:pt x="239226" y="149821"/>
                    <a:pt x="239328" y="149852"/>
                  </a:cubicBezTo>
                  <a:cubicBezTo>
                    <a:pt x="239780" y="149983"/>
                    <a:pt x="240221" y="149959"/>
                    <a:pt x="240673" y="149971"/>
                  </a:cubicBezTo>
                  <a:cubicBezTo>
                    <a:pt x="240840" y="149971"/>
                    <a:pt x="241007" y="149983"/>
                    <a:pt x="241173" y="149995"/>
                  </a:cubicBezTo>
                  <a:cubicBezTo>
                    <a:pt x="241268" y="150007"/>
                    <a:pt x="241340" y="150078"/>
                    <a:pt x="241364" y="150185"/>
                  </a:cubicBezTo>
                  <a:cubicBezTo>
                    <a:pt x="241376" y="150221"/>
                    <a:pt x="241388" y="150281"/>
                    <a:pt x="241376" y="150316"/>
                  </a:cubicBezTo>
                  <a:cubicBezTo>
                    <a:pt x="241316" y="150876"/>
                    <a:pt x="241542" y="151400"/>
                    <a:pt x="241530" y="151947"/>
                  </a:cubicBezTo>
                  <a:cubicBezTo>
                    <a:pt x="241518" y="152495"/>
                    <a:pt x="241530" y="153043"/>
                    <a:pt x="241530" y="153590"/>
                  </a:cubicBezTo>
                  <a:cubicBezTo>
                    <a:pt x="241530" y="153829"/>
                    <a:pt x="241518" y="154067"/>
                    <a:pt x="241614" y="154293"/>
                  </a:cubicBezTo>
                  <a:cubicBezTo>
                    <a:pt x="241697" y="154519"/>
                    <a:pt x="241661" y="154757"/>
                    <a:pt x="241673" y="154995"/>
                  </a:cubicBezTo>
                  <a:cubicBezTo>
                    <a:pt x="241685" y="155543"/>
                    <a:pt x="241614" y="156091"/>
                    <a:pt x="241792" y="156627"/>
                  </a:cubicBezTo>
                  <a:cubicBezTo>
                    <a:pt x="241840" y="156781"/>
                    <a:pt x="241816" y="156960"/>
                    <a:pt x="241816" y="157127"/>
                  </a:cubicBezTo>
                  <a:cubicBezTo>
                    <a:pt x="241816" y="157674"/>
                    <a:pt x="241816" y="158222"/>
                    <a:pt x="241816" y="158770"/>
                  </a:cubicBezTo>
                  <a:cubicBezTo>
                    <a:pt x="241816" y="159115"/>
                    <a:pt x="241792" y="159472"/>
                    <a:pt x="241923" y="159817"/>
                  </a:cubicBezTo>
                  <a:cubicBezTo>
                    <a:pt x="241971" y="159972"/>
                    <a:pt x="241959" y="160151"/>
                    <a:pt x="241959" y="160317"/>
                  </a:cubicBezTo>
                  <a:cubicBezTo>
                    <a:pt x="241959" y="160913"/>
                    <a:pt x="241959" y="161508"/>
                    <a:pt x="241959" y="162103"/>
                  </a:cubicBezTo>
                  <a:cubicBezTo>
                    <a:pt x="241959" y="162437"/>
                    <a:pt x="241947" y="162758"/>
                    <a:pt x="242054" y="163092"/>
                  </a:cubicBezTo>
                  <a:cubicBezTo>
                    <a:pt x="242114" y="163258"/>
                    <a:pt x="242102" y="163461"/>
                    <a:pt x="242102" y="163651"/>
                  </a:cubicBezTo>
                  <a:cubicBezTo>
                    <a:pt x="242102" y="164294"/>
                    <a:pt x="242090" y="164937"/>
                    <a:pt x="242102" y="165580"/>
                  </a:cubicBezTo>
                  <a:cubicBezTo>
                    <a:pt x="242102" y="166009"/>
                    <a:pt x="242066" y="166437"/>
                    <a:pt x="242209" y="166854"/>
                  </a:cubicBezTo>
                  <a:cubicBezTo>
                    <a:pt x="242269" y="167009"/>
                    <a:pt x="242245" y="167187"/>
                    <a:pt x="242245" y="167354"/>
                  </a:cubicBezTo>
                  <a:cubicBezTo>
                    <a:pt x="242245" y="168045"/>
                    <a:pt x="242245" y="168723"/>
                    <a:pt x="242245" y="169414"/>
                  </a:cubicBezTo>
                  <a:cubicBezTo>
                    <a:pt x="242245" y="169795"/>
                    <a:pt x="242233" y="170176"/>
                    <a:pt x="242352" y="170545"/>
                  </a:cubicBezTo>
                  <a:cubicBezTo>
                    <a:pt x="242423" y="170771"/>
                    <a:pt x="242376" y="171021"/>
                    <a:pt x="242388" y="171259"/>
                  </a:cubicBezTo>
                  <a:cubicBezTo>
                    <a:pt x="242411" y="171843"/>
                    <a:pt x="242304" y="172450"/>
                    <a:pt x="242507" y="173021"/>
                  </a:cubicBezTo>
                  <a:cubicBezTo>
                    <a:pt x="242542" y="173117"/>
                    <a:pt x="242531" y="173212"/>
                    <a:pt x="242519" y="173307"/>
                  </a:cubicBezTo>
                  <a:cubicBezTo>
                    <a:pt x="242519" y="173664"/>
                    <a:pt x="242400" y="173795"/>
                    <a:pt x="242066" y="173807"/>
                  </a:cubicBezTo>
                  <a:cubicBezTo>
                    <a:pt x="241911" y="173819"/>
                    <a:pt x="241757" y="173822"/>
                    <a:pt x="241602" y="173822"/>
                  </a:cubicBezTo>
                  <a:cubicBezTo>
                    <a:pt x="241447" y="173822"/>
                    <a:pt x="241292" y="173819"/>
                    <a:pt x="241137" y="173819"/>
                  </a:cubicBezTo>
                  <a:cubicBezTo>
                    <a:pt x="240733" y="173831"/>
                    <a:pt x="240328" y="173795"/>
                    <a:pt x="239935" y="173938"/>
                  </a:cubicBezTo>
                  <a:cubicBezTo>
                    <a:pt x="239858" y="173962"/>
                    <a:pt x="239774" y="173968"/>
                    <a:pt x="239689" y="173968"/>
                  </a:cubicBezTo>
                  <a:cubicBezTo>
                    <a:pt x="239605" y="173968"/>
                    <a:pt x="239518" y="173962"/>
                    <a:pt x="239435" y="173962"/>
                  </a:cubicBezTo>
                  <a:cubicBezTo>
                    <a:pt x="239149" y="173974"/>
                    <a:pt x="238875" y="173974"/>
                    <a:pt x="238590" y="174045"/>
                  </a:cubicBezTo>
                  <a:cubicBezTo>
                    <a:pt x="238363" y="174117"/>
                    <a:pt x="238125" y="174093"/>
                    <a:pt x="237887" y="174105"/>
                  </a:cubicBezTo>
                  <a:cubicBezTo>
                    <a:pt x="237798" y="174108"/>
                    <a:pt x="237709" y="174109"/>
                    <a:pt x="237619" y="174109"/>
                  </a:cubicBezTo>
                  <a:cubicBezTo>
                    <a:pt x="237403" y="174109"/>
                    <a:pt x="237187" y="174103"/>
                    <a:pt x="236972" y="174103"/>
                  </a:cubicBezTo>
                  <a:cubicBezTo>
                    <a:pt x="236588" y="174103"/>
                    <a:pt x="236206" y="174123"/>
                    <a:pt x="235827" y="174236"/>
                  </a:cubicBezTo>
                  <a:cubicBezTo>
                    <a:pt x="235765" y="174255"/>
                    <a:pt x="235700" y="174261"/>
                    <a:pt x="235632" y="174261"/>
                  </a:cubicBezTo>
                  <a:cubicBezTo>
                    <a:pt x="235532" y="174261"/>
                    <a:pt x="235427" y="174248"/>
                    <a:pt x="235327" y="174248"/>
                  </a:cubicBezTo>
                  <a:lnTo>
                    <a:pt x="231482" y="174248"/>
                  </a:lnTo>
                  <a:cubicBezTo>
                    <a:pt x="231374" y="174248"/>
                    <a:pt x="231267" y="174246"/>
                    <a:pt x="231160" y="174246"/>
                  </a:cubicBezTo>
                  <a:cubicBezTo>
                    <a:pt x="230839" y="174246"/>
                    <a:pt x="230520" y="174260"/>
                    <a:pt x="230208" y="174367"/>
                  </a:cubicBezTo>
                  <a:cubicBezTo>
                    <a:pt x="230130" y="174391"/>
                    <a:pt x="230047" y="174397"/>
                    <a:pt x="229962" y="174397"/>
                  </a:cubicBezTo>
                  <a:cubicBezTo>
                    <a:pt x="229877" y="174397"/>
                    <a:pt x="229791" y="174391"/>
                    <a:pt x="229707" y="174391"/>
                  </a:cubicBezTo>
                  <a:lnTo>
                    <a:pt x="220575" y="174391"/>
                  </a:lnTo>
                  <a:cubicBezTo>
                    <a:pt x="219825" y="174391"/>
                    <a:pt x="219825" y="174379"/>
                    <a:pt x="219825" y="173641"/>
                  </a:cubicBezTo>
                  <a:cubicBezTo>
                    <a:pt x="219813" y="172783"/>
                    <a:pt x="219825" y="171938"/>
                    <a:pt x="219813" y="171081"/>
                  </a:cubicBezTo>
                  <a:cubicBezTo>
                    <a:pt x="219813" y="170700"/>
                    <a:pt x="219837" y="170319"/>
                    <a:pt x="219706" y="169950"/>
                  </a:cubicBezTo>
                  <a:cubicBezTo>
                    <a:pt x="219647" y="169771"/>
                    <a:pt x="219682" y="169569"/>
                    <a:pt x="219682" y="169378"/>
                  </a:cubicBezTo>
                  <a:cubicBezTo>
                    <a:pt x="219671" y="168640"/>
                    <a:pt x="219682" y="167902"/>
                    <a:pt x="219671" y="167164"/>
                  </a:cubicBezTo>
                  <a:cubicBezTo>
                    <a:pt x="219671" y="166806"/>
                    <a:pt x="219694" y="166461"/>
                    <a:pt x="219563" y="166104"/>
                  </a:cubicBezTo>
                  <a:cubicBezTo>
                    <a:pt x="219516" y="165961"/>
                    <a:pt x="219540" y="165782"/>
                    <a:pt x="219540" y="165616"/>
                  </a:cubicBezTo>
                  <a:cubicBezTo>
                    <a:pt x="219528" y="165068"/>
                    <a:pt x="219540" y="164520"/>
                    <a:pt x="219528" y="163973"/>
                  </a:cubicBezTo>
                  <a:cubicBezTo>
                    <a:pt x="219528" y="163520"/>
                    <a:pt x="219563" y="163068"/>
                    <a:pt x="219420" y="162627"/>
                  </a:cubicBezTo>
                  <a:cubicBezTo>
                    <a:pt x="219361" y="162461"/>
                    <a:pt x="219397" y="162246"/>
                    <a:pt x="219397" y="162056"/>
                  </a:cubicBezTo>
                  <a:cubicBezTo>
                    <a:pt x="219397" y="160532"/>
                    <a:pt x="219385" y="159020"/>
                    <a:pt x="219385" y="157496"/>
                  </a:cubicBezTo>
                  <a:cubicBezTo>
                    <a:pt x="219385" y="157186"/>
                    <a:pt x="219397" y="156877"/>
                    <a:pt x="219290" y="156579"/>
                  </a:cubicBezTo>
                  <a:cubicBezTo>
                    <a:pt x="219230" y="156400"/>
                    <a:pt x="219254" y="156198"/>
                    <a:pt x="219254" y="156007"/>
                  </a:cubicBezTo>
                  <a:cubicBezTo>
                    <a:pt x="219242" y="155222"/>
                    <a:pt x="219254" y="154436"/>
                    <a:pt x="219242" y="153650"/>
                  </a:cubicBezTo>
                  <a:cubicBezTo>
                    <a:pt x="219242" y="153281"/>
                    <a:pt x="219278" y="152888"/>
                    <a:pt x="219135" y="152531"/>
                  </a:cubicBezTo>
                  <a:cubicBezTo>
                    <a:pt x="219111" y="152459"/>
                    <a:pt x="219111" y="152388"/>
                    <a:pt x="219111" y="152316"/>
                  </a:cubicBezTo>
                  <a:cubicBezTo>
                    <a:pt x="219111" y="151554"/>
                    <a:pt x="219111" y="150792"/>
                    <a:pt x="219111" y="150030"/>
                  </a:cubicBezTo>
                  <a:cubicBezTo>
                    <a:pt x="219123" y="149769"/>
                    <a:pt x="219194" y="149697"/>
                    <a:pt x="219468" y="149685"/>
                  </a:cubicBezTo>
                  <a:cubicBezTo>
                    <a:pt x="219532" y="149681"/>
                    <a:pt x="219595" y="149680"/>
                    <a:pt x="219659" y="149680"/>
                  </a:cubicBezTo>
                  <a:close/>
                  <a:moveTo>
                    <a:pt x="17717" y="0"/>
                  </a:moveTo>
                  <a:cubicBezTo>
                    <a:pt x="17717" y="3572"/>
                    <a:pt x="17717" y="7132"/>
                    <a:pt x="17717" y="10704"/>
                  </a:cubicBezTo>
                  <a:cubicBezTo>
                    <a:pt x="17717" y="11418"/>
                    <a:pt x="17717" y="11418"/>
                    <a:pt x="17026" y="11418"/>
                  </a:cubicBezTo>
                  <a:cubicBezTo>
                    <a:pt x="16605" y="11422"/>
                    <a:pt x="16185" y="11423"/>
                    <a:pt x="15764" y="11423"/>
                  </a:cubicBezTo>
                  <a:cubicBezTo>
                    <a:pt x="14923" y="11423"/>
                    <a:pt x="14081" y="11418"/>
                    <a:pt x="13240" y="11418"/>
                  </a:cubicBezTo>
                  <a:cubicBezTo>
                    <a:pt x="13154" y="11418"/>
                    <a:pt x="13064" y="11431"/>
                    <a:pt x="12978" y="11431"/>
                  </a:cubicBezTo>
                  <a:cubicBezTo>
                    <a:pt x="12920" y="11431"/>
                    <a:pt x="12864" y="11425"/>
                    <a:pt x="12811" y="11406"/>
                  </a:cubicBezTo>
                  <a:cubicBezTo>
                    <a:pt x="12468" y="11299"/>
                    <a:pt x="12113" y="11278"/>
                    <a:pt x="11757" y="11278"/>
                  </a:cubicBezTo>
                  <a:cubicBezTo>
                    <a:pt x="11520" y="11278"/>
                    <a:pt x="11283" y="11287"/>
                    <a:pt x="11049" y="11287"/>
                  </a:cubicBezTo>
                  <a:cubicBezTo>
                    <a:pt x="9954" y="11283"/>
                    <a:pt x="8860" y="11282"/>
                    <a:pt x="7766" y="11282"/>
                  </a:cubicBezTo>
                  <a:cubicBezTo>
                    <a:pt x="5579" y="11282"/>
                    <a:pt x="3393" y="11287"/>
                    <a:pt x="1203" y="11287"/>
                  </a:cubicBezTo>
                  <a:cubicBezTo>
                    <a:pt x="798" y="11287"/>
                    <a:pt x="393" y="11299"/>
                    <a:pt x="12" y="11418"/>
                  </a:cubicBezTo>
                  <a:lnTo>
                    <a:pt x="12" y="11990"/>
                  </a:lnTo>
                  <a:lnTo>
                    <a:pt x="10561" y="11990"/>
                  </a:lnTo>
                  <a:cubicBezTo>
                    <a:pt x="10613" y="11990"/>
                    <a:pt x="10666" y="11989"/>
                    <a:pt x="10718" y="11989"/>
                  </a:cubicBezTo>
                  <a:cubicBezTo>
                    <a:pt x="10927" y="11989"/>
                    <a:pt x="11135" y="11997"/>
                    <a:pt x="11335" y="12073"/>
                  </a:cubicBezTo>
                  <a:cubicBezTo>
                    <a:pt x="11471" y="12127"/>
                    <a:pt x="11607" y="12139"/>
                    <a:pt x="11743" y="12139"/>
                  </a:cubicBezTo>
                  <a:cubicBezTo>
                    <a:pt x="11845" y="12139"/>
                    <a:pt x="11947" y="12133"/>
                    <a:pt x="12049" y="12133"/>
                  </a:cubicBezTo>
                  <a:lnTo>
                    <a:pt x="16824" y="12133"/>
                  </a:lnTo>
                  <a:cubicBezTo>
                    <a:pt x="17014" y="12133"/>
                    <a:pt x="17205" y="12133"/>
                    <a:pt x="17395" y="12144"/>
                  </a:cubicBezTo>
                  <a:cubicBezTo>
                    <a:pt x="17610" y="12156"/>
                    <a:pt x="17705" y="12240"/>
                    <a:pt x="17705" y="12454"/>
                  </a:cubicBezTo>
                  <a:cubicBezTo>
                    <a:pt x="17717" y="12764"/>
                    <a:pt x="17764" y="13085"/>
                    <a:pt x="17681" y="13371"/>
                  </a:cubicBezTo>
                  <a:cubicBezTo>
                    <a:pt x="17574" y="13823"/>
                    <a:pt x="17586" y="14276"/>
                    <a:pt x="17586" y="14716"/>
                  </a:cubicBezTo>
                  <a:cubicBezTo>
                    <a:pt x="17574" y="20455"/>
                    <a:pt x="17574" y="26182"/>
                    <a:pt x="17574" y="31909"/>
                  </a:cubicBezTo>
                  <a:cubicBezTo>
                    <a:pt x="17574" y="32385"/>
                    <a:pt x="17526" y="32861"/>
                    <a:pt x="17693" y="33326"/>
                  </a:cubicBezTo>
                  <a:cubicBezTo>
                    <a:pt x="17741" y="33445"/>
                    <a:pt x="17717" y="33611"/>
                    <a:pt x="17705" y="33742"/>
                  </a:cubicBezTo>
                  <a:cubicBezTo>
                    <a:pt x="17693" y="33873"/>
                    <a:pt x="17598" y="33969"/>
                    <a:pt x="17467" y="33969"/>
                  </a:cubicBezTo>
                  <a:cubicBezTo>
                    <a:pt x="17300" y="33992"/>
                    <a:pt x="17133" y="33992"/>
                    <a:pt x="16967" y="33992"/>
                  </a:cubicBezTo>
                  <a:lnTo>
                    <a:pt x="5560" y="33992"/>
                  </a:lnTo>
                  <a:cubicBezTo>
                    <a:pt x="5298" y="33992"/>
                    <a:pt x="5037" y="33969"/>
                    <a:pt x="4775" y="33909"/>
                  </a:cubicBezTo>
                  <a:cubicBezTo>
                    <a:pt x="4560" y="33850"/>
                    <a:pt x="4310" y="33850"/>
                    <a:pt x="4072" y="33850"/>
                  </a:cubicBezTo>
                  <a:lnTo>
                    <a:pt x="12" y="33850"/>
                  </a:lnTo>
                  <a:lnTo>
                    <a:pt x="12" y="34564"/>
                  </a:lnTo>
                  <a:lnTo>
                    <a:pt x="4215" y="34564"/>
                  </a:lnTo>
                  <a:cubicBezTo>
                    <a:pt x="4297" y="34564"/>
                    <a:pt x="4382" y="34556"/>
                    <a:pt x="4465" y="34556"/>
                  </a:cubicBezTo>
                  <a:cubicBezTo>
                    <a:pt x="4527" y="34556"/>
                    <a:pt x="4587" y="34560"/>
                    <a:pt x="4644" y="34576"/>
                  </a:cubicBezTo>
                  <a:cubicBezTo>
                    <a:pt x="4951" y="34683"/>
                    <a:pt x="5262" y="34704"/>
                    <a:pt x="5575" y="34704"/>
                  </a:cubicBezTo>
                  <a:cubicBezTo>
                    <a:pt x="5784" y="34704"/>
                    <a:pt x="5994" y="34695"/>
                    <a:pt x="6203" y="34695"/>
                  </a:cubicBezTo>
                  <a:lnTo>
                    <a:pt x="17121" y="34695"/>
                  </a:lnTo>
                  <a:cubicBezTo>
                    <a:pt x="17693" y="34695"/>
                    <a:pt x="17657" y="34707"/>
                    <a:pt x="17836" y="35278"/>
                  </a:cubicBezTo>
                  <a:cubicBezTo>
                    <a:pt x="17883" y="35421"/>
                    <a:pt x="17860" y="35600"/>
                    <a:pt x="17860" y="35766"/>
                  </a:cubicBezTo>
                  <a:cubicBezTo>
                    <a:pt x="17871" y="36195"/>
                    <a:pt x="17848" y="36624"/>
                    <a:pt x="17979" y="37040"/>
                  </a:cubicBezTo>
                  <a:cubicBezTo>
                    <a:pt x="18038" y="37219"/>
                    <a:pt x="18002" y="37421"/>
                    <a:pt x="18002" y="37612"/>
                  </a:cubicBezTo>
                  <a:cubicBezTo>
                    <a:pt x="18014" y="37910"/>
                    <a:pt x="17991" y="38219"/>
                    <a:pt x="18110" y="38517"/>
                  </a:cubicBezTo>
                  <a:cubicBezTo>
                    <a:pt x="18157" y="38648"/>
                    <a:pt x="18145" y="38802"/>
                    <a:pt x="18145" y="38945"/>
                  </a:cubicBezTo>
                  <a:cubicBezTo>
                    <a:pt x="18157" y="39422"/>
                    <a:pt x="18122" y="39898"/>
                    <a:pt x="18264" y="40362"/>
                  </a:cubicBezTo>
                  <a:cubicBezTo>
                    <a:pt x="18312" y="40505"/>
                    <a:pt x="18288" y="40684"/>
                    <a:pt x="18288" y="40850"/>
                  </a:cubicBezTo>
                  <a:cubicBezTo>
                    <a:pt x="18288" y="41946"/>
                    <a:pt x="18288" y="43041"/>
                    <a:pt x="18300" y="44136"/>
                  </a:cubicBezTo>
                  <a:cubicBezTo>
                    <a:pt x="18300" y="44565"/>
                    <a:pt x="18288" y="44982"/>
                    <a:pt x="18383" y="45410"/>
                  </a:cubicBezTo>
                  <a:cubicBezTo>
                    <a:pt x="18467" y="45756"/>
                    <a:pt x="18383" y="46149"/>
                    <a:pt x="18372" y="46518"/>
                  </a:cubicBezTo>
                  <a:cubicBezTo>
                    <a:pt x="18372" y="46565"/>
                    <a:pt x="18336" y="46613"/>
                    <a:pt x="18336" y="46649"/>
                  </a:cubicBezTo>
                  <a:cubicBezTo>
                    <a:pt x="18312" y="46815"/>
                    <a:pt x="18264" y="46994"/>
                    <a:pt x="18300" y="47149"/>
                  </a:cubicBezTo>
                  <a:cubicBezTo>
                    <a:pt x="18419" y="47685"/>
                    <a:pt x="18205" y="48232"/>
                    <a:pt x="18348" y="48756"/>
                  </a:cubicBezTo>
                  <a:cubicBezTo>
                    <a:pt x="18431" y="49089"/>
                    <a:pt x="18467" y="49423"/>
                    <a:pt x="18419" y="49744"/>
                  </a:cubicBezTo>
                  <a:cubicBezTo>
                    <a:pt x="18324" y="50387"/>
                    <a:pt x="18383" y="51006"/>
                    <a:pt x="18407" y="51649"/>
                  </a:cubicBezTo>
                  <a:cubicBezTo>
                    <a:pt x="18467" y="53042"/>
                    <a:pt x="18431" y="54447"/>
                    <a:pt x="18431" y="55852"/>
                  </a:cubicBezTo>
                  <a:cubicBezTo>
                    <a:pt x="18431" y="55947"/>
                    <a:pt x="18431" y="56043"/>
                    <a:pt x="18419" y="56138"/>
                  </a:cubicBezTo>
                  <a:cubicBezTo>
                    <a:pt x="18395" y="56305"/>
                    <a:pt x="18300" y="56400"/>
                    <a:pt x="18133" y="56400"/>
                  </a:cubicBezTo>
                  <a:cubicBezTo>
                    <a:pt x="18059" y="56396"/>
                    <a:pt x="17986" y="56394"/>
                    <a:pt x="17912" y="56394"/>
                  </a:cubicBezTo>
                  <a:cubicBezTo>
                    <a:pt x="17182" y="56394"/>
                    <a:pt x="16466" y="56572"/>
                    <a:pt x="15736" y="56572"/>
                  </a:cubicBezTo>
                  <a:cubicBezTo>
                    <a:pt x="15662" y="56572"/>
                    <a:pt x="15588" y="56571"/>
                    <a:pt x="15514" y="56567"/>
                  </a:cubicBezTo>
                  <a:cubicBezTo>
                    <a:pt x="15337" y="56553"/>
                    <a:pt x="15161" y="56543"/>
                    <a:pt x="14984" y="56543"/>
                  </a:cubicBezTo>
                  <a:cubicBezTo>
                    <a:pt x="14686" y="56543"/>
                    <a:pt x="14389" y="56572"/>
                    <a:pt x="14097" y="56662"/>
                  </a:cubicBezTo>
                  <a:cubicBezTo>
                    <a:pt x="14005" y="56695"/>
                    <a:pt x="13897" y="56702"/>
                    <a:pt x="13788" y="56702"/>
                  </a:cubicBezTo>
                  <a:cubicBezTo>
                    <a:pt x="13700" y="56702"/>
                    <a:pt x="13610" y="56698"/>
                    <a:pt x="13526" y="56698"/>
                  </a:cubicBezTo>
                  <a:lnTo>
                    <a:pt x="9394" y="56698"/>
                  </a:lnTo>
                  <a:cubicBezTo>
                    <a:pt x="9085" y="56698"/>
                    <a:pt x="8775" y="56698"/>
                    <a:pt x="8477" y="56793"/>
                  </a:cubicBezTo>
                  <a:cubicBezTo>
                    <a:pt x="8251" y="56852"/>
                    <a:pt x="8001" y="56829"/>
                    <a:pt x="7763" y="56840"/>
                  </a:cubicBezTo>
                  <a:cubicBezTo>
                    <a:pt x="7679" y="56844"/>
                    <a:pt x="7595" y="56845"/>
                    <a:pt x="7511" y="56845"/>
                  </a:cubicBezTo>
                  <a:cubicBezTo>
                    <a:pt x="7353" y="56845"/>
                    <a:pt x="7194" y="56841"/>
                    <a:pt x="7035" y="56841"/>
                  </a:cubicBezTo>
                  <a:cubicBezTo>
                    <a:pt x="6713" y="56841"/>
                    <a:pt x="6391" y="56858"/>
                    <a:pt x="6072" y="56959"/>
                  </a:cubicBezTo>
                  <a:cubicBezTo>
                    <a:pt x="5983" y="56983"/>
                    <a:pt x="5888" y="56989"/>
                    <a:pt x="5791" y="56989"/>
                  </a:cubicBezTo>
                  <a:cubicBezTo>
                    <a:pt x="5694" y="56989"/>
                    <a:pt x="5596" y="56983"/>
                    <a:pt x="5501" y="56983"/>
                  </a:cubicBezTo>
                  <a:lnTo>
                    <a:pt x="0" y="56983"/>
                  </a:lnTo>
                  <a:lnTo>
                    <a:pt x="0" y="57698"/>
                  </a:lnTo>
                  <a:cubicBezTo>
                    <a:pt x="2024" y="57698"/>
                    <a:pt x="4048" y="57698"/>
                    <a:pt x="6072" y="57686"/>
                  </a:cubicBezTo>
                  <a:cubicBezTo>
                    <a:pt x="6174" y="57686"/>
                    <a:pt x="6276" y="57688"/>
                    <a:pt x="6378" y="57688"/>
                  </a:cubicBezTo>
                  <a:cubicBezTo>
                    <a:pt x="6633" y="57688"/>
                    <a:pt x="6885" y="57676"/>
                    <a:pt x="7132" y="57591"/>
                  </a:cubicBezTo>
                  <a:cubicBezTo>
                    <a:pt x="7211" y="57557"/>
                    <a:pt x="7302" y="57550"/>
                    <a:pt x="7395" y="57550"/>
                  </a:cubicBezTo>
                  <a:cubicBezTo>
                    <a:pt x="7470" y="57550"/>
                    <a:pt x="7546" y="57555"/>
                    <a:pt x="7620" y="57555"/>
                  </a:cubicBezTo>
                  <a:cubicBezTo>
                    <a:pt x="8049" y="57531"/>
                    <a:pt x="8477" y="57579"/>
                    <a:pt x="8894" y="57436"/>
                  </a:cubicBezTo>
                  <a:cubicBezTo>
                    <a:pt x="8975" y="57409"/>
                    <a:pt x="9061" y="57401"/>
                    <a:pt x="9149" y="57401"/>
                  </a:cubicBezTo>
                  <a:cubicBezTo>
                    <a:pt x="9254" y="57401"/>
                    <a:pt x="9362" y="57412"/>
                    <a:pt x="9466" y="57412"/>
                  </a:cubicBezTo>
                  <a:cubicBezTo>
                    <a:pt x="10704" y="57412"/>
                    <a:pt x="11942" y="57412"/>
                    <a:pt x="13169" y="57400"/>
                  </a:cubicBezTo>
                  <a:cubicBezTo>
                    <a:pt x="13260" y="57400"/>
                    <a:pt x="13351" y="57400"/>
                    <a:pt x="13441" y="57400"/>
                  </a:cubicBezTo>
                  <a:cubicBezTo>
                    <a:pt x="13895" y="57400"/>
                    <a:pt x="14343" y="57392"/>
                    <a:pt x="14800" y="57293"/>
                  </a:cubicBezTo>
                  <a:cubicBezTo>
                    <a:pt x="14982" y="57253"/>
                    <a:pt x="15169" y="57243"/>
                    <a:pt x="15357" y="57243"/>
                  </a:cubicBezTo>
                  <a:cubicBezTo>
                    <a:pt x="15586" y="57243"/>
                    <a:pt x="15817" y="57259"/>
                    <a:pt x="16046" y="57259"/>
                  </a:cubicBezTo>
                  <a:cubicBezTo>
                    <a:pt x="16083" y="57259"/>
                    <a:pt x="16120" y="57258"/>
                    <a:pt x="16157" y="57257"/>
                  </a:cubicBezTo>
                  <a:cubicBezTo>
                    <a:pt x="16284" y="57257"/>
                    <a:pt x="16411" y="57261"/>
                    <a:pt x="16538" y="57261"/>
                  </a:cubicBezTo>
                  <a:cubicBezTo>
                    <a:pt x="16791" y="57261"/>
                    <a:pt x="17042" y="57245"/>
                    <a:pt x="17288" y="57150"/>
                  </a:cubicBezTo>
                  <a:cubicBezTo>
                    <a:pt x="17345" y="57129"/>
                    <a:pt x="17415" y="57124"/>
                    <a:pt x="17488" y="57124"/>
                  </a:cubicBezTo>
                  <a:cubicBezTo>
                    <a:pt x="17536" y="57124"/>
                    <a:pt x="17586" y="57126"/>
                    <a:pt x="17633" y="57126"/>
                  </a:cubicBezTo>
                  <a:cubicBezTo>
                    <a:pt x="17750" y="57123"/>
                    <a:pt x="17849" y="57120"/>
                    <a:pt x="17934" y="57120"/>
                  </a:cubicBezTo>
                  <a:cubicBezTo>
                    <a:pt x="18422" y="57120"/>
                    <a:pt x="18431" y="57219"/>
                    <a:pt x="18431" y="57888"/>
                  </a:cubicBezTo>
                  <a:cubicBezTo>
                    <a:pt x="18431" y="59865"/>
                    <a:pt x="18443" y="61841"/>
                    <a:pt x="18419" y="63817"/>
                  </a:cubicBezTo>
                  <a:cubicBezTo>
                    <a:pt x="18419" y="64496"/>
                    <a:pt x="18264" y="65175"/>
                    <a:pt x="18431" y="65853"/>
                  </a:cubicBezTo>
                  <a:cubicBezTo>
                    <a:pt x="18288" y="66389"/>
                    <a:pt x="18407" y="66925"/>
                    <a:pt x="18419" y="67461"/>
                  </a:cubicBezTo>
                  <a:cubicBezTo>
                    <a:pt x="18431" y="67747"/>
                    <a:pt x="18455" y="68032"/>
                    <a:pt x="18348" y="68306"/>
                  </a:cubicBezTo>
                  <a:cubicBezTo>
                    <a:pt x="18312" y="68389"/>
                    <a:pt x="18312" y="68497"/>
                    <a:pt x="18336" y="68592"/>
                  </a:cubicBezTo>
                  <a:cubicBezTo>
                    <a:pt x="18550" y="69723"/>
                    <a:pt x="18372" y="70866"/>
                    <a:pt x="18431" y="71997"/>
                  </a:cubicBezTo>
                  <a:cubicBezTo>
                    <a:pt x="18157" y="73462"/>
                    <a:pt x="18336" y="74938"/>
                    <a:pt x="18288" y="76414"/>
                  </a:cubicBezTo>
                  <a:cubicBezTo>
                    <a:pt x="18264" y="77260"/>
                    <a:pt x="18288" y="78117"/>
                    <a:pt x="18288" y="78974"/>
                  </a:cubicBezTo>
                  <a:cubicBezTo>
                    <a:pt x="18276" y="79331"/>
                    <a:pt x="18217" y="79391"/>
                    <a:pt x="17860" y="79403"/>
                  </a:cubicBezTo>
                  <a:cubicBezTo>
                    <a:pt x="17788" y="79407"/>
                    <a:pt x="17717" y="79408"/>
                    <a:pt x="17645" y="79408"/>
                  </a:cubicBezTo>
                  <a:cubicBezTo>
                    <a:pt x="17502" y="79408"/>
                    <a:pt x="17360" y="79403"/>
                    <a:pt x="17217" y="79403"/>
                  </a:cubicBezTo>
                  <a:cubicBezTo>
                    <a:pt x="13728" y="79403"/>
                    <a:pt x="10228" y="79403"/>
                    <a:pt x="6727" y="79415"/>
                  </a:cubicBezTo>
                  <a:cubicBezTo>
                    <a:pt x="6593" y="79415"/>
                    <a:pt x="6458" y="79404"/>
                    <a:pt x="6325" y="79404"/>
                  </a:cubicBezTo>
                  <a:cubicBezTo>
                    <a:pt x="6175" y="79404"/>
                    <a:pt x="6027" y="79417"/>
                    <a:pt x="5882" y="79474"/>
                  </a:cubicBezTo>
                  <a:cubicBezTo>
                    <a:pt x="5832" y="79489"/>
                    <a:pt x="5784" y="79496"/>
                    <a:pt x="5737" y="79496"/>
                  </a:cubicBezTo>
                  <a:cubicBezTo>
                    <a:pt x="5671" y="79496"/>
                    <a:pt x="5606" y="79483"/>
                    <a:pt x="5537" y="79462"/>
                  </a:cubicBezTo>
                  <a:cubicBezTo>
                    <a:pt x="5380" y="79423"/>
                    <a:pt x="5224" y="79402"/>
                    <a:pt x="5069" y="79402"/>
                  </a:cubicBezTo>
                  <a:cubicBezTo>
                    <a:pt x="4893" y="79402"/>
                    <a:pt x="4719" y="79429"/>
                    <a:pt x="4548" y="79486"/>
                  </a:cubicBezTo>
                  <a:cubicBezTo>
                    <a:pt x="4466" y="79516"/>
                    <a:pt x="4375" y="79541"/>
                    <a:pt x="4286" y="79541"/>
                  </a:cubicBezTo>
                  <a:cubicBezTo>
                    <a:pt x="4233" y="79541"/>
                    <a:pt x="4181" y="79532"/>
                    <a:pt x="4132" y="79510"/>
                  </a:cubicBezTo>
                  <a:cubicBezTo>
                    <a:pt x="3910" y="79424"/>
                    <a:pt x="3684" y="79407"/>
                    <a:pt x="3457" y="79407"/>
                  </a:cubicBezTo>
                  <a:cubicBezTo>
                    <a:pt x="3305" y="79407"/>
                    <a:pt x="3153" y="79415"/>
                    <a:pt x="3001" y="79415"/>
                  </a:cubicBezTo>
                  <a:cubicBezTo>
                    <a:pt x="2000" y="79403"/>
                    <a:pt x="1000" y="79403"/>
                    <a:pt x="0" y="79403"/>
                  </a:cubicBezTo>
                  <a:lnTo>
                    <a:pt x="0" y="80117"/>
                  </a:lnTo>
                  <a:lnTo>
                    <a:pt x="17550" y="80117"/>
                  </a:lnTo>
                  <a:cubicBezTo>
                    <a:pt x="18288" y="80117"/>
                    <a:pt x="18288" y="80117"/>
                    <a:pt x="18288" y="80879"/>
                  </a:cubicBezTo>
                  <a:cubicBezTo>
                    <a:pt x="18288" y="82677"/>
                    <a:pt x="18288" y="84487"/>
                    <a:pt x="18288" y="86296"/>
                  </a:cubicBezTo>
                  <a:cubicBezTo>
                    <a:pt x="18288" y="86439"/>
                    <a:pt x="18312" y="86594"/>
                    <a:pt x="18276" y="86725"/>
                  </a:cubicBezTo>
                  <a:cubicBezTo>
                    <a:pt x="18086" y="87308"/>
                    <a:pt x="18157" y="87904"/>
                    <a:pt x="18157" y="88487"/>
                  </a:cubicBezTo>
                  <a:cubicBezTo>
                    <a:pt x="18145" y="90059"/>
                    <a:pt x="18145" y="91630"/>
                    <a:pt x="18145" y="93202"/>
                  </a:cubicBezTo>
                  <a:cubicBezTo>
                    <a:pt x="18145" y="93488"/>
                    <a:pt x="18145" y="93762"/>
                    <a:pt x="18241" y="94047"/>
                  </a:cubicBezTo>
                  <a:cubicBezTo>
                    <a:pt x="18288" y="94190"/>
                    <a:pt x="18288" y="94369"/>
                    <a:pt x="18288" y="94536"/>
                  </a:cubicBezTo>
                  <a:cubicBezTo>
                    <a:pt x="18288" y="97417"/>
                    <a:pt x="18288" y="100286"/>
                    <a:pt x="18288" y="103168"/>
                  </a:cubicBezTo>
                  <a:cubicBezTo>
                    <a:pt x="18288" y="103822"/>
                    <a:pt x="18276" y="103822"/>
                    <a:pt x="17598" y="103822"/>
                  </a:cubicBezTo>
                  <a:lnTo>
                    <a:pt x="16383" y="103822"/>
                  </a:lnTo>
                  <a:cubicBezTo>
                    <a:pt x="16145" y="103834"/>
                    <a:pt x="15907" y="103822"/>
                    <a:pt x="15681" y="103906"/>
                  </a:cubicBezTo>
                  <a:cubicBezTo>
                    <a:pt x="15551" y="103960"/>
                    <a:pt x="15414" y="103972"/>
                    <a:pt x="15276" y="103972"/>
                  </a:cubicBezTo>
                  <a:cubicBezTo>
                    <a:pt x="15173" y="103972"/>
                    <a:pt x="15068" y="103965"/>
                    <a:pt x="14966" y="103965"/>
                  </a:cubicBezTo>
                  <a:lnTo>
                    <a:pt x="11549" y="103965"/>
                  </a:lnTo>
                  <a:cubicBezTo>
                    <a:pt x="11490" y="103967"/>
                    <a:pt x="11432" y="103967"/>
                    <a:pt x="11373" y="103967"/>
                  </a:cubicBezTo>
                  <a:cubicBezTo>
                    <a:pt x="11228" y="103967"/>
                    <a:pt x="11082" y="103964"/>
                    <a:pt x="10938" y="103964"/>
                  </a:cubicBezTo>
                  <a:cubicBezTo>
                    <a:pt x="10595" y="103964"/>
                    <a:pt x="10254" y="103980"/>
                    <a:pt x="9918" y="104084"/>
                  </a:cubicBezTo>
                  <a:cubicBezTo>
                    <a:pt x="9848" y="104111"/>
                    <a:pt x="9772" y="104119"/>
                    <a:pt x="9696" y="104119"/>
                  </a:cubicBezTo>
                  <a:cubicBezTo>
                    <a:pt x="9603" y="104119"/>
                    <a:pt x="9509" y="104108"/>
                    <a:pt x="9418" y="104108"/>
                  </a:cubicBezTo>
                  <a:lnTo>
                    <a:pt x="0" y="104108"/>
                  </a:lnTo>
                  <a:lnTo>
                    <a:pt x="0" y="104680"/>
                  </a:lnTo>
                  <a:cubicBezTo>
                    <a:pt x="3644" y="104680"/>
                    <a:pt x="7287" y="104680"/>
                    <a:pt x="10930" y="104668"/>
                  </a:cubicBezTo>
                  <a:cubicBezTo>
                    <a:pt x="11029" y="104668"/>
                    <a:pt x="11128" y="104670"/>
                    <a:pt x="11229" y="104670"/>
                  </a:cubicBezTo>
                  <a:cubicBezTo>
                    <a:pt x="11480" y="104670"/>
                    <a:pt x="11735" y="104658"/>
                    <a:pt x="11990" y="104572"/>
                  </a:cubicBezTo>
                  <a:cubicBezTo>
                    <a:pt x="12096" y="104539"/>
                    <a:pt x="12212" y="104532"/>
                    <a:pt x="12332" y="104532"/>
                  </a:cubicBezTo>
                  <a:cubicBezTo>
                    <a:pt x="12428" y="104532"/>
                    <a:pt x="12526" y="104537"/>
                    <a:pt x="12621" y="104537"/>
                  </a:cubicBezTo>
                  <a:lnTo>
                    <a:pt x="17193" y="104537"/>
                  </a:lnTo>
                  <a:cubicBezTo>
                    <a:pt x="17383" y="104537"/>
                    <a:pt x="17574" y="104537"/>
                    <a:pt x="17764" y="104525"/>
                  </a:cubicBezTo>
                  <a:cubicBezTo>
                    <a:pt x="17882" y="104514"/>
                    <a:pt x="17973" y="104506"/>
                    <a:pt x="18044" y="104506"/>
                  </a:cubicBezTo>
                  <a:cubicBezTo>
                    <a:pt x="18281" y="104506"/>
                    <a:pt x="18288" y="104600"/>
                    <a:pt x="18288" y="105013"/>
                  </a:cubicBezTo>
                  <a:cubicBezTo>
                    <a:pt x="18288" y="109264"/>
                    <a:pt x="18288" y="113526"/>
                    <a:pt x="18288" y="117788"/>
                  </a:cubicBezTo>
                  <a:cubicBezTo>
                    <a:pt x="18288" y="119110"/>
                    <a:pt x="18288" y="120444"/>
                    <a:pt x="18288" y="121777"/>
                  </a:cubicBezTo>
                  <a:cubicBezTo>
                    <a:pt x="18288" y="122182"/>
                    <a:pt x="18288" y="122575"/>
                    <a:pt x="18395" y="122980"/>
                  </a:cubicBezTo>
                  <a:cubicBezTo>
                    <a:pt x="18467" y="123241"/>
                    <a:pt x="18479" y="123563"/>
                    <a:pt x="18407" y="123825"/>
                  </a:cubicBezTo>
                  <a:cubicBezTo>
                    <a:pt x="18300" y="124301"/>
                    <a:pt x="18300" y="124765"/>
                    <a:pt x="18288" y="125242"/>
                  </a:cubicBezTo>
                  <a:cubicBezTo>
                    <a:pt x="18276" y="125599"/>
                    <a:pt x="18217" y="125658"/>
                    <a:pt x="17871" y="125670"/>
                  </a:cubicBezTo>
                  <a:cubicBezTo>
                    <a:pt x="17808" y="125674"/>
                    <a:pt x="17744" y="125676"/>
                    <a:pt x="17681" y="125676"/>
                  </a:cubicBezTo>
                  <a:cubicBezTo>
                    <a:pt x="17554" y="125676"/>
                    <a:pt x="17427" y="125670"/>
                    <a:pt x="17300" y="125670"/>
                  </a:cubicBezTo>
                  <a:lnTo>
                    <a:pt x="8870" y="125670"/>
                  </a:lnTo>
                  <a:cubicBezTo>
                    <a:pt x="8549" y="125670"/>
                    <a:pt x="8216" y="125682"/>
                    <a:pt x="7882" y="125766"/>
                  </a:cubicBezTo>
                  <a:cubicBezTo>
                    <a:pt x="7736" y="125806"/>
                    <a:pt x="7578" y="125812"/>
                    <a:pt x="7418" y="125812"/>
                  </a:cubicBezTo>
                  <a:cubicBezTo>
                    <a:pt x="7341" y="125812"/>
                    <a:pt x="7264" y="125811"/>
                    <a:pt x="7187" y="125811"/>
                  </a:cubicBezTo>
                  <a:cubicBezTo>
                    <a:pt x="7137" y="125811"/>
                    <a:pt x="7087" y="125811"/>
                    <a:pt x="7037" y="125813"/>
                  </a:cubicBezTo>
                  <a:cubicBezTo>
                    <a:pt x="6584" y="125837"/>
                    <a:pt x="6132" y="125777"/>
                    <a:pt x="5691" y="125932"/>
                  </a:cubicBezTo>
                  <a:cubicBezTo>
                    <a:pt x="5620" y="125956"/>
                    <a:pt x="5540" y="125962"/>
                    <a:pt x="5456" y="125962"/>
                  </a:cubicBezTo>
                  <a:cubicBezTo>
                    <a:pt x="5373" y="125962"/>
                    <a:pt x="5287" y="125956"/>
                    <a:pt x="5203" y="125956"/>
                  </a:cubicBezTo>
                  <a:cubicBezTo>
                    <a:pt x="4513" y="125956"/>
                    <a:pt x="3822" y="125956"/>
                    <a:pt x="3132" y="125968"/>
                  </a:cubicBezTo>
                  <a:cubicBezTo>
                    <a:pt x="2631" y="125968"/>
                    <a:pt x="2143" y="125980"/>
                    <a:pt x="1643" y="126063"/>
                  </a:cubicBezTo>
                  <a:cubicBezTo>
                    <a:pt x="1405" y="126106"/>
                    <a:pt x="1162" y="126117"/>
                    <a:pt x="918" y="126117"/>
                  </a:cubicBezTo>
                  <a:cubicBezTo>
                    <a:pt x="612" y="126117"/>
                    <a:pt x="304" y="126099"/>
                    <a:pt x="0" y="126099"/>
                  </a:cubicBezTo>
                  <a:lnTo>
                    <a:pt x="0" y="126670"/>
                  </a:lnTo>
                  <a:lnTo>
                    <a:pt x="2501" y="126670"/>
                  </a:lnTo>
                  <a:cubicBezTo>
                    <a:pt x="2571" y="126669"/>
                    <a:pt x="2642" y="126668"/>
                    <a:pt x="2713" y="126668"/>
                  </a:cubicBezTo>
                  <a:cubicBezTo>
                    <a:pt x="2788" y="126668"/>
                    <a:pt x="2863" y="126669"/>
                    <a:pt x="2937" y="126669"/>
                  </a:cubicBezTo>
                  <a:cubicBezTo>
                    <a:pt x="3267" y="126669"/>
                    <a:pt x="3595" y="126659"/>
                    <a:pt x="3917" y="126551"/>
                  </a:cubicBezTo>
                  <a:cubicBezTo>
                    <a:pt x="3990" y="126531"/>
                    <a:pt x="4068" y="126526"/>
                    <a:pt x="4150" y="126526"/>
                  </a:cubicBezTo>
                  <a:cubicBezTo>
                    <a:pt x="4227" y="126526"/>
                    <a:pt x="4306" y="126530"/>
                    <a:pt x="4385" y="126530"/>
                  </a:cubicBezTo>
                  <a:cubicBezTo>
                    <a:pt x="4416" y="126530"/>
                    <a:pt x="4446" y="126529"/>
                    <a:pt x="4477" y="126528"/>
                  </a:cubicBezTo>
                  <a:cubicBezTo>
                    <a:pt x="4594" y="126523"/>
                    <a:pt x="4711" y="126521"/>
                    <a:pt x="4828" y="126521"/>
                  </a:cubicBezTo>
                  <a:cubicBezTo>
                    <a:pt x="5139" y="126521"/>
                    <a:pt x="5451" y="126534"/>
                    <a:pt x="5761" y="126534"/>
                  </a:cubicBezTo>
                  <a:cubicBezTo>
                    <a:pt x="6188" y="126534"/>
                    <a:pt x="6614" y="126510"/>
                    <a:pt x="7037" y="126397"/>
                  </a:cubicBezTo>
                  <a:cubicBezTo>
                    <a:pt x="7093" y="126381"/>
                    <a:pt x="7153" y="126377"/>
                    <a:pt x="7215" y="126377"/>
                  </a:cubicBezTo>
                  <a:cubicBezTo>
                    <a:pt x="7298" y="126377"/>
                    <a:pt x="7384" y="126385"/>
                    <a:pt x="7465" y="126385"/>
                  </a:cubicBezTo>
                  <a:lnTo>
                    <a:pt x="17812" y="126385"/>
                  </a:lnTo>
                  <a:cubicBezTo>
                    <a:pt x="18395" y="126397"/>
                    <a:pt x="18431" y="126420"/>
                    <a:pt x="18419" y="126980"/>
                  </a:cubicBezTo>
                  <a:cubicBezTo>
                    <a:pt x="18419" y="127099"/>
                    <a:pt x="18443" y="127230"/>
                    <a:pt x="18407" y="127337"/>
                  </a:cubicBezTo>
                  <a:cubicBezTo>
                    <a:pt x="18241" y="127802"/>
                    <a:pt x="18288" y="128278"/>
                    <a:pt x="18288" y="128742"/>
                  </a:cubicBezTo>
                  <a:cubicBezTo>
                    <a:pt x="18288" y="132266"/>
                    <a:pt x="18288" y="135791"/>
                    <a:pt x="18288" y="139315"/>
                  </a:cubicBezTo>
                  <a:cubicBezTo>
                    <a:pt x="18288" y="139660"/>
                    <a:pt x="18264" y="140017"/>
                    <a:pt x="18395" y="140363"/>
                  </a:cubicBezTo>
                  <a:cubicBezTo>
                    <a:pt x="18443" y="140517"/>
                    <a:pt x="18431" y="140696"/>
                    <a:pt x="18431" y="140863"/>
                  </a:cubicBezTo>
                  <a:cubicBezTo>
                    <a:pt x="18431" y="142815"/>
                    <a:pt x="18431" y="144768"/>
                    <a:pt x="18431" y="146721"/>
                  </a:cubicBezTo>
                  <a:cubicBezTo>
                    <a:pt x="18431" y="146840"/>
                    <a:pt x="18431" y="146959"/>
                    <a:pt x="18419" y="147078"/>
                  </a:cubicBezTo>
                  <a:cubicBezTo>
                    <a:pt x="18407" y="147280"/>
                    <a:pt x="18324" y="147363"/>
                    <a:pt x="18098" y="147375"/>
                  </a:cubicBezTo>
                  <a:cubicBezTo>
                    <a:pt x="17360" y="147386"/>
                    <a:pt x="16623" y="147541"/>
                    <a:pt x="15878" y="147541"/>
                  </a:cubicBezTo>
                  <a:cubicBezTo>
                    <a:pt x="15769" y="147541"/>
                    <a:pt x="15659" y="147538"/>
                    <a:pt x="15550" y="147530"/>
                  </a:cubicBezTo>
                  <a:cubicBezTo>
                    <a:pt x="15446" y="147524"/>
                    <a:pt x="15344" y="147520"/>
                    <a:pt x="15241" y="147520"/>
                  </a:cubicBezTo>
                  <a:cubicBezTo>
                    <a:pt x="14967" y="147520"/>
                    <a:pt x="14696" y="147547"/>
                    <a:pt x="14419" y="147625"/>
                  </a:cubicBezTo>
                  <a:cubicBezTo>
                    <a:pt x="14299" y="147665"/>
                    <a:pt x="14168" y="147672"/>
                    <a:pt x="14034" y="147672"/>
                  </a:cubicBezTo>
                  <a:cubicBezTo>
                    <a:pt x="13970" y="147672"/>
                    <a:pt x="13906" y="147670"/>
                    <a:pt x="13842" y="147670"/>
                  </a:cubicBezTo>
                  <a:cubicBezTo>
                    <a:pt x="13800" y="147670"/>
                    <a:pt x="13758" y="147671"/>
                    <a:pt x="13716" y="147673"/>
                  </a:cubicBezTo>
                  <a:cubicBezTo>
                    <a:pt x="13625" y="147676"/>
                    <a:pt x="13534" y="147677"/>
                    <a:pt x="13442" y="147677"/>
                  </a:cubicBezTo>
                  <a:cubicBezTo>
                    <a:pt x="13205" y="147677"/>
                    <a:pt x="12967" y="147670"/>
                    <a:pt x="12730" y="147670"/>
                  </a:cubicBezTo>
                  <a:cubicBezTo>
                    <a:pt x="12346" y="147670"/>
                    <a:pt x="11964" y="147689"/>
                    <a:pt x="11585" y="147792"/>
                  </a:cubicBezTo>
                  <a:cubicBezTo>
                    <a:pt x="11493" y="147816"/>
                    <a:pt x="11397" y="147823"/>
                    <a:pt x="11300" y="147823"/>
                  </a:cubicBezTo>
                  <a:cubicBezTo>
                    <a:pt x="11187" y="147823"/>
                    <a:pt x="11071" y="147814"/>
                    <a:pt x="10957" y="147814"/>
                  </a:cubicBezTo>
                  <a:cubicBezTo>
                    <a:pt x="10928" y="147814"/>
                    <a:pt x="10899" y="147814"/>
                    <a:pt x="10871" y="147816"/>
                  </a:cubicBezTo>
                  <a:cubicBezTo>
                    <a:pt x="10812" y="147816"/>
                    <a:pt x="10755" y="147815"/>
                    <a:pt x="10697" y="147815"/>
                  </a:cubicBezTo>
                  <a:cubicBezTo>
                    <a:pt x="10497" y="147815"/>
                    <a:pt x="10300" y="147823"/>
                    <a:pt x="10097" y="147887"/>
                  </a:cubicBezTo>
                  <a:cubicBezTo>
                    <a:pt x="9918" y="147947"/>
                    <a:pt x="9728" y="147947"/>
                    <a:pt x="9537" y="147947"/>
                  </a:cubicBezTo>
                  <a:cubicBezTo>
                    <a:pt x="9299" y="147953"/>
                    <a:pt x="9061" y="147953"/>
                    <a:pt x="8823" y="147953"/>
                  </a:cubicBezTo>
                  <a:cubicBezTo>
                    <a:pt x="8585" y="147953"/>
                    <a:pt x="8346" y="147953"/>
                    <a:pt x="8108" y="147959"/>
                  </a:cubicBezTo>
                  <a:cubicBezTo>
                    <a:pt x="8052" y="147959"/>
                    <a:pt x="7996" y="147958"/>
                    <a:pt x="7940" y="147958"/>
                  </a:cubicBezTo>
                  <a:cubicBezTo>
                    <a:pt x="7687" y="147958"/>
                    <a:pt x="7435" y="147966"/>
                    <a:pt x="7192" y="148054"/>
                  </a:cubicBezTo>
                  <a:cubicBezTo>
                    <a:pt x="7088" y="148086"/>
                    <a:pt x="6975" y="148091"/>
                    <a:pt x="6861" y="148091"/>
                  </a:cubicBezTo>
                  <a:cubicBezTo>
                    <a:pt x="6804" y="148091"/>
                    <a:pt x="6747" y="148090"/>
                    <a:pt x="6692" y="148090"/>
                  </a:cubicBezTo>
                  <a:lnTo>
                    <a:pt x="1417" y="148090"/>
                  </a:lnTo>
                  <a:cubicBezTo>
                    <a:pt x="1369" y="148090"/>
                    <a:pt x="1320" y="148091"/>
                    <a:pt x="1272" y="148091"/>
                  </a:cubicBezTo>
                  <a:cubicBezTo>
                    <a:pt x="1174" y="148091"/>
                    <a:pt x="1076" y="148086"/>
                    <a:pt x="988" y="148054"/>
                  </a:cubicBezTo>
                  <a:cubicBezTo>
                    <a:pt x="667" y="147935"/>
                    <a:pt x="334" y="147959"/>
                    <a:pt x="0" y="147947"/>
                  </a:cubicBezTo>
                  <a:lnTo>
                    <a:pt x="0" y="148661"/>
                  </a:lnTo>
                  <a:lnTo>
                    <a:pt x="8501" y="148661"/>
                  </a:lnTo>
                  <a:cubicBezTo>
                    <a:pt x="8620" y="148661"/>
                    <a:pt x="8739" y="148665"/>
                    <a:pt x="8858" y="148665"/>
                  </a:cubicBezTo>
                  <a:cubicBezTo>
                    <a:pt x="9095" y="148665"/>
                    <a:pt x="9331" y="148649"/>
                    <a:pt x="9561" y="148554"/>
                  </a:cubicBezTo>
                  <a:cubicBezTo>
                    <a:pt x="9620" y="148530"/>
                    <a:pt x="9692" y="148530"/>
                    <a:pt x="9763" y="148530"/>
                  </a:cubicBezTo>
                  <a:cubicBezTo>
                    <a:pt x="10478" y="148506"/>
                    <a:pt x="11192" y="148530"/>
                    <a:pt x="11895" y="148399"/>
                  </a:cubicBezTo>
                  <a:cubicBezTo>
                    <a:pt x="12076" y="148365"/>
                    <a:pt x="12261" y="148355"/>
                    <a:pt x="12448" y="148355"/>
                  </a:cubicBezTo>
                  <a:cubicBezTo>
                    <a:pt x="12715" y="148355"/>
                    <a:pt x="12986" y="148376"/>
                    <a:pt x="13252" y="148376"/>
                  </a:cubicBezTo>
                  <a:cubicBezTo>
                    <a:pt x="13360" y="148376"/>
                    <a:pt x="13467" y="148377"/>
                    <a:pt x="13574" y="148377"/>
                  </a:cubicBezTo>
                  <a:cubicBezTo>
                    <a:pt x="13867" y="148377"/>
                    <a:pt x="14158" y="148364"/>
                    <a:pt x="14454" y="148268"/>
                  </a:cubicBezTo>
                  <a:cubicBezTo>
                    <a:pt x="14550" y="148239"/>
                    <a:pt x="14654" y="148233"/>
                    <a:pt x="14761" y="148233"/>
                  </a:cubicBezTo>
                  <a:cubicBezTo>
                    <a:pt x="14832" y="148233"/>
                    <a:pt x="14905" y="148235"/>
                    <a:pt x="14977" y="148235"/>
                  </a:cubicBezTo>
                  <a:cubicBezTo>
                    <a:pt x="15014" y="148235"/>
                    <a:pt x="15050" y="148235"/>
                    <a:pt x="15085" y="148233"/>
                  </a:cubicBezTo>
                  <a:cubicBezTo>
                    <a:pt x="15609" y="148221"/>
                    <a:pt x="16121" y="148221"/>
                    <a:pt x="16645" y="148125"/>
                  </a:cubicBezTo>
                  <a:cubicBezTo>
                    <a:pt x="16840" y="148087"/>
                    <a:pt x="17039" y="148076"/>
                    <a:pt x="17240" y="148076"/>
                  </a:cubicBezTo>
                  <a:cubicBezTo>
                    <a:pt x="17541" y="148076"/>
                    <a:pt x="17845" y="148102"/>
                    <a:pt x="18145" y="148102"/>
                  </a:cubicBezTo>
                  <a:cubicBezTo>
                    <a:pt x="18300" y="148102"/>
                    <a:pt x="18407" y="148197"/>
                    <a:pt x="18419" y="148364"/>
                  </a:cubicBezTo>
                  <a:cubicBezTo>
                    <a:pt x="18431" y="148578"/>
                    <a:pt x="18431" y="148792"/>
                    <a:pt x="18431" y="149007"/>
                  </a:cubicBezTo>
                  <a:lnTo>
                    <a:pt x="18431" y="158651"/>
                  </a:lnTo>
                  <a:cubicBezTo>
                    <a:pt x="18431" y="158984"/>
                    <a:pt x="18431" y="159305"/>
                    <a:pt x="18526" y="159639"/>
                  </a:cubicBezTo>
                  <a:cubicBezTo>
                    <a:pt x="18598" y="159853"/>
                    <a:pt x="18562" y="160103"/>
                    <a:pt x="18562" y="160341"/>
                  </a:cubicBezTo>
                  <a:cubicBezTo>
                    <a:pt x="18574" y="162794"/>
                    <a:pt x="18574" y="165247"/>
                    <a:pt x="18574" y="167699"/>
                  </a:cubicBezTo>
                  <a:cubicBezTo>
                    <a:pt x="18574" y="168009"/>
                    <a:pt x="18586" y="168307"/>
                    <a:pt x="18669" y="168616"/>
                  </a:cubicBezTo>
                  <a:cubicBezTo>
                    <a:pt x="18776" y="169057"/>
                    <a:pt x="18717" y="169509"/>
                    <a:pt x="18693" y="169962"/>
                  </a:cubicBezTo>
                  <a:cubicBezTo>
                    <a:pt x="18693" y="170128"/>
                    <a:pt x="18562" y="170212"/>
                    <a:pt x="18407" y="170223"/>
                  </a:cubicBezTo>
                  <a:cubicBezTo>
                    <a:pt x="17693" y="170265"/>
                    <a:pt x="16979" y="170387"/>
                    <a:pt x="16257" y="170387"/>
                  </a:cubicBezTo>
                  <a:cubicBezTo>
                    <a:pt x="16148" y="170387"/>
                    <a:pt x="16040" y="170384"/>
                    <a:pt x="15931" y="170378"/>
                  </a:cubicBezTo>
                  <a:cubicBezTo>
                    <a:pt x="15772" y="170370"/>
                    <a:pt x="15613" y="170364"/>
                    <a:pt x="15455" y="170364"/>
                  </a:cubicBezTo>
                  <a:cubicBezTo>
                    <a:pt x="15138" y="170364"/>
                    <a:pt x="14823" y="170390"/>
                    <a:pt x="14514" y="170485"/>
                  </a:cubicBezTo>
                  <a:cubicBezTo>
                    <a:pt x="14422" y="170512"/>
                    <a:pt x="14325" y="170520"/>
                    <a:pt x="14226" y="170520"/>
                  </a:cubicBezTo>
                  <a:cubicBezTo>
                    <a:pt x="14108" y="170520"/>
                    <a:pt x="13988" y="170509"/>
                    <a:pt x="13871" y="170509"/>
                  </a:cubicBezTo>
                  <a:lnTo>
                    <a:pt x="7168" y="170509"/>
                  </a:lnTo>
                  <a:cubicBezTo>
                    <a:pt x="6834" y="170521"/>
                    <a:pt x="6501" y="170485"/>
                    <a:pt x="6180" y="170616"/>
                  </a:cubicBezTo>
                  <a:cubicBezTo>
                    <a:pt x="6108" y="170652"/>
                    <a:pt x="6037" y="170652"/>
                    <a:pt x="5965" y="170652"/>
                  </a:cubicBezTo>
                  <a:cubicBezTo>
                    <a:pt x="5179" y="170664"/>
                    <a:pt x="4417" y="170795"/>
                    <a:pt x="3644" y="170926"/>
                  </a:cubicBezTo>
                  <a:cubicBezTo>
                    <a:pt x="3560" y="170938"/>
                    <a:pt x="3477" y="170941"/>
                    <a:pt x="3393" y="170941"/>
                  </a:cubicBezTo>
                  <a:cubicBezTo>
                    <a:pt x="3310" y="170941"/>
                    <a:pt x="3227" y="170938"/>
                    <a:pt x="3143" y="170938"/>
                  </a:cubicBezTo>
                  <a:lnTo>
                    <a:pt x="0" y="170938"/>
                  </a:lnTo>
                  <a:lnTo>
                    <a:pt x="0" y="171509"/>
                  </a:lnTo>
                  <a:cubicBezTo>
                    <a:pt x="476" y="171509"/>
                    <a:pt x="953" y="171504"/>
                    <a:pt x="1429" y="171504"/>
                  </a:cubicBezTo>
                  <a:cubicBezTo>
                    <a:pt x="1667" y="171504"/>
                    <a:pt x="1905" y="171505"/>
                    <a:pt x="2143" y="171509"/>
                  </a:cubicBezTo>
                  <a:cubicBezTo>
                    <a:pt x="2247" y="171512"/>
                    <a:pt x="2350" y="171513"/>
                    <a:pt x="2453" y="171513"/>
                  </a:cubicBezTo>
                  <a:cubicBezTo>
                    <a:pt x="3372" y="171513"/>
                    <a:pt x="4280" y="171419"/>
                    <a:pt x="5179" y="171247"/>
                  </a:cubicBezTo>
                  <a:cubicBezTo>
                    <a:pt x="5279" y="171226"/>
                    <a:pt x="5379" y="171222"/>
                    <a:pt x="5479" y="171222"/>
                  </a:cubicBezTo>
                  <a:cubicBezTo>
                    <a:pt x="5546" y="171222"/>
                    <a:pt x="5613" y="171224"/>
                    <a:pt x="5679" y="171224"/>
                  </a:cubicBezTo>
                  <a:cubicBezTo>
                    <a:pt x="6084" y="171212"/>
                    <a:pt x="6489" y="171235"/>
                    <a:pt x="6882" y="171116"/>
                  </a:cubicBezTo>
                  <a:cubicBezTo>
                    <a:pt x="6983" y="171081"/>
                    <a:pt x="7090" y="171072"/>
                    <a:pt x="7199" y="171072"/>
                  </a:cubicBezTo>
                  <a:cubicBezTo>
                    <a:pt x="7308" y="171072"/>
                    <a:pt x="7418" y="171081"/>
                    <a:pt x="7525" y="171081"/>
                  </a:cubicBezTo>
                  <a:lnTo>
                    <a:pt x="14728" y="171081"/>
                  </a:lnTo>
                  <a:cubicBezTo>
                    <a:pt x="14792" y="171081"/>
                    <a:pt x="14855" y="171081"/>
                    <a:pt x="14919" y="171081"/>
                  </a:cubicBezTo>
                  <a:cubicBezTo>
                    <a:pt x="15236" y="171081"/>
                    <a:pt x="15552" y="171073"/>
                    <a:pt x="15859" y="170974"/>
                  </a:cubicBezTo>
                  <a:cubicBezTo>
                    <a:pt x="15961" y="170944"/>
                    <a:pt x="16068" y="170938"/>
                    <a:pt x="16176" y="170938"/>
                  </a:cubicBezTo>
                  <a:cubicBezTo>
                    <a:pt x="16249" y="170938"/>
                    <a:pt x="16322" y="170940"/>
                    <a:pt x="16394" y="170940"/>
                  </a:cubicBezTo>
                  <a:cubicBezTo>
                    <a:pt x="16430" y="170940"/>
                    <a:pt x="16467" y="170940"/>
                    <a:pt x="16502" y="170938"/>
                  </a:cubicBezTo>
                  <a:cubicBezTo>
                    <a:pt x="16609" y="170932"/>
                    <a:pt x="16716" y="170930"/>
                    <a:pt x="16823" y="170930"/>
                  </a:cubicBezTo>
                  <a:cubicBezTo>
                    <a:pt x="17094" y="170930"/>
                    <a:pt x="17365" y="170943"/>
                    <a:pt x="17634" y="170943"/>
                  </a:cubicBezTo>
                  <a:cubicBezTo>
                    <a:pt x="17921" y="170943"/>
                    <a:pt x="18207" y="170928"/>
                    <a:pt x="18491" y="170866"/>
                  </a:cubicBezTo>
                  <a:cubicBezTo>
                    <a:pt x="18506" y="170863"/>
                    <a:pt x="18522" y="170861"/>
                    <a:pt x="18536" y="170861"/>
                  </a:cubicBezTo>
                  <a:cubicBezTo>
                    <a:pt x="18621" y="170861"/>
                    <a:pt x="18683" y="170918"/>
                    <a:pt x="18693" y="171009"/>
                  </a:cubicBezTo>
                  <a:cubicBezTo>
                    <a:pt x="18705" y="171224"/>
                    <a:pt x="18717" y="171438"/>
                    <a:pt x="18717" y="171652"/>
                  </a:cubicBezTo>
                  <a:cubicBezTo>
                    <a:pt x="18717" y="175796"/>
                    <a:pt x="18717" y="179939"/>
                    <a:pt x="18717" y="184082"/>
                  </a:cubicBezTo>
                  <a:lnTo>
                    <a:pt x="19431" y="184082"/>
                  </a:lnTo>
                  <a:cubicBezTo>
                    <a:pt x="19431" y="179915"/>
                    <a:pt x="19431" y="175760"/>
                    <a:pt x="19431" y="171593"/>
                  </a:cubicBezTo>
                  <a:cubicBezTo>
                    <a:pt x="19431" y="170806"/>
                    <a:pt x="19420" y="170795"/>
                    <a:pt x="20129" y="170795"/>
                  </a:cubicBezTo>
                  <a:cubicBezTo>
                    <a:pt x="20150" y="170795"/>
                    <a:pt x="20171" y="170795"/>
                    <a:pt x="20193" y="170795"/>
                  </a:cubicBezTo>
                  <a:lnTo>
                    <a:pt x="21479" y="170795"/>
                  </a:lnTo>
                  <a:cubicBezTo>
                    <a:pt x="21717" y="170795"/>
                    <a:pt x="21955" y="170783"/>
                    <a:pt x="22182" y="170724"/>
                  </a:cubicBezTo>
                  <a:cubicBezTo>
                    <a:pt x="22384" y="170664"/>
                    <a:pt x="22610" y="170664"/>
                    <a:pt x="22824" y="170664"/>
                  </a:cubicBezTo>
                  <a:cubicBezTo>
                    <a:pt x="23586" y="170652"/>
                    <a:pt x="24348" y="170652"/>
                    <a:pt x="25099" y="170652"/>
                  </a:cubicBezTo>
                  <a:cubicBezTo>
                    <a:pt x="25216" y="170652"/>
                    <a:pt x="25334" y="170657"/>
                    <a:pt x="25451" y="170657"/>
                  </a:cubicBezTo>
                  <a:cubicBezTo>
                    <a:pt x="25666" y="170657"/>
                    <a:pt x="25879" y="170642"/>
                    <a:pt x="26087" y="170557"/>
                  </a:cubicBezTo>
                  <a:cubicBezTo>
                    <a:pt x="26140" y="170533"/>
                    <a:pt x="26200" y="170524"/>
                    <a:pt x="26261" y="170524"/>
                  </a:cubicBezTo>
                  <a:cubicBezTo>
                    <a:pt x="26322" y="170524"/>
                    <a:pt x="26384" y="170533"/>
                    <a:pt x="26444" y="170545"/>
                  </a:cubicBezTo>
                  <a:cubicBezTo>
                    <a:pt x="26998" y="170634"/>
                    <a:pt x="27551" y="170673"/>
                    <a:pt x="28105" y="170673"/>
                  </a:cubicBezTo>
                  <a:cubicBezTo>
                    <a:pt x="28659" y="170673"/>
                    <a:pt x="29212" y="170634"/>
                    <a:pt x="29766" y="170569"/>
                  </a:cubicBezTo>
                  <a:cubicBezTo>
                    <a:pt x="29824" y="170559"/>
                    <a:pt x="29881" y="170542"/>
                    <a:pt x="29939" y="170542"/>
                  </a:cubicBezTo>
                  <a:cubicBezTo>
                    <a:pt x="29953" y="170542"/>
                    <a:pt x="29966" y="170543"/>
                    <a:pt x="29980" y="170545"/>
                  </a:cubicBezTo>
                  <a:cubicBezTo>
                    <a:pt x="30387" y="170643"/>
                    <a:pt x="30797" y="170666"/>
                    <a:pt x="31206" y="170666"/>
                  </a:cubicBezTo>
                  <a:cubicBezTo>
                    <a:pt x="31585" y="170666"/>
                    <a:pt x="31965" y="170646"/>
                    <a:pt x="32342" y="170646"/>
                  </a:cubicBezTo>
                  <a:cubicBezTo>
                    <a:pt x="32452" y="170646"/>
                    <a:pt x="32562" y="170648"/>
                    <a:pt x="32671" y="170652"/>
                  </a:cubicBezTo>
                  <a:cubicBezTo>
                    <a:pt x="32728" y="170654"/>
                    <a:pt x="32786" y="170654"/>
                    <a:pt x="32843" y="170654"/>
                  </a:cubicBezTo>
                  <a:cubicBezTo>
                    <a:pt x="33211" y="170654"/>
                    <a:pt x="33574" y="170623"/>
                    <a:pt x="33945" y="170593"/>
                  </a:cubicBezTo>
                  <a:cubicBezTo>
                    <a:pt x="34003" y="170587"/>
                    <a:pt x="34062" y="170585"/>
                    <a:pt x="34121" y="170585"/>
                  </a:cubicBezTo>
                  <a:cubicBezTo>
                    <a:pt x="34434" y="170585"/>
                    <a:pt x="34755" y="170652"/>
                    <a:pt x="35076" y="170652"/>
                  </a:cubicBezTo>
                  <a:lnTo>
                    <a:pt x="43279" y="170652"/>
                  </a:lnTo>
                  <a:cubicBezTo>
                    <a:pt x="43346" y="170652"/>
                    <a:pt x="43408" y="170652"/>
                    <a:pt x="43465" y="170652"/>
                  </a:cubicBezTo>
                  <a:cubicBezTo>
                    <a:pt x="44177" y="170652"/>
                    <a:pt x="44137" y="170682"/>
                    <a:pt x="44137" y="171509"/>
                  </a:cubicBezTo>
                  <a:cubicBezTo>
                    <a:pt x="44137" y="171902"/>
                    <a:pt x="44137" y="172307"/>
                    <a:pt x="44256" y="172700"/>
                  </a:cubicBezTo>
                  <a:cubicBezTo>
                    <a:pt x="44315" y="172902"/>
                    <a:pt x="44280" y="173129"/>
                    <a:pt x="44280" y="173343"/>
                  </a:cubicBezTo>
                  <a:cubicBezTo>
                    <a:pt x="44280" y="175367"/>
                    <a:pt x="44280" y="177391"/>
                    <a:pt x="44280" y="179403"/>
                  </a:cubicBezTo>
                  <a:cubicBezTo>
                    <a:pt x="44280" y="179713"/>
                    <a:pt x="44268" y="180022"/>
                    <a:pt x="44375" y="180320"/>
                  </a:cubicBezTo>
                  <a:cubicBezTo>
                    <a:pt x="44434" y="180475"/>
                    <a:pt x="44422" y="180653"/>
                    <a:pt x="44422" y="180820"/>
                  </a:cubicBezTo>
                  <a:cubicBezTo>
                    <a:pt x="44422" y="181272"/>
                    <a:pt x="44422" y="181725"/>
                    <a:pt x="44422" y="182177"/>
                  </a:cubicBezTo>
                  <a:cubicBezTo>
                    <a:pt x="44434" y="182642"/>
                    <a:pt x="44387" y="183118"/>
                    <a:pt x="44553" y="183582"/>
                  </a:cubicBezTo>
                  <a:cubicBezTo>
                    <a:pt x="44601" y="183737"/>
                    <a:pt x="44565" y="183916"/>
                    <a:pt x="44565" y="184082"/>
                  </a:cubicBezTo>
                  <a:lnTo>
                    <a:pt x="44994" y="184082"/>
                  </a:lnTo>
                  <a:cubicBezTo>
                    <a:pt x="44982" y="183820"/>
                    <a:pt x="44982" y="183570"/>
                    <a:pt x="44911" y="183308"/>
                  </a:cubicBezTo>
                  <a:cubicBezTo>
                    <a:pt x="44851" y="183082"/>
                    <a:pt x="44863" y="182844"/>
                    <a:pt x="44851" y="182606"/>
                  </a:cubicBezTo>
                  <a:cubicBezTo>
                    <a:pt x="44827" y="182011"/>
                    <a:pt x="44911" y="181415"/>
                    <a:pt x="44720" y="180832"/>
                  </a:cubicBezTo>
                  <a:cubicBezTo>
                    <a:pt x="44672" y="180653"/>
                    <a:pt x="44708" y="180451"/>
                    <a:pt x="44708" y="180260"/>
                  </a:cubicBezTo>
                  <a:cubicBezTo>
                    <a:pt x="44708" y="178629"/>
                    <a:pt x="44708" y="176986"/>
                    <a:pt x="44708" y="175343"/>
                  </a:cubicBezTo>
                  <a:cubicBezTo>
                    <a:pt x="44708" y="175034"/>
                    <a:pt x="44732" y="174724"/>
                    <a:pt x="44613" y="174426"/>
                  </a:cubicBezTo>
                  <a:cubicBezTo>
                    <a:pt x="44565" y="174319"/>
                    <a:pt x="44565" y="174188"/>
                    <a:pt x="44565" y="174069"/>
                  </a:cubicBezTo>
                  <a:cubicBezTo>
                    <a:pt x="44565" y="173069"/>
                    <a:pt x="44565" y="172069"/>
                    <a:pt x="44565" y="171081"/>
                  </a:cubicBezTo>
                  <a:cubicBezTo>
                    <a:pt x="44565" y="170724"/>
                    <a:pt x="44637" y="170676"/>
                    <a:pt x="44994" y="170664"/>
                  </a:cubicBezTo>
                  <a:cubicBezTo>
                    <a:pt x="45184" y="170652"/>
                    <a:pt x="45375" y="170652"/>
                    <a:pt x="45565" y="170652"/>
                  </a:cubicBezTo>
                  <a:lnTo>
                    <a:pt x="67044" y="170652"/>
                  </a:lnTo>
                  <a:cubicBezTo>
                    <a:pt x="67235" y="170652"/>
                    <a:pt x="67425" y="170652"/>
                    <a:pt x="67616" y="170664"/>
                  </a:cubicBezTo>
                  <a:cubicBezTo>
                    <a:pt x="68009" y="170676"/>
                    <a:pt x="68128" y="170783"/>
                    <a:pt x="68128" y="171188"/>
                  </a:cubicBezTo>
                  <a:cubicBezTo>
                    <a:pt x="68140" y="172307"/>
                    <a:pt x="68175" y="173426"/>
                    <a:pt x="68116" y="174545"/>
                  </a:cubicBezTo>
                  <a:cubicBezTo>
                    <a:pt x="68068" y="175165"/>
                    <a:pt x="68199" y="175772"/>
                    <a:pt x="68140" y="176379"/>
                  </a:cubicBezTo>
                  <a:cubicBezTo>
                    <a:pt x="68116" y="176546"/>
                    <a:pt x="68152" y="176712"/>
                    <a:pt x="68128" y="176879"/>
                  </a:cubicBezTo>
                  <a:cubicBezTo>
                    <a:pt x="68068" y="177462"/>
                    <a:pt x="67997" y="178046"/>
                    <a:pt x="68128" y="178629"/>
                  </a:cubicBezTo>
                  <a:cubicBezTo>
                    <a:pt x="68152" y="178724"/>
                    <a:pt x="68152" y="178820"/>
                    <a:pt x="68128" y="178915"/>
                  </a:cubicBezTo>
                  <a:cubicBezTo>
                    <a:pt x="67997" y="179427"/>
                    <a:pt x="67925" y="179939"/>
                    <a:pt x="68116" y="180451"/>
                  </a:cubicBezTo>
                  <a:cubicBezTo>
                    <a:pt x="68140" y="180534"/>
                    <a:pt x="68104" y="180641"/>
                    <a:pt x="68080" y="180725"/>
                  </a:cubicBezTo>
                  <a:cubicBezTo>
                    <a:pt x="68068" y="180820"/>
                    <a:pt x="67997" y="180927"/>
                    <a:pt x="68009" y="180999"/>
                  </a:cubicBezTo>
                  <a:cubicBezTo>
                    <a:pt x="68175" y="181630"/>
                    <a:pt x="67842" y="182273"/>
                    <a:pt x="68092" y="182892"/>
                  </a:cubicBezTo>
                  <a:cubicBezTo>
                    <a:pt x="68152" y="183023"/>
                    <a:pt x="68140" y="183177"/>
                    <a:pt x="68080" y="183308"/>
                  </a:cubicBezTo>
                  <a:cubicBezTo>
                    <a:pt x="67973" y="183558"/>
                    <a:pt x="67997" y="183820"/>
                    <a:pt x="67985" y="184082"/>
                  </a:cubicBezTo>
                  <a:lnTo>
                    <a:pt x="68414" y="184082"/>
                  </a:lnTo>
                  <a:cubicBezTo>
                    <a:pt x="68414" y="179867"/>
                    <a:pt x="68414" y="175653"/>
                    <a:pt x="68414" y="171450"/>
                  </a:cubicBezTo>
                  <a:cubicBezTo>
                    <a:pt x="68414" y="170640"/>
                    <a:pt x="68402" y="170664"/>
                    <a:pt x="69187" y="170652"/>
                  </a:cubicBezTo>
                  <a:cubicBezTo>
                    <a:pt x="69426" y="170652"/>
                    <a:pt x="69664" y="170662"/>
                    <a:pt x="69901" y="170662"/>
                  </a:cubicBezTo>
                  <a:cubicBezTo>
                    <a:pt x="70257" y="170662"/>
                    <a:pt x="70611" y="170640"/>
                    <a:pt x="70961" y="170533"/>
                  </a:cubicBezTo>
                  <a:cubicBezTo>
                    <a:pt x="71023" y="170514"/>
                    <a:pt x="71089" y="170508"/>
                    <a:pt x="71156" y="170508"/>
                  </a:cubicBezTo>
                  <a:cubicBezTo>
                    <a:pt x="71257" y="170508"/>
                    <a:pt x="71361" y="170521"/>
                    <a:pt x="71462" y="170521"/>
                  </a:cubicBezTo>
                  <a:lnTo>
                    <a:pt x="79105" y="170521"/>
                  </a:lnTo>
                  <a:cubicBezTo>
                    <a:pt x="79379" y="170521"/>
                    <a:pt x="79665" y="170521"/>
                    <a:pt x="79951" y="170616"/>
                  </a:cubicBezTo>
                  <a:cubicBezTo>
                    <a:pt x="80062" y="170648"/>
                    <a:pt x="80189" y="170653"/>
                    <a:pt x="80318" y="170653"/>
                  </a:cubicBezTo>
                  <a:cubicBezTo>
                    <a:pt x="80382" y="170653"/>
                    <a:pt x="80447" y="170652"/>
                    <a:pt x="80510" y="170652"/>
                  </a:cubicBezTo>
                  <a:cubicBezTo>
                    <a:pt x="81201" y="170688"/>
                    <a:pt x="81879" y="170628"/>
                    <a:pt x="82570" y="170783"/>
                  </a:cubicBezTo>
                  <a:cubicBezTo>
                    <a:pt x="82715" y="170815"/>
                    <a:pt x="82865" y="170824"/>
                    <a:pt x="83018" y="170824"/>
                  </a:cubicBezTo>
                  <a:cubicBezTo>
                    <a:pt x="83234" y="170824"/>
                    <a:pt x="83455" y="170805"/>
                    <a:pt x="83674" y="170805"/>
                  </a:cubicBezTo>
                  <a:cubicBezTo>
                    <a:pt x="83707" y="170805"/>
                    <a:pt x="83740" y="170806"/>
                    <a:pt x="83773" y="170807"/>
                  </a:cubicBezTo>
                  <a:cubicBezTo>
                    <a:pt x="83838" y="170807"/>
                    <a:pt x="83902" y="170806"/>
                    <a:pt x="83967" y="170806"/>
                  </a:cubicBezTo>
                  <a:cubicBezTo>
                    <a:pt x="84259" y="170806"/>
                    <a:pt x="84550" y="170814"/>
                    <a:pt x="84832" y="170902"/>
                  </a:cubicBezTo>
                  <a:cubicBezTo>
                    <a:pt x="84959" y="170942"/>
                    <a:pt x="85093" y="170948"/>
                    <a:pt x="85228" y="170948"/>
                  </a:cubicBezTo>
                  <a:cubicBezTo>
                    <a:pt x="85292" y="170948"/>
                    <a:pt x="85357" y="170947"/>
                    <a:pt x="85421" y="170947"/>
                  </a:cubicBezTo>
                  <a:cubicBezTo>
                    <a:pt x="85463" y="170947"/>
                    <a:pt x="85505" y="170948"/>
                    <a:pt x="85547" y="170950"/>
                  </a:cubicBezTo>
                  <a:cubicBezTo>
                    <a:pt x="85592" y="170951"/>
                    <a:pt x="85637" y="170951"/>
                    <a:pt x="85682" y="170951"/>
                  </a:cubicBezTo>
                  <a:cubicBezTo>
                    <a:pt x="85911" y="170951"/>
                    <a:pt x="86140" y="170942"/>
                    <a:pt x="86369" y="170942"/>
                  </a:cubicBezTo>
                  <a:cubicBezTo>
                    <a:pt x="86712" y="170942"/>
                    <a:pt x="87054" y="170963"/>
                    <a:pt x="87392" y="171069"/>
                  </a:cubicBezTo>
                  <a:cubicBezTo>
                    <a:pt x="87454" y="171089"/>
                    <a:pt x="87523" y="171094"/>
                    <a:pt x="87594" y="171094"/>
                  </a:cubicBezTo>
                  <a:cubicBezTo>
                    <a:pt x="87661" y="171094"/>
                    <a:pt x="87730" y="171090"/>
                    <a:pt x="87799" y="171090"/>
                  </a:cubicBezTo>
                  <a:cubicBezTo>
                    <a:pt x="87826" y="171090"/>
                    <a:pt x="87853" y="171091"/>
                    <a:pt x="87880" y="171093"/>
                  </a:cubicBezTo>
                  <a:cubicBezTo>
                    <a:pt x="88030" y="171097"/>
                    <a:pt x="88179" y="171098"/>
                    <a:pt x="88328" y="171098"/>
                  </a:cubicBezTo>
                  <a:cubicBezTo>
                    <a:pt x="88491" y="171098"/>
                    <a:pt x="88653" y="171097"/>
                    <a:pt x="88816" y="171097"/>
                  </a:cubicBezTo>
                  <a:cubicBezTo>
                    <a:pt x="89309" y="171097"/>
                    <a:pt x="89801" y="171109"/>
                    <a:pt x="90297" y="171212"/>
                  </a:cubicBezTo>
                  <a:cubicBezTo>
                    <a:pt x="90484" y="171247"/>
                    <a:pt x="90678" y="171258"/>
                    <a:pt x="90874" y="171258"/>
                  </a:cubicBezTo>
                  <a:cubicBezTo>
                    <a:pt x="91167" y="171258"/>
                    <a:pt x="91466" y="171234"/>
                    <a:pt x="91759" y="171234"/>
                  </a:cubicBezTo>
                  <a:cubicBezTo>
                    <a:pt x="91796" y="171234"/>
                    <a:pt x="91832" y="171235"/>
                    <a:pt x="91869" y="171235"/>
                  </a:cubicBezTo>
                  <a:cubicBezTo>
                    <a:pt x="92238" y="171235"/>
                    <a:pt x="92619" y="171259"/>
                    <a:pt x="93000" y="171331"/>
                  </a:cubicBezTo>
                  <a:cubicBezTo>
                    <a:pt x="93202" y="171372"/>
                    <a:pt x="93414" y="171381"/>
                    <a:pt x="93628" y="171381"/>
                  </a:cubicBezTo>
                  <a:cubicBezTo>
                    <a:pt x="93789" y="171381"/>
                    <a:pt x="93951" y="171376"/>
                    <a:pt x="94113" y="171376"/>
                  </a:cubicBezTo>
                  <a:cubicBezTo>
                    <a:pt x="94167" y="171376"/>
                    <a:pt x="94220" y="171377"/>
                    <a:pt x="94274" y="171378"/>
                  </a:cubicBezTo>
                  <a:cubicBezTo>
                    <a:pt x="94810" y="171390"/>
                    <a:pt x="94833" y="171402"/>
                    <a:pt x="94833" y="171950"/>
                  </a:cubicBezTo>
                  <a:cubicBezTo>
                    <a:pt x="94845" y="173617"/>
                    <a:pt x="94845" y="175284"/>
                    <a:pt x="94845" y="176950"/>
                  </a:cubicBezTo>
                  <a:cubicBezTo>
                    <a:pt x="94845" y="179332"/>
                    <a:pt x="94833" y="181701"/>
                    <a:pt x="94833" y="184082"/>
                  </a:cubicBezTo>
                  <a:lnTo>
                    <a:pt x="95262" y="184082"/>
                  </a:lnTo>
                  <a:cubicBezTo>
                    <a:pt x="95262" y="180165"/>
                    <a:pt x="95262" y="176236"/>
                    <a:pt x="95262" y="172319"/>
                  </a:cubicBezTo>
                  <a:cubicBezTo>
                    <a:pt x="95262" y="171597"/>
                    <a:pt x="95253" y="171519"/>
                    <a:pt x="95808" y="171519"/>
                  </a:cubicBezTo>
                  <a:cubicBezTo>
                    <a:pt x="95875" y="171519"/>
                    <a:pt x="95951" y="171520"/>
                    <a:pt x="96036" y="171521"/>
                  </a:cubicBezTo>
                  <a:lnTo>
                    <a:pt x="97465" y="171521"/>
                  </a:lnTo>
                  <a:cubicBezTo>
                    <a:pt x="97703" y="171521"/>
                    <a:pt x="97941" y="171521"/>
                    <a:pt x="98167" y="171605"/>
                  </a:cubicBezTo>
                  <a:cubicBezTo>
                    <a:pt x="98325" y="171661"/>
                    <a:pt x="98486" y="171675"/>
                    <a:pt x="98648" y="171675"/>
                  </a:cubicBezTo>
                  <a:cubicBezTo>
                    <a:pt x="98793" y="171675"/>
                    <a:pt x="98938" y="171664"/>
                    <a:pt x="99084" y="171664"/>
                  </a:cubicBezTo>
                  <a:lnTo>
                    <a:pt x="121420" y="171664"/>
                  </a:lnTo>
                  <a:cubicBezTo>
                    <a:pt x="121634" y="171664"/>
                    <a:pt x="121849" y="171664"/>
                    <a:pt x="122063" y="171676"/>
                  </a:cubicBezTo>
                  <a:cubicBezTo>
                    <a:pt x="122313" y="171688"/>
                    <a:pt x="122385" y="171759"/>
                    <a:pt x="122396" y="172033"/>
                  </a:cubicBezTo>
                  <a:cubicBezTo>
                    <a:pt x="122408" y="172200"/>
                    <a:pt x="122408" y="172367"/>
                    <a:pt x="122408" y="172533"/>
                  </a:cubicBezTo>
                  <a:cubicBezTo>
                    <a:pt x="122408" y="176379"/>
                    <a:pt x="122408" y="180237"/>
                    <a:pt x="122408" y="184082"/>
                  </a:cubicBezTo>
                  <a:lnTo>
                    <a:pt x="122837" y="184082"/>
                  </a:lnTo>
                  <a:lnTo>
                    <a:pt x="122837" y="172521"/>
                  </a:lnTo>
                  <a:cubicBezTo>
                    <a:pt x="122837" y="171742"/>
                    <a:pt x="122802" y="171660"/>
                    <a:pt x="123363" y="171660"/>
                  </a:cubicBezTo>
                  <a:cubicBezTo>
                    <a:pt x="123453" y="171660"/>
                    <a:pt x="123559" y="171662"/>
                    <a:pt x="123682" y="171664"/>
                  </a:cubicBezTo>
                  <a:cubicBezTo>
                    <a:pt x="123906" y="171664"/>
                    <a:pt x="124132" y="171655"/>
                    <a:pt x="124358" y="171655"/>
                  </a:cubicBezTo>
                  <a:cubicBezTo>
                    <a:pt x="124697" y="171655"/>
                    <a:pt x="125037" y="171676"/>
                    <a:pt x="125373" y="171783"/>
                  </a:cubicBezTo>
                  <a:cubicBezTo>
                    <a:pt x="125450" y="171807"/>
                    <a:pt x="125534" y="171813"/>
                    <a:pt x="125619" y="171813"/>
                  </a:cubicBezTo>
                  <a:cubicBezTo>
                    <a:pt x="125703" y="171813"/>
                    <a:pt x="125790" y="171807"/>
                    <a:pt x="125873" y="171807"/>
                  </a:cubicBezTo>
                  <a:lnTo>
                    <a:pt x="127802" y="171807"/>
                  </a:lnTo>
                  <a:cubicBezTo>
                    <a:pt x="127884" y="171807"/>
                    <a:pt x="127965" y="171799"/>
                    <a:pt x="128047" y="171799"/>
                  </a:cubicBezTo>
                  <a:cubicBezTo>
                    <a:pt x="128108" y="171799"/>
                    <a:pt x="128169" y="171804"/>
                    <a:pt x="128231" y="171819"/>
                  </a:cubicBezTo>
                  <a:cubicBezTo>
                    <a:pt x="128659" y="171932"/>
                    <a:pt x="129097" y="171956"/>
                    <a:pt x="129536" y="171956"/>
                  </a:cubicBezTo>
                  <a:cubicBezTo>
                    <a:pt x="129855" y="171956"/>
                    <a:pt x="130175" y="171943"/>
                    <a:pt x="130493" y="171943"/>
                  </a:cubicBezTo>
                  <a:cubicBezTo>
                    <a:pt x="130612" y="171943"/>
                    <a:pt x="130731" y="171945"/>
                    <a:pt x="130850" y="171950"/>
                  </a:cubicBezTo>
                  <a:cubicBezTo>
                    <a:pt x="131231" y="171962"/>
                    <a:pt x="131600" y="171950"/>
                    <a:pt x="131981" y="172045"/>
                  </a:cubicBezTo>
                  <a:cubicBezTo>
                    <a:pt x="132148" y="172087"/>
                    <a:pt x="132326" y="172096"/>
                    <a:pt x="132506" y="172096"/>
                  </a:cubicBezTo>
                  <a:cubicBezTo>
                    <a:pt x="132641" y="172096"/>
                    <a:pt x="132777" y="172091"/>
                    <a:pt x="132910" y="172091"/>
                  </a:cubicBezTo>
                  <a:cubicBezTo>
                    <a:pt x="132954" y="172091"/>
                    <a:pt x="132997" y="172091"/>
                    <a:pt x="133041" y="172093"/>
                  </a:cubicBezTo>
                  <a:cubicBezTo>
                    <a:pt x="133136" y="172093"/>
                    <a:pt x="133231" y="172091"/>
                    <a:pt x="133326" y="172091"/>
                  </a:cubicBezTo>
                  <a:cubicBezTo>
                    <a:pt x="133587" y="172091"/>
                    <a:pt x="133847" y="172104"/>
                    <a:pt x="134100" y="172200"/>
                  </a:cubicBezTo>
                  <a:cubicBezTo>
                    <a:pt x="134178" y="172224"/>
                    <a:pt x="134261" y="172230"/>
                    <a:pt x="134346" y="172230"/>
                  </a:cubicBezTo>
                  <a:cubicBezTo>
                    <a:pt x="134431" y="172230"/>
                    <a:pt x="134517" y="172224"/>
                    <a:pt x="134600" y="172224"/>
                  </a:cubicBezTo>
                  <a:cubicBezTo>
                    <a:pt x="135124" y="172236"/>
                    <a:pt x="135648" y="172236"/>
                    <a:pt x="136172" y="172236"/>
                  </a:cubicBezTo>
                  <a:cubicBezTo>
                    <a:pt x="136228" y="172236"/>
                    <a:pt x="136284" y="172235"/>
                    <a:pt x="136340" y="172235"/>
                  </a:cubicBezTo>
                  <a:cubicBezTo>
                    <a:pt x="136590" y="172235"/>
                    <a:pt x="136835" y="172243"/>
                    <a:pt x="137089" y="172331"/>
                  </a:cubicBezTo>
                  <a:cubicBezTo>
                    <a:pt x="137181" y="172364"/>
                    <a:pt x="137285" y="172371"/>
                    <a:pt x="137391" y="172371"/>
                  </a:cubicBezTo>
                  <a:cubicBezTo>
                    <a:pt x="137477" y="172371"/>
                    <a:pt x="137564" y="172367"/>
                    <a:pt x="137648" y="172367"/>
                  </a:cubicBezTo>
                  <a:cubicBezTo>
                    <a:pt x="138172" y="172378"/>
                    <a:pt x="138696" y="172378"/>
                    <a:pt x="139220" y="172378"/>
                  </a:cubicBezTo>
                  <a:cubicBezTo>
                    <a:pt x="139506" y="172378"/>
                    <a:pt x="139780" y="172390"/>
                    <a:pt x="140065" y="172462"/>
                  </a:cubicBezTo>
                  <a:cubicBezTo>
                    <a:pt x="140201" y="172505"/>
                    <a:pt x="140345" y="172513"/>
                    <a:pt x="140491" y="172513"/>
                  </a:cubicBezTo>
                  <a:cubicBezTo>
                    <a:pt x="140587" y="172513"/>
                    <a:pt x="140684" y="172509"/>
                    <a:pt x="140780" y="172509"/>
                  </a:cubicBezTo>
                  <a:cubicBezTo>
                    <a:pt x="143292" y="172521"/>
                    <a:pt x="145816" y="172521"/>
                    <a:pt x="148340" y="172521"/>
                  </a:cubicBezTo>
                  <a:cubicBezTo>
                    <a:pt x="148554" y="172521"/>
                    <a:pt x="148769" y="172521"/>
                    <a:pt x="148983" y="172533"/>
                  </a:cubicBezTo>
                  <a:cubicBezTo>
                    <a:pt x="149150" y="172545"/>
                    <a:pt x="149233" y="172652"/>
                    <a:pt x="149245" y="172807"/>
                  </a:cubicBezTo>
                  <a:cubicBezTo>
                    <a:pt x="149257" y="172974"/>
                    <a:pt x="149257" y="173140"/>
                    <a:pt x="149257" y="173307"/>
                  </a:cubicBezTo>
                  <a:lnTo>
                    <a:pt x="149257" y="184082"/>
                  </a:lnTo>
                  <a:lnTo>
                    <a:pt x="149971" y="184082"/>
                  </a:lnTo>
                  <a:cubicBezTo>
                    <a:pt x="149971" y="180534"/>
                    <a:pt x="149971" y="176998"/>
                    <a:pt x="149971" y="173450"/>
                  </a:cubicBezTo>
                  <a:cubicBezTo>
                    <a:pt x="149971" y="172521"/>
                    <a:pt x="149971" y="172521"/>
                    <a:pt x="150876" y="172521"/>
                  </a:cubicBezTo>
                  <a:lnTo>
                    <a:pt x="153377" y="172521"/>
                  </a:lnTo>
                  <a:cubicBezTo>
                    <a:pt x="153519" y="172521"/>
                    <a:pt x="153665" y="172515"/>
                    <a:pt x="153812" y="172515"/>
                  </a:cubicBezTo>
                  <a:cubicBezTo>
                    <a:pt x="154068" y="172515"/>
                    <a:pt x="154325" y="172534"/>
                    <a:pt x="154567" y="172640"/>
                  </a:cubicBezTo>
                  <a:cubicBezTo>
                    <a:pt x="154615" y="172652"/>
                    <a:pt x="154662" y="172652"/>
                    <a:pt x="154710" y="172652"/>
                  </a:cubicBezTo>
                  <a:cubicBezTo>
                    <a:pt x="155829" y="172640"/>
                    <a:pt x="156948" y="172640"/>
                    <a:pt x="158056" y="172628"/>
                  </a:cubicBezTo>
                  <a:cubicBezTo>
                    <a:pt x="158068" y="172628"/>
                    <a:pt x="158079" y="172605"/>
                    <a:pt x="158103" y="172569"/>
                  </a:cubicBezTo>
                  <a:cubicBezTo>
                    <a:pt x="157566" y="172474"/>
                    <a:pt x="157028" y="172361"/>
                    <a:pt x="156490" y="172361"/>
                  </a:cubicBezTo>
                  <a:cubicBezTo>
                    <a:pt x="156421" y="172361"/>
                    <a:pt x="156351" y="172362"/>
                    <a:pt x="156282" y="172367"/>
                  </a:cubicBezTo>
                  <a:cubicBezTo>
                    <a:pt x="156222" y="172373"/>
                    <a:pt x="156160" y="172378"/>
                    <a:pt x="156099" y="172378"/>
                  </a:cubicBezTo>
                  <a:cubicBezTo>
                    <a:pt x="156038" y="172378"/>
                    <a:pt x="155978" y="172373"/>
                    <a:pt x="155924" y="172355"/>
                  </a:cubicBezTo>
                  <a:cubicBezTo>
                    <a:pt x="155589" y="172247"/>
                    <a:pt x="155249" y="172226"/>
                    <a:pt x="154907" y="172226"/>
                  </a:cubicBezTo>
                  <a:cubicBezTo>
                    <a:pt x="154679" y="172226"/>
                    <a:pt x="154450" y="172236"/>
                    <a:pt x="154222" y="172236"/>
                  </a:cubicBezTo>
                  <a:cubicBezTo>
                    <a:pt x="153825" y="172232"/>
                    <a:pt x="153428" y="172230"/>
                    <a:pt x="153031" y="172230"/>
                  </a:cubicBezTo>
                  <a:cubicBezTo>
                    <a:pt x="152237" y="172230"/>
                    <a:pt x="151444" y="172236"/>
                    <a:pt x="150650" y="172236"/>
                  </a:cubicBezTo>
                  <a:cubicBezTo>
                    <a:pt x="150483" y="172236"/>
                    <a:pt x="150317" y="172236"/>
                    <a:pt x="150150" y="172224"/>
                  </a:cubicBezTo>
                  <a:cubicBezTo>
                    <a:pt x="149936" y="172212"/>
                    <a:pt x="149852" y="172128"/>
                    <a:pt x="149840" y="171914"/>
                  </a:cubicBezTo>
                  <a:cubicBezTo>
                    <a:pt x="149828" y="171747"/>
                    <a:pt x="149828" y="171581"/>
                    <a:pt x="149828" y="171414"/>
                  </a:cubicBezTo>
                  <a:cubicBezTo>
                    <a:pt x="149828" y="170628"/>
                    <a:pt x="149828" y="169842"/>
                    <a:pt x="149828" y="169057"/>
                  </a:cubicBezTo>
                  <a:cubicBezTo>
                    <a:pt x="149817" y="168688"/>
                    <a:pt x="149840" y="168307"/>
                    <a:pt x="149721" y="167937"/>
                  </a:cubicBezTo>
                  <a:cubicBezTo>
                    <a:pt x="149662" y="167759"/>
                    <a:pt x="149686" y="167556"/>
                    <a:pt x="149686" y="167366"/>
                  </a:cubicBezTo>
                  <a:cubicBezTo>
                    <a:pt x="149686" y="161246"/>
                    <a:pt x="149686" y="155126"/>
                    <a:pt x="149686" y="149018"/>
                  </a:cubicBezTo>
                  <a:cubicBezTo>
                    <a:pt x="149686" y="148780"/>
                    <a:pt x="149614" y="148542"/>
                    <a:pt x="149793" y="148304"/>
                  </a:cubicBezTo>
                  <a:cubicBezTo>
                    <a:pt x="150168" y="148384"/>
                    <a:pt x="150556" y="148384"/>
                    <a:pt x="150948" y="148384"/>
                  </a:cubicBezTo>
                  <a:lnTo>
                    <a:pt x="150948" y="148384"/>
                  </a:lnTo>
                  <a:cubicBezTo>
                    <a:pt x="151079" y="148384"/>
                    <a:pt x="151210" y="148384"/>
                    <a:pt x="151341" y="148387"/>
                  </a:cubicBezTo>
                  <a:cubicBezTo>
                    <a:pt x="151456" y="148387"/>
                    <a:pt x="151572" y="148383"/>
                    <a:pt x="151689" y="148383"/>
                  </a:cubicBezTo>
                  <a:cubicBezTo>
                    <a:pt x="151923" y="148383"/>
                    <a:pt x="152158" y="148399"/>
                    <a:pt x="152388" y="148495"/>
                  </a:cubicBezTo>
                  <a:cubicBezTo>
                    <a:pt x="152454" y="148518"/>
                    <a:pt x="152525" y="148524"/>
                    <a:pt x="152598" y="148524"/>
                  </a:cubicBezTo>
                  <a:cubicBezTo>
                    <a:pt x="152671" y="148524"/>
                    <a:pt x="152745" y="148518"/>
                    <a:pt x="152817" y="148518"/>
                  </a:cubicBezTo>
                  <a:cubicBezTo>
                    <a:pt x="153822" y="148518"/>
                    <a:pt x="161428" y="148816"/>
                    <a:pt x="162682" y="148816"/>
                  </a:cubicBezTo>
                  <a:cubicBezTo>
                    <a:pt x="162706" y="148816"/>
                    <a:pt x="162727" y="148816"/>
                    <a:pt x="162747" y="148816"/>
                  </a:cubicBezTo>
                  <a:cubicBezTo>
                    <a:pt x="162806" y="148816"/>
                    <a:pt x="162878" y="148804"/>
                    <a:pt x="163021" y="148780"/>
                  </a:cubicBezTo>
                  <a:cubicBezTo>
                    <a:pt x="163000" y="148770"/>
                    <a:pt x="162979" y="148760"/>
                    <a:pt x="162958" y="148751"/>
                  </a:cubicBezTo>
                  <a:lnTo>
                    <a:pt x="162958" y="148751"/>
                  </a:lnTo>
                  <a:cubicBezTo>
                    <a:pt x="164633" y="148799"/>
                    <a:pt x="170947" y="149090"/>
                    <a:pt x="171712" y="149090"/>
                  </a:cubicBezTo>
                  <a:cubicBezTo>
                    <a:pt x="171855" y="149102"/>
                    <a:pt x="171998" y="149102"/>
                    <a:pt x="172141" y="149114"/>
                  </a:cubicBezTo>
                  <a:cubicBezTo>
                    <a:pt x="172307" y="149126"/>
                    <a:pt x="172379" y="149245"/>
                    <a:pt x="172391" y="149399"/>
                  </a:cubicBezTo>
                  <a:cubicBezTo>
                    <a:pt x="172403" y="149614"/>
                    <a:pt x="172403" y="149828"/>
                    <a:pt x="172403" y="150042"/>
                  </a:cubicBezTo>
                  <a:lnTo>
                    <a:pt x="172403" y="163830"/>
                  </a:lnTo>
                  <a:cubicBezTo>
                    <a:pt x="172403" y="164211"/>
                    <a:pt x="172379" y="164580"/>
                    <a:pt x="172510" y="164961"/>
                  </a:cubicBezTo>
                  <a:cubicBezTo>
                    <a:pt x="172569" y="165128"/>
                    <a:pt x="172534" y="165330"/>
                    <a:pt x="172534" y="165520"/>
                  </a:cubicBezTo>
                  <a:cubicBezTo>
                    <a:pt x="172546" y="166330"/>
                    <a:pt x="172534" y="167140"/>
                    <a:pt x="172546" y="167949"/>
                  </a:cubicBezTo>
                  <a:cubicBezTo>
                    <a:pt x="172546" y="168449"/>
                    <a:pt x="172498" y="168949"/>
                    <a:pt x="172653" y="169438"/>
                  </a:cubicBezTo>
                  <a:cubicBezTo>
                    <a:pt x="172712" y="169592"/>
                    <a:pt x="172677" y="169771"/>
                    <a:pt x="172677" y="169938"/>
                  </a:cubicBezTo>
                  <a:cubicBezTo>
                    <a:pt x="172688" y="170390"/>
                    <a:pt x="172665" y="170831"/>
                    <a:pt x="172796" y="171283"/>
                  </a:cubicBezTo>
                  <a:cubicBezTo>
                    <a:pt x="172867" y="171521"/>
                    <a:pt x="172819" y="171795"/>
                    <a:pt x="172819" y="172057"/>
                  </a:cubicBezTo>
                  <a:cubicBezTo>
                    <a:pt x="172831" y="172247"/>
                    <a:pt x="172831" y="172438"/>
                    <a:pt x="172843" y="172628"/>
                  </a:cubicBezTo>
                  <a:cubicBezTo>
                    <a:pt x="172885" y="173026"/>
                    <a:pt x="172890" y="173083"/>
                    <a:pt x="172624" y="173083"/>
                  </a:cubicBezTo>
                  <a:cubicBezTo>
                    <a:pt x="172587" y="173083"/>
                    <a:pt x="172546" y="173082"/>
                    <a:pt x="172498" y="173081"/>
                  </a:cubicBezTo>
                  <a:cubicBezTo>
                    <a:pt x="172425" y="173080"/>
                    <a:pt x="172352" y="173079"/>
                    <a:pt x="172279" y="173079"/>
                  </a:cubicBezTo>
                  <a:cubicBezTo>
                    <a:pt x="172081" y="173079"/>
                    <a:pt x="171883" y="173083"/>
                    <a:pt x="171685" y="173083"/>
                  </a:cubicBezTo>
                  <a:cubicBezTo>
                    <a:pt x="171270" y="173083"/>
                    <a:pt x="170856" y="173068"/>
                    <a:pt x="170438" y="172974"/>
                  </a:cubicBezTo>
                  <a:cubicBezTo>
                    <a:pt x="170248" y="172936"/>
                    <a:pt x="170050" y="172924"/>
                    <a:pt x="169848" y="172924"/>
                  </a:cubicBezTo>
                  <a:cubicBezTo>
                    <a:pt x="169547" y="172924"/>
                    <a:pt x="169238" y="172950"/>
                    <a:pt x="168938" y="172950"/>
                  </a:cubicBezTo>
                  <a:cubicBezTo>
                    <a:pt x="168557" y="172938"/>
                    <a:pt x="168188" y="172938"/>
                    <a:pt x="167807" y="172843"/>
                  </a:cubicBezTo>
                  <a:cubicBezTo>
                    <a:pt x="167673" y="172807"/>
                    <a:pt x="167533" y="172798"/>
                    <a:pt x="167391" y="172798"/>
                  </a:cubicBezTo>
                  <a:cubicBezTo>
                    <a:pt x="167234" y="172798"/>
                    <a:pt x="167075" y="172809"/>
                    <a:pt x="166917" y="172809"/>
                  </a:cubicBezTo>
                  <a:cubicBezTo>
                    <a:pt x="166884" y="172809"/>
                    <a:pt x="166851" y="172808"/>
                    <a:pt x="166819" y="172807"/>
                  </a:cubicBezTo>
                  <a:cubicBezTo>
                    <a:pt x="166764" y="172805"/>
                    <a:pt x="166710" y="172805"/>
                    <a:pt x="166655" y="172805"/>
                  </a:cubicBezTo>
                  <a:cubicBezTo>
                    <a:pt x="166583" y="172805"/>
                    <a:pt x="166510" y="172806"/>
                    <a:pt x="166438" y="172806"/>
                  </a:cubicBezTo>
                  <a:cubicBezTo>
                    <a:pt x="166185" y="172806"/>
                    <a:pt x="165934" y="172795"/>
                    <a:pt x="165688" y="172700"/>
                  </a:cubicBezTo>
                  <a:cubicBezTo>
                    <a:pt x="165600" y="172668"/>
                    <a:pt x="165502" y="172663"/>
                    <a:pt x="165404" y="172663"/>
                  </a:cubicBezTo>
                  <a:cubicBezTo>
                    <a:pt x="165356" y="172663"/>
                    <a:pt x="165307" y="172664"/>
                    <a:pt x="165259" y="172664"/>
                  </a:cubicBezTo>
                  <a:lnTo>
                    <a:pt x="160687" y="172664"/>
                  </a:lnTo>
                  <a:cubicBezTo>
                    <a:pt x="160604" y="172664"/>
                    <a:pt x="160508" y="172688"/>
                    <a:pt x="160401" y="172688"/>
                  </a:cubicBezTo>
                  <a:cubicBezTo>
                    <a:pt x="160467" y="172795"/>
                    <a:pt x="160545" y="172805"/>
                    <a:pt x="160622" y="172805"/>
                  </a:cubicBezTo>
                  <a:cubicBezTo>
                    <a:pt x="160639" y="172805"/>
                    <a:pt x="160657" y="172805"/>
                    <a:pt x="160674" y="172805"/>
                  </a:cubicBezTo>
                  <a:cubicBezTo>
                    <a:pt x="160691" y="172805"/>
                    <a:pt x="160707" y="172805"/>
                    <a:pt x="160723" y="172807"/>
                  </a:cubicBezTo>
                  <a:cubicBezTo>
                    <a:pt x="160813" y="172810"/>
                    <a:pt x="160905" y="172811"/>
                    <a:pt x="160996" y="172811"/>
                  </a:cubicBezTo>
                  <a:cubicBezTo>
                    <a:pt x="161218" y="172811"/>
                    <a:pt x="161441" y="172805"/>
                    <a:pt x="161663" y="172805"/>
                  </a:cubicBezTo>
                  <a:cubicBezTo>
                    <a:pt x="162060" y="172805"/>
                    <a:pt x="162457" y="172825"/>
                    <a:pt x="162842" y="172938"/>
                  </a:cubicBezTo>
                  <a:cubicBezTo>
                    <a:pt x="162898" y="172953"/>
                    <a:pt x="162959" y="172958"/>
                    <a:pt x="163021" y="172958"/>
                  </a:cubicBezTo>
                  <a:cubicBezTo>
                    <a:pt x="163103" y="172958"/>
                    <a:pt x="163189" y="172950"/>
                    <a:pt x="163271" y="172950"/>
                  </a:cubicBezTo>
                  <a:lnTo>
                    <a:pt x="165057" y="172950"/>
                  </a:lnTo>
                  <a:cubicBezTo>
                    <a:pt x="165342" y="172950"/>
                    <a:pt x="165616" y="172962"/>
                    <a:pt x="165902" y="173033"/>
                  </a:cubicBezTo>
                  <a:cubicBezTo>
                    <a:pt x="166152" y="173093"/>
                    <a:pt x="166426" y="173081"/>
                    <a:pt x="166688" y="173093"/>
                  </a:cubicBezTo>
                  <a:cubicBezTo>
                    <a:pt x="166740" y="173094"/>
                    <a:pt x="166793" y="173095"/>
                    <a:pt x="166845" y="173095"/>
                  </a:cubicBezTo>
                  <a:cubicBezTo>
                    <a:pt x="166975" y="173095"/>
                    <a:pt x="167106" y="173092"/>
                    <a:pt x="167237" y="173092"/>
                  </a:cubicBezTo>
                  <a:cubicBezTo>
                    <a:pt x="167547" y="173092"/>
                    <a:pt x="167858" y="173107"/>
                    <a:pt x="168164" y="173212"/>
                  </a:cubicBezTo>
                  <a:cubicBezTo>
                    <a:pt x="168231" y="173233"/>
                    <a:pt x="168303" y="173238"/>
                    <a:pt x="168376" y="173238"/>
                  </a:cubicBezTo>
                  <a:cubicBezTo>
                    <a:pt x="168444" y="173238"/>
                    <a:pt x="168514" y="173233"/>
                    <a:pt x="168583" y="173233"/>
                  </a:cubicBezTo>
                  <a:cubicBezTo>
                    <a:pt x="168610" y="173233"/>
                    <a:pt x="168637" y="173234"/>
                    <a:pt x="168664" y="173236"/>
                  </a:cubicBezTo>
                  <a:cubicBezTo>
                    <a:pt x="168771" y="173239"/>
                    <a:pt x="168877" y="173240"/>
                    <a:pt x="168983" y="173240"/>
                  </a:cubicBezTo>
                  <a:cubicBezTo>
                    <a:pt x="169261" y="173240"/>
                    <a:pt x="169538" y="173232"/>
                    <a:pt x="169814" y="173232"/>
                  </a:cubicBezTo>
                  <a:cubicBezTo>
                    <a:pt x="170263" y="173232"/>
                    <a:pt x="170709" y="173252"/>
                    <a:pt x="171153" y="173355"/>
                  </a:cubicBezTo>
                  <a:cubicBezTo>
                    <a:pt x="171279" y="173387"/>
                    <a:pt x="171413" y="173396"/>
                    <a:pt x="171550" y="173396"/>
                  </a:cubicBezTo>
                  <a:cubicBezTo>
                    <a:pt x="171744" y="173396"/>
                    <a:pt x="171943" y="173377"/>
                    <a:pt x="172137" y="173377"/>
                  </a:cubicBezTo>
                  <a:cubicBezTo>
                    <a:pt x="172166" y="173377"/>
                    <a:pt x="172195" y="173378"/>
                    <a:pt x="172224" y="173379"/>
                  </a:cubicBezTo>
                  <a:cubicBezTo>
                    <a:pt x="172391" y="173379"/>
                    <a:pt x="172557" y="173379"/>
                    <a:pt x="172712" y="173390"/>
                  </a:cubicBezTo>
                  <a:cubicBezTo>
                    <a:pt x="172855" y="173402"/>
                    <a:pt x="172927" y="173498"/>
                    <a:pt x="172950" y="173629"/>
                  </a:cubicBezTo>
                  <a:cubicBezTo>
                    <a:pt x="172950" y="173652"/>
                    <a:pt x="172962" y="173676"/>
                    <a:pt x="172962" y="173700"/>
                  </a:cubicBezTo>
                  <a:cubicBezTo>
                    <a:pt x="172891" y="174462"/>
                    <a:pt x="173153" y="175200"/>
                    <a:pt x="173105" y="175962"/>
                  </a:cubicBezTo>
                  <a:cubicBezTo>
                    <a:pt x="173105" y="176057"/>
                    <a:pt x="173093" y="176165"/>
                    <a:pt x="173117" y="176248"/>
                  </a:cubicBezTo>
                  <a:cubicBezTo>
                    <a:pt x="173331" y="176903"/>
                    <a:pt x="173248" y="177570"/>
                    <a:pt x="173248" y="178236"/>
                  </a:cubicBezTo>
                  <a:cubicBezTo>
                    <a:pt x="173260" y="180177"/>
                    <a:pt x="173248" y="182130"/>
                    <a:pt x="173248" y="184082"/>
                  </a:cubicBezTo>
                  <a:lnTo>
                    <a:pt x="173677" y="184082"/>
                  </a:lnTo>
                  <a:cubicBezTo>
                    <a:pt x="173677" y="181868"/>
                    <a:pt x="173677" y="179665"/>
                    <a:pt x="173677" y="177451"/>
                  </a:cubicBezTo>
                  <a:cubicBezTo>
                    <a:pt x="173677" y="177093"/>
                    <a:pt x="173700" y="176736"/>
                    <a:pt x="173570" y="176391"/>
                  </a:cubicBezTo>
                  <a:cubicBezTo>
                    <a:pt x="173522" y="176236"/>
                    <a:pt x="173546" y="176057"/>
                    <a:pt x="173534" y="175891"/>
                  </a:cubicBezTo>
                  <a:cubicBezTo>
                    <a:pt x="173534" y="175581"/>
                    <a:pt x="173558" y="175272"/>
                    <a:pt x="173427" y="174986"/>
                  </a:cubicBezTo>
                  <a:cubicBezTo>
                    <a:pt x="173403" y="174938"/>
                    <a:pt x="173403" y="174891"/>
                    <a:pt x="173403" y="174843"/>
                  </a:cubicBezTo>
                  <a:cubicBezTo>
                    <a:pt x="173393" y="173624"/>
                    <a:pt x="173254" y="173517"/>
                    <a:pt x="173906" y="173517"/>
                  </a:cubicBezTo>
                  <a:cubicBezTo>
                    <a:pt x="174044" y="173517"/>
                    <a:pt x="174218" y="173522"/>
                    <a:pt x="174437" y="173522"/>
                  </a:cubicBezTo>
                  <a:cubicBezTo>
                    <a:pt x="174475" y="173522"/>
                    <a:pt x="174516" y="173522"/>
                    <a:pt x="174558" y="173521"/>
                  </a:cubicBezTo>
                  <a:cubicBezTo>
                    <a:pt x="174915" y="173516"/>
                    <a:pt x="175272" y="173513"/>
                    <a:pt x="175629" y="173513"/>
                  </a:cubicBezTo>
                  <a:cubicBezTo>
                    <a:pt x="175986" y="173513"/>
                    <a:pt x="176344" y="173516"/>
                    <a:pt x="176701" y="173521"/>
                  </a:cubicBezTo>
                  <a:cubicBezTo>
                    <a:pt x="176846" y="173521"/>
                    <a:pt x="176991" y="173515"/>
                    <a:pt x="177136" y="173515"/>
                  </a:cubicBezTo>
                  <a:cubicBezTo>
                    <a:pt x="177370" y="173515"/>
                    <a:pt x="177603" y="173533"/>
                    <a:pt x="177832" y="173629"/>
                  </a:cubicBezTo>
                  <a:cubicBezTo>
                    <a:pt x="177836" y="173630"/>
                    <a:pt x="177840" y="173630"/>
                    <a:pt x="177845" y="173630"/>
                  </a:cubicBezTo>
                  <a:cubicBezTo>
                    <a:pt x="177887" y="173630"/>
                    <a:pt x="177968" y="173588"/>
                    <a:pt x="178011" y="173545"/>
                  </a:cubicBezTo>
                  <a:cubicBezTo>
                    <a:pt x="178058" y="173510"/>
                    <a:pt x="177939" y="173390"/>
                    <a:pt x="177832" y="173390"/>
                  </a:cubicBezTo>
                  <a:cubicBezTo>
                    <a:pt x="177689" y="173379"/>
                    <a:pt x="177546" y="173379"/>
                    <a:pt x="177403" y="173379"/>
                  </a:cubicBezTo>
                  <a:cubicBezTo>
                    <a:pt x="177345" y="173377"/>
                    <a:pt x="177286" y="173376"/>
                    <a:pt x="177227" y="173376"/>
                  </a:cubicBezTo>
                  <a:cubicBezTo>
                    <a:pt x="177164" y="173376"/>
                    <a:pt x="177101" y="173377"/>
                    <a:pt x="177038" y="173377"/>
                  </a:cubicBezTo>
                  <a:cubicBezTo>
                    <a:pt x="176759" y="173377"/>
                    <a:pt x="176477" y="173367"/>
                    <a:pt x="176213" y="173260"/>
                  </a:cubicBezTo>
                  <a:cubicBezTo>
                    <a:pt x="176160" y="173237"/>
                    <a:pt x="176097" y="173229"/>
                    <a:pt x="176035" y="173229"/>
                  </a:cubicBezTo>
                  <a:cubicBezTo>
                    <a:pt x="175998" y="173229"/>
                    <a:pt x="175962" y="173231"/>
                    <a:pt x="175927" y="173236"/>
                  </a:cubicBezTo>
                  <a:cubicBezTo>
                    <a:pt x="175799" y="173247"/>
                    <a:pt x="175671" y="173252"/>
                    <a:pt x="175543" y="173252"/>
                  </a:cubicBezTo>
                  <a:cubicBezTo>
                    <a:pt x="174889" y="173252"/>
                    <a:pt x="174241" y="173121"/>
                    <a:pt x="173593" y="173081"/>
                  </a:cubicBezTo>
                  <a:cubicBezTo>
                    <a:pt x="173331" y="173069"/>
                    <a:pt x="173272" y="172998"/>
                    <a:pt x="173260" y="172724"/>
                  </a:cubicBezTo>
                  <a:cubicBezTo>
                    <a:pt x="173248" y="172533"/>
                    <a:pt x="173260" y="172343"/>
                    <a:pt x="173248" y="172152"/>
                  </a:cubicBezTo>
                  <a:cubicBezTo>
                    <a:pt x="173189" y="171343"/>
                    <a:pt x="173058" y="170545"/>
                    <a:pt x="173093" y="169747"/>
                  </a:cubicBezTo>
                  <a:cubicBezTo>
                    <a:pt x="172903" y="169235"/>
                    <a:pt x="172974" y="168711"/>
                    <a:pt x="172962" y="168187"/>
                  </a:cubicBezTo>
                  <a:cubicBezTo>
                    <a:pt x="172950" y="167759"/>
                    <a:pt x="172986" y="167342"/>
                    <a:pt x="172843" y="166914"/>
                  </a:cubicBezTo>
                  <a:cubicBezTo>
                    <a:pt x="172796" y="166747"/>
                    <a:pt x="172819" y="166544"/>
                    <a:pt x="172819" y="166354"/>
                  </a:cubicBezTo>
                  <a:cubicBezTo>
                    <a:pt x="172819" y="160877"/>
                    <a:pt x="172819" y="155400"/>
                    <a:pt x="172819" y="149935"/>
                  </a:cubicBezTo>
                  <a:cubicBezTo>
                    <a:pt x="172819" y="149113"/>
                    <a:pt x="172786" y="149102"/>
                    <a:pt x="173551" y="149102"/>
                  </a:cubicBezTo>
                  <a:cubicBezTo>
                    <a:pt x="173572" y="149102"/>
                    <a:pt x="173594" y="149102"/>
                    <a:pt x="173617" y="149102"/>
                  </a:cubicBezTo>
                  <a:lnTo>
                    <a:pt x="181475" y="149102"/>
                  </a:lnTo>
                  <a:cubicBezTo>
                    <a:pt x="181532" y="149102"/>
                    <a:pt x="181589" y="149101"/>
                    <a:pt x="181645" y="149101"/>
                  </a:cubicBezTo>
                  <a:cubicBezTo>
                    <a:pt x="181871" y="149101"/>
                    <a:pt x="182092" y="149109"/>
                    <a:pt x="182321" y="149185"/>
                  </a:cubicBezTo>
                  <a:cubicBezTo>
                    <a:pt x="182448" y="149228"/>
                    <a:pt x="182588" y="149234"/>
                    <a:pt x="182722" y="149234"/>
                  </a:cubicBezTo>
                  <a:cubicBezTo>
                    <a:pt x="182776" y="149234"/>
                    <a:pt x="182829" y="149233"/>
                    <a:pt x="182880" y="149233"/>
                  </a:cubicBezTo>
                  <a:cubicBezTo>
                    <a:pt x="183476" y="149257"/>
                    <a:pt x="184071" y="149209"/>
                    <a:pt x="184654" y="149364"/>
                  </a:cubicBezTo>
                  <a:cubicBezTo>
                    <a:pt x="184781" y="149395"/>
                    <a:pt x="184915" y="149405"/>
                    <a:pt x="185052" y="149405"/>
                  </a:cubicBezTo>
                  <a:cubicBezTo>
                    <a:pt x="185245" y="149405"/>
                    <a:pt x="185445" y="149386"/>
                    <a:pt x="185639" y="149386"/>
                  </a:cubicBezTo>
                  <a:cubicBezTo>
                    <a:pt x="185668" y="149386"/>
                    <a:pt x="185697" y="149387"/>
                    <a:pt x="185726" y="149388"/>
                  </a:cubicBezTo>
                  <a:cubicBezTo>
                    <a:pt x="185840" y="149388"/>
                    <a:pt x="185954" y="149386"/>
                    <a:pt x="186067" y="149386"/>
                  </a:cubicBezTo>
                  <a:cubicBezTo>
                    <a:pt x="186378" y="149386"/>
                    <a:pt x="186685" y="149399"/>
                    <a:pt x="187000" y="149495"/>
                  </a:cubicBezTo>
                  <a:cubicBezTo>
                    <a:pt x="187086" y="149522"/>
                    <a:pt x="187180" y="149529"/>
                    <a:pt x="187277" y="149529"/>
                  </a:cubicBezTo>
                  <a:cubicBezTo>
                    <a:pt x="187393" y="149529"/>
                    <a:pt x="187514" y="149519"/>
                    <a:pt x="187631" y="149519"/>
                  </a:cubicBezTo>
                  <a:cubicBezTo>
                    <a:pt x="190083" y="149530"/>
                    <a:pt x="192536" y="149530"/>
                    <a:pt x="194989" y="149530"/>
                  </a:cubicBezTo>
                  <a:cubicBezTo>
                    <a:pt x="195056" y="149530"/>
                    <a:pt x="195117" y="149530"/>
                    <a:pt x="195173" y="149530"/>
                  </a:cubicBezTo>
                  <a:cubicBezTo>
                    <a:pt x="195832" y="149530"/>
                    <a:pt x="195822" y="149560"/>
                    <a:pt x="195822" y="150328"/>
                  </a:cubicBezTo>
                  <a:cubicBezTo>
                    <a:pt x="195822" y="152186"/>
                    <a:pt x="195822" y="154043"/>
                    <a:pt x="195822" y="155900"/>
                  </a:cubicBezTo>
                  <a:cubicBezTo>
                    <a:pt x="195822" y="156186"/>
                    <a:pt x="195810" y="156460"/>
                    <a:pt x="195739" y="156746"/>
                  </a:cubicBezTo>
                  <a:cubicBezTo>
                    <a:pt x="195668" y="156972"/>
                    <a:pt x="195679" y="157222"/>
                    <a:pt x="195679" y="157460"/>
                  </a:cubicBezTo>
                  <a:cubicBezTo>
                    <a:pt x="195679" y="159401"/>
                    <a:pt x="195679" y="161353"/>
                    <a:pt x="195679" y="163306"/>
                  </a:cubicBezTo>
                  <a:cubicBezTo>
                    <a:pt x="195679" y="163663"/>
                    <a:pt x="195691" y="164020"/>
                    <a:pt x="195572" y="164366"/>
                  </a:cubicBezTo>
                  <a:cubicBezTo>
                    <a:pt x="195513" y="164556"/>
                    <a:pt x="195537" y="164794"/>
                    <a:pt x="195537" y="165009"/>
                  </a:cubicBezTo>
                  <a:cubicBezTo>
                    <a:pt x="195537" y="166092"/>
                    <a:pt x="195537" y="167187"/>
                    <a:pt x="195537" y="168283"/>
                  </a:cubicBezTo>
                  <a:cubicBezTo>
                    <a:pt x="195525" y="168711"/>
                    <a:pt x="195560" y="169140"/>
                    <a:pt x="195417" y="169557"/>
                  </a:cubicBezTo>
                  <a:cubicBezTo>
                    <a:pt x="195358" y="169735"/>
                    <a:pt x="195394" y="169938"/>
                    <a:pt x="195394" y="170128"/>
                  </a:cubicBezTo>
                  <a:cubicBezTo>
                    <a:pt x="195394" y="171176"/>
                    <a:pt x="195394" y="172224"/>
                    <a:pt x="195394" y="173271"/>
                  </a:cubicBezTo>
                  <a:cubicBezTo>
                    <a:pt x="195394" y="173426"/>
                    <a:pt x="195394" y="173605"/>
                    <a:pt x="195382" y="173760"/>
                  </a:cubicBezTo>
                  <a:cubicBezTo>
                    <a:pt x="195370" y="173986"/>
                    <a:pt x="195287" y="174081"/>
                    <a:pt x="195084" y="174081"/>
                  </a:cubicBezTo>
                  <a:cubicBezTo>
                    <a:pt x="194979" y="174077"/>
                    <a:pt x="194875" y="174076"/>
                    <a:pt x="194770" y="174076"/>
                  </a:cubicBezTo>
                  <a:cubicBezTo>
                    <a:pt x="194313" y="174076"/>
                    <a:pt x="193856" y="174105"/>
                    <a:pt x="193400" y="174105"/>
                  </a:cubicBezTo>
                  <a:cubicBezTo>
                    <a:pt x="192964" y="174105"/>
                    <a:pt x="192528" y="174078"/>
                    <a:pt x="192096" y="173974"/>
                  </a:cubicBezTo>
                  <a:cubicBezTo>
                    <a:pt x="192003" y="173952"/>
                    <a:pt x="191901" y="173948"/>
                    <a:pt x="191799" y="173948"/>
                  </a:cubicBezTo>
                  <a:cubicBezTo>
                    <a:pt x="191731" y="173948"/>
                    <a:pt x="191662" y="173950"/>
                    <a:pt x="191596" y="173950"/>
                  </a:cubicBezTo>
                  <a:lnTo>
                    <a:pt x="190024" y="173950"/>
                  </a:lnTo>
                  <a:cubicBezTo>
                    <a:pt x="189679" y="173938"/>
                    <a:pt x="189321" y="173962"/>
                    <a:pt x="188976" y="173843"/>
                  </a:cubicBezTo>
                  <a:cubicBezTo>
                    <a:pt x="188877" y="173810"/>
                    <a:pt x="188770" y="173803"/>
                    <a:pt x="188663" y="173803"/>
                  </a:cubicBezTo>
                  <a:cubicBezTo>
                    <a:pt x="188576" y="173803"/>
                    <a:pt x="188489" y="173807"/>
                    <a:pt x="188405" y="173807"/>
                  </a:cubicBezTo>
                  <a:lnTo>
                    <a:pt x="186190" y="173807"/>
                  </a:lnTo>
                  <a:cubicBezTo>
                    <a:pt x="186144" y="173806"/>
                    <a:pt x="186098" y="173805"/>
                    <a:pt x="186052" y="173805"/>
                  </a:cubicBezTo>
                  <a:cubicBezTo>
                    <a:pt x="185938" y="173805"/>
                    <a:pt x="185825" y="173808"/>
                    <a:pt x="185712" y="173808"/>
                  </a:cubicBezTo>
                  <a:cubicBezTo>
                    <a:pt x="185445" y="173808"/>
                    <a:pt x="185182" y="173793"/>
                    <a:pt x="184928" y="173688"/>
                  </a:cubicBezTo>
                  <a:cubicBezTo>
                    <a:pt x="184880" y="173664"/>
                    <a:pt x="184833" y="173664"/>
                    <a:pt x="184785" y="173664"/>
                  </a:cubicBezTo>
                  <a:lnTo>
                    <a:pt x="181428" y="173664"/>
                  </a:lnTo>
                  <a:cubicBezTo>
                    <a:pt x="181444" y="173781"/>
                    <a:pt x="181502" y="173799"/>
                    <a:pt x="181555" y="173799"/>
                  </a:cubicBezTo>
                  <a:cubicBezTo>
                    <a:pt x="181578" y="173799"/>
                    <a:pt x="181600" y="173795"/>
                    <a:pt x="181618" y="173795"/>
                  </a:cubicBezTo>
                  <a:cubicBezTo>
                    <a:pt x="182213" y="173819"/>
                    <a:pt x="182797" y="173831"/>
                    <a:pt x="183392" y="173914"/>
                  </a:cubicBezTo>
                  <a:cubicBezTo>
                    <a:pt x="183673" y="173960"/>
                    <a:pt x="183958" y="173973"/>
                    <a:pt x="184244" y="173973"/>
                  </a:cubicBezTo>
                  <a:cubicBezTo>
                    <a:pt x="184627" y="173973"/>
                    <a:pt x="185011" y="173950"/>
                    <a:pt x="185392" y="173950"/>
                  </a:cubicBezTo>
                  <a:cubicBezTo>
                    <a:pt x="185451" y="173950"/>
                    <a:pt x="185510" y="173950"/>
                    <a:pt x="185569" y="173950"/>
                  </a:cubicBezTo>
                  <a:cubicBezTo>
                    <a:pt x="185835" y="173950"/>
                    <a:pt x="186106" y="173958"/>
                    <a:pt x="186369" y="174045"/>
                  </a:cubicBezTo>
                  <a:cubicBezTo>
                    <a:pt x="186496" y="174088"/>
                    <a:pt x="186636" y="174094"/>
                    <a:pt x="186775" y="174094"/>
                  </a:cubicBezTo>
                  <a:cubicBezTo>
                    <a:pt x="186830" y="174094"/>
                    <a:pt x="186886" y="174093"/>
                    <a:pt x="186940" y="174093"/>
                  </a:cubicBezTo>
                  <a:cubicBezTo>
                    <a:pt x="187337" y="174093"/>
                    <a:pt x="187734" y="174088"/>
                    <a:pt x="188131" y="174088"/>
                  </a:cubicBezTo>
                  <a:cubicBezTo>
                    <a:pt x="188329" y="174088"/>
                    <a:pt x="188528" y="174089"/>
                    <a:pt x="188726" y="174093"/>
                  </a:cubicBezTo>
                  <a:cubicBezTo>
                    <a:pt x="188869" y="174093"/>
                    <a:pt x="189011" y="174089"/>
                    <a:pt x="189152" y="174089"/>
                  </a:cubicBezTo>
                  <a:cubicBezTo>
                    <a:pt x="189434" y="174089"/>
                    <a:pt x="189714" y="174105"/>
                    <a:pt x="190000" y="174200"/>
                  </a:cubicBezTo>
                  <a:cubicBezTo>
                    <a:pt x="190080" y="174233"/>
                    <a:pt x="190170" y="174241"/>
                    <a:pt x="190263" y="174241"/>
                  </a:cubicBezTo>
                  <a:cubicBezTo>
                    <a:pt x="190338" y="174241"/>
                    <a:pt x="190414" y="174236"/>
                    <a:pt x="190488" y="174236"/>
                  </a:cubicBezTo>
                  <a:lnTo>
                    <a:pt x="192203" y="174236"/>
                  </a:lnTo>
                  <a:cubicBezTo>
                    <a:pt x="192489" y="174236"/>
                    <a:pt x="192774" y="174236"/>
                    <a:pt x="193048" y="174319"/>
                  </a:cubicBezTo>
                  <a:cubicBezTo>
                    <a:pt x="193193" y="174362"/>
                    <a:pt x="193349" y="174368"/>
                    <a:pt x="193505" y="174368"/>
                  </a:cubicBezTo>
                  <a:cubicBezTo>
                    <a:pt x="193568" y="174368"/>
                    <a:pt x="193630" y="174367"/>
                    <a:pt x="193691" y="174367"/>
                  </a:cubicBezTo>
                  <a:cubicBezTo>
                    <a:pt x="193917" y="174373"/>
                    <a:pt x="194141" y="174373"/>
                    <a:pt x="194364" y="174373"/>
                  </a:cubicBezTo>
                  <a:cubicBezTo>
                    <a:pt x="194587" y="174373"/>
                    <a:pt x="194810" y="174373"/>
                    <a:pt x="195036" y="174379"/>
                  </a:cubicBezTo>
                  <a:cubicBezTo>
                    <a:pt x="195298" y="174391"/>
                    <a:pt x="195370" y="174474"/>
                    <a:pt x="195382" y="174736"/>
                  </a:cubicBezTo>
                  <a:cubicBezTo>
                    <a:pt x="195394" y="174903"/>
                    <a:pt x="195394" y="175069"/>
                    <a:pt x="195394" y="175236"/>
                  </a:cubicBezTo>
                  <a:cubicBezTo>
                    <a:pt x="195394" y="178189"/>
                    <a:pt x="195394" y="181141"/>
                    <a:pt x="195394" y="184094"/>
                  </a:cubicBezTo>
                  <a:lnTo>
                    <a:pt x="196108" y="184094"/>
                  </a:lnTo>
                  <a:lnTo>
                    <a:pt x="196108" y="175391"/>
                  </a:lnTo>
                  <a:cubicBezTo>
                    <a:pt x="196108" y="175272"/>
                    <a:pt x="196108" y="175153"/>
                    <a:pt x="196108" y="175034"/>
                  </a:cubicBezTo>
                  <a:cubicBezTo>
                    <a:pt x="196099" y="174532"/>
                    <a:pt x="196132" y="174359"/>
                    <a:pt x="196437" y="174359"/>
                  </a:cubicBezTo>
                  <a:cubicBezTo>
                    <a:pt x="196530" y="174359"/>
                    <a:pt x="196648" y="174375"/>
                    <a:pt x="196799" y="174403"/>
                  </a:cubicBezTo>
                  <a:cubicBezTo>
                    <a:pt x="197292" y="174496"/>
                    <a:pt x="197789" y="174511"/>
                    <a:pt x="198286" y="174511"/>
                  </a:cubicBezTo>
                  <a:cubicBezTo>
                    <a:pt x="198520" y="174511"/>
                    <a:pt x="198755" y="174508"/>
                    <a:pt x="198989" y="174508"/>
                  </a:cubicBezTo>
                  <a:cubicBezTo>
                    <a:pt x="199204" y="174508"/>
                    <a:pt x="199418" y="174511"/>
                    <a:pt x="199632" y="174522"/>
                  </a:cubicBezTo>
                  <a:cubicBezTo>
                    <a:pt x="200156" y="174545"/>
                    <a:pt x="200668" y="174486"/>
                    <a:pt x="201192" y="174641"/>
                  </a:cubicBezTo>
                  <a:cubicBezTo>
                    <a:pt x="201289" y="174668"/>
                    <a:pt x="201394" y="174675"/>
                    <a:pt x="201502" y="174675"/>
                  </a:cubicBezTo>
                  <a:cubicBezTo>
                    <a:pt x="201631" y="174675"/>
                    <a:pt x="201765" y="174664"/>
                    <a:pt x="201894" y="174664"/>
                  </a:cubicBezTo>
                  <a:lnTo>
                    <a:pt x="218230" y="174664"/>
                  </a:lnTo>
                  <a:cubicBezTo>
                    <a:pt x="218397" y="174664"/>
                    <a:pt x="218537" y="174662"/>
                    <a:pt x="218654" y="174662"/>
                  </a:cubicBezTo>
                  <a:cubicBezTo>
                    <a:pt x="219311" y="174662"/>
                    <a:pt x="219242" y="174731"/>
                    <a:pt x="219242" y="175641"/>
                  </a:cubicBezTo>
                  <a:cubicBezTo>
                    <a:pt x="219242" y="177189"/>
                    <a:pt x="219242" y="178736"/>
                    <a:pt x="219242" y="180272"/>
                  </a:cubicBezTo>
                  <a:cubicBezTo>
                    <a:pt x="219242" y="180677"/>
                    <a:pt x="219194" y="181082"/>
                    <a:pt x="219337" y="181475"/>
                  </a:cubicBezTo>
                  <a:cubicBezTo>
                    <a:pt x="219170" y="181927"/>
                    <a:pt x="219432" y="182356"/>
                    <a:pt x="219385" y="182808"/>
                  </a:cubicBezTo>
                  <a:cubicBezTo>
                    <a:pt x="219349" y="183225"/>
                    <a:pt x="219385" y="183666"/>
                    <a:pt x="219385" y="184094"/>
                  </a:cubicBezTo>
                  <a:lnTo>
                    <a:pt x="220099" y="184094"/>
                  </a:lnTo>
                  <a:cubicBezTo>
                    <a:pt x="220099" y="183737"/>
                    <a:pt x="220099" y="183380"/>
                    <a:pt x="220099" y="183023"/>
                  </a:cubicBezTo>
                  <a:cubicBezTo>
                    <a:pt x="220087" y="182880"/>
                    <a:pt x="220123" y="182725"/>
                    <a:pt x="220075" y="182594"/>
                  </a:cubicBezTo>
                  <a:cubicBezTo>
                    <a:pt x="219909" y="182106"/>
                    <a:pt x="219956" y="181606"/>
                    <a:pt x="219956" y="181106"/>
                  </a:cubicBezTo>
                  <a:cubicBezTo>
                    <a:pt x="219956" y="179486"/>
                    <a:pt x="219956" y="177879"/>
                    <a:pt x="219956" y="176260"/>
                  </a:cubicBezTo>
                  <a:cubicBezTo>
                    <a:pt x="219956" y="175927"/>
                    <a:pt x="219980" y="175593"/>
                    <a:pt x="219849" y="175272"/>
                  </a:cubicBezTo>
                  <a:cubicBezTo>
                    <a:pt x="219813" y="175165"/>
                    <a:pt x="219825" y="175034"/>
                    <a:pt x="219825" y="174914"/>
                  </a:cubicBezTo>
                  <a:cubicBezTo>
                    <a:pt x="219837" y="174784"/>
                    <a:pt x="219921" y="174688"/>
                    <a:pt x="220052" y="174688"/>
                  </a:cubicBezTo>
                  <a:cubicBezTo>
                    <a:pt x="220266" y="174664"/>
                    <a:pt x="220480" y="174664"/>
                    <a:pt x="220694" y="174664"/>
                  </a:cubicBezTo>
                  <a:lnTo>
                    <a:pt x="234113" y="174664"/>
                  </a:lnTo>
                  <a:cubicBezTo>
                    <a:pt x="234494" y="174664"/>
                    <a:pt x="234863" y="174664"/>
                    <a:pt x="235244" y="174557"/>
                  </a:cubicBezTo>
                  <a:cubicBezTo>
                    <a:pt x="235369" y="174525"/>
                    <a:pt x="235498" y="174517"/>
                    <a:pt x="235630" y="174517"/>
                  </a:cubicBezTo>
                  <a:cubicBezTo>
                    <a:pt x="235751" y="174517"/>
                    <a:pt x="235874" y="174524"/>
                    <a:pt x="235996" y="174524"/>
                  </a:cubicBezTo>
                  <a:cubicBezTo>
                    <a:pt x="236031" y="174524"/>
                    <a:pt x="236066" y="174523"/>
                    <a:pt x="236101" y="174522"/>
                  </a:cubicBezTo>
                  <a:cubicBezTo>
                    <a:pt x="236201" y="174518"/>
                    <a:pt x="236301" y="174517"/>
                    <a:pt x="236401" y="174517"/>
                  </a:cubicBezTo>
                  <a:cubicBezTo>
                    <a:pt x="236571" y="174517"/>
                    <a:pt x="236741" y="174520"/>
                    <a:pt x="236911" y="174520"/>
                  </a:cubicBezTo>
                  <a:cubicBezTo>
                    <a:pt x="237301" y="174520"/>
                    <a:pt x="237691" y="174503"/>
                    <a:pt x="238078" y="174391"/>
                  </a:cubicBezTo>
                  <a:cubicBezTo>
                    <a:pt x="238165" y="174368"/>
                    <a:pt x="238255" y="174361"/>
                    <a:pt x="238347" y="174361"/>
                  </a:cubicBezTo>
                  <a:cubicBezTo>
                    <a:pt x="238494" y="174361"/>
                    <a:pt x="238645" y="174379"/>
                    <a:pt x="238792" y="174379"/>
                  </a:cubicBezTo>
                  <a:cubicBezTo>
                    <a:pt x="239244" y="174367"/>
                    <a:pt x="239685" y="174403"/>
                    <a:pt x="240137" y="174272"/>
                  </a:cubicBezTo>
                  <a:cubicBezTo>
                    <a:pt x="240248" y="174233"/>
                    <a:pt x="240370" y="174222"/>
                    <a:pt x="240495" y="174222"/>
                  </a:cubicBezTo>
                  <a:cubicBezTo>
                    <a:pt x="240637" y="174222"/>
                    <a:pt x="240783" y="174236"/>
                    <a:pt x="240923" y="174236"/>
                  </a:cubicBezTo>
                  <a:cubicBezTo>
                    <a:pt x="241304" y="174224"/>
                    <a:pt x="241685" y="174236"/>
                    <a:pt x="242054" y="174212"/>
                  </a:cubicBezTo>
                  <a:cubicBezTo>
                    <a:pt x="242163" y="174204"/>
                    <a:pt x="242246" y="174197"/>
                    <a:pt x="242309" y="174197"/>
                  </a:cubicBezTo>
                  <a:cubicBezTo>
                    <a:pt x="242519" y="174197"/>
                    <a:pt x="242519" y="174273"/>
                    <a:pt x="242519" y="174629"/>
                  </a:cubicBezTo>
                  <a:cubicBezTo>
                    <a:pt x="242531" y="175105"/>
                    <a:pt x="242495" y="175581"/>
                    <a:pt x="242650" y="176046"/>
                  </a:cubicBezTo>
                  <a:cubicBezTo>
                    <a:pt x="242697" y="176224"/>
                    <a:pt x="242661" y="176427"/>
                    <a:pt x="242661" y="176617"/>
                  </a:cubicBezTo>
                  <a:cubicBezTo>
                    <a:pt x="242673" y="177808"/>
                    <a:pt x="242673" y="178998"/>
                    <a:pt x="242673" y="180177"/>
                  </a:cubicBezTo>
                  <a:cubicBezTo>
                    <a:pt x="242673" y="180463"/>
                    <a:pt x="242673" y="180749"/>
                    <a:pt x="242757" y="181034"/>
                  </a:cubicBezTo>
                  <a:cubicBezTo>
                    <a:pt x="242816" y="181225"/>
                    <a:pt x="242804" y="181451"/>
                    <a:pt x="242804" y="181665"/>
                  </a:cubicBezTo>
                  <a:cubicBezTo>
                    <a:pt x="242816" y="182475"/>
                    <a:pt x="242804" y="183285"/>
                    <a:pt x="242804" y="184094"/>
                  </a:cubicBezTo>
                  <a:lnTo>
                    <a:pt x="243519" y="184094"/>
                  </a:lnTo>
                  <a:cubicBezTo>
                    <a:pt x="243507" y="183594"/>
                    <a:pt x="243566" y="183094"/>
                    <a:pt x="243412" y="182606"/>
                  </a:cubicBezTo>
                  <a:cubicBezTo>
                    <a:pt x="243352" y="182439"/>
                    <a:pt x="243388" y="182225"/>
                    <a:pt x="243388" y="182034"/>
                  </a:cubicBezTo>
                  <a:cubicBezTo>
                    <a:pt x="243376" y="180546"/>
                    <a:pt x="243376" y="179046"/>
                    <a:pt x="243376" y="177546"/>
                  </a:cubicBezTo>
                  <a:cubicBezTo>
                    <a:pt x="243376" y="177212"/>
                    <a:pt x="243364" y="176891"/>
                    <a:pt x="243293" y="176558"/>
                  </a:cubicBezTo>
                  <a:cubicBezTo>
                    <a:pt x="243209" y="176236"/>
                    <a:pt x="243245" y="175891"/>
                    <a:pt x="243245" y="175557"/>
                  </a:cubicBezTo>
                  <a:cubicBezTo>
                    <a:pt x="243233" y="175176"/>
                    <a:pt x="243233" y="174795"/>
                    <a:pt x="243245" y="174426"/>
                  </a:cubicBezTo>
                  <a:cubicBezTo>
                    <a:pt x="243257" y="174200"/>
                    <a:pt x="243340" y="174117"/>
                    <a:pt x="243554" y="174105"/>
                  </a:cubicBezTo>
                  <a:cubicBezTo>
                    <a:pt x="243685" y="174093"/>
                    <a:pt x="243828" y="174093"/>
                    <a:pt x="243971" y="174093"/>
                  </a:cubicBezTo>
                  <a:lnTo>
                    <a:pt x="265748" y="174093"/>
                  </a:lnTo>
                  <a:cubicBezTo>
                    <a:pt x="266188" y="174117"/>
                    <a:pt x="266224" y="174141"/>
                    <a:pt x="266224" y="174605"/>
                  </a:cubicBezTo>
                  <a:cubicBezTo>
                    <a:pt x="266236" y="175498"/>
                    <a:pt x="266236" y="176403"/>
                    <a:pt x="266236" y="177308"/>
                  </a:cubicBezTo>
                  <a:cubicBezTo>
                    <a:pt x="266236" y="179570"/>
                    <a:pt x="266236" y="181832"/>
                    <a:pt x="266236" y="184094"/>
                  </a:cubicBezTo>
                  <a:lnTo>
                    <a:pt x="266807" y="184094"/>
                  </a:lnTo>
                  <a:cubicBezTo>
                    <a:pt x="266807" y="181070"/>
                    <a:pt x="266807" y="178058"/>
                    <a:pt x="266807" y="175034"/>
                  </a:cubicBezTo>
                  <a:cubicBezTo>
                    <a:pt x="266796" y="174266"/>
                    <a:pt x="266796" y="174236"/>
                    <a:pt x="267456" y="174236"/>
                  </a:cubicBezTo>
                  <a:cubicBezTo>
                    <a:pt x="267513" y="174236"/>
                    <a:pt x="267574" y="174236"/>
                    <a:pt x="267641" y="174236"/>
                  </a:cubicBezTo>
                  <a:lnTo>
                    <a:pt x="268986" y="174236"/>
                  </a:lnTo>
                  <a:cubicBezTo>
                    <a:pt x="269296" y="174236"/>
                    <a:pt x="269605" y="174248"/>
                    <a:pt x="269903" y="174331"/>
                  </a:cubicBezTo>
                  <a:cubicBezTo>
                    <a:pt x="270053" y="174374"/>
                    <a:pt x="270212" y="174383"/>
                    <a:pt x="270371" y="174383"/>
                  </a:cubicBezTo>
                  <a:cubicBezTo>
                    <a:pt x="270477" y="174383"/>
                    <a:pt x="270584" y="174379"/>
                    <a:pt x="270689" y="174379"/>
                  </a:cubicBezTo>
                  <a:lnTo>
                    <a:pt x="285655" y="174379"/>
                  </a:lnTo>
                  <a:lnTo>
                    <a:pt x="285655" y="173807"/>
                  </a:lnTo>
                  <a:lnTo>
                    <a:pt x="269891" y="173807"/>
                  </a:lnTo>
                  <a:cubicBezTo>
                    <a:pt x="269582" y="173807"/>
                    <a:pt x="269284" y="173771"/>
                    <a:pt x="268974" y="173712"/>
                  </a:cubicBezTo>
                  <a:cubicBezTo>
                    <a:pt x="268741" y="173672"/>
                    <a:pt x="268501" y="173666"/>
                    <a:pt x="268261" y="173666"/>
                  </a:cubicBezTo>
                  <a:cubicBezTo>
                    <a:pt x="268147" y="173666"/>
                    <a:pt x="268033" y="173667"/>
                    <a:pt x="267920" y="173667"/>
                  </a:cubicBezTo>
                  <a:cubicBezTo>
                    <a:pt x="267846" y="173667"/>
                    <a:pt x="267773" y="173666"/>
                    <a:pt x="267700" y="173664"/>
                  </a:cubicBezTo>
                  <a:cubicBezTo>
                    <a:pt x="267594" y="173664"/>
                    <a:pt x="267501" y="173665"/>
                    <a:pt x="267419" y="173665"/>
                  </a:cubicBezTo>
                  <a:cubicBezTo>
                    <a:pt x="266760" y="173665"/>
                    <a:pt x="266807" y="173618"/>
                    <a:pt x="266807" y="172771"/>
                  </a:cubicBezTo>
                  <a:cubicBezTo>
                    <a:pt x="266807" y="170926"/>
                    <a:pt x="266807" y="169069"/>
                    <a:pt x="266795" y="167211"/>
                  </a:cubicBezTo>
                  <a:cubicBezTo>
                    <a:pt x="266795" y="166902"/>
                    <a:pt x="266807" y="166604"/>
                    <a:pt x="266712" y="166294"/>
                  </a:cubicBezTo>
                  <a:cubicBezTo>
                    <a:pt x="266653" y="166068"/>
                    <a:pt x="266664" y="165818"/>
                    <a:pt x="266664" y="165592"/>
                  </a:cubicBezTo>
                  <a:cubicBezTo>
                    <a:pt x="266664" y="162401"/>
                    <a:pt x="266664" y="159210"/>
                    <a:pt x="266653" y="156031"/>
                  </a:cubicBezTo>
                  <a:cubicBezTo>
                    <a:pt x="266653" y="155674"/>
                    <a:pt x="266688" y="155317"/>
                    <a:pt x="266557" y="154972"/>
                  </a:cubicBezTo>
                  <a:cubicBezTo>
                    <a:pt x="266498" y="154841"/>
                    <a:pt x="266522" y="154686"/>
                    <a:pt x="266522" y="154543"/>
                  </a:cubicBezTo>
                  <a:cubicBezTo>
                    <a:pt x="266522" y="153448"/>
                    <a:pt x="266522" y="152364"/>
                    <a:pt x="266522" y="151269"/>
                  </a:cubicBezTo>
                  <a:cubicBezTo>
                    <a:pt x="266522" y="151150"/>
                    <a:pt x="266522" y="151031"/>
                    <a:pt x="266534" y="150912"/>
                  </a:cubicBezTo>
                  <a:cubicBezTo>
                    <a:pt x="266544" y="150789"/>
                    <a:pt x="266624" y="150702"/>
                    <a:pt x="266722" y="150702"/>
                  </a:cubicBezTo>
                  <a:cubicBezTo>
                    <a:pt x="266738" y="150702"/>
                    <a:pt x="266755" y="150704"/>
                    <a:pt x="266772" y="150709"/>
                  </a:cubicBezTo>
                  <a:cubicBezTo>
                    <a:pt x="267127" y="150801"/>
                    <a:pt x="267483" y="150821"/>
                    <a:pt x="267837" y="150821"/>
                  </a:cubicBezTo>
                  <a:cubicBezTo>
                    <a:pt x="268109" y="150821"/>
                    <a:pt x="268380" y="150809"/>
                    <a:pt x="268650" y="150809"/>
                  </a:cubicBezTo>
                  <a:cubicBezTo>
                    <a:pt x="268758" y="150809"/>
                    <a:pt x="268866" y="150811"/>
                    <a:pt x="268974" y="150816"/>
                  </a:cubicBezTo>
                  <a:cubicBezTo>
                    <a:pt x="269355" y="150828"/>
                    <a:pt x="269736" y="150792"/>
                    <a:pt x="270105" y="150923"/>
                  </a:cubicBezTo>
                  <a:cubicBezTo>
                    <a:pt x="270191" y="150957"/>
                    <a:pt x="270285" y="150964"/>
                    <a:pt x="270379" y="150964"/>
                  </a:cubicBezTo>
                  <a:cubicBezTo>
                    <a:pt x="270455" y="150964"/>
                    <a:pt x="270531" y="150959"/>
                    <a:pt x="270605" y="150959"/>
                  </a:cubicBezTo>
                  <a:lnTo>
                    <a:pt x="272308" y="150959"/>
                  </a:lnTo>
                  <a:cubicBezTo>
                    <a:pt x="272368" y="150959"/>
                    <a:pt x="272427" y="150959"/>
                    <a:pt x="272487" y="150959"/>
                  </a:cubicBezTo>
                  <a:cubicBezTo>
                    <a:pt x="272784" y="150959"/>
                    <a:pt x="273080" y="150967"/>
                    <a:pt x="273368" y="151066"/>
                  </a:cubicBezTo>
                  <a:cubicBezTo>
                    <a:pt x="273480" y="151099"/>
                    <a:pt x="273600" y="151107"/>
                    <a:pt x="273721" y="151107"/>
                  </a:cubicBezTo>
                  <a:cubicBezTo>
                    <a:pt x="273818" y="151107"/>
                    <a:pt x="273915" y="151102"/>
                    <a:pt x="274011" y="151102"/>
                  </a:cubicBezTo>
                  <a:lnTo>
                    <a:pt x="277428" y="151102"/>
                  </a:lnTo>
                  <a:cubicBezTo>
                    <a:pt x="277571" y="151102"/>
                    <a:pt x="277713" y="151098"/>
                    <a:pt x="277856" y="151098"/>
                  </a:cubicBezTo>
                  <a:cubicBezTo>
                    <a:pt x="278141" y="151098"/>
                    <a:pt x="278424" y="151114"/>
                    <a:pt x="278702" y="151209"/>
                  </a:cubicBezTo>
                  <a:cubicBezTo>
                    <a:pt x="278788" y="151242"/>
                    <a:pt x="278881" y="151250"/>
                    <a:pt x="278976" y="151250"/>
                  </a:cubicBezTo>
                  <a:cubicBezTo>
                    <a:pt x="279051" y="151250"/>
                    <a:pt x="279128" y="151245"/>
                    <a:pt x="279202" y="151245"/>
                  </a:cubicBezTo>
                  <a:lnTo>
                    <a:pt x="280988" y="151245"/>
                  </a:lnTo>
                  <a:cubicBezTo>
                    <a:pt x="281285" y="151245"/>
                    <a:pt x="281595" y="151245"/>
                    <a:pt x="281904" y="151340"/>
                  </a:cubicBezTo>
                  <a:cubicBezTo>
                    <a:pt x="282095" y="151400"/>
                    <a:pt x="282321" y="151376"/>
                    <a:pt x="282536" y="151388"/>
                  </a:cubicBezTo>
                  <a:cubicBezTo>
                    <a:pt x="282641" y="151391"/>
                    <a:pt x="282746" y="151393"/>
                    <a:pt x="282852" y="151393"/>
                  </a:cubicBezTo>
                  <a:cubicBezTo>
                    <a:pt x="283050" y="151393"/>
                    <a:pt x="283250" y="151388"/>
                    <a:pt x="283449" y="151388"/>
                  </a:cubicBezTo>
                  <a:cubicBezTo>
                    <a:pt x="283854" y="151388"/>
                    <a:pt x="284260" y="151405"/>
                    <a:pt x="284667" y="151507"/>
                  </a:cubicBezTo>
                  <a:cubicBezTo>
                    <a:pt x="284794" y="151541"/>
                    <a:pt x="284928" y="151551"/>
                    <a:pt x="285064" y="151551"/>
                  </a:cubicBezTo>
                  <a:cubicBezTo>
                    <a:pt x="285259" y="151551"/>
                    <a:pt x="285459" y="151531"/>
                    <a:pt x="285655" y="151531"/>
                  </a:cubicBezTo>
                  <a:lnTo>
                    <a:pt x="285655" y="150959"/>
                  </a:lnTo>
                  <a:cubicBezTo>
                    <a:pt x="285250" y="150947"/>
                    <a:pt x="284857" y="150983"/>
                    <a:pt x="284452" y="150840"/>
                  </a:cubicBezTo>
                  <a:cubicBezTo>
                    <a:pt x="284391" y="150819"/>
                    <a:pt x="284322" y="150814"/>
                    <a:pt x="284251" y="150814"/>
                  </a:cubicBezTo>
                  <a:cubicBezTo>
                    <a:pt x="284184" y="150814"/>
                    <a:pt x="284114" y="150819"/>
                    <a:pt x="284045" y="150819"/>
                  </a:cubicBezTo>
                  <a:cubicBezTo>
                    <a:pt x="284018" y="150819"/>
                    <a:pt x="283991" y="150818"/>
                    <a:pt x="283964" y="150816"/>
                  </a:cubicBezTo>
                  <a:cubicBezTo>
                    <a:pt x="283838" y="150811"/>
                    <a:pt x="283711" y="150809"/>
                    <a:pt x="283585" y="150809"/>
                  </a:cubicBezTo>
                  <a:cubicBezTo>
                    <a:pt x="283309" y="150809"/>
                    <a:pt x="283034" y="150818"/>
                    <a:pt x="282759" y="150818"/>
                  </a:cubicBezTo>
                  <a:cubicBezTo>
                    <a:pt x="282329" y="150818"/>
                    <a:pt x="281901" y="150796"/>
                    <a:pt x="281476" y="150685"/>
                  </a:cubicBezTo>
                  <a:cubicBezTo>
                    <a:pt x="281410" y="150670"/>
                    <a:pt x="281339" y="150666"/>
                    <a:pt x="281267" y="150666"/>
                  </a:cubicBezTo>
                  <a:cubicBezTo>
                    <a:pt x="281170" y="150666"/>
                    <a:pt x="281071" y="150673"/>
                    <a:pt x="280976" y="150673"/>
                  </a:cubicBezTo>
                  <a:lnTo>
                    <a:pt x="279118" y="150673"/>
                  </a:lnTo>
                  <a:cubicBezTo>
                    <a:pt x="279037" y="150673"/>
                    <a:pt x="278955" y="150681"/>
                    <a:pt x="278873" y="150681"/>
                  </a:cubicBezTo>
                  <a:cubicBezTo>
                    <a:pt x="278812" y="150681"/>
                    <a:pt x="278751" y="150677"/>
                    <a:pt x="278690" y="150662"/>
                  </a:cubicBezTo>
                  <a:cubicBezTo>
                    <a:pt x="278248" y="150545"/>
                    <a:pt x="277797" y="150520"/>
                    <a:pt x="277344" y="150520"/>
                  </a:cubicBezTo>
                  <a:cubicBezTo>
                    <a:pt x="277007" y="150520"/>
                    <a:pt x="276669" y="150534"/>
                    <a:pt x="276333" y="150534"/>
                  </a:cubicBezTo>
                  <a:cubicBezTo>
                    <a:pt x="276246" y="150534"/>
                    <a:pt x="276158" y="150533"/>
                    <a:pt x="276070" y="150531"/>
                  </a:cubicBezTo>
                  <a:cubicBezTo>
                    <a:pt x="275864" y="150527"/>
                    <a:pt x="275658" y="150525"/>
                    <a:pt x="275451" y="150525"/>
                  </a:cubicBezTo>
                  <a:cubicBezTo>
                    <a:pt x="275039" y="150525"/>
                    <a:pt x="274626" y="150531"/>
                    <a:pt x="274213" y="150531"/>
                  </a:cubicBezTo>
                  <a:cubicBezTo>
                    <a:pt x="274111" y="150531"/>
                    <a:pt x="274010" y="150532"/>
                    <a:pt x="273908" y="150532"/>
                  </a:cubicBezTo>
                  <a:cubicBezTo>
                    <a:pt x="273630" y="150532"/>
                    <a:pt x="273353" y="150519"/>
                    <a:pt x="273082" y="150423"/>
                  </a:cubicBezTo>
                  <a:cubicBezTo>
                    <a:pt x="272987" y="150392"/>
                    <a:pt x="272870" y="150386"/>
                    <a:pt x="272754" y="150386"/>
                  </a:cubicBezTo>
                  <a:cubicBezTo>
                    <a:pt x="272696" y="150386"/>
                    <a:pt x="272637" y="150388"/>
                    <a:pt x="272582" y="150388"/>
                  </a:cubicBezTo>
                  <a:cubicBezTo>
                    <a:pt x="272177" y="150388"/>
                    <a:pt x="271767" y="150393"/>
                    <a:pt x="271355" y="150393"/>
                  </a:cubicBezTo>
                  <a:cubicBezTo>
                    <a:pt x="271149" y="150393"/>
                    <a:pt x="270943" y="150392"/>
                    <a:pt x="270736" y="150388"/>
                  </a:cubicBezTo>
                  <a:cubicBezTo>
                    <a:pt x="270578" y="150388"/>
                    <a:pt x="270419" y="150392"/>
                    <a:pt x="270261" y="150392"/>
                  </a:cubicBezTo>
                  <a:cubicBezTo>
                    <a:pt x="269944" y="150392"/>
                    <a:pt x="269629" y="150376"/>
                    <a:pt x="269320" y="150281"/>
                  </a:cubicBezTo>
                  <a:cubicBezTo>
                    <a:pt x="269227" y="150248"/>
                    <a:pt x="269130" y="150240"/>
                    <a:pt x="269031" y="150240"/>
                  </a:cubicBezTo>
                  <a:cubicBezTo>
                    <a:pt x="268940" y="150240"/>
                    <a:pt x="268847" y="150247"/>
                    <a:pt x="268756" y="150247"/>
                  </a:cubicBezTo>
                  <a:cubicBezTo>
                    <a:pt x="268729" y="150247"/>
                    <a:pt x="268703" y="150246"/>
                    <a:pt x="268677" y="150245"/>
                  </a:cubicBezTo>
                  <a:cubicBezTo>
                    <a:pt x="268058" y="150245"/>
                    <a:pt x="267438" y="150245"/>
                    <a:pt x="266819" y="150233"/>
                  </a:cubicBezTo>
                  <a:cubicBezTo>
                    <a:pt x="266664" y="150233"/>
                    <a:pt x="266545" y="150150"/>
                    <a:pt x="266534" y="149983"/>
                  </a:cubicBezTo>
                  <a:cubicBezTo>
                    <a:pt x="266474" y="149388"/>
                    <a:pt x="266355" y="148816"/>
                    <a:pt x="266367" y="148209"/>
                  </a:cubicBezTo>
                  <a:cubicBezTo>
                    <a:pt x="266403" y="147030"/>
                    <a:pt x="266379" y="145839"/>
                    <a:pt x="266379" y="144649"/>
                  </a:cubicBezTo>
                  <a:cubicBezTo>
                    <a:pt x="266367" y="144101"/>
                    <a:pt x="266426" y="143553"/>
                    <a:pt x="266260" y="143018"/>
                  </a:cubicBezTo>
                  <a:cubicBezTo>
                    <a:pt x="266200" y="142839"/>
                    <a:pt x="266236" y="142637"/>
                    <a:pt x="266236" y="142446"/>
                  </a:cubicBezTo>
                  <a:cubicBezTo>
                    <a:pt x="266236" y="141208"/>
                    <a:pt x="266236" y="139970"/>
                    <a:pt x="266236" y="138731"/>
                  </a:cubicBezTo>
                  <a:cubicBezTo>
                    <a:pt x="266236" y="138446"/>
                    <a:pt x="266224" y="138172"/>
                    <a:pt x="266153" y="137886"/>
                  </a:cubicBezTo>
                  <a:cubicBezTo>
                    <a:pt x="266081" y="137660"/>
                    <a:pt x="266105" y="137422"/>
                    <a:pt x="266093" y="137184"/>
                  </a:cubicBezTo>
                  <a:cubicBezTo>
                    <a:pt x="266069" y="136660"/>
                    <a:pt x="266164" y="136136"/>
                    <a:pt x="265974" y="135624"/>
                  </a:cubicBezTo>
                  <a:cubicBezTo>
                    <a:pt x="266022" y="134933"/>
                    <a:pt x="265760" y="134267"/>
                    <a:pt x="265807" y="133576"/>
                  </a:cubicBezTo>
                  <a:cubicBezTo>
                    <a:pt x="265819" y="133362"/>
                    <a:pt x="265795" y="133147"/>
                    <a:pt x="265736" y="132945"/>
                  </a:cubicBezTo>
                  <a:cubicBezTo>
                    <a:pt x="265676" y="132766"/>
                    <a:pt x="265676" y="132564"/>
                    <a:pt x="265664" y="132374"/>
                  </a:cubicBezTo>
                  <a:cubicBezTo>
                    <a:pt x="265652" y="132040"/>
                    <a:pt x="265676" y="131719"/>
                    <a:pt x="265557" y="131385"/>
                  </a:cubicBezTo>
                  <a:cubicBezTo>
                    <a:pt x="265510" y="131266"/>
                    <a:pt x="265521" y="131111"/>
                    <a:pt x="265521" y="130969"/>
                  </a:cubicBezTo>
                  <a:cubicBezTo>
                    <a:pt x="265510" y="130516"/>
                    <a:pt x="265510" y="130076"/>
                    <a:pt x="265414" y="129623"/>
                  </a:cubicBezTo>
                  <a:cubicBezTo>
                    <a:pt x="265331" y="129230"/>
                    <a:pt x="265391" y="128814"/>
                    <a:pt x="265379" y="128409"/>
                  </a:cubicBezTo>
                  <a:cubicBezTo>
                    <a:pt x="265367" y="128075"/>
                    <a:pt x="265343" y="127754"/>
                    <a:pt x="265283" y="127421"/>
                  </a:cubicBezTo>
                  <a:cubicBezTo>
                    <a:pt x="265176" y="126742"/>
                    <a:pt x="265236" y="126051"/>
                    <a:pt x="265260" y="125361"/>
                  </a:cubicBezTo>
                  <a:cubicBezTo>
                    <a:pt x="265260" y="125230"/>
                    <a:pt x="265355" y="125135"/>
                    <a:pt x="265486" y="125135"/>
                  </a:cubicBezTo>
                  <a:cubicBezTo>
                    <a:pt x="265700" y="125111"/>
                    <a:pt x="265914" y="125111"/>
                    <a:pt x="266129" y="125111"/>
                  </a:cubicBezTo>
                  <a:cubicBezTo>
                    <a:pt x="266228" y="125106"/>
                    <a:pt x="266327" y="125105"/>
                    <a:pt x="266427" y="125105"/>
                  </a:cubicBezTo>
                  <a:cubicBezTo>
                    <a:pt x="266536" y="125105"/>
                    <a:pt x="266645" y="125107"/>
                    <a:pt x="266755" y="125107"/>
                  </a:cubicBezTo>
                  <a:cubicBezTo>
                    <a:pt x="267088" y="125107"/>
                    <a:pt x="267424" y="125094"/>
                    <a:pt x="267760" y="124992"/>
                  </a:cubicBezTo>
                  <a:cubicBezTo>
                    <a:pt x="267837" y="124968"/>
                    <a:pt x="267920" y="124961"/>
                    <a:pt x="268006" y="124961"/>
                  </a:cubicBezTo>
                  <a:cubicBezTo>
                    <a:pt x="268107" y="124961"/>
                    <a:pt x="268211" y="124970"/>
                    <a:pt x="268313" y="124970"/>
                  </a:cubicBezTo>
                  <a:cubicBezTo>
                    <a:pt x="268339" y="124970"/>
                    <a:pt x="268365" y="124969"/>
                    <a:pt x="268391" y="124968"/>
                  </a:cubicBezTo>
                  <a:cubicBezTo>
                    <a:pt x="269105" y="124944"/>
                    <a:pt x="269808" y="125004"/>
                    <a:pt x="270522" y="124849"/>
                  </a:cubicBezTo>
                  <a:cubicBezTo>
                    <a:pt x="270694" y="124811"/>
                    <a:pt x="270873" y="124799"/>
                    <a:pt x="271055" y="124799"/>
                  </a:cubicBezTo>
                  <a:cubicBezTo>
                    <a:pt x="271328" y="124799"/>
                    <a:pt x="271608" y="124825"/>
                    <a:pt x="271879" y="124825"/>
                  </a:cubicBezTo>
                  <a:cubicBezTo>
                    <a:pt x="271939" y="124825"/>
                    <a:pt x="271998" y="124825"/>
                    <a:pt x="272057" y="124825"/>
                  </a:cubicBezTo>
                  <a:cubicBezTo>
                    <a:pt x="272352" y="124825"/>
                    <a:pt x="272641" y="124817"/>
                    <a:pt x="272939" y="124718"/>
                  </a:cubicBezTo>
                  <a:cubicBezTo>
                    <a:pt x="273034" y="124688"/>
                    <a:pt x="273139" y="124682"/>
                    <a:pt x="273246" y="124682"/>
                  </a:cubicBezTo>
                  <a:cubicBezTo>
                    <a:pt x="273317" y="124682"/>
                    <a:pt x="273390" y="124685"/>
                    <a:pt x="273462" y="124685"/>
                  </a:cubicBezTo>
                  <a:cubicBezTo>
                    <a:pt x="273498" y="124685"/>
                    <a:pt x="273534" y="124684"/>
                    <a:pt x="273570" y="124682"/>
                  </a:cubicBezTo>
                  <a:cubicBezTo>
                    <a:pt x="273622" y="124681"/>
                    <a:pt x="273674" y="124681"/>
                    <a:pt x="273726" y="124681"/>
                  </a:cubicBezTo>
                  <a:cubicBezTo>
                    <a:pt x="273909" y="124681"/>
                    <a:pt x="274093" y="124686"/>
                    <a:pt x="274276" y="124686"/>
                  </a:cubicBezTo>
                  <a:cubicBezTo>
                    <a:pt x="274635" y="124686"/>
                    <a:pt x="274992" y="124666"/>
                    <a:pt x="275344" y="124551"/>
                  </a:cubicBezTo>
                  <a:cubicBezTo>
                    <a:pt x="275400" y="124536"/>
                    <a:pt x="275461" y="124531"/>
                    <a:pt x="275523" y="124531"/>
                  </a:cubicBezTo>
                  <a:cubicBezTo>
                    <a:pt x="275606" y="124531"/>
                    <a:pt x="275691" y="124539"/>
                    <a:pt x="275773" y="124539"/>
                  </a:cubicBezTo>
                  <a:lnTo>
                    <a:pt x="277559" y="124539"/>
                  </a:lnTo>
                  <a:cubicBezTo>
                    <a:pt x="277615" y="124539"/>
                    <a:pt x="277671" y="124540"/>
                    <a:pt x="277727" y="124540"/>
                  </a:cubicBezTo>
                  <a:cubicBezTo>
                    <a:pt x="277977" y="124540"/>
                    <a:pt x="278222" y="124532"/>
                    <a:pt x="278475" y="124444"/>
                  </a:cubicBezTo>
                  <a:cubicBezTo>
                    <a:pt x="278595" y="124401"/>
                    <a:pt x="278732" y="124395"/>
                    <a:pt x="278870" y="124395"/>
                  </a:cubicBezTo>
                  <a:cubicBezTo>
                    <a:pt x="278925" y="124395"/>
                    <a:pt x="278981" y="124396"/>
                    <a:pt x="279035" y="124396"/>
                  </a:cubicBezTo>
                  <a:lnTo>
                    <a:pt x="280821" y="124396"/>
                  </a:lnTo>
                  <a:cubicBezTo>
                    <a:pt x="280895" y="124395"/>
                    <a:pt x="280970" y="124394"/>
                    <a:pt x="281044" y="124394"/>
                  </a:cubicBezTo>
                  <a:cubicBezTo>
                    <a:pt x="281123" y="124394"/>
                    <a:pt x="281201" y="124395"/>
                    <a:pt x="281280" y="124395"/>
                  </a:cubicBezTo>
                  <a:cubicBezTo>
                    <a:pt x="281626" y="124395"/>
                    <a:pt x="281971" y="124385"/>
                    <a:pt x="282309" y="124277"/>
                  </a:cubicBezTo>
                  <a:cubicBezTo>
                    <a:pt x="282385" y="124250"/>
                    <a:pt x="282471" y="124243"/>
                    <a:pt x="282559" y="124243"/>
                  </a:cubicBezTo>
                  <a:cubicBezTo>
                    <a:pt x="282666" y="124243"/>
                    <a:pt x="282777" y="124253"/>
                    <a:pt x="282881" y="124253"/>
                  </a:cubicBezTo>
                  <a:lnTo>
                    <a:pt x="285655" y="124253"/>
                  </a:lnTo>
                  <a:lnTo>
                    <a:pt x="285655" y="123825"/>
                  </a:lnTo>
                  <a:cubicBezTo>
                    <a:pt x="284119" y="123825"/>
                    <a:pt x="282571" y="123825"/>
                    <a:pt x="281023" y="123837"/>
                  </a:cubicBezTo>
                  <a:cubicBezTo>
                    <a:pt x="280921" y="123837"/>
                    <a:pt x="280819" y="123835"/>
                    <a:pt x="280718" y="123835"/>
                  </a:cubicBezTo>
                  <a:cubicBezTo>
                    <a:pt x="280463" y="123835"/>
                    <a:pt x="280210" y="123847"/>
                    <a:pt x="279964" y="123932"/>
                  </a:cubicBezTo>
                  <a:cubicBezTo>
                    <a:pt x="279871" y="123965"/>
                    <a:pt x="279764" y="123972"/>
                    <a:pt x="279656" y="123972"/>
                  </a:cubicBezTo>
                  <a:cubicBezTo>
                    <a:pt x="279570" y="123972"/>
                    <a:pt x="279484" y="123968"/>
                    <a:pt x="279404" y="123968"/>
                  </a:cubicBezTo>
                  <a:cubicBezTo>
                    <a:pt x="279364" y="123969"/>
                    <a:pt x="279323" y="123969"/>
                    <a:pt x="279283" y="123969"/>
                  </a:cubicBezTo>
                  <a:cubicBezTo>
                    <a:pt x="279013" y="123969"/>
                    <a:pt x="278740" y="123951"/>
                    <a:pt x="278470" y="123951"/>
                  </a:cubicBezTo>
                  <a:cubicBezTo>
                    <a:pt x="278279" y="123951"/>
                    <a:pt x="278090" y="123960"/>
                    <a:pt x="277904" y="123992"/>
                  </a:cubicBezTo>
                  <a:cubicBezTo>
                    <a:pt x="276963" y="124134"/>
                    <a:pt x="275999" y="124039"/>
                    <a:pt x="275070" y="124134"/>
                  </a:cubicBezTo>
                  <a:cubicBezTo>
                    <a:pt x="274308" y="124230"/>
                    <a:pt x="273546" y="124170"/>
                    <a:pt x="272796" y="124277"/>
                  </a:cubicBezTo>
                  <a:cubicBezTo>
                    <a:pt x="272022" y="124384"/>
                    <a:pt x="271236" y="124313"/>
                    <a:pt x="270463" y="124420"/>
                  </a:cubicBezTo>
                  <a:cubicBezTo>
                    <a:pt x="269605" y="124551"/>
                    <a:pt x="268760" y="124515"/>
                    <a:pt x="267915" y="124539"/>
                  </a:cubicBezTo>
                  <a:cubicBezTo>
                    <a:pt x="267796" y="124551"/>
                    <a:pt x="267665" y="124539"/>
                    <a:pt x="267557" y="124575"/>
                  </a:cubicBezTo>
                  <a:cubicBezTo>
                    <a:pt x="267252" y="124673"/>
                    <a:pt x="266944" y="124696"/>
                    <a:pt x="266634" y="124696"/>
                  </a:cubicBezTo>
                  <a:cubicBezTo>
                    <a:pt x="266368" y="124696"/>
                    <a:pt x="266100" y="124679"/>
                    <a:pt x="265832" y="124679"/>
                  </a:cubicBezTo>
                  <a:cubicBezTo>
                    <a:pt x="265768" y="124679"/>
                    <a:pt x="265704" y="124680"/>
                    <a:pt x="265641" y="124682"/>
                  </a:cubicBezTo>
                  <a:cubicBezTo>
                    <a:pt x="265331" y="124682"/>
                    <a:pt x="265260" y="124611"/>
                    <a:pt x="265248" y="124313"/>
                  </a:cubicBezTo>
                  <a:cubicBezTo>
                    <a:pt x="265236" y="124027"/>
                    <a:pt x="265236" y="123742"/>
                    <a:pt x="265236" y="123456"/>
                  </a:cubicBezTo>
                  <a:cubicBezTo>
                    <a:pt x="265236" y="123170"/>
                    <a:pt x="265236" y="122884"/>
                    <a:pt x="265152" y="122610"/>
                  </a:cubicBezTo>
                  <a:cubicBezTo>
                    <a:pt x="265093" y="122432"/>
                    <a:pt x="265105" y="122229"/>
                    <a:pt x="265093" y="122039"/>
                  </a:cubicBezTo>
                  <a:cubicBezTo>
                    <a:pt x="265093" y="121539"/>
                    <a:pt x="265093" y="121039"/>
                    <a:pt x="265093" y="120539"/>
                  </a:cubicBezTo>
                  <a:cubicBezTo>
                    <a:pt x="265093" y="120289"/>
                    <a:pt x="265093" y="120027"/>
                    <a:pt x="265010" y="119765"/>
                  </a:cubicBezTo>
                  <a:cubicBezTo>
                    <a:pt x="264962" y="119598"/>
                    <a:pt x="264962" y="119396"/>
                    <a:pt x="264962" y="119205"/>
                  </a:cubicBezTo>
                  <a:cubicBezTo>
                    <a:pt x="264950" y="118705"/>
                    <a:pt x="264950" y="118205"/>
                    <a:pt x="264950" y="117705"/>
                  </a:cubicBezTo>
                  <a:cubicBezTo>
                    <a:pt x="264950" y="117372"/>
                    <a:pt x="264962" y="117050"/>
                    <a:pt x="264855" y="116717"/>
                  </a:cubicBezTo>
                  <a:cubicBezTo>
                    <a:pt x="264795" y="116550"/>
                    <a:pt x="264819" y="116348"/>
                    <a:pt x="264819" y="116157"/>
                  </a:cubicBezTo>
                  <a:cubicBezTo>
                    <a:pt x="264807" y="113276"/>
                    <a:pt x="264807" y="110395"/>
                    <a:pt x="264819" y="107525"/>
                  </a:cubicBezTo>
                  <a:cubicBezTo>
                    <a:pt x="264819" y="107335"/>
                    <a:pt x="264795" y="107132"/>
                    <a:pt x="264855" y="106954"/>
                  </a:cubicBezTo>
                  <a:cubicBezTo>
                    <a:pt x="264962" y="106632"/>
                    <a:pt x="264950" y="106299"/>
                    <a:pt x="264950" y="105966"/>
                  </a:cubicBezTo>
                  <a:cubicBezTo>
                    <a:pt x="264950" y="104180"/>
                    <a:pt x="264950" y="102406"/>
                    <a:pt x="264950" y="100620"/>
                  </a:cubicBezTo>
                  <a:cubicBezTo>
                    <a:pt x="264950" y="99703"/>
                    <a:pt x="264962" y="99691"/>
                    <a:pt x="265855" y="99691"/>
                  </a:cubicBezTo>
                  <a:cubicBezTo>
                    <a:pt x="265914" y="99692"/>
                    <a:pt x="265972" y="99693"/>
                    <a:pt x="266031" y="99693"/>
                  </a:cubicBezTo>
                  <a:cubicBezTo>
                    <a:pt x="266176" y="99693"/>
                    <a:pt x="266322" y="99690"/>
                    <a:pt x="266467" y="99690"/>
                  </a:cubicBezTo>
                  <a:cubicBezTo>
                    <a:pt x="266809" y="99690"/>
                    <a:pt x="267150" y="99705"/>
                    <a:pt x="267486" y="99810"/>
                  </a:cubicBezTo>
                  <a:cubicBezTo>
                    <a:pt x="267556" y="99837"/>
                    <a:pt x="267632" y="99844"/>
                    <a:pt x="267708" y="99844"/>
                  </a:cubicBezTo>
                  <a:cubicBezTo>
                    <a:pt x="267801" y="99844"/>
                    <a:pt x="267895" y="99834"/>
                    <a:pt x="267986" y="99834"/>
                  </a:cubicBezTo>
                  <a:lnTo>
                    <a:pt x="282893" y="99834"/>
                  </a:lnTo>
                  <a:cubicBezTo>
                    <a:pt x="283178" y="99834"/>
                    <a:pt x="283464" y="99834"/>
                    <a:pt x="283738" y="99750"/>
                  </a:cubicBezTo>
                  <a:cubicBezTo>
                    <a:pt x="283917" y="99691"/>
                    <a:pt x="284119" y="99703"/>
                    <a:pt x="284310" y="99691"/>
                  </a:cubicBezTo>
                  <a:lnTo>
                    <a:pt x="285667" y="99691"/>
                  </a:lnTo>
                  <a:lnTo>
                    <a:pt x="285667" y="99119"/>
                  </a:lnTo>
                  <a:lnTo>
                    <a:pt x="283738" y="99119"/>
                  </a:lnTo>
                  <a:cubicBezTo>
                    <a:pt x="283667" y="99121"/>
                    <a:pt x="283597" y="99122"/>
                    <a:pt x="283526" y="99122"/>
                  </a:cubicBezTo>
                  <a:cubicBezTo>
                    <a:pt x="283451" y="99122"/>
                    <a:pt x="283376" y="99121"/>
                    <a:pt x="283301" y="99121"/>
                  </a:cubicBezTo>
                  <a:cubicBezTo>
                    <a:pt x="282971" y="99121"/>
                    <a:pt x="282643" y="99131"/>
                    <a:pt x="282321" y="99239"/>
                  </a:cubicBezTo>
                  <a:cubicBezTo>
                    <a:pt x="282250" y="99262"/>
                    <a:pt x="282169" y="99268"/>
                    <a:pt x="282086" y="99268"/>
                  </a:cubicBezTo>
                  <a:cubicBezTo>
                    <a:pt x="282003" y="99268"/>
                    <a:pt x="281916" y="99262"/>
                    <a:pt x="281833" y="99262"/>
                  </a:cubicBezTo>
                  <a:lnTo>
                    <a:pt x="270058" y="99262"/>
                  </a:lnTo>
                  <a:cubicBezTo>
                    <a:pt x="269994" y="99262"/>
                    <a:pt x="269931" y="99264"/>
                    <a:pt x="269868" y="99264"/>
                  </a:cubicBezTo>
                  <a:cubicBezTo>
                    <a:pt x="269742" y="99264"/>
                    <a:pt x="269617" y="99258"/>
                    <a:pt x="269498" y="99227"/>
                  </a:cubicBezTo>
                  <a:cubicBezTo>
                    <a:pt x="269170" y="99154"/>
                    <a:pt x="268845" y="99115"/>
                    <a:pt x="268522" y="99115"/>
                  </a:cubicBezTo>
                  <a:cubicBezTo>
                    <a:pt x="268212" y="99115"/>
                    <a:pt x="267902" y="99151"/>
                    <a:pt x="267593" y="99227"/>
                  </a:cubicBezTo>
                  <a:cubicBezTo>
                    <a:pt x="267518" y="99242"/>
                    <a:pt x="267438" y="99257"/>
                    <a:pt x="267365" y="99257"/>
                  </a:cubicBezTo>
                  <a:cubicBezTo>
                    <a:pt x="267323" y="99257"/>
                    <a:pt x="267283" y="99252"/>
                    <a:pt x="267248" y="99239"/>
                  </a:cubicBezTo>
                  <a:cubicBezTo>
                    <a:pt x="266990" y="99139"/>
                    <a:pt x="266728" y="99117"/>
                    <a:pt x="266465" y="99117"/>
                  </a:cubicBezTo>
                  <a:cubicBezTo>
                    <a:pt x="266254" y="99117"/>
                    <a:pt x="266043" y="99131"/>
                    <a:pt x="265831" y="99131"/>
                  </a:cubicBezTo>
                  <a:cubicBezTo>
                    <a:pt x="264890" y="99119"/>
                    <a:pt x="264962" y="99167"/>
                    <a:pt x="264962" y="98215"/>
                  </a:cubicBezTo>
                  <a:cubicBezTo>
                    <a:pt x="264950" y="92345"/>
                    <a:pt x="264950" y="86475"/>
                    <a:pt x="264950" y="80605"/>
                  </a:cubicBezTo>
                  <a:cubicBezTo>
                    <a:pt x="264950" y="80296"/>
                    <a:pt x="264962" y="79986"/>
                    <a:pt x="264950" y="79677"/>
                  </a:cubicBezTo>
                  <a:cubicBezTo>
                    <a:pt x="264926" y="78986"/>
                    <a:pt x="265045" y="78295"/>
                    <a:pt x="264831" y="77617"/>
                  </a:cubicBezTo>
                  <a:cubicBezTo>
                    <a:pt x="264783" y="77438"/>
                    <a:pt x="264914" y="77295"/>
                    <a:pt x="265105" y="77283"/>
                  </a:cubicBezTo>
                  <a:cubicBezTo>
                    <a:pt x="265260" y="77272"/>
                    <a:pt x="265438" y="77272"/>
                    <a:pt x="265593" y="77272"/>
                  </a:cubicBezTo>
                  <a:lnTo>
                    <a:pt x="274225" y="77272"/>
                  </a:lnTo>
                  <a:cubicBezTo>
                    <a:pt x="274487" y="77272"/>
                    <a:pt x="274749" y="77272"/>
                    <a:pt x="275011" y="77355"/>
                  </a:cubicBezTo>
                  <a:cubicBezTo>
                    <a:pt x="275177" y="77402"/>
                    <a:pt x="275380" y="77402"/>
                    <a:pt x="275570" y="77414"/>
                  </a:cubicBezTo>
                  <a:lnTo>
                    <a:pt x="277202" y="77414"/>
                  </a:lnTo>
                  <a:cubicBezTo>
                    <a:pt x="277309" y="77414"/>
                    <a:pt x="277417" y="77413"/>
                    <a:pt x="277525" y="77413"/>
                  </a:cubicBezTo>
                  <a:cubicBezTo>
                    <a:pt x="277821" y="77413"/>
                    <a:pt x="278116" y="77426"/>
                    <a:pt x="278404" y="77522"/>
                  </a:cubicBezTo>
                  <a:cubicBezTo>
                    <a:pt x="278490" y="77555"/>
                    <a:pt x="278583" y="77562"/>
                    <a:pt x="278678" y="77562"/>
                  </a:cubicBezTo>
                  <a:cubicBezTo>
                    <a:pt x="278754" y="77562"/>
                    <a:pt x="278830" y="77557"/>
                    <a:pt x="278904" y="77557"/>
                  </a:cubicBezTo>
                  <a:lnTo>
                    <a:pt x="280476" y="77557"/>
                  </a:lnTo>
                  <a:cubicBezTo>
                    <a:pt x="280750" y="77557"/>
                    <a:pt x="281035" y="77557"/>
                    <a:pt x="281321" y="77641"/>
                  </a:cubicBezTo>
                  <a:cubicBezTo>
                    <a:pt x="281464" y="77694"/>
                    <a:pt x="281627" y="77701"/>
                    <a:pt x="281790" y="77701"/>
                  </a:cubicBezTo>
                  <a:cubicBezTo>
                    <a:pt x="281844" y="77701"/>
                    <a:pt x="281899" y="77700"/>
                    <a:pt x="281952" y="77700"/>
                  </a:cubicBezTo>
                  <a:lnTo>
                    <a:pt x="285667" y="77700"/>
                  </a:lnTo>
                  <a:lnTo>
                    <a:pt x="285667" y="76986"/>
                  </a:lnTo>
                  <a:lnTo>
                    <a:pt x="281523" y="76986"/>
                  </a:lnTo>
                  <a:cubicBezTo>
                    <a:pt x="281071" y="76986"/>
                    <a:pt x="280631" y="76974"/>
                    <a:pt x="280178" y="76879"/>
                  </a:cubicBezTo>
                  <a:cubicBezTo>
                    <a:pt x="279993" y="76843"/>
                    <a:pt x="279802" y="76833"/>
                    <a:pt x="279608" y="76833"/>
                  </a:cubicBezTo>
                  <a:cubicBezTo>
                    <a:pt x="279395" y="76833"/>
                    <a:pt x="279180" y="76845"/>
                    <a:pt x="278965" y="76845"/>
                  </a:cubicBezTo>
                  <a:cubicBezTo>
                    <a:pt x="278921" y="76845"/>
                    <a:pt x="278877" y="76844"/>
                    <a:pt x="278833" y="76843"/>
                  </a:cubicBezTo>
                  <a:cubicBezTo>
                    <a:pt x="278772" y="76843"/>
                    <a:pt x="278711" y="76843"/>
                    <a:pt x="278651" y="76843"/>
                  </a:cubicBezTo>
                  <a:cubicBezTo>
                    <a:pt x="278378" y="76843"/>
                    <a:pt x="278107" y="76835"/>
                    <a:pt x="277844" y="76748"/>
                  </a:cubicBezTo>
                  <a:cubicBezTo>
                    <a:pt x="277732" y="76715"/>
                    <a:pt x="277612" y="76707"/>
                    <a:pt x="277491" y="76707"/>
                  </a:cubicBezTo>
                  <a:cubicBezTo>
                    <a:pt x="277394" y="76707"/>
                    <a:pt x="277297" y="76712"/>
                    <a:pt x="277202" y="76712"/>
                  </a:cubicBezTo>
                  <a:cubicBezTo>
                    <a:pt x="276178" y="76700"/>
                    <a:pt x="275154" y="76700"/>
                    <a:pt x="274130" y="76700"/>
                  </a:cubicBezTo>
                  <a:cubicBezTo>
                    <a:pt x="273844" y="76700"/>
                    <a:pt x="273570" y="76688"/>
                    <a:pt x="273284" y="76617"/>
                  </a:cubicBezTo>
                  <a:cubicBezTo>
                    <a:pt x="273131" y="76574"/>
                    <a:pt x="272960" y="76568"/>
                    <a:pt x="272788" y="76568"/>
                  </a:cubicBezTo>
                  <a:cubicBezTo>
                    <a:pt x="272719" y="76568"/>
                    <a:pt x="272650" y="76569"/>
                    <a:pt x="272582" y="76569"/>
                  </a:cubicBezTo>
                  <a:cubicBezTo>
                    <a:pt x="270344" y="76557"/>
                    <a:pt x="268105" y="76557"/>
                    <a:pt x="265879" y="76557"/>
                  </a:cubicBezTo>
                  <a:cubicBezTo>
                    <a:pt x="265768" y="76557"/>
                    <a:pt x="265656" y="76562"/>
                    <a:pt x="265545" y="76562"/>
                  </a:cubicBezTo>
                  <a:cubicBezTo>
                    <a:pt x="265490" y="76562"/>
                    <a:pt x="265434" y="76561"/>
                    <a:pt x="265379" y="76557"/>
                  </a:cubicBezTo>
                  <a:cubicBezTo>
                    <a:pt x="264831" y="76545"/>
                    <a:pt x="264819" y="76533"/>
                    <a:pt x="264807" y="75986"/>
                  </a:cubicBezTo>
                  <a:cubicBezTo>
                    <a:pt x="264807" y="75247"/>
                    <a:pt x="264807" y="74509"/>
                    <a:pt x="264807" y="73783"/>
                  </a:cubicBezTo>
                  <a:cubicBezTo>
                    <a:pt x="264807" y="69330"/>
                    <a:pt x="264807" y="64877"/>
                    <a:pt x="264807" y="60436"/>
                  </a:cubicBezTo>
                  <a:cubicBezTo>
                    <a:pt x="264807" y="60103"/>
                    <a:pt x="264795" y="59781"/>
                    <a:pt x="264712" y="59448"/>
                  </a:cubicBezTo>
                  <a:cubicBezTo>
                    <a:pt x="264640" y="59174"/>
                    <a:pt x="264664" y="58876"/>
                    <a:pt x="264664" y="58591"/>
                  </a:cubicBezTo>
                  <a:cubicBezTo>
                    <a:pt x="264664" y="58067"/>
                    <a:pt x="264664" y="57543"/>
                    <a:pt x="264676" y="57031"/>
                  </a:cubicBezTo>
                  <a:cubicBezTo>
                    <a:pt x="264676" y="56817"/>
                    <a:pt x="264771" y="56733"/>
                    <a:pt x="264986" y="56709"/>
                  </a:cubicBezTo>
                  <a:cubicBezTo>
                    <a:pt x="265041" y="56705"/>
                    <a:pt x="265097" y="56704"/>
                    <a:pt x="265152" y="56704"/>
                  </a:cubicBezTo>
                  <a:cubicBezTo>
                    <a:pt x="265264" y="56704"/>
                    <a:pt x="265375" y="56709"/>
                    <a:pt x="265486" y="56709"/>
                  </a:cubicBezTo>
                  <a:lnTo>
                    <a:pt x="273475" y="56709"/>
                  </a:lnTo>
                  <a:cubicBezTo>
                    <a:pt x="273761" y="56709"/>
                    <a:pt x="274034" y="56721"/>
                    <a:pt x="274320" y="56793"/>
                  </a:cubicBezTo>
                  <a:cubicBezTo>
                    <a:pt x="274490" y="56846"/>
                    <a:pt x="274673" y="56853"/>
                    <a:pt x="274849" y="56853"/>
                  </a:cubicBezTo>
                  <a:cubicBezTo>
                    <a:pt x="274908" y="56853"/>
                    <a:pt x="274966" y="56852"/>
                    <a:pt x="275023" y="56852"/>
                  </a:cubicBezTo>
                  <a:lnTo>
                    <a:pt x="285655" y="56852"/>
                  </a:lnTo>
                  <a:lnTo>
                    <a:pt x="285655" y="56138"/>
                  </a:lnTo>
                  <a:lnTo>
                    <a:pt x="285631" y="56138"/>
                  </a:lnTo>
                  <a:cubicBezTo>
                    <a:pt x="281809" y="56138"/>
                    <a:pt x="277975" y="56138"/>
                    <a:pt x="274142" y="56126"/>
                  </a:cubicBezTo>
                  <a:cubicBezTo>
                    <a:pt x="273784" y="56126"/>
                    <a:pt x="273427" y="56121"/>
                    <a:pt x="273067" y="56121"/>
                  </a:cubicBezTo>
                  <a:cubicBezTo>
                    <a:pt x="272886" y="56121"/>
                    <a:pt x="272705" y="56122"/>
                    <a:pt x="272522" y="56126"/>
                  </a:cubicBezTo>
                  <a:cubicBezTo>
                    <a:pt x="272082" y="56138"/>
                    <a:pt x="271629" y="56138"/>
                    <a:pt x="271177" y="56138"/>
                  </a:cubicBezTo>
                  <a:cubicBezTo>
                    <a:pt x="271106" y="56138"/>
                    <a:pt x="271031" y="56144"/>
                    <a:pt x="270958" y="56144"/>
                  </a:cubicBezTo>
                  <a:cubicBezTo>
                    <a:pt x="270885" y="56144"/>
                    <a:pt x="270814" y="56138"/>
                    <a:pt x="270748" y="56114"/>
                  </a:cubicBezTo>
                  <a:cubicBezTo>
                    <a:pt x="270406" y="56009"/>
                    <a:pt x="270060" y="55991"/>
                    <a:pt x="269712" y="55991"/>
                  </a:cubicBezTo>
                  <a:cubicBezTo>
                    <a:pt x="269518" y="55991"/>
                    <a:pt x="269323" y="55997"/>
                    <a:pt x="269128" y="55997"/>
                  </a:cubicBezTo>
                  <a:cubicBezTo>
                    <a:pt x="269077" y="55997"/>
                    <a:pt x="269026" y="55996"/>
                    <a:pt x="268974" y="55995"/>
                  </a:cubicBezTo>
                  <a:cubicBezTo>
                    <a:pt x="268585" y="55991"/>
                    <a:pt x="268196" y="55990"/>
                    <a:pt x="267808" y="55990"/>
                  </a:cubicBezTo>
                  <a:cubicBezTo>
                    <a:pt x="267031" y="55990"/>
                    <a:pt x="266256" y="55995"/>
                    <a:pt x="265486" y="55995"/>
                  </a:cubicBezTo>
                  <a:cubicBezTo>
                    <a:pt x="265343" y="55995"/>
                    <a:pt x="265200" y="55995"/>
                    <a:pt x="265057" y="55983"/>
                  </a:cubicBezTo>
                  <a:cubicBezTo>
                    <a:pt x="264712" y="55971"/>
                    <a:pt x="264652" y="55912"/>
                    <a:pt x="264640" y="55555"/>
                  </a:cubicBezTo>
                  <a:cubicBezTo>
                    <a:pt x="264640" y="55364"/>
                    <a:pt x="264640" y="55174"/>
                    <a:pt x="264640" y="54983"/>
                  </a:cubicBezTo>
                  <a:cubicBezTo>
                    <a:pt x="264640" y="49768"/>
                    <a:pt x="264640" y="44565"/>
                    <a:pt x="264640" y="39350"/>
                  </a:cubicBezTo>
                  <a:cubicBezTo>
                    <a:pt x="264640" y="38993"/>
                    <a:pt x="264652" y="38648"/>
                    <a:pt x="264533" y="38291"/>
                  </a:cubicBezTo>
                  <a:cubicBezTo>
                    <a:pt x="264474" y="38124"/>
                    <a:pt x="264498" y="37921"/>
                    <a:pt x="264498" y="37731"/>
                  </a:cubicBezTo>
                  <a:cubicBezTo>
                    <a:pt x="264498" y="36778"/>
                    <a:pt x="264498" y="35826"/>
                    <a:pt x="264498" y="34873"/>
                  </a:cubicBezTo>
                  <a:cubicBezTo>
                    <a:pt x="264498" y="34421"/>
                    <a:pt x="264545" y="33969"/>
                    <a:pt x="264378" y="33528"/>
                  </a:cubicBezTo>
                  <a:cubicBezTo>
                    <a:pt x="264355" y="33469"/>
                    <a:pt x="264355" y="33385"/>
                    <a:pt x="264355" y="33314"/>
                  </a:cubicBezTo>
                  <a:cubicBezTo>
                    <a:pt x="264374" y="32106"/>
                    <a:pt x="264218" y="32000"/>
                    <a:pt x="264906" y="32000"/>
                  </a:cubicBezTo>
                  <a:cubicBezTo>
                    <a:pt x="265054" y="32000"/>
                    <a:pt x="265240" y="32005"/>
                    <a:pt x="265475" y="32005"/>
                  </a:cubicBezTo>
                  <a:cubicBezTo>
                    <a:pt x="265517" y="32005"/>
                    <a:pt x="265560" y="32004"/>
                    <a:pt x="265605" y="32004"/>
                  </a:cubicBezTo>
                  <a:cubicBezTo>
                    <a:pt x="267129" y="31992"/>
                    <a:pt x="268641" y="31992"/>
                    <a:pt x="270165" y="31992"/>
                  </a:cubicBezTo>
                  <a:cubicBezTo>
                    <a:pt x="270451" y="31992"/>
                    <a:pt x="270736" y="31992"/>
                    <a:pt x="271010" y="31909"/>
                  </a:cubicBezTo>
                  <a:cubicBezTo>
                    <a:pt x="271172" y="31866"/>
                    <a:pt x="271346" y="31860"/>
                    <a:pt x="271518" y="31860"/>
                  </a:cubicBezTo>
                  <a:cubicBezTo>
                    <a:pt x="271588" y="31860"/>
                    <a:pt x="271657" y="31861"/>
                    <a:pt x="271725" y="31861"/>
                  </a:cubicBezTo>
                  <a:lnTo>
                    <a:pt x="285643" y="31861"/>
                  </a:lnTo>
                  <a:lnTo>
                    <a:pt x="285643" y="31147"/>
                  </a:lnTo>
                  <a:cubicBezTo>
                    <a:pt x="283929" y="31135"/>
                    <a:pt x="282214" y="31135"/>
                    <a:pt x="280500" y="31135"/>
                  </a:cubicBezTo>
                  <a:cubicBezTo>
                    <a:pt x="280447" y="31135"/>
                    <a:pt x="280395" y="31135"/>
                    <a:pt x="280342" y="31135"/>
                  </a:cubicBezTo>
                  <a:cubicBezTo>
                    <a:pt x="280133" y="31135"/>
                    <a:pt x="279926" y="31128"/>
                    <a:pt x="279726" y="31052"/>
                  </a:cubicBezTo>
                  <a:cubicBezTo>
                    <a:pt x="279559" y="31002"/>
                    <a:pt x="279385" y="30982"/>
                    <a:pt x="279212" y="30982"/>
                  </a:cubicBezTo>
                  <a:cubicBezTo>
                    <a:pt x="279052" y="30982"/>
                    <a:pt x="278892" y="30999"/>
                    <a:pt x="278737" y="31028"/>
                  </a:cubicBezTo>
                  <a:cubicBezTo>
                    <a:pt x="278535" y="31057"/>
                    <a:pt x="278341" y="31103"/>
                    <a:pt x="278145" y="31103"/>
                  </a:cubicBezTo>
                  <a:cubicBezTo>
                    <a:pt x="278019" y="31103"/>
                    <a:pt x="277892" y="31084"/>
                    <a:pt x="277761" y="31028"/>
                  </a:cubicBezTo>
                  <a:cubicBezTo>
                    <a:pt x="277746" y="31023"/>
                    <a:pt x="277727" y="31020"/>
                    <a:pt x="277707" y="31020"/>
                  </a:cubicBezTo>
                  <a:cubicBezTo>
                    <a:pt x="277678" y="31020"/>
                    <a:pt x="277646" y="31026"/>
                    <a:pt x="277618" y="31040"/>
                  </a:cubicBezTo>
                  <a:cubicBezTo>
                    <a:pt x="277360" y="31132"/>
                    <a:pt x="277091" y="31154"/>
                    <a:pt x="276822" y="31154"/>
                  </a:cubicBezTo>
                  <a:cubicBezTo>
                    <a:pt x="276570" y="31154"/>
                    <a:pt x="276318" y="31135"/>
                    <a:pt x="276070" y="31135"/>
                  </a:cubicBezTo>
                  <a:cubicBezTo>
                    <a:pt x="275130" y="31141"/>
                    <a:pt x="274189" y="31141"/>
                    <a:pt x="273249" y="31141"/>
                  </a:cubicBezTo>
                  <a:cubicBezTo>
                    <a:pt x="272308" y="31141"/>
                    <a:pt x="271367" y="31141"/>
                    <a:pt x="270427" y="31147"/>
                  </a:cubicBezTo>
                  <a:cubicBezTo>
                    <a:pt x="270325" y="31147"/>
                    <a:pt x="270223" y="31145"/>
                    <a:pt x="270121" y="31145"/>
                  </a:cubicBezTo>
                  <a:cubicBezTo>
                    <a:pt x="269867" y="31145"/>
                    <a:pt x="269614" y="31157"/>
                    <a:pt x="269367" y="31242"/>
                  </a:cubicBezTo>
                  <a:cubicBezTo>
                    <a:pt x="269281" y="31275"/>
                    <a:pt x="269188" y="31282"/>
                    <a:pt x="269093" y="31282"/>
                  </a:cubicBezTo>
                  <a:cubicBezTo>
                    <a:pt x="269018" y="31282"/>
                    <a:pt x="268941" y="31278"/>
                    <a:pt x="268867" y="31278"/>
                  </a:cubicBezTo>
                  <a:cubicBezTo>
                    <a:pt x="267546" y="31290"/>
                    <a:pt x="266212" y="31290"/>
                    <a:pt x="264879" y="31290"/>
                  </a:cubicBezTo>
                  <a:cubicBezTo>
                    <a:pt x="264783" y="31290"/>
                    <a:pt x="264688" y="31290"/>
                    <a:pt x="264593" y="31278"/>
                  </a:cubicBezTo>
                  <a:cubicBezTo>
                    <a:pt x="264295" y="31254"/>
                    <a:pt x="264236" y="31194"/>
                    <a:pt x="264224" y="30873"/>
                  </a:cubicBezTo>
                  <a:cubicBezTo>
                    <a:pt x="264212" y="30754"/>
                    <a:pt x="264212" y="30635"/>
                    <a:pt x="264212" y="30516"/>
                  </a:cubicBezTo>
                  <a:cubicBezTo>
                    <a:pt x="264212" y="30206"/>
                    <a:pt x="264212" y="29909"/>
                    <a:pt x="264117" y="29599"/>
                  </a:cubicBezTo>
                  <a:cubicBezTo>
                    <a:pt x="264057" y="29432"/>
                    <a:pt x="264069" y="29230"/>
                    <a:pt x="264069" y="29039"/>
                  </a:cubicBezTo>
                  <a:cubicBezTo>
                    <a:pt x="264069" y="26730"/>
                    <a:pt x="264069" y="24420"/>
                    <a:pt x="264069" y="22110"/>
                  </a:cubicBezTo>
                  <a:cubicBezTo>
                    <a:pt x="264069" y="21872"/>
                    <a:pt x="264057" y="21634"/>
                    <a:pt x="264152" y="21407"/>
                  </a:cubicBezTo>
                  <a:cubicBezTo>
                    <a:pt x="264224" y="21205"/>
                    <a:pt x="264212" y="20979"/>
                    <a:pt x="264212" y="20776"/>
                  </a:cubicBezTo>
                  <a:cubicBezTo>
                    <a:pt x="264212" y="20110"/>
                    <a:pt x="264212" y="19443"/>
                    <a:pt x="264212" y="18776"/>
                  </a:cubicBezTo>
                  <a:cubicBezTo>
                    <a:pt x="264212" y="18419"/>
                    <a:pt x="264224" y="18062"/>
                    <a:pt x="264319" y="17717"/>
                  </a:cubicBezTo>
                  <a:cubicBezTo>
                    <a:pt x="264390" y="17419"/>
                    <a:pt x="264343" y="17097"/>
                    <a:pt x="264355" y="16788"/>
                  </a:cubicBezTo>
                  <a:cubicBezTo>
                    <a:pt x="264367" y="16324"/>
                    <a:pt x="264319" y="15847"/>
                    <a:pt x="264474" y="15371"/>
                  </a:cubicBezTo>
                  <a:cubicBezTo>
                    <a:pt x="264521" y="15204"/>
                    <a:pt x="264498" y="15002"/>
                    <a:pt x="264498" y="14811"/>
                  </a:cubicBezTo>
                  <a:cubicBezTo>
                    <a:pt x="264498" y="13478"/>
                    <a:pt x="264498" y="12144"/>
                    <a:pt x="264498" y="10811"/>
                  </a:cubicBezTo>
                  <a:cubicBezTo>
                    <a:pt x="264498" y="10620"/>
                    <a:pt x="264509" y="10430"/>
                    <a:pt x="264521" y="10239"/>
                  </a:cubicBezTo>
                  <a:cubicBezTo>
                    <a:pt x="264533" y="10108"/>
                    <a:pt x="264629" y="10013"/>
                    <a:pt x="264759" y="10013"/>
                  </a:cubicBezTo>
                  <a:cubicBezTo>
                    <a:pt x="264836" y="10019"/>
                    <a:pt x="264912" y="10021"/>
                    <a:pt x="264988" y="10021"/>
                  </a:cubicBezTo>
                  <a:cubicBezTo>
                    <a:pt x="265598" y="10021"/>
                    <a:pt x="266193" y="9869"/>
                    <a:pt x="266807" y="9858"/>
                  </a:cubicBezTo>
                  <a:cubicBezTo>
                    <a:pt x="266882" y="9857"/>
                    <a:pt x="266956" y="9856"/>
                    <a:pt x="267030" y="9856"/>
                  </a:cubicBezTo>
                  <a:cubicBezTo>
                    <a:pt x="267109" y="9856"/>
                    <a:pt x="267188" y="9857"/>
                    <a:pt x="267266" y="9857"/>
                  </a:cubicBezTo>
                  <a:cubicBezTo>
                    <a:pt x="267612" y="9857"/>
                    <a:pt x="267957" y="9847"/>
                    <a:pt x="268296" y="9739"/>
                  </a:cubicBezTo>
                  <a:cubicBezTo>
                    <a:pt x="268361" y="9716"/>
                    <a:pt x="268433" y="9710"/>
                    <a:pt x="268505" y="9710"/>
                  </a:cubicBezTo>
                  <a:cubicBezTo>
                    <a:pt x="268578" y="9710"/>
                    <a:pt x="268653" y="9716"/>
                    <a:pt x="268724" y="9716"/>
                  </a:cubicBezTo>
                  <a:cubicBezTo>
                    <a:pt x="269189" y="9704"/>
                    <a:pt x="269665" y="9739"/>
                    <a:pt x="270129" y="9597"/>
                  </a:cubicBezTo>
                  <a:cubicBezTo>
                    <a:pt x="270210" y="9569"/>
                    <a:pt x="270296" y="9562"/>
                    <a:pt x="270384" y="9562"/>
                  </a:cubicBezTo>
                  <a:cubicBezTo>
                    <a:pt x="270489" y="9562"/>
                    <a:pt x="270597" y="9573"/>
                    <a:pt x="270701" y="9573"/>
                  </a:cubicBezTo>
                  <a:cubicBezTo>
                    <a:pt x="270939" y="9573"/>
                    <a:pt x="271177" y="9573"/>
                    <a:pt x="271403" y="9489"/>
                  </a:cubicBezTo>
                  <a:cubicBezTo>
                    <a:pt x="271534" y="9442"/>
                    <a:pt x="271689" y="9442"/>
                    <a:pt x="271820" y="9430"/>
                  </a:cubicBezTo>
                  <a:cubicBezTo>
                    <a:pt x="272534" y="9394"/>
                    <a:pt x="273237" y="9287"/>
                    <a:pt x="273939" y="9168"/>
                  </a:cubicBezTo>
                  <a:cubicBezTo>
                    <a:pt x="274451" y="9096"/>
                    <a:pt x="274963" y="9061"/>
                    <a:pt x="275487" y="9001"/>
                  </a:cubicBezTo>
                  <a:cubicBezTo>
                    <a:pt x="276047" y="8918"/>
                    <a:pt x="276606" y="8799"/>
                    <a:pt x="277166" y="8763"/>
                  </a:cubicBezTo>
                  <a:cubicBezTo>
                    <a:pt x="278023" y="8704"/>
                    <a:pt x="278845" y="8442"/>
                    <a:pt x="279702" y="8418"/>
                  </a:cubicBezTo>
                  <a:cubicBezTo>
                    <a:pt x="280071" y="8406"/>
                    <a:pt x="280440" y="8311"/>
                    <a:pt x="280821" y="8251"/>
                  </a:cubicBezTo>
                  <a:cubicBezTo>
                    <a:pt x="281607" y="8120"/>
                    <a:pt x="282405" y="7989"/>
                    <a:pt x="283190" y="7846"/>
                  </a:cubicBezTo>
                  <a:cubicBezTo>
                    <a:pt x="284012" y="7715"/>
                    <a:pt x="284822" y="7572"/>
                    <a:pt x="285643" y="7430"/>
                  </a:cubicBezTo>
                  <a:lnTo>
                    <a:pt x="285643" y="6429"/>
                  </a:lnTo>
                  <a:cubicBezTo>
                    <a:pt x="285476" y="6810"/>
                    <a:pt x="285191" y="6953"/>
                    <a:pt x="284762" y="7013"/>
                  </a:cubicBezTo>
                  <a:cubicBezTo>
                    <a:pt x="283690" y="7180"/>
                    <a:pt x="282607" y="7275"/>
                    <a:pt x="281547" y="7525"/>
                  </a:cubicBezTo>
                  <a:cubicBezTo>
                    <a:pt x="281119" y="7632"/>
                    <a:pt x="280666" y="7632"/>
                    <a:pt x="280226" y="7727"/>
                  </a:cubicBezTo>
                  <a:cubicBezTo>
                    <a:pt x="279368" y="7882"/>
                    <a:pt x="278487" y="7930"/>
                    <a:pt x="277630" y="8096"/>
                  </a:cubicBezTo>
                  <a:cubicBezTo>
                    <a:pt x="277154" y="8203"/>
                    <a:pt x="276654" y="8227"/>
                    <a:pt x="276154" y="8287"/>
                  </a:cubicBezTo>
                  <a:cubicBezTo>
                    <a:pt x="275642" y="8346"/>
                    <a:pt x="275118" y="8382"/>
                    <a:pt x="274606" y="8465"/>
                  </a:cubicBezTo>
                  <a:cubicBezTo>
                    <a:pt x="273951" y="8584"/>
                    <a:pt x="273296" y="8632"/>
                    <a:pt x="272653" y="8739"/>
                  </a:cubicBezTo>
                  <a:cubicBezTo>
                    <a:pt x="271975" y="8858"/>
                    <a:pt x="271272" y="8763"/>
                    <a:pt x="270605" y="8977"/>
                  </a:cubicBezTo>
                  <a:cubicBezTo>
                    <a:pt x="270528" y="9001"/>
                    <a:pt x="270448" y="9007"/>
                    <a:pt x="270366" y="9007"/>
                  </a:cubicBezTo>
                  <a:cubicBezTo>
                    <a:pt x="270284" y="9007"/>
                    <a:pt x="270201" y="9001"/>
                    <a:pt x="270117" y="9001"/>
                  </a:cubicBezTo>
                  <a:cubicBezTo>
                    <a:pt x="269832" y="9013"/>
                    <a:pt x="269546" y="8989"/>
                    <a:pt x="269272" y="9096"/>
                  </a:cubicBezTo>
                  <a:cubicBezTo>
                    <a:pt x="269218" y="9123"/>
                    <a:pt x="269165" y="9137"/>
                    <a:pt x="269111" y="9137"/>
                  </a:cubicBezTo>
                  <a:cubicBezTo>
                    <a:pt x="269093" y="9137"/>
                    <a:pt x="269076" y="9135"/>
                    <a:pt x="269058" y="9132"/>
                  </a:cubicBezTo>
                  <a:cubicBezTo>
                    <a:pt x="268938" y="9123"/>
                    <a:pt x="268818" y="9119"/>
                    <a:pt x="268699" y="9119"/>
                  </a:cubicBezTo>
                  <a:cubicBezTo>
                    <a:pt x="267915" y="9119"/>
                    <a:pt x="267142" y="9289"/>
                    <a:pt x="266355" y="9289"/>
                  </a:cubicBezTo>
                  <a:cubicBezTo>
                    <a:pt x="266311" y="9289"/>
                    <a:pt x="266268" y="9288"/>
                    <a:pt x="266224" y="9287"/>
                  </a:cubicBezTo>
                  <a:cubicBezTo>
                    <a:pt x="266172" y="9287"/>
                    <a:pt x="266119" y="9286"/>
                    <a:pt x="266067" y="9286"/>
                  </a:cubicBezTo>
                  <a:cubicBezTo>
                    <a:pt x="265858" y="9286"/>
                    <a:pt x="265650" y="9294"/>
                    <a:pt x="265450" y="9370"/>
                  </a:cubicBezTo>
                  <a:cubicBezTo>
                    <a:pt x="265391" y="9406"/>
                    <a:pt x="265307" y="9418"/>
                    <a:pt x="265248" y="9418"/>
                  </a:cubicBezTo>
                  <a:cubicBezTo>
                    <a:pt x="265130" y="9424"/>
                    <a:pt x="265031" y="9428"/>
                    <a:pt x="264947" y="9428"/>
                  </a:cubicBezTo>
                  <a:cubicBezTo>
                    <a:pt x="264522" y="9428"/>
                    <a:pt x="264498" y="9318"/>
                    <a:pt x="264498" y="8751"/>
                  </a:cubicBezTo>
                  <a:cubicBezTo>
                    <a:pt x="264498" y="7382"/>
                    <a:pt x="264498" y="6001"/>
                    <a:pt x="264498" y="4620"/>
                  </a:cubicBezTo>
                  <a:cubicBezTo>
                    <a:pt x="264498" y="4334"/>
                    <a:pt x="264498" y="4060"/>
                    <a:pt x="264402" y="3774"/>
                  </a:cubicBezTo>
                  <a:cubicBezTo>
                    <a:pt x="264355" y="3596"/>
                    <a:pt x="264355" y="3405"/>
                    <a:pt x="264355" y="3215"/>
                  </a:cubicBezTo>
                  <a:cubicBezTo>
                    <a:pt x="264355" y="2143"/>
                    <a:pt x="264355" y="1072"/>
                    <a:pt x="264355" y="0"/>
                  </a:cubicBezTo>
                  <a:lnTo>
                    <a:pt x="263497" y="0"/>
                  </a:lnTo>
                  <a:cubicBezTo>
                    <a:pt x="263497" y="453"/>
                    <a:pt x="263497" y="905"/>
                    <a:pt x="263509" y="1357"/>
                  </a:cubicBezTo>
                  <a:cubicBezTo>
                    <a:pt x="263509" y="1715"/>
                    <a:pt x="263486" y="2072"/>
                    <a:pt x="263605" y="2417"/>
                  </a:cubicBezTo>
                  <a:cubicBezTo>
                    <a:pt x="263664" y="2560"/>
                    <a:pt x="263640" y="2750"/>
                    <a:pt x="263640" y="2905"/>
                  </a:cubicBezTo>
                  <a:cubicBezTo>
                    <a:pt x="263640" y="4858"/>
                    <a:pt x="263652" y="6810"/>
                    <a:pt x="263652" y="8763"/>
                  </a:cubicBezTo>
                  <a:cubicBezTo>
                    <a:pt x="263652" y="8882"/>
                    <a:pt x="263640" y="9001"/>
                    <a:pt x="263640" y="9120"/>
                  </a:cubicBezTo>
                  <a:cubicBezTo>
                    <a:pt x="263640" y="9275"/>
                    <a:pt x="263569" y="9382"/>
                    <a:pt x="263414" y="9430"/>
                  </a:cubicBezTo>
                  <a:cubicBezTo>
                    <a:pt x="263205" y="9507"/>
                    <a:pt x="262995" y="9574"/>
                    <a:pt x="262767" y="9574"/>
                  </a:cubicBezTo>
                  <a:cubicBezTo>
                    <a:pt x="262748" y="9574"/>
                    <a:pt x="262730" y="9574"/>
                    <a:pt x="262712" y="9573"/>
                  </a:cubicBezTo>
                  <a:cubicBezTo>
                    <a:pt x="262600" y="9569"/>
                    <a:pt x="262489" y="9567"/>
                    <a:pt x="262378" y="9567"/>
                  </a:cubicBezTo>
                  <a:cubicBezTo>
                    <a:pt x="262156" y="9567"/>
                    <a:pt x="261934" y="9573"/>
                    <a:pt x="261711" y="9573"/>
                  </a:cubicBezTo>
                  <a:cubicBezTo>
                    <a:pt x="261366" y="9585"/>
                    <a:pt x="261009" y="9561"/>
                    <a:pt x="260664" y="9680"/>
                  </a:cubicBezTo>
                  <a:cubicBezTo>
                    <a:pt x="260563" y="9710"/>
                    <a:pt x="260455" y="9716"/>
                    <a:pt x="260347" y="9716"/>
                  </a:cubicBezTo>
                  <a:cubicBezTo>
                    <a:pt x="260274" y="9716"/>
                    <a:pt x="260201" y="9713"/>
                    <a:pt x="260129" y="9713"/>
                  </a:cubicBezTo>
                  <a:cubicBezTo>
                    <a:pt x="260093" y="9713"/>
                    <a:pt x="260057" y="9714"/>
                    <a:pt x="260021" y="9716"/>
                  </a:cubicBezTo>
                  <a:cubicBezTo>
                    <a:pt x="259425" y="9739"/>
                    <a:pt x="258842" y="9692"/>
                    <a:pt x="258247" y="9835"/>
                  </a:cubicBezTo>
                  <a:cubicBezTo>
                    <a:pt x="258109" y="9869"/>
                    <a:pt x="257966" y="9879"/>
                    <a:pt x="257820" y="9879"/>
                  </a:cubicBezTo>
                  <a:cubicBezTo>
                    <a:pt x="257611" y="9879"/>
                    <a:pt x="257397" y="9858"/>
                    <a:pt x="257187" y="9858"/>
                  </a:cubicBezTo>
                  <a:cubicBezTo>
                    <a:pt x="256878" y="9870"/>
                    <a:pt x="256568" y="9847"/>
                    <a:pt x="256270" y="9954"/>
                  </a:cubicBezTo>
                  <a:cubicBezTo>
                    <a:pt x="256143" y="9996"/>
                    <a:pt x="256003" y="10002"/>
                    <a:pt x="255869" y="10002"/>
                  </a:cubicBezTo>
                  <a:cubicBezTo>
                    <a:pt x="255815" y="10002"/>
                    <a:pt x="255762" y="10001"/>
                    <a:pt x="255711" y="10001"/>
                  </a:cubicBezTo>
                  <a:lnTo>
                    <a:pt x="253782" y="10001"/>
                  </a:lnTo>
                  <a:cubicBezTo>
                    <a:pt x="253282" y="10013"/>
                    <a:pt x="252794" y="10013"/>
                    <a:pt x="252294" y="10108"/>
                  </a:cubicBezTo>
                  <a:cubicBezTo>
                    <a:pt x="252103" y="10151"/>
                    <a:pt x="251903" y="10163"/>
                    <a:pt x="251701" y="10163"/>
                  </a:cubicBezTo>
                  <a:cubicBezTo>
                    <a:pt x="251449" y="10163"/>
                    <a:pt x="251193" y="10144"/>
                    <a:pt x="250948" y="10144"/>
                  </a:cubicBezTo>
                  <a:cubicBezTo>
                    <a:pt x="250615" y="10156"/>
                    <a:pt x="250281" y="10132"/>
                    <a:pt x="249960" y="10251"/>
                  </a:cubicBezTo>
                  <a:cubicBezTo>
                    <a:pt x="249861" y="10284"/>
                    <a:pt x="249754" y="10292"/>
                    <a:pt x="249646" y="10292"/>
                  </a:cubicBezTo>
                  <a:cubicBezTo>
                    <a:pt x="249560" y="10292"/>
                    <a:pt x="249473" y="10287"/>
                    <a:pt x="249389" y="10287"/>
                  </a:cubicBezTo>
                  <a:lnTo>
                    <a:pt x="247745" y="10287"/>
                  </a:lnTo>
                  <a:cubicBezTo>
                    <a:pt x="247691" y="10287"/>
                    <a:pt x="247637" y="10287"/>
                    <a:pt x="247582" y="10287"/>
                  </a:cubicBezTo>
                  <a:cubicBezTo>
                    <a:pt x="247336" y="10287"/>
                    <a:pt x="247084" y="10295"/>
                    <a:pt x="246841" y="10382"/>
                  </a:cubicBezTo>
                  <a:cubicBezTo>
                    <a:pt x="246733" y="10430"/>
                    <a:pt x="246602" y="10430"/>
                    <a:pt x="246483" y="10430"/>
                  </a:cubicBezTo>
                  <a:lnTo>
                    <a:pt x="244269" y="10430"/>
                  </a:lnTo>
                  <a:cubicBezTo>
                    <a:pt x="243864" y="10430"/>
                    <a:pt x="243816" y="10370"/>
                    <a:pt x="243793" y="9989"/>
                  </a:cubicBezTo>
                  <a:cubicBezTo>
                    <a:pt x="243793" y="9894"/>
                    <a:pt x="243793" y="9799"/>
                    <a:pt x="243793" y="9704"/>
                  </a:cubicBezTo>
                  <a:lnTo>
                    <a:pt x="243793" y="0"/>
                  </a:lnTo>
                  <a:lnTo>
                    <a:pt x="242935" y="0"/>
                  </a:lnTo>
                  <a:lnTo>
                    <a:pt x="242935" y="9704"/>
                  </a:lnTo>
                  <a:cubicBezTo>
                    <a:pt x="242935" y="10542"/>
                    <a:pt x="242976" y="10573"/>
                    <a:pt x="242281" y="10573"/>
                  </a:cubicBezTo>
                  <a:cubicBezTo>
                    <a:pt x="242226" y="10573"/>
                    <a:pt x="242166" y="10573"/>
                    <a:pt x="242102" y="10573"/>
                  </a:cubicBezTo>
                  <a:lnTo>
                    <a:pt x="239459" y="10573"/>
                  </a:lnTo>
                  <a:cubicBezTo>
                    <a:pt x="239320" y="10573"/>
                    <a:pt x="239180" y="10569"/>
                    <a:pt x="239039" y="10569"/>
                  </a:cubicBezTo>
                  <a:cubicBezTo>
                    <a:pt x="238758" y="10569"/>
                    <a:pt x="238474" y="10585"/>
                    <a:pt x="238197" y="10680"/>
                  </a:cubicBezTo>
                  <a:cubicBezTo>
                    <a:pt x="238111" y="10713"/>
                    <a:pt x="238017" y="10720"/>
                    <a:pt x="237923" y="10720"/>
                  </a:cubicBezTo>
                  <a:cubicBezTo>
                    <a:pt x="237847" y="10720"/>
                    <a:pt x="237771" y="10716"/>
                    <a:pt x="237697" y="10716"/>
                  </a:cubicBezTo>
                  <a:lnTo>
                    <a:pt x="235696" y="10716"/>
                  </a:lnTo>
                  <a:cubicBezTo>
                    <a:pt x="235640" y="10717"/>
                    <a:pt x="235584" y="10717"/>
                    <a:pt x="235528" y="10717"/>
                  </a:cubicBezTo>
                  <a:cubicBezTo>
                    <a:pt x="235390" y="10717"/>
                    <a:pt x="235252" y="10715"/>
                    <a:pt x="235115" y="10715"/>
                  </a:cubicBezTo>
                  <a:cubicBezTo>
                    <a:pt x="234791" y="10715"/>
                    <a:pt x="234470" y="10730"/>
                    <a:pt x="234149" y="10835"/>
                  </a:cubicBezTo>
                  <a:cubicBezTo>
                    <a:pt x="234081" y="10855"/>
                    <a:pt x="234010" y="10860"/>
                    <a:pt x="233937" y="10860"/>
                  </a:cubicBezTo>
                  <a:cubicBezTo>
                    <a:pt x="233868" y="10860"/>
                    <a:pt x="233798" y="10856"/>
                    <a:pt x="233729" y="10856"/>
                  </a:cubicBezTo>
                  <a:cubicBezTo>
                    <a:pt x="233702" y="10856"/>
                    <a:pt x="233675" y="10857"/>
                    <a:pt x="233648" y="10859"/>
                  </a:cubicBezTo>
                  <a:cubicBezTo>
                    <a:pt x="233508" y="10864"/>
                    <a:pt x="233367" y="10866"/>
                    <a:pt x="233227" y="10866"/>
                  </a:cubicBezTo>
                  <a:cubicBezTo>
                    <a:pt x="232921" y="10866"/>
                    <a:pt x="232616" y="10857"/>
                    <a:pt x="232311" y="10857"/>
                  </a:cubicBezTo>
                  <a:cubicBezTo>
                    <a:pt x="231835" y="10857"/>
                    <a:pt x="231361" y="10879"/>
                    <a:pt x="230886" y="10990"/>
                  </a:cubicBezTo>
                  <a:cubicBezTo>
                    <a:pt x="230790" y="11012"/>
                    <a:pt x="230690" y="11019"/>
                    <a:pt x="230589" y="11019"/>
                  </a:cubicBezTo>
                  <a:cubicBezTo>
                    <a:pt x="230427" y="11019"/>
                    <a:pt x="230262" y="11001"/>
                    <a:pt x="230100" y="11001"/>
                  </a:cubicBezTo>
                  <a:cubicBezTo>
                    <a:pt x="230033" y="11003"/>
                    <a:pt x="229966" y="11004"/>
                    <a:pt x="229899" y="11004"/>
                  </a:cubicBezTo>
                  <a:cubicBezTo>
                    <a:pt x="229828" y="11004"/>
                    <a:pt x="229756" y="11003"/>
                    <a:pt x="229685" y="11003"/>
                  </a:cubicBezTo>
                  <a:cubicBezTo>
                    <a:pt x="229372" y="11003"/>
                    <a:pt x="229061" y="11013"/>
                    <a:pt x="228755" y="11121"/>
                  </a:cubicBezTo>
                  <a:cubicBezTo>
                    <a:pt x="228672" y="11144"/>
                    <a:pt x="228576" y="11150"/>
                    <a:pt x="228478" y="11150"/>
                  </a:cubicBezTo>
                  <a:cubicBezTo>
                    <a:pt x="228380" y="11150"/>
                    <a:pt x="228279" y="11144"/>
                    <a:pt x="228183" y="11144"/>
                  </a:cubicBezTo>
                  <a:lnTo>
                    <a:pt x="224909" y="11144"/>
                  </a:lnTo>
                  <a:cubicBezTo>
                    <a:pt x="224862" y="11145"/>
                    <a:pt x="224814" y="11146"/>
                    <a:pt x="224766" y="11146"/>
                  </a:cubicBezTo>
                  <a:cubicBezTo>
                    <a:pt x="224597" y="11146"/>
                    <a:pt x="224428" y="11141"/>
                    <a:pt x="224260" y="11141"/>
                  </a:cubicBezTo>
                  <a:cubicBezTo>
                    <a:pt x="223930" y="11141"/>
                    <a:pt x="223602" y="11160"/>
                    <a:pt x="223278" y="11275"/>
                  </a:cubicBezTo>
                  <a:cubicBezTo>
                    <a:pt x="223248" y="11287"/>
                    <a:pt x="223216" y="11290"/>
                    <a:pt x="223181" y="11290"/>
                  </a:cubicBezTo>
                  <a:cubicBezTo>
                    <a:pt x="223147" y="11290"/>
                    <a:pt x="223111" y="11287"/>
                    <a:pt x="223076" y="11287"/>
                  </a:cubicBezTo>
                  <a:lnTo>
                    <a:pt x="220075" y="11287"/>
                  </a:lnTo>
                  <a:cubicBezTo>
                    <a:pt x="219730" y="11287"/>
                    <a:pt x="219659" y="11216"/>
                    <a:pt x="219659" y="10859"/>
                  </a:cubicBezTo>
                  <a:cubicBezTo>
                    <a:pt x="219647" y="10049"/>
                    <a:pt x="219659" y="9239"/>
                    <a:pt x="219647" y="8430"/>
                  </a:cubicBezTo>
                  <a:cubicBezTo>
                    <a:pt x="219647" y="8168"/>
                    <a:pt x="219647" y="7918"/>
                    <a:pt x="219575" y="7656"/>
                  </a:cubicBezTo>
                  <a:cubicBezTo>
                    <a:pt x="219516" y="7453"/>
                    <a:pt x="219516" y="7239"/>
                    <a:pt x="219516" y="7025"/>
                  </a:cubicBezTo>
                  <a:cubicBezTo>
                    <a:pt x="219504" y="6239"/>
                    <a:pt x="219516" y="5453"/>
                    <a:pt x="219504" y="4667"/>
                  </a:cubicBezTo>
                  <a:cubicBezTo>
                    <a:pt x="219504" y="4251"/>
                    <a:pt x="219540" y="3822"/>
                    <a:pt x="219397" y="3405"/>
                  </a:cubicBezTo>
                  <a:cubicBezTo>
                    <a:pt x="219337" y="3227"/>
                    <a:pt x="219373" y="3024"/>
                    <a:pt x="219373" y="2834"/>
                  </a:cubicBezTo>
                  <a:cubicBezTo>
                    <a:pt x="219361" y="2143"/>
                    <a:pt x="219361" y="1453"/>
                    <a:pt x="219361" y="762"/>
                  </a:cubicBezTo>
                  <a:cubicBezTo>
                    <a:pt x="219373" y="500"/>
                    <a:pt x="219349" y="238"/>
                    <a:pt x="219230" y="0"/>
                  </a:cubicBezTo>
                  <a:lnTo>
                    <a:pt x="218516" y="0"/>
                  </a:lnTo>
                  <a:cubicBezTo>
                    <a:pt x="218528" y="524"/>
                    <a:pt x="218480" y="1048"/>
                    <a:pt x="218635" y="1560"/>
                  </a:cubicBezTo>
                  <a:cubicBezTo>
                    <a:pt x="218694" y="1726"/>
                    <a:pt x="218658" y="1941"/>
                    <a:pt x="218658" y="2131"/>
                  </a:cubicBezTo>
                  <a:cubicBezTo>
                    <a:pt x="218658" y="2810"/>
                    <a:pt x="218658" y="3501"/>
                    <a:pt x="218658" y="4191"/>
                  </a:cubicBezTo>
                  <a:cubicBezTo>
                    <a:pt x="218658" y="4429"/>
                    <a:pt x="218670" y="4667"/>
                    <a:pt x="218730" y="4894"/>
                  </a:cubicBezTo>
                  <a:cubicBezTo>
                    <a:pt x="218789" y="5096"/>
                    <a:pt x="218789" y="5322"/>
                    <a:pt x="218789" y="5536"/>
                  </a:cubicBezTo>
                  <a:cubicBezTo>
                    <a:pt x="218801" y="6132"/>
                    <a:pt x="218801" y="6715"/>
                    <a:pt x="218801" y="7311"/>
                  </a:cubicBezTo>
                  <a:cubicBezTo>
                    <a:pt x="218801" y="7692"/>
                    <a:pt x="218766" y="8073"/>
                    <a:pt x="218909" y="8442"/>
                  </a:cubicBezTo>
                  <a:cubicBezTo>
                    <a:pt x="218944" y="8501"/>
                    <a:pt x="218932" y="8584"/>
                    <a:pt x="218932" y="8656"/>
                  </a:cubicBezTo>
                  <a:cubicBezTo>
                    <a:pt x="218944" y="9418"/>
                    <a:pt x="218944" y="10168"/>
                    <a:pt x="218932" y="10930"/>
                  </a:cubicBezTo>
                  <a:cubicBezTo>
                    <a:pt x="218932" y="11192"/>
                    <a:pt x="218849" y="11275"/>
                    <a:pt x="218587" y="11275"/>
                  </a:cubicBezTo>
                  <a:cubicBezTo>
                    <a:pt x="218420" y="11287"/>
                    <a:pt x="218254" y="11290"/>
                    <a:pt x="218087" y="11290"/>
                  </a:cubicBezTo>
                  <a:cubicBezTo>
                    <a:pt x="217920" y="11290"/>
                    <a:pt x="217754" y="11287"/>
                    <a:pt x="217587" y="11287"/>
                  </a:cubicBezTo>
                  <a:cubicBezTo>
                    <a:pt x="217518" y="11289"/>
                    <a:pt x="217449" y="11289"/>
                    <a:pt x="217379" y="11289"/>
                  </a:cubicBezTo>
                  <a:cubicBezTo>
                    <a:pt x="217306" y="11289"/>
                    <a:pt x="217232" y="11289"/>
                    <a:pt x="217158" y="11289"/>
                  </a:cubicBezTo>
                  <a:cubicBezTo>
                    <a:pt x="216832" y="11289"/>
                    <a:pt x="216504" y="11299"/>
                    <a:pt x="216182" y="11406"/>
                  </a:cubicBezTo>
                  <a:cubicBezTo>
                    <a:pt x="216105" y="11430"/>
                    <a:pt x="216021" y="11436"/>
                    <a:pt x="215936" y="11436"/>
                  </a:cubicBezTo>
                  <a:cubicBezTo>
                    <a:pt x="215852" y="11436"/>
                    <a:pt x="215765" y="11430"/>
                    <a:pt x="215682" y="11430"/>
                  </a:cubicBezTo>
                  <a:lnTo>
                    <a:pt x="213610" y="11430"/>
                  </a:lnTo>
                  <a:cubicBezTo>
                    <a:pt x="213313" y="11430"/>
                    <a:pt x="213003" y="11430"/>
                    <a:pt x="212693" y="11525"/>
                  </a:cubicBezTo>
                  <a:cubicBezTo>
                    <a:pt x="212527" y="11585"/>
                    <a:pt x="212324" y="11561"/>
                    <a:pt x="212134" y="11573"/>
                  </a:cubicBezTo>
                  <a:lnTo>
                    <a:pt x="210705" y="11573"/>
                  </a:lnTo>
                  <a:cubicBezTo>
                    <a:pt x="210419" y="11573"/>
                    <a:pt x="210146" y="11573"/>
                    <a:pt x="209860" y="11668"/>
                  </a:cubicBezTo>
                  <a:cubicBezTo>
                    <a:pt x="209693" y="11716"/>
                    <a:pt x="209491" y="11716"/>
                    <a:pt x="209300" y="11716"/>
                  </a:cubicBezTo>
                  <a:lnTo>
                    <a:pt x="208014" y="11716"/>
                  </a:lnTo>
                  <a:cubicBezTo>
                    <a:pt x="207933" y="11716"/>
                    <a:pt x="207851" y="11708"/>
                    <a:pt x="207769" y="11708"/>
                  </a:cubicBezTo>
                  <a:cubicBezTo>
                    <a:pt x="207708" y="11708"/>
                    <a:pt x="207647" y="11712"/>
                    <a:pt x="207586" y="11728"/>
                  </a:cubicBezTo>
                  <a:cubicBezTo>
                    <a:pt x="207026" y="11843"/>
                    <a:pt x="206462" y="11870"/>
                    <a:pt x="205894" y="11870"/>
                  </a:cubicBezTo>
                  <a:cubicBezTo>
                    <a:pt x="205403" y="11870"/>
                    <a:pt x="204909" y="11850"/>
                    <a:pt x="204415" y="11850"/>
                  </a:cubicBezTo>
                  <a:cubicBezTo>
                    <a:pt x="204241" y="11850"/>
                    <a:pt x="204068" y="11852"/>
                    <a:pt x="203895" y="11859"/>
                  </a:cubicBezTo>
                  <a:cubicBezTo>
                    <a:pt x="203466" y="11883"/>
                    <a:pt x="203049" y="11835"/>
                    <a:pt x="202621" y="11966"/>
                  </a:cubicBezTo>
                  <a:cubicBezTo>
                    <a:pt x="202534" y="11998"/>
                    <a:pt x="202440" y="12006"/>
                    <a:pt x="202342" y="12006"/>
                  </a:cubicBezTo>
                  <a:cubicBezTo>
                    <a:pt x="202253" y="12006"/>
                    <a:pt x="202160" y="12000"/>
                    <a:pt x="202069" y="12000"/>
                  </a:cubicBezTo>
                  <a:cubicBezTo>
                    <a:pt x="202042" y="12000"/>
                    <a:pt x="202016" y="12000"/>
                    <a:pt x="201990" y="12002"/>
                  </a:cubicBezTo>
                  <a:cubicBezTo>
                    <a:pt x="201871" y="12007"/>
                    <a:pt x="201751" y="12009"/>
                    <a:pt x="201632" y="12009"/>
                  </a:cubicBezTo>
                  <a:cubicBezTo>
                    <a:pt x="201373" y="12009"/>
                    <a:pt x="201113" y="12000"/>
                    <a:pt x="200855" y="12000"/>
                  </a:cubicBezTo>
                  <a:cubicBezTo>
                    <a:pt x="200451" y="12000"/>
                    <a:pt x="200050" y="12022"/>
                    <a:pt x="199656" y="12133"/>
                  </a:cubicBezTo>
                  <a:cubicBezTo>
                    <a:pt x="199608" y="12144"/>
                    <a:pt x="199561" y="12144"/>
                    <a:pt x="199513" y="12144"/>
                  </a:cubicBezTo>
                  <a:lnTo>
                    <a:pt x="196799" y="12144"/>
                  </a:lnTo>
                  <a:cubicBezTo>
                    <a:pt x="196453" y="12144"/>
                    <a:pt x="196382" y="12073"/>
                    <a:pt x="196382" y="11716"/>
                  </a:cubicBezTo>
                  <a:cubicBezTo>
                    <a:pt x="196370" y="10954"/>
                    <a:pt x="196382" y="10192"/>
                    <a:pt x="196370" y="9442"/>
                  </a:cubicBezTo>
                  <a:cubicBezTo>
                    <a:pt x="196370" y="9180"/>
                    <a:pt x="196370" y="8918"/>
                    <a:pt x="196299" y="8656"/>
                  </a:cubicBezTo>
                  <a:cubicBezTo>
                    <a:pt x="196239" y="8465"/>
                    <a:pt x="196239" y="8239"/>
                    <a:pt x="196239" y="8025"/>
                  </a:cubicBezTo>
                  <a:cubicBezTo>
                    <a:pt x="196227" y="7430"/>
                    <a:pt x="196239" y="6834"/>
                    <a:pt x="196227" y="6239"/>
                  </a:cubicBezTo>
                  <a:cubicBezTo>
                    <a:pt x="196227" y="5822"/>
                    <a:pt x="196263" y="5394"/>
                    <a:pt x="196120" y="4977"/>
                  </a:cubicBezTo>
                  <a:cubicBezTo>
                    <a:pt x="196072" y="4822"/>
                    <a:pt x="196096" y="4644"/>
                    <a:pt x="196096" y="4477"/>
                  </a:cubicBezTo>
                  <a:cubicBezTo>
                    <a:pt x="196084" y="3905"/>
                    <a:pt x="196096" y="3334"/>
                    <a:pt x="196084" y="2762"/>
                  </a:cubicBezTo>
                  <a:cubicBezTo>
                    <a:pt x="196084" y="2488"/>
                    <a:pt x="196096" y="2203"/>
                    <a:pt x="196001" y="1917"/>
                  </a:cubicBezTo>
                  <a:cubicBezTo>
                    <a:pt x="195941" y="1750"/>
                    <a:pt x="195953" y="1548"/>
                    <a:pt x="195953" y="1357"/>
                  </a:cubicBezTo>
                  <a:cubicBezTo>
                    <a:pt x="195953" y="905"/>
                    <a:pt x="195953" y="453"/>
                    <a:pt x="195953" y="0"/>
                  </a:cubicBezTo>
                  <a:lnTo>
                    <a:pt x="195239" y="0"/>
                  </a:lnTo>
                  <a:cubicBezTo>
                    <a:pt x="195239" y="595"/>
                    <a:pt x="195239" y="1191"/>
                    <a:pt x="195239" y="1786"/>
                  </a:cubicBezTo>
                  <a:cubicBezTo>
                    <a:pt x="195251" y="2262"/>
                    <a:pt x="195251" y="2727"/>
                    <a:pt x="195346" y="3203"/>
                  </a:cubicBezTo>
                  <a:cubicBezTo>
                    <a:pt x="195441" y="3631"/>
                    <a:pt x="195382" y="4096"/>
                    <a:pt x="195382" y="4548"/>
                  </a:cubicBezTo>
                  <a:cubicBezTo>
                    <a:pt x="195394" y="4882"/>
                    <a:pt x="195370" y="5215"/>
                    <a:pt x="195477" y="5536"/>
                  </a:cubicBezTo>
                  <a:cubicBezTo>
                    <a:pt x="195537" y="5715"/>
                    <a:pt x="195525" y="5917"/>
                    <a:pt x="195525" y="6108"/>
                  </a:cubicBezTo>
                  <a:cubicBezTo>
                    <a:pt x="195525" y="6810"/>
                    <a:pt x="195525" y="7525"/>
                    <a:pt x="195525" y="8239"/>
                  </a:cubicBezTo>
                  <a:cubicBezTo>
                    <a:pt x="195537" y="8763"/>
                    <a:pt x="195560" y="9275"/>
                    <a:pt x="195632" y="9799"/>
                  </a:cubicBezTo>
                  <a:cubicBezTo>
                    <a:pt x="195727" y="10525"/>
                    <a:pt x="195668" y="11263"/>
                    <a:pt x="195656" y="12002"/>
                  </a:cubicBezTo>
                  <a:cubicBezTo>
                    <a:pt x="195656" y="12168"/>
                    <a:pt x="195548" y="12264"/>
                    <a:pt x="195382" y="12275"/>
                  </a:cubicBezTo>
                  <a:cubicBezTo>
                    <a:pt x="195239" y="12287"/>
                    <a:pt x="195096" y="12287"/>
                    <a:pt x="194953" y="12287"/>
                  </a:cubicBezTo>
                  <a:cubicBezTo>
                    <a:pt x="194513" y="12299"/>
                    <a:pt x="194060" y="12287"/>
                    <a:pt x="193620" y="12394"/>
                  </a:cubicBezTo>
                  <a:cubicBezTo>
                    <a:pt x="193471" y="12430"/>
                    <a:pt x="193318" y="12440"/>
                    <a:pt x="193163" y="12440"/>
                  </a:cubicBezTo>
                  <a:cubicBezTo>
                    <a:pt x="192993" y="12440"/>
                    <a:pt x="192822" y="12429"/>
                    <a:pt x="192653" y="12429"/>
                  </a:cubicBezTo>
                  <a:cubicBezTo>
                    <a:pt x="192618" y="12429"/>
                    <a:pt x="192583" y="12429"/>
                    <a:pt x="192548" y="12430"/>
                  </a:cubicBezTo>
                  <a:cubicBezTo>
                    <a:pt x="192215" y="12442"/>
                    <a:pt x="191893" y="12418"/>
                    <a:pt x="191560" y="12525"/>
                  </a:cubicBezTo>
                  <a:cubicBezTo>
                    <a:pt x="191393" y="12585"/>
                    <a:pt x="191191" y="12561"/>
                    <a:pt x="191000" y="12573"/>
                  </a:cubicBezTo>
                  <a:cubicBezTo>
                    <a:pt x="190619" y="12573"/>
                    <a:pt x="190238" y="12568"/>
                    <a:pt x="189857" y="12568"/>
                  </a:cubicBezTo>
                  <a:cubicBezTo>
                    <a:pt x="189667" y="12568"/>
                    <a:pt x="189476" y="12569"/>
                    <a:pt x="189286" y="12573"/>
                  </a:cubicBezTo>
                  <a:cubicBezTo>
                    <a:pt x="189230" y="12574"/>
                    <a:pt x="189173" y="12575"/>
                    <a:pt x="189117" y="12575"/>
                  </a:cubicBezTo>
                  <a:cubicBezTo>
                    <a:pt x="188978" y="12575"/>
                    <a:pt x="188839" y="12572"/>
                    <a:pt x="188701" y="12572"/>
                  </a:cubicBezTo>
                  <a:cubicBezTo>
                    <a:pt x="188373" y="12572"/>
                    <a:pt x="188047" y="12588"/>
                    <a:pt x="187726" y="12692"/>
                  </a:cubicBezTo>
                  <a:cubicBezTo>
                    <a:pt x="187655" y="12716"/>
                    <a:pt x="187574" y="12722"/>
                    <a:pt x="187491" y="12722"/>
                  </a:cubicBezTo>
                  <a:cubicBezTo>
                    <a:pt x="187408" y="12722"/>
                    <a:pt x="187321" y="12716"/>
                    <a:pt x="187238" y="12716"/>
                  </a:cubicBezTo>
                  <a:lnTo>
                    <a:pt x="185309" y="12716"/>
                  </a:lnTo>
                  <a:cubicBezTo>
                    <a:pt x="185190" y="12716"/>
                    <a:pt x="185072" y="12714"/>
                    <a:pt x="184954" y="12714"/>
                  </a:cubicBezTo>
                  <a:cubicBezTo>
                    <a:pt x="184600" y="12714"/>
                    <a:pt x="184249" y="12728"/>
                    <a:pt x="183892" y="12835"/>
                  </a:cubicBezTo>
                  <a:cubicBezTo>
                    <a:pt x="183815" y="12859"/>
                    <a:pt x="183732" y="12866"/>
                    <a:pt x="183646" y="12866"/>
                  </a:cubicBezTo>
                  <a:cubicBezTo>
                    <a:pt x="183545" y="12866"/>
                    <a:pt x="183442" y="12857"/>
                    <a:pt x="183339" y="12857"/>
                  </a:cubicBezTo>
                  <a:cubicBezTo>
                    <a:pt x="183313" y="12857"/>
                    <a:pt x="183287" y="12857"/>
                    <a:pt x="183261" y="12859"/>
                  </a:cubicBezTo>
                  <a:cubicBezTo>
                    <a:pt x="183209" y="12859"/>
                    <a:pt x="183156" y="12858"/>
                    <a:pt x="183104" y="12858"/>
                  </a:cubicBezTo>
                  <a:cubicBezTo>
                    <a:pt x="182895" y="12858"/>
                    <a:pt x="182687" y="12866"/>
                    <a:pt x="182487" y="12942"/>
                  </a:cubicBezTo>
                  <a:cubicBezTo>
                    <a:pt x="182352" y="12994"/>
                    <a:pt x="182211" y="13003"/>
                    <a:pt x="182067" y="13003"/>
                  </a:cubicBezTo>
                  <a:cubicBezTo>
                    <a:pt x="181979" y="13003"/>
                    <a:pt x="181890" y="13000"/>
                    <a:pt x="181802" y="13000"/>
                  </a:cubicBezTo>
                  <a:cubicBezTo>
                    <a:pt x="181769" y="13000"/>
                    <a:pt x="181735" y="13000"/>
                    <a:pt x="181701" y="13002"/>
                  </a:cubicBezTo>
                  <a:cubicBezTo>
                    <a:pt x="181624" y="13005"/>
                    <a:pt x="181546" y="13006"/>
                    <a:pt x="181468" y="13006"/>
                  </a:cubicBezTo>
                  <a:cubicBezTo>
                    <a:pt x="181265" y="13006"/>
                    <a:pt x="181061" y="12998"/>
                    <a:pt x="180857" y="12998"/>
                  </a:cubicBezTo>
                  <a:cubicBezTo>
                    <a:pt x="180527" y="12998"/>
                    <a:pt x="180196" y="13018"/>
                    <a:pt x="179868" y="13121"/>
                  </a:cubicBezTo>
                  <a:cubicBezTo>
                    <a:pt x="179787" y="13148"/>
                    <a:pt x="179701" y="13155"/>
                    <a:pt x="179613" y="13155"/>
                  </a:cubicBezTo>
                  <a:cubicBezTo>
                    <a:pt x="179508" y="13155"/>
                    <a:pt x="179400" y="13145"/>
                    <a:pt x="179296" y="13145"/>
                  </a:cubicBezTo>
                  <a:lnTo>
                    <a:pt x="175308" y="13145"/>
                  </a:lnTo>
                  <a:cubicBezTo>
                    <a:pt x="175022" y="13145"/>
                    <a:pt x="174748" y="13180"/>
                    <a:pt x="174462" y="13228"/>
                  </a:cubicBezTo>
                  <a:cubicBezTo>
                    <a:pt x="174139" y="13283"/>
                    <a:pt x="173813" y="13300"/>
                    <a:pt x="173485" y="13300"/>
                  </a:cubicBezTo>
                  <a:cubicBezTo>
                    <a:pt x="173102" y="13300"/>
                    <a:pt x="172717" y="13276"/>
                    <a:pt x="172331" y="13264"/>
                  </a:cubicBezTo>
                  <a:cubicBezTo>
                    <a:pt x="172188" y="13252"/>
                    <a:pt x="172117" y="13145"/>
                    <a:pt x="172117" y="13014"/>
                  </a:cubicBezTo>
                  <a:cubicBezTo>
                    <a:pt x="172117" y="12430"/>
                    <a:pt x="171879" y="11859"/>
                    <a:pt x="171962" y="11251"/>
                  </a:cubicBezTo>
                  <a:cubicBezTo>
                    <a:pt x="171962" y="11204"/>
                    <a:pt x="171962" y="11156"/>
                    <a:pt x="171950" y="11109"/>
                  </a:cubicBezTo>
                  <a:cubicBezTo>
                    <a:pt x="171760" y="10442"/>
                    <a:pt x="171915" y="9727"/>
                    <a:pt x="171795" y="9061"/>
                  </a:cubicBezTo>
                  <a:cubicBezTo>
                    <a:pt x="171629" y="8144"/>
                    <a:pt x="171712" y="7215"/>
                    <a:pt x="171676" y="6298"/>
                  </a:cubicBezTo>
                  <a:cubicBezTo>
                    <a:pt x="171665" y="5965"/>
                    <a:pt x="171676" y="5644"/>
                    <a:pt x="171569" y="5310"/>
                  </a:cubicBezTo>
                  <a:cubicBezTo>
                    <a:pt x="171510" y="5096"/>
                    <a:pt x="171534" y="4846"/>
                    <a:pt x="171534" y="4608"/>
                  </a:cubicBezTo>
                  <a:cubicBezTo>
                    <a:pt x="171510" y="4036"/>
                    <a:pt x="171569" y="3465"/>
                    <a:pt x="171414" y="2905"/>
                  </a:cubicBezTo>
                  <a:cubicBezTo>
                    <a:pt x="171343" y="2691"/>
                    <a:pt x="171391" y="2429"/>
                    <a:pt x="171391" y="2191"/>
                  </a:cubicBezTo>
                  <a:cubicBezTo>
                    <a:pt x="171379" y="1465"/>
                    <a:pt x="171426" y="726"/>
                    <a:pt x="171248" y="0"/>
                  </a:cubicBezTo>
                  <a:lnTo>
                    <a:pt x="170533" y="0"/>
                  </a:lnTo>
                  <a:cubicBezTo>
                    <a:pt x="170533" y="357"/>
                    <a:pt x="170533" y="714"/>
                    <a:pt x="170533" y="1072"/>
                  </a:cubicBezTo>
                  <a:cubicBezTo>
                    <a:pt x="170533" y="1215"/>
                    <a:pt x="170510" y="1369"/>
                    <a:pt x="170557" y="1500"/>
                  </a:cubicBezTo>
                  <a:cubicBezTo>
                    <a:pt x="170724" y="1988"/>
                    <a:pt x="170664" y="2488"/>
                    <a:pt x="170676" y="2989"/>
                  </a:cubicBezTo>
                  <a:cubicBezTo>
                    <a:pt x="170688" y="3441"/>
                    <a:pt x="170641" y="3882"/>
                    <a:pt x="170783" y="4334"/>
                  </a:cubicBezTo>
                  <a:cubicBezTo>
                    <a:pt x="170843" y="4501"/>
                    <a:pt x="170807" y="4703"/>
                    <a:pt x="170819" y="4894"/>
                  </a:cubicBezTo>
                  <a:cubicBezTo>
                    <a:pt x="170843" y="5656"/>
                    <a:pt x="170772" y="6406"/>
                    <a:pt x="170938" y="7168"/>
                  </a:cubicBezTo>
                  <a:cubicBezTo>
                    <a:pt x="171033" y="7572"/>
                    <a:pt x="170962" y="8025"/>
                    <a:pt x="170962" y="8454"/>
                  </a:cubicBezTo>
                  <a:cubicBezTo>
                    <a:pt x="170962" y="8835"/>
                    <a:pt x="170938" y="9204"/>
                    <a:pt x="171069" y="9585"/>
                  </a:cubicBezTo>
                  <a:cubicBezTo>
                    <a:pt x="171117" y="9704"/>
                    <a:pt x="171093" y="9858"/>
                    <a:pt x="171105" y="10001"/>
                  </a:cubicBezTo>
                  <a:cubicBezTo>
                    <a:pt x="171117" y="10573"/>
                    <a:pt x="171105" y="11132"/>
                    <a:pt x="171224" y="11704"/>
                  </a:cubicBezTo>
                  <a:cubicBezTo>
                    <a:pt x="171319" y="12156"/>
                    <a:pt x="171224" y="12645"/>
                    <a:pt x="171367" y="13109"/>
                  </a:cubicBezTo>
                  <a:cubicBezTo>
                    <a:pt x="171413" y="13258"/>
                    <a:pt x="171304" y="13407"/>
                    <a:pt x="171157" y="13407"/>
                  </a:cubicBezTo>
                  <a:cubicBezTo>
                    <a:pt x="171152" y="13407"/>
                    <a:pt x="171146" y="13407"/>
                    <a:pt x="171141" y="13407"/>
                  </a:cubicBezTo>
                  <a:cubicBezTo>
                    <a:pt x="171120" y="13406"/>
                    <a:pt x="171100" y="13406"/>
                    <a:pt x="171080" y="13406"/>
                  </a:cubicBezTo>
                  <a:cubicBezTo>
                    <a:pt x="170435" y="13406"/>
                    <a:pt x="169811" y="13585"/>
                    <a:pt x="169164" y="13585"/>
                  </a:cubicBezTo>
                  <a:cubicBezTo>
                    <a:pt x="167045" y="13573"/>
                    <a:pt x="164926" y="13570"/>
                    <a:pt x="162806" y="13570"/>
                  </a:cubicBezTo>
                  <a:cubicBezTo>
                    <a:pt x="160687" y="13570"/>
                    <a:pt x="158568" y="13573"/>
                    <a:pt x="156448" y="13573"/>
                  </a:cubicBezTo>
                  <a:cubicBezTo>
                    <a:pt x="156391" y="13573"/>
                    <a:pt x="156333" y="13574"/>
                    <a:pt x="156275" y="13574"/>
                  </a:cubicBezTo>
                  <a:cubicBezTo>
                    <a:pt x="155984" y="13574"/>
                    <a:pt x="155686" y="13565"/>
                    <a:pt x="155389" y="13466"/>
                  </a:cubicBezTo>
                  <a:cubicBezTo>
                    <a:pt x="155270" y="13433"/>
                    <a:pt x="155140" y="13426"/>
                    <a:pt x="155007" y="13426"/>
                  </a:cubicBezTo>
                  <a:cubicBezTo>
                    <a:pt x="154900" y="13426"/>
                    <a:pt x="154792" y="13430"/>
                    <a:pt x="154686" y="13430"/>
                  </a:cubicBezTo>
                  <a:lnTo>
                    <a:pt x="146900" y="13430"/>
                  </a:lnTo>
                  <a:cubicBezTo>
                    <a:pt x="146855" y="13430"/>
                    <a:pt x="146812" y="13430"/>
                    <a:pt x="146772" y="13430"/>
                  </a:cubicBezTo>
                  <a:cubicBezTo>
                    <a:pt x="146102" y="13430"/>
                    <a:pt x="146102" y="13409"/>
                    <a:pt x="146102" y="12656"/>
                  </a:cubicBezTo>
                  <a:cubicBezTo>
                    <a:pt x="146102" y="12418"/>
                    <a:pt x="146114" y="12180"/>
                    <a:pt x="146018" y="11954"/>
                  </a:cubicBezTo>
                  <a:cubicBezTo>
                    <a:pt x="145923" y="11704"/>
                    <a:pt x="145971" y="11442"/>
                    <a:pt x="145971" y="11180"/>
                  </a:cubicBezTo>
                  <a:cubicBezTo>
                    <a:pt x="145947" y="10609"/>
                    <a:pt x="145995" y="10037"/>
                    <a:pt x="145852" y="9477"/>
                  </a:cubicBezTo>
                  <a:cubicBezTo>
                    <a:pt x="145768" y="9192"/>
                    <a:pt x="145828" y="8858"/>
                    <a:pt x="145816" y="8549"/>
                  </a:cubicBezTo>
                  <a:cubicBezTo>
                    <a:pt x="145816" y="8180"/>
                    <a:pt x="145840" y="7799"/>
                    <a:pt x="145709" y="7418"/>
                  </a:cubicBezTo>
                  <a:cubicBezTo>
                    <a:pt x="145649" y="7251"/>
                    <a:pt x="145685" y="7049"/>
                    <a:pt x="145685" y="6858"/>
                  </a:cubicBezTo>
                  <a:cubicBezTo>
                    <a:pt x="145673" y="6596"/>
                    <a:pt x="145685" y="6334"/>
                    <a:pt x="145590" y="6084"/>
                  </a:cubicBezTo>
                  <a:cubicBezTo>
                    <a:pt x="145554" y="6001"/>
                    <a:pt x="145542" y="5894"/>
                    <a:pt x="145542" y="5798"/>
                  </a:cubicBezTo>
                  <a:cubicBezTo>
                    <a:pt x="145530" y="5286"/>
                    <a:pt x="145578" y="4751"/>
                    <a:pt x="145399" y="4251"/>
                  </a:cubicBezTo>
                  <a:cubicBezTo>
                    <a:pt x="145447" y="3108"/>
                    <a:pt x="145161" y="1977"/>
                    <a:pt x="145245" y="834"/>
                  </a:cubicBezTo>
                  <a:cubicBezTo>
                    <a:pt x="145268" y="548"/>
                    <a:pt x="145256" y="262"/>
                    <a:pt x="145114" y="12"/>
                  </a:cubicBezTo>
                  <a:lnTo>
                    <a:pt x="144399" y="12"/>
                  </a:lnTo>
                  <a:cubicBezTo>
                    <a:pt x="144518" y="369"/>
                    <a:pt x="144554" y="750"/>
                    <a:pt x="144542" y="1131"/>
                  </a:cubicBezTo>
                  <a:cubicBezTo>
                    <a:pt x="144530" y="1512"/>
                    <a:pt x="144542" y="1893"/>
                    <a:pt x="144542" y="2274"/>
                  </a:cubicBezTo>
                  <a:cubicBezTo>
                    <a:pt x="144542" y="2608"/>
                    <a:pt x="144506" y="2941"/>
                    <a:pt x="144649" y="3250"/>
                  </a:cubicBezTo>
                  <a:cubicBezTo>
                    <a:pt x="144661" y="3298"/>
                    <a:pt x="144673" y="3346"/>
                    <a:pt x="144673" y="3393"/>
                  </a:cubicBezTo>
                  <a:cubicBezTo>
                    <a:pt x="144614" y="4155"/>
                    <a:pt x="144780" y="4905"/>
                    <a:pt x="144840" y="5656"/>
                  </a:cubicBezTo>
                  <a:cubicBezTo>
                    <a:pt x="144887" y="6418"/>
                    <a:pt x="144935" y="7168"/>
                    <a:pt x="145006" y="7930"/>
                  </a:cubicBezTo>
                  <a:cubicBezTo>
                    <a:pt x="145054" y="8418"/>
                    <a:pt x="145102" y="8918"/>
                    <a:pt x="145114" y="9406"/>
                  </a:cubicBezTo>
                  <a:cubicBezTo>
                    <a:pt x="145125" y="9739"/>
                    <a:pt x="145102" y="10073"/>
                    <a:pt x="145209" y="10394"/>
                  </a:cubicBezTo>
                  <a:cubicBezTo>
                    <a:pt x="145268" y="10597"/>
                    <a:pt x="145245" y="10823"/>
                    <a:pt x="145256" y="11037"/>
                  </a:cubicBezTo>
                  <a:cubicBezTo>
                    <a:pt x="145280" y="11621"/>
                    <a:pt x="145173" y="12228"/>
                    <a:pt x="145387" y="12799"/>
                  </a:cubicBezTo>
                  <a:cubicBezTo>
                    <a:pt x="145399" y="12847"/>
                    <a:pt x="145387" y="12895"/>
                    <a:pt x="145387" y="12942"/>
                  </a:cubicBezTo>
                  <a:cubicBezTo>
                    <a:pt x="145387" y="13145"/>
                    <a:pt x="145292" y="13264"/>
                    <a:pt x="145102" y="13287"/>
                  </a:cubicBezTo>
                  <a:lnTo>
                    <a:pt x="143387" y="13287"/>
                  </a:lnTo>
                  <a:cubicBezTo>
                    <a:pt x="143340" y="13287"/>
                    <a:pt x="143292" y="13290"/>
                    <a:pt x="143246" y="13290"/>
                  </a:cubicBezTo>
                  <a:cubicBezTo>
                    <a:pt x="143200" y="13290"/>
                    <a:pt x="143155" y="13287"/>
                    <a:pt x="143113" y="13276"/>
                  </a:cubicBezTo>
                  <a:cubicBezTo>
                    <a:pt x="142735" y="13163"/>
                    <a:pt x="142353" y="13142"/>
                    <a:pt x="141969" y="13142"/>
                  </a:cubicBezTo>
                  <a:cubicBezTo>
                    <a:pt x="141753" y="13142"/>
                    <a:pt x="141537" y="13149"/>
                    <a:pt x="141321" y="13149"/>
                  </a:cubicBezTo>
                  <a:cubicBezTo>
                    <a:pt x="141232" y="13149"/>
                    <a:pt x="141143" y="13148"/>
                    <a:pt x="141054" y="13145"/>
                  </a:cubicBezTo>
                  <a:cubicBezTo>
                    <a:pt x="140992" y="13143"/>
                    <a:pt x="140931" y="13142"/>
                    <a:pt x="140870" y="13142"/>
                  </a:cubicBezTo>
                  <a:cubicBezTo>
                    <a:pt x="140788" y="13142"/>
                    <a:pt x="140707" y="13143"/>
                    <a:pt x="140625" y="13143"/>
                  </a:cubicBezTo>
                  <a:cubicBezTo>
                    <a:pt x="140340" y="13143"/>
                    <a:pt x="140057" y="13133"/>
                    <a:pt x="139780" y="13037"/>
                  </a:cubicBezTo>
                  <a:cubicBezTo>
                    <a:pt x="139700" y="13004"/>
                    <a:pt x="139610" y="12997"/>
                    <a:pt x="139517" y="12997"/>
                  </a:cubicBezTo>
                  <a:cubicBezTo>
                    <a:pt x="139442" y="12997"/>
                    <a:pt x="139365" y="13002"/>
                    <a:pt x="139291" y="13002"/>
                  </a:cubicBezTo>
                  <a:lnTo>
                    <a:pt x="137291" y="13002"/>
                  </a:lnTo>
                  <a:cubicBezTo>
                    <a:pt x="137183" y="13002"/>
                    <a:pt x="137075" y="13003"/>
                    <a:pt x="136968" y="13003"/>
                  </a:cubicBezTo>
                  <a:cubicBezTo>
                    <a:pt x="136671" y="13003"/>
                    <a:pt x="136377" y="12991"/>
                    <a:pt x="136089" y="12895"/>
                  </a:cubicBezTo>
                  <a:cubicBezTo>
                    <a:pt x="135989" y="12861"/>
                    <a:pt x="135883" y="12854"/>
                    <a:pt x="135775" y="12854"/>
                  </a:cubicBezTo>
                  <a:cubicBezTo>
                    <a:pt x="135689" y="12854"/>
                    <a:pt x="135602" y="12859"/>
                    <a:pt x="135517" y="12859"/>
                  </a:cubicBezTo>
                  <a:cubicBezTo>
                    <a:pt x="135009" y="12859"/>
                    <a:pt x="134501" y="12864"/>
                    <a:pt x="133997" y="12864"/>
                  </a:cubicBezTo>
                  <a:cubicBezTo>
                    <a:pt x="133744" y="12864"/>
                    <a:pt x="133493" y="12863"/>
                    <a:pt x="133243" y="12859"/>
                  </a:cubicBezTo>
                  <a:cubicBezTo>
                    <a:pt x="133169" y="12857"/>
                    <a:pt x="133094" y="12857"/>
                    <a:pt x="133020" y="12857"/>
                  </a:cubicBezTo>
                  <a:cubicBezTo>
                    <a:pt x="132942" y="12857"/>
                    <a:pt x="132863" y="12857"/>
                    <a:pt x="132784" y="12857"/>
                  </a:cubicBezTo>
                  <a:cubicBezTo>
                    <a:pt x="132438" y="12857"/>
                    <a:pt x="132094" y="12847"/>
                    <a:pt x="131755" y="12740"/>
                  </a:cubicBezTo>
                  <a:cubicBezTo>
                    <a:pt x="131677" y="12716"/>
                    <a:pt x="131594" y="12710"/>
                    <a:pt x="131509" y="12710"/>
                  </a:cubicBezTo>
                  <a:cubicBezTo>
                    <a:pt x="131424" y="12710"/>
                    <a:pt x="131338" y="12716"/>
                    <a:pt x="131255" y="12716"/>
                  </a:cubicBezTo>
                  <a:lnTo>
                    <a:pt x="129397" y="12716"/>
                  </a:lnTo>
                  <a:cubicBezTo>
                    <a:pt x="129345" y="12716"/>
                    <a:pt x="129293" y="12716"/>
                    <a:pt x="129240" y="12716"/>
                  </a:cubicBezTo>
                  <a:cubicBezTo>
                    <a:pt x="129031" y="12716"/>
                    <a:pt x="128823" y="12709"/>
                    <a:pt x="128623" y="12633"/>
                  </a:cubicBezTo>
                  <a:cubicBezTo>
                    <a:pt x="128494" y="12578"/>
                    <a:pt x="128361" y="12567"/>
                    <a:pt x="128226" y="12567"/>
                  </a:cubicBezTo>
                  <a:cubicBezTo>
                    <a:pt x="128125" y="12567"/>
                    <a:pt x="128023" y="12573"/>
                    <a:pt x="127921" y="12573"/>
                  </a:cubicBezTo>
                  <a:cubicBezTo>
                    <a:pt x="127064" y="12573"/>
                    <a:pt x="126206" y="12565"/>
                    <a:pt x="125349" y="12565"/>
                  </a:cubicBezTo>
                  <a:cubicBezTo>
                    <a:pt x="124706" y="12565"/>
                    <a:pt x="124063" y="12570"/>
                    <a:pt x="123420" y="12585"/>
                  </a:cubicBezTo>
                  <a:cubicBezTo>
                    <a:pt x="123402" y="12585"/>
                    <a:pt x="123384" y="12585"/>
                    <a:pt x="123365" y="12585"/>
                  </a:cubicBezTo>
                  <a:cubicBezTo>
                    <a:pt x="122778" y="12585"/>
                    <a:pt x="122209" y="12416"/>
                    <a:pt x="121623" y="12416"/>
                  </a:cubicBezTo>
                  <a:cubicBezTo>
                    <a:pt x="121587" y="12416"/>
                    <a:pt x="121551" y="12417"/>
                    <a:pt x="121515" y="12418"/>
                  </a:cubicBezTo>
                  <a:cubicBezTo>
                    <a:pt x="121384" y="12418"/>
                    <a:pt x="121289" y="12323"/>
                    <a:pt x="121277" y="12192"/>
                  </a:cubicBezTo>
                  <a:cubicBezTo>
                    <a:pt x="121265" y="11978"/>
                    <a:pt x="121265" y="11763"/>
                    <a:pt x="121265" y="11549"/>
                  </a:cubicBezTo>
                  <a:cubicBezTo>
                    <a:pt x="121253" y="8739"/>
                    <a:pt x="121253" y="5929"/>
                    <a:pt x="121253" y="3131"/>
                  </a:cubicBezTo>
                  <a:cubicBezTo>
                    <a:pt x="121253" y="2750"/>
                    <a:pt x="121277" y="2369"/>
                    <a:pt x="121146" y="2000"/>
                  </a:cubicBezTo>
                  <a:cubicBezTo>
                    <a:pt x="121099" y="1846"/>
                    <a:pt x="121122" y="1667"/>
                    <a:pt x="121122" y="1500"/>
                  </a:cubicBezTo>
                  <a:cubicBezTo>
                    <a:pt x="121122" y="1000"/>
                    <a:pt x="121122" y="500"/>
                    <a:pt x="121122" y="0"/>
                  </a:cubicBezTo>
                  <a:lnTo>
                    <a:pt x="120408" y="0"/>
                  </a:lnTo>
                  <a:cubicBezTo>
                    <a:pt x="120408" y="595"/>
                    <a:pt x="120408" y="1191"/>
                    <a:pt x="120408" y="1786"/>
                  </a:cubicBezTo>
                  <a:cubicBezTo>
                    <a:pt x="120408" y="2262"/>
                    <a:pt x="120372" y="2739"/>
                    <a:pt x="120527" y="3203"/>
                  </a:cubicBezTo>
                  <a:cubicBezTo>
                    <a:pt x="120575" y="3370"/>
                    <a:pt x="120551" y="3572"/>
                    <a:pt x="120551" y="3762"/>
                  </a:cubicBezTo>
                  <a:cubicBezTo>
                    <a:pt x="120551" y="6406"/>
                    <a:pt x="120551" y="9037"/>
                    <a:pt x="120551" y="11680"/>
                  </a:cubicBezTo>
                  <a:cubicBezTo>
                    <a:pt x="120551" y="11823"/>
                    <a:pt x="120551" y="11966"/>
                    <a:pt x="120539" y="12109"/>
                  </a:cubicBezTo>
                  <a:cubicBezTo>
                    <a:pt x="120527" y="12323"/>
                    <a:pt x="120444" y="12418"/>
                    <a:pt x="120230" y="12418"/>
                  </a:cubicBezTo>
                  <a:cubicBezTo>
                    <a:pt x="120196" y="12418"/>
                    <a:pt x="120163" y="12417"/>
                    <a:pt x="120129" y="12417"/>
                  </a:cubicBezTo>
                  <a:cubicBezTo>
                    <a:pt x="119884" y="12417"/>
                    <a:pt x="119637" y="12435"/>
                    <a:pt x="119388" y="12435"/>
                  </a:cubicBezTo>
                  <a:cubicBezTo>
                    <a:pt x="119126" y="12435"/>
                    <a:pt x="118862" y="12415"/>
                    <a:pt x="118598" y="12335"/>
                  </a:cubicBezTo>
                  <a:cubicBezTo>
                    <a:pt x="118420" y="12287"/>
                    <a:pt x="118229" y="12299"/>
                    <a:pt x="118039" y="12287"/>
                  </a:cubicBezTo>
                  <a:lnTo>
                    <a:pt x="116539" y="12287"/>
                  </a:lnTo>
                  <a:cubicBezTo>
                    <a:pt x="116491" y="12287"/>
                    <a:pt x="116443" y="12288"/>
                    <a:pt x="116396" y="12288"/>
                  </a:cubicBezTo>
                  <a:cubicBezTo>
                    <a:pt x="116182" y="12288"/>
                    <a:pt x="115969" y="12280"/>
                    <a:pt x="115765" y="12192"/>
                  </a:cubicBezTo>
                  <a:cubicBezTo>
                    <a:pt x="115697" y="12173"/>
                    <a:pt x="115621" y="12153"/>
                    <a:pt x="115543" y="12153"/>
                  </a:cubicBezTo>
                  <a:cubicBezTo>
                    <a:pt x="115526" y="12153"/>
                    <a:pt x="115508" y="12154"/>
                    <a:pt x="115491" y="12156"/>
                  </a:cubicBezTo>
                  <a:cubicBezTo>
                    <a:pt x="115384" y="12162"/>
                    <a:pt x="115277" y="12165"/>
                    <a:pt x="115171" y="12165"/>
                  </a:cubicBezTo>
                  <a:cubicBezTo>
                    <a:pt x="114288" y="12165"/>
                    <a:pt x="113416" y="11990"/>
                    <a:pt x="112534" y="11990"/>
                  </a:cubicBezTo>
                  <a:cubicBezTo>
                    <a:pt x="112408" y="11990"/>
                    <a:pt x="112283" y="11994"/>
                    <a:pt x="112157" y="12002"/>
                  </a:cubicBezTo>
                  <a:cubicBezTo>
                    <a:pt x="112100" y="12004"/>
                    <a:pt x="112043" y="12005"/>
                    <a:pt x="111986" y="12005"/>
                  </a:cubicBezTo>
                  <a:cubicBezTo>
                    <a:pt x="111757" y="12005"/>
                    <a:pt x="111531" y="11983"/>
                    <a:pt x="111312" y="11906"/>
                  </a:cubicBezTo>
                  <a:cubicBezTo>
                    <a:pt x="111157" y="11859"/>
                    <a:pt x="110978" y="11859"/>
                    <a:pt x="110812" y="11859"/>
                  </a:cubicBezTo>
                  <a:lnTo>
                    <a:pt x="109466" y="11859"/>
                  </a:lnTo>
                  <a:cubicBezTo>
                    <a:pt x="109385" y="11859"/>
                    <a:pt x="109299" y="11866"/>
                    <a:pt x="109216" y="11866"/>
                  </a:cubicBezTo>
                  <a:cubicBezTo>
                    <a:pt x="109154" y="11866"/>
                    <a:pt x="109094" y="11862"/>
                    <a:pt x="109038" y="11847"/>
                  </a:cubicBezTo>
                  <a:cubicBezTo>
                    <a:pt x="108558" y="11731"/>
                    <a:pt x="108075" y="11705"/>
                    <a:pt x="107590" y="11705"/>
                  </a:cubicBezTo>
                  <a:cubicBezTo>
                    <a:pt x="107201" y="11705"/>
                    <a:pt x="106812" y="11722"/>
                    <a:pt x="106422" y="11722"/>
                  </a:cubicBezTo>
                  <a:cubicBezTo>
                    <a:pt x="106297" y="11722"/>
                    <a:pt x="106173" y="11720"/>
                    <a:pt x="106049" y="11716"/>
                  </a:cubicBezTo>
                  <a:cubicBezTo>
                    <a:pt x="105886" y="11712"/>
                    <a:pt x="105722" y="11711"/>
                    <a:pt x="105557" y="11711"/>
                  </a:cubicBezTo>
                  <a:cubicBezTo>
                    <a:pt x="105228" y="11711"/>
                    <a:pt x="104894" y="11716"/>
                    <a:pt x="104561" y="11716"/>
                  </a:cubicBezTo>
                  <a:cubicBezTo>
                    <a:pt x="104228" y="11704"/>
                    <a:pt x="103894" y="11716"/>
                    <a:pt x="103573" y="11609"/>
                  </a:cubicBezTo>
                  <a:cubicBezTo>
                    <a:pt x="103460" y="11576"/>
                    <a:pt x="103340" y="11568"/>
                    <a:pt x="103219" y="11568"/>
                  </a:cubicBezTo>
                  <a:cubicBezTo>
                    <a:pt x="103123" y="11568"/>
                    <a:pt x="103025" y="11573"/>
                    <a:pt x="102930" y="11573"/>
                  </a:cubicBezTo>
                  <a:lnTo>
                    <a:pt x="99084" y="11573"/>
                  </a:lnTo>
                  <a:cubicBezTo>
                    <a:pt x="98894" y="11573"/>
                    <a:pt x="98703" y="11561"/>
                    <a:pt x="98513" y="11549"/>
                  </a:cubicBezTo>
                  <a:cubicBezTo>
                    <a:pt x="98382" y="11537"/>
                    <a:pt x="98298" y="11454"/>
                    <a:pt x="98286" y="11323"/>
                  </a:cubicBezTo>
                  <a:cubicBezTo>
                    <a:pt x="98262" y="11180"/>
                    <a:pt x="98262" y="11037"/>
                    <a:pt x="98262" y="10894"/>
                  </a:cubicBezTo>
                  <a:cubicBezTo>
                    <a:pt x="98262" y="10347"/>
                    <a:pt x="98262" y="9799"/>
                    <a:pt x="98262" y="9251"/>
                  </a:cubicBezTo>
                  <a:cubicBezTo>
                    <a:pt x="98262" y="8870"/>
                    <a:pt x="98286" y="8501"/>
                    <a:pt x="98155" y="8120"/>
                  </a:cubicBezTo>
                  <a:cubicBezTo>
                    <a:pt x="98096" y="7953"/>
                    <a:pt x="98120" y="7751"/>
                    <a:pt x="98120" y="7561"/>
                  </a:cubicBezTo>
                  <a:lnTo>
                    <a:pt x="98120" y="0"/>
                  </a:lnTo>
                  <a:lnTo>
                    <a:pt x="97405" y="0"/>
                  </a:lnTo>
                  <a:cubicBezTo>
                    <a:pt x="97417" y="2953"/>
                    <a:pt x="97417" y="5894"/>
                    <a:pt x="97417" y="8846"/>
                  </a:cubicBezTo>
                  <a:cubicBezTo>
                    <a:pt x="97417" y="9180"/>
                    <a:pt x="97453" y="9501"/>
                    <a:pt x="97512" y="9835"/>
                  </a:cubicBezTo>
                  <a:cubicBezTo>
                    <a:pt x="97584" y="10323"/>
                    <a:pt x="97536" y="10823"/>
                    <a:pt x="97536" y="11323"/>
                  </a:cubicBezTo>
                  <a:cubicBezTo>
                    <a:pt x="97536" y="11454"/>
                    <a:pt x="97429" y="11537"/>
                    <a:pt x="97298" y="11549"/>
                  </a:cubicBezTo>
                  <a:cubicBezTo>
                    <a:pt x="97131" y="11573"/>
                    <a:pt x="96965" y="11573"/>
                    <a:pt x="96798" y="11573"/>
                  </a:cubicBezTo>
                  <a:lnTo>
                    <a:pt x="92166" y="11573"/>
                  </a:lnTo>
                  <a:cubicBezTo>
                    <a:pt x="91881" y="11573"/>
                    <a:pt x="91607" y="11573"/>
                    <a:pt x="91321" y="11478"/>
                  </a:cubicBezTo>
                  <a:cubicBezTo>
                    <a:pt x="91194" y="11435"/>
                    <a:pt x="91054" y="11429"/>
                    <a:pt x="90919" y="11429"/>
                  </a:cubicBezTo>
                  <a:cubicBezTo>
                    <a:pt x="90866" y="11429"/>
                    <a:pt x="90813" y="11430"/>
                    <a:pt x="90762" y="11430"/>
                  </a:cubicBezTo>
                  <a:lnTo>
                    <a:pt x="89476" y="11430"/>
                  </a:lnTo>
                  <a:cubicBezTo>
                    <a:pt x="89394" y="11430"/>
                    <a:pt x="89308" y="11438"/>
                    <a:pt x="89226" y="11438"/>
                  </a:cubicBezTo>
                  <a:cubicBezTo>
                    <a:pt x="89164" y="11438"/>
                    <a:pt x="89103" y="11433"/>
                    <a:pt x="89047" y="11418"/>
                  </a:cubicBezTo>
                  <a:cubicBezTo>
                    <a:pt x="88504" y="11300"/>
                    <a:pt x="87958" y="11271"/>
                    <a:pt x="87412" y="11271"/>
                  </a:cubicBezTo>
                  <a:cubicBezTo>
                    <a:pt x="86907" y="11271"/>
                    <a:pt x="86402" y="11296"/>
                    <a:pt x="85898" y="11296"/>
                  </a:cubicBezTo>
                  <a:cubicBezTo>
                    <a:pt x="85741" y="11296"/>
                    <a:pt x="85584" y="11293"/>
                    <a:pt x="85428" y="11287"/>
                  </a:cubicBezTo>
                  <a:cubicBezTo>
                    <a:pt x="84975" y="11263"/>
                    <a:pt x="84523" y="11311"/>
                    <a:pt x="84082" y="11168"/>
                  </a:cubicBezTo>
                  <a:cubicBezTo>
                    <a:pt x="83990" y="11141"/>
                    <a:pt x="83893" y="11134"/>
                    <a:pt x="83795" y="11134"/>
                  </a:cubicBezTo>
                  <a:cubicBezTo>
                    <a:pt x="83677" y="11134"/>
                    <a:pt x="83556" y="11144"/>
                    <a:pt x="83439" y="11144"/>
                  </a:cubicBezTo>
                  <a:lnTo>
                    <a:pt x="73878" y="11144"/>
                  </a:lnTo>
                  <a:cubicBezTo>
                    <a:pt x="73774" y="11144"/>
                    <a:pt x="73682" y="11145"/>
                    <a:pt x="73600" y="11145"/>
                  </a:cubicBezTo>
                  <a:cubicBezTo>
                    <a:pt x="72948" y="11145"/>
                    <a:pt x="72986" y="11098"/>
                    <a:pt x="72986" y="10251"/>
                  </a:cubicBezTo>
                  <a:lnTo>
                    <a:pt x="72986" y="2191"/>
                  </a:lnTo>
                  <a:cubicBezTo>
                    <a:pt x="72986" y="1846"/>
                    <a:pt x="73009" y="1488"/>
                    <a:pt x="73081" y="1143"/>
                  </a:cubicBezTo>
                  <a:cubicBezTo>
                    <a:pt x="73164" y="774"/>
                    <a:pt x="73116" y="381"/>
                    <a:pt x="73128" y="0"/>
                  </a:cubicBezTo>
                  <a:lnTo>
                    <a:pt x="72414" y="0"/>
                  </a:lnTo>
                  <a:cubicBezTo>
                    <a:pt x="72414" y="3477"/>
                    <a:pt x="72414" y="6953"/>
                    <a:pt x="72414" y="10430"/>
                  </a:cubicBezTo>
                  <a:cubicBezTo>
                    <a:pt x="72414" y="11132"/>
                    <a:pt x="72414" y="11144"/>
                    <a:pt x="71712" y="11144"/>
                  </a:cubicBezTo>
                  <a:lnTo>
                    <a:pt x="68783" y="11144"/>
                  </a:lnTo>
                  <a:cubicBezTo>
                    <a:pt x="68544" y="11144"/>
                    <a:pt x="68306" y="11144"/>
                    <a:pt x="68080" y="11061"/>
                  </a:cubicBezTo>
                  <a:cubicBezTo>
                    <a:pt x="67937" y="11007"/>
                    <a:pt x="67787" y="10995"/>
                    <a:pt x="67637" y="10995"/>
                  </a:cubicBezTo>
                  <a:cubicBezTo>
                    <a:pt x="67525" y="10995"/>
                    <a:pt x="67413" y="11001"/>
                    <a:pt x="67306" y="11001"/>
                  </a:cubicBezTo>
                  <a:lnTo>
                    <a:pt x="55019" y="11001"/>
                  </a:lnTo>
                  <a:cubicBezTo>
                    <a:pt x="54952" y="11001"/>
                    <a:pt x="54884" y="11002"/>
                    <a:pt x="54817" y="11002"/>
                  </a:cubicBezTo>
                  <a:cubicBezTo>
                    <a:pt x="54483" y="11002"/>
                    <a:pt x="54154" y="10994"/>
                    <a:pt x="53816" y="10894"/>
                  </a:cubicBezTo>
                  <a:cubicBezTo>
                    <a:pt x="53711" y="10861"/>
                    <a:pt x="53594" y="10854"/>
                    <a:pt x="53474" y="10854"/>
                  </a:cubicBezTo>
                  <a:cubicBezTo>
                    <a:pt x="53378" y="10854"/>
                    <a:pt x="53281" y="10859"/>
                    <a:pt x="53185" y="10859"/>
                  </a:cubicBezTo>
                  <a:lnTo>
                    <a:pt x="46185" y="10859"/>
                  </a:lnTo>
                  <a:cubicBezTo>
                    <a:pt x="45423" y="10859"/>
                    <a:pt x="45387" y="10847"/>
                    <a:pt x="45434" y="10132"/>
                  </a:cubicBezTo>
                  <a:cubicBezTo>
                    <a:pt x="45482" y="9299"/>
                    <a:pt x="45601" y="8477"/>
                    <a:pt x="45577" y="7644"/>
                  </a:cubicBezTo>
                  <a:cubicBezTo>
                    <a:pt x="45756" y="7180"/>
                    <a:pt x="45661" y="6703"/>
                    <a:pt x="45720" y="6239"/>
                  </a:cubicBezTo>
                  <a:cubicBezTo>
                    <a:pt x="45815" y="5501"/>
                    <a:pt x="45804" y="4763"/>
                    <a:pt x="45875" y="4036"/>
                  </a:cubicBezTo>
                  <a:cubicBezTo>
                    <a:pt x="45935" y="3524"/>
                    <a:pt x="45911" y="2989"/>
                    <a:pt x="46018" y="2488"/>
                  </a:cubicBezTo>
                  <a:cubicBezTo>
                    <a:pt x="46173" y="1655"/>
                    <a:pt x="46101" y="834"/>
                    <a:pt x="46137" y="0"/>
                  </a:cubicBezTo>
                  <a:lnTo>
                    <a:pt x="45423" y="0"/>
                  </a:lnTo>
                  <a:cubicBezTo>
                    <a:pt x="45423" y="762"/>
                    <a:pt x="45434" y="1524"/>
                    <a:pt x="45423" y="2286"/>
                  </a:cubicBezTo>
                  <a:cubicBezTo>
                    <a:pt x="45423" y="2465"/>
                    <a:pt x="45411" y="2667"/>
                    <a:pt x="45351" y="2846"/>
                  </a:cubicBezTo>
                  <a:cubicBezTo>
                    <a:pt x="45303" y="3036"/>
                    <a:pt x="45292" y="3215"/>
                    <a:pt x="45292" y="3405"/>
                  </a:cubicBezTo>
                  <a:cubicBezTo>
                    <a:pt x="45280" y="3882"/>
                    <a:pt x="45315" y="4358"/>
                    <a:pt x="45161" y="4822"/>
                  </a:cubicBezTo>
                  <a:cubicBezTo>
                    <a:pt x="45113" y="4989"/>
                    <a:pt x="45149" y="5191"/>
                    <a:pt x="45149" y="5382"/>
                  </a:cubicBezTo>
                  <a:cubicBezTo>
                    <a:pt x="45137" y="5787"/>
                    <a:pt x="45161" y="6191"/>
                    <a:pt x="45042" y="6584"/>
                  </a:cubicBezTo>
                  <a:cubicBezTo>
                    <a:pt x="44970" y="6834"/>
                    <a:pt x="45006" y="7108"/>
                    <a:pt x="45006" y="7370"/>
                  </a:cubicBezTo>
                  <a:cubicBezTo>
                    <a:pt x="44982" y="7882"/>
                    <a:pt x="45018" y="8406"/>
                    <a:pt x="44887" y="8918"/>
                  </a:cubicBezTo>
                  <a:cubicBezTo>
                    <a:pt x="44803" y="9263"/>
                    <a:pt x="44863" y="9632"/>
                    <a:pt x="44863" y="9989"/>
                  </a:cubicBezTo>
                  <a:cubicBezTo>
                    <a:pt x="44863" y="10820"/>
                    <a:pt x="44892" y="10859"/>
                    <a:pt x="44243" y="10859"/>
                  </a:cubicBezTo>
                  <a:cubicBezTo>
                    <a:pt x="44175" y="10859"/>
                    <a:pt x="44101" y="10859"/>
                    <a:pt x="44018" y="10859"/>
                  </a:cubicBezTo>
                  <a:lnTo>
                    <a:pt x="38315" y="10859"/>
                  </a:lnTo>
                  <a:cubicBezTo>
                    <a:pt x="38219" y="10859"/>
                    <a:pt x="38124" y="10857"/>
                    <a:pt x="38029" y="10857"/>
                  </a:cubicBezTo>
                  <a:cubicBezTo>
                    <a:pt x="37792" y="10857"/>
                    <a:pt x="37556" y="10869"/>
                    <a:pt x="37326" y="10954"/>
                  </a:cubicBezTo>
                  <a:cubicBezTo>
                    <a:pt x="37172" y="11013"/>
                    <a:pt x="36993" y="10990"/>
                    <a:pt x="36826" y="11001"/>
                  </a:cubicBezTo>
                  <a:lnTo>
                    <a:pt x="35267" y="11001"/>
                  </a:lnTo>
                  <a:cubicBezTo>
                    <a:pt x="35165" y="11001"/>
                    <a:pt x="35063" y="11000"/>
                    <a:pt x="34962" y="11000"/>
                  </a:cubicBezTo>
                  <a:cubicBezTo>
                    <a:pt x="34683" y="11000"/>
                    <a:pt x="34406" y="11013"/>
                    <a:pt x="34135" y="11109"/>
                  </a:cubicBezTo>
                  <a:cubicBezTo>
                    <a:pt x="34049" y="11142"/>
                    <a:pt x="33956" y="11149"/>
                    <a:pt x="33862" y="11149"/>
                  </a:cubicBezTo>
                  <a:cubicBezTo>
                    <a:pt x="33786" y="11149"/>
                    <a:pt x="33709" y="11144"/>
                    <a:pt x="33635" y="11144"/>
                  </a:cubicBezTo>
                  <a:lnTo>
                    <a:pt x="31504" y="11144"/>
                  </a:lnTo>
                  <a:cubicBezTo>
                    <a:pt x="31433" y="11146"/>
                    <a:pt x="31363" y="11147"/>
                    <a:pt x="31292" y="11147"/>
                  </a:cubicBezTo>
                  <a:cubicBezTo>
                    <a:pt x="31217" y="11147"/>
                    <a:pt x="31142" y="11146"/>
                    <a:pt x="31067" y="11146"/>
                  </a:cubicBezTo>
                  <a:cubicBezTo>
                    <a:pt x="30738" y="11146"/>
                    <a:pt x="30410" y="11156"/>
                    <a:pt x="30087" y="11263"/>
                  </a:cubicBezTo>
                  <a:cubicBezTo>
                    <a:pt x="29998" y="11287"/>
                    <a:pt x="29903" y="11293"/>
                    <a:pt x="29806" y="11293"/>
                  </a:cubicBezTo>
                  <a:cubicBezTo>
                    <a:pt x="29709" y="11293"/>
                    <a:pt x="29611" y="11287"/>
                    <a:pt x="29516" y="11287"/>
                  </a:cubicBezTo>
                  <a:lnTo>
                    <a:pt x="25813" y="11287"/>
                  </a:lnTo>
                  <a:cubicBezTo>
                    <a:pt x="25699" y="11287"/>
                    <a:pt x="25584" y="11286"/>
                    <a:pt x="25470" y="11286"/>
                  </a:cubicBezTo>
                  <a:cubicBezTo>
                    <a:pt x="25157" y="11286"/>
                    <a:pt x="24845" y="11298"/>
                    <a:pt x="24539" y="11394"/>
                  </a:cubicBezTo>
                  <a:cubicBezTo>
                    <a:pt x="24453" y="11427"/>
                    <a:pt x="24360" y="11435"/>
                    <a:pt x="24265" y="11435"/>
                  </a:cubicBezTo>
                  <a:cubicBezTo>
                    <a:pt x="24189" y="11435"/>
                    <a:pt x="24113" y="11430"/>
                    <a:pt x="24039" y="11430"/>
                  </a:cubicBezTo>
                  <a:lnTo>
                    <a:pt x="18979" y="11430"/>
                  </a:lnTo>
                  <a:cubicBezTo>
                    <a:pt x="18884" y="11430"/>
                    <a:pt x="18788" y="11430"/>
                    <a:pt x="18693" y="11418"/>
                  </a:cubicBezTo>
                  <a:cubicBezTo>
                    <a:pt x="18360" y="11406"/>
                    <a:pt x="18300" y="11347"/>
                    <a:pt x="18288" y="10978"/>
                  </a:cubicBezTo>
                  <a:cubicBezTo>
                    <a:pt x="18276" y="10835"/>
                    <a:pt x="18288" y="10692"/>
                    <a:pt x="18288" y="10549"/>
                  </a:cubicBezTo>
                  <a:cubicBezTo>
                    <a:pt x="18288" y="7037"/>
                    <a:pt x="18288" y="3512"/>
                    <a:pt x="18288" y="0"/>
                  </a:cubicBez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4"/>
            <p:cNvSpPr/>
            <p:nvPr/>
          </p:nvSpPr>
          <p:spPr>
            <a:xfrm>
              <a:off x="7375600" y="758550"/>
              <a:ext cx="3300" cy="53600"/>
            </a:xfrm>
            <a:custGeom>
              <a:avLst/>
              <a:gdLst/>
              <a:ahLst/>
              <a:cxnLst/>
              <a:rect l="l" t="t" r="r" b="b"/>
              <a:pathLst>
                <a:path w="132" h="2144" extrusionOk="0">
                  <a:moveTo>
                    <a:pt x="132" y="1"/>
                  </a:moveTo>
                  <a:cubicBezTo>
                    <a:pt x="96" y="72"/>
                    <a:pt x="13" y="156"/>
                    <a:pt x="13" y="239"/>
                  </a:cubicBezTo>
                  <a:cubicBezTo>
                    <a:pt x="1" y="787"/>
                    <a:pt x="1" y="1346"/>
                    <a:pt x="13" y="1906"/>
                  </a:cubicBezTo>
                  <a:cubicBezTo>
                    <a:pt x="13" y="1977"/>
                    <a:pt x="96" y="2061"/>
                    <a:pt x="132" y="2144"/>
                  </a:cubicBezTo>
                  <a:lnTo>
                    <a:pt x="132"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4"/>
            <p:cNvSpPr/>
            <p:nvPr/>
          </p:nvSpPr>
          <p:spPr>
            <a:xfrm>
              <a:off x="7375600" y="883575"/>
              <a:ext cx="3300" cy="50025"/>
            </a:xfrm>
            <a:custGeom>
              <a:avLst/>
              <a:gdLst/>
              <a:ahLst/>
              <a:cxnLst/>
              <a:rect l="l" t="t" r="r" b="b"/>
              <a:pathLst>
                <a:path w="132" h="2001" extrusionOk="0">
                  <a:moveTo>
                    <a:pt x="132" y="0"/>
                  </a:moveTo>
                  <a:cubicBezTo>
                    <a:pt x="96" y="72"/>
                    <a:pt x="13" y="155"/>
                    <a:pt x="13" y="227"/>
                  </a:cubicBezTo>
                  <a:cubicBezTo>
                    <a:pt x="1" y="739"/>
                    <a:pt x="1" y="1251"/>
                    <a:pt x="13" y="1762"/>
                  </a:cubicBezTo>
                  <a:cubicBezTo>
                    <a:pt x="13" y="1834"/>
                    <a:pt x="96" y="1917"/>
                    <a:pt x="132" y="2001"/>
                  </a:cubicBezTo>
                  <a:lnTo>
                    <a:pt x="132" y="1989"/>
                  </a:lnTo>
                  <a:lnTo>
                    <a:pt x="132" y="0"/>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4"/>
            <p:cNvSpPr/>
            <p:nvPr/>
          </p:nvSpPr>
          <p:spPr>
            <a:xfrm>
              <a:off x="7374425" y="579950"/>
              <a:ext cx="4475" cy="25050"/>
            </a:xfrm>
            <a:custGeom>
              <a:avLst/>
              <a:gdLst/>
              <a:ahLst/>
              <a:cxnLst/>
              <a:rect l="l" t="t" r="r" b="b"/>
              <a:pathLst>
                <a:path w="179" h="1002" extrusionOk="0">
                  <a:moveTo>
                    <a:pt x="179" y="1"/>
                  </a:moveTo>
                  <a:cubicBezTo>
                    <a:pt x="0" y="394"/>
                    <a:pt x="0" y="608"/>
                    <a:pt x="179" y="1001"/>
                  </a:cubicBezTo>
                  <a:lnTo>
                    <a:pt x="179"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4"/>
            <p:cNvSpPr/>
            <p:nvPr/>
          </p:nvSpPr>
          <p:spPr>
            <a:xfrm>
              <a:off x="7373825" y="1154725"/>
              <a:ext cx="5075" cy="21475"/>
            </a:xfrm>
            <a:custGeom>
              <a:avLst/>
              <a:gdLst/>
              <a:ahLst/>
              <a:cxnLst/>
              <a:rect l="l" t="t" r="r" b="b"/>
              <a:pathLst>
                <a:path w="203" h="859" extrusionOk="0">
                  <a:moveTo>
                    <a:pt x="203" y="1"/>
                  </a:moveTo>
                  <a:cubicBezTo>
                    <a:pt x="1" y="287"/>
                    <a:pt x="1" y="572"/>
                    <a:pt x="203" y="858"/>
                  </a:cubicBezTo>
                  <a:lnTo>
                    <a:pt x="203"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4"/>
            <p:cNvSpPr/>
            <p:nvPr/>
          </p:nvSpPr>
          <p:spPr>
            <a:xfrm>
              <a:off x="7374125" y="619250"/>
              <a:ext cx="4775" cy="17875"/>
            </a:xfrm>
            <a:custGeom>
              <a:avLst/>
              <a:gdLst/>
              <a:ahLst/>
              <a:cxnLst/>
              <a:rect l="l" t="t" r="r" b="b"/>
              <a:pathLst>
                <a:path w="191" h="715" extrusionOk="0">
                  <a:moveTo>
                    <a:pt x="191" y="1"/>
                  </a:moveTo>
                  <a:cubicBezTo>
                    <a:pt x="0" y="239"/>
                    <a:pt x="0" y="477"/>
                    <a:pt x="191" y="715"/>
                  </a:cubicBezTo>
                  <a:lnTo>
                    <a:pt x="191"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4"/>
            <p:cNvSpPr/>
            <p:nvPr/>
          </p:nvSpPr>
          <p:spPr>
            <a:xfrm>
              <a:off x="7374125" y="679975"/>
              <a:ext cx="4775" cy="17875"/>
            </a:xfrm>
            <a:custGeom>
              <a:avLst/>
              <a:gdLst/>
              <a:ahLst/>
              <a:cxnLst/>
              <a:rect l="l" t="t" r="r" b="b"/>
              <a:pathLst>
                <a:path w="191" h="715" extrusionOk="0">
                  <a:moveTo>
                    <a:pt x="191" y="0"/>
                  </a:moveTo>
                  <a:cubicBezTo>
                    <a:pt x="0" y="239"/>
                    <a:pt x="0" y="477"/>
                    <a:pt x="191" y="715"/>
                  </a:cubicBezTo>
                  <a:lnTo>
                    <a:pt x="191" y="0"/>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4"/>
            <p:cNvSpPr/>
            <p:nvPr/>
          </p:nvSpPr>
          <p:spPr>
            <a:xfrm>
              <a:off x="7374125" y="1033300"/>
              <a:ext cx="4775" cy="17875"/>
            </a:xfrm>
            <a:custGeom>
              <a:avLst/>
              <a:gdLst/>
              <a:ahLst/>
              <a:cxnLst/>
              <a:rect l="l" t="t" r="r" b="b"/>
              <a:pathLst>
                <a:path w="191" h="715" extrusionOk="0">
                  <a:moveTo>
                    <a:pt x="191" y="0"/>
                  </a:moveTo>
                  <a:cubicBezTo>
                    <a:pt x="0" y="238"/>
                    <a:pt x="0" y="476"/>
                    <a:pt x="191" y="715"/>
                  </a:cubicBezTo>
                  <a:lnTo>
                    <a:pt x="191" y="0"/>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4"/>
            <p:cNvSpPr/>
            <p:nvPr/>
          </p:nvSpPr>
          <p:spPr>
            <a:xfrm>
              <a:off x="7374425" y="1115450"/>
              <a:ext cx="4475" cy="14300"/>
            </a:xfrm>
            <a:custGeom>
              <a:avLst/>
              <a:gdLst/>
              <a:ahLst/>
              <a:cxnLst/>
              <a:rect l="l" t="t" r="r" b="b"/>
              <a:pathLst>
                <a:path w="179" h="572" extrusionOk="0">
                  <a:moveTo>
                    <a:pt x="179" y="0"/>
                  </a:moveTo>
                  <a:cubicBezTo>
                    <a:pt x="0" y="274"/>
                    <a:pt x="0" y="298"/>
                    <a:pt x="179" y="572"/>
                  </a:cubicBezTo>
                  <a:lnTo>
                    <a:pt x="179" y="0"/>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4"/>
            <p:cNvSpPr/>
            <p:nvPr/>
          </p:nvSpPr>
          <p:spPr>
            <a:xfrm>
              <a:off x="7374725" y="826425"/>
              <a:ext cx="4175" cy="10725"/>
            </a:xfrm>
            <a:custGeom>
              <a:avLst/>
              <a:gdLst/>
              <a:ahLst/>
              <a:cxnLst/>
              <a:rect l="l" t="t" r="r" b="b"/>
              <a:pathLst>
                <a:path w="167" h="429" extrusionOk="0">
                  <a:moveTo>
                    <a:pt x="167" y="0"/>
                  </a:moveTo>
                  <a:cubicBezTo>
                    <a:pt x="0" y="203"/>
                    <a:pt x="0" y="215"/>
                    <a:pt x="167" y="429"/>
                  </a:cubicBezTo>
                  <a:lnTo>
                    <a:pt x="167" y="0"/>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4"/>
            <p:cNvSpPr/>
            <p:nvPr/>
          </p:nvSpPr>
          <p:spPr>
            <a:xfrm>
              <a:off x="7376200" y="847850"/>
              <a:ext cx="2700" cy="10750"/>
            </a:xfrm>
            <a:custGeom>
              <a:avLst/>
              <a:gdLst/>
              <a:ahLst/>
              <a:cxnLst/>
              <a:rect l="l" t="t" r="r" b="b"/>
              <a:pathLst>
                <a:path w="108" h="430" extrusionOk="0">
                  <a:moveTo>
                    <a:pt x="108" y="1"/>
                  </a:moveTo>
                  <a:cubicBezTo>
                    <a:pt x="1" y="143"/>
                    <a:pt x="1" y="286"/>
                    <a:pt x="108" y="429"/>
                  </a:cubicBezTo>
                  <a:lnTo>
                    <a:pt x="108"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4"/>
            <p:cNvSpPr/>
            <p:nvPr/>
          </p:nvSpPr>
          <p:spPr>
            <a:xfrm>
              <a:off x="7376200" y="2793625"/>
              <a:ext cx="2700" cy="10750"/>
            </a:xfrm>
            <a:custGeom>
              <a:avLst/>
              <a:gdLst/>
              <a:ahLst/>
              <a:cxnLst/>
              <a:rect l="l" t="t" r="r" b="b"/>
              <a:pathLst>
                <a:path w="108" h="430" extrusionOk="0">
                  <a:moveTo>
                    <a:pt x="108" y="1"/>
                  </a:moveTo>
                  <a:cubicBezTo>
                    <a:pt x="1" y="143"/>
                    <a:pt x="1" y="286"/>
                    <a:pt x="108" y="429"/>
                  </a:cubicBezTo>
                  <a:lnTo>
                    <a:pt x="108"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4"/>
            <p:cNvSpPr/>
            <p:nvPr/>
          </p:nvSpPr>
          <p:spPr>
            <a:xfrm>
              <a:off x="7375600" y="665675"/>
              <a:ext cx="3300" cy="7175"/>
            </a:xfrm>
            <a:custGeom>
              <a:avLst/>
              <a:gdLst/>
              <a:ahLst/>
              <a:cxnLst/>
              <a:rect l="l" t="t" r="r" b="b"/>
              <a:pathLst>
                <a:path w="132" h="287" extrusionOk="0">
                  <a:moveTo>
                    <a:pt x="132" y="1"/>
                  </a:moveTo>
                  <a:cubicBezTo>
                    <a:pt x="1" y="96"/>
                    <a:pt x="1" y="191"/>
                    <a:pt x="132" y="287"/>
                  </a:cubicBezTo>
                  <a:lnTo>
                    <a:pt x="132"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4"/>
            <p:cNvSpPr/>
            <p:nvPr/>
          </p:nvSpPr>
          <p:spPr>
            <a:xfrm>
              <a:off x="7375600" y="869275"/>
              <a:ext cx="3300" cy="7175"/>
            </a:xfrm>
            <a:custGeom>
              <a:avLst/>
              <a:gdLst/>
              <a:ahLst/>
              <a:cxnLst/>
              <a:rect l="l" t="t" r="r" b="b"/>
              <a:pathLst>
                <a:path w="132" h="287" extrusionOk="0">
                  <a:moveTo>
                    <a:pt x="132" y="1"/>
                  </a:moveTo>
                  <a:cubicBezTo>
                    <a:pt x="1" y="96"/>
                    <a:pt x="1" y="191"/>
                    <a:pt x="132" y="287"/>
                  </a:cubicBezTo>
                  <a:lnTo>
                    <a:pt x="132"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4"/>
            <p:cNvSpPr/>
            <p:nvPr/>
          </p:nvSpPr>
          <p:spPr>
            <a:xfrm>
              <a:off x="7375600" y="2736475"/>
              <a:ext cx="3300" cy="7175"/>
            </a:xfrm>
            <a:custGeom>
              <a:avLst/>
              <a:gdLst/>
              <a:ahLst/>
              <a:cxnLst/>
              <a:rect l="l" t="t" r="r" b="b"/>
              <a:pathLst>
                <a:path w="132" h="287" extrusionOk="0">
                  <a:moveTo>
                    <a:pt x="132" y="1"/>
                  </a:moveTo>
                  <a:cubicBezTo>
                    <a:pt x="1" y="96"/>
                    <a:pt x="1" y="191"/>
                    <a:pt x="132" y="286"/>
                  </a:cubicBezTo>
                  <a:lnTo>
                    <a:pt x="132"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4"/>
            <p:cNvSpPr/>
            <p:nvPr/>
          </p:nvSpPr>
          <p:spPr>
            <a:xfrm>
              <a:off x="7375600" y="1843800"/>
              <a:ext cx="3300" cy="7175"/>
            </a:xfrm>
            <a:custGeom>
              <a:avLst/>
              <a:gdLst/>
              <a:ahLst/>
              <a:cxnLst/>
              <a:rect l="l" t="t" r="r" b="b"/>
              <a:pathLst>
                <a:path w="132" h="287" extrusionOk="0">
                  <a:moveTo>
                    <a:pt x="132" y="1"/>
                  </a:moveTo>
                  <a:cubicBezTo>
                    <a:pt x="1" y="96"/>
                    <a:pt x="1" y="191"/>
                    <a:pt x="132" y="287"/>
                  </a:cubicBezTo>
                  <a:lnTo>
                    <a:pt x="132"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4"/>
            <p:cNvSpPr/>
            <p:nvPr/>
          </p:nvSpPr>
          <p:spPr>
            <a:xfrm>
              <a:off x="7377700" y="554950"/>
              <a:ext cx="1200" cy="3600"/>
            </a:xfrm>
            <a:custGeom>
              <a:avLst/>
              <a:gdLst/>
              <a:ahLst/>
              <a:cxnLst/>
              <a:rect l="l" t="t" r="r" b="b"/>
              <a:pathLst>
                <a:path w="48" h="144" extrusionOk="0">
                  <a:moveTo>
                    <a:pt x="48" y="1"/>
                  </a:moveTo>
                  <a:cubicBezTo>
                    <a:pt x="36" y="13"/>
                    <a:pt x="0" y="37"/>
                    <a:pt x="12" y="49"/>
                  </a:cubicBezTo>
                  <a:cubicBezTo>
                    <a:pt x="12" y="84"/>
                    <a:pt x="36" y="108"/>
                    <a:pt x="48" y="144"/>
                  </a:cubicBezTo>
                  <a:lnTo>
                    <a:pt x="48"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4"/>
            <p:cNvSpPr/>
            <p:nvPr/>
          </p:nvSpPr>
          <p:spPr>
            <a:xfrm>
              <a:off x="7377700" y="2033125"/>
              <a:ext cx="1200" cy="3600"/>
            </a:xfrm>
            <a:custGeom>
              <a:avLst/>
              <a:gdLst/>
              <a:ahLst/>
              <a:cxnLst/>
              <a:rect l="l" t="t" r="r" b="b"/>
              <a:pathLst>
                <a:path w="48" h="144" extrusionOk="0">
                  <a:moveTo>
                    <a:pt x="48" y="0"/>
                  </a:moveTo>
                  <a:cubicBezTo>
                    <a:pt x="36" y="12"/>
                    <a:pt x="0" y="36"/>
                    <a:pt x="0" y="48"/>
                  </a:cubicBezTo>
                  <a:cubicBezTo>
                    <a:pt x="12" y="72"/>
                    <a:pt x="36" y="107"/>
                    <a:pt x="48" y="143"/>
                  </a:cubicBezTo>
                  <a:lnTo>
                    <a:pt x="48" y="0"/>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a:off x="7375325" y="5149875"/>
              <a:ext cx="4275" cy="3875"/>
            </a:xfrm>
            <a:custGeom>
              <a:avLst/>
              <a:gdLst/>
              <a:ahLst/>
              <a:cxnLst/>
              <a:rect l="l" t="t" r="r" b="b"/>
              <a:pathLst>
                <a:path w="171" h="155" extrusionOk="0">
                  <a:moveTo>
                    <a:pt x="143" y="0"/>
                  </a:moveTo>
                  <a:lnTo>
                    <a:pt x="0" y="143"/>
                  </a:lnTo>
                  <a:cubicBezTo>
                    <a:pt x="28" y="151"/>
                    <a:pt x="52" y="155"/>
                    <a:pt x="73" y="155"/>
                  </a:cubicBezTo>
                  <a:cubicBezTo>
                    <a:pt x="148" y="155"/>
                    <a:pt x="171" y="103"/>
                    <a:pt x="143" y="0"/>
                  </a:cubicBez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 name="Google Shape;88;p4"/>
          <p:cNvSpPr txBox="1">
            <a:spLocks noGrp="1"/>
          </p:cNvSpPr>
          <p:nvPr>
            <p:ph type="body" idx="1"/>
          </p:nvPr>
        </p:nvSpPr>
        <p:spPr>
          <a:xfrm>
            <a:off x="769650" y="1152475"/>
            <a:ext cx="7604700" cy="740400"/>
          </a:xfrm>
          <a:prstGeom prst="rect">
            <a:avLst/>
          </a:prstGeom>
        </p:spPr>
        <p:txBody>
          <a:bodyPr spcFirstLastPara="1" wrap="square" lIns="91425" tIns="91425" rIns="91425" bIns="91425" anchor="t" anchorCtr="0">
            <a:noAutofit/>
          </a:bodyPr>
          <a:lstStyle>
            <a:lvl1pPr marL="457200" lvl="0" indent="-317500" algn="ctr" rtl="0">
              <a:spcBef>
                <a:spcPts val="0"/>
              </a:spcBef>
              <a:spcAft>
                <a:spcPts val="0"/>
              </a:spcAft>
              <a:buClr>
                <a:schemeClr val="accent2"/>
              </a:buClr>
              <a:buSzPts val="1400"/>
              <a:buChar char="●"/>
              <a:defRPr sz="1400">
                <a:solidFill>
                  <a:srgbClr val="434343"/>
                </a:solidFill>
              </a:defRPr>
            </a:lvl1pPr>
            <a:lvl2pPr marL="914400" lvl="1" indent="-317500" rtl="0">
              <a:lnSpc>
                <a:spcPct val="115000"/>
              </a:lnSpc>
              <a:spcBef>
                <a:spcPts val="0"/>
              </a:spcBef>
              <a:spcAft>
                <a:spcPts val="0"/>
              </a:spcAft>
              <a:buClr>
                <a:srgbClr val="434343"/>
              </a:buClr>
              <a:buSzPts val="1400"/>
              <a:buChar char="○"/>
              <a:defRPr>
                <a:solidFill>
                  <a:srgbClr val="434343"/>
                </a:solidFill>
              </a:defRPr>
            </a:lvl2pPr>
            <a:lvl3pPr marL="1371600" lvl="2" indent="-317500" rtl="0">
              <a:lnSpc>
                <a:spcPct val="115000"/>
              </a:lnSpc>
              <a:spcBef>
                <a:spcPts val="0"/>
              </a:spcBef>
              <a:spcAft>
                <a:spcPts val="0"/>
              </a:spcAft>
              <a:buClr>
                <a:srgbClr val="434343"/>
              </a:buClr>
              <a:buSzPts val="1400"/>
              <a:buChar char="■"/>
              <a:defRPr>
                <a:solidFill>
                  <a:srgbClr val="434343"/>
                </a:solidFill>
              </a:defRPr>
            </a:lvl3pPr>
            <a:lvl4pPr marL="1828800" lvl="3" indent="-317500" rtl="0">
              <a:lnSpc>
                <a:spcPct val="115000"/>
              </a:lnSpc>
              <a:spcBef>
                <a:spcPts val="0"/>
              </a:spcBef>
              <a:spcAft>
                <a:spcPts val="0"/>
              </a:spcAft>
              <a:buClr>
                <a:srgbClr val="434343"/>
              </a:buClr>
              <a:buSzPts val="1400"/>
              <a:buChar char="●"/>
              <a:defRPr>
                <a:solidFill>
                  <a:srgbClr val="434343"/>
                </a:solidFill>
              </a:defRPr>
            </a:lvl4pPr>
            <a:lvl5pPr marL="2286000" lvl="4" indent="-317500" rtl="0">
              <a:lnSpc>
                <a:spcPct val="115000"/>
              </a:lnSpc>
              <a:spcBef>
                <a:spcPts val="0"/>
              </a:spcBef>
              <a:spcAft>
                <a:spcPts val="0"/>
              </a:spcAft>
              <a:buClr>
                <a:srgbClr val="434343"/>
              </a:buClr>
              <a:buSzPts val="1400"/>
              <a:buChar char="○"/>
              <a:defRPr>
                <a:solidFill>
                  <a:srgbClr val="434343"/>
                </a:solidFill>
              </a:defRPr>
            </a:lvl5pPr>
            <a:lvl6pPr marL="2743200" lvl="5" indent="-317500" rtl="0">
              <a:lnSpc>
                <a:spcPct val="115000"/>
              </a:lnSpc>
              <a:spcBef>
                <a:spcPts val="0"/>
              </a:spcBef>
              <a:spcAft>
                <a:spcPts val="0"/>
              </a:spcAft>
              <a:buClr>
                <a:srgbClr val="434343"/>
              </a:buClr>
              <a:buSzPts val="1400"/>
              <a:buChar char="■"/>
              <a:defRPr>
                <a:solidFill>
                  <a:srgbClr val="434343"/>
                </a:solidFill>
              </a:defRPr>
            </a:lvl6pPr>
            <a:lvl7pPr marL="3200400" lvl="6" indent="-317500" rtl="0">
              <a:lnSpc>
                <a:spcPct val="115000"/>
              </a:lnSpc>
              <a:spcBef>
                <a:spcPts val="0"/>
              </a:spcBef>
              <a:spcAft>
                <a:spcPts val="0"/>
              </a:spcAft>
              <a:buClr>
                <a:srgbClr val="434343"/>
              </a:buClr>
              <a:buSzPts val="1400"/>
              <a:buChar char="●"/>
              <a:defRPr>
                <a:solidFill>
                  <a:srgbClr val="434343"/>
                </a:solidFill>
              </a:defRPr>
            </a:lvl7pPr>
            <a:lvl8pPr marL="3657600" lvl="7" indent="-317500" rtl="0">
              <a:lnSpc>
                <a:spcPct val="115000"/>
              </a:lnSpc>
              <a:spcBef>
                <a:spcPts val="0"/>
              </a:spcBef>
              <a:spcAft>
                <a:spcPts val="0"/>
              </a:spcAft>
              <a:buClr>
                <a:srgbClr val="434343"/>
              </a:buClr>
              <a:buSzPts val="1400"/>
              <a:buChar char="○"/>
              <a:defRPr>
                <a:solidFill>
                  <a:srgbClr val="434343"/>
                </a:solidFill>
              </a:defRPr>
            </a:lvl8pPr>
            <a:lvl9pPr marL="4114800" lvl="8" indent="-317500" rtl="0">
              <a:lnSpc>
                <a:spcPct val="115000"/>
              </a:lnSpc>
              <a:spcBef>
                <a:spcPts val="0"/>
              </a:spcBef>
              <a:spcAft>
                <a:spcPts val="0"/>
              </a:spcAft>
              <a:buClr>
                <a:srgbClr val="434343"/>
              </a:buClr>
              <a:buSzPts val="1400"/>
              <a:buChar char="■"/>
              <a:defRPr>
                <a:solidFill>
                  <a:srgbClr val="434343"/>
                </a:solidFill>
              </a:defRPr>
            </a:lvl9pPr>
          </a:lstStyle>
          <a:p>
            <a:endParaRPr/>
          </a:p>
        </p:txBody>
      </p:sp>
      <p:sp>
        <p:nvSpPr>
          <p:cNvPr id="89" name="Google Shape;89;p4"/>
          <p:cNvSpPr txBox="1">
            <a:spLocks noGrp="1"/>
          </p:cNvSpPr>
          <p:nvPr>
            <p:ph type="title"/>
          </p:nvPr>
        </p:nvSpPr>
        <p:spPr>
          <a:xfrm>
            <a:off x="720000" y="535000"/>
            <a:ext cx="7704000" cy="4827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3700"/>
              <a:buNone/>
              <a:defRPr sz="37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pic>
        <p:nvPicPr>
          <p:cNvPr id="90" name="Google Shape;90;p4"/>
          <p:cNvPicPr preferRelativeResize="0"/>
          <p:nvPr/>
        </p:nvPicPr>
        <p:blipFill>
          <a:blip r:embed="rId2">
            <a:alphaModFix/>
          </a:blip>
          <a:stretch>
            <a:fillRect/>
          </a:stretch>
        </p:blipFill>
        <p:spPr>
          <a:xfrm rot="-5400000">
            <a:off x="5872198" y="2475438"/>
            <a:ext cx="5238764" cy="287911"/>
          </a:xfrm>
          <a:prstGeom prst="rect">
            <a:avLst/>
          </a:prstGeom>
          <a:noFill/>
          <a:ln>
            <a:noFill/>
          </a:ln>
          <a:effectLst>
            <a:outerShdw blurRad="57150" dist="19050" algn="bl" rotWithShape="0">
              <a:srgbClr val="000000">
                <a:alpha val="49000"/>
              </a:srgbClr>
            </a:outerShdw>
          </a:effectLst>
        </p:spPr>
      </p:pic>
      <p:pic>
        <p:nvPicPr>
          <p:cNvPr id="91" name="Google Shape;91;p4"/>
          <p:cNvPicPr preferRelativeResize="0"/>
          <p:nvPr/>
        </p:nvPicPr>
        <p:blipFill>
          <a:blip r:embed="rId2">
            <a:alphaModFix/>
          </a:blip>
          <a:stretch>
            <a:fillRect/>
          </a:stretch>
        </p:blipFill>
        <p:spPr>
          <a:xfrm rot="5400000" flipH="1">
            <a:off x="-1968190" y="2426885"/>
            <a:ext cx="5238774" cy="290355"/>
          </a:xfrm>
          <a:prstGeom prst="rect">
            <a:avLst/>
          </a:prstGeom>
          <a:noFill/>
          <a:ln>
            <a:noFill/>
          </a:ln>
          <a:effectLst>
            <a:outerShdw blurRad="57150" dist="19050" algn="bl" rotWithShape="0">
              <a:srgbClr val="000000">
                <a:alpha val="49000"/>
              </a:srgbClr>
            </a:outerShdw>
          </a:effectLst>
        </p:spPr>
      </p:pic>
      <p:sp>
        <p:nvSpPr>
          <p:cNvPr id="92" name="Google Shape;92;p4"/>
          <p:cNvSpPr/>
          <p:nvPr/>
        </p:nvSpPr>
        <p:spPr>
          <a:xfrm rot="5400000">
            <a:off x="6968046" y="2215680"/>
            <a:ext cx="3540948" cy="675350"/>
          </a:xfrm>
          <a:custGeom>
            <a:avLst/>
            <a:gdLst/>
            <a:ahLst/>
            <a:cxnLst/>
            <a:rect l="l" t="t" r="r" b="b"/>
            <a:pathLst>
              <a:path w="64909" h="30126" extrusionOk="0">
                <a:moveTo>
                  <a:pt x="30173" y="0"/>
                </a:moveTo>
                <a:cubicBezTo>
                  <a:pt x="29941" y="0"/>
                  <a:pt x="29709" y="11"/>
                  <a:pt x="29477" y="36"/>
                </a:cubicBezTo>
                <a:cubicBezTo>
                  <a:pt x="28476" y="144"/>
                  <a:pt x="27523" y="503"/>
                  <a:pt x="26560" y="798"/>
                </a:cubicBezTo>
                <a:cubicBezTo>
                  <a:pt x="25419" y="1149"/>
                  <a:pt x="24255" y="1411"/>
                  <a:pt x="23091" y="1674"/>
                </a:cubicBezTo>
                <a:cubicBezTo>
                  <a:pt x="20086" y="2352"/>
                  <a:pt x="17082" y="3029"/>
                  <a:pt x="14077" y="3707"/>
                </a:cubicBezTo>
                <a:cubicBezTo>
                  <a:pt x="12046" y="4166"/>
                  <a:pt x="10231" y="5247"/>
                  <a:pt x="8154" y="5405"/>
                </a:cubicBezTo>
                <a:cubicBezTo>
                  <a:pt x="5526" y="5606"/>
                  <a:pt x="2758" y="5615"/>
                  <a:pt x="1" y="6480"/>
                </a:cubicBezTo>
                <a:lnTo>
                  <a:pt x="1" y="23302"/>
                </a:lnTo>
                <a:lnTo>
                  <a:pt x="25329" y="30125"/>
                </a:lnTo>
                <a:lnTo>
                  <a:pt x="62548" y="13466"/>
                </a:lnTo>
                <a:cubicBezTo>
                  <a:pt x="62740" y="13466"/>
                  <a:pt x="64060" y="13325"/>
                  <a:pt x="64647" y="13325"/>
                </a:cubicBezTo>
                <a:cubicBezTo>
                  <a:pt x="64776" y="13325"/>
                  <a:pt x="64870" y="13332"/>
                  <a:pt x="64908" y="13349"/>
                </a:cubicBezTo>
                <a:cubicBezTo>
                  <a:pt x="61824" y="11993"/>
                  <a:pt x="60779" y="10657"/>
                  <a:pt x="59086" y="9905"/>
                </a:cubicBezTo>
                <a:cubicBezTo>
                  <a:pt x="57393" y="9154"/>
                  <a:pt x="55593" y="8649"/>
                  <a:pt x="53947" y="7797"/>
                </a:cubicBezTo>
                <a:cubicBezTo>
                  <a:pt x="53045" y="7330"/>
                  <a:pt x="52195" y="6761"/>
                  <a:pt x="51268" y="6343"/>
                </a:cubicBezTo>
                <a:cubicBezTo>
                  <a:pt x="49827" y="5690"/>
                  <a:pt x="48243" y="5417"/>
                  <a:pt x="46764" y="4853"/>
                </a:cubicBezTo>
                <a:cubicBezTo>
                  <a:pt x="45661" y="4435"/>
                  <a:pt x="44628" y="3859"/>
                  <a:pt x="43558" y="3365"/>
                </a:cubicBezTo>
                <a:cubicBezTo>
                  <a:pt x="40249" y="1836"/>
                  <a:pt x="36639" y="1105"/>
                  <a:pt x="33066" y="386"/>
                </a:cubicBezTo>
                <a:cubicBezTo>
                  <a:pt x="32111" y="194"/>
                  <a:pt x="31142" y="0"/>
                  <a:pt x="30173" y="0"/>
                </a:cubicBezTo>
                <a:close/>
              </a:path>
            </a:pathLst>
          </a:custGeom>
          <a:solidFill>
            <a:schemeClr val="dk1"/>
          </a:solidFill>
          <a:ln>
            <a:noFill/>
          </a:ln>
          <a:effectLst>
            <a:outerShdw blurRad="5715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4"/>
          <p:cNvSpPr/>
          <p:nvPr/>
        </p:nvSpPr>
        <p:spPr>
          <a:xfrm rot="5400000">
            <a:off x="-1324189" y="2983061"/>
            <a:ext cx="3540948" cy="743284"/>
          </a:xfrm>
          <a:custGeom>
            <a:avLst/>
            <a:gdLst/>
            <a:ahLst/>
            <a:cxnLst/>
            <a:rect l="l" t="t" r="r" b="b"/>
            <a:pathLst>
              <a:path w="64909" h="30126" extrusionOk="0">
                <a:moveTo>
                  <a:pt x="30173" y="0"/>
                </a:moveTo>
                <a:cubicBezTo>
                  <a:pt x="29941" y="0"/>
                  <a:pt x="29709" y="11"/>
                  <a:pt x="29477" y="36"/>
                </a:cubicBezTo>
                <a:cubicBezTo>
                  <a:pt x="28476" y="144"/>
                  <a:pt x="27523" y="503"/>
                  <a:pt x="26560" y="798"/>
                </a:cubicBezTo>
                <a:cubicBezTo>
                  <a:pt x="25419" y="1149"/>
                  <a:pt x="24255" y="1411"/>
                  <a:pt x="23091" y="1674"/>
                </a:cubicBezTo>
                <a:cubicBezTo>
                  <a:pt x="20086" y="2352"/>
                  <a:pt x="17082" y="3029"/>
                  <a:pt x="14077" y="3707"/>
                </a:cubicBezTo>
                <a:cubicBezTo>
                  <a:pt x="12046" y="4166"/>
                  <a:pt x="10231" y="5247"/>
                  <a:pt x="8154" y="5405"/>
                </a:cubicBezTo>
                <a:cubicBezTo>
                  <a:pt x="5526" y="5606"/>
                  <a:pt x="2758" y="5615"/>
                  <a:pt x="1" y="6480"/>
                </a:cubicBezTo>
                <a:lnTo>
                  <a:pt x="1" y="23302"/>
                </a:lnTo>
                <a:lnTo>
                  <a:pt x="25329" y="30125"/>
                </a:lnTo>
                <a:lnTo>
                  <a:pt x="62548" y="13466"/>
                </a:lnTo>
                <a:cubicBezTo>
                  <a:pt x="62740" y="13466"/>
                  <a:pt x="64060" y="13325"/>
                  <a:pt x="64647" y="13325"/>
                </a:cubicBezTo>
                <a:cubicBezTo>
                  <a:pt x="64776" y="13325"/>
                  <a:pt x="64870" y="13332"/>
                  <a:pt x="64908" y="13349"/>
                </a:cubicBezTo>
                <a:cubicBezTo>
                  <a:pt x="61824" y="11993"/>
                  <a:pt x="60779" y="10657"/>
                  <a:pt x="59086" y="9905"/>
                </a:cubicBezTo>
                <a:cubicBezTo>
                  <a:pt x="57393" y="9154"/>
                  <a:pt x="55593" y="8649"/>
                  <a:pt x="53947" y="7797"/>
                </a:cubicBezTo>
                <a:cubicBezTo>
                  <a:pt x="53045" y="7330"/>
                  <a:pt x="52195" y="6761"/>
                  <a:pt x="51268" y="6343"/>
                </a:cubicBezTo>
                <a:cubicBezTo>
                  <a:pt x="49827" y="5690"/>
                  <a:pt x="48243" y="5417"/>
                  <a:pt x="46764" y="4853"/>
                </a:cubicBezTo>
                <a:cubicBezTo>
                  <a:pt x="45661" y="4435"/>
                  <a:pt x="44628" y="3859"/>
                  <a:pt x="43558" y="3365"/>
                </a:cubicBezTo>
                <a:cubicBezTo>
                  <a:pt x="40249" y="1836"/>
                  <a:pt x="36639" y="1105"/>
                  <a:pt x="33066" y="386"/>
                </a:cubicBezTo>
                <a:cubicBezTo>
                  <a:pt x="32111" y="194"/>
                  <a:pt x="31142" y="0"/>
                  <a:pt x="30173" y="0"/>
                </a:cubicBezTo>
                <a:close/>
              </a:path>
            </a:pathLst>
          </a:custGeom>
          <a:solidFill>
            <a:schemeClr val="dk1"/>
          </a:solidFill>
          <a:ln>
            <a:noFill/>
          </a:ln>
          <a:effectLst>
            <a:outerShdw blurRad="5715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4"/>
          <p:cNvSpPr/>
          <p:nvPr/>
        </p:nvSpPr>
        <p:spPr>
          <a:xfrm rot="-5400000">
            <a:off x="6882225" y="2898030"/>
            <a:ext cx="3807562" cy="675350"/>
          </a:xfrm>
          <a:custGeom>
            <a:avLst/>
            <a:gdLst/>
            <a:ahLst/>
            <a:cxnLst/>
            <a:rect l="l" t="t" r="r" b="b"/>
            <a:pathLst>
              <a:path w="64909" h="30126" extrusionOk="0">
                <a:moveTo>
                  <a:pt x="30173" y="0"/>
                </a:moveTo>
                <a:cubicBezTo>
                  <a:pt x="29941" y="0"/>
                  <a:pt x="29709" y="11"/>
                  <a:pt x="29477" y="36"/>
                </a:cubicBezTo>
                <a:cubicBezTo>
                  <a:pt x="28476" y="144"/>
                  <a:pt x="27523" y="503"/>
                  <a:pt x="26560" y="798"/>
                </a:cubicBezTo>
                <a:cubicBezTo>
                  <a:pt x="25419" y="1149"/>
                  <a:pt x="24255" y="1411"/>
                  <a:pt x="23091" y="1674"/>
                </a:cubicBezTo>
                <a:cubicBezTo>
                  <a:pt x="20086" y="2352"/>
                  <a:pt x="17082" y="3029"/>
                  <a:pt x="14077" y="3707"/>
                </a:cubicBezTo>
                <a:cubicBezTo>
                  <a:pt x="12046" y="4166"/>
                  <a:pt x="10231" y="5247"/>
                  <a:pt x="8154" y="5405"/>
                </a:cubicBezTo>
                <a:cubicBezTo>
                  <a:pt x="5526" y="5606"/>
                  <a:pt x="2758" y="5615"/>
                  <a:pt x="1" y="6480"/>
                </a:cubicBezTo>
                <a:lnTo>
                  <a:pt x="1" y="23302"/>
                </a:lnTo>
                <a:lnTo>
                  <a:pt x="25329" y="30125"/>
                </a:lnTo>
                <a:lnTo>
                  <a:pt x="62548" y="13466"/>
                </a:lnTo>
                <a:cubicBezTo>
                  <a:pt x="62740" y="13466"/>
                  <a:pt x="64060" y="13325"/>
                  <a:pt x="64647" y="13325"/>
                </a:cubicBezTo>
                <a:cubicBezTo>
                  <a:pt x="64776" y="13325"/>
                  <a:pt x="64870" y="13332"/>
                  <a:pt x="64908" y="13349"/>
                </a:cubicBezTo>
                <a:cubicBezTo>
                  <a:pt x="61824" y="11993"/>
                  <a:pt x="60779" y="10657"/>
                  <a:pt x="59086" y="9905"/>
                </a:cubicBezTo>
                <a:cubicBezTo>
                  <a:pt x="57393" y="9154"/>
                  <a:pt x="55593" y="8649"/>
                  <a:pt x="53947" y="7797"/>
                </a:cubicBezTo>
                <a:cubicBezTo>
                  <a:pt x="53045" y="7330"/>
                  <a:pt x="52195" y="6761"/>
                  <a:pt x="51268" y="6343"/>
                </a:cubicBezTo>
                <a:cubicBezTo>
                  <a:pt x="49827" y="5690"/>
                  <a:pt x="48243" y="5417"/>
                  <a:pt x="46764" y="4853"/>
                </a:cubicBezTo>
                <a:cubicBezTo>
                  <a:pt x="45661" y="4435"/>
                  <a:pt x="44628" y="3859"/>
                  <a:pt x="43558" y="3365"/>
                </a:cubicBezTo>
                <a:cubicBezTo>
                  <a:pt x="40249" y="1836"/>
                  <a:pt x="36639" y="1105"/>
                  <a:pt x="33066" y="386"/>
                </a:cubicBezTo>
                <a:cubicBezTo>
                  <a:pt x="32111" y="194"/>
                  <a:pt x="31142" y="0"/>
                  <a:pt x="30173" y="0"/>
                </a:cubicBezTo>
                <a:close/>
              </a:path>
            </a:pathLst>
          </a:custGeom>
          <a:solidFill>
            <a:schemeClr val="accent1"/>
          </a:solidFill>
          <a:ln>
            <a:noFill/>
          </a:ln>
          <a:effectLst>
            <a:outerShdw blurRad="5715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4"/>
          <p:cNvSpPr/>
          <p:nvPr/>
        </p:nvSpPr>
        <p:spPr>
          <a:xfrm rot="5400000">
            <a:off x="-1461436" y="1523548"/>
            <a:ext cx="3807562" cy="690413"/>
          </a:xfrm>
          <a:custGeom>
            <a:avLst/>
            <a:gdLst/>
            <a:ahLst/>
            <a:cxnLst/>
            <a:rect l="l" t="t" r="r" b="b"/>
            <a:pathLst>
              <a:path w="64909" h="30126" extrusionOk="0">
                <a:moveTo>
                  <a:pt x="30173" y="0"/>
                </a:moveTo>
                <a:cubicBezTo>
                  <a:pt x="29941" y="0"/>
                  <a:pt x="29709" y="11"/>
                  <a:pt x="29477" y="36"/>
                </a:cubicBezTo>
                <a:cubicBezTo>
                  <a:pt x="28476" y="144"/>
                  <a:pt x="27523" y="503"/>
                  <a:pt x="26560" y="798"/>
                </a:cubicBezTo>
                <a:cubicBezTo>
                  <a:pt x="25419" y="1149"/>
                  <a:pt x="24255" y="1411"/>
                  <a:pt x="23091" y="1674"/>
                </a:cubicBezTo>
                <a:cubicBezTo>
                  <a:pt x="20086" y="2352"/>
                  <a:pt x="17082" y="3029"/>
                  <a:pt x="14077" y="3707"/>
                </a:cubicBezTo>
                <a:cubicBezTo>
                  <a:pt x="12046" y="4166"/>
                  <a:pt x="10231" y="5247"/>
                  <a:pt x="8154" y="5405"/>
                </a:cubicBezTo>
                <a:cubicBezTo>
                  <a:pt x="5526" y="5606"/>
                  <a:pt x="2758" y="5615"/>
                  <a:pt x="1" y="6480"/>
                </a:cubicBezTo>
                <a:lnTo>
                  <a:pt x="1" y="23302"/>
                </a:lnTo>
                <a:lnTo>
                  <a:pt x="25329" y="30125"/>
                </a:lnTo>
                <a:lnTo>
                  <a:pt x="62548" y="13466"/>
                </a:lnTo>
                <a:cubicBezTo>
                  <a:pt x="62740" y="13466"/>
                  <a:pt x="64060" y="13325"/>
                  <a:pt x="64647" y="13325"/>
                </a:cubicBezTo>
                <a:cubicBezTo>
                  <a:pt x="64776" y="13325"/>
                  <a:pt x="64870" y="13332"/>
                  <a:pt x="64908" y="13349"/>
                </a:cubicBezTo>
                <a:cubicBezTo>
                  <a:pt x="61824" y="11993"/>
                  <a:pt x="60779" y="10657"/>
                  <a:pt x="59086" y="9905"/>
                </a:cubicBezTo>
                <a:cubicBezTo>
                  <a:pt x="57393" y="9154"/>
                  <a:pt x="55593" y="8649"/>
                  <a:pt x="53947" y="7797"/>
                </a:cubicBezTo>
                <a:cubicBezTo>
                  <a:pt x="53045" y="7330"/>
                  <a:pt x="52195" y="6761"/>
                  <a:pt x="51268" y="6343"/>
                </a:cubicBezTo>
                <a:cubicBezTo>
                  <a:pt x="49827" y="5690"/>
                  <a:pt x="48243" y="5417"/>
                  <a:pt x="46764" y="4853"/>
                </a:cubicBezTo>
                <a:cubicBezTo>
                  <a:pt x="45661" y="4435"/>
                  <a:pt x="44628" y="3859"/>
                  <a:pt x="43558" y="3365"/>
                </a:cubicBezTo>
                <a:cubicBezTo>
                  <a:pt x="40249" y="1836"/>
                  <a:pt x="36639" y="1105"/>
                  <a:pt x="33066" y="386"/>
                </a:cubicBezTo>
                <a:cubicBezTo>
                  <a:pt x="32111" y="194"/>
                  <a:pt x="31142" y="0"/>
                  <a:pt x="30173" y="0"/>
                </a:cubicBezTo>
                <a:close/>
              </a:path>
            </a:pathLst>
          </a:custGeom>
          <a:solidFill>
            <a:schemeClr val="accent2"/>
          </a:solidFill>
          <a:ln>
            <a:noFill/>
          </a:ln>
          <a:effectLst>
            <a:outerShdw blurRad="5715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4"/>
          <p:cNvSpPr/>
          <p:nvPr/>
        </p:nvSpPr>
        <p:spPr>
          <a:xfrm rot="-5400000">
            <a:off x="6245750" y="2245866"/>
            <a:ext cx="5144137" cy="652381"/>
          </a:xfrm>
          <a:custGeom>
            <a:avLst/>
            <a:gdLst/>
            <a:ahLst/>
            <a:cxnLst/>
            <a:rect l="l" t="t" r="r" b="b"/>
            <a:pathLst>
              <a:path w="76331" h="17556" extrusionOk="0">
                <a:moveTo>
                  <a:pt x="60456" y="0"/>
                </a:moveTo>
                <a:cubicBezTo>
                  <a:pt x="58378" y="648"/>
                  <a:pt x="56381" y="1336"/>
                  <a:pt x="54206" y="1367"/>
                </a:cubicBezTo>
                <a:cubicBezTo>
                  <a:pt x="53057" y="1383"/>
                  <a:pt x="51911" y="1578"/>
                  <a:pt x="50822" y="1942"/>
                </a:cubicBezTo>
                <a:cubicBezTo>
                  <a:pt x="50462" y="2063"/>
                  <a:pt x="50105" y="2203"/>
                  <a:pt x="49728" y="2244"/>
                </a:cubicBezTo>
                <a:cubicBezTo>
                  <a:pt x="49638" y="2253"/>
                  <a:pt x="49550" y="2257"/>
                  <a:pt x="49461" y="2257"/>
                </a:cubicBezTo>
                <a:cubicBezTo>
                  <a:pt x="48982" y="2257"/>
                  <a:pt x="48504" y="2138"/>
                  <a:pt x="48023" y="2125"/>
                </a:cubicBezTo>
                <a:cubicBezTo>
                  <a:pt x="47994" y="2124"/>
                  <a:pt x="47964" y="2124"/>
                  <a:pt x="47935" y="2124"/>
                </a:cubicBezTo>
                <a:cubicBezTo>
                  <a:pt x="47384" y="2124"/>
                  <a:pt x="46799" y="2253"/>
                  <a:pt x="46269" y="2390"/>
                </a:cubicBezTo>
                <a:cubicBezTo>
                  <a:pt x="44666" y="2802"/>
                  <a:pt x="43062" y="3215"/>
                  <a:pt x="41458" y="3627"/>
                </a:cubicBezTo>
                <a:cubicBezTo>
                  <a:pt x="40401" y="3900"/>
                  <a:pt x="39338" y="4172"/>
                  <a:pt x="38252" y="4275"/>
                </a:cubicBezTo>
                <a:cubicBezTo>
                  <a:pt x="37498" y="4345"/>
                  <a:pt x="36734" y="4333"/>
                  <a:pt x="35991" y="4478"/>
                </a:cubicBezTo>
                <a:cubicBezTo>
                  <a:pt x="35212" y="4629"/>
                  <a:pt x="34479" y="4947"/>
                  <a:pt x="33733" y="5219"/>
                </a:cubicBezTo>
                <a:cubicBezTo>
                  <a:pt x="32251" y="5762"/>
                  <a:pt x="30710" y="5539"/>
                  <a:pt x="29174" y="5900"/>
                </a:cubicBezTo>
                <a:cubicBezTo>
                  <a:pt x="27371" y="6325"/>
                  <a:pt x="25566" y="6749"/>
                  <a:pt x="23740" y="7061"/>
                </a:cubicBezTo>
                <a:cubicBezTo>
                  <a:pt x="22815" y="7218"/>
                  <a:pt x="21880" y="7348"/>
                  <a:pt x="20941" y="7348"/>
                </a:cubicBezTo>
                <a:cubicBezTo>
                  <a:pt x="20894" y="7348"/>
                  <a:pt x="20847" y="7348"/>
                  <a:pt x="20801" y="7347"/>
                </a:cubicBezTo>
                <a:cubicBezTo>
                  <a:pt x="18235" y="7311"/>
                  <a:pt x="15743" y="6278"/>
                  <a:pt x="13190" y="6278"/>
                </a:cubicBezTo>
                <a:cubicBezTo>
                  <a:pt x="13023" y="6278"/>
                  <a:pt x="12857" y="6282"/>
                  <a:pt x="12689" y="6292"/>
                </a:cubicBezTo>
                <a:cubicBezTo>
                  <a:pt x="10998" y="6387"/>
                  <a:pt x="9381" y="6986"/>
                  <a:pt x="7745" y="7429"/>
                </a:cubicBezTo>
                <a:cubicBezTo>
                  <a:pt x="5243" y="8107"/>
                  <a:pt x="2593" y="8538"/>
                  <a:pt x="0" y="8538"/>
                </a:cubicBezTo>
                <a:lnTo>
                  <a:pt x="0" y="17556"/>
                </a:lnTo>
                <a:lnTo>
                  <a:pt x="76330" y="17556"/>
                </a:lnTo>
                <a:lnTo>
                  <a:pt x="76330" y="0"/>
                </a:lnTo>
                <a:close/>
              </a:path>
            </a:pathLst>
          </a:custGeom>
          <a:solidFill>
            <a:srgbClr val="F1C7A4"/>
          </a:solidFill>
          <a:ln>
            <a:noFill/>
          </a:ln>
          <a:effectLst>
            <a:outerShdw blurRad="5715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4"/>
          <p:cNvSpPr/>
          <p:nvPr/>
        </p:nvSpPr>
        <p:spPr>
          <a:xfrm rot="5400000">
            <a:off x="-2264995" y="2227501"/>
            <a:ext cx="5181539" cy="651635"/>
          </a:xfrm>
          <a:custGeom>
            <a:avLst/>
            <a:gdLst/>
            <a:ahLst/>
            <a:cxnLst/>
            <a:rect l="l" t="t" r="r" b="b"/>
            <a:pathLst>
              <a:path w="76331" h="17556" extrusionOk="0">
                <a:moveTo>
                  <a:pt x="60456" y="0"/>
                </a:moveTo>
                <a:cubicBezTo>
                  <a:pt x="58378" y="648"/>
                  <a:pt x="56381" y="1336"/>
                  <a:pt x="54206" y="1367"/>
                </a:cubicBezTo>
                <a:cubicBezTo>
                  <a:pt x="53057" y="1383"/>
                  <a:pt x="51911" y="1578"/>
                  <a:pt x="50822" y="1942"/>
                </a:cubicBezTo>
                <a:cubicBezTo>
                  <a:pt x="50462" y="2063"/>
                  <a:pt x="50105" y="2203"/>
                  <a:pt x="49728" y="2244"/>
                </a:cubicBezTo>
                <a:cubicBezTo>
                  <a:pt x="49638" y="2253"/>
                  <a:pt x="49550" y="2257"/>
                  <a:pt x="49461" y="2257"/>
                </a:cubicBezTo>
                <a:cubicBezTo>
                  <a:pt x="48982" y="2257"/>
                  <a:pt x="48504" y="2138"/>
                  <a:pt x="48023" y="2125"/>
                </a:cubicBezTo>
                <a:cubicBezTo>
                  <a:pt x="47994" y="2124"/>
                  <a:pt x="47964" y="2124"/>
                  <a:pt x="47935" y="2124"/>
                </a:cubicBezTo>
                <a:cubicBezTo>
                  <a:pt x="47384" y="2124"/>
                  <a:pt x="46799" y="2253"/>
                  <a:pt x="46269" y="2390"/>
                </a:cubicBezTo>
                <a:cubicBezTo>
                  <a:pt x="44666" y="2802"/>
                  <a:pt x="43062" y="3215"/>
                  <a:pt x="41458" y="3627"/>
                </a:cubicBezTo>
                <a:cubicBezTo>
                  <a:pt x="40401" y="3900"/>
                  <a:pt x="39338" y="4172"/>
                  <a:pt x="38252" y="4275"/>
                </a:cubicBezTo>
                <a:cubicBezTo>
                  <a:pt x="37498" y="4345"/>
                  <a:pt x="36734" y="4333"/>
                  <a:pt x="35991" y="4478"/>
                </a:cubicBezTo>
                <a:cubicBezTo>
                  <a:pt x="35212" y="4629"/>
                  <a:pt x="34479" y="4947"/>
                  <a:pt x="33733" y="5219"/>
                </a:cubicBezTo>
                <a:cubicBezTo>
                  <a:pt x="32251" y="5762"/>
                  <a:pt x="30710" y="5539"/>
                  <a:pt x="29174" y="5900"/>
                </a:cubicBezTo>
                <a:cubicBezTo>
                  <a:pt x="27371" y="6325"/>
                  <a:pt x="25566" y="6749"/>
                  <a:pt x="23740" y="7061"/>
                </a:cubicBezTo>
                <a:cubicBezTo>
                  <a:pt x="22815" y="7218"/>
                  <a:pt x="21880" y="7348"/>
                  <a:pt x="20941" y="7348"/>
                </a:cubicBezTo>
                <a:cubicBezTo>
                  <a:pt x="20894" y="7348"/>
                  <a:pt x="20847" y="7348"/>
                  <a:pt x="20801" y="7347"/>
                </a:cubicBezTo>
                <a:cubicBezTo>
                  <a:pt x="18235" y="7311"/>
                  <a:pt x="15743" y="6278"/>
                  <a:pt x="13190" y="6278"/>
                </a:cubicBezTo>
                <a:cubicBezTo>
                  <a:pt x="13023" y="6278"/>
                  <a:pt x="12857" y="6282"/>
                  <a:pt x="12689" y="6292"/>
                </a:cubicBezTo>
                <a:cubicBezTo>
                  <a:pt x="10998" y="6387"/>
                  <a:pt x="9381" y="6986"/>
                  <a:pt x="7745" y="7429"/>
                </a:cubicBezTo>
                <a:cubicBezTo>
                  <a:pt x="5243" y="8107"/>
                  <a:pt x="2593" y="8538"/>
                  <a:pt x="0" y="8538"/>
                </a:cubicBezTo>
                <a:lnTo>
                  <a:pt x="0" y="17556"/>
                </a:lnTo>
                <a:lnTo>
                  <a:pt x="76330" y="17556"/>
                </a:lnTo>
                <a:lnTo>
                  <a:pt x="76330" y="0"/>
                </a:lnTo>
                <a:close/>
              </a:path>
            </a:pathLst>
          </a:custGeom>
          <a:solidFill>
            <a:srgbClr val="F1C7A4"/>
          </a:solidFill>
          <a:ln>
            <a:noFill/>
          </a:ln>
          <a:effectLst>
            <a:outerShdw blurRad="5715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98"/>
        <p:cNvGrpSpPr/>
        <p:nvPr/>
      </p:nvGrpSpPr>
      <p:grpSpPr>
        <a:xfrm>
          <a:off x="0" y="0"/>
          <a:ext cx="0" cy="0"/>
          <a:chOff x="0" y="0"/>
          <a:chExt cx="0" cy="0"/>
        </a:xfrm>
      </p:grpSpPr>
      <p:grpSp>
        <p:nvGrpSpPr>
          <p:cNvPr id="99" name="Google Shape;99;p5"/>
          <p:cNvGrpSpPr/>
          <p:nvPr/>
        </p:nvGrpSpPr>
        <p:grpSpPr>
          <a:xfrm>
            <a:off x="0" y="0"/>
            <a:ext cx="9143999" cy="5892773"/>
            <a:chOff x="237525" y="551100"/>
            <a:chExt cx="7142075" cy="4602650"/>
          </a:xfrm>
        </p:grpSpPr>
        <p:sp>
          <p:nvSpPr>
            <p:cNvPr id="100" name="Google Shape;100;p5"/>
            <p:cNvSpPr/>
            <p:nvPr/>
          </p:nvSpPr>
          <p:spPr>
            <a:xfrm>
              <a:off x="237525" y="551100"/>
              <a:ext cx="7141675" cy="4602375"/>
            </a:xfrm>
            <a:custGeom>
              <a:avLst/>
              <a:gdLst/>
              <a:ahLst/>
              <a:cxnLst/>
              <a:rect l="l" t="t" r="r" b="b"/>
              <a:pathLst>
                <a:path w="285667" h="184095" extrusionOk="0">
                  <a:moveTo>
                    <a:pt x="262644" y="10131"/>
                  </a:moveTo>
                  <a:cubicBezTo>
                    <a:pt x="262890" y="10131"/>
                    <a:pt x="263142" y="10161"/>
                    <a:pt x="263390" y="10168"/>
                  </a:cubicBezTo>
                  <a:cubicBezTo>
                    <a:pt x="263557" y="10168"/>
                    <a:pt x="263652" y="10275"/>
                    <a:pt x="263664" y="10442"/>
                  </a:cubicBezTo>
                  <a:cubicBezTo>
                    <a:pt x="263676" y="10609"/>
                    <a:pt x="263676" y="10775"/>
                    <a:pt x="263676" y="10942"/>
                  </a:cubicBezTo>
                  <a:lnTo>
                    <a:pt x="263676" y="13228"/>
                  </a:lnTo>
                  <a:cubicBezTo>
                    <a:pt x="263676" y="13835"/>
                    <a:pt x="263676" y="14454"/>
                    <a:pt x="263676" y="15073"/>
                  </a:cubicBezTo>
                  <a:cubicBezTo>
                    <a:pt x="263664" y="15550"/>
                    <a:pt x="263688" y="16026"/>
                    <a:pt x="263569" y="16490"/>
                  </a:cubicBezTo>
                  <a:cubicBezTo>
                    <a:pt x="263486" y="16836"/>
                    <a:pt x="263545" y="17205"/>
                    <a:pt x="263533" y="17562"/>
                  </a:cubicBezTo>
                  <a:cubicBezTo>
                    <a:pt x="263521" y="17895"/>
                    <a:pt x="263545" y="18217"/>
                    <a:pt x="263438" y="18550"/>
                  </a:cubicBezTo>
                  <a:cubicBezTo>
                    <a:pt x="263366" y="18717"/>
                    <a:pt x="263390" y="18931"/>
                    <a:pt x="263390" y="19110"/>
                  </a:cubicBezTo>
                  <a:cubicBezTo>
                    <a:pt x="263390" y="22753"/>
                    <a:pt x="263390" y="26396"/>
                    <a:pt x="263390" y="30040"/>
                  </a:cubicBezTo>
                  <a:cubicBezTo>
                    <a:pt x="263390" y="30349"/>
                    <a:pt x="263450" y="30647"/>
                    <a:pt x="263509" y="30956"/>
                  </a:cubicBezTo>
                  <a:cubicBezTo>
                    <a:pt x="263545" y="31099"/>
                    <a:pt x="263486" y="31230"/>
                    <a:pt x="263307" y="31278"/>
                  </a:cubicBezTo>
                  <a:cubicBezTo>
                    <a:pt x="262962" y="31349"/>
                    <a:pt x="262628" y="31433"/>
                    <a:pt x="262259" y="31433"/>
                  </a:cubicBezTo>
                  <a:cubicBezTo>
                    <a:pt x="261767" y="31429"/>
                    <a:pt x="261275" y="31427"/>
                    <a:pt x="260783" y="31427"/>
                  </a:cubicBezTo>
                  <a:cubicBezTo>
                    <a:pt x="259799" y="31427"/>
                    <a:pt x="258814" y="31433"/>
                    <a:pt x="257830" y="31433"/>
                  </a:cubicBezTo>
                  <a:cubicBezTo>
                    <a:pt x="257568" y="31433"/>
                    <a:pt x="257306" y="31433"/>
                    <a:pt x="257056" y="31516"/>
                  </a:cubicBezTo>
                  <a:cubicBezTo>
                    <a:pt x="256878" y="31564"/>
                    <a:pt x="256675" y="31564"/>
                    <a:pt x="256485" y="31575"/>
                  </a:cubicBezTo>
                  <a:lnTo>
                    <a:pt x="255056" y="31575"/>
                  </a:lnTo>
                  <a:cubicBezTo>
                    <a:pt x="254758" y="31575"/>
                    <a:pt x="254449" y="31575"/>
                    <a:pt x="254139" y="31671"/>
                  </a:cubicBezTo>
                  <a:cubicBezTo>
                    <a:pt x="253949" y="31730"/>
                    <a:pt x="253722" y="31706"/>
                    <a:pt x="253508" y="31718"/>
                  </a:cubicBezTo>
                  <a:cubicBezTo>
                    <a:pt x="253427" y="31720"/>
                    <a:pt x="253346" y="31721"/>
                    <a:pt x="253265" y="31721"/>
                  </a:cubicBezTo>
                  <a:cubicBezTo>
                    <a:pt x="253179" y="31721"/>
                    <a:pt x="253093" y="31720"/>
                    <a:pt x="253008" y="31720"/>
                  </a:cubicBezTo>
                  <a:cubicBezTo>
                    <a:pt x="252631" y="31720"/>
                    <a:pt x="252257" y="31730"/>
                    <a:pt x="251877" y="31837"/>
                  </a:cubicBezTo>
                  <a:cubicBezTo>
                    <a:pt x="251765" y="31865"/>
                    <a:pt x="251646" y="31873"/>
                    <a:pt x="251524" y="31873"/>
                  </a:cubicBezTo>
                  <a:cubicBezTo>
                    <a:pt x="251364" y="31873"/>
                    <a:pt x="251199" y="31860"/>
                    <a:pt x="251038" y="31860"/>
                  </a:cubicBezTo>
                  <a:cubicBezTo>
                    <a:pt x="251008" y="31860"/>
                    <a:pt x="250978" y="31860"/>
                    <a:pt x="250948" y="31861"/>
                  </a:cubicBezTo>
                  <a:cubicBezTo>
                    <a:pt x="250579" y="31873"/>
                    <a:pt x="250198" y="31873"/>
                    <a:pt x="249817" y="31956"/>
                  </a:cubicBezTo>
                  <a:cubicBezTo>
                    <a:pt x="249650" y="31998"/>
                    <a:pt x="249475" y="32007"/>
                    <a:pt x="249296" y="32007"/>
                  </a:cubicBezTo>
                  <a:cubicBezTo>
                    <a:pt x="249162" y="32007"/>
                    <a:pt x="249027" y="32002"/>
                    <a:pt x="248892" y="32002"/>
                  </a:cubicBezTo>
                  <a:cubicBezTo>
                    <a:pt x="248847" y="32002"/>
                    <a:pt x="248802" y="32003"/>
                    <a:pt x="248757" y="32004"/>
                  </a:cubicBezTo>
                  <a:cubicBezTo>
                    <a:pt x="248400" y="32016"/>
                    <a:pt x="248043" y="31980"/>
                    <a:pt x="247698" y="32111"/>
                  </a:cubicBezTo>
                  <a:cubicBezTo>
                    <a:pt x="247611" y="32143"/>
                    <a:pt x="247513" y="32148"/>
                    <a:pt x="247415" y="32148"/>
                  </a:cubicBezTo>
                  <a:cubicBezTo>
                    <a:pt x="247366" y="32148"/>
                    <a:pt x="247317" y="32147"/>
                    <a:pt x="247269" y="32147"/>
                  </a:cubicBezTo>
                  <a:lnTo>
                    <a:pt x="244281" y="32147"/>
                  </a:lnTo>
                  <a:cubicBezTo>
                    <a:pt x="244162" y="32147"/>
                    <a:pt x="244043" y="32135"/>
                    <a:pt x="243924" y="32123"/>
                  </a:cubicBezTo>
                  <a:cubicBezTo>
                    <a:pt x="243793" y="32111"/>
                    <a:pt x="243709" y="32016"/>
                    <a:pt x="243697" y="31897"/>
                  </a:cubicBezTo>
                  <a:cubicBezTo>
                    <a:pt x="243674" y="31730"/>
                    <a:pt x="243674" y="31564"/>
                    <a:pt x="243674" y="31397"/>
                  </a:cubicBezTo>
                  <a:cubicBezTo>
                    <a:pt x="243674" y="30349"/>
                    <a:pt x="243674" y="29301"/>
                    <a:pt x="243685" y="28254"/>
                  </a:cubicBezTo>
                  <a:cubicBezTo>
                    <a:pt x="243685" y="28015"/>
                    <a:pt x="243662" y="27777"/>
                    <a:pt x="243757" y="27551"/>
                  </a:cubicBezTo>
                  <a:cubicBezTo>
                    <a:pt x="243781" y="27480"/>
                    <a:pt x="243816" y="27396"/>
                    <a:pt x="243804" y="27337"/>
                  </a:cubicBezTo>
                  <a:cubicBezTo>
                    <a:pt x="243638" y="26872"/>
                    <a:pt x="243828" y="26408"/>
                    <a:pt x="243816" y="25944"/>
                  </a:cubicBezTo>
                  <a:cubicBezTo>
                    <a:pt x="243816" y="25849"/>
                    <a:pt x="243828" y="25741"/>
                    <a:pt x="243804" y="25658"/>
                  </a:cubicBezTo>
                  <a:cubicBezTo>
                    <a:pt x="243614" y="25098"/>
                    <a:pt x="243697" y="24527"/>
                    <a:pt x="243685" y="23955"/>
                  </a:cubicBezTo>
                  <a:cubicBezTo>
                    <a:pt x="243685" y="23801"/>
                    <a:pt x="243697" y="23622"/>
                    <a:pt x="243745" y="23467"/>
                  </a:cubicBezTo>
                  <a:cubicBezTo>
                    <a:pt x="243816" y="23205"/>
                    <a:pt x="243828" y="22955"/>
                    <a:pt x="243745" y="22705"/>
                  </a:cubicBezTo>
                  <a:cubicBezTo>
                    <a:pt x="243638" y="22420"/>
                    <a:pt x="243626" y="22122"/>
                    <a:pt x="243709" y="21860"/>
                  </a:cubicBezTo>
                  <a:cubicBezTo>
                    <a:pt x="243816" y="21503"/>
                    <a:pt x="243816" y="21157"/>
                    <a:pt x="243816" y="20800"/>
                  </a:cubicBezTo>
                  <a:cubicBezTo>
                    <a:pt x="243816" y="17871"/>
                    <a:pt x="243816" y="14942"/>
                    <a:pt x="243816" y="12013"/>
                  </a:cubicBezTo>
                  <a:cubicBezTo>
                    <a:pt x="243816" y="11097"/>
                    <a:pt x="243781" y="11156"/>
                    <a:pt x="244662" y="11144"/>
                  </a:cubicBezTo>
                  <a:cubicBezTo>
                    <a:pt x="244722" y="11144"/>
                    <a:pt x="244783" y="11145"/>
                    <a:pt x="244843" y="11145"/>
                  </a:cubicBezTo>
                  <a:cubicBezTo>
                    <a:pt x="245116" y="11145"/>
                    <a:pt x="245387" y="11137"/>
                    <a:pt x="245650" y="11049"/>
                  </a:cubicBezTo>
                  <a:cubicBezTo>
                    <a:pt x="245749" y="11016"/>
                    <a:pt x="245856" y="11009"/>
                    <a:pt x="245964" y="11009"/>
                  </a:cubicBezTo>
                  <a:cubicBezTo>
                    <a:pt x="246050" y="11009"/>
                    <a:pt x="246137" y="11013"/>
                    <a:pt x="246221" y="11013"/>
                  </a:cubicBezTo>
                  <a:cubicBezTo>
                    <a:pt x="246513" y="11007"/>
                    <a:pt x="246808" y="11007"/>
                    <a:pt x="247104" y="11007"/>
                  </a:cubicBezTo>
                  <a:cubicBezTo>
                    <a:pt x="247400" y="11007"/>
                    <a:pt x="247698" y="11007"/>
                    <a:pt x="247995" y="11001"/>
                  </a:cubicBezTo>
                  <a:cubicBezTo>
                    <a:pt x="248052" y="11001"/>
                    <a:pt x="248108" y="11002"/>
                    <a:pt x="248164" y="11002"/>
                  </a:cubicBezTo>
                  <a:cubicBezTo>
                    <a:pt x="248417" y="11002"/>
                    <a:pt x="248669" y="10994"/>
                    <a:pt x="248912" y="10906"/>
                  </a:cubicBezTo>
                  <a:cubicBezTo>
                    <a:pt x="249015" y="10874"/>
                    <a:pt x="249129" y="10869"/>
                    <a:pt x="249243" y="10869"/>
                  </a:cubicBezTo>
                  <a:cubicBezTo>
                    <a:pt x="249300" y="10869"/>
                    <a:pt x="249357" y="10870"/>
                    <a:pt x="249412" y="10870"/>
                  </a:cubicBezTo>
                  <a:cubicBezTo>
                    <a:pt x="249535" y="10864"/>
                    <a:pt x="249658" y="10862"/>
                    <a:pt x="249780" y="10862"/>
                  </a:cubicBezTo>
                  <a:cubicBezTo>
                    <a:pt x="249986" y="10862"/>
                    <a:pt x="250192" y="10868"/>
                    <a:pt x="250397" y="10868"/>
                  </a:cubicBezTo>
                  <a:cubicBezTo>
                    <a:pt x="250781" y="10868"/>
                    <a:pt x="251164" y="10849"/>
                    <a:pt x="251544" y="10740"/>
                  </a:cubicBezTo>
                  <a:cubicBezTo>
                    <a:pt x="251596" y="10720"/>
                    <a:pt x="251650" y="10715"/>
                    <a:pt x="251706" y="10715"/>
                  </a:cubicBezTo>
                  <a:cubicBezTo>
                    <a:pt x="251789" y="10715"/>
                    <a:pt x="251875" y="10728"/>
                    <a:pt x="251960" y="10728"/>
                  </a:cubicBezTo>
                  <a:cubicBezTo>
                    <a:pt x="252579" y="10716"/>
                    <a:pt x="253199" y="10716"/>
                    <a:pt x="253818" y="10716"/>
                  </a:cubicBezTo>
                  <a:cubicBezTo>
                    <a:pt x="253903" y="10716"/>
                    <a:pt x="253993" y="10729"/>
                    <a:pt x="254080" y="10729"/>
                  </a:cubicBezTo>
                  <a:cubicBezTo>
                    <a:pt x="254138" y="10729"/>
                    <a:pt x="254194" y="10723"/>
                    <a:pt x="254246" y="10704"/>
                  </a:cubicBezTo>
                  <a:cubicBezTo>
                    <a:pt x="254612" y="10591"/>
                    <a:pt x="254981" y="10571"/>
                    <a:pt x="255351" y="10571"/>
                  </a:cubicBezTo>
                  <a:cubicBezTo>
                    <a:pt x="255559" y="10571"/>
                    <a:pt x="255768" y="10577"/>
                    <a:pt x="255976" y="10577"/>
                  </a:cubicBezTo>
                  <a:cubicBezTo>
                    <a:pt x="256062" y="10577"/>
                    <a:pt x="256148" y="10576"/>
                    <a:pt x="256235" y="10573"/>
                  </a:cubicBezTo>
                  <a:cubicBezTo>
                    <a:pt x="256687" y="10561"/>
                    <a:pt x="257128" y="10573"/>
                    <a:pt x="257580" y="10466"/>
                  </a:cubicBezTo>
                  <a:cubicBezTo>
                    <a:pt x="257724" y="10430"/>
                    <a:pt x="257874" y="10420"/>
                    <a:pt x="258027" y="10420"/>
                  </a:cubicBezTo>
                  <a:cubicBezTo>
                    <a:pt x="258195" y="10420"/>
                    <a:pt x="258365" y="10432"/>
                    <a:pt x="258535" y="10432"/>
                  </a:cubicBezTo>
                  <a:cubicBezTo>
                    <a:pt x="258570" y="10432"/>
                    <a:pt x="258605" y="10431"/>
                    <a:pt x="258640" y="10430"/>
                  </a:cubicBezTo>
                  <a:cubicBezTo>
                    <a:pt x="258700" y="10430"/>
                    <a:pt x="258761" y="10430"/>
                    <a:pt x="258821" y="10430"/>
                  </a:cubicBezTo>
                  <a:cubicBezTo>
                    <a:pt x="259094" y="10430"/>
                    <a:pt x="259365" y="10422"/>
                    <a:pt x="259628" y="10335"/>
                  </a:cubicBezTo>
                  <a:cubicBezTo>
                    <a:pt x="259754" y="10302"/>
                    <a:pt x="259887" y="10294"/>
                    <a:pt x="260021" y="10294"/>
                  </a:cubicBezTo>
                  <a:cubicBezTo>
                    <a:pt x="260128" y="10294"/>
                    <a:pt x="260236" y="10299"/>
                    <a:pt x="260342" y="10299"/>
                  </a:cubicBezTo>
                  <a:cubicBezTo>
                    <a:pt x="260949" y="10263"/>
                    <a:pt x="261569" y="10323"/>
                    <a:pt x="262188" y="10180"/>
                  </a:cubicBezTo>
                  <a:cubicBezTo>
                    <a:pt x="262335" y="10143"/>
                    <a:pt x="262489" y="10131"/>
                    <a:pt x="262644" y="10131"/>
                  </a:cubicBezTo>
                  <a:close/>
                  <a:moveTo>
                    <a:pt x="242431" y="11153"/>
                  </a:moveTo>
                  <a:cubicBezTo>
                    <a:pt x="242468" y="11153"/>
                    <a:pt x="242507" y="11156"/>
                    <a:pt x="242542" y="11156"/>
                  </a:cubicBezTo>
                  <a:cubicBezTo>
                    <a:pt x="242864" y="11156"/>
                    <a:pt x="242947" y="11240"/>
                    <a:pt x="242959" y="11585"/>
                  </a:cubicBezTo>
                  <a:cubicBezTo>
                    <a:pt x="242971" y="11775"/>
                    <a:pt x="242959" y="11966"/>
                    <a:pt x="242959" y="12156"/>
                  </a:cubicBezTo>
                  <a:lnTo>
                    <a:pt x="242959" y="21146"/>
                  </a:lnTo>
                  <a:cubicBezTo>
                    <a:pt x="242959" y="24170"/>
                    <a:pt x="242947" y="27194"/>
                    <a:pt x="242971" y="30218"/>
                  </a:cubicBezTo>
                  <a:cubicBezTo>
                    <a:pt x="242971" y="30790"/>
                    <a:pt x="242792" y="31337"/>
                    <a:pt x="242792" y="31909"/>
                  </a:cubicBezTo>
                  <a:cubicBezTo>
                    <a:pt x="242792" y="32040"/>
                    <a:pt x="242685" y="32123"/>
                    <a:pt x="242554" y="32135"/>
                  </a:cubicBezTo>
                  <a:cubicBezTo>
                    <a:pt x="241908" y="32186"/>
                    <a:pt x="241262" y="32299"/>
                    <a:pt x="240609" y="32299"/>
                  </a:cubicBezTo>
                  <a:cubicBezTo>
                    <a:pt x="240504" y="32299"/>
                    <a:pt x="240398" y="32296"/>
                    <a:pt x="240292" y="32290"/>
                  </a:cubicBezTo>
                  <a:cubicBezTo>
                    <a:pt x="240214" y="32287"/>
                    <a:pt x="240136" y="32286"/>
                    <a:pt x="240058" y="32286"/>
                  </a:cubicBezTo>
                  <a:cubicBezTo>
                    <a:pt x="239735" y="32286"/>
                    <a:pt x="239416" y="32311"/>
                    <a:pt x="239090" y="32397"/>
                  </a:cubicBezTo>
                  <a:cubicBezTo>
                    <a:pt x="238943" y="32430"/>
                    <a:pt x="238792" y="32437"/>
                    <a:pt x="238639" y="32437"/>
                  </a:cubicBezTo>
                  <a:cubicBezTo>
                    <a:pt x="238497" y="32437"/>
                    <a:pt x="238354" y="32431"/>
                    <a:pt x="238212" y="32431"/>
                  </a:cubicBezTo>
                  <a:cubicBezTo>
                    <a:pt x="238171" y="32431"/>
                    <a:pt x="238130" y="32431"/>
                    <a:pt x="238089" y="32433"/>
                  </a:cubicBezTo>
                  <a:cubicBezTo>
                    <a:pt x="237720" y="32445"/>
                    <a:pt x="237339" y="32409"/>
                    <a:pt x="236970" y="32540"/>
                  </a:cubicBezTo>
                  <a:cubicBezTo>
                    <a:pt x="236881" y="32570"/>
                    <a:pt x="236786" y="32576"/>
                    <a:pt x="236689" y="32576"/>
                  </a:cubicBezTo>
                  <a:cubicBezTo>
                    <a:pt x="236625" y="32576"/>
                    <a:pt x="236559" y="32573"/>
                    <a:pt x="236495" y="32573"/>
                  </a:cubicBezTo>
                  <a:cubicBezTo>
                    <a:pt x="236463" y="32573"/>
                    <a:pt x="236431" y="32574"/>
                    <a:pt x="236399" y="32576"/>
                  </a:cubicBezTo>
                  <a:cubicBezTo>
                    <a:pt x="236332" y="32577"/>
                    <a:pt x="236264" y="32578"/>
                    <a:pt x="236197" y="32578"/>
                  </a:cubicBezTo>
                  <a:cubicBezTo>
                    <a:pt x="236126" y="32578"/>
                    <a:pt x="236055" y="32577"/>
                    <a:pt x="235984" y="32577"/>
                  </a:cubicBezTo>
                  <a:cubicBezTo>
                    <a:pt x="235671" y="32577"/>
                    <a:pt x="235359" y="32587"/>
                    <a:pt x="235053" y="32695"/>
                  </a:cubicBezTo>
                  <a:cubicBezTo>
                    <a:pt x="234976" y="32718"/>
                    <a:pt x="234893" y="32724"/>
                    <a:pt x="234808" y="32724"/>
                  </a:cubicBezTo>
                  <a:cubicBezTo>
                    <a:pt x="234723" y="32724"/>
                    <a:pt x="234637" y="32718"/>
                    <a:pt x="234553" y="32718"/>
                  </a:cubicBezTo>
                  <a:lnTo>
                    <a:pt x="232482" y="32718"/>
                  </a:lnTo>
                  <a:cubicBezTo>
                    <a:pt x="232343" y="32718"/>
                    <a:pt x="232202" y="32714"/>
                    <a:pt x="232062" y="32714"/>
                  </a:cubicBezTo>
                  <a:cubicBezTo>
                    <a:pt x="231780" y="32714"/>
                    <a:pt x="231497" y="32730"/>
                    <a:pt x="231220" y="32826"/>
                  </a:cubicBezTo>
                  <a:cubicBezTo>
                    <a:pt x="231138" y="32853"/>
                    <a:pt x="231052" y="32860"/>
                    <a:pt x="230965" y="32860"/>
                  </a:cubicBezTo>
                  <a:cubicBezTo>
                    <a:pt x="230859" y="32860"/>
                    <a:pt x="230752" y="32849"/>
                    <a:pt x="230648" y="32849"/>
                  </a:cubicBezTo>
                  <a:cubicBezTo>
                    <a:pt x="230172" y="32855"/>
                    <a:pt x="229696" y="32855"/>
                    <a:pt x="229219" y="32855"/>
                  </a:cubicBezTo>
                  <a:cubicBezTo>
                    <a:pt x="228743" y="32855"/>
                    <a:pt x="228267" y="32855"/>
                    <a:pt x="227791" y="32861"/>
                  </a:cubicBezTo>
                  <a:cubicBezTo>
                    <a:pt x="227732" y="32863"/>
                    <a:pt x="227673" y="32863"/>
                    <a:pt x="227614" y="32863"/>
                  </a:cubicBezTo>
                  <a:cubicBezTo>
                    <a:pt x="227469" y="32863"/>
                    <a:pt x="227324" y="32860"/>
                    <a:pt x="227179" y="32860"/>
                  </a:cubicBezTo>
                  <a:cubicBezTo>
                    <a:pt x="226836" y="32860"/>
                    <a:pt x="226496" y="32876"/>
                    <a:pt x="226159" y="32980"/>
                  </a:cubicBezTo>
                  <a:cubicBezTo>
                    <a:pt x="226088" y="33004"/>
                    <a:pt x="226008" y="33010"/>
                    <a:pt x="225924" y="33010"/>
                  </a:cubicBezTo>
                  <a:cubicBezTo>
                    <a:pt x="225841" y="33010"/>
                    <a:pt x="225755" y="33004"/>
                    <a:pt x="225671" y="33004"/>
                  </a:cubicBezTo>
                  <a:lnTo>
                    <a:pt x="223242" y="33004"/>
                  </a:lnTo>
                  <a:cubicBezTo>
                    <a:pt x="222742" y="33016"/>
                    <a:pt x="222254" y="33028"/>
                    <a:pt x="221754" y="33111"/>
                  </a:cubicBezTo>
                  <a:cubicBezTo>
                    <a:pt x="221533" y="33146"/>
                    <a:pt x="221309" y="33156"/>
                    <a:pt x="221083" y="33156"/>
                  </a:cubicBezTo>
                  <a:cubicBezTo>
                    <a:pt x="220759" y="33156"/>
                    <a:pt x="220433" y="33135"/>
                    <a:pt x="220111" y="33135"/>
                  </a:cubicBezTo>
                  <a:cubicBezTo>
                    <a:pt x="219956" y="33135"/>
                    <a:pt x="219837" y="33040"/>
                    <a:pt x="219837" y="32873"/>
                  </a:cubicBezTo>
                  <a:cubicBezTo>
                    <a:pt x="219837" y="32326"/>
                    <a:pt x="219766" y="31778"/>
                    <a:pt x="219897" y="31242"/>
                  </a:cubicBezTo>
                  <a:cubicBezTo>
                    <a:pt x="219956" y="31028"/>
                    <a:pt x="219956" y="30813"/>
                    <a:pt x="219956" y="30599"/>
                  </a:cubicBezTo>
                  <a:cubicBezTo>
                    <a:pt x="219956" y="26908"/>
                    <a:pt x="219956" y="23217"/>
                    <a:pt x="219956" y="19538"/>
                  </a:cubicBezTo>
                  <a:cubicBezTo>
                    <a:pt x="219956" y="19300"/>
                    <a:pt x="219956" y="19062"/>
                    <a:pt x="219885" y="18824"/>
                  </a:cubicBezTo>
                  <a:cubicBezTo>
                    <a:pt x="219837" y="18645"/>
                    <a:pt x="219825" y="18455"/>
                    <a:pt x="219825" y="18264"/>
                  </a:cubicBezTo>
                  <a:cubicBezTo>
                    <a:pt x="219825" y="16335"/>
                    <a:pt x="219825" y="14407"/>
                    <a:pt x="219813" y="12478"/>
                  </a:cubicBezTo>
                  <a:cubicBezTo>
                    <a:pt x="219813" y="12383"/>
                    <a:pt x="219813" y="12287"/>
                    <a:pt x="219825" y="12192"/>
                  </a:cubicBezTo>
                  <a:cubicBezTo>
                    <a:pt x="219849" y="11978"/>
                    <a:pt x="219921" y="11894"/>
                    <a:pt x="220135" y="11883"/>
                  </a:cubicBezTo>
                  <a:cubicBezTo>
                    <a:pt x="220230" y="11871"/>
                    <a:pt x="220325" y="11868"/>
                    <a:pt x="220421" y="11868"/>
                  </a:cubicBezTo>
                  <a:cubicBezTo>
                    <a:pt x="220516" y="11868"/>
                    <a:pt x="220611" y="11871"/>
                    <a:pt x="220706" y="11871"/>
                  </a:cubicBezTo>
                  <a:cubicBezTo>
                    <a:pt x="222623" y="11859"/>
                    <a:pt x="224552" y="11859"/>
                    <a:pt x="226481" y="11859"/>
                  </a:cubicBezTo>
                  <a:cubicBezTo>
                    <a:pt x="226767" y="11859"/>
                    <a:pt x="227052" y="11859"/>
                    <a:pt x="227326" y="11775"/>
                  </a:cubicBezTo>
                  <a:cubicBezTo>
                    <a:pt x="227454" y="11733"/>
                    <a:pt x="227594" y="11727"/>
                    <a:pt x="227732" y="11727"/>
                  </a:cubicBezTo>
                  <a:cubicBezTo>
                    <a:pt x="227788" y="11727"/>
                    <a:pt x="227843" y="11728"/>
                    <a:pt x="227898" y="11728"/>
                  </a:cubicBezTo>
                  <a:cubicBezTo>
                    <a:pt x="228183" y="11722"/>
                    <a:pt x="228469" y="11722"/>
                    <a:pt x="228755" y="11722"/>
                  </a:cubicBezTo>
                  <a:cubicBezTo>
                    <a:pt x="229041" y="11722"/>
                    <a:pt x="229326" y="11722"/>
                    <a:pt x="229612" y="11716"/>
                  </a:cubicBezTo>
                  <a:cubicBezTo>
                    <a:pt x="229707" y="11716"/>
                    <a:pt x="229802" y="11718"/>
                    <a:pt x="229896" y="11718"/>
                  </a:cubicBezTo>
                  <a:cubicBezTo>
                    <a:pt x="230154" y="11718"/>
                    <a:pt x="230410" y="11705"/>
                    <a:pt x="230672" y="11609"/>
                  </a:cubicBezTo>
                  <a:cubicBezTo>
                    <a:pt x="230743" y="11585"/>
                    <a:pt x="230824" y="11579"/>
                    <a:pt x="230907" y="11579"/>
                  </a:cubicBezTo>
                  <a:cubicBezTo>
                    <a:pt x="230990" y="11579"/>
                    <a:pt x="231077" y="11585"/>
                    <a:pt x="231160" y="11585"/>
                  </a:cubicBezTo>
                  <a:cubicBezTo>
                    <a:pt x="231970" y="11549"/>
                    <a:pt x="232767" y="11609"/>
                    <a:pt x="233577" y="11466"/>
                  </a:cubicBezTo>
                  <a:cubicBezTo>
                    <a:pt x="233803" y="11423"/>
                    <a:pt x="234032" y="11410"/>
                    <a:pt x="234263" y="11410"/>
                  </a:cubicBezTo>
                  <a:cubicBezTo>
                    <a:pt x="234565" y="11410"/>
                    <a:pt x="234870" y="11431"/>
                    <a:pt x="235172" y="11431"/>
                  </a:cubicBezTo>
                  <a:cubicBezTo>
                    <a:pt x="235212" y="11431"/>
                    <a:pt x="235252" y="11431"/>
                    <a:pt x="235292" y="11430"/>
                  </a:cubicBezTo>
                  <a:cubicBezTo>
                    <a:pt x="235430" y="11430"/>
                    <a:pt x="235571" y="11434"/>
                    <a:pt x="235712" y="11434"/>
                  </a:cubicBezTo>
                  <a:cubicBezTo>
                    <a:pt x="235994" y="11434"/>
                    <a:pt x="236280" y="11418"/>
                    <a:pt x="236565" y="11323"/>
                  </a:cubicBezTo>
                  <a:cubicBezTo>
                    <a:pt x="236641" y="11296"/>
                    <a:pt x="236724" y="11288"/>
                    <a:pt x="236810" y="11288"/>
                  </a:cubicBezTo>
                  <a:cubicBezTo>
                    <a:pt x="236914" y="11288"/>
                    <a:pt x="237021" y="11299"/>
                    <a:pt x="237125" y="11299"/>
                  </a:cubicBezTo>
                  <a:cubicBezTo>
                    <a:pt x="237720" y="11293"/>
                    <a:pt x="238316" y="11293"/>
                    <a:pt x="238911" y="11293"/>
                  </a:cubicBezTo>
                  <a:cubicBezTo>
                    <a:pt x="239506" y="11293"/>
                    <a:pt x="240102" y="11293"/>
                    <a:pt x="240697" y="11287"/>
                  </a:cubicBezTo>
                  <a:cubicBezTo>
                    <a:pt x="240932" y="11287"/>
                    <a:pt x="241166" y="11300"/>
                    <a:pt x="241400" y="11300"/>
                  </a:cubicBezTo>
                  <a:cubicBezTo>
                    <a:pt x="241712" y="11300"/>
                    <a:pt x="242022" y="11277"/>
                    <a:pt x="242328" y="11168"/>
                  </a:cubicBezTo>
                  <a:cubicBezTo>
                    <a:pt x="242358" y="11156"/>
                    <a:pt x="242394" y="11153"/>
                    <a:pt x="242431" y="11153"/>
                  </a:cubicBezTo>
                  <a:close/>
                  <a:moveTo>
                    <a:pt x="77426" y="11865"/>
                  </a:moveTo>
                  <a:cubicBezTo>
                    <a:pt x="79727" y="11865"/>
                    <a:pt x="82026" y="11871"/>
                    <a:pt x="84320" y="11871"/>
                  </a:cubicBezTo>
                  <a:cubicBezTo>
                    <a:pt x="84382" y="11871"/>
                    <a:pt x="84444" y="11870"/>
                    <a:pt x="84506" y="11870"/>
                  </a:cubicBezTo>
                  <a:cubicBezTo>
                    <a:pt x="84753" y="11870"/>
                    <a:pt x="84999" y="11878"/>
                    <a:pt x="85237" y="11954"/>
                  </a:cubicBezTo>
                  <a:cubicBezTo>
                    <a:pt x="85365" y="11996"/>
                    <a:pt x="85504" y="12003"/>
                    <a:pt x="85643" y="12003"/>
                  </a:cubicBezTo>
                  <a:cubicBezTo>
                    <a:pt x="85699" y="12003"/>
                    <a:pt x="85754" y="12002"/>
                    <a:pt x="85809" y="12002"/>
                  </a:cubicBezTo>
                  <a:cubicBezTo>
                    <a:pt x="86130" y="12008"/>
                    <a:pt x="86451" y="12008"/>
                    <a:pt x="86773" y="12008"/>
                  </a:cubicBezTo>
                  <a:cubicBezTo>
                    <a:pt x="87094" y="12008"/>
                    <a:pt x="87416" y="12008"/>
                    <a:pt x="87737" y="12013"/>
                  </a:cubicBezTo>
                  <a:cubicBezTo>
                    <a:pt x="87904" y="12013"/>
                    <a:pt x="88069" y="12010"/>
                    <a:pt x="88234" y="12010"/>
                  </a:cubicBezTo>
                  <a:cubicBezTo>
                    <a:pt x="88564" y="12010"/>
                    <a:pt x="88892" y="12025"/>
                    <a:pt x="89226" y="12121"/>
                  </a:cubicBezTo>
                  <a:cubicBezTo>
                    <a:pt x="89312" y="12148"/>
                    <a:pt x="89406" y="12155"/>
                    <a:pt x="89503" y="12155"/>
                  </a:cubicBezTo>
                  <a:cubicBezTo>
                    <a:pt x="89619" y="12155"/>
                    <a:pt x="89740" y="12144"/>
                    <a:pt x="89857" y="12144"/>
                  </a:cubicBezTo>
                  <a:cubicBezTo>
                    <a:pt x="92166" y="12144"/>
                    <a:pt x="94476" y="12156"/>
                    <a:pt x="96786" y="12156"/>
                  </a:cubicBezTo>
                  <a:cubicBezTo>
                    <a:pt x="96810" y="12156"/>
                    <a:pt x="96832" y="12156"/>
                    <a:pt x="96854" y="12156"/>
                  </a:cubicBezTo>
                  <a:cubicBezTo>
                    <a:pt x="97583" y="12156"/>
                    <a:pt x="97572" y="12168"/>
                    <a:pt x="97572" y="12930"/>
                  </a:cubicBezTo>
                  <a:cubicBezTo>
                    <a:pt x="97572" y="13478"/>
                    <a:pt x="97524" y="14026"/>
                    <a:pt x="97691" y="14561"/>
                  </a:cubicBezTo>
                  <a:cubicBezTo>
                    <a:pt x="97739" y="14704"/>
                    <a:pt x="97715" y="14883"/>
                    <a:pt x="97715" y="15050"/>
                  </a:cubicBezTo>
                  <a:cubicBezTo>
                    <a:pt x="97715" y="15835"/>
                    <a:pt x="97715" y="16621"/>
                    <a:pt x="97715" y="17407"/>
                  </a:cubicBezTo>
                  <a:cubicBezTo>
                    <a:pt x="97715" y="17812"/>
                    <a:pt x="97691" y="18217"/>
                    <a:pt x="97822" y="18610"/>
                  </a:cubicBezTo>
                  <a:cubicBezTo>
                    <a:pt x="97881" y="18776"/>
                    <a:pt x="97858" y="18979"/>
                    <a:pt x="97858" y="19169"/>
                  </a:cubicBezTo>
                  <a:cubicBezTo>
                    <a:pt x="97870" y="19550"/>
                    <a:pt x="97846" y="19931"/>
                    <a:pt x="97965" y="20300"/>
                  </a:cubicBezTo>
                  <a:cubicBezTo>
                    <a:pt x="98036" y="20526"/>
                    <a:pt x="97989" y="20776"/>
                    <a:pt x="98001" y="21015"/>
                  </a:cubicBezTo>
                  <a:cubicBezTo>
                    <a:pt x="98036" y="21765"/>
                    <a:pt x="97917" y="22527"/>
                    <a:pt x="98132" y="23277"/>
                  </a:cubicBezTo>
                  <a:cubicBezTo>
                    <a:pt x="98179" y="23455"/>
                    <a:pt x="98143" y="23658"/>
                    <a:pt x="98143" y="23848"/>
                  </a:cubicBezTo>
                  <a:cubicBezTo>
                    <a:pt x="98143" y="25563"/>
                    <a:pt x="98143" y="27277"/>
                    <a:pt x="98143" y="28992"/>
                  </a:cubicBezTo>
                  <a:cubicBezTo>
                    <a:pt x="98143" y="29325"/>
                    <a:pt x="98120" y="29659"/>
                    <a:pt x="98251" y="29980"/>
                  </a:cubicBezTo>
                  <a:cubicBezTo>
                    <a:pt x="98286" y="30063"/>
                    <a:pt x="98286" y="30159"/>
                    <a:pt x="98286" y="30254"/>
                  </a:cubicBezTo>
                  <a:cubicBezTo>
                    <a:pt x="98286" y="31135"/>
                    <a:pt x="98286" y="32016"/>
                    <a:pt x="98286" y="32897"/>
                  </a:cubicBezTo>
                  <a:cubicBezTo>
                    <a:pt x="98274" y="33195"/>
                    <a:pt x="98203" y="33266"/>
                    <a:pt x="97893" y="33290"/>
                  </a:cubicBezTo>
                  <a:cubicBezTo>
                    <a:pt x="97826" y="33294"/>
                    <a:pt x="97757" y="33295"/>
                    <a:pt x="97687" y="33295"/>
                  </a:cubicBezTo>
                  <a:cubicBezTo>
                    <a:pt x="97548" y="33295"/>
                    <a:pt x="97405" y="33290"/>
                    <a:pt x="97262" y="33290"/>
                  </a:cubicBezTo>
                  <a:lnTo>
                    <a:pt x="73986" y="33290"/>
                  </a:lnTo>
                  <a:cubicBezTo>
                    <a:pt x="73890" y="33290"/>
                    <a:pt x="73795" y="33295"/>
                    <a:pt x="73700" y="33295"/>
                  </a:cubicBezTo>
                  <a:cubicBezTo>
                    <a:pt x="73652" y="33295"/>
                    <a:pt x="73605" y="33294"/>
                    <a:pt x="73557" y="33290"/>
                  </a:cubicBezTo>
                  <a:cubicBezTo>
                    <a:pt x="73021" y="33278"/>
                    <a:pt x="73009" y="33266"/>
                    <a:pt x="72997" y="32718"/>
                  </a:cubicBezTo>
                  <a:cubicBezTo>
                    <a:pt x="72997" y="32599"/>
                    <a:pt x="72997" y="32480"/>
                    <a:pt x="72997" y="32361"/>
                  </a:cubicBezTo>
                  <a:cubicBezTo>
                    <a:pt x="72997" y="25849"/>
                    <a:pt x="72997" y="19324"/>
                    <a:pt x="72997" y="12811"/>
                  </a:cubicBezTo>
                  <a:cubicBezTo>
                    <a:pt x="72997" y="11936"/>
                    <a:pt x="72946" y="11868"/>
                    <a:pt x="73562" y="11868"/>
                  </a:cubicBezTo>
                  <a:cubicBezTo>
                    <a:pt x="73675" y="11868"/>
                    <a:pt x="73811" y="11871"/>
                    <a:pt x="73974" y="11871"/>
                  </a:cubicBezTo>
                  <a:cubicBezTo>
                    <a:pt x="75125" y="11867"/>
                    <a:pt x="76276" y="11865"/>
                    <a:pt x="77426" y="11865"/>
                  </a:cubicBezTo>
                  <a:close/>
                  <a:moveTo>
                    <a:pt x="46351" y="11716"/>
                  </a:moveTo>
                  <a:cubicBezTo>
                    <a:pt x="52804" y="11716"/>
                    <a:pt x="59246" y="11728"/>
                    <a:pt x="65699" y="11728"/>
                  </a:cubicBezTo>
                  <a:cubicBezTo>
                    <a:pt x="65766" y="11728"/>
                    <a:pt x="65832" y="11727"/>
                    <a:pt x="65898" y="11727"/>
                  </a:cubicBezTo>
                  <a:cubicBezTo>
                    <a:pt x="66161" y="11727"/>
                    <a:pt x="66420" y="11735"/>
                    <a:pt x="66687" y="11811"/>
                  </a:cubicBezTo>
                  <a:cubicBezTo>
                    <a:pt x="66809" y="11854"/>
                    <a:pt x="66939" y="11863"/>
                    <a:pt x="67067" y="11863"/>
                  </a:cubicBezTo>
                  <a:cubicBezTo>
                    <a:pt x="67152" y="11863"/>
                    <a:pt x="67237" y="11859"/>
                    <a:pt x="67318" y="11859"/>
                  </a:cubicBezTo>
                  <a:lnTo>
                    <a:pt x="71533" y="11859"/>
                  </a:lnTo>
                  <a:cubicBezTo>
                    <a:pt x="71723" y="11859"/>
                    <a:pt x="71914" y="11859"/>
                    <a:pt x="72104" y="11871"/>
                  </a:cubicBezTo>
                  <a:cubicBezTo>
                    <a:pt x="72331" y="11883"/>
                    <a:pt x="72414" y="11966"/>
                    <a:pt x="72426" y="12168"/>
                  </a:cubicBezTo>
                  <a:cubicBezTo>
                    <a:pt x="72438" y="12383"/>
                    <a:pt x="72438" y="12597"/>
                    <a:pt x="72438" y="12811"/>
                  </a:cubicBezTo>
                  <a:lnTo>
                    <a:pt x="72438" y="22598"/>
                  </a:lnTo>
                  <a:lnTo>
                    <a:pt x="72438" y="32230"/>
                  </a:lnTo>
                  <a:cubicBezTo>
                    <a:pt x="72438" y="32397"/>
                    <a:pt x="72450" y="32564"/>
                    <a:pt x="72438" y="32730"/>
                  </a:cubicBezTo>
                  <a:cubicBezTo>
                    <a:pt x="72426" y="33266"/>
                    <a:pt x="72414" y="33290"/>
                    <a:pt x="71866" y="33290"/>
                  </a:cubicBezTo>
                  <a:lnTo>
                    <a:pt x="62663" y="33290"/>
                  </a:lnTo>
                  <a:cubicBezTo>
                    <a:pt x="62520" y="33290"/>
                    <a:pt x="62365" y="33290"/>
                    <a:pt x="62234" y="33242"/>
                  </a:cubicBezTo>
                  <a:cubicBezTo>
                    <a:pt x="62015" y="33166"/>
                    <a:pt x="61788" y="33158"/>
                    <a:pt x="61560" y="33158"/>
                  </a:cubicBezTo>
                  <a:cubicBezTo>
                    <a:pt x="61503" y="33158"/>
                    <a:pt x="61446" y="33159"/>
                    <a:pt x="61389" y="33159"/>
                  </a:cubicBezTo>
                  <a:cubicBezTo>
                    <a:pt x="60436" y="33159"/>
                    <a:pt x="59484" y="33154"/>
                    <a:pt x="58531" y="33154"/>
                  </a:cubicBezTo>
                  <a:cubicBezTo>
                    <a:pt x="58055" y="33154"/>
                    <a:pt x="57579" y="33155"/>
                    <a:pt x="57103" y="33159"/>
                  </a:cubicBezTo>
                  <a:cubicBezTo>
                    <a:pt x="56988" y="33159"/>
                    <a:pt x="56875" y="33157"/>
                    <a:pt x="56762" y="33157"/>
                  </a:cubicBezTo>
                  <a:cubicBezTo>
                    <a:pt x="56451" y="33157"/>
                    <a:pt x="56143" y="33170"/>
                    <a:pt x="55829" y="33266"/>
                  </a:cubicBezTo>
                  <a:cubicBezTo>
                    <a:pt x="55742" y="33293"/>
                    <a:pt x="55648" y="33301"/>
                    <a:pt x="55551" y="33301"/>
                  </a:cubicBezTo>
                  <a:cubicBezTo>
                    <a:pt x="55435" y="33301"/>
                    <a:pt x="55314" y="33290"/>
                    <a:pt x="55198" y="33290"/>
                  </a:cubicBezTo>
                  <a:cubicBezTo>
                    <a:pt x="52935" y="33290"/>
                    <a:pt x="50673" y="33290"/>
                    <a:pt x="48411" y="33302"/>
                  </a:cubicBezTo>
                  <a:cubicBezTo>
                    <a:pt x="48302" y="33302"/>
                    <a:pt x="48192" y="33297"/>
                    <a:pt x="48084" y="33297"/>
                  </a:cubicBezTo>
                  <a:cubicBezTo>
                    <a:pt x="47884" y="33297"/>
                    <a:pt x="47687" y="33312"/>
                    <a:pt x="47494" y="33397"/>
                  </a:cubicBezTo>
                  <a:cubicBezTo>
                    <a:pt x="47435" y="33421"/>
                    <a:pt x="47363" y="33421"/>
                    <a:pt x="47292" y="33421"/>
                  </a:cubicBezTo>
                  <a:cubicBezTo>
                    <a:pt x="46601" y="33433"/>
                    <a:pt x="45911" y="33433"/>
                    <a:pt x="45220" y="33433"/>
                  </a:cubicBezTo>
                  <a:cubicBezTo>
                    <a:pt x="44970" y="33421"/>
                    <a:pt x="44887" y="33326"/>
                    <a:pt x="44875" y="33076"/>
                  </a:cubicBezTo>
                  <a:cubicBezTo>
                    <a:pt x="44875" y="33028"/>
                    <a:pt x="44863" y="32980"/>
                    <a:pt x="44875" y="32933"/>
                  </a:cubicBezTo>
                  <a:cubicBezTo>
                    <a:pt x="45006" y="32445"/>
                    <a:pt x="44958" y="31933"/>
                    <a:pt x="45053" y="31456"/>
                  </a:cubicBezTo>
                  <a:cubicBezTo>
                    <a:pt x="45173" y="30897"/>
                    <a:pt x="45149" y="30325"/>
                    <a:pt x="45292" y="29766"/>
                  </a:cubicBezTo>
                  <a:cubicBezTo>
                    <a:pt x="45411" y="29313"/>
                    <a:pt x="45458" y="28837"/>
                    <a:pt x="45530" y="28373"/>
                  </a:cubicBezTo>
                  <a:cubicBezTo>
                    <a:pt x="45565" y="28158"/>
                    <a:pt x="45577" y="27944"/>
                    <a:pt x="45577" y="27742"/>
                  </a:cubicBezTo>
                  <a:cubicBezTo>
                    <a:pt x="45577" y="25337"/>
                    <a:pt x="45577" y="22931"/>
                    <a:pt x="45577" y="20526"/>
                  </a:cubicBezTo>
                  <a:cubicBezTo>
                    <a:pt x="45577" y="20288"/>
                    <a:pt x="45589" y="20050"/>
                    <a:pt x="45494" y="19824"/>
                  </a:cubicBezTo>
                  <a:cubicBezTo>
                    <a:pt x="45470" y="19764"/>
                    <a:pt x="45446" y="19681"/>
                    <a:pt x="45446" y="19622"/>
                  </a:cubicBezTo>
                  <a:cubicBezTo>
                    <a:pt x="45518" y="18788"/>
                    <a:pt x="45280" y="17967"/>
                    <a:pt x="45292" y="17133"/>
                  </a:cubicBezTo>
                  <a:cubicBezTo>
                    <a:pt x="45315" y="16157"/>
                    <a:pt x="45327" y="15181"/>
                    <a:pt x="45292" y="14204"/>
                  </a:cubicBezTo>
                  <a:cubicBezTo>
                    <a:pt x="45268" y="13466"/>
                    <a:pt x="45375" y="12740"/>
                    <a:pt x="45446" y="12013"/>
                  </a:cubicBezTo>
                  <a:cubicBezTo>
                    <a:pt x="45470" y="11811"/>
                    <a:pt x="45554" y="11740"/>
                    <a:pt x="45780" y="11728"/>
                  </a:cubicBezTo>
                  <a:cubicBezTo>
                    <a:pt x="45970" y="11716"/>
                    <a:pt x="46161" y="11716"/>
                    <a:pt x="46351" y="11716"/>
                  </a:cubicBezTo>
                  <a:close/>
                  <a:moveTo>
                    <a:pt x="99929" y="12156"/>
                  </a:moveTo>
                  <a:cubicBezTo>
                    <a:pt x="100247" y="12156"/>
                    <a:pt x="100562" y="12164"/>
                    <a:pt x="100870" y="12264"/>
                  </a:cubicBezTo>
                  <a:cubicBezTo>
                    <a:pt x="100962" y="12291"/>
                    <a:pt x="101059" y="12298"/>
                    <a:pt x="101157" y="12298"/>
                  </a:cubicBezTo>
                  <a:cubicBezTo>
                    <a:pt x="101276" y="12298"/>
                    <a:pt x="101396" y="12287"/>
                    <a:pt x="101513" y="12287"/>
                  </a:cubicBezTo>
                  <a:cubicBezTo>
                    <a:pt x="102942" y="12299"/>
                    <a:pt x="104370" y="12299"/>
                    <a:pt x="105787" y="12299"/>
                  </a:cubicBezTo>
                  <a:cubicBezTo>
                    <a:pt x="106073" y="12299"/>
                    <a:pt x="106359" y="12299"/>
                    <a:pt x="106644" y="12383"/>
                  </a:cubicBezTo>
                  <a:cubicBezTo>
                    <a:pt x="106781" y="12425"/>
                    <a:pt x="106935" y="12431"/>
                    <a:pt x="107090" y="12431"/>
                  </a:cubicBezTo>
                  <a:cubicBezTo>
                    <a:pt x="107152" y="12431"/>
                    <a:pt x="107214" y="12430"/>
                    <a:pt x="107276" y="12430"/>
                  </a:cubicBezTo>
                  <a:cubicBezTo>
                    <a:pt x="107633" y="12436"/>
                    <a:pt x="107990" y="12436"/>
                    <a:pt x="108347" y="12436"/>
                  </a:cubicBezTo>
                  <a:cubicBezTo>
                    <a:pt x="108704" y="12436"/>
                    <a:pt x="109061" y="12436"/>
                    <a:pt x="109419" y="12442"/>
                  </a:cubicBezTo>
                  <a:cubicBezTo>
                    <a:pt x="109871" y="12442"/>
                    <a:pt x="110312" y="12442"/>
                    <a:pt x="110764" y="12549"/>
                  </a:cubicBezTo>
                  <a:cubicBezTo>
                    <a:pt x="110938" y="12585"/>
                    <a:pt x="111120" y="12595"/>
                    <a:pt x="111304" y="12595"/>
                  </a:cubicBezTo>
                  <a:cubicBezTo>
                    <a:pt x="111505" y="12595"/>
                    <a:pt x="111709" y="12583"/>
                    <a:pt x="111912" y="12583"/>
                  </a:cubicBezTo>
                  <a:cubicBezTo>
                    <a:pt x="111954" y="12583"/>
                    <a:pt x="111996" y="12584"/>
                    <a:pt x="112038" y="12585"/>
                  </a:cubicBezTo>
                  <a:cubicBezTo>
                    <a:pt x="112099" y="12587"/>
                    <a:pt x="112160" y="12587"/>
                    <a:pt x="112222" y="12587"/>
                  </a:cubicBezTo>
                  <a:cubicBezTo>
                    <a:pt x="112303" y="12587"/>
                    <a:pt x="112385" y="12586"/>
                    <a:pt x="112466" y="12586"/>
                  </a:cubicBezTo>
                  <a:cubicBezTo>
                    <a:pt x="112751" y="12586"/>
                    <a:pt x="113034" y="12597"/>
                    <a:pt x="113312" y="12692"/>
                  </a:cubicBezTo>
                  <a:cubicBezTo>
                    <a:pt x="113389" y="12716"/>
                    <a:pt x="113473" y="12722"/>
                    <a:pt x="113558" y="12722"/>
                  </a:cubicBezTo>
                  <a:cubicBezTo>
                    <a:pt x="113642" y="12722"/>
                    <a:pt x="113729" y="12716"/>
                    <a:pt x="113812" y="12716"/>
                  </a:cubicBezTo>
                  <a:cubicBezTo>
                    <a:pt x="113942" y="12721"/>
                    <a:pt x="114072" y="12722"/>
                    <a:pt x="114203" y="12722"/>
                  </a:cubicBezTo>
                  <a:cubicBezTo>
                    <a:pt x="114318" y="12722"/>
                    <a:pt x="114434" y="12721"/>
                    <a:pt x="114549" y="12721"/>
                  </a:cubicBezTo>
                  <a:cubicBezTo>
                    <a:pt x="114987" y="12721"/>
                    <a:pt x="115426" y="12733"/>
                    <a:pt x="115860" y="12847"/>
                  </a:cubicBezTo>
                  <a:cubicBezTo>
                    <a:pt x="115952" y="12871"/>
                    <a:pt x="116048" y="12878"/>
                    <a:pt x="116145" y="12878"/>
                  </a:cubicBezTo>
                  <a:cubicBezTo>
                    <a:pt x="116258" y="12878"/>
                    <a:pt x="116374" y="12869"/>
                    <a:pt x="116488" y="12869"/>
                  </a:cubicBezTo>
                  <a:cubicBezTo>
                    <a:pt x="116517" y="12869"/>
                    <a:pt x="116546" y="12869"/>
                    <a:pt x="116574" y="12871"/>
                  </a:cubicBezTo>
                  <a:cubicBezTo>
                    <a:pt x="116627" y="12872"/>
                    <a:pt x="116680" y="12872"/>
                    <a:pt x="116733" y="12872"/>
                  </a:cubicBezTo>
                  <a:cubicBezTo>
                    <a:pt x="116877" y="12872"/>
                    <a:pt x="117021" y="12869"/>
                    <a:pt x="117165" y="12869"/>
                  </a:cubicBezTo>
                  <a:cubicBezTo>
                    <a:pt x="117467" y="12869"/>
                    <a:pt x="117767" y="12884"/>
                    <a:pt x="118063" y="12978"/>
                  </a:cubicBezTo>
                  <a:cubicBezTo>
                    <a:pt x="118133" y="13005"/>
                    <a:pt x="118208" y="13012"/>
                    <a:pt x="118285" y="13012"/>
                  </a:cubicBezTo>
                  <a:cubicBezTo>
                    <a:pt x="118377" y="13012"/>
                    <a:pt x="118472" y="13002"/>
                    <a:pt x="118563" y="13002"/>
                  </a:cubicBezTo>
                  <a:cubicBezTo>
                    <a:pt x="118801" y="13008"/>
                    <a:pt x="119039" y="13008"/>
                    <a:pt x="119277" y="13008"/>
                  </a:cubicBezTo>
                  <a:cubicBezTo>
                    <a:pt x="119515" y="13008"/>
                    <a:pt x="119753" y="13008"/>
                    <a:pt x="119991" y="13014"/>
                  </a:cubicBezTo>
                  <a:cubicBezTo>
                    <a:pt x="120539" y="13026"/>
                    <a:pt x="120563" y="13037"/>
                    <a:pt x="120563" y="13561"/>
                  </a:cubicBezTo>
                  <a:cubicBezTo>
                    <a:pt x="120575" y="14133"/>
                    <a:pt x="120563" y="14704"/>
                    <a:pt x="120575" y="15276"/>
                  </a:cubicBezTo>
                  <a:cubicBezTo>
                    <a:pt x="120575" y="15728"/>
                    <a:pt x="120527" y="16181"/>
                    <a:pt x="120682" y="16621"/>
                  </a:cubicBezTo>
                  <a:cubicBezTo>
                    <a:pt x="120730" y="16776"/>
                    <a:pt x="120706" y="16955"/>
                    <a:pt x="120706" y="17121"/>
                  </a:cubicBezTo>
                  <a:cubicBezTo>
                    <a:pt x="120718" y="17633"/>
                    <a:pt x="120670" y="18157"/>
                    <a:pt x="120837" y="18669"/>
                  </a:cubicBezTo>
                  <a:cubicBezTo>
                    <a:pt x="120884" y="18824"/>
                    <a:pt x="120849" y="19002"/>
                    <a:pt x="120849" y="19169"/>
                  </a:cubicBezTo>
                  <a:cubicBezTo>
                    <a:pt x="120861" y="19669"/>
                    <a:pt x="120813" y="20169"/>
                    <a:pt x="120968" y="20657"/>
                  </a:cubicBezTo>
                  <a:cubicBezTo>
                    <a:pt x="121027" y="20836"/>
                    <a:pt x="120992" y="21038"/>
                    <a:pt x="120992" y="21229"/>
                  </a:cubicBezTo>
                  <a:cubicBezTo>
                    <a:pt x="121003" y="21693"/>
                    <a:pt x="120968" y="22169"/>
                    <a:pt x="121111" y="22634"/>
                  </a:cubicBezTo>
                  <a:cubicBezTo>
                    <a:pt x="121170" y="22836"/>
                    <a:pt x="121134" y="23062"/>
                    <a:pt x="121134" y="23277"/>
                  </a:cubicBezTo>
                  <a:cubicBezTo>
                    <a:pt x="121146" y="23610"/>
                    <a:pt x="121122" y="23944"/>
                    <a:pt x="121242" y="24265"/>
                  </a:cubicBezTo>
                  <a:cubicBezTo>
                    <a:pt x="121289" y="24420"/>
                    <a:pt x="121277" y="24598"/>
                    <a:pt x="121277" y="24765"/>
                  </a:cubicBezTo>
                  <a:cubicBezTo>
                    <a:pt x="121277" y="25206"/>
                    <a:pt x="121277" y="25658"/>
                    <a:pt x="121277" y="26110"/>
                  </a:cubicBezTo>
                  <a:cubicBezTo>
                    <a:pt x="121289" y="26992"/>
                    <a:pt x="121492" y="27861"/>
                    <a:pt x="121432" y="28742"/>
                  </a:cubicBezTo>
                  <a:cubicBezTo>
                    <a:pt x="121599" y="29194"/>
                    <a:pt x="121539" y="29682"/>
                    <a:pt x="121575" y="30147"/>
                  </a:cubicBezTo>
                  <a:cubicBezTo>
                    <a:pt x="121611" y="30599"/>
                    <a:pt x="121646" y="31052"/>
                    <a:pt x="121754" y="31480"/>
                  </a:cubicBezTo>
                  <a:cubicBezTo>
                    <a:pt x="121908" y="32075"/>
                    <a:pt x="121825" y="32671"/>
                    <a:pt x="121837" y="33254"/>
                  </a:cubicBezTo>
                  <a:cubicBezTo>
                    <a:pt x="121837" y="33469"/>
                    <a:pt x="121742" y="33552"/>
                    <a:pt x="121527" y="33564"/>
                  </a:cubicBezTo>
                  <a:cubicBezTo>
                    <a:pt x="121349" y="33576"/>
                    <a:pt x="121158" y="33576"/>
                    <a:pt x="120968" y="33576"/>
                  </a:cubicBezTo>
                  <a:lnTo>
                    <a:pt x="109478" y="33576"/>
                  </a:lnTo>
                  <a:cubicBezTo>
                    <a:pt x="109192" y="33576"/>
                    <a:pt x="108907" y="33564"/>
                    <a:pt x="108633" y="33492"/>
                  </a:cubicBezTo>
                  <a:cubicBezTo>
                    <a:pt x="108497" y="33449"/>
                    <a:pt x="108353" y="33441"/>
                    <a:pt x="108208" y="33441"/>
                  </a:cubicBezTo>
                  <a:cubicBezTo>
                    <a:pt x="108111" y="33441"/>
                    <a:pt x="108014" y="33445"/>
                    <a:pt x="107918" y="33445"/>
                  </a:cubicBezTo>
                  <a:cubicBezTo>
                    <a:pt x="106557" y="33438"/>
                    <a:pt x="105196" y="33431"/>
                    <a:pt x="103838" y="33431"/>
                  </a:cubicBezTo>
                  <a:cubicBezTo>
                    <a:pt x="102843" y="33431"/>
                    <a:pt x="101849" y="33435"/>
                    <a:pt x="100858" y="33445"/>
                  </a:cubicBezTo>
                  <a:cubicBezTo>
                    <a:pt x="100298" y="33445"/>
                    <a:pt x="99775" y="33266"/>
                    <a:pt x="99227" y="33266"/>
                  </a:cubicBezTo>
                  <a:cubicBezTo>
                    <a:pt x="99060" y="33266"/>
                    <a:pt x="99013" y="33111"/>
                    <a:pt x="99013" y="32957"/>
                  </a:cubicBezTo>
                  <a:cubicBezTo>
                    <a:pt x="99001" y="32528"/>
                    <a:pt x="99001" y="32099"/>
                    <a:pt x="99001" y="31671"/>
                  </a:cubicBezTo>
                  <a:cubicBezTo>
                    <a:pt x="98989" y="31242"/>
                    <a:pt x="99024" y="30825"/>
                    <a:pt x="98894" y="30397"/>
                  </a:cubicBezTo>
                  <a:cubicBezTo>
                    <a:pt x="98834" y="30206"/>
                    <a:pt x="98858" y="29980"/>
                    <a:pt x="98858" y="29766"/>
                  </a:cubicBezTo>
                  <a:cubicBezTo>
                    <a:pt x="98858" y="27742"/>
                    <a:pt x="98858" y="25718"/>
                    <a:pt x="98858" y="23693"/>
                  </a:cubicBezTo>
                  <a:cubicBezTo>
                    <a:pt x="98858" y="23384"/>
                    <a:pt x="98870" y="23074"/>
                    <a:pt x="98763" y="22777"/>
                  </a:cubicBezTo>
                  <a:cubicBezTo>
                    <a:pt x="98703" y="22598"/>
                    <a:pt x="98727" y="22396"/>
                    <a:pt x="98715" y="22205"/>
                  </a:cubicBezTo>
                  <a:cubicBezTo>
                    <a:pt x="98691" y="21527"/>
                    <a:pt x="98763" y="20836"/>
                    <a:pt x="98596" y="20157"/>
                  </a:cubicBezTo>
                  <a:cubicBezTo>
                    <a:pt x="98513" y="19812"/>
                    <a:pt x="98572" y="19443"/>
                    <a:pt x="98572" y="19086"/>
                  </a:cubicBezTo>
                  <a:cubicBezTo>
                    <a:pt x="98560" y="18729"/>
                    <a:pt x="98584" y="18371"/>
                    <a:pt x="98465" y="18026"/>
                  </a:cubicBezTo>
                  <a:cubicBezTo>
                    <a:pt x="98405" y="17859"/>
                    <a:pt x="98429" y="17657"/>
                    <a:pt x="98429" y="17467"/>
                  </a:cubicBezTo>
                  <a:cubicBezTo>
                    <a:pt x="98429" y="16776"/>
                    <a:pt x="98429" y="16085"/>
                    <a:pt x="98429" y="15395"/>
                  </a:cubicBezTo>
                  <a:cubicBezTo>
                    <a:pt x="98417" y="14966"/>
                    <a:pt x="98393" y="14550"/>
                    <a:pt x="98322" y="14121"/>
                  </a:cubicBezTo>
                  <a:cubicBezTo>
                    <a:pt x="98239" y="13585"/>
                    <a:pt x="98286" y="13026"/>
                    <a:pt x="98298" y="12478"/>
                  </a:cubicBezTo>
                  <a:cubicBezTo>
                    <a:pt x="98298" y="12264"/>
                    <a:pt x="98382" y="12180"/>
                    <a:pt x="98596" y="12168"/>
                  </a:cubicBezTo>
                  <a:cubicBezTo>
                    <a:pt x="98977" y="12156"/>
                    <a:pt x="99358" y="12156"/>
                    <a:pt x="99739" y="12156"/>
                  </a:cubicBezTo>
                  <a:cubicBezTo>
                    <a:pt x="99802" y="12156"/>
                    <a:pt x="99866" y="12156"/>
                    <a:pt x="99929" y="12156"/>
                  </a:cubicBezTo>
                  <a:close/>
                  <a:moveTo>
                    <a:pt x="218516" y="12002"/>
                  </a:moveTo>
                  <a:cubicBezTo>
                    <a:pt x="218837" y="12002"/>
                    <a:pt x="218920" y="12073"/>
                    <a:pt x="218980" y="12406"/>
                  </a:cubicBezTo>
                  <a:cubicBezTo>
                    <a:pt x="219063" y="12847"/>
                    <a:pt x="219123" y="13299"/>
                    <a:pt x="219111" y="13752"/>
                  </a:cubicBezTo>
                  <a:cubicBezTo>
                    <a:pt x="219099" y="14371"/>
                    <a:pt x="219111" y="14990"/>
                    <a:pt x="219111" y="15609"/>
                  </a:cubicBezTo>
                  <a:cubicBezTo>
                    <a:pt x="219111" y="16224"/>
                    <a:pt x="219111" y="16839"/>
                    <a:pt x="219111" y="17455"/>
                  </a:cubicBezTo>
                  <a:cubicBezTo>
                    <a:pt x="219111" y="17836"/>
                    <a:pt x="219087" y="18217"/>
                    <a:pt x="219218" y="18586"/>
                  </a:cubicBezTo>
                  <a:cubicBezTo>
                    <a:pt x="219278" y="18764"/>
                    <a:pt x="219242" y="18967"/>
                    <a:pt x="219242" y="19157"/>
                  </a:cubicBezTo>
                  <a:cubicBezTo>
                    <a:pt x="219254" y="23563"/>
                    <a:pt x="219254" y="27956"/>
                    <a:pt x="219254" y="32361"/>
                  </a:cubicBezTo>
                  <a:cubicBezTo>
                    <a:pt x="219254" y="33136"/>
                    <a:pt x="219265" y="33147"/>
                    <a:pt x="218535" y="33147"/>
                  </a:cubicBezTo>
                  <a:cubicBezTo>
                    <a:pt x="218514" y="33147"/>
                    <a:pt x="218491" y="33147"/>
                    <a:pt x="218468" y="33147"/>
                  </a:cubicBezTo>
                  <a:lnTo>
                    <a:pt x="217111" y="33147"/>
                  </a:lnTo>
                  <a:cubicBezTo>
                    <a:pt x="217030" y="33147"/>
                    <a:pt x="216949" y="33145"/>
                    <a:pt x="216869" y="33145"/>
                  </a:cubicBezTo>
                  <a:cubicBezTo>
                    <a:pt x="216689" y="33145"/>
                    <a:pt x="216510" y="33156"/>
                    <a:pt x="216337" y="33230"/>
                  </a:cubicBezTo>
                  <a:cubicBezTo>
                    <a:pt x="216294" y="33256"/>
                    <a:pt x="216239" y="33276"/>
                    <a:pt x="216189" y="33276"/>
                  </a:cubicBezTo>
                  <a:cubicBezTo>
                    <a:pt x="216169" y="33276"/>
                    <a:pt x="216151" y="33273"/>
                    <a:pt x="216134" y="33266"/>
                  </a:cubicBezTo>
                  <a:cubicBezTo>
                    <a:pt x="215947" y="33226"/>
                    <a:pt x="215761" y="33211"/>
                    <a:pt x="215575" y="33211"/>
                  </a:cubicBezTo>
                  <a:cubicBezTo>
                    <a:pt x="215121" y="33211"/>
                    <a:pt x="214672" y="33297"/>
                    <a:pt x="214223" y="33297"/>
                  </a:cubicBezTo>
                  <a:cubicBezTo>
                    <a:pt x="214154" y="33297"/>
                    <a:pt x="214084" y="33295"/>
                    <a:pt x="214015" y="33290"/>
                  </a:cubicBezTo>
                  <a:cubicBezTo>
                    <a:pt x="213769" y="33278"/>
                    <a:pt x="213523" y="33274"/>
                    <a:pt x="213277" y="33274"/>
                  </a:cubicBezTo>
                  <a:cubicBezTo>
                    <a:pt x="212785" y="33274"/>
                    <a:pt x="212293" y="33290"/>
                    <a:pt x="211800" y="33290"/>
                  </a:cubicBezTo>
                  <a:lnTo>
                    <a:pt x="209657" y="33290"/>
                  </a:lnTo>
                  <a:cubicBezTo>
                    <a:pt x="209559" y="33290"/>
                    <a:pt x="209460" y="33288"/>
                    <a:pt x="209360" y="33288"/>
                  </a:cubicBezTo>
                  <a:cubicBezTo>
                    <a:pt x="209085" y="33288"/>
                    <a:pt x="208806" y="33301"/>
                    <a:pt x="208526" y="33397"/>
                  </a:cubicBezTo>
                  <a:cubicBezTo>
                    <a:pt x="208450" y="33424"/>
                    <a:pt x="208367" y="33432"/>
                    <a:pt x="208281" y="33432"/>
                  </a:cubicBezTo>
                  <a:cubicBezTo>
                    <a:pt x="208178" y="33432"/>
                    <a:pt x="208071" y="33421"/>
                    <a:pt x="207967" y="33421"/>
                  </a:cubicBezTo>
                  <a:cubicBezTo>
                    <a:pt x="207276" y="33433"/>
                    <a:pt x="206586" y="33433"/>
                    <a:pt x="205895" y="33433"/>
                  </a:cubicBezTo>
                  <a:cubicBezTo>
                    <a:pt x="205800" y="33433"/>
                    <a:pt x="205704" y="33431"/>
                    <a:pt x="205609" y="33431"/>
                  </a:cubicBezTo>
                  <a:cubicBezTo>
                    <a:pt x="205348" y="33431"/>
                    <a:pt x="205089" y="33444"/>
                    <a:pt x="204835" y="33540"/>
                  </a:cubicBezTo>
                  <a:cubicBezTo>
                    <a:pt x="204760" y="33567"/>
                    <a:pt x="204674" y="33574"/>
                    <a:pt x="204585" y="33574"/>
                  </a:cubicBezTo>
                  <a:cubicBezTo>
                    <a:pt x="204479" y="33574"/>
                    <a:pt x="204368" y="33564"/>
                    <a:pt x="204264" y="33564"/>
                  </a:cubicBezTo>
                  <a:cubicBezTo>
                    <a:pt x="203883" y="33570"/>
                    <a:pt x="203505" y="33570"/>
                    <a:pt x="203127" y="33570"/>
                  </a:cubicBezTo>
                  <a:cubicBezTo>
                    <a:pt x="202749" y="33570"/>
                    <a:pt x="202371" y="33570"/>
                    <a:pt x="201990" y="33576"/>
                  </a:cubicBezTo>
                  <a:cubicBezTo>
                    <a:pt x="201825" y="33576"/>
                    <a:pt x="201661" y="33569"/>
                    <a:pt x="201497" y="33569"/>
                  </a:cubicBezTo>
                  <a:cubicBezTo>
                    <a:pt x="201210" y="33569"/>
                    <a:pt x="200925" y="33589"/>
                    <a:pt x="200644" y="33695"/>
                  </a:cubicBezTo>
                  <a:cubicBezTo>
                    <a:pt x="200609" y="33707"/>
                    <a:pt x="200573" y="33710"/>
                    <a:pt x="200537" y="33710"/>
                  </a:cubicBezTo>
                  <a:cubicBezTo>
                    <a:pt x="200501" y="33710"/>
                    <a:pt x="200466" y="33707"/>
                    <a:pt x="200430" y="33707"/>
                  </a:cubicBezTo>
                  <a:cubicBezTo>
                    <a:pt x="200037" y="33713"/>
                    <a:pt x="199644" y="33716"/>
                    <a:pt x="199251" y="33716"/>
                  </a:cubicBezTo>
                  <a:cubicBezTo>
                    <a:pt x="198858" y="33716"/>
                    <a:pt x="198465" y="33713"/>
                    <a:pt x="198073" y="33707"/>
                  </a:cubicBezTo>
                  <a:cubicBezTo>
                    <a:pt x="197775" y="33707"/>
                    <a:pt x="197692" y="33623"/>
                    <a:pt x="197680" y="33326"/>
                  </a:cubicBezTo>
                  <a:cubicBezTo>
                    <a:pt x="197668" y="33088"/>
                    <a:pt x="197680" y="32849"/>
                    <a:pt x="197680" y="32611"/>
                  </a:cubicBezTo>
                  <a:cubicBezTo>
                    <a:pt x="197680" y="32445"/>
                    <a:pt x="197715" y="32266"/>
                    <a:pt x="197668" y="32111"/>
                  </a:cubicBezTo>
                  <a:cubicBezTo>
                    <a:pt x="197477" y="31516"/>
                    <a:pt x="197561" y="30885"/>
                    <a:pt x="197537" y="30278"/>
                  </a:cubicBezTo>
                  <a:cubicBezTo>
                    <a:pt x="197525" y="29778"/>
                    <a:pt x="197549" y="29289"/>
                    <a:pt x="197430" y="28789"/>
                  </a:cubicBezTo>
                  <a:cubicBezTo>
                    <a:pt x="197346" y="28420"/>
                    <a:pt x="197406" y="28027"/>
                    <a:pt x="197394" y="27646"/>
                  </a:cubicBezTo>
                  <a:cubicBezTo>
                    <a:pt x="197382" y="27289"/>
                    <a:pt x="197418" y="26944"/>
                    <a:pt x="197287" y="26587"/>
                  </a:cubicBezTo>
                  <a:cubicBezTo>
                    <a:pt x="197227" y="26420"/>
                    <a:pt x="197263" y="26218"/>
                    <a:pt x="197251" y="26027"/>
                  </a:cubicBezTo>
                  <a:cubicBezTo>
                    <a:pt x="197251" y="25622"/>
                    <a:pt x="197239" y="25229"/>
                    <a:pt x="197144" y="24825"/>
                  </a:cubicBezTo>
                  <a:cubicBezTo>
                    <a:pt x="197072" y="24479"/>
                    <a:pt x="197120" y="24110"/>
                    <a:pt x="197108" y="23753"/>
                  </a:cubicBezTo>
                  <a:cubicBezTo>
                    <a:pt x="197096" y="23360"/>
                    <a:pt x="197132" y="22955"/>
                    <a:pt x="197001" y="22562"/>
                  </a:cubicBezTo>
                  <a:cubicBezTo>
                    <a:pt x="196941" y="22360"/>
                    <a:pt x="196977" y="22134"/>
                    <a:pt x="196965" y="21919"/>
                  </a:cubicBezTo>
                  <a:cubicBezTo>
                    <a:pt x="196941" y="21241"/>
                    <a:pt x="197001" y="20550"/>
                    <a:pt x="196846" y="19860"/>
                  </a:cubicBezTo>
                  <a:cubicBezTo>
                    <a:pt x="196751" y="19431"/>
                    <a:pt x="196834" y="18967"/>
                    <a:pt x="196822" y="18514"/>
                  </a:cubicBezTo>
                  <a:cubicBezTo>
                    <a:pt x="196811" y="18038"/>
                    <a:pt x="196858" y="17562"/>
                    <a:pt x="196715" y="17097"/>
                  </a:cubicBezTo>
                  <a:cubicBezTo>
                    <a:pt x="196644" y="16871"/>
                    <a:pt x="196691" y="16621"/>
                    <a:pt x="196680" y="16383"/>
                  </a:cubicBezTo>
                  <a:cubicBezTo>
                    <a:pt x="196680" y="15954"/>
                    <a:pt x="196715" y="15526"/>
                    <a:pt x="196572" y="15109"/>
                  </a:cubicBezTo>
                  <a:cubicBezTo>
                    <a:pt x="196513" y="14966"/>
                    <a:pt x="196549" y="14788"/>
                    <a:pt x="196537" y="14621"/>
                  </a:cubicBezTo>
                  <a:cubicBezTo>
                    <a:pt x="196513" y="14097"/>
                    <a:pt x="196596" y="13573"/>
                    <a:pt x="196453" y="13061"/>
                  </a:cubicBezTo>
                  <a:cubicBezTo>
                    <a:pt x="196418" y="12918"/>
                    <a:pt x="196537" y="12775"/>
                    <a:pt x="196691" y="12752"/>
                  </a:cubicBezTo>
                  <a:cubicBezTo>
                    <a:pt x="196858" y="12728"/>
                    <a:pt x="197025" y="12728"/>
                    <a:pt x="197192" y="12728"/>
                  </a:cubicBezTo>
                  <a:cubicBezTo>
                    <a:pt x="197596" y="12722"/>
                    <a:pt x="198001" y="12722"/>
                    <a:pt x="198406" y="12722"/>
                  </a:cubicBezTo>
                  <a:cubicBezTo>
                    <a:pt x="198811" y="12722"/>
                    <a:pt x="199216" y="12722"/>
                    <a:pt x="199620" y="12716"/>
                  </a:cubicBezTo>
                  <a:cubicBezTo>
                    <a:pt x="199775" y="12716"/>
                    <a:pt x="199931" y="12720"/>
                    <a:pt x="200088" y="12720"/>
                  </a:cubicBezTo>
                  <a:cubicBezTo>
                    <a:pt x="200401" y="12720"/>
                    <a:pt x="200716" y="12704"/>
                    <a:pt x="201025" y="12609"/>
                  </a:cubicBezTo>
                  <a:cubicBezTo>
                    <a:pt x="201096" y="12582"/>
                    <a:pt x="201171" y="12574"/>
                    <a:pt x="201248" y="12574"/>
                  </a:cubicBezTo>
                  <a:cubicBezTo>
                    <a:pt x="201340" y="12574"/>
                    <a:pt x="201434" y="12585"/>
                    <a:pt x="201525" y="12585"/>
                  </a:cubicBezTo>
                  <a:cubicBezTo>
                    <a:pt x="202192" y="12573"/>
                    <a:pt x="202859" y="12573"/>
                    <a:pt x="203526" y="12573"/>
                  </a:cubicBezTo>
                  <a:cubicBezTo>
                    <a:pt x="203586" y="12573"/>
                    <a:pt x="203646" y="12573"/>
                    <a:pt x="203706" y="12573"/>
                  </a:cubicBezTo>
                  <a:cubicBezTo>
                    <a:pt x="203976" y="12573"/>
                    <a:pt x="204241" y="12565"/>
                    <a:pt x="204514" y="12478"/>
                  </a:cubicBezTo>
                  <a:cubicBezTo>
                    <a:pt x="204606" y="12445"/>
                    <a:pt x="204714" y="12437"/>
                    <a:pt x="204821" y="12437"/>
                  </a:cubicBezTo>
                  <a:cubicBezTo>
                    <a:pt x="204908" y="12437"/>
                    <a:pt x="204994" y="12442"/>
                    <a:pt x="205073" y="12442"/>
                  </a:cubicBezTo>
                  <a:cubicBezTo>
                    <a:pt x="205502" y="12436"/>
                    <a:pt x="205931" y="12436"/>
                    <a:pt x="206359" y="12436"/>
                  </a:cubicBezTo>
                  <a:cubicBezTo>
                    <a:pt x="206788" y="12436"/>
                    <a:pt x="207217" y="12436"/>
                    <a:pt x="207645" y="12430"/>
                  </a:cubicBezTo>
                  <a:cubicBezTo>
                    <a:pt x="207853" y="12430"/>
                    <a:pt x="208061" y="12436"/>
                    <a:pt x="208268" y="12436"/>
                  </a:cubicBezTo>
                  <a:cubicBezTo>
                    <a:pt x="208631" y="12436"/>
                    <a:pt x="208992" y="12417"/>
                    <a:pt x="209348" y="12311"/>
                  </a:cubicBezTo>
                  <a:cubicBezTo>
                    <a:pt x="209430" y="12287"/>
                    <a:pt x="209516" y="12280"/>
                    <a:pt x="209604" y="12280"/>
                  </a:cubicBezTo>
                  <a:cubicBezTo>
                    <a:pt x="209706" y="12280"/>
                    <a:pt x="209810" y="12289"/>
                    <a:pt x="209913" y="12289"/>
                  </a:cubicBezTo>
                  <a:cubicBezTo>
                    <a:pt x="209939" y="12289"/>
                    <a:pt x="209965" y="12289"/>
                    <a:pt x="209991" y="12287"/>
                  </a:cubicBezTo>
                  <a:cubicBezTo>
                    <a:pt x="210092" y="12287"/>
                    <a:pt x="210193" y="12289"/>
                    <a:pt x="210293" y="12289"/>
                  </a:cubicBezTo>
                  <a:cubicBezTo>
                    <a:pt x="210569" y="12289"/>
                    <a:pt x="210842" y="12276"/>
                    <a:pt x="211122" y="12180"/>
                  </a:cubicBezTo>
                  <a:cubicBezTo>
                    <a:pt x="211198" y="12153"/>
                    <a:pt x="211281" y="12146"/>
                    <a:pt x="211367" y="12146"/>
                  </a:cubicBezTo>
                  <a:cubicBezTo>
                    <a:pt x="211470" y="12146"/>
                    <a:pt x="211578" y="12156"/>
                    <a:pt x="211681" y="12156"/>
                  </a:cubicBezTo>
                  <a:cubicBezTo>
                    <a:pt x="212027" y="12150"/>
                    <a:pt x="212372" y="12150"/>
                    <a:pt x="212717" y="12150"/>
                  </a:cubicBezTo>
                  <a:cubicBezTo>
                    <a:pt x="213063" y="12150"/>
                    <a:pt x="213408" y="12150"/>
                    <a:pt x="213753" y="12144"/>
                  </a:cubicBezTo>
                  <a:cubicBezTo>
                    <a:pt x="213872" y="12144"/>
                    <a:pt x="213991" y="12148"/>
                    <a:pt x="214110" y="12148"/>
                  </a:cubicBezTo>
                  <a:cubicBezTo>
                    <a:pt x="214347" y="12148"/>
                    <a:pt x="214583" y="12133"/>
                    <a:pt x="214813" y="12037"/>
                  </a:cubicBezTo>
                  <a:cubicBezTo>
                    <a:pt x="214863" y="12016"/>
                    <a:pt x="214921" y="12012"/>
                    <a:pt x="214981" y="12012"/>
                  </a:cubicBezTo>
                  <a:cubicBezTo>
                    <a:pt x="215020" y="12012"/>
                    <a:pt x="215060" y="12013"/>
                    <a:pt x="215099" y="12013"/>
                  </a:cubicBezTo>
                  <a:cubicBezTo>
                    <a:pt x="216242" y="12013"/>
                    <a:pt x="217385" y="12002"/>
                    <a:pt x="218516" y="12002"/>
                  </a:cubicBezTo>
                  <a:close/>
                  <a:moveTo>
                    <a:pt x="44327" y="11716"/>
                  </a:moveTo>
                  <a:cubicBezTo>
                    <a:pt x="44649" y="11740"/>
                    <a:pt x="44708" y="11799"/>
                    <a:pt x="44732" y="12097"/>
                  </a:cubicBezTo>
                  <a:cubicBezTo>
                    <a:pt x="44744" y="12287"/>
                    <a:pt x="44732" y="12478"/>
                    <a:pt x="44732" y="12668"/>
                  </a:cubicBezTo>
                  <a:lnTo>
                    <a:pt x="44732" y="17383"/>
                  </a:lnTo>
                  <a:cubicBezTo>
                    <a:pt x="44732" y="17669"/>
                    <a:pt x="44708" y="17955"/>
                    <a:pt x="44827" y="18229"/>
                  </a:cubicBezTo>
                  <a:cubicBezTo>
                    <a:pt x="44851" y="18288"/>
                    <a:pt x="44863" y="18359"/>
                    <a:pt x="44863" y="18431"/>
                  </a:cubicBezTo>
                  <a:cubicBezTo>
                    <a:pt x="44815" y="19360"/>
                    <a:pt x="45101" y="20264"/>
                    <a:pt x="45018" y="21205"/>
                  </a:cubicBezTo>
                  <a:cubicBezTo>
                    <a:pt x="45006" y="21431"/>
                    <a:pt x="45030" y="21669"/>
                    <a:pt x="45101" y="21908"/>
                  </a:cubicBezTo>
                  <a:cubicBezTo>
                    <a:pt x="45149" y="22110"/>
                    <a:pt x="45161" y="22324"/>
                    <a:pt x="45161" y="22539"/>
                  </a:cubicBezTo>
                  <a:cubicBezTo>
                    <a:pt x="45161" y="24039"/>
                    <a:pt x="45173" y="25539"/>
                    <a:pt x="45149" y="27039"/>
                  </a:cubicBezTo>
                  <a:cubicBezTo>
                    <a:pt x="45137" y="27623"/>
                    <a:pt x="45042" y="28218"/>
                    <a:pt x="44970" y="28801"/>
                  </a:cubicBezTo>
                  <a:cubicBezTo>
                    <a:pt x="44887" y="29361"/>
                    <a:pt x="44803" y="29920"/>
                    <a:pt x="44708" y="30480"/>
                  </a:cubicBezTo>
                  <a:cubicBezTo>
                    <a:pt x="44601" y="31087"/>
                    <a:pt x="44649" y="31706"/>
                    <a:pt x="44482" y="32314"/>
                  </a:cubicBezTo>
                  <a:cubicBezTo>
                    <a:pt x="44411" y="32576"/>
                    <a:pt x="44458" y="32873"/>
                    <a:pt x="44434" y="33159"/>
                  </a:cubicBezTo>
                  <a:cubicBezTo>
                    <a:pt x="44422" y="33290"/>
                    <a:pt x="44363" y="33397"/>
                    <a:pt x="44232" y="33409"/>
                  </a:cubicBezTo>
                  <a:cubicBezTo>
                    <a:pt x="43822" y="33455"/>
                    <a:pt x="43433" y="33576"/>
                    <a:pt x="43015" y="33576"/>
                  </a:cubicBezTo>
                  <a:cubicBezTo>
                    <a:pt x="42996" y="33576"/>
                    <a:pt x="42977" y="33576"/>
                    <a:pt x="42958" y="33576"/>
                  </a:cubicBezTo>
                  <a:cubicBezTo>
                    <a:pt x="42640" y="33568"/>
                    <a:pt x="42323" y="33565"/>
                    <a:pt x="42005" y="33565"/>
                  </a:cubicBezTo>
                  <a:cubicBezTo>
                    <a:pt x="41370" y="33565"/>
                    <a:pt x="40735" y="33576"/>
                    <a:pt x="40100" y="33576"/>
                  </a:cubicBezTo>
                  <a:cubicBezTo>
                    <a:pt x="39684" y="33576"/>
                    <a:pt x="39255" y="33576"/>
                    <a:pt x="38838" y="33683"/>
                  </a:cubicBezTo>
                  <a:cubicBezTo>
                    <a:pt x="38690" y="33719"/>
                    <a:pt x="38535" y="33727"/>
                    <a:pt x="38378" y="33727"/>
                  </a:cubicBezTo>
                  <a:cubicBezTo>
                    <a:pt x="38222" y="33727"/>
                    <a:pt x="38064" y="33719"/>
                    <a:pt x="37910" y="33719"/>
                  </a:cubicBezTo>
                  <a:cubicBezTo>
                    <a:pt x="37627" y="33719"/>
                    <a:pt x="37339" y="33695"/>
                    <a:pt x="37056" y="33695"/>
                  </a:cubicBezTo>
                  <a:cubicBezTo>
                    <a:pt x="36886" y="33695"/>
                    <a:pt x="36718" y="33704"/>
                    <a:pt x="36552" y="33730"/>
                  </a:cubicBezTo>
                  <a:cubicBezTo>
                    <a:pt x="35517" y="33897"/>
                    <a:pt x="34457" y="33754"/>
                    <a:pt x="33433" y="33885"/>
                  </a:cubicBezTo>
                  <a:cubicBezTo>
                    <a:pt x="32681" y="33984"/>
                    <a:pt x="31933" y="34006"/>
                    <a:pt x="31185" y="34006"/>
                  </a:cubicBezTo>
                  <a:cubicBezTo>
                    <a:pt x="30577" y="34006"/>
                    <a:pt x="29970" y="33991"/>
                    <a:pt x="29361" y="33991"/>
                  </a:cubicBezTo>
                  <a:cubicBezTo>
                    <a:pt x="29270" y="33991"/>
                    <a:pt x="29178" y="33992"/>
                    <a:pt x="29087" y="33992"/>
                  </a:cubicBezTo>
                  <a:cubicBezTo>
                    <a:pt x="27432" y="34004"/>
                    <a:pt x="25780" y="34007"/>
                    <a:pt x="24128" y="34007"/>
                  </a:cubicBezTo>
                  <a:cubicBezTo>
                    <a:pt x="22476" y="34007"/>
                    <a:pt x="20824" y="34004"/>
                    <a:pt x="19169" y="34004"/>
                  </a:cubicBezTo>
                  <a:lnTo>
                    <a:pt x="18598" y="34004"/>
                  </a:lnTo>
                  <a:cubicBezTo>
                    <a:pt x="18241" y="33980"/>
                    <a:pt x="18252" y="33969"/>
                    <a:pt x="18145" y="33588"/>
                  </a:cubicBezTo>
                  <a:cubicBezTo>
                    <a:pt x="18038" y="33147"/>
                    <a:pt x="18014" y="32707"/>
                    <a:pt x="18014" y="32254"/>
                  </a:cubicBezTo>
                  <a:cubicBezTo>
                    <a:pt x="18014" y="29563"/>
                    <a:pt x="18014" y="26872"/>
                    <a:pt x="18014" y="24182"/>
                  </a:cubicBezTo>
                  <a:lnTo>
                    <a:pt x="18026" y="24182"/>
                  </a:lnTo>
                  <a:lnTo>
                    <a:pt x="18026" y="15978"/>
                  </a:lnTo>
                  <a:cubicBezTo>
                    <a:pt x="18026" y="15669"/>
                    <a:pt x="18014" y="15359"/>
                    <a:pt x="18110" y="15050"/>
                  </a:cubicBezTo>
                  <a:cubicBezTo>
                    <a:pt x="18169" y="14883"/>
                    <a:pt x="18157" y="14680"/>
                    <a:pt x="18157" y="14490"/>
                  </a:cubicBezTo>
                  <a:cubicBezTo>
                    <a:pt x="18157" y="13895"/>
                    <a:pt x="18157" y="13299"/>
                    <a:pt x="18157" y="12704"/>
                  </a:cubicBezTo>
                  <a:cubicBezTo>
                    <a:pt x="18169" y="12180"/>
                    <a:pt x="18193" y="12168"/>
                    <a:pt x="18741" y="12156"/>
                  </a:cubicBezTo>
                  <a:cubicBezTo>
                    <a:pt x="18788" y="12152"/>
                    <a:pt x="18836" y="12151"/>
                    <a:pt x="18884" y="12151"/>
                  </a:cubicBezTo>
                  <a:cubicBezTo>
                    <a:pt x="18979" y="12151"/>
                    <a:pt x="19074" y="12156"/>
                    <a:pt x="19169" y="12156"/>
                  </a:cubicBezTo>
                  <a:cubicBezTo>
                    <a:pt x="21812" y="12144"/>
                    <a:pt x="24456" y="12144"/>
                    <a:pt x="27099" y="12144"/>
                  </a:cubicBezTo>
                  <a:cubicBezTo>
                    <a:pt x="27201" y="12144"/>
                    <a:pt x="27302" y="12146"/>
                    <a:pt x="27403" y="12146"/>
                  </a:cubicBezTo>
                  <a:cubicBezTo>
                    <a:pt x="27654" y="12146"/>
                    <a:pt x="27903" y="12134"/>
                    <a:pt x="28158" y="12049"/>
                  </a:cubicBezTo>
                  <a:cubicBezTo>
                    <a:pt x="28251" y="12016"/>
                    <a:pt x="28355" y="12009"/>
                    <a:pt x="28461" y="12009"/>
                  </a:cubicBezTo>
                  <a:cubicBezTo>
                    <a:pt x="28546" y="12009"/>
                    <a:pt x="28633" y="12013"/>
                    <a:pt x="28718" y="12013"/>
                  </a:cubicBezTo>
                  <a:cubicBezTo>
                    <a:pt x="29218" y="12008"/>
                    <a:pt x="29718" y="12008"/>
                    <a:pt x="30218" y="12008"/>
                  </a:cubicBezTo>
                  <a:cubicBezTo>
                    <a:pt x="30718" y="12008"/>
                    <a:pt x="31218" y="12008"/>
                    <a:pt x="31718" y="12002"/>
                  </a:cubicBezTo>
                  <a:cubicBezTo>
                    <a:pt x="31869" y="12002"/>
                    <a:pt x="32020" y="12006"/>
                    <a:pt x="32170" y="12006"/>
                  </a:cubicBezTo>
                  <a:cubicBezTo>
                    <a:pt x="32471" y="12006"/>
                    <a:pt x="32770" y="11990"/>
                    <a:pt x="33064" y="11894"/>
                  </a:cubicBezTo>
                  <a:cubicBezTo>
                    <a:pt x="33134" y="11867"/>
                    <a:pt x="33209" y="11860"/>
                    <a:pt x="33286" y="11860"/>
                  </a:cubicBezTo>
                  <a:cubicBezTo>
                    <a:pt x="33379" y="11860"/>
                    <a:pt x="33473" y="11871"/>
                    <a:pt x="33564" y="11871"/>
                  </a:cubicBezTo>
                  <a:cubicBezTo>
                    <a:pt x="34302" y="11859"/>
                    <a:pt x="35040" y="11859"/>
                    <a:pt x="35778" y="11859"/>
                  </a:cubicBezTo>
                  <a:cubicBezTo>
                    <a:pt x="35835" y="11859"/>
                    <a:pt x="35891" y="11859"/>
                    <a:pt x="35946" y="11859"/>
                  </a:cubicBezTo>
                  <a:cubicBezTo>
                    <a:pt x="36197" y="11859"/>
                    <a:pt x="36442" y="11851"/>
                    <a:pt x="36695" y="11763"/>
                  </a:cubicBezTo>
                  <a:cubicBezTo>
                    <a:pt x="36806" y="11732"/>
                    <a:pt x="36933" y="11726"/>
                    <a:pt x="37062" y="11726"/>
                  </a:cubicBezTo>
                  <a:cubicBezTo>
                    <a:pt x="37127" y="11726"/>
                    <a:pt x="37191" y="11728"/>
                    <a:pt x="37255" y="11728"/>
                  </a:cubicBezTo>
                  <a:cubicBezTo>
                    <a:pt x="39517" y="11716"/>
                    <a:pt x="41779" y="11716"/>
                    <a:pt x="44041" y="11716"/>
                  </a:cubicBezTo>
                  <a:close/>
                  <a:moveTo>
                    <a:pt x="121301" y="13037"/>
                  </a:moveTo>
                  <a:lnTo>
                    <a:pt x="121301" y="13037"/>
                  </a:lnTo>
                  <a:cubicBezTo>
                    <a:pt x="121658" y="13133"/>
                    <a:pt x="121989" y="13149"/>
                    <a:pt x="122311" y="13149"/>
                  </a:cubicBezTo>
                  <a:cubicBezTo>
                    <a:pt x="122472" y="13149"/>
                    <a:pt x="122631" y="13145"/>
                    <a:pt x="122789" y="13145"/>
                  </a:cubicBezTo>
                  <a:lnTo>
                    <a:pt x="127207" y="13145"/>
                  </a:lnTo>
                  <a:cubicBezTo>
                    <a:pt x="127492" y="13145"/>
                    <a:pt x="127778" y="13145"/>
                    <a:pt x="128064" y="13228"/>
                  </a:cubicBezTo>
                  <a:cubicBezTo>
                    <a:pt x="128231" y="13287"/>
                    <a:pt x="128433" y="13287"/>
                    <a:pt x="128623" y="13287"/>
                  </a:cubicBezTo>
                  <a:lnTo>
                    <a:pt x="130695" y="13287"/>
                  </a:lnTo>
                  <a:cubicBezTo>
                    <a:pt x="130762" y="13289"/>
                    <a:pt x="130829" y="13290"/>
                    <a:pt x="130896" y="13290"/>
                  </a:cubicBezTo>
                  <a:cubicBezTo>
                    <a:pt x="130967" y="13290"/>
                    <a:pt x="131037" y="13289"/>
                    <a:pt x="131108" y="13289"/>
                  </a:cubicBezTo>
                  <a:cubicBezTo>
                    <a:pt x="131418" y="13289"/>
                    <a:pt x="131727" y="13299"/>
                    <a:pt x="132041" y="13407"/>
                  </a:cubicBezTo>
                  <a:cubicBezTo>
                    <a:pt x="132112" y="13430"/>
                    <a:pt x="132192" y="13436"/>
                    <a:pt x="132276" y="13436"/>
                  </a:cubicBezTo>
                  <a:cubicBezTo>
                    <a:pt x="132359" y="13436"/>
                    <a:pt x="132445" y="13430"/>
                    <a:pt x="132529" y="13430"/>
                  </a:cubicBezTo>
                  <a:lnTo>
                    <a:pt x="134743" y="13430"/>
                  </a:lnTo>
                  <a:cubicBezTo>
                    <a:pt x="135172" y="13442"/>
                    <a:pt x="135600" y="13407"/>
                    <a:pt x="136017" y="13549"/>
                  </a:cubicBezTo>
                  <a:cubicBezTo>
                    <a:pt x="136095" y="13573"/>
                    <a:pt x="136178" y="13579"/>
                    <a:pt x="136263" y="13579"/>
                  </a:cubicBezTo>
                  <a:cubicBezTo>
                    <a:pt x="136348" y="13579"/>
                    <a:pt x="136434" y="13573"/>
                    <a:pt x="136517" y="13573"/>
                  </a:cubicBezTo>
                  <a:cubicBezTo>
                    <a:pt x="137184" y="13573"/>
                    <a:pt x="137839" y="13573"/>
                    <a:pt x="138506" y="13585"/>
                  </a:cubicBezTo>
                  <a:cubicBezTo>
                    <a:pt x="139029" y="13585"/>
                    <a:pt x="139541" y="13585"/>
                    <a:pt x="140065" y="13692"/>
                  </a:cubicBezTo>
                  <a:cubicBezTo>
                    <a:pt x="140270" y="13730"/>
                    <a:pt x="140479" y="13742"/>
                    <a:pt x="140689" y="13742"/>
                  </a:cubicBezTo>
                  <a:cubicBezTo>
                    <a:pt x="141004" y="13742"/>
                    <a:pt x="141323" y="13716"/>
                    <a:pt x="141637" y="13716"/>
                  </a:cubicBezTo>
                  <a:cubicBezTo>
                    <a:pt x="141994" y="13728"/>
                    <a:pt x="142339" y="13704"/>
                    <a:pt x="142697" y="13823"/>
                  </a:cubicBezTo>
                  <a:cubicBezTo>
                    <a:pt x="142789" y="13856"/>
                    <a:pt x="142893" y="13864"/>
                    <a:pt x="142999" y="13864"/>
                  </a:cubicBezTo>
                  <a:cubicBezTo>
                    <a:pt x="143085" y="13864"/>
                    <a:pt x="143172" y="13859"/>
                    <a:pt x="143256" y="13859"/>
                  </a:cubicBezTo>
                  <a:cubicBezTo>
                    <a:pt x="143530" y="13865"/>
                    <a:pt x="143804" y="13865"/>
                    <a:pt x="144078" y="13865"/>
                  </a:cubicBezTo>
                  <a:cubicBezTo>
                    <a:pt x="144352" y="13865"/>
                    <a:pt x="144625" y="13865"/>
                    <a:pt x="144899" y="13871"/>
                  </a:cubicBezTo>
                  <a:cubicBezTo>
                    <a:pt x="145364" y="13871"/>
                    <a:pt x="145399" y="13918"/>
                    <a:pt x="145411" y="14347"/>
                  </a:cubicBezTo>
                  <a:cubicBezTo>
                    <a:pt x="145423" y="14895"/>
                    <a:pt x="145411" y="15442"/>
                    <a:pt x="145411" y="15990"/>
                  </a:cubicBezTo>
                  <a:cubicBezTo>
                    <a:pt x="145411" y="16252"/>
                    <a:pt x="145411" y="16514"/>
                    <a:pt x="145495" y="16776"/>
                  </a:cubicBezTo>
                  <a:cubicBezTo>
                    <a:pt x="145542" y="16943"/>
                    <a:pt x="145542" y="17145"/>
                    <a:pt x="145554" y="17336"/>
                  </a:cubicBezTo>
                  <a:cubicBezTo>
                    <a:pt x="145554" y="17883"/>
                    <a:pt x="145554" y="18431"/>
                    <a:pt x="145554" y="18979"/>
                  </a:cubicBezTo>
                  <a:cubicBezTo>
                    <a:pt x="145554" y="19372"/>
                    <a:pt x="145530" y="19776"/>
                    <a:pt x="145661" y="20169"/>
                  </a:cubicBezTo>
                  <a:cubicBezTo>
                    <a:pt x="145721" y="20348"/>
                    <a:pt x="145685" y="20550"/>
                    <a:pt x="145697" y="20741"/>
                  </a:cubicBezTo>
                  <a:cubicBezTo>
                    <a:pt x="145721" y="21455"/>
                    <a:pt x="145626" y="22169"/>
                    <a:pt x="145828" y="22872"/>
                  </a:cubicBezTo>
                  <a:cubicBezTo>
                    <a:pt x="145876" y="23027"/>
                    <a:pt x="145840" y="23193"/>
                    <a:pt x="145840" y="23360"/>
                  </a:cubicBezTo>
                  <a:cubicBezTo>
                    <a:pt x="145852" y="23836"/>
                    <a:pt x="145804" y="24313"/>
                    <a:pt x="145959" y="24777"/>
                  </a:cubicBezTo>
                  <a:cubicBezTo>
                    <a:pt x="146007" y="24932"/>
                    <a:pt x="145971" y="25110"/>
                    <a:pt x="145983" y="25277"/>
                  </a:cubicBezTo>
                  <a:cubicBezTo>
                    <a:pt x="146018" y="26158"/>
                    <a:pt x="145923" y="27027"/>
                    <a:pt x="146102" y="27908"/>
                  </a:cubicBezTo>
                  <a:cubicBezTo>
                    <a:pt x="146197" y="28385"/>
                    <a:pt x="146126" y="28897"/>
                    <a:pt x="146126" y="29397"/>
                  </a:cubicBezTo>
                  <a:cubicBezTo>
                    <a:pt x="146126" y="29801"/>
                    <a:pt x="146090" y="30206"/>
                    <a:pt x="146233" y="30599"/>
                  </a:cubicBezTo>
                  <a:cubicBezTo>
                    <a:pt x="146280" y="30730"/>
                    <a:pt x="146268" y="30885"/>
                    <a:pt x="146268" y="31028"/>
                  </a:cubicBezTo>
                  <a:cubicBezTo>
                    <a:pt x="146268" y="31409"/>
                    <a:pt x="146257" y="31790"/>
                    <a:pt x="146268" y="32171"/>
                  </a:cubicBezTo>
                  <a:cubicBezTo>
                    <a:pt x="146280" y="32707"/>
                    <a:pt x="146233" y="33254"/>
                    <a:pt x="146388" y="33790"/>
                  </a:cubicBezTo>
                  <a:cubicBezTo>
                    <a:pt x="146479" y="34145"/>
                    <a:pt x="146350" y="34291"/>
                    <a:pt x="146023" y="34291"/>
                  </a:cubicBezTo>
                  <a:cubicBezTo>
                    <a:pt x="146010" y="34291"/>
                    <a:pt x="145996" y="34290"/>
                    <a:pt x="145983" y="34290"/>
                  </a:cubicBezTo>
                  <a:cubicBezTo>
                    <a:pt x="145879" y="34284"/>
                    <a:pt x="145774" y="34283"/>
                    <a:pt x="145668" y="34283"/>
                  </a:cubicBezTo>
                  <a:cubicBezTo>
                    <a:pt x="145633" y="34283"/>
                    <a:pt x="145598" y="34283"/>
                    <a:pt x="145562" y="34283"/>
                  </a:cubicBezTo>
                  <a:cubicBezTo>
                    <a:pt x="145280" y="34283"/>
                    <a:pt x="144995" y="34278"/>
                    <a:pt x="144709" y="34183"/>
                  </a:cubicBezTo>
                  <a:cubicBezTo>
                    <a:pt x="144602" y="34153"/>
                    <a:pt x="144486" y="34147"/>
                    <a:pt x="144366" y="34147"/>
                  </a:cubicBezTo>
                  <a:cubicBezTo>
                    <a:pt x="144287" y="34147"/>
                    <a:pt x="144206" y="34150"/>
                    <a:pt x="144126" y="34150"/>
                  </a:cubicBezTo>
                  <a:cubicBezTo>
                    <a:pt x="144086" y="34150"/>
                    <a:pt x="144046" y="34149"/>
                    <a:pt x="144006" y="34147"/>
                  </a:cubicBezTo>
                  <a:cubicBezTo>
                    <a:pt x="143901" y="34143"/>
                    <a:pt x="143795" y="34142"/>
                    <a:pt x="143690" y="34142"/>
                  </a:cubicBezTo>
                  <a:cubicBezTo>
                    <a:pt x="143574" y="34142"/>
                    <a:pt x="143459" y="34143"/>
                    <a:pt x="143344" y="34143"/>
                  </a:cubicBezTo>
                  <a:cubicBezTo>
                    <a:pt x="142995" y="34143"/>
                    <a:pt x="142647" y="34130"/>
                    <a:pt x="142304" y="34028"/>
                  </a:cubicBezTo>
                  <a:cubicBezTo>
                    <a:pt x="142217" y="34001"/>
                    <a:pt x="142123" y="33994"/>
                    <a:pt x="142025" y="33994"/>
                  </a:cubicBezTo>
                  <a:cubicBezTo>
                    <a:pt x="141908" y="33994"/>
                    <a:pt x="141784" y="34004"/>
                    <a:pt x="141661" y="34004"/>
                  </a:cubicBezTo>
                  <a:lnTo>
                    <a:pt x="130243" y="34004"/>
                  </a:lnTo>
                  <a:cubicBezTo>
                    <a:pt x="130141" y="34004"/>
                    <a:pt x="130040" y="34006"/>
                    <a:pt x="129940" y="34006"/>
                  </a:cubicBezTo>
                  <a:cubicBezTo>
                    <a:pt x="129664" y="34006"/>
                    <a:pt x="129391" y="33993"/>
                    <a:pt x="129112" y="33897"/>
                  </a:cubicBezTo>
                  <a:cubicBezTo>
                    <a:pt x="129019" y="33864"/>
                    <a:pt x="128915" y="33857"/>
                    <a:pt x="128809" y="33857"/>
                  </a:cubicBezTo>
                  <a:cubicBezTo>
                    <a:pt x="128724" y="33857"/>
                    <a:pt x="128637" y="33861"/>
                    <a:pt x="128552" y="33861"/>
                  </a:cubicBezTo>
                  <a:lnTo>
                    <a:pt x="126337" y="33861"/>
                  </a:lnTo>
                  <a:cubicBezTo>
                    <a:pt x="125861" y="33850"/>
                    <a:pt x="125385" y="33885"/>
                    <a:pt x="124921" y="33742"/>
                  </a:cubicBezTo>
                  <a:cubicBezTo>
                    <a:pt x="124834" y="33715"/>
                    <a:pt x="124740" y="33708"/>
                    <a:pt x="124643" y="33708"/>
                  </a:cubicBezTo>
                  <a:cubicBezTo>
                    <a:pt x="124527" y="33708"/>
                    <a:pt x="124406" y="33719"/>
                    <a:pt x="124290" y="33719"/>
                  </a:cubicBezTo>
                  <a:cubicBezTo>
                    <a:pt x="124087" y="33719"/>
                    <a:pt x="123885" y="33722"/>
                    <a:pt x="123682" y="33722"/>
                  </a:cubicBezTo>
                  <a:cubicBezTo>
                    <a:pt x="123480" y="33722"/>
                    <a:pt x="123278" y="33719"/>
                    <a:pt x="123075" y="33707"/>
                  </a:cubicBezTo>
                  <a:cubicBezTo>
                    <a:pt x="122682" y="33695"/>
                    <a:pt x="122587" y="33588"/>
                    <a:pt x="122563" y="33183"/>
                  </a:cubicBezTo>
                  <a:cubicBezTo>
                    <a:pt x="122551" y="32992"/>
                    <a:pt x="122563" y="32802"/>
                    <a:pt x="122551" y="32611"/>
                  </a:cubicBezTo>
                  <a:cubicBezTo>
                    <a:pt x="122551" y="32206"/>
                    <a:pt x="122587" y="31802"/>
                    <a:pt x="122444" y="31409"/>
                  </a:cubicBezTo>
                  <a:cubicBezTo>
                    <a:pt x="122396" y="31266"/>
                    <a:pt x="122420" y="31087"/>
                    <a:pt x="122408" y="30921"/>
                  </a:cubicBezTo>
                  <a:cubicBezTo>
                    <a:pt x="122408" y="30635"/>
                    <a:pt x="122432" y="30349"/>
                    <a:pt x="122313" y="30075"/>
                  </a:cubicBezTo>
                  <a:cubicBezTo>
                    <a:pt x="122289" y="30004"/>
                    <a:pt x="122277" y="29932"/>
                    <a:pt x="122277" y="29861"/>
                  </a:cubicBezTo>
                  <a:cubicBezTo>
                    <a:pt x="122313" y="28861"/>
                    <a:pt x="122051" y="27884"/>
                    <a:pt x="122123" y="26884"/>
                  </a:cubicBezTo>
                  <a:cubicBezTo>
                    <a:pt x="122146" y="26551"/>
                    <a:pt x="122135" y="26218"/>
                    <a:pt x="122027" y="25896"/>
                  </a:cubicBezTo>
                  <a:cubicBezTo>
                    <a:pt x="121968" y="25694"/>
                    <a:pt x="121992" y="25468"/>
                    <a:pt x="121992" y="25253"/>
                  </a:cubicBezTo>
                  <a:cubicBezTo>
                    <a:pt x="121968" y="24717"/>
                    <a:pt x="122039" y="24158"/>
                    <a:pt x="121861" y="23634"/>
                  </a:cubicBezTo>
                  <a:cubicBezTo>
                    <a:pt x="121825" y="23503"/>
                    <a:pt x="121849" y="23348"/>
                    <a:pt x="121849" y="23205"/>
                  </a:cubicBezTo>
                  <a:cubicBezTo>
                    <a:pt x="121837" y="22729"/>
                    <a:pt x="121873" y="22253"/>
                    <a:pt x="121730" y="21788"/>
                  </a:cubicBezTo>
                  <a:cubicBezTo>
                    <a:pt x="121670" y="21610"/>
                    <a:pt x="121706" y="21407"/>
                    <a:pt x="121706" y="21217"/>
                  </a:cubicBezTo>
                  <a:cubicBezTo>
                    <a:pt x="121694" y="20753"/>
                    <a:pt x="121694" y="20276"/>
                    <a:pt x="121599" y="19812"/>
                  </a:cubicBezTo>
                  <a:cubicBezTo>
                    <a:pt x="121515" y="19419"/>
                    <a:pt x="121563" y="19002"/>
                    <a:pt x="121563" y="18598"/>
                  </a:cubicBezTo>
                  <a:cubicBezTo>
                    <a:pt x="121551" y="18264"/>
                    <a:pt x="121539" y="17943"/>
                    <a:pt x="121468" y="17609"/>
                  </a:cubicBezTo>
                  <a:cubicBezTo>
                    <a:pt x="121396" y="17264"/>
                    <a:pt x="121432" y="16907"/>
                    <a:pt x="121420" y="16550"/>
                  </a:cubicBezTo>
                  <a:cubicBezTo>
                    <a:pt x="121408" y="16193"/>
                    <a:pt x="121384" y="15847"/>
                    <a:pt x="121337" y="15490"/>
                  </a:cubicBezTo>
                  <a:cubicBezTo>
                    <a:pt x="121206" y="14692"/>
                    <a:pt x="121277" y="13883"/>
                    <a:pt x="121301" y="13037"/>
                  </a:cubicBezTo>
                  <a:close/>
                  <a:moveTo>
                    <a:pt x="194583" y="12861"/>
                  </a:moveTo>
                  <a:cubicBezTo>
                    <a:pt x="194795" y="12861"/>
                    <a:pt x="195011" y="12872"/>
                    <a:pt x="195225" y="12872"/>
                  </a:cubicBezTo>
                  <a:cubicBezTo>
                    <a:pt x="195269" y="12872"/>
                    <a:pt x="195314" y="12872"/>
                    <a:pt x="195358" y="12871"/>
                  </a:cubicBezTo>
                  <a:cubicBezTo>
                    <a:pt x="195584" y="12871"/>
                    <a:pt x="195703" y="13014"/>
                    <a:pt x="195763" y="13204"/>
                  </a:cubicBezTo>
                  <a:cubicBezTo>
                    <a:pt x="195810" y="13335"/>
                    <a:pt x="195822" y="13490"/>
                    <a:pt x="195822" y="13621"/>
                  </a:cubicBezTo>
                  <a:cubicBezTo>
                    <a:pt x="195846" y="14288"/>
                    <a:pt x="195787" y="14954"/>
                    <a:pt x="195953" y="15609"/>
                  </a:cubicBezTo>
                  <a:cubicBezTo>
                    <a:pt x="196013" y="15859"/>
                    <a:pt x="195965" y="16133"/>
                    <a:pt x="195977" y="16395"/>
                  </a:cubicBezTo>
                  <a:cubicBezTo>
                    <a:pt x="195977" y="16681"/>
                    <a:pt x="195977" y="16955"/>
                    <a:pt x="196060" y="17240"/>
                  </a:cubicBezTo>
                  <a:cubicBezTo>
                    <a:pt x="196120" y="17419"/>
                    <a:pt x="196108" y="17609"/>
                    <a:pt x="196108" y="17800"/>
                  </a:cubicBezTo>
                  <a:cubicBezTo>
                    <a:pt x="196120" y="18300"/>
                    <a:pt x="196120" y="18800"/>
                    <a:pt x="196120" y="19300"/>
                  </a:cubicBezTo>
                  <a:cubicBezTo>
                    <a:pt x="196120" y="19562"/>
                    <a:pt x="196132" y="19824"/>
                    <a:pt x="196203" y="20074"/>
                  </a:cubicBezTo>
                  <a:cubicBezTo>
                    <a:pt x="196263" y="20276"/>
                    <a:pt x="196251" y="20503"/>
                    <a:pt x="196251" y="20717"/>
                  </a:cubicBezTo>
                  <a:cubicBezTo>
                    <a:pt x="196275" y="21324"/>
                    <a:pt x="196227" y="21943"/>
                    <a:pt x="196370" y="22550"/>
                  </a:cubicBezTo>
                  <a:cubicBezTo>
                    <a:pt x="196465" y="22943"/>
                    <a:pt x="196394" y="23360"/>
                    <a:pt x="196406" y="23765"/>
                  </a:cubicBezTo>
                  <a:cubicBezTo>
                    <a:pt x="196406" y="24194"/>
                    <a:pt x="196370" y="24622"/>
                    <a:pt x="196513" y="25039"/>
                  </a:cubicBezTo>
                  <a:cubicBezTo>
                    <a:pt x="196572" y="25229"/>
                    <a:pt x="196537" y="25468"/>
                    <a:pt x="196537" y="25682"/>
                  </a:cubicBezTo>
                  <a:cubicBezTo>
                    <a:pt x="196549" y="25968"/>
                    <a:pt x="196549" y="26241"/>
                    <a:pt x="196632" y="26527"/>
                  </a:cubicBezTo>
                  <a:cubicBezTo>
                    <a:pt x="196691" y="26718"/>
                    <a:pt x="196680" y="26944"/>
                    <a:pt x="196680" y="27158"/>
                  </a:cubicBezTo>
                  <a:cubicBezTo>
                    <a:pt x="196715" y="27825"/>
                    <a:pt x="196620" y="28492"/>
                    <a:pt x="196811" y="29147"/>
                  </a:cubicBezTo>
                  <a:cubicBezTo>
                    <a:pt x="196858" y="29278"/>
                    <a:pt x="196822" y="29432"/>
                    <a:pt x="196822" y="29575"/>
                  </a:cubicBezTo>
                  <a:cubicBezTo>
                    <a:pt x="196846" y="30182"/>
                    <a:pt x="196834" y="30790"/>
                    <a:pt x="196941" y="31409"/>
                  </a:cubicBezTo>
                  <a:cubicBezTo>
                    <a:pt x="197037" y="32064"/>
                    <a:pt x="196965" y="32742"/>
                    <a:pt x="196965" y="33409"/>
                  </a:cubicBezTo>
                  <a:cubicBezTo>
                    <a:pt x="196965" y="33433"/>
                    <a:pt x="196953" y="33457"/>
                    <a:pt x="196953" y="33480"/>
                  </a:cubicBezTo>
                  <a:cubicBezTo>
                    <a:pt x="196930" y="33611"/>
                    <a:pt x="196846" y="33683"/>
                    <a:pt x="196715" y="33707"/>
                  </a:cubicBezTo>
                  <a:cubicBezTo>
                    <a:pt x="196691" y="33707"/>
                    <a:pt x="196668" y="33719"/>
                    <a:pt x="196644" y="33719"/>
                  </a:cubicBezTo>
                  <a:cubicBezTo>
                    <a:pt x="196521" y="33710"/>
                    <a:pt x="196399" y="33706"/>
                    <a:pt x="196277" y="33706"/>
                  </a:cubicBezTo>
                  <a:cubicBezTo>
                    <a:pt x="195472" y="33706"/>
                    <a:pt x="194680" y="33875"/>
                    <a:pt x="193873" y="33875"/>
                  </a:cubicBezTo>
                  <a:cubicBezTo>
                    <a:pt x="193828" y="33875"/>
                    <a:pt x="193783" y="33874"/>
                    <a:pt x="193739" y="33873"/>
                  </a:cubicBezTo>
                  <a:cubicBezTo>
                    <a:pt x="193147" y="33858"/>
                    <a:pt x="192555" y="33854"/>
                    <a:pt x="191963" y="33854"/>
                  </a:cubicBezTo>
                  <a:cubicBezTo>
                    <a:pt x="191174" y="33854"/>
                    <a:pt x="190385" y="33861"/>
                    <a:pt x="189595" y="33861"/>
                  </a:cubicBezTo>
                  <a:cubicBezTo>
                    <a:pt x="189310" y="33861"/>
                    <a:pt x="189036" y="33861"/>
                    <a:pt x="188750" y="33957"/>
                  </a:cubicBezTo>
                  <a:cubicBezTo>
                    <a:pt x="188605" y="33999"/>
                    <a:pt x="188455" y="34005"/>
                    <a:pt x="188302" y="34005"/>
                  </a:cubicBezTo>
                  <a:cubicBezTo>
                    <a:pt x="188241" y="34005"/>
                    <a:pt x="188180" y="34004"/>
                    <a:pt x="188119" y="34004"/>
                  </a:cubicBezTo>
                  <a:lnTo>
                    <a:pt x="184190" y="34004"/>
                  </a:lnTo>
                  <a:cubicBezTo>
                    <a:pt x="184130" y="34004"/>
                    <a:pt x="184071" y="34004"/>
                    <a:pt x="184011" y="34004"/>
                  </a:cubicBezTo>
                  <a:cubicBezTo>
                    <a:pt x="183714" y="34004"/>
                    <a:pt x="183418" y="34012"/>
                    <a:pt x="183130" y="34111"/>
                  </a:cubicBezTo>
                  <a:cubicBezTo>
                    <a:pt x="183038" y="34145"/>
                    <a:pt x="182930" y="34152"/>
                    <a:pt x="182821" y="34152"/>
                  </a:cubicBezTo>
                  <a:cubicBezTo>
                    <a:pt x="182733" y="34152"/>
                    <a:pt x="182643" y="34147"/>
                    <a:pt x="182559" y="34147"/>
                  </a:cubicBezTo>
                  <a:lnTo>
                    <a:pt x="179713" y="34147"/>
                  </a:lnTo>
                  <a:cubicBezTo>
                    <a:pt x="179562" y="34147"/>
                    <a:pt x="179412" y="34143"/>
                    <a:pt x="179261" y="34143"/>
                  </a:cubicBezTo>
                  <a:cubicBezTo>
                    <a:pt x="178960" y="34143"/>
                    <a:pt x="178661" y="34159"/>
                    <a:pt x="178368" y="34254"/>
                  </a:cubicBezTo>
                  <a:cubicBezTo>
                    <a:pt x="178269" y="34287"/>
                    <a:pt x="178162" y="34295"/>
                    <a:pt x="178054" y="34295"/>
                  </a:cubicBezTo>
                  <a:cubicBezTo>
                    <a:pt x="177968" y="34295"/>
                    <a:pt x="177881" y="34290"/>
                    <a:pt x="177796" y="34290"/>
                  </a:cubicBezTo>
                  <a:lnTo>
                    <a:pt x="173153" y="34290"/>
                  </a:lnTo>
                  <a:cubicBezTo>
                    <a:pt x="172986" y="34290"/>
                    <a:pt x="172819" y="34290"/>
                    <a:pt x="172653" y="34266"/>
                  </a:cubicBezTo>
                  <a:cubicBezTo>
                    <a:pt x="172498" y="34254"/>
                    <a:pt x="172391" y="34123"/>
                    <a:pt x="172427" y="33969"/>
                  </a:cubicBezTo>
                  <a:cubicBezTo>
                    <a:pt x="172665" y="32945"/>
                    <a:pt x="172522" y="31885"/>
                    <a:pt x="172534" y="30849"/>
                  </a:cubicBezTo>
                  <a:cubicBezTo>
                    <a:pt x="172557" y="28730"/>
                    <a:pt x="172546" y="26611"/>
                    <a:pt x="172546" y="24491"/>
                  </a:cubicBezTo>
                  <a:cubicBezTo>
                    <a:pt x="172546" y="24205"/>
                    <a:pt x="172546" y="23932"/>
                    <a:pt x="172462" y="23646"/>
                  </a:cubicBezTo>
                  <a:cubicBezTo>
                    <a:pt x="172403" y="23443"/>
                    <a:pt x="172403" y="23229"/>
                    <a:pt x="172403" y="23015"/>
                  </a:cubicBezTo>
                  <a:cubicBezTo>
                    <a:pt x="172403" y="22300"/>
                    <a:pt x="172403" y="21586"/>
                    <a:pt x="172403" y="20872"/>
                  </a:cubicBezTo>
                  <a:cubicBezTo>
                    <a:pt x="172391" y="20419"/>
                    <a:pt x="172427" y="19967"/>
                    <a:pt x="172284" y="19526"/>
                  </a:cubicBezTo>
                  <a:cubicBezTo>
                    <a:pt x="172236" y="19360"/>
                    <a:pt x="172260" y="19157"/>
                    <a:pt x="172260" y="18967"/>
                  </a:cubicBezTo>
                  <a:cubicBezTo>
                    <a:pt x="172260" y="17919"/>
                    <a:pt x="172260" y="16871"/>
                    <a:pt x="172260" y="15823"/>
                  </a:cubicBezTo>
                  <a:cubicBezTo>
                    <a:pt x="172260" y="15395"/>
                    <a:pt x="172296" y="14966"/>
                    <a:pt x="172141" y="14550"/>
                  </a:cubicBezTo>
                  <a:cubicBezTo>
                    <a:pt x="172105" y="14419"/>
                    <a:pt x="172129" y="14264"/>
                    <a:pt x="172129" y="14121"/>
                  </a:cubicBezTo>
                  <a:cubicBezTo>
                    <a:pt x="172141" y="14002"/>
                    <a:pt x="172212" y="13895"/>
                    <a:pt x="172355" y="13883"/>
                  </a:cubicBezTo>
                  <a:cubicBezTo>
                    <a:pt x="172833" y="13861"/>
                    <a:pt x="173301" y="13714"/>
                    <a:pt x="173797" y="13714"/>
                  </a:cubicBezTo>
                  <a:cubicBezTo>
                    <a:pt x="173832" y="13714"/>
                    <a:pt x="173867" y="13714"/>
                    <a:pt x="173903" y="13716"/>
                  </a:cubicBezTo>
                  <a:cubicBezTo>
                    <a:pt x="174202" y="13730"/>
                    <a:pt x="174501" y="13735"/>
                    <a:pt x="174800" y="13735"/>
                  </a:cubicBezTo>
                  <a:cubicBezTo>
                    <a:pt x="175263" y="13735"/>
                    <a:pt x="175726" y="13723"/>
                    <a:pt x="176189" y="13716"/>
                  </a:cubicBezTo>
                  <a:cubicBezTo>
                    <a:pt x="176348" y="13716"/>
                    <a:pt x="176505" y="13720"/>
                    <a:pt x="176662" y="13720"/>
                  </a:cubicBezTo>
                  <a:cubicBezTo>
                    <a:pt x="176976" y="13720"/>
                    <a:pt x="177288" y="13704"/>
                    <a:pt x="177606" y="13609"/>
                  </a:cubicBezTo>
                  <a:cubicBezTo>
                    <a:pt x="177681" y="13582"/>
                    <a:pt x="177765" y="13574"/>
                    <a:pt x="177851" y="13574"/>
                  </a:cubicBezTo>
                  <a:cubicBezTo>
                    <a:pt x="177954" y="13574"/>
                    <a:pt x="178061" y="13585"/>
                    <a:pt x="178165" y="13585"/>
                  </a:cubicBezTo>
                  <a:cubicBezTo>
                    <a:pt x="179023" y="13585"/>
                    <a:pt x="179880" y="13585"/>
                    <a:pt x="180737" y="13573"/>
                  </a:cubicBezTo>
                  <a:cubicBezTo>
                    <a:pt x="180851" y="13573"/>
                    <a:pt x="180966" y="13575"/>
                    <a:pt x="181080" y="13575"/>
                  </a:cubicBezTo>
                  <a:cubicBezTo>
                    <a:pt x="181393" y="13575"/>
                    <a:pt x="181705" y="13562"/>
                    <a:pt x="182011" y="13466"/>
                  </a:cubicBezTo>
                  <a:cubicBezTo>
                    <a:pt x="182098" y="13439"/>
                    <a:pt x="182194" y="13432"/>
                    <a:pt x="182294" y="13432"/>
                  </a:cubicBezTo>
                  <a:cubicBezTo>
                    <a:pt x="182413" y="13432"/>
                    <a:pt x="182537" y="13442"/>
                    <a:pt x="182654" y="13442"/>
                  </a:cubicBezTo>
                  <a:cubicBezTo>
                    <a:pt x="183047" y="13430"/>
                    <a:pt x="183452" y="13466"/>
                    <a:pt x="183845" y="13323"/>
                  </a:cubicBezTo>
                  <a:cubicBezTo>
                    <a:pt x="183922" y="13299"/>
                    <a:pt x="184005" y="13293"/>
                    <a:pt x="184090" y="13293"/>
                  </a:cubicBezTo>
                  <a:cubicBezTo>
                    <a:pt x="184175" y="13293"/>
                    <a:pt x="184261" y="13299"/>
                    <a:pt x="184345" y="13299"/>
                  </a:cubicBezTo>
                  <a:cubicBezTo>
                    <a:pt x="184630" y="13293"/>
                    <a:pt x="184916" y="13293"/>
                    <a:pt x="185202" y="13293"/>
                  </a:cubicBezTo>
                  <a:cubicBezTo>
                    <a:pt x="185488" y="13293"/>
                    <a:pt x="185773" y="13293"/>
                    <a:pt x="186059" y="13287"/>
                  </a:cubicBezTo>
                  <a:cubicBezTo>
                    <a:pt x="186345" y="13287"/>
                    <a:pt x="186619" y="13287"/>
                    <a:pt x="186905" y="13204"/>
                  </a:cubicBezTo>
                  <a:cubicBezTo>
                    <a:pt x="187049" y="13162"/>
                    <a:pt x="187206" y="13156"/>
                    <a:pt x="187357" y="13156"/>
                  </a:cubicBezTo>
                  <a:cubicBezTo>
                    <a:pt x="187418" y="13156"/>
                    <a:pt x="187478" y="13156"/>
                    <a:pt x="187536" y="13156"/>
                  </a:cubicBezTo>
                  <a:cubicBezTo>
                    <a:pt x="187928" y="13151"/>
                    <a:pt x="188321" y="13151"/>
                    <a:pt x="188714" y="13151"/>
                  </a:cubicBezTo>
                  <a:cubicBezTo>
                    <a:pt x="189107" y="13151"/>
                    <a:pt x="189500" y="13151"/>
                    <a:pt x="189893" y="13145"/>
                  </a:cubicBezTo>
                  <a:cubicBezTo>
                    <a:pt x="190369" y="13145"/>
                    <a:pt x="190834" y="13145"/>
                    <a:pt x="191310" y="13049"/>
                  </a:cubicBezTo>
                  <a:cubicBezTo>
                    <a:pt x="191506" y="13007"/>
                    <a:pt x="191706" y="12995"/>
                    <a:pt x="191908" y="12995"/>
                  </a:cubicBezTo>
                  <a:cubicBezTo>
                    <a:pt x="192161" y="12995"/>
                    <a:pt x="192416" y="13014"/>
                    <a:pt x="192667" y="13014"/>
                  </a:cubicBezTo>
                  <a:cubicBezTo>
                    <a:pt x="193108" y="13002"/>
                    <a:pt x="193560" y="13002"/>
                    <a:pt x="194013" y="12906"/>
                  </a:cubicBezTo>
                  <a:cubicBezTo>
                    <a:pt x="194197" y="12871"/>
                    <a:pt x="194389" y="12861"/>
                    <a:pt x="194583" y="12861"/>
                  </a:cubicBezTo>
                  <a:close/>
                  <a:moveTo>
                    <a:pt x="171225" y="13929"/>
                  </a:moveTo>
                  <a:cubicBezTo>
                    <a:pt x="171339" y="13929"/>
                    <a:pt x="171403" y="14015"/>
                    <a:pt x="171403" y="14180"/>
                  </a:cubicBezTo>
                  <a:cubicBezTo>
                    <a:pt x="171414" y="14633"/>
                    <a:pt x="171403" y="15073"/>
                    <a:pt x="171414" y="15526"/>
                  </a:cubicBezTo>
                  <a:cubicBezTo>
                    <a:pt x="171414" y="15812"/>
                    <a:pt x="171414" y="16097"/>
                    <a:pt x="171498" y="16371"/>
                  </a:cubicBezTo>
                  <a:cubicBezTo>
                    <a:pt x="171557" y="16550"/>
                    <a:pt x="171545" y="16752"/>
                    <a:pt x="171545" y="16943"/>
                  </a:cubicBezTo>
                  <a:cubicBezTo>
                    <a:pt x="171557" y="17538"/>
                    <a:pt x="171545" y="18133"/>
                    <a:pt x="171557" y="18729"/>
                  </a:cubicBezTo>
                  <a:cubicBezTo>
                    <a:pt x="171557" y="19217"/>
                    <a:pt x="171522" y="19717"/>
                    <a:pt x="171665" y="20205"/>
                  </a:cubicBezTo>
                  <a:cubicBezTo>
                    <a:pt x="171724" y="20407"/>
                    <a:pt x="171688" y="20634"/>
                    <a:pt x="171688" y="20848"/>
                  </a:cubicBezTo>
                  <a:cubicBezTo>
                    <a:pt x="171688" y="23205"/>
                    <a:pt x="171688" y="25563"/>
                    <a:pt x="171700" y="27908"/>
                  </a:cubicBezTo>
                  <a:cubicBezTo>
                    <a:pt x="171700" y="28194"/>
                    <a:pt x="171665" y="28480"/>
                    <a:pt x="171784" y="28754"/>
                  </a:cubicBezTo>
                  <a:cubicBezTo>
                    <a:pt x="171831" y="28873"/>
                    <a:pt x="171819" y="28992"/>
                    <a:pt x="171784" y="29111"/>
                  </a:cubicBezTo>
                  <a:cubicBezTo>
                    <a:pt x="171676" y="29361"/>
                    <a:pt x="171676" y="29611"/>
                    <a:pt x="171772" y="29873"/>
                  </a:cubicBezTo>
                  <a:cubicBezTo>
                    <a:pt x="171807" y="29992"/>
                    <a:pt x="171772" y="30099"/>
                    <a:pt x="171736" y="30218"/>
                  </a:cubicBezTo>
                  <a:cubicBezTo>
                    <a:pt x="171676" y="30432"/>
                    <a:pt x="171676" y="30647"/>
                    <a:pt x="171724" y="30849"/>
                  </a:cubicBezTo>
                  <a:cubicBezTo>
                    <a:pt x="171879" y="31468"/>
                    <a:pt x="171891" y="32064"/>
                    <a:pt x="171736" y="32683"/>
                  </a:cubicBezTo>
                  <a:cubicBezTo>
                    <a:pt x="171700" y="32837"/>
                    <a:pt x="171712" y="33016"/>
                    <a:pt x="171736" y="33171"/>
                  </a:cubicBezTo>
                  <a:cubicBezTo>
                    <a:pt x="171748" y="33290"/>
                    <a:pt x="171807" y="33397"/>
                    <a:pt x="171819" y="33516"/>
                  </a:cubicBezTo>
                  <a:cubicBezTo>
                    <a:pt x="171865" y="34030"/>
                    <a:pt x="171812" y="34292"/>
                    <a:pt x="171210" y="34292"/>
                  </a:cubicBezTo>
                  <a:cubicBezTo>
                    <a:pt x="171184" y="34292"/>
                    <a:pt x="171157" y="34291"/>
                    <a:pt x="171129" y="34290"/>
                  </a:cubicBezTo>
                  <a:cubicBezTo>
                    <a:pt x="170899" y="34286"/>
                    <a:pt x="170668" y="34285"/>
                    <a:pt x="170438" y="34285"/>
                  </a:cubicBezTo>
                  <a:cubicBezTo>
                    <a:pt x="169978" y="34285"/>
                    <a:pt x="169517" y="34290"/>
                    <a:pt x="169057" y="34290"/>
                  </a:cubicBezTo>
                  <a:cubicBezTo>
                    <a:pt x="168950" y="34290"/>
                    <a:pt x="168843" y="34285"/>
                    <a:pt x="168736" y="34285"/>
                  </a:cubicBezTo>
                  <a:cubicBezTo>
                    <a:pt x="168559" y="34285"/>
                    <a:pt x="168383" y="34299"/>
                    <a:pt x="168212" y="34373"/>
                  </a:cubicBezTo>
                  <a:cubicBezTo>
                    <a:pt x="168160" y="34388"/>
                    <a:pt x="168100" y="34398"/>
                    <a:pt x="168041" y="34398"/>
                  </a:cubicBezTo>
                  <a:cubicBezTo>
                    <a:pt x="168005" y="34398"/>
                    <a:pt x="167970" y="34394"/>
                    <a:pt x="167938" y="34385"/>
                  </a:cubicBezTo>
                  <a:cubicBezTo>
                    <a:pt x="167654" y="34300"/>
                    <a:pt x="167367" y="34279"/>
                    <a:pt x="167080" y="34279"/>
                  </a:cubicBezTo>
                  <a:cubicBezTo>
                    <a:pt x="166813" y="34279"/>
                    <a:pt x="166545" y="34297"/>
                    <a:pt x="166278" y="34297"/>
                  </a:cubicBezTo>
                  <a:cubicBezTo>
                    <a:pt x="166192" y="34297"/>
                    <a:pt x="166107" y="34295"/>
                    <a:pt x="166021" y="34290"/>
                  </a:cubicBezTo>
                  <a:cubicBezTo>
                    <a:pt x="165866" y="34290"/>
                    <a:pt x="165688" y="34326"/>
                    <a:pt x="165533" y="34373"/>
                  </a:cubicBezTo>
                  <a:cubicBezTo>
                    <a:pt x="165437" y="34394"/>
                    <a:pt x="165340" y="34415"/>
                    <a:pt x="165246" y="34415"/>
                  </a:cubicBezTo>
                  <a:cubicBezTo>
                    <a:pt x="165178" y="34415"/>
                    <a:pt x="165110" y="34404"/>
                    <a:pt x="165045" y="34373"/>
                  </a:cubicBezTo>
                  <a:cubicBezTo>
                    <a:pt x="164859" y="34299"/>
                    <a:pt x="164668" y="34285"/>
                    <a:pt x="164475" y="34285"/>
                  </a:cubicBezTo>
                  <a:cubicBezTo>
                    <a:pt x="164360" y="34285"/>
                    <a:pt x="164244" y="34290"/>
                    <a:pt x="164128" y="34290"/>
                  </a:cubicBezTo>
                  <a:lnTo>
                    <a:pt x="147923" y="34290"/>
                  </a:lnTo>
                  <a:cubicBezTo>
                    <a:pt x="147859" y="34290"/>
                    <a:pt x="147799" y="34290"/>
                    <a:pt x="147745" y="34290"/>
                  </a:cubicBezTo>
                  <a:cubicBezTo>
                    <a:pt x="147132" y="34290"/>
                    <a:pt x="147104" y="34260"/>
                    <a:pt x="147126" y="33528"/>
                  </a:cubicBezTo>
                  <a:cubicBezTo>
                    <a:pt x="147126" y="33457"/>
                    <a:pt x="147138" y="33385"/>
                    <a:pt x="147114" y="33314"/>
                  </a:cubicBezTo>
                  <a:cubicBezTo>
                    <a:pt x="146888" y="32504"/>
                    <a:pt x="147007" y="31659"/>
                    <a:pt x="146983" y="30837"/>
                  </a:cubicBezTo>
                  <a:cubicBezTo>
                    <a:pt x="146971" y="30456"/>
                    <a:pt x="146995" y="30075"/>
                    <a:pt x="146876" y="29706"/>
                  </a:cubicBezTo>
                  <a:cubicBezTo>
                    <a:pt x="146804" y="29492"/>
                    <a:pt x="146852" y="29230"/>
                    <a:pt x="146840" y="28992"/>
                  </a:cubicBezTo>
                  <a:cubicBezTo>
                    <a:pt x="146804" y="28289"/>
                    <a:pt x="146852" y="27587"/>
                    <a:pt x="146721" y="26872"/>
                  </a:cubicBezTo>
                  <a:cubicBezTo>
                    <a:pt x="146614" y="26265"/>
                    <a:pt x="146697" y="25634"/>
                    <a:pt x="146697" y="25015"/>
                  </a:cubicBezTo>
                  <a:cubicBezTo>
                    <a:pt x="146685" y="24682"/>
                    <a:pt x="146721" y="24348"/>
                    <a:pt x="146590" y="24027"/>
                  </a:cubicBezTo>
                  <a:cubicBezTo>
                    <a:pt x="146554" y="23967"/>
                    <a:pt x="146554" y="23896"/>
                    <a:pt x="146554" y="23824"/>
                  </a:cubicBezTo>
                  <a:cubicBezTo>
                    <a:pt x="146638" y="22729"/>
                    <a:pt x="146340" y="21646"/>
                    <a:pt x="146399" y="20550"/>
                  </a:cubicBezTo>
                  <a:cubicBezTo>
                    <a:pt x="146423" y="20181"/>
                    <a:pt x="146435" y="19800"/>
                    <a:pt x="146304" y="19431"/>
                  </a:cubicBezTo>
                  <a:cubicBezTo>
                    <a:pt x="146245" y="19252"/>
                    <a:pt x="146268" y="19050"/>
                    <a:pt x="146268" y="18860"/>
                  </a:cubicBezTo>
                  <a:cubicBezTo>
                    <a:pt x="146268" y="18264"/>
                    <a:pt x="146268" y="17669"/>
                    <a:pt x="146268" y="17074"/>
                  </a:cubicBezTo>
                  <a:cubicBezTo>
                    <a:pt x="146268" y="16716"/>
                    <a:pt x="146221" y="16371"/>
                    <a:pt x="146173" y="16014"/>
                  </a:cubicBezTo>
                  <a:cubicBezTo>
                    <a:pt x="146102" y="15431"/>
                    <a:pt x="146149" y="14835"/>
                    <a:pt x="146149" y="14240"/>
                  </a:cubicBezTo>
                  <a:cubicBezTo>
                    <a:pt x="146149" y="14109"/>
                    <a:pt x="146257" y="14026"/>
                    <a:pt x="146388" y="14014"/>
                  </a:cubicBezTo>
                  <a:cubicBezTo>
                    <a:pt x="146602" y="14002"/>
                    <a:pt x="146816" y="14002"/>
                    <a:pt x="147030" y="14002"/>
                  </a:cubicBezTo>
                  <a:lnTo>
                    <a:pt x="170224" y="14002"/>
                  </a:lnTo>
                  <a:cubicBezTo>
                    <a:pt x="170336" y="14002"/>
                    <a:pt x="170449" y="14005"/>
                    <a:pt x="170561" y="14005"/>
                  </a:cubicBezTo>
                  <a:cubicBezTo>
                    <a:pt x="170757" y="14005"/>
                    <a:pt x="170951" y="13995"/>
                    <a:pt x="171141" y="13942"/>
                  </a:cubicBezTo>
                  <a:cubicBezTo>
                    <a:pt x="171171" y="13934"/>
                    <a:pt x="171199" y="13929"/>
                    <a:pt x="171225" y="13929"/>
                  </a:cubicBezTo>
                  <a:close/>
                  <a:moveTo>
                    <a:pt x="101156" y="33854"/>
                  </a:moveTo>
                  <a:cubicBezTo>
                    <a:pt x="101218" y="33854"/>
                    <a:pt x="101278" y="33858"/>
                    <a:pt x="101334" y="33873"/>
                  </a:cubicBezTo>
                  <a:cubicBezTo>
                    <a:pt x="101656" y="33980"/>
                    <a:pt x="101982" y="34002"/>
                    <a:pt x="102306" y="34002"/>
                  </a:cubicBezTo>
                  <a:cubicBezTo>
                    <a:pt x="102523" y="34002"/>
                    <a:pt x="102739" y="33992"/>
                    <a:pt x="102954" y="33992"/>
                  </a:cubicBezTo>
                  <a:cubicBezTo>
                    <a:pt x="103989" y="33998"/>
                    <a:pt x="105025" y="33998"/>
                    <a:pt x="106061" y="33998"/>
                  </a:cubicBezTo>
                  <a:cubicBezTo>
                    <a:pt x="107097" y="33998"/>
                    <a:pt x="108133" y="33998"/>
                    <a:pt x="109169" y="34004"/>
                  </a:cubicBezTo>
                  <a:cubicBezTo>
                    <a:pt x="109478" y="34004"/>
                    <a:pt x="109776" y="34004"/>
                    <a:pt x="110085" y="34088"/>
                  </a:cubicBezTo>
                  <a:cubicBezTo>
                    <a:pt x="110235" y="34130"/>
                    <a:pt x="110390" y="34139"/>
                    <a:pt x="110546" y="34139"/>
                  </a:cubicBezTo>
                  <a:cubicBezTo>
                    <a:pt x="110650" y="34139"/>
                    <a:pt x="110755" y="34135"/>
                    <a:pt x="110859" y="34135"/>
                  </a:cubicBezTo>
                  <a:lnTo>
                    <a:pt x="121063" y="34135"/>
                  </a:lnTo>
                  <a:cubicBezTo>
                    <a:pt x="121277" y="34135"/>
                    <a:pt x="121492" y="34135"/>
                    <a:pt x="121706" y="34147"/>
                  </a:cubicBezTo>
                  <a:cubicBezTo>
                    <a:pt x="121873" y="34159"/>
                    <a:pt x="121968" y="34266"/>
                    <a:pt x="121980" y="34421"/>
                  </a:cubicBezTo>
                  <a:cubicBezTo>
                    <a:pt x="121992" y="34611"/>
                    <a:pt x="121992" y="34802"/>
                    <a:pt x="121992" y="34992"/>
                  </a:cubicBezTo>
                  <a:cubicBezTo>
                    <a:pt x="122004" y="35326"/>
                    <a:pt x="121968" y="35659"/>
                    <a:pt x="122099" y="35981"/>
                  </a:cubicBezTo>
                  <a:cubicBezTo>
                    <a:pt x="122123" y="36016"/>
                    <a:pt x="122123" y="36076"/>
                    <a:pt x="122123" y="36124"/>
                  </a:cubicBezTo>
                  <a:cubicBezTo>
                    <a:pt x="122087" y="36981"/>
                    <a:pt x="122218" y="37826"/>
                    <a:pt x="122277" y="38672"/>
                  </a:cubicBezTo>
                  <a:cubicBezTo>
                    <a:pt x="122301" y="39195"/>
                    <a:pt x="122277" y="39707"/>
                    <a:pt x="122385" y="40231"/>
                  </a:cubicBezTo>
                  <a:cubicBezTo>
                    <a:pt x="122480" y="40684"/>
                    <a:pt x="122420" y="41172"/>
                    <a:pt x="122420" y="41648"/>
                  </a:cubicBezTo>
                  <a:cubicBezTo>
                    <a:pt x="122432" y="41934"/>
                    <a:pt x="122396" y="42220"/>
                    <a:pt x="122516" y="42493"/>
                  </a:cubicBezTo>
                  <a:cubicBezTo>
                    <a:pt x="122551" y="42589"/>
                    <a:pt x="122563" y="42684"/>
                    <a:pt x="122551" y="42779"/>
                  </a:cubicBezTo>
                  <a:cubicBezTo>
                    <a:pt x="122516" y="43946"/>
                    <a:pt x="122801" y="45089"/>
                    <a:pt x="122706" y="46256"/>
                  </a:cubicBezTo>
                  <a:cubicBezTo>
                    <a:pt x="122694" y="46542"/>
                    <a:pt x="122694" y="46827"/>
                    <a:pt x="122813" y="47101"/>
                  </a:cubicBezTo>
                  <a:cubicBezTo>
                    <a:pt x="122825" y="47137"/>
                    <a:pt x="122837" y="47196"/>
                    <a:pt x="122837" y="47244"/>
                  </a:cubicBezTo>
                  <a:cubicBezTo>
                    <a:pt x="122766" y="48054"/>
                    <a:pt x="122992" y="48839"/>
                    <a:pt x="122992" y="49649"/>
                  </a:cubicBezTo>
                  <a:cubicBezTo>
                    <a:pt x="122992" y="50125"/>
                    <a:pt x="123027" y="50590"/>
                    <a:pt x="123099" y="51066"/>
                  </a:cubicBezTo>
                  <a:cubicBezTo>
                    <a:pt x="123182" y="51637"/>
                    <a:pt x="123135" y="52245"/>
                    <a:pt x="123123" y="52840"/>
                  </a:cubicBezTo>
                  <a:cubicBezTo>
                    <a:pt x="123123" y="53042"/>
                    <a:pt x="123016" y="53114"/>
                    <a:pt x="122789" y="53126"/>
                  </a:cubicBezTo>
                  <a:cubicBezTo>
                    <a:pt x="122635" y="53138"/>
                    <a:pt x="122468" y="53138"/>
                    <a:pt x="122301" y="53138"/>
                  </a:cubicBezTo>
                  <a:lnTo>
                    <a:pt x="119658" y="53138"/>
                  </a:lnTo>
                  <a:cubicBezTo>
                    <a:pt x="119348" y="53138"/>
                    <a:pt x="119051" y="53126"/>
                    <a:pt x="118741" y="53042"/>
                  </a:cubicBezTo>
                  <a:cubicBezTo>
                    <a:pt x="118563" y="53000"/>
                    <a:pt x="118372" y="52994"/>
                    <a:pt x="118182" y="52994"/>
                  </a:cubicBezTo>
                  <a:cubicBezTo>
                    <a:pt x="118106" y="52994"/>
                    <a:pt x="118030" y="52995"/>
                    <a:pt x="117955" y="52995"/>
                  </a:cubicBezTo>
                  <a:lnTo>
                    <a:pt x="99977" y="52995"/>
                  </a:lnTo>
                  <a:cubicBezTo>
                    <a:pt x="99763" y="52995"/>
                    <a:pt x="99548" y="52995"/>
                    <a:pt x="99334" y="52983"/>
                  </a:cubicBezTo>
                  <a:cubicBezTo>
                    <a:pt x="99084" y="52971"/>
                    <a:pt x="99013" y="52899"/>
                    <a:pt x="99001" y="52626"/>
                  </a:cubicBezTo>
                  <a:cubicBezTo>
                    <a:pt x="98989" y="52447"/>
                    <a:pt x="98989" y="52257"/>
                    <a:pt x="98989" y="52066"/>
                  </a:cubicBezTo>
                  <a:lnTo>
                    <a:pt x="98989" y="43422"/>
                  </a:lnTo>
                  <a:cubicBezTo>
                    <a:pt x="98989" y="40505"/>
                    <a:pt x="98989" y="37576"/>
                    <a:pt x="98989" y="34647"/>
                  </a:cubicBezTo>
                  <a:cubicBezTo>
                    <a:pt x="98989" y="33935"/>
                    <a:pt x="98980" y="33859"/>
                    <a:pt x="99512" y="33859"/>
                  </a:cubicBezTo>
                  <a:cubicBezTo>
                    <a:pt x="99585" y="33859"/>
                    <a:pt x="99668" y="33860"/>
                    <a:pt x="99763" y="33861"/>
                  </a:cubicBezTo>
                  <a:lnTo>
                    <a:pt x="100906" y="33861"/>
                  </a:lnTo>
                  <a:cubicBezTo>
                    <a:pt x="100987" y="33861"/>
                    <a:pt x="101073" y="33854"/>
                    <a:pt x="101156" y="33854"/>
                  </a:cubicBezTo>
                  <a:close/>
                  <a:moveTo>
                    <a:pt x="73696" y="33849"/>
                  </a:moveTo>
                  <a:cubicBezTo>
                    <a:pt x="73752" y="33849"/>
                    <a:pt x="73813" y="33850"/>
                    <a:pt x="73878" y="33850"/>
                  </a:cubicBezTo>
                  <a:cubicBezTo>
                    <a:pt x="77831" y="33861"/>
                    <a:pt x="81772" y="33861"/>
                    <a:pt x="85725" y="33861"/>
                  </a:cubicBezTo>
                  <a:lnTo>
                    <a:pt x="97429" y="33861"/>
                  </a:lnTo>
                  <a:cubicBezTo>
                    <a:pt x="97516" y="33861"/>
                    <a:pt x="97595" y="33861"/>
                    <a:pt x="97665" y="33861"/>
                  </a:cubicBezTo>
                  <a:cubicBezTo>
                    <a:pt x="98325" y="33861"/>
                    <a:pt x="98286" y="33900"/>
                    <a:pt x="98286" y="34707"/>
                  </a:cubicBezTo>
                  <a:lnTo>
                    <a:pt x="98286" y="52114"/>
                  </a:lnTo>
                  <a:cubicBezTo>
                    <a:pt x="98286" y="52949"/>
                    <a:pt x="98324" y="52995"/>
                    <a:pt x="97674" y="52995"/>
                  </a:cubicBezTo>
                  <a:cubicBezTo>
                    <a:pt x="97592" y="52995"/>
                    <a:pt x="97499" y="52995"/>
                    <a:pt x="97393" y="52995"/>
                  </a:cubicBezTo>
                  <a:lnTo>
                    <a:pt x="94464" y="52995"/>
                  </a:lnTo>
                  <a:cubicBezTo>
                    <a:pt x="94060" y="53007"/>
                    <a:pt x="93655" y="52971"/>
                    <a:pt x="93262" y="53102"/>
                  </a:cubicBezTo>
                  <a:cubicBezTo>
                    <a:pt x="93169" y="53135"/>
                    <a:pt x="93066" y="53142"/>
                    <a:pt x="92959" y="53142"/>
                  </a:cubicBezTo>
                  <a:cubicBezTo>
                    <a:pt x="92874" y="53142"/>
                    <a:pt x="92787" y="53138"/>
                    <a:pt x="92702" y="53138"/>
                  </a:cubicBezTo>
                  <a:lnTo>
                    <a:pt x="89059" y="53138"/>
                  </a:lnTo>
                  <a:cubicBezTo>
                    <a:pt x="88773" y="53138"/>
                    <a:pt x="88487" y="53138"/>
                    <a:pt x="88214" y="53221"/>
                  </a:cubicBezTo>
                  <a:cubicBezTo>
                    <a:pt x="88011" y="53280"/>
                    <a:pt x="87785" y="53269"/>
                    <a:pt x="87571" y="53280"/>
                  </a:cubicBezTo>
                  <a:lnTo>
                    <a:pt x="85225" y="53280"/>
                  </a:lnTo>
                  <a:cubicBezTo>
                    <a:pt x="84749" y="53292"/>
                    <a:pt x="84285" y="53269"/>
                    <a:pt x="83808" y="53388"/>
                  </a:cubicBezTo>
                  <a:cubicBezTo>
                    <a:pt x="83659" y="53424"/>
                    <a:pt x="83506" y="53433"/>
                    <a:pt x="83351" y="53433"/>
                  </a:cubicBezTo>
                  <a:cubicBezTo>
                    <a:pt x="83182" y="53433"/>
                    <a:pt x="83011" y="53422"/>
                    <a:pt x="82842" y="53422"/>
                  </a:cubicBezTo>
                  <a:cubicBezTo>
                    <a:pt x="82807" y="53422"/>
                    <a:pt x="82772" y="53422"/>
                    <a:pt x="82737" y="53423"/>
                  </a:cubicBezTo>
                  <a:cubicBezTo>
                    <a:pt x="82403" y="53435"/>
                    <a:pt x="82082" y="53435"/>
                    <a:pt x="81749" y="53519"/>
                  </a:cubicBezTo>
                  <a:cubicBezTo>
                    <a:pt x="81589" y="53559"/>
                    <a:pt x="81418" y="53565"/>
                    <a:pt x="81244" y="53565"/>
                  </a:cubicBezTo>
                  <a:cubicBezTo>
                    <a:pt x="81161" y="53565"/>
                    <a:pt x="81078" y="53564"/>
                    <a:pt x="80995" y="53564"/>
                  </a:cubicBezTo>
                  <a:cubicBezTo>
                    <a:pt x="80940" y="53564"/>
                    <a:pt x="80886" y="53564"/>
                    <a:pt x="80832" y="53566"/>
                  </a:cubicBezTo>
                  <a:cubicBezTo>
                    <a:pt x="80332" y="53578"/>
                    <a:pt x="79844" y="53566"/>
                    <a:pt x="79343" y="53673"/>
                  </a:cubicBezTo>
                  <a:cubicBezTo>
                    <a:pt x="79179" y="53709"/>
                    <a:pt x="79008" y="53719"/>
                    <a:pt x="78835" y="53719"/>
                  </a:cubicBezTo>
                  <a:cubicBezTo>
                    <a:pt x="78645" y="53719"/>
                    <a:pt x="78451" y="53707"/>
                    <a:pt x="78260" y="53707"/>
                  </a:cubicBezTo>
                  <a:cubicBezTo>
                    <a:pt x="78220" y="53707"/>
                    <a:pt x="78180" y="53708"/>
                    <a:pt x="78141" y="53709"/>
                  </a:cubicBezTo>
                  <a:cubicBezTo>
                    <a:pt x="78086" y="53711"/>
                    <a:pt x="78032" y="53711"/>
                    <a:pt x="77978" y="53711"/>
                  </a:cubicBezTo>
                  <a:cubicBezTo>
                    <a:pt x="77905" y="53711"/>
                    <a:pt x="77833" y="53710"/>
                    <a:pt x="77760" y="53710"/>
                  </a:cubicBezTo>
                  <a:cubicBezTo>
                    <a:pt x="77507" y="53710"/>
                    <a:pt x="77256" y="53721"/>
                    <a:pt x="77010" y="53816"/>
                  </a:cubicBezTo>
                  <a:cubicBezTo>
                    <a:pt x="76923" y="53848"/>
                    <a:pt x="76825" y="53853"/>
                    <a:pt x="76727" y="53853"/>
                  </a:cubicBezTo>
                  <a:cubicBezTo>
                    <a:pt x="76678" y="53853"/>
                    <a:pt x="76629" y="53852"/>
                    <a:pt x="76581" y="53852"/>
                  </a:cubicBezTo>
                  <a:lnTo>
                    <a:pt x="72878" y="53852"/>
                  </a:lnTo>
                  <a:cubicBezTo>
                    <a:pt x="72783" y="53852"/>
                    <a:pt x="72688" y="53852"/>
                    <a:pt x="72593" y="53840"/>
                  </a:cubicBezTo>
                  <a:cubicBezTo>
                    <a:pt x="72426" y="53828"/>
                    <a:pt x="72319" y="53745"/>
                    <a:pt x="72307" y="53578"/>
                  </a:cubicBezTo>
                  <a:cubicBezTo>
                    <a:pt x="72295" y="53423"/>
                    <a:pt x="72259" y="53233"/>
                    <a:pt x="72307" y="53090"/>
                  </a:cubicBezTo>
                  <a:cubicBezTo>
                    <a:pt x="72485" y="52554"/>
                    <a:pt x="72414" y="52007"/>
                    <a:pt x="72438" y="51459"/>
                  </a:cubicBezTo>
                  <a:cubicBezTo>
                    <a:pt x="72450" y="50947"/>
                    <a:pt x="72426" y="50423"/>
                    <a:pt x="72545" y="49899"/>
                  </a:cubicBezTo>
                  <a:cubicBezTo>
                    <a:pt x="72640" y="49494"/>
                    <a:pt x="72569" y="49054"/>
                    <a:pt x="72581" y="48625"/>
                  </a:cubicBezTo>
                  <a:cubicBezTo>
                    <a:pt x="72581" y="48339"/>
                    <a:pt x="72569" y="48054"/>
                    <a:pt x="72664" y="47780"/>
                  </a:cubicBezTo>
                  <a:cubicBezTo>
                    <a:pt x="72771" y="47482"/>
                    <a:pt x="72700" y="47161"/>
                    <a:pt x="72724" y="46851"/>
                  </a:cubicBezTo>
                  <a:cubicBezTo>
                    <a:pt x="72747" y="46315"/>
                    <a:pt x="72640" y="45756"/>
                    <a:pt x="72843" y="45232"/>
                  </a:cubicBezTo>
                  <a:cubicBezTo>
                    <a:pt x="72795" y="44517"/>
                    <a:pt x="73021" y="43827"/>
                    <a:pt x="73009" y="43113"/>
                  </a:cubicBezTo>
                  <a:cubicBezTo>
                    <a:pt x="72986" y="40326"/>
                    <a:pt x="73009" y="37540"/>
                    <a:pt x="73009" y="34766"/>
                  </a:cubicBezTo>
                  <a:cubicBezTo>
                    <a:pt x="73009" y="33880"/>
                    <a:pt x="72947" y="33849"/>
                    <a:pt x="73696" y="33849"/>
                  </a:cubicBezTo>
                  <a:close/>
                  <a:moveTo>
                    <a:pt x="123641" y="34127"/>
                  </a:moveTo>
                  <a:cubicBezTo>
                    <a:pt x="123781" y="34127"/>
                    <a:pt x="123919" y="34138"/>
                    <a:pt x="124051" y="34171"/>
                  </a:cubicBezTo>
                  <a:cubicBezTo>
                    <a:pt x="124436" y="34267"/>
                    <a:pt x="124813" y="34280"/>
                    <a:pt x="125194" y="34280"/>
                  </a:cubicBezTo>
                  <a:cubicBezTo>
                    <a:pt x="125333" y="34280"/>
                    <a:pt x="125471" y="34278"/>
                    <a:pt x="125611" y="34278"/>
                  </a:cubicBezTo>
                  <a:cubicBezTo>
                    <a:pt x="126087" y="34290"/>
                    <a:pt x="126564" y="34290"/>
                    <a:pt x="127040" y="34290"/>
                  </a:cubicBezTo>
                  <a:cubicBezTo>
                    <a:pt x="127349" y="34290"/>
                    <a:pt x="127647" y="34290"/>
                    <a:pt x="127957" y="34373"/>
                  </a:cubicBezTo>
                  <a:cubicBezTo>
                    <a:pt x="128107" y="34416"/>
                    <a:pt x="128265" y="34425"/>
                    <a:pt x="128425" y="34425"/>
                  </a:cubicBezTo>
                  <a:cubicBezTo>
                    <a:pt x="128531" y="34425"/>
                    <a:pt x="128638" y="34421"/>
                    <a:pt x="128742" y="34421"/>
                  </a:cubicBezTo>
                  <a:cubicBezTo>
                    <a:pt x="132779" y="34433"/>
                    <a:pt x="136827" y="34433"/>
                    <a:pt x="140875" y="34433"/>
                  </a:cubicBezTo>
                  <a:cubicBezTo>
                    <a:pt x="141256" y="34433"/>
                    <a:pt x="141625" y="34433"/>
                    <a:pt x="142006" y="34528"/>
                  </a:cubicBezTo>
                  <a:cubicBezTo>
                    <a:pt x="142139" y="34567"/>
                    <a:pt x="142281" y="34577"/>
                    <a:pt x="142425" y="34577"/>
                  </a:cubicBezTo>
                  <a:cubicBezTo>
                    <a:pt x="142589" y="34577"/>
                    <a:pt x="142758" y="34564"/>
                    <a:pt x="142923" y="34564"/>
                  </a:cubicBezTo>
                  <a:cubicBezTo>
                    <a:pt x="143471" y="34576"/>
                    <a:pt x="144006" y="34564"/>
                    <a:pt x="144554" y="34695"/>
                  </a:cubicBezTo>
                  <a:cubicBezTo>
                    <a:pt x="144695" y="34727"/>
                    <a:pt x="144838" y="34736"/>
                    <a:pt x="144984" y="34736"/>
                  </a:cubicBezTo>
                  <a:cubicBezTo>
                    <a:pt x="145190" y="34736"/>
                    <a:pt x="145398" y="34717"/>
                    <a:pt x="145604" y="34717"/>
                  </a:cubicBezTo>
                  <a:cubicBezTo>
                    <a:pt x="145635" y="34717"/>
                    <a:pt x="145666" y="34718"/>
                    <a:pt x="145697" y="34719"/>
                  </a:cubicBezTo>
                  <a:cubicBezTo>
                    <a:pt x="146411" y="34719"/>
                    <a:pt x="146411" y="34719"/>
                    <a:pt x="146411" y="35421"/>
                  </a:cubicBezTo>
                  <a:cubicBezTo>
                    <a:pt x="146423" y="37374"/>
                    <a:pt x="146411" y="39314"/>
                    <a:pt x="146423" y="41267"/>
                  </a:cubicBezTo>
                  <a:cubicBezTo>
                    <a:pt x="146423" y="41600"/>
                    <a:pt x="146411" y="41934"/>
                    <a:pt x="146519" y="42255"/>
                  </a:cubicBezTo>
                  <a:cubicBezTo>
                    <a:pt x="146578" y="42434"/>
                    <a:pt x="146554" y="42636"/>
                    <a:pt x="146554" y="42827"/>
                  </a:cubicBezTo>
                  <a:cubicBezTo>
                    <a:pt x="146566" y="43541"/>
                    <a:pt x="146554" y="44256"/>
                    <a:pt x="146566" y="44970"/>
                  </a:cubicBezTo>
                  <a:cubicBezTo>
                    <a:pt x="146566" y="45375"/>
                    <a:pt x="146542" y="45768"/>
                    <a:pt x="146673" y="46172"/>
                  </a:cubicBezTo>
                  <a:cubicBezTo>
                    <a:pt x="146721" y="46339"/>
                    <a:pt x="146697" y="46542"/>
                    <a:pt x="146697" y="46732"/>
                  </a:cubicBezTo>
                  <a:lnTo>
                    <a:pt x="146697" y="50161"/>
                  </a:lnTo>
                  <a:lnTo>
                    <a:pt x="146697" y="53364"/>
                  </a:lnTo>
                  <a:cubicBezTo>
                    <a:pt x="146697" y="53530"/>
                    <a:pt x="146709" y="53697"/>
                    <a:pt x="146697" y="53864"/>
                  </a:cubicBezTo>
                  <a:cubicBezTo>
                    <a:pt x="146685" y="54209"/>
                    <a:pt x="146626" y="54257"/>
                    <a:pt x="146257" y="54281"/>
                  </a:cubicBezTo>
                  <a:lnTo>
                    <a:pt x="142554" y="54281"/>
                  </a:lnTo>
                  <a:cubicBezTo>
                    <a:pt x="142506" y="54281"/>
                    <a:pt x="142455" y="54284"/>
                    <a:pt x="142406" y="54284"/>
                  </a:cubicBezTo>
                  <a:cubicBezTo>
                    <a:pt x="142357" y="54284"/>
                    <a:pt x="142310" y="54281"/>
                    <a:pt x="142268" y="54269"/>
                  </a:cubicBezTo>
                  <a:cubicBezTo>
                    <a:pt x="141889" y="54156"/>
                    <a:pt x="141507" y="54135"/>
                    <a:pt x="141123" y="54135"/>
                  </a:cubicBezTo>
                  <a:cubicBezTo>
                    <a:pt x="140908" y="54135"/>
                    <a:pt x="140692" y="54142"/>
                    <a:pt x="140476" y="54142"/>
                  </a:cubicBezTo>
                  <a:cubicBezTo>
                    <a:pt x="140387" y="54142"/>
                    <a:pt x="140297" y="54141"/>
                    <a:pt x="140208" y="54138"/>
                  </a:cubicBezTo>
                  <a:cubicBezTo>
                    <a:pt x="139780" y="54126"/>
                    <a:pt x="139363" y="54126"/>
                    <a:pt x="138934" y="54031"/>
                  </a:cubicBezTo>
                  <a:cubicBezTo>
                    <a:pt x="138780" y="53995"/>
                    <a:pt x="138620" y="53985"/>
                    <a:pt x="138456" y="53985"/>
                  </a:cubicBezTo>
                  <a:cubicBezTo>
                    <a:pt x="138278" y="53985"/>
                    <a:pt x="138096" y="53996"/>
                    <a:pt x="137915" y="53996"/>
                  </a:cubicBezTo>
                  <a:cubicBezTo>
                    <a:pt x="137878" y="53996"/>
                    <a:pt x="137840" y="53996"/>
                    <a:pt x="137803" y="53995"/>
                  </a:cubicBezTo>
                  <a:cubicBezTo>
                    <a:pt x="137375" y="53983"/>
                    <a:pt x="136958" y="53995"/>
                    <a:pt x="136529" y="53888"/>
                  </a:cubicBezTo>
                  <a:cubicBezTo>
                    <a:pt x="136391" y="53852"/>
                    <a:pt x="136248" y="53842"/>
                    <a:pt x="136103" y="53842"/>
                  </a:cubicBezTo>
                  <a:cubicBezTo>
                    <a:pt x="135945" y="53842"/>
                    <a:pt x="135785" y="53854"/>
                    <a:pt x="135627" y="53854"/>
                  </a:cubicBezTo>
                  <a:cubicBezTo>
                    <a:pt x="135594" y="53854"/>
                    <a:pt x="135562" y="53853"/>
                    <a:pt x="135529" y="53852"/>
                  </a:cubicBezTo>
                  <a:cubicBezTo>
                    <a:pt x="135160" y="53840"/>
                    <a:pt x="134779" y="53864"/>
                    <a:pt x="134398" y="53745"/>
                  </a:cubicBezTo>
                  <a:cubicBezTo>
                    <a:pt x="134303" y="53715"/>
                    <a:pt x="134199" y="53709"/>
                    <a:pt x="134091" y="53709"/>
                  </a:cubicBezTo>
                  <a:cubicBezTo>
                    <a:pt x="134020" y="53709"/>
                    <a:pt x="133947" y="53712"/>
                    <a:pt x="133875" y="53712"/>
                  </a:cubicBezTo>
                  <a:cubicBezTo>
                    <a:pt x="133839" y="53712"/>
                    <a:pt x="133803" y="53711"/>
                    <a:pt x="133767" y="53709"/>
                  </a:cubicBezTo>
                  <a:cubicBezTo>
                    <a:pt x="133291" y="53697"/>
                    <a:pt x="132826" y="53697"/>
                    <a:pt x="132350" y="53602"/>
                  </a:cubicBezTo>
                  <a:cubicBezTo>
                    <a:pt x="132144" y="53563"/>
                    <a:pt x="131934" y="53553"/>
                    <a:pt x="131721" y="53553"/>
                  </a:cubicBezTo>
                  <a:cubicBezTo>
                    <a:pt x="131479" y="53553"/>
                    <a:pt x="131234" y="53566"/>
                    <a:pt x="130993" y="53566"/>
                  </a:cubicBezTo>
                  <a:cubicBezTo>
                    <a:pt x="130671" y="53554"/>
                    <a:pt x="130338" y="53590"/>
                    <a:pt x="130016" y="53459"/>
                  </a:cubicBezTo>
                  <a:cubicBezTo>
                    <a:pt x="129929" y="53427"/>
                    <a:pt x="129831" y="53422"/>
                    <a:pt x="129733" y="53422"/>
                  </a:cubicBezTo>
                  <a:cubicBezTo>
                    <a:pt x="129684" y="53422"/>
                    <a:pt x="129635" y="53423"/>
                    <a:pt x="129588" y="53423"/>
                  </a:cubicBezTo>
                  <a:cubicBezTo>
                    <a:pt x="129112" y="53411"/>
                    <a:pt x="128647" y="53388"/>
                    <a:pt x="128171" y="53316"/>
                  </a:cubicBezTo>
                  <a:cubicBezTo>
                    <a:pt x="127959" y="53277"/>
                    <a:pt x="127744" y="53266"/>
                    <a:pt x="127529" y="53266"/>
                  </a:cubicBezTo>
                  <a:cubicBezTo>
                    <a:pt x="127267" y="53266"/>
                    <a:pt x="127003" y="53282"/>
                    <a:pt x="126739" y="53282"/>
                  </a:cubicBezTo>
                  <a:cubicBezTo>
                    <a:pt x="126696" y="53282"/>
                    <a:pt x="126654" y="53281"/>
                    <a:pt x="126611" y="53280"/>
                  </a:cubicBezTo>
                  <a:cubicBezTo>
                    <a:pt x="126087" y="53269"/>
                    <a:pt x="125564" y="53304"/>
                    <a:pt x="125052" y="53161"/>
                  </a:cubicBezTo>
                  <a:cubicBezTo>
                    <a:pt x="124945" y="53133"/>
                    <a:pt x="124834" y="53126"/>
                    <a:pt x="124722" y="53126"/>
                  </a:cubicBezTo>
                  <a:cubicBezTo>
                    <a:pt x="124575" y="53126"/>
                    <a:pt x="124425" y="53139"/>
                    <a:pt x="124277" y="53139"/>
                  </a:cubicBezTo>
                  <a:cubicBezTo>
                    <a:pt x="124250" y="53139"/>
                    <a:pt x="124222" y="53139"/>
                    <a:pt x="124194" y="53138"/>
                  </a:cubicBezTo>
                  <a:cubicBezTo>
                    <a:pt x="123932" y="53114"/>
                    <a:pt x="123861" y="53042"/>
                    <a:pt x="123849" y="52780"/>
                  </a:cubicBezTo>
                  <a:cubicBezTo>
                    <a:pt x="123837" y="52542"/>
                    <a:pt x="123849" y="52304"/>
                    <a:pt x="123849" y="52066"/>
                  </a:cubicBezTo>
                  <a:cubicBezTo>
                    <a:pt x="123837" y="51709"/>
                    <a:pt x="123825" y="51364"/>
                    <a:pt x="123742" y="51006"/>
                  </a:cubicBezTo>
                  <a:cubicBezTo>
                    <a:pt x="123670" y="50673"/>
                    <a:pt x="123706" y="50292"/>
                    <a:pt x="123706" y="49947"/>
                  </a:cubicBezTo>
                  <a:cubicBezTo>
                    <a:pt x="123694" y="49590"/>
                    <a:pt x="123742" y="49232"/>
                    <a:pt x="123599" y="48887"/>
                  </a:cubicBezTo>
                  <a:cubicBezTo>
                    <a:pt x="123563" y="48816"/>
                    <a:pt x="123563" y="48744"/>
                    <a:pt x="123563" y="48673"/>
                  </a:cubicBezTo>
                  <a:cubicBezTo>
                    <a:pt x="123635" y="47625"/>
                    <a:pt x="123337" y="46601"/>
                    <a:pt x="123408" y="45553"/>
                  </a:cubicBezTo>
                  <a:cubicBezTo>
                    <a:pt x="123432" y="45172"/>
                    <a:pt x="123444" y="44791"/>
                    <a:pt x="123301" y="44422"/>
                  </a:cubicBezTo>
                  <a:cubicBezTo>
                    <a:pt x="123254" y="44291"/>
                    <a:pt x="123278" y="44136"/>
                    <a:pt x="123278" y="43994"/>
                  </a:cubicBezTo>
                  <a:cubicBezTo>
                    <a:pt x="123266" y="43434"/>
                    <a:pt x="123278" y="42863"/>
                    <a:pt x="123158" y="42303"/>
                  </a:cubicBezTo>
                  <a:cubicBezTo>
                    <a:pt x="123063" y="41839"/>
                    <a:pt x="123135" y="41350"/>
                    <a:pt x="123135" y="40874"/>
                  </a:cubicBezTo>
                  <a:cubicBezTo>
                    <a:pt x="123135" y="40612"/>
                    <a:pt x="123147" y="40350"/>
                    <a:pt x="123051" y="40100"/>
                  </a:cubicBezTo>
                  <a:cubicBezTo>
                    <a:pt x="123016" y="40017"/>
                    <a:pt x="122992" y="39910"/>
                    <a:pt x="123004" y="39815"/>
                  </a:cubicBezTo>
                  <a:cubicBezTo>
                    <a:pt x="123075" y="38719"/>
                    <a:pt x="122801" y="37648"/>
                    <a:pt x="122849" y="36552"/>
                  </a:cubicBezTo>
                  <a:cubicBezTo>
                    <a:pt x="122861" y="36243"/>
                    <a:pt x="122849" y="35945"/>
                    <a:pt x="122754" y="35635"/>
                  </a:cubicBezTo>
                  <a:cubicBezTo>
                    <a:pt x="122646" y="35243"/>
                    <a:pt x="122706" y="34826"/>
                    <a:pt x="122718" y="34433"/>
                  </a:cubicBezTo>
                  <a:cubicBezTo>
                    <a:pt x="122718" y="34266"/>
                    <a:pt x="122825" y="34159"/>
                    <a:pt x="122992" y="34159"/>
                  </a:cubicBezTo>
                  <a:cubicBezTo>
                    <a:pt x="123207" y="34152"/>
                    <a:pt x="123427" y="34127"/>
                    <a:pt x="123641" y="34127"/>
                  </a:cubicBezTo>
                  <a:close/>
                  <a:moveTo>
                    <a:pt x="171129" y="34856"/>
                  </a:moveTo>
                  <a:cubicBezTo>
                    <a:pt x="171153" y="34856"/>
                    <a:pt x="171176" y="34858"/>
                    <a:pt x="171200" y="34862"/>
                  </a:cubicBezTo>
                  <a:cubicBezTo>
                    <a:pt x="171641" y="34873"/>
                    <a:pt x="171795" y="35004"/>
                    <a:pt x="171831" y="35457"/>
                  </a:cubicBezTo>
                  <a:cubicBezTo>
                    <a:pt x="171843" y="35635"/>
                    <a:pt x="171831" y="35838"/>
                    <a:pt x="171831" y="36028"/>
                  </a:cubicBezTo>
                  <a:cubicBezTo>
                    <a:pt x="171831" y="37945"/>
                    <a:pt x="171831" y="39874"/>
                    <a:pt x="171843" y="41803"/>
                  </a:cubicBezTo>
                  <a:cubicBezTo>
                    <a:pt x="171843" y="42089"/>
                    <a:pt x="171843" y="42374"/>
                    <a:pt x="171926" y="42648"/>
                  </a:cubicBezTo>
                  <a:cubicBezTo>
                    <a:pt x="171986" y="42874"/>
                    <a:pt x="171974" y="43124"/>
                    <a:pt x="171974" y="43363"/>
                  </a:cubicBezTo>
                  <a:cubicBezTo>
                    <a:pt x="171974" y="45172"/>
                    <a:pt x="171974" y="46982"/>
                    <a:pt x="171986" y="48792"/>
                  </a:cubicBezTo>
                  <a:cubicBezTo>
                    <a:pt x="171986" y="49137"/>
                    <a:pt x="171962" y="49494"/>
                    <a:pt x="172081" y="49840"/>
                  </a:cubicBezTo>
                  <a:cubicBezTo>
                    <a:pt x="172141" y="49994"/>
                    <a:pt x="172117" y="50173"/>
                    <a:pt x="172117" y="50340"/>
                  </a:cubicBezTo>
                  <a:lnTo>
                    <a:pt x="172117" y="54197"/>
                  </a:lnTo>
                  <a:cubicBezTo>
                    <a:pt x="172117" y="54316"/>
                    <a:pt x="172117" y="54435"/>
                    <a:pt x="172105" y="54554"/>
                  </a:cubicBezTo>
                  <a:cubicBezTo>
                    <a:pt x="172093" y="54757"/>
                    <a:pt x="172010" y="54828"/>
                    <a:pt x="171784" y="54852"/>
                  </a:cubicBezTo>
                  <a:cubicBezTo>
                    <a:pt x="171728" y="54856"/>
                    <a:pt x="171672" y="54857"/>
                    <a:pt x="171617" y="54857"/>
                  </a:cubicBezTo>
                  <a:cubicBezTo>
                    <a:pt x="171506" y="54857"/>
                    <a:pt x="171395" y="54852"/>
                    <a:pt x="171284" y="54852"/>
                  </a:cubicBezTo>
                  <a:lnTo>
                    <a:pt x="168783" y="54852"/>
                  </a:lnTo>
                  <a:cubicBezTo>
                    <a:pt x="168669" y="54852"/>
                    <a:pt x="168555" y="54854"/>
                    <a:pt x="168442" y="54854"/>
                  </a:cubicBezTo>
                  <a:cubicBezTo>
                    <a:pt x="168131" y="54854"/>
                    <a:pt x="167824" y="54841"/>
                    <a:pt x="167509" y="54745"/>
                  </a:cubicBezTo>
                  <a:cubicBezTo>
                    <a:pt x="167417" y="54712"/>
                    <a:pt x="167313" y="54705"/>
                    <a:pt x="167207" y="54705"/>
                  </a:cubicBezTo>
                  <a:cubicBezTo>
                    <a:pt x="167121" y="54705"/>
                    <a:pt x="167034" y="54709"/>
                    <a:pt x="166950" y="54709"/>
                  </a:cubicBezTo>
                  <a:lnTo>
                    <a:pt x="160449" y="54709"/>
                  </a:lnTo>
                  <a:cubicBezTo>
                    <a:pt x="160163" y="54709"/>
                    <a:pt x="159889" y="54745"/>
                    <a:pt x="159603" y="54804"/>
                  </a:cubicBezTo>
                  <a:cubicBezTo>
                    <a:pt x="159489" y="54824"/>
                    <a:pt x="159372" y="54835"/>
                    <a:pt x="159254" y="54841"/>
                  </a:cubicBezTo>
                  <a:lnTo>
                    <a:pt x="159254" y="54841"/>
                  </a:lnTo>
                  <a:cubicBezTo>
                    <a:pt x="159253" y="54825"/>
                    <a:pt x="159250" y="54812"/>
                    <a:pt x="159246" y="54804"/>
                  </a:cubicBezTo>
                  <a:cubicBezTo>
                    <a:pt x="159234" y="54769"/>
                    <a:pt x="159175" y="54733"/>
                    <a:pt x="159139" y="54733"/>
                  </a:cubicBezTo>
                  <a:cubicBezTo>
                    <a:pt x="159056" y="54740"/>
                    <a:pt x="158928" y="54743"/>
                    <a:pt x="158768" y="54743"/>
                  </a:cubicBezTo>
                  <a:cubicBezTo>
                    <a:pt x="157762" y="54743"/>
                    <a:pt x="155489" y="54626"/>
                    <a:pt x="154996" y="54554"/>
                  </a:cubicBezTo>
                  <a:cubicBezTo>
                    <a:pt x="154314" y="54449"/>
                    <a:pt x="153632" y="54431"/>
                    <a:pt x="152952" y="54431"/>
                  </a:cubicBezTo>
                  <a:cubicBezTo>
                    <a:pt x="152592" y="54431"/>
                    <a:pt x="152232" y="54436"/>
                    <a:pt x="151872" y="54436"/>
                  </a:cubicBezTo>
                  <a:cubicBezTo>
                    <a:pt x="151607" y="54436"/>
                    <a:pt x="151343" y="54433"/>
                    <a:pt x="151079" y="54423"/>
                  </a:cubicBezTo>
                  <a:cubicBezTo>
                    <a:pt x="151015" y="54423"/>
                    <a:pt x="150952" y="54434"/>
                    <a:pt x="150888" y="54434"/>
                  </a:cubicBezTo>
                  <a:cubicBezTo>
                    <a:pt x="150856" y="54434"/>
                    <a:pt x="150825" y="54431"/>
                    <a:pt x="150793" y="54423"/>
                  </a:cubicBezTo>
                  <a:cubicBezTo>
                    <a:pt x="150316" y="54309"/>
                    <a:pt x="149836" y="54286"/>
                    <a:pt x="149354" y="54286"/>
                  </a:cubicBezTo>
                  <a:cubicBezTo>
                    <a:pt x="149035" y="54286"/>
                    <a:pt x="148716" y="54296"/>
                    <a:pt x="148397" y="54296"/>
                  </a:cubicBezTo>
                  <a:cubicBezTo>
                    <a:pt x="148295" y="54296"/>
                    <a:pt x="148192" y="54295"/>
                    <a:pt x="148090" y="54292"/>
                  </a:cubicBezTo>
                  <a:cubicBezTo>
                    <a:pt x="148007" y="54281"/>
                    <a:pt x="147912" y="54281"/>
                    <a:pt x="147816" y="54269"/>
                  </a:cubicBezTo>
                  <a:cubicBezTo>
                    <a:pt x="147685" y="54257"/>
                    <a:pt x="147602" y="54185"/>
                    <a:pt x="147554" y="54066"/>
                  </a:cubicBezTo>
                  <a:cubicBezTo>
                    <a:pt x="147435" y="53792"/>
                    <a:pt x="147411" y="53519"/>
                    <a:pt x="147411" y="53221"/>
                  </a:cubicBezTo>
                  <a:cubicBezTo>
                    <a:pt x="147411" y="51804"/>
                    <a:pt x="147411" y="50375"/>
                    <a:pt x="147411" y="48947"/>
                  </a:cubicBezTo>
                  <a:cubicBezTo>
                    <a:pt x="147411" y="48161"/>
                    <a:pt x="147411" y="47375"/>
                    <a:pt x="147411" y="46589"/>
                  </a:cubicBezTo>
                  <a:cubicBezTo>
                    <a:pt x="147400" y="46137"/>
                    <a:pt x="147447" y="45684"/>
                    <a:pt x="147292" y="45244"/>
                  </a:cubicBezTo>
                  <a:cubicBezTo>
                    <a:pt x="147245" y="45065"/>
                    <a:pt x="147269" y="44863"/>
                    <a:pt x="147269" y="44672"/>
                  </a:cubicBezTo>
                  <a:cubicBezTo>
                    <a:pt x="147269" y="43363"/>
                    <a:pt x="147269" y="42053"/>
                    <a:pt x="147269" y="40743"/>
                  </a:cubicBezTo>
                  <a:cubicBezTo>
                    <a:pt x="147269" y="40350"/>
                    <a:pt x="147292" y="39945"/>
                    <a:pt x="147150" y="39553"/>
                  </a:cubicBezTo>
                  <a:cubicBezTo>
                    <a:pt x="147114" y="39422"/>
                    <a:pt x="147126" y="39267"/>
                    <a:pt x="147126" y="39124"/>
                  </a:cubicBezTo>
                  <a:cubicBezTo>
                    <a:pt x="147126" y="37910"/>
                    <a:pt x="147126" y="36695"/>
                    <a:pt x="147126" y="35481"/>
                  </a:cubicBezTo>
                  <a:cubicBezTo>
                    <a:pt x="147126" y="35409"/>
                    <a:pt x="147126" y="35338"/>
                    <a:pt x="147126" y="35266"/>
                  </a:cubicBezTo>
                  <a:cubicBezTo>
                    <a:pt x="147150" y="34945"/>
                    <a:pt x="147209" y="34885"/>
                    <a:pt x="147495" y="34862"/>
                  </a:cubicBezTo>
                  <a:cubicBezTo>
                    <a:pt x="147535" y="34858"/>
                    <a:pt x="147574" y="34856"/>
                    <a:pt x="147614" y="34856"/>
                  </a:cubicBezTo>
                  <a:cubicBezTo>
                    <a:pt x="147693" y="34856"/>
                    <a:pt x="147773" y="34862"/>
                    <a:pt x="147852" y="34862"/>
                  </a:cubicBezTo>
                  <a:lnTo>
                    <a:pt x="170986" y="34862"/>
                  </a:lnTo>
                  <a:cubicBezTo>
                    <a:pt x="171033" y="34862"/>
                    <a:pt x="171081" y="34856"/>
                    <a:pt x="171129" y="34856"/>
                  </a:cubicBezTo>
                  <a:close/>
                  <a:moveTo>
                    <a:pt x="196394" y="34290"/>
                  </a:moveTo>
                  <a:cubicBezTo>
                    <a:pt x="196489" y="34290"/>
                    <a:pt x="196584" y="34290"/>
                    <a:pt x="196680" y="34302"/>
                  </a:cubicBezTo>
                  <a:cubicBezTo>
                    <a:pt x="196846" y="34314"/>
                    <a:pt x="196953" y="34397"/>
                    <a:pt x="196965" y="34564"/>
                  </a:cubicBezTo>
                  <a:cubicBezTo>
                    <a:pt x="196977" y="34731"/>
                    <a:pt x="196977" y="34897"/>
                    <a:pt x="196977" y="35064"/>
                  </a:cubicBezTo>
                  <a:cubicBezTo>
                    <a:pt x="196977" y="35707"/>
                    <a:pt x="196965" y="36350"/>
                    <a:pt x="196977" y="36993"/>
                  </a:cubicBezTo>
                  <a:cubicBezTo>
                    <a:pt x="196977" y="37445"/>
                    <a:pt x="196989" y="37886"/>
                    <a:pt x="197084" y="38338"/>
                  </a:cubicBezTo>
                  <a:cubicBezTo>
                    <a:pt x="197168" y="38743"/>
                    <a:pt x="197108" y="39183"/>
                    <a:pt x="197120" y="39612"/>
                  </a:cubicBezTo>
                  <a:cubicBezTo>
                    <a:pt x="197120" y="40041"/>
                    <a:pt x="197120" y="40469"/>
                    <a:pt x="197227" y="40886"/>
                  </a:cubicBezTo>
                  <a:cubicBezTo>
                    <a:pt x="197299" y="41231"/>
                    <a:pt x="197251" y="41600"/>
                    <a:pt x="197263" y="41958"/>
                  </a:cubicBezTo>
                  <a:cubicBezTo>
                    <a:pt x="197263" y="42362"/>
                    <a:pt x="197227" y="42755"/>
                    <a:pt x="197370" y="43160"/>
                  </a:cubicBezTo>
                  <a:cubicBezTo>
                    <a:pt x="197430" y="43327"/>
                    <a:pt x="197394" y="43529"/>
                    <a:pt x="197406" y="43720"/>
                  </a:cubicBezTo>
                  <a:cubicBezTo>
                    <a:pt x="197418" y="44220"/>
                    <a:pt x="197406" y="44708"/>
                    <a:pt x="197513" y="45208"/>
                  </a:cubicBezTo>
                  <a:cubicBezTo>
                    <a:pt x="197596" y="45625"/>
                    <a:pt x="197537" y="46065"/>
                    <a:pt x="197549" y="46494"/>
                  </a:cubicBezTo>
                  <a:cubicBezTo>
                    <a:pt x="197549" y="46851"/>
                    <a:pt x="197525" y="47196"/>
                    <a:pt x="197644" y="47554"/>
                  </a:cubicBezTo>
                  <a:cubicBezTo>
                    <a:pt x="197703" y="47720"/>
                    <a:pt x="197680" y="47923"/>
                    <a:pt x="197680" y="48113"/>
                  </a:cubicBezTo>
                  <a:cubicBezTo>
                    <a:pt x="197692" y="48756"/>
                    <a:pt x="197692" y="49399"/>
                    <a:pt x="197692" y="50042"/>
                  </a:cubicBezTo>
                  <a:cubicBezTo>
                    <a:pt x="197692" y="50471"/>
                    <a:pt x="197644" y="50899"/>
                    <a:pt x="197811" y="51316"/>
                  </a:cubicBezTo>
                  <a:cubicBezTo>
                    <a:pt x="197823" y="51352"/>
                    <a:pt x="197823" y="51411"/>
                    <a:pt x="197823" y="51459"/>
                  </a:cubicBezTo>
                  <a:cubicBezTo>
                    <a:pt x="197823" y="52566"/>
                    <a:pt x="197834" y="53685"/>
                    <a:pt x="197823" y="54804"/>
                  </a:cubicBezTo>
                  <a:cubicBezTo>
                    <a:pt x="197823" y="55031"/>
                    <a:pt x="197727" y="55126"/>
                    <a:pt x="197525" y="55126"/>
                  </a:cubicBezTo>
                  <a:cubicBezTo>
                    <a:pt x="197455" y="55124"/>
                    <a:pt x="197384" y="55123"/>
                    <a:pt x="197314" y="55123"/>
                  </a:cubicBezTo>
                  <a:cubicBezTo>
                    <a:pt x="196909" y="55123"/>
                    <a:pt x="196504" y="55151"/>
                    <a:pt x="196101" y="55151"/>
                  </a:cubicBezTo>
                  <a:cubicBezTo>
                    <a:pt x="195721" y="55151"/>
                    <a:pt x="195342" y="55126"/>
                    <a:pt x="194965" y="55031"/>
                  </a:cubicBezTo>
                  <a:cubicBezTo>
                    <a:pt x="194839" y="54998"/>
                    <a:pt x="194706" y="54990"/>
                    <a:pt x="194572" y="54990"/>
                  </a:cubicBezTo>
                  <a:cubicBezTo>
                    <a:pt x="194465" y="54990"/>
                    <a:pt x="194356" y="54995"/>
                    <a:pt x="194251" y="54995"/>
                  </a:cubicBezTo>
                  <a:lnTo>
                    <a:pt x="177475" y="54995"/>
                  </a:lnTo>
                  <a:cubicBezTo>
                    <a:pt x="177324" y="54995"/>
                    <a:pt x="177175" y="54999"/>
                    <a:pt x="177026" y="54999"/>
                  </a:cubicBezTo>
                  <a:cubicBezTo>
                    <a:pt x="176704" y="54999"/>
                    <a:pt x="176384" y="54982"/>
                    <a:pt x="176058" y="54876"/>
                  </a:cubicBezTo>
                  <a:cubicBezTo>
                    <a:pt x="175982" y="54849"/>
                    <a:pt x="175899" y="54841"/>
                    <a:pt x="175813" y="54841"/>
                  </a:cubicBezTo>
                  <a:cubicBezTo>
                    <a:pt x="175710" y="54841"/>
                    <a:pt x="175602" y="54852"/>
                    <a:pt x="175498" y="54852"/>
                  </a:cubicBezTo>
                  <a:lnTo>
                    <a:pt x="173284" y="54852"/>
                  </a:lnTo>
                  <a:cubicBezTo>
                    <a:pt x="173165" y="54852"/>
                    <a:pt x="173046" y="54840"/>
                    <a:pt x="172927" y="54828"/>
                  </a:cubicBezTo>
                  <a:cubicBezTo>
                    <a:pt x="172796" y="54816"/>
                    <a:pt x="172712" y="54721"/>
                    <a:pt x="172712" y="54590"/>
                  </a:cubicBezTo>
                  <a:cubicBezTo>
                    <a:pt x="172688" y="54400"/>
                    <a:pt x="172688" y="54209"/>
                    <a:pt x="172688" y="54019"/>
                  </a:cubicBezTo>
                  <a:lnTo>
                    <a:pt x="172688" y="50232"/>
                  </a:lnTo>
                  <a:cubicBezTo>
                    <a:pt x="172688" y="49066"/>
                    <a:pt x="172688" y="47899"/>
                    <a:pt x="172677" y="46732"/>
                  </a:cubicBezTo>
                  <a:cubicBezTo>
                    <a:pt x="172677" y="46387"/>
                    <a:pt x="172736" y="46018"/>
                    <a:pt x="172605" y="45672"/>
                  </a:cubicBezTo>
                  <a:cubicBezTo>
                    <a:pt x="172605" y="45660"/>
                    <a:pt x="172593" y="45625"/>
                    <a:pt x="172593" y="45613"/>
                  </a:cubicBezTo>
                  <a:cubicBezTo>
                    <a:pt x="172879" y="44422"/>
                    <a:pt x="172450" y="43255"/>
                    <a:pt x="172522" y="42065"/>
                  </a:cubicBezTo>
                  <a:cubicBezTo>
                    <a:pt x="172605" y="40874"/>
                    <a:pt x="172546" y="39684"/>
                    <a:pt x="172546" y="38493"/>
                  </a:cubicBezTo>
                  <a:cubicBezTo>
                    <a:pt x="172546" y="38136"/>
                    <a:pt x="172546" y="37790"/>
                    <a:pt x="172438" y="37433"/>
                  </a:cubicBezTo>
                  <a:cubicBezTo>
                    <a:pt x="172367" y="37171"/>
                    <a:pt x="172403" y="36874"/>
                    <a:pt x="172403" y="36588"/>
                  </a:cubicBezTo>
                  <a:cubicBezTo>
                    <a:pt x="172403" y="36112"/>
                    <a:pt x="172403" y="35635"/>
                    <a:pt x="172415" y="35159"/>
                  </a:cubicBezTo>
                  <a:cubicBezTo>
                    <a:pt x="172415" y="34790"/>
                    <a:pt x="172474" y="34731"/>
                    <a:pt x="172819" y="34719"/>
                  </a:cubicBezTo>
                  <a:cubicBezTo>
                    <a:pt x="172883" y="34715"/>
                    <a:pt x="172946" y="34713"/>
                    <a:pt x="173010" y="34713"/>
                  </a:cubicBezTo>
                  <a:cubicBezTo>
                    <a:pt x="173137" y="34713"/>
                    <a:pt x="173264" y="34719"/>
                    <a:pt x="173391" y="34719"/>
                  </a:cubicBezTo>
                  <a:cubicBezTo>
                    <a:pt x="175629" y="34719"/>
                    <a:pt x="177868" y="34719"/>
                    <a:pt x="180094" y="34707"/>
                  </a:cubicBezTo>
                  <a:cubicBezTo>
                    <a:pt x="180189" y="34707"/>
                    <a:pt x="180285" y="34709"/>
                    <a:pt x="180380" y="34709"/>
                  </a:cubicBezTo>
                  <a:cubicBezTo>
                    <a:pt x="180617" y="34709"/>
                    <a:pt x="180853" y="34697"/>
                    <a:pt x="181082" y="34611"/>
                  </a:cubicBezTo>
                  <a:cubicBezTo>
                    <a:pt x="181182" y="34578"/>
                    <a:pt x="181288" y="34571"/>
                    <a:pt x="181396" y="34571"/>
                  </a:cubicBezTo>
                  <a:cubicBezTo>
                    <a:pt x="181482" y="34571"/>
                    <a:pt x="181569" y="34576"/>
                    <a:pt x="181654" y="34576"/>
                  </a:cubicBezTo>
                  <a:lnTo>
                    <a:pt x="183225" y="34576"/>
                  </a:lnTo>
                  <a:cubicBezTo>
                    <a:pt x="183630" y="34564"/>
                    <a:pt x="184023" y="34588"/>
                    <a:pt x="184428" y="34469"/>
                  </a:cubicBezTo>
                  <a:cubicBezTo>
                    <a:pt x="184523" y="34433"/>
                    <a:pt x="184627" y="34424"/>
                    <a:pt x="184735" y="34424"/>
                  </a:cubicBezTo>
                  <a:cubicBezTo>
                    <a:pt x="184842" y="34424"/>
                    <a:pt x="184952" y="34433"/>
                    <a:pt x="185059" y="34433"/>
                  </a:cubicBezTo>
                  <a:lnTo>
                    <a:pt x="191917" y="34433"/>
                  </a:lnTo>
                  <a:cubicBezTo>
                    <a:pt x="191969" y="34433"/>
                    <a:pt x="192021" y="34433"/>
                    <a:pt x="192073" y="34433"/>
                  </a:cubicBezTo>
                  <a:cubicBezTo>
                    <a:pt x="192306" y="34433"/>
                    <a:pt x="192538" y="34425"/>
                    <a:pt x="192762" y="34338"/>
                  </a:cubicBezTo>
                  <a:cubicBezTo>
                    <a:pt x="192893" y="34290"/>
                    <a:pt x="193048" y="34290"/>
                    <a:pt x="193191" y="34290"/>
                  </a:cubicBezTo>
                  <a:close/>
                  <a:moveTo>
                    <a:pt x="53925" y="33860"/>
                  </a:moveTo>
                  <a:cubicBezTo>
                    <a:pt x="53980" y="33860"/>
                    <a:pt x="54036" y="33861"/>
                    <a:pt x="54090" y="33861"/>
                  </a:cubicBezTo>
                  <a:lnTo>
                    <a:pt x="71723" y="33861"/>
                  </a:lnTo>
                  <a:cubicBezTo>
                    <a:pt x="72426" y="33861"/>
                    <a:pt x="72438" y="33861"/>
                    <a:pt x="72438" y="34564"/>
                  </a:cubicBezTo>
                  <a:cubicBezTo>
                    <a:pt x="72438" y="36135"/>
                    <a:pt x="72438" y="37707"/>
                    <a:pt x="72438" y="39279"/>
                  </a:cubicBezTo>
                  <a:cubicBezTo>
                    <a:pt x="72438" y="40803"/>
                    <a:pt x="72438" y="42327"/>
                    <a:pt x="72438" y="43851"/>
                  </a:cubicBezTo>
                  <a:cubicBezTo>
                    <a:pt x="72438" y="44172"/>
                    <a:pt x="72450" y="44506"/>
                    <a:pt x="72331" y="44839"/>
                  </a:cubicBezTo>
                  <a:cubicBezTo>
                    <a:pt x="72283" y="44982"/>
                    <a:pt x="72295" y="45160"/>
                    <a:pt x="72295" y="45327"/>
                  </a:cubicBezTo>
                  <a:cubicBezTo>
                    <a:pt x="72283" y="45708"/>
                    <a:pt x="72307" y="46089"/>
                    <a:pt x="72188" y="46458"/>
                  </a:cubicBezTo>
                  <a:cubicBezTo>
                    <a:pt x="72116" y="46649"/>
                    <a:pt x="72164" y="46887"/>
                    <a:pt x="72152" y="47101"/>
                  </a:cubicBezTo>
                  <a:cubicBezTo>
                    <a:pt x="72116" y="47827"/>
                    <a:pt x="72212" y="48566"/>
                    <a:pt x="72033" y="49292"/>
                  </a:cubicBezTo>
                  <a:cubicBezTo>
                    <a:pt x="71950" y="49590"/>
                    <a:pt x="72009" y="49911"/>
                    <a:pt x="72009" y="50221"/>
                  </a:cubicBezTo>
                  <a:cubicBezTo>
                    <a:pt x="71997" y="50578"/>
                    <a:pt x="72021" y="50923"/>
                    <a:pt x="71902" y="51280"/>
                  </a:cubicBezTo>
                  <a:cubicBezTo>
                    <a:pt x="71843" y="51471"/>
                    <a:pt x="71866" y="51697"/>
                    <a:pt x="71866" y="51911"/>
                  </a:cubicBezTo>
                  <a:cubicBezTo>
                    <a:pt x="71866" y="52459"/>
                    <a:pt x="71866" y="53007"/>
                    <a:pt x="71854" y="53554"/>
                  </a:cubicBezTo>
                  <a:cubicBezTo>
                    <a:pt x="71854" y="53806"/>
                    <a:pt x="71724" y="53987"/>
                    <a:pt x="71527" y="53987"/>
                  </a:cubicBezTo>
                  <a:cubicBezTo>
                    <a:pt x="71510" y="53987"/>
                    <a:pt x="71492" y="53986"/>
                    <a:pt x="71473" y="53983"/>
                  </a:cubicBezTo>
                  <a:cubicBezTo>
                    <a:pt x="71338" y="53957"/>
                    <a:pt x="71205" y="53948"/>
                    <a:pt x="71073" y="53948"/>
                  </a:cubicBezTo>
                  <a:cubicBezTo>
                    <a:pt x="70736" y="53948"/>
                    <a:pt x="70405" y="54008"/>
                    <a:pt x="70063" y="54008"/>
                  </a:cubicBezTo>
                  <a:cubicBezTo>
                    <a:pt x="70041" y="54008"/>
                    <a:pt x="70019" y="54007"/>
                    <a:pt x="69997" y="54007"/>
                  </a:cubicBezTo>
                  <a:cubicBezTo>
                    <a:pt x="69695" y="53999"/>
                    <a:pt x="69394" y="53996"/>
                    <a:pt x="69093" y="53996"/>
                  </a:cubicBezTo>
                  <a:cubicBezTo>
                    <a:pt x="68490" y="53996"/>
                    <a:pt x="67890" y="54007"/>
                    <a:pt x="67294" y="54007"/>
                  </a:cubicBezTo>
                  <a:cubicBezTo>
                    <a:pt x="67032" y="54007"/>
                    <a:pt x="66770" y="54007"/>
                    <a:pt x="66509" y="54090"/>
                  </a:cubicBezTo>
                  <a:cubicBezTo>
                    <a:pt x="66342" y="54138"/>
                    <a:pt x="66139" y="54138"/>
                    <a:pt x="65949" y="54138"/>
                  </a:cubicBezTo>
                  <a:cubicBezTo>
                    <a:pt x="65354" y="54162"/>
                    <a:pt x="64770" y="54114"/>
                    <a:pt x="64175" y="54257"/>
                  </a:cubicBezTo>
                  <a:cubicBezTo>
                    <a:pt x="64038" y="54291"/>
                    <a:pt x="63894" y="54301"/>
                    <a:pt x="63748" y="54301"/>
                  </a:cubicBezTo>
                  <a:cubicBezTo>
                    <a:pt x="63540" y="54301"/>
                    <a:pt x="63325" y="54281"/>
                    <a:pt x="63115" y="54281"/>
                  </a:cubicBezTo>
                  <a:cubicBezTo>
                    <a:pt x="62687" y="54292"/>
                    <a:pt x="62258" y="54257"/>
                    <a:pt x="61841" y="54400"/>
                  </a:cubicBezTo>
                  <a:cubicBezTo>
                    <a:pt x="61749" y="54427"/>
                    <a:pt x="61652" y="54434"/>
                    <a:pt x="61554" y="54434"/>
                  </a:cubicBezTo>
                  <a:cubicBezTo>
                    <a:pt x="61436" y="54434"/>
                    <a:pt x="61315" y="54423"/>
                    <a:pt x="61198" y="54423"/>
                  </a:cubicBezTo>
                  <a:cubicBezTo>
                    <a:pt x="61017" y="54432"/>
                    <a:pt x="60834" y="54434"/>
                    <a:pt x="60652" y="54434"/>
                  </a:cubicBezTo>
                  <a:cubicBezTo>
                    <a:pt x="60560" y="54434"/>
                    <a:pt x="60469" y="54434"/>
                    <a:pt x="60377" y="54434"/>
                  </a:cubicBezTo>
                  <a:cubicBezTo>
                    <a:pt x="59918" y="54434"/>
                    <a:pt x="59457" y="54443"/>
                    <a:pt x="58996" y="54554"/>
                  </a:cubicBezTo>
                  <a:cubicBezTo>
                    <a:pt x="58871" y="54581"/>
                    <a:pt x="58741" y="54590"/>
                    <a:pt x="58608" y="54590"/>
                  </a:cubicBezTo>
                  <a:cubicBezTo>
                    <a:pt x="58387" y="54590"/>
                    <a:pt x="58159" y="54566"/>
                    <a:pt x="57936" y="54566"/>
                  </a:cubicBezTo>
                  <a:cubicBezTo>
                    <a:pt x="57650" y="54578"/>
                    <a:pt x="57365" y="54566"/>
                    <a:pt x="57091" y="54662"/>
                  </a:cubicBezTo>
                  <a:cubicBezTo>
                    <a:pt x="56912" y="54709"/>
                    <a:pt x="56710" y="54709"/>
                    <a:pt x="56519" y="54709"/>
                  </a:cubicBezTo>
                  <a:cubicBezTo>
                    <a:pt x="56222" y="54715"/>
                    <a:pt x="55924" y="54715"/>
                    <a:pt x="55626" y="54715"/>
                  </a:cubicBezTo>
                  <a:cubicBezTo>
                    <a:pt x="55329" y="54715"/>
                    <a:pt x="55031" y="54715"/>
                    <a:pt x="54733" y="54721"/>
                  </a:cubicBezTo>
                  <a:cubicBezTo>
                    <a:pt x="54675" y="54721"/>
                    <a:pt x="54616" y="54721"/>
                    <a:pt x="54557" y="54721"/>
                  </a:cubicBezTo>
                  <a:cubicBezTo>
                    <a:pt x="54291" y="54721"/>
                    <a:pt x="54018" y="54729"/>
                    <a:pt x="53745" y="54816"/>
                  </a:cubicBezTo>
                  <a:cubicBezTo>
                    <a:pt x="53662" y="54846"/>
                    <a:pt x="53569" y="54852"/>
                    <a:pt x="53474" y="54852"/>
                  </a:cubicBezTo>
                  <a:cubicBezTo>
                    <a:pt x="53411" y="54852"/>
                    <a:pt x="53346" y="54849"/>
                    <a:pt x="53281" y="54849"/>
                  </a:cubicBezTo>
                  <a:cubicBezTo>
                    <a:pt x="53249" y="54849"/>
                    <a:pt x="53217" y="54850"/>
                    <a:pt x="53185" y="54852"/>
                  </a:cubicBezTo>
                  <a:cubicBezTo>
                    <a:pt x="53076" y="54857"/>
                    <a:pt x="52967" y="54858"/>
                    <a:pt x="52857" y="54858"/>
                  </a:cubicBezTo>
                  <a:cubicBezTo>
                    <a:pt x="52761" y="54858"/>
                    <a:pt x="52664" y="54857"/>
                    <a:pt x="52568" y="54857"/>
                  </a:cubicBezTo>
                  <a:cubicBezTo>
                    <a:pt x="52204" y="54857"/>
                    <a:pt x="51841" y="54869"/>
                    <a:pt x="51483" y="54983"/>
                  </a:cubicBezTo>
                  <a:cubicBezTo>
                    <a:pt x="51427" y="54998"/>
                    <a:pt x="51366" y="55003"/>
                    <a:pt x="51304" y="55003"/>
                  </a:cubicBezTo>
                  <a:cubicBezTo>
                    <a:pt x="51221" y="55003"/>
                    <a:pt x="51136" y="54995"/>
                    <a:pt x="51054" y="54995"/>
                  </a:cubicBezTo>
                  <a:lnTo>
                    <a:pt x="49780" y="54995"/>
                  </a:lnTo>
                  <a:cubicBezTo>
                    <a:pt x="49758" y="54997"/>
                    <a:pt x="49736" y="54998"/>
                    <a:pt x="49713" y="54998"/>
                  </a:cubicBezTo>
                  <a:cubicBezTo>
                    <a:pt x="49642" y="54998"/>
                    <a:pt x="49569" y="54991"/>
                    <a:pt x="49499" y="54991"/>
                  </a:cubicBezTo>
                  <a:cubicBezTo>
                    <a:pt x="49448" y="54991"/>
                    <a:pt x="49398" y="54994"/>
                    <a:pt x="49352" y="55007"/>
                  </a:cubicBezTo>
                  <a:cubicBezTo>
                    <a:pt x="48875" y="55119"/>
                    <a:pt x="48395" y="55144"/>
                    <a:pt x="47914" y="55144"/>
                  </a:cubicBezTo>
                  <a:cubicBezTo>
                    <a:pt x="47529" y="55144"/>
                    <a:pt x="47143" y="55128"/>
                    <a:pt x="46756" y="55128"/>
                  </a:cubicBezTo>
                  <a:cubicBezTo>
                    <a:pt x="46602" y="55128"/>
                    <a:pt x="46447" y="55131"/>
                    <a:pt x="46292" y="55138"/>
                  </a:cubicBezTo>
                  <a:cubicBezTo>
                    <a:pt x="46178" y="55145"/>
                    <a:pt x="46063" y="55147"/>
                    <a:pt x="45949" y="55147"/>
                  </a:cubicBezTo>
                  <a:cubicBezTo>
                    <a:pt x="45798" y="55147"/>
                    <a:pt x="45647" y="55143"/>
                    <a:pt x="45495" y="55143"/>
                  </a:cubicBezTo>
                  <a:cubicBezTo>
                    <a:pt x="45170" y="55143"/>
                    <a:pt x="44844" y="55159"/>
                    <a:pt x="44518" y="55257"/>
                  </a:cubicBezTo>
                  <a:cubicBezTo>
                    <a:pt x="44471" y="55272"/>
                    <a:pt x="44426" y="55280"/>
                    <a:pt x="44384" y="55280"/>
                  </a:cubicBezTo>
                  <a:cubicBezTo>
                    <a:pt x="44168" y="55280"/>
                    <a:pt x="44018" y="55087"/>
                    <a:pt x="44018" y="54828"/>
                  </a:cubicBezTo>
                  <a:cubicBezTo>
                    <a:pt x="44018" y="54709"/>
                    <a:pt x="44041" y="54590"/>
                    <a:pt x="44065" y="54471"/>
                  </a:cubicBezTo>
                  <a:cubicBezTo>
                    <a:pt x="44196" y="53983"/>
                    <a:pt x="44184" y="53483"/>
                    <a:pt x="44077" y="52995"/>
                  </a:cubicBezTo>
                  <a:cubicBezTo>
                    <a:pt x="44065" y="52899"/>
                    <a:pt x="44018" y="52804"/>
                    <a:pt x="44041" y="52721"/>
                  </a:cubicBezTo>
                  <a:cubicBezTo>
                    <a:pt x="44244" y="51995"/>
                    <a:pt x="44113" y="51245"/>
                    <a:pt x="44149" y="50518"/>
                  </a:cubicBezTo>
                  <a:cubicBezTo>
                    <a:pt x="44172" y="50090"/>
                    <a:pt x="44137" y="49661"/>
                    <a:pt x="44268" y="49244"/>
                  </a:cubicBezTo>
                  <a:cubicBezTo>
                    <a:pt x="44327" y="49042"/>
                    <a:pt x="44291" y="48816"/>
                    <a:pt x="44291" y="48601"/>
                  </a:cubicBezTo>
                  <a:cubicBezTo>
                    <a:pt x="44291" y="46292"/>
                    <a:pt x="44291" y="43994"/>
                    <a:pt x="44303" y="41684"/>
                  </a:cubicBezTo>
                  <a:cubicBezTo>
                    <a:pt x="44303" y="41374"/>
                    <a:pt x="44291" y="41065"/>
                    <a:pt x="44387" y="40767"/>
                  </a:cubicBezTo>
                  <a:cubicBezTo>
                    <a:pt x="44446" y="40565"/>
                    <a:pt x="44422" y="40338"/>
                    <a:pt x="44434" y="40124"/>
                  </a:cubicBezTo>
                  <a:cubicBezTo>
                    <a:pt x="44470" y="39422"/>
                    <a:pt x="44363" y="38707"/>
                    <a:pt x="44565" y="38005"/>
                  </a:cubicBezTo>
                  <a:cubicBezTo>
                    <a:pt x="44613" y="37826"/>
                    <a:pt x="44577" y="37624"/>
                    <a:pt x="44577" y="37433"/>
                  </a:cubicBezTo>
                  <a:cubicBezTo>
                    <a:pt x="44589" y="36981"/>
                    <a:pt x="44577" y="36540"/>
                    <a:pt x="44684" y="36088"/>
                  </a:cubicBezTo>
                  <a:cubicBezTo>
                    <a:pt x="44768" y="35754"/>
                    <a:pt x="44720" y="35385"/>
                    <a:pt x="44720" y="35028"/>
                  </a:cubicBezTo>
                  <a:cubicBezTo>
                    <a:pt x="44732" y="34814"/>
                    <a:pt x="44732" y="34600"/>
                    <a:pt x="44744" y="34385"/>
                  </a:cubicBezTo>
                  <a:cubicBezTo>
                    <a:pt x="44756" y="34254"/>
                    <a:pt x="44851" y="34171"/>
                    <a:pt x="44982" y="34159"/>
                  </a:cubicBezTo>
                  <a:cubicBezTo>
                    <a:pt x="45315" y="34147"/>
                    <a:pt x="45649" y="34147"/>
                    <a:pt x="45982" y="34135"/>
                  </a:cubicBezTo>
                  <a:cubicBezTo>
                    <a:pt x="46049" y="34135"/>
                    <a:pt x="46115" y="34136"/>
                    <a:pt x="46181" y="34136"/>
                  </a:cubicBezTo>
                  <a:cubicBezTo>
                    <a:pt x="46445" y="34136"/>
                    <a:pt x="46704" y="34128"/>
                    <a:pt x="46970" y="34052"/>
                  </a:cubicBezTo>
                  <a:cubicBezTo>
                    <a:pt x="47106" y="34009"/>
                    <a:pt x="47250" y="34000"/>
                    <a:pt x="47396" y="34000"/>
                  </a:cubicBezTo>
                  <a:cubicBezTo>
                    <a:pt x="47492" y="34000"/>
                    <a:pt x="47589" y="34004"/>
                    <a:pt x="47685" y="34004"/>
                  </a:cubicBezTo>
                  <a:cubicBezTo>
                    <a:pt x="49316" y="34004"/>
                    <a:pt x="50959" y="34004"/>
                    <a:pt x="52602" y="33992"/>
                  </a:cubicBezTo>
                  <a:cubicBezTo>
                    <a:pt x="52664" y="33992"/>
                    <a:pt x="52726" y="33993"/>
                    <a:pt x="52788" y="33993"/>
                  </a:cubicBezTo>
                  <a:cubicBezTo>
                    <a:pt x="53035" y="33993"/>
                    <a:pt x="53281" y="33985"/>
                    <a:pt x="53519" y="33909"/>
                  </a:cubicBezTo>
                  <a:cubicBezTo>
                    <a:pt x="53646" y="33867"/>
                    <a:pt x="53786" y="33860"/>
                    <a:pt x="53925" y="33860"/>
                  </a:cubicBezTo>
                  <a:close/>
                  <a:moveTo>
                    <a:pt x="242052" y="32842"/>
                  </a:moveTo>
                  <a:cubicBezTo>
                    <a:pt x="242213" y="32842"/>
                    <a:pt x="242375" y="32861"/>
                    <a:pt x="242531" y="32873"/>
                  </a:cubicBezTo>
                  <a:cubicBezTo>
                    <a:pt x="242697" y="32873"/>
                    <a:pt x="242804" y="32968"/>
                    <a:pt x="242804" y="33135"/>
                  </a:cubicBezTo>
                  <a:cubicBezTo>
                    <a:pt x="242816" y="33326"/>
                    <a:pt x="242816" y="33516"/>
                    <a:pt x="242816" y="33707"/>
                  </a:cubicBezTo>
                  <a:cubicBezTo>
                    <a:pt x="242816" y="38183"/>
                    <a:pt x="242816" y="42660"/>
                    <a:pt x="242816" y="47137"/>
                  </a:cubicBezTo>
                  <a:cubicBezTo>
                    <a:pt x="242816" y="47470"/>
                    <a:pt x="242828" y="47792"/>
                    <a:pt x="242721" y="48125"/>
                  </a:cubicBezTo>
                  <a:cubicBezTo>
                    <a:pt x="242661" y="48292"/>
                    <a:pt x="242685" y="48494"/>
                    <a:pt x="242685" y="48685"/>
                  </a:cubicBezTo>
                  <a:cubicBezTo>
                    <a:pt x="242673" y="49423"/>
                    <a:pt x="242685" y="50161"/>
                    <a:pt x="242673" y="50899"/>
                  </a:cubicBezTo>
                  <a:cubicBezTo>
                    <a:pt x="242673" y="51328"/>
                    <a:pt x="242661" y="51745"/>
                    <a:pt x="242578" y="52173"/>
                  </a:cubicBezTo>
                  <a:cubicBezTo>
                    <a:pt x="242483" y="52590"/>
                    <a:pt x="242519" y="53030"/>
                    <a:pt x="242542" y="53459"/>
                  </a:cubicBezTo>
                  <a:cubicBezTo>
                    <a:pt x="242566" y="54007"/>
                    <a:pt x="242376" y="54531"/>
                    <a:pt x="242364" y="55078"/>
                  </a:cubicBezTo>
                  <a:cubicBezTo>
                    <a:pt x="242352" y="55185"/>
                    <a:pt x="242269" y="55245"/>
                    <a:pt x="242161" y="55257"/>
                  </a:cubicBezTo>
                  <a:cubicBezTo>
                    <a:pt x="241983" y="55269"/>
                    <a:pt x="241792" y="55281"/>
                    <a:pt x="241602" y="55281"/>
                  </a:cubicBezTo>
                  <a:cubicBezTo>
                    <a:pt x="241559" y="55282"/>
                    <a:pt x="241516" y="55282"/>
                    <a:pt x="241474" y="55282"/>
                  </a:cubicBezTo>
                  <a:cubicBezTo>
                    <a:pt x="241357" y="55282"/>
                    <a:pt x="241240" y="55279"/>
                    <a:pt x="241124" y="55279"/>
                  </a:cubicBezTo>
                  <a:cubicBezTo>
                    <a:pt x="240880" y="55279"/>
                    <a:pt x="240637" y="55294"/>
                    <a:pt x="240399" y="55388"/>
                  </a:cubicBezTo>
                  <a:cubicBezTo>
                    <a:pt x="240358" y="55406"/>
                    <a:pt x="240307" y="55415"/>
                    <a:pt x="240256" y="55415"/>
                  </a:cubicBezTo>
                  <a:cubicBezTo>
                    <a:pt x="240206" y="55415"/>
                    <a:pt x="240155" y="55406"/>
                    <a:pt x="240114" y="55388"/>
                  </a:cubicBezTo>
                  <a:cubicBezTo>
                    <a:pt x="239843" y="55291"/>
                    <a:pt x="239568" y="55270"/>
                    <a:pt x="239294" y="55270"/>
                  </a:cubicBezTo>
                  <a:cubicBezTo>
                    <a:pt x="239098" y="55270"/>
                    <a:pt x="238902" y="55281"/>
                    <a:pt x="238709" y="55281"/>
                  </a:cubicBezTo>
                  <a:lnTo>
                    <a:pt x="225350" y="55281"/>
                  </a:lnTo>
                  <a:cubicBezTo>
                    <a:pt x="225180" y="55281"/>
                    <a:pt x="225011" y="55271"/>
                    <a:pt x="224843" y="55271"/>
                  </a:cubicBezTo>
                  <a:cubicBezTo>
                    <a:pt x="224632" y="55271"/>
                    <a:pt x="224424" y="55286"/>
                    <a:pt x="224219" y="55352"/>
                  </a:cubicBezTo>
                  <a:cubicBezTo>
                    <a:pt x="224189" y="55362"/>
                    <a:pt x="224158" y="55366"/>
                    <a:pt x="224128" y="55366"/>
                  </a:cubicBezTo>
                  <a:cubicBezTo>
                    <a:pt x="224087" y="55366"/>
                    <a:pt x="224046" y="55359"/>
                    <a:pt x="224004" y="55352"/>
                  </a:cubicBezTo>
                  <a:cubicBezTo>
                    <a:pt x="223651" y="55294"/>
                    <a:pt x="223294" y="55267"/>
                    <a:pt x="222938" y="55267"/>
                  </a:cubicBezTo>
                  <a:cubicBezTo>
                    <a:pt x="222562" y="55267"/>
                    <a:pt x="222186" y="55297"/>
                    <a:pt x="221814" y="55352"/>
                  </a:cubicBezTo>
                  <a:cubicBezTo>
                    <a:pt x="221774" y="55357"/>
                    <a:pt x="221735" y="55360"/>
                    <a:pt x="221695" y="55360"/>
                  </a:cubicBezTo>
                  <a:cubicBezTo>
                    <a:pt x="221639" y="55360"/>
                    <a:pt x="221584" y="55354"/>
                    <a:pt x="221528" y="55340"/>
                  </a:cubicBezTo>
                  <a:cubicBezTo>
                    <a:pt x="221320" y="55299"/>
                    <a:pt x="221108" y="55278"/>
                    <a:pt x="220897" y="55278"/>
                  </a:cubicBezTo>
                  <a:cubicBezTo>
                    <a:pt x="220686" y="55278"/>
                    <a:pt x="220474" y="55299"/>
                    <a:pt x="220266" y="55340"/>
                  </a:cubicBezTo>
                  <a:cubicBezTo>
                    <a:pt x="220217" y="55351"/>
                    <a:pt x="220172" y="55356"/>
                    <a:pt x="220131" y="55356"/>
                  </a:cubicBezTo>
                  <a:cubicBezTo>
                    <a:pt x="219944" y="55356"/>
                    <a:pt x="219845" y="55246"/>
                    <a:pt x="219825" y="55031"/>
                  </a:cubicBezTo>
                  <a:cubicBezTo>
                    <a:pt x="219813" y="54840"/>
                    <a:pt x="219825" y="54650"/>
                    <a:pt x="219825" y="54459"/>
                  </a:cubicBezTo>
                  <a:lnTo>
                    <a:pt x="219825" y="44529"/>
                  </a:lnTo>
                  <a:lnTo>
                    <a:pt x="219825" y="34528"/>
                  </a:lnTo>
                  <a:cubicBezTo>
                    <a:pt x="219825" y="33740"/>
                    <a:pt x="219804" y="33718"/>
                    <a:pt x="220517" y="33718"/>
                  </a:cubicBezTo>
                  <a:cubicBezTo>
                    <a:pt x="220558" y="33718"/>
                    <a:pt x="220601" y="33719"/>
                    <a:pt x="220647" y="33719"/>
                  </a:cubicBezTo>
                  <a:cubicBezTo>
                    <a:pt x="221552" y="33719"/>
                    <a:pt x="222457" y="33719"/>
                    <a:pt x="223361" y="33707"/>
                  </a:cubicBezTo>
                  <a:cubicBezTo>
                    <a:pt x="223496" y="33707"/>
                    <a:pt x="223630" y="33711"/>
                    <a:pt x="223763" y="33711"/>
                  </a:cubicBezTo>
                  <a:cubicBezTo>
                    <a:pt x="224030" y="33711"/>
                    <a:pt x="224294" y="33695"/>
                    <a:pt x="224564" y="33599"/>
                  </a:cubicBezTo>
                  <a:cubicBezTo>
                    <a:pt x="224640" y="33572"/>
                    <a:pt x="224723" y="33565"/>
                    <a:pt x="224809" y="33565"/>
                  </a:cubicBezTo>
                  <a:cubicBezTo>
                    <a:pt x="224912" y="33565"/>
                    <a:pt x="225020" y="33576"/>
                    <a:pt x="225124" y="33576"/>
                  </a:cubicBezTo>
                  <a:cubicBezTo>
                    <a:pt x="226100" y="33576"/>
                    <a:pt x="227076" y="33576"/>
                    <a:pt x="228053" y="33564"/>
                  </a:cubicBezTo>
                  <a:cubicBezTo>
                    <a:pt x="228252" y="33564"/>
                    <a:pt x="228452" y="33571"/>
                    <a:pt x="228651" y="33571"/>
                  </a:cubicBezTo>
                  <a:cubicBezTo>
                    <a:pt x="228974" y="33571"/>
                    <a:pt x="229295" y="33552"/>
                    <a:pt x="229612" y="33457"/>
                  </a:cubicBezTo>
                  <a:cubicBezTo>
                    <a:pt x="229693" y="33430"/>
                    <a:pt x="229780" y="33422"/>
                    <a:pt x="229867" y="33422"/>
                  </a:cubicBezTo>
                  <a:cubicBezTo>
                    <a:pt x="229972" y="33422"/>
                    <a:pt x="230080" y="33433"/>
                    <a:pt x="230184" y="33433"/>
                  </a:cubicBezTo>
                  <a:cubicBezTo>
                    <a:pt x="231446" y="33433"/>
                    <a:pt x="232708" y="33433"/>
                    <a:pt x="233970" y="33421"/>
                  </a:cubicBezTo>
                  <a:cubicBezTo>
                    <a:pt x="234232" y="33421"/>
                    <a:pt x="234482" y="33421"/>
                    <a:pt x="234744" y="33338"/>
                  </a:cubicBezTo>
                  <a:cubicBezTo>
                    <a:pt x="234946" y="33290"/>
                    <a:pt x="235161" y="33302"/>
                    <a:pt x="235375" y="33290"/>
                  </a:cubicBezTo>
                  <a:cubicBezTo>
                    <a:pt x="235483" y="33284"/>
                    <a:pt x="235591" y="33282"/>
                    <a:pt x="235699" y="33282"/>
                  </a:cubicBezTo>
                  <a:cubicBezTo>
                    <a:pt x="235864" y="33282"/>
                    <a:pt x="236028" y="33286"/>
                    <a:pt x="236193" y="33286"/>
                  </a:cubicBezTo>
                  <a:cubicBezTo>
                    <a:pt x="236538" y="33286"/>
                    <a:pt x="236881" y="33267"/>
                    <a:pt x="237220" y="33147"/>
                  </a:cubicBezTo>
                  <a:cubicBezTo>
                    <a:pt x="237240" y="33143"/>
                    <a:pt x="237263" y="33142"/>
                    <a:pt x="237286" y="33142"/>
                  </a:cubicBezTo>
                  <a:cubicBezTo>
                    <a:pt x="237334" y="33142"/>
                    <a:pt x="237387" y="33147"/>
                    <a:pt x="237435" y="33147"/>
                  </a:cubicBezTo>
                  <a:cubicBezTo>
                    <a:pt x="238042" y="33135"/>
                    <a:pt x="238661" y="33135"/>
                    <a:pt x="239268" y="33028"/>
                  </a:cubicBezTo>
                  <a:cubicBezTo>
                    <a:pt x="239471" y="32988"/>
                    <a:pt x="239677" y="32978"/>
                    <a:pt x="239885" y="32978"/>
                  </a:cubicBezTo>
                  <a:cubicBezTo>
                    <a:pt x="240138" y="32978"/>
                    <a:pt x="240393" y="32994"/>
                    <a:pt x="240646" y="32994"/>
                  </a:cubicBezTo>
                  <a:cubicBezTo>
                    <a:pt x="240687" y="32994"/>
                    <a:pt x="240728" y="32993"/>
                    <a:pt x="240768" y="32992"/>
                  </a:cubicBezTo>
                  <a:cubicBezTo>
                    <a:pt x="241054" y="32992"/>
                    <a:pt x="241328" y="32992"/>
                    <a:pt x="241614" y="32909"/>
                  </a:cubicBezTo>
                  <a:cubicBezTo>
                    <a:pt x="241756" y="32858"/>
                    <a:pt x="241904" y="32842"/>
                    <a:pt x="242052" y="32842"/>
                  </a:cubicBezTo>
                  <a:close/>
                  <a:moveTo>
                    <a:pt x="216063" y="33856"/>
                  </a:moveTo>
                  <a:cubicBezTo>
                    <a:pt x="216912" y="33856"/>
                    <a:pt x="217762" y="33857"/>
                    <a:pt x="218611" y="33861"/>
                  </a:cubicBezTo>
                  <a:cubicBezTo>
                    <a:pt x="219242" y="33861"/>
                    <a:pt x="219242" y="33861"/>
                    <a:pt x="219242" y="34492"/>
                  </a:cubicBezTo>
                  <a:cubicBezTo>
                    <a:pt x="219254" y="36278"/>
                    <a:pt x="219242" y="38064"/>
                    <a:pt x="219242" y="39850"/>
                  </a:cubicBezTo>
                  <a:cubicBezTo>
                    <a:pt x="219242" y="41589"/>
                    <a:pt x="219242" y="43327"/>
                    <a:pt x="219242" y="45053"/>
                  </a:cubicBezTo>
                  <a:cubicBezTo>
                    <a:pt x="219242" y="45339"/>
                    <a:pt x="219266" y="45625"/>
                    <a:pt x="219159" y="45911"/>
                  </a:cubicBezTo>
                  <a:cubicBezTo>
                    <a:pt x="219123" y="45994"/>
                    <a:pt x="219123" y="46101"/>
                    <a:pt x="219147" y="46184"/>
                  </a:cubicBezTo>
                  <a:cubicBezTo>
                    <a:pt x="219337" y="46839"/>
                    <a:pt x="219206" y="47506"/>
                    <a:pt x="219242" y="48173"/>
                  </a:cubicBezTo>
                  <a:cubicBezTo>
                    <a:pt x="219242" y="48304"/>
                    <a:pt x="219194" y="48447"/>
                    <a:pt x="219170" y="48589"/>
                  </a:cubicBezTo>
                  <a:cubicBezTo>
                    <a:pt x="219147" y="48732"/>
                    <a:pt x="219087" y="48887"/>
                    <a:pt x="219111" y="49006"/>
                  </a:cubicBezTo>
                  <a:cubicBezTo>
                    <a:pt x="219290" y="49625"/>
                    <a:pt x="219075" y="50221"/>
                    <a:pt x="219099" y="50840"/>
                  </a:cubicBezTo>
                  <a:cubicBezTo>
                    <a:pt x="219123" y="51471"/>
                    <a:pt x="219111" y="52114"/>
                    <a:pt x="219111" y="52757"/>
                  </a:cubicBezTo>
                  <a:cubicBezTo>
                    <a:pt x="219111" y="53376"/>
                    <a:pt x="219111" y="53995"/>
                    <a:pt x="219111" y="54614"/>
                  </a:cubicBezTo>
                  <a:cubicBezTo>
                    <a:pt x="219111" y="54757"/>
                    <a:pt x="219099" y="54900"/>
                    <a:pt x="219087" y="55043"/>
                  </a:cubicBezTo>
                  <a:cubicBezTo>
                    <a:pt x="219063" y="55174"/>
                    <a:pt x="218968" y="55257"/>
                    <a:pt x="218849" y="55269"/>
                  </a:cubicBezTo>
                  <a:cubicBezTo>
                    <a:pt x="218742" y="55275"/>
                    <a:pt x="218635" y="55275"/>
                    <a:pt x="218528" y="55275"/>
                  </a:cubicBezTo>
                  <a:cubicBezTo>
                    <a:pt x="218420" y="55275"/>
                    <a:pt x="218313" y="55275"/>
                    <a:pt x="218206" y="55281"/>
                  </a:cubicBezTo>
                  <a:cubicBezTo>
                    <a:pt x="218116" y="55286"/>
                    <a:pt x="218026" y="55287"/>
                    <a:pt x="217936" y="55287"/>
                  </a:cubicBezTo>
                  <a:cubicBezTo>
                    <a:pt x="217682" y="55287"/>
                    <a:pt x="217428" y="55273"/>
                    <a:pt x="217176" y="55273"/>
                  </a:cubicBezTo>
                  <a:cubicBezTo>
                    <a:pt x="216854" y="55273"/>
                    <a:pt x="216535" y="55296"/>
                    <a:pt x="216218" y="55400"/>
                  </a:cubicBezTo>
                  <a:cubicBezTo>
                    <a:pt x="216202" y="55400"/>
                    <a:pt x="216186" y="55405"/>
                    <a:pt x="216170" y="55405"/>
                  </a:cubicBezTo>
                  <a:cubicBezTo>
                    <a:pt x="216162" y="55405"/>
                    <a:pt x="216154" y="55404"/>
                    <a:pt x="216146" y="55400"/>
                  </a:cubicBezTo>
                  <a:cubicBezTo>
                    <a:pt x="215966" y="55328"/>
                    <a:pt x="215785" y="55303"/>
                    <a:pt x="215605" y="55303"/>
                  </a:cubicBezTo>
                  <a:cubicBezTo>
                    <a:pt x="215199" y="55303"/>
                    <a:pt x="214793" y="55428"/>
                    <a:pt x="214387" y="55428"/>
                  </a:cubicBezTo>
                  <a:cubicBezTo>
                    <a:pt x="214343" y="55428"/>
                    <a:pt x="214298" y="55427"/>
                    <a:pt x="214253" y="55424"/>
                  </a:cubicBezTo>
                  <a:cubicBezTo>
                    <a:pt x="214161" y="55416"/>
                    <a:pt x="214069" y="55414"/>
                    <a:pt x="213976" y="55414"/>
                  </a:cubicBezTo>
                  <a:cubicBezTo>
                    <a:pt x="213832" y="55414"/>
                    <a:pt x="213687" y="55419"/>
                    <a:pt x="213542" y="55419"/>
                  </a:cubicBezTo>
                  <a:cubicBezTo>
                    <a:pt x="213331" y="55419"/>
                    <a:pt x="213120" y="55408"/>
                    <a:pt x="212908" y="55352"/>
                  </a:cubicBezTo>
                  <a:cubicBezTo>
                    <a:pt x="212882" y="55343"/>
                    <a:pt x="212855" y="55340"/>
                    <a:pt x="212827" y="55340"/>
                  </a:cubicBezTo>
                  <a:cubicBezTo>
                    <a:pt x="212700" y="55340"/>
                    <a:pt x="212556" y="55412"/>
                    <a:pt x="212420" y="55412"/>
                  </a:cubicBezTo>
                  <a:cubicBezTo>
                    <a:pt x="212347" y="55409"/>
                    <a:pt x="212275" y="55408"/>
                    <a:pt x="212203" y="55408"/>
                  </a:cubicBezTo>
                  <a:cubicBezTo>
                    <a:pt x="211899" y="55408"/>
                    <a:pt x="211594" y="55425"/>
                    <a:pt x="211287" y="55425"/>
                  </a:cubicBezTo>
                  <a:cubicBezTo>
                    <a:pt x="210932" y="55425"/>
                    <a:pt x="210574" y="55402"/>
                    <a:pt x="210217" y="55305"/>
                  </a:cubicBezTo>
                  <a:cubicBezTo>
                    <a:pt x="210122" y="55281"/>
                    <a:pt x="210018" y="55275"/>
                    <a:pt x="209910" y="55275"/>
                  </a:cubicBezTo>
                  <a:cubicBezTo>
                    <a:pt x="209803" y="55275"/>
                    <a:pt x="209693" y="55281"/>
                    <a:pt x="209586" y="55281"/>
                  </a:cubicBezTo>
                  <a:cubicBezTo>
                    <a:pt x="207919" y="55281"/>
                    <a:pt x="206252" y="55281"/>
                    <a:pt x="204585" y="55269"/>
                  </a:cubicBezTo>
                  <a:cubicBezTo>
                    <a:pt x="204528" y="55269"/>
                    <a:pt x="204471" y="55269"/>
                    <a:pt x="204415" y="55269"/>
                  </a:cubicBezTo>
                  <a:cubicBezTo>
                    <a:pt x="204190" y="55269"/>
                    <a:pt x="203969" y="55262"/>
                    <a:pt x="203740" y="55185"/>
                  </a:cubicBezTo>
                  <a:cubicBezTo>
                    <a:pt x="203595" y="55143"/>
                    <a:pt x="203445" y="55137"/>
                    <a:pt x="203292" y="55137"/>
                  </a:cubicBezTo>
                  <a:cubicBezTo>
                    <a:pt x="203231" y="55137"/>
                    <a:pt x="203170" y="55138"/>
                    <a:pt x="203109" y="55138"/>
                  </a:cubicBezTo>
                  <a:lnTo>
                    <a:pt x="199180" y="55138"/>
                  </a:lnTo>
                  <a:cubicBezTo>
                    <a:pt x="198549" y="55126"/>
                    <a:pt x="198549" y="55126"/>
                    <a:pt x="198537" y="54495"/>
                  </a:cubicBezTo>
                  <a:cubicBezTo>
                    <a:pt x="198537" y="53947"/>
                    <a:pt x="198537" y="53400"/>
                    <a:pt x="198537" y="52852"/>
                  </a:cubicBezTo>
                  <a:cubicBezTo>
                    <a:pt x="198525" y="52399"/>
                    <a:pt x="198573" y="51959"/>
                    <a:pt x="198418" y="51506"/>
                  </a:cubicBezTo>
                  <a:cubicBezTo>
                    <a:pt x="198370" y="51364"/>
                    <a:pt x="198394" y="51185"/>
                    <a:pt x="198394" y="51018"/>
                  </a:cubicBezTo>
                  <a:cubicBezTo>
                    <a:pt x="198394" y="50423"/>
                    <a:pt x="198394" y="49828"/>
                    <a:pt x="198394" y="49232"/>
                  </a:cubicBezTo>
                  <a:cubicBezTo>
                    <a:pt x="198394" y="48994"/>
                    <a:pt x="198382" y="48756"/>
                    <a:pt x="198311" y="48530"/>
                  </a:cubicBezTo>
                  <a:cubicBezTo>
                    <a:pt x="198263" y="48351"/>
                    <a:pt x="198263" y="48149"/>
                    <a:pt x="198251" y="47958"/>
                  </a:cubicBezTo>
                  <a:cubicBezTo>
                    <a:pt x="198251" y="47458"/>
                    <a:pt x="198251" y="46958"/>
                    <a:pt x="198251" y="46458"/>
                  </a:cubicBezTo>
                  <a:cubicBezTo>
                    <a:pt x="198251" y="46184"/>
                    <a:pt x="198251" y="45899"/>
                    <a:pt x="198156" y="45613"/>
                  </a:cubicBezTo>
                  <a:cubicBezTo>
                    <a:pt x="198096" y="45446"/>
                    <a:pt x="198120" y="45244"/>
                    <a:pt x="198108" y="45053"/>
                  </a:cubicBezTo>
                  <a:cubicBezTo>
                    <a:pt x="198084" y="44363"/>
                    <a:pt x="198180" y="43672"/>
                    <a:pt x="197977" y="42993"/>
                  </a:cubicBezTo>
                  <a:cubicBezTo>
                    <a:pt x="197930" y="42851"/>
                    <a:pt x="197965" y="42672"/>
                    <a:pt x="197965" y="42505"/>
                  </a:cubicBezTo>
                  <a:cubicBezTo>
                    <a:pt x="197954" y="42029"/>
                    <a:pt x="197954" y="41565"/>
                    <a:pt x="197858" y="41088"/>
                  </a:cubicBezTo>
                  <a:cubicBezTo>
                    <a:pt x="197763" y="40648"/>
                    <a:pt x="197834" y="40184"/>
                    <a:pt x="197823" y="39731"/>
                  </a:cubicBezTo>
                  <a:cubicBezTo>
                    <a:pt x="197811" y="39398"/>
                    <a:pt x="197846" y="39076"/>
                    <a:pt x="197727" y="38743"/>
                  </a:cubicBezTo>
                  <a:cubicBezTo>
                    <a:pt x="197668" y="38624"/>
                    <a:pt x="197680" y="38469"/>
                    <a:pt x="197680" y="38326"/>
                  </a:cubicBezTo>
                  <a:cubicBezTo>
                    <a:pt x="197680" y="37159"/>
                    <a:pt x="197680" y="35993"/>
                    <a:pt x="197680" y="34826"/>
                  </a:cubicBezTo>
                  <a:cubicBezTo>
                    <a:pt x="197680" y="34731"/>
                    <a:pt x="197680" y="34635"/>
                    <a:pt x="197692" y="34540"/>
                  </a:cubicBezTo>
                  <a:cubicBezTo>
                    <a:pt x="197703" y="34415"/>
                    <a:pt x="197779" y="34301"/>
                    <a:pt x="197900" y="34301"/>
                  </a:cubicBezTo>
                  <a:cubicBezTo>
                    <a:pt x="197906" y="34301"/>
                    <a:pt x="197912" y="34301"/>
                    <a:pt x="197918" y="34302"/>
                  </a:cubicBezTo>
                  <a:cubicBezTo>
                    <a:pt x="197958" y="34306"/>
                    <a:pt x="197999" y="34307"/>
                    <a:pt x="198039" y="34307"/>
                  </a:cubicBezTo>
                  <a:cubicBezTo>
                    <a:pt x="198373" y="34307"/>
                    <a:pt x="198702" y="34193"/>
                    <a:pt x="199038" y="34193"/>
                  </a:cubicBezTo>
                  <a:cubicBezTo>
                    <a:pt x="199175" y="34193"/>
                    <a:pt x="199314" y="34212"/>
                    <a:pt x="199454" y="34266"/>
                  </a:cubicBezTo>
                  <a:cubicBezTo>
                    <a:pt x="199499" y="34281"/>
                    <a:pt x="199550" y="34288"/>
                    <a:pt x="199602" y="34288"/>
                  </a:cubicBezTo>
                  <a:cubicBezTo>
                    <a:pt x="199674" y="34288"/>
                    <a:pt x="199749" y="34275"/>
                    <a:pt x="199811" y="34254"/>
                  </a:cubicBezTo>
                  <a:cubicBezTo>
                    <a:pt x="200054" y="34158"/>
                    <a:pt x="200302" y="34140"/>
                    <a:pt x="200549" y="34140"/>
                  </a:cubicBezTo>
                  <a:cubicBezTo>
                    <a:pt x="200700" y="34140"/>
                    <a:pt x="200852" y="34147"/>
                    <a:pt x="201002" y="34147"/>
                  </a:cubicBezTo>
                  <a:cubicBezTo>
                    <a:pt x="201466" y="34141"/>
                    <a:pt x="201930" y="34141"/>
                    <a:pt x="202395" y="34141"/>
                  </a:cubicBezTo>
                  <a:cubicBezTo>
                    <a:pt x="202859" y="34141"/>
                    <a:pt x="203323" y="34141"/>
                    <a:pt x="203788" y="34135"/>
                  </a:cubicBezTo>
                  <a:cubicBezTo>
                    <a:pt x="203896" y="34135"/>
                    <a:pt x="204003" y="34137"/>
                    <a:pt x="204111" y="34137"/>
                  </a:cubicBezTo>
                  <a:cubicBezTo>
                    <a:pt x="204407" y="34137"/>
                    <a:pt x="204702" y="34124"/>
                    <a:pt x="204990" y="34028"/>
                  </a:cubicBezTo>
                  <a:cubicBezTo>
                    <a:pt x="205071" y="34001"/>
                    <a:pt x="205157" y="33994"/>
                    <a:pt x="205245" y="33994"/>
                  </a:cubicBezTo>
                  <a:cubicBezTo>
                    <a:pt x="205350" y="33994"/>
                    <a:pt x="205458" y="34004"/>
                    <a:pt x="205562" y="34004"/>
                  </a:cubicBezTo>
                  <a:cubicBezTo>
                    <a:pt x="206919" y="34004"/>
                    <a:pt x="208276" y="34004"/>
                    <a:pt x="209634" y="33992"/>
                  </a:cubicBezTo>
                  <a:cubicBezTo>
                    <a:pt x="209691" y="33992"/>
                    <a:pt x="209747" y="33993"/>
                    <a:pt x="209804" y="33993"/>
                  </a:cubicBezTo>
                  <a:cubicBezTo>
                    <a:pt x="210029" y="33993"/>
                    <a:pt x="210250" y="33985"/>
                    <a:pt x="210479" y="33909"/>
                  </a:cubicBezTo>
                  <a:cubicBezTo>
                    <a:pt x="210634" y="33861"/>
                    <a:pt x="210800" y="33861"/>
                    <a:pt x="210967" y="33861"/>
                  </a:cubicBezTo>
                  <a:cubicBezTo>
                    <a:pt x="212666" y="33861"/>
                    <a:pt x="214364" y="33856"/>
                    <a:pt x="216063" y="33856"/>
                  </a:cubicBezTo>
                  <a:close/>
                  <a:moveTo>
                    <a:pt x="258040" y="32141"/>
                  </a:moveTo>
                  <a:cubicBezTo>
                    <a:pt x="258113" y="32141"/>
                    <a:pt x="258187" y="32147"/>
                    <a:pt x="258259" y="32147"/>
                  </a:cubicBezTo>
                  <a:cubicBezTo>
                    <a:pt x="259291" y="32147"/>
                    <a:pt x="260317" y="32142"/>
                    <a:pt x="261345" y="32142"/>
                  </a:cubicBezTo>
                  <a:cubicBezTo>
                    <a:pt x="261860" y="32142"/>
                    <a:pt x="262374" y="32143"/>
                    <a:pt x="262890" y="32147"/>
                  </a:cubicBezTo>
                  <a:cubicBezTo>
                    <a:pt x="263462" y="32147"/>
                    <a:pt x="263557" y="32218"/>
                    <a:pt x="263640" y="32754"/>
                  </a:cubicBezTo>
                  <a:cubicBezTo>
                    <a:pt x="263676" y="32921"/>
                    <a:pt x="263664" y="33088"/>
                    <a:pt x="263664" y="33254"/>
                  </a:cubicBezTo>
                  <a:cubicBezTo>
                    <a:pt x="263664" y="33850"/>
                    <a:pt x="263664" y="34445"/>
                    <a:pt x="263664" y="35040"/>
                  </a:cubicBezTo>
                  <a:cubicBezTo>
                    <a:pt x="263676" y="35350"/>
                    <a:pt x="263664" y="35647"/>
                    <a:pt x="263759" y="35957"/>
                  </a:cubicBezTo>
                  <a:cubicBezTo>
                    <a:pt x="263819" y="36159"/>
                    <a:pt x="263807" y="36386"/>
                    <a:pt x="263807" y="36600"/>
                  </a:cubicBezTo>
                  <a:cubicBezTo>
                    <a:pt x="263807" y="38183"/>
                    <a:pt x="263807" y="39779"/>
                    <a:pt x="263807" y="41374"/>
                  </a:cubicBezTo>
                  <a:cubicBezTo>
                    <a:pt x="263819" y="41660"/>
                    <a:pt x="263819" y="41946"/>
                    <a:pt x="263902" y="42220"/>
                  </a:cubicBezTo>
                  <a:cubicBezTo>
                    <a:pt x="263962" y="42446"/>
                    <a:pt x="263950" y="42696"/>
                    <a:pt x="263950" y="42934"/>
                  </a:cubicBezTo>
                  <a:cubicBezTo>
                    <a:pt x="263950" y="44946"/>
                    <a:pt x="263950" y="46970"/>
                    <a:pt x="263950" y="48994"/>
                  </a:cubicBezTo>
                  <a:cubicBezTo>
                    <a:pt x="263950" y="51018"/>
                    <a:pt x="263950" y="53042"/>
                    <a:pt x="263950" y="55066"/>
                  </a:cubicBezTo>
                  <a:cubicBezTo>
                    <a:pt x="263950" y="55779"/>
                    <a:pt x="263959" y="55855"/>
                    <a:pt x="263426" y="55855"/>
                  </a:cubicBezTo>
                  <a:cubicBezTo>
                    <a:pt x="263354" y="55855"/>
                    <a:pt x="263271" y="55854"/>
                    <a:pt x="263176" y="55852"/>
                  </a:cubicBezTo>
                  <a:lnTo>
                    <a:pt x="261176" y="55852"/>
                  </a:lnTo>
                  <a:cubicBezTo>
                    <a:pt x="261072" y="55852"/>
                    <a:pt x="260967" y="55854"/>
                    <a:pt x="260861" y="55854"/>
                  </a:cubicBezTo>
                  <a:cubicBezTo>
                    <a:pt x="260545" y="55854"/>
                    <a:pt x="260226" y="55840"/>
                    <a:pt x="259914" y="55733"/>
                  </a:cubicBezTo>
                  <a:cubicBezTo>
                    <a:pt x="259836" y="55709"/>
                    <a:pt x="259753" y="55703"/>
                    <a:pt x="259668" y="55703"/>
                  </a:cubicBezTo>
                  <a:cubicBezTo>
                    <a:pt x="259583" y="55703"/>
                    <a:pt x="259497" y="55709"/>
                    <a:pt x="259414" y="55709"/>
                  </a:cubicBezTo>
                  <a:lnTo>
                    <a:pt x="257771" y="55709"/>
                  </a:lnTo>
                  <a:cubicBezTo>
                    <a:pt x="257714" y="55709"/>
                    <a:pt x="257658" y="55710"/>
                    <a:pt x="257603" y="55710"/>
                  </a:cubicBezTo>
                  <a:cubicBezTo>
                    <a:pt x="257352" y="55710"/>
                    <a:pt x="257107" y="55702"/>
                    <a:pt x="256854" y="55614"/>
                  </a:cubicBezTo>
                  <a:cubicBezTo>
                    <a:pt x="256675" y="55555"/>
                    <a:pt x="256473" y="55578"/>
                    <a:pt x="256294" y="55566"/>
                  </a:cubicBezTo>
                  <a:lnTo>
                    <a:pt x="254508" y="55566"/>
                  </a:lnTo>
                  <a:cubicBezTo>
                    <a:pt x="254407" y="55566"/>
                    <a:pt x="254305" y="55568"/>
                    <a:pt x="254204" y="55568"/>
                  </a:cubicBezTo>
                  <a:cubicBezTo>
                    <a:pt x="253925" y="55568"/>
                    <a:pt x="253648" y="55555"/>
                    <a:pt x="253377" y="55459"/>
                  </a:cubicBezTo>
                  <a:cubicBezTo>
                    <a:pt x="253265" y="55426"/>
                    <a:pt x="253145" y="55419"/>
                    <a:pt x="253024" y="55419"/>
                  </a:cubicBezTo>
                  <a:cubicBezTo>
                    <a:pt x="252927" y="55419"/>
                    <a:pt x="252829" y="55424"/>
                    <a:pt x="252734" y="55424"/>
                  </a:cubicBezTo>
                  <a:lnTo>
                    <a:pt x="246817" y="55424"/>
                  </a:lnTo>
                  <a:cubicBezTo>
                    <a:pt x="246756" y="55424"/>
                    <a:pt x="246696" y="55424"/>
                    <a:pt x="246635" y="55424"/>
                  </a:cubicBezTo>
                  <a:cubicBezTo>
                    <a:pt x="246363" y="55424"/>
                    <a:pt x="246092" y="55416"/>
                    <a:pt x="245829" y="55328"/>
                  </a:cubicBezTo>
                  <a:cubicBezTo>
                    <a:pt x="245722" y="55288"/>
                    <a:pt x="245601" y="55282"/>
                    <a:pt x="245477" y="55282"/>
                  </a:cubicBezTo>
                  <a:cubicBezTo>
                    <a:pt x="245418" y="55282"/>
                    <a:pt x="245358" y="55283"/>
                    <a:pt x="245300" y="55283"/>
                  </a:cubicBezTo>
                  <a:cubicBezTo>
                    <a:pt x="245261" y="55283"/>
                    <a:pt x="245223" y="55283"/>
                    <a:pt x="245186" y="55281"/>
                  </a:cubicBezTo>
                  <a:cubicBezTo>
                    <a:pt x="244836" y="55281"/>
                    <a:pt x="244487" y="55286"/>
                    <a:pt x="244141" y="55286"/>
                  </a:cubicBezTo>
                  <a:cubicBezTo>
                    <a:pt x="243969" y="55286"/>
                    <a:pt x="243797" y="55285"/>
                    <a:pt x="243626" y="55281"/>
                  </a:cubicBezTo>
                  <a:cubicBezTo>
                    <a:pt x="243352" y="55269"/>
                    <a:pt x="243245" y="55197"/>
                    <a:pt x="243245" y="54959"/>
                  </a:cubicBezTo>
                  <a:cubicBezTo>
                    <a:pt x="243281" y="54102"/>
                    <a:pt x="243138" y="53245"/>
                    <a:pt x="243352" y="52399"/>
                  </a:cubicBezTo>
                  <a:cubicBezTo>
                    <a:pt x="243400" y="52245"/>
                    <a:pt x="243376" y="52066"/>
                    <a:pt x="243376" y="51899"/>
                  </a:cubicBezTo>
                  <a:cubicBezTo>
                    <a:pt x="243388" y="51328"/>
                    <a:pt x="243388" y="50756"/>
                    <a:pt x="243388" y="50185"/>
                  </a:cubicBezTo>
                  <a:cubicBezTo>
                    <a:pt x="243388" y="49899"/>
                    <a:pt x="243388" y="49625"/>
                    <a:pt x="243471" y="49340"/>
                  </a:cubicBezTo>
                  <a:cubicBezTo>
                    <a:pt x="243531" y="49137"/>
                    <a:pt x="243519" y="48923"/>
                    <a:pt x="243519" y="48708"/>
                  </a:cubicBezTo>
                  <a:cubicBezTo>
                    <a:pt x="243531" y="47518"/>
                    <a:pt x="243531" y="46327"/>
                    <a:pt x="243531" y="45137"/>
                  </a:cubicBezTo>
                  <a:cubicBezTo>
                    <a:pt x="243531" y="44875"/>
                    <a:pt x="243519" y="44613"/>
                    <a:pt x="243614" y="44363"/>
                  </a:cubicBezTo>
                  <a:cubicBezTo>
                    <a:pt x="243709" y="44113"/>
                    <a:pt x="243662" y="43851"/>
                    <a:pt x="243662" y="43589"/>
                  </a:cubicBezTo>
                  <a:cubicBezTo>
                    <a:pt x="243662" y="40303"/>
                    <a:pt x="243662" y="37017"/>
                    <a:pt x="243662" y="33742"/>
                  </a:cubicBezTo>
                  <a:cubicBezTo>
                    <a:pt x="243662" y="32907"/>
                    <a:pt x="243633" y="32861"/>
                    <a:pt x="244285" y="32861"/>
                  </a:cubicBezTo>
                  <a:cubicBezTo>
                    <a:pt x="244367" y="32861"/>
                    <a:pt x="244461" y="32861"/>
                    <a:pt x="244566" y="32861"/>
                  </a:cubicBezTo>
                  <a:cubicBezTo>
                    <a:pt x="245209" y="32861"/>
                    <a:pt x="245852" y="32861"/>
                    <a:pt x="246495" y="32849"/>
                  </a:cubicBezTo>
                  <a:cubicBezTo>
                    <a:pt x="246603" y="32849"/>
                    <a:pt x="246711" y="32851"/>
                    <a:pt x="246819" y="32851"/>
                  </a:cubicBezTo>
                  <a:cubicBezTo>
                    <a:pt x="247115" y="32851"/>
                    <a:pt x="247410" y="32838"/>
                    <a:pt x="247698" y="32742"/>
                  </a:cubicBezTo>
                  <a:cubicBezTo>
                    <a:pt x="247781" y="32718"/>
                    <a:pt x="247873" y="32712"/>
                    <a:pt x="247969" y="32712"/>
                  </a:cubicBezTo>
                  <a:cubicBezTo>
                    <a:pt x="248064" y="32712"/>
                    <a:pt x="248162" y="32718"/>
                    <a:pt x="248257" y="32718"/>
                  </a:cubicBezTo>
                  <a:cubicBezTo>
                    <a:pt x="248350" y="32715"/>
                    <a:pt x="248442" y="32714"/>
                    <a:pt x="248534" y="32714"/>
                  </a:cubicBezTo>
                  <a:cubicBezTo>
                    <a:pt x="248758" y="32714"/>
                    <a:pt x="248981" y="32721"/>
                    <a:pt x="249204" y="32721"/>
                  </a:cubicBezTo>
                  <a:cubicBezTo>
                    <a:pt x="249601" y="32721"/>
                    <a:pt x="249997" y="32700"/>
                    <a:pt x="250389" y="32587"/>
                  </a:cubicBezTo>
                  <a:cubicBezTo>
                    <a:pt x="250441" y="32568"/>
                    <a:pt x="250497" y="32563"/>
                    <a:pt x="250555" y="32563"/>
                  </a:cubicBezTo>
                  <a:cubicBezTo>
                    <a:pt x="250642" y="32563"/>
                    <a:pt x="250732" y="32576"/>
                    <a:pt x="250817" y="32576"/>
                  </a:cubicBezTo>
                  <a:cubicBezTo>
                    <a:pt x="251270" y="32564"/>
                    <a:pt x="251710" y="32564"/>
                    <a:pt x="252163" y="32456"/>
                  </a:cubicBezTo>
                  <a:cubicBezTo>
                    <a:pt x="252306" y="32426"/>
                    <a:pt x="252455" y="32417"/>
                    <a:pt x="252607" y="32417"/>
                  </a:cubicBezTo>
                  <a:cubicBezTo>
                    <a:pt x="252810" y="32417"/>
                    <a:pt x="253018" y="32433"/>
                    <a:pt x="253222" y="32433"/>
                  </a:cubicBezTo>
                  <a:cubicBezTo>
                    <a:pt x="253556" y="32421"/>
                    <a:pt x="253877" y="32445"/>
                    <a:pt x="254211" y="32326"/>
                  </a:cubicBezTo>
                  <a:cubicBezTo>
                    <a:pt x="254303" y="32292"/>
                    <a:pt x="254410" y="32285"/>
                    <a:pt x="254518" y="32285"/>
                  </a:cubicBezTo>
                  <a:cubicBezTo>
                    <a:pt x="254604" y="32285"/>
                    <a:pt x="254691" y="32290"/>
                    <a:pt x="254770" y="32290"/>
                  </a:cubicBezTo>
                  <a:cubicBezTo>
                    <a:pt x="255080" y="32284"/>
                    <a:pt x="255389" y="32284"/>
                    <a:pt x="255699" y="32284"/>
                  </a:cubicBezTo>
                  <a:cubicBezTo>
                    <a:pt x="256008" y="32284"/>
                    <a:pt x="256318" y="32284"/>
                    <a:pt x="256628" y="32278"/>
                  </a:cubicBezTo>
                  <a:cubicBezTo>
                    <a:pt x="256762" y="32278"/>
                    <a:pt x="256897" y="32282"/>
                    <a:pt x="257032" y="32282"/>
                  </a:cubicBezTo>
                  <a:cubicBezTo>
                    <a:pt x="257301" y="32282"/>
                    <a:pt x="257568" y="32266"/>
                    <a:pt x="257830" y="32171"/>
                  </a:cubicBezTo>
                  <a:cubicBezTo>
                    <a:pt x="257896" y="32147"/>
                    <a:pt x="257967" y="32141"/>
                    <a:pt x="258040" y="32141"/>
                  </a:cubicBezTo>
                  <a:close/>
                  <a:moveTo>
                    <a:pt x="43366" y="34127"/>
                  </a:moveTo>
                  <a:cubicBezTo>
                    <a:pt x="43582" y="34127"/>
                    <a:pt x="43802" y="34152"/>
                    <a:pt x="44018" y="34159"/>
                  </a:cubicBezTo>
                  <a:cubicBezTo>
                    <a:pt x="44184" y="34159"/>
                    <a:pt x="44280" y="34266"/>
                    <a:pt x="44291" y="34433"/>
                  </a:cubicBezTo>
                  <a:cubicBezTo>
                    <a:pt x="44291" y="34766"/>
                    <a:pt x="44351" y="35112"/>
                    <a:pt x="44280" y="35421"/>
                  </a:cubicBezTo>
                  <a:cubicBezTo>
                    <a:pt x="44113" y="36112"/>
                    <a:pt x="44172" y="36790"/>
                    <a:pt x="44160" y="37481"/>
                  </a:cubicBezTo>
                  <a:cubicBezTo>
                    <a:pt x="44149" y="37790"/>
                    <a:pt x="44160" y="38088"/>
                    <a:pt x="44065" y="38398"/>
                  </a:cubicBezTo>
                  <a:cubicBezTo>
                    <a:pt x="43994" y="38600"/>
                    <a:pt x="44030" y="38826"/>
                    <a:pt x="44018" y="39041"/>
                  </a:cubicBezTo>
                  <a:cubicBezTo>
                    <a:pt x="43982" y="39791"/>
                    <a:pt x="44089" y="40553"/>
                    <a:pt x="43887" y="41303"/>
                  </a:cubicBezTo>
                  <a:cubicBezTo>
                    <a:pt x="43839" y="41481"/>
                    <a:pt x="43875" y="41684"/>
                    <a:pt x="43875" y="41874"/>
                  </a:cubicBezTo>
                  <a:cubicBezTo>
                    <a:pt x="43875" y="44327"/>
                    <a:pt x="43875" y="46780"/>
                    <a:pt x="43875" y="49232"/>
                  </a:cubicBezTo>
                  <a:cubicBezTo>
                    <a:pt x="43875" y="49506"/>
                    <a:pt x="43875" y="49792"/>
                    <a:pt x="43791" y="50078"/>
                  </a:cubicBezTo>
                  <a:cubicBezTo>
                    <a:pt x="43720" y="50268"/>
                    <a:pt x="43732" y="50494"/>
                    <a:pt x="43732" y="50709"/>
                  </a:cubicBezTo>
                  <a:cubicBezTo>
                    <a:pt x="43732" y="52018"/>
                    <a:pt x="43732" y="53328"/>
                    <a:pt x="43732" y="54638"/>
                  </a:cubicBezTo>
                  <a:cubicBezTo>
                    <a:pt x="43720" y="55269"/>
                    <a:pt x="43720" y="55269"/>
                    <a:pt x="43089" y="55281"/>
                  </a:cubicBezTo>
                  <a:lnTo>
                    <a:pt x="41732" y="55281"/>
                  </a:lnTo>
                  <a:cubicBezTo>
                    <a:pt x="41676" y="55281"/>
                    <a:pt x="41621" y="55280"/>
                    <a:pt x="41566" y="55280"/>
                  </a:cubicBezTo>
                  <a:cubicBezTo>
                    <a:pt x="41291" y="55280"/>
                    <a:pt x="41021" y="55289"/>
                    <a:pt x="40743" y="55388"/>
                  </a:cubicBezTo>
                  <a:cubicBezTo>
                    <a:pt x="40651" y="55421"/>
                    <a:pt x="40547" y="55428"/>
                    <a:pt x="40441" y="55428"/>
                  </a:cubicBezTo>
                  <a:cubicBezTo>
                    <a:pt x="40355" y="55428"/>
                    <a:pt x="40268" y="55424"/>
                    <a:pt x="40184" y="55424"/>
                  </a:cubicBezTo>
                  <a:lnTo>
                    <a:pt x="38326" y="55424"/>
                  </a:lnTo>
                  <a:cubicBezTo>
                    <a:pt x="38266" y="55424"/>
                    <a:pt x="38205" y="55423"/>
                    <a:pt x="38145" y="55423"/>
                  </a:cubicBezTo>
                  <a:cubicBezTo>
                    <a:pt x="37872" y="55423"/>
                    <a:pt x="37601" y="55431"/>
                    <a:pt x="37338" y="55519"/>
                  </a:cubicBezTo>
                  <a:cubicBezTo>
                    <a:pt x="37211" y="55561"/>
                    <a:pt x="37071" y="55567"/>
                    <a:pt x="36932" y="55567"/>
                  </a:cubicBezTo>
                  <a:cubicBezTo>
                    <a:pt x="36877" y="55567"/>
                    <a:pt x="36821" y="55566"/>
                    <a:pt x="36767" y="55566"/>
                  </a:cubicBezTo>
                  <a:lnTo>
                    <a:pt x="34909" y="55566"/>
                  </a:lnTo>
                  <a:cubicBezTo>
                    <a:pt x="34505" y="55578"/>
                    <a:pt x="34112" y="55578"/>
                    <a:pt x="33707" y="55674"/>
                  </a:cubicBezTo>
                  <a:cubicBezTo>
                    <a:pt x="33553" y="55710"/>
                    <a:pt x="33392" y="55719"/>
                    <a:pt x="33229" y="55719"/>
                  </a:cubicBezTo>
                  <a:cubicBezTo>
                    <a:pt x="33050" y="55719"/>
                    <a:pt x="32868" y="55708"/>
                    <a:pt x="32688" y="55708"/>
                  </a:cubicBezTo>
                  <a:cubicBezTo>
                    <a:pt x="32650" y="55708"/>
                    <a:pt x="32613" y="55708"/>
                    <a:pt x="32576" y="55709"/>
                  </a:cubicBezTo>
                  <a:cubicBezTo>
                    <a:pt x="32195" y="55721"/>
                    <a:pt x="31814" y="55686"/>
                    <a:pt x="31445" y="55816"/>
                  </a:cubicBezTo>
                  <a:cubicBezTo>
                    <a:pt x="31345" y="55850"/>
                    <a:pt x="31239" y="55857"/>
                    <a:pt x="31131" y="55857"/>
                  </a:cubicBezTo>
                  <a:cubicBezTo>
                    <a:pt x="31045" y="55857"/>
                    <a:pt x="30958" y="55852"/>
                    <a:pt x="30873" y="55852"/>
                  </a:cubicBezTo>
                  <a:lnTo>
                    <a:pt x="28659" y="55852"/>
                  </a:lnTo>
                  <a:cubicBezTo>
                    <a:pt x="28590" y="55854"/>
                    <a:pt x="28520" y="55854"/>
                    <a:pt x="28451" y="55854"/>
                  </a:cubicBezTo>
                  <a:cubicBezTo>
                    <a:pt x="28377" y="55854"/>
                    <a:pt x="28304" y="55854"/>
                    <a:pt x="28230" y="55854"/>
                  </a:cubicBezTo>
                  <a:cubicBezTo>
                    <a:pt x="27904" y="55854"/>
                    <a:pt x="27576" y="55864"/>
                    <a:pt x="27254" y="55971"/>
                  </a:cubicBezTo>
                  <a:cubicBezTo>
                    <a:pt x="27176" y="55995"/>
                    <a:pt x="27093" y="56001"/>
                    <a:pt x="27008" y="56001"/>
                  </a:cubicBezTo>
                  <a:cubicBezTo>
                    <a:pt x="26923" y="56001"/>
                    <a:pt x="26837" y="55995"/>
                    <a:pt x="26754" y="55995"/>
                  </a:cubicBezTo>
                  <a:lnTo>
                    <a:pt x="24682" y="55995"/>
                  </a:lnTo>
                  <a:cubicBezTo>
                    <a:pt x="24253" y="56007"/>
                    <a:pt x="23837" y="56019"/>
                    <a:pt x="23408" y="56102"/>
                  </a:cubicBezTo>
                  <a:cubicBezTo>
                    <a:pt x="23213" y="56141"/>
                    <a:pt x="23014" y="56152"/>
                    <a:pt x="22813" y="56152"/>
                  </a:cubicBezTo>
                  <a:cubicBezTo>
                    <a:pt x="22583" y="56152"/>
                    <a:pt x="22351" y="56138"/>
                    <a:pt x="22122" y="56138"/>
                  </a:cubicBezTo>
                  <a:cubicBezTo>
                    <a:pt x="21824" y="56150"/>
                    <a:pt x="21515" y="56126"/>
                    <a:pt x="21205" y="56233"/>
                  </a:cubicBezTo>
                  <a:cubicBezTo>
                    <a:pt x="21086" y="56281"/>
                    <a:pt x="20931" y="56269"/>
                    <a:pt x="20789" y="56281"/>
                  </a:cubicBezTo>
                  <a:cubicBezTo>
                    <a:pt x="20674" y="56287"/>
                    <a:pt x="20560" y="56290"/>
                    <a:pt x="20447" y="56290"/>
                  </a:cubicBezTo>
                  <a:cubicBezTo>
                    <a:pt x="20235" y="56290"/>
                    <a:pt x="20024" y="56282"/>
                    <a:pt x="19814" y="56282"/>
                  </a:cubicBezTo>
                  <a:cubicBezTo>
                    <a:pt x="19522" y="56282"/>
                    <a:pt x="19231" y="56296"/>
                    <a:pt x="18943" y="56364"/>
                  </a:cubicBezTo>
                  <a:cubicBezTo>
                    <a:pt x="18936" y="56365"/>
                    <a:pt x="18929" y="56365"/>
                    <a:pt x="18922" y="56365"/>
                  </a:cubicBezTo>
                  <a:cubicBezTo>
                    <a:pt x="18836" y="56365"/>
                    <a:pt x="18764" y="56297"/>
                    <a:pt x="18753" y="56197"/>
                  </a:cubicBezTo>
                  <a:cubicBezTo>
                    <a:pt x="18741" y="55983"/>
                    <a:pt x="18729" y="55769"/>
                    <a:pt x="18729" y="55555"/>
                  </a:cubicBezTo>
                  <a:lnTo>
                    <a:pt x="18729" y="48625"/>
                  </a:lnTo>
                  <a:cubicBezTo>
                    <a:pt x="18729" y="46363"/>
                    <a:pt x="18729" y="44101"/>
                    <a:pt x="18729" y="41850"/>
                  </a:cubicBezTo>
                  <a:cubicBezTo>
                    <a:pt x="18729" y="41469"/>
                    <a:pt x="18753" y="41088"/>
                    <a:pt x="18622" y="40719"/>
                  </a:cubicBezTo>
                  <a:cubicBezTo>
                    <a:pt x="18574" y="40588"/>
                    <a:pt x="18598" y="40434"/>
                    <a:pt x="18586" y="40291"/>
                  </a:cubicBezTo>
                  <a:cubicBezTo>
                    <a:pt x="18574" y="39719"/>
                    <a:pt x="18645" y="39148"/>
                    <a:pt x="18455" y="38600"/>
                  </a:cubicBezTo>
                  <a:cubicBezTo>
                    <a:pt x="18491" y="37719"/>
                    <a:pt x="18217" y="36850"/>
                    <a:pt x="18300" y="35969"/>
                  </a:cubicBezTo>
                  <a:cubicBezTo>
                    <a:pt x="18324" y="35635"/>
                    <a:pt x="18300" y="35302"/>
                    <a:pt x="18193" y="34981"/>
                  </a:cubicBezTo>
                  <a:cubicBezTo>
                    <a:pt x="18157" y="34862"/>
                    <a:pt x="18241" y="34742"/>
                    <a:pt x="18383" y="34731"/>
                  </a:cubicBezTo>
                  <a:cubicBezTo>
                    <a:pt x="18622" y="34719"/>
                    <a:pt x="18860" y="34707"/>
                    <a:pt x="19098" y="34707"/>
                  </a:cubicBezTo>
                  <a:lnTo>
                    <a:pt x="32088" y="34707"/>
                  </a:lnTo>
                  <a:cubicBezTo>
                    <a:pt x="32190" y="34707"/>
                    <a:pt x="32292" y="34709"/>
                    <a:pt x="32393" y="34709"/>
                  </a:cubicBezTo>
                  <a:cubicBezTo>
                    <a:pt x="32648" y="34709"/>
                    <a:pt x="32901" y="34697"/>
                    <a:pt x="33147" y="34611"/>
                  </a:cubicBezTo>
                  <a:cubicBezTo>
                    <a:pt x="33233" y="34578"/>
                    <a:pt x="33327" y="34571"/>
                    <a:pt x="33421" y="34571"/>
                  </a:cubicBezTo>
                  <a:cubicBezTo>
                    <a:pt x="33497" y="34571"/>
                    <a:pt x="33573" y="34576"/>
                    <a:pt x="33647" y="34576"/>
                  </a:cubicBezTo>
                  <a:cubicBezTo>
                    <a:pt x="34445" y="34540"/>
                    <a:pt x="35255" y="34600"/>
                    <a:pt x="36052" y="34457"/>
                  </a:cubicBezTo>
                  <a:cubicBezTo>
                    <a:pt x="36278" y="34414"/>
                    <a:pt x="36507" y="34401"/>
                    <a:pt x="36738" y="34401"/>
                  </a:cubicBezTo>
                  <a:cubicBezTo>
                    <a:pt x="37040" y="34401"/>
                    <a:pt x="37345" y="34422"/>
                    <a:pt x="37647" y="34422"/>
                  </a:cubicBezTo>
                  <a:cubicBezTo>
                    <a:pt x="37687" y="34422"/>
                    <a:pt x="37727" y="34422"/>
                    <a:pt x="37767" y="34421"/>
                  </a:cubicBezTo>
                  <a:cubicBezTo>
                    <a:pt x="37910" y="34421"/>
                    <a:pt x="38053" y="34425"/>
                    <a:pt x="38195" y="34425"/>
                  </a:cubicBezTo>
                  <a:cubicBezTo>
                    <a:pt x="38480" y="34425"/>
                    <a:pt x="38763" y="34409"/>
                    <a:pt x="39041" y="34314"/>
                  </a:cubicBezTo>
                  <a:cubicBezTo>
                    <a:pt x="39118" y="34290"/>
                    <a:pt x="39202" y="34284"/>
                    <a:pt x="39286" y="34284"/>
                  </a:cubicBezTo>
                  <a:cubicBezTo>
                    <a:pt x="39371" y="34284"/>
                    <a:pt x="39458" y="34290"/>
                    <a:pt x="39541" y="34290"/>
                  </a:cubicBezTo>
                  <a:cubicBezTo>
                    <a:pt x="40124" y="34290"/>
                    <a:pt x="40720" y="34290"/>
                    <a:pt x="41315" y="34278"/>
                  </a:cubicBezTo>
                  <a:cubicBezTo>
                    <a:pt x="41461" y="34278"/>
                    <a:pt x="41607" y="34280"/>
                    <a:pt x="41753" y="34280"/>
                  </a:cubicBezTo>
                  <a:cubicBezTo>
                    <a:pt x="42154" y="34280"/>
                    <a:pt x="42553" y="34267"/>
                    <a:pt x="42946" y="34171"/>
                  </a:cubicBezTo>
                  <a:cubicBezTo>
                    <a:pt x="43083" y="34138"/>
                    <a:pt x="43224" y="34127"/>
                    <a:pt x="43366" y="34127"/>
                  </a:cubicBezTo>
                  <a:close/>
                  <a:moveTo>
                    <a:pt x="241018" y="55995"/>
                  </a:moveTo>
                  <a:cubicBezTo>
                    <a:pt x="241411" y="55995"/>
                    <a:pt x="241769" y="56043"/>
                    <a:pt x="242138" y="56150"/>
                  </a:cubicBezTo>
                  <a:cubicBezTo>
                    <a:pt x="242304" y="56186"/>
                    <a:pt x="242376" y="56293"/>
                    <a:pt x="242388" y="56448"/>
                  </a:cubicBezTo>
                  <a:cubicBezTo>
                    <a:pt x="242388" y="56638"/>
                    <a:pt x="242388" y="56829"/>
                    <a:pt x="242388" y="57019"/>
                  </a:cubicBezTo>
                  <a:cubicBezTo>
                    <a:pt x="242388" y="60567"/>
                    <a:pt x="242388" y="64115"/>
                    <a:pt x="242388" y="67651"/>
                  </a:cubicBezTo>
                  <a:cubicBezTo>
                    <a:pt x="242388" y="68008"/>
                    <a:pt x="242400" y="68366"/>
                    <a:pt x="242280" y="68711"/>
                  </a:cubicBezTo>
                  <a:cubicBezTo>
                    <a:pt x="242221" y="68890"/>
                    <a:pt x="242245" y="69092"/>
                    <a:pt x="242245" y="69282"/>
                  </a:cubicBezTo>
                  <a:cubicBezTo>
                    <a:pt x="242245" y="69925"/>
                    <a:pt x="242245" y="70568"/>
                    <a:pt x="242245" y="71211"/>
                  </a:cubicBezTo>
                  <a:cubicBezTo>
                    <a:pt x="242245" y="71687"/>
                    <a:pt x="242233" y="72152"/>
                    <a:pt x="242138" y="72628"/>
                  </a:cubicBezTo>
                  <a:cubicBezTo>
                    <a:pt x="242042" y="73057"/>
                    <a:pt x="242114" y="73521"/>
                    <a:pt x="242102" y="73973"/>
                  </a:cubicBezTo>
                  <a:cubicBezTo>
                    <a:pt x="242090" y="74307"/>
                    <a:pt x="242102" y="74640"/>
                    <a:pt x="242007" y="74962"/>
                  </a:cubicBezTo>
                  <a:cubicBezTo>
                    <a:pt x="241935" y="75188"/>
                    <a:pt x="241971" y="75438"/>
                    <a:pt x="241959" y="75676"/>
                  </a:cubicBezTo>
                  <a:cubicBezTo>
                    <a:pt x="241947" y="75890"/>
                    <a:pt x="241959" y="76105"/>
                    <a:pt x="241935" y="76319"/>
                  </a:cubicBezTo>
                  <a:cubicBezTo>
                    <a:pt x="241935" y="76450"/>
                    <a:pt x="241840" y="76533"/>
                    <a:pt x="241709" y="76545"/>
                  </a:cubicBezTo>
                  <a:cubicBezTo>
                    <a:pt x="241518" y="76557"/>
                    <a:pt x="241328" y="76569"/>
                    <a:pt x="241137" y="76569"/>
                  </a:cubicBezTo>
                  <a:lnTo>
                    <a:pt x="237780" y="76569"/>
                  </a:lnTo>
                  <a:cubicBezTo>
                    <a:pt x="237411" y="76557"/>
                    <a:pt x="237030" y="76581"/>
                    <a:pt x="236661" y="76462"/>
                  </a:cubicBezTo>
                  <a:cubicBezTo>
                    <a:pt x="236560" y="76426"/>
                    <a:pt x="236452" y="76417"/>
                    <a:pt x="236344" y="76417"/>
                  </a:cubicBezTo>
                  <a:cubicBezTo>
                    <a:pt x="236235" y="76417"/>
                    <a:pt x="236125" y="76426"/>
                    <a:pt x="236018" y="76426"/>
                  </a:cubicBezTo>
                  <a:cubicBezTo>
                    <a:pt x="234208" y="76426"/>
                    <a:pt x="232398" y="76426"/>
                    <a:pt x="230589" y="76414"/>
                  </a:cubicBezTo>
                  <a:cubicBezTo>
                    <a:pt x="230303" y="76414"/>
                    <a:pt x="230029" y="76414"/>
                    <a:pt x="229743" y="76343"/>
                  </a:cubicBezTo>
                  <a:cubicBezTo>
                    <a:pt x="229565" y="76289"/>
                    <a:pt x="229366" y="76283"/>
                    <a:pt x="229167" y="76283"/>
                  </a:cubicBezTo>
                  <a:cubicBezTo>
                    <a:pt x="229101" y="76283"/>
                    <a:pt x="229035" y="76283"/>
                    <a:pt x="228969" y="76283"/>
                  </a:cubicBezTo>
                  <a:lnTo>
                    <a:pt x="220480" y="76283"/>
                  </a:lnTo>
                  <a:cubicBezTo>
                    <a:pt x="220357" y="76283"/>
                    <a:pt x="220250" y="76284"/>
                    <a:pt x="220156" y="76284"/>
                  </a:cubicBezTo>
                  <a:cubicBezTo>
                    <a:pt x="219463" y="76284"/>
                    <a:pt x="219528" y="76229"/>
                    <a:pt x="219528" y="75295"/>
                  </a:cubicBezTo>
                  <a:cubicBezTo>
                    <a:pt x="219528" y="74271"/>
                    <a:pt x="219528" y="73247"/>
                    <a:pt x="219540" y="72235"/>
                  </a:cubicBezTo>
                  <a:cubicBezTo>
                    <a:pt x="219540" y="71807"/>
                    <a:pt x="219516" y="71378"/>
                    <a:pt x="219647" y="70961"/>
                  </a:cubicBezTo>
                  <a:cubicBezTo>
                    <a:pt x="219706" y="70759"/>
                    <a:pt x="219671" y="70533"/>
                    <a:pt x="219671" y="70318"/>
                  </a:cubicBezTo>
                  <a:cubicBezTo>
                    <a:pt x="219682" y="68104"/>
                    <a:pt x="219682" y="65889"/>
                    <a:pt x="219682" y="63687"/>
                  </a:cubicBezTo>
                  <a:cubicBezTo>
                    <a:pt x="219682" y="63377"/>
                    <a:pt x="219671" y="63067"/>
                    <a:pt x="219766" y="62758"/>
                  </a:cubicBezTo>
                  <a:cubicBezTo>
                    <a:pt x="219837" y="62544"/>
                    <a:pt x="219813" y="62293"/>
                    <a:pt x="219813" y="62055"/>
                  </a:cubicBezTo>
                  <a:cubicBezTo>
                    <a:pt x="219813" y="60388"/>
                    <a:pt x="219813" y="58722"/>
                    <a:pt x="219813" y="57055"/>
                  </a:cubicBezTo>
                  <a:cubicBezTo>
                    <a:pt x="219813" y="56888"/>
                    <a:pt x="219813" y="56721"/>
                    <a:pt x="219813" y="56555"/>
                  </a:cubicBezTo>
                  <a:cubicBezTo>
                    <a:pt x="219825" y="56019"/>
                    <a:pt x="219849" y="56007"/>
                    <a:pt x="220397" y="55995"/>
                  </a:cubicBezTo>
                  <a:close/>
                  <a:moveTo>
                    <a:pt x="244764" y="55983"/>
                  </a:moveTo>
                  <a:cubicBezTo>
                    <a:pt x="245120" y="55983"/>
                    <a:pt x="245475" y="56007"/>
                    <a:pt x="245829" y="56102"/>
                  </a:cubicBezTo>
                  <a:cubicBezTo>
                    <a:pt x="245941" y="56135"/>
                    <a:pt x="246061" y="56143"/>
                    <a:pt x="246182" y="56143"/>
                  </a:cubicBezTo>
                  <a:cubicBezTo>
                    <a:pt x="246279" y="56143"/>
                    <a:pt x="246376" y="56138"/>
                    <a:pt x="246471" y="56138"/>
                  </a:cubicBezTo>
                  <a:lnTo>
                    <a:pt x="253044" y="56138"/>
                  </a:lnTo>
                  <a:cubicBezTo>
                    <a:pt x="253099" y="56138"/>
                    <a:pt x="253154" y="56137"/>
                    <a:pt x="253209" y="56137"/>
                  </a:cubicBezTo>
                  <a:cubicBezTo>
                    <a:pt x="253432" y="56137"/>
                    <a:pt x="253660" y="56145"/>
                    <a:pt x="253889" y="56221"/>
                  </a:cubicBezTo>
                  <a:cubicBezTo>
                    <a:pt x="254008" y="56264"/>
                    <a:pt x="254145" y="56270"/>
                    <a:pt x="254284" y="56270"/>
                  </a:cubicBezTo>
                  <a:cubicBezTo>
                    <a:pt x="254339" y="56270"/>
                    <a:pt x="254394" y="56269"/>
                    <a:pt x="254449" y="56269"/>
                  </a:cubicBezTo>
                  <a:cubicBezTo>
                    <a:pt x="255044" y="56281"/>
                    <a:pt x="255639" y="56281"/>
                    <a:pt x="256235" y="56281"/>
                  </a:cubicBezTo>
                  <a:cubicBezTo>
                    <a:pt x="256295" y="56281"/>
                    <a:pt x="256355" y="56280"/>
                    <a:pt x="256415" y="56280"/>
                  </a:cubicBezTo>
                  <a:cubicBezTo>
                    <a:pt x="256685" y="56280"/>
                    <a:pt x="256950" y="56288"/>
                    <a:pt x="257223" y="56376"/>
                  </a:cubicBezTo>
                  <a:cubicBezTo>
                    <a:pt x="257315" y="56409"/>
                    <a:pt x="257419" y="56417"/>
                    <a:pt x="257526" y="56417"/>
                  </a:cubicBezTo>
                  <a:cubicBezTo>
                    <a:pt x="257611" y="56417"/>
                    <a:pt x="257698" y="56412"/>
                    <a:pt x="257782" y="56412"/>
                  </a:cubicBezTo>
                  <a:cubicBezTo>
                    <a:pt x="258330" y="56424"/>
                    <a:pt x="258878" y="56424"/>
                    <a:pt x="259425" y="56424"/>
                  </a:cubicBezTo>
                  <a:cubicBezTo>
                    <a:pt x="259482" y="56424"/>
                    <a:pt x="259538" y="56423"/>
                    <a:pt x="259594" y="56423"/>
                  </a:cubicBezTo>
                  <a:cubicBezTo>
                    <a:pt x="259847" y="56423"/>
                    <a:pt x="260099" y="56431"/>
                    <a:pt x="260342" y="56519"/>
                  </a:cubicBezTo>
                  <a:cubicBezTo>
                    <a:pt x="260470" y="56561"/>
                    <a:pt x="260610" y="56568"/>
                    <a:pt x="260748" y="56568"/>
                  </a:cubicBezTo>
                  <a:cubicBezTo>
                    <a:pt x="260804" y="56568"/>
                    <a:pt x="260859" y="56567"/>
                    <a:pt x="260914" y="56567"/>
                  </a:cubicBezTo>
                  <a:lnTo>
                    <a:pt x="263188" y="56567"/>
                  </a:lnTo>
                  <a:cubicBezTo>
                    <a:pt x="263355" y="56567"/>
                    <a:pt x="263521" y="56567"/>
                    <a:pt x="263688" y="56578"/>
                  </a:cubicBezTo>
                  <a:cubicBezTo>
                    <a:pt x="263819" y="56590"/>
                    <a:pt x="263914" y="56674"/>
                    <a:pt x="263926" y="56805"/>
                  </a:cubicBezTo>
                  <a:cubicBezTo>
                    <a:pt x="263950" y="56948"/>
                    <a:pt x="263950" y="57090"/>
                    <a:pt x="263950" y="57233"/>
                  </a:cubicBezTo>
                  <a:cubicBezTo>
                    <a:pt x="263950" y="57733"/>
                    <a:pt x="263950" y="58233"/>
                    <a:pt x="263950" y="58734"/>
                  </a:cubicBezTo>
                  <a:cubicBezTo>
                    <a:pt x="263962" y="59103"/>
                    <a:pt x="263938" y="59484"/>
                    <a:pt x="264057" y="59865"/>
                  </a:cubicBezTo>
                  <a:cubicBezTo>
                    <a:pt x="264128" y="60079"/>
                    <a:pt x="264093" y="60329"/>
                    <a:pt x="264093" y="60567"/>
                  </a:cubicBezTo>
                  <a:cubicBezTo>
                    <a:pt x="264093" y="65163"/>
                    <a:pt x="264093" y="69747"/>
                    <a:pt x="264105" y="74343"/>
                  </a:cubicBezTo>
                  <a:cubicBezTo>
                    <a:pt x="264105" y="74700"/>
                    <a:pt x="264069" y="75057"/>
                    <a:pt x="264200" y="75402"/>
                  </a:cubicBezTo>
                  <a:cubicBezTo>
                    <a:pt x="264236" y="75486"/>
                    <a:pt x="264236" y="75581"/>
                    <a:pt x="264236" y="75676"/>
                  </a:cubicBezTo>
                  <a:cubicBezTo>
                    <a:pt x="264236" y="76527"/>
                    <a:pt x="264287" y="76557"/>
                    <a:pt x="263591" y="76557"/>
                  </a:cubicBezTo>
                  <a:cubicBezTo>
                    <a:pt x="263537" y="76557"/>
                    <a:pt x="263478" y="76557"/>
                    <a:pt x="263414" y="76557"/>
                  </a:cubicBezTo>
                  <a:lnTo>
                    <a:pt x="248638" y="76557"/>
                  </a:lnTo>
                  <a:cubicBezTo>
                    <a:pt x="248582" y="76557"/>
                    <a:pt x="248526" y="76558"/>
                    <a:pt x="248470" y="76558"/>
                  </a:cubicBezTo>
                  <a:cubicBezTo>
                    <a:pt x="248217" y="76558"/>
                    <a:pt x="247965" y="76550"/>
                    <a:pt x="247722" y="76462"/>
                  </a:cubicBezTo>
                  <a:cubicBezTo>
                    <a:pt x="247543" y="76402"/>
                    <a:pt x="247341" y="76426"/>
                    <a:pt x="247150" y="76414"/>
                  </a:cubicBezTo>
                  <a:lnTo>
                    <a:pt x="245507" y="76414"/>
                  </a:lnTo>
                  <a:cubicBezTo>
                    <a:pt x="245245" y="76414"/>
                    <a:pt x="244995" y="76462"/>
                    <a:pt x="244733" y="76498"/>
                  </a:cubicBezTo>
                  <a:cubicBezTo>
                    <a:pt x="244432" y="76552"/>
                    <a:pt x="244127" y="76569"/>
                    <a:pt x="243822" y="76569"/>
                  </a:cubicBezTo>
                  <a:cubicBezTo>
                    <a:pt x="243464" y="76569"/>
                    <a:pt x="243104" y="76546"/>
                    <a:pt x="242745" y="76533"/>
                  </a:cubicBezTo>
                  <a:cubicBezTo>
                    <a:pt x="242614" y="76521"/>
                    <a:pt x="242531" y="76402"/>
                    <a:pt x="242566" y="76283"/>
                  </a:cubicBezTo>
                  <a:cubicBezTo>
                    <a:pt x="242721" y="75795"/>
                    <a:pt x="242650" y="75283"/>
                    <a:pt x="242673" y="74795"/>
                  </a:cubicBezTo>
                  <a:cubicBezTo>
                    <a:pt x="242685" y="74485"/>
                    <a:pt x="242673" y="74176"/>
                    <a:pt x="242769" y="73878"/>
                  </a:cubicBezTo>
                  <a:cubicBezTo>
                    <a:pt x="242828" y="73652"/>
                    <a:pt x="242804" y="73402"/>
                    <a:pt x="242816" y="73164"/>
                  </a:cubicBezTo>
                  <a:cubicBezTo>
                    <a:pt x="242828" y="72604"/>
                    <a:pt x="242757" y="72033"/>
                    <a:pt x="242935" y="71473"/>
                  </a:cubicBezTo>
                  <a:cubicBezTo>
                    <a:pt x="242983" y="71318"/>
                    <a:pt x="242947" y="71140"/>
                    <a:pt x="242947" y="70973"/>
                  </a:cubicBezTo>
                  <a:cubicBezTo>
                    <a:pt x="242959" y="70211"/>
                    <a:pt x="242947" y="69449"/>
                    <a:pt x="242959" y="68687"/>
                  </a:cubicBezTo>
                  <a:cubicBezTo>
                    <a:pt x="242959" y="68187"/>
                    <a:pt x="242923" y="67699"/>
                    <a:pt x="243066" y="67199"/>
                  </a:cubicBezTo>
                  <a:cubicBezTo>
                    <a:pt x="243138" y="67008"/>
                    <a:pt x="243090" y="66782"/>
                    <a:pt x="243090" y="66568"/>
                  </a:cubicBezTo>
                  <a:cubicBezTo>
                    <a:pt x="243102" y="63377"/>
                    <a:pt x="243102" y="60186"/>
                    <a:pt x="243102" y="57007"/>
                  </a:cubicBezTo>
                  <a:cubicBezTo>
                    <a:pt x="243102" y="56817"/>
                    <a:pt x="243090" y="56626"/>
                    <a:pt x="243102" y="56436"/>
                  </a:cubicBezTo>
                  <a:cubicBezTo>
                    <a:pt x="243125" y="56149"/>
                    <a:pt x="243236" y="56006"/>
                    <a:pt x="243530" y="56006"/>
                  </a:cubicBezTo>
                  <a:cubicBezTo>
                    <a:pt x="243542" y="56006"/>
                    <a:pt x="243554" y="56007"/>
                    <a:pt x="243566" y="56007"/>
                  </a:cubicBezTo>
                  <a:cubicBezTo>
                    <a:pt x="243604" y="56008"/>
                    <a:pt x="243641" y="56008"/>
                    <a:pt x="243678" y="56008"/>
                  </a:cubicBezTo>
                  <a:cubicBezTo>
                    <a:pt x="244039" y="56008"/>
                    <a:pt x="244401" y="55983"/>
                    <a:pt x="244764" y="55983"/>
                  </a:cubicBezTo>
                  <a:close/>
                  <a:moveTo>
                    <a:pt x="151555" y="54852"/>
                  </a:moveTo>
                  <a:cubicBezTo>
                    <a:pt x="152007" y="54852"/>
                    <a:pt x="152460" y="54852"/>
                    <a:pt x="152912" y="54864"/>
                  </a:cubicBezTo>
                  <a:cubicBezTo>
                    <a:pt x="152994" y="54864"/>
                    <a:pt x="153079" y="54856"/>
                    <a:pt x="153162" y="54856"/>
                  </a:cubicBezTo>
                  <a:cubicBezTo>
                    <a:pt x="153224" y="54856"/>
                    <a:pt x="153285" y="54861"/>
                    <a:pt x="153341" y="54876"/>
                  </a:cubicBezTo>
                  <a:cubicBezTo>
                    <a:pt x="153704" y="54983"/>
                    <a:pt x="154070" y="55010"/>
                    <a:pt x="154436" y="55010"/>
                  </a:cubicBezTo>
                  <a:cubicBezTo>
                    <a:pt x="154802" y="55010"/>
                    <a:pt x="155168" y="54983"/>
                    <a:pt x="155532" y="54983"/>
                  </a:cubicBezTo>
                  <a:cubicBezTo>
                    <a:pt x="155785" y="54983"/>
                    <a:pt x="157087" y="54951"/>
                    <a:pt x="158038" y="54951"/>
                  </a:cubicBezTo>
                  <a:lnTo>
                    <a:pt x="158039" y="54951"/>
                  </a:lnTo>
                  <a:cubicBezTo>
                    <a:pt x="158103" y="54988"/>
                    <a:pt x="158172" y="54995"/>
                    <a:pt x="158241" y="54995"/>
                  </a:cubicBezTo>
                  <a:cubicBezTo>
                    <a:pt x="158279" y="54995"/>
                    <a:pt x="158317" y="54993"/>
                    <a:pt x="158355" y="54993"/>
                  </a:cubicBezTo>
                  <a:cubicBezTo>
                    <a:pt x="158374" y="54993"/>
                    <a:pt x="158394" y="54993"/>
                    <a:pt x="158413" y="54995"/>
                  </a:cubicBezTo>
                  <a:cubicBezTo>
                    <a:pt x="158476" y="54997"/>
                    <a:pt x="158539" y="54997"/>
                    <a:pt x="158602" y="54997"/>
                  </a:cubicBezTo>
                  <a:cubicBezTo>
                    <a:pt x="158687" y="54997"/>
                    <a:pt x="158772" y="54996"/>
                    <a:pt x="158856" y="54996"/>
                  </a:cubicBezTo>
                  <a:cubicBezTo>
                    <a:pt x="159154" y="54996"/>
                    <a:pt x="159453" y="55007"/>
                    <a:pt x="159746" y="55102"/>
                  </a:cubicBezTo>
                  <a:cubicBezTo>
                    <a:pt x="159848" y="55138"/>
                    <a:pt x="159955" y="55147"/>
                    <a:pt x="160063" y="55147"/>
                  </a:cubicBezTo>
                  <a:cubicBezTo>
                    <a:pt x="160172" y="55147"/>
                    <a:pt x="160282" y="55138"/>
                    <a:pt x="160389" y="55138"/>
                  </a:cubicBezTo>
                  <a:lnTo>
                    <a:pt x="165890" y="55138"/>
                  </a:lnTo>
                  <a:cubicBezTo>
                    <a:pt x="165946" y="55138"/>
                    <a:pt x="166002" y="55137"/>
                    <a:pt x="166058" y="55137"/>
                  </a:cubicBezTo>
                  <a:cubicBezTo>
                    <a:pt x="166308" y="55137"/>
                    <a:pt x="166553" y="55145"/>
                    <a:pt x="166807" y="55233"/>
                  </a:cubicBezTo>
                  <a:cubicBezTo>
                    <a:pt x="166899" y="55266"/>
                    <a:pt x="167003" y="55274"/>
                    <a:pt x="167109" y="55274"/>
                  </a:cubicBezTo>
                  <a:cubicBezTo>
                    <a:pt x="167195" y="55274"/>
                    <a:pt x="167282" y="55269"/>
                    <a:pt x="167366" y="55269"/>
                  </a:cubicBezTo>
                  <a:cubicBezTo>
                    <a:pt x="167700" y="55275"/>
                    <a:pt x="168033" y="55275"/>
                    <a:pt x="168366" y="55275"/>
                  </a:cubicBezTo>
                  <a:cubicBezTo>
                    <a:pt x="168700" y="55275"/>
                    <a:pt x="169033" y="55275"/>
                    <a:pt x="169367" y="55281"/>
                  </a:cubicBezTo>
                  <a:cubicBezTo>
                    <a:pt x="169771" y="55281"/>
                    <a:pt x="170164" y="55281"/>
                    <a:pt x="170569" y="55376"/>
                  </a:cubicBezTo>
                  <a:cubicBezTo>
                    <a:pt x="170730" y="55418"/>
                    <a:pt x="170897" y="55427"/>
                    <a:pt x="171065" y="55427"/>
                  </a:cubicBezTo>
                  <a:cubicBezTo>
                    <a:pt x="171191" y="55427"/>
                    <a:pt x="171318" y="55422"/>
                    <a:pt x="171444" y="55422"/>
                  </a:cubicBezTo>
                  <a:cubicBezTo>
                    <a:pt x="171486" y="55422"/>
                    <a:pt x="171528" y="55422"/>
                    <a:pt x="171569" y="55424"/>
                  </a:cubicBezTo>
                  <a:cubicBezTo>
                    <a:pt x="172093" y="55435"/>
                    <a:pt x="172105" y="55447"/>
                    <a:pt x="172117" y="56007"/>
                  </a:cubicBezTo>
                  <a:cubicBezTo>
                    <a:pt x="172129" y="56197"/>
                    <a:pt x="172117" y="56388"/>
                    <a:pt x="172117" y="56578"/>
                  </a:cubicBezTo>
                  <a:cubicBezTo>
                    <a:pt x="172117" y="59924"/>
                    <a:pt x="172117" y="63282"/>
                    <a:pt x="172129" y="66639"/>
                  </a:cubicBezTo>
                  <a:cubicBezTo>
                    <a:pt x="172129" y="66996"/>
                    <a:pt x="172117" y="67354"/>
                    <a:pt x="172224" y="67699"/>
                  </a:cubicBezTo>
                  <a:cubicBezTo>
                    <a:pt x="172296" y="67901"/>
                    <a:pt x="172260" y="68128"/>
                    <a:pt x="172260" y="68342"/>
                  </a:cubicBezTo>
                  <a:cubicBezTo>
                    <a:pt x="172260" y="70937"/>
                    <a:pt x="172260" y="73521"/>
                    <a:pt x="172272" y="76117"/>
                  </a:cubicBezTo>
                  <a:cubicBezTo>
                    <a:pt x="172272" y="76933"/>
                    <a:pt x="172299" y="76987"/>
                    <a:pt x="171683" y="76987"/>
                  </a:cubicBezTo>
                  <a:cubicBezTo>
                    <a:pt x="171589" y="76987"/>
                    <a:pt x="171481" y="76986"/>
                    <a:pt x="171355" y="76986"/>
                  </a:cubicBezTo>
                  <a:lnTo>
                    <a:pt x="149293" y="76986"/>
                  </a:lnTo>
                  <a:cubicBezTo>
                    <a:pt x="149102" y="76986"/>
                    <a:pt x="148912" y="76986"/>
                    <a:pt x="148721" y="76974"/>
                  </a:cubicBezTo>
                  <a:cubicBezTo>
                    <a:pt x="148507" y="76962"/>
                    <a:pt x="148424" y="76879"/>
                    <a:pt x="148424" y="76652"/>
                  </a:cubicBezTo>
                  <a:cubicBezTo>
                    <a:pt x="148400" y="76331"/>
                    <a:pt x="148412" y="75998"/>
                    <a:pt x="148412" y="75664"/>
                  </a:cubicBezTo>
                  <a:cubicBezTo>
                    <a:pt x="148400" y="75355"/>
                    <a:pt x="148400" y="75045"/>
                    <a:pt x="148316" y="74747"/>
                  </a:cubicBezTo>
                  <a:cubicBezTo>
                    <a:pt x="148245" y="74521"/>
                    <a:pt x="148269" y="74271"/>
                    <a:pt x="148269" y="74033"/>
                  </a:cubicBezTo>
                  <a:cubicBezTo>
                    <a:pt x="148269" y="72438"/>
                    <a:pt x="148269" y="70842"/>
                    <a:pt x="148269" y="69247"/>
                  </a:cubicBezTo>
                  <a:cubicBezTo>
                    <a:pt x="148269" y="68937"/>
                    <a:pt x="148269" y="68640"/>
                    <a:pt x="148173" y="68330"/>
                  </a:cubicBezTo>
                  <a:cubicBezTo>
                    <a:pt x="148114" y="68116"/>
                    <a:pt x="148126" y="67866"/>
                    <a:pt x="148126" y="67627"/>
                  </a:cubicBezTo>
                  <a:cubicBezTo>
                    <a:pt x="148126" y="66199"/>
                    <a:pt x="148126" y="64770"/>
                    <a:pt x="148126" y="63341"/>
                  </a:cubicBezTo>
                  <a:cubicBezTo>
                    <a:pt x="148126" y="63055"/>
                    <a:pt x="148126" y="62782"/>
                    <a:pt x="148043" y="62496"/>
                  </a:cubicBezTo>
                  <a:cubicBezTo>
                    <a:pt x="147983" y="62317"/>
                    <a:pt x="147983" y="62115"/>
                    <a:pt x="147983" y="61936"/>
                  </a:cubicBezTo>
                  <a:cubicBezTo>
                    <a:pt x="147983" y="61436"/>
                    <a:pt x="147983" y="60936"/>
                    <a:pt x="147983" y="60436"/>
                  </a:cubicBezTo>
                  <a:cubicBezTo>
                    <a:pt x="147983" y="60174"/>
                    <a:pt x="147983" y="59912"/>
                    <a:pt x="147900" y="59662"/>
                  </a:cubicBezTo>
                  <a:cubicBezTo>
                    <a:pt x="147792" y="59388"/>
                    <a:pt x="147852" y="59091"/>
                    <a:pt x="147840" y="58805"/>
                  </a:cubicBezTo>
                  <a:cubicBezTo>
                    <a:pt x="147816" y="58222"/>
                    <a:pt x="147804" y="57626"/>
                    <a:pt x="147733" y="57031"/>
                  </a:cubicBezTo>
                  <a:cubicBezTo>
                    <a:pt x="147662" y="56448"/>
                    <a:pt x="147531" y="55864"/>
                    <a:pt x="147554" y="55269"/>
                  </a:cubicBezTo>
                  <a:cubicBezTo>
                    <a:pt x="147566" y="54924"/>
                    <a:pt x="147626" y="54864"/>
                    <a:pt x="147983" y="54852"/>
                  </a:cubicBezTo>
                  <a:close/>
                  <a:moveTo>
                    <a:pt x="124877" y="53705"/>
                  </a:moveTo>
                  <a:cubicBezTo>
                    <a:pt x="125136" y="53705"/>
                    <a:pt x="125393" y="53724"/>
                    <a:pt x="125647" y="53804"/>
                  </a:cubicBezTo>
                  <a:cubicBezTo>
                    <a:pt x="125825" y="53852"/>
                    <a:pt x="126028" y="53840"/>
                    <a:pt x="126218" y="53852"/>
                  </a:cubicBezTo>
                  <a:lnTo>
                    <a:pt x="127635" y="53852"/>
                  </a:lnTo>
                  <a:cubicBezTo>
                    <a:pt x="128111" y="53864"/>
                    <a:pt x="128588" y="53828"/>
                    <a:pt x="129052" y="53971"/>
                  </a:cubicBezTo>
                  <a:cubicBezTo>
                    <a:pt x="129144" y="53998"/>
                    <a:pt x="129241" y="54005"/>
                    <a:pt x="129339" y="54005"/>
                  </a:cubicBezTo>
                  <a:cubicBezTo>
                    <a:pt x="129458" y="54005"/>
                    <a:pt x="129578" y="53995"/>
                    <a:pt x="129695" y="53995"/>
                  </a:cubicBezTo>
                  <a:cubicBezTo>
                    <a:pt x="130028" y="54007"/>
                    <a:pt x="130350" y="53995"/>
                    <a:pt x="130683" y="54090"/>
                  </a:cubicBezTo>
                  <a:cubicBezTo>
                    <a:pt x="130803" y="54130"/>
                    <a:pt x="130934" y="54136"/>
                    <a:pt x="131068" y="54136"/>
                  </a:cubicBezTo>
                  <a:cubicBezTo>
                    <a:pt x="131132" y="54136"/>
                    <a:pt x="131196" y="54135"/>
                    <a:pt x="131260" y="54135"/>
                  </a:cubicBezTo>
                  <a:cubicBezTo>
                    <a:pt x="131302" y="54135"/>
                    <a:pt x="131344" y="54136"/>
                    <a:pt x="131386" y="54138"/>
                  </a:cubicBezTo>
                  <a:cubicBezTo>
                    <a:pt x="131957" y="54162"/>
                    <a:pt x="132529" y="54102"/>
                    <a:pt x="133088" y="54257"/>
                  </a:cubicBezTo>
                  <a:cubicBezTo>
                    <a:pt x="133211" y="54287"/>
                    <a:pt x="133342" y="54296"/>
                    <a:pt x="133476" y="54296"/>
                  </a:cubicBezTo>
                  <a:cubicBezTo>
                    <a:pt x="133655" y="54296"/>
                    <a:pt x="133840" y="54281"/>
                    <a:pt x="134017" y="54281"/>
                  </a:cubicBezTo>
                  <a:cubicBezTo>
                    <a:pt x="134386" y="54292"/>
                    <a:pt x="134767" y="54257"/>
                    <a:pt x="135148" y="54388"/>
                  </a:cubicBezTo>
                  <a:cubicBezTo>
                    <a:pt x="135231" y="54418"/>
                    <a:pt x="135324" y="54423"/>
                    <a:pt x="135419" y="54423"/>
                  </a:cubicBezTo>
                  <a:cubicBezTo>
                    <a:pt x="135482" y="54423"/>
                    <a:pt x="135547" y="54421"/>
                    <a:pt x="135612" y="54421"/>
                  </a:cubicBezTo>
                  <a:cubicBezTo>
                    <a:pt x="135644" y="54421"/>
                    <a:pt x="135676" y="54421"/>
                    <a:pt x="135708" y="54423"/>
                  </a:cubicBezTo>
                  <a:cubicBezTo>
                    <a:pt x="135831" y="54428"/>
                    <a:pt x="135954" y="54429"/>
                    <a:pt x="136076" y="54429"/>
                  </a:cubicBezTo>
                  <a:cubicBezTo>
                    <a:pt x="136210" y="54429"/>
                    <a:pt x="136344" y="54428"/>
                    <a:pt x="136477" y="54428"/>
                  </a:cubicBezTo>
                  <a:cubicBezTo>
                    <a:pt x="136883" y="54428"/>
                    <a:pt x="137287" y="54440"/>
                    <a:pt x="137696" y="54543"/>
                  </a:cubicBezTo>
                  <a:cubicBezTo>
                    <a:pt x="137814" y="54574"/>
                    <a:pt x="137939" y="54584"/>
                    <a:pt x="138066" y="54584"/>
                  </a:cubicBezTo>
                  <a:cubicBezTo>
                    <a:pt x="138247" y="54584"/>
                    <a:pt x="138434" y="54565"/>
                    <a:pt x="138615" y="54565"/>
                  </a:cubicBezTo>
                  <a:cubicBezTo>
                    <a:pt x="138642" y="54565"/>
                    <a:pt x="138669" y="54565"/>
                    <a:pt x="138696" y="54566"/>
                  </a:cubicBezTo>
                  <a:cubicBezTo>
                    <a:pt x="138759" y="54568"/>
                    <a:pt x="138822" y="54569"/>
                    <a:pt x="138886" y="54569"/>
                  </a:cubicBezTo>
                  <a:cubicBezTo>
                    <a:pt x="138970" y="54569"/>
                    <a:pt x="139055" y="54568"/>
                    <a:pt x="139140" y="54568"/>
                  </a:cubicBezTo>
                  <a:cubicBezTo>
                    <a:pt x="139437" y="54568"/>
                    <a:pt x="139736" y="54578"/>
                    <a:pt x="140030" y="54673"/>
                  </a:cubicBezTo>
                  <a:cubicBezTo>
                    <a:pt x="140129" y="54707"/>
                    <a:pt x="140235" y="54714"/>
                    <a:pt x="140343" y="54714"/>
                  </a:cubicBezTo>
                  <a:cubicBezTo>
                    <a:pt x="140429" y="54714"/>
                    <a:pt x="140516" y="54709"/>
                    <a:pt x="140601" y="54709"/>
                  </a:cubicBezTo>
                  <a:lnTo>
                    <a:pt x="143530" y="54709"/>
                  </a:lnTo>
                  <a:cubicBezTo>
                    <a:pt x="143638" y="54709"/>
                    <a:pt x="143745" y="54708"/>
                    <a:pt x="143852" y="54708"/>
                  </a:cubicBezTo>
                  <a:cubicBezTo>
                    <a:pt x="144145" y="54708"/>
                    <a:pt x="144436" y="54720"/>
                    <a:pt x="144733" y="54816"/>
                  </a:cubicBezTo>
                  <a:cubicBezTo>
                    <a:pt x="144816" y="54846"/>
                    <a:pt x="144908" y="54852"/>
                    <a:pt x="145003" y="54852"/>
                  </a:cubicBezTo>
                  <a:cubicBezTo>
                    <a:pt x="145067" y="54852"/>
                    <a:pt x="145132" y="54849"/>
                    <a:pt x="145196" y="54849"/>
                  </a:cubicBezTo>
                  <a:cubicBezTo>
                    <a:pt x="145228" y="54849"/>
                    <a:pt x="145260" y="54850"/>
                    <a:pt x="145292" y="54852"/>
                  </a:cubicBezTo>
                  <a:cubicBezTo>
                    <a:pt x="145697" y="54852"/>
                    <a:pt x="146102" y="54852"/>
                    <a:pt x="146507" y="54864"/>
                  </a:cubicBezTo>
                  <a:cubicBezTo>
                    <a:pt x="146733" y="54864"/>
                    <a:pt x="146828" y="54947"/>
                    <a:pt x="146828" y="55162"/>
                  </a:cubicBezTo>
                  <a:cubicBezTo>
                    <a:pt x="146816" y="55805"/>
                    <a:pt x="147066" y="56424"/>
                    <a:pt x="146983" y="57067"/>
                  </a:cubicBezTo>
                  <a:cubicBezTo>
                    <a:pt x="147185" y="57912"/>
                    <a:pt x="147030" y="58781"/>
                    <a:pt x="147150" y="59615"/>
                  </a:cubicBezTo>
                  <a:cubicBezTo>
                    <a:pt x="147316" y="60710"/>
                    <a:pt x="147233" y="61793"/>
                    <a:pt x="147269" y="62889"/>
                  </a:cubicBezTo>
                  <a:cubicBezTo>
                    <a:pt x="147281" y="63032"/>
                    <a:pt x="147245" y="63175"/>
                    <a:pt x="147292" y="63306"/>
                  </a:cubicBezTo>
                  <a:cubicBezTo>
                    <a:pt x="147471" y="63889"/>
                    <a:pt x="147411" y="64484"/>
                    <a:pt x="147411" y="65080"/>
                  </a:cubicBezTo>
                  <a:cubicBezTo>
                    <a:pt x="147423" y="65984"/>
                    <a:pt x="147411" y="66889"/>
                    <a:pt x="147423" y="67794"/>
                  </a:cubicBezTo>
                  <a:cubicBezTo>
                    <a:pt x="147423" y="68318"/>
                    <a:pt x="147376" y="68842"/>
                    <a:pt x="147531" y="69354"/>
                  </a:cubicBezTo>
                  <a:cubicBezTo>
                    <a:pt x="147590" y="69521"/>
                    <a:pt x="147554" y="69723"/>
                    <a:pt x="147554" y="69913"/>
                  </a:cubicBezTo>
                  <a:cubicBezTo>
                    <a:pt x="147554" y="71390"/>
                    <a:pt x="147554" y="72866"/>
                    <a:pt x="147566" y="74343"/>
                  </a:cubicBezTo>
                  <a:cubicBezTo>
                    <a:pt x="147566" y="74700"/>
                    <a:pt x="147590" y="75045"/>
                    <a:pt x="147650" y="75402"/>
                  </a:cubicBezTo>
                  <a:cubicBezTo>
                    <a:pt x="147733" y="75843"/>
                    <a:pt x="147685" y="76307"/>
                    <a:pt x="147673" y="76748"/>
                  </a:cubicBezTo>
                  <a:cubicBezTo>
                    <a:pt x="147673" y="76891"/>
                    <a:pt x="147566" y="76962"/>
                    <a:pt x="147435" y="76974"/>
                  </a:cubicBezTo>
                  <a:cubicBezTo>
                    <a:pt x="147221" y="76986"/>
                    <a:pt x="147007" y="76986"/>
                    <a:pt x="146792" y="76986"/>
                  </a:cubicBezTo>
                  <a:lnTo>
                    <a:pt x="136160" y="76986"/>
                  </a:lnTo>
                  <a:lnTo>
                    <a:pt x="136160" y="76998"/>
                  </a:lnTo>
                  <a:lnTo>
                    <a:pt x="125587" y="76998"/>
                  </a:lnTo>
                  <a:cubicBezTo>
                    <a:pt x="125266" y="76998"/>
                    <a:pt x="124932" y="76998"/>
                    <a:pt x="124599" y="77081"/>
                  </a:cubicBezTo>
                  <a:cubicBezTo>
                    <a:pt x="124520" y="77104"/>
                    <a:pt x="124447" y="77116"/>
                    <a:pt x="124381" y="77116"/>
                  </a:cubicBezTo>
                  <a:cubicBezTo>
                    <a:pt x="124077" y="77116"/>
                    <a:pt x="123918" y="76879"/>
                    <a:pt x="124016" y="76498"/>
                  </a:cubicBezTo>
                  <a:cubicBezTo>
                    <a:pt x="124135" y="76021"/>
                    <a:pt x="124123" y="75557"/>
                    <a:pt x="124123" y="75081"/>
                  </a:cubicBezTo>
                  <a:cubicBezTo>
                    <a:pt x="124123" y="74771"/>
                    <a:pt x="124099" y="74474"/>
                    <a:pt x="124040" y="74164"/>
                  </a:cubicBezTo>
                  <a:cubicBezTo>
                    <a:pt x="123944" y="73747"/>
                    <a:pt x="123944" y="73319"/>
                    <a:pt x="124040" y="72890"/>
                  </a:cubicBezTo>
                  <a:cubicBezTo>
                    <a:pt x="124159" y="72402"/>
                    <a:pt x="124194" y="71902"/>
                    <a:pt x="124051" y="71414"/>
                  </a:cubicBezTo>
                  <a:cubicBezTo>
                    <a:pt x="123944" y="71092"/>
                    <a:pt x="124159" y="70818"/>
                    <a:pt x="124135" y="70509"/>
                  </a:cubicBezTo>
                  <a:cubicBezTo>
                    <a:pt x="124111" y="70235"/>
                    <a:pt x="123920" y="69973"/>
                    <a:pt x="124063" y="69675"/>
                  </a:cubicBezTo>
                  <a:cubicBezTo>
                    <a:pt x="124159" y="69473"/>
                    <a:pt x="124159" y="69247"/>
                    <a:pt x="124099" y="69044"/>
                  </a:cubicBezTo>
                  <a:cubicBezTo>
                    <a:pt x="124040" y="68806"/>
                    <a:pt x="124051" y="68580"/>
                    <a:pt x="124111" y="68354"/>
                  </a:cubicBezTo>
                  <a:cubicBezTo>
                    <a:pt x="124135" y="68235"/>
                    <a:pt x="124135" y="68104"/>
                    <a:pt x="124099" y="67997"/>
                  </a:cubicBezTo>
                  <a:cubicBezTo>
                    <a:pt x="123956" y="67627"/>
                    <a:pt x="123992" y="67246"/>
                    <a:pt x="123992" y="66865"/>
                  </a:cubicBezTo>
                  <a:cubicBezTo>
                    <a:pt x="123992" y="64544"/>
                    <a:pt x="123992" y="62210"/>
                    <a:pt x="123980" y="59877"/>
                  </a:cubicBezTo>
                  <a:cubicBezTo>
                    <a:pt x="123980" y="59543"/>
                    <a:pt x="124004" y="59210"/>
                    <a:pt x="123885" y="58888"/>
                  </a:cubicBezTo>
                  <a:cubicBezTo>
                    <a:pt x="123837" y="58734"/>
                    <a:pt x="123849" y="58555"/>
                    <a:pt x="123849" y="58388"/>
                  </a:cubicBezTo>
                  <a:lnTo>
                    <a:pt x="123849" y="54328"/>
                  </a:lnTo>
                  <a:cubicBezTo>
                    <a:pt x="123849" y="54233"/>
                    <a:pt x="123849" y="54138"/>
                    <a:pt x="123861" y="54042"/>
                  </a:cubicBezTo>
                  <a:cubicBezTo>
                    <a:pt x="123873" y="53816"/>
                    <a:pt x="123944" y="53721"/>
                    <a:pt x="124159" y="53721"/>
                  </a:cubicBezTo>
                  <a:cubicBezTo>
                    <a:pt x="124399" y="53721"/>
                    <a:pt x="124639" y="53705"/>
                    <a:pt x="124877" y="53705"/>
                  </a:cubicBezTo>
                  <a:close/>
                  <a:moveTo>
                    <a:pt x="176538" y="55422"/>
                  </a:moveTo>
                  <a:cubicBezTo>
                    <a:pt x="176611" y="55422"/>
                    <a:pt x="176684" y="55426"/>
                    <a:pt x="176748" y="55447"/>
                  </a:cubicBezTo>
                  <a:cubicBezTo>
                    <a:pt x="177070" y="55555"/>
                    <a:pt x="177396" y="55576"/>
                    <a:pt x="177721" y="55576"/>
                  </a:cubicBezTo>
                  <a:cubicBezTo>
                    <a:pt x="177937" y="55576"/>
                    <a:pt x="178153" y="55566"/>
                    <a:pt x="178368" y="55566"/>
                  </a:cubicBezTo>
                  <a:lnTo>
                    <a:pt x="190072" y="55566"/>
                  </a:lnTo>
                  <a:cubicBezTo>
                    <a:pt x="190189" y="55566"/>
                    <a:pt x="190307" y="55562"/>
                    <a:pt x="190424" y="55562"/>
                  </a:cubicBezTo>
                  <a:cubicBezTo>
                    <a:pt x="190639" y="55562"/>
                    <a:pt x="190852" y="55577"/>
                    <a:pt x="191060" y="55662"/>
                  </a:cubicBezTo>
                  <a:cubicBezTo>
                    <a:pt x="191117" y="55688"/>
                    <a:pt x="191175" y="55698"/>
                    <a:pt x="191235" y="55698"/>
                  </a:cubicBezTo>
                  <a:cubicBezTo>
                    <a:pt x="191337" y="55698"/>
                    <a:pt x="191443" y="55668"/>
                    <a:pt x="191548" y="55638"/>
                  </a:cubicBezTo>
                  <a:cubicBezTo>
                    <a:pt x="191737" y="55583"/>
                    <a:pt x="191930" y="55553"/>
                    <a:pt x="192122" y="55553"/>
                  </a:cubicBezTo>
                  <a:cubicBezTo>
                    <a:pt x="192305" y="55553"/>
                    <a:pt x="192487" y="55580"/>
                    <a:pt x="192667" y="55638"/>
                  </a:cubicBezTo>
                  <a:cubicBezTo>
                    <a:pt x="192905" y="55709"/>
                    <a:pt x="193143" y="55709"/>
                    <a:pt x="193382" y="55709"/>
                  </a:cubicBezTo>
                  <a:cubicBezTo>
                    <a:pt x="193885" y="55709"/>
                    <a:pt x="194388" y="55717"/>
                    <a:pt x="194890" y="55717"/>
                  </a:cubicBezTo>
                  <a:cubicBezTo>
                    <a:pt x="195266" y="55717"/>
                    <a:pt x="195640" y="55713"/>
                    <a:pt x="196013" y="55697"/>
                  </a:cubicBezTo>
                  <a:cubicBezTo>
                    <a:pt x="196038" y="55697"/>
                    <a:pt x="196063" y="55697"/>
                    <a:pt x="196088" y="55697"/>
                  </a:cubicBezTo>
                  <a:cubicBezTo>
                    <a:pt x="196643" y="55697"/>
                    <a:pt x="197169" y="55819"/>
                    <a:pt x="197715" y="55864"/>
                  </a:cubicBezTo>
                  <a:cubicBezTo>
                    <a:pt x="197846" y="55876"/>
                    <a:pt x="197942" y="55959"/>
                    <a:pt x="197954" y="56090"/>
                  </a:cubicBezTo>
                  <a:cubicBezTo>
                    <a:pt x="197965" y="56257"/>
                    <a:pt x="197965" y="56424"/>
                    <a:pt x="197965" y="56590"/>
                  </a:cubicBezTo>
                  <a:cubicBezTo>
                    <a:pt x="197965" y="63198"/>
                    <a:pt x="197965" y="69806"/>
                    <a:pt x="197965" y="76426"/>
                  </a:cubicBezTo>
                  <a:lnTo>
                    <a:pt x="197965" y="76569"/>
                  </a:lnTo>
                  <a:cubicBezTo>
                    <a:pt x="197954" y="77105"/>
                    <a:pt x="197942" y="77129"/>
                    <a:pt x="197394" y="77129"/>
                  </a:cubicBezTo>
                  <a:lnTo>
                    <a:pt x="175129" y="77129"/>
                  </a:lnTo>
                  <a:cubicBezTo>
                    <a:pt x="174796" y="77129"/>
                    <a:pt x="174474" y="77117"/>
                    <a:pt x="174141" y="77033"/>
                  </a:cubicBezTo>
                  <a:cubicBezTo>
                    <a:pt x="173968" y="76993"/>
                    <a:pt x="173784" y="76987"/>
                    <a:pt x="173597" y="76987"/>
                  </a:cubicBezTo>
                  <a:cubicBezTo>
                    <a:pt x="173507" y="76987"/>
                    <a:pt x="173418" y="76988"/>
                    <a:pt x="173328" y="76988"/>
                  </a:cubicBezTo>
                  <a:cubicBezTo>
                    <a:pt x="173269" y="76988"/>
                    <a:pt x="173211" y="76988"/>
                    <a:pt x="173153" y="76986"/>
                  </a:cubicBezTo>
                  <a:cubicBezTo>
                    <a:pt x="172938" y="76974"/>
                    <a:pt x="172855" y="76891"/>
                    <a:pt x="172843" y="76676"/>
                  </a:cubicBezTo>
                  <a:cubicBezTo>
                    <a:pt x="172831" y="76462"/>
                    <a:pt x="172831" y="76248"/>
                    <a:pt x="172831" y="76033"/>
                  </a:cubicBezTo>
                  <a:cubicBezTo>
                    <a:pt x="172831" y="72580"/>
                    <a:pt x="172831" y="69140"/>
                    <a:pt x="172819" y="65687"/>
                  </a:cubicBezTo>
                  <a:cubicBezTo>
                    <a:pt x="172819" y="65377"/>
                    <a:pt x="172843" y="65068"/>
                    <a:pt x="172736" y="64770"/>
                  </a:cubicBezTo>
                  <a:cubicBezTo>
                    <a:pt x="172677" y="64591"/>
                    <a:pt x="172688" y="64389"/>
                    <a:pt x="172688" y="64198"/>
                  </a:cubicBezTo>
                  <a:cubicBezTo>
                    <a:pt x="172688" y="61496"/>
                    <a:pt x="172688" y="58781"/>
                    <a:pt x="172688" y="56067"/>
                  </a:cubicBezTo>
                  <a:cubicBezTo>
                    <a:pt x="172688" y="55435"/>
                    <a:pt x="172700" y="55424"/>
                    <a:pt x="173319" y="55424"/>
                  </a:cubicBezTo>
                  <a:lnTo>
                    <a:pt x="176391" y="55424"/>
                  </a:lnTo>
                  <a:cubicBezTo>
                    <a:pt x="176439" y="55424"/>
                    <a:pt x="176488" y="55422"/>
                    <a:pt x="176538" y="55422"/>
                  </a:cubicBezTo>
                  <a:close/>
                  <a:moveTo>
                    <a:pt x="118982" y="53541"/>
                  </a:moveTo>
                  <a:cubicBezTo>
                    <a:pt x="119142" y="53541"/>
                    <a:pt x="119302" y="53565"/>
                    <a:pt x="119456" y="53614"/>
                  </a:cubicBezTo>
                  <a:cubicBezTo>
                    <a:pt x="119789" y="53709"/>
                    <a:pt x="120110" y="53697"/>
                    <a:pt x="120444" y="53709"/>
                  </a:cubicBezTo>
                  <a:cubicBezTo>
                    <a:pt x="120952" y="53709"/>
                    <a:pt x="121460" y="53704"/>
                    <a:pt x="121968" y="53704"/>
                  </a:cubicBezTo>
                  <a:cubicBezTo>
                    <a:pt x="122222" y="53704"/>
                    <a:pt x="122476" y="53705"/>
                    <a:pt x="122730" y="53709"/>
                  </a:cubicBezTo>
                  <a:cubicBezTo>
                    <a:pt x="123039" y="53721"/>
                    <a:pt x="123051" y="53757"/>
                    <a:pt x="123182" y="54066"/>
                  </a:cubicBezTo>
                  <a:cubicBezTo>
                    <a:pt x="123278" y="54316"/>
                    <a:pt x="123278" y="54578"/>
                    <a:pt x="123278" y="54828"/>
                  </a:cubicBezTo>
                  <a:lnTo>
                    <a:pt x="123278" y="59615"/>
                  </a:lnTo>
                  <a:cubicBezTo>
                    <a:pt x="123278" y="61091"/>
                    <a:pt x="123278" y="62555"/>
                    <a:pt x="123278" y="64032"/>
                  </a:cubicBezTo>
                  <a:cubicBezTo>
                    <a:pt x="123278" y="64460"/>
                    <a:pt x="123242" y="64889"/>
                    <a:pt x="123385" y="65306"/>
                  </a:cubicBezTo>
                  <a:cubicBezTo>
                    <a:pt x="123444" y="65461"/>
                    <a:pt x="123408" y="65639"/>
                    <a:pt x="123408" y="65806"/>
                  </a:cubicBezTo>
                  <a:cubicBezTo>
                    <a:pt x="123420" y="69318"/>
                    <a:pt x="123420" y="72842"/>
                    <a:pt x="123420" y="76367"/>
                  </a:cubicBezTo>
                  <a:cubicBezTo>
                    <a:pt x="123420" y="76510"/>
                    <a:pt x="123420" y="76652"/>
                    <a:pt x="123408" y="76795"/>
                  </a:cubicBezTo>
                  <a:cubicBezTo>
                    <a:pt x="123397" y="77021"/>
                    <a:pt x="123313" y="77105"/>
                    <a:pt x="123111" y="77117"/>
                  </a:cubicBezTo>
                  <a:cubicBezTo>
                    <a:pt x="122944" y="77129"/>
                    <a:pt x="122777" y="77129"/>
                    <a:pt x="122611" y="77129"/>
                  </a:cubicBezTo>
                  <a:lnTo>
                    <a:pt x="115908" y="77129"/>
                  </a:lnTo>
                  <a:cubicBezTo>
                    <a:pt x="115622" y="77129"/>
                    <a:pt x="115336" y="77129"/>
                    <a:pt x="115050" y="77045"/>
                  </a:cubicBezTo>
                  <a:cubicBezTo>
                    <a:pt x="114931" y="77003"/>
                    <a:pt x="114794" y="76997"/>
                    <a:pt x="114656" y="76997"/>
                  </a:cubicBezTo>
                  <a:cubicBezTo>
                    <a:pt x="114601" y="76997"/>
                    <a:pt x="114545" y="76998"/>
                    <a:pt x="114491" y="76998"/>
                  </a:cubicBezTo>
                  <a:cubicBezTo>
                    <a:pt x="112109" y="76986"/>
                    <a:pt x="109728" y="76986"/>
                    <a:pt x="107359" y="76986"/>
                  </a:cubicBezTo>
                  <a:cubicBezTo>
                    <a:pt x="107287" y="76986"/>
                    <a:pt x="107213" y="76980"/>
                    <a:pt x="107140" y="76980"/>
                  </a:cubicBezTo>
                  <a:cubicBezTo>
                    <a:pt x="107067" y="76980"/>
                    <a:pt x="106996" y="76986"/>
                    <a:pt x="106930" y="77010"/>
                  </a:cubicBezTo>
                  <a:cubicBezTo>
                    <a:pt x="106620" y="77116"/>
                    <a:pt x="106304" y="77135"/>
                    <a:pt x="105987" y="77135"/>
                  </a:cubicBezTo>
                  <a:cubicBezTo>
                    <a:pt x="105806" y="77135"/>
                    <a:pt x="105624" y="77129"/>
                    <a:pt x="105442" y="77129"/>
                  </a:cubicBezTo>
                  <a:lnTo>
                    <a:pt x="99667" y="77129"/>
                  </a:lnTo>
                  <a:cubicBezTo>
                    <a:pt x="99556" y="77129"/>
                    <a:pt x="99445" y="77134"/>
                    <a:pt x="99334" y="77134"/>
                  </a:cubicBezTo>
                  <a:cubicBezTo>
                    <a:pt x="99278" y="77134"/>
                    <a:pt x="99223" y="77133"/>
                    <a:pt x="99167" y="77129"/>
                  </a:cubicBezTo>
                  <a:cubicBezTo>
                    <a:pt x="98786" y="77117"/>
                    <a:pt x="98774" y="77105"/>
                    <a:pt x="98810" y="76724"/>
                  </a:cubicBezTo>
                  <a:cubicBezTo>
                    <a:pt x="98834" y="76533"/>
                    <a:pt x="98846" y="76343"/>
                    <a:pt x="98846" y="76152"/>
                  </a:cubicBezTo>
                  <a:lnTo>
                    <a:pt x="98846" y="69735"/>
                  </a:lnTo>
                  <a:cubicBezTo>
                    <a:pt x="98846" y="69449"/>
                    <a:pt x="98846" y="69163"/>
                    <a:pt x="98751" y="68890"/>
                  </a:cubicBezTo>
                  <a:cubicBezTo>
                    <a:pt x="98703" y="68711"/>
                    <a:pt x="98715" y="68509"/>
                    <a:pt x="98715" y="68318"/>
                  </a:cubicBezTo>
                  <a:cubicBezTo>
                    <a:pt x="98715" y="67306"/>
                    <a:pt x="98715" y="66282"/>
                    <a:pt x="98715" y="65258"/>
                  </a:cubicBezTo>
                  <a:cubicBezTo>
                    <a:pt x="98715" y="64996"/>
                    <a:pt x="98727" y="64734"/>
                    <a:pt x="98798" y="64484"/>
                  </a:cubicBezTo>
                  <a:cubicBezTo>
                    <a:pt x="98858" y="64258"/>
                    <a:pt x="98846" y="64008"/>
                    <a:pt x="98846" y="63770"/>
                  </a:cubicBezTo>
                  <a:cubicBezTo>
                    <a:pt x="98846" y="61198"/>
                    <a:pt x="98846" y="58638"/>
                    <a:pt x="98858" y="56067"/>
                  </a:cubicBezTo>
                  <a:cubicBezTo>
                    <a:pt x="98858" y="55709"/>
                    <a:pt x="98822" y="55352"/>
                    <a:pt x="98953" y="55007"/>
                  </a:cubicBezTo>
                  <a:cubicBezTo>
                    <a:pt x="99013" y="54876"/>
                    <a:pt x="98989" y="54721"/>
                    <a:pt x="98989" y="54578"/>
                  </a:cubicBezTo>
                  <a:cubicBezTo>
                    <a:pt x="99001" y="54412"/>
                    <a:pt x="98989" y="54245"/>
                    <a:pt x="98989" y="54078"/>
                  </a:cubicBezTo>
                  <a:cubicBezTo>
                    <a:pt x="99013" y="53614"/>
                    <a:pt x="99036" y="53578"/>
                    <a:pt x="99548" y="53566"/>
                  </a:cubicBezTo>
                  <a:lnTo>
                    <a:pt x="109252" y="53566"/>
                  </a:lnTo>
                  <a:cubicBezTo>
                    <a:pt x="109538" y="53566"/>
                    <a:pt x="109812" y="53566"/>
                    <a:pt x="110097" y="53661"/>
                  </a:cubicBezTo>
                  <a:cubicBezTo>
                    <a:pt x="110197" y="53695"/>
                    <a:pt x="110303" y="53702"/>
                    <a:pt x="110409" y="53702"/>
                  </a:cubicBezTo>
                  <a:cubicBezTo>
                    <a:pt x="110493" y="53702"/>
                    <a:pt x="110578" y="53697"/>
                    <a:pt x="110657" y="53697"/>
                  </a:cubicBezTo>
                  <a:cubicBezTo>
                    <a:pt x="110986" y="53700"/>
                    <a:pt x="111315" y="53701"/>
                    <a:pt x="111644" y="53701"/>
                  </a:cubicBezTo>
                  <a:cubicBezTo>
                    <a:pt x="112231" y="53701"/>
                    <a:pt x="112818" y="53698"/>
                    <a:pt x="113405" y="53698"/>
                  </a:cubicBezTo>
                  <a:cubicBezTo>
                    <a:pt x="113941" y="53698"/>
                    <a:pt x="114478" y="53700"/>
                    <a:pt x="115015" y="53709"/>
                  </a:cubicBezTo>
                  <a:cubicBezTo>
                    <a:pt x="115028" y="53709"/>
                    <a:pt x="115041" y="53710"/>
                    <a:pt x="115055" y="53710"/>
                  </a:cubicBezTo>
                  <a:cubicBezTo>
                    <a:pt x="115441" y="53710"/>
                    <a:pt x="115793" y="53562"/>
                    <a:pt x="116176" y="53562"/>
                  </a:cubicBezTo>
                  <a:cubicBezTo>
                    <a:pt x="116213" y="53562"/>
                    <a:pt x="116251" y="53563"/>
                    <a:pt x="116289" y="53566"/>
                  </a:cubicBezTo>
                  <a:cubicBezTo>
                    <a:pt x="116630" y="53597"/>
                    <a:pt x="116962" y="53718"/>
                    <a:pt x="117317" y="53718"/>
                  </a:cubicBezTo>
                  <a:cubicBezTo>
                    <a:pt x="117370" y="53718"/>
                    <a:pt x="117424" y="53715"/>
                    <a:pt x="117479" y="53709"/>
                  </a:cubicBezTo>
                  <a:cubicBezTo>
                    <a:pt x="117836" y="53673"/>
                    <a:pt x="118182" y="53721"/>
                    <a:pt x="118539" y="53602"/>
                  </a:cubicBezTo>
                  <a:cubicBezTo>
                    <a:pt x="118683" y="53562"/>
                    <a:pt x="118832" y="53541"/>
                    <a:pt x="118982" y="53541"/>
                  </a:cubicBezTo>
                  <a:close/>
                  <a:moveTo>
                    <a:pt x="205140" y="55844"/>
                  </a:moveTo>
                  <a:cubicBezTo>
                    <a:pt x="205192" y="55844"/>
                    <a:pt x="205242" y="55849"/>
                    <a:pt x="205288" y="55864"/>
                  </a:cubicBezTo>
                  <a:cubicBezTo>
                    <a:pt x="205644" y="55983"/>
                    <a:pt x="206004" y="56007"/>
                    <a:pt x="206366" y="56007"/>
                  </a:cubicBezTo>
                  <a:cubicBezTo>
                    <a:pt x="206621" y="56007"/>
                    <a:pt x="206877" y="55995"/>
                    <a:pt x="207133" y="55995"/>
                  </a:cubicBezTo>
                  <a:lnTo>
                    <a:pt x="218194" y="55995"/>
                  </a:lnTo>
                  <a:cubicBezTo>
                    <a:pt x="218408" y="55995"/>
                    <a:pt x="218623" y="55995"/>
                    <a:pt x="218837" y="56007"/>
                  </a:cubicBezTo>
                  <a:cubicBezTo>
                    <a:pt x="219004" y="56019"/>
                    <a:pt x="219087" y="56126"/>
                    <a:pt x="219099" y="56293"/>
                  </a:cubicBezTo>
                  <a:cubicBezTo>
                    <a:pt x="219111" y="56436"/>
                    <a:pt x="219111" y="56578"/>
                    <a:pt x="219111" y="56721"/>
                  </a:cubicBezTo>
                  <a:cubicBezTo>
                    <a:pt x="219111" y="61150"/>
                    <a:pt x="219111" y="65568"/>
                    <a:pt x="219111" y="69997"/>
                  </a:cubicBezTo>
                  <a:cubicBezTo>
                    <a:pt x="219099" y="70259"/>
                    <a:pt x="219099" y="70509"/>
                    <a:pt x="219028" y="70771"/>
                  </a:cubicBezTo>
                  <a:cubicBezTo>
                    <a:pt x="218968" y="70997"/>
                    <a:pt x="218968" y="71235"/>
                    <a:pt x="218968" y="71473"/>
                  </a:cubicBezTo>
                  <a:cubicBezTo>
                    <a:pt x="218956" y="72830"/>
                    <a:pt x="218968" y="74188"/>
                    <a:pt x="218956" y="75545"/>
                  </a:cubicBezTo>
                  <a:cubicBezTo>
                    <a:pt x="218956" y="76271"/>
                    <a:pt x="218956" y="76271"/>
                    <a:pt x="218194" y="76283"/>
                  </a:cubicBezTo>
                  <a:lnTo>
                    <a:pt x="216634" y="76283"/>
                  </a:lnTo>
                  <a:cubicBezTo>
                    <a:pt x="216525" y="76283"/>
                    <a:pt x="216416" y="76279"/>
                    <a:pt x="216307" y="76279"/>
                  </a:cubicBezTo>
                  <a:cubicBezTo>
                    <a:pt x="216108" y="76279"/>
                    <a:pt x="215910" y="76294"/>
                    <a:pt x="215718" y="76379"/>
                  </a:cubicBezTo>
                  <a:cubicBezTo>
                    <a:pt x="215670" y="76402"/>
                    <a:pt x="215622" y="76402"/>
                    <a:pt x="215575" y="76402"/>
                  </a:cubicBezTo>
                  <a:cubicBezTo>
                    <a:pt x="215521" y="76402"/>
                    <a:pt x="215467" y="76401"/>
                    <a:pt x="215413" y="76401"/>
                  </a:cubicBezTo>
                  <a:cubicBezTo>
                    <a:pt x="214635" y="76401"/>
                    <a:pt x="213867" y="76479"/>
                    <a:pt x="213098" y="76557"/>
                  </a:cubicBezTo>
                  <a:cubicBezTo>
                    <a:pt x="212598" y="76605"/>
                    <a:pt x="212098" y="76521"/>
                    <a:pt x="211610" y="76676"/>
                  </a:cubicBezTo>
                  <a:cubicBezTo>
                    <a:pt x="211529" y="76703"/>
                    <a:pt x="211443" y="76711"/>
                    <a:pt x="211355" y="76711"/>
                  </a:cubicBezTo>
                  <a:cubicBezTo>
                    <a:pt x="211250" y="76711"/>
                    <a:pt x="211142" y="76700"/>
                    <a:pt x="211038" y="76700"/>
                  </a:cubicBezTo>
                  <a:cubicBezTo>
                    <a:pt x="210693" y="76712"/>
                    <a:pt x="210336" y="76700"/>
                    <a:pt x="209979" y="76807"/>
                  </a:cubicBezTo>
                  <a:cubicBezTo>
                    <a:pt x="209848" y="76843"/>
                    <a:pt x="209708" y="76852"/>
                    <a:pt x="209565" y="76852"/>
                  </a:cubicBezTo>
                  <a:cubicBezTo>
                    <a:pt x="209422" y="76852"/>
                    <a:pt x="209276" y="76843"/>
                    <a:pt x="209133" y="76843"/>
                  </a:cubicBezTo>
                  <a:cubicBezTo>
                    <a:pt x="208681" y="76867"/>
                    <a:pt x="208229" y="76819"/>
                    <a:pt x="207788" y="76962"/>
                  </a:cubicBezTo>
                  <a:cubicBezTo>
                    <a:pt x="207712" y="76989"/>
                    <a:pt x="207629" y="76996"/>
                    <a:pt x="207543" y="76996"/>
                  </a:cubicBezTo>
                  <a:cubicBezTo>
                    <a:pt x="207440" y="76996"/>
                    <a:pt x="207332" y="76986"/>
                    <a:pt x="207228" y="76986"/>
                  </a:cubicBezTo>
                  <a:cubicBezTo>
                    <a:pt x="206824" y="76992"/>
                    <a:pt x="206419" y="76992"/>
                    <a:pt x="206014" y="76992"/>
                  </a:cubicBezTo>
                  <a:cubicBezTo>
                    <a:pt x="205609" y="76992"/>
                    <a:pt x="205204" y="76992"/>
                    <a:pt x="204800" y="76998"/>
                  </a:cubicBezTo>
                  <a:cubicBezTo>
                    <a:pt x="204581" y="76998"/>
                    <a:pt x="204361" y="76988"/>
                    <a:pt x="204143" y="76988"/>
                  </a:cubicBezTo>
                  <a:cubicBezTo>
                    <a:pt x="203816" y="76988"/>
                    <a:pt x="203490" y="77010"/>
                    <a:pt x="203168" y="77117"/>
                  </a:cubicBezTo>
                  <a:cubicBezTo>
                    <a:pt x="203123" y="77132"/>
                    <a:pt x="203072" y="77136"/>
                    <a:pt x="203020" y="77136"/>
                  </a:cubicBezTo>
                  <a:cubicBezTo>
                    <a:pt x="202951" y="77136"/>
                    <a:pt x="202879" y="77129"/>
                    <a:pt x="202811" y="77129"/>
                  </a:cubicBezTo>
                  <a:lnTo>
                    <a:pt x="199323" y="77129"/>
                  </a:lnTo>
                  <a:cubicBezTo>
                    <a:pt x="199180" y="77129"/>
                    <a:pt x="199037" y="77117"/>
                    <a:pt x="198894" y="77105"/>
                  </a:cubicBezTo>
                  <a:cubicBezTo>
                    <a:pt x="198787" y="77093"/>
                    <a:pt x="198716" y="77010"/>
                    <a:pt x="198704" y="76914"/>
                  </a:cubicBezTo>
                  <a:cubicBezTo>
                    <a:pt x="198692" y="76700"/>
                    <a:pt x="198680" y="76486"/>
                    <a:pt x="198680" y="76271"/>
                  </a:cubicBezTo>
                  <a:lnTo>
                    <a:pt x="198680" y="66996"/>
                  </a:lnTo>
                  <a:cubicBezTo>
                    <a:pt x="198680" y="63925"/>
                    <a:pt x="198680" y="60853"/>
                    <a:pt x="198680" y="57781"/>
                  </a:cubicBezTo>
                  <a:cubicBezTo>
                    <a:pt x="198680" y="57424"/>
                    <a:pt x="198716" y="57067"/>
                    <a:pt x="198573" y="56733"/>
                  </a:cubicBezTo>
                  <a:cubicBezTo>
                    <a:pt x="198549" y="56686"/>
                    <a:pt x="198549" y="56638"/>
                    <a:pt x="198549" y="56590"/>
                  </a:cubicBezTo>
                  <a:cubicBezTo>
                    <a:pt x="198516" y="55934"/>
                    <a:pt x="198543" y="55851"/>
                    <a:pt x="199074" y="55851"/>
                  </a:cubicBezTo>
                  <a:cubicBezTo>
                    <a:pt x="199121" y="55851"/>
                    <a:pt x="199172" y="55851"/>
                    <a:pt x="199227" y="55852"/>
                  </a:cubicBezTo>
                  <a:lnTo>
                    <a:pt x="204931" y="55852"/>
                  </a:lnTo>
                  <a:cubicBezTo>
                    <a:pt x="204999" y="55852"/>
                    <a:pt x="205071" y="55844"/>
                    <a:pt x="205140" y="55844"/>
                  </a:cubicBezTo>
                  <a:close/>
                  <a:moveTo>
                    <a:pt x="97852" y="53565"/>
                  </a:moveTo>
                  <a:cubicBezTo>
                    <a:pt x="98190" y="53565"/>
                    <a:pt x="98275" y="53662"/>
                    <a:pt x="98286" y="54054"/>
                  </a:cubicBezTo>
                  <a:cubicBezTo>
                    <a:pt x="98286" y="55054"/>
                    <a:pt x="98286" y="56055"/>
                    <a:pt x="98286" y="57055"/>
                  </a:cubicBezTo>
                  <a:cubicBezTo>
                    <a:pt x="98286" y="57126"/>
                    <a:pt x="98298" y="57210"/>
                    <a:pt x="98274" y="57269"/>
                  </a:cubicBezTo>
                  <a:cubicBezTo>
                    <a:pt x="98060" y="58019"/>
                    <a:pt x="98143" y="58781"/>
                    <a:pt x="98143" y="59543"/>
                  </a:cubicBezTo>
                  <a:cubicBezTo>
                    <a:pt x="98143" y="65091"/>
                    <a:pt x="98143" y="70628"/>
                    <a:pt x="98143" y="76176"/>
                  </a:cubicBezTo>
                  <a:cubicBezTo>
                    <a:pt x="98143" y="77086"/>
                    <a:pt x="98199" y="77142"/>
                    <a:pt x="97509" y="77142"/>
                  </a:cubicBezTo>
                  <a:cubicBezTo>
                    <a:pt x="97414" y="77142"/>
                    <a:pt x="97305" y="77141"/>
                    <a:pt x="97179" y="77141"/>
                  </a:cubicBezTo>
                  <a:lnTo>
                    <a:pt x="86821" y="77141"/>
                  </a:lnTo>
                  <a:cubicBezTo>
                    <a:pt x="86511" y="77141"/>
                    <a:pt x="86213" y="77141"/>
                    <a:pt x="85904" y="77224"/>
                  </a:cubicBezTo>
                  <a:cubicBezTo>
                    <a:pt x="85742" y="77266"/>
                    <a:pt x="85575" y="77272"/>
                    <a:pt x="85405" y="77272"/>
                  </a:cubicBezTo>
                  <a:cubicBezTo>
                    <a:pt x="85337" y="77272"/>
                    <a:pt x="85269" y="77272"/>
                    <a:pt x="85201" y="77272"/>
                  </a:cubicBezTo>
                  <a:cubicBezTo>
                    <a:pt x="83011" y="77272"/>
                    <a:pt x="80820" y="77272"/>
                    <a:pt x="78629" y="77283"/>
                  </a:cubicBezTo>
                  <a:cubicBezTo>
                    <a:pt x="78572" y="77283"/>
                    <a:pt x="78515" y="77283"/>
                    <a:pt x="78458" y="77283"/>
                  </a:cubicBezTo>
                  <a:cubicBezTo>
                    <a:pt x="78229" y="77283"/>
                    <a:pt x="78003" y="77291"/>
                    <a:pt x="77784" y="77367"/>
                  </a:cubicBezTo>
                  <a:cubicBezTo>
                    <a:pt x="77629" y="77414"/>
                    <a:pt x="77450" y="77414"/>
                    <a:pt x="77284" y="77414"/>
                  </a:cubicBezTo>
                  <a:cubicBezTo>
                    <a:pt x="76196" y="77414"/>
                    <a:pt x="75103" y="77420"/>
                    <a:pt x="74009" y="77420"/>
                  </a:cubicBezTo>
                  <a:cubicBezTo>
                    <a:pt x="73462" y="77420"/>
                    <a:pt x="72914" y="77418"/>
                    <a:pt x="72366" y="77414"/>
                  </a:cubicBezTo>
                  <a:cubicBezTo>
                    <a:pt x="71723" y="77414"/>
                    <a:pt x="71712" y="77414"/>
                    <a:pt x="71712" y="76783"/>
                  </a:cubicBezTo>
                  <a:cubicBezTo>
                    <a:pt x="71712" y="74783"/>
                    <a:pt x="71712" y="72783"/>
                    <a:pt x="71712" y="70783"/>
                  </a:cubicBezTo>
                  <a:lnTo>
                    <a:pt x="71723" y="70783"/>
                  </a:lnTo>
                  <a:cubicBezTo>
                    <a:pt x="71723" y="68858"/>
                    <a:pt x="71723" y="66933"/>
                    <a:pt x="71723" y="65008"/>
                  </a:cubicBezTo>
                  <a:cubicBezTo>
                    <a:pt x="71723" y="64675"/>
                    <a:pt x="71712" y="64353"/>
                    <a:pt x="71819" y="64020"/>
                  </a:cubicBezTo>
                  <a:cubicBezTo>
                    <a:pt x="71878" y="63817"/>
                    <a:pt x="71854" y="63591"/>
                    <a:pt x="71854" y="63377"/>
                  </a:cubicBezTo>
                  <a:cubicBezTo>
                    <a:pt x="71866" y="62305"/>
                    <a:pt x="71866" y="61246"/>
                    <a:pt x="71866" y="60174"/>
                  </a:cubicBezTo>
                  <a:cubicBezTo>
                    <a:pt x="71866" y="59769"/>
                    <a:pt x="71866" y="59365"/>
                    <a:pt x="71973" y="58972"/>
                  </a:cubicBezTo>
                  <a:cubicBezTo>
                    <a:pt x="72045" y="58674"/>
                    <a:pt x="71997" y="58353"/>
                    <a:pt x="72009" y="58043"/>
                  </a:cubicBezTo>
                  <a:cubicBezTo>
                    <a:pt x="72021" y="57638"/>
                    <a:pt x="71973" y="57233"/>
                    <a:pt x="72116" y="56840"/>
                  </a:cubicBezTo>
                  <a:cubicBezTo>
                    <a:pt x="72176" y="56674"/>
                    <a:pt x="72164" y="56459"/>
                    <a:pt x="72140" y="56269"/>
                  </a:cubicBezTo>
                  <a:cubicBezTo>
                    <a:pt x="72093" y="55769"/>
                    <a:pt x="72283" y="55293"/>
                    <a:pt x="72319" y="54793"/>
                  </a:cubicBezTo>
                  <a:cubicBezTo>
                    <a:pt x="72319" y="54662"/>
                    <a:pt x="72426" y="54578"/>
                    <a:pt x="72557" y="54578"/>
                  </a:cubicBezTo>
                  <a:cubicBezTo>
                    <a:pt x="72986" y="54566"/>
                    <a:pt x="73414" y="54566"/>
                    <a:pt x="73843" y="54566"/>
                  </a:cubicBezTo>
                  <a:cubicBezTo>
                    <a:pt x="73910" y="54565"/>
                    <a:pt x="73977" y="54564"/>
                    <a:pt x="74044" y="54564"/>
                  </a:cubicBezTo>
                  <a:cubicBezTo>
                    <a:pt x="74116" y="54564"/>
                    <a:pt x="74187" y="54565"/>
                    <a:pt x="74258" y="54565"/>
                  </a:cubicBezTo>
                  <a:cubicBezTo>
                    <a:pt x="74571" y="54565"/>
                    <a:pt x="74882" y="54555"/>
                    <a:pt x="75188" y="54447"/>
                  </a:cubicBezTo>
                  <a:cubicBezTo>
                    <a:pt x="75266" y="54423"/>
                    <a:pt x="75349" y="54418"/>
                    <a:pt x="75434" y="54418"/>
                  </a:cubicBezTo>
                  <a:cubicBezTo>
                    <a:pt x="75519" y="54418"/>
                    <a:pt x="75605" y="54423"/>
                    <a:pt x="75688" y="54423"/>
                  </a:cubicBezTo>
                  <a:lnTo>
                    <a:pt x="77319" y="54423"/>
                  </a:lnTo>
                  <a:cubicBezTo>
                    <a:pt x="77376" y="54423"/>
                    <a:pt x="77432" y="54424"/>
                    <a:pt x="77488" y="54424"/>
                  </a:cubicBezTo>
                  <a:cubicBezTo>
                    <a:pt x="77741" y="54424"/>
                    <a:pt x="77993" y="54416"/>
                    <a:pt x="78236" y="54328"/>
                  </a:cubicBezTo>
                  <a:cubicBezTo>
                    <a:pt x="78391" y="54281"/>
                    <a:pt x="78570" y="54292"/>
                    <a:pt x="78736" y="54281"/>
                  </a:cubicBezTo>
                  <a:cubicBezTo>
                    <a:pt x="79403" y="54257"/>
                    <a:pt x="80058" y="54316"/>
                    <a:pt x="80725" y="54162"/>
                  </a:cubicBezTo>
                  <a:cubicBezTo>
                    <a:pt x="80862" y="54127"/>
                    <a:pt x="81005" y="54117"/>
                    <a:pt x="81151" y="54117"/>
                  </a:cubicBezTo>
                  <a:cubicBezTo>
                    <a:pt x="81360" y="54117"/>
                    <a:pt x="81574" y="54138"/>
                    <a:pt x="81784" y="54138"/>
                  </a:cubicBezTo>
                  <a:cubicBezTo>
                    <a:pt x="82141" y="54126"/>
                    <a:pt x="82499" y="54150"/>
                    <a:pt x="82844" y="54031"/>
                  </a:cubicBezTo>
                  <a:cubicBezTo>
                    <a:pt x="82943" y="53997"/>
                    <a:pt x="83050" y="53990"/>
                    <a:pt x="83157" y="53990"/>
                  </a:cubicBezTo>
                  <a:cubicBezTo>
                    <a:pt x="83244" y="53990"/>
                    <a:pt x="83331" y="53995"/>
                    <a:pt x="83415" y="53995"/>
                  </a:cubicBezTo>
                  <a:lnTo>
                    <a:pt x="85058" y="53995"/>
                  </a:lnTo>
                  <a:cubicBezTo>
                    <a:pt x="85297" y="53995"/>
                    <a:pt x="85523" y="53983"/>
                    <a:pt x="85761" y="53911"/>
                  </a:cubicBezTo>
                  <a:cubicBezTo>
                    <a:pt x="85963" y="53864"/>
                    <a:pt x="86178" y="53864"/>
                    <a:pt x="86392" y="53852"/>
                  </a:cubicBezTo>
                  <a:lnTo>
                    <a:pt x="88535" y="53852"/>
                  </a:lnTo>
                  <a:cubicBezTo>
                    <a:pt x="88603" y="53852"/>
                    <a:pt x="88670" y="53852"/>
                    <a:pt x="88737" y="53852"/>
                  </a:cubicBezTo>
                  <a:cubicBezTo>
                    <a:pt x="89074" y="53852"/>
                    <a:pt x="89410" y="53844"/>
                    <a:pt x="89738" y="53745"/>
                  </a:cubicBezTo>
                  <a:cubicBezTo>
                    <a:pt x="89843" y="53712"/>
                    <a:pt x="89960" y="53704"/>
                    <a:pt x="90080" y="53704"/>
                  </a:cubicBezTo>
                  <a:cubicBezTo>
                    <a:pt x="90176" y="53704"/>
                    <a:pt x="90273" y="53709"/>
                    <a:pt x="90369" y="53709"/>
                  </a:cubicBezTo>
                  <a:lnTo>
                    <a:pt x="96441" y="53709"/>
                  </a:lnTo>
                  <a:cubicBezTo>
                    <a:pt x="96561" y="53709"/>
                    <a:pt x="96681" y="53713"/>
                    <a:pt x="96801" y="53713"/>
                  </a:cubicBezTo>
                  <a:cubicBezTo>
                    <a:pt x="97061" y="53713"/>
                    <a:pt x="97319" y="53696"/>
                    <a:pt x="97572" y="53590"/>
                  </a:cubicBezTo>
                  <a:cubicBezTo>
                    <a:pt x="97631" y="53566"/>
                    <a:pt x="97715" y="53578"/>
                    <a:pt x="97786" y="53566"/>
                  </a:cubicBezTo>
                  <a:cubicBezTo>
                    <a:pt x="97809" y="53566"/>
                    <a:pt x="97831" y="53565"/>
                    <a:pt x="97852" y="53565"/>
                  </a:cubicBezTo>
                  <a:close/>
                  <a:moveTo>
                    <a:pt x="71354" y="54566"/>
                  </a:moveTo>
                  <a:cubicBezTo>
                    <a:pt x="71628" y="54578"/>
                    <a:pt x="71712" y="54650"/>
                    <a:pt x="71712" y="54912"/>
                  </a:cubicBezTo>
                  <a:cubicBezTo>
                    <a:pt x="71712" y="55293"/>
                    <a:pt x="71771" y="55674"/>
                    <a:pt x="71640" y="56043"/>
                  </a:cubicBezTo>
                  <a:cubicBezTo>
                    <a:pt x="71604" y="56126"/>
                    <a:pt x="71581" y="56233"/>
                    <a:pt x="71581" y="56317"/>
                  </a:cubicBezTo>
                  <a:cubicBezTo>
                    <a:pt x="71664" y="57412"/>
                    <a:pt x="71414" y="58495"/>
                    <a:pt x="71438" y="59591"/>
                  </a:cubicBezTo>
                  <a:cubicBezTo>
                    <a:pt x="71438" y="60043"/>
                    <a:pt x="71438" y="60496"/>
                    <a:pt x="71438" y="60948"/>
                  </a:cubicBezTo>
                  <a:cubicBezTo>
                    <a:pt x="71426" y="61234"/>
                    <a:pt x="71426" y="61508"/>
                    <a:pt x="71342" y="61793"/>
                  </a:cubicBezTo>
                  <a:cubicBezTo>
                    <a:pt x="71283" y="62043"/>
                    <a:pt x="71295" y="62317"/>
                    <a:pt x="71295" y="62567"/>
                  </a:cubicBezTo>
                  <a:cubicBezTo>
                    <a:pt x="71295" y="67211"/>
                    <a:pt x="71295" y="71854"/>
                    <a:pt x="71295" y="76498"/>
                  </a:cubicBezTo>
                  <a:cubicBezTo>
                    <a:pt x="71295" y="76712"/>
                    <a:pt x="71295" y="76926"/>
                    <a:pt x="71283" y="77141"/>
                  </a:cubicBezTo>
                  <a:cubicBezTo>
                    <a:pt x="71271" y="77307"/>
                    <a:pt x="71164" y="77402"/>
                    <a:pt x="71009" y="77402"/>
                  </a:cubicBezTo>
                  <a:cubicBezTo>
                    <a:pt x="70819" y="77414"/>
                    <a:pt x="70628" y="77414"/>
                    <a:pt x="70438" y="77414"/>
                  </a:cubicBezTo>
                  <a:cubicBezTo>
                    <a:pt x="68485" y="77426"/>
                    <a:pt x="66532" y="77426"/>
                    <a:pt x="64580" y="77426"/>
                  </a:cubicBezTo>
                  <a:lnTo>
                    <a:pt x="58793" y="77426"/>
                  </a:lnTo>
                  <a:cubicBezTo>
                    <a:pt x="58691" y="77426"/>
                    <a:pt x="58589" y="77424"/>
                    <a:pt x="58487" y="77424"/>
                  </a:cubicBezTo>
                  <a:cubicBezTo>
                    <a:pt x="58233" y="77424"/>
                    <a:pt x="57980" y="77437"/>
                    <a:pt x="57734" y="77522"/>
                  </a:cubicBezTo>
                  <a:cubicBezTo>
                    <a:pt x="57634" y="77555"/>
                    <a:pt x="57528" y="77562"/>
                    <a:pt x="57420" y="77562"/>
                  </a:cubicBezTo>
                  <a:cubicBezTo>
                    <a:pt x="57334" y="77562"/>
                    <a:pt x="57247" y="77557"/>
                    <a:pt x="57162" y="77557"/>
                  </a:cubicBezTo>
                  <a:cubicBezTo>
                    <a:pt x="56650" y="77563"/>
                    <a:pt x="56138" y="77563"/>
                    <a:pt x="55626" y="77563"/>
                  </a:cubicBezTo>
                  <a:cubicBezTo>
                    <a:pt x="55114" y="77563"/>
                    <a:pt x="54602" y="77563"/>
                    <a:pt x="54090" y="77569"/>
                  </a:cubicBezTo>
                  <a:cubicBezTo>
                    <a:pt x="53951" y="77569"/>
                    <a:pt x="53811" y="77565"/>
                    <a:pt x="53670" y="77565"/>
                  </a:cubicBezTo>
                  <a:cubicBezTo>
                    <a:pt x="53389" y="77565"/>
                    <a:pt x="53106" y="77581"/>
                    <a:pt x="52828" y="77676"/>
                  </a:cubicBezTo>
                  <a:cubicBezTo>
                    <a:pt x="52758" y="77703"/>
                    <a:pt x="52683" y="77711"/>
                    <a:pt x="52606" y="77711"/>
                  </a:cubicBezTo>
                  <a:cubicBezTo>
                    <a:pt x="52514" y="77711"/>
                    <a:pt x="52419" y="77700"/>
                    <a:pt x="52328" y="77700"/>
                  </a:cubicBezTo>
                  <a:cubicBezTo>
                    <a:pt x="51995" y="77706"/>
                    <a:pt x="51661" y="77706"/>
                    <a:pt x="51328" y="77706"/>
                  </a:cubicBezTo>
                  <a:cubicBezTo>
                    <a:pt x="50995" y="77706"/>
                    <a:pt x="50661" y="77706"/>
                    <a:pt x="50328" y="77712"/>
                  </a:cubicBezTo>
                  <a:cubicBezTo>
                    <a:pt x="50091" y="77712"/>
                    <a:pt x="49855" y="77700"/>
                    <a:pt x="49619" y="77700"/>
                  </a:cubicBezTo>
                  <a:cubicBezTo>
                    <a:pt x="49285" y="77700"/>
                    <a:pt x="48953" y="77724"/>
                    <a:pt x="48625" y="77843"/>
                  </a:cubicBezTo>
                  <a:cubicBezTo>
                    <a:pt x="48587" y="77842"/>
                    <a:pt x="48549" y="77841"/>
                    <a:pt x="48511" y="77841"/>
                  </a:cubicBezTo>
                  <a:cubicBezTo>
                    <a:pt x="47840" y="77841"/>
                    <a:pt x="47169" y="78007"/>
                    <a:pt x="46491" y="78007"/>
                  </a:cubicBezTo>
                  <a:cubicBezTo>
                    <a:pt x="46401" y="78007"/>
                    <a:pt x="46311" y="78004"/>
                    <a:pt x="46220" y="77998"/>
                  </a:cubicBezTo>
                  <a:cubicBezTo>
                    <a:pt x="46164" y="77994"/>
                    <a:pt x="46108" y="77992"/>
                    <a:pt x="46053" y="77992"/>
                  </a:cubicBezTo>
                  <a:cubicBezTo>
                    <a:pt x="45754" y="77992"/>
                    <a:pt x="45462" y="78041"/>
                    <a:pt x="45161" y="78081"/>
                  </a:cubicBezTo>
                  <a:cubicBezTo>
                    <a:pt x="44923" y="78118"/>
                    <a:pt x="44681" y="78129"/>
                    <a:pt x="44438" y="78129"/>
                  </a:cubicBezTo>
                  <a:cubicBezTo>
                    <a:pt x="44134" y="78129"/>
                    <a:pt x="43828" y="78112"/>
                    <a:pt x="43529" y="78105"/>
                  </a:cubicBezTo>
                  <a:cubicBezTo>
                    <a:pt x="43387" y="78105"/>
                    <a:pt x="43327" y="77998"/>
                    <a:pt x="43303" y="77867"/>
                  </a:cubicBezTo>
                  <a:cubicBezTo>
                    <a:pt x="43303" y="77795"/>
                    <a:pt x="43291" y="77724"/>
                    <a:pt x="43303" y="77653"/>
                  </a:cubicBezTo>
                  <a:cubicBezTo>
                    <a:pt x="43529" y="76938"/>
                    <a:pt x="43398" y="76188"/>
                    <a:pt x="43434" y="75462"/>
                  </a:cubicBezTo>
                  <a:cubicBezTo>
                    <a:pt x="43458" y="75057"/>
                    <a:pt x="43410" y="74652"/>
                    <a:pt x="43541" y="74259"/>
                  </a:cubicBezTo>
                  <a:cubicBezTo>
                    <a:pt x="43601" y="74081"/>
                    <a:pt x="43577" y="73878"/>
                    <a:pt x="43577" y="73688"/>
                  </a:cubicBezTo>
                  <a:cubicBezTo>
                    <a:pt x="43577" y="72735"/>
                    <a:pt x="43577" y="71783"/>
                    <a:pt x="43577" y="70830"/>
                  </a:cubicBezTo>
                  <a:cubicBezTo>
                    <a:pt x="43589" y="70342"/>
                    <a:pt x="43541" y="69842"/>
                    <a:pt x="43696" y="69354"/>
                  </a:cubicBezTo>
                  <a:cubicBezTo>
                    <a:pt x="43744" y="69199"/>
                    <a:pt x="43720" y="69021"/>
                    <a:pt x="43720" y="68854"/>
                  </a:cubicBezTo>
                  <a:cubicBezTo>
                    <a:pt x="43720" y="68235"/>
                    <a:pt x="43720" y="67616"/>
                    <a:pt x="43720" y="66996"/>
                  </a:cubicBezTo>
                  <a:cubicBezTo>
                    <a:pt x="43720" y="66735"/>
                    <a:pt x="43708" y="66473"/>
                    <a:pt x="43803" y="66223"/>
                  </a:cubicBezTo>
                  <a:cubicBezTo>
                    <a:pt x="43839" y="66151"/>
                    <a:pt x="43851" y="66080"/>
                    <a:pt x="43851" y="66008"/>
                  </a:cubicBezTo>
                  <a:cubicBezTo>
                    <a:pt x="43815" y="65080"/>
                    <a:pt x="43994" y="64163"/>
                    <a:pt x="43994" y="63246"/>
                  </a:cubicBezTo>
                  <a:cubicBezTo>
                    <a:pt x="44030" y="61079"/>
                    <a:pt x="44006" y="58912"/>
                    <a:pt x="44006" y="56745"/>
                  </a:cubicBezTo>
                  <a:cubicBezTo>
                    <a:pt x="44018" y="55864"/>
                    <a:pt x="44030" y="55852"/>
                    <a:pt x="44875" y="55852"/>
                  </a:cubicBezTo>
                  <a:cubicBezTo>
                    <a:pt x="45196" y="55846"/>
                    <a:pt x="45518" y="55846"/>
                    <a:pt x="45839" y="55846"/>
                  </a:cubicBezTo>
                  <a:cubicBezTo>
                    <a:pt x="46161" y="55846"/>
                    <a:pt x="46482" y="55846"/>
                    <a:pt x="46804" y="55840"/>
                  </a:cubicBezTo>
                  <a:cubicBezTo>
                    <a:pt x="46906" y="55840"/>
                    <a:pt x="47007" y="55842"/>
                    <a:pt x="47107" y="55842"/>
                  </a:cubicBezTo>
                  <a:cubicBezTo>
                    <a:pt x="47359" y="55842"/>
                    <a:pt x="47608" y="55830"/>
                    <a:pt x="47863" y="55745"/>
                  </a:cubicBezTo>
                  <a:cubicBezTo>
                    <a:pt x="47943" y="55712"/>
                    <a:pt x="48033" y="55705"/>
                    <a:pt x="48126" y="55705"/>
                  </a:cubicBezTo>
                  <a:cubicBezTo>
                    <a:pt x="48201" y="55705"/>
                    <a:pt x="48277" y="55709"/>
                    <a:pt x="48351" y="55709"/>
                  </a:cubicBezTo>
                  <a:cubicBezTo>
                    <a:pt x="48649" y="55703"/>
                    <a:pt x="48947" y="55703"/>
                    <a:pt x="49244" y="55703"/>
                  </a:cubicBezTo>
                  <a:cubicBezTo>
                    <a:pt x="49542" y="55703"/>
                    <a:pt x="49840" y="55703"/>
                    <a:pt x="50137" y="55697"/>
                  </a:cubicBezTo>
                  <a:cubicBezTo>
                    <a:pt x="50249" y="55697"/>
                    <a:pt x="50360" y="55701"/>
                    <a:pt x="50470" y="55701"/>
                  </a:cubicBezTo>
                  <a:cubicBezTo>
                    <a:pt x="50692" y="55701"/>
                    <a:pt x="50911" y="55686"/>
                    <a:pt x="51126" y="55590"/>
                  </a:cubicBezTo>
                  <a:cubicBezTo>
                    <a:pt x="51185" y="55566"/>
                    <a:pt x="51269" y="55566"/>
                    <a:pt x="51340" y="55566"/>
                  </a:cubicBezTo>
                  <a:cubicBezTo>
                    <a:pt x="51438" y="55570"/>
                    <a:pt x="51536" y="55572"/>
                    <a:pt x="51634" y="55572"/>
                  </a:cubicBezTo>
                  <a:cubicBezTo>
                    <a:pt x="52606" y="55572"/>
                    <a:pt x="53565" y="55400"/>
                    <a:pt x="54536" y="55400"/>
                  </a:cubicBezTo>
                  <a:cubicBezTo>
                    <a:pt x="54677" y="55400"/>
                    <a:pt x="54818" y="55403"/>
                    <a:pt x="54959" y="55412"/>
                  </a:cubicBezTo>
                  <a:cubicBezTo>
                    <a:pt x="55085" y="55419"/>
                    <a:pt x="55210" y="55424"/>
                    <a:pt x="55334" y="55424"/>
                  </a:cubicBezTo>
                  <a:cubicBezTo>
                    <a:pt x="55613" y="55424"/>
                    <a:pt x="55890" y="55399"/>
                    <a:pt x="56162" y="55316"/>
                  </a:cubicBezTo>
                  <a:cubicBezTo>
                    <a:pt x="56263" y="55281"/>
                    <a:pt x="56370" y="55272"/>
                    <a:pt x="56479" y="55272"/>
                  </a:cubicBezTo>
                  <a:cubicBezTo>
                    <a:pt x="56588" y="55272"/>
                    <a:pt x="56698" y="55281"/>
                    <a:pt x="56805" y="55281"/>
                  </a:cubicBezTo>
                  <a:cubicBezTo>
                    <a:pt x="57484" y="55257"/>
                    <a:pt x="58174" y="55316"/>
                    <a:pt x="58865" y="55162"/>
                  </a:cubicBezTo>
                  <a:cubicBezTo>
                    <a:pt x="59017" y="55124"/>
                    <a:pt x="59175" y="55112"/>
                    <a:pt x="59336" y="55112"/>
                  </a:cubicBezTo>
                  <a:cubicBezTo>
                    <a:pt x="59577" y="55112"/>
                    <a:pt x="59824" y="55138"/>
                    <a:pt x="60067" y="55138"/>
                  </a:cubicBezTo>
                  <a:cubicBezTo>
                    <a:pt x="60118" y="55136"/>
                    <a:pt x="60169" y="55136"/>
                    <a:pt x="60220" y="55136"/>
                  </a:cubicBezTo>
                  <a:cubicBezTo>
                    <a:pt x="60288" y="55136"/>
                    <a:pt x="60356" y="55137"/>
                    <a:pt x="60424" y="55137"/>
                  </a:cubicBezTo>
                  <a:cubicBezTo>
                    <a:pt x="60661" y="55137"/>
                    <a:pt x="60897" y="55126"/>
                    <a:pt x="61127" y="55031"/>
                  </a:cubicBezTo>
                  <a:cubicBezTo>
                    <a:pt x="61186" y="54995"/>
                    <a:pt x="61270" y="54995"/>
                    <a:pt x="61341" y="54995"/>
                  </a:cubicBezTo>
                  <a:cubicBezTo>
                    <a:pt x="61467" y="55003"/>
                    <a:pt x="61593" y="55007"/>
                    <a:pt x="61718" y="55007"/>
                  </a:cubicBezTo>
                  <a:cubicBezTo>
                    <a:pt x="62601" y="55007"/>
                    <a:pt x="63472" y="54832"/>
                    <a:pt x="64355" y="54832"/>
                  </a:cubicBezTo>
                  <a:cubicBezTo>
                    <a:pt x="64461" y="54832"/>
                    <a:pt x="64568" y="54834"/>
                    <a:pt x="64675" y="54840"/>
                  </a:cubicBezTo>
                  <a:cubicBezTo>
                    <a:pt x="64755" y="54847"/>
                    <a:pt x="64835" y="54851"/>
                    <a:pt x="64915" y="54851"/>
                  </a:cubicBezTo>
                  <a:cubicBezTo>
                    <a:pt x="65120" y="54851"/>
                    <a:pt x="65323" y="54825"/>
                    <a:pt x="65520" y="54757"/>
                  </a:cubicBezTo>
                  <a:cubicBezTo>
                    <a:pt x="65648" y="54714"/>
                    <a:pt x="65788" y="54708"/>
                    <a:pt x="65926" y="54708"/>
                  </a:cubicBezTo>
                  <a:cubicBezTo>
                    <a:pt x="65982" y="54708"/>
                    <a:pt x="66037" y="54709"/>
                    <a:pt x="66092" y="54709"/>
                  </a:cubicBezTo>
                  <a:cubicBezTo>
                    <a:pt x="66330" y="54703"/>
                    <a:pt x="66568" y="54703"/>
                    <a:pt x="66806" y="54703"/>
                  </a:cubicBezTo>
                  <a:cubicBezTo>
                    <a:pt x="67044" y="54703"/>
                    <a:pt x="67282" y="54703"/>
                    <a:pt x="67521" y="54697"/>
                  </a:cubicBezTo>
                  <a:cubicBezTo>
                    <a:pt x="67608" y="54697"/>
                    <a:pt x="67696" y="54700"/>
                    <a:pt x="67784" y="54700"/>
                  </a:cubicBezTo>
                  <a:cubicBezTo>
                    <a:pt x="67981" y="54700"/>
                    <a:pt x="68176" y="54688"/>
                    <a:pt x="68366" y="54614"/>
                  </a:cubicBezTo>
                  <a:cubicBezTo>
                    <a:pt x="68449" y="54578"/>
                    <a:pt x="68544" y="54566"/>
                    <a:pt x="68640" y="54566"/>
                  </a:cubicBezTo>
                  <a:close/>
                  <a:moveTo>
                    <a:pt x="42506" y="55990"/>
                  </a:moveTo>
                  <a:cubicBezTo>
                    <a:pt x="42783" y="55990"/>
                    <a:pt x="43061" y="55991"/>
                    <a:pt x="43339" y="55995"/>
                  </a:cubicBezTo>
                  <a:cubicBezTo>
                    <a:pt x="43637" y="55995"/>
                    <a:pt x="43708" y="56078"/>
                    <a:pt x="43720" y="56388"/>
                  </a:cubicBezTo>
                  <a:cubicBezTo>
                    <a:pt x="43732" y="56555"/>
                    <a:pt x="43732" y="56721"/>
                    <a:pt x="43732" y="56888"/>
                  </a:cubicBezTo>
                  <a:cubicBezTo>
                    <a:pt x="43732" y="58424"/>
                    <a:pt x="43732" y="59972"/>
                    <a:pt x="43732" y="61520"/>
                  </a:cubicBezTo>
                  <a:cubicBezTo>
                    <a:pt x="43720" y="62043"/>
                    <a:pt x="43732" y="62555"/>
                    <a:pt x="43613" y="63079"/>
                  </a:cubicBezTo>
                  <a:cubicBezTo>
                    <a:pt x="43529" y="63496"/>
                    <a:pt x="43589" y="63937"/>
                    <a:pt x="43589" y="64365"/>
                  </a:cubicBezTo>
                  <a:cubicBezTo>
                    <a:pt x="43577" y="64651"/>
                    <a:pt x="43577" y="64925"/>
                    <a:pt x="43506" y="65211"/>
                  </a:cubicBezTo>
                  <a:cubicBezTo>
                    <a:pt x="43434" y="65437"/>
                    <a:pt x="43458" y="65675"/>
                    <a:pt x="43446" y="65913"/>
                  </a:cubicBezTo>
                  <a:cubicBezTo>
                    <a:pt x="43410" y="66556"/>
                    <a:pt x="43506" y="67199"/>
                    <a:pt x="43315" y="67830"/>
                  </a:cubicBezTo>
                  <a:cubicBezTo>
                    <a:pt x="43268" y="67985"/>
                    <a:pt x="43303" y="68163"/>
                    <a:pt x="43303" y="68330"/>
                  </a:cubicBezTo>
                  <a:cubicBezTo>
                    <a:pt x="43303" y="69473"/>
                    <a:pt x="43303" y="70616"/>
                    <a:pt x="43291" y="71759"/>
                  </a:cubicBezTo>
                  <a:cubicBezTo>
                    <a:pt x="43291" y="72176"/>
                    <a:pt x="43327" y="72604"/>
                    <a:pt x="43184" y="73021"/>
                  </a:cubicBezTo>
                  <a:cubicBezTo>
                    <a:pt x="43137" y="73176"/>
                    <a:pt x="43160" y="73354"/>
                    <a:pt x="43160" y="73521"/>
                  </a:cubicBezTo>
                  <a:cubicBezTo>
                    <a:pt x="43160" y="74116"/>
                    <a:pt x="43160" y="74712"/>
                    <a:pt x="43160" y="75307"/>
                  </a:cubicBezTo>
                  <a:cubicBezTo>
                    <a:pt x="43148" y="75688"/>
                    <a:pt x="43172" y="76057"/>
                    <a:pt x="43053" y="76438"/>
                  </a:cubicBezTo>
                  <a:cubicBezTo>
                    <a:pt x="42982" y="76629"/>
                    <a:pt x="43017" y="76855"/>
                    <a:pt x="43017" y="77069"/>
                  </a:cubicBezTo>
                  <a:cubicBezTo>
                    <a:pt x="43006" y="77331"/>
                    <a:pt x="43017" y="77593"/>
                    <a:pt x="43006" y="77855"/>
                  </a:cubicBezTo>
                  <a:cubicBezTo>
                    <a:pt x="42994" y="77986"/>
                    <a:pt x="42922" y="78093"/>
                    <a:pt x="42791" y="78105"/>
                  </a:cubicBezTo>
                  <a:cubicBezTo>
                    <a:pt x="42255" y="78164"/>
                    <a:pt x="41708" y="78236"/>
                    <a:pt x="41172" y="78272"/>
                  </a:cubicBezTo>
                  <a:cubicBezTo>
                    <a:pt x="41013" y="78280"/>
                    <a:pt x="40855" y="78282"/>
                    <a:pt x="40696" y="78282"/>
                  </a:cubicBezTo>
                  <a:cubicBezTo>
                    <a:pt x="40378" y="78282"/>
                    <a:pt x="40061" y="78272"/>
                    <a:pt x="39743" y="78272"/>
                  </a:cubicBezTo>
                  <a:cubicBezTo>
                    <a:pt x="39410" y="78284"/>
                    <a:pt x="39077" y="78260"/>
                    <a:pt x="38755" y="78379"/>
                  </a:cubicBezTo>
                  <a:cubicBezTo>
                    <a:pt x="38666" y="78409"/>
                    <a:pt x="38570" y="78415"/>
                    <a:pt x="38474" y="78415"/>
                  </a:cubicBezTo>
                  <a:cubicBezTo>
                    <a:pt x="38409" y="78415"/>
                    <a:pt x="38344" y="78412"/>
                    <a:pt x="38280" y="78412"/>
                  </a:cubicBezTo>
                  <a:cubicBezTo>
                    <a:pt x="38247" y="78412"/>
                    <a:pt x="38215" y="78413"/>
                    <a:pt x="38184" y="78415"/>
                  </a:cubicBezTo>
                  <a:cubicBezTo>
                    <a:pt x="38076" y="78419"/>
                    <a:pt x="37969" y="78420"/>
                    <a:pt x="37861" y="78420"/>
                  </a:cubicBezTo>
                  <a:cubicBezTo>
                    <a:pt x="37766" y="78420"/>
                    <a:pt x="37671" y="78419"/>
                    <a:pt x="37575" y="78419"/>
                  </a:cubicBezTo>
                  <a:cubicBezTo>
                    <a:pt x="37214" y="78419"/>
                    <a:pt x="36851" y="78431"/>
                    <a:pt x="36493" y="78545"/>
                  </a:cubicBezTo>
                  <a:cubicBezTo>
                    <a:pt x="36437" y="78561"/>
                    <a:pt x="36376" y="78565"/>
                    <a:pt x="36314" y="78565"/>
                  </a:cubicBezTo>
                  <a:cubicBezTo>
                    <a:pt x="36231" y="78565"/>
                    <a:pt x="36146" y="78557"/>
                    <a:pt x="36064" y="78557"/>
                  </a:cubicBezTo>
                  <a:lnTo>
                    <a:pt x="34778" y="78557"/>
                  </a:lnTo>
                  <a:cubicBezTo>
                    <a:pt x="34697" y="78557"/>
                    <a:pt x="34611" y="78550"/>
                    <a:pt x="34528" y="78550"/>
                  </a:cubicBezTo>
                  <a:cubicBezTo>
                    <a:pt x="34466" y="78550"/>
                    <a:pt x="34406" y="78554"/>
                    <a:pt x="34350" y="78569"/>
                  </a:cubicBezTo>
                  <a:cubicBezTo>
                    <a:pt x="33925" y="78684"/>
                    <a:pt x="33496" y="78704"/>
                    <a:pt x="33068" y="78704"/>
                  </a:cubicBezTo>
                  <a:cubicBezTo>
                    <a:pt x="32850" y="78704"/>
                    <a:pt x="32632" y="78699"/>
                    <a:pt x="32414" y="78699"/>
                  </a:cubicBezTo>
                  <a:cubicBezTo>
                    <a:pt x="32353" y="78699"/>
                    <a:pt x="32292" y="78699"/>
                    <a:pt x="32230" y="78700"/>
                  </a:cubicBezTo>
                  <a:cubicBezTo>
                    <a:pt x="31853" y="78711"/>
                    <a:pt x="31495" y="78857"/>
                    <a:pt x="31111" y="78857"/>
                  </a:cubicBezTo>
                  <a:cubicBezTo>
                    <a:pt x="31083" y="78857"/>
                    <a:pt x="31056" y="78857"/>
                    <a:pt x="31028" y="78855"/>
                  </a:cubicBezTo>
                  <a:cubicBezTo>
                    <a:pt x="30945" y="78850"/>
                    <a:pt x="30863" y="78848"/>
                    <a:pt x="30781" y="78848"/>
                  </a:cubicBezTo>
                  <a:cubicBezTo>
                    <a:pt x="30462" y="78848"/>
                    <a:pt x="30148" y="78884"/>
                    <a:pt x="29825" y="78950"/>
                  </a:cubicBezTo>
                  <a:cubicBezTo>
                    <a:pt x="29659" y="78989"/>
                    <a:pt x="29484" y="79000"/>
                    <a:pt x="29307" y="79000"/>
                  </a:cubicBezTo>
                  <a:cubicBezTo>
                    <a:pt x="29104" y="79000"/>
                    <a:pt x="28897" y="78986"/>
                    <a:pt x="28694" y="78986"/>
                  </a:cubicBezTo>
                  <a:cubicBezTo>
                    <a:pt x="28385" y="78998"/>
                    <a:pt x="28075" y="78974"/>
                    <a:pt x="27777" y="79093"/>
                  </a:cubicBezTo>
                  <a:cubicBezTo>
                    <a:pt x="27690" y="79125"/>
                    <a:pt x="27592" y="79130"/>
                    <a:pt x="27494" y="79130"/>
                  </a:cubicBezTo>
                  <a:cubicBezTo>
                    <a:pt x="27445" y="79130"/>
                    <a:pt x="27396" y="79129"/>
                    <a:pt x="27349" y="79129"/>
                  </a:cubicBezTo>
                  <a:cubicBezTo>
                    <a:pt x="26992" y="79141"/>
                    <a:pt x="26646" y="79129"/>
                    <a:pt x="26289" y="79236"/>
                  </a:cubicBezTo>
                  <a:cubicBezTo>
                    <a:pt x="26194" y="79272"/>
                    <a:pt x="26090" y="79281"/>
                    <a:pt x="25983" y="79281"/>
                  </a:cubicBezTo>
                  <a:cubicBezTo>
                    <a:pt x="25875" y="79281"/>
                    <a:pt x="25765" y="79272"/>
                    <a:pt x="25658" y="79272"/>
                  </a:cubicBezTo>
                  <a:cubicBezTo>
                    <a:pt x="23991" y="79272"/>
                    <a:pt x="22324" y="79272"/>
                    <a:pt x="20658" y="79284"/>
                  </a:cubicBezTo>
                  <a:cubicBezTo>
                    <a:pt x="20538" y="79284"/>
                    <a:pt x="20419" y="79280"/>
                    <a:pt x="20301" y="79280"/>
                  </a:cubicBezTo>
                  <a:cubicBezTo>
                    <a:pt x="20064" y="79280"/>
                    <a:pt x="19828" y="79296"/>
                    <a:pt x="19598" y="79391"/>
                  </a:cubicBezTo>
                  <a:cubicBezTo>
                    <a:pt x="19538" y="79415"/>
                    <a:pt x="19455" y="79415"/>
                    <a:pt x="19384" y="79415"/>
                  </a:cubicBezTo>
                  <a:cubicBezTo>
                    <a:pt x="19333" y="79416"/>
                    <a:pt x="19286" y="79416"/>
                    <a:pt x="19242" y="79416"/>
                  </a:cubicBezTo>
                  <a:cubicBezTo>
                    <a:pt x="18778" y="79416"/>
                    <a:pt x="18729" y="79340"/>
                    <a:pt x="18729" y="78796"/>
                  </a:cubicBezTo>
                  <a:cubicBezTo>
                    <a:pt x="18729" y="75271"/>
                    <a:pt x="18729" y="71747"/>
                    <a:pt x="18729" y="68223"/>
                  </a:cubicBezTo>
                  <a:lnTo>
                    <a:pt x="18729" y="58162"/>
                  </a:lnTo>
                  <a:lnTo>
                    <a:pt x="18729" y="57805"/>
                  </a:lnTo>
                  <a:cubicBezTo>
                    <a:pt x="18729" y="57269"/>
                    <a:pt x="18717" y="57186"/>
                    <a:pt x="19336" y="57102"/>
                  </a:cubicBezTo>
                  <a:cubicBezTo>
                    <a:pt x="19931" y="57031"/>
                    <a:pt x="20527" y="57079"/>
                    <a:pt x="21110" y="56971"/>
                  </a:cubicBezTo>
                  <a:cubicBezTo>
                    <a:pt x="21812" y="56840"/>
                    <a:pt x="22539" y="56936"/>
                    <a:pt x="23229" y="56829"/>
                  </a:cubicBezTo>
                  <a:cubicBezTo>
                    <a:pt x="23936" y="56724"/>
                    <a:pt x="24639" y="56709"/>
                    <a:pt x="25342" y="56709"/>
                  </a:cubicBezTo>
                  <a:cubicBezTo>
                    <a:pt x="25620" y="56709"/>
                    <a:pt x="25897" y="56711"/>
                    <a:pt x="26175" y="56711"/>
                  </a:cubicBezTo>
                  <a:cubicBezTo>
                    <a:pt x="26475" y="56711"/>
                    <a:pt x="26775" y="56709"/>
                    <a:pt x="27075" y="56698"/>
                  </a:cubicBezTo>
                  <a:cubicBezTo>
                    <a:pt x="27107" y="56698"/>
                    <a:pt x="27139" y="56703"/>
                    <a:pt x="27170" y="56703"/>
                  </a:cubicBezTo>
                  <a:cubicBezTo>
                    <a:pt x="27186" y="56703"/>
                    <a:pt x="27202" y="56702"/>
                    <a:pt x="27218" y="56698"/>
                  </a:cubicBezTo>
                  <a:cubicBezTo>
                    <a:pt x="27783" y="56582"/>
                    <a:pt x="28350" y="56556"/>
                    <a:pt x="28918" y="56556"/>
                  </a:cubicBezTo>
                  <a:cubicBezTo>
                    <a:pt x="29410" y="56556"/>
                    <a:pt x="29902" y="56576"/>
                    <a:pt x="30393" y="56576"/>
                  </a:cubicBezTo>
                  <a:cubicBezTo>
                    <a:pt x="30565" y="56576"/>
                    <a:pt x="30737" y="56573"/>
                    <a:pt x="30909" y="56567"/>
                  </a:cubicBezTo>
                  <a:cubicBezTo>
                    <a:pt x="31218" y="56555"/>
                    <a:pt x="31528" y="56590"/>
                    <a:pt x="31826" y="56459"/>
                  </a:cubicBezTo>
                  <a:cubicBezTo>
                    <a:pt x="31885" y="56436"/>
                    <a:pt x="31968" y="56424"/>
                    <a:pt x="32040" y="56424"/>
                  </a:cubicBezTo>
                  <a:cubicBezTo>
                    <a:pt x="32087" y="56425"/>
                    <a:pt x="32134" y="56425"/>
                    <a:pt x="32180" y="56425"/>
                  </a:cubicBezTo>
                  <a:cubicBezTo>
                    <a:pt x="33027" y="56425"/>
                    <a:pt x="33859" y="56256"/>
                    <a:pt x="34703" y="56256"/>
                  </a:cubicBezTo>
                  <a:cubicBezTo>
                    <a:pt x="34831" y="56256"/>
                    <a:pt x="34959" y="56260"/>
                    <a:pt x="35088" y="56269"/>
                  </a:cubicBezTo>
                  <a:cubicBezTo>
                    <a:pt x="35282" y="56284"/>
                    <a:pt x="35476" y="56289"/>
                    <a:pt x="35670" y="56289"/>
                  </a:cubicBezTo>
                  <a:cubicBezTo>
                    <a:pt x="35928" y="56289"/>
                    <a:pt x="36187" y="56281"/>
                    <a:pt x="36445" y="56281"/>
                  </a:cubicBezTo>
                  <a:cubicBezTo>
                    <a:pt x="36707" y="56281"/>
                    <a:pt x="36969" y="56269"/>
                    <a:pt x="37219" y="56197"/>
                  </a:cubicBezTo>
                  <a:cubicBezTo>
                    <a:pt x="37398" y="56138"/>
                    <a:pt x="37600" y="56138"/>
                    <a:pt x="37791" y="56138"/>
                  </a:cubicBezTo>
                  <a:lnTo>
                    <a:pt x="39577" y="56138"/>
                  </a:lnTo>
                  <a:cubicBezTo>
                    <a:pt x="39898" y="56126"/>
                    <a:pt x="40243" y="56162"/>
                    <a:pt x="40553" y="56031"/>
                  </a:cubicBezTo>
                  <a:cubicBezTo>
                    <a:pt x="40636" y="55995"/>
                    <a:pt x="40743" y="55995"/>
                    <a:pt x="40839" y="55995"/>
                  </a:cubicBezTo>
                  <a:cubicBezTo>
                    <a:pt x="41394" y="55995"/>
                    <a:pt x="41950" y="55990"/>
                    <a:pt x="42506" y="55990"/>
                  </a:cubicBezTo>
                  <a:close/>
                  <a:moveTo>
                    <a:pt x="217112" y="76703"/>
                  </a:moveTo>
                  <a:cubicBezTo>
                    <a:pt x="217587" y="76703"/>
                    <a:pt x="218063" y="76706"/>
                    <a:pt x="218539" y="76712"/>
                  </a:cubicBezTo>
                  <a:cubicBezTo>
                    <a:pt x="218897" y="76712"/>
                    <a:pt x="218944" y="76771"/>
                    <a:pt x="218956" y="77141"/>
                  </a:cubicBezTo>
                  <a:cubicBezTo>
                    <a:pt x="218968" y="77283"/>
                    <a:pt x="218968" y="77426"/>
                    <a:pt x="218968" y="77569"/>
                  </a:cubicBezTo>
                  <a:lnTo>
                    <a:pt x="218968" y="84558"/>
                  </a:lnTo>
                  <a:cubicBezTo>
                    <a:pt x="218968" y="84892"/>
                    <a:pt x="218980" y="85225"/>
                    <a:pt x="218861" y="85546"/>
                  </a:cubicBezTo>
                  <a:cubicBezTo>
                    <a:pt x="218801" y="85713"/>
                    <a:pt x="218825" y="85927"/>
                    <a:pt x="218825" y="86106"/>
                  </a:cubicBezTo>
                  <a:cubicBezTo>
                    <a:pt x="218825" y="86630"/>
                    <a:pt x="218885" y="87166"/>
                    <a:pt x="218801" y="87678"/>
                  </a:cubicBezTo>
                  <a:cubicBezTo>
                    <a:pt x="218587" y="89023"/>
                    <a:pt x="218730" y="90380"/>
                    <a:pt x="218682" y="91726"/>
                  </a:cubicBezTo>
                  <a:cubicBezTo>
                    <a:pt x="218670" y="91821"/>
                    <a:pt x="218694" y="91928"/>
                    <a:pt x="218670" y="92011"/>
                  </a:cubicBezTo>
                  <a:cubicBezTo>
                    <a:pt x="218468" y="92619"/>
                    <a:pt x="218539" y="93238"/>
                    <a:pt x="218539" y="93857"/>
                  </a:cubicBezTo>
                  <a:cubicBezTo>
                    <a:pt x="218528" y="95071"/>
                    <a:pt x="218539" y="96286"/>
                    <a:pt x="218539" y="97488"/>
                  </a:cubicBezTo>
                  <a:cubicBezTo>
                    <a:pt x="218539" y="97631"/>
                    <a:pt x="218539" y="97774"/>
                    <a:pt x="218539" y="97917"/>
                  </a:cubicBezTo>
                  <a:cubicBezTo>
                    <a:pt x="218516" y="98369"/>
                    <a:pt x="218492" y="98405"/>
                    <a:pt x="218027" y="98405"/>
                  </a:cubicBezTo>
                  <a:cubicBezTo>
                    <a:pt x="216599" y="98417"/>
                    <a:pt x="215182" y="98417"/>
                    <a:pt x="213753" y="98417"/>
                  </a:cubicBezTo>
                  <a:cubicBezTo>
                    <a:pt x="213150" y="98417"/>
                    <a:pt x="212547" y="98412"/>
                    <a:pt x="211943" y="98412"/>
                  </a:cubicBezTo>
                  <a:cubicBezTo>
                    <a:pt x="211642" y="98412"/>
                    <a:pt x="211340" y="98413"/>
                    <a:pt x="211038" y="98417"/>
                  </a:cubicBezTo>
                  <a:cubicBezTo>
                    <a:pt x="210880" y="98417"/>
                    <a:pt x="210721" y="98413"/>
                    <a:pt x="210563" y="98413"/>
                  </a:cubicBezTo>
                  <a:cubicBezTo>
                    <a:pt x="210246" y="98413"/>
                    <a:pt x="209931" y="98429"/>
                    <a:pt x="209622" y="98524"/>
                  </a:cubicBezTo>
                  <a:cubicBezTo>
                    <a:pt x="209546" y="98551"/>
                    <a:pt x="209463" y="98559"/>
                    <a:pt x="209377" y="98559"/>
                  </a:cubicBezTo>
                  <a:cubicBezTo>
                    <a:pt x="209273" y="98559"/>
                    <a:pt x="209166" y="98548"/>
                    <a:pt x="209062" y="98548"/>
                  </a:cubicBezTo>
                  <a:lnTo>
                    <a:pt x="203776" y="98548"/>
                  </a:lnTo>
                  <a:lnTo>
                    <a:pt x="203776" y="98560"/>
                  </a:lnTo>
                  <a:lnTo>
                    <a:pt x="198204" y="98560"/>
                  </a:lnTo>
                  <a:cubicBezTo>
                    <a:pt x="197703" y="98548"/>
                    <a:pt x="197584" y="98429"/>
                    <a:pt x="197715" y="97953"/>
                  </a:cubicBezTo>
                  <a:cubicBezTo>
                    <a:pt x="197799" y="97643"/>
                    <a:pt x="197811" y="97345"/>
                    <a:pt x="197823" y="97036"/>
                  </a:cubicBezTo>
                  <a:cubicBezTo>
                    <a:pt x="197834" y="96560"/>
                    <a:pt x="197787" y="96083"/>
                    <a:pt x="197942" y="95619"/>
                  </a:cubicBezTo>
                  <a:cubicBezTo>
                    <a:pt x="197989" y="95476"/>
                    <a:pt x="197965" y="95298"/>
                    <a:pt x="197965" y="95131"/>
                  </a:cubicBezTo>
                  <a:cubicBezTo>
                    <a:pt x="197977" y="94678"/>
                    <a:pt x="197930" y="94226"/>
                    <a:pt x="198084" y="93785"/>
                  </a:cubicBezTo>
                  <a:cubicBezTo>
                    <a:pt x="198132" y="93607"/>
                    <a:pt x="198096" y="93404"/>
                    <a:pt x="198108" y="93214"/>
                  </a:cubicBezTo>
                  <a:cubicBezTo>
                    <a:pt x="198120" y="92797"/>
                    <a:pt x="198073" y="92369"/>
                    <a:pt x="198215" y="91952"/>
                  </a:cubicBezTo>
                  <a:cubicBezTo>
                    <a:pt x="198275" y="91797"/>
                    <a:pt x="198239" y="91619"/>
                    <a:pt x="198251" y="91452"/>
                  </a:cubicBezTo>
                  <a:cubicBezTo>
                    <a:pt x="198263" y="90928"/>
                    <a:pt x="198251" y="90416"/>
                    <a:pt x="198358" y="89892"/>
                  </a:cubicBezTo>
                  <a:cubicBezTo>
                    <a:pt x="198454" y="89416"/>
                    <a:pt x="198382" y="88904"/>
                    <a:pt x="198394" y="88404"/>
                  </a:cubicBezTo>
                  <a:cubicBezTo>
                    <a:pt x="198406" y="87904"/>
                    <a:pt x="198358" y="87404"/>
                    <a:pt x="198513" y="86916"/>
                  </a:cubicBezTo>
                  <a:cubicBezTo>
                    <a:pt x="198561" y="86737"/>
                    <a:pt x="198537" y="86535"/>
                    <a:pt x="198537" y="86344"/>
                  </a:cubicBezTo>
                  <a:cubicBezTo>
                    <a:pt x="198537" y="85273"/>
                    <a:pt x="198537" y="84201"/>
                    <a:pt x="198537" y="83141"/>
                  </a:cubicBezTo>
                  <a:cubicBezTo>
                    <a:pt x="198537" y="82689"/>
                    <a:pt x="198501" y="82236"/>
                    <a:pt x="198656" y="81796"/>
                  </a:cubicBezTo>
                  <a:cubicBezTo>
                    <a:pt x="198704" y="81617"/>
                    <a:pt x="198680" y="81415"/>
                    <a:pt x="198680" y="81224"/>
                  </a:cubicBezTo>
                  <a:cubicBezTo>
                    <a:pt x="198680" y="80224"/>
                    <a:pt x="198680" y="79224"/>
                    <a:pt x="198680" y="78224"/>
                  </a:cubicBezTo>
                  <a:cubicBezTo>
                    <a:pt x="198680" y="78045"/>
                    <a:pt x="198680" y="77855"/>
                    <a:pt x="198704" y="77664"/>
                  </a:cubicBezTo>
                  <a:cubicBezTo>
                    <a:pt x="198716" y="77533"/>
                    <a:pt x="198799" y="77450"/>
                    <a:pt x="198930" y="77438"/>
                  </a:cubicBezTo>
                  <a:cubicBezTo>
                    <a:pt x="199144" y="77414"/>
                    <a:pt x="199358" y="77414"/>
                    <a:pt x="199573" y="77414"/>
                  </a:cubicBezTo>
                  <a:lnTo>
                    <a:pt x="205716" y="77414"/>
                  </a:lnTo>
                  <a:cubicBezTo>
                    <a:pt x="205773" y="77414"/>
                    <a:pt x="205829" y="77415"/>
                    <a:pt x="205884" y="77415"/>
                  </a:cubicBezTo>
                  <a:cubicBezTo>
                    <a:pt x="206135" y="77415"/>
                    <a:pt x="206380" y="77407"/>
                    <a:pt x="206633" y="77319"/>
                  </a:cubicBezTo>
                  <a:cubicBezTo>
                    <a:pt x="206744" y="77287"/>
                    <a:pt x="206871" y="77282"/>
                    <a:pt x="207000" y="77282"/>
                  </a:cubicBezTo>
                  <a:cubicBezTo>
                    <a:pt x="207064" y="77282"/>
                    <a:pt x="207129" y="77283"/>
                    <a:pt x="207193" y="77283"/>
                  </a:cubicBezTo>
                  <a:cubicBezTo>
                    <a:pt x="207335" y="77276"/>
                    <a:pt x="207476" y="77274"/>
                    <a:pt x="207618" y="77274"/>
                  </a:cubicBezTo>
                  <a:cubicBezTo>
                    <a:pt x="207756" y="77274"/>
                    <a:pt x="207895" y="77276"/>
                    <a:pt x="208032" y="77276"/>
                  </a:cubicBezTo>
                  <a:cubicBezTo>
                    <a:pt x="208442" y="77276"/>
                    <a:pt x="208849" y="77261"/>
                    <a:pt x="209253" y="77141"/>
                  </a:cubicBezTo>
                  <a:cubicBezTo>
                    <a:pt x="209303" y="77128"/>
                    <a:pt x="209358" y="77124"/>
                    <a:pt x="209416" y="77124"/>
                  </a:cubicBezTo>
                  <a:cubicBezTo>
                    <a:pt x="209496" y="77124"/>
                    <a:pt x="209580" y="77131"/>
                    <a:pt x="209662" y="77131"/>
                  </a:cubicBezTo>
                  <a:cubicBezTo>
                    <a:pt x="209689" y="77131"/>
                    <a:pt x="209715" y="77130"/>
                    <a:pt x="209741" y="77129"/>
                  </a:cubicBezTo>
                  <a:cubicBezTo>
                    <a:pt x="209806" y="77129"/>
                    <a:pt x="209871" y="77129"/>
                    <a:pt x="209935" y="77129"/>
                  </a:cubicBezTo>
                  <a:cubicBezTo>
                    <a:pt x="210227" y="77129"/>
                    <a:pt x="210518" y="77121"/>
                    <a:pt x="210800" y="77033"/>
                  </a:cubicBezTo>
                  <a:cubicBezTo>
                    <a:pt x="210920" y="76993"/>
                    <a:pt x="211055" y="76987"/>
                    <a:pt x="211192" y="76987"/>
                  </a:cubicBezTo>
                  <a:cubicBezTo>
                    <a:pt x="211257" y="76987"/>
                    <a:pt x="211323" y="76988"/>
                    <a:pt x="211388" y="76988"/>
                  </a:cubicBezTo>
                  <a:cubicBezTo>
                    <a:pt x="211431" y="76988"/>
                    <a:pt x="211473" y="76988"/>
                    <a:pt x="211515" y="76986"/>
                  </a:cubicBezTo>
                  <a:cubicBezTo>
                    <a:pt x="211605" y="76984"/>
                    <a:pt x="211695" y="76984"/>
                    <a:pt x="211786" y="76984"/>
                  </a:cubicBezTo>
                  <a:cubicBezTo>
                    <a:pt x="211882" y="76984"/>
                    <a:pt x="211978" y="76984"/>
                    <a:pt x="212075" y="76984"/>
                  </a:cubicBezTo>
                  <a:cubicBezTo>
                    <a:pt x="212500" y="76984"/>
                    <a:pt x="212927" y="76974"/>
                    <a:pt x="213348" y="76867"/>
                  </a:cubicBezTo>
                  <a:cubicBezTo>
                    <a:pt x="213480" y="76835"/>
                    <a:pt x="213615" y="76826"/>
                    <a:pt x="213751" y="76826"/>
                  </a:cubicBezTo>
                  <a:cubicBezTo>
                    <a:pt x="213944" y="76826"/>
                    <a:pt x="214140" y="76844"/>
                    <a:pt x="214333" y="76844"/>
                  </a:cubicBezTo>
                  <a:cubicBezTo>
                    <a:pt x="214362" y="76844"/>
                    <a:pt x="214391" y="76844"/>
                    <a:pt x="214420" y="76843"/>
                  </a:cubicBezTo>
                  <a:cubicBezTo>
                    <a:pt x="214508" y="76843"/>
                    <a:pt x="214597" y="76845"/>
                    <a:pt x="214685" y="76845"/>
                  </a:cubicBezTo>
                  <a:cubicBezTo>
                    <a:pt x="214905" y="76845"/>
                    <a:pt x="215124" y="76833"/>
                    <a:pt x="215337" y="76748"/>
                  </a:cubicBezTo>
                  <a:cubicBezTo>
                    <a:pt x="215444" y="76712"/>
                    <a:pt x="215575" y="76712"/>
                    <a:pt x="215694" y="76712"/>
                  </a:cubicBezTo>
                  <a:cubicBezTo>
                    <a:pt x="216164" y="76706"/>
                    <a:pt x="216637" y="76703"/>
                    <a:pt x="217112" y="76703"/>
                  </a:cubicBezTo>
                  <a:close/>
                  <a:moveTo>
                    <a:pt x="220281" y="76700"/>
                  </a:moveTo>
                  <a:cubicBezTo>
                    <a:pt x="220303" y="76700"/>
                    <a:pt x="220326" y="76700"/>
                    <a:pt x="220349" y="76700"/>
                  </a:cubicBezTo>
                  <a:lnTo>
                    <a:pt x="225695" y="76700"/>
                  </a:lnTo>
                  <a:lnTo>
                    <a:pt x="225707" y="76712"/>
                  </a:lnTo>
                  <a:lnTo>
                    <a:pt x="231053" y="76712"/>
                  </a:lnTo>
                  <a:cubicBezTo>
                    <a:pt x="231339" y="76712"/>
                    <a:pt x="231624" y="76712"/>
                    <a:pt x="231898" y="76795"/>
                  </a:cubicBezTo>
                  <a:cubicBezTo>
                    <a:pt x="232101" y="76855"/>
                    <a:pt x="232327" y="76855"/>
                    <a:pt x="232541" y="76855"/>
                  </a:cubicBezTo>
                  <a:lnTo>
                    <a:pt x="235530" y="76855"/>
                  </a:lnTo>
                  <a:cubicBezTo>
                    <a:pt x="235680" y="76855"/>
                    <a:pt x="235831" y="76851"/>
                    <a:pt x="235982" y="76851"/>
                  </a:cubicBezTo>
                  <a:cubicBezTo>
                    <a:pt x="236282" y="76851"/>
                    <a:pt x="236581" y="76867"/>
                    <a:pt x="236875" y="76962"/>
                  </a:cubicBezTo>
                  <a:cubicBezTo>
                    <a:pt x="236974" y="76995"/>
                    <a:pt x="237081" y="77002"/>
                    <a:pt x="237189" y="77002"/>
                  </a:cubicBezTo>
                  <a:cubicBezTo>
                    <a:pt x="237275" y="77002"/>
                    <a:pt x="237362" y="76998"/>
                    <a:pt x="237447" y="76998"/>
                  </a:cubicBezTo>
                  <a:lnTo>
                    <a:pt x="241018" y="76998"/>
                  </a:lnTo>
                  <a:cubicBezTo>
                    <a:pt x="241197" y="76998"/>
                    <a:pt x="241388" y="76998"/>
                    <a:pt x="241578" y="77021"/>
                  </a:cubicBezTo>
                  <a:cubicBezTo>
                    <a:pt x="241709" y="77033"/>
                    <a:pt x="241804" y="77129"/>
                    <a:pt x="241804" y="77248"/>
                  </a:cubicBezTo>
                  <a:cubicBezTo>
                    <a:pt x="241816" y="77867"/>
                    <a:pt x="241864" y="78498"/>
                    <a:pt x="241780" y="79105"/>
                  </a:cubicBezTo>
                  <a:cubicBezTo>
                    <a:pt x="241721" y="79534"/>
                    <a:pt x="241685" y="79950"/>
                    <a:pt x="241673" y="80379"/>
                  </a:cubicBezTo>
                  <a:cubicBezTo>
                    <a:pt x="241661" y="80891"/>
                    <a:pt x="241721" y="81415"/>
                    <a:pt x="241554" y="81927"/>
                  </a:cubicBezTo>
                  <a:cubicBezTo>
                    <a:pt x="241507" y="82082"/>
                    <a:pt x="241542" y="82260"/>
                    <a:pt x="241542" y="82427"/>
                  </a:cubicBezTo>
                  <a:cubicBezTo>
                    <a:pt x="241530" y="83308"/>
                    <a:pt x="241542" y="84189"/>
                    <a:pt x="241530" y="85070"/>
                  </a:cubicBezTo>
                  <a:cubicBezTo>
                    <a:pt x="241530" y="85534"/>
                    <a:pt x="241566" y="86011"/>
                    <a:pt x="241423" y="86487"/>
                  </a:cubicBezTo>
                  <a:cubicBezTo>
                    <a:pt x="241364" y="86654"/>
                    <a:pt x="241399" y="86856"/>
                    <a:pt x="241399" y="87047"/>
                  </a:cubicBezTo>
                  <a:cubicBezTo>
                    <a:pt x="241388" y="88047"/>
                    <a:pt x="241399" y="89047"/>
                    <a:pt x="241388" y="90047"/>
                  </a:cubicBezTo>
                  <a:cubicBezTo>
                    <a:pt x="241388" y="90476"/>
                    <a:pt x="241423" y="90892"/>
                    <a:pt x="241280" y="91321"/>
                  </a:cubicBezTo>
                  <a:cubicBezTo>
                    <a:pt x="241221" y="91464"/>
                    <a:pt x="241257" y="91642"/>
                    <a:pt x="241257" y="91809"/>
                  </a:cubicBezTo>
                  <a:cubicBezTo>
                    <a:pt x="241245" y="92523"/>
                    <a:pt x="241257" y="93238"/>
                    <a:pt x="241245" y="93952"/>
                  </a:cubicBezTo>
                  <a:cubicBezTo>
                    <a:pt x="241245" y="94357"/>
                    <a:pt x="241280" y="94762"/>
                    <a:pt x="241137" y="95155"/>
                  </a:cubicBezTo>
                  <a:cubicBezTo>
                    <a:pt x="241078" y="95321"/>
                    <a:pt x="241114" y="95524"/>
                    <a:pt x="241114" y="95714"/>
                  </a:cubicBezTo>
                  <a:cubicBezTo>
                    <a:pt x="241102" y="96452"/>
                    <a:pt x="241102" y="97191"/>
                    <a:pt x="241102" y="97929"/>
                  </a:cubicBezTo>
                  <a:cubicBezTo>
                    <a:pt x="241102" y="98096"/>
                    <a:pt x="241102" y="98262"/>
                    <a:pt x="241090" y="98429"/>
                  </a:cubicBezTo>
                  <a:cubicBezTo>
                    <a:pt x="241078" y="98596"/>
                    <a:pt x="240971" y="98679"/>
                    <a:pt x="240804" y="98691"/>
                  </a:cubicBezTo>
                  <a:cubicBezTo>
                    <a:pt x="240697" y="98703"/>
                    <a:pt x="240578" y="98703"/>
                    <a:pt x="240459" y="98703"/>
                  </a:cubicBezTo>
                  <a:cubicBezTo>
                    <a:pt x="240361" y="98699"/>
                    <a:pt x="240263" y="98698"/>
                    <a:pt x="240165" y="98698"/>
                  </a:cubicBezTo>
                  <a:cubicBezTo>
                    <a:pt x="239999" y="98698"/>
                    <a:pt x="239834" y="98701"/>
                    <a:pt x="239669" y="98701"/>
                  </a:cubicBezTo>
                  <a:cubicBezTo>
                    <a:pt x="239291" y="98701"/>
                    <a:pt x="238914" y="98684"/>
                    <a:pt x="238542" y="98572"/>
                  </a:cubicBezTo>
                  <a:cubicBezTo>
                    <a:pt x="238470" y="98553"/>
                    <a:pt x="238395" y="98547"/>
                    <a:pt x="238318" y="98547"/>
                  </a:cubicBezTo>
                  <a:cubicBezTo>
                    <a:pt x="238203" y="98547"/>
                    <a:pt x="238085" y="98560"/>
                    <a:pt x="237970" y="98560"/>
                  </a:cubicBezTo>
                  <a:lnTo>
                    <a:pt x="233410" y="98560"/>
                  </a:lnTo>
                  <a:cubicBezTo>
                    <a:pt x="233358" y="98560"/>
                    <a:pt x="233306" y="98560"/>
                    <a:pt x="233253" y="98560"/>
                  </a:cubicBezTo>
                  <a:cubicBezTo>
                    <a:pt x="233044" y="98560"/>
                    <a:pt x="232834" y="98553"/>
                    <a:pt x="232625" y="98477"/>
                  </a:cubicBezTo>
                  <a:cubicBezTo>
                    <a:pt x="232482" y="98422"/>
                    <a:pt x="232335" y="98410"/>
                    <a:pt x="232186" y="98410"/>
                  </a:cubicBezTo>
                  <a:cubicBezTo>
                    <a:pt x="232075" y="98410"/>
                    <a:pt x="231963" y="98417"/>
                    <a:pt x="231851" y="98417"/>
                  </a:cubicBezTo>
                  <a:lnTo>
                    <a:pt x="220075" y="98417"/>
                  </a:lnTo>
                  <a:cubicBezTo>
                    <a:pt x="219930" y="98417"/>
                    <a:pt x="219807" y="98419"/>
                    <a:pt x="219702" y="98419"/>
                  </a:cubicBezTo>
                  <a:cubicBezTo>
                    <a:pt x="219049" y="98419"/>
                    <a:pt x="219111" y="98357"/>
                    <a:pt x="219111" y="97464"/>
                  </a:cubicBezTo>
                  <a:cubicBezTo>
                    <a:pt x="219111" y="95512"/>
                    <a:pt x="219111" y="93559"/>
                    <a:pt x="219111" y="91607"/>
                  </a:cubicBezTo>
                  <a:cubicBezTo>
                    <a:pt x="219111" y="91321"/>
                    <a:pt x="219111" y="91035"/>
                    <a:pt x="219194" y="90761"/>
                  </a:cubicBezTo>
                  <a:cubicBezTo>
                    <a:pt x="219254" y="90583"/>
                    <a:pt x="219242" y="90380"/>
                    <a:pt x="219242" y="90190"/>
                  </a:cubicBezTo>
                  <a:cubicBezTo>
                    <a:pt x="219254" y="89666"/>
                    <a:pt x="219242" y="89154"/>
                    <a:pt x="219254" y="88630"/>
                  </a:cubicBezTo>
                  <a:cubicBezTo>
                    <a:pt x="219254" y="88154"/>
                    <a:pt x="219218" y="87678"/>
                    <a:pt x="219373" y="87213"/>
                  </a:cubicBezTo>
                  <a:cubicBezTo>
                    <a:pt x="219420" y="87058"/>
                    <a:pt x="219397" y="86880"/>
                    <a:pt x="219397" y="86713"/>
                  </a:cubicBezTo>
                  <a:cubicBezTo>
                    <a:pt x="219397" y="86142"/>
                    <a:pt x="219397" y="85570"/>
                    <a:pt x="219397" y="84999"/>
                  </a:cubicBezTo>
                  <a:cubicBezTo>
                    <a:pt x="219397" y="84665"/>
                    <a:pt x="219385" y="84344"/>
                    <a:pt x="219492" y="84010"/>
                  </a:cubicBezTo>
                  <a:cubicBezTo>
                    <a:pt x="219551" y="83796"/>
                    <a:pt x="219528" y="83546"/>
                    <a:pt x="219528" y="83308"/>
                  </a:cubicBezTo>
                  <a:cubicBezTo>
                    <a:pt x="219528" y="81379"/>
                    <a:pt x="219540" y="79450"/>
                    <a:pt x="219528" y="77522"/>
                  </a:cubicBezTo>
                  <a:cubicBezTo>
                    <a:pt x="219528" y="76711"/>
                    <a:pt x="219505" y="76700"/>
                    <a:pt x="220281" y="76700"/>
                  </a:cubicBezTo>
                  <a:close/>
                  <a:moveTo>
                    <a:pt x="197561" y="77414"/>
                  </a:moveTo>
                  <a:cubicBezTo>
                    <a:pt x="197906" y="77438"/>
                    <a:pt x="197965" y="77498"/>
                    <a:pt x="197965" y="77855"/>
                  </a:cubicBezTo>
                  <a:cubicBezTo>
                    <a:pt x="197977" y="78974"/>
                    <a:pt x="197977" y="80093"/>
                    <a:pt x="197977" y="81212"/>
                  </a:cubicBezTo>
                  <a:lnTo>
                    <a:pt x="197965" y="81212"/>
                  </a:lnTo>
                  <a:cubicBezTo>
                    <a:pt x="197965" y="82058"/>
                    <a:pt x="197965" y="82915"/>
                    <a:pt x="197965" y="83772"/>
                  </a:cubicBezTo>
                  <a:cubicBezTo>
                    <a:pt x="197965" y="84249"/>
                    <a:pt x="198001" y="84725"/>
                    <a:pt x="197846" y="85189"/>
                  </a:cubicBezTo>
                  <a:cubicBezTo>
                    <a:pt x="197799" y="85344"/>
                    <a:pt x="197823" y="85523"/>
                    <a:pt x="197823" y="85689"/>
                  </a:cubicBezTo>
                  <a:cubicBezTo>
                    <a:pt x="197823" y="86594"/>
                    <a:pt x="197823" y="87499"/>
                    <a:pt x="197823" y="88404"/>
                  </a:cubicBezTo>
                  <a:cubicBezTo>
                    <a:pt x="197823" y="88844"/>
                    <a:pt x="197823" y="89297"/>
                    <a:pt x="197715" y="89737"/>
                  </a:cubicBezTo>
                  <a:cubicBezTo>
                    <a:pt x="197632" y="90106"/>
                    <a:pt x="197692" y="90499"/>
                    <a:pt x="197680" y="90880"/>
                  </a:cubicBezTo>
                  <a:cubicBezTo>
                    <a:pt x="197680" y="91190"/>
                    <a:pt x="197703" y="91499"/>
                    <a:pt x="197584" y="91797"/>
                  </a:cubicBezTo>
                  <a:cubicBezTo>
                    <a:pt x="197549" y="91857"/>
                    <a:pt x="197537" y="91940"/>
                    <a:pt x="197549" y="92000"/>
                  </a:cubicBezTo>
                  <a:cubicBezTo>
                    <a:pt x="197620" y="92940"/>
                    <a:pt x="197382" y="93845"/>
                    <a:pt x="197394" y="94774"/>
                  </a:cubicBezTo>
                  <a:cubicBezTo>
                    <a:pt x="197394" y="94917"/>
                    <a:pt x="197418" y="95071"/>
                    <a:pt x="197382" y="95202"/>
                  </a:cubicBezTo>
                  <a:cubicBezTo>
                    <a:pt x="197203" y="95714"/>
                    <a:pt x="197251" y="96238"/>
                    <a:pt x="197263" y="96750"/>
                  </a:cubicBezTo>
                  <a:cubicBezTo>
                    <a:pt x="197275" y="97262"/>
                    <a:pt x="197215" y="97750"/>
                    <a:pt x="197108" y="98238"/>
                  </a:cubicBezTo>
                  <a:cubicBezTo>
                    <a:pt x="197056" y="98469"/>
                    <a:pt x="197022" y="98552"/>
                    <a:pt x="196818" y="98552"/>
                  </a:cubicBezTo>
                  <a:cubicBezTo>
                    <a:pt x="196791" y="98552"/>
                    <a:pt x="196761" y="98551"/>
                    <a:pt x="196727" y="98548"/>
                  </a:cubicBezTo>
                  <a:cubicBezTo>
                    <a:pt x="196668" y="98542"/>
                    <a:pt x="196609" y="98540"/>
                    <a:pt x="196550" y="98540"/>
                  </a:cubicBezTo>
                  <a:cubicBezTo>
                    <a:pt x="196228" y="98540"/>
                    <a:pt x="195909" y="98612"/>
                    <a:pt x="195579" y="98612"/>
                  </a:cubicBezTo>
                  <a:cubicBezTo>
                    <a:pt x="195471" y="98612"/>
                    <a:pt x="195362" y="98604"/>
                    <a:pt x="195251" y="98584"/>
                  </a:cubicBezTo>
                  <a:cubicBezTo>
                    <a:pt x="195042" y="98543"/>
                    <a:pt x="194830" y="98531"/>
                    <a:pt x="194616" y="98531"/>
                  </a:cubicBezTo>
                  <a:cubicBezTo>
                    <a:pt x="194328" y="98531"/>
                    <a:pt x="194037" y="98553"/>
                    <a:pt x="193751" y="98560"/>
                  </a:cubicBezTo>
                  <a:cubicBezTo>
                    <a:pt x="193596" y="98560"/>
                    <a:pt x="193440" y="98556"/>
                    <a:pt x="193283" y="98556"/>
                  </a:cubicBezTo>
                  <a:cubicBezTo>
                    <a:pt x="192970" y="98556"/>
                    <a:pt x="192655" y="98572"/>
                    <a:pt x="192346" y="98667"/>
                  </a:cubicBezTo>
                  <a:cubicBezTo>
                    <a:pt x="192243" y="98694"/>
                    <a:pt x="192135" y="98701"/>
                    <a:pt x="192026" y="98701"/>
                  </a:cubicBezTo>
                  <a:cubicBezTo>
                    <a:pt x="191895" y="98701"/>
                    <a:pt x="191761" y="98691"/>
                    <a:pt x="191631" y="98691"/>
                  </a:cubicBezTo>
                  <a:cubicBezTo>
                    <a:pt x="187345" y="98691"/>
                    <a:pt x="183071" y="98691"/>
                    <a:pt x="178784" y="98703"/>
                  </a:cubicBezTo>
                  <a:cubicBezTo>
                    <a:pt x="178642" y="98703"/>
                    <a:pt x="178499" y="98699"/>
                    <a:pt x="178356" y="98699"/>
                  </a:cubicBezTo>
                  <a:cubicBezTo>
                    <a:pt x="178071" y="98699"/>
                    <a:pt x="177788" y="98715"/>
                    <a:pt x="177510" y="98810"/>
                  </a:cubicBezTo>
                  <a:cubicBezTo>
                    <a:pt x="177439" y="98834"/>
                    <a:pt x="177359" y="98840"/>
                    <a:pt x="177275" y="98840"/>
                  </a:cubicBezTo>
                  <a:cubicBezTo>
                    <a:pt x="177192" y="98840"/>
                    <a:pt x="177106" y="98834"/>
                    <a:pt x="177022" y="98834"/>
                  </a:cubicBezTo>
                  <a:cubicBezTo>
                    <a:pt x="176701" y="98840"/>
                    <a:pt x="176379" y="98840"/>
                    <a:pt x="176058" y="98840"/>
                  </a:cubicBezTo>
                  <a:cubicBezTo>
                    <a:pt x="175736" y="98840"/>
                    <a:pt x="175415" y="98840"/>
                    <a:pt x="175094" y="98846"/>
                  </a:cubicBezTo>
                  <a:cubicBezTo>
                    <a:pt x="174967" y="98846"/>
                    <a:pt x="174840" y="98842"/>
                    <a:pt x="174713" y="98842"/>
                  </a:cubicBezTo>
                  <a:cubicBezTo>
                    <a:pt x="174460" y="98842"/>
                    <a:pt x="174208" y="98858"/>
                    <a:pt x="173962" y="98953"/>
                  </a:cubicBezTo>
                  <a:cubicBezTo>
                    <a:pt x="173897" y="98977"/>
                    <a:pt x="173825" y="98983"/>
                    <a:pt x="173753" y="98983"/>
                  </a:cubicBezTo>
                  <a:cubicBezTo>
                    <a:pt x="173680" y="98983"/>
                    <a:pt x="173605" y="98977"/>
                    <a:pt x="173534" y="98977"/>
                  </a:cubicBezTo>
                  <a:cubicBezTo>
                    <a:pt x="173010" y="98977"/>
                    <a:pt x="172974" y="98953"/>
                    <a:pt x="172974" y="98405"/>
                  </a:cubicBezTo>
                  <a:cubicBezTo>
                    <a:pt x="172974" y="96631"/>
                    <a:pt x="172974" y="94845"/>
                    <a:pt x="172974" y="93059"/>
                  </a:cubicBezTo>
                  <a:cubicBezTo>
                    <a:pt x="172974" y="92702"/>
                    <a:pt x="172998" y="92345"/>
                    <a:pt x="172867" y="92000"/>
                  </a:cubicBezTo>
                  <a:cubicBezTo>
                    <a:pt x="172808" y="91833"/>
                    <a:pt x="172831" y="91619"/>
                    <a:pt x="172831" y="91440"/>
                  </a:cubicBezTo>
                  <a:cubicBezTo>
                    <a:pt x="172831" y="87011"/>
                    <a:pt x="172831" y="82582"/>
                    <a:pt x="172831" y="78164"/>
                  </a:cubicBezTo>
                  <a:cubicBezTo>
                    <a:pt x="172831" y="77414"/>
                    <a:pt x="172831" y="77414"/>
                    <a:pt x="173581" y="77414"/>
                  </a:cubicBezTo>
                  <a:close/>
                  <a:moveTo>
                    <a:pt x="244650" y="76992"/>
                  </a:moveTo>
                  <a:cubicBezTo>
                    <a:pt x="245840" y="76992"/>
                    <a:pt x="247031" y="76998"/>
                    <a:pt x="248222" y="76998"/>
                  </a:cubicBezTo>
                  <a:cubicBezTo>
                    <a:pt x="248650" y="77117"/>
                    <a:pt x="249089" y="77144"/>
                    <a:pt x="249529" y="77144"/>
                  </a:cubicBezTo>
                  <a:cubicBezTo>
                    <a:pt x="249874" y="77144"/>
                    <a:pt x="250219" y="77128"/>
                    <a:pt x="250560" y="77128"/>
                  </a:cubicBezTo>
                  <a:cubicBezTo>
                    <a:pt x="250606" y="77128"/>
                    <a:pt x="250652" y="77128"/>
                    <a:pt x="250698" y="77129"/>
                  </a:cubicBezTo>
                  <a:cubicBezTo>
                    <a:pt x="251095" y="77133"/>
                    <a:pt x="251492" y="77134"/>
                    <a:pt x="251889" y="77134"/>
                  </a:cubicBezTo>
                  <a:cubicBezTo>
                    <a:pt x="252683" y="77134"/>
                    <a:pt x="253476" y="77129"/>
                    <a:pt x="254270" y="77129"/>
                  </a:cubicBezTo>
                  <a:cubicBezTo>
                    <a:pt x="254334" y="77129"/>
                    <a:pt x="254397" y="77128"/>
                    <a:pt x="254460" y="77128"/>
                  </a:cubicBezTo>
                  <a:cubicBezTo>
                    <a:pt x="254774" y="77128"/>
                    <a:pt x="255084" y="77137"/>
                    <a:pt x="255401" y="77236"/>
                  </a:cubicBezTo>
                  <a:cubicBezTo>
                    <a:pt x="255496" y="77272"/>
                    <a:pt x="255601" y="77280"/>
                    <a:pt x="255708" y="77280"/>
                  </a:cubicBezTo>
                  <a:cubicBezTo>
                    <a:pt x="255815" y="77280"/>
                    <a:pt x="255925" y="77272"/>
                    <a:pt x="256032" y="77272"/>
                  </a:cubicBezTo>
                  <a:lnTo>
                    <a:pt x="263676" y="77272"/>
                  </a:lnTo>
                  <a:cubicBezTo>
                    <a:pt x="264212" y="77283"/>
                    <a:pt x="264236" y="77307"/>
                    <a:pt x="264236" y="77843"/>
                  </a:cubicBezTo>
                  <a:cubicBezTo>
                    <a:pt x="264248" y="79248"/>
                    <a:pt x="264236" y="80653"/>
                    <a:pt x="264248" y="82058"/>
                  </a:cubicBezTo>
                  <a:cubicBezTo>
                    <a:pt x="264248" y="82415"/>
                    <a:pt x="264224" y="82760"/>
                    <a:pt x="264343" y="83117"/>
                  </a:cubicBezTo>
                  <a:cubicBezTo>
                    <a:pt x="264402" y="83308"/>
                    <a:pt x="264378" y="83534"/>
                    <a:pt x="264378" y="83749"/>
                  </a:cubicBezTo>
                  <a:lnTo>
                    <a:pt x="264378" y="89535"/>
                  </a:lnTo>
                  <a:lnTo>
                    <a:pt x="264390" y="89535"/>
                  </a:lnTo>
                  <a:lnTo>
                    <a:pt x="264390" y="95309"/>
                  </a:lnTo>
                  <a:cubicBezTo>
                    <a:pt x="264390" y="95619"/>
                    <a:pt x="264390" y="95929"/>
                    <a:pt x="264295" y="96226"/>
                  </a:cubicBezTo>
                  <a:cubicBezTo>
                    <a:pt x="264224" y="96429"/>
                    <a:pt x="264248" y="96655"/>
                    <a:pt x="264248" y="96869"/>
                  </a:cubicBezTo>
                  <a:cubicBezTo>
                    <a:pt x="264248" y="97488"/>
                    <a:pt x="264248" y="98107"/>
                    <a:pt x="264236" y="98727"/>
                  </a:cubicBezTo>
                  <a:cubicBezTo>
                    <a:pt x="264236" y="99036"/>
                    <a:pt x="264164" y="99108"/>
                    <a:pt x="263867" y="99119"/>
                  </a:cubicBezTo>
                  <a:cubicBezTo>
                    <a:pt x="263819" y="99123"/>
                    <a:pt x="263771" y="99125"/>
                    <a:pt x="263724" y="99125"/>
                  </a:cubicBezTo>
                  <a:cubicBezTo>
                    <a:pt x="263628" y="99125"/>
                    <a:pt x="263533" y="99119"/>
                    <a:pt x="263438" y="99119"/>
                  </a:cubicBezTo>
                  <a:lnTo>
                    <a:pt x="257723" y="99119"/>
                  </a:lnTo>
                  <a:cubicBezTo>
                    <a:pt x="257437" y="99119"/>
                    <a:pt x="257163" y="99119"/>
                    <a:pt x="256878" y="99036"/>
                  </a:cubicBezTo>
                  <a:cubicBezTo>
                    <a:pt x="256716" y="98994"/>
                    <a:pt x="256548" y="98988"/>
                    <a:pt x="256379" y="98988"/>
                  </a:cubicBezTo>
                  <a:cubicBezTo>
                    <a:pt x="256311" y="98988"/>
                    <a:pt x="256243" y="98988"/>
                    <a:pt x="256175" y="98988"/>
                  </a:cubicBezTo>
                  <a:cubicBezTo>
                    <a:pt x="254199" y="98977"/>
                    <a:pt x="252222" y="98977"/>
                    <a:pt x="250246" y="98977"/>
                  </a:cubicBezTo>
                  <a:cubicBezTo>
                    <a:pt x="250185" y="98977"/>
                    <a:pt x="250125" y="98977"/>
                    <a:pt x="250065" y="98977"/>
                  </a:cubicBezTo>
                  <a:cubicBezTo>
                    <a:pt x="249795" y="98977"/>
                    <a:pt x="249530" y="98969"/>
                    <a:pt x="249258" y="98881"/>
                  </a:cubicBezTo>
                  <a:cubicBezTo>
                    <a:pt x="249152" y="98848"/>
                    <a:pt x="249031" y="98841"/>
                    <a:pt x="248910" y="98841"/>
                  </a:cubicBezTo>
                  <a:cubicBezTo>
                    <a:pt x="248813" y="98841"/>
                    <a:pt x="248716" y="98846"/>
                    <a:pt x="248627" y="98846"/>
                  </a:cubicBezTo>
                  <a:cubicBezTo>
                    <a:pt x="247912" y="98840"/>
                    <a:pt x="247198" y="98840"/>
                    <a:pt x="246483" y="98840"/>
                  </a:cubicBezTo>
                  <a:cubicBezTo>
                    <a:pt x="245769" y="98840"/>
                    <a:pt x="245055" y="98840"/>
                    <a:pt x="244340" y="98834"/>
                  </a:cubicBezTo>
                  <a:cubicBezTo>
                    <a:pt x="244284" y="98834"/>
                    <a:pt x="244228" y="98834"/>
                    <a:pt x="244171" y="98834"/>
                  </a:cubicBezTo>
                  <a:cubicBezTo>
                    <a:pt x="243919" y="98834"/>
                    <a:pt x="243667" y="98826"/>
                    <a:pt x="243423" y="98738"/>
                  </a:cubicBezTo>
                  <a:cubicBezTo>
                    <a:pt x="243311" y="98705"/>
                    <a:pt x="243191" y="98698"/>
                    <a:pt x="243070" y="98698"/>
                  </a:cubicBezTo>
                  <a:cubicBezTo>
                    <a:pt x="242973" y="98698"/>
                    <a:pt x="242876" y="98703"/>
                    <a:pt x="242781" y="98703"/>
                  </a:cubicBezTo>
                  <a:cubicBezTo>
                    <a:pt x="242650" y="98697"/>
                    <a:pt x="242519" y="98697"/>
                    <a:pt x="242388" y="98697"/>
                  </a:cubicBezTo>
                  <a:cubicBezTo>
                    <a:pt x="242257" y="98697"/>
                    <a:pt x="242126" y="98697"/>
                    <a:pt x="241995" y="98691"/>
                  </a:cubicBezTo>
                  <a:cubicBezTo>
                    <a:pt x="241780" y="98679"/>
                    <a:pt x="241685" y="98596"/>
                    <a:pt x="241685" y="98381"/>
                  </a:cubicBezTo>
                  <a:cubicBezTo>
                    <a:pt x="241709" y="97584"/>
                    <a:pt x="241566" y="96774"/>
                    <a:pt x="241780" y="95976"/>
                  </a:cubicBezTo>
                  <a:cubicBezTo>
                    <a:pt x="241828" y="95810"/>
                    <a:pt x="241816" y="95643"/>
                    <a:pt x="241816" y="95476"/>
                  </a:cubicBezTo>
                  <a:cubicBezTo>
                    <a:pt x="241816" y="95000"/>
                    <a:pt x="241816" y="94524"/>
                    <a:pt x="241816" y="94047"/>
                  </a:cubicBezTo>
                  <a:cubicBezTo>
                    <a:pt x="241816" y="93905"/>
                    <a:pt x="241792" y="93762"/>
                    <a:pt x="241828" y="93619"/>
                  </a:cubicBezTo>
                  <a:cubicBezTo>
                    <a:pt x="242066" y="92607"/>
                    <a:pt x="241911" y="91583"/>
                    <a:pt x="241959" y="90571"/>
                  </a:cubicBezTo>
                  <a:cubicBezTo>
                    <a:pt x="241971" y="90237"/>
                    <a:pt x="241947" y="89904"/>
                    <a:pt x="242054" y="89583"/>
                  </a:cubicBezTo>
                  <a:cubicBezTo>
                    <a:pt x="242126" y="89380"/>
                    <a:pt x="242102" y="89154"/>
                    <a:pt x="242102" y="88940"/>
                  </a:cubicBezTo>
                  <a:cubicBezTo>
                    <a:pt x="242102" y="87416"/>
                    <a:pt x="242102" y="85892"/>
                    <a:pt x="242102" y="84380"/>
                  </a:cubicBezTo>
                  <a:cubicBezTo>
                    <a:pt x="242102" y="84070"/>
                    <a:pt x="242090" y="83760"/>
                    <a:pt x="242197" y="83463"/>
                  </a:cubicBezTo>
                  <a:cubicBezTo>
                    <a:pt x="242257" y="83284"/>
                    <a:pt x="242233" y="83082"/>
                    <a:pt x="242245" y="82891"/>
                  </a:cubicBezTo>
                  <a:cubicBezTo>
                    <a:pt x="242245" y="82367"/>
                    <a:pt x="242245" y="81844"/>
                    <a:pt x="242245" y="81320"/>
                  </a:cubicBezTo>
                  <a:cubicBezTo>
                    <a:pt x="242245" y="81034"/>
                    <a:pt x="242233" y="80760"/>
                    <a:pt x="242328" y="80474"/>
                  </a:cubicBezTo>
                  <a:cubicBezTo>
                    <a:pt x="242388" y="80320"/>
                    <a:pt x="242376" y="80153"/>
                    <a:pt x="242388" y="79986"/>
                  </a:cubicBezTo>
                  <a:cubicBezTo>
                    <a:pt x="242411" y="79367"/>
                    <a:pt x="242340" y="78748"/>
                    <a:pt x="242507" y="78141"/>
                  </a:cubicBezTo>
                  <a:cubicBezTo>
                    <a:pt x="242578" y="77903"/>
                    <a:pt x="242519" y="77629"/>
                    <a:pt x="242531" y="77367"/>
                  </a:cubicBezTo>
                  <a:cubicBezTo>
                    <a:pt x="242542" y="77093"/>
                    <a:pt x="242614" y="76998"/>
                    <a:pt x="242864" y="76998"/>
                  </a:cubicBezTo>
                  <a:cubicBezTo>
                    <a:pt x="243459" y="76994"/>
                    <a:pt x="244055" y="76992"/>
                    <a:pt x="244650" y="76992"/>
                  </a:cubicBezTo>
                  <a:close/>
                  <a:moveTo>
                    <a:pt x="151674" y="77267"/>
                  </a:moveTo>
                  <a:cubicBezTo>
                    <a:pt x="151750" y="77267"/>
                    <a:pt x="151826" y="77272"/>
                    <a:pt x="151900" y="77272"/>
                  </a:cubicBezTo>
                  <a:lnTo>
                    <a:pt x="160746" y="77272"/>
                  </a:lnTo>
                  <a:cubicBezTo>
                    <a:pt x="160794" y="77272"/>
                    <a:pt x="160842" y="77271"/>
                    <a:pt x="160889" y="77271"/>
                  </a:cubicBezTo>
                  <a:cubicBezTo>
                    <a:pt x="161080" y="77271"/>
                    <a:pt x="161270" y="77279"/>
                    <a:pt x="161461" y="77355"/>
                  </a:cubicBezTo>
                  <a:cubicBezTo>
                    <a:pt x="161586" y="77402"/>
                    <a:pt x="161714" y="77414"/>
                    <a:pt x="161843" y="77414"/>
                  </a:cubicBezTo>
                  <a:cubicBezTo>
                    <a:pt x="161973" y="77414"/>
                    <a:pt x="162104" y="77402"/>
                    <a:pt x="162235" y="77402"/>
                  </a:cubicBezTo>
                  <a:lnTo>
                    <a:pt x="171367" y="77402"/>
                  </a:lnTo>
                  <a:cubicBezTo>
                    <a:pt x="171454" y="77402"/>
                    <a:pt x="171534" y="77402"/>
                    <a:pt x="171605" y="77402"/>
                  </a:cubicBezTo>
                  <a:cubicBezTo>
                    <a:pt x="172311" y="77402"/>
                    <a:pt x="172272" y="77441"/>
                    <a:pt x="172272" y="78295"/>
                  </a:cubicBezTo>
                  <a:cubicBezTo>
                    <a:pt x="172272" y="80129"/>
                    <a:pt x="172272" y="81963"/>
                    <a:pt x="172272" y="83784"/>
                  </a:cubicBezTo>
                  <a:cubicBezTo>
                    <a:pt x="172272" y="84070"/>
                    <a:pt x="172272" y="84356"/>
                    <a:pt x="172355" y="84641"/>
                  </a:cubicBezTo>
                  <a:cubicBezTo>
                    <a:pt x="172415" y="84856"/>
                    <a:pt x="172403" y="85106"/>
                    <a:pt x="172403" y="85344"/>
                  </a:cubicBezTo>
                  <a:cubicBezTo>
                    <a:pt x="172403" y="87297"/>
                    <a:pt x="172403" y="89249"/>
                    <a:pt x="172415" y="91202"/>
                  </a:cubicBezTo>
                  <a:cubicBezTo>
                    <a:pt x="172415" y="91488"/>
                    <a:pt x="172403" y="91761"/>
                    <a:pt x="172498" y="92047"/>
                  </a:cubicBezTo>
                  <a:cubicBezTo>
                    <a:pt x="172546" y="92214"/>
                    <a:pt x="172546" y="92416"/>
                    <a:pt x="172546" y="92607"/>
                  </a:cubicBezTo>
                  <a:cubicBezTo>
                    <a:pt x="172546" y="94512"/>
                    <a:pt x="172546" y="96417"/>
                    <a:pt x="172546" y="98322"/>
                  </a:cubicBezTo>
                  <a:cubicBezTo>
                    <a:pt x="172546" y="98977"/>
                    <a:pt x="172534" y="98977"/>
                    <a:pt x="171855" y="98977"/>
                  </a:cubicBezTo>
                  <a:lnTo>
                    <a:pt x="170355" y="98977"/>
                  </a:lnTo>
                  <a:cubicBezTo>
                    <a:pt x="169926" y="98988"/>
                    <a:pt x="169509" y="98965"/>
                    <a:pt x="169081" y="99084"/>
                  </a:cubicBezTo>
                  <a:cubicBezTo>
                    <a:pt x="168974" y="99119"/>
                    <a:pt x="168858" y="99128"/>
                    <a:pt x="168739" y="99128"/>
                  </a:cubicBezTo>
                  <a:cubicBezTo>
                    <a:pt x="168619" y="99128"/>
                    <a:pt x="168497" y="99119"/>
                    <a:pt x="168378" y="99119"/>
                  </a:cubicBezTo>
                  <a:lnTo>
                    <a:pt x="156020" y="99119"/>
                  </a:lnTo>
                  <a:cubicBezTo>
                    <a:pt x="155921" y="99119"/>
                    <a:pt x="155822" y="99118"/>
                    <a:pt x="155723" y="99118"/>
                  </a:cubicBezTo>
                  <a:cubicBezTo>
                    <a:pt x="155425" y="99118"/>
                    <a:pt x="155124" y="99131"/>
                    <a:pt x="154829" y="99239"/>
                  </a:cubicBezTo>
                  <a:cubicBezTo>
                    <a:pt x="154752" y="99262"/>
                    <a:pt x="154668" y="99268"/>
                    <a:pt x="154584" y="99268"/>
                  </a:cubicBezTo>
                  <a:cubicBezTo>
                    <a:pt x="154499" y="99268"/>
                    <a:pt x="154412" y="99262"/>
                    <a:pt x="154329" y="99262"/>
                  </a:cubicBezTo>
                  <a:cubicBezTo>
                    <a:pt x="153805" y="99262"/>
                    <a:pt x="153281" y="99262"/>
                    <a:pt x="152757" y="99274"/>
                  </a:cubicBezTo>
                  <a:cubicBezTo>
                    <a:pt x="152638" y="99274"/>
                    <a:pt x="152519" y="99270"/>
                    <a:pt x="152401" y="99270"/>
                  </a:cubicBezTo>
                  <a:cubicBezTo>
                    <a:pt x="152163" y="99270"/>
                    <a:pt x="151928" y="99286"/>
                    <a:pt x="151698" y="99381"/>
                  </a:cubicBezTo>
                  <a:cubicBezTo>
                    <a:pt x="151638" y="99405"/>
                    <a:pt x="151567" y="99405"/>
                    <a:pt x="151495" y="99405"/>
                  </a:cubicBezTo>
                  <a:lnTo>
                    <a:pt x="149066" y="99405"/>
                  </a:lnTo>
                  <a:cubicBezTo>
                    <a:pt x="148793" y="99405"/>
                    <a:pt x="148721" y="99322"/>
                    <a:pt x="148709" y="99072"/>
                  </a:cubicBezTo>
                  <a:cubicBezTo>
                    <a:pt x="148697" y="98881"/>
                    <a:pt x="148697" y="98691"/>
                    <a:pt x="148697" y="98500"/>
                  </a:cubicBezTo>
                  <a:lnTo>
                    <a:pt x="148697" y="90142"/>
                  </a:lnTo>
                  <a:cubicBezTo>
                    <a:pt x="148697" y="87380"/>
                    <a:pt x="148697" y="84618"/>
                    <a:pt x="148697" y="81867"/>
                  </a:cubicBezTo>
                  <a:cubicBezTo>
                    <a:pt x="148697" y="81534"/>
                    <a:pt x="148721" y="81201"/>
                    <a:pt x="148602" y="80879"/>
                  </a:cubicBezTo>
                  <a:cubicBezTo>
                    <a:pt x="148543" y="80724"/>
                    <a:pt x="148566" y="80546"/>
                    <a:pt x="148554" y="80379"/>
                  </a:cubicBezTo>
                  <a:cubicBezTo>
                    <a:pt x="148554" y="79950"/>
                    <a:pt x="148554" y="79522"/>
                    <a:pt x="148554" y="79093"/>
                  </a:cubicBezTo>
                  <a:cubicBezTo>
                    <a:pt x="148554" y="78784"/>
                    <a:pt x="148578" y="78486"/>
                    <a:pt x="148459" y="78176"/>
                  </a:cubicBezTo>
                  <a:cubicBezTo>
                    <a:pt x="148388" y="78010"/>
                    <a:pt x="148400" y="77807"/>
                    <a:pt x="148447" y="77617"/>
                  </a:cubicBezTo>
                  <a:cubicBezTo>
                    <a:pt x="148471" y="77522"/>
                    <a:pt x="148531" y="77450"/>
                    <a:pt x="148638" y="77438"/>
                  </a:cubicBezTo>
                  <a:cubicBezTo>
                    <a:pt x="148757" y="77426"/>
                    <a:pt x="148876" y="77414"/>
                    <a:pt x="148995" y="77414"/>
                  </a:cubicBezTo>
                  <a:lnTo>
                    <a:pt x="150352" y="77414"/>
                  </a:lnTo>
                  <a:cubicBezTo>
                    <a:pt x="150698" y="77402"/>
                    <a:pt x="151055" y="77426"/>
                    <a:pt x="151400" y="77307"/>
                  </a:cubicBezTo>
                  <a:cubicBezTo>
                    <a:pt x="151486" y="77274"/>
                    <a:pt x="151579" y="77267"/>
                    <a:pt x="151674" y="77267"/>
                  </a:cubicBezTo>
                  <a:close/>
                  <a:moveTo>
                    <a:pt x="147256" y="77401"/>
                  </a:moveTo>
                  <a:cubicBezTo>
                    <a:pt x="147369" y="77401"/>
                    <a:pt x="147478" y="77417"/>
                    <a:pt x="147578" y="77486"/>
                  </a:cubicBezTo>
                  <a:cubicBezTo>
                    <a:pt x="147781" y="77629"/>
                    <a:pt x="147662" y="77891"/>
                    <a:pt x="147757" y="78081"/>
                  </a:cubicBezTo>
                  <a:cubicBezTo>
                    <a:pt x="147864" y="78295"/>
                    <a:pt x="147840" y="78545"/>
                    <a:pt x="147840" y="78784"/>
                  </a:cubicBezTo>
                  <a:cubicBezTo>
                    <a:pt x="147840" y="79212"/>
                    <a:pt x="147840" y="79629"/>
                    <a:pt x="147840" y="80058"/>
                  </a:cubicBezTo>
                  <a:cubicBezTo>
                    <a:pt x="147852" y="80415"/>
                    <a:pt x="147828" y="80772"/>
                    <a:pt x="147947" y="81117"/>
                  </a:cubicBezTo>
                  <a:cubicBezTo>
                    <a:pt x="148007" y="81296"/>
                    <a:pt x="147983" y="81498"/>
                    <a:pt x="147983" y="81689"/>
                  </a:cubicBezTo>
                  <a:lnTo>
                    <a:pt x="147983" y="98679"/>
                  </a:lnTo>
                  <a:lnTo>
                    <a:pt x="147983" y="98822"/>
                  </a:lnTo>
                  <a:cubicBezTo>
                    <a:pt x="147995" y="99381"/>
                    <a:pt x="147912" y="99346"/>
                    <a:pt x="147447" y="99441"/>
                  </a:cubicBezTo>
                  <a:cubicBezTo>
                    <a:pt x="146852" y="99548"/>
                    <a:pt x="146268" y="99548"/>
                    <a:pt x="145673" y="99548"/>
                  </a:cubicBezTo>
                  <a:lnTo>
                    <a:pt x="124909" y="99548"/>
                  </a:lnTo>
                  <a:cubicBezTo>
                    <a:pt x="124802" y="99548"/>
                    <a:pt x="124694" y="99551"/>
                    <a:pt x="124587" y="99551"/>
                  </a:cubicBezTo>
                  <a:cubicBezTo>
                    <a:pt x="124480" y="99551"/>
                    <a:pt x="124373" y="99548"/>
                    <a:pt x="124266" y="99536"/>
                  </a:cubicBezTo>
                  <a:cubicBezTo>
                    <a:pt x="124099" y="99536"/>
                    <a:pt x="124016" y="99429"/>
                    <a:pt x="124004" y="99262"/>
                  </a:cubicBezTo>
                  <a:cubicBezTo>
                    <a:pt x="123992" y="99072"/>
                    <a:pt x="123992" y="98881"/>
                    <a:pt x="123992" y="98691"/>
                  </a:cubicBezTo>
                  <a:cubicBezTo>
                    <a:pt x="123992" y="91928"/>
                    <a:pt x="123992" y="85177"/>
                    <a:pt x="123992" y="78415"/>
                  </a:cubicBezTo>
                  <a:lnTo>
                    <a:pt x="123992" y="78343"/>
                  </a:lnTo>
                  <a:cubicBezTo>
                    <a:pt x="123992" y="77634"/>
                    <a:pt x="123973" y="77555"/>
                    <a:pt x="124554" y="77555"/>
                  </a:cubicBezTo>
                  <a:cubicBezTo>
                    <a:pt x="124617" y="77555"/>
                    <a:pt x="124687" y="77556"/>
                    <a:pt x="124766" y="77557"/>
                  </a:cubicBezTo>
                  <a:cubicBezTo>
                    <a:pt x="125004" y="77557"/>
                    <a:pt x="125242" y="77545"/>
                    <a:pt x="125468" y="77474"/>
                  </a:cubicBezTo>
                  <a:cubicBezTo>
                    <a:pt x="125671" y="77426"/>
                    <a:pt x="125897" y="77414"/>
                    <a:pt x="126111" y="77414"/>
                  </a:cubicBezTo>
                  <a:lnTo>
                    <a:pt x="146947" y="77414"/>
                  </a:lnTo>
                  <a:cubicBezTo>
                    <a:pt x="147049" y="77414"/>
                    <a:pt x="147154" y="77401"/>
                    <a:pt x="147256" y="77401"/>
                  </a:cubicBezTo>
                  <a:close/>
                  <a:moveTo>
                    <a:pt x="106006" y="77553"/>
                  </a:moveTo>
                  <a:cubicBezTo>
                    <a:pt x="106092" y="77553"/>
                    <a:pt x="106179" y="77557"/>
                    <a:pt x="106263" y="77557"/>
                  </a:cubicBezTo>
                  <a:lnTo>
                    <a:pt x="122682" y="77557"/>
                  </a:lnTo>
                  <a:cubicBezTo>
                    <a:pt x="123408" y="77557"/>
                    <a:pt x="123420" y="77557"/>
                    <a:pt x="123420" y="78307"/>
                  </a:cubicBezTo>
                  <a:lnTo>
                    <a:pt x="123420" y="84522"/>
                  </a:lnTo>
                  <a:cubicBezTo>
                    <a:pt x="123420" y="86499"/>
                    <a:pt x="123420" y="88475"/>
                    <a:pt x="123420" y="90452"/>
                  </a:cubicBezTo>
                  <a:cubicBezTo>
                    <a:pt x="123420" y="90773"/>
                    <a:pt x="123468" y="91118"/>
                    <a:pt x="123349" y="91440"/>
                  </a:cubicBezTo>
                  <a:cubicBezTo>
                    <a:pt x="123301" y="91559"/>
                    <a:pt x="123361" y="91666"/>
                    <a:pt x="123373" y="91785"/>
                  </a:cubicBezTo>
                  <a:cubicBezTo>
                    <a:pt x="123397" y="91892"/>
                    <a:pt x="123420" y="92035"/>
                    <a:pt x="123385" y="92130"/>
                  </a:cubicBezTo>
                  <a:cubicBezTo>
                    <a:pt x="123230" y="92547"/>
                    <a:pt x="123278" y="92976"/>
                    <a:pt x="123278" y="93404"/>
                  </a:cubicBezTo>
                  <a:cubicBezTo>
                    <a:pt x="123278" y="95214"/>
                    <a:pt x="123278" y="97024"/>
                    <a:pt x="123278" y="98834"/>
                  </a:cubicBezTo>
                  <a:cubicBezTo>
                    <a:pt x="123278" y="99548"/>
                    <a:pt x="123278" y="99548"/>
                    <a:pt x="122587" y="99560"/>
                  </a:cubicBezTo>
                  <a:cubicBezTo>
                    <a:pt x="121968" y="99560"/>
                    <a:pt x="121349" y="99555"/>
                    <a:pt x="120730" y="99555"/>
                  </a:cubicBezTo>
                  <a:cubicBezTo>
                    <a:pt x="120420" y="99555"/>
                    <a:pt x="120110" y="99556"/>
                    <a:pt x="119801" y="99560"/>
                  </a:cubicBezTo>
                  <a:cubicBezTo>
                    <a:pt x="119658" y="99560"/>
                    <a:pt x="119515" y="99556"/>
                    <a:pt x="119373" y="99556"/>
                  </a:cubicBezTo>
                  <a:cubicBezTo>
                    <a:pt x="119088" y="99556"/>
                    <a:pt x="118805" y="99572"/>
                    <a:pt x="118527" y="99667"/>
                  </a:cubicBezTo>
                  <a:cubicBezTo>
                    <a:pt x="118455" y="99691"/>
                    <a:pt x="118375" y="99697"/>
                    <a:pt x="118292" y="99697"/>
                  </a:cubicBezTo>
                  <a:cubicBezTo>
                    <a:pt x="118208" y="99697"/>
                    <a:pt x="118122" y="99691"/>
                    <a:pt x="118039" y="99691"/>
                  </a:cubicBezTo>
                  <a:cubicBezTo>
                    <a:pt x="117753" y="99697"/>
                    <a:pt x="117467" y="99697"/>
                    <a:pt x="117182" y="99697"/>
                  </a:cubicBezTo>
                  <a:cubicBezTo>
                    <a:pt x="116896" y="99697"/>
                    <a:pt x="116610" y="99697"/>
                    <a:pt x="116324" y="99703"/>
                  </a:cubicBezTo>
                  <a:cubicBezTo>
                    <a:pt x="116216" y="99703"/>
                    <a:pt x="116108" y="99701"/>
                    <a:pt x="116001" y="99701"/>
                  </a:cubicBezTo>
                  <a:cubicBezTo>
                    <a:pt x="115704" y="99701"/>
                    <a:pt x="115410" y="99714"/>
                    <a:pt x="115122" y="99810"/>
                  </a:cubicBezTo>
                  <a:cubicBezTo>
                    <a:pt x="115041" y="99837"/>
                    <a:pt x="114954" y="99844"/>
                    <a:pt x="114867" y="99844"/>
                  </a:cubicBezTo>
                  <a:cubicBezTo>
                    <a:pt x="114762" y="99844"/>
                    <a:pt x="114654" y="99834"/>
                    <a:pt x="114550" y="99834"/>
                  </a:cubicBezTo>
                  <a:cubicBezTo>
                    <a:pt x="113812" y="99846"/>
                    <a:pt x="113074" y="99846"/>
                    <a:pt x="112336" y="99846"/>
                  </a:cubicBezTo>
                  <a:cubicBezTo>
                    <a:pt x="112271" y="99846"/>
                    <a:pt x="112206" y="99845"/>
                    <a:pt x="112142" y="99845"/>
                  </a:cubicBezTo>
                  <a:cubicBezTo>
                    <a:pt x="111853" y="99845"/>
                    <a:pt x="111568" y="99853"/>
                    <a:pt x="111276" y="99941"/>
                  </a:cubicBezTo>
                  <a:cubicBezTo>
                    <a:pt x="111181" y="99977"/>
                    <a:pt x="111077" y="99986"/>
                    <a:pt x="110969" y="99986"/>
                  </a:cubicBezTo>
                  <a:cubicBezTo>
                    <a:pt x="110862" y="99986"/>
                    <a:pt x="110752" y="99977"/>
                    <a:pt x="110645" y="99977"/>
                  </a:cubicBezTo>
                  <a:cubicBezTo>
                    <a:pt x="109097" y="99989"/>
                    <a:pt x="107549" y="99989"/>
                    <a:pt x="106002" y="99989"/>
                  </a:cubicBezTo>
                  <a:cubicBezTo>
                    <a:pt x="105941" y="99989"/>
                    <a:pt x="105881" y="99988"/>
                    <a:pt x="105821" y="99988"/>
                  </a:cubicBezTo>
                  <a:cubicBezTo>
                    <a:pt x="105551" y="99988"/>
                    <a:pt x="105286" y="99996"/>
                    <a:pt x="105013" y="100084"/>
                  </a:cubicBezTo>
                  <a:cubicBezTo>
                    <a:pt x="104907" y="100117"/>
                    <a:pt x="104791" y="100124"/>
                    <a:pt x="104671" y="100124"/>
                  </a:cubicBezTo>
                  <a:cubicBezTo>
                    <a:pt x="104575" y="100124"/>
                    <a:pt x="104478" y="100120"/>
                    <a:pt x="104382" y="100120"/>
                  </a:cubicBezTo>
                  <a:cubicBezTo>
                    <a:pt x="102811" y="100131"/>
                    <a:pt x="101239" y="100131"/>
                    <a:pt x="99667" y="100131"/>
                  </a:cubicBezTo>
                  <a:cubicBezTo>
                    <a:pt x="99579" y="100131"/>
                    <a:pt x="99491" y="100130"/>
                    <a:pt x="99402" y="100130"/>
                  </a:cubicBezTo>
                  <a:cubicBezTo>
                    <a:pt x="99182" y="100130"/>
                    <a:pt x="98963" y="100142"/>
                    <a:pt x="98751" y="100227"/>
                  </a:cubicBezTo>
                  <a:cubicBezTo>
                    <a:pt x="98715" y="100251"/>
                    <a:pt x="98667" y="100251"/>
                    <a:pt x="98620" y="100262"/>
                  </a:cubicBezTo>
                  <a:cubicBezTo>
                    <a:pt x="98454" y="100267"/>
                    <a:pt x="98319" y="100271"/>
                    <a:pt x="98207" y="100271"/>
                  </a:cubicBezTo>
                  <a:cubicBezTo>
                    <a:pt x="97687" y="100271"/>
                    <a:pt x="97705" y="100171"/>
                    <a:pt x="97715" y="99465"/>
                  </a:cubicBezTo>
                  <a:cubicBezTo>
                    <a:pt x="97715" y="99179"/>
                    <a:pt x="97727" y="98905"/>
                    <a:pt x="97798" y="98619"/>
                  </a:cubicBezTo>
                  <a:cubicBezTo>
                    <a:pt x="97858" y="98346"/>
                    <a:pt x="97846" y="98048"/>
                    <a:pt x="97858" y="97762"/>
                  </a:cubicBezTo>
                  <a:cubicBezTo>
                    <a:pt x="97870" y="97298"/>
                    <a:pt x="97870" y="96822"/>
                    <a:pt x="97965" y="96357"/>
                  </a:cubicBezTo>
                  <a:cubicBezTo>
                    <a:pt x="98048" y="95893"/>
                    <a:pt x="97989" y="95405"/>
                    <a:pt x="98001" y="94928"/>
                  </a:cubicBezTo>
                  <a:cubicBezTo>
                    <a:pt x="98001" y="94500"/>
                    <a:pt x="97965" y="94071"/>
                    <a:pt x="98108" y="93654"/>
                  </a:cubicBezTo>
                  <a:cubicBezTo>
                    <a:pt x="98167" y="93512"/>
                    <a:pt x="98132" y="93333"/>
                    <a:pt x="98132" y="93166"/>
                  </a:cubicBezTo>
                  <a:cubicBezTo>
                    <a:pt x="98143" y="92452"/>
                    <a:pt x="98143" y="91738"/>
                    <a:pt x="98143" y="91023"/>
                  </a:cubicBezTo>
                  <a:cubicBezTo>
                    <a:pt x="98143" y="90618"/>
                    <a:pt x="98108" y="90214"/>
                    <a:pt x="98251" y="89821"/>
                  </a:cubicBezTo>
                  <a:cubicBezTo>
                    <a:pt x="98298" y="89666"/>
                    <a:pt x="98274" y="89487"/>
                    <a:pt x="98274" y="89321"/>
                  </a:cubicBezTo>
                  <a:cubicBezTo>
                    <a:pt x="98286" y="88701"/>
                    <a:pt x="98286" y="88082"/>
                    <a:pt x="98286" y="87463"/>
                  </a:cubicBezTo>
                  <a:cubicBezTo>
                    <a:pt x="98286" y="87177"/>
                    <a:pt x="98298" y="86904"/>
                    <a:pt x="98370" y="86618"/>
                  </a:cubicBezTo>
                  <a:cubicBezTo>
                    <a:pt x="98429" y="86344"/>
                    <a:pt x="98417" y="86058"/>
                    <a:pt x="98417" y="85773"/>
                  </a:cubicBezTo>
                  <a:cubicBezTo>
                    <a:pt x="98441" y="85225"/>
                    <a:pt x="98382" y="84677"/>
                    <a:pt x="98548" y="84141"/>
                  </a:cubicBezTo>
                  <a:cubicBezTo>
                    <a:pt x="98596" y="83999"/>
                    <a:pt x="98572" y="83808"/>
                    <a:pt x="98572" y="83641"/>
                  </a:cubicBezTo>
                  <a:cubicBezTo>
                    <a:pt x="98572" y="82987"/>
                    <a:pt x="98572" y="82320"/>
                    <a:pt x="98572" y="81653"/>
                  </a:cubicBezTo>
                  <a:cubicBezTo>
                    <a:pt x="98572" y="81343"/>
                    <a:pt x="98572" y="81034"/>
                    <a:pt x="98667" y="80736"/>
                  </a:cubicBezTo>
                  <a:cubicBezTo>
                    <a:pt x="98727" y="80534"/>
                    <a:pt x="98703" y="80308"/>
                    <a:pt x="98703" y="80093"/>
                  </a:cubicBezTo>
                  <a:cubicBezTo>
                    <a:pt x="98715" y="79474"/>
                    <a:pt x="98703" y="78855"/>
                    <a:pt x="98715" y="78236"/>
                  </a:cubicBezTo>
                  <a:cubicBezTo>
                    <a:pt x="98715" y="77926"/>
                    <a:pt x="98763" y="77926"/>
                    <a:pt x="99084" y="77831"/>
                  </a:cubicBezTo>
                  <a:cubicBezTo>
                    <a:pt x="99548" y="77712"/>
                    <a:pt x="100025" y="77700"/>
                    <a:pt x="100501" y="77700"/>
                  </a:cubicBezTo>
                  <a:lnTo>
                    <a:pt x="104632" y="77700"/>
                  </a:lnTo>
                  <a:cubicBezTo>
                    <a:pt x="104692" y="77700"/>
                    <a:pt x="104751" y="77700"/>
                    <a:pt x="104811" y="77700"/>
                  </a:cubicBezTo>
                  <a:cubicBezTo>
                    <a:pt x="105108" y="77700"/>
                    <a:pt x="105404" y="77692"/>
                    <a:pt x="105692" y="77593"/>
                  </a:cubicBezTo>
                  <a:cubicBezTo>
                    <a:pt x="105791" y="77560"/>
                    <a:pt x="105898" y="77553"/>
                    <a:pt x="106006" y="77553"/>
                  </a:cubicBezTo>
                  <a:close/>
                  <a:moveTo>
                    <a:pt x="80693" y="77842"/>
                  </a:moveTo>
                  <a:cubicBezTo>
                    <a:pt x="80748" y="77842"/>
                    <a:pt x="80802" y="77843"/>
                    <a:pt x="80856" y="77843"/>
                  </a:cubicBezTo>
                  <a:lnTo>
                    <a:pt x="97405" y="77843"/>
                  </a:lnTo>
                  <a:cubicBezTo>
                    <a:pt x="98132" y="77843"/>
                    <a:pt x="98132" y="77843"/>
                    <a:pt x="98143" y="78605"/>
                  </a:cubicBezTo>
                  <a:cubicBezTo>
                    <a:pt x="98143" y="78986"/>
                    <a:pt x="98132" y="79367"/>
                    <a:pt x="98132" y="79748"/>
                  </a:cubicBezTo>
                  <a:cubicBezTo>
                    <a:pt x="98132" y="79843"/>
                    <a:pt x="98155" y="79939"/>
                    <a:pt x="98132" y="80034"/>
                  </a:cubicBezTo>
                  <a:cubicBezTo>
                    <a:pt x="97893" y="81058"/>
                    <a:pt x="98036" y="82105"/>
                    <a:pt x="98001" y="83153"/>
                  </a:cubicBezTo>
                  <a:cubicBezTo>
                    <a:pt x="97989" y="83534"/>
                    <a:pt x="98012" y="83903"/>
                    <a:pt x="97893" y="84284"/>
                  </a:cubicBezTo>
                  <a:cubicBezTo>
                    <a:pt x="97822" y="84475"/>
                    <a:pt x="97870" y="84701"/>
                    <a:pt x="97858" y="84915"/>
                  </a:cubicBezTo>
                  <a:cubicBezTo>
                    <a:pt x="97834" y="85606"/>
                    <a:pt x="97905" y="86296"/>
                    <a:pt x="97739" y="86975"/>
                  </a:cubicBezTo>
                  <a:cubicBezTo>
                    <a:pt x="97655" y="87285"/>
                    <a:pt x="97727" y="87642"/>
                    <a:pt x="97715" y="87975"/>
                  </a:cubicBezTo>
                  <a:cubicBezTo>
                    <a:pt x="97691" y="88582"/>
                    <a:pt x="97774" y="89202"/>
                    <a:pt x="97584" y="89809"/>
                  </a:cubicBezTo>
                  <a:cubicBezTo>
                    <a:pt x="97536" y="89964"/>
                    <a:pt x="97572" y="90142"/>
                    <a:pt x="97572" y="90309"/>
                  </a:cubicBezTo>
                  <a:cubicBezTo>
                    <a:pt x="97572" y="91238"/>
                    <a:pt x="97572" y="92166"/>
                    <a:pt x="97572" y="93095"/>
                  </a:cubicBezTo>
                  <a:cubicBezTo>
                    <a:pt x="97560" y="93500"/>
                    <a:pt x="97584" y="93893"/>
                    <a:pt x="97465" y="94297"/>
                  </a:cubicBezTo>
                  <a:cubicBezTo>
                    <a:pt x="97393" y="94488"/>
                    <a:pt x="97441" y="94714"/>
                    <a:pt x="97429" y="94928"/>
                  </a:cubicBezTo>
                  <a:cubicBezTo>
                    <a:pt x="97393" y="95667"/>
                    <a:pt x="97477" y="96393"/>
                    <a:pt x="97310" y="97131"/>
                  </a:cubicBezTo>
                  <a:cubicBezTo>
                    <a:pt x="97215" y="97512"/>
                    <a:pt x="97298" y="97929"/>
                    <a:pt x="97274" y="98334"/>
                  </a:cubicBezTo>
                  <a:cubicBezTo>
                    <a:pt x="97239" y="98905"/>
                    <a:pt x="97179" y="99465"/>
                    <a:pt x="97119" y="100036"/>
                  </a:cubicBezTo>
                  <a:cubicBezTo>
                    <a:pt x="97108" y="100167"/>
                    <a:pt x="97012" y="100251"/>
                    <a:pt x="96881" y="100251"/>
                  </a:cubicBezTo>
                  <a:cubicBezTo>
                    <a:pt x="96864" y="100250"/>
                    <a:pt x="96848" y="100250"/>
                    <a:pt x="96831" y="100250"/>
                  </a:cubicBezTo>
                  <a:cubicBezTo>
                    <a:pt x="96235" y="100250"/>
                    <a:pt x="95656" y="100427"/>
                    <a:pt x="95063" y="100427"/>
                  </a:cubicBezTo>
                  <a:cubicBezTo>
                    <a:pt x="94987" y="100427"/>
                    <a:pt x="94910" y="100424"/>
                    <a:pt x="94833" y="100417"/>
                  </a:cubicBezTo>
                  <a:cubicBezTo>
                    <a:pt x="94706" y="100405"/>
                    <a:pt x="94579" y="100397"/>
                    <a:pt x="94453" y="100397"/>
                  </a:cubicBezTo>
                  <a:cubicBezTo>
                    <a:pt x="94200" y="100397"/>
                    <a:pt x="93948" y="100429"/>
                    <a:pt x="93702" y="100524"/>
                  </a:cubicBezTo>
                  <a:cubicBezTo>
                    <a:pt x="93625" y="100548"/>
                    <a:pt x="93542" y="100554"/>
                    <a:pt x="93457" y="100554"/>
                  </a:cubicBezTo>
                  <a:cubicBezTo>
                    <a:pt x="93372" y="100554"/>
                    <a:pt x="93286" y="100548"/>
                    <a:pt x="93202" y="100548"/>
                  </a:cubicBezTo>
                  <a:cubicBezTo>
                    <a:pt x="92845" y="100560"/>
                    <a:pt x="92500" y="100548"/>
                    <a:pt x="92143" y="100655"/>
                  </a:cubicBezTo>
                  <a:cubicBezTo>
                    <a:pt x="92047" y="100691"/>
                    <a:pt x="91943" y="100700"/>
                    <a:pt x="91836" y="100700"/>
                  </a:cubicBezTo>
                  <a:cubicBezTo>
                    <a:pt x="91729" y="100700"/>
                    <a:pt x="91619" y="100691"/>
                    <a:pt x="91512" y="100691"/>
                  </a:cubicBezTo>
                  <a:cubicBezTo>
                    <a:pt x="91393" y="100697"/>
                    <a:pt x="91275" y="100699"/>
                    <a:pt x="91156" y="100699"/>
                  </a:cubicBezTo>
                  <a:cubicBezTo>
                    <a:pt x="90957" y="100699"/>
                    <a:pt x="90758" y="100694"/>
                    <a:pt x="90560" y="100694"/>
                  </a:cubicBezTo>
                  <a:cubicBezTo>
                    <a:pt x="90188" y="100694"/>
                    <a:pt x="89818" y="100713"/>
                    <a:pt x="89452" y="100822"/>
                  </a:cubicBezTo>
                  <a:cubicBezTo>
                    <a:pt x="89390" y="100841"/>
                    <a:pt x="89324" y="100847"/>
                    <a:pt x="89257" y="100847"/>
                  </a:cubicBezTo>
                  <a:cubicBezTo>
                    <a:pt x="89156" y="100847"/>
                    <a:pt x="89052" y="100834"/>
                    <a:pt x="88952" y="100834"/>
                  </a:cubicBezTo>
                  <a:lnTo>
                    <a:pt x="81606" y="100834"/>
                  </a:lnTo>
                  <a:cubicBezTo>
                    <a:pt x="81546" y="100835"/>
                    <a:pt x="81485" y="100836"/>
                    <a:pt x="81425" y="100836"/>
                  </a:cubicBezTo>
                  <a:cubicBezTo>
                    <a:pt x="81276" y="100836"/>
                    <a:pt x="81126" y="100833"/>
                    <a:pt x="80976" y="100833"/>
                  </a:cubicBezTo>
                  <a:cubicBezTo>
                    <a:pt x="80622" y="100833"/>
                    <a:pt x="80266" y="100848"/>
                    <a:pt x="79915" y="100953"/>
                  </a:cubicBezTo>
                  <a:cubicBezTo>
                    <a:pt x="79845" y="100980"/>
                    <a:pt x="79769" y="100987"/>
                    <a:pt x="79692" y="100987"/>
                  </a:cubicBezTo>
                  <a:cubicBezTo>
                    <a:pt x="79600" y="100987"/>
                    <a:pt x="79506" y="100977"/>
                    <a:pt x="79415" y="100977"/>
                  </a:cubicBezTo>
                  <a:lnTo>
                    <a:pt x="71783" y="100977"/>
                  </a:lnTo>
                  <a:cubicBezTo>
                    <a:pt x="71719" y="100977"/>
                    <a:pt x="71656" y="100982"/>
                    <a:pt x="71592" y="100982"/>
                  </a:cubicBezTo>
                  <a:cubicBezTo>
                    <a:pt x="71561" y="100982"/>
                    <a:pt x="71529" y="100981"/>
                    <a:pt x="71497" y="100977"/>
                  </a:cubicBezTo>
                  <a:cubicBezTo>
                    <a:pt x="71057" y="100965"/>
                    <a:pt x="71009" y="100929"/>
                    <a:pt x="71009" y="100477"/>
                  </a:cubicBezTo>
                  <a:cubicBezTo>
                    <a:pt x="70997" y="99881"/>
                    <a:pt x="70938" y="99274"/>
                    <a:pt x="71021" y="98691"/>
                  </a:cubicBezTo>
                  <a:cubicBezTo>
                    <a:pt x="71152" y="97845"/>
                    <a:pt x="71057" y="96988"/>
                    <a:pt x="71164" y="96143"/>
                  </a:cubicBezTo>
                  <a:cubicBezTo>
                    <a:pt x="71259" y="95429"/>
                    <a:pt x="71188" y="94714"/>
                    <a:pt x="71319" y="94024"/>
                  </a:cubicBezTo>
                  <a:cubicBezTo>
                    <a:pt x="71462" y="93190"/>
                    <a:pt x="71402" y="92369"/>
                    <a:pt x="71426" y="91535"/>
                  </a:cubicBezTo>
                  <a:cubicBezTo>
                    <a:pt x="71438" y="91273"/>
                    <a:pt x="71438" y="91023"/>
                    <a:pt x="71521" y="90761"/>
                  </a:cubicBezTo>
                  <a:cubicBezTo>
                    <a:pt x="71569" y="90583"/>
                    <a:pt x="71569" y="90380"/>
                    <a:pt x="71569" y="90202"/>
                  </a:cubicBezTo>
                  <a:cubicBezTo>
                    <a:pt x="71569" y="89654"/>
                    <a:pt x="71569" y="89106"/>
                    <a:pt x="71569" y="88559"/>
                  </a:cubicBezTo>
                  <a:cubicBezTo>
                    <a:pt x="71581" y="88225"/>
                    <a:pt x="71569" y="87892"/>
                    <a:pt x="71676" y="87570"/>
                  </a:cubicBezTo>
                  <a:cubicBezTo>
                    <a:pt x="71747" y="87344"/>
                    <a:pt x="71712" y="87094"/>
                    <a:pt x="71712" y="86856"/>
                  </a:cubicBezTo>
                  <a:lnTo>
                    <a:pt x="71712" y="79010"/>
                  </a:lnTo>
                  <a:cubicBezTo>
                    <a:pt x="71712" y="78175"/>
                    <a:pt x="71674" y="78128"/>
                    <a:pt x="72323" y="78128"/>
                  </a:cubicBezTo>
                  <a:cubicBezTo>
                    <a:pt x="72406" y="78128"/>
                    <a:pt x="72499" y="78129"/>
                    <a:pt x="72605" y="78129"/>
                  </a:cubicBezTo>
                  <a:lnTo>
                    <a:pt x="73748" y="78129"/>
                  </a:lnTo>
                  <a:cubicBezTo>
                    <a:pt x="74057" y="78117"/>
                    <a:pt x="74367" y="78129"/>
                    <a:pt x="74664" y="78034"/>
                  </a:cubicBezTo>
                  <a:cubicBezTo>
                    <a:pt x="74809" y="77991"/>
                    <a:pt x="74966" y="77985"/>
                    <a:pt x="75121" y="77985"/>
                  </a:cubicBezTo>
                  <a:cubicBezTo>
                    <a:pt x="75184" y="77985"/>
                    <a:pt x="75246" y="77986"/>
                    <a:pt x="75307" y="77986"/>
                  </a:cubicBezTo>
                  <a:lnTo>
                    <a:pt x="79367" y="77986"/>
                  </a:lnTo>
                  <a:cubicBezTo>
                    <a:pt x="79653" y="77986"/>
                    <a:pt x="79939" y="77986"/>
                    <a:pt x="80213" y="77903"/>
                  </a:cubicBezTo>
                  <a:cubicBezTo>
                    <a:pt x="80364" y="77849"/>
                    <a:pt x="80530" y="77842"/>
                    <a:pt x="80693" y="77842"/>
                  </a:cubicBezTo>
                  <a:close/>
                  <a:moveTo>
                    <a:pt x="56880" y="78124"/>
                  </a:moveTo>
                  <a:cubicBezTo>
                    <a:pt x="56967" y="78124"/>
                    <a:pt x="57054" y="78129"/>
                    <a:pt x="57138" y="78129"/>
                  </a:cubicBezTo>
                  <a:lnTo>
                    <a:pt x="70485" y="78129"/>
                  </a:lnTo>
                  <a:cubicBezTo>
                    <a:pt x="70508" y="78129"/>
                    <a:pt x="70530" y="78129"/>
                    <a:pt x="70552" y="78129"/>
                  </a:cubicBezTo>
                  <a:cubicBezTo>
                    <a:pt x="71317" y="78129"/>
                    <a:pt x="71283" y="78140"/>
                    <a:pt x="71283" y="78962"/>
                  </a:cubicBezTo>
                  <a:lnTo>
                    <a:pt x="71283" y="83106"/>
                  </a:lnTo>
                  <a:lnTo>
                    <a:pt x="71295" y="83094"/>
                  </a:lnTo>
                  <a:cubicBezTo>
                    <a:pt x="71295" y="84260"/>
                    <a:pt x="71295" y="85427"/>
                    <a:pt x="71295" y="86594"/>
                  </a:cubicBezTo>
                  <a:cubicBezTo>
                    <a:pt x="71295" y="87142"/>
                    <a:pt x="71283" y="87678"/>
                    <a:pt x="71188" y="88225"/>
                  </a:cubicBezTo>
                  <a:cubicBezTo>
                    <a:pt x="71092" y="88749"/>
                    <a:pt x="71164" y="89309"/>
                    <a:pt x="71152" y="89856"/>
                  </a:cubicBezTo>
                  <a:cubicBezTo>
                    <a:pt x="71152" y="90237"/>
                    <a:pt x="71176" y="90618"/>
                    <a:pt x="71045" y="90987"/>
                  </a:cubicBezTo>
                  <a:cubicBezTo>
                    <a:pt x="70997" y="91142"/>
                    <a:pt x="71009" y="91321"/>
                    <a:pt x="71009" y="91488"/>
                  </a:cubicBezTo>
                  <a:cubicBezTo>
                    <a:pt x="71009" y="92035"/>
                    <a:pt x="71009" y="92583"/>
                    <a:pt x="71009" y="93131"/>
                  </a:cubicBezTo>
                  <a:cubicBezTo>
                    <a:pt x="71009" y="93393"/>
                    <a:pt x="71009" y="93643"/>
                    <a:pt x="70926" y="93905"/>
                  </a:cubicBezTo>
                  <a:cubicBezTo>
                    <a:pt x="70866" y="94083"/>
                    <a:pt x="70878" y="94274"/>
                    <a:pt x="70866" y="94464"/>
                  </a:cubicBezTo>
                  <a:cubicBezTo>
                    <a:pt x="70854" y="95012"/>
                    <a:pt x="70854" y="95548"/>
                    <a:pt x="70759" y="96095"/>
                  </a:cubicBezTo>
                  <a:cubicBezTo>
                    <a:pt x="70664" y="96631"/>
                    <a:pt x="70723" y="97191"/>
                    <a:pt x="70723" y="97738"/>
                  </a:cubicBezTo>
                  <a:cubicBezTo>
                    <a:pt x="70723" y="98036"/>
                    <a:pt x="70688" y="98346"/>
                    <a:pt x="70640" y="98655"/>
                  </a:cubicBezTo>
                  <a:cubicBezTo>
                    <a:pt x="70569" y="99096"/>
                    <a:pt x="70592" y="99548"/>
                    <a:pt x="70580" y="100001"/>
                  </a:cubicBezTo>
                  <a:cubicBezTo>
                    <a:pt x="70569" y="100262"/>
                    <a:pt x="70580" y="100524"/>
                    <a:pt x="70557" y="100786"/>
                  </a:cubicBezTo>
                  <a:cubicBezTo>
                    <a:pt x="70545" y="100965"/>
                    <a:pt x="70414" y="101084"/>
                    <a:pt x="70235" y="101108"/>
                  </a:cubicBezTo>
                  <a:cubicBezTo>
                    <a:pt x="70092" y="101120"/>
                    <a:pt x="69949" y="101120"/>
                    <a:pt x="69807" y="101120"/>
                  </a:cubicBezTo>
                  <a:cubicBezTo>
                    <a:pt x="68997" y="101155"/>
                    <a:pt x="68199" y="101084"/>
                    <a:pt x="67390" y="101239"/>
                  </a:cubicBezTo>
                  <a:cubicBezTo>
                    <a:pt x="67182" y="101278"/>
                    <a:pt x="66967" y="101289"/>
                    <a:pt x="66748" y="101289"/>
                  </a:cubicBezTo>
                  <a:cubicBezTo>
                    <a:pt x="66482" y="101289"/>
                    <a:pt x="66212" y="101273"/>
                    <a:pt x="65946" y="101273"/>
                  </a:cubicBezTo>
                  <a:cubicBezTo>
                    <a:pt x="65903" y="101273"/>
                    <a:pt x="65861" y="101274"/>
                    <a:pt x="65818" y="101274"/>
                  </a:cubicBezTo>
                  <a:cubicBezTo>
                    <a:pt x="65775" y="101275"/>
                    <a:pt x="65733" y="101276"/>
                    <a:pt x="65690" y="101276"/>
                  </a:cubicBezTo>
                  <a:cubicBezTo>
                    <a:pt x="65474" y="101276"/>
                    <a:pt x="65255" y="101266"/>
                    <a:pt x="65037" y="101266"/>
                  </a:cubicBezTo>
                  <a:cubicBezTo>
                    <a:pt x="64709" y="101266"/>
                    <a:pt x="64381" y="101287"/>
                    <a:pt x="64056" y="101394"/>
                  </a:cubicBezTo>
                  <a:cubicBezTo>
                    <a:pt x="64000" y="101409"/>
                    <a:pt x="63939" y="101413"/>
                    <a:pt x="63877" y="101413"/>
                  </a:cubicBezTo>
                  <a:cubicBezTo>
                    <a:pt x="63794" y="101413"/>
                    <a:pt x="63709" y="101405"/>
                    <a:pt x="63627" y="101405"/>
                  </a:cubicBezTo>
                  <a:cubicBezTo>
                    <a:pt x="63476" y="101411"/>
                    <a:pt x="63324" y="101413"/>
                    <a:pt x="63172" y="101413"/>
                  </a:cubicBezTo>
                  <a:cubicBezTo>
                    <a:pt x="62862" y="101413"/>
                    <a:pt x="62552" y="101405"/>
                    <a:pt x="62241" y="101405"/>
                  </a:cubicBezTo>
                  <a:cubicBezTo>
                    <a:pt x="61710" y="101405"/>
                    <a:pt x="61179" y="101427"/>
                    <a:pt x="60651" y="101548"/>
                  </a:cubicBezTo>
                  <a:cubicBezTo>
                    <a:pt x="60575" y="101561"/>
                    <a:pt x="60498" y="101565"/>
                    <a:pt x="60422" y="101565"/>
                  </a:cubicBezTo>
                  <a:cubicBezTo>
                    <a:pt x="60317" y="101565"/>
                    <a:pt x="60212" y="101558"/>
                    <a:pt x="60107" y="101558"/>
                  </a:cubicBezTo>
                  <a:cubicBezTo>
                    <a:pt x="60074" y="101558"/>
                    <a:pt x="60041" y="101558"/>
                    <a:pt x="60008" y="101560"/>
                  </a:cubicBezTo>
                  <a:cubicBezTo>
                    <a:pt x="59954" y="101561"/>
                    <a:pt x="59900" y="101562"/>
                    <a:pt x="59847" y="101562"/>
                  </a:cubicBezTo>
                  <a:cubicBezTo>
                    <a:pt x="59714" y="101562"/>
                    <a:pt x="59581" y="101559"/>
                    <a:pt x="59449" y="101559"/>
                  </a:cubicBezTo>
                  <a:cubicBezTo>
                    <a:pt x="59137" y="101559"/>
                    <a:pt x="58826" y="101575"/>
                    <a:pt x="58519" y="101679"/>
                  </a:cubicBezTo>
                  <a:cubicBezTo>
                    <a:pt x="58463" y="101695"/>
                    <a:pt x="58403" y="101699"/>
                    <a:pt x="58341" y="101699"/>
                  </a:cubicBezTo>
                  <a:cubicBezTo>
                    <a:pt x="58258" y="101699"/>
                    <a:pt x="58172" y="101691"/>
                    <a:pt x="58091" y="101691"/>
                  </a:cubicBezTo>
                  <a:cubicBezTo>
                    <a:pt x="57961" y="101697"/>
                    <a:pt x="57831" y="101699"/>
                    <a:pt x="57701" y="101699"/>
                  </a:cubicBezTo>
                  <a:cubicBezTo>
                    <a:pt x="57436" y="101699"/>
                    <a:pt x="57170" y="101691"/>
                    <a:pt x="56905" y="101691"/>
                  </a:cubicBezTo>
                  <a:cubicBezTo>
                    <a:pt x="56450" y="101691"/>
                    <a:pt x="55995" y="101713"/>
                    <a:pt x="55543" y="101834"/>
                  </a:cubicBezTo>
                  <a:cubicBezTo>
                    <a:pt x="55499" y="101846"/>
                    <a:pt x="55453" y="101850"/>
                    <a:pt x="55405" y="101850"/>
                  </a:cubicBezTo>
                  <a:cubicBezTo>
                    <a:pt x="55310" y="101850"/>
                    <a:pt x="55209" y="101834"/>
                    <a:pt x="55114" y="101834"/>
                  </a:cubicBezTo>
                  <a:cubicBezTo>
                    <a:pt x="54781" y="101840"/>
                    <a:pt x="54447" y="101840"/>
                    <a:pt x="54114" y="101840"/>
                  </a:cubicBezTo>
                  <a:cubicBezTo>
                    <a:pt x="53781" y="101840"/>
                    <a:pt x="53447" y="101840"/>
                    <a:pt x="53114" y="101846"/>
                  </a:cubicBezTo>
                  <a:cubicBezTo>
                    <a:pt x="53052" y="101846"/>
                    <a:pt x="52991" y="101845"/>
                    <a:pt x="52929" y="101845"/>
                  </a:cubicBezTo>
                  <a:cubicBezTo>
                    <a:pt x="52685" y="101845"/>
                    <a:pt x="52445" y="101853"/>
                    <a:pt x="52197" y="101929"/>
                  </a:cubicBezTo>
                  <a:cubicBezTo>
                    <a:pt x="52070" y="101972"/>
                    <a:pt x="51930" y="101978"/>
                    <a:pt x="51795" y="101978"/>
                  </a:cubicBezTo>
                  <a:cubicBezTo>
                    <a:pt x="51742" y="101978"/>
                    <a:pt x="51689" y="101977"/>
                    <a:pt x="51638" y="101977"/>
                  </a:cubicBezTo>
                  <a:cubicBezTo>
                    <a:pt x="51257" y="101983"/>
                    <a:pt x="50876" y="101983"/>
                    <a:pt x="50495" y="101983"/>
                  </a:cubicBezTo>
                  <a:cubicBezTo>
                    <a:pt x="50114" y="101983"/>
                    <a:pt x="49733" y="101983"/>
                    <a:pt x="49352" y="101989"/>
                  </a:cubicBezTo>
                  <a:cubicBezTo>
                    <a:pt x="48828" y="101989"/>
                    <a:pt x="48316" y="101989"/>
                    <a:pt x="47792" y="102096"/>
                  </a:cubicBezTo>
                  <a:cubicBezTo>
                    <a:pt x="47604" y="102136"/>
                    <a:pt x="47408" y="102146"/>
                    <a:pt x="47210" y="102146"/>
                  </a:cubicBezTo>
                  <a:cubicBezTo>
                    <a:pt x="46968" y="102146"/>
                    <a:pt x="46722" y="102130"/>
                    <a:pt x="46480" y="102130"/>
                  </a:cubicBezTo>
                  <a:cubicBezTo>
                    <a:pt x="46441" y="102130"/>
                    <a:pt x="46402" y="102131"/>
                    <a:pt x="46363" y="102132"/>
                  </a:cubicBezTo>
                  <a:cubicBezTo>
                    <a:pt x="46077" y="102132"/>
                    <a:pt x="45804" y="102144"/>
                    <a:pt x="45518" y="102215"/>
                  </a:cubicBezTo>
                  <a:cubicBezTo>
                    <a:pt x="45293" y="102267"/>
                    <a:pt x="45066" y="102283"/>
                    <a:pt x="44838" y="102283"/>
                  </a:cubicBezTo>
                  <a:cubicBezTo>
                    <a:pt x="44546" y="102283"/>
                    <a:pt x="44252" y="102257"/>
                    <a:pt x="43958" y="102251"/>
                  </a:cubicBezTo>
                  <a:cubicBezTo>
                    <a:pt x="43863" y="102251"/>
                    <a:pt x="43791" y="102179"/>
                    <a:pt x="43744" y="102084"/>
                  </a:cubicBezTo>
                  <a:cubicBezTo>
                    <a:pt x="43649" y="101846"/>
                    <a:pt x="43577" y="101596"/>
                    <a:pt x="43577" y="101322"/>
                  </a:cubicBezTo>
                  <a:cubicBezTo>
                    <a:pt x="43589" y="100798"/>
                    <a:pt x="43589" y="100274"/>
                    <a:pt x="43577" y="99750"/>
                  </a:cubicBezTo>
                  <a:cubicBezTo>
                    <a:pt x="43577" y="99405"/>
                    <a:pt x="43601" y="99048"/>
                    <a:pt x="43470" y="98703"/>
                  </a:cubicBezTo>
                  <a:cubicBezTo>
                    <a:pt x="43410" y="98524"/>
                    <a:pt x="43446" y="98322"/>
                    <a:pt x="43446" y="98131"/>
                  </a:cubicBezTo>
                  <a:cubicBezTo>
                    <a:pt x="43434" y="97036"/>
                    <a:pt x="43446" y="95940"/>
                    <a:pt x="43434" y="94845"/>
                  </a:cubicBezTo>
                  <a:cubicBezTo>
                    <a:pt x="43434" y="94393"/>
                    <a:pt x="43470" y="93952"/>
                    <a:pt x="43327" y="93500"/>
                  </a:cubicBezTo>
                  <a:cubicBezTo>
                    <a:pt x="43268" y="93309"/>
                    <a:pt x="43303" y="93083"/>
                    <a:pt x="43303" y="92869"/>
                  </a:cubicBezTo>
                  <a:cubicBezTo>
                    <a:pt x="43268" y="92035"/>
                    <a:pt x="43339" y="91214"/>
                    <a:pt x="43172" y="90380"/>
                  </a:cubicBezTo>
                  <a:cubicBezTo>
                    <a:pt x="43077" y="89880"/>
                    <a:pt x="43160" y="89344"/>
                    <a:pt x="43148" y="88821"/>
                  </a:cubicBezTo>
                  <a:cubicBezTo>
                    <a:pt x="43148" y="88440"/>
                    <a:pt x="43101" y="88059"/>
                    <a:pt x="43053" y="87689"/>
                  </a:cubicBezTo>
                  <a:cubicBezTo>
                    <a:pt x="42982" y="86987"/>
                    <a:pt x="42994" y="86261"/>
                    <a:pt x="43053" y="85558"/>
                  </a:cubicBezTo>
                  <a:cubicBezTo>
                    <a:pt x="43089" y="85201"/>
                    <a:pt x="43148" y="84856"/>
                    <a:pt x="43148" y="84499"/>
                  </a:cubicBezTo>
                  <a:cubicBezTo>
                    <a:pt x="43148" y="83522"/>
                    <a:pt x="43148" y="82546"/>
                    <a:pt x="43148" y="81570"/>
                  </a:cubicBezTo>
                  <a:cubicBezTo>
                    <a:pt x="43160" y="81117"/>
                    <a:pt x="43148" y="80677"/>
                    <a:pt x="43256" y="80224"/>
                  </a:cubicBezTo>
                  <a:cubicBezTo>
                    <a:pt x="43339" y="79891"/>
                    <a:pt x="43291" y="79522"/>
                    <a:pt x="43303" y="79165"/>
                  </a:cubicBezTo>
                  <a:cubicBezTo>
                    <a:pt x="43315" y="78950"/>
                    <a:pt x="43398" y="78867"/>
                    <a:pt x="43613" y="78855"/>
                  </a:cubicBezTo>
                  <a:cubicBezTo>
                    <a:pt x="43803" y="78843"/>
                    <a:pt x="43994" y="78843"/>
                    <a:pt x="44184" y="78843"/>
                  </a:cubicBezTo>
                  <a:cubicBezTo>
                    <a:pt x="44494" y="78831"/>
                    <a:pt x="44792" y="78855"/>
                    <a:pt x="45101" y="78748"/>
                  </a:cubicBezTo>
                  <a:cubicBezTo>
                    <a:pt x="45268" y="78688"/>
                    <a:pt x="45470" y="78712"/>
                    <a:pt x="45661" y="78700"/>
                  </a:cubicBezTo>
                  <a:cubicBezTo>
                    <a:pt x="45759" y="78697"/>
                    <a:pt x="45857" y="78695"/>
                    <a:pt x="45955" y="78695"/>
                  </a:cubicBezTo>
                  <a:cubicBezTo>
                    <a:pt x="46120" y="78695"/>
                    <a:pt x="46286" y="78699"/>
                    <a:pt x="46451" y="78699"/>
                  </a:cubicBezTo>
                  <a:cubicBezTo>
                    <a:pt x="46829" y="78699"/>
                    <a:pt x="47205" y="78682"/>
                    <a:pt x="47578" y="78569"/>
                  </a:cubicBezTo>
                  <a:cubicBezTo>
                    <a:pt x="47634" y="78554"/>
                    <a:pt x="47694" y="78550"/>
                    <a:pt x="47756" y="78550"/>
                  </a:cubicBezTo>
                  <a:cubicBezTo>
                    <a:pt x="47839" y="78550"/>
                    <a:pt x="47925" y="78557"/>
                    <a:pt x="48006" y="78557"/>
                  </a:cubicBezTo>
                  <a:cubicBezTo>
                    <a:pt x="48268" y="78557"/>
                    <a:pt x="48518" y="78557"/>
                    <a:pt x="48780" y="78474"/>
                  </a:cubicBezTo>
                  <a:cubicBezTo>
                    <a:pt x="48959" y="78415"/>
                    <a:pt x="49149" y="78415"/>
                    <a:pt x="49340" y="78415"/>
                  </a:cubicBezTo>
                  <a:lnTo>
                    <a:pt x="51054" y="78415"/>
                  </a:lnTo>
                  <a:cubicBezTo>
                    <a:pt x="51364" y="78415"/>
                    <a:pt x="51673" y="78355"/>
                    <a:pt x="51971" y="78343"/>
                  </a:cubicBezTo>
                  <a:cubicBezTo>
                    <a:pt x="52005" y="78342"/>
                    <a:pt x="52039" y="78341"/>
                    <a:pt x="52074" y="78341"/>
                  </a:cubicBezTo>
                  <a:cubicBezTo>
                    <a:pt x="52176" y="78341"/>
                    <a:pt x="52279" y="78346"/>
                    <a:pt x="52383" y="78346"/>
                  </a:cubicBezTo>
                  <a:cubicBezTo>
                    <a:pt x="52522" y="78346"/>
                    <a:pt x="52662" y="78337"/>
                    <a:pt x="52804" y="78295"/>
                  </a:cubicBezTo>
                  <a:cubicBezTo>
                    <a:pt x="52882" y="78272"/>
                    <a:pt x="52965" y="78266"/>
                    <a:pt x="53050" y="78266"/>
                  </a:cubicBezTo>
                  <a:cubicBezTo>
                    <a:pt x="53135" y="78266"/>
                    <a:pt x="53221" y="78272"/>
                    <a:pt x="53304" y="78272"/>
                  </a:cubicBezTo>
                  <a:lnTo>
                    <a:pt x="55507" y="78272"/>
                  </a:lnTo>
                  <a:cubicBezTo>
                    <a:pt x="55567" y="78272"/>
                    <a:pt x="55626" y="78272"/>
                    <a:pt x="55686" y="78272"/>
                  </a:cubicBezTo>
                  <a:cubicBezTo>
                    <a:pt x="55983" y="78272"/>
                    <a:pt x="56279" y="78264"/>
                    <a:pt x="56567" y="78164"/>
                  </a:cubicBezTo>
                  <a:cubicBezTo>
                    <a:pt x="56666" y="78131"/>
                    <a:pt x="56773" y="78124"/>
                    <a:pt x="56880" y="78124"/>
                  </a:cubicBezTo>
                  <a:close/>
                  <a:moveTo>
                    <a:pt x="42293" y="78831"/>
                  </a:moveTo>
                  <a:cubicBezTo>
                    <a:pt x="42442" y="78831"/>
                    <a:pt x="42595" y="78848"/>
                    <a:pt x="42744" y="78855"/>
                  </a:cubicBezTo>
                  <a:cubicBezTo>
                    <a:pt x="42910" y="78867"/>
                    <a:pt x="42994" y="78974"/>
                    <a:pt x="43006" y="79141"/>
                  </a:cubicBezTo>
                  <a:cubicBezTo>
                    <a:pt x="43006" y="79284"/>
                    <a:pt x="43041" y="79427"/>
                    <a:pt x="42994" y="79558"/>
                  </a:cubicBezTo>
                  <a:cubicBezTo>
                    <a:pt x="42791" y="80260"/>
                    <a:pt x="42898" y="80974"/>
                    <a:pt x="42875" y="81689"/>
                  </a:cubicBezTo>
                  <a:cubicBezTo>
                    <a:pt x="42851" y="82141"/>
                    <a:pt x="42898" y="82594"/>
                    <a:pt x="42756" y="83034"/>
                  </a:cubicBezTo>
                  <a:cubicBezTo>
                    <a:pt x="42696" y="83201"/>
                    <a:pt x="42732" y="83403"/>
                    <a:pt x="42732" y="83594"/>
                  </a:cubicBezTo>
                  <a:cubicBezTo>
                    <a:pt x="42732" y="84951"/>
                    <a:pt x="42732" y="86308"/>
                    <a:pt x="42732" y="87666"/>
                  </a:cubicBezTo>
                  <a:cubicBezTo>
                    <a:pt x="42732" y="88070"/>
                    <a:pt x="42744" y="88463"/>
                    <a:pt x="42839" y="88868"/>
                  </a:cubicBezTo>
                  <a:cubicBezTo>
                    <a:pt x="42910" y="89237"/>
                    <a:pt x="42863" y="89630"/>
                    <a:pt x="42875" y="90011"/>
                  </a:cubicBezTo>
                  <a:cubicBezTo>
                    <a:pt x="42875" y="90309"/>
                    <a:pt x="42863" y="90618"/>
                    <a:pt x="42958" y="90928"/>
                  </a:cubicBezTo>
                  <a:cubicBezTo>
                    <a:pt x="43017" y="91095"/>
                    <a:pt x="43006" y="91297"/>
                    <a:pt x="43006" y="91488"/>
                  </a:cubicBezTo>
                  <a:cubicBezTo>
                    <a:pt x="43017" y="92011"/>
                    <a:pt x="43017" y="92535"/>
                    <a:pt x="43017" y="93059"/>
                  </a:cubicBezTo>
                  <a:cubicBezTo>
                    <a:pt x="43017" y="93416"/>
                    <a:pt x="43006" y="93762"/>
                    <a:pt x="43125" y="94119"/>
                  </a:cubicBezTo>
                  <a:cubicBezTo>
                    <a:pt x="43184" y="94286"/>
                    <a:pt x="43160" y="94488"/>
                    <a:pt x="43160" y="94678"/>
                  </a:cubicBezTo>
                  <a:cubicBezTo>
                    <a:pt x="43160" y="95583"/>
                    <a:pt x="43160" y="96488"/>
                    <a:pt x="43160" y="97393"/>
                  </a:cubicBezTo>
                  <a:cubicBezTo>
                    <a:pt x="43160" y="97845"/>
                    <a:pt x="43125" y="98298"/>
                    <a:pt x="43279" y="98738"/>
                  </a:cubicBezTo>
                  <a:cubicBezTo>
                    <a:pt x="43327" y="98893"/>
                    <a:pt x="43303" y="99072"/>
                    <a:pt x="43303" y="99239"/>
                  </a:cubicBezTo>
                  <a:cubicBezTo>
                    <a:pt x="43303" y="99810"/>
                    <a:pt x="43303" y="100370"/>
                    <a:pt x="43303" y="100941"/>
                  </a:cubicBezTo>
                  <a:cubicBezTo>
                    <a:pt x="43303" y="101274"/>
                    <a:pt x="43291" y="101608"/>
                    <a:pt x="43398" y="101929"/>
                  </a:cubicBezTo>
                  <a:cubicBezTo>
                    <a:pt x="43482" y="102179"/>
                    <a:pt x="43327" y="102346"/>
                    <a:pt x="43089" y="102394"/>
                  </a:cubicBezTo>
                  <a:cubicBezTo>
                    <a:pt x="43065" y="102394"/>
                    <a:pt x="43041" y="102406"/>
                    <a:pt x="43017" y="102406"/>
                  </a:cubicBezTo>
                  <a:cubicBezTo>
                    <a:pt x="42913" y="102395"/>
                    <a:pt x="42810" y="102390"/>
                    <a:pt x="42706" y="102390"/>
                  </a:cubicBezTo>
                  <a:cubicBezTo>
                    <a:pt x="42068" y="102390"/>
                    <a:pt x="41441" y="102566"/>
                    <a:pt x="40801" y="102566"/>
                  </a:cubicBezTo>
                  <a:cubicBezTo>
                    <a:pt x="40738" y="102566"/>
                    <a:pt x="40675" y="102564"/>
                    <a:pt x="40612" y="102560"/>
                  </a:cubicBezTo>
                  <a:cubicBezTo>
                    <a:pt x="40549" y="102555"/>
                    <a:pt x="40482" y="102550"/>
                    <a:pt x="40417" y="102550"/>
                  </a:cubicBezTo>
                  <a:cubicBezTo>
                    <a:pt x="40336" y="102550"/>
                    <a:pt x="40256" y="102558"/>
                    <a:pt x="40184" y="102584"/>
                  </a:cubicBezTo>
                  <a:cubicBezTo>
                    <a:pt x="39922" y="102679"/>
                    <a:pt x="39655" y="102690"/>
                    <a:pt x="39386" y="102690"/>
                  </a:cubicBezTo>
                  <a:cubicBezTo>
                    <a:pt x="39309" y="102690"/>
                    <a:pt x="39232" y="102689"/>
                    <a:pt x="39155" y="102689"/>
                  </a:cubicBezTo>
                  <a:cubicBezTo>
                    <a:pt x="39097" y="102689"/>
                    <a:pt x="39039" y="102690"/>
                    <a:pt x="38981" y="102691"/>
                  </a:cubicBezTo>
                  <a:cubicBezTo>
                    <a:pt x="38922" y="102693"/>
                    <a:pt x="38864" y="102693"/>
                    <a:pt x="38805" y="102693"/>
                  </a:cubicBezTo>
                  <a:cubicBezTo>
                    <a:pt x="38660" y="102693"/>
                    <a:pt x="38514" y="102690"/>
                    <a:pt x="38370" y="102690"/>
                  </a:cubicBezTo>
                  <a:cubicBezTo>
                    <a:pt x="38027" y="102690"/>
                    <a:pt x="37686" y="102706"/>
                    <a:pt x="37350" y="102810"/>
                  </a:cubicBezTo>
                  <a:cubicBezTo>
                    <a:pt x="37279" y="102834"/>
                    <a:pt x="37198" y="102840"/>
                    <a:pt x="37115" y="102840"/>
                  </a:cubicBezTo>
                  <a:cubicBezTo>
                    <a:pt x="37032" y="102840"/>
                    <a:pt x="36945" y="102834"/>
                    <a:pt x="36862" y="102834"/>
                  </a:cubicBezTo>
                  <a:lnTo>
                    <a:pt x="35147" y="102834"/>
                  </a:lnTo>
                  <a:cubicBezTo>
                    <a:pt x="34766" y="102846"/>
                    <a:pt x="34397" y="102846"/>
                    <a:pt x="34016" y="102941"/>
                  </a:cubicBezTo>
                  <a:cubicBezTo>
                    <a:pt x="33859" y="102974"/>
                    <a:pt x="33697" y="102982"/>
                    <a:pt x="33533" y="102982"/>
                  </a:cubicBezTo>
                  <a:cubicBezTo>
                    <a:pt x="33381" y="102982"/>
                    <a:pt x="33228" y="102975"/>
                    <a:pt x="33077" y="102975"/>
                  </a:cubicBezTo>
                  <a:cubicBezTo>
                    <a:pt x="33032" y="102975"/>
                    <a:pt x="32989" y="102976"/>
                    <a:pt x="32945" y="102977"/>
                  </a:cubicBezTo>
                  <a:cubicBezTo>
                    <a:pt x="32588" y="102989"/>
                    <a:pt x="32242" y="102953"/>
                    <a:pt x="31885" y="103084"/>
                  </a:cubicBezTo>
                  <a:cubicBezTo>
                    <a:pt x="31806" y="103116"/>
                    <a:pt x="31711" y="103121"/>
                    <a:pt x="31613" y="103121"/>
                  </a:cubicBezTo>
                  <a:cubicBezTo>
                    <a:pt x="31565" y="103121"/>
                    <a:pt x="31516" y="103120"/>
                    <a:pt x="31468" y="103120"/>
                  </a:cubicBezTo>
                  <a:cubicBezTo>
                    <a:pt x="31183" y="103120"/>
                    <a:pt x="30897" y="103120"/>
                    <a:pt x="30623" y="103227"/>
                  </a:cubicBezTo>
                  <a:cubicBezTo>
                    <a:pt x="30536" y="103259"/>
                    <a:pt x="30438" y="103264"/>
                    <a:pt x="30340" y="103264"/>
                  </a:cubicBezTo>
                  <a:cubicBezTo>
                    <a:pt x="30291" y="103264"/>
                    <a:pt x="30242" y="103263"/>
                    <a:pt x="30194" y="103263"/>
                  </a:cubicBezTo>
                  <a:cubicBezTo>
                    <a:pt x="29849" y="103275"/>
                    <a:pt x="29492" y="103251"/>
                    <a:pt x="29147" y="103382"/>
                  </a:cubicBezTo>
                  <a:cubicBezTo>
                    <a:pt x="29066" y="103409"/>
                    <a:pt x="28979" y="103416"/>
                    <a:pt x="28892" y="103416"/>
                  </a:cubicBezTo>
                  <a:cubicBezTo>
                    <a:pt x="28787" y="103416"/>
                    <a:pt x="28679" y="103406"/>
                    <a:pt x="28575" y="103406"/>
                  </a:cubicBezTo>
                  <a:cubicBezTo>
                    <a:pt x="28453" y="103412"/>
                    <a:pt x="28330" y="103414"/>
                    <a:pt x="28207" y="103414"/>
                  </a:cubicBezTo>
                  <a:cubicBezTo>
                    <a:pt x="28002" y="103414"/>
                    <a:pt x="27796" y="103408"/>
                    <a:pt x="27591" y="103408"/>
                  </a:cubicBezTo>
                  <a:cubicBezTo>
                    <a:pt x="27206" y="103408"/>
                    <a:pt x="26823" y="103427"/>
                    <a:pt x="26444" y="103537"/>
                  </a:cubicBezTo>
                  <a:cubicBezTo>
                    <a:pt x="26392" y="103556"/>
                    <a:pt x="26335" y="103561"/>
                    <a:pt x="26278" y="103561"/>
                  </a:cubicBezTo>
                  <a:cubicBezTo>
                    <a:pt x="26191" y="103561"/>
                    <a:pt x="26101" y="103549"/>
                    <a:pt x="26015" y="103549"/>
                  </a:cubicBezTo>
                  <a:cubicBezTo>
                    <a:pt x="25325" y="103549"/>
                    <a:pt x="24634" y="103549"/>
                    <a:pt x="23956" y="103560"/>
                  </a:cubicBezTo>
                  <a:cubicBezTo>
                    <a:pt x="23479" y="103560"/>
                    <a:pt x="23015" y="103560"/>
                    <a:pt x="22539" y="103656"/>
                  </a:cubicBezTo>
                  <a:cubicBezTo>
                    <a:pt x="22343" y="103698"/>
                    <a:pt x="22142" y="103710"/>
                    <a:pt x="21940" y="103710"/>
                  </a:cubicBezTo>
                  <a:cubicBezTo>
                    <a:pt x="21688" y="103710"/>
                    <a:pt x="21433" y="103691"/>
                    <a:pt x="21181" y="103691"/>
                  </a:cubicBezTo>
                  <a:cubicBezTo>
                    <a:pt x="21133" y="103693"/>
                    <a:pt x="21084" y="103693"/>
                    <a:pt x="21036" y="103693"/>
                  </a:cubicBezTo>
                  <a:cubicBezTo>
                    <a:pt x="20916" y="103693"/>
                    <a:pt x="20796" y="103690"/>
                    <a:pt x="20677" y="103690"/>
                  </a:cubicBezTo>
                  <a:cubicBezTo>
                    <a:pt x="20395" y="103690"/>
                    <a:pt x="20117" y="103706"/>
                    <a:pt x="19848" y="103810"/>
                  </a:cubicBezTo>
                  <a:cubicBezTo>
                    <a:pt x="19800" y="103834"/>
                    <a:pt x="19753" y="103834"/>
                    <a:pt x="19705" y="103834"/>
                  </a:cubicBezTo>
                  <a:cubicBezTo>
                    <a:pt x="19517" y="103836"/>
                    <a:pt x="19365" y="103841"/>
                    <a:pt x="19242" y="103841"/>
                  </a:cubicBezTo>
                  <a:cubicBezTo>
                    <a:pt x="18697" y="103841"/>
                    <a:pt x="18729" y="103750"/>
                    <a:pt x="18729" y="102953"/>
                  </a:cubicBezTo>
                  <a:lnTo>
                    <a:pt x="18729" y="99536"/>
                  </a:lnTo>
                  <a:lnTo>
                    <a:pt x="18729" y="99524"/>
                  </a:lnTo>
                  <a:cubicBezTo>
                    <a:pt x="18729" y="98560"/>
                    <a:pt x="18729" y="97584"/>
                    <a:pt x="18729" y="96607"/>
                  </a:cubicBezTo>
                  <a:cubicBezTo>
                    <a:pt x="18717" y="96083"/>
                    <a:pt x="18776" y="95559"/>
                    <a:pt x="18610" y="95048"/>
                  </a:cubicBezTo>
                  <a:cubicBezTo>
                    <a:pt x="18562" y="94893"/>
                    <a:pt x="18586" y="94714"/>
                    <a:pt x="18586" y="94547"/>
                  </a:cubicBezTo>
                  <a:lnTo>
                    <a:pt x="18586" y="86415"/>
                  </a:lnTo>
                  <a:cubicBezTo>
                    <a:pt x="18586" y="86154"/>
                    <a:pt x="18598" y="85892"/>
                    <a:pt x="18669" y="85642"/>
                  </a:cubicBezTo>
                  <a:cubicBezTo>
                    <a:pt x="18729" y="85415"/>
                    <a:pt x="18729" y="85165"/>
                    <a:pt x="18729" y="84927"/>
                  </a:cubicBezTo>
                  <a:cubicBezTo>
                    <a:pt x="18729" y="83665"/>
                    <a:pt x="18729" y="82403"/>
                    <a:pt x="18729" y="81153"/>
                  </a:cubicBezTo>
                  <a:cubicBezTo>
                    <a:pt x="18729" y="81010"/>
                    <a:pt x="18729" y="80867"/>
                    <a:pt x="18729" y="80724"/>
                  </a:cubicBezTo>
                  <a:cubicBezTo>
                    <a:pt x="18741" y="80212"/>
                    <a:pt x="18741" y="80236"/>
                    <a:pt x="19265" y="80093"/>
                  </a:cubicBezTo>
                  <a:cubicBezTo>
                    <a:pt x="19610" y="79998"/>
                    <a:pt x="19967" y="79986"/>
                    <a:pt x="20324" y="79986"/>
                  </a:cubicBezTo>
                  <a:lnTo>
                    <a:pt x="25813" y="79986"/>
                  </a:lnTo>
                  <a:cubicBezTo>
                    <a:pt x="25895" y="79986"/>
                    <a:pt x="25976" y="79988"/>
                    <a:pt x="26058" y="79988"/>
                  </a:cubicBezTo>
                  <a:cubicBezTo>
                    <a:pt x="26261" y="79988"/>
                    <a:pt x="26463" y="79976"/>
                    <a:pt x="26658" y="79891"/>
                  </a:cubicBezTo>
                  <a:cubicBezTo>
                    <a:pt x="26717" y="79871"/>
                    <a:pt x="26775" y="79852"/>
                    <a:pt x="26833" y="79852"/>
                  </a:cubicBezTo>
                  <a:cubicBezTo>
                    <a:pt x="26846" y="79852"/>
                    <a:pt x="26859" y="79853"/>
                    <a:pt x="26873" y="79855"/>
                  </a:cubicBezTo>
                  <a:cubicBezTo>
                    <a:pt x="26975" y="79863"/>
                    <a:pt x="27078" y="79867"/>
                    <a:pt x="27180" y="79867"/>
                  </a:cubicBezTo>
                  <a:cubicBezTo>
                    <a:pt x="27883" y="79867"/>
                    <a:pt x="28574" y="79695"/>
                    <a:pt x="29279" y="79695"/>
                  </a:cubicBezTo>
                  <a:cubicBezTo>
                    <a:pt x="29350" y="79695"/>
                    <a:pt x="29421" y="79697"/>
                    <a:pt x="29492" y="79700"/>
                  </a:cubicBezTo>
                  <a:cubicBezTo>
                    <a:pt x="29581" y="79704"/>
                    <a:pt x="29671" y="79707"/>
                    <a:pt x="29760" y="79707"/>
                  </a:cubicBezTo>
                  <a:cubicBezTo>
                    <a:pt x="29979" y="79707"/>
                    <a:pt x="30197" y="79686"/>
                    <a:pt x="30409" y="79593"/>
                  </a:cubicBezTo>
                  <a:cubicBezTo>
                    <a:pt x="30456" y="79569"/>
                    <a:pt x="30504" y="79569"/>
                    <a:pt x="30552" y="79569"/>
                  </a:cubicBezTo>
                  <a:cubicBezTo>
                    <a:pt x="30647" y="79577"/>
                    <a:pt x="30743" y="79580"/>
                    <a:pt x="30838" y="79580"/>
                  </a:cubicBezTo>
                  <a:cubicBezTo>
                    <a:pt x="31524" y="79580"/>
                    <a:pt x="32195" y="79415"/>
                    <a:pt x="32885" y="79415"/>
                  </a:cubicBezTo>
                  <a:cubicBezTo>
                    <a:pt x="33385" y="79403"/>
                    <a:pt x="33873" y="79415"/>
                    <a:pt x="34374" y="79307"/>
                  </a:cubicBezTo>
                  <a:cubicBezTo>
                    <a:pt x="34541" y="79268"/>
                    <a:pt x="34715" y="79257"/>
                    <a:pt x="34892" y="79257"/>
                  </a:cubicBezTo>
                  <a:cubicBezTo>
                    <a:pt x="35107" y="79257"/>
                    <a:pt x="35326" y="79273"/>
                    <a:pt x="35543" y="79273"/>
                  </a:cubicBezTo>
                  <a:cubicBezTo>
                    <a:pt x="35578" y="79273"/>
                    <a:pt x="35613" y="79273"/>
                    <a:pt x="35648" y="79272"/>
                  </a:cubicBezTo>
                  <a:cubicBezTo>
                    <a:pt x="36124" y="79260"/>
                    <a:pt x="36588" y="79272"/>
                    <a:pt x="37064" y="79165"/>
                  </a:cubicBezTo>
                  <a:cubicBezTo>
                    <a:pt x="37248" y="79126"/>
                    <a:pt x="37436" y="79115"/>
                    <a:pt x="37626" y="79115"/>
                  </a:cubicBezTo>
                  <a:cubicBezTo>
                    <a:pt x="37844" y="79115"/>
                    <a:pt x="38063" y="79129"/>
                    <a:pt x="38279" y="79129"/>
                  </a:cubicBezTo>
                  <a:cubicBezTo>
                    <a:pt x="38612" y="79117"/>
                    <a:pt x="38934" y="79141"/>
                    <a:pt x="39267" y="79034"/>
                  </a:cubicBezTo>
                  <a:cubicBezTo>
                    <a:pt x="39434" y="78974"/>
                    <a:pt x="39636" y="78998"/>
                    <a:pt x="39827" y="78986"/>
                  </a:cubicBezTo>
                  <a:cubicBezTo>
                    <a:pt x="39939" y="78982"/>
                    <a:pt x="40052" y="78981"/>
                    <a:pt x="40164" y="78981"/>
                  </a:cubicBezTo>
                  <a:cubicBezTo>
                    <a:pt x="40354" y="78981"/>
                    <a:pt x="40544" y="78985"/>
                    <a:pt x="40734" y="78985"/>
                  </a:cubicBezTo>
                  <a:cubicBezTo>
                    <a:pt x="41168" y="78985"/>
                    <a:pt x="41601" y="78967"/>
                    <a:pt x="42029" y="78855"/>
                  </a:cubicBezTo>
                  <a:cubicBezTo>
                    <a:pt x="42115" y="78837"/>
                    <a:pt x="42203" y="78831"/>
                    <a:pt x="42293" y="78831"/>
                  </a:cubicBezTo>
                  <a:close/>
                  <a:moveTo>
                    <a:pt x="96025" y="118826"/>
                  </a:moveTo>
                  <a:lnTo>
                    <a:pt x="96025" y="118826"/>
                  </a:lnTo>
                  <a:cubicBezTo>
                    <a:pt x="96024" y="118833"/>
                    <a:pt x="96023" y="118837"/>
                    <a:pt x="96024" y="118837"/>
                  </a:cubicBezTo>
                  <a:cubicBezTo>
                    <a:pt x="96024" y="118837"/>
                    <a:pt x="96024" y="118837"/>
                    <a:pt x="96024" y="118836"/>
                  </a:cubicBezTo>
                  <a:cubicBezTo>
                    <a:pt x="96024" y="118833"/>
                    <a:pt x="96025" y="118830"/>
                    <a:pt x="96025" y="118826"/>
                  </a:cubicBezTo>
                  <a:close/>
                  <a:moveTo>
                    <a:pt x="145556" y="100121"/>
                  </a:moveTo>
                  <a:cubicBezTo>
                    <a:pt x="145674" y="100121"/>
                    <a:pt x="145794" y="100131"/>
                    <a:pt x="145911" y="100131"/>
                  </a:cubicBezTo>
                  <a:cubicBezTo>
                    <a:pt x="146197" y="100126"/>
                    <a:pt x="146483" y="100123"/>
                    <a:pt x="146769" y="100123"/>
                  </a:cubicBezTo>
                  <a:cubicBezTo>
                    <a:pt x="147054" y="100123"/>
                    <a:pt x="147340" y="100126"/>
                    <a:pt x="147626" y="100131"/>
                  </a:cubicBezTo>
                  <a:cubicBezTo>
                    <a:pt x="147888" y="100131"/>
                    <a:pt x="147959" y="100215"/>
                    <a:pt x="147983" y="100477"/>
                  </a:cubicBezTo>
                  <a:cubicBezTo>
                    <a:pt x="147995" y="100667"/>
                    <a:pt x="147983" y="100858"/>
                    <a:pt x="147983" y="101048"/>
                  </a:cubicBezTo>
                  <a:cubicBezTo>
                    <a:pt x="147983" y="103072"/>
                    <a:pt x="147983" y="105084"/>
                    <a:pt x="147983" y="107109"/>
                  </a:cubicBezTo>
                  <a:cubicBezTo>
                    <a:pt x="147995" y="107442"/>
                    <a:pt x="147983" y="107775"/>
                    <a:pt x="148090" y="108097"/>
                  </a:cubicBezTo>
                  <a:cubicBezTo>
                    <a:pt x="148150" y="108275"/>
                    <a:pt x="148126" y="108478"/>
                    <a:pt x="148126" y="108668"/>
                  </a:cubicBezTo>
                  <a:cubicBezTo>
                    <a:pt x="148138" y="109168"/>
                    <a:pt x="148126" y="109668"/>
                    <a:pt x="148138" y="110168"/>
                  </a:cubicBezTo>
                  <a:cubicBezTo>
                    <a:pt x="148138" y="110407"/>
                    <a:pt x="148126" y="110645"/>
                    <a:pt x="148209" y="110871"/>
                  </a:cubicBezTo>
                  <a:cubicBezTo>
                    <a:pt x="148304" y="111097"/>
                    <a:pt x="148269" y="111335"/>
                    <a:pt x="148269" y="111573"/>
                  </a:cubicBezTo>
                  <a:cubicBezTo>
                    <a:pt x="148269" y="112788"/>
                    <a:pt x="148269" y="114002"/>
                    <a:pt x="148269" y="115217"/>
                  </a:cubicBezTo>
                  <a:cubicBezTo>
                    <a:pt x="148269" y="115502"/>
                    <a:pt x="148257" y="115788"/>
                    <a:pt x="148376" y="116062"/>
                  </a:cubicBezTo>
                  <a:cubicBezTo>
                    <a:pt x="148388" y="116098"/>
                    <a:pt x="148400" y="116157"/>
                    <a:pt x="148400" y="116205"/>
                  </a:cubicBezTo>
                  <a:cubicBezTo>
                    <a:pt x="148400" y="116931"/>
                    <a:pt x="148495" y="117669"/>
                    <a:pt x="148531" y="118396"/>
                  </a:cubicBezTo>
                  <a:cubicBezTo>
                    <a:pt x="148602" y="119586"/>
                    <a:pt x="148554" y="120777"/>
                    <a:pt x="148554" y="121967"/>
                  </a:cubicBezTo>
                  <a:cubicBezTo>
                    <a:pt x="148554" y="122015"/>
                    <a:pt x="148554" y="122063"/>
                    <a:pt x="148554" y="122110"/>
                  </a:cubicBezTo>
                  <a:cubicBezTo>
                    <a:pt x="148531" y="122468"/>
                    <a:pt x="148483" y="122527"/>
                    <a:pt x="148138" y="122551"/>
                  </a:cubicBezTo>
                  <a:lnTo>
                    <a:pt x="124730" y="122551"/>
                  </a:lnTo>
                  <a:cubicBezTo>
                    <a:pt x="124663" y="122551"/>
                    <a:pt x="124601" y="122551"/>
                    <a:pt x="124543" y="122551"/>
                  </a:cubicBezTo>
                  <a:cubicBezTo>
                    <a:pt x="123787" y="122551"/>
                    <a:pt x="123849" y="122520"/>
                    <a:pt x="123849" y="121646"/>
                  </a:cubicBezTo>
                  <a:cubicBezTo>
                    <a:pt x="123849" y="121027"/>
                    <a:pt x="123849" y="120408"/>
                    <a:pt x="123849" y="119789"/>
                  </a:cubicBezTo>
                  <a:cubicBezTo>
                    <a:pt x="123849" y="119479"/>
                    <a:pt x="123861" y="119181"/>
                    <a:pt x="123944" y="118872"/>
                  </a:cubicBezTo>
                  <a:cubicBezTo>
                    <a:pt x="124016" y="118622"/>
                    <a:pt x="123992" y="118348"/>
                    <a:pt x="123992" y="118086"/>
                  </a:cubicBezTo>
                  <a:cubicBezTo>
                    <a:pt x="123992" y="112502"/>
                    <a:pt x="123992" y="106906"/>
                    <a:pt x="123992" y="101310"/>
                  </a:cubicBezTo>
                  <a:cubicBezTo>
                    <a:pt x="123992" y="100330"/>
                    <a:pt x="123904" y="100260"/>
                    <a:pt x="124592" y="100260"/>
                  </a:cubicBezTo>
                  <a:cubicBezTo>
                    <a:pt x="124706" y="100260"/>
                    <a:pt x="124842" y="100262"/>
                    <a:pt x="125004" y="100262"/>
                  </a:cubicBezTo>
                  <a:lnTo>
                    <a:pt x="144149" y="100262"/>
                  </a:lnTo>
                  <a:cubicBezTo>
                    <a:pt x="144248" y="100262"/>
                    <a:pt x="144347" y="100264"/>
                    <a:pt x="144447" y="100264"/>
                  </a:cubicBezTo>
                  <a:cubicBezTo>
                    <a:pt x="144721" y="100264"/>
                    <a:pt x="144998" y="100251"/>
                    <a:pt x="145268" y="100155"/>
                  </a:cubicBezTo>
                  <a:cubicBezTo>
                    <a:pt x="145360" y="100128"/>
                    <a:pt x="145457" y="100121"/>
                    <a:pt x="145556" y="100121"/>
                  </a:cubicBezTo>
                  <a:close/>
                  <a:moveTo>
                    <a:pt x="122127" y="100112"/>
                  </a:moveTo>
                  <a:cubicBezTo>
                    <a:pt x="122387" y="100112"/>
                    <a:pt x="122650" y="100136"/>
                    <a:pt x="122908" y="100143"/>
                  </a:cubicBezTo>
                  <a:cubicBezTo>
                    <a:pt x="123135" y="100155"/>
                    <a:pt x="123242" y="100286"/>
                    <a:pt x="123266" y="100512"/>
                  </a:cubicBezTo>
                  <a:cubicBezTo>
                    <a:pt x="123289" y="100679"/>
                    <a:pt x="123289" y="100846"/>
                    <a:pt x="123289" y="101013"/>
                  </a:cubicBezTo>
                  <a:cubicBezTo>
                    <a:pt x="123289" y="102179"/>
                    <a:pt x="123278" y="103346"/>
                    <a:pt x="123289" y="104513"/>
                  </a:cubicBezTo>
                  <a:cubicBezTo>
                    <a:pt x="123289" y="104834"/>
                    <a:pt x="123254" y="105168"/>
                    <a:pt x="123373" y="105501"/>
                  </a:cubicBezTo>
                  <a:cubicBezTo>
                    <a:pt x="123420" y="105596"/>
                    <a:pt x="123408" y="105727"/>
                    <a:pt x="123385" y="105846"/>
                  </a:cubicBezTo>
                  <a:cubicBezTo>
                    <a:pt x="123218" y="106811"/>
                    <a:pt x="123218" y="107775"/>
                    <a:pt x="123408" y="108740"/>
                  </a:cubicBezTo>
                  <a:cubicBezTo>
                    <a:pt x="123480" y="109085"/>
                    <a:pt x="123289" y="109395"/>
                    <a:pt x="123301" y="109728"/>
                  </a:cubicBezTo>
                  <a:cubicBezTo>
                    <a:pt x="123325" y="110026"/>
                    <a:pt x="123492" y="110323"/>
                    <a:pt x="123397" y="110633"/>
                  </a:cubicBezTo>
                  <a:cubicBezTo>
                    <a:pt x="123301" y="110966"/>
                    <a:pt x="123266" y="111276"/>
                    <a:pt x="123408" y="111597"/>
                  </a:cubicBezTo>
                  <a:cubicBezTo>
                    <a:pt x="123408" y="111621"/>
                    <a:pt x="123408" y="111645"/>
                    <a:pt x="123408" y="111669"/>
                  </a:cubicBezTo>
                  <a:cubicBezTo>
                    <a:pt x="123230" y="112395"/>
                    <a:pt x="123516" y="113121"/>
                    <a:pt x="123420" y="113859"/>
                  </a:cubicBezTo>
                  <a:cubicBezTo>
                    <a:pt x="123385" y="114157"/>
                    <a:pt x="123456" y="114467"/>
                    <a:pt x="123325" y="114764"/>
                  </a:cubicBezTo>
                  <a:cubicBezTo>
                    <a:pt x="123266" y="114907"/>
                    <a:pt x="123301" y="115050"/>
                    <a:pt x="123325" y="115193"/>
                  </a:cubicBezTo>
                  <a:cubicBezTo>
                    <a:pt x="123468" y="116062"/>
                    <a:pt x="123480" y="116931"/>
                    <a:pt x="123313" y="117800"/>
                  </a:cubicBezTo>
                  <a:cubicBezTo>
                    <a:pt x="123278" y="118015"/>
                    <a:pt x="123278" y="118229"/>
                    <a:pt x="123278" y="118443"/>
                  </a:cubicBezTo>
                  <a:cubicBezTo>
                    <a:pt x="123278" y="119443"/>
                    <a:pt x="123278" y="120444"/>
                    <a:pt x="123278" y="121444"/>
                  </a:cubicBezTo>
                  <a:cubicBezTo>
                    <a:pt x="123278" y="121634"/>
                    <a:pt x="123289" y="121837"/>
                    <a:pt x="123230" y="122003"/>
                  </a:cubicBezTo>
                  <a:cubicBezTo>
                    <a:pt x="123075" y="122515"/>
                    <a:pt x="123111" y="122551"/>
                    <a:pt x="122563" y="122551"/>
                  </a:cubicBezTo>
                  <a:cubicBezTo>
                    <a:pt x="122158" y="122547"/>
                    <a:pt x="121754" y="122546"/>
                    <a:pt x="121349" y="122546"/>
                  </a:cubicBezTo>
                  <a:cubicBezTo>
                    <a:pt x="120539" y="122546"/>
                    <a:pt x="119729" y="122551"/>
                    <a:pt x="118920" y="122551"/>
                  </a:cubicBezTo>
                  <a:lnTo>
                    <a:pt x="100215" y="122551"/>
                  </a:lnTo>
                  <a:cubicBezTo>
                    <a:pt x="100096" y="122551"/>
                    <a:pt x="99977" y="122547"/>
                    <a:pt x="99858" y="122547"/>
                  </a:cubicBezTo>
                  <a:cubicBezTo>
                    <a:pt x="99621" y="122547"/>
                    <a:pt x="99386" y="122563"/>
                    <a:pt x="99155" y="122658"/>
                  </a:cubicBezTo>
                  <a:cubicBezTo>
                    <a:pt x="99105" y="122679"/>
                    <a:pt x="99047" y="122684"/>
                    <a:pt x="98987" y="122684"/>
                  </a:cubicBezTo>
                  <a:cubicBezTo>
                    <a:pt x="98948" y="122684"/>
                    <a:pt x="98908" y="122682"/>
                    <a:pt x="98870" y="122682"/>
                  </a:cubicBezTo>
                  <a:cubicBezTo>
                    <a:pt x="98489" y="122688"/>
                    <a:pt x="98108" y="122691"/>
                    <a:pt x="97727" y="122691"/>
                  </a:cubicBezTo>
                  <a:cubicBezTo>
                    <a:pt x="97346" y="122691"/>
                    <a:pt x="96965" y="122688"/>
                    <a:pt x="96584" y="122682"/>
                  </a:cubicBezTo>
                  <a:cubicBezTo>
                    <a:pt x="96203" y="122682"/>
                    <a:pt x="96143" y="122622"/>
                    <a:pt x="96143" y="122218"/>
                  </a:cubicBezTo>
                  <a:cubicBezTo>
                    <a:pt x="96143" y="119509"/>
                    <a:pt x="96143" y="118624"/>
                    <a:pt x="96143" y="118294"/>
                  </a:cubicBezTo>
                  <a:lnTo>
                    <a:pt x="96143" y="118294"/>
                  </a:lnTo>
                  <a:cubicBezTo>
                    <a:pt x="96264" y="117857"/>
                    <a:pt x="96433" y="117334"/>
                    <a:pt x="96441" y="117062"/>
                  </a:cubicBezTo>
                  <a:cubicBezTo>
                    <a:pt x="96465" y="116526"/>
                    <a:pt x="96536" y="115979"/>
                    <a:pt x="96631" y="115443"/>
                  </a:cubicBezTo>
                  <a:cubicBezTo>
                    <a:pt x="96679" y="115217"/>
                    <a:pt x="96715" y="114979"/>
                    <a:pt x="96715" y="114740"/>
                  </a:cubicBezTo>
                  <a:cubicBezTo>
                    <a:pt x="96727" y="114264"/>
                    <a:pt x="96703" y="113800"/>
                    <a:pt x="96822" y="113324"/>
                  </a:cubicBezTo>
                  <a:cubicBezTo>
                    <a:pt x="96905" y="113014"/>
                    <a:pt x="96846" y="112669"/>
                    <a:pt x="96858" y="112335"/>
                  </a:cubicBezTo>
                  <a:cubicBezTo>
                    <a:pt x="96869" y="111978"/>
                    <a:pt x="96834" y="111621"/>
                    <a:pt x="96965" y="111276"/>
                  </a:cubicBezTo>
                  <a:cubicBezTo>
                    <a:pt x="97024" y="111097"/>
                    <a:pt x="96989" y="110895"/>
                    <a:pt x="97000" y="110704"/>
                  </a:cubicBezTo>
                  <a:cubicBezTo>
                    <a:pt x="97012" y="110371"/>
                    <a:pt x="96989" y="110049"/>
                    <a:pt x="97096" y="109716"/>
                  </a:cubicBezTo>
                  <a:cubicBezTo>
                    <a:pt x="97155" y="109573"/>
                    <a:pt x="97131" y="109395"/>
                    <a:pt x="97143" y="109228"/>
                  </a:cubicBezTo>
                  <a:cubicBezTo>
                    <a:pt x="97155" y="108847"/>
                    <a:pt x="97119" y="108466"/>
                    <a:pt x="97250" y="108097"/>
                  </a:cubicBezTo>
                  <a:cubicBezTo>
                    <a:pt x="97298" y="107966"/>
                    <a:pt x="97286" y="107811"/>
                    <a:pt x="97286" y="107668"/>
                  </a:cubicBezTo>
                  <a:cubicBezTo>
                    <a:pt x="97286" y="107335"/>
                    <a:pt x="97298" y="107013"/>
                    <a:pt x="97393" y="106680"/>
                  </a:cubicBezTo>
                  <a:cubicBezTo>
                    <a:pt x="97465" y="106442"/>
                    <a:pt x="97417" y="106168"/>
                    <a:pt x="97429" y="105906"/>
                  </a:cubicBezTo>
                  <a:cubicBezTo>
                    <a:pt x="97441" y="105430"/>
                    <a:pt x="97393" y="104953"/>
                    <a:pt x="97548" y="104489"/>
                  </a:cubicBezTo>
                  <a:cubicBezTo>
                    <a:pt x="97596" y="104334"/>
                    <a:pt x="97572" y="104156"/>
                    <a:pt x="97572" y="103989"/>
                  </a:cubicBezTo>
                  <a:cubicBezTo>
                    <a:pt x="97572" y="103322"/>
                    <a:pt x="97584" y="102668"/>
                    <a:pt x="97572" y="102001"/>
                  </a:cubicBezTo>
                  <a:cubicBezTo>
                    <a:pt x="97560" y="101703"/>
                    <a:pt x="97631" y="101429"/>
                    <a:pt x="97727" y="101155"/>
                  </a:cubicBezTo>
                  <a:cubicBezTo>
                    <a:pt x="97798" y="100953"/>
                    <a:pt x="97941" y="100858"/>
                    <a:pt x="98143" y="100846"/>
                  </a:cubicBezTo>
                  <a:cubicBezTo>
                    <a:pt x="98310" y="100834"/>
                    <a:pt x="98477" y="100834"/>
                    <a:pt x="98643" y="100834"/>
                  </a:cubicBezTo>
                  <a:lnTo>
                    <a:pt x="101644" y="100834"/>
                  </a:lnTo>
                  <a:cubicBezTo>
                    <a:pt x="101803" y="100834"/>
                    <a:pt x="101961" y="100838"/>
                    <a:pt x="102120" y="100838"/>
                  </a:cubicBezTo>
                  <a:cubicBezTo>
                    <a:pt x="102436" y="100838"/>
                    <a:pt x="102751" y="100822"/>
                    <a:pt x="103061" y="100727"/>
                  </a:cubicBezTo>
                  <a:cubicBezTo>
                    <a:pt x="103153" y="100700"/>
                    <a:pt x="103250" y="100692"/>
                    <a:pt x="103348" y="100692"/>
                  </a:cubicBezTo>
                  <a:cubicBezTo>
                    <a:pt x="103466" y="100692"/>
                    <a:pt x="103587" y="100703"/>
                    <a:pt x="103704" y="100703"/>
                  </a:cubicBezTo>
                  <a:cubicBezTo>
                    <a:pt x="105656" y="100691"/>
                    <a:pt x="107609" y="100691"/>
                    <a:pt x="109550" y="100691"/>
                  </a:cubicBezTo>
                  <a:cubicBezTo>
                    <a:pt x="109610" y="100691"/>
                    <a:pt x="109671" y="100691"/>
                    <a:pt x="109731" y="100691"/>
                  </a:cubicBezTo>
                  <a:cubicBezTo>
                    <a:pt x="110004" y="100691"/>
                    <a:pt x="110275" y="100683"/>
                    <a:pt x="110538" y="100596"/>
                  </a:cubicBezTo>
                  <a:cubicBezTo>
                    <a:pt x="110637" y="100563"/>
                    <a:pt x="110744" y="100555"/>
                    <a:pt x="110851" y="100555"/>
                  </a:cubicBezTo>
                  <a:cubicBezTo>
                    <a:pt x="110938" y="100555"/>
                    <a:pt x="111025" y="100560"/>
                    <a:pt x="111109" y="100560"/>
                  </a:cubicBezTo>
                  <a:cubicBezTo>
                    <a:pt x="111419" y="100554"/>
                    <a:pt x="111728" y="100554"/>
                    <a:pt x="112038" y="100554"/>
                  </a:cubicBezTo>
                  <a:cubicBezTo>
                    <a:pt x="112348" y="100554"/>
                    <a:pt x="112657" y="100554"/>
                    <a:pt x="112967" y="100548"/>
                  </a:cubicBezTo>
                  <a:cubicBezTo>
                    <a:pt x="113075" y="100548"/>
                    <a:pt x="113183" y="100550"/>
                    <a:pt x="113290" y="100550"/>
                  </a:cubicBezTo>
                  <a:cubicBezTo>
                    <a:pt x="113587" y="100550"/>
                    <a:pt x="113881" y="100537"/>
                    <a:pt x="114169" y="100441"/>
                  </a:cubicBezTo>
                  <a:cubicBezTo>
                    <a:pt x="114264" y="100409"/>
                    <a:pt x="114376" y="100404"/>
                    <a:pt x="114488" y="100404"/>
                  </a:cubicBezTo>
                  <a:cubicBezTo>
                    <a:pt x="114545" y="100404"/>
                    <a:pt x="114602" y="100405"/>
                    <a:pt x="114657" y="100405"/>
                  </a:cubicBezTo>
                  <a:lnTo>
                    <a:pt x="116443" y="100405"/>
                  </a:lnTo>
                  <a:cubicBezTo>
                    <a:pt x="116545" y="100405"/>
                    <a:pt x="116647" y="100407"/>
                    <a:pt x="116748" y="100407"/>
                  </a:cubicBezTo>
                  <a:cubicBezTo>
                    <a:pt x="117027" y="100407"/>
                    <a:pt x="117304" y="100394"/>
                    <a:pt x="117574" y="100298"/>
                  </a:cubicBezTo>
                  <a:cubicBezTo>
                    <a:pt x="117674" y="100265"/>
                    <a:pt x="117780" y="100258"/>
                    <a:pt x="117888" y="100258"/>
                  </a:cubicBezTo>
                  <a:cubicBezTo>
                    <a:pt x="117974" y="100258"/>
                    <a:pt x="118061" y="100262"/>
                    <a:pt x="118146" y="100262"/>
                  </a:cubicBezTo>
                  <a:lnTo>
                    <a:pt x="120218" y="100262"/>
                  </a:lnTo>
                  <a:cubicBezTo>
                    <a:pt x="120682" y="100262"/>
                    <a:pt x="121158" y="100251"/>
                    <a:pt x="121623" y="100155"/>
                  </a:cubicBezTo>
                  <a:cubicBezTo>
                    <a:pt x="121788" y="100122"/>
                    <a:pt x="121957" y="100112"/>
                    <a:pt x="122127" y="100112"/>
                  </a:cubicBezTo>
                  <a:close/>
                  <a:moveTo>
                    <a:pt x="196406" y="99262"/>
                  </a:moveTo>
                  <a:cubicBezTo>
                    <a:pt x="197156" y="99262"/>
                    <a:pt x="197180" y="99298"/>
                    <a:pt x="197013" y="100036"/>
                  </a:cubicBezTo>
                  <a:cubicBezTo>
                    <a:pt x="196965" y="100274"/>
                    <a:pt x="196977" y="100512"/>
                    <a:pt x="196965" y="100751"/>
                  </a:cubicBezTo>
                  <a:cubicBezTo>
                    <a:pt x="196953" y="101453"/>
                    <a:pt x="197037" y="102179"/>
                    <a:pt x="196834" y="102870"/>
                  </a:cubicBezTo>
                  <a:cubicBezTo>
                    <a:pt x="196799" y="103013"/>
                    <a:pt x="196834" y="103156"/>
                    <a:pt x="196834" y="103299"/>
                  </a:cubicBezTo>
                  <a:cubicBezTo>
                    <a:pt x="196822" y="104084"/>
                    <a:pt x="196834" y="104870"/>
                    <a:pt x="196822" y="105656"/>
                  </a:cubicBezTo>
                  <a:cubicBezTo>
                    <a:pt x="196822" y="106061"/>
                    <a:pt x="196846" y="106466"/>
                    <a:pt x="196715" y="106858"/>
                  </a:cubicBezTo>
                  <a:cubicBezTo>
                    <a:pt x="196656" y="107061"/>
                    <a:pt x="196691" y="107287"/>
                    <a:pt x="196691" y="107501"/>
                  </a:cubicBezTo>
                  <a:cubicBezTo>
                    <a:pt x="196680" y="109978"/>
                    <a:pt x="196680" y="112443"/>
                    <a:pt x="196680" y="114919"/>
                  </a:cubicBezTo>
                  <a:cubicBezTo>
                    <a:pt x="196680" y="115205"/>
                    <a:pt x="196691" y="115491"/>
                    <a:pt x="196596" y="115764"/>
                  </a:cubicBezTo>
                  <a:cubicBezTo>
                    <a:pt x="196537" y="115943"/>
                    <a:pt x="196537" y="116145"/>
                    <a:pt x="196549" y="116336"/>
                  </a:cubicBezTo>
                  <a:cubicBezTo>
                    <a:pt x="196569" y="116856"/>
                    <a:pt x="196493" y="119025"/>
                    <a:pt x="196568" y="120019"/>
                  </a:cubicBezTo>
                  <a:lnTo>
                    <a:pt x="196568" y="120019"/>
                  </a:lnTo>
                  <a:cubicBezTo>
                    <a:pt x="196556" y="120028"/>
                    <a:pt x="196549" y="120047"/>
                    <a:pt x="196549" y="120074"/>
                  </a:cubicBezTo>
                  <a:cubicBezTo>
                    <a:pt x="196560" y="120944"/>
                    <a:pt x="196310" y="121813"/>
                    <a:pt x="196394" y="122694"/>
                  </a:cubicBezTo>
                  <a:cubicBezTo>
                    <a:pt x="196406" y="122765"/>
                    <a:pt x="196382" y="122837"/>
                    <a:pt x="196370" y="122908"/>
                  </a:cubicBezTo>
                  <a:cubicBezTo>
                    <a:pt x="196346" y="123003"/>
                    <a:pt x="196287" y="123075"/>
                    <a:pt x="196179" y="123087"/>
                  </a:cubicBezTo>
                  <a:cubicBezTo>
                    <a:pt x="195965" y="123110"/>
                    <a:pt x="195751" y="123122"/>
                    <a:pt x="195537" y="123122"/>
                  </a:cubicBezTo>
                  <a:lnTo>
                    <a:pt x="173831" y="123122"/>
                  </a:lnTo>
                  <a:cubicBezTo>
                    <a:pt x="173764" y="123122"/>
                    <a:pt x="173701" y="123123"/>
                    <a:pt x="173643" y="123123"/>
                  </a:cubicBezTo>
                  <a:cubicBezTo>
                    <a:pt x="172933" y="123123"/>
                    <a:pt x="172974" y="123092"/>
                    <a:pt x="172974" y="122277"/>
                  </a:cubicBezTo>
                  <a:lnTo>
                    <a:pt x="172974" y="100501"/>
                  </a:lnTo>
                  <a:cubicBezTo>
                    <a:pt x="172974" y="99465"/>
                    <a:pt x="172891" y="99560"/>
                    <a:pt x="173951" y="99548"/>
                  </a:cubicBezTo>
                  <a:cubicBezTo>
                    <a:pt x="174570" y="99536"/>
                    <a:pt x="175177" y="99560"/>
                    <a:pt x="175796" y="99441"/>
                  </a:cubicBezTo>
                  <a:cubicBezTo>
                    <a:pt x="176007" y="99398"/>
                    <a:pt x="176224" y="99385"/>
                    <a:pt x="176444" y="99385"/>
                  </a:cubicBezTo>
                  <a:cubicBezTo>
                    <a:pt x="176731" y="99385"/>
                    <a:pt x="177023" y="99406"/>
                    <a:pt x="177312" y="99406"/>
                  </a:cubicBezTo>
                  <a:cubicBezTo>
                    <a:pt x="177351" y="99406"/>
                    <a:pt x="177389" y="99406"/>
                    <a:pt x="177427" y="99405"/>
                  </a:cubicBezTo>
                  <a:cubicBezTo>
                    <a:pt x="177483" y="99405"/>
                    <a:pt x="177540" y="99406"/>
                    <a:pt x="177596" y="99406"/>
                  </a:cubicBezTo>
                  <a:cubicBezTo>
                    <a:pt x="177849" y="99406"/>
                    <a:pt x="178103" y="99398"/>
                    <a:pt x="178356" y="99310"/>
                  </a:cubicBezTo>
                  <a:cubicBezTo>
                    <a:pt x="178467" y="99278"/>
                    <a:pt x="178594" y="99273"/>
                    <a:pt x="178723" y="99273"/>
                  </a:cubicBezTo>
                  <a:cubicBezTo>
                    <a:pt x="178787" y="99273"/>
                    <a:pt x="178852" y="99274"/>
                    <a:pt x="178915" y="99274"/>
                  </a:cubicBezTo>
                  <a:cubicBezTo>
                    <a:pt x="184749" y="99262"/>
                    <a:pt x="190572" y="99262"/>
                    <a:pt x="196406" y="99262"/>
                  </a:cubicBezTo>
                  <a:close/>
                  <a:moveTo>
                    <a:pt x="171792" y="99548"/>
                  </a:moveTo>
                  <a:cubicBezTo>
                    <a:pt x="171950" y="99548"/>
                    <a:pt x="172113" y="99565"/>
                    <a:pt x="172272" y="99572"/>
                  </a:cubicBezTo>
                  <a:cubicBezTo>
                    <a:pt x="172438" y="99572"/>
                    <a:pt x="172534" y="99691"/>
                    <a:pt x="172534" y="99846"/>
                  </a:cubicBezTo>
                  <a:cubicBezTo>
                    <a:pt x="172546" y="100060"/>
                    <a:pt x="172546" y="100274"/>
                    <a:pt x="172546" y="100489"/>
                  </a:cubicBezTo>
                  <a:lnTo>
                    <a:pt x="172546" y="111335"/>
                  </a:lnTo>
                  <a:lnTo>
                    <a:pt x="172546" y="122253"/>
                  </a:lnTo>
                  <a:cubicBezTo>
                    <a:pt x="172546" y="123084"/>
                    <a:pt x="172585" y="123123"/>
                    <a:pt x="171928" y="123123"/>
                  </a:cubicBezTo>
                  <a:cubicBezTo>
                    <a:pt x="171860" y="123123"/>
                    <a:pt x="171784" y="123122"/>
                    <a:pt x="171700" y="123122"/>
                  </a:cubicBezTo>
                  <a:cubicBezTo>
                    <a:pt x="171647" y="123121"/>
                    <a:pt x="171594" y="123121"/>
                    <a:pt x="171541" y="123121"/>
                  </a:cubicBezTo>
                  <a:cubicBezTo>
                    <a:pt x="171353" y="123121"/>
                    <a:pt x="171162" y="123126"/>
                    <a:pt x="170972" y="123126"/>
                  </a:cubicBezTo>
                  <a:cubicBezTo>
                    <a:pt x="170599" y="123126"/>
                    <a:pt x="170226" y="123107"/>
                    <a:pt x="169867" y="122991"/>
                  </a:cubicBezTo>
                  <a:cubicBezTo>
                    <a:pt x="169805" y="122972"/>
                    <a:pt x="169739" y="122967"/>
                    <a:pt x="169672" y="122967"/>
                  </a:cubicBezTo>
                  <a:cubicBezTo>
                    <a:pt x="169571" y="122967"/>
                    <a:pt x="169467" y="122980"/>
                    <a:pt x="169367" y="122980"/>
                  </a:cubicBezTo>
                  <a:lnTo>
                    <a:pt x="166438" y="122980"/>
                  </a:lnTo>
                  <a:cubicBezTo>
                    <a:pt x="166033" y="122968"/>
                    <a:pt x="165640" y="122991"/>
                    <a:pt x="165235" y="122872"/>
                  </a:cubicBezTo>
                  <a:cubicBezTo>
                    <a:pt x="165140" y="122837"/>
                    <a:pt x="165036" y="122828"/>
                    <a:pt x="164929" y="122828"/>
                  </a:cubicBezTo>
                  <a:cubicBezTo>
                    <a:pt x="164821" y="122828"/>
                    <a:pt x="164711" y="122837"/>
                    <a:pt x="164604" y="122837"/>
                  </a:cubicBezTo>
                  <a:cubicBezTo>
                    <a:pt x="163080" y="122837"/>
                    <a:pt x="161556" y="122837"/>
                    <a:pt x="160032" y="122825"/>
                  </a:cubicBezTo>
                  <a:cubicBezTo>
                    <a:pt x="159746" y="122825"/>
                    <a:pt x="159473" y="122825"/>
                    <a:pt x="159187" y="122753"/>
                  </a:cubicBezTo>
                  <a:cubicBezTo>
                    <a:pt x="159017" y="122700"/>
                    <a:pt x="158834" y="122693"/>
                    <a:pt x="158653" y="122693"/>
                  </a:cubicBezTo>
                  <a:cubicBezTo>
                    <a:pt x="158592" y="122693"/>
                    <a:pt x="158532" y="122694"/>
                    <a:pt x="158472" y="122694"/>
                  </a:cubicBezTo>
                  <a:lnTo>
                    <a:pt x="153912" y="122694"/>
                  </a:lnTo>
                  <a:cubicBezTo>
                    <a:pt x="153831" y="122694"/>
                    <a:pt x="153749" y="122696"/>
                    <a:pt x="153668" y="122696"/>
                  </a:cubicBezTo>
                  <a:cubicBezTo>
                    <a:pt x="153464" y="122696"/>
                    <a:pt x="153263" y="122684"/>
                    <a:pt x="153067" y="122599"/>
                  </a:cubicBezTo>
                  <a:cubicBezTo>
                    <a:pt x="152983" y="122565"/>
                    <a:pt x="152893" y="122552"/>
                    <a:pt x="152803" y="122552"/>
                  </a:cubicBezTo>
                  <a:cubicBezTo>
                    <a:pt x="152702" y="122552"/>
                    <a:pt x="152602" y="122568"/>
                    <a:pt x="152507" y="122587"/>
                  </a:cubicBezTo>
                  <a:cubicBezTo>
                    <a:pt x="152114" y="122670"/>
                    <a:pt x="151725" y="122709"/>
                    <a:pt x="151336" y="122709"/>
                  </a:cubicBezTo>
                  <a:cubicBezTo>
                    <a:pt x="150948" y="122709"/>
                    <a:pt x="150561" y="122670"/>
                    <a:pt x="150174" y="122599"/>
                  </a:cubicBezTo>
                  <a:cubicBezTo>
                    <a:pt x="149971" y="122551"/>
                    <a:pt x="149745" y="122563"/>
                    <a:pt x="149531" y="122551"/>
                  </a:cubicBezTo>
                  <a:cubicBezTo>
                    <a:pt x="149186" y="122527"/>
                    <a:pt x="149138" y="122479"/>
                    <a:pt x="149126" y="122110"/>
                  </a:cubicBezTo>
                  <a:cubicBezTo>
                    <a:pt x="149114" y="121944"/>
                    <a:pt x="149126" y="121777"/>
                    <a:pt x="149126" y="121610"/>
                  </a:cubicBezTo>
                  <a:cubicBezTo>
                    <a:pt x="149126" y="120134"/>
                    <a:pt x="149126" y="118658"/>
                    <a:pt x="149126" y="117181"/>
                  </a:cubicBezTo>
                  <a:cubicBezTo>
                    <a:pt x="149126" y="116907"/>
                    <a:pt x="149126" y="116622"/>
                    <a:pt x="149043" y="116336"/>
                  </a:cubicBezTo>
                  <a:cubicBezTo>
                    <a:pt x="148971" y="116145"/>
                    <a:pt x="148983" y="115919"/>
                    <a:pt x="148983" y="115705"/>
                  </a:cubicBezTo>
                  <a:cubicBezTo>
                    <a:pt x="148971" y="114848"/>
                    <a:pt x="148983" y="113990"/>
                    <a:pt x="148971" y="113133"/>
                  </a:cubicBezTo>
                  <a:cubicBezTo>
                    <a:pt x="148971" y="112693"/>
                    <a:pt x="149019" y="112240"/>
                    <a:pt x="148864" y="111800"/>
                  </a:cubicBezTo>
                  <a:cubicBezTo>
                    <a:pt x="148816" y="111645"/>
                    <a:pt x="148840" y="111466"/>
                    <a:pt x="148840" y="111300"/>
                  </a:cubicBezTo>
                  <a:cubicBezTo>
                    <a:pt x="148840" y="110728"/>
                    <a:pt x="148840" y="110157"/>
                    <a:pt x="148840" y="109585"/>
                  </a:cubicBezTo>
                  <a:cubicBezTo>
                    <a:pt x="148828" y="109180"/>
                    <a:pt x="148864" y="108775"/>
                    <a:pt x="148721" y="108382"/>
                  </a:cubicBezTo>
                  <a:cubicBezTo>
                    <a:pt x="148674" y="108240"/>
                    <a:pt x="148697" y="108061"/>
                    <a:pt x="148697" y="107894"/>
                  </a:cubicBezTo>
                  <a:cubicBezTo>
                    <a:pt x="148697" y="105489"/>
                    <a:pt x="148697" y="103084"/>
                    <a:pt x="148697" y="100679"/>
                  </a:cubicBezTo>
                  <a:cubicBezTo>
                    <a:pt x="148697" y="100584"/>
                    <a:pt x="148685" y="100489"/>
                    <a:pt x="148697" y="100393"/>
                  </a:cubicBezTo>
                  <a:cubicBezTo>
                    <a:pt x="148709" y="100060"/>
                    <a:pt x="148769" y="99989"/>
                    <a:pt x="149126" y="99989"/>
                  </a:cubicBezTo>
                  <a:cubicBezTo>
                    <a:pt x="149709" y="99983"/>
                    <a:pt x="150293" y="99983"/>
                    <a:pt x="150876" y="99983"/>
                  </a:cubicBezTo>
                  <a:cubicBezTo>
                    <a:pt x="151460" y="99983"/>
                    <a:pt x="152043" y="99983"/>
                    <a:pt x="152626" y="99977"/>
                  </a:cubicBezTo>
                  <a:cubicBezTo>
                    <a:pt x="152984" y="99977"/>
                    <a:pt x="153329" y="99965"/>
                    <a:pt x="153686" y="99881"/>
                  </a:cubicBezTo>
                  <a:cubicBezTo>
                    <a:pt x="153859" y="99840"/>
                    <a:pt x="154037" y="99831"/>
                    <a:pt x="154217" y="99831"/>
                  </a:cubicBezTo>
                  <a:cubicBezTo>
                    <a:pt x="154352" y="99831"/>
                    <a:pt x="154488" y="99836"/>
                    <a:pt x="154623" y="99836"/>
                  </a:cubicBezTo>
                  <a:cubicBezTo>
                    <a:pt x="154668" y="99836"/>
                    <a:pt x="154713" y="99835"/>
                    <a:pt x="154758" y="99834"/>
                  </a:cubicBezTo>
                  <a:cubicBezTo>
                    <a:pt x="154820" y="99834"/>
                    <a:pt x="154884" y="99834"/>
                    <a:pt x="154947" y="99834"/>
                  </a:cubicBezTo>
                  <a:cubicBezTo>
                    <a:pt x="155233" y="99834"/>
                    <a:pt x="155525" y="99826"/>
                    <a:pt x="155817" y="99739"/>
                  </a:cubicBezTo>
                  <a:cubicBezTo>
                    <a:pt x="155936" y="99703"/>
                    <a:pt x="156064" y="99694"/>
                    <a:pt x="156195" y="99694"/>
                  </a:cubicBezTo>
                  <a:cubicBezTo>
                    <a:pt x="156326" y="99694"/>
                    <a:pt x="156460" y="99703"/>
                    <a:pt x="156591" y="99703"/>
                  </a:cubicBezTo>
                  <a:cubicBezTo>
                    <a:pt x="161139" y="99691"/>
                    <a:pt x="165676" y="99691"/>
                    <a:pt x="170224" y="99691"/>
                  </a:cubicBezTo>
                  <a:cubicBezTo>
                    <a:pt x="170297" y="99691"/>
                    <a:pt x="170371" y="99691"/>
                    <a:pt x="170444" y="99691"/>
                  </a:cubicBezTo>
                  <a:cubicBezTo>
                    <a:pt x="170772" y="99691"/>
                    <a:pt x="171095" y="99683"/>
                    <a:pt x="171426" y="99596"/>
                  </a:cubicBezTo>
                  <a:cubicBezTo>
                    <a:pt x="171542" y="99559"/>
                    <a:pt x="171666" y="99548"/>
                    <a:pt x="171792" y="99548"/>
                  </a:cubicBezTo>
                  <a:close/>
                  <a:moveTo>
                    <a:pt x="211790" y="98984"/>
                  </a:moveTo>
                  <a:cubicBezTo>
                    <a:pt x="211864" y="98984"/>
                    <a:pt x="211941" y="98988"/>
                    <a:pt x="212015" y="98988"/>
                  </a:cubicBezTo>
                  <a:lnTo>
                    <a:pt x="217873" y="98988"/>
                  </a:lnTo>
                  <a:cubicBezTo>
                    <a:pt x="218016" y="98988"/>
                    <a:pt x="218158" y="98988"/>
                    <a:pt x="218301" y="99000"/>
                  </a:cubicBezTo>
                  <a:cubicBezTo>
                    <a:pt x="218432" y="99024"/>
                    <a:pt x="218516" y="99108"/>
                    <a:pt x="218528" y="99239"/>
                  </a:cubicBezTo>
                  <a:cubicBezTo>
                    <a:pt x="218539" y="99381"/>
                    <a:pt x="218539" y="99524"/>
                    <a:pt x="218539" y="99667"/>
                  </a:cubicBezTo>
                  <a:cubicBezTo>
                    <a:pt x="218539" y="101405"/>
                    <a:pt x="218539" y="103144"/>
                    <a:pt x="218539" y="104882"/>
                  </a:cubicBezTo>
                  <a:cubicBezTo>
                    <a:pt x="218539" y="105120"/>
                    <a:pt x="218539" y="105346"/>
                    <a:pt x="218468" y="105585"/>
                  </a:cubicBezTo>
                  <a:cubicBezTo>
                    <a:pt x="218408" y="105739"/>
                    <a:pt x="218408" y="105906"/>
                    <a:pt x="218397" y="106073"/>
                  </a:cubicBezTo>
                  <a:cubicBezTo>
                    <a:pt x="218385" y="106430"/>
                    <a:pt x="218397" y="106787"/>
                    <a:pt x="218289" y="107132"/>
                  </a:cubicBezTo>
                  <a:cubicBezTo>
                    <a:pt x="218218" y="107359"/>
                    <a:pt x="218254" y="107609"/>
                    <a:pt x="218254" y="107847"/>
                  </a:cubicBezTo>
                  <a:cubicBezTo>
                    <a:pt x="218254" y="112812"/>
                    <a:pt x="218254" y="117788"/>
                    <a:pt x="218254" y="122765"/>
                  </a:cubicBezTo>
                  <a:cubicBezTo>
                    <a:pt x="218254" y="122980"/>
                    <a:pt x="218254" y="123194"/>
                    <a:pt x="218242" y="123408"/>
                  </a:cubicBezTo>
                  <a:cubicBezTo>
                    <a:pt x="218230" y="123575"/>
                    <a:pt x="218123" y="123670"/>
                    <a:pt x="217968" y="123682"/>
                  </a:cubicBezTo>
                  <a:lnTo>
                    <a:pt x="212396" y="123682"/>
                  </a:lnTo>
                  <a:cubicBezTo>
                    <a:pt x="212134" y="123682"/>
                    <a:pt x="211872" y="123682"/>
                    <a:pt x="211622" y="123611"/>
                  </a:cubicBezTo>
                  <a:cubicBezTo>
                    <a:pt x="211443" y="123551"/>
                    <a:pt x="211241" y="123551"/>
                    <a:pt x="211050" y="123551"/>
                  </a:cubicBezTo>
                  <a:cubicBezTo>
                    <a:pt x="210741" y="123545"/>
                    <a:pt x="210431" y="123545"/>
                    <a:pt x="210122" y="123545"/>
                  </a:cubicBezTo>
                  <a:cubicBezTo>
                    <a:pt x="209812" y="123545"/>
                    <a:pt x="209503" y="123545"/>
                    <a:pt x="209193" y="123539"/>
                  </a:cubicBezTo>
                  <a:cubicBezTo>
                    <a:pt x="208776" y="123539"/>
                    <a:pt x="208348" y="123539"/>
                    <a:pt x="207931" y="123444"/>
                  </a:cubicBezTo>
                  <a:cubicBezTo>
                    <a:pt x="207770" y="123405"/>
                    <a:pt x="207603" y="123395"/>
                    <a:pt x="207436" y="123395"/>
                  </a:cubicBezTo>
                  <a:cubicBezTo>
                    <a:pt x="207244" y="123395"/>
                    <a:pt x="207050" y="123408"/>
                    <a:pt x="206859" y="123408"/>
                  </a:cubicBezTo>
                  <a:cubicBezTo>
                    <a:pt x="206455" y="123396"/>
                    <a:pt x="206050" y="123432"/>
                    <a:pt x="205657" y="123289"/>
                  </a:cubicBezTo>
                  <a:cubicBezTo>
                    <a:pt x="205581" y="123262"/>
                    <a:pt x="205498" y="123255"/>
                    <a:pt x="205412" y="123255"/>
                  </a:cubicBezTo>
                  <a:cubicBezTo>
                    <a:pt x="205309" y="123255"/>
                    <a:pt x="205201" y="123265"/>
                    <a:pt x="205097" y="123265"/>
                  </a:cubicBezTo>
                  <a:cubicBezTo>
                    <a:pt x="204716" y="123253"/>
                    <a:pt x="204335" y="123277"/>
                    <a:pt x="203966" y="123158"/>
                  </a:cubicBezTo>
                  <a:cubicBezTo>
                    <a:pt x="203865" y="123122"/>
                    <a:pt x="203758" y="123113"/>
                    <a:pt x="203649" y="123113"/>
                  </a:cubicBezTo>
                  <a:cubicBezTo>
                    <a:pt x="203541" y="123113"/>
                    <a:pt x="203430" y="123122"/>
                    <a:pt x="203323" y="123122"/>
                  </a:cubicBezTo>
                  <a:lnTo>
                    <a:pt x="197537" y="123122"/>
                  </a:lnTo>
                  <a:cubicBezTo>
                    <a:pt x="196834" y="123122"/>
                    <a:pt x="196834" y="123110"/>
                    <a:pt x="196822" y="122408"/>
                  </a:cubicBezTo>
                  <a:cubicBezTo>
                    <a:pt x="196822" y="121977"/>
                    <a:pt x="196839" y="121537"/>
                    <a:pt x="196759" y="121103"/>
                  </a:cubicBezTo>
                  <a:lnTo>
                    <a:pt x="196759" y="121103"/>
                  </a:lnTo>
                  <a:cubicBezTo>
                    <a:pt x="196776" y="121089"/>
                    <a:pt x="196787" y="121067"/>
                    <a:pt x="196787" y="121039"/>
                  </a:cubicBezTo>
                  <a:cubicBezTo>
                    <a:pt x="196811" y="120551"/>
                    <a:pt x="197013" y="117836"/>
                    <a:pt x="196977" y="117336"/>
                  </a:cubicBezTo>
                  <a:cubicBezTo>
                    <a:pt x="196965" y="117145"/>
                    <a:pt x="196965" y="116943"/>
                    <a:pt x="197025" y="116764"/>
                  </a:cubicBezTo>
                  <a:cubicBezTo>
                    <a:pt x="197120" y="116491"/>
                    <a:pt x="197108" y="116205"/>
                    <a:pt x="197108" y="115919"/>
                  </a:cubicBezTo>
                  <a:cubicBezTo>
                    <a:pt x="197120" y="115491"/>
                    <a:pt x="197120" y="115062"/>
                    <a:pt x="197120" y="114633"/>
                  </a:cubicBezTo>
                  <a:cubicBezTo>
                    <a:pt x="197120" y="114407"/>
                    <a:pt x="197108" y="114169"/>
                    <a:pt x="197192" y="113931"/>
                  </a:cubicBezTo>
                  <a:cubicBezTo>
                    <a:pt x="197287" y="113681"/>
                    <a:pt x="197251" y="113419"/>
                    <a:pt x="197251" y="113157"/>
                  </a:cubicBezTo>
                  <a:cubicBezTo>
                    <a:pt x="197251" y="110942"/>
                    <a:pt x="197251" y="108728"/>
                    <a:pt x="197263" y="106513"/>
                  </a:cubicBezTo>
                  <a:cubicBezTo>
                    <a:pt x="197263" y="106216"/>
                    <a:pt x="197251" y="105906"/>
                    <a:pt x="197346" y="105596"/>
                  </a:cubicBezTo>
                  <a:cubicBezTo>
                    <a:pt x="197406" y="105430"/>
                    <a:pt x="197394" y="105227"/>
                    <a:pt x="197394" y="105037"/>
                  </a:cubicBezTo>
                  <a:cubicBezTo>
                    <a:pt x="197394" y="104370"/>
                    <a:pt x="197394" y="103703"/>
                    <a:pt x="197394" y="103037"/>
                  </a:cubicBezTo>
                  <a:cubicBezTo>
                    <a:pt x="197406" y="102679"/>
                    <a:pt x="197418" y="102334"/>
                    <a:pt x="197501" y="101977"/>
                  </a:cubicBezTo>
                  <a:cubicBezTo>
                    <a:pt x="197573" y="101644"/>
                    <a:pt x="197537" y="101274"/>
                    <a:pt x="197537" y="100917"/>
                  </a:cubicBezTo>
                  <a:cubicBezTo>
                    <a:pt x="197537" y="100536"/>
                    <a:pt x="197596" y="100167"/>
                    <a:pt x="197644" y="99786"/>
                  </a:cubicBezTo>
                  <a:cubicBezTo>
                    <a:pt x="197727" y="99286"/>
                    <a:pt x="197787" y="99262"/>
                    <a:pt x="198299" y="99262"/>
                  </a:cubicBezTo>
                  <a:cubicBezTo>
                    <a:pt x="198954" y="99268"/>
                    <a:pt x="199608" y="99271"/>
                    <a:pt x="200262" y="99271"/>
                  </a:cubicBezTo>
                  <a:cubicBezTo>
                    <a:pt x="200915" y="99271"/>
                    <a:pt x="201567" y="99268"/>
                    <a:pt x="202216" y="99262"/>
                  </a:cubicBezTo>
                  <a:cubicBezTo>
                    <a:pt x="202375" y="99262"/>
                    <a:pt x="202536" y="99272"/>
                    <a:pt x="202696" y="99272"/>
                  </a:cubicBezTo>
                  <a:cubicBezTo>
                    <a:pt x="202897" y="99272"/>
                    <a:pt x="203096" y="99257"/>
                    <a:pt x="203288" y="99191"/>
                  </a:cubicBezTo>
                  <a:cubicBezTo>
                    <a:pt x="203313" y="99181"/>
                    <a:pt x="203342" y="99177"/>
                    <a:pt x="203372" y="99177"/>
                  </a:cubicBezTo>
                  <a:cubicBezTo>
                    <a:pt x="203413" y="99177"/>
                    <a:pt x="203456" y="99184"/>
                    <a:pt x="203490" y="99191"/>
                  </a:cubicBezTo>
                  <a:cubicBezTo>
                    <a:pt x="203821" y="99256"/>
                    <a:pt x="204153" y="99273"/>
                    <a:pt x="204484" y="99273"/>
                  </a:cubicBezTo>
                  <a:cubicBezTo>
                    <a:pt x="204824" y="99273"/>
                    <a:pt x="205163" y="99255"/>
                    <a:pt x="205500" y="99255"/>
                  </a:cubicBezTo>
                  <a:cubicBezTo>
                    <a:pt x="205612" y="99255"/>
                    <a:pt x="205724" y="99257"/>
                    <a:pt x="205835" y="99262"/>
                  </a:cubicBezTo>
                  <a:cubicBezTo>
                    <a:pt x="206543" y="99142"/>
                    <a:pt x="207254" y="99114"/>
                    <a:pt x="207966" y="99114"/>
                  </a:cubicBezTo>
                  <a:cubicBezTo>
                    <a:pt x="208547" y="99114"/>
                    <a:pt x="209129" y="99133"/>
                    <a:pt x="209711" y="99133"/>
                  </a:cubicBezTo>
                  <a:cubicBezTo>
                    <a:pt x="209963" y="99133"/>
                    <a:pt x="210215" y="99129"/>
                    <a:pt x="210467" y="99119"/>
                  </a:cubicBezTo>
                  <a:cubicBezTo>
                    <a:pt x="210812" y="99108"/>
                    <a:pt x="211169" y="99143"/>
                    <a:pt x="211527" y="99024"/>
                  </a:cubicBezTo>
                  <a:cubicBezTo>
                    <a:pt x="211606" y="98991"/>
                    <a:pt x="211696" y="98984"/>
                    <a:pt x="211790" y="98984"/>
                  </a:cubicBezTo>
                  <a:close/>
                  <a:moveTo>
                    <a:pt x="95915" y="100974"/>
                  </a:moveTo>
                  <a:cubicBezTo>
                    <a:pt x="96175" y="100974"/>
                    <a:pt x="96433" y="100990"/>
                    <a:pt x="96688" y="100990"/>
                  </a:cubicBezTo>
                  <a:cubicBezTo>
                    <a:pt x="96725" y="100990"/>
                    <a:pt x="96762" y="100989"/>
                    <a:pt x="96798" y="100989"/>
                  </a:cubicBezTo>
                  <a:cubicBezTo>
                    <a:pt x="97060" y="100989"/>
                    <a:pt x="97131" y="101072"/>
                    <a:pt x="97143" y="101334"/>
                  </a:cubicBezTo>
                  <a:cubicBezTo>
                    <a:pt x="97155" y="101572"/>
                    <a:pt x="97191" y="101834"/>
                    <a:pt x="97119" y="102048"/>
                  </a:cubicBezTo>
                  <a:cubicBezTo>
                    <a:pt x="96965" y="102572"/>
                    <a:pt x="97024" y="103084"/>
                    <a:pt x="97012" y="103608"/>
                  </a:cubicBezTo>
                  <a:cubicBezTo>
                    <a:pt x="96977" y="104287"/>
                    <a:pt x="97084" y="104989"/>
                    <a:pt x="96881" y="105668"/>
                  </a:cubicBezTo>
                  <a:cubicBezTo>
                    <a:pt x="96834" y="105835"/>
                    <a:pt x="96869" y="106037"/>
                    <a:pt x="96869" y="106227"/>
                  </a:cubicBezTo>
                  <a:cubicBezTo>
                    <a:pt x="96858" y="106632"/>
                    <a:pt x="96893" y="107037"/>
                    <a:pt x="96750" y="107430"/>
                  </a:cubicBezTo>
                  <a:cubicBezTo>
                    <a:pt x="96703" y="107585"/>
                    <a:pt x="96727" y="107763"/>
                    <a:pt x="96727" y="107930"/>
                  </a:cubicBezTo>
                  <a:cubicBezTo>
                    <a:pt x="96715" y="108216"/>
                    <a:pt x="96738" y="108502"/>
                    <a:pt x="96619" y="108775"/>
                  </a:cubicBezTo>
                  <a:cubicBezTo>
                    <a:pt x="96596" y="108835"/>
                    <a:pt x="96584" y="108906"/>
                    <a:pt x="96584" y="108978"/>
                  </a:cubicBezTo>
                  <a:cubicBezTo>
                    <a:pt x="96655" y="109776"/>
                    <a:pt x="96417" y="110538"/>
                    <a:pt x="96429" y="111323"/>
                  </a:cubicBezTo>
                  <a:cubicBezTo>
                    <a:pt x="96429" y="111395"/>
                    <a:pt x="96441" y="111466"/>
                    <a:pt x="96429" y="111538"/>
                  </a:cubicBezTo>
                  <a:cubicBezTo>
                    <a:pt x="96215" y="112228"/>
                    <a:pt x="96310" y="112943"/>
                    <a:pt x="96286" y="113657"/>
                  </a:cubicBezTo>
                  <a:cubicBezTo>
                    <a:pt x="96286" y="113943"/>
                    <a:pt x="96286" y="114228"/>
                    <a:pt x="96191" y="114502"/>
                  </a:cubicBezTo>
                  <a:cubicBezTo>
                    <a:pt x="96143" y="114681"/>
                    <a:pt x="96155" y="114883"/>
                    <a:pt x="96155" y="115074"/>
                  </a:cubicBezTo>
                  <a:cubicBezTo>
                    <a:pt x="96143" y="115741"/>
                    <a:pt x="96155" y="116395"/>
                    <a:pt x="96143" y="117062"/>
                  </a:cubicBezTo>
                  <a:cubicBezTo>
                    <a:pt x="96143" y="117197"/>
                    <a:pt x="96149" y="117332"/>
                    <a:pt x="96152" y="117467"/>
                  </a:cubicBezTo>
                  <a:lnTo>
                    <a:pt x="96155" y="117467"/>
                  </a:lnTo>
                  <a:cubicBezTo>
                    <a:pt x="96154" y="117474"/>
                    <a:pt x="96153" y="117482"/>
                    <a:pt x="96152" y="117490"/>
                  </a:cubicBezTo>
                  <a:lnTo>
                    <a:pt x="96152" y="117490"/>
                  </a:lnTo>
                  <a:cubicBezTo>
                    <a:pt x="96152" y="117482"/>
                    <a:pt x="96152" y="117475"/>
                    <a:pt x="96152" y="117467"/>
                  </a:cubicBezTo>
                  <a:lnTo>
                    <a:pt x="96143" y="117467"/>
                  </a:lnTo>
                  <a:lnTo>
                    <a:pt x="96143" y="117561"/>
                  </a:lnTo>
                  <a:lnTo>
                    <a:pt x="96143" y="117561"/>
                  </a:lnTo>
                  <a:cubicBezTo>
                    <a:pt x="96146" y="117535"/>
                    <a:pt x="96149" y="117512"/>
                    <a:pt x="96152" y="117490"/>
                  </a:cubicBezTo>
                  <a:lnTo>
                    <a:pt x="96152" y="117490"/>
                  </a:lnTo>
                  <a:cubicBezTo>
                    <a:pt x="96154" y="117601"/>
                    <a:pt x="96152" y="117713"/>
                    <a:pt x="96143" y="117824"/>
                  </a:cubicBezTo>
                  <a:lnTo>
                    <a:pt x="96143" y="117824"/>
                  </a:lnTo>
                  <a:lnTo>
                    <a:pt x="96143" y="117561"/>
                  </a:lnTo>
                  <a:lnTo>
                    <a:pt x="96143" y="117561"/>
                  </a:lnTo>
                  <a:cubicBezTo>
                    <a:pt x="96126" y="117704"/>
                    <a:pt x="96106" y="117913"/>
                    <a:pt x="96084" y="118165"/>
                  </a:cubicBezTo>
                  <a:lnTo>
                    <a:pt x="96084" y="118165"/>
                  </a:lnTo>
                  <a:cubicBezTo>
                    <a:pt x="96080" y="118179"/>
                    <a:pt x="96076" y="118192"/>
                    <a:pt x="96072" y="118205"/>
                  </a:cubicBezTo>
                  <a:cubicBezTo>
                    <a:pt x="96067" y="118214"/>
                    <a:pt x="96070" y="118231"/>
                    <a:pt x="96076" y="118247"/>
                  </a:cubicBezTo>
                  <a:lnTo>
                    <a:pt x="96076" y="118247"/>
                  </a:lnTo>
                  <a:cubicBezTo>
                    <a:pt x="96063" y="118402"/>
                    <a:pt x="96049" y="118570"/>
                    <a:pt x="96035" y="118749"/>
                  </a:cubicBezTo>
                  <a:lnTo>
                    <a:pt x="96035" y="118749"/>
                  </a:lnTo>
                  <a:cubicBezTo>
                    <a:pt x="96054" y="118634"/>
                    <a:pt x="96090" y="118490"/>
                    <a:pt x="96132" y="118333"/>
                  </a:cubicBezTo>
                  <a:lnTo>
                    <a:pt x="96132" y="118333"/>
                  </a:lnTo>
                  <a:cubicBezTo>
                    <a:pt x="96121" y="118427"/>
                    <a:pt x="96055" y="118694"/>
                    <a:pt x="96032" y="118796"/>
                  </a:cubicBezTo>
                  <a:lnTo>
                    <a:pt x="96032" y="118796"/>
                  </a:lnTo>
                  <a:cubicBezTo>
                    <a:pt x="96033" y="118780"/>
                    <a:pt x="96034" y="118765"/>
                    <a:pt x="96035" y="118749"/>
                  </a:cubicBezTo>
                  <a:lnTo>
                    <a:pt x="96035" y="118749"/>
                  </a:lnTo>
                  <a:cubicBezTo>
                    <a:pt x="96031" y="118776"/>
                    <a:pt x="96027" y="118802"/>
                    <a:pt x="96025" y="118826"/>
                  </a:cubicBezTo>
                  <a:lnTo>
                    <a:pt x="96025" y="118826"/>
                  </a:lnTo>
                  <a:cubicBezTo>
                    <a:pt x="96026" y="118820"/>
                    <a:pt x="96029" y="118809"/>
                    <a:pt x="96032" y="118796"/>
                  </a:cubicBezTo>
                  <a:lnTo>
                    <a:pt x="96032" y="118796"/>
                  </a:lnTo>
                  <a:cubicBezTo>
                    <a:pt x="95931" y="120095"/>
                    <a:pt x="95825" y="121866"/>
                    <a:pt x="95857" y="122337"/>
                  </a:cubicBezTo>
                  <a:cubicBezTo>
                    <a:pt x="95869" y="122599"/>
                    <a:pt x="95774" y="122670"/>
                    <a:pt x="95512" y="122682"/>
                  </a:cubicBezTo>
                  <a:cubicBezTo>
                    <a:pt x="95322" y="122694"/>
                    <a:pt x="95131" y="122694"/>
                    <a:pt x="94941" y="122694"/>
                  </a:cubicBezTo>
                  <a:lnTo>
                    <a:pt x="89369" y="122694"/>
                  </a:lnTo>
                  <a:cubicBezTo>
                    <a:pt x="89266" y="122694"/>
                    <a:pt x="89165" y="122692"/>
                    <a:pt x="89065" y="122692"/>
                  </a:cubicBezTo>
                  <a:cubicBezTo>
                    <a:pt x="88813" y="122692"/>
                    <a:pt x="88564" y="122704"/>
                    <a:pt x="88309" y="122789"/>
                  </a:cubicBezTo>
                  <a:cubicBezTo>
                    <a:pt x="88142" y="122849"/>
                    <a:pt x="87940" y="122825"/>
                    <a:pt x="87749" y="122837"/>
                  </a:cubicBezTo>
                  <a:cubicBezTo>
                    <a:pt x="87664" y="122838"/>
                    <a:pt x="87579" y="122839"/>
                    <a:pt x="87495" y="122839"/>
                  </a:cubicBezTo>
                  <a:cubicBezTo>
                    <a:pt x="87405" y="122839"/>
                    <a:pt x="87315" y="122838"/>
                    <a:pt x="87225" y="122838"/>
                  </a:cubicBezTo>
                  <a:cubicBezTo>
                    <a:pt x="86829" y="122838"/>
                    <a:pt x="86435" y="122848"/>
                    <a:pt x="86047" y="122956"/>
                  </a:cubicBezTo>
                  <a:cubicBezTo>
                    <a:pt x="85954" y="122984"/>
                    <a:pt x="85853" y="122992"/>
                    <a:pt x="85750" y="122992"/>
                  </a:cubicBezTo>
                  <a:cubicBezTo>
                    <a:pt x="85614" y="122992"/>
                    <a:pt x="85474" y="122978"/>
                    <a:pt x="85337" y="122978"/>
                  </a:cubicBezTo>
                  <a:cubicBezTo>
                    <a:pt x="85312" y="122978"/>
                    <a:pt x="85286" y="122978"/>
                    <a:pt x="85261" y="122980"/>
                  </a:cubicBezTo>
                  <a:cubicBezTo>
                    <a:pt x="84725" y="122991"/>
                    <a:pt x="84177" y="122968"/>
                    <a:pt x="83630" y="123087"/>
                  </a:cubicBezTo>
                  <a:cubicBezTo>
                    <a:pt x="83462" y="123126"/>
                    <a:pt x="83288" y="123137"/>
                    <a:pt x="83111" y="123137"/>
                  </a:cubicBezTo>
                  <a:cubicBezTo>
                    <a:pt x="82896" y="123137"/>
                    <a:pt x="82677" y="123121"/>
                    <a:pt x="82461" y="123121"/>
                  </a:cubicBezTo>
                  <a:cubicBezTo>
                    <a:pt x="82426" y="123121"/>
                    <a:pt x="82391" y="123121"/>
                    <a:pt x="82356" y="123122"/>
                  </a:cubicBezTo>
                  <a:cubicBezTo>
                    <a:pt x="82070" y="123122"/>
                    <a:pt x="81784" y="123122"/>
                    <a:pt x="81510" y="123206"/>
                  </a:cubicBezTo>
                  <a:cubicBezTo>
                    <a:pt x="81366" y="123248"/>
                    <a:pt x="81209" y="123254"/>
                    <a:pt x="81053" y="123254"/>
                  </a:cubicBezTo>
                  <a:cubicBezTo>
                    <a:pt x="80991" y="123254"/>
                    <a:pt x="80929" y="123253"/>
                    <a:pt x="80867" y="123253"/>
                  </a:cubicBezTo>
                  <a:cubicBezTo>
                    <a:pt x="80213" y="123289"/>
                    <a:pt x="79546" y="123218"/>
                    <a:pt x="78879" y="123384"/>
                  </a:cubicBezTo>
                  <a:cubicBezTo>
                    <a:pt x="78743" y="123416"/>
                    <a:pt x="78602" y="123425"/>
                    <a:pt x="78458" y="123425"/>
                  </a:cubicBezTo>
                  <a:cubicBezTo>
                    <a:pt x="78255" y="123425"/>
                    <a:pt x="78047" y="123407"/>
                    <a:pt x="77840" y="123407"/>
                  </a:cubicBezTo>
                  <a:cubicBezTo>
                    <a:pt x="77810" y="123407"/>
                    <a:pt x="77779" y="123407"/>
                    <a:pt x="77748" y="123408"/>
                  </a:cubicBezTo>
                  <a:cubicBezTo>
                    <a:pt x="77597" y="123408"/>
                    <a:pt x="77446" y="123404"/>
                    <a:pt x="77296" y="123404"/>
                  </a:cubicBezTo>
                  <a:cubicBezTo>
                    <a:pt x="76995" y="123404"/>
                    <a:pt x="76696" y="123420"/>
                    <a:pt x="76403" y="123515"/>
                  </a:cubicBezTo>
                  <a:cubicBezTo>
                    <a:pt x="76321" y="123542"/>
                    <a:pt x="76235" y="123550"/>
                    <a:pt x="76148" y="123550"/>
                  </a:cubicBezTo>
                  <a:cubicBezTo>
                    <a:pt x="76042" y="123550"/>
                    <a:pt x="75935" y="123539"/>
                    <a:pt x="75831" y="123539"/>
                  </a:cubicBezTo>
                  <a:cubicBezTo>
                    <a:pt x="75081" y="123575"/>
                    <a:pt x="74319" y="123503"/>
                    <a:pt x="73569" y="123670"/>
                  </a:cubicBezTo>
                  <a:cubicBezTo>
                    <a:pt x="73419" y="123702"/>
                    <a:pt x="73266" y="123711"/>
                    <a:pt x="73112" y="123711"/>
                  </a:cubicBezTo>
                  <a:cubicBezTo>
                    <a:pt x="72893" y="123711"/>
                    <a:pt x="72672" y="123693"/>
                    <a:pt x="72453" y="123693"/>
                  </a:cubicBezTo>
                  <a:cubicBezTo>
                    <a:pt x="72420" y="123693"/>
                    <a:pt x="72387" y="123693"/>
                    <a:pt x="72354" y="123694"/>
                  </a:cubicBezTo>
                  <a:cubicBezTo>
                    <a:pt x="72069" y="123694"/>
                    <a:pt x="71795" y="123706"/>
                    <a:pt x="71509" y="123777"/>
                  </a:cubicBezTo>
                  <a:cubicBezTo>
                    <a:pt x="71345" y="123820"/>
                    <a:pt x="71172" y="123829"/>
                    <a:pt x="70998" y="123829"/>
                  </a:cubicBezTo>
                  <a:cubicBezTo>
                    <a:pt x="70882" y="123829"/>
                    <a:pt x="70766" y="123825"/>
                    <a:pt x="70652" y="123825"/>
                  </a:cubicBezTo>
                  <a:cubicBezTo>
                    <a:pt x="70390" y="123825"/>
                    <a:pt x="70319" y="123742"/>
                    <a:pt x="70307" y="123480"/>
                  </a:cubicBezTo>
                  <a:cubicBezTo>
                    <a:pt x="70295" y="123194"/>
                    <a:pt x="70295" y="122908"/>
                    <a:pt x="70295" y="122622"/>
                  </a:cubicBezTo>
                  <a:cubicBezTo>
                    <a:pt x="70295" y="122432"/>
                    <a:pt x="70295" y="122241"/>
                    <a:pt x="70271" y="122063"/>
                  </a:cubicBezTo>
                  <a:cubicBezTo>
                    <a:pt x="70271" y="122040"/>
                    <a:pt x="70267" y="122018"/>
                    <a:pt x="70259" y="121998"/>
                  </a:cubicBezTo>
                  <a:lnTo>
                    <a:pt x="70259" y="121998"/>
                  </a:lnTo>
                  <a:cubicBezTo>
                    <a:pt x="70320" y="121417"/>
                    <a:pt x="70533" y="118930"/>
                    <a:pt x="70569" y="118372"/>
                  </a:cubicBezTo>
                  <a:cubicBezTo>
                    <a:pt x="70604" y="117872"/>
                    <a:pt x="70545" y="117372"/>
                    <a:pt x="70700" y="116884"/>
                  </a:cubicBezTo>
                  <a:cubicBezTo>
                    <a:pt x="70759" y="116693"/>
                    <a:pt x="70723" y="116467"/>
                    <a:pt x="70723" y="116253"/>
                  </a:cubicBezTo>
                  <a:cubicBezTo>
                    <a:pt x="70723" y="112371"/>
                    <a:pt x="70723" y="108490"/>
                    <a:pt x="70723" y="104608"/>
                  </a:cubicBezTo>
                  <a:cubicBezTo>
                    <a:pt x="70723" y="104251"/>
                    <a:pt x="70711" y="103906"/>
                    <a:pt x="70830" y="103549"/>
                  </a:cubicBezTo>
                  <a:cubicBezTo>
                    <a:pt x="70890" y="103358"/>
                    <a:pt x="70854" y="103132"/>
                    <a:pt x="70866" y="102918"/>
                  </a:cubicBezTo>
                  <a:cubicBezTo>
                    <a:pt x="70866" y="102608"/>
                    <a:pt x="70866" y="102298"/>
                    <a:pt x="70878" y="101989"/>
                  </a:cubicBezTo>
                  <a:cubicBezTo>
                    <a:pt x="70878" y="101822"/>
                    <a:pt x="70973" y="101715"/>
                    <a:pt x="71140" y="101703"/>
                  </a:cubicBezTo>
                  <a:cubicBezTo>
                    <a:pt x="71331" y="101691"/>
                    <a:pt x="71521" y="101691"/>
                    <a:pt x="71712" y="101691"/>
                  </a:cubicBezTo>
                  <a:lnTo>
                    <a:pt x="76212" y="101691"/>
                  </a:lnTo>
                  <a:cubicBezTo>
                    <a:pt x="76307" y="101691"/>
                    <a:pt x="76403" y="101699"/>
                    <a:pt x="76498" y="101699"/>
                  </a:cubicBezTo>
                  <a:cubicBezTo>
                    <a:pt x="76569" y="101699"/>
                    <a:pt x="76641" y="101695"/>
                    <a:pt x="76712" y="101679"/>
                  </a:cubicBezTo>
                  <a:cubicBezTo>
                    <a:pt x="77001" y="101625"/>
                    <a:pt x="77290" y="101579"/>
                    <a:pt x="77580" y="101579"/>
                  </a:cubicBezTo>
                  <a:cubicBezTo>
                    <a:pt x="77802" y="101579"/>
                    <a:pt x="78025" y="101607"/>
                    <a:pt x="78248" y="101679"/>
                  </a:cubicBezTo>
                  <a:cubicBezTo>
                    <a:pt x="78305" y="101700"/>
                    <a:pt x="78370" y="101710"/>
                    <a:pt x="78435" y="101710"/>
                  </a:cubicBezTo>
                  <a:cubicBezTo>
                    <a:pt x="78518" y="101710"/>
                    <a:pt x="78603" y="101694"/>
                    <a:pt x="78677" y="101667"/>
                  </a:cubicBezTo>
                  <a:cubicBezTo>
                    <a:pt x="78982" y="101560"/>
                    <a:pt x="79294" y="101550"/>
                    <a:pt x="79603" y="101550"/>
                  </a:cubicBezTo>
                  <a:cubicBezTo>
                    <a:pt x="79673" y="101550"/>
                    <a:pt x="79743" y="101551"/>
                    <a:pt x="79813" y="101551"/>
                  </a:cubicBezTo>
                  <a:cubicBezTo>
                    <a:pt x="79879" y="101551"/>
                    <a:pt x="79945" y="101550"/>
                    <a:pt x="80010" y="101548"/>
                  </a:cubicBezTo>
                  <a:lnTo>
                    <a:pt x="82368" y="101548"/>
                  </a:lnTo>
                  <a:cubicBezTo>
                    <a:pt x="82433" y="101548"/>
                    <a:pt x="82498" y="101549"/>
                    <a:pt x="82562" y="101549"/>
                  </a:cubicBezTo>
                  <a:cubicBezTo>
                    <a:pt x="82854" y="101549"/>
                    <a:pt x="83145" y="101541"/>
                    <a:pt x="83427" y="101453"/>
                  </a:cubicBezTo>
                  <a:cubicBezTo>
                    <a:pt x="83540" y="101417"/>
                    <a:pt x="83659" y="101408"/>
                    <a:pt x="83780" y="101408"/>
                  </a:cubicBezTo>
                  <a:cubicBezTo>
                    <a:pt x="83901" y="101408"/>
                    <a:pt x="84023" y="101417"/>
                    <a:pt x="84142" y="101417"/>
                  </a:cubicBezTo>
                  <a:cubicBezTo>
                    <a:pt x="86380" y="101405"/>
                    <a:pt x="88618" y="101405"/>
                    <a:pt x="90857" y="101405"/>
                  </a:cubicBezTo>
                  <a:cubicBezTo>
                    <a:pt x="90946" y="101405"/>
                    <a:pt x="91034" y="101407"/>
                    <a:pt x="91121" y="101407"/>
                  </a:cubicBezTo>
                  <a:cubicBezTo>
                    <a:pt x="91362" y="101407"/>
                    <a:pt x="91601" y="101394"/>
                    <a:pt x="91845" y="101298"/>
                  </a:cubicBezTo>
                  <a:cubicBezTo>
                    <a:pt x="91964" y="101251"/>
                    <a:pt x="92119" y="101274"/>
                    <a:pt x="92262" y="101263"/>
                  </a:cubicBezTo>
                  <a:cubicBezTo>
                    <a:pt x="92340" y="101261"/>
                    <a:pt x="92417" y="101260"/>
                    <a:pt x="92495" y="101260"/>
                  </a:cubicBezTo>
                  <a:cubicBezTo>
                    <a:pt x="92578" y="101260"/>
                    <a:pt x="92660" y="101261"/>
                    <a:pt x="92742" y="101261"/>
                  </a:cubicBezTo>
                  <a:cubicBezTo>
                    <a:pt x="93105" y="101261"/>
                    <a:pt x="93466" y="101251"/>
                    <a:pt x="93821" y="101144"/>
                  </a:cubicBezTo>
                  <a:cubicBezTo>
                    <a:pt x="93904" y="101119"/>
                    <a:pt x="93990" y="101113"/>
                    <a:pt x="94077" y="101113"/>
                  </a:cubicBezTo>
                  <a:cubicBezTo>
                    <a:pt x="94180" y="101113"/>
                    <a:pt x="94284" y="101122"/>
                    <a:pt x="94387" y="101122"/>
                  </a:cubicBezTo>
                  <a:cubicBezTo>
                    <a:pt x="94413" y="101122"/>
                    <a:pt x="94439" y="101121"/>
                    <a:pt x="94464" y="101120"/>
                  </a:cubicBezTo>
                  <a:cubicBezTo>
                    <a:pt x="94528" y="101120"/>
                    <a:pt x="94591" y="101121"/>
                    <a:pt x="94654" y="101121"/>
                  </a:cubicBezTo>
                  <a:cubicBezTo>
                    <a:pt x="94781" y="101121"/>
                    <a:pt x="94905" y="101116"/>
                    <a:pt x="95024" y="101084"/>
                  </a:cubicBezTo>
                  <a:cubicBezTo>
                    <a:pt x="95322" y="100995"/>
                    <a:pt x="95619" y="100974"/>
                    <a:pt x="95915" y="100974"/>
                  </a:cubicBezTo>
                  <a:close/>
                  <a:moveTo>
                    <a:pt x="230767" y="98977"/>
                  </a:moveTo>
                  <a:cubicBezTo>
                    <a:pt x="231053" y="98977"/>
                    <a:pt x="231339" y="98988"/>
                    <a:pt x="231624" y="99072"/>
                  </a:cubicBezTo>
                  <a:cubicBezTo>
                    <a:pt x="231760" y="99114"/>
                    <a:pt x="231915" y="99120"/>
                    <a:pt x="232070" y="99120"/>
                  </a:cubicBezTo>
                  <a:cubicBezTo>
                    <a:pt x="232132" y="99120"/>
                    <a:pt x="232194" y="99119"/>
                    <a:pt x="232255" y="99119"/>
                  </a:cubicBezTo>
                  <a:lnTo>
                    <a:pt x="236184" y="99119"/>
                  </a:lnTo>
                  <a:cubicBezTo>
                    <a:pt x="236458" y="99131"/>
                    <a:pt x="236744" y="99119"/>
                    <a:pt x="237030" y="99203"/>
                  </a:cubicBezTo>
                  <a:cubicBezTo>
                    <a:pt x="237220" y="99262"/>
                    <a:pt x="237447" y="99262"/>
                    <a:pt x="237661" y="99262"/>
                  </a:cubicBezTo>
                  <a:lnTo>
                    <a:pt x="240447" y="99262"/>
                  </a:lnTo>
                  <a:cubicBezTo>
                    <a:pt x="240899" y="99286"/>
                    <a:pt x="240947" y="99322"/>
                    <a:pt x="240959" y="99750"/>
                  </a:cubicBezTo>
                  <a:cubicBezTo>
                    <a:pt x="240959" y="99870"/>
                    <a:pt x="240959" y="99989"/>
                    <a:pt x="240959" y="100108"/>
                  </a:cubicBezTo>
                  <a:cubicBezTo>
                    <a:pt x="240959" y="100655"/>
                    <a:pt x="240959" y="101203"/>
                    <a:pt x="240959" y="101751"/>
                  </a:cubicBezTo>
                  <a:cubicBezTo>
                    <a:pt x="240947" y="102060"/>
                    <a:pt x="240959" y="102358"/>
                    <a:pt x="240852" y="102668"/>
                  </a:cubicBezTo>
                  <a:cubicBezTo>
                    <a:pt x="240792" y="102858"/>
                    <a:pt x="240816" y="103084"/>
                    <a:pt x="240816" y="103299"/>
                  </a:cubicBezTo>
                  <a:cubicBezTo>
                    <a:pt x="240792" y="103846"/>
                    <a:pt x="240864" y="104394"/>
                    <a:pt x="240685" y="104930"/>
                  </a:cubicBezTo>
                  <a:cubicBezTo>
                    <a:pt x="240637" y="105084"/>
                    <a:pt x="240673" y="105263"/>
                    <a:pt x="240673" y="105430"/>
                  </a:cubicBezTo>
                  <a:cubicBezTo>
                    <a:pt x="240673" y="105977"/>
                    <a:pt x="240673" y="106513"/>
                    <a:pt x="240673" y="107061"/>
                  </a:cubicBezTo>
                  <a:cubicBezTo>
                    <a:pt x="240661" y="107418"/>
                    <a:pt x="240673" y="107775"/>
                    <a:pt x="240566" y="108121"/>
                  </a:cubicBezTo>
                  <a:cubicBezTo>
                    <a:pt x="240495" y="108347"/>
                    <a:pt x="240530" y="108597"/>
                    <a:pt x="240530" y="108835"/>
                  </a:cubicBezTo>
                  <a:cubicBezTo>
                    <a:pt x="240530" y="113657"/>
                    <a:pt x="240530" y="118491"/>
                    <a:pt x="240530" y="123325"/>
                  </a:cubicBezTo>
                  <a:cubicBezTo>
                    <a:pt x="240530" y="124168"/>
                    <a:pt x="240572" y="124259"/>
                    <a:pt x="240020" y="124259"/>
                  </a:cubicBezTo>
                  <a:cubicBezTo>
                    <a:pt x="239910" y="124259"/>
                    <a:pt x="239776" y="124255"/>
                    <a:pt x="239613" y="124253"/>
                  </a:cubicBezTo>
                  <a:cubicBezTo>
                    <a:pt x="239232" y="124253"/>
                    <a:pt x="238863" y="124230"/>
                    <a:pt x="238482" y="124158"/>
                  </a:cubicBezTo>
                  <a:cubicBezTo>
                    <a:pt x="238305" y="124119"/>
                    <a:pt x="238119" y="124109"/>
                    <a:pt x="237930" y="124109"/>
                  </a:cubicBezTo>
                  <a:cubicBezTo>
                    <a:pt x="237715" y="124109"/>
                    <a:pt x="237496" y="124123"/>
                    <a:pt x="237280" y="124123"/>
                  </a:cubicBezTo>
                  <a:cubicBezTo>
                    <a:pt x="236875" y="124111"/>
                    <a:pt x="236470" y="124146"/>
                    <a:pt x="236077" y="124003"/>
                  </a:cubicBezTo>
                  <a:cubicBezTo>
                    <a:pt x="236000" y="123980"/>
                    <a:pt x="235917" y="123974"/>
                    <a:pt x="235832" y="123974"/>
                  </a:cubicBezTo>
                  <a:cubicBezTo>
                    <a:pt x="235747" y="123974"/>
                    <a:pt x="235661" y="123980"/>
                    <a:pt x="235577" y="123980"/>
                  </a:cubicBezTo>
                  <a:cubicBezTo>
                    <a:pt x="235333" y="123974"/>
                    <a:pt x="235086" y="123974"/>
                    <a:pt x="234838" y="123974"/>
                  </a:cubicBezTo>
                  <a:cubicBezTo>
                    <a:pt x="234589" y="123974"/>
                    <a:pt x="234339" y="123974"/>
                    <a:pt x="234089" y="123968"/>
                  </a:cubicBezTo>
                  <a:cubicBezTo>
                    <a:pt x="234003" y="123968"/>
                    <a:pt x="233913" y="123981"/>
                    <a:pt x="233827" y="123981"/>
                  </a:cubicBezTo>
                  <a:cubicBezTo>
                    <a:pt x="233769" y="123981"/>
                    <a:pt x="233713" y="123975"/>
                    <a:pt x="233660" y="123956"/>
                  </a:cubicBezTo>
                  <a:cubicBezTo>
                    <a:pt x="233302" y="123843"/>
                    <a:pt x="232940" y="123826"/>
                    <a:pt x="232576" y="123826"/>
                  </a:cubicBezTo>
                  <a:cubicBezTo>
                    <a:pt x="232417" y="123826"/>
                    <a:pt x="232257" y="123830"/>
                    <a:pt x="232098" y="123830"/>
                  </a:cubicBezTo>
                  <a:cubicBezTo>
                    <a:pt x="232004" y="123830"/>
                    <a:pt x="231909" y="123828"/>
                    <a:pt x="231815" y="123825"/>
                  </a:cubicBezTo>
                  <a:cubicBezTo>
                    <a:pt x="231374" y="123813"/>
                    <a:pt x="230922" y="123849"/>
                    <a:pt x="230481" y="123718"/>
                  </a:cubicBezTo>
                  <a:cubicBezTo>
                    <a:pt x="230384" y="123687"/>
                    <a:pt x="230283" y="123678"/>
                    <a:pt x="230180" y="123678"/>
                  </a:cubicBezTo>
                  <a:cubicBezTo>
                    <a:pt x="230043" y="123678"/>
                    <a:pt x="229903" y="123694"/>
                    <a:pt x="229767" y="123694"/>
                  </a:cubicBezTo>
                  <a:cubicBezTo>
                    <a:pt x="226362" y="123682"/>
                    <a:pt x="222969" y="123682"/>
                    <a:pt x="219563" y="123682"/>
                  </a:cubicBezTo>
                  <a:cubicBezTo>
                    <a:pt x="219459" y="123682"/>
                    <a:pt x="219367" y="123683"/>
                    <a:pt x="219285" y="123683"/>
                  </a:cubicBezTo>
                  <a:cubicBezTo>
                    <a:pt x="218633" y="123683"/>
                    <a:pt x="218670" y="123636"/>
                    <a:pt x="218670" y="122789"/>
                  </a:cubicBezTo>
                  <a:lnTo>
                    <a:pt x="218670" y="115943"/>
                  </a:lnTo>
                  <a:cubicBezTo>
                    <a:pt x="218670" y="113657"/>
                    <a:pt x="218670" y="111371"/>
                    <a:pt x="218670" y="109085"/>
                  </a:cubicBezTo>
                  <a:cubicBezTo>
                    <a:pt x="218670" y="108787"/>
                    <a:pt x="218647" y="108478"/>
                    <a:pt x="218766" y="108180"/>
                  </a:cubicBezTo>
                  <a:cubicBezTo>
                    <a:pt x="218801" y="108085"/>
                    <a:pt x="218813" y="107990"/>
                    <a:pt x="218813" y="107894"/>
                  </a:cubicBezTo>
                  <a:cubicBezTo>
                    <a:pt x="218754" y="106728"/>
                    <a:pt x="219039" y="105585"/>
                    <a:pt x="218968" y="104418"/>
                  </a:cubicBezTo>
                  <a:cubicBezTo>
                    <a:pt x="218956" y="104251"/>
                    <a:pt x="218956" y="104072"/>
                    <a:pt x="219004" y="103918"/>
                  </a:cubicBezTo>
                  <a:cubicBezTo>
                    <a:pt x="219099" y="103644"/>
                    <a:pt x="219099" y="103358"/>
                    <a:pt x="219099" y="103072"/>
                  </a:cubicBezTo>
                  <a:cubicBezTo>
                    <a:pt x="219099" y="101977"/>
                    <a:pt x="219099" y="100893"/>
                    <a:pt x="219099" y="99798"/>
                  </a:cubicBezTo>
                  <a:cubicBezTo>
                    <a:pt x="219099" y="99608"/>
                    <a:pt x="219099" y="99417"/>
                    <a:pt x="219123" y="99227"/>
                  </a:cubicBezTo>
                  <a:cubicBezTo>
                    <a:pt x="219135" y="99096"/>
                    <a:pt x="219230" y="99012"/>
                    <a:pt x="219349" y="99000"/>
                  </a:cubicBezTo>
                  <a:cubicBezTo>
                    <a:pt x="219516" y="98977"/>
                    <a:pt x="219682" y="98977"/>
                    <a:pt x="219849" y="98977"/>
                  </a:cubicBezTo>
                  <a:close/>
                  <a:moveTo>
                    <a:pt x="242441" y="99255"/>
                  </a:moveTo>
                  <a:cubicBezTo>
                    <a:pt x="242563" y="99255"/>
                    <a:pt x="242681" y="99265"/>
                    <a:pt x="242792" y="99298"/>
                  </a:cubicBezTo>
                  <a:cubicBezTo>
                    <a:pt x="243130" y="99397"/>
                    <a:pt x="243467" y="99406"/>
                    <a:pt x="243798" y="99406"/>
                  </a:cubicBezTo>
                  <a:cubicBezTo>
                    <a:pt x="243864" y="99406"/>
                    <a:pt x="243929" y="99405"/>
                    <a:pt x="243995" y="99405"/>
                  </a:cubicBezTo>
                  <a:cubicBezTo>
                    <a:pt x="244519" y="99411"/>
                    <a:pt x="245043" y="99411"/>
                    <a:pt x="245567" y="99411"/>
                  </a:cubicBezTo>
                  <a:cubicBezTo>
                    <a:pt x="246090" y="99411"/>
                    <a:pt x="246614" y="99411"/>
                    <a:pt x="247138" y="99417"/>
                  </a:cubicBezTo>
                  <a:cubicBezTo>
                    <a:pt x="247357" y="99417"/>
                    <a:pt x="247576" y="99408"/>
                    <a:pt x="247795" y="99408"/>
                  </a:cubicBezTo>
                  <a:cubicBezTo>
                    <a:pt x="248122" y="99408"/>
                    <a:pt x="248448" y="99429"/>
                    <a:pt x="248769" y="99536"/>
                  </a:cubicBezTo>
                  <a:cubicBezTo>
                    <a:pt x="248836" y="99555"/>
                    <a:pt x="248910" y="99561"/>
                    <a:pt x="248988" y="99561"/>
                  </a:cubicBezTo>
                  <a:cubicBezTo>
                    <a:pt x="249104" y="99561"/>
                    <a:pt x="249227" y="99548"/>
                    <a:pt x="249341" y="99548"/>
                  </a:cubicBezTo>
                  <a:lnTo>
                    <a:pt x="255473" y="99548"/>
                  </a:lnTo>
                  <a:cubicBezTo>
                    <a:pt x="255758" y="99548"/>
                    <a:pt x="256032" y="99560"/>
                    <a:pt x="256318" y="99643"/>
                  </a:cubicBezTo>
                  <a:cubicBezTo>
                    <a:pt x="256480" y="99686"/>
                    <a:pt x="256653" y="99692"/>
                    <a:pt x="256826" y="99692"/>
                  </a:cubicBezTo>
                  <a:cubicBezTo>
                    <a:pt x="256895" y="99692"/>
                    <a:pt x="256964" y="99691"/>
                    <a:pt x="257032" y="99691"/>
                  </a:cubicBezTo>
                  <a:cubicBezTo>
                    <a:pt x="259104" y="99691"/>
                    <a:pt x="261164" y="99691"/>
                    <a:pt x="263235" y="99703"/>
                  </a:cubicBezTo>
                  <a:cubicBezTo>
                    <a:pt x="263450" y="99703"/>
                    <a:pt x="263664" y="99703"/>
                    <a:pt x="263878" y="99750"/>
                  </a:cubicBezTo>
                  <a:cubicBezTo>
                    <a:pt x="264128" y="99798"/>
                    <a:pt x="264224" y="99941"/>
                    <a:pt x="264236" y="100203"/>
                  </a:cubicBezTo>
                  <a:cubicBezTo>
                    <a:pt x="264248" y="100393"/>
                    <a:pt x="264236" y="100584"/>
                    <a:pt x="264236" y="100774"/>
                  </a:cubicBezTo>
                  <a:lnTo>
                    <a:pt x="264236" y="109490"/>
                  </a:lnTo>
                  <a:cubicBezTo>
                    <a:pt x="264236" y="112383"/>
                    <a:pt x="264236" y="115288"/>
                    <a:pt x="264236" y="118193"/>
                  </a:cubicBezTo>
                  <a:cubicBezTo>
                    <a:pt x="264236" y="118550"/>
                    <a:pt x="264212" y="118908"/>
                    <a:pt x="264343" y="119253"/>
                  </a:cubicBezTo>
                  <a:cubicBezTo>
                    <a:pt x="264402" y="119408"/>
                    <a:pt x="264378" y="119586"/>
                    <a:pt x="264378" y="119753"/>
                  </a:cubicBezTo>
                  <a:cubicBezTo>
                    <a:pt x="264378" y="120241"/>
                    <a:pt x="264378" y="120741"/>
                    <a:pt x="264378" y="121241"/>
                  </a:cubicBezTo>
                  <a:cubicBezTo>
                    <a:pt x="264378" y="121408"/>
                    <a:pt x="264355" y="121587"/>
                    <a:pt x="264402" y="121741"/>
                  </a:cubicBezTo>
                  <a:cubicBezTo>
                    <a:pt x="264629" y="122587"/>
                    <a:pt x="264486" y="123444"/>
                    <a:pt x="264521" y="124301"/>
                  </a:cubicBezTo>
                  <a:cubicBezTo>
                    <a:pt x="264521" y="124599"/>
                    <a:pt x="264438" y="124670"/>
                    <a:pt x="264128" y="124682"/>
                  </a:cubicBezTo>
                  <a:cubicBezTo>
                    <a:pt x="263986" y="124694"/>
                    <a:pt x="263843" y="124694"/>
                    <a:pt x="263700" y="124694"/>
                  </a:cubicBezTo>
                  <a:cubicBezTo>
                    <a:pt x="260283" y="124694"/>
                    <a:pt x="256854" y="124694"/>
                    <a:pt x="253425" y="124682"/>
                  </a:cubicBezTo>
                  <a:cubicBezTo>
                    <a:pt x="253368" y="124682"/>
                    <a:pt x="253310" y="124683"/>
                    <a:pt x="253253" y="124683"/>
                  </a:cubicBezTo>
                  <a:cubicBezTo>
                    <a:pt x="253025" y="124683"/>
                    <a:pt x="252798" y="124675"/>
                    <a:pt x="252579" y="124599"/>
                  </a:cubicBezTo>
                  <a:cubicBezTo>
                    <a:pt x="252452" y="124556"/>
                    <a:pt x="252312" y="124550"/>
                    <a:pt x="252173" y="124550"/>
                  </a:cubicBezTo>
                  <a:cubicBezTo>
                    <a:pt x="252118" y="124550"/>
                    <a:pt x="252062" y="124551"/>
                    <a:pt x="252008" y="124551"/>
                  </a:cubicBezTo>
                  <a:cubicBezTo>
                    <a:pt x="251686" y="124545"/>
                    <a:pt x="251368" y="124545"/>
                    <a:pt x="251049" y="124545"/>
                  </a:cubicBezTo>
                  <a:cubicBezTo>
                    <a:pt x="250731" y="124545"/>
                    <a:pt x="250412" y="124545"/>
                    <a:pt x="250091" y="124539"/>
                  </a:cubicBezTo>
                  <a:cubicBezTo>
                    <a:pt x="249900" y="124539"/>
                    <a:pt x="249710" y="124546"/>
                    <a:pt x="249520" y="124546"/>
                  </a:cubicBezTo>
                  <a:cubicBezTo>
                    <a:pt x="249212" y="124546"/>
                    <a:pt x="248905" y="124528"/>
                    <a:pt x="248603" y="124432"/>
                  </a:cubicBezTo>
                  <a:cubicBezTo>
                    <a:pt x="248511" y="124405"/>
                    <a:pt x="248414" y="124398"/>
                    <a:pt x="248315" y="124398"/>
                  </a:cubicBezTo>
                  <a:cubicBezTo>
                    <a:pt x="248197" y="124398"/>
                    <a:pt x="248077" y="124408"/>
                    <a:pt x="247960" y="124408"/>
                  </a:cubicBezTo>
                  <a:lnTo>
                    <a:pt x="242257" y="124408"/>
                  </a:lnTo>
                  <a:cubicBezTo>
                    <a:pt x="242090" y="124408"/>
                    <a:pt x="241911" y="124408"/>
                    <a:pt x="241757" y="124396"/>
                  </a:cubicBezTo>
                  <a:cubicBezTo>
                    <a:pt x="241233" y="124361"/>
                    <a:pt x="241102" y="124230"/>
                    <a:pt x="241102" y="123694"/>
                  </a:cubicBezTo>
                  <a:cubicBezTo>
                    <a:pt x="241090" y="120789"/>
                    <a:pt x="241102" y="117884"/>
                    <a:pt x="241102" y="114979"/>
                  </a:cubicBezTo>
                  <a:cubicBezTo>
                    <a:pt x="241102" y="113740"/>
                    <a:pt x="241102" y="112502"/>
                    <a:pt x="241102" y="111264"/>
                  </a:cubicBezTo>
                  <a:cubicBezTo>
                    <a:pt x="241102" y="110823"/>
                    <a:pt x="241066" y="110371"/>
                    <a:pt x="241209" y="109930"/>
                  </a:cubicBezTo>
                  <a:cubicBezTo>
                    <a:pt x="241268" y="109776"/>
                    <a:pt x="241233" y="109597"/>
                    <a:pt x="241233" y="109430"/>
                  </a:cubicBezTo>
                  <a:cubicBezTo>
                    <a:pt x="241245" y="108692"/>
                    <a:pt x="241233" y="107954"/>
                    <a:pt x="241245" y="107216"/>
                  </a:cubicBezTo>
                  <a:cubicBezTo>
                    <a:pt x="241245" y="106787"/>
                    <a:pt x="241209" y="106358"/>
                    <a:pt x="241352" y="105942"/>
                  </a:cubicBezTo>
                  <a:cubicBezTo>
                    <a:pt x="241411" y="105799"/>
                    <a:pt x="241376" y="105620"/>
                    <a:pt x="241376" y="105454"/>
                  </a:cubicBezTo>
                  <a:cubicBezTo>
                    <a:pt x="241388" y="104882"/>
                    <a:pt x="241388" y="104311"/>
                    <a:pt x="241388" y="103739"/>
                  </a:cubicBezTo>
                  <a:cubicBezTo>
                    <a:pt x="241388" y="103453"/>
                    <a:pt x="241399" y="103168"/>
                    <a:pt x="241471" y="102894"/>
                  </a:cubicBezTo>
                  <a:cubicBezTo>
                    <a:pt x="241542" y="102668"/>
                    <a:pt x="241518" y="102417"/>
                    <a:pt x="241530" y="102179"/>
                  </a:cubicBezTo>
                  <a:cubicBezTo>
                    <a:pt x="241542" y="101655"/>
                    <a:pt x="241507" y="101144"/>
                    <a:pt x="241638" y="100620"/>
                  </a:cubicBezTo>
                  <a:cubicBezTo>
                    <a:pt x="241721" y="100310"/>
                    <a:pt x="241661" y="99965"/>
                    <a:pt x="241673" y="99631"/>
                  </a:cubicBezTo>
                  <a:cubicBezTo>
                    <a:pt x="241685" y="99358"/>
                    <a:pt x="241757" y="99286"/>
                    <a:pt x="242019" y="99274"/>
                  </a:cubicBezTo>
                  <a:cubicBezTo>
                    <a:pt x="242158" y="99268"/>
                    <a:pt x="242302" y="99255"/>
                    <a:pt x="242441" y="99255"/>
                  </a:cubicBezTo>
                  <a:close/>
                  <a:moveTo>
                    <a:pt x="70181" y="101702"/>
                  </a:moveTo>
                  <a:cubicBezTo>
                    <a:pt x="70332" y="101702"/>
                    <a:pt x="70435" y="101823"/>
                    <a:pt x="70426" y="102013"/>
                  </a:cubicBezTo>
                  <a:cubicBezTo>
                    <a:pt x="70402" y="102918"/>
                    <a:pt x="70545" y="103822"/>
                    <a:pt x="70330" y="104715"/>
                  </a:cubicBezTo>
                  <a:cubicBezTo>
                    <a:pt x="70271" y="104942"/>
                    <a:pt x="70295" y="105180"/>
                    <a:pt x="70295" y="105418"/>
                  </a:cubicBezTo>
                  <a:cubicBezTo>
                    <a:pt x="70295" y="109776"/>
                    <a:pt x="70295" y="114133"/>
                    <a:pt x="70295" y="118491"/>
                  </a:cubicBezTo>
                  <a:cubicBezTo>
                    <a:pt x="70295" y="118848"/>
                    <a:pt x="70319" y="119193"/>
                    <a:pt x="70188" y="119551"/>
                  </a:cubicBezTo>
                  <a:cubicBezTo>
                    <a:pt x="70130" y="119712"/>
                    <a:pt x="69984" y="121717"/>
                    <a:pt x="70049" y="122014"/>
                  </a:cubicBezTo>
                  <a:lnTo>
                    <a:pt x="70049" y="122014"/>
                  </a:lnTo>
                  <a:cubicBezTo>
                    <a:pt x="70046" y="122019"/>
                    <a:pt x="70045" y="122023"/>
                    <a:pt x="70045" y="122027"/>
                  </a:cubicBezTo>
                  <a:cubicBezTo>
                    <a:pt x="70033" y="122218"/>
                    <a:pt x="70021" y="122408"/>
                    <a:pt x="70021" y="122599"/>
                  </a:cubicBezTo>
                  <a:cubicBezTo>
                    <a:pt x="70021" y="122908"/>
                    <a:pt x="70021" y="123218"/>
                    <a:pt x="70009" y="123527"/>
                  </a:cubicBezTo>
                  <a:cubicBezTo>
                    <a:pt x="70009" y="123694"/>
                    <a:pt x="69926" y="123789"/>
                    <a:pt x="69759" y="123825"/>
                  </a:cubicBezTo>
                  <a:cubicBezTo>
                    <a:pt x="69458" y="123903"/>
                    <a:pt x="69168" y="123981"/>
                    <a:pt x="68849" y="123981"/>
                  </a:cubicBezTo>
                  <a:cubicBezTo>
                    <a:pt x="68827" y="123981"/>
                    <a:pt x="68805" y="123980"/>
                    <a:pt x="68783" y="123980"/>
                  </a:cubicBezTo>
                  <a:cubicBezTo>
                    <a:pt x="68651" y="123976"/>
                    <a:pt x="68518" y="123973"/>
                    <a:pt x="68387" y="123973"/>
                  </a:cubicBezTo>
                  <a:cubicBezTo>
                    <a:pt x="68043" y="123973"/>
                    <a:pt x="67701" y="123995"/>
                    <a:pt x="67366" y="124099"/>
                  </a:cubicBezTo>
                  <a:cubicBezTo>
                    <a:pt x="67290" y="124126"/>
                    <a:pt x="67204" y="124133"/>
                    <a:pt x="67116" y="124133"/>
                  </a:cubicBezTo>
                  <a:cubicBezTo>
                    <a:pt x="67009" y="124133"/>
                    <a:pt x="66898" y="124123"/>
                    <a:pt x="66794" y="124123"/>
                  </a:cubicBezTo>
                  <a:cubicBezTo>
                    <a:pt x="66449" y="124134"/>
                    <a:pt x="66092" y="124111"/>
                    <a:pt x="65747" y="124230"/>
                  </a:cubicBezTo>
                  <a:cubicBezTo>
                    <a:pt x="65657" y="124259"/>
                    <a:pt x="65562" y="124265"/>
                    <a:pt x="65465" y="124265"/>
                  </a:cubicBezTo>
                  <a:cubicBezTo>
                    <a:pt x="65401" y="124265"/>
                    <a:pt x="65336" y="124263"/>
                    <a:pt x="65271" y="124263"/>
                  </a:cubicBezTo>
                  <a:cubicBezTo>
                    <a:pt x="65239" y="124263"/>
                    <a:pt x="65207" y="124263"/>
                    <a:pt x="65175" y="124265"/>
                  </a:cubicBezTo>
                  <a:cubicBezTo>
                    <a:pt x="64842" y="124277"/>
                    <a:pt x="64508" y="124253"/>
                    <a:pt x="64187" y="124361"/>
                  </a:cubicBezTo>
                  <a:cubicBezTo>
                    <a:pt x="64059" y="124403"/>
                    <a:pt x="63920" y="124409"/>
                    <a:pt x="63781" y="124409"/>
                  </a:cubicBezTo>
                  <a:cubicBezTo>
                    <a:pt x="63725" y="124409"/>
                    <a:pt x="63670" y="124408"/>
                    <a:pt x="63615" y="124408"/>
                  </a:cubicBezTo>
                  <a:lnTo>
                    <a:pt x="61984" y="124408"/>
                  </a:lnTo>
                  <a:cubicBezTo>
                    <a:pt x="61675" y="124408"/>
                    <a:pt x="61365" y="124408"/>
                    <a:pt x="61055" y="124504"/>
                  </a:cubicBezTo>
                  <a:cubicBezTo>
                    <a:pt x="60841" y="124563"/>
                    <a:pt x="60591" y="124539"/>
                    <a:pt x="60353" y="124551"/>
                  </a:cubicBezTo>
                  <a:cubicBezTo>
                    <a:pt x="60273" y="124555"/>
                    <a:pt x="60193" y="124556"/>
                    <a:pt x="60113" y="124556"/>
                  </a:cubicBezTo>
                  <a:cubicBezTo>
                    <a:pt x="59979" y="124556"/>
                    <a:pt x="59844" y="124553"/>
                    <a:pt x="59709" y="124553"/>
                  </a:cubicBezTo>
                  <a:cubicBezTo>
                    <a:pt x="59401" y="124553"/>
                    <a:pt x="59095" y="124570"/>
                    <a:pt x="58793" y="124682"/>
                  </a:cubicBezTo>
                  <a:cubicBezTo>
                    <a:pt x="58763" y="124694"/>
                    <a:pt x="58728" y="124697"/>
                    <a:pt x="58691" y="124697"/>
                  </a:cubicBezTo>
                  <a:cubicBezTo>
                    <a:pt x="58653" y="124697"/>
                    <a:pt x="58615" y="124694"/>
                    <a:pt x="58579" y="124694"/>
                  </a:cubicBezTo>
                  <a:cubicBezTo>
                    <a:pt x="57948" y="124706"/>
                    <a:pt x="57305" y="124694"/>
                    <a:pt x="56674" y="124813"/>
                  </a:cubicBezTo>
                  <a:cubicBezTo>
                    <a:pt x="56493" y="124847"/>
                    <a:pt x="56307" y="124857"/>
                    <a:pt x="56120" y="124857"/>
                  </a:cubicBezTo>
                  <a:cubicBezTo>
                    <a:pt x="55853" y="124857"/>
                    <a:pt x="55583" y="124837"/>
                    <a:pt x="55317" y="124837"/>
                  </a:cubicBezTo>
                  <a:cubicBezTo>
                    <a:pt x="55228" y="124837"/>
                    <a:pt x="55139" y="124835"/>
                    <a:pt x="55050" y="124835"/>
                  </a:cubicBezTo>
                  <a:cubicBezTo>
                    <a:pt x="54806" y="124835"/>
                    <a:pt x="54564" y="124848"/>
                    <a:pt x="54328" y="124944"/>
                  </a:cubicBezTo>
                  <a:cubicBezTo>
                    <a:pt x="54293" y="124968"/>
                    <a:pt x="54233" y="124968"/>
                    <a:pt x="54197" y="124968"/>
                  </a:cubicBezTo>
                  <a:cubicBezTo>
                    <a:pt x="54086" y="124961"/>
                    <a:pt x="53974" y="124957"/>
                    <a:pt x="53864" y="124957"/>
                  </a:cubicBezTo>
                  <a:cubicBezTo>
                    <a:pt x="53065" y="124957"/>
                    <a:pt x="52289" y="125123"/>
                    <a:pt x="51495" y="125123"/>
                  </a:cubicBezTo>
                  <a:lnTo>
                    <a:pt x="44019" y="125123"/>
                  </a:lnTo>
                  <a:cubicBezTo>
                    <a:pt x="44018" y="125114"/>
                    <a:pt x="44018" y="125106"/>
                    <a:pt x="44018" y="125099"/>
                  </a:cubicBezTo>
                  <a:cubicBezTo>
                    <a:pt x="44018" y="122884"/>
                    <a:pt x="44018" y="117098"/>
                    <a:pt x="44018" y="114883"/>
                  </a:cubicBezTo>
                  <a:cubicBezTo>
                    <a:pt x="44018" y="114812"/>
                    <a:pt x="44030" y="114740"/>
                    <a:pt x="44006" y="114669"/>
                  </a:cubicBezTo>
                  <a:cubicBezTo>
                    <a:pt x="43887" y="114181"/>
                    <a:pt x="43851" y="113693"/>
                    <a:pt x="44006" y="113205"/>
                  </a:cubicBezTo>
                  <a:cubicBezTo>
                    <a:pt x="43875" y="112621"/>
                    <a:pt x="43899" y="112038"/>
                    <a:pt x="44006" y="111454"/>
                  </a:cubicBezTo>
                  <a:cubicBezTo>
                    <a:pt x="43768" y="110466"/>
                    <a:pt x="43899" y="109466"/>
                    <a:pt x="43875" y="108466"/>
                  </a:cubicBezTo>
                  <a:cubicBezTo>
                    <a:pt x="43863" y="107501"/>
                    <a:pt x="43875" y="106525"/>
                    <a:pt x="43875" y="105549"/>
                  </a:cubicBezTo>
                  <a:cubicBezTo>
                    <a:pt x="43875" y="105168"/>
                    <a:pt x="43863" y="104799"/>
                    <a:pt x="43779" y="104418"/>
                  </a:cubicBezTo>
                  <a:cubicBezTo>
                    <a:pt x="43696" y="104049"/>
                    <a:pt x="43744" y="103656"/>
                    <a:pt x="43744" y="103275"/>
                  </a:cubicBezTo>
                  <a:cubicBezTo>
                    <a:pt x="43744" y="103120"/>
                    <a:pt x="43839" y="102989"/>
                    <a:pt x="44006" y="102989"/>
                  </a:cubicBezTo>
                  <a:cubicBezTo>
                    <a:pt x="44056" y="102991"/>
                    <a:pt x="44106" y="102993"/>
                    <a:pt x="44156" y="102993"/>
                  </a:cubicBezTo>
                  <a:cubicBezTo>
                    <a:pt x="44752" y="102993"/>
                    <a:pt x="45334" y="102828"/>
                    <a:pt x="45929" y="102828"/>
                  </a:cubicBezTo>
                  <a:cubicBezTo>
                    <a:pt x="45994" y="102828"/>
                    <a:pt x="46060" y="102830"/>
                    <a:pt x="46125" y="102834"/>
                  </a:cubicBezTo>
                  <a:cubicBezTo>
                    <a:pt x="46260" y="102842"/>
                    <a:pt x="46395" y="102849"/>
                    <a:pt x="46529" y="102849"/>
                  </a:cubicBezTo>
                  <a:cubicBezTo>
                    <a:pt x="46798" y="102849"/>
                    <a:pt x="47066" y="102822"/>
                    <a:pt x="47328" y="102727"/>
                  </a:cubicBezTo>
                  <a:cubicBezTo>
                    <a:pt x="47431" y="102695"/>
                    <a:pt x="47544" y="102690"/>
                    <a:pt x="47658" y="102690"/>
                  </a:cubicBezTo>
                  <a:cubicBezTo>
                    <a:pt x="47715" y="102690"/>
                    <a:pt x="47772" y="102691"/>
                    <a:pt x="47828" y="102691"/>
                  </a:cubicBezTo>
                  <a:lnTo>
                    <a:pt x="49602" y="102691"/>
                  </a:lnTo>
                  <a:cubicBezTo>
                    <a:pt x="49703" y="102691"/>
                    <a:pt x="49805" y="102693"/>
                    <a:pt x="49906" y="102693"/>
                  </a:cubicBezTo>
                  <a:cubicBezTo>
                    <a:pt x="50185" y="102693"/>
                    <a:pt x="50462" y="102680"/>
                    <a:pt x="50733" y="102584"/>
                  </a:cubicBezTo>
                  <a:cubicBezTo>
                    <a:pt x="50832" y="102551"/>
                    <a:pt x="50939" y="102544"/>
                    <a:pt x="51046" y="102544"/>
                  </a:cubicBezTo>
                  <a:cubicBezTo>
                    <a:pt x="51133" y="102544"/>
                    <a:pt x="51220" y="102548"/>
                    <a:pt x="51304" y="102548"/>
                  </a:cubicBezTo>
                  <a:lnTo>
                    <a:pt x="54090" y="102548"/>
                  </a:lnTo>
                  <a:cubicBezTo>
                    <a:pt x="54567" y="102548"/>
                    <a:pt x="55031" y="102537"/>
                    <a:pt x="55507" y="102441"/>
                  </a:cubicBezTo>
                  <a:cubicBezTo>
                    <a:pt x="55712" y="102405"/>
                    <a:pt x="55924" y="102396"/>
                    <a:pt x="56139" y="102396"/>
                  </a:cubicBezTo>
                  <a:cubicBezTo>
                    <a:pt x="56374" y="102396"/>
                    <a:pt x="56612" y="102407"/>
                    <a:pt x="56849" y="102407"/>
                  </a:cubicBezTo>
                  <a:cubicBezTo>
                    <a:pt x="56898" y="102407"/>
                    <a:pt x="56947" y="102407"/>
                    <a:pt x="56995" y="102406"/>
                  </a:cubicBezTo>
                  <a:cubicBezTo>
                    <a:pt x="57329" y="102394"/>
                    <a:pt x="57662" y="102406"/>
                    <a:pt x="57984" y="102310"/>
                  </a:cubicBezTo>
                  <a:cubicBezTo>
                    <a:pt x="58110" y="102270"/>
                    <a:pt x="58244" y="102264"/>
                    <a:pt x="58379" y="102264"/>
                  </a:cubicBezTo>
                  <a:cubicBezTo>
                    <a:pt x="58444" y="102264"/>
                    <a:pt x="58508" y="102265"/>
                    <a:pt x="58572" y="102265"/>
                  </a:cubicBezTo>
                  <a:cubicBezTo>
                    <a:pt x="58615" y="102265"/>
                    <a:pt x="58656" y="102265"/>
                    <a:pt x="58698" y="102263"/>
                  </a:cubicBezTo>
                  <a:cubicBezTo>
                    <a:pt x="58776" y="102260"/>
                    <a:pt x="58854" y="102259"/>
                    <a:pt x="58932" y="102259"/>
                  </a:cubicBezTo>
                  <a:cubicBezTo>
                    <a:pt x="59135" y="102259"/>
                    <a:pt x="59341" y="102266"/>
                    <a:pt x="59546" y="102266"/>
                  </a:cubicBezTo>
                  <a:cubicBezTo>
                    <a:pt x="59879" y="102266"/>
                    <a:pt x="60210" y="102246"/>
                    <a:pt x="60532" y="102144"/>
                  </a:cubicBezTo>
                  <a:cubicBezTo>
                    <a:pt x="60597" y="102120"/>
                    <a:pt x="60668" y="102114"/>
                    <a:pt x="60741" y="102114"/>
                  </a:cubicBezTo>
                  <a:cubicBezTo>
                    <a:pt x="60814" y="102114"/>
                    <a:pt x="60889" y="102120"/>
                    <a:pt x="60960" y="102120"/>
                  </a:cubicBezTo>
                  <a:lnTo>
                    <a:pt x="62532" y="102120"/>
                  </a:lnTo>
                  <a:cubicBezTo>
                    <a:pt x="62818" y="102120"/>
                    <a:pt x="63103" y="102120"/>
                    <a:pt x="63377" y="102025"/>
                  </a:cubicBezTo>
                  <a:cubicBezTo>
                    <a:pt x="63556" y="101977"/>
                    <a:pt x="63758" y="101989"/>
                    <a:pt x="63949" y="101977"/>
                  </a:cubicBezTo>
                  <a:lnTo>
                    <a:pt x="65508" y="101977"/>
                  </a:lnTo>
                  <a:cubicBezTo>
                    <a:pt x="65604" y="101977"/>
                    <a:pt x="65699" y="101979"/>
                    <a:pt x="65794" y="101979"/>
                  </a:cubicBezTo>
                  <a:cubicBezTo>
                    <a:pt x="66055" y="101979"/>
                    <a:pt x="66315" y="101966"/>
                    <a:pt x="66568" y="101870"/>
                  </a:cubicBezTo>
                  <a:cubicBezTo>
                    <a:pt x="66671" y="101838"/>
                    <a:pt x="66785" y="101833"/>
                    <a:pt x="66899" y="101833"/>
                  </a:cubicBezTo>
                  <a:cubicBezTo>
                    <a:pt x="66956" y="101833"/>
                    <a:pt x="67013" y="101834"/>
                    <a:pt x="67068" y="101834"/>
                  </a:cubicBezTo>
                  <a:cubicBezTo>
                    <a:pt x="67417" y="101834"/>
                    <a:pt x="67767" y="101839"/>
                    <a:pt x="68116" y="101839"/>
                  </a:cubicBezTo>
                  <a:cubicBezTo>
                    <a:pt x="68290" y="101839"/>
                    <a:pt x="68465" y="101838"/>
                    <a:pt x="68640" y="101834"/>
                  </a:cubicBezTo>
                  <a:cubicBezTo>
                    <a:pt x="68706" y="101832"/>
                    <a:pt x="68773" y="101832"/>
                    <a:pt x="68839" y="101832"/>
                  </a:cubicBezTo>
                  <a:cubicBezTo>
                    <a:pt x="68928" y="101832"/>
                    <a:pt x="69018" y="101833"/>
                    <a:pt x="69108" y="101833"/>
                  </a:cubicBezTo>
                  <a:cubicBezTo>
                    <a:pt x="69422" y="101833"/>
                    <a:pt x="69739" y="101822"/>
                    <a:pt x="70057" y="101727"/>
                  </a:cubicBezTo>
                  <a:cubicBezTo>
                    <a:pt x="70100" y="101710"/>
                    <a:pt x="70142" y="101702"/>
                    <a:pt x="70181" y="101702"/>
                  </a:cubicBezTo>
                  <a:close/>
                  <a:moveTo>
                    <a:pt x="43222" y="103007"/>
                  </a:moveTo>
                  <a:cubicBezTo>
                    <a:pt x="43344" y="103007"/>
                    <a:pt x="43434" y="103094"/>
                    <a:pt x="43434" y="103227"/>
                  </a:cubicBezTo>
                  <a:cubicBezTo>
                    <a:pt x="43434" y="103941"/>
                    <a:pt x="43637" y="104632"/>
                    <a:pt x="43601" y="105346"/>
                  </a:cubicBezTo>
                  <a:cubicBezTo>
                    <a:pt x="43565" y="106013"/>
                    <a:pt x="43589" y="106680"/>
                    <a:pt x="43589" y="107347"/>
                  </a:cubicBezTo>
                  <a:cubicBezTo>
                    <a:pt x="43601" y="107704"/>
                    <a:pt x="43589" y="108049"/>
                    <a:pt x="43696" y="108406"/>
                  </a:cubicBezTo>
                  <a:cubicBezTo>
                    <a:pt x="43768" y="108621"/>
                    <a:pt x="43732" y="108871"/>
                    <a:pt x="43732" y="109121"/>
                  </a:cubicBezTo>
                  <a:cubicBezTo>
                    <a:pt x="43732" y="112466"/>
                    <a:pt x="43732" y="115824"/>
                    <a:pt x="43732" y="119181"/>
                  </a:cubicBezTo>
                  <a:cubicBezTo>
                    <a:pt x="43732" y="119658"/>
                    <a:pt x="43696" y="120134"/>
                    <a:pt x="43851" y="120598"/>
                  </a:cubicBezTo>
                  <a:cubicBezTo>
                    <a:pt x="43899" y="120741"/>
                    <a:pt x="43875" y="121444"/>
                    <a:pt x="43875" y="121610"/>
                  </a:cubicBezTo>
                  <a:cubicBezTo>
                    <a:pt x="43885" y="121815"/>
                    <a:pt x="43878" y="124269"/>
                    <a:pt x="43875" y="125123"/>
                  </a:cubicBezTo>
                  <a:lnTo>
                    <a:pt x="39577" y="125123"/>
                  </a:lnTo>
                  <a:cubicBezTo>
                    <a:pt x="39475" y="125123"/>
                    <a:pt x="39373" y="125121"/>
                    <a:pt x="39272" y="125121"/>
                  </a:cubicBezTo>
                  <a:cubicBezTo>
                    <a:pt x="38993" y="125121"/>
                    <a:pt x="38716" y="125134"/>
                    <a:pt x="38445" y="125230"/>
                  </a:cubicBezTo>
                  <a:cubicBezTo>
                    <a:pt x="38346" y="125263"/>
                    <a:pt x="38240" y="125270"/>
                    <a:pt x="38132" y="125270"/>
                  </a:cubicBezTo>
                  <a:cubicBezTo>
                    <a:pt x="38046" y="125270"/>
                    <a:pt x="37959" y="125266"/>
                    <a:pt x="37874" y="125266"/>
                  </a:cubicBezTo>
                  <a:lnTo>
                    <a:pt x="35374" y="125266"/>
                  </a:lnTo>
                  <a:cubicBezTo>
                    <a:pt x="34897" y="125277"/>
                    <a:pt x="34433" y="125242"/>
                    <a:pt x="33957" y="125385"/>
                  </a:cubicBezTo>
                  <a:cubicBezTo>
                    <a:pt x="33881" y="125412"/>
                    <a:pt x="33798" y="125419"/>
                    <a:pt x="33712" y="125419"/>
                  </a:cubicBezTo>
                  <a:cubicBezTo>
                    <a:pt x="33609" y="125419"/>
                    <a:pt x="33501" y="125408"/>
                    <a:pt x="33397" y="125408"/>
                  </a:cubicBezTo>
                  <a:lnTo>
                    <a:pt x="29040" y="125408"/>
                  </a:lnTo>
                  <a:cubicBezTo>
                    <a:pt x="28984" y="125408"/>
                    <a:pt x="28928" y="125408"/>
                    <a:pt x="28873" y="125408"/>
                  </a:cubicBezTo>
                  <a:cubicBezTo>
                    <a:pt x="28595" y="125408"/>
                    <a:pt x="28319" y="125416"/>
                    <a:pt x="28051" y="125516"/>
                  </a:cubicBezTo>
                  <a:cubicBezTo>
                    <a:pt x="27948" y="125547"/>
                    <a:pt x="27834" y="125547"/>
                    <a:pt x="27721" y="125547"/>
                  </a:cubicBezTo>
                  <a:lnTo>
                    <a:pt x="27721" y="125547"/>
                  </a:lnTo>
                  <a:cubicBezTo>
                    <a:pt x="27664" y="125547"/>
                    <a:pt x="27607" y="125547"/>
                    <a:pt x="27551" y="125551"/>
                  </a:cubicBezTo>
                  <a:cubicBezTo>
                    <a:pt x="27454" y="125554"/>
                    <a:pt x="27357" y="125555"/>
                    <a:pt x="27259" y="125555"/>
                  </a:cubicBezTo>
                  <a:cubicBezTo>
                    <a:pt x="27023" y="125555"/>
                    <a:pt x="26785" y="125549"/>
                    <a:pt x="26547" y="125549"/>
                  </a:cubicBezTo>
                  <a:cubicBezTo>
                    <a:pt x="26124" y="125549"/>
                    <a:pt x="25701" y="125569"/>
                    <a:pt x="25289" y="125682"/>
                  </a:cubicBezTo>
                  <a:cubicBezTo>
                    <a:pt x="25238" y="125698"/>
                    <a:pt x="25187" y="125702"/>
                    <a:pt x="25136" y="125702"/>
                  </a:cubicBezTo>
                  <a:cubicBezTo>
                    <a:pt x="25068" y="125702"/>
                    <a:pt x="25000" y="125694"/>
                    <a:pt x="24932" y="125694"/>
                  </a:cubicBezTo>
                  <a:lnTo>
                    <a:pt x="19574" y="125694"/>
                  </a:lnTo>
                  <a:cubicBezTo>
                    <a:pt x="19455" y="125694"/>
                    <a:pt x="19336" y="125694"/>
                    <a:pt x="19217" y="125682"/>
                  </a:cubicBezTo>
                  <a:cubicBezTo>
                    <a:pt x="18991" y="125670"/>
                    <a:pt x="18907" y="125599"/>
                    <a:pt x="18895" y="125385"/>
                  </a:cubicBezTo>
                  <a:cubicBezTo>
                    <a:pt x="18884" y="125218"/>
                    <a:pt x="18884" y="125051"/>
                    <a:pt x="18884" y="124885"/>
                  </a:cubicBezTo>
                  <a:cubicBezTo>
                    <a:pt x="18884" y="124027"/>
                    <a:pt x="18884" y="123170"/>
                    <a:pt x="18884" y="122313"/>
                  </a:cubicBezTo>
                  <a:cubicBezTo>
                    <a:pt x="18872" y="121801"/>
                    <a:pt x="18931" y="121277"/>
                    <a:pt x="18764" y="120765"/>
                  </a:cubicBezTo>
                  <a:cubicBezTo>
                    <a:pt x="18705" y="120586"/>
                    <a:pt x="18741" y="120384"/>
                    <a:pt x="18741" y="120193"/>
                  </a:cubicBezTo>
                  <a:cubicBezTo>
                    <a:pt x="18741" y="115217"/>
                    <a:pt x="18741" y="110240"/>
                    <a:pt x="18741" y="105275"/>
                  </a:cubicBezTo>
                  <a:cubicBezTo>
                    <a:pt x="18741" y="104370"/>
                    <a:pt x="18705" y="104418"/>
                    <a:pt x="19586" y="104406"/>
                  </a:cubicBezTo>
                  <a:cubicBezTo>
                    <a:pt x="19631" y="104405"/>
                    <a:pt x="19676" y="104405"/>
                    <a:pt x="19721" y="104405"/>
                  </a:cubicBezTo>
                  <a:cubicBezTo>
                    <a:pt x="19951" y="104405"/>
                    <a:pt x="20180" y="104414"/>
                    <a:pt x="20408" y="104414"/>
                  </a:cubicBezTo>
                  <a:cubicBezTo>
                    <a:pt x="20752" y="104414"/>
                    <a:pt x="21093" y="104393"/>
                    <a:pt x="21431" y="104287"/>
                  </a:cubicBezTo>
                  <a:cubicBezTo>
                    <a:pt x="21509" y="104263"/>
                    <a:pt x="21592" y="104257"/>
                    <a:pt x="21677" y="104257"/>
                  </a:cubicBezTo>
                  <a:cubicBezTo>
                    <a:pt x="21762" y="104257"/>
                    <a:pt x="21848" y="104263"/>
                    <a:pt x="21932" y="104263"/>
                  </a:cubicBezTo>
                  <a:cubicBezTo>
                    <a:pt x="22440" y="104263"/>
                    <a:pt x="22948" y="104268"/>
                    <a:pt x="23456" y="104268"/>
                  </a:cubicBezTo>
                  <a:cubicBezTo>
                    <a:pt x="23710" y="104268"/>
                    <a:pt x="23964" y="104267"/>
                    <a:pt x="24218" y="104263"/>
                  </a:cubicBezTo>
                  <a:cubicBezTo>
                    <a:pt x="24356" y="104263"/>
                    <a:pt x="24497" y="104267"/>
                    <a:pt x="24638" y="104267"/>
                  </a:cubicBezTo>
                  <a:cubicBezTo>
                    <a:pt x="24920" y="104267"/>
                    <a:pt x="25206" y="104251"/>
                    <a:pt x="25491" y="104156"/>
                  </a:cubicBezTo>
                  <a:cubicBezTo>
                    <a:pt x="25556" y="104129"/>
                    <a:pt x="25629" y="104121"/>
                    <a:pt x="25704" y="104121"/>
                  </a:cubicBezTo>
                  <a:cubicBezTo>
                    <a:pt x="25794" y="104121"/>
                    <a:pt x="25889" y="104132"/>
                    <a:pt x="25980" y="104132"/>
                  </a:cubicBezTo>
                  <a:cubicBezTo>
                    <a:pt x="26218" y="104126"/>
                    <a:pt x="26456" y="104126"/>
                    <a:pt x="26694" y="104126"/>
                  </a:cubicBezTo>
                  <a:cubicBezTo>
                    <a:pt x="26932" y="104126"/>
                    <a:pt x="27170" y="104126"/>
                    <a:pt x="27408" y="104120"/>
                  </a:cubicBezTo>
                  <a:cubicBezTo>
                    <a:pt x="28158" y="104110"/>
                    <a:pt x="28899" y="103962"/>
                    <a:pt x="29646" y="103962"/>
                  </a:cubicBezTo>
                  <a:cubicBezTo>
                    <a:pt x="29777" y="103962"/>
                    <a:pt x="29908" y="103967"/>
                    <a:pt x="30040" y="103977"/>
                  </a:cubicBezTo>
                  <a:cubicBezTo>
                    <a:pt x="30623" y="103751"/>
                    <a:pt x="31266" y="103906"/>
                    <a:pt x="31861" y="103715"/>
                  </a:cubicBezTo>
                  <a:cubicBezTo>
                    <a:pt x="31929" y="103691"/>
                    <a:pt x="32004" y="103685"/>
                    <a:pt x="32083" y="103685"/>
                  </a:cubicBezTo>
                  <a:cubicBezTo>
                    <a:pt x="32175" y="103685"/>
                    <a:pt x="32271" y="103693"/>
                    <a:pt x="32363" y="103693"/>
                  </a:cubicBezTo>
                  <a:cubicBezTo>
                    <a:pt x="32387" y="103693"/>
                    <a:pt x="32410" y="103693"/>
                    <a:pt x="32433" y="103691"/>
                  </a:cubicBezTo>
                  <a:cubicBezTo>
                    <a:pt x="32491" y="103691"/>
                    <a:pt x="32550" y="103692"/>
                    <a:pt x="32609" y="103692"/>
                  </a:cubicBezTo>
                  <a:cubicBezTo>
                    <a:pt x="32876" y="103692"/>
                    <a:pt x="33148" y="103684"/>
                    <a:pt x="33421" y="103596"/>
                  </a:cubicBezTo>
                  <a:cubicBezTo>
                    <a:pt x="33514" y="103563"/>
                    <a:pt x="33617" y="103556"/>
                    <a:pt x="33724" y="103556"/>
                  </a:cubicBezTo>
                  <a:cubicBezTo>
                    <a:pt x="33809" y="103556"/>
                    <a:pt x="33896" y="103560"/>
                    <a:pt x="33981" y="103560"/>
                  </a:cubicBezTo>
                  <a:cubicBezTo>
                    <a:pt x="34552" y="103549"/>
                    <a:pt x="35124" y="103549"/>
                    <a:pt x="35695" y="103549"/>
                  </a:cubicBezTo>
                  <a:cubicBezTo>
                    <a:pt x="36100" y="103549"/>
                    <a:pt x="36493" y="103537"/>
                    <a:pt x="36898" y="103453"/>
                  </a:cubicBezTo>
                  <a:cubicBezTo>
                    <a:pt x="37100" y="103412"/>
                    <a:pt x="37311" y="103403"/>
                    <a:pt x="37526" y="103403"/>
                  </a:cubicBezTo>
                  <a:cubicBezTo>
                    <a:pt x="37686" y="103403"/>
                    <a:pt x="37849" y="103408"/>
                    <a:pt x="38010" y="103408"/>
                  </a:cubicBezTo>
                  <a:cubicBezTo>
                    <a:pt x="38064" y="103408"/>
                    <a:pt x="38118" y="103407"/>
                    <a:pt x="38172" y="103406"/>
                  </a:cubicBezTo>
                  <a:cubicBezTo>
                    <a:pt x="38299" y="103406"/>
                    <a:pt x="38426" y="103410"/>
                    <a:pt x="38552" y="103410"/>
                  </a:cubicBezTo>
                  <a:cubicBezTo>
                    <a:pt x="38805" y="103410"/>
                    <a:pt x="39057" y="103394"/>
                    <a:pt x="39303" y="103299"/>
                  </a:cubicBezTo>
                  <a:cubicBezTo>
                    <a:pt x="39368" y="103275"/>
                    <a:pt x="39440" y="103269"/>
                    <a:pt x="39513" y="103269"/>
                  </a:cubicBezTo>
                  <a:cubicBezTo>
                    <a:pt x="39585" y="103269"/>
                    <a:pt x="39660" y="103275"/>
                    <a:pt x="39731" y="103275"/>
                  </a:cubicBezTo>
                  <a:cubicBezTo>
                    <a:pt x="40303" y="103251"/>
                    <a:pt x="40862" y="103310"/>
                    <a:pt x="41434" y="103144"/>
                  </a:cubicBezTo>
                  <a:cubicBezTo>
                    <a:pt x="41511" y="103120"/>
                    <a:pt x="41594" y="103113"/>
                    <a:pt x="41680" y="103113"/>
                  </a:cubicBezTo>
                  <a:cubicBezTo>
                    <a:pt x="41781" y="103113"/>
                    <a:pt x="41885" y="103122"/>
                    <a:pt x="41987" y="103122"/>
                  </a:cubicBezTo>
                  <a:cubicBezTo>
                    <a:pt x="42013" y="103122"/>
                    <a:pt x="42039" y="103121"/>
                    <a:pt x="42065" y="103120"/>
                  </a:cubicBezTo>
                  <a:cubicBezTo>
                    <a:pt x="42191" y="103120"/>
                    <a:pt x="42317" y="103124"/>
                    <a:pt x="42443" y="103124"/>
                  </a:cubicBezTo>
                  <a:cubicBezTo>
                    <a:pt x="42673" y="103124"/>
                    <a:pt x="42901" y="103109"/>
                    <a:pt x="43125" y="103025"/>
                  </a:cubicBezTo>
                  <a:cubicBezTo>
                    <a:pt x="43159" y="103013"/>
                    <a:pt x="43191" y="103007"/>
                    <a:pt x="43222" y="103007"/>
                  </a:cubicBezTo>
                  <a:close/>
                  <a:moveTo>
                    <a:pt x="69213" y="142037"/>
                  </a:moveTo>
                  <a:cubicBezTo>
                    <a:pt x="69212" y="142048"/>
                    <a:pt x="69210" y="142059"/>
                    <a:pt x="69208" y="142070"/>
                  </a:cubicBezTo>
                  <a:lnTo>
                    <a:pt x="69208" y="142070"/>
                  </a:lnTo>
                  <a:cubicBezTo>
                    <a:pt x="69210" y="142059"/>
                    <a:pt x="69212" y="142048"/>
                    <a:pt x="69213" y="142037"/>
                  </a:cubicBezTo>
                  <a:close/>
                  <a:moveTo>
                    <a:pt x="91944" y="123255"/>
                  </a:moveTo>
                  <a:cubicBezTo>
                    <a:pt x="92689" y="123255"/>
                    <a:pt x="93434" y="123282"/>
                    <a:pt x="94178" y="123282"/>
                  </a:cubicBezTo>
                  <a:cubicBezTo>
                    <a:pt x="94476" y="123282"/>
                    <a:pt x="94774" y="123277"/>
                    <a:pt x="95072" y="123265"/>
                  </a:cubicBezTo>
                  <a:lnTo>
                    <a:pt x="95214" y="123265"/>
                  </a:lnTo>
                  <a:cubicBezTo>
                    <a:pt x="95667" y="123277"/>
                    <a:pt x="95703" y="123313"/>
                    <a:pt x="95703" y="123765"/>
                  </a:cubicBezTo>
                  <a:cubicBezTo>
                    <a:pt x="95715" y="124956"/>
                    <a:pt x="95560" y="128980"/>
                    <a:pt x="95560" y="130171"/>
                  </a:cubicBezTo>
                  <a:cubicBezTo>
                    <a:pt x="95560" y="130300"/>
                    <a:pt x="95560" y="130434"/>
                    <a:pt x="95572" y="130567"/>
                  </a:cubicBezTo>
                  <a:lnTo>
                    <a:pt x="95572" y="130567"/>
                  </a:lnTo>
                  <a:cubicBezTo>
                    <a:pt x="95574" y="130606"/>
                    <a:pt x="95574" y="130644"/>
                    <a:pt x="95572" y="130683"/>
                  </a:cubicBezTo>
                  <a:cubicBezTo>
                    <a:pt x="95548" y="131290"/>
                    <a:pt x="95631" y="131909"/>
                    <a:pt x="95453" y="132516"/>
                  </a:cubicBezTo>
                  <a:cubicBezTo>
                    <a:pt x="95393" y="132719"/>
                    <a:pt x="95429" y="132945"/>
                    <a:pt x="95429" y="133159"/>
                  </a:cubicBezTo>
                  <a:cubicBezTo>
                    <a:pt x="95429" y="136874"/>
                    <a:pt x="95429" y="140589"/>
                    <a:pt x="95441" y="144304"/>
                  </a:cubicBezTo>
                  <a:cubicBezTo>
                    <a:pt x="95441" y="144804"/>
                    <a:pt x="95286" y="145280"/>
                    <a:pt x="95250" y="145780"/>
                  </a:cubicBezTo>
                  <a:cubicBezTo>
                    <a:pt x="95250" y="145887"/>
                    <a:pt x="95155" y="145947"/>
                    <a:pt x="95060" y="145959"/>
                  </a:cubicBezTo>
                  <a:cubicBezTo>
                    <a:pt x="94893" y="145970"/>
                    <a:pt x="94726" y="145970"/>
                    <a:pt x="94560" y="145970"/>
                  </a:cubicBezTo>
                  <a:lnTo>
                    <a:pt x="76272" y="145970"/>
                  </a:lnTo>
                  <a:cubicBezTo>
                    <a:pt x="76187" y="145970"/>
                    <a:pt x="76092" y="145981"/>
                    <a:pt x="76000" y="145981"/>
                  </a:cubicBezTo>
                  <a:cubicBezTo>
                    <a:pt x="75923" y="145981"/>
                    <a:pt x="75848" y="145974"/>
                    <a:pt x="75783" y="145947"/>
                  </a:cubicBezTo>
                  <a:cubicBezTo>
                    <a:pt x="75665" y="145893"/>
                    <a:pt x="75546" y="145878"/>
                    <a:pt x="75426" y="145878"/>
                  </a:cubicBezTo>
                  <a:cubicBezTo>
                    <a:pt x="75259" y="145878"/>
                    <a:pt x="75090" y="145908"/>
                    <a:pt x="74923" y="145908"/>
                  </a:cubicBezTo>
                  <a:cubicBezTo>
                    <a:pt x="74836" y="145908"/>
                    <a:pt x="74750" y="145900"/>
                    <a:pt x="74664" y="145875"/>
                  </a:cubicBezTo>
                  <a:cubicBezTo>
                    <a:pt x="74410" y="145962"/>
                    <a:pt x="74153" y="145981"/>
                    <a:pt x="73895" y="145981"/>
                  </a:cubicBezTo>
                  <a:cubicBezTo>
                    <a:pt x="73692" y="145981"/>
                    <a:pt x="73488" y="145969"/>
                    <a:pt x="73284" y="145969"/>
                  </a:cubicBezTo>
                  <a:cubicBezTo>
                    <a:pt x="73248" y="145969"/>
                    <a:pt x="73212" y="145970"/>
                    <a:pt x="73176" y="145970"/>
                  </a:cubicBezTo>
                  <a:cubicBezTo>
                    <a:pt x="73073" y="145972"/>
                    <a:pt x="72969" y="145973"/>
                    <a:pt x="72866" y="145973"/>
                  </a:cubicBezTo>
                  <a:cubicBezTo>
                    <a:pt x="72539" y="145973"/>
                    <a:pt x="72213" y="145966"/>
                    <a:pt x="71889" y="145966"/>
                  </a:cubicBezTo>
                  <a:cubicBezTo>
                    <a:pt x="71654" y="145966"/>
                    <a:pt x="71420" y="145970"/>
                    <a:pt x="71188" y="145982"/>
                  </a:cubicBezTo>
                  <a:cubicBezTo>
                    <a:pt x="71138" y="145984"/>
                    <a:pt x="71089" y="145985"/>
                    <a:pt x="71039" y="145985"/>
                  </a:cubicBezTo>
                  <a:cubicBezTo>
                    <a:pt x="70487" y="145985"/>
                    <a:pt x="69960" y="145870"/>
                    <a:pt x="69414" y="145816"/>
                  </a:cubicBezTo>
                  <a:cubicBezTo>
                    <a:pt x="69247" y="145804"/>
                    <a:pt x="69152" y="145697"/>
                    <a:pt x="69164" y="145530"/>
                  </a:cubicBezTo>
                  <a:cubicBezTo>
                    <a:pt x="69187" y="144780"/>
                    <a:pt x="69056" y="144018"/>
                    <a:pt x="69247" y="143256"/>
                  </a:cubicBezTo>
                  <a:cubicBezTo>
                    <a:pt x="69328" y="142977"/>
                    <a:pt x="69240" y="142292"/>
                    <a:pt x="69224" y="141971"/>
                  </a:cubicBezTo>
                  <a:lnTo>
                    <a:pt x="69224" y="141971"/>
                  </a:lnTo>
                  <a:cubicBezTo>
                    <a:pt x="69382" y="140983"/>
                    <a:pt x="69501" y="139597"/>
                    <a:pt x="69485" y="139220"/>
                  </a:cubicBezTo>
                  <a:cubicBezTo>
                    <a:pt x="69473" y="138910"/>
                    <a:pt x="69568" y="137029"/>
                    <a:pt x="69676" y="136719"/>
                  </a:cubicBezTo>
                  <a:cubicBezTo>
                    <a:pt x="69735" y="136553"/>
                    <a:pt x="69711" y="136350"/>
                    <a:pt x="69711" y="136160"/>
                  </a:cubicBezTo>
                  <a:cubicBezTo>
                    <a:pt x="69723" y="135660"/>
                    <a:pt x="69711" y="135160"/>
                    <a:pt x="69723" y="134660"/>
                  </a:cubicBezTo>
                  <a:cubicBezTo>
                    <a:pt x="69723" y="134517"/>
                    <a:pt x="69687" y="134362"/>
                    <a:pt x="69735" y="134231"/>
                  </a:cubicBezTo>
                  <a:cubicBezTo>
                    <a:pt x="69938" y="133576"/>
                    <a:pt x="69830" y="132909"/>
                    <a:pt x="69854" y="132243"/>
                  </a:cubicBezTo>
                  <a:cubicBezTo>
                    <a:pt x="69878" y="131754"/>
                    <a:pt x="69842" y="131254"/>
                    <a:pt x="69973" y="130754"/>
                  </a:cubicBezTo>
                  <a:cubicBezTo>
                    <a:pt x="70057" y="130445"/>
                    <a:pt x="69997" y="130099"/>
                    <a:pt x="69997" y="129766"/>
                  </a:cubicBezTo>
                  <a:cubicBezTo>
                    <a:pt x="70009" y="129409"/>
                    <a:pt x="69997" y="129052"/>
                    <a:pt x="70104" y="128706"/>
                  </a:cubicBezTo>
                  <a:cubicBezTo>
                    <a:pt x="70176" y="128480"/>
                    <a:pt x="70140" y="128230"/>
                    <a:pt x="70140" y="127992"/>
                  </a:cubicBezTo>
                  <a:cubicBezTo>
                    <a:pt x="70164" y="127385"/>
                    <a:pt x="70116" y="126766"/>
                    <a:pt x="70259" y="126147"/>
                  </a:cubicBezTo>
                  <a:cubicBezTo>
                    <a:pt x="70342" y="125789"/>
                    <a:pt x="70283" y="125396"/>
                    <a:pt x="70283" y="125015"/>
                  </a:cubicBezTo>
                  <a:cubicBezTo>
                    <a:pt x="70295" y="124634"/>
                    <a:pt x="70307" y="124646"/>
                    <a:pt x="70664" y="124527"/>
                  </a:cubicBezTo>
                  <a:cubicBezTo>
                    <a:pt x="70961" y="124432"/>
                    <a:pt x="71271" y="124408"/>
                    <a:pt x="71581" y="124408"/>
                  </a:cubicBezTo>
                  <a:cubicBezTo>
                    <a:pt x="71706" y="124404"/>
                    <a:pt x="71832" y="124403"/>
                    <a:pt x="71958" y="124403"/>
                  </a:cubicBezTo>
                  <a:cubicBezTo>
                    <a:pt x="72069" y="124403"/>
                    <a:pt x="72180" y="124403"/>
                    <a:pt x="72292" y="124403"/>
                  </a:cubicBezTo>
                  <a:cubicBezTo>
                    <a:pt x="72714" y="124403"/>
                    <a:pt x="73138" y="124392"/>
                    <a:pt x="73557" y="124277"/>
                  </a:cubicBezTo>
                  <a:cubicBezTo>
                    <a:pt x="73660" y="124251"/>
                    <a:pt x="73766" y="124242"/>
                    <a:pt x="73873" y="124242"/>
                  </a:cubicBezTo>
                  <a:cubicBezTo>
                    <a:pt x="74052" y="124242"/>
                    <a:pt x="74236" y="124265"/>
                    <a:pt x="74414" y="124265"/>
                  </a:cubicBezTo>
                  <a:cubicBezTo>
                    <a:pt x="74867" y="124253"/>
                    <a:pt x="75307" y="124253"/>
                    <a:pt x="75760" y="124158"/>
                  </a:cubicBezTo>
                  <a:cubicBezTo>
                    <a:pt x="75954" y="124119"/>
                    <a:pt x="76154" y="124109"/>
                    <a:pt x="76355" y="124109"/>
                  </a:cubicBezTo>
                  <a:cubicBezTo>
                    <a:pt x="76585" y="124109"/>
                    <a:pt x="76817" y="124123"/>
                    <a:pt x="77046" y="124123"/>
                  </a:cubicBezTo>
                  <a:cubicBezTo>
                    <a:pt x="77462" y="124111"/>
                    <a:pt x="77891" y="124146"/>
                    <a:pt x="78320" y="124003"/>
                  </a:cubicBezTo>
                  <a:cubicBezTo>
                    <a:pt x="78397" y="123979"/>
                    <a:pt x="78480" y="123973"/>
                    <a:pt x="78566" y="123973"/>
                  </a:cubicBezTo>
                  <a:cubicBezTo>
                    <a:pt x="78666" y="123973"/>
                    <a:pt x="78770" y="123982"/>
                    <a:pt x="78873" y="123982"/>
                  </a:cubicBezTo>
                  <a:cubicBezTo>
                    <a:pt x="78899" y="123982"/>
                    <a:pt x="78925" y="123981"/>
                    <a:pt x="78951" y="123980"/>
                  </a:cubicBezTo>
                  <a:cubicBezTo>
                    <a:pt x="79077" y="123974"/>
                    <a:pt x="79204" y="123972"/>
                    <a:pt x="79331" y="123972"/>
                  </a:cubicBezTo>
                  <a:cubicBezTo>
                    <a:pt x="79543" y="123972"/>
                    <a:pt x="79756" y="123977"/>
                    <a:pt x="79968" y="123977"/>
                  </a:cubicBezTo>
                  <a:cubicBezTo>
                    <a:pt x="80365" y="123977"/>
                    <a:pt x="80761" y="123958"/>
                    <a:pt x="81153" y="123849"/>
                  </a:cubicBezTo>
                  <a:cubicBezTo>
                    <a:pt x="81226" y="123826"/>
                    <a:pt x="81305" y="123819"/>
                    <a:pt x="81387" y="123819"/>
                  </a:cubicBezTo>
                  <a:cubicBezTo>
                    <a:pt x="81518" y="123819"/>
                    <a:pt x="81657" y="123837"/>
                    <a:pt x="81796" y="123837"/>
                  </a:cubicBezTo>
                  <a:cubicBezTo>
                    <a:pt x="82141" y="123825"/>
                    <a:pt x="82499" y="123849"/>
                    <a:pt x="82856" y="123730"/>
                  </a:cubicBezTo>
                  <a:cubicBezTo>
                    <a:pt x="82951" y="123700"/>
                    <a:pt x="83055" y="123694"/>
                    <a:pt x="83162" y="123694"/>
                  </a:cubicBezTo>
                  <a:cubicBezTo>
                    <a:pt x="83234" y="123694"/>
                    <a:pt x="83307" y="123697"/>
                    <a:pt x="83379" y="123697"/>
                  </a:cubicBezTo>
                  <a:cubicBezTo>
                    <a:pt x="83415" y="123697"/>
                    <a:pt x="83451" y="123696"/>
                    <a:pt x="83487" y="123694"/>
                  </a:cubicBezTo>
                  <a:cubicBezTo>
                    <a:pt x="83622" y="123687"/>
                    <a:pt x="83756" y="123685"/>
                    <a:pt x="83890" y="123685"/>
                  </a:cubicBezTo>
                  <a:cubicBezTo>
                    <a:pt x="84066" y="123685"/>
                    <a:pt x="84242" y="123688"/>
                    <a:pt x="84418" y="123688"/>
                  </a:cubicBezTo>
                  <a:cubicBezTo>
                    <a:pt x="84793" y="123688"/>
                    <a:pt x="85168" y="123673"/>
                    <a:pt x="85547" y="123575"/>
                  </a:cubicBezTo>
                  <a:cubicBezTo>
                    <a:pt x="85674" y="123541"/>
                    <a:pt x="85810" y="123530"/>
                    <a:pt x="85948" y="123530"/>
                  </a:cubicBezTo>
                  <a:cubicBezTo>
                    <a:pt x="86146" y="123530"/>
                    <a:pt x="86351" y="123551"/>
                    <a:pt x="86547" y="123551"/>
                  </a:cubicBezTo>
                  <a:cubicBezTo>
                    <a:pt x="86868" y="123539"/>
                    <a:pt x="87202" y="123563"/>
                    <a:pt x="87535" y="123456"/>
                  </a:cubicBezTo>
                  <a:cubicBezTo>
                    <a:pt x="87654" y="123413"/>
                    <a:pt x="87791" y="123407"/>
                    <a:pt x="87929" y="123407"/>
                  </a:cubicBezTo>
                  <a:cubicBezTo>
                    <a:pt x="87985" y="123407"/>
                    <a:pt x="88040" y="123408"/>
                    <a:pt x="88095" y="123408"/>
                  </a:cubicBezTo>
                  <a:cubicBezTo>
                    <a:pt x="88139" y="123407"/>
                    <a:pt x="88183" y="123407"/>
                    <a:pt x="88227" y="123407"/>
                  </a:cubicBezTo>
                  <a:cubicBezTo>
                    <a:pt x="88523" y="123407"/>
                    <a:pt x="88822" y="123425"/>
                    <a:pt x="89117" y="123425"/>
                  </a:cubicBezTo>
                  <a:cubicBezTo>
                    <a:pt x="89326" y="123425"/>
                    <a:pt x="89534" y="123416"/>
                    <a:pt x="89738" y="123384"/>
                  </a:cubicBezTo>
                  <a:cubicBezTo>
                    <a:pt x="90471" y="123281"/>
                    <a:pt x="91207" y="123255"/>
                    <a:pt x="91944" y="123255"/>
                  </a:cubicBezTo>
                  <a:close/>
                  <a:moveTo>
                    <a:pt x="101163" y="123112"/>
                  </a:moveTo>
                  <a:cubicBezTo>
                    <a:pt x="101266" y="123112"/>
                    <a:pt x="101373" y="123122"/>
                    <a:pt x="101477" y="123122"/>
                  </a:cubicBezTo>
                  <a:lnTo>
                    <a:pt x="122337" y="123122"/>
                  </a:lnTo>
                  <a:cubicBezTo>
                    <a:pt x="122361" y="123122"/>
                    <a:pt x="122384" y="123122"/>
                    <a:pt x="122406" y="123122"/>
                  </a:cubicBezTo>
                  <a:cubicBezTo>
                    <a:pt x="123146" y="123122"/>
                    <a:pt x="123135" y="123134"/>
                    <a:pt x="123135" y="123896"/>
                  </a:cubicBezTo>
                  <a:cubicBezTo>
                    <a:pt x="123135" y="124754"/>
                    <a:pt x="123135" y="125599"/>
                    <a:pt x="123135" y="126456"/>
                  </a:cubicBezTo>
                  <a:cubicBezTo>
                    <a:pt x="123135" y="126694"/>
                    <a:pt x="123123" y="126932"/>
                    <a:pt x="123051" y="127171"/>
                  </a:cubicBezTo>
                  <a:cubicBezTo>
                    <a:pt x="123004" y="127373"/>
                    <a:pt x="122992" y="127587"/>
                    <a:pt x="122992" y="127802"/>
                  </a:cubicBezTo>
                  <a:cubicBezTo>
                    <a:pt x="122992" y="128730"/>
                    <a:pt x="122992" y="129659"/>
                    <a:pt x="122992" y="130588"/>
                  </a:cubicBezTo>
                  <a:cubicBezTo>
                    <a:pt x="122980" y="131123"/>
                    <a:pt x="123039" y="131671"/>
                    <a:pt x="122873" y="132219"/>
                  </a:cubicBezTo>
                  <a:cubicBezTo>
                    <a:pt x="122813" y="132409"/>
                    <a:pt x="122849" y="132635"/>
                    <a:pt x="122849" y="132850"/>
                  </a:cubicBezTo>
                  <a:lnTo>
                    <a:pt x="122849" y="145208"/>
                  </a:lnTo>
                  <a:lnTo>
                    <a:pt x="122849" y="145637"/>
                  </a:lnTo>
                  <a:cubicBezTo>
                    <a:pt x="122859" y="146326"/>
                    <a:pt x="122861" y="146402"/>
                    <a:pt x="122291" y="146402"/>
                  </a:cubicBezTo>
                  <a:cubicBezTo>
                    <a:pt x="122220" y="146402"/>
                    <a:pt x="122141" y="146400"/>
                    <a:pt x="122051" y="146399"/>
                  </a:cubicBezTo>
                  <a:cubicBezTo>
                    <a:pt x="121765" y="146399"/>
                    <a:pt x="121480" y="146399"/>
                    <a:pt x="121206" y="146316"/>
                  </a:cubicBezTo>
                  <a:cubicBezTo>
                    <a:pt x="121003" y="146256"/>
                    <a:pt x="120777" y="146268"/>
                    <a:pt x="120563" y="146256"/>
                  </a:cubicBezTo>
                  <a:lnTo>
                    <a:pt x="118277" y="146256"/>
                  </a:lnTo>
                  <a:cubicBezTo>
                    <a:pt x="118159" y="146256"/>
                    <a:pt x="118041" y="146258"/>
                    <a:pt x="117922" y="146258"/>
                  </a:cubicBezTo>
                  <a:cubicBezTo>
                    <a:pt x="117595" y="146258"/>
                    <a:pt x="117263" y="146245"/>
                    <a:pt x="116931" y="146149"/>
                  </a:cubicBezTo>
                  <a:cubicBezTo>
                    <a:pt x="116824" y="146113"/>
                    <a:pt x="116708" y="146104"/>
                    <a:pt x="116589" y="146104"/>
                  </a:cubicBezTo>
                  <a:cubicBezTo>
                    <a:pt x="116470" y="146104"/>
                    <a:pt x="116348" y="146113"/>
                    <a:pt x="116229" y="146113"/>
                  </a:cubicBezTo>
                  <a:lnTo>
                    <a:pt x="96738" y="146113"/>
                  </a:lnTo>
                  <a:cubicBezTo>
                    <a:pt x="96560" y="146113"/>
                    <a:pt x="96412" y="146116"/>
                    <a:pt x="96289" y="146116"/>
                  </a:cubicBezTo>
                  <a:cubicBezTo>
                    <a:pt x="95630" y="146116"/>
                    <a:pt x="95715" y="146040"/>
                    <a:pt x="95715" y="145066"/>
                  </a:cubicBezTo>
                  <a:cubicBezTo>
                    <a:pt x="95715" y="144756"/>
                    <a:pt x="95703" y="144458"/>
                    <a:pt x="95810" y="144149"/>
                  </a:cubicBezTo>
                  <a:cubicBezTo>
                    <a:pt x="95869" y="143982"/>
                    <a:pt x="95857" y="143780"/>
                    <a:pt x="95857" y="143589"/>
                  </a:cubicBezTo>
                  <a:cubicBezTo>
                    <a:pt x="95857" y="139755"/>
                    <a:pt x="95857" y="135922"/>
                    <a:pt x="95857" y="132088"/>
                  </a:cubicBezTo>
                  <a:cubicBezTo>
                    <a:pt x="95857" y="131897"/>
                    <a:pt x="95869" y="131695"/>
                    <a:pt x="95810" y="131528"/>
                  </a:cubicBezTo>
                  <a:cubicBezTo>
                    <a:pt x="95703" y="131195"/>
                    <a:pt x="95726" y="130873"/>
                    <a:pt x="95715" y="130540"/>
                  </a:cubicBezTo>
                  <a:cubicBezTo>
                    <a:pt x="95705" y="130421"/>
                    <a:pt x="95744" y="130302"/>
                    <a:pt x="95689" y="130190"/>
                  </a:cubicBezTo>
                  <a:lnTo>
                    <a:pt x="95689" y="130190"/>
                  </a:lnTo>
                  <a:cubicBezTo>
                    <a:pt x="95822" y="129065"/>
                    <a:pt x="96026" y="126863"/>
                    <a:pt x="95988" y="126444"/>
                  </a:cubicBezTo>
                  <a:cubicBezTo>
                    <a:pt x="95976" y="126206"/>
                    <a:pt x="96012" y="125968"/>
                    <a:pt x="95988" y="125730"/>
                  </a:cubicBezTo>
                  <a:cubicBezTo>
                    <a:pt x="95917" y="124992"/>
                    <a:pt x="96131" y="124265"/>
                    <a:pt x="96143" y="123539"/>
                  </a:cubicBezTo>
                  <a:cubicBezTo>
                    <a:pt x="96143" y="123372"/>
                    <a:pt x="96262" y="123277"/>
                    <a:pt x="96429" y="123277"/>
                  </a:cubicBezTo>
                  <a:cubicBezTo>
                    <a:pt x="96596" y="123265"/>
                    <a:pt x="96762" y="123265"/>
                    <a:pt x="96929" y="123265"/>
                  </a:cubicBezTo>
                  <a:cubicBezTo>
                    <a:pt x="97762" y="123265"/>
                    <a:pt x="98596" y="123265"/>
                    <a:pt x="99429" y="123253"/>
                  </a:cubicBezTo>
                  <a:cubicBezTo>
                    <a:pt x="99615" y="123253"/>
                    <a:pt x="99803" y="123260"/>
                    <a:pt x="99992" y="123260"/>
                  </a:cubicBezTo>
                  <a:cubicBezTo>
                    <a:pt x="100298" y="123260"/>
                    <a:pt x="100608" y="123242"/>
                    <a:pt x="100918" y="123146"/>
                  </a:cubicBezTo>
                  <a:cubicBezTo>
                    <a:pt x="100993" y="123119"/>
                    <a:pt x="101076" y="123112"/>
                    <a:pt x="101163" y="123112"/>
                  </a:cubicBezTo>
                  <a:close/>
                  <a:moveTo>
                    <a:pt x="69501" y="124545"/>
                  </a:moveTo>
                  <a:cubicBezTo>
                    <a:pt x="69567" y="124545"/>
                    <a:pt x="69633" y="124547"/>
                    <a:pt x="69699" y="124551"/>
                  </a:cubicBezTo>
                  <a:cubicBezTo>
                    <a:pt x="69854" y="124563"/>
                    <a:pt x="69985" y="124634"/>
                    <a:pt x="69985" y="124801"/>
                  </a:cubicBezTo>
                  <a:cubicBezTo>
                    <a:pt x="69997" y="125277"/>
                    <a:pt x="70057" y="125766"/>
                    <a:pt x="69961" y="126230"/>
                  </a:cubicBezTo>
                  <a:cubicBezTo>
                    <a:pt x="69890" y="126659"/>
                    <a:pt x="69878" y="127075"/>
                    <a:pt x="69866" y="127504"/>
                  </a:cubicBezTo>
                  <a:cubicBezTo>
                    <a:pt x="69854" y="127897"/>
                    <a:pt x="69902" y="128302"/>
                    <a:pt x="69759" y="128706"/>
                  </a:cubicBezTo>
                  <a:cubicBezTo>
                    <a:pt x="69699" y="128849"/>
                    <a:pt x="69723" y="129028"/>
                    <a:pt x="69723" y="129195"/>
                  </a:cubicBezTo>
                  <a:cubicBezTo>
                    <a:pt x="69711" y="129671"/>
                    <a:pt x="69711" y="130135"/>
                    <a:pt x="69616" y="130611"/>
                  </a:cubicBezTo>
                  <a:cubicBezTo>
                    <a:pt x="69521" y="131076"/>
                    <a:pt x="69592" y="131564"/>
                    <a:pt x="69580" y="132040"/>
                  </a:cubicBezTo>
                  <a:cubicBezTo>
                    <a:pt x="69568" y="132505"/>
                    <a:pt x="69616" y="132981"/>
                    <a:pt x="69461" y="133457"/>
                  </a:cubicBezTo>
                  <a:cubicBezTo>
                    <a:pt x="69414" y="133600"/>
                    <a:pt x="69437" y="133778"/>
                    <a:pt x="69437" y="133945"/>
                  </a:cubicBezTo>
                  <a:cubicBezTo>
                    <a:pt x="69437" y="134517"/>
                    <a:pt x="69437" y="135088"/>
                    <a:pt x="69437" y="135660"/>
                  </a:cubicBezTo>
                  <a:cubicBezTo>
                    <a:pt x="69426" y="135826"/>
                    <a:pt x="69437" y="135993"/>
                    <a:pt x="69426" y="136160"/>
                  </a:cubicBezTo>
                  <a:cubicBezTo>
                    <a:pt x="69390" y="136398"/>
                    <a:pt x="69295" y="136612"/>
                    <a:pt x="69295" y="136862"/>
                  </a:cubicBezTo>
                  <a:cubicBezTo>
                    <a:pt x="69295" y="137636"/>
                    <a:pt x="68997" y="142149"/>
                    <a:pt x="68997" y="142934"/>
                  </a:cubicBezTo>
                  <a:cubicBezTo>
                    <a:pt x="69002" y="142923"/>
                    <a:pt x="69008" y="142911"/>
                    <a:pt x="69014" y="142898"/>
                  </a:cubicBezTo>
                  <a:lnTo>
                    <a:pt x="69014" y="142898"/>
                  </a:lnTo>
                  <a:cubicBezTo>
                    <a:pt x="69011" y="143032"/>
                    <a:pt x="69009" y="143168"/>
                    <a:pt x="69009" y="143303"/>
                  </a:cubicBezTo>
                  <a:cubicBezTo>
                    <a:pt x="68997" y="143732"/>
                    <a:pt x="69009" y="144161"/>
                    <a:pt x="68902" y="144577"/>
                  </a:cubicBezTo>
                  <a:cubicBezTo>
                    <a:pt x="68818" y="144923"/>
                    <a:pt x="68878" y="145292"/>
                    <a:pt x="68854" y="145649"/>
                  </a:cubicBezTo>
                  <a:cubicBezTo>
                    <a:pt x="68842" y="145863"/>
                    <a:pt x="68759" y="145947"/>
                    <a:pt x="68544" y="145959"/>
                  </a:cubicBezTo>
                  <a:cubicBezTo>
                    <a:pt x="68354" y="145970"/>
                    <a:pt x="68163" y="145970"/>
                    <a:pt x="67973" y="145970"/>
                  </a:cubicBezTo>
                  <a:lnTo>
                    <a:pt x="63687" y="145970"/>
                  </a:lnTo>
                  <a:cubicBezTo>
                    <a:pt x="63629" y="145972"/>
                    <a:pt x="63572" y="145972"/>
                    <a:pt x="63514" y="145972"/>
                  </a:cubicBezTo>
                  <a:cubicBezTo>
                    <a:pt x="63371" y="145972"/>
                    <a:pt x="63228" y="145969"/>
                    <a:pt x="63084" y="145969"/>
                  </a:cubicBezTo>
                  <a:cubicBezTo>
                    <a:pt x="62744" y="145969"/>
                    <a:pt x="62404" y="145985"/>
                    <a:pt x="62067" y="146090"/>
                  </a:cubicBezTo>
                  <a:cubicBezTo>
                    <a:pt x="61990" y="146113"/>
                    <a:pt x="61907" y="146119"/>
                    <a:pt x="61822" y="146119"/>
                  </a:cubicBezTo>
                  <a:cubicBezTo>
                    <a:pt x="61737" y="146119"/>
                    <a:pt x="61651" y="146113"/>
                    <a:pt x="61567" y="146113"/>
                  </a:cubicBezTo>
                  <a:lnTo>
                    <a:pt x="58710" y="146113"/>
                  </a:lnTo>
                  <a:cubicBezTo>
                    <a:pt x="58210" y="146113"/>
                    <a:pt x="57722" y="146113"/>
                    <a:pt x="57222" y="146220"/>
                  </a:cubicBezTo>
                  <a:cubicBezTo>
                    <a:pt x="57054" y="146260"/>
                    <a:pt x="56880" y="146271"/>
                    <a:pt x="56703" y="146271"/>
                  </a:cubicBezTo>
                  <a:cubicBezTo>
                    <a:pt x="56488" y="146271"/>
                    <a:pt x="56269" y="146255"/>
                    <a:pt x="56052" y="146255"/>
                  </a:cubicBezTo>
                  <a:cubicBezTo>
                    <a:pt x="56017" y="146255"/>
                    <a:pt x="55983" y="146255"/>
                    <a:pt x="55948" y="146256"/>
                  </a:cubicBezTo>
                  <a:cubicBezTo>
                    <a:pt x="55590" y="146268"/>
                    <a:pt x="55233" y="146232"/>
                    <a:pt x="54888" y="146363"/>
                  </a:cubicBezTo>
                  <a:cubicBezTo>
                    <a:pt x="54789" y="146396"/>
                    <a:pt x="54682" y="146404"/>
                    <a:pt x="54574" y="146404"/>
                  </a:cubicBezTo>
                  <a:cubicBezTo>
                    <a:pt x="54488" y="146404"/>
                    <a:pt x="54401" y="146399"/>
                    <a:pt x="54317" y="146399"/>
                  </a:cubicBezTo>
                  <a:lnTo>
                    <a:pt x="52602" y="146399"/>
                  </a:lnTo>
                  <a:cubicBezTo>
                    <a:pt x="52541" y="146399"/>
                    <a:pt x="52481" y="146399"/>
                    <a:pt x="52421" y="146399"/>
                  </a:cubicBezTo>
                  <a:cubicBezTo>
                    <a:pt x="52151" y="146399"/>
                    <a:pt x="51887" y="146407"/>
                    <a:pt x="51614" y="146494"/>
                  </a:cubicBezTo>
                  <a:cubicBezTo>
                    <a:pt x="51499" y="146537"/>
                    <a:pt x="51368" y="146546"/>
                    <a:pt x="51237" y="146546"/>
                  </a:cubicBezTo>
                  <a:cubicBezTo>
                    <a:pt x="51150" y="146546"/>
                    <a:pt x="51064" y="146542"/>
                    <a:pt x="50983" y="146542"/>
                  </a:cubicBezTo>
                  <a:lnTo>
                    <a:pt x="46411" y="146542"/>
                  </a:lnTo>
                  <a:cubicBezTo>
                    <a:pt x="46101" y="146542"/>
                    <a:pt x="45792" y="146542"/>
                    <a:pt x="45494" y="146637"/>
                  </a:cubicBezTo>
                  <a:cubicBezTo>
                    <a:pt x="45374" y="146672"/>
                    <a:pt x="45246" y="146683"/>
                    <a:pt x="45117" y="146683"/>
                  </a:cubicBezTo>
                  <a:cubicBezTo>
                    <a:pt x="45028" y="146683"/>
                    <a:pt x="44939" y="146678"/>
                    <a:pt x="44851" y="146673"/>
                  </a:cubicBezTo>
                  <a:cubicBezTo>
                    <a:pt x="44506" y="146673"/>
                    <a:pt x="44446" y="146613"/>
                    <a:pt x="44434" y="146244"/>
                  </a:cubicBezTo>
                  <a:cubicBezTo>
                    <a:pt x="44434" y="145756"/>
                    <a:pt x="44434" y="145268"/>
                    <a:pt x="44434" y="144780"/>
                  </a:cubicBezTo>
                  <a:cubicBezTo>
                    <a:pt x="44435" y="144767"/>
                    <a:pt x="44435" y="144720"/>
                    <a:pt x="44434" y="144644"/>
                  </a:cubicBezTo>
                  <a:lnTo>
                    <a:pt x="44434" y="144644"/>
                  </a:lnTo>
                  <a:cubicBezTo>
                    <a:pt x="44434" y="144630"/>
                    <a:pt x="44434" y="144616"/>
                    <a:pt x="44434" y="144601"/>
                  </a:cubicBezTo>
                  <a:cubicBezTo>
                    <a:pt x="44434" y="144591"/>
                    <a:pt x="44434" y="144581"/>
                    <a:pt x="44433" y="144570"/>
                  </a:cubicBezTo>
                  <a:lnTo>
                    <a:pt x="44433" y="144570"/>
                  </a:lnTo>
                  <a:cubicBezTo>
                    <a:pt x="44418" y="143453"/>
                    <a:pt x="44291" y="138322"/>
                    <a:pt x="44291" y="138172"/>
                  </a:cubicBezTo>
                  <a:lnTo>
                    <a:pt x="44291" y="133171"/>
                  </a:lnTo>
                  <a:cubicBezTo>
                    <a:pt x="44291" y="132886"/>
                    <a:pt x="44303" y="132612"/>
                    <a:pt x="44208" y="132326"/>
                  </a:cubicBezTo>
                  <a:cubicBezTo>
                    <a:pt x="44149" y="132147"/>
                    <a:pt x="44149" y="131957"/>
                    <a:pt x="44149" y="131766"/>
                  </a:cubicBezTo>
                  <a:cubicBezTo>
                    <a:pt x="44149" y="130004"/>
                    <a:pt x="44149" y="128242"/>
                    <a:pt x="44149" y="126480"/>
                  </a:cubicBezTo>
                  <a:lnTo>
                    <a:pt x="44149" y="126409"/>
                  </a:lnTo>
                  <a:cubicBezTo>
                    <a:pt x="44149" y="125973"/>
                    <a:pt x="44160" y="125824"/>
                    <a:pt x="44648" y="125824"/>
                  </a:cubicBezTo>
                  <a:cubicBezTo>
                    <a:pt x="44668" y="125824"/>
                    <a:pt x="44687" y="125825"/>
                    <a:pt x="44708" y="125825"/>
                  </a:cubicBezTo>
                  <a:cubicBezTo>
                    <a:pt x="44875" y="125825"/>
                    <a:pt x="45030" y="125766"/>
                    <a:pt x="45196" y="125742"/>
                  </a:cubicBezTo>
                  <a:cubicBezTo>
                    <a:pt x="45339" y="125730"/>
                    <a:pt x="45482" y="125706"/>
                    <a:pt x="45625" y="125694"/>
                  </a:cubicBezTo>
                  <a:cubicBezTo>
                    <a:pt x="45660" y="125691"/>
                    <a:pt x="45694" y="125690"/>
                    <a:pt x="45729" y="125690"/>
                  </a:cubicBezTo>
                  <a:cubicBezTo>
                    <a:pt x="45981" y="125690"/>
                    <a:pt x="46227" y="125765"/>
                    <a:pt x="46489" y="125765"/>
                  </a:cubicBezTo>
                  <a:cubicBezTo>
                    <a:pt x="46595" y="125765"/>
                    <a:pt x="46703" y="125752"/>
                    <a:pt x="46816" y="125718"/>
                  </a:cubicBezTo>
                  <a:cubicBezTo>
                    <a:pt x="46954" y="125680"/>
                    <a:pt x="47101" y="125668"/>
                    <a:pt x="47253" y="125668"/>
                  </a:cubicBezTo>
                  <a:cubicBezTo>
                    <a:pt x="47481" y="125668"/>
                    <a:pt x="47718" y="125694"/>
                    <a:pt x="47947" y="125694"/>
                  </a:cubicBezTo>
                  <a:cubicBezTo>
                    <a:pt x="48101" y="125694"/>
                    <a:pt x="48255" y="125687"/>
                    <a:pt x="48409" y="125687"/>
                  </a:cubicBezTo>
                  <a:cubicBezTo>
                    <a:pt x="48658" y="125687"/>
                    <a:pt x="48906" y="125705"/>
                    <a:pt x="49149" y="125801"/>
                  </a:cubicBezTo>
                  <a:cubicBezTo>
                    <a:pt x="49191" y="125813"/>
                    <a:pt x="49238" y="125819"/>
                    <a:pt x="49286" y="125819"/>
                  </a:cubicBezTo>
                  <a:cubicBezTo>
                    <a:pt x="49334" y="125819"/>
                    <a:pt x="49381" y="125813"/>
                    <a:pt x="49423" y="125801"/>
                  </a:cubicBezTo>
                  <a:cubicBezTo>
                    <a:pt x="49673" y="125705"/>
                    <a:pt x="49930" y="125685"/>
                    <a:pt x="50187" y="125685"/>
                  </a:cubicBezTo>
                  <a:cubicBezTo>
                    <a:pt x="50372" y="125685"/>
                    <a:pt x="50557" y="125695"/>
                    <a:pt x="50739" y="125695"/>
                  </a:cubicBezTo>
                  <a:cubicBezTo>
                    <a:pt x="50773" y="125695"/>
                    <a:pt x="50806" y="125695"/>
                    <a:pt x="50840" y="125694"/>
                  </a:cubicBezTo>
                  <a:cubicBezTo>
                    <a:pt x="51209" y="125688"/>
                    <a:pt x="51578" y="125688"/>
                    <a:pt x="51947" y="125688"/>
                  </a:cubicBezTo>
                  <a:cubicBezTo>
                    <a:pt x="52316" y="125688"/>
                    <a:pt x="52685" y="125688"/>
                    <a:pt x="53054" y="125682"/>
                  </a:cubicBezTo>
                  <a:cubicBezTo>
                    <a:pt x="53197" y="125682"/>
                    <a:pt x="53340" y="125686"/>
                    <a:pt x="53483" y="125686"/>
                  </a:cubicBezTo>
                  <a:cubicBezTo>
                    <a:pt x="53767" y="125686"/>
                    <a:pt x="54051" y="125670"/>
                    <a:pt x="54328" y="125575"/>
                  </a:cubicBezTo>
                  <a:cubicBezTo>
                    <a:pt x="54404" y="125548"/>
                    <a:pt x="54490" y="125541"/>
                    <a:pt x="54579" y="125541"/>
                  </a:cubicBezTo>
                  <a:cubicBezTo>
                    <a:pt x="54685" y="125541"/>
                    <a:pt x="54796" y="125551"/>
                    <a:pt x="54900" y="125551"/>
                  </a:cubicBezTo>
                  <a:cubicBezTo>
                    <a:pt x="55029" y="125545"/>
                    <a:pt x="55158" y="125543"/>
                    <a:pt x="55287" y="125543"/>
                  </a:cubicBezTo>
                  <a:cubicBezTo>
                    <a:pt x="55504" y="125543"/>
                    <a:pt x="55722" y="125549"/>
                    <a:pt x="55940" y="125549"/>
                  </a:cubicBezTo>
                  <a:cubicBezTo>
                    <a:pt x="56348" y="125549"/>
                    <a:pt x="56757" y="125530"/>
                    <a:pt x="57162" y="125420"/>
                  </a:cubicBezTo>
                  <a:cubicBezTo>
                    <a:pt x="57244" y="125396"/>
                    <a:pt x="57330" y="125390"/>
                    <a:pt x="57418" y="125390"/>
                  </a:cubicBezTo>
                  <a:cubicBezTo>
                    <a:pt x="57520" y="125390"/>
                    <a:pt x="57625" y="125398"/>
                    <a:pt x="57727" y="125398"/>
                  </a:cubicBezTo>
                  <a:cubicBezTo>
                    <a:pt x="57753" y="125398"/>
                    <a:pt x="57779" y="125398"/>
                    <a:pt x="57805" y="125396"/>
                  </a:cubicBezTo>
                  <a:cubicBezTo>
                    <a:pt x="57862" y="125396"/>
                    <a:pt x="57919" y="125397"/>
                    <a:pt x="57976" y="125397"/>
                  </a:cubicBezTo>
                  <a:cubicBezTo>
                    <a:pt x="58205" y="125397"/>
                    <a:pt x="58431" y="125389"/>
                    <a:pt x="58650" y="125313"/>
                  </a:cubicBezTo>
                  <a:cubicBezTo>
                    <a:pt x="58805" y="125266"/>
                    <a:pt x="58984" y="125266"/>
                    <a:pt x="59150" y="125266"/>
                  </a:cubicBezTo>
                  <a:cubicBezTo>
                    <a:pt x="59243" y="125262"/>
                    <a:pt x="59336" y="125261"/>
                    <a:pt x="59429" y="125261"/>
                  </a:cubicBezTo>
                  <a:cubicBezTo>
                    <a:pt x="59586" y="125261"/>
                    <a:pt x="59744" y="125264"/>
                    <a:pt x="59902" y="125264"/>
                  </a:cubicBezTo>
                  <a:cubicBezTo>
                    <a:pt x="60263" y="125264"/>
                    <a:pt x="60626" y="125247"/>
                    <a:pt x="60984" y="125135"/>
                  </a:cubicBezTo>
                  <a:cubicBezTo>
                    <a:pt x="61036" y="125116"/>
                    <a:pt x="61093" y="125110"/>
                    <a:pt x="61150" y="125110"/>
                  </a:cubicBezTo>
                  <a:cubicBezTo>
                    <a:pt x="61237" y="125110"/>
                    <a:pt x="61327" y="125123"/>
                    <a:pt x="61413" y="125123"/>
                  </a:cubicBezTo>
                  <a:cubicBezTo>
                    <a:pt x="62008" y="125123"/>
                    <a:pt x="62603" y="125111"/>
                    <a:pt x="63199" y="125111"/>
                  </a:cubicBezTo>
                  <a:cubicBezTo>
                    <a:pt x="63251" y="125111"/>
                    <a:pt x="63304" y="125111"/>
                    <a:pt x="63357" y="125111"/>
                  </a:cubicBezTo>
                  <a:cubicBezTo>
                    <a:pt x="63542" y="125111"/>
                    <a:pt x="63725" y="125104"/>
                    <a:pt x="63901" y="125039"/>
                  </a:cubicBezTo>
                  <a:cubicBezTo>
                    <a:pt x="64008" y="124992"/>
                    <a:pt x="64139" y="124980"/>
                    <a:pt x="64258" y="124980"/>
                  </a:cubicBezTo>
                  <a:cubicBezTo>
                    <a:pt x="64865" y="124956"/>
                    <a:pt x="65485" y="125015"/>
                    <a:pt x="66092" y="124837"/>
                  </a:cubicBezTo>
                  <a:cubicBezTo>
                    <a:pt x="66189" y="124845"/>
                    <a:pt x="66286" y="124849"/>
                    <a:pt x="66383" y="124849"/>
                  </a:cubicBezTo>
                  <a:cubicBezTo>
                    <a:pt x="67050" y="124849"/>
                    <a:pt x="67711" y="124677"/>
                    <a:pt x="68378" y="124677"/>
                  </a:cubicBezTo>
                  <a:cubicBezTo>
                    <a:pt x="68445" y="124677"/>
                    <a:pt x="68513" y="124678"/>
                    <a:pt x="68580" y="124682"/>
                  </a:cubicBezTo>
                  <a:cubicBezTo>
                    <a:pt x="68735" y="124682"/>
                    <a:pt x="68902" y="124634"/>
                    <a:pt x="69056" y="124599"/>
                  </a:cubicBezTo>
                  <a:cubicBezTo>
                    <a:pt x="69205" y="124558"/>
                    <a:pt x="69353" y="124545"/>
                    <a:pt x="69501" y="124545"/>
                  </a:cubicBezTo>
                  <a:close/>
                  <a:moveTo>
                    <a:pt x="42431" y="125684"/>
                  </a:moveTo>
                  <a:cubicBezTo>
                    <a:pt x="42795" y="125684"/>
                    <a:pt x="43160" y="125699"/>
                    <a:pt x="43518" y="125718"/>
                  </a:cubicBezTo>
                  <a:cubicBezTo>
                    <a:pt x="43875" y="125730"/>
                    <a:pt x="43994" y="125908"/>
                    <a:pt x="44018" y="126278"/>
                  </a:cubicBezTo>
                  <a:cubicBezTo>
                    <a:pt x="44018" y="126468"/>
                    <a:pt x="44018" y="126659"/>
                    <a:pt x="44018" y="126849"/>
                  </a:cubicBezTo>
                  <a:lnTo>
                    <a:pt x="44018" y="137993"/>
                  </a:lnTo>
                  <a:cubicBezTo>
                    <a:pt x="44018" y="138187"/>
                    <a:pt x="44134" y="143368"/>
                    <a:pt x="44166" y="144515"/>
                  </a:cubicBezTo>
                  <a:lnTo>
                    <a:pt x="44166" y="144515"/>
                  </a:lnTo>
                  <a:cubicBezTo>
                    <a:pt x="44162" y="144547"/>
                    <a:pt x="44160" y="144580"/>
                    <a:pt x="44160" y="144613"/>
                  </a:cubicBezTo>
                  <a:cubicBezTo>
                    <a:pt x="44149" y="145161"/>
                    <a:pt x="44160" y="145709"/>
                    <a:pt x="44149" y="146256"/>
                  </a:cubicBezTo>
                  <a:cubicBezTo>
                    <a:pt x="44149" y="146613"/>
                    <a:pt x="44089" y="146661"/>
                    <a:pt x="43732" y="146685"/>
                  </a:cubicBezTo>
                  <a:lnTo>
                    <a:pt x="35659" y="146685"/>
                  </a:lnTo>
                  <a:cubicBezTo>
                    <a:pt x="35564" y="146685"/>
                    <a:pt x="35470" y="146683"/>
                    <a:pt x="35376" y="146683"/>
                  </a:cubicBezTo>
                  <a:cubicBezTo>
                    <a:pt x="35117" y="146683"/>
                    <a:pt x="34862" y="146696"/>
                    <a:pt x="34600" y="146792"/>
                  </a:cubicBezTo>
                  <a:cubicBezTo>
                    <a:pt x="34507" y="146825"/>
                    <a:pt x="34404" y="146832"/>
                    <a:pt x="34297" y="146832"/>
                  </a:cubicBezTo>
                  <a:cubicBezTo>
                    <a:pt x="34212" y="146832"/>
                    <a:pt x="34125" y="146828"/>
                    <a:pt x="34040" y="146828"/>
                  </a:cubicBezTo>
                  <a:lnTo>
                    <a:pt x="32254" y="146828"/>
                  </a:lnTo>
                  <a:cubicBezTo>
                    <a:pt x="31826" y="146840"/>
                    <a:pt x="31397" y="146804"/>
                    <a:pt x="30980" y="146935"/>
                  </a:cubicBezTo>
                  <a:cubicBezTo>
                    <a:pt x="30881" y="146968"/>
                    <a:pt x="30774" y="146975"/>
                    <a:pt x="30667" y="146975"/>
                  </a:cubicBezTo>
                  <a:cubicBezTo>
                    <a:pt x="30580" y="146975"/>
                    <a:pt x="30493" y="146971"/>
                    <a:pt x="30409" y="146971"/>
                  </a:cubicBezTo>
                  <a:lnTo>
                    <a:pt x="27694" y="146971"/>
                  </a:lnTo>
                  <a:cubicBezTo>
                    <a:pt x="27637" y="146972"/>
                    <a:pt x="27579" y="146972"/>
                    <a:pt x="27521" y="146972"/>
                  </a:cubicBezTo>
                  <a:cubicBezTo>
                    <a:pt x="27378" y="146972"/>
                    <a:pt x="27235" y="146970"/>
                    <a:pt x="27091" y="146970"/>
                  </a:cubicBezTo>
                  <a:cubicBezTo>
                    <a:pt x="26752" y="146970"/>
                    <a:pt x="26411" y="146985"/>
                    <a:pt x="26075" y="147090"/>
                  </a:cubicBezTo>
                  <a:cubicBezTo>
                    <a:pt x="25997" y="147113"/>
                    <a:pt x="25914" y="147119"/>
                    <a:pt x="25829" y="147119"/>
                  </a:cubicBezTo>
                  <a:cubicBezTo>
                    <a:pt x="25744" y="147119"/>
                    <a:pt x="25658" y="147113"/>
                    <a:pt x="25575" y="147113"/>
                  </a:cubicBezTo>
                  <a:lnTo>
                    <a:pt x="23503" y="147113"/>
                  </a:lnTo>
                  <a:cubicBezTo>
                    <a:pt x="23447" y="147115"/>
                    <a:pt x="23391" y="147115"/>
                    <a:pt x="23334" y="147115"/>
                  </a:cubicBezTo>
                  <a:cubicBezTo>
                    <a:pt x="23195" y="147115"/>
                    <a:pt x="23057" y="147112"/>
                    <a:pt x="22918" y="147112"/>
                  </a:cubicBezTo>
                  <a:cubicBezTo>
                    <a:pt x="22590" y="147112"/>
                    <a:pt x="22265" y="147128"/>
                    <a:pt x="21943" y="147233"/>
                  </a:cubicBezTo>
                  <a:cubicBezTo>
                    <a:pt x="21866" y="147253"/>
                    <a:pt x="21784" y="147258"/>
                    <a:pt x="21701" y="147258"/>
                  </a:cubicBezTo>
                  <a:cubicBezTo>
                    <a:pt x="21623" y="147258"/>
                    <a:pt x="21543" y="147254"/>
                    <a:pt x="21464" y="147254"/>
                  </a:cubicBezTo>
                  <a:cubicBezTo>
                    <a:pt x="21433" y="147254"/>
                    <a:pt x="21402" y="147254"/>
                    <a:pt x="21372" y="147256"/>
                  </a:cubicBezTo>
                  <a:cubicBezTo>
                    <a:pt x="21267" y="147262"/>
                    <a:pt x="21162" y="147264"/>
                    <a:pt x="21056" y="147264"/>
                  </a:cubicBezTo>
                  <a:cubicBezTo>
                    <a:pt x="20788" y="147264"/>
                    <a:pt x="20519" y="147251"/>
                    <a:pt x="20249" y="147251"/>
                  </a:cubicBezTo>
                  <a:cubicBezTo>
                    <a:pt x="19961" y="147251"/>
                    <a:pt x="19672" y="147266"/>
                    <a:pt x="19384" y="147328"/>
                  </a:cubicBezTo>
                  <a:cubicBezTo>
                    <a:pt x="19370" y="147331"/>
                    <a:pt x="19355" y="147333"/>
                    <a:pt x="19342" y="147333"/>
                  </a:cubicBezTo>
                  <a:cubicBezTo>
                    <a:pt x="19262" y="147333"/>
                    <a:pt x="19191" y="147276"/>
                    <a:pt x="19181" y="147185"/>
                  </a:cubicBezTo>
                  <a:cubicBezTo>
                    <a:pt x="19169" y="147066"/>
                    <a:pt x="19157" y="146947"/>
                    <a:pt x="19157" y="146828"/>
                  </a:cubicBezTo>
                  <a:cubicBezTo>
                    <a:pt x="19157" y="146351"/>
                    <a:pt x="19157" y="145875"/>
                    <a:pt x="19157" y="145399"/>
                  </a:cubicBezTo>
                  <a:cubicBezTo>
                    <a:pt x="19157" y="145137"/>
                    <a:pt x="19157" y="144887"/>
                    <a:pt x="19074" y="144625"/>
                  </a:cubicBezTo>
                  <a:cubicBezTo>
                    <a:pt x="19014" y="144423"/>
                    <a:pt x="19026" y="144196"/>
                    <a:pt x="19026" y="143982"/>
                  </a:cubicBezTo>
                  <a:cubicBezTo>
                    <a:pt x="19014" y="142911"/>
                    <a:pt x="19014" y="141851"/>
                    <a:pt x="19014" y="140779"/>
                  </a:cubicBezTo>
                  <a:cubicBezTo>
                    <a:pt x="19014" y="140351"/>
                    <a:pt x="19050" y="139922"/>
                    <a:pt x="18907" y="139505"/>
                  </a:cubicBezTo>
                  <a:cubicBezTo>
                    <a:pt x="18848" y="139351"/>
                    <a:pt x="18884" y="139172"/>
                    <a:pt x="18884" y="139005"/>
                  </a:cubicBezTo>
                  <a:cubicBezTo>
                    <a:pt x="18872" y="135052"/>
                    <a:pt x="18872" y="131100"/>
                    <a:pt x="18872" y="127159"/>
                  </a:cubicBezTo>
                  <a:cubicBezTo>
                    <a:pt x="18872" y="126409"/>
                    <a:pt x="18884" y="126397"/>
                    <a:pt x="19610" y="126397"/>
                  </a:cubicBezTo>
                  <a:lnTo>
                    <a:pt x="24325" y="126397"/>
                  </a:lnTo>
                  <a:cubicBezTo>
                    <a:pt x="24634" y="126397"/>
                    <a:pt x="24944" y="126397"/>
                    <a:pt x="25241" y="126313"/>
                  </a:cubicBezTo>
                  <a:cubicBezTo>
                    <a:pt x="25491" y="126242"/>
                    <a:pt x="25765" y="126266"/>
                    <a:pt x="26027" y="126254"/>
                  </a:cubicBezTo>
                  <a:cubicBezTo>
                    <a:pt x="26107" y="126250"/>
                    <a:pt x="26188" y="126249"/>
                    <a:pt x="26269" y="126249"/>
                  </a:cubicBezTo>
                  <a:cubicBezTo>
                    <a:pt x="26420" y="126249"/>
                    <a:pt x="26573" y="126253"/>
                    <a:pt x="26726" y="126253"/>
                  </a:cubicBezTo>
                  <a:cubicBezTo>
                    <a:pt x="27035" y="126253"/>
                    <a:pt x="27347" y="126236"/>
                    <a:pt x="27658" y="126135"/>
                  </a:cubicBezTo>
                  <a:cubicBezTo>
                    <a:pt x="27725" y="126116"/>
                    <a:pt x="27797" y="126110"/>
                    <a:pt x="27873" y="126110"/>
                  </a:cubicBezTo>
                  <a:cubicBezTo>
                    <a:pt x="27985" y="126110"/>
                    <a:pt x="28104" y="126123"/>
                    <a:pt x="28218" y="126123"/>
                  </a:cubicBezTo>
                  <a:cubicBezTo>
                    <a:pt x="29718" y="126111"/>
                    <a:pt x="31218" y="126111"/>
                    <a:pt x="32719" y="126111"/>
                  </a:cubicBezTo>
                  <a:cubicBezTo>
                    <a:pt x="32779" y="126111"/>
                    <a:pt x="32840" y="126111"/>
                    <a:pt x="32900" y="126111"/>
                  </a:cubicBezTo>
                  <a:cubicBezTo>
                    <a:pt x="33173" y="126111"/>
                    <a:pt x="33444" y="126103"/>
                    <a:pt x="33707" y="126016"/>
                  </a:cubicBezTo>
                  <a:cubicBezTo>
                    <a:pt x="33806" y="125983"/>
                    <a:pt x="33913" y="125975"/>
                    <a:pt x="34020" y="125975"/>
                  </a:cubicBezTo>
                  <a:cubicBezTo>
                    <a:pt x="34107" y="125975"/>
                    <a:pt x="34194" y="125980"/>
                    <a:pt x="34278" y="125980"/>
                  </a:cubicBezTo>
                  <a:cubicBezTo>
                    <a:pt x="34600" y="125974"/>
                    <a:pt x="34921" y="125974"/>
                    <a:pt x="35243" y="125974"/>
                  </a:cubicBezTo>
                  <a:cubicBezTo>
                    <a:pt x="35564" y="125974"/>
                    <a:pt x="35886" y="125974"/>
                    <a:pt x="36207" y="125968"/>
                  </a:cubicBezTo>
                  <a:cubicBezTo>
                    <a:pt x="36350" y="125968"/>
                    <a:pt x="36492" y="125972"/>
                    <a:pt x="36633" y="125972"/>
                  </a:cubicBezTo>
                  <a:cubicBezTo>
                    <a:pt x="36915" y="125972"/>
                    <a:pt x="37195" y="125956"/>
                    <a:pt x="37481" y="125861"/>
                  </a:cubicBezTo>
                  <a:cubicBezTo>
                    <a:pt x="37546" y="125834"/>
                    <a:pt x="37618" y="125826"/>
                    <a:pt x="37694" y="125826"/>
                  </a:cubicBezTo>
                  <a:cubicBezTo>
                    <a:pt x="37784" y="125826"/>
                    <a:pt x="37878" y="125837"/>
                    <a:pt x="37969" y="125837"/>
                  </a:cubicBezTo>
                  <a:cubicBezTo>
                    <a:pt x="38350" y="125831"/>
                    <a:pt x="38731" y="125831"/>
                    <a:pt x="39112" y="125831"/>
                  </a:cubicBezTo>
                  <a:cubicBezTo>
                    <a:pt x="39493" y="125831"/>
                    <a:pt x="39874" y="125831"/>
                    <a:pt x="40255" y="125825"/>
                  </a:cubicBezTo>
                  <a:cubicBezTo>
                    <a:pt x="40660" y="125825"/>
                    <a:pt x="41053" y="125777"/>
                    <a:pt x="41458" y="125730"/>
                  </a:cubicBezTo>
                  <a:cubicBezTo>
                    <a:pt x="41779" y="125696"/>
                    <a:pt x="42105" y="125684"/>
                    <a:pt x="42431" y="125684"/>
                  </a:cubicBezTo>
                  <a:close/>
                  <a:moveTo>
                    <a:pt x="136577" y="123110"/>
                  </a:moveTo>
                  <a:cubicBezTo>
                    <a:pt x="140268" y="123122"/>
                    <a:pt x="143959" y="123122"/>
                    <a:pt x="147638" y="123122"/>
                  </a:cubicBezTo>
                  <a:cubicBezTo>
                    <a:pt x="147765" y="123122"/>
                    <a:pt x="147892" y="123117"/>
                    <a:pt x="148019" y="123117"/>
                  </a:cubicBezTo>
                  <a:cubicBezTo>
                    <a:pt x="148082" y="123117"/>
                    <a:pt x="148146" y="123118"/>
                    <a:pt x="148209" y="123122"/>
                  </a:cubicBezTo>
                  <a:cubicBezTo>
                    <a:pt x="148471" y="123146"/>
                    <a:pt x="148531" y="123206"/>
                    <a:pt x="148554" y="123480"/>
                  </a:cubicBezTo>
                  <a:cubicBezTo>
                    <a:pt x="148566" y="123670"/>
                    <a:pt x="148554" y="123861"/>
                    <a:pt x="148554" y="124051"/>
                  </a:cubicBezTo>
                  <a:cubicBezTo>
                    <a:pt x="148554" y="126718"/>
                    <a:pt x="148554" y="129385"/>
                    <a:pt x="148566" y="132052"/>
                  </a:cubicBezTo>
                  <a:cubicBezTo>
                    <a:pt x="148566" y="132409"/>
                    <a:pt x="148543" y="132755"/>
                    <a:pt x="148662" y="133112"/>
                  </a:cubicBezTo>
                  <a:cubicBezTo>
                    <a:pt x="148721" y="133278"/>
                    <a:pt x="148697" y="133481"/>
                    <a:pt x="148697" y="133671"/>
                  </a:cubicBezTo>
                  <a:cubicBezTo>
                    <a:pt x="148697" y="134338"/>
                    <a:pt x="148697" y="135005"/>
                    <a:pt x="148709" y="135672"/>
                  </a:cubicBezTo>
                  <a:cubicBezTo>
                    <a:pt x="148709" y="136112"/>
                    <a:pt x="148662" y="136565"/>
                    <a:pt x="148816" y="137005"/>
                  </a:cubicBezTo>
                  <a:cubicBezTo>
                    <a:pt x="148864" y="137160"/>
                    <a:pt x="148840" y="137338"/>
                    <a:pt x="148840" y="137505"/>
                  </a:cubicBezTo>
                  <a:cubicBezTo>
                    <a:pt x="148840" y="138100"/>
                    <a:pt x="148840" y="138696"/>
                    <a:pt x="148840" y="139291"/>
                  </a:cubicBezTo>
                  <a:cubicBezTo>
                    <a:pt x="148852" y="139601"/>
                    <a:pt x="148828" y="139910"/>
                    <a:pt x="148935" y="140208"/>
                  </a:cubicBezTo>
                  <a:cubicBezTo>
                    <a:pt x="148995" y="140363"/>
                    <a:pt x="148983" y="140541"/>
                    <a:pt x="148983" y="140708"/>
                  </a:cubicBezTo>
                  <a:cubicBezTo>
                    <a:pt x="148983" y="142887"/>
                    <a:pt x="148983" y="145077"/>
                    <a:pt x="148983" y="147268"/>
                  </a:cubicBezTo>
                  <a:cubicBezTo>
                    <a:pt x="148983" y="147435"/>
                    <a:pt x="149019" y="147602"/>
                    <a:pt x="148864" y="147768"/>
                  </a:cubicBezTo>
                  <a:cubicBezTo>
                    <a:pt x="148447" y="147661"/>
                    <a:pt x="147995" y="147697"/>
                    <a:pt x="147554" y="147685"/>
                  </a:cubicBezTo>
                  <a:cubicBezTo>
                    <a:pt x="147512" y="147685"/>
                    <a:pt x="147469" y="147686"/>
                    <a:pt x="147426" y="147686"/>
                  </a:cubicBezTo>
                  <a:cubicBezTo>
                    <a:pt x="147275" y="147686"/>
                    <a:pt x="147122" y="147678"/>
                    <a:pt x="146983" y="147614"/>
                  </a:cubicBezTo>
                  <a:cubicBezTo>
                    <a:pt x="146825" y="147549"/>
                    <a:pt x="146661" y="147541"/>
                    <a:pt x="146495" y="147541"/>
                  </a:cubicBezTo>
                  <a:cubicBezTo>
                    <a:pt x="146447" y="147541"/>
                    <a:pt x="146399" y="147542"/>
                    <a:pt x="146352" y="147542"/>
                  </a:cubicBezTo>
                  <a:cubicBezTo>
                    <a:pt x="146269" y="147542"/>
                    <a:pt x="146187" y="147544"/>
                    <a:pt x="146104" y="147544"/>
                  </a:cubicBezTo>
                  <a:cubicBezTo>
                    <a:pt x="145878" y="147544"/>
                    <a:pt x="145653" y="147531"/>
                    <a:pt x="145435" y="147435"/>
                  </a:cubicBezTo>
                  <a:cubicBezTo>
                    <a:pt x="145391" y="147417"/>
                    <a:pt x="145335" y="147406"/>
                    <a:pt x="145285" y="147406"/>
                  </a:cubicBezTo>
                  <a:cubicBezTo>
                    <a:pt x="145266" y="147406"/>
                    <a:pt x="145249" y="147408"/>
                    <a:pt x="145233" y="147411"/>
                  </a:cubicBezTo>
                  <a:cubicBezTo>
                    <a:pt x="145135" y="147415"/>
                    <a:pt x="145037" y="147417"/>
                    <a:pt x="144939" y="147417"/>
                  </a:cubicBezTo>
                  <a:cubicBezTo>
                    <a:pt x="143944" y="147417"/>
                    <a:pt x="142956" y="147236"/>
                    <a:pt x="141961" y="147236"/>
                  </a:cubicBezTo>
                  <a:cubicBezTo>
                    <a:pt x="141841" y="147236"/>
                    <a:pt x="141721" y="147239"/>
                    <a:pt x="141601" y="147244"/>
                  </a:cubicBezTo>
                  <a:cubicBezTo>
                    <a:pt x="141404" y="147258"/>
                    <a:pt x="141205" y="147270"/>
                    <a:pt x="141005" y="147270"/>
                  </a:cubicBezTo>
                  <a:cubicBezTo>
                    <a:pt x="140687" y="147270"/>
                    <a:pt x="140368" y="147240"/>
                    <a:pt x="140053" y="147137"/>
                  </a:cubicBezTo>
                  <a:cubicBezTo>
                    <a:pt x="139986" y="147117"/>
                    <a:pt x="139915" y="147112"/>
                    <a:pt x="139842" y="147112"/>
                  </a:cubicBezTo>
                  <a:cubicBezTo>
                    <a:pt x="139773" y="147112"/>
                    <a:pt x="139703" y="147116"/>
                    <a:pt x="139634" y="147116"/>
                  </a:cubicBezTo>
                  <a:cubicBezTo>
                    <a:pt x="139607" y="147116"/>
                    <a:pt x="139580" y="147115"/>
                    <a:pt x="139553" y="147113"/>
                  </a:cubicBezTo>
                  <a:cubicBezTo>
                    <a:pt x="139413" y="147108"/>
                    <a:pt x="139272" y="147106"/>
                    <a:pt x="139131" y="147106"/>
                  </a:cubicBezTo>
                  <a:cubicBezTo>
                    <a:pt x="138824" y="147106"/>
                    <a:pt x="138517" y="147115"/>
                    <a:pt x="138210" y="147115"/>
                  </a:cubicBezTo>
                  <a:cubicBezTo>
                    <a:pt x="137731" y="147115"/>
                    <a:pt x="137254" y="147093"/>
                    <a:pt x="136779" y="146982"/>
                  </a:cubicBezTo>
                  <a:cubicBezTo>
                    <a:pt x="136697" y="146962"/>
                    <a:pt x="136610" y="146956"/>
                    <a:pt x="136522" y="146956"/>
                  </a:cubicBezTo>
                  <a:cubicBezTo>
                    <a:pt x="136378" y="146956"/>
                    <a:pt x="136228" y="146972"/>
                    <a:pt x="136081" y="146972"/>
                  </a:cubicBezTo>
                  <a:cubicBezTo>
                    <a:pt x="136055" y="146972"/>
                    <a:pt x="136030" y="146972"/>
                    <a:pt x="136005" y="146971"/>
                  </a:cubicBezTo>
                  <a:cubicBezTo>
                    <a:pt x="135938" y="146969"/>
                    <a:pt x="135871" y="146968"/>
                    <a:pt x="135804" y="146968"/>
                  </a:cubicBezTo>
                  <a:cubicBezTo>
                    <a:pt x="135733" y="146968"/>
                    <a:pt x="135661" y="146969"/>
                    <a:pt x="135590" y="146969"/>
                  </a:cubicBezTo>
                  <a:cubicBezTo>
                    <a:pt x="135277" y="146969"/>
                    <a:pt x="134966" y="146959"/>
                    <a:pt x="134660" y="146852"/>
                  </a:cubicBezTo>
                  <a:cubicBezTo>
                    <a:pt x="134582" y="146828"/>
                    <a:pt x="134499" y="146822"/>
                    <a:pt x="134414" y="146822"/>
                  </a:cubicBezTo>
                  <a:cubicBezTo>
                    <a:pt x="134329" y="146822"/>
                    <a:pt x="134243" y="146828"/>
                    <a:pt x="134160" y="146828"/>
                  </a:cubicBezTo>
                  <a:lnTo>
                    <a:pt x="132517" y="146828"/>
                  </a:lnTo>
                  <a:cubicBezTo>
                    <a:pt x="132219" y="146828"/>
                    <a:pt x="131910" y="146828"/>
                    <a:pt x="131600" y="146732"/>
                  </a:cubicBezTo>
                  <a:cubicBezTo>
                    <a:pt x="131464" y="146690"/>
                    <a:pt x="131310" y="146684"/>
                    <a:pt x="131154" y="146684"/>
                  </a:cubicBezTo>
                  <a:cubicBezTo>
                    <a:pt x="131092" y="146684"/>
                    <a:pt x="131030" y="146685"/>
                    <a:pt x="130969" y="146685"/>
                  </a:cubicBezTo>
                  <a:lnTo>
                    <a:pt x="127469" y="146685"/>
                  </a:lnTo>
                  <a:cubicBezTo>
                    <a:pt x="127195" y="146685"/>
                    <a:pt x="126909" y="146685"/>
                    <a:pt x="126623" y="146601"/>
                  </a:cubicBezTo>
                  <a:cubicBezTo>
                    <a:pt x="126456" y="146542"/>
                    <a:pt x="126254" y="146554"/>
                    <a:pt x="126064" y="146542"/>
                  </a:cubicBezTo>
                  <a:cubicBezTo>
                    <a:pt x="125746" y="146542"/>
                    <a:pt x="125429" y="146537"/>
                    <a:pt x="125111" y="146537"/>
                  </a:cubicBezTo>
                  <a:cubicBezTo>
                    <a:pt x="124952" y="146537"/>
                    <a:pt x="124794" y="146538"/>
                    <a:pt x="124635" y="146542"/>
                  </a:cubicBezTo>
                  <a:cubicBezTo>
                    <a:pt x="124601" y="146544"/>
                    <a:pt x="124568" y="146545"/>
                    <a:pt x="124535" y="146545"/>
                  </a:cubicBezTo>
                  <a:cubicBezTo>
                    <a:pt x="124229" y="146545"/>
                    <a:pt x="123949" y="146452"/>
                    <a:pt x="123659" y="146387"/>
                  </a:cubicBezTo>
                  <a:cubicBezTo>
                    <a:pt x="123492" y="146351"/>
                    <a:pt x="123432" y="146232"/>
                    <a:pt x="123420" y="146078"/>
                  </a:cubicBezTo>
                  <a:cubicBezTo>
                    <a:pt x="123420" y="145887"/>
                    <a:pt x="123420" y="145697"/>
                    <a:pt x="123420" y="145506"/>
                  </a:cubicBezTo>
                  <a:cubicBezTo>
                    <a:pt x="123420" y="141315"/>
                    <a:pt x="123420" y="137136"/>
                    <a:pt x="123420" y="132945"/>
                  </a:cubicBezTo>
                  <a:cubicBezTo>
                    <a:pt x="123420" y="132564"/>
                    <a:pt x="123397" y="132195"/>
                    <a:pt x="123528" y="131814"/>
                  </a:cubicBezTo>
                  <a:cubicBezTo>
                    <a:pt x="123587" y="131647"/>
                    <a:pt x="123563" y="131445"/>
                    <a:pt x="123563" y="131254"/>
                  </a:cubicBezTo>
                  <a:cubicBezTo>
                    <a:pt x="123563" y="130516"/>
                    <a:pt x="123563" y="129778"/>
                    <a:pt x="123563" y="129040"/>
                  </a:cubicBezTo>
                  <a:cubicBezTo>
                    <a:pt x="123563" y="128683"/>
                    <a:pt x="123539" y="128325"/>
                    <a:pt x="123670" y="127980"/>
                  </a:cubicBezTo>
                  <a:cubicBezTo>
                    <a:pt x="123730" y="127813"/>
                    <a:pt x="123706" y="127599"/>
                    <a:pt x="123706" y="127409"/>
                  </a:cubicBezTo>
                  <a:cubicBezTo>
                    <a:pt x="123706" y="126278"/>
                    <a:pt x="123706" y="125135"/>
                    <a:pt x="123706" y="123992"/>
                  </a:cubicBezTo>
                  <a:cubicBezTo>
                    <a:pt x="123706" y="123825"/>
                    <a:pt x="123706" y="123658"/>
                    <a:pt x="123706" y="123491"/>
                  </a:cubicBezTo>
                  <a:cubicBezTo>
                    <a:pt x="123730" y="123206"/>
                    <a:pt x="123789" y="123146"/>
                    <a:pt x="124051" y="123122"/>
                  </a:cubicBezTo>
                  <a:lnTo>
                    <a:pt x="130826" y="123122"/>
                  </a:lnTo>
                  <a:cubicBezTo>
                    <a:pt x="131092" y="123159"/>
                    <a:pt x="131358" y="123181"/>
                    <a:pt x="131623" y="123181"/>
                  </a:cubicBezTo>
                  <a:cubicBezTo>
                    <a:pt x="131870" y="123181"/>
                    <a:pt x="132116" y="123162"/>
                    <a:pt x="132362" y="123122"/>
                  </a:cubicBezTo>
                  <a:cubicBezTo>
                    <a:pt x="132405" y="123117"/>
                    <a:pt x="132448" y="123115"/>
                    <a:pt x="132491" y="123115"/>
                  </a:cubicBezTo>
                  <a:cubicBezTo>
                    <a:pt x="132638" y="123115"/>
                    <a:pt x="132786" y="123142"/>
                    <a:pt x="132933" y="123170"/>
                  </a:cubicBezTo>
                  <a:cubicBezTo>
                    <a:pt x="133189" y="123236"/>
                    <a:pt x="133445" y="123268"/>
                    <a:pt x="133703" y="123268"/>
                  </a:cubicBezTo>
                  <a:cubicBezTo>
                    <a:pt x="133960" y="123268"/>
                    <a:pt x="134219" y="123236"/>
                    <a:pt x="134481" y="123170"/>
                  </a:cubicBezTo>
                  <a:cubicBezTo>
                    <a:pt x="134561" y="123152"/>
                    <a:pt x="134654" y="123121"/>
                    <a:pt x="134740" y="123121"/>
                  </a:cubicBezTo>
                  <a:cubicBezTo>
                    <a:pt x="134770" y="123121"/>
                    <a:pt x="134799" y="123125"/>
                    <a:pt x="134827" y="123134"/>
                  </a:cubicBezTo>
                  <a:cubicBezTo>
                    <a:pt x="135004" y="123185"/>
                    <a:pt x="135182" y="123203"/>
                    <a:pt x="135359" y="123203"/>
                  </a:cubicBezTo>
                  <a:cubicBezTo>
                    <a:pt x="135765" y="123203"/>
                    <a:pt x="136171" y="123110"/>
                    <a:pt x="136577" y="123110"/>
                  </a:cubicBezTo>
                  <a:close/>
                  <a:moveTo>
                    <a:pt x="149590" y="123105"/>
                  </a:moveTo>
                  <a:cubicBezTo>
                    <a:pt x="149701" y="123105"/>
                    <a:pt x="149813" y="123110"/>
                    <a:pt x="149924" y="123110"/>
                  </a:cubicBezTo>
                  <a:lnTo>
                    <a:pt x="156067" y="123110"/>
                  </a:lnTo>
                  <a:cubicBezTo>
                    <a:pt x="156124" y="123110"/>
                    <a:pt x="156181" y="123110"/>
                    <a:pt x="156238" y="123110"/>
                  </a:cubicBezTo>
                  <a:cubicBezTo>
                    <a:pt x="156463" y="123110"/>
                    <a:pt x="156684" y="123118"/>
                    <a:pt x="156913" y="123194"/>
                  </a:cubicBezTo>
                  <a:cubicBezTo>
                    <a:pt x="157032" y="123236"/>
                    <a:pt x="157169" y="123242"/>
                    <a:pt x="157307" y="123242"/>
                  </a:cubicBezTo>
                  <a:cubicBezTo>
                    <a:pt x="157362" y="123242"/>
                    <a:pt x="157418" y="123241"/>
                    <a:pt x="157472" y="123241"/>
                  </a:cubicBezTo>
                  <a:cubicBezTo>
                    <a:pt x="157829" y="123247"/>
                    <a:pt x="158187" y="123247"/>
                    <a:pt x="158544" y="123247"/>
                  </a:cubicBezTo>
                  <a:cubicBezTo>
                    <a:pt x="158901" y="123247"/>
                    <a:pt x="159258" y="123247"/>
                    <a:pt x="159615" y="123253"/>
                  </a:cubicBezTo>
                  <a:cubicBezTo>
                    <a:pt x="159774" y="123253"/>
                    <a:pt x="159933" y="123249"/>
                    <a:pt x="160091" y="123249"/>
                  </a:cubicBezTo>
                  <a:cubicBezTo>
                    <a:pt x="160408" y="123249"/>
                    <a:pt x="160723" y="123265"/>
                    <a:pt x="161032" y="123361"/>
                  </a:cubicBezTo>
                  <a:cubicBezTo>
                    <a:pt x="161113" y="123388"/>
                    <a:pt x="161200" y="123395"/>
                    <a:pt x="161287" y="123395"/>
                  </a:cubicBezTo>
                  <a:cubicBezTo>
                    <a:pt x="161392" y="123395"/>
                    <a:pt x="161500" y="123384"/>
                    <a:pt x="161604" y="123384"/>
                  </a:cubicBezTo>
                  <a:cubicBezTo>
                    <a:pt x="163152" y="123384"/>
                    <a:pt x="164699" y="123384"/>
                    <a:pt x="166247" y="123396"/>
                  </a:cubicBezTo>
                  <a:cubicBezTo>
                    <a:pt x="166306" y="123396"/>
                    <a:pt x="166364" y="123396"/>
                    <a:pt x="166424" y="123396"/>
                  </a:cubicBezTo>
                  <a:cubicBezTo>
                    <a:pt x="166690" y="123396"/>
                    <a:pt x="166963" y="123404"/>
                    <a:pt x="167235" y="123491"/>
                  </a:cubicBezTo>
                  <a:cubicBezTo>
                    <a:pt x="167341" y="123525"/>
                    <a:pt x="167458" y="123532"/>
                    <a:pt x="167578" y="123532"/>
                  </a:cubicBezTo>
                  <a:cubicBezTo>
                    <a:pt x="167674" y="123532"/>
                    <a:pt x="167771" y="123527"/>
                    <a:pt x="167866" y="123527"/>
                  </a:cubicBezTo>
                  <a:cubicBezTo>
                    <a:pt x="169152" y="123527"/>
                    <a:pt x="170438" y="123527"/>
                    <a:pt x="171724" y="123539"/>
                  </a:cubicBezTo>
                  <a:cubicBezTo>
                    <a:pt x="171915" y="123539"/>
                    <a:pt x="172105" y="123539"/>
                    <a:pt x="172296" y="123551"/>
                  </a:cubicBezTo>
                  <a:cubicBezTo>
                    <a:pt x="172427" y="123563"/>
                    <a:pt x="172510" y="123658"/>
                    <a:pt x="172522" y="123789"/>
                  </a:cubicBezTo>
                  <a:cubicBezTo>
                    <a:pt x="172534" y="123956"/>
                    <a:pt x="172534" y="124123"/>
                    <a:pt x="172534" y="124289"/>
                  </a:cubicBezTo>
                  <a:lnTo>
                    <a:pt x="172534" y="135136"/>
                  </a:lnTo>
                  <a:cubicBezTo>
                    <a:pt x="172534" y="135279"/>
                    <a:pt x="172557" y="135433"/>
                    <a:pt x="172522" y="135564"/>
                  </a:cubicBezTo>
                  <a:cubicBezTo>
                    <a:pt x="172331" y="136148"/>
                    <a:pt x="172403" y="136743"/>
                    <a:pt x="172403" y="137338"/>
                  </a:cubicBezTo>
                  <a:cubicBezTo>
                    <a:pt x="172391" y="140886"/>
                    <a:pt x="172403" y="144423"/>
                    <a:pt x="172403" y="147971"/>
                  </a:cubicBezTo>
                  <a:cubicBezTo>
                    <a:pt x="172403" y="148805"/>
                    <a:pt x="172437" y="148816"/>
                    <a:pt x="171660" y="148816"/>
                  </a:cubicBezTo>
                  <a:cubicBezTo>
                    <a:pt x="171638" y="148816"/>
                    <a:pt x="171616" y="148816"/>
                    <a:pt x="171593" y="148816"/>
                  </a:cubicBezTo>
                  <a:cubicBezTo>
                    <a:pt x="171474" y="148813"/>
                    <a:pt x="171356" y="148812"/>
                    <a:pt x="171237" y="148812"/>
                  </a:cubicBezTo>
                  <a:cubicBezTo>
                    <a:pt x="171025" y="148812"/>
                    <a:pt x="170814" y="148815"/>
                    <a:pt x="170602" y="148815"/>
                  </a:cubicBezTo>
                  <a:cubicBezTo>
                    <a:pt x="170408" y="148815"/>
                    <a:pt x="170215" y="148813"/>
                    <a:pt x="170021" y="148804"/>
                  </a:cubicBezTo>
                  <a:cubicBezTo>
                    <a:pt x="169691" y="148794"/>
                    <a:pt x="164997" y="148618"/>
                    <a:pt x="163051" y="148618"/>
                  </a:cubicBezTo>
                  <a:cubicBezTo>
                    <a:pt x="162783" y="148618"/>
                    <a:pt x="162567" y="148622"/>
                    <a:pt x="162422" y="148629"/>
                  </a:cubicBezTo>
                  <a:lnTo>
                    <a:pt x="162422" y="148629"/>
                  </a:lnTo>
                  <a:cubicBezTo>
                    <a:pt x="162329" y="148620"/>
                    <a:pt x="162238" y="148614"/>
                    <a:pt x="162151" y="148602"/>
                  </a:cubicBezTo>
                  <a:cubicBezTo>
                    <a:pt x="161606" y="148532"/>
                    <a:pt x="154551" y="148089"/>
                    <a:pt x="153670" y="148089"/>
                  </a:cubicBezTo>
                  <a:cubicBezTo>
                    <a:pt x="153647" y="148089"/>
                    <a:pt x="153629" y="148089"/>
                    <a:pt x="153615" y="148090"/>
                  </a:cubicBezTo>
                  <a:cubicBezTo>
                    <a:pt x="153565" y="148092"/>
                    <a:pt x="153516" y="148094"/>
                    <a:pt x="153467" y="148094"/>
                  </a:cubicBezTo>
                  <a:cubicBezTo>
                    <a:pt x="153278" y="148094"/>
                    <a:pt x="153092" y="148073"/>
                    <a:pt x="152912" y="148006"/>
                  </a:cubicBezTo>
                  <a:cubicBezTo>
                    <a:pt x="152761" y="147954"/>
                    <a:pt x="152602" y="147937"/>
                    <a:pt x="152442" y="147937"/>
                  </a:cubicBezTo>
                  <a:cubicBezTo>
                    <a:pt x="152313" y="147937"/>
                    <a:pt x="152183" y="147948"/>
                    <a:pt x="152055" y="147959"/>
                  </a:cubicBezTo>
                  <a:cubicBezTo>
                    <a:pt x="151949" y="147968"/>
                    <a:pt x="151844" y="147971"/>
                    <a:pt x="151739" y="147971"/>
                  </a:cubicBezTo>
                  <a:cubicBezTo>
                    <a:pt x="151133" y="147971"/>
                    <a:pt x="150534" y="147843"/>
                    <a:pt x="149936" y="147792"/>
                  </a:cubicBezTo>
                  <a:cubicBezTo>
                    <a:pt x="149805" y="147792"/>
                    <a:pt x="149709" y="147709"/>
                    <a:pt x="149697" y="147566"/>
                  </a:cubicBezTo>
                  <a:cubicBezTo>
                    <a:pt x="149686" y="147387"/>
                    <a:pt x="149686" y="147197"/>
                    <a:pt x="149686" y="147006"/>
                  </a:cubicBezTo>
                  <a:cubicBezTo>
                    <a:pt x="149686" y="145197"/>
                    <a:pt x="149686" y="143387"/>
                    <a:pt x="149686" y="141577"/>
                  </a:cubicBezTo>
                  <a:cubicBezTo>
                    <a:pt x="149686" y="141291"/>
                    <a:pt x="149686" y="141006"/>
                    <a:pt x="149590" y="140732"/>
                  </a:cubicBezTo>
                  <a:cubicBezTo>
                    <a:pt x="149531" y="140553"/>
                    <a:pt x="149543" y="140351"/>
                    <a:pt x="149543" y="140160"/>
                  </a:cubicBezTo>
                  <a:cubicBezTo>
                    <a:pt x="149543" y="139541"/>
                    <a:pt x="149543" y="138922"/>
                    <a:pt x="149543" y="138303"/>
                  </a:cubicBezTo>
                  <a:cubicBezTo>
                    <a:pt x="149531" y="137958"/>
                    <a:pt x="149555" y="137600"/>
                    <a:pt x="149436" y="137255"/>
                  </a:cubicBezTo>
                  <a:cubicBezTo>
                    <a:pt x="149376" y="137100"/>
                    <a:pt x="149400" y="136922"/>
                    <a:pt x="149400" y="136755"/>
                  </a:cubicBezTo>
                  <a:cubicBezTo>
                    <a:pt x="149400" y="136279"/>
                    <a:pt x="149400" y="135803"/>
                    <a:pt x="149400" y="135326"/>
                  </a:cubicBezTo>
                  <a:cubicBezTo>
                    <a:pt x="149400" y="135183"/>
                    <a:pt x="149424" y="135041"/>
                    <a:pt x="149388" y="134898"/>
                  </a:cubicBezTo>
                  <a:cubicBezTo>
                    <a:pt x="149126" y="133576"/>
                    <a:pt x="149316" y="132243"/>
                    <a:pt x="149257" y="130921"/>
                  </a:cubicBezTo>
                  <a:cubicBezTo>
                    <a:pt x="149233" y="130492"/>
                    <a:pt x="149281" y="130064"/>
                    <a:pt x="149138" y="129647"/>
                  </a:cubicBezTo>
                  <a:cubicBezTo>
                    <a:pt x="149090" y="129492"/>
                    <a:pt x="149114" y="129314"/>
                    <a:pt x="149114" y="129147"/>
                  </a:cubicBezTo>
                  <a:lnTo>
                    <a:pt x="149114" y="123789"/>
                  </a:lnTo>
                  <a:cubicBezTo>
                    <a:pt x="149114" y="123670"/>
                    <a:pt x="149114" y="123551"/>
                    <a:pt x="149126" y="123432"/>
                  </a:cubicBezTo>
                  <a:cubicBezTo>
                    <a:pt x="149138" y="123206"/>
                    <a:pt x="149209" y="123134"/>
                    <a:pt x="149424" y="123110"/>
                  </a:cubicBezTo>
                  <a:cubicBezTo>
                    <a:pt x="149479" y="123107"/>
                    <a:pt x="149535" y="123105"/>
                    <a:pt x="149590" y="123105"/>
                  </a:cubicBezTo>
                  <a:close/>
                  <a:moveTo>
                    <a:pt x="181933" y="123521"/>
                  </a:moveTo>
                  <a:cubicBezTo>
                    <a:pt x="182136" y="123521"/>
                    <a:pt x="182339" y="123547"/>
                    <a:pt x="182535" y="123611"/>
                  </a:cubicBezTo>
                  <a:cubicBezTo>
                    <a:pt x="182662" y="123655"/>
                    <a:pt x="182787" y="123679"/>
                    <a:pt x="182909" y="123679"/>
                  </a:cubicBezTo>
                  <a:cubicBezTo>
                    <a:pt x="183015" y="123679"/>
                    <a:pt x="183120" y="123661"/>
                    <a:pt x="183225" y="123622"/>
                  </a:cubicBezTo>
                  <a:cubicBezTo>
                    <a:pt x="183400" y="123559"/>
                    <a:pt x="183575" y="123548"/>
                    <a:pt x="183749" y="123548"/>
                  </a:cubicBezTo>
                  <a:cubicBezTo>
                    <a:pt x="183837" y="123548"/>
                    <a:pt x="183924" y="123551"/>
                    <a:pt x="184011" y="123551"/>
                  </a:cubicBezTo>
                  <a:lnTo>
                    <a:pt x="195572" y="123551"/>
                  </a:lnTo>
                  <a:cubicBezTo>
                    <a:pt x="195638" y="123551"/>
                    <a:pt x="195699" y="123551"/>
                    <a:pt x="195754" y="123551"/>
                  </a:cubicBezTo>
                  <a:cubicBezTo>
                    <a:pt x="196414" y="123551"/>
                    <a:pt x="196394" y="123581"/>
                    <a:pt x="196394" y="124361"/>
                  </a:cubicBezTo>
                  <a:cubicBezTo>
                    <a:pt x="196394" y="125123"/>
                    <a:pt x="196394" y="125885"/>
                    <a:pt x="196394" y="126635"/>
                  </a:cubicBezTo>
                  <a:cubicBezTo>
                    <a:pt x="196382" y="127159"/>
                    <a:pt x="196441" y="127682"/>
                    <a:pt x="196275" y="128194"/>
                  </a:cubicBezTo>
                  <a:cubicBezTo>
                    <a:pt x="196227" y="128349"/>
                    <a:pt x="196251" y="128528"/>
                    <a:pt x="196251" y="128695"/>
                  </a:cubicBezTo>
                  <a:cubicBezTo>
                    <a:pt x="196251" y="129290"/>
                    <a:pt x="196251" y="129885"/>
                    <a:pt x="196251" y="130480"/>
                  </a:cubicBezTo>
                  <a:cubicBezTo>
                    <a:pt x="196239" y="130945"/>
                    <a:pt x="196287" y="131421"/>
                    <a:pt x="196132" y="131885"/>
                  </a:cubicBezTo>
                  <a:cubicBezTo>
                    <a:pt x="196072" y="132064"/>
                    <a:pt x="196108" y="132266"/>
                    <a:pt x="196108" y="132457"/>
                  </a:cubicBezTo>
                  <a:cubicBezTo>
                    <a:pt x="196108" y="133743"/>
                    <a:pt x="196108" y="135029"/>
                    <a:pt x="196108" y="136315"/>
                  </a:cubicBezTo>
                  <a:cubicBezTo>
                    <a:pt x="196108" y="136731"/>
                    <a:pt x="196132" y="137160"/>
                    <a:pt x="196001" y="137577"/>
                  </a:cubicBezTo>
                  <a:cubicBezTo>
                    <a:pt x="195941" y="137755"/>
                    <a:pt x="195965" y="137958"/>
                    <a:pt x="195965" y="138148"/>
                  </a:cubicBezTo>
                  <a:cubicBezTo>
                    <a:pt x="195965" y="139101"/>
                    <a:pt x="195965" y="140053"/>
                    <a:pt x="195965" y="141006"/>
                  </a:cubicBezTo>
                  <a:cubicBezTo>
                    <a:pt x="195965" y="141387"/>
                    <a:pt x="195977" y="141756"/>
                    <a:pt x="195858" y="142137"/>
                  </a:cubicBezTo>
                  <a:cubicBezTo>
                    <a:pt x="195798" y="142327"/>
                    <a:pt x="195822" y="142553"/>
                    <a:pt x="195822" y="142768"/>
                  </a:cubicBezTo>
                  <a:cubicBezTo>
                    <a:pt x="195822" y="144601"/>
                    <a:pt x="195822" y="146435"/>
                    <a:pt x="195822" y="148268"/>
                  </a:cubicBezTo>
                  <a:cubicBezTo>
                    <a:pt x="195822" y="148435"/>
                    <a:pt x="195834" y="148602"/>
                    <a:pt x="195822" y="148768"/>
                  </a:cubicBezTo>
                  <a:cubicBezTo>
                    <a:pt x="195810" y="149209"/>
                    <a:pt x="195775" y="149233"/>
                    <a:pt x="195322" y="149257"/>
                  </a:cubicBezTo>
                  <a:lnTo>
                    <a:pt x="194894" y="149257"/>
                  </a:lnTo>
                  <a:cubicBezTo>
                    <a:pt x="192703" y="149257"/>
                    <a:pt x="190512" y="149257"/>
                    <a:pt x="188321" y="149245"/>
                  </a:cubicBezTo>
                  <a:cubicBezTo>
                    <a:pt x="188223" y="149245"/>
                    <a:pt x="188123" y="149247"/>
                    <a:pt x="188023" y="149247"/>
                  </a:cubicBezTo>
                  <a:cubicBezTo>
                    <a:pt x="187772" y="149247"/>
                    <a:pt x="187517" y="149234"/>
                    <a:pt x="187262" y="149149"/>
                  </a:cubicBezTo>
                  <a:cubicBezTo>
                    <a:pt x="187155" y="149114"/>
                    <a:pt x="187038" y="149105"/>
                    <a:pt x="186919" y="149105"/>
                  </a:cubicBezTo>
                  <a:cubicBezTo>
                    <a:pt x="186800" y="149105"/>
                    <a:pt x="186678" y="149114"/>
                    <a:pt x="186559" y="149114"/>
                  </a:cubicBezTo>
                  <a:cubicBezTo>
                    <a:pt x="186465" y="149110"/>
                    <a:pt x="186371" y="149109"/>
                    <a:pt x="186276" y="149109"/>
                  </a:cubicBezTo>
                  <a:cubicBezTo>
                    <a:pt x="186117" y="149109"/>
                    <a:pt x="185957" y="149112"/>
                    <a:pt x="185798" y="149112"/>
                  </a:cubicBezTo>
                  <a:cubicBezTo>
                    <a:pt x="185434" y="149112"/>
                    <a:pt x="185072" y="149095"/>
                    <a:pt x="184714" y="148983"/>
                  </a:cubicBezTo>
                  <a:cubicBezTo>
                    <a:pt x="184666" y="148964"/>
                    <a:pt x="184613" y="148958"/>
                    <a:pt x="184557" y="148958"/>
                  </a:cubicBezTo>
                  <a:cubicBezTo>
                    <a:pt x="184473" y="148958"/>
                    <a:pt x="184383" y="148971"/>
                    <a:pt x="184297" y="148971"/>
                  </a:cubicBezTo>
                  <a:cubicBezTo>
                    <a:pt x="183773" y="148947"/>
                    <a:pt x="183249" y="149007"/>
                    <a:pt x="182737" y="148852"/>
                  </a:cubicBezTo>
                  <a:cubicBezTo>
                    <a:pt x="182651" y="148821"/>
                    <a:pt x="182559" y="148812"/>
                    <a:pt x="182467" y="148812"/>
                  </a:cubicBezTo>
                  <a:cubicBezTo>
                    <a:pt x="182343" y="148812"/>
                    <a:pt x="182217" y="148828"/>
                    <a:pt x="182094" y="148828"/>
                  </a:cubicBezTo>
                  <a:lnTo>
                    <a:pt x="173319" y="148828"/>
                  </a:lnTo>
                  <a:cubicBezTo>
                    <a:pt x="172879" y="148804"/>
                    <a:pt x="172843" y="148780"/>
                    <a:pt x="172831" y="148316"/>
                  </a:cubicBezTo>
                  <a:cubicBezTo>
                    <a:pt x="172831" y="148149"/>
                    <a:pt x="172831" y="147983"/>
                    <a:pt x="172831" y="147816"/>
                  </a:cubicBezTo>
                  <a:lnTo>
                    <a:pt x="172831" y="140827"/>
                  </a:lnTo>
                  <a:lnTo>
                    <a:pt x="172831" y="133826"/>
                  </a:lnTo>
                  <a:cubicBezTo>
                    <a:pt x="172831" y="133505"/>
                    <a:pt x="172808" y="133171"/>
                    <a:pt x="172927" y="132850"/>
                  </a:cubicBezTo>
                  <a:cubicBezTo>
                    <a:pt x="172986" y="132695"/>
                    <a:pt x="172998" y="132505"/>
                    <a:pt x="172962" y="132350"/>
                  </a:cubicBezTo>
                  <a:cubicBezTo>
                    <a:pt x="172819" y="131790"/>
                    <a:pt x="172927" y="131231"/>
                    <a:pt x="172962" y="130671"/>
                  </a:cubicBezTo>
                  <a:cubicBezTo>
                    <a:pt x="172986" y="130254"/>
                    <a:pt x="172998" y="129826"/>
                    <a:pt x="172867" y="129397"/>
                  </a:cubicBezTo>
                  <a:cubicBezTo>
                    <a:pt x="172772" y="129111"/>
                    <a:pt x="172784" y="128778"/>
                    <a:pt x="172879" y="128480"/>
                  </a:cubicBezTo>
                  <a:cubicBezTo>
                    <a:pt x="172962" y="128206"/>
                    <a:pt x="172962" y="127921"/>
                    <a:pt x="172962" y="127635"/>
                  </a:cubicBezTo>
                  <a:cubicBezTo>
                    <a:pt x="172962" y="126849"/>
                    <a:pt x="172974" y="126063"/>
                    <a:pt x="172962" y="125289"/>
                  </a:cubicBezTo>
                  <a:cubicBezTo>
                    <a:pt x="172962" y="125027"/>
                    <a:pt x="172998" y="124765"/>
                    <a:pt x="172879" y="124515"/>
                  </a:cubicBezTo>
                  <a:cubicBezTo>
                    <a:pt x="172808" y="124349"/>
                    <a:pt x="172867" y="124182"/>
                    <a:pt x="172927" y="124027"/>
                  </a:cubicBezTo>
                  <a:cubicBezTo>
                    <a:pt x="173046" y="123718"/>
                    <a:pt x="173058" y="123694"/>
                    <a:pt x="173391" y="123682"/>
                  </a:cubicBezTo>
                  <a:cubicBezTo>
                    <a:pt x="174224" y="123682"/>
                    <a:pt x="175063" y="123687"/>
                    <a:pt x="175904" y="123687"/>
                  </a:cubicBezTo>
                  <a:cubicBezTo>
                    <a:pt x="176324" y="123687"/>
                    <a:pt x="176745" y="123686"/>
                    <a:pt x="177165" y="123682"/>
                  </a:cubicBezTo>
                  <a:cubicBezTo>
                    <a:pt x="177200" y="123681"/>
                    <a:pt x="177234" y="123681"/>
                    <a:pt x="177268" y="123681"/>
                  </a:cubicBezTo>
                  <a:cubicBezTo>
                    <a:pt x="177544" y="123681"/>
                    <a:pt x="177819" y="123700"/>
                    <a:pt x="178092" y="123700"/>
                  </a:cubicBezTo>
                  <a:cubicBezTo>
                    <a:pt x="178400" y="123700"/>
                    <a:pt x="178707" y="123676"/>
                    <a:pt x="179011" y="123575"/>
                  </a:cubicBezTo>
                  <a:cubicBezTo>
                    <a:pt x="179043" y="123561"/>
                    <a:pt x="179080" y="123556"/>
                    <a:pt x="179117" y="123556"/>
                  </a:cubicBezTo>
                  <a:cubicBezTo>
                    <a:pt x="179174" y="123556"/>
                    <a:pt x="179234" y="123568"/>
                    <a:pt x="179285" y="123575"/>
                  </a:cubicBezTo>
                  <a:cubicBezTo>
                    <a:pt x="179635" y="123657"/>
                    <a:pt x="179980" y="123695"/>
                    <a:pt x="180325" y="123695"/>
                  </a:cubicBezTo>
                  <a:cubicBezTo>
                    <a:pt x="180682" y="123695"/>
                    <a:pt x="181040" y="123654"/>
                    <a:pt x="181404" y="123575"/>
                  </a:cubicBezTo>
                  <a:cubicBezTo>
                    <a:pt x="181577" y="123541"/>
                    <a:pt x="181755" y="123521"/>
                    <a:pt x="181933" y="123521"/>
                  </a:cubicBezTo>
                  <a:close/>
                  <a:moveTo>
                    <a:pt x="203728" y="123539"/>
                  </a:moveTo>
                  <a:cubicBezTo>
                    <a:pt x="203919" y="123539"/>
                    <a:pt x="204109" y="123546"/>
                    <a:pt x="204300" y="123622"/>
                  </a:cubicBezTo>
                  <a:cubicBezTo>
                    <a:pt x="204368" y="123652"/>
                    <a:pt x="204445" y="123673"/>
                    <a:pt x="204523" y="123673"/>
                  </a:cubicBezTo>
                  <a:cubicBezTo>
                    <a:pt x="204540" y="123673"/>
                    <a:pt x="204557" y="123672"/>
                    <a:pt x="204573" y="123670"/>
                  </a:cubicBezTo>
                  <a:cubicBezTo>
                    <a:pt x="204692" y="123661"/>
                    <a:pt x="204809" y="123658"/>
                    <a:pt x="204927" y="123658"/>
                  </a:cubicBezTo>
                  <a:cubicBezTo>
                    <a:pt x="205718" y="123658"/>
                    <a:pt x="206497" y="123828"/>
                    <a:pt x="207290" y="123828"/>
                  </a:cubicBezTo>
                  <a:cubicBezTo>
                    <a:pt x="207353" y="123828"/>
                    <a:pt x="207416" y="123827"/>
                    <a:pt x="207479" y="123825"/>
                  </a:cubicBezTo>
                  <a:cubicBezTo>
                    <a:pt x="207538" y="123825"/>
                    <a:pt x="207598" y="123825"/>
                    <a:pt x="207657" y="123825"/>
                  </a:cubicBezTo>
                  <a:cubicBezTo>
                    <a:pt x="207954" y="123825"/>
                    <a:pt x="208250" y="123833"/>
                    <a:pt x="208538" y="123932"/>
                  </a:cubicBezTo>
                  <a:cubicBezTo>
                    <a:pt x="208637" y="123965"/>
                    <a:pt x="208744" y="123972"/>
                    <a:pt x="208852" y="123972"/>
                  </a:cubicBezTo>
                  <a:cubicBezTo>
                    <a:pt x="208938" y="123972"/>
                    <a:pt x="209025" y="123968"/>
                    <a:pt x="209110" y="123968"/>
                  </a:cubicBezTo>
                  <a:lnTo>
                    <a:pt x="211110" y="123968"/>
                  </a:lnTo>
                  <a:cubicBezTo>
                    <a:pt x="211550" y="123980"/>
                    <a:pt x="212003" y="123944"/>
                    <a:pt x="212443" y="124087"/>
                  </a:cubicBezTo>
                  <a:cubicBezTo>
                    <a:pt x="212525" y="124114"/>
                    <a:pt x="212611" y="124121"/>
                    <a:pt x="212698" y="124121"/>
                  </a:cubicBezTo>
                  <a:cubicBezTo>
                    <a:pt x="212804" y="124121"/>
                    <a:pt x="212911" y="124111"/>
                    <a:pt x="213015" y="124111"/>
                  </a:cubicBezTo>
                  <a:lnTo>
                    <a:pt x="217373" y="124111"/>
                  </a:lnTo>
                  <a:cubicBezTo>
                    <a:pt x="217563" y="124111"/>
                    <a:pt x="217754" y="124111"/>
                    <a:pt x="217944" y="124123"/>
                  </a:cubicBezTo>
                  <a:cubicBezTo>
                    <a:pt x="218147" y="124134"/>
                    <a:pt x="218230" y="124218"/>
                    <a:pt x="218242" y="124444"/>
                  </a:cubicBezTo>
                  <a:cubicBezTo>
                    <a:pt x="218254" y="124658"/>
                    <a:pt x="218254" y="124873"/>
                    <a:pt x="218254" y="125087"/>
                  </a:cubicBezTo>
                  <a:cubicBezTo>
                    <a:pt x="218254" y="129790"/>
                    <a:pt x="218254" y="134505"/>
                    <a:pt x="218254" y="139220"/>
                  </a:cubicBezTo>
                  <a:cubicBezTo>
                    <a:pt x="218254" y="139624"/>
                    <a:pt x="218230" y="140017"/>
                    <a:pt x="218361" y="140422"/>
                  </a:cubicBezTo>
                  <a:cubicBezTo>
                    <a:pt x="218420" y="140589"/>
                    <a:pt x="218397" y="140791"/>
                    <a:pt x="218397" y="140982"/>
                  </a:cubicBezTo>
                  <a:cubicBezTo>
                    <a:pt x="218397" y="141720"/>
                    <a:pt x="218385" y="142458"/>
                    <a:pt x="218397" y="143196"/>
                  </a:cubicBezTo>
                  <a:cubicBezTo>
                    <a:pt x="218397" y="143720"/>
                    <a:pt x="218337" y="144244"/>
                    <a:pt x="218516" y="144756"/>
                  </a:cubicBezTo>
                  <a:cubicBezTo>
                    <a:pt x="218551" y="144863"/>
                    <a:pt x="218528" y="144994"/>
                    <a:pt x="218528" y="145113"/>
                  </a:cubicBezTo>
                  <a:cubicBezTo>
                    <a:pt x="218539" y="146328"/>
                    <a:pt x="218539" y="147530"/>
                    <a:pt x="218539" y="148745"/>
                  </a:cubicBezTo>
                  <a:cubicBezTo>
                    <a:pt x="218539" y="148864"/>
                    <a:pt x="218539" y="148983"/>
                    <a:pt x="218528" y="149102"/>
                  </a:cubicBezTo>
                  <a:cubicBezTo>
                    <a:pt x="218516" y="149268"/>
                    <a:pt x="218420" y="149376"/>
                    <a:pt x="218254" y="149376"/>
                  </a:cubicBezTo>
                  <a:cubicBezTo>
                    <a:pt x="218039" y="149388"/>
                    <a:pt x="217825" y="149388"/>
                    <a:pt x="217611" y="149388"/>
                  </a:cubicBezTo>
                  <a:cubicBezTo>
                    <a:pt x="216742" y="149392"/>
                    <a:pt x="215871" y="149393"/>
                    <a:pt x="215000" y="149393"/>
                  </a:cubicBezTo>
                  <a:cubicBezTo>
                    <a:pt x="213257" y="149393"/>
                    <a:pt x="211511" y="149388"/>
                    <a:pt x="209765" y="149388"/>
                  </a:cubicBezTo>
                  <a:lnTo>
                    <a:pt x="201835" y="149388"/>
                  </a:lnTo>
                  <a:cubicBezTo>
                    <a:pt x="201774" y="149388"/>
                    <a:pt x="201714" y="149388"/>
                    <a:pt x="201654" y="149388"/>
                  </a:cubicBezTo>
                  <a:cubicBezTo>
                    <a:pt x="201384" y="149388"/>
                    <a:pt x="201119" y="149380"/>
                    <a:pt x="200847" y="149292"/>
                  </a:cubicBezTo>
                  <a:cubicBezTo>
                    <a:pt x="200741" y="149259"/>
                    <a:pt x="200624" y="149252"/>
                    <a:pt x="200504" y="149252"/>
                  </a:cubicBezTo>
                  <a:cubicBezTo>
                    <a:pt x="200409" y="149252"/>
                    <a:pt x="200311" y="149257"/>
                    <a:pt x="200216" y="149257"/>
                  </a:cubicBezTo>
                  <a:cubicBezTo>
                    <a:pt x="199239" y="149245"/>
                    <a:pt x="198263" y="149245"/>
                    <a:pt x="197287" y="149245"/>
                  </a:cubicBezTo>
                  <a:cubicBezTo>
                    <a:pt x="197120" y="149245"/>
                    <a:pt x="196953" y="149245"/>
                    <a:pt x="196787" y="149233"/>
                  </a:cubicBezTo>
                  <a:cubicBezTo>
                    <a:pt x="196656" y="149221"/>
                    <a:pt x="196572" y="149126"/>
                    <a:pt x="196560" y="148995"/>
                  </a:cubicBezTo>
                  <a:cubicBezTo>
                    <a:pt x="196537" y="148828"/>
                    <a:pt x="196537" y="148661"/>
                    <a:pt x="196537" y="148495"/>
                  </a:cubicBezTo>
                  <a:cubicBezTo>
                    <a:pt x="196537" y="145030"/>
                    <a:pt x="196537" y="141553"/>
                    <a:pt x="196549" y="138077"/>
                  </a:cubicBezTo>
                  <a:cubicBezTo>
                    <a:pt x="196549" y="137886"/>
                    <a:pt x="196525" y="137684"/>
                    <a:pt x="196584" y="137517"/>
                  </a:cubicBezTo>
                  <a:cubicBezTo>
                    <a:pt x="196691" y="137184"/>
                    <a:pt x="196680" y="136862"/>
                    <a:pt x="196680" y="136529"/>
                  </a:cubicBezTo>
                  <a:cubicBezTo>
                    <a:pt x="196680" y="134838"/>
                    <a:pt x="196680" y="133147"/>
                    <a:pt x="196680" y="131457"/>
                  </a:cubicBezTo>
                  <a:cubicBezTo>
                    <a:pt x="196680" y="131100"/>
                    <a:pt x="196668" y="130754"/>
                    <a:pt x="196787" y="130397"/>
                  </a:cubicBezTo>
                  <a:cubicBezTo>
                    <a:pt x="196846" y="130207"/>
                    <a:pt x="196822" y="129980"/>
                    <a:pt x="196822" y="129766"/>
                  </a:cubicBezTo>
                  <a:cubicBezTo>
                    <a:pt x="196822" y="127933"/>
                    <a:pt x="196822" y="126099"/>
                    <a:pt x="196822" y="124265"/>
                  </a:cubicBezTo>
                  <a:cubicBezTo>
                    <a:pt x="196822" y="123551"/>
                    <a:pt x="196834" y="123539"/>
                    <a:pt x="197525" y="123539"/>
                  </a:cubicBezTo>
                  <a:lnTo>
                    <a:pt x="203585" y="123539"/>
                  </a:lnTo>
                  <a:cubicBezTo>
                    <a:pt x="203633" y="123539"/>
                    <a:pt x="203680" y="123539"/>
                    <a:pt x="203728" y="123539"/>
                  </a:cubicBezTo>
                  <a:close/>
                  <a:moveTo>
                    <a:pt x="230393" y="124110"/>
                  </a:moveTo>
                  <a:cubicBezTo>
                    <a:pt x="230664" y="124110"/>
                    <a:pt x="230942" y="124119"/>
                    <a:pt x="231220" y="124218"/>
                  </a:cubicBezTo>
                  <a:cubicBezTo>
                    <a:pt x="231315" y="124250"/>
                    <a:pt x="231426" y="124255"/>
                    <a:pt x="231539" y="124255"/>
                  </a:cubicBezTo>
                  <a:cubicBezTo>
                    <a:pt x="231595" y="124255"/>
                    <a:pt x="231652" y="124253"/>
                    <a:pt x="231708" y="124253"/>
                  </a:cubicBezTo>
                  <a:lnTo>
                    <a:pt x="233208" y="124253"/>
                  </a:lnTo>
                  <a:cubicBezTo>
                    <a:pt x="233613" y="124265"/>
                    <a:pt x="234006" y="124230"/>
                    <a:pt x="234410" y="124361"/>
                  </a:cubicBezTo>
                  <a:cubicBezTo>
                    <a:pt x="234497" y="124393"/>
                    <a:pt x="234592" y="124401"/>
                    <a:pt x="234689" y="124401"/>
                  </a:cubicBezTo>
                  <a:cubicBezTo>
                    <a:pt x="234779" y="124401"/>
                    <a:pt x="234871" y="124394"/>
                    <a:pt x="234962" y="124394"/>
                  </a:cubicBezTo>
                  <a:cubicBezTo>
                    <a:pt x="234989" y="124394"/>
                    <a:pt x="235015" y="124395"/>
                    <a:pt x="235041" y="124396"/>
                  </a:cubicBezTo>
                  <a:cubicBezTo>
                    <a:pt x="235189" y="124404"/>
                    <a:pt x="235337" y="124405"/>
                    <a:pt x="235484" y="124405"/>
                  </a:cubicBezTo>
                  <a:cubicBezTo>
                    <a:pt x="235653" y="124405"/>
                    <a:pt x="235821" y="124403"/>
                    <a:pt x="235990" y="124403"/>
                  </a:cubicBezTo>
                  <a:cubicBezTo>
                    <a:pt x="236410" y="124403"/>
                    <a:pt x="236829" y="124418"/>
                    <a:pt x="237244" y="124527"/>
                  </a:cubicBezTo>
                  <a:cubicBezTo>
                    <a:pt x="237351" y="124554"/>
                    <a:pt x="237465" y="124562"/>
                    <a:pt x="237582" y="124562"/>
                  </a:cubicBezTo>
                  <a:cubicBezTo>
                    <a:pt x="237777" y="124562"/>
                    <a:pt x="237979" y="124539"/>
                    <a:pt x="238173" y="124539"/>
                  </a:cubicBezTo>
                  <a:cubicBezTo>
                    <a:pt x="238518" y="124551"/>
                    <a:pt x="238875" y="124527"/>
                    <a:pt x="239221" y="124646"/>
                  </a:cubicBezTo>
                  <a:cubicBezTo>
                    <a:pt x="239333" y="124679"/>
                    <a:pt x="239453" y="124687"/>
                    <a:pt x="239574" y="124687"/>
                  </a:cubicBezTo>
                  <a:cubicBezTo>
                    <a:pt x="239671" y="124687"/>
                    <a:pt x="239768" y="124682"/>
                    <a:pt x="239864" y="124682"/>
                  </a:cubicBezTo>
                  <a:cubicBezTo>
                    <a:pt x="240292" y="124694"/>
                    <a:pt x="240518" y="124920"/>
                    <a:pt x="240518" y="125373"/>
                  </a:cubicBezTo>
                  <a:lnTo>
                    <a:pt x="240518" y="125801"/>
                  </a:lnTo>
                  <a:cubicBezTo>
                    <a:pt x="240518" y="127849"/>
                    <a:pt x="240518" y="129897"/>
                    <a:pt x="240518" y="131945"/>
                  </a:cubicBezTo>
                  <a:cubicBezTo>
                    <a:pt x="240518" y="132278"/>
                    <a:pt x="240495" y="132612"/>
                    <a:pt x="240626" y="132933"/>
                  </a:cubicBezTo>
                  <a:cubicBezTo>
                    <a:pt x="240661" y="132993"/>
                    <a:pt x="240661" y="133064"/>
                    <a:pt x="240661" y="133136"/>
                  </a:cubicBezTo>
                  <a:cubicBezTo>
                    <a:pt x="240578" y="134207"/>
                    <a:pt x="240876" y="135267"/>
                    <a:pt x="240816" y="136338"/>
                  </a:cubicBezTo>
                  <a:cubicBezTo>
                    <a:pt x="240792" y="136791"/>
                    <a:pt x="240816" y="137243"/>
                    <a:pt x="240816" y="137696"/>
                  </a:cubicBezTo>
                  <a:cubicBezTo>
                    <a:pt x="240816" y="137958"/>
                    <a:pt x="240816" y="138208"/>
                    <a:pt x="240899" y="138470"/>
                  </a:cubicBezTo>
                  <a:cubicBezTo>
                    <a:pt x="240947" y="138672"/>
                    <a:pt x="240947" y="138886"/>
                    <a:pt x="240947" y="139101"/>
                  </a:cubicBezTo>
                  <a:cubicBezTo>
                    <a:pt x="240947" y="139958"/>
                    <a:pt x="240947" y="140815"/>
                    <a:pt x="240947" y="141672"/>
                  </a:cubicBezTo>
                  <a:cubicBezTo>
                    <a:pt x="240959" y="142125"/>
                    <a:pt x="240923" y="142565"/>
                    <a:pt x="241066" y="143018"/>
                  </a:cubicBezTo>
                  <a:cubicBezTo>
                    <a:pt x="241126" y="143232"/>
                    <a:pt x="241090" y="143482"/>
                    <a:pt x="241090" y="143720"/>
                  </a:cubicBezTo>
                  <a:cubicBezTo>
                    <a:pt x="241102" y="144030"/>
                    <a:pt x="241102" y="144339"/>
                    <a:pt x="241185" y="144637"/>
                  </a:cubicBezTo>
                  <a:cubicBezTo>
                    <a:pt x="241257" y="144863"/>
                    <a:pt x="241221" y="145113"/>
                    <a:pt x="241233" y="145351"/>
                  </a:cubicBezTo>
                  <a:cubicBezTo>
                    <a:pt x="241268" y="145959"/>
                    <a:pt x="241245" y="146578"/>
                    <a:pt x="241340" y="147197"/>
                  </a:cubicBezTo>
                  <a:cubicBezTo>
                    <a:pt x="241447" y="147864"/>
                    <a:pt x="241376" y="148566"/>
                    <a:pt x="241364" y="149257"/>
                  </a:cubicBezTo>
                  <a:cubicBezTo>
                    <a:pt x="241364" y="149423"/>
                    <a:pt x="241257" y="149507"/>
                    <a:pt x="241090" y="149519"/>
                  </a:cubicBezTo>
                  <a:cubicBezTo>
                    <a:pt x="240947" y="149530"/>
                    <a:pt x="240804" y="149530"/>
                    <a:pt x="240661" y="149530"/>
                  </a:cubicBezTo>
                  <a:lnTo>
                    <a:pt x="238518" y="149530"/>
                  </a:lnTo>
                  <a:cubicBezTo>
                    <a:pt x="238256" y="149530"/>
                    <a:pt x="238006" y="149530"/>
                    <a:pt x="237744" y="149459"/>
                  </a:cubicBezTo>
                  <a:cubicBezTo>
                    <a:pt x="237518" y="149399"/>
                    <a:pt x="237280" y="149399"/>
                    <a:pt x="237042" y="149399"/>
                  </a:cubicBezTo>
                  <a:cubicBezTo>
                    <a:pt x="236244" y="149393"/>
                    <a:pt x="235446" y="149393"/>
                    <a:pt x="234649" y="149393"/>
                  </a:cubicBezTo>
                  <a:cubicBezTo>
                    <a:pt x="233851" y="149393"/>
                    <a:pt x="233053" y="149393"/>
                    <a:pt x="232255" y="149388"/>
                  </a:cubicBezTo>
                  <a:cubicBezTo>
                    <a:pt x="232160" y="149388"/>
                    <a:pt x="232066" y="149389"/>
                    <a:pt x="231972" y="149389"/>
                  </a:cubicBezTo>
                  <a:cubicBezTo>
                    <a:pt x="231737" y="149389"/>
                    <a:pt x="231505" y="149377"/>
                    <a:pt x="231267" y="149292"/>
                  </a:cubicBezTo>
                  <a:cubicBezTo>
                    <a:pt x="231148" y="149251"/>
                    <a:pt x="231017" y="149230"/>
                    <a:pt x="230885" y="149230"/>
                  </a:cubicBezTo>
                  <a:cubicBezTo>
                    <a:pt x="230752" y="149230"/>
                    <a:pt x="230618" y="149251"/>
                    <a:pt x="230493" y="149292"/>
                  </a:cubicBezTo>
                  <a:cubicBezTo>
                    <a:pt x="230264" y="149377"/>
                    <a:pt x="230028" y="149389"/>
                    <a:pt x="229791" y="149389"/>
                  </a:cubicBezTo>
                  <a:cubicBezTo>
                    <a:pt x="229696" y="149389"/>
                    <a:pt x="229600" y="149388"/>
                    <a:pt x="229505" y="149388"/>
                  </a:cubicBezTo>
                  <a:cubicBezTo>
                    <a:pt x="228993" y="149393"/>
                    <a:pt x="228481" y="149396"/>
                    <a:pt x="227971" y="149396"/>
                  </a:cubicBezTo>
                  <a:cubicBezTo>
                    <a:pt x="227460" y="149396"/>
                    <a:pt x="226951" y="149393"/>
                    <a:pt x="226445" y="149388"/>
                  </a:cubicBezTo>
                  <a:cubicBezTo>
                    <a:pt x="226299" y="149388"/>
                    <a:pt x="226154" y="149398"/>
                    <a:pt x="226008" y="149398"/>
                  </a:cubicBezTo>
                  <a:cubicBezTo>
                    <a:pt x="225844" y="149398"/>
                    <a:pt x="225680" y="149385"/>
                    <a:pt x="225516" y="149328"/>
                  </a:cubicBezTo>
                  <a:cubicBezTo>
                    <a:pt x="225481" y="149316"/>
                    <a:pt x="225421" y="149304"/>
                    <a:pt x="225386" y="149304"/>
                  </a:cubicBezTo>
                  <a:cubicBezTo>
                    <a:pt x="224811" y="149385"/>
                    <a:pt x="224239" y="149406"/>
                    <a:pt x="223666" y="149406"/>
                  </a:cubicBezTo>
                  <a:cubicBezTo>
                    <a:pt x="223051" y="149406"/>
                    <a:pt x="222435" y="149382"/>
                    <a:pt x="221818" y="149382"/>
                  </a:cubicBezTo>
                  <a:cubicBezTo>
                    <a:pt x="221654" y="149382"/>
                    <a:pt x="221490" y="149383"/>
                    <a:pt x="221325" y="149388"/>
                  </a:cubicBezTo>
                  <a:cubicBezTo>
                    <a:pt x="221159" y="149392"/>
                    <a:pt x="220992" y="149393"/>
                    <a:pt x="220825" y="149393"/>
                  </a:cubicBezTo>
                  <a:cubicBezTo>
                    <a:pt x="220492" y="149393"/>
                    <a:pt x="220159" y="149388"/>
                    <a:pt x="219825" y="149388"/>
                  </a:cubicBezTo>
                  <a:cubicBezTo>
                    <a:pt x="219682" y="149388"/>
                    <a:pt x="219540" y="149388"/>
                    <a:pt x="219397" y="149376"/>
                  </a:cubicBezTo>
                  <a:cubicBezTo>
                    <a:pt x="219242" y="149364"/>
                    <a:pt x="219135" y="149280"/>
                    <a:pt x="219111" y="149114"/>
                  </a:cubicBezTo>
                  <a:cubicBezTo>
                    <a:pt x="219099" y="148947"/>
                    <a:pt x="219099" y="148780"/>
                    <a:pt x="219099" y="148614"/>
                  </a:cubicBezTo>
                  <a:cubicBezTo>
                    <a:pt x="219099" y="147971"/>
                    <a:pt x="219111" y="147340"/>
                    <a:pt x="219099" y="146697"/>
                  </a:cubicBezTo>
                  <a:cubicBezTo>
                    <a:pt x="219099" y="146244"/>
                    <a:pt x="219135" y="145792"/>
                    <a:pt x="218992" y="145351"/>
                  </a:cubicBezTo>
                  <a:cubicBezTo>
                    <a:pt x="218932" y="145173"/>
                    <a:pt x="218968" y="144970"/>
                    <a:pt x="218956" y="144780"/>
                  </a:cubicBezTo>
                  <a:cubicBezTo>
                    <a:pt x="218932" y="143982"/>
                    <a:pt x="219039" y="143172"/>
                    <a:pt x="218837" y="142375"/>
                  </a:cubicBezTo>
                  <a:cubicBezTo>
                    <a:pt x="218789" y="142196"/>
                    <a:pt x="218825" y="141994"/>
                    <a:pt x="218825" y="141803"/>
                  </a:cubicBezTo>
                  <a:cubicBezTo>
                    <a:pt x="218813" y="139589"/>
                    <a:pt x="218813" y="137374"/>
                    <a:pt x="218813" y="135160"/>
                  </a:cubicBezTo>
                  <a:cubicBezTo>
                    <a:pt x="218813" y="134874"/>
                    <a:pt x="218825" y="134600"/>
                    <a:pt x="218730" y="134314"/>
                  </a:cubicBezTo>
                  <a:cubicBezTo>
                    <a:pt x="218670" y="134148"/>
                    <a:pt x="218682" y="133945"/>
                    <a:pt x="218682" y="133755"/>
                  </a:cubicBezTo>
                  <a:cubicBezTo>
                    <a:pt x="218682" y="130778"/>
                    <a:pt x="218670" y="127802"/>
                    <a:pt x="218682" y="124837"/>
                  </a:cubicBezTo>
                  <a:cubicBezTo>
                    <a:pt x="218682" y="124123"/>
                    <a:pt x="218682" y="124111"/>
                    <a:pt x="219385" y="124111"/>
                  </a:cubicBezTo>
                  <a:lnTo>
                    <a:pt x="230231" y="124111"/>
                  </a:lnTo>
                  <a:cubicBezTo>
                    <a:pt x="230285" y="124111"/>
                    <a:pt x="230339" y="124110"/>
                    <a:pt x="230393" y="124110"/>
                  </a:cubicBezTo>
                  <a:close/>
                  <a:moveTo>
                    <a:pt x="241391" y="124679"/>
                  </a:moveTo>
                  <a:cubicBezTo>
                    <a:pt x="241456" y="124679"/>
                    <a:pt x="241533" y="124691"/>
                    <a:pt x="241626" y="124718"/>
                  </a:cubicBezTo>
                  <a:cubicBezTo>
                    <a:pt x="242003" y="124817"/>
                    <a:pt x="242380" y="124825"/>
                    <a:pt x="242750" y="124825"/>
                  </a:cubicBezTo>
                  <a:cubicBezTo>
                    <a:pt x="242824" y="124825"/>
                    <a:pt x="242898" y="124825"/>
                    <a:pt x="242971" y="124825"/>
                  </a:cubicBezTo>
                  <a:lnTo>
                    <a:pt x="249758" y="124825"/>
                  </a:lnTo>
                  <a:cubicBezTo>
                    <a:pt x="250043" y="124825"/>
                    <a:pt x="250317" y="124825"/>
                    <a:pt x="250603" y="124908"/>
                  </a:cubicBezTo>
                  <a:cubicBezTo>
                    <a:pt x="250829" y="124968"/>
                    <a:pt x="251079" y="124956"/>
                    <a:pt x="251305" y="124968"/>
                  </a:cubicBezTo>
                  <a:cubicBezTo>
                    <a:pt x="251424" y="124974"/>
                    <a:pt x="251542" y="124976"/>
                    <a:pt x="251661" y="124976"/>
                  </a:cubicBezTo>
                  <a:cubicBezTo>
                    <a:pt x="251860" y="124976"/>
                    <a:pt x="252059" y="124971"/>
                    <a:pt x="252257" y="124971"/>
                  </a:cubicBezTo>
                  <a:cubicBezTo>
                    <a:pt x="252629" y="124971"/>
                    <a:pt x="252999" y="124990"/>
                    <a:pt x="253365" y="125099"/>
                  </a:cubicBezTo>
                  <a:cubicBezTo>
                    <a:pt x="253446" y="125118"/>
                    <a:pt x="253531" y="125124"/>
                    <a:pt x="253617" y="125124"/>
                  </a:cubicBezTo>
                  <a:cubicBezTo>
                    <a:pt x="253747" y="125124"/>
                    <a:pt x="253880" y="125111"/>
                    <a:pt x="254008" y="125111"/>
                  </a:cubicBezTo>
                  <a:lnTo>
                    <a:pt x="263855" y="125111"/>
                  </a:lnTo>
                  <a:cubicBezTo>
                    <a:pt x="263874" y="125111"/>
                    <a:pt x="263894" y="125111"/>
                    <a:pt x="263912" y="125111"/>
                  </a:cubicBezTo>
                  <a:cubicBezTo>
                    <a:pt x="264396" y="125111"/>
                    <a:pt x="264465" y="125122"/>
                    <a:pt x="264545" y="125718"/>
                  </a:cubicBezTo>
                  <a:cubicBezTo>
                    <a:pt x="264676" y="126599"/>
                    <a:pt x="264640" y="127480"/>
                    <a:pt x="264664" y="128349"/>
                  </a:cubicBezTo>
                  <a:cubicBezTo>
                    <a:pt x="264676" y="128635"/>
                    <a:pt x="264640" y="128921"/>
                    <a:pt x="264759" y="129195"/>
                  </a:cubicBezTo>
                  <a:cubicBezTo>
                    <a:pt x="264783" y="129230"/>
                    <a:pt x="264795" y="129290"/>
                    <a:pt x="264795" y="129337"/>
                  </a:cubicBezTo>
                  <a:cubicBezTo>
                    <a:pt x="264736" y="130076"/>
                    <a:pt x="264962" y="130790"/>
                    <a:pt x="264950" y="131528"/>
                  </a:cubicBezTo>
                  <a:cubicBezTo>
                    <a:pt x="264950" y="131790"/>
                    <a:pt x="264938" y="132052"/>
                    <a:pt x="265033" y="132302"/>
                  </a:cubicBezTo>
                  <a:cubicBezTo>
                    <a:pt x="265069" y="132385"/>
                    <a:pt x="265093" y="132493"/>
                    <a:pt x="265081" y="132576"/>
                  </a:cubicBezTo>
                  <a:cubicBezTo>
                    <a:pt x="265010" y="133302"/>
                    <a:pt x="265152" y="134005"/>
                    <a:pt x="265260" y="134707"/>
                  </a:cubicBezTo>
                  <a:cubicBezTo>
                    <a:pt x="265367" y="135362"/>
                    <a:pt x="265295" y="136029"/>
                    <a:pt x="265486" y="136672"/>
                  </a:cubicBezTo>
                  <a:cubicBezTo>
                    <a:pt x="265533" y="136826"/>
                    <a:pt x="265521" y="137005"/>
                    <a:pt x="265521" y="137172"/>
                  </a:cubicBezTo>
                  <a:cubicBezTo>
                    <a:pt x="265521" y="137719"/>
                    <a:pt x="265521" y="138267"/>
                    <a:pt x="265521" y="138815"/>
                  </a:cubicBezTo>
                  <a:cubicBezTo>
                    <a:pt x="265533" y="139255"/>
                    <a:pt x="265498" y="139708"/>
                    <a:pt x="265641" y="140160"/>
                  </a:cubicBezTo>
                  <a:cubicBezTo>
                    <a:pt x="265700" y="140351"/>
                    <a:pt x="265664" y="140577"/>
                    <a:pt x="265664" y="140791"/>
                  </a:cubicBezTo>
                  <a:cubicBezTo>
                    <a:pt x="265664" y="142291"/>
                    <a:pt x="265664" y="143792"/>
                    <a:pt x="265664" y="145292"/>
                  </a:cubicBezTo>
                  <a:cubicBezTo>
                    <a:pt x="265664" y="145601"/>
                    <a:pt x="265652" y="145911"/>
                    <a:pt x="265760" y="146209"/>
                  </a:cubicBezTo>
                  <a:cubicBezTo>
                    <a:pt x="265807" y="146340"/>
                    <a:pt x="265807" y="146494"/>
                    <a:pt x="265807" y="146625"/>
                  </a:cubicBezTo>
                  <a:cubicBezTo>
                    <a:pt x="265807" y="147602"/>
                    <a:pt x="265807" y="148578"/>
                    <a:pt x="265807" y="149554"/>
                  </a:cubicBezTo>
                  <a:cubicBezTo>
                    <a:pt x="265807" y="149649"/>
                    <a:pt x="265807" y="149745"/>
                    <a:pt x="265795" y="149840"/>
                  </a:cubicBezTo>
                  <a:cubicBezTo>
                    <a:pt x="265783" y="149971"/>
                    <a:pt x="265712" y="150078"/>
                    <a:pt x="265581" y="150078"/>
                  </a:cubicBezTo>
                  <a:cubicBezTo>
                    <a:pt x="265028" y="150091"/>
                    <a:pt x="264475" y="150119"/>
                    <a:pt x="263921" y="150119"/>
                  </a:cubicBezTo>
                  <a:cubicBezTo>
                    <a:pt x="263474" y="150119"/>
                    <a:pt x="263028" y="150101"/>
                    <a:pt x="262581" y="150042"/>
                  </a:cubicBezTo>
                  <a:cubicBezTo>
                    <a:pt x="262331" y="150007"/>
                    <a:pt x="262069" y="149959"/>
                    <a:pt x="261807" y="149959"/>
                  </a:cubicBezTo>
                  <a:lnTo>
                    <a:pt x="258378" y="149959"/>
                  </a:lnTo>
                  <a:cubicBezTo>
                    <a:pt x="258231" y="149959"/>
                    <a:pt x="258083" y="149963"/>
                    <a:pt x="257934" y="149963"/>
                  </a:cubicBezTo>
                  <a:cubicBezTo>
                    <a:pt x="257637" y="149963"/>
                    <a:pt x="257338" y="149947"/>
                    <a:pt x="257044" y="149852"/>
                  </a:cubicBezTo>
                  <a:cubicBezTo>
                    <a:pt x="256963" y="149825"/>
                    <a:pt x="256877" y="149817"/>
                    <a:pt x="256789" y="149817"/>
                  </a:cubicBezTo>
                  <a:cubicBezTo>
                    <a:pt x="256684" y="149817"/>
                    <a:pt x="256577" y="149828"/>
                    <a:pt x="256473" y="149828"/>
                  </a:cubicBezTo>
                  <a:cubicBezTo>
                    <a:pt x="255282" y="149816"/>
                    <a:pt x="254091" y="149816"/>
                    <a:pt x="252901" y="149816"/>
                  </a:cubicBezTo>
                  <a:cubicBezTo>
                    <a:pt x="252787" y="149816"/>
                    <a:pt x="252673" y="149818"/>
                    <a:pt x="252560" y="149818"/>
                  </a:cubicBezTo>
                  <a:cubicBezTo>
                    <a:pt x="252249" y="149818"/>
                    <a:pt x="251941" y="149805"/>
                    <a:pt x="251627" y="149709"/>
                  </a:cubicBezTo>
                  <a:cubicBezTo>
                    <a:pt x="251540" y="149682"/>
                    <a:pt x="251446" y="149675"/>
                    <a:pt x="251349" y="149675"/>
                  </a:cubicBezTo>
                  <a:cubicBezTo>
                    <a:pt x="251233" y="149675"/>
                    <a:pt x="251113" y="149685"/>
                    <a:pt x="250996" y="149685"/>
                  </a:cubicBezTo>
                  <a:cubicBezTo>
                    <a:pt x="249258" y="149673"/>
                    <a:pt x="247519" y="149673"/>
                    <a:pt x="245781" y="149673"/>
                  </a:cubicBezTo>
                  <a:cubicBezTo>
                    <a:pt x="245719" y="149673"/>
                    <a:pt x="245657" y="149674"/>
                    <a:pt x="245595" y="149674"/>
                  </a:cubicBezTo>
                  <a:cubicBezTo>
                    <a:pt x="245348" y="149674"/>
                    <a:pt x="245102" y="149666"/>
                    <a:pt x="244864" y="149590"/>
                  </a:cubicBezTo>
                  <a:cubicBezTo>
                    <a:pt x="244737" y="149547"/>
                    <a:pt x="244597" y="149541"/>
                    <a:pt x="244458" y="149541"/>
                  </a:cubicBezTo>
                  <a:cubicBezTo>
                    <a:pt x="244402" y="149541"/>
                    <a:pt x="244347" y="149542"/>
                    <a:pt x="244293" y="149542"/>
                  </a:cubicBezTo>
                  <a:cubicBezTo>
                    <a:pt x="243983" y="149536"/>
                    <a:pt x="243676" y="149536"/>
                    <a:pt x="243370" y="149536"/>
                  </a:cubicBezTo>
                  <a:cubicBezTo>
                    <a:pt x="243063" y="149536"/>
                    <a:pt x="242757" y="149536"/>
                    <a:pt x="242447" y="149530"/>
                  </a:cubicBezTo>
                  <a:cubicBezTo>
                    <a:pt x="242007" y="149530"/>
                    <a:pt x="241971" y="149483"/>
                    <a:pt x="241959" y="149030"/>
                  </a:cubicBezTo>
                  <a:cubicBezTo>
                    <a:pt x="241947" y="148673"/>
                    <a:pt x="241959" y="148316"/>
                    <a:pt x="241947" y="147959"/>
                  </a:cubicBezTo>
                  <a:cubicBezTo>
                    <a:pt x="241947" y="147459"/>
                    <a:pt x="241995" y="146959"/>
                    <a:pt x="241840" y="146471"/>
                  </a:cubicBezTo>
                  <a:cubicBezTo>
                    <a:pt x="241780" y="146316"/>
                    <a:pt x="241816" y="146137"/>
                    <a:pt x="241816" y="145970"/>
                  </a:cubicBezTo>
                  <a:cubicBezTo>
                    <a:pt x="241804" y="145637"/>
                    <a:pt x="241840" y="145304"/>
                    <a:pt x="241697" y="144982"/>
                  </a:cubicBezTo>
                  <a:cubicBezTo>
                    <a:pt x="241673" y="144923"/>
                    <a:pt x="241673" y="144851"/>
                    <a:pt x="241673" y="144780"/>
                  </a:cubicBezTo>
                  <a:cubicBezTo>
                    <a:pt x="241709" y="143423"/>
                    <a:pt x="241435" y="142077"/>
                    <a:pt x="241518" y="140720"/>
                  </a:cubicBezTo>
                  <a:cubicBezTo>
                    <a:pt x="241542" y="140327"/>
                    <a:pt x="241554" y="139922"/>
                    <a:pt x="241411" y="139517"/>
                  </a:cubicBezTo>
                  <a:cubicBezTo>
                    <a:pt x="241364" y="139351"/>
                    <a:pt x="241388" y="139148"/>
                    <a:pt x="241388" y="138958"/>
                  </a:cubicBezTo>
                  <a:cubicBezTo>
                    <a:pt x="241388" y="138148"/>
                    <a:pt x="241388" y="137338"/>
                    <a:pt x="241376" y="136529"/>
                  </a:cubicBezTo>
                  <a:cubicBezTo>
                    <a:pt x="241376" y="136029"/>
                    <a:pt x="241423" y="135529"/>
                    <a:pt x="241268" y="135041"/>
                  </a:cubicBezTo>
                  <a:cubicBezTo>
                    <a:pt x="241209" y="134850"/>
                    <a:pt x="241245" y="134624"/>
                    <a:pt x="241245" y="134410"/>
                  </a:cubicBezTo>
                  <a:cubicBezTo>
                    <a:pt x="241233" y="133957"/>
                    <a:pt x="241268" y="133505"/>
                    <a:pt x="241126" y="133064"/>
                  </a:cubicBezTo>
                  <a:cubicBezTo>
                    <a:pt x="241066" y="132886"/>
                    <a:pt x="241102" y="132683"/>
                    <a:pt x="241102" y="132493"/>
                  </a:cubicBezTo>
                  <a:lnTo>
                    <a:pt x="241102" y="128933"/>
                  </a:lnTo>
                  <a:lnTo>
                    <a:pt x="241102" y="128921"/>
                  </a:lnTo>
                  <a:lnTo>
                    <a:pt x="241102" y="125492"/>
                  </a:lnTo>
                  <a:lnTo>
                    <a:pt x="241102" y="125135"/>
                  </a:lnTo>
                  <a:cubicBezTo>
                    <a:pt x="241092" y="124838"/>
                    <a:pt x="241163" y="124679"/>
                    <a:pt x="241391" y="124679"/>
                  </a:cubicBezTo>
                  <a:close/>
                  <a:moveTo>
                    <a:pt x="67444" y="146522"/>
                  </a:moveTo>
                  <a:cubicBezTo>
                    <a:pt x="67829" y="146522"/>
                    <a:pt x="68217" y="146547"/>
                    <a:pt x="68604" y="146554"/>
                  </a:cubicBezTo>
                  <a:cubicBezTo>
                    <a:pt x="68771" y="146554"/>
                    <a:pt x="68854" y="146685"/>
                    <a:pt x="68854" y="146840"/>
                  </a:cubicBezTo>
                  <a:cubicBezTo>
                    <a:pt x="68854" y="147006"/>
                    <a:pt x="68890" y="147185"/>
                    <a:pt x="68842" y="147340"/>
                  </a:cubicBezTo>
                  <a:cubicBezTo>
                    <a:pt x="68687" y="147804"/>
                    <a:pt x="68735" y="148280"/>
                    <a:pt x="68723" y="148757"/>
                  </a:cubicBezTo>
                  <a:cubicBezTo>
                    <a:pt x="68699" y="149435"/>
                    <a:pt x="68747" y="150126"/>
                    <a:pt x="68616" y="150816"/>
                  </a:cubicBezTo>
                  <a:cubicBezTo>
                    <a:pt x="68509" y="151364"/>
                    <a:pt x="68592" y="151947"/>
                    <a:pt x="68580" y="152519"/>
                  </a:cubicBezTo>
                  <a:cubicBezTo>
                    <a:pt x="68568" y="152971"/>
                    <a:pt x="68616" y="153424"/>
                    <a:pt x="68461" y="153864"/>
                  </a:cubicBezTo>
                  <a:cubicBezTo>
                    <a:pt x="68414" y="154019"/>
                    <a:pt x="68437" y="154198"/>
                    <a:pt x="68437" y="154364"/>
                  </a:cubicBezTo>
                  <a:cubicBezTo>
                    <a:pt x="68437" y="154960"/>
                    <a:pt x="68437" y="155555"/>
                    <a:pt x="68437" y="156150"/>
                  </a:cubicBezTo>
                  <a:cubicBezTo>
                    <a:pt x="68437" y="156448"/>
                    <a:pt x="68449" y="156757"/>
                    <a:pt x="68342" y="157067"/>
                  </a:cubicBezTo>
                  <a:cubicBezTo>
                    <a:pt x="68283" y="157234"/>
                    <a:pt x="68294" y="157436"/>
                    <a:pt x="68294" y="157627"/>
                  </a:cubicBezTo>
                  <a:cubicBezTo>
                    <a:pt x="68294" y="158293"/>
                    <a:pt x="68294" y="158960"/>
                    <a:pt x="68294" y="159627"/>
                  </a:cubicBezTo>
                  <a:cubicBezTo>
                    <a:pt x="68283" y="160151"/>
                    <a:pt x="68342" y="160675"/>
                    <a:pt x="68175" y="161187"/>
                  </a:cubicBezTo>
                  <a:cubicBezTo>
                    <a:pt x="68128" y="161329"/>
                    <a:pt x="68152" y="161508"/>
                    <a:pt x="68152" y="161675"/>
                  </a:cubicBezTo>
                  <a:cubicBezTo>
                    <a:pt x="68152" y="162699"/>
                    <a:pt x="68152" y="163723"/>
                    <a:pt x="68152" y="164747"/>
                  </a:cubicBezTo>
                  <a:cubicBezTo>
                    <a:pt x="68140" y="165151"/>
                    <a:pt x="68199" y="165556"/>
                    <a:pt x="68044" y="165949"/>
                  </a:cubicBezTo>
                  <a:cubicBezTo>
                    <a:pt x="68009" y="166056"/>
                    <a:pt x="68021" y="166187"/>
                    <a:pt x="68056" y="166294"/>
                  </a:cubicBezTo>
                  <a:cubicBezTo>
                    <a:pt x="68235" y="166842"/>
                    <a:pt x="68116" y="167390"/>
                    <a:pt x="68140" y="167926"/>
                  </a:cubicBezTo>
                  <a:cubicBezTo>
                    <a:pt x="68152" y="168021"/>
                    <a:pt x="68128" y="168116"/>
                    <a:pt x="68092" y="168211"/>
                  </a:cubicBezTo>
                  <a:cubicBezTo>
                    <a:pt x="67997" y="168461"/>
                    <a:pt x="67985" y="168711"/>
                    <a:pt x="68080" y="168973"/>
                  </a:cubicBezTo>
                  <a:cubicBezTo>
                    <a:pt x="68187" y="169247"/>
                    <a:pt x="68152" y="169533"/>
                    <a:pt x="68140" y="169819"/>
                  </a:cubicBezTo>
                  <a:cubicBezTo>
                    <a:pt x="68128" y="169985"/>
                    <a:pt x="68033" y="170081"/>
                    <a:pt x="67866" y="170092"/>
                  </a:cubicBezTo>
                  <a:cubicBezTo>
                    <a:pt x="67652" y="170104"/>
                    <a:pt x="67437" y="170104"/>
                    <a:pt x="67223" y="170104"/>
                  </a:cubicBezTo>
                  <a:lnTo>
                    <a:pt x="45446" y="170104"/>
                  </a:lnTo>
                  <a:cubicBezTo>
                    <a:pt x="45359" y="170104"/>
                    <a:pt x="45281" y="170105"/>
                    <a:pt x="45210" y="170105"/>
                  </a:cubicBezTo>
                  <a:cubicBezTo>
                    <a:pt x="44550" y="170105"/>
                    <a:pt x="44589" y="170066"/>
                    <a:pt x="44589" y="169259"/>
                  </a:cubicBezTo>
                  <a:cubicBezTo>
                    <a:pt x="44589" y="167068"/>
                    <a:pt x="44589" y="164878"/>
                    <a:pt x="44577" y="162687"/>
                  </a:cubicBezTo>
                  <a:cubicBezTo>
                    <a:pt x="44577" y="162353"/>
                    <a:pt x="44589" y="162020"/>
                    <a:pt x="44482" y="161699"/>
                  </a:cubicBezTo>
                  <a:cubicBezTo>
                    <a:pt x="44422" y="161520"/>
                    <a:pt x="44446" y="161318"/>
                    <a:pt x="44446" y="161127"/>
                  </a:cubicBezTo>
                  <a:cubicBezTo>
                    <a:pt x="44446" y="156757"/>
                    <a:pt x="44446" y="152376"/>
                    <a:pt x="44446" y="147995"/>
                  </a:cubicBezTo>
                  <a:cubicBezTo>
                    <a:pt x="44446" y="147256"/>
                    <a:pt x="44446" y="147256"/>
                    <a:pt x="45196" y="147256"/>
                  </a:cubicBezTo>
                  <a:lnTo>
                    <a:pt x="48983" y="147256"/>
                  </a:lnTo>
                  <a:cubicBezTo>
                    <a:pt x="49387" y="147244"/>
                    <a:pt x="49792" y="147280"/>
                    <a:pt x="50185" y="147137"/>
                  </a:cubicBezTo>
                  <a:cubicBezTo>
                    <a:pt x="50262" y="147113"/>
                    <a:pt x="50346" y="147107"/>
                    <a:pt x="50431" y="147107"/>
                  </a:cubicBezTo>
                  <a:cubicBezTo>
                    <a:pt x="50515" y="147107"/>
                    <a:pt x="50602" y="147113"/>
                    <a:pt x="50685" y="147113"/>
                  </a:cubicBezTo>
                  <a:lnTo>
                    <a:pt x="52602" y="147113"/>
                  </a:lnTo>
                  <a:cubicBezTo>
                    <a:pt x="52983" y="147102"/>
                    <a:pt x="53364" y="147125"/>
                    <a:pt x="53733" y="147006"/>
                  </a:cubicBezTo>
                  <a:cubicBezTo>
                    <a:pt x="53825" y="146974"/>
                    <a:pt x="53923" y="146966"/>
                    <a:pt x="54021" y="146966"/>
                  </a:cubicBezTo>
                  <a:cubicBezTo>
                    <a:pt x="54113" y="146966"/>
                    <a:pt x="54205" y="146973"/>
                    <a:pt x="54297" y="146973"/>
                  </a:cubicBezTo>
                  <a:cubicBezTo>
                    <a:pt x="54323" y="146973"/>
                    <a:pt x="54350" y="146972"/>
                    <a:pt x="54376" y="146971"/>
                  </a:cubicBezTo>
                  <a:cubicBezTo>
                    <a:pt x="55102" y="146935"/>
                    <a:pt x="55841" y="147006"/>
                    <a:pt x="56579" y="146852"/>
                  </a:cubicBezTo>
                  <a:cubicBezTo>
                    <a:pt x="56760" y="146813"/>
                    <a:pt x="56946" y="146802"/>
                    <a:pt x="57136" y="146802"/>
                  </a:cubicBezTo>
                  <a:cubicBezTo>
                    <a:pt x="57420" y="146802"/>
                    <a:pt x="57710" y="146828"/>
                    <a:pt x="57996" y="146828"/>
                  </a:cubicBezTo>
                  <a:cubicBezTo>
                    <a:pt x="58257" y="146816"/>
                    <a:pt x="58519" y="146840"/>
                    <a:pt x="58769" y="146732"/>
                  </a:cubicBezTo>
                  <a:cubicBezTo>
                    <a:pt x="58898" y="146688"/>
                    <a:pt x="59026" y="146677"/>
                    <a:pt x="59154" y="146677"/>
                  </a:cubicBezTo>
                  <a:cubicBezTo>
                    <a:pt x="59264" y="146677"/>
                    <a:pt x="59374" y="146685"/>
                    <a:pt x="59484" y="146685"/>
                  </a:cubicBezTo>
                  <a:cubicBezTo>
                    <a:pt x="61532" y="146685"/>
                    <a:pt x="63580" y="146685"/>
                    <a:pt x="65627" y="146673"/>
                  </a:cubicBezTo>
                  <a:cubicBezTo>
                    <a:pt x="65925" y="146673"/>
                    <a:pt x="66235" y="146637"/>
                    <a:pt x="66544" y="146590"/>
                  </a:cubicBezTo>
                  <a:cubicBezTo>
                    <a:pt x="66842" y="146537"/>
                    <a:pt x="67142" y="146522"/>
                    <a:pt x="67444" y="146522"/>
                  </a:cubicBezTo>
                  <a:close/>
                  <a:moveTo>
                    <a:pt x="43892" y="147260"/>
                  </a:moveTo>
                  <a:cubicBezTo>
                    <a:pt x="44066" y="147260"/>
                    <a:pt x="44142" y="147392"/>
                    <a:pt x="44160" y="147661"/>
                  </a:cubicBezTo>
                  <a:cubicBezTo>
                    <a:pt x="44160" y="147828"/>
                    <a:pt x="44160" y="147995"/>
                    <a:pt x="44160" y="148161"/>
                  </a:cubicBezTo>
                  <a:lnTo>
                    <a:pt x="44160" y="154864"/>
                  </a:lnTo>
                  <a:cubicBezTo>
                    <a:pt x="44160" y="157079"/>
                    <a:pt x="44160" y="159282"/>
                    <a:pt x="44160" y="161496"/>
                  </a:cubicBezTo>
                  <a:cubicBezTo>
                    <a:pt x="44160" y="161830"/>
                    <a:pt x="44137" y="162163"/>
                    <a:pt x="44256" y="162484"/>
                  </a:cubicBezTo>
                  <a:cubicBezTo>
                    <a:pt x="44303" y="162639"/>
                    <a:pt x="44291" y="162818"/>
                    <a:pt x="44291" y="162984"/>
                  </a:cubicBezTo>
                  <a:cubicBezTo>
                    <a:pt x="44291" y="165151"/>
                    <a:pt x="44291" y="167318"/>
                    <a:pt x="44291" y="169485"/>
                  </a:cubicBezTo>
                  <a:cubicBezTo>
                    <a:pt x="44291" y="169581"/>
                    <a:pt x="44291" y="169676"/>
                    <a:pt x="44291" y="169771"/>
                  </a:cubicBezTo>
                  <a:cubicBezTo>
                    <a:pt x="44268" y="169985"/>
                    <a:pt x="44196" y="170069"/>
                    <a:pt x="43982" y="170081"/>
                  </a:cubicBezTo>
                  <a:cubicBezTo>
                    <a:pt x="43815" y="170092"/>
                    <a:pt x="43649" y="170092"/>
                    <a:pt x="43482" y="170092"/>
                  </a:cubicBezTo>
                  <a:lnTo>
                    <a:pt x="37481" y="170092"/>
                  </a:lnTo>
                  <a:cubicBezTo>
                    <a:pt x="37207" y="170092"/>
                    <a:pt x="36921" y="170092"/>
                    <a:pt x="36636" y="170009"/>
                  </a:cubicBezTo>
                  <a:cubicBezTo>
                    <a:pt x="36517" y="169967"/>
                    <a:pt x="36379" y="169961"/>
                    <a:pt x="36241" y="169961"/>
                  </a:cubicBezTo>
                  <a:cubicBezTo>
                    <a:pt x="36186" y="169961"/>
                    <a:pt x="36131" y="169962"/>
                    <a:pt x="36076" y="169962"/>
                  </a:cubicBezTo>
                  <a:lnTo>
                    <a:pt x="25075" y="169962"/>
                  </a:lnTo>
                  <a:cubicBezTo>
                    <a:pt x="25011" y="169962"/>
                    <a:pt x="24948" y="169951"/>
                    <a:pt x="24888" y="169951"/>
                  </a:cubicBezTo>
                  <a:cubicBezTo>
                    <a:pt x="24858" y="169951"/>
                    <a:pt x="24829" y="169954"/>
                    <a:pt x="24801" y="169962"/>
                  </a:cubicBezTo>
                  <a:cubicBezTo>
                    <a:pt x="24332" y="170077"/>
                    <a:pt x="23861" y="170103"/>
                    <a:pt x="23388" y="170103"/>
                  </a:cubicBezTo>
                  <a:cubicBezTo>
                    <a:pt x="23009" y="170103"/>
                    <a:pt x="22628" y="170086"/>
                    <a:pt x="22247" y="170086"/>
                  </a:cubicBezTo>
                  <a:cubicBezTo>
                    <a:pt x="22126" y="170086"/>
                    <a:pt x="22005" y="170088"/>
                    <a:pt x="21884" y="170092"/>
                  </a:cubicBezTo>
                  <a:cubicBezTo>
                    <a:pt x="21551" y="170116"/>
                    <a:pt x="21217" y="170069"/>
                    <a:pt x="20896" y="170212"/>
                  </a:cubicBezTo>
                  <a:cubicBezTo>
                    <a:pt x="20812" y="170235"/>
                    <a:pt x="20705" y="170235"/>
                    <a:pt x="20610" y="170235"/>
                  </a:cubicBezTo>
                  <a:cubicBezTo>
                    <a:pt x="20561" y="170235"/>
                    <a:pt x="20514" y="170235"/>
                    <a:pt x="20470" y="170235"/>
                  </a:cubicBezTo>
                  <a:cubicBezTo>
                    <a:pt x="20280" y="170235"/>
                    <a:pt x="20126" y="170238"/>
                    <a:pt x="20000" y="170238"/>
                  </a:cubicBezTo>
                  <a:cubicBezTo>
                    <a:pt x="19354" y="170238"/>
                    <a:pt x="19453" y="170154"/>
                    <a:pt x="19443" y="169128"/>
                  </a:cubicBezTo>
                  <a:cubicBezTo>
                    <a:pt x="19443" y="168842"/>
                    <a:pt x="19443" y="168568"/>
                    <a:pt x="19348" y="168283"/>
                  </a:cubicBezTo>
                  <a:cubicBezTo>
                    <a:pt x="19288" y="168080"/>
                    <a:pt x="19312" y="167854"/>
                    <a:pt x="19312" y="167652"/>
                  </a:cubicBezTo>
                  <a:cubicBezTo>
                    <a:pt x="19300" y="166199"/>
                    <a:pt x="19300" y="164747"/>
                    <a:pt x="19300" y="163294"/>
                  </a:cubicBezTo>
                  <a:cubicBezTo>
                    <a:pt x="19300" y="163008"/>
                    <a:pt x="19300" y="162723"/>
                    <a:pt x="19217" y="162449"/>
                  </a:cubicBezTo>
                  <a:cubicBezTo>
                    <a:pt x="19157" y="162270"/>
                    <a:pt x="19169" y="162068"/>
                    <a:pt x="19169" y="161877"/>
                  </a:cubicBezTo>
                  <a:cubicBezTo>
                    <a:pt x="19169" y="157484"/>
                    <a:pt x="19157" y="153078"/>
                    <a:pt x="19157" y="148673"/>
                  </a:cubicBezTo>
                  <a:lnTo>
                    <a:pt x="19157" y="148602"/>
                  </a:lnTo>
                  <a:cubicBezTo>
                    <a:pt x="19169" y="148185"/>
                    <a:pt x="19384" y="147971"/>
                    <a:pt x="19800" y="147959"/>
                  </a:cubicBezTo>
                  <a:cubicBezTo>
                    <a:pt x="19871" y="147957"/>
                    <a:pt x="19942" y="147957"/>
                    <a:pt x="20012" y="147957"/>
                  </a:cubicBezTo>
                  <a:cubicBezTo>
                    <a:pt x="20087" y="147957"/>
                    <a:pt x="20162" y="147957"/>
                    <a:pt x="20237" y="147957"/>
                  </a:cubicBezTo>
                  <a:cubicBezTo>
                    <a:pt x="20567" y="147957"/>
                    <a:pt x="20895" y="147947"/>
                    <a:pt x="21217" y="147840"/>
                  </a:cubicBezTo>
                  <a:cubicBezTo>
                    <a:pt x="21295" y="147816"/>
                    <a:pt x="21378" y="147810"/>
                    <a:pt x="21463" y="147810"/>
                  </a:cubicBezTo>
                  <a:cubicBezTo>
                    <a:pt x="21548" y="147810"/>
                    <a:pt x="21634" y="147816"/>
                    <a:pt x="21717" y="147816"/>
                  </a:cubicBezTo>
                  <a:lnTo>
                    <a:pt x="24360" y="147816"/>
                  </a:lnTo>
                  <a:cubicBezTo>
                    <a:pt x="24472" y="147816"/>
                    <a:pt x="24583" y="147818"/>
                    <a:pt x="24696" y="147818"/>
                  </a:cubicBezTo>
                  <a:cubicBezTo>
                    <a:pt x="25006" y="147818"/>
                    <a:pt x="25320" y="147805"/>
                    <a:pt x="25634" y="147709"/>
                  </a:cubicBezTo>
                  <a:cubicBezTo>
                    <a:pt x="25710" y="147682"/>
                    <a:pt x="25793" y="147674"/>
                    <a:pt x="25879" y="147674"/>
                  </a:cubicBezTo>
                  <a:cubicBezTo>
                    <a:pt x="25983" y="147674"/>
                    <a:pt x="26090" y="147685"/>
                    <a:pt x="26194" y="147685"/>
                  </a:cubicBezTo>
                  <a:cubicBezTo>
                    <a:pt x="27075" y="147673"/>
                    <a:pt x="27956" y="147673"/>
                    <a:pt x="28837" y="147673"/>
                  </a:cubicBezTo>
                  <a:cubicBezTo>
                    <a:pt x="28972" y="147673"/>
                    <a:pt x="29107" y="147677"/>
                    <a:pt x="29241" y="147677"/>
                  </a:cubicBezTo>
                  <a:cubicBezTo>
                    <a:pt x="29510" y="147677"/>
                    <a:pt x="29778" y="147661"/>
                    <a:pt x="30040" y="147566"/>
                  </a:cubicBezTo>
                  <a:cubicBezTo>
                    <a:pt x="30110" y="147539"/>
                    <a:pt x="30185" y="147531"/>
                    <a:pt x="30262" y="147531"/>
                  </a:cubicBezTo>
                  <a:cubicBezTo>
                    <a:pt x="30354" y="147531"/>
                    <a:pt x="30449" y="147542"/>
                    <a:pt x="30540" y="147542"/>
                  </a:cubicBezTo>
                  <a:cubicBezTo>
                    <a:pt x="30867" y="147536"/>
                    <a:pt x="31198" y="147536"/>
                    <a:pt x="31529" y="147536"/>
                  </a:cubicBezTo>
                  <a:cubicBezTo>
                    <a:pt x="31861" y="147536"/>
                    <a:pt x="32195" y="147536"/>
                    <a:pt x="32528" y="147530"/>
                  </a:cubicBezTo>
                  <a:cubicBezTo>
                    <a:pt x="32719" y="147530"/>
                    <a:pt x="32909" y="147536"/>
                    <a:pt x="33099" y="147536"/>
                  </a:cubicBezTo>
                  <a:cubicBezTo>
                    <a:pt x="33431" y="147536"/>
                    <a:pt x="33762" y="147517"/>
                    <a:pt x="34088" y="147411"/>
                  </a:cubicBezTo>
                  <a:cubicBezTo>
                    <a:pt x="34166" y="147388"/>
                    <a:pt x="34247" y="147381"/>
                    <a:pt x="34330" y="147381"/>
                  </a:cubicBezTo>
                  <a:cubicBezTo>
                    <a:pt x="34462" y="147381"/>
                    <a:pt x="34599" y="147399"/>
                    <a:pt x="34731" y="147399"/>
                  </a:cubicBezTo>
                  <a:cubicBezTo>
                    <a:pt x="37374" y="147387"/>
                    <a:pt x="40017" y="147387"/>
                    <a:pt x="42660" y="147387"/>
                  </a:cubicBezTo>
                  <a:cubicBezTo>
                    <a:pt x="42723" y="147387"/>
                    <a:pt x="42786" y="147388"/>
                    <a:pt x="42850" y="147388"/>
                  </a:cubicBezTo>
                  <a:cubicBezTo>
                    <a:pt x="43135" y="147388"/>
                    <a:pt x="43428" y="147380"/>
                    <a:pt x="43720" y="147292"/>
                  </a:cubicBezTo>
                  <a:cubicBezTo>
                    <a:pt x="43786" y="147271"/>
                    <a:pt x="43843" y="147260"/>
                    <a:pt x="43892" y="147260"/>
                  </a:cubicBezTo>
                  <a:close/>
                  <a:moveTo>
                    <a:pt x="93786" y="146542"/>
                  </a:moveTo>
                  <a:cubicBezTo>
                    <a:pt x="94143" y="146542"/>
                    <a:pt x="94488" y="146566"/>
                    <a:pt x="94833" y="146673"/>
                  </a:cubicBezTo>
                  <a:cubicBezTo>
                    <a:pt x="95095" y="146768"/>
                    <a:pt x="95143" y="146792"/>
                    <a:pt x="95131" y="147078"/>
                  </a:cubicBezTo>
                  <a:cubicBezTo>
                    <a:pt x="95107" y="147875"/>
                    <a:pt x="95238" y="148685"/>
                    <a:pt x="95024" y="149483"/>
                  </a:cubicBezTo>
                  <a:cubicBezTo>
                    <a:pt x="94964" y="149685"/>
                    <a:pt x="95000" y="149911"/>
                    <a:pt x="95000" y="150126"/>
                  </a:cubicBezTo>
                  <a:cubicBezTo>
                    <a:pt x="95000" y="154388"/>
                    <a:pt x="95000" y="158639"/>
                    <a:pt x="95000" y="162901"/>
                  </a:cubicBezTo>
                  <a:cubicBezTo>
                    <a:pt x="95000" y="163258"/>
                    <a:pt x="95012" y="163604"/>
                    <a:pt x="94893" y="163961"/>
                  </a:cubicBezTo>
                  <a:cubicBezTo>
                    <a:pt x="94822" y="164151"/>
                    <a:pt x="94857" y="164389"/>
                    <a:pt x="94857" y="164592"/>
                  </a:cubicBezTo>
                  <a:cubicBezTo>
                    <a:pt x="94857" y="166473"/>
                    <a:pt x="94857" y="168354"/>
                    <a:pt x="94857" y="170235"/>
                  </a:cubicBezTo>
                  <a:cubicBezTo>
                    <a:pt x="94857" y="170962"/>
                    <a:pt x="94845" y="170962"/>
                    <a:pt x="94155" y="170962"/>
                  </a:cubicBezTo>
                  <a:cubicBezTo>
                    <a:pt x="94057" y="170962"/>
                    <a:pt x="93958" y="170963"/>
                    <a:pt x="93858" y="170963"/>
                  </a:cubicBezTo>
                  <a:cubicBezTo>
                    <a:pt x="93560" y="170963"/>
                    <a:pt x="93259" y="170950"/>
                    <a:pt x="92964" y="170843"/>
                  </a:cubicBezTo>
                  <a:cubicBezTo>
                    <a:pt x="92897" y="170822"/>
                    <a:pt x="92826" y="170817"/>
                    <a:pt x="92753" y="170817"/>
                  </a:cubicBezTo>
                  <a:cubicBezTo>
                    <a:pt x="92684" y="170817"/>
                    <a:pt x="92614" y="170821"/>
                    <a:pt x="92545" y="170821"/>
                  </a:cubicBezTo>
                  <a:cubicBezTo>
                    <a:pt x="92518" y="170821"/>
                    <a:pt x="92491" y="170821"/>
                    <a:pt x="92464" y="170819"/>
                  </a:cubicBezTo>
                  <a:cubicBezTo>
                    <a:pt x="91726" y="170783"/>
                    <a:pt x="91000" y="170854"/>
                    <a:pt x="90261" y="170700"/>
                  </a:cubicBezTo>
                  <a:cubicBezTo>
                    <a:pt x="90092" y="170664"/>
                    <a:pt x="89918" y="170653"/>
                    <a:pt x="89742" y="170653"/>
                  </a:cubicBezTo>
                  <a:cubicBezTo>
                    <a:pt x="89479" y="170653"/>
                    <a:pt x="89210" y="170677"/>
                    <a:pt x="88944" y="170677"/>
                  </a:cubicBezTo>
                  <a:cubicBezTo>
                    <a:pt x="88911" y="170677"/>
                    <a:pt x="88878" y="170677"/>
                    <a:pt x="88845" y="170676"/>
                  </a:cubicBezTo>
                  <a:cubicBezTo>
                    <a:pt x="88345" y="170664"/>
                    <a:pt x="87856" y="170676"/>
                    <a:pt x="87356" y="170569"/>
                  </a:cubicBezTo>
                  <a:cubicBezTo>
                    <a:pt x="87166" y="170526"/>
                    <a:pt x="86966" y="170515"/>
                    <a:pt x="86763" y="170515"/>
                  </a:cubicBezTo>
                  <a:cubicBezTo>
                    <a:pt x="86509" y="170515"/>
                    <a:pt x="86250" y="170533"/>
                    <a:pt x="85999" y="170533"/>
                  </a:cubicBezTo>
                  <a:cubicBezTo>
                    <a:pt x="85678" y="170521"/>
                    <a:pt x="85344" y="170533"/>
                    <a:pt x="85011" y="170438"/>
                  </a:cubicBezTo>
                  <a:cubicBezTo>
                    <a:pt x="84891" y="170398"/>
                    <a:pt x="84760" y="170391"/>
                    <a:pt x="84626" y="170391"/>
                  </a:cubicBezTo>
                  <a:cubicBezTo>
                    <a:pt x="84562" y="170391"/>
                    <a:pt x="84498" y="170393"/>
                    <a:pt x="84434" y="170393"/>
                  </a:cubicBezTo>
                  <a:cubicBezTo>
                    <a:pt x="84392" y="170393"/>
                    <a:pt x="84350" y="170392"/>
                    <a:pt x="84308" y="170390"/>
                  </a:cubicBezTo>
                  <a:cubicBezTo>
                    <a:pt x="84228" y="170387"/>
                    <a:pt x="84148" y="170386"/>
                    <a:pt x="84068" y="170386"/>
                  </a:cubicBezTo>
                  <a:cubicBezTo>
                    <a:pt x="83875" y="170386"/>
                    <a:pt x="83681" y="170392"/>
                    <a:pt x="83488" y="170392"/>
                  </a:cubicBezTo>
                  <a:cubicBezTo>
                    <a:pt x="83144" y="170392"/>
                    <a:pt x="82802" y="170372"/>
                    <a:pt x="82463" y="170259"/>
                  </a:cubicBezTo>
                  <a:cubicBezTo>
                    <a:pt x="82417" y="170244"/>
                    <a:pt x="82369" y="170239"/>
                    <a:pt x="82319" y="170239"/>
                  </a:cubicBezTo>
                  <a:cubicBezTo>
                    <a:pt x="82254" y="170239"/>
                    <a:pt x="82186" y="170247"/>
                    <a:pt x="82118" y="170247"/>
                  </a:cubicBezTo>
                  <a:cubicBezTo>
                    <a:pt x="82043" y="170245"/>
                    <a:pt x="81969" y="170245"/>
                    <a:pt x="81895" y="170245"/>
                  </a:cubicBezTo>
                  <a:cubicBezTo>
                    <a:pt x="81816" y="170245"/>
                    <a:pt x="81737" y="170246"/>
                    <a:pt x="81659" y="170246"/>
                  </a:cubicBezTo>
                  <a:cubicBezTo>
                    <a:pt x="81313" y="170246"/>
                    <a:pt x="80968" y="170236"/>
                    <a:pt x="80629" y="170128"/>
                  </a:cubicBezTo>
                  <a:cubicBezTo>
                    <a:pt x="80537" y="170101"/>
                    <a:pt x="80440" y="170094"/>
                    <a:pt x="80342" y="170094"/>
                  </a:cubicBezTo>
                  <a:cubicBezTo>
                    <a:pt x="80224" y="170094"/>
                    <a:pt x="80103" y="170104"/>
                    <a:pt x="79986" y="170104"/>
                  </a:cubicBezTo>
                  <a:lnTo>
                    <a:pt x="69283" y="170104"/>
                  </a:lnTo>
                  <a:cubicBezTo>
                    <a:pt x="69068" y="170104"/>
                    <a:pt x="68854" y="170092"/>
                    <a:pt x="68640" y="170069"/>
                  </a:cubicBezTo>
                  <a:cubicBezTo>
                    <a:pt x="68544" y="170069"/>
                    <a:pt x="68473" y="169985"/>
                    <a:pt x="68461" y="169890"/>
                  </a:cubicBezTo>
                  <a:cubicBezTo>
                    <a:pt x="68437" y="169747"/>
                    <a:pt x="68425" y="169604"/>
                    <a:pt x="68425" y="169461"/>
                  </a:cubicBezTo>
                  <a:cubicBezTo>
                    <a:pt x="68425" y="166818"/>
                    <a:pt x="68425" y="164187"/>
                    <a:pt x="68425" y="161544"/>
                  </a:cubicBezTo>
                  <a:cubicBezTo>
                    <a:pt x="68425" y="161449"/>
                    <a:pt x="68414" y="161341"/>
                    <a:pt x="68437" y="161258"/>
                  </a:cubicBezTo>
                  <a:cubicBezTo>
                    <a:pt x="68675" y="160413"/>
                    <a:pt x="68533" y="159555"/>
                    <a:pt x="68568" y="158710"/>
                  </a:cubicBezTo>
                  <a:cubicBezTo>
                    <a:pt x="68592" y="158139"/>
                    <a:pt x="68521" y="157567"/>
                    <a:pt x="68699" y="157008"/>
                  </a:cubicBezTo>
                  <a:cubicBezTo>
                    <a:pt x="68747" y="156853"/>
                    <a:pt x="68711" y="156674"/>
                    <a:pt x="68711" y="156507"/>
                  </a:cubicBezTo>
                  <a:cubicBezTo>
                    <a:pt x="68711" y="155841"/>
                    <a:pt x="68711" y="155174"/>
                    <a:pt x="68711" y="154507"/>
                  </a:cubicBezTo>
                  <a:cubicBezTo>
                    <a:pt x="68723" y="154138"/>
                    <a:pt x="68687" y="153757"/>
                    <a:pt x="68830" y="153388"/>
                  </a:cubicBezTo>
                  <a:cubicBezTo>
                    <a:pt x="68878" y="153233"/>
                    <a:pt x="68854" y="153055"/>
                    <a:pt x="68854" y="152888"/>
                  </a:cubicBezTo>
                  <a:cubicBezTo>
                    <a:pt x="68866" y="152340"/>
                    <a:pt x="68854" y="151793"/>
                    <a:pt x="68866" y="151245"/>
                  </a:cubicBezTo>
                  <a:cubicBezTo>
                    <a:pt x="68866" y="150983"/>
                    <a:pt x="68866" y="150733"/>
                    <a:pt x="68937" y="150471"/>
                  </a:cubicBezTo>
                  <a:cubicBezTo>
                    <a:pt x="68997" y="150269"/>
                    <a:pt x="68997" y="150054"/>
                    <a:pt x="68997" y="149840"/>
                  </a:cubicBezTo>
                  <a:cubicBezTo>
                    <a:pt x="69009" y="149126"/>
                    <a:pt x="68997" y="148411"/>
                    <a:pt x="68997" y="147697"/>
                  </a:cubicBezTo>
                  <a:cubicBezTo>
                    <a:pt x="68997" y="147554"/>
                    <a:pt x="68997" y="147411"/>
                    <a:pt x="69009" y="147268"/>
                  </a:cubicBezTo>
                  <a:cubicBezTo>
                    <a:pt x="69068" y="146649"/>
                    <a:pt x="69187" y="146542"/>
                    <a:pt x="69807" y="146542"/>
                  </a:cubicBezTo>
                  <a:close/>
                  <a:moveTo>
                    <a:pt x="112384" y="146536"/>
                  </a:moveTo>
                  <a:cubicBezTo>
                    <a:pt x="112502" y="146536"/>
                    <a:pt x="112620" y="146555"/>
                    <a:pt x="112740" y="146601"/>
                  </a:cubicBezTo>
                  <a:cubicBezTo>
                    <a:pt x="112857" y="146574"/>
                    <a:pt x="112973" y="146564"/>
                    <a:pt x="113090" y="146564"/>
                  </a:cubicBezTo>
                  <a:cubicBezTo>
                    <a:pt x="113485" y="146564"/>
                    <a:pt x="113881" y="146685"/>
                    <a:pt x="114276" y="146685"/>
                  </a:cubicBezTo>
                  <a:cubicBezTo>
                    <a:pt x="114991" y="146673"/>
                    <a:pt x="115705" y="146670"/>
                    <a:pt x="116420" y="146670"/>
                  </a:cubicBezTo>
                  <a:cubicBezTo>
                    <a:pt x="117134" y="146670"/>
                    <a:pt x="117848" y="146673"/>
                    <a:pt x="118563" y="146673"/>
                  </a:cubicBezTo>
                  <a:cubicBezTo>
                    <a:pt x="118618" y="146673"/>
                    <a:pt x="118674" y="146673"/>
                    <a:pt x="118729" y="146673"/>
                  </a:cubicBezTo>
                  <a:cubicBezTo>
                    <a:pt x="119007" y="146673"/>
                    <a:pt x="119283" y="146681"/>
                    <a:pt x="119551" y="146780"/>
                  </a:cubicBezTo>
                  <a:cubicBezTo>
                    <a:pt x="119637" y="146813"/>
                    <a:pt x="119730" y="146821"/>
                    <a:pt x="119825" y="146821"/>
                  </a:cubicBezTo>
                  <a:cubicBezTo>
                    <a:pt x="119900" y="146821"/>
                    <a:pt x="119977" y="146816"/>
                    <a:pt x="120051" y="146816"/>
                  </a:cubicBezTo>
                  <a:cubicBezTo>
                    <a:pt x="120376" y="146816"/>
                    <a:pt x="120712" y="146826"/>
                    <a:pt x="121045" y="146826"/>
                  </a:cubicBezTo>
                  <a:cubicBezTo>
                    <a:pt x="121211" y="146826"/>
                    <a:pt x="121376" y="146824"/>
                    <a:pt x="121539" y="146816"/>
                  </a:cubicBezTo>
                  <a:cubicBezTo>
                    <a:pt x="121554" y="146815"/>
                    <a:pt x="121568" y="146815"/>
                    <a:pt x="121583" y="146815"/>
                  </a:cubicBezTo>
                  <a:cubicBezTo>
                    <a:pt x="121958" y="146815"/>
                    <a:pt x="122303" y="146960"/>
                    <a:pt x="122670" y="146994"/>
                  </a:cubicBezTo>
                  <a:cubicBezTo>
                    <a:pt x="122766" y="147006"/>
                    <a:pt x="122825" y="147102"/>
                    <a:pt x="122837" y="147197"/>
                  </a:cubicBezTo>
                  <a:cubicBezTo>
                    <a:pt x="122849" y="147411"/>
                    <a:pt x="122849" y="147625"/>
                    <a:pt x="122849" y="147840"/>
                  </a:cubicBezTo>
                  <a:cubicBezTo>
                    <a:pt x="122849" y="149864"/>
                    <a:pt x="122849" y="151888"/>
                    <a:pt x="122849" y="153912"/>
                  </a:cubicBezTo>
                  <a:cubicBezTo>
                    <a:pt x="122849" y="154198"/>
                    <a:pt x="122849" y="154472"/>
                    <a:pt x="122944" y="154757"/>
                  </a:cubicBezTo>
                  <a:cubicBezTo>
                    <a:pt x="122992" y="154936"/>
                    <a:pt x="122992" y="155138"/>
                    <a:pt x="122992" y="155317"/>
                  </a:cubicBezTo>
                  <a:cubicBezTo>
                    <a:pt x="122992" y="158317"/>
                    <a:pt x="122992" y="161318"/>
                    <a:pt x="122992" y="164318"/>
                  </a:cubicBezTo>
                  <a:cubicBezTo>
                    <a:pt x="122813" y="165151"/>
                    <a:pt x="122920" y="166021"/>
                    <a:pt x="122730" y="166854"/>
                  </a:cubicBezTo>
                  <a:cubicBezTo>
                    <a:pt x="122682" y="167056"/>
                    <a:pt x="122718" y="167283"/>
                    <a:pt x="122706" y="167497"/>
                  </a:cubicBezTo>
                  <a:cubicBezTo>
                    <a:pt x="122682" y="168068"/>
                    <a:pt x="122718" y="168628"/>
                    <a:pt x="122599" y="169200"/>
                  </a:cubicBezTo>
                  <a:cubicBezTo>
                    <a:pt x="122504" y="169604"/>
                    <a:pt x="122563" y="170045"/>
                    <a:pt x="122563" y="170473"/>
                  </a:cubicBezTo>
                  <a:cubicBezTo>
                    <a:pt x="122563" y="170664"/>
                    <a:pt x="122563" y="170866"/>
                    <a:pt x="122539" y="171045"/>
                  </a:cubicBezTo>
                  <a:cubicBezTo>
                    <a:pt x="122516" y="171235"/>
                    <a:pt x="122396" y="171355"/>
                    <a:pt x="122206" y="171366"/>
                  </a:cubicBezTo>
                  <a:cubicBezTo>
                    <a:pt x="122015" y="171378"/>
                    <a:pt x="121825" y="171378"/>
                    <a:pt x="121634" y="171378"/>
                  </a:cubicBezTo>
                  <a:cubicBezTo>
                    <a:pt x="120857" y="171378"/>
                    <a:pt x="120079" y="171384"/>
                    <a:pt x="119301" y="171384"/>
                  </a:cubicBezTo>
                  <a:cubicBezTo>
                    <a:pt x="118912" y="171384"/>
                    <a:pt x="118523" y="171382"/>
                    <a:pt x="118134" y="171378"/>
                  </a:cubicBezTo>
                  <a:cubicBezTo>
                    <a:pt x="118039" y="171378"/>
                    <a:pt x="117944" y="171380"/>
                    <a:pt x="117851" y="171380"/>
                  </a:cubicBezTo>
                  <a:cubicBezTo>
                    <a:pt x="117616" y="171380"/>
                    <a:pt x="117384" y="171368"/>
                    <a:pt x="117146" y="171283"/>
                  </a:cubicBezTo>
                  <a:cubicBezTo>
                    <a:pt x="117045" y="171247"/>
                    <a:pt x="116937" y="171230"/>
                    <a:pt x="116830" y="171230"/>
                  </a:cubicBezTo>
                  <a:cubicBezTo>
                    <a:pt x="116723" y="171230"/>
                    <a:pt x="116616" y="171247"/>
                    <a:pt x="116515" y="171283"/>
                  </a:cubicBezTo>
                  <a:cubicBezTo>
                    <a:pt x="116302" y="171368"/>
                    <a:pt x="116083" y="171380"/>
                    <a:pt x="115863" y="171380"/>
                  </a:cubicBezTo>
                  <a:cubicBezTo>
                    <a:pt x="115775" y="171380"/>
                    <a:pt x="115686" y="171378"/>
                    <a:pt x="115598" y="171378"/>
                  </a:cubicBezTo>
                  <a:cubicBezTo>
                    <a:pt x="115241" y="171384"/>
                    <a:pt x="114884" y="171384"/>
                    <a:pt x="114526" y="171384"/>
                  </a:cubicBezTo>
                  <a:cubicBezTo>
                    <a:pt x="114169" y="171384"/>
                    <a:pt x="113812" y="171384"/>
                    <a:pt x="113455" y="171390"/>
                  </a:cubicBezTo>
                  <a:cubicBezTo>
                    <a:pt x="113439" y="171391"/>
                    <a:pt x="113424" y="171391"/>
                    <a:pt x="113408" y="171391"/>
                  </a:cubicBezTo>
                  <a:cubicBezTo>
                    <a:pt x="113068" y="171391"/>
                    <a:pt x="112737" y="171271"/>
                    <a:pt x="112407" y="171271"/>
                  </a:cubicBezTo>
                  <a:cubicBezTo>
                    <a:pt x="112074" y="171271"/>
                    <a:pt x="111764" y="171390"/>
                    <a:pt x="111419" y="171390"/>
                  </a:cubicBezTo>
                  <a:cubicBezTo>
                    <a:pt x="110966" y="171384"/>
                    <a:pt x="110514" y="171381"/>
                    <a:pt x="110062" y="171381"/>
                  </a:cubicBezTo>
                  <a:cubicBezTo>
                    <a:pt x="109609" y="171381"/>
                    <a:pt x="109157" y="171384"/>
                    <a:pt x="108704" y="171390"/>
                  </a:cubicBezTo>
                  <a:cubicBezTo>
                    <a:pt x="108684" y="171391"/>
                    <a:pt x="108664" y="171391"/>
                    <a:pt x="108644" y="171391"/>
                  </a:cubicBezTo>
                  <a:cubicBezTo>
                    <a:pt x="108286" y="171391"/>
                    <a:pt x="107927" y="171304"/>
                    <a:pt x="107559" y="171304"/>
                  </a:cubicBezTo>
                  <a:cubicBezTo>
                    <a:pt x="107520" y="171304"/>
                    <a:pt x="107481" y="171305"/>
                    <a:pt x="107442" y="171307"/>
                  </a:cubicBezTo>
                  <a:cubicBezTo>
                    <a:pt x="107299" y="171319"/>
                    <a:pt x="107168" y="171307"/>
                    <a:pt x="107025" y="171355"/>
                  </a:cubicBezTo>
                  <a:cubicBezTo>
                    <a:pt x="106944" y="171380"/>
                    <a:pt x="106856" y="171395"/>
                    <a:pt x="106768" y="171395"/>
                  </a:cubicBezTo>
                  <a:cubicBezTo>
                    <a:pt x="106689" y="171395"/>
                    <a:pt x="106610" y="171383"/>
                    <a:pt x="106537" y="171355"/>
                  </a:cubicBezTo>
                  <a:cubicBezTo>
                    <a:pt x="106307" y="171259"/>
                    <a:pt x="106072" y="171243"/>
                    <a:pt x="105834" y="171243"/>
                  </a:cubicBezTo>
                  <a:cubicBezTo>
                    <a:pt x="105716" y="171243"/>
                    <a:pt x="105597" y="171247"/>
                    <a:pt x="105478" y="171247"/>
                  </a:cubicBezTo>
                  <a:lnTo>
                    <a:pt x="99620" y="171247"/>
                  </a:lnTo>
                  <a:cubicBezTo>
                    <a:pt x="99334" y="171247"/>
                    <a:pt x="99060" y="171247"/>
                    <a:pt x="98774" y="171164"/>
                  </a:cubicBezTo>
                  <a:cubicBezTo>
                    <a:pt x="98572" y="171105"/>
                    <a:pt x="98358" y="171105"/>
                    <a:pt x="98143" y="171105"/>
                  </a:cubicBezTo>
                  <a:lnTo>
                    <a:pt x="96072" y="171105"/>
                  </a:lnTo>
                  <a:cubicBezTo>
                    <a:pt x="95905" y="171105"/>
                    <a:pt x="95738" y="171105"/>
                    <a:pt x="95572" y="171093"/>
                  </a:cubicBezTo>
                  <a:cubicBezTo>
                    <a:pt x="95405" y="171081"/>
                    <a:pt x="95298" y="170997"/>
                    <a:pt x="95286" y="170831"/>
                  </a:cubicBezTo>
                  <a:cubicBezTo>
                    <a:pt x="95274" y="170640"/>
                    <a:pt x="95274" y="170450"/>
                    <a:pt x="95274" y="170259"/>
                  </a:cubicBezTo>
                  <a:cubicBezTo>
                    <a:pt x="95274" y="166116"/>
                    <a:pt x="95286" y="161972"/>
                    <a:pt x="95286" y="157829"/>
                  </a:cubicBezTo>
                  <a:cubicBezTo>
                    <a:pt x="95286" y="157496"/>
                    <a:pt x="95274" y="157174"/>
                    <a:pt x="95381" y="156841"/>
                  </a:cubicBezTo>
                  <a:cubicBezTo>
                    <a:pt x="95441" y="156627"/>
                    <a:pt x="95417" y="156365"/>
                    <a:pt x="95417" y="156138"/>
                  </a:cubicBezTo>
                  <a:cubicBezTo>
                    <a:pt x="95417" y="153757"/>
                    <a:pt x="95441" y="151376"/>
                    <a:pt x="95417" y="148995"/>
                  </a:cubicBezTo>
                  <a:cubicBezTo>
                    <a:pt x="95405" y="148304"/>
                    <a:pt x="95584" y="147625"/>
                    <a:pt x="95584" y="146947"/>
                  </a:cubicBezTo>
                  <a:cubicBezTo>
                    <a:pt x="95584" y="146768"/>
                    <a:pt x="95715" y="146697"/>
                    <a:pt x="95869" y="146685"/>
                  </a:cubicBezTo>
                  <a:lnTo>
                    <a:pt x="96441" y="146685"/>
                  </a:lnTo>
                  <a:cubicBezTo>
                    <a:pt x="98679" y="146673"/>
                    <a:pt x="100918" y="146673"/>
                    <a:pt x="103156" y="146673"/>
                  </a:cubicBezTo>
                  <a:lnTo>
                    <a:pt x="109871" y="146673"/>
                  </a:lnTo>
                  <a:cubicBezTo>
                    <a:pt x="109980" y="146673"/>
                    <a:pt x="110090" y="146677"/>
                    <a:pt x="110198" y="146677"/>
                  </a:cubicBezTo>
                  <a:cubicBezTo>
                    <a:pt x="110398" y="146677"/>
                    <a:pt x="110595" y="146662"/>
                    <a:pt x="110788" y="146578"/>
                  </a:cubicBezTo>
                  <a:cubicBezTo>
                    <a:pt x="110824" y="146554"/>
                    <a:pt x="110871" y="146554"/>
                    <a:pt x="110919" y="146542"/>
                  </a:cubicBezTo>
                  <a:cubicBezTo>
                    <a:pt x="110927" y="146542"/>
                    <a:pt x="110935" y="146541"/>
                    <a:pt x="110943" y="146541"/>
                  </a:cubicBezTo>
                  <a:cubicBezTo>
                    <a:pt x="111184" y="146541"/>
                    <a:pt x="111411" y="146678"/>
                    <a:pt x="111654" y="146678"/>
                  </a:cubicBezTo>
                  <a:cubicBezTo>
                    <a:pt x="111713" y="146678"/>
                    <a:pt x="111774" y="146670"/>
                    <a:pt x="111836" y="146649"/>
                  </a:cubicBezTo>
                  <a:cubicBezTo>
                    <a:pt x="112018" y="146584"/>
                    <a:pt x="112199" y="146536"/>
                    <a:pt x="112384" y="146536"/>
                  </a:cubicBezTo>
                  <a:close/>
                  <a:moveTo>
                    <a:pt x="123992" y="146968"/>
                  </a:moveTo>
                  <a:cubicBezTo>
                    <a:pt x="124115" y="146968"/>
                    <a:pt x="124264" y="146971"/>
                    <a:pt x="124444" y="146971"/>
                  </a:cubicBezTo>
                  <a:cubicBezTo>
                    <a:pt x="124546" y="146971"/>
                    <a:pt x="124647" y="146969"/>
                    <a:pt x="124747" y="146969"/>
                  </a:cubicBezTo>
                  <a:cubicBezTo>
                    <a:pt x="125023" y="146969"/>
                    <a:pt x="125296" y="146982"/>
                    <a:pt x="125575" y="147078"/>
                  </a:cubicBezTo>
                  <a:cubicBezTo>
                    <a:pt x="125651" y="147105"/>
                    <a:pt x="125734" y="147112"/>
                    <a:pt x="125820" y="147112"/>
                  </a:cubicBezTo>
                  <a:cubicBezTo>
                    <a:pt x="125924" y="147112"/>
                    <a:pt x="126031" y="147102"/>
                    <a:pt x="126135" y="147102"/>
                  </a:cubicBezTo>
                  <a:cubicBezTo>
                    <a:pt x="126480" y="147107"/>
                    <a:pt x="126826" y="147107"/>
                    <a:pt x="127171" y="147107"/>
                  </a:cubicBezTo>
                  <a:cubicBezTo>
                    <a:pt x="127516" y="147107"/>
                    <a:pt x="127861" y="147107"/>
                    <a:pt x="128207" y="147113"/>
                  </a:cubicBezTo>
                  <a:cubicBezTo>
                    <a:pt x="128309" y="147113"/>
                    <a:pt x="128411" y="147112"/>
                    <a:pt x="128513" y="147112"/>
                  </a:cubicBezTo>
                  <a:cubicBezTo>
                    <a:pt x="128767" y="147112"/>
                    <a:pt x="129020" y="147124"/>
                    <a:pt x="129266" y="147209"/>
                  </a:cubicBezTo>
                  <a:cubicBezTo>
                    <a:pt x="129359" y="147242"/>
                    <a:pt x="129463" y="147249"/>
                    <a:pt x="129569" y="147249"/>
                  </a:cubicBezTo>
                  <a:cubicBezTo>
                    <a:pt x="129654" y="147249"/>
                    <a:pt x="129741" y="147244"/>
                    <a:pt x="129826" y="147244"/>
                  </a:cubicBezTo>
                  <a:cubicBezTo>
                    <a:pt x="130171" y="147250"/>
                    <a:pt x="130517" y="147250"/>
                    <a:pt x="130862" y="147250"/>
                  </a:cubicBezTo>
                  <a:cubicBezTo>
                    <a:pt x="131207" y="147250"/>
                    <a:pt x="131552" y="147250"/>
                    <a:pt x="131898" y="147256"/>
                  </a:cubicBezTo>
                  <a:cubicBezTo>
                    <a:pt x="132012" y="147256"/>
                    <a:pt x="132126" y="147255"/>
                    <a:pt x="132240" y="147255"/>
                  </a:cubicBezTo>
                  <a:cubicBezTo>
                    <a:pt x="132554" y="147255"/>
                    <a:pt x="132866" y="147267"/>
                    <a:pt x="133172" y="147363"/>
                  </a:cubicBezTo>
                  <a:cubicBezTo>
                    <a:pt x="133273" y="147393"/>
                    <a:pt x="133380" y="147399"/>
                    <a:pt x="133489" y="147399"/>
                  </a:cubicBezTo>
                  <a:cubicBezTo>
                    <a:pt x="133561" y="147399"/>
                    <a:pt x="133634" y="147397"/>
                    <a:pt x="133707" y="147397"/>
                  </a:cubicBezTo>
                  <a:cubicBezTo>
                    <a:pt x="133743" y="147397"/>
                    <a:pt x="133779" y="147397"/>
                    <a:pt x="133815" y="147399"/>
                  </a:cubicBezTo>
                  <a:cubicBezTo>
                    <a:pt x="133930" y="147403"/>
                    <a:pt x="134047" y="147404"/>
                    <a:pt x="134163" y="147404"/>
                  </a:cubicBezTo>
                  <a:cubicBezTo>
                    <a:pt x="134381" y="147404"/>
                    <a:pt x="134600" y="147400"/>
                    <a:pt x="134820" y="147400"/>
                  </a:cubicBezTo>
                  <a:cubicBezTo>
                    <a:pt x="135263" y="147400"/>
                    <a:pt x="135708" y="147417"/>
                    <a:pt x="136148" y="147518"/>
                  </a:cubicBezTo>
                  <a:cubicBezTo>
                    <a:pt x="136298" y="147550"/>
                    <a:pt x="136451" y="147559"/>
                    <a:pt x="136605" y="147559"/>
                  </a:cubicBezTo>
                  <a:cubicBezTo>
                    <a:pt x="136824" y="147559"/>
                    <a:pt x="137045" y="147541"/>
                    <a:pt x="137264" y="147541"/>
                  </a:cubicBezTo>
                  <a:cubicBezTo>
                    <a:pt x="137297" y="147541"/>
                    <a:pt x="137330" y="147541"/>
                    <a:pt x="137363" y="147542"/>
                  </a:cubicBezTo>
                  <a:cubicBezTo>
                    <a:pt x="137419" y="147543"/>
                    <a:pt x="137475" y="147544"/>
                    <a:pt x="137531" y="147544"/>
                  </a:cubicBezTo>
                  <a:cubicBezTo>
                    <a:pt x="137670" y="147544"/>
                    <a:pt x="137809" y="147541"/>
                    <a:pt x="137948" y="147541"/>
                  </a:cubicBezTo>
                  <a:cubicBezTo>
                    <a:pt x="138275" y="147541"/>
                    <a:pt x="138601" y="147557"/>
                    <a:pt x="138922" y="147661"/>
                  </a:cubicBezTo>
                  <a:cubicBezTo>
                    <a:pt x="138984" y="147680"/>
                    <a:pt x="139050" y="147686"/>
                    <a:pt x="139117" y="147686"/>
                  </a:cubicBezTo>
                  <a:cubicBezTo>
                    <a:pt x="139218" y="147686"/>
                    <a:pt x="139322" y="147673"/>
                    <a:pt x="139422" y="147673"/>
                  </a:cubicBezTo>
                  <a:cubicBezTo>
                    <a:pt x="139720" y="147679"/>
                    <a:pt x="140015" y="147679"/>
                    <a:pt x="140309" y="147679"/>
                  </a:cubicBezTo>
                  <a:cubicBezTo>
                    <a:pt x="140604" y="147679"/>
                    <a:pt x="140899" y="147679"/>
                    <a:pt x="141196" y="147685"/>
                  </a:cubicBezTo>
                  <a:cubicBezTo>
                    <a:pt x="141261" y="147685"/>
                    <a:pt x="141326" y="147685"/>
                    <a:pt x="141391" y="147685"/>
                  </a:cubicBezTo>
                  <a:cubicBezTo>
                    <a:pt x="141683" y="147685"/>
                    <a:pt x="141974" y="147693"/>
                    <a:pt x="142256" y="147780"/>
                  </a:cubicBezTo>
                  <a:cubicBezTo>
                    <a:pt x="142383" y="147820"/>
                    <a:pt x="142516" y="147827"/>
                    <a:pt x="142652" y="147827"/>
                  </a:cubicBezTo>
                  <a:cubicBezTo>
                    <a:pt x="142716" y="147827"/>
                    <a:pt x="142781" y="147825"/>
                    <a:pt x="142845" y="147825"/>
                  </a:cubicBezTo>
                  <a:cubicBezTo>
                    <a:pt x="142887" y="147825"/>
                    <a:pt x="142929" y="147826"/>
                    <a:pt x="142970" y="147828"/>
                  </a:cubicBezTo>
                  <a:cubicBezTo>
                    <a:pt x="143054" y="147831"/>
                    <a:pt x="143138" y="147832"/>
                    <a:pt x="143222" y="147832"/>
                  </a:cubicBezTo>
                  <a:cubicBezTo>
                    <a:pt x="143441" y="147832"/>
                    <a:pt x="143660" y="147825"/>
                    <a:pt x="143880" y="147825"/>
                  </a:cubicBezTo>
                  <a:cubicBezTo>
                    <a:pt x="144237" y="147825"/>
                    <a:pt x="144594" y="147844"/>
                    <a:pt x="144947" y="147947"/>
                  </a:cubicBezTo>
                  <a:cubicBezTo>
                    <a:pt x="145019" y="147971"/>
                    <a:pt x="145096" y="147978"/>
                    <a:pt x="145174" y="147978"/>
                  </a:cubicBezTo>
                  <a:cubicBezTo>
                    <a:pt x="145265" y="147978"/>
                    <a:pt x="145358" y="147969"/>
                    <a:pt x="145449" y="147969"/>
                  </a:cubicBezTo>
                  <a:cubicBezTo>
                    <a:pt x="145472" y="147969"/>
                    <a:pt x="145495" y="147969"/>
                    <a:pt x="145518" y="147971"/>
                  </a:cubicBezTo>
                  <a:cubicBezTo>
                    <a:pt x="145576" y="147971"/>
                    <a:pt x="145633" y="147970"/>
                    <a:pt x="145690" y="147970"/>
                  </a:cubicBezTo>
                  <a:cubicBezTo>
                    <a:pt x="145918" y="147970"/>
                    <a:pt x="146145" y="147978"/>
                    <a:pt x="146364" y="148054"/>
                  </a:cubicBezTo>
                  <a:cubicBezTo>
                    <a:pt x="146471" y="148095"/>
                    <a:pt x="146589" y="148108"/>
                    <a:pt x="146707" y="148108"/>
                  </a:cubicBezTo>
                  <a:cubicBezTo>
                    <a:pt x="146760" y="148108"/>
                    <a:pt x="146812" y="148105"/>
                    <a:pt x="146864" y="148102"/>
                  </a:cubicBezTo>
                  <a:cubicBezTo>
                    <a:pt x="146955" y="148095"/>
                    <a:pt x="147047" y="148091"/>
                    <a:pt x="147138" y="148091"/>
                  </a:cubicBezTo>
                  <a:cubicBezTo>
                    <a:pt x="147663" y="148091"/>
                    <a:pt x="148180" y="148196"/>
                    <a:pt x="148697" y="148256"/>
                  </a:cubicBezTo>
                  <a:cubicBezTo>
                    <a:pt x="148912" y="148292"/>
                    <a:pt x="148971" y="148364"/>
                    <a:pt x="148983" y="148602"/>
                  </a:cubicBezTo>
                  <a:cubicBezTo>
                    <a:pt x="148995" y="148792"/>
                    <a:pt x="148983" y="148983"/>
                    <a:pt x="148983" y="149173"/>
                  </a:cubicBezTo>
                  <a:cubicBezTo>
                    <a:pt x="148983" y="151709"/>
                    <a:pt x="148983" y="154257"/>
                    <a:pt x="148983" y="156805"/>
                  </a:cubicBezTo>
                  <a:cubicBezTo>
                    <a:pt x="148983" y="157138"/>
                    <a:pt x="148983" y="157460"/>
                    <a:pt x="149078" y="157793"/>
                  </a:cubicBezTo>
                  <a:cubicBezTo>
                    <a:pt x="149150" y="158008"/>
                    <a:pt x="149126" y="158270"/>
                    <a:pt x="149126" y="158496"/>
                  </a:cubicBezTo>
                  <a:lnTo>
                    <a:pt x="149126" y="164425"/>
                  </a:lnTo>
                  <a:cubicBezTo>
                    <a:pt x="149126" y="166378"/>
                    <a:pt x="149126" y="168330"/>
                    <a:pt x="149126" y="170283"/>
                  </a:cubicBezTo>
                  <a:cubicBezTo>
                    <a:pt x="149126" y="170581"/>
                    <a:pt x="149114" y="170890"/>
                    <a:pt x="149209" y="171200"/>
                  </a:cubicBezTo>
                  <a:cubicBezTo>
                    <a:pt x="149281" y="171390"/>
                    <a:pt x="149257" y="171616"/>
                    <a:pt x="149257" y="171831"/>
                  </a:cubicBezTo>
                  <a:cubicBezTo>
                    <a:pt x="149257" y="172176"/>
                    <a:pt x="149197" y="172236"/>
                    <a:pt x="148828" y="172247"/>
                  </a:cubicBezTo>
                  <a:cubicBezTo>
                    <a:pt x="148606" y="172251"/>
                    <a:pt x="148384" y="172253"/>
                    <a:pt x="148162" y="172253"/>
                  </a:cubicBezTo>
                  <a:cubicBezTo>
                    <a:pt x="147717" y="172253"/>
                    <a:pt x="147273" y="172247"/>
                    <a:pt x="146828" y="172247"/>
                  </a:cubicBezTo>
                  <a:lnTo>
                    <a:pt x="142911" y="172247"/>
                  </a:lnTo>
                  <a:cubicBezTo>
                    <a:pt x="142435" y="172247"/>
                    <a:pt x="141970" y="172247"/>
                    <a:pt x="141494" y="172140"/>
                  </a:cubicBezTo>
                  <a:cubicBezTo>
                    <a:pt x="141325" y="172104"/>
                    <a:pt x="141151" y="172095"/>
                    <a:pt x="140976" y="172095"/>
                  </a:cubicBezTo>
                  <a:cubicBezTo>
                    <a:pt x="140784" y="172095"/>
                    <a:pt x="140590" y="172106"/>
                    <a:pt x="140399" y="172106"/>
                  </a:cubicBezTo>
                  <a:cubicBezTo>
                    <a:pt x="140359" y="172106"/>
                    <a:pt x="140319" y="172106"/>
                    <a:pt x="140280" y="172105"/>
                  </a:cubicBezTo>
                  <a:cubicBezTo>
                    <a:pt x="140217" y="172103"/>
                    <a:pt x="140154" y="172102"/>
                    <a:pt x="140090" y="172102"/>
                  </a:cubicBezTo>
                  <a:cubicBezTo>
                    <a:pt x="140006" y="172102"/>
                    <a:pt x="139921" y="172103"/>
                    <a:pt x="139836" y="172103"/>
                  </a:cubicBezTo>
                  <a:cubicBezTo>
                    <a:pt x="139539" y="172103"/>
                    <a:pt x="139240" y="172093"/>
                    <a:pt x="138946" y="171997"/>
                  </a:cubicBezTo>
                  <a:cubicBezTo>
                    <a:pt x="138860" y="171964"/>
                    <a:pt x="138767" y="171957"/>
                    <a:pt x="138672" y="171957"/>
                  </a:cubicBezTo>
                  <a:cubicBezTo>
                    <a:pt x="138597" y="171957"/>
                    <a:pt x="138520" y="171962"/>
                    <a:pt x="138446" y="171962"/>
                  </a:cubicBezTo>
                  <a:lnTo>
                    <a:pt x="136660" y="171962"/>
                  </a:lnTo>
                  <a:cubicBezTo>
                    <a:pt x="136604" y="171962"/>
                    <a:pt x="136548" y="171962"/>
                    <a:pt x="136492" y="171962"/>
                  </a:cubicBezTo>
                  <a:cubicBezTo>
                    <a:pt x="136242" y="171962"/>
                    <a:pt x="135997" y="171954"/>
                    <a:pt x="135743" y="171867"/>
                  </a:cubicBezTo>
                  <a:cubicBezTo>
                    <a:pt x="135577" y="171807"/>
                    <a:pt x="135374" y="171831"/>
                    <a:pt x="135184" y="171819"/>
                  </a:cubicBezTo>
                  <a:lnTo>
                    <a:pt x="133826" y="171819"/>
                  </a:lnTo>
                  <a:cubicBezTo>
                    <a:pt x="133745" y="171819"/>
                    <a:pt x="133659" y="171827"/>
                    <a:pt x="133577" y="171827"/>
                  </a:cubicBezTo>
                  <a:cubicBezTo>
                    <a:pt x="133514" y="171827"/>
                    <a:pt x="133454" y="171822"/>
                    <a:pt x="133398" y="171807"/>
                  </a:cubicBezTo>
                  <a:cubicBezTo>
                    <a:pt x="133040" y="171695"/>
                    <a:pt x="132677" y="171678"/>
                    <a:pt x="132316" y="171678"/>
                  </a:cubicBezTo>
                  <a:cubicBezTo>
                    <a:pt x="132158" y="171678"/>
                    <a:pt x="132000" y="171681"/>
                    <a:pt x="131843" y="171681"/>
                  </a:cubicBezTo>
                  <a:cubicBezTo>
                    <a:pt x="131750" y="171681"/>
                    <a:pt x="131657" y="171680"/>
                    <a:pt x="131564" y="171676"/>
                  </a:cubicBezTo>
                  <a:cubicBezTo>
                    <a:pt x="131517" y="171676"/>
                    <a:pt x="131466" y="171679"/>
                    <a:pt x="131417" y="171679"/>
                  </a:cubicBezTo>
                  <a:cubicBezTo>
                    <a:pt x="131368" y="171679"/>
                    <a:pt x="131320" y="171676"/>
                    <a:pt x="131279" y="171664"/>
                  </a:cubicBezTo>
                  <a:cubicBezTo>
                    <a:pt x="130868" y="171548"/>
                    <a:pt x="130454" y="171523"/>
                    <a:pt x="130039" y="171523"/>
                  </a:cubicBezTo>
                  <a:cubicBezTo>
                    <a:pt x="129706" y="171523"/>
                    <a:pt x="129372" y="171539"/>
                    <a:pt x="129038" y="171539"/>
                  </a:cubicBezTo>
                  <a:cubicBezTo>
                    <a:pt x="128932" y="171539"/>
                    <a:pt x="128825" y="171538"/>
                    <a:pt x="128719" y="171533"/>
                  </a:cubicBezTo>
                  <a:cubicBezTo>
                    <a:pt x="128397" y="171521"/>
                    <a:pt x="128064" y="171545"/>
                    <a:pt x="127730" y="171438"/>
                  </a:cubicBezTo>
                  <a:cubicBezTo>
                    <a:pt x="127594" y="171395"/>
                    <a:pt x="127440" y="171389"/>
                    <a:pt x="127285" y="171389"/>
                  </a:cubicBezTo>
                  <a:cubicBezTo>
                    <a:pt x="127223" y="171389"/>
                    <a:pt x="127161" y="171390"/>
                    <a:pt x="127099" y="171390"/>
                  </a:cubicBezTo>
                  <a:lnTo>
                    <a:pt x="123885" y="171390"/>
                  </a:lnTo>
                  <a:cubicBezTo>
                    <a:pt x="123694" y="171390"/>
                    <a:pt x="123504" y="171390"/>
                    <a:pt x="123313" y="171378"/>
                  </a:cubicBezTo>
                  <a:cubicBezTo>
                    <a:pt x="123099" y="171366"/>
                    <a:pt x="122992" y="171283"/>
                    <a:pt x="123004" y="171081"/>
                  </a:cubicBezTo>
                  <a:cubicBezTo>
                    <a:pt x="123016" y="170319"/>
                    <a:pt x="122908" y="169569"/>
                    <a:pt x="123099" y="168807"/>
                  </a:cubicBezTo>
                  <a:cubicBezTo>
                    <a:pt x="123170" y="168497"/>
                    <a:pt x="123123" y="168140"/>
                    <a:pt x="123135" y="167818"/>
                  </a:cubicBezTo>
                  <a:cubicBezTo>
                    <a:pt x="123147" y="167437"/>
                    <a:pt x="123099" y="167056"/>
                    <a:pt x="123242" y="166687"/>
                  </a:cubicBezTo>
                  <a:cubicBezTo>
                    <a:pt x="123301" y="166509"/>
                    <a:pt x="123266" y="166306"/>
                    <a:pt x="123278" y="166116"/>
                  </a:cubicBezTo>
                  <a:cubicBezTo>
                    <a:pt x="123278" y="165782"/>
                    <a:pt x="123278" y="165461"/>
                    <a:pt x="123373" y="165128"/>
                  </a:cubicBezTo>
                  <a:cubicBezTo>
                    <a:pt x="123444" y="164889"/>
                    <a:pt x="123408" y="164616"/>
                    <a:pt x="123408" y="164354"/>
                  </a:cubicBezTo>
                  <a:cubicBezTo>
                    <a:pt x="123420" y="158901"/>
                    <a:pt x="123408" y="153459"/>
                    <a:pt x="123420" y="148006"/>
                  </a:cubicBezTo>
                  <a:cubicBezTo>
                    <a:pt x="123420" y="147044"/>
                    <a:pt x="123336" y="146968"/>
                    <a:pt x="123992" y="146968"/>
                  </a:cubicBezTo>
                  <a:close/>
                  <a:moveTo>
                    <a:pt x="243352" y="149966"/>
                  </a:moveTo>
                  <a:cubicBezTo>
                    <a:pt x="243606" y="149966"/>
                    <a:pt x="243860" y="149971"/>
                    <a:pt x="244114" y="149971"/>
                  </a:cubicBezTo>
                  <a:cubicBezTo>
                    <a:pt x="244376" y="149971"/>
                    <a:pt x="244638" y="149983"/>
                    <a:pt x="244888" y="150054"/>
                  </a:cubicBezTo>
                  <a:cubicBezTo>
                    <a:pt x="245033" y="150097"/>
                    <a:pt x="245189" y="150103"/>
                    <a:pt x="245345" y="150103"/>
                  </a:cubicBezTo>
                  <a:cubicBezTo>
                    <a:pt x="245407" y="150103"/>
                    <a:pt x="245470" y="150102"/>
                    <a:pt x="245531" y="150102"/>
                  </a:cubicBezTo>
                  <a:cubicBezTo>
                    <a:pt x="245924" y="150108"/>
                    <a:pt x="246317" y="150108"/>
                    <a:pt x="246710" y="150108"/>
                  </a:cubicBezTo>
                  <a:cubicBezTo>
                    <a:pt x="247103" y="150108"/>
                    <a:pt x="247495" y="150108"/>
                    <a:pt x="247888" y="150114"/>
                  </a:cubicBezTo>
                  <a:cubicBezTo>
                    <a:pt x="248065" y="150114"/>
                    <a:pt x="248244" y="150107"/>
                    <a:pt x="248423" y="150107"/>
                  </a:cubicBezTo>
                  <a:cubicBezTo>
                    <a:pt x="248714" y="150107"/>
                    <a:pt x="249006" y="150125"/>
                    <a:pt x="249293" y="150221"/>
                  </a:cubicBezTo>
                  <a:cubicBezTo>
                    <a:pt x="249374" y="150248"/>
                    <a:pt x="249461" y="150255"/>
                    <a:pt x="249548" y="150255"/>
                  </a:cubicBezTo>
                  <a:cubicBezTo>
                    <a:pt x="249653" y="150255"/>
                    <a:pt x="249761" y="150245"/>
                    <a:pt x="249865" y="150245"/>
                  </a:cubicBezTo>
                  <a:cubicBezTo>
                    <a:pt x="250960" y="150245"/>
                    <a:pt x="252056" y="150245"/>
                    <a:pt x="253151" y="150257"/>
                  </a:cubicBezTo>
                  <a:cubicBezTo>
                    <a:pt x="253294" y="150257"/>
                    <a:pt x="253435" y="150253"/>
                    <a:pt x="253576" y="150253"/>
                  </a:cubicBezTo>
                  <a:cubicBezTo>
                    <a:pt x="253859" y="150253"/>
                    <a:pt x="254139" y="150269"/>
                    <a:pt x="254425" y="150364"/>
                  </a:cubicBezTo>
                  <a:cubicBezTo>
                    <a:pt x="254501" y="150391"/>
                    <a:pt x="254584" y="150398"/>
                    <a:pt x="254670" y="150398"/>
                  </a:cubicBezTo>
                  <a:cubicBezTo>
                    <a:pt x="254773" y="150398"/>
                    <a:pt x="254881" y="150388"/>
                    <a:pt x="254984" y="150388"/>
                  </a:cubicBezTo>
                  <a:cubicBezTo>
                    <a:pt x="255889" y="150388"/>
                    <a:pt x="256794" y="150388"/>
                    <a:pt x="257699" y="150400"/>
                  </a:cubicBezTo>
                  <a:cubicBezTo>
                    <a:pt x="257918" y="150400"/>
                    <a:pt x="258137" y="150390"/>
                    <a:pt x="258356" y="150390"/>
                  </a:cubicBezTo>
                  <a:cubicBezTo>
                    <a:pt x="258683" y="150390"/>
                    <a:pt x="259009" y="150411"/>
                    <a:pt x="259330" y="150519"/>
                  </a:cubicBezTo>
                  <a:cubicBezTo>
                    <a:pt x="259392" y="150538"/>
                    <a:pt x="259458" y="150543"/>
                    <a:pt x="259525" y="150543"/>
                  </a:cubicBezTo>
                  <a:cubicBezTo>
                    <a:pt x="259626" y="150543"/>
                    <a:pt x="259730" y="150531"/>
                    <a:pt x="259830" y="150531"/>
                  </a:cubicBezTo>
                  <a:cubicBezTo>
                    <a:pt x="260830" y="150531"/>
                    <a:pt x="261831" y="150531"/>
                    <a:pt x="262831" y="150542"/>
                  </a:cubicBezTo>
                  <a:cubicBezTo>
                    <a:pt x="262912" y="150542"/>
                    <a:pt x="262994" y="150542"/>
                    <a:pt x="263076" y="150542"/>
                  </a:cubicBezTo>
                  <a:cubicBezTo>
                    <a:pt x="263485" y="150542"/>
                    <a:pt x="263900" y="150550"/>
                    <a:pt x="264307" y="150650"/>
                  </a:cubicBezTo>
                  <a:cubicBezTo>
                    <a:pt x="264463" y="150683"/>
                    <a:pt x="264622" y="150691"/>
                    <a:pt x="264782" y="150691"/>
                  </a:cubicBezTo>
                  <a:cubicBezTo>
                    <a:pt x="264964" y="150691"/>
                    <a:pt x="265147" y="150680"/>
                    <a:pt x="265329" y="150680"/>
                  </a:cubicBezTo>
                  <a:cubicBezTo>
                    <a:pt x="265394" y="150680"/>
                    <a:pt x="265458" y="150682"/>
                    <a:pt x="265521" y="150685"/>
                  </a:cubicBezTo>
                  <a:cubicBezTo>
                    <a:pt x="265879" y="150697"/>
                    <a:pt x="265926" y="150745"/>
                    <a:pt x="265950" y="151102"/>
                  </a:cubicBezTo>
                  <a:cubicBezTo>
                    <a:pt x="265950" y="151293"/>
                    <a:pt x="265950" y="151483"/>
                    <a:pt x="265950" y="151674"/>
                  </a:cubicBezTo>
                  <a:lnTo>
                    <a:pt x="265950" y="157031"/>
                  </a:lnTo>
                  <a:lnTo>
                    <a:pt x="265950" y="162532"/>
                  </a:lnTo>
                  <a:cubicBezTo>
                    <a:pt x="265950" y="162865"/>
                    <a:pt x="265938" y="163187"/>
                    <a:pt x="266057" y="163520"/>
                  </a:cubicBezTo>
                  <a:cubicBezTo>
                    <a:pt x="266105" y="163663"/>
                    <a:pt x="266093" y="163842"/>
                    <a:pt x="266093" y="164008"/>
                  </a:cubicBezTo>
                  <a:cubicBezTo>
                    <a:pt x="266093" y="164580"/>
                    <a:pt x="266093" y="165151"/>
                    <a:pt x="266093" y="165723"/>
                  </a:cubicBezTo>
                  <a:cubicBezTo>
                    <a:pt x="266093" y="166032"/>
                    <a:pt x="266081" y="166342"/>
                    <a:pt x="266188" y="166640"/>
                  </a:cubicBezTo>
                  <a:cubicBezTo>
                    <a:pt x="266248" y="166794"/>
                    <a:pt x="266236" y="166973"/>
                    <a:pt x="266236" y="167140"/>
                  </a:cubicBezTo>
                  <a:cubicBezTo>
                    <a:pt x="266236" y="169116"/>
                    <a:pt x="266236" y="171081"/>
                    <a:pt x="266236" y="173057"/>
                  </a:cubicBezTo>
                  <a:cubicBezTo>
                    <a:pt x="266236" y="173105"/>
                    <a:pt x="266236" y="173152"/>
                    <a:pt x="266236" y="173200"/>
                  </a:cubicBezTo>
                  <a:cubicBezTo>
                    <a:pt x="266227" y="173527"/>
                    <a:pt x="266172" y="173664"/>
                    <a:pt x="265979" y="173664"/>
                  </a:cubicBezTo>
                  <a:cubicBezTo>
                    <a:pt x="265912" y="173664"/>
                    <a:pt x="265828" y="173647"/>
                    <a:pt x="265724" y="173617"/>
                  </a:cubicBezTo>
                  <a:cubicBezTo>
                    <a:pt x="265462" y="173545"/>
                    <a:pt x="265212" y="173533"/>
                    <a:pt x="264950" y="173533"/>
                  </a:cubicBezTo>
                  <a:lnTo>
                    <a:pt x="251817" y="173533"/>
                  </a:lnTo>
                  <a:cubicBezTo>
                    <a:pt x="251555" y="173533"/>
                    <a:pt x="251294" y="173533"/>
                    <a:pt x="251032" y="173617"/>
                  </a:cubicBezTo>
                  <a:cubicBezTo>
                    <a:pt x="250865" y="173676"/>
                    <a:pt x="250662" y="173676"/>
                    <a:pt x="250472" y="173676"/>
                  </a:cubicBezTo>
                  <a:lnTo>
                    <a:pt x="243828" y="173676"/>
                  </a:lnTo>
                  <a:cubicBezTo>
                    <a:pt x="243162" y="173664"/>
                    <a:pt x="243114" y="173617"/>
                    <a:pt x="243102" y="172938"/>
                  </a:cubicBezTo>
                  <a:cubicBezTo>
                    <a:pt x="243090" y="172509"/>
                    <a:pt x="243102" y="172081"/>
                    <a:pt x="243102" y="171652"/>
                  </a:cubicBezTo>
                  <a:cubicBezTo>
                    <a:pt x="243090" y="171271"/>
                    <a:pt x="243126" y="170890"/>
                    <a:pt x="242983" y="170521"/>
                  </a:cubicBezTo>
                  <a:cubicBezTo>
                    <a:pt x="242935" y="170366"/>
                    <a:pt x="242959" y="170188"/>
                    <a:pt x="242959" y="170021"/>
                  </a:cubicBezTo>
                  <a:cubicBezTo>
                    <a:pt x="242947" y="169557"/>
                    <a:pt x="242947" y="169080"/>
                    <a:pt x="242947" y="168604"/>
                  </a:cubicBezTo>
                  <a:cubicBezTo>
                    <a:pt x="242947" y="168461"/>
                    <a:pt x="242971" y="168307"/>
                    <a:pt x="242947" y="168176"/>
                  </a:cubicBezTo>
                  <a:cubicBezTo>
                    <a:pt x="242709" y="167116"/>
                    <a:pt x="242852" y="166044"/>
                    <a:pt x="242816" y="164973"/>
                  </a:cubicBezTo>
                  <a:cubicBezTo>
                    <a:pt x="242792" y="164639"/>
                    <a:pt x="242816" y="164318"/>
                    <a:pt x="242709" y="163985"/>
                  </a:cubicBezTo>
                  <a:cubicBezTo>
                    <a:pt x="242650" y="163794"/>
                    <a:pt x="242673" y="163568"/>
                    <a:pt x="242673" y="163354"/>
                  </a:cubicBezTo>
                  <a:cubicBezTo>
                    <a:pt x="242650" y="162758"/>
                    <a:pt x="242721" y="162163"/>
                    <a:pt x="242542" y="161580"/>
                  </a:cubicBezTo>
                  <a:cubicBezTo>
                    <a:pt x="242495" y="161425"/>
                    <a:pt x="242531" y="161246"/>
                    <a:pt x="242531" y="161079"/>
                  </a:cubicBezTo>
                  <a:cubicBezTo>
                    <a:pt x="242531" y="160460"/>
                    <a:pt x="242531" y="159841"/>
                    <a:pt x="242519" y="159222"/>
                  </a:cubicBezTo>
                  <a:cubicBezTo>
                    <a:pt x="242519" y="158853"/>
                    <a:pt x="242542" y="158472"/>
                    <a:pt x="242423" y="158103"/>
                  </a:cubicBezTo>
                  <a:cubicBezTo>
                    <a:pt x="242352" y="157900"/>
                    <a:pt x="242388" y="157674"/>
                    <a:pt x="242388" y="157460"/>
                  </a:cubicBezTo>
                  <a:cubicBezTo>
                    <a:pt x="242352" y="156769"/>
                    <a:pt x="242459" y="156079"/>
                    <a:pt x="242257" y="155400"/>
                  </a:cubicBezTo>
                  <a:cubicBezTo>
                    <a:pt x="242209" y="155269"/>
                    <a:pt x="242245" y="155114"/>
                    <a:pt x="242245" y="154972"/>
                  </a:cubicBezTo>
                  <a:cubicBezTo>
                    <a:pt x="242233" y="154531"/>
                    <a:pt x="242233" y="154079"/>
                    <a:pt x="242138" y="153638"/>
                  </a:cubicBezTo>
                  <a:cubicBezTo>
                    <a:pt x="242042" y="153269"/>
                    <a:pt x="242102" y="152876"/>
                    <a:pt x="242102" y="152495"/>
                  </a:cubicBezTo>
                  <a:cubicBezTo>
                    <a:pt x="242090" y="152066"/>
                    <a:pt x="242138" y="151638"/>
                    <a:pt x="241983" y="151221"/>
                  </a:cubicBezTo>
                  <a:cubicBezTo>
                    <a:pt x="241959" y="151185"/>
                    <a:pt x="241959" y="151138"/>
                    <a:pt x="241959" y="151090"/>
                  </a:cubicBezTo>
                  <a:cubicBezTo>
                    <a:pt x="241959" y="150052"/>
                    <a:pt x="241859" y="149968"/>
                    <a:pt x="242507" y="149968"/>
                  </a:cubicBezTo>
                  <a:cubicBezTo>
                    <a:pt x="242632" y="149968"/>
                    <a:pt x="242785" y="149971"/>
                    <a:pt x="242971" y="149971"/>
                  </a:cubicBezTo>
                  <a:cubicBezTo>
                    <a:pt x="243098" y="149967"/>
                    <a:pt x="243225" y="149966"/>
                    <a:pt x="243352" y="149966"/>
                  </a:cubicBezTo>
                  <a:close/>
                  <a:moveTo>
                    <a:pt x="217888" y="149673"/>
                  </a:moveTo>
                  <a:cubicBezTo>
                    <a:pt x="218550" y="149673"/>
                    <a:pt x="218539" y="149703"/>
                    <a:pt x="218539" y="150483"/>
                  </a:cubicBezTo>
                  <a:cubicBezTo>
                    <a:pt x="218539" y="151007"/>
                    <a:pt x="218492" y="151531"/>
                    <a:pt x="218658" y="152043"/>
                  </a:cubicBezTo>
                  <a:cubicBezTo>
                    <a:pt x="218706" y="152186"/>
                    <a:pt x="218682" y="152364"/>
                    <a:pt x="218682" y="152531"/>
                  </a:cubicBezTo>
                  <a:cubicBezTo>
                    <a:pt x="218682" y="153412"/>
                    <a:pt x="218682" y="154293"/>
                    <a:pt x="218682" y="155174"/>
                  </a:cubicBezTo>
                  <a:cubicBezTo>
                    <a:pt x="218682" y="155650"/>
                    <a:pt x="218647" y="156126"/>
                    <a:pt x="218789" y="156591"/>
                  </a:cubicBezTo>
                  <a:cubicBezTo>
                    <a:pt x="218861" y="156793"/>
                    <a:pt x="218825" y="157019"/>
                    <a:pt x="218825" y="157234"/>
                  </a:cubicBezTo>
                  <a:cubicBezTo>
                    <a:pt x="218825" y="158996"/>
                    <a:pt x="218825" y="160758"/>
                    <a:pt x="218825" y="162508"/>
                  </a:cubicBezTo>
                  <a:cubicBezTo>
                    <a:pt x="218825" y="162842"/>
                    <a:pt x="218813" y="163175"/>
                    <a:pt x="218920" y="163496"/>
                  </a:cubicBezTo>
                  <a:cubicBezTo>
                    <a:pt x="218980" y="163675"/>
                    <a:pt x="218968" y="163877"/>
                    <a:pt x="218968" y="164068"/>
                  </a:cubicBezTo>
                  <a:cubicBezTo>
                    <a:pt x="218968" y="164782"/>
                    <a:pt x="218968" y="165497"/>
                    <a:pt x="218968" y="166211"/>
                  </a:cubicBezTo>
                  <a:cubicBezTo>
                    <a:pt x="218968" y="166616"/>
                    <a:pt x="218944" y="167009"/>
                    <a:pt x="219075" y="167414"/>
                  </a:cubicBezTo>
                  <a:cubicBezTo>
                    <a:pt x="219135" y="167604"/>
                    <a:pt x="219111" y="167830"/>
                    <a:pt x="219111" y="168045"/>
                  </a:cubicBezTo>
                  <a:cubicBezTo>
                    <a:pt x="219111" y="169473"/>
                    <a:pt x="219111" y="170902"/>
                    <a:pt x="219111" y="172331"/>
                  </a:cubicBezTo>
                  <a:cubicBezTo>
                    <a:pt x="219111" y="172617"/>
                    <a:pt x="219099" y="172890"/>
                    <a:pt x="219194" y="173176"/>
                  </a:cubicBezTo>
                  <a:cubicBezTo>
                    <a:pt x="219301" y="173474"/>
                    <a:pt x="219254" y="173795"/>
                    <a:pt x="219230" y="174093"/>
                  </a:cubicBezTo>
                  <a:cubicBezTo>
                    <a:pt x="219230" y="174260"/>
                    <a:pt x="219135" y="174367"/>
                    <a:pt x="218968" y="174367"/>
                  </a:cubicBezTo>
                  <a:cubicBezTo>
                    <a:pt x="218778" y="174379"/>
                    <a:pt x="218587" y="174379"/>
                    <a:pt x="218397" y="174379"/>
                  </a:cubicBezTo>
                  <a:lnTo>
                    <a:pt x="201406" y="174379"/>
                  </a:lnTo>
                  <a:cubicBezTo>
                    <a:pt x="201346" y="174379"/>
                    <a:pt x="201285" y="174379"/>
                    <a:pt x="201225" y="174379"/>
                  </a:cubicBezTo>
                  <a:cubicBezTo>
                    <a:pt x="200952" y="174379"/>
                    <a:pt x="200681" y="174371"/>
                    <a:pt x="200418" y="174283"/>
                  </a:cubicBezTo>
                  <a:cubicBezTo>
                    <a:pt x="200319" y="174250"/>
                    <a:pt x="200212" y="174243"/>
                    <a:pt x="200105" y="174243"/>
                  </a:cubicBezTo>
                  <a:cubicBezTo>
                    <a:pt x="200018" y="174243"/>
                    <a:pt x="199931" y="174248"/>
                    <a:pt x="199847" y="174248"/>
                  </a:cubicBezTo>
                  <a:cubicBezTo>
                    <a:pt x="198870" y="174236"/>
                    <a:pt x="197894" y="174236"/>
                    <a:pt x="196918" y="174236"/>
                  </a:cubicBezTo>
                  <a:cubicBezTo>
                    <a:pt x="196751" y="174236"/>
                    <a:pt x="196584" y="174236"/>
                    <a:pt x="196430" y="174212"/>
                  </a:cubicBezTo>
                  <a:cubicBezTo>
                    <a:pt x="196275" y="174188"/>
                    <a:pt x="196168" y="174081"/>
                    <a:pt x="196132" y="173926"/>
                  </a:cubicBezTo>
                  <a:cubicBezTo>
                    <a:pt x="196120" y="173819"/>
                    <a:pt x="196108" y="173700"/>
                    <a:pt x="196108" y="173581"/>
                  </a:cubicBezTo>
                  <a:lnTo>
                    <a:pt x="196108" y="169652"/>
                  </a:lnTo>
                  <a:cubicBezTo>
                    <a:pt x="196108" y="169581"/>
                    <a:pt x="196096" y="169497"/>
                    <a:pt x="196120" y="169438"/>
                  </a:cubicBezTo>
                  <a:cubicBezTo>
                    <a:pt x="196358" y="168473"/>
                    <a:pt x="196215" y="167497"/>
                    <a:pt x="196251" y="166521"/>
                  </a:cubicBezTo>
                  <a:cubicBezTo>
                    <a:pt x="196263" y="166068"/>
                    <a:pt x="196251" y="165616"/>
                    <a:pt x="196251" y="165163"/>
                  </a:cubicBezTo>
                  <a:cubicBezTo>
                    <a:pt x="196263" y="164818"/>
                    <a:pt x="196239" y="164461"/>
                    <a:pt x="196358" y="164104"/>
                  </a:cubicBezTo>
                  <a:cubicBezTo>
                    <a:pt x="196430" y="163889"/>
                    <a:pt x="196394" y="163639"/>
                    <a:pt x="196394" y="163401"/>
                  </a:cubicBezTo>
                  <a:cubicBezTo>
                    <a:pt x="196394" y="161210"/>
                    <a:pt x="196394" y="159020"/>
                    <a:pt x="196394" y="156829"/>
                  </a:cubicBezTo>
                  <a:cubicBezTo>
                    <a:pt x="196394" y="156496"/>
                    <a:pt x="196394" y="156174"/>
                    <a:pt x="196501" y="155841"/>
                  </a:cubicBezTo>
                  <a:cubicBezTo>
                    <a:pt x="196560" y="155650"/>
                    <a:pt x="196537" y="155424"/>
                    <a:pt x="196537" y="155210"/>
                  </a:cubicBezTo>
                  <a:cubicBezTo>
                    <a:pt x="196537" y="153638"/>
                    <a:pt x="196537" y="152066"/>
                    <a:pt x="196537" y="150495"/>
                  </a:cubicBezTo>
                  <a:cubicBezTo>
                    <a:pt x="196537" y="150304"/>
                    <a:pt x="196537" y="150114"/>
                    <a:pt x="196560" y="149923"/>
                  </a:cubicBezTo>
                  <a:cubicBezTo>
                    <a:pt x="196572" y="149792"/>
                    <a:pt x="196656" y="149709"/>
                    <a:pt x="196787" y="149697"/>
                  </a:cubicBezTo>
                  <a:cubicBezTo>
                    <a:pt x="197001" y="149673"/>
                    <a:pt x="197215" y="149673"/>
                    <a:pt x="197430" y="149673"/>
                  </a:cubicBezTo>
                  <a:lnTo>
                    <a:pt x="217706" y="149673"/>
                  </a:lnTo>
                  <a:cubicBezTo>
                    <a:pt x="217772" y="149673"/>
                    <a:pt x="217833" y="149673"/>
                    <a:pt x="217888" y="149673"/>
                  </a:cubicBezTo>
                  <a:close/>
                  <a:moveTo>
                    <a:pt x="219659" y="149680"/>
                  </a:moveTo>
                  <a:cubicBezTo>
                    <a:pt x="219786" y="149680"/>
                    <a:pt x="219913" y="149685"/>
                    <a:pt x="220040" y="149685"/>
                  </a:cubicBezTo>
                  <a:lnTo>
                    <a:pt x="231886" y="149685"/>
                  </a:lnTo>
                  <a:cubicBezTo>
                    <a:pt x="231946" y="149685"/>
                    <a:pt x="232005" y="149685"/>
                    <a:pt x="232065" y="149685"/>
                  </a:cubicBezTo>
                  <a:cubicBezTo>
                    <a:pt x="232362" y="149685"/>
                    <a:pt x="232658" y="149693"/>
                    <a:pt x="232946" y="149792"/>
                  </a:cubicBezTo>
                  <a:cubicBezTo>
                    <a:pt x="233058" y="149825"/>
                    <a:pt x="233178" y="149833"/>
                    <a:pt x="233299" y="149833"/>
                  </a:cubicBezTo>
                  <a:cubicBezTo>
                    <a:pt x="233396" y="149833"/>
                    <a:pt x="233494" y="149828"/>
                    <a:pt x="233589" y="149828"/>
                  </a:cubicBezTo>
                  <a:lnTo>
                    <a:pt x="237292" y="149828"/>
                  </a:lnTo>
                  <a:cubicBezTo>
                    <a:pt x="237399" y="149828"/>
                    <a:pt x="237506" y="149823"/>
                    <a:pt x="237613" y="149823"/>
                  </a:cubicBezTo>
                  <a:cubicBezTo>
                    <a:pt x="237790" y="149823"/>
                    <a:pt x="237966" y="149837"/>
                    <a:pt x="238137" y="149911"/>
                  </a:cubicBezTo>
                  <a:cubicBezTo>
                    <a:pt x="238190" y="149934"/>
                    <a:pt x="238244" y="149943"/>
                    <a:pt x="238297" y="149943"/>
                  </a:cubicBezTo>
                  <a:cubicBezTo>
                    <a:pt x="238385" y="149943"/>
                    <a:pt x="238472" y="149917"/>
                    <a:pt x="238554" y="149888"/>
                  </a:cubicBezTo>
                  <a:cubicBezTo>
                    <a:pt x="238703" y="149833"/>
                    <a:pt x="238857" y="149806"/>
                    <a:pt x="239006" y="149806"/>
                  </a:cubicBezTo>
                  <a:cubicBezTo>
                    <a:pt x="239117" y="149806"/>
                    <a:pt x="239226" y="149821"/>
                    <a:pt x="239328" y="149852"/>
                  </a:cubicBezTo>
                  <a:cubicBezTo>
                    <a:pt x="239780" y="149983"/>
                    <a:pt x="240221" y="149959"/>
                    <a:pt x="240673" y="149971"/>
                  </a:cubicBezTo>
                  <a:cubicBezTo>
                    <a:pt x="240840" y="149971"/>
                    <a:pt x="241007" y="149983"/>
                    <a:pt x="241173" y="149995"/>
                  </a:cubicBezTo>
                  <a:cubicBezTo>
                    <a:pt x="241268" y="150007"/>
                    <a:pt x="241340" y="150078"/>
                    <a:pt x="241364" y="150185"/>
                  </a:cubicBezTo>
                  <a:cubicBezTo>
                    <a:pt x="241376" y="150221"/>
                    <a:pt x="241388" y="150281"/>
                    <a:pt x="241376" y="150316"/>
                  </a:cubicBezTo>
                  <a:cubicBezTo>
                    <a:pt x="241316" y="150876"/>
                    <a:pt x="241542" y="151400"/>
                    <a:pt x="241530" y="151947"/>
                  </a:cubicBezTo>
                  <a:cubicBezTo>
                    <a:pt x="241518" y="152495"/>
                    <a:pt x="241530" y="153043"/>
                    <a:pt x="241530" y="153590"/>
                  </a:cubicBezTo>
                  <a:cubicBezTo>
                    <a:pt x="241530" y="153829"/>
                    <a:pt x="241518" y="154067"/>
                    <a:pt x="241614" y="154293"/>
                  </a:cubicBezTo>
                  <a:cubicBezTo>
                    <a:pt x="241697" y="154519"/>
                    <a:pt x="241661" y="154757"/>
                    <a:pt x="241673" y="154995"/>
                  </a:cubicBezTo>
                  <a:cubicBezTo>
                    <a:pt x="241685" y="155543"/>
                    <a:pt x="241614" y="156091"/>
                    <a:pt x="241792" y="156627"/>
                  </a:cubicBezTo>
                  <a:cubicBezTo>
                    <a:pt x="241840" y="156781"/>
                    <a:pt x="241816" y="156960"/>
                    <a:pt x="241816" y="157127"/>
                  </a:cubicBezTo>
                  <a:cubicBezTo>
                    <a:pt x="241816" y="157674"/>
                    <a:pt x="241816" y="158222"/>
                    <a:pt x="241816" y="158770"/>
                  </a:cubicBezTo>
                  <a:cubicBezTo>
                    <a:pt x="241816" y="159115"/>
                    <a:pt x="241792" y="159472"/>
                    <a:pt x="241923" y="159817"/>
                  </a:cubicBezTo>
                  <a:cubicBezTo>
                    <a:pt x="241971" y="159972"/>
                    <a:pt x="241959" y="160151"/>
                    <a:pt x="241959" y="160317"/>
                  </a:cubicBezTo>
                  <a:cubicBezTo>
                    <a:pt x="241959" y="160913"/>
                    <a:pt x="241959" y="161508"/>
                    <a:pt x="241959" y="162103"/>
                  </a:cubicBezTo>
                  <a:cubicBezTo>
                    <a:pt x="241959" y="162437"/>
                    <a:pt x="241947" y="162758"/>
                    <a:pt x="242054" y="163092"/>
                  </a:cubicBezTo>
                  <a:cubicBezTo>
                    <a:pt x="242114" y="163258"/>
                    <a:pt x="242102" y="163461"/>
                    <a:pt x="242102" y="163651"/>
                  </a:cubicBezTo>
                  <a:cubicBezTo>
                    <a:pt x="242102" y="164294"/>
                    <a:pt x="242090" y="164937"/>
                    <a:pt x="242102" y="165580"/>
                  </a:cubicBezTo>
                  <a:cubicBezTo>
                    <a:pt x="242102" y="166009"/>
                    <a:pt x="242066" y="166437"/>
                    <a:pt x="242209" y="166854"/>
                  </a:cubicBezTo>
                  <a:cubicBezTo>
                    <a:pt x="242269" y="167009"/>
                    <a:pt x="242245" y="167187"/>
                    <a:pt x="242245" y="167354"/>
                  </a:cubicBezTo>
                  <a:cubicBezTo>
                    <a:pt x="242245" y="168045"/>
                    <a:pt x="242245" y="168723"/>
                    <a:pt x="242245" y="169414"/>
                  </a:cubicBezTo>
                  <a:cubicBezTo>
                    <a:pt x="242245" y="169795"/>
                    <a:pt x="242233" y="170176"/>
                    <a:pt x="242352" y="170545"/>
                  </a:cubicBezTo>
                  <a:cubicBezTo>
                    <a:pt x="242423" y="170771"/>
                    <a:pt x="242376" y="171021"/>
                    <a:pt x="242388" y="171259"/>
                  </a:cubicBezTo>
                  <a:cubicBezTo>
                    <a:pt x="242411" y="171843"/>
                    <a:pt x="242304" y="172450"/>
                    <a:pt x="242507" y="173021"/>
                  </a:cubicBezTo>
                  <a:cubicBezTo>
                    <a:pt x="242542" y="173117"/>
                    <a:pt x="242531" y="173212"/>
                    <a:pt x="242519" y="173307"/>
                  </a:cubicBezTo>
                  <a:cubicBezTo>
                    <a:pt x="242519" y="173664"/>
                    <a:pt x="242400" y="173795"/>
                    <a:pt x="242066" y="173807"/>
                  </a:cubicBezTo>
                  <a:cubicBezTo>
                    <a:pt x="241911" y="173819"/>
                    <a:pt x="241757" y="173822"/>
                    <a:pt x="241602" y="173822"/>
                  </a:cubicBezTo>
                  <a:cubicBezTo>
                    <a:pt x="241447" y="173822"/>
                    <a:pt x="241292" y="173819"/>
                    <a:pt x="241137" y="173819"/>
                  </a:cubicBezTo>
                  <a:cubicBezTo>
                    <a:pt x="240733" y="173831"/>
                    <a:pt x="240328" y="173795"/>
                    <a:pt x="239935" y="173938"/>
                  </a:cubicBezTo>
                  <a:cubicBezTo>
                    <a:pt x="239858" y="173962"/>
                    <a:pt x="239774" y="173968"/>
                    <a:pt x="239689" y="173968"/>
                  </a:cubicBezTo>
                  <a:cubicBezTo>
                    <a:pt x="239605" y="173968"/>
                    <a:pt x="239518" y="173962"/>
                    <a:pt x="239435" y="173962"/>
                  </a:cubicBezTo>
                  <a:cubicBezTo>
                    <a:pt x="239149" y="173974"/>
                    <a:pt x="238875" y="173974"/>
                    <a:pt x="238590" y="174045"/>
                  </a:cubicBezTo>
                  <a:cubicBezTo>
                    <a:pt x="238363" y="174117"/>
                    <a:pt x="238125" y="174093"/>
                    <a:pt x="237887" y="174105"/>
                  </a:cubicBezTo>
                  <a:cubicBezTo>
                    <a:pt x="237798" y="174108"/>
                    <a:pt x="237709" y="174109"/>
                    <a:pt x="237619" y="174109"/>
                  </a:cubicBezTo>
                  <a:cubicBezTo>
                    <a:pt x="237403" y="174109"/>
                    <a:pt x="237187" y="174103"/>
                    <a:pt x="236972" y="174103"/>
                  </a:cubicBezTo>
                  <a:cubicBezTo>
                    <a:pt x="236588" y="174103"/>
                    <a:pt x="236206" y="174123"/>
                    <a:pt x="235827" y="174236"/>
                  </a:cubicBezTo>
                  <a:cubicBezTo>
                    <a:pt x="235765" y="174255"/>
                    <a:pt x="235700" y="174261"/>
                    <a:pt x="235632" y="174261"/>
                  </a:cubicBezTo>
                  <a:cubicBezTo>
                    <a:pt x="235532" y="174261"/>
                    <a:pt x="235427" y="174248"/>
                    <a:pt x="235327" y="174248"/>
                  </a:cubicBezTo>
                  <a:lnTo>
                    <a:pt x="231482" y="174248"/>
                  </a:lnTo>
                  <a:cubicBezTo>
                    <a:pt x="231374" y="174248"/>
                    <a:pt x="231267" y="174246"/>
                    <a:pt x="231160" y="174246"/>
                  </a:cubicBezTo>
                  <a:cubicBezTo>
                    <a:pt x="230839" y="174246"/>
                    <a:pt x="230520" y="174260"/>
                    <a:pt x="230208" y="174367"/>
                  </a:cubicBezTo>
                  <a:cubicBezTo>
                    <a:pt x="230130" y="174391"/>
                    <a:pt x="230047" y="174397"/>
                    <a:pt x="229962" y="174397"/>
                  </a:cubicBezTo>
                  <a:cubicBezTo>
                    <a:pt x="229877" y="174397"/>
                    <a:pt x="229791" y="174391"/>
                    <a:pt x="229707" y="174391"/>
                  </a:cubicBezTo>
                  <a:lnTo>
                    <a:pt x="220575" y="174391"/>
                  </a:lnTo>
                  <a:cubicBezTo>
                    <a:pt x="219825" y="174391"/>
                    <a:pt x="219825" y="174379"/>
                    <a:pt x="219825" y="173641"/>
                  </a:cubicBezTo>
                  <a:cubicBezTo>
                    <a:pt x="219813" y="172783"/>
                    <a:pt x="219825" y="171938"/>
                    <a:pt x="219813" y="171081"/>
                  </a:cubicBezTo>
                  <a:cubicBezTo>
                    <a:pt x="219813" y="170700"/>
                    <a:pt x="219837" y="170319"/>
                    <a:pt x="219706" y="169950"/>
                  </a:cubicBezTo>
                  <a:cubicBezTo>
                    <a:pt x="219647" y="169771"/>
                    <a:pt x="219682" y="169569"/>
                    <a:pt x="219682" y="169378"/>
                  </a:cubicBezTo>
                  <a:cubicBezTo>
                    <a:pt x="219671" y="168640"/>
                    <a:pt x="219682" y="167902"/>
                    <a:pt x="219671" y="167164"/>
                  </a:cubicBezTo>
                  <a:cubicBezTo>
                    <a:pt x="219671" y="166806"/>
                    <a:pt x="219694" y="166461"/>
                    <a:pt x="219563" y="166104"/>
                  </a:cubicBezTo>
                  <a:cubicBezTo>
                    <a:pt x="219516" y="165961"/>
                    <a:pt x="219540" y="165782"/>
                    <a:pt x="219540" y="165616"/>
                  </a:cubicBezTo>
                  <a:cubicBezTo>
                    <a:pt x="219528" y="165068"/>
                    <a:pt x="219540" y="164520"/>
                    <a:pt x="219528" y="163973"/>
                  </a:cubicBezTo>
                  <a:cubicBezTo>
                    <a:pt x="219528" y="163520"/>
                    <a:pt x="219563" y="163068"/>
                    <a:pt x="219420" y="162627"/>
                  </a:cubicBezTo>
                  <a:cubicBezTo>
                    <a:pt x="219361" y="162461"/>
                    <a:pt x="219397" y="162246"/>
                    <a:pt x="219397" y="162056"/>
                  </a:cubicBezTo>
                  <a:cubicBezTo>
                    <a:pt x="219397" y="160532"/>
                    <a:pt x="219385" y="159020"/>
                    <a:pt x="219385" y="157496"/>
                  </a:cubicBezTo>
                  <a:cubicBezTo>
                    <a:pt x="219385" y="157186"/>
                    <a:pt x="219397" y="156877"/>
                    <a:pt x="219290" y="156579"/>
                  </a:cubicBezTo>
                  <a:cubicBezTo>
                    <a:pt x="219230" y="156400"/>
                    <a:pt x="219254" y="156198"/>
                    <a:pt x="219254" y="156007"/>
                  </a:cubicBezTo>
                  <a:cubicBezTo>
                    <a:pt x="219242" y="155222"/>
                    <a:pt x="219254" y="154436"/>
                    <a:pt x="219242" y="153650"/>
                  </a:cubicBezTo>
                  <a:cubicBezTo>
                    <a:pt x="219242" y="153281"/>
                    <a:pt x="219278" y="152888"/>
                    <a:pt x="219135" y="152531"/>
                  </a:cubicBezTo>
                  <a:cubicBezTo>
                    <a:pt x="219111" y="152459"/>
                    <a:pt x="219111" y="152388"/>
                    <a:pt x="219111" y="152316"/>
                  </a:cubicBezTo>
                  <a:cubicBezTo>
                    <a:pt x="219111" y="151554"/>
                    <a:pt x="219111" y="150792"/>
                    <a:pt x="219111" y="150030"/>
                  </a:cubicBezTo>
                  <a:cubicBezTo>
                    <a:pt x="219123" y="149769"/>
                    <a:pt x="219194" y="149697"/>
                    <a:pt x="219468" y="149685"/>
                  </a:cubicBezTo>
                  <a:cubicBezTo>
                    <a:pt x="219532" y="149681"/>
                    <a:pt x="219595" y="149680"/>
                    <a:pt x="219659" y="149680"/>
                  </a:cubicBezTo>
                  <a:close/>
                  <a:moveTo>
                    <a:pt x="17717" y="0"/>
                  </a:moveTo>
                  <a:cubicBezTo>
                    <a:pt x="17717" y="3572"/>
                    <a:pt x="17717" y="7132"/>
                    <a:pt x="17717" y="10704"/>
                  </a:cubicBezTo>
                  <a:cubicBezTo>
                    <a:pt x="17717" y="11418"/>
                    <a:pt x="17717" y="11418"/>
                    <a:pt x="17026" y="11418"/>
                  </a:cubicBezTo>
                  <a:cubicBezTo>
                    <a:pt x="16605" y="11422"/>
                    <a:pt x="16185" y="11423"/>
                    <a:pt x="15764" y="11423"/>
                  </a:cubicBezTo>
                  <a:cubicBezTo>
                    <a:pt x="14923" y="11423"/>
                    <a:pt x="14081" y="11418"/>
                    <a:pt x="13240" y="11418"/>
                  </a:cubicBezTo>
                  <a:cubicBezTo>
                    <a:pt x="13154" y="11418"/>
                    <a:pt x="13064" y="11431"/>
                    <a:pt x="12978" y="11431"/>
                  </a:cubicBezTo>
                  <a:cubicBezTo>
                    <a:pt x="12920" y="11431"/>
                    <a:pt x="12864" y="11425"/>
                    <a:pt x="12811" y="11406"/>
                  </a:cubicBezTo>
                  <a:cubicBezTo>
                    <a:pt x="12468" y="11299"/>
                    <a:pt x="12113" y="11278"/>
                    <a:pt x="11757" y="11278"/>
                  </a:cubicBezTo>
                  <a:cubicBezTo>
                    <a:pt x="11520" y="11278"/>
                    <a:pt x="11283" y="11287"/>
                    <a:pt x="11049" y="11287"/>
                  </a:cubicBezTo>
                  <a:cubicBezTo>
                    <a:pt x="9954" y="11283"/>
                    <a:pt x="8860" y="11282"/>
                    <a:pt x="7766" y="11282"/>
                  </a:cubicBezTo>
                  <a:cubicBezTo>
                    <a:pt x="5579" y="11282"/>
                    <a:pt x="3393" y="11287"/>
                    <a:pt x="1203" y="11287"/>
                  </a:cubicBezTo>
                  <a:cubicBezTo>
                    <a:pt x="798" y="11287"/>
                    <a:pt x="393" y="11299"/>
                    <a:pt x="12" y="11418"/>
                  </a:cubicBezTo>
                  <a:lnTo>
                    <a:pt x="12" y="11990"/>
                  </a:lnTo>
                  <a:lnTo>
                    <a:pt x="10561" y="11990"/>
                  </a:lnTo>
                  <a:cubicBezTo>
                    <a:pt x="10613" y="11990"/>
                    <a:pt x="10666" y="11989"/>
                    <a:pt x="10718" y="11989"/>
                  </a:cubicBezTo>
                  <a:cubicBezTo>
                    <a:pt x="10927" y="11989"/>
                    <a:pt x="11135" y="11997"/>
                    <a:pt x="11335" y="12073"/>
                  </a:cubicBezTo>
                  <a:cubicBezTo>
                    <a:pt x="11471" y="12127"/>
                    <a:pt x="11607" y="12139"/>
                    <a:pt x="11743" y="12139"/>
                  </a:cubicBezTo>
                  <a:cubicBezTo>
                    <a:pt x="11845" y="12139"/>
                    <a:pt x="11947" y="12133"/>
                    <a:pt x="12049" y="12133"/>
                  </a:cubicBezTo>
                  <a:lnTo>
                    <a:pt x="16824" y="12133"/>
                  </a:lnTo>
                  <a:cubicBezTo>
                    <a:pt x="17014" y="12133"/>
                    <a:pt x="17205" y="12133"/>
                    <a:pt x="17395" y="12144"/>
                  </a:cubicBezTo>
                  <a:cubicBezTo>
                    <a:pt x="17610" y="12156"/>
                    <a:pt x="17705" y="12240"/>
                    <a:pt x="17705" y="12454"/>
                  </a:cubicBezTo>
                  <a:cubicBezTo>
                    <a:pt x="17717" y="12764"/>
                    <a:pt x="17764" y="13085"/>
                    <a:pt x="17681" y="13371"/>
                  </a:cubicBezTo>
                  <a:cubicBezTo>
                    <a:pt x="17574" y="13823"/>
                    <a:pt x="17586" y="14276"/>
                    <a:pt x="17586" y="14716"/>
                  </a:cubicBezTo>
                  <a:cubicBezTo>
                    <a:pt x="17574" y="20455"/>
                    <a:pt x="17574" y="26182"/>
                    <a:pt x="17574" y="31909"/>
                  </a:cubicBezTo>
                  <a:cubicBezTo>
                    <a:pt x="17574" y="32385"/>
                    <a:pt x="17526" y="32861"/>
                    <a:pt x="17693" y="33326"/>
                  </a:cubicBezTo>
                  <a:cubicBezTo>
                    <a:pt x="17741" y="33445"/>
                    <a:pt x="17717" y="33611"/>
                    <a:pt x="17705" y="33742"/>
                  </a:cubicBezTo>
                  <a:cubicBezTo>
                    <a:pt x="17693" y="33873"/>
                    <a:pt x="17598" y="33969"/>
                    <a:pt x="17467" y="33969"/>
                  </a:cubicBezTo>
                  <a:cubicBezTo>
                    <a:pt x="17300" y="33992"/>
                    <a:pt x="17133" y="33992"/>
                    <a:pt x="16967" y="33992"/>
                  </a:cubicBezTo>
                  <a:lnTo>
                    <a:pt x="5560" y="33992"/>
                  </a:lnTo>
                  <a:cubicBezTo>
                    <a:pt x="5298" y="33992"/>
                    <a:pt x="5037" y="33969"/>
                    <a:pt x="4775" y="33909"/>
                  </a:cubicBezTo>
                  <a:cubicBezTo>
                    <a:pt x="4560" y="33850"/>
                    <a:pt x="4310" y="33850"/>
                    <a:pt x="4072" y="33850"/>
                  </a:cubicBezTo>
                  <a:lnTo>
                    <a:pt x="12" y="33850"/>
                  </a:lnTo>
                  <a:lnTo>
                    <a:pt x="12" y="34564"/>
                  </a:lnTo>
                  <a:lnTo>
                    <a:pt x="4215" y="34564"/>
                  </a:lnTo>
                  <a:cubicBezTo>
                    <a:pt x="4297" y="34564"/>
                    <a:pt x="4382" y="34556"/>
                    <a:pt x="4465" y="34556"/>
                  </a:cubicBezTo>
                  <a:cubicBezTo>
                    <a:pt x="4527" y="34556"/>
                    <a:pt x="4587" y="34560"/>
                    <a:pt x="4644" y="34576"/>
                  </a:cubicBezTo>
                  <a:cubicBezTo>
                    <a:pt x="4951" y="34683"/>
                    <a:pt x="5262" y="34704"/>
                    <a:pt x="5575" y="34704"/>
                  </a:cubicBezTo>
                  <a:cubicBezTo>
                    <a:pt x="5784" y="34704"/>
                    <a:pt x="5994" y="34695"/>
                    <a:pt x="6203" y="34695"/>
                  </a:cubicBezTo>
                  <a:lnTo>
                    <a:pt x="17121" y="34695"/>
                  </a:lnTo>
                  <a:cubicBezTo>
                    <a:pt x="17693" y="34695"/>
                    <a:pt x="17657" y="34707"/>
                    <a:pt x="17836" y="35278"/>
                  </a:cubicBezTo>
                  <a:cubicBezTo>
                    <a:pt x="17883" y="35421"/>
                    <a:pt x="17860" y="35600"/>
                    <a:pt x="17860" y="35766"/>
                  </a:cubicBezTo>
                  <a:cubicBezTo>
                    <a:pt x="17871" y="36195"/>
                    <a:pt x="17848" y="36624"/>
                    <a:pt x="17979" y="37040"/>
                  </a:cubicBezTo>
                  <a:cubicBezTo>
                    <a:pt x="18038" y="37219"/>
                    <a:pt x="18002" y="37421"/>
                    <a:pt x="18002" y="37612"/>
                  </a:cubicBezTo>
                  <a:cubicBezTo>
                    <a:pt x="18014" y="37910"/>
                    <a:pt x="17991" y="38219"/>
                    <a:pt x="18110" y="38517"/>
                  </a:cubicBezTo>
                  <a:cubicBezTo>
                    <a:pt x="18157" y="38648"/>
                    <a:pt x="18145" y="38802"/>
                    <a:pt x="18145" y="38945"/>
                  </a:cubicBezTo>
                  <a:cubicBezTo>
                    <a:pt x="18157" y="39422"/>
                    <a:pt x="18122" y="39898"/>
                    <a:pt x="18264" y="40362"/>
                  </a:cubicBezTo>
                  <a:cubicBezTo>
                    <a:pt x="18312" y="40505"/>
                    <a:pt x="18288" y="40684"/>
                    <a:pt x="18288" y="40850"/>
                  </a:cubicBezTo>
                  <a:cubicBezTo>
                    <a:pt x="18288" y="41946"/>
                    <a:pt x="18288" y="43041"/>
                    <a:pt x="18300" y="44136"/>
                  </a:cubicBezTo>
                  <a:cubicBezTo>
                    <a:pt x="18300" y="44565"/>
                    <a:pt x="18288" y="44982"/>
                    <a:pt x="18383" y="45410"/>
                  </a:cubicBezTo>
                  <a:cubicBezTo>
                    <a:pt x="18467" y="45756"/>
                    <a:pt x="18383" y="46149"/>
                    <a:pt x="18372" y="46518"/>
                  </a:cubicBezTo>
                  <a:cubicBezTo>
                    <a:pt x="18372" y="46565"/>
                    <a:pt x="18336" y="46613"/>
                    <a:pt x="18336" y="46649"/>
                  </a:cubicBezTo>
                  <a:cubicBezTo>
                    <a:pt x="18312" y="46815"/>
                    <a:pt x="18264" y="46994"/>
                    <a:pt x="18300" y="47149"/>
                  </a:cubicBezTo>
                  <a:cubicBezTo>
                    <a:pt x="18419" y="47685"/>
                    <a:pt x="18205" y="48232"/>
                    <a:pt x="18348" y="48756"/>
                  </a:cubicBezTo>
                  <a:cubicBezTo>
                    <a:pt x="18431" y="49089"/>
                    <a:pt x="18467" y="49423"/>
                    <a:pt x="18419" y="49744"/>
                  </a:cubicBezTo>
                  <a:cubicBezTo>
                    <a:pt x="18324" y="50387"/>
                    <a:pt x="18383" y="51006"/>
                    <a:pt x="18407" y="51649"/>
                  </a:cubicBezTo>
                  <a:cubicBezTo>
                    <a:pt x="18467" y="53042"/>
                    <a:pt x="18431" y="54447"/>
                    <a:pt x="18431" y="55852"/>
                  </a:cubicBezTo>
                  <a:cubicBezTo>
                    <a:pt x="18431" y="55947"/>
                    <a:pt x="18431" y="56043"/>
                    <a:pt x="18419" y="56138"/>
                  </a:cubicBezTo>
                  <a:cubicBezTo>
                    <a:pt x="18395" y="56305"/>
                    <a:pt x="18300" y="56400"/>
                    <a:pt x="18133" y="56400"/>
                  </a:cubicBezTo>
                  <a:cubicBezTo>
                    <a:pt x="18059" y="56396"/>
                    <a:pt x="17986" y="56394"/>
                    <a:pt x="17912" y="56394"/>
                  </a:cubicBezTo>
                  <a:cubicBezTo>
                    <a:pt x="17182" y="56394"/>
                    <a:pt x="16466" y="56572"/>
                    <a:pt x="15736" y="56572"/>
                  </a:cubicBezTo>
                  <a:cubicBezTo>
                    <a:pt x="15662" y="56572"/>
                    <a:pt x="15588" y="56571"/>
                    <a:pt x="15514" y="56567"/>
                  </a:cubicBezTo>
                  <a:cubicBezTo>
                    <a:pt x="15337" y="56553"/>
                    <a:pt x="15161" y="56543"/>
                    <a:pt x="14984" y="56543"/>
                  </a:cubicBezTo>
                  <a:cubicBezTo>
                    <a:pt x="14686" y="56543"/>
                    <a:pt x="14389" y="56572"/>
                    <a:pt x="14097" y="56662"/>
                  </a:cubicBezTo>
                  <a:cubicBezTo>
                    <a:pt x="14005" y="56695"/>
                    <a:pt x="13897" y="56702"/>
                    <a:pt x="13788" y="56702"/>
                  </a:cubicBezTo>
                  <a:cubicBezTo>
                    <a:pt x="13700" y="56702"/>
                    <a:pt x="13610" y="56698"/>
                    <a:pt x="13526" y="56698"/>
                  </a:cubicBezTo>
                  <a:lnTo>
                    <a:pt x="9394" y="56698"/>
                  </a:lnTo>
                  <a:cubicBezTo>
                    <a:pt x="9085" y="56698"/>
                    <a:pt x="8775" y="56698"/>
                    <a:pt x="8477" y="56793"/>
                  </a:cubicBezTo>
                  <a:cubicBezTo>
                    <a:pt x="8251" y="56852"/>
                    <a:pt x="8001" y="56829"/>
                    <a:pt x="7763" y="56840"/>
                  </a:cubicBezTo>
                  <a:cubicBezTo>
                    <a:pt x="7679" y="56844"/>
                    <a:pt x="7595" y="56845"/>
                    <a:pt x="7511" y="56845"/>
                  </a:cubicBezTo>
                  <a:cubicBezTo>
                    <a:pt x="7353" y="56845"/>
                    <a:pt x="7194" y="56841"/>
                    <a:pt x="7035" y="56841"/>
                  </a:cubicBezTo>
                  <a:cubicBezTo>
                    <a:pt x="6713" y="56841"/>
                    <a:pt x="6391" y="56858"/>
                    <a:pt x="6072" y="56959"/>
                  </a:cubicBezTo>
                  <a:cubicBezTo>
                    <a:pt x="5983" y="56983"/>
                    <a:pt x="5888" y="56989"/>
                    <a:pt x="5791" y="56989"/>
                  </a:cubicBezTo>
                  <a:cubicBezTo>
                    <a:pt x="5694" y="56989"/>
                    <a:pt x="5596" y="56983"/>
                    <a:pt x="5501" y="56983"/>
                  </a:cubicBezTo>
                  <a:lnTo>
                    <a:pt x="0" y="56983"/>
                  </a:lnTo>
                  <a:lnTo>
                    <a:pt x="0" y="57698"/>
                  </a:lnTo>
                  <a:cubicBezTo>
                    <a:pt x="2024" y="57698"/>
                    <a:pt x="4048" y="57698"/>
                    <a:pt x="6072" y="57686"/>
                  </a:cubicBezTo>
                  <a:cubicBezTo>
                    <a:pt x="6174" y="57686"/>
                    <a:pt x="6276" y="57688"/>
                    <a:pt x="6378" y="57688"/>
                  </a:cubicBezTo>
                  <a:cubicBezTo>
                    <a:pt x="6633" y="57688"/>
                    <a:pt x="6885" y="57676"/>
                    <a:pt x="7132" y="57591"/>
                  </a:cubicBezTo>
                  <a:cubicBezTo>
                    <a:pt x="7211" y="57557"/>
                    <a:pt x="7302" y="57550"/>
                    <a:pt x="7395" y="57550"/>
                  </a:cubicBezTo>
                  <a:cubicBezTo>
                    <a:pt x="7470" y="57550"/>
                    <a:pt x="7546" y="57555"/>
                    <a:pt x="7620" y="57555"/>
                  </a:cubicBezTo>
                  <a:cubicBezTo>
                    <a:pt x="8049" y="57531"/>
                    <a:pt x="8477" y="57579"/>
                    <a:pt x="8894" y="57436"/>
                  </a:cubicBezTo>
                  <a:cubicBezTo>
                    <a:pt x="8975" y="57409"/>
                    <a:pt x="9061" y="57401"/>
                    <a:pt x="9149" y="57401"/>
                  </a:cubicBezTo>
                  <a:cubicBezTo>
                    <a:pt x="9254" y="57401"/>
                    <a:pt x="9362" y="57412"/>
                    <a:pt x="9466" y="57412"/>
                  </a:cubicBezTo>
                  <a:cubicBezTo>
                    <a:pt x="10704" y="57412"/>
                    <a:pt x="11942" y="57412"/>
                    <a:pt x="13169" y="57400"/>
                  </a:cubicBezTo>
                  <a:cubicBezTo>
                    <a:pt x="13260" y="57400"/>
                    <a:pt x="13351" y="57400"/>
                    <a:pt x="13441" y="57400"/>
                  </a:cubicBezTo>
                  <a:cubicBezTo>
                    <a:pt x="13895" y="57400"/>
                    <a:pt x="14343" y="57392"/>
                    <a:pt x="14800" y="57293"/>
                  </a:cubicBezTo>
                  <a:cubicBezTo>
                    <a:pt x="14982" y="57253"/>
                    <a:pt x="15169" y="57243"/>
                    <a:pt x="15357" y="57243"/>
                  </a:cubicBezTo>
                  <a:cubicBezTo>
                    <a:pt x="15586" y="57243"/>
                    <a:pt x="15817" y="57259"/>
                    <a:pt x="16046" y="57259"/>
                  </a:cubicBezTo>
                  <a:cubicBezTo>
                    <a:pt x="16083" y="57259"/>
                    <a:pt x="16120" y="57258"/>
                    <a:pt x="16157" y="57257"/>
                  </a:cubicBezTo>
                  <a:cubicBezTo>
                    <a:pt x="16284" y="57257"/>
                    <a:pt x="16411" y="57261"/>
                    <a:pt x="16538" y="57261"/>
                  </a:cubicBezTo>
                  <a:cubicBezTo>
                    <a:pt x="16791" y="57261"/>
                    <a:pt x="17042" y="57245"/>
                    <a:pt x="17288" y="57150"/>
                  </a:cubicBezTo>
                  <a:cubicBezTo>
                    <a:pt x="17345" y="57129"/>
                    <a:pt x="17415" y="57124"/>
                    <a:pt x="17488" y="57124"/>
                  </a:cubicBezTo>
                  <a:cubicBezTo>
                    <a:pt x="17536" y="57124"/>
                    <a:pt x="17586" y="57126"/>
                    <a:pt x="17633" y="57126"/>
                  </a:cubicBezTo>
                  <a:cubicBezTo>
                    <a:pt x="17750" y="57123"/>
                    <a:pt x="17849" y="57120"/>
                    <a:pt x="17934" y="57120"/>
                  </a:cubicBezTo>
                  <a:cubicBezTo>
                    <a:pt x="18422" y="57120"/>
                    <a:pt x="18431" y="57219"/>
                    <a:pt x="18431" y="57888"/>
                  </a:cubicBezTo>
                  <a:cubicBezTo>
                    <a:pt x="18431" y="59865"/>
                    <a:pt x="18443" y="61841"/>
                    <a:pt x="18419" y="63817"/>
                  </a:cubicBezTo>
                  <a:cubicBezTo>
                    <a:pt x="18419" y="64496"/>
                    <a:pt x="18264" y="65175"/>
                    <a:pt x="18431" y="65853"/>
                  </a:cubicBezTo>
                  <a:cubicBezTo>
                    <a:pt x="18288" y="66389"/>
                    <a:pt x="18407" y="66925"/>
                    <a:pt x="18419" y="67461"/>
                  </a:cubicBezTo>
                  <a:cubicBezTo>
                    <a:pt x="18431" y="67747"/>
                    <a:pt x="18455" y="68032"/>
                    <a:pt x="18348" y="68306"/>
                  </a:cubicBezTo>
                  <a:cubicBezTo>
                    <a:pt x="18312" y="68389"/>
                    <a:pt x="18312" y="68497"/>
                    <a:pt x="18336" y="68592"/>
                  </a:cubicBezTo>
                  <a:cubicBezTo>
                    <a:pt x="18550" y="69723"/>
                    <a:pt x="18372" y="70866"/>
                    <a:pt x="18431" y="71997"/>
                  </a:cubicBezTo>
                  <a:cubicBezTo>
                    <a:pt x="18157" y="73462"/>
                    <a:pt x="18336" y="74938"/>
                    <a:pt x="18288" y="76414"/>
                  </a:cubicBezTo>
                  <a:cubicBezTo>
                    <a:pt x="18264" y="77260"/>
                    <a:pt x="18288" y="78117"/>
                    <a:pt x="18288" y="78974"/>
                  </a:cubicBezTo>
                  <a:cubicBezTo>
                    <a:pt x="18276" y="79331"/>
                    <a:pt x="18217" y="79391"/>
                    <a:pt x="17860" y="79403"/>
                  </a:cubicBezTo>
                  <a:cubicBezTo>
                    <a:pt x="17788" y="79407"/>
                    <a:pt x="17717" y="79408"/>
                    <a:pt x="17645" y="79408"/>
                  </a:cubicBezTo>
                  <a:cubicBezTo>
                    <a:pt x="17502" y="79408"/>
                    <a:pt x="17360" y="79403"/>
                    <a:pt x="17217" y="79403"/>
                  </a:cubicBezTo>
                  <a:cubicBezTo>
                    <a:pt x="13728" y="79403"/>
                    <a:pt x="10228" y="79403"/>
                    <a:pt x="6727" y="79415"/>
                  </a:cubicBezTo>
                  <a:cubicBezTo>
                    <a:pt x="6593" y="79415"/>
                    <a:pt x="6458" y="79404"/>
                    <a:pt x="6325" y="79404"/>
                  </a:cubicBezTo>
                  <a:cubicBezTo>
                    <a:pt x="6175" y="79404"/>
                    <a:pt x="6027" y="79417"/>
                    <a:pt x="5882" y="79474"/>
                  </a:cubicBezTo>
                  <a:cubicBezTo>
                    <a:pt x="5832" y="79489"/>
                    <a:pt x="5784" y="79496"/>
                    <a:pt x="5737" y="79496"/>
                  </a:cubicBezTo>
                  <a:cubicBezTo>
                    <a:pt x="5671" y="79496"/>
                    <a:pt x="5606" y="79483"/>
                    <a:pt x="5537" y="79462"/>
                  </a:cubicBezTo>
                  <a:cubicBezTo>
                    <a:pt x="5380" y="79423"/>
                    <a:pt x="5224" y="79402"/>
                    <a:pt x="5069" y="79402"/>
                  </a:cubicBezTo>
                  <a:cubicBezTo>
                    <a:pt x="4893" y="79402"/>
                    <a:pt x="4719" y="79429"/>
                    <a:pt x="4548" y="79486"/>
                  </a:cubicBezTo>
                  <a:cubicBezTo>
                    <a:pt x="4466" y="79516"/>
                    <a:pt x="4375" y="79541"/>
                    <a:pt x="4286" y="79541"/>
                  </a:cubicBezTo>
                  <a:cubicBezTo>
                    <a:pt x="4233" y="79541"/>
                    <a:pt x="4181" y="79532"/>
                    <a:pt x="4132" y="79510"/>
                  </a:cubicBezTo>
                  <a:cubicBezTo>
                    <a:pt x="3910" y="79424"/>
                    <a:pt x="3684" y="79407"/>
                    <a:pt x="3457" y="79407"/>
                  </a:cubicBezTo>
                  <a:cubicBezTo>
                    <a:pt x="3305" y="79407"/>
                    <a:pt x="3153" y="79415"/>
                    <a:pt x="3001" y="79415"/>
                  </a:cubicBezTo>
                  <a:cubicBezTo>
                    <a:pt x="2000" y="79403"/>
                    <a:pt x="1000" y="79403"/>
                    <a:pt x="0" y="79403"/>
                  </a:cubicBezTo>
                  <a:lnTo>
                    <a:pt x="0" y="80117"/>
                  </a:lnTo>
                  <a:lnTo>
                    <a:pt x="17550" y="80117"/>
                  </a:lnTo>
                  <a:cubicBezTo>
                    <a:pt x="18288" y="80117"/>
                    <a:pt x="18288" y="80117"/>
                    <a:pt x="18288" y="80879"/>
                  </a:cubicBezTo>
                  <a:cubicBezTo>
                    <a:pt x="18288" y="82677"/>
                    <a:pt x="18288" y="84487"/>
                    <a:pt x="18288" y="86296"/>
                  </a:cubicBezTo>
                  <a:cubicBezTo>
                    <a:pt x="18288" y="86439"/>
                    <a:pt x="18312" y="86594"/>
                    <a:pt x="18276" y="86725"/>
                  </a:cubicBezTo>
                  <a:cubicBezTo>
                    <a:pt x="18086" y="87308"/>
                    <a:pt x="18157" y="87904"/>
                    <a:pt x="18157" y="88487"/>
                  </a:cubicBezTo>
                  <a:cubicBezTo>
                    <a:pt x="18145" y="90059"/>
                    <a:pt x="18145" y="91630"/>
                    <a:pt x="18145" y="93202"/>
                  </a:cubicBezTo>
                  <a:cubicBezTo>
                    <a:pt x="18145" y="93488"/>
                    <a:pt x="18145" y="93762"/>
                    <a:pt x="18241" y="94047"/>
                  </a:cubicBezTo>
                  <a:cubicBezTo>
                    <a:pt x="18288" y="94190"/>
                    <a:pt x="18288" y="94369"/>
                    <a:pt x="18288" y="94536"/>
                  </a:cubicBezTo>
                  <a:cubicBezTo>
                    <a:pt x="18288" y="97417"/>
                    <a:pt x="18288" y="100286"/>
                    <a:pt x="18288" y="103168"/>
                  </a:cubicBezTo>
                  <a:cubicBezTo>
                    <a:pt x="18288" y="103822"/>
                    <a:pt x="18276" y="103822"/>
                    <a:pt x="17598" y="103822"/>
                  </a:cubicBezTo>
                  <a:lnTo>
                    <a:pt x="16383" y="103822"/>
                  </a:lnTo>
                  <a:cubicBezTo>
                    <a:pt x="16145" y="103834"/>
                    <a:pt x="15907" y="103822"/>
                    <a:pt x="15681" y="103906"/>
                  </a:cubicBezTo>
                  <a:cubicBezTo>
                    <a:pt x="15551" y="103960"/>
                    <a:pt x="15414" y="103972"/>
                    <a:pt x="15276" y="103972"/>
                  </a:cubicBezTo>
                  <a:cubicBezTo>
                    <a:pt x="15173" y="103972"/>
                    <a:pt x="15068" y="103965"/>
                    <a:pt x="14966" y="103965"/>
                  </a:cubicBezTo>
                  <a:lnTo>
                    <a:pt x="11549" y="103965"/>
                  </a:lnTo>
                  <a:cubicBezTo>
                    <a:pt x="11490" y="103967"/>
                    <a:pt x="11432" y="103967"/>
                    <a:pt x="11373" y="103967"/>
                  </a:cubicBezTo>
                  <a:cubicBezTo>
                    <a:pt x="11228" y="103967"/>
                    <a:pt x="11082" y="103964"/>
                    <a:pt x="10938" y="103964"/>
                  </a:cubicBezTo>
                  <a:cubicBezTo>
                    <a:pt x="10595" y="103964"/>
                    <a:pt x="10254" y="103980"/>
                    <a:pt x="9918" y="104084"/>
                  </a:cubicBezTo>
                  <a:cubicBezTo>
                    <a:pt x="9848" y="104111"/>
                    <a:pt x="9772" y="104119"/>
                    <a:pt x="9696" y="104119"/>
                  </a:cubicBezTo>
                  <a:cubicBezTo>
                    <a:pt x="9603" y="104119"/>
                    <a:pt x="9509" y="104108"/>
                    <a:pt x="9418" y="104108"/>
                  </a:cubicBezTo>
                  <a:lnTo>
                    <a:pt x="0" y="104108"/>
                  </a:lnTo>
                  <a:lnTo>
                    <a:pt x="0" y="104680"/>
                  </a:lnTo>
                  <a:cubicBezTo>
                    <a:pt x="3644" y="104680"/>
                    <a:pt x="7287" y="104680"/>
                    <a:pt x="10930" y="104668"/>
                  </a:cubicBezTo>
                  <a:cubicBezTo>
                    <a:pt x="11029" y="104668"/>
                    <a:pt x="11128" y="104670"/>
                    <a:pt x="11229" y="104670"/>
                  </a:cubicBezTo>
                  <a:cubicBezTo>
                    <a:pt x="11480" y="104670"/>
                    <a:pt x="11735" y="104658"/>
                    <a:pt x="11990" y="104572"/>
                  </a:cubicBezTo>
                  <a:cubicBezTo>
                    <a:pt x="12096" y="104539"/>
                    <a:pt x="12212" y="104532"/>
                    <a:pt x="12332" y="104532"/>
                  </a:cubicBezTo>
                  <a:cubicBezTo>
                    <a:pt x="12428" y="104532"/>
                    <a:pt x="12526" y="104537"/>
                    <a:pt x="12621" y="104537"/>
                  </a:cubicBezTo>
                  <a:lnTo>
                    <a:pt x="17193" y="104537"/>
                  </a:lnTo>
                  <a:cubicBezTo>
                    <a:pt x="17383" y="104537"/>
                    <a:pt x="17574" y="104537"/>
                    <a:pt x="17764" y="104525"/>
                  </a:cubicBezTo>
                  <a:cubicBezTo>
                    <a:pt x="17882" y="104514"/>
                    <a:pt x="17973" y="104506"/>
                    <a:pt x="18044" y="104506"/>
                  </a:cubicBezTo>
                  <a:cubicBezTo>
                    <a:pt x="18281" y="104506"/>
                    <a:pt x="18288" y="104600"/>
                    <a:pt x="18288" y="105013"/>
                  </a:cubicBezTo>
                  <a:cubicBezTo>
                    <a:pt x="18288" y="109264"/>
                    <a:pt x="18288" y="113526"/>
                    <a:pt x="18288" y="117788"/>
                  </a:cubicBezTo>
                  <a:cubicBezTo>
                    <a:pt x="18288" y="119110"/>
                    <a:pt x="18288" y="120444"/>
                    <a:pt x="18288" y="121777"/>
                  </a:cubicBezTo>
                  <a:cubicBezTo>
                    <a:pt x="18288" y="122182"/>
                    <a:pt x="18288" y="122575"/>
                    <a:pt x="18395" y="122980"/>
                  </a:cubicBezTo>
                  <a:cubicBezTo>
                    <a:pt x="18467" y="123241"/>
                    <a:pt x="18479" y="123563"/>
                    <a:pt x="18407" y="123825"/>
                  </a:cubicBezTo>
                  <a:cubicBezTo>
                    <a:pt x="18300" y="124301"/>
                    <a:pt x="18300" y="124765"/>
                    <a:pt x="18288" y="125242"/>
                  </a:cubicBezTo>
                  <a:cubicBezTo>
                    <a:pt x="18276" y="125599"/>
                    <a:pt x="18217" y="125658"/>
                    <a:pt x="17871" y="125670"/>
                  </a:cubicBezTo>
                  <a:cubicBezTo>
                    <a:pt x="17808" y="125674"/>
                    <a:pt x="17744" y="125676"/>
                    <a:pt x="17681" y="125676"/>
                  </a:cubicBezTo>
                  <a:cubicBezTo>
                    <a:pt x="17554" y="125676"/>
                    <a:pt x="17427" y="125670"/>
                    <a:pt x="17300" y="125670"/>
                  </a:cubicBezTo>
                  <a:lnTo>
                    <a:pt x="8870" y="125670"/>
                  </a:lnTo>
                  <a:cubicBezTo>
                    <a:pt x="8549" y="125670"/>
                    <a:pt x="8216" y="125682"/>
                    <a:pt x="7882" y="125766"/>
                  </a:cubicBezTo>
                  <a:cubicBezTo>
                    <a:pt x="7736" y="125806"/>
                    <a:pt x="7578" y="125812"/>
                    <a:pt x="7418" y="125812"/>
                  </a:cubicBezTo>
                  <a:cubicBezTo>
                    <a:pt x="7341" y="125812"/>
                    <a:pt x="7264" y="125811"/>
                    <a:pt x="7187" y="125811"/>
                  </a:cubicBezTo>
                  <a:cubicBezTo>
                    <a:pt x="7137" y="125811"/>
                    <a:pt x="7087" y="125811"/>
                    <a:pt x="7037" y="125813"/>
                  </a:cubicBezTo>
                  <a:cubicBezTo>
                    <a:pt x="6584" y="125837"/>
                    <a:pt x="6132" y="125777"/>
                    <a:pt x="5691" y="125932"/>
                  </a:cubicBezTo>
                  <a:cubicBezTo>
                    <a:pt x="5620" y="125956"/>
                    <a:pt x="5540" y="125962"/>
                    <a:pt x="5456" y="125962"/>
                  </a:cubicBezTo>
                  <a:cubicBezTo>
                    <a:pt x="5373" y="125962"/>
                    <a:pt x="5287" y="125956"/>
                    <a:pt x="5203" y="125956"/>
                  </a:cubicBezTo>
                  <a:cubicBezTo>
                    <a:pt x="4513" y="125956"/>
                    <a:pt x="3822" y="125956"/>
                    <a:pt x="3132" y="125968"/>
                  </a:cubicBezTo>
                  <a:cubicBezTo>
                    <a:pt x="2631" y="125968"/>
                    <a:pt x="2143" y="125980"/>
                    <a:pt x="1643" y="126063"/>
                  </a:cubicBezTo>
                  <a:cubicBezTo>
                    <a:pt x="1405" y="126106"/>
                    <a:pt x="1162" y="126117"/>
                    <a:pt x="918" y="126117"/>
                  </a:cubicBezTo>
                  <a:cubicBezTo>
                    <a:pt x="612" y="126117"/>
                    <a:pt x="304" y="126099"/>
                    <a:pt x="0" y="126099"/>
                  </a:cubicBezTo>
                  <a:lnTo>
                    <a:pt x="0" y="126670"/>
                  </a:lnTo>
                  <a:lnTo>
                    <a:pt x="2501" y="126670"/>
                  </a:lnTo>
                  <a:cubicBezTo>
                    <a:pt x="2571" y="126669"/>
                    <a:pt x="2642" y="126668"/>
                    <a:pt x="2713" y="126668"/>
                  </a:cubicBezTo>
                  <a:cubicBezTo>
                    <a:pt x="2788" y="126668"/>
                    <a:pt x="2863" y="126669"/>
                    <a:pt x="2937" y="126669"/>
                  </a:cubicBezTo>
                  <a:cubicBezTo>
                    <a:pt x="3267" y="126669"/>
                    <a:pt x="3595" y="126659"/>
                    <a:pt x="3917" y="126551"/>
                  </a:cubicBezTo>
                  <a:cubicBezTo>
                    <a:pt x="3990" y="126531"/>
                    <a:pt x="4068" y="126526"/>
                    <a:pt x="4150" y="126526"/>
                  </a:cubicBezTo>
                  <a:cubicBezTo>
                    <a:pt x="4227" y="126526"/>
                    <a:pt x="4306" y="126530"/>
                    <a:pt x="4385" y="126530"/>
                  </a:cubicBezTo>
                  <a:cubicBezTo>
                    <a:pt x="4416" y="126530"/>
                    <a:pt x="4446" y="126529"/>
                    <a:pt x="4477" y="126528"/>
                  </a:cubicBezTo>
                  <a:cubicBezTo>
                    <a:pt x="4594" y="126523"/>
                    <a:pt x="4711" y="126521"/>
                    <a:pt x="4828" y="126521"/>
                  </a:cubicBezTo>
                  <a:cubicBezTo>
                    <a:pt x="5139" y="126521"/>
                    <a:pt x="5451" y="126534"/>
                    <a:pt x="5761" y="126534"/>
                  </a:cubicBezTo>
                  <a:cubicBezTo>
                    <a:pt x="6188" y="126534"/>
                    <a:pt x="6614" y="126510"/>
                    <a:pt x="7037" y="126397"/>
                  </a:cubicBezTo>
                  <a:cubicBezTo>
                    <a:pt x="7093" y="126381"/>
                    <a:pt x="7153" y="126377"/>
                    <a:pt x="7215" y="126377"/>
                  </a:cubicBezTo>
                  <a:cubicBezTo>
                    <a:pt x="7298" y="126377"/>
                    <a:pt x="7384" y="126385"/>
                    <a:pt x="7465" y="126385"/>
                  </a:cubicBezTo>
                  <a:lnTo>
                    <a:pt x="17812" y="126385"/>
                  </a:lnTo>
                  <a:cubicBezTo>
                    <a:pt x="18395" y="126397"/>
                    <a:pt x="18431" y="126420"/>
                    <a:pt x="18419" y="126980"/>
                  </a:cubicBezTo>
                  <a:cubicBezTo>
                    <a:pt x="18419" y="127099"/>
                    <a:pt x="18443" y="127230"/>
                    <a:pt x="18407" y="127337"/>
                  </a:cubicBezTo>
                  <a:cubicBezTo>
                    <a:pt x="18241" y="127802"/>
                    <a:pt x="18288" y="128278"/>
                    <a:pt x="18288" y="128742"/>
                  </a:cubicBezTo>
                  <a:cubicBezTo>
                    <a:pt x="18288" y="132266"/>
                    <a:pt x="18288" y="135791"/>
                    <a:pt x="18288" y="139315"/>
                  </a:cubicBezTo>
                  <a:cubicBezTo>
                    <a:pt x="18288" y="139660"/>
                    <a:pt x="18264" y="140017"/>
                    <a:pt x="18395" y="140363"/>
                  </a:cubicBezTo>
                  <a:cubicBezTo>
                    <a:pt x="18443" y="140517"/>
                    <a:pt x="18431" y="140696"/>
                    <a:pt x="18431" y="140863"/>
                  </a:cubicBezTo>
                  <a:cubicBezTo>
                    <a:pt x="18431" y="142815"/>
                    <a:pt x="18431" y="144768"/>
                    <a:pt x="18431" y="146721"/>
                  </a:cubicBezTo>
                  <a:cubicBezTo>
                    <a:pt x="18431" y="146840"/>
                    <a:pt x="18431" y="146959"/>
                    <a:pt x="18419" y="147078"/>
                  </a:cubicBezTo>
                  <a:cubicBezTo>
                    <a:pt x="18407" y="147280"/>
                    <a:pt x="18324" y="147363"/>
                    <a:pt x="18098" y="147375"/>
                  </a:cubicBezTo>
                  <a:cubicBezTo>
                    <a:pt x="17360" y="147386"/>
                    <a:pt x="16623" y="147541"/>
                    <a:pt x="15878" y="147541"/>
                  </a:cubicBezTo>
                  <a:cubicBezTo>
                    <a:pt x="15769" y="147541"/>
                    <a:pt x="15659" y="147538"/>
                    <a:pt x="15550" y="147530"/>
                  </a:cubicBezTo>
                  <a:cubicBezTo>
                    <a:pt x="15446" y="147524"/>
                    <a:pt x="15344" y="147520"/>
                    <a:pt x="15241" y="147520"/>
                  </a:cubicBezTo>
                  <a:cubicBezTo>
                    <a:pt x="14967" y="147520"/>
                    <a:pt x="14696" y="147547"/>
                    <a:pt x="14419" y="147625"/>
                  </a:cubicBezTo>
                  <a:cubicBezTo>
                    <a:pt x="14299" y="147665"/>
                    <a:pt x="14168" y="147672"/>
                    <a:pt x="14034" y="147672"/>
                  </a:cubicBezTo>
                  <a:cubicBezTo>
                    <a:pt x="13970" y="147672"/>
                    <a:pt x="13906" y="147670"/>
                    <a:pt x="13842" y="147670"/>
                  </a:cubicBezTo>
                  <a:cubicBezTo>
                    <a:pt x="13800" y="147670"/>
                    <a:pt x="13758" y="147671"/>
                    <a:pt x="13716" y="147673"/>
                  </a:cubicBezTo>
                  <a:cubicBezTo>
                    <a:pt x="13625" y="147676"/>
                    <a:pt x="13534" y="147677"/>
                    <a:pt x="13442" y="147677"/>
                  </a:cubicBezTo>
                  <a:cubicBezTo>
                    <a:pt x="13205" y="147677"/>
                    <a:pt x="12967" y="147670"/>
                    <a:pt x="12730" y="147670"/>
                  </a:cubicBezTo>
                  <a:cubicBezTo>
                    <a:pt x="12346" y="147670"/>
                    <a:pt x="11964" y="147689"/>
                    <a:pt x="11585" y="147792"/>
                  </a:cubicBezTo>
                  <a:cubicBezTo>
                    <a:pt x="11493" y="147816"/>
                    <a:pt x="11397" y="147823"/>
                    <a:pt x="11300" y="147823"/>
                  </a:cubicBezTo>
                  <a:cubicBezTo>
                    <a:pt x="11187" y="147823"/>
                    <a:pt x="11071" y="147814"/>
                    <a:pt x="10957" y="147814"/>
                  </a:cubicBezTo>
                  <a:cubicBezTo>
                    <a:pt x="10928" y="147814"/>
                    <a:pt x="10899" y="147814"/>
                    <a:pt x="10871" y="147816"/>
                  </a:cubicBezTo>
                  <a:cubicBezTo>
                    <a:pt x="10812" y="147816"/>
                    <a:pt x="10755" y="147815"/>
                    <a:pt x="10697" y="147815"/>
                  </a:cubicBezTo>
                  <a:cubicBezTo>
                    <a:pt x="10497" y="147815"/>
                    <a:pt x="10300" y="147823"/>
                    <a:pt x="10097" y="147887"/>
                  </a:cubicBezTo>
                  <a:cubicBezTo>
                    <a:pt x="9918" y="147947"/>
                    <a:pt x="9728" y="147947"/>
                    <a:pt x="9537" y="147947"/>
                  </a:cubicBezTo>
                  <a:cubicBezTo>
                    <a:pt x="9299" y="147953"/>
                    <a:pt x="9061" y="147953"/>
                    <a:pt x="8823" y="147953"/>
                  </a:cubicBezTo>
                  <a:cubicBezTo>
                    <a:pt x="8585" y="147953"/>
                    <a:pt x="8346" y="147953"/>
                    <a:pt x="8108" y="147959"/>
                  </a:cubicBezTo>
                  <a:cubicBezTo>
                    <a:pt x="8052" y="147959"/>
                    <a:pt x="7996" y="147958"/>
                    <a:pt x="7940" y="147958"/>
                  </a:cubicBezTo>
                  <a:cubicBezTo>
                    <a:pt x="7687" y="147958"/>
                    <a:pt x="7435" y="147966"/>
                    <a:pt x="7192" y="148054"/>
                  </a:cubicBezTo>
                  <a:cubicBezTo>
                    <a:pt x="7088" y="148086"/>
                    <a:pt x="6975" y="148091"/>
                    <a:pt x="6861" y="148091"/>
                  </a:cubicBezTo>
                  <a:cubicBezTo>
                    <a:pt x="6804" y="148091"/>
                    <a:pt x="6747" y="148090"/>
                    <a:pt x="6692" y="148090"/>
                  </a:cubicBezTo>
                  <a:lnTo>
                    <a:pt x="1417" y="148090"/>
                  </a:lnTo>
                  <a:cubicBezTo>
                    <a:pt x="1369" y="148090"/>
                    <a:pt x="1320" y="148091"/>
                    <a:pt x="1272" y="148091"/>
                  </a:cubicBezTo>
                  <a:cubicBezTo>
                    <a:pt x="1174" y="148091"/>
                    <a:pt x="1076" y="148086"/>
                    <a:pt x="988" y="148054"/>
                  </a:cubicBezTo>
                  <a:cubicBezTo>
                    <a:pt x="667" y="147935"/>
                    <a:pt x="334" y="147959"/>
                    <a:pt x="0" y="147947"/>
                  </a:cubicBezTo>
                  <a:lnTo>
                    <a:pt x="0" y="148661"/>
                  </a:lnTo>
                  <a:lnTo>
                    <a:pt x="8501" y="148661"/>
                  </a:lnTo>
                  <a:cubicBezTo>
                    <a:pt x="8620" y="148661"/>
                    <a:pt x="8739" y="148665"/>
                    <a:pt x="8858" y="148665"/>
                  </a:cubicBezTo>
                  <a:cubicBezTo>
                    <a:pt x="9095" y="148665"/>
                    <a:pt x="9331" y="148649"/>
                    <a:pt x="9561" y="148554"/>
                  </a:cubicBezTo>
                  <a:cubicBezTo>
                    <a:pt x="9620" y="148530"/>
                    <a:pt x="9692" y="148530"/>
                    <a:pt x="9763" y="148530"/>
                  </a:cubicBezTo>
                  <a:cubicBezTo>
                    <a:pt x="10478" y="148506"/>
                    <a:pt x="11192" y="148530"/>
                    <a:pt x="11895" y="148399"/>
                  </a:cubicBezTo>
                  <a:cubicBezTo>
                    <a:pt x="12076" y="148365"/>
                    <a:pt x="12261" y="148355"/>
                    <a:pt x="12448" y="148355"/>
                  </a:cubicBezTo>
                  <a:cubicBezTo>
                    <a:pt x="12715" y="148355"/>
                    <a:pt x="12986" y="148376"/>
                    <a:pt x="13252" y="148376"/>
                  </a:cubicBezTo>
                  <a:cubicBezTo>
                    <a:pt x="13360" y="148376"/>
                    <a:pt x="13467" y="148377"/>
                    <a:pt x="13574" y="148377"/>
                  </a:cubicBezTo>
                  <a:cubicBezTo>
                    <a:pt x="13867" y="148377"/>
                    <a:pt x="14158" y="148364"/>
                    <a:pt x="14454" y="148268"/>
                  </a:cubicBezTo>
                  <a:cubicBezTo>
                    <a:pt x="14550" y="148239"/>
                    <a:pt x="14654" y="148233"/>
                    <a:pt x="14761" y="148233"/>
                  </a:cubicBezTo>
                  <a:cubicBezTo>
                    <a:pt x="14832" y="148233"/>
                    <a:pt x="14905" y="148235"/>
                    <a:pt x="14977" y="148235"/>
                  </a:cubicBezTo>
                  <a:cubicBezTo>
                    <a:pt x="15014" y="148235"/>
                    <a:pt x="15050" y="148235"/>
                    <a:pt x="15085" y="148233"/>
                  </a:cubicBezTo>
                  <a:cubicBezTo>
                    <a:pt x="15609" y="148221"/>
                    <a:pt x="16121" y="148221"/>
                    <a:pt x="16645" y="148125"/>
                  </a:cubicBezTo>
                  <a:cubicBezTo>
                    <a:pt x="16840" y="148087"/>
                    <a:pt x="17039" y="148076"/>
                    <a:pt x="17240" y="148076"/>
                  </a:cubicBezTo>
                  <a:cubicBezTo>
                    <a:pt x="17541" y="148076"/>
                    <a:pt x="17845" y="148102"/>
                    <a:pt x="18145" y="148102"/>
                  </a:cubicBezTo>
                  <a:cubicBezTo>
                    <a:pt x="18300" y="148102"/>
                    <a:pt x="18407" y="148197"/>
                    <a:pt x="18419" y="148364"/>
                  </a:cubicBezTo>
                  <a:cubicBezTo>
                    <a:pt x="18431" y="148578"/>
                    <a:pt x="18431" y="148792"/>
                    <a:pt x="18431" y="149007"/>
                  </a:cubicBezTo>
                  <a:lnTo>
                    <a:pt x="18431" y="158651"/>
                  </a:lnTo>
                  <a:cubicBezTo>
                    <a:pt x="18431" y="158984"/>
                    <a:pt x="18431" y="159305"/>
                    <a:pt x="18526" y="159639"/>
                  </a:cubicBezTo>
                  <a:cubicBezTo>
                    <a:pt x="18598" y="159853"/>
                    <a:pt x="18562" y="160103"/>
                    <a:pt x="18562" y="160341"/>
                  </a:cubicBezTo>
                  <a:cubicBezTo>
                    <a:pt x="18574" y="162794"/>
                    <a:pt x="18574" y="165247"/>
                    <a:pt x="18574" y="167699"/>
                  </a:cubicBezTo>
                  <a:cubicBezTo>
                    <a:pt x="18574" y="168009"/>
                    <a:pt x="18586" y="168307"/>
                    <a:pt x="18669" y="168616"/>
                  </a:cubicBezTo>
                  <a:cubicBezTo>
                    <a:pt x="18776" y="169057"/>
                    <a:pt x="18717" y="169509"/>
                    <a:pt x="18693" y="169962"/>
                  </a:cubicBezTo>
                  <a:cubicBezTo>
                    <a:pt x="18693" y="170128"/>
                    <a:pt x="18562" y="170212"/>
                    <a:pt x="18407" y="170223"/>
                  </a:cubicBezTo>
                  <a:cubicBezTo>
                    <a:pt x="17693" y="170265"/>
                    <a:pt x="16979" y="170387"/>
                    <a:pt x="16257" y="170387"/>
                  </a:cubicBezTo>
                  <a:cubicBezTo>
                    <a:pt x="16148" y="170387"/>
                    <a:pt x="16040" y="170384"/>
                    <a:pt x="15931" y="170378"/>
                  </a:cubicBezTo>
                  <a:cubicBezTo>
                    <a:pt x="15772" y="170370"/>
                    <a:pt x="15613" y="170364"/>
                    <a:pt x="15455" y="170364"/>
                  </a:cubicBezTo>
                  <a:cubicBezTo>
                    <a:pt x="15138" y="170364"/>
                    <a:pt x="14823" y="170390"/>
                    <a:pt x="14514" y="170485"/>
                  </a:cubicBezTo>
                  <a:cubicBezTo>
                    <a:pt x="14422" y="170512"/>
                    <a:pt x="14325" y="170520"/>
                    <a:pt x="14226" y="170520"/>
                  </a:cubicBezTo>
                  <a:cubicBezTo>
                    <a:pt x="14108" y="170520"/>
                    <a:pt x="13988" y="170509"/>
                    <a:pt x="13871" y="170509"/>
                  </a:cubicBezTo>
                  <a:lnTo>
                    <a:pt x="7168" y="170509"/>
                  </a:lnTo>
                  <a:cubicBezTo>
                    <a:pt x="6834" y="170521"/>
                    <a:pt x="6501" y="170485"/>
                    <a:pt x="6180" y="170616"/>
                  </a:cubicBezTo>
                  <a:cubicBezTo>
                    <a:pt x="6108" y="170652"/>
                    <a:pt x="6037" y="170652"/>
                    <a:pt x="5965" y="170652"/>
                  </a:cubicBezTo>
                  <a:cubicBezTo>
                    <a:pt x="5179" y="170664"/>
                    <a:pt x="4417" y="170795"/>
                    <a:pt x="3644" y="170926"/>
                  </a:cubicBezTo>
                  <a:cubicBezTo>
                    <a:pt x="3560" y="170938"/>
                    <a:pt x="3477" y="170941"/>
                    <a:pt x="3393" y="170941"/>
                  </a:cubicBezTo>
                  <a:cubicBezTo>
                    <a:pt x="3310" y="170941"/>
                    <a:pt x="3227" y="170938"/>
                    <a:pt x="3143" y="170938"/>
                  </a:cubicBezTo>
                  <a:lnTo>
                    <a:pt x="0" y="170938"/>
                  </a:lnTo>
                  <a:lnTo>
                    <a:pt x="0" y="171509"/>
                  </a:lnTo>
                  <a:cubicBezTo>
                    <a:pt x="476" y="171509"/>
                    <a:pt x="953" y="171504"/>
                    <a:pt x="1429" y="171504"/>
                  </a:cubicBezTo>
                  <a:cubicBezTo>
                    <a:pt x="1667" y="171504"/>
                    <a:pt x="1905" y="171505"/>
                    <a:pt x="2143" y="171509"/>
                  </a:cubicBezTo>
                  <a:cubicBezTo>
                    <a:pt x="2247" y="171512"/>
                    <a:pt x="2350" y="171513"/>
                    <a:pt x="2453" y="171513"/>
                  </a:cubicBezTo>
                  <a:cubicBezTo>
                    <a:pt x="3372" y="171513"/>
                    <a:pt x="4280" y="171419"/>
                    <a:pt x="5179" y="171247"/>
                  </a:cubicBezTo>
                  <a:cubicBezTo>
                    <a:pt x="5279" y="171226"/>
                    <a:pt x="5379" y="171222"/>
                    <a:pt x="5479" y="171222"/>
                  </a:cubicBezTo>
                  <a:cubicBezTo>
                    <a:pt x="5546" y="171222"/>
                    <a:pt x="5613" y="171224"/>
                    <a:pt x="5679" y="171224"/>
                  </a:cubicBezTo>
                  <a:cubicBezTo>
                    <a:pt x="6084" y="171212"/>
                    <a:pt x="6489" y="171235"/>
                    <a:pt x="6882" y="171116"/>
                  </a:cubicBezTo>
                  <a:cubicBezTo>
                    <a:pt x="6983" y="171081"/>
                    <a:pt x="7090" y="171072"/>
                    <a:pt x="7199" y="171072"/>
                  </a:cubicBezTo>
                  <a:cubicBezTo>
                    <a:pt x="7308" y="171072"/>
                    <a:pt x="7418" y="171081"/>
                    <a:pt x="7525" y="171081"/>
                  </a:cubicBezTo>
                  <a:lnTo>
                    <a:pt x="14728" y="171081"/>
                  </a:lnTo>
                  <a:cubicBezTo>
                    <a:pt x="14792" y="171081"/>
                    <a:pt x="14855" y="171081"/>
                    <a:pt x="14919" y="171081"/>
                  </a:cubicBezTo>
                  <a:cubicBezTo>
                    <a:pt x="15236" y="171081"/>
                    <a:pt x="15552" y="171073"/>
                    <a:pt x="15859" y="170974"/>
                  </a:cubicBezTo>
                  <a:cubicBezTo>
                    <a:pt x="15961" y="170944"/>
                    <a:pt x="16068" y="170938"/>
                    <a:pt x="16176" y="170938"/>
                  </a:cubicBezTo>
                  <a:cubicBezTo>
                    <a:pt x="16249" y="170938"/>
                    <a:pt x="16322" y="170940"/>
                    <a:pt x="16394" y="170940"/>
                  </a:cubicBezTo>
                  <a:cubicBezTo>
                    <a:pt x="16430" y="170940"/>
                    <a:pt x="16467" y="170940"/>
                    <a:pt x="16502" y="170938"/>
                  </a:cubicBezTo>
                  <a:cubicBezTo>
                    <a:pt x="16609" y="170932"/>
                    <a:pt x="16716" y="170930"/>
                    <a:pt x="16823" y="170930"/>
                  </a:cubicBezTo>
                  <a:cubicBezTo>
                    <a:pt x="17094" y="170930"/>
                    <a:pt x="17365" y="170943"/>
                    <a:pt x="17634" y="170943"/>
                  </a:cubicBezTo>
                  <a:cubicBezTo>
                    <a:pt x="17921" y="170943"/>
                    <a:pt x="18207" y="170928"/>
                    <a:pt x="18491" y="170866"/>
                  </a:cubicBezTo>
                  <a:cubicBezTo>
                    <a:pt x="18506" y="170863"/>
                    <a:pt x="18522" y="170861"/>
                    <a:pt x="18536" y="170861"/>
                  </a:cubicBezTo>
                  <a:cubicBezTo>
                    <a:pt x="18621" y="170861"/>
                    <a:pt x="18683" y="170918"/>
                    <a:pt x="18693" y="171009"/>
                  </a:cubicBezTo>
                  <a:cubicBezTo>
                    <a:pt x="18705" y="171224"/>
                    <a:pt x="18717" y="171438"/>
                    <a:pt x="18717" y="171652"/>
                  </a:cubicBezTo>
                  <a:cubicBezTo>
                    <a:pt x="18717" y="175796"/>
                    <a:pt x="18717" y="179939"/>
                    <a:pt x="18717" y="184082"/>
                  </a:cubicBezTo>
                  <a:lnTo>
                    <a:pt x="19431" y="184082"/>
                  </a:lnTo>
                  <a:cubicBezTo>
                    <a:pt x="19431" y="179915"/>
                    <a:pt x="19431" y="175760"/>
                    <a:pt x="19431" y="171593"/>
                  </a:cubicBezTo>
                  <a:cubicBezTo>
                    <a:pt x="19431" y="170806"/>
                    <a:pt x="19420" y="170795"/>
                    <a:pt x="20129" y="170795"/>
                  </a:cubicBezTo>
                  <a:cubicBezTo>
                    <a:pt x="20150" y="170795"/>
                    <a:pt x="20171" y="170795"/>
                    <a:pt x="20193" y="170795"/>
                  </a:cubicBezTo>
                  <a:lnTo>
                    <a:pt x="21479" y="170795"/>
                  </a:lnTo>
                  <a:cubicBezTo>
                    <a:pt x="21717" y="170795"/>
                    <a:pt x="21955" y="170783"/>
                    <a:pt x="22182" y="170724"/>
                  </a:cubicBezTo>
                  <a:cubicBezTo>
                    <a:pt x="22384" y="170664"/>
                    <a:pt x="22610" y="170664"/>
                    <a:pt x="22824" y="170664"/>
                  </a:cubicBezTo>
                  <a:cubicBezTo>
                    <a:pt x="23586" y="170652"/>
                    <a:pt x="24348" y="170652"/>
                    <a:pt x="25099" y="170652"/>
                  </a:cubicBezTo>
                  <a:cubicBezTo>
                    <a:pt x="25216" y="170652"/>
                    <a:pt x="25334" y="170657"/>
                    <a:pt x="25451" y="170657"/>
                  </a:cubicBezTo>
                  <a:cubicBezTo>
                    <a:pt x="25666" y="170657"/>
                    <a:pt x="25879" y="170642"/>
                    <a:pt x="26087" y="170557"/>
                  </a:cubicBezTo>
                  <a:cubicBezTo>
                    <a:pt x="26140" y="170533"/>
                    <a:pt x="26200" y="170524"/>
                    <a:pt x="26261" y="170524"/>
                  </a:cubicBezTo>
                  <a:cubicBezTo>
                    <a:pt x="26322" y="170524"/>
                    <a:pt x="26384" y="170533"/>
                    <a:pt x="26444" y="170545"/>
                  </a:cubicBezTo>
                  <a:cubicBezTo>
                    <a:pt x="26998" y="170634"/>
                    <a:pt x="27551" y="170673"/>
                    <a:pt x="28105" y="170673"/>
                  </a:cubicBezTo>
                  <a:cubicBezTo>
                    <a:pt x="28659" y="170673"/>
                    <a:pt x="29212" y="170634"/>
                    <a:pt x="29766" y="170569"/>
                  </a:cubicBezTo>
                  <a:cubicBezTo>
                    <a:pt x="29824" y="170559"/>
                    <a:pt x="29881" y="170542"/>
                    <a:pt x="29939" y="170542"/>
                  </a:cubicBezTo>
                  <a:cubicBezTo>
                    <a:pt x="29953" y="170542"/>
                    <a:pt x="29966" y="170543"/>
                    <a:pt x="29980" y="170545"/>
                  </a:cubicBezTo>
                  <a:cubicBezTo>
                    <a:pt x="30387" y="170643"/>
                    <a:pt x="30797" y="170666"/>
                    <a:pt x="31206" y="170666"/>
                  </a:cubicBezTo>
                  <a:cubicBezTo>
                    <a:pt x="31585" y="170666"/>
                    <a:pt x="31965" y="170646"/>
                    <a:pt x="32342" y="170646"/>
                  </a:cubicBezTo>
                  <a:cubicBezTo>
                    <a:pt x="32452" y="170646"/>
                    <a:pt x="32562" y="170648"/>
                    <a:pt x="32671" y="170652"/>
                  </a:cubicBezTo>
                  <a:cubicBezTo>
                    <a:pt x="32728" y="170654"/>
                    <a:pt x="32786" y="170654"/>
                    <a:pt x="32843" y="170654"/>
                  </a:cubicBezTo>
                  <a:cubicBezTo>
                    <a:pt x="33211" y="170654"/>
                    <a:pt x="33574" y="170623"/>
                    <a:pt x="33945" y="170593"/>
                  </a:cubicBezTo>
                  <a:cubicBezTo>
                    <a:pt x="34003" y="170587"/>
                    <a:pt x="34062" y="170585"/>
                    <a:pt x="34121" y="170585"/>
                  </a:cubicBezTo>
                  <a:cubicBezTo>
                    <a:pt x="34434" y="170585"/>
                    <a:pt x="34755" y="170652"/>
                    <a:pt x="35076" y="170652"/>
                  </a:cubicBezTo>
                  <a:lnTo>
                    <a:pt x="43279" y="170652"/>
                  </a:lnTo>
                  <a:cubicBezTo>
                    <a:pt x="43346" y="170652"/>
                    <a:pt x="43408" y="170652"/>
                    <a:pt x="43465" y="170652"/>
                  </a:cubicBezTo>
                  <a:cubicBezTo>
                    <a:pt x="44177" y="170652"/>
                    <a:pt x="44137" y="170682"/>
                    <a:pt x="44137" y="171509"/>
                  </a:cubicBezTo>
                  <a:cubicBezTo>
                    <a:pt x="44137" y="171902"/>
                    <a:pt x="44137" y="172307"/>
                    <a:pt x="44256" y="172700"/>
                  </a:cubicBezTo>
                  <a:cubicBezTo>
                    <a:pt x="44315" y="172902"/>
                    <a:pt x="44280" y="173129"/>
                    <a:pt x="44280" y="173343"/>
                  </a:cubicBezTo>
                  <a:cubicBezTo>
                    <a:pt x="44280" y="175367"/>
                    <a:pt x="44280" y="177391"/>
                    <a:pt x="44280" y="179403"/>
                  </a:cubicBezTo>
                  <a:cubicBezTo>
                    <a:pt x="44280" y="179713"/>
                    <a:pt x="44268" y="180022"/>
                    <a:pt x="44375" y="180320"/>
                  </a:cubicBezTo>
                  <a:cubicBezTo>
                    <a:pt x="44434" y="180475"/>
                    <a:pt x="44422" y="180653"/>
                    <a:pt x="44422" y="180820"/>
                  </a:cubicBezTo>
                  <a:cubicBezTo>
                    <a:pt x="44422" y="181272"/>
                    <a:pt x="44422" y="181725"/>
                    <a:pt x="44422" y="182177"/>
                  </a:cubicBezTo>
                  <a:cubicBezTo>
                    <a:pt x="44434" y="182642"/>
                    <a:pt x="44387" y="183118"/>
                    <a:pt x="44553" y="183582"/>
                  </a:cubicBezTo>
                  <a:cubicBezTo>
                    <a:pt x="44601" y="183737"/>
                    <a:pt x="44565" y="183916"/>
                    <a:pt x="44565" y="184082"/>
                  </a:cubicBezTo>
                  <a:lnTo>
                    <a:pt x="44994" y="184082"/>
                  </a:lnTo>
                  <a:cubicBezTo>
                    <a:pt x="44982" y="183820"/>
                    <a:pt x="44982" y="183570"/>
                    <a:pt x="44911" y="183308"/>
                  </a:cubicBezTo>
                  <a:cubicBezTo>
                    <a:pt x="44851" y="183082"/>
                    <a:pt x="44863" y="182844"/>
                    <a:pt x="44851" y="182606"/>
                  </a:cubicBezTo>
                  <a:cubicBezTo>
                    <a:pt x="44827" y="182011"/>
                    <a:pt x="44911" y="181415"/>
                    <a:pt x="44720" y="180832"/>
                  </a:cubicBezTo>
                  <a:cubicBezTo>
                    <a:pt x="44672" y="180653"/>
                    <a:pt x="44708" y="180451"/>
                    <a:pt x="44708" y="180260"/>
                  </a:cubicBezTo>
                  <a:cubicBezTo>
                    <a:pt x="44708" y="178629"/>
                    <a:pt x="44708" y="176986"/>
                    <a:pt x="44708" y="175343"/>
                  </a:cubicBezTo>
                  <a:cubicBezTo>
                    <a:pt x="44708" y="175034"/>
                    <a:pt x="44732" y="174724"/>
                    <a:pt x="44613" y="174426"/>
                  </a:cubicBezTo>
                  <a:cubicBezTo>
                    <a:pt x="44565" y="174319"/>
                    <a:pt x="44565" y="174188"/>
                    <a:pt x="44565" y="174069"/>
                  </a:cubicBezTo>
                  <a:cubicBezTo>
                    <a:pt x="44565" y="173069"/>
                    <a:pt x="44565" y="172069"/>
                    <a:pt x="44565" y="171081"/>
                  </a:cubicBezTo>
                  <a:cubicBezTo>
                    <a:pt x="44565" y="170724"/>
                    <a:pt x="44637" y="170676"/>
                    <a:pt x="44994" y="170664"/>
                  </a:cubicBezTo>
                  <a:cubicBezTo>
                    <a:pt x="45184" y="170652"/>
                    <a:pt x="45375" y="170652"/>
                    <a:pt x="45565" y="170652"/>
                  </a:cubicBezTo>
                  <a:lnTo>
                    <a:pt x="67044" y="170652"/>
                  </a:lnTo>
                  <a:cubicBezTo>
                    <a:pt x="67235" y="170652"/>
                    <a:pt x="67425" y="170652"/>
                    <a:pt x="67616" y="170664"/>
                  </a:cubicBezTo>
                  <a:cubicBezTo>
                    <a:pt x="68009" y="170676"/>
                    <a:pt x="68128" y="170783"/>
                    <a:pt x="68128" y="171188"/>
                  </a:cubicBezTo>
                  <a:cubicBezTo>
                    <a:pt x="68140" y="172307"/>
                    <a:pt x="68175" y="173426"/>
                    <a:pt x="68116" y="174545"/>
                  </a:cubicBezTo>
                  <a:cubicBezTo>
                    <a:pt x="68068" y="175165"/>
                    <a:pt x="68199" y="175772"/>
                    <a:pt x="68140" y="176379"/>
                  </a:cubicBezTo>
                  <a:cubicBezTo>
                    <a:pt x="68116" y="176546"/>
                    <a:pt x="68152" y="176712"/>
                    <a:pt x="68128" y="176879"/>
                  </a:cubicBezTo>
                  <a:cubicBezTo>
                    <a:pt x="68068" y="177462"/>
                    <a:pt x="67997" y="178046"/>
                    <a:pt x="68128" y="178629"/>
                  </a:cubicBezTo>
                  <a:cubicBezTo>
                    <a:pt x="68152" y="178724"/>
                    <a:pt x="68152" y="178820"/>
                    <a:pt x="68128" y="178915"/>
                  </a:cubicBezTo>
                  <a:cubicBezTo>
                    <a:pt x="67997" y="179427"/>
                    <a:pt x="67925" y="179939"/>
                    <a:pt x="68116" y="180451"/>
                  </a:cubicBezTo>
                  <a:cubicBezTo>
                    <a:pt x="68140" y="180534"/>
                    <a:pt x="68104" y="180641"/>
                    <a:pt x="68080" y="180725"/>
                  </a:cubicBezTo>
                  <a:cubicBezTo>
                    <a:pt x="68068" y="180820"/>
                    <a:pt x="67997" y="180927"/>
                    <a:pt x="68009" y="180999"/>
                  </a:cubicBezTo>
                  <a:cubicBezTo>
                    <a:pt x="68175" y="181630"/>
                    <a:pt x="67842" y="182273"/>
                    <a:pt x="68092" y="182892"/>
                  </a:cubicBezTo>
                  <a:cubicBezTo>
                    <a:pt x="68152" y="183023"/>
                    <a:pt x="68140" y="183177"/>
                    <a:pt x="68080" y="183308"/>
                  </a:cubicBezTo>
                  <a:cubicBezTo>
                    <a:pt x="67973" y="183558"/>
                    <a:pt x="67997" y="183820"/>
                    <a:pt x="67985" y="184082"/>
                  </a:cubicBezTo>
                  <a:lnTo>
                    <a:pt x="68414" y="184082"/>
                  </a:lnTo>
                  <a:cubicBezTo>
                    <a:pt x="68414" y="179867"/>
                    <a:pt x="68414" y="175653"/>
                    <a:pt x="68414" y="171450"/>
                  </a:cubicBezTo>
                  <a:cubicBezTo>
                    <a:pt x="68414" y="170640"/>
                    <a:pt x="68402" y="170664"/>
                    <a:pt x="69187" y="170652"/>
                  </a:cubicBezTo>
                  <a:cubicBezTo>
                    <a:pt x="69426" y="170652"/>
                    <a:pt x="69664" y="170662"/>
                    <a:pt x="69901" y="170662"/>
                  </a:cubicBezTo>
                  <a:cubicBezTo>
                    <a:pt x="70257" y="170662"/>
                    <a:pt x="70611" y="170640"/>
                    <a:pt x="70961" y="170533"/>
                  </a:cubicBezTo>
                  <a:cubicBezTo>
                    <a:pt x="71023" y="170514"/>
                    <a:pt x="71089" y="170508"/>
                    <a:pt x="71156" y="170508"/>
                  </a:cubicBezTo>
                  <a:cubicBezTo>
                    <a:pt x="71257" y="170508"/>
                    <a:pt x="71361" y="170521"/>
                    <a:pt x="71462" y="170521"/>
                  </a:cubicBezTo>
                  <a:lnTo>
                    <a:pt x="79105" y="170521"/>
                  </a:lnTo>
                  <a:cubicBezTo>
                    <a:pt x="79379" y="170521"/>
                    <a:pt x="79665" y="170521"/>
                    <a:pt x="79951" y="170616"/>
                  </a:cubicBezTo>
                  <a:cubicBezTo>
                    <a:pt x="80062" y="170648"/>
                    <a:pt x="80189" y="170653"/>
                    <a:pt x="80318" y="170653"/>
                  </a:cubicBezTo>
                  <a:cubicBezTo>
                    <a:pt x="80382" y="170653"/>
                    <a:pt x="80447" y="170652"/>
                    <a:pt x="80510" y="170652"/>
                  </a:cubicBezTo>
                  <a:cubicBezTo>
                    <a:pt x="81201" y="170688"/>
                    <a:pt x="81879" y="170628"/>
                    <a:pt x="82570" y="170783"/>
                  </a:cubicBezTo>
                  <a:cubicBezTo>
                    <a:pt x="82715" y="170815"/>
                    <a:pt x="82865" y="170824"/>
                    <a:pt x="83018" y="170824"/>
                  </a:cubicBezTo>
                  <a:cubicBezTo>
                    <a:pt x="83234" y="170824"/>
                    <a:pt x="83455" y="170805"/>
                    <a:pt x="83674" y="170805"/>
                  </a:cubicBezTo>
                  <a:cubicBezTo>
                    <a:pt x="83707" y="170805"/>
                    <a:pt x="83740" y="170806"/>
                    <a:pt x="83773" y="170807"/>
                  </a:cubicBezTo>
                  <a:cubicBezTo>
                    <a:pt x="83838" y="170807"/>
                    <a:pt x="83902" y="170806"/>
                    <a:pt x="83967" y="170806"/>
                  </a:cubicBezTo>
                  <a:cubicBezTo>
                    <a:pt x="84259" y="170806"/>
                    <a:pt x="84550" y="170814"/>
                    <a:pt x="84832" y="170902"/>
                  </a:cubicBezTo>
                  <a:cubicBezTo>
                    <a:pt x="84959" y="170942"/>
                    <a:pt x="85093" y="170948"/>
                    <a:pt x="85228" y="170948"/>
                  </a:cubicBezTo>
                  <a:cubicBezTo>
                    <a:pt x="85292" y="170948"/>
                    <a:pt x="85357" y="170947"/>
                    <a:pt x="85421" y="170947"/>
                  </a:cubicBezTo>
                  <a:cubicBezTo>
                    <a:pt x="85463" y="170947"/>
                    <a:pt x="85505" y="170948"/>
                    <a:pt x="85547" y="170950"/>
                  </a:cubicBezTo>
                  <a:cubicBezTo>
                    <a:pt x="85592" y="170951"/>
                    <a:pt x="85637" y="170951"/>
                    <a:pt x="85682" y="170951"/>
                  </a:cubicBezTo>
                  <a:cubicBezTo>
                    <a:pt x="85911" y="170951"/>
                    <a:pt x="86140" y="170942"/>
                    <a:pt x="86369" y="170942"/>
                  </a:cubicBezTo>
                  <a:cubicBezTo>
                    <a:pt x="86712" y="170942"/>
                    <a:pt x="87054" y="170963"/>
                    <a:pt x="87392" y="171069"/>
                  </a:cubicBezTo>
                  <a:cubicBezTo>
                    <a:pt x="87454" y="171089"/>
                    <a:pt x="87523" y="171094"/>
                    <a:pt x="87594" y="171094"/>
                  </a:cubicBezTo>
                  <a:cubicBezTo>
                    <a:pt x="87661" y="171094"/>
                    <a:pt x="87730" y="171090"/>
                    <a:pt x="87799" y="171090"/>
                  </a:cubicBezTo>
                  <a:cubicBezTo>
                    <a:pt x="87826" y="171090"/>
                    <a:pt x="87853" y="171091"/>
                    <a:pt x="87880" y="171093"/>
                  </a:cubicBezTo>
                  <a:cubicBezTo>
                    <a:pt x="88030" y="171097"/>
                    <a:pt x="88179" y="171098"/>
                    <a:pt x="88328" y="171098"/>
                  </a:cubicBezTo>
                  <a:cubicBezTo>
                    <a:pt x="88491" y="171098"/>
                    <a:pt x="88653" y="171097"/>
                    <a:pt x="88816" y="171097"/>
                  </a:cubicBezTo>
                  <a:cubicBezTo>
                    <a:pt x="89309" y="171097"/>
                    <a:pt x="89801" y="171109"/>
                    <a:pt x="90297" y="171212"/>
                  </a:cubicBezTo>
                  <a:cubicBezTo>
                    <a:pt x="90484" y="171247"/>
                    <a:pt x="90678" y="171258"/>
                    <a:pt x="90874" y="171258"/>
                  </a:cubicBezTo>
                  <a:cubicBezTo>
                    <a:pt x="91167" y="171258"/>
                    <a:pt x="91466" y="171234"/>
                    <a:pt x="91759" y="171234"/>
                  </a:cubicBezTo>
                  <a:cubicBezTo>
                    <a:pt x="91796" y="171234"/>
                    <a:pt x="91832" y="171235"/>
                    <a:pt x="91869" y="171235"/>
                  </a:cubicBezTo>
                  <a:cubicBezTo>
                    <a:pt x="92238" y="171235"/>
                    <a:pt x="92619" y="171259"/>
                    <a:pt x="93000" y="171331"/>
                  </a:cubicBezTo>
                  <a:cubicBezTo>
                    <a:pt x="93202" y="171372"/>
                    <a:pt x="93414" y="171381"/>
                    <a:pt x="93628" y="171381"/>
                  </a:cubicBezTo>
                  <a:cubicBezTo>
                    <a:pt x="93789" y="171381"/>
                    <a:pt x="93951" y="171376"/>
                    <a:pt x="94113" y="171376"/>
                  </a:cubicBezTo>
                  <a:cubicBezTo>
                    <a:pt x="94167" y="171376"/>
                    <a:pt x="94220" y="171377"/>
                    <a:pt x="94274" y="171378"/>
                  </a:cubicBezTo>
                  <a:cubicBezTo>
                    <a:pt x="94810" y="171390"/>
                    <a:pt x="94833" y="171402"/>
                    <a:pt x="94833" y="171950"/>
                  </a:cubicBezTo>
                  <a:cubicBezTo>
                    <a:pt x="94845" y="173617"/>
                    <a:pt x="94845" y="175284"/>
                    <a:pt x="94845" y="176950"/>
                  </a:cubicBezTo>
                  <a:cubicBezTo>
                    <a:pt x="94845" y="179332"/>
                    <a:pt x="94833" y="181701"/>
                    <a:pt x="94833" y="184082"/>
                  </a:cubicBezTo>
                  <a:lnTo>
                    <a:pt x="95262" y="184082"/>
                  </a:lnTo>
                  <a:cubicBezTo>
                    <a:pt x="95262" y="180165"/>
                    <a:pt x="95262" y="176236"/>
                    <a:pt x="95262" y="172319"/>
                  </a:cubicBezTo>
                  <a:cubicBezTo>
                    <a:pt x="95262" y="171597"/>
                    <a:pt x="95253" y="171519"/>
                    <a:pt x="95808" y="171519"/>
                  </a:cubicBezTo>
                  <a:cubicBezTo>
                    <a:pt x="95875" y="171519"/>
                    <a:pt x="95951" y="171520"/>
                    <a:pt x="96036" y="171521"/>
                  </a:cubicBezTo>
                  <a:lnTo>
                    <a:pt x="97465" y="171521"/>
                  </a:lnTo>
                  <a:cubicBezTo>
                    <a:pt x="97703" y="171521"/>
                    <a:pt x="97941" y="171521"/>
                    <a:pt x="98167" y="171605"/>
                  </a:cubicBezTo>
                  <a:cubicBezTo>
                    <a:pt x="98325" y="171661"/>
                    <a:pt x="98486" y="171675"/>
                    <a:pt x="98648" y="171675"/>
                  </a:cubicBezTo>
                  <a:cubicBezTo>
                    <a:pt x="98793" y="171675"/>
                    <a:pt x="98938" y="171664"/>
                    <a:pt x="99084" y="171664"/>
                  </a:cubicBezTo>
                  <a:lnTo>
                    <a:pt x="121420" y="171664"/>
                  </a:lnTo>
                  <a:cubicBezTo>
                    <a:pt x="121634" y="171664"/>
                    <a:pt x="121849" y="171664"/>
                    <a:pt x="122063" y="171676"/>
                  </a:cubicBezTo>
                  <a:cubicBezTo>
                    <a:pt x="122313" y="171688"/>
                    <a:pt x="122385" y="171759"/>
                    <a:pt x="122396" y="172033"/>
                  </a:cubicBezTo>
                  <a:cubicBezTo>
                    <a:pt x="122408" y="172200"/>
                    <a:pt x="122408" y="172367"/>
                    <a:pt x="122408" y="172533"/>
                  </a:cubicBezTo>
                  <a:cubicBezTo>
                    <a:pt x="122408" y="176379"/>
                    <a:pt x="122408" y="180237"/>
                    <a:pt x="122408" y="184082"/>
                  </a:cubicBezTo>
                  <a:lnTo>
                    <a:pt x="122837" y="184082"/>
                  </a:lnTo>
                  <a:lnTo>
                    <a:pt x="122837" y="172521"/>
                  </a:lnTo>
                  <a:cubicBezTo>
                    <a:pt x="122837" y="171742"/>
                    <a:pt x="122802" y="171660"/>
                    <a:pt x="123363" y="171660"/>
                  </a:cubicBezTo>
                  <a:cubicBezTo>
                    <a:pt x="123453" y="171660"/>
                    <a:pt x="123559" y="171662"/>
                    <a:pt x="123682" y="171664"/>
                  </a:cubicBezTo>
                  <a:cubicBezTo>
                    <a:pt x="123906" y="171664"/>
                    <a:pt x="124132" y="171655"/>
                    <a:pt x="124358" y="171655"/>
                  </a:cubicBezTo>
                  <a:cubicBezTo>
                    <a:pt x="124697" y="171655"/>
                    <a:pt x="125037" y="171676"/>
                    <a:pt x="125373" y="171783"/>
                  </a:cubicBezTo>
                  <a:cubicBezTo>
                    <a:pt x="125450" y="171807"/>
                    <a:pt x="125534" y="171813"/>
                    <a:pt x="125619" y="171813"/>
                  </a:cubicBezTo>
                  <a:cubicBezTo>
                    <a:pt x="125703" y="171813"/>
                    <a:pt x="125790" y="171807"/>
                    <a:pt x="125873" y="171807"/>
                  </a:cubicBezTo>
                  <a:lnTo>
                    <a:pt x="127802" y="171807"/>
                  </a:lnTo>
                  <a:cubicBezTo>
                    <a:pt x="127884" y="171807"/>
                    <a:pt x="127965" y="171799"/>
                    <a:pt x="128047" y="171799"/>
                  </a:cubicBezTo>
                  <a:cubicBezTo>
                    <a:pt x="128108" y="171799"/>
                    <a:pt x="128169" y="171804"/>
                    <a:pt x="128231" y="171819"/>
                  </a:cubicBezTo>
                  <a:cubicBezTo>
                    <a:pt x="128659" y="171932"/>
                    <a:pt x="129097" y="171956"/>
                    <a:pt x="129536" y="171956"/>
                  </a:cubicBezTo>
                  <a:cubicBezTo>
                    <a:pt x="129855" y="171956"/>
                    <a:pt x="130175" y="171943"/>
                    <a:pt x="130493" y="171943"/>
                  </a:cubicBezTo>
                  <a:cubicBezTo>
                    <a:pt x="130612" y="171943"/>
                    <a:pt x="130731" y="171945"/>
                    <a:pt x="130850" y="171950"/>
                  </a:cubicBezTo>
                  <a:cubicBezTo>
                    <a:pt x="131231" y="171962"/>
                    <a:pt x="131600" y="171950"/>
                    <a:pt x="131981" y="172045"/>
                  </a:cubicBezTo>
                  <a:cubicBezTo>
                    <a:pt x="132148" y="172087"/>
                    <a:pt x="132326" y="172096"/>
                    <a:pt x="132506" y="172096"/>
                  </a:cubicBezTo>
                  <a:cubicBezTo>
                    <a:pt x="132641" y="172096"/>
                    <a:pt x="132777" y="172091"/>
                    <a:pt x="132910" y="172091"/>
                  </a:cubicBezTo>
                  <a:cubicBezTo>
                    <a:pt x="132954" y="172091"/>
                    <a:pt x="132997" y="172091"/>
                    <a:pt x="133041" y="172093"/>
                  </a:cubicBezTo>
                  <a:cubicBezTo>
                    <a:pt x="133136" y="172093"/>
                    <a:pt x="133231" y="172091"/>
                    <a:pt x="133326" y="172091"/>
                  </a:cubicBezTo>
                  <a:cubicBezTo>
                    <a:pt x="133587" y="172091"/>
                    <a:pt x="133847" y="172104"/>
                    <a:pt x="134100" y="172200"/>
                  </a:cubicBezTo>
                  <a:cubicBezTo>
                    <a:pt x="134178" y="172224"/>
                    <a:pt x="134261" y="172230"/>
                    <a:pt x="134346" y="172230"/>
                  </a:cubicBezTo>
                  <a:cubicBezTo>
                    <a:pt x="134431" y="172230"/>
                    <a:pt x="134517" y="172224"/>
                    <a:pt x="134600" y="172224"/>
                  </a:cubicBezTo>
                  <a:cubicBezTo>
                    <a:pt x="135124" y="172236"/>
                    <a:pt x="135648" y="172236"/>
                    <a:pt x="136172" y="172236"/>
                  </a:cubicBezTo>
                  <a:cubicBezTo>
                    <a:pt x="136228" y="172236"/>
                    <a:pt x="136284" y="172235"/>
                    <a:pt x="136340" y="172235"/>
                  </a:cubicBezTo>
                  <a:cubicBezTo>
                    <a:pt x="136590" y="172235"/>
                    <a:pt x="136835" y="172243"/>
                    <a:pt x="137089" y="172331"/>
                  </a:cubicBezTo>
                  <a:cubicBezTo>
                    <a:pt x="137181" y="172364"/>
                    <a:pt x="137285" y="172371"/>
                    <a:pt x="137391" y="172371"/>
                  </a:cubicBezTo>
                  <a:cubicBezTo>
                    <a:pt x="137477" y="172371"/>
                    <a:pt x="137564" y="172367"/>
                    <a:pt x="137648" y="172367"/>
                  </a:cubicBezTo>
                  <a:cubicBezTo>
                    <a:pt x="138172" y="172378"/>
                    <a:pt x="138696" y="172378"/>
                    <a:pt x="139220" y="172378"/>
                  </a:cubicBezTo>
                  <a:cubicBezTo>
                    <a:pt x="139506" y="172378"/>
                    <a:pt x="139780" y="172390"/>
                    <a:pt x="140065" y="172462"/>
                  </a:cubicBezTo>
                  <a:cubicBezTo>
                    <a:pt x="140201" y="172505"/>
                    <a:pt x="140345" y="172513"/>
                    <a:pt x="140491" y="172513"/>
                  </a:cubicBezTo>
                  <a:cubicBezTo>
                    <a:pt x="140587" y="172513"/>
                    <a:pt x="140684" y="172509"/>
                    <a:pt x="140780" y="172509"/>
                  </a:cubicBezTo>
                  <a:cubicBezTo>
                    <a:pt x="143292" y="172521"/>
                    <a:pt x="145816" y="172521"/>
                    <a:pt x="148340" y="172521"/>
                  </a:cubicBezTo>
                  <a:cubicBezTo>
                    <a:pt x="148554" y="172521"/>
                    <a:pt x="148769" y="172521"/>
                    <a:pt x="148983" y="172533"/>
                  </a:cubicBezTo>
                  <a:cubicBezTo>
                    <a:pt x="149150" y="172545"/>
                    <a:pt x="149233" y="172652"/>
                    <a:pt x="149245" y="172807"/>
                  </a:cubicBezTo>
                  <a:cubicBezTo>
                    <a:pt x="149257" y="172974"/>
                    <a:pt x="149257" y="173140"/>
                    <a:pt x="149257" y="173307"/>
                  </a:cubicBezTo>
                  <a:lnTo>
                    <a:pt x="149257" y="184082"/>
                  </a:lnTo>
                  <a:lnTo>
                    <a:pt x="149971" y="184082"/>
                  </a:lnTo>
                  <a:cubicBezTo>
                    <a:pt x="149971" y="180534"/>
                    <a:pt x="149971" y="176998"/>
                    <a:pt x="149971" y="173450"/>
                  </a:cubicBezTo>
                  <a:cubicBezTo>
                    <a:pt x="149971" y="172521"/>
                    <a:pt x="149971" y="172521"/>
                    <a:pt x="150876" y="172521"/>
                  </a:cubicBezTo>
                  <a:lnTo>
                    <a:pt x="153377" y="172521"/>
                  </a:lnTo>
                  <a:cubicBezTo>
                    <a:pt x="153519" y="172521"/>
                    <a:pt x="153665" y="172515"/>
                    <a:pt x="153812" y="172515"/>
                  </a:cubicBezTo>
                  <a:cubicBezTo>
                    <a:pt x="154068" y="172515"/>
                    <a:pt x="154325" y="172534"/>
                    <a:pt x="154567" y="172640"/>
                  </a:cubicBezTo>
                  <a:cubicBezTo>
                    <a:pt x="154615" y="172652"/>
                    <a:pt x="154662" y="172652"/>
                    <a:pt x="154710" y="172652"/>
                  </a:cubicBezTo>
                  <a:cubicBezTo>
                    <a:pt x="155829" y="172640"/>
                    <a:pt x="156948" y="172640"/>
                    <a:pt x="158056" y="172628"/>
                  </a:cubicBezTo>
                  <a:cubicBezTo>
                    <a:pt x="158068" y="172628"/>
                    <a:pt x="158079" y="172605"/>
                    <a:pt x="158103" y="172569"/>
                  </a:cubicBezTo>
                  <a:cubicBezTo>
                    <a:pt x="157566" y="172474"/>
                    <a:pt x="157028" y="172361"/>
                    <a:pt x="156490" y="172361"/>
                  </a:cubicBezTo>
                  <a:cubicBezTo>
                    <a:pt x="156421" y="172361"/>
                    <a:pt x="156351" y="172362"/>
                    <a:pt x="156282" y="172367"/>
                  </a:cubicBezTo>
                  <a:cubicBezTo>
                    <a:pt x="156222" y="172373"/>
                    <a:pt x="156160" y="172378"/>
                    <a:pt x="156099" y="172378"/>
                  </a:cubicBezTo>
                  <a:cubicBezTo>
                    <a:pt x="156038" y="172378"/>
                    <a:pt x="155978" y="172373"/>
                    <a:pt x="155924" y="172355"/>
                  </a:cubicBezTo>
                  <a:cubicBezTo>
                    <a:pt x="155589" y="172247"/>
                    <a:pt x="155249" y="172226"/>
                    <a:pt x="154907" y="172226"/>
                  </a:cubicBezTo>
                  <a:cubicBezTo>
                    <a:pt x="154679" y="172226"/>
                    <a:pt x="154450" y="172236"/>
                    <a:pt x="154222" y="172236"/>
                  </a:cubicBezTo>
                  <a:cubicBezTo>
                    <a:pt x="153825" y="172232"/>
                    <a:pt x="153428" y="172230"/>
                    <a:pt x="153031" y="172230"/>
                  </a:cubicBezTo>
                  <a:cubicBezTo>
                    <a:pt x="152237" y="172230"/>
                    <a:pt x="151444" y="172236"/>
                    <a:pt x="150650" y="172236"/>
                  </a:cubicBezTo>
                  <a:cubicBezTo>
                    <a:pt x="150483" y="172236"/>
                    <a:pt x="150317" y="172236"/>
                    <a:pt x="150150" y="172224"/>
                  </a:cubicBezTo>
                  <a:cubicBezTo>
                    <a:pt x="149936" y="172212"/>
                    <a:pt x="149852" y="172128"/>
                    <a:pt x="149840" y="171914"/>
                  </a:cubicBezTo>
                  <a:cubicBezTo>
                    <a:pt x="149828" y="171747"/>
                    <a:pt x="149828" y="171581"/>
                    <a:pt x="149828" y="171414"/>
                  </a:cubicBezTo>
                  <a:cubicBezTo>
                    <a:pt x="149828" y="170628"/>
                    <a:pt x="149828" y="169842"/>
                    <a:pt x="149828" y="169057"/>
                  </a:cubicBezTo>
                  <a:cubicBezTo>
                    <a:pt x="149817" y="168688"/>
                    <a:pt x="149840" y="168307"/>
                    <a:pt x="149721" y="167937"/>
                  </a:cubicBezTo>
                  <a:cubicBezTo>
                    <a:pt x="149662" y="167759"/>
                    <a:pt x="149686" y="167556"/>
                    <a:pt x="149686" y="167366"/>
                  </a:cubicBezTo>
                  <a:cubicBezTo>
                    <a:pt x="149686" y="161246"/>
                    <a:pt x="149686" y="155126"/>
                    <a:pt x="149686" y="149018"/>
                  </a:cubicBezTo>
                  <a:cubicBezTo>
                    <a:pt x="149686" y="148780"/>
                    <a:pt x="149614" y="148542"/>
                    <a:pt x="149793" y="148304"/>
                  </a:cubicBezTo>
                  <a:cubicBezTo>
                    <a:pt x="150168" y="148384"/>
                    <a:pt x="150556" y="148384"/>
                    <a:pt x="150948" y="148384"/>
                  </a:cubicBezTo>
                  <a:lnTo>
                    <a:pt x="150948" y="148384"/>
                  </a:lnTo>
                  <a:cubicBezTo>
                    <a:pt x="151079" y="148384"/>
                    <a:pt x="151210" y="148384"/>
                    <a:pt x="151341" y="148387"/>
                  </a:cubicBezTo>
                  <a:cubicBezTo>
                    <a:pt x="151456" y="148387"/>
                    <a:pt x="151572" y="148383"/>
                    <a:pt x="151689" y="148383"/>
                  </a:cubicBezTo>
                  <a:cubicBezTo>
                    <a:pt x="151923" y="148383"/>
                    <a:pt x="152158" y="148399"/>
                    <a:pt x="152388" y="148495"/>
                  </a:cubicBezTo>
                  <a:cubicBezTo>
                    <a:pt x="152454" y="148518"/>
                    <a:pt x="152525" y="148524"/>
                    <a:pt x="152598" y="148524"/>
                  </a:cubicBezTo>
                  <a:cubicBezTo>
                    <a:pt x="152671" y="148524"/>
                    <a:pt x="152745" y="148518"/>
                    <a:pt x="152817" y="148518"/>
                  </a:cubicBezTo>
                  <a:cubicBezTo>
                    <a:pt x="153822" y="148518"/>
                    <a:pt x="161428" y="148816"/>
                    <a:pt x="162682" y="148816"/>
                  </a:cubicBezTo>
                  <a:cubicBezTo>
                    <a:pt x="162706" y="148816"/>
                    <a:pt x="162727" y="148816"/>
                    <a:pt x="162747" y="148816"/>
                  </a:cubicBezTo>
                  <a:cubicBezTo>
                    <a:pt x="162806" y="148816"/>
                    <a:pt x="162878" y="148804"/>
                    <a:pt x="163021" y="148780"/>
                  </a:cubicBezTo>
                  <a:cubicBezTo>
                    <a:pt x="163000" y="148770"/>
                    <a:pt x="162979" y="148760"/>
                    <a:pt x="162958" y="148751"/>
                  </a:cubicBezTo>
                  <a:lnTo>
                    <a:pt x="162958" y="148751"/>
                  </a:lnTo>
                  <a:cubicBezTo>
                    <a:pt x="164633" y="148799"/>
                    <a:pt x="170947" y="149090"/>
                    <a:pt x="171712" y="149090"/>
                  </a:cubicBezTo>
                  <a:cubicBezTo>
                    <a:pt x="171855" y="149102"/>
                    <a:pt x="171998" y="149102"/>
                    <a:pt x="172141" y="149114"/>
                  </a:cubicBezTo>
                  <a:cubicBezTo>
                    <a:pt x="172307" y="149126"/>
                    <a:pt x="172379" y="149245"/>
                    <a:pt x="172391" y="149399"/>
                  </a:cubicBezTo>
                  <a:cubicBezTo>
                    <a:pt x="172403" y="149614"/>
                    <a:pt x="172403" y="149828"/>
                    <a:pt x="172403" y="150042"/>
                  </a:cubicBezTo>
                  <a:lnTo>
                    <a:pt x="172403" y="163830"/>
                  </a:lnTo>
                  <a:cubicBezTo>
                    <a:pt x="172403" y="164211"/>
                    <a:pt x="172379" y="164580"/>
                    <a:pt x="172510" y="164961"/>
                  </a:cubicBezTo>
                  <a:cubicBezTo>
                    <a:pt x="172569" y="165128"/>
                    <a:pt x="172534" y="165330"/>
                    <a:pt x="172534" y="165520"/>
                  </a:cubicBezTo>
                  <a:cubicBezTo>
                    <a:pt x="172546" y="166330"/>
                    <a:pt x="172534" y="167140"/>
                    <a:pt x="172546" y="167949"/>
                  </a:cubicBezTo>
                  <a:cubicBezTo>
                    <a:pt x="172546" y="168449"/>
                    <a:pt x="172498" y="168949"/>
                    <a:pt x="172653" y="169438"/>
                  </a:cubicBezTo>
                  <a:cubicBezTo>
                    <a:pt x="172712" y="169592"/>
                    <a:pt x="172677" y="169771"/>
                    <a:pt x="172677" y="169938"/>
                  </a:cubicBezTo>
                  <a:cubicBezTo>
                    <a:pt x="172688" y="170390"/>
                    <a:pt x="172665" y="170831"/>
                    <a:pt x="172796" y="171283"/>
                  </a:cubicBezTo>
                  <a:cubicBezTo>
                    <a:pt x="172867" y="171521"/>
                    <a:pt x="172819" y="171795"/>
                    <a:pt x="172819" y="172057"/>
                  </a:cubicBezTo>
                  <a:cubicBezTo>
                    <a:pt x="172831" y="172247"/>
                    <a:pt x="172831" y="172438"/>
                    <a:pt x="172843" y="172628"/>
                  </a:cubicBezTo>
                  <a:cubicBezTo>
                    <a:pt x="172885" y="173026"/>
                    <a:pt x="172890" y="173083"/>
                    <a:pt x="172624" y="173083"/>
                  </a:cubicBezTo>
                  <a:cubicBezTo>
                    <a:pt x="172587" y="173083"/>
                    <a:pt x="172546" y="173082"/>
                    <a:pt x="172498" y="173081"/>
                  </a:cubicBezTo>
                  <a:cubicBezTo>
                    <a:pt x="172425" y="173080"/>
                    <a:pt x="172352" y="173079"/>
                    <a:pt x="172279" y="173079"/>
                  </a:cubicBezTo>
                  <a:cubicBezTo>
                    <a:pt x="172081" y="173079"/>
                    <a:pt x="171883" y="173083"/>
                    <a:pt x="171685" y="173083"/>
                  </a:cubicBezTo>
                  <a:cubicBezTo>
                    <a:pt x="171270" y="173083"/>
                    <a:pt x="170856" y="173068"/>
                    <a:pt x="170438" y="172974"/>
                  </a:cubicBezTo>
                  <a:cubicBezTo>
                    <a:pt x="170248" y="172936"/>
                    <a:pt x="170050" y="172924"/>
                    <a:pt x="169848" y="172924"/>
                  </a:cubicBezTo>
                  <a:cubicBezTo>
                    <a:pt x="169547" y="172924"/>
                    <a:pt x="169238" y="172950"/>
                    <a:pt x="168938" y="172950"/>
                  </a:cubicBezTo>
                  <a:cubicBezTo>
                    <a:pt x="168557" y="172938"/>
                    <a:pt x="168188" y="172938"/>
                    <a:pt x="167807" y="172843"/>
                  </a:cubicBezTo>
                  <a:cubicBezTo>
                    <a:pt x="167673" y="172807"/>
                    <a:pt x="167533" y="172798"/>
                    <a:pt x="167391" y="172798"/>
                  </a:cubicBezTo>
                  <a:cubicBezTo>
                    <a:pt x="167234" y="172798"/>
                    <a:pt x="167075" y="172809"/>
                    <a:pt x="166917" y="172809"/>
                  </a:cubicBezTo>
                  <a:cubicBezTo>
                    <a:pt x="166884" y="172809"/>
                    <a:pt x="166851" y="172808"/>
                    <a:pt x="166819" y="172807"/>
                  </a:cubicBezTo>
                  <a:cubicBezTo>
                    <a:pt x="166764" y="172805"/>
                    <a:pt x="166710" y="172805"/>
                    <a:pt x="166655" y="172805"/>
                  </a:cubicBezTo>
                  <a:cubicBezTo>
                    <a:pt x="166583" y="172805"/>
                    <a:pt x="166510" y="172806"/>
                    <a:pt x="166438" y="172806"/>
                  </a:cubicBezTo>
                  <a:cubicBezTo>
                    <a:pt x="166185" y="172806"/>
                    <a:pt x="165934" y="172795"/>
                    <a:pt x="165688" y="172700"/>
                  </a:cubicBezTo>
                  <a:cubicBezTo>
                    <a:pt x="165600" y="172668"/>
                    <a:pt x="165502" y="172663"/>
                    <a:pt x="165404" y="172663"/>
                  </a:cubicBezTo>
                  <a:cubicBezTo>
                    <a:pt x="165356" y="172663"/>
                    <a:pt x="165307" y="172664"/>
                    <a:pt x="165259" y="172664"/>
                  </a:cubicBezTo>
                  <a:lnTo>
                    <a:pt x="160687" y="172664"/>
                  </a:lnTo>
                  <a:cubicBezTo>
                    <a:pt x="160604" y="172664"/>
                    <a:pt x="160508" y="172688"/>
                    <a:pt x="160401" y="172688"/>
                  </a:cubicBezTo>
                  <a:cubicBezTo>
                    <a:pt x="160467" y="172795"/>
                    <a:pt x="160545" y="172805"/>
                    <a:pt x="160622" y="172805"/>
                  </a:cubicBezTo>
                  <a:cubicBezTo>
                    <a:pt x="160639" y="172805"/>
                    <a:pt x="160657" y="172805"/>
                    <a:pt x="160674" y="172805"/>
                  </a:cubicBezTo>
                  <a:cubicBezTo>
                    <a:pt x="160691" y="172805"/>
                    <a:pt x="160707" y="172805"/>
                    <a:pt x="160723" y="172807"/>
                  </a:cubicBezTo>
                  <a:cubicBezTo>
                    <a:pt x="160813" y="172810"/>
                    <a:pt x="160905" y="172811"/>
                    <a:pt x="160996" y="172811"/>
                  </a:cubicBezTo>
                  <a:cubicBezTo>
                    <a:pt x="161218" y="172811"/>
                    <a:pt x="161441" y="172805"/>
                    <a:pt x="161663" y="172805"/>
                  </a:cubicBezTo>
                  <a:cubicBezTo>
                    <a:pt x="162060" y="172805"/>
                    <a:pt x="162457" y="172825"/>
                    <a:pt x="162842" y="172938"/>
                  </a:cubicBezTo>
                  <a:cubicBezTo>
                    <a:pt x="162898" y="172953"/>
                    <a:pt x="162959" y="172958"/>
                    <a:pt x="163021" y="172958"/>
                  </a:cubicBezTo>
                  <a:cubicBezTo>
                    <a:pt x="163103" y="172958"/>
                    <a:pt x="163189" y="172950"/>
                    <a:pt x="163271" y="172950"/>
                  </a:cubicBezTo>
                  <a:lnTo>
                    <a:pt x="165057" y="172950"/>
                  </a:lnTo>
                  <a:cubicBezTo>
                    <a:pt x="165342" y="172950"/>
                    <a:pt x="165616" y="172962"/>
                    <a:pt x="165902" y="173033"/>
                  </a:cubicBezTo>
                  <a:cubicBezTo>
                    <a:pt x="166152" y="173093"/>
                    <a:pt x="166426" y="173081"/>
                    <a:pt x="166688" y="173093"/>
                  </a:cubicBezTo>
                  <a:cubicBezTo>
                    <a:pt x="166740" y="173094"/>
                    <a:pt x="166793" y="173095"/>
                    <a:pt x="166845" y="173095"/>
                  </a:cubicBezTo>
                  <a:cubicBezTo>
                    <a:pt x="166975" y="173095"/>
                    <a:pt x="167106" y="173092"/>
                    <a:pt x="167237" y="173092"/>
                  </a:cubicBezTo>
                  <a:cubicBezTo>
                    <a:pt x="167547" y="173092"/>
                    <a:pt x="167858" y="173107"/>
                    <a:pt x="168164" y="173212"/>
                  </a:cubicBezTo>
                  <a:cubicBezTo>
                    <a:pt x="168231" y="173233"/>
                    <a:pt x="168303" y="173238"/>
                    <a:pt x="168376" y="173238"/>
                  </a:cubicBezTo>
                  <a:cubicBezTo>
                    <a:pt x="168444" y="173238"/>
                    <a:pt x="168514" y="173233"/>
                    <a:pt x="168583" y="173233"/>
                  </a:cubicBezTo>
                  <a:cubicBezTo>
                    <a:pt x="168610" y="173233"/>
                    <a:pt x="168637" y="173234"/>
                    <a:pt x="168664" y="173236"/>
                  </a:cubicBezTo>
                  <a:cubicBezTo>
                    <a:pt x="168771" y="173239"/>
                    <a:pt x="168877" y="173240"/>
                    <a:pt x="168983" y="173240"/>
                  </a:cubicBezTo>
                  <a:cubicBezTo>
                    <a:pt x="169261" y="173240"/>
                    <a:pt x="169538" y="173232"/>
                    <a:pt x="169814" y="173232"/>
                  </a:cubicBezTo>
                  <a:cubicBezTo>
                    <a:pt x="170263" y="173232"/>
                    <a:pt x="170709" y="173252"/>
                    <a:pt x="171153" y="173355"/>
                  </a:cubicBezTo>
                  <a:cubicBezTo>
                    <a:pt x="171279" y="173387"/>
                    <a:pt x="171413" y="173396"/>
                    <a:pt x="171550" y="173396"/>
                  </a:cubicBezTo>
                  <a:cubicBezTo>
                    <a:pt x="171744" y="173396"/>
                    <a:pt x="171943" y="173377"/>
                    <a:pt x="172137" y="173377"/>
                  </a:cubicBezTo>
                  <a:cubicBezTo>
                    <a:pt x="172166" y="173377"/>
                    <a:pt x="172195" y="173378"/>
                    <a:pt x="172224" y="173379"/>
                  </a:cubicBezTo>
                  <a:cubicBezTo>
                    <a:pt x="172391" y="173379"/>
                    <a:pt x="172557" y="173379"/>
                    <a:pt x="172712" y="173390"/>
                  </a:cubicBezTo>
                  <a:cubicBezTo>
                    <a:pt x="172855" y="173402"/>
                    <a:pt x="172927" y="173498"/>
                    <a:pt x="172950" y="173629"/>
                  </a:cubicBezTo>
                  <a:cubicBezTo>
                    <a:pt x="172950" y="173652"/>
                    <a:pt x="172962" y="173676"/>
                    <a:pt x="172962" y="173700"/>
                  </a:cubicBezTo>
                  <a:cubicBezTo>
                    <a:pt x="172891" y="174462"/>
                    <a:pt x="173153" y="175200"/>
                    <a:pt x="173105" y="175962"/>
                  </a:cubicBezTo>
                  <a:cubicBezTo>
                    <a:pt x="173105" y="176057"/>
                    <a:pt x="173093" y="176165"/>
                    <a:pt x="173117" y="176248"/>
                  </a:cubicBezTo>
                  <a:cubicBezTo>
                    <a:pt x="173331" y="176903"/>
                    <a:pt x="173248" y="177570"/>
                    <a:pt x="173248" y="178236"/>
                  </a:cubicBezTo>
                  <a:cubicBezTo>
                    <a:pt x="173260" y="180177"/>
                    <a:pt x="173248" y="182130"/>
                    <a:pt x="173248" y="184082"/>
                  </a:cubicBezTo>
                  <a:lnTo>
                    <a:pt x="173677" y="184082"/>
                  </a:lnTo>
                  <a:cubicBezTo>
                    <a:pt x="173677" y="181868"/>
                    <a:pt x="173677" y="179665"/>
                    <a:pt x="173677" y="177451"/>
                  </a:cubicBezTo>
                  <a:cubicBezTo>
                    <a:pt x="173677" y="177093"/>
                    <a:pt x="173700" y="176736"/>
                    <a:pt x="173570" y="176391"/>
                  </a:cubicBezTo>
                  <a:cubicBezTo>
                    <a:pt x="173522" y="176236"/>
                    <a:pt x="173546" y="176057"/>
                    <a:pt x="173534" y="175891"/>
                  </a:cubicBezTo>
                  <a:cubicBezTo>
                    <a:pt x="173534" y="175581"/>
                    <a:pt x="173558" y="175272"/>
                    <a:pt x="173427" y="174986"/>
                  </a:cubicBezTo>
                  <a:cubicBezTo>
                    <a:pt x="173403" y="174938"/>
                    <a:pt x="173403" y="174891"/>
                    <a:pt x="173403" y="174843"/>
                  </a:cubicBezTo>
                  <a:cubicBezTo>
                    <a:pt x="173393" y="173624"/>
                    <a:pt x="173254" y="173517"/>
                    <a:pt x="173906" y="173517"/>
                  </a:cubicBezTo>
                  <a:cubicBezTo>
                    <a:pt x="174044" y="173517"/>
                    <a:pt x="174218" y="173522"/>
                    <a:pt x="174437" y="173522"/>
                  </a:cubicBezTo>
                  <a:cubicBezTo>
                    <a:pt x="174475" y="173522"/>
                    <a:pt x="174516" y="173522"/>
                    <a:pt x="174558" y="173521"/>
                  </a:cubicBezTo>
                  <a:cubicBezTo>
                    <a:pt x="174915" y="173516"/>
                    <a:pt x="175272" y="173513"/>
                    <a:pt x="175629" y="173513"/>
                  </a:cubicBezTo>
                  <a:cubicBezTo>
                    <a:pt x="175986" y="173513"/>
                    <a:pt x="176344" y="173516"/>
                    <a:pt x="176701" y="173521"/>
                  </a:cubicBezTo>
                  <a:cubicBezTo>
                    <a:pt x="176846" y="173521"/>
                    <a:pt x="176991" y="173515"/>
                    <a:pt x="177136" y="173515"/>
                  </a:cubicBezTo>
                  <a:cubicBezTo>
                    <a:pt x="177370" y="173515"/>
                    <a:pt x="177603" y="173533"/>
                    <a:pt x="177832" y="173629"/>
                  </a:cubicBezTo>
                  <a:cubicBezTo>
                    <a:pt x="177836" y="173630"/>
                    <a:pt x="177840" y="173630"/>
                    <a:pt x="177845" y="173630"/>
                  </a:cubicBezTo>
                  <a:cubicBezTo>
                    <a:pt x="177887" y="173630"/>
                    <a:pt x="177968" y="173588"/>
                    <a:pt x="178011" y="173545"/>
                  </a:cubicBezTo>
                  <a:cubicBezTo>
                    <a:pt x="178058" y="173510"/>
                    <a:pt x="177939" y="173390"/>
                    <a:pt x="177832" y="173390"/>
                  </a:cubicBezTo>
                  <a:cubicBezTo>
                    <a:pt x="177689" y="173379"/>
                    <a:pt x="177546" y="173379"/>
                    <a:pt x="177403" y="173379"/>
                  </a:cubicBezTo>
                  <a:cubicBezTo>
                    <a:pt x="177345" y="173377"/>
                    <a:pt x="177286" y="173376"/>
                    <a:pt x="177227" y="173376"/>
                  </a:cubicBezTo>
                  <a:cubicBezTo>
                    <a:pt x="177164" y="173376"/>
                    <a:pt x="177101" y="173377"/>
                    <a:pt x="177038" y="173377"/>
                  </a:cubicBezTo>
                  <a:cubicBezTo>
                    <a:pt x="176759" y="173377"/>
                    <a:pt x="176477" y="173367"/>
                    <a:pt x="176213" y="173260"/>
                  </a:cubicBezTo>
                  <a:cubicBezTo>
                    <a:pt x="176160" y="173237"/>
                    <a:pt x="176097" y="173229"/>
                    <a:pt x="176035" y="173229"/>
                  </a:cubicBezTo>
                  <a:cubicBezTo>
                    <a:pt x="175998" y="173229"/>
                    <a:pt x="175962" y="173231"/>
                    <a:pt x="175927" y="173236"/>
                  </a:cubicBezTo>
                  <a:cubicBezTo>
                    <a:pt x="175799" y="173247"/>
                    <a:pt x="175671" y="173252"/>
                    <a:pt x="175543" y="173252"/>
                  </a:cubicBezTo>
                  <a:cubicBezTo>
                    <a:pt x="174889" y="173252"/>
                    <a:pt x="174241" y="173121"/>
                    <a:pt x="173593" y="173081"/>
                  </a:cubicBezTo>
                  <a:cubicBezTo>
                    <a:pt x="173331" y="173069"/>
                    <a:pt x="173272" y="172998"/>
                    <a:pt x="173260" y="172724"/>
                  </a:cubicBezTo>
                  <a:cubicBezTo>
                    <a:pt x="173248" y="172533"/>
                    <a:pt x="173260" y="172343"/>
                    <a:pt x="173248" y="172152"/>
                  </a:cubicBezTo>
                  <a:cubicBezTo>
                    <a:pt x="173189" y="171343"/>
                    <a:pt x="173058" y="170545"/>
                    <a:pt x="173093" y="169747"/>
                  </a:cubicBezTo>
                  <a:cubicBezTo>
                    <a:pt x="172903" y="169235"/>
                    <a:pt x="172974" y="168711"/>
                    <a:pt x="172962" y="168187"/>
                  </a:cubicBezTo>
                  <a:cubicBezTo>
                    <a:pt x="172950" y="167759"/>
                    <a:pt x="172986" y="167342"/>
                    <a:pt x="172843" y="166914"/>
                  </a:cubicBezTo>
                  <a:cubicBezTo>
                    <a:pt x="172796" y="166747"/>
                    <a:pt x="172819" y="166544"/>
                    <a:pt x="172819" y="166354"/>
                  </a:cubicBezTo>
                  <a:cubicBezTo>
                    <a:pt x="172819" y="160877"/>
                    <a:pt x="172819" y="155400"/>
                    <a:pt x="172819" y="149935"/>
                  </a:cubicBezTo>
                  <a:cubicBezTo>
                    <a:pt x="172819" y="149113"/>
                    <a:pt x="172786" y="149102"/>
                    <a:pt x="173551" y="149102"/>
                  </a:cubicBezTo>
                  <a:cubicBezTo>
                    <a:pt x="173572" y="149102"/>
                    <a:pt x="173594" y="149102"/>
                    <a:pt x="173617" y="149102"/>
                  </a:cubicBezTo>
                  <a:lnTo>
                    <a:pt x="181475" y="149102"/>
                  </a:lnTo>
                  <a:cubicBezTo>
                    <a:pt x="181532" y="149102"/>
                    <a:pt x="181589" y="149101"/>
                    <a:pt x="181645" y="149101"/>
                  </a:cubicBezTo>
                  <a:cubicBezTo>
                    <a:pt x="181871" y="149101"/>
                    <a:pt x="182092" y="149109"/>
                    <a:pt x="182321" y="149185"/>
                  </a:cubicBezTo>
                  <a:cubicBezTo>
                    <a:pt x="182448" y="149228"/>
                    <a:pt x="182588" y="149234"/>
                    <a:pt x="182722" y="149234"/>
                  </a:cubicBezTo>
                  <a:cubicBezTo>
                    <a:pt x="182776" y="149234"/>
                    <a:pt x="182829" y="149233"/>
                    <a:pt x="182880" y="149233"/>
                  </a:cubicBezTo>
                  <a:cubicBezTo>
                    <a:pt x="183476" y="149257"/>
                    <a:pt x="184071" y="149209"/>
                    <a:pt x="184654" y="149364"/>
                  </a:cubicBezTo>
                  <a:cubicBezTo>
                    <a:pt x="184781" y="149395"/>
                    <a:pt x="184915" y="149405"/>
                    <a:pt x="185052" y="149405"/>
                  </a:cubicBezTo>
                  <a:cubicBezTo>
                    <a:pt x="185245" y="149405"/>
                    <a:pt x="185445" y="149386"/>
                    <a:pt x="185639" y="149386"/>
                  </a:cubicBezTo>
                  <a:cubicBezTo>
                    <a:pt x="185668" y="149386"/>
                    <a:pt x="185697" y="149387"/>
                    <a:pt x="185726" y="149388"/>
                  </a:cubicBezTo>
                  <a:cubicBezTo>
                    <a:pt x="185840" y="149388"/>
                    <a:pt x="185954" y="149386"/>
                    <a:pt x="186067" y="149386"/>
                  </a:cubicBezTo>
                  <a:cubicBezTo>
                    <a:pt x="186378" y="149386"/>
                    <a:pt x="186685" y="149399"/>
                    <a:pt x="187000" y="149495"/>
                  </a:cubicBezTo>
                  <a:cubicBezTo>
                    <a:pt x="187086" y="149522"/>
                    <a:pt x="187180" y="149529"/>
                    <a:pt x="187277" y="149529"/>
                  </a:cubicBezTo>
                  <a:cubicBezTo>
                    <a:pt x="187393" y="149529"/>
                    <a:pt x="187514" y="149519"/>
                    <a:pt x="187631" y="149519"/>
                  </a:cubicBezTo>
                  <a:cubicBezTo>
                    <a:pt x="190083" y="149530"/>
                    <a:pt x="192536" y="149530"/>
                    <a:pt x="194989" y="149530"/>
                  </a:cubicBezTo>
                  <a:cubicBezTo>
                    <a:pt x="195056" y="149530"/>
                    <a:pt x="195117" y="149530"/>
                    <a:pt x="195173" y="149530"/>
                  </a:cubicBezTo>
                  <a:cubicBezTo>
                    <a:pt x="195832" y="149530"/>
                    <a:pt x="195822" y="149560"/>
                    <a:pt x="195822" y="150328"/>
                  </a:cubicBezTo>
                  <a:cubicBezTo>
                    <a:pt x="195822" y="152186"/>
                    <a:pt x="195822" y="154043"/>
                    <a:pt x="195822" y="155900"/>
                  </a:cubicBezTo>
                  <a:cubicBezTo>
                    <a:pt x="195822" y="156186"/>
                    <a:pt x="195810" y="156460"/>
                    <a:pt x="195739" y="156746"/>
                  </a:cubicBezTo>
                  <a:cubicBezTo>
                    <a:pt x="195668" y="156972"/>
                    <a:pt x="195679" y="157222"/>
                    <a:pt x="195679" y="157460"/>
                  </a:cubicBezTo>
                  <a:cubicBezTo>
                    <a:pt x="195679" y="159401"/>
                    <a:pt x="195679" y="161353"/>
                    <a:pt x="195679" y="163306"/>
                  </a:cubicBezTo>
                  <a:cubicBezTo>
                    <a:pt x="195679" y="163663"/>
                    <a:pt x="195691" y="164020"/>
                    <a:pt x="195572" y="164366"/>
                  </a:cubicBezTo>
                  <a:cubicBezTo>
                    <a:pt x="195513" y="164556"/>
                    <a:pt x="195537" y="164794"/>
                    <a:pt x="195537" y="165009"/>
                  </a:cubicBezTo>
                  <a:cubicBezTo>
                    <a:pt x="195537" y="166092"/>
                    <a:pt x="195537" y="167187"/>
                    <a:pt x="195537" y="168283"/>
                  </a:cubicBezTo>
                  <a:cubicBezTo>
                    <a:pt x="195525" y="168711"/>
                    <a:pt x="195560" y="169140"/>
                    <a:pt x="195417" y="169557"/>
                  </a:cubicBezTo>
                  <a:cubicBezTo>
                    <a:pt x="195358" y="169735"/>
                    <a:pt x="195394" y="169938"/>
                    <a:pt x="195394" y="170128"/>
                  </a:cubicBezTo>
                  <a:cubicBezTo>
                    <a:pt x="195394" y="171176"/>
                    <a:pt x="195394" y="172224"/>
                    <a:pt x="195394" y="173271"/>
                  </a:cubicBezTo>
                  <a:cubicBezTo>
                    <a:pt x="195394" y="173426"/>
                    <a:pt x="195394" y="173605"/>
                    <a:pt x="195382" y="173760"/>
                  </a:cubicBezTo>
                  <a:cubicBezTo>
                    <a:pt x="195370" y="173986"/>
                    <a:pt x="195287" y="174081"/>
                    <a:pt x="195084" y="174081"/>
                  </a:cubicBezTo>
                  <a:cubicBezTo>
                    <a:pt x="194979" y="174077"/>
                    <a:pt x="194875" y="174076"/>
                    <a:pt x="194770" y="174076"/>
                  </a:cubicBezTo>
                  <a:cubicBezTo>
                    <a:pt x="194313" y="174076"/>
                    <a:pt x="193856" y="174105"/>
                    <a:pt x="193400" y="174105"/>
                  </a:cubicBezTo>
                  <a:cubicBezTo>
                    <a:pt x="192964" y="174105"/>
                    <a:pt x="192528" y="174078"/>
                    <a:pt x="192096" y="173974"/>
                  </a:cubicBezTo>
                  <a:cubicBezTo>
                    <a:pt x="192003" y="173952"/>
                    <a:pt x="191901" y="173948"/>
                    <a:pt x="191799" y="173948"/>
                  </a:cubicBezTo>
                  <a:cubicBezTo>
                    <a:pt x="191731" y="173948"/>
                    <a:pt x="191662" y="173950"/>
                    <a:pt x="191596" y="173950"/>
                  </a:cubicBezTo>
                  <a:lnTo>
                    <a:pt x="190024" y="173950"/>
                  </a:lnTo>
                  <a:cubicBezTo>
                    <a:pt x="189679" y="173938"/>
                    <a:pt x="189321" y="173962"/>
                    <a:pt x="188976" y="173843"/>
                  </a:cubicBezTo>
                  <a:cubicBezTo>
                    <a:pt x="188877" y="173810"/>
                    <a:pt x="188770" y="173803"/>
                    <a:pt x="188663" y="173803"/>
                  </a:cubicBezTo>
                  <a:cubicBezTo>
                    <a:pt x="188576" y="173803"/>
                    <a:pt x="188489" y="173807"/>
                    <a:pt x="188405" y="173807"/>
                  </a:cubicBezTo>
                  <a:lnTo>
                    <a:pt x="186190" y="173807"/>
                  </a:lnTo>
                  <a:cubicBezTo>
                    <a:pt x="186144" y="173806"/>
                    <a:pt x="186098" y="173805"/>
                    <a:pt x="186052" y="173805"/>
                  </a:cubicBezTo>
                  <a:cubicBezTo>
                    <a:pt x="185938" y="173805"/>
                    <a:pt x="185825" y="173808"/>
                    <a:pt x="185712" y="173808"/>
                  </a:cubicBezTo>
                  <a:cubicBezTo>
                    <a:pt x="185445" y="173808"/>
                    <a:pt x="185182" y="173793"/>
                    <a:pt x="184928" y="173688"/>
                  </a:cubicBezTo>
                  <a:cubicBezTo>
                    <a:pt x="184880" y="173664"/>
                    <a:pt x="184833" y="173664"/>
                    <a:pt x="184785" y="173664"/>
                  </a:cubicBezTo>
                  <a:lnTo>
                    <a:pt x="181428" y="173664"/>
                  </a:lnTo>
                  <a:cubicBezTo>
                    <a:pt x="181444" y="173781"/>
                    <a:pt x="181502" y="173799"/>
                    <a:pt x="181555" y="173799"/>
                  </a:cubicBezTo>
                  <a:cubicBezTo>
                    <a:pt x="181578" y="173799"/>
                    <a:pt x="181600" y="173795"/>
                    <a:pt x="181618" y="173795"/>
                  </a:cubicBezTo>
                  <a:cubicBezTo>
                    <a:pt x="182213" y="173819"/>
                    <a:pt x="182797" y="173831"/>
                    <a:pt x="183392" y="173914"/>
                  </a:cubicBezTo>
                  <a:cubicBezTo>
                    <a:pt x="183673" y="173960"/>
                    <a:pt x="183958" y="173973"/>
                    <a:pt x="184244" y="173973"/>
                  </a:cubicBezTo>
                  <a:cubicBezTo>
                    <a:pt x="184627" y="173973"/>
                    <a:pt x="185011" y="173950"/>
                    <a:pt x="185392" y="173950"/>
                  </a:cubicBezTo>
                  <a:cubicBezTo>
                    <a:pt x="185451" y="173950"/>
                    <a:pt x="185510" y="173950"/>
                    <a:pt x="185569" y="173950"/>
                  </a:cubicBezTo>
                  <a:cubicBezTo>
                    <a:pt x="185835" y="173950"/>
                    <a:pt x="186106" y="173958"/>
                    <a:pt x="186369" y="174045"/>
                  </a:cubicBezTo>
                  <a:cubicBezTo>
                    <a:pt x="186496" y="174088"/>
                    <a:pt x="186636" y="174094"/>
                    <a:pt x="186775" y="174094"/>
                  </a:cubicBezTo>
                  <a:cubicBezTo>
                    <a:pt x="186830" y="174094"/>
                    <a:pt x="186886" y="174093"/>
                    <a:pt x="186940" y="174093"/>
                  </a:cubicBezTo>
                  <a:cubicBezTo>
                    <a:pt x="187337" y="174093"/>
                    <a:pt x="187734" y="174088"/>
                    <a:pt x="188131" y="174088"/>
                  </a:cubicBezTo>
                  <a:cubicBezTo>
                    <a:pt x="188329" y="174088"/>
                    <a:pt x="188528" y="174089"/>
                    <a:pt x="188726" y="174093"/>
                  </a:cubicBezTo>
                  <a:cubicBezTo>
                    <a:pt x="188869" y="174093"/>
                    <a:pt x="189011" y="174089"/>
                    <a:pt x="189152" y="174089"/>
                  </a:cubicBezTo>
                  <a:cubicBezTo>
                    <a:pt x="189434" y="174089"/>
                    <a:pt x="189714" y="174105"/>
                    <a:pt x="190000" y="174200"/>
                  </a:cubicBezTo>
                  <a:cubicBezTo>
                    <a:pt x="190080" y="174233"/>
                    <a:pt x="190170" y="174241"/>
                    <a:pt x="190263" y="174241"/>
                  </a:cubicBezTo>
                  <a:cubicBezTo>
                    <a:pt x="190338" y="174241"/>
                    <a:pt x="190414" y="174236"/>
                    <a:pt x="190488" y="174236"/>
                  </a:cubicBezTo>
                  <a:lnTo>
                    <a:pt x="192203" y="174236"/>
                  </a:lnTo>
                  <a:cubicBezTo>
                    <a:pt x="192489" y="174236"/>
                    <a:pt x="192774" y="174236"/>
                    <a:pt x="193048" y="174319"/>
                  </a:cubicBezTo>
                  <a:cubicBezTo>
                    <a:pt x="193193" y="174362"/>
                    <a:pt x="193349" y="174368"/>
                    <a:pt x="193505" y="174368"/>
                  </a:cubicBezTo>
                  <a:cubicBezTo>
                    <a:pt x="193568" y="174368"/>
                    <a:pt x="193630" y="174367"/>
                    <a:pt x="193691" y="174367"/>
                  </a:cubicBezTo>
                  <a:cubicBezTo>
                    <a:pt x="193917" y="174373"/>
                    <a:pt x="194141" y="174373"/>
                    <a:pt x="194364" y="174373"/>
                  </a:cubicBezTo>
                  <a:cubicBezTo>
                    <a:pt x="194587" y="174373"/>
                    <a:pt x="194810" y="174373"/>
                    <a:pt x="195036" y="174379"/>
                  </a:cubicBezTo>
                  <a:cubicBezTo>
                    <a:pt x="195298" y="174391"/>
                    <a:pt x="195370" y="174474"/>
                    <a:pt x="195382" y="174736"/>
                  </a:cubicBezTo>
                  <a:cubicBezTo>
                    <a:pt x="195394" y="174903"/>
                    <a:pt x="195394" y="175069"/>
                    <a:pt x="195394" y="175236"/>
                  </a:cubicBezTo>
                  <a:cubicBezTo>
                    <a:pt x="195394" y="178189"/>
                    <a:pt x="195394" y="181141"/>
                    <a:pt x="195394" y="184094"/>
                  </a:cubicBezTo>
                  <a:lnTo>
                    <a:pt x="196108" y="184094"/>
                  </a:lnTo>
                  <a:lnTo>
                    <a:pt x="196108" y="175391"/>
                  </a:lnTo>
                  <a:cubicBezTo>
                    <a:pt x="196108" y="175272"/>
                    <a:pt x="196108" y="175153"/>
                    <a:pt x="196108" y="175034"/>
                  </a:cubicBezTo>
                  <a:cubicBezTo>
                    <a:pt x="196099" y="174532"/>
                    <a:pt x="196132" y="174359"/>
                    <a:pt x="196437" y="174359"/>
                  </a:cubicBezTo>
                  <a:cubicBezTo>
                    <a:pt x="196530" y="174359"/>
                    <a:pt x="196648" y="174375"/>
                    <a:pt x="196799" y="174403"/>
                  </a:cubicBezTo>
                  <a:cubicBezTo>
                    <a:pt x="197292" y="174496"/>
                    <a:pt x="197789" y="174511"/>
                    <a:pt x="198286" y="174511"/>
                  </a:cubicBezTo>
                  <a:cubicBezTo>
                    <a:pt x="198520" y="174511"/>
                    <a:pt x="198755" y="174508"/>
                    <a:pt x="198989" y="174508"/>
                  </a:cubicBezTo>
                  <a:cubicBezTo>
                    <a:pt x="199204" y="174508"/>
                    <a:pt x="199418" y="174511"/>
                    <a:pt x="199632" y="174522"/>
                  </a:cubicBezTo>
                  <a:cubicBezTo>
                    <a:pt x="200156" y="174545"/>
                    <a:pt x="200668" y="174486"/>
                    <a:pt x="201192" y="174641"/>
                  </a:cubicBezTo>
                  <a:cubicBezTo>
                    <a:pt x="201289" y="174668"/>
                    <a:pt x="201394" y="174675"/>
                    <a:pt x="201502" y="174675"/>
                  </a:cubicBezTo>
                  <a:cubicBezTo>
                    <a:pt x="201631" y="174675"/>
                    <a:pt x="201765" y="174664"/>
                    <a:pt x="201894" y="174664"/>
                  </a:cubicBezTo>
                  <a:lnTo>
                    <a:pt x="218230" y="174664"/>
                  </a:lnTo>
                  <a:cubicBezTo>
                    <a:pt x="218397" y="174664"/>
                    <a:pt x="218537" y="174662"/>
                    <a:pt x="218654" y="174662"/>
                  </a:cubicBezTo>
                  <a:cubicBezTo>
                    <a:pt x="219311" y="174662"/>
                    <a:pt x="219242" y="174731"/>
                    <a:pt x="219242" y="175641"/>
                  </a:cubicBezTo>
                  <a:cubicBezTo>
                    <a:pt x="219242" y="177189"/>
                    <a:pt x="219242" y="178736"/>
                    <a:pt x="219242" y="180272"/>
                  </a:cubicBezTo>
                  <a:cubicBezTo>
                    <a:pt x="219242" y="180677"/>
                    <a:pt x="219194" y="181082"/>
                    <a:pt x="219337" y="181475"/>
                  </a:cubicBezTo>
                  <a:cubicBezTo>
                    <a:pt x="219170" y="181927"/>
                    <a:pt x="219432" y="182356"/>
                    <a:pt x="219385" y="182808"/>
                  </a:cubicBezTo>
                  <a:cubicBezTo>
                    <a:pt x="219349" y="183225"/>
                    <a:pt x="219385" y="183666"/>
                    <a:pt x="219385" y="184094"/>
                  </a:cubicBezTo>
                  <a:lnTo>
                    <a:pt x="220099" y="184094"/>
                  </a:lnTo>
                  <a:cubicBezTo>
                    <a:pt x="220099" y="183737"/>
                    <a:pt x="220099" y="183380"/>
                    <a:pt x="220099" y="183023"/>
                  </a:cubicBezTo>
                  <a:cubicBezTo>
                    <a:pt x="220087" y="182880"/>
                    <a:pt x="220123" y="182725"/>
                    <a:pt x="220075" y="182594"/>
                  </a:cubicBezTo>
                  <a:cubicBezTo>
                    <a:pt x="219909" y="182106"/>
                    <a:pt x="219956" y="181606"/>
                    <a:pt x="219956" y="181106"/>
                  </a:cubicBezTo>
                  <a:cubicBezTo>
                    <a:pt x="219956" y="179486"/>
                    <a:pt x="219956" y="177879"/>
                    <a:pt x="219956" y="176260"/>
                  </a:cubicBezTo>
                  <a:cubicBezTo>
                    <a:pt x="219956" y="175927"/>
                    <a:pt x="219980" y="175593"/>
                    <a:pt x="219849" y="175272"/>
                  </a:cubicBezTo>
                  <a:cubicBezTo>
                    <a:pt x="219813" y="175165"/>
                    <a:pt x="219825" y="175034"/>
                    <a:pt x="219825" y="174914"/>
                  </a:cubicBezTo>
                  <a:cubicBezTo>
                    <a:pt x="219837" y="174784"/>
                    <a:pt x="219921" y="174688"/>
                    <a:pt x="220052" y="174688"/>
                  </a:cubicBezTo>
                  <a:cubicBezTo>
                    <a:pt x="220266" y="174664"/>
                    <a:pt x="220480" y="174664"/>
                    <a:pt x="220694" y="174664"/>
                  </a:cubicBezTo>
                  <a:lnTo>
                    <a:pt x="234113" y="174664"/>
                  </a:lnTo>
                  <a:cubicBezTo>
                    <a:pt x="234494" y="174664"/>
                    <a:pt x="234863" y="174664"/>
                    <a:pt x="235244" y="174557"/>
                  </a:cubicBezTo>
                  <a:cubicBezTo>
                    <a:pt x="235369" y="174525"/>
                    <a:pt x="235498" y="174517"/>
                    <a:pt x="235630" y="174517"/>
                  </a:cubicBezTo>
                  <a:cubicBezTo>
                    <a:pt x="235751" y="174517"/>
                    <a:pt x="235874" y="174524"/>
                    <a:pt x="235996" y="174524"/>
                  </a:cubicBezTo>
                  <a:cubicBezTo>
                    <a:pt x="236031" y="174524"/>
                    <a:pt x="236066" y="174523"/>
                    <a:pt x="236101" y="174522"/>
                  </a:cubicBezTo>
                  <a:cubicBezTo>
                    <a:pt x="236201" y="174518"/>
                    <a:pt x="236301" y="174517"/>
                    <a:pt x="236401" y="174517"/>
                  </a:cubicBezTo>
                  <a:cubicBezTo>
                    <a:pt x="236571" y="174517"/>
                    <a:pt x="236741" y="174520"/>
                    <a:pt x="236911" y="174520"/>
                  </a:cubicBezTo>
                  <a:cubicBezTo>
                    <a:pt x="237301" y="174520"/>
                    <a:pt x="237691" y="174503"/>
                    <a:pt x="238078" y="174391"/>
                  </a:cubicBezTo>
                  <a:cubicBezTo>
                    <a:pt x="238165" y="174368"/>
                    <a:pt x="238255" y="174361"/>
                    <a:pt x="238347" y="174361"/>
                  </a:cubicBezTo>
                  <a:cubicBezTo>
                    <a:pt x="238494" y="174361"/>
                    <a:pt x="238645" y="174379"/>
                    <a:pt x="238792" y="174379"/>
                  </a:cubicBezTo>
                  <a:cubicBezTo>
                    <a:pt x="239244" y="174367"/>
                    <a:pt x="239685" y="174403"/>
                    <a:pt x="240137" y="174272"/>
                  </a:cubicBezTo>
                  <a:cubicBezTo>
                    <a:pt x="240248" y="174233"/>
                    <a:pt x="240370" y="174222"/>
                    <a:pt x="240495" y="174222"/>
                  </a:cubicBezTo>
                  <a:cubicBezTo>
                    <a:pt x="240637" y="174222"/>
                    <a:pt x="240783" y="174236"/>
                    <a:pt x="240923" y="174236"/>
                  </a:cubicBezTo>
                  <a:cubicBezTo>
                    <a:pt x="241304" y="174224"/>
                    <a:pt x="241685" y="174236"/>
                    <a:pt x="242054" y="174212"/>
                  </a:cubicBezTo>
                  <a:cubicBezTo>
                    <a:pt x="242163" y="174204"/>
                    <a:pt x="242246" y="174197"/>
                    <a:pt x="242309" y="174197"/>
                  </a:cubicBezTo>
                  <a:cubicBezTo>
                    <a:pt x="242519" y="174197"/>
                    <a:pt x="242519" y="174273"/>
                    <a:pt x="242519" y="174629"/>
                  </a:cubicBezTo>
                  <a:cubicBezTo>
                    <a:pt x="242531" y="175105"/>
                    <a:pt x="242495" y="175581"/>
                    <a:pt x="242650" y="176046"/>
                  </a:cubicBezTo>
                  <a:cubicBezTo>
                    <a:pt x="242697" y="176224"/>
                    <a:pt x="242661" y="176427"/>
                    <a:pt x="242661" y="176617"/>
                  </a:cubicBezTo>
                  <a:cubicBezTo>
                    <a:pt x="242673" y="177808"/>
                    <a:pt x="242673" y="178998"/>
                    <a:pt x="242673" y="180177"/>
                  </a:cubicBezTo>
                  <a:cubicBezTo>
                    <a:pt x="242673" y="180463"/>
                    <a:pt x="242673" y="180749"/>
                    <a:pt x="242757" y="181034"/>
                  </a:cubicBezTo>
                  <a:cubicBezTo>
                    <a:pt x="242816" y="181225"/>
                    <a:pt x="242804" y="181451"/>
                    <a:pt x="242804" y="181665"/>
                  </a:cubicBezTo>
                  <a:cubicBezTo>
                    <a:pt x="242816" y="182475"/>
                    <a:pt x="242804" y="183285"/>
                    <a:pt x="242804" y="184094"/>
                  </a:cubicBezTo>
                  <a:lnTo>
                    <a:pt x="243519" y="184094"/>
                  </a:lnTo>
                  <a:cubicBezTo>
                    <a:pt x="243507" y="183594"/>
                    <a:pt x="243566" y="183094"/>
                    <a:pt x="243412" y="182606"/>
                  </a:cubicBezTo>
                  <a:cubicBezTo>
                    <a:pt x="243352" y="182439"/>
                    <a:pt x="243388" y="182225"/>
                    <a:pt x="243388" y="182034"/>
                  </a:cubicBezTo>
                  <a:cubicBezTo>
                    <a:pt x="243376" y="180546"/>
                    <a:pt x="243376" y="179046"/>
                    <a:pt x="243376" y="177546"/>
                  </a:cubicBezTo>
                  <a:cubicBezTo>
                    <a:pt x="243376" y="177212"/>
                    <a:pt x="243364" y="176891"/>
                    <a:pt x="243293" y="176558"/>
                  </a:cubicBezTo>
                  <a:cubicBezTo>
                    <a:pt x="243209" y="176236"/>
                    <a:pt x="243245" y="175891"/>
                    <a:pt x="243245" y="175557"/>
                  </a:cubicBezTo>
                  <a:cubicBezTo>
                    <a:pt x="243233" y="175176"/>
                    <a:pt x="243233" y="174795"/>
                    <a:pt x="243245" y="174426"/>
                  </a:cubicBezTo>
                  <a:cubicBezTo>
                    <a:pt x="243257" y="174200"/>
                    <a:pt x="243340" y="174117"/>
                    <a:pt x="243554" y="174105"/>
                  </a:cubicBezTo>
                  <a:cubicBezTo>
                    <a:pt x="243685" y="174093"/>
                    <a:pt x="243828" y="174093"/>
                    <a:pt x="243971" y="174093"/>
                  </a:cubicBezTo>
                  <a:lnTo>
                    <a:pt x="265748" y="174093"/>
                  </a:lnTo>
                  <a:cubicBezTo>
                    <a:pt x="266188" y="174117"/>
                    <a:pt x="266224" y="174141"/>
                    <a:pt x="266224" y="174605"/>
                  </a:cubicBezTo>
                  <a:cubicBezTo>
                    <a:pt x="266236" y="175498"/>
                    <a:pt x="266236" y="176403"/>
                    <a:pt x="266236" y="177308"/>
                  </a:cubicBezTo>
                  <a:cubicBezTo>
                    <a:pt x="266236" y="179570"/>
                    <a:pt x="266236" y="181832"/>
                    <a:pt x="266236" y="184094"/>
                  </a:cubicBezTo>
                  <a:lnTo>
                    <a:pt x="266807" y="184094"/>
                  </a:lnTo>
                  <a:cubicBezTo>
                    <a:pt x="266807" y="181070"/>
                    <a:pt x="266807" y="178058"/>
                    <a:pt x="266807" y="175034"/>
                  </a:cubicBezTo>
                  <a:cubicBezTo>
                    <a:pt x="266796" y="174266"/>
                    <a:pt x="266796" y="174236"/>
                    <a:pt x="267456" y="174236"/>
                  </a:cubicBezTo>
                  <a:cubicBezTo>
                    <a:pt x="267513" y="174236"/>
                    <a:pt x="267574" y="174236"/>
                    <a:pt x="267641" y="174236"/>
                  </a:cubicBezTo>
                  <a:lnTo>
                    <a:pt x="268986" y="174236"/>
                  </a:lnTo>
                  <a:cubicBezTo>
                    <a:pt x="269296" y="174236"/>
                    <a:pt x="269605" y="174248"/>
                    <a:pt x="269903" y="174331"/>
                  </a:cubicBezTo>
                  <a:cubicBezTo>
                    <a:pt x="270053" y="174374"/>
                    <a:pt x="270212" y="174383"/>
                    <a:pt x="270371" y="174383"/>
                  </a:cubicBezTo>
                  <a:cubicBezTo>
                    <a:pt x="270477" y="174383"/>
                    <a:pt x="270584" y="174379"/>
                    <a:pt x="270689" y="174379"/>
                  </a:cubicBezTo>
                  <a:lnTo>
                    <a:pt x="285655" y="174379"/>
                  </a:lnTo>
                  <a:lnTo>
                    <a:pt x="285655" y="173807"/>
                  </a:lnTo>
                  <a:lnTo>
                    <a:pt x="269891" y="173807"/>
                  </a:lnTo>
                  <a:cubicBezTo>
                    <a:pt x="269582" y="173807"/>
                    <a:pt x="269284" y="173771"/>
                    <a:pt x="268974" y="173712"/>
                  </a:cubicBezTo>
                  <a:cubicBezTo>
                    <a:pt x="268741" y="173672"/>
                    <a:pt x="268501" y="173666"/>
                    <a:pt x="268261" y="173666"/>
                  </a:cubicBezTo>
                  <a:cubicBezTo>
                    <a:pt x="268147" y="173666"/>
                    <a:pt x="268033" y="173667"/>
                    <a:pt x="267920" y="173667"/>
                  </a:cubicBezTo>
                  <a:cubicBezTo>
                    <a:pt x="267846" y="173667"/>
                    <a:pt x="267773" y="173666"/>
                    <a:pt x="267700" y="173664"/>
                  </a:cubicBezTo>
                  <a:cubicBezTo>
                    <a:pt x="267594" y="173664"/>
                    <a:pt x="267501" y="173665"/>
                    <a:pt x="267419" y="173665"/>
                  </a:cubicBezTo>
                  <a:cubicBezTo>
                    <a:pt x="266760" y="173665"/>
                    <a:pt x="266807" y="173618"/>
                    <a:pt x="266807" y="172771"/>
                  </a:cubicBezTo>
                  <a:cubicBezTo>
                    <a:pt x="266807" y="170926"/>
                    <a:pt x="266807" y="169069"/>
                    <a:pt x="266795" y="167211"/>
                  </a:cubicBezTo>
                  <a:cubicBezTo>
                    <a:pt x="266795" y="166902"/>
                    <a:pt x="266807" y="166604"/>
                    <a:pt x="266712" y="166294"/>
                  </a:cubicBezTo>
                  <a:cubicBezTo>
                    <a:pt x="266653" y="166068"/>
                    <a:pt x="266664" y="165818"/>
                    <a:pt x="266664" y="165592"/>
                  </a:cubicBezTo>
                  <a:cubicBezTo>
                    <a:pt x="266664" y="162401"/>
                    <a:pt x="266664" y="159210"/>
                    <a:pt x="266653" y="156031"/>
                  </a:cubicBezTo>
                  <a:cubicBezTo>
                    <a:pt x="266653" y="155674"/>
                    <a:pt x="266688" y="155317"/>
                    <a:pt x="266557" y="154972"/>
                  </a:cubicBezTo>
                  <a:cubicBezTo>
                    <a:pt x="266498" y="154841"/>
                    <a:pt x="266522" y="154686"/>
                    <a:pt x="266522" y="154543"/>
                  </a:cubicBezTo>
                  <a:cubicBezTo>
                    <a:pt x="266522" y="153448"/>
                    <a:pt x="266522" y="152364"/>
                    <a:pt x="266522" y="151269"/>
                  </a:cubicBezTo>
                  <a:cubicBezTo>
                    <a:pt x="266522" y="151150"/>
                    <a:pt x="266522" y="151031"/>
                    <a:pt x="266534" y="150912"/>
                  </a:cubicBezTo>
                  <a:cubicBezTo>
                    <a:pt x="266544" y="150789"/>
                    <a:pt x="266624" y="150702"/>
                    <a:pt x="266722" y="150702"/>
                  </a:cubicBezTo>
                  <a:cubicBezTo>
                    <a:pt x="266738" y="150702"/>
                    <a:pt x="266755" y="150704"/>
                    <a:pt x="266772" y="150709"/>
                  </a:cubicBezTo>
                  <a:cubicBezTo>
                    <a:pt x="267127" y="150801"/>
                    <a:pt x="267483" y="150821"/>
                    <a:pt x="267837" y="150821"/>
                  </a:cubicBezTo>
                  <a:cubicBezTo>
                    <a:pt x="268109" y="150821"/>
                    <a:pt x="268380" y="150809"/>
                    <a:pt x="268650" y="150809"/>
                  </a:cubicBezTo>
                  <a:cubicBezTo>
                    <a:pt x="268758" y="150809"/>
                    <a:pt x="268866" y="150811"/>
                    <a:pt x="268974" y="150816"/>
                  </a:cubicBezTo>
                  <a:cubicBezTo>
                    <a:pt x="269355" y="150828"/>
                    <a:pt x="269736" y="150792"/>
                    <a:pt x="270105" y="150923"/>
                  </a:cubicBezTo>
                  <a:cubicBezTo>
                    <a:pt x="270191" y="150957"/>
                    <a:pt x="270285" y="150964"/>
                    <a:pt x="270379" y="150964"/>
                  </a:cubicBezTo>
                  <a:cubicBezTo>
                    <a:pt x="270455" y="150964"/>
                    <a:pt x="270531" y="150959"/>
                    <a:pt x="270605" y="150959"/>
                  </a:cubicBezTo>
                  <a:lnTo>
                    <a:pt x="272308" y="150959"/>
                  </a:lnTo>
                  <a:cubicBezTo>
                    <a:pt x="272368" y="150959"/>
                    <a:pt x="272427" y="150959"/>
                    <a:pt x="272487" y="150959"/>
                  </a:cubicBezTo>
                  <a:cubicBezTo>
                    <a:pt x="272784" y="150959"/>
                    <a:pt x="273080" y="150967"/>
                    <a:pt x="273368" y="151066"/>
                  </a:cubicBezTo>
                  <a:cubicBezTo>
                    <a:pt x="273480" y="151099"/>
                    <a:pt x="273600" y="151107"/>
                    <a:pt x="273721" y="151107"/>
                  </a:cubicBezTo>
                  <a:cubicBezTo>
                    <a:pt x="273818" y="151107"/>
                    <a:pt x="273915" y="151102"/>
                    <a:pt x="274011" y="151102"/>
                  </a:cubicBezTo>
                  <a:lnTo>
                    <a:pt x="277428" y="151102"/>
                  </a:lnTo>
                  <a:cubicBezTo>
                    <a:pt x="277571" y="151102"/>
                    <a:pt x="277713" y="151098"/>
                    <a:pt x="277856" y="151098"/>
                  </a:cubicBezTo>
                  <a:cubicBezTo>
                    <a:pt x="278141" y="151098"/>
                    <a:pt x="278424" y="151114"/>
                    <a:pt x="278702" y="151209"/>
                  </a:cubicBezTo>
                  <a:cubicBezTo>
                    <a:pt x="278788" y="151242"/>
                    <a:pt x="278881" y="151250"/>
                    <a:pt x="278976" y="151250"/>
                  </a:cubicBezTo>
                  <a:cubicBezTo>
                    <a:pt x="279051" y="151250"/>
                    <a:pt x="279128" y="151245"/>
                    <a:pt x="279202" y="151245"/>
                  </a:cubicBezTo>
                  <a:lnTo>
                    <a:pt x="280988" y="151245"/>
                  </a:lnTo>
                  <a:cubicBezTo>
                    <a:pt x="281285" y="151245"/>
                    <a:pt x="281595" y="151245"/>
                    <a:pt x="281904" y="151340"/>
                  </a:cubicBezTo>
                  <a:cubicBezTo>
                    <a:pt x="282095" y="151400"/>
                    <a:pt x="282321" y="151376"/>
                    <a:pt x="282536" y="151388"/>
                  </a:cubicBezTo>
                  <a:cubicBezTo>
                    <a:pt x="282641" y="151391"/>
                    <a:pt x="282746" y="151393"/>
                    <a:pt x="282852" y="151393"/>
                  </a:cubicBezTo>
                  <a:cubicBezTo>
                    <a:pt x="283050" y="151393"/>
                    <a:pt x="283250" y="151388"/>
                    <a:pt x="283449" y="151388"/>
                  </a:cubicBezTo>
                  <a:cubicBezTo>
                    <a:pt x="283854" y="151388"/>
                    <a:pt x="284260" y="151405"/>
                    <a:pt x="284667" y="151507"/>
                  </a:cubicBezTo>
                  <a:cubicBezTo>
                    <a:pt x="284794" y="151541"/>
                    <a:pt x="284928" y="151551"/>
                    <a:pt x="285064" y="151551"/>
                  </a:cubicBezTo>
                  <a:cubicBezTo>
                    <a:pt x="285259" y="151551"/>
                    <a:pt x="285459" y="151531"/>
                    <a:pt x="285655" y="151531"/>
                  </a:cubicBezTo>
                  <a:lnTo>
                    <a:pt x="285655" y="150959"/>
                  </a:lnTo>
                  <a:cubicBezTo>
                    <a:pt x="285250" y="150947"/>
                    <a:pt x="284857" y="150983"/>
                    <a:pt x="284452" y="150840"/>
                  </a:cubicBezTo>
                  <a:cubicBezTo>
                    <a:pt x="284391" y="150819"/>
                    <a:pt x="284322" y="150814"/>
                    <a:pt x="284251" y="150814"/>
                  </a:cubicBezTo>
                  <a:cubicBezTo>
                    <a:pt x="284184" y="150814"/>
                    <a:pt x="284114" y="150819"/>
                    <a:pt x="284045" y="150819"/>
                  </a:cubicBezTo>
                  <a:cubicBezTo>
                    <a:pt x="284018" y="150819"/>
                    <a:pt x="283991" y="150818"/>
                    <a:pt x="283964" y="150816"/>
                  </a:cubicBezTo>
                  <a:cubicBezTo>
                    <a:pt x="283838" y="150811"/>
                    <a:pt x="283711" y="150809"/>
                    <a:pt x="283585" y="150809"/>
                  </a:cubicBezTo>
                  <a:cubicBezTo>
                    <a:pt x="283309" y="150809"/>
                    <a:pt x="283034" y="150818"/>
                    <a:pt x="282759" y="150818"/>
                  </a:cubicBezTo>
                  <a:cubicBezTo>
                    <a:pt x="282329" y="150818"/>
                    <a:pt x="281901" y="150796"/>
                    <a:pt x="281476" y="150685"/>
                  </a:cubicBezTo>
                  <a:cubicBezTo>
                    <a:pt x="281410" y="150670"/>
                    <a:pt x="281339" y="150666"/>
                    <a:pt x="281267" y="150666"/>
                  </a:cubicBezTo>
                  <a:cubicBezTo>
                    <a:pt x="281170" y="150666"/>
                    <a:pt x="281071" y="150673"/>
                    <a:pt x="280976" y="150673"/>
                  </a:cubicBezTo>
                  <a:lnTo>
                    <a:pt x="279118" y="150673"/>
                  </a:lnTo>
                  <a:cubicBezTo>
                    <a:pt x="279037" y="150673"/>
                    <a:pt x="278955" y="150681"/>
                    <a:pt x="278873" y="150681"/>
                  </a:cubicBezTo>
                  <a:cubicBezTo>
                    <a:pt x="278812" y="150681"/>
                    <a:pt x="278751" y="150677"/>
                    <a:pt x="278690" y="150662"/>
                  </a:cubicBezTo>
                  <a:cubicBezTo>
                    <a:pt x="278248" y="150545"/>
                    <a:pt x="277797" y="150520"/>
                    <a:pt x="277344" y="150520"/>
                  </a:cubicBezTo>
                  <a:cubicBezTo>
                    <a:pt x="277007" y="150520"/>
                    <a:pt x="276669" y="150534"/>
                    <a:pt x="276333" y="150534"/>
                  </a:cubicBezTo>
                  <a:cubicBezTo>
                    <a:pt x="276246" y="150534"/>
                    <a:pt x="276158" y="150533"/>
                    <a:pt x="276070" y="150531"/>
                  </a:cubicBezTo>
                  <a:cubicBezTo>
                    <a:pt x="275864" y="150527"/>
                    <a:pt x="275658" y="150525"/>
                    <a:pt x="275451" y="150525"/>
                  </a:cubicBezTo>
                  <a:cubicBezTo>
                    <a:pt x="275039" y="150525"/>
                    <a:pt x="274626" y="150531"/>
                    <a:pt x="274213" y="150531"/>
                  </a:cubicBezTo>
                  <a:cubicBezTo>
                    <a:pt x="274111" y="150531"/>
                    <a:pt x="274010" y="150532"/>
                    <a:pt x="273908" y="150532"/>
                  </a:cubicBezTo>
                  <a:cubicBezTo>
                    <a:pt x="273630" y="150532"/>
                    <a:pt x="273353" y="150519"/>
                    <a:pt x="273082" y="150423"/>
                  </a:cubicBezTo>
                  <a:cubicBezTo>
                    <a:pt x="272987" y="150392"/>
                    <a:pt x="272870" y="150386"/>
                    <a:pt x="272754" y="150386"/>
                  </a:cubicBezTo>
                  <a:cubicBezTo>
                    <a:pt x="272696" y="150386"/>
                    <a:pt x="272637" y="150388"/>
                    <a:pt x="272582" y="150388"/>
                  </a:cubicBezTo>
                  <a:cubicBezTo>
                    <a:pt x="272177" y="150388"/>
                    <a:pt x="271767" y="150393"/>
                    <a:pt x="271355" y="150393"/>
                  </a:cubicBezTo>
                  <a:cubicBezTo>
                    <a:pt x="271149" y="150393"/>
                    <a:pt x="270943" y="150392"/>
                    <a:pt x="270736" y="150388"/>
                  </a:cubicBezTo>
                  <a:cubicBezTo>
                    <a:pt x="270578" y="150388"/>
                    <a:pt x="270419" y="150392"/>
                    <a:pt x="270261" y="150392"/>
                  </a:cubicBezTo>
                  <a:cubicBezTo>
                    <a:pt x="269944" y="150392"/>
                    <a:pt x="269629" y="150376"/>
                    <a:pt x="269320" y="150281"/>
                  </a:cubicBezTo>
                  <a:cubicBezTo>
                    <a:pt x="269227" y="150248"/>
                    <a:pt x="269130" y="150240"/>
                    <a:pt x="269031" y="150240"/>
                  </a:cubicBezTo>
                  <a:cubicBezTo>
                    <a:pt x="268940" y="150240"/>
                    <a:pt x="268847" y="150247"/>
                    <a:pt x="268756" y="150247"/>
                  </a:cubicBezTo>
                  <a:cubicBezTo>
                    <a:pt x="268729" y="150247"/>
                    <a:pt x="268703" y="150246"/>
                    <a:pt x="268677" y="150245"/>
                  </a:cubicBezTo>
                  <a:cubicBezTo>
                    <a:pt x="268058" y="150245"/>
                    <a:pt x="267438" y="150245"/>
                    <a:pt x="266819" y="150233"/>
                  </a:cubicBezTo>
                  <a:cubicBezTo>
                    <a:pt x="266664" y="150233"/>
                    <a:pt x="266545" y="150150"/>
                    <a:pt x="266534" y="149983"/>
                  </a:cubicBezTo>
                  <a:cubicBezTo>
                    <a:pt x="266474" y="149388"/>
                    <a:pt x="266355" y="148816"/>
                    <a:pt x="266367" y="148209"/>
                  </a:cubicBezTo>
                  <a:cubicBezTo>
                    <a:pt x="266403" y="147030"/>
                    <a:pt x="266379" y="145839"/>
                    <a:pt x="266379" y="144649"/>
                  </a:cubicBezTo>
                  <a:cubicBezTo>
                    <a:pt x="266367" y="144101"/>
                    <a:pt x="266426" y="143553"/>
                    <a:pt x="266260" y="143018"/>
                  </a:cubicBezTo>
                  <a:cubicBezTo>
                    <a:pt x="266200" y="142839"/>
                    <a:pt x="266236" y="142637"/>
                    <a:pt x="266236" y="142446"/>
                  </a:cubicBezTo>
                  <a:cubicBezTo>
                    <a:pt x="266236" y="141208"/>
                    <a:pt x="266236" y="139970"/>
                    <a:pt x="266236" y="138731"/>
                  </a:cubicBezTo>
                  <a:cubicBezTo>
                    <a:pt x="266236" y="138446"/>
                    <a:pt x="266224" y="138172"/>
                    <a:pt x="266153" y="137886"/>
                  </a:cubicBezTo>
                  <a:cubicBezTo>
                    <a:pt x="266081" y="137660"/>
                    <a:pt x="266105" y="137422"/>
                    <a:pt x="266093" y="137184"/>
                  </a:cubicBezTo>
                  <a:cubicBezTo>
                    <a:pt x="266069" y="136660"/>
                    <a:pt x="266164" y="136136"/>
                    <a:pt x="265974" y="135624"/>
                  </a:cubicBezTo>
                  <a:cubicBezTo>
                    <a:pt x="266022" y="134933"/>
                    <a:pt x="265760" y="134267"/>
                    <a:pt x="265807" y="133576"/>
                  </a:cubicBezTo>
                  <a:cubicBezTo>
                    <a:pt x="265819" y="133362"/>
                    <a:pt x="265795" y="133147"/>
                    <a:pt x="265736" y="132945"/>
                  </a:cubicBezTo>
                  <a:cubicBezTo>
                    <a:pt x="265676" y="132766"/>
                    <a:pt x="265676" y="132564"/>
                    <a:pt x="265664" y="132374"/>
                  </a:cubicBezTo>
                  <a:cubicBezTo>
                    <a:pt x="265652" y="132040"/>
                    <a:pt x="265676" y="131719"/>
                    <a:pt x="265557" y="131385"/>
                  </a:cubicBezTo>
                  <a:cubicBezTo>
                    <a:pt x="265510" y="131266"/>
                    <a:pt x="265521" y="131111"/>
                    <a:pt x="265521" y="130969"/>
                  </a:cubicBezTo>
                  <a:cubicBezTo>
                    <a:pt x="265510" y="130516"/>
                    <a:pt x="265510" y="130076"/>
                    <a:pt x="265414" y="129623"/>
                  </a:cubicBezTo>
                  <a:cubicBezTo>
                    <a:pt x="265331" y="129230"/>
                    <a:pt x="265391" y="128814"/>
                    <a:pt x="265379" y="128409"/>
                  </a:cubicBezTo>
                  <a:cubicBezTo>
                    <a:pt x="265367" y="128075"/>
                    <a:pt x="265343" y="127754"/>
                    <a:pt x="265283" y="127421"/>
                  </a:cubicBezTo>
                  <a:cubicBezTo>
                    <a:pt x="265176" y="126742"/>
                    <a:pt x="265236" y="126051"/>
                    <a:pt x="265260" y="125361"/>
                  </a:cubicBezTo>
                  <a:cubicBezTo>
                    <a:pt x="265260" y="125230"/>
                    <a:pt x="265355" y="125135"/>
                    <a:pt x="265486" y="125135"/>
                  </a:cubicBezTo>
                  <a:cubicBezTo>
                    <a:pt x="265700" y="125111"/>
                    <a:pt x="265914" y="125111"/>
                    <a:pt x="266129" y="125111"/>
                  </a:cubicBezTo>
                  <a:cubicBezTo>
                    <a:pt x="266228" y="125106"/>
                    <a:pt x="266327" y="125105"/>
                    <a:pt x="266427" y="125105"/>
                  </a:cubicBezTo>
                  <a:cubicBezTo>
                    <a:pt x="266536" y="125105"/>
                    <a:pt x="266645" y="125107"/>
                    <a:pt x="266755" y="125107"/>
                  </a:cubicBezTo>
                  <a:cubicBezTo>
                    <a:pt x="267088" y="125107"/>
                    <a:pt x="267424" y="125094"/>
                    <a:pt x="267760" y="124992"/>
                  </a:cubicBezTo>
                  <a:cubicBezTo>
                    <a:pt x="267837" y="124968"/>
                    <a:pt x="267920" y="124961"/>
                    <a:pt x="268006" y="124961"/>
                  </a:cubicBezTo>
                  <a:cubicBezTo>
                    <a:pt x="268107" y="124961"/>
                    <a:pt x="268211" y="124970"/>
                    <a:pt x="268313" y="124970"/>
                  </a:cubicBezTo>
                  <a:cubicBezTo>
                    <a:pt x="268339" y="124970"/>
                    <a:pt x="268365" y="124969"/>
                    <a:pt x="268391" y="124968"/>
                  </a:cubicBezTo>
                  <a:cubicBezTo>
                    <a:pt x="269105" y="124944"/>
                    <a:pt x="269808" y="125004"/>
                    <a:pt x="270522" y="124849"/>
                  </a:cubicBezTo>
                  <a:cubicBezTo>
                    <a:pt x="270694" y="124811"/>
                    <a:pt x="270873" y="124799"/>
                    <a:pt x="271055" y="124799"/>
                  </a:cubicBezTo>
                  <a:cubicBezTo>
                    <a:pt x="271328" y="124799"/>
                    <a:pt x="271608" y="124825"/>
                    <a:pt x="271879" y="124825"/>
                  </a:cubicBezTo>
                  <a:cubicBezTo>
                    <a:pt x="271939" y="124825"/>
                    <a:pt x="271998" y="124825"/>
                    <a:pt x="272057" y="124825"/>
                  </a:cubicBezTo>
                  <a:cubicBezTo>
                    <a:pt x="272352" y="124825"/>
                    <a:pt x="272641" y="124817"/>
                    <a:pt x="272939" y="124718"/>
                  </a:cubicBezTo>
                  <a:cubicBezTo>
                    <a:pt x="273034" y="124688"/>
                    <a:pt x="273139" y="124682"/>
                    <a:pt x="273246" y="124682"/>
                  </a:cubicBezTo>
                  <a:cubicBezTo>
                    <a:pt x="273317" y="124682"/>
                    <a:pt x="273390" y="124685"/>
                    <a:pt x="273462" y="124685"/>
                  </a:cubicBezTo>
                  <a:cubicBezTo>
                    <a:pt x="273498" y="124685"/>
                    <a:pt x="273534" y="124684"/>
                    <a:pt x="273570" y="124682"/>
                  </a:cubicBezTo>
                  <a:cubicBezTo>
                    <a:pt x="273622" y="124681"/>
                    <a:pt x="273674" y="124681"/>
                    <a:pt x="273726" y="124681"/>
                  </a:cubicBezTo>
                  <a:cubicBezTo>
                    <a:pt x="273909" y="124681"/>
                    <a:pt x="274093" y="124686"/>
                    <a:pt x="274276" y="124686"/>
                  </a:cubicBezTo>
                  <a:cubicBezTo>
                    <a:pt x="274635" y="124686"/>
                    <a:pt x="274992" y="124666"/>
                    <a:pt x="275344" y="124551"/>
                  </a:cubicBezTo>
                  <a:cubicBezTo>
                    <a:pt x="275400" y="124536"/>
                    <a:pt x="275461" y="124531"/>
                    <a:pt x="275523" y="124531"/>
                  </a:cubicBezTo>
                  <a:cubicBezTo>
                    <a:pt x="275606" y="124531"/>
                    <a:pt x="275691" y="124539"/>
                    <a:pt x="275773" y="124539"/>
                  </a:cubicBezTo>
                  <a:lnTo>
                    <a:pt x="277559" y="124539"/>
                  </a:lnTo>
                  <a:cubicBezTo>
                    <a:pt x="277615" y="124539"/>
                    <a:pt x="277671" y="124540"/>
                    <a:pt x="277727" y="124540"/>
                  </a:cubicBezTo>
                  <a:cubicBezTo>
                    <a:pt x="277977" y="124540"/>
                    <a:pt x="278222" y="124532"/>
                    <a:pt x="278475" y="124444"/>
                  </a:cubicBezTo>
                  <a:cubicBezTo>
                    <a:pt x="278595" y="124401"/>
                    <a:pt x="278732" y="124395"/>
                    <a:pt x="278870" y="124395"/>
                  </a:cubicBezTo>
                  <a:cubicBezTo>
                    <a:pt x="278925" y="124395"/>
                    <a:pt x="278981" y="124396"/>
                    <a:pt x="279035" y="124396"/>
                  </a:cubicBezTo>
                  <a:lnTo>
                    <a:pt x="280821" y="124396"/>
                  </a:lnTo>
                  <a:cubicBezTo>
                    <a:pt x="280895" y="124395"/>
                    <a:pt x="280970" y="124394"/>
                    <a:pt x="281044" y="124394"/>
                  </a:cubicBezTo>
                  <a:cubicBezTo>
                    <a:pt x="281123" y="124394"/>
                    <a:pt x="281201" y="124395"/>
                    <a:pt x="281280" y="124395"/>
                  </a:cubicBezTo>
                  <a:cubicBezTo>
                    <a:pt x="281626" y="124395"/>
                    <a:pt x="281971" y="124385"/>
                    <a:pt x="282309" y="124277"/>
                  </a:cubicBezTo>
                  <a:cubicBezTo>
                    <a:pt x="282385" y="124250"/>
                    <a:pt x="282471" y="124243"/>
                    <a:pt x="282559" y="124243"/>
                  </a:cubicBezTo>
                  <a:cubicBezTo>
                    <a:pt x="282666" y="124243"/>
                    <a:pt x="282777" y="124253"/>
                    <a:pt x="282881" y="124253"/>
                  </a:cubicBezTo>
                  <a:lnTo>
                    <a:pt x="285655" y="124253"/>
                  </a:lnTo>
                  <a:lnTo>
                    <a:pt x="285655" y="123825"/>
                  </a:lnTo>
                  <a:cubicBezTo>
                    <a:pt x="284119" y="123825"/>
                    <a:pt x="282571" y="123825"/>
                    <a:pt x="281023" y="123837"/>
                  </a:cubicBezTo>
                  <a:cubicBezTo>
                    <a:pt x="280921" y="123837"/>
                    <a:pt x="280819" y="123835"/>
                    <a:pt x="280718" y="123835"/>
                  </a:cubicBezTo>
                  <a:cubicBezTo>
                    <a:pt x="280463" y="123835"/>
                    <a:pt x="280210" y="123847"/>
                    <a:pt x="279964" y="123932"/>
                  </a:cubicBezTo>
                  <a:cubicBezTo>
                    <a:pt x="279871" y="123965"/>
                    <a:pt x="279764" y="123972"/>
                    <a:pt x="279656" y="123972"/>
                  </a:cubicBezTo>
                  <a:cubicBezTo>
                    <a:pt x="279570" y="123972"/>
                    <a:pt x="279484" y="123968"/>
                    <a:pt x="279404" y="123968"/>
                  </a:cubicBezTo>
                  <a:cubicBezTo>
                    <a:pt x="279364" y="123969"/>
                    <a:pt x="279323" y="123969"/>
                    <a:pt x="279283" y="123969"/>
                  </a:cubicBezTo>
                  <a:cubicBezTo>
                    <a:pt x="279013" y="123969"/>
                    <a:pt x="278740" y="123951"/>
                    <a:pt x="278470" y="123951"/>
                  </a:cubicBezTo>
                  <a:cubicBezTo>
                    <a:pt x="278279" y="123951"/>
                    <a:pt x="278090" y="123960"/>
                    <a:pt x="277904" y="123992"/>
                  </a:cubicBezTo>
                  <a:cubicBezTo>
                    <a:pt x="276963" y="124134"/>
                    <a:pt x="275999" y="124039"/>
                    <a:pt x="275070" y="124134"/>
                  </a:cubicBezTo>
                  <a:cubicBezTo>
                    <a:pt x="274308" y="124230"/>
                    <a:pt x="273546" y="124170"/>
                    <a:pt x="272796" y="124277"/>
                  </a:cubicBezTo>
                  <a:cubicBezTo>
                    <a:pt x="272022" y="124384"/>
                    <a:pt x="271236" y="124313"/>
                    <a:pt x="270463" y="124420"/>
                  </a:cubicBezTo>
                  <a:cubicBezTo>
                    <a:pt x="269605" y="124551"/>
                    <a:pt x="268760" y="124515"/>
                    <a:pt x="267915" y="124539"/>
                  </a:cubicBezTo>
                  <a:cubicBezTo>
                    <a:pt x="267796" y="124551"/>
                    <a:pt x="267665" y="124539"/>
                    <a:pt x="267557" y="124575"/>
                  </a:cubicBezTo>
                  <a:cubicBezTo>
                    <a:pt x="267252" y="124673"/>
                    <a:pt x="266944" y="124696"/>
                    <a:pt x="266634" y="124696"/>
                  </a:cubicBezTo>
                  <a:cubicBezTo>
                    <a:pt x="266368" y="124696"/>
                    <a:pt x="266100" y="124679"/>
                    <a:pt x="265832" y="124679"/>
                  </a:cubicBezTo>
                  <a:cubicBezTo>
                    <a:pt x="265768" y="124679"/>
                    <a:pt x="265704" y="124680"/>
                    <a:pt x="265641" y="124682"/>
                  </a:cubicBezTo>
                  <a:cubicBezTo>
                    <a:pt x="265331" y="124682"/>
                    <a:pt x="265260" y="124611"/>
                    <a:pt x="265248" y="124313"/>
                  </a:cubicBezTo>
                  <a:cubicBezTo>
                    <a:pt x="265236" y="124027"/>
                    <a:pt x="265236" y="123742"/>
                    <a:pt x="265236" y="123456"/>
                  </a:cubicBezTo>
                  <a:cubicBezTo>
                    <a:pt x="265236" y="123170"/>
                    <a:pt x="265236" y="122884"/>
                    <a:pt x="265152" y="122610"/>
                  </a:cubicBezTo>
                  <a:cubicBezTo>
                    <a:pt x="265093" y="122432"/>
                    <a:pt x="265105" y="122229"/>
                    <a:pt x="265093" y="122039"/>
                  </a:cubicBezTo>
                  <a:cubicBezTo>
                    <a:pt x="265093" y="121539"/>
                    <a:pt x="265093" y="121039"/>
                    <a:pt x="265093" y="120539"/>
                  </a:cubicBezTo>
                  <a:cubicBezTo>
                    <a:pt x="265093" y="120289"/>
                    <a:pt x="265093" y="120027"/>
                    <a:pt x="265010" y="119765"/>
                  </a:cubicBezTo>
                  <a:cubicBezTo>
                    <a:pt x="264962" y="119598"/>
                    <a:pt x="264962" y="119396"/>
                    <a:pt x="264962" y="119205"/>
                  </a:cubicBezTo>
                  <a:cubicBezTo>
                    <a:pt x="264950" y="118705"/>
                    <a:pt x="264950" y="118205"/>
                    <a:pt x="264950" y="117705"/>
                  </a:cubicBezTo>
                  <a:cubicBezTo>
                    <a:pt x="264950" y="117372"/>
                    <a:pt x="264962" y="117050"/>
                    <a:pt x="264855" y="116717"/>
                  </a:cubicBezTo>
                  <a:cubicBezTo>
                    <a:pt x="264795" y="116550"/>
                    <a:pt x="264819" y="116348"/>
                    <a:pt x="264819" y="116157"/>
                  </a:cubicBezTo>
                  <a:cubicBezTo>
                    <a:pt x="264807" y="113276"/>
                    <a:pt x="264807" y="110395"/>
                    <a:pt x="264819" y="107525"/>
                  </a:cubicBezTo>
                  <a:cubicBezTo>
                    <a:pt x="264819" y="107335"/>
                    <a:pt x="264795" y="107132"/>
                    <a:pt x="264855" y="106954"/>
                  </a:cubicBezTo>
                  <a:cubicBezTo>
                    <a:pt x="264962" y="106632"/>
                    <a:pt x="264950" y="106299"/>
                    <a:pt x="264950" y="105966"/>
                  </a:cubicBezTo>
                  <a:cubicBezTo>
                    <a:pt x="264950" y="104180"/>
                    <a:pt x="264950" y="102406"/>
                    <a:pt x="264950" y="100620"/>
                  </a:cubicBezTo>
                  <a:cubicBezTo>
                    <a:pt x="264950" y="99703"/>
                    <a:pt x="264962" y="99691"/>
                    <a:pt x="265855" y="99691"/>
                  </a:cubicBezTo>
                  <a:cubicBezTo>
                    <a:pt x="265914" y="99692"/>
                    <a:pt x="265972" y="99693"/>
                    <a:pt x="266031" y="99693"/>
                  </a:cubicBezTo>
                  <a:cubicBezTo>
                    <a:pt x="266176" y="99693"/>
                    <a:pt x="266322" y="99690"/>
                    <a:pt x="266467" y="99690"/>
                  </a:cubicBezTo>
                  <a:cubicBezTo>
                    <a:pt x="266809" y="99690"/>
                    <a:pt x="267150" y="99705"/>
                    <a:pt x="267486" y="99810"/>
                  </a:cubicBezTo>
                  <a:cubicBezTo>
                    <a:pt x="267556" y="99837"/>
                    <a:pt x="267632" y="99844"/>
                    <a:pt x="267708" y="99844"/>
                  </a:cubicBezTo>
                  <a:cubicBezTo>
                    <a:pt x="267801" y="99844"/>
                    <a:pt x="267895" y="99834"/>
                    <a:pt x="267986" y="99834"/>
                  </a:cubicBezTo>
                  <a:lnTo>
                    <a:pt x="282893" y="99834"/>
                  </a:lnTo>
                  <a:cubicBezTo>
                    <a:pt x="283178" y="99834"/>
                    <a:pt x="283464" y="99834"/>
                    <a:pt x="283738" y="99750"/>
                  </a:cubicBezTo>
                  <a:cubicBezTo>
                    <a:pt x="283917" y="99691"/>
                    <a:pt x="284119" y="99703"/>
                    <a:pt x="284310" y="99691"/>
                  </a:cubicBezTo>
                  <a:lnTo>
                    <a:pt x="285667" y="99691"/>
                  </a:lnTo>
                  <a:lnTo>
                    <a:pt x="285667" y="99119"/>
                  </a:lnTo>
                  <a:lnTo>
                    <a:pt x="283738" y="99119"/>
                  </a:lnTo>
                  <a:cubicBezTo>
                    <a:pt x="283667" y="99121"/>
                    <a:pt x="283597" y="99122"/>
                    <a:pt x="283526" y="99122"/>
                  </a:cubicBezTo>
                  <a:cubicBezTo>
                    <a:pt x="283451" y="99122"/>
                    <a:pt x="283376" y="99121"/>
                    <a:pt x="283301" y="99121"/>
                  </a:cubicBezTo>
                  <a:cubicBezTo>
                    <a:pt x="282971" y="99121"/>
                    <a:pt x="282643" y="99131"/>
                    <a:pt x="282321" y="99239"/>
                  </a:cubicBezTo>
                  <a:cubicBezTo>
                    <a:pt x="282250" y="99262"/>
                    <a:pt x="282169" y="99268"/>
                    <a:pt x="282086" y="99268"/>
                  </a:cubicBezTo>
                  <a:cubicBezTo>
                    <a:pt x="282003" y="99268"/>
                    <a:pt x="281916" y="99262"/>
                    <a:pt x="281833" y="99262"/>
                  </a:cubicBezTo>
                  <a:lnTo>
                    <a:pt x="270058" y="99262"/>
                  </a:lnTo>
                  <a:cubicBezTo>
                    <a:pt x="269994" y="99262"/>
                    <a:pt x="269931" y="99264"/>
                    <a:pt x="269868" y="99264"/>
                  </a:cubicBezTo>
                  <a:cubicBezTo>
                    <a:pt x="269742" y="99264"/>
                    <a:pt x="269617" y="99258"/>
                    <a:pt x="269498" y="99227"/>
                  </a:cubicBezTo>
                  <a:cubicBezTo>
                    <a:pt x="269170" y="99154"/>
                    <a:pt x="268845" y="99115"/>
                    <a:pt x="268522" y="99115"/>
                  </a:cubicBezTo>
                  <a:cubicBezTo>
                    <a:pt x="268212" y="99115"/>
                    <a:pt x="267902" y="99151"/>
                    <a:pt x="267593" y="99227"/>
                  </a:cubicBezTo>
                  <a:cubicBezTo>
                    <a:pt x="267518" y="99242"/>
                    <a:pt x="267438" y="99257"/>
                    <a:pt x="267365" y="99257"/>
                  </a:cubicBezTo>
                  <a:cubicBezTo>
                    <a:pt x="267323" y="99257"/>
                    <a:pt x="267283" y="99252"/>
                    <a:pt x="267248" y="99239"/>
                  </a:cubicBezTo>
                  <a:cubicBezTo>
                    <a:pt x="266990" y="99139"/>
                    <a:pt x="266728" y="99117"/>
                    <a:pt x="266465" y="99117"/>
                  </a:cubicBezTo>
                  <a:cubicBezTo>
                    <a:pt x="266254" y="99117"/>
                    <a:pt x="266043" y="99131"/>
                    <a:pt x="265831" y="99131"/>
                  </a:cubicBezTo>
                  <a:cubicBezTo>
                    <a:pt x="264890" y="99119"/>
                    <a:pt x="264962" y="99167"/>
                    <a:pt x="264962" y="98215"/>
                  </a:cubicBezTo>
                  <a:cubicBezTo>
                    <a:pt x="264950" y="92345"/>
                    <a:pt x="264950" y="86475"/>
                    <a:pt x="264950" y="80605"/>
                  </a:cubicBezTo>
                  <a:cubicBezTo>
                    <a:pt x="264950" y="80296"/>
                    <a:pt x="264962" y="79986"/>
                    <a:pt x="264950" y="79677"/>
                  </a:cubicBezTo>
                  <a:cubicBezTo>
                    <a:pt x="264926" y="78986"/>
                    <a:pt x="265045" y="78295"/>
                    <a:pt x="264831" y="77617"/>
                  </a:cubicBezTo>
                  <a:cubicBezTo>
                    <a:pt x="264783" y="77438"/>
                    <a:pt x="264914" y="77295"/>
                    <a:pt x="265105" y="77283"/>
                  </a:cubicBezTo>
                  <a:cubicBezTo>
                    <a:pt x="265260" y="77272"/>
                    <a:pt x="265438" y="77272"/>
                    <a:pt x="265593" y="77272"/>
                  </a:cubicBezTo>
                  <a:lnTo>
                    <a:pt x="274225" y="77272"/>
                  </a:lnTo>
                  <a:cubicBezTo>
                    <a:pt x="274487" y="77272"/>
                    <a:pt x="274749" y="77272"/>
                    <a:pt x="275011" y="77355"/>
                  </a:cubicBezTo>
                  <a:cubicBezTo>
                    <a:pt x="275177" y="77402"/>
                    <a:pt x="275380" y="77402"/>
                    <a:pt x="275570" y="77414"/>
                  </a:cubicBezTo>
                  <a:lnTo>
                    <a:pt x="277202" y="77414"/>
                  </a:lnTo>
                  <a:cubicBezTo>
                    <a:pt x="277309" y="77414"/>
                    <a:pt x="277417" y="77413"/>
                    <a:pt x="277525" y="77413"/>
                  </a:cubicBezTo>
                  <a:cubicBezTo>
                    <a:pt x="277821" y="77413"/>
                    <a:pt x="278116" y="77426"/>
                    <a:pt x="278404" y="77522"/>
                  </a:cubicBezTo>
                  <a:cubicBezTo>
                    <a:pt x="278490" y="77555"/>
                    <a:pt x="278583" y="77562"/>
                    <a:pt x="278678" y="77562"/>
                  </a:cubicBezTo>
                  <a:cubicBezTo>
                    <a:pt x="278754" y="77562"/>
                    <a:pt x="278830" y="77557"/>
                    <a:pt x="278904" y="77557"/>
                  </a:cubicBezTo>
                  <a:lnTo>
                    <a:pt x="280476" y="77557"/>
                  </a:lnTo>
                  <a:cubicBezTo>
                    <a:pt x="280750" y="77557"/>
                    <a:pt x="281035" y="77557"/>
                    <a:pt x="281321" y="77641"/>
                  </a:cubicBezTo>
                  <a:cubicBezTo>
                    <a:pt x="281464" y="77694"/>
                    <a:pt x="281627" y="77701"/>
                    <a:pt x="281790" y="77701"/>
                  </a:cubicBezTo>
                  <a:cubicBezTo>
                    <a:pt x="281844" y="77701"/>
                    <a:pt x="281899" y="77700"/>
                    <a:pt x="281952" y="77700"/>
                  </a:cubicBezTo>
                  <a:lnTo>
                    <a:pt x="285667" y="77700"/>
                  </a:lnTo>
                  <a:lnTo>
                    <a:pt x="285667" y="76986"/>
                  </a:lnTo>
                  <a:lnTo>
                    <a:pt x="281523" y="76986"/>
                  </a:lnTo>
                  <a:cubicBezTo>
                    <a:pt x="281071" y="76986"/>
                    <a:pt x="280631" y="76974"/>
                    <a:pt x="280178" y="76879"/>
                  </a:cubicBezTo>
                  <a:cubicBezTo>
                    <a:pt x="279993" y="76843"/>
                    <a:pt x="279802" y="76833"/>
                    <a:pt x="279608" y="76833"/>
                  </a:cubicBezTo>
                  <a:cubicBezTo>
                    <a:pt x="279395" y="76833"/>
                    <a:pt x="279180" y="76845"/>
                    <a:pt x="278965" y="76845"/>
                  </a:cubicBezTo>
                  <a:cubicBezTo>
                    <a:pt x="278921" y="76845"/>
                    <a:pt x="278877" y="76844"/>
                    <a:pt x="278833" y="76843"/>
                  </a:cubicBezTo>
                  <a:cubicBezTo>
                    <a:pt x="278772" y="76843"/>
                    <a:pt x="278711" y="76843"/>
                    <a:pt x="278651" y="76843"/>
                  </a:cubicBezTo>
                  <a:cubicBezTo>
                    <a:pt x="278378" y="76843"/>
                    <a:pt x="278107" y="76835"/>
                    <a:pt x="277844" y="76748"/>
                  </a:cubicBezTo>
                  <a:cubicBezTo>
                    <a:pt x="277732" y="76715"/>
                    <a:pt x="277612" y="76707"/>
                    <a:pt x="277491" y="76707"/>
                  </a:cubicBezTo>
                  <a:cubicBezTo>
                    <a:pt x="277394" y="76707"/>
                    <a:pt x="277297" y="76712"/>
                    <a:pt x="277202" y="76712"/>
                  </a:cubicBezTo>
                  <a:cubicBezTo>
                    <a:pt x="276178" y="76700"/>
                    <a:pt x="275154" y="76700"/>
                    <a:pt x="274130" y="76700"/>
                  </a:cubicBezTo>
                  <a:cubicBezTo>
                    <a:pt x="273844" y="76700"/>
                    <a:pt x="273570" y="76688"/>
                    <a:pt x="273284" y="76617"/>
                  </a:cubicBezTo>
                  <a:cubicBezTo>
                    <a:pt x="273131" y="76574"/>
                    <a:pt x="272960" y="76568"/>
                    <a:pt x="272788" y="76568"/>
                  </a:cubicBezTo>
                  <a:cubicBezTo>
                    <a:pt x="272719" y="76568"/>
                    <a:pt x="272650" y="76569"/>
                    <a:pt x="272582" y="76569"/>
                  </a:cubicBezTo>
                  <a:cubicBezTo>
                    <a:pt x="270344" y="76557"/>
                    <a:pt x="268105" y="76557"/>
                    <a:pt x="265879" y="76557"/>
                  </a:cubicBezTo>
                  <a:cubicBezTo>
                    <a:pt x="265768" y="76557"/>
                    <a:pt x="265656" y="76562"/>
                    <a:pt x="265545" y="76562"/>
                  </a:cubicBezTo>
                  <a:cubicBezTo>
                    <a:pt x="265490" y="76562"/>
                    <a:pt x="265434" y="76561"/>
                    <a:pt x="265379" y="76557"/>
                  </a:cubicBezTo>
                  <a:cubicBezTo>
                    <a:pt x="264831" y="76545"/>
                    <a:pt x="264819" y="76533"/>
                    <a:pt x="264807" y="75986"/>
                  </a:cubicBezTo>
                  <a:cubicBezTo>
                    <a:pt x="264807" y="75247"/>
                    <a:pt x="264807" y="74509"/>
                    <a:pt x="264807" y="73783"/>
                  </a:cubicBezTo>
                  <a:cubicBezTo>
                    <a:pt x="264807" y="69330"/>
                    <a:pt x="264807" y="64877"/>
                    <a:pt x="264807" y="60436"/>
                  </a:cubicBezTo>
                  <a:cubicBezTo>
                    <a:pt x="264807" y="60103"/>
                    <a:pt x="264795" y="59781"/>
                    <a:pt x="264712" y="59448"/>
                  </a:cubicBezTo>
                  <a:cubicBezTo>
                    <a:pt x="264640" y="59174"/>
                    <a:pt x="264664" y="58876"/>
                    <a:pt x="264664" y="58591"/>
                  </a:cubicBezTo>
                  <a:cubicBezTo>
                    <a:pt x="264664" y="58067"/>
                    <a:pt x="264664" y="57543"/>
                    <a:pt x="264676" y="57031"/>
                  </a:cubicBezTo>
                  <a:cubicBezTo>
                    <a:pt x="264676" y="56817"/>
                    <a:pt x="264771" y="56733"/>
                    <a:pt x="264986" y="56709"/>
                  </a:cubicBezTo>
                  <a:cubicBezTo>
                    <a:pt x="265041" y="56705"/>
                    <a:pt x="265097" y="56704"/>
                    <a:pt x="265152" y="56704"/>
                  </a:cubicBezTo>
                  <a:cubicBezTo>
                    <a:pt x="265264" y="56704"/>
                    <a:pt x="265375" y="56709"/>
                    <a:pt x="265486" y="56709"/>
                  </a:cubicBezTo>
                  <a:lnTo>
                    <a:pt x="273475" y="56709"/>
                  </a:lnTo>
                  <a:cubicBezTo>
                    <a:pt x="273761" y="56709"/>
                    <a:pt x="274034" y="56721"/>
                    <a:pt x="274320" y="56793"/>
                  </a:cubicBezTo>
                  <a:cubicBezTo>
                    <a:pt x="274490" y="56846"/>
                    <a:pt x="274673" y="56853"/>
                    <a:pt x="274849" y="56853"/>
                  </a:cubicBezTo>
                  <a:cubicBezTo>
                    <a:pt x="274908" y="56853"/>
                    <a:pt x="274966" y="56852"/>
                    <a:pt x="275023" y="56852"/>
                  </a:cubicBezTo>
                  <a:lnTo>
                    <a:pt x="285655" y="56852"/>
                  </a:lnTo>
                  <a:lnTo>
                    <a:pt x="285655" y="56138"/>
                  </a:lnTo>
                  <a:lnTo>
                    <a:pt x="285631" y="56138"/>
                  </a:lnTo>
                  <a:cubicBezTo>
                    <a:pt x="281809" y="56138"/>
                    <a:pt x="277975" y="56138"/>
                    <a:pt x="274142" y="56126"/>
                  </a:cubicBezTo>
                  <a:cubicBezTo>
                    <a:pt x="273784" y="56126"/>
                    <a:pt x="273427" y="56121"/>
                    <a:pt x="273067" y="56121"/>
                  </a:cubicBezTo>
                  <a:cubicBezTo>
                    <a:pt x="272886" y="56121"/>
                    <a:pt x="272705" y="56122"/>
                    <a:pt x="272522" y="56126"/>
                  </a:cubicBezTo>
                  <a:cubicBezTo>
                    <a:pt x="272082" y="56138"/>
                    <a:pt x="271629" y="56138"/>
                    <a:pt x="271177" y="56138"/>
                  </a:cubicBezTo>
                  <a:cubicBezTo>
                    <a:pt x="271106" y="56138"/>
                    <a:pt x="271031" y="56144"/>
                    <a:pt x="270958" y="56144"/>
                  </a:cubicBezTo>
                  <a:cubicBezTo>
                    <a:pt x="270885" y="56144"/>
                    <a:pt x="270814" y="56138"/>
                    <a:pt x="270748" y="56114"/>
                  </a:cubicBezTo>
                  <a:cubicBezTo>
                    <a:pt x="270406" y="56009"/>
                    <a:pt x="270060" y="55991"/>
                    <a:pt x="269712" y="55991"/>
                  </a:cubicBezTo>
                  <a:cubicBezTo>
                    <a:pt x="269518" y="55991"/>
                    <a:pt x="269323" y="55997"/>
                    <a:pt x="269128" y="55997"/>
                  </a:cubicBezTo>
                  <a:cubicBezTo>
                    <a:pt x="269077" y="55997"/>
                    <a:pt x="269026" y="55996"/>
                    <a:pt x="268974" y="55995"/>
                  </a:cubicBezTo>
                  <a:cubicBezTo>
                    <a:pt x="268585" y="55991"/>
                    <a:pt x="268196" y="55990"/>
                    <a:pt x="267808" y="55990"/>
                  </a:cubicBezTo>
                  <a:cubicBezTo>
                    <a:pt x="267031" y="55990"/>
                    <a:pt x="266256" y="55995"/>
                    <a:pt x="265486" y="55995"/>
                  </a:cubicBezTo>
                  <a:cubicBezTo>
                    <a:pt x="265343" y="55995"/>
                    <a:pt x="265200" y="55995"/>
                    <a:pt x="265057" y="55983"/>
                  </a:cubicBezTo>
                  <a:cubicBezTo>
                    <a:pt x="264712" y="55971"/>
                    <a:pt x="264652" y="55912"/>
                    <a:pt x="264640" y="55555"/>
                  </a:cubicBezTo>
                  <a:cubicBezTo>
                    <a:pt x="264640" y="55364"/>
                    <a:pt x="264640" y="55174"/>
                    <a:pt x="264640" y="54983"/>
                  </a:cubicBezTo>
                  <a:cubicBezTo>
                    <a:pt x="264640" y="49768"/>
                    <a:pt x="264640" y="44565"/>
                    <a:pt x="264640" y="39350"/>
                  </a:cubicBezTo>
                  <a:cubicBezTo>
                    <a:pt x="264640" y="38993"/>
                    <a:pt x="264652" y="38648"/>
                    <a:pt x="264533" y="38291"/>
                  </a:cubicBezTo>
                  <a:cubicBezTo>
                    <a:pt x="264474" y="38124"/>
                    <a:pt x="264498" y="37921"/>
                    <a:pt x="264498" y="37731"/>
                  </a:cubicBezTo>
                  <a:cubicBezTo>
                    <a:pt x="264498" y="36778"/>
                    <a:pt x="264498" y="35826"/>
                    <a:pt x="264498" y="34873"/>
                  </a:cubicBezTo>
                  <a:cubicBezTo>
                    <a:pt x="264498" y="34421"/>
                    <a:pt x="264545" y="33969"/>
                    <a:pt x="264378" y="33528"/>
                  </a:cubicBezTo>
                  <a:cubicBezTo>
                    <a:pt x="264355" y="33469"/>
                    <a:pt x="264355" y="33385"/>
                    <a:pt x="264355" y="33314"/>
                  </a:cubicBezTo>
                  <a:cubicBezTo>
                    <a:pt x="264374" y="32106"/>
                    <a:pt x="264218" y="32000"/>
                    <a:pt x="264906" y="32000"/>
                  </a:cubicBezTo>
                  <a:cubicBezTo>
                    <a:pt x="265054" y="32000"/>
                    <a:pt x="265240" y="32005"/>
                    <a:pt x="265475" y="32005"/>
                  </a:cubicBezTo>
                  <a:cubicBezTo>
                    <a:pt x="265517" y="32005"/>
                    <a:pt x="265560" y="32004"/>
                    <a:pt x="265605" y="32004"/>
                  </a:cubicBezTo>
                  <a:cubicBezTo>
                    <a:pt x="267129" y="31992"/>
                    <a:pt x="268641" y="31992"/>
                    <a:pt x="270165" y="31992"/>
                  </a:cubicBezTo>
                  <a:cubicBezTo>
                    <a:pt x="270451" y="31992"/>
                    <a:pt x="270736" y="31992"/>
                    <a:pt x="271010" y="31909"/>
                  </a:cubicBezTo>
                  <a:cubicBezTo>
                    <a:pt x="271172" y="31866"/>
                    <a:pt x="271346" y="31860"/>
                    <a:pt x="271518" y="31860"/>
                  </a:cubicBezTo>
                  <a:cubicBezTo>
                    <a:pt x="271588" y="31860"/>
                    <a:pt x="271657" y="31861"/>
                    <a:pt x="271725" y="31861"/>
                  </a:cubicBezTo>
                  <a:lnTo>
                    <a:pt x="285643" y="31861"/>
                  </a:lnTo>
                  <a:lnTo>
                    <a:pt x="285643" y="31147"/>
                  </a:lnTo>
                  <a:cubicBezTo>
                    <a:pt x="283929" y="31135"/>
                    <a:pt x="282214" y="31135"/>
                    <a:pt x="280500" y="31135"/>
                  </a:cubicBezTo>
                  <a:cubicBezTo>
                    <a:pt x="280447" y="31135"/>
                    <a:pt x="280395" y="31135"/>
                    <a:pt x="280342" y="31135"/>
                  </a:cubicBezTo>
                  <a:cubicBezTo>
                    <a:pt x="280133" y="31135"/>
                    <a:pt x="279926" y="31128"/>
                    <a:pt x="279726" y="31052"/>
                  </a:cubicBezTo>
                  <a:cubicBezTo>
                    <a:pt x="279559" y="31002"/>
                    <a:pt x="279385" y="30982"/>
                    <a:pt x="279212" y="30982"/>
                  </a:cubicBezTo>
                  <a:cubicBezTo>
                    <a:pt x="279052" y="30982"/>
                    <a:pt x="278892" y="30999"/>
                    <a:pt x="278737" y="31028"/>
                  </a:cubicBezTo>
                  <a:cubicBezTo>
                    <a:pt x="278535" y="31057"/>
                    <a:pt x="278341" y="31103"/>
                    <a:pt x="278145" y="31103"/>
                  </a:cubicBezTo>
                  <a:cubicBezTo>
                    <a:pt x="278019" y="31103"/>
                    <a:pt x="277892" y="31084"/>
                    <a:pt x="277761" y="31028"/>
                  </a:cubicBezTo>
                  <a:cubicBezTo>
                    <a:pt x="277746" y="31023"/>
                    <a:pt x="277727" y="31020"/>
                    <a:pt x="277707" y="31020"/>
                  </a:cubicBezTo>
                  <a:cubicBezTo>
                    <a:pt x="277678" y="31020"/>
                    <a:pt x="277646" y="31026"/>
                    <a:pt x="277618" y="31040"/>
                  </a:cubicBezTo>
                  <a:cubicBezTo>
                    <a:pt x="277360" y="31132"/>
                    <a:pt x="277091" y="31154"/>
                    <a:pt x="276822" y="31154"/>
                  </a:cubicBezTo>
                  <a:cubicBezTo>
                    <a:pt x="276570" y="31154"/>
                    <a:pt x="276318" y="31135"/>
                    <a:pt x="276070" y="31135"/>
                  </a:cubicBezTo>
                  <a:cubicBezTo>
                    <a:pt x="275130" y="31141"/>
                    <a:pt x="274189" y="31141"/>
                    <a:pt x="273249" y="31141"/>
                  </a:cubicBezTo>
                  <a:cubicBezTo>
                    <a:pt x="272308" y="31141"/>
                    <a:pt x="271367" y="31141"/>
                    <a:pt x="270427" y="31147"/>
                  </a:cubicBezTo>
                  <a:cubicBezTo>
                    <a:pt x="270325" y="31147"/>
                    <a:pt x="270223" y="31145"/>
                    <a:pt x="270121" y="31145"/>
                  </a:cubicBezTo>
                  <a:cubicBezTo>
                    <a:pt x="269867" y="31145"/>
                    <a:pt x="269614" y="31157"/>
                    <a:pt x="269367" y="31242"/>
                  </a:cubicBezTo>
                  <a:cubicBezTo>
                    <a:pt x="269281" y="31275"/>
                    <a:pt x="269188" y="31282"/>
                    <a:pt x="269093" y="31282"/>
                  </a:cubicBezTo>
                  <a:cubicBezTo>
                    <a:pt x="269018" y="31282"/>
                    <a:pt x="268941" y="31278"/>
                    <a:pt x="268867" y="31278"/>
                  </a:cubicBezTo>
                  <a:cubicBezTo>
                    <a:pt x="267546" y="31290"/>
                    <a:pt x="266212" y="31290"/>
                    <a:pt x="264879" y="31290"/>
                  </a:cubicBezTo>
                  <a:cubicBezTo>
                    <a:pt x="264783" y="31290"/>
                    <a:pt x="264688" y="31290"/>
                    <a:pt x="264593" y="31278"/>
                  </a:cubicBezTo>
                  <a:cubicBezTo>
                    <a:pt x="264295" y="31254"/>
                    <a:pt x="264236" y="31194"/>
                    <a:pt x="264224" y="30873"/>
                  </a:cubicBezTo>
                  <a:cubicBezTo>
                    <a:pt x="264212" y="30754"/>
                    <a:pt x="264212" y="30635"/>
                    <a:pt x="264212" y="30516"/>
                  </a:cubicBezTo>
                  <a:cubicBezTo>
                    <a:pt x="264212" y="30206"/>
                    <a:pt x="264212" y="29909"/>
                    <a:pt x="264117" y="29599"/>
                  </a:cubicBezTo>
                  <a:cubicBezTo>
                    <a:pt x="264057" y="29432"/>
                    <a:pt x="264069" y="29230"/>
                    <a:pt x="264069" y="29039"/>
                  </a:cubicBezTo>
                  <a:cubicBezTo>
                    <a:pt x="264069" y="26730"/>
                    <a:pt x="264069" y="24420"/>
                    <a:pt x="264069" y="22110"/>
                  </a:cubicBezTo>
                  <a:cubicBezTo>
                    <a:pt x="264069" y="21872"/>
                    <a:pt x="264057" y="21634"/>
                    <a:pt x="264152" y="21407"/>
                  </a:cubicBezTo>
                  <a:cubicBezTo>
                    <a:pt x="264224" y="21205"/>
                    <a:pt x="264212" y="20979"/>
                    <a:pt x="264212" y="20776"/>
                  </a:cubicBezTo>
                  <a:cubicBezTo>
                    <a:pt x="264212" y="20110"/>
                    <a:pt x="264212" y="19443"/>
                    <a:pt x="264212" y="18776"/>
                  </a:cubicBezTo>
                  <a:cubicBezTo>
                    <a:pt x="264212" y="18419"/>
                    <a:pt x="264224" y="18062"/>
                    <a:pt x="264319" y="17717"/>
                  </a:cubicBezTo>
                  <a:cubicBezTo>
                    <a:pt x="264390" y="17419"/>
                    <a:pt x="264343" y="17097"/>
                    <a:pt x="264355" y="16788"/>
                  </a:cubicBezTo>
                  <a:cubicBezTo>
                    <a:pt x="264367" y="16324"/>
                    <a:pt x="264319" y="15847"/>
                    <a:pt x="264474" y="15371"/>
                  </a:cubicBezTo>
                  <a:cubicBezTo>
                    <a:pt x="264521" y="15204"/>
                    <a:pt x="264498" y="15002"/>
                    <a:pt x="264498" y="14811"/>
                  </a:cubicBezTo>
                  <a:cubicBezTo>
                    <a:pt x="264498" y="13478"/>
                    <a:pt x="264498" y="12144"/>
                    <a:pt x="264498" y="10811"/>
                  </a:cubicBezTo>
                  <a:cubicBezTo>
                    <a:pt x="264498" y="10620"/>
                    <a:pt x="264509" y="10430"/>
                    <a:pt x="264521" y="10239"/>
                  </a:cubicBezTo>
                  <a:cubicBezTo>
                    <a:pt x="264533" y="10108"/>
                    <a:pt x="264629" y="10013"/>
                    <a:pt x="264759" y="10013"/>
                  </a:cubicBezTo>
                  <a:cubicBezTo>
                    <a:pt x="264836" y="10019"/>
                    <a:pt x="264912" y="10021"/>
                    <a:pt x="264988" y="10021"/>
                  </a:cubicBezTo>
                  <a:cubicBezTo>
                    <a:pt x="265598" y="10021"/>
                    <a:pt x="266193" y="9869"/>
                    <a:pt x="266807" y="9858"/>
                  </a:cubicBezTo>
                  <a:cubicBezTo>
                    <a:pt x="266882" y="9857"/>
                    <a:pt x="266956" y="9856"/>
                    <a:pt x="267030" y="9856"/>
                  </a:cubicBezTo>
                  <a:cubicBezTo>
                    <a:pt x="267109" y="9856"/>
                    <a:pt x="267188" y="9857"/>
                    <a:pt x="267266" y="9857"/>
                  </a:cubicBezTo>
                  <a:cubicBezTo>
                    <a:pt x="267612" y="9857"/>
                    <a:pt x="267957" y="9847"/>
                    <a:pt x="268296" y="9739"/>
                  </a:cubicBezTo>
                  <a:cubicBezTo>
                    <a:pt x="268361" y="9716"/>
                    <a:pt x="268433" y="9710"/>
                    <a:pt x="268505" y="9710"/>
                  </a:cubicBezTo>
                  <a:cubicBezTo>
                    <a:pt x="268578" y="9710"/>
                    <a:pt x="268653" y="9716"/>
                    <a:pt x="268724" y="9716"/>
                  </a:cubicBezTo>
                  <a:cubicBezTo>
                    <a:pt x="269189" y="9704"/>
                    <a:pt x="269665" y="9739"/>
                    <a:pt x="270129" y="9597"/>
                  </a:cubicBezTo>
                  <a:cubicBezTo>
                    <a:pt x="270210" y="9569"/>
                    <a:pt x="270296" y="9562"/>
                    <a:pt x="270384" y="9562"/>
                  </a:cubicBezTo>
                  <a:cubicBezTo>
                    <a:pt x="270489" y="9562"/>
                    <a:pt x="270597" y="9573"/>
                    <a:pt x="270701" y="9573"/>
                  </a:cubicBezTo>
                  <a:cubicBezTo>
                    <a:pt x="270939" y="9573"/>
                    <a:pt x="271177" y="9573"/>
                    <a:pt x="271403" y="9489"/>
                  </a:cubicBezTo>
                  <a:cubicBezTo>
                    <a:pt x="271534" y="9442"/>
                    <a:pt x="271689" y="9442"/>
                    <a:pt x="271820" y="9430"/>
                  </a:cubicBezTo>
                  <a:cubicBezTo>
                    <a:pt x="272534" y="9394"/>
                    <a:pt x="273237" y="9287"/>
                    <a:pt x="273939" y="9168"/>
                  </a:cubicBezTo>
                  <a:cubicBezTo>
                    <a:pt x="274451" y="9096"/>
                    <a:pt x="274963" y="9061"/>
                    <a:pt x="275487" y="9001"/>
                  </a:cubicBezTo>
                  <a:cubicBezTo>
                    <a:pt x="276047" y="8918"/>
                    <a:pt x="276606" y="8799"/>
                    <a:pt x="277166" y="8763"/>
                  </a:cubicBezTo>
                  <a:cubicBezTo>
                    <a:pt x="278023" y="8704"/>
                    <a:pt x="278845" y="8442"/>
                    <a:pt x="279702" y="8418"/>
                  </a:cubicBezTo>
                  <a:cubicBezTo>
                    <a:pt x="280071" y="8406"/>
                    <a:pt x="280440" y="8311"/>
                    <a:pt x="280821" y="8251"/>
                  </a:cubicBezTo>
                  <a:cubicBezTo>
                    <a:pt x="281607" y="8120"/>
                    <a:pt x="282405" y="7989"/>
                    <a:pt x="283190" y="7846"/>
                  </a:cubicBezTo>
                  <a:cubicBezTo>
                    <a:pt x="284012" y="7715"/>
                    <a:pt x="284822" y="7572"/>
                    <a:pt x="285643" y="7430"/>
                  </a:cubicBezTo>
                  <a:lnTo>
                    <a:pt x="285643" y="6429"/>
                  </a:lnTo>
                  <a:cubicBezTo>
                    <a:pt x="285476" y="6810"/>
                    <a:pt x="285191" y="6953"/>
                    <a:pt x="284762" y="7013"/>
                  </a:cubicBezTo>
                  <a:cubicBezTo>
                    <a:pt x="283690" y="7180"/>
                    <a:pt x="282607" y="7275"/>
                    <a:pt x="281547" y="7525"/>
                  </a:cubicBezTo>
                  <a:cubicBezTo>
                    <a:pt x="281119" y="7632"/>
                    <a:pt x="280666" y="7632"/>
                    <a:pt x="280226" y="7727"/>
                  </a:cubicBezTo>
                  <a:cubicBezTo>
                    <a:pt x="279368" y="7882"/>
                    <a:pt x="278487" y="7930"/>
                    <a:pt x="277630" y="8096"/>
                  </a:cubicBezTo>
                  <a:cubicBezTo>
                    <a:pt x="277154" y="8203"/>
                    <a:pt x="276654" y="8227"/>
                    <a:pt x="276154" y="8287"/>
                  </a:cubicBezTo>
                  <a:cubicBezTo>
                    <a:pt x="275642" y="8346"/>
                    <a:pt x="275118" y="8382"/>
                    <a:pt x="274606" y="8465"/>
                  </a:cubicBezTo>
                  <a:cubicBezTo>
                    <a:pt x="273951" y="8584"/>
                    <a:pt x="273296" y="8632"/>
                    <a:pt x="272653" y="8739"/>
                  </a:cubicBezTo>
                  <a:cubicBezTo>
                    <a:pt x="271975" y="8858"/>
                    <a:pt x="271272" y="8763"/>
                    <a:pt x="270605" y="8977"/>
                  </a:cubicBezTo>
                  <a:cubicBezTo>
                    <a:pt x="270528" y="9001"/>
                    <a:pt x="270448" y="9007"/>
                    <a:pt x="270366" y="9007"/>
                  </a:cubicBezTo>
                  <a:cubicBezTo>
                    <a:pt x="270284" y="9007"/>
                    <a:pt x="270201" y="9001"/>
                    <a:pt x="270117" y="9001"/>
                  </a:cubicBezTo>
                  <a:cubicBezTo>
                    <a:pt x="269832" y="9013"/>
                    <a:pt x="269546" y="8989"/>
                    <a:pt x="269272" y="9096"/>
                  </a:cubicBezTo>
                  <a:cubicBezTo>
                    <a:pt x="269218" y="9123"/>
                    <a:pt x="269165" y="9137"/>
                    <a:pt x="269111" y="9137"/>
                  </a:cubicBezTo>
                  <a:cubicBezTo>
                    <a:pt x="269093" y="9137"/>
                    <a:pt x="269076" y="9135"/>
                    <a:pt x="269058" y="9132"/>
                  </a:cubicBezTo>
                  <a:cubicBezTo>
                    <a:pt x="268938" y="9123"/>
                    <a:pt x="268818" y="9119"/>
                    <a:pt x="268699" y="9119"/>
                  </a:cubicBezTo>
                  <a:cubicBezTo>
                    <a:pt x="267915" y="9119"/>
                    <a:pt x="267142" y="9289"/>
                    <a:pt x="266355" y="9289"/>
                  </a:cubicBezTo>
                  <a:cubicBezTo>
                    <a:pt x="266311" y="9289"/>
                    <a:pt x="266268" y="9288"/>
                    <a:pt x="266224" y="9287"/>
                  </a:cubicBezTo>
                  <a:cubicBezTo>
                    <a:pt x="266172" y="9287"/>
                    <a:pt x="266119" y="9286"/>
                    <a:pt x="266067" y="9286"/>
                  </a:cubicBezTo>
                  <a:cubicBezTo>
                    <a:pt x="265858" y="9286"/>
                    <a:pt x="265650" y="9294"/>
                    <a:pt x="265450" y="9370"/>
                  </a:cubicBezTo>
                  <a:cubicBezTo>
                    <a:pt x="265391" y="9406"/>
                    <a:pt x="265307" y="9418"/>
                    <a:pt x="265248" y="9418"/>
                  </a:cubicBezTo>
                  <a:cubicBezTo>
                    <a:pt x="265130" y="9424"/>
                    <a:pt x="265031" y="9428"/>
                    <a:pt x="264947" y="9428"/>
                  </a:cubicBezTo>
                  <a:cubicBezTo>
                    <a:pt x="264522" y="9428"/>
                    <a:pt x="264498" y="9318"/>
                    <a:pt x="264498" y="8751"/>
                  </a:cubicBezTo>
                  <a:cubicBezTo>
                    <a:pt x="264498" y="7382"/>
                    <a:pt x="264498" y="6001"/>
                    <a:pt x="264498" y="4620"/>
                  </a:cubicBezTo>
                  <a:cubicBezTo>
                    <a:pt x="264498" y="4334"/>
                    <a:pt x="264498" y="4060"/>
                    <a:pt x="264402" y="3774"/>
                  </a:cubicBezTo>
                  <a:cubicBezTo>
                    <a:pt x="264355" y="3596"/>
                    <a:pt x="264355" y="3405"/>
                    <a:pt x="264355" y="3215"/>
                  </a:cubicBezTo>
                  <a:cubicBezTo>
                    <a:pt x="264355" y="2143"/>
                    <a:pt x="264355" y="1072"/>
                    <a:pt x="264355" y="0"/>
                  </a:cubicBezTo>
                  <a:lnTo>
                    <a:pt x="263497" y="0"/>
                  </a:lnTo>
                  <a:cubicBezTo>
                    <a:pt x="263497" y="453"/>
                    <a:pt x="263497" y="905"/>
                    <a:pt x="263509" y="1357"/>
                  </a:cubicBezTo>
                  <a:cubicBezTo>
                    <a:pt x="263509" y="1715"/>
                    <a:pt x="263486" y="2072"/>
                    <a:pt x="263605" y="2417"/>
                  </a:cubicBezTo>
                  <a:cubicBezTo>
                    <a:pt x="263664" y="2560"/>
                    <a:pt x="263640" y="2750"/>
                    <a:pt x="263640" y="2905"/>
                  </a:cubicBezTo>
                  <a:cubicBezTo>
                    <a:pt x="263640" y="4858"/>
                    <a:pt x="263652" y="6810"/>
                    <a:pt x="263652" y="8763"/>
                  </a:cubicBezTo>
                  <a:cubicBezTo>
                    <a:pt x="263652" y="8882"/>
                    <a:pt x="263640" y="9001"/>
                    <a:pt x="263640" y="9120"/>
                  </a:cubicBezTo>
                  <a:cubicBezTo>
                    <a:pt x="263640" y="9275"/>
                    <a:pt x="263569" y="9382"/>
                    <a:pt x="263414" y="9430"/>
                  </a:cubicBezTo>
                  <a:cubicBezTo>
                    <a:pt x="263205" y="9507"/>
                    <a:pt x="262995" y="9574"/>
                    <a:pt x="262767" y="9574"/>
                  </a:cubicBezTo>
                  <a:cubicBezTo>
                    <a:pt x="262748" y="9574"/>
                    <a:pt x="262730" y="9574"/>
                    <a:pt x="262712" y="9573"/>
                  </a:cubicBezTo>
                  <a:cubicBezTo>
                    <a:pt x="262600" y="9569"/>
                    <a:pt x="262489" y="9567"/>
                    <a:pt x="262378" y="9567"/>
                  </a:cubicBezTo>
                  <a:cubicBezTo>
                    <a:pt x="262156" y="9567"/>
                    <a:pt x="261934" y="9573"/>
                    <a:pt x="261711" y="9573"/>
                  </a:cubicBezTo>
                  <a:cubicBezTo>
                    <a:pt x="261366" y="9585"/>
                    <a:pt x="261009" y="9561"/>
                    <a:pt x="260664" y="9680"/>
                  </a:cubicBezTo>
                  <a:cubicBezTo>
                    <a:pt x="260563" y="9710"/>
                    <a:pt x="260455" y="9716"/>
                    <a:pt x="260347" y="9716"/>
                  </a:cubicBezTo>
                  <a:cubicBezTo>
                    <a:pt x="260274" y="9716"/>
                    <a:pt x="260201" y="9713"/>
                    <a:pt x="260129" y="9713"/>
                  </a:cubicBezTo>
                  <a:cubicBezTo>
                    <a:pt x="260093" y="9713"/>
                    <a:pt x="260057" y="9714"/>
                    <a:pt x="260021" y="9716"/>
                  </a:cubicBezTo>
                  <a:cubicBezTo>
                    <a:pt x="259425" y="9739"/>
                    <a:pt x="258842" y="9692"/>
                    <a:pt x="258247" y="9835"/>
                  </a:cubicBezTo>
                  <a:cubicBezTo>
                    <a:pt x="258109" y="9869"/>
                    <a:pt x="257966" y="9879"/>
                    <a:pt x="257820" y="9879"/>
                  </a:cubicBezTo>
                  <a:cubicBezTo>
                    <a:pt x="257611" y="9879"/>
                    <a:pt x="257397" y="9858"/>
                    <a:pt x="257187" y="9858"/>
                  </a:cubicBezTo>
                  <a:cubicBezTo>
                    <a:pt x="256878" y="9870"/>
                    <a:pt x="256568" y="9847"/>
                    <a:pt x="256270" y="9954"/>
                  </a:cubicBezTo>
                  <a:cubicBezTo>
                    <a:pt x="256143" y="9996"/>
                    <a:pt x="256003" y="10002"/>
                    <a:pt x="255869" y="10002"/>
                  </a:cubicBezTo>
                  <a:cubicBezTo>
                    <a:pt x="255815" y="10002"/>
                    <a:pt x="255762" y="10001"/>
                    <a:pt x="255711" y="10001"/>
                  </a:cubicBezTo>
                  <a:lnTo>
                    <a:pt x="253782" y="10001"/>
                  </a:lnTo>
                  <a:cubicBezTo>
                    <a:pt x="253282" y="10013"/>
                    <a:pt x="252794" y="10013"/>
                    <a:pt x="252294" y="10108"/>
                  </a:cubicBezTo>
                  <a:cubicBezTo>
                    <a:pt x="252103" y="10151"/>
                    <a:pt x="251903" y="10163"/>
                    <a:pt x="251701" y="10163"/>
                  </a:cubicBezTo>
                  <a:cubicBezTo>
                    <a:pt x="251449" y="10163"/>
                    <a:pt x="251193" y="10144"/>
                    <a:pt x="250948" y="10144"/>
                  </a:cubicBezTo>
                  <a:cubicBezTo>
                    <a:pt x="250615" y="10156"/>
                    <a:pt x="250281" y="10132"/>
                    <a:pt x="249960" y="10251"/>
                  </a:cubicBezTo>
                  <a:cubicBezTo>
                    <a:pt x="249861" y="10284"/>
                    <a:pt x="249754" y="10292"/>
                    <a:pt x="249646" y="10292"/>
                  </a:cubicBezTo>
                  <a:cubicBezTo>
                    <a:pt x="249560" y="10292"/>
                    <a:pt x="249473" y="10287"/>
                    <a:pt x="249389" y="10287"/>
                  </a:cubicBezTo>
                  <a:lnTo>
                    <a:pt x="247745" y="10287"/>
                  </a:lnTo>
                  <a:cubicBezTo>
                    <a:pt x="247691" y="10287"/>
                    <a:pt x="247637" y="10287"/>
                    <a:pt x="247582" y="10287"/>
                  </a:cubicBezTo>
                  <a:cubicBezTo>
                    <a:pt x="247336" y="10287"/>
                    <a:pt x="247084" y="10295"/>
                    <a:pt x="246841" y="10382"/>
                  </a:cubicBezTo>
                  <a:cubicBezTo>
                    <a:pt x="246733" y="10430"/>
                    <a:pt x="246602" y="10430"/>
                    <a:pt x="246483" y="10430"/>
                  </a:cubicBezTo>
                  <a:lnTo>
                    <a:pt x="244269" y="10430"/>
                  </a:lnTo>
                  <a:cubicBezTo>
                    <a:pt x="243864" y="10430"/>
                    <a:pt x="243816" y="10370"/>
                    <a:pt x="243793" y="9989"/>
                  </a:cubicBezTo>
                  <a:cubicBezTo>
                    <a:pt x="243793" y="9894"/>
                    <a:pt x="243793" y="9799"/>
                    <a:pt x="243793" y="9704"/>
                  </a:cubicBezTo>
                  <a:lnTo>
                    <a:pt x="243793" y="0"/>
                  </a:lnTo>
                  <a:lnTo>
                    <a:pt x="242935" y="0"/>
                  </a:lnTo>
                  <a:lnTo>
                    <a:pt x="242935" y="9704"/>
                  </a:lnTo>
                  <a:cubicBezTo>
                    <a:pt x="242935" y="10542"/>
                    <a:pt x="242976" y="10573"/>
                    <a:pt x="242281" y="10573"/>
                  </a:cubicBezTo>
                  <a:cubicBezTo>
                    <a:pt x="242226" y="10573"/>
                    <a:pt x="242166" y="10573"/>
                    <a:pt x="242102" y="10573"/>
                  </a:cubicBezTo>
                  <a:lnTo>
                    <a:pt x="239459" y="10573"/>
                  </a:lnTo>
                  <a:cubicBezTo>
                    <a:pt x="239320" y="10573"/>
                    <a:pt x="239180" y="10569"/>
                    <a:pt x="239039" y="10569"/>
                  </a:cubicBezTo>
                  <a:cubicBezTo>
                    <a:pt x="238758" y="10569"/>
                    <a:pt x="238474" y="10585"/>
                    <a:pt x="238197" y="10680"/>
                  </a:cubicBezTo>
                  <a:cubicBezTo>
                    <a:pt x="238111" y="10713"/>
                    <a:pt x="238017" y="10720"/>
                    <a:pt x="237923" y="10720"/>
                  </a:cubicBezTo>
                  <a:cubicBezTo>
                    <a:pt x="237847" y="10720"/>
                    <a:pt x="237771" y="10716"/>
                    <a:pt x="237697" y="10716"/>
                  </a:cubicBezTo>
                  <a:lnTo>
                    <a:pt x="235696" y="10716"/>
                  </a:lnTo>
                  <a:cubicBezTo>
                    <a:pt x="235640" y="10717"/>
                    <a:pt x="235584" y="10717"/>
                    <a:pt x="235528" y="10717"/>
                  </a:cubicBezTo>
                  <a:cubicBezTo>
                    <a:pt x="235390" y="10717"/>
                    <a:pt x="235252" y="10715"/>
                    <a:pt x="235115" y="10715"/>
                  </a:cubicBezTo>
                  <a:cubicBezTo>
                    <a:pt x="234791" y="10715"/>
                    <a:pt x="234470" y="10730"/>
                    <a:pt x="234149" y="10835"/>
                  </a:cubicBezTo>
                  <a:cubicBezTo>
                    <a:pt x="234081" y="10855"/>
                    <a:pt x="234010" y="10860"/>
                    <a:pt x="233937" y="10860"/>
                  </a:cubicBezTo>
                  <a:cubicBezTo>
                    <a:pt x="233868" y="10860"/>
                    <a:pt x="233798" y="10856"/>
                    <a:pt x="233729" y="10856"/>
                  </a:cubicBezTo>
                  <a:cubicBezTo>
                    <a:pt x="233702" y="10856"/>
                    <a:pt x="233675" y="10857"/>
                    <a:pt x="233648" y="10859"/>
                  </a:cubicBezTo>
                  <a:cubicBezTo>
                    <a:pt x="233508" y="10864"/>
                    <a:pt x="233367" y="10866"/>
                    <a:pt x="233227" y="10866"/>
                  </a:cubicBezTo>
                  <a:cubicBezTo>
                    <a:pt x="232921" y="10866"/>
                    <a:pt x="232616" y="10857"/>
                    <a:pt x="232311" y="10857"/>
                  </a:cubicBezTo>
                  <a:cubicBezTo>
                    <a:pt x="231835" y="10857"/>
                    <a:pt x="231361" y="10879"/>
                    <a:pt x="230886" y="10990"/>
                  </a:cubicBezTo>
                  <a:cubicBezTo>
                    <a:pt x="230790" y="11012"/>
                    <a:pt x="230690" y="11019"/>
                    <a:pt x="230589" y="11019"/>
                  </a:cubicBezTo>
                  <a:cubicBezTo>
                    <a:pt x="230427" y="11019"/>
                    <a:pt x="230262" y="11001"/>
                    <a:pt x="230100" y="11001"/>
                  </a:cubicBezTo>
                  <a:cubicBezTo>
                    <a:pt x="230033" y="11003"/>
                    <a:pt x="229966" y="11004"/>
                    <a:pt x="229899" y="11004"/>
                  </a:cubicBezTo>
                  <a:cubicBezTo>
                    <a:pt x="229828" y="11004"/>
                    <a:pt x="229756" y="11003"/>
                    <a:pt x="229685" y="11003"/>
                  </a:cubicBezTo>
                  <a:cubicBezTo>
                    <a:pt x="229372" y="11003"/>
                    <a:pt x="229061" y="11013"/>
                    <a:pt x="228755" y="11121"/>
                  </a:cubicBezTo>
                  <a:cubicBezTo>
                    <a:pt x="228672" y="11144"/>
                    <a:pt x="228576" y="11150"/>
                    <a:pt x="228478" y="11150"/>
                  </a:cubicBezTo>
                  <a:cubicBezTo>
                    <a:pt x="228380" y="11150"/>
                    <a:pt x="228279" y="11144"/>
                    <a:pt x="228183" y="11144"/>
                  </a:cubicBezTo>
                  <a:lnTo>
                    <a:pt x="224909" y="11144"/>
                  </a:lnTo>
                  <a:cubicBezTo>
                    <a:pt x="224862" y="11145"/>
                    <a:pt x="224814" y="11146"/>
                    <a:pt x="224766" y="11146"/>
                  </a:cubicBezTo>
                  <a:cubicBezTo>
                    <a:pt x="224597" y="11146"/>
                    <a:pt x="224428" y="11141"/>
                    <a:pt x="224260" y="11141"/>
                  </a:cubicBezTo>
                  <a:cubicBezTo>
                    <a:pt x="223930" y="11141"/>
                    <a:pt x="223602" y="11160"/>
                    <a:pt x="223278" y="11275"/>
                  </a:cubicBezTo>
                  <a:cubicBezTo>
                    <a:pt x="223248" y="11287"/>
                    <a:pt x="223216" y="11290"/>
                    <a:pt x="223181" y="11290"/>
                  </a:cubicBezTo>
                  <a:cubicBezTo>
                    <a:pt x="223147" y="11290"/>
                    <a:pt x="223111" y="11287"/>
                    <a:pt x="223076" y="11287"/>
                  </a:cubicBezTo>
                  <a:lnTo>
                    <a:pt x="220075" y="11287"/>
                  </a:lnTo>
                  <a:cubicBezTo>
                    <a:pt x="219730" y="11287"/>
                    <a:pt x="219659" y="11216"/>
                    <a:pt x="219659" y="10859"/>
                  </a:cubicBezTo>
                  <a:cubicBezTo>
                    <a:pt x="219647" y="10049"/>
                    <a:pt x="219659" y="9239"/>
                    <a:pt x="219647" y="8430"/>
                  </a:cubicBezTo>
                  <a:cubicBezTo>
                    <a:pt x="219647" y="8168"/>
                    <a:pt x="219647" y="7918"/>
                    <a:pt x="219575" y="7656"/>
                  </a:cubicBezTo>
                  <a:cubicBezTo>
                    <a:pt x="219516" y="7453"/>
                    <a:pt x="219516" y="7239"/>
                    <a:pt x="219516" y="7025"/>
                  </a:cubicBezTo>
                  <a:cubicBezTo>
                    <a:pt x="219504" y="6239"/>
                    <a:pt x="219516" y="5453"/>
                    <a:pt x="219504" y="4667"/>
                  </a:cubicBezTo>
                  <a:cubicBezTo>
                    <a:pt x="219504" y="4251"/>
                    <a:pt x="219540" y="3822"/>
                    <a:pt x="219397" y="3405"/>
                  </a:cubicBezTo>
                  <a:cubicBezTo>
                    <a:pt x="219337" y="3227"/>
                    <a:pt x="219373" y="3024"/>
                    <a:pt x="219373" y="2834"/>
                  </a:cubicBezTo>
                  <a:cubicBezTo>
                    <a:pt x="219361" y="2143"/>
                    <a:pt x="219361" y="1453"/>
                    <a:pt x="219361" y="762"/>
                  </a:cubicBezTo>
                  <a:cubicBezTo>
                    <a:pt x="219373" y="500"/>
                    <a:pt x="219349" y="238"/>
                    <a:pt x="219230" y="0"/>
                  </a:cubicBezTo>
                  <a:lnTo>
                    <a:pt x="218516" y="0"/>
                  </a:lnTo>
                  <a:cubicBezTo>
                    <a:pt x="218528" y="524"/>
                    <a:pt x="218480" y="1048"/>
                    <a:pt x="218635" y="1560"/>
                  </a:cubicBezTo>
                  <a:cubicBezTo>
                    <a:pt x="218694" y="1726"/>
                    <a:pt x="218658" y="1941"/>
                    <a:pt x="218658" y="2131"/>
                  </a:cubicBezTo>
                  <a:cubicBezTo>
                    <a:pt x="218658" y="2810"/>
                    <a:pt x="218658" y="3501"/>
                    <a:pt x="218658" y="4191"/>
                  </a:cubicBezTo>
                  <a:cubicBezTo>
                    <a:pt x="218658" y="4429"/>
                    <a:pt x="218670" y="4667"/>
                    <a:pt x="218730" y="4894"/>
                  </a:cubicBezTo>
                  <a:cubicBezTo>
                    <a:pt x="218789" y="5096"/>
                    <a:pt x="218789" y="5322"/>
                    <a:pt x="218789" y="5536"/>
                  </a:cubicBezTo>
                  <a:cubicBezTo>
                    <a:pt x="218801" y="6132"/>
                    <a:pt x="218801" y="6715"/>
                    <a:pt x="218801" y="7311"/>
                  </a:cubicBezTo>
                  <a:cubicBezTo>
                    <a:pt x="218801" y="7692"/>
                    <a:pt x="218766" y="8073"/>
                    <a:pt x="218909" y="8442"/>
                  </a:cubicBezTo>
                  <a:cubicBezTo>
                    <a:pt x="218944" y="8501"/>
                    <a:pt x="218932" y="8584"/>
                    <a:pt x="218932" y="8656"/>
                  </a:cubicBezTo>
                  <a:cubicBezTo>
                    <a:pt x="218944" y="9418"/>
                    <a:pt x="218944" y="10168"/>
                    <a:pt x="218932" y="10930"/>
                  </a:cubicBezTo>
                  <a:cubicBezTo>
                    <a:pt x="218932" y="11192"/>
                    <a:pt x="218849" y="11275"/>
                    <a:pt x="218587" y="11275"/>
                  </a:cubicBezTo>
                  <a:cubicBezTo>
                    <a:pt x="218420" y="11287"/>
                    <a:pt x="218254" y="11290"/>
                    <a:pt x="218087" y="11290"/>
                  </a:cubicBezTo>
                  <a:cubicBezTo>
                    <a:pt x="217920" y="11290"/>
                    <a:pt x="217754" y="11287"/>
                    <a:pt x="217587" y="11287"/>
                  </a:cubicBezTo>
                  <a:cubicBezTo>
                    <a:pt x="217518" y="11289"/>
                    <a:pt x="217449" y="11289"/>
                    <a:pt x="217379" y="11289"/>
                  </a:cubicBezTo>
                  <a:cubicBezTo>
                    <a:pt x="217306" y="11289"/>
                    <a:pt x="217232" y="11289"/>
                    <a:pt x="217158" y="11289"/>
                  </a:cubicBezTo>
                  <a:cubicBezTo>
                    <a:pt x="216832" y="11289"/>
                    <a:pt x="216504" y="11299"/>
                    <a:pt x="216182" y="11406"/>
                  </a:cubicBezTo>
                  <a:cubicBezTo>
                    <a:pt x="216105" y="11430"/>
                    <a:pt x="216021" y="11436"/>
                    <a:pt x="215936" y="11436"/>
                  </a:cubicBezTo>
                  <a:cubicBezTo>
                    <a:pt x="215852" y="11436"/>
                    <a:pt x="215765" y="11430"/>
                    <a:pt x="215682" y="11430"/>
                  </a:cubicBezTo>
                  <a:lnTo>
                    <a:pt x="213610" y="11430"/>
                  </a:lnTo>
                  <a:cubicBezTo>
                    <a:pt x="213313" y="11430"/>
                    <a:pt x="213003" y="11430"/>
                    <a:pt x="212693" y="11525"/>
                  </a:cubicBezTo>
                  <a:cubicBezTo>
                    <a:pt x="212527" y="11585"/>
                    <a:pt x="212324" y="11561"/>
                    <a:pt x="212134" y="11573"/>
                  </a:cubicBezTo>
                  <a:lnTo>
                    <a:pt x="210705" y="11573"/>
                  </a:lnTo>
                  <a:cubicBezTo>
                    <a:pt x="210419" y="11573"/>
                    <a:pt x="210146" y="11573"/>
                    <a:pt x="209860" y="11668"/>
                  </a:cubicBezTo>
                  <a:cubicBezTo>
                    <a:pt x="209693" y="11716"/>
                    <a:pt x="209491" y="11716"/>
                    <a:pt x="209300" y="11716"/>
                  </a:cubicBezTo>
                  <a:lnTo>
                    <a:pt x="208014" y="11716"/>
                  </a:lnTo>
                  <a:cubicBezTo>
                    <a:pt x="207933" y="11716"/>
                    <a:pt x="207851" y="11708"/>
                    <a:pt x="207769" y="11708"/>
                  </a:cubicBezTo>
                  <a:cubicBezTo>
                    <a:pt x="207708" y="11708"/>
                    <a:pt x="207647" y="11712"/>
                    <a:pt x="207586" y="11728"/>
                  </a:cubicBezTo>
                  <a:cubicBezTo>
                    <a:pt x="207026" y="11843"/>
                    <a:pt x="206462" y="11870"/>
                    <a:pt x="205894" y="11870"/>
                  </a:cubicBezTo>
                  <a:cubicBezTo>
                    <a:pt x="205403" y="11870"/>
                    <a:pt x="204909" y="11850"/>
                    <a:pt x="204415" y="11850"/>
                  </a:cubicBezTo>
                  <a:cubicBezTo>
                    <a:pt x="204241" y="11850"/>
                    <a:pt x="204068" y="11852"/>
                    <a:pt x="203895" y="11859"/>
                  </a:cubicBezTo>
                  <a:cubicBezTo>
                    <a:pt x="203466" y="11883"/>
                    <a:pt x="203049" y="11835"/>
                    <a:pt x="202621" y="11966"/>
                  </a:cubicBezTo>
                  <a:cubicBezTo>
                    <a:pt x="202534" y="11998"/>
                    <a:pt x="202440" y="12006"/>
                    <a:pt x="202342" y="12006"/>
                  </a:cubicBezTo>
                  <a:cubicBezTo>
                    <a:pt x="202253" y="12006"/>
                    <a:pt x="202160" y="12000"/>
                    <a:pt x="202069" y="12000"/>
                  </a:cubicBezTo>
                  <a:cubicBezTo>
                    <a:pt x="202042" y="12000"/>
                    <a:pt x="202016" y="12000"/>
                    <a:pt x="201990" y="12002"/>
                  </a:cubicBezTo>
                  <a:cubicBezTo>
                    <a:pt x="201871" y="12007"/>
                    <a:pt x="201751" y="12009"/>
                    <a:pt x="201632" y="12009"/>
                  </a:cubicBezTo>
                  <a:cubicBezTo>
                    <a:pt x="201373" y="12009"/>
                    <a:pt x="201113" y="12000"/>
                    <a:pt x="200855" y="12000"/>
                  </a:cubicBezTo>
                  <a:cubicBezTo>
                    <a:pt x="200451" y="12000"/>
                    <a:pt x="200050" y="12022"/>
                    <a:pt x="199656" y="12133"/>
                  </a:cubicBezTo>
                  <a:cubicBezTo>
                    <a:pt x="199608" y="12144"/>
                    <a:pt x="199561" y="12144"/>
                    <a:pt x="199513" y="12144"/>
                  </a:cubicBezTo>
                  <a:lnTo>
                    <a:pt x="196799" y="12144"/>
                  </a:lnTo>
                  <a:cubicBezTo>
                    <a:pt x="196453" y="12144"/>
                    <a:pt x="196382" y="12073"/>
                    <a:pt x="196382" y="11716"/>
                  </a:cubicBezTo>
                  <a:cubicBezTo>
                    <a:pt x="196370" y="10954"/>
                    <a:pt x="196382" y="10192"/>
                    <a:pt x="196370" y="9442"/>
                  </a:cubicBezTo>
                  <a:cubicBezTo>
                    <a:pt x="196370" y="9180"/>
                    <a:pt x="196370" y="8918"/>
                    <a:pt x="196299" y="8656"/>
                  </a:cubicBezTo>
                  <a:cubicBezTo>
                    <a:pt x="196239" y="8465"/>
                    <a:pt x="196239" y="8239"/>
                    <a:pt x="196239" y="8025"/>
                  </a:cubicBezTo>
                  <a:cubicBezTo>
                    <a:pt x="196227" y="7430"/>
                    <a:pt x="196239" y="6834"/>
                    <a:pt x="196227" y="6239"/>
                  </a:cubicBezTo>
                  <a:cubicBezTo>
                    <a:pt x="196227" y="5822"/>
                    <a:pt x="196263" y="5394"/>
                    <a:pt x="196120" y="4977"/>
                  </a:cubicBezTo>
                  <a:cubicBezTo>
                    <a:pt x="196072" y="4822"/>
                    <a:pt x="196096" y="4644"/>
                    <a:pt x="196096" y="4477"/>
                  </a:cubicBezTo>
                  <a:cubicBezTo>
                    <a:pt x="196084" y="3905"/>
                    <a:pt x="196096" y="3334"/>
                    <a:pt x="196084" y="2762"/>
                  </a:cubicBezTo>
                  <a:cubicBezTo>
                    <a:pt x="196084" y="2488"/>
                    <a:pt x="196096" y="2203"/>
                    <a:pt x="196001" y="1917"/>
                  </a:cubicBezTo>
                  <a:cubicBezTo>
                    <a:pt x="195941" y="1750"/>
                    <a:pt x="195953" y="1548"/>
                    <a:pt x="195953" y="1357"/>
                  </a:cubicBezTo>
                  <a:cubicBezTo>
                    <a:pt x="195953" y="905"/>
                    <a:pt x="195953" y="453"/>
                    <a:pt x="195953" y="0"/>
                  </a:cubicBezTo>
                  <a:lnTo>
                    <a:pt x="195239" y="0"/>
                  </a:lnTo>
                  <a:cubicBezTo>
                    <a:pt x="195239" y="595"/>
                    <a:pt x="195239" y="1191"/>
                    <a:pt x="195239" y="1786"/>
                  </a:cubicBezTo>
                  <a:cubicBezTo>
                    <a:pt x="195251" y="2262"/>
                    <a:pt x="195251" y="2727"/>
                    <a:pt x="195346" y="3203"/>
                  </a:cubicBezTo>
                  <a:cubicBezTo>
                    <a:pt x="195441" y="3631"/>
                    <a:pt x="195382" y="4096"/>
                    <a:pt x="195382" y="4548"/>
                  </a:cubicBezTo>
                  <a:cubicBezTo>
                    <a:pt x="195394" y="4882"/>
                    <a:pt x="195370" y="5215"/>
                    <a:pt x="195477" y="5536"/>
                  </a:cubicBezTo>
                  <a:cubicBezTo>
                    <a:pt x="195537" y="5715"/>
                    <a:pt x="195525" y="5917"/>
                    <a:pt x="195525" y="6108"/>
                  </a:cubicBezTo>
                  <a:cubicBezTo>
                    <a:pt x="195525" y="6810"/>
                    <a:pt x="195525" y="7525"/>
                    <a:pt x="195525" y="8239"/>
                  </a:cubicBezTo>
                  <a:cubicBezTo>
                    <a:pt x="195537" y="8763"/>
                    <a:pt x="195560" y="9275"/>
                    <a:pt x="195632" y="9799"/>
                  </a:cubicBezTo>
                  <a:cubicBezTo>
                    <a:pt x="195727" y="10525"/>
                    <a:pt x="195668" y="11263"/>
                    <a:pt x="195656" y="12002"/>
                  </a:cubicBezTo>
                  <a:cubicBezTo>
                    <a:pt x="195656" y="12168"/>
                    <a:pt x="195548" y="12264"/>
                    <a:pt x="195382" y="12275"/>
                  </a:cubicBezTo>
                  <a:cubicBezTo>
                    <a:pt x="195239" y="12287"/>
                    <a:pt x="195096" y="12287"/>
                    <a:pt x="194953" y="12287"/>
                  </a:cubicBezTo>
                  <a:cubicBezTo>
                    <a:pt x="194513" y="12299"/>
                    <a:pt x="194060" y="12287"/>
                    <a:pt x="193620" y="12394"/>
                  </a:cubicBezTo>
                  <a:cubicBezTo>
                    <a:pt x="193471" y="12430"/>
                    <a:pt x="193318" y="12440"/>
                    <a:pt x="193163" y="12440"/>
                  </a:cubicBezTo>
                  <a:cubicBezTo>
                    <a:pt x="192993" y="12440"/>
                    <a:pt x="192822" y="12429"/>
                    <a:pt x="192653" y="12429"/>
                  </a:cubicBezTo>
                  <a:cubicBezTo>
                    <a:pt x="192618" y="12429"/>
                    <a:pt x="192583" y="12429"/>
                    <a:pt x="192548" y="12430"/>
                  </a:cubicBezTo>
                  <a:cubicBezTo>
                    <a:pt x="192215" y="12442"/>
                    <a:pt x="191893" y="12418"/>
                    <a:pt x="191560" y="12525"/>
                  </a:cubicBezTo>
                  <a:cubicBezTo>
                    <a:pt x="191393" y="12585"/>
                    <a:pt x="191191" y="12561"/>
                    <a:pt x="191000" y="12573"/>
                  </a:cubicBezTo>
                  <a:cubicBezTo>
                    <a:pt x="190619" y="12573"/>
                    <a:pt x="190238" y="12568"/>
                    <a:pt x="189857" y="12568"/>
                  </a:cubicBezTo>
                  <a:cubicBezTo>
                    <a:pt x="189667" y="12568"/>
                    <a:pt x="189476" y="12569"/>
                    <a:pt x="189286" y="12573"/>
                  </a:cubicBezTo>
                  <a:cubicBezTo>
                    <a:pt x="189230" y="12574"/>
                    <a:pt x="189173" y="12575"/>
                    <a:pt x="189117" y="12575"/>
                  </a:cubicBezTo>
                  <a:cubicBezTo>
                    <a:pt x="188978" y="12575"/>
                    <a:pt x="188839" y="12572"/>
                    <a:pt x="188701" y="12572"/>
                  </a:cubicBezTo>
                  <a:cubicBezTo>
                    <a:pt x="188373" y="12572"/>
                    <a:pt x="188047" y="12588"/>
                    <a:pt x="187726" y="12692"/>
                  </a:cubicBezTo>
                  <a:cubicBezTo>
                    <a:pt x="187655" y="12716"/>
                    <a:pt x="187574" y="12722"/>
                    <a:pt x="187491" y="12722"/>
                  </a:cubicBezTo>
                  <a:cubicBezTo>
                    <a:pt x="187408" y="12722"/>
                    <a:pt x="187321" y="12716"/>
                    <a:pt x="187238" y="12716"/>
                  </a:cubicBezTo>
                  <a:lnTo>
                    <a:pt x="185309" y="12716"/>
                  </a:lnTo>
                  <a:cubicBezTo>
                    <a:pt x="185190" y="12716"/>
                    <a:pt x="185072" y="12714"/>
                    <a:pt x="184954" y="12714"/>
                  </a:cubicBezTo>
                  <a:cubicBezTo>
                    <a:pt x="184600" y="12714"/>
                    <a:pt x="184249" y="12728"/>
                    <a:pt x="183892" y="12835"/>
                  </a:cubicBezTo>
                  <a:cubicBezTo>
                    <a:pt x="183815" y="12859"/>
                    <a:pt x="183732" y="12866"/>
                    <a:pt x="183646" y="12866"/>
                  </a:cubicBezTo>
                  <a:cubicBezTo>
                    <a:pt x="183545" y="12866"/>
                    <a:pt x="183442" y="12857"/>
                    <a:pt x="183339" y="12857"/>
                  </a:cubicBezTo>
                  <a:cubicBezTo>
                    <a:pt x="183313" y="12857"/>
                    <a:pt x="183287" y="12857"/>
                    <a:pt x="183261" y="12859"/>
                  </a:cubicBezTo>
                  <a:cubicBezTo>
                    <a:pt x="183209" y="12859"/>
                    <a:pt x="183156" y="12858"/>
                    <a:pt x="183104" y="12858"/>
                  </a:cubicBezTo>
                  <a:cubicBezTo>
                    <a:pt x="182895" y="12858"/>
                    <a:pt x="182687" y="12866"/>
                    <a:pt x="182487" y="12942"/>
                  </a:cubicBezTo>
                  <a:cubicBezTo>
                    <a:pt x="182352" y="12994"/>
                    <a:pt x="182211" y="13003"/>
                    <a:pt x="182067" y="13003"/>
                  </a:cubicBezTo>
                  <a:cubicBezTo>
                    <a:pt x="181979" y="13003"/>
                    <a:pt x="181890" y="13000"/>
                    <a:pt x="181802" y="13000"/>
                  </a:cubicBezTo>
                  <a:cubicBezTo>
                    <a:pt x="181769" y="13000"/>
                    <a:pt x="181735" y="13000"/>
                    <a:pt x="181701" y="13002"/>
                  </a:cubicBezTo>
                  <a:cubicBezTo>
                    <a:pt x="181624" y="13005"/>
                    <a:pt x="181546" y="13006"/>
                    <a:pt x="181468" y="13006"/>
                  </a:cubicBezTo>
                  <a:cubicBezTo>
                    <a:pt x="181265" y="13006"/>
                    <a:pt x="181061" y="12998"/>
                    <a:pt x="180857" y="12998"/>
                  </a:cubicBezTo>
                  <a:cubicBezTo>
                    <a:pt x="180527" y="12998"/>
                    <a:pt x="180196" y="13018"/>
                    <a:pt x="179868" y="13121"/>
                  </a:cubicBezTo>
                  <a:cubicBezTo>
                    <a:pt x="179787" y="13148"/>
                    <a:pt x="179701" y="13155"/>
                    <a:pt x="179613" y="13155"/>
                  </a:cubicBezTo>
                  <a:cubicBezTo>
                    <a:pt x="179508" y="13155"/>
                    <a:pt x="179400" y="13145"/>
                    <a:pt x="179296" y="13145"/>
                  </a:cubicBezTo>
                  <a:lnTo>
                    <a:pt x="175308" y="13145"/>
                  </a:lnTo>
                  <a:cubicBezTo>
                    <a:pt x="175022" y="13145"/>
                    <a:pt x="174748" y="13180"/>
                    <a:pt x="174462" y="13228"/>
                  </a:cubicBezTo>
                  <a:cubicBezTo>
                    <a:pt x="174139" y="13283"/>
                    <a:pt x="173813" y="13300"/>
                    <a:pt x="173485" y="13300"/>
                  </a:cubicBezTo>
                  <a:cubicBezTo>
                    <a:pt x="173102" y="13300"/>
                    <a:pt x="172717" y="13276"/>
                    <a:pt x="172331" y="13264"/>
                  </a:cubicBezTo>
                  <a:cubicBezTo>
                    <a:pt x="172188" y="13252"/>
                    <a:pt x="172117" y="13145"/>
                    <a:pt x="172117" y="13014"/>
                  </a:cubicBezTo>
                  <a:cubicBezTo>
                    <a:pt x="172117" y="12430"/>
                    <a:pt x="171879" y="11859"/>
                    <a:pt x="171962" y="11251"/>
                  </a:cubicBezTo>
                  <a:cubicBezTo>
                    <a:pt x="171962" y="11204"/>
                    <a:pt x="171962" y="11156"/>
                    <a:pt x="171950" y="11109"/>
                  </a:cubicBezTo>
                  <a:cubicBezTo>
                    <a:pt x="171760" y="10442"/>
                    <a:pt x="171915" y="9727"/>
                    <a:pt x="171795" y="9061"/>
                  </a:cubicBezTo>
                  <a:cubicBezTo>
                    <a:pt x="171629" y="8144"/>
                    <a:pt x="171712" y="7215"/>
                    <a:pt x="171676" y="6298"/>
                  </a:cubicBezTo>
                  <a:cubicBezTo>
                    <a:pt x="171665" y="5965"/>
                    <a:pt x="171676" y="5644"/>
                    <a:pt x="171569" y="5310"/>
                  </a:cubicBezTo>
                  <a:cubicBezTo>
                    <a:pt x="171510" y="5096"/>
                    <a:pt x="171534" y="4846"/>
                    <a:pt x="171534" y="4608"/>
                  </a:cubicBezTo>
                  <a:cubicBezTo>
                    <a:pt x="171510" y="4036"/>
                    <a:pt x="171569" y="3465"/>
                    <a:pt x="171414" y="2905"/>
                  </a:cubicBezTo>
                  <a:cubicBezTo>
                    <a:pt x="171343" y="2691"/>
                    <a:pt x="171391" y="2429"/>
                    <a:pt x="171391" y="2191"/>
                  </a:cubicBezTo>
                  <a:cubicBezTo>
                    <a:pt x="171379" y="1465"/>
                    <a:pt x="171426" y="726"/>
                    <a:pt x="171248" y="0"/>
                  </a:cubicBezTo>
                  <a:lnTo>
                    <a:pt x="170533" y="0"/>
                  </a:lnTo>
                  <a:cubicBezTo>
                    <a:pt x="170533" y="357"/>
                    <a:pt x="170533" y="714"/>
                    <a:pt x="170533" y="1072"/>
                  </a:cubicBezTo>
                  <a:cubicBezTo>
                    <a:pt x="170533" y="1215"/>
                    <a:pt x="170510" y="1369"/>
                    <a:pt x="170557" y="1500"/>
                  </a:cubicBezTo>
                  <a:cubicBezTo>
                    <a:pt x="170724" y="1988"/>
                    <a:pt x="170664" y="2488"/>
                    <a:pt x="170676" y="2989"/>
                  </a:cubicBezTo>
                  <a:cubicBezTo>
                    <a:pt x="170688" y="3441"/>
                    <a:pt x="170641" y="3882"/>
                    <a:pt x="170783" y="4334"/>
                  </a:cubicBezTo>
                  <a:cubicBezTo>
                    <a:pt x="170843" y="4501"/>
                    <a:pt x="170807" y="4703"/>
                    <a:pt x="170819" y="4894"/>
                  </a:cubicBezTo>
                  <a:cubicBezTo>
                    <a:pt x="170843" y="5656"/>
                    <a:pt x="170772" y="6406"/>
                    <a:pt x="170938" y="7168"/>
                  </a:cubicBezTo>
                  <a:cubicBezTo>
                    <a:pt x="171033" y="7572"/>
                    <a:pt x="170962" y="8025"/>
                    <a:pt x="170962" y="8454"/>
                  </a:cubicBezTo>
                  <a:cubicBezTo>
                    <a:pt x="170962" y="8835"/>
                    <a:pt x="170938" y="9204"/>
                    <a:pt x="171069" y="9585"/>
                  </a:cubicBezTo>
                  <a:cubicBezTo>
                    <a:pt x="171117" y="9704"/>
                    <a:pt x="171093" y="9858"/>
                    <a:pt x="171105" y="10001"/>
                  </a:cubicBezTo>
                  <a:cubicBezTo>
                    <a:pt x="171117" y="10573"/>
                    <a:pt x="171105" y="11132"/>
                    <a:pt x="171224" y="11704"/>
                  </a:cubicBezTo>
                  <a:cubicBezTo>
                    <a:pt x="171319" y="12156"/>
                    <a:pt x="171224" y="12645"/>
                    <a:pt x="171367" y="13109"/>
                  </a:cubicBezTo>
                  <a:cubicBezTo>
                    <a:pt x="171413" y="13258"/>
                    <a:pt x="171304" y="13407"/>
                    <a:pt x="171157" y="13407"/>
                  </a:cubicBezTo>
                  <a:cubicBezTo>
                    <a:pt x="171152" y="13407"/>
                    <a:pt x="171146" y="13407"/>
                    <a:pt x="171141" y="13407"/>
                  </a:cubicBezTo>
                  <a:cubicBezTo>
                    <a:pt x="171120" y="13406"/>
                    <a:pt x="171100" y="13406"/>
                    <a:pt x="171080" y="13406"/>
                  </a:cubicBezTo>
                  <a:cubicBezTo>
                    <a:pt x="170435" y="13406"/>
                    <a:pt x="169811" y="13585"/>
                    <a:pt x="169164" y="13585"/>
                  </a:cubicBezTo>
                  <a:cubicBezTo>
                    <a:pt x="167045" y="13573"/>
                    <a:pt x="164926" y="13570"/>
                    <a:pt x="162806" y="13570"/>
                  </a:cubicBezTo>
                  <a:cubicBezTo>
                    <a:pt x="160687" y="13570"/>
                    <a:pt x="158568" y="13573"/>
                    <a:pt x="156448" y="13573"/>
                  </a:cubicBezTo>
                  <a:cubicBezTo>
                    <a:pt x="156391" y="13573"/>
                    <a:pt x="156333" y="13574"/>
                    <a:pt x="156275" y="13574"/>
                  </a:cubicBezTo>
                  <a:cubicBezTo>
                    <a:pt x="155984" y="13574"/>
                    <a:pt x="155686" y="13565"/>
                    <a:pt x="155389" y="13466"/>
                  </a:cubicBezTo>
                  <a:cubicBezTo>
                    <a:pt x="155270" y="13433"/>
                    <a:pt x="155140" y="13426"/>
                    <a:pt x="155007" y="13426"/>
                  </a:cubicBezTo>
                  <a:cubicBezTo>
                    <a:pt x="154900" y="13426"/>
                    <a:pt x="154792" y="13430"/>
                    <a:pt x="154686" y="13430"/>
                  </a:cubicBezTo>
                  <a:lnTo>
                    <a:pt x="146900" y="13430"/>
                  </a:lnTo>
                  <a:cubicBezTo>
                    <a:pt x="146855" y="13430"/>
                    <a:pt x="146812" y="13430"/>
                    <a:pt x="146772" y="13430"/>
                  </a:cubicBezTo>
                  <a:cubicBezTo>
                    <a:pt x="146102" y="13430"/>
                    <a:pt x="146102" y="13409"/>
                    <a:pt x="146102" y="12656"/>
                  </a:cubicBezTo>
                  <a:cubicBezTo>
                    <a:pt x="146102" y="12418"/>
                    <a:pt x="146114" y="12180"/>
                    <a:pt x="146018" y="11954"/>
                  </a:cubicBezTo>
                  <a:cubicBezTo>
                    <a:pt x="145923" y="11704"/>
                    <a:pt x="145971" y="11442"/>
                    <a:pt x="145971" y="11180"/>
                  </a:cubicBezTo>
                  <a:cubicBezTo>
                    <a:pt x="145947" y="10609"/>
                    <a:pt x="145995" y="10037"/>
                    <a:pt x="145852" y="9477"/>
                  </a:cubicBezTo>
                  <a:cubicBezTo>
                    <a:pt x="145768" y="9192"/>
                    <a:pt x="145828" y="8858"/>
                    <a:pt x="145816" y="8549"/>
                  </a:cubicBezTo>
                  <a:cubicBezTo>
                    <a:pt x="145816" y="8180"/>
                    <a:pt x="145840" y="7799"/>
                    <a:pt x="145709" y="7418"/>
                  </a:cubicBezTo>
                  <a:cubicBezTo>
                    <a:pt x="145649" y="7251"/>
                    <a:pt x="145685" y="7049"/>
                    <a:pt x="145685" y="6858"/>
                  </a:cubicBezTo>
                  <a:cubicBezTo>
                    <a:pt x="145673" y="6596"/>
                    <a:pt x="145685" y="6334"/>
                    <a:pt x="145590" y="6084"/>
                  </a:cubicBezTo>
                  <a:cubicBezTo>
                    <a:pt x="145554" y="6001"/>
                    <a:pt x="145542" y="5894"/>
                    <a:pt x="145542" y="5798"/>
                  </a:cubicBezTo>
                  <a:cubicBezTo>
                    <a:pt x="145530" y="5286"/>
                    <a:pt x="145578" y="4751"/>
                    <a:pt x="145399" y="4251"/>
                  </a:cubicBezTo>
                  <a:cubicBezTo>
                    <a:pt x="145447" y="3108"/>
                    <a:pt x="145161" y="1977"/>
                    <a:pt x="145245" y="834"/>
                  </a:cubicBezTo>
                  <a:cubicBezTo>
                    <a:pt x="145268" y="548"/>
                    <a:pt x="145256" y="262"/>
                    <a:pt x="145114" y="12"/>
                  </a:cubicBezTo>
                  <a:lnTo>
                    <a:pt x="144399" y="12"/>
                  </a:lnTo>
                  <a:cubicBezTo>
                    <a:pt x="144518" y="369"/>
                    <a:pt x="144554" y="750"/>
                    <a:pt x="144542" y="1131"/>
                  </a:cubicBezTo>
                  <a:cubicBezTo>
                    <a:pt x="144530" y="1512"/>
                    <a:pt x="144542" y="1893"/>
                    <a:pt x="144542" y="2274"/>
                  </a:cubicBezTo>
                  <a:cubicBezTo>
                    <a:pt x="144542" y="2608"/>
                    <a:pt x="144506" y="2941"/>
                    <a:pt x="144649" y="3250"/>
                  </a:cubicBezTo>
                  <a:cubicBezTo>
                    <a:pt x="144661" y="3298"/>
                    <a:pt x="144673" y="3346"/>
                    <a:pt x="144673" y="3393"/>
                  </a:cubicBezTo>
                  <a:cubicBezTo>
                    <a:pt x="144614" y="4155"/>
                    <a:pt x="144780" y="4905"/>
                    <a:pt x="144840" y="5656"/>
                  </a:cubicBezTo>
                  <a:cubicBezTo>
                    <a:pt x="144887" y="6418"/>
                    <a:pt x="144935" y="7168"/>
                    <a:pt x="145006" y="7930"/>
                  </a:cubicBezTo>
                  <a:cubicBezTo>
                    <a:pt x="145054" y="8418"/>
                    <a:pt x="145102" y="8918"/>
                    <a:pt x="145114" y="9406"/>
                  </a:cubicBezTo>
                  <a:cubicBezTo>
                    <a:pt x="145125" y="9739"/>
                    <a:pt x="145102" y="10073"/>
                    <a:pt x="145209" y="10394"/>
                  </a:cubicBezTo>
                  <a:cubicBezTo>
                    <a:pt x="145268" y="10597"/>
                    <a:pt x="145245" y="10823"/>
                    <a:pt x="145256" y="11037"/>
                  </a:cubicBezTo>
                  <a:cubicBezTo>
                    <a:pt x="145280" y="11621"/>
                    <a:pt x="145173" y="12228"/>
                    <a:pt x="145387" y="12799"/>
                  </a:cubicBezTo>
                  <a:cubicBezTo>
                    <a:pt x="145399" y="12847"/>
                    <a:pt x="145387" y="12895"/>
                    <a:pt x="145387" y="12942"/>
                  </a:cubicBezTo>
                  <a:cubicBezTo>
                    <a:pt x="145387" y="13145"/>
                    <a:pt x="145292" y="13264"/>
                    <a:pt x="145102" y="13287"/>
                  </a:cubicBezTo>
                  <a:lnTo>
                    <a:pt x="143387" y="13287"/>
                  </a:lnTo>
                  <a:cubicBezTo>
                    <a:pt x="143340" y="13287"/>
                    <a:pt x="143292" y="13290"/>
                    <a:pt x="143246" y="13290"/>
                  </a:cubicBezTo>
                  <a:cubicBezTo>
                    <a:pt x="143200" y="13290"/>
                    <a:pt x="143155" y="13287"/>
                    <a:pt x="143113" y="13276"/>
                  </a:cubicBezTo>
                  <a:cubicBezTo>
                    <a:pt x="142735" y="13163"/>
                    <a:pt x="142353" y="13142"/>
                    <a:pt x="141969" y="13142"/>
                  </a:cubicBezTo>
                  <a:cubicBezTo>
                    <a:pt x="141753" y="13142"/>
                    <a:pt x="141537" y="13149"/>
                    <a:pt x="141321" y="13149"/>
                  </a:cubicBezTo>
                  <a:cubicBezTo>
                    <a:pt x="141232" y="13149"/>
                    <a:pt x="141143" y="13148"/>
                    <a:pt x="141054" y="13145"/>
                  </a:cubicBezTo>
                  <a:cubicBezTo>
                    <a:pt x="140992" y="13143"/>
                    <a:pt x="140931" y="13142"/>
                    <a:pt x="140870" y="13142"/>
                  </a:cubicBezTo>
                  <a:cubicBezTo>
                    <a:pt x="140788" y="13142"/>
                    <a:pt x="140707" y="13143"/>
                    <a:pt x="140625" y="13143"/>
                  </a:cubicBezTo>
                  <a:cubicBezTo>
                    <a:pt x="140340" y="13143"/>
                    <a:pt x="140057" y="13133"/>
                    <a:pt x="139780" y="13037"/>
                  </a:cubicBezTo>
                  <a:cubicBezTo>
                    <a:pt x="139700" y="13004"/>
                    <a:pt x="139610" y="12997"/>
                    <a:pt x="139517" y="12997"/>
                  </a:cubicBezTo>
                  <a:cubicBezTo>
                    <a:pt x="139442" y="12997"/>
                    <a:pt x="139365" y="13002"/>
                    <a:pt x="139291" y="13002"/>
                  </a:cubicBezTo>
                  <a:lnTo>
                    <a:pt x="137291" y="13002"/>
                  </a:lnTo>
                  <a:cubicBezTo>
                    <a:pt x="137183" y="13002"/>
                    <a:pt x="137075" y="13003"/>
                    <a:pt x="136968" y="13003"/>
                  </a:cubicBezTo>
                  <a:cubicBezTo>
                    <a:pt x="136671" y="13003"/>
                    <a:pt x="136377" y="12991"/>
                    <a:pt x="136089" y="12895"/>
                  </a:cubicBezTo>
                  <a:cubicBezTo>
                    <a:pt x="135989" y="12861"/>
                    <a:pt x="135883" y="12854"/>
                    <a:pt x="135775" y="12854"/>
                  </a:cubicBezTo>
                  <a:cubicBezTo>
                    <a:pt x="135689" y="12854"/>
                    <a:pt x="135602" y="12859"/>
                    <a:pt x="135517" y="12859"/>
                  </a:cubicBezTo>
                  <a:cubicBezTo>
                    <a:pt x="135009" y="12859"/>
                    <a:pt x="134501" y="12864"/>
                    <a:pt x="133997" y="12864"/>
                  </a:cubicBezTo>
                  <a:cubicBezTo>
                    <a:pt x="133744" y="12864"/>
                    <a:pt x="133493" y="12863"/>
                    <a:pt x="133243" y="12859"/>
                  </a:cubicBezTo>
                  <a:cubicBezTo>
                    <a:pt x="133169" y="12857"/>
                    <a:pt x="133094" y="12857"/>
                    <a:pt x="133020" y="12857"/>
                  </a:cubicBezTo>
                  <a:cubicBezTo>
                    <a:pt x="132942" y="12857"/>
                    <a:pt x="132863" y="12857"/>
                    <a:pt x="132784" y="12857"/>
                  </a:cubicBezTo>
                  <a:cubicBezTo>
                    <a:pt x="132438" y="12857"/>
                    <a:pt x="132094" y="12847"/>
                    <a:pt x="131755" y="12740"/>
                  </a:cubicBezTo>
                  <a:cubicBezTo>
                    <a:pt x="131677" y="12716"/>
                    <a:pt x="131594" y="12710"/>
                    <a:pt x="131509" y="12710"/>
                  </a:cubicBezTo>
                  <a:cubicBezTo>
                    <a:pt x="131424" y="12710"/>
                    <a:pt x="131338" y="12716"/>
                    <a:pt x="131255" y="12716"/>
                  </a:cubicBezTo>
                  <a:lnTo>
                    <a:pt x="129397" y="12716"/>
                  </a:lnTo>
                  <a:cubicBezTo>
                    <a:pt x="129345" y="12716"/>
                    <a:pt x="129293" y="12716"/>
                    <a:pt x="129240" y="12716"/>
                  </a:cubicBezTo>
                  <a:cubicBezTo>
                    <a:pt x="129031" y="12716"/>
                    <a:pt x="128823" y="12709"/>
                    <a:pt x="128623" y="12633"/>
                  </a:cubicBezTo>
                  <a:cubicBezTo>
                    <a:pt x="128494" y="12578"/>
                    <a:pt x="128361" y="12567"/>
                    <a:pt x="128226" y="12567"/>
                  </a:cubicBezTo>
                  <a:cubicBezTo>
                    <a:pt x="128125" y="12567"/>
                    <a:pt x="128023" y="12573"/>
                    <a:pt x="127921" y="12573"/>
                  </a:cubicBezTo>
                  <a:cubicBezTo>
                    <a:pt x="127064" y="12573"/>
                    <a:pt x="126206" y="12565"/>
                    <a:pt x="125349" y="12565"/>
                  </a:cubicBezTo>
                  <a:cubicBezTo>
                    <a:pt x="124706" y="12565"/>
                    <a:pt x="124063" y="12570"/>
                    <a:pt x="123420" y="12585"/>
                  </a:cubicBezTo>
                  <a:cubicBezTo>
                    <a:pt x="123402" y="12585"/>
                    <a:pt x="123384" y="12585"/>
                    <a:pt x="123365" y="12585"/>
                  </a:cubicBezTo>
                  <a:cubicBezTo>
                    <a:pt x="122778" y="12585"/>
                    <a:pt x="122209" y="12416"/>
                    <a:pt x="121623" y="12416"/>
                  </a:cubicBezTo>
                  <a:cubicBezTo>
                    <a:pt x="121587" y="12416"/>
                    <a:pt x="121551" y="12417"/>
                    <a:pt x="121515" y="12418"/>
                  </a:cubicBezTo>
                  <a:cubicBezTo>
                    <a:pt x="121384" y="12418"/>
                    <a:pt x="121289" y="12323"/>
                    <a:pt x="121277" y="12192"/>
                  </a:cubicBezTo>
                  <a:cubicBezTo>
                    <a:pt x="121265" y="11978"/>
                    <a:pt x="121265" y="11763"/>
                    <a:pt x="121265" y="11549"/>
                  </a:cubicBezTo>
                  <a:cubicBezTo>
                    <a:pt x="121253" y="8739"/>
                    <a:pt x="121253" y="5929"/>
                    <a:pt x="121253" y="3131"/>
                  </a:cubicBezTo>
                  <a:cubicBezTo>
                    <a:pt x="121253" y="2750"/>
                    <a:pt x="121277" y="2369"/>
                    <a:pt x="121146" y="2000"/>
                  </a:cubicBezTo>
                  <a:cubicBezTo>
                    <a:pt x="121099" y="1846"/>
                    <a:pt x="121122" y="1667"/>
                    <a:pt x="121122" y="1500"/>
                  </a:cubicBezTo>
                  <a:cubicBezTo>
                    <a:pt x="121122" y="1000"/>
                    <a:pt x="121122" y="500"/>
                    <a:pt x="121122" y="0"/>
                  </a:cubicBezTo>
                  <a:lnTo>
                    <a:pt x="120408" y="0"/>
                  </a:lnTo>
                  <a:cubicBezTo>
                    <a:pt x="120408" y="595"/>
                    <a:pt x="120408" y="1191"/>
                    <a:pt x="120408" y="1786"/>
                  </a:cubicBezTo>
                  <a:cubicBezTo>
                    <a:pt x="120408" y="2262"/>
                    <a:pt x="120372" y="2739"/>
                    <a:pt x="120527" y="3203"/>
                  </a:cubicBezTo>
                  <a:cubicBezTo>
                    <a:pt x="120575" y="3370"/>
                    <a:pt x="120551" y="3572"/>
                    <a:pt x="120551" y="3762"/>
                  </a:cubicBezTo>
                  <a:cubicBezTo>
                    <a:pt x="120551" y="6406"/>
                    <a:pt x="120551" y="9037"/>
                    <a:pt x="120551" y="11680"/>
                  </a:cubicBezTo>
                  <a:cubicBezTo>
                    <a:pt x="120551" y="11823"/>
                    <a:pt x="120551" y="11966"/>
                    <a:pt x="120539" y="12109"/>
                  </a:cubicBezTo>
                  <a:cubicBezTo>
                    <a:pt x="120527" y="12323"/>
                    <a:pt x="120444" y="12418"/>
                    <a:pt x="120230" y="12418"/>
                  </a:cubicBezTo>
                  <a:cubicBezTo>
                    <a:pt x="120196" y="12418"/>
                    <a:pt x="120163" y="12417"/>
                    <a:pt x="120129" y="12417"/>
                  </a:cubicBezTo>
                  <a:cubicBezTo>
                    <a:pt x="119884" y="12417"/>
                    <a:pt x="119637" y="12435"/>
                    <a:pt x="119388" y="12435"/>
                  </a:cubicBezTo>
                  <a:cubicBezTo>
                    <a:pt x="119126" y="12435"/>
                    <a:pt x="118862" y="12415"/>
                    <a:pt x="118598" y="12335"/>
                  </a:cubicBezTo>
                  <a:cubicBezTo>
                    <a:pt x="118420" y="12287"/>
                    <a:pt x="118229" y="12299"/>
                    <a:pt x="118039" y="12287"/>
                  </a:cubicBezTo>
                  <a:lnTo>
                    <a:pt x="116539" y="12287"/>
                  </a:lnTo>
                  <a:cubicBezTo>
                    <a:pt x="116491" y="12287"/>
                    <a:pt x="116443" y="12288"/>
                    <a:pt x="116396" y="12288"/>
                  </a:cubicBezTo>
                  <a:cubicBezTo>
                    <a:pt x="116182" y="12288"/>
                    <a:pt x="115969" y="12280"/>
                    <a:pt x="115765" y="12192"/>
                  </a:cubicBezTo>
                  <a:cubicBezTo>
                    <a:pt x="115697" y="12173"/>
                    <a:pt x="115621" y="12153"/>
                    <a:pt x="115543" y="12153"/>
                  </a:cubicBezTo>
                  <a:cubicBezTo>
                    <a:pt x="115526" y="12153"/>
                    <a:pt x="115508" y="12154"/>
                    <a:pt x="115491" y="12156"/>
                  </a:cubicBezTo>
                  <a:cubicBezTo>
                    <a:pt x="115384" y="12162"/>
                    <a:pt x="115277" y="12165"/>
                    <a:pt x="115171" y="12165"/>
                  </a:cubicBezTo>
                  <a:cubicBezTo>
                    <a:pt x="114288" y="12165"/>
                    <a:pt x="113416" y="11990"/>
                    <a:pt x="112534" y="11990"/>
                  </a:cubicBezTo>
                  <a:cubicBezTo>
                    <a:pt x="112408" y="11990"/>
                    <a:pt x="112283" y="11994"/>
                    <a:pt x="112157" y="12002"/>
                  </a:cubicBezTo>
                  <a:cubicBezTo>
                    <a:pt x="112100" y="12004"/>
                    <a:pt x="112043" y="12005"/>
                    <a:pt x="111986" y="12005"/>
                  </a:cubicBezTo>
                  <a:cubicBezTo>
                    <a:pt x="111757" y="12005"/>
                    <a:pt x="111531" y="11983"/>
                    <a:pt x="111312" y="11906"/>
                  </a:cubicBezTo>
                  <a:cubicBezTo>
                    <a:pt x="111157" y="11859"/>
                    <a:pt x="110978" y="11859"/>
                    <a:pt x="110812" y="11859"/>
                  </a:cubicBezTo>
                  <a:lnTo>
                    <a:pt x="109466" y="11859"/>
                  </a:lnTo>
                  <a:cubicBezTo>
                    <a:pt x="109385" y="11859"/>
                    <a:pt x="109299" y="11866"/>
                    <a:pt x="109216" y="11866"/>
                  </a:cubicBezTo>
                  <a:cubicBezTo>
                    <a:pt x="109154" y="11866"/>
                    <a:pt x="109094" y="11862"/>
                    <a:pt x="109038" y="11847"/>
                  </a:cubicBezTo>
                  <a:cubicBezTo>
                    <a:pt x="108558" y="11731"/>
                    <a:pt x="108075" y="11705"/>
                    <a:pt x="107590" y="11705"/>
                  </a:cubicBezTo>
                  <a:cubicBezTo>
                    <a:pt x="107201" y="11705"/>
                    <a:pt x="106812" y="11722"/>
                    <a:pt x="106422" y="11722"/>
                  </a:cubicBezTo>
                  <a:cubicBezTo>
                    <a:pt x="106297" y="11722"/>
                    <a:pt x="106173" y="11720"/>
                    <a:pt x="106049" y="11716"/>
                  </a:cubicBezTo>
                  <a:cubicBezTo>
                    <a:pt x="105886" y="11712"/>
                    <a:pt x="105722" y="11711"/>
                    <a:pt x="105557" y="11711"/>
                  </a:cubicBezTo>
                  <a:cubicBezTo>
                    <a:pt x="105228" y="11711"/>
                    <a:pt x="104894" y="11716"/>
                    <a:pt x="104561" y="11716"/>
                  </a:cubicBezTo>
                  <a:cubicBezTo>
                    <a:pt x="104228" y="11704"/>
                    <a:pt x="103894" y="11716"/>
                    <a:pt x="103573" y="11609"/>
                  </a:cubicBezTo>
                  <a:cubicBezTo>
                    <a:pt x="103460" y="11576"/>
                    <a:pt x="103340" y="11568"/>
                    <a:pt x="103219" y="11568"/>
                  </a:cubicBezTo>
                  <a:cubicBezTo>
                    <a:pt x="103123" y="11568"/>
                    <a:pt x="103025" y="11573"/>
                    <a:pt x="102930" y="11573"/>
                  </a:cubicBezTo>
                  <a:lnTo>
                    <a:pt x="99084" y="11573"/>
                  </a:lnTo>
                  <a:cubicBezTo>
                    <a:pt x="98894" y="11573"/>
                    <a:pt x="98703" y="11561"/>
                    <a:pt x="98513" y="11549"/>
                  </a:cubicBezTo>
                  <a:cubicBezTo>
                    <a:pt x="98382" y="11537"/>
                    <a:pt x="98298" y="11454"/>
                    <a:pt x="98286" y="11323"/>
                  </a:cubicBezTo>
                  <a:cubicBezTo>
                    <a:pt x="98262" y="11180"/>
                    <a:pt x="98262" y="11037"/>
                    <a:pt x="98262" y="10894"/>
                  </a:cubicBezTo>
                  <a:cubicBezTo>
                    <a:pt x="98262" y="10347"/>
                    <a:pt x="98262" y="9799"/>
                    <a:pt x="98262" y="9251"/>
                  </a:cubicBezTo>
                  <a:cubicBezTo>
                    <a:pt x="98262" y="8870"/>
                    <a:pt x="98286" y="8501"/>
                    <a:pt x="98155" y="8120"/>
                  </a:cubicBezTo>
                  <a:cubicBezTo>
                    <a:pt x="98096" y="7953"/>
                    <a:pt x="98120" y="7751"/>
                    <a:pt x="98120" y="7561"/>
                  </a:cubicBezTo>
                  <a:lnTo>
                    <a:pt x="98120" y="0"/>
                  </a:lnTo>
                  <a:lnTo>
                    <a:pt x="97405" y="0"/>
                  </a:lnTo>
                  <a:cubicBezTo>
                    <a:pt x="97417" y="2953"/>
                    <a:pt x="97417" y="5894"/>
                    <a:pt x="97417" y="8846"/>
                  </a:cubicBezTo>
                  <a:cubicBezTo>
                    <a:pt x="97417" y="9180"/>
                    <a:pt x="97453" y="9501"/>
                    <a:pt x="97512" y="9835"/>
                  </a:cubicBezTo>
                  <a:cubicBezTo>
                    <a:pt x="97584" y="10323"/>
                    <a:pt x="97536" y="10823"/>
                    <a:pt x="97536" y="11323"/>
                  </a:cubicBezTo>
                  <a:cubicBezTo>
                    <a:pt x="97536" y="11454"/>
                    <a:pt x="97429" y="11537"/>
                    <a:pt x="97298" y="11549"/>
                  </a:cubicBezTo>
                  <a:cubicBezTo>
                    <a:pt x="97131" y="11573"/>
                    <a:pt x="96965" y="11573"/>
                    <a:pt x="96798" y="11573"/>
                  </a:cubicBezTo>
                  <a:lnTo>
                    <a:pt x="92166" y="11573"/>
                  </a:lnTo>
                  <a:cubicBezTo>
                    <a:pt x="91881" y="11573"/>
                    <a:pt x="91607" y="11573"/>
                    <a:pt x="91321" y="11478"/>
                  </a:cubicBezTo>
                  <a:cubicBezTo>
                    <a:pt x="91194" y="11435"/>
                    <a:pt x="91054" y="11429"/>
                    <a:pt x="90919" y="11429"/>
                  </a:cubicBezTo>
                  <a:cubicBezTo>
                    <a:pt x="90866" y="11429"/>
                    <a:pt x="90813" y="11430"/>
                    <a:pt x="90762" y="11430"/>
                  </a:cubicBezTo>
                  <a:lnTo>
                    <a:pt x="89476" y="11430"/>
                  </a:lnTo>
                  <a:cubicBezTo>
                    <a:pt x="89394" y="11430"/>
                    <a:pt x="89308" y="11438"/>
                    <a:pt x="89226" y="11438"/>
                  </a:cubicBezTo>
                  <a:cubicBezTo>
                    <a:pt x="89164" y="11438"/>
                    <a:pt x="89103" y="11433"/>
                    <a:pt x="89047" y="11418"/>
                  </a:cubicBezTo>
                  <a:cubicBezTo>
                    <a:pt x="88504" y="11300"/>
                    <a:pt x="87958" y="11271"/>
                    <a:pt x="87412" y="11271"/>
                  </a:cubicBezTo>
                  <a:cubicBezTo>
                    <a:pt x="86907" y="11271"/>
                    <a:pt x="86402" y="11296"/>
                    <a:pt x="85898" y="11296"/>
                  </a:cubicBezTo>
                  <a:cubicBezTo>
                    <a:pt x="85741" y="11296"/>
                    <a:pt x="85584" y="11293"/>
                    <a:pt x="85428" y="11287"/>
                  </a:cubicBezTo>
                  <a:cubicBezTo>
                    <a:pt x="84975" y="11263"/>
                    <a:pt x="84523" y="11311"/>
                    <a:pt x="84082" y="11168"/>
                  </a:cubicBezTo>
                  <a:cubicBezTo>
                    <a:pt x="83990" y="11141"/>
                    <a:pt x="83893" y="11134"/>
                    <a:pt x="83795" y="11134"/>
                  </a:cubicBezTo>
                  <a:cubicBezTo>
                    <a:pt x="83677" y="11134"/>
                    <a:pt x="83556" y="11144"/>
                    <a:pt x="83439" y="11144"/>
                  </a:cubicBezTo>
                  <a:lnTo>
                    <a:pt x="73878" y="11144"/>
                  </a:lnTo>
                  <a:cubicBezTo>
                    <a:pt x="73774" y="11144"/>
                    <a:pt x="73682" y="11145"/>
                    <a:pt x="73600" y="11145"/>
                  </a:cubicBezTo>
                  <a:cubicBezTo>
                    <a:pt x="72948" y="11145"/>
                    <a:pt x="72986" y="11098"/>
                    <a:pt x="72986" y="10251"/>
                  </a:cubicBezTo>
                  <a:lnTo>
                    <a:pt x="72986" y="2191"/>
                  </a:lnTo>
                  <a:cubicBezTo>
                    <a:pt x="72986" y="1846"/>
                    <a:pt x="73009" y="1488"/>
                    <a:pt x="73081" y="1143"/>
                  </a:cubicBezTo>
                  <a:cubicBezTo>
                    <a:pt x="73164" y="774"/>
                    <a:pt x="73116" y="381"/>
                    <a:pt x="73128" y="0"/>
                  </a:cubicBezTo>
                  <a:lnTo>
                    <a:pt x="72414" y="0"/>
                  </a:lnTo>
                  <a:cubicBezTo>
                    <a:pt x="72414" y="3477"/>
                    <a:pt x="72414" y="6953"/>
                    <a:pt x="72414" y="10430"/>
                  </a:cubicBezTo>
                  <a:cubicBezTo>
                    <a:pt x="72414" y="11132"/>
                    <a:pt x="72414" y="11144"/>
                    <a:pt x="71712" y="11144"/>
                  </a:cubicBezTo>
                  <a:lnTo>
                    <a:pt x="68783" y="11144"/>
                  </a:lnTo>
                  <a:cubicBezTo>
                    <a:pt x="68544" y="11144"/>
                    <a:pt x="68306" y="11144"/>
                    <a:pt x="68080" y="11061"/>
                  </a:cubicBezTo>
                  <a:cubicBezTo>
                    <a:pt x="67937" y="11007"/>
                    <a:pt x="67787" y="10995"/>
                    <a:pt x="67637" y="10995"/>
                  </a:cubicBezTo>
                  <a:cubicBezTo>
                    <a:pt x="67525" y="10995"/>
                    <a:pt x="67413" y="11001"/>
                    <a:pt x="67306" y="11001"/>
                  </a:cubicBezTo>
                  <a:lnTo>
                    <a:pt x="55019" y="11001"/>
                  </a:lnTo>
                  <a:cubicBezTo>
                    <a:pt x="54952" y="11001"/>
                    <a:pt x="54884" y="11002"/>
                    <a:pt x="54817" y="11002"/>
                  </a:cubicBezTo>
                  <a:cubicBezTo>
                    <a:pt x="54483" y="11002"/>
                    <a:pt x="54154" y="10994"/>
                    <a:pt x="53816" y="10894"/>
                  </a:cubicBezTo>
                  <a:cubicBezTo>
                    <a:pt x="53711" y="10861"/>
                    <a:pt x="53594" y="10854"/>
                    <a:pt x="53474" y="10854"/>
                  </a:cubicBezTo>
                  <a:cubicBezTo>
                    <a:pt x="53378" y="10854"/>
                    <a:pt x="53281" y="10859"/>
                    <a:pt x="53185" y="10859"/>
                  </a:cubicBezTo>
                  <a:lnTo>
                    <a:pt x="46185" y="10859"/>
                  </a:lnTo>
                  <a:cubicBezTo>
                    <a:pt x="45423" y="10859"/>
                    <a:pt x="45387" y="10847"/>
                    <a:pt x="45434" y="10132"/>
                  </a:cubicBezTo>
                  <a:cubicBezTo>
                    <a:pt x="45482" y="9299"/>
                    <a:pt x="45601" y="8477"/>
                    <a:pt x="45577" y="7644"/>
                  </a:cubicBezTo>
                  <a:cubicBezTo>
                    <a:pt x="45756" y="7180"/>
                    <a:pt x="45661" y="6703"/>
                    <a:pt x="45720" y="6239"/>
                  </a:cubicBezTo>
                  <a:cubicBezTo>
                    <a:pt x="45815" y="5501"/>
                    <a:pt x="45804" y="4763"/>
                    <a:pt x="45875" y="4036"/>
                  </a:cubicBezTo>
                  <a:cubicBezTo>
                    <a:pt x="45935" y="3524"/>
                    <a:pt x="45911" y="2989"/>
                    <a:pt x="46018" y="2488"/>
                  </a:cubicBezTo>
                  <a:cubicBezTo>
                    <a:pt x="46173" y="1655"/>
                    <a:pt x="46101" y="834"/>
                    <a:pt x="46137" y="0"/>
                  </a:cubicBezTo>
                  <a:lnTo>
                    <a:pt x="45423" y="0"/>
                  </a:lnTo>
                  <a:cubicBezTo>
                    <a:pt x="45423" y="762"/>
                    <a:pt x="45434" y="1524"/>
                    <a:pt x="45423" y="2286"/>
                  </a:cubicBezTo>
                  <a:cubicBezTo>
                    <a:pt x="45423" y="2465"/>
                    <a:pt x="45411" y="2667"/>
                    <a:pt x="45351" y="2846"/>
                  </a:cubicBezTo>
                  <a:cubicBezTo>
                    <a:pt x="45303" y="3036"/>
                    <a:pt x="45292" y="3215"/>
                    <a:pt x="45292" y="3405"/>
                  </a:cubicBezTo>
                  <a:cubicBezTo>
                    <a:pt x="45280" y="3882"/>
                    <a:pt x="45315" y="4358"/>
                    <a:pt x="45161" y="4822"/>
                  </a:cubicBezTo>
                  <a:cubicBezTo>
                    <a:pt x="45113" y="4989"/>
                    <a:pt x="45149" y="5191"/>
                    <a:pt x="45149" y="5382"/>
                  </a:cubicBezTo>
                  <a:cubicBezTo>
                    <a:pt x="45137" y="5787"/>
                    <a:pt x="45161" y="6191"/>
                    <a:pt x="45042" y="6584"/>
                  </a:cubicBezTo>
                  <a:cubicBezTo>
                    <a:pt x="44970" y="6834"/>
                    <a:pt x="45006" y="7108"/>
                    <a:pt x="45006" y="7370"/>
                  </a:cubicBezTo>
                  <a:cubicBezTo>
                    <a:pt x="44982" y="7882"/>
                    <a:pt x="45018" y="8406"/>
                    <a:pt x="44887" y="8918"/>
                  </a:cubicBezTo>
                  <a:cubicBezTo>
                    <a:pt x="44803" y="9263"/>
                    <a:pt x="44863" y="9632"/>
                    <a:pt x="44863" y="9989"/>
                  </a:cubicBezTo>
                  <a:cubicBezTo>
                    <a:pt x="44863" y="10820"/>
                    <a:pt x="44892" y="10859"/>
                    <a:pt x="44243" y="10859"/>
                  </a:cubicBezTo>
                  <a:cubicBezTo>
                    <a:pt x="44175" y="10859"/>
                    <a:pt x="44101" y="10859"/>
                    <a:pt x="44018" y="10859"/>
                  </a:cubicBezTo>
                  <a:lnTo>
                    <a:pt x="38315" y="10859"/>
                  </a:lnTo>
                  <a:cubicBezTo>
                    <a:pt x="38219" y="10859"/>
                    <a:pt x="38124" y="10857"/>
                    <a:pt x="38029" y="10857"/>
                  </a:cubicBezTo>
                  <a:cubicBezTo>
                    <a:pt x="37792" y="10857"/>
                    <a:pt x="37556" y="10869"/>
                    <a:pt x="37326" y="10954"/>
                  </a:cubicBezTo>
                  <a:cubicBezTo>
                    <a:pt x="37172" y="11013"/>
                    <a:pt x="36993" y="10990"/>
                    <a:pt x="36826" y="11001"/>
                  </a:cubicBezTo>
                  <a:lnTo>
                    <a:pt x="35267" y="11001"/>
                  </a:lnTo>
                  <a:cubicBezTo>
                    <a:pt x="35165" y="11001"/>
                    <a:pt x="35063" y="11000"/>
                    <a:pt x="34962" y="11000"/>
                  </a:cubicBezTo>
                  <a:cubicBezTo>
                    <a:pt x="34683" y="11000"/>
                    <a:pt x="34406" y="11013"/>
                    <a:pt x="34135" y="11109"/>
                  </a:cubicBezTo>
                  <a:cubicBezTo>
                    <a:pt x="34049" y="11142"/>
                    <a:pt x="33956" y="11149"/>
                    <a:pt x="33862" y="11149"/>
                  </a:cubicBezTo>
                  <a:cubicBezTo>
                    <a:pt x="33786" y="11149"/>
                    <a:pt x="33709" y="11144"/>
                    <a:pt x="33635" y="11144"/>
                  </a:cubicBezTo>
                  <a:lnTo>
                    <a:pt x="31504" y="11144"/>
                  </a:lnTo>
                  <a:cubicBezTo>
                    <a:pt x="31433" y="11146"/>
                    <a:pt x="31363" y="11147"/>
                    <a:pt x="31292" y="11147"/>
                  </a:cubicBezTo>
                  <a:cubicBezTo>
                    <a:pt x="31217" y="11147"/>
                    <a:pt x="31142" y="11146"/>
                    <a:pt x="31067" y="11146"/>
                  </a:cubicBezTo>
                  <a:cubicBezTo>
                    <a:pt x="30738" y="11146"/>
                    <a:pt x="30410" y="11156"/>
                    <a:pt x="30087" y="11263"/>
                  </a:cubicBezTo>
                  <a:cubicBezTo>
                    <a:pt x="29998" y="11287"/>
                    <a:pt x="29903" y="11293"/>
                    <a:pt x="29806" y="11293"/>
                  </a:cubicBezTo>
                  <a:cubicBezTo>
                    <a:pt x="29709" y="11293"/>
                    <a:pt x="29611" y="11287"/>
                    <a:pt x="29516" y="11287"/>
                  </a:cubicBezTo>
                  <a:lnTo>
                    <a:pt x="25813" y="11287"/>
                  </a:lnTo>
                  <a:cubicBezTo>
                    <a:pt x="25699" y="11287"/>
                    <a:pt x="25584" y="11286"/>
                    <a:pt x="25470" y="11286"/>
                  </a:cubicBezTo>
                  <a:cubicBezTo>
                    <a:pt x="25157" y="11286"/>
                    <a:pt x="24845" y="11298"/>
                    <a:pt x="24539" y="11394"/>
                  </a:cubicBezTo>
                  <a:cubicBezTo>
                    <a:pt x="24453" y="11427"/>
                    <a:pt x="24360" y="11435"/>
                    <a:pt x="24265" y="11435"/>
                  </a:cubicBezTo>
                  <a:cubicBezTo>
                    <a:pt x="24189" y="11435"/>
                    <a:pt x="24113" y="11430"/>
                    <a:pt x="24039" y="11430"/>
                  </a:cubicBezTo>
                  <a:lnTo>
                    <a:pt x="18979" y="11430"/>
                  </a:lnTo>
                  <a:cubicBezTo>
                    <a:pt x="18884" y="11430"/>
                    <a:pt x="18788" y="11430"/>
                    <a:pt x="18693" y="11418"/>
                  </a:cubicBezTo>
                  <a:cubicBezTo>
                    <a:pt x="18360" y="11406"/>
                    <a:pt x="18300" y="11347"/>
                    <a:pt x="18288" y="10978"/>
                  </a:cubicBezTo>
                  <a:cubicBezTo>
                    <a:pt x="18276" y="10835"/>
                    <a:pt x="18288" y="10692"/>
                    <a:pt x="18288" y="10549"/>
                  </a:cubicBezTo>
                  <a:cubicBezTo>
                    <a:pt x="18288" y="7037"/>
                    <a:pt x="18288" y="3512"/>
                    <a:pt x="18288" y="0"/>
                  </a:cubicBez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5"/>
            <p:cNvSpPr/>
            <p:nvPr/>
          </p:nvSpPr>
          <p:spPr>
            <a:xfrm>
              <a:off x="7375600" y="758550"/>
              <a:ext cx="3300" cy="53600"/>
            </a:xfrm>
            <a:custGeom>
              <a:avLst/>
              <a:gdLst/>
              <a:ahLst/>
              <a:cxnLst/>
              <a:rect l="l" t="t" r="r" b="b"/>
              <a:pathLst>
                <a:path w="132" h="2144" extrusionOk="0">
                  <a:moveTo>
                    <a:pt x="132" y="1"/>
                  </a:moveTo>
                  <a:cubicBezTo>
                    <a:pt x="96" y="72"/>
                    <a:pt x="13" y="156"/>
                    <a:pt x="13" y="239"/>
                  </a:cubicBezTo>
                  <a:cubicBezTo>
                    <a:pt x="1" y="787"/>
                    <a:pt x="1" y="1346"/>
                    <a:pt x="13" y="1906"/>
                  </a:cubicBezTo>
                  <a:cubicBezTo>
                    <a:pt x="13" y="1977"/>
                    <a:pt x="96" y="2061"/>
                    <a:pt x="132" y="2144"/>
                  </a:cubicBezTo>
                  <a:lnTo>
                    <a:pt x="132"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5"/>
            <p:cNvSpPr/>
            <p:nvPr/>
          </p:nvSpPr>
          <p:spPr>
            <a:xfrm>
              <a:off x="7375600" y="883575"/>
              <a:ext cx="3300" cy="50025"/>
            </a:xfrm>
            <a:custGeom>
              <a:avLst/>
              <a:gdLst/>
              <a:ahLst/>
              <a:cxnLst/>
              <a:rect l="l" t="t" r="r" b="b"/>
              <a:pathLst>
                <a:path w="132" h="2001" extrusionOk="0">
                  <a:moveTo>
                    <a:pt x="132" y="0"/>
                  </a:moveTo>
                  <a:cubicBezTo>
                    <a:pt x="96" y="72"/>
                    <a:pt x="13" y="155"/>
                    <a:pt x="13" y="227"/>
                  </a:cubicBezTo>
                  <a:cubicBezTo>
                    <a:pt x="1" y="739"/>
                    <a:pt x="1" y="1251"/>
                    <a:pt x="13" y="1762"/>
                  </a:cubicBezTo>
                  <a:cubicBezTo>
                    <a:pt x="13" y="1834"/>
                    <a:pt x="96" y="1917"/>
                    <a:pt x="132" y="2001"/>
                  </a:cubicBezTo>
                  <a:lnTo>
                    <a:pt x="132" y="1989"/>
                  </a:lnTo>
                  <a:lnTo>
                    <a:pt x="132" y="0"/>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5"/>
            <p:cNvSpPr/>
            <p:nvPr/>
          </p:nvSpPr>
          <p:spPr>
            <a:xfrm>
              <a:off x="7374425" y="579950"/>
              <a:ext cx="4475" cy="25050"/>
            </a:xfrm>
            <a:custGeom>
              <a:avLst/>
              <a:gdLst/>
              <a:ahLst/>
              <a:cxnLst/>
              <a:rect l="l" t="t" r="r" b="b"/>
              <a:pathLst>
                <a:path w="179" h="1002" extrusionOk="0">
                  <a:moveTo>
                    <a:pt x="179" y="1"/>
                  </a:moveTo>
                  <a:cubicBezTo>
                    <a:pt x="0" y="394"/>
                    <a:pt x="0" y="608"/>
                    <a:pt x="179" y="1001"/>
                  </a:cubicBezTo>
                  <a:lnTo>
                    <a:pt x="179"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5"/>
            <p:cNvSpPr/>
            <p:nvPr/>
          </p:nvSpPr>
          <p:spPr>
            <a:xfrm>
              <a:off x="7373825" y="1154725"/>
              <a:ext cx="5075" cy="21475"/>
            </a:xfrm>
            <a:custGeom>
              <a:avLst/>
              <a:gdLst/>
              <a:ahLst/>
              <a:cxnLst/>
              <a:rect l="l" t="t" r="r" b="b"/>
              <a:pathLst>
                <a:path w="203" h="859" extrusionOk="0">
                  <a:moveTo>
                    <a:pt x="203" y="1"/>
                  </a:moveTo>
                  <a:cubicBezTo>
                    <a:pt x="1" y="287"/>
                    <a:pt x="1" y="572"/>
                    <a:pt x="203" y="858"/>
                  </a:cubicBezTo>
                  <a:lnTo>
                    <a:pt x="203"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5"/>
            <p:cNvSpPr/>
            <p:nvPr/>
          </p:nvSpPr>
          <p:spPr>
            <a:xfrm>
              <a:off x="7374125" y="619250"/>
              <a:ext cx="4775" cy="17875"/>
            </a:xfrm>
            <a:custGeom>
              <a:avLst/>
              <a:gdLst/>
              <a:ahLst/>
              <a:cxnLst/>
              <a:rect l="l" t="t" r="r" b="b"/>
              <a:pathLst>
                <a:path w="191" h="715" extrusionOk="0">
                  <a:moveTo>
                    <a:pt x="191" y="1"/>
                  </a:moveTo>
                  <a:cubicBezTo>
                    <a:pt x="0" y="239"/>
                    <a:pt x="0" y="477"/>
                    <a:pt x="191" y="715"/>
                  </a:cubicBezTo>
                  <a:lnTo>
                    <a:pt x="191"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5"/>
            <p:cNvSpPr/>
            <p:nvPr/>
          </p:nvSpPr>
          <p:spPr>
            <a:xfrm>
              <a:off x="7374125" y="679975"/>
              <a:ext cx="4775" cy="17875"/>
            </a:xfrm>
            <a:custGeom>
              <a:avLst/>
              <a:gdLst/>
              <a:ahLst/>
              <a:cxnLst/>
              <a:rect l="l" t="t" r="r" b="b"/>
              <a:pathLst>
                <a:path w="191" h="715" extrusionOk="0">
                  <a:moveTo>
                    <a:pt x="191" y="0"/>
                  </a:moveTo>
                  <a:cubicBezTo>
                    <a:pt x="0" y="239"/>
                    <a:pt x="0" y="477"/>
                    <a:pt x="191" y="715"/>
                  </a:cubicBezTo>
                  <a:lnTo>
                    <a:pt x="191" y="0"/>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5"/>
            <p:cNvSpPr/>
            <p:nvPr/>
          </p:nvSpPr>
          <p:spPr>
            <a:xfrm>
              <a:off x="7374125" y="1033300"/>
              <a:ext cx="4775" cy="17875"/>
            </a:xfrm>
            <a:custGeom>
              <a:avLst/>
              <a:gdLst/>
              <a:ahLst/>
              <a:cxnLst/>
              <a:rect l="l" t="t" r="r" b="b"/>
              <a:pathLst>
                <a:path w="191" h="715" extrusionOk="0">
                  <a:moveTo>
                    <a:pt x="191" y="0"/>
                  </a:moveTo>
                  <a:cubicBezTo>
                    <a:pt x="0" y="238"/>
                    <a:pt x="0" y="476"/>
                    <a:pt x="191" y="715"/>
                  </a:cubicBezTo>
                  <a:lnTo>
                    <a:pt x="191" y="0"/>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5"/>
            <p:cNvSpPr/>
            <p:nvPr/>
          </p:nvSpPr>
          <p:spPr>
            <a:xfrm>
              <a:off x="7374425" y="1115450"/>
              <a:ext cx="4475" cy="14300"/>
            </a:xfrm>
            <a:custGeom>
              <a:avLst/>
              <a:gdLst/>
              <a:ahLst/>
              <a:cxnLst/>
              <a:rect l="l" t="t" r="r" b="b"/>
              <a:pathLst>
                <a:path w="179" h="572" extrusionOk="0">
                  <a:moveTo>
                    <a:pt x="179" y="0"/>
                  </a:moveTo>
                  <a:cubicBezTo>
                    <a:pt x="0" y="274"/>
                    <a:pt x="0" y="298"/>
                    <a:pt x="179" y="572"/>
                  </a:cubicBezTo>
                  <a:lnTo>
                    <a:pt x="179" y="0"/>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5"/>
            <p:cNvSpPr/>
            <p:nvPr/>
          </p:nvSpPr>
          <p:spPr>
            <a:xfrm>
              <a:off x="7374725" y="826425"/>
              <a:ext cx="4175" cy="10725"/>
            </a:xfrm>
            <a:custGeom>
              <a:avLst/>
              <a:gdLst/>
              <a:ahLst/>
              <a:cxnLst/>
              <a:rect l="l" t="t" r="r" b="b"/>
              <a:pathLst>
                <a:path w="167" h="429" extrusionOk="0">
                  <a:moveTo>
                    <a:pt x="167" y="0"/>
                  </a:moveTo>
                  <a:cubicBezTo>
                    <a:pt x="0" y="203"/>
                    <a:pt x="0" y="215"/>
                    <a:pt x="167" y="429"/>
                  </a:cubicBezTo>
                  <a:lnTo>
                    <a:pt x="167" y="0"/>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5"/>
            <p:cNvSpPr/>
            <p:nvPr/>
          </p:nvSpPr>
          <p:spPr>
            <a:xfrm>
              <a:off x="7376200" y="847850"/>
              <a:ext cx="2700" cy="10750"/>
            </a:xfrm>
            <a:custGeom>
              <a:avLst/>
              <a:gdLst/>
              <a:ahLst/>
              <a:cxnLst/>
              <a:rect l="l" t="t" r="r" b="b"/>
              <a:pathLst>
                <a:path w="108" h="430" extrusionOk="0">
                  <a:moveTo>
                    <a:pt x="108" y="1"/>
                  </a:moveTo>
                  <a:cubicBezTo>
                    <a:pt x="1" y="143"/>
                    <a:pt x="1" y="286"/>
                    <a:pt x="108" y="429"/>
                  </a:cubicBezTo>
                  <a:lnTo>
                    <a:pt x="108"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5"/>
            <p:cNvSpPr/>
            <p:nvPr/>
          </p:nvSpPr>
          <p:spPr>
            <a:xfrm>
              <a:off x="7376200" y="2793625"/>
              <a:ext cx="2700" cy="10750"/>
            </a:xfrm>
            <a:custGeom>
              <a:avLst/>
              <a:gdLst/>
              <a:ahLst/>
              <a:cxnLst/>
              <a:rect l="l" t="t" r="r" b="b"/>
              <a:pathLst>
                <a:path w="108" h="430" extrusionOk="0">
                  <a:moveTo>
                    <a:pt x="108" y="1"/>
                  </a:moveTo>
                  <a:cubicBezTo>
                    <a:pt x="1" y="143"/>
                    <a:pt x="1" y="286"/>
                    <a:pt x="108" y="429"/>
                  </a:cubicBezTo>
                  <a:lnTo>
                    <a:pt x="108"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5"/>
            <p:cNvSpPr/>
            <p:nvPr/>
          </p:nvSpPr>
          <p:spPr>
            <a:xfrm>
              <a:off x="7375600" y="665675"/>
              <a:ext cx="3300" cy="7175"/>
            </a:xfrm>
            <a:custGeom>
              <a:avLst/>
              <a:gdLst/>
              <a:ahLst/>
              <a:cxnLst/>
              <a:rect l="l" t="t" r="r" b="b"/>
              <a:pathLst>
                <a:path w="132" h="287" extrusionOk="0">
                  <a:moveTo>
                    <a:pt x="132" y="1"/>
                  </a:moveTo>
                  <a:cubicBezTo>
                    <a:pt x="1" y="96"/>
                    <a:pt x="1" y="191"/>
                    <a:pt x="132" y="287"/>
                  </a:cubicBezTo>
                  <a:lnTo>
                    <a:pt x="132"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5"/>
            <p:cNvSpPr/>
            <p:nvPr/>
          </p:nvSpPr>
          <p:spPr>
            <a:xfrm>
              <a:off x="7375600" y="869275"/>
              <a:ext cx="3300" cy="7175"/>
            </a:xfrm>
            <a:custGeom>
              <a:avLst/>
              <a:gdLst/>
              <a:ahLst/>
              <a:cxnLst/>
              <a:rect l="l" t="t" r="r" b="b"/>
              <a:pathLst>
                <a:path w="132" h="287" extrusionOk="0">
                  <a:moveTo>
                    <a:pt x="132" y="1"/>
                  </a:moveTo>
                  <a:cubicBezTo>
                    <a:pt x="1" y="96"/>
                    <a:pt x="1" y="191"/>
                    <a:pt x="132" y="287"/>
                  </a:cubicBezTo>
                  <a:lnTo>
                    <a:pt x="132"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5"/>
            <p:cNvSpPr/>
            <p:nvPr/>
          </p:nvSpPr>
          <p:spPr>
            <a:xfrm>
              <a:off x="7375600" y="2736475"/>
              <a:ext cx="3300" cy="7175"/>
            </a:xfrm>
            <a:custGeom>
              <a:avLst/>
              <a:gdLst/>
              <a:ahLst/>
              <a:cxnLst/>
              <a:rect l="l" t="t" r="r" b="b"/>
              <a:pathLst>
                <a:path w="132" h="287" extrusionOk="0">
                  <a:moveTo>
                    <a:pt x="132" y="1"/>
                  </a:moveTo>
                  <a:cubicBezTo>
                    <a:pt x="1" y="96"/>
                    <a:pt x="1" y="191"/>
                    <a:pt x="132" y="286"/>
                  </a:cubicBezTo>
                  <a:lnTo>
                    <a:pt x="132"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5"/>
            <p:cNvSpPr/>
            <p:nvPr/>
          </p:nvSpPr>
          <p:spPr>
            <a:xfrm>
              <a:off x="7375600" y="1843800"/>
              <a:ext cx="3300" cy="7175"/>
            </a:xfrm>
            <a:custGeom>
              <a:avLst/>
              <a:gdLst/>
              <a:ahLst/>
              <a:cxnLst/>
              <a:rect l="l" t="t" r="r" b="b"/>
              <a:pathLst>
                <a:path w="132" h="287" extrusionOk="0">
                  <a:moveTo>
                    <a:pt x="132" y="1"/>
                  </a:moveTo>
                  <a:cubicBezTo>
                    <a:pt x="1" y="96"/>
                    <a:pt x="1" y="191"/>
                    <a:pt x="132" y="287"/>
                  </a:cubicBezTo>
                  <a:lnTo>
                    <a:pt x="132"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5"/>
            <p:cNvSpPr/>
            <p:nvPr/>
          </p:nvSpPr>
          <p:spPr>
            <a:xfrm>
              <a:off x="7377700" y="554950"/>
              <a:ext cx="1200" cy="3600"/>
            </a:xfrm>
            <a:custGeom>
              <a:avLst/>
              <a:gdLst/>
              <a:ahLst/>
              <a:cxnLst/>
              <a:rect l="l" t="t" r="r" b="b"/>
              <a:pathLst>
                <a:path w="48" h="144" extrusionOk="0">
                  <a:moveTo>
                    <a:pt x="48" y="1"/>
                  </a:moveTo>
                  <a:cubicBezTo>
                    <a:pt x="36" y="13"/>
                    <a:pt x="0" y="37"/>
                    <a:pt x="12" y="49"/>
                  </a:cubicBezTo>
                  <a:cubicBezTo>
                    <a:pt x="12" y="84"/>
                    <a:pt x="36" y="108"/>
                    <a:pt x="48" y="144"/>
                  </a:cubicBezTo>
                  <a:lnTo>
                    <a:pt x="48"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5"/>
            <p:cNvSpPr/>
            <p:nvPr/>
          </p:nvSpPr>
          <p:spPr>
            <a:xfrm>
              <a:off x="7377700" y="2033125"/>
              <a:ext cx="1200" cy="3600"/>
            </a:xfrm>
            <a:custGeom>
              <a:avLst/>
              <a:gdLst/>
              <a:ahLst/>
              <a:cxnLst/>
              <a:rect l="l" t="t" r="r" b="b"/>
              <a:pathLst>
                <a:path w="48" h="144" extrusionOk="0">
                  <a:moveTo>
                    <a:pt x="48" y="0"/>
                  </a:moveTo>
                  <a:cubicBezTo>
                    <a:pt x="36" y="12"/>
                    <a:pt x="0" y="36"/>
                    <a:pt x="0" y="48"/>
                  </a:cubicBezTo>
                  <a:cubicBezTo>
                    <a:pt x="12" y="72"/>
                    <a:pt x="36" y="107"/>
                    <a:pt x="48" y="143"/>
                  </a:cubicBezTo>
                  <a:lnTo>
                    <a:pt x="48" y="0"/>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5"/>
            <p:cNvSpPr/>
            <p:nvPr/>
          </p:nvSpPr>
          <p:spPr>
            <a:xfrm>
              <a:off x="7375325" y="5149875"/>
              <a:ext cx="4275" cy="3875"/>
            </a:xfrm>
            <a:custGeom>
              <a:avLst/>
              <a:gdLst/>
              <a:ahLst/>
              <a:cxnLst/>
              <a:rect l="l" t="t" r="r" b="b"/>
              <a:pathLst>
                <a:path w="171" h="155" extrusionOk="0">
                  <a:moveTo>
                    <a:pt x="143" y="0"/>
                  </a:moveTo>
                  <a:lnTo>
                    <a:pt x="0" y="143"/>
                  </a:lnTo>
                  <a:cubicBezTo>
                    <a:pt x="28" y="151"/>
                    <a:pt x="52" y="155"/>
                    <a:pt x="73" y="155"/>
                  </a:cubicBezTo>
                  <a:cubicBezTo>
                    <a:pt x="148" y="155"/>
                    <a:pt x="171" y="103"/>
                    <a:pt x="143" y="0"/>
                  </a:cubicBez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5"/>
          <p:cNvSpPr txBox="1">
            <a:spLocks noGrp="1"/>
          </p:cNvSpPr>
          <p:nvPr>
            <p:ph type="subTitle" idx="1"/>
          </p:nvPr>
        </p:nvSpPr>
        <p:spPr>
          <a:xfrm>
            <a:off x="1062925" y="2678125"/>
            <a:ext cx="3203400" cy="5226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Clr>
                <a:schemeClr val="dk1"/>
              </a:buClr>
              <a:buSzPts val="2400"/>
              <a:buFont typeface="Bebas Neue"/>
              <a:buNone/>
              <a:defRPr sz="2400">
                <a:latin typeface="Londrina Solid"/>
                <a:ea typeface="Londrina Solid"/>
                <a:cs typeface="Londrina Solid"/>
                <a:sym typeface="Londrina Solid"/>
              </a:defRPr>
            </a:lvl1pPr>
            <a:lvl2pPr lvl="1"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20" name="Google Shape;120;p5"/>
          <p:cNvSpPr txBox="1">
            <a:spLocks noGrp="1"/>
          </p:cNvSpPr>
          <p:nvPr>
            <p:ph type="subTitle" idx="2"/>
          </p:nvPr>
        </p:nvSpPr>
        <p:spPr>
          <a:xfrm>
            <a:off x="4877674" y="2678125"/>
            <a:ext cx="3203400" cy="522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400">
                <a:latin typeface="Londrina Solid"/>
                <a:ea typeface="Londrina Solid"/>
                <a:cs typeface="Londrina Solid"/>
                <a:sym typeface="Londrina Solid"/>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21" name="Google Shape;121;p5"/>
          <p:cNvSpPr txBox="1">
            <a:spLocks noGrp="1"/>
          </p:cNvSpPr>
          <p:nvPr>
            <p:ph type="subTitle" idx="3"/>
          </p:nvPr>
        </p:nvSpPr>
        <p:spPr>
          <a:xfrm>
            <a:off x="1062926" y="3145750"/>
            <a:ext cx="3203400" cy="847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2" name="Google Shape;122;p5"/>
          <p:cNvSpPr txBox="1">
            <a:spLocks noGrp="1"/>
          </p:cNvSpPr>
          <p:nvPr>
            <p:ph type="subTitle" idx="4"/>
          </p:nvPr>
        </p:nvSpPr>
        <p:spPr>
          <a:xfrm>
            <a:off x="4877674" y="3145750"/>
            <a:ext cx="3203400" cy="847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3" name="Google Shape;123;p5"/>
          <p:cNvSpPr txBox="1">
            <a:spLocks noGrp="1"/>
          </p:cNvSpPr>
          <p:nvPr>
            <p:ph type="title"/>
          </p:nvPr>
        </p:nvSpPr>
        <p:spPr>
          <a:xfrm>
            <a:off x="720000" y="535000"/>
            <a:ext cx="7704000" cy="4827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3700"/>
              <a:buNone/>
              <a:defRPr sz="37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pic>
        <p:nvPicPr>
          <p:cNvPr id="124" name="Google Shape;124;p5"/>
          <p:cNvPicPr preferRelativeResize="0"/>
          <p:nvPr/>
        </p:nvPicPr>
        <p:blipFill>
          <a:blip r:embed="rId2">
            <a:alphaModFix/>
          </a:blip>
          <a:stretch>
            <a:fillRect/>
          </a:stretch>
        </p:blipFill>
        <p:spPr>
          <a:xfrm flipH="1">
            <a:off x="-825" y="4296151"/>
            <a:ext cx="12001475" cy="804614"/>
          </a:xfrm>
          <a:prstGeom prst="rect">
            <a:avLst/>
          </a:prstGeom>
          <a:noFill/>
          <a:ln>
            <a:noFill/>
          </a:ln>
          <a:effectLst>
            <a:outerShdw blurRad="57150" dist="19050" algn="bl" rotWithShape="0">
              <a:srgbClr val="000000">
                <a:alpha val="50000"/>
              </a:srgbClr>
            </a:outerShdw>
          </a:effectLst>
        </p:spPr>
      </p:pic>
      <p:sp>
        <p:nvSpPr>
          <p:cNvPr id="125" name="Google Shape;125;p5"/>
          <p:cNvSpPr/>
          <p:nvPr/>
        </p:nvSpPr>
        <p:spPr>
          <a:xfrm flipH="1">
            <a:off x="-9515" y="4514425"/>
            <a:ext cx="9161390" cy="629020"/>
          </a:xfrm>
          <a:custGeom>
            <a:avLst/>
            <a:gdLst/>
            <a:ahLst/>
            <a:cxnLst/>
            <a:rect l="l" t="t" r="r" b="b"/>
            <a:pathLst>
              <a:path w="75575" h="16317" extrusionOk="0">
                <a:moveTo>
                  <a:pt x="75573" y="0"/>
                </a:moveTo>
                <a:cubicBezTo>
                  <a:pt x="72736" y="613"/>
                  <a:pt x="69202" y="555"/>
                  <a:pt x="66055" y="771"/>
                </a:cubicBezTo>
                <a:cubicBezTo>
                  <a:pt x="60323" y="1164"/>
                  <a:pt x="54571" y="1560"/>
                  <a:pt x="48936" y="2775"/>
                </a:cubicBezTo>
                <a:cubicBezTo>
                  <a:pt x="46505" y="3299"/>
                  <a:pt x="44087" y="3976"/>
                  <a:pt x="41613" y="4099"/>
                </a:cubicBezTo>
                <a:cubicBezTo>
                  <a:pt x="41262" y="4116"/>
                  <a:pt x="40911" y="4123"/>
                  <a:pt x="40560" y="4123"/>
                </a:cubicBezTo>
                <a:cubicBezTo>
                  <a:pt x="39676" y="4123"/>
                  <a:pt x="38791" y="4083"/>
                  <a:pt x="37906" y="4083"/>
                </a:cubicBezTo>
                <a:cubicBezTo>
                  <a:pt x="37644" y="4083"/>
                  <a:pt x="37382" y="4086"/>
                  <a:pt x="37120" y="4095"/>
                </a:cubicBezTo>
                <a:cubicBezTo>
                  <a:pt x="35016" y="4169"/>
                  <a:pt x="32936" y="4601"/>
                  <a:pt x="30861" y="4995"/>
                </a:cubicBezTo>
                <a:cubicBezTo>
                  <a:pt x="20640" y="6940"/>
                  <a:pt x="10370" y="8567"/>
                  <a:pt x="0" y="8567"/>
                </a:cubicBezTo>
                <a:lnTo>
                  <a:pt x="0" y="16317"/>
                </a:lnTo>
                <a:lnTo>
                  <a:pt x="75574" y="16317"/>
                </a:lnTo>
                <a:lnTo>
                  <a:pt x="75574" y="0"/>
                </a:lnTo>
                <a:close/>
              </a:path>
            </a:pathLst>
          </a:custGeom>
          <a:solidFill>
            <a:schemeClr val="dk2"/>
          </a:solidFill>
          <a:ln>
            <a:noFill/>
          </a:ln>
          <a:effectLst>
            <a:outerShdw blurRad="57150" dist="1905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5"/>
          <p:cNvSpPr/>
          <p:nvPr/>
        </p:nvSpPr>
        <p:spPr>
          <a:xfrm>
            <a:off x="-827" y="4527578"/>
            <a:ext cx="9143952" cy="615932"/>
          </a:xfrm>
          <a:custGeom>
            <a:avLst/>
            <a:gdLst/>
            <a:ahLst/>
            <a:cxnLst/>
            <a:rect l="l" t="t" r="r" b="b"/>
            <a:pathLst>
              <a:path w="76330" h="17371" extrusionOk="0">
                <a:moveTo>
                  <a:pt x="70325" y="0"/>
                </a:moveTo>
                <a:cubicBezTo>
                  <a:pt x="67535" y="0"/>
                  <a:pt x="64769" y="422"/>
                  <a:pt x="61949" y="1260"/>
                </a:cubicBezTo>
                <a:cubicBezTo>
                  <a:pt x="57759" y="2506"/>
                  <a:pt x="53766" y="4656"/>
                  <a:pt x="49511" y="5532"/>
                </a:cubicBezTo>
                <a:cubicBezTo>
                  <a:pt x="45203" y="6419"/>
                  <a:pt x="40738" y="5973"/>
                  <a:pt x="36483" y="7173"/>
                </a:cubicBezTo>
                <a:cubicBezTo>
                  <a:pt x="35225" y="7529"/>
                  <a:pt x="33994" y="8025"/>
                  <a:pt x="32720" y="8280"/>
                </a:cubicBezTo>
                <a:cubicBezTo>
                  <a:pt x="31796" y="8466"/>
                  <a:pt x="30863" y="8522"/>
                  <a:pt x="29926" y="8522"/>
                </a:cubicBezTo>
                <a:cubicBezTo>
                  <a:pt x="28954" y="8522"/>
                  <a:pt x="27978" y="8461"/>
                  <a:pt x="27006" y="8421"/>
                </a:cubicBezTo>
                <a:cubicBezTo>
                  <a:pt x="26270" y="8389"/>
                  <a:pt x="25533" y="8370"/>
                  <a:pt x="24796" y="8370"/>
                </a:cubicBezTo>
                <a:cubicBezTo>
                  <a:pt x="22362" y="8370"/>
                  <a:pt x="19930" y="8582"/>
                  <a:pt x="17574" y="9280"/>
                </a:cubicBezTo>
                <a:cubicBezTo>
                  <a:pt x="15753" y="9819"/>
                  <a:pt x="13998" y="10643"/>
                  <a:pt x="12172" y="11151"/>
                </a:cubicBezTo>
                <a:cubicBezTo>
                  <a:pt x="10474" y="11624"/>
                  <a:pt x="8731" y="11817"/>
                  <a:pt x="6995" y="12009"/>
                </a:cubicBezTo>
                <a:cubicBezTo>
                  <a:pt x="4704" y="12263"/>
                  <a:pt x="2301" y="12696"/>
                  <a:pt x="1" y="12696"/>
                </a:cubicBezTo>
                <a:lnTo>
                  <a:pt x="1" y="17371"/>
                </a:lnTo>
                <a:lnTo>
                  <a:pt x="76330" y="17371"/>
                </a:lnTo>
                <a:lnTo>
                  <a:pt x="76330" y="639"/>
                </a:lnTo>
                <a:cubicBezTo>
                  <a:pt x="74298" y="212"/>
                  <a:pt x="72306" y="0"/>
                  <a:pt x="70325" y="0"/>
                </a:cubicBezTo>
                <a:close/>
              </a:path>
            </a:pathLst>
          </a:custGeom>
          <a:solidFill>
            <a:schemeClr val="accent2"/>
          </a:solidFill>
          <a:ln>
            <a:noFill/>
          </a:ln>
          <a:effectLst>
            <a:outerShdw blurRad="57150" dist="1905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5"/>
          <p:cNvSpPr/>
          <p:nvPr/>
        </p:nvSpPr>
        <p:spPr>
          <a:xfrm flipH="1">
            <a:off x="-802" y="4660799"/>
            <a:ext cx="9143952" cy="482697"/>
          </a:xfrm>
          <a:custGeom>
            <a:avLst/>
            <a:gdLst/>
            <a:ahLst/>
            <a:cxnLst/>
            <a:rect l="l" t="t" r="r" b="b"/>
            <a:pathLst>
              <a:path w="76330" h="17371" extrusionOk="0">
                <a:moveTo>
                  <a:pt x="70325" y="0"/>
                </a:moveTo>
                <a:cubicBezTo>
                  <a:pt x="67535" y="0"/>
                  <a:pt x="64769" y="422"/>
                  <a:pt x="61949" y="1260"/>
                </a:cubicBezTo>
                <a:cubicBezTo>
                  <a:pt x="57759" y="2506"/>
                  <a:pt x="53766" y="4656"/>
                  <a:pt x="49511" y="5532"/>
                </a:cubicBezTo>
                <a:cubicBezTo>
                  <a:pt x="45203" y="6419"/>
                  <a:pt x="40738" y="5973"/>
                  <a:pt x="36483" y="7173"/>
                </a:cubicBezTo>
                <a:cubicBezTo>
                  <a:pt x="35225" y="7529"/>
                  <a:pt x="33994" y="8025"/>
                  <a:pt x="32720" y="8280"/>
                </a:cubicBezTo>
                <a:cubicBezTo>
                  <a:pt x="31796" y="8466"/>
                  <a:pt x="30863" y="8522"/>
                  <a:pt x="29926" y="8522"/>
                </a:cubicBezTo>
                <a:cubicBezTo>
                  <a:pt x="28954" y="8522"/>
                  <a:pt x="27978" y="8461"/>
                  <a:pt x="27006" y="8421"/>
                </a:cubicBezTo>
                <a:cubicBezTo>
                  <a:pt x="26270" y="8389"/>
                  <a:pt x="25533" y="8370"/>
                  <a:pt x="24796" y="8370"/>
                </a:cubicBezTo>
                <a:cubicBezTo>
                  <a:pt x="22362" y="8370"/>
                  <a:pt x="19930" y="8582"/>
                  <a:pt x="17574" y="9280"/>
                </a:cubicBezTo>
                <a:cubicBezTo>
                  <a:pt x="15753" y="9819"/>
                  <a:pt x="13998" y="10643"/>
                  <a:pt x="12172" y="11151"/>
                </a:cubicBezTo>
                <a:cubicBezTo>
                  <a:pt x="10474" y="11624"/>
                  <a:pt x="8731" y="11817"/>
                  <a:pt x="6995" y="12009"/>
                </a:cubicBezTo>
                <a:cubicBezTo>
                  <a:pt x="4704" y="12263"/>
                  <a:pt x="2301" y="12696"/>
                  <a:pt x="1" y="12696"/>
                </a:cubicBezTo>
                <a:lnTo>
                  <a:pt x="1" y="17371"/>
                </a:lnTo>
                <a:lnTo>
                  <a:pt x="76330" y="17371"/>
                </a:lnTo>
                <a:lnTo>
                  <a:pt x="76330" y="639"/>
                </a:lnTo>
                <a:cubicBezTo>
                  <a:pt x="74298" y="212"/>
                  <a:pt x="72306" y="0"/>
                  <a:pt x="70325" y="0"/>
                </a:cubicBezTo>
                <a:close/>
              </a:path>
            </a:pathLst>
          </a:custGeom>
          <a:solidFill>
            <a:schemeClr val="dk1"/>
          </a:solidFill>
          <a:ln>
            <a:noFill/>
          </a:ln>
          <a:effectLst>
            <a:outerShdw blurRad="57150" dist="1905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5"/>
          <p:cNvSpPr/>
          <p:nvPr/>
        </p:nvSpPr>
        <p:spPr>
          <a:xfrm>
            <a:off x="-810" y="4892218"/>
            <a:ext cx="9143952" cy="251228"/>
          </a:xfrm>
          <a:custGeom>
            <a:avLst/>
            <a:gdLst/>
            <a:ahLst/>
            <a:cxnLst/>
            <a:rect l="l" t="t" r="r" b="b"/>
            <a:pathLst>
              <a:path w="76330" h="17371" extrusionOk="0">
                <a:moveTo>
                  <a:pt x="70325" y="0"/>
                </a:moveTo>
                <a:cubicBezTo>
                  <a:pt x="67535" y="0"/>
                  <a:pt x="64769" y="422"/>
                  <a:pt x="61949" y="1260"/>
                </a:cubicBezTo>
                <a:cubicBezTo>
                  <a:pt x="57759" y="2506"/>
                  <a:pt x="53766" y="4656"/>
                  <a:pt x="49511" y="5532"/>
                </a:cubicBezTo>
                <a:cubicBezTo>
                  <a:pt x="45203" y="6419"/>
                  <a:pt x="40738" y="5973"/>
                  <a:pt x="36483" y="7173"/>
                </a:cubicBezTo>
                <a:cubicBezTo>
                  <a:pt x="35225" y="7529"/>
                  <a:pt x="33994" y="8025"/>
                  <a:pt x="32720" y="8280"/>
                </a:cubicBezTo>
                <a:cubicBezTo>
                  <a:pt x="31796" y="8466"/>
                  <a:pt x="30863" y="8522"/>
                  <a:pt x="29926" y="8522"/>
                </a:cubicBezTo>
                <a:cubicBezTo>
                  <a:pt x="28954" y="8522"/>
                  <a:pt x="27978" y="8461"/>
                  <a:pt x="27006" y="8421"/>
                </a:cubicBezTo>
                <a:cubicBezTo>
                  <a:pt x="26270" y="8389"/>
                  <a:pt x="25533" y="8370"/>
                  <a:pt x="24796" y="8370"/>
                </a:cubicBezTo>
                <a:cubicBezTo>
                  <a:pt x="22362" y="8370"/>
                  <a:pt x="19930" y="8582"/>
                  <a:pt x="17574" y="9280"/>
                </a:cubicBezTo>
                <a:cubicBezTo>
                  <a:pt x="15753" y="9819"/>
                  <a:pt x="13998" y="10643"/>
                  <a:pt x="12172" y="11151"/>
                </a:cubicBezTo>
                <a:cubicBezTo>
                  <a:pt x="10474" y="11624"/>
                  <a:pt x="8731" y="11817"/>
                  <a:pt x="6995" y="12009"/>
                </a:cubicBezTo>
                <a:cubicBezTo>
                  <a:pt x="4704" y="12263"/>
                  <a:pt x="2301" y="12696"/>
                  <a:pt x="1" y="12696"/>
                </a:cubicBezTo>
                <a:lnTo>
                  <a:pt x="1" y="17371"/>
                </a:lnTo>
                <a:lnTo>
                  <a:pt x="76330" y="17371"/>
                </a:lnTo>
                <a:lnTo>
                  <a:pt x="76330" y="639"/>
                </a:lnTo>
                <a:cubicBezTo>
                  <a:pt x="74298" y="212"/>
                  <a:pt x="72306" y="0"/>
                  <a:pt x="70325" y="0"/>
                </a:cubicBezTo>
                <a:close/>
              </a:path>
            </a:pathLst>
          </a:custGeom>
          <a:solidFill>
            <a:schemeClr val="accent1"/>
          </a:solidFill>
          <a:ln>
            <a:noFill/>
          </a:ln>
          <a:effectLst>
            <a:outerShdw blurRad="57150" dist="1905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5"/>
          <p:cNvSpPr/>
          <p:nvPr/>
        </p:nvSpPr>
        <p:spPr>
          <a:xfrm rot="10800000">
            <a:off x="6877193" y="-51"/>
            <a:ext cx="2266757" cy="629026"/>
          </a:xfrm>
          <a:custGeom>
            <a:avLst/>
            <a:gdLst/>
            <a:ahLst/>
            <a:cxnLst/>
            <a:rect l="l" t="t" r="r" b="b"/>
            <a:pathLst>
              <a:path w="51177" h="23373" extrusionOk="0">
                <a:moveTo>
                  <a:pt x="0" y="0"/>
                </a:moveTo>
                <a:lnTo>
                  <a:pt x="0" y="23372"/>
                </a:lnTo>
                <a:lnTo>
                  <a:pt x="51177" y="23372"/>
                </a:lnTo>
                <a:cubicBezTo>
                  <a:pt x="47395" y="19634"/>
                  <a:pt x="42684" y="16696"/>
                  <a:pt x="37855" y="14964"/>
                </a:cubicBezTo>
                <a:cubicBezTo>
                  <a:pt x="36341" y="14421"/>
                  <a:pt x="34787" y="13984"/>
                  <a:pt x="33335" y="13257"/>
                </a:cubicBezTo>
                <a:cubicBezTo>
                  <a:pt x="32295" y="12737"/>
                  <a:pt x="31318" y="12072"/>
                  <a:pt x="30271" y="11572"/>
                </a:cubicBezTo>
                <a:cubicBezTo>
                  <a:pt x="26352" y="9701"/>
                  <a:pt x="21713" y="10240"/>
                  <a:pt x="17899" y="8126"/>
                </a:cubicBezTo>
                <a:cubicBezTo>
                  <a:pt x="16839" y="7539"/>
                  <a:pt x="15877" y="6764"/>
                  <a:pt x="14889" y="6041"/>
                </a:cubicBezTo>
                <a:cubicBezTo>
                  <a:pt x="12048" y="3961"/>
                  <a:pt x="8949" y="2289"/>
                  <a:pt x="5672" y="1247"/>
                </a:cubicBezTo>
                <a:cubicBezTo>
                  <a:pt x="3854" y="670"/>
                  <a:pt x="1893" y="0"/>
                  <a:pt x="0" y="0"/>
                </a:cubicBezTo>
                <a:close/>
              </a:path>
            </a:pathLst>
          </a:custGeom>
          <a:solidFill>
            <a:schemeClr val="dk2"/>
          </a:solidFill>
          <a:ln>
            <a:noFill/>
          </a:ln>
          <a:effectLst>
            <a:outerShdw blurRad="57150" dist="1905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5"/>
          <p:cNvSpPr/>
          <p:nvPr/>
        </p:nvSpPr>
        <p:spPr>
          <a:xfrm rot="10800000" flipH="1">
            <a:off x="0" y="-51"/>
            <a:ext cx="2266757" cy="629026"/>
          </a:xfrm>
          <a:custGeom>
            <a:avLst/>
            <a:gdLst/>
            <a:ahLst/>
            <a:cxnLst/>
            <a:rect l="l" t="t" r="r" b="b"/>
            <a:pathLst>
              <a:path w="51177" h="23373" extrusionOk="0">
                <a:moveTo>
                  <a:pt x="0" y="0"/>
                </a:moveTo>
                <a:lnTo>
                  <a:pt x="0" y="23372"/>
                </a:lnTo>
                <a:lnTo>
                  <a:pt x="51177" y="23372"/>
                </a:lnTo>
                <a:cubicBezTo>
                  <a:pt x="47395" y="19634"/>
                  <a:pt x="42684" y="16696"/>
                  <a:pt x="37855" y="14964"/>
                </a:cubicBezTo>
                <a:cubicBezTo>
                  <a:pt x="36341" y="14421"/>
                  <a:pt x="34787" y="13984"/>
                  <a:pt x="33335" y="13257"/>
                </a:cubicBezTo>
                <a:cubicBezTo>
                  <a:pt x="32295" y="12737"/>
                  <a:pt x="31318" y="12072"/>
                  <a:pt x="30271" y="11572"/>
                </a:cubicBezTo>
                <a:cubicBezTo>
                  <a:pt x="26352" y="9701"/>
                  <a:pt x="21713" y="10240"/>
                  <a:pt x="17899" y="8126"/>
                </a:cubicBezTo>
                <a:cubicBezTo>
                  <a:pt x="16839" y="7539"/>
                  <a:pt x="15877" y="6764"/>
                  <a:pt x="14889" y="6041"/>
                </a:cubicBezTo>
                <a:cubicBezTo>
                  <a:pt x="12048" y="3961"/>
                  <a:pt x="8949" y="2289"/>
                  <a:pt x="5672" y="1247"/>
                </a:cubicBezTo>
                <a:cubicBezTo>
                  <a:pt x="3854" y="670"/>
                  <a:pt x="1893" y="0"/>
                  <a:pt x="0" y="0"/>
                </a:cubicBezTo>
                <a:close/>
              </a:path>
            </a:pathLst>
          </a:custGeom>
          <a:solidFill>
            <a:schemeClr val="dk2"/>
          </a:solidFill>
          <a:ln>
            <a:noFill/>
          </a:ln>
          <a:effectLst>
            <a:outerShdw blurRad="57150" dist="1905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1"/>
        <p:cNvGrpSpPr/>
        <p:nvPr/>
      </p:nvGrpSpPr>
      <p:grpSpPr>
        <a:xfrm>
          <a:off x="0" y="0"/>
          <a:ext cx="0" cy="0"/>
          <a:chOff x="0" y="0"/>
          <a:chExt cx="0" cy="0"/>
        </a:xfrm>
      </p:grpSpPr>
      <p:grpSp>
        <p:nvGrpSpPr>
          <p:cNvPr id="132" name="Google Shape;132;p6"/>
          <p:cNvGrpSpPr/>
          <p:nvPr/>
        </p:nvGrpSpPr>
        <p:grpSpPr>
          <a:xfrm>
            <a:off x="0" y="0"/>
            <a:ext cx="9143999" cy="5892773"/>
            <a:chOff x="237525" y="551100"/>
            <a:chExt cx="7142075" cy="4602650"/>
          </a:xfrm>
        </p:grpSpPr>
        <p:sp>
          <p:nvSpPr>
            <p:cNvPr id="133" name="Google Shape;133;p6"/>
            <p:cNvSpPr/>
            <p:nvPr/>
          </p:nvSpPr>
          <p:spPr>
            <a:xfrm>
              <a:off x="237525" y="551100"/>
              <a:ext cx="7141675" cy="4602375"/>
            </a:xfrm>
            <a:custGeom>
              <a:avLst/>
              <a:gdLst/>
              <a:ahLst/>
              <a:cxnLst/>
              <a:rect l="l" t="t" r="r" b="b"/>
              <a:pathLst>
                <a:path w="285667" h="184095" extrusionOk="0">
                  <a:moveTo>
                    <a:pt x="262644" y="10131"/>
                  </a:moveTo>
                  <a:cubicBezTo>
                    <a:pt x="262890" y="10131"/>
                    <a:pt x="263142" y="10161"/>
                    <a:pt x="263390" y="10168"/>
                  </a:cubicBezTo>
                  <a:cubicBezTo>
                    <a:pt x="263557" y="10168"/>
                    <a:pt x="263652" y="10275"/>
                    <a:pt x="263664" y="10442"/>
                  </a:cubicBezTo>
                  <a:cubicBezTo>
                    <a:pt x="263676" y="10609"/>
                    <a:pt x="263676" y="10775"/>
                    <a:pt x="263676" y="10942"/>
                  </a:cubicBezTo>
                  <a:lnTo>
                    <a:pt x="263676" y="13228"/>
                  </a:lnTo>
                  <a:cubicBezTo>
                    <a:pt x="263676" y="13835"/>
                    <a:pt x="263676" y="14454"/>
                    <a:pt x="263676" y="15073"/>
                  </a:cubicBezTo>
                  <a:cubicBezTo>
                    <a:pt x="263664" y="15550"/>
                    <a:pt x="263688" y="16026"/>
                    <a:pt x="263569" y="16490"/>
                  </a:cubicBezTo>
                  <a:cubicBezTo>
                    <a:pt x="263486" y="16836"/>
                    <a:pt x="263545" y="17205"/>
                    <a:pt x="263533" y="17562"/>
                  </a:cubicBezTo>
                  <a:cubicBezTo>
                    <a:pt x="263521" y="17895"/>
                    <a:pt x="263545" y="18217"/>
                    <a:pt x="263438" y="18550"/>
                  </a:cubicBezTo>
                  <a:cubicBezTo>
                    <a:pt x="263366" y="18717"/>
                    <a:pt x="263390" y="18931"/>
                    <a:pt x="263390" y="19110"/>
                  </a:cubicBezTo>
                  <a:cubicBezTo>
                    <a:pt x="263390" y="22753"/>
                    <a:pt x="263390" y="26396"/>
                    <a:pt x="263390" y="30040"/>
                  </a:cubicBezTo>
                  <a:cubicBezTo>
                    <a:pt x="263390" y="30349"/>
                    <a:pt x="263450" y="30647"/>
                    <a:pt x="263509" y="30956"/>
                  </a:cubicBezTo>
                  <a:cubicBezTo>
                    <a:pt x="263545" y="31099"/>
                    <a:pt x="263486" y="31230"/>
                    <a:pt x="263307" y="31278"/>
                  </a:cubicBezTo>
                  <a:cubicBezTo>
                    <a:pt x="262962" y="31349"/>
                    <a:pt x="262628" y="31433"/>
                    <a:pt x="262259" y="31433"/>
                  </a:cubicBezTo>
                  <a:cubicBezTo>
                    <a:pt x="261767" y="31429"/>
                    <a:pt x="261275" y="31427"/>
                    <a:pt x="260783" y="31427"/>
                  </a:cubicBezTo>
                  <a:cubicBezTo>
                    <a:pt x="259799" y="31427"/>
                    <a:pt x="258814" y="31433"/>
                    <a:pt x="257830" y="31433"/>
                  </a:cubicBezTo>
                  <a:cubicBezTo>
                    <a:pt x="257568" y="31433"/>
                    <a:pt x="257306" y="31433"/>
                    <a:pt x="257056" y="31516"/>
                  </a:cubicBezTo>
                  <a:cubicBezTo>
                    <a:pt x="256878" y="31564"/>
                    <a:pt x="256675" y="31564"/>
                    <a:pt x="256485" y="31575"/>
                  </a:cubicBezTo>
                  <a:lnTo>
                    <a:pt x="255056" y="31575"/>
                  </a:lnTo>
                  <a:cubicBezTo>
                    <a:pt x="254758" y="31575"/>
                    <a:pt x="254449" y="31575"/>
                    <a:pt x="254139" y="31671"/>
                  </a:cubicBezTo>
                  <a:cubicBezTo>
                    <a:pt x="253949" y="31730"/>
                    <a:pt x="253722" y="31706"/>
                    <a:pt x="253508" y="31718"/>
                  </a:cubicBezTo>
                  <a:cubicBezTo>
                    <a:pt x="253427" y="31720"/>
                    <a:pt x="253346" y="31721"/>
                    <a:pt x="253265" y="31721"/>
                  </a:cubicBezTo>
                  <a:cubicBezTo>
                    <a:pt x="253179" y="31721"/>
                    <a:pt x="253093" y="31720"/>
                    <a:pt x="253008" y="31720"/>
                  </a:cubicBezTo>
                  <a:cubicBezTo>
                    <a:pt x="252631" y="31720"/>
                    <a:pt x="252257" y="31730"/>
                    <a:pt x="251877" y="31837"/>
                  </a:cubicBezTo>
                  <a:cubicBezTo>
                    <a:pt x="251765" y="31865"/>
                    <a:pt x="251646" y="31873"/>
                    <a:pt x="251524" y="31873"/>
                  </a:cubicBezTo>
                  <a:cubicBezTo>
                    <a:pt x="251364" y="31873"/>
                    <a:pt x="251199" y="31860"/>
                    <a:pt x="251038" y="31860"/>
                  </a:cubicBezTo>
                  <a:cubicBezTo>
                    <a:pt x="251008" y="31860"/>
                    <a:pt x="250978" y="31860"/>
                    <a:pt x="250948" y="31861"/>
                  </a:cubicBezTo>
                  <a:cubicBezTo>
                    <a:pt x="250579" y="31873"/>
                    <a:pt x="250198" y="31873"/>
                    <a:pt x="249817" y="31956"/>
                  </a:cubicBezTo>
                  <a:cubicBezTo>
                    <a:pt x="249650" y="31998"/>
                    <a:pt x="249475" y="32007"/>
                    <a:pt x="249296" y="32007"/>
                  </a:cubicBezTo>
                  <a:cubicBezTo>
                    <a:pt x="249162" y="32007"/>
                    <a:pt x="249027" y="32002"/>
                    <a:pt x="248892" y="32002"/>
                  </a:cubicBezTo>
                  <a:cubicBezTo>
                    <a:pt x="248847" y="32002"/>
                    <a:pt x="248802" y="32003"/>
                    <a:pt x="248757" y="32004"/>
                  </a:cubicBezTo>
                  <a:cubicBezTo>
                    <a:pt x="248400" y="32016"/>
                    <a:pt x="248043" y="31980"/>
                    <a:pt x="247698" y="32111"/>
                  </a:cubicBezTo>
                  <a:cubicBezTo>
                    <a:pt x="247611" y="32143"/>
                    <a:pt x="247513" y="32148"/>
                    <a:pt x="247415" y="32148"/>
                  </a:cubicBezTo>
                  <a:cubicBezTo>
                    <a:pt x="247366" y="32148"/>
                    <a:pt x="247317" y="32147"/>
                    <a:pt x="247269" y="32147"/>
                  </a:cubicBezTo>
                  <a:lnTo>
                    <a:pt x="244281" y="32147"/>
                  </a:lnTo>
                  <a:cubicBezTo>
                    <a:pt x="244162" y="32147"/>
                    <a:pt x="244043" y="32135"/>
                    <a:pt x="243924" y="32123"/>
                  </a:cubicBezTo>
                  <a:cubicBezTo>
                    <a:pt x="243793" y="32111"/>
                    <a:pt x="243709" y="32016"/>
                    <a:pt x="243697" y="31897"/>
                  </a:cubicBezTo>
                  <a:cubicBezTo>
                    <a:pt x="243674" y="31730"/>
                    <a:pt x="243674" y="31564"/>
                    <a:pt x="243674" y="31397"/>
                  </a:cubicBezTo>
                  <a:cubicBezTo>
                    <a:pt x="243674" y="30349"/>
                    <a:pt x="243674" y="29301"/>
                    <a:pt x="243685" y="28254"/>
                  </a:cubicBezTo>
                  <a:cubicBezTo>
                    <a:pt x="243685" y="28015"/>
                    <a:pt x="243662" y="27777"/>
                    <a:pt x="243757" y="27551"/>
                  </a:cubicBezTo>
                  <a:cubicBezTo>
                    <a:pt x="243781" y="27480"/>
                    <a:pt x="243816" y="27396"/>
                    <a:pt x="243804" y="27337"/>
                  </a:cubicBezTo>
                  <a:cubicBezTo>
                    <a:pt x="243638" y="26872"/>
                    <a:pt x="243828" y="26408"/>
                    <a:pt x="243816" y="25944"/>
                  </a:cubicBezTo>
                  <a:cubicBezTo>
                    <a:pt x="243816" y="25849"/>
                    <a:pt x="243828" y="25741"/>
                    <a:pt x="243804" y="25658"/>
                  </a:cubicBezTo>
                  <a:cubicBezTo>
                    <a:pt x="243614" y="25098"/>
                    <a:pt x="243697" y="24527"/>
                    <a:pt x="243685" y="23955"/>
                  </a:cubicBezTo>
                  <a:cubicBezTo>
                    <a:pt x="243685" y="23801"/>
                    <a:pt x="243697" y="23622"/>
                    <a:pt x="243745" y="23467"/>
                  </a:cubicBezTo>
                  <a:cubicBezTo>
                    <a:pt x="243816" y="23205"/>
                    <a:pt x="243828" y="22955"/>
                    <a:pt x="243745" y="22705"/>
                  </a:cubicBezTo>
                  <a:cubicBezTo>
                    <a:pt x="243638" y="22420"/>
                    <a:pt x="243626" y="22122"/>
                    <a:pt x="243709" y="21860"/>
                  </a:cubicBezTo>
                  <a:cubicBezTo>
                    <a:pt x="243816" y="21503"/>
                    <a:pt x="243816" y="21157"/>
                    <a:pt x="243816" y="20800"/>
                  </a:cubicBezTo>
                  <a:cubicBezTo>
                    <a:pt x="243816" y="17871"/>
                    <a:pt x="243816" y="14942"/>
                    <a:pt x="243816" y="12013"/>
                  </a:cubicBezTo>
                  <a:cubicBezTo>
                    <a:pt x="243816" y="11097"/>
                    <a:pt x="243781" y="11156"/>
                    <a:pt x="244662" y="11144"/>
                  </a:cubicBezTo>
                  <a:cubicBezTo>
                    <a:pt x="244722" y="11144"/>
                    <a:pt x="244783" y="11145"/>
                    <a:pt x="244843" y="11145"/>
                  </a:cubicBezTo>
                  <a:cubicBezTo>
                    <a:pt x="245116" y="11145"/>
                    <a:pt x="245387" y="11137"/>
                    <a:pt x="245650" y="11049"/>
                  </a:cubicBezTo>
                  <a:cubicBezTo>
                    <a:pt x="245749" y="11016"/>
                    <a:pt x="245856" y="11009"/>
                    <a:pt x="245964" y="11009"/>
                  </a:cubicBezTo>
                  <a:cubicBezTo>
                    <a:pt x="246050" y="11009"/>
                    <a:pt x="246137" y="11013"/>
                    <a:pt x="246221" y="11013"/>
                  </a:cubicBezTo>
                  <a:cubicBezTo>
                    <a:pt x="246513" y="11007"/>
                    <a:pt x="246808" y="11007"/>
                    <a:pt x="247104" y="11007"/>
                  </a:cubicBezTo>
                  <a:cubicBezTo>
                    <a:pt x="247400" y="11007"/>
                    <a:pt x="247698" y="11007"/>
                    <a:pt x="247995" y="11001"/>
                  </a:cubicBezTo>
                  <a:cubicBezTo>
                    <a:pt x="248052" y="11001"/>
                    <a:pt x="248108" y="11002"/>
                    <a:pt x="248164" y="11002"/>
                  </a:cubicBezTo>
                  <a:cubicBezTo>
                    <a:pt x="248417" y="11002"/>
                    <a:pt x="248669" y="10994"/>
                    <a:pt x="248912" y="10906"/>
                  </a:cubicBezTo>
                  <a:cubicBezTo>
                    <a:pt x="249015" y="10874"/>
                    <a:pt x="249129" y="10869"/>
                    <a:pt x="249243" y="10869"/>
                  </a:cubicBezTo>
                  <a:cubicBezTo>
                    <a:pt x="249300" y="10869"/>
                    <a:pt x="249357" y="10870"/>
                    <a:pt x="249412" y="10870"/>
                  </a:cubicBezTo>
                  <a:cubicBezTo>
                    <a:pt x="249535" y="10864"/>
                    <a:pt x="249658" y="10862"/>
                    <a:pt x="249780" y="10862"/>
                  </a:cubicBezTo>
                  <a:cubicBezTo>
                    <a:pt x="249986" y="10862"/>
                    <a:pt x="250192" y="10868"/>
                    <a:pt x="250397" y="10868"/>
                  </a:cubicBezTo>
                  <a:cubicBezTo>
                    <a:pt x="250781" y="10868"/>
                    <a:pt x="251164" y="10849"/>
                    <a:pt x="251544" y="10740"/>
                  </a:cubicBezTo>
                  <a:cubicBezTo>
                    <a:pt x="251596" y="10720"/>
                    <a:pt x="251650" y="10715"/>
                    <a:pt x="251706" y="10715"/>
                  </a:cubicBezTo>
                  <a:cubicBezTo>
                    <a:pt x="251789" y="10715"/>
                    <a:pt x="251875" y="10728"/>
                    <a:pt x="251960" y="10728"/>
                  </a:cubicBezTo>
                  <a:cubicBezTo>
                    <a:pt x="252579" y="10716"/>
                    <a:pt x="253199" y="10716"/>
                    <a:pt x="253818" y="10716"/>
                  </a:cubicBezTo>
                  <a:cubicBezTo>
                    <a:pt x="253903" y="10716"/>
                    <a:pt x="253993" y="10729"/>
                    <a:pt x="254080" y="10729"/>
                  </a:cubicBezTo>
                  <a:cubicBezTo>
                    <a:pt x="254138" y="10729"/>
                    <a:pt x="254194" y="10723"/>
                    <a:pt x="254246" y="10704"/>
                  </a:cubicBezTo>
                  <a:cubicBezTo>
                    <a:pt x="254612" y="10591"/>
                    <a:pt x="254981" y="10571"/>
                    <a:pt x="255351" y="10571"/>
                  </a:cubicBezTo>
                  <a:cubicBezTo>
                    <a:pt x="255559" y="10571"/>
                    <a:pt x="255768" y="10577"/>
                    <a:pt x="255976" y="10577"/>
                  </a:cubicBezTo>
                  <a:cubicBezTo>
                    <a:pt x="256062" y="10577"/>
                    <a:pt x="256148" y="10576"/>
                    <a:pt x="256235" y="10573"/>
                  </a:cubicBezTo>
                  <a:cubicBezTo>
                    <a:pt x="256687" y="10561"/>
                    <a:pt x="257128" y="10573"/>
                    <a:pt x="257580" y="10466"/>
                  </a:cubicBezTo>
                  <a:cubicBezTo>
                    <a:pt x="257724" y="10430"/>
                    <a:pt x="257874" y="10420"/>
                    <a:pt x="258027" y="10420"/>
                  </a:cubicBezTo>
                  <a:cubicBezTo>
                    <a:pt x="258195" y="10420"/>
                    <a:pt x="258365" y="10432"/>
                    <a:pt x="258535" y="10432"/>
                  </a:cubicBezTo>
                  <a:cubicBezTo>
                    <a:pt x="258570" y="10432"/>
                    <a:pt x="258605" y="10431"/>
                    <a:pt x="258640" y="10430"/>
                  </a:cubicBezTo>
                  <a:cubicBezTo>
                    <a:pt x="258700" y="10430"/>
                    <a:pt x="258761" y="10430"/>
                    <a:pt x="258821" y="10430"/>
                  </a:cubicBezTo>
                  <a:cubicBezTo>
                    <a:pt x="259094" y="10430"/>
                    <a:pt x="259365" y="10422"/>
                    <a:pt x="259628" y="10335"/>
                  </a:cubicBezTo>
                  <a:cubicBezTo>
                    <a:pt x="259754" y="10302"/>
                    <a:pt x="259887" y="10294"/>
                    <a:pt x="260021" y="10294"/>
                  </a:cubicBezTo>
                  <a:cubicBezTo>
                    <a:pt x="260128" y="10294"/>
                    <a:pt x="260236" y="10299"/>
                    <a:pt x="260342" y="10299"/>
                  </a:cubicBezTo>
                  <a:cubicBezTo>
                    <a:pt x="260949" y="10263"/>
                    <a:pt x="261569" y="10323"/>
                    <a:pt x="262188" y="10180"/>
                  </a:cubicBezTo>
                  <a:cubicBezTo>
                    <a:pt x="262335" y="10143"/>
                    <a:pt x="262489" y="10131"/>
                    <a:pt x="262644" y="10131"/>
                  </a:cubicBezTo>
                  <a:close/>
                  <a:moveTo>
                    <a:pt x="242431" y="11153"/>
                  </a:moveTo>
                  <a:cubicBezTo>
                    <a:pt x="242468" y="11153"/>
                    <a:pt x="242507" y="11156"/>
                    <a:pt x="242542" y="11156"/>
                  </a:cubicBezTo>
                  <a:cubicBezTo>
                    <a:pt x="242864" y="11156"/>
                    <a:pt x="242947" y="11240"/>
                    <a:pt x="242959" y="11585"/>
                  </a:cubicBezTo>
                  <a:cubicBezTo>
                    <a:pt x="242971" y="11775"/>
                    <a:pt x="242959" y="11966"/>
                    <a:pt x="242959" y="12156"/>
                  </a:cubicBezTo>
                  <a:lnTo>
                    <a:pt x="242959" y="21146"/>
                  </a:lnTo>
                  <a:cubicBezTo>
                    <a:pt x="242959" y="24170"/>
                    <a:pt x="242947" y="27194"/>
                    <a:pt x="242971" y="30218"/>
                  </a:cubicBezTo>
                  <a:cubicBezTo>
                    <a:pt x="242971" y="30790"/>
                    <a:pt x="242792" y="31337"/>
                    <a:pt x="242792" y="31909"/>
                  </a:cubicBezTo>
                  <a:cubicBezTo>
                    <a:pt x="242792" y="32040"/>
                    <a:pt x="242685" y="32123"/>
                    <a:pt x="242554" y="32135"/>
                  </a:cubicBezTo>
                  <a:cubicBezTo>
                    <a:pt x="241908" y="32186"/>
                    <a:pt x="241262" y="32299"/>
                    <a:pt x="240609" y="32299"/>
                  </a:cubicBezTo>
                  <a:cubicBezTo>
                    <a:pt x="240504" y="32299"/>
                    <a:pt x="240398" y="32296"/>
                    <a:pt x="240292" y="32290"/>
                  </a:cubicBezTo>
                  <a:cubicBezTo>
                    <a:pt x="240214" y="32287"/>
                    <a:pt x="240136" y="32286"/>
                    <a:pt x="240058" y="32286"/>
                  </a:cubicBezTo>
                  <a:cubicBezTo>
                    <a:pt x="239735" y="32286"/>
                    <a:pt x="239416" y="32311"/>
                    <a:pt x="239090" y="32397"/>
                  </a:cubicBezTo>
                  <a:cubicBezTo>
                    <a:pt x="238943" y="32430"/>
                    <a:pt x="238792" y="32437"/>
                    <a:pt x="238639" y="32437"/>
                  </a:cubicBezTo>
                  <a:cubicBezTo>
                    <a:pt x="238497" y="32437"/>
                    <a:pt x="238354" y="32431"/>
                    <a:pt x="238212" y="32431"/>
                  </a:cubicBezTo>
                  <a:cubicBezTo>
                    <a:pt x="238171" y="32431"/>
                    <a:pt x="238130" y="32431"/>
                    <a:pt x="238089" y="32433"/>
                  </a:cubicBezTo>
                  <a:cubicBezTo>
                    <a:pt x="237720" y="32445"/>
                    <a:pt x="237339" y="32409"/>
                    <a:pt x="236970" y="32540"/>
                  </a:cubicBezTo>
                  <a:cubicBezTo>
                    <a:pt x="236881" y="32570"/>
                    <a:pt x="236786" y="32576"/>
                    <a:pt x="236689" y="32576"/>
                  </a:cubicBezTo>
                  <a:cubicBezTo>
                    <a:pt x="236625" y="32576"/>
                    <a:pt x="236559" y="32573"/>
                    <a:pt x="236495" y="32573"/>
                  </a:cubicBezTo>
                  <a:cubicBezTo>
                    <a:pt x="236463" y="32573"/>
                    <a:pt x="236431" y="32574"/>
                    <a:pt x="236399" y="32576"/>
                  </a:cubicBezTo>
                  <a:cubicBezTo>
                    <a:pt x="236332" y="32577"/>
                    <a:pt x="236264" y="32578"/>
                    <a:pt x="236197" y="32578"/>
                  </a:cubicBezTo>
                  <a:cubicBezTo>
                    <a:pt x="236126" y="32578"/>
                    <a:pt x="236055" y="32577"/>
                    <a:pt x="235984" y="32577"/>
                  </a:cubicBezTo>
                  <a:cubicBezTo>
                    <a:pt x="235671" y="32577"/>
                    <a:pt x="235359" y="32587"/>
                    <a:pt x="235053" y="32695"/>
                  </a:cubicBezTo>
                  <a:cubicBezTo>
                    <a:pt x="234976" y="32718"/>
                    <a:pt x="234893" y="32724"/>
                    <a:pt x="234808" y="32724"/>
                  </a:cubicBezTo>
                  <a:cubicBezTo>
                    <a:pt x="234723" y="32724"/>
                    <a:pt x="234637" y="32718"/>
                    <a:pt x="234553" y="32718"/>
                  </a:cubicBezTo>
                  <a:lnTo>
                    <a:pt x="232482" y="32718"/>
                  </a:lnTo>
                  <a:cubicBezTo>
                    <a:pt x="232343" y="32718"/>
                    <a:pt x="232202" y="32714"/>
                    <a:pt x="232062" y="32714"/>
                  </a:cubicBezTo>
                  <a:cubicBezTo>
                    <a:pt x="231780" y="32714"/>
                    <a:pt x="231497" y="32730"/>
                    <a:pt x="231220" y="32826"/>
                  </a:cubicBezTo>
                  <a:cubicBezTo>
                    <a:pt x="231138" y="32853"/>
                    <a:pt x="231052" y="32860"/>
                    <a:pt x="230965" y="32860"/>
                  </a:cubicBezTo>
                  <a:cubicBezTo>
                    <a:pt x="230859" y="32860"/>
                    <a:pt x="230752" y="32849"/>
                    <a:pt x="230648" y="32849"/>
                  </a:cubicBezTo>
                  <a:cubicBezTo>
                    <a:pt x="230172" y="32855"/>
                    <a:pt x="229696" y="32855"/>
                    <a:pt x="229219" y="32855"/>
                  </a:cubicBezTo>
                  <a:cubicBezTo>
                    <a:pt x="228743" y="32855"/>
                    <a:pt x="228267" y="32855"/>
                    <a:pt x="227791" y="32861"/>
                  </a:cubicBezTo>
                  <a:cubicBezTo>
                    <a:pt x="227732" y="32863"/>
                    <a:pt x="227673" y="32863"/>
                    <a:pt x="227614" y="32863"/>
                  </a:cubicBezTo>
                  <a:cubicBezTo>
                    <a:pt x="227469" y="32863"/>
                    <a:pt x="227324" y="32860"/>
                    <a:pt x="227179" y="32860"/>
                  </a:cubicBezTo>
                  <a:cubicBezTo>
                    <a:pt x="226836" y="32860"/>
                    <a:pt x="226496" y="32876"/>
                    <a:pt x="226159" y="32980"/>
                  </a:cubicBezTo>
                  <a:cubicBezTo>
                    <a:pt x="226088" y="33004"/>
                    <a:pt x="226008" y="33010"/>
                    <a:pt x="225924" y="33010"/>
                  </a:cubicBezTo>
                  <a:cubicBezTo>
                    <a:pt x="225841" y="33010"/>
                    <a:pt x="225755" y="33004"/>
                    <a:pt x="225671" y="33004"/>
                  </a:cubicBezTo>
                  <a:lnTo>
                    <a:pt x="223242" y="33004"/>
                  </a:lnTo>
                  <a:cubicBezTo>
                    <a:pt x="222742" y="33016"/>
                    <a:pt x="222254" y="33028"/>
                    <a:pt x="221754" y="33111"/>
                  </a:cubicBezTo>
                  <a:cubicBezTo>
                    <a:pt x="221533" y="33146"/>
                    <a:pt x="221309" y="33156"/>
                    <a:pt x="221083" y="33156"/>
                  </a:cubicBezTo>
                  <a:cubicBezTo>
                    <a:pt x="220759" y="33156"/>
                    <a:pt x="220433" y="33135"/>
                    <a:pt x="220111" y="33135"/>
                  </a:cubicBezTo>
                  <a:cubicBezTo>
                    <a:pt x="219956" y="33135"/>
                    <a:pt x="219837" y="33040"/>
                    <a:pt x="219837" y="32873"/>
                  </a:cubicBezTo>
                  <a:cubicBezTo>
                    <a:pt x="219837" y="32326"/>
                    <a:pt x="219766" y="31778"/>
                    <a:pt x="219897" y="31242"/>
                  </a:cubicBezTo>
                  <a:cubicBezTo>
                    <a:pt x="219956" y="31028"/>
                    <a:pt x="219956" y="30813"/>
                    <a:pt x="219956" y="30599"/>
                  </a:cubicBezTo>
                  <a:cubicBezTo>
                    <a:pt x="219956" y="26908"/>
                    <a:pt x="219956" y="23217"/>
                    <a:pt x="219956" y="19538"/>
                  </a:cubicBezTo>
                  <a:cubicBezTo>
                    <a:pt x="219956" y="19300"/>
                    <a:pt x="219956" y="19062"/>
                    <a:pt x="219885" y="18824"/>
                  </a:cubicBezTo>
                  <a:cubicBezTo>
                    <a:pt x="219837" y="18645"/>
                    <a:pt x="219825" y="18455"/>
                    <a:pt x="219825" y="18264"/>
                  </a:cubicBezTo>
                  <a:cubicBezTo>
                    <a:pt x="219825" y="16335"/>
                    <a:pt x="219825" y="14407"/>
                    <a:pt x="219813" y="12478"/>
                  </a:cubicBezTo>
                  <a:cubicBezTo>
                    <a:pt x="219813" y="12383"/>
                    <a:pt x="219813" y="12287"/>
                    <a:pt x="219825" y="12192"/>
                  </a:cubicBezTo>
                  <a:cubicBezTo>
                    <a:pt x="219849" y="11978"/>
                    <a:pt x="219921" y="11894"/>
                    <a:pt x="220135" y="11883"/>
                  </a:cubicBezTo>
                  <a:cubicBezTo>
                    <a:pt x="220230" y="11871"/>
                    <a:pt x="220325" y="11868"/>
                    <a:pt x="220421" y="11868"/>
                  </a:cubicBezTo>
                  <a:cubicBezTo>
                    <a:pt x="220516" y="11868"/>
                    <a:pt x="220611" y="11871"/>
                    <a:pt x="220706" y="11871"/>
                  </a:cubicBezTo>
                  <a:cubicBezTo>
                    <a:pt x="222623" y="11859"/>
                    <a:pt x="224552" y="11859"/>
                    <a:pt x="226481" y="11859"/>
                  </a:cubicBezTo>
                  <a:cubicBezTo>
                    <a:pt x="226767" y="11859"/>
                    <a:pt x="227052" y="11859"/>
                    <a:pt x="227326" y="11775"/>
                  </a:cubicBezTo>
                  <a:cubicBezTo>
                    <a:pt x="227454" y="11733"/>
                    <a:pt x="227594" y="11727"/>
                    <a:pt x="227732" y="11727"/>
                  </a:cubicBezTo>
                  <a:cubicBezTo>
                    <a:pt x="227788" y="11727"/>
                    <a:pt x="227843" y="11728"/>
                    <a:pt x="227898" y="11728"/>
                  </a:cubicBezTo>
                  <a:cubicBezTo>
                    <a:pt x="228183" y="11722"/>
                    <a:pt x="228469" y="11722"/>
                    <a:pt x="228755" y="11722"/>
                  </a:cubicBezTo>
                  <a:cubicBezTo>
                    <a:pt x="229041" y="11722"/>
                    <a:pt x="229326" y="11722"/>
                    <a:pt x="229612" y="11716"/>
                  </a:cubicBezTo>
                  <a:cubicBezTo>
                    <a:pt x="229707" y="11716"/>
                    <a:pt x="229802" y="11718"/>
                    <a:pt x="229896" y="11718"/>
                  </a:cubicBezTo>
                  <a:cubicBezTo>
                    <a:pt x="230154" y="11718"/>
                    <a:pt x="230410" y="11705"/>
                    <a:pt x="230672" y="11609"/>
                  </a:cubicBezTo>
                  <a:cubicBezTo>
                    <a:pt x="230743" y="11585"/>
                    <a:pt x="230824" y="11579"/>
                    <a:pt x="230907" y="11579"/>
                  </a:cubicBezTo>
                  <a:cubicBezTo>
                    <a:pt x="230990" y="11579"/>
                    <a:pt x="231077" y="11585"/>
                    <a:pt x="231160" y="11585"/>
                  </a:cubicBezTo>
                  <a:cubicBezTo>
                    <a:pt x="231970" y="11549"/>
                    <a:pt x="232767" y="11609"/>
                    <a:pt x="233577" y="11466"/>
                  </a:cubicBezTo>
                  <a:cubicBezTo>
                    <a:pt x="233803" y="11423"/>
                    <a:pt x="234032" y="11410"/>
                    <a:pt x="234263" y="11410"/>
                  </a:cubicBezTo>
                  <a:cubicBezTo>
                    <a:pt x="234565" y="11410"/>
                    <a:pt x="234870" y="11431"/>
                    <a:pt x="235172" y="11431"/>
                  </a:cubicBezTo>
                  <a:cubicBezTo>
                    <a:pt x="235212" y="11431"/>
                    <a:pt x="235252" y="11431"/>
                    <a:pt x="235292" y="11430"/>
                  </a:cubicBezTo>
                  <a:cubicBezTo>
                    <a:pt x="235430" y="11430"/>
                    <a:pt x="235571" y="11434"/>
                    <a:pt x="235712" y="11434"/>
                  </a:cubicBezTo>
                  <a:cubicBezTo>
                    <a:pt x="235994" y="11434"/>
                    <a:pt x="236280" y="11418"/>
                    <a:pt x="236565" y="11323"/>
                  </a:cubicBezTo>
                  <a:cubicBezTo>
                    <a:pt x="236641" y="11296"/>
                    <a:pt x="236724" y="11288"/>
                    <a:pt x="236810" y="11288"/>
                  </a:cubicBezTo>
                  <a:cubicBezTo>
                    <a:pt x="236914" y="11288"/>
                    <a:pt x="237021" y="11299"/>
                    <a:pt x="237125" y="11299"/>
                  </a:cubicBezTo>
                  <a:cubicBezTo>
                    <a:pt x="237720" y="11293"/>
                    <a:pt x="238316" y="11293"/>
                    <a:pt x="238911" y="11293"/>
                  </a:cubicBezTo>
                  <a:cubicBezTo>
                    <a:pt x="239506" y="11293"/>
                    <a:pt x="240102" y="11293"/>
                    <a:pt x="240697" y="11287"/>
                  </a:cubicBezTo>
                  <a:cubicBezTo>
                    <a:pt x="240932" y="11287"/>
                    <a:pt x="241166" y="11300"/>
                    <a:pt x="241400" y="11300"/>
                  </a:cubicBezTo>
                  <a:cubicBezTo>
                    <a:pt x="241712" y="11300"/>
                    <a:pt x="242022" y="11277"/>
                    <a:pt x="242328" y="11168"/>
                  </a:cubicBezTo>
                  <a:cubicBezTo>
                    <a:pt x="242358" y="11156"/>
                    <a:pt x="242394" y="11153"/>
                    <a:pt x="242431" y="11153"/>
                  </a:cubicBezTo>
                  <a:close/>
                  <a:moveTo>
                    <a:pt x="77426" y="11865"/>
                  </a:moveTo>
                  <a:cubicBezTo>
                    <a:pt x="79727" y="11865"/>
                    <a:pt x="82026" y="11871"/>
                    <a:pt x="84320" y="11871"/>
                  </a:cubicBezTo>
                  <a:cubicBezTo>
                    <a:pt x="84382" y="11871"/>
                    <a:pt x="84444" y="11870"/>
                    <a:pt x="84506" y="11870"/>
                  </a:cubicBezTo>
                  <a:cubicBezTo>
                    <a:pt x="84753" y="11870"/>
                    <a:pt x="84999" y="11878"/>
                    <a:pt x="85237" y="11954"/>
                  </a:cubicBezTo>
                  <a:cubicBezTo>
                    <a:pt x="85365" y="11996"/>
                    <a:pt x="85504" y="12003"/>
                    <a:pt x="85643" y="12003"/>
                  </a:cubicBezTo>
                  <a:cubicBezTo>
                    <a:pt x="85699" y="12003"/>
                    <a:pt x="85754" y="12002"/>
                    <a:pt x="85809" y="12002"/>
                  </a:cubicBezTo>
                  <a:cubicBezTo>
                    <a:pt x="86130" y="12008"/>
                    <a:pt x="86451" y="12008"/>
                    <a:pt x="86773" y="12008"/>
                  </a:cubicBezTo>
                  <a:cubicBezTo>
                    <a:pt x="87094" y="12008"/>
                    <a:pt x="87416" y="12008"/>
                    <a:pt x="87737" y="12013"/>
                  </a:cubicBezTo>
                  <a:cubicBezTo>
                    <a:pt x="87904" y="12013"/>
                    <a:pt x="88069" y="12010"/>
                    <a:pt x="88234" y="12010"/>
                  </a:cubicBezTo>
                  <a:cubicBezTo>
                    <a:pt x="88564" y="12010"/>
                    <a:pt x="88892" y="12025"/>
                    <a:pt x="89226" y="12121"/>
                  </a:cubicBezTo>
                  <a:cubicBezTo>
                    <a:pt x="89312" y="12148"/>
                    <a:pt x="89406" y="12155"/>
                    <a:pt x="89503" y="12155"/>
                  </a:cubicBezTo>
                  <a:cubicBezTo>
                    <a:pt x="89619" y="12155"/>
                    <a:pt x="89740" y="12144"/>
                    <a:pt x="89857" y="12144"/>
                  </a:cubicBezTo>
                  <a:cubicBezTo>
                    <a:pt x="92166" y="12144"/>
                    <a:pt x="94476" y="12156"/>
                    <a:pt x="96786" y="12156"/>
                  </a:cubicBezTo>
                  <a:cubicBezTo>
                    <a:pt x="96810" y="12156"/>
                    <a:pt x="96832" y="12156"/>
                    <a:pt x="96854" y="12156"/>
                  </a:cubicBezTo>
                  <a:cubicBezTo>
                    <a:pt x="97583" y="12156"/>
                    <a:pt x="97572" y="12168"/>
                    <a:pt x="97572" y="12930"/>
                  </a:cubicBezTo>
                  <a:cubicBezTo>
                    <a:pt x="97572" y="13478"/>
                    <a:pt x="97524" y="14026"/>
                    <a:pt x="97691" y="14561"/>
                  </a:cubicBezTo>
                  <a:cubicBezTo>
                    <a:pt x="97739" y="14704"/>
                    <a:pt x="97715" y="14883"/>
                    <a:pt x="97715" y="15050"/>
                  </a:cubicBezTo>
                  <a:cubicBezTo>
                    <a:pt x="97715" y="15835"/>
                    <a:pt x="97715" y="16621"/>
                    <a:pt x="97715" y="17407"/>
                  </a:cubicBezTo>
                  <a:cubicBezTo>
                    <a:pt x="97715" y="17812"/>
                    <a:pt x="97691" y="18217"/>
                    <a:pt x="97822" y="18610"/>
                  </a:cubicBezTo>
                  <a:cubicBezTo>
                    <a:pt x="97881" y="18776"/>
                    <a:pt x="97858" y="18979"/>
                    <a:pt x="97858" y="19169"/>
                  </a:cubicBezTo>
                  <a:cubicBezTo>
                    <a:pt x="97870" y="19550"/>
                    <a:pt x="97846" y="19931"/>
                    <a:pt x="97965" y="20300"/>
                  </a:cubicBezTo>
                  <a:cubicBezTo>
                    <a:pt x="98036" y="20526"/>
                    <a:pt x="97989" y="20776"/>
                    <a:pt x="98001" y="21015"/>
                  </a:cubicBezTo>
                  <a:cubicBezTo>
                    <a:pt x="98036" y="21765"/>
                    <a:pt x="97917" y="22527"/>
                    <a:pt x="98132" y="23277"/>
                  </a:cubicBezTo>
                  <a:cubicBezTo>
                    <a:pt x="98179" y="23455"/>
                    <a:pt x="98143" y="23658"/>
                    <a:pt x="98143" y="23848"/>
                  </a:cubicBezTo>
                  <a:cubicBezTo>
                    <a:pt x="98143" y="25563"/>
                    <a:pt x="98143" y="27277"/>
                    <a:pt x="98143" y="28992"/>
                  </a:cubicBezTo>
                  <a:cubicBezTo>
                    <a:pt x="98143" y="29325"/>
                    <a:pt x="98120" y="29659"/>
                    <a:pt x="98251" y="29980"/>
                  </a:cubicBezTo>
                  <a:cubicBezTo>
                    <a:pt x="98286" y="30063"/>
                    <a:pt x="98286" y="30159"/>
                    <a:pt x="98286" y="30254"/>
                  </a:cubicBezTo>
                  <a:cubicBezTo>
                    <a:pt x="98286" y="31135"/>
                    <a:pt x="98286" y="32016"/>
                    <a:pt x="98286" y="32897"/>
                  </a:cubicBezTo>
                  <a:cubicBezTo>
                    <a:pt x="98274" y="33195"/>
                    <a:pt x="98203" y="33266"/>
                    <a:pt x="97893" y="33290"/>
                  </a:cubicBezTo>
                  <a:cubicBezTo>
                    <a:pt x="97826" y="33294"/>
                    <a:pt x="97757" y="33295"/>
                    <a:pt x="97687" y="33295"/>
                  </a:cubicBezTo>
                  <a:cubicBezTo>
                    <a:pt x="97548" y="33295"/>
                    <a:pt x="97405" y="33290"/>
                    <a:pt x="97262" y="33290"/>
                  </a:cubicBezTo>
                  <a:lnTo>
                    <a:pt x="73986" y="33290"/>
                  </a:lnTo>
                  <a:cubicBezTo>
                    <a:pt x="73890" y="33290"/>
                    <a:pt x="73795" y="33295"/>
                    <a:pt x="73700" y="33295"/>
                  </a:cubicBezTo>
                  <a:cubicBezTo>
                    <a:pt x="73652" y="33295"/>
                    <a:pt x="73605" y="33294"/>
                    <a:pt x="73557" y="33290"/>
                  </a:cubicBezTo>
                  <a:cubicBezTo>
                    <a:pt x="73021" y="33278"/>
                    <a:pt x="73009" y="33266"/>
                    <a:pt x="72997" y="32718"/>
                  </a:cubicBezTo>
                  <a:cubicBezTo>
                    <a:pt x="72997" y="32599"/>
                    <a:pt x="72997" y="32480"/>
                    <a:pt x="72997" y="32361"/>
                  </a:cubicBezTo>
                  <a:cubicBezTo>
                    <a:pt x="72997" y="25849"/>
                    <a:pt x="72997" y="19324"/>
                    <a:pt x="72997" y="12811"/>
                  </a:cubicBezTo>
                  <a:cubicBezTo>
                    <a:pt x="72997" y="11936"/>
                    <a:pt x="72946" y="11868"/>
                    <a:pt x="73562" y="11868"/>
                  </a:cubicBezTo>
                  <a:cubicBezTo>
                    <a:pt x="73675" y="11868"/>
                    <a:pt x="73811" y="11871"/>
                    <a:pt x="73974" y="11871"/>
                  </a:cubicBezTo>
                  <a:cubicBezTo>
                    <a:pt x="75125" y="11867"/>
                    <a:pt x="76276" y="11865"/>
                    <a:pt x="77426" y="11865"/>
                  </a:cubicBezTo>
                  <a:close/>
                  <a:moveTo>
                    <a:pt x="46351" y="11716"/>
                  </a:moveTo>
                  <a:cubicBezTo>
                    <a:pt x="52804" y="11716"/>
                    <a:pt x="59246" y="11728"/>
                    <a:pt x="65699" y="11728"/>
                  </a:cubicBezTo>
                  <a:cubicBezTo>
                    <a:pt x="65766" y="11728"/>
                    <a:pt x="65832" y="11727"/>
                    <a:pt x="65898" y="11727"/>
                  </a:cubicBezTo>
                  <a:cubicBezTo>
                    <a:pt x="66161" y="11727"/>
                    <a:pt x="66420" y="11735"/>
                    <a:pt x="66687" y="11811"/>
                  </a:cubicBezTo>
                  <a:cubicBezTo>
                    <a:pt x="66809" y="11854"/>
                    <a:pt x="66939" y="11863"/>
                    <a:pt x="67067" y="11863"/>
                  </a:cubicBezTo>
                  <a:cubicBezTo>
                    <a:pt x="67152" y="11863"/>
                    <a:pt x="67237" y="11859"/>
                    <a:pt x="67318" y="11859"/>
                  </a:cubicBezTo>
                  <a:lnTo>
                    <a:pt x="71533" y="11859"/>
                  </a:lnTo>
                  <a:cubicBezTo>
                    <a:pt x="71723" y="11859"/>
                    <a:pt x="71914" y="11859"/>
                    <a:pt x="72104" y="11871"/>
                  </a:cubicBezTo>
                  <a:cubicBezTo>
                    <a:pt x="72331" y="11883"/>
                    <a:pt x="72414" y="11966"/>
                    <a:pt x="72426" y="12168"/>
                  </a:cubicBezTo>
                  <a:cubicBezTo>
                    <a:pt x="72438" y="12383"/>
                    <a:pt x="72438" y="12597"/>
                    <a:pt x="72438" y="12811"/>
                  </a:cubicBezTo>
                  <a:lnTo>
                    <a:pt x="72438" y="22598"/>
                  </a:lnTo>
                  <a:lnTo>
                    <a:pt x="72438" y="32230"/>
                  </a:lnTo>
                  <a:cubicBezTo>
                    <a:pt x="72438" y="32397"/>
                    <a:pt x="72450" y="32564"/>
                    <a:pt x="72438" y="32730"/>
                  </a:cubicBezTo>
                  <a:cubicBezTo>
                    <a:pt x="72426" y="33266"/>
                    <a:pt x="72414" y="33290"/>
                    <a:pt x="71866" y="33290"/>
                  </a:cubicBezTo>
                  <a:lnTo>
                    <a:pt x="62663" y="33290"/>
                  </a:lnTo>
                  <a:cubicBezTo>
                    <a:pt x="62520" y="33290"/>
                    <a:pt x="62365" y="33290"/>
                    <a:pt x="62234" y="33242"/>
                  </a:cubicBezTo>
                  <a:cubicBezTo>
                    <a:pt x="62015" y="33166"/>
                    <a:pt x="61788" y="33158"/>
                    <a:pt x="61560" y="33158"/>
                  </a:cubicBezTo>
                  <a:cubicBezTo>
                    <a:pt x="61503" y="33158"/>
                    <a:pt x="61446" y="33159"/>
                    <a:pt x="61389" y="33159"/>
                  </a:cubicBezTo>
                  <a:cubicBezTo>
                    <a:pt x="60436" y="33159"/>
                    <a:pt x="59484" y="33154"/>
                    <a:pt x="58531" y="33154"/>
                  </a:cubicBezTo>
                  <a:cubicBezTo>
                    <a:pt x="58055" y="33154"/>
                    <a:pt x="57579" y="33155"/>
                    <a:pt x="57103" y="33159"/>
                  </a:cubicBezTo>
                  <a:cubicBezTo>
                    <a:pt x="56988" y="33159"/>
                    <a:pt x="56875" y="33157"/>
                    <a:pt x="56762" y="33157"/>
                  </a:cubicBezTo>
                  <a:cubicBezTo>
                    <a:pt x="56451" y="33157"/>
                    <a:pt x="56143" y="33170"/>
                    <a:pt x="55829" y="33266"/>
                  </a:cubicBezTo>
                  <a:cubicBezTo>
                    <a:pt x="55742" y="33293"/>
                    <a:pt x="55648" y="33301"/>
                    <a:pt x="55551" y="33301"/>
                  </a:cubicBezTo>
                  <a:cubicBezTo>
                    <a:pt x="55435" y="33301"/>
                    <a:pt x="55314" y="33290"/>
                    <a:pt x="55198" y="33290"/>
                  </a:cubicBezTo>
                  <a:cubicBezTo>
                    <a:pt x="52935" y="33290"/>
                    <a:pt x="50673" y="33290"/>
                    <a:pt x="48411" y="33302"/>
                  </a:cubicBezTo>
                  <a:cubicBezTo>
                    <a:pt x="48302" y="33302"/>
                    <a:pt x="48192" y="33297"/>
                    <a:pt x="48084" y="33297"/>
                  </a:cubicBezTo>
                  <a:cubicBezTo>
                    <a:pt x="47884" y="33297"/>
                    <a:pt x="47687" y="33312"/>
                    <a:pt x="47494" y="33397"/>
                  </a:cubicBezTo>
                  <a:cubicBezTo>
                    <a:pt x="47435" y="33421"/>
                    <a:pt x="47363" y="33421"/>
                    <a:pt x="47292" y="33421"/>
                  </a:cubicBezTo>
                  <a:cubicBezTo>
                    <a:pt x="46601" y="33433"/>
                    <a:pt x="45911" y="33433"/>
                    <a:pt x="45220" y="33433"/>
                  </a:cubicBezTo>
                  <a:cubicBezTo>
                    <a:pt x="44970" y="33421"/>
                    <a:pt x="44887" y="33326"/>
                    <a:pt x="44875" y="33076"/>
                  </a:cubicBezTo>
                  <a:cubicBezTo>
                    <a:pt x="44875" y="33028"/>
                    <a:pt x="44863" y="32980"/>
                    <a:pt x="44875" y="32933"/>
                  </a:cubicBezTo>
                  <a:cubicBezTo>
                    <a:pt x="45006" y="32445"/>
                    <a:pt x="44958" y="31933"/>
                    <a:pt x="45053" y="31456"/>
                  </a:cubicBezTo>
                  <a:cubicBezTo>
                    <a:pt x="45173" y="30897"/>
                    <a:pt x="45149" y="30325"/>
                    <a:pt x="45292" y="29766"/>
                  </a:cubicBezTo>
                  <a:cubicBezTo>
                    <a:pt x="45411" y="29313"/>
                    <a:pt x="45458" y="28837"/>
                    <a:pt x="45530" y="28373"/>
                  </a:cubicBezTo>
                  <a:cubicBezTo>
                    <a:pt x="45565" y="28158"/>
                    <a:pt x="45577" y="27944"/>
                    <a:pt x="45577" y="27742"/>
                  </a:cubicBezTo>
                  <a:cubicBezTo>
                    <a:pt x="45577" y="25337"/>
                    <a:pt x="45577" y="22931"/>
                    <a:pt x="45577" y="20526"/>
                  </a:cubicBezTo>
                  <a:cubicBezTo>
                    <a:pt x="45577" y="20288"/>
                    <a:pt x="45589" y="20050"/>
                    <a:pt x="45494" y="19824"/>
                  </a:cubicBezTo>
                  <a:cubicBezTo>
                    <a:pt x="45470" y="19764"/>
                    <a:pt x="45446" y="19681"/>
                    <a:pt x="45446" y="19622"/>
                  </a:cubicBezTo>
                  <a:cubicBezTo>
                    <a:pt x="45518" y="18788"/>
                    <a:pt x="45280" y="17967"/>
                    <a:pt x="45292" y="17133"/>
                  </a:cubicBezTo>
                  <a:cubicBezTo>
                    <a:pt x="45315" y="16157"/>
                    <a:pt x="45327" y="15181"/>
                    <a:pt x="45292" y="14204"/>
                  </a:cubicBezTo>
                  <a:cubicBezTo>
                    <a:pt x="45268" y="13466"/>
                    <a:pt x="45375" y="12740"/>
                    <a:pt x="45446" y="12013"/>
                  </a:cubicBezTo>
                  <a:cubicBezTo>
                    <a:pt x="45470" y="11811"/>
                    <a:pt x="45554" y="11740"/>
                    <a:pt x="45780" y="11728"/>
                  </a:cubicBezTo>
                  <a:cubicBezTo>
                    <a:pt x="45970" y="11716"/>
                    <a:pt x="46161" y="11716"/>
                    <a:pt x="46351" y="11716"/>
                  </a:cubicBezTo>
                  <a:close/>
                  <a:moveTo>
                    <a:pt x="99929" y="12156"/>
                  </a:moveTo>
                  <a:cubicBezTo>
                    <a:pt x="100247" y="12156"/>
                    <a:pt x="100562" y="12164"/>
                    <a:pt x="100870" y="12264"/>
                  </a:cubicBezTo>
                  <a:cubicBezTo>
                    <a:pt x="100962" y="12291"/>
                    <a:pt x="101059" y="12298"/>
                    <a:pt x="101157" y="12298"/>
                  </a:cubicBezTo>
                  <a:cubicBezTo>
                    <a:pt x="101276" y="12298"/>
                    <a:pt x="101396" y="12287"/>
                    <a:pt x="101513" y="12287"/>
                  </a:cubicBezTo>
                  <a:cubicBezTo>
                    <a:pt x="102942" y="12299"/>
                    <a:pt x="104370" y="12299"/>
                    <a:pt x="105787" y="12299"/>
                  </a:cubicBezTo>
                  <a:cubicBezTo>
                    <a:pt x="106073" y="12299"/>
                    <a:pt x="106359" y="12299"/>
                    <a:pt x="106644" y="12383"/>
                  </a:cubicBezTo>
                  <a:cubicBezTo>
                    <a:pt x="106781" y="12425"/>
                    <a:pt x="106935" y="12431"/>
                    <a:pt x="107090" y="12431"/>
                  </a:cubicBezTo>
                  <a:cubicBezTo>
                    <a:pt x="107152" y="12431"/>
                    <a:pt x="107214" y="12430"/>
                    <a:pt x="107276" y="12430"/>
                  </a:cubicBezTo>
                  <a:cubicBezTo>
                    <a:pt x="107633" y="12436"/>
                    <a:pt x="107990" y="12436"/>
                    <a:pt x="108347" y="12436"/>
                  </a:cubicBezTo>
                  <a:cubicBezTo>
                    <a:pt x="108704" y="12436"/>
                    <a:pt x="109061" y="12436"/>
                    <a:pt x="109419" y="12442"/>
                  </a:cubicBezTo>
                  <a:cubicBezTo>
                    <a:pt x="109871" y="12442"/>
                    <a:pt x="110312" y="12442"/>
                    <a:pt x="110764" y="12549"/>
                  </a:cubicBezTo>
                  <a:cubicBezTo>
                    <a:pt x="110938" y="12585"/>
                    <a:pt x="111120" y="12595"/>
                    <a:pt x="111304" y="12595"/>
                  </a:cubicBezTo>
                  <a:cubicBezTo>
                    <a:pt x="111505" y="12595"/>
                    <a:pt x="111709" y="12583"/>
                    <a:pt x="111912" y="12583"/>
                  </a:cubicBezTo>
                  <a:cubicBezTo>
                    <a:pt x="111954" y="12583"/>
                    <a:pt x="111996" y="12584"/>
                    <a:pt x="112038" y="12585"/>
                  </a:cubicBezTo>
                  <a:cubicBezTo>
                    <a:pt x="112099" y="12587"/>
                    <a:pt x="112160" y="12587"/>
                    <a:pt x="112222" y="12587"/>
                  </a:cubicBezTo>
                  <a:cubicBezTo>
                    <a:pt x="112303" y="12587"/>
                    <a:pt x="112385" y="12586"/>
                    <a:pt x="112466" y="12586"/>
                  </a:cubicBezTo>
                  <a:cubicBezTo>
                    <a:pt x="112751" y="12586"/>
                    <a:pt x="113034" y="12597"/>
                    <a:pt x="113312" y="12692"/>
                  </a:cubicBezTo>
                  <a:cubicBezTo>
                    <a:pt x="113389" y="12716"/>
                    <a:pt x="113473" y="12722"/>
                    <a:pt x="113558" y="12722"/>
                  </a:cubicBezTo>
                  <a:cubicBezTo>
                    <a:pt x="113642" y="12722"/>
                    <a:pt x="113729" y="12716"/>
                    <a:pt x="113812" y="12716"/>
                  </a:cubicBezTo>
                  <a:cubicBezTo>
                    <a:pt x="113942" y="12721"/>
                    <a:pt x="114072" y="12722"/>
                    <a:pt x="114203" y="12722"/>
                  </a:cubicBezTo>
                  <a:cubicBezTo>
                    <a:pt x="114318" y="12722"/>
                    <a:pt x="114434" y="12721"/>
                    <a:pt x="114549" y="12721"/>
                  </a:cubicBezTo>
                  <a:cubicBezTo>
                    <a:pt x="114987" y="12721"/>
                    <a:pt x="115426" y="12733"/>
                    <a:pt x="115860" y="12847"/>
                  </a:cubicBezTo>
                  <a:cubicBezTo>
                    <a:pt x="115952" y="12871"/>
                    <a:pt x="116048" y="12878"/>
                    <a:pt x="116145" y="12878"/>
                  </a:cubicBezTo>
                  <a:cubicBezTo>
                    <a:pt x="116258" y="12878"/>
                    <a:pt x="116374" y="12869"/>
                    <a:pt x="116488" y="12869"/>
                  </a:cubicBezTo>
                  <a:cubicBezTo>
                    <a:pt x="116517" y="12869"/>
                    <a:pt x="116546" y="12869"/>
                    <a:pt x="116574" y="12871"/>
                  </a:cubicBezTo>
                  <a:cubicBezTo>
                    <a:pt x="116627" y="12872"/>
                    <a:pt x="116680" y="12872"/>
                    <a:pt x="116733" y="12872"/>
                  </a:cubicBezTo>
                  <a:cubicBezTo>
                    <a:pt x="116877" y="12872"/>
                    <a:pt x="117021" y="12869"/>
                    <a:pt x="117165" y="12869"/>
                  </a:cubicBezTo>
                  <a:cubicBezTo>
                    <a:pt x="117467" y="12869"/>
                    <a:pt x="117767" y="12884"/>
                    <a:pt x="118063" y="12978"/>
                  </a:cubicBezTo>
                  <a:cubicBezTo>
                    <a:pt x="118133" y="13005"/>
                    <a:pt x="118208" y="13012"/>
                    <a:pt x="118285" y="13012"/>
                  </a:cubicBezTo>
                  <a:cubicBezTo>
                    <a:pt x="118377" y="13012"/>
                    <a:pt x="118472" y="13002"/>
                    <a:pt x="118563" y="13002"/>
                  </a:cubicBezTo>
                  <a:cubicBezTo>
                    <a:pt x="118801" y="13008"/>
                    <a:pt x="119039" y="13008"/>
                    <a:pt x="119277" y="13008"/>
                  </a:cubicBezTo>
                  <a:cubicBezTo>
                    <a:pt x="119515" y="13008"/>
                    <a:pt x="119753" y="13008"/>
                    <a:pt x="119991" y="13014"/>
                  </a:cubicBezTo>
                  <a:cubicBezTo>
                    <a:pt x="120539" y="13026"/>
                    <a:pt x="120563" y="13037"/>
                    <a:pt x="120563" y="13561"/>
                  </a:cubicBezTo>
                  <a:cubicBezTo>
                    <a:pt x="120575" y="14133"/>
                    <a:pt x="120563" y="14704"/>
                    <a:pt x="120575" y="15276"/>
                  </a:cubicBezTo>
                  <a:cubicBezTo>
                    <a:pt x="120575" y="15728"/>
                    <a:pt x="120527" y="16181"/>
                    <a:pt x="120682" y="16621"/>
                  </a:cubicBezTo>
                  <a:cubicBezTo>
                    <a:pt x="120730" y="16776"/>
                    <a:pt x="120706" y="16955"/>
                    <a:pt x="120706" y="17121"/>
                  </a:cubicBezTo>
                  <a:cubicBezTo>
                    <a:pt x="120718" y="17633"/>
                    <a:pt x="120670" y="18157"/>
                    <a:pt x="120837" y="18669"/>
                  </a:cubicBezTo>
                  <a:cubicBezTo>
                    <a:pt x="120884" y="18824"/>
                    <a:pt x="120849" y="19002"/>
                    <a:pt x="120849" y="19169"/>
                  </a:cubicBezTo>
                  <a:cubicBezTo>
                    <a:pt x="120861" y="19669"/>
                    <a:pt x="120813" y="20169"/>
                    <a:pt x="120968" y="20657"/>
                  </a:cubicBezTo>
                  <a:cubicBezTo>
                    <a:pt x="121027" y="20836"/>
                    <a:pt x="120992" y="21038"/>
                    <a:pt x="120992" y="21229"/>
                  </a:cubicBezTo>
                  <a:cubicBezTo>
                    <a:pt x="121003" y="21693"/>
                    <a:pt x="120968" y="22169"/>
                    <a:pt x="121111" y="22634"/>
                  </a:cubicBezTo>
                  <a:cubicBezTo>
                    <a:pt x="121170" y="22836"/>
                    <a:pt x="121134" y="23062"/>
                    <a:pt x="121134" y="23277"/>
                  </a:cubicBezTo>
                  <a:cubicBezTo>
                    <a:pt x="121146" y="23610"/>
                    <a:pt x="121122" y="23944"/>
                    <a:pt x="121242" y="24265"/>
                  </a:cubicBezTo>
                  <a:cubicBezTo>
                    <a:pt x="121289" y="24420"/>
                    <a:pt x="121277" y="24598"/>
                    <a:pt x="121277" y="24765"/>
                  </a:cubicBezTo>
                  <a:cubicBezTo>
                    <a:pt x="121277" y="25206"/>
                    <a:pt x="121277" y="25658"/>
                    <a:pt x="121277" y="26110"/>
                  </a:cubicBezTo>
                  <a:cubicBezTo>
                    <a:pt x="121289" y="26992"/>
                    <a:pt x="121492" y="27861"/>
                    <a:pt x="121432" y="28742"/>
                  </a:cubicBezTo>
                  <a:cubicBezTo>
                    <a:pt x="121599" y="29194"/>
                    <a:pt x="121539" y="29682"/>
                    <a:pt x="121575" y="30147"/>
                  </a:cubicBezTo>
                  <a:cubicBezTo>
                    <a:pt x="121611" y="30599"/>
                    <a:pt x="121646" y="31052"/>
                    <a:pt x="121754" y="31480"/>
                  </a:cubicBezTo>
                  <a:cubicBezTo>
                    <a:pt x="121908" y="32075"/>
                    <a:pt x="121825" y="32671"/>
                    <a:pt x="121837" y="33254"/>
                  </a:cubicBezTo>
                  <a:cubicBezTo>
                    <a:pt x="121837" y="33469"/>
                    <a:pt x="121742" y="33552"/>
                    <a:pt x="121527" y="33564"/>
                  </a:cubicBezTo>
                  <a:cubicBezTo>
                    <a:pt x="121349" y="33576"/>
                    <a:pt x="121158" y="33576"/>
                    <a:pt x="120968" y="33576"/>
                  </a:cubicBezTo>
                  <a:lnTo>
                    <a:pt x="109478" y="33576"/>
                  </a:lnTo>
                  <a:cubicBezTo>
                    <a:pt x="109192" y="33576"/>
                    <a:pt x="108907" y="33564"/>
                    <a:pt x="108633" y="33492"/>
                  </a:cubicBezTo>
                  <a:cubicBezTo>
                    <a:pt x="108497" y="33449"/>
                    <a:pt x="108353" y="33441"/>
                    <a:pt x="108208" y="33441"/>
                  </a:cubicBezTo>
                  <a:cubicBezTo>
                    <a:pt x="108111" y="33441"/>
                    <a:pt x="108014" y="33445"/>
                    <a:pt x="107918" y="33445"/>
                  </a:cubicBezTo>
                  <a:cubicBezTo>
                    <a:pt x="106557" y="33438"/>
                    <a:pt x="105196" y="33431"/>
                    <a:pt x="103838" y="33431"/>
                  </a:cubicBezTo>
                  <a:cubicBezTo>
                    <a:pt x="102843" y="33431"/>
                    <a:pt x="101849" y="33435"/>
                    <a:pt x="100858" y="33445"/>
                  </a:cubicBezTo>
                  <a:cubicBezTo>
                    <a:pt x="100298" y="33445"/>
                    <a:pt x="99775" y="33266"/>
                    <a:pt x="99227" y="33266"/>
                  </a:cubicBezTo>
                  <a:cubicBezTo>
                    <a:pt x="99060" y="33266"/>
                    <a:pt x="99013" y="33111"/>
                    <a:pt x="99013" y="32957"/>
                  </a:cubicBezTo>
                  <a:cubicBezTo>
                    <a:pt x="99001" y="32528"/>
                    <a:pt x="99001" y="32099"/>
                    <a:pt x="99001" y="31671"/>
                  </a:cubicBezTo>
                  <a:cubicBezTo>
                    <a:pt x="98989" y="31242"/>
                    <a:pt x="99024" y="30825"/>
                    <a:pt x="98894" y="30397"/>
                  </a:cubicBezTo>
                  <a:cubicBezTo>
                    <a:pt x="98834" y="30206"/>
                    <a:pt x="98858" y="29980"/>
                    <a:pt x="98858" y="29766"/>
                  </a:cubicBezTo>
                  <a:cubicBezTo>
                    <a:pt x="98858" y="27742"/>
                    <a:pt x="98858" y="25718"/>
                    <a:pt x="98858" y="23693"/>
                  </a:cubicBezTo>
                  <a:cubicBezTo>
                    <a:pt x="98858" y="23384"/>
                    <a:pt x="98870" y="23074"/>
                    <a:pt x="98763" y="22777"/>
                  </a:cubicBezTo>
                  <a:cubicBezTo>
                    <a:pt x="98703" y="22598"/>
                    <a:pt x="98727" y="22396"/>
                    <a:pt x="98715" y="22205"/>
                  </a:cubicBezTo>
                  <a:cubicBezTo>
                    <a:pt x="98691" y="21527"/>
                    <a:pt x="98763" y="20836"/>
                    <a:pt x="98596" y="20157"/>
                  </a:cubicBezTo>
                  <a:cubicBezTo>
                    <a:pt x="98513" y="19812"/>
                    <a:pt x="98572" y="19443"/>
                    <a:pt x="98572" y="19086"/>
                  </a:cubicBezTo>
                  <a:cubicBezTo>
                    <a:pt x="98560" y="18729"/>
                    <a:pt x="98584" y="18371"/>
                    <a:pt x="98465" y="18026"/>
                  </a:cubicBezTo>
                  <a:cubicBezTo>
                    <a:pt x="98405" y="17859"/>
                    <a:pt x="98429" y="17657"/>
                    <a:pt x="98429" y="17467"/>
                  </a:cubicBezTo>
                  <a:cubicBezTo>
                    <a:pt x="98429" y="16776"/>
                    <a:pt x="98429" y="16085"/>
                    <a:pt x="98429" y="15395"/>
                  </a:cubicBezTo>
                  <a:cubicBezTo>
                    <a:pt x="98417" y="14966"/>
                    <a:pt x="98393" y="14550"/>
                    <a:pt x="98322" y="14121"/>
                  </a:cubicBezTo>
                  <a:cubicBezTo>
                    <a:pt x="98239" y="13585"/>
                    <a:pt x="98286" y="13026"/>
                    <a:pt x="98298" y="12478"/>
                  </a:cubicBezTo>
                  <a:cubicBezTo>
                    <a:pt x="98298" y="12264"/>
                    <a:pt x="98382" y="12180"/>
                    <a:pt x="98596" y="12168"/>
                  </a:cubicBezTo>
                  <a:cubicBezTo>
                    <a:pt x="98977" y="12156"/>
                    <a:pt x="99358" y="12156"/>
                    <a:pt x="99739" y="12156"/>
                  </a:cubicBezTo>
                  <a:cubicBezTo>
                    <a:pt x="99802" y="12156"/>
                    <a:pt x="99866" y="12156"/>
                    <a:pt x="99929" y="12156"/>
                  </a:cubicBezTo>
                  <a:close/>
                  <a:moveTo>
                    <a:pt x="218516" y="12002"/>
                  </a:moveTo>
                  <a:cubicBezTo>
                    <a:pt x="218837" y="12002"/>
                    <a:pt x="218920" y="12073"/>
                    <a:pt x="218980" y="12406"/>
                  </a:cubicBezTo>
                  <a:cubicBezTo>
                    <a:pt x="219063" y="12847"/>
                    <a:pt x="219123" y="13299"/>
                    <a:pt x="219111" y="13752"/>
                  </a:cubicBezTo>
                  <a:cubicBezTo>
                    <a:pt x="219099" y="14371"/>
                    <a:pt x="219111" y="14990"/>
                    <a:pt x="219111" y="15609"/>
                  </a:cubicBezTo>
                  <a:cubicBezTo>
                    <a:pt x="219111" y="16224"/>
                    <a:pt x="219111" y="16839"/>
                    <a:pt x="219111" y="17455"/>
                  </a:cubicBezTo>
                  <a:cubicBezTo>
                    <a:pt x="219111" y="17836"/>
                    <a:pt x="219087" y="18217"/>
                    <a:pt x="219218" y="18586"/>
                  </a:cubicBezTo>
                  <a:cubicBezTo>
                    <a:pt x="219278" y="18764"/>
                    <a:pt x="219242" y="18967"/>
                    <a:pt x="219242" y="19157"/>
                  </a:cubicBezTo>
                  <a:cubicBezTo>
                    <a:pt x="219254" y="23563"/>
                    <a:pt x="219254" y="27956"/>
                    <a:pt x="219254" y="32361"/>
                  </a:cubicBezTo>
                  <a:cubicBezTo>
                    <a:pt x="219254" y="33136"/>
                    <a:pt x="219265" y="33147"/>
                    <a:pt x="218535" y="33147"/>
                  </a:cubicBezTo>
                  <a:cubicBezTo>
                    <a:pt x="218514" y="33147"/>
                    <a:pt x="218491" y="33147"/>
                    <a:pt x="218468" y="33147"/>
                  </a:cubicBezTo>
                  <a:lnTo>
                    <a:pt x="217111" y="33147"/>
                  </a:lnTo>
                  <a:cubicBezTo>
                    <a:pt x="217030" y="33147"/>
                    <a:pt x="216949" y="33145"/>
                    <a:pt x="216869" y="33145"/>
                  </a:cubicBezTo>
                  <a:cubicBezTo>
                    <a:pt x="216689" y="33145"/>
                    <a:pt x="216510" y="33156"/>
                    <a:pt x="216337" y="33230"/>
                  </a:cubicBezTo>
                  <a:cubicBezTo>
                    <a:pt x="216294" y="33256"/>
                    <a:pt x="216239" y="33276"/>
                    <a:pt x="216189" y="33276"/>
                  </a:cubicBezTo>
                  <a:cubicBezTo>
                    <a:pt x="216169" y="33276"/>
                    <a:pt x="216151" y="33273"/>
                    <a:pt x="216134" y="33266"/>
                  </a:cubicBezTo>
                  <a:cubicBezTo>
                    <a:pt x="215947" y="33226"/>
                    <a:pt x="215761" y="33211"/>
                    <a:pt x="215575" y="33211"/>
                  </a:cubicBezTo>
                  <a:cubicBezTo>
                    <a:pt x="215121" y="33211"/>
                    <a:pt x="214672" y="33297"/>
                    <a:pt x="214223" y="33297"/>
                  </a:cubicBezTo>
                  <a:cubicBezTo>
                    <a:pt x="214154" y="33297"/>
                    <a:pt x="214084" y="33295"/>
                    <a:pt x="214015" y="33290"/>
                  </a:cubicBezTo>
                  <a:cubicBezTo>
                    <a:pt x="213769" y="33278"/>
                    <a:pt x="213523" y="33274"/>
                    <a:pt x="213277" y="33274"/>
                  </a:cubicBezTo>
                  <a:cubicBezTo>
                    <a:pt x="212785" y="33274"/>
                    <a:pt x="212293" y="33290"/>
                    <a:pt x="211800" y="33290"/>
                  </a:cubicBezTo>
                  <a:lnTo>
                    <a:pt x="209657" y="33290"/>
                  </a:lnTo>
                  <a:cubicBezTo>
                    <a:pt x="209559" y="33290"/>
                    <a:pt x="209460" y="33288"/>
                    <a:pt x="209360" y="33288"/>
                  </a:cubicBezTo>
                  <a:cubicBezTo>
                    <a:pt x="209085" y="33288"/>
                    <a:pt x="208806" y="33301"/>
                    <a:pt x="208526" y="33397"/>
                  </a:cubicBezTo>
                  <a:cubicBezTo>
                    <a:pt x="208450" y="33424"/>
                    <a:pt x="208367" y="33432"/>
                    <a:pt x="208281" y="33432"/>
                  </a:cubicBezTo>
                  <a:cubicBezTo>
                    <a:pt x="208178" y="33432"/>
                    <a:pt x="208071" y="33421"/>
                    <a:pt x="207967" y="33421"/>
                  </a:cubicBezTo>
                  <a:cubicBezTo>
                    <a:pt x="207276" y="33433"/>
                    <a:pt x="206586" y="33433"/>
                    <a:pt x="205895" y="33433"/>
                  </a:cubicBezTo>
                  <a:cubicBezTo>
                    <a:pt x="205800" y="33433"/>
                    <a:pt x="205704" y="33431"/>
                    <a:pt x="205609" y="33431"/>
                  </a:cubicBezTo>
                  <a:cubicBezTo>
                    <a:pt x="205348" y="33431"/>
                    <a:pt x="205089" y="33444"/>
                    <a:pt x="204835" y="33540"/>
                  </a:cubicBezTo>
                  <a:cubicBezTo>
                    <a:pt x="204760" y="33567"/>
                    <a:pt x="204674" y="33574"/>
                    <a:pt x="204585" y="33574"/>
                  </a:cubicBezTo>
                  <a:cubicBezTo>
                    <a:pt x="204479" y="33574"/>
                    <a:pt x="204368" y="33564"/>
                    <a:pt x="204264" y="33564"/>
                  </a:cubicBezTo>
                  <a:cubicBezTo>
                    <a:pt x="203883" y="33570"/>
                    <a:pt x="203505" y="33570"/>
                    <a:pt x="203127" y="33570"/>
                  </a:cubicBezTo>
                  <a:cubicBezTo>
                    <a:pt x="202749" y="33570"/>
                    <a:pt x="202371" y="33570"/>
                    <a:pt x="201990" y="33576"/>
                  </a:cubicBezTo>
                  <a:cubicBezTo>
                    <a:pt x="201825" y="33576"/>
                    <a:pt x="201661" y="33569"/>
                    <a:pt x="201497" y="33569"/>
                  </a:cubicBezTo>
                  <a:cubicBezTo>
                    <a:pt x="201210" y="33569"/>
                    <a:pt x="200925" y="33589"/>
                    <a:pt x="200644" y="33695"/>
                  </a:cubicBezTo>
                  <a:cubicBezTo>
                    <a:pt x="200609" y="33707"/>
                    <a:pt x="200573" y="33710"/>
                    <a:pt x="200537" y="33710"/>
                  </a:cubicBezTo>
                  <a:cubicBezTo>
                    <a:pt x="200501" y="33710"/>
                    <a:pt x="200466" y="33707"/>
                    <a:pt x="200430" y="33707"/>
                  </a:cubicBezTo>
                  <a:cubicBezTo>
                    <a:pt x="200037" y="33713"/>
                    <a:pt x="199644" y="33716"/>
                    <a:pt x="199251" y="33716"/>
                  </a:cubicBezTo>
                  <a:cubicBezTo>
                    <a:pt x="198858" y="33716"/>
                    <a:pt x="198465" y="33713"/>
                    <a:pt x="198073" y="33707"/>
                  </a:cubicBezTo>
                  <a:cubicBezTo>
                    <a:pt x="197775" y="33707"/>
                    <a:pt x="197692" y="33623"/>
                    <a:pt x="197680" y="33326"/>
                  </a:cubicBezTo>
                  <a:cubicBezTo>
                    <a:pt x="197668" y="33088"/>
                    <a:pt x="197680" y="32849"/>
                    <a:pt x="197680" y="32611"/>
                  </a:cubicBezTo>
                  <a:cubicBezTo>
                    <a:pt x="197680" y="32445"/>
                    <a:pt x="197715" y="32266"/>
                    <a:pt x="197668" y="32111"/>
                  </a:cubicBezTo>
                  <a:cubicBezTo>
                    <a:pt x="197477" y="31516"/>
                    <a:pt x="197561" y="30885"/>
                    <a:pt x="197537" y="30278"/>
                  </a:cubicBezTo>
                  <a:cubicBezTo>
                    <a:pt x="197525" y="29778"/>
                    <a:pt x="197549" y="29289"/>
                    <a:pt x="197430" y="28789"/>
                  </a:cubicBezTo>
                  <a:cubicBezTo>
                    <a:pt x="197346" y="28420"/>
                    <a:pt x="197406" y="28027"/>
                    <a:pt x="197394" y="27646"/>
                  </a:cubicBezTo>
                  <a:cubicBezTo>
                    <a:pt x="197382" y="27289"/>
                    <a:pt x="197418" y="26944"/>
                    <a:pt x="197287" y="26587"/>
                  </a:cubicBezTo>
                  <a:cubicBezTo>
                    <a:pt x="197227" y="26420"/>
                    <a:pt x="197263" y="26218"/>
                    <a:pt x="197251" y="26027"/>
                  </a:cubicBezTo>
                  <a:cubicBezTo>
                    <a:pt x="197251" y="25622"/>
                    <a:pt x="197239" y="25229"/>
                    <a:pt x="197144" y="24825"/>
                  </a:cubicBezTo>
                  <a:cubicBezTo>
                    <a:pt x="197072" y="24479"/>
                    <a:pt x="197120" y="24110"/>
                    <a:pt x="197108" y="23753"/>
                  </a:cubicBezTo>
                  <a:cubicBezTo>
                    <a:pt x="197096" y="23360"/>
                    <a:pt x="197132" y="22955"/>
                    <a:pt x="197001" y="22562"/>
                  </a:cubicBezTo>
                  <a:cubicBezTo>
                    <a:pt x="196941" y="22360"/>
                    <a:pt x="196977" y="22134"/>
                    <a:pt x="196965" y="21919"/>
                  </a:cubicBezTo>
                  <a:cubicBezTo>
                    <a:pt x="196941" y="21241"/>
                    <a:pt x="197001" y="20550"/>
                    <a:pt x="196846" y="19860"/>
                  </a:cubicBezTo>
                  <a:cubicBezTo>
                    <a:pt x="196751" y="19431"/>
                    <a:pt x="196834" y="18967"/>
                    <a:pt x="196822" y="18514"/>
                  </a:cubicBezTo>
                  <a:cubicBezTo>
                    <a:pt x="196811" y="18038"/>
                    <a:pt x="196858" y="17562"/>
                    <a:pt x="196715" y="17097"/>
                  </a:cubicBezTo>
                  <a:cubicBezTo>
                    <a:pt x="196644" y="16871"/>
                    <a:pt x="196691" y="16621"/>
                    <a:pt x="196680" y="16383"/>
                  </a:cubicBezTo>
                  <a:cubicBezTo>
                    <a:pt x="196680" y="15954"/>
                    <a:pt x="196715" y="15526"/>
                    <a:pt x="196572" y="15109"/>
                  </a:cubicBezTo>
                  <a:cubicBezTo>
                    <a:pt x="196513" y="14966"/>
                    <a:pt x="196549" y="14788"/>
                    <a:pt x="196537" y="14621"/>
                  </a:cubicBezTo>
                  <a:cubicBezTo>
                    <a:pt x="196513" y="14097"/>
                    <a:pt x="196596" y="13573"/>
                    <a:pt x="196453" y="13061"/>
                  </a:cubicBezTo>
                  <a:cubicBezTo>
                    <a:pt x="196418" y="12918"/>
                    <a:pt x="196537" y="12775"/>
                    <a:pt x="196691" y="12752"/>
                  </a:cubicBezTo>
                  <a:cubicBezTo>
                    <a:pt x="196858" y="12728"/>
                    <a:pt x="197025" y="12728"/>
                    <a:pt x="197192" y="12728"/>
                  </a:cubicBezTo>
                  <a:cubicBezTo>
                    <a:pt x="197596" y="12722"/>
                    <a:pt x="198001" y="12722"/>
                    <a:pt x="198406" y="12722"/>
                  </a:cubicBezTo>
                  <a:cubicBezTo>
                    <a:pt x="198811" y="12722"/>
                    <a:pt x="199216" y="12722"/>
                    <a:pt x="199620" y="12716"/>
                  </a:cubicBezTo>
                  <a:cubicBezTo>
                    <a:pt x="199775" y="12716"/>
                    <a:pt x="199931" y="12720"/>
                    <a:pt x="200088" y="12720"/>
                  </a:cubicBezTo>
                  <a:cubicBezTo>
                    <a:pt x="200401" y="12720"/>
                    <a:pt x="200716" y="12704"/>
                    <a:pt x="201025" y="12609"/>
                  </a:cubicBezTo>
                  <a:cubicBezTo>
                    <a:pt x="201096" y="12582"/>
                    <a:pt x="201171" y="12574"/>
                    <a:pt x="201248" y="12574"/>
                  </a:cubicBezTo>
                  <a:cubicBezTo>
                    <a:pt x="201340" y="12574"/>
                    <a:pt x="201434" y="12585"/>
                    <a:pt x="201525" y="12585"/>
                  </a:cubicBezTo>
                  <a:cubicBezTo>
                    <a:pt x="202192" y="12573"/>
                    <a:pt x="202859" y="12573"/>
                    <a:pt x="203526" y="12573"/>
                  </a:cubicBezTo>
                  <a:cubicBezTo>
                    <a:pt x="203586" y="12573"/>
                    <a:pt x="203646" y="12573"/>
                    <a:pt x="203706" y="12573"/>
                  </a:cubicBezTo>
                  <a:cubicBezTo>
                    <a:pt x="203976" y="12573"/>
                    <a:pt x="204241" y="12565"/>
                    <a:pt x="204514" y="12478"/>
                  </a:cubicBezTo>
                  <a:cubicBezTo>
                    <a:pt x="204606" y="12445"/>
                    <a:pt x="204714" y="12437"/>
                    <a:pt x="204821" y="12437"/>
                  </a:cubicBezTo>
                  <a:cubicBezTo>
                    <a:pt x="204908" y="12437"/>
                    <a:pt x="204994" y="12442"/>
                    <a:pt x="205073" y="12442"/>
                  </a:cubicBezTo>
                  <a:cubicBezTo>
                    <a:pt x="205502" y="12436"/>
                    <a:pt x="205931" y="12436"/>
                    <a:pt x="206359" y="12436"/>
                  </a:cubicBezTo>
                  <a:cubicBezTo>
                    <a:pt x="206788" y="12436"/>
                    <a:pt x="207217" y="12436"/>
                    <a:pt x="207645" y="12430"/>
                  </a:cubicBezTo>
                  <a:cubicBezTo>
                    <a:pt x="207853" y="12430"/>
                    <a:pt x="208061" y="12436"/>
                    <a:pt x="208268" y="12436"/>
                  </a:cubicBezTo>
                  <a:cubicBezTo>
                    <a:pt x="208631" y="12436"/>
                    <a:pt x="208992" y="12417"/>
                    <a:pt x="209348" y="12311"/>
                  </a:cubicBezTo>
                  <a:cubicBezTo>
                    <a:pt x="209430" y="12287"/>
                    <a:pt x="209516" y="12280"/>
                    <a:pt x="209604" y="12280"/>
                  </a:cubicBezTo>
                  <a:cubicBezTo>
                    <a:pt x="209706" y="12280"/>
                    <a:pt x="209810" y="12289"/>
                    <a:pt x="209913" y="12289"/>
                  </a:cubicBezTo>
                  <a:cubicBezTo>
                    <a:pt x="209939" y="12289"/>
                    <a:pt x="209965" y="12289"/>
                    <a:pt x="209991" y="12287"/>
                  </a:cubicBezTo>
                  <a:cubicBezTo>
                    <a:pt x="210092" y="12287"/>
                    <a:pt x="210193" y="12289"/>
                    <a:pt x="210293" y="12289"/>
                  </a:cubicBezTo>
                  <a:cubicBezTo>
                    <a:pt x="210569" y="12289"/>
                    <a:pt x="210842" y="12276"/>
                    <a:pt x="211122" y="12180"/>
                  </a:cubicBezTo>
                  <a:cubicBezTo>
                    <a:pt x="211198" y="12153"/>
                    <a:pt x="211281" y="12146"/>
                    <a:pt x="211367" y="12146"/>
                  </a:cubicBezTo>
                  <a:cubicBezTo>
                    <a:pt x="211470" y="12146"/>
                    <a:pt x="211578" y="12156"/>
                    <a:pt x="211681" y="12156"/>
                  </a:cubicBezTo>
                  <a:cubicBezTo>
                    <a:pt x="212027" y="12150"/>
                    <a:pt x="212372" y="12150"/>
                    <a:pt x="212717" y="12150"/>
                  </a:cubicBezTo>
                  <a:cubicBezTo>
                    <a:pt x="213063" y="12150"/>
                    <a:pt x="213408" y="12150"/>
                    <a:pt x="213753" y="12144"/>
                  </a:cubicBezTo>
                  <a:cubicBezTo>
                    <a:pt x="213872" y="12144"/>
                    <a:pt x="213991" y="12148"/>
                    <a:pt x="214110" y="12148"/>
                  </a:cubicBezTo>
                  <a:cubicBezTo>
                    <a:pt x="214347" y="12148"/>
                    <a:pt x="214583" y="12133"/>
                    <a:pt x="214813" y="12037"/>
                  </a:cubicBezTo>
                  <a:cubicBezTo>
                    <a:pt x="214863" y="12016"/>
                    <a:pt x="214921" y="12012"/>
                    <a:pt x="214981" y="12012"/>
                  </a:cubicBezTo>
                  <a:cubicBezTo>
                    <a:pt x="215020" y="12012"/>
                    <a:pt x="215060" y="12013"/>
                    <a:pt x="215099" y="12013"/>
                  </a:cubicBezTo>
                  <a:cubicBezTo>
                    <a:pt x="216242" y="12013"/>
                    <a:pt x="217385" y="12002"/>
                    <a:pt x="218516" y="12002"/>
                  </a:cubicBezTo>
                  <a:close/>
                  <a:moveTo>
                    <a:pt x="44327" y="11716"/>
                  </a:moveTo>
                  <a:cubicBezTo>
                    <a:pt x="44649" y="11740"/>
                    <a:pt x="44708" y="11799"/>
                    <a:pt x="44732" y="12097"/>
                  </a:cubicBezTo>
                  <a:cubicBezTo>
                    <a:pt x="44744" y="12287"/>
                    <a:pt x="44732" y="12478"/>
                    <a:pt x="44732" y="12668"/>
                  </a:cubicBezTo>
                  <a:lnTo>
                    <a:pt x="44732" y="17383"/>
                  </a:lnTo>
                  <a:cubicBezTo>
                    <a:pt x="44732" y="17669"/>
                    <a:pt x="44708" y="17955"/>
                    <a:pt x="44827" y="18229"/>
                  </a:cubicBezTo>
                  <a:cubicBezTo>
                    <a:pt x="44851" y="18288"/>
                    <a:pt x="44863" y="18359"/>
                    <a:pt x="44863" y="18431"/>
                  </a:cubicBezTo>
                  <a:cubicBezTo>
                    <a:pt x="44815" y="19360"/>
                    <a:pt x="45101" y="20264"/>
                    <a:pt x="45018" y="21205"/>
                  </a:cubicBezTo>
                  <a:cubicBezTo>
                    <a:pt x="45006" y="21431"/>
                    <a:pt x="45030" y="21669"/>
                    <a:pt x="45101" y="21908"/>
                  </a:cubicBezTo>
                  <a:cubicBezTo>
                    <a:pt x="45149" y="22110"/>
                    <a:pt x="45161" y="22324"/>
                    <a:pt x="45161" y="22539"/>
                  </a:cubicBezTo>
                  <a:cubicBezTo>
                    <a:pt x="45161" y="24039"/>
                    <a:pt x="45173" y="25539"/>
                    <a:pt x="45149" y="27039"/>
                  </a:cubicBezTo>
                  <a:cubicBezTo>
                    <a:pt x="45137" y="27623"/>
                    <a:pt x="45042" y="28218"/>
                    <a:pt x="44970" y="28801"/>
                  </a:cubicBezTo>
                  <a:cubicBezTo>
                    <a:pt x="44887" y="29361"/>
                    <a:pt x="44803" y="29920"/>
                    <a:pt x="44708" y="30480"/>
                  </a:cubicBezTo>
                  <a:cubicBezTo>
                    <a:pt x="44601" y="31087"/>
                    <a:pt x="44649" y="31706"/>
                    <a:pt x="44482" y="32314"/>
                  </a:cubicBezTo>
                  <a:cubicBezTo>
                    <a:pt x="44411" y="32576"/>
                    <a:pt x="44458" y="32873"/>
                    <a:pt x="44434" y="33159"/>
                  </a:cubicBezTo>
                  <a:cubicBezTo>
                    <a:pt x="44422" y="33290"/>
                    <a:pt x="44363" y="33397"/>
                    <a:pt x="44232" y="33409"/>
                  </a:cubicBezTo>
                  <a:cubicBezTo>
                    <a:pt x="43822" y="33455"/>
                    <a:pt x="43433" y="33576"/>
                    <a:pt x="43015" y="33576"/>
                  </a:cubicBezTo>
                  <a:cubicBezTo>
                    <a:pt x="42996" y="33576"/>
                    <a:pt x="42977" y="33576"/>
                    <a:pt x="42958" y="33576"/>
                  </a:cubicBezTo>
                  <a:cubicBezTo>
                    <a:pt x="42640" y="33568"/>
                    <a:pt x="42323" y="33565"/>
                    <a:pt x="42005" y="33565"/>
                  </a:cubicBezTo>
                  <a:cubicBezTo>
                    <a:pt x="41370" y="33565"/>
                    <a:pt x="40735" y="33576"/>
                    <a:pt x="40100" y="33576"/>
                  </a:cubicBezTo>
                  <a:cubicBezTo>
                    <a:pt x="39684" y="33576"/>
                    <a:pt x="39255" y="33576"/>
                    <a:pt x="38838" y="33683"/>
                  </a:cubicBezTo>
                  <a:cubicBezTo>
                    <a:pt x="38690" y="33719"/>
                    <a:pt x="38535" y="33727"/>
                    <a:pt x="38378" y="33727"/>
                  </a:cubicBezTo>
                  <a:cubicBezTo>
                    <a:pt x="38222" y="33727"/>
                    <a:pt x="38064" y="33719"/>
                    <a:pt x="37910" y="33719"/>
                  </a:cubicBezTo>
                  <a:cubicBezTo>
                    <a:pt x="37627" y="33719"/>
                    <a:pt x="37339" y="33695"/>
                    <a:pt x="37056" y="33695"/>
                  </a:cubicBezTo>
                  <a:cubicBezTo>
                    <a:pt x="36886" y="33695"/>
                    <a:pt x="36718" y="33704"/>
                    <a:pt x="36552" y="33730"/>
                  </a:cubicBezTo>
                  <a:cubicBezTo>
                    <a:pt x="35517" y="33897"/>
                    <a:pt x="34457" y="33754"/>
                    <a:pt x="33433" y="33885"/>
                  </a:cubicBezTo>
                  <a:cubicBezTo>
                    <a:pt x="32681" y="33984"/>
                    <a:pt x="31933" y="34006"/>
                    <a:pt x="31185" y="34006"/>
                  </a:cubicBezTo>
                  <a:cubicBezTo>
                    <a:pt x="30577" y="34006"/>
                    <a:pt x="29970" y="33991"/>
                    <a:pt x="29361" y="33991"/>
                  </a:cubicBezTo>
                  <a:cubicBezTo>
                    <a:pt x="29270" y="33991"/>
                    <a:pt x="29178" y="33992"/>
                    <a:pt x="29087" y="33992"/>
                  </a:cubicBezTo>
                  <a:cubicBezTo>
                    <a:pt x="27432" y="34004"/>
                    <a:pt x="25780" y="34007"/>
                    <a:pt x="24128" y="34007"/>
                  </a:cubicBezTo>
                  <a:cubicBezTo>
                    <a:pt x="22476" y="34007"/>
                    <a:pt x="20824" y="34004"/>
                    <a:pt x="19169" y="34004"/>
                  </a:cubicBezTo>
                  <a:lnTo>
                    <a:pt x="18598" y="34004"/>
                  </a:lnTo>
                  <a:cubicBezTo>
                    <a:pt x="18241" y="33980"/>
                    <a:pt x="18252" y="33969"/>
                    <a:pt x="18145" y="33588"/>
                  </a:cubicBezTo>
                  <a:cubicBezTo>
                    <a:pt x="18038" y="33147"/>
                    <a:pt x="18014" y="32707"/>
                    <a:pt x="18014" y="32254"/>
                  </a:cubicBezTo>
                  <a:cubicBezTo>
                    <a:pt x="18014" y="29563"/>
                    <a:pt x="18014" y="26872"/>
                    <a:pt x="18014" y="24182"/>
                  </a:cubicBezTo>
                  <a:lnTo>
                    <a:pt x="18026" y="24182"/>
                  </a:lnTo>
                  <a:lnTo>
                    <a:pt x="18026" y="15978"/>
                  </a:lnTo>
                  <a:cubicBezTo>
                    <a:pt x="18026" y="15669"/>
                    <a:pt x="18014" y="15359"/>
                    <a:pt x="18110" y="15050"/>
                  </a:cubicBezTo>
                  <a:cubicBezTo>
                    <a:pt x="18169" y="14883"/>
                    <a:pt x="18157" y="14680"/>
                    <a:pt x="18157" y="14490"/>
                  </a:cubicBezTo>
                  <a:cubicBezTo>
                    <a:pt x="18157" y="13895"/>
                    <a:pt x="18157" y="13299"/>
                    <a:pt x="18157" y="12704"/>
                  </a:cubicBezTo>
                  <a:cubicBezTo>
                    <a:pt x="18169" y="12180"/>
                    <a:pt x="18193" y="12168"/>
                    <a:pt x="18741" y="12156"/>
                  </a:cubicBezTo>
                  <a:cubicBezTo>
                    <a:pt x="18788" y="12152"/>
                    <a:pt x="18836" y="12151"/>
                    <a:pt x="18884" y="12151"/>
                  </a:cubicBezTo>
                  <a:cubicBezTo>
                    <a:pt x="18979" y="12151"/>
                    <a:pt x="19074" y="12156"/>
                    <a:pt x="19169" y="12156"/>
                  </a:cubicBezTo>
                  <a:cubicBezTo>
                    <a:pt x="21812" y="12144"/>
                    <a:pt x="24456" y="12144"/>
                    <a:pt x="27099" y="12144"/>
                  </a:cubicBezTo>
                  <a:cubicBezTo>
                    <a:pt x="27201" y="12144"/>
                    <a:pt x="27302" y="12146"/>
                    <a:pt x="27403" y="12146"/>
                  </a:cubicBezTo>
                  <a:cubicBezTo>
                    <a:pt x="27654" y="12146"/>
                    <a:pt x="27903" y="12134"/>
                    <a:pt x="28158" y="12049"/>
                  </a:cubicBezTo>
                  <a:cubicBezTo>
                    <a:pt x="28251" y="12016"/>
                    <a:pt x="28355" y="12009"/>
                    <a:pt x="28461" y="12009"/>
                  </a:cubicBezTo>
                  <a:cubicBezTo>
                    <a:pt x="28546" y="12009"/>
                    <a:pt x="28633" y="12013"/>
                    <a:pt x="28718" y="12013"/>
                  </a:cubicBezTo>
                  <a:cubicBezTo>
                    <a:pt x="29218" y="12008"/>
                    <a:pt x="29718" y="12008"/>
                    <a:pt x="30218" y="12008"/>
                  </a:cubicBezTo>
                  <a:cubicBezTo>
                    <a:pt x="30718" y="12008"/>
                    <a:pt x="31218" y="12008"/>
                    <a:pt x="31718" y="12002"/>
                  </a:cubicBezTo>
                  <a:cubicBezTo>
                    <a:pt x="31869" y="12002"/>
                    <a:pt x="32020" y="12006"/>
                    <a:pt x="32170" y="12006"/>
                  </a:cubicBezTo>
                  <a:cubicBezTo>
                    <a:pt x="32471" y="12006"/>
                    <a:pt x="32770" y="11990"/>
                    <a:pt x="33064" y="11894"/>
                  </a:cubicBezTo>
                  <a:cubicBezTo>
                    <a:pt x="33134" y="11867"/>
                    <a:pt x="33209" y="11860"/>
                    <a:pt x="33286" y="11860"/>
                  </a:cubicBezTo>
                  <a:cubicBezTo>
                    <a:pt x="33379" y="11860"/>
                    <a:pt x="33473" y="11871"/>
                    <a:pt x="33564" y="11871"/>
                  </a:cubicBezTo>
                  <a:cubicBezTo>
                    <a:pt x="34302" y="11859"/>
                    <a:pt x="35040" y="11859"/>
                    <a:pt x="35778" y="11859"/>
                  </a:cubicBezTo>
                  <a:cubicBezTo>
                    <a:pt x="35835" y="11859"/>
                    <a:pt x="35891" y="11859"/>
                    <a:pt x="35946" y="11859"/>
                  </a:cubicBezTo>
                  <a:cubicBezTo>
                    <a:pt x="36197" y="11859"/>
                    <a:pt x="36442" y="11851"/>
                    <a:pt x="36695" y="11763"/>
                  </a:cubicBezTo>
                  <a:cubicBezTo>
                    <a:pt x="36806" y="11732"/>
                    <a:pt x="36933" y="11726"/>
                    <a:pt x="37062" y="11726"/>
                  </a:cubicBezTo>
                  <a:cubicBezTo>
                    <a:pt x="37127" y="11726"/>
                    <a:pt x="37191" y="11728"/>
                    <a:pt x="37255" y="11728"/>
                  </a:cubicBezTo>
                  <a:cubicBezTo>
                    <a:pt x="39517" y="11716"/>
                    <a:pt x="41779" y="11716"/>
                    <a:pt x="44041" y="11716"/>
                  </a:cubicBezTo>
                  <a:close/>
                  <a:moveTo>
                    <a:pt x="121301" y="13037"/>
                  </a:moveTo>
                  <a:lnTo>
                    <a:pt x="121301" y="13037"/>
                  </a:lnTo>
                  <a:cubicBezTo>
                    <a:pt x="121658" y="13133"/>
                    <a:pt x="121989" y="13149"/>
                    <a:pt x="122311" y="13149"/>
                  </a:cubicBezTo>
                  <a:cubicBezTo>
                    <a:pt x="122472" y="13149"/>
                    <a:pt x="122631" y="13145"/>
                    <a:pt x="122789" y="13145"/>
                  </a:cubicBezTo>
                  <a:lnTo>
                    <a:pt x="127207" y="13145"/>
                  </a:lnTo>
                  <a:cubicBezTo>
                    <a:pt x="127492" y="13145"/>
                    <a:pt x="127778" y="13145"/>
                    <a:pt x="128064" y="13228"/>
                  </a:cubicBezTo>
                  <a:cubicBezTo>
                    <a:pt x="128231" y="13287"/>
                    <a:pt x="128433" y="13287"/>
                    <a:pt x="128623" y="13287"/>
                  </a:cubicBezTo>
                  <a:lnTo>
                    <a:pt x="130695" y="13287"/>
                  </a:lnTo>
                  <a:cubicBezTo>
                    <a:pt x="130762" y="13289"/>
                    <a:pt x="130829" y="13290"/>
                    <a:pt x="130896" y="13290"/>
                  </a:cubicBezTo>
                  <a:cubicBezTo>
                    <a:pt x="130967" y="13290"/>
                    <a:pt x="131037" y="13289"/>
                    <a:pt x="131108" y="13289"/>
                  </a:cubicBezTo>
                  <a:cubicBezTo>
                    <a:pt x="131418" y="13289"/>
                    <a:pt x="131727" y="13299"/>
                    <a:pt x="132041" y="13407"/>
                  </a:cubicBezTo>
                  <a:cubicBezTo>
                    <a:pt x="132112" y="13430"/>
                    <a:pt x="132192" y="13436"/>
                    <a:pt x="132276" y="13436"/>
                  </a:cubicBezTo>
                  <a:cubicBezTo>
                    <a:pt x="132359" y="13436"/>
                    <a:pt x="132445" y="13430"/>
                    <a:pt x="132529" y="13430"/>
                  </a:cubicBezTo>
                  <a:lnTo>
                    <a:pt x="134743" y="13430"/>
                  </a:lnTo>
                  <a:cubicBezTo>
                    <a:pt x="135172" y="13442"/>
                    <a:pt x="135600" y="13407"/>
                    <a:pt x="136017" y="13549"/>
                  </a:cubicBezTo>
                  <a:cubicBezTo>
                    <a:pt x="136095" y="13573"/>
                    <a:pt x="136178" y="13579"/>
                    <a:pt x="136263" y="13579"/>
                  </a:cubicBezTo>
                  <a:cubicBezTo>
                    <a:pt x="136348" y="13579"/>
                    <a:pt x="136434" y="13573"/>
                    <a:pt x="136517" y="13573"/>
                  </a:cubicBezTo>
                  <a:cubicBezTo>
                    <a:pt x="137184" y="13573"/>
                    <a:pt x="137839" y="13573"/>
                    <a:pt x="138506" y="13585"/>
                  </a:cubicBezTo>
                  <a:cubicBezTo>
                    <a:pt x="139029" y="13585"/>
                    <a:pt x="139541" y="13585"/>
                    <a:pt x="140065" y="13692"/>
                  </a:cubicBezTo>
                  <a:cubicBezTo>
                    <a:pt x="140270" y="13730"/>
                    <a:pt x="140479" y="13742"/>
                    <a:pt x="140689" y="13742"/>
                  </a:cubicBezTo>
                  <a:cubicBezTo>
                    <a:pt x="141004" y="13742"/>
                    <a:pt x="141323" y="13716"/>
                    <a:pt x="141637" y="13716"/>
                  </a:cubicBezTo>
                  <a:cubicBezTo>
                    <a:pt x="141994" y="13728"/>
                    <a:pt x="142339" y="13704"/>
                    <a:pt x="142697" y="13823"/>
                  </a:cubicBezTo>
                  <a:cubicBezTo>
                    <a:pt x="142789" y="13856"/>
                    <a:pt x="142893" y="13864"/>
                    <a:pt x="142999" y="13864"/>
                  </a:cubicBezTo>
                  <a:cubicBezTo>
                    <a:pt x="143085" y="13864"/>
                    <a:pt x="143172" y="13859"/>
                    <a:pt x="143256" y="13859"/>
                  </a:cubicBezTo>
                  <a:cubicBezTo>
                    <a:pt x="143530" y="13865"/>
                    <a:pt x="143804" y="13865"/>
                    <a:pt x="144078" y="13865"/>
                  </a:cubicBezTo>
                  <a:cubicBezTo>
                    <a:pt x="144352" y="13865"/>
                    <a:pt x="144625" y="13865"/>
                    <a:pt x="144899" y="13871"/>
                  </a:cubicBezTo>
                  <a:cubicBezTo>
                    <a:pt x="145364" y="13871"/>
                    <a:pt x="145399" y="13918"/>
                    <a:pt x="145411" y="14347"/>
                  </a:cubicBezTo>
                  <a:cubicBezTo>
                    <a:pt x="145423" y="14895"/>
                    <a:pt x="145411" y="15442"/>
                    <a:pt x="145411" y="15990"/>
                  </a:cubicBezTo>
                  <a:cubicBezTo>
                    <a:pt x="145411" y="16252"/>
                    <a:pt x="145411" y="16514"/>
                    <a:pt x="145495" y="16776"/>
                  </a:cubicBezTo>
                  <a:cubicBezTo>
                    <a:pt x="145542" y="16943"/>
                    <a:pt x="145542" y="17145"/>
                    <a:pt x="145554" y="17336"/>
                  </a:cubicBezTo>
                  <a:cubicBezTo>
                    <a:pt x="145554" y="17883"/>
                    <a:pt x="145554" y="18431"/>
                    <a:pt x="145554" y="18979"/>
                  </a:cubicBezTo>
                  <a:cubicBezTo>
                    <a:pt x="145554" y="19372"/>
                    <a:pt x="145530" y="19776"/>
                    <a:pt x="145661" y="20169"/>
                  </a:cubicBezTo>
                  <a:cubicBezTo>
                    <a:pt x="145721" y="20348"/>
                    <a:pt x="145685" y="20550"/>
                    <a:pt x="145697" y="20741"/>
                  </a:cubicBezTo>
                  <a:cubicBezTo>
                    <a:pt x="145721" y="21455"/>
                    <a:pt x="145626" y="22169"/>
                    <a:pt x="145828" y="22872"/>
                  </a:cubicBezTo>
                  <a:cubicBezTo>
                    <a:pt x="145876" y="23027"/>
                    <a:pt x="145840" y="23193"/>
                    <a:pt x="145840" y="23360"/>
                  </a:cubicBezTo>
                  <a:cubicBezTo>
                    <a:pt x="145852" y="23836"/>
                    <a:pt x="145804" y="24313"/>
                    <a:pt x="145959" y="24777"/>
                  </a:cubicBezTo>
                  <a:cubicBezTo>
                    <a:pt x="146007" y="24932"/>
                    <a:pt x="145971" y="25110"/>
                    <a:pt x="145983" y="25277"/>
                  </a:cubicBezTo>
                  <a:cubicBezTo>
                    <a:pt x="146018" y="26158"/>
                    <a:pt x="145923" y="27027"/>
                    <a:pt x="146102" y="27908"/>
                  </a:cubicBezTo>
                  <a:cubicBezTo>
                    <a:pt x="146197" y="28385"/>
                    <a:pt x="146126" y="28897"/>
                    <a:pt x="146126" y="29397"/>
                  </a:cubicBezTo>
                  <a:cubicBezTo>
                    <a:pt x="146126" y="29801"/>
                    <a:pt x="146090" y="30206"/>
                    <a:pt x="146233" y="30599"/>
                  </a:cubicBezTo>
                  <a:cubicBezTo>
                    <a:pt x="146280" y="30730"/>
                    <a:pt x="146268" y="30885"/>
                    <a:pt x="146268" y="31028"/>
                  </a:cubicBezTo>
                  <a:cubicBezTo>
                    <a:pt x="146268" y="31409"/>
                    <a:pt x="146257" y="31790"/>
                    <a:pt x="146268" y="32171"/>
                  </a:cubicBezTo>
                  <a:cubicBezTo>
                    <a:pt x="146280" y="32707"/>
                    <a:pt x="146233" y="33254"/>
                    <a:pt x="146388" y="33790"/>
                  </a:cubicBezTo>
                  <a:cubicBezTo>
                    <a:pt x="146479" y="34145"/>
                    <a:pt x="146350" y="34291"/>
                    <a:pt x="146023" y="34291"/>
                  </a:cubicBezTo>
                  <a:cubicBezTo>
                    <a:pt x="146010" y="34291"/>
                    <a:pt x="145996" y="34290"/>
                    <a:pt x="145983" y="34290"/>
                  </a:cubicBezTo>
                  <a:cubicBezTo>
                    <a:pt x="145879" y="34284"/>
                    <a:pt x="145774" y="34283"/>
                    <a:pt x="145668" y="34283"/>
                  </a:cubicBezTo>
                  <a:cubicBezTo>
                    <a:pt x="145633" y="34283"/>
                    <a:pt x="145598" y="34283"/>
                    <a:pt x="145562" y="34283"/>
                  </a:cubicBezTo>
                  <a:cubicBezTo>
                    <a:pt x="145280" y="34283"/>
                    <a:pt x="144995" y="34278"/>
                    <a:pt x="144709" y="34183"/>
                  </a:cubicBezTo>
                  <a:cubicBezTo>
                    <a:pt x="144602" y="34153"/>
                    <a:pt x="144486" y="34147"/>
                    <a:pt x="144366" y="34147"/>
                  </a:cubicBezTo>
                  <a:cubicBezTo>
                    <a:pt x="144287" y="34147"/>
                    <a:pt x="144206" y="34150"/>
                    <a:pt x="144126" y="34150"/>
                  </a:cubicBezTo>
                  <a:cubicBezTo>
                    <a:pt x="144086" y="34150"/>
                    <a:pt x="144046" y="34149"/>
                    <a:pt x="144006" y="34147"/>
                  </a:cubicBezTo>
                  <a:cubicBezTo>
                    <a:pt x="143901" y="34143"/>
                    <a:pt x="143795" y="34142"/>
                    <a:pt x="143690" y="34142"/>
                  </a:cubicBezTo>
                  <a:cubicBezTo>
                    <a:pt x="143574" y="34142"/>
                    <a:pt x="143459" y="34143"/>
                    <a:pt x="143344" y="34143"/>
                  </a:cubicBezTo>
                  <a:cubicBezTo>
                    <a:pt x="142995" y="34143"/>
                    <a:pt x="142647" y="34130"/>
                    <a:pt x="142304" y="34028"/>
                  </a:cubicBezTo>
                  <a:cubicBezTo>
                    <a:pt x="142217" y="34001"/>
                    <a:pt x="142123" y="33994"/>
                    <a:pt x="142025" y="33994"/>
                  </a:cubicBezTo>
                  <a:cubicBezTo>
                    <a:pt x="141908" y="33994"/>
                    <a:pt x="141784" y="34004"/>
                    <a:pt x="141661" y="34004"/>
                  </a:cubicBezTo>
                  <a:lnTo>
                    <a:pt x="130243" y="34004"/>
                  </a:lnTo>
                  <a:cubicBezTo>
                    <a:pt x="130141" y="34004"/>
                    <a:pt x="130040" y="34006"/>
                    <a:pt x="129940" y="34006"/>
                  </a:cubicBezTo>
                  <a:cubicBezTo>
                    <a:pt x="129664" y="34006"/>
                    <a:pt x="129391" y="33993"/>
                    <a:pt x="129112" y="33897"/>
                  </a:cubicBezTo>
                  <a:cubicBezTo>
                    <a:pt x="129019" y="33864"/>
                    <a:pt x="128915" y="33857"/>
                    <a:pt x="128809" y="33857"/>
                  </a:cubicBezTo>
                  <a:cubicBezTo>
                    <a:pt x="128724" y="33857"/>
                    <a:pt x="128637" y="33861"/>
                    <a:pt x="128552" y="33861"/>
                  </a:cubicBezTo>
                  <a:lnTo>
                    <a:pt x="126337" y="33861"/>
                  </a:lnTo>
                  <a:cubicBezTo>
                    <a:pt x="125861" y="33850"/>
                    <a:pt x="125385" y="33885"/>
                    <a:pt x="124921" y="33742"/>
                  </a:cubicBezTo>
                  <a:cubicBezTo>
                    <a:pt x="124834" y="33715"/>
                    <a:pt x="124740" y="33708"/>
                    <a:pt x="124643" y="33708"/>
                  </a:cubicBezTo>
                  <a:cubicBezTo>
                    <a:pt x="124527" y="33708"/>
                    <a:pt x="124406" y="33719"/>
                    <a:pt x="124290" y="33719"/>
                  </a:cubicBezTo>
                  <a:cubicBezTo>
                    <a:pt x="124087" y="33719"/>
                    <a:pt x="123885" y="33722"/>
                    <a:pt x="123682" y="33722"/>
                  </a:cubicBezTo>
                  <a:cubicBezTo>
                    <a:pt x="123480" y="33722"/>
                    <a:pt x="123278" y="33719"/>
                    <a:pt x="123075" y="33707"/>
                  </a:cubicBezTo>
                  <a:cubicBezTo>
                    <a:pt x="122682" y="33695"/>
                    <a:pt x="122587" y="33588"/>
                    <a:pt x="122563" y="33183"/>
                  </a:cubicBezTo>
                  <a:cubicBezTo>
                    <a:pt x="122551" y="32992"/>
                    <a:pt x="122563" y="32802"/>
                    <a:pt x="122551" y="32611"/>
                  </a:cubicBezTo>
                  <a:cubicBezTo>
                    <a:pt x="122551" y="32206"/>
                    <a:pt x="122587" y="31802"/>
                    <a:pt x="122444" y="31409"/>
                  </a:cubicBezTo>
                  <a:cubicBezTo>
                    <a:pt x="122396" y="31266"/>
                    <a:pt x="122420" y="31087"/>
                    <a:pt x="122408" y="30921"/>
                  </a:cubicBezTo>
                  <a:cubicBezTo>
                    <a:pt x="122408" y="30635"/>
                    <a:pt x="122432" y="30349"/>
                    <a:pt x="122313" y="30075"/>
                  </a:cubicBezTo>
                  <a:cubicBezTo>
                    <a:pt x="122289" y="30004"/>
                    <a:pt x="122277" y="29932"/>
                    <a:pt x="122277" y="29861"/>
                  </a:cubicBezTo>
                  <a:cubicBezTo>
                    <a:pt x="122313" y="28861"/>
                    <a:pt x="122051" y="27884"/>
                    <a:pt x="122123" y="26884"/>
                  </a:cubicBezTo>
                  <a:cubicBezTo>
                    <a:pt x="122146" y="26551"/>
                    <a:pt x="122135" y="26218"/>
                    <a:pt x="122027" y="25896"/>
                  </a:cubicBezTo>
                  <a:cubicBezTo>
                    <a:pt x="121968" y="25694"/>
                    <a:pt x="121992" y="25468"/>
                    <a:pt x="121992" y="25253"/>
                  </a:cubicBezTo>
                  <a:cubicBezTo>
                    <a:pt x="121968" y="24717"/>
                    <a:pt x="122039" y="24158"/>
                    <a:pt x="121861" y="23634"/>
                  </a:cubicBezTo>
                  <a:cubicBezTo>
                    <a:pt x="121825" y="23503"/>
                    <a:pt x="121849" y="23348"/>
                    <a:pt x="121849" y="23205"/>
                  </a:cubicBezTo>
                  <a:cubicBezTo>
                    <a:pt x="121837" y="22729"/>
                    <a:pt x="121873" y="22253"/>
                    <a:pt x="121730" y="21788"/>
                  </a:cubicBezTo>
                  <a:cubicBezTo>
                    <a:pt x="121670" y="21610"/>
                    <a:pt x="121706" y="21407"/>
                    <a:pt x="121706" y="21217"/>
                  </a:cubicBezTo>
                  <a:cubicBezTo>
                    <a:pt x="121694" y="20753"/>
                    <a:pt x="121694" y="20276"/>
                    <a:pt x="121599" y="19812"/>
                  </a:cubicBezTo>
                  <a:cubicBezTo>
                    <a:pt x="121515" y="19419"/>
                    <a:pt x="121563" y="19002"/>
                    <a:pt x="121563" y="18598"/>
                  </a:cubicBezTo>
                  <a:cubicBezTo>
                    <a:pt x="121551" y="18264"/>
                    <a:pt x="121539" y="17943"/>
                    <a:pt x="121468" y="17609"/>
                  </a:cubicBezTo>
                  <a:cubicBezTo>
                    <a:pt x="121396" y="17264"/>
                    <a:pt x="121432" y="16907"/>
                    <a:pt x="121420" y="16550"/>
                  </a:cubicBezTo>
                  <a:cubicBezTo>
                    <a:pt x="121408" y="16193"/>
                    <a:pt x="121384" y="15847"/>
                    <a:pt x="121337" y="15490"/>
                  </a:cubicBezTo>
                  <a:cubicBezTo>
                    <a:pt x="121206" y="14692"/>
                    <a:pt x="121277" y="13883"/>
                    <a:pt x="121301" y="13037"/>
                  </a:cubicBezTo>
                  <a:close/>
                  <a:moveTo>
                    <a:pt x="194583" y="12861"/>
                  </a:moveTo>
                  <a:cubicBezTo>
                    <a:pt x="194795" y="12861"/>
                    <a:pt x="195011" y="12872"/>
                    <a:pt x="195225" y="12872"/>
                  </a:cubicBezTo>
                  <a:cubicBezTo>
                    <a:pt x="195269" y="12872"/>
                    <a:pt x="195314" y="12872"/>
                    <a:pt x="195358" y="12871"/>
                  </a:cubicBezTo>
                  <a:cubicBezTo>
                    <a:pt x="195584" y="12871"/>
                    <a:pt x="195703" y="13014"/>
                    <a:pt x="195763" y="13204"/>
                  </a:cubicBezTo>
                  <a:cubicBezTo>
                    <a:pt x="195810" y="13335"/>
                    <a:pt x="195822" y="13490"/>
                    <a:pt x="195822" y="13621"/>
                  </a:cubicBezTo>
                  <a:cubicBezTo>
                    <a:pt x="195846" y="14288"/>
                    <a:pt x="195787" y="14954"/>
                    <a:pt x="195953" y="15609"/>
                  </a:cubicBezTo>
                  <a:cubicBezTo>
                    <a:pt x="196013" y="15859"/>
                    <a:pt x="195965" y="16133"/>
                    <a:pt x="195977" y="16395"/>
                  </a:cubicBezTo>
                  <a:cubicBezTo>
                    <a:pt x="195977" y="16681"/>
                    <a:pt x="195977" y="16955"/>
                    <a:pt x="196060" y="17240"/>
                  </a:cubicBezTo>
                  <a:cubicBezTo>
                    <a:pt x="196120" y="17419"/>
                    <a:pt x="196108" y="17609"/>
                    <a:pt x="196108" y="17800"/>
                  </a:cubicBezTo>
                  <a:cubicBezTo>
                    <a:pt x="196120" y="18300"/>
                    <a:pt x="196120" y="18800"/>
                    <a:pt x="196120" y="19300"/>
                  </a:cubicBezTo>
                  <a:cubicBezTo>
                    <a:pt x="196120" y="19562"/>
                    <a:pt x="196132" y="19824"/>
                    <a:pt x="196203" y="20074"/>
                  </a:cubicBezTo>
                  <a:cubicBezTo>
                    <a:pt x="196263" y="20276"/>
                    <a:pt x="196251" y="20503"/>
                    <a:pt x="196251" y="20717"/>
                  </a:cubicBezTo>
                  <a:cubicBezTo>
                    <a:pt x="196275" y="21324"/>
                    <a:pt x="196227" y="21943"/>
                    <a:pt x="196370" y="22550"/>
                  </a:cubicBezTo>
                  <a:cubicBezTo>
                    <a:pt x="196465" y="22943"/>
                    <a:pt x="196394" y="23360"/>
                    <a:pt x="196406" y="23765"/>
                  </a:cubicBezTo>
                  <a:cubicBezTo>
                    <a:pt x="196406" y="24194"/>
                    <a:pt x="196370" y="24622"/>
                    <a:pt x="196513" y="25039"/>
                  </a:cubicBezTo>
                  <a:cubicBezTo>
                    <a:pt x="196572" y="25229"/>
                    <a:pt x="196537" y="25468"/>
                    <a:pt x="196537" y="25682"/>
                  </a:cubicBezTo>
                  <a:cubicBezTo>
                    <a:pt x="196549" y="25968"/>
                    <a:pt x="196549" y="26241"/>
                    <a:pt x="196632" y="26527"/>
                  </a:cubicBezTo>
                  <a:cubicBezTo>
                    <a:pt x="196691" y="26718"/>
                    <a:pt x="196680" y="26944"/>
                    <a:pt x="196680" y="27158"/>
                  </a:cubicBezTo>
                  <a:cubicBezTo>
                    <a:pt x="196715" y="27825"/>
                    <a:pt x="196620" y="28492"/>
                    <a:pt x="196811" y="29147"/>
                  </a:cubicBezTo>
                  <a:cubicBezTo>
                    <a:pt x="196858" y="29278"/>
                    <a:pt x="196822" y="29432"/>
                    <a:pt x="196822" y="29575"/>
                  </a:cubicBezTo>
                  <a:cubicBezTo>
                    <a:pt x="196846" y="30182"/>
                    <a:pt x="196834" y="30790"/>
                    <a:pt x="196941" y="31409"/>
                  </a:cubicBezTo>
                  <a:cubicBezTo>
                    <a:pt x="197037" y="32064"/>
                    <a:pt x="196965" y="32742"/>
                    <a:pt x="196965" y="33409"/>
                  </a:cubicBezTo>
                  <a:cubicBezTo>
                    <a:pt x="196965" y="33433"/>
                    <a:pt x="196953" y="33457"/>
                    <a:pt x="196953" y="33480"/>
                  </a:cubicBezTo>
                  <a:cubicBezTo>
                    <a:pt x="196930" y="33611"/>
                    <a:pt x="196846" y="33683"/>
                    <a:pt x="196715" y="33707"/>
                  </a:cubicBezTo>
                  <a:cubicBezTo>
                    <a:pt x="196691" y="33707"/>
                    <a:pt x="196668" y="33719"/>
                    <a:pt x="196644" y="33719"/>
                  </a:cubicBezTo>
                  <a:cubicBezTo>
                    <a:pt x="196521" y="33710"/>
                    <a:pt x="196399" y="33706"/>
                    <a:pt x="196277" y="33706"/>
                  </a:cubicBezTo>
                  <a:cubicBezTo>
                    <a:pt x="195472" y="33706"/>
                    <a:pt x="194680" y="33875"/>
                    <a:pt x="193873" y="33875"/>
                  </a:cubicBezTo>
                  <a:cubicBezTo>
                    <a:pt x="193828" y="33875"/>
                    <a:pt x="193783" y="33874"/>
                    <a:pt x="193739" y="33873"/>
                  </a:cubicBezTo>
                  <a:cubicBezTo>
                    <a:pt x="193147" y="33858"/>
                    <a:pt x="192555" y="33854"/>
                    <a:pt x="191963" y="33854"/>
                  </a:cubicBezTo>
                  <a:cubicBezTo>
                    <a:pt x="191174" y="33854"/>
                    <a:pt x="190385" y="33861"/>
                    <a:pt x="189595" y="33861"/>
                  </a:cubicBezTo>
                  <a:cubicBezTo>
                    <a:pt x="189310" y="33861"/>
                    <a:pt x="189036" y="33861"/>
                    <a:pt x="188750" y="33957"/>
                  </a:cubicBezTo>
                  <a:cubicBezTo>
                    <a:pt x="188605" y="33999"/>
                    <a:pt x="188455" y="34005"/>
                    <a:pt x="188302" y="34005"/>
                  </a:cubicBezTo>
                  <a:cubicBezTo>
                    <a:pt x="188241" y="34005"/>
                    <a:pt x="188180" y="34004"/>
                    <a:pt x="188119" y="34004"/>
                  </a:cubicBezTo>
                  <a:lnTo>
                    <a:pt x="184190" y="34004"/>
                  </a:lnTo>
                  <a:cubicBezTo>
                    <a:pt x="184130" y="34004"/>
                    <a:pt x="184071" y="34004"/>
                    <a:pt x="184011" y="34004"/>
                  </a:cubicBezTo>
                  <a:cubicBezTo>
                    <a:pt x="183714" y="34004"/>
                    <a:pt x="183418" y="34012"/>
                    <a:pt x="183130" y="34111"/>
                  </a:cubicBezTo>
                  <a:cubicBezTo>
                    <a:pt x="183038" y="34145"/>
                    <a:pt x="182930" y="34152"/>
                    <a:pt x="182821" y="34152"/>
                  </a:cubicBezTo>
                  <a:cubicBezTo>
                    <a:pt x="182733" y="34152"/>
                    <a:pt x="182643" y="34147"/>
                    <a:pt x="182559" y="34147"/>
                  </a:cubicBezTo>
                  <a:lnTo>
                    <a:pt x="179713" y="34147"/>
                  </a:lnTo>
                  <a:cubicBezTo>
                    <a:pt x="179562" y="34147"/>
                    <a:pt x="179412" y="34143"/>
                    <a:pt x="179261" y="34143"/>
                  </a:cubicBezTo>
                  <a:cubicBezTo>
                    <a:pt x="178960" y="34143"/>
                    <a:pt x="178661" y="34159"/>
                    <a:pt x="178368" y="34254"/>
                  </a:cubicBezTo>
                  <a:cubicBezTo>
                    <a:pt x="178269" y="34287"/>
                    <a:pt x="178162" y="34295"/>
                    <a:pt x="178054" y="34295"/>
                  </a:cubicBezTo>
                  <a:cubicBezTo>
                    <a:pt x="177968" y="34295"/>
                    <a:pt x="177881" y="34290"/>
                    <a:pt x="177796" y="34290"/>
                  </a:cubicBezTo>
                  <a:lnTo>
                    <a:pt x="173153" y="34290"/>
                  </a:lnTo>
                  <a:cubicBezTo>
                    <a:pt x="172986" y="34290"/>
                    <a:pt x="172819" y="34290"/>
                    <a:pt x="172653" y="34266"/>
                  </a:cubicBezTo>
                  <a:cubicBezTo>
                    <a:pt x="172498" y="34254"/>
                    <a:pt x="172391" y="34123"/>
                    <a:pt x="172427" y="33969"/>
                  </a:cubicBezTo>
                  <a:cubicBezTo>
                    <a:pt x="172665" y="32945"/>
                    <a:pt x="172522" y="31885"/>
                    <a:pt x="172534" y="30849"/>
                  </a:cubicBezTo>
                  <a:cubicBezTo>
                    <a:pt x="172557" y="28730"/>
                    <a:pt x="172546" y="26611"/>
                    <a:pt x="172546" y="24491"/>
                  </a:cubicBezTo>
                  <a:cubicBezTo>
                    <a:pt x="172546" y="24205"/>
                    <a:pt x="172546" y="23932"/>
                    <a:pt x="172462" y="23646"/>
                  </a:cubicBezTo>
                  <a:cubicBezTo>
                    <a:pt x="172403" y="23443"/>
                    <a:pt x="172403" y="23229"/>
                    <a:pt x="172403" y="23015"/>
                  </a:cubicBezTo>
                  <a:cubicBezTo>
                    <a:pt x="172403" y="22300"/>
                    <a:pt x="172403" y="21586"/>
                    <a:pt x="172403" y="20872"/>
                  </a:cubicBezTo>
                  <a:cubicBezTo>
                    <a:pt x="172391" y="20419"/>
                    <a:pt x="172427" y="19967"/>
                    <a:pt x="172284" y="19526"/>
                  </a:cubicBezTo>
                  <a:cubicBezTo>
                    <a:pt x="172236" y="19360"/>
                    <a:pt x="172260" y="19157"/>
                    <a:pt x="172260" y="18967"/>
                  </a:cubicBezTo>
                  <a:cubicBezTo>
                    <a:pt x="172260" y="17919"/>
                    <a:pt x="172260" y="16871"/>
                    <a:pt x="172260" y="15823"/>
                  </a:cubicBezTo>
                  <a:cubicBezTo>
                    <a:pt x="172260" y="15395"/>
                    <a:pt x="172296" y="14966"/>
                    <a:pt x="172141" y="14550"/>
                  </a:cubicBezTo>
                  <a:cubicBezTo>
                    <a:pt x="172105" y="14419"/>
                    <a:pt x="172129" y="14264"/>
                    <a:pt x="172129" y="14121"/>
                  </a:cubicBezTo>
                  <a:cubicBezTo>
                    <a:pt x="172141" y="14002"/>
                    <a:pt x="172212" y="13895"/>
                    <a:pt x="172355" y="13883"/>
                  </a:cubicBezTo>
                  <a:cubicBezTo>
                    <a:pt x="172833" y="13861"/>
                    <a:pt x="173301" y="13714"/>
                    <a:pt x="173797" y="13714"/>
                  </a:cubicBezTo>
                  <a:cubicBezTo>
                    <a:pt x="173832" y="13714"/>
                    <a:pt x="173867" y="13714"/>
                    <a:pt x="173903" y="13716"/>
                  </a:cubicBezTo>
                  <a:cubicBezTo>
                    <a:pt x="174202" y="13730"/>
                    <a:pt x="174501" y="13735"/>
                    <a:pt x="174800" y="13735"/>
                  </a:cubicBezTo>
                  <a:cubicBezTo>
                    <a:pt x="175263" y="13735"/>
                    <a:pt x="175726" y="13723"/>
                    <a:pt x="176189" y="13716"/>
                  </a:cubicBezTo>
                  <a:cubicBezTo>
                    <a:pt x="176348" y="13716"/>
                    <a:pt x="176505" y="13720"/>
                    <a:pt x="176662" y="13720"/>
                  </a:cubicBezTo>
                  <a:cubicBezTo>
                    <a:pt x="176976" y="13720"/>
                    <a:pt x="177288" y="13704"/>
                    <a:pt x="177606" y="13609"/>
                  </a:cubicBezTo>
                  <a:cubicBezTo>
                    <a:pt x="177681" y="13582"/>
                    <a:pt x="177765" y="13574"/>
                    <a:pt x="177851" y="13574"/>
                  </a:cubicBezTo>
                  <a:cubicBezTo>
                    <a:pt x="177954" y="13574"/>
                    <a:pt x="178061" y="13585"/>
                    <a:pt x="178165" y="13585"/>
                  </a:cubicBezTo>
                  <a:cubicBezTo>
                    <a:pt x="179023" y="13585"/>
                    <a:pt x="179880" y="13585"/>
                    <a:pt x="180737" y="13573"/>
                  </a:cubicBezTo>
                  <a:cubicBezTo>
                    <a:pt x="180851" y="13573"/>
                    <a:pt x="180966" y="13575"/>
                    <a:pt x="181080" y="13575"/>
                  </a:cubicBezTo>
                  <a:cubicBezTo>
                    <a:pt x="181393" y="13575"/>
                    <a:pt x="181705" y="13562"/>
                    <a:pt x="182011" y="13466"/>
                  </a:cubicBezTo>
                  <a:cubicBezTo>
                    <a:pt x="182098" y="13439"/>
                    <a:pt x="182194" y="13432"/>
                    <a:pt x="182294" y="13432"/>
                  </a:cubicBezTo>
                  <a:cubicBezTo>
                    <a:pt x="182413" y="13432"/>
                    <a:pt x="182537" y="13442"/>
                    <a:pt x="182654" y="13442"/>
                  </a:cubicBezTo>
                  <a:cubicBezTo>
                    <a:pt x="183047" y="13430"/>
                    <a:pt x="183452" y="13466"/>
                    <a:pt x="183845" y="13323"/>
                  </a:cubicBezTo>
                  <a:cubicBezTo>
                    <a:pt x="183922" y="13299"/>
                    <a:pt x="184005" y="13293"/>
                    <a:pt x="184090" y="13293"/>
                  </a:cubicBezTo>
                  <a:cubicBezTo>
                    <a:pt x="184175" y="13293"/>
                    <a:pt x="184261" y="13299"/>
                    <a:pt x="184345" y="13299"/>
                  </a:cubicBezTo>
                  <a:cubicBezTo>
                    <a:pt x="184630" y="13293"/>
                    <a:pt x="184916" y="13293"/>
                    <a:pt x="185202" y="13293"/>
                  </a:cubicBezTo>
                  <a:cubicBezTo>
                    <a:pt x="185488" y="13293"/>
                    <a:pt x="185773" y="13293"/>
                    <a:pt x="186059" y="13287"/>
                  </a:cubicBezTo>
                  <a:cubicBezTo>
                    <a:pt x="186345" y="13287"/>
                    <a:pt x="186619" y="13287"/>
                    <a:pt x="186905" y="13204"/>
                  </a:cubicBezTo>
                  <a:cubicBezTo>
                    <a:pt x="187049" y="13162"/>
                    <a:pt x="187206" y="13156"/>
                    <a:pt x="187357" y="13156"/>
                  </a:cubicBezTo>
                  <a:cubicBezTo>
                    <a:pt x="187418" y="13156"/>
                    <a:pt x="187478" y="13156"/>
                    <a:pt x="187536" y="13156"/>
                  </a:cubicBezTo>
                  <a:cubicBezTo>
                    <a:pt x="187928" y="13151"/>
                    <a:pt x="188321" y="13151"/>
                    <a:pt x="188714" y="13151"/>
                  </a:cubicBezTo>
                  <a:cubicBezTo>
                    <a:pt x="189107" y="13151"/>
                    <a:pt x="189500" y="13151"/>
                    <a:pt x="189893" y="13145"/>
                  </a:cubicBezTo>
                  <a:cubicBezTo>
                    <a:pt x="190369" y="13145"/>
                    <a:pt x="190834" y="13145"/>
                    <a:pt x="191310" y="13049"/>
                  </a:cubicBezTo>
                  <a:cubicBezTo>
                    <a:pt x="191506" y="13007"/>
                    <a:pt x="191706" y="12995"/>
                    <a:pt x="191908" y="12995"/>
                  </a:cubicBezTo>
                  <a:cubicBezTo>
                    <a:pt x="192161" y="12995"/>
                    <a:pt x="192416" y="13014"/>
                    <a:pt x="192667" y="13014"/>
                  </a:cubicBezTo>
                  <a:cubicBezTo>
                    <a:pt x="193108" y="13002"/>
                    <a:pt x="193560" y="13002"/>
                    <a:pt x="194013" y="12906"/>
                  </a:cubicBezTo>
                  <a:cubicBezTo>
                    <a:pt x="194197" y="12871"/>
                    <a:pt x="194389" y="12861"/>
                    <a:pt x="194583" y="12861"/>
                  </a:cubicBezTo>
                  <a:close/>
                  <a:moveTo>
                    <a:pt x="171225" y="13929"/>
                  </a:moveTo>
                  <a:cubicBezTo>
                    <a:pt x="171339" y="13929"/>
                    <a:pt x="171403" y="14015"/>
                    <a:pt x="171403" y="14180"/>
                  </a:cubicBezTo>
                  <a:cubicBezTo>
                    <a:pt x="171414" y="14633"/>
                    <a:pt x="171403" y="15073"/>
                    <a:pt x="171414" y="15526"/>
                  </a:cubicBezTo>
                  <a:cubicBezTo>
                    <a:pt x="171414" y="15812"/>
                    <a:pt x="171414" y="16097"/>
                    <a:pt x="171498" y="16371"/>
                  </a:cubicBezTo>
                  <a:cubicBezTo>
                    <a:pt x="171557" y="16550"/>
                    <a:pt x="171545" y="16752"/>
                    <a:pt x="171545" y="16943"/>
                  </a:cubicBezTo>
                  <a:cubicBezTo>
                    <a:pt x="171557" y="17538"/>
                    <a:pt x="171545" y="18133"/>
                    <a:pt x="171557" y="18729"/>
                  </a:cubicBezTo>
                  <a:cubicBezTo>
                    <a:pt x="171557" y="19217"/>
                    <a:pt x="171522" y="19717"/>
                    <a:pt x="171665" y="20205"/>
                  </a:cubicBezTo>
                  <a:cubicBezTo>
                    <a:pt x="171724" y="20407"/>
                    <a:pt x="171688" y="20634"/>
                    <a:pt x="171688" y="20848"/>
                  </a:cubicBezTo>
                  <a:cubicBezTo>
                    <a:pt x="171688" y="23205"/>
                    <a:pt x="171688" y="25563"/>
                    <a:pt x="171700" y="27908"/>
                  </a:cubicBezTo>
                  <a:cubicBezTo>
                    <a:pt x="171700" y="28194"/>
                    <a:pt x="171665" y="28480"/>
                    <a:pt x="171784" y="28754"/>
                  </a:cubicBezTo>
                  <a:cubicBezTo>
                    <a:pt x="171831" y="28873"/>
                    <a:pt x="171819" y="28992"/>
                    <a:pt x="171784" y="29111"/>
                  </a:cubicBezTo>
                  <a:cubicBezTo>
                    <a:pt x="171676" y="29361"/>
                    <a:pt x="171676" y="29611"/>
                    <a:pt x="171772" y="29873"/>
                  </a:cubicBezTo>
                  <a:cubicBezTo>
                    <a:pt x="171807" y="29992"/>
                    <a:pt x="171772" y="30099"/>
                    <a:pt x="171736" y="30218"/>
                  </a:cubicBezTo>
                  <a:cubicBezTo>
                    <a:pt x="171676" y="30432"/>
                    <a:pt x="171676" y="30647"/>
                    <a:pt x="171724" y="30849"/>
                  </a:cubicBezTo>
                  <a:cubicBezTo>
                    <a:pt x="171879" y="31468"/>
                    <a:pt x="171891" y="32064"/>
                    <a:pt x="171736" y="32683"/>
                  </a:cubicBezTo>
                  <a:cubicBezTo>
                    <a:pt x="171700" y="32837"/>
                    <a:pt x="171712" y="33016"/>
                    <a:pt x="171736" y="33171"/>
                  </a:cubicBezTo>
                  <a:cubicBezTo>
                    <a:pt x="171748" y="33290"/>
                    <a:pt x="171807" y="33397"/>
                    <a:pt x="171819" y="33516"/>
                  </a:cubicBezTo>
                  <a:cubicBezTo>
                    <a:pt x="171865" y="34030"/>
                    <a:pt x="171812" y="34292"/>
                    <a:pt x="171210" y="34292"/>
                  </a:cubicBezTo>
                  <a:cubicBezTo>
                    <a:pt x="171184" y="34292"/>
                    <a:pt x="171157" y="34291"/>
                    <a:pt x="171129" y="34290"/>
                  </a:cubicBezTo>
                  <a:cubicBezTo>
                    <a:pt x="170899" y="34286"/>
                    <a:pt x="170668" y="34285"/>
                    <a:pt x="170438" y="34285"/>
                  </a:cubicBezTo>
                  <a:cubicBezTo>
                    <a:pt x="169978" y="34285"/>
                    <a:pt x="169517" y="34290"/>
                    <a:pt x="169057" y="34290"/>
                  </a:cubicBezTo>
                  <a:cubicBezTo>
                    <a:pt x="168950" y="34290"/>
                    <a:pt x="168843" y="34285"/>
                    <a:pt x="168736" y="34285"/>
                  </a:cubicBezTo>
                  <a:cubicBezTo>
                    <a:pt x="168559" y="34285"/>
                    <a:pt x="168383" y="34299"/>
                    <a:pt x="168212" y="34373"/>
                  </a:cubicBezTo>
                  <a:cubicBezTo>
                    <a:pt x="168160" y="34388"/>
                    <a:pt x="168100" y="34398"/>
                    <a:pt x="168041" y="34398"/>
                  </a:cubicBezTo>
                  <a:cubicBezTo>
                    <a:pt x="168005" y="34398"/>
                    <a:pt x="167970" y="34394"/>
                    <a:pt x="167938" y="34385"/>
                  </a:cubicBezTo>
                  <a:cubicBezTo>
                    <a:pt x="167654" y="34300"/>
                    <a:pt x="167367" y="34279"/>
                    <a:pt x="167080" y="34279"/>
                  </a:cubicBezTo>
                  <a:cubicBezTo>
                    <a:pt x="166813" y="34279"/>
                    <a:pt x="166545" y="34297"/>
                    <a:pt x="166278" y="34297"/>
                  </a:cubicBezTo>
                  <a:cubicBezTo>
                    <a:pt x="166192" y="34297"/>
                    <a:pt x="166107" y="34295"/>
                    <a:pt x="166021" y="34290"/>
                  </a:cubicBezTo>
                  <a:cubicBezTo>
                    <a:pt x="165866" y="34290"/>
                    <a:pt x="165688" y="34326"/>
                    <a:pt x="165533" y="34373"/>
                  </a:cubicBezTo>
                  <a:cubicBezTo>
                    <a:pt x="165437" y="34394"/>
                    <a:pt x="165340" y="34415"/>
                    <a:pt x="165246" y="34415"/>
                  </a:cubicBezTo>
                  <a:cubicBezTo>
                    <a:pt x="165178" y="34415"/>
                    <a:pt x="165110" y="34404"/>
                    <a:pt x="165045" y="34373"/>
                  </a:cubicBezTo>
                  <a:cubicBezTo>
                    <a:pt x="164859" y="34299"/>
                    <a:pt x="164668" y="34285"/>
                    <a:pt x="164475" y="34285"/>
                  </a:cubicBezTo>
                  <a:cubicBezTo>
                    <a:pt x="164360" y="34285"/>
                    <a:pt x="164244" y="34290"/>
                    <a:pt x="164128" y="34290"/>
                  </a:cubicBezTo>
                  <a:lnTo>
                    <a:pt x="147923" y="34290"/>
                  </a:lnTo>
                  <a:cubicBezTo>
                    <a:pt x="147859" y="34290"/>
                    <a:pt x="147799" y="34290"/>
                    <a:pt x="147745" y="34290"/>
                  </a:cubicBezTo>
                  <a:cubicBezTo>
                    <a:pt x="147132" y="34290"/>
                    <a:pt x="147104" y="34260"/>
                    <a:pt x="147126" y="33528"/>
                  </a:cubicBezTo>
                  <a:cubicBezTo>
                    <a:pt x="147126" y="33457"/>
                    <a:pt x="147138" y="33385"/>
                    <a:pt x="147114" y="33314"/>
                  </a:cubicBezTo>
                  <a:cubicBezTo>
                    <a:pt x="146888" y="32504"/>
                    <a:pt x="147007" y="31659"/>
                    <a:pt x="146983" y="30837"/>
                  </a:cubicBezTo>
                  <a:cubicBezTo>
                    <a:pt x="146971" y="30456"/>
                    <a:pt x="146995" y="30075"/>
                    <a:pt x="146876" y="29706"/>
                  </a:cubicBezTo>
                  <a:cubicBezTo>
                    <a:pt x="146804" y="29492"/>
                    <a:pt x="146852" y="29230"/>
                    <a:pt x="146840" y="28992"/>
                  </a:cubicBezTo>
                  <a:cubicBezTo>
                    <a:pt x="146804" y="28289"/>
                    <a:pt x="146852" y="27587"/>
                    <a:pt x="146721" y="26872"/>
                  </a:cubicBezTo>
                  <a:cubicBezTo>
                    <a:pt x="146614" y="26265"/>
                    <a:pt x="146697" y="25634"/>
                    <a:pt x="146697" y="25015"/>
                  </a:cubicBezTo>
                  <a:cubicBezTo>
                    <a:pt x="146685" y="24682"/>
                    <a:pt x="146721" y="24348"/>
                    <a:pt x="146590" y="24027"/>
                  </a:cubicBezTo>
                  <a:cubicBezTo>
                    <a:pt x="146554" y="23967"/>
                    <a:pt x="146554" y="23896"/>
                    <a:pt x="146554" y="23824"/>
                  </a:cubicBezTo>
                  <a:cubicBezTo>
                    <a:pt x="146638" y="22729"/>
                    <a:pt x="146340" y="21646"/>
                    <a:pt x="146399" y="20550"/>
                  </a:cubicBezTo>
                  <a:cubicBezTo>
                    <a:pt x="146423" y="20181"/>
                    <a:pt x="146435" y="19800"/>
                    <a:pt x="146304" y="19431"/>
                  </a:cubicBezTo>
                  <a:cubicBezTo>
                    <a:pt x="146245" y="19252"/>
                    <a:pt x="146268" y="19050"/>
                    <a:pt x="146268" y="18860"/>
                  </a:cubicBezTo>
                  <a:cubicBezTo>
                    <a:pt x="146268" y="18264"/>
                    <a:pt x="146268" y="17669"/>
                    <a:pt x="146268" y="17074"/>
                  </a:cubicBezTo>
                  <a:cubicBezTo>
                    <a:pt x="146268" y="16716"/>
                    <a:pt x="146221" y="16371"/>
                    <a:pt x="146173" y="16014"/>
                  </a:cubicBezTo>
                  <a:cubicBezTo>
                    <a:pt x="146102" y="15431"/>
                    <a:pt x="146149" y="14835"/>
                    <a:pt x="146149" y="14240"/>
                  </a:cubicBezTo>
                  <a:cubicBezTo>
                    <a:pt x="146149" y="14109"/>
                    <a:pt x="146257" y="14026"/>
                    <a:pt x="146388" y="14014"/>
                  </a:cubicBezTo>
                  <a:cubicBezTo>
                    <a:pt x="146602" y="14002"/>
                    <a:pt x="146816" y="14002"/>
                    <a:pt x="147030" y="14002"/>
                  </a:cubicBezTo>
                  <a:lnTo>
                    <a:pt x="170224" y="14002"/>
                  </a:lnTo>
                  <a:cubicBezTo>
                    <a:pt x="170336" y="14002"/>
                    <a:pt x="170449" y="14005"/>
                    <a:pt x="170561" y="14005"/>
                  </a:cubicBezTo>
                  <a:cubicBezTo>
                    <a:pt x="170757" y="14005"/>
                    <a:pt x="170951" y="13995"/>
                    <a:pt x="171141" y="13942"/>
                  </a:cubicBezTo>
                  <a:cubicBezTo>
                    <a:pt x="171171" y="13934"/>
                    <a:pt x="171199" y="13929"/>
                    <a:pt x="171225" y="13929"/>
                  </a:cubicBezTo>
                  <a:close/>
                  <a:moveTo>
                    <a:pt x="101156" y="33854"/>
                  </a:moveTo>
                  <a:cubicBezTo>
                    <a:pt x="101218" y="33854"/>
                    <a:pt x="101278" y="33858"/>
                    <a:pt x="101334" y="33873"/>
                  </a:cubicBezTo>
                  <a:cubicBezTo>
                    <a:pt x="101656" y="33980"/>
                    <a:pt x="101982" y="34002"/>
                    <a:pt x="102306" y="34002"/>
                  </a:cubicBezTo>
                  <a:cubicBezTo>
                    <a:pt x="102523" y="34002"/>
                    <a:pt x="102739" y="33992"/>
                    <a:pt x="102954" y="33992"/>
                  </a:cubicBezTo>
                  <a:cubicBezTo>
                    <a:pt x="103989" y="33998"/>
                    <a:pt x="105025" y="33998"/>
                    <a:pt x="106061" y="33998"/>
                  </a:cubicBezTo>
                  <a:cubicBezTo>
                    <a:pt x="107097" y="33998"/>
                    <a:pt x="108133" y="33998"/>
                    <a:pt x="109169" y="34004"/>
                  </a:cubicBezTo>
                  <a:cubicBezTo>
                    <a:pt x="109478" y="34004"/>
                    <a:pt x="109776" y="34004"/>
                    <a:pt x="110085" y="34088"/>
                  </a:cubicBezTo>
                  <a:cubicBezTo>
                    <a:pt x="110235" y="34130"/>
                    <a:pt x="110390" y="34139"/>
                    <a:pt x="110546" y="34139"/>
                  </a:cubicBezTo>
                  <a:cubicBezTo>
                    <a:pt x="110650" y="34139"/>
                    <a:pt x="110755" y="34135"/>
                    <a:pt x="110859" y="34135"/>
                  </a:cubicBezTo>
                  <a:lnTo>
                    <a:pt x="121063" y="34135"/>
                  </a:lnTo>
                  <a:cubicBezTo>
                    <a:pt x="121277" y="34135"/>
                    <a:pt x="121492" y="34135"/>
                    <a:pt x="121706" y="34147"/>
                  </a:cubicBezTo>
                  <a:cubicBezTo>
                    <a:pt x="121873" y="34159"/>
                    <a:pt x="121968" y="34266"/>
                    <a:pt x="121980" y="34421"/>
                  </a:cubicBezTo>
                  <a:cubicBezTo>
                    <a:pt x="121992" y="34611"/>
                    <a:pt x="121992" y="34802"/>
                    <a:pt x="121992" y="34992"/>
                  </a:cubicBezTo>
                  <a:cubicBezTo>
                    <a:pt x="122004" y="35326"/>
                    <a:pt x="121968" y="35659"/>
                    <a:pt x="122099" y="35981"/>
                  </a:cubicBezTo>
                  <a:cubicBezTo>
                    <a:pt x="122123" y="36016"/>
                    <a:pt x="122123" y="36076"/>
                    <a:pt x="122123" y="36124"/>
                  </a:cubicBezTo>
                  <a:cubicBezTo>
                    <a:pt x="122087" y="36981"/>
                    <a:pt x="122218" y="37826"/>
                    <a:pt x="122277" y="38672"/>
                  </a:cubicBezTo>
                  <a:cubicBezTo>
                    <a:pt x="122301" y="39195"/>
                    <a:pt x="122277" y="39707"/>
                    <a:pt x="122385" y="40231"/>
                  </a:cubicBezTo>
                  <a:cubicBezTo>
                    <a:pt x="122480" y="40684"/>
                    <a:pt x="122420" y="41172"/>
                    <a:pt x="122420" y="41648"/>
                  </a:cubicBezTo>
                  <a:cubicBezTo>
                    <a:pt x="122432" y="41934"/>
                    <a:pt x="122396" y="42220"/>
                    <a:pt x="122516" y="42493"/>
                  </a:cubicBezTo>
                  <a:cubicBezTo>
                    <a:pt x="122551" y="42589"/>
                    <a:pt x="122563" y="42684"/>
                    <a:pt x="122551" y="42779"/>
                  </a:cubicBezTo>
                  <a:cubicBezTo>
                    <a:pt x="122516" y="43946"/>
                    <a:pt x="122801" y="45089"/>
                    <a:pt x="122706" y="46256"/>
                  </a:cubicBezTo>
                  <a:cubicBezTo>
                    <a:pt x="122694" y="46542"/>
                    <a:pt x="122694" y="46827"/>
                    <a:pt x="122813" y="47101"/>
                  </a:cubicBezTo>
                  <a:cubicBezTo>
                    <a:pt x="122825" y="47137"/>
                    <a:pt x="122837" y="47196"/>
                    <a:pt x="122837" y="47244"/>
                  </a:cubicBezTo>
                  <a:cubicBezTo>
                    <a:pt x="122766" y="48054"/>
                    <a:pt x="122992" y="48839"/>
                    <a:pt x="122992" y="49649"/>
                  </a:cubicBezTo>
                  <a:cubicBezTo>
                    <a:pt x="122992" y="50125"/>
                    <a:pt x="123027" y="50590"/>
                    <a:pt x="123099" y="51066"/>
                  </a:cubicBezTo>
                  <a:cubicBezTo>
                    <a:pt x="123182" y="51637"/>
                    <a:pt x="123135" y="52245"/>
                    <a:pt x="123123" y="52840"/>
                  </a:cubicBezTo>
                  <a:cubicBezTo>
                    <a:pt x="123123" y="53042"/>
                    <a:pt x="123016" y="53114"/>
                    <a:pt x="122789" y="53126"/>
                  </a:cubicBezTo>
                  <a:cubicBezTo>
                    <a:pt x="122635" y="53138"/>
                    <a:pt x="122468" y="53138"/>
                    <a:pt x="122301" y="53138"/>
                  </a:cubicBezTo>
                  <a:lnTo>
                    <a:pt x="119658" y="53138"/>
                  </a:lnTo>
                  <a:cubicBezTo>
                    <a:pt x="119348" y="53138"/>
                    <a:pt x="119051" y="53126"/>
                    <a:pt x="118741" y="53042"/>
                  </a:cubicBezTo>
                  <a:cubicBezTo>
                    <a:pt x="118563" y="53000"/>
                    <a:pt x="118372" y="52994"/>
                    <a:pt x="118182" y="52994"/>
                  </a:cubicBezTo>
                  <a:cubicBezTo>
                    <a:pt x="118106" y="52994"/>
                    <a:pt x="118030" y="52995"/>
                    <a:pt x="117955" y="52995"/>
                  </a:cubicBezTo>
                  <a:lnTo>
                    <a:pt x="99977" y="52995"/>
                  </a:lnTo>
                  <a:cubicBezTo>
                    <a:pt x="99763" y="52995"/>
                    <a:pt x="99548" y="52995"/>
                    <a:pt x="99334" y="52983"/>
                  </a:cubicBezTo>
                  <a:cubicBezTo>
                    <a:pt x="99084" y="52971"/>
                    <a:pt x="99013" y="52899"/>
                    <a:pt x="99001" y="52626"/>
                  </a:cubicBezTo>
                  <a:cubicBezTo>
                    <a:pt x="98989" y="52447"/>
                    <a:pt x="98989" y="52257"/>
                    <a:pt x="98989" y="52066"/>
                  </a:cubicBezTo>
                  <a:lnTo>
                    <a:pt x="98989" y="43422"/>
                  </a:lnTo>
                  <a:cubicBezTo>
                    <a:pt x="98989" y="40505"/>
                    <a:pt x="98989" y="37576"/>
                    <a:pt x="98989" y="34647"/>
                  </a:cubicBezTo>
                  <a:cubicBezTo>
                    <a:pt x="98989" y="33935"/>
                    <a:pt x="98980" y="33859"/>
                    <a:pt x="99512" y="33859"/>
                  </a:cubicBezTo>
                  <a:cubicBezTo>
                    <a:pt x="99585" y="33859"/>
                    <a:pt x="99668" y="33860"/>
                    <a:pt x="99763" y="33861"/>
                  </a:cubicBezTo>
                  <a:lnTo>
                    <a:pt x="100906" y="33861"/>
                  </a:lnTo>
                  <a:cubicBezTo>
                    <a:pt x="100987" y="33861"/>
                    <a:pt x="101073" y="33854"/>
                    <a:pt x="101156" y="33854"/>
                  </a:cubicBezTo>
                  <a:close/>
                  <a:moveTo>
                    <a:pt x="73696" y="33849"/>
                  </a:moveTo>
                  <a:cubicBezTo>
                    <a:pt x="73752" y="33849"/>
                    <a:pt x="73813" y="33850"/>
                    <a:pt x="73878" y="33850"/>
                  </a:cubicBezTo>
                  <a:cubicBezTo>
                    <a:pt x="77831" y="33861"/>
                    <a:pt x="81772" y="33861"/>
                    <a:pt x="85725" y="33861"/>
                  </a:cubicBezTo>
                  <a:lnTo>
                    <a:pt x="97429" y="33861"/>
                  </a:lnTo>
                  <a:cubicBezTo>
                    <a:pt x="97516" y="33861"/>
                    <a:pt x="97595" y="33861"/>
                    <a:pt x="97665" y="33861"/>
                  </a:cubicBezTo>
                  <a:cubicBezTo>
                    <a:pt x="98325" y="33861"/>
                    <a:pt x="98286" y="33900"/>
                    <a:pt x="98286" y="34707"/>
                  </a:cubicBezTo>
                  <a:lnTo>
                    <a:pt x="98286" y="52114"/>
                  </a:lnTo>
                  <a:cubicBezTo>
                    <a:pt x="98286" y="52949"/>
                    <a:pt x="98324" y="52995"/>
                    <a:pt x="97674" y="52995"/>
                  </a:cubicBezTo>
                  <a:cubicBezTo>
                    <a:pt x="97592" y="52995"/>
                    <a:pt x="97499" y="52995"/>
                    <a:pt x="97393" y="52995"/>
                  </a:cubicBezTo>
                  <a:lnTo>
                    <a:pt x="94464" y="52995"/>
                  </a:lnTo>
                  <a:cubicBezTo>
                    <a:pt x="94060" y="53007"/>
                    <a:pt x="93655" y="52971"/>
                    <a:pt x="93262" y="53102"/>
                  </a:cubicBezTo>
                  <a:cubicBezTo>
                    <a:pt x="93169" y="53135"/>
                    <a:pt x="93066" y="53142"/>
                    <a:pt x="92959" y="53142"/>
                  </a:cubicBezTo>
                  <a:cubicBezTo>
                    <a:pt x="92874" y="53142"/>
                    <a:pt x="92787" y="53138"/>
                    <a:pt x="92702" y="53138"/>
                  </a:cubicBezTo>
                  <a:lnTo>
                    <a:pt x="89059" y="53138"/>
                  </a:lnTo>
                  <a:cubicBezTo>
                    <a:pt x="88773" y="53138"/>
                    <a:pt x="88487" y="53138"/>
                    <a:pt x="88214" y="53221"/>
                  </a:cubicBezTo>
                  <a:cubicBezTo>
                    <a:pt x="88011" y="53280"/>
                    <a:pt x="87785" y="53269"/>
                    <a:pt x="87571" y="53280"/>
                  </a:cubicBezTo>
                  <a:lnTo>
                    <a:pt x="85225" y="53280"/>
                  </a:lnTo>
                  <a:cubicBezTo>
                    <a:pt x="84749" y="53292"/>
                    <a:pt x="84285" y="53269"/>
                    <a:pt x="83808" y="53388"/>
                  </a:cubicBezTo>
                  <a:cubicBezTo>
                    <a:pt x="83659" y="53424"/>
                    <a:pt x="83506" y="53433"/>
                    <a:pt x="83351" y="53433"/>
                  </a:cubicBezTo>
                  <a:cubicBezTo>
                    <a:pt x="83182" y="53433"/>
                    <a:pt x="83011" y="53422"/>
                    <a:pt x="82842" y="53422"/>
                  </a:cubicBezTo>
                  <a:cubicBezTo>
                    <a:pt x="82807" y="53422"/>
                    <a:pt x="82772" y="53422"/>
                    <a:pt x="82737" y="53423"/>
                  </a:cubicBezTo>
                  <a:cubicBezTo>
                    <a:pt x="82403" y="53435"/>
                    <a:pt x="82082" y="53435"/>
                    <a:pt x="81749" y="53519"/>
                  </a:cubicBezTo>
                  <a:cubicBezTo>
                    <a:pt x="81589" y="53559"/>
                    <a:pt x="81418" y="53565"/>
                    <a:pt x="81244" y="53565"/>
                  </a:cubicBezTo>
                  <a:cubicBezTo>
                    <a:pt x="81161" y="53565"/>
                    <a:pt x="81078" y="53564"/>
                    <a:pt x="80995" y="53564"/>
                  </a:cubicBezTo>
                  <a:cubicBezTo>
                    <a:pt x="80940" y="53564"/>
                    <a:pt x="80886" y="53564"/>
                    <a:pt x="80832" y="53566"/>
                  </a:cubicBezTo>
                  <a:cubicBezTo>
                    <a:pt x="80332" y="53578"/>
                    <a:pt x="79844" y="53566"/>
                    <a:pt x="79343" y="53673"/>
                  </a:cubicBezTo>
                  <a:cubicBezTo>
                    <a:pt x="79179" y="53709"/>
                    <a:pt x="79008" y="53719"/>
                    <a:pt x="78835" y="53719"/>
                  </a:cubicBezTo>
                  <a:cubicBezTo>
                    <a:pt x="78645" y="53719"/>
                    <a:pt x="78451" y="53707"/>
                    <a:pt x="78260" y="53707"/>
                  </a:cubicBezTo>
                  <a:cubicBezTo>
                    <a:pt x="78220" y="53707"/>
                    <a:pt x="78180" y="53708"/>
                    <a:pt x="78141" y="53709"/>
                  </a:cubicBezTo>
                  <a:cubicBezTo>
                    <a:pt x="78086" y="53711"/>
                    <a:pt x="78032" y="53711"/>
                    <a:pt x="77978" y="53711"/>
                  </a:cubicBezTo>
                  <a:cubicBezTo>
                    <a:pt x="77905" y="53711"/>
                    <a:pt x="77833" y="53710"/>
                    <a:pt x="77760" y="53710"/>
                  </a:cubicBezTo>
                  <a:cubicBezTo>
                    <a:pt x="77507" y="53710"/>
                    <a:pt x="77256" y="53721"/>
                    <a:pt x="77010" y="53816"/>
                  </a:cubicBezTo>
                  <a:cubicBezTo>
                    <a:pt x="76923" y="53848"/>
                    <a:pt x="76825" y="53853"/>
                    <a:pt x="76727" y="53853"/>
                  </a:cubicBezTo>
                  <a:cubicBezTo>
                    <a:pt x="76678" y="53853"/>
                    <a:pt x="76629" y="53852"/>
                    <a:pt x="76581" y="53852"/>
                  </a:cubicBezTo>
                  <a:lnTo>
                    <a:pt x="72878" y="53852"/>
                  </a:lnTo>
                  <a:cubicBezTo>
                    <a:pt x="72783" y="53852"/>
                    <a:pt x="72688" y="53852"/>
                    <a:pt x="72593" y="53840"/>
                  </a:cubicBezTo>
                  <a:cubicBezTo>
                    <a:pt x="72426" y="53828"/>
                    <a:pt x="72319" y="53745"/>
                    <a:pt x="72307" y="53578"/>
                  </a:cubicBezTo>
                  <a:cubicBezTo>
                    <a:pt x="72295" y="53423"/>
                    <a:pt x="72259" y="53233"/>
                    <a:pt x="72307" y="53090"/>
                  </a:cubicBezTo>
                  <a:cubicBezTo>
                    <a:pt x="72485" y="52554"/>
                    <a:pt x="72414" y="52007"/>
                    <a:pt x="72438" y="51459"/>
                  </a:cubicBezTo>
                  <a:cubicBezTo>
                    <a:pt x="72450" y="50947"/>
                    <a:pt x="72426" y="50423"/>
                    <a:pt x="72545" y="49899"/>
                  </a:cubicBezTo>
                  <a:cubicBezTo>
                    <a:pt x="72640" y="49494"/>
                    <a:pt x="72569" y="49054"/>
                    <a:pt x="72581" y="48625"/>
                  </a:cubicBezTo>
                  <a:cubicBezTo>
                    <a:pt x="72581" y="48339"/>
                    <a:pt x="72569" y="48054"/>
                    <a:pt x="72664" y="47780"/>
                  </a:cubicBezTo>
                  <a:cubicBezTo>
                    <a:pt x="72771" y="47482"/>
                    <a:pt x="72700" y="47161"/>
                    <a:pt x="72724" y="46851"/>
                  </a:cubicBezTo>
                  <a:cubicBezTo>
                    <a:pt x="72747" y="46315"/>
                    <a:pt x="72640" y="45756"/>
                    <a:pt x="72843" y="45232"/>
                  </a:cubicBezTo>
                  <a:cubicBezTo>
                    <a:pt x="72795" y="44517"/>
                    <a:pt x="73021" y="43827"/>
                    <a:pt x="73009" y="43113"/>
                  </a:cubicBezTo>
                  <a:cubicBezTo>
                    <a:pt x="72986" y="40326"/>
                    <a:pt x="73009" y="37540"/>
                    <a:pt x="73009" y="34766"/>
                  </a:cubicBezTo>
                  <a:cubicBezTo>
                    <a:pt x="73009" y="33880"/>
                    <a:pt x="72947" y="33849"/>
                    <a:pt x="73696" y="33849"/>
                  </a:cubicBezTo>
                  <a:close/>
                  <a:moveTo>
                    <a:pt x="123641" y="34127"/>
                  </a:moveTo>
                  <a:cubicBezTo>
                    <a:pt x="123781" y="34127"/>
                    <a:pt x="123919" y="34138"/>
                    <a:pt x="124051" y="34171"/>
                  </a:cubicBezTo>
                  <a:cubicBezTo>
                    <a:pt x="124436" y="34267"/>
                    <a:pt x="124813" y="34280"/>
                    <a:pt x="125194" y="34280"/>
                  </a:cubicBezTo>
                  <a:cubicBezTo>
                    <a:pt x="125333" y="34280"/>
                    <a:pt x="125471" y="34278"/>
                    <a:pt x="125611" y="34278"/>
                  </a:cubicBezTo>
                  <a:cubicBezTo>
                    <a:pt x="126087" y="34290"/>
                    <a:pt x="126564" y="34290"/>
                    <a:pt x="127040" y="34290"/>
                  </a:cubicBezTo>
                  <a:cubicBezTo>
                    <a:pt x="127349" y="34290"/>
                    <a:pt x="127647" y="34290"/>
                    <a:pt x="127957" y="34373"/>
                  </a:cubicBezTo>
                  <a:cubicBezTo>
                    <a:pt x="128107" y="34416"/>
                    <a:pt x="128265" y="34425"/>
                    <a:pt x="128425" y="34425"/>
                  </a:cubicBezTo>
                  <a:cubicBezTo>
                    <a:pt x="128531" y="34425"/>
                    <a:pt x="128638" y="34421"/>
                    <a:pt x="128742" y="34421"/>
                  </a:cubicBezTo>
                  <a:cubicBezTo>
                    <a:pt x="132779" y="34433"/>
                    <a:pt x="136827" y="34433"/>
                    <a:pt x="140875" y="34433"/>
                  </a:cubicBezTo>
                  <a:cubicBezTo>
                    <a:pt x="141256" y="34433"/>
                    <a:pt x="141625" y="34433"/>
                    <a:pt x="142006" y="34528"/>
                  </a:cubicBezTo>
                  <a:cubicBezTo>
                    <a:pt x="142139" y="34567"/>
                    <a:pt x="142281" y="34577"/>
                    <a:pt x="142425" y="34577"/>
                  </a:cubicBezTo>
                  <a:cubicBezTo>
                    <a:pt x="142589" y="34577"/>
                    <a:pt x="142758" y="34564"/>
                    <a:pt x="142923" y="34564"/>
                  </a:cubicBezTo>
                  <a:cubicBezTo>
                    <a:pt x="143471" y="34576"/>
                    <a:pt x="144006" y="34564"/>
                    <a:pt x="144554" y="34695"/>
                  </a:cubicBezTo>
                  <a:cubicBezTo>
                    <a:pt x="144695" y="34727"/>
                    <a:pt x="144838" y="34736"/>
                    <a:pt x="144984" y="34736"/>
                  </a:cubicBezTo>
                  <a:cubicBezTo>
                    <a:pt x="145190" y="34736"/>
                    <a:pt x="145398" y="34717"/>
                    <a:pt x="145604" y="34717"/>
                  </a:cubicBezTo>
                  <a:cubicBezTo>
                    <a:pt x="145635" y="34717"/>
                    <a:pt x="145666" y="34718"/>
                    <a:pt x="145697" y="34719"/>
                  </a:cubicBezTo>
                  <a:cubicBezTo>
                    <a:pt x="146411" y="34719"/>
                    <a:pt x="146411" y="34719"/>
                    <a:pt x="146411" y="35421"/>
                  </a:cubicBezTo>
                  <a:cubicBezTo>
                    <a:pt x="146423" y="37374"/>
                    <a:pt x="146411" y="39314"/>
                    <a:pt x="146423" y="41267"/>
                  </a:cubicBezTo>
                  <a:cubicBezTo>
                    <a:pt x="146423" y="41600"/>
                    <a:pt x="146411" y="41934"/>
                    <a:pt x="146519" y="42255"/>
                  </a:cubicBezTo>
                  <a:cubicBezTo>
                    <a:pt x="146578" y="42434"/>
                    <a:pt x="146554" y="42636"/>
                    <a:pt x="146554" y="42827"/>
                  </a:cubicBezTo>
                  <a:cubicBezTo>
                    <a:pt x="146566" y="43541"/>
                    <a:pt x="146554" y="44256"/>
                    <a:pt x="146566" y="44970"/>
                  </a:cubicBezTo>
                  <a:cubicBezTo>
                    <a:pt x="146566" y="45375"/>
                    <a:pt x="146542" y="45768"/>
                    <a:pt x="146673" y="46172"/>
                  </a:cubicBezTo>
                  <a:cubicBezTo>
                    <a:pt x="146721" y="46339"/>
                    <a:pt x="146697" y="46542"/>
                    <a:pt x="146697" y="46732"/>
                  </a:cubicBezTo>
                  <a:lnTo>
                    <a:pt x="146697" y="50161"/>
                  </a:lnTo>
                  <a:lnTo>
                    <a:pt x="146697" y="53364"/>
                  </a:lnTo>
                  <a:cubicBezTo>
                    <a:pt x="146697" y="53530"/>
                    <a:pt x="146709" y="53697"/>
                    <a:pt x="146697" y="53864"/>
                  </a:cubicBezTo>
                  <a:cubicBezTo>
                    <a:pt x="146685" y="54209"/>
                    <a:pt x="146626" y="54257"/>
                    <a:pt x="146257" y="54281"/>
                  </a:cubicBezTo>
                  <a:lnTo>
                    <a:pt x="142554" y="54281"/>
                  </a:lnTo>
                  <a:cubicBezTo>
                    <a:pt x="142506" y="54281"/>
                    <a:pt x="142455" y="54284"/>
                    <a:pt x="142406" y="54284"/>
                  </a:cubicBezTo>
                  <a:cubicBezTo>
                    <a:pt x="142357" y="54284"/>
                    <a:pt x="142310" y="54281"/>
                    <a:pt x="142268" y="54269"/>
                  </a:cubicBezTo>
                  <a:cubicBezTo>
                    <a:pt x="141889" y="54156"/>
                    <a:pt x="141507" y="54135"/>
                    <a:pt x="141123" y="54135"/>
                  </a:cubicBezTo>
                  <a:cubicBezTo>
                    <a:pt x="140908" y="54135"/>
                    <a:pt x="140692" y="54142"/>
                    <a:pt x="140476" y="54142"/>
                  </a:cubicBezTo>
                  <a:cubicBezTo>
                    <a:pt x="140387" y="54142"/>
                    <a:pt x="140297" y="54141"/>
                    <a:pt x="140208" y="54138"/>
                  </a:cubicBezTo>
                  <a:cubicBezTo>
                    <a:pt x="139780" y="54126"/>
                    <a:pt x="139363" y="54126"/>
                    <a:pt x="138934" y="54031"/>
                  </a:cubicBezTo>
                  <a:cubicBezTo>
                    <a:pt x="138780" y="53995"/>
                    <a:pt x="138620" y="53985"/>
                    <a:pt x="138456" y="53985"/>
                  </a:cubicBezTo>
                  <a:cubicBezTo>
                    <a:pt x="138278" y="53985"/>
                    <a:pt x="138096" y="53996"/>
                    <a:pt x="137915" y="53996"/>
                  </a:cubicBezTo>
                  <a:cubicBezTo>
                    <a:pt x="137878" y="53996"/>
                    <a:pt x="137840" y="53996"/>
                    <a:pt x="137803" y="53995"/>
                  </a:cubicBezTo>
                  <a:cubicBezTo>
                    <a:pt x="137375" y="53983"/>
                    <a:pt x="136958" y="53995"/>
                    <a:pt x="136529" y="53888"/>
                  </a:cubicBezTo>
                  <a:cubicBezTo>
                    <a:pt x="136391" y="53852"/>
                    <a:pt x="136248" y="53842"/>
                    <a:pt x="136103" y="53842"/>
                  </a:cubicBezTo>
                  <a:cubicBezTo>
                    <a:pt x="135945" y="53842"/>
                    <a:pt x="135785" y="53854"/>
                    <a:pt x="135627" y="53854"/>
                  </a:cubicBezTo>
                  <a:cubicBezTo>
                    <a:pt x="135594" y="53854"/>
                    <a:pt x="135562" y="53853"/>
                    <a:pt x="135529" y="53852"/>
                  </a:cubicBezTo>
                  <a:cubicBezTo>
                    <a:pt x="135160" y="53840"/>
                    <a:pt x="134779" y="53864"/>
                    <a:pt x="134398" y="53745"/>
                  </a:cubicBezTo>
                  <a:cubicBezTo>
                    <a:pt x="134303" y="53715"/>
                    <a:pt x="134199" y="53709"/>
                    <a:pt x="134091" y="53709"/>
                  </a:cubicBezTo>
                  <a:cubicBezTo>
                    <a:pt x="134020" y="53709"/>
                    <a:pt x="133947" y="53712"/>
                    <a:pt x="133875" y="53712"/>
                  </a:cubicBezTo>
                  <a:cubicBezTo>
                    <a:pt x="133839" y="53712"/>
                    <a:pt x="133803" y="53711"/>
                    <a:pt x="133767" y="53709"/>
                  </a:cubicBezTo>
                  <a:cubicBezTo>
                    <a:pt x="133291" y="53697"/>
                    <a:pt x="132826" y="53697"/>
                    <a:pt x="132350" y="53602"/>
                  </a:cubicBezTo>
                  <a:cubicBezTo>
                    <a:pt x="132144" y="53563"/>
                    <a:pt x="131934" y="53553"/>
                    <a:pt x="131721" y="53553"/>
                  </a:cubicBezTo>
                  <a:cubicBezTo>
                    <a:pt x="131479" y="53553"/>
                    <a:pt x="131234" y="53566"/>
                    <a:pt x="130993" y="53566"/>
                  </a:cubicBezTo>
                  <a:cubicBezTo>
                    <a:pt x="130671" y="53554"/>
                    <a:pt x="130338" y="53590"/>
                    <a:pt x="130016" y="53459"/>
                  </a:cubicBezTo>
                  <a:cubicBezTo>
                    <a:pt x="129929" y="53427"/>
                    <a:pt x="129831" y="53422"/>
                    <a:pt x="129733" y="53422"/>
                  </a:cubicBezTo>
                  <a:cubicBezTo>
                    <a:pt x="129684" y="53422"/>
                    <a:pt x="129635" y="53423"/>
                    <a:pt x="129588" y="53423"/>
                  </a:cubicBezTo>
                  <a:cubicBezTo>
                    <a:pt x="129112" y="53411"/>
                    <a:pt x="128647" y="53388"/>
                    <a:pt x="128171" y="53316"/>
                  </a:cubicBezTo>
                  <a:cubicBezTo>
                    <a:pt x="127959" y="53277"/>
                    <a:pt x="127744" y="53266"/>
                    <a:pt x="127529" y="53266"/>
                  </a:cubicBezTo>
                  <a:cubicBezTo>
                    <a:pt x="127267" y="53266"/>
                    <a:pt x="127003" y="53282"/>
                    <a:pt x="126739" y="53282"/>
                  </a:cubicBezTo>
                  <a:cubicBezTo>
                    <a:pt x="126696" y="53282"/>
                    <a:pt x="126654" y="53281"/>
                    <a:pt x="126611" y="53280"/>
                  </a:cubicBezTo>
                  <a:cubicBezTo>
                    <a:pt x="126087" y="53269"/>
                    <a:pt x="125564" y="53304"/>
                    <a:pt x="125052" y="53161"/>
                  </a:cubicBezTo>
                  <a:cubicBezTo>
                    <a:pt x="124945" y="53133"/>
                    <a:pt x="124834" y="53126"/>
                    <a:pt x="124722" y="53126"/>
                  </a:cubicBezTo>
                  <a:cubicBezTo>
                    <a:pt x="124575" y="53126"/>
                    <a:pt x="124425" y="53139"/>
                    <a:pt x="124277" y="53139"/>
                  </a:cubicBezTo>
                  <a:cubicBezTo>
                    <a:pt x="124250" y="53139"/>
                    <a:pt x="124222" y="53139"/>
                    <a:pt x="124194" y="53138"/>
                  </a:cubicBezTo>
                  <a:cubicBezTo>
                    <a:pt x="123932" y="53114"/>
                    <a:pt x="123861" y="53042"/>
                    <a:pt x="123849" y="52780"/>
                  </a:cubicBezTo>
                  <a:cubicBezTo>
                    <a:pt x="123837" y="52542"/>
                    <a:pt x="123849" y="52304"/>
                    <a:pt x="123849" y="52066"/>
                  </a:cubicBezTo>
                  <a:cubicBezTo>
                    <a:pt x="123837" y="51709"/>
                    <a:pt x="123825" y="51364"/>
                    <a:pt x="123742" y="51006"/>
                  </a:cubicBezTo>
                  <a:cubicBezTo>
                    <a:pt x="123670" y="50673"/>
                    <a:pt x="123706" y="50292"/>
                    <a:pt x="123706" y="49947"/>
                  </a:cubicBezTo>
                  <a:cubicBezTo>
                    <a:pt x="123694" y="49590"/>
                    <a:pt x="123742" y="49232"/>
                    <a:pt x="123599" y="48887"/>
                  </a:cubicBezTo>
                  <a:cubicBezTo>
                    <a:pt x="123563" y="48816"/>
                    <a:pt x="123563" y="48744"/>
                    <a:pt x="123563" y="48673"/>
                  </a:cubicBezTo>
                  <a:cubicBezTo>
                    <a:pt x="123635" y="47625"/>
                    <a:pt x="123337" y="46601"/>
                    <a:pt x="123408" y="45553"/>
                  </a:cubicBezTo>
                  <a:cubicBezTo>
                    <a:pt x="123432" y="45172"/>
                    <a:pt x="123444" y="44791"/>
                    <a:pt x="123301" y="44422"/>
                  </a:cubicBezTo>
                  <a:cubicBezTo>
                    <a:pt x="123254" y="44291"/>
                    <a:pt x="123278" y="44136"/>
                    <a:pt x="123278" y="43994"/>
                  </a:cubicBezTo>
                  <a:cubicBezTo>
                    <a:pt x="123266" y="43434"/>
                    <a:pt x="123278" y="42863"/>
                    <a:pt x="123158" y="42303"/>
                  </a:cubicBezTo>
                  <a:cubicBezTo>
                    <a:pt x="123063" y="41839"/>
                    <a:pt x="123135" y="41350"/>
                    <a:pt x="123135" y="40874"/>
                  </a:cubicBezTo>
                  <a:cubicBezTo>
                    <a:pt x="123135" y="40612"/>
                    <a:pt x="123147" y="40350"/>
                    <a:pt x="123051" y="40100"/>
                  </a:cubicBezTo>
                  <a:cubicBezTo>
                    <a:pt x="123016" y="40017"/>
                    <a:pt x="122992" y="39910"/>
                    <a:pt x="123004" y="39815"/>
                  </a:cubicBezTo>
                  <a:cubicBezTo>
                    <a:pt x="123075" y="38719"/>
                    <a:pt x="122801" y="37648"/>
                    <a:pt x="122849" y="36552"/>
                  </a:cubicBezTo>
                  <a:cubicBezTo>
                    <a:pt x="122861" y="36243"/>
                    <a:pt x="122849" y="35945"/>
                    <a:pt x="122754" y="35635"/>
                  </a:cubicBezTo>
                  <a:cubicBezTo>
                    <a:pt x="122646" y="35243"/>
                    <a:pt x="122706" y="34826"/>
                    <a:pt x="122718" y="34433"/>
                  </a:cubicBezTo>
                  <a:cubicBezTo>
                    <a:pt x="122718" y="34266"/>
                    <a:pt x="122825" y="34159"/>
                    <a:pt x="122992" y="34159"/>
                  </a:cubicBezTo>
                  <a:cubicBezTo>
                    <a:pt x="123207" y="34152"/>
                    <a:pt x="123427" y="34127"/>
                    <a:pt x="123641" y="34127"/>
                  </a:cubicBezTo>
                  <a:close/>
                  <a:moveTo>
                    <a:pt x="171129" y="34856"/>
                  </a:moveTo>
                  <a:cubicBezTo>
                    <a:pt x="171153" y="34856"/>
                    <a:pt x="171176" y="34858"/>
                    <a:pt x="171200" y="34862"/>
                  </a:cubicBezTo>
                  <a:cubicBezTo>
                    <a:pt x="171641" y="34873"/>
                    <a:pt x="171795" y="35004"/>
                    <a:pt x="171831" y="35457"/>
                  </a:cubicBezTo>
                  <a:cubicBezTo>
                    <a:pt x="171843" y="35635"/>
                    <a:pt x="171831" y="35838"/>
                    <a:pt x="171831" y="36028"/>
                  </a:cubicBezTo>
                  <a:cubicBezTo>
                    <a:pt x="171831" y="37945"/>
                    <a:pt x="171831" y="39874"/>
                    <a:pt x="171843" y="41803"/>
                  </a:cubicBezTo>
                  <a:cubicBezTo>
                    <a:pt x="171843" y="42089"/>
                    <a:pt x="171843" y="42374"/>
                    <a:pt x="171926" y="42648"/>
                  </a:cubicBezTo>
                  <a:cubicBezTo>
                    <a:pt x="171986" y="42874"/>
                    <a:pt x="171974" y="43124"/>
                    <a:pt x="171974" y="43363"/>
                  </a:cubicBezTo>
                  <a:cubicBezTo>
                    <a:pt x="171974" y="45172"/>
                    <a:pt x="171974" y="46982"/>
                    <a:pt x="171986" y="48792"/>
                  </a:cubicBezTo>
                  <a:cubicBezTo>
                    <a:pt x="171986" y="49137"/>
                    <a:pt x="171962" y="49494"/>
                    <a:pt x="172081" y="49840"/>
                  </a:cubicBezTo>
                  <a:cubicBezTo>
                    <a:pt x="172141" y="49994"/>
                    <a:pt x="172117" y="50173"/>
                    <a:pt x="172117" y="50340"/>
                  </a:cubicBezTo>
                  <a:lnTo>
                    <a:pt x="172117" y="54197"/>
                  </a:lnTo>
                  <a:cubicBezTo>
                    <a:pt x="172117" y="54316"/>
                    <a:pt x="172117" y="54435"/>
                    <a:pt x="172105" y="54554"/>
                  </a:cubicBezTo>
                  <a:cubicBezTo>
                    <a:pt x="172093" y="54757"/>
                    <a:pt x="172010" y="54828"/>
                    <a:pt x="171784" y="54852"/>
                  </a:cubicBezTo>
                  <a:cubicBezTo>
                    <a:pt x="171728" y="54856"/>
                    <a:pt x="171672" y="54857"/>
                    <a:pt x="171617" y="54857"/>
                  </a:cubicBezTo>
                  <a:cubicBezTo>
                    <a:pt x="171506" y="54857"/>
                    <a:pt x="171395" y="54852"/>
                    <a:pt x="171284" y="54852"/>
                  </a:cubicBezTo>
                  <a:lnTo>
                    <a:pt x="168783" y="54852"/>
                  </a:lnTo>
                  <a:cubicBezTo>
                    <a:pt x="168669" y="54852"/>
                    <a:pt x="168555" y="54854"/>
                    <a:pt x="168442" y="54854"/>
                  </a:cubicBezTo>
                  <a:cubicBezTo>
                    <a:pt x="168131" y="54854"/>
                    <a:pt x="167824" y="54841"/>
                    <a:pt x="167509" y="54745"/>
                  </a:cubicBezTo>
                  <a:cubicBezTo>
                    <a:pt x="167417" y="54712"/>
                    <a:pt x="167313" y="54705"/>
                    <a:pt x="167207" y="54705"/>
                  </a:cubicBezTo>
                  <a:cubicBezTo>
                    <a:pt x="167121" y="54705"/>
                    <a:pt x="167034" y="54709"/>
                    <a:pt x="166950" y="54709"/>
                  </a:cubicBezTo>
                  <a:lnTo>
                    <a:pt x="160449" y="54709"/>
                  </a:lnTo>
                  <a:cubicBezTo>
                    <a:pt x="160163" y="54709"/>
                    <a:pt x="159889" y="54745"/>
                    <a:pt x="159603" y="54804"/>
                  </a:cubicBezTo>
                  <a:cubicBezTo>
                    <a:pt x="159489" y="54824"/>
                    <a:pt x="159372" y="54835"/>
                    <a:pt x="159254" y="54841"/>
                  </a:cubicBezTo>
                  <a:lnTo>
                    <a:pt x="159254" y="54841"/>
                  </a:lnTo>
                  <a:cubicBezTo>
                    <a:pt x="159253" y="54825"/>
                    <a:pt x="159250" y="54812"/>
                    <a:pt x="159246" y="54804"/>
                  </a:cubicBezTo>
                  <a:cubicBezTo>
                    <a:pt x="159234" y="54769"/>
                    <a:pt x="159175" y="54733"/>
                    <a:pt x="159139" y="54733"/>
                  </a:cubicBezTo>
                  <a:cubicBezTo>
                    <a:pt x="159056" y="54740"/>
                    <a:pt x="158928" y="54743"/>
                    <a:pt x="158768" y="54743"/>
                  </a:cubicBezTo>
                  <a:cubicBezTo>
                    <a:pt x="157762" y="54743"/>
                    <a:pt x="155489" y="54626"/>
                    <a:pt x="154996" y="54554"/>
                  </a:cubicBezTo>
                  <a:cubicBezTo>
                    <a:pt x="154314" y="54449"/>
                    <a:pt x="153632" y="54431"/>
                    <a:pt x="152952" y="54431"/>
                  </a:cubicBezTo>
                  <a:cubicBezTo>
                    <a:pt x="152592" y="54431"/>
                    <a:pt x="152232" y="54436"/>
                    <a:pt x="151872" y="54436"/>
                  </a:cubicBezTo>
                  <a:cubicBezTo>
                    <a:pt x="151607" y="54436"/>
                    <a:pt x="151343" y="54433"/>
                    <a:pt x="151079" y="54423"/>
                  </a:cubicBezTo>
                  <a:cubicBezTo>
                    <a:pt x="151015" y="54423"/>
                    <a:pt x="150952" y="54434"/>
                    <a:pt x="150888" y="54434"/>
                  </a:cubicBezTo>
                  <a:cubicBezTo>
                    <a:pt x="150856" y="54434"/>
                    <a:pt x="150825" y="54431"/>
                    <a:pt x="150793" y="54423"/>
                  </a:cubicBezTo>
                  <a:cubicBezTo>
                    <a:pt x="150316" y="54309"/>
                    <a:pt x="149836" y="54286"/>
                    <a:pt x="149354" y="54286"/>
                  </a:cubicBezTo>
                  <a:cubicBezTo>
                    <a:pt x="149035" y="54286"/>
                    <a:pt x="148716" y="54296"/>
                    <a:pt x="148397" y="54296"/>
                  </a:cubicBezTo>
                  <a:cubicBezTo>
                    <a:pt x="148295" y="54296"/>
                    <a:pt x="148192" y="54295"/>
                    <a:pt x="148090" y="54292"/>
                  </a:cubicBezTo>
                  <a:cubicBezTo>
                    <a:pt x="148007" y="54281"/>
                    <a:pt x="147912" y="54281"/>
                    <a:pt x="147816" y="54269"/>
                  </a:cubicBezTo>
                  <a:cubicBezTo>
                    <a:pt x="147685" y="54257"/>
                    <a:pt x="147602" y="54185"/>
                    <a:pt x="147554" y="54066"/>
                  </a:cubicBezTo>
                  <a:cubicBezTo>
                    <a:pt x="147435" y="53792"/>
                    <a:pt x="147411" y="53519"/>
                    <a:pt x="147411" y="53221"/>
                  </a:cubicBezTo>
                  <a:cubicBezTo>
                    <a:pt x="147411" y="51804"/>
                    <a:pt x="147411" y="50375"/>
                    <a:pt x="147411" y="48947"/>
                  </a:cubicBezTo>
                  <a:cubicBezTo>
                    <a:pt x="147411" y="48161"/>
                    <a:pt x="147411" y="47375"/>
                    <a:pt x="147411" y="46589"/>
                  </a:cubicBezTo>
                  <a:cubicBezTo>
                    <a:pt x="147400" y="46137"/>
                    <a:pt x="147447" y="45684"/>
                    <a:pt x="147292" y="45244"/>
                  </a:cubicBezTo>
                  <a:cubicBezTo>
                    <a:pt x="147245" y="45065"/>
                    <a:pt x="147269" y="44863"/>
                    <a:pt x="147269" y="44672"/>
                  </a:cubicBezTo>
                  <a:cubicBezTo>
                    <a:pt x="147269" y="43363"/>
                    <a:pt x="147269" y="42053"/>
                    <a:pt x="147269" y="40743"/>
                  </a:cubicBezTo>
                  <a:cubicBezTo>
                    <a:pt x="147269" y="40350"/>
                    <a:pt x="147292" y="39945"/>
                    <a:pt x="147150" y="39553"/>
                  </a:cubicBezTo>
                  <a:cubicBezTo>
                    <a:pt x="147114" y="39422"/>
                    <a:pt x="147126" y="39267"/>
                    <a:pt x="147126" y="39124"/>
                  </a:cubicBezTo>
                  <a:cubicBezTo>
                    <a:pt x="147126" y="37910"/>
                    <a:pt x="147126" y="36695"/>
                    <a:pt x="147126" y="35481"/>
                  </a:cubicBezTo>
                  <a:cubicBezTo>
                    <a:pt x="147126" y="35409"/>
                    <a:pt x="147126" y="35338"/>
                    <a:pt x="147126" y="35266"/>
                  </a:cubicBezTo>
                  <a:cubicBezTo>
                    <a:pt x="147150" y="34945"/>
                    <a:pt x="147209" y="34885"/>
                    <a:pt x="147495" y="34862"/>
                  </a:cubicBezTo>
                  <a:cubicBezTo>
                    <a:pt x="147535" y="34858"/>
                    <a:pt x="147574" y="34856"/>
                    <a:pt x="147614" y="34856"/>
                  </a:cubicBezTo>
                  <a:cubicBezTo>
                    <a:pt x="147693" y="34856"/>
                    <a:pt x="147773" y="34862"/>
                    <a:pt x="147852" y="34862"/>
                  </a:cubicBezTo>
                  <a:lnTo>
                    <a:pt x="170986" y="34862"/>
                  </a:lnTo>
                  <a:cubicBezTo>
                    <a:pt x="171033" y="34862"/>
                    <a:pt x="171081" y="34856"/>
                    <a:pt x="171129" y="34856"/>
                  </a:cubicBezTo>
                  <a:close/>
                  <a:moveTo>
                    <a:pt x="196394" y="34290"/>
                  </a:moveTo>
                  <a:cubicBezTo>
                    <a:pt x="196489" y="34290"/>
                    <a:pt x="196584" y="34290"/>
                    <a:pt x="196680" y="34302"/>
                  </a:cubicBezTo>
                  <a:cubicBezTo>
                    <a:pt x="196846" y="34314"/>
                    <a:pt x="196953" y="34397"/>
                    <a:pt x="196965" y="34564"/>
                  </a:cubicBezTo>
                  <a:cubicBezTo>
                    <a:pt x="196977" y="34731"/>
                    <a:pt x="196977" y="34897"/>
                    <a:pt x="196977" y="35064"/>
                  </a:cubicBezTo>
                  <a:cubicBezTo>
                    <a:pt x="196977" y="35707"/>
                    <a:pt x="196965" y="36350"/>
                    <a:pt x="196977" y="36993"/>
                  </a:cubicBezTo>
                  <a:cubicBezTo>
                    <a:pt x="196977" y="37445"/>
                    <a:pt x="196989" y="37886"/>
                    <a:pt x="197084" y="38338"/>
                  </a:cubicBezTo>
                  <a:cubicBezTo>
                    <a:pt x="197168" y="38743"/>
                    <a:pt x="197108" y="39183"/>
                    <a:pt x="197120" y="39612"/>
                  </a:cubicBezTo>
                  <a:cubicBezTo>
                    <a:pt x="197120" y="40041"/>
                    <a:pt x="197120" y="40469"/>
                    <a:pt x="197227" y="40886"/>
                  </a:cubicBezTo>
                  <a:cubicBezTo>
                    <a:pt x="197299" y="41231"/>
                    <a:pt x="197251" y="41600"/>
                    <a:pt x="197263" y="41958"/>
                  </a:cubicBezTo>
                  <a:cubicBezTo>
                    <a:pt x="197263" y="42362"/>
                    <a:pt x="197227" y="42755"/>
                    <a:pt x="197370" y="43160"/>
                  </a:cubicBezTo>
                  <a:cubicBezTo>
                    <a:pt x="197430" y="43327"/>
                    <a:pt x="197394" y="43529"/>
                    <a:pt x="197406" y="43720"/>
                  </a:cubicBezTo>
                  <a:cubicBezTo>
                    <a:pt x="197418" y="44220"/>
                    <a:pt x="197406" y="44708"/>
                    <a:pt x="197513" y="45208"/>
                  </a:cubicBezTo>
                  <a:cubicBezTo>
                    <a:pt x="197596" y="45625"/>
                    <a:pt x="197537" y="46065"/>
                    <a:pt x="197549" y="46494"/>
                  </a:cubicBezTo>
                  <a:cubicBezTo>
                    <a:pt x="197549" y="46851"/>
                    <a:pt x="197525" y="47196"/>
                    <a:pt x="197644" y="47554"/>
                  </a:cubicBezTo>
                  <a:cubicBezTo>
                    <a:pt x="197703" y="47720"/>
                    <a:pt x="197680" y="47923"/>
                    <a:pt x="197680" y="48113"/>
                  </a:cubicBezTo>
                  <a:cubicBezTo>
                    <a:pt x="197692" y="48756"/>
                    <a:pt x="197692" y="49399"/>
                    <a:pt x="197692" y="50042"/>
                  </a:cubicBezTo>
                  <a:cubicBezTo>
                    <a:pt x="197692" y="50471"/>
                    <a:pt x="197644" y="50899"/>
                    <a:pt x="197811" y="51316"/>
                  </a:cubicBezTo>
                  <a:cubicBezTo>
                    <a:pt x="197823" y="51352"/>
                    <a:pt x="197823" y="51411"/>
                    <a:pt x="197823" y="51459"/>
                  </a:cubicBezTo>
                  <a:cubicBezTo>
                    <a:pt x="197823" y="52566"/>
                    <a:pt x="197834" y="53685"/>
                    <a:pt x="197823" y="54804"/>
                  </a:cubicBezTo>
                  <a:cubicBezTo>
                    <a:pt x="197823" y="55031"/>
                    <a:pt x="197727" y="55126"/>
                    <a:pt x="197525" y="55126"/>
                  </a:cubicBezTo>
                  <a:cubicBezTo>
                    <a:pt x="197455" y="55124"/>
                    <a:pt x="197384" y="55123"/>
                    <a:pt x="197314" y="55123"/>
                  </a:cubicBezTo>
                  <a:cubicBezTo>
                    <a:pt x="196909" y="55123"/>
                    <a:pt x="196504" y="55151"/>
                    <a:pt x="196101" y="55151"/>
                  </a:cubicBezTo>
                  <a:cubicBezTo>
                    <a:pt x="195721" y="55151"/>
                    <a:pt x="195342" y="55126"/>
                    <a:pt x="194965" y="55031"/>
                  </a:cubicBezTo>
                  <a:cubicBezTo>
                    <a:pt x="194839" y="54998"/>
                    <a:pt x="194706" y="54990"/>
                    <a:pt x="194572" y="54990"/>
                  </a:cubicBezTo>
                  <a:cubicBezTo>
                    <a:pt x="194465" y="54990"/>
                    <a:pt x="194356" y="54995"/>
                    <a:pt x="194251" y="54995"/>
                  </a:cubicBezTo>
                  <a:lnTo>
                    <a:pt x="177475" y="54995"/>
                  </a:lnTo>
                  <a:cubicBezTo>
                    <a:pt x="177324" y="54995"/>
                    <a:pt x="177175" y="54999"/>
                    <a:pt x="177026" y="54999"/>
                  </a:cubicBezTo>
                  <a:cubicBezTo>
                    <a:pt x="176704" y="54999"/>
                    <a:pt x="176384" y="54982"/>
                    <a:pt x="176058" y="54876"/>
                  </a:cubicBezTo>
                  <a:cubicBezTo>
                    <a:pt x="175982" y="54849"/>
                    <a:pt x="175899" y="54841"/>
                    <a:pt x="175813" y="54841"/>
                  </a:cubicBezTo>
                  <a:cubicBezTo>
                    <a:pt x="175710" y="54841"/>
                    <a:pt x="175602" y="54852"/>
                    <a:pt x="175498" y="54852"/>
                  </a:cubicBezTo>
                  <a:lnTo>
                    <a:pt x="173284" y="54852"/>
                  </a:lnTo>
                  <a:cubicBezTo>
                    <a:pt x="173165" y="54852"/>
                    <a:pt x="173046" y="54840"/>
                    <a:pt x="172927" y="54828"/>
                  </a:cubicBezTo>
                  <a:cubicBezTo>
                    <a:pt x="172796" y="54816"/>
                    <a:pt x="172712" y="54721"/>
                    <a:pt x="172712" y="54590"/>
                  </a:cubicBezTo>
                  <a:cubicBezTo>
                    <a:pt x="172688" y="54400"/>
                    <a:pt x="172688" y="54209"/>
                    <a:pt x="172688" y="54019"/>
                  </a:cubicBezTo>
                  <a:lnTo>
                    <a:pt x="172688" y="50232"/>
                  </a:lnTo>
                  <a:cubicBezTo>
                    <a:pt x="172688" y="49066"/>
                    <a:pt x="172688" y="47899"/>
                    <a:pt x="172677" y="46732"/>
                  </a:cubicBezTo>
                  <a:cubicBezTo>
                    <a:pt x="172677" y="46387"/>
                    <a:pt x="172736" y="46018"/>
                    <a:pt x="172605" y="45672"/>
                  </a:cubicBezTo>
                  <a:cubicBezTo>
                    <a:pt x="172605" y="45660"/>
                    <a:pt x="172593" y="45625"/>
                    <a:pt x="172593" y="45613"/>
                  </a:cubicBezTo>
                  <a:cubicBezTo>
                    <a:pt x="172879" y="44422"/>
                    <a:pt x="172450" y="43255"/>
                    <a:pt x="172522" y="42065"/>
                  </a:cubicBezTo>
                  <a:cubicBezTo>
                    <a:pt x="172605" y="40874"/>
                    <a:pt x="172546" y="39684"/>
                    <a:pt x="172546" y="38493"/>
                  </a:cubicBezTo>
                  <a:cubicBezTo>
                    <a:pt x="172546" y="38136"/>
                    <a:pt x="172546" y="37790"/>
                    <a:pt x="172438" y="37433"/>
                  </a:cubicBezTo>
                  <a:cubicBezTo>
                    <a:pt x="172367" y="37171"/>
                    <a:pt x="172403" y="36874"/>
                    <a:pt x="172403" y="36588"/>
                  </a:cubicBezTo>
                  <a:cubicBezTo>
                    <a:pt x="172403" y="36112"/>
                    <a:pt x="172403" y="35635"/>
                    <a:pt x="172415" y="35159"/>
                  </a:cubicBezTo>
                  <a:cubicBezTo>
                    <a:pt x="172415" y="34790"/>
                    <a:pt x="172474" y="34731"/>
                    <a:pt x="172819" y="34719"/>
                  </a:cubicBezTo>
                  <a:cubicBezTo>
                    <a:pt x="172883" y="34715"/>
                    <a:pt x="172946" y="34713"/>
                    <a:pt x="173010" y="34713"/>
                  </a:cubicBezTo>
                  <a:cubicBezTo>
                    <a:pt x="173137" y="34713"/>
                    <a:pt x="173264" y="34719"/>
                    <a:pt x="173391" y="34719"/>
                  </a:cubicBezTo>
                  <a:cubicBezTo>
                    <a:pt x="175629" y="34719"/>
                    <a:pt x="177868" y="34719"/>
                    <a:pt x="180094" y="34707"/>
                  </a:cubicBezTo>
                  <a:cubicBezTo>
                    <a:pt x="180189" y="34707"/>
                    <a:pt x="180285" y="34709"/>
                    <a:pt x="180380" y="34709"/>
                  </a:cubicBezTo>
                  <a:cubicBezTo>
                    <a:pt x="180617" y="34709"/>
                    <a:pt x="180853" y="34697"/>
                    <a:pt x="181082" y="34611"/>
                  </a:cubicBezTo>
                  <a:cubicBezTo>
                    <a:pt x="181182" y="34578"/>
                    <a:pt x="181288" y="34571"/>
                    <a:pt x="181396" y="34571"/>
                  </a:cubicBezTo>
                  <a:cubicBezTo>
                    <a:pt x="181482" y="34571"/>
                    <a:pt x="181569" y="34576"/>
                    <a:pt x="181654" y="34576"/>
                  </a:cubicBezTo>
                  <a:lnTo>
                    <a:pt x="183225" y="34576"/>
                  </a:lnTo>
                  <a:cubicBezTo>
                    <a:pt x="183630" y="34564"/>
                    <a:pt x="184023" y="34588"/>
                    <a:pt x="184428" y="34469"/>
                  </a:cubicBezTo>
                  <a:cubicBezTo>
                    <a:pt x="184523" y="34433"/>
                    <a:pt x="184627" y="34424"/>
                    <a:pt x="184735" y="34424"/>
                  </a:cubicBezTo>
                  <a:cubicBezTo>
                    <a:pt x="184842" y="34424"/>
                    <a:pt x="184952" y="34433"/>
                    <a:pt x="185059" y="34433"/>
                  </a:cubicBezTo>
                  <a:lnTo>
                    <a:pt x="191917" y="34433"/>
                  </a:lnTo>
                  <a:cubicBezTo>
                    <a:pt x="191969" y="34433"/>
                    <a:pt x="192021" y="34433"/>
                    <a:pt x="192073" y="34433"/>
                  </a:cubicBezTo>
                  <a:cubicBezTo>
                    <a:pt x="192306" y="34433"/>
                    <a:pt x="192538" y="34425"/>
                    <a:pt x="192762" y="34338"/>
                  </a:cubicBezTo>
                  <a:cubicBezTo>
                    <a:pt x="192893" y="34290"/>
                    <a:pt x="193048" y="34290"/>
                    <a:pt x="193191" y="34290"/>
                  </a:cubicBezTo>
                  <a:close/>
                  <a:moveTo>
                    <a:pt x="53925" y="33860"/>
                  </a:moveTo>
                  <a:cubicBezTo>
                    <a:pt x="53980" y="33860"/>
                    <a:pt x="54036" y="33861"/>
                    <a:pt x="54090" y="33861"/>
                  </a:cubicBezTo>
                  <a:lnTo>
                    <a:pt x="71723" y="33861"/>
                  </a:lnTo>
                  <a:cubicBezTo>
                    <a:pt x="72426" y="33861"/>
                    <a:pt x="72438" y="33861"/>
                    <a:pt x="72438" y="34564"/>
                  </a:cubicBezTo>
                  <a:cubicBezTo>
                    <a:pt x="72438" y="36135"/>
                    <a:pt x="72438" y="37707"/>
                    <a:pt x="72438" y="39279"/>
                  </a:cubicBezTo>
                  <a:cubicBezTo>
                    <a:pt x="72438" y="40803"/>
                    <a:pt x="72438" y="42327"/>
                    <a:pt x="72438" y="43851"/>
                  </a:cubicBezTo>
                  <a:cubicBezTo>
                    <a:pt x="72438" y="44172"/>
                    <a:pt x="72450" y="44506"/>
                    <a:pt x="72331" y="44839"/>
                  </a:cubicBezTo>
                  <a:cubicBezTo>
                    <a:pt x="72283" y="44982"/>
                    <a:pt x="72295" y="45160"/>
                    <a:pt x="72295" y="45327"/>
                  </a:cubicBezTo>
                  <a:cubicBezTo>
                    <a:pt x="72283" y="45708"/>
                    <a:pt x="72307" y="46089"/>
                    <a:pt x="72188" y="46458"/>
                  </a:cubicBezTo>
                  <a:cubicBezTo>
                    <a:pt x="72116" y="46649"/>
                    <a:pt x="72164" y="46887"/>
                    <a:pt x="72152" y="47101"/>
                  </a:cubicBezTo>
                  <a:cubicBezTo>
                    <a:pt x="72116" y="47827"/>
                    <a:pt x="72212" y="48566"/>
                    <a:pt x="72033" y="49292"/>
                  </a:cubicBezTo>
                  <a:cubicBezTo>
                    <a:pt x="71950" y="49590"/>
                    <a:pt x="72009" y="49911"/>
                    <a:pt x="72009" y="50221"/>
                  </a:cubicBezTo>
                  <a:cubicBezTo>
                    <a:pt x="71997" y="50578"/>
                    <a:pt x="72021" y="50923"/>
                    <a:pt x="71902" y="51280"/>
                  </a:cubicBezTo>
                  <a:cubicBezTo>
                    <a:pt x="71843" y="51471"/>
                    <a:pt x="71866" y="51697"/>
                    <a:pt x="71866" y="51911"/>
                  </a:cubicBezTo>
                  <a:cubicBezTo>
                    <a:pt x="71866" y="52459"/>
                    <a:pt x="71866" y="53007"/>
                    <a:pt x="71854" y="53554"/>
                  </a:cubicBezTo>
                  <a:cubicBezTo>
                    <a:pt x="71854" y="53806"/>
                    <a:pt x="71724" y="53987"/>
                    <a:pt x="71527" y="53987"/>
                  </a:cubicBezTo>
                  <a:cubicBezTo>
                    <a:pt x="71510" y="53987"/>
                    <a:pt x="71492" y="53986"/>
                    <a:pt x="71473" y="53983"/>
                  </a:cubicBezTo>
                  <a:cubicBezTo>
                    <a:pt x="71338" y="53957"/>
                    <a:pt x="71205" y="53948"/>
                    <a:pt x="71073" y="53948"/>
                  </a:cubicBezTo>
                  <a:cubicBezTo>
                    <a:pt x="70736" y="53948"/>
                    <a:pt x="70405" y="54008"/>
                    <a:pt x="70063" y="54008"/>
                  </a:cubicBezTo>
                  <a:cubicBezTo>
                    <a:pt x="70041" y="54008"/>
                    <a:pt x="70019" y="54007"/>
                    <a:pt x="69997" y="54007"/>
                  </a:cubicBezTo>
                  <a:cubicBezTo>
                    <a:pt x="69695" y="53999"/>
                    <a:pt x="69394" y="53996"/>
                    <a:pt x="69093" y="53996"/>
                  </a:cubicBezTo>
                  <a:cubicBezTo>
                    <a:pt x="68490" y="53996"/>
                    <a:pt x="67890" y="54007"/>
                    <a:pt x="67294" y="54007"/>
                  </a:cubicBezTo>
                  <a:cubicBezTo>
                    <a:pt x="67032" y="54007"/>
                    <a:pt x="66770" y="54007"/>
                    <a:pt x="66509" y="54090"/>
                  </a:cubicBezTo>
                  <a:cubicBezTo>
                    <a:pt x="66342" y="54138"/>
                    <a:pt x="66139" y="54138"/>
                    <a:pt x="65949" y="54138"/>
                  </a:cubicBezTo>
                  <a:cubicBezTo>
                    <a:pt x="65354" y="54162"/>
                    <a:pt x="64770" y="54114"/>
                    <a:pt x="64175" y="54257"/>
                  </a:cubicBezTo>
                  <a:cubicBezTo>
                    <a:pt x="64038" y="54291"/>
                    <a:pt x="63894" y="54301"/>
                    <a:pt x="63748" y="54301"/>
                  </a:cubicBezTo>
                  <a:cubicBezTo>
                    <a:pt x="63540" y="54301"/>
                    <a:pt x="63325" y="54281"/>
                    <a:pt x="63115" y="54281"/>
                  </a:cubicBezTo>
                  <a:cubicBezTo>
                    <a:pt x="62687" y="54292"/>
                    <a:pt x="62258" y="54257"/>
                    <a:pt x="61841" y="54400"/>
                  </a:cubicBezTo>
                  <a:cubicBezTo>
                    <a:pt x="61749" y="54427"/>
                    <a:pt x="61652" y="54434"/>
                    <a:pt x="61554" y="54434"/>
                  </a:cubicBezTo>
                  <a:cubicBezTo>
                    <a:pt x="61436" y="54434"/>
                    <a:pt x="61315" y="54423"/>
                    <a:pt x="61198" y="54423"/>
                  </a:cubicBezTo>
                  <a:cubicBezTo>
                    <a:pt x="61017" y="54432"/>
                    <a:pt x="60834" y="54434"/>
                    <a:pt x="60652" y="54434"/>
                  </a:cubicBezTo>
                  <a:cubicBezTo>
                    <a:pt x="60560" y="54434"/>
                    <a:pt x="60469" y="54434"/>
                    <a:pt x="60377" y="54434"/>
                  </a:cubicBezTo>
                  <a:cubicBezTo>
                    <a:pt x="59918" y="54434"/>
                    <a:pt x="59457" y="54443"/>
                    <a:pt x="58996" y="54554"/>
                  </a:cubicBezTo>
                  <a:cubicBezTo>
                    <a:pt x="58871" y="54581"/>
                    <a:pt x="58741" y="54590"/>
                    <a:pt x="58608" y="54590"/>
                  </a:cubicBezTo>
                  <a:cubicBezTo>
                    <a:pt x="58387" y="54590"/>
                    <a:pt x="58159" y="54566"/>
                    <a:pt x="57936" y="54566"/>
                  </a:cubicBezTo>
                  <a:cubicBezTo>
                    <a:pt x="57650" y="54578"/>
                    <a:pt x="57365" y="54566"/>
                    <a:pt x="57091" y="54662"/>
                  </a:cubicBezTo>
                  <a:cubicBezTo>
                    <a:pt x="56912" y="54709"/>
                    <a:pt x="56710" y="54709"/>
                    <a:pt x="56519" y="54709"/>
                  </a:cubicBezTo>
                  <a:cubicBezTo>
                    <a:pt x="56222" y="54715"/>
                    <a:pt x="55924" y="54715"/>
                    <a:pt x="55626" y="54715"/>
                  </a:cubicBezTo>
                  <a:cubicBezTo>
                    <a:pt x="55329" y="54715"/>
                    <a:pt x="55031" y="54715"/>
                    <a:pt x="54733" y="54721"/>
                  </a:cubicBezTo>
                  <a:cubicBezTo>
                    <a:pt x="54675" y="54721"/>
                    <a:pt x="54616" y="54721"/>
                    <a:pt x="54557" y="54721"/>
                  </a:cubicBezTo>
                  <a:cubicBezTo>
                    <a:pt x="54291" y="54721"/>
                    <a:pt x="54018" y="54729"/>
                    <a:pt x="53745" y="54816"/>
                  </a:cubicBezTo>
                  <a:cubicBezTo>
                    <a:pt x="53662" y="54846"/>
                    <a:pt x="53569" y="54852"/>
                    <a:pt x="53474" y="54852"/>
                  </a:cubicBezTo>
                  <a:cubicBezTo>
                    <a:pt x="53411" y="54852"/>
                    <a:pt x="53346" y="54849"/>
                    <a:pt x="53281" y="54849"/>
                  </a:cubicBezTo>
                  <a:cubicBezTo>
                    <a:pt x="53249" y="54849"/>
                    <a:pt x="53217" y="54850"/>
                    <a:pt x="53185" y="54852"/>
                  </a:cubicBezTo>
                  <a:cubicBezTo>
                    <a:pt x="53076" y="54857"/>
                    <a:pt x="52967" y="54858"/>
                    <a:pt x="52857" y="54858"/>
                  </a:cubicBezTo>
                  <a:cubicBezTo>
                    <a:pt x="52761" y="54858"/>
                    <a:pt x="52664" y="54857"/>
                    <a:pt x="52568" y="54857"/>
                  </a:cubicBezTo>
                  <a:cubicBezTo>
                    <a:pt x="52204" y="54857"/>
                    <a:pt x="51841" y="54869"/>
                    <a:pt x="51483" y="54983"/>
                  </a:cubicBezTo>
                  <a:cubicBezTo>
                    <a:pt x="51427" y="54998"/>
                    <a:pt x="51366" y="55003"/>
                    <a:pt x="51304" y="55003"/>
                  </a:cubicBezTo>
                  <a:cubicBezTo>
                    <a:pt x="51221" y="55003"/>
                    <a:pt x="51136" y="54995"/>
                    <a:pt x="51054" y="54995"/>
                  </a:cubicBezTo>
                  <a:lnTo>
                    <a:pt x="49780" y="54995"/>
                  </a:lnTo>
                  <a:cubicBezTo>
                    <a:pt x="49758" y="54997"/>
                    <a:pt x="49736" y="54998"/>
                    <a:pt x="49713" y="54998"/>
                  </a:cubicBezTo>
                  <a:cubicBezTo>
                    <a:pt x="49642" y="54998"/>
                    <a:pt x="49569" y="54991"/>
                    <a:pt x="49499" y="54991"/>
                  </a:cubicBezTo>
                  <a:cubicBezTo>
                    <a:pt x="49448" y="54991"/>
                    <a:pt x="49398" y="54994"/>
                    <a:pt x="49352" y="55007"/>
                  </a:cubicBezTo>
                  <a:cubicBezTo>
                    <a:pt x="48875" y="55119"/>
                    <a:pt x="48395" y="55144"/>
                    <a:pt x="47914" y="55144"/>
                  </a:cubicBezTo>
                  <a:cubicBezTo>
                    <a:pt x="47529" y="55144"/>
                    <a:pt x="47143" y="55128"/>
                    <a:pt x="46756" y="55128"/>
                  </a:cubicBezTo>
                  <a:cubicBezTo>
                    <a:pt x="46602" y="55128"/>
                    <a:pt x="46447" y="55131"/>
                    <a:pt x="46292" y="55138"/>
                  </a:cubicBezTo>
                  <a:cubicBezTo>
                    <a:pt x="46178" y="55145"/>
                    <a:pt x="46063" y="55147"/>
                    <a:pt x="45949" y="55147"/>
                  </a:cubicBezTo>
                  <a:cubicBezTo>
                    <a:pt x="45798" y="55147"/>
                    <a:pt x="45647" y="55143"/>
                    <a:pt x="45495" y="55143"/>
                  </a:cubicBezTo>
                  <a:cubicBezTo>
                    <a:pt x="45170" y="55143"/>
                    <a:pt x="44844" y="55159"/>
                    <a:pt x="44518" y="55257"/>
                  </a:cubicBezTo>
                  <a:cubicBezTo>
                    <a:pt x="44471" y="55272"/>
                    <a:pt x="44426" y="55280"/>
                    <a:pt x="44384" y="55280"/>
                  </a:cubicBezTo>
                  <a:cubicBezTo>
                    <a:pt x="44168" y="55280"/>
                    <a:pt x="44018" y="55087"/>
                    <a:pt x="44018" y="54828"/>
                  </a:cubicBezTo>
                  <a:cubicBezTo>
                    <a:pt x="44018" y="54709"/>
                    <a:pt x="44041" y="54590"/>
                    <a:pt x="44065" y="54471"/>
                  </a:cubicBezTo>
                  <a:cubicBezTo>
                    <a:pt x="44196" y="53983"/>
                    <a:pt x="44184" y="53483"/>
                    <a:pt x="44077" y="52995"/>
                  </a:cubicBezTo>
                  <a:cubicBezTo>
                    <a:pt x="44065" y="52899"/>
                    <a:pt x="44018" y="52804"/>
                    <a:pt x="44041" y="52721"/>
                  </a:cubicBezTo>
                  <a:cubicBezTo>
                    <a:pt x="44244" y="51995"/>
                    <a:pt x="44113" y="51245"/>
                    <a:pt x="44149" y="50518"/>
                  </a:cubicBezTo>
                  <a:cubicBezTo>
                    <a:pt x="44172" y="50090"/>
                    <a:pt x="44137" y="49661"/>
                    <a:pt x="44268" y="49244"/>
                  </a:cubicBezTo>
                  <a:cubicBezTo>
                    <a:pt x="44327" y="49042"/>
                    <a:pt x="44291" y="48816"/>
                    <a:pt x="44291" y="48601"/>
                  </a:cubicBezTo>
                  <a:cubicBezTo>
                    <a:pt x="44291" y="46292"/>
                    <a:pt x="44291" y="43994"/>
                    <a:pt x="44303" y="41684"/>
                  </a:cubicBezTo>
                  <a:cubicBezTo>
                    <a:pt x="44303" y="41374"/>
                    <a:pt x="44291" y="41065"/>
                    <a:pt x="44387" y="40767"/>
                  </a:cubicBezTo>
                  <a:cubicBezTo>
                    <a:pt x="44446" y="40565"/>
                    <a:pt x="44422" y="40338"/>
                    <a:pt x="44434" y="40124"/>
                  </a:cubicBezTo>
                  <a:cubicBezTo>
                    <a:pt x="44470" y="39422"/>
                    <a:pt x="44363" y="38707"/>
                    <a:pt x="44565" y="38005"/>
                  </a:cubicBezTo>
                  <a:cubicBezTo>
                    <a:pt x="44613" y="37826"/>
                    <a:pt x="44577" y="37624"/>
                    <a:pt x="44577" y="37433"/>
                  </a:cubicBezTo>
                  <a:cubicBezTo>
                    <a:pt x="44589" y="36981"/>
                    <a:pt x="44577" y="36540"/>
                    <a:pt x="44684" y="36088"/>
                  </a:cubicBezTo>
                  <a:cubicBezTo>
                    <a:pt x="44768" y="35754"/>
                    <a:pt x="44720" y="35385"/>
                    <a:pt x="44720" y="35028"/>
                  </a:cubicBezTo>
                  <a:cubicBezTo>
                    <a:pt x="44732" y="34814"/>
                    <a:pt x="44732" y="34600"/>
                    <a:pt x="44744" y="34385"/>
                  </a:cubicBezTo>
                  <a:cubicBezTo>
                    <a:pt x="44756" y="34254"/>
                    <a:pt x="44851" y="34171"/>
                    <a:pt x="44982" y="34159"/>
                  </a:cubicBezTo>
                  <a:cubicBezTo>
                    <a:pt x="45315" y="34147"/>
                    <a:pt x="45649" y="34147"/>
                    <a:pt x="45982" y="34135"/>
                  </a:cubicBezTo>
                  <a:cubicBezTo>
                    <a:pt x="46049" y="34135"/>
                    <a:pt x="46115" y="34136"/>
                    <a:pt x="46181" y="34136"/>
                  </a:cubicBezTo>
                  <a:cubicBezTo>
                    <a:pt x="46445" y="34136"/>
                    <a:pt x="46704" y="34128"/>
                    <a:pt x="46970" y="34052"/>
                  </a:cubicBezTo>
                  <a:cubicBezTo>
                    <a:pt x="47106" y="34009"/>
                    <a:pt x="47250" y="34000"/>
                    <a:pt x="47396" y="34000"/>
                  </a:cubicBezTo>
                  <a:cubicBezTo>
                    <a:pt x="47492" y="34000"/>
                    <a:pt x="47589" y="34004"/>
                    <a:pt x="47685" y="34004"/>
                  </a:cubicBezTo>
                  <a:cubicBezTo>
                    <a:pt x="49316" y="34004"/>
                    <a:pt x="50959" y="34004"/>
                    <a:pt x="52602" y="33992"/>
                  </a:cubicBezTo>
                  <a:cubicBezTo>
                    <a:pt x="52664" y="33992"/>
                    <a:pt x="52726" y="33993"/>
                    <a:pt x="52788" y="33993"/>
                  </a:cubicBezTo>
                  <a:cubicBezTo>
                    <a:pt x="53035" y="33993"/>
                    <a:pt x="53281" y="33985"/>
                    <a:pt x="53519" y="33909"/>
                  </a:cubicBezTo>
                  <a:cubicBezTo>
                    <a:pt x="53646" y="33867"/>
                    <a:pt x="53786" y="33860"/>
                    <a:pt x="53925" y="33860"/>
                  </a:cubicBezTo>
                  <a:close/>
                  <a:moveTo>
                    <a:pt x="242052" y="32842"/>
                  </a:moveTo>
                  <a:cubicBezTo>
                    <a:pt x="242213" y="32842"/>
                    <a:pt x="242375" y="32861"/>
                    <a:pt x="242531" y="32873"/>
                  </a:cubicBezTo>
                  <a:cubicBezTo>
                    <a:pt x="242697" y="32873"/>
                    <a:pt x="242804" y="32968"/>
                    <a:pt x="242804" y="33135"/>
                  </a:cubicBezTo>
                  <a:cubicBezTo>
                    <a:pt x="242816" y="33326"/>
                    <a:pt x="242816" y="33516"/>
                    <a:pt x="242816" y="33707"/>
                  </a:cubicBezTo>
                  <a:cubicBezTo>
                    <a:pt x="242816" y="38183"/>
                    <a:pt x="242816" y="42660"/>
                    <a:pt x="242816" y="47137"/>
                  </a:cubicBezTo>
                  <a:cubicBezTo>
                    <a:pt x="242816" y="47470"/>
                    <a:pt x="242828" y="47792"/>
                    <a:pt x="242721" y="48125"/>
                  </a:cubicBezTo>
                  <a:cubicBezTo>
                    <a:pt x="242661" y="48292"/>
                    <a:pt x="242685" y="48494"/>
                    <a:pt x="242685" y="48685"/>
                  </a:cubicBezTo>
                  <a:cubicBezTo>
                    <a:pt x="242673" y="49423"/>
                    <a:pt x="242685" y="50161"/>
                    <a:pt x="242673" y="50899"/>
                  </a:cubicBezTo>
                  <a:cubicBezTo>
                    <a:pt x="242673" y="51328"/>
                    <a:pt x="242661" y="51745"/>
                    <a:pt x="242578" y="52173"/>
                  </a:cubicBezTo>
                  <a:cubicBezTo>
                    <a:pt x="242483" y="52590"/>
                    <a:pt x="242519" y="53030"/>
                    <a:pt x="242542" y="53459"/>
                  </a:cubicBezTo>
                  <a:cubicBezTo>
                    <a:pt x="242566" y="54007"/>
                    <a:pt x="242376" y="54531"/>
                    <a:pt x="242364" y="55078"/>
                  </a:cubicBezTo>
                  <a:cubicBezTo>
                    <a:pt x="242352" y="55185"/>
                    <a:pt x="242269" y="55245"/>
                    <a:pt x="242161" y="55257"/>
                  </a:cubicBezTo>
                  <a:cubicBezTo>
                    <a:pt x="241983" y="55269"/>
                    <a:pt x="241792" y="55281"/>
                    <a:pt x="241602" y="55281"/>
                  </a:cubicBezTo>
                  <a:cubicBezTo>
                    <a:pt x="241559" y="55282"/>
                    <a:pt x="241516" y="55282"/>
                    <a:pt x="241474" y="55282"/>
                  </a:cubicBezTo>
                  <a:cubicBezTo>
                    <a:pt x="241357" y="55282"/>
                    <a:pt x="241240" y="55279"/>
                    <a:pt x="241124" y="55279"/>
                  </a:cubicBezTo>
                  <a:cubicBezTo>
                    <a:pt x="240880" y="55279"/>
                    <a:pt x="240637" y="55294"/>
                    <a:pt x="240399" y="55388"/>
                  </a:cubicBezTo>
                  <a:cubicBezTo>
                    <a:pt x="240358" y="55406"/>
                    <a:pt x="240307" y="55415"/>
                    <a:pt x="240256" y="55415"/>
                  </a:cubicBezTo>
                  <a:cubicBezTo>
                    <a:pt x="240206" y="55415"/>
                    <a:pt x="240155" y="55406"/>
                    <a:pt x="240114" y="55388"/>
                  </a:cubicBezTo>
                  <a:cubicBezTo>
                    <a:pt x="239843" y="55291"/>
                    <a:pt x="239568" y="55270"/>
                    <a:pt x="239294" y="55270"/>
                  </a:cubicBezTo>
                  <a:cubicBezTo>
                    <a:pt x="239098" y="55270"/>
                    <a:pt x="238902" y="55281"/>
                    <a:pt x="238709" y="55281"/>
                  </a:cubicBezTo>
                  <a:lnTo>
                    <a:pt x="225350" y="55281"/>
                  </a:lnTo>
                  <a:cubicBezTo>
                    <a:pt x="225180" y="55281"/>
                    <a:pt x="225011" y="55271"/>
                    <a:pt x="224843" y="55271"/>
                  </a:cubicBezTo>
                  <a:cubicBezTo>
                    <a:pt x="224632" y="55271"/>
                    <a:pt x="224424" y="55286"/>
                    <a:pt x="224219" y="55352"/>
                  </a:cubicBezTo>
                  <a:cubicBezTo>
                    <a:pt x="224189" y="55362"/>
                    <a:pt x="224158" y="55366"/>
                    <a:pt x="224128" y="55366"/>
                  </a:cubicBezTo>
                  <a:cubicBezTo>
                    <a:pt x="224087" y="55366"/>
                    <a:pt x="224046" y="55359"/>
                    <a:pt x="224004" y="55352"/>
                  </a:cubicBezTo>
                  <a:cubicBezTo>
                    <a:pt x="223651" y="55294"/>
                    <a:pt x="223294" y="55267"/>
                    <a:pt x="222938" y="55267"/>
                  </a:cubicBezTo>
                  <a:cubicBezTo>
                    <a:pt x="222562" y="55267"/>
                    <a:pt x="222186" y="55297"/>
                    <a:pt x="221814" y="55352"/>
                  </a:cubicBezTo>
                  <a:cubicBezTo>
                    <a:pt x="221774" y="55357"/>
                    <a:pt x="221735" y="55360"/>
                    <a:pt x="221695" y="55360"/>
                  </a:cubicBezTo>
                  <a:cubicBezTo>
                    <a:pt x="221639" y="55360"/>
                    <a:pt x="221584" y="55354"/>
                    <a:pt x="221528" y="55340"/>
                  </a:cubicBezTo>
                  <a:cubicBezTo>
                    <a:pt x="221320" y="55299"/>
                    <a:pt x="221108" y="55278"/>
                    <a:pt x="220897" y="55278"/>
                  </a:cubicBezTo>
                  <a:cubicBezTo>
                    <a:pt x="220686" y="55278"/>
                    <a:pt x="220474" y="55299"/>
                    <a:pt x="220266" y="55340"/>
                  </a:cubicBezTo>
                  <a:cubicBezTo>
                    <a:pt x="220217" y="55351"/>
                    <a:pt x="220172" y="55356"/>
                    <a:pt x="220131" y="55356"/>
                  </a:cubicBezTo>
                  <a:cubicBezTo>
                    <a:pt x="219944" y="55356"/>
                    <a:pt x="219845" y="55246"/>
                    <a:pt x="219825" y="55031"/>
                  </a:cubicBezTo>
                  <a:cubicBezTo>
                    <a:pt x="219813" y="54840"/>
                    <a:pt x="219825" y="54650"/>
                    <a:pt x="219825" y="54459"/>
                  </a:cubicBezTo>
                  <a:lnTo>
                    <a:pt x="219825" y="44529"/>
                  </a:lnTo>
                  <a:lnTo>
                    <a:pt x="219825" y="34528"/>
                  </a:lnTo>
                  <a:cubicBezTo>
                    <a:pt x="219825" y="33740"/>
                    <a:pt x="219804" y="33718"/>
                    <a:pt x="220517" y="33718"/>
                  </a:cubicBezTo>
                  <a:cubicBezTo>
                    <a:pt x="220558" y="33718"/>
                    <a:pt x="220601" y="33719"/>
                    <a:pt x="220647" y="33719"/>
                  </a:cubicBezTo>
                  <a:cubicBezTo>
                    <a:pt x="221552" y="33719"/>
                    <a:pt x="222457" y="33719"/>
                    <a:pt x="223361" y="33707"/>
                  </a:cubicBezTo>
                  <a:cubicBezTo>
                    <a:pt x="223496" y="33707"/>
                    <a:pt x="223630" y="33711"/>
                    <a:pt x="223763" y="33711"/>
                  </a:cubicBezTo>
                  <a:cubicBezTo>
                    <a:pt x="224030" y="33711"/>
                    <a:pt x="224294" y="33695"/>
                    <a:pt x="224564" y="33599"/>
                  </a:cubicBezTo>
                  <a:cubicBezTo>
                    <a:pt x="224640" y="33572"/>
                    <a:pt x="224723" y="33565"/>
                    <a:pt x="224809" y="33565"/>
                  </a:cubicBezTo>
                  <a:cubicBezTo>
                    <a:pt x="224912" y="33565"/>
                    <a:pt x="225020" y="33576"/>
                    <a:pt x="225124" y="33576"/>
                  </a:cubicBezTo>
                  <a:cubicBezTo>
                    <a:pt x="226100" y="33576"/>
                    <a:pt x="227076" y="33576"/>
                    <a:pt x="228053" y="33564"/>
                  </a:cubicBezTo>
                  <a:cubicBezTo>
                    <a:pt x="228252" y="33564"/>
                    <a:pt x="228452" y="33571"/>
                    <a:pt x="228651" y="33571"/>
                  </a:cubicBezTo>
                  <a:cubicBezTo>
                    <a:pt x="228974" y="33571"/>
                    <a:pt x="229295" y="33552"/>
                    <a:pt x="229612" y="33457"/>
                  </a:cubicBezTo>
                  <a:cubicBezTo>
                    <a:pt x="229693" y="33430"/>
                    <a:pt x="229780" y="33422"/>
                    <a:pt x="229867" y="33422"/>
                  </a:cubicBezTo>
                  <a:cubicBezTo>
                    <a:pt x="229972" y="33422"/>
                    <a:pt x="230080" y="33433"/>
                    <a:pt x="230184" y="33433"/>
                  </a:cubicBezTo>
                  <a:cubicBezTo>
                    <a:pt x="231446" y="33433"/>
                    <a:pt x="232708" y="33433"/>
                    <a:pt x="233970" y="33421"/>
                  </a:cubicBezTo>
                  <a:cubicBezTo>
                    <a:pt x="234232" y="33421"/>
                    <a:pt x="234482" y="33421"/>
                    <a:pt x="234744" y="33338"/>
                  </a:cubicBezTo>
                  <a:cubicBezTo>
                    <a:pt x="234946" y="33290"/>
                    <a:pt x="235161" y="33302"/>
                    <a:pt x="235375" y="33290"/>
                  </a:cubicBezTo>
                  <a:cubicBezTo>
                    <a:pt x="235483" y="33284"/>
                    <a:pt x="235591" y="33282"/>
                    <a:pt x="235699" y="33282"/>
                  </a:cubicBezTo>
                  <a:cubicBezTo>
                    <a:pt x="235864" y="33282"/>
                    <a:pt x="236028" y="33286"/>
                    <a:pt x="236193" y="33286"/>
                  </a:cubicBezTo>
                  <a:cubicBezTo>
                    <a:pt x="236538" y="33286"/>
                    <a:pt x="236881" y="33267"/>
                    <a:pt x="237220" y="33147"/>
                  </a:cubicBezTo>
                  <a:cubicBezTo>
                    <a:pt x="237240" y="33143"/>
                    <a:pt x="237263" y="33142"/>
                    <a:pt x="237286" y="33142"/>
                  </a:cubicBezTo>
                  <a:cubicBezTo>
                    <a:pt x="237334" y="33142"/>
                    <a:pt x="237387" y="33147"/>
                    <a:pt x="237435" y="33147"/>
                  </a:cubicBezTo>
                  <a:cubicBezTo>
                    <a:pt x="238042" y="33135"/>
                    <a:pt x="238661" y="33135"/>
                    <a:pt x="239268" y="33028"/>
                  </a:cubicBezTo>
                  <a:cubicBezTo>
                    <a:pt x="239471" y="32988"/>
                    <a:pt x="239677" y="32978"/>
                    <a:pt x="239885" y="32978"/>
                  </a:cubicBezTo>
                  <a:cubicBezTo>
                    <a:pt x="240138" y="32978"/>
                    <a:pt x="240393" y="32994"/>
                    <a:pt x="240646" y="32994"/>
                  </a:cubicBezTo>
                  <a:cubicBezTo>
                    <a:pt x="240687" y="32994"/>
                    <a:pt x="240728" y="32993"/>
                    <a:pt x="240768" y="32992"/>
                  </a:cubicBezTo>
                  <a:cubicBezTo>
                    <a:pt x="241054" y="32992"/>
                    <a:pt x="241328" y="32992"/>
                    <a:pt x="241614" y="32909"/>
                  </a:cubicBezTo>
                  <a:cubicBezTo>
                    <a:pt x="241756" y="32858"/>
                    <a:pt x="241904" y="32842"/>
                    <a:pt x="242052" y="32842"/>
                  </a:cubicBezTo>
                  <a:close/>
                  <a:moveTo>
                    <a:pt x="216063" y="33856"/>
                  </a:moveTo>
                  <a:cubicBezTo>
                    <a:pt x="216912" y="33856"/>
                    <a:pt x="217762" y="33857"/>
                    <a:pt x="218611" y="33861"/>
                  </a:cubicBezTo>
                  <a:cubicBezTo>
                    <a:pt x="219242" y="33861"/>
                    <a:pt x="219242" y="33861"/>
                    <a:pt x="219242" y="34492"/>
                  </a:cubicBezTo>
                  <a:cubicBezTo>
                    <a:pt x="219254" y="36278"/>
                    <a:pt x="219242" y="38064"/>
                    <a:pt x="219242" y="39850"/>
                  </a:cubicBezTo>
                  <a:cubicBezTo>
                    <a:pt x="219242" y="41589"/>
                    <a:pt x="219242" y="43327"/>
                    <a:pt x="219242" y="45053"/>
                  </a:cubicBezTo>
                  <a:cubicBezTo>
                    <a:pt x="219242" y="45339"/>
                    <a:pt x="219266" y="45625"/>
                    <a:pt x="219159" y="45911"/>
                  </a:cubicBezTo>
                  <a:cubicBezTo>
                    <a:pt x="219123" y="45994"/>
                    <a:pt x="219123" y="46101"/>
                    <a:pt x="219147" y="46184"/>
                  </a:cubicBezTo>
                  <a:cubicBezTo>
                    <a:pt x="219337" y="46839"/>
                    <a:pt x="219206" y="47506"/>
                    <a:pt x="219242" y="48173"/>
                  </a:cubicBezTo>
                  <a:cubicBezTo>
                    <a:pt x="219242" y="48304"/>
                    <a:pt x="219194" y="48447"/>
                    <a:pt x="219170" y="48589"/>
                  </a:cubicBezTo>
                  <a:cubicBezTo>
                    <a:pt x="219147" y="48732"/>
                    <a:pt x="219087" y="48887"/>
                    <a:pt x="219111" y="49006"/>
                  </a:cubicBezTo>
                  <a:cubicBezTo>
                    <a:pt x="219290" y="49625"/>
                    <a:pt x="219075" y="50221"/>
                    <a:pt x="219099" y="50840"/>
                  </a:cubicBezTo>
                  <a:cubicBezTo>
                    <a:pt x="219123" y="51471"/>
                    <a:pt x="219111" y="52114"/>
                    <a:pt x="219111" y="52757"/>
                  </a:cubicBezTo>
                  <a:cubicBezTo>
                    <a:pt x="219111" y="53376"/>
                    <a:pt x="219111" y="53995"/>
                    <a:pt x="219111" y="54614"/>
                  </a:cubicBezTo>
                  <a:cubicBezTo>
                    <a:pt x="219111" y="54757"/>
                    <a:pt x="219099" y="54900"/>
                    <a:pt x="219087" y="55043"/>
                  </a:cubicBezTo>
                  <a:cubicBezTo>
                    <a:pt x="219063" y="55174"/>
                    <a:pt x="218968" y="55257"/>
                    <a:pt x="218849" y="55269"/>
                  </a:cubicBezTo>
                  <a:cubicBezTo>
                    <a:pt x="218742" y="55275"/>
                    <a:pt x="218635" y="55275"/>
                    <a:pt x="218528" y="55275"/>
                  </a:cubicBezTo>
                  <a:cubicBezTo>
                    <a:pt x="218420" y="55275"/>
                    <a:pt x="218313" y="55275"/>
                    <a:pt x="218206" y="55281"/>
                  </a:cubicBezTo>
                  <a:cubicBezTo>
                    <a:pt x="218116" y="55286"/>
                    <a:pt x="218026" y="55287"/>
                    <a:pt x="217936" y="55287"/>
                  </a:cubicBezTo>
                  <a:cubicBezTo>
                    <a:pt x="217682" y="55287"/>
                    <a:pt x="217428" y="55273"/>
                    <a:pt x="217176" y="55273"/>
                  </a:cubicBezTo>
                  <a:cubicBezTo>
                    <a:pt x="216854" y="55273"/>
                    <a:pt x="216535" y="55296"/>
                    <a:pt x="216218" y="55400"/>
                  </a:cubicBezTo>
                  <a:cubicBezTo>
                    <a:pt x="216202" y="55400"/>
                    <a:pt x="216186" y="55405"/>
                    <a:pt x="216170" y="55405"/>
                  </a:cubicBezTo>
                  <a:cubicBezTo>
                    <a:pt x="216162" y="55405"/>
                    <a:pt x="216154" y="55404"/>
                    <a:pt x="216146" y="55400"/>
                  </a:cubicBezTo>
                  <a:cubicBezTo>
                    <a:pt x="215966" y="55328"/>
                    <a:pt x="215785" y="55303"/>
                    <a:pt x="215605" y="55303"/>
                  </a:cubicBezTo>
                  <a:cubicBezTo>
                    <a:pt x="215199" y="55303"/>
                    <a:pt x="214793" y="55428"/>
                    <a:pt x="214387" y="55428"/>
                  </a:cubicBezTo>
                  <a:cubicBezTo>
                    <a:pt x="214343" y="55428"/>
                    <a:pt x="214298" y="55427"/>
                    <a:pt x="214253" y="55424"/>
                  </a:cubicBezTo>
                  <a:cubicBezTo>
                    <a:pt x="214161" y="55416"/>
                    <a:pt x="214069" y="55414"/>
                    <a:pt x="213976" y="55414"/>
                  </a:cubicBezTo>
                  <a:cubicBezTo>
                    <a:pt x="213832" y="55414"/>
                    <a:pt x="213687" y="55419"/>
                    <a:pt x="213542" y="55419"/>
                  </a:cubicBezTo>
                  <a:cubicBezTo>
                    <a:pt x="213331" y="55419"/>
                    <a:pt x="213120" y="55408"/>
                    <a:pt x="212908" y="55352"/>
                  </a:cubicBezTo>
                  <a:cubicBezTo>
                    <a:pt x="212882" y="55343"/>
                    <a:pt x="212855" y="55340"/>
                    <a:pt x="212827" y="55340"/>
                  </a:cubicBezTo>
                  <a:cubicBezTo>
                    <a:pt x="212700" y="55340"/>
                    <a:pt x="212556" y="55412"/>
                    <a:pt x="212420" y="55412"/>
                  </a:cubicBezTo>
                  <a:cubicBezTo>
                    <a:pt x="212347" y="55409"/>
                    <a:pt x="212275" y="55408"/>
                    <a:pt x="212203" y="55408"/>
                  </a:cubicBezTo>
                  <a:cubicBezTo>
                    <a:pt x="211899" y="55408"/>
                    <a:pt x="211594" y="55425"/>
                    <a:pt x="211287" y="55425"/>
                  </a:cubicBezTo>
                  <a:cubicBezTo>
                    <a:pt x="210932" y="55425"/>
                    <a:pt x="210574" y="55402"/>
                    <a:pt x="210217" y="55305"/>
                  </a:cubicBezTo>
                  <a:cubicBezTo>
                    <a:pt x="210122" y="55281"/>
                    <a:pt x="210018" y="55275"/>
                    <a:pt x="209910" y="55275"/>
                  </a:cubicBezTo>
                  <a:cubicBezTo>
                    <a:pt x="209803" y="55275"/>
                    <a:pt x="209693" y="55281"/>
                    <a:pt x="209586" y="55281"/>
                  </a:cubicBezTo>
                  <a:cubicBezTo>
                    <a:pt x="207919" y="55281"/>
                    <a:pt x="206252" y="55281"/>
                    <a:pt x="204585" y="55269"/>
                  </a:cubicBezTo>
                  <a:cubicBezTo>
                    <a:pt x="204528" y="55269"/>
                    <a:pt x="204471" y="55269"/>
                    <a:pt x="204415" y="55269"/>
                  </a:cubicBezTo>
                  <a:cubicBezTo>
                    <a:pt x="204190" y="55269"/>
                    <a:pt x="203969" y="55262"/>
                    <a:pt x="203740" y="55185"/>
                  </a:cubicBezTo>
                  <a:cubicBezTo>
                    <a:pt x="203595" y="55143"/>
                    <a:pt x="203445" y="55137"/>
                    <a:pt x="203292" y="55137"/>
                  </a:cubicBezTo>
                  <a:cubicBezTo>
                    <a:pt x="203231" y="55137"/>
                    <a:pt x="203170" y="55138"/>
                    <a:pt x="203109" y="55138"/>
                  </a:cubicBezTo>
                  <a:lnTo>
                    <a:pt x="199180" y="55138"/>
                  </a:lnTo>
                  <a:cubicBezTo>
                    <a:pt x="198549" y="55126"/>
                    <a:pt x="198549" y="55126"/>
                    <a:pt x="198537" y="54495"/>
                  </a:cubicBezTo>
                  <a:cubicBezTo>
                    <a:pt x="198537" y="53947"/>
                    <a:pt x="198537" y="53400"/>
                    <a:pt x="198537" y="52852"/>
                  </a:cubicBezTo>
                  <a:cubicBezTo>
                    <a:pt x="198525" y="52399"/>
                    <a:pt x="198573" y="51959"/>
                    <a:pt x="198418" y="51506"/>
                  </a:cubicBezTo>
                  <a:cubicBezTo>
                    <a:pt x="198370" y="51364"/>
                    <a:pt x="198394" y="51185"/>
                    <a:pt x="198394" y="51018"/>
                  </a:cubicBezTo>
                  <a:cubicBezTo>
                    <a:pt x="198394" y="50423"/>
                    <a:pt x="198394" y="49828"/>
                    <a:pt x="198394" y="49232"/>
                  </a:cubicBezTo>
                  <a:cubicBezTo>
                    <a:pt x="198394" y="48994"/>
                    <a:pt x="198382" y="48756"/>
                    <a:pt x="198311" y="48530"/>
                  </a:cubicBezTo>
                  <a:cubicBezTo>
                    <a:pt x="198263" y="48351"/>
                    <a:pt x="198263" y="48149"/>
                    <a:pt x="198251" y="47958"/>
                  </a:cubicBezTo>
                  <a:cubicBezTo>
                    <a:pt x="198251" y="47458"/>
                    <a:pt x="198251" y="46958"/>
                    <a:pt x="198251" y="46458"/>
                  </a:cubicBezTo>
                  <a:cubicBezTo>
                    <a:pt x="198251" y="46184"/>
                    <a:pt x="198251" y="45899"/>
                    <a:pt x="198156" y="45613"/>
                  </a:cubicBezTo>
                  <a:cubicBezTo>
                    <a:pt x="198096" y="45446"/>
                    <a:pt x="198120" y="45244"/>
                    <a:pt x="198108" y="45053"/>
                  </a:cubicBezTo>
                  <a:cubicBezTo>
                    <a:pt x="198084" y="44363"/>
                    <a:pt x="198180" y="43672"/>
                    <a:pt x="197977" y="42993"/>
                  </a:cubicBezTo>
                  <a:cubicBezTo>
                    <a:pt x="197930" y="42851"/>
                    <a:pt x="197965" y="42672"/>
                    <a:pt x="197965" y="42505"/>
                  </a:cubicBezTo>
                  <a:cubicBezTo>
                    <a:pt x="197954" y="42029"/>
                    <a:pt x="197954" y="41565"/>
                    <a:pt x="197858" y="41088"/>
                  </a:cubicBezTo>
                  <a:cubicBezTo>
                    <a:pt x="197763" y="40648"/>
                    <a:pt x="197834" y="40184"/>
                    <a:pt x="197823" y="39731"/>
                  </a:cubicBezTo>
                  <a:cubicBezTo>
                    <a:pt x="197811" y="39398"/>
                    <a:pt x="197846" y="39076"/>
                    <a:pt x="197727" y="38743"/>
                  </a:cubicBezTo>
                  <a:cubicBezTo>
                    <a:pt x="197668" y="38624"/>
                    <a:pt x="197680" y="38469"/>
                    <a:pt x="197680" y="38326"/>
                  </a:cubicBezTo>
                  <a:cubicBezTo>
                    <a:pt x="197680" y="37159"/>
                    <a:pt x="197680" y="35993"/>
                    <a:pt x="197680" y="34826"/>
                  </a:cubicBezTo>
                  <a:cubicBezTo>
                    <a:pt x="197680" y="34731"/>
                    <a:pt x="197680" y="34635"/>
                    <a:pt x="197692" y="34540"/>
                  </a:cubicBezTo>
                  <a:cubicBezTo>
                    <a:pt x="197703" y="34415"/>
                    <a:pt x="197779" y="34301"/>
                    <a:pt x="197900" y="34301"/>
                  </a:cubicBezTo>
                  <a:cubicBezTo>
                    <a:pt x="197906" y="34301"/>
                    <a:pt x="197912" y="34301"/>
                    <a:pt x="197918" y="34302"/>
                  </a:cubicBezTo>
                  <a:cubicBezTo>
                    <a:pt x="197958" y="34306"/>
                    <a:pt x="197999" y="34307"/>
                    <a:pt x="198039" y="34307"/>
                  </a:cubicBezTo>
                  <a:cubicBezTo>
                    <a:pt x="198373" y="34307"/>
                    <a:pt x="198702" y="34193"/>
                    <a:pt x="199038" y="34193"/>
                  </a:cubicBezTo>
                  <a:cubicBezTo>
                    <a:pt x="199175" y="34193"/>
                    <a:pt x="199314" y="34212"/>
                    <a:pt x="199454" y="34266"/>
                  </a:cubicBezTo>
                  <a:cubicBezTo>
                    <a:pt x="199499" y="34281"/>
                    <a:pt x="199550" y="34288"/>
                    <a:pt x="199602" y="34288"/>
                  </a:cubicBezTo>
                  <a:cubicBezTo>
                    <a:pt x="199674" y="34288"/>
                    <a:pt x="199749" y="34275"/>
                    <a:pt x="199811" y="34254"/>
                  </a:cubicBezTo>
                  <a:cubicBezTo>
                    <a:pt x="200054" y="34158"/>
                    <a:pt x="200302" y="34140"/>
                    <a:pt x="200549" y="34140"/>
                  </a:cubicBezTo>
                  <a:cubicBezTo>
                    <a:pt x="200700" y="34140"/>
                    <a:pt x="200852" y="34147"/>
                    <a:pt x="201002" y="34147"/>
                  </a:cubicBezTo>
                  <a:cubicBezTo>
                    <a:pt x="201466" y="34141"/>
                    <a:pt x="201930" y="34141"/>
                    <a:pt x="202395" y="34141"/>
                  </a:cubicBezTo>
                  <a:cubicBezTo>
                    <a:pt x="202859" y="34141"/>
                    <a:pt x="203323" y="34141"/>
                    <a:pt x="203788" y="34135"/>
                  </a:cubicBezTo>
                  <a:cubicBezTo>
                    <a:pt x="203896" y="34135"/>
                    <a:pt x="204003" y="34137"/>
                    <a:pt x="204111" y="34137"/>
                  </a:cubicBezTo>
                  <a:cubicBezTo>
                    <a:pt x="204407" y="34137"/>
                    <a:pt x="204702" y="34124"/>
                    <a:pt x="204990" y="34028"/>
                  </a:cubicBezTo>
                  <a:cubicBezTo>
                    <a:pt x="205071" y="34001"/>
                    <a:pt x="205157" y="33994"/>
                    <a:pt x="205245" y="33994"/>
                  </a:cubicBezTo>
                  <a:cubicBezTo>
                    <a:pt x="205350" y="33994"/>
                    <a:pt x="205458" y="34004"/>
                    <a:pt x="205562" y="34004"/>
                  </a:cubicBezTo>
                  <a:cubicBezTo>
                    <a:pt x="206919" y="34004"/>
                    <a:pt x="208276" y="34004"/>
                    <a:pt x="209634" y="33992"/>
                  </a:cubicBezTo>
                  <a:cubicBezTo>
                    <a:pt x="209691" y="33992"/>
                    <a:pt x="209747" y="33993"/>
                    <a:pt x="209804" y="33993"/>
                  </a:cubicBezTo>
                  <a:cubicBezTo>
                    <a:pt x="210029" y="33993"/>
                    <a:pt x="210250" y="33985"/>
                    <a:pt x="210479" y="33909"/>
                  </a:cubicBezTo>
                  <a:cubicBezTo>
                    <a:pt x="210634" y="33861"/>
                    <a:pt x="210800" y="33861"/>
                    <a:pt x="210967" y="33861"/>
                  </a:cubicBezTo>
                  <a:cubicBezTo>
                    <a:pt x="212666" y="33861"/>
                    <a:pt x="214364" y="33856"/>
                    <a:pt x="216063" y="33856"/>
                  </a:cubicBezTo>
                  <a:close/>
                  <a:moveTo>
                    <a:pt x="258040" y="32141"/>
                  </a:moveTo>
                  <a:cubicBezTo>
                    <a:pt x="258113" y="32141"/>
                    <a:pt x="258187" y="32147"/>
                    <a:pt x="258259" y="32147"/>
                  </a:cubicBezTo>
                  <a:cubicBezTo>
                    <a:pt x="259291" y="32147"/>
                    <a:pt x="260317" y="32142"/>
                    <a:pt x="261345" y="32142"/>
                  </a:cubicBezTo>
                  <a:cubicBezTo>
                    <a:pt x="261860" y="32142"/>
                    <a:pt x="262374" y="32143"/>
                    <a:pt x="262890" y="32147"/>
                  </a:cubicBezTo>
                  <a:cubicBezTo>
                    <a:pt x="263462" y="32147"/>
                    <a:pt x="263557" y="32218"/>
                    <a:pt x="263640" y="32754"/>
                  </a:cubicBezTo>
                  <a:cubicBezTo>
                    <a:pt x="263676" y="32921"/>
                    <a:pt x="263664" y="33088"/>
                    <a:pt x="263664" y="33254"/>
                  </a:cubicBezTo>
                  <a:cubicBezTo>
                    <a:pt x="263664" y="33850"/>
                    <a:pt x="263664" y="34445"/>
                    <a:pt x="263664" y="35040"/>
                  </a:cubicBezTo>
                  <a:cubicBezTo>
                    <a:pt x="263676" y="35350"/>
                    <a:pt x="263664" y="35647"/>
                    <a:pt x="263759" y="35957"/>
                  </a:cubicBezTo>
                  <a:cubicBezTo>
                    <a:pt x="263819" y="36159"/>
                    <a:pt x="263807" y="36386"/>
                    <a:pt x="263807" y="36600"/>
                  </a:cubicBezTo>
                  <a:cubicBezTo>
                    <a:pt x="263807" y="38183"/>
                    <a:pt x="263807" y="39779"/>
                    <a:pt x="263807" y="41374"/>
                  </a:cubicBezTo>
                  <a:cubicBezTo>
                    <a:pt x="263819" y="41660"/>
                    <a:pt x="263819" y="41946"/>
                    <a:pt x="263902" y="42220"/>
                  </a:cubicBezTo>
                  <a:cubicBezTo>
                    <a:pt x="263962" y="42446"/>
                    <a:pt x="263950" y="42696"/>
                    <a:pt x="263950" y="42934"/>
                  </a:cubicBezTo>
                  <a:cubicBezTo>
                    <a:pt x="263950" y="44946"/>
                    <a:pt x="263950" y="46970"/>
                    <a:pt x="263950" y="48994"/>
                  </a:cubicBezTo>
                  <a:cubicBezTo>
                    <a:pt x="263950" y="51018"/>
                    <a:pt x="263950" y="53042"/>
                    <a:pt x="263950" y="55066"/>
                  </a:cubicBezTo>
                  <a:cubicBezTo>
                    <a:pt x="263950" y="55779"/>
                    <a:pt x="263959" y="55855"/>
                    <a:pt x="263426" y="55855"/>
                  </a:cubicBezTo>
                  <a:cubicBezTo>
                    <a:pt x="263354" y="55855"/>
                    <a:pt x="263271" y="55854"/>
                    <a:pt x="263176" y="55852"/>
                  </a:cubicBezTo>
                  <a:lnTo>
                    <a:pt x="261176" y="55852"/>
                  </a:lnTo>
                  <a:cubicBezTo>
                    <a:pt x="261072" y="55852"/>
                    <a:pt x="260967" y="55854"/>
                    <a:pt x="260861" y="55854"/>
                  </a:cubicBezTo>
                  <a:cubicBezTo>
                    <a:pt x="260545" y="55854"/>
                    <a:pt x="260226" y="55840"/>
                    <a:pt x="259914" y="55733"/>
                  </a:cubicBezTo>
                  <a:cubicBezTo>
                    <a:pt x="259836" y="55709"/>
                    <a:pt x="259753" y="55703"/>
                    <a:pt x="259668" y="55703"/>
                  </a:cubicBezTo>
                  <a:cubicBezTo>
                    <a:pt x="259583" y="55703"/>
                    <a:pt x="259497" y="55709"/>
                    <a:pt x="259414" y="55709"/>
                  </a:cubicBezTo>
                  <a:lnTo>
                    <a:pt x="257771" y="55709"/>
                  </a:lnTo>
                  <a:cubicBezTo>
                    <a:pt x="257714" y="55709"/>
                    <a:pt x="257658" y="55710"/>
                    <a:pt x="257603" y="55710"/>
                  </a:cubicBezTo>
                  <a:cubicBezTo>
                    <a:pt x="257352" y="55710"/>
                    <a:pt x="257107" y="55702"/>
                    <a:pt x="256854" y="55614"/>
                  </a:cubicBezTo>
                  <a:cubicBezTo>
                    <a:pt x="256675" y="55555"/>
                    <a:pt x="256473" y="55578"/>
                    <a:pt x="256294" y="55566"/>
                  </a:cubicBezTo>
                  <a:lnTo>
                    <a:pt x="254508" y="55566"/>
                  </a:lnTo>
                  <a:cubicBezTo>
                    <a:pt x="254407" y="55566"/>
                    <a:pt x="254305" y="55568"/>
                    <a:pt x="254204" y="55568"/>
                  </a:cubicBezTo>
                  <a:cubicBezTo>
                    <a:pt x="253925" y="55568"/>
                    <a:pt x="253648" y="55555"/>
                    <a:pt x="253377" y="55459"/>
                  </a:cubicBezTo>
                  <a:cubicBezTo>
                    <a:pt x="253265" y="55426"/>
                    <a:pt x="253145" y="55419"/>
                    <a:pt x="253024" y="55419"/>
                  </a:cubicBezTo>
                  <a:cubicBezTo>
                    <a:pt x="252927" y="55419"/>
                    <a:pt x="252829" y="55424"/>
                    <a:pt x="252734" y="55424"/>
                  </a:cubicBezTo>
                  <a:lnTo>
                    <a:pt x="246817" y="55424"/>
                  </a:lnTo>
                  <a:cubicBezTo>
                    <a:pt x="246756" y="55424"/>
                    <a:pt x="246696" y="55424"/>
                    <a:pt x="246635" y="55424"/>
                  </a:cubicBezTo>
                  <a:cubicBezTo>
                    <a:pt x="246363" y="55424"/>
                    <a:pt x="246092" y="55416"/>
                    <a:pt x="245829" y="55328"/>
                  </a:cubicBezTo>
                  <a:cubicBezTo>
                    <a:pt x="245722" y="55288"/>
                    <a:pt x="245601" y="55282"/>
                    <a:pt x="245477" y="55282"/>
                  </a:cubicBezTo>
                  <a:cubicBezTo>
                    <a:pt x="245418" y="55282"/>
                    <a:pt x="245358" y="55283"/>
                    <a:pt x="245300" y="55283"/>
                  </a:cubicBezTo>
                  <a:cubicBezTo>
                    <a:pt x="245261" y="55283"/>
                    <a:pt x="245223" y="55283"/>
                    <a:pt x="245186" y="55281"/>
                  </a:cubicBezTo>
                  <a:cubicBezTo>
                    <a:pt x="244836" y="55281"/>
                    <a:pt x="244487" y="55286"/>
                    <a:pt x="244141" y="55286"/>
                  </a:cubicBezTo>
                  <a:cubicBezTo>
                    <a:pt x="243969" y="55286"/>
                    <a:pt x="243797" y="55285"/>
                    <a:pt x="243626" y="55281"/>
                  </a:cubicBezTo>
                  <a:cubicBezTo>
                    <a:pt x="243352" y="55269"/>
                    <a:pt x="243245" y="55197"/>
                    <a:pt x="243245" y="54959"/>
                  </a:cubicBezTo>
                  <a:cubicBezTo>
                    <a:pt x="243281" y="54102"/>
                    <a:pt x="243138" y="53245"/>
                    <a:pt x="243352" y="52399"/>
                  </a:cubicBezTo>
                  <a:cubicBezTo>
                    <a:pt x="243400" y="52245"/>
                    <a:pt x="243376" y="52066"/>
                    <a:pt x="243376" y="51899"/>
                  </a:cubicBezTo>
                  <a:cubicBezTo>
                    <a:pt x="243388" y="51328"/>
                    <a:pt x="243388" y="50756"/>
                    <a:pt x="243388" y="50185"/>
                  </a:cubicBezTo>
                  <a:cubicBezTo>
                    <a:pt x="243388" y="49899"/>
                    <a:pt x="243388" y="49625"/>
                    <a:pt x="243471" y="49340"/>
                  </a:cubicBezTo>
                  <a:cubicBezTo>
                    <a:pt x="243531" y="49137"/>
                    <a:pt x="243519" y="48923"/>
                    <a:pt x="243519" y="48708"/>
                  </a:cubicBezTo>
                  <a:cubicBezTo>
                    <a:pt x="243531" y="47518"/>
                    <a:pt x="243531" y="46327"/>
                    <a:pt x="243531" y="45137"/>
                  </a:cubicBezTo>
                  <a:cubicBezTo>
                    <a:pt x="243531" y="44875"/>
                    <a:pt x="243519" y="44613"/>
                    <a:pt x="243614" y="44363"/>
                  </a:cubicBezTo>
                  <a:cubicBezTo>
                    <a:pt x="243709" y="44113"/>
                    <a:pt x="243662" y="43851"/>
                    <a:pt x="243662" y="43589"/>
                  </a:cubicBezTo>
                  <a:cubicBezTo>
                    <a:pt x="243662" y="40303"/>
                    <a:pt x="243662" y="37017"/>
                    <a:pt x="243662" y="33742"/>
                  </a:cubicBezTo>
                  <a:cubicBezTo>
                    <a:pt x="243662" y="32907"/>
                    <a:pt x="243633" y="32861"/>
                    <a:pt x="244285" y="32861"/>
                  </a:cubicBezTo>
                  <a:cubicBezTo>
                    <a:pt x="244367" y="32861"/>
                    <a:pt x="244461" y="32861"/>
                    <a:pt x="244566" y="32861"/>
                  </a:cubicBezTo>
                  <a:cubicBezTo>
                    <a:pt x="245209" y="32861"/>
                    <a:pt x="245852" y="32861"/>
                    <a:pt x="246495" y="32849"/>
                  </a:cubicBezTo>
                  <a:cubicBezTo>
                    <a:pt x="246603" y="32849"/>
                    <a:pt x="246711" y="32851"/>
                    <a:pt x="246819" y="32851"/>
                  </a:cubicBezTo>
                  <a:cubicBezTo>
                    <a:pt x="247115" y="32851"/>
                    <a:pt x="247410" y="32838"/>
                    <a:pt x="247698" y="32742"/>
                  </a:cubicBezTo>
                  <a:cubicBezTo>
                    <a:pt x="247781" y="32718"/>
                    <a:pt x="247873" y="32712"/>
                    <a:pt x="247969" y="32712"/>
                  </a:cubicBezTo>
                  <a:cubicBezTo>
                    <a:pt x="248064" y="32712"/>
                    <a:pt x="248162" y="32718"/>
                    <a:pt x="248257" y="32718"/>
                  </a:cubicBezTo>
                  <a:cubicBezTo>
                    <a:pt x="248350" y="32715"/>
                    <a:pt x="248442" y="32714"/>
                    <a:pt x="248534" y="32714"/>
                  </a:cubicBezTo>
                  <a:cubicBezTo>
                    <a:pt x="248758" y="32714"/>
                    <a:pt x="248981" y="32721"/>
                    <a:pt x="249204" y="32721"/>
                  </a:cubicBezTo>
                  <a:cubicBezTo>
                    <a:pt x="249601" y="32721"/>
                    <a:pt x="249997" y="32700"/>
                    <a:pt x="250389" y="32587"/>
                  </a:cubicBezTo>
                  <a:cubicBezTo>
                    <a:pt x="250441" y="32568"/>
                    <a:pt x="250497" y="32563"/>
                    <a:pt x="250555" y="32563"/>
                  </a:cubicBezTo>
                  <a:cubicBezTo>
                    <a:pt x="250642" y="32563"/>
                    <a:pt x="250732" y="32576"/>
                    <a:pt x="250817" y="32576"/>
                  </a:cubicBezTo>
                  <a:cubicBezTo>
                    <a:pt x="251270" y="32564"/>
                    <a:pt x="251710" y="32564"/>
                    <a:pt x="252163" y="32456"/>
                  </a:cubicBezTo>
                  <a:cubicBezTo>
                    <a:pt x="252306" y="32426"/>
                    <a:pt x="252455" y="32417"/>
                    <a:pt x="252607" y="32417"/>
                  </a:cubicBezTo>
                  <a:cubicBezTo>
                    <a:pt x="252810" y="32417"/>
                    <a:pt x="253018" y="32433"/>
                    <a:pt x="253222" y="32433"/>
                  </a:cubicBezTo>
                  <a:cubicBezTo>
                    <a:pt x="253556" y="32421"/>
                    <a:pt x="253877" y="32445"/>
                    <a:pt x="254211" y="32326"/>
                  </a:cubicBezTo>
                  <a:cubicBezTo>
                    <a:pt x="254303" y="32292"/>
                    <a:pt x="254410" y="32285"/>
                    <a:pt x="254518" y="32285"/>
                  </a:cubicBezTo>
                  <a:cubicBezTo>
                    <a:pt x="254604" y="32285"/>
                    <a:pt x="254691" y="32290"/>
                    <a:pt x="254770" y="32290"/>
                  </a:cubicBezTo>
                  <a:cubicBezTo>
                    <a:pt x="255080" y="32284"/>
                    <a:pt x="255389" y="32284"/>
                    <a:pt x="255699" y="32284"/>
                  </a:cubicBezTo>
                  <a:cubicBezTo>
                    <a:pt x="256008" y="32284"/>
                    <a:pt x="256318" y="32284"/>
                    <a:pt x="256628" y="32278"/>
                  </a:cubicBezTo>
                  <a:cubicBezTo>
                    <a:pt x="256762" y="32278"/>
                    <a:pt x="256897" y="32282"/>
                    <a:pt x="257032" y="32282"/>
                  </a:cubicBezTo>
                  <a:cubicBezTo>
                    <a:pt x="257301" y="32282"/>
                    <a:pt x="257568" y="32266"/>
                    <a:pt x="257830" y="32171"/>
                  </a:cubicBezTo>
                  <a:cubicBezTo>
                    <a:pt x="257896" y="32147"/>
                    <a:pt x="257967" y="32141"/>
                    <a:pt x="258040" y="32141"/>
                  </a:cubicBezTo>
                  <a:close/>
                  <a:moveTo>
                    <a:pt x="43366" y="34127"/>
                  </a:moveTo>
                  <a:cubicBezTo>
                    <a:pt x="43582" y="34127"/>
                    <a:pt x="43802" y="34152"/>
                    <a:pt x="44018" y="34159"/>
                  </a:cubicBezTo>
                  <a:cubicBezTo>
                    <a:pt x="44184" y="34159"/>
                    <a:pt x="44280" y="34266"/>
                    <a:pt x="44291" y="34433"/>
                  </a:cubicBezTo>
                  <a:cubicBezTo>
                    <a:pt x="44291" y="34766"/>
                    <a:pt x="44351" y="35112"/>
                    <a:pt x="44280" y="35421"/>
                  </a:cubicBezTo>
                  <a:cubicBezTo>
                    <a:pt x="44113" y="36112"/>
                    <a:pt x="44172" y="36790"/>
                    <a:pt x="44160" y="37481"/>
                  </a:cubicBezTo>
                  <a:cubicBezTo>
                    <a:pt x="44149" y="37790"/>
                    <a:pt x="44160" y="38088"/>
                    <a:pt x="44065" y="38398"/>
                  </a:cubicBezTo>
                  <a:cubicBezTo>
                    <a:pt x="43994" y="38600"/>
                    <a:pt x="44030" y="38826"/>
                    <a:pt x="44018" y="39041"/>
                  </a:cubicBezTo>
                  <a:cubicBezTo>
                    <a:pt x="43982" y="39791"/>
                    <a:pt x="44089" y="40553"/>
                    <a:pt x="43887" y="41303"/>
                  </a:cubicBezTo>
                  <a:cubicBezTo>
                    <a:pt x="43839" y="41481"/>
                    <a:pt x="43875" y="41684"/>
                    <a:pt x="43875" y="41874"/>
                  </a:cubicBezTo>
                  <a:cubicBezTo>
                    <a:pt x="43875" y="44327"/>
                    <a:pt x="43875" y="46780"/>
                    <a:pt x="43875" y="49232"/>
                  </a:cubicBezTo>
                  <a:cubicBezTo>
                    <a:pt x="43875" y="49506"/>
                    <a:pt x="43875" y="49792"/>
                    <a:pt x="43791" y="50078"/>
                  </a:cubicBezTo>
                  <a:cubicBezTo>
                    <a:pt x="43720" y="50268"/>
                    <a:pt x="43732" y="50494"/>
                    <a:pt x="43732" y="50709"/>
                  </a:cubicBezTo>
                  <a:cubicBezTo>
                    <a:pt x="43732" y="52018"/>
                    <a:pt x="43732" y="53328"/>
                    <a:pt x="43732" y="54638"/>
                  </a:cubicBezTo>
                  <a:cubicBezTo>
                    <a:pt x="43720" y="55269"/>
                    <a:pt x="43720" y="55269"/>
                    <a:pt x="43089" y="55281"/>
                  </a:cubicBezTo>
                  <a:lnTo>
                    <a:pt x="41732" y="55281"/>
                  </a:lnTo>
                  <a:cubicBezTo>
                    <a:pt x="41676" y="55281"/>
                    <a:pt x="41621" y="55280"/>
                    <a:pt x="41566" y="55280"/>
                  </a:cubicBezTo>
                  <a:cubicBezTo>
                    <a:pt x="41291" y="55280"/>
                    <a:pt x="41021" y="55289"/>
                    <a:pt x="40743" y="55388"/>
                  </a:cubicBezTo>
                  <a:cubicBezTo>
                    <a:pt x="40651" y="55421"/>
                    <a:pt x="40547" y="55428"/>
                    <a:pt x="40441" y="55428"/>
                  </a:cubicBezTo>
                  <a:cubicBezTo>
                    <a:pt x="40355" y="55428"/>
                    <a:pt x="40268" y="55424"/>
                    <a:pt x="40184" y="55424"/>
                  </a:cubicBezTo>
                  <a:lnTo>
                    <a:pt x="38326" y="55424"/>
                  </a:lnTo>
                  <a:cubicBezTo>
                    <a:pt x="38266" y="55424"/>
                    <a:pt x="38205" y="55423"/>
                    <a:pt x="38145" y="55423"/>
                  </a:cubicBezTo>
                  <a:cubicBezTo>
                    <a:pt x="37872" y="55423"/>
                    <a:pt x="37601" y="55431"/>
                    <a:pt x="37338" y="55519"/>
                  </a:cubicBezTo>
                  <a:cubicBezTo>
                    <a:pt x="37211" y="55561"/>
                    <a:pt x="37071" y="55567"/>
                    <a:pt x="36932" y="55567"/>
                  </a:cubicBezTo>
                  <a:cubicBezTo>
                    <a:pt x="36877" y="55567"/>
                    <a:pt x="36821" y="55566"/>
                    <a:pt x="36767" y="55566"/>
                  </a:cubicBezTo>
                  <a:lnTo>
                    <a:pt x="34909" y="55566"/>
                  </a:lnTo>
                  <a:cubicBezTo>
                    <a:pt x="34505" y="55578"/>
                    <a:pt x="34112" y="55578"/>
                    <a:pt x="33707" y="55674"/>
                  </a:cubicBezTo>
                  <a:cubicBezTo>
                    <a:pt x="33553" y="55710"/>
                    <a:pt x="33392" y="55719"/>
                    <a:pt x="33229" y="55719"/>
                  </a:cubicBezTo>
                  <a:cubicBezTo>
                    <a:pt x="33050" y="55719"/>
                    <a:pt x="32868" y="55708"/>
                    <a:pt x="32688" y="55708"/>
                  </a:cubicBezTo>
                  <a:cubicBezTo>
                    <a:pt x="32650" y="55708"/>
                    <a:pt x="32613" y="55708"/>
                    <a:pt x="32576" y="55709"/>
                  </a:cubicBezTo>
                  <a:cubicBezTo>
                    <a:pt x="32195" y="55721"/>
                    <a:pt x="31814" y="55686"/>
                    <a:pt x="31445" y="55816"/>
                  </a:cubicBezTo>
                  <a:cubicBezTo>
                    <a:pt x="31345" y="55850"/>
                    <a:pt x="31239" y="55857"/>
                    <a:pt x="31131" y="55857"/>
                  </a:cubicBezTo>
                  <a:cubicBezTo>
                    <a:pt x="31045" y="55857"/>
                    <a:pt x="30958" y="55852"/>
                    <a:pt x="30873" y="55852"/>
                  </a:cubicBezTo>
                  <a:lnTo>
                    <a:pt x="28659" y="55852"/>
                  </a:lnTo>
                  <a:cubicBezTo>
                    <a:pt x="28590" y="55854"/>
                    <a:pt x="28520" y="55854"/>
                    <a:pt x="28451" y="55854"/>
                  </a:cubicBezTo>
                  <a:cubicBezTo>
                    <a:pt x="28377" y="55854"/>
                    <a:pt x="28304" y="55854"/>
                    <a:pt x="28230" y="55854"/>
                  </a:cubicBezTo>
                  <a:cubicBezTo>
                    <a:pt x="27904" y="55854"/>
                    <a:pt x="27576" y="55864"/>
                    <a:pt x="27254" y="55971"/>
                  </a:cubicBezTo>
                  <a:cubicBezTo>
                    <a:pt x="27176" y="55995"/>
                    <a:pt x="27093" y="56001"/>
                    <a:pt x="27008" y="56001"/>
                  </a:cubicBezTo>
                  <a:cubicBezTo>
                    <a:pt x="26923" y="56001"/>
                    <a:pt x="26837" y="55995"/>
                    <a:pt x="26754" y="55995"/>
                  </a:cubicBezTo>
                  <a:lnTo>
                    <a:pt x="24682" y="55995"/>
                  </a:lnTo>
                  <a:cubicBezTo>
                    <a:pt x="24253" y="56007"/>
                    <a:pt x="23837" y="56019"/>
                    <a:pt x="23408" y="56102"/>
                  </a:cubicBezTo>
                  <a:cubicBezTo>
                    <a:pt x="23213" y="56141"/>
                    <a:pt x="23014" y="56152"/>
                    <a:pt x="22813" y="56152"/>
                  </a:cubicBezTo>
                  <a:cubicBezTo>
                    <a:pt x="22583" y="56152"/>
                    <a:pt x="22351" y="56138"/>
                    <a:pt x="22122" y="56138"/>
                  </a:cubicBezTo>
                  <a:cubicBezTo>
                    <a:pt x="21824" y="56150"/>
                    <a:pt x="21515" y="56126"/>
                    <a:pt x="21205" y="56233"/>
                  </a:cubicBezTo>
                  <a:cubicBezTo>
                    <a:pt x="21086" y="56281"/>
                    <a:pt x="20931" y="56269"/>
                    <a:pt x="20789" y="56281"/>
                  </a:cubicBezTo>
                  <a:cubicBezTo>
                    <a:pt x="20674" y="56287"/>
                    <a:pt x="20560" y="56290"/>
                    <a:pt x="20447" y="56290"/>
                  </a:cubicBezTo>
                  <a:cubicBezTo>
                    <a:pt x="20235" y="56290"/>
                    <a:pt x="20024" y="56282"/>
                    <a:pt x="19814" y="56282"/>
                  </a:cubicBezTo>
                  <a:cubicBezTo>
                    <a:pt x="19522" y="56282"/>
                    <a:pt x="19231" y="56296"/>
                    <a:pt x="18943" y="56364"/>
                  </a:cubicBezTo>
                  <a:cubicBezTo>
                    <a:pt x="18936" y="56365"/>
                    <a:pt x="18929" y="56365"/>
                    <a:pt x="18922" y="56365"/>
                  </a:cubicBezTo>
                  <a:cubicBezTo>
                    <a:pt x="18836" y="56365"/>
                    <a:pt x="18764" y="56297"/>
                    <a:pt x="18753" y="56197"/>
                  </a:cubicBezTo>
                  <a:cubicBezTo>
                    <a:pt x="18741" y="55983"/>
                    <a:pt x="18729" y="55769"/>
                    <a:pt x="18729" y="55555"/>
                  </a:cubicBezTo>
                  <a:lnTo>
                    <a:pt x="18729" y="48625"/>
                  </a:lnTo>
                  <a:cubicBezTo>
                    <a:pt x="18729" y="46363"/>
                    <a:pt x="18729" y="44101"/>
                    <a:pt x="18729" y="41850"/>
                  </a:cubicBezTo>
                  <a:cubicBezTo>
                    <a:pt x="18729" y="41469"/>
                    <a:pt x="18753" y="41088"/>
                    <a:pt x="18622" y="40719"/>
                  </a:cubicBezTo>
                  <a:cubicBezTo>
                    <a:pt x="18574" y="40588"/>
                    <a:pt x="18598" y="40434"/>
                    <a:pt x="18586" y="40291"/>
                  </a:cubicBezTo>
                  <a:cubicBezTo>
                    <a:pt x="18574" y="39719"/>
                    <a:pt x="18645" y="39148"/>
                    <a:pt x="18455" y="38600"/>
                  </a:cubicBezTo>
                  <a:cubicBezTo>
                    <a:pt x="18491" y="37719"/>
                    <a:pt x="18217" y="36850"/>
                    <a:pt x="18300" y="35969"/>
                  </a:cubicBezTo>
                  <a:cubicBezTo>
                    <a:pt x="18324" y="35635"/>
                    <a:pt x="18300" y="35302"/>
                    <a:pt x="18193" y="34981"/>
                  </a:cubicBezTo>
                  <a:cubicBezTo>
                    <a:pt x="18157" y="34862"/>
                    <a:pt x="18241" y="34742"/>
                    <a:pt x="18383" y="34731"/>
                  </a:cubicBezTo>
                  <a:cubicBezTo>
                    <a:pt x="18622" y="34719"/>
                    <a:pt x="18860" y="34707"/>
                    <a:pt x="19098" y="34707"/>
                  </a:cubicBezTo>
                  <a:lnTo>
                    <a:pt x="32088" y="34707"/>
                  </a:lnTo>
                  <a:cubicBezTo>
                    <a:pt x="32190" y="34707"/>
                    <a:pt x="32292" y="34709"/>
                    <a:pt x="32393" y="34709"/>
                  </a:cubicBezTo>
                  <a:cubicBezTo>
                    <a:pt x="32648" y="34709"/>
                    <a:pt x="32901" y="34697"/>
                    <a:pt x="33147" y="34611"/>
                  </a:cubicBezTo>
                  <a:cubicBezTo>
                    <a:pt x="33233" y="34578"/>
                    <a:pt x="33327" y="34571"/>
                    <a:pt x="33421" y="34571"/>
                  </a:cubicBezTo>
                  <a:cubicBezTo>
                    <a:pt x="33497" y="34571"/>
                    <a:pt x="33573" y="34576"/>
                    <a:pt x="33647" y="34576"/>
                  </a:cubicBezTo>
                  <a:cubicBezTo>
                    <a:pt x="34445" y="34540"/>
                    <a:pt x="35255" y="34600"/>
                    <a:pt x="36052" y="34457"/>
                  </a:cubicBezTo>
                  <a:cubicBezTo>
                    <a:pt x="36278" y="34414"/>
                    <a:pt x="36507" y="34401"/>
                    <a:pt x="36738" y="34401"/>
                  </a:cubicBezTo>
                  <a:cubicBezTo>
                    <a:pt x="37040" y="34401"/>
                    <a:pt x="37345" y="34422"/>
                    <a:pt x="37647" y="34422"/>
                  </a:cubicBezTo>
                  <a:cubicBezTo>
                    <a:pt x="37687" y="34422"/>
                    <a:pt x="37727" y="34422"/>
                    <a:pt x="37767" y="34421"/>
                  </a:cubicBezTo>
                  <a:cubicBezTo>
                    <a:pt x="37910" y="34421"/>
                    <a:pt x="38053" y="34425"/>
                    <a:pt x="38195" y="34425"/>
                  </a:cubicBezTo>
                  <a:cubicBezTo>
                    <a:pt x="38480" y="34425"/>
                    <a:pt x="38763" y="34409"/>
                    <a:pt x="39041" y="34314"/>
                  </a:cubicBezTo>
                  <a:cubicBezTo>
                    <a:pt x="39118" y="34290"/>
                    <a:pt x="39202" y="34284"/>
                    <a:pt x="39286" y="34284"/>
                  </a:cubicBezTo>
                  <a:cubicBezTo>
                    <a:pt x="39371" y="34284"/>
                    <a:pt x="39458" y="34290"/>
                    <a:pt x="39541" y="34290"/>
                  </a:cubicBezTo>
                  <a:cubicBezTo>
                    <a:pt x="40124" y="34290"/>
                    <a:pt x="40720" y="34290"/>
                    <a:pt x="41315" y="34278"/>
                  </a:cubicBezTo>
                  <a:cubicBezTo>
                    <a:pt x="41461" y="34278"/>
                    <a:pt x="41607" y="34280"/>
                    <a:pt x="41753" y="34280"/>
                  </a:cubicBezTo>
                  <a:cubicBezTo>
                    <a:pt x="42154" y="34280"/>
                    <a:pt x="42553" y="34267"/>
                    <a:pt x="42946" y="34171"/>
                  </a:cubicBezTo>
                  <a:cubicBezTo>
                    <a:pt x="43083" y="34138"/>
                    <a:pt x="43224" y="34127"/>
                    <a:pt x="43366" y="34127"/>
                  </a:cubicBezTo>
                  <a:close/>
                  <a:moveTo>
                    <a:pt x="241018" y="55995"/>
                  </a:moveTo>
                  <a:cubicBezTo>
                    <a:pt x="241411" y="55995"/>
                    <a:pt x="241769" y="56043"/>
                    <a:pt x="242138" y="56150"/>
                  </a:cubicBezTo>
                  <a:cubicBezTo>
                    <a:pt x="242304" y="56186"/>
                    <a:pt x="242376" y="56293"/>
                    <a:pt x="242388" y="56448"/>
                  </a:cubicBezTo>
                  <a:cubicBezTo>
                    <a:pt x="242388" y="56638"/>
                    <a:pt x="242388" y="56829"/>
                    <a:pt x="242388" y="57019"/>
                  </a:cubicBezTo>
                  <a:cubicBezTo>
                    <a:pt x="242388" y="60567"/>
                    <a:pt x="242388" y="64115"/>
                    <a:pt x="242388" y="67651"/>
                  </a:cubicBezTo>
                  <a:cubicBezTo>
                    <a:pt x="242388" y="68008"/>
                    <a:pt x="242400" y="68366"/>
                    <a:pt x="242280" y="68711"/>
                  </a:cubicBezTo>
                  <a:cubicBezTo>
                    <a:pt x="242221" y="68890"/>
                    <a:pt x="242245" y="69092"/>
                    <a:pt x="242245" y="69282"/>
                  </a:cubicBezTo>
                  <a:cubicBezTo>
                    <a:pt x="242245" y="69925"/>
                    <a:pt x="242245" y="70568"/>
                    <a:pt x="242245" y="71211"/>
                  </a:cubicBezTo>
                  <a:cubicBezTo>
                    <a:pt x="242245" y="71687"/>
                    <a:pt x="242233" y="72152"/>
                    <a:pt x="242138" y="72628"/>
                  </a:cubicBezTo>
                  <a:cubicBezTo>
                    <a:pt x="242042" y="73057"/>
                    <a:pt x="242114" y="73521"/>
                    <a:pt x="242102" y="73973"/>
                  </a:cubicBezTo>
                  <a:cubicBezTo>
                    <a:pt x="242090" y="74307"/>
                    <a:pt x="242102" y="74640"/>
                    <a:pt x="242007" y="74962"/>
                  </a:cubicBezTo>
                  <a:cubicBezTo>
                    <a:pt x="241935" y="75188"/>
                    <a:pt x="241971" y="75438"/>
                    <a:pt x="241959" y="75676"/>
                  </a:cubicBezTo>
                  <a:cubicBezTo>
                    <a:pt x="241947" y="75890"/>
                    <a:pt x="241959" y="76105"/>
                    <a:pt x="241935" y="76319"/>
                  </a:cubicBezTo>
                  <a:cubicBezTo>
                    <a:pt x="241935" y="76450"/>
                    <a:pt x="241840" y="76533"/>
                    <a:pt x="241709" y="76545"/>
                  </a:cubicBezTo>
                  <a:cubicBezTo>
                    <a:pt x="241518" y="76557"/>
                    <a:pt x="241328" y="76569"/>
                    <a:pt x="241137" y="76569"/>
                  </a:cubicBezTo>
                  <a:lnTo>
                    <a:pt x="237780" y="76569"/>
                  </a:lnTo>
                  <a:cubicBezTo>
                    <a:pt x="237411" y="76557"/>
                    <a:pt x="237030" y="76581"/>
                    <a:pt x="236661" y="76462"/>
                  </a:cubicBezTo>
                  <a:cubicBezTo>
                    <a:pt x="236560" y="76426"/>
                    <a:pt x="236452" y="76417"/>
                    <a:pt x="236344" y="76417"/>
                  </a:cubicBezTo>
                  <a:cubicBezTo>
                    <a:pt x="236235" y="76417"/>
                    <a:pt x="236125" y="76426"/>
                    <a:pt x="236018" y="76426"/>
                  </a:cubicBezTo>
                  <a:cubicBezTo>
                    <a:pt x="234208" y="76426"/>
                    <a:pt x="232398" y="76426"/>
                    <a:pt x="230589" y="76414"/>
                  </a:cubicBezTo>
                  <a:cubicBezTo>
                    <a:pt x="230303" y="76414"/>
                    <a:pt x="230029" y="76414"/>
                    <a:pt x="229743" y="76343"/>
                  </a:cubicBezTo>
                  <a:cubicBezTo>
                    <a:pt x="229565" y="76289"/>
                    <a:pt x="229366" y="76283"/>
                    <a:pt x="229167" y="76283"/>
                  </a:cubicBezTo>
                  <a:cubicBezTo>
                    <a:pt x="229101" y="76283"/>
                    <a:pt x="229035" y="76283"/>
                    <a:pt x="228969" y="76283"/>
                  </a:cubicBezTo>
                  <a:lnTo>
                    <a:pt x="220480" y="76283"/>
                  </a:lnTo>
                  <a:cubicBezTo>
                    <a:pt x="220357" y="76283"/>
                    <a:pt x="220250" y="76284"/>
                    <a:pt x="220156" y="76284"/>
                  </a:cubicBezTo>
                  <a:cubicBezTo>
                    <a:pt x="219463" y="76284"/>
                    <a:pt x="219528" y="76229"/>
                    <a:pt x="219528" y="75295"/>
                  </a:cubicBezTo>
                  <a:cubicBezTo>
                    <a:pt x="219528" y="74271"/>
                    <a:pt x="219528" y="73247"/>
                    <a:pt x="219540" y="72235"/>
                  </a:cubicBezTo>
                  <a:cubicBezTo>
                    <a:pt x="219540" y="71807"/>
                    <a:pt x="219516" y="71378"/>
                    <a:pt x="219647" y="70961"/>
                  </a:cubicBezTo>
                  <a:cubicBezTo>
                    <a:pt x="219706" y="70759"/>
                    <a:pt x="219671" y="70533"/>
                    <a:pt x="219671" y="70318"/>
                  </a:cubicBezTo>
                  <a:cubicBezTo>
                    <a:pt x="219682" y="68104"/>
                    <a:pt x="219682" y="65889"/>
                    <a:pt x="219682" y="63687"/>
                  </a:cubicBezTo>
                  <a:cubicBezTo>
                    <a:pt x="219682" y="63377"/>
                    <a:pt x="219671" y="63067"/>
                    <a:pt x="219766" y="62758"/>
                  </a:cubicBezTo>
                  <a:cubicBezTo>
                    <a:pt x="219837" y="62544"/>
                    <a:pt x="219813" y="62293"/>
                    <a:pt x="219813" y="62055"/>
                  </a:cubicBezTo>
                  <a:cubicBezTo>
                    <a:pt x="219813" y="60388"/>
                    <a:pt x="219813" y="58722"/>
                    <a:pt x="219813" y="57055"/>
                  </a:cubicBezTo>
                  <a:cubicBezTo>
                    <a:pt x="219813" y="56888"/>
                    <a:pt x="219813" y="56721"/>
                    <a:pt x="219813" y="56555"/>
                  </a:cubicBezTo>
                  <a:cubicBezTo>
                    <a:pt x="219825" y="56019"/>
                    <a:pt x="219849" y="56007"/>
                    <a:pt x="220397" y="55995"/>
                  </a:cubicBezTo>
                  <a:close/>
                  <a:moveTo>
                    <a:pt x="244764" y="55983"/>
                  </a:moveTo>
                  <a:cubicBezTo>
                    <a:pt x="245120" y="55983"/>
                    <a:pt x="245475" y="56007"/>
                    <a:pt x="245829" y="56102"/>
                  </a:cubicBezTo>
                  <a:cubicBezTo>
                    <a:pt x="245941" y="56135"/>
                    <a:pt x="246061" y="56143"/>
                    <a:pt x="246182" y="56143"/>
                  </a:cubicBezTo>
                  <a:cubicBezTo>
                    <a:pt x="246279" y="56143"/>
                    <a:pt x="246376" y="56138"/>
                    <a:pt x="246471" y="56138"/>
                  </a:cubicBezTo>
                  <a:lnTo>
                    <a:pt x="253044" y="56138"/>
                  </a:lnTo>
                  <a:cubicBezTo>
                    <a:pt x="253099" y="56138"/>
                    <a:pt x="253154" y="56137"/>
                    <a:pt x="253209" y="56137"/>
                  </a:cubicBezTo>
                  <a:cubicBezTo>
                    <a:pt x="253432" y="56137"/>
                    <a:pt x="253660" y="56145"/>
                    <a:pt x="253889" y="56221"/>
                  </a:cubicBezTo>
                  <a:cubicBezTo>
                    <a:pt x="254008" y="56264"/>
                    <a:pt x="254145" y="56270"/>
                    <a:pt x="254284" y="56270"/>
                  </a:cubicBezTo>
                  <a:cubicBezTo>
                    <a:pt x="254339" y="56270"/>
                    <a:pt x="254394" y="56269"/>
                    <a:pt x="254449" y="56269"/>
                  </a:cubicBezTo>
                  <a:cubicBezTo>
                    <a:pt x="255044" y="56281"/>
                    <a:pt x="255639" y="56281"/>
                    <a:pt x="256235" y="56281"/>
                  </a:cubicBezTo>
                  <a:cubicBezTo>
                    <a:pt x="256295" y="56281"/>
                    <a:pt x="256355" y="56280"/>
                    <a:pt x="256415" y="56280"/>
                  </a:cubicBezTo>
                  <a:cubicBezTo>
                    <a:pt x="256685" y="56280"/>
                    <a:pt x="256950" y="56288"/>
                    <a:pt x="257223" y="56376"/>
                  </a:cubicBezTo>
                  <a:cubicBezTo>
                    <a:pt x="257315" y="56409"/>
                    <a:pt x="257419" y="56417"/>
                    <a:pt x="257526" y="56417"/>
                  </a:cubicBezTo>
                  <a:cubicBezTo>
                    <a:pt x="257611" y="56417"/>
                    <a:pt x="257698" y="56412"/>
                    <a:pt x="257782" y="56412"/>
                  </a:cubicBezTo>
                  <a:cubicBezTo>
                    <a:pt x="258330" y="56424"/>
                    <a:pt x="258878" y="56424"/>
                    <a:pt x="259425" y="56424"/>
                  </a:cubicBezTo>
                  <a:cubicBezTo>
                    <a:pt x="259482" y="56424"/>
                    <a:pt x="259538" y="56423"/>
                    <a:pt x="259594" y="56423"/>
                  </a:cubicBezTo>
                  <a:cubicBezTo>
                    <a:pt x="259847" y="56423"/>
                    <a:pt x="260099" y="56431"/>
                    <a:pt x="260342" y="56519"/>
                  </a:cubicBezTo>
                  <a:cubicBezTo>
                    <a:pt x="260470" y="56561"/>
                    <a:pt x="260610" y="56568"/>
                    <a:pt x="260748" y="56568"/>
                  </a:cubicBezTo>
                  <a:cubicBezTo>
                    <a:pt x="260804" y="56568"/>
                    <a:pt x="260859" y="56567"/>
                    <a:pt x="260914" y="56567"/>
                  </a:cubicBezTo>
                  <a:lnTo>
                    <a:pt x="263188" y="56567"/>
                  </a:lnTo>
                  <a:cubicBezTo>
                    <a:pt x="263355" y="56567"/>
                    <a:pt x="263521" y="56567"/>
                    <a:pt x="263688" y="56578"/>
                  </a:cubicBezTo>
                  <a:cubicBezTo>
                    <a:pt x="263819" y="56590"/>
                    <a:pt x="263914" y="56674"/>
                    <a:pt x="263926" y="56805"/>
                  </a:cubicBezTo>
                  <a:cubicBezTo>
                    <a:pt x="263950" y="56948"/>
                    <a:pt x="263950" y="57090"/>
                    <a:pt x="263950" y="57233"/>
                  </a:cubicBezTo>
                  <a:cubicBezTo>
                    <a:pt x="263950" y="57733"/>
                    <a:pt x="263950" y="58233"/>
                    <a:pt x="263950" y="58734"/>
                  </a:cubicBezTo>
                  <a:cubicBezTo>
                    <a:pt x="263962" y="59103"/>
                    <a:pt x="263938" y="59484"/>
                    <a:pt x="264057" y="59865"/>
                  </a:cubicBezTo>
                  <a:cubicBezTo>
                    <a:pt x="264128" y="60079"/>
                    <a:pt x="264093" y="60329"/>
                    <a:pt x="264093" y="60567"/>
                  </a:cubicBezTo>
                  <a:cubicBezTo>
                    <a:pt x="264093" y="65163"/>
                    <a:pt x="264093" y="69747"/>
                    <a:pt x="264105" y="74343"/>
                  </a:cubicBezTo>
                  <a:cubicBezTo>
                    <a:pt x="264105" y="74700"/>
                    <a:pt x="264069" y="75057"/>
                    <a:pt x="264200" y="75402"/>
                  </a:cubicBezTo>
                  <a:cubicBezTo>
                    <a:pt x="264236" y="75486"/>
                    <a:pt x="264236" y="75581"/>
                    <a:pt x="264236" y="75676"/>
                  </a:cubicBezTo>
                  <a:cubicBezTo>
                    <a:pt x="264236" y="76527"/>
                    <a:pt x="264287" y="76557"/>
                    <a:pt x="263591" y="76557"/>
                  </a:cubicBezTo>
                  <a:cubicBezTo>
                    <a:pt x="263537" y="76557"/>
                    <a:pt x="263478" y="76557"/>
                    <a:pt x="263414" y="76557"/>
                  </a:cubicBezTo>
                  <a:lnTo>
                    <a:pt x="248638" y="76557"/>
                  </a:lnTo>
                  <a:cubicBezTo>
                    <a:pt x="248582" y="76557"/>
                    <a:pt x="248526" y="76558"/>
                    <a:pt x="248470" y="76558"/>
                  </a:cubicBezTo>
                  <a:cubicBezTo>
                    <a:pt x="248217" y="76558"/>
                    <a:pt x="247965" y="76550"/>
                    <a:pt x="247722" y="76462"/>
                  </a:cubicBezTo>
                  <a:cubicBezTo>
                    <a:pt x="247543" y="76402"/>
                    <a:pt x="247341" y="76426"/>
                    <a:pt x="247150" y="76414"/>
                  </a:cubicBezTo>
                  <a:lnTo>
                    <a:pt x="245507" y="76414"/>
                  </a:lnTo>
                  <a:cubicBezTo>
                    <a:pt x="245245" y="76414"/>
                    <a:pt x="244995" y="76462"/>
                    <a:pt x="244733" y="76498"/>
                  </a:cubicBezTo>
                  <a:cubicBezTo>
                    <a:pt x="244432" y="76552"/>
                    <a:pt x="244127" y="76569"/>
                    <a:pt x="243822" y="76569"/>
                  </a:cubicBezTo>
                  <a:cubicBezTo>
                    <a:pt x="243464" y="76569"/>
                    <a:pt x="243104" y="76546"/>
                    <a:pt x="242745" y="76533"/>
                  </a:cubicBezTo>
                  <a:cubicBezTo>
                    <a:pt x="242614" y="76521"/>
                    <a:pt x="242531" y="76402"/>
                    <a:pt x="242566" y="76283"/>
                  </a:cubicBezTo>
                  <a:cubicBezTo>
                    <a:pt x="242721" y="75795"/>
                    <a:pt x="242650" y="75283"/>
                    <a:pt x="242673" y="74795"/>
                  </a:cubicBezTo>
                  <a:cubicBezTo>
                    <a:pt x="242685" y="74485"/>
                    <a:pt x="242673" y="74176"/>
                    <a:pt x="242769" y="73878"/>
                  </a:cubicBezTo>
                  <a:cubicBezTo>
                    <a:pt x="242828" y="73652"/>
                    <a:pt x="242804" y="73402"/>
                    <a:pt x="242816" y="73164"/>
                  </a:cubicBezTo>
                  <a:cubicBezTo>
                    <a:pt x="242828" y="72604"/>
                    <a:pt x="242757" y="72033"/>
                    <a:pt x="242935" y="71473"/>
                  </a:cubicBezTo>
                  <a:cubicBezTo>
                    <a:pt x="242983" y="71318"/>
                    <a:pt x="242947" y="71140"/>
                    <a:pt x="242947" y="70973"/>
                  </a:cubicBezTo>
                  <a:cubicBezTo>
                    <a:pt x="242959" y="70211"/>
                    <a:pt x="242947" y="69449"/>
                    <a:pt x="242959" y="68687"/>
                  </a:cubicBezTo>
                  <a:cubicBezTo>
                    <a:pt x="242959" y="68187"/>
                    <a:pt x="242923" y="67699"/>
                    <a:pt x="243066" y="67199"/>
                  </a:cubicBezTo>
                  <a:cubicBezTo>
                    <a:pt x="243138" y="67008"/>
                    <a:pt x="243090" y="66782"/>
                    <a:pt x="243090" y="66568"/>
                  </a:cubicBezTo>
                  <a:cubicBezTo>
                    <a:pt x="243102" y="63377"/>
                    <a:pt x="243102" y="60186"/>
                    <a:pt x="243102" y="57007"/>
                  </a:cubicBezTo>
                  <a:cubicBezTo>
                    <a:pt x="243102" y="56817"/>
                    <a:pt x="243090" y="56626"/>
                    <a:pt x="243102" y="56436"/>
                  </a:cubicBezTo>
                  <a:cubicBezTo>
                    <a:pt x="243125" y="56149"/>
                    <a:pt x="243236" y="56006"/>
                    <a:pt x="243530" y="56006"/>
                  </a:cubicBezTo>
                  <a:cubicBezTo>
                    <a:pt x="243542" y="56006"/>
                    <a:pt x="243554" y="56007"/>
                    <a:pt x="243566" y="56007"/>
                  </a:cubicBezTo>
                  <a:cubicBezTo>
                    <a:pt x="243604" y="56008"/>
                    <a:pt x="243641" y="56008"/>
                    <a:pt x="243678" y="56008"/>
                  </a:cubicBezTo>
                  <a:cubicBezTo>
                    <a:pt x="244039" y="56008"/>
                    <a:pt x="244401" y="55983"/>
                    <a:pt x="244764" y="55983"/>
                  </a:cubicBezTo>
                  <a:close/>
                  <a:moveTo>
                    <a:pt x="151555" y="54852"/>
                  </a:moveTo>
                  <a:cubicBezTo>
                    <a:pt x="152007" y="54852"/>
                    <a:pt x="152460" y="54852"/>
                    <a:pt x="152912" y="54864"/>
                  </a:cubicBezTo>
                  <a:cubicBezTo>
                    <a:pt x="152994" y="54864"/>
                    <a:pt x="153079" y="54856"/>
                    <a:pt x="153162" y="54856"/>
                  </a:cubicBezTo>
                  <a:cubicBezTo>
                    <a:pt x="153224" y="54856"/>
                    <a:pt x="153285" y="54861"/>
                    <a:pt x="153341" y="54876"/>
                  </a:cubicBezTo>
                  <a:cubicBezTo>
                    <a:pt x="153704" y="54983"/>
                    <a:pt x="154070" y="55010"/>
                    <a:pt x="154436" y="55010"/>
                  </a:cubicBezTo>
                  <a:cubicBezTo>
                    <a:pt x="154802" y="55010"/>
                    <a:pt x="155168" y="54983"/>
                    <a:pt x="155532" y="54983"/>
                  </a:cubicBezTo>
                  <a:cubicBezTo>
                    <a:pt x="155785" y="54983"/>
                    <a:pt x="157087" y="54951"/>
                    <a:pt x="158038" y="54951"/>
                  </a:cubicBezTo>
                  <a:lnTo>
                    <a:pt x="158039" y="54951"/>
                  </a:lnTo>
                  <a:cubicBezTo>
                    <a:pt x="158103" y="54988"/>
                    <a:pt x="158172" y="54995"/>
                    <a:pt x="158241" y="54995"/>
                  </a:cubicBezTo>
                  <a:cubicBezTo>
                    <a:pt x="158279" y="54995"/>
                    <a:pt x="158317" y="54993"/>
                    <a:pt x="158355" y="54993"/>
                  </a:cubicBezTo>
                  <a:cubicBezTo>
                    <a:pt x="158374" y="54993"/>
                    <a:pt x="158394" y="54993"/>
                    <a:pt x="158413" y="54995"/>
                  </a:cubicBezTo>
                  <a:cubicBezTo>
                    <a:pt x="158476" y="54997"/>
                    <a:pt x="158539" y="54997"/>
                    <a:pt x="158602" y="54997"/>
                  </a:cubicBezTo>
                  <a:cubicBezTo>
                    <a:pt x="158687" y="54997"/>
                    <a:pt x="158772" y="54996"/>
                    <a:pt x="158856" y="54996"/>
                  </a:cubicBezTo>
                  <a:cubicBezTo>
                    <a:pt x="159154" y="54996"/>
                    <a:pt x="159453" y="55007"/>
                    <a:pt x="159746" y="55102"/>
                  </a:cubicBezTo>
                  <a:cubicBezTo>
                    <a:pt x="159848" y="55138"/>
                    <a:pt x="159955" y="55147"/>
                    <a:pt x="160063" y="55147"/>
                  </a:cubicBezTo>
                  <a:cubicBezTo>
                    <a:pt x="160172" y="55147"/>
                    <a:pt x="160282" y="55138"/>
                    <a:pt x="160389" y="55138"/>
                  </a:cubicBezTo>
                  <a:lnTo>
                    <a:pt x="165890" y="55138"/>
                  </a:lnTo>
                  <a:cubicBezTo>
                    <a:pt x="165946" y="55138"/>
                    <a:pt x="166002" y="55137"/>
                    <a:pt x="166058" y="55137"/>
                  </a:cubicBezTo>
                  <a:cubicBezTo>
                    <a:pt x="166308" y="55137"/>
                    <a:pt x="166553" y="55145"/>
                    <a:pt x="166807" y="55233"/>
                  </a:cubicBezTo>
                  <a:cubicBezTo>
                    <a:pt x="166899" y="55266"/>
                    <a:pt x="167003" y="55274"/>
                    <a:pt x="167109" y="55274"/>
                  </a:cubicBezTo>
                  <a:cubicBezTo>
                    <a:pt x="167195" y="55274"/>
                    <a:pt x="167282" y="55269"/>
                    <a:pt x="167366" y="55269"/>
                  </a:cubicBezTo>
                  <a:cubicBezTo>
                    <a:pt x="167700" y="55275"/>
                    <a:pt x="168033" y="55275"/>
                    <a:pt x="168366" y="55275"/>
                  </a:cubicBezTo>
                  <a:cubicBezTo>
                    <a:pt x="168700" y="55275"/>
                    <a:pt x="169033" y="55275"/>
                    <a:pt x="169367" y="55281"/>
                  </a:cubicBezTo>
                  <a:cubicBezTo>
                    <a:pt x="169771" y="55281"/>
                    <a:pt x="170164" y="55281"/>
                    <a:pt x="170569" y="55376"/>
                  </a:cubicBezTo>
                  <a:cubicBezTo>
                    <a:pt x="170730" y="55418"/>
                    <a:pt x="170897" y="55427"/>
                    <a:pt x="171065" y="55427"/>
                  </a:cubicBezTo>
                  <a:cubicBezTo>
                    <a:pt x="171191" y="55427"/>
                    <a:pt x="171318" y="55422"/>
                    <a:pt x="171444" y="55422"/>
                  </a:cubicBezTo>
                  <a:cubicBezTo>
                    <a:pt x="171486" y="55422"/>
                    <a:pt x="171528" y="55422"/>
                    <a:pt x="171569" y="55424"/>
                  </a:cubicBezTo>
                  <a:cubicBezTo>
                    <a:pt x="172093" y="55435"/>
                    <a:pt x="172105" y="55447"/>
                    <a:pt x="172117" y="56007"/>
                  </a:cubicBezTo>
                  <a:cubicBezTo>
                    <a:pt x="172129" y="56197"/>
                    <a:pt x="172117" y="56388"/>
                    <a:pt x="172117" y="56578"/>
                  </a:cubicBezTo>
                  <a:cubicBezTo>
                    <a:pt x="172117" y="59924"/>
                    <a:pt x="172117" y="63282"/>
                    <a:pt x="172129" y="66639"/>
                  </a:cubicBezTo>
                  <a:cubicBezTo>
                    <a:pt x="172129" y="66996"/>
                    <a:pt x="172117" y="67354"/>
                    <a:pt x="172224" y="67699"/>
                  </a:cubicBezTo>
                  <a:cubicBezTo>
                    <a:pt x="172296" y="67901"/>
                    <a:pt x="172260" y="68128"/>
                    <a:pt x="172260" y="68342"/>
                  </a:cubicBezTo>
                  <a:cubicBezTo>
                    <a:pt x="172260" y="70937"/>
                    <a:pt x="172260" y="73521"/>
                    <a:pt x="172272" y="76117"/>
                  </a:cubicBezTo>
                  <a:cubicBezTo>
                    <a:pt x="172272" y="76933"/>
                    <a:pt x="172299" y="76987"/>
                    <a:pt x="171683" y="76987"/>
                  </a:cubicBezTo>
                  <a:cubicBezTo>
                    <a:pt x="171589" y="76987"/>
                    <a:pt x="171481" y="76986"/>
                    <a:pt x="171355" y="76986"/>
                  </a:cubicBezTo>
                  <a:lnTo>
                    <a:pt x="149293" y="76986"/>
                  </a:lnTo>
                  <a:cubicBezTo>
                    <a:pt x="149102" y="76986"/>
                    <a:pt x="148912" y="76986"/>
                    <a:pt x="148721" y="76974"/>
                  </a:cubicBezTo>
                  <a:cubicBezTo>
                    <a:pt x="148507" y="76962"/>
                    <a:pt x="148424" y="76879"/>
                    <a:pt x="148424" y="76652"/>
                  </a:cubicBezTo>
                  <a:cubicBezTo>
                    <a:pt x="148400" y="76331"/>
                    <a:pt x="148412" y="75998"/>
                    <a:pt x="148412" y="75664"/>
                  </a:cubicBezTo>
                  <a:cubicBezTo>
                    <a:pt x="148400" y="75355"/>
                    <a:pt x="148400" y="75045"/>
                    <a:pt x="148316" y="74747"/>
                  </a:cubicBezTo>
                  <a:cubicBezTo>
                    <a:pt x="148245" y="74521"/>
                    <a:pt x="148269" y="74271"/>
                    <a:pt x="148269" y="74033"/>
                  </a:cubicBezTo>
                  <a:cubicBezTo>
                    <a:pt x="148269" y="72438"/>
                    <a:pt x="148269" y="70842"/>
                    <a:pt x="148269" y="69247"/>
                  </a:cubicBezTo>
                  <a:cubicBezTo>
                    <a:pt x="148269" y="68937"/>
                    <a:pt x="148269" y="68640"/>
                    <a:pt x="148173" y="68330"/>
                  </a:cubicBezTo>
                  <a:cubicBezTo>
                    <a:pt x="148114" y="68116"/>
                    <a:pt x="148126" y="67866"/>
                    <a:pt x="148126" y="67627"/>
                  </a:cubicBezTo>
                  <a:cubicBezTo>
                    <a:pt x="148126" y="66199"/>
                    <a:pt x="148126" y="64770"/>
                    <a:pt x="148126" y="63341"/>
                  </a:cubicBezTo>
                  <a:cubicBezTo>
                    <a:pt x="148126" y="63055"/>
                    <a:pt x="148126" y="62782"/>
                    <a:pt x="148043" y="62496"/>
                  </a:cubicBezTo>
                  <a:cubicBezTo>
                    <a:pt x="147983" y="62317"/>
                    <a:pt x="147983" y="62115"/>
                    <a:pt x="147983" y="61936"/>
                  </a:cubicBezTo>
                  <a:cubicBezTo>
                    <a:pt x="147983" y="61436"/>
                    <a:pt x="147983" y="60936"/>
                    <a:pt x="147983" y="60436"/>
                  </a:cubicBezTo>
                  <a:cubicBezTo>
                    <a:pt x="147983" y="60174"/>
                    <a:pt x="147983" y="59912"/>
                    <a:pt x="147900" y="59662"/>
                  </a:cubicBezTo>
                  <a:cubicBezTo>
                    <a:pt x="147792" y="59388"/>
                    <a:pt x="147852" y="59091"/>
                    <a:pt x="147840" y="58805"/>
                  </a:cubicBezTo>
                  <a:cubicBezTo>
                    <a:pt x="147816" y="58222"/>
                    <a:pt x="147804" y="57626"/>
                    <a:pt x="147733" y="57031"/>
                  </a:cubicBezTo>
                  <a:cubicBezTo>
                    <a:pt x="147662" y="56448"/>
                    <a:pt x="147531" y="55864"/>
                    <a:pt x="147554" y="55269"/>
                  </a:cubicBezTo>
                  <a:cubicBezTo>
                    <a:pt x="147566" y="54924"/>
                    <a:pt x="147626" y="54864"/>
                    <a:pt x="147983" y="54852"/>
                  </a:cubicBezTo>
                  <a:close/>
                  <a:moveTo>
                    <a:pt x="124877" y="53705"/>
                  </a:moveTo>
                  <a:cubicBezTo>
                    <a:pt x="125136" y="53705"/>
                    <a:pt x="125393" y="53724"/>
                    <a:pt x="125647" y="53804"/>
                  </a:cubicBezTo>
                  <a:cubicBezTo>
                    <a:pt x="125825" y="53852"/>
                    <a:pt x="126028" y="53840"/>
                    <a:pt x="126218" y="53852"/>
                  </a:cubicBezTo>
                  <a:lnTo>
                    <a:pt x="127635" y="53852"/>
                  </a:lnTo>
                  <a:cubicBezTo>
                    <a:pt x="128111" y="53864"/>
                    <a:pt x="128588" y="53828"/>
                    <a:pt x="129052" y="53971"/>
                  </a:cubicBezTo>
                  <a:cubicBezTo>
                    <a:pt x="129144" y="53998"/>
                    <a:pt x="129241" y="54005"/>
                    <a:pt x="129339" y="54005"/>
                  </a:cubicBezTo>
                  <a:cubicBezTo>
                    <a:pt x="129458" y="54005"/>
                    <a:pt x="129578" y="53995"/>
                    <a:pt x="129695" y="53995"/>
                  </a:cubicBezTo>
                  <a:cubicBezTo>
                    <a:pt x="130028" y="54007"/>
                    <a:pt x="130350" y="53995"/>
                    <a:pt x="130683" y="54090"/>
                  </a:cubicBezTo>
                  <a:cubicBezTo>
                    <a:pt x="130803" y="54130"/>
                    <a:pt x="130934" y="54136"/>
                    <a:pt x="131068" y="54136"/>
                  </a:cubicBezTo>
                  <a:cubicBezTo>
                    <a:pt x="131132" y="54136"/>
                    <a:pt x="131196" y="54135"/>
                    <a:pt x="131260" y="54135"/>
                  </a:cubicBezTo>
                  <a:cubicBezTo>
                    <a:pt x="131302" y="54135"/>
                    <a:pt x="131344" y="54136"/>
                    <a:pt x="131386" y="54138"/>
                  </a:cubicBezTo>
                  <a:cubicBezTo>
                    <a:pt x="131957" y="54162"/>
                    <a:pt x="132529" y="54102"/>
                    <a:pt x="133088" y="54257"/>
                  </a:cubicBezTo>
                  <a:cubicBezTo>
                    <a:pt x="133211" y="54287"/>
                    <a:pt x="133342" y="54296"/>
                    <a:pt x="133476" y="54296"/>
                  </a:cubicBezTo>
                  <a:cubicBezTo>
                    <a:pt x="133655" y="54296"/>
                    <a:pt x="133840" y="54281"/>
                    <a:pt x="134017" y="54281"/>
                  </a:cubicBezTo>
                  <a:cubicBezTo>
                    <a:pt x="134386" y="54292"/>
                    <a:pt x="134767" y="54257"/>
                    <a:pt x="135148" y="54388"/>
                  </a:cubicBezTo>
                  <a:cubicBezTo>
                    <a:pt x="135231" y="54418"/>
                    <a:pt x="135324" y="54423"/>
                    <a:pt x="135419" y="54423"/>
                  </a:cubicBezTo>
                  <a:cubicBezTo>
                    <a:pt x="135482" y="54423"/>
                    <a:pt x="135547" y="54421"/>
                    <a:pt x="135612" y="54421"/>
                  </a:cubicBezTo>
                  <a:cubicBezTo>
                    <a:pt x="135644" y="54421"/>
                    <a:pt x="135676" y="54421"/>
                    <a:pt x="135708" y="54423"/>
                  </a:cubicBezTo>
                  <a:cubicBezTo>
                    <a:pt x="135831" y="54428"/>
                    <a:pt x="135954" y="54429"/>
                    <a:pt x="136076" y="54429"/>
                  </a:cubicBezTo>
                  <a:cubicBezTo>
                    <a:pt x="136210" y="54429"/>
                    <a:pt x="136344" y="54428"/>
                    <a:pt x="136477" y="54428"/>
                  </a:cubicBezTo>
                  <a:cubicBezTo>
                    <a:pt x="136883" y="54428"/>
                    <a:pt x="137287" y="54440"/>
                    <a:pt x="137696" y="54543"/>
                  </a:cubicBezTo>
                  <a:cubicBezTo>
                    <a:pt x="137814" y="54574"/>
                    <a:pt x="137939" y="54584"/>
                    <a:pt x="138066" y="54584"/>
                  </a:cubicBezTo>
                  <a:cubicBezTo>
                    <a:pt x="138247" y="54584"/>
                    <a:pt x="138434" y="54565"/>
                    <a:pt x="138615" y="54565"/>
                  </a:cubicBezTo>
                  <a:cubicBezTo>
                    <a:pt x="138642" y="54565"/>
                    <a:pt x="138669" y="54565"/>
                    <a:pt x="138696" y="54566"/>
                  </a:cubicBezTo>
                  <a:cubicBezTo>
                    <a:pt x="138759" y="54568"/>
                    <a:pt x="138822" y="54569"/>
                    <a:pt x="138886" y="54569"/>
                  </a:cubicBezTo>
                  <a:cubicBezTo>
                    <a:pt x="138970" y="54569"/>
                    <a:pt x="139055" y="54568"/>
                    <a:pt x="139140" y="54568"/>
                  </a:cubicBezTo>
                  <a:cubicBezTo>
                    <a:pt x="139437" y="54568"/>
                    <a:pt x="139736" y="54578"/>
                    <a:pt x="140030" y="54673"/>
                  </a:cubicBezTo>
                  <a:cubicBezTo>
                    <a:pt x="140129" y="54707"/>
                    <a:pt x="140235" y="54714"/>
                    <a:pt x="140343" y="54714"/>
                  </a:cubicBezTo>
                  <a:cubicBezTo>
                    <a:pt x="140429" y="54714"/>
                    <a:pt x="140516" y="54709"/>
                    <a:pt x="140601" y="54709"/>
                  </a:cubicBezTo>
                  <a:lnTo>
                    <a:pt x="143530" y="54709"/>
                  </a:lnTo>
                  <a:cubicBezTo>
                    <a:pt x="143638" y="54709"/>
                    <a:pt x="143745" y="54708"/>
                    <a:pt x="143852" y="54708"/>
                  </a:cubicBezTo>
                  <a:cubicBezTo>
                    <a:pt x="144145" y="54708"/>
                    <a:pt x="144436" y="54720"/>
                    <a:pt x="144733" y="54816"/>
                  </a:cubicBezTo>
                  <a:cubicBezTo>
                    <a:pt x="144816" y="54846"/>
                    <a:pt x="144908" y="54852"/>
                    <a:pt x="145003" y="54852"/>
                  </a:cubicBezTo>
                  <a:cubicBezTo>
                    <a:pt x="145067" y="54852"/>
                    <a:pt x="145132" y="54849"/>
                    <a:pt x="145196" y="54849"/>
                  </a:cubicBezTo>
                  <a:cubicBezTo>
                    <a:pt x="145228" y="54849"/>
                    <a:pt x="145260" y="54850"/>
                    <a:pt x="145292" y="54852"/>
                  </a:cubicBezTo>
                  <a:cubicBezTo>
                    <a:pt x="145697" y="54852"/>
                    <a:pt x="146102" y="54852"/>
                    <a:pt x="146507" y="54864"/>
                  </a:cubicBezTo>
                  <a:cubicBezTo>
                    <a:pt x="146733" y="54864"/>
                    <a:pt x="146828" y="54947"/>
                    <a:pt x="146828" y="55162"/>
                  </a:cubicBezTo>
                  <a:cubicBezTo>
                    <a:pt x="146816" y="55805"/>
                    <a:pt x="147066" y="56424"/>
                    <a:pt x="146983" y="57067"/>
                  </a:cubicBezTo>
                  <a:cubicBezTo>
                    <a:pt x="147185" y="57912"/>
                    <a:pt x="147030" y="58781"/>
                    <a:pt x="147150" y="59615"/>
                  </a:cubicBezTo>
                  <a:cubicBezTo>
                    <a:pt x="147316" y="60710"/>
                    <a:pt x="147233" y="61793"/>
                    <a:pt x="147269" y="62889"/>
                  </a:cubicBezTo>
                  <a:cubicBezTo>
                    <a:pt x="147281" y="63032"/>
                    <a:pt x="147245" y="63175"/>
                    <a:pt x="147292" y="63306"/>
                  </a:cubicBezTo>
                  <a:cubicBezTo>
                    <a:pt x="147471" y="63889"/>
                    <a:pt x="147411" y="64484"/>
                    <a:pt x="147411" y="65080"/>
                  </a:cubicBezTo>
                  <a:cubicBezTo>
                    <a:pt x="147423" y="65984"/>
                    <a:pt x="147411" y="66889"/>
                    <a:pt x="147423" y="67794"/>
                  </a:cubicBezTo>
                  <a:cubicBezTo>
                    <a:pt x="147423" y="68318"/>
                    <a:pt x="147376" y="68842"/>
                    <a:pt x="147531" y="69354"/>
                  </a:cubicBezTo>
                  <a:cubicBezTo>
                    <a:pt x="147590" y="69521"/>
                    <a:pt x="147554" y="69723"/>
                    <a:pt x="147554" y="69913"/>
                  </a:cubicBezTo>
                  <a:cubicBezTo>
                    <a:pt x="147554" y="71390"/>
                    <a:pt x="147554" y="72866"/>
                    <a:pt x="147566" y="74343"/>
                  </a:cubicBezTo>
                  <a:cubicBezTo>
                    <a:pt x="147566" y="74700"/>
                    <a:pt x="147590" y="75045"/>
                    <a:pt x="147650" y="75402"/>
                  </a:cubicBezTo>
                  <a:cubicBezTo>
                    <a:pt x="147733" y="75843"/>
                    <a:pt x="147685" y="76307"/>
                    <a:pt x="147673" y="76748"/>
                  </a:cubicBezTo>
                  <a:cubicBezTo>
                    <a:pt x="147673" y="76891"/>
                    <a:pt x="147566" y="76962"/>
                    <a:pt x="147435" y="76974"/>
                  </a:cubicBezTo>
                  <a:cubicBezTo>
                    <a:pt x="147221" y="76986"/>
                    <a:pt x="147007" y="76986"/>
                    <a:pt x="146792" y="76986"/>
                  </a:cubicBezTo>
                  <a:lnTo>
                    <a:pt x="136160" y="76986"/>
                  </a:lnTo>
                  <a:lnTo>
                    <a:pt x="136160" y="76998"/>
                  </a:lnTo>
                  <a:lnTo>
                    <a:pt x="125587" y="76998"/>
                  </a:lnTo>
                  <a:cubicBezTo>
                    <a:pt x="125266" y="76998"/>
                    <a:pt x="124932" y="76998"/>
                    <a:pt x="124599" y="77081"/>
                  </a:cubicBezTo>
                  <a:cubicBezTo>
                    <a:pt x="124520" y="77104"/>
                    <a:pt x="124447" y="77116"/>
                    <a:pt x="124381" y="77116"/>
                  </a:cubicBezTo>
                  <a:cubicBezTo>
                    <a:pt x="124077" y="77116"/>
                    <a:pt x="123918" y="76879"/>
                    <a:pt x="124016" y="76498"/>
                  </a:cubicBezTo>
                  <a:cubicBezTo>
                    <a:pt x="124135" y="76021"/>
                    <a:pt x="124123" y="75557"/>
                    <a:pt x="124123" y="75081"/>
                  </a:cubicBezTo>
                  <a:cubicBezTo>
                    <a:pt x="124123" y="74771"/>
                    <a:pt x="124099" y="74474"/>
                    <a:pt x="124040" y="74164"/>
                  </a:cubicBezTo>
                  <a:cubicBezTo>
                    <a:pt x="123944" y="73747"/>
                    <a:pt x="123944" y="73319"/>
                    <a:pt x="124040" y="72890"/>
                  </a:cubicBezTo>
                  <a:cubicBezTo>
                    <a:pt x="124159" y="72402"/>
                    <a:pt x="124194" y="71902"/>
                    <a:pt x="124051" y="71414"/>
                  </a:cubicBezTo>
                  <a:cubicBezTo>
                    <a:pt x="123944" y="71092"/>
                    <a:pt x="124159" y="70818"/>
                    <a:pt x="124135" y="70509"/>
                  </a:cubicBezTo>
                  <a:cubicBezTo>
                    <a:pt x="124111" y="70235"/>
                    <a:pt x="123920" y="69973"/>
                    <a:pt x="124063" y="69675"/>
                  </a:cubicBezTo>
                  <a:cubicBezTo>
                    <a:pt x="124159" y="69473"/>
                    <a:pt x="124159" y="69247"/>
                    <a:pt x="124099" y="69044"/>
                  </a:cubicBezTo>
                  <a:cubicBezTo>
                    <a:pt x="124040" y="68806"/>
                    <a:pt x="124051" y="68580"/>
                    <a:pt x="124111" y="68354"/>
                  </a:cubicBezTo>
                  <a:cubicBezTo>
                    <a:pt x="124135" y="68235"/>
                    <a:pt x="124135" y="68104"/>
                    <a:pt x="124099" y="67997"/>
                  </a:cubicBezTo>
                  <a:cubicBezTo>
                    <a:pt x="123956" y="67627"/>
                    <a:pt x="123992" y="67246"/>
                    <a:pt x="123992" y="66865"/>
                  </a:cubicBezTo>
                  <a:cubicBezTo>
                    <a:pt x="123992" y="64544"/>
                    <a:pt x="123992" y="62210"/>
                    <a:pt x="123980" y="59877"/>
                  </a:cubicBezTo>
                  <a:cubicBezTo>
                    <a:pt x="123980" y="59543"/>
                    <a:pt x="124004" y="59210"/>
                    <a:pt x="123885" y="58888"/>
                  </a:cubicBezTo>
                  <a:cubicBezTo>
                    <a:pt x="123837" y="58734"/>
                    <a:pt x="123849" y="58555"/>
                    <a:pt x="123849" y="58388"/>
                  </a:cubicBezTo>
                  <a:lnTo>
                    <a:pt x="123849" y="54328"/>
                  </a:lnTo>
                  <a:cubicBezTo>
                    <a:pt x="123849" y="54233"/>
                    <a:pt x="123849" y="54138"/>
                    <a:pt x="123861" y="54042"/>
                  </a:cubicBezTo>
                  <a:cubicBezTo>
                    <a:pt x="123873" y="53816"/>
                    <a:pt x="123944" y="53721"/>
                    <a:pt x="124159" y="53721"/>
                  </a:cubicBezTo>
                  <a:cubicBezTo>
                    <a:pt x="124399" y="53721"/>
                    <a:pt x="124639" y="53705"/>
                    <a:pt x="124877" y="53705"/>
                  </a:cubicBezTo>
                  <a:close/>
                  <a:moveTo>
                    <a:pt x="176538" y="55422"/>
                  </a:moveTo>
                  <a:cubicBezTo>
                    <a:pt x="176611" y="55422"/>
                    <a:pt x="176684" y="55426"/>
                    <a:pt x="176748" y="55447"/>
                  </a:cubicBezTo>
                  <a:cubicBezTo>
                    <a:pt x="177070" y="55555"/>
                    <a:pt x="177396" y="55576"/>
                    <a:pt x="177721" y="55576"/>
                  </a:cubicBezTo>
                  <a:cubicBezTo>
                    <a:pt x="177937" y="55576"/>
                    <a:pt x="178153" y="55566"/>
                    <a:pt x="178368" y="55566"/>
                  </a:cubicBezTo>
                  <a:lnTo>
                    <a:pt x="190072" y="55566"/>
                  </a:lnTo>
                  <a:cubicBezTo>
                    <a:pt x="190189" y="55566"/>
                    <a:pt x="190307" y="55562"/>
                    <a:pt x="190424" y="55562"/>
                  </a:cubicBezTo>
                  <a:cubicBezTo>
                    <a:pt x="190639" y="55562"/>
                    <a:pt x="190852" y="55577"/>
                    <a:pt x="191060" y="55662"/>
                  </a:cubicBezTo>
                  <a:cubicBezTo>
                    <a:pt x="191117" y="55688"/>
                    <a:pt x="191175" y="55698"/>
                    <a:pt x="191235" y="55698"/>
                  </a:cubicBezTo>
                  <a:cubicBezTo>
                    <a:pt x="191337" y="55698"/>
                    <a:pt x="191443" y="55668"/>
                    <a:pt x="191548" y="55638"/>
                  </a:cubicBezTo>
                  <a:cubicBezTo>
                    <a:pt x="191737" y="55583"/>
                    <a:pt x="191930" y="55553"/>
                    <a:pt x="192122" y="55553"/>
                  </a:cubicBezTo>
                  <a:cubicBezTo>
                    <a:pt x="192305" y="55553"/>
                    <a:pt x="192487" y="55580"/>
                    <a:pt x="192667" y="55638"/>
                  </a:cubicBezTo>
                  <a:cubicBezTo>
                    <a:pt x="192905" y="55709"/>
                    <a:pt x="193143" y="55709"/>
                    <a:pt x="193382" y="55709"/>
                  </a:cubicBezTo>
                  <a:cubicBezTo>
                    <a:pt x="193885" y="55709"/>
                    <a:pt x="194388" y="55717"/>
                    <a:pt x="194890" y="55717"/>
                  </a:cubicBezTo>
                  <a:cubicBezTo>
                    <a:pt x="195266" y="55717"/>
                    <a:pt x="195640" y="55713"/>
                    <a:pt x="196013" y="55697"/>
                  </a:cubicBezTo>
                  <a:cubicBezTo>
                    <a:pt x="196038" y="55697"/>
                    <a:pt x="196063" y="55697"/>
                    <a:pt x="196088" y="55697"/>
                  </a:cubicBezTo>
                  <a:cubicBezTo>
                    <a:pt x="196643" y="55697"/>
                    <a:pt x="197169" y="55819"/>
                    <a:pt x="197715" y="55864"/>
                  </a:cubicBezTo>
                  <a:cubicBezTo>
                    <a:pt x="197846" y="55876"/>
                    <a:pt x="197942" y="55959"/>
                    <a:pt x="197954" y="56090"/>
                  </a:cubicBezTo>
                  <a:cubicBezTo>
                    <a:pt x="197965" y="56257"/>
                    <a:pt x="197965" y="56424"/>
                    <a:pt x="197965" y="56590"/>
                  </a:cubicBezTo>
                  <a:cubicBezTo>
                    <a:pt x="197965" y="63198"/>
                    <a:pt x="197965" y="69806"/>
                    <a:pt x="197965" y="76426"/>
                  </a:cubicBezTo>
                  <a:lnTo>
                    <a:pt x="197965" y="76569"/>
                  </a:lnTo>
                  <a:cubicBezTo>
                    <a:pt x="197954" y="77105"/>
                    <a:pt x="197942" y="77129"/>
                    <a:pt x="197394" y="77129"/>
                  </a:cubicBezTo>
                  <a:lnTo>
                    <a:pt x="175129" y="77129"/>
                  </a:lnTo>
                  <a:cubicBezTo>
                    <a:pt x="174796" y="77129"/>
                    <a:pt x="174474" y="77117"/>
                    <a:pt x="174141" y="77033"/>
                  </a:cubicBezTo>
                  <a:cubicBezTo>
                    <a:pt x="173968" y="76993"/>
                    <a:pt x="173784" y="76987"/>
                    <a:pt x="173597" y="76987"/>
                  </a:cubicBezTo>
                  <a:cubicBezTo>
                    <a:pt x="173507" y="76987"/>
                    <a:pt x="173418" y="76988"/>
                    <a:pt x="173328" y="76988"/>
                  </a:cubicBezTo>
                  <a:cubicBezTo>
                    <a:pt x="173269" y="76988"/>
                    <a:pt x="173211" y="76988"/>
                    <a:pt x="173153" y="76986"/>
                  </a:cubicBezTo>
                  <a:cubicBezTo>
                    <a:pt x="172938" y="76974"/>
                    <a:pt x="172855" y="76891"/>
                    <a:pt x="172843" y="76676"/>
                  </a:cubicBezTo>
                  <a:cubicBezTo>
                    <a:pt x="172831" y="76462"/>
                    <a:pt x="172831" y="76248"/>
                    <a:pt x="172831" y="76033"/>
                  </a:cubicBezTo>
                  <a:cubicBezTo>
                    <a:pt x="172831" y="72580"/>
                    <a:pt x="172831" y="69140"/>
                    <a:pt x="172819" y="65687"/>
                  </a:cubicBezTo>
                  <a:cubicBezTo>
                    <a:pt x="172819" y="65377"/>
                    <a:pt x="172843" y="65068"/>
                    <a:pt x="172736" y="64770"/>
                  </a:cubicBezTo>
                  <a:cubicBezTo>
                    <a:pt x="172677" y="64591"/>
                    <a:pt x="172688" y="64389"/>
                    <a:pt x="172688" y="64198"/>
                  </a:cubicBezTo>
                  <a:cubicBezTo>
                    <a:pt x="172688" y="61496"/>
                    <a:pt x="172688" y="58781"/>
                    <a:pt x="172688" y="56067"/>
                  </a:cubicBezTo>
                  <a:cubicBezTo>
                    <a:pt x="172688" y="55435"/>
                    <a:pt x="172700" y="55424"/>
                    <a:pt x="173319" y="55424"/>
                  </a:cubicBezTo>
                  <a:lnTo>
                    <a:pt x="176391" y="55424"/>
                  </a:lnTo>
                  <a:cubicBezTo>
                    <a:pt x="176439" y="55424"/>
                    <a:pt x="176488" y="55422"/>
                    <a:pt x="176538" y="55422"/>
                  </a:cubicBezTo>
                  <a:close/>
                  <a:moveTo>
                    <a:pt x="118982" y="53541"/>
                  </a:moveTo>
                  <a:cubicBezTo>
                    <a:pt x="119142" y="53541"/>
                    <a:pt x="119302" y="53565"/>
                    <a:pt x="119456" y="53614"/>
                  </a:cubicBezTo>
                  <a:cubicBezTo>
                    <a:pt x="119789" y="53709"/>
                    <a:pt x="120110" y="53697"/>
                    <a:pt x="120444" y="53709"/>
                  </a:cubicBezTo>
                  <a:cubicBezTo>
                    <a:pt x="120952" y="53709"/>
                    <a:pt x="121460" y="53704"/>
                    <a:pt x="121968" y="53704"/>
                  </a:cubicBezTo>
                  <a:cubicBezTo>
                    <a:pt x="122222" y="53704"/>
                    <a:pt x="122476" y="53705"/>
                    <a:pt x="122730" y="53709"/>
                  </a:cubicBezTo>
                  <a:cubicBezTo>
                    <a:pt x="123039" y="53721"/>
                    <a:pt x="123051" y="53757"/>
                    <a:pt x="123182" y="54066"/>
                  </a:cubicBezTo>
                  <a:cubicBezTo>
                    <a:pt x="123278" y="54316"/>
                    <a:pt x="123278" y="54578"/>
                    <a:pt x="123278" y="54828"/>
                  </a:cubicBezTo>
                  <a:lnTo>
                    <a:pt x="123278" y="59615"/>
                  </a:lnTo>
                  <a:cubicBezTo>
                    <a:pt x="123278" y="61091"/>
                    <a:pt x="123278" y="62555"/>
                    <a:pt x="123278" y="64032"/>
                  </a:cubicBezTo>
                  <a:cubicBezTo>
                    <a:pt x="123278" y="64460"/>
                    <a:pt x="123242" y="64889"/>
                    <a:pt x="123385" y="65306"/>
                  </a:cubicBezTo>
                  <a:cubicBezTo>
                    <a:pt x="123444" y="65461"/>
                    <a:pt x="123408" y="65639"/>
                    <a:pt x="123408" y="65806"/>
                  </a:cubicBezTo>
                  <a:cubicBezTo>
                    <a:pt x="123420" y="69318"/>
                    <a:pt x="123420" y="72842"/>
                    <a:pt x="123420" y="76367"/>
                  </a:cubicBezTo>
                  <a:cubicBezTo>
                    <a:pt x="123420" y="76510"/>
                    <a:pt x="123420" y="76652"/>
                    <a:pt x="123408" y="76795"/>
                  </a:cubicBezTo>
                  <a:cubicBezTo>
                    <a:pt x="123397" y="77021"/>
                    <a:pt x="123313" y="77105"/>
                    <a:pt x="123111" y="77117"/>
                  </a:cubicBezTo>
                  <a:cubicBezTo>
                    <a:pt x="122944" y="77129"/>
                    <a:pt x="122777" y="77129"/>
                    <a:pt x="122611" y="77129"/>
                  </a:cubicBezTo>
                  <a:lnTo>
                    <a:pt x="115908" y="77129"/>
                  </a:lnTo>
                  <a:cubicBezTo>
                    <a:pt x="115622" y="77129"/>
                    <a:pt x="115336" y="77129"/>
                    <a:pt x="115050" y="77045"/>
                  </a:cubicBezTo>
                  <a:cubicBezTo>
                    <a:pt x="114931" y="77003"/>
                    <a:pt x="114794" y="76997"/>
                    <a:pt x="114656" y="76997"/>
                  </a:cubicBezTo>
                  <a:cubicBezTo>
                    <a:pt x="114601" y="76997"/>
                    <a:pt x="114545" y="76998"/>
                    <a:pt x="114491" y="76998"/>
                  </a:cubicBezTo>
                  <a:cubicBezTo>
                    <a:pt x="112109" y="76986"/>
                    <a:pt x="109728" y="76986"/>
                    <a:pt x="107359" y="76986"/>
                  </a:cubicBezTo>
                  <a:cubicBezTo>
                    <a:pt x="107287" y="76986"/>
                    <a:pt x="107213" y="76980"/>
                    <a:pt x="107140" y="76980"/>
                  </a:cubicBezTo>
                  <a:cubicBezTo>
                    <a:pt x="107067" y="76980"/>
                    <a:pt x="106996" y="76986"/>
                    <a:pt x="106930" y="77010"/>
                  </a:cubicBezTo>
                  <a:cubicBezTo>
                    <a:pt x="106620" y="77116"/>
                    <a:pt x="106304" y="77135"/>
                    <a:pt x="105987" y="77135"/>
                  </a:cubicBezTo>
                  <a:cubicBezTo>
                    <a:pt x="105806" y="77135"/>
                    <a:pt x="105624" y="77129"/>
                    <a:pt x="105442" y="77129"/>
                  </a:cubicBezTo>
                  <a:lnTo>
                    <a:pt x="99667" y="77129"/>
                  </a:lnTo>
                  <a:cubicBezTo>
                    <a:pt x="99556" y="77129"/>
                    <a:pt x="99445" y="77134"/>
                    <a:pt x="99334" y="77134"/>
                  </a:cubicBezTo>
                  <a:cubicBezTo>
                    <a:pt x="99278" y="77134"/>
                    <a:pt x="99223" y="77133"/>
                    <a:pt x="99167" y="77129"/>
                  </a:cubicBezTo>
                  <a:cubicBezTo>
                    <a:pt x="98786" y="77117"/>
                    <a:pt x="98774" y="77105"/>
                    <a:pt x="98810" y="76724"/>
                  </a:cubicBezTo>
                  <a:cubicBezTo>
                    <a:pt x="98834" y="76533"/>
                    <a:pt x="98846" y="76343"/>
                    <a:pt x="98846" y="76152"/>
                  </a:cubicBezTo>
                  <a:lnTo>
                    <a:pt x="98846" y="69735"/>
                  </a:lnTo>
                  <a:cubicBezTo>
                    <a:pt x="98846" y="69449"/>
                    <a:pt x="98846" y="69163"/>
                    <a:pt x="98751" y="68890"/>
                  </a:cubicBezTo>
                  <a:cubicBezTo>
                    <a:pt x="98703" y="68711"/>
                    <a:pt x="98715" y="68509"/>
                    <a:pt x="98715" y="68318"/>
                  </a:cubicBezTo>
                  <a:cubicBezTo>
                    <a:pt x="98715" y="67306"/>
                    <a:pt x="98715" y="66282"/>
                    <a:pt x="98715" y="65258"/>
                  </a:cubicBezTo>
                  <a:cubicBezTo>
                    <a:pt x="98715" y="64996"/>
                    <a:pt x="98727" y="64734"/>
                    <a:pt x="98798" y="64484"/>
                  </a:cubicBezTo>
                  <a:cubicBezTo>
                    <a:pt x="98858" y="64258"/>
                    <a:pt x="98846" y="64008"/>
                    <a:pt x="98846" y="63770"/>
                  </a:cubicBezTo>
                  <a:cubicBezTo>
                    <a:pt x="98846" y="61198"/>
                    <a:pt x="98846" y="58638"/>
                    <a:pt x="98858" y="56067"/>
                  </a:cubicBezTo>
                  <a:cubicBezTo>
                    <a:pt x="98858" y="55709"/>
                    <a:pt x="98822" y="55352"/>
                    <a:pt x="98953" y="55007"/>
                  </a:cubicBezTo>
                  <a:cubicBezTo>
                    <a:pt x="99013" y="54876"/>
                    <a:pt x="98989" y="54721"/>
                    <a:pt x="98989" y="54578"/>
                  </a:cubicBezTo>
                  <a:cubicBezTo>
                    <a:pt x="99001" y="54412"/>
                    <a:pt x="98989" y="54245"/>
                    <a:pt x="98989" y="54078"/>
                  </a:cubicBezTo>
                  <a:cubicBezTo>
                    <a:pt x="99013" y="53614"/>
                    <a:pt x="99036" y="53578"/>
                    <a:pt x="99548" y="53566"/>
                  </a:cubicBezTo>
                  <a:lnTo>
                    <a:pt x="109252" y="53566"/>
                  </a:lnTo>
                  <a:cubicBezTo>
                    <a:pt x="109538" y="53566"/>
                    <a:pt x="109812" y="53566"/>
                    <a:pt x="110097" y="53661"/>
                  </a:cubicBezTo>
                  <a:cubicBezTo>
                    <a:pt x="110197" y="53695"/>
                    <a:pt x="110303" y="53702"/>
                    <a:pt x="110409" y="53702"/>
                  </a:cubicBezTo>
                  <a:cubicBezTo>
                    <a:pt x="110493" y="53702"/>
                    <a:pt x="110578" y="53697"/>
                    <a:pt x="110657" y="53697"/>
                  </a:cubicBezTo>
                  <a:cubicBezTo>
                    <a:pt x="110986" y="53700"/>
                    <a:pt x="111315" y="53701"/>
                    <a:pt x="111644" y="53701"/>
                  </a:cubicBezTo>
                  <a:cubicBezTo>
                    <a:pt x="112231" y="53701"/>
                    <a:pt x="112818" y="53698"/>
                    <a:pt x="113405" y="53698"/>
                  </a:cubicBezTo>
                  <a:cubicBezTo>
                    <a:pt x="113941" y="53698"/>
                    <a:pt x="114478" y="53700"/>
                    <a:pt x="115015" y="53709"/>
                  </a:cubicBezTo>
                  <a:cubicBezTo>
                    <a:pt x="115028" y="53709"/>
                    <a:pt x="115041" y="53710"/>
                    <a:pt x="115055" y="53710"/>
                  </a:cubicBezTo>
                  <a:cubicBezTo>
                    <a:pt x="115441" y="53710"/>
                    <a:pt x="115793" y="53562"/>
                    <a:pt x="116176" y="53562"/>
                  </a:cubicBezTo>
                  <a:cubicBezTo>
                    <a:pt x="116213" y="53562"/>
                    <a:pt x="116251" y="53563"/>
                    <a:pt x="116289" y="53566"/>
                  </a:cubicBezTo>
                  <a:cubicBezTo>
                    <a:pt x="116630" y="53597"/>
                    <a:pt x="116962" y="53718"/>
                    <a:pt x="117317" y="53718"/>
                  </a:cubicBezTo>
                  <a:cubicBezTo>
                    <a:pt x="117370" y="53718"/>
                    <a:pt x="117424" y="53715"/>
                    <a:pt x="117479" y="53709"/>
                  </a:cubicBezTo>
                  <a:cubicBezTo>
                    <a:pt x="117836" y="53673"/>
                    <a:pt x="118182" y="53721"/>
                    <a:pt x="118539" y="53602"/>
                  </a:cubicBezTo>
                  <a:cubicBezTo>
                    <a:pt x="118683" y="53562"/>
                    <a:pt x="118832" y="53541"/>
                    <a:pt x="118982" y="53541"/>
                  </a:cubicBezTo>
                  <a:close/>
                  <a:moveTo>
                    <a:pt x="205140" y="55844"/>
                  </a:moveTo>
                  <a:cubicBezTo>
                    <a:pt x="205192" y="55844"/>
                    <a:pt x="205242" y="55849"/>
                    <a:pt x="205288" y="55864"/>
                  </a:cubicBezTo>
                  <a:cubicBezTo>
                    <a:pt x="205644" y="55983"/>
                    <a:pt x="206004" y="56007"/>
                    <a:pt x="206366" y="56007"/>
                  </a:cubicBezTo>
                  <a:cubicBezTo>
                    <a:pt x="206621" y="56007"/>
                    <a:pt x="206877" y="55995"/>
                    <a:pt x="207133" y="55995"/>
                  </a:cubicBezTo>
                  <a:lnTo>
                    <a:pt x="218194" y="55995"/>
                  </a:lnTo>
                  <a:cubicBezTo>
                    <a:pt x="218408" y="55995"/>
                    <a:pt x="218623" y="55995"/>
                    <a:pt x="218837" y="56007"/>
                  </a:cubicBezTo>
                  <a:cubicBezTo>
                    <a:pt x="219004" y="56019"/>
                    <a:pt x="219087" y="56126"/>
                    <a:pt x="219099" y="56293"/>
                  </a:cubicBezTo>
                  <a:cubicBezTo>
                    <a:pt x="219111" y="56436"/>
                    <a:pt x="219111" y="56578"/>
                    <a:pt x="219111" y="56721"/>
                  </a:cubicBezTo>
                  <a:cubicBezTo>
                    <a:pt x="219111" y="61150"/>
                    <a:pt x="219111" y="65568"/>
                    <a:pt x="219111" y="69997"/>
                  </a:cubicBezTo>
                  <a:cubicBezTo>
                    <a:pt x="219099" y="70259"/>
                    <a:pt x="219099" y="70509"/>
                    <a:pt x="219028" y="70771"/>
                  </a:cubicBezTo>
                  <a:cubicBezTo>
                    <a:pt x="218968" y="70997"/>
                    <a:pt x="218968" y="71235"/>
                    <a:pt x="218968" y="71473"/>
                  </a:cubicBezTo>
                  <a:cubicBezTo>
                    <a:pt x="218956" y="72830"/>
                    <a:pt x="218968" y="74188"/>
                    <a:pt x="218956" y="75545"/>
                  </a:cubicBezTo>
                  <a:cubicBezTo>
                    <a:pt x="218956" y="76271"/>
                    <a:pt x="218956" y="76271"/>
                    <a:pt x="218194" y="76283"/>
                  </a:cubicBezTo>
                  <a:lnTo>
                    <a:pt x="216634" y="76283"/>
                  </a:lnTo>
                  <a:cubicBezTo>
                    <a:pt x="216525" y="76283"/>
                    <a:pt x="216416" y="76279"/>
                    <a:pt x="216307" y="76279"/>
                  </a:cubicBezTo>
                  <a:cubicBezTo>
                    <a:pt x="216108" y="76279"/>
                    <a:pt x="215910" y="76294"/>
                    <a:pt x="215718" y="76379"/>
                  </a:cubicBezTo>
                  <a:cubicBezTo>
                    <a:pt x="215670" y="76402"/>
                    <a:pt x="215622" y="76402"/>
                    <a:pt x="215575" y="76402"/>
                  </a:cubicBezTo>
                  <a:cubicBezTo>
                    <a:pt x="215521" y="76402"/>
                    <a:pt x="215467" y="76401"/>
                    <a:pt x="215413" y="76401"/>
                  </a:cubicBezTo>
                  <a:cubicBezTo>
                    <a:pt x="214635" y="76401"/>
                    <a:pt x="213867" y="76479"/>
                    <a:pt x="213098" y="76557"/>
                  </a:cubicBezTo>
                  <a:cubicBezTo>
                    <a:pt x="212598" y="76605"/>
                    <a:pt x="212098" y="76521"/>
                    <a:pt x="211610" y="76676"/>
                  </a:cubicBezTo>
                  <a:cubicBezTo>
                    <a:pt x="211529" y="76703"/>
                    <a:pt x="211443" y="76711"/>
                    <a:pt x="211355" y="76711"/>
                  </a:cubicBezTo>
                  <a:cubicBezTo>
                    <a:pt x="211250" y="76711"/>
                    <a:pt x="211142" y="76700"/>
                    <a:pt x="211038" y="76700"/>
                  </a:cubicBezTo>
                  <a:cubicBezTo>
                    <a:pt x="210693" y="76712"/>
                    <a:pt x="210336" y="76700"/>
                    <a:pt x="209979" y="76807"/>
                  </a:cubicBezTo>
                  <a:cubicBezTo>
                    <a:pt x="209848" y="76843"/>
                    <a:pt x="209708" y="76852"/>
                    <a:pt x="209565" y="76852"/>
                  </a:cubicBezTo>
                  <a:cubicBezTo>
                    <a:pt x="209422" y="76852"/>
                    <a:pt x="209276" y="76843"/>
                    <a:pt x="209133" y="76843"/>
                  </a:cubicBezTo>
                  <a:cubicBezTo>
                    <a:pt x="208681" y="76867"/>
                    <a:pt x="208229" y="76819"/>
                    <a:pt x="207788" y="76962"/>
                  </a:cubicBezTo>
                  <a:cubicBezTo>
                    <a:pt x="207712" y="76989"/>
                    <a:pt x="207629" y="76996"/>
                    <a:pt x="207543" y="76996"/>
                  </a:cubicBezTo>
                  <a:cubicBezTo>
                    <a:pt x="207440" y="76996"/>
                    <a:pt x="207332" y="76986"/>
                    <a:pt x="207228" y="76986"/>
                  </a:cubicBezTo>
                  <a:cubicBezTo>
                    <a:pt x="206824" y="76992"/>
                    <a:pt x="206419" y="76992"/>
                    <a:pt x="206014" y="76992"/>
                  </a:cubicBezTo>
                  <a:cubicBezTo>
                    <a:pt x="205609" y="76992"/>
                    <a:pt x="205204" y="76992"/>
                    <a:pt x="204800" y="76998"/>
                  </a:cubicBezTo>
                  <a:cubicBezTo>
                    <a:pt x="204581" y="76998"/>
                    <a:pt x="204361" y="76988"/>
                    <a:pt x="204143" y="76988"/>
                  </a:cubicBezTo>
                  <a:cubicBezTo>
                    <a:pt x="203816" y="76988"/>
                    <a:pt x="203490" y="77010"/>
                    <a:pt x="203168" y="77117"/>
                  </a:cubicBezTo>
                  <a:cubicBezTo>
                    <a:pt x="203123" y="77132"/>
                    <a:pt x="203072" y="77136"/>
                    <a:pt x="203020" y="77136"/>
                  </a:cubicBezTo>
                  <a:cubicBezTo>
                    <a:pt x="202951" y="77136"/>
                    <a:pt x="202879" y="77129"/>
                    <a:pt x="202811" y="77129"/>
                  </a:cubicBezTo>
                  <a:lnTo>
                    <a:pt x="199323" y="77129"/>
                  </a:lnTo>
                  <a:cubicBezTo>
                    <a:pt x="199180" y="77129"/>
                    <a:pt x="199037" y="77117"/>
                    <a:pt x="198894" y="77105"/>
                  </a:cubicBezTo>
                  <a:cubicBezTo>
                    <a:pt x="198787" y="77093"/>
                    <a:pt x="198716" y="77010"/>
                    <a:pt x="198704" y="76914"/>
                  </a:cubicBezTo>
                  <a:cubicBezTo>
                    <a:pt x="198692" y="76700"/>
                    <a:pt x="198680" y="76486"/>
                    <a:pt x="198680" y="76271"/>
                  </a:cubicBezTo>
                  <a:lnTo>
                    <a:pt x="198680" y="66996"/>
                  </a:lnTo>
                  <a:cubicBezTo>
                    <a:pt x="198680" y="63925"/>
                    <a:pt x="198680" y="60853"/>
                    <a:pt x="198680" y="57781"/>
                  </a:cubicBezTo>
                  <a:cubicBezTo>
                    <a:pt x="198680" y="57424"/>
                    <a:pt x="198716" y="57067"/>
                    <a:pt x="198573" y="56733"/>
                  </a:cubicBezTo>
                  <a:cubicBezTo>
                    <a:pt x="198549" y="56686"/>
                    <a:pt x="198549" y="56638"/>
                    <a:pt x="198549" y="56590"/>
                  </a:cubicBezTo>
                  <a:cubicBezTo>
                    <a:pt x="198516" y="55934"/>
                    <a:pt x="198543" y="55851"/>
                    <a:pt x="199074" y="55851"/>
                  </a:cubicBezTo>
                  <a:cubicBezTo>
                    <a:pt x="199121" y="55851"/>
                    <a:pt x="199172" y="55851"/>
                    <a:pt x="199227" y="55852"/>
                  </a:cubicBezTo>
                  <a:lnTo>
                    <a:pt x="204931" y="55852"/>
                  </a:lnTo>
                  <a:cubicBezTo>
                    <a:pt x="204999" y="55852"/>
                    <a:pt x="205071" y="55844"/>
                    <a:pt x="205140" y="55844"/>
                  </a:cubicBezTo>
                  <a:close/>
                  <a:moveTo>
                    <a:pt x="97852" y="53565"/>
                  </a:moveTo>
                  <a:cubicBezTo>
                    <a:pt x="98190" y="53565"/>
                    <a:pt x="98275" y="53662"/>
                    <a:pt x="98286" y="54054"/>
                  </a:cubicBezTo>
                  <a:cubicBezTo>
                    <a:pt x="98286" y="55054"/>
                    <a:pt x="98286" y="56055"/>
                    <a:pt x="98286" y="57055"/>
                  </a:cubicBezTo>
                  <a:cubicBezTo>
                    <a:pt x="98286" y="57126"/>
                    <a:pt x="98298" y="57210"/>
                    <a:pt x="98274" y="57269"/>
                  </a:cubicBezTo>
                  <a:cubicBezTo>
                    <a:pt x="98060" y="58019"/>
                    <a:pt x="98143" y="58781"/>
                    <a:pt x="98143" y="59543"/>
                  </a:cubicBezTo>
                  <a:cubicBezTo>
                    <a:pt x="98143" y="65091"/>
                    <a:pt x="98143" y="70628"/>
                    <a:pt x="98143" y="76176"/>
                  </a:cubicBezTo>
                  <a:cubicBezTo>
                    <a:pt x="98143" y="77086"/>
                    <a:pt x="98199" y="77142"/>
                    <a:pt x="97509" y="77142"/>
                  </a:cubicBezTo>
                  <a:cubicBezTo>
                    <a:pt x="97414" y="77142"/>
                    <a:pt x="97305" y="77141"/>
                    <a:pt x="97179" y="77141"/>
                  </a:cubicBezTo>
                  <a:lnTo>
                    <a:pt x="86821" y="77141"/>
                  </a:lnTo>
                  <a:cubicBezTo>
                    <a:pt x="86511" y="77141"/>
                    <a:pt x="86213" y="77141"/>
                    <a:pt x="85904" y="77224"/>
                  </a:cubicBezTo>
                  <a:cubicBezTo>
                    <a:pt x="85742" y="77266"/>
                    <a:pt x="85575" y="77272"/>
                    <a:pt x="85405" y="77272"/>
                  </a:cubicBezTo>
                  <a:cubicBezTo>
                    <a:pt x="85337" y="77272"/>
                    <a:pt x="85269" y="77272"/>
                    <a:pt x="85201" y="77272"/>
                  </a:cubicBezTo>
                  <a:cubicBezTo>
                    <a:pt x="83011" y="77272"/>
                    <a:pt x="80820" y="77272"/>
                    <a:pt x="78629" y="77283"/>
                  </a:cubicBezTo>
                  <a:cubicBezTo>
                    <a:pt x="78572" y="77283"/>
                    <a:pt x="78515" y="77283"/>
                    <a:pt x="78458" y="77283"/>
                  </a:cubicBezTo>
                  <a:cubicBezTo>
                    <a:pt x="78229" y="77283"/>
                    <a:pt x="78003" y="77291"/>
                    <a:pt x="77784" y="77367"/>
                  </a:cubicBezTo>
                  <a:cubicBezTo>
                    <a:pt x="77629" y="77414"/>
                    <a:pt x="77450" y="77414"/>
                    <a:pt x="77284" y="77414"/>
                  </a:cubicBezTo>
                  <a:cubicBezTo>
                    <a:pt x="76196" y="77414"/>
                    <a:pt x="75103" y="77420"/>
                    <a:pt x="74009" y="77420"/>
                  </a:cubicBezTo>
                  <a:cubicBezTo>
                    <a:pt x="73462" y="77420"/>
                    <a:pt x="72914" y="77418"/>
                    <a:pt x="72366" y="77414"/>
                  </a:cubicBezTo>
                  <a:cubicBezTo>
                    <a:pt x="71723" y="77414"/>
                    <a:pt x="71712" y="77414"/>
                    <a:pt x="71712" y="76783"/>
                  </a:cubicBezTo>
                  <a:cubicBezTo>
                    <a:pt x="71712" y="74783"/>
                    <a:pt x="71712" y="72783"/>
                    <a:pt x="71712" y="70783"/>
                  </a:cubicBezTo>
                  <a:lnTo>
                    <a:pt x="71723" y="70783"/>
                  </a:lnTo>
                  <a:cubicBezTo>
                    <a:pt x="71723" y="68858"/>
                    <a:pt x="71723" y="66933"/>
                    <a:pt x="71723" y="65008"/>
                  </a:cubicBezTo>
                  <a:cubicBezTo>
                    <a:pt x="71723" y="64675"/>
                    <a:pt x="71712" y="64353"/>
                    <a:pt x="71819" y="64020"/>
                  </a:cubicBezTo>
                  <a:cubicBezTo>
                    <a:pt x="71878" y="63817"/>
                    <a:pt x="71854" y="63591"/>
                    <a:pt x="71854" y="63377"/>
                  </a:cubicBezTo>
                  <a:cubicBezTo>
                    <a:pt x="71866" y="62305"/>
                    <a:pt x="71866" y="61246"/>
                    <a:pt x="71866" y="60174"/>
                  </a:cubicBezTo>
                  <a:cubicBezTo>
                    <a:pt x="71866" y="59769"/>
                    <a:pt x="71866" y="59365"/>
                    <a:pt x="71973" y="58972"/>
                  </a:cubicBezTo>
                  <a:cubicBezTo>
                    <a:pt x="72045" y="58674"/>
                    <a:pt x="71997" y="58353"/>
                    <a:pt x="72009" y="58043"/>
                  </a:cubicBezTo>
                  <a:cubicBezTo>
                    <a:pt x="72021" y="57638"/>
                    <a:pt x="71973" y="57233"/>
                    <a:pt x="72116" y="56840"/>
                  </a:cubicBezTo>
                  <a:cubicBezTo>
                    <a:pt x="72176" y="56674"/>
                    <a:pt x="72164" y="56459"/>
                    <a:pt x="72140" y="56269"/>
                  </a:cubicBezTo>
                  <a:cubicBezTo>
                    <a:pt x="72093" y="55769"/>
                    <a:pt x="72283" y="55293"/>
                    <a:pt x="72319" y="54793"/>
                  </a:cubicBezTo>
                  <a:cubicBezTo>
                    <a:pt x="72319" y="54662"/>
                    <a:pt x="72426" y="54578"/>
                    <a:pt x="72557" y="54578"/>
                  </a:cubicBezTo>
                  <a:cubicBezTo>
                    <a:pt x="72986" y="54566"/>
                    <a:pt x="73414" y="54566"/>
                    <a:pt x="73843" y="54566"/>
                  </a:cubicBezTo>
                  <a:cubicBezTo>
                    <a:pt x="73910" y="54565"/>
                    <a:pt x="73977" y="54564"/>
                    <a:pt x="74044" y="54564"/>
                  </a:cubicBezTo>
                  <a:cubicBezTo>
                    <a:pt x="74116" y="54564"/>
                    <a:pt x="74187" y="54565"/>
                    <a:pt x="74258" y="54565"/>
                  </a:cubicBezTo>
                  <a:cubicBezTo>
                    <a:pt x="74571" y="54565"/>
                    <a:pt x="74882" y="54555"/>
                    <a:pt x="75188" y="54447"/>
                  </a:cubicBezTo>
                  <a:cubicBezTo>
                    <a:pt x="75266" y="54423"/>
                    <a:pt x="75349" y="54418"/>
                    <a:pt x="75434" y="54418"/>
                  </a:cubicBezTo>
                  <a:cubicBezTo>
                    <a:pt x="75519" y="54418"/>
                    <a:pt x="75605" y="54423"/>
                    <a:pt x="75688" y="54423"/>
                  </a:cubicBezTo>
                  <a:lnTo>
                    <a:pt x="77319" y="54423"/>
                  </a:lnTo>
                  <a:cubicBezTo>
                    <a:pt x="77376" y="54423"/>
                    <a:pt x="77432" y="54424"/>
                    <a:pt x="77488" y="54424"/>
                  </a:cubicBezTo>
                  <a:cubicBezTo>
                    <a:pt x="77741" y="54424"/>
                    <a:pt x="77993" y="54416"/>
                    <a:pt x="78236" y="54328"/>
                  </a:cubicBezTo>
                  <a:cubicBezTo>
                    <a:pt x="78391" y="54281"/>
                    <a:pt x="78570" y="54292"/>
                    <a:pt x="78736" y="54281"/>
                  </a:cubicBezTo>
                  <a:cubicBezTo>
                    <a:pt x="79403" y="54257"/>
                    <a:pt x="80058" y="54316"/>
                    <a:pt x="80725" y="54162"/>
                  </a:cubicBezTo>
                  <a:cubicBezTo>
                    <a:pt x="80862" y="54127"/>
                    <a:pt x="81005" y="54117"/>
                    <a:pt x="81151" y="54117"/>
                  </a:cubicBezTo>
                  <a:cubicBezTo>
                    <a:pt x="81360" y="54117"/>
                    <a:pt x="81574" y="54138"/>
                    <a:pt x="81784" y="54138"/>
                  </a:cubicBezTo>
                  <a:cubicBezTo>
                    <a:pt x="82141" y="54126"/>
                    <a:pt x="82499" y="54150"/>
                    <a:pt x="82844" y="54031"/>
                  </a:cubicBezTo>
                  <a:cubicBezTo>
                    <a:pt x="82943" y="53997"/>
                    <a:pt x="83050" y="53990"/>
                    <a:pt x="83157" y="53990"/>
                  </a:cubicBezTo>
                  <a:cubicBezTo>
                    <a:pt x="83244" y="53990"/>
                    <a:pt x="83331" y="53995"/>
                    <a:pt x="83415" y="53995"/>
                  </a:cubicBezTo>
                  <a:lnTo>
                    <a:pt x="85058" y="53995"/>
                  </a:lnTo>
                  <a:cubicBezTo>
                    <a:pt x="85297" y="53995"/>
                    <a:pt x="85523" y="53983"/>
                    <a:pt x="85761" y="53911"/>
                  </a:cubicBezTo>
                  <a:cubicBezTo>
                    <a:pt x="85963" y="53864"/>
                    <a:pt x="86178" y="53864"/>
                    <a:pt x="86392" y="53852"/>
                  </a:cubicBezTo>
                  <a:lnTo>
                    <a:pt x="88535" y="53852"/>
                  </a:lnTo>
                  <a:cubicBezTo>
                    <a:pt x="88603" y="53852"/>
                    <a:pt x="88670" y="53852"/>
                    <a:pt x="88737" y="53852"/>
                  </a:cubicBezTo>
                  <a:cubicBezTo>
                    <a:pt x="89074" y="53852"/>
                    <a:pt x="89410" y="53844"/>
                    <a:pt x="89738" y="53745"/>
                  </a:cubicBezTo>
                  <a:cubicBezTo>
                    <a:pt x="89843" y="53712"/>
                    <a:pt x="89960" y="53704"/>
                    <a:pt x="90080" y="53704"/>
                  </a:cubicBezTo>
                  <a:cubicBezTo>
                    <a:pt x="90176" y="53704"/>
                    <a:pt x="90273" y="53709"/>
                    <a:pt x="90369" y="53709"/>
                  </a:cubicBezTo>
                  <a:lnTo>
                    <a:pt x="96441" y="53709"/>
                  </a:lnTo>
                  <a:cubicBezTo>
                    <a:pt x="96561" y="53709"/>
                    <a:pt x="96681" y="53713"/>
                    <a:pt x="96801" y="53713"/>
                  </a:cubicBezTo>
                  <a:cubicBezTo>
                    <a:pt x="97061" y="53713"/>
                    <a:pt x="97319" y="53696"/>
                    <a:pt x="97572" y="53590"/>
                  </a:cubicBezTo>
                  <a:cubicBezTo>
                    <a:pt x="97631" y="53566"/>
                    <a:pt x="97715" y="53578"/>
                    <a:pt x="97786" y="53566"/>
                  </a:cubicBezTo>
                  <a:cubicBezTo>
                    <a:pt x="97809" y="53566"/>
                    <a:pt x="97831" y="53565"/>
                    <a:pt x="97852" y="53565"/>
                  </a:cubicBezTo>
                  <a:close/>
                  <a:moveTo>
                    <a:pt x="71354" y="54566"/>
                  </a:moveTo>
                  <a:cubicBezTo>
                    <a:pt x="71628" y="54578"/>
                    <a:pt x="71712" y="54650"/>
                    <a:pt x="71712" y="54912"/>
                  </a:cubicBezTo>
                  <a:cubicBezTo>
                    <a:pt x="71712" y="55293"/>
                    <a:pt x="71771" y="55674"/>
                    <a:pt x="71640" y="56043"/>
                  </a:cubicBezTo>
                  <a:cubicBezTo>
                    <a:pt x="71604" y="56126"/>
                    <a:pt x="71581" y="56233"/>
                    <a:pt x="71581" y="56317"/>
                  </a:cubicBezTo>
                  <a:cubicBezTo>
                    <a:pt x="71664" y="57412"/>
                    <a:pt x="71414" y="58495"/>
                    <a:pt x="71438" y="59591"/>
                  </a:cubicBezTo>
                  <a:cubicBezTo>
                    <a:pt x="71438" y="60043"/>
                    <a:pt x="71438" y="60496"/>
                    <a:pt x="71438" y="60948"/>
                  </a:cubicBezTo>
                  <a:cubicBezTo>
                    <a:pt x="71426" y="61234"/>
                    <a:pt x="71426" y="61508"/>
                    <a:pt x="71342" y="61793"/>
                  </a:cubicBezTo>
                  <a:cubicBezTo>
                    <a:pt x="71283" y="62043"/>
                    <a:pt x="71295" y="62317"/>
                    <a:pt x="71295" y="62567"/>
                  </a:cubicBezTo>
                  <a:cubicBezTo>
                    <a:pt x="71295" y="67211"/>
                    <a:pt x="71295" y="71854"/>
                    <a:pt x="71295" y="76498"/>
                  </a:cubicBezTo>
                  <a:cubicBezTo>
                    <a:pt x="71295" y="76712"/>
                    <a:pt x="71295" y="76926"/>
                    <a:pt x="71283" y="77141"/>
                  </a:cubicBezTo>
                  <a:cubicBezTo>
                    <a:pt x="71271" y="77307"/>
                    <a:pt x="71164" y="77402"/>
                    <a:pt x="71009" y="77402"/>
                  </a:cubicBezTo>
                  <a:cubicBezTo>
                    <a:pt x="70819" y="77414"/>
                    <a:pt x="70628" y="77414"/>
                    <a:pt x="70438" y="77414"/>
                  </a:cubicBezTo>
                  <a:cubicBezTo>
                    <a:pt x="68485" y="77426"/>
                    <a:pt x="66532" y="77426"/>
                    <a:pt x="64580" y="77426"/>
                  </a:cubicBezTo>
                  <a:lnTo>
                    <a:pt x="58793" y="77426"/>
                  </a:lnTo>
                  <a:cubicBezTo>
                    <a:pt x="58691" y="77426"/>
                    <a:pt x="58589" y="77424"/>
                    <a:pt x="58487" y="77424"/>
                  </a:cubicBezTo>
                  <a:cubicBezTo>
                    <a:pt x="58233" y="77424"/>
                    <a:pt x="57980" y="77437"/>
                    <a:pt x="57734" y="77522"/>
                  </a:cubicBezTo>
                  <a:cubicBezTo>
                    <a:pt x="57634" y="77555"/>
                    <a:pt x="57528" y="77562"/>
                    <a:pt x="57420" y="77562"/>
                  </a:cubicBezTo>
                  <a:cubicBezTo>
                    <a:pt x="57334" y="77562"/>
                    <a:pt x="57247" y="77557"/>
                    <a:pt x="57162" y="77557"/>
                  </a:cubicBezTo>
                  <a:cubicBezTo>
                    <a:pt x="56650" y="77563"/>
                    <a:pt x="56138" y="77563"/>
                    <a:pt x="55626" y="77563"/>
                  </a:cubicBezTo>
                  <a:cubicBezTo>
                    <a:pt x="55114" y="77563"/>
                    <a:pt x="54602" y="77563"/>
                    <a:pt x="54090" y="77569"/>
                  </a:cubicBezTo>
                  <a:cubicBezTo>
                    <a:pt x="53951" y="77569"/>
                    <a:pt x="53811" y="77565"/>
                    <a:pt x="53670" y="77565"/>
                  </a:cubicBezTo>
                  <a:cubicBezTo>
                    <a:pt x="53389" y="77565"/>
                    <a:pt x="53106" y="77581"/>
                    <a:pt x="52828" y="77676"/>
                  </a:cubicBezTo>
                  <a:cubicBezTo>
                    <a:pt x="52758" y="77703"/>
                    <a:pt x="52683" y="77711"/>
                    <a:pt x="52606" y="77711"/>
                  </a:cubicBezTo>
                  <a:cubicBezTo>
                    <a:pt x="52514" y="77711"/>
                    <a:pt x="52419" y="77700"/>
                    <a:pt x="52328" y="77700"/>
                  </a:cubicBezTo>
                  <a:cubicBezTo>
                    <a:pt x="51995" y="77706"/>
                    <a:pt x="51661" y="77706"/>
                    <a:pt x="51328" y="77706"/>
                  </a:cubicBezTo>
                  <a:cubicBezTo>
                    <a:pt x="50995" y="77706"/>
                    <a:pt x="50661" y="77706"/>
                    <a:pt x="50328" y="77712"/>
                  </a:cubicBezTo>
                  <a:cubicBezTo>
                    <a:pt x="50091" y="77712"/>
                    <a:pt x="49855" y="77700"/>
                    <a:pt x="49619" y="77700"/>
                  </a:cubicBezTo>
                  <a:cubicBezTo>
                    <a:pt x="49285" y="77700"/>
                    <a:pt x="48953" y="77724"/>
                    <a:pt x="48625" y="77843"/>
                  </a:cubicBezTo>
                  <a:cubicBezTo>
                    <a:pt x="48587" y="77842"/>
                    <a:pt x="48549" y="77841"/>
                    <a:pt x="48511" y="77841"/>
                  </a:cubicBezTo>
                  <a:cubicBezTo>
                    <a:pt x="47840" y="77841"/>
                    <a:pt x="47169" y="78007"/>
                    <a:pt x="46491" y="78007"/>
                  </a:cubicBezTo>
                  <a:cubicBezTo>
                    <a:pt x="46401" y="78007"/>
                    <a:pt x="46311" y="78004"/>
                    <a:pt x="46220" y="77998"/>
                  </a:cubicBezTo>
                  <a:cubicBezTo>
                    <a:pt x="46164" y="77994"/>
                    <a:pt x="46108" y="77992"/>
                    <a:pt x="46053" y="77992"/>
                  </a:cubicBezTo>
                  <a:cubicBezTo>
                    <a:pt x="45754" y="77992"/>
                    <a:pt x="45462" y="78041"/>
                    <a:pt x="45161" y="78081"/>
                  </a:cubicBezTo>
                  <a:cubicBezTo>
                    <a:pt x="44923" y="78118"/>
                    <a:pt x="44681" y="78129"/>
                    <a:pt x="44438" y="78129"/>
                  </a:cubicBezTo>
                  <a:cubicBezTo>
                    <a:pt x="44134" y="78129"/>
                    <a:pt x="43828" y="78112"/>
                    <a:pt x="43529" y="78105"/>
                  </a:cubicBezTo>
                  <a:cubicBezTo>
                    <a:pt x="43387" y="78105"/>
                    <a:pt x="43327" y="77998"/>
                    <a:pt x="43303" y="77867"/>
                  </a:cubicBezTo>
                  <a:cubicBezTo>
                    <a:pt x="43303" y="77795"/>
                    <a:pt x="43291" y="77724"/>
                    <a:pt x="43303" y="77653"/>
                  </a:cubicBezTo>
                  <a:cubicBezTo>
                    <a:pt x="43529" y="76938"/>
                    <a:pt x="43398" y="76188"/>
                    <a:pt x="43434" y="75462"/>
                  </a:cubicBezTo>
                  <a:cubicBezTo>
                    <a:pt x="43458" y="75057"/>
                    <a:pt x="43410" y="74652"/>
                    <a:pt x="43541" y="74259"/>
                  </a:cubicBezTo>
                  <a:cubicBezTo>
                    <a:pt x="43601" y="74081"/>
                    <a:pt x="43577" y="73878"/>
                    <a:pt x="43577" y="73688"/>
                  </a:cubicBezTo>
                  <a:cubicBezTo>
                    <a:pt x="43577" y="72735"/>
                    <a:pt x="43577" y="71783"/>
                    <a:pt x="43577" y="70830"/>
                  </a:cubicBezTo>
                  <a:cubicBezTo>
                    <a:pt x="43589" y="70342"/>
                    <a:pt x="43541" y="69842"/>
                    <a:pt x="43696" y="69354"/>
                  </a:cubicBezTo>
                  <a:cubicBezTo>
                    <a:pt x="43744" y="69199"/>
                    <a:pt x="43720" y="69021"/>
                    <a:pt x="43720" y="68854"/>
                  </a:cubicBezTo>
                  <a:cubicBezTo>
                    <a:pt x="43720" y="68235"/>
                    <a:pt x="43720" y="67616"/>
                    <a:pt x="43720" y="66996"/>
                  </a:cubicBezTo>
                  <a:cubicBezTo>
                    <a:pt x="43720" y="66735"/>
                    <a:pt x="43708" y="66473"/>
                    <a:pt x="43803" y="66223"/>
                  </a:cubicBezTo>
                  <a:cubicBezTo>
                    <a:pt x="43839" y="66151"/>
                    <a:pt x="43851" y="66080"/>
                    <a:pt x="43851" y="66008"/>
                  </a:cubicBezTo>
                  <a:cubicBezTo>
                    <a:pt x="43815" y="65080"/>
                    <a:pt x="43994" y="64163"/>
                    <a:pt x="43994" y="63246"/>
                  </a:cubicBezTo>
                  <a:cubicBezTo>
                    <a:pt x="44030" y="61079"/>
                    <a:pt x="44006" y="58912"/>
                    <a:pt x="44006" y="56745"/>
                  </a:cubicBezTo>
                  <a:cubicBezTo>
                    <a:pt x="44018" y="55864"/>
                    <a:pt x="44030" y="55852"/>
                    <a:pt x="44875" y="55852"/>
                  </a:cubicBezTo>
                  <a:cubicBezTo>
                    <a:pt x="45196" y="55846"/>
                    <a:pt x="45518" y="55846"/>
                    <a:pt x="45839" y="55846"/>
                  </a:cubicBezTo>
                  <a:cubicBezTo>
                    <a:pt x="46161" y="55846"/>
                    <a:pt x="46482" y="55846"/>
                    <a:pt x="46804" y="55840"/>
                  </a:cubicBezTo>
                  <a:cubicBezTo>
                    <a:pt x="46906" y="55840"/>
                    <a:pt x="47007" y="55842"/>
                    <a:pt x="47107" y="55842"/>
                  </a:cubicBezTo>
                  <a:cubicBezTo>
                    <a:pt x="47359" y="55842"/>
                    <a:pt x="47608" y="55830"/>
                    <a:pt x="47863" y="55745"/>
                  </a:cubicBezTo>
                  <a:cubicBezTo>
                    <a:pt x="47943" y="55712"/>
                    <a:pt x="48033" y="55705"/>
                    <a:pt x="48126" y="55705"/>
                  </a:cubicBezTo>
                  <a:cubicBezTo>
                    <a:pt x="48201" y="55705"/>
                    <a:pt x="48277" y="55709"/>
                    <a:pt x="48351" y="55709"/>
                  </a:cubicBezTo>
                  <a:cubicBezTo>
                    <a:pt x="48649" y="55703"/>
                    <a:pt x="48947" y="55703"/>
                    <a:pt x="49244" y="55703"/>
                  </a:cubicBezTo>
                  <a:cubicBezTo>
                    <a:pt x="49542" y="55703"/>
                    <a:pt x="49840" y="55703"/>
                    <a:pt x="50137" y="55697"/>
                  </a:cubicBezTo>
                  <a:cubicBezTo>
                    <a:pt x="50249" y="55697"/>
                    <a:pt x="50360" y="55701"/>
                    <a:pt x="50470" y="55701"/>
                  </a:cubicBezTo>
                  <a:cubicBezTo>
                    <a:pt x="50692" y="55701"/>
                    <a:pt x="50911" y="55686"/>
                    <a:pt x="51126" y="55590"/>
                  </a:cubicBezTo>
                  <a:cubicBezTo>
                    <a:pt x="51185" y="55566"/>
                    <a:pt x="51269" y="55566"/>
                    <a:pt x="51340" y="55566"/>
                  </a:cubicBezTo>
                  <a:cubicBezTo>
                    <a:pt x="51438" y="55570"/>
                    <a:pt x="51536" y="55572"/>
                    <a:pt x="51634" y="55572"/>
                  </a:cubicBezTo>
                  <a:cubicBezTo>
                    <a:pt x="52606" y="55572"/>
                    <a:pt x="53565" y="55400"/>
                    <a:pt x="54536" y="55400"/>
                  </a:cubicBezTo>
                  <a:cubicBezTo>
                    <a:pt x="54677" y="55400"/>
                    <a:pt x="54818" y="55403"/>
                    <a:pt x="54959" y="55412"/>
                  </a:cubicBezTo>
                  <a:cubicBezTo>
                    <a:pt x="55085" y="55419"/>
                    <a:pt x="55210" y="55424"/>
                    <a:pt x="55334" y="55424"/>
                  </a:cubicBezTo>
                  <a:cubicBezTo>
                    <a:pt x="55613" y="55424"/>
                    <a:pt x="55890" y="55399"/>
                    <a:pt x="56162" y="55316"/>
                  </a:cubicBezTo>
                  <a:cubicBezTo>
                    <a:pt x="56263" y="55281"/>
                    <a:pt x="56370" y="55272"/>
                    <a:pt x="56479" y="55272"/>
                  </a:cubicBezTo>
                  <a:cubicBezTo>
                    <a:pt x="56588" y="55272"/>
                    <a:pt x="56698" y="55281"/>
                    <a:pt x="56805" y="55281"/>
                  </a:cubicBezTo>
                  <a:cubicBezTo>
                    <a:pt x="57484" y="55257"/>
                    <a:pt x="58174" y="55316"/>
                    <a:pt x="58865" y="55162"/>
                  </a:cubicBezTo>
                  <a:cubicBezTo>
                    <a:pt x="59017" y="55124"/>
                    <a:pt x="59175" y="55112"/>
                    <a:pt x="59336" y="55112"/>
                  </a:cubicBezTo>
                  <a:cubicBezTo>
                    <a:pt x="59577" y="55112"/>
                    <a:pt x="59824" y="55138"/>
                    <a:pt x="60067" y="55138"/>
                  </a:cubicBezTo>
                  <a:cubicBezTo>
                    <a:pt x="60118" y="55136"/>
                    <a:pt x="60169" y="55136"/>
                    <a:pt x="60220" y="55136"/>
                  </a:cubicBezTo>
                  <a:cubicBezTo>
                    <a:pt x="60288" y="55136"/>
                    <a:pt x="60356" y="55137"/>
                    <a:pt x="60424" y="55137"/>
                  </a:cubicBezTo>
                  <a:cubicBezTo>
                    <a:pt x="60661" y="55137"/>
                    <a:pt x="60897" y="55126"/>
                    <a:pt x="61127" y="55031"/>
                  </a:cubicBezTo>
                  <a:cubicBezTo>
                    <a:pt x="61186" y="54995"/>
                    <a:pt x="61270" y="54995"/>
                    <a:pt x="61341" y="54995"/>
                  </a:cubicBezTo>
                  <a:cubicBezTo>
                    <a:pt x="61467" y="55003"/>
                    <a:pt x="61593" y="55007"/>
                    <a:pt x="61718" y="55007"/>
                  </a:cubicBezTo>
                  <a:cubicBezTo>
                    <a:pt x="62601" y="55007"/>
                    <a:pt x="63472" y="54832"/>
                    <a:pt x="64355" y="54832"/>
                  </a:cubicBezTo>
                  <a:cubicBezTo>
                    <a:pt x="64461" y="54832"/>
                    <a:pt x="64568" y="54834"/>
                    <a:pt x="64675" y="54840"/>
                  </a:cubicBezTo>
                  <a:cubicBezTo>
                    <a:pt x="64755" y="54847"/>
                    <a:pt x="64835" y="54851"/>
                    <a:pt x="64915" y="54851"/>
                  </a:cubicBezTo>
                  <a:cubicBezTo>
                    <a:pt x="65120" y="54851"/>
                    <a:pt x="65323" y="54825"/>
                    <a:pt x="65520" y="54757"/>
                  </a:cubicBezTo>
                  <a:cubicBezTo>
                    <a:pt x="65648" y="54714"/>
                    <a:pt x="65788" y="54708"/>
                    <a:pt x="65926" y="54708"/>
                  </a:cubicBezTo>
                  <a:cubicBezTo>
                    <a:pt x="65982" y="54708"/>
                    <a:pt x="66037" y="54709"/>
                    <a:pt x="66092" y="54709"/>
                  </a:cubicBezTo>
                  <a:cubicBezTo>
                    <a:pt x="66330" y="54703"/>
                    <a:pt x="66568" y="54703"/>
                    <a:pt x="66806" y="54703"/>
                  </a:cubicBezTo>
                  <a:cubicBezTo>
                    <a:pt x="67044" y="54703"/>
                    <a:pt x="67282" y="54703"/>
                    <a:pt x="67521" y="54697"/>
                  </a:cubicBezTo>
                  <a:cubicBezTo>
                    <a:pt x="67608" y="54697"/>
                    <a:pt x="67696" y="54700"/>
                    <a:pt x="67784" y="54700"/>
                  </a:cubicBezTo>
                  <a:cubicBezTo>
                    <a:pt x="67981" y="54700"/>
                    <a:pt x="68176" y="54688"/>
                    <a:pt x="68366" y="54614"/>
                  </a:cubicBezTo>
                  <a:cubicBezTo>
                    <a:pt x="68449" y="54578"/>
                    <a:pt x="68544" y="54566"/>
                    <a:pt x="68640" y="54566"/>
                  </a:cubicBezTo>
                  <a:close/>
                  <a:moveTo>
                    <a:pt x="42506" y="55990"/>
                  </a:moveTo>
                  <a:cubicBezTo>
                    <a:pt x="42783" y="55990"/>
                    <a:pt x="43061" y="55991"/>
                    <a:pt x="43339" y="55995"/>
                  </a:cubicBezTo>
                  <a:cubicBezTo>
                    <a:pt x="43637" y="55995"/>
                    <a:pt x="43708" y="56078"/>
                    <a:pt x="43720" y="56388"/>
                  </a:cubicBezTo>
                  <a:cubicBezTo>
                    <a:pt x="43732" y="56555"/>
                    <a:pt x="43732" y="56721"/>
                    <a:pt x="43732" y="56888"/>
                  </a:cubicBezTo>
                  <a:cubicBezTo>
                    <a:pt x="43732" y="58424"/>
                    <a:pt x="43732" y="59972"/>
                    <a:pt x="43732" y="61520"/>
                  </a:cubicBezTo>
                  <a:cubicBezTo>
                    <a:pt x="43720" y="62043"/>
                    <a:pt x="43732" y="62555"/>
                    <a:pt x="43613" y="63079"/>
                  </a:cubicBezTo>
                  <a:cubicBezTo>
                    <a:pt x="43529" y="63496"/>
                    <a:pt x="43589" y="63937"/>
                    <a:pt x="43589" y="64365"/>
                  </a:cubicBezTo>
                  <a:cubicBezTo>
                    <a:pt x="43577" y="64651"/>
                    <a:pt x="43577" y="64925"/>
                    <a:pt x="43506" y="65211"/>
                  </a:cubicBezTo>
                  <a:cubicBezTo>
                    <a:pt x="43434" y="65437"/>
                    <a:pt x="43458" y="65675"/>
                    <a:pt x="43446" y="65913"/>
                  </a:cubicBezTo>
                  <a:cubicBezTo>
                    <a:pt x="43410" y="66556"/>
                    <a:pt x="43506" y="67199"/>
                    <a:pt x="43315" y="67830"/>
                  </a:cubicBezTo>
                  <a:cubicBezTo>
                    <a:pt x="43268" y="67985"/>
                    <a:pt x="43303" y="68163"/>
                    <a:pt x="43303" y="68330"/>
                  </a:cubicBezTo>
                  <a:cubicBezTo>
                    <a:pt x="43303" y="69473"/>
                    <a:pt x="43303" y="70616"/>
                    <a:pt x="43291" y="71759"/>
                  </a:cubicBezTo>
                  <a:cubicBezTo>
                    <a:pt x="43291" y="72176"/>
                    <a:pt x="43327" y="72604"/>
                    <a:pt x="43184" y="73021"/>
                  </a:cubicBezTo>
                  <a:cubicBezTo>
                    <a:pt x="43137" y="73176"/>
                    <a:pt x="43160" y="73354"/>
                    <a:pt x="43160" y="73521"/>
                  </a:cubicBezTo>
                  <a:cubicBezTo>
                    <a:pt x="43160" y="74116"/>
                    <a:pt x="43160" y="74712"/>
                    <a:pt x="43160" y="75307"/>
                  </a:cubicBezTo>
                  <a:cubicBezTo>
                    <a:pt x="43148" y="75688"/>
                    <a:pt x="43172" y="76057"/>
                    <a:pt x="43053" y="76438"/>
                  </a:cubicBezTo>
                  <a:cubicBezTo>
                    <a:pt x="42982" y="76629"/>
                    <a:pt x="43017" y="76855"/>
                    <a:pt x="43017" y="77069"/>
                  </a:cubicBezTo>
                  <a:cubicBezTo>
                    <a:pt x="43006" y="77331"/>
                    <a:pt x="43017" y="77593"/>
                    <a:pt x="43006" y="77855"/>
                  </a:cubicBezTo>
                  <a:cubicBezTo>
                    <a:pt x="42994" y="77986"/>
                    <a:pt x="42922" y="78093"/>
                    <a:pt x="42791" y="78105"/>
                  </a:cubicBezTo>
                  <a:cubicBezTo>
                    <a:pt x="42255" y="78164"/>
                    <a:pt x="41708" y="78236"/>
                    <a:pt x="41172" y="78272"/>
                  </a:cubicBezTo>
                  <a:cubicBezTo>
                    <a:pt x="41013" y="78280"/>
                    <a:pt x="40855" y="78282"/>
                    <a:pt x="40696" y="78282"/>
                  </a:cubicBezTo>
                  <a:cubicBezTo>
                    <a:pt x="40378" y="78282"/>
                    <a:pt x="40061" y="78272"/>
                    <a:pt x="39743" y="78272"/>
                  </a:cubicBezTo>
                  <a:cubicBezTo>
                    <a:pt x="39410" y="78284"/>
                    <a:pt x="39077" y="78260"/>
                    <a:pt x="38755" y="78379"/>
                  </a:cubicBezTo>
                  <a:cubicBezTo>
                    <a:pt x="38666" y="78409"/>
                    <a:pt x="38570" y="78415"/>
                    <a:pt x="38474" y="78415"/>
                  </a:cubicBezTo>
                  <a:cubicBezTo>
                    <a:pt x="38409" y="78415"/>
                    <a:pt x="38344" y="78412"/>
                    <a:pt x="38280" y="78412"/>
                  </a:cubicBezTo>
                  <a:cubicBezTo>
                    <a:pt x="38247" y="78412"/>
                    <a:pt x="38215" y="78413"/>
                    <a:pt x="38184" y="78415"/>
                  </a:cubicBezTo>
                  <a:cubicBezTo>
                    <a:pt x="38076" y="78419"/>
                    <a:pt x="37969" y="78420"/>
                    <a:pt x="37861" y="78420"/>
                  </a:cubicBezTo>
                  <a:cubicBezTo>
                    <a:pt x="37766" y="78420"/>
                    <a:pt x="37671" y="78419"/>
                    <a:pt x="37575" y="78419"/>
                  </a:cubicBezTo>
                  <a:cubicBezTo>
                    <a:pt x="37214" y="78419"/>
                    <a:pt x="36851" y="78431"/>
                    <a:pt x="36493" y="78545"/>
                  </a:cubicBezTo>
                  <a:cubicBezTo>
                    <a:pt x="36437" y="78561"/>
                    <a:pt x="36376" y="78565"/>
                    <a:pt x="36314" y="78565"/>
                  </a:cubicBezTo>
                  <a:cubicBezTo>
                    <a:pt x="36231" y="78565"/>
                    <a:pt x="36146" y="78557"/>
                    <a:pt x="36064" y="78557"/>
                  </a:cubicBezTo>
                  <a:lnTo>
                    <a:pt x="34778" y="78557"/>
                  </a:lnTo>
                  <a:cubicBezTo>
                    <a:pt x="34697" y="78557"/>
                    <a:pt x="34611" y="78550"/>
                    <a:pt x="34528" y="78550"/>
                  </a:cubicBezTo>
                  <a:cubicBezTo>
                    <a:pt x="34466" y="78550"/>
                    <a:pt x="34406" y="78554"/>
                    <a:pt x="34350" y="78569"/>
                  </a:cubicBezTo>
                  <a:cubicBezTo>
                    <a:pt x="33925" y="78684"/>
                    <a:pt x="33496" y="78704"/>
                    <a:pt x="33068" y="78704"/>
                  </a:cubicBezTo>
                  <a:cubicBezTo>
                    <a:pt x="32850" y="78704"/>
                    <a:pt x="32632" y="78699"/>
                    <a:pt x="32414" y="78699"/>
                  </a:cubicBezTo>
                  <a:cubicBezTo>
                    <a:pt x="32353" y="78699"/>
                    <a:pt x="32292" y="78699"/>
                    <a:pt x="32230" y="78700"/>
                  </a:cubicBezTo>
                  <a:cubicBezTo>
                    <a:pt x="31853" y="78711"/>
                    <a:pt x="31495" y="78857"/>
                    <a:pt x="31111" y="78857"/>
                  </a:cubicBezTo>
                  <a:cubicBezTo>
                    <a:pt x="31083" y="78857"/>
                    <a:pt x="31056" y="78857"/>
                    <a:pt x="31028" y="78855"/>
                  </a:cubicBezTo>
                  <a:cubicBezTo>
                    <a:pt x="30945" y="78850"/>
                    <a:pt x="30863" y="78848"/>
                    <a:pt x="30781" y="78848"/>
                  </a:cubicBezTo>
                  <a:cubicBezTo>
                    <a:pt x="30462" y="78848"/>
                    <a:pt x="30148" y="78884"/>
                    <a:pt x="29825" y="78950"/>
                  </a:cubicBezTo>
                  <a:cubicBezTo>
                    <a:pt x="29659" y="78989"/>
                    <a:pt x="29484" y="79000"/>
                    <a:pt x="29307" y="79000"/>
                  </a:cubicBezTo>
                  <a:cubicBezTo>
                    <a:pt x="29104" y="79000"/>
                    <a:pt x="28897" y="78986"/>
                    <a:pt x="28694" y="78986"/>
                  </a:cubicBezTo>
                  <a:cubicBezTo>
                    <a:pt x="28385" y="78998"/>
                    <a:pt x="28075" y="78974"/>
                    <a:pt x="27777" y="79093"/>
                  </a:cubicBezTo>
                  <a:cubicBezTo>
                    <a:pt x="27690" y="79125"/>
                    <a:pt x="27592" y="79130"/>
                    <a:pt x="27494" y="79130"/>
                  </a:cubicBezTo>
                  <a:cubicBezTo>
                    <a:pt x="27445" y="79130"/>
                    <a:pt x="27396" y="79129"/>
                    <a:pt x="27349" y="79129"/>
                  </a:cubicBezTo>
                  <a:cubicBezTo>
                    <a:pt x="26992" y="79141"/>
                    <a:pt x="26646" y="79129"/>
                    <a:pt x="26289" y="79236"/>
                  </a:cubicBezTo>
                  <a:cubicBezTo>
                    <a:pt x="26194" y="79272"/>
                    <a:pt x="26090" y="79281"/>
                    <a:pt x="25983" y="79281"/>
                  </a:cubicBezTo>
                  <a:cubicBezTo>
                    <a:pt x="25875" y="79281"/>
                    <a:pt x="25765" y="79272"/>
                    <a:pt x="25658" y="79272"/>
                  </a:cubicBezTo>
                  <a:cubicBezTo>
                    <a:pt x="23991" y="79272"/>
                    <a:pt x="22324" y="79272"/>
                    <a:pt x="20658" y="79284"/>
                  </a:cubicBezTo>
                  <a:cubicBezTo>
                    <a:pt x="20538" y="79284"/>
                    <a:pt x="20419" y="79280"/>
                    <a:pt x="20301" y="79280"/>
                  </a:cubicBezTo>
                  <a:cubicBezTo>
                    <a:pt x="20064" y="79280"/>
                    <a:pt x="19828" y="79296"/>
                    <a:pt x="19598" y="79391"/>
                  </a:cubicBezTo>
                  <a:cubicBezTo>
                    <a:pt x="19538" y="79415"/>
                    <a:pt x="19455" y="79415"/>
                    <a:pt x="19384" y="79415"/>
                  </a:cubicBezTo>
                  <a:cubicBezTo>
                    <a:pt x="19333" y="79416"/>
                    <a:pt x="19286" y="79416"/>
                    <a:pt x="19242" y="79416"/>
                  </a:cubicBezTo>
                  <a:cubicBezTo>
                    <a:pt x="18778" y="79416"/>
                    <a:pt x="18729" y="79340"/>
                    <a:pt x="18729" y="78796"/>
                  </a:cubicBezTo>
                  <a:cubicBezTo>
                    <a:pt x="18729" y="75271"/>
                    <a:pt x="18729" y="71747"/>
                    <a:pt x="18729" y="68223"/>
                  </a:cubicBezTo>
                  <a:lnTo>
                    <a:pt x="18729" y="58162"/>
                  </a:lnTo>
                  <a:lnTo>
                    <a:pt x="18729" y="57805"/>
                  </a:lnTo>
                  <a:cubicBezTo>
                    <a:pt x="18729" y="57269"/>
                    <a:pt x="18717" y="57186"/>
                    <a:pt x="19336" y="57102"/>
                  </a:cubicBezTo>
                  <a:cubicBezTo>
                    <a:pt x="19931" y="57031"/>
                    <a:pt x="20527" y="57079"/>
                    <a:pt x="21110" y="56971"/>
                  </a:cubicBezTo>
                  <a:cubicBezTo>
                    <a:pt x="21812" y="56840"/>
                    <a:pt x="22539" y="56936"/>
                    <a:pt x="23229" y="56829"/>
                  </a:cubicBezTo>
                  <a:cubicBezTo>
                    <a:pt x="23936" y="56724"/>
                    <a:pt x="24639" y="56709"/>
                    <a:pt x="25342" y="56709"/>
                  </a:cubicBezTo>
                  <a:cubicBezTo>
                    <a:pt x="25620" y="56709"/>
                    <a:pt x="25897" y="56711"/>
                    <a:pt x="26175" y="56711"/>
                  </a:cubicBezTo>
                  <a:cubicBezTo>
                    <a:pt x="26475" y="56711"/>
                    <a:pt x="26775" y="56709"/>
                    <a:pt x="27075" y="56698"/>
                  </a:cubicBezTo>
                  <a:cubicBezTo>
                    <a:pt x="27107" y="56698"/>
                    <a:pt x="27139" y="56703"/>
                    <a:pt x="27170" y="56703"/>
                  </a:cubicBezTo>
                  <a:cubicBezTo>
                    <a:pt x="27186" y="56703"/>
                    <a:pt x="27202" y="56702"/>
                    <a:pt x="27218" y="56698"/>
                  </a:cubicBezTo>
                  <a:cubicBezTo>
                    <a:pt x="27783" y="56582"/>
                    <a:pt x="28350" y="56556"/>
                    <a:pt x="28918" y="56556"/>
                  </a:cubicBezTo>
                  <a:cubicBezTo>
                    <a:pt x="29410" y="56556"/>
                    <a:pt x="29902" y="56576"/>
                    <a:pt x="30393" y="56576"/>
                  </a:cubicBezTo>
                  <a:cubicBezTo>
                    <a:pt x="30565" y="56576"/>
                    <a:pt x="30737" y="56573"/>
                    <a:pt x="30909" y="56567"/>
                  </a:cubicBezTo>
                  <a:cubicBezTo>
                    <a:pt x="31218" y="56555"/>
                    <a:pt x="31528" y="56590"/>
                    <a:pt x="31826" y="56459"/>
                  </a:cubicBezTo>
                  <a:cubicBezTo>
                    <a:pt x="31885" y="56436"/>
                    <a:pt x="31968" y="56424"/>
                    <a:pt x="32040" y="56424"/>
                  </a:cubicBezTo>
                  <a:cubicBezTo>
                    <a:pt x="32087" y="56425"/>
                    <a:pt x="32134" y="56425"/>
                    <a:pt x="32180" y="56425"/>
                  </a:cubicBezTo>
                  <a:cubicBezTo>
                    <a:pt x="33027" y="56425"/>
                    <a:pt x="33859" y="56256"/>
                    <a:pt x="34703" y="56256"/>
                  </a:cubicBezTo>
                  <a:cubicBezTo>
                    <a:pt x="34831" y="56256"/>
                    <a:pt x="34959" y="56260"/>
                    <a:pt x="35088" y="56269"/>
                  </a:cubicBezTo>
                  <a:cubicBezTo>
                    <a:pt x="35282" y="56284"/>
                    <a:pt x="35476" y="56289"/>
                    <a:pt x="35670" y="56289"/>
                  </a:cubicBezTo>
                  <a:cubicBezTo>
                    <a:pt x="35928" y="56289"/>
                    <a:pt x="36187" y="56281"/>
                    <a:pt x="36445" y="56281"/>
                  </a:cubicBezTo>
                  <a:cubicBezTo>
                    <a:pt x="36707" y="56281"/>
                    <a:pt x="36969" y="56269"/>
                    <a:pt x="37219" y="56197"/>
                  </a:cubicBezTo>
                  <a:cubicBezTo>
                    <a:pt x="37398" y="56138"/>
                    <a:pt x="37600" y="56138"/>
                    <a:pt x="37791" y="56138"/>
                  </a:cubicBezTo>
                  <a:lnTo>
                    <a:pt x="39577" y="56138"/>
                  </a:lnTo>
                  <a:cubicBezTo>
                    <a:pt x="39898" y="56126"/>
                    <a:pt x="40243" y="56162"/>
                    <a:pt x="40553" y="56031"/>
                  </a:cubicBezTo>
                  <a:cubicBezTo>
                    <a:pt x="40636" y="55995"/>
                    <a:pt x="40743" y="55995"/>
                    <a:pt x="40839" y="55995"/>
                  </a:cubicBezTo>
                  <a:cubicBezTo>
                    <a:pt x="41394" y="55995"/>
                    <a:pt x="41950" y="55990"/>
                    <a:pt x="42506" y="55990"/>
                  </a:cubicBezTo>
                  <a:close/>
                  <a:moveTo>
                    <a:pt x="217112" y="76703"/>
                  </a:moveTo>
                  <a:cubicBezTo>
                    <a:pt x="217587" y="76703"/>
                    <a:pt x="218063" y="76706"/>
                    <a:pt x="218539" y="76712"/>
                  </a:cubicBezTo>
                  <a:cubicBezTo>
                    <a:pt x="218897" y="76712"/>
                    <a:pt x="218944" y="76771"/>
                    <a:pt x="218956" y="77141"/>
                  </a:cubicBezTo>
                  <a:cubicBezTo>
                    <a:pt x="218968" y="77283"/>
                    <a:pt x="218968" y="77426"/>
                    <a:pt x="218968" y="77569"/>
                  </a:cubicBezTo>
                  <a:lnTo>
                    <a:pt x="218968" y="84558"/>
                  </a:lnTo>
                  <a:cubicBezTo>
                    <a:pt x="218968" y="84892"/>
                    <a:pt x="218980" y="85225"/>
                    <a:pt x="218861" y="85546"/>
                  </a:cubicBezTo>
                  <a:cubicBezTo>
                    <a:pt x="218801" y="85713"/>
                    <a:pt x="218825" y="85927"/>
                    <a:pt x="218825" y="86106"/>
                  </a:cubicBezTo>
                  <a:cubicBezTo>
                    <a:pt x="218825" y="86630"/>
                    <a:pt x="218885" y="87166"/>
                    <a:pt x="218801" y="87678"/>
                  </a:cubicBezTo>
                  <a:cubicBezTo>
                    <a:pt x="218587" y="89023"/>
                    <a:pt x="218730" y="90380"/>
                    <a:pt x="218682" y="91726"/>
                  </a:cubicBezTo>
                  <a:cubicBezTo>
                    <a:pt x="218670" y="91821"/>
                    <a:pt x="218694" y="91928"/>
                    <a:pt x="218670" y="92011"/>
                  </a:cubicBezTo>
                  <a:cubicBezTo>
                    <a:pt x="218468" y="92619"/>
                    <a:pt x="218539" y="93238"/>
                    <a:pt x="218539" y="93857"/>
                  </a:cubicBezTo>
                  <a:cubicBezTo>
                    <a:pt x="218528" y="95071"/>
                    <a:pt x="218539" y="96286"/>
                    <a:pt x="218539" y="97488"/>
                  </a:cubicBezTo>
                  <a:cubicBezTo>
                    <a:pt x="218539" y="97631"/>
                    <a:pt x="218539" y="97774"/>
                    <a:pt x="218539" y="97917"/>
                  </a:cubicBezTo>
                  <a:cubicBezTo>
                    <a:pt x="218516" y="98369"/>
                    <a:pt x="218492" y="98405"/>
                    <a:pt x="218027" y="98405"/>
                  </a:cubicBezTo>
                  <a:cubicBezTo>
                    <a:pt x="216599" y="98417"/>
                    <a:pt x="215182" y="98417"/>
                    <a:pt x="213753" y="98417"/>
                  </a:cubicBezTo>
                  <a:cubicBezTo>
                    <a:pt x="213150" y="98417"/>
                    <a:pt x="212547" y="98412"/>
                    <a:pt x="211943" y="98412"/>
                  </a:cubicBezTo>
                  <a:cubicBezTo>
                    <a:pt x="211642" y="98412"/>
                    <a:pt x="211340" y="98413"/>
                    <a:pt x="211038" y="98417"/>
                  </a:cubicBezTo>
                  <a:cubicBezTo>
                    <a:pt x="210880" y="98417"/>
                    <a:pt x="210721" y="98413"/>
                    <a:pt x="210563" y="98413"/>
                  </a:cubicBezTo>
                  <a:cubicBezTo>
                    <a:pt x="210246" y="98413"/>
                    <a:pt x="209931" y="98429"/>
                    <a:pt x="209622" y="98524"/>
                  </a:cubicBezTo>
                  <a:cubicBezTo>
                    <a:pt x="209546" y="98551"/>
                    <a:pt x="209463" y="98559"/>
                    <a:pt x="209377" y="98559"/>
                  </a:cubicBezTo>
                  <a:cubicBezTo>
                    <a:pt x="209273" y="98559"/>
                    <a:pt x="209166" y="98548"/>
                    <a:pt x="209062" y="98548"/>
                  </a:cubicBezTo>
                  <a:lnTo>
                    <a:pt x="203776" y="98548"/>
                  </a:lnTo>
                  <a:lnTo>
                    <a:pt x="203776" y="98560"/>
                  </a:lnTo>
                  <a:lnTo>
                    <a:pt x="198204" y="98560"/>
                  </a:lnTo>
                  <a:cubicBezTo>
                    <a:pt x="197703" y="98548"/>
                    <a:pt x="197584" y="98429"/>
                    <a:pt x="197715" y="97953"/>
                  </a:cubicBezTo>
                  <a:cubicBezTo>
                    <a:pt x="197799" y="97643"/>
                    <a:pt x="197811" y="97345"/>
                    <a:pt x="197823" y="97036"/>
                  </a:cubicBezTo>
                  <a:cubicBezTo>
                    <a:pt x="197834" y="96560"/>
                    <a:pt x="197787" y="96083"/>
                    <a:pt x="197942" y="95619"/>
                  </a:cubicBezTo>
                  <a:cubicBezTo>
                    <a:pt x="197989" y="95476"/>
                    <a:pt x="197965" y="95298"/>
                    <a:pt x="197965" y="95131"/>
                  </a:cubicBezTo>
                  <a:cubicBezTo>
                    <a:pt x="197977" y="94678"/>
                    <a:pt x="197930" y="94226"/>
                    <a:pt x="198084" y="93785"/>
                  </a:cubicBezTo>
                  <a:cubicBezTo>
                    <a:pt x="198132" y="93607"/>
                    <a:pt x="198096" y="93404"/>
                    <a:pt x="198108" y="93214"/>
                  </a:cubicBezTo>
                  <a:cubicBezTo>
                    <a:pt x="198120" y="92797"/>
                    <a:pt x="198073" y="92369"/>
                    <a:pt x="198215" y="91952"/>
                  </a:cubicBezTo>
                  <a:cubicBezTo>
                    <a:pt x="198275" y="91797"/>
                    <a:pt x="198239" y="91619"/>
                    <a:pt x="198251" y="91452"/>
                  </a:cubicBezTo>
                  <a:cubicBezTo>
                    <a:pt x="198263" y="90928"/>
                    <a:pt x="198251" y="90416"/>
                    <a:pt x="198358" y="89892"/>
                  </a:cubicBezTo>
                  <a:cubicBezTo>
                    <a:pt x="198454" y="89416"/>
                    <a:pt x="198382" y="88904"/>
                    <a:pt x="198394" y="88404"/>
                  </a:cubicBezTo>
                  <a:cubicBezTo>
                    <a:pt x="198406" y="87904"/>
                    <a:pt x="198358" y="87404"/>
                    <a:pt x="198513" y="86916"/>
                  </a:cubicBezTo>
                  <a:cubicBezTo>
                    <a:pt x="198561" y="86737"/>
                    <a:pt x="198537" y="86535"/>
                    <a:pt x="198537" y="86344"/>
                  </a:cubicBezTo>
                  <a:cubicBezTo>
                    <a:pt x="198537" y="85273"/>
                    <a:pt x="198537" y="84201"/>
                    <a:pt x="198537" y="83141"/>
                  </a:cubicBezTo>
                  <a:cubicBezTo>
                    <a:pt x="198537" y="82689"/>
                    <a:pt x="198501" y="82236"/>
                    <a:pt x="198656" y="81796"/>
                  </a:cubicBezTo>
                  <a:cubicBezTo>
                    <a:pt x="198704" y="81617"/>
                    <a:pt x="198680" y="81415"/>
                    <a:pt x="198680" y="81224"/>
                  </a:cubicBezTo>
                  <a:cubicBezTo>
                    <a:pt x="198680" y="80224"/>
                    <a:pt x="198680" y="79224"/>
                    <a:pt x="198680" y="78224"/>
                  </a:cubicBezTo>
                  <a:cubicBezTo>
                    <a:pt x="198680" y="78045"/>
                    <a:pt x="198680" y="77855"/>
                    <a:pt x="198704" y="77664"/>
                  </a:cubicBezTo>
                  <a:cubicBezTo>
                    <a:pt x="198716" y="77533"/>
                    <a:pt x="198799" y="77450"/>
                    <a:pt x="198930" y="77438"/>
                  </a:cubicBezTo>
                  <a:cubicBezTo>
                    <a:pt x="199144" y="77414"/>
                    <a:pt x="199358" y="77414"/>
                    <a:pt x="199573" y="77414"/>
                  </a:cubicBezTo>
                  <a:lnTo>
                    <a:pt x="205716" y="77414"/>
                  </a:lnTo>
                  <a:cubicBezTo>
                    <a:pt x="205773" y="77414"/>
                    <a:pt x="205829" y="77415"/>
                    <a:pt x="205884" y="77415"/>
                  </a:cubicBezTo>
                  <a:cubicBezTo>
                    <a:pt x="206135" y="77415"/>
                    <a:pt x="206380" y="77407"/>
                    <a:pt x="206633" y="77319"/>
                  </a:cubicBezTo>
                  <a:cubicBezTo>
                    <a:pt x="206744" y="77287"/>
                    <a:pt x="206871" y="77282"/>
                    <a:pt x="207000" y="77282"/>
                  </a:cubicBezTo>
                  <a:cubicBezTo>
                    <a:pt x="207064" y="77282"/>
                    <a:pt x="207129" y="77283"/>
                    <a:pt x="207193" y="77283"/>
                  </a:cubicBezTo>
                  <a:cubicBezTo>
                    <a:pt x="207335" y="77276"/>
                    <a:pt x="207476" y="77274"/>
                    <a:pt x="207618" y="77274"/>
                  </a:cubicBezTo>
                  <a:cubicBezTo>
                    <a:pt x="207756" y="77274"/>
                    <a:pt x="207895" y="77276"/>
                    <a:pt x="208032" y="77276"/>
                  </a:cubicBezTo>
                  <a:cubicBezTo>
                    <a:pt x="208442" y="77276"/>
                    <a:pt x="208849" y="77261"/>
                    <a:pt x="209253" y="77141"/>
                  </a:cubicBezTo>
                  <a:cubicBezTo>
                    <a:pt x="209303" y="77128"/>
                    <a:pt x="209358" y="77124"/>
                    <a:pt x="209416" y="77124"/>
                  </a:cubicBezTo>
                  <a:cubicBezTo>
                    <a:pt x="209496" y="77124"/>
                    <a:pt x="209580" y="77131"/>
                    <a:pt x="209662" y="77131"/>
                  </a:cubicBezTo>
                  <a:cubicBezTo>
                    <a:pt x="209689" y="77131"/>
                    <a:pt x="209715" y="77130"/>
                    <a:pt x="209741" y="77129"/>
                  </a:cubicBezTo>
                  <a:cubicBezTo>
                    <a:pt x="209806" y="77129"/>
                    <a:pt x="209871" y="77129"/>
                    <a:pt x="209935" y="77129"/>
                  </a:cubicBezTo>
                  <a:cubicBezTo>
                    <a:pt x="210227" y="77129"/>
                    <a:pt x="210518" y="77121"/>
                    <a:pt x="210800" y="77033"/>
                  </a:cubicBezTo>
                  <a:cubicBezTo>
                    <a:pt x="210920" y="76993"/>
                    <a:pt x="211055" y="76987"/>
                    <a:pt x="211192" y="76987"/>
                  </a:cubicBezTo>
                  <a:cubicBezTo>
                    <a:pt x="211257" y="76987"/>
                    <a:pt x="211323" y="76988"/>
                    <a:pt x="211388" y="76988"/>
                  </a:cubicBezTo>
                  <a:cubicBezTo>
                    <a:pt x="211431" y="76988"/>
                    <a:pt x="211473" y="76988"/>
                    <a:pt x="211515" y="76986"/>
                  </a:cubicBezTo>
                  <a:cubicBezTo>
                    <a:pt x="211605" y="76984"/>
                    <a:pt x="211695" y="76984"/>
                    <a:pt x="211786" y="76984"/>
                  </a:cubicBezTo>
                  <a:cubicBezTo>
                    <a:pt x="211882" y="76984"/>
                    <a:pt x="211978" y="76984"/>
                    <a:pt x="212075" y="76984"/>
                  </a:cubicBezTo>
                  <a:cubicBezTo>
                    <a:pt x="212500" y="76984"/>
                    <a:pt x="212927" y="76974"/>
                    <a:pt x="213348" y="76867"/>
                  </a:cubicBezTo>
                  <a:cubicBezTo>
                    <a:pt x="213480" y="76835"/>
                    <a:pt x="213615" y="76826"/>
                    <a:pt x="213751" y="76826"/>
                  </a:cubicBezTo>
                  <a:cubicBezTo>
                    <a:pt x="213944" y="76826"/>
                    <a:pt x="214140" y="76844"/>
                    <a:pt x="214333" y="76844"/>
                  </a:cubicBezTo>
                  <a:cubicBezTo>
                    <a:pt x="214362" y="76844"/>
                    <a:pt x="214391" y="76844"/>
                    <a:pt x="214420" y="76843"/>
                  </a:cubicBezTo>
                  <a:cubicBezTo>
                    <a:pt x="214508" y="76843"/>
                    <a:pt x="214597" y="76845"/>
                    <a:pt x="214685" y="76845"/>
                  </a:cubicBezTo>
                  <a:cubicBezTo>
                    <a:pt x="214905" y="76845"/>
                    <a:pt x="215124" y="76833"/>
                    <a:pt x="215337" y="76748"/>
                  </a:cubicBezTo>
                  <a:cubicBezTo>
                    <a:pt x="215444" y="76712"/>
                    <a:pt x="215575" y="76712"/>
                    <a:pt x="215694" y="76712"/>
                  </a:cubicBezTo>
                  <a:cubicBezTo>
                    <a:pt x="216164" y="76706"/>
                    <a:pt x="216637" y="76703"/>
                    <a:pt x="217112" y="76703"/>
                  </a:cubicBezTo>
                  <a:close/>
                  <a:moveTo>
                    <a:pt x="220281" y="76700"/>
                  </a:moveTo>
                  <a:cubicBezTo>
                    <a:pt x="220303" y="76700"/>
                    <a:pt x="220326" y="76700"/>
                    <a:pt x="220349" y="76700"/>
                  </a:cubicBezTo>
                  <a:lnTo>
                    <a:pt x="225695" y="76700"/>
                  </a:lnTo>
                  <a:lnTo>
                    <a:pt x="225707" y="76712"/>
                  </a:lnTo>
                  <a:lnTo>
                    <a:pt x="231053" y="76712"/>
                  </a:lnTo>
                  <a:cubicBezTo>
                    <a:pt x="231339" y="76712"/>
                    <a:pt x="231624" y="76712"/>
                    <a:pt x="231898" y="76795"/>
                  </a:cubicBezTo>
                  <a:cubicBezTo>
                    <a:pt x="232101" y="76855"/>
                    <a:pt x="232327" y="76855"/>
                    <a:pt x="232541" y="76855"/>
                  </a:cubicBezTo>
                  <a:lnTo>
                    <a:pt x="235530" y="76855"/>
                  </a:lnTo>
                  <a:cubicBezTo>
                    <a:pt x="235680" y="76855"/>
                    <a:pt x="235831" y="76851"/>
                    <a:pt x="235982" y="76851"/>
                  </a:cubicBezTo>
                  <a:cubicBezTo>
                    <a:pt x="236282" y="76851"/>
                    <a:pt x="236581" y="76867"/>
                    <a:pt x="236875" y="76962"/>
                  </a:cubicBezTo>
                  <a:cubicBezTo>
                    <a:pt x="236974" y="76995"/>
                    <a:pt x="237081" y="77002"/>
                    <a:pt x="237189" y="77002"/>
                  </a:cubicBezTo>
                  <a:cubicBezTo>
                    <a:pt x="237275" y="77002"/>
                    <a:pt x="237362" y="76998"/>
                    <a:pt x="237447" y="76998"/>
                  </a:cubicBezTo>
                  <a:lnTo>
                    <a:pt x="241018" y="76998"/>
                  </a:lnTo>
                  <a:cubicBezTo>
                    <a:pt x="241197" y="76998"/>
                    <a:pt x="241388" y="76998"/>
                    <a:pt x="241578" y="77021"/>
                  </a:cubicBezTo>
                  <a:cubicBezTo>
                    <a:pt x="241709" y="77033"/>
                    <a:pt x="241804" y="77129"/>
                    <a:pt x="241804" y="77248"/>
                  </a:cubicBezTo>
                  <a:cubicBezTo>
                    <a:pt x="241816" y="77867"/>
                    <a:pt x="241864" y="78498"/>
                    <a:pt x="241780" y="79105"/>
                  </a:cubicBezTo>
                  <a:cubicBezTo>
                    <a:pt x="241721" y="79534"/>
                    <a:pt x="241685" y="79950"/>
                    <a:pt x="241673" y="80379"/>
                  </a:cubicBezTo>
                  <a:cubicBezTo>
                    <a:pt x="241661" y="80891"/>
                    <a:pt x="241721" y="81415"/>
                    <a:pt x="241554" y="81927"/>
                  </a:cubicBezTo>
                  <a:cubicBezTo>
                    <a:pt x="241507" y="82082"/>
                    <a:pt x="241542" y="82260"/>
                    <a:pt x="241542" y="82427"/>
                  </a:cubicBezTo>
                  <a:cubicBezTo>
                    <a:pt x="241530" y="83308"/>
                    <a:pt x="241542" y="84189"/>
                    <a:pt x="241530" y="85070"/>
                  </a:cubicBezTo>
                  <a:cubicBezTo>
                    <a:pt x="241530" y="85534"/>
                    <a:pt x="241566" y="86011"/>
                    <a:pt x="241423" y="86487"/>
                  </a:cubicBezTo>
                  <a:cubicBezTo>
                    <a:pt x="241364" y="86654"/>
                    <a:pt x="241399" y="86856"/>
                    <a:pt x="241399" y="87047"/>
                  </a:cubicBezTo>
                  <a:cubicBezTo>
                    <a:pt x="241388" y="88047"/>
                    <a:pt x="241399" y="89047"/>
                    <a:pt x="241388" y="90047"/>
                  </a:cubicBezTo>
                  <a:cubicBezTo>
                    <a:pt x="241388" y="90476"/>
                    <a:pt x="241423" y="90892"/>
                    <a:pt x="241280" y="91321"/>
                  </a:cubicBezTo>
                  <a:cubicBezTo>
                    <a:pt x="241221" y="91464"/>
                    <a:pt x="241257" y="91642"/>
                    <a:pt x="241257" y="91809"/>
                  </a:cubicBezTo>
                  <a:cubicBezTo>
                    <a:pt x="241245" y="92523"/>
                    <a:pt x="241257" y="93238"/>
                    <a:pt x="241245" y="93952"/>
                  </a:cubicBezTo>
                  <a:cubicBezTo>
                    <a:pt x="241245" y="94357"/>
                    <a:pt x="241280" y="94762"/>
                    <a:pt x="241137" y="95155"/>
                  </a:cubicBezTo>
                  <a:cubicBezTo>
                    <a:pt x="241078" y="95321"/>
                    <a:pt x="241114" y="95524"/>
                    <a:pt x="241114" y="95714"/>
                  </a:cubicBezTo>
                  <a:cubicBezTo>
                    <a:pt x="241102" y="96452"/>
                    <a:pt x="241102" y="97191"/>
                    <a:pt x="241102" y="97929"/>
                  </a:cubicBezTo>
                  <a:cubicBezTo>
                    <a:pt x="241102" y="98096"/>
                    <a:pt x="241102" y="98262"/>
                    <a:pt x="241090" y="98429"/>
                  </a:cubicBezTo>
                  <a:cubicBezTo>
                    <a:pt x="241078" y="98596"/>
                    <a:pt x="240971" y="98679"/>
                    <a:pt x="240804" y="98691"/>
                  </a:cubicBezTo>
                  <a:cubicBezTo>
                    <a:pt x="240697" y="98703"/>
                    <a:pt x="240578" y="98703"/>
                    <a:pt x="240459" y="98703"/>
                  </a:cubicBezTo>
                  <a:cubicBezTo>
                    <a:pt x="240361" y="98699"/>
                    <a:pt x="240263" y="98698"/>
                    <a:pt x="240165" y="98698"/>
                  </a:cubicBezTo>
                  <a:cubicBezTo>
                    <a:pt x="239999" y="98698"/>
                    <a:pt x="239834" y="98701"/>
                    <a:pt x="239669" y="98701"/>
                  </a:cubicBezTo>
                  <a:cubicBezTo>
                    <a:pt x="239291" y="98701"/>
                    <a:pt x="238914" y="98684"/>
                    <a:pt x="238542" y="98572"/>
                  </a:cubicBezTo>
                  <a:cubicBezTo>
                    <a:pt x="238470" y="98553"/>
                    <a:pt x="238395" y="98547"/>
                    <a:pt x="238318" y="98547"/>
                  </a:cubicBezTo>
                  <a:cubicBezTo>
                    <a:pt x="238203" y="98547"/>
                    <a:pt x="238085" y="98560"/>
                    <a:pt x="237970" y="98560"/>
                  </a:cubicBezTo>
                  <a:lnTo>
                    <a:pt x="233410" y="98560"/>
                  </a:lnTo>
                  <a:cubicBezTo>
                    <a:pt x="233358" y="98560"/>
                    <a:pt x="233306" y="98560"/>
                    <a:pt x="233253" y="98560"/>
                  </a:cubicBezTo>
                  <a:cubicBezTo>
                    <a:pt x="233044" y="98560"/>
                    <a:pt x="232834" y="98553"/>
                    <a:pt x="232625" y="98477"/>
                  </a:cubicBezTo>
                  <a:cubicBezTo>
                    <a:pt x="232482" y="98422"/>
                    <a:pt x="232335" y="98410"/>
                    <a:pt x="232186" y="98410"/>
                  </a:cubicBezTo>
                  <a:cubicBezTo>
                    <a:pt x="232075" y="98410"/>
                    <a:pt x="231963" y="98417"/>
                    <a:pt x="231851" y="98417"/>
                  </a:cubicBezTo>
                  <a:lnTo>
                    <a:pt x="220075" y="98417"/>
                  </a:lnTo>
                  <a:cubicBezTo>
                    <a:pt x="219930" y="98417"/>
                    <a:pt x="219807" y="98419"/>
                    <a:pt x="219702" y="98419"/>
                  </a:cubicBezTo>
                  <a:cubicBezTo>
                    <a:pt x="219049" y="98419"/>
                    <a:pt x="219111" y="98357"/>
                    <a:pt x="219111" y="97464"/>
                  </a:cubicBezTo>
                  <a:cubicBezTo>
                    <a:pt x="219111" y="95512"/>
                    <a:pt x="219111" y="93559"/>
                    <a:pt x="219111" y="91607"/>
                  </a:cubicBezTo>
                  <a:cubicBezTo>
                    <a:pt x="219111" y="91321"/>
                    <a:pt x="219111" y="91035"/>
                    <a:pt x="219194" y="90761"/>
                  </a:cubicBezTo>
                  <a:cubicBezTo>
                    <a:pt x="219254" y="90583"/>
                    <a:pt x="219242" y="90380"/>
                    <a:pt x="219242" y="90190"/>
                  </a:cubicBezTo>
                  <a:cubicBezTo>
                    <a:pt x="219254" y="89666"/>
                    <a:pt x="219242" y="89154"/>
                    <a:pt x="219254" y="88630"/>
                  </a:cubicBezTo>
                  <a:cubicBezTo>
                    <a:pt x="219254" y="88154"/>
                    <a:pt x="219218" y="87678"/>
                    <a:pt x="219373" y="87213"/>
                  </a:cubicBezTo>
                  <a:cubicBezTo>
                    <a:pt x="219420" y="87058"/>
                    <a:pt x="219397" y="86880"/>
                    <a:pt x="219397" y="86713"/>
                  </a:cubicBezTo>
                  <a:cubicBezTo>
                    <a:pt x="219397" y="86142"/>
                    <a:pt x="219397" y="85570"/>
                    <a:pt x="219397" y="84999"/>
                  </a:cubicBezTo>
                  <a:cubicBezTo>
                    <a:pt x="219397" y="84665"/>
                    <a:pt x="219385" y="84344"/>
                    <a:pt x="219492" y="84010"/>
                  </a:cubicBezTo>
                  <a:cubicBezTo>
                    <a:pt x="219551" y="83796"/>
                    <a:pt x="219528" y="83546"/>
                    <a:pt x="219528" y="83308"/>
                  </a:cubicBezTo>
                  <a:cubicBezTo>
                    <a:pt x="219528" y="81379"/>
                    <a:pt x="219540" y="79450"/>
                    <a:pt x="219528" y="77522"/>
                  </a:cubicBezTo>
                  <a:cubicBezTo>
                    <a:pt x="219528" y="76711"/>
                    <a:pt x="219505" y="76700"/>
                    <a:pt x="220281" y="76700"/>
                  </a:cubicBezTo>
                  <a:close/>
                  <a:moveTo>
                    <a:pt x="197561" y="77414"/>
                  </a:moveTo>
                  <a:cubicBezTo>
                    <a:pt x="197906" y="77438"/>
                    <a:pt x="197965" y="77498"/>
                    <a:pt x="197965" y="77855"/>
                  </a:cubicBezTo>
                  <a:cubicBezTo>
                    <a:pt x="197977" y="78974"/>
                    <a:pt x="197977" y="80093"/>
                    <a:pt x="197977" y="81212"/>
                  </a:cubicBezTo>
                  <a:lnTo>
                    <a:pt x="197965" y="81212"/>
                  </a:lnTo>
                  <a:cubicBezTo>
                    <a:pt x="197965" y="82058"/>
                    <a:pt x="197965" y="82915"/>
                    <a:pt x="197965" y="83772"/>
                  </a:cubicBezTo>
                  <a:cubicBezTo>
                    <a:pt x="197965" y="84249"/>
                    <a:pt x="198001" y="84725"/>
                    <a:pt x="197846" y="85189"/>
                  </a:cubicBezTo>
                  <a:cubicBezTo>
                    <a:pt x="197799" y="85344"/>
                    <a:pt x="197823" y="85523"/>
                    <a:pt x="197823" y="85689"/>
                  </a:cubicBezTo>
                  <a:cubicBezTo>
                    <a:pt x="197823" y="86594"/>
                    <a:pt x="197823" y="87499"/>
                    <a:pt x="197823" y="88404"/>
                  </a:cubicBezTo>
                  <a:cubicBezTo>
                    <a:pt x="197823" y="88844"/>
                    <a:pt x="197823" y="89297"/>
                    <a:pt x="197715" y="89737"/>
                  </a:cubicBezTo>
                  <a:cubicBezTo>
                    <a:pt x="197632" y="90106"/>
                    <a:pt x="197692" y="90499"/>
                    <a:pt x="197680" y="90880"/>
                  </a:cubicBezTo>
                  <a:cubicBezTo>
                    <a:pt x="197680" y="91190"/>
                    <a:pt x="197703" y="91499"/>
                    <a:pt x="197584" y="91797"/>
                  </a:cubicBezTo>
                  <a:cubicBezTo>
                    <a:pt x="197549" y="91857"/>
                    <a:pt x="197537" y="91940"/>
                    <a:pt x="197549" y="92000"/>
                  </a:cubicBezTo>
                  <a:cubicBezTo>
                    <a:pt x="197620" y="92940"/>
                    <a:pt x="197382" y="93845"/>
                    <a:pt x="197394" y="94774"/>
                  </a:cubicBezTo>
                  <a:cubicBezTo>
                    <a:pt x="197394" y="94917"/>
                    <a:pt x="197418" y="95071"/>
                    <a:pt x="197382" y="95202"/>
                  </a:cubicBezTo>
                  <a:cubicBezTo>
                    <a:pt x="197203" y="95714"/>
                    <a:pt x="197251" y="96238"/>
                    <a:pt x="197263" y="96750"/>
                  </a:cubicBezTo>
                  <a:cubicBezTo>
                    <a:pt x="197275" y="97262"/>
                    <a:pt x="197215" y="97750"/>
                    <a:pt x="197108" y="98238"/>
                  </a:cubicBezTo>
                  <a:cubicBezTo>
                    <a:pt x="197056" y="98469"/>
                    <a:pt x="197022" y="98552"/>
                    <a:pt x="196818" y="98552"/>
                  </a:cubicBezTo>
                  <a:cubicBezTo>
                    <a:pt x="196791" y="98552"/>
                    <a:pt x="196761" y="98551"/>
                    <a:pt x="196727" y="98548"/>
                  </a:cubicBezTo>
                  <a:cubicBezTo>
                    <a:pt x="196668" y="98542"/>
                    <a:pt x="196609" y="98540"/>
                    <a:pt x="196550" y="98540"/>
                  </a:cubicBezTo>
                  <a:cubicBezTo>
                    <a:pt x="196228" y="98540"/>
                    <a:pt x="195909" y="98612"/>
                    <a:pt x="195579" y="98612"/>
                  </a:cubicBezTo>
                  <a:cubicBezTo>
                    <a:pt x="195471" y="98612"/>
                    <a:pt x="195362" y="98604"/>
                    <a:pt x="195251" y="98584"/>
                  </a:cubicBezTo>
                  <a:cubicBezTo>
                    <a:pt x="195042" y="98543"/>
                    <a:pt x="194830" y="98531"/>
                    <a:pt x="194616" y="98531"/>
                  </a:cubicBezTo>
                  <a:cubicBezTo>
                    <a:pt x="194328" y="98531"/>
                    <a:pt x="194037" y="98553"/>
                    <a:pt x="193751" y="98560"/>
                  </a:cubicBezTo>
                  <a:cubicBezTo>
                    <a:pt x="193596" y="98560"/>
                    <a:pt x="193440" y="98556"/>
                    <a:pt x="193283" y="98556"/>
                  </a:cubicBezTo>
                  <a:cubicBezTo>
                    <a:pt x="192970" y="98556"/>
                    <a:pt x="192655" y="98572"/>
                    <a:pt x="192346" y="98667"/>
                  </a:cubicBezTo>
                  <a:cubicBezTo>
                    <a:pt x="192243" y="98694"/>
                    <a:pt x="192135" y="98701"/>
                    <a:pt x="192026" y="98701"/>
                  </a:cubicBezTo>
                  <a:cubicBezTo>
                    <a:pt x="191895" y="98701"/>
                    <a:pt x="191761" y="98691"/>
                    <a:pt x="191631" y="98691"/>
                  </a:cubicBezTo>
                  <a:cubicBezTo>
                    <a:pt x="187345" y="98691"/>
                    <a:pt x="183071" y="98691"/>
                    <a:pt x="178784" y="98703"/>
                  </a:cubicBezTo>
                  <a:cubicBezTo>
                    <a:pt x="178642" y="98703"/>
                    <a:pt x="178499" y="98699"/>
                    <a:pt x="178356" y="98699"/>
                  </a:cubicBezTo>
                  <a:cubicBezTo>
                    <a:pt x="178071" y="98699"/>
                    <a:pt x="177788" y="98715"/>
                    <a:pt x="177510" y="98810"/>
                  </a:cubicBezTo>
                  <a:cubicBezTo>
                    <a:pt x="177439" y="98834"/>
                    <a:pt x="177359" y="98840"/>
                    <a:pt x="177275" y="98840"/>
                  </a:cubicBezTo>
                  <a:cubicBezTo>
                    <a:pt x="177192" y="98840"/>
                    <a:pt x="177106" y="98834"/>
                    <a:pt x="177022" y="98834"/>
                  </a:cubicBezTo>
                  <a:cubicBezTo>
                    <a:pt x="176701" y="98840"/>
                    <a:pt x="176379" y="98840"/>
                    <a:pt x="176058" y="98840"/>
                  </a:cubicBezTo>
                  <a:cubicBezTo>
                    <a:pt x="175736" y="98840"/>
                    <a:pt x="175415" y="98840"/>
                    <a:pt x="175094" y="98846"/>
                  </a:cubicBezTo>
                  <a:cubicBezTo>
                    <a:pt x="174967" y="98846"/>
                    <a:pt x="174840" y="98842"/>
                    <a:pt x="174713" y="98842"/>
                  </a:cubicBezTo>
                  <a:cubicBezTo>
                    <a:pt x="174460" y="98842"/>
                    <a:pt x="174208" y="98858"/>
                    <a:pt x="173962" y="98953"/>
                  </a:cubicBezTo>
                  <a:cubicBezTo>
                    <a:pt x="173897" y="98977"/>
                    <a:pt x="173825" y="98983"/>
                    <a:pt x="173753" y="98983"/>
                  </a:cubicBezTo>
                  <a:cubicBezTo>
                    <a:pt x="173680" y="98983"/>
                    <a:pt x="173605" y="98977"/>
                    <a:pt x="173534" y="98977"/>
                  </a:cubicBezTo>
                  <a:cubicBezTo>
                    <a:pt x="173010" y="98977"/>
                    <a:pt x="172974" y="98953"/>
                    <a:pt x="172974" y="98405"/>
                  </a:cubicBezTo>
                  <a:cubicBezTo>
                    <a:pt x="172974" y="96631"/>
                    <a:pt x="172974" y="94845"/>
                    <a:pt x="172974" y="93059"/>
                  </a:cubicBezTo>
                  <a:cubicBezTo>
                    <a:pt x="172974" y="92702"/>
                    <a:pt x="172998" y="92345"/>
                    <a:pt x="172867" y="92000"/>
                  </a:cubicBezTo>
                  <a:cubicBezTo>
                    <a:pt x="172808" y="91833"/>
                    <a:pt x="172831" y="91619"/>
                    <a:pt x="172831" y="91440"/>
                  </a:cubicBezTo>
                  <a:cubicBezTo>
                    <a:pt x="172831" y="87011"/>
                    <a:pt x="172831" y="82582"/>
                    <a:pt x="172831" y="78164"/>
                  </a:cubicBezTo>
                  <a:cubicBezTo>
                    <a:pt x="172831" y="77414"/>
                    <a:pt x="172831" y="77414"/>
                    <a:pt x="173581" y="77414"/>
                  </a:cubicBezTo>
                  <a:close/>
                  <a:moveTo>
                    <a:pt x="244650" y="76992"/>
                  </a:moveTo>
                  <a:cubicBezTo>
                    <a:pt x="245840" y="76992"/>
                    <a:pt x="247031" y="76998"/>
                    <a:pt x="248222" y="76998"/>
                  </a:cubicBezTo>
                  <a:cubicBezTo>
                    <a:pt x="248650" y="77117"/>
                    <a:pt x="249089" y="77144"/>
                    <a:pt x="249529" y="77144"/>
                  </a:cubicBezTo>
                  <a:cubicBezTo>
                    <a:pt x="249874" y="77144"/>
                    <a:pt x="250219" y="77128"/>
                    <a:pt x="250560" y="77128"/>
                  </a:cubicBezTo>
                  <a:cubicBezTo>
                    <a:pt x="250606" y="77128"/>
                    <a:pt x="250652" y="77128"/>
                    <a:pt x="250698" y="77129"/>
                  </a:cubicBezTo>
                  <a:cubicBezTo>
                    <a:pt x="251095" y="77133"/>
                    <a:pt x="251492" y="77134"/>
                    <a:pt x="251889" y="77134"/>
                  </a:cubicBezTo>
                  <a:cubicBezTo>
                    <a:pt x="252683" y="77134"/>
                    <a:pt x="253476" y="77129"/>
                    <a:pt x="254270" y="77129"/>
                  </a:cubicBezTo>
                  <a:cubicBezTo>
                    <a:pt x="254334" y="77129"/>
                    <a:pt x="254397" y="77128"/>
                    <a:pt x="254460" y="77128"/>
                  </a:cubicBezTo>
                  <a:cubicBezTo>
                    <a:pt x="254774" y="77128"/>
                    <a:pt x="255084" y="77137"/>
                    <a:pt x="255401" y="77236"/>
                  </a:cubicBezTo>
                  <a:cubicBezTo>
                    <a:pt x="255496" y="77272"/>
                    <a:pt x="255601" y="77280"/>
                    <a:pt x="255708" y="77280"/>
                  </a:cubicBezTo>
                  <a:cubicBezTo>
                    <a:pt x="255815" y="77280"/>
                    <a:pt x="255925" y="77272"/>
                    <a:pt x="256032" y="77272"/>
                  </a:cubicBezTo>
                  <a:lnTo>
                    <a:pt x="263676" y="77272"/>
                  </a:lnTo>
                  <a:cubicBezTo>
                    <a:pt x="264212" y="77283"/>
                    <a:pt x="264236" y="77307"/>
                    <a:pt x="264236" y="77843"/>
                  </a:cubicBezTo>
                  <a:cubicBezTo>
                    <a:pt x="264248" y="79248"/>
                    <a:pt x="264236" y="80653"/>
                    <a:pt x="264248" y="82058"/>
                  </a:cubicBezTo>
                  <a:cubicBezTo>
                    <a:pt x="264248" y="82415"/>
                    <a:pt x="264224" y="82760"/>
                    <a:pt x="264343" y="83117"/>
                  </a:cubicBezTo>
                  <a:cubicBezTo>
                    <a:pt x="264402" y="83308"/>
                    <a:pt x="264378" y="83534"/>
                    <a:pt x="264378" y="83749"/>
                  </a:cubicBezTo>
                  <a:lnTo>
                    <a:pt x="264378" y="89535"/>
                  </a:lnTo>
                  <a:lnTo>
                    <a:pt x="264390" y="89535"/>
                  </a:lnTo>
                  <a:lnTo>
                    <a:pt x="264390" y="95309"/>
                  </a:lnTo>
                  <a:cubicBezTo>
                    <a:pt x="264390" y="95619"/>
                    <a:pt x="264390" y="95929"/>
                    <a:pt x="264295" y="96226"/>
                  </a:cubicBezTo>
                  <a:cubicBezTo>
                    <a:pt x="264224" y="96429"/>
                    <a:pt x="264248" y="96655"/>
                    <a:pt x="264248" y="96869"/>
                  </a:cubicBezTo>
                  <a:cubicBezTo>
                    <a:pt x="264248" y="97488"/>
                    <a:pt x="264248" y="98107"/>
                    <a:pt x="264236" y="98727"/>
                  </a:cubicBezTo>
                  <a:cubicBezTo>
                    <a:pt x="264236" y="99036"/>
                    <a:pt x="264164" y="99108"/>
                    <a:pt x="263867" y="99119"/>
                  </a:cubicBezTo>
                  <a:cubicBezTo>
                    <a:pt x="263819" y="99123"/>
                    <a:pt x="263771" y="99125"/>
                    <a:pt x="263724" y="99125"/>
                  </a:cubicBezTo>
                  <a:cubicBezTo>
                    <a:pt x="263628" y="99125"/>
                    <a:pt x="263533" y="99119"/>
                    <a:pt x="263438" y="99119"/>
                  </a:cubicBezTo>
                  <a:lnTo>
                    <a:pt x="257723" y="99119"/>
                  </a:lnTo>
                  <a:cubicBezTo>
                    <a:pt x="257437" y="99119"/>
                    <a:pt x="257163" y="99119"/>
                    <a:pt x="256878" y="99036"/>
                  </a:cubicBezTo>
                  <a:cubicBezTo>
                    <a:pt x="256716" y="98994"/>
                    <a:pt x="256548" y="98988"/>
                    <a:pt x="256379" y="98988"/>
                  </a:cubicBezTo>
                  <a:cubicBezTo>
                    <a:pt x="256311" y="98988"/>
                    <a:pt x="256243" y="98988"/>
                    <a:pt x="256175" y="98988"/>
                  </a:cubicBezTo>
                  <a:cubicBezTo>
                    <a:pt x="254199" y="98977"/>
                    <a:pt x="252222" y="98977"/>
                    <a:pt x="250246" y="98977"/>
                  </a:cubicBezTo>
                  <a:cubicBezTo>
                    <a:pt x="250185" y="98977"/>
                    <a:pt x="250125" y="98977"/>
                    <a:pt x="250065" y="98977"/>
                  </a:cubicBezTo>
                  <a:cubicBezTo>
                    <a:pt x="249795" y="98977"/>
                    <a:pt x="249530" y="98969"/>
                    <a:pt x="249258" y="98881"/>
                  </a:cubicBezTo>
                  <a:cubicBezTo>
                    <a:pt x="249152" y="98848"/>
                    <a:pt x="249031" y="98841"/>
                    <a:pt x="248910" y="98841"/>
                  </a:cubicBezTo>
                  <a:cubicBezTo>
                    <a:pt x="248813" y="98841"/>
                    <a:pt x="248716" y="98846"/>
                    <a:pt x="248627" y="98846"/>
                  </a:cubicBezTo>
                  <a:cubicBezTo>
                    <a:pt x="247912" y="98840"/>
                    <a:pt x="247198" y="98840"/>
                    <a:pt x="246483" y="98840"/>
                  </a:cubicBezTo>
                  <a:cubicBezTo>
                    <a:pt x="245769" y="98840"/>
                    <a:pt x="245055" y="98840"/>
                    <a:pt x="244340" y="98834"/>
                  </a:cubicBezTo>
                  <a:cubicBezTo>
                    <a:pt x="244284" y="98834"/>
                    <a:pt x="244228" y="98834"/>
                    <a:pt x="244171" y="98834"/>
                  </a:cubicBezTo>
                  <a:cubicBezTo>
                    <a:pt x="243919" y="98834"/>
                    <a:pt x="243667" y="98826"/>
                    <a:pt x="243423" y="98738"/>
                  </a:cubicBezTo>
                  <a:cubicBezTo>
                    <a:pt x="243311" y="98705"/>
                    <a:pt x="243191" y="98698"/>
                    <a:pt x="243070" y="98698"/>
                  </a:cubicBezTo>
                  <a:cubicBezTo>
                    <a:pt x="242973" y="98698"/>
                    <a:pt x="242876" y="98703"/>
                    <a:pt x="242781" y="98703"/>
                  </a:cubicBezTo>
                  <a:cubicBezTo>
                    <a:pt x="242650" y="98697"/>
                    <a:pt x="242519" y="98697"/>
                    <a:pt x="242388" y="98697"/>
                  </a:cubicBezTo>
                  <a:cubicBezTo>
                    <a:pt x="242257" y="98697"/>
                    <a:pt x="242126" y="98697"/>
                    <a:pt x="241995" y="98691"/>
                  </a:cubicBezTo>
                  <a:cubicBezTo>
                    <a:pt x="241780" y="98679"/>
                    <a:pt x="241685" y="98596"/>
                    <a:pt x="241685" y="98381"/>
                  </a:cubicBezTo>
                  <a:cubicBezTo>
                    <a:pt x="241709" y="97584"/>
                    <a:pt x="241566" y="96774"/>
                    <a:pt x="241780" y="95976"/>
                  </a:cubicBezTo>
                  <a:cubicBezTo>
                    <a:pt x="241828" y="95810"/>
                    <a:pt x="241816" y="95643"/>
                    <a:pt x="241816" y="95476"/>
                  </a:cubicBezTo>
                  <a:cubicBezTo>
                    <a:pt x="241816" y="95000"/>
                    <a:pt x="241816" y="94524"/>
                    <a:pt x="241816" y="94047"/>
                  </a:cubicBezTo>
                  <a:cubicBezTo>
                    <a:pt x="241816" y="93905"/>
                    <a:pt x="241792" y="93762"/>
                    <a:pt x="241828" y="93619"/>
                  </a:cubicBezTo>
                  <a:cubicBezTo>
                    <a:pt x="242066" y="92607"/>
                    <a:pt x="241911" y="91583"/>
                    <a:pt x="241959" y="90571"/>
                  </a:cubicBezTo>
                  <a:cubicBezTo>
                    <a:pt x="241971" y="90237"/>
                    <a:pt x="241947" y="89904"/>
                    <a:pt x="242054" y="89583"/>
                  </a:cubicBezTo>
                  <a:cubicBezTo>
                    <a:pt x="242126" y="89380"/>
                    <a:pt x="242102" y="89154"/>
                    <a:pt x="242102" y="88940"/>
                  </a:cubicBezTo>
                  <a:cubicBezTo>
                    <a:pt x="242102" y="87416"/>
                    <a:pt x="242102" y="85892"/>
                    <a:pt x="242102" y="84380"/>
                  </a:cubicBezTo>
                  <a:cubicBezTo>
                    <a:pt x="242102" y="84070"/>
                    <a:pt x="242090" y="83760"/>
                    <a:pt x="242197" y="83463"/>
                  </a:cubicBezTo>
                  <a:cubicBezTo>
                    <a:pt x="242257" y="83284"/>
                    <a:pt x="242233" y="83082"/>
                    <a:pt x="242245" y="82891"/>
                  </a:cubicBezTo>
                  <a:cubicBezTo>
                    <a:pt x="242245" y="82367"/>
                    <a:pt x="242245" y="81844"/>
                    <a:pt x="242245" y="81320"/>
                  </a:cubicBezTo>
                  <a:cubicBezTo>
                    <a:pt x="242245" y="81034"/>
                    <a:pt x="242233" y="80760"/>
                    <a:pt x="242328" y="80474"/>
                  </a:cubicBezTo>
                  <a:cubicBezTo>
                    <a:pt x="242388" y="80320"/>
                    <a:pt x="242376" y="80153"/>
                    <a:pt x="242388" y="79986"/>
                  </a:cubicBezTo>
                  <a:cubicBezTo>
                    <a:pt x="242411" y="79367"/>
                    <a:pt x="242340" y="78748"/>
                    <a:pt x="242507" y="78141"/>
                  </a:cubicBezTo>
                  <a:cubicBezTo>
                    <a:pt x="242578" y="77903"/>
                    <a:pt x="242519" y="77629"/>
                    <a:pt x="242531" y="77367"/>
                  </a:cubicBezTo>
                  <a:cubicBezTo>
                    <a:pt x="242542" y="77093"/>
                    <a:pt x="242614" y="76998"/>
                    <a:pt x="242864" y="76998"/>
                  </a:cubicBezTo>
                  <a:cubicBezTo>
                    <a:pt x="243459" y="76994"/>
                    <a:pt x="244055" y="76992"/>
                    <a:pt x="244650" y="76992"/>
                  </a:cubicBezTo>
                  <a:close/>
                  <a:moveTo>
                    <a:pt x="151674" y="77267"/>
                  </a:moveTo>
                  <a:cubicBezTo>
                    <a:pt x="151750" y="77267"/>
                    <a:pt x="151826" y="77272"/>
                    <a:pt x="151900" y="77272"/>
                  </a:cubicBezTo>
                  <a:lnTo>
                    <a:pt x="160746" y="77272"/>
                  </a:lnTo>
                  <a:cubicBezTo>
                    <a:pt x="160794" y="77272"/>
                    <a:pt x="160842" y="77271"/>
                    <a:pt x="160889" y="77271"/>
                  </a:cubicBezTo>
                  <a:cubicBezTo>
                    <a:pt x="161080" y="77271"/>
                    <a:pt x="161270" y="77279"/>
                    <a:pt x="161461" y="77355"/>
                  </a:cubicBezTo>
                  <a:cubicBezTo>
                    <a:pt x="161586" y="77402"/>
                    <a:pt x="161714" y="77414"/>
                    <a:pt x="161843" y="77414"/>
                  </a:cubicBezTo>
                  <a:cubicBezTo>
                    <a:pt x="161973" y="77414"/>
                    <a:pt x="162104" y="77402"/>
                    <a:pt x="162235" y="77402"/>
                  </a:cubicBezTo>
                  <a:lnTo>
                    <a:pt x="171367" y="77402"/>
                  </a:lnTo>
                  <a:cubicBezTo>
                    <a:pt x="171454" y="77402"/>
                    <a:pt x="171534" y="77402"/>
                    <a:pt x="171605" y="77402"/>
                  </a:cubicBezTo>
                  <a:cubicBezTo>
                    <a:pt x="172311" y="77402"/>
                    <a:pt x="172272" y="77441"/>
                    <a:pt x="172272" y="78295"/>
                  </a:cubicBezTo>
                  <a:cubicBezTo>
                    <a:pt x="172272" y="80129"/>
                    <a:pt x="172272" y="81963"/>
                    <a:pt x="172272" y="83784"/>
                  </a:cubicBezTo>
                  <a:cubicBezTo>
                    <a:pt x="172272" y="84070"/>
                    <a:pt x="172272" y="84356"/>
                    <a:pt x="172355" y="84641"/>
                  </a:cubicBezTo>
                  <a:cubicBezTo>
                    <a:pt x="172415" y="84856"/>
                    <a:pt x="172403" y="85106"/>
                    <a:pt x="172403" y="85344"/>
                  </a:cubicBezTo>
                  <a:cubicBezTo>
                    <a:pt x="172403" y="87297"/>
                    <a:pt x="172403" y="89249"/>
                    <a:pt x="172415" y="91202"/>
                  </a:cubicBezTo>
                  <a:cubicBezTo>
                    <a:pt x="172415" y="91488"/>
                    <a:pt x="172403" y="91761"/>
                    <a:pt x="172498" y="92047"/>
                  </a:cubicBezTo>
                  <a:cubicBezTo>
                    <a:pt x="172546" y="92214"/>
                    <a:pt x="172546" y="92416"/>
                    <a:pt x="172546" y="92607"/>
                  </a:cubicBezTo>
                  <a:cubicBezTo>
                    <a:pt x="172546" y="94512"/>
                    <a:pt x="172546" y="96417"/>
                    <a:pt x="172546" y="98322"/>
                  </a:cubicBezTo>
                  <a:cubicBezTo>
                    <a:pt x="172546" y="98977"/>
                    <a:pt x="172534" y="98977"/>
                    <a:pt x="171855" y="98977"/>
                  </a:cubicBezTo>
                  <a:lnTo>
                    <a:pt x="170355" y="98977"/>
                  </a:lnTo>
                  <a:cubicBezTo>
                    <a:pt x="169926" y="98988"/>
                    <a:pt x="169509" y="98965"/>
                    <a:pt x="169081" y="99084"/>
                  </a:cubicBezTo>
                  <a:cubicBezTo>
                    <a:pt x="168974" y="99119"/>
                    <a:pt x="168858" y="99128"/>
                    <a:pt x="168739" y="99128"/>
                  </a:cubicBezTo>
                  <a:cubicBezTo>
                    <a:pt x="168619" y="99128"/>
                    <a:pt x="168497" y="99119"/>
                    <a:pt x="168378" y="99119"/>
                  </a:cubicBezTo>
                  <a:lnTo>
                    <a:pt x="156020" y="99119"/>
                  </a:lnTo>
                  <a:cubicBezTo>
                    <a:pt x="155921" y="99119"/>
                    <a:pt x="155822" y="99118"/>
                    <a:pt x="155723" y="99118"/>
                  </a:cubicBezTo>
                  <a:cubicBezTo>
                    <a:pt x="155425" y="99118"/>
                    <a:pt x="155124" y="99131"/>
                    <a:pt x="154829" y="99239"/>
                  </a:cubicBezTo>
                  <a:cubicBezTo>
                    <a:pt x="154752" y="99262"/>
                    <a:pt x="154668" y="99268"/>
                    <a:pt x="154584" y="99268"/>
                  </a:cubicBezTo>
                  <a:cubicBezTo>
                    <a:pt x="154499" y="99268"/>
                    <a:pt x="154412" y="99262"/>
                    <a:pt x="154329" y="99262"/>
                  </a:cubicBezTo>
                  <a:cubicBezTo>
                    <a:pt x="153805" y="99262"/>
                    <a:pt x="153281" y="99262"/>
                    <a:pt x="152757" y="99274"/>
                  </a:cubicBezTo>
                  <a:cubicBezTo>
                    <a:pt x="152638" y="99274"/>
                    <a:pt x="152519" y="99270"/>
                    <a:pt x="152401" y="99270"/>
                  </a:cubicBezTo>
                  <a:cubicBezTo>
                    <a:pt x="152163" y="99270"/>
                    <a:pt x="151928" y="99286"/>
                    <a:pt x="151698" y="99381"/>
                  </a:cubicBezTo>
                  <a:cubicBezTo>
                    <a:pt x="151638" y="99405"/>
                    <a:pt x="151567" y="99405"/>
                    <a:pt x="151495" y="99405"/>
                  </a:cubicBezTo>
                  <a:lnTo>
                    <a:pt x="149066" y="99405"/>
                  </a:lnTo>
                  <a:cubicBezTo>
                    <a:pt x="148793" y="99405"/>
                    <a:pt x="148721" y="99322"/>
                    <a:pt x="148709" y="99072"/>
                  </a:cubicBezTo>
                  <a:cubicBezTo>
                    <a:pt x="148697" y="98881"/>
                    <a:pt x="148697" y="98691"/>
                    <a:pt x="148697" y="98500"/>
                  </a:cubicBezTo>
                  <a:lnTo>
                    <a:pt x="148697" y="90142"/>
                  </a:lnTo>
                  <a:cubicBezTo>
                    <a:pt x="148697" y="87380"/>
                    <a:pt x="148697" y="84618"/>
                    <a:pt x="148697" y="81867"/>
                  </a:cubicBezTo>
                  <a:cubicBezTo>
                    <a:pt x="148697" y="81534"/>
                    <a:pt x="148721" y="81201"/>
                    <a:pt x="148602" y="80879"/>
                  </a:cubicBezTo>
                  <a:cubicBezTo>
                    <a:pt x="148543" y="80724"/>
                    <a:pt x="148566" y="80546"/>
                    <a:pt x="148554" y="80379"/>
                  </a:cubicBezTo>
                  <a:cubicBezTo>
                    <a:pt x="148554" y="79950"/>
                    <a:pt x="148554" y="79522"/>
                    <a:pt x="148554" y="79093"/>
                  </a:cubicBezTo>
                  <a:cubicBezTo>
                    <a:pt x="148554" y="78784"/>
                    <a:pt x="148578" y="78486"/>
                    <a:pt x="148459" y="78176"/>
                  </a:cubicBezTo>
                  <a:cubicBezTo>
                    <a:pt x="148388" y="78010"/>
                    <a:pt x="148400" y="77807"/>
                    <a:pt x="148447" y="77617"/>
                  </a:cubicBezTo>
                  <a:cubicBezTo>
                    <a:pt x="148471" y="77522"/>
                    <a:pt x="148531" y="77450"/>
                    <a:pt x="148638" y="77438"/>
                  </a:cubicBezTo>
                  <a:cubicBezTo>
                    <a:pt x="148757" y="77426"/>
                    <a:pt x="148876" y="77414"/>
                    <a:pt x="148995" y="77414"/>
                  </a:cubicBezTo>
                  <a:lnTo>
                    <a:pt x="150352" y="77414"/>
                  </a:lnTo>
                  <a:cubicBezTo>
                    <a:pt x="150698" y="77402"/>
                    <a:pt x="151055" y="77426"/>
                    <a:pt x="151400" y="77307"/>
                  </a:cubicBezTo>
                  <a:cubicBezTo>
                    <a:pt x="151486" y="77274"/>
                    <a:pt x="151579" y="77267"/>
                    <a:pt x="151674" y="77267"/>
                  </a:cubicBezTo>
                  <a:close/>
                  <a:moveTo>
                    <a:pt x="147256" y="77401"/>
                  </a:moveTo>
                  <a:cubicBezTo>
                    <a:pt x="147369" y="77401"/>
                    <a:pt x="147478" y="77417"/>
                    <a:pt x="147578" y="77486"/>
                  </a:cubicBezTo>
                  <a:cubicBezTo>
                    <a:pt x="147781" y="77629"/>
                    <a:pt x="147662" y="77891"/>
                    <a:pt x="147757" y="78081"/>
                  </a:cubicBezTo>
                  <a:cubicBezTo>
                    <a:pt x="147864" y="78295"/>
                    <a:pt x="147840" y="78545"/>
                    <a:pt x="147840" y="78784"/>
                  </a:cubicBezTo>
                  <a:cubicBezTo>
                    <a:pt x="147840" y="79212"/>
                    <a:pt x="147840" y="79629"/>
                    <a:pt x="147840" y="80058"/>
                  </a:cubicBezTo>
                  <a:cubicBezTo>
                    <a:pt x="147852" y="80415"/>
                    <a:pt x="147828" y="80772"/>
                    <a:pt x="147947" y="81117"/>
                  </a:cubicBezTo>
                  <a:cubicBezTo>
                    <a:pt x="148007" y="81296"/>
                    <a:pt x="147983" y="81498"/>
                    <a:pt x="147983" y="81689"/>
                  </a:cubicBezTo>
                  <a:lnTo>
                    <a:pt x="147983" y="98679"/>
                  </a:lnTo>
                  <a:lnTo>
                    <a:pt x="147983" y="98822"/>
                  </a:lnTo>
                  <a:cubicBezTo>
                    <a:pt x="147995" y="99381"/>
                    <a:pt x="147912" y="99346"/>
                    <a:pt x="147447" y="99441"/>
                  </a:cubicBezTo>
                  <a:cubicBezTo>
                    <a:pt x="146852" y="99548"/>
                    <a:pt x="146268" y="99548"/>
                    <a:pt x="145673" y="99548"/>
                  </a:cubicBezTo>
                  <a:lnTo>
                    <a:pt x="124909" y="99548"/>
                  </a:lnTo>
                  <a:cubicBezTo>
                    <a:pt x="124802" y="99548"/>
                    <a:pt x="124694" y="99551"/>
                    <a:pt x="124587" y="99551"/>
                  </a:cubicBezTo>
                  <a:cubicBezTo>
                    <a:pt x="124480" y="99551"/>
                    <a:pt x="124373" y="99548"/>
                    <a:pt x="124266" y="99536"/>
                  </a:cubicBezTo>
                  <a:cubicBezTo>
                    <a:pt x="124099" y="99536"/>
                    <a:pt x="124016" y="99429"/>
                    <a:pt x="124004" y="99262"/>
                  </a:cubicBezTo>
                  <a:cubicBezTo>
                    <a:pt x="123992" y="99072"/>
                    <a:pt x="123992" y="98881"/>
                    <a:pt x="123992" y="98691"/>
                  </a:cubicBezTo>
                  <a:cubicBezTo>
                    <a:pt x="123992" y="91928"/>
                    <a:pt x="123992" y="85177"/>
                    <a:pt x="123992" y="78415"/>
                  </a:cubicBezTo>
                  <a:lnTo>
                    <a:pt x="123992" y="78343"/>
                  </a:lnTo>
                  <a:cubicBezTo>
                    <a:pt x="123992" y="77634"/>
                    <a:pt x="123973" y="77555"/>
                    <a:pt x="124554" y="77555"/>
                  </a:cubicBezTo>
                  <a:cubicBezTo>
                    <a:pt x="124617" y="77555"/>
                    <a:pt x="124687" y="77556"/>
                    <a:pt x="124766" y="77557"/>
                  </a:cubicBezTo>
                  <a:cubicBezTo>
                    <a:pt x="125004" y="77557"/>
                    <a:pt x="125242" y="77545"/>
                    <a:pt x="125468" y="77474"/>
                  </a:cubicBezTo>
                  <a:cubicBezTo>
                    <a:pt x="125671" y="77426"/>
                    <a:pt x="125897" y="77414"/>
                    <a:pt x="126111" y="77414"/>
                  </a:cubicBezTo>
                  <a:lnTo>
                    <a:pt x="146947" y="77414"/>
                  </a:lnTo>
                  <a:cubicBezTo>
                    <a:pt x="147049" y="77414"/>
                    <a:pt x="147154" y="77401"/>
                    <a:pt x="147256" y="77401"/>
                  </a:cubicBezTo>
                  <a:close/>
                  <a:moveTo>
                    <a:pt x="106006" y="77553"/>
                  </a:moveTo>
                  <a:cubicBezTo>
                    <a:pt x="106092" y="77553"/>
                    <a:pt x="106179" y="77557"/>
                    <a:pt x="106263" y="77557"/>
                  </a:cubicBezTo>
                  <a:lnTo>
                    <a:pt x="122682" y="77557"/>
                  </a:lnTo>
                  <a:cubicBezTo>
                    <a:pt x="123408" y="77557"/>
                    <a:pt x="123420" y="77557"/>
                    <a:pt x="123420" y="78307"/>
                  </a:cubicBezTo>
                  <a:lnTo>
                    <a:pt x="123420" y="84522"/>
                  </a:lnTo>
                  <a:cubicBezTo>
                    <a:pt x="123420" y="86499"/>
                    <a:pt x="123420" y="88475"/>
                    <a:pt x="123420" y="90452"/>
                  </a:cubicBezTo>
                  <a:cubicBezTo>
                    <a:pt x="123420" y="90773"/>
                    <a:pt x="123468" y="91118"/>
                    <a:pt x="123349" y="91440"/>
                  </a:cubicBezTo>
                  <a:cubicBezTo>
                    <a:pt x="123301" y="91559"/>
                    <a:pt x="123361" y="91666"/>
                    <a:pt x="123373" y="91785"/>
                  </a:cubicBezTo>
                  <a:cubicBezTo>
                    <a:pt x="123397" y="91892"/>
                    <a:pt x="123420" y="92035"/>
                    <a:pt x="123385" y="92130"/>
                  </a:cubicBezTo>
                  <a:cubicBezTo>
                    <a:pt x="123230" y="92547"/>
                    <a:pt x="123278" y="92976"/>
                    <a:pt x="123278" y="93404"/>
                  </a:cubicBezTo>
                  <a:cubicBezTo>
                    <a:pt x="123278" y="95214"/>
                    <a:pt x="123278" y="97024"/>
                    <a:pt x="123278" y="98834"/>
                  </a:cubicBezTo>
                  <a:cubicBezTo>
                    <a:pt x="123278" y="99548"/>
                    <a:pt x="123278" y="99548"/>
                    <a:pt x="122587" y="99560"/>
                  </a:cubicBezTo>
                  <a:cubicBezTo>
                    <a:pt x="121968" y="99560"/>
                    <a:pt x="121349" y="99555"/>
                    <a:pt x="120730" y="99555"/>
                  </a:cubicBezTo>
                  <a:cubicBezTo>
                    <a:pt x="120420" y="99555"/>
                    <a:pt x="120110" y="99556"/>
                    <a:pt x="119801" y="99560"/>
                  </a:cubicBezTo>
                  <a:cubicBezTo>
                    <a:pt x="119658" y="99560"/>
                    <a:pt x="119515" y="99556"/>
                    <a:pt x="119373" y="99556"/>
                  </a:cubicBezTo>
                  <a:cubicBezTo>
                    <a:pt x="119088" y="99556"/>
                    <a:pt x="118805" y="99572"/>
                    <a:pt x="118527" y="99667"/>
                  </a:cubicBezTo>
                  <a:cubicBezTo>
                    <a:pt x="118455" y="99691"/>
                    <a:pt x="118375" y="99697"/>
                    <a:pt x="118292" y="99697"/>
                  </a:cubicBezTo>
                  <a:cubicBezTo>
                    <a:pt x="118208" y="99697"/>
                    <a:pt x="118122" y="99691"/>
                    <a:pt x="118039" y="99691"/>
                  </a:cubicBezTo>
                  <a:cubicBezTo>
                    <a:pt x="117753" y="99697"/>
                    <a:pt x="117467" y="99697"/>
                    <a:pt x="117182" y="99697"/>
                  </a:cubicBezTo>
                  <a:cubicBezTo>
                    <a:pt x="116896" y="99697"/>
                    <a:pt x="116610" y="99697"/>
                    <a:pt x="116324" y="99703"/>
                  </a:cubicBezTo>
                  <a:cubicBezTo>
                    <a:pt x="116216" y="99703"/>
                    <a:pt x="116108" y="99701"/>
                    <a:pt x="116001" y="99701"/>
                  </a:cubicBezTo>
                  <a:cubicBezTo>
                    <a:pt x="115704" y="99701"/>
                    <a:pt x="115410" y="99714"/>
                    <a:pt x="115122" y="99810"/>
                  </a:cubicBezTo>
                  <a:cubicBezTo>
                    <a:pt x="115041" y="99837"/>
                    <a:pt x="114954" y="99844"/>
                    <a:pt x="114867" y="99844"/>
                  </a:cubicBezTo>
                  <a:cubicBezTo>
                    <a:pt x="114762" y="99844"/>
                    <a:pt x="114654" y="99834"/>
                    <a:pt x="114550" y="99834"/>
                  </a:cubicBezTo>
                  <a:cubicBezTo>
                    <a:pt x="113812" y="99846"/>
                    <a:pt x="113074" y="99846"/>
                    <a:pt x="112336" y="99846"/>
                  </a:cubicBezTo>
                  <a:cubicBezTo>
                    <a:pt x="112271" y="99846"/>
                    <a:pt x="112206" y="99845"/>
                    <a:pt x="112142" y="99845"/>
                  </a:cubicBezTo>
                  <a:cubicBezTo>
                    <a:pt x="111853" y="99845"/>
                    <a:pt x="111568" y="99853"/>
                    <a:pt x="111276" y="99941"/>
                  </a:cubicBezTo>
                  <a:cubicBezTo>
                    <a:pt x="111181" y="99977"/>
                    <a:pt x="111077" y="99986"/>
                    <a:pt x="110969" y="99986"/>
                  </a:cubicBezTo>
                  <a:cubicBezTo>
                    <a:pt x="110862" y="99986"/>
                    <a:pt x="110752" y="99977"/>
                    <a:pt x="110645" y="99977"/>
                  </a:cubicBezTo>
                  <a:cubicBezTo>
                    <a:pt x="109097" y="99989"/>
                    <a:pt x="107549" y="99989"/>
                    <a:pt x="106002" y="99989"/>
                  </a:cubicBezTo>
                  <a:cubicBezTo>
                    <a:pt x="105941" y="99989"/>
                    <a:pt x="105881" y="99988"/>
                    <a:pt x="105821" y="99988"/>
                  </a:cubicBezTo>
                  <a:cubicBezTo>
                    <a:pt x="105551" y="99988"/>
                    <a:pt x="105286" y="99996"/>
                    <a:pt x="105013" y="100084"/>
                  </a:cubicBezTo>
                  <a:cubicBezTo>
                    <a:pt x="104907" y="100117"/>
                    <a:pt x="104791" y="100124"/>
                    <a:pt x="104671" y="100124"/>
                  </a:cubicBezTo>
                  <a:cubicBezTo>
                    <a:pt x="104575" y="100124"/>
                    <a:pt x="104478" y="100120"/>
                    <a:pt x="104382" y="100120"/>
                  </a:cubicBezTo>
                  <a:cubicBezTo>
                    <a:pt x="102811" y="100131"/>
                    <a:pt x="101239" y="100131"/>
                    <a:pt x="99667" y="100131"/>
                  </a:cubicBezTo>
                  <a:cubicBezTo>
                    <a:pt x="99579" y="100131"/>
                    <a:pt x="99491" y="100130"/>
                    <a:pt x="99402" y="100130"/>
                  </a:cubicBezTo>
                  <a:cubicBezTo>
                    <a:pt x="99182" y="100130"/>
                    <a:pt x="98963" y="100142"/>
                    <a:pt x="98751" y="100227"/>
                  </a:cubicBezTo>
                  <a:cubicBezTo>
                    <a:pt x="98715" y="100251"/>
                    <a:pt x="98667" y="100251"/>
                    <a:pt x="98620" y="100262"/>
                  </a:cubicBezTo>
                  <a:cubicBezTo>
                    <a:pt x="98454" y="100267"/>
                    <a:pt x="98319" y="100271"/>
                    <a:pt x="98207" y="100271"/>
                  </a:cubicBezTo>
                  <a:cubicBezTo>
                    <a:pt x="97687" y="100271"/>
                    <a:pt x="97705" y="100171"/>
                    <a:pt x="97715" y="99465"/>
                  </a:cubicBezTo>
                  <a:cubicBezTo>
                    <a:pt x="97715" y="99179"/>
                    <a:pt x="97727" y="98905"/>
                    <a:pt x="97798" y="98619"/>
                  </a:cubicBezTo>
                  <a:cubicBezTo>
                    <a:pt x="97858" y="98346"/>
                    <a:pt x="97846" y="98048"/>
                    <a:pt x="97858" y="97762"/>
                  </a:cubicBezTo>
                  <a:cubicBezTo>
                    <a:pt x="97870" y="97298"/>
                    <a:pt x="97870" y="96822"/>
                    <a:pt x="97965" y="96357"/>
                  </a:cubicBezTo>
                  <a:cubicBezTo>
                    <a:pt x="98048" y="95893"/>
                    <a:pt x="97989" y="95405"/>
                    <a:pt x="98001" y="94928"/>
                  </a:cubicBezTo>
                  <a:cubicBezTo>
                    <a:pt x="98001" y="94500"/>
                    <a:pt x="97965" y="94071"/>
                    <a:pt x="98108" y="93654"/>
                  </a:cubicBezTo>
                  <a:cubicBezTo>
                    <a:pt x="98167" y="93512"/>
                    <a:pt x="98132" y="93333"/>
                    <a:pt x="98132" y="93166"/>
                  </a:cubicBezTo>
                  <a:cubicBezTo>
                    <a:pt x="98143" y="92452"/>
                    <a:pt x="98143" y="91738"/>
                    <a:pt x="98143" y="91023"/>
                  </a:cubicBezTo>
                  <a:cubicBezTo>
                    <a:pt x="98143" y="90618"/>
                    <a:pt x="98108" y="90214"/>
                    <a:pt x="98251" y="89821"/>
                  </a:cubicBezTo>
                  <a:cubicBezTo>
                    <a:pt x="98298" y="89666"/>
                    <a:pt x="98274" y="89487"/>
                    <a:pt x="98274" y="89321"/>
                  </a:cubicBezTo>
                  <a:cubicBezTo>
                    <a:pt x="98286" y="88701"/>
                    <a:pt x="98286" y="88082"/>
                    <a:pt x="98286" y="87463"/>
                  </a:cubicBezTo>
                  <a:cubicBezTo>
                    <a:pt x="98286" y="87177"/>
                    <a:pt x="98298" y="86904"/>
                    <a:pt x="98370" y="86618"/>
                  </a:cubicBezTo>
                  <a:cubicBezTo>
                    <a:pt x="98429" y="86344"/>
                    <a:pt x="98417" y="86058"/>
                    <a:pt x="98417" y="85773"/>
                  </a:cubicBezTo>
                  <a:cubicBezTo>
                    <a:pt x="98441" y="85225"/>
                    <a:pt x="98382" y="84677"/>
                    <a:pt x="98548" y="84141"/>
                  </a:cubicBezTo>
                  <a:cubicBezTo>
                    <a:pt x="98596" y="83999"/>
                    <a:pt x="98572" y="83808"/>
                    <a:pt x="98572" y="83641"/>
                  </a:cubicBezTo>
                  <a:cubicBezTo>
                    <a:pt x="98572" y="82987"/>
                    <a:pt x="98572" y="82320"/>
                    <a:pt x="98572" y="81653"/>
                  </a:cubicBezTo>
                  <a:cubicBezTo>
                    <a:pt x="98572" y="81343"/>
                    <a:pt x="98572" y="81034"/>
                    <a:pt x="98667" y="80736"/>
                  </a:cubicBezTo>
                  <a:cubicBezTo>
                    <a:pt x="98727" y="80534"/>
                    <a:pt x="98703" y="80308"/>
                    <a:pt x="98703" y="80093"/>
                  </a:cubicBezTo>
                  <a:cubicBezTo>
                    <a:pt x="98715" y="79474"/>
                    <a:pt x="98703" y="78855"/>
                    <a:pt x="98715" y="78236"/>
                  </a:cubicBezTo>
                  <a:cubicBezTo>
                    <a:pt x="98715" y="77926"/>
                    <a:pt x="98763" y="77926"/>
                    <a:pt x="99084" y="77831"/>
                  </a:cubicBezTo>
                  <a:cubicBezTo>
                    <a:pt x="99548" y="77712"/>
                    <a:pt x="100025" y="77700"/>
                    <a:pt x="100501" y="77700"/>
                  </a:cubicBezTo>
                  <a:lnTo>
                    <a:pt x="104632" y="77700"/>
                  </a:lnTo>
                  <a:cubicBezTo>
                    <a:pt x="104692" y="77700"/>
                    <a:pt x="104751" y="77700"/>
                    <a:pt x="104811" y="77700"/>
                  </a:cubicBezTo>
                  <a:cubicBezTo>
                    <a:pt x="105108" y="77700"/>
                    <a:pt x="105404" y="77692"/>
                    <a:pt x="105692" y="77593"/>
                  </a:cubicBezTo>
                  <a:cubicBezTo>
                    <a:pt x="105791" y="77560"/>
                    <a:pt x="105898" y="77553"/>
                    <a:pt x="106006" y="77553"/>
                  </a:cubicBezTo>
                  <a:close/>
                  <a:moveTo>
                    <a:pt x="80693" y="77842"/>
                  </a:moveTo>
                  <a:cubicBezTo>
                    <a:pt x="80748" y="77842"/>
                    <a:pt x="80802" y="77843"/>
                    <a:pt x="80856" y="77843"/>
                  </a:cubicBezTo>
                  <a:lnTo>
                    <a:pt x="97405" y="77843"/>
                  </a:lnTo>
                  <a:cubicBezTo>
                    <a:pt x="98132" y="77843"/>
                    <a:pt x="98132" y="77843"/>
                    <a:pt x="98143" y="78605"/>
                  </a:cubicBezTo>
                  <a:cubicBezTo>
                    <a:pt x="98143" y="78986"/>
                    <a:pt x="98132" y="79367"/>
                    <a:pt x="98132" y="79748"/>
                  </a:cubicBezTo>
                  <a:cubicBezTo>
                    <a:pt x="98132" y="79843"/>
                    <a:pt x="98155" y="79939"/>
                    <a:pt x="98132" y="80034"/>
                  </a:cubicBezTo>
                  <a:cubicBezTo>
                    <a:pt x="97893" y="81058"/>
                    <a:pt x="98036" y="82105"/>
                    <a:pt x="98001" y="83153"/>
                  </a:cubicBezTo>
                  <a:cubicBezTo>
                    <a:pt x="97989" y="83534"/>
                    <a:pt x="98012" y="83903"/>
                    <a:pt x="97893" y="84284"/>
                  </a:cubicBezTo>
                  <a:cubicBezTo>
                    <a:pt x="97822" y="84475"/>
                    <a:pt x="97870" y="84701"/>
                    <a:pt x="97858" y="84915"/>
                  </a:cubicBezTo>
                  <a:cubicBezTo>
                    <a:pt x="97834" y="85606"/>
                    <a:pt x="97905" y="86296"/>
                    <a:pt x="97739" y="86975"/>
                  </a:cubicBezTo>
                  <a:cubicBezTo>
                    <a:pt x="97655" y="87285"/>
                    <a:pt x="97727" y="87642"/>
                    <a:pt x="97715" y="87975"/>
                  </a:cubicBezTo>
                  <a:cubicBezTo>
                    <a:pt x="97691" y="88582"/>
                    <a:pt x="97774" y="89202"/>
                    <a:pt x="97584" y="89809"/>
                  </a:cubicBezTo>
                  <a:cubicBezTo>
                    <a:pt x="97536" y="89964"/>
                    <a:pt x="97572" y="90142"/>
                    <a:pt x="97572" y="90309"/>
                  </a:cubicBezTo>
                  <a:cubicBezTo>
                    <a:pt x="97572" y="91238"/>
                    <a:pt x="97572" y="92166"/>
                    <a:pt x="97572" y="93095"/>
                  </a:cubicBezTo>
                  <a:cubicBezTo>
                    <a:pt x="97560" y="93500"/>
                    <a:pt x="97584" y="93893"/>
                    <a:pt x="97465" y="94297"/>
                  </a:cubicBezTo>
                  <a:cubicBezTo>
                    <a:pt x="97393" y="94488"/>
                    <a:pt x="97441" y="94714"/>
                    <a:pt x="97429" y="94928"/>
                  </a:cubicBezTo>
                  <a:cubicBezTo>
                    <a:pt x="97393" y="95667"/>
                    <a:pt x="97477" y="96393"/>
                    <a:pt x="97310" y="97131"/>
                  </a:cubicBezTo>
                  <a:cubicBezTo>
                    <a:pt x="97215" y="97512"/>
                    <a:pt x="97298" y="97929"/>
                    <a:pt x="97274" y="98334"/>
                  </a:cubicBezTo>
                  <a:cubicBezTo>
                    <a:pt x="97239" y="98905"/>
                    <a:pt x="97179" y="99465"/>
                    <a:pt x="97119" y="100036"/>
                  </a:cubicBezTo>
                  <a:cubicBezTo>
                    <a:pt x="97108" y="100167"/>
                    <a:pt x="97012" y="100251"/>
                    <a:pt x="96881" y="100251"/>
                  </a:cubicBezTo>
                  <a:cubicBezTo>
                    <a:pt x="96864" y="100250"/>
                    <a:pt x="96848" y="100250"/>
                    <a:pt x="96831" y="100250"/>
                  </a:cubicBezTo>
                  <a:cubicBezTo>
                    <a:pt x="96235" y="100250"/>
                    <a:pt x="95656" y="100427"/>
                    <a:pt x="95063" y="100427"/>
                  </a:cubicBezTo>
                  <a:cubicBezTo>
                    <a:pt x="94987" y="100427"/>
                    <a:pt x="94910" y="100424"/>
                    <a:pt x="94833" y="100417"/>
                  </a:cubicBezTo>
                  <a:cubicBezTo>
                    <a:pt x="94706" y="100405"/>
                    <a:pt x="94579" y="100397"/>
                    <a:pt x="94453" y="100397"/>
                  </a:cubicBezTo>
                  <a:cubicBezTo>
                    <a:pt x="94200" y="100397"/>
                    <a:pt x="93948" y="100429"/>
                    <a:pt x="93702" y="100524"/>
                  </a:cubicBezTo>
                  <a:cubicBezTo>
                    <a:pt x="93625" y="100548"/>
                    <a:pt x="93542" y="100554"/>
                    <a:pt x="93457" y="100554"/>
                  </a:cubicBezTo>
                  <a:cubicBezTo>
                    <a:pt x="93372" y="100554"/>
                    <a:pt x="93286" y="100548"/>
                    <a:pt x="93202" y="100548"/>
                  </a:cubicBezTo>
                  <a:cubicBezTo>
                    <a:pt x="92845" y="100560"/>
                    <a:pt x="92500" y="100548"/>
                    <a:pt x="92143" y="100655"/>
                  </a:cubicBezTo>
                  <a:cubicBezTo>
                    <a:pt x="92047" y="100691"/>
                    <a:pt x="91943" y="100700"/>
                    <a:pt x="91836" y="100700"/>
                  </a:cubicBezTo>
                  <a:cubicBezTo>
                    <a:pt x="91729" y="100700"/>
                    <a:pt x="91619" y="100691"/>
                    <a:pt x="91512" y="100691"/>
                  </a:cubicBezTo>
                  <a:cubicBezTo>
                    <a:pt x="91393" y="100697"/>
                    <a:pt x="91275" y="100699"/>
                    <a:pt x="91156" y="100699"/>
                  </a:cubicBezTo>
                  <a:cubicBezTo>
                    <a:pt x="90957" y="100699"/>
                    <a:pt x="90758" y="100694"/>
                    <a:pt x="90560" y="100694"/>
                  </a:cubicBezTo>
                  <a:cubicBezTo>
                    <a:pt x="90188" y="100694"/>
                    <a:pt x="89818" y="100713"/>
                    <a:pt x="89452" y="100822"/>
                  </a:cubicBezTo>
                  <a:cubicBezTo>
                    <a:pt x="89390" y="100841"/>
                    <a:pt x="89324" y="100847"/>
                    <a:pt x="89257" y="100847"/>
                  </a:cubicBezTo>
                  <a:cubicBezTo>
                    <a:pt x="89156" y="100847"/>
                    <a:pt x="89052" y="100834"/>
                    <a:pt x="88952" y="100834"/>
                  </a:cubicBezTo>
                  <a:lnTo>
                    <a:pt x="81606" y="100834"/>
                  </a:lnTo>
                  <a:cubicBezTo>
                    <a:pt x="81546" y="100835"/>
                    <a:pt x="81485" y="100836"/>
                    <a:pt x="81425" y="100836"/>
                  </a:cubicBezTo>
                  <a:cubicBezTo>
                    <a:pt x="81276" y="100836"/>
                    <a:pt x="81126" y="100833"/>
                    <a:pt x="80976" y="100833"/>
                  </a:cubicBezTo>
                  <a:cubicBezTo>
                    <a:pt x="80622" y="100833"/>
                    <a:pt x="80266" y="100848"/>
                    <a:pt x="79915" y="100953"/>
                  </a:cubicBezTo>
                  <a:cubicBezTo>
                    <a:pt x="79845" y="100980"/>
                    <a:pt x="79769" y="100987"/>
                    <a:pt x="79692" y="100987"/>
                  </a:cubicBezTo>
                  <a:cubicBezTo>
                    <a:pt x="79600" y="100987"/>
                    <a:pt x="79506" y="100977"/>
                    <a:pt x="79415" y="100977"/>
                  </a:cubicBezTo>
                  <a:lnTo>
                    <a:pt x="71783" y="100977"/>
                  </a:lnTo>
                  <a:cubicBezTo>
                    <a:pt x="71719" y="100977"/>
                    <a:pt x="71656" y="100982"/>
                    <a:pt x="71592" y="100982"/>
                  </a:cubicBezTo>
                  <a:cubicBezTo>
                    <a:pt x="71561" y="100982"/>
                    <a:pt x="71529" y="100981"/>
                    <a:pt x="71497" y="100977"/>
                  </a:cubicBezTo>
                  <a:cubicBezTo>
                    <a:pt x="71057" y="100965"/>
                    <a:pt x="71009" y="100929"/>
                    <a:pt x="71009" y="100477"/>
                  </a:cubicBezTo>
                  <a:cubicBezTo>
                    <a:pt x="70997" y="99881"/>
                    <a:pt x="70938" y="99274"/>
                    <a:pt x="71021" y="98691"/>
                  </a:cubicBezTo>
                  <a:cubicBezTo>
                    <a:pt x="71152" y="97845"/>
                    <a:pt x="71057" y="96988"/>
                    <a:pt x="71164" y="96143"/>
                  </a:cubicBezTo>
                  <a:cubicBezTo>
                    <a:pt x="71259" y="95429"/>
                    <a:pt x="71188" y="94714"/>
                    <a:pt x="71319" y="94024"/>
                  </a:cubicBezTo>
                  <a:cubicBezTo>
                    <a:pt x="71462" y="93190"/>
                    <a:pt x="71402" y="92369"/>
                    <a:pt x="71426" y="91535"/>
                  </a:cubicBezTo>
                  <a:cubicBezTo>
                    <a:pt x="71438" y="91273"/>
                    <a:pt x="71438" y="91023"/>
                    <a:pt x="71521" y="90761"/>
                  </a:cubicBezTo>
                  <a:cubicBezTo>
                    <a:pt x="71569" y="90583"/>
                    <a:pt x="71569" y="90380"/>
                    <a:pt x="71569" y="90202"/>
                  </a:cubicBezTo>
                  <a:cubicBezTo>
                    <a:pt x="71569" y="89654"/>
                    <a:pt x="71569" y="89106"/>
                    <a:pt x="71569" y="88559"/>
                  </a:cubicBezTo>
                  <a:cubicBezTo>
                    <a:pt x="71581" y="88225"/>
                    <a:pt x="71569" y="87892"/>
                    <a:pt x="71676" y="87570"/>
                  </a:cubicBezTo>
                  <a:cubicBezTo>
                    <a:pt x="71747" y="87344"/>
                    <a:pt x="71712" y="87094"/>
                    <a:pt x="71712" y="86856"/>
                  </a:cubicBezTo>
                  <a:lnTo>
                    <a:pt x="71712" y="79010"/>
                  </a:lnTo>
                  <a:cubicBezTo>
                    <a:pt x="71712" y="78175"/>
                    <a:pt x="71674" y="78128"/>
                    <a:pt x="72323" y="78128"/>
                  </a:cubicBezTo>
                  <a:cubicBezTo>
                    <a:pt x="72406" y="78128"/>
                    <a:pt x="72499" y="78129"/>
                    <a:pt x="72605" y="78129"/>
                  </a:cubicBezTo>
                  <a:lnTo>
                    <a:pt x="73748" y="78129"/>
                  </a:lnTo>
                  <a:cubicBezTo>
                    <a:pt x="74057" y="78117"/>
                    <a:pt x="74367" y="78129"/>
                    <a:pt x="74664" y="78034"/>
                  </a:cubicBezTo>
                  <a:cubicBezTo>
                    <a:pt x="74809" y="77991"/>
                    <a:pt x="74966" y="77985"/>
                    <a:pt x="75121" y="77985"/>
                  </a:cubicBezTo>
                  <a:cubicBezTo>
                    <a:pt x="75184" y="77985"/>
                    <a:pt x="75246" y="77986"/>
                    <a:pt x="75307" y="77986"/>
                  </a:cubicBezTo>
                  <a:lnTo>
                    <a:pt x="79367" y="77986"/>
                  </a:lnTo>
                  <a:cubicBezTo>
                    <a:pt x="79653" y="77986"/>
                    <a:pt x="79939" y="77986"/>
                    <a:pt x="80213" y="77903"/>
                  </a:cubicBezTo>
                  <a:cubicBezTo>
                    <a:pt x="80364" y="77849"/>
                    <a:pt x="80530" y="77842"/>
                    <a:pt x="80693" y="77842"/>
                  </a:cubicBezTo>
                  <a:close/>
                  <a:moveTo>
                    <a:pt x="56880" y="78124"/>
                  </a:moveTo>
                  <a:cubicBezTo>
                    <a:pt x="56967" y="78124"/>
                    <a:pt x="57054" y="78129"/>
                    <a:pt x="57138" y="78129"/>
                  </a:cubicBezTo>
                  <a:lnTo>
                    <a:pt x="70485" y="78129"/>
                  </a:lnTo>
                  <a:cubicBezTo>
                    <a:pt x="70508" y="78129"/>
                    <a:pt x="70530" y="78129"/>
                    <a:pt x="70552" y="78129"/>
                  </a:cubicBezTo>
                  <a:cubicBezTo>
                    <a:pt x="71317" y="78129"/>
                    <a:pt x="71283" y="78140"/>
                    <a:pt x="71283" y="78962"/>
                  </a:cubicBezTo>
                  <a:lnTo>
                    <a:pt x="71283" y="83106"/>
                  </a:lnTo>
                  <a:lnTo>
                    <a:pt x="71295" y="83094"/>
                  </a:lnTo>
                  <a:cubicBezTo>
                    <a:pt x="71295" y="84260"/>
                    <a:pt x="71295" y="85427"/>
                    <a:pt x="71295" y="86594"/>
                  </a:cubicBezTo>
                  <a:cubicBezTo>
                    <a:pt x="71295" y="87142"/>
                    <a:pt x="71283" y="87678"/>
                    <a:pt x="71188" y="88225"/>
                  </a:cubicBezTo>
                  <a:cubicBezTo>
                    <a:pt x="71092" y="88749"/>
                    <a:pt x="71164" y="89309"/>
                    <a:pt x="71152" y="89856"/>
                  </a:cubicBezTo>
                  <a:cubicBezTo>
                    <a:pt x="71152" y="90237"/>
                    <a:pt x="71176" y="90618"/>
                    <a:pt x="71045" y="90987"/>
                  </a:cubicBezTo>
                  <a:cubicBezTo>
                    <a:pt x="70997" y="91142"/>
                    <a:pt x="71009" y="91321"/>
                    <a:pt x="71009" y="91488"/>
                  </a:cubicBezTo>
                  <a:cubicBezTo>
                    <a:pt x="71009" y="92035"/>
                    <a:pt x="71009" y="92583"/>
                    <a:pt x="71009" y="93131"/>
                  </a:cubicBezTo>
                  <a:cubicBezTo>
                    <a:pt x="71009" y="93393"/>
                    <a:pt x="71009" y="93643"/>
                    <a:pt x="70926" y="93905"/>
                  </a:cubicBezTo>
                  <a:cubicBezTo>
                    <a:pt x="70866" y="94083"/>
                    <a:pt x="70878" y="94274"/>
                    <a:pt x="70866" y="94464"/>
                  </a:cubicBezTo>
                  <a:cubicBezTo>
                    <a:pt x="70854" y="95012"/>
                    <a:pt x="70854" y="95548"/>
                    <a:pt x="70759" y="96095"/>
                  </a:cubicBezTo>
                  <a:cubicBezTo>
                    <a:pt x="70664" y="96631"/>
                    <a:pt x="70723" y="97191"/>
                    <a:pt x="70723" y="97738"/>
                  </a:cubicBezTo>
                  <a:cubicBezTo>
                    <a:pt x="70723" y="98036"/>
                    <a:pt x="70688" y="98346"/>
                    <a:pt x="70640" y="98655"/>
                  </a:cubicBezTo>
                  <a:cubicBezTo>
                    <a:pt x="70569" y="99096"/>
                    <a:pt x="70592" y="99548"/>
                    <a:pt x="70580" y="100001"/>
                  </a:cubicBezTo>
                  <a:cubicBezTo>
                    <a:pt x="70569" y="100262"/>
                    <a:pt x="70580" y="100524"/>
                    <a:pt x="70557" y="100786"/>
                  </a:cubicBezTo>
                  <a:cubicBezTo>
                    <a:pt x="70545" y="100965"/>
                    <a:pt x="70414" y="101084"/>
                    <a:pt x="70235" y="101108"/>
                  </a:cubicBezTo>
                  <a:cubicBezTo>
                    <a:pt x="70092" y="101120"/>
                    <a:pt x="69949" y="101120"/>
                    <a:pt x="69807" y="101120"/>
                  </a:cubicBezTo>
                  <a:cubicBezTo>
                    <a:pt x="68997" y="101155"/>
                    <a:pt x="68199" y="101084"/>
                    <a:pt x="67390" y="101239"/>
                  </a:cubicBezTo>
                  <a:cubicBezTo>
                    <a:pt x="67182" y="101278"/>
                    <a:pt x="66967" y="101289"/>
                    <a:pt x="66748" y="101289"/>
                  </a:cubicBezTo>
                  <a:cubicBezTo>
                    <a:pt x="66482" y="101289"/>
                    <a:pt x="66212" y="101273"/>
                    <a:pt x="65946" y="101273"/>
                  </a:cubicBezTo>
                  <a:cubicBezTo>
                    <a:pt x="65903" y="101273"/>
                    <a:pt x="65861" y="101274"/>
                    <a:pt x="65818" y="101274"/>
                  </a:cubicBezTo>
                  <a:cubicBezTo>
                    <a:pt x="65775" y="101275"/>
                    <a:pt x="65733" y="101276"/>
                    <a:pt x="65690" y="101276"/>
                  </a:cubicBezTo>
                  <a:cubicBezTo>
                    <a:pt x="65474" y="101276"/>
                    <a:pt x="65255" y="101266"/>
                    <a:pt x="65037" y="101266"/>
                  </a:cubicBezTo>
                  <a:cubicBezTo>
                    <a:pt x="64709" y="101266"/>
                    <a:pt x="64381" y="101287"/>
                    <a:pt x="64056" y="101394"/>
                  </a:cubicBezTo>
                  <a:cubicBezTo>
                    <a:pt x="64000" y="101409"/>
                    <a:pt x="63939" y="101413"/>
                    <a:pt x="63877" y="101413"/>
                  </a:cubicBezTo>
                  <a:cubicBezTo>
                    <a:pt x="63794" y="101413"/>
                    <a:pt x="63709" y="101405"/>
                    <a:pt x="63627" y="101405"/>
                  </a:cubicBezTo>
                  <a:cubicBezTo>
                    <a:pt x="63476" y="101411"/>
                    <a:pt x="63324" y="101413"/>
                    <a:pt x="63172" y="101413"/>
                  </a:cubicBezTo>
                  <a:cubicBezTo>
                    <a:pt x="62862" y="101413"/>
                    <a:pt x="62552" y="101405"/>
                    <a:pt x="62241" y="101405"/>
                  </a:cubicBezTo>
                  <a:cubicBezTo>
                    <a:pt x="61710" y="101405"/>
                    <a:pt x="61179" y="101427"/>
                    <a:pt x="60651" y="101548"/>
                  </a:cubicBezTo>
                  <a:cubicBezTo>
                    <a:pt x="60575" y="101561"/>
                    <a:pt x="60498" y="101565"/>
                    <a:pt x="60422" y="101565"/>
                  </a:cubicBezTo>
                  <a:cubicBezTo>
                    <a:pt x="60317" y="101565"/>
                    <a:pt x="60212" y="101558"/>
                    <a:pt x="60107" y="101558"/>
                  </a:cubicBezTo>
                  <a:cubicBezTo>
                    <a:pt x="60074" y="101558"/>
                    <a:pt x="60041" y="101558"/>
                    <a:pt x="60008" y="101560"/>
                  </a:cubicBezTo>
                  <a:cubicBezTo>
                    <a:pt x="59954" y="101561"/>
                    <a:pt x="59900" y="101562"/>
                    <a:pt x="59847" y="101562"/>
                  </a:cubicBezTo>
                  <a:cubicBezTo>
                    <a:pt x="59714" y="101562"/>
                    <a:pt x="59581" y="101559"/>
                    <a:pt x="59449" y="101559"/>
                  </a:cubicBezTo>
                  <a:cubicBezTo>
                    <a:pt x="59137" y="101559"/>
                    <a:pt x="58826" y="101575"/>
                    <a:pt x="58519" y="101679"/>
                  </a:cubicBezTo>
                  <a:cubicBezTo>
                    <a:pt x="58463" y="101695"/>
                    <a:pt x="58403" y="101699"/>
                    <a:pt x="58341" y="101699"/>
                  </a:cubicBezTo>
                  <a:cubicBezTo>
                    <a:pt x="58258" y="101699"/>
                    <a:pt x="58172" y="101691"/>
                    <a:pt x="58091" y="101691"/>
                  </a:cubicBezTo>
                  <a:cubicBezTo>
                    <a:pt x="57961" y="101697"/>
                    <a:pt x="57831" y="101699"/>
                    <a:pt x="57701" y="101699"/>
                  </a:cubicBezTo>
                  <a:cubicBezTo>
                    <a:pt x="57436" y="101699"/>
                    <a:pt x="57170" y="101691"/>
                    <a:pt x="56905" y="101691"/>
                  </a:cubicBezTo>
                  <a:cubicBezTo>
                    <a:pt x="56450" y="101691"/>
                    <a:pt x="55995" y="101713"/>
                    <a:pt x="55543" y="101834"/>
                  </a:cubicBezTo>
                  <a:cubicBezTo>
                    <a:pt x="55499" y="101846"/>
                    <a:pt x="55453" y="101850"/>
                    <a:pt x="55405" y="101850"/>
                  </a:cubicBezTo>
                  <a:cubicBezTo>
                    <a:pt x="55310" y="101850"/>
                    <a:pt x="55209" y="101834"/>
                    <a:pt x="55114" y="101834"/>
                  </a:cubicBezTo>
                  <a:cubicBezTo>
                    <a:pt x="54781" y="101840"/>
                    <a:pt x="54447" y="101840"/>
                    <a:pt x="54114" y="101840"/>
                  </a:cubicBezTo>
                  <a:cubicBezTo>
                    <a:pt x="53781" y="101840"/>
                    <a:pt x="53447" y="101840"/>
                    <a:pt x="53114" y="101846"/>
                  </a:cubicBezTo>
                  <a:cubicBezTo>
                    <a:pt x="53052" y="101846"/>
                    <a:pt x="52991" y="101845"/>
                    <a:pt x="52929" y="101845"/>
                  </a:cubicBezTo>
                  <a:cubicBezTo>
                    <a:pt x="52685" y="101845"/>
                    <a:pt x="52445" y="101853"/>
                    <a:pt x="52197" y="101929"/>
                  </a:cubicBezTo>
                  <a:cubicBezTo>
                    <a:pt x="52070" y="101972"/>
                    <a:pt x="51930" y="101978"/>
                    <a:pt x="51795" y="101978"/>
                  </a:cubicBezTo>
                  <a:cubicBezTo>
                    <a:pt x="51742" y="101978"/>
                    <a:pt x="51689" y="101977"/>
                    <a:pt x="51638" y="101977"/>
                  </a:cubicBezTo>
                  <a:cubicBezTo>
                    <a:pt x="51257" y="101983"/>
                    <a:pt x="50876" y="101983"/>
                    <a:pt x="50495" y="101983"/>
                  </a:cubicBezTo>
                  <a:cubicBezTo>
                    <a:pt x="50114" y="101983"/>
                    <a:pt x="49733" y="101983"/>
                    <a:pt x="49352" y="101989"/>
                  </a:cubicBezTo>
                  <a:cubicBezTo>
                    <a:pt x="48828" y="101989"/>
                    <a:pt x="48316" y="101989"/>
                    <a:pt x="47792" y="102096"/>
                  </a:cubicBezTo>
                  <a:cubicBezTo>
                    <a:pt x="47604" y="102136"/>
                    <a:pt x="47408" y="102146"/>
                    <a:pt x="47210" y="102146"/>
                  </a:cubicBezTo>
                  <a:cubicBezTo>
                    <a:pt x="46968" y="102146"/>
                    <a:pt x="46722" y="102130"/>
                    <a:pt x="46480" y="102130"/>
                  </a:cubicBezTo>
                  <a:cubicBezTo>
                    <a:pt x="46441" y="102130"/>
                    <a:pt x="46402" y="102131"/>
                    <a:pt x="46363" y="102132"/>
                  </a:cubicBezTo>
                  <a:cubicBezTo>
                    <a:pt x="46077" y="102132"/>
                    <a:pt x="45804" y="102144"/>
                    <a:pt x="45518" y="102215"/>
                  </a:cubicBezTo>
                  <a:cubicBezTo>
                    <a:pt x="45293" y="102267"/>
                    <a:pt x="45066" y="102283"/>
                    <a:pt x="44838" y="102283"/>
                  </a:cubicBezTo>
                  <a:cubicBezTo>
                    <a:pt x="44546" y="102283"/>
                    <a:pt x="44252" y="102257"/>
                    <a:pt x="43958" y="102251"/>
                  </a:cubicBezTo>
                  <a:cubicBezTo>
                    <a:pt x="43863" y="102251"/>
                    <a:pt x="43791" y="102179"/>
                    <a:pt x="43744" y="102084"/>
                  </a:cubicBezTo>
                  <a:cubicBezTo>
                    <a:pt x="43649" y="101846"/>
                    <a:pt x="43577" y="101596"/>
                    <a:pt x="43577" y="101322"/>
                  </a:cubicBezTo>
                  <a:cubicBezTo>
                    <a:pt x="43589" y="100798"/>
                    <a:pt x="43589" y="100274"/>
                    <a:pt x="43577" y="99750"/>
                  </a:cubicBezTo>
                  <a:cubicBezTo>
                    <a:pt x="43577" y="99405"/>
                    <a:pt x="43601" y="99048"/>
                    <a:pt x="43470" y="98703"/>
                  </a:cubicBezTo>
                  <a:cubicBezTo>
                    <a:pt x="43410" y="98524"/>
                    <a:pt x="43446" y="98322"/>
                    <a:pt x="43446" y="98131"/>
                  </a:cubicBezTo>
                  <a:cubicBezTo>
                    <a:pt x="43434" y="97036"/>
                    <a:pt x="43446" y="95940"/>
                    <a:pt x="43434" y="94845"/>
                  </a:cubicBezTo>
                  <a:cubicBezTo>
                    <a:pt x="43434" y="94393"/>
                    <a:pt x="43470" y="93952"/>
                    <a:pt x="43327" y="93500"/>
                  </a:cubicBezTo>
                  <a:cubicBezTo>
                    <a:pt x="43268" y="93309"/>
                    <a:pt x="43303" y="93083"/>
                    <a:pt x="43303" y="92869"/>
                  </a:cubicBezTo>
                  <a:cubicBezTo>
                    <a:pt x="43268" y="92035"/>
                    <a:pt x="43339" y="91214"/>
                    <a:pt x="43172" y="90380"/>
                  </a:cubicBezTo>
                  <a:cubicBezTo>
                    <a:pt x="43077" y="89880"/>
                    <a:pt x="43160" y="89344"/>
                    <a:pt x="43148" y="88821"/>
                  </a:cubicBezTo>
                  <a:cubicBezTo>
                    <a:pt x="43148" y="88440"/>
                    <a:pt x="43101" y="88059"/>
                    <a:pt x="43053" y="87689"/>
                  </a:cubicBezTo>
                  <a:cubicBezTo>
                    <a:pt x="42982" y="86987"/>
                    <a:pt x="42994" y="86261"/>
                    <a:pt x="43053" y="85558"/>
                  </a:cubicBezTo>
                  <a:cubicBezTo>
                    <a:pt x="43089" y="85201"/>
                    <a:pt x="43148" y="84856"/>
                    <a:pt x="43148" y="84499"/>
                  </a:cubicBezTo>
                  <a:cubicBezTo>
                    <a:pt x="43148" y="83522"/>
                    <a:pt x="43148" y="82546"/>
                    <a:pt x="43148" y="81570"/>
                  </a:cubicBezTo>
                  <a:cubicBezTo>
                    <a:pt x="43160" y="81117"/>
                    <a:pt x="43148" y="80677"/>
                    <a:pt x="43256" y="80224"/>
                  </a:cubicBezTo>
                  <a:cubicBezTo>
                    <a:pt x="43339" y="79891"/>
                    <a:pt x="43291" y="79522"/>
                    <a:pt x="43303" y="79165"/>
                  </a:cubicBezTo>
                  <a:cubicBezTo>
                    <a:pt x="43315" y="78950"/>
                    <a:pt x="43398" y="78867"/>
                    <a:pt x="43613" y="78855"/>
                  </a:cubicBezTo>
                  <a:cubicBezTo>
                    <a:pt x="43803" y="78843"/>
                    <a:pt x="43994" y="78843"/>
                    <a:pt x="44184" y="78843"/>
                  </a:cubicBezTo>
                  <a:cubicBezTo>
                    <a:pt x="44494" y="78831"/>
                    <a:pt x="44792" y="78855"/>
                    <a:pt x="45101" y="78748"/>
                  </a:cubicBezTo>
                  <a:cubicBezTo>
                    <a:pt x="45268" y="78688"/>
                    <a:pt x="45470" y="78712"/>
                    <a:pt x="45661" y="78700"/>
                  </a:cubicBezTo>
                  <a:cubicBezTo>
                    <a:pt x="45759" y="78697"/>
                    <a:pt x="45857" y="78695"/>
                    <a:pt x="45955" y="78695"/>
                  </a:cubicBezTo>
                  <a:cubicBezTo>
                    <a:pt x="46120" y="78695"/>
                    <a:pt x="46286" y="78699"/>
                    <a:pt x="46451" y="78699"/>
                  </a:cubicBezTo>
                  <a:cubicBezTo>
                    <a:pt x="46829" y="78699"/>
                    <a:pt x="47205" y="78682"/>
                    <a:pt x="47578" y="78569"/>
                  </a:cubicBezTo>
                  <a:cubicBezTo>
                    <a:pt x="47634" y="78554"/>
                    <a:pt x="47694" y="78550"/>
                    <a:pt x="47756" y="78550"/>
                  </a:cubicBezTo>
                  <a:cubicBezTo>
                    <a:pt x="47839" y="78550"/>
                    <a:pt x="47925" y="78557"/>
                    <a:pt x="48006" y="78557"/>
                  </a:cubicBezTo>
                  <a:cubicBezTo>
                    <a:pt x="48268" y="78557"/>
                    <a:pt x="48518" y="78557"/>
                    <a:pt x="48780" y="78474"/>
                  </a:cubicBezTo>
                  <a:cubicBezTo>
                    <a:pt x="48959" y="78415"/>
                    <a:pt x="49149" y="78415"/>
                    <a:pt x="49340" y="78415"/>
                  </a:cubicBezTo>
                  <a:lnTo>
                    <a:pt x="51054" y="78415"/>
                  </a:lnTo>
                  <a:cubicBezTo>
                    <a:pt x="51364" y="78415"/>
                    <a:pt x="51673" y="78355"/>
                    <a:pt x="51971" y="78343"/>
                  </a:cubicBezTo>
                  <a:cubicBezTo>
                    <a:pt x="52005" y="78342"/>
                    <a:pt x="52039" y="78341"/>
                    <a:pt x="52074" y="78341"/>
                  </a:cubicBezTo>
                  <a:cubicBezTo>
                    <a:pt x="52176" y="78341"/>
                    <a:pt x="52279" y="78346"/>
                    <a:pt x="52383" y="78346"/>
                  </a:cubicBezTo>
                  <a:cubicBezTo>
                    <a:pt x="52522" y="78346"/>
                    <a:pt x="52662" y="78337"/>
                    <a:pt x="52804" y="78295"/>
                  </a:cubicBezTo>
                  <a:cubicBezTo>
                    <a:pt x="52882" y="78272"/>
                    <a:pt x="52965" y="78266"/>
                    <a:pt x="53050" y="78266"/>
                  </a:cubicBezTo>
                  <a:cubicBezTo>
                    <a:pt x="53135" y="78266"/>
                    <a:pt x="53221" y="78272"/>
                    <a:pt x="53304" y="78272"/>
                  </a:cubicBezTo>
                  <a:lnTo>
                    <a:pt x="55507" y="78272"/>
                  </a:lnTo>
                  <a:cubicBezTo>
                    <a:pt x="55567" y="78272"/>
                    <a:pt x="55626" y="78272"/>
                    <a:pt x="55686" y="78272"/>
                  </a:cubicBezTo>
                  <a:cubicBezTo>
                    <a:pt x="55983" y="78272"/>
                    <a:pt x="56279" y="78264"/>
                    <a:pt x="56567" y="78164"/>
                  </a:cubicBezTo>
                  <a:cubicBezTo>
                    <a:pt x="56666" y="78131"/>
                    <a:pt x="56773" y="78124"/>
                    <a:pt x="56880" y="78124"/>
                  </a:cubicBezTo>
                  <a:close/>
                  <a:moveTo>
                    <a:pt x="42293" y="78831"/>
                  </a:moveTo>
                  <a:cubicBezTo>
                    <a:pt x="42442" y="78831"/>
                    <a:pt x="42595" y="78848"/>
                    <a:pt x="42744" y="78855"/>
                  </a:cubicBezTo>
                  <a:cubicBezTo>
                    <a:pt x="42910" y="78867"/>
                    <a:pt x="42994" y="78974"/>
                    <a:pt x="43006" y="79141"/>
                  </a:cubicBezTo>
                  <a:cubicBezTo>
                    <a:pt x="43006" y="79284"/>
                    <a:pt x="43041" y="79427"/>
                    <a:pt x="42994" y="79558"/>
                  </a:cubicBezTo>
                  <a:cubicBezTo>
                    <a:pt x="42791" y="80260"/>
                    <a:pt x="42898" y="80974"/>
                    <a:pt x="42875" y="81689"/>
                  </a:cubicBezTo>
                  <a:cubicBezTo>
                    <a:pt x="42851" y="82141"/>
                    <a:pt x="42898" y="82594"/>
                    <a:pt x="42756" y="83034"/>
                  </a:cubicBezTo>
                  <a:cubicBezTo>
                    <a:pt x="42696" y="83201"/>
                    <a:pt x="42732" y="83403"/>
                    <a:pt x="42732" y="83594"/>
                  </a:cubicBezTo>
                  <a:cubicBezTo>
                    <a:pt x="42732" y="84951"/>
                    <a:pt x="42732" y="86308"/>
                    <a:pt x="42732" y="87666"/>
                  </a:cubicBezTo>
                  <a:cubicBezTo>
                    <a:pt x="42732" y="88070"/>
                    <a:pt x="42744" y="88463"/>
                    <a:pt x="42839" y="88868"/>
                  </a:cubicBezTo>
                  <a:cubicBezTo>
                    <a:pt x="42910" y="89237"/>
                    <a:pt x="42863" y="89630"/>
                    <a:pt x="42875" y="90011"/>
                  </a:cubicBezTo>
                  <a:cubicBezTo>
                    <a:pt x="42875" y="90309"/>
                    <a:pt x="42863" y="90618"/>
                    <a:pt x="42958" y="90928"/>
                  </a:cubicBezTo>
                  <a:cubicBezTo>
                    <a:pt x="43017" y="91095"/>
                    <a:pt x="43006" y="91297"/>
                    <a:pt x="43006" y="91488"/>
                  </a:cubicBezTo>
                  <a:cubicBezTo>
                    <a:pt x="43017" y="92011"/>
                    <a:pt x="43017" y="92535"/>
                    <a:pt x="43017" y="93059"/>
                  </a:cubicBezTo>
                  <a:cubicBezTo>
                    <a:pt x="43017" y="93416"/>
                    <a:pt x="43006" y="93762"/>
                    <a:pt x="43125" y="94119"/>
                  </a:cubicBezTo>
                  <a:cubicBezTo>
                    <a:pt x="43184" y="94286"/>
                    <a:pt x="43160" y="94488"/>
                    <a:pt x="43160" y="94678"/>
                  </a:cubicBezTo>
                  <a:cubicBezTo>
                    <a:pt x="43160" y="95583"/>
                    <a:pt x="43160" y="96488"/>
                    <a:pt x="43160" y="97393"/>
                  </a:cubicBezTo>
                  <a:cubicBezTo>
                    <a:pt x="43160" y="97845"/>
                    <a:pt x="43125" y="98298"/>
                    <a:pt x="43279" y="98738"/>
                  </a:cubicBezTo>
                  <a:cubicBezTo>
                    <a:pt x="43327" y="98893"/>
                    <a:pt x="43303" y="99072"/>
                    <a:pt x="43303" y="99239"/>
                  </a:cubicBezTo>
                  <a:cubicBezTo>
                    <a:pt x="43303" y="99810"/>
                    <a:pt x="43303" y="100370"/>
                    <a:pt x="43303" y="100941"/>
                  </a:cubicBezTo>
                  <a:cubicBezTo>
                    <a:pt x="43303" y="101274"/>
                    <a:pt x="43291" y="101608"/>
                    <a:pt x="43398" y="101929"/>
                  </a:cubicBezTo>
                  <a:cubicBezTo>
                    <a:pt x="43482" y="102179"/>
                    <a:pt x="43327" y="102346"/>
                    <a:pt x="43089" y="102394"/>
                  </a:cubicBezTo>
                  <a:cubicBezTo>
                    <a:pt x="43065" y="102394"/>
                    <a:pt x="43041" y="102406"/>
                    <a:pt x="43017" y="102406"/>
                  </a:cubicBezTo>
                  <a:cubicBezTo>
                    <a:pt x="42913" y="102395"/>
                    <a:pt x="42810" y="102390"/>
                    <a:pt x="42706" y="102390"/>
                  </a:cubicBezTo>
                  <a:cubicBezTo>
                    <a:pt x="42068" y="102390"/>
                    <a:pt x="41441" y="102566"/>
                    <a:pt x="40801" y="102566"/>
                  </a:cubicBezTo>
                  <a:cubicBezTo>
                    <a:pt x="40738" y="102566"/>
                    <a:pt x="40675" y="102564"/>
                    <a:pt x="40612" y="102560"/>
                  </a:cubicBezTo>
                  <a:cubicBezTo>
                    <a:pt x="40549" y="102555"/>
                    <a:pt x="40482" y="102550"/>
                    <a:pt x="40417" y="102550"/>
                  </a:cubicBezTo>
                  <a:cubicBezTo>
                    <a:pt x="40336" y="102550"/>
                    <a:pt x="40256" y="102558"/>
                    <a:pt x="40184" y="102584"/>
                  </a:cubicBezTo>
                  <a:cubicBezTo>
                    <a:pt x="39922" y="102679"/>
                    <a:pt x="39655" y="102690"/>
                    <a:pt x="39386" y="102690"/>
                  </a:cubicBezTo>
                  <a:cubicBezTo>
                    <a:pt x="39309" y="102690"/>
                    <a:pt x="39232" y="102689"/>
                    <a:pt x="39155" y="102689"/>
                  </a:cubicBezTo>
                  <a:cubicBezTo>
                    <a:pt x="39097" y="102689"/>
                    <a:pt x="39039" y="102690"/>
                    <a:pt x="38981" y="102691"/>
                  </a:cubicBezTo>
                  <a:cubicBezTo>
                    <a:pt x="38922" y="102693"/>
                    <a:pt x="38864" y="102693"/>
                    <a:pt x="38805" y="102693"/>
                  </a:cubicBezTo>
                  <a:cubicBezTo>
                    <a:pt x="38660" y="102693"/>
                    <a:pt x="38514" y="102690"/>
                    <a:pt x="38370" y="102690"/>
                  </a:cubicBezTo>
                  <a:cubicBezTo>
                    <a:pt x="38027" y="102690"/>
                    <a:pt x="37686" y="102706"/>
                    <a:pt x="37350" y="102810"/>
                  </a:cubicBezTo>
                  <a:cubicBezTo>
                    <a:pt x="37279" y="102834"/>
                    <a:pt x="37198" y="102840"/>
                    <a:pt x="37115" y="102840"/>
                  </a:cubicBezTo>
                  <a:cubicBezTo>
                    <a:pt x="37032" y="102840"/>
                    <a:pt x="36945" y="102834"/>
                    <a:pt x="36862" y="102834"/>
                  </a:cubicBezTo>
                  <a:lnTo>
                    <a:pt x="35147" y="102834"/>
                  </a:lnTo>
                  <a:cubicBezTo>
                    <a:pt x="34766" y="102846"/>
                    <a:pt x="34397" y="102846"/>
                    <a:pt x="34016" y="102941"/>
                  </a:cubicBezTo>
                  <a:cubicBezTo>
                    <a:pt x="33859" y="102974"/>
                    <a:pt x="33697" y="102982"/>
                    <a:pt x="33533" y="102982"/>
                  </a:cubicBezTo>
                  <a:cubicBezTo>
                    <a:pt x="33381" y="102982"/>
                    <a:pt x="33228" y="102975"/>
                    <a:pt x="33077" y="102975"/>
                  </a:cubicBezTo>
                  <a:cubicBezTo>
                    <a:pt x="33032" y="102975"/>
                    <a:pt x="32989" y="102976"/>
                    <a:pt x="32945" y="102977"/>
                  </a:cubicBezTo>
                  <a:cubicBezTo>
                    <a:pt x="32588" y="102989"/>
                    <a:pt x="32242" y="102953"/>
                    <a:pt x="31885" y="103084"/>
                  </a:cubicBezTo>
                  <a:cubicBezTo>
                    <a:pt x="31806" y="103116"/>
                    <a:pt x="31711" y="103121"/>
                    <a:pt x="31613" y="103121"/>
                  </a:cubicBezTo>
                  <a:cubicBezTo>
                    <a:pt x="31565" y="103121"/>
                    <a:pt x="31516" y="103120"/>
                    <a:pt x="31468" y="103120"/>
                  </a:cubicBezTo>
                  <a:cubicBezTo>
                    <a:pt x="31183" y="103120"/>
                    <a:pt x="30897" y="103120"/>
                    <a:pt x="30623" y="103227"/>
                  </a:cubicBezTo>
                  <a:cubicBezTo>
                    <a:pt x="30536" y="103259"/>
                    <a:pt x="30438" y="103264"/>
                    <a:pt x="30340" y="103264"/>
                  </a:cubicBezTo>
                  <a:cubicBezTo>
                    <a:pt x="30291" y="103264"/>
                    <a:pt x="30242" y="103263"/>
                    <a:pt x="30194" y="103263"/>
                  </a:cubicBezTo>
                  <a:cubicBezTo>
                    <a:pt x="29849" y="103275"/>
                    <a:pt x="29492" y="103251"/>
                    <a:pt x="29147" y="103382"/>
                  </a:cubicBezTo>
                  <a:cubicBezTo>
                    <a:pt x="29066" y="103409"/>
                    <a:pt x="28979" y="103416"/>
                    <a:pt x="28892" y="103416"/>
                  </a:cubicBezTo>
                  <a:cubicBezTo>
                    <a:pt x="28787" y="103416"/>
                    <a:pt x="28679" y="103406"/>
                    <a:pt x="28575" y="103406"/>
                  </a:cubicBezTo>
                  <a:cubicBezTo>
                    <a:pt x="28453" y="103412"/>
                    <a:pt x="28330" y="103414"/>
                    <a:pt x="28207" y="103414"/>
                  </a:cubicBezTo>
                  <a:cubicBezTo>
                    <a:pt x="28002" y="103414"/>
                    <a:pt x="27796" y="103408"/>
                    <a:pt x="27591" y="103408"/>
                  </a:cubicBezTo>
                  <a:cubicBezTo>
                    <a:pt x="27206" y="103408"/>
                    <a:pt x="26823" y="103427"/>
                    <a:pt x="26444" y="103537"/>
                  </a:cubicBezTo>
                  <a:cubicBezTo>
                    <a:pt x="26392" y="103556"/>
                    <a:pt x="26335" y="103561"/>
                    <a:pt x="26278" y="103561"/>
                  </a:cubicBezTo>
                  <a:cubicBezTo>
                    <a:pt x="26191" y="103561"/>
                    <a:pt x="26101" y="103549"/>
                    <a:pt x="26015" y="103549"/>
                  </a:cubicBezTo>
                  <a:cubicBezTo>
                    <a:pt x="25325" y="103549"/>
                    <a:pt x="24634" y="103549"/>
                    <a:pt x="23956" y="103560"/>
                  </a:cubicBezTo>
                  <a:cubicBezTo>
                    <a:pt x="23479" y="103560"/>
                    <a:pt x="23015" y="103560"/>
                    <a:pt x="22539" y="103656"/>
                  </a:cubicBezTo>
                  <a:cubicBezTo>
                    <a:pt x="22343" y="103698"/>
                    <a:pt x="22142" y="103710"/>
                    <a:pt x="21940" y="103710"/>
                  </a:cubicBezTo>
                  <a:cubicBezTo>
                    <a:pt x="21688" y="103710"/>
                    <a:pt x="21433" y="103691"/>
                    <a:pt x="21181" y="103691"/>
                  </a:cubicBezTo>
                  <a:cubicBezTo>
                    <a:pt x="21133" y="103693"/>
                    <a:pt x="21084" y="103693"/>
                    <a:pt x="21036" y="103693"/>
                  </a:cubicBezTo>
                  <a:cubicBezTo>
                    <a:pt x="20916" y="103693"/>
                    <a:pt x="20796" y="103690"/>
                    <a:pt x="20677" y="103690"/>
                  </a:cubicBezTo>
                  <a:cubicBezTo>
                    <a:pt x="20395" y="103690"/>
                    <a:pt x="20117" y="103706"/>
                    <a:pt x="19848" y="103810"/>
                  </a:cubicBezTo>
                  <a:cubicBezTo>
                    <a:pt x="19800" y="103834"/>
                    <a:pt x="19753" y="103834"/>
                    <a:pt x="19705" y="103834"/>
                  </a:cubicBezTo>
                  <a:cubicBezTo>
                    <a:pt x="19517" y="103836"/>
                    <a:pt x="19365" y="103841"/>
                    <a:pt x="19242" y="103841"/>
                  </a:cubicBezTo>
                  <a:cubicBezTo>
                    <a:pt x="18697" y="103841"/>
                    <a:pt x="18729" y="103750"/>
                    <a:pt x="18729" y="102953"/>
                  </a:cubicBezTo>
                  <a:lnTo>
                    <a:pt x="18729" y="99536"/>
                  </a:lnTo>
                  <a:lnTo>
                    <a:pt x="18729" y="99524"/>
                  </a:lnTo>
                  <a:cubicBezTo>
                    <a:pt x="18729" y="98560"/>
                    <a:pt x="18729" y="97584"/>
                    <a:pt x="18729" y="96607"/>
                  </a:cubicBezTo>
                  <a:cubicBezTo>
                    <a:pt x="18717" y="96083"/>
                    <a:pt x="18776" y="95559"/>
                    <a:pt x="18610" y="95048"/>
                  </a:cubicBezTo>
                  <a:cubicBezTo>
                    <a:pt x="18562" y="94893"/>
                    <a:pt x="18586" y="94714"/>
                    <a:pt x="18586" y="94547"/>
                  </a:cubicBezTo>
                  <a:lnTo>
                    <a:pt x="18586" y="86415"/>
                  </a:lnTo>
                  <a:cubicBezTo>
                    <a:pt x="18586" y="86154"/>
                    <a:pt x="18598" y="85892"/>
                    <a:pt x="18669" y="85642"/>
                  </a:cubicBezTo>
                  <a:cubicBezTo>
                    <a:pt x="18729" y="85415"/>
                    <a:pt x="18729" y="85165"/>
                    <a:pt x="18729" y="84927"/>
                  </a:cubicBezTo>
                  <a:cubicBezTo>
                    <a:pt x="18729" y="83665"/>
                    <a:pt x="18729" y="82403"/>
                    <a:pt x="18729" y="81153"/>
                  </a:cubicBezTo>
                  <a:cubicBezTo>
                    <a:pt x="18729" y="81010"/>
                    <a:pt x="18729" y="80867"/>
                    <a:pt x="18729" y="80724"/>
                  </a:cubicBezTo>
                  <a:cubicBezTo>
                    <a:pt x="18741" y="80212"/>
                    <a:pt x="18741" y="80236"/>
                    <a:pt x="19265" y="80093"/>
                  </a:cubicBezTo>
                  <a:cubicBezTo>
                    <a:pt x="19610" y="79998"/>
                    <a:pt x="19967" y="79986"/>
                    <a:pt x="20324" y="79986"/>
                  </a:cubicBezTo>
                  <a:lnTo>
                    <a:pt x="25813" y="79986"/>
                  </a:lnTo>
                  <a:cubicBezTo>
                    <a:pt x="25895" y="79986"/>
                    <a:pt x="25976" y="79988"/>
                    <a:pt x="26058" y="79988"/>
                  </a:cubicBezTo>
                  <a:cubicBezTo>
                    <a:pt x="26261" y="79988"/>
                    <a:pt x="26463" y="79976"/>
                    <a:pt x="26658" y="79891"/>
                  </a:cubicBezTo>
                  <a:cubicBezTo>
                    <a:pt x="26717" y="79871"/>
                    <a:pt x="26775" y="79852"/>
                    <a:pt x="26833" y="79852"/>
                  </a:cubicBezTo>
                  <a:cubicBezTo>
                    <a:pt x="26846" y="79852"/>
                    <a:pt x="26859" y="79853"/>
                    <a:pt x="26873" y="79855"/>
                  </a:cubicBezTo>
                  <a:cubicBezTo>
                    <a:pt x="26975" y="79863"/>
                    <a:pt x="27078" y="79867"/>
                    <a:pt x="27180" y="79867"/>
                  </a:cubicBezTo>
                  <a:cubicBezTo>
                    <a:pt x="27883" y="79867"/>
                    <a:pt x="28574" y="79695"/>
                    <a:pt x="29279" y="79695"/>
                  </a:cubicBezTo>
                  <a:cubicBezTo>
                    <a:pt x="29350" y="79695"/>
                    <a:pt x="29421" y="79697"/>
                    <a:pt x="29492" y="79700"/>
                  </a:cubicBezTo>
                  <a:cubicBezTo>
                    <a:pt x="29581" y="79704"/>
                    <a:pt x="29671" y="79707"/>
                    <a:pt x="29760" y="79707"/>
                  </a:cubicBezTo>
                  <a:cubicBezTo>
                    <a:pt x="29979" y="79707"/>
                    <a:pt x="30197" y="79686"/>
                    <a:pt x="30409" y="79593"/>
                  </a:cubicBezTo>
                  <a:cubicBezTo>
                    <a:pt x="30456" y="79569"/>
                    <a:pt x="30504" y="79569"/>
                    <a:pt x="30552" y="79569"/>
                  </a:cubicBezTo>
                  <a:cubicBezTo>
                    <a:pt x="30647" y="79577"/>
                    <a:pt x="30743" y="79580"/>
                    <a:pt x="30838" y="79580"/>
                  </a:cubicBezTo>
                  <a:cubicBezTo>
                    <a:pt x="31524" y="79580"/>
                    <a:pt x="32195" y="79415"/>
                    <a:pt x="32885" y="79415"/>
                  </a:cubicBezTo>
                  <a:cubicBezTo>
                    <a:pt x="33385" y="79403"/>
                    <a:pt x="33873" y="79415"/>
                    <a:pt x="34374" y="79307"/>
                  </a:cubicBezTo>
                  <a:cubicBezTo>
                    <a:pt x="34541" y="79268"/>
                    <a:pt x="34715" y="79257"/>
                    <a:pt x="34892" y="79257"/>
                  </a:cubicBezTo>
                  <a:cubicBezTo>
                    <a:pt x="35107" y="79257"/>
                    <a:pt x="35326" y="79273"/>
                    <a:pt x="35543" y="79273"/>
                  </a:cubicBezTo>
                  <a:cubicBezTo>
                    <a:pt x="35578" y="79273"/>
                    <a:pt x="35613" y="79273"/>
                    <a:pt x="35648" y="79272"/>
                  </a:cubicBezTo>
                  <a:cubicBezTo>
                    <a:pt x="36124" y="79260"/>
                    <a:pt x="36588" y="79272"/>
                    <a:pt x="37064" y="79165"/>
                  </a:cubicBezTo>
                  <a:cubicBezTo>
                    <a:pt x="37248" y="79126"/>
                    <a:pt x="37436" y="79115"/>
                    <a:pt x="37626" y="79115"/>
                  </a:cubicBezTo>
                  <a:cubicBezTo>
                    <a:pt x="37844" y="79115"/>
                    <a:pt x="38063" y="79129"/>
                    <a:pt x="38279" y="79129"/>
                  </a:cubicBezTo>
                  <a:cubicBezTo>
                    <a:pt x="38612" y="79117"/>
                    <a:pt x="38934" y="79141"/>
                    <a:pt x="39267" y="79034"/>
                  </a:cubicBezTo>
                  <a:cubicBezTo>
                    <a:pt x="39434" y="78974"/>
                    <a:pt x="39636" y="78998"/>
                    <a:pt x="39827" y="78986"/>
                  </a:cubicBezTo>
                  <a:cubicBezTo>
                    <a:pt x="39939" y="78982"/>
                    <a:pt x="40052" y="78981"/>
                    <a:pt x="40164" y="78981"/>
                  </a:cubicBezTo>
                  <a:cubicBezTo>
                    <a:pt x="40354" y="78981"/>
                    <a:pt x="40544" y="78985"/>
                    <a:pt x="40734" y="78985"/>
                  </a:cubicBezTo>
                  <a:cubicBezTo>
                    <a:pt x="41168" y="78985"/>
                    <a:pt x="41601" y="78967"/>
                    <a:pt x="42029" y="78855"/>
                  </a:cubicBezTo>
                  <a:cubicBezTo>
                    <a:pt x="42115" y="78837"/>
                    <a:pt x="42203" y="78831"/>
                    <a:pt x="42293" y="78831"/>
                  </a:cubicBezTo>
                  <a:close/>
                  <a:moveTo>
                    <a:pt x="96025" y="118826"/>
                  </a:moveTo>
                  <a:lnTo>
                    <a:pt x="96025" y="118826"/>
                  </a:lnTo>
                  <a:cubicBezTo>
                    <a:pt x="96024" y="118833"/>
                    <a:pt x="96023" y="118837"/>
                    <a:pt x="96024" y="118837"/>
                  </a:cubicBezTo>
                  <a:cubicBezTo>
                    <a:pt x="96024" y="118837"/>
                    <a:pt x="96024" y="118837"/>
                    <a:pt x="96024" y="118836"/>
                  </a:cubicBezTo>
                  <a:cubicBezTo>
                    <a:pt x="96024" y="118833"/>
                    <a:pt x="96025" y="118830"/>
                    <a:pt x="96025" y="118826"/>
                  </a:cubicBezTo>
                  <a:close/>
                  <a:moveTo>
                    <a:pt x="145556" y="100121"/>
                  </a:moveTo>
                  <a:cubicBezTo>
                    <a:pt x="145674" y="100121"/>
                    <a:pt x="145794" y="100131"/>
                    <a:pt x="145911" y="100131"/>
                  </a:cubicBezTo>
                  <a:cubicBezTo>
                    <a:pt x="146197" y="100126"/>
                    <a:pt x="146483" y="100123"/>
                    <a:pt x="146769" y="100123"/>
                  </a:cubicBezTo>
                  <a:cubicBezTo>
                    <a:pt x="147054" y="100123"/>
                    <a:pt x="147340" y="100126"/>
                    <a:pt x="147626" y="100131"/>
                  </a:cubicBezTo>
                  <a:cubicBezTo>
                    <a:pt x="147888" y="100131"/>
                    <a:pt x="147959" y="100215"/>
                    <a:pt x="147983" y="100477"/>
                  </a:cubicBezTo>
                  <a:cubicBezTo>
                    <a:pt x="147995" y="100667"/>
                    <a:pt x="147983" y="100858"/>
                    <a:pt x="147983" y="101048"/>
                  </a:cubicBezTo>
                  <a:cubicBezTo>
                    <a:pt x="147983" y="103072"/>
                    <a:pt x="147983" y="105084"/>
                    <a:pt x="147983" y="107109"/>
                  </a:cubicBezTo>
                  <a:cubicBezTo>
                    <a:pt x="147995" y="107442"/>
                    <a:pt x="147983" y="107775"/>
                    <a:pt x="148090" y="108097"/>
                  </a:cubicBezTo>
                  <a:cubicBezTo>
                    <a:pt x="148150" y="108275"/>
                    <a:pt x="148126" y="108478"/>
                    <a:pt x="148126" y="108668"/>
                  </a:cubicBezTo>
                  <a:cubicBezTo>
                    <a:pt x="148138" y="109168"/>
                    <a:pt x="148126" y="109668"/>
                    <a:pt x="148138" y="110168"/>
                  </a:cubicBezTo>
                  <a:cubicBezTo>
                    <a:pt x="148138" y="110407"/>
                    <a:pt x="148126" y="110645"/>
                    <a:pt x="148209" y="110871"/>
                  </a:cubicBezTo>
                  <a:cubicBezTo>
                    <a:pt x="148304" y="111097"/>
                    <a:pt x="148269" y="111335"/>
                    <a:pt x="148269" y="111573"/>
                  </a:cubicBezTo>
                  <a:cubicBezTo>
                    <a:pt x="148269" y="112788"/>
                    <a:pt x="148269" y="114002"/>
                    <a:pt x="148269" y="115217"/>
                  </a:cubicBezTo>
                  <a:cubicBezTo>
                    <a:pt x="148269" y="115502"/>
                    <a:pt x="148257" y="115788"/>
                    <a:pt x="148376" y="116062"/>
                  </a:cubicBezTo>
                  <a:cubicBezTo>
                    <a:pt x="148388" y="116098"/>
                    <a:pt x="148400" y="116157"/>
                    <a:pt x="148400" y="116205"/>
                  </a:cubicBezTo>
                  <a:cubicBezTo>
                    <a:pt x="148400" y="116931"/>
                    <a:pt x="148495" y="117669"/>
                    <a:pt x="148531" y="118396"/>
                  </a:cubicBezTo>
                  <a:cubicBezTo>
                    <a:pt x="148602" y="119586"/>
                    <a:pt x="148554" y="120777"/>
                    <a:pt x="148554" y="121967"/>
                  </a:cubicBezTo>
                  <a:cubicBezTo>
                    <a:pt x="148554" y="122015"/>
                    <a:pt x="148554" y="122063"/>
                    <a:pt x="148554" y="122110"/>
                  </a:cubicBezTo>
                  <a:cubicBezTo>
                    <a:pt x="148531" y="122468"/>
                    <a:pt x="148483" y="122527"/>
                    <a:pt x="148138" y="122551"/>
                  </a:cubicBezTo>
                  <a:lnTo>
                    <a:pt x="124730" y="122551"/>
                  </a:lnTo>
                  <a:cubicBezTo>
                    <a:pt x="124663" y="122551"/>
                    <a:pt x="124601" y="122551"/>
                    <a:pt x="124543" y="122551"/>
                  </a:cubicBezTo>
                  <a:cubicBezTo>
                    <a:pt x="123787" y="122551"/>
                    <a:pt x="123849" y="122520"/>
                    <a:pt x="123849" y="121646"/>
                  </a:cubicBezTo>
                  <a:cubicBezTo>
                    <a:pt x="123849" y="121027"/>
                    <a:pt x="123849" y="120408"/>
                    <a:pt x="123849" y="119789"/>
                  </a:cubicBezTo>
                  <a:cubicBezTo>
                    <a:pt x="123849" y="119479"/>
                    <a:pt x="123861" y="119181"/>
                    <a:pt x="123944" y="118872"/>
                  </a:cubicBezTo>
                  <a:cubicBezTo>
                    <a:pt x="124016" y="118622"/>
                    <a:pt x="123992" y="118348"/>
                    <a:pt x="123992" y="118086"/>
                  </a:cubicBezTo>
                  <a:cubicBezTo>
                    <a:pt x="123992" y="112502"/>
                    <a:pt x="123992" y="106906"/>
                    <a:pt x="123992" y="101310"/>
                  </a:cubicBezTo>
                  <a:cubicBezTo>
                    <a:pt x="123992" y="100330"/>
                    <a:pt x="123904" y="100260"/>
                    <a:pt x="124592" y="100260"/>
                  </a:cubicBezTo>
                  <a:cubicBezTo>
                    <a:pt x="124706" y="100260"/>
                    <a:pt x="124842" y="100262"/>
                    <a:pt x="125004" y="100262"/>
                  </a:cubicBezTo>
                  <a:lnTo>
                    <a:pt x="144149" y="100262"/>
                  </a:lnTo>
                  <a:cubicBezTo>
                    <a:pt x="144248" y="100262"/>
                    <a:pt x="144347" y="100264"/>
                    <a:pt x="144447" y="100264"/>
                  </a:cubicBezTo>
                  <a:cubicBezTo>
                    <a:pt x="144721" y="100264"/>
                    <a:pt x="144998" y="100251"/>
                    <a:pt x="145268" y="100155"/>
                  </a:cubicBezTo>
                  <a:cubicBezTo>
                    <a:pt x="145360" y="100128"/>
                    <a:pt x="145457" y="100121"/>
                    <a:pt x="145556" y="100121"/>
                  </a:cubicBezTo>
                  <a:close/>
                  <a:moveTo>
                    <a:pt x="122127" y="100112"/>
                  </a:moveTo>
                  <a:cubicBezTo>
                    <a:pt x="122387" y="100112"/>
                    <a:pt x="122650" y="100136"/>
                    <a:pt x="122908" y="100143"/>
                  </a:cubicBezTo>
                  <a:cubicBezTo>
                    <a:pt x="123135" y="100155"/>
                    <a:pt x="123242" y="100286"/>
                    <a:pt x="123266" y="100512"/>
                  </a:cubicBezTo>
                  <a:cubicBezTo>
                    <a:pt x="123289" y="100679"/>
                    <a:pt x="123289" y="100846"/>
                    <a:pt x="123289" y="101013"/>
                  </a:cubicBezTo>
                  <a:cubicBezTo>
                    <a:pt x="123289" y="102179"/>
                    <a:pt x="123278" y="103346"/>
                    <a:pt x="123289" y="104513"/>
                  </a:cubicBezTo>
                  <a:cubicBezTo>
                    <a:pt x="123289" y="104834"/>
                    <a:pt x="123254" y="105168"/>
                    <a:pt x="123373" y="105501"/>
                  </a:cubicBezTo>
                  <a:cubicBezTo>
                    <a:pt x="123420" y="105596"/>
                    <a:pt x="123408" y="105727"/>
                    <a:pt x="123385" y="105846"/>
                  </a:cubicBezTo>
                  <a:cubicBezTo>
                    <a:pt x="123218" y="106811"/>
                    <a:pt x="123218" y="107775"/>
                    <a:pt x="123408" y="108740"/>
                  </a:cubicBezTo>
                  <a:cubicBezTo>
                    <a:pt x="123480" y="109085"/>
                    <a:pt x="123289" y="109395"/>
                    <a:pt x="123301" y="109728"/>
                  </a:cubicBezTo>
                  <a:cubicBezTo>
                    <a:pt x="123325" y="110026"/>
                    <a:pt x="123492" y="110323"/>
                    <a:pt x="123397" y="110633"/>
                  </a:cubicBezTo>
                  <a:cubicBezTo>
                    <a:pt x="123301" y="110966"/>
                    <a:pt x="123266" y="111276"/>
                    <a:pt x="123408" y="111597"/>
                  </a:cubicBezTo>
                  <a:cubicBezTo>
                    <a:pt x="123408" y="111621"/>
                    <a:pt x="123408" y="111645"/>
                    <a:pt x="123408" y="111669"/>
                  </a:cubicBezTo>
                  <a:cubicBezTo>
                    <a:pt x="123230" y="112395"/>
                    <a:pt x="123516" y="113121"/>
                    <a:pt x="123420" y="113859"/>
                  </a:cubicBezTo>
                  <a:cubicBezTo>
                    <a:pt x="123385" y="114157"/>
                    <a:pt x="123456" y="114467"/>
                    <a:pt x="123325" y="114764"/>
                  </a:cubicBezTo>
                  <a:cubicBezTo>
                    <a:pt x="123266" y="114907"/>
                    <a:pt x="123301" y="115050"/>
                    <a:pt x="123325" y="115193"/>
                  </a:cubicBezTo>
                  <a:cubicBezTo>
                    <a:pt x="123468" y="116062"/>
                    <a:pt x="123480" y="116931"/>
                    <a:pt x="123313" y="117800"/>
                  </a:cubicBezTo>
                  <a:cubicBezTo>
                    <a:pt x="123278" y="118015"/>
                    <a:pt x="123278" y="118229"/>
                    <a:pt x="123278" y="118443"/>
                  </a:cubicBezTo>
                  <a:cubicBezTo>
                    <a:pt x="123278" y="119443"/>
                    <a:pt x="123278" y="120444"/>
                    <a:pt x="123278" y="121444"/>
                  </a:cubicBezTo>
                  <a:cubicBezTo>
                    <a:pt x="123278" y="121634"/>
                    <a:pt x="123289" y="121837"/>
                    <a:pt x="123230" y="122003"/>
                  </a:cubicBezTo>
                  <a:cubicBezTo>
                    <a:pt x="123075" y="122515"/>
                    <a:pt x="123111" y="122551"/>
                    <a:pt x="122563" y="122551"/>
                  </a:cubicBezTo>
                  <a:cubicBezTo>
                    <a:pt x="122158" y="122547"/>
                    <a:pt x="121754" y="122546"/>
                    <a:pt x="121349" y="122546"/>
                  </a:cubicBezTo>
                  <a:cubicBezTo>
                    <a:pt x="120539" y="122546"/>
                    <a:pt x="119729" y="122551"/>
                    <a:pt x="118920" y="122551"/>
                  </a:cubicBezTo>
                  <a:lnTo>
                    <a:pt x="100215" y="122551"/>
                  </a:lnTo>
                  <a:cubicBezTo>
                    <a:pt x="100096" y="122551"/>
                    <a:pt x="99977" y="122547"/>
                    <a:pt x="99858" y="122547"/>
                  </a:cubicBezTo>
                  <a:cubicBezTo>
                    <a:pt x="99621" y="122547"/>
                    <a:pt x="99386" y="122563"/>
                    <a:pt x="99155" y="122658"/>
                  </a:cubicBezTo>
                  <a:cubicBezTo>
                    <a:pt x="99105" y="122679"/>
                    <a:pt x="99047" y="122684"/>
                    <a:pt x="98987" y="122684"/>
                  </a:cubicBezTo>
                  <a:cubicBezTo>
                    <a:pt x="98948" y="122684"/>
                    <a:pt x="98908" y="122682"/>
                    <a:pt x="98870" y="122682"/>
                  </a:cubicBezTo>
                  <a:cubicBezTo>
                    <a:pt x="98489" y="122688"/>
                    <a:pt x="98108" y="122691"/>
                    <a:pt x="97727" y="122691"/>
                  </a:cubicBezTo>
                  <a:cubicBezTo>
                    <a:pt x="97346" y="122691"/>
                    <a:pt x="96965" y="122688"/>
                    <a:pt x="96584" y="122682"/>
                  </a:cubicBezTo>
                  <a:cubicBezTo>
                    <a:pt x="96203" y="122682"/>
                    <a:pt x="96143" y="122622"/>
                    <a:pt x="96143" y="122218"/>
                  </a:cubicBezTo>
                  <a:cubicBezTo>
                    <a:pt x="96143" y="119509"/>
                    <a:pt x="96143" y="118624"/>
                    <a:pt x="96143" y="118294"/>
                  </a:cubicBezTo>
                  <a:lnTo>
                    <a:pt x="96143" y="118294"/>
                  </a:lnTo>
                  <a:cubicBezTo>
                    <a:pt x="96264" y="117857"/>
                    <a:pt x="96433" y="117334"/>
                    <a:pt x="96441" y="117062"/>
                  </a:cubicBezTo>
                  <a:cubicBezTo>
                    <a:pt x="96465" y="116526"/>
                    <a:pt x="96536" y="115979"/>
                    <a:pt x="96631" y="115443"/>
                  </a:cubicBezTo>
                  <a:cubicBezTo>
                    <a:pt x="96679" y="115217"/>
                    <a:pt x="96715" y="114979"/>
                    <a:pt x="96715" y="114740"/>
                  </a:cubicBezTo>
                  <a:cubicBezTo>
                    <a:pt x="96727" y="114264"/>
                    <a:pt x="96703" y="113800"/>
                    <a:pt x="96822" y="113324"/>
                  </a:cubicBezTo>
                  <a:cubicBezTo>
                    <a:pt x="96905" y="113014"/>
                    <a:pt x="96846" y="112669"/>
                    <a:pt x="96858" y="112335"/>
                  </a:cubicBezTo>
                  <a:cubicBezTo>
                    <a:pt x="96869" y="111978"/>
                    <a:pt x="96834" y="111621"/>
                    <a:pt x="96965" y="111276"/>
                  </a:cubicBezTo>
                  <a:cubicBezTo>
                    <a:pt x="97024" y="111097"/>
                    <a:pt x="96989" y="110895"/>
                    <a:pt x="97000" y="110704"/>
                  </a:cubicBezTo>
                  <a:cubicBezTo>
                    <a:pt x="97012" y="110371"/>
                    <a:pt x="96989" y="110049"/>
                    <a:pt x="97096" y="109716"/>
                  </a:cubicBezTo>
                  <a:cubicBezTo>
                    <a:pt x="97155" y="109573"/>
                    <a:pt x="97131" y="109395"/>
                    <a:pt x="97143" y="109228"/>
                  </a:cubicBezTo>
                  <a:cubicBezTo>
                    <a:pt x="97155" y="108847"/>
                    <a:pt x="97119" y="108466"/>
                    <a:pt x="97250" y="108097"/>
                  </a:cubicBezTo>
                  <a:cubicBezTo>
                    <a:pt x="97298" y="107966"/>
                    <a:pt x="97286" y="107811"/>
                    <a:pt x="97286" y="107668"/>
                  </a:cubicBezTo>
                  <a:cubicBezTo>
                    <a:pt x="97286" y="107335"/>
                    <a:pt x="97298" y="107013"/>
                    <a:pt x="97393" y="106680"/>
                  </a:cubicBezTo>
                  <a:cubicBezTo>
                    <a:pt x="97465" y="106442"/>
                    <a:pt x="97417" y="106168"/>
                    <a:pt x="97429" y="105906"/>
                  </a:cubicBezTo>
                  <a:cubicBezTo>
                    <a:pt x="97441" y="105430"/>
                    <a:pt x="97393" y="104953"/>
                    <a:pt x="97548" y="104489"/>
                  </a:cubicBezTo>
                  <a:cubicBezTo>
                    <a:pt x="97596" y="104334"/>
                    <a:pt x="97572" y="104156"/>
                    <a:pt x="97572" y="103989"/>
                  </a:cubicBezTo>
                  <a:cubicBezTo>
                    <a:pt x="97572" y="103322"/>
                    <a:pt x="97584" y="102668"/>
                    <a:pt x="97572" y="102001"/>
                  </a:cubicBezTo>
                  <a:cubicBezTo>
                    <a:pt x="97560" y="101703"/>
                    <a:pt x="97631" y="101429"/>
                    <a:pt x="97727" y="101155"/>
                  </a:cubicBezTo>
                  <a:cubicBezTo>
                    <a:pt x="97798" y="100953"/>
                    <a:pt x="97941" y="100858"/>
                    <a:pt x="98143" y="100846"/>
                  </a:cubicBezTo>
                  <a:cubicBezTo>
                    <a:pt x="98310" y="100834"/>
                    <a:pt x="98477" y="100834"/>
                    <a:pt x="98643" y="100834"/>
                  </a:cubicBezTo>
                  <a:lnTo>
                    <a:pt x="101644" y="100834"/>
                  </a:lnTo>
                  <a:cubicBezTo>
                    <a:pt x="101803" y="100834"/>
                    <a:pt x="101961" y="100838"/>
                    <a:pt x="102120" y="100838"/>
                  </a:cubicBezTo>
                  <a:cubicBezTo>
                    <a:pt x="102436" y="100838"/>
                    <a:pt x="102751" y="100822"/>
                    <a:pt x="103061" y="100727"/>
                  </a:cubicBezTo>
                  <a:cubicBezTo>
                    <a:pt x="103153" y="100700"/>
                    <a:pt x="103250" y="100692"/>
                    <a:pt x="103348" y="100692"/>
                  </a:cubicBezTo>
                  <a:cubicBezTo>
                    <a:pt x="103466" y="100692"/>
                    <a:pt x="103587" y="100703"/>
                    <a:pt x="103704" y="100703"/>
                  </a:cubicBezTo>
                  <a:cubicBezTo>
                    <a:pt x="105656" y="100691"/>
                    <a:pt x="107609" y="100691"/>
                    <a:pt x="109550" y="100691"/>
                  </a:cubicBezTo>
                  <a:cubicBezTo>
                    <a:pt x="109610" y="100691"/>
                    <a:pt x="109671" y="100691"/>
                    <a:pt x="109731" y="100691"/>
                  </a:cubicBezTo>
                  <a:cubicBezTo>
                    <a:pt x="110004" y="100691"/>
                    <a:pt x="110275" y="100683"/>
                    <a:pt x="110538" y="100596"/>
                  </a:cubicBezTo>
                  <a:cubicBezTo>
                    <a:pt x="110637" y="100563"/>
                    <a:pt x="110744" y="100555"/>
                    <a:pt x="110851" y="100555"/>
                  </a:cubicBezTo>
                  <a:cubicBezTo>
                    <a:pt x="110938" y="100555"/>
                    <a:pt x="111025" y="100560"/>
                    <a:pt x="111109" y="100560"/>
                  </a:cubicBezTo>
                  <a:cubicBezTo>
                    <a:pt x="111419" y="100554"/>
                    <a:pt x="111728" y="100554"/>
                    <a:pt x="112038" y="100554"/>
                  </a:cubicBezTo>
                  <a:cubicBezTo>
                    <a:pt x="112348" y="100554"/>
                    <a:pt x="112657" y="100554"/>
                    <a:pt x="112967" y="100548"/>
                  </a:cubicBezTo>
                  <a:cubicBezTo>
                    <a:pt x="113075" y="100548"/>
                    <a:pt x="113183" y="100550"/>
                    <a:pt x="113290" y="100550"/>
                  </a:cubicBezTo>
                  <a:cubicBezTo>
                    <a:pt x="113587" y="100550"/>
                    <a:pt x="113881" y="100537"/>
                    <a:pt x="114169" y="100441"/>
                  </a:cubicBezTo>
                  <a:cubicBezTo>
                    <a:pt x="114264" y="100409"/>
                    <a:pt x="114376" y="100404"/>
                    <a:pt x="114488" y="100404"/>
                  </a:cubicBezTo>
                  <a:cubicBezTo>
                    <a:pt x="114545" y="100404"/>
                    <a:pt x="114602" y="100405"/>
                    <a:pt x="114657" y="100405"/>
                  </a:cubicBezTo>
                  <a:lnTo>
                    <a:pt x="116443" y="100405"/>
                  </a:lnTo>
                  <a:cubicBezTo>
                    <a:pt x="116545" y="100405"/>
                    <a:pt x="116647" y="100407"/>
                    <a:pt x="116748" y="100407"/>
                  </a:cubicBezTo>
                  <a:cubicBezTo>
                    <a:pt x="117027" y="100407"/>
                    <a:pt x="117304" y="100394"/>
                    <a:pt x="117574" y="100298"/>
                  </a:cubicBezTo>
                  <a:cubicBezTo>
                    <a:pt x="117674" y="100265"/>
                    <a:pt x="117780" y="100258"/>
                    <a:pt x="117888" y="100258"/>
                  </a:cubicBezTo>
                  <a:cubicBezTo>
                    <a:pt x="117974" y="100258"/>
                    <a:pt x="118061" y="100262"/>
                    <a:pt x="118146" y="100262"/>
                  </a:cubicBezTo>
                  <a:lnTo>
                    <a:pt x="120218" y="100262"/>
                  </a:lnTo>
                  <a:cubicBezTo>
                    <a:pt x="120682" y="100262"/>
                    <a:pt x="121158" y="100251"/>
                    <a:pt x="121623" y="100155"/>
                  </a:cubicBezTo>
                  <a:cubicBezTo>
                    <a:pt x="121788" y="100122"/>
                    <a:pt x="121957" y="100112"/>
                    <a:pt x="122127" y="100112"/>
                  </a:cubicBezTo>
                  <a:close/>
                  <a:moveTo>
                    <a:pt x="196406" y="99262"/>
                  </a:moveTo>
                  <a:cubicBezTo>
                    <a:pt x="197156" y="99262"/>
                    <a:pt x="197180" y="99298"/>
                    <a:pt x="197013" y="100036"/>
                  </a:cubicBezTo>
                  <a:cubicBezTo>
                    <a:pt x="196965" y="100274"/>
                    <a:pt x="196977" y="100512"/>
                    <a:pt x="196965" y="100751"/>
                  </a:cubicBezTo>
                  <a:cubicBezTo>
                    <a:pt x="196953" y="101453"/>
                    <a:pt x="197037" y="102179"/>
                    <a:pt x="196834" y="102870"/>
                  </a:cubicBezTo>
                  <a:cubicBezTo>
                    <a:pt x="196799" y="103013"/>
                    <a:pt x="196834" y="103156"/>
                    <a:pt x="196834" y="103299"/>
                  </a:cubicBezTo>
                  <a:cubicBezTo>
                    <a:pt x="196822" y="104084"/>
                    <a:pt x="196834" y="104870"/>
                    <a:pt x="196822" y="105656"/>
                  </a:cubicBezTo>
                  <a:cubicBezTo>
                    <a:pt x="196822" y="106061"/>
                    <a:pt x="196846" y="106466"/>
                    <a:pt x="196715" y="106858"/>
                  </a:cubicBezTo>
                  <a:cubicBezTo>
                    <a:pt x="196656" y="107061"/>
                    <a:pt x="196691" y="107287"/>
                    <a:pt x="196691" y="107501"/>
                  </a:cubicBezTo>
                  <a:cubicBezTo>
                    <a:pt x="196680" y="109978"/>
                    <a:pt x="196680" y="112443"/>
                    <a:pt x="196680" y="114919"/>
                  </a:cubicBezTo>
                  <a:cubicBezTo>
                    <a:pt x="196680" y="115205"/>
                    <a:pt x="196691" y="115491"/>
                    <a:pt x="196596" y="115764"/>
                  </a:cubicBezTo>
                  <a:cubicBezTo>
                    <a:pt x="196537" y="115943"/>
                    <a:pt x="196537" y="116145"/>
                    <a:pt x="196549" y="116336"/>
                  </a:cubicBezTo>
                  <a:cubicBezTo>
                    <a:pt x="196569" y="116856"/>
                    <a:pt x="196493" y="119025"/>
                    <a:pt x="196568" y="120019"/>
                  </a:cubicBezTo>
                  <a:lnTo>
                    <a:pt x="196568" y="120019"/>
                  </a:lnTo>
                  <a:cubicBezTo>
                    <a:pt x="196556" y="120028"/>
                    <a:pt x="196549" y="120047"/>
                    <a:pt x="196549" y="120074"/>
                  </a:cubicBezTo>
                  <a:cubicBezTo>
                    <a:pt x="196560" y="120944"/>
                    <a:pt x="196310" y="121813"/>
                    <a:pt x="196394" y="122694"/>
                  </a:cubicBezTo>
                  <a:cubicBezTo>
                    <a:pt x="196406" y="122765"/>
                    <a:pt x="196382" y="122837"/>
                    <a:pt x="196370" y="122908"/>
                  </a:cubicBezTo>
                  <a:cubicBezTo>
                    <a:pt x="196346" y="123003"/>
                    <a:pt x="196287" y="123075"/>
                    <a:pt x="196179" y="123087"/>
                  </a:cubicBezTo>
                  <a:cubicBezTo>
                    <a:pt x="195965" y="123110"/>
                    <a:pt x="195751" y="123122"/>
                    <a:pt x="195537" y="123122"/>
                  </a:cubicBezTo>
                  <a:lnTo>
                    <a:pt x="173831" y="123122"/>
                  </a:lnTo>
                  <a:cubicBezTo>
                    <a:pt x="173764" y="123122"/>
                    <a:pt x="173701" y="123123"/>
                    <a:pt x="173643" y="123123"/>
                  </a:cubicBezTo>
                  <a:cubicBezTo>
                    <a:pt x="172933" y="123123"/>
                    <a:pt x="172974" y="123092"/>
                    <a:pt x="172974" y="122277"/>
                  </a:cubicBezTo>
                  <a:lnTo>
                    <a:pt x="172974" y="100501"/>
                  </a:lnTo>
                  <a:cubicBezTo>
                    <a:pt x="172974" y="99465"/>
                    <a:pt x="172891" y="99560"/>
                    <a:pt x="173951" y="99548"/>
                  </a:cubicBezTo>
                  <a:cubicBezTo>
                    <a:pt x="174570" y="99536"/>
                    <a:pt x="175177" y="99560"/>
                    <a:pt x="175796" y="99441"/>
                  </a:cubicBezTo>
                  <a:cubicBezTo>
                    <a:pt x="176007" y="99398"/>
                    <a:pt x="176224" y="99385"/>
                    <a:pt x="176444" y="99385"/>
                  </a:cubicBezTo>
                  <a:cubicBezTo>
                    <a:pt x="176731" y="99385"/>
                    <a:pt x="177023" y="99406"/>
                    <a:pt x="177312" y="99406"/>
                  </a:cubicBezTo>
                  <a:cubicBezTo>
                    <a:pt x="177351" y="99406"/>
                    <a:pt x="177389" y="99406"/>
                    <a:pt x="177427" y="99405"/>
                  </a:cubicBezTo>
                  <a:cubicBezTo>
                    <a:pt x="177483" y="99405"/>
                    <a:pt x="177540" y="99406"/>
                    <a:pt x="177596" y="99406"/>
                  </a:cubicBezTo>
                  <a:cubicBezTo>
                    <a:pt x="177849" y="99406"/>
                    <a:pt x="178103" y="99398"/>
                    <a:pt x="178356" y="99310"/>
                  </a:cubicBezTo>
                  <a:cubicBezTo>
                    <a:pt x="178467" y="99278"/>
                    <a:pt x="178594" y="99273"/>
                    <a:pt x="178723" y="99273"/>
                  </a:cubicBezTo>
                  <a:cubicBezTo>
                    <a:pt x="178787" y="99273"/>
                    <a:pt x="178852" y="99274"/>
                    <a:pt x="178915" y="99274"/>
                  </a:cubicBezTo>
                  <a:cubicBezTo>
                    <a:pt x="184749" y="99262"/>
                    <a:pt x="190572" y="99262"/>
                    <a:pt x="196406" y="99262"/>
                  </a:cubicBezTo>
                  <a:close/>
                  <a:moveTo>
                    <a:pt x="171792" y="99548"/>
                  </a:moveTo>
                  <a:cubicBezTo>
                    <a:pt x="171950" y="99548"/>
                    <a:pt x="172113" y="99565"/>
                    <a:pt x="172272" y="99572"/>
                  </a:cubicBezTo>
                  <a:cubicBezTo>
                    <a:pt x="172438" y="99572"/>
                    <a:pt x="172534" y="99691"/>
                    <a:pt x="172534" y="99846"/>
                  </a:cubicBezTo>
                  <a:cubicBezTo>
                    <a:pt x="172546" y="100060"/>
                    <a:pt x="172546" y="100274"/>
                    <a:pt x="172546" y="100489"/>
                  </a:cubicBezTo>
                  <a:lnTo>
                    <a:pt x="172546" y="111335"/>
                  </a:lnTo>
                  <a:lnTo>
                    <a:pt x="172546" y="122253"/>
                  </a:lnTo>
                  <a:cubicBezTo>
                    <a:pt x="172546" y="123084"/>
                    <a:pt x="172585" y="123123"/>
                    <a:pt x="171928" y="123123"/>
                  </a:cubicBezTo>
                  <a:cubicBezTo>
                    <a:pt x="171860" y="123123"/>
                    <a:pt x="171784" y="123122"/>
                    <a:pt x="171700" y="123122"/>
                  </a:cubicBezTo>
                  <a:cubicBezTo>
                    <a:pt x="171647" y="123121"/>
                    <a:pt x="171594" y="123121"/>
                    <a:pt x="171541" y="123121"/>
                  </a:cubicBezTo>
                  <a:cubicBezTo>
                    <a:pt x="171353" y="123121"/>
                    <a:pt x="171162" y="123126"/>
                    <a:pt x="170972" y="123126"/>
                  </a:cubicBezTo>
                  <a:cubicBezTo>
                    <a:pt x="170599" y="123126"/>
                    <a:pt x="170226" y="123107"/>
                    <a:pt x="169867" y="122991"/>
                  </a:cubicBezTo>
                  <a:cubicBezTo>
                    <a:pt x="169805" y="122972"/>
                    <a:pt x="169739" y="122967"/>
                    <a:pt x="169672" y="122967"/>
                  </a:cubicBezTo>
                  <a:cubicBezTo>
                    <a:pt x="169571" y="122967"/>
                    <a:pt x="169467" y="122980"/>
                    <a:pt x="169367" y="122980"/>
                  </a:cubicBezTo>
                  <a:lnTo>
                    <a:pt x="166438" y="122980"/>
                  </a:lnTo>
                  <a:cubicBezTo>
                    <a:pt x="166033" y="122968"/>
                    <a:pt x="165640" y="122991"/>
                    <a:pt x="165235" y="122872"/>
                  </a:cubicBezTo>
                  <a:cubicBezTo>
                    <a:pt x="165140" y="122837"/>
                    <a:pt x="165036" y="122828"/>
                    <a:pt x="164929" y="122828"/>
                  </a:cubicBezTo>
                  <a:cubicBezTo>
                    <a:pt x="164821" y="122828"/>
                    <a:pt x="164711" y="122837"/>
                    <a:pt x="164604" y="122837"/>
                  </a:cubicBezTo>
                  <a:cubicBezTo>
                    <a:pt x="163080" y="122837"/>
                    <a:pt x="161556" y="122837"/>
                    <a:pt x="160032" y="122825"/>
                  </a:cubicBezTo>
                  <a:cubicBezTo>
                    <a:pt x="159746" y="122825"/>
                    <a:pt x="159473" y="122825"/>
                    <a:pt x="159187" y="122753"/>
                  </a:cubicBezTo>
                  <a:cubicBezTo>
                    <a:pt x="159017" y="122700"/>
                    <a:pt x="158834" y="122693"/>
                    <a:pt x="158653" y="122693"/>
                  </a:cubicBezTo>
                  <a:cubicBezTo>
                    <a:pt x="158592" y="122693"/>
                    <a:pt x="158532" y="122694"/>
                    <a:pt x="158472" y="122694"/>
                  </a:cubicBezTo>
                  <a:lnTo>
                    <a:pt x="153912" y="122694"/>
                  </a:lnTo>
                  <a:cubicBezTo>
                    <a:pt x="153831" y="122694"/>
                    <a:pt x="153749" y="122696"/>
                    <a:pt x="153668" y="122696"/>
                  </a:cubicBezTo>
                  <a:cubicBezTo>
                    <a:pt x="153464" y="122696"/>
                    <a:pt x="153263" y="122684"/>
                    <a:pt x="153067" y="122599"/>
                  </a:cubicBezTo>
                  <a:cubicBezTo>
                    <a:pt x="152983" y="122565"/>
                    <a:pt x="152893" y="122552"/>
                    <a:pt x="152803" y="122552"/>
                  </a:cubicBezTo>
                  <a:cubicBezTo>
                    <a:pt x="152702" y="122552"/>
                    <a:pt x="152602" y="122568"/>
                    <a:pt x="152507" y="122587"/>
                  </a:cubicBezTo>
                  <a:cubicBezTo>
                    <a:pt x="152114" y="122670"/>
                    <a:pt x="151725" y="122709"/>
                    <a:pt x="151336" y="122709"/>
                  </a:cubicBezTo>
                  <a:cubicBezTo>
                    <a:pt x="150948" y="122709"/>
                    <a:pt x="150561" y="122670"/>
                    <a:pt x="150174" y="122599"/>
                  </a:cubicBezTo>
                  <a:cubicBezTo>
                    <a:pt x="149971" y="122551"/>
                    <a:pt x="149745" y="122563"/>
                    <a:pt x="149531" y="122551"/>
                  </a:cubicBezTo>
                  <a:cubicBezTo>
                    <a:pt x="149186" y="122527"/>
                    <a:pt x="149138" y="122479"/>
                    <a:pt x="149126" y="122110"/>
                  </a:cubicBezTo>
                  <a:cubicBezTo>
                    <a:pt x="149114" y="121944"/>
                    <a:pt x="149126" y="121777"/>
                    <a:pt x="149126" y="121610"/>
                  </a:cubicBezTo>
                  <a:cubicBezTo>
                    <a:pt x="149126" y="120134"/>
                    <a:pt x="149126" y="118658"/>
                    <a:pt x="149126" y="117181"/>
                  </a:cubicBezTo>
                  <a:cubicBezTo>
                    <a:pt x="149126" y="116907"/>
                    <a:pt x="149126" y="116622"/>
                    <a:pt x="149043" y="116336"/>
                  </a:cubicBezTo>
                  <a:cubicBezTo>
                    <a:pt x="148971" y="116145"/>
                    <a:pt x="148983" y="115919"/>
                    <a:pt x="148983" y="115705"/>
                  </a:cubicBezTo>
                  <a:cubicBezTo>
                    <a:pt x="148971" y="114848"/>
                    <a:pt x="148983" y="113990"/>
                    <a:pt x="148971" y="113133"/>
                  </a:cubicBezTo>
                  <a:cubicBezTo>
                    <a:pt x="148971" y="112693"/>
                    <a:pt x="149019" y="112240"/>
                    <a:pt x="148864" y="111800"/>
                  </a:cubicBezTo>
                  <a:cubicBezTo>
                    <a:pt x="148816" y="111645"/>
                    <a:pt x="148840" y="111466"/>
                    <a:pt x="148840" y="111300"/>
                  </a:cubicBezTo>
                  <a:cubicBezTo>
                    <a:pt x="148840" y="110728"/>
                    <a:pt x="148840" y="110157"/>
                    <a:pt x="148840" y="109585"/>
                  </a:cubicBezTo>
                  <a:cubicBezTo>
                    <a:pt x="148828" y="109180"/>
                    <a:pt x="148864" y="108775"/>
                    <a:pt x="148721" y="108382"/>
                  </a:cubicBezTo>
                  <a:cubicBezTo>
                    <a:pt x="148674" y="108240"/>
                    <a:pt x="148697" y="108061"/>
                    <a:pt x="148697" y="107894"/>
                  </a:cubicBezTo>
                  <a:cubicBezTo>
                    <a:pt x="148697" y="105489"/>
                    <a:pt x="148697" y="103084"/>
                    <a:pt x="148697" y="100679"/>
                  </a:cubicBezTo>
                  <a:cubicBezTo>
                    <a:pt x="148697" y="100584"/>
                    <a:pt x="148685" y="100489"/>
                    <a:pt x="148697" y="100393"/>
                  </a:cubicBezTo>
                  <a:cubicBezTo>
                    <a:pt x="148709" y="100060"/>
                    <a:pt x="148769" y="99989"/>
                    <a:pt x="149126" y="99989"/>
                  </a:cubicBezTo>
                  <a:cubicBezTo>
                    <a:pt x="149709" y="99983"/>
                    <a:pt x="150293" y="99983"/>
                    <a:pt x="150876" y="99983"/>
                  </a:cubicBezTo>
                  <a:cubicBezTo>
                    <a:pt x="151460" y="99983"/>
                    <a:pt x="152043" y="99983"/>
                    <a:pt x="152626" y="99977"/>
                  </a:cubicBezTo>
                  <a:cubicBezTo>
                    <a:pt x="152984" y="99977"/>
                    <a:pt x="153329" y="99965"/>
                    <a:pt x="153686" y="99881"/>
                  </a:cubicBezTo>
                  <a:cubicBezTo>
                    <a:pt x="153859" y="99840"/>
                    <a:pt x="154037" y="99831"/>
                    <a:pt x="154217" y="99831"/>
                  </a:cubicBezTo>
                  <a:cubicBezTo>
                    <a:pt x="154352" y="99831"/>
                    <a:pt x="154488" y="99836"/>
                    <a:pt x="154623" y="99836"/>
                  </a:cubicBezTo>
                  <a:cubicBezTo>
                    <a:pt x="154668" y="99836"/>
                    <a:pt x="154713" y="99835"/>
                    <a:pt x="154758" y="99834"/>
                  </a:cubicBezTo>
                  <a:cubicBezTo>
                    <a:pt x="154820" y="99834"/>
                    <a:pt x="154884" y="99834"/>
                    <a:pt x="154947" y="99834"/>
                  </a:cubicBezTo>
                  <a:cubicBezTo>
                    <a:pt x="155233" y="99834"/>
                    <a:pt x="155525" y="99826"/>
                    <a:pt x="155817" y="99739"/>
                  </a:cubicBezTo>
                  <a:cubicBezTo>
                    <a:pt x="155936" y="99703"/>
                    <a:pt x="156064" y="99694"/>
                    <a:pt x="156195" y="99694"/>
                  </a:cubicBezTo>
                  <a:cubicBezTo>
                    <a:pt x="156326" y="99694"/>
                    <a:pt x="156460" y="99703"/>
                    <a:pt x="156591" y="99703"/>
                  </a:cubicBezTo>
                  <a:cubicBezTo>
                    <a:pt x="161139" y="99691"/>
                    <a:pt x="165676" y="99691"/>
                    <a:pt x="170224" y="99691"/>
                  </a:cubicBezTo>
                  <a:cubicBezTo>
                    <a:pt x="170297" y="99691"/>
                    <a:pt x="170371" y="99691"/>
                    <a:pt x="170444" y="99691"/>
                  </a:cubicBezTo>
                  <a:cubicBezTo>
                    <a:pt x="170772" y="99691"/>
                    <a:pt x="171095" y="99683"/>
                    <a:pt x="171426" y="99596"/>
                  </a:cubicBezTo>
                  <a:cubicBezTo>
                    <a:pt x="171542" y="99559"/>
                    <a:pt x="171666" y="99548"/>
                    <a:pt x="171792" y="99548"/>
                  </a:cubicBezTo>
                  <a:close/>
                  <a:moveTo>
                    <a:pt x="211790" y="98984"/>
                  </a:moveTo>
                  <a:cubicBezTo>
                    <a:pt x="211864" y="98984"/>
                    <a:pt x="211941" y="98988"/>
                    <a:pt x="212015" y="98988"/>
                  </a:cubicBezTo>
                  <a:lnTo>
                    <a:pt x="217873" y="98988"/>
                  </a:lnTo>
                  <a:cubicBezTo>
                    <a:pt x="218016" y="98988"/>
                    <a:pt x="218158" y="98988"/>
                    <a:pt x="218301" y="99000"/>
                  </a:cubicBezTo>
                  <a:cubicBezTo>
                    <a:pt x="218432" y="99024"/>
                    <a:pt x="218516" y="99108"/>
                    <a:pt x="218528" y="99239"/>
                  </a:cubicBezTo>
                  <a:cubicBezTo>
                    <a:pt x="218539" y="99381"/>
                    <a:pt x="218539" y="99524"/>
                    <a:pt x="218539" y="99667"/>
                  </a:cubicBezTo>
                  <a:cubicBezTo>
                    <a:pt x="218539" y="101405"/>
                    <a:pt x="218539" y="103144"/>
                    <a:pt x="218539" y="104882"/>
                  </a:cubicBezTo>
                  <a:cubicBezTo>
                    <a:pt x="218539" y="105120"/>
                    <a:pt x="218539" y="105346"/>
                    <a:pt x="218468" y="105585"/>
                  </a:cubicBezTo>
                  <a:cubicBezTo>
                    <a:pt x="218408" y="105739"/>
                    <a:pt x="218408" y="105906"/>
                    <a:pt x="218397" y="106073"/>
                  </a:cubicBezTo>
                  <a:cubicBezTo>
                    <a:pt x="218385" y="106430"/>
                    <a:pt x="218397" y="106787"/>
                    <a:pt x="218289" y="107132"/>
                  </a:cubicBezTo>
                  <a:cubicBezTo>
                    <a:pt x="218218" y="107359"/>
                    <a:pt x="218254" y="107609"/>
                    <a:pt x="218254" y="107847"/>
                  </a:cubicBezTo>
                  <a:cubicBezTo>
                    <a:pt x="218254" y="112812"/>
                    <a:pt x="218254" y="117788"/>
                    <a:pt x="218254" y="122765"/>
                  </a:cubicBezTo>
                  <a:cubicBezTo>
                    <a:pt x="218254" y="122980"/>
                    <a:pt x="218254" y="123194"/>
                    <a:pt x="218242" y="123408"/>
                  </a:cubicBezTo>
                  <a:cubicBezTo>
                    <a:pt x="218230" y="123575"/>
                    <a:pt x="218123" y="123670"/>
                    <a:pt x="217968" y="123682"/>
                  </a:cubicBezTo>
                  <a:lnTo>
                    <a:pt x="212396" y="123682"/>
                  </a:lnTo>
                  <a:cubicBezTo>
                    <a:pt x="212134" y="123682"/>
                    <a:pt x="211872" y="123682"/>
                    <a:pt x="211622" y="123611"/>
                  </a:cubicBezTo>
                  <a:cubicBezTo>
                    <a:pt x="211443" y="123551"/>
                    <a:pt x="211241" y="123551"/>
                    <a:pt x="211050" y="123551"/>
                  </a:cubicBezTo>
                  <a:cubicBezTo>
                    <a:pt x="210741" y="123545"/>
                    <a:pt x="210431" y="123545"/>
                    <a:pt x="210122" y="123545"/>
                  </a:cubicBezTo>
                  <a:cubicBezTo>
                    <a:pt x="209812" y="123545"/>
                    <a:pt x="209503" y="123545"/>
                    <a:pt x="209193" y="123539"/>
                  </a:cubicBezTo>
                  <a:cubicBezTo>
                    <a:pt x="208776" y="123539"/>
                    <a:pt x="208348" y="123539"/>
                    <a:pt x="207931" y="123444"/>
                  </a:cubicBezTo>
                  <a:cubicBezTo>
                    <a:pt x="207770" y="123405"/>
                    <a:pt x="207603" y="123395"/>
                    <a:pt x="207436" y="123395"/>
                  </a:cubicBezTo>
                  <a:cubicBezTo>
                    <a:pt x="207244" y="123395"/>
                    <a:pt x="207050" y="123408"/>
                    <a:pt x="206859" y="123408"/>
                  </a:cubicBezTo>
                  <a:cubicBezTo>
                    <a:pt x="206455" y="123396"/>
                    <a:pt x="206050" y="123432"/>
                    <a:pt x="205657" y="123289"/>
                  </a:cubicBezTo>
                  <a:cubicBezTo>
                    <a:pt x="205581" y="123262"/>
                    <a:pt x="205498" y="123255"/>
                    <a:pt x="205412" y="123255"/>
                  </a:cubicBezTo>
                  <a:cubicBezTo>
                    <a:pt x="205309" y="123255"/>
                    <a:pt x="205201" y="123265"/>
                    <a:pt x="205097" y="123265"/>
                  </a:cubicBezTo>
                  <a:cubicBezTo>
                    <a:pt x="204716" y="123253"/>
                    <a:pt x="204335" y="123277"/>
                    <a:pt x="203966" y="123158"/>
                  </a:cubicBezTo>
                  <a:cubicBezTo>
                    <a:pt x="203865" y="123122"/>
                    <a:pt x="203758" y="123113"/>
                    <a:pt x="203649" y="123113"/>
                  </a:cubicBezTo>
                  <a:cubicBezTo>
                    <a:pt x="203541" y="123113"/>
                    <a:pt x="203430" y="123122"/>
                    <a:pt x="203323" y="123122"/>
                  </a:cubicBezTo>
                  <a:lnTo>
                    <a:pt x="197537" y="123122"/>
                  </a:lnTo>
                  <a:cubicBezTo>
                    <a:pt x="196834" y="123122"/>
                    <a:pt x="196834" y="123110"/>
                    <a:pt x="196822" y="122408"/>
                  </a:cubicBezTo>
                  <a:cubicBezTo>
                    <a:pt x="196822" y="121977"/>
                    <a:pt x="196839" y="121537"/>
                    <a:pt x="196759" y="121103"/>
                  </a:cubicBezTo>
                  <a:lnTo>
                    <a:pt x="196759" y="121103"/>
                  </a:lnTo>
                  <a:cubicBezTo>
                    <a:pt x="196776" y="121089"/>
                    <a:pt x="196787" y="121067"/>
                    <a:pt x="196787" y="121039"/>
                  </a:cubicBezTo>
                  <a:cubicBezTo>
                    <a:pt x="196811" y="120551"/>
                    <a:pt x="197013" y="117836"/>
                    <a:pt x="196977" y="117336"/>
                  </a:cubicBezTo>
                  <a:cubicBezTo>
                    <a:pt x="196965" y="117145"/>
                    <a:pt x="196965" y="116943"/>
                    <a:pt x="197025" y="116764"/>
                  </a:cubicBezTo>
                  <a:cubicBezTo>
                    <a:pt x="197120" y="116491"/>
                    <a:pt x="197108" y="116205"/>
                    <a:pt x="197108" y="115919"/>
                  </a:cubicBezTo>
                  <a:cubicBezTo>
                    <a:pt x="197120" y="115491"/>
                    <a:pt x="197120" y="115062"/>
                    <a:pt x="197120" y="114633"/>
                  </a:cubicBezTo>
                  <a:cubicBezTo>
                    <a:pt x="197120" y="114407"/>
                    <a:pt x="197108" y="114169"/>
                    <a:pt x="197192" y="113931"/>
                  </a:cubicBezTo>
                  <a:cubicBezTo>
                    <a:pt x="197287" y="113681"/>
                    <a:pt x="197251" y="113419"/>
                    <a:pt x="197251" y="113157"/>
                  </a:cubicBezTo>
                  <a:cubicBezTo>
                    <a:pt x="197251" y="110942"/>
                    <a:pt x="197251" y="108728"/>
                    <a:pt x="197263" y="106513"/>
                  </a:cubicBezTo>
                  <a:cubicBezTo>
                    <a:pt x="197263" y="106216"/>
                    <a:pt x="197251" y="105906"/>
                    <a:pt x="197346" y="105596"/>
                  </a:cubicBezTo>
                  <a:cubicBezTo>
                    <a:pt x="197406" y="105430"/>
                    <a:pt x="197394" y="105227"/>
                    <a:pt x="197394" y="105037"/>
                  </a:cubicBezTo>
                  <a:cubicBezTo>
                    <a:pt x="197394" y="104370"/>
                    <a:pt x="197394" y="103703"/>
                    <a:pt x="197394" y="103037"/>
                  </a:cubicBezTo>
                  <a:cubicBezTo>
                    <a:pt x="197406" y="102679"/>
                    <a:pt x="197418" y="102334"/>
                    <a:pt x="197501" y="101977"/>
                  </a:cubicBezTo>
                  <a:cubicBezTo>
                    <a:pt x="197573" y="101644"/>
                    <a:pt x="197537" y="101274"/>
                    <a:pt x="197537" y="100917"/>
                  </a:cubicBezTo>
                  <a:cubicBezTo>
                    <a:pt x="197537" y="100536"/>
                    <a:pt x="197596" y="100167"/>
                    <a:pt x="197644" y="99786"/>
                  </a:cubicBezTo>
                  <a:cubicBezTo>
                    <a:pt x="197727" y="99286"/>
                    <a:pt x="197787" y="99262"/>
                    <a:pt x="198299" y="99262"/>
                  </a:cubicBezTo>
                  <a:cubicBezTo>
                    <a:pt x="198954" y="99268"/>
                    <a:pt x="199608" y="99271"/>
                    <a:pt x="200262" y="99271"/>
                  </a:cubicBezTo>
                  <a:cubicBezTo>
                    <a:pt x="200915" y="99271"/>
                    <a:pt x="201567" y="99268"/>
                    <a:pt x="202216" y="99262"/>
                  </a:cubicBezTo>
                  <a:cubicBezTo>
                    <a:pt x="202375" y="99262"/>
                    <a:pt x="202536" y="99272"/>
                    <a:pt x="202696" y="99272"/>
                  </a:cubicBezTo>
                  <a:cubicBezTo>
                    <a:pt x="202897" y="99272"/>
                    <a:pt x="203096" y="99257"/>
                    <a:pt x="203288" y="99191"/>
                  </a:cubicBezTo>
                  <a:cubicBezTo>
                    <a:pt x="203313" y="99181"/>
                    <a:pt x="203342" y="99177"/>
                    <a:pt x="203372" y="99177"/>
                  </a:cubicBezTo>
                  <a:cubicBezTo>
                    <a:pt x="203413" y="99177"/>
                    <a:pt x="203456" y="99184"/>
                    <a:pt x="203490" y="99191"/>
                  </a:cubicBezTo>
                  <a:cubicBezTo>
                    <a:pt x="203821" y="99256"/>
                    <a:pt x="204153" y="99273"/>
                    <a:pt x="204484" y="99273"/>
                  </a:cubicBezTo>
                  <a:cubicBezTo>
                    <a:pt x="204824" y="99273"/>
                    <a:pt x="205163" y="99255"/>
                    <a:pt x="205500" y="99255"/>
                  </a:cubicBezTo>
                  <a:cubicBezTo>
                    <a:pt x="205612" y="99255"/>
                    <a:pt x="205724" y="99257"/>
                    <a:pt x="205835" y="99262"/>
                  </a:cubicBezTo>
                  <a:cubicBezTo>
                    <a:pt x="206543" y="99142"/>
                    <a:pt x="207254" y="99114"/>
                    <a:pt x="207966" y="99114"/>
                  </a:cubicBezTo>
                  <a:cubicBezTo>
                    <a:pt x="208547" y="99114"/>
                    <a:pt x="209129" y="99133"/>
                    <a:pt x="209711" y="99133"/>
                  </a:cubicBezTo>
                  <a:cubicBezTo>
                    <a:pt x="209963" y="99133"/>
                    <a:pt x="210215" y="99129"/>
                    <a:pt x="210467" y="99119"/>
                  </a:cubicBezTo>
                  <a:cubicBezTo>
                    <a:pt x="210812" y="99108"/>
                    <a:pt x="211169" y="99143"/>
                    <a:pt x="211527" y="99024"/>
                  </a:cubicBezTo>
                  <a:cubicBezTo>
                    <a:pt x="211606" y="98991"/>
                    <a:pt x="211696" y="98984"/>
                    <a:pt x="211790" y="98984"/>
                  </a:cubicBezTo>
                  <a:close/>
                  <a:moveTo>
                    <a:pt x="95915" y="100974"/>
                  </a:moveTo>
                  <a:cubicBezTo>
                    <a:pt x="96175" y="100974"/>
                    <a:pt x="96433" y="100990"/>
                    <a:pt x="96688" y="100990"/>
                  </a:cubicBezTo>
                  <a:cubicBezTo>
                    <a:pt x="96725" y="100990"/>
                    <a:pt x="96762" y="100989"/>
                    <a:pt x="96798" y="100989"/>
                  </a:cubicBezTo>
                  <a:cubicBezTo>
                    <a:pt x="97060" y="100989"/>
                    <a:pt x="97131" y="101072"/>
                    <a:pt x="97143" y="101334"/>
                  </a:cubicBezTo>
                  <a:cubicBezTo>
                    <a:pt x="97155" y="101572"/>
                    <a:pt x="97191" y="101834"/>
                    <a:pt x="97119" y="102048"/>
                  </a:cubicBezTo>
                  <a:cubicBezTo>
                    <a:pt x="96965" y="102572"/>
                    <a:pt x="97024" y="103084"/>
                    <a:pt x="97012" y="103608"/>
                  </a:cubicBezTo>
                  <a:cubicBezTo>
                    <a:pt x="96977" y="104287"/>
                    <a:pt x="97084" y="104989"/>
                    <a:pt x="96881" y="105668"/>
                  </a:cubicBezTo>
                  <a:cubicBezTo>
                    <a:pt x="96834" y="105835"/>
                    <a:pt x="96869" y="106037"/>
                    <a:pt x="96869" y="106227"/>
                  </a:cubicBezTo>
                  <a:cubicBezTo>
                    <a:pt x="96858" y="106632"/>
                    <a:pt x="96893" y="107037"/>
                    <a:pt x="96750" y="107430"/>
                  </a:cubicBezTo>
                  <a:cubicBezTo>
                    <a:pt x="96703" y="107585"/>
                    <a:pt x="96727" y="107763"/>
                    <a:pt x="96727" y="107930"/>
                  </a:cubicBezTo>
                  <a:cubicBezTo>
                    <a:pt x="96715" y="108216"/>
                    <a:pt x="96738" y="108502"/>
                    <a:pt x="96619" y="108775"/>
                  </a:cubicBezTo>
                  <a:cubicBezTo>
                    <a:pt x="96596" y="108835"/>
                    <a:pt x="96584" y="108906"/>
                    <a:pt x="96584" y="108978"/>
                  </a:cubicBezTo>
                  <a:cubicBezTo>
                    <a:pt x="96655" y="109776"/>
                    <a:pt x="96417" y="110538"/>
                    <a:pt x="96429" y="111323"/>
                  </a:cubicBezTo>
                  <a:cubicBezTo>
                    <a:pt x="96429" y="111395"/>
                    <a:pt x="96441" y="111466"/>
                    <a:pt x="96429" y="111538"/>
                  </a:cubicBezTo>
                  <a:cubicBezTo>
                    <a:pt x="96215" y="112228"/>
                    <a:pt x="96310" y="112943"/>
                    <a:pt x="96286" y="113657"/>
                  </a:cubicBezTo>
                  <a:cubicBezTo>
                    <a:pt x="96286" y="113943"/>
                    <a:pt x="96286" y="114228"/>
                    <a:pt x="96191" y="114502"/>
                  </a:cubicBezTo>
                  <a:cubicBezTo>
                    <a:pt x="96143" y="114681"/>
                    <a:pt x="96155" y="114883"/>
                    <a:pt x="96155" y="115074"/>
                  </a:cubicBezTo>
                  <a:cubicBezTo>
                    <a:pt x="96143" y="115741"/>
                    <a:pt x="96155" y="116395"/>
                    <a:pt x="96143" y="117062"/>
                  </a:cubicBezTo>
                  <a:cubicBezTo>
                    <a:pt x="96143" y="117197"/>
                    <a:pt x="96149" y="117332"/>
                    <a:pt x="96152" y="117467"/>
                  </a:cubicBezTo>
                  <a:lnTo>
                    <a:pt x="96155" y="117467"/>
                  </a:lnTo>
                  <a:cubicBezTo>
                    <a:pt x="96154" y="117474"/>
                    <a:pt x="96153" y="117482"/>
                    <a:pt x="96152" y="117490"/>
                  </a:cubicBezTo>
                  <a:lnTo>
                    <a:pt x="96152" y="117490"/>
                  </a:lnTo>
                  <a:cubicBezTo>
                    <a:pt x="96152" y="117482"/>
                    <a:pt x="96152" y="117475"/>
                    <a:pt x="96152" y="117467"/>
                  </a:cubicBezTo>
                  <a:lnTo>
                    <a:pt x="96143" y="117467"/>
                  </a:lnTo>
                  <a:lnTo>
                    <a:pt x="96143" y="117561"/>
                  </a:lnTo>
                  <a:lnTo>
                    <a:pt x="96143" y="117561"/>
                  </a:lnTo>
                  <a:cubicBezTo>
                    <a:pt x="96146" y="117535"/>
                    <a:pt x="96149" y="117512"/>
                    <a:pt x="96152" y="117490"/>
                  </a:cubicBezTo>
                  <a:lnTo>
                    <a:pt x="96152" y="117490"/>
                  </a:lnTo>
                  <a:cubicBezTo>
                    <a:pt x="96154" y="117601"/>
                    <a:pt x="96152" y="117713"/>
                    <a:pt x="96143" y="117824"/>
                  </a:cubicBezTo>
                  <a:lnTo>
                    <a:pt x="96143" y="117824"/>
                  </a:lnTo>
                  <a:lnTo>
                    <a:pt x="96143" y="117561"/>
                  </a:lnTo>
                  <a:lnTo>
                    <a:pt x="96143" y="117561"/>
                  </a:lnTo>
                  <a:cubicBezTo>
                    <a:pt x="96126" y="117704"/>
                    <a:pt x="96106" y="117913"/>
                    <a:pt x="96084" y="118165"/>
                  </a:cubicBezTo>
                  <a:lnTo>
                    <a:pt x="96084" y="118165"/>
                  </a:lnTo>
                  <a:cubicBezTo>
                    <a:pt x="96080" y="118179"/>
                    <a:pt x="96076" y="118192"/>
                    <a:pt x="96072" y="118205"/>
                  </a:cubicBezTo>
                  <a:cubicBezTo>
                    <a:pt x="96067" y="118214"/>
                    <a:pt x="96070" y="118231"/>
                    <a:pt x="96076" y="118247"/>
                  </a:cubicBezTo>
                  <a:lnTo>
                    <a:pt x="96076" y="118247"/>
                  </a:lnTo>
                  <a:cubicBezTo>
                    <a:pt x="96063" y="118402"/>
                    <a:pt x="96049" y="118570"/>
                    <a:pt x="96035" y="118749"/>
                  </a:cubicBezTo>
                  <a:lnTo>
                    <a:pt x="96035" y="118749"/>
                  </a:lnTo>
                  <a:cubicBezTo>
                    <a:pt x="96054" y="118634"/>
                    <a:pt x="96090" y="118490"/>
                    <a:pt x="96132" y="118333"/>
                  </a:cubicBezTo>
                  <a:lnTo>
                    <a:pt x="96132" y="118333"/>
                  </a:lnTo>
                  <a:cubicBezTo>
                    <a:pt x="96121" y="118427"/>
                    <a:pt x="96055" y="118694"/>
                    <a:pt x="96032" y="118796"/>
                  </a:cubicBezTo>
                  <a:lnTo>
                    <a:pt x="96032" y="118796"/>
                  </a:lnTo>
                  <a:cubicBezTo>
                    <a:pt x="96033" y="118780"/>
                    <a:pt x="96034" y="118765"/>
                    <a:pt x="96035" y="118749"/>
                  </a:cubicBezTo>
                  <a:lnTo>
                    <a:pt x="96035" y="118749"/>
                  </a:lnTo>
                  <a:cubicBezTo>
                    <a:pt x="96031" y="118776"/>
                    <a:pt x="96027" y="118802"/>
                    <a:pt x="96025" y="118826"/>
                  </a:cubicBezTo>
                  <a:lnTo>
                    <a:pt x="96025" y="118826"/>
                  </a:lnTo>
                  <a:cubicBezTo>
                    <a:pt x="96026" y="118820"/>
                    <a:pt x="96029" y="118809"/>
                    <a:pt x="96032" y="118796"/>
                  </a:cubicBezTo>
                  <a:lnTo>
                    <a:pt x="96032" y="118796"/>
                  </a:lnTo>
                  <a:cubicBezTo>
                    <a:pt x="95931" y="120095"/>
                    <a:pt x="95825" y="121866"/>
                    <a:pt x="95857" y="122337"/>
                  </a:cubicBezTo>
                  <a:cubicBezTo>
                    <a:pt x="95869" y="122599"/>
                    <a:pt x="95774" y="122670"/>
                    <a:pt x="95512" y="122682"/>
                  </a:cubicBezTo>
                  <a:cubicBezTo>
                    <a:pt x="95322" y="122694"/>
                    <a:pt x="95131" y="122694"/>
                    <a:pt x="94941" y="122694"/>
                  </a:cubicBezTo>
                  <a:lnTo>
                    <a:pt x="89369" y="122694"/>
                  </a:lnTo>
                  <a:cubicBezTo>
                    <a:pt x="89266" y="122694"/>
                    <a:pt x="89165" y="122692"/>
                    <a:pt x="89065" y="122692"/>
                  </a:cubicBezTo>
                  <a:cubicBezTo>
                    <a:pt x="88813" y="122692"/>
                    <a:pt x="88564" y="122704"/>
                    <a:pt x="88309" y="122789"/>
                  </a:cubicBezTo>
                  <a:cubicBezTo>
                    <a:pt x="88142" y="122849"/>
                    <a:pt x="87940" y="122825"/>
                    <a:pt x="87749" y="122837"/>
                  </a:cubicBezTo>
                  <a:cubicBezTo>
                    <a:pt x="87664" y="122838"/>
                    <a:pt x="87579" y="122839"/>
                    <a:pt x="87495" y="122839"/>
                  </a:cubicBezTo>
                  <a:cubicBezTo>
                    <a:pt x="87405" y="122839"/>
                    <a:pt x="87315" y="122838"/>
                    <a:pt x="87225" y="122838"/>
                  </a:cubicBezTo>
                  <a:cubicBezTo>
                    <a:pt x="86829" y="122838"/>
                    <a:pt x="86435" y="122848"/>
                    <a:pt x="86047" y="122956"/>
                  </a:cubicBezTo>
                  <a:cubicBezTo>
                    <a:pt x="85954" y="122984"/>
                    <a:pt x="85853" y="122992"/>
                    <a:pt x="85750" y="122992"/>
                  </a:cubicBezTo>
                  <a:cubicBezTo>
                    <a:pt x="85614" y="122992"/>
                    <a:pt x="85474" y="122978"/>
                    <a:pt x="85337" y="122978"/>
                  </a:cubicBezTo>
                  <a:cubicBezTo>
                    <a:pt x="85312" y="122978"/>
                    <a:pt x="85286" y="122978"/>
                    <a:pt x="85261" y="122980"/>
                  </a:cubicBezTo>
                  <a:cubicBezTo>
                    <a:pt x="84725" y="122991"/>
                    <a:pt x="84177" y="122968"/>
                    <a:pt x="83630" y="123087"/>
                  </a:cubicBezTo>
                  <a:cubicBezTo>
                    <a:pt x="83462" y="123126"/>
                    <a:pt x="83288" y="123137"/>
                    <a:pt x="83111" y="123137"/>
                  </a:cubicBezTo>
                  <a:cubicBezTo>
                    <a:pt x="82896" y="123137"/>
                    <a:pt x="82677" y="123121"/>
                    <a:pt x="82461" y="123121"/>
                  </a:cubicBezTo>
                  <a:cubicBezTo>
                    <a:pt x="82426" y="123121"/>
                    <a:pt x="82391" y="123121"/>
                    <a:pt x="82356" y="123122"/>
                  </a:cubicBezTo>
                  <a:cubicBezTo>
                    <a:pt x="82070" y="123122"/>
                    <a:pt x="81784" y="123122"/>
                    <a:pt x="81510" y="123206"/>
                  </a:cubicBezTo>
                  <a:cubicBezTo>
                    <a:pt x="81366" y="123248"/>
                    <a:pt x="81209" y="123254"/>
                    <a:pt x="81053" y="123254"/>
                  </a:cubicBezTo>
                  <a:cubicBezTo>
                    <a:pt x="80991" y="123254"/>
                    <a:pt x="80929" y="123253"/>
                    <a:pt x="80867" y="123253"/>
                  </a:cubicBezTo>
                  <a:cubicBezTo>
                    <a:pt x="80213" y="123289"/>
                    <a:pt x="79546" y="123218"/>
                    <a:pt x="78879" y="123384"/>
                  </a:cubicBezTo>
                  <a:cubicBezTo>
                    <a:pt x="78743" y="123416"/>
                    <a:pt x="78602" y="123425"/>
                    <a:pt x="78458" y="123425"/>
                  </a:cubicBezTo>
                  <a:cubicBezTo>
                    <a:pt x="78255" y="123425"/>
                    <a:pt x="78047" y="123407"/>
                    <a:pt x="77840" y="123407"/>
                  </a:cubicBezTo>
                  <a:cubicBezTo>
                    <a:pt x="77810" y="123407"/>
                    <a:pt x="77779" y="123407"/>
                    <a:pt x="77748" y="123408"/>
                  </a:cubicBezTo>
                  <a:cubicBezTo>
                    <a:pt x="77597" y="123408"/>
                    <a:pt x="77446" y="123404"/>
                    <a:pt x="77296" y="123404"/>
                  </a:cubicBezTo>
                  <a:cubicBezTo>
                    <a:pt x="76995" y="123404"/>
                    <a:pt x="76696" y="123420"/>
                    <a:pt x="76403" y="123515"/>
                  </a:cubicBezTo>
                  <a:cubicBezTo>
                    <a:pt x="76321" y="123542"/>
                    <a:pt x="76235" y="123550"/>
                    <a:pt x="76148" y="123550"/>
                  </a:cubicBezTo>
                  <a:cubicBezTo>
                    <a:pt x="76042" y="123550"/>
                    <a:pt x="75935" y="123539"/>
                    <a:pt x="75831" y="123539"/>
                  </a:cubicBezTo>
                  <a:cubicBezTo>
                    <a:pt x="75081" y="123575"/>
                    <a:pt x="74319" y="123503"/>
                    <a:pt x="73569" y="123670"/>
                  </a:cubicBezTo>
                  <a:cubicBezTo>
                    <a:pt x="73419" y="123702"/>
                    <a:pt x="73266" y="123711"/>
                    <a:pt x="73112" y="123711"/>
                  </a:cubicBezTo>
                  <a:cubicBezTo>
                    <a:pt x="72893" y="123711"/>
                    <a:pt x="72672" y="123693"/>
                    <a:pt x="72453" y="123693"/>
                  </a:cubicBezTo>
                  <a:cubicBezTo>
                    <a:pt x="72420" y="123693"/>
                    <a:pt x="72387" y="123693"/>
                    <a:pt x="72354" y="123694"/>
                  </a:cubicBezTo>
                  <a:cubicBezTo>
                    <a:pt x="72069" y="123694"/>
                    <a:pt x="71795" y="123706"/>
                    <a:pt x="71509" y="123777"/>
                  </a:cubicBezTo>
                  <a:cubicBezTo>
                    <a:pt x="71345" y="123820"/>
                    <a:pt x="71172" y="123829"/>
                    <a:pt x="70998" y="123829"/>
                  </a:cubicBezTo>
                  <a:cubicBezTo>
                    <a:pt x="70882" y="123829"/>
                    <a:pt x="70766" y="123825"/>
                    <a:pt x="70652" y="123825"/>
                  </a:cubicBezTo>
                  <a:cubicBezTo>
                    <a:pt x="70390" y="123825"/>
                    <a:pt x="70319" y="123742"/>
                    <a:pt x="70307" y="123480"/>
                  </a:cubicBezTo>
                  <a:cubicBezTo>
                    <a:pt x="70295" y="123194"/>
                    <a:pt x="70295" y="122908"/>
                    <a:pt x="70295" y="122622"/>
                  </a:cubicBezTo>
                  <a:cubicBezTo>
                    <a:pt x="70295" y="122432"/>
                    <a:pt x="70295" y="122241"/>
                    <a:pt x="70271" y="122063"/>
                  </a:cubicBezTo>
                  <a:cubicBezTo>
                    <a:pt x="70271" y="122040"/>
                    <a:pt x="70267" y="122018"/>
                    <a:pt x="70259" y="121998"/>
                  </a:cubicBezTo>
                  <a:lnTo>
                    <a:pt x="70259" y="121998"/>
                  </a:lnTo>
                  <a:cubicBezTo>
                    <a:pt x="70320" y="121417"/>
                    <a:pt x="70533" y="118930"/>
                    <a:pt x="70569" y="118372"/>
                  </a:cubicBezTo>
                  <a:cubicBezTo>
                    <a:pt x="70604" y="117872"/>
                    <a:pt x="70545" y="117372"/>
                    <a:pt x="70700" y="116884"/>
                  </a:cubicBezTo>
                  <a:cubicBezTo>
                    <a:pt x="70759" y="116693"/>
                    <a:pt x="70723" y="116467"/>
                    <a:pt x="70723" y="116253"/>
                  </a:cubicBezTo>
                  <a:cubicBezTo>
                    <a:pt x="70723" y="112371"/>
                    <a:pt x="70723" y="108490"/>
                    <a:pt x="70723" y="104608"/>
                  </a:cubicBezTo>
                  <a:cubicBezTo>
                    <a:pt x="70723" y="104251"/>
                    <a:pt x="70711" y="103906"/>
                    <a:pt x="70830" y="103549"/>
                  </a:cubicBezTo>
                  <a:cubicBezTo>
                    <a:pt x="70890" y="103358"/>
                    <a:pt x="70854" y="103132"/>
                    <a:pt x="70866" y="102918"/>
                  </a:cubicBezTo>
                  <a:cubicBezTo>
                    <a:pt x="70866" y="102608"/>
                    <a:pt x="70866" y="102298"/>
                    <a:pt x="70878" y="101989"/>
                  </a:cubicBezTo>
                  <a:cubicBezTo>
                    <a:pt x="70878" y="101822"/>
                    <a:pt x="70973" y="101715"/>
                    <a:pt x="71140" y="101703"/>
                  </a:cubicBezTo>
                  <a:cubicBezTo>
                    <a:pt x="71331" y="101691"/>
                    <a:pt x="71521" y="101691"/>
                    <a:pt x="71712" y="101691"/>
                  </a:cubicBezTo>
                  <a:lnTo>
                    <a:pt x="76212" y="101691"/>
                  </a:lnTo>
                  <a:cubicBezTo>
                    <a:pt x="76307" y="101691"/>
                    <a:pt x="76403" y="101699"/>
                    <a:pt x="76498" y="101699"/>
                  </a:cubicBezTo>
                  <a:cubicBezTo>
                    <a:pt x="76569" y="101699"/>
                    <a:pt x="76641" y="101695"/>
                    <a:pt x="76712" y="101679"/>
                  </a:cubicBezTo>
                  <a:cubicBezTo>
                    <a:pt x="77001" y="101625"/>
                    <a:pt x="77290" y="101579"/>
                    <a:pt x="77580" y="101579"/>
                  </a:cubicBezTo>
                  <a:cubicBezTo>
                    <a:pt x="77802" y="101579"/>
                    <a:pt x="78025" y="101607"/>
                    <a:pt x="78248" y="101679"/>
                  </a:cubicBezTo>
                  <a:cubicBezTo>
                    <a:pt x="78305" y="101700"/>
                    <a:pt x="78370" y="101710"/>
                    <a:pt x="78435" y="101710"/>
                  </a:cubicBezTo>
                  <a:cubicBezTo>
                    <a:pt x="78518" y="101710"/>
                    <a:pt x="78603" y="101694"/>
                    <a:pt x="78677" y="101667"/>
                  </a:cubicBezTo>
                  <a:cubicBezTo>
                    <a:pt x="78982" y="101560"/>
                    <a:pt x="79294" y="101550"/>
                    <a:pt x="79603" y="101550"/>
                  </a:cubicBezTo>
                  <a:cubicBezTo>
                    <a:pt x="79673" y="101550"/>
                    <a:pt x="79743" y="101551"/>
                    <a:pt x="79813" y="101551"/>
                  </a:cubicBezTo>
                  <a:cubicBezTo>
                    <a:pt x="79879" y="101551"/>
                    <a:pt x="79945" y="101550"/>
                    <a:pt x="80010" y="101548"/>
                  </a:cubicBezTo>
                  <a:lnTo>
                    <a:pt x="82368" y="101548"/>
                  </a:lnTo>
                  <a:cubicBezTo>
                    <a:pt x="82433" y="101548"/>
                    <a:pt x="82498" y="101549"/>
                    <a:pt x="82562" y="101549"/>
                  </a:cubicBezTo>
                  <a:cubicBezTo>
                    <a:pt x="82854" y="101549"/>
                    <a:pt x="83145" y="101541"/>
                    <a:pt x="83427" y="101453"/>
                  </a:cubicBezTo>
                  <a:cubicBezTo>
                    <a:pt x="83540" y="101417"/>
                    <a:pt x="83659" y="101408"/>
                    <a:pt x="83780" y="101408"/>
                  </a:cubicBezTo>
                  <a:cubicBezTo>
                    <a:pt x="83901" y="101408"/>
                    <a:pt x="84023" y="101417"/>
                    <a:pt x="84142" y="101417"/>
                  </a:cubicBezTo>
                  <a:cubicBezTo>
                    <a:pt x="86380" y="101405"/>
                    <a:pt x="88618" y="101405"/>
                    <a:pt x="90857" y="101405"/>
                  </a:cubicBezTo>
                  <a:cubicBezTo>
                    <a:pt x="90946" y="101405"/>
                    <a:pt x="91034" y="101407"/>
                    <a:pt x="91121" y="101407"/>
                  </a:cubicBezTo>
                  <a:cubicBezTo>
                    <a:pt x="91362" y="101407"/>
                    <a:pt x="91601" y="101394"/>
                    <a:pt x="91845" y="101298"/>
                  </a:cubicBezTo>
                  <a:cubicBezTo>
                    <a:pt x="91964" y="101251"/>
                    <a:pt x="92119" y="101274"/>
                    <a:pt x="92262" y="101263"/>
                  </a:cubicBezTo>
                  <a:cubicBezTo>
                    <a:pt x="92340" y="101261"/>
                    <a:pt x="92417" y="101260"/>
                    <a:pt x="92495" y="101260"/>
                  </a:cubicBezTo>
                  <a:cubicBezTo>
                    <a:pt x="92578" y="101260"/>
                    <a:pt x="92660" y="101261"/>
                    <a:pt x="92742" y="101261"/>
                  </a:cubicBezTo>
                  <a:cubicBezTo>
                    <a:pt x="93105" y="101261"/>
                    <a:pt x="93466" y="101251"/>
                    <a:pt x="93821" y="101144"/>
                  </a:cubicBezTo>
                  <a:cubicBezTo>
                    <a:pt x="93904" y="101119"/>
                    <a:pt x="93990" y="101113"/>
                    <a:pt x="94077" y="101113"/>
                  </a:cubicBezTo>
                  <a:cubicBezTo>
                    <a:pt x="94180" y="101113"/>
                    <a:pt x="94284" y="101122"/>
                    <a:pt x="94387" y="101122"/>
                  </a:cubicBezTo>
                  <a:cubicBezTo>
                    <a:pt x="94413" y="101122"/>
                    <a:pt x="94439" y="101121"/>
                    <a:pt x="94464" y="101120"/>
                  </a:cubicBezTo>
                  <a:cubicBezTo>
                    <a:pt x="94528" y="101120"/>
                    <a:pt x="94591" y="101121"/>
                    <a:pt x="94654" y="101121"/>
                  </a:cubicBezTo>
                  <a:cubicBezTo>
                    <a:pt x="94781" y="101121"/>
                    <a:pt x="94905" y="101116"/>
                    <a:pt x="95024" y="101084"/>
                  </a:cubicBezTo>
                  <a:cubicBezTo>
                    <a:pt x="95322" y="100995"/>
                    <a:pt x="95619" y="100974"/>
                    <a:pt x="95915" y="100974"/>
                  </a:cubicBezTo>
                  <a:close/>
                  <a:moveTo>
                    <a:pt x="230767" y="98977"/>
                  </a:moveTo>
                  <a:cubicBezTo>
                    <a:pt x="231053" y="98977"/>
                    <a:pt x="231339" y="98988"/>
                    <a:pt x="231624" y="99072"/>
                  </a:cubicBezTo>
                  <a:cubicBezTo>
                    <a:pt x="231760" y="99114"/>
                    <a:pt x="231915" y="99120"/>
                    <a:pt x="232070" y="99120"/>
                  </a:cubicBezTo>
                  <a:cubicBezTo>
                    <a:pt x="232132" y="99120"/>
                    <a:pt x="232194" y="99119"/>
                    <a:pt x="232255" y="99119"/>
                  </a:cubicBezTo>
                  <a:lnTo>
                    <a:pt x="236184" y="99119"/>
                  </a:lnTo>
                  <a:cubicBezTo>
                    <a:pt x="236458" y="99131"/>
                    <a:pt x="236744" y="99119"/>
                    <a:pt x="237030" y="99203"/>
                  </a:cubicBezTo>
                  <a:cubicBezTo>
                    <a:pt x="237220" y="99262"/>
                    <a:pt x="237447" y="99262"/>
                    <a:pt x="237661" y="99262"/>
                  </a:cubicBezTo>
                  <a:lnTo>
                    <a:pt x="240447" y="99262"/>
                  </a:lnTo>
                  <a:cubicBezTo>
                    <a:pt x="240899" y="99286"/>
                    <a:pt x="240947" y="99322"/>
                    <a:pt x="240959" y="99750"/>
                  </a:cubicBezTo>
                  <a:cubicBezTo>
                    <a:pt x="240959" y="99870"/>
                    <a:pt x="240959" y="99989"/>
                    <a:pt x="240959" y="100108"/>
                  </a:cubicBezTo>
                  <a:cubicBezTo>
                    <a:pt x="240959" y="100655"/>
                    <a:pt x="240959" y="101203"/>
                    <a:pt x="240959" y="101751"/>
                  </a:cubicBezTo>
                  <a:cubicBezTo>
                    <a:pt x="240947" y="102060"/>
                    <a:pt x="240959" y="102358"/>
                    <a:pt x="240852" y="102668"/>
                  </a:cubicBezTo>
                  <a:cubicBezTo>
                    <a:pt x="240792" y="102858"/>
                    <a:pt x="240816" y="103084"/>
                    <a:pt x="240816" y="103299"/>
                  </a:cubicBezTo>
                  <a:cubicBezTo>
                    <a:pt x="240792" y="103846"/>
                    <a:pt x="240864" y="104394"/>
                    <a:pt x="240685" y="104930"/>
                  </a:cubicBezTo>
                  <a:cubicBezTo>
                    <a:pt x="240637" y="105084"/>
                    <a:pt x="240673" y="105263"/>
                    <a:pt x="240673" y="105430"/>
                  </a:cubicBezTo>
                  <a:cubicBezTo>
                    <a:pt x="240673" y="105977"/>
                    <a:pt x="240673" y="106513"/>
                    <a:pt x="240673" y="107061"/>
                  </a:cubicBezTo>
                  <a:cubicBezTo>
                    <a:pt x="240661" y="107418"/>
                    <a:pt x="240673" y="107775"/>
                    <a:pt x="240566" y="108121"/>
                  </a:cubicBezTo>
                  <a:cubicBezTo>
                    <a:pt x="240495" y="108347"/>
                    <a:pt x="240530" y="108597"/>
                    <a:pt x="240530" y="108835"/>
                  </a:cubicBezTo>
                  <a:cubicBezTo>
                    <a:pt x="240530" y="113657"/>
                    <a:pt x="240530" y="118491"/>
                    <a:pt x="240530" y="123325"/>
                  </a:cubicBezTo>
                  <a:cubicBezTo>
                    <a:pt x="240530" y="124168"/>
                    <a:pt x="240572" y="124259"/>
                    <a:pt x="240020" y="124259"/>
                  </a:cubicBezTo>
                  <a:cubicBezTo>
                    <a:pt x="239910" y="124259"/>
                    <a:pt x="239776" y="124255"/>
                    <a:pt x="239613" y="124253"/>
                  </a:cubicBezTo>
                  <a:cubicBezTo>
                    <a:pt x="239232" y="124253"/>
                    <a:pt x="238863" y="124230"/>
                    <a:pt x="238482" y="124158"/>
                  </a:cubicBezTo>
                  <a:cubicBezTo>
                    <a:pt x="238305" y="124119"/>
                    <a:pt x="238119" y="124109"/>
                    <a:pt x="237930" y="124109"/>
                  </a:cubicBezTo>
                  <a:cubicBezTo>
                    <a:pt x="237715" y="124109"/>
                    <a:pt x="237496" y="124123"/>
                    <a:pt x="237280" y="124123"/>
                  </a:cubicBezTo>
                  <a:cubicBezTo>
                    <a:pt x="236875" y="124111"/>
                    <a:pt x="236470" y="124146"/>
                    <a:pt x="236077" y="124003"/>
                  </a:cubicBezTo>
                  <a:cubicBezTo>
                    <a:pt x="236000" y="123980"/>
                    <a:pt x="235917" y="123974"/>
                    <a:pt x="235832" y="123974"/>
                  </a:cubicBezTo>
                  <a:cubicBezTo>
                    <a:pt x="235747" y="123974"/>
                    <a:pt x="235661" y="123980"/>
                    <a:pt x="235577" y="123980"/>
                  </a:cubicBezTo>
                  <a:cubicBezTo>
                    <a:pt x="235333" y="123974"/>
                    <a:pt x="235086" y="123974"/>
                    <a:pt x="234838" y="123974"/>
                  </a:cubicBezTo>
                  <a:cubicBezTo>
                    <a:pt x="234589" y="123974"/>
                    <a:pt x="234339" y="123974"/>
                    <a:pt x="234089" y="123968"/>
                  </a:cubicBezTo>
                  <a:cubicBezTo>
                    <a:pt x="234003" y="123968"/>
                    <a:pt x="233913" y="123981"/>
                    <a:pt x="233827" y="123981"/>
                  </a:cubicBezTo>
                  <a:cubicBezTo>
                    <a:pt x="233769" y="123981"/>
                    <a:pt x="233713" y="123975"/>
                    <a:pt x="233660" y="123956"/>
                  </a:cubicBezTo>
                  <a:cubicBezTo>
                    <a:pt x="233302" y="123843"/>
                    <a:pt x="232940" y="123826"/>
                    <a:pt x="232576" y="123826"/>
                  </a:cubicBezTo>
                  <a:cubicBezTo>
                    <a:pt x="232417" y="123826"/>
                    <a:pt x="232257" y="123830"/>
                    <a:pt x="232098" y="123830"/>
                  </a:cubicBezTo>
                  <a:cubicBezTo>
                    <a:pt x="232004" y="123830"/>
                    <a:pt x="231909" y="123828"/>
                    <a:pt x="231815" y="123825"/>
                  </a:cubicBezTo>
                  <a:cubicBezTo>
                    <a:pt x="231374" y="123813"/>
                    <a:pt x="230922" y="123849"/>
                    <a:pt x="230481" y="123718"/>
                  </a:cubicBezTo>
                  <a:cubicBezTo>
                    <a:pt x="230384" y="123687"/>
                    <a:pt x="230283" y="123678"/>
                    <a:pt x="230180" y="123678"/>
                  </a:cubicBezTo>
                  <a:cubicBezTo>
                    <a:pt x="230043" y="123678"/>
                    <a:pt x="229903" y="123694"/>
                    <a:pt x="229767" y="123694"/>
                  </a:cubicBezTo>
                  <a:cubicBezTo>
                    <a:pt x="226362" y="123682"/>
                    <a:pt x="222969" y="123682"/>
                    <a:pt x="219563" y="123682"/>
                  </a:cubicBezTo>
                  <a:cubicBezTo>
                    <a:pt x="219459" y="123682"/>
                    <a:pt x="219367" y="123683"/>
                    <a:pt x="219285" y="123683"/>
                  </a:cubicBezTo>
                  <a:cubicBezTo>
                    <a:pt x="218633" y="123683"/>
                    <a:pt x="218670" y="123636"/>
                    <a:pt x="218670" y="122789"/>
                  </a:cubicBezTo>
                  <a:lnTo>
                    <a:pt x="218670" y="115943"/>
                  </a:lnTo>
                  <a:cubicBezTo>
                    <a:pt x="218670" y="113657"/>
                    <a:pt x="218670" y="111371"/>
                    <a:pt x="218670" y="109085"/>
                  </a:cubicBezTo>
                  <a:cubicBezTo>
                    <a:pt x="218670" y="108787"/>
                    <a:pt x="218647" y="108478"/>
                    <a:pt x="218766" y="108180"/>
                  </a:cubicBezTo>
                  <a:cubicBezTo>
                    <a:pt x="218801" y="108085"/>
                    <a:pt x="218813" y="107990"/>
                    <a:pt x="218813" y="107894"/>
                  </a:cubicBezTo>
                  <a:cubicBezTo>
                    <a:pt x="218754" y="106728"/>
                    <a:pt x="219039" y="105585"/>
                    <a:pt x="218968" y="104418"/>
                  </a:cubicBezTo>
                  <a:cubicBezTo>
                    <a:pt x="218956" y="104251"/>
                    <a:pt x="218956" y="104072"/>
                    <a:pt x="219004" y="103918"/>
                  </a:cubicBezTo>
                  <a:cubicBezTo>
                    <a:pt x="219099" y="103644"/>
                    <a:pt x="219099" y="103358"/>
                    <a:pt x="219099" y="103072"/>
                  </a:cubicBezTo>
                  <a:cubicBezTo>
                    <a:pt x="219099" y="101977"/>
                    <a:pt x="219099" y="100893"/>
                    <a:pt x="219099" y="99798"/>
                  </a:cubicBezTo>
                  <a:cubicBezTo>
                    <a:pt x="219099" y="99608"/>
                    <a:pt x="219099" y="99417"/>
                    <a:pt x="219123" y="99227"/>
                  </a:cubicBezTo>
                  <a:cubicBezTo>
                    <a:pt x="219135" y="99096"/>
                    <a:pt x="219230" y="99012"/>
                    <a:pt x="219349" y="99000"/>
                  </a:cubicBezTo>
                  <a:cubicBezTo>
                    <a:pt x="219516" y="98977"/>
                    <a:pt x="219682" y="98977"/>
                    <a:pt x="219849" y="98977"/>
                  </a:cubicBezTo>
                  <a:close/>
                  <a:moveTo>
                    <a:pt x="242441" y="99255"/>
                  </a:moveTo>
                  <a:cubicBezTo>
                    <a:pt x="242563" y="99255"/>
                    <a:pt x="242681" y="99265"/>
                    <a:pt x="242792" y="99298"/>
                  </a:cubicBezTo>
                  <a:cubicBezTo>
                    <a:pt x="243130" y="99397"/>
                    <a:pt x="243467" y="99406"/>
                    <a:pt x="243798" y="99406"/>
                  </a:cubicBezTo>
                  <a:cubicBezTo>
                    <a:pt x="243864" y="99406"/>
                    <a:pt x="243929" y="99405"/>
                    <a:pt x="243995" y="99405"/>
                  </a:cubicBezTo>
                  <a:cubicBezTo>
                    <a:pt x="244519" y="99411"/>
                    <a:pt x="245043" y="99411"/>
                    <a:pt x="245567" y="99411"/>
                  </a:cubicBezTo>
                  <a:cubicBezTo>
                    <a:pt x="246090" y="99411"/>
                    <a:pt x="246614" y="99411"/>
                    <a:pt x="247138" y="99417"/>
                  </a:cubicBezTo>
                  <a:cubicBezTo>
                    <a:pt x="247357" y="99417"/>
                    <a:pt x="247576" y="99408"/>
                    <a:pt x="247795" y="99408"/>
                  </a:cubicBezTo>
                  <a:cubicBezTo>
                    <a:pt x="248122" y="99408"/>
                    <a:pt x="248448" y="99429"/>
                    <a:pt x="248769" y="99536"/>
                  </a:cubicBezTo>
                  <a:cubicBezTo>
                    <a:pt x="248836" y="99555"/>
                    <a:pt x="248910" y="99561"/>
                    <a:pt x="248988" y="99561"/>
                  </a:cubicBezTo>
                  <a:cubicBezTo>
                    <a:pt x="249104" y="99561"/>
                    <a:pt x="249227" y="99548"/>
                    <a:pt x="249341" y="99548"/>
                  </a:cubicBezTo>
                  <a:lnTo>
                    <a:pt x="255473" y="99548"/>
                  </a:lnTo>
                  <a:cubicBezTo>
                    <a:pt x="255758" y="99548"/>
                    <a:pt x="256032" y="99560"/>
                    <a:pt x="256318" y="99643"/>
                  </a:cubicBezTo>
                  <a:cubicBezTo>
                    <a:pt x="256480" y="99686"/>
                    <a:pt x="256653" y="99692"/>
                    <a:pt x="256826" y="99692"/>
                  </a:cubicBezTo>
                  <a:cubicBezTo>
                    <a:pt x="256895" y="99692"/>
                    <a:pt x="256964" y="99691"/>
                    <a:pt x="257032" y="99691"/>
                  </a:cubicBezTo>
                  <a:cubicBezTo>
                    <a:pt x="259104" y="99691"/>
                    <a:pt x="261164" y="99691"/>
                    <a:pt x="263235" y="99703"/>
                  </a:cubicBezTo>
                  <a:cubicBezTo>
                    <a:pt x="263450" y="99703"/>
                    <a:pt x="263664" y="99703"/>
                    <a:pt x="263878" y="99750"/>
                  </a:cubicBezTo>
                  <a:cubicBezTo>
                    <a:pt x="264128" y="99798"/>
                    <a:pt x="264224" y="99941"/>
                    <a:pt x="264236" y="100203"/>
                  </a:cubicBezTo>
                  <a:cubicBezTo>
                    <a:pt x="264248" y="100393"/>
                    <a:pt x="264236" y="100584"/>
                    <a:pt x="264236" y="100774"/>
                  </a:cubicBezTo>
                  <a:lnTo>
                    <a:pt x="264236" y="109490"/>
                  </a:lnTo>
                  <a:cubicBezTo>
                    <a:pt x="264236" y="112383"/>
                    <a:pt x="264236" y="115288"/>
                    <a:pt x="264236" y="118193"/>
                  </a:cubicBezTo>
                  <a:cubicBezTo>
                    <a:pt x="264236" y="118550"/>
                    <a:pt x="264212" y="118908"/>
                    <a:pt x="264343" y="119253"/>
                  </a:cubicBezTo>
                  <a:cubicBezTo>
                    <a:pt x="264402" y="119408"/>
                    <a:pt x="264378" y="119586"/>
                    <a:pt x="264378" y="119753"/>
                  </a:cubicBezTo>
                  <a:cubicBezTo>
                    <a:pt x="264378" y="120241"/>
                    <a:pt x="264378" y="120741"/>
                    <a:pt x="264378" y="121241"/>
                  </a:cubicBezTo>
                  <a:cubicBezTo>
                    <a:pt x="264378" y="121408"/>
                    <a:pt x="264355" y="121587"/>
                    <a:pt x="264402" y="121741"/>
                  </a:cubicBezTo>
                  <a:cubicBezTo>
                    <a:pt x="264629" y="122587"/>
                    <a:pt x="264486" y="123444"/>
                    <a:pt x="264521" y="124301"/>
                  </a:cubicBezTo>
                  <a:cubicBezTo>
                    <a:pt x="264521" y="124599"/>
                    <a:pt x="264438" y="124670"/>
                    <a:pt x="264128" y="124682"/>
                  </a:cubicBezTo>
                  <a:cubicBezTo>
                    <a:pt x="263986" y="124694"/>
                    <a:pt x="263843" y="124694"/>
                    <a:pt x="263700" y="124694"/>
                  </a:cubicBezTo>
                  <a:cubicBezTo>
                    <a:pt x="260283" y="124694"/>
                    <a:pt x="256854" y="124694"/>
                    <a:pt x="253425" y="124682"/>
                  </a:cubicBezTo>
                  <a:cubicBezTo>
                    <a:pt x="253368" y="124682"/>
                    <a:pt x="253310" y="124683"/>
                    <a:pt x="253253" y="124683"/>
                  </a:cubicBezTo>
                  <a:cubicBezTo>
                    <a:pt x="253025" y="124683"/>
                    <a:pt x="252798" y="124675"/>
                    <a:pt x="252579" y="124599"/>
                  </a:cubicBezTo>
                  <a:cubicBezTo>
                    <a:pt x="252452" y="124556"/>
                    <a:pt x="252312" y="124550"/>
                    <a:pt x="252173" y="124550"/>
                  </a:cubicBezTo>
                  <a:cubicBezTo>
                    <a:pt x="252118" y="124550"/>
                    <a:pt x="252062" y="124551"/>
                    <a:pt x="252008" y="124551"/>
                  </a:cubicBezTo>
                  <a:cubicBezTo>
                    <a:pt x="251686" y="124545"/>
                    <a:pt x="251368" y="124545"/>
                    <a:pt x="251049" y="124545"/>
                  </a:cubicBezTo>
                  <a:cubicBezTo>
                    <a:pt x="250731" y="124545"/>
                    <a:pt x="250412" y="124545"/>
                    <a:pt x="250091" y="124539"/>
                  </a:cubicBezTo>
                  <a:cubicBezTo>
                    <a:pt x="249900" y="124539"/>
                    <a:pt x="249710" y="124546"/>
                    <a:pt x="249520" y="124546"/>
                  </a:cubicBezTo>
                  <a:cubicBezTo>
                    <a:pt x="249212" y="124546"/>
                    <a:pt x="248905" y="124528"/>
                    <a:pt x="248603" y="124432"/>
                  </a:cubicBezTo>
                  <a:cubicBezTo>
                    <a:pt x="248511" y="124405"/>
                    <a:pt x="248414" y="124398"/>
                    <a:pt x="248315" y="124398"/>
                  </a:cubicBezTo>
                  <a:cubicBezTo>
                    <a:pt x="248197" y="124398"/>
                    <a:pt x="248077" y="124408"/>
                    <a:pt x="247960" y="124408"/>
                  </a:cubicBezTo>
                  <a:lnTo>
                    <a:pt x="242257" y="124408"/>
                  </a:lnTo>
                  <a:cubicBezTo>
                    <a:pt x="242090" y="124408"/>
                    <a:pt x="241911" y="124408"/>
                    <a:pt x="241757" y="124396"/>
                  </a:cubicBezTo>
                  <a:cubicBezTo>
                    <a:pt x="241233" y="124361"/>
                    <a:pt x="241102" y="124230"/>
                    <a:pt x="241102" y="123694"/>
                  </a:cubicBezTo>
                  <a:cubicBezTo>
                    <a:pt x="241090" y="120789"/>
                    <a:pt x="241102" y="117884"/>
                    <a:pt x="241102" y="114979"/>
                  </a:cubicBezTo>
                  <a:cubicBezTo>
                    <a:pt x="241102" y="113740"/>
                    <a:pt x="241102" y="112502"/>
                    <a:pt x="241102" y="111264"/>
                  </a:cubicBezTo>
                  <a:cubicBezTo>
                    <a:pt x="241102" y="110823"/>
                    <a:pt x="241066" y="110371"/>
                    <a:pt x="241209" y="109930"/>
                  </a:cubicBezTo>
                  <a:cubicBezTo>
                    <a:pt x="241268" y="109776"/>
                    <a:pt x="241233" y="109597"/>
                    <a:pt x="241233" y="109430"/>
                  </a:cubicBezTo>
                  <a:cubicBezTo>
                    <a:pt x="241245" y="108692"/>
                    <a:pt x="241233" y="107954"/>
                    <a:pt x="241245" y="107216"/>
                  </a:cubicBezTo>
                  <a:cubicBezTo>
                    <a:pt x="241245" y="106787"/>
                    <a:pt x="241209" y="106358"/>
                    <a:pt x="241352" y="105942"/>
                  </a:cubicBezTo>
                  <a:cubicBezTo>
                    <a:pt x="241411" y="105799"/>
                    <a:pt x="241376" y="105620"/>
                    <a:pt x="241376" y="105454"/>
                  </a:cubicBezTo>
                  <a:cubicBezTo>
                    <a:pt x="241388" y="104882"/>
                    <a:pt x="241388" y="104311"/>
                    <a:pt x="241388" y="103739"/>
                  </a:cubicBezTo>
                  <a:cubicBezTo>
                    <a:pt x="241388" y="103453"/>
                    <a:pt x="241399" y="103168"/>
                    <a:pt x="241471" y="102894"/>
                  </a:cubicBezTo>
                  <a:cubicBezTo>
                    <a:pt x="241542" y="102668"/>
                    <a:pt x="241518" y="102417"/>
                    <a:pt x="241530" y="102179"/>
                  </a:cubicBezTo>
                  <a:cubicBezTo>
                    <a:pt x="241542" y="101655"/>
                    <a:pt x="241507" y="101144"/>
                    <a:pt x="241638" y="100620"/>
                  </a:cubicBezTo>
                  <a:cubicBezTo>
                    <a:pt x="241721" y="100310"/>
                    <a:pt x="241661" y="99965"/>
                    <a:pt x="241673" y="99631"/>
                  </a:cubicBezTo>
                  <a:cubicBezTo>
                    <a:pt x="241685" y="99358"/>
                    <a:pt x="241757" y="99286"/>
                    <a:pt x="242019" y="99274"/>
                  </a:cubicBezTo>
                  <a:cubicBezTo>
                    <a:pt x="242158" y="99268"/>
                    <a:pt x="242302" y="99255"/>
                    <a:pt x="242441" y="99255"/>
                  </a:cubicBezTo>
                  <a:close/>
                  <a:moveTo>
                    <a:pt x="70181" y="101702"/>
                  </a:moveTo>
                  <a:cubicBezTo>
                    <a:pt x="70332" y="101702"/>
                    <a:pt x="70435" y="101823"/>
                    <a:pt x="70426" y="102013"/>
                  </a:cubicBezTo>
                  <a:cubicBezTo>
                    <a:pt x="70402" y="102918"/>
                    <a:pt x="70545" y="103822"/>
                    <a:pt x="70330" y="104715"/>
                  </a:cubicBezTo>
                  <a:cubicBezTo>
                    <a:pt x="70271" y="104942"/>
                    <a:pt x="70295" y="105180"/>
                    <a:pt x="70295" y="105418"/>
                  </a:cubicBezTo>
                  <a:cubicBezTo>
                    <a:pt x="70295" y="109776"/>
                    <a:pt x="70295" y="114133"/>
                    <a:pt x="70295" y="118491"/>
                  </a:cubicBezTo>
                  <a:cubicBezTo>
                    <a:pt x="70295" y="118848"/>
                    <a:pt x="70319" y="119193"/>
                    <a:pt x="70188" y="119551"/>
                  </a:cubicBezTo>
                  <a:cubicBezTo>
                    <a:pt x="70130" y="119712"/>
                    <a:pt x="69984" y="121717"/>
                    <a:pt x="70049" y="122014"/>
                  </a:cubicBezTo>
                  <a:lnTo>
                    <a:pt x="70049" y="122014"/>
                  </a:lnTo>
                  <a:cubicBezTo>
                    <a:pt x="70046" y="122019"/>
                    <a:pt x="70045" y="122023"/>
                    <a:pt x="70045" y="122027"/>
                  </a:cubicBezTo>
                  <a:cubicBezTo>
                    <a:pt x="70033" y="122218"/>
                    <a:pt x="70021" y="122408"/>
                    <a:pt x="70021" y="122599"/>
                  </a:cubicBezTo>
                  <a:cubicBezTo>
                    <a:pt x="70021" y="122908"/>
                    <a:pt x="70021" y="123218"/>
                    <a:pt x="70009" y="123527"/>
                  </a:cubicBezTo>
                  <a:cubicBezTo>
                    <a:pt x="70009" y="123694"/>
                    <a:pt x="69926" y="123789"/>
                    <a:pt x="69759" y="123825"/>
                  </a:cubicBezTo>
                  <a:cubicBezTo>
                    <a:pt x="69458" y="123903"/>
                    <a:pt x="69168" y="123981"/>
                    <a:pt x="68849" y="123981"/>
                  </a:cubicBezTo>
                  <a:cubicBezTo>
                    <a:pt x="68827" y="123981"/>
                    <a:pt x="68805" y="123980"/>
                    <a:pt x="68783" y="123980"/>
                  </a:cubicBezTo>
                  <a:cubicBezTo>
                    <a:pt x="68651" y="123976"/>
                    <a:pt x="68518" y="123973"/>
                    <a:pt x="68387" y="123973"/>
                  </a:cubicBezTo>
                  <a:cubicBezTo>
                    <a:pt x="68043" y="123973"/>
                    <a:pt x="67701" y="123995"/>
                    <a:pt x="67366" y="124099"/>
                  </a:cubicBezTo>
                  <a:cubicBezTo>
                    <a:pt x="67290" y="124126"/>
                    <a:pt x="67204" y="124133"/>
                    <a:pt x="67116" y="124133"/>
                  </a:cubicBezTo>
                  <a:cubicBezTo>
                    <a:pt x="67009" y="124133"/>
                    <a:pt x="66898" y="124123"/>
                    <a:pt x="66794" y="124123"/>
                  </a:cubicBezTo>
                  <a:cubicBezTo>
                    <a:pt x="66449" y="124134"/>
                    <a:pt x="66092" y="124111"/>
                    <a:pt x="65747" y="124230"/>
                  </a:cubicBezTo>
                  <a:cubicBezTo>
                    <a:pt x="65657" y="124259"/>
                    <a:pt x="65562" y="124265"/>
                    <a:pt x="65465" y="124265"/>
                  </a:cubicBezTo>
                  <a:cubicBezTo>
                    <a:pt x="65401" y="124265"/>
                    <a:pt x="65336" y="124263"/>
                    <a:pt x="65271" y="124263"/>
                  </a:cubicBezTo>
                  <a:cubicBezTo>
                    <a:pt x="65239" y="124263"/>
                    <a:pt x="65207" y="124263"/>
                    <a:pt x="65175" y="124265"/>
                  </a:cubicBezTo>
                  <a:cubicBezTo>
                    <a:pt x="64842" y="124277"/>
                    <a:pt x="64508" y="124253"/>
                    <a:pt x="64187" y="124361"/>
                  </a:cubicBezTo>
                  <a:cubicBezTo>
                    <a:pt x="64059" y="124403"/>
                    <a:pt x="63920" y="124409"/>
                    <a:pt x="63781" y="124409"/>
                  </a:cubicBezTo>
                  <a:cubicBezTo>
                    <a:pt x="63725" y="124409"/>
                    <a:pt x="63670" y="124408"/>
                    <a:pt x="63615" y="124408"/>
                  </a:cubicBezTo>
                  <a:lnTo>
                    <a:pt x="61984" y="124408"/>
                  </a:lnTo>
                  <a:cubicBezTo>
                    <a:pt x="61675" y="124408"/>
                    <a:pt x="61365" y="124408"/>
                    <a:pt x="61055" y="124504"/>
                  </a:cubicBezTo>
                  <a:cubicBezTo>
                    <a:pt x="60841" y="124563"/>
                    <a:pt x="60591" y="124539"/>
                    <a:pt x="60353" y="124551"/>
                  </a:cubicBezTo>
                  <a:cubicBezTo>
                    <a:pt x="60273" y="124555"/>
                    <a:pt x="60193" y="124556"/>
                    <a:pt x="60113" y="124556"/>
                  </a:cubicBezTo>
                  <a:cubicBezTo>
                    <a:pt x="59979" y="124556"/>
                    <a:pt x="59844" y="124553"/>
                    <a:pt x="59709" y="124553"/>
                  </a:cubicBezTo>
                  <a:cubicBezTo>
                    <a:pt x="59401" y="124553"/>
                    <a:pt x="59095" y="124570"/>
                    <a:pt x="58793" y="124682"/>
                  </a:cubicBezTo>
                  <a:cubicBezTo>
                    <a:pt x="58763" y="124694"/>
                    <a:pt x="58728" y="124697"/>
                    <a:pt x="58691" y="124697"/>
                  </a:cubicBezTo>
                  <a:cubicBezTo>
                    <a:pt x="58653" y="124697"/>
                    <a:pt x="58615" y="124694"/>
                    <a:pt x="58579" y="124694"/>
                  </a:cubicBezTo>
                  <a:cubicBezTo>
                    <a:pt x="57948" y="124706"/>
                    <a:pt x="57305" y="124694"/>
                    <a:pt x="56674" y="124813"/>
                  </a:cubicBezTo>
                  <a:cubicBezTo>
                    <a:pt x="56493" y="124847"/>
                    <a:pt x="56307" y="124857"/>
                    <a:pt x="56120" y="124857"/>
                  </a:cubicBezTo>
                  <a:cubicBezTo>
                    <a:pt x="55853" y="124857"/>
                    <a:pt x="55583" y="124837"/>
                    <a:pt x="55317" y="124837"/>
                  </a:cubicBezTo>
                  <a:cubicBezTo>
                    <a:pt x="55228" y="124837"/>
                    <a:pt x="55139" y="124835"/>
                    <a:pt x="55050" y="124835"/>
                  </a:cubicBezTo>
                  <a:cubicBezTo>
                    <a:pt x="54806" y="124835"/>
                    <a:pt x="54564" y="124848"/>
                    <a:pt x="54328" y="124944"/>
                  </a:cubicBezTo>
                  <a:cubicBezTo>
                    <a:pt x="54293" y="124968"/>
                    <a:pt x="54233" y="124968"/>
                    <a:pt x="54197" y="124968"/>
                  </a:cubicBezTo>
                  <a:cubicBezTo>
                    <a:pt x="54086" y="124961"/>
                    <a:pt x="53974" y="124957"/>
                    <a:pt x="53864" y="124957"/>
                  </a:cubicBezTo>
                  <a:cubicBezTo>
                    <a:pt x="53065" y="124957"/>
                    <a:pt x="52289" y="125123"/>
                    <a:pt x="51495" y="125123"/>
                  </a:cubicBezTo>
                  <a:lnTo>
                    <a:pt x="44019" y="125123"/>
                  </a:lnTo>
                  <a:cubicBezTo>
                    <a:pt x="44018" y="125114"/>
                    <a:pt x="44018" y="125106"/>
                    <a:pt x="44018" y="125099"/>
                  </a:cubicBezTo>
                  <a:cubicBezTo>
                    <a:pt x="44018" y="122884"/>
                    <a:pt x="44018" y="117098"/>
                    <a:pt x="44018" y="114883"/>
                  </a:cubicBezTo>
                  <a:cubicBezTo>
                    <a:pt x="44018" y="114812"/>
                    <a:pt x="44030" y="114740"/>
                    <a:pt x="44006" y="114669"/>
                  </a:cubicBezTo>
                  <a:cubicBezTo>
                    <a:pt x="43887" y="114181"/>
                    <a:pt x="43851" y="113693"/>
                    <a:pt x="44006" y="113205"/>
                  </a:cubicBezTo>
                  <a:cubicBezTo>
                    <a:pt x="43875" y="112621"/>
                    <a:pt x="43899" y="112038"/>
                    <a:pt x="44006" y="111454"/>
                  </a:cubicBezTo>
                  <a:cubicBezTo>
                    <a:pt x="43768" y="110466"/>
                    <a:pt x="43899" y="109466"/>
                    <a:pt x="43875" y="108466"/>
                  </a:cubicBezTo>
                  <a:cubicBezTo>
                    <a:pt x="43863" y="107501"/>
                    <a:pt x="43875" y="106525"/>
                    <a:pt x="43875" y="105549"/>
                  </a:cubicBezTo>
                  <a:cubicBezTo>
                    <a:pt x="43875" y="105168"/>
                    <a:pt x="43863" y="104799"/>
                    <a:pt x="43779" y="104418"/>
                  </a:cubicBezTo>
                  <a:cubicBezTo>
                    <a:pt x="43696" y="104049"/>
                    <a:pt x="43744" y="103656"/>
                    <a:pt x="43744" y="103275"/>
                  </a:cubicBezTo>
                  <a:cubicBezTo>
                    <a:pt x="43744" y="103120"/>
                    <a:pt x="43839" y="102989"/>
                    <a:pt x="44006" y="102989"/>
                  </a:cubicBezTo>
                  <a:cubicBezTo>
                    <a:pt x="44056" y="102991"/>
                    <a:pt x="44106" y="102993"/>
                    <a:pt x="44156" y="102993"/>
                  </a:cubicBezTo>
                  <a:cubicBezTo>
                    <a:pt x="44752" y="102993"/>
                    <a:pt x="45334" y="102828"/>
                    <a:pt x="45929" y="102828"/>
                  </a:cubicBezTo>
                  <a:cubicBezTo>
                    <a:pt x="45994" y="102828"/>
                    <a:pt x="46060" y="102830"/>
                    <a:pt x="46125" y="102834"/>
                  </a:cubicBezTo>
                  <a:cubicBezTo>
                    <a:pt x="46260" y="102842"/>
                    <a:pt x="46395" y="102849"/>
                    <a:pt x="46529" y="102849"/>
                  </a:cubicBezTo>
                  <a:cubicBezTo>
                    <a:pt x="46798" y="102849"/>
                    <a:pt x="47066" y="102822"/>
                    <a:pt x="47328" y="102727"/>
                  </a:cubicBezTo>
                  <a:cubicBezTo>
                    <a:pt x="47431" y="102695"/>
                    <a:pt x="47544" y="102690"/>
                    <a:pt x="47658" y="102690"/>
                  </a:cubicBezTo>
                  <a:cubicBezTo>
                    <a:pt x="47715" y="102690"/>
                    <a:pt x="47772" y="102691"/>
                    <a:pt x="47828" y="102691"/>
                  </a:cubicBezTo>
                  <a:lnTo>
                    <a:pt x="49602" y="102691"/>
                  </a:lnTo>
                  <a:cubicBezTo>
                    <a:pt x="49703" y="102691"/>
                    <a:pt x="49805" y="102693"/>
                    <a:pt x="49906" y="102693"/>
                  </a:cubicBezTo>
                  <a:cubicBezTo>
                    <a:pt x="50185" y="102693"/>
                    <a:pt x="50462" y="102680"/>
                    <a:pt x="50733" y="102584"/>
                  </a:cubicBezTo>
                  <a:cubicBezTo>
                    <a:pt x="50832" y="102551"/>
                    <a:pt x="50939" y="102544"/>
                    <a:pt x="51046" y="102544"/>
                  </a:cubicBezTo>
                  <a:cubicBezTo>
                    <a:pt x="51133" y="102544"/>
                    <a:pt x="51220" y="102548"/>
                    <a:pt x="51304" y="102548"/>
                  </a:cubicBezTo>
                  <a:lnTo>
                    <a:pt x="54090" y="102548"/>
                  </a:lnTo>
                  <a:cubicBezTo>
                    <a:pt x="54567" y="102548"/>
                    <a:pt x="55031" y="102537"/>
                    <a:pt x="55507" y="102441"/>
                  </a:cubicBezTo>
                  <a:cubicBezTo>
                    <a:pt x="55712" y="102405"/>
                    <a:pt x="55924" y="102396"/>
                    <a:pt x="56139" y="102396"/>
                  </a:cubicBezTo>
                  <a:cubicBezTo>
                    <a:pt x="56374" y="102396"/>
                    <a:pt x="56612" y="102407"/>
                    <a:pt x="56849" y="102407"/>
                  </a:cubicBezTo>
                  <a:cubicBezTo>
                    <a:pt x="56898" y="102407"/>
                    <a:pt x="56947" y="102407"/>
                    <a:pt x="56995" y="102406"/>
                  </a:cubicBezTo>
                  <a:cubicBezTo>
                    <a:pt x="57329" y="102394"/>
                    <a:pt x="57662" y="102406"/>
                    <a:pt x="57984" y="102310"/>
                  </a:cubicBezTo>
                  <a:cubicBezTo>
                    <a:pt x="58110" y="102270"/>
                    <a:pt x="58244" y="102264"/>
                    <a:pt x="58379" y="102264"/>
                  </a:cubicBezTo>
                  <a:cubicBezTo>
                    <a:pt x="58444" y="102264"/>
                    <a:pt x="58508" y="102265"/>
                    <a:pt x="58572" y="102265"/>
                  </a:cubicBezTo>
                  <a:cubicBezTo>
                    <a:pt x="58615" y="102265"/>
                    <a:pt x="58656" y="102265"/>
                    <a:pt x="58698" y="102263"/>
                  </a:cubicBezTo>
                  <a:cubicBezTo>
                    <a:pt x="58776" y="102260"/>
                    <a:pt x="58854" y="102259"/>
                    <a:pt x="58932" y="102259"/>
                  </a:cubicBezTo>
                  <a:cubicBezTo>
                    <a:pt x="59135" y="102259"/>
                    <a:pt x="59341" y="102266"/>
                    <a:pt x="59546" y="102266"/>
                  </a:cubicBezTo>
                  <a:cubicBezTo>
                    <a:pt x="59879" y="102266"/>
                    <a:pt x="60210" y="102246"/>
                    <a:pt x="60532" y="102144"/>
                  </a:cubicBezTo>
                  <a:cubicBezTo>
                    <a:pt x="60597" y="102120"/>
                    <a:pt x="60668" y="102114"/>
                    <a:pt x="60741" y="102114"/>
                  </a:cubicBezTo>
                  <a:cubicBezTo>
                    <a:pt x="60814" y="102114"/>
                    <a:pt x="60889" y="102120"/>
                    <a:pt x="60960" y="102120"/>
                  </a:cubicBezTo>
                  <a:lnTo>
                    <a:pt x="62532" y="102120"/>
                  </a:lnTo>
                  <a:cubicBezTo>
                    <a:pt x="62818" y="102120"/>
                    <a:pt x="63103" y="102120"/>
                    <a:pt x="63377" y="102025"/>
                  </a:cubicBezTo>
                  <a:cubicBezTo>
                    <a:pt x="63556" y="101977"/>
                    <a:pt x="63758" y="101989"/>
                    <a:pt x="63949" y="101977"/>
                  </a:cubicBezTo>
                  <a:lnTo>
                    <a:pt x="65508" y="101977"/>
                  </a:lnTo>
                  <a:cubicBezTo>
                    <a:pt x="65604" y="101977"/>
                    <a:pt x="65699" y="101979"/>
                    <a:pt x="65794" y="101979"/>
                  </a:cubicBezTo>
                  <a:cubicBezTo>
                    <a:pt x="66055" y="101979"/>
                    <a:pt x="66315" y="101966"/>
                    <a:pt x="66568" y="101870"/>
                  </a:cubicBezTo>
                  <a:cubicBezTo>
                    <a:pt x="66671" y="101838"/>
                    <a:pt x="66785" y="101833"/>
                    <a:pt x="66899" y="101833"/>
                  </a:cubicBezTo>
                  <a:cubicBezTo>
                    <a:pt x="66956" y="101833"/>
                    <a:pt x="67013" y="101834"/>
                    <a:pt x="67068" y="101834"/>
                  </a:cubicBezTo>
                  <a:cubicBezTo>
                    <a:pt x="67417" y="101834"/>
                    <a:pt x="67767" y="101839"/>
                    <a:pt x="68116" y="101839"/>
                  </a:cubicBezTo>
                  <a:cubicBezTo>
                    <a:pt x="68290" y="101839"/>
                    <a:pt x="68465" y="101838"/>
                    <a:pt x="68640" y="101834"/>
                  </a:cubicBezTo>
                  <a:cubicBezTo>
                    <a:pt x="68706" y="101832"/>
                    <a:pt x="68773" y="101832"/>
                    <a:pt x="68839" y="101832"/>
                  </a:cubicBezTo>
                  <a:cubicBezTo>
                    <a:pt x="68928" y="101832"/>
                    <a:pt x="69018" y="101833"/>
                    <a:pt x="69108" y="101833"/>
                  </a:cubicBezTo>
                  <a:cubicBezTo>
                    <a:pt x="69422" y="101833"/>
                    <a:pt x="69739" y="101822"/>
                    <a:pt x="70057" y="101727"/>
                  </a:cubicBezTo>
                  <a:cubicBezTo>
                    <a:pt x="70100" y="101710"/>
                    <a:pt x="70142" y="101702"/>
                    <a:pt x="70181" y="101702"/>
                  </a:cubicBezTo>
                  <a:close/>
                  <a:moveTo>
                    <a:pt x="43222" y="103007"/>
                  </a:moveTo>
                  <a:cubicBezTo>
                    <a:pt x="43344" y="103007"/>
                    <a:pt x="43434" y="103094"/>
                    <a:pt x="43434" y="103227"/>
                  </a:cubicBezTo>
                  <a:cubicBezTo>
                    <a:pt x="43434" y="103941"/>
                    <a:pt x="43637" y="104632"/>
                    <a:pt x="43601" y="105346"/>
                  </a:cubicBezTo>
                  <a:cubicBezTo>
                    <a:pt x="43565" y="106013"/>
                    <a:pt x="43589" y="106680"/>
                    <a:pt x="43589" y="107347"/>
                  </a:cubicBezTo>
                  <a:cubicBezTo>
                    <a:pt x="43601" y="107704"/>
                    <a:pt x="43589" y="108049"/>
                    <a:pt x="43696" y="108406"/>
                  </a:cubicBezTo>
                  <a:cubicBezTo>
                    <a:pt x="43768" y="108621"/>
                    <a:pt x="43732" y="108871"/>
                    <a:pt x="43732" y="109121"/>
                  </a:cubicBezTo>
                  <a:cubicBezTo>
                    <a:pt x="43732" y="112466"/>
                    <a:pt x="43732" y="115824"/>
                    <a:pt x="43732" y="119181"/>
                  </a:cubicBezTo>
                  <a:cubicBezTo>
                    <a:pt x="43732" y="119658"/>
                    <a:pt x="43696" y="120134"/>
                    <a:pt x="43851" y="120598"/>
                  </a:cubicBezTo>
                  <a:cubicBezTo>
                    <a:pt x="43899" y="120741"/>
                    <a:pt x="43875" y="121444"/>
                    <a:pt x="43875" y="121610"/>
                  </a:cubicBezTo>
                  <a:cubicBezTo>
                    <a:pt x="43885" y="121815"/>
                    <a:pt x="43878" y="124269"/>
                    <a:pt x="43875" y="125123"/>
                  </a:cubicBezTo>
                  <a:lnTo>
                    <a:pt x="39577" y="125123"/>
                  </a:lnTo>
                  <a:cubicBezTo>
                    <a:pt x="39475" y="125123"/>
                    <a:pt x="39373" y="125121"/>
                    <a:pt x="39272" y="125121"/>
                  </a:cubicBezTo>
                  <a:cubicBezTo>
                    <a:pt x="38993" y="125121"/>
                    <a:pt x="38716" y="125134"/>
                    <a:pt x="38445" y="125230"/>
                  </a:cubicBezTo>
                  <a:cubicBezTo>
                    <a:pt x="38346" y="125263"/>
                    <a:pt x="38240" y="125270"/>
                    <a:pt x="38132" y="125270"/>
                  </a:cubicBezTo>
                  <a:cubicBezTo>
                    <a:pt x="38046" y="125270"/>
                    <a:pt x="37959" y="125266"/>
                    <a:pt x="37874" y="125266"/>
                  </a:cubicBezTo>
                  <a:lnTo>
                    <a:pt x="35374" y="125266"/>
                  </a:lnTo>
                  <a:cubicBezTo>
                    <a:pt x="34897" y="125277"/>
                    <a:pt x="34433" y="125242"/>
                    <a:pt x="33957" y="125385"/>
                  </a:cubicBezTo>
                  <a:cubicBezTo>
                    <a:pt x="33881" y="125412"/>
                    <a:pt x="33798" y="125419"/>
                    <a:pt x="33712" y="125419"/>
                  </a:cubicBezTo>
                  <a:cubicBezTo>
                    <a:pt x="33609" y="125419"/>
                    <a:pt x="33501" y="125408"/>
                    <a:pt x="33397" y="125408"/>
                  </a:cubicBezTo>
                  <a:lnTo>
                    <a:pt x="29040" y="125408"/>
                  </a:lnTo>
                  <a:cubicBezTo>
                    <a:pt x="28984" y="125408"/>
                    <a:pt x="28928" y="125408"/>
                    <a:pt x="28873" y="125408"/>
                  </a:cubicBezTo>
                  <a:cubicBezTo>
                    <a:pt x="28595" y="125408"/>
                    <a:pt x="28319" y="125416"/>
                    <a:pt x="28051" y="125516"/>
                  </a:cubicBezTo>
                  <a:cubicBezTo>
                    <a:pt x="27948" y="125547"/>
                    <a:pt x="27834" y="125547"/>
                    <a:pt x="27721" y="125547"/>
                  </a:cubicBezTo>
                  <a:lnTo>
                    <a:pt x="27721" y="125547"/>
                  </a:lnTo>
                  <a:cubicBezTo>
                    <a:pt x="27664" y="125547"/>
                    <a:pt x="27607" y="125547"/>
                    <a:pt x="27551" y="125551"/>
                  </a:cubicBezTo>
                  <a:cubicBezTo>
                    <a:pt x="27454" y="125554"/>
                    <a:pt x="27357" y="125555"/>
                    <a:pt x="27259" y="125555"/>
                  </a:cubicBezTo>
                  <a:cubicBezTo>
                    <a:pt x="27023" y="125555"/>
                    <a:pt x="26785" y="125549"/>
                    <a:pt x="26547" y="125549"/>
                  </a:cubicBezTo>
                  <a:cubicBezTo>
                    <a:pt x="26124" y="125549"/>
                    <a:pt x="25701" y="125569"/>
                    <a:pt x="25289" y="125682"/>
                  </a:cubicBezTo>
                  <a:cubicBezTo>
                    <a:pt x="25238" y="125698"/>
                    <a:pt x="25187" y="125702"/>
                    <a:pt x="25136" y="125702"/>
                  </a:cubicBezTo>
                  <a:cubicBezTo>
                    <a:pt x="25068" y="125702"/>
                    <a:pt x="25000" y="125694"/>
                    <a:pt x="24932" y="125694"/>
                  </a:cubicBezTo>
                  <a:lnTo>
                    <a:pt x="19574" y="125694"/>
                  </a:lnTo>
                  <a:cubicBezTo>
                    <a:pt x="19455" y="125694"/>
                    <a:pt x="19336" y="125694"/>
                    <a:pt x="19217" y="125682"/>
                  </a:cubicBezTo>
                  <a:cubicBezTo>
                    <a:pt x="18991" y="125670"/>
                    <a:pt x="18907" y="125599"/>
                    <a:pt x="18895" y="125385"/>
                  </a:cubicBezTo>
                  <a:cubicBezTo>
                    <a:pt x="18884" y="125218"/>
                    <a:pt x="18884" y="125051"/>
                    <a:pt x="18884" y="124885"/>
                  </a:cubicBezTo>
                  <a:cubicBezTo>
                    <a:pt x="18884" y="124027"/>
                    <a:pt x="18884" y="123170"/>
                    <a:pt x="18884" y="122313"/>
                  </a:cubicBezTo>
                  <a:cubicBezTo>
                    <a:pt x="18872" y="121801"/>
                    <a:pt x="18931" y="121277"/>
                    <a:pt x="18764" y="120765"/>
                  </a:cubicBezTo>
                  <a:cubicBezTo>
                    <a:pt x="18705" y="120586"/>
                    <a:pt x="18741" y="120384"/>
                    <a:pt x="18741" y="120193"/>
                  </a:cubicBezTo>
                  <a:cubicBezTo>
                    <a:pt x="18741" y="115217"/>
                    <a:pt x="18741" y="110240"/>
                    <a:pt x="18741" y="105275"/>
                  </a:cubicBezTo>
                  <a:cubicBezTo>
                    <a:pt x="18741" y="104370"/>
                    <a:pt x="18705" y="104418"/>
                    <a:pt x="19586" y="104406"/>
                  </a:cubicBezTo>
                  <a:cubicBezTo>
                    <a:pt x="19631" y="104405"/>
                    <a:pt x="19676" y="104405"/>
                    <a:pt x="19721" y="104405"/>
                  </a:cubicBezTo>
                  <a:cubicBezTo>
                    <a:pt x="19951" y="104405"/>
                    <a:pt x="20180" y="104414"/>
                    <a:pt x="20408" y="104414"/>
                  </a:cubicBezTo>
                  <a:cubicBezTo>
                    <a:pt x="20752" y="104414"/>
                    <a:pt x="21093" y="104393"/>
                    <a:pt x="21431" y="104287"/>
                  </a:cubicBezTo>
                  <a:cubicBezTo>
                    <a:pt x="21509" y="104263"/>
                    <a:pt x="21592" y="104257"/>
                    <a:pt x="21677" y="104257"/>
                  </a:cubicBezTo>
                  <a:cubicBezTo>
                    <a:pt x="21762" y="104257"/>
                    <a:pt x="21848" y="104263"/>
                    <a:pt x="21932" y="104263"/>
                  </a:cubicBezTo>
                  <a:cubicBezTo>
                    <a:pt x="22440" y="104263"/>
                    <a:pt x="22948" y="104268"/>
                    <a:pt x="23456" y="104268"/>
                  </a:cubicBezTo>
                  <a:cubicBezTo>
                    <a:pt x="23710" y="104268"/>
                    <a:pt x="23964" y="104267"/>
                    <a:pt x="24218" y="104263"/>
                  </a:cubicBezTo>
                  <a:cubicBezTo>
                    <a:pt x="24356" y="104263"/>
                    <a:pt x="24497" y="104267"/>
                    <a:pt x="24638" y="104267"/>
                  </a:cubicBezTo>
                  <a:cubicBezTo>
                    <a:pt x="24920" y="104267"/>
                    <a:pt x="25206" y="104251"/>
                    <a:pt x="25491" y="104156"/>
                  </a:cubicBezTo>
                  <a:cubicBezTo>
                    <a:pt x="25556" y="104129"/>
                    <a:pt x="25629" y="104121"/>
                    <a:pt x="25704" y="104121"/>
                  </a:cubicBezTo>
                  <a:cubicBezTo>
                    <a:pt x="25794" y="104121"/>
                    <a:pt x="25889" y="104132"/>
                    <a:pt x="25980" y="104132"/>
                  </a:cubicBezTo>
                  <a:cubicBezTo>
                    <a:pt x="26218" y="104126"/>
                    <a:pt x="26456" y="104126"/>
                    <a:pt x="26694" y="104126"/>
                  </a:cubicBezTo>
                  <a:cubicBezTo>
                    <a:pt x="26932" y="104126"/>
                    <a:pt x="27170" y="104126"/>
                    <a:pt x="27408" y="104120"/>
                  </a:cubicBezTo>
                  <a:cubicBezTo>
                    <a:pt x="28158" y="104110"/>
                    <a:pt x="28899" y="103962"/>
                    <a:pt x="29646" y="103962"/>
                  </a:cubicBezTo>
                  <a:cubicBezTo>
                    <a:pt x="29777" y="103962"/>
                    <a:pt x="29908" y="103967"/>
                    <a:pt x="30040" y="103977"/>
                  </a:cubicBezTo>
                  <a:cubicBezTo>
                    <a:pt x="30623" y="103751"/>
                    <a:pt x="31266" y="103906"/>
                    <a:pt x="31861" y="103715"/>
                  </a:cubicBezTo>
                  <a:cubicBezTo>
                    <a:pt x="31929" y="103691"/>
                    <a:pt x="32004" y="103685"/>
                    <a:pt x="32083" y="103685"/>
                  </a:cubicBezTo>
                  <a:cubicBezTo>
                    <a:pt x="32175" y="103685"/>
                    <a:pt x="32271" y="103693"/>
                    <a:pt x="32363" y="103693"/>
                  </a:cubicBezTo>
                  <a:cubicBezTo>
                    <a:pt x="32387" y="103693"/>
                    <a:pt x="32410" y="103693"/>
                    <a:pt x="32433" y="103691"/>
                  </a:cubicBezTo>
                  <a:cubicBezTo>
                    <a:pt x="32491" y="103691"/>
                    <a:pt x="32550" y="103692"/>
                    <a:pt x="32609" y="103692"/>
                  </a:cubicBezTo>
                  <a:cubicBezTo>
                    <a:pt x="32876" y="103692"/>
                    <a:pt x="33148" y="103684"/>
                    <a:pt x="33421" y="103596"/>
                  </a:cubicBezTo>
                  <a:cubicBezTo>
                    <a:pt x="33514" y="103563"/>
                    <a:pt x="33617" y="103556"/>
                    <a:pt x="33724" y="103556"/>
                  </a:cubicBezTo>
                  <a:cubicBezTo>
                    <a:pt x="33809" y="103556"/>
                    <a:pt x="33896" y="103560"/>
                    <a:pt x="33981" y="103560"/>
                  </a:cubicBezTo>
                  <a:cubicBezTo>
                    <a:pt x="34552" y="103549"/>
                    <a:pt x="35124" y="103549"/>
                    <a:pt x="35695" y="103549"/>
                  </a:cubicBezTo>
                  <a:cubicBezTo>
                    <a:pt x="36100" y="103549"/>
                    <a:pt x="36493" y="103537"/>
                    <a:pt x="36898" y="103453"/>
                  </a:cubicBezTo>
                  <a:cubicBezTo>
                    <a:pt x="37100" y="103412"/>
                    <a:pt x="37311" y="103403"/>
                    <a:pt x="37526" y="103403"/>
                  </a:cubicBezTo>
                  <a:cubicBezTo>
                    <a:pt x="37686" y="103403"/>
                    <a:pt x="37849" y="103408"/>
                    <a:pt x="38010" y="103408"/>
                  </a:cubicBezTo>
                  <a:cubicBezTo>
                    <a:pt x="38064" y="103408"/>
                    <a:pt x="38118" y="103407"/>
                    <a:pt x="38172" y="103406"/>
                  </a:cubicBezTo>
                  <a:cubicBezTo>
                    <a:pt x="38299" y="103406"/>
                    <a:pt x="38426" y="103410"/>
                    <a:pt x="38552" y="103410"/>
                  </a:cubicBezTo>
                  <a:cubicBezTo>
                    <a:pt x="38805" y="103410"/>
                    <a:pt x="39057" y="103394"/>
                    <a:pt x="39303" y="103299"/>
                  </a:cubicBezTo>
                  <a:cubicBezTo>
                    <a:pt x="39368" y="103275"/>
                    <a:pt x="39440" y="103269"/>
                    <a:pt x="39513" y="103269"/>
                  </a:cubicBezTo>
                  <a:cubicBezTo>
                    <a:pt x="39585" y="103269"/>
                    <a:pt x="39660" y="103275"/>
                    <a:pt x="39731" y="103275"/>
                  </a:cubicBezTo>
                  <a:cubicBezTo>
                    <a:pt x="40303" y="103251"/>
                    <a:pt x="40862" y="103310"/>
                    <a:pt x="41434" y="103144"/>
                  </a:cubicBezTo>
                  <a:cubicBezTo>
                    <a:pt x="41511" y="103120"/>
                    <a:pt x="41594" y="103113"/>
                    <a:pt x="41680" y="103113"/>
                  </a:cubicBezTo>
                  <a:cubicBezTo>
                    <a:pt x="41781" y="103113"/>
                    <a:pt x="41885" y="103122"/>
                    <a:pt x="41987" y="103122"/>
                  </a:cubicBezTo>
                  <a:cubicBezTo>
                    <a:pt x="42013" y="103122"/>
                    <a:pt x="42039" y="103121"/>
                    <a:pt x="42065" y="103120"/>
                  </a:cubicBezTo>
                  <a:cubicBezTo>
                    <a:pt x="42191" y="103120"/>
                    <a:pt x="42317" y="103124"/>
                    <a:pt x="42443" y="103124"/>
                  </a:cubicBezTo>
                  <a:cubicBezTo>
                    <a:pt x="42673" y="103124"/>
                    <a:pt x="42901" y="103109"/>
                    <a:pt x="43125" y="103025"/>
                  </a:cubicBezTo>
                  <a:cubicBezTo>
                    <a:pt x="43159" y="103013"/>
                    <a:pt x="43191" y="103007"/>
                    <a:pt x="43222" y="103007"/>
                  </a:cubicBezTo>
                  <a:close/>
                  <a:moveTo>
                    <a:pt x="69213" y="142037"/>
                  </a:moveTo>
                  <a:cubicBezTo>
                    <a:pt x="69212" y="142048"/>
                    <a:pt x="69210" y="142059"/>
                    <a:pt x="69208" y="142070"/>
                  </a:cubicBezTo>
                  <a:lnTo>
                    <a:pt x="69208" y="142070"/>
                  </a:lnTo>
                  <a:cubicBezTo>
                    <a:pt x="69210" y="142059"/>
                    <a:pt x="69212" y="142048"/>
                    <a:pt x="69213" y="142037"/>
                  </a:cubicBezTo>
                  <a:close/>
                  <a:moveTo>
                    <a:pt x="91944" y="123255"/>
                  </a:moveTo>
                  <a:cubicBezTo>
                    <a:pt x="92689" y="123255"/>
                    <a:pt x="93434" y="123282"/>
                    <a:pt x="94178" y="123282"/>
                  </a:cubicBezTo>
                  <a:cubicBezTo>
                    <a:pt x="94476" y="123282"/>
                    <a:pt x="94774" y="123277"/>
                    <a:pt x="95072" y="123265"/>
                  </a:cubicBezTo>
                  <a:lnTo>
                    <a:pt x="95214" y="123265"/>
                  </a:lnTo>
                  <a:cubicBezTo>
                    <a:pt x="95667" y="123277"/>
                    <a:pt x="95703" y="123313"/>
                    <a:pt x="95703" y="123765"/>
                  </a:cubicBezTo>
                  <a:cubicBezTo>
                    <a:pt x="95715" y="124956"/>
                    <a:pt x="95560" y="128980"/>
                    <a:pt x="95560" y="130171"/>
                  </a:cubicBezTo>
                  <a:cubicBezTo>
                    <a:pt x="95560" y="130300"/>
                    <a:pt x="95560" y="130434"/>
                    <a:pt x="95572" y="130567"/>
                  </a:cubicBezTo>
                  <a:lnTo>
                    <a:pt x="95572" y="130567"/>
                  </a:lnTo>
                  <a:cubicBezTo>
                    <a:pt x="95574" y="130606"/>
                    <a:pt x="95574" y="130644"/>
                    <a:pt x="95572" y="130683"/>
                  </a:cubicBezTo>
                  <a:cubicBezTo>
                    <a:pt x="95548" y="131290"/>
                    <a:pt x="95631" y="131909"/>
                    <a:pt x="95453" y="132516"/>
                  </a:cubicBezTo>
                  <a:cubicBezTo>
                    <a:pt x="95393" y="132719"/>
                    <a:pt x="95429" y="132945"/>
                    <a:pt x="95429" y="133159"/>
                  </a:cubicBezTo>
                  <a:cubicBezTo>
                    <a:pt x="95429" y="136874"/>
                    <a:pt x="95429" y="140589"/>
                    <a:pt x="95441" y="144304"/>
                  </a:cubicBezTo>
                  <a:cubicBezTo>
                    <a:pt x="95441" y="144804"/>
                    <a:pt x="95286" y="145280"/>
                    <a:pt x="95250" y="145780"/>
                  </a:cubicBezTo>
                  <a:cubicBezTo>
                    <a:pt x="95250" y="145887"/>
                    <a:pt x="95155" y="145947"/>
                    <a:pt x="95060" y="145959"/>
                  </a:cubicBezTo>
                  <a:cubicBezTo>
                    <a:pt x="94893" y="145970"/>
                    <a:pt x="94726" y="145970"/>
                    <a:pt x="94560" y="145970"/>
                  </a:cubicBezTo>
                  <a:lnTo>
                    <a:pt x="76272" y="145970"/>
                  </a:lnTo>
                  <a:cubicBezTo>
                    <a:pt x="76187" y="145970"/>
                    <a:pt x="76092" y="145981"/>
                    <a:pt x="76000" y="145981"/>
                  </a:cubicBezTo>
                  <a:cubicBezTo>
                    <a:pt x="75923" y="145981"/>
                    <a:pt x="75848" y="145974"/>
                    <a:pt x="75783" y="145947"/>
                  </a:cubicBezTo>
                  <a:cubicBezTo>
                    <a:pt x="75665" y="145893"/>
                    <a:pt x="75546" y="145878"/>
                    <a:pt x="75426" y="145878"/>
                  </a:cubicBezTo>
                  <a:cubicBezTo>
                    <a:pt x="75259" y="145878"/>
                    <a:pt x="75090" y="145908"/>
                    <a:pt x="74923" y="145908"/>
                  </a:cubicBezTo>
                  <a:cubicBezTo>
                    <a:pt x="74836" y="145908"/>
                    <a:pt x="74750" y="145900"/>
                    <a:pt x="74664" y="145875"/>
                  </a:cubicBezTo>
                  <a:cubicBezTo>
                    <a:pt x="74410" y="145962"/>
                    <a:pt x="74153" y="145981"/>
                    <a:pt x="73895" y="145981"/>
                  </a:cubicBezTo>
                  <a:cubicBezTo>
                    <a:pt x="73692" y="145981"/>
                    <a:pt x="73488" y="145969"/>
                    <a:pt x="73284" y="145969"/>
                  </a:cubicBezTo>
                  <a:cubicBezTo>
                    <a:pt x="73248" y="145969"/>
                    <a:pt x="73212" y="145970"/>
                    <a:pt x="73176" y="145970"/>
                  </a:cubicBezTo>
                  <a:cubicBezTo>
                    <a:pt x="73073" y="145972"/>
                    <a:pt x="72969" y="145973"/>
                    <a:pt x="72866" y="145973"/>
                  </a:cubicBezTo>
                  <a:cubicBezTo>
                    <a:pt x="72539" y="145973"/>
                    <a:pt x="72213" y="145966"/>
                    <a:pt x="71889" y="145966"/>
                  </a:cubicBezTo>
                  <a:cubicBezTo>
                    <a:pt x="71654" y="145966"/>
                    <a:pt x="71420" y="145970"/>
                    <a:pt x="71188" y="145982"/>
                  </a:cubicBezTo>
                  <a:cubicBezTo>
                    <a:pt x="71138" y="145984"/>
                    <a:pt x="71089" y="145985"/>
                    <a:pt x="71039" y="145985"/>
                  </a:cubicBezTo>
                  <a:cubicBezTo>
                    <a:pt x="70487" y="145985"/>
                    <a:pt x="69960" y="145870"/>
                    <a:pt x="69414" y="145816"/>
                  </a:cubicBezTo>
                  <a:cubicBezTo>
                    <a:pt x="69247" y="145804"/>
                    <a:pt x="69152" y="145697"/>
                    <a:pt x="69164" y="145530"/>
                  </a:cubicBezTo>
                  <a:cubicBezTo>
                    <a:pt x="69187" y="144780"/>
                    <a:pt x="69056" y="144018"/>
                    <a:pt x="69247" y="143256"/>
                  </a:cubicBezTo>
                  <a:cubicBezTo>
                    <a:pt x="69328" y="142977"/>
                    <a:pt x="69240" y="142292"/>
                    <a:pt x="69224" y="141971"/>
                  </a:cubicBezTo>
                  <a:lnTo>
                    <a:pt x="69224" y="141971"/>
                  </a:lnTo>
                  <a:cubicBezTo>
                    <a:pt x="69382" y="140983"/>
                    <a:pt x="69501" y="139597"/>
                    <a:pt x="69485" y="139220"/>
                  </a:cubicBezTo>
                  <a:cubicBezTo>
                    <a:pt x="69473" y="138910"/>
                    <a:pt x="69568" y="137029"/>
                    <a:pt x="69676" y="136719"/>
                  </a:cubicBezTo>
                  <a:cubicBezTo>
                    <a:pt x="69735" y="136553"/>
                    <a:pt x="69711" y="136350"/>
                    <a:pt x="69711" y="136160"/>
                  </a:cubicBezTo>
                  <a:cubicBezTo>
                    <a:pt x="69723" y="135660"/>
                    <a:pt x="69711" y="135160"/>
                    <a:pt x="69723" y="134660"/>
                  </a:cubicBezTo>
                  <a:cubicBezTo>
                    <a:pt x="69723" y="134517"/>
                    <a:pt x="69687" y="134362"/>
                    <a:pt x="69735" y="134231"/>
                  </a:cubicBezTo>
                  <a:cubicBezTo>
                    <a:pt x="69938" y="133576"/>
                    <a:pt x="69830" y="132909"/>
                    <a:pt x="69854" y="132243"/>
                  </a:cubicBezTo>
                  <a:cubicBezTo>
                    <a:pt x="69878" y="131754"/>
                    <a:pt x="69842" y="131254"/>
                    <a:pt x="69973" y="130754"/>
                  </a:cubicBezTo>
                  <a:cubicBezTo>
                    <a:pt x="70057" y="130445"/>
                    <a:pt x="69997" y="130099"/>
                    <a:pt x="69997" y="129766"/>
                  </a:cubicBezTo>
                  <a:cubicBezTo>
                    <a:pt x="70009" y="129409"/>
                    <a:pt x="69997" y="129052"/>
                    <a:pt x="70104" y="128706"/>
                  </a:cubicBezTo>
                  <a:cubicBezTo>
                    <a:pt x="70176" y="128480"/>
                    <a:pt x="70140" y="128230"/>
                    <a:pt x="70140" y="127992"/>
                  </a:cubicBezTo>
                  <a:cubicBezTo>
                    <a:pt x="70164" y="127385"/>
                    <a:pt x="70116" y="126766"/>
                    <a:pt x="70259" y="126147"/>
                  </a:cubicBezTo>
                  <a:cubicBezTo>
                    <a:pt x="70342" y="125789"/>
                    <a:pt x="70283" y="125396"/>
                    <a:pt x="70283" y="125015"/>
                  </a:cubicBezTo>
                  <a:cubicBezTo>
                    <a:pt x="70295" y="124634"/>
                    <a:pt x="70307" y="124646"/>
                    <a:pt x="70664" y="124527"/>
                  </a:cubicBezTo>
                  <a:cubicBezTo>
                    <a:pt x="70961" y="124432"/>
                    <a:pt x="71271" y="124408"/>
                    <a:pt x="71581" y="124408"/>
                  </a:cubicBezTo>
                  <a:cubicBezTo>
                    <a:pt x="71706" y="124404"/>
                    <a:pt x="71832" y="124403"/>
                    <a:pt x="71958" y="124403"/>
                  </a:cubicBezTo>
                  <a:cubicBezTo>
                    <a:pt x="72069" y="124403"/>
                    <a:pt x="72180" y="124403"/>
                    <a:pt x="72292" y="124403"/>
                  </a:cubicBezTo>
                  <a:cubicBezTo>
                    <a:pt x="72714" y="124403"/>
                    <a:pt x="73138" y="124392"/>
                    <a:pt x="73557" y="124277"/>
                  </a:cubicBezTo>
                  <a:cubicBezTo>
                    <a:pt x="73660" y="124251"/>
                    <a:pt x="73766" y="124242"/>
                    <a:pt x="73873" y="124242"/>
                  </a:cubicBezTo>
                  <a:cubicBezTo>
                    <a:pt x="74052" y="124242"/>
                    <a:pt x="74236" y="124265"/>
                    <a:pt x="74414" y="124265"/>
                  </a:cubicBezTo>
                  <a:cubicBezTo>
                    <a:pt x="74867" y="124253"/>
                    <a:pt x="75307" y="124253"/>
                    <a:pt x="75760" y="124158"/>
                  </a:cubicBezTo>
                  <a:cubicBezTo>
                    <a:pt x="75954" y="124119"/>
                    <a:pt x="76154" y="124109"/>
                    <a:pt x="76355" y="124109"/>
                  </a:cubicBezTo>
                  <a:cubicBezTo>
                    <a:pt x="76585" y="124109"/>
                    <a:pt x="76817" y="124123"/>
                    <a:pt x="77046" y="124123"/>
                  </a:cubicBezTo>
                  <a:cubicBezTo>
                    <a:pt x="77462" y="124111"/>
                    <a:pt x="77891" y="124146"/>
                    <a:pt x="78320" y="124003"/>
                  </a:cubicBezTo>
                  <a:cubicBezTo>
                    <a:pt x="78397" y="123979"/>
                    <a:pt x="78480" y="123973"/>
                    <a:pt x="78566" y="123973"/>
                  </a:cubicBezTo>
                  <a:cubicBezTo>
                    <a:pt x="78666" y="123973"/>
                    <a:pt x="78770" y="123982"/>
                    <a:pt x="78873" y="123982"/>
                  </a:cubicBezTo>
                  <a:cubicBezTo>
                    <a:pt x="78899" y="123982"/>
                    <a:pt x="78925" y="123981"/>
                    <a:pt x="78951" y="123980"/>
                  </a:cubicBezTo>
                  <a:cubicBezTo>
                    <a:pt x="79077" y="123974"/>
                    <a:pt x="79204" y="123972"/>
                    <a:pt x="79331" y="123972"/>
                  </a:cubicBezTo>
                  <a:cubicBezTo>
                    <a:pt x="79543" y="123972"/>
                    <a:pt x="79756" y="123977"/>
                    <a:pt x="79968" y="123977"/>
                  </a:cubicBezTo>
                  <a:cubicBezTo>
                    <a:pt x="80365" y="123977"/>
                    <a:pt x="80761" y="123958"/>
                    <a:pt x="81153" y="123849"/>
                  </a:cubicBezTo>
                  <a:cubicBezTo>
                    <a:pt x="81226" y="123826"/>
                    <a:pt x="81305" y="123819"/>
                    <a:pt x="81387" y="123819"/>
                  </a:cubicBezTo>
                  <a:cubicBezTo>
                    <a:pt x="81518" y="123819"/>
                    <a:pt x="81657" y="123837"/>
                    <a:pt x="81796" y="123837"/>
                  </a:cubicBezTo>
                  <a:cubicBezTo>
                    <a:pt x="82141" y="123825"/>
                    <a:pt x="82499" y="123849"/>
                    <a:pt x="82856" y="123730"/>
                  </a:cubicBezTo>
                  <a:cubicBezTo>
                    <a:pt x="82951" y="123700"/>
                    <a:pt x="83055" y="123694"/>
                    <a:pt x="83162" y="123694"/>
                  </a:cubicBezTo>
                  <a:cubicBezTo>
                    <a:pt x="83234" y="123694"/>
                    <a:pt x="83307" y="123697"/>
                    <a:pt x="83379" y="123697"/>
                  </a:cubicBezTo>
                  <a:cubicBezTo>
                    <a:pt x="83415" y="123697"/>
                    <a:pt x="83451" y="123696"/>
                    <a:pt x="83487" y="123694"/>
                  </a:cubicBezTo>
                  <a:cubicBezTo>
                    <a:pt x="83622" y="123687"/>
                    <a:pt x="83756" y="123685"/>
                    <a:pt x="83890" y="123685"/>
                  </a:cubicBezTo>
                  <a:cubicBezTo>
                    <a:pt x="84066" y="123685"/>
                    <a:pt x="84242" y="123688"/>
                    <a:pt x="84418" y="123688"/>
                  </a:cubicBezTo>
                  <a:cubicBezTo>
                    <a:pt x="84793" y="123688"/>
                    <a:pt x="85168" y="123673"/>
                    <a:pt x="85547" y="123575"/>
                  </a:cubicBezTo>
                  <a:cubicBezTo>
                    <a:pt x="85674" y="123541"/>
                    <a:pt x="85810" y="123530"/>
                    <a:pt x="85948" y="123530"/>
                  </a:cubicBezTo>
                  <a:cubicBezTo>
                    <a:pt x="86146" y="123530"/>
                    <a:pt x="86351" y="123551"/>
                    <a:pt x="86547" y="123551"/>
                  </a:cubicBezTo>
                  <a:cubicBezTo>
                    <a:pt x="86868" y="123539"/>
                    <a:pt x="87202" y="123563"/>
                    <a:pt x="87535" y="123456"/>
                  </a:cubicBezTo>
                  <a:cubicBezTo>
                    <a:pt x="87654" y="123413"/>
                    <a:pt x="87791" y="123407"/>
                    <a:pt x="87929" y="123407"/>
                  </a:cubicBezTo>
                  <a:cubicBezTo>
                    <a:pt x="87985" y="123407"/>
                    <a:pt x="88040" y="123408"/>
                    <a:pt x="88095" y="123408"/>
                  </a:cubicBezTo>
                  <a:cubicBezTo>
                    <a:pt x="88139" y="123407"/>
                    <a:pt x="88183" y="123407"/>
                    <a:pt x="88227" y="123407"/>
                  </a:cubicBezTo>
                  <a:cubicBezTo>
                    <a:pt x="88523" y="123407"/>
                    <a:pt x="88822" y="123425"/>
                    <a:pt x="89117" y="123425"/>
                  </a:cubicBezTo>
                  <a:cubicBezTo>
                    <a:pt x="89326" y="123425"/>
                    <a:pt x="89534" y="123416"/>
                    <a:pt x="89738" y="123384"/>
                  </a:cubicBezTo>
                  <a:cubicBezTo>
                    <a:pt x="90471" y="123281"/>
                    <a:pt x="91207" y="123255"/>
                    <a:pt x="91944" y="123255"/>
                  </a:cubicBezTo>
                  <a:close/>
                  <a:moveTo>
                    <a:pt x="101163" y="123112"/>
                  </a:moveTo>
                  <a:cubicBezTo>
                    <a:pt x="101266" y="123112"/>
                    <a:pt x="101373" y="123122"/>
                    <a:pt x="101477" y="123122"/>
                  </a:cubicBezTo>
                  <a:lnTo>
                    <a:pt x="122337" y="123122"/>
                  </a:lnTo>
                  <a:cubicBezTo>
                    <a:pt x="122361" y="123122"/>
                    <a:pt x="122384" y="123122"/>
                    <a:pt x="122406" y="123122"/>
                  </a:cubicBezTo>
                  <a:cubicBezTo>
                    <a:pt x="123146" y="123122"/>
                    <a:pt x="123135" y="123134"/>
                    <a:pt x="123135" y="123896"/>
                  </a:cubicBezTo>
                  <a:cubicBezTo>
                    <a:pt x="123135" y="124754"/>
                    <a:pt x="123135" y="125599"/>
                    <a:pt x="123135" y="126456"/>
                  </a:cubicBezTo>
                  <a:cubicBezTo>
                    <a:pt x="123135" y="126694"/>
                    <a:pt x="123123" y="126932"/>
                    <a:pt x="123051" y="127171"/>
                  </a:cubicBezTo>
                  <a:cubicBezTo>
                    <a:pt x="123004" y="127373"/>
                    <a:pt x="122992" y="127587"/>
                    <a:pt x="122992" y="127802"/>
                  </a:cubicBezTo>
                  <a:cubicBezTo>
                    <a:pt x="122992" y="128730"/>
                    <a:pt x="122992" y="129659"/>
                    <a:pt x="122992" y="130588"/>
                  </a:cubicBezTo>
                  <a:cubicBezTo>
                    <a:pt x="122980" y="131123"/>
                    <a:pt x="123039" y="131671"/>
                    <a:pt x="122873" y="132219"/>
                  </a:cubicBezTo>
                  <a:cubicBezTo>
                    <a:pt x="122813" y="132409"/>
                    <a:pt x="122849" y="132635"/>
                    <a:pt x="122849" y="132850"/>
                  </a:cubicBezTo>
                  <a:lnTo>
                    <a:pt x="122849" y="145208"/>
                  </a:lnTo>
                  <a:lnTo>
                    <a:pt x="122849" y="145637"/>
                  </a:lnTo>
                  <a:cubicBezTo>
                    <a:pt x="122859" y="146326"/>
                    <a:pt x="122861" y="146402"/>
                    <a:pt x="122291" y="146402"/>
                  </a:cubicBezTo>
                  <a:cubicBezTo>
                    <a:pt x="122220" y="146402"/>
                    <a:pt x="122141" y="146400"/>
                    <a:pt x="122051" y="146399"/>
                  </a:cubicBezTo>
                  <a:cubicBezTo>
                    <a:pt x="121765" y="146399"/>
                    <a:pt x="121480" y="146399"/>
                    <a:pt x="121206" y="146316"/>
                  </a:cubicBezTo>
                  <a:cubicBezTo>
                    <a:pt x="121003" y="146256"/>
                    <a:pt x="120777" y="146268"/>
                    <a:pt x="120563" y="146256"/>
                  </a:cubicBezTo>
                  <a:lnTo>
                    <a:pt x="118277" y="146256"/>
                  </a:lnTo>
                  <a:cubicBezTo>
                    <a:pt x="118159" y="146256"/>
                    <a:pt x="118041" y="146258"/>
                    <a:pt x="117922" y="146258"/>
                  </a:cubicBezTo>
                  <a:cubicBezTo>
                    <a:pt x="117595" y="146258"/>
                    <a:pt x="117263" y="146245"/>
                    <a:pt x="116931" y="146149"/>
                  </a:cubicBezTo>
                  <a:cubicBezTo>
                    <a:pt x="116824" y="146113"/>
                    <a:pt x="116708" y="146104"/>
                    <a:pt x="116589" y="146104"/>
                  </a:cubicBezTo>
                  <a:cubicBezTo>
                    <a:pt x="116470" y="146104"/>
                    <a:pt x="116348" y="146113"/>
                    <a:pt x="116229" y="146113"/>
                  </a:cubicBezTo>
                  <a:lnTo>
                    <a:pt x="96738" y="146113"/>
                  </a:lnTo>
                  <a:cubicBezTo>
                    <a:pt x="96560" y="146113"/>
                    <a:pt x="96412" y="146116"/>
                    <a:pt x="96289" y="146116"/>
                  </a:cubicBezTo>
                  <a:cubicBezTo>
                    <a:pt x="95630" y="146116"/>
                    <a:pt x="95715" y="146040"/>
                    <a:pt x="95715" y="145066"/>
                  </a:cubicBezTo>
                  <a:cubicBezTo>
                    <a:pt x="95715" y="144756"/>
                    <a:pt x="95703" y="144458"/>
                    <a:pt x="95810" y="144149"/>
                  </a:cubicBezTo>
                  <a:cubicBezTo>
                    <a:pt x="95869" y="143982"/>
                    <a:pt x="95857" y="143780"/>
                    <a:pt x="95857" y="143589"/>
                  </a:cubicBezTo>
                  <a:cubicBezTo>
                    <a:pt x="95857" y="139755"/>
                    <a:pt x="95857" y="135922"/>
                    <a:pt x="95857" y="132088"/>
                  </a:cubicBezTo>
                  <a:cubicBezTo>
                    <a:pt x="95857" y="131897"/>
                    <a:pt x="95869" y="131695"/>
                    <a:pt x="95810" y="131528"/>
                  </a:cubicBezTo>
                  <a:cubicBezTo>
                    <a:pt x="95703" y="131195"/>
                    <a:pt x="95726" y="130873"/>
                    <a:pt x="95715" y="130540"/>
                  </a:cubicBezTo>
                  <a:cubicBezTo>
                    <a:pt x="95705" y="130421"/>
                    <a:pt x="95744" y="130302"/>
                    <a:pt x="95689" y="130190"/>
                  </a:cubicBezTo>
                  <a:lnTo>
                    <a:pt x="95689" y="130190"/>
                  </a:lnTo>
                  <a:cubicBezTo>
                    <a:pt x="95822" y="129065"/>
                    <a:pt x="96026" y="126863"/>
                    <a:pt x="95988" y="126444"/>
                  </a:cubicBezTo>
                  <a:cubicBezTo>
                    <a:pt x="95976" y="126206"/>
                    <a:pt x="96012" y="125968"/>
                    <a:pt x="95988" y="125730"/>
                  </a:cubicBezTo>
                  <a:cubicBezTo>
                    <a:pt x="95917" y="124992"/>
                    <a:pt x="96131" y="124265"/>
                    <a:pt x="96143" y="123539"/>
                  </a:cubicBezTo>
                  <a:cubicBezTo>
                    <a:pt x="96143" y="123372"/>
                    <a:pt x="96262" y="123277"/>
                    <a:pt x="96429" y="123277"/>
                  </a:cubicBezTo>
                  <a:cubicBezTo>
                    <a:pt x="96596" y="123265"/>
                    <a:pt x="96762" y="123265"/>
                    <a:pt x="96929" y="123265"/>
                  </a:cubicBezTo>
                  <a:cubicBezTo>
                    <a:pt x="97762" y="123265"/>
                    <a:pt x="98596" y="123265"/>
                    <a:pt x="99429" y="123253"/>
                  </a:cubicBezTo>
                  <a:cubicBezTo>
                    <a:pt x="99615" y="123253"/>
                    <a:pt x="99803" y="123260"/>
                    <a:pt x="99992" y="123260"/>
                  </a:cubicBezTo>
                  <a:cubicBezTo>
                    <a:pt x="100298" y="123260"/>
                    <a:pt x="100608" y="123242"/>
                    <a:pt x="100918" y="123146"/>
                  </a:cubicBezTo>
                  <a:cubicBezTo>
                    <a:pt x="100993" y="123119"/>
                    <a:pt x="101076" y="123112"/>
                    <a:pt x="101163" y="123112"/>
                  </a:cubicBezTo>
                  <a:close/>
                  <a:moveTo>
                    <a:pt x="69501" y="124545"/>
                  </a:moveTo>
                  <a:cubicBezTo>
                    <a:pt x="69567" y="124545"/>
                    <a:pt x="69633" y="124547"/>
                    <a:pt x="69699" y="124551"/>
                  </a:cubicBezTo>
                  <a:cubicBezTo>
                    <a:pt x="69854" y="124563"/>
                    <a:pt x="69985" y="124634"/>
                    <a:pt x="69985" y="124801"/>
                  </a:cubicBezTo>
                  <a:cubicBezTo>
                    <a:pt x="69997" y="125277"/>
                    <a:pt x="70057" y="125766"/>
                    <a:pt x="69961" y="126230"/>
                  </a:cubicBezTo>
                  <a:cubicBezTo>
                    <a:pt x="69890" y="126659"/>
                    <a:pt x="69878" y="127075"/>
                    <a:pt x="69866" y="127504"/>
                  </a:cubicBezTo>
                  <a:cubicBezTo>
                    <a:pt x="69854" y="127897"/>
                    <a:pt x="69902" y="128302"/>
                    <a:pt x="69759" y="128706"/>
                  </a:cubicBezTo>
                  <a:cubicBezTo>
                    <a:pt x="69699" y="128849"/>
                    <a:pt x="69723" y="129028"/>
                    <a:pt x="69723" y="129195"/>
                  </a:cubicBezTo>
                  <a:cubicBezTo>
                    <a:pt x="69711" y="129671"/>
                    <a:pt x="69711" y="130135"/>
                    <a:pt x="69616" y="130611"/>
                  </a:cubicBezTo>
                  <a:cubicBezTo>
                    <a:pt x="69521" y="131076"/>
                    <a:pt x="69592" y="131564"/>
                    <a:pt x="69580" y="132040"/>
                  </a:cubicBezTo>
                  <a:cubicBezTo>
                    <a:pt x="69568" y="132505"/>
                    <a:pt x="69616" y="132981"/>
                    <a:pt x="69461" y="133457"/>
                  </a:cubicBezTo>
                  <a:cubicBezTo>
                    <a:pt x="69414" y="133600"/>
                    <a:pt x="69437" y="133778"/>
                    <a:pt x="69437" y="133945"/>
                  </a:cubicBezTo>
                  <a:cubicBezTo>
                    <a:pt x="69437" y="134517"/>
                    <a:pt x="69437" y="135088"/>
                    <a:pt x="69437" y="135660"/>
                  </a:cubicBezTo>
                  <a:cubicBezTo>
                    <a:pt x="69426" y="135826"/>
                    <a:pt x="69437" y="135993"/>
                    <a:pt x="69426" y="136160"/>
                  </a:cubicBezTo>
                  <a:cubicBezTo>
                    <a:pt x="69390" y="136398"/>
                    <a:pt x="69295" y="136612"/>
                    <a:pt x="69295" y="136862"/>
                  </a:cubicBezTo>
                  <a:cubicBezTo>
                    <a:pt x="69295" y="137636"/>
                    <a:pt x="68997" y="142149"/>
                    <a:pt x="68997" y="142934"/>
                  </a:cubicBezTo>
                  <a:cubicBezTo>
                    <a:pt x="69002" y="142923"/>
                    <a:pt x="69008" y="142911"/>
                    <a:pt x="69014" y="142898"/>
                  </a:cubicBezTo>
                  <a:lnTo>
                    <a:pt x="69014" y="142898"/>
                  </a:lnTo>
                  <a:cubicBezTo>
                    <a:pt x="69011" y="143032"/>
                    <a:pt x="69009" y="143168"/>
                    <a:pt x="69009" y="143303"/>
                  </a:cubicBezTo>
                  <a:cubicBezTo>
                    <a:pt x="68997" y="143732"/>
                    <a:pt x="69009" y="144161"/>
                    <a:pt x="68902" y="144577"/>
                  </a:cubicBezTo>
                  <a:cubicBezTo>
                    <a:pt x="68818" y="144923"/>
                    <a:pt x="68878" y="145292"/>
                    <a:pt x="68854" y="145649"/>
                  </a:cubicBezTo>
                  <a:cubicBezTo>
                    <a:pt x="68842" y="145863"/>
                    <a:pt x="68759" y="145947"/>
                    <a:pt x="68544" y="145959"/>
                  </a:cubicBezTo>
                  <a:cubicBezTo>
                    <a:pt x="68354" y="145970"/>
                    <a:pt x="68163" y="145970"/>
                    <a:pt x="67973" y="145970"/>
                  </a:cubicBezTo>
                  <a:lnTo>
                    <a:pt x="63687" y="145970"/>
                  </a:lnTo>
                  <a:cubicBezTo>
                    <a:pt x="63629" y="145972"/>
                    <a:pt x="63572" y="145972"/>
                    <a:pt x="63514" y="145972"/>
                  </a:cubicBezTo>
                  <a:cubicBezTo>
                    <a:pt x="63371" y="145972"/>
                    <a:pt x="63228" y="145969"/>
                    <a:pt x="63084" y="145969"/>
                  </a:cubicBezTo>
                  <a:cubicBezTo>
                    <a:pt x="62744" y="145969"/>
                    <a:pt x="62404" y="145985"/>
                    <a:pt x="62067" y="146090"/>
                  </a:cubicBezTo>
                  <a:cubicBezTo>
                    <a:pt x="61990" y="146113"/>
                    <a:pt x="61907" y="146119"/>
                    <a:pt x="61822" y="146119"/>
                  </a:cubicBezTo>
                  <a:cubicBezTo>
                    <a:pt x="61737" y="146119"/>
                    <a:pt x="61651" y="146113"/>
                    <a:pt x="61567" y="146113"/>
                  </a:cubicBezTo>
                  <a:lnTo>
                    <a:pt x="58710" y="146113"/>
                  </a:lnTo>
                  <a:cubicBezTo>
                    <a:pt x="58210" y="146113"/>
                    <a:pt x="57722" y="146113"/>
                    <a:pt x="57222" y="146220"/>
                  </a:cubicBezTo>
                  <a:cubicBezTo>
                    <a:pt x="57054" y="146260"/>
                    <a:pt x="56880" y="146271"/>
                    <a:pt x="56703" y="146271"/>
                  </a:cubicBezTo>
                  <a:cubicBezTo>
                    <a:pt x="56488" y="146271"/>
                    <a:pt x="56269" y="146255"/>
                    <a:pt x="56052" y="146255"/>
                  </a:cubicBezTo>
                  <a:cubicBezTo>
                    <a:pt x="56017" y="146255"/>
                    <a:pt x="55983" y="146255"/>
                    <a:pt x="55948" y="146256"/>
                  </a:cubicBezTo>
                  <a:cubicBezTo>
                    <a:pt x="55590" y="146268"/>
                    <a:pt x="55233" y="146232"/>
                    <a:pt x="54888" y="146363"/>
                  </a:cubicBezTo>
                  <a:cubicBezTo>
                    <a:pt x="54789" y="146396"/>
                    <a:pt x="54682" y="146404"/>
                    <a:pt x="54574" y="146404"/>
                  </a:cubicBezTo>
                  <a:cubicBezTo>
                    <a:pt x="54488" y="146404"/>
                    <a:pt x="54401" y="146399"/>
                    <a:pt x="54317" y="146399"/>
                  </a:cubicBezTo>
                  <a:lnTo>
                    <a:pt x="52602" y="146399"/>
                  </a:lnTo>
                  <a:cubicBezTo>
                    <a:pt x="52541" y="146399"/>
                    <a:pt x="52481" y="146399"/>
                    <a:pt x="52421" y="146399"/>
                  </a:cubicBezTo>
                  <a:cubicBezTo>
                    <a:pt x="52151" y="146399"/>
                    <a:pt x="51887" y="146407"/>
                    <a:pt x="51614" y="146494"/>
                  </a:cubicBezTo>
                  <a:cubicBezTo>
                    <a:pt x="51499" y="146537"/>
                    <a:pt x="51368" y="146546"/>
                    <a:pt x="51237" y="146546"/>
                  </a:cubicBezTo>
                  <a:cubicBezTo>
                    <a:pt x="51150" y="146546"/>
                    <a:pt x="51064" y="146542"/>
                    <a:pt x="50983" y="146542"/>
                  </a:cubicBezTo>
                  <a:lnTo>
                    <a:pt x="46411" y="146542"/>
                  </a:lnTo>
                  <a:cubicBezTo>
                    <a:pt x="46101" y="146542"/>
                    <a:pt x="45792" y="146542"/>
                    <a:pt x="45494" y="146637"/>
                  </a:cubicBezTo>
                  <a:cubicBezTo>
                    <a:pt x="45374" y="146672"/>
                    <a:pt x="45246" y="146683"/>
                    <a:pt x="45117" y="146683"/>
                  </a:cubicBezTo>
                  <a:cubicBezTo>
                    <a:pt x="45028" y="146683"/>
                    <a:pt x="44939" y="146678"/>
                    <a:pt x="44851" y="146673"/>
                  </a:cubicBezTo>
                  <a:cubicBezTo>
                    <a:pt x="44506" y="146673"/>
                    <a:pt x="44446" y="146613"/>
                    <a:pt x="44434" y="146244"/>
                  </a:cubicBezTo>
                  <a:cubicBezTo>
                    <a:pt x="44434" y="145756"/>
                    <a:pt x="44434" y="145268"/>
                    <a:pt x="44434" y="144780"/>
                  </a:cubicBezTo>
                  <a:cubicBezTo>
                    <a:pt x="44435" y="144767"/>
                    <a:pt x="44435" y="144720"/>
                    <a:pt x="44434" y="144644"/>
                  </a:cubicBezTo>
                  <a:lnTo>
                    <a:pt x="44434" y="144644"/>
                  </a:lnTo>
                  <a:cubicBezTo>
                    <a:pt x="44434" y="144630"/>
                    <a:pt x="44434" y="144616"/>
                    <a:pt x="44434" y="144601"/>
                  </a:cubicBezTo>
                  <a:cubicBezTo>
                    <a:pt x="44434" y="144591"/>
                    <a:pt x="44434" y="144581"/>
                    <a:pt x="44433" y="144570"/>
                  </a:cubicBezTo>
                  <a:lnTo>
                    <a:pt x="44433" y="144570"/>
                  </a:lnTo>
                  <a:cubicBezTo>
                    <a:pt x="44418" y="143453"/>
                    <a:pt x="44291" y="138322"/>
                    <a:pt x="44291" y="138172"/>
                  </a:cubicBezTo>
                  <a:lnTo>
                    <a:pt x="44291" y="133171"/>
                  </a:lnTo>
                  <a:cubicBezTo>
                    <a:pt x="44291" y="132886"/>
                    <a:pt x="44303" y="132612"/>
                    <a:pt x="44208" y="132326"/>
                  </a:cubicBezTo>
                  <a:cubicBezTo>
                    <a:pt x="44149" y="132147"/>
                    <a:pt x="44149" y="131957"/>
                    <a:pt x="44149" y="131766"/>
                  </a:cubicBezTo>
                  <a:cubicBezTo>
                    <a:pt x="44149" y="130004"/>
                    <a:pt x="44149" y="128242"/>
                    <a:pt x="44149" y="126480"/>
                  </a:cubicBezTo>
                  <a:lnTo>
                    <a:pt x="44149" y="126409"/>
                  </a:lnTo>
                  <a:cubicBezTo>
                    <a:pt x="44149" y="125973"/>
                    <a:pt x="44160" y="125824"/>
                    <a:pt x="44648" y="125824"/>
                  </a:cubicBezTo>
                  <a:cubicBezTo>
                    <a:pt x="44668" y="125824"/>
                    <a:pt x="44687" y="125825"/>
                    <a:pt x="44708" y="125825"/>
                  </a:cubicBezTo>
                  <a:cubicBezTo>
                    <a:pt x="44875" y="125825"/>
                    <a:pt x="45030" y="125766"/>
                    <a:pt x="45196" y="125742"/>
                  </a:cubicBezTo>
                  <a:cubicBezTo>
                    <a:pt x="45339" y="125730"/>
                    <a:pt x="45482" y="125706"/>
                    <a:pt x="45625" y="125694"/>
                  </a:cubicBezTo>
                  <a:cubicBezTo>
                    <a:pt x="45660" y="125691"/>
                    <a:pt x="45694" y="125690"/>
                    <a:pt x="45729" y="125690"/>
                  </a:cubicBezTo>
                  <a:cubicBezTo>
                    <a:pt x="45981" y="125690"/>
                    <a:pt x="46227" y="125765"/>
                    <a:pt x="46489" y="125765"/>
                  </a:cubicBezTo>
                  <a:cubicBezTo>
                    <a:pt x="46595" y="125765"/>
                    <a:pt x="46703" y="125752"/>
                    <a:pt x="46816" y="125718"/>
                  </a:cubicBezTo>
                  <a:cubicBezTo>
                    <a:pt x="46954" y="125680"/>
                    <a:pt x="47101" y="125668"/>
                    <a:pt x="47253" y="125668"/>
                  </a:cubicBezTo>
                  <a:cubicBezTo>
                    <a:pt x="47481" y="125668"/>
                    <a:pt x="47718" y="125694"/>
                    <a:pt x="47947" y="125694"/>
                  </a:cubicBezTo>
                  <a:cubicBezTo>
                    <a:pt x="48101" y="125694"/>
                    <a:pt x="48255" y="125687"/>
                    <a:pt x="48409" y="125687"/>
                  </a:cubicBezTo>
                  <a:cubicBezTo>
                    <a:pt x="48658" y="125687"/>
                    <a:pt x="48906" y="125705"/>
                    <a:pt x="49149" y="125801"/>
                  </a:cubicBezTo>
                  <a:cubicBezTo>
                    <a:pt x="49191" y="125813"/>
                    <a:pt x="49238" y="125819"/>
                    <a:pt x="49286" y="125819"/>
                  </a:cubicBezTo>
                  <a:cubicBezTo>
                    <a:pt x="49334" y="125819"/>
                    <a:pt x="49381" y="125813"/>
                    <a:pt x="49423" y="125801"/>
                  </a:cubicBezTo>
                  <a:cubicBezTo>
                    <a:pt x="49673" y="125705"/>
                    <a:pt x="49930" y="125685"/>
                    <a:pt x="50187" y="125685"/>
                  </a:cubicBezTo>
                  <a:cubicBezTo>
                    <a:pt x="50372" y="125685"/>
                    <a:pt x="50557" y="125695"/>
                    <a:pt x="50739" y="125695"/>
                  </a:cubicBezTo>
                  <a:cubicBezTo>
                    <a:pt x="50773" y="125695"/>
                    <a:pt x="50806" y="125695"/>
                    <a:pt x="50840" y="125694"/>
                  </a:cubicBezTo>
                  <a:cubicBezTo>
                    <a:pt x="51209" y="125688"/>
                    <a:pt x="51578" y="125688"/>
                    <a:pt x="51947" y="125688"/>
                  </a:cubicBezTo>
                  <a:cubicBezTo>
                    <a:pt x="52316" y="125688"/>
                    <a:pt x="52685" y="125688"/>
                    <a:pt x="53054" y="125682"/>
                  </a:cubicBezTo>
                  <a:cubicBezTo>
                    <a:pt x="53197" y="125682"/>
                    <a:pt x="53340" y="125686"/>
                    <a:pt x="53483" y="125686"/>
                  </a:cubicBezTo>
                  <a:cubicBezTo>
                    <a:pt x="53767" y="125686"/>
                    <a:pt x="54051" y="125670"/>
                    <a:pt x="54328" y="125575"/>
                  </a:cubicBezTo>
                  <a:cubicBezTo>
                    <a:pt x="54404" y="125548"/>
                    <a:pt x="54490" y="125541"/>
                    <a:pt x="54579" y="125541"/>
                  </a:cubicBezTo>
                  <a:cubicBezTo>
                    <a:pt x="54685" y="125541"/>
                    <a:pt x="54796" y="125551"/>
                    <a:pt x="54900" y="125551"/>
                  </a:cubicBezTo>
                  <a:cubicBezTo>
                    <a:pt x="55029" y="125545"/>
                    <a:pt x="55158" y="125543"/>
                    <a:pt x="55287" y="125543"/>
                  </a:cubicBezTo>
                  <a:cubicBezTo>
                    <a:pt x="55504" y="125543"/>
                    <a:pt x="55722" y="125549"/>
                    <a:pt x="55940" y="125549"/>
                  </a:cubicBezTo>
                  <a:cubicBezTo>
                    <a:pt x="56348" y="125549"/>
                    <a:pt x="56757" y="125530"/>
                    <a:pt x="57162" y="125420"/>
                  </a:cubicBezTo>
                  <a:cubicBezTo>
                    <a:pt x="57244" y="125396"/>
                    <a:pt x="57330" y="125390"/>
                    <a:pt x="57418" y="125390"/>
                  </a:cubicBezTo>
                  <a:cubicBezTo>
                    <a:pt x="57520" y="125390"/>
                    <a:pt x="57625" y="125398"/>
                    <a:pt x="57727" y="125398"/>
                  </a:cubicBezTo>
                  <a:cubicBezTo>
                    <a:pt x="57753" y="125398"/>
                    <a:pt x="57779" y="125398"/>
                    <a:pt x="57805" y="125396"/>
                  </a:cubicBezTo>
                  <a:cubicBezTo>
                    <a:pt x="57862" y="125396"/>
                    <a:pt x="57919" y="125397"/>
                    <a:pt x="57976" y="125397"/>
                  </a:cubicBezTo>
                  <a:cubicBezTo>
                    <a:pt x="58205" y="125397"/>
                    <a:pt x="58431" y="125389"/>
                    <a:pt x="58650" y="125313"/>
                  </a:cubicBezTo>
                  <a:cubicBezTo>
                    <a:pt x="58805" y="125266"/>
                    <a:pt x="58984" y="125266"/>
                    <a:pt x="59150" y="125266"/>
                  </a:cubicBezTo>
                  <a:cubicBezTo>
                    <a:pt x="59243" y="125262"/>
                    <a:pt x="59336" y="125261"/>
                    <a:pt x="59429" y="125261"/>
                  </a:cubicBezTo>
                  <a:cubicBezTo>
                    <a:pt x="59586" y="125261"/>
                    <a:pt x="59744" y="125264"/>
                    <a:pt x="59902" y="125264"/>
                  </a:cubicBezTo>
                  <a:cubicBezTo>
                    <a:pt x="60263" y="125264"/>
                    <a:pt x="60626" y="125247"/>
                    <a:pt x="60984" y="125135"/>
                  </a:cubicBezTo>
                  <a:cubicBezTo>
                    <a:pt x="61036" y="125116"/>
                    <a:pt x="61093" y="125110"/>
                    <a:pt x="61150" y="125110"/>
                  </a:cubicBezTo>
                  <a:cubicBezTo>
                    <a:pt x="61237" y="125110"/>
                    <a:pt x="61327" y="125123"/>
                    <a:pt x="61413" y="125123"/>
                  </a:cubicBezTo>
                  <a:cubicBezTo>
                    <a:pt x="62008" y="125123"/>
                    <a:pt x="62603" y="125111"/>
                    <a:pt x="63199" y="125111"/>
                  </a:cubicBezTo>
                  <a:cubicBezTo>
                    <a:pt x="63251" y="125111"/>
                    <a:pt x="63304" y="125111"/>
                    <a:pt x="63357" y="125111"/>
                  </a:cubicBezTo>
                  <a:cubicBezTo>
                    <a:pt x="63542" y="125111"/>
                    <a:pt x="63725" y="125104"/>
                    <a:pt x="63901" y="125039"/>
                  </a:cubicBezTo>
                  <a:cubicBezTo>
                    <a:pt x="64008" y="124992"/>
                    <a:pt x="64139" y="124980"/>
                    <a:pt x="64258" y="124980"/>
                  </a:cubicBezTo>
                  <a:cubicBezTo>
                    <a:pt x="64865" y="124956"/>
                    <a:pt x="65485" y="125015"/>
                    <a:pt x="66092" y="124837"/>
                  </a:cubicBezTo>
                  <a:cubicBezTo>
                    <a:pt x="66189" y="124845"/>
                    <a:pt x="66286" y="124849"/>
                    <a:pt x="66383" y="124849"/>
                  </a:cubicBezTo>
                  <a:cubicBezTo>
                    <a:pt x="67050" y="124849"/>
                    <a:pt x="67711" y="124677"/>
                    <a:pt x="68378" y="124677"/>
                  </a:cubicBezTo>
                  <a:cubicBezTo>
                    <a:pt x="68445" y="124677"/>
                    <a:pt x="68513" y="124678"/>
                    <a:pt x="68580" y="124682"/>
                  </a:cubicBezTo>
                  <a:cubicBezTo>
                    <a:pt x="68735" y="124682"/>
                    <a:pt x="68902" y="124634"/>
                    <a:pt x="69056" y="124599"/>
                  </a:cubicBezTo>
                  <a:cubicBezTo>
                    <a:pt x="69205" y="124558"/>
                    <a:pt x="69353" y="124545"/>
                    <a:pt x="69501" y="124545"/>
                  </a:cubicBezTo>
                  <a:close/>
                  <a:moveTo>
                    <a:pt x="42431" y="125684"/>
                  </a:moveTo>
                  <a:cubicBezTo>
                    <a:pt x="42795" y="125684"/>
                    <a:pt x="43160" y="125699"/>
                    <a:pt x="43518" y="125718"/>
                  </a:cubicBezTo>
                  <a:cubicBezTo>
                    <a:pt x="43875" y="125730"/>
                    <a:pt x="43994" y="125908"/>
                    <a:pt x="44018" y="126278"/>
                  </a:cubicBezTo>
                  <a:cubicBezTo>
                    <a:pt x="44018" y="126468"/>
                    <a:pt x="44018" y="126659"/>
                    <a:pt x="44018" y="126849"/>
                  </a:cubicBezTo>
                  <a:lnTo>
                    <a:pt x="44018" y="137993"/>
                  </a:lnTo>
                  <a:cubicBezTo>
                    <a:pt x="44018" y="138187"/>
                    <a:pt x="44134" y="143368"/>
                    <a:pt x="44166" y="144515"/>
                  </a:cubicBezTo>
                  <a:lnTo>
                    <a:pt x="44166" y="144515"/>
                  </a:lnTo>
                  <a:cubicBezTo>
                    <a:pt x="44162" y="144547"/>
                    <a:pt x="44160" y="144580"/>
                    <a:pt x="44160" y="144613"/>
                  </a:cubicBezTo>
                  <a:cubicBezTo>
                    <a:pt x="44149" y="145161"/>
                    <a:pt x="44160" y="145709"/>
                    <a:pt x="44149" y="146256"/>
                  </a:cubicBezTo>
                  <a:cubicBezTo>
                    <a:pt x="44149" y="146613"/>
                    <a:pt x="44089" y="146661"/>
                    <a:pt x="43732" y="146685"/>
                  </a:cubicBezTo>
                  <a:lnTo>
                    <a:pt x="35659" y="146685"/>
                  </a:lnTo>
                  <a:cubicBezTo>
                    <a:pt x="35564" y="146685"/>
                    <a:pt x="35470" y="146683"/>
                    <a:pt x="35376" y="146683"/>
                  </a:cubicBezTo>
                  <a:cubicBezTo>
                    <a:pt x="35117" y="146683"/>
                    <a:pt x="34862" y="146696"/>
                    <a:pt x="34600" y="146792"/>
                  </a:cubicBezTo>
                  <a:cubicBezTo>
                    <a:pt x="34507" y="146825"/>
                    <a:pt x="34404" y="146832"/>
                    <a:pt x="34297" y="146832"/>
                  </a:cubicBezTo>
                  <a:cubicBezTo>
                    <a:pt x="34212" y="146832"/>
                    <a:pt x="34125" y="146828"/>
                    <a:pt x="34040" y="146828"/>
                  </a:cubicBezTo>
                  <a:lnTo>
                    <a:pt x="32254" y="146828"/>
                  </a:lnTo>
                  <a:cubicBezTo>
                    <a:pt x="31826" y="146840"/>
                    <a:pt x="31397" y="146804"/>
                    <a:pt x="30980" y="146935"/>
                  </a:cubicBezTo>
                  <a:cubicBezTo>
                    <a:pt x="30881" y="146968"/>
                    <a:pt x="30774" y="146975"/>
                    <a:pt x="30667" y="146975"/>
                  </a:cubicBezTo>
                  <a:cubicBezTo>
                    <a:pt x="30580" y="146975"/>
                    <a:pt x="30493" y="146971"/>
                    <a:pt x="30409" y="146971"/>
                  </a:cubicBezTo>
                  <a:lnTo>
                    <a:pt x="27694" y="146971"/>
                  </a:lnTo>
                  <a:cubicBezTo>
                    <a:pt x="27637" y="146972"/>
                    <a:pt x="27579" y="146972"/>
                    <a:pt x="27521" y="146972"/>
                  </a:cubicBezTo>
                  <a:cubicBezTo>
                    <a:pt x="27378" y="146972"/>
                    <a:pt x="27235" y="146970"/>
                    <a:pt x="27091" y="146970"/>
                  </a:cubicBezTo>
                  <a:cubicBezTo>
                    <a:pt x="26752" y="146970"/>
                    <a:pt x="26411" y="146985"/>
                    <a:pt x="26075" y="147090"/>
                  </a:cubicBezTo>
                  <a:cubicBezTo>
                    <a:pt x="25997" y="147113"/>
                    <a:pt x="25914" y="147119"/>
                    <a:pt x="25829" y="147119"/>
                  </a:cubicBezTo>
                  <a:cubicBezTo>
                    <a:pt x="25744" y="147119"/>
                    <a:pt x="25658" y="147113"/>
                    <a:pt x="25575" y="147113"/>
                  </a:cubicBezTo>
                  <a:lnTo>
                    <a:pt x="23503" y="147113"/>
                  </a:lnTo>
                  <a:cubicBezTo>
                    <a:pt x="23447" y="147115"/>
                    <a:pt x="23391" y="147115"/>
                    <a:pt x="23334" y="147115"/>
                  </a:cubicBezTo>
                  <a:cubicBezTo>
                    <a:pt x="23195" y="147115"/>
                    <a:pt x="23057" y="147112"/>
                    <a:pt x="22918" y="147112"/>
                  </a:cubicBezTo>
                  <a:cubicBezTo>
                    <a:pt x="22590" y="147112"/>
                    <a:pt x="22265" y="147128"/>
                    <a:pt x="21943" y="147233"/>
                  </a:cubicBezTo>
                  <a:cubicBezTo>
                    <a:pt x="21866" y="147253"/>
                    <a:pt x="21784" y="147258"/>
                    <a:pt x="21701" y="147258"/>
                  </a:cubicBezTo>
                  <a:cubicBezTo>
                    <a:pt x="21623" y="147258"/>
                    <a:pt x="21543" y="147254"/>
                    <a:pt x="21464" y="147254"/>
                  </a:cubicBezTo>
                  <a:cubicBezTo>
                    <a:pt x="21433" y="147254"/>
                    <a:pt x="21402" y="147254"/>
                    <a:pt x="21372" y="147256"/>
                  </a:cubicBezTo>
                  <a:cubicBezTo>
                    <a:pt x="21267" y="147262"/>
                    <a:pt x="21162" y="147264"/>
                    <a:pt x="21056" y="147264"/>
                  </a:cubicBezTo>
                  <a:cubicBezTo>
                    <a:pt x="20788" y="147264"/>
                    <a:pt x="20519" y="147251"/>
                    <a:pt x="20249" y="147251"/>
                  </a:cubicBezTo>
                  <a:cubicBezTo>
                    <a:pt x="19961" y="147251"/>
                    <a:pt x="19672" y="147266"/>
                    <a:pt x="19384" y="147328"/>
                  </a:cubicBezTo>
                  <a:cubicBezTo>
                    <a:pt x="19370" y="147331"/>
                    <a:pt x="19355" y="147333"/>
                    <a:pt x="19342" y="147333"/>
                  </a:cubicBezTo>
                  <a:cubicBezTo>
                    <a:pt x="19262" y="147333"/>
                    <a:pt x="19191" y="147276"/>
                    <a:pt x="19181" y="147185"/>
                  </a:cubicBezTo>
                  <a:cubicBezTo>
                    <a:pt x="19169" y="147066"/>
                    <a:pt x="19157" y="146947"/>
                    <a:pt x="19157" y="146828"/>
                  </a:cubicBezTo>
                  <a:cubicBezTo>
                    <a:pt x="19157" y="146351"/>
                    <a:pt x="19157" y="145875"/>
                    <a:pt x="19157" y="145399"/>
                  </a:cubicBezTo>
                  <a:cubicBezTo>
                    <a:pt x="19157" y="145137"/>
                    <a:pt x="19157" y="144887"/>
                    <a:pt x="19074" y="144625"/>
                  </a:cubicBezTo>
                  <a:cubicBezTo>
                    <a:pt x="19014" y="144423"/>
                    <a:pt x="19026" y="144196"/>
                    <a:pt x="19026" y="143982"/>
                  </a:cubicBezTo>
                  <a:cubicBezTo>
                    <a:pt x="19014" y="142911"/>
                    <a:pt x="19014" y="141851"/>
                    <a:pt x="19014" y="140779"/>
                  </a:cubicBezTo>
                  <a:cubicBezTo>
                    <a:pt x="19014" y="140351"/>
                    <a:pt x="19050" y="139922"/>
                    <a:pt x="18907" y="139505"/>
                  </a:cubicBezTo>
                  <a:cubicBezTo>
                    <a:pt x="18848" y="139351"/>
                    <a:pt x="18884" y="139172"/>
                    <a:pt x="18884" y="139005"/>
                  </a:cubicBezTo>
                  <a:cubicBezTo>
                    <a:pt x="18872" y="135052"/>
                    <a:pt x="18872" y="131100"/>
                    <a:pt x="18872" y="127159"/>
                  </a:cubicBezTo>
                  <a:cubicBezTo>
                    <a:pt x="18872" y="126409"/>
                    <a:pt x="18884" y="126397"/>
                    <a:pt x="19610" y="126397"/>
                  </a:cubicBezTo>
                  <a:lnTo>
                    <a:pt x="24325" y="126397"/>
                  </a:lnTo>
                  <a:cubicBezTo>
                    <a:pt x="24634" y="126397"/>
                    <a:pt x="24944" y="126397"/>
                    <a:pt x="25241" y="126313"/>
                  </a:cubicBezTo>
                  <a:cubicBezTo>
                    <a:pt x="25491" y="126242"/>
                    <a:pt x="25765" y="126266"/>
                    <a:pt x="26027" y="126254"/>
                  </a:cubicBezTo>
                  <a:cubicBezTo>
                    <a:pt x="26107" y="126250"/>
                    <a:pt x="26188" y="126249"/>
                    <a:pt x="26269" y="126249"/>
                  </a:cubicBezTo>
                  <a:cubicBezTo>
                    <a:pt x="26420" y="126249"/>
                    <a:pt x="26573" y="126253"/>
                    <a:pt x="26726" y="126253"/>
                  </a:cubicBezTo>
                  <a:cubicBezTo>
                    <a:pt x="27035" y="126253"/>
                    <a:pt x="27347" y="126236"/>
                    <a:pt x="27658" y="126135"/>
                  </a:cubicBezTo>
                  <a:cubicBezTo>
                    <a:pt x="27725" y="126116"/>
                    <a:pt x="27797" y="126110"/>
                    <a:pt x="27873" y="126110"/>
                  </a:cubicBezTo>
                  <a:cubicBezTo>
                    <a:pt x="27985" y="126110"/>
                    <a:pt x="28104" y="126123"/>
                    <a:pt x="28218" y="126123"/>
                  </a:cubicBezTo>
                  <a:cubicBezTo>
                    <a:pt x="29718" y="126111"/>
                    <a:pt x="31218" y="126111"/>
                    <a:pt x="32719" y="126111"/>
                  </a:cubicBezTo>
                  <a:cubicBezTo>
                    <a:pt x="32779" y="126111"/>
                    <a:pt x="32840" y="126111"/>
                    <a:pt x="32900" y="126111"/>
                  </a:cubicBezTo>
                  <a:cubicBezTo>
                    <a:pt x="33173" y="126111"/>
                    <a:pt x="33444" y="126103"/>
                    <a:pt x="33707" y="126016"/>
                  </a:cubicBezTo>
                  <a:cubicBezTo>
                    <a:pt x="33806" y="125983"/>
                    <a:pt x="33913" y="125975"/>
                    <a:pt x="34020" y="125975"/>
                  </a:cubicBezTo>
                  <a:cubicBezTo>
                    <a:pt x="34107" y="125975"/>
                    <a:pt x="34194" y="125980"/>
                    <a:pt x="34278" y="125980"/>
                  </a:cubicBezTo>
                  <a:cubicBezTo>
                    <a:pt x="34600" y="125974"/>
                    <a:pt x="34921" y="125974"/>
                    <a:pt x="35243" y="125974"/>
                  </a:cubicBezTo>
                  <a:cubicBezTo>
                    <a:pt x="35564" y="125974"/>
                    <a:pt x="35886" y="125974"/>
                    <a:pt x="36207" y="125968"/>
                  </a:cubicBezTo>
                  <a:cubicBezTo>
                    <a:pt x="36350" y="125968"/>
                    <a:pt x="36492" y="125972"/>
                    <a:pt x="36633" y="125972"/>
                  </a:cubicBezTo>
                  <a:cubicBezTo>
                    <a:pt x="36915" y="125972"/>
                    <a:pt x="37195" y="125956"/>
                    <a:pt x="37481" y="125861"/>
                  </a:cubicBezTo>
                  <a:cubicBezTo>
                    <a:pt x="37546" y="125834"/>
                    <a:pt x="37618" y="125826"/>
                    <a:pt x="37694" y="125826"/>
                  </a:cubicBezTo>
                  <a:cubicBezTo>
                    <a:pt x="37784" y="125826"/>
                    <a:pt x="37878" y="125837"/>
                    <a:pt x="37969" y="125837"/>
                  </a:cubicBezTo>
                  <a:cubicBezTo>
                    <a:pt x="38350" y="125831"/>
                    <a:pt x="38731" y="125831"/>
                    <a:pt x="39112" y="125831"/>
                  </a:cubicBezTo>
                  <a:cubicBezTo>
                    <a:pt x="39493" y="125831"/>
                    <a:pt x="39874" y="125831"/>
                    <a:pt x="40255" y="125825"/>
                  </a:cubicBezTo>
                  <a:cubicBezTo>
                    <a:pt x="40660" y="125825"/>
                    <a:pt x="41053" y="125777"/>
                    <a:pt x="41458" y="125730"/>
                  </a:cubicBezTo>
                  <a:cubicBezTo>
                    <a:pt x="41779" y="125696"/>
                    <a:pt x="42105" y="125684"/>
                    <a:pt x="42431" y="125684"/>
                  </a:cubicBezTo>
                  <a:close/>
                  <a:moveTo>
                    <a:pt x="136577" y="123110"/>
                  </a:moveTo>
                  <a:cubicBezTo>
                    <a:pt x="140268" y="123122"/>
                    <a:pt x="143959" y="123122"/>
                    <a:pt x="147638" y="123122"/>
                  </a:cubicBezTo>
                  <a:cubicBezTo>
                    <a:pt x="147765" y="123122"/>
                    <a:pt x="147892" y="123117"/>
                    <a:pt x="148019" y="123117"/>
                  </a:cubicBezTo>
                  <a:cubicBezTo>
                    <a:pt x="148082" y="123117"/>
                    <a:pt x="148146" y="123118"/>
                    <a:pt x="148209" y="123122"/>
                  </a:cubicBezTo>
                  <a:cubicBezTo>
                    <a:pt x="148471" y="123146"/>
                    <a:pt x="148531" y="123206"/>
                    <a:pt x="148554" y="123480"/>
                  </a:cubicBezTo>
                  <a:cubicBezTo>
                    <a:pt x="148566" y="123670"/>
                    <a:pt x="148554" y="123861"/>
                    <a:pt x="148554" y="124051"/>
                  </a:cubicBezTo>
                  <a:cubicBezTo>
                    <a:pt x="148554" y="126718"/>
                    <a:pt x="148554" y="129385"/>
                    <a:pt x="148566" y="132052"/>
                  </a:cubicBezTo>
                  <a:cubicBezTo>
                    <a:pt x="148566" y="132409"/>
                    <a:pt x="148543" y="132755"/>
                    <a:pt x="148662" y="133112"/>
                  </a:cubicBezTo>
                  <a:cubicBezTo>
                    <a:pt x="148721" y="133278"/>
                    <a:pt x="148697" y="133481"/>
                    <a:pt x="148697" y="133671"/>
                  </a:cubicBezTo>
                  <a:cubicBezTo>
                    <a:pt x="148697" y="134338"/>
                    <a:pt x="148697" y="135005"/>
                    <a:pt x="148709" y="135672"/>
                  </a:cubicBezTo>
                  <a:cubicBezTo>
                    <a:pt x="148709" y="136112"/>
                    <a:pt x="148662" y="136565"/>
                    <a:pt x="148816" y="137005"/>
                  </a:cubicBezTo>
                  <a:cubicBezTo>
                    <a:pt x="148864" y="137160"/>
                    <a:pt x="148840" y="137338"/>
                    <a:pt x="148840" y="137505"/>
                  </a:cubicBezTo>
                  <a:cubicBezTo>
                    <a:pt x="148840" y="138100"/>
                    <a:pt x="148840" y="138696"/>
                    <a:pt x="148840" y="139291"/>
                  </a:cubicBezTo>
                  <a:cubicBezTo>
                    <a:pt x="148852" y="139601"/>
                    <a:pt x="148828" y="139910"/>
                    <a:pt x="148935" y="140208"/>
                  </a:cubicBezTo>
                  <a:cubicBezTo>
                    <a:pt x="148995" y="140363"/>
                    <a:pt x="148983" y="140541"/>
                    <a:pt x="148983" y="140708"/>
                  </a:cubicBezTo>
                  <a:cubicBezTo>
                    <a:pt x="148983" y="142887"/>
                    <a:pt x="148983" y="145077"/>
                    <a:pt x="148983" y="147268"/>
                  </a:cubicBezTo>
                  <a:cubicBezTo>
                    <a:pt x="148983" y="147435"/>
                    <a:pt x="149019" y="147602"/>
                    <a:pt x="148864" y="147768"/>
                  </a:cubicBezTo>
                  <a:cubicBezTo>
                    <a:pt x="148447" y="147661"/>
                    <a:pt x="147995" y="147697"/>
                    <a:pt x="147554" y="147685"/>
                  </a:cubicBezTo>
                  <a:cubicBezTo>
                    <a:pt x="147512" y="147685"/>
                    <a:pt x="147469" y="147686"/>
                    <a:pt x="147426" y="147686"/>
                  </a:cubicBezTo>
                  <a:cubicBezTo>
                    <a:pt x="147275" y="147686"/>
                    <a:pt x="147122" y="147678"/>
                    <a:pt x="146983" y="147614"/>
                  </a:cubicBezTo>
                  <a:cubicBezTo>
                    <a:pt x="146825" y="147549"/>
                    <a:pt x="146661" y="147541"/>
                    <a:pt x="146495" y="147541"/>
                  </a:cubicBezTo>
                  <a:cubicBezTo>
                    <a:pt x="146447" y="147541"/>
                    <a:pt x="146399" y="147542"/>
                    <a:pt x="146352" y="147542"/>
                  </a:cubicBezTo>
                  <a:cubicBezTo>
                    <a:pt x="146269" y="147542"/>
                    <a:pt x="146187" y="147544"/>
                    <a:pt x="146104" y="147544"/>
                  </a:cubicBezTo>
                  <a:cubicBezTo>
                    <a:pt x="145878" y="147544"/>
                    <a:pt x="145653" y="147531"/>
                    <a:pt x="145435" y="147435"/>
                  </a:cubicBezTo>
                  <a:cubicBezTo>
                    <a:pt x="145391" y="147417"/>
                    <a:pt x="145335" y="147406"/>
                    <a:pt x="145285" y="147406"/>
                  </a:cubicBezTo>
                  <a:cubicBezTo>
                    <a:pt x="145266" y="147406"/>
                    <a:pt x="145249" y="147408"/>
                    <a:pt x="145233" y="147411"/>
                  </a:cubicBezTo>
                  <a:cubicBezTo>
                    <a:pt x="145135" y="147415"/>
                    <a:pt x="145037" y="147417"/>
                    <a:pt x="144939" y="147417"/>
                  </a:cubicBezTo>
                  <a:cubicBezTo>
                    <a:pt x="143944" y="147417"/>
                    <a:pt x="142956" y="147236"/>
                    <a:pt x="141961" y="147236"/>
                  </a:cubicBezTo>
                  <a:cubicBezTo>
                    <a:pt x="141841" y="147236"/>
                    <a:pt x="141721" y="147239"/>
                    <a:pt x="141601" y="147244"/>
                  </a:cubicBezTo>
                  <a:cubicBezTo>
                    <a:pt x="141404" y="147258"/>
                    <a:pt x="141205" y="147270"/>
                    <a:pt x="141005" y="147270"/>
                  </a:cubicBezTo>
                  <a:cubicBezTo>
                    <a:pt x="140687" y="147270"/>
                    <a:pt x="140368" y="147240"/>
                    <a:pt x="140053" y="147137"/>
                  </a:cubicBezTo>
                  <a:cubicBezTo>
                    <a:pt x="139986" y="147117"/>
                    <a:pt x="139915" y="147112"/>
                    <a:pt x="139842" y="147112"/>
                  </a:cubicBezTo>
                  <a:cubicBezTo>
                    <a:pt x="139773" y="147112"/>
                    <a:pt x="139703" y="147116"/>
                    <a:pt x="139634" y="147116"/>
                  </a:cubicBezTo>
                  <a:cubicBezTo>
                    <a:pt x="139607" y="147116"/>
                    <a:pt x="139580" y="147115"/>
                    <a:pt x="139553" y="147113"/>
                  </a:cubicBezTo>
                  <a:cubicBezTo>
                    <a:pt x="139413" y="147108"/>
                    <a:pt x="139272" y="147106"/>
                    <a:pt x="139131" y="147106"/>
                  </a:cubicBezTo>
                  <a:cubicBezTo>
                    <a:pt x="138824" y="147106"/>
                    <a:pt x="138517" y="147115"/>
                    <a:pt x="138210" y="147115"/>
                  </a:cubicBezTo>
                  <a:cubicBezTo>
                    <a:pt x="137731" y="147115"/>
                    <a:pt x="137254" y="147093"/>
                    <a:pt x="136779" y="146982"/>
                  </a:cubicBezTo>
                  <a:cubicBezTo>
                    <a:pt x="136697" y="146962"/>
                    <a:pt x="136610" y="146956"/>
                    <a:pt x="136522" y="146956"/>
                  </a:cubicBezTo>
                  <a:cubicBezTo>
                    <a:pt x="136378" y="146956"/>
                    <a:pt x="136228" y="146972"/>
                    <a:pt x="136081" y="146972"/>
                  </a:cubicBezTo>
                  <a:cubicBezTo>
                    <a:pt x="136055" y="146972"/>
                    <a:pt x="136030" y="146972"/>
                    <a:pt x="136005" y="146971"/>
                  </a:cubicBezTo>
                  <a:cubicBezTo>
                    <a:pt x="135938" y="146969"/>
                    <a:pt x="135871" y="146968"/>
                    <a:pt x="135804" y="146968"/>
                  </a:cubicBezTo>
                  <a:cubicBezTo>
                    <a:pt x="135733" y="146968"/>
                    <a:pt x="135661" y="146969"/>
                    <a:pt x="135590" y="146969"/>
                  </a:cubicBezTo>
                  <a:cubicBezTo>
                    <a:pt x="135277" y="146969"/>
                    <a:pt x="134966" y="146959"/>
                    <a:pt x="134660" y="146852"/>
                  </a:cubicBezTo>
                  <a:cubicBezTo>
                    <a:pt x="134582" y="146828"/>
                    <a:pt x="134499" y="146822"/>
                    <a:pt x="134414" y="146822"/>
                  </a:cubicBezTo>
                  <a:cubicBezTo>
                    <a:pt x="134329" y="146822"/>
                    <a:pt x="134243" y="146828"/>
                    <a:pt x="134160" y="146828"/>
                  </a:cubicBezTo>
                  <a:lnTo>
                    <a:pt x="132517" y="146828"/>
                  </a:lnTo>
                  <a:cubicBezTo>
                    <a:pt x="132219" y="146828"/>
                    <a:pt x="131910" y="146828"/>
                    <a:pt x="131600" y="146732"/>
                  </a:cubicBezTo>
                  <a:cubicBezTo>
                    <a:pt x="131464" y="146690"/>
                    <a:pt x="131310" y="146684"/>
                    <a:pt x="131154" y="146684"/>
                  </a:cubicBezTo>
                  <a:cubicBezTo>
                    <a:pt x="131092" y="146684"/>
                    <a:pt x="131030" y="146685"/>
                    <a:pt x="130969" y="146685"/>
                  </a:cubicBezTo>
                  <a:lnTo>
                    <a:pt x="127469" y="146685"/>
                  </a:lnTo>
                  <a:cubicBezTo>
                    <a:pt x="127195" y="146685"/>
                    <a:pt x="126909" y="146685"/>
                    <a:pt x="126623" y="146601"/>
                  </a:cubicBezTo>
                  <a:cubicBezTo>
                    <a:pt x="126456" y="146542"/>
                    <a:pt x="126254" y="146554"/>
                    <a:pt x="126064" y="146542"/>
                  </a:cubicBezTo>
                  <a:cubicBezTo>
                    <a:pt x="125746" y="146542"/>
                    <a:pt x="125429" y="146537"/>
                    <a:pt x="125111" y="146537"/>
                  </a:cubicBezTo>
                  <a:cubicBezTo>
                    <a:pt x="124952" y="146537"/>
                    <a:pt x="124794" y="146538"/>
                    <a:pt x="124635" y="146542"/>
                  </a:cubicBezTo>
                  <a:cubicBezTo>
                    <a:pt x="124601" y="146544"/>
                    <a:pt x="124568" y="146545"/>
                    <a:pt x="124535" y="146545"/>
                  </a:cubicBezTo>
                  <a:cubicBezTo>
                    <a:pt x="124229" y="146545"/>
                    <a:pt x="123949" y="146452"/>
                    <a:pt x="123659" y="146387"/>
                  </a:cubicBezTo>
                  <a:cubicBezTo>
                    <a:pt x="123492" y="146351"/>
                    <a:pt x="123432" y="146232"/>
                    <a:pt x="123420" y="146078"/>
                  </a:cubicBezTo>
                  <a:cubicBezTo>
                    <a:pt x="123420" y="145887"/>
                    <a:pt x="123420" y="145697"/>
                    <a:pt x="123420" y="145506"/>
                  </a:cubicBezTo>
                  <a:cubicBezTo>
                    <a:pt x="123420" y="141315"/>
                    <a:pt x="123420" y="137136"/>
                    <a:pt x="123420" y="132945"/>
                  </a:cubicBezTo>
                  <a:cubicBezTo>
                    <a:pt x="123420" y="132564"/>
                    <a:pt x="123397" y="132195"/>
                    <a:pt x="123528" y="131814"/>
                  </a:cubicBezTo>
                  <a:cubicBezTo>
                    <a:pt x="123587" y="131647"/>
                    <a:pt x="123563" y="131445"/>
                    <a:pt x="123563" y="131254"/>
                  </a:cubicBezTo>
                  <a:cubicBezTo>
                    <a:pt x="123563" y="130516"/>
                    <a:pt x="123563" y="129778"/>
                    <a:pt x="123563" y="129040"/>
                  </a:cubicBezTo>
                  <a:cubicBezTo>
                    <a:pt x="123563" y="128683"/>
                    <a:pt x="123539" y="128325"/>
                    <a:pt x="123670" y="127980"/>
                  </a:cubicBezTo>
                  <a:cubicBezTo>
                    <a:pt x="123730" y="127813"/>
                    <a:pt x="123706" y="127599"/>
                    <a:pt x="123706" y="127409"/>
                  </a:cubicBezTo>
                  <a:cubicBezTo>
                    <a:pt x="123706" y="126278"/>
                    <a:pt x="123706" y="125135"/>
                    <a:pt x="123706" y="123992"/>
                  </a:cubicBezTo>
                  <a:cubicBezTo>
                    <a:pt x="123706" y="123825"/>
                    <a:pt x="123706" y="123658"/>
                    <a:pt x="123706" y="123491"/>
                  </a:cubicBezTo>
                  <a:cubicBezTo>
                    <a:pt x="123730" y="123206"/>
                    <a:pt x="123789" y="123146"/>
                    <a:pt x="124051" y="123122"/>
                  </a:cubicBezTo>
                  <a:lnTo>
                    <a:pt x="130826" y="123122"/>
                  </a:lnTo>
                  <a:cubicBezTo>
                    <a:pt x="131092" y="123159"/>
                    <a:pt x="131358" y="123181"/>
                    <a:pt x="131623" y="123181"/>
                  </a:cubicBezTo>
                  <a:cubicBezTo>
                    <a:pt x="131870" y="123181"/>
                    <a:pt x="132116" y="123162"/>
                    <a:pt x="132362" y="123122"/>
                  </a:cubicBezTo>
                  <a:cubicBezTo>
                    <a:pt x="132405" y="123117"/>
                    <a:pt x="132448" y="123115"/>
                    <a:pt x="132491" y="123115"/>
                  </a:cubicBezTo>
                  <a:cubicBezTo>
                    <a:pt x="132638" y="123115"/>
                    <a:pt x="132786" y="123142"/>
                    <a:pt x="132933" y="123170"/>
                  </a:cubicBezTo>
                  <a:cubicBezTo>
                    <a:pt x="133189" y="123236"/>
                    <a:pt x="133445" y="123268"/>
                    <a:pt x="133703" y="123268"/>
                  </a:cubicBezTo>
                  <a:cubicBezTo>
                    <a:pt x="133960" y="123268"/>
                    <a:pt x="134219" y="123236"/>
                    <a:pt x="134481" y="123170"/>
                  </a:cubicBezTo>
                  <a:cubicBezTo>
                    <a:pt x="134561" y="123152"/>
                    <a:pt x="134654" y="123121"/>
                    <a:pt x="134740" y="123121"/>
                  </a:cubicBezTo>
                  <a:cubicBezTo>
                    <a:pt x="134770" y="123121"/>
                    <a:pt x="134799" y="123125"/>
                    <a:pt x="134827" y="123134"/>
                  </a:cubicBezTo>
                  <a:cubicBezTo>
                    <a:pt x="135004" y="123185"/>
                    <a:pt x="135182" y="123203"/>
                    <a:pt x="135359" y="123203"/>
                  </a:cubicBezTo>
                  <a:cubicBezTo>
                    <a:pt x="135765" y="123203"/>
                    <a:pt x="136171" y="123110"/>
                    <a:pt x="136577" y="123110"/>
                  </a:cubicBezTo>
                  <a:close/>
                  <a:moveTo>
                    <a:pt x="149590" y="123105"/>
                  </a:moveTo>
                  <a:cubicBezTo>
                    <a:pt x="149701" y="123105"/>
                    <a:pt x="149813" y="123110"/>
                    <a:pt x="149924" y="123110"/>
                  </a:cubicBezTo>
                  <a:lnTo>
                    <a:pt x="156067" y="123110"/>
                  </a:lnTo>
                  <a:cubicBezTo>
                    <a:pt x="156124" y="123110"/>
                    <a:pt x="156181" y="123110"/>
                    <a:pt x="156238" y="123110"/>
                  </a:cubicBezTo>
                  <a:cubicBezTo>
                    <a:pt x="156463" y="123110"/>
                    <a:pt x="156684" y="123118"/>
                    <a:pt x="156913" y="123194"/>
                  </a:cubicBezTo>
                  <a:cubicBezTo>
                    <a:pt x="157032" y="123236"/>
                    <a:pt x="157169" y="123242"/>
                    <a:pt x="157307" y="123242"/>
                  </a:cubicBezTo>
                  <a:cubicBezTo>
                    <a:pt x="157362" y="123242"/>
                    <a:pt x="157418" y="123241"/>
                    <a:pt x="157472" y="123241"/>
                  </a:cubicBezTo>
                  <a:cubicBezTo>
                    <a:pt x="157829" y="123247"/>
                    <a:pt x="158187" y="123247"/>
                    <a:pt x="158544" y="123247"/>
                  </a:cubicBezTo>
                  <a:cubicBezTo>
                    <a:pt x="158901" y="123247"/>
                    <a:pt x="159258" y="123247"/>
                    <a:pt x="159615" y="123253"/>
                  </a:cubicBezTo>
                  <a:cubicBezTo>
                    <a:pt x="159774" y="123253"/>
                    <a:pt x="159933" y="123249"/>
                    <a:pt x="160091" y="123249"/>
                  </a:cubicBezTo>
                  <a:cubicBezTo>
                    <a:pt x="160408" y="123249"/>
                    <a:pt x="160723" y="123265"/>
                    <a:pt x="161032" y="123361"/>
                  </a:cubicBezTo>
                  <a:cubicBezTo>
                    <a:pt x="161113" y="123388"/>
                    <a:pt x="161200" y="123395"/>
                    <a:pt x="161287" y="123395"/>
                  </a:cubicBezTo>
                  <a:cubicBezTo>
                    <a:pt x="161392" y="123395"/>
                    <a:pt x="161500" y="123384"/>
                    <a:pt x="161604" y="123384"/>
                  </a:cubicBezTo>
                  <a:cubicBezTo>
                    <a:pt x="163152" y="123384"/>
                    <a:pt x="164699" y="123384"/>
                    <a:pt x="166247" y="123396"/>
                  </a:cubicBezTo>
                  <a:cubicBezTo>
                    <a:pt x="166306" y="123396"/>
                    <a:pt x="166364" y="123396"/>
                    <a:pt x="166424" y="123396"/>
                  </a:cubicBezTo>
                  <a:cubicBezTo>
                    <a:pt x="166690" y="123396"/>
                    <a:pt x="166963" y="123404"/>
                    <a:pt x="167235" y="123491"/>
                  </a:cubicBezTo>
                  <a:cubicBezTo>
                    <a:pt x="167341" y="123525"/>
                    <a:pt x="167458" y="123532"/>
                    <a:pt x="167578" y="123532"/>
                  </a:cubicBezTo>
                  <a:cubicBezTo>
                    <a:pt x="167674" y="123532"/>
                    <a:pt x="167771" y="123527"/>
                    <a:pt x="167866" y="123527"/>
                  </a:cubicBezTo>
                  <a:cubicBezTo>
                    <a:pt x="169152" y="123527"/>
                    <a:pt x="170438" y="123527"/>
                    <a:pt x="171724" y="123539"/>
                  </a:cubicBezTo>
                  <a:cubicBezTo>
                    <a:pt x="171915" y="123539"/>
                    <a:pt x="172105" y="123539"/>
                    <a:pt x="172296" y="123551"/>
                  </a:cubicBezTo>
                  <a:cubicBezTo>
                    <a:pt x="172427" y="123563"/>
                    <a:pt x="172510" y="123658"/>
                    <a:pt x="172522" y="123789"/>
                  </a:cubicBezTo>
                  <a:cubicBezTo>
                    <a:pt x="172534" y="123956"/>
                    <a:pt x="172534" y="124123"/>
                    <a:pt x="172534" y="124289"/>
                  </a:cubicBezTo>
                  <a:lnTo>
                    <a:pt x="172534" y="135136"/>
                  </a:lnTo>
                  <a:cubicBezTo>
                    <a:pt x="172534" y="135279"/>
                    <a:pt x="172557" y="135433"/>
                    <a:pt x="172522" y="135564"/>
                  </a:cubicBezTo>
                  <a:cubicBezTo>
                    <a:pt x="172331" y="136148"/>
                    <a:pt x="172403" y="136743"/>
                    <a:pt x="172403" y="137338"/>
                  </a:cubicBezTo>
                  <a:cubicBezTo>
                    <a:pt x="172391" y="140886"/>
                    <a:pt x="172403" y="144423"/>
                    <a:pt x="172403" y="147971"/>
                  </a:cubicBezTo>
                  <a:cubicBezTo>
                    <a:pt x="172403" y="148805"/>
                    <a:pt x="172437" y="148816"/>
                    <a:pt x="171660" y="148816"/>
                  </a:cubicBezTo>
                  <a:cubicBezTo>
                    <a:pt x="171638" y="148816"/>
                    <a:pt x="171616" y="148816"/>
                    <a:pt x="171593" y="148816"/>
                  </a:cubicBezTo>
                  <a:cubicBezTo>
                    <a:pt x="171474" y="148813"/>
                    <a:pt x="171356" y="148812"/>
                    <a:pt x="171237" y="148812"/>
                  </a:cubicBezTo>
                  <a:cubicBezTo>
                    <a:pt x="171025" y="148812"/>
                    <a:pt x="170814" y="148815"/>
                    <a:pt x="170602" y="148815"/>
                  </a:cubicBezTo>
                  <a:cubicBezTo>
                    <a:pt x="170408" y="148815"/>
                    <a:pt x="170215" y="148813"/>
                    <a:pt x="170021" y="148804"/>
                  </a:cubicBezTo>
                  <a:cubicBezTo>
                    <a:pt x="169691" y="148794"/>
                    <a:pt x="164997" y="148618"/>
                    <a:pt x="163051" y="148618"/>
                  </a:cubicBezTo>
                  <a:cubicBezTo>
                    <a:pt x="162783" y="148618"/>
                    <a:pt x="162567" y="148622"/>
                    <a:pt x="162422" y="148629"/>
                  </a:cubicBezTo>
                  <a:lnTo>
                    <a:pt x="162422" y="148629"/>
                  </a:lnTo>
                  <a:cubicBezTo>
                    <a:pt x="162329" y="148620"/>
                    <a:pt x="162238" y="148614"/>
                    <a:pt x="162151" y="148602"/>
                  </a:cubicBezTo>
                  <a:cubicBezTo>
                    <a:pt x="161606" y="148532"/>
                    <a:pt x="154551" y="148089"/>
                    <a:pt x="153670" y="148089"/>
                  </a:cubicBezTo>
                  <a:cubicBezTo>
                    <a:pt x="153647" y="148089"/>
                    <a:pt x="153629" y="148089"/>
                    <a:pt x="153615" y="148090"/>
                  </a:cubicBezTo>
                  <a:cubicBezTo>
                    <a:pt x="153565" y="148092"/>
                    <a:pt x="153516" y="148094"/>
                    <a:pt x="153467" y="148094"/>
                  </a:cubicBezTo>
                  <a:cubicBezTo>
                    <a:pt x="153278" y="148094"/>
                    <a:pt x="153092" y="148073"/>
                    <a:pt x="152912" y="148006"/>
                  </a:cubicBezTo>
                  <a:cubicBezTo>
                    <a:pt x="152761" y="147954"/>
                    <a:pt x="152602" y="147937"/>
                    <a:pt x="152442" y="147937"/>
                  </a:cubicBezTo>
                  <a:cubicBezTo>
                    <a:pt x="152313" y="147937"/>
                    <a:pt x="152183" y="147948"/>
                    <a:pt x="152055" y="147959"/>
                  </a:cubicBezTo>
                  <a:cubicBezTo>
                    <a:pt x="151949" y="147968"/>
                    <a:pt x="151844" y="147971"/>
                    <a:pt x="151739" y="147971"/>
                  </a:cubicBezTo>
                  <a:cubicBezTo>
                    <a:pt x="151133" y="147971"/>
                    <a:pt x="150534" y="147843"/>
                    <a:pt x="149936" y="147792"/>
                  </a:cubicBezTo>
                  <a:cubicBezTo>
                    <a:pt x="149805" y="147792"/>
                    <a:pt x="149709" y="147709"/>
                    <a:pt x="149697" y="147566"/>
                  </a:cubicBezTo>
                  <a:cubicBezTo>
                    <a:pt x="149686" y="147387"/>
                    <a:pt x="149686" y="147197"/>
                    <a:pt x="149686" y="147006"/>
                  </a:cubicBezTo>
                  <a:cubicBezTo>
                    <a:pt x="149686" y="145197"/>
                    <a:pt x="149686" y="143387"/>
                    <a:pt x="149686" y="141577"/>
                  </a:cubicBezTo>
                  <a:cubicBezTo>
                    <a:pt x="149686" y="141291"/>
                    <a:pt x="149686" y="141006"/>
                    <a:pt x="149590" y="140732"/>
                  </a:cubicBezTo>
                  <a:cubicBezTo>
                    <a:pt x="149531" y="140553"/>
                    <a:pt x="149543" y="140351"/>
                    <a:pt x="149543" y="140160"/>
                  </a:cubicBezTo>
                  <a:cubicBezTo>
                    <a:pt x="149543" y="139541"/>
                    <a:pt x="149543" y="138922"/>
                    <a:pt x="149543" y="138303"/>
                  </a:cubicBezTo>
                  <a:cubicBezTo>
                    <a:pt x="149531" y="137958"/>
                    <a:pt x="149555" y="137600"/>
                    <a:pt x="149436" y="137255"/>
                  </a:cubicBezTo>
                  <a:cubicBezTo>
                    <a:pt x="149376" y="137100"/>
                    <a:pt x="149400" y="136922"/>
                    <a:pt x="149400" y="136755"/>
                  </a:cubicBezTo>
                  <a:cubicBezTo>
                    <a:pt x="149400" y="136279"/>
                    <a:pt x="149400" y="135803"/>
                    <a:pt x="149400" y="135326"/>
                  </a:cubicBezTo>
                  <a:cubicBezTo>
                    <a:pt x="149400" y="135183"/>
                    <a:pt x="149424" y="135041"/>
                    <a:pt x="149388" y="134898"/>
                  </a:cubicBezTo>
                  <a:cubicBezTo>
                    <a:pt x="149126" y="133576"/>
                    <a:pt x="149316" y="132243"/>
                    <a:pt x="149257" y="130921"/>
                  </a:cubicBezTo>
                  <a:cubicBezTo>
                    <a:pt x="149233" y="130492"/>
                    <a:pt x="149281" y="130064"/>
                    <a:pt x="149138" y="129647"/>
                  </a:cubicBezTo>
                  <a:cubicBezTo>
                    <a:pt x="149090" y="129492"/>
                    <a:pt x="149114" y="129314"/>
                    <a:pt x="149114" y="129147"/>
                  </a:cubicBezTo>
                  <a:lnTo>
                    <a:pt x="149114" y="123789"/>
                  </a:lnTo>
                  <a:cubicBezTo>
                    <a:pt x="149114" y="123670"/>
                    <a:pt x="149114" y="123551"/>
                    <a:pt x="149126" y="123432"/>
                  </a:cubicBezTo>
                  <a:cubicBezTo>
                    <a:pt x="149138" y="123206"/>
                    <a:pt x="149209" y="123134"/>
                    <a:pt x="149424" y="123110"/>
                  </a:cubicBezTo>
                  <a:cubicBezTo>
                    <a:pt x="149479" y="123107"/>
                    <a:pt x="149535" y="123105"/>
                    <a:pt x="149590" y="123105"/>
                  </a:cubicBezTo>
                  <a:close/>
                  <a:moveTo>
                    <a:pt x="181933" y="123521"/>
                  </a:moveTo>
                  <a:cubicBezTo>
                    <a:pt x="182136" y="123521"/>
                    <a:pt x="182339" y="123547"/>
                    <a:pt x="182535" y="123611"/>
                  </a:cubicBezTo>
                  <a:cubicBezTo>
                    <a:pt x="182662" y="123655"/>
                    <a:pt x="182787" y="123679"/>
                    <a:pt x="182909" y="123679"/>
                  </a:cubicBezTo>
                  <a:cubicBezTo>
                    <a:pt x="183015" y="123679"/>
                    <a:pt x="183120" y="123661"/>
                    <a:pt x="183225" y="123622"/>
                  </a:cubicBezTo>
                  <a:cubicBezTo>
                    <a:pt x="183400" y="123559"/>
                    <a:pt x="183575" y="123548"/>
                    <a:pt x="183749" y="123548"/>
                  </a:cubicBezTo>
                  <a:cubicBezTo>
                    <a:pt x="183837" y="123548"/>
                    <a:pt x="183924" y="123551"/>
                    <a:pt x="184011" y="123551"/>
                  </a:cubicBezTo>
                  <a:lnTo>
                    <a:pt x="195572" y="123551"/>
                  </a:lnTo>
                  <a:cubicBezTo>
                    <a:pt x="195638" y="123551"/>
                    <a:pt x="195699" y="123551"/>
                    <a:pt x="195754" y="123551"/>
                  </a:cubicBezTo>
                  <a:cubicBezTo>
                    <a:pt x="196414" y="123551"/>
                    <a:pt x="196394" y="123581"/>
                    <a:pt x="196394" y="124361"/>
                  </a:cubicBezTo>
                  <a:cubicBezTo>
                    <a:pt x="196394" y="125123"/>
                    <a:pt x="196394" y="125885"/>
                    <a:pt x="196394" y="126635"/>
                  </a:cubicBezTo>
                  <a:cubicBezTo>
                    <a:pt x="196382" y="127159"/>
                    <a:pt x="196441" y="127682"/>
                    <a:pt x="196275" y="128194"/>
                  </a:cubicBezTo>
                  <a:cubicBezTo>
                    <a:pt x="196227" y="128349"/>
                    <a:pt x="196251" y="128528"/>
                    <a:pt x="196251" y="128695"/>
                  </a:cubicBezTo>
                  <a:cubicBezTo>
                    <a:pt x="196251" y="129290"/>
                    <a:pt x="196251" y="129885"/>
                    <a:pt x="196251" y="130480"/>
                  </a:cubicBezTo>
                  <a:cubicBezTo>
                    <a:pt x="196239" y="130945"/>
                    <a:pt x="196287" y="131421"/>
                    <a:pt x="196132" y="131885"/>
                  </a:cubicBezTo>
                  <a:cubicBezTo>
                    <a:pt x="196072" y="132064"/>
                    <a:pt x="196108" y="132266"/>
                    <a:pt x="196108" y="132457"/>
                  </a:cubicBezTo>
                  <a:cubicBezTo>
                    <a:pt x="196108" y="133743"/>
                    <a:pt x="196108" y="135029"/>
                    <a:pt x="196108" y="136315"/>
                  </a:cubicBezTo>
                  <a:cubicBezTo>
                    <a:pt x="196108" y="136731"/>
                    <a:pt x="196132" y="137160"/>
                    <a:pt x="196001" y="137577"/>
                  </a:cubicBezTo>
                  <a:cubicBezTo>
                    <a:pt x="195941" y="137755"/>
                    <a:pt x="195965" y="137958"/>
                    <a:pt x="195965" y="138148"/>
                  </a:cubicBezTo>
                  <a:cubicBezTo>
                    <a:pt x="195965" y="139101"/>
                    <a:pt x="195965" y="140053"/>
                    <a:pt x="195965" y="141006"/>
                  </a:cubicBezTo>
                  <a:cubicBezTo>
                    <a:pt x="195965" y="141387"/>
                    <a:pt x="195977" y="141756"/>
                    <a:pt x="195858" y="142137"/>
                  </a:cubicBezTo>
                  <a:cubicBezTo>
                    <a:pt x="195798" y="142327"/>
                    <a:pt x="195822" y="142553"/>
                    <a:pt x="195822" y="142768"/>
                  </a:cubicBezTo>
                  <a:cubicBezTo>
                    <a:pt x="195822" y="144601"/>
                    <a:pt x="195822" y="146435"/>
                    <a:pt x="195822" y="148268"/>
                  </a:cubicBezTo>
                  <a:cubicBezTo>
                    <a:pt x="195822" y="148435"/>
                    <a:pt x="195834" y="148602"/>
                    <a:pt x="195822" y="148768"/>
                  </a:cubicBezTo>
                  <a:cubicBezTo>
                    <a:pt x="195810" y="149209"/>
                    <a:pt x="195775" y="149233"/>
                    <a:pt x="195322" y="149257"/>
                  </a:cubicBezTo>
                  <a:lnTo>
                    <a:pt x="194894" y="149257"/>
                  </a:lnTo>
                  <a:cubicBezTo>
                    <a:pt x="192703" y="149257"/>
                    <a:pt x="190512" y="149257"/>
                    <a:pt x="188321" y="149245"/>
                  </a:cubicBezTo>
                  <a:cubicBezTo>
                    <a:pt x="188223" y="149245"/>
                    <a:pt x="188123" y="149247"/>
                    <a:pt x="188023" y="149247"/>
                  </a:cubicBezTo>
                  <a:cubicBezTo>
                    <a:pt x="187772" y="149247"/>
                    <a:pt x="187517" y="149234"/>
                    <a:pt x="187262" y="149149"/>
                  </a:cubicBezTo>
                  <a:cubicBezTo>
                    <a:pt x="187155" y="149114"/>
                    <a:pt x="187038" y="149105"/>
                    <a:pt x="186919" y="149105"/>
                  </a:cubicBezTo>
                  <a:cubicBezTo>
                    <a:pt x="186800" y="149105"/>
                    <a:pt x="186678" y="149114"/>
                    <a:pt x="186559" y="149114"/>
                  </a:cubicBezTo>
                  <a:cubicBezTo>
                    <a:pt x="186465" y="149110"/>
                    <a:pt x="186371" y="149109"/>
                    <a:pt x="186276" y="149109"/>
                  </a:cubicBezTo>
                  <a:cubicBezTo>
                    <a:pt x="186117" y="149109"/>
                    <a:pt x="185957" y="149112"/>
                    <a:pt x="185798" y="149112"/>
                  </a:cubicBezTo>
                  <a:cubicBezTo>
                    <a:pt x="185434" y="149112"/>
                    <a:pt x="185072" y="149095"/>
                    <a:pt x="184714" y="148983"/>
                  </a:cubicBezTo>
                  <a:cubicBezTo>
                    <a:pt x="184666" y="148964"/>
                    <a:pt x="184613" y="148958"/>
                    <a:pt x="184557" y="148958"/>
                  </a:cubicBezTo>
                  <a:cubicBezTo>
                    <a:pt x="184473" y="148958"/>
                    <a:pt x="184383" y="148971"/>
                    <a:pt x="184297" y="148971"/>
                  </a:cubicBezTo>
                  <a:cubicBezTo>
                    <a:pt x="183773" y="148947"/>
                    <a:pt x="183249" y="149007"/>
                    <a:pt x="182737" y="148852"/>
                  </a:cubicBezTo>
                  <a:cubicBezTo>
                    <a:pt x="182651" y="148821"/>
                    <a:pt x="182559" y="148812"/>
                    <a:pt x="182467" y="148812"/>
                  </a:cubicBezTo>
                  <a:cubicBezTo>
                    <a:pt x="182343" y="148812"/>
                    <a:pt x="182217" y="148828"/>
                    <a:pt x="182094" y="148828"/>
                  </a:cubicBezTo>
                  <a:lnTo>
                    <a:pt x="173319" y="148828"/>
                  </a:lnTo>
                  <a:cubicBezTo>
                    <a:pt x="172879" y="148804"/>
                    <a:pt x="172843" y="148780"/>
                    <a:pt x="172831" y="148316"/>
                  </a:cubicBezTo>
                  <a:cubicBezTo>
                    <a:pt x="172831" y="148149"/>
                    <a:pt x="172831" y="147983"/>
                    <a:pt x="172831" y="147816"/>
                  </a:cubicBezTo>
                  <a:lnTo>
                    <a:pt x="172831" y="140827"/>
                  </a:lnTo>
                  <a:lnTo>
                    <a:pt x="172831" y="133826"/>
                  </a:lnTo>
                  <a:cubicBezTo>
                    <a:pt x="172831" y="133505"/>
                    <a:pt x="172808" y="133171"/>
                    <a:pt x="172927" y="132850"/>
                  </a:cubicBezTo>
                  <a:cubicBezTo>
                    <a:pt x="172986" y="132695"/>
                    <a:pt x="172998" y="132505"/>
                    <a:pt x="172962" y="132350"/>
                  </a:cubicBezTo>
                  <a:cubicBezTo>
                    <a:pt x="172819" y="131790"/>
                    <a:pt x="172927" y="131231"/>
                    <a:pt x="172962" y="130671"/>
                  </a:cubicBezTo>
                  <a:cubicBezTo>
                    <a:pt x="172986" y="130254"/>
                    <a:pt x="172998" y="129826"/>
                    <a:pt x="172867" y="129397"/>
                  </a:cubicBezTo>
                  <a:cubicBezTo>
                    <a:pt x="172772" y="129111"/>
                    <a:pt x="172784" y="128778"/>
                    <a:pt x="172879" y="128480"/>
                  </a:cubicBezTo>
                  <a:cubicBezTo>
                    <a:pt x="172962" y="128206"/>
                    <a:pt x="172962" y="127921"/>
                    <a:pt x="172962" y="127635"/>
                  </a:cubicBezTo>
                  <a:cubicBezTo>
                    <a:pt x="172962" y="126849"/>
                    <a:pt x="172974" y="126063"/>
                    <a:pt x="172962" y="125289"/>
                  </a:cubicBezTo>
                  <a:cubicBezTo>
                    <a:pt x="172962" y="125027"/>
                    <a:pt x="172998" y="124765"/>
                    <a:pt x="172879" y="124515"/>
                  </a:cubicBezTo>
                  <a:cubicBezTo>
                    <a:pt x="172808" y="124349"/>
                    <a:pt x="172867" y="124182"/>
                    <a:pt x="172927" y="124027"/>
                  </a:cubicBezTo>
                  <a:cubicBezTo>
                    <a:pt x="173046" y="123718"/>
                    <a:pt x="173058" y="123694"/>
                    <a:pt x="173391" y="123682"/>
                  </a:cubicBezTo>
                  <a:cubicBezTo>
                    <a:pt x="174224" y="123682"/>
                    <a:pt x="175063" y="123687"/>
                    <a:pt x="175904" y="123687"/>
                  </a:cubicBezTo>
                  <a:cubicBezTo>
                    <a:pt x="176324" y="123687"/>
                    <a:pt x="176745" y="123686"/>
                    <a:pt x="177165" y="123682"/>
                  </a:cubicBezTo>
                  <a:cubicBezTo>
                    <a:pt x="177200" y="123681"/>
                    <a:pt x="177234" y="123681"/>
                    <a:pt x="177268" y="123681"/>
                  </a:cubicBezTo>
                  <a:cubicBezTo>
                    <a:pt x="177544" y="123681"/>
                    <a:pt x="177819" y="123700"/>
                    <a:pt x="178092" y="123700"/>
                  </a:cubicBezTo>
                  <a:cubicBezTo>
                    <a:pt x="178400" y="123700"/>
                    <a:pt x="178707" y="123676"/>
                    <a:pt x="179011" y="123575"/>
                  </a:cubicBezTo>
                  <a:cubicBezTo>
                    <a:pt x="179043" y="123561"/>
                    <a:pt x="179080" y="123556"/>
                    <a:pt x="179117" y="123556"/>
                  </a:cubicBezTo>
                  <a:cubicBezTo>
                    <a:pt x="179174" y="123556"/>
                    <a:pt x="179234" y="123568"/>
                    <a:pt x="179285" y="123575"/>
                  </a:cubicBezTo>
                  <a:cubicBezTo>
                    <a:pt x="179635" y="123657"/>
                    <a:pt x="179980" y="123695"/>
                    <a:pt x="180325" y="123695"/>
                  </a:cubicBezTo>
                  <a:cubicBezTo>
                    <a:pt x="180682" y="123695"/>
                    <a:pt x="181040" y="123654"/>
                    <a:pt x="181404" y="123575"/>
                  </a:cubicBezTo>
                  <a:cubicBezTo>
                    <a:pt x="181577" y="123541"/>
                    <a:pt x="181755" y="123521"/>
                    <a:pt x="181933" y="123521"/>
                  </a:cubicBezTo>
                  <a:close/>
                  <a:moveTo>
                    <a:pt x="203728" y="123539"/>
                  </a:moveTo>
                  <a:cubicBezTo>
                    <a:pt x="203919" y="123539"/>
                    <a:pt x="204109" y="123546"/>
                    <a:pt x="204300" y="123622"/>
                  </a:cubicBezTo>
                  <a:cubicBezTo>
                    <a:pt x="204368" y="123652"/>
                    <a:pt x="204445" y="123673"/>
                    <a:pt x="204523" y="123673"/>
                  </a:cubicBezTo>
                  <a:cubicBezTo>
                    <a:pt x="204540" y="123673"/>
                    <a:pt x="204557" y="123672"/>
                    <a:pt x="204573" y="123670"/>
                  </a:cubicBezTo>
                  <a:cubicBezTo>
                    <a:pt x="204692" y="123661"/>
                    <a:pt x="204809" y="123658"/>
                    <a:pt x="204927" y="123658"/>
                  </a:cubicBezTo>
                  <a:cubicBezTo>
                    <a:pt x="205718" y="123658"/>
                    <a:pt x="206497" y="123828"/>
                    <a:pt x="207290" y="123828"/>
                  </a:cubicBezTo>
                  <a:cubicBezTo>
                    <a:pt x="207353" y="123828"/>
                    <a:pt x="207416" y="123827"/>
                    <a:pt x="207479" y="123825"/>
                  </a:cubicBezTo>
                  <a:cubicBezTo>
                    <a:pt x="207538" y="123825"/>
                    <a:pt x="207598" y="123825"/>
                    <a:pt x="207657" y="123825"/>
                  </a:cubicBezTo>
                  <a:cubicBezTo>
                    <a:pt x="207954" y="123825"/>
                    <a:pt x="208250" y="123833"/>
                    <a:pt x="208538" y="123932"/>
                  </a:cubicBezTo>
                  <a:cubicBezTo>
                    <a:pt x="208637" y="123965"/>
                    <a:pt x="208744" y="123972"/>
                    <a:pt x="208852" y="123972"/>
                  </a:cubicBezTo>
                  <a:cubicBezTo>
                    <a:pt x="208938" y="123972"/>
                    <a:pt x="209025" y="123968"/>
                    <a:pt x="209110" y="123968"/>
                  </a:cubicBezTo>
                  <a:lnTo>
                    <a:pt x="211110" y="123968"/>
                  </a:lnTo>
                  <a:cubicBezTo>
                    <a:pt x="211550" y="123980"/>
                    <a:pt x="212003" y="123944"/>
                    <a:pt x="212443" y="124087"/>
                  </a:cubicBezTo>
                  <a:cubicBezTo>
                    <a:pt x="212525" y="124114"/>
                    <a:pt x="212611" y="124121"/>
                    <a:pt x="212698" y="124121"/>
                  </a:cubicBezTo>
                  <a:cubicBezTo>
                    <a:pt x="212804" y="124121"/>
                    <a:pt x="212911" y="124111"/>
                    <a:pt x="213015" y="124111"/>
                  </a:cubicBezTo>
                  <a:lnTo>
                    <a:pt x="217373" y="124111"/>
                  </a:lnTo>
                  <a:cubicBezTo>
                    <a:pt x="217563" y="124111"/>
                    <a:pt x="217754" y="124111"/>
                    <a:pt x="217944" y="124123"/>
                  </a:cubicBezTo>
                  <a:cubicBezTo>
                    <a:pt x="218147" y="124134"/>
                    <a:pt x="218230" y="124218"/>
                    <a:pt x="218242" y="124444"/>
                  </a:cubicBezTo>
                  <a:cubicBezTo>
                    <a:pt x="218254" y="124658"/>
                    <a:pt x="218254" y="124873"/>
                    <a:pt x="218254" y="125087"/>
                  </a:cubicBezTo>
                  <a:cubicBezTo>
                    <a:pt x="218254" y="129790"/>
                    <a:pt x="218254" y="134505"/>
                    <a:pt x="218254" y="139220"/>
                  </a:cubicBezTo>
                  <a:cubicBezTo>
                    <a:pt x="218254" y="139624"/>
                    <a:pt x="218230" y="140017"/>
                    <a:pt x="218361" y="140422"/>
                  </a:cubicBezTo>
                  <a:cubicBezTo>
                    <a:pt x="218420" y="140589"/>
                    <a:pt x="218397" y="140791"/>
                    <a:pt x="218397" y="140982"/>
                  </a:cubicBezTo>
                  <a:cubicBezTo>
                    <a:pt x="218397" y="141720"/>
                    <a:pt x="218385" y="142458"/>
                    <a:pt x="218397" y="143196"/>
                  </a:cubicBezTo>
                  <a:cubicBezTo>
                    <a:pt x="218397" y="143720"/>
                    <a:pt x="218337" y="144244"/>
                    <a:pt x="218516" y="144756"/>
                  </a:cubicBezTo>
                  <a:cubicBezTo>
                    <a:pt x="218551" y="144863"/>
                    <a:pt x="218528" y="144994"/>
                    <a:pt x="218528" y="145113"/>
                  </a:cubicBezTo>
                  <a:cubicBezTo>
                    <a:pt x="218539" y="146328"/>
                    <a:pt x="218539" y="147530"/>
                    <a:pt x="218539" y="148745"/>
                  </a:cubicBezTo>
                  <a:cubicBezTo>
                    <a:pt x="218539" y="148864"/>
                    <a:pt x="218539" y="148983"/>
                    <a:pt x="218528" y="149102"/>
                  </a:cubicBezTo>
                  <a:cubicBezTo>
                    <a:pt x="218516" y="149268"/>
                    <a:pt x="218420" y="149376"/>
                    <a:pt x="218254" y="149376"/>
                  </a:cubicBezTo>
                  <a:cubicBezTo>
                    <a:pt x="218039" y="149388"/>
                    <a:pt x="217825" y="149388"/>
                    <a:pt x="217611" y="149388"/>
                  </a:cubicBezTo>
                  <a:cubicBezTo>
                    <a:pt x="216742" y="149392"/>
                    <a:pt x="215871" y="149393"/>
                    <a:pt x="215000" y="149393"/>
                  </a:cubicBezTo>
                  <a:cubicBezTo>
                    <a:pt x="213257" y="149393"/>
                    <a:pt x="211511" y="149388"/>
                    <a:pt x="209765" y="149388"/>
                  </a:cubicBezTo>
                  <a:lnTo>
                    <a:pt x="201835" y="149388"/>
                  </a:lnTo>
                  <a:cubicBezTo>
                    <a:pt x="201774" y="149388"/>
                    <a:pt x="201714" y="149388"/>
                    <a:pt x="201654" y="149388"/>
                  </a:cubicBezTo>
                  <a:cubicBezTo>
                    <a:pt x="201384" y="149388"/>
                    <a:pt x="201119" y="149380"/>
                    <a:pt x="200847" y="149292"/>
                  </a:cubicBezTo>
                  <a:cubicBezTo>
                    <a:pt x="200741" y="149259"/>
                    <a:pt x="200624" y="149252"/>
                    <a:pt x="200504" y="149252"/>
                  </a:cubicBezTo>
                  <a:cubicBezTo>
                    <a:pt x="200409" y="149252"/>
                    <a:pt x="200311" y="149257"/>
                    <a:pt x="200216" y="149257"/>
                  </a:cubicBezTo>
                  <a:cubicBezTo>
                    <a:pt x="199239" y="149245"/>
                    <a:pt x="198263" y="149245"/>
                    <a:pt x="197287" y="149245"/>
                  </a:cubicBezTo>
                  <a:cubicBezTo>
                    <a:pt x="197120" y="149245"/>
                    <a:pt x="196953" y="149245"/>
                    <a:pt x="196787" y="149233"/>
                  </a:cubicBezTo>
                  <a:cubicBezTo>
                    <a:pt x="196656" y="149221"/>
                    <a:pt x="196572" y="149126"/>
                    <a:pt x="196560" y="148995"/>
                  </a:cubicBezTo>
                  <a:cubicBezTo>
                    <a:pt x="196537" y="148828"/>
                    <a:pt x="196537" y="148661"/>
                    <a:pt x="196537" y="148495"/>
                  </a:cubicBezTo>
                  <a:cubicBezTo>
                    <a:pt x="196537" y="145030"/>
                    <a:pt x="196537" y="141553"/>
                    <a:pt x="196549" y="138077"/>
                  </a:cubicBezTo>
                  <a:cubicBezTo>
                    <a:pt x="196549" y="137886"/>
                    <a:pt x="196525" y="137684"/>
                    <a:pt x="196584" y="137517"/>
                  </a:cubicBezTo>
                  <a:cubicBezTo>
                    <a:pt x="196691" y="137184"/>
                    <a:pt x="196680" y="136862"/>
                    <a:pt x="196680" y="136529"/>
                  </a:cubicBezTo>
                  <a:cubicBezTo>
                    <a:pt x="196680" y="134838"/>
                    <a:pt x="196680" y="133147"/>
                    <a:pt x="196680" y="131457"/>
                  </a:cubicBezTo>
                  <a:cubicBezTo>
                    <a:pt x="196680" y="131100"/>
                    <a:pt x="196668" y="130754"/>
                    <a:pt x="196787" y="130397"/>
                  </a:cubicBezTo>
                  <a:cubicBezTo>
                    <a:pt x="196846" y="130207"/>
                    <a:pt x="196822" y="129980"/>
                    <a:pt x="196822" y="129766"/>
                  </a:cubicBezTo>
                  <a:cubicBezTo>
                    <a:pt x="196822" y="127933"/>
                    <a:pt x="196822" y="126099"/>
                    <a:pt x="196822" y="124265"/>
                  </a:cubicBezTo>
                  <a:cubicBezTo>
                    <a:pt x="196822" y="123551"/>
                    <a:pt x="196834" y="123539"/>
                    <a:pt x="197525" y="123539"/>
                  </a:cubicBezTo>
                  <a:lnTo>
                    <a:pt x="203585" y="123539"/>
                  </a:lnTo>
                  <a:cubicBezTo>
                    <a:pt x="203633" y="123539"/>
                    <a:pt x="203680" y="123539"/>
                    <a:pt x="203728" y="123539"/>
                  </a:cubicBezTo>
                  <a:close/>
                  <a:moveTo>
                    <a:pt x="230393" y="124110"/>
                  </a:moveTo>
                  <a:cubicBezTo>
                    <a:pt x="230664" y="124110"/>
                    <a:pt x="230942" y="124119"/>
                    <a:pt x="231220" y="124218"/>
                  </a:cubicBezTo>
                  <a:cubicBezTo>
                    <a:pt x="231315" y="124250"/>
                    <a:pt x="231426" y="124255"/>
                    <a:pt x="231539" y="124255"/>
                  </a:cubicBezTo>
                  <a:cubicBezTo>
                    <a:pt x="231595" y="124255"/>
                    <a:pt x="231652" y="124253"/>
                    <a:pt x="231708" y="124253"/>
                  </a:cubicBezTo>
                  <a:lnTo>
                    <a:pt x="233208" y="124253"/>
                  </a:lnTo>
                  <a:cubicBezTo>
                    <a:pt x="233613" y="124265"/>
                    <a:pt x="234006" y="124230"/>
                    <a:pt x="234410" y="124361"/>
                  </a:cubicBezTo>
                  <a:cubicBezTo>
                    <a:pt x="234497" y="124393"/>
                    <a:pt x="234592" y="124401"/>
                    <a:pt x="234689" y="124401"/>
                  </a:cubicBezTo>
                  <a:cubicBezTo>
                    <a:pt x="234779" y="124401"/>
                    <a:pt x="234871" y="124394"/>
                    <a:pt x="234962" y="124394"/>
                  </a:cubicBezTo>
                  <a:cubicBezTo>
                    <a:pt x="234989" y="124394"/>
                    <a:pt x="235015" y="124395"/>
                    <a:pt x="235041" y="124396"/>
                  </a:cubicBezTo>
                  <a:cubicBezTo>
                    <a:pt x="235189" y="124404"/>
                    <a:pt x="235337" y="124405"/>
                    <a:pt x="235484" y="124405"/>
                  </a:cubicBezTo>
                  <a:cubicBezTo>
                    <a:pt x="235653" y="124405"/>
                    <a:pt x="235821" y="124403"/>
                    <a:pt x="235990" y="124403"/>
                  </a:cubicBezTo>
                  <a:cubicBezTo>
                    <a:pt x="236410" y="124403"/>
                    <a:pt x="236829" y="124418"/>
                    <a:pt x="237244" y="124527"/>
                  </a:cubicBezTo>
                  <a:cubicBezTo>
                    <a:pt x="237351" y="124554"/>
                    <a:pt x="237465" y="124562"/>
                    <a:pt x="237582" y="124562"/>
                  </a:cubicBezTo>
                  <a:cubicBezTo>
                    <a:pt x="237777" y="124562"/>
                    <a:pt x="237979" y="124539"/>
                    <a:pt x="238173" y="124539"/>
                  </a:cubicBezTo>
                  <a:cubicBezTo>
                    <a:pt x="238518" y="124551"/>
                    <a:pt x="238875" y="124527"/>
                    <a:pt x="239221" y="124646"/>
                  </a:cubicBezTo>
                  <a:cubicBezTo>
                    <a:pt x="239333" y="124679"/>
                    <a:pt x="239453" y="124687"/>
                    <a:pt x="239574" y="124687"/>
                  </a:cubicBezTo>
                  <a:cubicBezTo>
                    <a:pt x="239671" y="124687"/>
                    <a:pt x="239768" y="124682"/>
                    <a:pt x="239864" y="124682"/>
                  </a:cubicBezTo>
                  <a:cubicBezTo>
                    <a:pt x="240292" y="124694"/>
                    <a:pt x="240518" y="124920"/>
                    <a:pt x="240518" y="125373"/>
                  </a:cubicBezTo>
                  <a:lnTo>
                    <a:pt x="240518" y="125801"/>
                  </a:lnTo>
                  <a:cubicBezTo>
                    <a:pt x="240518" y="127849"/>
                    <a:pt x="240518" y="129897"/>
                    <a:pt x="240518" y="131945"/>
                  </a:cubicBezTo>
                  <a:cubicBezTo>
                    <a:pt x="240518" y="132278"/>
                    <a:pt x="240495" y="132612"/>
                    <a:pt x="240626" y="132933"/>
                  </a:cubicBezTo>
                  <a:cubicBezTo>
                    <a:pt x="240661" y="132993"/>
                    <a:pt x="240661" y="133064"/>
                    <a:pt x="240661" y="133136"/>
                  </a:cubicBezTo>
                  <a:cubicBezTo>
                    <a:pt x="240578" y="134207"/>
                    <a:pt x="240876" y="135267"/>
                    <a:pt x="240816" y="136338"/>
                  </a:cubicBezTo>
                  <a:cubicBezTo>
                    <a:pt x="240792" y="136791"/>
                    <a:pt x="240816" y="137243"/>
                    <a:pt x="240816" y="137696"/>
                  </a:cubicBezTo>
                  <a:cubicBezTo>
                    <a:pt x="240816" y="137958"/>
                    <a:pt x="240816" y="138208"/>
                    <a:pt x="240899" y="138470"/>
                  </a:cubicBezTo>
                  <a:cubicBezTo>
                    <a:pt x="240947" y="138672"/>
                    <a:pt x="240947" y="138886"/>
                    <a:pt x="240947" y="139101"/>
                  </a:cubicBezTo>
                  <a:cubicBezTo>
                    <a:pt x="240947" y="139958"/>
                    <a:pt x="240947" y="140815"/>
                    <a:pt x="240947" y="141672"/>
                  </a:cubicBezTo>
                  <a:cubicBezTo>
                    <a:pt x="240959" y="142125"/>
                    <a:pt x="240923" y="142565"/>
                    <a:pt x="241066" y="143018"/>
                  </a:cubicBezTo>
                  <a:cubicBezTo>
                    <a:pt x="241126" y="143232"/>
                    <a:pt x="241090" y="143482"/>
                    <a:pt x="241090" y="143720"/>
                  </a:cubicBezTo>
                  <a:cubicBezTo>
                    <a:pt x="241102" y="144030"/>
                    <a:pt x="241102" y="144339"/>
                    <a:pt x="241185" y="144637"/>
                  </a:cubicBezTo>
                  <a:cubicBezTo>
                    <a:pt x="241257" y="144863"/>
                    <a:pt x="241221" y="145113"/>
                    <a:pt x="241233" y="145351"/>
                  </a:cubicBezTo>
                  <a:cubicBezTo>
                    <a:pt x="241268" y="145959"/>
                    <a:pt x="241245" y="146578"/>
                    <a:pt x="241340" y="147197"/>
                  </a:cubicBezTo>
                  <a:cubicBezTo>
                    <a:pt x="241447" y="147864"/>
                    <a:pt x="241376" y="148566"/>
                    <a:pt x="241364" y="149257"/>
                  </a:cubicBezTo>
                  <a:cubicBezTo>
                    <a:pt x="241364" y="149423"/>
                    <a:pt x="241257" y="149507"/>
                    <a:pt x="241090" y="149519"/>
                  </a:cubicBezTo>
                  <a:cubicBezTo>
                    <a:pt x="240947" y="149530"/>
                    <a:pt x="240804" y="149530"/>
                    <a:pt x="240661" y="149530"/>
                  </a:cubicBezTo>
                  <a:lnTo>
                    <a:pt x="238518" y="149530"/>
                  </a:lnTo>
                  <a:cubicBezTo>
                    <a:pt x="238256" y="149530"/>
                    <a:pt x="238006" y="149530"/>
                    <a:pt x="237744" y="149459"/>
                  </a:cubicBezTo>
                  <a:cubicBezTo>
                    <a:pt x="237518" y="149399"/>
                    <a:pt x="237280" y="149399"/>
                    <a:pt x="237042" y="149399"/>
                  </a:cubicBezTo>
                  <a:cubicBezTo>
                    <a:pt x="236244" y="149393"/>
                    <a:pt x="235446" y="149393"/>
                    <a:pt x="234649" y="149393"/>
                  </a:cubicBezTo>
                  <a:cubicBezTo>
                    <a:pt x="233851" y="149393"/>
                    <a:pt x="233053" y="149393"/>
                    <a:pt x="232255" y="149388"/>
                  </a:cubicBezTo>
                  <a:cubicBezTo>
                    <a:pt x="232160" y="149388"/>
                    <a:pt x="232066" y="149389"/>
                    <a:pt x="231972" y="149389"/>
                  </a:cubicBezTo>
                  <a:cubicBezTo>
                    <a:pt x="231737" y="149389"/>
                    <a:pt x="231505" y="149377"/>
                    <a:pt x="231267" y="149292"/>
                  </a:cubicBezTo>
                  <a:cubicBezTo>
                    <a:pt x="231148" y="149251"/>
                    <a:pt x="231017" y="149230"/>
                    <a:pt x="230885" y="149230"/>
                  </a:cubicBezTo>
                  <a:cubicBezTo>
                    <a:pt x="230752" y="149230"/>
                    <a:pt x="230618" y="149251"/>
                    <a:pt x="230493" y="149292"/>
                  </a:cubicBezTo>
                  <a:cubicBezTo>
                    <a:pt x="230264" y="149377"/>
                    <a:pt x="230028" y="149389"/>
                    <a:pt x="229791" y="149389"/>
                  </a:cubicBezTo>
                  <a:cubicBezTo>
                    <a:pt x="229696" y="149389"/>
                    <a:pt x="229600" y="149388"/>
                    <a:pt x="229505" y="149388"/>
                  </a:cubicBezTo>
                  <a:cubicBezTo>
                    <a:pt x="228993" y="149393"/>
                    <a:pt x="228481" y="149396"/>
                    <a:pt x="227971" y="149396"/>
                  </a:cubicBezTo>
                  <a:cubicBezTo>
                    <a:pt x="227460" y="149396"/>
                    <a:pt x="226951" y="149393"/>
                    <a:pt x="226445" y="149388"/>
                  </a:cubicBezTo>
                  <a:cubicBezTo>
                    <a:pt x="226299" y="149388"/>
                    <a:pt x="226154" y="149398"/>
                    <a:pt x="226008" y="149398"/>
                  </a:cubicBezTo>
                  <a:cubicBezTo>
                    <a:pt x="225844" y="149398"/>
                    <a:pt x="225680" y="149385"/>
                    <a:pt x="225516" y="149328"/>
                  </a:cubicBezTo>
                  <a:cubicBezTo>
                    <a:pt x="225481" y="149316"/>
                    <a:pt x="225421" y="149304"/>
                    <a:pt x="225386" y="149304"/>
                  </a:cubicBezTo>
                  <a:cubicBezTo>
                    <a:pt x="224811" y="149385"/>
                    <a:pt x="224239" y="149406"/>
                    <a:pt x="223666" y="149406"/>
                  </a:cubicBezTo>
                  <a:cubicBezTo>
                    <a:pt x="223051" y="149406"/>
                    <a:pt x="222435" y="149382"/>
                    <a:pt x="221818" y="149382"/>
                  </a:cubicBezTo>
                  <a:cubicBezTo>
                    <a:pt x="221654" y="149382"/>
                    <a:pt x="221490" y="149383"/>
                    <a:pt x="221325" y="149388"/>
                  </a:cubicBezTo>
                  <a:cubicBezTo>
                    <a:pt x="221159" y="149392"/>
                    <a:pt x="220992" y="149393"/>
                    <a:pt x="220825" y="149393"/>
                  </a:cubicBezTo>
                  <a:cubicBezTo>
                    <a:pt x="220492" y="149393"/>
                    <a:pt x="220159" y="149388"/>
                    <a:pt x="219825" y="149388"/>
                  </a:cubicBezTo>
                  <a:cubicBezTo>
                    <a:pt x="219682" y="149388"/>
                    <a:pt x="219540" y="149388"/>
                    <a:pt x="219397" y="149376"/>
                  </a:cubicBezTo>
                  <a:cubicBezTo>
                    <a:pt x="219242" y="149364"/>
                    <a:pt x="219135" y="149280"/>
                    <a:pt x="219111" y="149114"/>
                  </a:cubicBezTo>
                  <a:cubicBezTo>
                    <a:pt x="219099" y="148947"/>
                    <a:pt x="219099" y="148780"/>
                    <a:pt x="219099" y="148614"/>
                  </a:cubicBezTo>
                  <a:cubicBezTo>
                    <a:pt x="219099" y="147971"/>
                    <a:pt x="219111" y="147340"/>
                    <a:pt x="219099" y="146697"/>
                  </a:cubicBezTo>
                  <a:cubicBezTo>
                    <a:pt x="219099" y="146244"/>
                    <a:pt x="219135" y="145792"/>
                    <a:pt x="218992" y="145351"/>
                  </a:cubicBezTo>
                  <a:cubicBezTo>
                    <a:pt x="218932" y="145173"/>
                    <a:pt x="218968" y="144970"/>
                    <a:pt x="218956" y="144780"/>
                  </a:cubicBezTo>
                  <a:cubicBezTo>
                    <a:pt x="218932" y="143982"/>
                    <a:pt x="219039" y="143172"/>
                    <a:pt x="218837" y="142375"/>
                  </a:cubicBezTo>
                  <a:cubicBezTo>
                    <a:pt x="218789" y="142196"/>
                    <a:pt x="218825" y="141994"/>
                    <a:pt x="218825" y="141803"/>
                  </a:cubicBezTo>
                  <a:cubicBezTo>
                    <a:pt x="218813" y="139589"/>
                    <a:pt x="218813" y="137374"/>
                    <a:pt x="218813" y="135160"/>
                  </a:cubicBezTo>
                  <a:cubicBezTo>
                    <a:pt x="218813" y="134874"/>
                    <a:pt x="218825" y="134600"/>
                    <a:pt x="218730" y="134314"/>
                  </a:cubicBezTo>
                  <a:cubicBezTo>
                    <a:pt x="218670" y="134148"/>
                    <a:pt x="218682" y="133945"/>
                    <a:pt x="218682" y="133755"/>
                  </a:cubicBezTo>
                  <a:cubicBezTo>
                    <a:pt x="218682" y="130778"/>
                    <a:pt x="218670" y="127802"/>
                    <a:pt x="218682" y="124837"/>
                  </a:cubicBezTo>
                  <a:cubicBezTo>
                    <a:pt x="218682" y="124123"/>
                    <a:pt x="218682" y="124111"/>
                    <a:pt x="219385" y="124111"/>
                  </a:cubicBezTo>
                  <a:lnTo>
                    <a:pt x="230231" y="124111"/>
                  </a:lnTo>
                  <a:cubicBezTo>
                    <a:pt x="230285" y="124111"/>
                    <a:pt x="230339" y="124110"/>
                    <a:pt x="230393" y="124110"/>
                  </a:cubicBezTo>
                  <a:close/>
                  <a:moveTo>
                    <a:pt x="241391" y="124679"/>
                  </a:moveTo>
                  <a:cubicBezTo>
                    <a:pt x="241456" y="124679"/>
                    <a:pt x="241533" y="124691"/>
                    <a:pt x="241626" y="124718"/>
                  </a:cubicBezTo>
                  <a:cubicBezTo>
                    <a:pt x="242003" y="124817"/>
                    <a:pt x="242380" y="124825"/>
                    <a:pt x="242750" y="124825"/>
                  </a:cubicBezTo>
                  <a:cubicBezTo>
                    <a:pt x="242824" y="124825"/>
                    <a:pt x="242898" y="124825"/>
                    <a:pt x="242971" y="124825"/>
                  </a:cubicBezTo>
                  <a:lnTo>
                    <a:pt x="249758" y="124825"/>
                  </a:lnTo>
                  <a:cubicBezTo>
                    <a:pt x="250043" y="124825"/>
                    <a:pt x="250317" y="124825"/>
                    <a:pt x="250603" y="124908"/>
                  </a:cubicBezTo>
                  <a:cubicBezTo>
                    <a:pt x="250829" y="124968"/>
                    <a:pt x="251079" y="124956"/>
                    <a:pt x="251305" y="124968"/>
                  </a:cubicBezTo>
                  <a:cubicBezTo>
                    <a:pt x="251424" y="124974"/>
                    <a:pt x="251542" y="124976"/>
                    <a:pt x="251661" y="124976"/>
                  </a:cubicBezTo>
                  <a:cubicBezTo>
                    <a:pt x="251860" y="124976"/>
                    <a:pt x="252059" y="124971"/>
                    <a:pt x="252257" y="124971"/>
                  </a:cubicBezTo>
                  <a:cubicBezTo>
                    <a:pt x="252629" y="124971"/>
                    <a:pt x="252999" y="124990"/>
                    <a:pt x="253365" y="125099"/>
                  </a:cubicBezTo>
                  <a:cubicBezTo>
                    <a:pt x="253446" y="125118"/>
                    <a:pt x="253531" y="125124"/>
                    <a:pt x="253617" y="125124"/>
                  </a:cubicBezTo>
                  <a:cubicBezTo>
                    <a:pt x="253747" y="125124"/>
                    <a:pt x="253880" y="125111"/>
                    <a:pt x="254008" y="125111"/>
                  </a:cubicBezTo>
                  <a:lnTo>
                    <a:pt x="263855" y="125111"/>
                  </a:lnTo>
                  <a:cubicBezTo>
                    <a:pt x="263874" y="125111"/>
                    <a:pt x="263894" y="125111"/>
                    <a:pt x="263912" y="125111"/>
                  </a:cubicBezTo>
                  <a:cubicBezTo>
                    <a:pt x="264396" y="125111"/>
                    <a:pt x="264465" y="125122"/>
                    <a:pt x="264545" y="125718"/>
                  </a:cubicBezTo>
                  <a:cubicBezTo>
                    <a:pt x="264676" y="126599"/>
                    <a:pt x="264640" y="127480"/>
                    <a:pt x="264664" y="128349"/>
                  </a:cubicBezTo>
                  <a:cubicBezTo>
                    <a:pt x="264676" y="128635"/>
                    <a:pt x="264640" y="128921"/>
                    <a:pt x="264759" y="129195"/>
                  </a:cubicBezTo>
                  <a:cubicBezTo>
                    <a:pt x="264783" y="129230"/>
                    <a:pt x="264795" y="129290"/>
                    <a:pt x="264795" y="129337"/>
                  </a:cubicBezTo>
                  <a:cubicBezTo>
                    <a:pt x="264736" y="130076"/>
                    <a:pt x="264962" y="130790"/>
                    <a:pt x="264950" y="131528"/>
                  </a:cubicBezTo>
                  <a:cubicBezTo>
                    <a:pt x="264950" y="131790"/>
                    <a:pt x="264938" y="132052"/>
                    <a:pt x="265033" y="132302"/>
                  </a:cubicBezTo>
                  <a:cubicBezTo>
                    <a:pt x="265069" y="132385"/>
                    <a:pt x="265093" y="132493"/>
                    <a:pt x="265081" y="132576"/>
                  </a:cubicBezTo>
                  <a:cubicBezTo>
                    <a:pt x="265010" y="133302"/>
                    <a:pt x="265152" y="134005"/>
                    <a:pt x="265260" y="134707"/>
                  </a:cubicBezTo>
                  <a:cubicBezTo>
                    <a:pt x="265367" y="135362"/>
                    <a:pt x="265295" y="136029"/>
                    <a:pt x="265486" y="136672"/>
                  </a:cubicBezTo>
                  <a:cubicBezTo>
                    <a:pt x="265533" y="136826"/>
                    <a:pt x="265521" y="137005"/>
                    <a:pt x="265521" y="137172"/>
                  </a:cubicBezTo>
                  <a:cubicBezTo>
                    <a:pt x="265521" y="137719"/>
                    <a:pt x="265521" y="138267"/>
                    <a:pt x="265521" y="138815"/>
                  </a:cubicBezTo>
                  <a:cubicBezTo>
                    <a:pt x="265533" y="139255"/>
                    <a:pt x="265498" y="139708"/>
                    <a:pt x="265641" y="140160"/>
                  </a:cubicBezTo>
                  <a:cubicBezTo>
                    <a:pt x="265700" y="140351"/>
                    <a:pt x="265664" y="140577"/>
                    <a:pt x="265664" y="140791"/>
                  </a:cubicBezTo>
                  <a:cubicBezTo>
                    <a:pt x="265664" y="142291"/>
                    <a:pt x="265664" y="143792"/>
                    <a:pt x="265664" y="145292"/>
                  </a:cubicBezTo>
                  <a:cubicBezTo>
                    <a:pt x="265664" y="145601"/>
                    <a:pt x="265652" y="145911"/>
                    <a:pt x="265760" y="146209"/>
                  </a:cubicBezTo>
                  <a:cubicBezTo>
                    <a:pt x="265807" y="146340"/>
                    <a:pt x="265807" y="146494"/>
                    <a:pt x="265807" y="146625"/>
                  </a:cubicBezTo>
                  <a:cubicBezTo>
                    <a:pt x="265807" y="147602"/>
                    <a:pt x="265807" y="148578"/>
                    <a:pt x="265807" y="149554"/>
                  </a:cubicBezTo>
                  <a:cubicBezTo>
                    <a:pt x="265807" y="149649"/>
                    <a:pt x="265807" y="149745"/>
                    <a:pt x="265795" y="149840"/>
                  </a:cubicBezTo>
                  <a:cubicBezTo>
                    <a:pt x="265783" y="149971"/>
                    <a:pt x="265712" y="150078"/>
                    <a:pt x="265581" y="150078"/>
                  </a:cubicBezTo>
                  <a:cubicBezTo>
                    <a:pt x="265028" y="150091"/>
                    <a:pt x="264475" y="150119"/>
                    <a:pt x="263921" y="150119"/>
                  </a:cubicBezTo>
                  <a:cubicBezTo>
                    <a:pt x="263474" y="150119"/>
                    <a:pt x="263028" y="150101"/>
                    <a:pt x="262581" y="150042"/>
                  </a:cubicBezTo>
                  <a:cubicBezTo>
                    <a:pt x="262331" y="150007"/>
                    <a:pt x="262069" y="149959"/>
                    <a:pt x="261807" y="149959"/>
                  </a:cubicBezTo>
                  <a:lnTo>
                    <a:pt x="258378" y="149959"/>
                  </a:lnTo>
                  <a:cubicBezTo>
                    <a:pt x="258231" y="149959"/>
                    <a:pt x="258083" y="149963"/>
                    <a:pt x="257934" y="149963"/>
                  </a:cubicBezTo>
                  <a:cubicBezTo>
                    <a:pt x="257637" y="149963"/>
                    <a:pt x="257338" y="149947"/>
                    <a:pt x="257044" y="149852"/>
                  </a:cubicBezTo>
                  <a:cubicBezTo>
                    <a:pt x="256963" y="149825"/>
                    <a:pt x="256877" y="149817"/>
                    <a:pt x="256789" y="149817"/>
                  </a:cubicBezTo>
                  <a:cubicBezTo>
                    <a:pt x="256684" y="149817"/>
                    <a:pt x="256577" y="149828"/>
                    <a:pt x="256473" y="149828"/>
                  </a:cubicBezTo>
                  <a:cubicBezTo>
                    <a:pt x="255282" y="149816"/>
                    <a:pt x="254091" y="149816"/>
                    <a:pt x="252901" y="149816"/>
                  </a:cubicBezTo>
                  <a:cubicBezTo>
                    <a:pt x="252787" y="149816"/>
                    <a:pt x="252673" y="149818"/>
                    <a:pt x="252560" y="149818"/>
                  </a:cubicBezTo>
                  <a:cubicBezTo>
                    <a:pt x="252249" y="149818"/>
                    <a:pt x="251941" y="149805"/>
                    <a:pt x="251627" y="149709"/>
                  </a:cubicBezTo>
                  <a:cubicBezTo>
                    <a:pt x="251540" y="149682"/>
                    <a:pt x="251446" y="149675"/>
                    <a:pt x="251349" y="149675"/>
                  </a:cubicBezTo>
                  <a:cubicBezTo>
                    <a:pt x="251233" y="149675"/>
                    <a:pt x="251113" y="149685"/>
                    <a:pt x="250996" y="149685"/>
                  </a:cubicBezTo>
                  <a:cubicBezTo>
                    <a:pt x="249258" y="149673"/>
                    <a:pt x="247519" y="149673"/>
                    <a:pt x="245781" y="149673"/>
                  </a:cubicBezTo>
                  <a:cubicBezTo>
                    <a:pt x="245719" y="149673"/>
                    <a:pt x="245657" y="149674"/>
                    <a:pt x="245595" y="149674"/>
                  </a:cubicBezTo>
                  <a:cubicBezTo>
                    <a:pt x="245348" y="149674"/>
                    <a:pt x="245102" y="149666"/>
                    <a:pt x="244864" y="149590"/>
                  </a:cubicBezTo>
                  <a:cubicBezTo>
                    <a:pt x="244737" y="149547"/>
                    <a:pt x="244597" y="149541"/>
                    <a:pt x="244458" y="149541"/>
                  </a:cubicBezTo>
                  <a:cubicBezTo>
                    <a:pt x="244402" y="149541"/>
                    <a:pt x="244347" y="149542"/>
                    <a:pt x="244293" y="149542"/>
                  </a:cubicBezTo>
                  <a:cubicBezTo>
                    <a:pt x="243983" y="149536"/>
                    <a:pt x="243676" y="149536"/>
                    <a:pt x="243370" y="149536"/>
                  </a:cubicBezTo>
                  <a:cubicBezTo>
                    <a:pt x="243063" y="149536"/>
                    <a:pt x="242757" y="149536"/>
                    <a:pt x="242447" y="149530"/>
                  </a:cubicBezTo>
                  <a:cubicBezTo>
                    <a:pt x="242007" y="149530"/>
                    <a:pt x="241971" y="149483"/>
                    <a:pt x="241959" y="149030"/>
                  </a:cubicBezTo>
                  <a:cubicBezTo>
                    <a:pt x="241947" y="148673"/>
                    <a:pt x="241959" y="148316"/>
                    <a:pt x="241947" y="147959"/>
                  </a:cubicBezTo>
                  <a:cubicBezTo>
                    <a:pt x="241947" y="147459"/>
                    <a:pt x="241995" y="146959"/>
                    <a:pt x="241840" y="146471"/>
                  </a:cubicBezTo>
                  <a:cubicBezTo>
                    <a:pt x="241780" y="146316"/>
                    <a:pt x="241816" y="146137"/>
                    <a:pt x="241816" y="145970"/>
                  </a:cubicBezTo>
                  <a:cubicBezTo>
                    <a:pt x="241804" y="145637"/>
                    <a:pt x="241840" y="145304"/>
                    <a:pt x="241697" y="144982"/>
                  </a:cubicBezTo>
                  <a:cubicBezTo>
                    <a:pt x="241673" y="144923"/>
                    <a:pt x="241673" y="144851"/>
                    <a:pt x="241673" y="144780"/>
                  </a:cubicBezTo>
                  <a:cubicBezTo>
                    <a:pt x="241709" y="143423"/>
                    <a:pt x="241435" y="142077"/>
                    <a:pt x="241518" y="140720"/>
                  </a:cubicBezTo>
                  <a:cubicBezTo>
                    <a:pt x="241542" y="140327"/>
                    <a:pt x="241554" y="139922"/>
                    <a:pt x="241411" y="139517"/>
                  </a:cubicBezTo>
                  <a:cubicBezTo>
                    <a:pt x="241364" y="139351"/>
                    <a:pt x="241388" y="139148"/>
                    <a:pt x="241388" y="138958"/>
                  </a:cubicBezTo>
                  <a:cubicBezTo>
                    <a:pt x="241388" y="138148"/>
                    <a:pt x="241388" y="137338"/>
                    <a:pt x="241376" y="136529"/>
                  </a:cubicBezTo>
                  <a:cubicBezTo>
                    <a:pt x="241376" y="136029"/>
                    <a:pt x="241423" y="135529"/>
                    <a:pt x="241268" y="135041"/>
                  </a:cubicBezTo>
                  <a:cubicBezTo>
                    <a:pt x="241209" y="134850"/>
                    <a:pt x="241245" y="134624"/>
                    <a:pt x="241245" y="134410"/>
                  </a:cubicBezTo>
                  <a:cubicBezTo>
                    <a:pt x="241233" y="133957"/>
                    <a:pt x="241268" y="133505"/>
                    <a:pt x="241126" y="133064"/>
                  </a:cubicBezTo>
                  <a:cubicBezTo>
                    <a:pt x="241066" y="132886"/>
                    <a:pt x="241102" y="132683"/>
                    <a:pt x="241102" y="132493"/>
                  </a:cubicBezTo>
                  <a:lnTo>
                    <a:pt x="241102" y="128933"/>
                  </a:lnTo>
                  <a:lnTo>
                    <a:pt x="241102" y="128921"/>
                  </a:lnTo>
                  <a:lnTo>
                    <a:pt x="241102" y="125492"/>
                  </a:lnTo>
                  <a:lnTo>
                    <a:pt x="241102" y="125135"/>
                  </a:lnTo>
                  <a:cubicBezTo>
                    <a:pt x="241092" y="124838"/>
                    <a:pt x="241163" y="124679"/>
                    <a:pt x="241391" y="124679"/>
                  </a:cubicBezTo>
                  <a:close/>
                  <a:moveTo>
                    <a:pt x="67444" y="146522"/>
                  </a:moveTo>
                  <a:cubicBezTo>
                    <a:pt x="67829" y="146522"/>
                    <a:pt x="68217" y="146547"/>
                    <a:pt x="68604" y="146554"/>
                  </a:cubicBezTo>
                  <a:cubicBezTo>
                    <a:pt x="68771" y="146554"/>
                    <a:pt x="68854" y="146685"/>
                    <a:pt x="68854" y="146840"/>
                  </a:cubicBezTo>
                  <a:cubicBezTo>
                    <a:pt x="68854" y="147006"/>
                    <a:pt x="68890" y="147185"/>
                    <a:pt x="68842" y="147340"/>
                  </a:cubicBezTo>
                  <a:cubicBezTo>
                    <a:pt x="68687" y="147804"/>
                    <a:pt x="68735" y="148280"/>
                    <a:pt x="68723" y="148757"/>
                  </a:cubicBezTo>
                  <a:cubicBezTo>
                    <a:pt x="68699" y="149435"/>
                    <a:pt x="68747" y="150126"/>
                    <a:pt x="68616" y="150816"/>
                  </a:cubicBezTo>
                  <a:cubicBezTo>
                    <a:pt x="68509" y="151364"/>
                    <a:pt x="68592" y="151947"/>
                    <a:pt x="68580" y="152519"/>
                  </a:cubicBezTo>
                  <a:cubicBezTo>
                    <a:pt x="68568" y="152971"/>
                    <a:pt x="68616" y="153424"/>
                    <a:pt x="68461" y="153864"/>
                  </a:cubicBezTo>
                  <a:cubicBezTo>
                    <a:pt x="68414" y="154019"/>
                    <a:pt x="68437" y="154198"/>
                    <a:pt x="68437" y="154364"/>
                  </a:cubicBezTo>
                  <a:cubicBezTo>
                    <a:pt x="68437" y="154960"/>
                    <a:pt x="68437" y="155555"/>
                    <a:pt x="68437" y="156150"/>
                  </a:cubicBezTo>
                  <a:cubicBezTo>
                    <a:pt x="68437" y="156448"/>
                    <a:pt x="68449" y="156757"/>
                    <a:pt x="68342" y="157067"/>
                  </a:cubicBezTo>
                  <a:cubicBezTo>
                    <a:pt x="68283" y="157234"/>
                    <a:pt x="68294" y="157436"/>
                    <a:pt x="68294" y="157627"/>
                  </a:cubicBezTo>
                  <a:cubicBezTo>
                    <a:pt x="68294" y="158293"/>
                    <a:pt x="68294" y="158960"/>
                    <a:pt x="68294" y="159627"/>
                  </a:cubicBezTo>
                  <a:cubicBezTo>
                    <a:pt x="68283" y="160151"/>
                    <a:pt x="68342" y="160675"/>
                    <a:pt x="68175" y="161187"/>
                  </a:cubicBezTo>
                  <a:cubicBezTo>
                    <a:pt x="68128" y="161329"/>
                    <a:pt x="68152" y="161508"/>
                    <a:pt x="68152" y="161675"/>
                  </a:cubicBezTo>
                  <a:cubicBezTo>
                    <a:pt x="68152" y="162699"/>
                    <a:pt x="68152" y="163723"/>
                    <a:pt x="68152" y="164747"/>
                  </a:cubicBezTo>
                  <a:cubicBezTo>
                    <a:pt x="68140" y="165151"/>
                    <a:pt x="68199" y="165556"/>
                    <a:pt x="68044" y="165949"/>
                  </a:cubicBezTo>
                  <a:cubicBezTo>
                    <a:pt x="68009" y="166056"/>
                    <a:pt x="68021" y="166187"/>
                    <a:pt x="68056" y="166294"/>
                  </a:cubicBezTo>
                  <a:cubicBezTo>
                    <a:pt x="68235" y="166842"/>
                    <a:pt x="68116" y="167390"/>
                    <a:pt x="68140" y="167926"/>
                  </a:cubicBezTo>
                  <a:cubicBezTo>
                    <a:pt x="68152" y="168021"/>
                    <a:pt x="68128" y="168116"/>
                    <a:pt x="68092" y="168211"/>
                  </a:cubicBezTo>
                  <a:cubicBezTo>
                    <a:pt x="67997" y="168461"/>
                    <a:pt x="67985" y="168711"/>
                    <a:pt x="68080" y="168973"/>
                  </a:cubicBezTo>
                  <a:cubicBezTo>
                    <a:pt x="68187" y="169247"/>
                    <a:pt x="68152" y="169533"/>
                    <a:pt x="68140" y="169819"/>
                  </a:cubicBezTo>
                  <a:cubicBezTo>
                    <a:pt x="68128" y="169985"/>
                    <a:pt x="68033" y="170081"/>
                    <a:pt x="67866" y="170092"/>
                  </a:cubicBezTo>
                  <a:cubicBezTo>
                    <a:pt x="67652" y="170104"/>
                    <a:pt x="67437" y="170104"/>
                    <a:pt x="67223" y="170104"/>
                  </a:cubicBezTo>
                  <a:lnTo>
                    <a:pt x="45446" y="170104"/>
                  </a:lnTo>
                  <a:cubicBezTo>
                    <a:pt x="45359" y="170104"/>
                    <a:pt x="45281" y="170105"/>
                    <a:pt x="45210" y="170105"/>
                  </a:cubicBezTo>
                  <a:cubicBezTo>
                    <a:pt x="44550" y="170105"/>
                    <a:pt x="44589" y="170066"/>
                    <a:pt x="44589" y="169259"/>
                  </a:cubicBezTo>
                  <a:cubicBezTo>
                    <a:pt x="44589" y="167068"/>
                    <a:pt x="44589" y="164878"/>
                    <a:pt x="44577" y="162687"/>
                  </a:cubicBezTo>
                  <a:cubicBezTo>
                    <a:pt x="44577" y="162353"/>
                    <a:pt x="44589" y="162020"/>
                    <a:pt x="44482" y="161699"/>
                  </a:cubicBezTo>
                  <a:cubicBezTo>
                    <a:pt x="44422" y="161520"/>
                    <a:pt x="44446" y="161318"/>
                    <a:pt x="44446" y="161127"/>
                  </a:cubicBezTo>
                  <a:cubicBezTo>
                    <a:pt x="44446" y="156757"/>
                    <a:pt x="44446" y="152376"/>
                    <a:pt x="44446" y="147995"/>
                  </a:cubicBezTo>
                  <a:cubicBezTo>
                    <a:pt x="44446" y="147256"/>
                    <a:pt x="44446" y="147256"/>
                    <a:pt x="45196" y="147256"/>
                  </a:cubicBezTo>
                  <a:lnTo>
                    <a:pt x="48983" y="147256"/>
                  </a:lnTo>
                  <a:cubicBezTo>
                    <a:pt x="49387" y="147244"/>
                    <a:pt x="49792" y="147280"/>
                    <a:pt x="50185" y="147137"/>
                  </a:cubicBezTo>
                  <a:cubicBezTo>
                    <a:pt x="50262" y="147113"/>
                    <a:pt x="50346" y="147107"/>
                    <a:pt x="50431" y="147107"/>
                  </a:cubicBezTo>
                  <a:cubicBezTo>
                    <a:pt x="50515" y="147107"/>
                    <a:pt x="50602" y="147113"/>
                    <a:pt x="50685" y="147113"/>
                  </a:cubicBezTo>
                  <a:lnTo>
                    <a:pt x="52602" y="147113"/>
                  </a:lnTo>
                  <a:cubicBezTo>
                    <a:pt x="52983" y="147102"/>
                    <a:pt x="53364" y="147125"/>
                    <a:pt x="53733" y="147006"/>
                  </a:cubicBezTo>
                  <a:cubicBezTo>
                    <a:pt x="53825" y="146974"/>
                    <a:pt x="53923" y="146966"/>
                    <a:pt x="54021" y="146966"/>
                  </a:cubicBezTo>
                  <a:cubicBezTo>
                    <a:pt x="54113" y="146966"/>
                    <a:pt x="54205" y="146973"/>
                    <a:pt x="54297" y="146973"/>
                  </a:cubicBezTo>
                  <a:cubicBezTo>
                    <a:pt x="54323" y="146973"/>
                    <a:pt x="54350" y="146972"/>
                    <a:pt x="54376" y="146971"/>
                  </a:cubicBezTo>
                  <a:cubicBezTo>
                    <a:pt x="55102" y="146935"/>
                    <a:pt x="55841" y="147006"/>
                    <a:pt x="56579" y="146852"/>
                  </a:cubicBezTo>
                  <a:cubicBezTo>
                    <a:pt x="56760" y="146813"/>
                    <a:pt x="56946" y="146802"/>
                    <a:pt x="57136" y="146802"/>
                  </a:cubicBezTo>
                  <a:cubicBezTo>
                    <a:pt x="57420" y="146802"/>
                    <a:pt x="57710" y="146828"/>
                    <a:pt x="57996" y="146828"/>
                  </a:cubicBezTo>
                  <a:cubicBezTo>
                    <a:pt x="58257" y="146816"/>
                    <a:pt x="58519" y="146840"/>
                    <a:pt x="58769" y="146732"/>
                  </a:cubicBezTo>
                  <a:cubicBezTo>
                    <a:pt x="58898" y="146688"/>
                    <a:pt x="59026" y="146677"/>
                    <a:pt x="59154" y="146677"/>
                  </a:cubicBezTo>
                  <a:cubicBezTo>
                    <a:pt x="59264" y="146677"/>
                    <a:pt x="59374" y="146685"/>
                    <a:pt x="59484" y="146685"/>
                  </a:cubicBezTo>
                  <a:cubicBezTo>
                    <a:pt x="61532" y="146685"/>
                    <a:pt x="63580" y="146685"/>
                    <a:pt x="65627" y="146673"/>
                  </a:cubicBezTo>
                  <a:cubicBezTo>
                    <a:pt x="65925" y="146673"/>
                    <a:pt x="66235" y="146637"/>
                    <a:pt x="66544" y="146590"/>
                  </a:cubicBezTo>
                  <a:cubicBezTo>
                    <a:pt x="66842" y="146537"/>
                    <a:pt x="67142" y="146522"/>
                    <a:pt x="67444" y="146522"/>
                  </a:cubicBezTo>
                  <a:close/>
                  <a:moveTo>
                    <a:pt x="43892" y="147260"/>
                  </a:moveTo>
                  <a:cubicBezTo>
                    <a:pt x="44066" y="147260"/>
                    <a:pt x="44142" y="147392"/>
                    <a:pt x="44160" y="147661"/>
                  </a:cubicBezTo>
                  <a:cubicBezTo>
                    <a:pt x="44160" y="147828"/>
                    <a:pt x="44160" y="147995"/>
                    <a:pt x="44160" y="148161"/>
                  </a:cubicBezTo>
                  <a:lnTo>
                    <a:pt x="44160" y="154864"/>
                  </a:lnTo>
                  <a:cubicBezTo>
                    <a:pt x="44160" y="157079"/>
                    <a:pt x="44160" y="159282"/>
                    <a:pt x="44160" y="161496"/>
                  </a:cubicBezTo>
                  <a:cubicBezTo>
                    <a:pt x="44160" y="161830"/>
                    <a:pt x="44137" y="162163"/>
                    <a:pt x="44256" y="162484"/>
                  </a:cubicBezTo>
                  <a:cubicBezTo>
                    <a:pt x="44303" y="162639"/>
                    <a:pt x="44291" y="162818"/>
                    <a:pt x="44291" y="162984"/>
                  </a:cubicBezTo>
                  <a:cubicBezTo>
                    <a:pt x="44291" y="165151"/>
                    <a:pt x="44291" y="167318"/>
                    <a:pt x="44291" y="169485"/>
                  </a:cubicBezTo>
                  <a:cubicBezTo>
                    <a:pt x="44291" y="169581"/>
                    <a:pt x="44291" y="169676"/>
                    <a:pt x="44291" y="169771"/>
                  </a:cubicBezTo>
                  <a:cubicBezTo>
                    <a:pt x="44268" y="169985"/>
                    <a:pt x="44196" y="170069"/>
                    <a:pt x="43982" y="170081"/>
                  </a:cubicBezTo>
                  <a:cubicBezTo>
                    <a:pt x="43815" y="170092"/>
                    <a:pt x="43649" y="170092"/>
                    <a:pt x="43482" y="170092"/>
                  </a:cubicBezTo>
                  <a:lnTo>
                    <a:pt x="37481" y="170092"/>
                  </a:lnTo>
                  <a:cubicBezTo>
                    <a:pt x="37207" y="170092"/>
                    <a:pt x="36921" y="170092"/>
                    <a:pt x="36636" y="170009"/>
                  </a:cubicBezTo>
                  <a:cubicBezTo>
                    <a:pt x="36517" y="169967"/>
                    <a:pt x="36379" y="169961"/>
                    <a:pt x="36241" y="169961"/>
                  </a:cubicBezTo>
                  <a:cubicBezTo>
                    <a:pt x="36186" y="169961"/>
                    <a:pt x="36131" y="169962"/>
                    <a:pt x="36076" y="169962"/>
                  </a:cubicBezTo>
                  <a:lnTo>
                    <a:pt x="25075" y="169962"/>
                  </a:lnTo>
                  <a:cubicBezTo>
                    <a:pt x="25011" y="169962"/>
                    <a:pt x="24948" y="169951"/>
                    <a:pt x="24888" y="169951"/>
                  </a:cubicBezTo>
                  <a:cubicBezTo>
                    <a:pt x="24858" y="169951"/>
                    <a:pt x="24829" y="169954"/>
                    <a:pt x="24801" y="169962"/>
                  </a:cubicBezTo>
                  <a:cubicBezTo>
                    <a:pt x="24332" y="170077"/>
                    <a:pt x="23861" y="170103"/>
                    <a:pt x="23388" y="170103"/>
                  </a:cubicBezTo>
                  <a:cubicBezTo>
                    <a:pt x="23009" y="170103"/>
                    <a:pt x="22628" y="170086"/>
                    <a:pt x="22247" y="170086"/>
                  </a:cubicBezTo>
                  <a:cubicBezTo>
                    <a:pt x="22126" y="170086"/>
                    <a:pt x="22005" y="170088"/>
                    <a:pt x="21884" y="170092"/>
                  </a:cubicBezTo>
                  <a:cubicBezTo>
                    <a:pt x="21551" y="170116"/>
                    <a:pt x="21217" y="170069"/>
                    <a:pt x="20896" y="170212"/>
                  </a:cubicBezTo>
                  <a:cubicBezTo>
                    <a:pt x="20812" y="170235"/>
                    <a:pt x="20705" y="170235"/>
                    <a:pt x="20610" y="170235"/>
                  </a:cubicBezTo>
                  <a:cubicBezTo>
                    <a:pt x="20561" y="170235"/>
                    <a:pt x="20514" y="170235"/>
                    <a:pt x="20470" y="170235"/>
                  </a:cubicBezTo>
                  <a:cubicBezTo>
                    <a:pt x="20280" y="170235"/>
                    <a:pt x="20126" y="170238"/>
                    <a:pt x="20000" y="170238"/>
                  </a:cubicBezTo>
                  <a:cubicBezTo>
                    <a:pt x="19354" y="170238"/>
                    <a:pt x="19453" y="170154"/>
                    <a:pt x="19443" y="169128"/>
                  </a:cubicBezTo>
                  <a:cubicBezTo>
                    <a:pt x="19443" y="168842"/>
                    <a:pt x="19443" y="168568"/>
                    <a:pt x="19348" y="168283"/>
                  </a:cubicBezTo>
                  <a:cubicBezTo>
                    <a:pt x="19288" y="168080"/>
                    <a:pt x="19312" y="167854"/>
                    <a:pt x="19312" y="167652"/>
                  </a:cubicBezTo>
                  <a:cubicBezTo>
                    <a:pt x="19300" y="166199"/>
                    <a:pt x="19300" y="164747"/>
                    <a:pt x="19300" y="163294"/>
                  </a:cubicBezTo>
                  <a:cubicBezTo>
                    <a:pt x="19300" y="163008"/>
                    <a:pt x="19300" y="162723"/>
                    <a:pt x="19217" y="162449"/>
                  </a:cubicBezTo>
                  <a:cubicBezTo>
                    <a:pt x="19157" y="162270"/>
                    <a:pt x="19169" y="162068"/>
                    <a:pt x="19169" y="161877"/>
                  </a:cubicBezTo>
                  <a:cubicBezTo>
                    <a:pt x="19169" y="157484"/>
                    <a:pt x="19157" y="153078"/>
                    <a:pt x="19157" y="148673"/>
                  </a:cubicBezTo>
                  <a:lnTo>
                    <a:pt x="19157" y="148602"/>
                  </a:lnTo>
                  <a:cubicBezTo>
                    <a:pt x="19169" y="148185"/>
                    <a:pt x="19384" y="147971"/>
                    <a:pt x="19800" y="147959"/>
                  </a:cubicBezTo>
                  <a:cubicBezTo>
                    <a:pt x="19871" y="147957"/>
                    <a:pt x="19942" y="147957"/>
                    <a:pt x="20012" y="147957"/>
                  </a:cubicBezTo>
                  <a:cubicBezTo>
                    <a:pt x="20087" y="147957"/>
                    <a:pt x="20162" y="147957"/>
                    <a:pt x="20237" y="147957"/>
                  </a:cubicBezTo>
                  <a:cubicBezTo>
                    <a:pt x="20567" y="147957"/>
                    <a:pt x="20895" y="147947"/>
                    <a:pt x="21217" y="147840"/>
                  </a:cubicBezTo>
                  <a:cubicBezTo>
                    <a:pt x="21295" y="147816"/>
                    <a:pt x="21378" y="147810"/>
                    <a:pt x="21463" y="147810"/>
                  </a:cubicBezTo>
                  <a:cubicBezTo>
                    <a:pt x="21548" y="147810"/>
                    <a:pt x="21634" y="147816"/>
                    <a:pt x="21717" y="147816"/>
                  </a:cubicBezTo>
                  <a:lnTo>
                    <a:pt x="24360" y="147816"/>
                  </a:lnTo>
                  <a:cubicBezTo>
                    <a:pt x="24472" y="147816"/>
                    <a:pt x="24583" y="147818"/>
                    <a:pt x="24696" y="147818"/>
                  </a:cubicBezTo>
                  <a:cubicBezTo>
                    <a:pt x="25006" y="147818"/>
                    <a:pt x="25320" y="147805"/>
                    <a:pt x="25634" y="147709"/>
                  </a:cubicBezTo>
                  <a:cubicBezTo>
                    <a:pt x="25710" y="147682"/>
                    <a:pt x="25793" y="147674"/>
                    <a:pt x="25879" y="147674"/>
                  </a:cubicBezTo>
                  <a:cubicBezTo>
                    <a:pt x="25983" y="147674"/>
                    <a:pt x="26090" y="147685"/>
                    <a:pt x="26194" y="147685"/>
                  </a:cubicBezTo>
                  <a:cubicBezTo>
                    <a:pt x="27075" y="147673"/>
                    <a:pt x="27956" y="147673"/>
                    <a:pt x="28837" y="147673"/>
                  </a:cubicBezTo>
                  <a:cubicBezTo>
                    <a:pt x="28972" y="147673"/>
                    <a:pt x="29107" y="147677"/>
                    <a:pt x="29241" y="147677"/>
                  </a:cubicBezTo>
                  <a:cubicBezTo>
                    <a:pt x="29510" y="147677"/>
                    <a:pt x="29778" y="147661"/>
                    <a:pt x="30040" y="147566"/>
                  </a:cubicBezTo>
                  <a:cubicBezTo>
                    <a:pt x="30110" y="147539"/>
                    <a:pt x="30185" y="147531"/>
                    <a:pt x="30262" y="147531"/>
                  </a:cubicBezTo>
                  <a:cubicBezTo>
                    <a:pt x="30354" y="147531"/>
                    <a:pt x="30449" y="147542"/>
                    <a:pt x="30540" y="147542"/>
                  </a:cubicBezTo>
                  <a:cubicBezTo>
                    <a:pt x="30867" y="147536"/>
                    <a:pt x="31198" y="147536"/>
                    <a:pt x="31529" y="147536"/>
                  </a:cubicBezTo>
                  <a:cubicBezTo>
                    <a:pt x="31861" y="147536"/>
                    <a:pt x="32195" y="147536"/>
                    <a:pt x="32528" y="147530"/>
                  </a:cubicBezTo>
                  <a:cubicBezTo>
                    <a:pt x="32719" y="147530"/>
                    <a:pt x="32909" y="147536"/>
                    <a:pt x="33099" y="147536"/>
                  </a:cubicBezTo>
                  <a:cubicBezTo>
                    <a:pt x="33431" y="147536"/>
                    <a:pt x="33762" y="147517"/>
                    <a:pt x="34088" y="147411"/>
                  </a:cubicBezTo>
                  <a:cubicBezTo>
                    <a:pt x="34166" y="147388"/>
                    <a:pt x="34247" y="147381"/>
                    <a:pt x="34330" y="147381"/>
                  </a:cubicBezTo>
                  <a:cubicBezTo>
                    <a:pt x="34462" y="147381"/>
                    <a:pt x="34599" y="147399"/>
                    <a:pt x="34731" y="147399"/>
                  </a:cubicBezTo>
                  <a:cubicBezTo>
                    <a:pt x="37374" y="147387"/>
                    <a:pt x="40017" y="147387"/>
                    <a:pt x="42660" y="147387"/>
                  </a:cubicBezTo>
                  <a:cubicBezTo>
                    <a:pt x="42723" y="147387"/>
                    <a:pt x="42786" y="147388"/>
                    <a:pt x="42850" y="147388"/>
                  </a:cubicBezTo>
                  <a:cubicBezTo>
                    <a:pt x="43135" y="147388"/>
                    <a:pt x="43428" y="147380"/>
                    <a:pt x="43720" y="147292"/>
                  </a:cubicBezTo>
                  <a:cubicBezTo>
                    <a:pt x="43786" y="147271"/>
                    <a:pt x="43843" y="147260"/>
                    <a:pt x="43892" y="147260"/>
                  </a:cubicBezTo>
                  <a:close/>
                  <a:moveTo>
                    <a:pt x="93786" y="146542"/>
                  </a:moveTo>
                  <a:cubicBezTo>
                    <a:pt x="94143" y="146542"/>
                    <a:pt x="94488" y="146566"/>
                    <a:pt x="94833" y="146673"/>
                  </a:cubicBezTo>
                  <a:cubicBezTo>
                    <a:pt x="95095" y="146768"/>
                    <a:pt x="95143" y="146792"/>
                    <a:pt x="95131" y="147078"/>
                  </a:cubicBezTo>
                  <a:cubicBezTo>
                    <a:pt x="95107" y="147875"/>
                    <a:pt x="95238" y="148685"/>
                    <a:pt x="95024" y="149483"/>
                  </a:cubicBezTo>
                  <a:cubicBezTo>
                    <a:pt x="94964" y="149685"/>
                    <a:pt x="95000" y="149911"/>
                    <a:pt x="95000" y="150126"/>
                  </a:cubicBezTo>
                  <a:cubicBezTo>
                    <a:pt x="95000" y="154388"/>
                    <a:pt x="95000" y="158639"/>
                    <a:pt x="95000" y="162901"/>
                  </a:cubicBezTo>
                  <a:cubicBezTo>
                    <a:pt x="95000" y="163258"/>
                    <a:pt x="95012" y="163604"/>
                    <a:pt x="94893" y="163961"/>
                  </a:cubicBezTo>
                  <a:cubicBezTo>
                    <a:pt x="94822" y="164151"/>
                    <a:pt x="94857" y="164389"/>
                    <a:pt x="94857" y="164592"/>
                  </a:cubicBezTo>
                  <a:cubicBezTo>
                    <a:pt x="94857" y="166473"/>
                    <a:pt x="94857" y="168354"/>
                    <a:pt x="94857" y="170235"/>
                  </a:cubicBezTo>
                  <a:cubicBezTo>
                    <a:pt x="94857" y="170962"/>
                    <a:pt x="94845" y="170962"/>
                    <a:pt x="94155" y="170962"/>
                  </a:cubicBezTo>
                  <a:cubicBezTo>
                    <a:pt x="94057" y="170962"/>
                    <a:pt x="93958" y="170963"/>
                    <a:pt x="93858" y="170963"/>
                  </a:cubicBezTo>
                  <a:cubicBezTo>
                    <a:pt x="93560" y="170963"/>
                    <a:pt x="93259" y="170950"/>
                    <a:pt x="92964" y="170843"/>
                  </a:cubicBezTo>
                  <a:cubicBezTo>
                    <a:pt x="92897" y="170822"/>
                    <a:pt x="92826" y="170817"/>
                    <a:pt x="92753" y="170817"/>
                  </a:cubicBezTo>
                  <a:cubicBezTo>
                    <a:pt x="92684" y="170817"/>
                    <a:pt x="92614" y="170821"/>
                    <a:pt x="92545" y="170821"/>
                  </a:cubicBezTo>
                  <a:cubicBezTo>
                    <a:pt x="92518" y="170821"/>
                    <a:pt x="92491" y="170821"/>
                    <a:pt x="92464" y="170819"/>
                  </a:cubicBezTo>
                  <a:cubicBezTo>
                    <a:pt x="91726" y="170783"/>
                    <a:pt x="91000" y="170854"/>
                    <a:pt x="90261" y="170700"/>
                  </a:cubicBezTo>
                  <a:cubicBezTo>
                    <a:pt x="90092" y="170664"/>
                    <a:pt x="89918" y="170653"/>
                    <a:pt x="89742" y="170653"/>
                  </a:cubicBezTo>
                  <a:cubicBezTo>
                    <a:pt x="89479" y="170653"/>
                    <a:pt x="89210" y="170677"/>
                    <a:pt x="88944" y="170677"/>
                  </a:cubicBezTo>
                  <a:cubicBezTo>
                    <a:pt x="88911" y="170677"/>
                    <a:pt x="88878" y="170677"/>
                    <a:pt x="88845" y="170676"/>
                  </a:cubicBezTo>
                  <a:cubicBezTo>
                    <a:pt x="88345" y="170664"/>
                    <a:pt x="87856" y="170676"/>
                    <a:pt x="87356" y="170569"/>
                  </a:cubicBezTo>
                  <a:cubicBezTo>
                    <a:pt x="87166" y="170526"/>
                    <a:pt x="86966" y="170515"/>
                    <a:pt x="86763" y="170515"/>
                  </a:cubicBezTo>
                  <a:cubicBezTo>
                    <a:pt x="86509" y="170515"/>
                    <a:pt x="86250" y="170533"/>
                    <a:pt x="85999" y="170533"/>
                  </a:cubicBezTo>
                  <a:cubicBezTo>
                    <a:pt x="85678" y="170521"/>
                    <a:pt x="85344" y="170533"/>
                    <a:pt x="85011" y="170438"/>
                  </a:cubicBezTo>
                  <a:cubicBezTo>
                    <a:pt x="84891" y="170398"/>
                    <a:pt x="84760" y="170391"/>
                    <a:pt x="84626" y="170391"/>
                  </a:cubicBezTo>
                  <a:cubicBezTo>
                    <a:pt x="84562" y="170391"/>
                    <a:pt x="84498" y="170393"/>
                    <a:pt x="84434" y="170393"/>
                  </a:cubicBezTo>
                  <a:cubicBezTo>
                    <a:pt x="84392" y="170393"/>
                    <a:pt x="84350" y="170392"/>
                    <a:pt x="84308" y="170390"/>
                  </a:cubicBezTo>
                  <a:cubicBezTo>
                    <a:pt x="84228" y="170387"/>
                    <a:pt x="84148" y="170386"/>
                    <a:pt x="84068" y="170386"/>
                  </a:cubicBezTo>
                  <a:cubicBezTo>
                    <a:pt x="83875" y="170386"/>
                    <a:pt x="83681" y="170392"/>
                    <a:pt x="83488" y="170392"/>
                  </a:cubicBezTo>
                  <a:cubicBezTo>
                    <a:pt x="83144" y="170392"/>
                    <a:pt x="82802" y="170372"/>
                    <a:pt x="82463" y="170259"/>
                  </a:cubicBezTo>
                  <a:cubicBezTo>
                    <a:pt x="82417" y="170244"/>
                    <a:pt x="82369" y="170239"/>
                    <a:pt x="82319" y="170239"/>
                  </a:cubicBezTo>
                  <a:cubicBezTo>
                    <a:pt x="82254" y="170239"/>
                    <a:pt x="82186" y="170247"/>
                    <a:pt x="82118" y="170247"/>
                  </a:cubicBezTo>
                  <a:cubicBezTo>
                    <a:pt x="82043" y="170245"/>
                    <a:pt x="81969" y="170245"/>
                    <a:pt x="81895" y="170245"/>
                  </a:cubicBezTo>
                  <a:cubicBezTo>
                    <a:pt x="81816" y="170245"/>
                    <a:pt x="81737" y="170246"/>
                    <a:pt x="81659" y="170246"/>
                  </a:cubicBezTo>
                  <a:cubicBezTo>
                    <a:pt x="81313" y="170246"/>
                    <a:pt x="80968" y="170236"/>
                    <a:pt x="80629" y="170128"/>
                  </a:cubicBezTo>
                  <a:cubicBezTo>
                    <a:pt x="80537" y="170101"/>
                    <a:pt x="80440" y="170094"/>
                    <a:pt x="80342" y="170094"/>
                  </a:cubicBezTo>
                  <a:cubicBezTo>
                    <a:pt x="80224" y="170094"/>
                    <a:pt x="80103" y="170104"/>
                    <a:pt x="79986" y="170104"/>
                  </a:cubicBezTo>
                  <a:lnTo>
                    <a:pt x="69283" y="170104"/>
                  </a:lnTo>
                  <a:cubicBezTo>
                    <a:pt x="69068" y="170104"/>
                    <a:pt x="68854" y="170092"/>
                    <a:pt x="68640" y="170069"/>
                  </a:cubicBezTo>
                  <a:cubicBezTo>
                    <a:pt x="68544" y="170069"/>
                    <a:pt x="68473" y="169985"/>
                    <a:pt x="68461" y="169890"/>
                  </a:cubicBezTo>
                  <a:cubicBezTo>
                    <a:pt x="68437" y="169747"/>
                    <a:pt x="68425" y="169604"/>
                    <a:pt x="68425" y="169461"/>
                  </a:cubicBezTo>
                  <a:cubicBezTo>
                    <a:pt x="68425" y="166818"/>
                    <a:pt x="68425" y="164187"/>
                    <a:pt x="68425" y="161544"/>
                  </a:cubicBezTo>
                  <a:cubicBezTo>
                    <a:pt x="68425" y="161449"/>
                    <a:pt x="68414" y="161341"/>
                    <a:pt x="68437" y="161258"/>
                  </a:cubicBezTo>
                  <a:cubicBezTo>
                    <a:pt x="68675" y="160413"/>
                    <a:pt x="68533" y="159555"/>
                    <a:pt x="68568" y="158710"/>
                  </a:cubicBezTo>
                  <a:cubicBezTo>
                    <a:pt x="68592" y="158139"/>
                    <a:pt x="68521" y="157567"/>
                    <a:pt x="68699" y="157008"/>
                  </a:cubicBezTo>
                  <a:cubicBezTo>
                    <a:pt x="68747" y="156853"/>
                    <a:pt x="68711" y="156674"/>
                    <a:pt x="68711" y="156507"/>
                  </a:cubicBezTo>
                  <a:cubicBezTo>
                    <a:pt x="68711" y="155841"/>
                    <a:pt x="68711" y="155174"/>
                    <a:pt x="68711" y="154507"/>
                  </a:cubicBezTo>
                  <a:cubicBezTo>
                    <a:pt x="68723" y="154138"/>
                    <a:pt x="68687" y="153757"/>
                    <a:pt x="68830" y="153388"/>
                  </a:cubicBezTo>
                  <a:cubicBezTo>
                    <a:pt x="68878" y="153233"/>
                    <a:pt x="68854" y="153055"/>
                    <a:pt x="68854" y="152888"/>
                  </a:cubicBezTo>
                  <a:cubicBezTo>
                    <a:pt x="68866" y="152340"/>
                    <a:pt x="68854" y="151793"/>
                    <a:pt x="68866" y="151245"/>
                  </a:cubicBezTo>
                  <a:cubicBezTo>
                    <a:pt x="68866" y="150983"/>
                    <a:pt x="68866" y="150733"/>
                    <a:pt x="68937" y="150471"/>
                  </a:cubicBezTo>
                  <a:cubicBezTo>
                    <a:pt x="68997" y="150269"/>
                    <a:pt x="68997" y="150054"/>
                    <a:pt x="68997" y="149840"/>
                  </a:cubicBezTo>
                  <a:cubicBezTo>
                    <a:pt x="69009" y="149126"/>
                    <a:pt x="68997" y="148411"/>
                    <a:pt x="68997" y="147697"/>
                  </a:cubicBezTo>
                  <a:cubicBezTo>
                    <a:pt x="68997" y="147554"/>
                    <a:pt x="68997" y="147411"/>
                    <a:pt x="69009" y="147268"/>
                  </a:cubicBezTo>
                  <a:cubicBezTo>
                    <a:pt x="69068" y="146649"/>
                    <a:pt x="69187" y="146542"/>
                    <a:pt x="69807" y="146542"/>
                  </a:cubicBezTo>
                  <a:close/>
                  <a:moveTo>
                    <a:pt x="112384" y="146536"/>
                  </a:moveTo>
                  <a:cubicBezTo>
                    <a:pt x="112502" y="146536"/>
                    <a:pt x="112620" y="146555"/>
                    <a:pt x="112740" y="146601"/>
                  </a:cubicBezTo>
                  <a:cubicBezTo>
                    <a:pt x="112857" y="146574"/>
                    <a:pt x="112973" y="146564"/>
                    <a:pt x="113090" y="146564"/>
                  </a:cubicBezTo>
                  <a:cubicBezTo>
                    <a:pt x="113485" y="146564"/>
                    <a:pt x="113881" y="146685"/>
                    <a:pt x="114276" y="146685"/>
                  </a:cubicBezTo>
                  <a:cubicBezTo>
                    <a:pt x="114991" y="146673"/>
                    <a:pt x="115705" y="146670"/>
                    <a:pt x="116420" y="146670"/>
                  </a:cubicBezTo>
                  <a:cubicBezTo>
                    <a:pt x="117134" y="146670"/>
                    <a:pt x="117848" y="146673"/>
                    <a:pt x="118563" y="146673"/>
                  </a:cubicBezTo>
                  <a:cubicBezTo>
                    <a:pt x="118618" y="146673"/>
                    <a:pt x="118674" y="146673"/>
                    <a:pt x="118729" y="146673"/>
                  </a:cubicBezTo>
                  <a:cubicBezTo>
                    <a:pt x="119007" y="146673"/>
                    <a:pt x="119283" y="146681"/>
                    <a:pt x="119551" y="146780"/>
                  </a:cubicBezTo>
                  <a:cubicBezTo>
                    <a:pt x="119637" y="146813"/>
                    <a:pt x="119730" y="146821"/>
                    <a:pt x="119825" y="146821"/>
                  </a:cubicBezTo>
                  <a:cubicBezTo>
                    <a:pt x="119900" y="146821"/>
                    <a:pt x="119977" y="146816"/>
                    <a:pt x="120051" y="146816"/>
                  </a:cubicBezTo>
                  <a:cubicBezTo>
                    <a:pt x="120376" y="146816"/>
                    <a:pt x="120712" y="146826"/>
                    <a:pt x="121045" y="146826"/>
                  </a:cubicBezTo>
                  <a:cubicBezTo>
                    <a:pt x="121211" y="146826"/>
                    <a:pt x="121376" y="146824"/>
                    <a:pt x="121539" y="146816"/>
                  </a:cubicBezTo>
                  <a:cubicBezTo>
                    <a:pt x="121554" y="146815"/>
                    <a:pt x="121568" y="146815"/>
                    <a:pt x="121583" y="146815"/>
                  </a:cubicBezTo>
                  <a:cubicBezTo>
                    <a:pt x="121958" y="146815"/>
                    <a:pt x="122303" y="146960"/>
                    <a:pt x="122670" y="146994"/>
                  </a:cubicBezTo>
                  <a:cubicBezTo>
                    <a:pt x="122766" y="147006"/>
                    <a:pt x="122825" y="147102"/>
                    <a:pt x="122837" y="147197"/>
                  </a:cubicBezTo>
                  <a:cubicBezTo>
                    <a:pt x="122849" y="147411"/>
                    <a:pt x="122849" y="147625"/>
                    <a:pt x="122849" y="147840"/>
                  </a:cubicBezTo>
                  <a:cubicBezTo>
                    <a:pt x="122849" y="149864"/>
                    <a:pt x="122849" y="151888"/>
                    <a:pt x="122849" y="153912"/>
                  </a:cubicBezTo>
                  <a:cubicBezTo>
                    <a:pt x="122849" y="154198"/>
                    <a:pt x="122849" y="154472"/>
                    <a:pt x="122944" y="154757"/>
                  </a:cubicBezTo>
                  <a:cubicBezTo>
                    <a:pt x="122992" y="154936"/>
                    <a:pt x="122992" y="155138"/>
                    <a:pt x="122992" y="155317"/>
                  </a:cubicBezTo>
                  <a:cubicBezTo>
                    <a:pt x="122992" y="158317"/>
                    <a:pt x="122992" y="161318"/>
                    <a:pt x="122992" y="164318"/>
                  </a:cubicBezTo>
                  <a:cubicBezTo>
                    <a:pt x="122813" y="165151"/>
                    <a:pt x="122920" y="166021"/>
                    <a:pt x="122730" y="166854"/>
                  </a:cubicBezTo>
                  <a:cubicBezTo>
                    <a:pt x="122682" y="167056"/>
                    <a:pt x="122718" y="167283"/>
                    <a:pt x="122706" y="167497"/>
                  </a:cubicBezTo>
                  <a:cubicBezTo>
                    <a:pt x="122682" y="168068"/>
                    <a:pt x="122718" y="168628"/>
                    <a:pt x="122599" y="169200"/>
                  </a:cubicBezTo>
                  <a:cubicBezTo>
                    <a:pt x="122504" y="169604"/>
                    <a:pt x="122563" y="170045"/>
                    <a:pt x="122563" y="170473"/>
                  </a:cubicBezTo>
                  <a:cubicBezTo>
                    <a:pt x="122563" y="170664"/>
                    <a:pt x="122563" y="170866"/>
                    <a:pt x="122539" y="171045"/>
                  </a:cubicBezTo>
                  <a:cubicBezTo>
                    <a:pt x="122516" y="171235"/>
                    <a:pt x="122396" y="171355"/>
                    <a:pt x="122206" y="171366"/>
                  </a:cubicBezTo>
                  <a:cubicBezTo>
                    <a:pt x="122015" y="171378"/>
                    <a:pt x="121825" y="171378"/>
                    <a:pt x="121634" y="171378"/>
                  </a:cubicBezTo>
                  <a:cubicBezTo>
                    <a:pt x="120857" y="171378"/>
                    <a:pt x="120079" y="171384"/>
                    <a:pt x="119301" y="171384"/>
                  </a:cubicBezTo>
                  <a:cubicBezTo>
                    <a:pt x="118912" y="171384"/>
                    <a:pt x="118523" y="171382"/>
                    <a:pt x="118134" y="171378"/>
                  </a:cubicBezTo>
                  <a:cubicBezTo>
                    <a:pt x="118039" y="171378"/>
                    <a:pt x="117944" y="171380"/>
                    <a:pt x="117851" y="171380"/>
                  </a:cubicBezTo>
                  <a:cubicBezTo>
                    <a:pt x="117616" y="171380"/>
                    <a:pt x="117384" y="171368"/>
                    <a:pt x="117146" y="171283"/>
                  </a:cubicBezTo>
                  <a:cubicBezTo>
                    <a:pt x="117045" y="171247"/>
                    <a:pt x="116937" y="171230"/>
                    <a:pt x="116830" y="171230"/>
                  </a:cubicBezTo>
                  <a:cubicBezTo>
                    <a:pt x="116723" y="171230"/>
                    <a:pt x="116616" y="171247"/>
                    <a:pt x="116515" y="171283"/>
                  </a:cubicBezTo>
                  <a:cubicBezTo>
                    <a:pt x="116302" y="171368"/>
                    <a:pt x="116083" y="171380"/>
                    <a:pt x="115863" y="171380"/>
                  </a:cubicBezTo>
                  <a:cubicBezTo>
                    <a:pt x="115775" y="171380"/>
                    <a:pt x="115686" y="171378"/>
                    <a:pt x="115598" y="171378"/>
                  </a:cubicBezTo>
                  <a:cubicBezTo>
                    <a:pt x="115241" y="171384"/>
                    <a:pt x="114884" y="171384"/>
                    <a:pt x="114526" y="171384"/>
                  </a:cubicBezTo>
                  <a:cubicBezTo>
                    <a:pt x="114169" y="171384"/>
                    <a:pt x="113812" y="171384"/>
                    <a:pt x="113455" y="171390"/>
                  </a:cubicBezTo>
                  <a:cubicBezTo>
                    <a:pt x="113439" y="171391"/>
                    <a:pt x="113424" y="171391"/>
                    <a:pt x="113408" y="171391"/>
                  </a:cubicBezTo>
                  <a:cubicBezTo>
                    <a:pt x="113068" y="171391"/>
                    <a:pt x="112737" y="171271"/>
                    <a:pt x="112407" y="171271"/>
                  </a:cubicBezTo>
                  <a:cubicBezTo>
                    <a:pt x="112074" y="171271"/>
                    <a:pt x="111764" y="171390"/>
                    <a:pt x="111419" y="171390"/>
                  </a:cubicBezTo>
                  <a:cubicBezTo>
                    <a:pt x="110966" y="171384"/>
                    <a:pt x="110514" y="171381"/>
                    <a:pt x="110062" y="171381"/>
                  </a:cubicBezTo>
                  <a:cubicBezTo>
                    <a:pt x="109609" y="171381"/>
                    <a:pt x="109157" y="171384"/>
                    <a:pt x="108704" y="171390"/>
                  </a:cubicBezTo>
                  <a:cubicBezTo>
                    <a:pt x="108684" y="171391"/>
                    <a:pt x="108664" y="171391"/>
                    <a:pt x="108644" y="171391"/>
                  </a:cubicBezTo>
                  <a:cubicBezTo>
                    <a:pt x="108286" y="171391"/>
                    <a:pt x="107927" y="171304"/>
                    <a:pt x="107559" y="171304"/>
                  </a:cubicBezTo>
                  <a:cubicBezTo>
                    <a:pt x="107520" y="171304"/>
                    <a:pt x="107481" y="171305"/>
                    <a:pt x="107442" y="171307"/>
                  </a:cubicBezTo>
                  <a:cubicBezTo>
                    <a:pt x="107299" y="171319"/>
                    <a:pt x="107168" y="171307"/>
                    <a:pt x="107025" y="171355"/>
                  </a:cubicBezTo>
                  <a:cubicBezTo>
                    <a:pt x="106944" y="171380"/>
                    <a:pt x="106856" y="171395"/>
                    <a:pt x="106768" y="171395"/>
                  </a:cubicBezTo>
                  <a:cubicBezTo>
                    <a:pt x="106689" y="171395"/>
                    <a:pt x="106610" y="171383"/>
                    <a:pt x="106537" y="171355"/>
                  </a:cubicBezTo>
                  <a:cubicBezTo>
                    <a:pt x="106307" y="171259"/>
                    <a:pt x="106072" y="171243"/>
                    <a:pt x="105834" y="171243"/>
                  </a:cubicBezTo>
                  <a:cubicBezTo>
                    <a:pt x="105716" y="171243"/>
                    <a:pt x="105597" y="171247"/>
                    <a:pt x="105478" y="171247"/>
                  </a:cubicBezTo>
                  <a:lnTo>
                    <a:pt x="99620" y="171247"/>
                  </a:lnTo>
                  <a:cubicBezTo>
                    <a:pt x="99334" y="171247"/>
                    <a:pt x="99060" y="171247"/>
                    <a:pt x="98774" y="171164"/>
                  </a:cubicBezTo>
                  <a:cubicBezTo>
                    <a:pt x="98572" y="171105"/>
                    <a:pt x="98358" y="171105"/>
                    <a:pt x="98143" y="171105"/>
                  </a:cubicBezTo>
                  <a:lnTo>
                    <a:pt x="96072" y="171105"/>
                  </a:lnTo>
                  <a:cubicBezTo>
                    <a:pt x="95905" y="171105"/>
                    <a:pt x="95738" y="171105"/>
                    <a:pt x="95572" y="171093"/>
                  </a:cubicBezTo>
                  <a:cubicBezTo>
                    <a:pt x="95405" y="171081"/>
                    <a:pt x="95298" y="170997"/>
                    <a:pt x="95286" y="170831"/>
                  </a:cubicBezTo>
                  <a:cubicBezTo>
                    <a:pt x="95274" y="170640"/>
                    <a:pt x="95274" y="170450"/>
                    <a:pt x="95274" y="170259"/>
                  </a:cubicBezTo>
                  <a:cubicBezTo>
                    <a:pt x="95274" y="166116"/>
                    <a:pt x="95286" y="161972"/>
                    <a:pt x="95286" y="157829"/>
                  </a:cubicBezTo>
                  <a:cubicBezTo>
                    <a:pt x="95286" y="157496"/>
                    <a:pt x="95274" y="157174"/>
                    <a:pt x="95381" y="156841"/>
                  </a:cubicBezTo>
                  <a:cubicBezTo>
                    <a:pt x="95441" y="156627"/>
                    <a:pt x="95417" y="156365"/>
                    <a:pt x="95417" y="156138"/>
                  </a:cubicBezTo>
                  <a:cubicBezTo>
                    <a:pt x="95417" y="153757"/>
                    <a:pt x="95441" y="151376"/>
                    <a:pt x="95417" y="148995"/>
                  </a:cubicBezTo>
                  <a:cubicBezTo>
                    <a:pt x="95405" y="148304"/>
                    <a:pt x="95584" y="147625"/>
                    <a:pt x="95584" y="146947"/>
                  </a:cubicBezTo>
                  <a:cubicBezTo>
                    <a:pt x="95584" y="146768"/>
                    <a:pt x="95715" y="146697"/>
                    <a:pt x="95869" y="146685"/>
                  </a:cubicBezTo>
                  <a:lnTo>
                    <a:pt x="96441" y="146685"/>
                  </a:lnTo>
                  <a:cubicBezTo>
                    <a:pt x="98679" y="146673"/>
                    <a:pt x="100918" y="146673"/>
                    <a:pt x="103156" y="146673"/>
                  </a:cubicBezTo>
                  <a:lnTo>
                    <a:pt x="109871" y="146673"/>
                  </a:lnTo>
                  <a:cubicBezTo>
                    <a:pt x="109980" y="146673"/>
                    <a:pt x="110090" y="146677"/>
                    <a:pt x="110198" y="146677"/>
                  </a:cubicBezTo>
                  <a:cubicBezTo>
                    <a:pt x="110398" y="146677"/>
                    <a:pt x="110595" y="146662"/>
                    <a:pt x="110788" y="146578"/>
                  </a:cubicBezTo>
                  <a:cubicBezTo>
                    <a:pt x="110824" y="146554"/>
                    <a:pt x="110871" y="146554"/>
                    <a:pt x="110919" y="146542"/>
                  </a:cubicBezTo>
                  <a:cubicBezTo>
                    <a:pt x="110927" y="146542"/>
                    <a:pt x="110935" y="146541"/>
                    <a:pt x="110943" y="146541"/>
                  </a:cubicBezTo>
                  <a:cubicBezTo>
                    <a:pt x="111184" y="146541"/>
                    <a:pt x="111411" y="146678"/>
                    <a:pt x="111654" y="146678"/>
                  </a:cubicBezTo>
                  <a:cubicBezTo>
                    <a:pt x="111713" y="146678"/>
                    <a:pt x="111774" y="146670"/>
                    <a:pt x="111836" y="146649"/>
                  </a:cubicBezTo>
                  <a:cubicBezTo>
                    <a:pt x="112018" y="146584"/>
                    <a:pt x="112199" y="146536"/>
                    <a:pt x="112384" y="146536"/>
                  </a:cubicBezTo>
                  <a:close/>
                  <a:moveTo>
                    <a:pt x="123992" y="146968"/>
                  </a:moveTo>
                  <a:cubicBezTo>
                    <a:pt x="124115" y="146968"/>
                    <a:pt x="124264" y="146971"/>
                    <a:pt x="124444" y="146971"/>
                  </a:cubicBezTo>
                  <a:cubicBezTo>
                    <a:pt x="124546" y="146971"/>
                    <a:pt x="124647" y="146969"/>
                    <a:pt x="124747" y="146969"/>
                  </a:cubicBezTo>
                  <a:cubicBezTo>
                    <a:pt x="125023" y="146969"/>
                    <a:pt x="125296" y="146982"/>
                    <a:pt x="125575" y="147078"/>
                  </a:cubicBezTo>
                  <a:cubicBezTo>
                    <a:pt x="125651" y="147105"/>
                    <a:pt x="125734" y="147112"/>
                    <a:pt x="125820" y="147112"/>
                  </a:cubicBezTo>
                  <a:cubicBezTo>
                    <a:pt x="125924" y="147112"/>
                    <a:pt x="126031" y="147102"/>
                    <a:pt x="126135" y="147102"/>
                  </a:cubicBezTo>
                  <a:cubicBezTo>
                    <a:pt x="126480" y="147107"/>
                    <a:pt x="126826" y="147107"/>
                    <a:pt x="127171" y="147107"/>
                  </a:cubicBezTo>
                  <a:cubicBezTo>
                    <a:pt x="127516" y="147107"/>
                    <a:pt x="127861" y="147107"/>
                    <a:pt x="128207" y="147113"/>
                  </a:cubicBezTo>
                  <a:cubicBezTo>
                    <a:pt x="128309" y="147113"/>
                    <a:pt x="128411" y="147112"/>
                    <a:pt x="128513" y="147112"/>
                  </a:cubicBezTo>
                  <a:cubicBezTo>
                    <a:pt x="128767" y="147112"/>
                    <a:pt x="129020" y="147124"/>
                    <a:pt x="129266" y="147209"/>
                  </a:cubicBezTo>
                  <a:cubicBezTo>
                    <a:pt x="129359" y="147242"/>
                    <a:pt x="129463" y="147249"/>
                    <a:pt x="129569" y="147249"/>
                  </a:cubicBezTo>
                  <a:cubicBezTo>
                    <a:pt x="129654" y="147249"/>
                    <a:pt x="129741" y="147244"/>
                    <a:pt x="129826" y="147244"/>
                  </a:cubicBezTo>
                  <a:cubicBezTo>
                    <a:pt x="130171" y="147250"/>
                    <a:pt x="130517" y="147250"/>
                    <a:pt x="130862" y="147250"/>
                  </a:cubicBezTo>
                  <a:cubicBezTo>
                    <a:pt x="131207" y="147250"/>
                    <a:pt x="131552" y="147250"/>
                    <a:pt x="131898" y="147256"/>
                  </a:cubicBezTo>
                  <a:cubicBezTo>
                    <a:pt x="132012" y="147256"/>
                    <a:pt x="132126" y="147255"/>
                    <a:pt x="132240" y="147255"/>
                  </a:cubicBezTo>
                  <a:cubicBezTo>
                    <a:pt x="132554" y="147255"/>
                    <a:pt x="132866" y="147267"/>
                    <a:pt x="133172" y="147363"/>
                  </a:cubicBezTo>
                  <a:cubicBezTo>
                    <a:pt x="133273" y="147393"/>
                    <a:pt x="133380" y="147399"/>
                    <a:pt x="133489" y="147399"/>
                  </a:cubicBezTo>
                  <a:cubicBezTo>
                    <a:pt x="133561" y="147399"/>
                    <a:pt x="133634" y="147397"/>
                    <a:pt x="133707" y="147397"/>
                  </a:cubicBezTo>
                  <a:cubicBezTo>
                    <a:pt x="133743" y="147397"/>
                    <a:pt x="133779" y="147397"/>
                    <a:pt x="133815" y="147399"/>
                  </a:cubicBezTo>
                  <a:cubicBezTo>
                    <a:pt x="133930" y="147403"/>
                    <a:pt x="134047" y="147404"/>
                    <a:pt x="134163" y="147404"/>
                  </a:cubicBezTo>
                  <a:cubicBezTo>
                    <a:pt x="134381" y="147404"/>
                    <a:pt x="134600" y="147400"/>
                    <a:pt x="134820" y="147400"/>
                  </a:cubicBezTo>
                  <a:cubicBezTo>
                    <a:pt x="135263" y="147400"/>
                    <a:pt x="135708" y="147417"/>
                    <a:pt x="136148" y="147518"/>
                  </a:cubicBezTo>
                  <a:cubicBezTo>
                    <a:pt x="136298" y="147550"/>
                    <a:pt x="136451" y="147559"/>
                    <a:pt x="136605" y="147559"/>
                  </a:cubicBezTo>
                  <a:cubicBezTo>
                    <a:pt x="136824" y="147559"/>
                    <a:pt x="137045" y="147541"/>
                    <a:pt x="137264" y="147541"/>
                  </a:cubicBezTo>
                  <a:cubicBezTo>
                    <a:pt x="137297" y="147541"/>
                    <a:pt x="137330" y="147541"/>
                    <a:pt x="137363" y="147542"/>
                  </a:cubicBezTo>
                  <a:cubicBezTo>
                    <a:pt x="137419" y="147543"/>
                    <a:pt x="137475" y="147544"/>
                    <a:pt x="137531" y="147544"/>
                  </a:cubicBezTo>
                  <a:cubicBezTo>
                    <a:pt x="137670" y="147544"/>
                    <a:pt x="137809" y="147541"/>
                    <a:pt x="137948" y="147541"/>
                  </a:cubicBezTo>
                  <a:cubicBezTo>
                    <a:pt x="138275" y="147541"/>
                    <a:pt x="138601" y="147557"/>
                    <a:pt x="138922" y="147661"/>
                  </a:cubicBezTo>
                  <a:cubicBezTo>
                    <a:pt x="138984" y="147680"/>
                    <a:pt x="139050" y="147686"/>
                    <a:pt x="139117" y="147686"/>
                  </a:cubicBezTo>
                  <a:cubicBezTo>
                    <a:pt x="139218" y="147686"/>
                    <a:pt x="139322" y="147673"/>
                    <a:pt x="139422" y="147673"/>
                  </a:cubicBezTo>
                  <a:cubicBezTo>
                    <a:pt x="139720" y="147679"/>
                    <a:pt x="140015" y="147679"/>
                    <a:pt x="140309" y="147679"/>
                  </a:cubicBezTo>
                  <a:cubicBezTo>
                    <a:pt x="140604" y="147679"/>
                    <a:pt x="140899" y="147679"/>
                    <a:pt x="141196" y="147685"/>
                  </a:cubicBezTo>
                  <a:cubicBezTo>
                    <a:pt x="141261" y="147685"/>
                    <a:pt x="141326" y="147685"/>
                    <a:pt x="141391" y="147685"/>
                  </a:cubicBezTo>
                  <a:cubicBezTo>
                    <a:pt x="141683" y="147685"/>
                    <a:pt x="141974" y="147693"/>
                    <a:pt x="142256" y="147780"/>
                  </a:cubicBezTo>
                  <a:cubicBezTo>
                    <a:pt x="142383" y="147820"/>
                    <a:pt x="142516" y="147827"/>
                    <a:pt x="142652" y="147827"/>
                  </a:cubicBezTo>
                  <a:cubicBezTo>
                    <a:pt x="142716" y="147827"/>
                    <a:pt x="142781" y="147825"/>
                    <a:pt x="142845" y="147825"/>
                  </a:cubicBezTo>
                  <a:cubicBezTo>
                    <a:pt x="142887" y="147825"/>
                    <a:pt x="142929" y="147826"/>
                    <a:pt x="142970" y="147828"/>
                  </a:cubicBezTo>
                  <a:cubicBezTo>
                    <a:pt x="143054" y="147831"/>
                    <a:pt x="143138" y="147832"/>
                    <a:pt x="143222" y="147832"/>
                  </a:cubicBezTo>
                  <a:cubicBezTo>
                    <a:pt x="143441" y="147832"/>
                    <a:pt x="143660" y="147825"/>
                    <a:pt x="143880" y="147825"/>
                  </a:cubicBezTo>
                  <a:cubicBezTo>
                    <a:pt x="144237" y="147825"/>
                    <a:pt x="144594" y="147844"/>
                    <a:pt x="144947" y="147947"/>
                  </a:cubicBezTo>
                  <a:cubicBezTo>
                    <a:pt x="145019" y="147971"/>
                    <a:pt x="145096" y="147978"/>
                    <a:pt x="145174" y="147978"/>
                  </a:cubicBezTo>
                  <a:cubicBezTo>
                    <a:pt x="145265" y="147978"/>
                    <a:pt x="145358" y="147969"/>
                    <a:pt x="145449" y="147969"/>
                  </a:cubicBezTo>
                  <a:cubicBezTo>
                    <a:pt x="145472" y="147969"/>
                    <a:pt x="145495" y="147969"/>
                    <a:pt x="145518" y="147971"/>
                  </a:cubicBezTo>
                  <a:cubicBezTo>
                    <a:pt x="145576" y="147971"/>
                    <a:pt x="145633" y="147970"/>
                    <a:pt x="145690" y="147970"/>
                  </a:cubicBezTo>
                  <a:cubicBezTo>
                    <a:pt x="145918" y="147970"/>
                    <a:pt x="146145" y="147978"/>
                    <a:pt x="146364" y="148054"/>
                  </a:cubicBezTo>
                  <a:cubicBezTo>
                    <a:pt x="146471" y="148095"/>
                    <a:pt x="146589" y="148108"/>
                    <a:pt x="146707" y="148108"/>
                  </a:cubicBezTo>
                  <a:cubicBezTo>
                    <a:pt x="146760" y="148108"/>
                    <a:pt x="146812" y="148105"/>
                    <a:pt x="146864" y="148102"/>
                  </a:cubicBezTo>
                  <a:cubicBezTo>
                    <a:pt x="146955" y="148095"/>
                    <a:pt x="147047" y="148091"/>
                    <a:pt x="147138" y="148091"/>
                  </a:cubicBezTo>
                  <a:cubicBezTo>
                    <a:pt x="147663" y="148091"/>
                    <a:pt x="148180" y="148196"/>
                    <a:pt x="148697" y="148256"/>
                  </a:cubicBezTo>
                  <a:cubicBezTo>
                    <a:pt x="148912" y="148292"/>
                    <a:pt x="148971" y="148364"/>
                    <a:pt x="148983" y="148602"/>
                  </a:cubicBezTo>
                  <a:cubicBezTo>
                    <a:pt x="148995" y="148792"/>
                    <a:pt x="148983" y="148983"/>
                    <a:pt x="148983" y="149173"/>
                  </a:cubicBezTo>
                  <a:cubicBezTo>
                    <a:pt x="148983" y="151709"/>
                    <a:pt x="148983" y="154257"/>
                    <a:pt x="148983" y="156805"/>
                  </a:cubicBezTo>
                  <a:cubicBezTo>
                    <a:pt x="148983" y="157138"/>
                    <a:pt x="148983" y="157460"/>
                    <a:pt x="149078" y="157793"/>
                  </a:cubicBezTo>
                  <a:cubicBezTo>
                    <a:pt x="149150" y="158008"/>
                    <a:pt x="149126" y="158270"/>
                    <a:pt x="149126" y="158496"/>
                  </a:cubicBezTo>
                  <a:lnTo>
                    <a:pt x="149126" y="164425"/>
                  </a:lnTo>
                  <a:cubicBezTo>
                    <a:pt x="149126" y="166378"/>
                    <a:pt x="149126" y="168330"/>
                    <a:pt x="149126" y="170283"/>
                  </a:cubicBezTo>
                  <a:cubicBezTo>
                    <a:pt x="149126" y="170581"/>
                    <a:pt x="149114" y="170890"/>
                    <a:pt x="149209" y="171200"/>
                  </a:cubicBezTo>
                  <a:cubicBezTo>
                    <a:pt x="149281" y="171390"/>
                    <a:pt x="149257" y="171616"/>
                    <a:pt x="149257" y="171831"/>
                  </a:cubicBezTo>
                  <a:cubicBezTo>
                    <a:pt x="149257" y="172176"/>
                    <a:pt x="149197" y="172236"/>
                    <a:pt x="148828" y="172247"/>
                  </a:cubicBezTo>
                  <a:cubicBezTo>
                    <a:pt x="148606" y="172251"/>
                    <a:pt x="148384" y="172253"/>
                    <a:pt x="148162" y="172253"/>
                  </a:cubicBezTo>
                  <a:cubicBezTo>
                    <a:pt x="147717" y="172253"/>
                    <a:pt x="147273" y="172247"/>
                    <a:pt x="146828" y="172247"/>
                  </a:cubicBezTo>
                  <a:lnTo>
                    <a:pt x="142911" y="172247"/>
                  </a:lnTo>
                  <a:cubicBezTo>
                    <a:pt x="142435" y="172247"/>
                    <a:pt x="141970" y="172247"/>
                    <a:pt x="141494" y="172140"/>
                  </a:cubicBezTo>
                  <a:cubicBezTo>
                    <a:pt x="141325" y="172104"/>
                    <a:pt x="141151" y="172095"/>
                    <a:pt x="140976" y="172095"/>
                  </a:cubicBezTo>
                  <a:cubicBezTo>
                    <a:pt x="140784" y="172095"/>
                    <a:pt x="140590" y="172106"/>
                    <a:pt x="140399" y="172106"/>
                  </a:cubicBezTo>
                  <a:cubicBezTo>
                    <a:pt x="140359" y="172106"/>
                    <a:pt x="140319" y="172106"/>
                    <a:pt x="140280" y="172105"/>
                  </a:cubicBezTo>
                  <a:cubicBezTo>
                    <a:pt x="140217" y="172103"/>
                    <a:pt x="140154" y="172102"/>
                    <a:pt x="140090" y="172102"/>
                  </a:cubicBezTo>
                  <a:cubicBezTo>
                    <a:pt x="140006" y="172102"/>
                    <a:pt x="139921" y="172103"/>
                    <a:pt x="139836" y="172103"/>
                  </a:cubicBezTo>
                  <a:cubicBezTo>
                    <a:pt x="139539" y="172103"/>
                    <a:pt x="139240" y="172093"/>
                    <a:pt x="138946" y="171997"/>
                  </a:cubicBezTo>
                  <a:cubicBezTo>
                    <a:pt x="138860" y="171964"/>
                    <a:pt x="138767" y="171957"/>
                    <a:pt x="138672" y="171957"/>
                  </a:cubicBezTo>
                  <a:cubicBezTo>
                    <a:pt x="138597" y="171957"/>
                    <a:pt x="138520" y="171962"/>
                    <a:pt x="138446" y="171962"/>
                  </a:cubicBezTo>
                  <a:lnTo>
                    <a:pt x="136660" y="171962"/>
                  </a:lnTo>
                  <a:cubicBezTo>
                    <a:pt x="136604" y="171962"/>
                    <a:pt x="136548" y="171962"/>
                    <a:pt x="136492" y="171962"/>
                  </a:cubicBezTo>
                  <a:cubicBezTo>
                    <a:pt x="136242" y="171962"/>
                    <a:pt x="135997" y="171954"/>
                    <a:pt x="135743" y="171867"/>
                  </a:cubicBezTo>
                  <a:cubicBezTo>
                    <a:pt x="135577" y="171807"/>
                    <a:pt x="135374" y="171831"/>
                    <a:pt x="135184" y="171819"/>
                  </a:cubicBezTo>
                  <a:lnTo>
                    <a:pt x="133826" y="171819"/>
                  </a:lnTo>
                  <a:cubicBezTo>
                    <a:pt x="133745" y="171819"/>
                    <a:pt x="133659" y="171827"/>
                    <a:pt x="133577" y="171827"/>
                  </a:cubicBezTo>
                  <a:cubicBezTo>
                    <a:pt x="133514" y="171827"/>
                    <a:pt x="133454" y="171822"/>
                    <a:pt x="133398" y="171807"/>
                  </a:cubicBezTo>
                  <a:cubicBezTo>
                    <a:pt x="133040" y="171695"/>
                    <a:pt x="132677" y="171678"/>
                    <a:pt x="132316" y="171678"/>
                  </a:cubicBezTo>
                  <a:cubicBezTo>
                    <a:pt x="132158" y="171678"/>
                    <a:pt x="132000" y="171681"/>
                    <a:pt x="131843" y="171681"/>
                  </a:cubicBezTo>
                  <a:cubicBezTo>
                    <a:pt x="131750" y="171681"/>
                    <a:pt x="131657" y="171680"/>
                    <a:pt x="131564" y="171676"/>
                  </a:cubicBezTo>
                  <a:cubicBezTo>
                    <a:pt x="131517" y="171676"/>
                    <a:pt x="131466" y="171679"/>
                    <a:pt x="131417" y="171679"/>
                  </a:cubicBezTo>
                  <a:cubicBezTo>
                    <a:pt x="131368" y="171679"/>
                    <a:pt x="131320" y="171676"/>
                    <a:pt x="131279" y="171664"/>
                  </a:cubicBezTo>
                  <a:cubicBezTo>
                    <a:pt x="130868" y="171548"/>
                    <a:pt x="130454" y="171523"/>
                    <a:pt x="130039" y="171523"/>
                  </a:cubicBezTo>
                  <a:cubicBezTo>
                    <a:pt x="129706" y="171523"/>
                    <a:pt x="129372" y="171539"/>
                    <a:pt x="129038" y="171539"/>
                  </a:cubicBezTo>
                  <a:cubicBezTo>
                    <a:pt x="128932" y="171539"/>
                    <a:pt x="128825" y="171538"/>
                    <a:pt x="128719" y="171533"/>
                  </a:cubicBezTo>
                  <a:cubicBezTo>
                    <a:pt x="128397" y="171521"/>
                    <a:pt x="128064" y="171545"/>
                    <a:pt x="127730" y="171438"/>
                  </a:cubicBezTo>
                  <a:cubicBezTo>
                    <a:pt x="127594" y="171395"/>
                    <a:pt x="127440" y="171389"/>
                    <a:pt x="127285" y="171389"/>
                  </a:cubicBezTo>
                  <a:cubicBezTo>
                    <a:pt x="127223" y="171389"/>
                    <a:pt x="127161" y="171390"/>
                    <a:pt x="127099" y="171390"/>
                  </a:cubicBezTo>
                  <a:lnTo>
                    <a:pt x="123885" y="171390"/>
                  </a:lnTo>
                  <a:cubicBezTo>
                    <a:pt x="123694" y="171390"/>
                    <a:pt x="123504" y="171390"/>
                    <a:pt x="123313" y="171378"/>
                  </a:cubicBezTo>
                  <a:cubicBezTo>
                    <a:pt x="123099" y="171366"/>
                    <a:pt x="122992" y="171283"/>
                    <a:pt x="123004" y="171081"/>
                  </a:cubicBezTo>
                  <a:cubicBezTo>
                    <a:pt x="123016" y="170319"/>
                    <a:pt x="122908" y="169569"/>
                    <a:pt x="123099" y="168807"/>
                  </a:cubicBezTo>
                  <a:cubicBezTo>
                    <a:pt x="123170" y="168497"/>
                    <a:pt x="123123" y="168140"/>
                    <a:pt x="123135" y="167818"/>
                  </a:cubicBezTo>
                  <a:cubicBezTo>
                    <a:pt x="123147" y="167437"/>
                    <a:pt x="123099" y="167056"/>
                    <a:pt x="123242" y="166687"/>
                  </a:cubicBezTo>
                  <a:cubicBezTo>
                    <a:pt x="123301" y="166509"/>
                    <a:pt x="123266" y="166306"/>
                    <a:pt x="123278" y="166116"/>
                  </a:cubicBezTo>
                  <a:cubicBezTo>
                    <a:pt x="123278" y="165782"/>
                    <a:pt x="123278" y="165461"/>
                    <a:pt x="123373" y="165128"/>
                  </a:cubicBezTo>
                  <a:cubicBezTo>
                    <a:pt x="123444" y="164889"/>
                    <a:pt x="123408" y="164616"/>
                    <a:pt x="123408" y="164354"/>
                  </a:cubicBezTo>
                  <a:cubicBezTo>
                    <a:pt x="123420" y="158901"/>
                    <a:pt x="123408" y="153459"/>
                    <a:pt x="123420" y="148006"/>
                  </a:cubicBezTo>
                  <a:cubicBezTo>
                    <a:pt x="123420" y="147044"/>
                    <a:pt x="123336" y="146968"/>
                    <a:pt x="123992" y="146968"/>
                  </a:cubicBezTo>
                  <a:close/>
                  <a:moveTo>
                    <a:pt x="243352" y="149966"/>
                  </a:moveTo>
                  <a:cubicBezTo>
                    <a:pt x="243606" y="149966"/>
                    <a:pt x="243860" y="149971"/>
                    <a:pt x="244114" y="149971"/>
                  </a:cubicBezTo>
                  <a:cubicBezTo>
                    <a:pt x="244376" y="149971"/>
                    <a:pt x="244638" y="149983"/>
                    <a:pt x="244888" y="150054"/>
                  </a:cubicBezTo>
                  <a:cubicBezTo>
                    <a:pt x="245033" y="150097"/>
                    <a:pt x="245189" y="150103"/>
                    <a:pt x="245345" y="150103"/>
                  </a:cubicBezTo>
                  <a:cubicBezTo>
                    <a:pt x="245407" y="150103"/>
                    <a:pt x="245470" y="150102"/>
                    <a:pt x="245531" y="150102"/>
                  </a:cubicBezTo>
                  <a:cubicBezTo>
                    <a:pt x="245924" y="150108"/>
                    <a:pt x="246317" y="150108"/>
                    <a:pt x="246710" y="150108"/>
                  </a:cubicBezTo>
                  <a:cubicBezTo>
                    <a:pt x="247103" y="150108"/>
                    <a:pt x="247495" y="150108"/>
                    <a:pt x="247888" y="150114"/>
                  </a:cubicBezTo>
                  <a:cubicBezTo>
                    <a:pt x="248065" y="150114"/>
                    <a:pt x="248244" y="150107"/>
                    <a:pt x="248423" y="150107"/>
                  </a:cubicBezTo>
                  <a:cubicBezTo>
                    <a:pt x="248714" y="150107"/>
                    <a:pt x="249006" y="150125"/>
                    <a:pt x="249293" y="150221"/>
                  </a:cubicBezTo>
                  <a:cubicBezTo>
                    <a:pt x="249374" y="150248"/>
                    <a:pt x="249461" y="150255"/>
                    <a:pt x="249548" y="150255"/>
                  </a:cubicBezTo>
                  <a:cubicBezTo>
                    <a:pt x="249653" y="150255"/>
                    <a:pt x="249761" y="150245"/>
                    <a:pt x="249865" y="150245"/>
                  </a:cubicBezTo>
                  <a:cubicBezTo>
                    <a:pt x="250960" y="150245"/>
                    <a:pt x="252056" y="150245"/>
                    <a:pt x="253151" y="150257"/>
                  </a:cubicBezTo>
                  <a:cubicBezTo>
                    <a:pt x="253294" y="150257"/>
                    <a:pt x="253435" y="150253"/>
                    <a:pt x="253576" y="150253"/>
                  </a:cubicBezTo>
                  <a:cubicBezTo>
                    <a:pt x="253859" y="150253"/>
                    <a:pt x="254139" y="150269"/>
                    <a:pt x="254425" y="150364"/>
                  </a:cubicBezTo>
                  <a:cubicBezTo>
                    <a:pt x="254501" y="150391"/>
                    <a:pt x="254584" y="150398"/>
                    <a:pt x="254670" y="150398"/>
                  </a:cubicBezTo>
                  <a:cubicBezTo>
                    <a:pt x="254773" y="150398"/>
                    <a:pt x="254881" y="150388"/>
                    <a:pt x="254984" y="150388"/>
                  </a:cubicBezTo>
                  <a:cubicBezTo>
                    <a:pt x="255889" y="150388"/>
                    <a:pt x="256794" y="150388"/>
                    <a:pt x="257699" y="150400"/>
                  </a:cubicBezTo>
                  <a:cubicBezTo>
                    <a:pt x="257918" y="150400"/>
                    <a:pt x="258137" y="150390"/>
                    <a:pt x="258356" y="150390"/>
                  </a:cubicBezTo>
                  <a:cubicBezTo>
                    <a:pt x="258683" y="150390"/>
                    <a:pt x="259009" y="150411"/>
                    <a:pt x="259330" y="150519"/>
                  </a:cubicBezTo>
                  <a:cubicBezTo>
                    <a:pt x="259392" y="150538"/>
                    <a:pt x="259458" y="150543"/>
                    <a:pt x="259525" y="150543"/>
                  </a:cubicBezTo>
                  <a:cubicBezTo>
                    <a:pt x="259626" y="150543"/>
                    <a:pt x="259730" y="150531"/>
                    <a:pt x="259830" y="150531"/>
                  </a:cubicBezTo>
                  <a:cubicBezTo>
                    <a:pt x="260830" y="150531"/>
                    <a:pt x="261831" y="150531"/>
                    <a:pt x="262831" y="150542"/>
                  </a:cubicBezTo>
                  <a:cubicBezTo>
                    <a:pt x="262912" y="150542"/>
                    <a:pt x="262994" y="150542"/>
                    <a:pt x="263076" y="150542"/>
                  </a:cubicBezTo>
                  <a:cubicBezTo>
                    <a:pt x="263485" y="150542"/>
                    <a:pt x="263900" y="150550"/>
                    <a:pt x="264307" y="150650"/>
                  </a:cubicBezTo>
                  <a:cubicBezTo>
                    <a:pt x="264463" y="150683"/>
                    <a:pt x="264622" y="150691"/>
                    <a:pt x="264782" y="150691"/>
                  </a:cubicBezTo>
                  <a:cubicBezTo>
                    <a:pt x="264964" y="150691"/>
                    <a:pt x="265147" y="150680"/>
                    <a:pt x="265329" y="150680"/>
                  </a:cubicBezTo>
                  <a:cubicBezTo>
                    <a:pt x="265394" y="150680"/>
                    <a:pt x="265458" y="150682"/>
                    <a:pt x="265521" y="150685"/>
                  </a:cubicBezTo>
                  <a:cubicBezTo>
                    <a:pt x="265879" y="150697"/>
                    <a:pt x="265926" y="150745"/>
                    <a:pt x="265950" y="151102"/>
                  </a:cubicBezTo>
                  <a:cubicBezTo>
                    <a:pt x="265950" y="151293"/>
                    <a:pt x="265950" y="151483"/>
                    <a:pt x="265950" y="151674"/>
                  </a:cubicBezTo>
                  <a:lnTo>
                    <a:pt x="265950" y="157031"/>
                  </a:lnTo>
                  <a:lnTo>
                    <a:pt x="265950" y="162532"/>
                  </a:lnTo>
                  <a:cubicBezTo>
                    <a:pt x="265950" y="162865"/>
                    <a:pt x="265938" y="163187"/>
                    <a:pt x="266057" y="163520"/>
                  </a:cubicBezTo>
                  <a:cubicBezTo>
                    <a:pt x="266105" y="163663"/>
                    <a:pt x="266093" y="163842"/>
                    <a:pt x="266093" y="164008"/>
                  </a:cubicBezTo>
                  <a:cubicBezTo>
                    <a:pt x="266093" y="164580"/>
                    <a:pt x="266093" y="165151"/>
                    <a:pt x="266093" y="165723"/>
                  </a:cubicBezTo>
                  <a:cubicBezTo>
                    <a:pt x="266093" y="166032"/>
                    <a:pt x="266081" y="166342"/>
                    <a:pt x="266188" y="166640"/>
                  </a:cubicBezTo>
                  <a:cubicBezTo>
                    <a:pt x="266248" y="166794"/>
                    <a:pt x="266236" y="166973"/>
                    <a:pt x="266236" y="167140"/>
                  </a:cubicBezTo>
                  <a:cubicBezTo>
                    <a:pt x="266236" y="169116"/>
                    <a:pt x="266236" y="171081"/>
                    <a:pt x="266236" y="173057"/>
                  </a:cubicBezTo>
                  <a:cubicBezTo>
                    <a:pt x="266236" y="173105"/>
                    <a:pt x="266236" y="173152"/>
                    <a:pt x="266236" y="173200"/>
                  </a:cubicBezTo>
                  <a:cubicBezTo>
                    <a:pt x="266227" y="173527"/>
                    <a:pt x="266172" y="173664"/>
                    <a:pt x="265979" y="173664"/>
                  </a:cubicBezTo>
                  <a:cubicBezTo>
                    <a:pt x="265912" y="173664"/>
                    <a:pt x="265828" y="173647"/>
                    <a:pt x="265724" y="173617"/>
                  </a:cubicBezTo>
                  <a:cubicBezTo>
                    <a:pt x="265462" y="173545"/>
                    <a:pt x="265212" y="173533"/>
                    <a:pt x="264950" y="173533"/>
                  </a:cubicBezTo>
                  <a:lnTo>
                    <a:pt x="251817" y="173533"/>
                  </a:lnTo>
                  <a:cubicBezTo>
                    <a:pt x="251555" y="173533"/>
                    <a:pt x="251294" y="173533"/>
                    <a:pt x="251032" y="173617"/>
                  </a:cubicBezTo>
                  <a:cubicBezTo>
                    <a:pt x="250865" y="173676"/>
                    <a:pt x="250662" y="173676"/>
                    <a:pt x="250472" y="173676"/>
                  </a:cubicBezTo>
                  <a:lnTo>
                    <a:pt x="243828" y="173676"/>
                  </a:lnTo>
                  <a:cubicBezTo>
                    <a:pt x="243162" y="173664"/>
                    <a:pt x="243114" y="173617"/>
                    <a:pt x="243102" y="172938"/>
                  </a:cubicBezTo>
                  <a:cubicBezTo>
                    <a:pt x="243090" y="172509"/>
                    <a:pt x="243102" y="172081"/>
                    <a:pt x="243102" y="171652"/>
                  </a:cubicBezTo>
                  <a:cubicBezTo>
                    <a:pt x="243090" y="171271"/>
                    <a:pt x="243126" y="170890"/>
                    <a:pt x="242983" y="170521"/>
                  </a:cubicBezTo>
                  <a:cubicBezTo>
                    <a:pt x="242935" y="170366"/>
                    <a:pt x="242959" y="170188"/>
                    <a:pt x="242959" y="170021"/>
                  </a:cubicBezTo>
                  <a:cubicBezTo>
                    <a:pt x="242947" y="169557"/>
                    <a:pt x="242947" y="169080"/>
                    <a:pt x="242947" y="168604"/>
                  </a:cubicBezTo>
                  <a:cubicBezTo>
                    <a:pt x="242947" y="168461"/>
                    <a:pt x="242971" y="168307"/>
                    <a:pt x="242947" y="168176"/>
                  </a:cubicBezTo>
                  <a:cubicBezTo>
                    <a:pt x="242709" y="167116"/>
                    <a:pt x="242852" y="166044"/>
                    <a:pt x="242816" y="164973"/>
                  </a:cubicBezTo>
                  <a:cubicBezTo>
                    <a:pt x="242792" y="164639"/>
                    <a:pt x="242816" y="164318"/>
                    <a:pt x="242709" y="163985"/>
                  </a:cubicBezTo>
                  <a:cubicBezTo>
                    <a:pt x="242650" y="163794"/>
                    <a:pt x="242673" y="163568"/>
                    <a:pt x="242673" y="163354"/>
                  </a:cubicBezTo>
                  <a:cubicBezTo>
                    <a:pt x="242650" y="162758"/>
                    <a:pt x="242721" y="162163"/>
                    <a:pt x="242542" y="161580"/>
                  </a:cubicBezTo>
                  <a:cubicBezTo>
                    <a:pt x="242495" y="161425"/>
                    <a:pt x="242531" y="161246"/>
                    <a:pt x="242531" y="161079"/>
                  </a:cubicBezTo>
                  <a:cubicBezTo>
                    <a:pt x="242531" y="160460"/>
                    <a:pt x="242531" y="159841"/>
                    <a:pt x="242519" y="159222"/>
                  </a:cubicBezTo>
                  <a:cubicBezTo>
                    <a:pt x="242519" y="158853"/>
                    <a:pt x="242542" y="158472"/>
                    <a:pt x="242423" y="158103"/>
                  </a:cubicBezTo>
                  <a:cubicBezTo>
                    <a:pt x="242352" y="157900"/>
                    <a:pt x="242388" y="157674"/>
                    <a:pt x="242388" y="157460"/>
                  </a:cubicBezTo>
                  <a:cubicBezTo>
                    <a:pt x="242352" y="156769"/>
                    <a:pt x="242459" y="156079"/>
                    <a:pt x="242257" y="155400"/>
                  </a:cubicBezTo>
                  <a:cubicBezTo>
                    <a:pt x="242209" y="155269"/>
                    <a:pt x="242245" y="155114"/>
                    <a:pt x="242245" y="154972"/>
                  </a:cubicBezTo>
                  <a:cubicBezTo>
                    <a:pt x="242233" y="154531"/>
                    <a:pt x="242233" y="154079"/>
                    <a:pt x="242138" y="153638"/>
                  </a:cubicBezTo>
                  <a:cubicBezTo>
                    <a:pt x="242042" y="153269"/>
                    <a:pt x="242102" y="152876"/>
                    <a:pt x="242102" y="152495"/>
                  </a:cubicBezTo>
                  <a:cubicBezTo>
                    <a:pt x="242090" y="152066"/>
                    <a:pt x="242138" y="151638"/>
                    <a:pt x="241983" y="151221"/>
                  </a:cubicBezTo>
                  <a:cubicBezTo>
                    <a:pt x="241959" y="151185"/>
                    <a:pt x="241959" y="151138"/>
                    <a:pt x="241959" y="151090"/>
                  </a:cubicBezTo>
                  <a:cubicBezTo>
                    <a:pt x="241959" y="150052"/>
                    <a:pt x="241859" y="149968"/>
                    <a:pt x="242507" y="149968"/>
                  </a:cubicBezTo>
                  <a:cubicBezTo>
                    <a:pt x="242632" y="149968"/>
                    <a:pt x="242785" y="149971"/>
                    <a:pt x="242971" y="149971"/>
                  </a:cubicBezTo>
                  <a:cubicBezTo>
                    <a:pt x="243098" y="149967"/>
                    <a:pt x="243225" y="149966"/>
                    <a:pt x="243352" y="149966"/>
                  </a:cubicBezTo>
                  <a:close/>
                  <a:moveTo>
                    <a:pt x="217888" y="149673"/>
                  </a:moveTo>
                  <a:cubicBezTo>
                    <a:pt x="218550" y="149673"/>
                    <a:pt x="218539" y="149703"/>
                    <a:pt x="218539" y="150483"/>
                  </a:cubicBezTo>
                  <a:cubicBezTo>
                    <a:pt x="218539" y="151007"/>
                    <a:pt x="218492" y="151531"/>
                    <a:pt x="218658" y="152043"/>
                  </a:cubicBezTo>
                  <a:cubicBezTo>
                    <a:pt x="218706" y="152186"/>
                    <a:pt x="218682" y="152364"/>
                    <a:pt x="218682" y="152531"/>
                  </a:cubicBezTo>
                  <a:cubicBezTo>
                    <a:pt x="218682" y="153412"/>
                    <a:pt x="218682" y="154293"/>
                    <a:pt x="218682" y="155174"/>
                  </a:cubicBezTo>
                  <a:cubicBezTo>
                    <a:pt x="218682" y="155650"/>
                    <a:pt x="218647" y="156126"/>
                    <a:pt x="218789" y="156591"/>
                  </a:cubicBezTo>
                  <a:cubicBezTo>
                    <a:pt x="218861" y="156793"/>
                    <a:pt x="218825" y="157019"/>
                    <a:pt x="218825" y="157234"/>
                  </a:cubicBezTo>
                  <a:cubicBezTo>
                    <a:pt x="218825" y="158996"/>
                    <a:pt x="218825" y="160758"/>
                    <a:pt x="218825" y="162508"/>
                  </a:cubicBezTo>
                  <a:cubicBezTo>
                    <a:pt x="218825" y="162842"/>
                    <a:pt x="218813" y="163175"/>
                    <a:pt x="218920" y="163496"/>
                  </a:cubicBezTo>
                  <a:cubicBezTo>
                    <a:pt x="218980" y="163675"/>
                    <a:pt x="218968" y="163877"/>
                    <a:pt x="218968" y="164068"/>
                  </a:cubicBezTo>
                  <a:cubicBezTo>
                    <a:pt x="218968" y="164782"/>
                    <a:pt x="218968" y="165497"/>
                    <a:pt x="218968" y="166211"/>
                  </a:cubicBezTo>
                  <a:cubicBezTo>
                    <a:pt x="218968" y="166616"/>
                    <a:pt x="218944" y="167009"/>
                    <a:pt x="219075" y="167414"/>
                  </a:cubicBezTo>
                  <a:cubicBezTo>
                    <a:pt x="219135" y="167604"/>
                    <a:pt x="219111" y="167830"/>
                    <a:pt x="219111" y="168045"/>
                  </a:cubicBezTo>
                  <a:cubicBezTo>
                    <a:pt x="219111" y="169473"/>
                    <a:pt x="219111" y="170902"/>
                    <a:pt x="219111" y="172331"/>
                  </a:cubicBezTo>
                  <a:cubicBezTo>
                    <a:pt x="219111" y="172617"/>
                    <a:pt x="219099" y="172890"/>
                    <a:pt x="219194" y="173176"/>
                  </a:cubicBezTo>
                  <a:cubicBezTo>
                    <a:pt x="219301" y="173474"/>
                    <a:pt x="219254" y="173795"/>
                    <a:pt x="219230" y="174093"/>
                  </a:cubicBezTo>
                  <a:cubicBezTo>
                    <a:pt x="219230" y="174260"/>
                    <a:pt x="219135" y="174367"/>
                    <a:pt x="218968" y="174367"/>
                  </a:cubicBezTo>
                  <a:cubicBezTo>
                    <a:pt x="218778" y="174379"/>
                    <a:pt x="218587" y="174379"/>
                    <a:pt x="218397" y="174379"/>
                  </a:cubicBezTo>
                  <a:lnTo>
                    <a:pt x="201406" y="174379"/>
                  </a:lnTo>
                  <a:cubicBezTo>
                    <a:pt x="201346" y="174379"/>
                    <a:pt x="201285" y="174379"/>
                    <a:pt x="201225" y="174379"/>
                  </a:cubicBezTo>
                  <a:cubicBezTo>
                    <a:pt x="200952" y="174379"/>
                    <a:pt x="200681" y="174371"/>
                    <a:pt x="200418" y="174283"/>
                  </a:cubicBezTo>
                  <a:cubicBezTo>
                    <a:pt x="200319" y="174250"/>
                    <a:pt x="200212" y="174243"/>
                    <a:pt x="200105" y="174243"/>
                  </a:cubicBezTo>
                  <a:cubicBezTo>
                    <a:pt x="200018" y="174243"/>
                    <a:pt x="199931" y="174248"/>
                    <a:pt x="199847" y="174248"/>
                  </a:cubicBezTo>
                  <a:cubicBezTo>
                    <a:pt x="198870" y="174236"/>
                    <a:pt x="197894" y="174236"/>
                    <a:pt x="196918" y="174236"/>
                  </a:cubicBezTo>
                  <a:cubicBezTo>
                    <a:pt x="196751" y="174236"/>
                    <a:pt x="196584" y="174236"/>
                    <a:pt x="196430" y="174212"/>
                  </a:cubicBezTo>
                  <a:cubicBezTo>
                    <a:pt x="196275" y="174188"/>
                    <a:pt x="196168" y="174081"/>
                    <a:pt x="196132" y="173926"/>
                  </a:cubicBezTo>
                  <a:cubicBezTo>
                    <a:pt x="196120" y="173819"/>
                    <a:pt x="196108" y="173700"/>
                    <a:pt x="196108" y="173581"/>
                  </a:cubicBezTo>
                  <a:lnTo>
                    <a:pt x="196108" y="169652"/>
                  </a:lnTo>
                  <a:cubicBezTo>
                    <a:pt x="196108" y="169581"/>
                    <a:pt x="196096" y="169497"/>
                    <a:pt x="196120" y="169438"/>
                  </a:cubicBezTo>
                  <a:cubicBezTo>
                    <a:pt x="196358" y="168473"/>
                    <a:pt x="196215" y="167497"/>
                    <a:pt x="196251" y="166521"/>
                  </a:cubicBezTo>
                  <a:cubicBezTo>
                    <a:pt x="196263" y="166068"/>
                    <a:pt x="196251" y="165616"/>
                    <a:pt x="196251" y="165163"/>
                  </a:cubicBezTo>
                  <a:cubicBezTo>
                    <a:pt x="196263" y="164818"/>
                    <a:pt x="196239" y="164461"/>
                    <a:pt x="196358" y="164104"/>
                  </a:cubicBezTo>
                  <a:cubicBezTo>
                    <a:pt x="196430" y="163889"/>
                    <a:pt x="196394" y="163639"/>
                    <a:pt x="196394" y="163401"/>
                  </a:cubicBezTo>
                  <a:cubicBezTo>
                    <a:pt x="196394" y="161210"/>
                    <a:pt x="196394" y="159020"/>
                    <a:pt x="196394" y="156829"/>
                  </a:cubicBezTo>
                  <a:cubicBezTo>
                    <a:pt x="196394" y="156496"/>
                    <a:pt x="196394" y="156174"/>
                    <a:pt x="196501" y="155841"/>
                  </a:cubicBezTo>
                  <a:cubicBezTo>
                    <a:pt x="196560" y="155650"/>
                    <a:pt x="196537" y="155424"/>
                    <a:pt x="196537" y="155210"/>
                  </a:cubicBezTo>
                  <a:cubicBezTo>
                    <a:pt x="196537" y="153638"/>
                    <a:pt x="196537" y="152066"/>
                    <a:pt x="196537" y="150495"/>
                  </a:cubicBezTo>
                  <a:cubicBezTo>
                    <a:pt x="196537" y="150304"/>
                    <a:pt x="196537" y="150114"/>
                    <a:pt x="196560" y="149923"/>
                  </a:cubicBezTo>
                  <a:cubicBezTo>
                    <a:pt x="196572" y="149792"/>
                    <a:pt x="196656" y="149709"/>
                    <a:pt x="196787" y="149697"/>
                  </a:cubicBezTo>
                  <a:cubicBezTo>
                    <a:pt x="197001" y="149673"/>
                    <a:pt x="197215" y="149673"/>
                    <a:pt x="197430" y="149673"/>
                  </a:cubicBezTo>
                  <a:lnTo>
                    <a:pt x="217706" y="149673"/>
                  </a:lnTo>
                  <a:cubicBezTo>
                    <a:pt x="217772" y="149673"/>
                    <a:pt x="217833" y="149673"/>
                    <a:pt x="217888" y="149673"/>
                  </a:cubicBezTo>
                  <a:close/>
                  <a:moveTo>
                    <a:pt x="219659" y="149680"/>
                  </a:moveTo>
                  <a:cubicBezTo>
                    <a:pt x="219786" y="149680"/>
                    <a:pt x="219913" y="149685"/>
                    <a:pt x="220040" y="149685"/>
                  </a:cubicBezTo>
                  <a:lnTo>
                    <a:pt x="231886" y="149685"/>
                  </a:lnTo>
                  <a:cubicBezTo>
                    <a:pt x="231946" y="149685"/>
                    <a:pt x="232005" y="149685"/>
                    <a:pt x="232065" y="149685"/>
                  </a:cubicBezTo>
                  <a:cubicBezTo>
                    <a:pt x="232362" y="149685"/>
                    <a:pt x="232658" y="149693"/>
                    <a:pt x="232946" y="149792"/>
                  </a:cubicBezTo>
                  <a:cubicBezTo>
                    <a:pt x="233058" y="149825"/>
                    <a:pt x="233178" y="149833"/>
                    <a:pt x="233299" y="149833"/>
                  </a:cubicBezTo>
                  <a:cubicBezTo>
                    <a:pt x="233396" y="149833"/>
                    <a:pt x="233494" y="149828"/>
                    <a:pt x="233589" y="149828"/>
                  </a:cubicBezTo>
                  <a:lnTo>
                    <a:pt x="237292" y="149828"/>
                  </a:lnTo>
                  <a:cubicBezTo>
                    <a:pt x="237399" y="149828"/>
                    <a:pt x="237506" y="149823"/>
                    <a:pt x="237613" y="149823"/>
                  </a:cubicBezTo>
                  <a:cubicBezTo>
                    <a:pt x="237790" y="149823"/>
                    <a:pt x="237966" y="149837"/>
                    <a:pt x="238137" y="149911"/>
                  </a:cubicBezTo>
                  <a:cubicBezTo>
                    <a:pt x="238190" y="149934"/>
                    <a:pt x="238244" y="149943"/>
                    <a:pt x="238297" y="149943"/>
                  </a:cubicBezTo>
                  <a:cubicBezTo>
                    <a:pt x="238385" y="149943"/>
                    <a:pt x="238472" y="149917"/>
                    <a:pt x="238554" y="149888"/>
                  </a:cubicBezTo>
                  <a:cubicBezTo>
                    <a:pt x="238703" y="149833"/>
                    <a:pt x="238857" y="149806"/>
                    <a:pt x="239006" y="149806"/>
                  </a:cubicBezTo>
                  <a:cubicBezTo>
                    <a:pt x="239117" y="149806"/>
                    <a:pt x="239226" y="149821"/>
                    <a:pt x="239328" y="149852"/>
                  </a:cubicBezTo>
                  <a:cubicBezTo>
                    <a:pt x="239780" y="149983"/>
                    <a:pt x="240221" y="149959"/>
                    <a:pt x="240673" y="149971"/>
                  </a:cubicBezTo>
                  <a:cubicBezTo>
                    <a:pt x="240840" y="149971"/>
                    <a:pt x="241007" y="149983"/>
                    <a:pt x="241173" y="149995"/>
                  </a:cubicBezTo>
                  <a:cubicBezTo>
                    <a:pt x="241268" y="150007"/>
                    <a:pt x="241340" y="150078"/>
                    <a:pt x="241364" y="150185"/>
                  </a:cubicBezTo>
                  <a:cubicBezTo>
                    <a:pt x="241376" y="150221"/>
                    <a:pt x="241388" y="150281"/>
                    <a:pt x="241376" y="150316"/>
                  </a:cubicBezTo>
                  <a:cubicBezTo>
                    <a:pt x="241316" y="150876"/>
                    <a:pt x="241542" y="151400"/>
                    <a:pt x="241530" y="151947"/>
                  </a:cubicBezTo>
                  <a:cubicBezTo>
                    <a:pt x="241518" y="152495"/>
                    <a:pt x="241530" y="153043"/>
                    <a:pt x="241530" y="153590"/>
                  </a:cubicBezTo>
                  <a:cubicBezTo>
                    <a:pt x="241530" y="153829"/>
                    <a:pt x="241518" y="154067"/>
                    <a:pt x="241614" y="154293"/>
                  </a:cubicBezTo>
                  <a:cubicBezTo>
                    <a:pt x="241697" y="154519"/>
                    <a:pt x="241661" y="154757"/>
                    <a:pt x="241673" y="154995"/>
                  </a:cubicBezTo>
                  <a:cubicBezTo>
                    <a:pt x="241685" y="155543"/>
                    <a:pt x="241614" y="156091"/>
                    <a:pt x="241792" y="156627"/>
                  </a:cubicBezTo>
                  <a:cubicBezTo>
                    <a:pt x="241840" y="156781"/>
                    <a:pt x="241816" y="156960"/>
                    <a:pt x="241816" y="157127"/>
                  </a:cubicBezTo>
                  <a:cubicBezTo>
                    <a:pt x="241816" y="157674"/>
                    <a:pt x="241816" y="158222"/>
                    <a:pt x="241816" y="158770"/>
                  </a:cubicBezTo>
                  <a:cubicBezTo>
                    <a:pt x="241816" y="159115"/>
                    <a:pt x="241792" y="159472"/>
                    <a:pt x="241923" y="159817"/>
                  </a:cubicBezTo>
                  <a:cubicBezTo>
                    <a:pt x="241971" y="159972"/>
                    <a:pt x="241959" y="160151"/>
                    <a:pt x="241959" y="160317"/>
                  </a:cubicBezTo>
                  <a:cubicBezTo>
                    <a:pt x="241959" y="160913"/>
                    <a:pt x="241959" y="161508"/>
                    <a:pt x="241959" y="162103"/>
                  </a:cubicBezTo>
                  <a:cubicBezTo>
                    <a:pt x="241959" y="162437"/>
                    <a:pt x="241947" y="162758"/>
                    <a:pt x="242054" y="163092"/>
                  </a:cubicBezTo>
                  <a:cubicBezTo>
                    <a:pt x="242114" y="163258"/>
                    <a:pt x="242102" y="163461"/>
                    <a:pt x="242102" y="163651"/>
                  </a:cubicBezTo>
                  <a:cubicBezTo>
                    <a:pt x="242102" y="164294"/>
                    <a:pt x="242090" y="164937"/>
                    <a:pt x="242102" y="165580"/>
                  </a:cubicBezTo>
                  <a:cubicBezTo>
                    <a:pt x="242102" y="166009"/>
                    <a:pt x="242066" y="166437"/>
                    <a:pt x="242209" y="166854"/>
                  </a:cubicBezTo>
                  <a:cubicBezTo>
                    <a:pt x="242269" y="167009"/>
                    <a:pt x="242245" y="167187"/>
                    <a:pt x="242245" y="167354"/>
                  </a:cubicBezTo>
                  <a:cubicBezTo>
                    <a:pt x="242245" y="168045"/>
                    <a:pt x="242245" y="168723"/>
                    <a:pt x="242245" y="169414"/>
                  </a:cubicBezTo>
                  <a:cubicBezTo>
                    <a:pt x="242245" y="169795"/>
                    <a:pt x="242233" y="170176"/>
                    <a:pt x="242352" y="170545"/>
                  </a:cubicBezTo>
                  <a:cubicBezTo>
                    <a:pt x="242423" y="170771"/>
                    <a:pt x="242376" y="171021"/>
                    <a:pt x="242388" y="171259"/>
                  </a:cubicBezTo>
                  <a:cubicBezTo>
                    <a:pt x="242411" y="171843"/>
                    <a:pt x="242304" y="172450"/>
                    <a:pt x="242507" y="173021"/>
                  </a:cubicBezTo>
                  <a:cubicBezTo>
                    <a:pt x="242542" y="173117"/>
                    <a:pt x="242531" y="173212"/>
                    <a:pt x="242519" y="173307"/>
                  </a:cubicBezTo>
                  <a:cubicBezTo>
                    <a:pt x="242519" y="173664"/>
                    <a:pt x="242400" y="173795"/>
                    <a:pt x="242066" y="173807"/>
                  </a:cubicBezTo>
                  <a:cubicBezTo>
                    <a:pt x="241911" y="173819"/>
                    <a:pt x="241757" y="173822"/>
                    <a:pt x="241602" y="173822"/>
                  </a:cubicBezTo>
                  <a:cubicBezTo>
                    <a:pt x="241447" y="173822"/>
                    <a:pt x="241292" y="173819"/>
                    <a:pt x="241137" y="173819"/>
                  </a:cubicBezTo>
                  <a:cubicBezTo>
                    <a:pt x="240733" y="173831"/>
                    <a:pt x="240328" y="173795"/>
                    <a:pt x="239935" y="173938"/>
                  </a:cubicBezTo>
                  <a:cubicBezTo>
                    <a:pt x="239858" y="173962"/>
                    <a:pt x="239774" y="173968"/>
                    <a:pt x="239689" y="173968"/>
                  </a:cubicBezTo>
                  <a:cubicBezTo>
                    <a:pt x="239605" y="173968"/>
                    <a:pt x="239518" y="173962"/>
                    <a:pt x="239435" y="173962"/>
                  </a:cubicBezTo>
                  <a:cubicBezTo>
                    <a:pt x="239149" y="173974"/>
                    <a:pt x="238875" y="173974"/>
                    <a:pt x="238590" y="174045"/>
                  </a:cubicBezTo>
                  <a:cubicBezTo>
                    <a:pt x="238363" y="174117"/>
                    <a:pt x="238125" y="174093"/>
                    <a:pt x="237887" y="174105"/>
                  </a:cubicBezTo>
                  <a:cubicBezTo>
                    <a:pt x="237798" y="174108"/>
                    <a:pt x="237709" y="174109"/>
                    <a:pt x="237619" y="174109"/>
                  </a:cubicBezTo>
                  <a:cubicBezTo>
                    <a:pt x="237403" y="174109"/>
                    <a:pt x="237187" y="174103"/>
                    <a:pt x="236972" y="174103"/>
                  </a:cubicBezTo>
                  <a:cubicBezTo>
                    <a:pt x="236588" y="174103"/>
                    <a:pt x="236206" y="174123"/>
                    <a:pt x="235827" y="174236"/>
                  </a:cubicBezTo>
                  <a:cubicBezTo>
                    <a:pt x="235765" y="174255"/>
                    <a:pt x="235700" y="174261"/>
                    <a:pt x="235632" y="174261"/>
                  </a:cubicBezTo>
                  <a:cubicBezTo>
                    <a:pt x="235532" y="174261"/>
                    <a:pt x="235427" y="174248"/>
                    <a:pt x="235327" y="174248"/>
                  </a:cubicBezTo>
                  <a:lnTo>
                    <a:pt x="231482" y="174248"/>
                  </a:lnTo>
                  <a:cubicBezTo>
                    <a:pt x="231374" y="174248"/>
                    <a:pt x="231267" y="174246"/>
                    <a:pt x="231160" y="174246"/>
                  </a:cubicBezTo>
                  <a:cubicBezTo>
                    <a:pt x="230839" y="174246"/>
                    <a:pt x="230520" y="174260"/>
                    <a:pt x="230208" y="174367"/>
                  </a:cubicBezTo>
                  <a:cubicBezTo>
                    <a:pt x="230130" y="174391"/>
                    <a:pt x="230047" y="174397"/>
                    <a:pt x="229962" y="174397"/>
                  </a:cubicBezTo>
                  <a:cubicBezTo>
                    <a:pt x="229877" y="174397"/>
                    <a:pt x="229791" y="174391"/>
                    <a:pt x="229707" y="174391"/>
                  </a:cubicBezTo>
                  <a:lnTo>
                    <a:pt x="220575" y="174391"/>
                  </a:lnTo>
                  <a:cubicBezTo>
                    <a:pt x="219825" y="174391"/>
                    <a:pt x="219825" y="174379"/>
                    <a:pt x="219825" y="173641"/>
                  </a:cubicBezTo>
                  <a:cubicBezTo>
                    <a:pt x="219813" y="172783"/>
                    <a:pt x="219825" y="171938"/>
                    <a:pt x="219813" y="171081"/>
                  </a:cubicBezTo>
                  <a:cubicBezTo>
                    <a:pt x="219813" y="170700"/>
                    <a:pt x="219837" y="170319"/>
                    <a:pt x="219706" y="169950"/>
                  </a:cubicBezTo>
                  <a:cubicBezTo>
                    <a:pt x="219647" y="169771"/>
                    <a:pt x="219682" y="169569"/>
                    <a:pt x="219682" y="169378"/>
                  </a:cubicBezTo>
                  <a:cubicBezTo>
                    <a:pt x="219671" y="168640"/>
                    <a:pt x="219682" y="167902"/>
                    <a:pt x="219671" y="167164"/>
                  </a:cubicBezTo>
                  <a:cubicBezTo>
                    <a:pt x="219671" y="166806"/>
                    <a:pt x="219694" y="166461"/>
                    <a:pt x="219563" y="166104"/>
                  </a:cubicBezTo>
                  <a:cubicBezTo>
                    <a:pt x="219516" y="165961"/>
                    <a:pt x="219540" y="165782"/>
                    <a:pt x="219540" y="165616"/>
                  </a:cubicBezTo>
                  <a:cubicBezTo>
                    <a:pt x="219528" y="165068"/>
                    <a:pt x="219540" y="164520"/>
                    <a:pt x="219528" y="163973"/>
                  </a:cubicBezTo>
                  <a:cubicBezTo>
                    <a:pt x="219528" y="163520"/>
                    <a:pt x="219563" y="163068"/>
                    <a:pt x="219420" y="162627"/>
                  </a:cubicBezTo>
                  <a:cubicBezTo>
                    <a:pt x="219361" y="162461"/>
                    <a:pt x="219397" y="162246"/>
                    <a:pt x="219397" y="162056"/>
                  </a:cubicBezTo>
                  <a:cubicBezTo>
                    <a:pt x="219397" y="160532"/>
                    <a:pt x="219385" y="159020"/>
                    <a:pt x="219385" y="157496"/>
                  </a:cubicBezTo>
                  <a:cubicBezTo>
                    <a:pt x="219385" y="157186"/>
                    <a:pt x="219397" y="156877"/>
                    <a:pt x="219290" y="156579"/>
                  </a:cubicBezTo>
                  <a:cubicBezTo>
                    <a:pt x="219230" y="156400"/>
                    <a:pt x="219254" y="156198"/>
                    <a:pt x="219254" y="156007"/>
                  </a:cubicBezTo>
                  <a:cubicBezTo>
                    <a:pt x="219242" y="155222"/>
                    <a:pt x="219254" y="154436"/>
                    <a:pt x="219242" y="153650"/>
                  </a:cubicBezTo>
                  <a:cubicBezTo>
                    <a:pt x="219242" y="153281"/>
                    <a:pt x="219278" y="152888"/>
                    <a:pt x="219135" y="152531"/>
                  </a:cubicBezTo>
                  <a:cubicBezTo>
                    <a:pt x="219111" y="152459"/>
                    <a:pt x="219111" y="152388"/>
                    <a:pt x="219111" y="152316"/>
                  </a:cubicBezTo>
                  <a:cubicBezTo>
                    <a:pt x="219111" y="151554"/>
                    <a:pt x="219111" y="150792"/>
                    <a:pt x="219111" y="150030"/>
                  </a:cubicBezTo>
                  <a:cubicBezTo>
                    <a:pt x="219123" y="149769"/>
                    <a:pt x="219194" y="149697"/>
                    <a:pt x="219468" y="149685"/>
                  </a:cubicBezTo>
                  <a:cubicBezTo>
                    <a:pt x="219532" y="149681"/>
                    <a:pt x="219595" y="149680"/>
                    <a:pt x="219659" y="149680"/>
                  </a:cubicBezTo>
                  <a:close/>
                  <a:moveTo>
                    <a:pt x="17717" y="0"/>
                  </a:moveTo>
                  <a:cubicBezTo>
                    <a:pt x="17717" y="3572"/>
                    <a:pt x="17717" y="7132"/>
                    <a:pt x="17717" y="10704"/>
                  </a:cubicBezTo>
                  <a:cubicBezTo>
                    <a:pt x="17717" y="11418"/>
                    <a:pt x="17717" y="11418"/>
                    <a:pt x="17026" y="11418"/>
                  </a:cubicBezTo>
                  <a:cubicBezTo>
                    <a:pt x="16605" y="11422"/>
                    <a:pt x="16185" y="11423"/>
                    <a:pt x="15764" y="11423"/>
                  </a:cubicBezTo>
                  <a:cubicBezTo>
                    <a:pt x="14923" y="11423"/>
                    <a:pt x="14081" y="11418"/>
                    <a:pt x="13240" y="11418"/>
                  </a:cubicBezTo>
                  <a:cubicBezTo>
                    <a:pt x="13154" y="11418"/>
                    <a:pt x="13064" y="11431"/>
                    <a:pt x="12978" y="11431"/>
                  </a:cubicBezTo>
                  <a:cubicBezTo>
                    <a:pt x="12920" y="11431"/>
                    <a:pt x="12864" y="11425"/>
                    <a:pt x="12811" y="11406"/>
                  </a:cubicBezTo>
                  <a:cubicBezTo>
                    <a:pt x="12468" y="11299"/>
                    <a:pt x="12113" y="11278"/>
                    <a:pt x="11757" y="11278"/>
                  </a:cubicBezTo>
                  <a:cubicBezTo>
                    <a:pt x="11520" y="11278"/>
                    <a:pt x="11283" y="11287"/>
                    <a:pt x="11049" y="11287"/>
                  </a:cubicBezTo>
                  <a:cubicBezTo>
                    <a:pt x="9954" y="11283"/>
                    <a:pt x="8860" y="11282"/>
                    <a:pt x="7766" y="11282"/>
                  </a:cubicBezTo>
                  <a:cubicBezTo>
                    <a:pt x="5579" y="11282"/>
                    <a:pt x="3393" y="11287"/>
                    <a:pt x="1203" y="11287"/>
                  </a:cubicBezTo>
                  <a:cubicBezTo>
                    <a:pt x="798" y="11287"/>
                    <a:pt x="393" y="11299"/>
                    <a:pt x="12" y="11418"/>
                  </a:cubicBezTo>
                  <a:lnTo>
                    <a:pt x="12" y="11990"/>
                  </a:lnTo>
                  <a:lnTo>
                    <a:pt x="10561" y="11990"/>
                  </a:lnTo>
                  <a:cubicBezTo>
                    <a:pt x="10613" y="11990"/>
                    <a:pt x="10666" y="11989"/>
                    <a:pt x="10718" y="11989"/>
                  </a:cubicBezTo>
                  <a:cubicBezTo>
                    <a:pt x="10927" y="11989"/>
                    <a:pt x="11135" y="11997"/>
                    <a:pt x="11335" y="12073"/>
                  </a:cubicBezTo>
                  <a:cubicBezTo>
                    <a:pt x="11471" y="12127"/>
                    <a:pt x="11607" y="12139"/>
                    <a:pt x="11743" y="12139"/>
                  </a:cubicBezTo>
                  <a:cubicBezTo>
                    <a:pt x="11845" y="12139"/>
                    <a:pt x="11947" y="12133"/>
                    <a:pt x="12049" y="12133"/>
                  </a:cubicBezTo>
                  <a:lnTo>
                    <a:pt x="16824" y="12133"/>
                  </a:lnTo>
                  <a:cubicBezTo>
                    <a:pt x="17014" y="12133"/>
                    <a:pt x="17205" y="12133"/>
                    <a:pt x="17395" y="12144"/>
                  </a:cubicBezTo>
                  <a:cubicBezTo>
                    <a:pt x="17610" y="12156"/>
                    <a:pt x="17705" y="12240"/>
                    <a:pt x="17705" y="12454"/>
                  </a:cubicBezTo>
                  <a:cubicBezTo>
                    <a:pt x="17717" y="12764"/>
                    <a:pt x="17764" y="13085"/>
                    <a:pt x="17681" y="13371"/>
                  </a:cubicBezTo>
                  <a:cubicBezTo>
                    <a:pt x="17574" y="13823"/>
                    <a:pt x="17586" y="14276"/>
                    <a:pt x="17586" y="14716"/>
                  </a:cubicBezTo>
                  <a:cubicBezTo>
                    <a:pt x="17574" y="20455"/>
                    <a:pt x="17574" y="26182"/>
                    <a:pt x="17574" y="31909"/>
                  </a:cubicBezTo>
                  <a:cubicBezTo>
                    <a:pt x="17574" y="32385"/>
                    <a:pt x="17526" y="32861"/>
                    <a:pt x="17693" y="33326"/>
                  </a:cubicBezTo>
                  <a:cubicBezTo>
                    <a:pt x="17741" y="33445"/>
                    <a:pt x="17717" y="33611"/>
                    <a:pt x="17705" y="33742"/>
                  </a:cubicBezTo>
                  <a:cubicBezTo>
                    <a:pt x="17693" y="33873"/>
                    <a:pt x="17598" y="33969"/>
                    <a:pt x="17467" y="33969"/>
                  </a:cubicBezTo>
                  <a:cubicBezTo>
                    <a:pt x="17300" y="33992"/>
                    <a:pt x="17133" y="33992"/>
                    <a:pt x="16967" y="33992"/>
                  </a:cubicBezTo>
                  <a:lnTo>
                    <a:pt x="5560" y="33992"/>
                  </a:lnTo>
                  <a:cubicBezTo>
                    <a:pt x="5298" y="33992"/>
                    <a:pt x="5037" y="33969"/>
                    <a:pt x="4775" y="33909"/>
                  </a:cubicBezTo>
                  <a:cubicBezTo>
                    <a:pt x="4560" y="33850"/>
                    <a:pt x="4310" y="33850"/>
                    <a:pt x="4072" y="33850"/>
                  </a:cubicBezTo>
                  <a:lnTo>
                    <a:pt x="12" y="33850"/>
                  </a:lnTo>
                  <a:lnTo>
                    <a:pt x="12" y="34564"/>
                  </a:lnTo>
                  <a:lnTo>
                    <a:pt x="4215" y="34564"/>
                  </a:lnTo>
                  <a:cubicBezTo>
                    <a:pt x="4297" y="34564"/>
                    <a:pt x="4382" y="34556"/>
                    <a:pt x="4465" y="34556"/>
                  </a:cubicBezTo>
                  <a:cubicBezTo>
                    <a:pt x="4527" y="34556"/>
                    <a:pt x="4587" y="34560"/>
                    <a:pt x="4644" y="34576"/>
                  </a:cubicBezTo>
                  <a:cubicBezTo>
                    <a:pt x="4951" y="34683"/>
                    <a:pt x="5262" y="34704"/>
                    <a:pt x="5575" y="34704"/>
                  </a:cubicBezTo>
                  <a:cubicBezTo>
                    <a:pt x="5784" y="34704"/>
                    <a:pt x="5994" y="34695"/>
                    <a:pt x="6203" y="34695"/>
                  </a:cubicBezTo>
                  <a:lnTo>
                    <a:pt x="17121" y="34695"/>
                  </a:lnTo>
                  <a:cubicBezTo>
                    <a:pt x="17693" y="34695"/>
                    <a:pt x="17657" y="34707"/>
                    <a:pt x="17836" y="35278"/>
                  </a:cubicBezTo>
                  <a:cubicBezTo>
                    <a:pt x="17883" y="35421"/>
                    <a:pt x="17860" y="35600"/>
                    <a:pt x="17860" y="35766"/>
                  </a:cubicBezTo>
                  <a:cubicBezTo>
                    <a:pt x="17871" y="36195"/>
                    <a:pt x="17848" y="36624"/>
                    <a:pt x="17979" y="37040"/>
                  </a:cubicBezTo>
                  <a:cubicBezTo>
                    <a:pt x="18038" y="37219"/>
                    <a:pt x="18002" y="37421"/>
                    <a:pt x="18002" y="37612"/>
                  </a:cubicBezTo>
                  <a:cubicBezTo>
                    <a:pt x="18014" y="37910"/>
                    <a:pt x="17991" y="38219"/>
                    <a:pt x="18110" y="38517"/>
                  </a:cubicBezTo>
                  <a:cubicBezTo>
                    <a:pt x="18157" y="38648"/>
                    <a:pt x="18145" y="38802"/>
                    <a:pt x="18145" y="38945"/>
                  </a:cubicBezTo>
                  <a:cubicBezTo>
                    <a:pt x="18157" y="39422"/>
                    <a:pt x="18122" y="39898"/>
                    <a:pt x="18264" y="40362"/>
                  </a:cubicBezTo>
                  <a:cubicBezTo>
                    <a:pt x="18312" y="40505"/>
                    <a:pt x="18288" y="40684"/>
                    <a:pt x="18288" y="40850"/>
                  </a:cubicBezTo>
                  <a:cubicBezTo>
                    <a:pt x="18288" y="41946"/>
                    <a:pt x="18288" y="43041"/>
                    <a:pt x="18300" y="44136"/>
                  </a:cubicBezTo>
                  <a:cubicBezTo>
                    <a:pt x="18300" y="44565"/>
                    <a:pt x="18288" y="44982"/>
                    <a:pt x="18383" y="45410"/>
                  </a:cubicBezTo>
                  <a:cubicBezTo>
                    <a:pt x="18467" y="45756"/>
                    <a:pt x="18383" y="46149"/>
                    <a:pt x="18372" y="46518"/>
                  </a:cubicBezTo>
                  <a:cubicBezTo>
                    <a:pt x="18372" y="46565"/>
                    <a:pt x="18336" y="46613"/>
                    <a:pt x="18336" y="46649"/>
                  </a:cubicBezTo>
                  <a:cubicBezTo>
                    <a:pt x="18312" y="46815"/>
                    <a:pt x="18264" y="46994"/>
                    <a:pt x="18300" y="47149"/>
                  </a:cubicBezTo>
                  <a:cubicBezTo>
                    <a:pt x="18419" y="47685"/>
                    <a:pt x="18205" y="48232"/>
                    <a:pt x="18348" y="48756"/>
                  </a:cubicBezTo>
                  <a:cubicBezTo>
                    <a:pt x="18431" y="49089"/>
                    <a:pt x="18467" y="49423"/>
                    <a:pt x="18419" y="49744"/>
                  </a:cubicBezTo>
                  <a:cubicBezTo>
                    <a:pt x="18324" y="50387"/>
                    <a:pt x="18383" y="51006"/>
                    <a:pt x="18407" y="51649"/>
                  </a:cubicBezTo>
                  <a:cubicBezTo>
                    <a:pt x="18467" y="53042"/>
                    <a:pt x="18431" y="54447"/>
                    <a:pt x="18431" y="55852"/>
                  </a:cubicBezTo>
                  <a:cubicBezTo>
                    <a:pt x="18431" y="55947"/>
                    <a:pt x="18431" y="56043"/>
                    <a:pt x="18419" y="56138"/>
                  </a:cubicBezTo>
                  <a:cubicBezTo>
                    <a:pt x="18395" y="56305"/>
                    <a:pt x="18300" y="56400"/>
                    <a:pt x="18133" y="56400"/>
                  </a:cubicBezTo>
                  <a:cubicBezTo>
                    <a:pt x="18059" y="56396"/>
                    <a:pt x="17986" y="56394"/>
                    <a:pt x="17912" y="56394"/>
                  </a:cubicBezTo>
                  <a:cubicBezTo>
                    <a:pt x="17182" y="56394"/>
                    <a:pt x="16466" y="56572"/>
                    <a:pt x="15736" y="56572"/>
                  </a:cubicBezTo>
                  <a:cubicBezTo>
                    <a:pt x="15662" y="56572"/>
                    <a:pt x="15588" y="56571"/>
                    <a:pt x="15514" y="56567"/>
                  </a:cubicBezTo>
                  <a:cubicBezTo>
                    <a:pt x="15337" y="56553"/>
                    <a:pt x="15161" y="56543"/>
                    <a:pt x="14984" y="56543"/>
                  </a:cubicBezTo>
                  <a:cubicBezTo>
                    <a:pt x="14686" y="56543"/>
                    <a:pt x="14389" y="56572"/>
                    <a:pt x="14097" y="56662"/>
                  </a:cubicBezTo>
                  <a:cubicBezTo>
                    <a:pt x="14005" y="56695"/>
                    <a:pt x="13897" y="56702"/>
                    <a:pt x="13788" y="56702"/>
                  </a:cubicBezTo>
                  <a:cubicBezTo>
                    <a:pt x="13700" y="56702"/>
                    <a:pt x="13610" y="56698"/>
                    <a:pt x="13526" y="56698"/>
                  </a:cubicBezTo>
                  <a:lnTo>
                    <a:pt x="9394" y="56698"/>
                  </a:lnTo>
                  <a:cubicBezTo>
                    <a:pt x="9085" y="56698"/>
                    <a:pt x="8775" y="56698"/>
                    <a:pt x="8477" y="56793"/>
                  </a:cubicBezTo>
                  <a:cubicBezTo>
                    <a:pt x="8251" y="56852"/>
                    <a:pt x="8001" y="56829"/>
                    <a:pt x="7763" y="56840"/>
                  </a:cubicBezTo>
                  <a:cubicBezTo>
                    <a:pt x="7679" y="56844"/>
                    <a:pt x="7595" y="56845"/>
                    <a:pt x="7511" y="56845"/>
                  </a:cubicBezTo>
                  <a:cubicBezTo>
                    <a:pt x="7353" y="56845"/>
                    <a:pt x="7194" y="56841"/>
                    <a:pt x="7035" y="56841"/>
                  </a:cubicBezTo>
                  <a:cubicBezTo>
                    <a:pt x="6713" y="56841"/>
                    <a:pt x="6391" y="56858"/>
                    <a:pt x="6072" y="56959"/>
                  </a:cubicBezTo>
                  <a:cubicBezTo>
                    <a:pt x="5983" y="56983"/>
                    <a:pt x="5888" y="56989"/>
                    <a:pt x="5791" y="56989"/>
                  </a:cubicBezTo>
                  <a:cubicBezTo>
                    <a:pt x="5694" y="56989"/>
                    <a:pt x="5596" y="56983"/>
                    <a:pt x="5501" y="56983"/>
                  </a:cubicBezTo>
                  <a:lnTo>
                    <a:pt x="0" y="56983"/>
                  </a:lnTo>
                  <a:lnTo>
                    <a:pt x="0" y="57698"/>
                  </a:lnTo>
                  <a:cubicBezTo>
                    <a:pt x="2024" y="57698"/>
                    <a:pt x="4048" y="57698"/>
                    <a:pt x="6072" y="57686"/>
                  </a:cubicBezTo>
                  <a:cubicBezTo>
                    <a:pt x="6174" y="57686"/>
                    <a:pt x="6276" y="57688"/>
                    <a:pt x="6378" y="57688"/>
                  </a:cubicBezTo>
                  <a:cubicBezTo>
                    <a:pt x="6633" y="57688"/>
                    <a:pt x="6885" y="57676"/>
                    <a:pt x="7132" y="57591"/>
                  </a:cubicBezTo>
                  <a:cubicBezTo>
                    <a:pt x="7211" y="57557"/>
                    <a:pt x="7302" y="57550"/>
                    <a:pt x="7395" y="57550"/>
                  </a:cubicBezTo>
                  <a:cubicBezTo>
                    <a:pt x="7470" y="57550"/>
                    <a:pt x="7546" y="57555"/>
                    <a:pt x="7620" y="57555"/>
                  </a:cubicBezTo>
                  <a:cubicBezTo>
                    <a:pt x="8049" y="57531"/>
                    <a:pt x="8477" y="57579"/>
                    <a:pt x="8894" y="57436"/>
                  </a:cubicBezTo>
                  <a:cubicBezTo>
                    <a:pt x="8975" y="57409"/>
                    <a:pt x="9061" y="57401"/>
                    <a:pt x="9149" y="57401"/>
                  </a:cubicBezTo>
                  <a:cubicBezTo>
                    <a:pt x="9254" y="57401"/>
                    <a:pt x="9362" y="57412"/>
                    <a:pt x="9466" y="57412"/>
                  </a:cubicBezTo>
                  <a:cubicBezTo>
                    <a:pt x="10704" y="57412"/>
                    <a:pt x="11942" y="57412"/>
                    <a:pt x="13169" y="57400"/>
                  </a:cubicBezTo>
                  <a:cubicBezTo>
                    <a:pt x="13260" y="57400"/>
                    <a:pt x="13351" y="57400"/>
                    <a:pt x="13441" y="57400"/>
                  </a:cubicBezTo>
                  <a:cubicBezTo>
                    <a:pt x="13895" y="57400"/>
                    <a:pt x="14343" y="57392"/>
                    <a:pt x="14800" y="57293"/>
                  </a:cubicBezTo>
                  <a:cubicBezTo>
                    <a:pt x="14982" y="57253"/>
                    <a:pt x="15169" y="57243"/>
                    <a:pt x="15357" y="57243"/>
                  </a:cubicBezTo>
                  <a:cubicBezTo>
                    <a:pt x="15586" y="57243"/>
                    <a:pt x="15817" y="57259"/>
                    <a:pt x="16046" y="57259"/>
                  </a:cubicBezTo>
                  <a:cubicBezTo>
                    <a:pt x="16083" y="57259"/>
                    <a:pt x="16120" y="57258"/>
                    <a:pt x="16157" y="57257"/>
                  </a:cubicBezTo>
                  <a:cubicBezTo>
                    <a:pt x="16284" y="57257"/>
                    <a:pt x="16411" y="57261"/>
                    <a:pt x="16538" y="57261"/>
                  </a:cubicBezTo>
                  <a:cubicBezTo>
                    <a:pt x="16791" y="57261"/>
                    <a:pt x="17042" y="57245"/>
                    <a:pt x="17288" y="57150"/>
                  </a:cubicBezTo>
                  <a:cubicBezTo>
                    <a:pt x="17345" y="57129"/>
                    <a:pt x="17415" y="57124"/>
                    <a:pt x="17488" y="57124"/>
                  </a:cubicBezTo>
                  <a:cubicBezTo>
                    <a:pt x="17536" y="57124"/>
                    <a:pt x="17586" y="57126"/>
                    <a:pt x="17633" y="57126"/>
                  </a:cubicBezTo>
                  <a:cubicBezTo>
                    <a:pt x="17750" y="57123"/>
                    <a:pt x="17849" y="57120"/>
                    <a:pt x="17934" y="57120"/>
                  </a:cubicBezTo>
                  <a:cubicBezTo>
                    <a:pt x="18422" y="57120"/>
                    <a:pt x="18431" y="57219"/>
                    <a:pt x="18431" y="57888"/>
                  </a:cubicBezTo>
                  <a:cubicBezTo>
                    <a:pt x="18431" y="59865"/>
                    <a:pt x="18443" y="61841"/>
                    <a:pt x="18419" y="63817"/>
                  </a:cubicBezTo>
                  <a:cubicBezTo>
                    <a:pt x="18419" y="64496"/>
                    <a:pt x="18264" y="65175"/>
                    <a:pt x="18431" y="65853"/>
                  </a:cubicBezTo>
                  <a:cubicBezTo>
                    <a:pt x="18288" y="66389"/>
                    <a:pt x="18407" y="66925"/>
                    <a:pt x="18419" y="67461"/>
                  </a:cubicBezTo>
                  <a:cubicBezTo>
                    <a:pt x="18431" y="67747"/>
                    <a:pt x="18455" y="68032"/>
                    <a:pt x="18348" y="68306"/>
                  </a:cubicBezTo>
                  <a:cubicBezTo>
                    <a:pt x="18312" y="68389"/>
                    <a:pt x="18312" y="68497"/>
                    <a:pt x="18336" y="68592"/>
                  </a:cubicBezTo>
                  <a:cubicBezTo>
                    <a:pt x="18550" y="69723"/>
                    <a:pt x="18372" y="70866"/>
                    <a:pt x="18431" y="71997"/>
                  </a:cubicBezTo>
                  <a:cubicBezTo>
                    <a:pt x="18157" y="73462"/>
                    <a:pt x="18336" y="74938"/>
                    <a:pt x="18288" y="76414"/>
                  </a:cubicBezTo>
                  <a:cubicBezTo>
                    <a:pt x="18264" y="77260"/>
                    <a:pt x="18288" y="78117"/>
                    <a:pt x="18288" y="78974"/>
                  </a:cubicBezTo>
                  <a:cubicBezTo>
                    <a:pt x="18276" y="79331"/>
                    <a:pt x="18217" y="79391"/>
                    <a:pt x="17860" y="79403"/>
                  </a:cubicBezTo>
                  <a:cubicBezTo>
                    <a:pt x="17788" y="79407"/>
                    <a:pt x="17717" y="79408"/>
                    <a:pt x="17645" y="79408"/>
                  </a:cubicBezTo>
                  <a:cubicBezTo>
                    <a:pt x="17502" y="79408"/>
                    <a:pt x="17360" y="79403"/>
                    <a:pt x="17217" y="79403"/>
                  </a:cubicBezTo>
                  <a:cubicBezTo>
                    <a:pt x="13728" y="79403"/>
                    <a:pt x="10228" y="79403"/>
                    <a:pt x="6727" y="79415"/>
                  </a:cubicBezTo>
                  <a:cubicBezTo>
                    <a:pt x="6593" y="79415"/>
                    <a:pt x="6458" y="79404"/>
                    <a:pt x="6325" y="79404"/>
                  </a:cubicBezTo>
                  <a:cubicBezTo>
                    <a:pt x="6175" y="79404"/>
                    <a:pt x="6027" y="79417"/>
                    <a:pt x="5882" y="79474"/>
                  </a:cubicBezTo>
                  <a:cubicBezTo>
                    <a:pt x="5832" y="79489"/>
                    <a:pt x="5784" y="79496"/>
                    <a:pt x="5737" y="79496"/>
                  </a:cubicBezTo>
                  <a:cubicBezTo>
                    <a:pt x="5671" y="79496"/>
                    <a:pt x="5606" y="79483"/>
                    <a:pt x="5537" y="79462"/>
                  </a:cubicBezTo>
                  <a:cubicBezTo>
                    <a:pt x="5380" y="79423"/>
                    <a:pt x="5224" y="79402"/>
                    <a:pt x="5069" y="79402"/>
                  </a:cubicBezTo>
                  <a:cubicBezTo>
                    <a:pt x="4893" y="79402"/>
                    <a:pt x="4719" y="79429"/>
                    <a:pt x="4548" y="79486"/>
                  </a:cubicBezTo>
                  <a:cubicBezTo>
                    <a:pt x="4466" y="79516"/>
                    <a:pt x="4375" y="79541"/>
                    <a:pt x="4286" y="79541"/>
                  </a:cubicBezTo>
                  <a:cubicBezTo>
                    <a:pt x="4233" y="79541"/>
                    <a:pt x="4181" y="79532"/>
                    <a:pt x="4132" y="79510"/>
                  </a:cubicBezTo>
                  <a:cubicBezTo>
                    <a:pt x="3910" y="79424"/>
                    <a:pt x="3684" y="79407"/>
                    <a:pt x="3457" y="79407"/>
                  </a:cubicBezTo>
                  <a:cubicBezTo>
                    <a:pt x="3305" y="79407"/>
                    <a:pt x="3153" y="79415"/>
                    <a:pt x="3001" y="79415"/>
                  </a:cubicBezTo>
                  <a:cubicBezTo>
                    <a:pt x="2000" y="79403"/>
                    <a:pt x="1000" y="79403"/>
                    <a:pt x="0" y="79403"/>
                  </a:cubicBezTo>
                  <a:lnTo>
                    <a:pt x="0" y="80117"/>
                  </a:lnTo>
                  <a:lnTo>
                    <a:pt x="17550" y="80117"/>
                  </a:lnTo>
                  <a:cubicBezTo>
                    <a:pt x="18288" y="80117"/>
                    <a:pt x="18288" y="80117"/>
                    <a:pt x="18288" y="80879"/>
                  </a:cubicBezTo>
                  <a:cubicBezTo>
                    <a:pt x="18288" y="82677"/>
                    <a:pt x="18288" y="84487"/>
                    <a:pt x="18288" y="86296"/>
                  </a:cubicBezTo>
                  <a:cubicBezTo>
                    <a:pt x="18288" y="86439"/>
                    <a:pt x="18312" y="86594"/>
                    <a:pt x="18276" y="86725"/>
                  </a:cubicBezTo>
                  <a:cubicBezTo>
                    <a:pt x="18086" y="87308"/>
                    <a:pt x="18157" y="87904"/>
                    <a:pt x="18157" y="88487"/>
                  </a:cubicBezTo>
                  <a:cubicBezTo>
                    <a:pt x="18145" y="90059"/>
                    <a:pt x="18145" y="91630"/>
                    <a:pt x="18145" y="93202"/>
                  </a:cubicBezTo>
                  <a:cubicBezTo>
                    <a:pt x="18145" y="93488"/>
                    <a:pt x="18145" y="93762"/>
                    <a:pt x="18241" y="94047"/>
                  </a:cubicBezTo>
                  <a:cubicBezTo>
                    <a:pt x="18288" y="94190"/>
                    <a:pt x="18288" y="94369"/>
                    <a:pt x="18288" y="94536"/>
                  </a:cubicBezTo>
                  <a:cubicBezTo>
                    <a:pt x="18288" y="97417"/>
                    <a:pt x="18288" y="100286"/>
                    <a:pt x="18288" y="103168"/>
                  </a:cubicBezTo>
                  <a:cubicBezTo>
                    <a:pt x="18288" y="103822"/>
                    <a:pt x="18276" y="103822"/>
                    <a:pt x="17598" y="103822"/>
                  </a:cubicBezTo>
                  <a:lnTo>
                    <a:pt x="16383" y="103822"/>
                  </a:lnTo>
                  <a:cubicBezTo>
                    <a:pt x="16145" y="103834"/>
                    <a:pt x="15907" y="103822"/>
                    <a:pt x="15681" y="103906"/>
                  </a:cubicBezTo>
                  <a:cubicBezTo>
                    <a:pt x="15551" y="103960"/>
                    <a:pt x="15414" y="103972"/>
                    <a:pt x="15276" y="103972"/>
                  </a:cubicBezTo>
                  <a:cubicBezTo>
                    <a:pt x="15173" y="103972"/>
                    <a:pt x="15068" y="103965"/>
                    <a:pt x="14966" y="103965"/>
                  </a:cubicBezTo>
                  <a:lnTo>
                    <a:pt x="11549" y="103965"/>
                  </a:lnTo>
                  <a:cubicBezTo>
                    <a:pt x="11490" y="103967"/>
                    <a:pt x="11432" y="103967"/>
                    <a:pt x="11373" y="103967"/>
                  </a:cubicBezTo>
                  <a:cubicBezTo>
                    <a:pt x="11228" y="103967"/>
                    <a:pt x="11082" y="103964"/>
                    <a:pt x="10938" y="103964"/>
                  </a:cubicBezTo>
                  <a:cubicBezTo>
                    <a:pt x="10595" y="103964"/>
                    <a:pt x="10254" y="103980"/>
                    <a:pt x="9918" y="104084"/>
                  </a:cubicBezTo>
                  <a:cubicBezTo>
                    <a:pt x="9848" y="104111"/>
                    <a:pt x="9772" y="104119"/>
                    <a:pt x="9696" y="104119"/>
                  </a:cubicBezTo>
                  <a:cubicBezTo>
                    <a:pt x="9603" y="104119"/>
                    <a:pt x="9509" y="104108"/>
                    <a:pt x="9418" y="104108"/>
                  </a:cubicBezTo>
                  <a:lnTo>
                    <a:pt x="0" y="104108"/>
                  </a:lnTo>
                  <a:lnTo>
                    <a:pt x="0" y="104680"/>
                  </a:lnTo>
                  <a:cubicBezTo>
                    <a:pt x="3644" y="104680"/>
                    <a:pt x="7287" y="104680"/>
                    <a:pt x="10930" y="104668"/>
                  </a:cubicBezTo>
                  <a:cubicBezTo>
                    <a:pt x="11029" y="104668"/>
                    <a:pt x="11128" y="104670"/>
                    <a:pt x="11229" y="104670"/>
                  </a:cubicBezTo>
                  <a:cubicBezTo>
                    <a:pt x="11480" y="104670"/>
                    <a:pt x="11735" y="104658"/>
                    <a:pt x="11990" y="104572"/>
                  </a:cubicBezTo>
                  <a:cubicBezTo>
                    <a:pt x="12096" y="104539"/>
                    <a:pt x="12212" y="104532"/>
                    <a:pt x="12332" y="104532"/>
                  </a:cubicBezTo>
                  <a:cubicBezTo>
                    <a:pt x="12428" y="104532"/>
                    <a:pt x="12526" y="104537"/>
                    <a:pt x="12621" y="104537"/>
                  </a:cubicBezTo>
                  <a:lnTo>
                    <a:pt x="17193" y="104537"/>
                  </a:lnTo>
                  <a:cubicBezTo>
                    <a:pt x="17383" y="104537"/>
                    <a:pt x="17574" y="104537"/>
                    <a:pt x="17764" y="104525"/>
                  </a:cubicBezTo>
                  <a:cubicBezTo>
                    <a:pt x="17882" y="104514"/>
                    <a:pt x="17973" y="104506"/>
                    <a:pt x="18044" y="104506"/>
                  </a:cubicBezTo>
                  <a:cubicBezTo>
                    <a:pt x="18281" y="104506"/>
                    <a:pt x="18288" y="104600"/>
                    <a:pt x="18288" y="105013"/>
                  </a:cubicBezTo>
                  <a:cubicBezTo>
                    <a:pt x="18288" y="109264"/>
                    <a:pt x="18288" y="113526"/>
                    <a:pt x="18288" y="117788"/>
                  </a:cubicBezTo>
                  <a:cubicBezTo>
                    <a:pt x="18288" y="119110"/>
                    <a:pt x="18288" y="120444"/>
                    <a:pt x="18288" y="121777"/>
                  </a:cubicBezTo>
                  <a:cubicBezTo>
                    <a:pt x="18288" y="122182"/>
                    <a:pt x="18288" y="122575"/>
                    <a:pt x="18395" y="122980"/>
                  </a:cubicBezTo>
                  <a:cubicBezTo>
                    <a:pt x="18467" y="123241"/>
                    <a:pt x="18479" y="123563"/>
                    <a:pt x="18407" y="123825"/>
                  </a:cubicBezTo>
                  <a:cubicBezTo>
                    <a:pt x="18300" y="124301"/>
                    <a:pt x="18300" y="124765"/>
                    <a:pt x="18288" y="125242"/>
                  </a:cubicBezTo>
                  <a:cubicBezTo>
                    <a:pt x="18276" y="125599"/>
                    <a:pt x="18217" y="125658"/>
                    <a:pt x="17871" y="125670"/>
                  </a:cubicBezTo>
                  <a:cubicBezTo>
                    <a:pt x="17808" y="125674"/>
                    <a:pt x="17744" y="125676"/>
                    <a:pt x="17681" y="125676"/>
                  </a:cubicBezTo>
                  <a:cubicBezTo>
                    <a:pt x="17554" y="125676"/>
                    <a:pt x="17427" y="125670"/>
                    <a:pt x="17300" y="125670"/>
                  </a:cubicBezTo>
                  <a:lnTo>
                    <a:pt x="8870" y="125670"/>
                  </a:lnTo>
                  <a:cubicBezTo>
                    <a:pt x="8549" y="125670"/>
                    <a:pt x="8216" y="125682"/>
                    <a:pt x="7882" y="125766"/>
                  </a:cubicBezTo>
                  <a:cubicBezTo>
                    <a:pt x="7736" y="125806"/>
                    <a:pt x="7578" y="125812"/>
                    <a:pt x="7418" y="125812"/>
                  </a:cubicBezTo>
                  <a:cubicBezTo>
                    <a:pt x="7341" y="125812"/>
                    <a:pt x="7264" y="125811"/>
                    <a:pt x="7187" y="125811"/>
                  </a:cubicBezTo>
                  <a:cubicBezTo>
                    <a:pt x="7137" y="125811"/>
                    <a:pt x="7087" y="125811"/>
                    <a:pt x="7037" y="125813"/>
                  </a:cubicBezTo>
                  <a:cubicBezTo>
                    <a:pt x="6584" y="125837"/>
                    <a:pt x="6132" y="125777"/>
                    <a:pt x="5691" y="125932"/>
                  </a:cubicBezTo>
                  <a:cubicBezTo>
                    <a:pt x="5620" y="125956"/>
                    <a:pt x="5540" y="125962"/>
                    <a:pt x="5456" y="125962"/>
                  </a:cubicBezTo>
                  <a:cubicBezTo>
                    <a:pt x="5373" y="125962"/>
                    <a:pt x="5287" y="125956"/>
                    <a:pt x="5203" y="125956"/>
                  </a:cubicBezTo>
                  <a:cubicBezTo>
                    <a:pt x="4513" y="125956"/>
                    <a:pt x="3822" y="125956"/>
                    <a:pt x="3132" y="125968"/>
                  </a:cubicBezTo>
                  <a:cubicBezTo>
                    <a:pt x="2631" y="125968"/>
                    <a:pt x="2143" y="125980"/>
                    <a:pt x="1643" y="126063"/>
                  </a:cubicBezTo>
                  <a:cubicBezTo>
                    <a:pt x="1405" y="126106"/>
                    <a:pt x="1162" y="126117"/>
                    <a:pt x="918" y="126117"/>
                  </a:cubicBezTo>
                  <a:cubicBezTo>
                    <a:pt x="612" y="126117"/>
                    <a:pt x="304" y="126099"/>
                    <a:pt x="0" y="126099"/>
                  </a:cubicBezTo>
                  <a:lnTo>
                    <a:pt x="0" y="126670"/>
                  </a:lnTo>
                  <a:lnTo>
                    <a:pt x="2501" y="126670"/>
                  </a:lnTo>
                  <a:cubicBezTo>
                    <a:pt x="2571" y="126669"/>
                    <a:pt x="2642" y="126668"/>
                    <a:pt x="2713" y="126668"/>
                  </a:cubicBezTo>
                  <a:cubicBezTo>
                    <a:pt x="2788" y="126668"/>
                    <a:pt x="2863" y="126669"/>
                    <a:pt x="2937" y="126669"/>
                  </a:cubicBezTo>
                  <a:cubicBezTo>
                    <a:pt x="3267" y="126669"/>
                    <a:pt x="3595" y="126659"/>
                    <a:pt x="3917" y="126551"/>
                  </a:cubicBezTo>
                  <a:cubicBezTo>
                    <a:pt x="3990" y="126531"/>
                    <a:pt x="4068" y="126526"/>
                    <a:pt x="4150" y="126526"/>
                  </a:cubicBezTo>
                  <a:cubicBezTo>
                    <a:pt x="4227" y="126526"/>
                    <a:pt x="4306" y="126530"/>
                    <a:pt x="4385" y="126530"/>
                  </a:cubicBezTo>
                  <a:cubicBezTo>
                    <a:pt x="4416" y="126530"/>
                    <a:pt x="4446" y="126529"/>
                    <a:pt x="4477" y="126528"/>
                  </a:cubicBezTo>
                  <a:cubicBezTo>
                    <a:pt x="4594" y="126523"/>
                    <a:pt x="4711" y="126521"/>
                    <a:pt x="4828" y="126521"/>
                  </a:cubicBezTo>
                  <a:cubicBezTo>
                    <a:pt x="5139" y="126521"/>
                    <a:pt x="5451" y="126534"/>
                    <a:pt x="5761" y="126534"/>
                  </a:cubicBezTo>
                  <a:cubicBezTo>
                    <a:pt x="6188" y="126534"/>
                    <a:pt x="6614" y="126510"/>
                    <a:pt x="7037" y="126397"/>
                  </a:cubicBezTo>
                  <a:cubicBezTo>
                    <a:pt x="7093" y="126381"/>
                    <a:pt x="7153" y="126377"/>
                    <a:pt x="7215" y="126377"/>
                  </a:cubicBezTo>
                  <a:cubicBezTo>
                    <a:pt x="7298" y="126377"/>
                    <a:pt x="7384" y="126385"/>
                    <a:pt x="7465" y="126385"/>
                  </a:cubicBezTo>
                  <a:lnTo>
                    <a:pt x="17812" y="126385"/>
                  </a:lnTo>
                  <a:cubicBezTo>
                    <a:pt x="18395" y="126397"/>
                    <a:pt x="18431" y="126420"/>
                    <a:pt x="18419" y="126980"/>
                  </a:cubicBezTo>
                  <a:cubicBezTo>
                    <a:pt x="18419" y="127099"/>
                    <a:pt x="18443" y="127230"/>
                    <a:pt x="18407" y="127337"/>
                  </a:cubicBezTo>
                  <a:cubicBezTo>
                    <a:pt x="18241" y="127802"/>
                    <a:pt x="18288" y="128278"/>
                    <a:pt x="18288" y="128742"/>
                  </a:cubicBezTo>
                  <a:cubicBezTo>
                    <a:pt x="18288" y="132266"/>
                    <a:pt x="18288" y="135791"/>
                    <a:pt x="18288" y="139315"/>
                  </a:cubicBezTo>
                  <a:cubicBezTo>
                    <a:pt x="18288" y="139660"/>
                    <a:pt x="18264" y="140017"/>
                    <a:pt x="18395" y="140363"/>
                  </a:cubicBezTo>
                  <a:cubicBezTo>
                    <a:pt x="18443" y="140517"/>
                    <a:pt x="18431" y="140696"/>
                    <a:pt x="18431" y="140863"/>
                  </a:cubicBezTo>
                  <a:cubicBezTo>
                    <a:pt x="18431" y="142815"/>
                    <a:pt x="18431" y="144768"/>
                    <a:pt x="18431" y="146721"/>
                  </a:cubicBezTo>
                  <a:cubicBezTo>
                    <a:pt x="18431" y="146840"/>
                    <a:pt x="18431" y="146959"/>
                    <a:pt x="18419" y="147078"/>
                  </a:cubicBezTo>
                  <a:cubicBezTo>
                    <a:pt x="18407" y="147280"/>
                    <a:pt x="18324" y="147363"/>
                    <a:pt x="18098" y="147375"/>
                  </a:cubicBezTo>
                  <a:cubicBezTo>
                    <a:pt x="17360" y="147386"/>
                    <a:pt x="16623" y="147541"/>
                    <a:pt x="15878" y="147541"/>
                  </a:cubicBezTo>
                  <a:cubicBezTo>
                    <a:pt x="15769" y="147541"/>
                    <a:pt x="15659" y="147538"/>
                    <a:pt x="15550" y="147530"/>
                  </a:cubicBezTo>
                  <a:cubicBezTo>
                    <a:pt x="15446" y="147524"/>
                    <a:pt x="15344" y="147520"/>
                    <a:pt x="15241" y="147520"/>
                  </a:cubicBezTo>
                  <a:cubicBezTo>
                    <a:pt x="14967" y="147520"/>
                    <a:pt x="14696" y="147547"/>
                    <a:pt x="14419" y="147625"/>
                  </a:cubicBezTo>
                  <a:cubicBezTo>
                    <a:pt x="14299" y="147665"/>
                    <a:pt x="14168" y="147672"/>
                    <a:pt x="14034" y="147672"/>
                  </a:cubicBezTo>
                  <a:cubicBezTo>
                    <a:pt x="13970" y="147672"/>
                    <a:pt x="13906" y="147670"/>
                    <a:pt x="13842" y="147670"/>
                  </a:cubicBezTo>
                  <a:cubicBezTo>
                    <a:pt x="13800" y="147670"/>
                    <a:pt x="13758" y="147671"/>
                    <a:pt x="13716" y="147673"/>
                  </a:cubicBezTo>
                  <a:cubicBezTo>
                    <a:pt x="13625" y="147676"/>
                    <a:pt x="13534" y="147677"/>
                    <a:pt x="13442" y="147677"/>
                  </a:cubicBezTo>
                  <a:cubicBezTo>
                    <a:pt x="13205" y="147677"/>
                    <a:pt x="12967" y="147670"/>
                    <a:pt x="12730" y="147670"/>
                  </a:cubicBezTo>
                  <a:cubicBezTo>
                    <a:pt x="12346" y="147670"/>
                    <a:pt x="11964" y="147689"/>
                    <a:pt x="11585" y="147792"/>
                  </a:cubicBezTo>
                  <a:cubicBezTo>
                    <a:pt x="11493" y="147816"/>
                    <a:pt x="11397" y="147823"/>
                    <a:pt x="11300" y="147823"/>
                  </a:cubicBezTo>
                  <a:cubicBezTo>
                    <a:pt x="11187" y="147823"/>
                    <a:pt x="11071" y="147814"/>
                    <a:pt x="10957" y="147814"/>
                  </a:cubicBezTo>
                  <a:cubicBezTo>
                    <a:pt x="10928" y="147814"/>
                    <a:pt x="10899" y="147814"/>
                    <a:pt x="10871" y="147816"/>
                  </a:cubicBezTo>
                  <a:cubicBezTo>
                    <a:pt x="10812" y="147816"/>
                    <a:pt x="10755" y="147815"/>
                    <a:pt x="10697" y="147815"/>
                  </a:cubicBezTo>
                  <a:cubicBezTo>
                    <a:pt x="10497" y="147815"/>
                    <a:pt x="10300" y="147823"/>
                    <a:pt x="10097" y="147887"/>
                  </a:cubicBezTo>
                  <a:cubicBezTo>
                    <a:pt x="9918" y="147947"/>
                    <a:pt x="9728" y="147947"/>
                    <a:pt x="9537" y="147947"/>
                  </a:cubicBezTo>
                  <a:cubicBezTo>
                    <a:pt x="9299" y="147953"/>
                    <a:pt x="9061" y="147953"/>
                    <a:pt x="8823" y="147953"/>
                  </a:cubicBezTo>
                  <a:cubicBezTo>
                    <a:pt x="8585" y="147953"/>
                    <a:pt x="8346" y="147953"/>
                    <a:pt x="8108" y="147959"/>
                  </a:cubicBezTo>
                  <a:cubicBezTo>
                    <a:pt x="8052" y="147959"/>
                    <a:pt x="7996" y="147958"/>
                    <a:pt x="7940" y="147958"/>
                  </a:cubicBezTo>
                  <a:cubicBezTo>
                    <a:pt x="7687" y="147958"/>
                    <a:pt x="7435" y="147966"/>
                    <a:pt x="7192" y="148054"/>
                  </a:cubicBezTo>
                  <a:cubicBezTo>
                    <a:pt x="7088" y="148086"/>
                    <a:pt x="6975" y="148091"/>
                    <a:pt x="6861" y="148091"/>
                  </a:cubicBezTo>
                  <a:cubicBezTo>
                    <a:pt x="6804" y="148091"/>
                    <a:pt x="6747" y="148090"/>
                    <a:pt x="6692" y="148090"/>
                  </a:cubicBezTo>
                  <a:lnTo>
                    <a:pt x="1417" y="148090"/>
                  </a:lnTo>
                  <a:cubicBezTo>
                    <a:pt x="1369" y="148090"/>
                    <a:pt x="1320" y="148091"/>
                    <a:pt x="1272" y="148091"/>
                  </a:cubicBezTo>
                  <a:cubicBezTo>
                    <a:pt x="1174" y="148091"/>
                    <a:pt x="1076" y="148086"/>
                    <a:pt x="988" y="148054"/>
                  </a:cubicBezTo>
                  <a:cubicBezTo>
                    <a:pt x="667" y="147935"/>
                    <a:pt x="334" y="147959"/>
                    <a:pt x="0" y="147947"/>
                  </a:cubicBezTo>
                  <a:lnTo>
                    <a:pt x="0" y="148661"/>
                  </a:lnTo>
                  <a:lnTo>
                    <a:pt x="8501" y="148661"/>
                  </a:lnTo>
                  <a:cubicBezTo>
                    <a:pt x="8620" y="148661"/>
                    <a:pt x="8739" y="148665"/>
                    <a:pt x="8858" y="148665"/>
                  </a:cubicBezTo>
                  <a:cubicBezTo>
                    <a:pt x="9095" y="148665"/>
                    <a:pt x="9331" y="148649"/>
                    <a:pt x="9561" y="148554"/>
                  </a:cubicBezTo>
                  <a:cubicBezTo>
                    <a:pt x="9620" y="148530"/>
                    <a:pt x="9692" y="148530"/>
                    <a:pt x="9763" y="148530"/>
                  </a:cubicBezTo>
                  <a:cubicBezTo>
                    <a:pt x="10478" y="148506"/>
                    <a:pt x="11192" y="148530"/>
                    <a:pt x="11895" y="148399"/>
                  </a:cubicBezTo>
                  <a:cubicBezTo>
                    <a:pt x="12076" y="148365"/>
                    <a:pt x="12261" y="148355"/>
                    <a:pt x="12448" y="148355"/>
                  </a:cubicBezTo>
                  <a:cubicBezTo>
                    <a:pt x="12715" y="148355"/>
                    <a:pt x="12986" y="148376"/>
                    <a:pt x="13252" y="148376"/>
                  </a:cubicBezTo>
                  <a:cubicBezTo>
                    <a:pt x="13360" y="148376"/>
                    <a:pt x="13467" y="148377"/>
                    <a:pt x="13574" y="148377"/>
                  </a:cubicBezTo>
                  <a:cubicBezTo>
                    <a:pt x="13867" y="148377"/>
                    <a:pt x="14158" y="148364"/>
                    <a:pt x="14454" y="148268"/>
                  </a:cubicBezTo>
                  <a:cubicBezTo>
                    <a:pt x="14550" y="148239"/>
                    <a:pt x="14654" y="148233"/>
                    <a:pt x="14761" y="148233"/>
                  </a:cubicBezTo>
                  <a:cubicBezTo>
                    <a:pt x="14832" y="148233"/>
                    <a:pt x="14905" y="148235"/>
                    <a:pt x="14977" y="148235"/>
                  </a:cubicBezTo>
                  <a:cubicBezTo>
                    <a:pt x="15014" y="148235"/>
                    <a:pt x="15050" y="148235"/>
                    <a:pt x="15085" y="148233"/>
                  </a:cubicBezTo>
                  <a:cubicBezTo>
                    <a:pt x="15609" y="148221"/>
                    <a:pt x="16121" y="148221"/>
                    <a:pt x="16645" y="148125"/>
                  </a:cubicBezTo>
                  <a:cubicBezTo>
                    <a:pt x="16840" y="148087"/>
                    <a:pt x="17039" y="148076"/>
                    <a:pt x="17240" y="148076"/>
                  </a:cubicBezTo>
                  <a:cubicBezTo>
                    <a:pt x="17541" y="148076"/>
                    <a:pt x="17845" y="148102"/>
                    <a:pt x="18145" y="148102"/>
                  </a:cubicBezTo>
                  <a:cubicBezTo>
                    <a:pt x="18300" y="148102"/>
                    <a:pt x="18407" y="148197"/>
                    <a:pt x="18419" y="148364"/>
                  </a:cubicBezTo>
                  <a:cubicBezTo>
                    <a:pt x="18431" y="148578"/>
                    <a:pt x="18431" y="148792"/>
                    <a:pt x="18431" y="149007"/>
                  </a:cubicBezTo>
                  <a:lnTo>
                    <a:pt x="18431" y="158651"/>
                  </a:lnTo>
                  <a:cubicBezTo>
                    <a:pt x="18431" y="158984"/>
                    <a:pt x="18431" y="159305"/>
                    <a:pt x="18526" y="159639"/>
                  </a:cubicBezTo>
                  <a:cubicBezTo>
                    <a:pt x="18598" y="159853"/>
                    <a:pt x="18562" y="160103"/>
                    <a:pt x="18562" y="160341"/>
                  </a:cubicBezTo>
                  <a:cubicBezTo>
                    <a:pt x="18574" y="162794"/>
                    <a:pt x="18574" y="165247"/>
                    <a:pt x="18574" y="167699"/>
                  </a:cubicBezTo>
                  <a:cubicBezTo>
                    <a:pt x="18574" y="168009"/>
                    <a:pt x="18586" y="168307"/>
                    <a:pt x="18669" y="168616"/>
                  </a:cubicBezTo>
                  <a:cubicBezTo>
                    <a:pt x="18776" y="169057"/>
                    <a:pt x="18717" y="169509"/>
                    <a:pt x="18693" y="169962"/>
                  </a:cubicBezTo>
                  <a:cubicBezTo>
                    <a:pt x="18693" y="170128"/>
                    <a:pt x="18562" y="170212"/>
                    <a:pt x="18407" y="170223"/>
                  </a:cubicBezTo>
                  <a:cubicBezTo>
                    <a:pt x="17693" y="170265"/>
                    <a:pt x="16979" y="170387"/>
                    <a:pt x="16257" y="170387"/>
                  </a:cubicBezTo>
                  <a:cubicBezTo>
                    <a:pt x="16148" y="170387"/>
                    <a:pt x="16040" y="170384"/>
                    <a:pt x="15931" y="170378"/>
                  </a:cubicBezTo>
                  <a:cubicBezTo>
                    <a:pt x="15772" y="170370"/>
                    <a:pt x="15613" y="170364"/>
                    <a:pt x="15455" y="170364"/>
                  </a:cubicBezTo>
                  <a:cubicBezTo>
                    <a:pt x="15138" y="170364"/>
                    <a:pt x="14823" y="170390"/>
                    <a:pt x="14514" y="170485"/>
                  </a:cubicBezTo>
                  <a:cubicBezTo>
                    <a:pt x="14422" y="170512"/>
                    <a:pt x="14325" y="170520"/>
                    <a:pt x="14226" y="170520"/>
                  </a:cubicBezTo>
                  <a:cubicBezTo>
                    <a:pt x="14108" y="170520"/>
                    <a:pt x="13988" y="170509"/>
                    <a:pt x="13871" y="170509"/>
                  </a:cubicBezTo>
                  <a:lnTo>
                    <a:pt x="7168" y="170509"/>
                  </a:lnTo>
                  <a:cubicBezTo>
                    <a:pt x="6834" y="170521"/>
                    <a:pt x="6501" y="170485"/>
                    <a:pt x="6180" y="170616"/>
                  </a:cubicBezTo>
                  <a:cubicBezTo>
                    <a:pt x="6108" y="170652"/>
                    <a:pt x="6037" y="170652"/>
                    <a:pt x="5965" y="170652"/>
                  </a:cubicBezTo>
                  <a:cubicBezTo>
                    <a:pt x="5179" y="170664"/>
                    <a:pt x="4417" y="170795"/>
                    <a:pt x="3644" y="170926"/>
                  </a:cubicBezTo>
                  <a:cubicBezTo>
                    <a:pt x="3560" y="170938"/>
                    <a:pt x="3477" y="170941"/>
                    <a:pt x="3393" y="170941"/>
                  </a:cubicBezTo>
                  <a:cubicBezTo>
                    <a:pt x="3310" y="170941"/>
                    <a:pt x="3227" y="170938"/>
                    <a:pt x="3143" y="170938"/>
                  </a:cubicBezTo>
                  <a:lnTo>
                    <a:pt x="0" y="170938"/>
                  </a:lnTo>
                  <a:lnTo>
                    <a:pt x="0" y="171509"/>
                  </a:lnTo>
                  <a:cubicBezTo>
                    <a:pt x="476" y="171509"/>
                    <a:pt x="953" y="171504"/>
                    <a:pt x="1429" y="171504"/>
                  </a:cubicBezTo>
                  <a:cubicBezTo>
                    <a:pt x="1667" y="171504"/>
                    <a:pt x="1905" y="171505"/>
                    <a:pt x="2143" y="171509"/>
                  </a:cubicBezTo>
                  <a:cubicBezTo>
                    <a:pt x="2247" y="171512"/>
                    <a:pt x="2350" y="171513"/>
                    <a:pt x="2453" y="171513"/>
                  </a:cubicBezTo>
                  <a:cubicBezTo>
                    <a:pt x="3372" y="171513"/>
                    <a:pt x="4280" y="171419"/>
                    <a:pt x="5179" y="171247"/>
                  </a:cubicBezTo>
                  <a:cubicBezTo>
                    <a:pt x="5279" y="171226"/>
                    <a:pt x="5379" y="171222"/>
                    <a:pt x="5479" y="171222"/>
                  </a:cubicBezTo>
                  <a:cubicBezTo>
                    <a:pt x="5546" y="171222"/>
                    <a:pt x="5613" y="171224"/>
                    <a:pt x="5679" y="171224"/>
                  </a:cubicBezTo>
                  <a:cubicBezTo>
                    <a:pt x="6084" y="171212"/>
                    <a:pt x="6489" y="171235"/>
                    <a:pt x="6882" y="171116"/>
                  </a:cubicBezTo>
                  <a:cubicBezTo>
                    <a:pt x="6983" y="171081"/>
                    <a:pt x="7090" y="171072"/>
                    <a:pt x="7199" y="171072"/>
                  </a:cubicBezTo>
                  <a:cubicBezTo>
                    <a:pt x="7308" y="171072"/>
                    <a:pt x="7418" y="171081"/>
                    <a:pt x="7525" y="171081"/>
                  </a:cubicBezTo>
                  <a:lnTo>
                    <a:pt x="14728" y="171081"/>
                  </a:lnTo>
                  <a:cubicBezTo>
                    <a:pt x="14792" y="171081"/>
                    <a:pt x="14855" y="171081"/>
                    <a:pt x="14919" y="171081"/>
                  </a:cubicBezTo>
                  <a:cubicBezTo>
                    <a:pt x="15236" y="171081"/>
                    <a:pt x="15552" y="171073"/>
                    <a:pt x="15859" y="170974"/>
                  </a:cubicBezTo>
                  <a:cubicBezTo>
                    <a:pt x="15961" y="170944"/>
                    <a:pt x="16068" y="170938"/>
                    <a:pt x="16176" y="170938"/>
                  </a:cubicBezTo>
                  <a:cubicBezTo>
                    <a:pt x="16249" y="170938"/>
                    <a:pt x="16322" y="170940"/>
                    <a:pt x="16394" y="170940"/>
                  </a:cubicBezTo>
                  <a:cubicBezTo>
                    <a:pt x="16430" y="170940"/>
                    <a:pt x="16467" y="170940"/>
                    <a:pt x="16502" y="170938"/>
                  </a:cubicBezTo>
                  <a:cubicBezTo>
                    <a:pt x="16609" y="170932"/>
                    <a:pt x="16716" y="170930"/>
                    <a:pt x="16823" y="170930"/>
                  </a:cubicBezTo>
                  <a:cubicBezTo>
                    <a:pt x="17094" y="170930"/>
                    <a:pt x="17365" y="170943"/>
                    <a:pt x="17634" y="170943"/>
                  </a:cubicBezTo>
                  <a:cubicBezTo>
                    <a:pt x="17921" y="170943"/>
                    <a:pt x="18207" y="170928"/>
                    <a:pt x="18491" y="170866"/>
                  </a:cubicBezTo>
                  <a:cubicBezTo>
                    <a:pt x="18506" y="170863"/>
                    <a:pt x="18522" y="170861"/>
                    <a:pt x="18536" y="170861"/>
                  </a:cubicBezTo>
                  <a:cubicBezTo>
                    <a:pt x="18621" y="170861"/>
                    <a:pt x="18683" y="170918"/>
                    <a:pt x="18693" y="171009"/>
                  </a:cubicBezTo>
                  <a:cubicBezTo>
                    <a:pt x="18705" y="171224"/>
                    <a:pt x="18717" y="171438"/>
                    <a:pt x="18717" y="171652"/>
                  </a:cubicBezTo>
                  <a:cubicBezTo>
                    <a:pt x="18717" y="175796"/>
                    <a:pt x="18717" y="179939"/>
                    <a:pt x="18717" y="184082"/>
                  </a:cubicBezTo>
                  <a:lnTo>
                    <a:pt x="19431" y="184082"/>
                  </a:lnTo>
                  <a:cubicBezTo>
                    <a:pt x="19431" y="179915"/>
                    <a:pt x="19431" y="175760"/>
                    <a:pt x="19431" y="171593"/>
                  </a:cubicBezTo>
                  <a:cubicBezTo>
                    <a:pt x="19431" y="170806"/>
                    <a:pt x="19420" y="170795"/>
                    <a:pt x="20129" y="170795"/>
                  </a:cubicBezTo>
                  <a:cubicBezTo>
                    <a:pt x="20150" y="170795"/>
                    <a:pt x="20171" y="170795"/>
                    <a:pt x="20193" y="170795"/>
                  </a:cubicBezTo>
                  <a:lnTo>
                    <a:pt x="21479" y="170795"/>
                  </a:lnTo>
                  <a:cubicBezTo>
                    <a:pt x="21717" y="170795"/>
                    <a:pt x="21955" y="170783"/>
                    <a:pt x="22182" y="170724"/>
                  </a:cubicBezTo>
                  <a:cubicBezTo>
                    <a:pt x="22384" y="170664"/>
                    <a:pt x="22610" y="170664"/>
                    <a:pt x="22824" y="170664"/>
                  </a:cubicBezTo>
                  <a:cubicBezTo>
                    <a:pt x="23586" y="170652"/>
                    <a:pt x="24348" y="170652"/>
                    <a:pt x="25099" y="170652"/>
                  </a:cubicBezTo>
                  <a:cubicBezTo>
                    <a:pt x="25216" y="170652"/>
                    <a:pt x="25334" y="170657"/>
                    <a:pt x="25451" y="170657"/>
                  </a:cubicBezTo>
                  <a:cubicBezTo>
                    <a:pt x="25666" y="170657"/>
                    <a:pt x="25879" y="170642"/>
                    <a:pt x="26087" y="170557"/>
                  </a:cubicBezTo>
                  <a:cubicBezTo>
                    <a:pt x="26140" y="170533"/>
                    <a:pt x="26200" y="170524"/>
                    <a:pt x="26261" y="170524"/>
                  </a:cubicBezTo>
                  <a:cubicBezTo>
                    <a:pt x="26322" y="170524"/>
                    <a:pt x="26384" y="170533"/>
                    <a:pt x="26444" y="170545"/>
                  </a:cubicBezTo>
                  <a:cubicBezTo>
                    <a:pt x="26998" y="170634"/>
                    <a:pt x="27551" y="170673"/>
                    <a:pt x="28105" y="170673"/>
                  </a:cubicBezTo>
                  <a:cubicBezTo>
                    <a:pt x="28659" y="170673"/>
                    <a:pt x="29212" y="170634"/>
                    <a:pt x="29766" y="170569"/>
                  </a:cubicBezTo>
                  <a:cubicBezTo>
                    <a:pt x="29824" y="170559"/>
                    <a:pt x="29881" y="170542"/>
                    <a:pt x="29939" y="170542"/>
                  </a:cubicBezTo>
                  <a:cubicBezTo>
                    <a:pt x="29953" y="170542"/>
                    <a:pt x="29966" y="170543"/>
                    <a:pt x="29980" y="170545"/>
                  </a:cubicBezTo>
                  <a:cubicBezTo>
                    <a:pt x="30387" y="170643"/>
                    <a:pt x="30797" y="170666"/>
                    <a:pt x="31206" y="170666"/>
                  </a:cubicBezTo>
                  <a:cubicBezTo>
                    <a:pt x="31585" y="170666"/>
                    <a:pt x="31965" y="170646"/>
                    <a:pt x="32342" y="170646"/>
                  </a:cubicBezTo>
                  <a:cubicBezTo>
                    <a:pt x="32452" y="170646"/>
                    <a:pt x="32562" y="170648"/>
                    <a:pt x="32671" y="170652"/>
                  </a:cubicBezTo>
                  <a:cubicBezTo>
                    <a:pt x="32728" y="170654"/>
                    <a:pt x="32786" y="170654"/>
                    <a:pt x="32843" y="170654"/>
                  </a:cubicBezTo>
                  <a:cubicBezTo>
                    <a:pt x="33211" y="170654"/>
                    <a:pt x="33574" y="170623"/>
                    <a:pt x="33945" y="170593"/>
                  </a:cubicBezTo>
                  <a:cubicBezTo>
                    <a:pt x="34003" y="170587"/>
                    <a:pt x="34062" y="170585"/>
                    <a:pt x="34121" y="170585"/>
                  </a:cubicBezTo>
                  <a:cubicBezTo>
                    <a:pt x="34434" y="170585"/>
                    <a:pt x="34755" y="170652"/>
                    <a:pt x="35076" y="170652"/>
                  </a:cubicBezTo>
                  <a:lnTo>
                    <a:pt x="43279" y="170652"/>
                  </a:lnTo>
                  <a:cubicBezTo>
                    <a:pt x="43346" y="170652"/>
                    <a:pt x="43408" y="170652"/>
                    <a:pt x="43465" y="170652"/>
                  </a:cubicBezTo>
                  <a:cubicBezTo>
                    <a:pt x="44177" y="170652"/>
                    <a:pt x="44137" y="170682"/>
                    <a:pt x="44137" y="171509"/>
                  </a:cubicBezTo>
                  <a:cubicBezTo>
                    <a:pt x="44137" y="171902"/>
                    <a:pt x="44137" y="172307"/>
                    <a:pt x="44256" y="172700"/>
                  </a:cubicBezTo>
                  <a:cubicBezTo>
                    <a:pt x="44315" y="172902"/>
                    <a:pt x="44280" y="173129"/>
                    <a:pt x="44280" y="173343"/>
                  </a:cubicBezTo>
                  <a:cubicBezTo>
                    <a:pt x="44280" y="175367"/>
                    <a:pt x="44280" y="177391"/>
                    <a:pt x="44280" y="179403"/>
                  </a:cubicBezTo>
                  <a:cubicBezTo>
                    <a:pt x="44280" y="179713"/>
                    <a:pt x="44268" y="180022"/>
                    <a:pt x="44375" y="180320"/>
                  </a:cubicBezTo>
                  <a:cubicBezTo>
                    <a:pt x="44434" y="180475"/>
                    <a:pt x="44422" y="180653"/>
                    <a:pt x="44422" y="180820"/>
                  </a:cubicBezTo>
                  <a:cubicBezTo>
                    <a:pt x="44422" y="181272"/>
                    <a:pt x="44422" y="181725"/>
                    <a:pt x="44422" y="182177"/>
                  </a:cubicBezTo>
                  <a:cubicBezTo>
                    <a:pt x="44434" y="182642"/>
                    <a:pt x="44387" y="183118"/>
                    <a:pt x="44553" y="183582"/>
                  </a:cubicBezTo>
                  <a:cubicBezTo>
                    <a:pt x="44601" y="183737"/>
                    <a:pt x="44565" y="183916"/>
                    <a:pt x="44565" y="184082"/>
                  </a:cubicBezTo>
                  <a:lnTo>
                    <a:pt x="44994" y="184082"/>
                  </a:lnTo>
                  <a:cubicBezTo>
                    <a:pt x="44982" y="183820"/>
                    <a:pt x="44982" y="183570"/>
                    <a:pt x="44911" y="183308"/>
                  </a:cubicBezTo>
                  <a:cubicBezTo>
                    <a:pt x="44851" y="183082"/>
                    <a:pt x="44863" y="182844"/>
                    <a:pt x="44851" y="182606"/>
                  </a:cubicBezTo>
                  <a:cubicBezTo>
                    <a:pt x="44827" y="182011"/>
                    <a:pt x="44911" y="181415"/>
                    <a:pt x="44720" y="180832"/>
                  </a:cubicBezTo>
                  <a:cubicBezTo>
                    <a:pt x="44672" y="180653"/>
                    <a:pt x="44708" y="180451"/>
                    <a:pt x="44708" y="180260"/>
                  </a:cubicBezTo>
                  <a:cubicBezTo>
                    <a:pt x="44708" y="178629"/>
                    <a:pt x="44708" y="176986"/>
                    <a:pt x="44708" y="175343"/>
                  </a:cubicBezTo>
                  <a:cubicBezTo>
                    <a:pt x="44708" y="175034"/>
                    <a:pt x="44732" y="174724"/>
                    <a:pt x="44613" y="174426"/>
                  </a:cubicBezTo>
                  <a:cubicBezTo>
                    <a:pt x="44565" y="174319"/>
                    <a:pt x="44565" y="174188"/>
                    <a:pt x="44565" y="174069"/>
                  </a:cubicBezTo>
                  <a:cubicBezTo>
                    <a:pt x="44565" y="173069"/>
                    <a:pt x="44565" y="172069"/>
                    <a:pt x="44565" y="171081"/>
                  </a:cubicBezTo>
                  <a:cubicBezTo>
                    <a:pt x="44565" y="170724"/>
                    <a:pt x="44637" y="170676"/>
                    <a:pt x="44994" y="170664"/>
                  </a:cubicBezTo>
                  <a:cubicBezTo>
                    <a:pt x="45184" y="170652"/>
                    <a:pt x="45375" y="170652"/>
                    <a:pt x="45565" y="170652"/>
                  </a:cubicBezTo>
                  <a:lnTo>
                    <a:pt x="67044" y="170652"/>
                  </a:lnTo>
                  <a:cubicBezTo>
                    <a:pt x="67235" y="170652"/>
                    <a:pt x="67425" y="170652"/>
                    <a:pt x="67616" y="170664"/>
                  </a:cubicBezTo>
                  <a:cubicBezTo>
                    <a:pt x="68009" y="170676"/>
                    <a:pt x="68128" y="170783"/>
                    <a:pt x="68128" y="171188"/>
                  </a:cubicBezTo>
                  <a:cubicBezTo>
                    <a:pt x="68140" y="172307"/>
                    <a:pt x="68175" y="173426"/>
                    <a:pt x="68116" y="174545"/>
                  </a:cubicBezTo>
                  <a:cubicBezTo>
                    <a:pt x="68068" y="175165"/>
                    <a:pt x="68199" y="175772"/>
                    <a:pt x="68140" y="176379"/>
                  </a:cubicBezTo>
                  <a:cubicBezTo>
                    <a:pt x="68116" y="176546"/>
                    <a:pt x="68152" y="176712"/>
                    <a:pt x="68128" y="176879"/>
                  </a:cubicBezTo>
                  <a:cubicBezTo>
                    <a:pt x="68068" y="177462"/>
                    <a:pt x="67997" y="178046"/>
                    <a:pt x="68128" y="178629"/>
                  </a:cubicBezTo>
                  <a:cubicBezTo>
                    <a:pt x="68152" y="178724"/>
                    <a:pt x="68152" y="178820"/>
                    <a:pt x="68128" y="178915"/>
                  </a:cubicBezTo>
                  <a:cubicBezTo>
                    <a:pt x="67997" y="179427"/>
                    <a:pt x="67925" y="179939"/>
                    <a:pt x="68116" y="180451"/>
                  </a:cubicBezTo>
                  <a:cubicBezTo>
                    <a:pt x="68140" y="180534"/>
                    <a:pt x="68104" y="180641"/>
                    <a:pt x="68080" y="180725"/>
                  </a:cubicBezTo>
                  <a:cubicBezTo>
                    <a:pt x="68068" y="180820"/>
                    <a:pt x="67997" y="180927"/>
                    <a:pt x="68009" y="180999"/>
                  </a:cubicBezTo>
                  <a:cubicBezTo>
                    <a:pt x="68175" y="181630"/>
                    <a:pt x="67842" y="182273"/>
                    <a:pt x="68092" y="182892"/>
                  </a:cubicBezTo>
                  <a:cubicBezTo>
                    <a:pt x="68152" y="183023"/>
                    <a:pt x="68140" y="183177"/>
                    <a:pt x="68080" y="183308"/>
                  </a:cubicBezTo>
                  <a:cubicBezTo>
                    <a:pt x="67973" y="183558"/>
                    <a:pt x="67997" y="183820"/>
                    <a:pt x="67985" y="184082"/>
                  </a:cubicBezTo>
                  <a:lnTo>
                    <a:pt x="68414" y="184082"/>
                  </a:lnTo>
                  <a:cubicBezTo>
                    <a:pt x="68414" y="179867"/>
                    <a:pt x="68414" y="175653"/>
                    <a:pt x="68414" y="171450"/>
                  </a:cubicBezTo>
                  <a:cubicBezTo>
                    <a:pt x="68414" y="170640"/>
                    <a:pt x="68402" y="170664"/>
                    <a:pt x="69187" y="170652"/>
                  </a:cubicBezTo>
                  <a:cubicBezTo>
                    <a:pt x="69426" y="170652"/>
                    <a:pt x="69664" y="170662"/>
                    <a:pt x="69901" y="170662"/>
                  </a:cubicBezTo>
                  <a:cubicBezTo>
                    <a:pt x="70257" y="170662"/>
                    <a:pt x="70611" y="170640"/>
                    <a:pt x="70961" y="170533"/>
                  </a:cubicBezTo>
                  <a:cubicBezTo>
                    <a:pt x="71023" y="170514"/>
                    <a:pt x="71089" y="170508"/>
                    <a:pt x="71156" y="170508"/>
                  </a:cubicBezTo>
                  <a:cubicBezTo>
                    <a:pt x="71257" y="170508"/>
                    <a:pt x="71361" y="170521"/>
                    <a:pt x="71462" y="170521"/>
                  </a:cubicBezTo>
                  <a:lnTo>
                    <a:pt x="79105" y="170521"/>
                  </a:lnTo>
                  <a:cubicBezTo>
                    <a:pt x="79379" y="170521"/>
                    <a:pt x="79665" y="170521"/>
                    <a:pt x="79951" y="170616"/>
                  </a:cubicBezTo>
                  <a:cubicBezTo>
                    <a:pt x="80062" y="170648"/>
                    <a:pt x="80189" y="170653"/>
                    <a:pt x="80318" y="170653"/>
                  </a:cubicBezTo>
                  <a:cubicBezTo>
                    <a:pt x="80382" y="170653"/>
                    <a:pt x="80447" y="170652"/>
                    <a:pt x="80510" y="170652"/>
                  </a:cubicBezTo>
                  <a:cubicBezTo>
                    <a:pt x="81201" y="170688"/>
                    <a:pt x="81879" y="170628"/>
                    <a:pt x="82570" y="170783"/>
                  </a:cubicBezTo>
                  <a:cubicBezTo>
                    <a:pt x="82715" y="170815"/>
                    <a:pt x="82865" y="170824"/>
                    <a:pt x="83018" y="170824"/>
                  </a:cubicBezTo>
                  <a:cubicBezTo>
                    <a:pt x="83234" y="170824"/>
                    <a:pt x="83455" y="170805"/>
                    <a:pt x="83674" y="170805"/>
                  </a:cubicBezTo>
                  <a:cubicBezTo>
                    <a:pt x="83707" y="170805"/>
                    <a:pt x="83740" y="170806"/>
                    <a:pt x="83773" y="170807"/>
                  </a:cubicBezTo>
                  <a:cubicBezTo>
                    <a:pt x="83838" y="170807"/>
                    <a:pt x="83902" y="170806"/>
                    <a:pt x="83967" y="170806"/>
                  </a:cubicBezTo>
                  <a:cubicBezTo>
                    <a:pt x="84259" y="170806"/>
                    <a:pt x="84550" y="170814"/>
                    <a:pt x="84832" y="170902"/>
                  </a:cubicBezTo>
                  <a:cubicBezTo>
                    <a:pt x="84959" y="170942"/>
                    <a:pt x="85093" y="170948"/>
                    <a:pt x="85228" y="170948"/>
                  </a:cubicBezTo>
                  <a:cubicBezTo>
                    <a:pt x="85292" y="170948"/>
                    <a:pt x="85357" y="170947"/>
                    <a:pt x="85421" y="170947"/>
                  </a:cubicBezTo>
                  <a:cubicBezTo>
                    <a:pt x="85463" y="170947"/>
                    <a:pt x="85505" y="170948"/>
                    <a:pt x="85547" y="170950"/>
                  </a:cubicBezTo>
                  <a:cubicBezTo>
                    <a:pt x="85592" y="170951"/>
                    <a:pt x="85637" y="170951"/>
                    <a:pt x="85682" y="170951"/>
                  </a:cubicBezTo>
                  <a:cubicBezTo>
                    <a:pt x="85911" y="170951"/>
                    <a:pt x="86140" y="170942"/>
                    <a:pt x="86369" y="170942"/>
                  </a:cubicBezTo>
                  <a:cubicBezTo>
                    <a:pt x="86712" y="170942"/>
                    <a:pt x="87054" y="170963"/>
                    <a:pt x="87392" y="171069"/>
                  </a:cubicBezTo>
                  <a:cubicBezTo>
                    <a:pt x="87454" y="171089"/>
                    <a:pt x="87523" y="171094"/>
                    <a:pt x="87594" y="171094"/>
                  </a:cubicBezTo>
                  <a:cubicBezTo>
                    <a:pt x="87661" y="171094"/>
                    <a:pt x="87730" y="171090"/>
                    <a:pt x="87799" y="171090"/>
                  </a:cubicBezTo>
                  <a:cubicBezTo>
                    <a:pt x="87826" y="171090"/>
                    <a:pt x="87853" y="171091"/>
                    <a:pt x="87880" y="171093"/>
                  </a:cubicBezTo>
                  <a:cubicBezTo>
                    <a:pt x="88030" y="171097"/>
                    <a:pt x="88179" y="171098"/>
                    <a:pt x="88328" y="171098"/>
                  </a:cubicBezTo>
                  <a:cubicBezTo>
                    <a:pt x="88491" y="171098"/>
                    <a:pt x="88653" y="171097"/>
                    <a:pt x="88816" y="171097"/>
                  </a:cubicBezTo>
                  <a:cubicBezTo>
                    <a:pt x="89309" y="171097"/>
                    <a:pt x="89801" y="171109"/>
                    <a:pt x="90297" y="171212"/>
                  </a:cubicBezTo>
                  <a:cubicBezTo>
                    <a:pt x="90484" y="171247"/>
                    <a:pt x="90678" y="171258"/>
                    <a:pt x="90874" y="171258"/>
                  </a:cubicBezTo>
                  <a:cubicBezTo>
                    <a:pt x="91167" y="171258"/>
                    <a:pt x="91466" y="171234"/>
                    <a:pt x="91759" y="171234"/>
                  </a:cubicBezTo>
                  <a:cubicBezTo>
                    <a:pt x="91796" y="171234"/>
                    <a:pt x="91832" y="171235"/>
                    <a:pt x="91869" y="171235"/>
                  </a:cubicBezTo>
                  <a:cubicBezTo>
                    <a:pt x="92238" y="171235"/>
                    <a:pt x="92619" y="171259"/>
                    <a:pt x="93000" y="171331"/>
                  </a:cubicBezTo>
                  <a:cubicBezTo>
                    <a:pt x="93202" y="171372"/>
                    <a:pt x="93414" y="171381"/>
                    <a:pt x="93628" y="171381"/>
                  </a:cubicBezTo>
                  <a:cubicBezTo>
                    <a:pt x="93789" y="171381"/>
                    <a:pt x="93951" y="171376"/>
                    <a:pt x="94113" y="171376"/>
                  </a:cubicBezTo>
                  <a:cubicBezTo>
                    <a:pt x="94167" y="171376"/>
                    <a:pt x="94220" y="171377"/>
                    <a:pt x="94274" y="171378"/>
                  </a:cubicBezTo>
                  <a:cubicBezTo>
                    <a:pt x="94810" y="171390"/>
                    <a:pt x="94833" y="171402"/>
                    <a:pt x="94833" y="171950"/>
                  </a:cubicBezTo>
                  <a:cubicBezTo>
                    <a:pt x="94845" y="173617"/>
                    <a:pt x="94845" y="175284"/>
                    <a:pt x="94845" y="176950"/>
                  </a:cubicBezTo>
                  <a:cubicBezTo>
                    <a:pt x="94845" y="179332"/>
                    <a:pt x="94833" y="181701"/>
                    <a:pt x="94833" y="184082"/>
                  </a:cubicBezTo>
                  <a:lnTo>
                    <a:pt x="95262" y="184082"/>
                  </a:lnTo>
                  <a:cubicBezTo>
                    <a:pt x="95262" y="180165"/>
                    <a:pt x="95262" y="176236"/>
                    <a:pt x="95262" y="172319"/>
                  </a:cubicBezTo>
                  <a:cubicBezTo>
                    <a:pt x="95262" y="171597"/>
                    <a:pt x="95253" y="171519"/>
                    <a:pt x="95808" y="171519"/>
                  </a:cubicBezTo>
                  <a:cubicBezTo>
                    <a:pt x="95875" y="171519"/>
                    <a:pt x="95951" y="171520"/>
                    <a:pt x="96036" y="171521"/>
                  </a:cubicBezTo>
                  <a:lnTo>
                    <a:pt x="97465" y="171521"/>
                  </a:lnTo>
                  <a:cubicBezTo>
                    <a:pt x="97703" y="171521"/>
                    <a:pt x="97941" y="171521"/>
                    <a:pt x="98167" y="171605"/>
                  </a:cubicBezTo>
                  <a:cubicBezTo>
                    <a:pt x="98325" y="171661"/>
                    <a:pt x="98486" y="171675"/>
                    <a:pt x="98648" y="171675"/>
                  </a:cubicBezTo>
                  <a:cubicBezTo>
                    <a:pt x="98793" y="171675"/>
                    <a:pt x="98938" y="171664"/>
                    <a:pt x="99084" y="171664"/>
                  </a:cubicBezTo>
                  <a:lnTo>
                    <a:pt x="121420" y="171664"/>
                  </a:lnTo>
                  <a:cubicBezTo>
                    <a:pt x="121634" y="171664"/>
                    <a:pt x="121849" y="171664"/>
                    <a:pt x="122063" y="171676"/>
                  </a:cubicBezTo>
                  <a:cubicBezTo>
                    <a:pt x="122313" y="171688"/>
                    <a:pt x="122385" y="171759"/>
                    <a:pt x="122396" y="172033"/>
                  </a:cubicBezTo>
                  <a:cubicBezTo>
                    <a:pt x="122408" y="172200"/>
                    <a:pt x="122408" y="172367"/>
                    <a:pt x="122408" y="172533"/>
                  </a:cubicBezTo>
                  <a:cubicBezTo>
                    <a:pt x="122408" y="176379"/>
                    <a:pt x="122408" y="180237"/>
                    <a:pt x="122408" y="184082"/>
                  </a:cubicBezTo>
                  <a:lnTo>
                    <a:pt x="122837" y="184082"/>
                  </a:lnTo>
                  <a:lnTo>
                    <a:pt x="122837" y="172521"/>
                  </a:lnTo>
                  <a:cubicBezTo>
                    <a:pt x="122837" y="171742"/>
                    <a:pt x="122802" y="171660"/>
                    <a:pt x="123363" y="171660"/>
                  </a:cubicBezTo>
                  <a:cubicBezTo>
                    <a:pt x="123453" y="171660"/>
                    <a:pt x="123559" y="171662"/>
                    <a:pt x="123682" y="171664"/>
                  </a:cubicBezTo>
                  <a:cubicBezTo>
                    <a:pt x="123906" y="171664"/>
                    <a:pt x="124132" y="171655"/>
                    <a:pt x="124358" y="171655"/>
                  </a:cubicBezTo>
                  <a:cubicBezTo>
                    <a:pt x="124697" y="171655"/>
                    <a:pt x="125037" y="171676"/>
                    <a:pt x="125373" y="171783"/>
                  </a:cubicBezTo>
                  <a:cubicBezTo>
                    <a:pt x="125450" y="171807"/>
                    <a:pt x="125534" y="171813"/>
                    <a:pt x="125619" y="171813"/>
                  </a:cubicBezTo>
                  <a:cubicBezTo>
                    <a:pt x="125703" y="171813"/>
                    <a:pt x="125790" y="171807"/>
                    <a:pt x="125873" y="171807"/>
                  </a:cubicBezTo>
                  <a:lnTo>
                    <a:pt x="127802" y="171807"/>
                  </a:lnTo>
                  <a:cubicBezTo>
                    <a:pt x="127884" y="171807"/>
                    <a:pt x="127965" y="171799"/>
                    <a:pt x="128047" y="171799"/>
                  </a:cubicBezTo>
                  <a:cubicBezTo>
                    <a:pt x="128108" y="171799"/>
                    <a:pt x="128169" y="171804"/>
                    <a:pt x="128231" y="171819"/>
                  </a:cubicBezTo>
                  <a:cubicBezTo>
                    <a:pt x="128659" y="171932"/>
                    <a:pt x="129097" y="171956"/>
                    <a:pt x="129536" y="171956"/>
                  </a:cubicBezTo>
                  <a:cubicBezTo>
                    <a:pt x="129855" y="171956"/>
                    <a:pt x="130175" y="171943"/>
                    <a:pt x="130493" y="171943"/>
                  </a:cubicBezTo>
                  <a:cubicBezTo>
                    <a:pt x="130612" y="171943"/>
                    <a:pt x="130731" y="171945"/>
                    <a:pt x="130850" y="171950"/>
                  </a:cubicBezTo>
                  <a:cubicBezTo>
                    <a:pt x="131231" y="171962"/>
                    <a:pt x="131600" y="171950"/>
                    <a:pt x="131981" y="172045"/>
                  </a:cubicBezTo>
                  <a:cubicBezTo>
                    <a:pt x="132148" y="172087"/>
                    <a:pt x="132326" y="172096"/>
                    <a:pt x="132506" y="172096"/>
                  </a:cubicBezTo>
                  <a:cubicBezTo>
                    <a:pt x="132641" y="172096"/>
                    <a:pt x="132777" y="172091"/>
                    <a:pt x="132910" y="172091"/>
                  </a:cubicBezTo>
                  <a:cubicBezTo>
                    <a:pt x="132954" y="172091"/>
                    <a:pt x="132997" y="172091"/>
                    <a:pt x="133041" y="172093"/>
                  </a:cubicBezTo>
                  <a:cubicBezTo>
                    <a:pt x="133136" y="172093"/>
                    <a:pt x="133231" y="172091"/>
                    <a:pt x="133326" y="172091"/>
                  </a:cubicBezTo>
                  <a:cubicBezTo>
                    <a:pt x="133587" y="172091"/>
                    <a:pt x="133847" y="172104"/>
                    <a:pt x="134100" y="172200"/>
                  </a:cubicBezTo>
                  <a:cubicBezTo>
                    <a:pt x="134178" y="172224"/>
                    <a:pt x="134261" y="172230"/>
                    <a:pt x="134346" y="172230"/>
                  </a:cubicBezTo>
                  <a:cubicBezTo>
                    <a:pt x="134431" y="172230"/>
                    <a:pt x="134517" y="172224"/>
                    <a:pt x="134600" y="172224"/>
                  </a:cubicBezTo>
                  <a:cubicBezTo>
                    <a:pt x="135124" y="172236"/>
                    <a:pt x="135648" y="172236"/>
                    <a:pt x="136172" y="172236"/>
                  </a:cubicBezTo>
                  <a:cubicBezTo>
                    <a:pt x="136228" y="172236"/>
                    <a:pt x="136284" y="172235"/>
                    <a:pt x="136340" y="172235"/>
                  </a:cubicBezTo>
                  <a:cubicBezTo>
                    <a:pt x="136590" y="172235"/>
                    <a:pt x="136835" y="172243"/>
                    <a:pt x="137089" y="172331"/>
                  </a:cubicBezTo>
                  <a:cubicBezTo>
                    <a:pt x="137181" y="172364"/>
                    <a:pt x="137285" y="172371"/>
                    <a:pt x="137391" y="172371"/>
                  </a:cubicBezTo>
                  <a:cubicBezTo>
                    <a:pt x="137477" y="172371"/>
                    <a:pt x="137564" y="172367"/>
                    <a:pt x="137648" y="172367"/>
                  </a:cubicBezTo>
                  <a:cubicBezTo>
                    <a:pt x="138172" y="172378"/>
                    <a:pt x="138696" y="172378"/>
                    <a:pt x="139220" y="172378"/>
                  </a:cubicBezTo>
                  <a:cubicBezTo>
                    <a:pt x="139506" y="172378"/>
                    <a:pt x="139780" y="172390"/>
                    <a:pt x="140065" y="172462"/>
                  </a:cubicBezTo>
                  <a:cubicBezTo>
                    <a:pt x="140201" y="172505"/>
                    <a:pt x="140345" y="172513"/>
                    <a:pt x="140491" y="172513"/>
                  </a:cubicBezTo>
                  <a:cubicBezTo>
                    <a:pt x="140587" y="172513"/>
                    <a:pt x="140684" y="172509"/>
                    <a:pt x="140780" y="172509"/>
                  </a:cubicBezTo>
                  <a:cubicBezTo>
                    <a:pt x="143292" y="172521"/>
                    <a:pt x="145816" y="172521"/>
                    <a:pt x="148340" y="172521"/>
                  </a:cubicBezTo>
                  <a:cubicBezTo>
                    <a:pt x="148554" y="172521"/>
                    <a:pt x="148769" y="172521"/>
                    <a:pt x="148983" y="172533"/>
                  </a:cubicBezTo>
                  <a:cubicBezTo>
                    <a:pt x="149150" y="172545"/>
                    <a:pt x="149233" y="172652"/>
                    <a:pt x="149245" y="172807"/>
                  </a:cubicBezTo>
                  <a:cubicBezTo>
                    <a:pt x="149257" y="172974"/>
                    <a:pt x="149257" y="173140"/>
                    <a:pt x="149257" y="173307"/>
                  </a:cubicBezTo>
                  <a:lnTo>
                    <a:pt x="149257" y="184082"/>
                  </a:lnTo>
                  <a:lnTo>
                    <a:pt x="149971" y="184082"/>
                  </a:lnTo>
                  <a:cubicBezTo>
                    <a:pt x="149971" y="180534"/>
                    <a:pt x="149971" y="176998"/>
                    <a:pt x="149971" y="173450"/>
                  </a:cubicBezTo>
                  <a:cubicBezTo>
                    <a:pt x="149971" y="172521"/>
                    <a:pt x="149971" y="172521"/>
                    <a:pt x="150876" y="172521"/>
                  </a:cubicBezTo>
                  <a:lnTo>
                    <a:pt x="153377" y="172521"/>
                  </a:lnTo>
                  <a:cubicBezTo>
                    <a:pt x="153519" y="172521"/>
                    <a:pt x="153665" y="172515"/>
                    <a:pt x="153812" y="172515"/>
                  </a:cubicBezTo>
                  <a:cubicBezTo>
                    <a:pt x="154068" y="172515"/>
                    <a:pt x="154325" y="172534"/>
                    <a:pt x="154567" y="172640"/>
                  </a:cubicBezTo>
                  <a:cubicBezTo>
                    <a:pt x="154615" y="172652"/>
                    <a:pt x="154662" y="172652"/>
                    <a:pt x="154710" y="172652"/>
                  </a:cubicBezTo>
                  <a:cubicBezTo>
                    <a:pt x="155829" y="172640"/>
                    <a:pt x="156948" y="172640"/>
                    <a:pt x="158056" y="172628"/>
                  </a:cubicBezTo>
                  <a:cubicBezTo>
                    <a:pt x="158068" y="172628"/>
                    <a:pt x="158079" y="172605"/>
                    <a:pt x="158103" y="172569"/>
                  </a:cubicBezTo>
                  <a:cubicBezTo>
                    <a:pt x="157566" y="172474"/>
                    <a:pt x="157028" y="172361"/>
                    <a:pt x="156490" y="172361"/>
                  </a:cubicBezTo>
                  <a:cubicBezTo>
                    <a:pt x="156421" y="172361"/>
                    <a:pt x="156351" y="172362"/>
                    <a:pt x="156282" y="172367"/>
                  </a:cubicBezTo>
                  <a:cubicBezTo>
                    <a:pt x="156222" y="172373"/>
                    <a:pt x="156160" y="172378"/>
                    <a:pt x="156099" y="172378"/>
                  </a:cubicBezTo>
                  <a:cubicBezTo>
                    <a:pt x="156038" y="172378"/>
                    <a:pt x="155978" y="172373"/>
                    <a:pt x="155924" y="172355"/>
                  </a:cubicBezTo>
                  <a:cubicBezTo>
                    <a:pt x="155589" y="172247"/>
                    <a:pt x="155249" y="172226"/>
                    <a:pt x="154907" y="172226"/>
                  </a:cubicBezTo>
                  <a:cubicBezTo>
                    <a:pt x="154679" y="172226"/>
                    <a:pt x="154450" y="172236"/>
                    <a:pt x="154222" y="172236"/>
                  </a:cubicBezTo>
                  <a:cubicBezTo>
                    <a:pt x="153825" y="172232"/>
                    <a:pt x="153428" y="172230"/>
                    <a:pt x="153031" y="172230"/>
                  </a:cubicBezTo>
                  <a:cubicBezTo>
                    <a:pt x="152237" y="172230"/>
                    <a:pt x="151444" y="172236"/>
                    <a:pt x="150650" y="172236"/>
                  </a:cubicBezTo>
                  <a:cubicBezTo>
                    <a:pt x="150483" y="172236"/>
                    <a:pt x="150317" y="172236"/>
                    <a:pt x="150150" y="172224"/>
                  </a:cubicBezTo>
                  <a:cubicBezTo>
                    <a:pt x="149936" y="172212"/>
                    <a:pt x="149852" y="172128"/>
                    <a:pt x="149840" y="171914"/>
                  </a:cubicBezTo>
                  <a:cubicBezTo>
                    <a:pt x="149828" y="171747"/>
                    <a:pt x="149828" y="171581"/>
                    <a:pt x="149828" y="171414"/>
                  </a:cubicBezTo>
                  <a:cubicBezTo>
                    <a:pt x="149828" y="170628"/>
                    <a:pt x="149828" y="169842"/>
                    <a:pt x="149828" y="169057"/>
                  </a:cubicBezTo>
                  <a:cubicBezTo>
                    <a:pt x="149817" y="168688"/>
                    <a:pt x="149840" y="168307"/>
                    <a:pt x="149721" y="167937"/>
                  </a:cubicBezTo>
                  <a:cubicBezTo>
                    <a:pt x="149662" y="167759"/>
                    <a:pt x="149686" y="167556"/>
                    <a:pt x="149686" y="167366"/>
                  </a:cubicBezTo>
                  <a:cubicBezTo>
                    <a:pt x="149686" y="161246"/>
                    <a:pt x="149686" y="155126"/>
                    <a:pt x="149686" y="149018"/>
                  </a:cubicBezTo>
                  <a:cubicBezTo>
                    <a:pt x="149686" y="148780"/>
                    <a:pt x="149614" y="148542"/>
                    <a:pt x="149793" y="148304"/>
                  </a:cubicBezTo>
                  <a:cubicBezTo>
                    <a:pt x="150168" y="148384"/>
                    <a:pt x="150556" y="148384"/>
                    <a:pt x="150948" y="148384"/>
                  </a:cubicBezTo>
                  <a:lnTo>
                    <a:pt x="150948" y="148384"/>
                  </a:lnTo>
                  <a:cubicBezTo>
                    <a:pt x="151079" y="148384"/>
                    <a:pt x="151210" y="148384"/>
                    <a:pt x="151341" y="148387"/>
                  </a:cubicBezTo>
                  <a:cubicBezTo>
                    <a:pt x="151456" y="148387"/>
                    <a:pt x="151572" y="148383"/>
                    <a:pt x="151689" y="148383"/>
                  </a:cubicBezTo>
                  <a:cubicBezTo>
                    <a:pt x="151923" y="148383"/>
                    <a:pt x="152158" y="148399"/>
                    <a:pt x="152388" y="148495"/>
                  </a:cubicBezTo>
                  <a:cubicBezTo>
                    <a:pt x="152454" y="148518"/>
                    <a:pt x="152525" y="148524"/>
                    <a:pt x="152598" y="148524"/>
                  </a:cubicBezTo>
                  <a:cubicBezTo>
                    <a:pt x="152671" y="148524"/>
                    <a:pt x="152745" y="148518"/>
                    <a:pt x="152817" y="148518"/>
                  </a:cubicBezTo>
                  <a:cubicBezTo>
                    <a:pt x="153822" y="148518"/>
                    <a:pt x="161428" y="148816"/>
                    <a:pt x="162682" y="148816"/>
                  </a:cubicBezTo>
                  <a:cubicBezTo>
                    <a:pt x="162706" y="148816"/>
                    <a:pt x="162727" y="148816"/>
                    <a:pt x="162747" y="148816"/>
                  </a:cubicBezTo>
                  <a:cubicBezTo>
                    <a:pt x="162806" y="148816"/>
                    <a:pt x="162878" y="148804"/>
                    <a:pt x="163021" y="148780"/>
                  </a:cubicBezTo>
                  <a:cubicBezTo>
                    <a:pt x="163000" y="148770"/>
                    <a:pt x="162979" y="148760"/>
                    <a:pt x="162958" y="148751"/>
                  </a:cubicBezTo>
                  <a:lnTo>
                    <a:pt x="162958" y="148751"/>
                  </a:lnTo>
                  <a:cubicBezTo>
                    <a:pt x="164633" y="148799"/>
                    <a:pt x="170947" y="149090"/>
                    <a:pt x="171712" y="149090"/>
                  </a:cubicBezTo>
                  <a:cubicBezTo>
                    <a:pt x="171855" y="149102"/>
                    <a:pt x="171998" y="149102"/>
                    <a:pt x="172141" y="149114"/>
                  </a:cubicBezTo>
                  <a:cubicBezTo>
                    <a:pt x="172307" y="149126"/>
                    <a:pt x="172379" y="149245"/>
                    <a:pt x="172391" y="149399"/>
                  </a:cubicBezTo>
                  <a:cubicBezTo>
                    <a:pt x="172403" y="149614"/>
                    <a:pt x="172403" y="149828"/>
                    <a:pt x="172403" y="150042"/>
                  </a:cubicBezTo>
                  <a:lnTo>
                    <a:pt x="172403" y="163830"/>
                  </a:lnTo>
                  <a:cubicBezTo>
                    <a:pt x="172403" y="164211"/>
                    <a:pt x="172379" y="164580"/>
                    <a:pt x="172510" y="164961"/>
                  </a:cubicBezTo>
                  <a:cubicBezTo>
                    <a:pt x="172569" y="165128"/>
                    <a:pt x="172534" y="165330"/>
                    <a:pt x="172534" y="165520"/>
                  </a:cubicBezTo>
                  <a:cubicBezTo>
                    <a:pt x="172546" y="166330"/>
                    <a:pt x="172534" y="167140"/>
                    <a:pt x="172546" y="167949"/>
                  </a:cubicBezTo>
                  <a:cubicBezTo>
                    <a:pt x="172546" y="168449"/>
                    <a:pt x="172498" y="168949"/>
                    <a:pt x="172653" y="169438"/>
                  </a:cubicBezTo>
                  <a:cubicBezTo>
                    <a:pt x="172712" y="169592"/>
                    <a:pt x="172677" y="169771"/>
                    <a:pt x="172677" y="169938"/>
                  </a:cubicBezTo>
                  <a:cubicBezTo>
                    <a:pt x="172688" y="170390"/>
                    <a:pt x="172665" y="170831"/>
                    <a:pt x="172796" y="171283"/>
                  </a:cubicBezTo>
                  <a:cubicBezTo>
                    <a:pt x="172867" y="171521"/>
                    <a:pt x="172819" y="171795"/>
                    <a:pt x="172819" y="172057"/>
                  </a:cubicBezTo>
                  <a:cubicBezTo>
                    <a:pt x="172831" y="172247"/>
                    <a:pt x="172831" y="172438"/>
                    <a:pt x="172843" y="172628"/>
                  </a:cubicBezTo>
                  <a:cubicBezTo>
                    <a:pt x="172885" y="173026"/>
                    <a:pt x="172890" y="173083"/>
                    <a:pt x="172624" y="173083"/>
                  </a:cubicBezTo>
                  <a:cubicBezTo>
                    <a:pt x="172587" y="173083"/>
                    <a:pt x="172546" y="173082"/>
                    <a:pt x="172498" y="173081"/>
                  </a:cubicBezTo>
                  <a:cubicBezTo>
                    <a:pt x="172425" y="173080"/>
                    <a:pt x="172352" y="173079"/>
                    <a:pt x="172279" y="173079"/>
                  </a:cubicBezTo>
                  <a:cubicBezTo>
                    <a:pt x="172081" y="173079"/>
                    <a:pt x="171883" y="173083"/>
                    <a:pt x="171685" y="173083"/>
                  </a:cubicBezTo>
                  <a:cubicBezTo>
                    <a:pt x="171270" y="173083"/>
                    <a:pt x="170856" y="173068"/>
                    <a:pt x="170438" y="172974"/>
                  </a:cubicBezTo>
                  <a:cubicBezTo>
                    <a:pt x="170248" y="172936"/>
                    <a:pt x="170050" y="172924"/>
                    <a:pt x="169848" y="172924"/>
                  </a:cubicBezTo>
                  <a:cubicBezTo>
                    <a:pt x="169547" y="172924"/>
                    <a:pt x="169238" y="172950"/>
                    <a:pt x="168938" y="172950"/>
                  </a:cubicBezTo>
                  <a:cubicBezTo>
                    <a:pt x="168557" y="172938"/>
                    <a:pt x="168188" y="172938"/>
                    <a:pt x="167807" y="172843"/>
                  </a:cubicBezTo>
                  <a:cubicBezTo>
                    <a:pt x="167673" y="172807"/>
                    <a:pt x="167533" y="172798"/>
                    <a:pt x="167391" y="172798"/>
                  </a:cubicBezTo>
                  <a:cubicBezTo>
                    <a:pt x="167234" y="172798"/>
                    <a:pt x="167075" y="172809"/>
                    <a:pt x="166917" y="172809"/>
                  </a:cubicBezTo>
                  <a:cubicBezTo>
                    <a:pt x="166884" y="172809"/>
                    <a:pt x="166851" y="172808"/>
                    <a:pt x="166819" y="172807"/>
                  </a:cubicBezTo>
                  <a:cubicBezTo>
                    <a:pt x="166764" y="172805"/>
                    <a:pt x="166710" y="172805"/>
                    <a:pt x="166655" y="172805"/>
                  </a:cubicBezTo>
                  <a:cubicBezTo>
                    <a:pt x="166583" y="172805"/>
                    <a:pt x="166510" y="172806"/>
                    <a:pt x="166438" y="172806"/>
                  </a:cubicBezTo>
                  <a:cubicBezTo>
                    <a:pt x="166185" y="172806"/>
                    <a:pt x="165934" y="172795"/>
                    <a:pt x="165688" y="172700"/>
                  </a:cubicBezTo>
                  <a:cubicBezTo>
                    <a:pt x="165600" y="172668"/>
                    <a:pt x="165502" y="172663"/>
                    <a:pt x="165404" y="172663"/>
                  </a:cubicBezTo>
                  <a:cubicBezTo>
                    <a:pt x="165356" y="172663"/>
                    <a:pt x="165307" y="172664"/>
                    <a:pt x="165259" y="172664"/>
                  </a:cubicBezTo>
                  <a:lnTo>
                    <a:pt x="160687" y="172664"/>
                  </a:lnTo>
                  <a:cubicBezTo>
                    <a:pt x="160604" y="172664"/>
                    <a:pt x="160508" y="172688"/>
                    <a:pt x="160401" y="172688"/>
                  </a:cubicBezTo>
                  <a:cubicBezTo>
                    <a:pt x="160467" y="172795"/>
                    <a:pt x="160545" y="172805"/>
                    <a:pt x="160622" y="172805"/>
                  </a:cubicBezTo>
                  <a:cubicBezTo>
                    <a:pt x="160639" y="172805"/>
                    <a:pt x="160657" y="172805"/>
                    <a:pt x="160674" y="172805"/>
                  </a:cubicBezTo>
                  <a:cubicBezTo>
                    <a:pt x="160691" y="172805"/>
                    <a:pt x="160707" y="172805"/>
                    <a:pt x="160723" y="172807"/>
                  </a:cubicBezTo>
                  <a:cubicBezTo>
                    <a:pt x="160813" y="172810"/>
                    <a:pt x="160905" y="172811"/>
                    <a:pt x="160996" y="172811"/>
                  </a:cubicBezTo>
                  <a:cubicBezTo>
                    <a:pt x="161218" y="172811"/>
                    <a:pt x="161441" y="172805"/>
                    <a:pt x="161663" y="172805"/>
                  </a:cubicBezTo>
                  <a:cubicBezTo>
                    <a:pt x="162060" y="172805"/>
                    <a:pt x="162457" y="172825"/>
                    <a:pt x="162842" y="172938"/>
                  </a:cubicBezTo>
                  <a:cubicBezTo>
                    <a:pt x="162898" y="172953"/>
                    <a:pt x="162959" y="172958"/>
                    <a:pt x="163021" y="172958"/>
                  </a:cubicBezTo>
                  <a:cubicBezTo>
                    <a:pt x="163103" y="172958"/>
                    <a:pt x="163189" y="172950"/>
                    <a:pt x="163271" y="172950"/>
                  </a:cubicBezTo>
                  <a:lnTo>
                    <a:pt x="165057" y="172950"/>
                  </a:lnTo>
                  <a:cubicBezTo>
                    <a:pt x="165342" y="172950"/>
                    <a:pt x="165616" y="172962"/>
                    <a:pt x="165902" y="173033"/>
                  </a:cubicBezTo>
                  <a:cubicBezTo>
                    <a:pt x="166152" y="173093"/>
                    <a:pt x="166426" y="173081"/>
                    <a:pt x="166688" y="173093"/>
                  </a:cubicBezTo>
                  <a:cubicBezTo>
                    <a:pt x="166740" y="173094"/>
                    <a:pt x="166793" y="173095"/>
                    <a:pt x="166845" y="173095"/>
                  </a:cubicBezTo>
                  <a:cubicBezTo>
                    <a:pt x="166975" y="173095"/>
                    <a:pt x="167106" y="173092"/>
                    <a:pt x="167237" y="173092"/>
                  </a:cubicBezTo>
                  <a:cubicBezTo>
                    <a:pt x="167547" y="173092"/>
                    <a:pt x="167858" y="173107"/>
                    <a:pt x="168164" y="173212"/>
                  </a:cubicBezTo>
                  <a:cubicBezTo>
                    <a:pt x="168231" y="173233"/>
                    <a:pt x="168303" y="173238"/>
                    <a:pt x="168376" y="173238"/>
                  </a:cubicBezTo>
                  <a:cubicBezTo>
                    <a:pt x="168444" y="173238"/>
                    <a:pt x="168514" y="173233"/>
                    <a:pt x="168583" y="173233"/>
                  </a:cubicBezTo>
                  <a:cubicBezTo>
                    <a:pt x="168610" y="173233"/>
                    <a:pt x="168637" y="173234"/>
                    <a:pt x="168664" y="173236"/>
                  </a:cubicBezTo>
                  <a:cubicBezTo>
                    <a:pt x="168771" y="173239"/>
                    <a:pt x="168877" y="173240"/>
                    <a:pt x="168983" y="173240"/>
                  </a:cubicBezTo>
                  <a:cubicBezTo>
                    <a:pt x="169261" y="173240"/>
                    <a:pt x="169538" y="173232"/>
                    <a:pt x="169814" y="173232"/>
                  </a:cubicBezTo>
                  <a:cubicBezTo>
                    <a:pt x="170263" y="173232"/>
                    <a:pt x="170709" y="173252"/>
                    <a:pt x="171153" y="173355"/>
                  </a:cubicBezTo>
                  <a:cubicBezTo>
                    <a:pt x="171279" y="173387"/>
                    <a:pt x="171413" y="173396"/>
                    <a:pt x="171550" y="173396"/>
                  </a:cubicBezTo>
                  <a:cubicBezTo>
                    <a:pt x="171744" y="173396"/>
                    <a:pt x="171943" y="173377"/>
                    <a:pt x="172137" y="173377"/>
                  </a:cubicBezTo>
                  <a:cubicBezTo>
                    <a:pt x="172166" y="173377"/>
                    <a:pt x="172195" y="173378"/>
                    <a:pt x="172224" y="173379"/>
                  </a:cubicBezTo>
                  <a:cubicBezTo>
                    <a:pt x="172391" y="173379"/>
                    <a:pt x="172557" y="173379"/>
                    <a:pt x="172712" y="173390"/>
                  </a:cubicBezTo>
                  <a:cubicBezTo>
                    <a:pt x="172855" y="173402"/>
                    <a:pt x="172927" y="173498"/>
                    <a:pt x="172950" y="173629"/>
                  </a:cubicBezTo>
                  <a:cubicBezTo>
                    <a:pt x="172950" y="173652"/>
                    <a:pt x="172962" y="173676"/>
                    <a:pt x="172962" y="173700"/>
                  </a:cubicBezTo>
                  <a:cubicBezTo>
                    <a:pt x="172891" y="174462"/>
                    <a:pt x="173153" y="175200"/>
                    <a:pt x="173105" y="175962"/>
                  </a:cubicBezTo>
                  <a:cubicBezTo>
                    <a:pt x="173105" y="176057"/>
                    <a:pt x="173093" y="176165"/>
                    <a:pt x="173117" y="176248"/>
                  </a:cubicBezTo>
                  <a:cubicBezTo>
                    <a:pt x="173331" y="176903"/>
                    <a:pt x="173248" y="177570"/>
                    <a:pt x="173248" y="178236"/>
                  </a:cubicBezTo>
                  <a:cubicBezTo>
                    <a:pt x="173260" y="180177"/>
                    <a:pt x="173248" y="182130"/>
                    <a:pt x="173248" y="184082"/>
                  </a:cubicBezTo>
                  <a:lnTo>
                    <a:pt x="173677" y="184082"/>
                  </a:lnTo>
                  <a:cubicBezTo>
                    <a:pt x="173677" y="181868"/>
                    <a:pt x="173677" y="179665"/>
                    <a:pt x="173677" y="177451"/>
                  </a:cubicBezTo>
                  <a:cubicBezTo>
                    <a:pt x="173677" y="177093"/>
                    <a:pt x="173700" y="176736"/>
                    <a:pt x="173570" y="176391"/>
                  </a:cubicBezTo>
                  <a:cubicBezTo>
                    <a:pt x="173522" y="176236"/>
                    <a:pt x="173546" y="176057"/>
                    <a:pt x="173534" y="175891"/>
                  </a:cubicBezTo>
                  <a:cubicBezTo>
                    <a:pt x="173534" y="175581"/>
                    <a:pt x="173558" y="175272"/>
                    <a:pt x="173427" y="174986"/>
                  </a:cubicBezTo>
                  <a:cubicBezTo>
                    <a:pt x="173403" y="174938"/>
                    <a:pt x="173403" y="174891"/>
                    <a:pt x="173403" y="174843"/>
                  </a:cubicBezTo>
                  <a:cubicBezTo>
                    <a:pt x="173393" y="173624"/>
                    <a:pt x="173254" y="173517"/>
                    <a:pt x="173906" y="173517"/>
                  </a:cubicBezTo>
                  <a:cubicBezTo>
                    <a:pt x="174044" y="173517"/>
                    <a:pt x="174218" y="173522"/>
                    <a:pt x="174437" y="173522"/>
                  </a:cubicBezTo>
                  <a:cubicBezTo>
                    <a:pt x="174475" y="173522"/>
                    <a:pt x="174516" y="173522"/>
                    <a:pt x="174558" y="173521"/>
                  </a:cubicBezTo>
                  <a:cubicBezTo>
                    <a:pt x="174915" y="173516"/>
                    <a:pt x="175272" y="173513"/>
                    <a:pt x="175629" y="173513"/>
                  </a:cubicBezTo>
                  <a:cubicBezTo>
                    <a:pt x="175986" y="173513"/>
                    <a:pt x="176344" y="173516"/>
                    <a:pt x="176701" y="173521"/>
                  </a:cubicBezTo>
                  <a:cubicBezTo>
                    <a:pt x="176846" y="173521"/>
                    <a:pt x="176991" y="173515"/>
                    <a:pt x="177136" y="173515"/>
                  </a:cubicBezTo>
                  <a:cubicBezTo>
                    <a:pt x="177370" y="173515"/>
                    <a:pt x="177603" y="173533"/>
                    <a:pt x="177832" y="173629"/>
                  </a:cubicBezTo>
                  <a:cubicBezTo>
                    <a:pt x="177836" y="173630"/>
                    <a:pt x="177840" y="173630"/>
                    <a:pt x="177845" y="173630"/>
                  </a:cubicBezTo>
                  <a:cubicBezTo>
                    <a:pt x="177887" y="173630"/>
                    <a:pt x="177968" y="173588"/>
                    <a:pt x="178011" y="173545"/>
                  </a:cubicBezTo>
                  <a:cubicBezTo>
                    <a:pt x="178058" y="173510"/>
                    <a:pt x="177939" y="173390"/>
                    <a:pt x="177832" y="173390"/>
                  </a:cubicBezTo>
                  <a:cubicBezTo>
                    <a:pt x="177689" y="173379"/>
                    <a:pt x="177546" y="173379"/>
                    <a:pt x="177403" y="173379"/>
                  </a:cubicBezTo>
                  <a:cubicBezTo>
                    <a:pt x="177345" y="173377"/>
                    <a:pt x="177286" y="173376"/>
                    <a:pt x="177227" y="173376"/>
                  </a:cubicBezTo>
                  <a:cubicBezTo>
                    <a:pt x="177164" y="173376"/>
                    <a:pt x="177101" y="173377"/>
                    <a:pt x="177038" y="173377"/>
                  </a:cubicBezTo>
                  <a:cubicBezTo>
                    <a:pt x="176759" y="173377"/>
                    <a:pt x="176477" y="173367"/>
                    <a:pt x="176213" y="173260"/>
                  </a:cubicBezTo>
                  <a:cubicBezTo>
                    <a:pt x="176160" y="173237"/>
                    <a:pt x="176097" y="173229"/>
                    <a:pt x="176035" y="173229"/>
                  </a:cubicBezTo>
                  <a:cubicBezTo>
                    <a:pt x="175998" y="173229"/>
                    <a:pt x="175962" y="173231"/>
                    <a:pt x="175927" y="173236"/>
                  </a:cubicBezTo>
                  <a:cubicBezTo>
                    <a:pt x="175799" y="173247"/>
                    <a:pt x="175671" y="173252"/>
                    <a:pt x="175543" y="173252"/>
                  </a:cubicBezTo>
                  <a:cubicBezTo>
                    <a:pt x="174889" y="173252"/>
                    <a:pt x="174241" y="173121"/>
                    <a:pt x="173593" y="173081"/>
                  </a:cubicBezTo>
                  <a:cubicBezTo>
                    <a:pt x="173331" y="173069"/>
                    <a:pt x="173272" y="172998"/>
                    <a:pt x="173260" y="172724"/>
                  </a:cubicBezTo>
                  <a:cubicBezTo>
                    <a:pt x="173248" y="172533"/>
                    <a:pt x="173260" y="172343"/>
                    <a:pt x="173248" y="172152"/>
                  </a:cubicBezTo>
                  <a:cubicBezTo>
                    <a:pt x="173189" y="171343"/>
                    <a:pt x="173058" y="170545"/>
                    <a:pt x="173093" y="169747"/>
                  </a:cubicBezTo>
                  <a:cubicBezTo>
                    <a:pt x="172903" y="169235"/>
                    <a:pt x="172974" y="168711"/>
                    <a:pt x="172962" y="168187"/>
                  </a:cubicBezTo>
                  <a:cubicBezTo>
                    <a:pt x="172950" y="167759"/>
                    <a:pt x="172986" y="167342"/>
                    <a:pt x="172843" y="166914"/>
                  </a:cubicBezTo>
                  <a:cubicBezTo>
                    <a:pt x="172796" y="166747"/>
                    <a:pt x="172819" y="166544"/>
                    <a:pt x="172819" y="166354"/>
                  </a:cubicBezTo>
                  <a:cubicBezTo>
                    <a:pt x="172819" y="160877"/>
                    <a:pt x="172819" y="155400"/>
                    <a:pt x="172819" y="149935"/>
                  </a:cubicBezTo>
                  <a:cubicBezTo>
                    <a:pt x="172819" y="149113"/>
                    <a:pt x="172786" y="149102"/>
                    <a:pt x="173551" y="149102"/>
                  </a:cubicBezTo>
                  <a:cubicBezTo>
                    <a:pt x="173572" y="149102"/>
                    <a:pt x="173594" y="149102"/>
                    <a:pt x="173617" y="149102"/>
                  </a:cubicBezTo>
                  <a:lnTo>
                    <a:pt x="181475" y="149102"/>
                  </a:lnTo>
                  <a:cubicBezTo>
                    <a:pt x="181532" y="149102"/>
                    <a:pt x="181589" y="149101"/>
                    <a:pt x="181645" y="149101"/>
                  </a:cubicBezTo>
                  <a:cubicBezTo>
                    <a:pt x="181871" y="149101"/>
                    <a:pt x="182092" y="149109"/>
                    <a:pt x="182321" y="149185"/>
                  </a:cubicBezTo>
                  <a:cubicBezTo>
                    <a:pt x="182448" y="149228"/>
                    <a:pt x="182588" y="149234"/>
                    <a:pt x="182722" y="149234"/>
                  </a:cubicBezTo>
                  <a:cubicBezTo>
                    <a:pt x="182776" y="149234"/>
                    <a:pt x="182829" y="149233"/>
                    <a:pt x="182880" y="149233"/>
                  </a:cubicBezTo>
                  <a:cubicBezTo>
                    <a:pt x="183476" y="149257"/>
                    <a:pt x="184071" y="149209"/>
                    <a:pt x="184654" y="149364"/>
                  </a:cubicBezTo>
                  <a:cubicBezTo>
                    <a:pt x="184781" y="149395"/>
                    <a:pt x="184915" y="149405"/>
                    <a:pt x="185052" y="149405"/>
                  </a:cubicBezTo>
                  <a:cubicBezTo>
                    <a:pt x="185245" y="149405"/>
                    <a:pt x="185445" y="149386"/>
                    <a:pt x="185639" y="149386"/>
                  </a:cubicBezTo>
                  <a:cubicBezTo>
                    <a:pt x="185668" y="149386"/>
                    <a:pt x="185697" y="149387"/>
                    <a:pt x="185726" y="149388"/>
                  </a:cubicBezTo>
                  <a:cubicBezTo>
                    <a:pt x="185840" y="149388"/>
                    <a:pt x="185954" y="149386"/>
                    <a:pt x="186067" y="149386"/>
                  </a:cubicBezTo>
                  <a:cubicBezTo>
                    <a:pt x="186378" y="149386"/>
                    <a:pt x="186685" y="149399"/>
                    <a:pt x="187000" y="149495"/>
                  </a:cubicBezTo>
                  <a:cubicBezTo>
                    <a:pt x="187086" y="149522"/>
                    <a:pt x="187180" y="149529"/>
                    <a:pt x="187277" y="149529"/>
                  </a:cubicBezTo>
                  <a:cubicBezTo>
                    <a:pt x="187393" y="149529"/>
                    <a:pt x="187514" y="149519"/>
                    <a:pt x="187631" y="149519"/>
                  </a:cubicBezTo>
                  <a:cubicBezTo>
                    <a:pt x="190083" y="149530"/>
                    <a:pt x="192536" y="149530"/>
                    <a:pt x="194989" y="149530"/>
                  </a:cubicBezTo>
                  <a:cubicBezTo>
                    <a:pt x="195056" y="149530"/>
                    <a:pt x="195117" y="149530"/>
                    <a:pt x="195173" y="149530"/>
                  </a:cubicBezTo>
                  <a:cubicBezTo>
                    <a:pt x="195832" y="149530"/>
                    <a:pt x="195822" y="149560"/>
                    <a:pt x="195822" y="150328"/>
                  </a:cubicBezTo>
                  <a:cubicBezTo>
                    <a:pt x="195822" y="152186"/>
                    <a:pt x="195822" y="154043"/>
                    <a:pt x="195822" y="155900"/>
                  </a:cubicBezTo>
                  <a:cubicBezTo>
                    <a:pt x="195822" y="156186"/>
                    <a:pt x="195810" y="156460"/>
                    <a:pt x="195739" y="156746"/>
                  </a:cubicBezTo>
                  <a:cubicBezTo>
                    <a:pt x="195668" y="156972"/>
                    <a:pt x="195679" y="157222"/>
                    <a:pt x="195679" y="157460"/>
                  </a:cubicBezTo>
                  <a:cubicBezTo>
                    <a:pt x="195679" y="159401"/>
                    <a:pt x="195679" y="161353"/>
                    <a:pt x="195679" y="163306"/>
                  </a:cubicBezTo>
                  <a:cubicBezTo>
                    <a:pt x="195679" y="163663"/>
                    <a:pt x="195691" y="164020"/>
                    <a:pt x="195572" y="164366"/>
                  </a:cubicBezTo>
                  <a:cubicBezTo>
                    <a:pt x="195513" y="164556"/>
                    <a:pt x="195537" y="164794"/>
                    <a:pt x="195537" y="165009"/>
                  </a:cubicBezTo>
                  <a:cubicBezTo>
                    <a:pt x="195537" y="166092"/>
                    <a:pt x="195537" y="167187"/>
                    <a:pt x="195537" y="168283"/>
                  </a:cubicBezTo>
                  <a:cubicBezTo>
                    <a:pt x="195525" y="168711"/>
                    <a:pt x="195560" y="169140"/>
                    <a:pt x="195417" y="169557"/>
                  </a:cubicBezTo>
                  <a:cubicBezTo>
                    <a:pt x="195358" y="169735"/>
                    <a:pt x="195394" y="169938"/>
                    <a:pt x="195394" y="170128"/>
                  </a:cubicBezTo>
                  <a:cubicBezTo>
                    <a:pt x="195394" y="171176"/>
                    <a:pt x="195394" y="172224"/>
                    <a:pt x="195394" y="173271"/>
                  </a:cubicBezTo>
                  <a:cubicBezTo>
                    <a:pt x="195394" y="173426"/>
                    <a:pt x="195394" y="173605"/>
                    <a:pt x="195382" y="173760"/>
                  </a:cubicBezTo>
                  <a:cubicBezTo>
                    <a:pt x="195370" y="173986"/>
                    <a:pt x="195287" y="174081"/>
                    <a:pt x="195084" y="174081"/>
                  </a:cubicBezTo>
                  <a:cubicBezTo>
                    <a:pt x="194979" y="174077"/>
                    <a:pt x="194875" y="174076"/>
                    <a:pt x="194770" y="174076"/>
                  </a:cubicBezTo>
                  <a:cubicBezTo>
                    <a:pt x="194313" y="174076"/>
                    <a:pt x="193856" y="174105"/>
                    <a:pt x="193400" y="174105"/>
                  </a:cubicBezTo>
                  <a:cubicBezTo>
                    <a:pt x="192964" y="174105"/>
                    <a:pt x="192528" y="174078"/>
                    <a:pt x="192096" y="173974"/>
                  </a:cubicBezTo>
                  <a:cubicBezTo>
                    <a:pt x="192003" y="173952"/>
                    <a:pt x="191901" y="173948"/>
                    <a:pt x="191799" y="173948"/>
                  </a:cubicBezTo>
                  <a:cubicBezTo>
                    <a:pt x="191731" y="173948"/>
                    <a:pt x="191662" y="173950"/>
                    <a:pt x="191596" y="173950"/>
                  </a:cubicBezTo>
                  <a:lnTo>
                    <a:pt x="190024" y="173950"/>
                  </a:lnTo>
                  <a:cubicBezTo>
                    <a:pt x="189679" y="173938"/>
                    <a:pt x="189321" y="173962"/>
                    <a:pt x="188976" y="173843"/>
                  </a:cubicBezTo>
                  <a:cubicBezTo>
                    <a:pt x="188877" y="173810"/>
                    <a:pt x="188770" y="173803"/>
                    <a:pt x="188663" y="173803"/>
                  </a:cubicBezTo>
                  <a:cubicBezTo>
                    <a:pt x="188576" y="173803"/>
                    <a:pt x="188489" y="173807"/>
                    <a:pt x="188405" y="173807"/>
                  </a:cubicBezTo>
                  <a:lnTo>
                    <a:pt x="186190" y="173807"/>
                  </a:lnTo>
                  <a:cubicBezTo>
                    <a:pt x="186144" y="173806"/>
                    <a:pt x="186098" y="173805"/>
                    <a:pt x="186052" y="173805"/>
                  </a:cubicBezTo>
                  <a:cubicBezTo>
                    <a:pt x="185938" y="173805"/>
                    <a:pt x="185825" y="173808"/>
                    <a:pt x="185712" y="173808"/>
                  </a:cubicBezTo>
                  <a:cubicBezTo>
                    <a:pt x="185445" y="173808"/>
                    <a:pt x="185182" y="173793"/>
                    <a:pt x="184928" y="173688"/>
                  </a:cubicBezTo>
                  <a:cubicBezTo>
                    <a:pt x="184880" y="173664"/>
                    <a:pt x="184833" y="173664"/>
                    <a:pt x="184785" y="173664"/>
                  </a:cubicBezTo>
                  <a:lnTo>
                    <a:pt x="181428" y="173664"/>
                  </a:lnTo>
                  <a:cubicBezTo>
                    <a:pt x="181444" y="173781"/>
                    <a:pt x="181502" y="173799"/>
                    <a:pt x="181555" y="173799"/>
                  </a:cubicBezTo>
                  <a:cubicBezTo>
                    <a:pt x="181578" y="173799"/>
                    <a:pt x="181600" y="173795"/>
                    <a:pt x="181618" y="173795"/>
                  </a:cubicBezTo>
                  <a:cubicBezTo>
                    <a:pt x="182213" y="173819"/>
                    <a:pt x="182797" y="173831"/>
                    <a:pt x="183392" y="173914"/>
                  </a:cubicBezTo>
                  <a:cubicBezTo>
                    <a:pt x="183673" y="173960"/>
                    <a:pt x="183958" y="173973"/>
                    <a:pt x="184244" y="173973"/>
                  </a:cubicBezTo>
                  <a:cubicBezTo>
                    <a:pt x="184627" y="173973"/>
                    <a:pt x="185011" y="173950"/>
                    <a:pt x="185392" y="173950"/>
                  </a:cubicBezTo>
                  <a:cubicBezTo>
                    <a:pt x="185451" y="173950"/>
                    <a:pt x="185510" y="173950"/>
                    <a:pt x="185569" y="173950"/>
                  </a:cubicBezTo>
                  <a:cubicBezTo>
                    <a:pt x="185835" y="173950"/>
                    <a:pt x="186106" y="173958"/>
                    <a:pt x="186369" y="174045"/>
                  </a:cubicBezTo>
                  <a:cubicBezTo>
                    <a:pt x="186496" y="174088"/>
                    <a:pt x="186636" y="174094"/>
                    <a:pt x="186775" y="174094"/>
                  </a:cubicBezTo>
                  <a:cubicBezTo>
                    <a:pt x="186830" y="174094"/>
                    <a:pt x="186886" y="174093"/>
                    <a:pt x="186940" y="174093"/>
                  </a:cubicBezTo>
                  <a:cubicBezTo>
                    <a:pt x="187337" y="174093"/>
                    <a:pt x="187734" y="174088"/>
                    <a:pt x="188131" y="174088"/>
                  </a:cubicBezTo>
                  <a:cubicBezTo>
                    <a:pt x="188329" y="174088"/>
                    <a:pt x="188528" y="174089"/>
                    <a:pt x="188726" y="174093"/>
                  </a:cubicBezTo>
                  <a:cubicBezTo>
                    <a:pt x="188869" y="174093"/>
                    <a:pt x="189011" y="174089"/>
                    <a:pt x="189152" y="174089"/>
                  </a:cubicBezTo>
                  <a:cubicBezTo>
                    <a:pt x="189434" y="174089"/>
                    <a:pt x="189714" y="174105"/>
                    <a:pt x="190000" y="174200"/>
                  </a:cubicBezTo>
                  <a:cubicBezTo>
                    <a:pt x="190080" y="174233"/>
                    <a:pt x="190170" y="174241"/>
                    <a:pt x="190263" y="174241"/>
                  </a:cubicBezTo>
                  <a:cubicBezTo>
                    <a:pt x="190338" y="174241"/>
                    <a:pt x="190414" y="174236"/>
                    <a:pt x="190488" y="174236"/>
                  </a:cubicBezTo>
                  <a:lnTo>
                    <a:pt x="192203" y="174236"/>
                  </a:lnTo>
                  <a:cubicBezTo>
                    <a:pt x="192489" y="174236"/>
                    <a:pt x="192774" y="174236"/>
                    <a:pt x="193048" y="174319"/>
                  </a:cubicBezTo>
                  <a:cubicBezTo>
                    <a:pt x="193193" y="174362"/>
                    <a:pt x="193349" y="174368"/>
                    <a:pt x="193505" y="174368"/>
                  </a:cubicBezTo>
                  <a:cubicBezTo>
                    <a:pt x="193568" y="174368"/>
                    <a:pt x="193630" y="174367"/>
                    <a:pt x="193691" y="174367"/>
                  </a:cubicBezTo>
                  <a:cubicBezTo>
                    <a:pt x="193917" y="174373"/>
                    <a:pt x="194141" y="174373"/>
                    <a:pt x="194364" y="174373"/>
                  </a:cubicBezTo>
                  <a:cubicBezTo>
                    <a:pt x="194587" y="174373"/>
                    <a:pt x="194810" y="174373"/>
                    <a:pt x="195036" y="174379"/>
                  </a:cubicBezTo>
                  <a:cubicBezTo>
                    <a:pt x="195298" y="174391"/>
                    <a:pt x="195370" y="174474"/>
                    <a:pt x="195382" y="174736"/>
                  </a:cubicBezTo>
                  <a:cubicBezTo>
                    <a:pt x="195394" y="174903"/>
                    <a:pt x="195394" y="175069"/>
                    <a:pt x="195394" y="175236"/>
                  </a:cubicBezTo>
                  <a:cubicBezTo>
                    <a:pt x="195394" y="178189"/>
                    <a:pt x="195394" y="181141"/>
                    <a:pt x="195394" y="184094"/>
                  </a:cubicBezTo>
                  <a:lnTo>
                    <a:pt x="196108" y="184094"/>
                  </a:lnTo>
                  <a:lnTo>
                    <a:pt x="196108" y="175391"/>
                  </a:lnTo>
                  <a:cubicBezTo>
                    <a:pt x="196108" y="175272"/>
                    <a:pt x="196108" y="175153"/>
                    <a:pt x="196108" y="175034"/>
                  </a:cubicBezTo>
                  <a:cubicBezTo>
                    <a:pt x="196099" y="174532"/>
                    <a:pt x="196132" y="174359"/>
                    <a:pt x="196437" y="174359"/>
                  </a:cubicBezTo>
                  <a:cubicBezTo>
                    <a:pt x="196530" y="174359"/>
                    <a:pt x="196648" y="174375"/>
                    <a:pt x="196799" y="174403"/>
                  </a:cubicBezTo>
                  <a:cubicBezTo>
                    <a:pt x="197292" y="174496"/>
                    <a:pt x="197789" y="174511"/>
                    <a:pt x="198286" y="174511"/>
                  </a:cubicBezTo>
                  <a:cubicBezTo>
                    <a:pt x="198520" y="174511"/>
                    <a:pt x="198755" y="174508"/>
                    <a:pt x="198989" y="174508"/>
                  </a:cubicBezTo>
                  <a:cubicBezTo>
                    <a:pt x="199204" y="174508"/>
                    <a:pt x="199418" y="174511"/>
                    <a:pt x="199632" y="174522"/>
                  </a:cubicBezTo>
                  <a:cubicBezTo>
                    <a:pt x="200156" y="174545"/>
                    <a:pt x="200668" y="174486"/>
                    <a:pt x="201192" y="174641"/>
                  </a:cubicBezTo>
                  <a:cubicBezTo>
                    <a:pt x="201289" y="174668"/>
                    <a:pt x="201394" y="174675"/>
                    <a:pt x="201502" y="174675"/>
                  </a:cubicBezTo>
                  <a:cubicBezTo>
                    <a:pt x="201631" y="174675"/>
                    <a:pt x="201765" y="174664"/>
                    <a:pt x="201894" y="174664"/>
                  </a:cubicBezTo>
                  <a:lnTo>
                    <a:pt x="218230" y="174664"/>
                  </a:lnTo>
                  <a:cubicBezTo>
                    <a:pt x="218397" y="174664"/>
                    <a:pt x="218537" y="174662"/>
                    <a:pt x="218654" y="174662"/>
                  </a:cubicBezTo>
                  <a:cubicBezTo>
                    <a:pt x="219311" y="174662"/>
                    <a:pt x="219242" y="174731"/>
                    <a:pt x="219242" y="175641"/>
                  </a:cubicBezTo>
                  <a:cubicBezTo>
                    <a:pt x="219242" y="177189"/>
                    <a:pt x="219242" y="178736"/>
                    <a:pt x="219242" y="180272"/>
                  </a:cubicBezTo>
                  <a:cubicBezTo>
                    <a:pt x="219242" y="180677"/>
                    <a:pt x="219194" y="181082"/>
                    <a:pt x="219337" y="181475"/>
                  </a:cubicBezTo>
                  <a:cubicBezTo>
                    <a:pt x="219170" y="181927"/>
                    <a:pt x="219432" y="182356"/>
                    <a:pt x="219385" y="182808"/>
                  </a:cubicBezTo>
                  <a:cubicBezTo>
                    <a:pt x="219349" y="183225"/>
                    <a:pt x="219385" y="183666"/>
                    <a:pt x="219385" y="184094"/>
                  </a:cubicBezTo>
                  <a:lnTo>
                    <a:pt x="220099" y="184094"/>
                  </a:lnTo>
                  <a:cubicBezTo>
                    <a:pt x="220099" y="183737"/>
                    <a:pt x="220099" y="183380"/>
                    <a:pt x="220099" y="183023"/>
                  </a:cubicBezTo>
                  <a:cubicBezTo>
                    <a:pt x="220087" y="182880"/>
                    <a:pt x="220123" y="182725"/>
                    <a:pt x="220075" y="182594"/>
                  </a:cubicBezTo>
                  <a:cubicBezTo>
                    <a:pt x="219909" y="182106"/>
                    <a:pt x="219956" y="181606"/>
                    <a:pt x="219956" y="181106"/>
                  </a:cubicBezTo>
                  <a:cubicBezTo>
                    <a:pt x="219956" y="179486"/>
                    <a:pt x="219956" y="177879"/>
                    <a:pt x="219956" y="176260"/>
                  </a:cubicBezTo>
                  <a:cubicBezTo>
                    <a:pt x="219956" y="175927"/>
                    <a:pt x="219980" y="175593"/>
                    <a:pt x="219849" y="175272"/>
                  </a:cubicBezTo>
                  <a:cubicBezTo>
                    <a:pt x="219813" y="175165"/>
                    <a:pt x="219825" y="175034"/>
                    <a:pt x="219825" y="174914"/>
                  </a:cubicBezTo>
                  <a:cubicBezTo>
                    <a:pt x="219837" y="174784"/>
                    <a:pt x="219921" y="174688"/>
                    <a:pt x="220052" y="174688"/>
                  </a:cubicBezTo>
                  <a:cubicBezTo>
                    <a:pt x="220266" y="174664"/>
                    <a:pt x="220480" y="174664"/>
                    <a:pt x="220694" y="174664"/>
                  </a:cubicBezTo>
                  <a:lnTo>
                    <a:pt x="234113" y="174664"/>
                  </a:lnTo>
                  <a:cubicBezTo>
                    <a:pt x="234494" y="174664"/>
                    <a:pt x="234863" y="174664"/>
                    <a:pt x="235244" y="174557"/>
                  </a:cubicBezTo>
                  <a:cubicBezTo>
                    <a:pt x="235369" y="174525"/>
                    <a:pt x="235498" y="174517"/>
                    <a:pt x="235630" y="174517"/>
                  </a:cubicBezTo>
                  <a:cubicBezTo>
                    <a:pt x="235751" y="174517"/>
                    <a:pt x="235874" y="174524"/>
                    <a:pt x="235996" y="174524"/>
                  </a:cubicBezTo>
                  <a:cubicBezTo>
                    <a:pt x="236031" y="174524"/>
                    <a:pt x="236066" y="174523"/>
                    <a:pt x="236101" y="174522"/>
                  </a:cubicBezTo>
                  <a:cubicBezTo>
                    <a:pt x="236201" y="174518"/>
                    <a:pt x="236301" y="174517"/>
                    <a:pt x="236401" y="174517"/>
                  </a:cubicBezTo>
                  <a:cubicBezTo>
                    <a:pt x="236571" y="174517"/>
                    <a:pt x="236741" y="174520"/>
                    <a:pt x="236911" y="174520"/>
                  </a:cubicBezTo>
                  <a:cubicBezTo>
                    <a:pt x="237301" y="174520"/>
                    <a:pt x="237691" y="174503"/>
                    <a:pt x="238078" y="174391"/>
                  </a:cubicBezTo>
                  <a:cubicBezTo>
                    <a:pt x="238165" y="174368"/>
                    <a:pt x="238255" y="174361"/>
                    <a:pt x="238347" y="174361"/>
                  </a:cubicBezTo>
                  <a:cubicBezTo>
                    <a:pt x="238494" y="174361"/>
                    <a:pt x="238645" y="174379"/>
                    <a:pt x="238792" y="174379"/>
                  </a:cubicBezTo>
                  <a:cubicBezTo>
                    <a:pt x="239244" y="174367"/>
                    <a:pt x="239685" y="174403"/>
                    <a:pt x="240137" y="174272"/>
                  </a:cubicBezTo>
                  <a:cubicBezTo>
                    <a:pt x="240248" y="174233"/>
                    <a:pt x="240370" y="174222"/>
                    <a:pt x="240495" y="174222"/>
                  </a:cubicBezTo>
                  <a:cubicBezTo>
                    <a:pt x="240637" y="174222"/>
                    <a:pt x="240783" y="174236"/>
                    <a:pt x="240923" y="174236"/>
                  </a:cubicBezTo>
                  <a:cubicBezTo>
                    <a:pt x="241304" y="174224"/>
                    <a:pt x="241685" y="174236"/>
                    <a:pt x="242054" y="174212"/>
                  </a:cubicBezTo>
                  <a:cubicBezTo>
                    <a:pt x="242163" y="174204"/>
                    <a:pt x="242246" y="174197"/>
                    <a:pt x="242309" y="174197"/>
                  </a:cubicBezTo>
                  <a:cubicBezTo>
                    <a:pt x="242519" y="174197"/>
                    <a:pt x="242519" y="174273"/>
                    <a:pt x="242519" y="174629"/>
                  </a:cubicBezTo>
                  <a:cubicBezTo>
                    <a:pt x="242531" y="175105"/>
                    <a:pt x="242495" y="175581"/>
                    <a:pt x="242650" y="176046"/>
                  </a:cubicBezTo>
                  <a:cubicBezTo>
                    <a:pt x="242697" y="176224"/>
                    <a:pt x="242661" y="176427"/>
                    <a:pt x="242661" y="176617"/>
                  </a:cubicBezTo>
                  <a:cubicBezTo>
                    <a:pt x="242673" y="177808"/>
                    <a:pt x="242673" y="178998"/>
                    <a:pt x="242673" y="180177"/>
                  </a:cubicBezTo>
                  <a:cubicBezTo>
                    <a:pt x="242673" y="180463"/>
                    <a:pt x="242673" y="180749"/>
                    <a:pt x="242757" y="181034"/>
                  </a:cubicBezTo>
                  <a:cubicBezTo>
                    <a:pt x="242816" y="181225"/>
                    <a:pt x="242804" y="181451"/>
                    <a:pt x="242804" y="181665"/>
                  </a:cubicBezTo>
                  <a:cubicBezTo>
                    <a:pt x="242816" y="182475"/>
                    <a:pt x="242804" y="183285"/>
                    <a:pt x="242804" y="184094"/>
                  </a:cubicBezTo>
                  <a:lnTo>
                    <a:pt x="243519" y="184094"/>
                  </a:lnTo>
                  <a:cubicBezTo>
                    <a:pt x="243507" y="183594"/>
                    <a:pt x="243566" y="183094"/>
                    <a:pt x="243412" y="182606"/>
                  </a:cubicBezTo>
                  <a:cubicBezTo>
                    <a:pt x="243352" y="182439"/>
                    <a:pt x="243388" y="182225"/>
                    <a:pt x="243388" y="182034"/>
                  </a:cubicBezTo>
                  <a:cubicBezTo>
                    <a:pt x="243376" y="180546"/>
                    <a:pt x="243376" y="179046"/>
                    <a:pt x="243376" y="177546"/>
                  </a:cubicBezTo>
                  <a:cubicBezTo>
                    <a:pt x="243376" y="177212"/>
                    <a:pt x="243364" y="176891"/>
                    <a:pt x="243293" y="176558"/>
                  </a:cubicBezTo>
                  <a:cubicBezTo>
                    <a:pt x="243209" y="176236"/>
                    <a:pt x="243245" y="175891"/>
                    <a:pt x="243245" y="175557"/>
                  </a:cubicBezTo>
                  <a:cubicBezTo>
                    <a:pt x="243233" y="175176"/>
                    <a:pt x="243233" y="174795"/>
                    <a:pt x="243245" y="174426"/>
                  </a:cubicBezTo>
                  <a:cubicBezTo>
                    <a:pt x="243257" y="174200"/>
                    <a:pt x="243340" y="174117"/>
                    <a:pt x="243554" y="174105"/>
                  </a:cubicBezTo>
                  <a:cubicBezTo>
                    <a:pt x="243685" y="174093"/>
                    <a:pt x="243828" y="174093"/>
                    <a:pt x="243971" y="174093"/>
                  </a:cubicBezTo>
                  <a:lnTo>
                    <a:pt x="265748" y="174093"/>
                  </a:lnTo>
                  <a:cubicBezTo>
                    <a:pt x="266188" y="174117"/>
                    <a:pt x="266224" y="174141"/>
                    <a:pt x="266224" y="174605"/>
                  </a:cubicBezTo>
                  <a:cubicBezTo>
                    <a:pt x="266236" y="175498"/>
                    <a:pt x="266236" y="176403"/>
                    <a:pt x="266236" y="177308"/>
                  </a:cubicBezTo>
                  <a:cubicBezTo>
                    <a:pt x="266236" y="179570"/>
                    <a:pt x="266236" y="181832"/>
                    <a:pt x="266236" y="184094"/>
                  </a:cubicBezTo>
                  <a:lnTo>
                    <a:pt x="266807" y="184094"/>
                  </a:lnTo>
                  <a:cubicBezTo>
                    <a:pt x="266807" y="181070"/>
                    <a:pt x="266807" y="178058"/>
                    <a:pt x="266807" y="175034"/>
                  </a:cubicBezTo>
                  <a:cubicBezTo>
                    <a:pt x="266796" y="174266"/>
                    <a:pt x="266796" y="174236"/>
                    <a:pt x="267456" y="174236"/>
                  </a:cubicBezTo>
                  <a:cubicBezTo>
                    <a:pt x="267513" y="174236"/>
                    <a:pt x="267574" y="174236"/>
                    <a:pt x="267641" y="174236"/>
                  </a:cubicBezTo>
                  <a:lnTo>
                    <a:pt x="268986" y="174236"/>
                  </a:lnTo>
                  <a:cubicBezTo>
                    <a:pt x="269296" y="174236"/>
                    <a:pt x="269605" y="174248"/>
                    <a:pt x="269903" y="174331"/>
                  </a:cubicBezTo>
                  <a:cubicBezTo>
                    <a:pt x="270053" y="174374"/>
                    <a:pt x="270212" y="174383"/>
                    <a:pt x="270371" y="174383"/>
                  </a:cubicBezTo>
                  <a:cubicBezTo>
                    <a:pt x="270477" y="174383"/>
                    <a:pt x="270584" y="174379"/>
                    <a:pt x="270689" y="174379"/>
                  </a:cubicBezTo>
                  <a:lnTo>
                    <a:pt x="285655" y="174379"/>
                  </a:lnTo>
                  <a:lnTo>
                    <a:pt x="285655" y="173807"/>
                  </a:lnTo>
                  <a:lnTo>
                    <a:pt x="269891" y="173807"/>
                  </a:lnTo>
                  <a:cubicBezTo>
                    <a:pt x="269582" y="173807"/>
                    <a:pt x="269284" y="173771"/>
                    <a:pt x="268974" y="173712"/>
                  </a:cubicBezTo>
                  <a:cubicBezTo>
                    <a:pt x="268741" y="173672"/>
                    <a:pt x="268501" y="173666"/>
                    <a:pt x="268261" y="173666"/>
                  </a:cubicBezTo>
                  <a:cubicBezTo>
                    <a:pt x="268147" y="173666"/>
                    <a:pt x="268033" y="173667"/>
                    <a:pt x="267920" y="173667"/>
                  </a:cubicBezTo>
                  <a:cubicBezTo>
                    <a:pt x="267846" y="173667"/>
                    <a:pt x="267773" y="173666"/>
                    <a:pt x="267700" y="173664"/>
                  </a:cubicBezTo>
                  <a:cubicBezTo>
                    <a:pt x="267594" y="173664"/>
                    <a:pt x="267501" y="173665"/>
                    <a:pt x="267419" y="173665"/>
                  </a:cubicBezTo>
                  <a:cubicBezTo>
                    <a:pt x="266760" y="173665"/>
                    <a:pt x="266807" y="173618"/>
                    <a:pt x="266807" y="172771"/>
                  </a:cubicBezTo>
                  <a:cubicBezTo>
                    <a:pt x="266807" y="170926"/>
                    <a:pt x="266807" y="169069"/>
                    <a:pt x="266795" y="167211"/>
                  </a:cubicBezTo>
                  <a:cubicBezTo>
                    <a:pt x="266795" y="166902"/>
                    <a:pt x="266807" y="166604"/>
                    <a:pt x="266712" y="166294"/>
                  </a:cubicBezTo>
                  <a:cubicBezTo>
                    <a:pt x="266653" y="166068"/>
                    <a:pt x="266664" y="165818"/>
                    <a:pt x="266664" y="165592"/>
                  </a:cubicBezTo>
                  <a:cubicBezTo>
                    <a:pt x="266664" y="162401"/>
                    <a:pt x="266664" y="159210"/>
                    <a:pt x="266653" y="156031"/>
                  </a:cubicBezTo>
                  <a:cubicBezTo>
                    <a:pt x="266653" y="155674"/>
                    <a:pt x="266688" y="155317"/>
                    <a:pt x="266557" y="154972"/>
                  </a:cubicBezTo>
                  <a:cubicBezTo>
                    <a:pt x="266498" y="154841"/>
                    <a:pt x="266522" y="154686"/>
                    <a:pt x="266522" y="154543"/>
                  </a:cubicBezTo>
                  <a:cubicBezTo>
                    <a:pt x="266522" y="153448"/>
                    <a:pt x="266522" y="152364"/>
                    <a:pt x="266522" y="151269"/>
                  </a:cubicBezTo>
                  <a:cubicBezTo>
                    <a:pt x="266522" y="151150"/>
                    <a:pt x="266522" y="151031"/>
                    <a:pt x="266534" y="150912"/>
                  </a:cubicBezTo>
                  <a:cubicBezTo>
                    <a:pt x="266544" y="150789"/>
                    <a:pt x="266624" y="150702"/>
                    <a:pt x="266722" y="150702"/>
                  </a:cubicBezTo>
                  <a:cubicBezTo>
                    <a:pt x="266738" y="150702"/>
                    <a:pt x="266755" y="150704"/>
                    <a:pt x="266772" y="150709"/>
                  </a:cubicBezTo>
                  <a:cubicBezTo>
                    <a:pt x="267127" y="150801"/>
                    <a:pt x="267483" y="150821"/>
                    <a:pt x="267837" y="150821"/>
                  </a:cubicBezTo>
                  <a:cubicBezTo>
                    <a:pt x="268109" y="150821"/>
                    <a:pt x="268380" y="150809"/>
                    <a:pt x="268650" y="150809"/>
                  </a:cubicBezTo>
                  <a:cubicBezTo>
                    <a:pt x="268758" y="150809"/>
                    <a:pt x="268866" y="150811"/>
                    <a:pt x="268974" y="150816"/>
                  </a:cubicBezTo>
                  <a:cubicBezTo>
                    <a:pt x="269355" y="150828"/>
                    <a:pt x="269736" y="150792"/>
                    <a:pt x="270105" y="150923"/>
                  </a:cubicBezTo>
                  <a:cubicBezTo>
                    <a:pt x="270191" y="150957"/>
                    <a:pt x="270285" y="150964"/>
                    <a:pt x="270379" y="150964"/>
                  </a:cubicBezTo>
                  <a:cubicBezTo>
                    <a:pt x="270455" y="150964"/>
                    <a:pt x="270531" y="150959"/>
                    <a:pt x="270605" y="150959"/>
                  </a:cubicBezTo>
                  <a:lnTo>
                    <a:pt x="272308" y="150959"/>
                  </a:lnTo>
                  <a:cubicBezTo>
                    <a:pt x="272368" y="150959"/>
                    <a:pt x="272427" y="150959"/>
                    <a:pt x="272487" y="150959"/>
                  </a:cubicBezTo>
                  <a:cubicBezTo>
                    <a:pt x="272784" y="150959"/>
                    <a:pt x="273080" y="150967"/>
                    <a:pt x="273368" y="151066"/>
                  </a:cubicBezTo>
                  <a:cubicBezTo>
                    <a:pt x="273480" y="151099"/>
                    <a:pt x="273600" y="151107"/>
                    <a:pt x="273721" y="151107"/>
                  </a:cubicBezTo>
                  <a:cubicBezTo>
                    <a:pt x="273818" y="151107"/>
                    <a:pt x="273915" y="151102"/>
                    <a:pt x="274011" y="151102"/>
                  </a:cubicBezTo>
                  <a:lnTo>
                    <a:pt x="277428" y="151102"/>
                  </a:lnTo>
                  <a:cubicBezTo>
                    <a:pt x="277571" y="151102"/>
                    <a:pt x="277713" y="151098"/>
                    <a:pt x="277856" y="151098"/>
                  </a:cubicBezTo>
                  <a:cubicBezTo>
                    <a:pt x="278141" y="151098"/>
                    <a:pt x="278424" y="151114"/>
                    <a:pt x="278702" y="151209"/>
                  </a:cubicBezTo>
                  <a:cubicBezTo>
                    <a:pt x="278788" y="151242"/>
                    <a:pt x="278881" y="151250"/>
                    <a:pt x="278976" y="151250"/>
                  </a:cubicBezTo>
                  <a:cubicBezTo>
                    <a:pt x="279051" y="151250"/>
                    <a:pt x="279128" y="151245"/>
                    <a:pt x="279202" y="151245"/>
                  </a:cubicBezTo>
                  <a:lnTo>
                    <a:pt x="280988" y="151245"/>
                  </a:lnTo>
                  <a:cubicBezTo>
                    <a:pt x="281285" y="151245"/>
                    <a:pt x="281595" y="151245"/>
                    <a:pt x="281904" y="151340"/>
                  </a:cubicBezTo>
                  <a:cubicBezTo>
                    <a:pt x="282095" y="151400"/>
                    <a:pt x="282321" y="151376"/>
                    <a:pt x="282536" y="151388"/>
                  </a:cubicBezTo>
                  <a:cubicBezTo>
                    <a:pt x="282641" y="151391"/>
                    <a:pt x="282746" y="151393"/>
                    <a:pt x="282852" y="151393"/>
                  </a:cubicBezTo>
                  <a:cubicBezTo>
                    <a:pt x="283050" y="151393"/>
                    <a:pt x="283250" y="151388"/>
                    <a:pt x="283449" y="151388"/>
                  </a:cubicBezTo>
                  <a:cubicBezTo>
                    <a:pt x="283854" y="151388"/>
                    <a:pt x="284260" y="151405"/>
                    <a:pt x="284667" y="151507"/>
                  </a:cubicBezTo>
                  <a:cubicBezTo>
                    <a:pt x="284794" y="151541"/>
                    <a:pt x="284928" y="151551"/>
                    <a:pt x="285064" y="151551"/>
                  </a:cubicBezTo>
                  <a:cubicBezTo>
                    <a:pt x="285259" y="151551"/>
                    <a:pt x="285459" y="151531"/>
                    <a:pt x="285655" y="151531"/>
                  </a:cubicBezTo>
                  <a:lnTo>
                    <a:pt x="285655" y="150959"/>
                  </a:lnTo>
                  <a:cubicBezTo>
                    <a:pt x="285250" y="150947"/>
                    <a:pt x="284857" y="150983"/>
                    <a:pt x="284452" y="150840"/>
                  </a:cubicBezTo>
                  <a:cubicBezTo>
                    <a:pt x="284391" y="150819"/>
                    <a:pt x="284322" y="150814"/>
                    <a:pt x="284251" y="150814"/>
                  </a:cubicBezTo>
                  <a:cubicBezTo>
                    <a:pt x="284184" y="150814"/>
                    <a:pt x="284114" y="150819"/>
                    <a:pt x="284045" y="150819"/>
                  </a:cubicBezTo>
                  <a:cubicBezTo>
                    <a:pt x="284018" y="150819"/>
                    <a:pt x="283991" y="150818"/>
                    <a:pt x="283964" y="150816"/>
                  </a:cubicBezTo>
                  <a:cubicBezTo>
                    <a:pt x="283838" y="150811"/>
                    <a:pt x="283711" y="150809"/>
                    <a:pt x="283585" y="150809"/>
                  </a:cubicBezTo>
                  <a:cubicBezTo>
                    <a:pt x="283309" y="150809"/>
                    <a:pt x="283034" y="150818"/>
                    <a:pt x="282759" y="150818"/>
                  </a:cubicBezTo>
                  <a:cubicBezTo>
                    <a:pt x="282329" y="150818"/>
                    <a:pt x="281901" y="150796"/>
                    <a:pt x="281476" y="150685"/>
                  </a:cubicBezTo>
                  <a:cubicBezTo>
                    <a:pt x="281410" y="150670"/>
                    <a:pt x="281339" y="150666"/>
                    <a:pt x="281267" y="150666"/>
                  </a:cubicBezTo>
                  <a:cubicBezTo>
                    <a:pt x="281170" y="150666"/>
                    <a:pt x="281071" y="150673"/>
                    <a:pt x="280976" y="150673"/>
                  </a:cubicBezTo>
                  <a:lnTo>
                    <a:pt x="279118" y="150673"/>
                  </a:lnTo>
                  <a:cubicBezTo>
                    <a:pt x="279037" y="150673"/>
                    <a:pt x="278955" y="150681"/>
                    <a:pt x="278873" y="150681"/>
                  </a:cubicBezTo>
                  <a:cubicBezTo>
                    <a:pt x="278812" y="150681"/>
                    <a:pt x="278751" y="150677"/>
                    <a:pt x="278690" y="150662"/>
                  </a:cubicBezTo>
                  <a:cubicBezTo>
                    <a:pt x="278248" y="150545"/>
                    <a:pt x="277797" y="150520"/>
                    <a:pt x="277344" y="150520"/>
                  </a:cubicBezTo>
                  <a:cubicBezTo>
                    <a:pt x="277007" y="150520"/>
                    <a:pt x="276669" y="150534"/>
                    <a:pt x="276333" y="150534"/>
                  </a:cubicBezTo>
                  <a:cubicBezTo>
                    <a:pt x="276246" y="150534"/>
                    <a:pt x="276158" y="150533"/>
                    <a:pt x="276070" y="150531"/>
                  </a:cubicBezTo>
                  <a:cubicBezTo>
                    <a:pt x="275864" y="150527"/>
                    <a:pt x="275658" y="150525"/>
                    <a:pt x="275451" y="150525"/>
                  </a:cubicBezTo>
                  <a:cubicBezTo>
                    <a:pt x="275039" y="150525"/>
                    <a:pt x="274626" y="150531"/>
                    <a:pt x="274213" y="150531"/>
                  </a:cubicBezTo>
                  <a:cubicBezTo>
                    <a:pt x="274111" y="150531"/>
                    <a:pt x="274010" y="150532"/>
                    <a:pt x="273908" y="150532"/>
                  </a:cubicBezTo>
                  <a:cubicBezTo>
                    <a:pt x="273630" y="150532"/>
                    <a:pt x="273353" y="150519"/>
                    <a:pt x="273082" y="150423"/>
                  </a:cubicBezTo>
                  <a:cubicBezTo>
                    <a:pt x="272987" y="150392"/>
                    <a:pt x="272870" y="150386"/>
                    <a:pt x="272754" y="150386"/>
                  </a:cubicBezTo>
                  <a:cubicBezTo>
                    <a:pt x="272696" y="150386"/>
                    <a:pt x="272637" y="150388"/>
                    <a:pt x="272582" y="150388"/>
                  </a:cubicBezTo>
                  <a:cubicBezTo>
                    <a:pt x="272177" y="150388"/>
                    <a:pt x="271767" y="150393"/>
                    <a:pt x="271355" y="150393"/>
                  </a:cubicBezTo>
                  <a:cubicBezTo>
                    <a:pt x="271149" y="150393"/>
                    <a:pt x="270943" y="150392"/>
                    <a:pt x="270736" y="150388"/>
                  </a:cubicBezTo>
                  <a:cubicBezTo>
                    <a:pt x="270578" y="150388"/>
                    <a:pt x="270419" y="150392"/>
                    <a:pt x="270261" y="150392"/>
                  </a:cubicBezTo>
                  <a:cubicBezTo>
                    <a:pt x="269944" y="150392"/>
                    <a:pt x="269629" y="150376"/>
                    <a:pt x="269320" y="150281"/>
                  </a:cubicBezTo>
                  <a:cubicBezTo>
                    <a:pt x="269227" y="150248"/>
                    <a:pt x="269130" y="150240"/>
                    <a:pt x="269031" y="150240"/>
                  </a:cubicBezTo>
                  <a:cubicBezTo>
                    <a:pt x="268940" y="150240"/>
                    <a:pt x="268847" y="150247"/>
                    <a:pt x="268756" y="150247"/>
                  </a:cubicBezTo>
                  <a:cubicBezTo>
                    <a:pt x="268729" y="150247"/>
                    <a:pt x="268703" y="150246"/>
                    <a:pt x="268677" y="150245"/>
                  </a:cubicBezTo>
                  <a:cubicBezTo>
                    <a:pt x="268058" y="150245"/>
                    <a:pt x="267438" y="150245"/>
                    <a:pt x="266819" y="150233"/>
                  </a:cubicBezTo>
                  <a:cubicBezTo>
                    <a:pt x="266664" y="150233"/>
                    <a:pt x="266545" y="150150"/>
                    <a:pt x="266534" y="149983"/>
                  </a:cubicBezTo>
                  <a:cubicBezTo>
                    <a:pt x="266474" y="149388"/>
                    <a:pt x="266355" y="148816"/>
                    <a:pt x="266367" y="148209"/>
                  </a:cubicBezTo>
                  <a:cubicBezTo>
                    <a:pt x="266403" y="147030"/>
                    <a:pt x="266379" y="145839"/>
                    <a:pt x="266379" y="144649"/>
                  </a:cubicBezTo>
                  <a:cubicBezTo>
                    <a:pt x="266367" y="144101"/>
                    <a:pt x="266426" y="143553"/>
                    <a:pt x="266260" y="143018"/>
                  </a:cubicBezTo>
                  <a:cubicBezTo>
                    <a:pt x="266200" y="142839"/>
                    <a:pt x="266236" y="142637"/>
                    <a:pt x="266236" y="142446"/>
                  </a:cubicBezTo>
                  <a:cubicBezTo>
                    <a:pt x="266236" y="141208"/>
                    <a:pt x="266236" y="139970"/>
                    <a:pt x="266236" y="138731"/>
                  </a:cubicBezTo>
                  <a:cubicBezTo>
                    <a:pt x="266236" y="138446"/>
                    <a:pt x="266224" y="138172"/>
                    <a:pt x="266153" y="137886"/>
                  </a:cubicBezTo>
                  <a:cubicBezTo>
                    <a:pt x="266081" y="137660"/>
                    <a:pt x="266105" y="137422"/>
                    <a:pt x="266093" y="137184"/>
                  </a:cubicBezTo>
                  <a:cubicBezTo>
                    <a:pt x="266069" y="136660"/>
                    <a:pt x="266164" y="136136"/>
                    <a:pt x="265974" y="135624"/>
                  </a:cubicBezTo>
                  <a:cubicBezTo>
                    <a:pt x="266022" y="134933"/>
                    <a:pt x="265760" y="134267"/>
                    <a:pt x="265807" y="133576"/>
                  </a:cubicBezTo>
                  <a:cubicBezTo>
                    <a:pt x="265819" y="133362"/>
                    <a:pt x="265795" y="133147"/>
                    <a:pt x="265736" y="132945"/>
                  </a:cubicBezTo>
                  <a:cubicBezTo>
                    <a:pt x="265676" y="132766"/>
                    <a:pt x="265676" y="132564"/>
                    <a:pt x="265664" y="132374"/>
                  </a:cubicBezTo>
                  <a:cubicBezTo>
                    <a:pt x="265652" y="132040"/>
                    <a:pt x="265676" y="131719"/>
                    <a:pt x="265557" y="131385"/>
                  </a:cubicBezTo>
                  <a:cubicBezTo>
                    <a:pt x="265510" y="131266"/>
                    <a:pt x="265521" y="131111"/>
                    <a:pt x="265521" y="130969"/>
                  </a:cubicBezTo>
                  <a:cubicBezTo>
                    <a:pt x="265510" y="130516"/>
                    <a:pt x="265510" y="130076"/>
                    <a:pt x="265414" y="129623"/>
                  </a:cubicBezTo>
                  <a:cubicBezTo>
                    <a:pt x="265331" y="129230"/>
                    <a:pt x="265391" y="128814"/>
                    <a:pt x="265379" y="128409"/>
                  </a:cubicBezTo>
                  <a:cubicBezTo>
                    <a:pt x="265367" y="128075"/>
                    <a:pt x="265343" y="127754"/>
                    <a:pt x="265283" y="127421"/>
                  </a:cubicBezTo>
                  <a:cubicBezTo>
                    <a:pt x="265176" y="126742"/>
                    <a:pt x="265236" y="126051"/>
                    <a:pt x="265260" y="125361"/>
                  </a:cubicBezTo>
                  <a:cubicBezTo>
                    <a:pt x="265260" y="125230"/>
                    <a:pt x="265355" y="125135"/>
                    <a:pt x="265486" y="125135"/>
                  </a:cubicBezTo>
                  <a:cubicBezTo>
                    <a:pt x="265700" y="125111"/>
                    <a:pt x="265914" y="125111"/>
                    <a:pt x="266129" y="125111"/>
                  </a:cubicBezTo>
                  <a:cubicBezTo>
                    <a:pt x="266228" y="125106"/>
                    <a:pt x="266327" y="125105"/>
                    <a:pt x="266427" y="125105"/>
                  </a:cubicBezTo>
                  <a:cubicBezTo>
                    <a:pt x="266536" y="125105"/>
                    <a:pt x="266645" y="125107"/>
                    <a:pt x="266755" y="125107"/>
                  </a:cubicBezTo>
                  <a:cubicBezTo>
                    <a:pt x="267088" y="125107"/>
                    <a:pt x="267424" y="125094"/>
                    <a:pt x="267760" y="124992"/>
                  </a:cubicBezTo>
                  <a:cubicBezTo>
                    <a:pt x="267837" y="124968"/>
                    <a:pt x="267920" y="124961"/>
                    <a:pt x="268006" y="124961"/>
                  </a:cubicBezTo>
                  <a:cubicBezTo>
                    <a:pt x="268107" y="124961"/>
                    <a:pt x="268211" y="124970"/>
                    <a:pt x="268313" y="124970"/>
                  </a:cubicBezTo>
                  <a:cubicBezTo>
                    <a:pt x="268339" y="124970"/>
                    <a:pt x="268365" y="124969"/>
                    <a:pt x="268391" y="124968"/>
                  </a:cubicBezTo>
                  <a:cubicBezTo>
                    <a:pt x="269105" y="124944"/>
                    <a:pt x="269808" y="125004"/>
                    <a:pt x="270522" y="124849"/>
                  </a:cubicBezTo>
                  <a:cubicBezTo>
                    <a:pt x="270694" y="124811"/>
                    <a:pt x="270873" y="124799"/>
                    <a:pt x="271055" y="124799"/>
                  </a:cubicBezTo>
                  <a:cubicBezTo>
                    <a:pt x="271328" y="124799"/>
                    <a:pt x="271608" y="124825"/>
                    <a:pt x="271879" y="124825"/>
                  </a:cubicBezTo>
                  <a:cubicBezTo>
                    <a:pt x="271939" y="124825"/>
                    <a:pt x="271998" y="124825"/>
                    <a:pt x="272057" y="124825"/>
                  </a:cubicBezTo>
                  <a:cubicBezTo>
                    <a:pt x="272352" y="124825"/>
                    <a:pt x="272641" y="124817"/>
                    <a:pt x="272939" y="124718"/>
                  </a:cubicBezTo>
                  <a:cubicBezTo>
                    <a:pt x="273034" y="124688"/>
                    <a:pt x="273139" y="124682"/>
                    <a:pt x="273246" y="124682"/>
                  </a:cubicBezTo>
                  <a:cubicBezTo>
                    <a:pt x="273317" y="124682"/>
                    <a:pt x="273390" y="124685"/>
                    <a:pt x="273462" y="124685"/>
                  </a:cubicBezTo>
                  <a:cubicBezTo>
                    <a:pt x="273498" y="124685"/>
                    <a:pt x="273534" y="124684"/>
                    <a:pt x="273570" y="124682"/>
                  </a:cubicBezTo>
                  <a:cubicBezTo>
                    <a:pt x="273622" y="124681"/>
                    <a:pt x="273674" y="124681"/>
                    <a:pt x="273726" y="124681"/>
                  </a:cubicBezTo>
                  <a:cubicBezTo>
                    <a:pt x="273909" y="124681"/>
                    <a:pt x="274093" y="124686"/>
                    <a:pt x="274276" y="124686"/>
                  </a:cubicBezTo>
                  <a:cubicBezTo>
                    <a:pt x="274635" y="124686"/>
                    <a:pt x="274992" y="124666"/>
                    <a:pt x="275344" y="124551"/>
                  </a:cubicBezTo>
                  <a:cubicBezTo>
                    <a:pt x="275400" y="124536"/>
                    <a:pt x="275461" y="124531"/>
                    <a:pt x="275523" y="124531"/>
                  </a:cubicBezTo>
                  <a:cubicBezTo>
                    <a:pt x="275606" y="124531"/>
                    <a:pt x="275691" y="124539"/>
                    <a:pt x="275773" y="124539"/>
                  </a:cubicBezTo>
                  <a:lnTo>
                    <a:pt x="277559" y="124539"/>
                  </a:lnTo>
                  <a:cubicBezTo>
                    <a:pt x="277615" y="124539"/>
                    <a:pt x="277671" y="124540"/>
                    <a:pt x="277727" y="124540"/>
                  </a:cubicBezTo>
                  <a:cubicBezTo>
                    <a:pt x="277977" y="124540"/>
                    <a:pt x="278222" y="124532"/>
                    <a:pt x="278475" y="124444"/>
                  </a:cubicBezTo>
                  <a:cubicBezTo>
                    <a:pt x="278595" y="124401"/>
                    <a:pt x="278732" y="124395"/>
                    <a:pt x="278870" y="124395"/>
                  </a:cubicBezTo>
                  <a:cubicBezTo>
                    <a:pt x="278925" y="124395"/>
                    <a:pt x="278981" y="124396"/>
                    <a:pt x="279035" y="124396"/>
                  </a:cubicBezTo>
                  <a:lnTo>
                    <a:pt x="280821" y="124396"/>
                  </a:lnTo>
                  <a:cubicBezTo>
                    <a:pt x="280895" y="124395"/>
                    <a:pt x="280970" y="124394"/>
                    <a:pt x="281044" y="124394"/>
                  </a:cubicBezTo>
                  <a:cubicBezTo>
                    <a:pt x="281123" y="124394"/>
                    <a:pt x="281201" y="124395"/>
                    <a:pt x="281280" y="124395"/>
                  </a:cubicBezTo>
                  <a:cubicBezTo>
                    <a:pt x="281626" y="124395"/>
                    <a:pt x="281971" y="124385"/>
                    <a:pt x="282309" y="124277"/>
                  </a:cubicBezTo>
                  <a:cubicBezTo>
                    <a:pt x="282385" y="124250"/>
                    <a:pt x="282471" y="124243"/>
                    <a:pt x="282559" y="124243"/>
                  </a:cubicBezTo>
                  <a:cubicBezTo>
                    <a:pt x="282666" y="124243"/>
                    <a:pt x="282777" y="124253"/>
                    <a:pt x="282881" y="124253"/>
                  </a:cubicBezTo>
                  <a:lnTo>
                    <a:pt x="285655" y="124253"/>
                  </a:lnTo>
                  <a:lnTo>
                    <a:pt x="285655" y="123825"/>
                  </a:lnTo>
                  <a:cubicBezTo>
                    <a:pt x="284119" y="123825"/>
                    <a:pt x="282571" y="123825"/>
                    <a:pt x="281023" y="123837"/>
                  </a:cubicBezTo>
                  <a:cubicBezTo>
                    <a:pt x="280921" y="123837"/>
                    <a:pt x="280819" y="123835"/>
                    <a:pt x="280718" y="123835"/>
                  </a:cubicBezTo>
                  <a:cubicBezTo>
                    <a:pt x="280463" y="123835"/>
                    <a:pt x="280210" y="123847"/>
                    <a:pt x="279964" y="123932"/>
                  </a:cubicBezTo>
                  <a:cubicBezTo>
                    <a:pt x="279871" y="123965"/>
                    <a:pt x="279764" y="123972"/>
                    <a:pt x="279656" y="123972"/>
                  </a:cubicBezTo>
                  <a:cubicBezTo>
                    <a:pt x="279570" y="123972"/>
                    <a:pt x="279484" y="123968"/>
                    <a:pt x="279404" y="123968"/>
                  </a:cubicBezTo>
                  <a:cubicBezTo>
                    <a:pt x="279364" y="123969"/>
                    <a:pt x="279323" y="123969"/>
                    <a:pt x="279283" y="123969"/>
                  </a:cubicBezTo>
                  <a:cubicBezTo>
                    <a:pt x="279013" y="123969"/>
                    <a:pt x="278740" y="123951"/>
                    <a:pt x="278470" y="123951"/>
                  </a:cubicBezTo>
                  <a:cubicBezTo>
                    <a:pt x="278279" y="123951"/>
                    <a:pt x="278090" y="123960"/>
                    <a:pt x="277904" y="123992"/>
                  </a:cubicBezTo>
                  <a:cubicBezTo>
                    <a:pt x="276963" y="124134"/>
                    <a:pt x="275999" y="124039"/>
                    <a:pt x="275070" y="124134"/>
                  </a:cubicBezTo>
                  <a:cubicBezTo>
                    <a:pt x="274308" y="124230"/>
                    <a:pt x="273546" y="124170"/>
                    <a:pt x="272796" y="124277"/>
                  </a:cubicBezTo>
                  <a:cubicBezTo>
                    <a:pt x="272022" y="124384"/>
                    <a:pt x="271236" y="124313"/>
                    <a:pt x="270463" y="124420"/>
                  </a:cubicBezTo>
                  <a:cubicBezTo>
                    <a:pt x="269605" y="124551"/>
                    <a:pt x="268760" y="124515"/>
                    <a:pt x="267915" y="124539"/>
                  </a:cubicBezTo>
                  <a:cubicBezTo>
                    <a:pt x="267796" y="124551"/>
                    <a:pt x="267665" y="124539"/>
                    <a:pt x="267557" y="124575"/>
                  </a:cubicBezTo>
                  <a:cubicBezTo>
                    <a:pt x="267252" y="124673"/>
                    <a:pt x="266944" y="124696"/>
                    <a:pt x="266634" y="124696"/>
                  </a:cubicBezTo>
                  <a:cubicBezTo>
                    <a:pt x="266368" y="124696"/>
                    <a:pt x="266100" y="124679"/>
                    <a:pt x="265832" y="124679"/>
                  </a:cubicBezTo>
                  <a:cubicBezTo>
                    <a:pt x="265768" y="124679"/>
                    <a:pt x="265704" y="124680"/>
                    <a:pt x="265641" y="124682"/>
                  </a:cubicBezTo>
                  <a:cubicBezTo>
                    <a:pt x="265331" y="124682"/>
                    <a:pt x="265260" y="124611"/>
                    <a:pt x="265248" y="124313"/>
                  </a:cubicBezTo>
                  <a:cubicBezTo>
                    <a:pt x="265236" y="124027"/>
                    <a:pt x="265236" y="123742"/>
                    <a:pt x="265236" y="123456"/>
                  </a:cubicBezTo>
                  <a:cubicBezTo>
                    <a:pt x="265236" y="123170"/>
                    <a:pt x="265236" y="122884"/>
                    <a:pt x="265152" y="122610"/>
                  </a:cubicBezTo>
                  <a:cubicBezTo>
                    <a:pt x="265093" y="122432"/>
                    <a:pt x="265105" y="122229"/>
                    <a:pt x="265093" y="122039"/>
                  </a:cubicBezTo>
                  <a:cubicBezTo>
                    <a:pt x="265093" y="121539"/>
                    <a:pt x="265093" y="121039"/>
                    <a:pt x="265093" y="120539"/>
                  </a:cubicBezTo>
                  <a:cubicBezTo>
                    <a:pt x="265093" y="120289"/>
                    <a:pt x="265093" y="120027"/>
                    <a:pt x="265010" y="119765"/>
                  </a:cubicBezTo>
                  <a:cubicBezTo>
                    <a:pt x="264962" y="119598"/>
                    <a:pt x="264962" y="119396"/>
                    <a:pt x="264962" y="119205"/>
                  </a:cubicBezTo>
                  <a:cubicBezTo>
                    <a:pt x="264950" y="118705"/>
                    <a:pt x="264950" y="118205"/>
                    <a:pt x="264950" y="117705"/>
                  </a:cubicBezTo>
                  <a:cubicBezTo>
                    <a:pt x="264950" y="117372"/>
                    <a:pt x="264962" y="117050"/>
                    <a:pt x="264855" y="116717"/>
                  </a:cubicBezTo>
                  <a:cubicBezTo>
                    <a:pt x="264795" y="116550"/>
                    <a:pt x="264819" y="116348"/>
                    <a:pt x="264819" y="116157"/>
                  </a:cubicBezTo>
                  <a:cubicBezTo>
                    <a:pt x="264807" y="113276"/>
                    <a:pt x="264807" y="110395"/>
                    <a:pt x="264819" y="107525"/>
                  </a:cubicBezTo>
                  <a:cubicBezTo>
                    <a:pt x="264819" y="107335"/>
                    <a:pt x="264795" y="107132"/>
                    <a:pt x="264855" y="106954"/>
                  </a:cubicBezTo>
                  <a:cubicBezTo>
                    <a:pt x="264962" y="106632"/>
                    <a:pt x="264950" y="106299"/>
                    <a:pt x="264950" y="105966"/>
                  </a:cubicBezTo>
                  <a:cubicBezTo>
                    <a:pt x="264950" y="104180"/>
                    <a:pt x="264950" y="102406"/>
                    <a:pt x="264950" y="100620"/>
                  </a:cubicBezTo>
                  <a:cubicBezTo>
                    <a:pt x="264950" y="99703"/>
                    <a:pt x="264962" y="99691"/>
                    <a:pt x="265855" y="99691"/>
                  </a:cubicBezTo>
                  <a:cubicBezTo>
                    <a:pt x="265914" y="99692"/>
                    <a:pt x="265972" y="99693"/>
                    <a:pt x="266031" y="99693"/>
                  </a:cubicBezTo>
                  <a:cubicBezTo>
                    <a:pt x="266176" y="99693"/>
                    <a:pt x="266322" y="99690"/>
                    <a:pt x="266467" y="99690"/>
                  </a:cubicBezTo>
                  <a:cubicBezTo>
                    <a:pt x="266809" y="99690"/>
                    <a:pt x="267150" y="99705"/>
                    <a:pt x="267486" y="99810"/>
                  </a:cubicBezTo>
                  <a:cubicBezTo>
                    <a:pt x="267556" y="99837"/>
                    <a:pt x="267632" y="99844"/>
                    <a:pt x="267708" y="99844"/>
                  </a:cubicBezTo>
                  <a:cubicBezTo>
                    <a:pt x="267801" y="99844"/>
                    <a:pt x="267895" y="99834"/>
                    <a:pt x="267986" y="99834"/>
                  </a:cubicBezTo>
                  <a:lnTo>
                    <a:pt x="282893" y="99834"/>
                  </a:lnTo>
                  <a:cubicBezTo>
                    <a:pt x="283178" y="99834"/>
                    <a:pt x="283464" y="99834"/>
                    <a:pt x="283738" y="99750"/>
                  </a:cubicBezTo>
                  <a:cubicBezTo>
                    <a:pt x="283917" y="99691"/>
                    <a:pt x="284119" y="99703"/>
                    <a:pt x="284310" y="99691"/>
                  </a:cubicBezTo>
                  <a:lnTo>
                    <a:pt x="285667" y="99691"/>
                  </a:lnTo>
                  <a:lnTo>
                    <a:pt x="285667" y="99119"/>
                  </a:lnTo>
                  <a:lnTo>
                    <a:pt x="283738" y="99119"/>
                  </a:lnTo>
                  <a:cubicBezTo>
                    <a:pt x="283667" y="99121"/>
                    <a:pt x="283597" y="99122"/>
                    <a:pt x="283526" y="99122"/>
                  </a:cubicBezTo>
                  <a:cubicBezTo>
                    <a:pt x="283451" y="99122"/>
                    <a:pt x="283376" y="99121"/>
                    <a:pt x="283301" y="99121"/>
                  </a:cubicBezTo>
                  <a:cubicBezTo>
                    <a:pt x="282971" y="99121"/>
                    <a:pt x="282643" y="99131"/>
                    <a:pt x="282321" y="99239"/>
                  </a:cubicBezTo>
                  <a:cubicBezTo>
                    <a:pt x="282250" y="99262"/>
                    <a:pt x="282169" y="99268"/>
                    <a:pt x="282086" y="99268"/>
                  </a:cubicBezTo>
                  <a:cubicBezTo>
                    <a:pt x="282003" y="99268"/>
                    <a:pt x="281916" y="99262"/>
                    <a:pt x="281833" y="99262"/>
                  </a:cubicBezTo>
                  <a:lnTo>
                    <a:pt x="270058" y="99262"/>
                  </a:lnTo>
                  <a:cubicBezTo>
                    <a:pt x="269994" y="99262"/>
                    <a:pt x="269931" y="99264"/>
                    <a:pt x="269868" y="99264"/>
                  </a:cubicBezTo>
                  <a:cubicBezTo>
                    <a:pt x="269742" y="99264"/>
                    <a:pt x="269617" y="99258"/>
                    <a:pt x="269498" y="99227"/>
                  </a:cubicBezTo>
                  <a:cubicBezTo>
                    <a:pt x="269170" y="99154"/>
                    <a:pt x="268845" y="99115"/>
                    <a:pt x="268522" y="99115"/>
                  </a:cubicBezTo>
                  <a:cubicBezTo>
                    <a:pt x="268212" y="99115"/>
                    <a:pt x="267902" y="99151"/>
                    <a:pt x="267593" y="99227"/>
                  </a:cubicBezTo>
                  <a:cubicBezTo>
                    <a:pt x="267518" y="99242"/>
                    <a:pt x="267438" y="99257"/>
                    <a:pt x="267365" y="99257"/>
                  </a:cubicBezTo>
                  <a:cubicBezTo>
                    <a:pt x="267323" y="99257"/>
                    <a:pt x="267283" y="99252"/>
                    <a:pt x="267248" y="99239"/>
                  </a:cubicBezTo>
                  <a:cubicBezTo>
                    <a:pt x="266990" y="99139"/>
                    <a:pt x="266728" y="99117"/>
                    <a:pt x="266465" y="99117"/>
                  </a:cubicBezTo>
                  <a:cubicBezTo>
                    <a:pt x="266254" y="99117"/>
                    <a:pt x="266043" y="99131"/>
                    <a:pt x="265831" y="99131"/>
                  </a:cubicBezTo>
                  <a:cubicBezTo>
                    <a:pt x="264890" y="99119"/>
                    <a:pt x="264962" y="99167"/>
                    <a:pt x="264962" y="98215"/>
                  </a:cubicBezTo>
                  <a:cubicBezTo>
                    <a:pt x="264950" y="92345"/>
                    <a:pt x="264950" y="86475"/>
                    <a:pt x="264950" y="80605"/>
                  </a:cubicBezTo>
                  <a:cubicBezTo>
                    <a:pt x="264950" y="80296"/>
                    <a:pt x="264962" y="79986"/>
                    <a:pt x="264950" y="79677"/>
                  </a:cubicBezTo>
                  <a:cubicBezTo>
                    <a:pt x="264926" y="78986"/>
                    <a:pt x="265045" y="78295"/>
                    <a:pt x="264831" y="77617"/>
                  </a:cubicBezTo>
                  <a:cubicBezTo>
                    <a:pt x="264783" y="77438"/>
                    <a:pt x="264914" y="77295"/>
                    <a:pt x="265105" y="77283"/>
                  </a:cubicBezTo>
                  <a:cubicBezTo>
                    <a:pt x="265260" y="77272"/>
                    <a:pt x="265438" y="77272"/>
                    <a:pt x="265593" y="77272"/>
                  </a:cubicBezTo>
                  <a:lnTo>
                    <a:pt x="274225" y="77272"/>
                  </a:lnTo>
                  <a:cubicBezTo>
                    <a:pt x="274487" y="77272"/>
                    <a:pt x="274749" y="77272"/>
                    <a:pt x="275011" y="77355"/>
                  </a:cubicBezTo>
                  <a:cubicBezTo>
                    <a:pt x="275177" y="77402"/>
                    <a:pt x="275380" y="77402"/>
                    <a:pt x="275570" y="77414"/>
                  </a:cubicBezTo>
                  <a:lnTo>
                    <a:pt x="277202" y="77414"/>
                  </a:lnTo>
                  <a:cubicBezTo>
                    <a:pt x="277309" y="77414"/>
                    <a:pt x="277417" y="77413"/>
                    <a:pt x="277525" y="77413"/>
                  </a:cubicBezTo>
                  <a:cubicBezTo>
                    <a:pt x="277821" y="77413"/>
                    <a:pt x="278116" y="77426"/>
                    <a:pt x="278404" y="77522"/>
                  </a:cubicBezTo>
                  <a:cubicBezTo>
                    <a:pt x="278490" y="77555"/>
                    <a:pt x="278583" y="77562"/>
                    <a:pt x="278678" y="77562"/>
                  </a:cubicBezTo>
                  <a:cubicBezTo>
                    <a:pt x="278754" y="77562"/>
                    <a:pt x="278830" y="77557"/>
                    <a:pt x="278904" y="77557"/>
                  </a:cubicBezTo>
                  <a:lnTo>
                    <a:pt x="280476" y="77557"/>
                  </a:lnTo>
                  <a:cubicBezTo>
                    <a:pt x="280750" y="77557"/>
                    <a:pt x="281035" y="77557"/>
                    <a:pt x="281321" y="77641"/>
                  </a:cubicBezTo>
                  <a:cubicBezTo>
                    <a:pt x="281464" y="77694"/>
                    <a:pt x="281627" y="77701"/>
                    <a:pt x="281790" y="77701"/>
                  </a:cubicBezTo>
                  <a:cubicBezTo>
                    <a:pt x="281844" y="77701"/>
                    <a:pt x="281899" y="77700"/>
                    <a:pt x="281952" y="77700"/>
                  </a:cubicBezTo>
                  <a:lnTo>
                    <a:pt x="285667" y="77700"/>
                  </a:lnTo>
                  <a:lnTo>
                    <a:pt x="285667" y="76986"/>
                  </a:lnTo>
                  <a:lnTo>
                    <a:pt x="281523" y="76986"/>
                  </a:lnTo>
                  <a:cubicBezTo>
                    <a:pt x="281071" y="76986"/>
                    <a:pt x="280631" y="76974"/>
                    <a:pt x="280178" y="76879"/>
                  </a:cubicBezTo>
                  <a:cubicBezTo>
                    <a:pt x="279993" y="76843"/>
                    <a:pt x="279802" y="76833"/>
                    <a:pt x="279608" y="76833"/>
                  </a:cubicBezTo>
                  <a:cubicBezTo>
                    <a:pt x="279395" y="76833"/>
                    <a:pt x="279180" y="76845"/>
                    <a:pt x="278965" y="76845"/>
                  </a:cubicBezTo>
                  <a:cubicBezTo>
                    <a:pt x="278921" y="76845"/>
                    <a:pt x="278877" y="76844"/>
                    <a:pt x="278833" y="76843"/>
                  </a:cubicBezTo>
                  <a:cubicBezTo>
                    <a:pt x="278772" y="76843"/>
                    <a:pt x="278711" y="76843"/>
                    <a:pt x="278651" y="76843"/>
                  </a:cubicBezTo>
                  <a:cubicBezTo>
                    <a:pt x="278378" y="76843"/>
                    <a:pt x="278107" y="76835"/>
                    <a:pt x="277844" y="76748"/>
                  </a:cubicBezTo>
                  <a:cubicBezTo>
                    <a:pt x="277732" y="76715"/>
                    <a:pt x="277612" y="76707"/>
                    <a:pt x="277491" y="76707"/>
                  </a:cubicBezTo>
                  <a:cubicBezTo>
                    <a:pt x="277394" y="76707"/>
                    <a:pt x="277297" y="76712"/>
                    <a:pt x="277202" y="76712"/>
                  </a:cubicBezTo>
                  <a:cubicBezTo>
                    <a:pt x="276178" y="76700"/>
                    <a:pt x="275154" y="76700"/>
                    <a:pt x="274130" y="76700"/>
                  </a:cubicBezTo>
                  <a:cubicBezTo>
                    <a:pt x="273844" y="76700"/>
                    <a:pt x="273570" y="76688"/>
                    <a:pt x="273284" y="76617"/>
                  </a:cubicBezTo>
                  <a:cubicBezTo>
                    <a:pt x="273131" y="76574"/>
                    <a:pt x="272960" y="76568"/>
                    <a:pt x="272788" y="76568"/>
                  </a:cubicBezTo>
                  <a:cubicBezTo>
                    <a:pt x="272719" y="76568"/>
                    <a:pt x="272650" y="76569"/>
                    <a:pt x="272582" y="76569"/>
                  </a:cubicBezTo>
                  <a:cubicBezTo>
                    <a:pt x="270344" y="76557"/>
                    <a:pt x="268105" y="76557"/>
                    <a:pt x="265879" y="76557"/>
                  </a:cubicBezTo>
                  <a:cubicBezTo>
                    <a:pt x="265768" y="76557"/>
                    <a:pt x="265656" y="76562"/>
                    <a:pt x="265545" y="76562"/>
                  </a:cubicBezTo>
                  <a:cubicBezTo>
                    <a:pt x="265490" y="76562"/>
                    <a:pt x="265434" y="76561"/>
                    <a:pt x="265379" y="76557"/>
                  </a:cubicBezTo>
                  <a:cubicBezTo>
                    <a:pt x="264831" y="76545"/>
                    <a:pt x="264819" y="76533"/>
                    <a:pt x="264807" y="75986"/>
                  </a:cubicBezTo>
                  <a:cubicBezTo>
                    <a:pt x="264807" y="75247"/>
                    <a:pt x="264807" y="74509"/>
                    <a:pt x="264807" y="73783"/>
                  </a:cubicBezTo>
                  <a:cubicBezTo>
                    <a:pt x="264807" y="69330"/>
                    <a:pt x="264807" y="64877"/>
                    <a:pt x="264807" y="60436"/>
                  </a:cubicBezTo>
                  <a:cubicBezTo>
                    <a:pt x="264807" y="60103"/>
                    <a:pt x="264795" y="59781"/>
                    <a:pt x="264712" y="59448"/>
                  </a:cubicBezTo>
                  <a:cubicBezTo>
                    <a:pt x="264640" y="59174"/>
                    <a:pt x="264664" y="58876"/>
                    <a:pt x="264664" y="58591"/>
                  </a:cubicBezTo>
                  <a:cubicBezTo>
                    <a:pt x="264664" y="58067"/>
                    <a:pt x="264664" y="57543"/>
                    <a:pt x="264676" y="57031"/>
                  </a:cubicBezTo>
                  <a:cubicBezTo>
                    <a:pt x="264676" y="56817"/>
                    <a:pt x="264771" y="56733"/>
                    <a:pt x="264986" y="56709"/>
                  </a:cubicBezTo>
                  <a:cubicBezTo>
                    <a:pt x="265041" y="56705"/>
                    <a:pt x="265097" y="56704"/>
                    <a:pt x="265152" y="56704"/>
                  </a:cubicBezTo>
                  <a:cubicBezTo>
                    <a:pt x="265264" y="56704"/>
                    <a:pt x="265375" y="56709"/>
                    <a:pt x="265486" y="56709"/>
                  </a:cubicBezTo>
                  <a:lnTo>
                    <a:pt x="273475" y="56709"/>
                  </a:lnTo>
                  <a:cubicBezTo>
                    <a:pt x="273761" y="56709"/>
                    <a:pt x="274034" y="56721"/>
                    <a:pt x="274320" y="56793"/>
                  </a:cubicBezTo>
                  <a:cubicBezTo>
                    <a:pt x="274490" y="56846"/>
                    <a:pt x="274673" y="56853"/>
                    <a:pt x="274849" y="56853"/>
                  </a:cubicBezTo>
                  <a:cubicBezTo>
                    <a:pt x="274908" y="56853"/>
                    <a:pt x="274966" y="56852"/>
                    <a:pt x="275023" y="56852"/>
                  </a:cubicBezTo>
                  <a:lnTo>
                    <a:pt x="285655" y="56852"/>
                  </a:lnTo>
                  <a:lnTo>
                    <a:pt x="285655" y="56138"/>
                  </a:lnTo>
                  <a:lnTo>
                    <a:pt x="285631" y="56138"/>
                  </a:lnTo>
                  <a:cubicBezTo>
                    <a:pt x="281809" y="56138"/>
                    <a:pt x="277975" y="56138"/>
                    <a:pt x="274142" y="56126"/>
                  </a:cubicBezTo>
                  <a:cubicBezTo>
                    <a:pt x="273784" y="56126"/>
                    <a:pt x="273427" y="56121"/>
                    <a:pt x="273067" y="56121"/>
                  </a:cubicBezTo>
                  <a:cubicBezTo>
                    <a:pt x="272886" y="56121"/>
                    <a:pt x="272705" y="56122"/>
                    <a:pt x="272522" y="56126"/>
                  </a:cubicBezTo>
                  <a:cubicBezTo>
                    <a:pt x="272082" y="56138"/>
                    <a:pt x="271629" y="56138"/>
                    <a:pt x="271177" y="56138"/>
                  </a:cubicBezTo>
                  <a:cubicBezTo>
                    <a:pt x="271106" y="56138"/>
                    <a:pt x="271031" y="56144"/>
                    <a:pt x="270958" y="56144"/>
                  </a:cubicBezTo>
                  <a:cubicBezTo>
                    <a:pt x="270885" y="56144"/>
                    <a:pt x="270814" y="56138"/>
                    <a:pt x="270748" y="56114"/>
                  </a:cubicBezTo>
                  <a:cubicBezTo>
                    <a:pt x="270406" y="56009"/>
                    <a:pt x="270060" y="55991"/>
                    <a:pt x="269712" y="55991"/>
                  </a:cubicBezTo>
                  <a:cubicBezTo>
                    <a:pt x="269518" y="55991"/>
                    <a:pt x="269323" y="55997"/>
                    <a:pt x="269128" y="55997"/>
                  </a:cubicBezTo>
                  <a:cubicBezTo>
                    <a:pt x="269077" y="55997"/>
                    <a:pt x="269026" y="55996"/>
                    <a:pt x="268974" y="55995"/>
                  </a:cubicBezTo>
                  <a:cubicBezTo>
                    <a:pt x="268585" y="55991"/>
                    <a:pt x="268196" y="55990"/>
                    <a:pt x="267808" y="55990"/>
                  </a:cubicBezTo>
                  <a:cubicBezTo>
                    <a:pt x="267031" y="55990"/>
                    <a:pt x="266256" y="55995"/>
                    <a:pt x="265486" y="55995"/>
                  </a:cubicBezTo>
                  <a:cubicBezTo>
                    <a:pt x="265343" y="55995"/>
                    <a:pt x="265200" y="55995"/>
                    <a:pt x="265057" y="55983"/>
                  </a:cubicBezTo>
                  <a:cubicBezTo>
                    <a:pt x="264712" y="55971"/>
                    <a:pt x="264652" y="55912"/>
                    <a:pt x="264640" y="55555"/>
                  </a:cubicBezTo>
                  <a:cubicBezTo>
                    <a:pt x="264640" y="55364"/>
                    <a:pt x="264640" y="55174"/>
                    <a:pt x="264640" y="54983"/>
                  </a:cubicBezTo>
                  <a:cubicBezTo>
                    <a:pt x="264640" y="49768"/>
                    <a:pt x="264640" y="44565"/>
                    <a:pt x="264640" y="39350"/>
                  </a:cubicBezTo>
                  <a:cubicBezTo>
                    <a:pt x="264640" y="38993"/>
                    <a:pt x="264652" y="38648"/>
                    <a:pt x="264533" y="38291"/>
                  </a:cubicBezTo>
                  <a:cubicBezTo>
                    <a:pt x="264474" y="38124"/>
                    <a:pt x="264498" y="37921"/>
                    <a:pt x="264498" y="37731"/>
                  </a:cubicBezTo>
                  <a:cubicBezTo>
                    <a:pt x="264498" y="36778"/>
                    <a:pt x="264498" y="35826"/>
                    <a:pt x="264498" y="34873"/>
                  </a:cubicBezTo>
                  <a:cubicBezTo>
                    <a:pt x="264498" y="34421"/>
                    <a:pt x="264545" y="33969"/>
                    <a:pt x="264378" y="33528"/>
                  </a:cubicBezTo>
                  <a:cubicBezTo>
                    <a:pt x="264355" y="33469"/>
                    <a:pt x="264355" y="33385"/>
                    <a:pt x="264355" y="33314"/>
                  </a:cubicBezTo>
                  <a:cubicBezTo>
                    <a:pt x="264374" y="32106"/>
                    <a:pt x="264218" y="32000"/>
                    <a:pt x="264906" y="32000"/>
                  </a:cubicBezTo>
                  <a:cubicBezTo>
                    <a:pt x="265054" y="32000"/>
                    <a:pt x="265240" y="32005"/>
                    <a:pt x="265475" y="32005"/>
                  </a:cubicBezTo>
                  <a:cubicBezTo>
                    <a:pt x="265517" y="32005"/>
                    <a:pt x="265560" y="32004"/>
                    <a:pt x="265605" y="32004"/>
                  </a:cubicBezTo>
                  <a:cubicBezTo>
                    <a:pt x="267129" y="31992"/>
                    <a:pt x="268641" y="31992"/>
                    <a:pt x="270165" y="31992"/>
                  </a:cubicBezTo>
                  <a:cubicBezTo>
                    <a:pt x="270451" y="31992"/>
                    <a:pt x="270736" y="31992"/>
                    <a:pt x="271010" y="31909"/>
                  </a:cubicBezTo>
                  <a:cubicBezTo>
                    <a:pt x="271172" y="31866"/>
                    <a:pt x="271346" y="31860"/>
                    <a:pt x="271518" y="31860"/>
                  </a:cubicBezTo>
                  <a:cubicBezTo>
                    <a:pt x="271588" y="31860"/>
                    <a:pt x="271657" y="31861"/>
                    <a:pt x="271725" y="31861"/>
                  </a:cubicBezTo>
                  <a:lnTo>
                    <a:pt x="285643" y="31861"/>
                  </a:lnTo>
                  <a:lnTo>
                    <a:pt x="285643" y="31147"/>
                  </a:lnTo>
                  <a:cubicBezTo>
                    <a:pt x="283929" y="31135"/>
                    <a:pt x="282214" y="31135"/>
                    <a:pt x="280500" y="31135"/>
                  </a:cubicBezTo>
                  <a:cubicBezTo>
                    <a:pt x="280447" y="31135"/>
                    <a:pt x="280395" y="31135"/>
                    <a:pt x="280342" y="31135"/>
                  </a:cubicBezTo>
                  <a:cubicBezTo>
                    <a:pt x="280133" y="31135"/>
                    <a:pt x="279926" y="31128"/>
                    <a:pt x="279726" y="31052"/>
                  </a:cubicBezTo>
                  <a:cubicBezTo>
                    <a:pt x="279559" y="31002"/>
                    <a:pt x="279385" y="30982"/>
                    <a:pt x="279212" y="30982"/>
                  </a:cubicBezTo>
                  <a:cubicBezTo>
                    <a:pt x="279052" y="30982"/>
                    <a:pt x="278892" y="30999"/>
                    <a:pt x="278737" y="31028"/>
                  </a:cubicBezTo>
                  <a:cubicBezTo>
                    <a:pt x="278535" y="31057"/>
                    <a:pt x="278341" y="31103"/>
                    <a:pt x="278145" y="31103"/>
                  </a:cubicBezTo>
                  <a:cubicBezTo>
                    <a:pt x="278019" y="31103"/>
                    <a:pt x="277892" y="31084"/>
                    <a:pt x="277761" y="31028"/>
                  </a:cubicBezTo>
                  <a:cubicBezTo>
                    <a:pt x="277746" y="31023"/>
                    <a:pt x="277727" y="31020"/>
                    <a:pt x="277707" y="31020"/>
                  </a:cubicBezTo>
                  <a:cubicBezTo>
                    <a:pt x="277678" y="31020"/>
                    <a:pt x="277646" y="31026"/>
                    <a:pt x="277618" y="31040"/>
                  </a:cubicBezTo>
                  <a:cubicBezTo>
                    <a:pt x="277360" y="31132"/>
                    <a:pt x="277091" y="31154"/>
                    <a:pt x="276822" y="31154"/>
                  </a:cubicBezTo>
                  <a:cubicBezTo>
                    <a:pt x="276570" y="31154"/>
                    <a:pt x="276318" y="31135"/>
                    <a:pt x="276070" y="31135"/>
                  </a:cubicBezTo>
                  <a:cubicBezTo>
                    <a:pt x="275130" y="31141"/>
                    <a:pt x="274189" y="31141"/>
                    <a:pt x="273249" y="31141"/>
                  </a:cubicBezTo>
                  <a:cubicBezTo>
                    <a:pt x="272308" y="31141"/>
                    <a:pt x="271367" y="31141"/>
                    <a:pt x="270427" y="31147"/>
                  </a:cubicBezTo>
                  <a:cubicBezTo>
                    <a:pt x="270325" y="31147"/>
                    <a:pt x="270223" y="31145"/>
                    <a:pt x="270121" y="31145"/>
                  </a:cubicBezTo>
                  <a:cubicBezTo>
                    <a:pt x="269867" y="31145"/>
                    <a:pt x="269614" y="31157"/>
                    <a:pt x="269367" y="31242"/>
                  </a:cubicBezTo>
                  <a:cubicBezTo>
                    <a:pt x="269281" y="31275"/>
                    <a:pt x="269188" y="31282"/>
                    <a:pt x="269093" y="31282"/>
                  </a:cubicBezTo>
                  <a:cubicBezTo>
                    <a:pt x="269018" y="31282"/>
                    <a:pt x="268941" y="31278"/>
                    <a:pt x="268867" y="31278"/>
                  </a:cubicBezTo>
                  <a:cubicBezTo>
                    <a:pt x="267546" y="31290"/>
                    <a:pt x="266212" y="31290"/>
                    <a:pt x="264879" y="31290"/>
                  </a:cubicBezTo>
                  <a:cubicBezTo>
                    <a:pt x="264783" y="31290"/>
                    <a:pt x="264688" y="31290"/>
                    <a:pt x="264593" y="31278"/>
                  </a:cubicBezTo>
                  <a:cubicBezTo>
                    <a:pt x="264295" y="31254"/>
                    <a:pt x="264236" y="31194"/>
                    <a:pt x="264224" y="30873"/>
                  </a:cubicBezTo>
                  <a:cubicBezTo>
                    <a:pt x="264212" y="30754"/>
                    <a:pt x="264212" y="30635"/>
                    <a:pt x="264212" y="30516"/>
                  </a:cubicBezTo>
                  <a:cubicBezTo>
                    <a:pt x="264212" y="30206"/>
                    <a:pt x="264212" y="29909"/>
                    <a:pt x="264117" y="29599"/>
                  </a:cubicBezTo>
                  <a:cubicBezTo>
                    <a:pt x="264057" y="29432"/>
                    <a:pt x="264069" y="29230"/>
                    <a:pt x="264069" y="29039"/>
                  </a:cubicBezTo>
                  <a:cubicBezTo>
                    <a:pt x="264069" y="26730"/>
                    <a:pt x="264069" y="24420"/>
                    <a:pt x="264069" y="22110"/>
                  </a:cubicBezTo>
                  <a:cubicBezTo>
                    <a:pt x="264069" y="21872"/>
                    <a:pt x="264057" y="21634"/>
                    <a:pt x="264152" y="21407"/>
                  </a:cubicBezTo>
                  <a:cubicBezTo>
                    <a:pt x="264224" y="21205"/>
                    <a:pt x="264212" y="20979"/>
                    <a:pt x="264212" y="20776"/>
                  </a:cubicBezTo>
                  <a:cubicBezTo>
                    <a:pt x="264212" y="20110"/>
                    <a:pt x="264212" y="19443"/>
                    <a:pt x="264212" y="18776"/>
                  </a:cubicBezTo>
                  <a:cubicBezTo>
                    <a:pt x="264212" y="18419"/>
                    <a:pt x="264224" y="18062"/>
                    <a:pt x="264319" y="17717"/>
                  </a:cubicBezTo>
                  <a:cubicBezTo>
                    <a:pt x="264390" y="17419"/>
                    <a:pt x="264343" y="17097"/>
                    <a:pt x="264355" y="16788"/>
                  </a:cubicBezTo>
                  <a:cubicBezTo>
                    <a:pt x="264367" y="16324"/>
                    <a:pt x="264319" y="15847"/>
                    <a:pt x="264474" y="15371"/>
                  </a:cubicBezTo>
                  <a:cubicBezTo>
                    <a:pt x="264521" y="15204"/>
                    <a:pt x="264498" y="15002"/>
                    <a:pt x="264498" y="14811"/>
                  </a:cubicBezTo>
                  <a:cubicBezTo>
                    <a:pt x="264498" y="13478"/>
                    <a:pt x="264498" y="12144"/>
                    <a:pt x="264498" y="10811"/>
                  </a:cubicBezTo>
                  <a:cubicBezTo>
                    <a:pt x="264498" y="10620"/>
                    <a:pt x="264509" y="10430"/>
                    <a:pt x="264521" y="10239"/>
                  </a:cubicBezTo>
                  <a:cubicBezTo>
                    <a:pt x="264533" y="10108"/>
                    <a:pt x="264629" y="10013"/>
                    <a:pt x="264759" y="10013"/>
                  </a:cubicBezTo>
                  <a:cubicBezTo>
                    <a:pt x="264836" y="10019"/>
                    <a:pt x="264912" y="10021"/>
                    <a:pt x="264988" y="10021"/>
                  </a:cubicBezTo>
                  <a:cubicBezTo>
                    <a:pt x="265598" y="10021"/>
                    <a:pt x="266193" y="9869"/>
                    <a:pt x="266807" y="9858"/>
                  </a:cubicBezTo>
                  <a:cubicBezTo>
                    <a:pt x="266882" y="9857"/>
                    <a:pt x="266956" y="9856"/>
                    <a:pt x="267030" y="9856"/>
                  </a:cubicBezTo>
                  <a:cubicBezTo>
                    <a:pt x="267109" y="9856"/>
                    <a:pt x="267188" y="9857"/>
                    <a:pt x="267266" y="9857"/>
                  </a:cubicBezTo>
                  <a:cubicBezTo>
                    <a:pt x="267612" y="9857"/>
                    <a:pt x="267957" y="9847"/>
                    <a:pt x="268296" y="9739"/>
                  </a:cubicBezTo>
                  <a:cubicBezTo>
                    <a:pt x="268361" y="9716"/>
                    <a:pt x="268433" y="9710"/>
                    <a:pt x="268505" y="9710"/>
                  </a:cubicBezTo>
                  <a:cubicBezTo>
                    <a:pt x="268578" y="9710"/>
                    <a:pt x="268653" y="9716"/>
                    <a:pt x="268724" y="9716"/>
                  </a:cubicBezTo>
                  <a:cubicBezTo>
                    <a:pt x="269189" y="9704"/>
                    <a:pt x="269665" y="9739"/>
                    <a:pt x="270129" y="9597"/>
                  </a:cubicBezTo>
                  <a:cubicBezTo>
                    <a:pt x="270210" y="9569"/>
                    <a:pt x="270296" y="9562"/>
                    <a:pt x="270384" y="9562"/>
                  </a:cubicBezTo>
                  <a:cubicBezTo>
                    <a:pt x="270489" y="9562"/>
                    <a:pt x="270597" y="9573"/>
                    <a:pt x="270701" y="9573"/>
                  </a:cubicBezTo>
                  <a:cubicBezTo>
                    <a:pt x="270939" y="9573"/>
                    <a:pt x="271177" y="9573"/>
                    <a:pt x="271403" y="9489"/>
                  </a:cubicBezTo>
                  <a:cubicBezTo>
                    <a:pt x="271534" y="9442"/>
                    <a:pt x="271689" y="9442"/>
                    <a:pt x="271820" y="9430"/>
                  </a:cubicBezTo>
                  <a:cubicBezTo>
                    <a:pt x="272534" y="9394"/>
                    <a:pt x="273237" y="9287"/>
                    <a:pt x="273939" y="9168"/>
                  </a:cubicBezTo>
                  <a:cubicBezTo>
                    <a:pt x="274451" y="9096"/>
                    <a:pt x="274963" y="9061"/>
                    <a:pt x="275487" y="9001"/>
                  </a:cubicBezTo>
                  <a:cubicBezTo>
                    <a:pt x="276047" y="8918"/>
                    <a:pt x="276606" y="8799"/>
                    <a:pt x="277166" y="8763"/>
                  </a:cubicBezTo>
                  <a:cubicBezTo>
                    <a:pt x="278023" y="8704"/>
                    <a:pt x="278845" y="8442"/>
                    <a:pt x="279702" y="8418"/>
                  </a:cubicBezTo>
                  <a:cubicBezTo>
                    <a:pt x="280071" y="8406"/>
                    <a:pt x="280440" y="8311"/>
                    <a:pt x="280821" y="8251"/>
                  </a:cubicBezTo>
                  <a:cubicBezTo>
                    <a:pt x="281607" y="8120"/>
                    <a:pt x="282405" y="7989"/>
                    <a:pt x="283190" y="7846"/>
                  </a:cubicBezTo>
                  <a:cubicBezTo>
                    <a:pt x="284012" y="7715"/>
                    <a:pt x="284822" y="7572"/>
                    <a:pt x="285643" y="7430"/>
                  </a:cubicBezTo>
                  <a:lnTo>
                    <a:pt x="285643" y="6429"/>
                  </a:lnTo>
                  <a:cubicBezTo>
                    <a:pt x="285476" y="6810"/>
                    <a:pt x="285191" y="6953"/>
                    <a:pt x="284762" y="7013"/>
                  </a:cubicBezTo>
                  <a:cubicBezTo>
                    <a:pt x="283690" y="7180"/>
                    <a:pt x="282607" y="7275"/>
                    <a:pt x="281547" y="7525"/>
                  </a:cubicBezTo>
                  <a:cubicBezTo>
                    <a:pt x="281119" y="7632"/>
                    <a:pt x="280666" y="7632"/>
                    <a:pt x="280226" y="7727"/>
                  </a:cubicBezTo>
                  <a:cubicBezTo>
                    <a:pt x="279368" y="7882"/>
                    <a:pt x="278487" y="7930"/>
                    <a:pt x="277630" y="8096"/>
                  </a:cubicBezTo>
                  <a:cubicBezTo>
                    <a:pt x="277154" y="8203"/>
                    <a:pt x="276654" y="8227"/>
                    <a:pt x="276154" y="8287"/>
                  </a:cubicBezTo>
                  <a:cubicBezTo>
                    <a:pt x="275642" y="8346"/>
                    <a:pt x="275118" y="8382"/>
                    <a:pt x="274606" y="8465"/>
                  </a:cubicBezTo>
                  <a:cubicBezTo>
                    <a:pt x="273951" y="8584"/>
                    <a:pt x="273296" y="8632"/>
                    <a:pt x="272653" y="8739"/>
                  </a:cubicBezTo>
                  <a:cubicBezTo>
                    <a:pt x="271975" y="8858"/>
                    <a:pt x="271272" y="8763"/>
                    <a:pt x="270605" y="8977"/>
                  </a:cubicBezTo>
                  <a:cubicBezTo>
                    <a:pt x="270528" y="9001"/>
                    <a:pt x="270448" y="9007"/>
                    <a:pt x="270366" y="9007"/>
                  </a:cubicBezTo>
                  <a:cubicBezTo>
                    <a:pt x="270284" y="9007"/>
                    <a:pt x="270201" y="9001"/>
                    <a:pt x="270117" y="9001"/>
                  </a:cubicBezTo>
                  <a:cubicBezTo>
                    <a:pt x="269832" y="9013"/>
                    <a:pt x="269546" y="8989"/>
                    <a:pt x="269272" y="9096"/>
                  </a:cubicBezTo>
                  <a:cubicBezTo>
                    <a:pt x="269218" y="9123"/>
                    <a:pt x="269165" y="9137"/>
                    <a:pt x="269111" y="9137"/>
                  </a:cubicBezTo>
                  <a:cubicBezTo>
                    <a:pt x="269093" y="9137"/>
                    <a:pt x="269076" y="9135"/>
                    <a:pt x="269058" y="9132"/>
                  </a:cubicBezTo>
                  <a:cubicBezTo>
                    <a:pt x="268938" y="9123"/>
                    <a:pt x="268818" y="9119"/>
                    <a:pt x="268699" y="9119"/>
                  </a:cubicBezTo>
                  <a:cubicBezTo>
                    <a:pt x="267915" y="9119"/>
                    <a:pt x="267142" y="9289"/>
                    <a:pt x="266355" y="9289"/>
                  </a:cubicBezTo>
                  <a:cubicBezTo>
                    <a:pt x="266311" y="9289"/>
                    <a:pt x="266268" y="9288"/>
                    <a:pt x="266224" y="9287"/>
                  </a:cubicBezTo>
                  <a:cubicBezTo>
                    <a:pt x="266172" y="9287"/>
                    <a:pt x="266119" y="9286"/>
                    <a:pt x="266067" y="9286"/>
                  </a:cubicBezTo>
                  <a:cubicBezTo>
                    <a:pt x="265858" y="9286"/>
                    <a:pt x="265650" y="9294"/>
                    <a:pt x="265450" y="9370"/>
                  </a:cubicBezTo>
                  <a:cubicBezTo>
                    <a:pt x="265391" y="9406"/>
                    <a:pt x="265307" y="9418"/>
                    <a:pt x="265248" y="9418"/>
                  </a:cubicBezTo>
                  <a:cubicBezTo>
                    <a:pt x="265130" y="9424"/>
                    <a:pt x="265031" y="9428"/>
                    <a:pt x="264947" y="9428"/>
                  </a:cubicBezTo>
                  <a:cubicBezTo>
                    <a:pt x="264522" y="9428"/>
                    <a:pt x="264498" y="9318"/>
                    <a:pt x="264498" y="8751"/>
                  </a:cubicBezTo>
                  <a:cubicBezTo>
                    <a:pt x="264498" y="7382"/>
                    <a:pt x="264498" y="6001"/>
                    <a:pt x="264498" y="4620"/>
                  </a:cubicBezTo>
                  <a:cubicBezTo>
                    <a:pt x="264498" y="4334"/>
                    <a:pt x="264498" y="4060"/>
                    <a:pt x="264402" y="3774"/>
                  </a:cubicBezTo>
                  <a:cubicBezTo>
                    <a:pt x="264355" y="3596"/>
                    <a:pt x="264355" y="3405"/>
                    <a:pt x="264355" y="3215"/>
                  </a:cubicBezTo>
                  <a:cubicBezTo>
                    <a:pt x="264355" y="2143"/>
                    <a:pt x="264355" y="1072"/>
                    <a:pt x="264355" y="0"/>
                  </a:cubicBezTo>
                  <a:lnTo>
                    <a:pt x="263497" y="0"/>
                  </a:lnTo>
                  <a:cubicBezTo>
                    <a:pt x="263497" y="453"/>
                    <a:pt x="263497" y="905"/>
                    <a:pt x="263509" y="1357"/>
                  </a:cubicBezTo>
                  <a:cubicBezTo>
                    <a:pt x="263509" y="1715"/>
                    <a:pt x="263486" y="2072"/>
                    <a:pt x="263605" y="2417"/>
                  </a:cubicBezTo>
                  <a:cubicBezTo>
                    <a:pt x="263664" y="2560"/>
                    <a:pt x="263640" y="2750"/>
                    <a:pt x="263640" y="2905"/>
                  </a:cubicBezTo>
                  <a:cubicBezTo>
                    <a:pt x="263640" y="4858"/>
                    <a:pt x="263652" y="6810"/>
                    <a:pt x="263652" y="8763"/>
                  </a:cubicBezTo>
                  <a:cubicBezTo>
                    <a:pt x="263652" y="8882"/>
                    <a:pt x="263640" y="9001"/>
                    <a:pt x="263640" y="9120"/>
                  </a:cubicBezTo>
                  <a:cubicBezTo>
                    <a:pt x="263640" y="9275"/>
                    <a:pt x="263569" y="9382"/>
                    <a:pt x="263414" y="9430"/>
                  </a:cubicBezTo>
                  <a:cubicBezTo>
                    <a:pt x="263205" y="9507"/>
                    <a:pt x="262995" y="9574"/>
                    <a:pt x="262767" y="9574"/>
                  </a:cubicBezTo>
                  <a:cubicBezTo>
                    <a:pt x="262748" y="9574"/>
                    <a:pt x="262730" y="9574"/>
                    <a:pt x="262712" y="9573"/>
                  </a:cubicBezTo>
                  <a:cubicBezTo>
                    <a:pt x="262600" y="9569"/>
                    <a:pt x="262489" y="9567"/>
                    <a:pt x="262378" y="9567"/>
                  </a:cubicBezTo>
                  <a:cubicBezTo>
                    <a:pt x="262156" y="9567"/>
                    <a:pt x="261934" y="9573"/>
                    <a:pt x="261711" y="9573"/>
                  </a:cubicBezTo>
                  <a:cubicBezTo>
                    <a:pt x="261366" y="9585"/>
                    <a:pt x="261009" y="9561"/>
                    <a:pt x="260664" y="9680"/>
                  </a:cubicBezTo>
                  <a:cubicBezTo>
                    <a:pt x="260563" y="9710"/>
                    <a:pt x="260455" y="9716"/>
                    <a:pt x="260347" y="9716"/>
                  </a:cubicBezTo>
                  <a:cubicBezTo>
                    <a:pt x="260274" y="9716"/>
                    <a:pt x="260201" y="9713"/>
                    <a:pt x="260129" y="9713"/>
                  </a:cubicBezTo>
                  <a:cubicBezTo>
                    <a:pt x="260093" y="9713"/>
                    <a:pt x="260057" y="9714"/>
                    <a:pt x="260021" y="9716"/>
                  </a:cubicBezTo>
                  <a:cubicBezTo>
                    <a:pt x="259425" y="9739"/>
                    <a:pt x="258842" y="9692"/>
                    <a:pt x="258247" y="9835"/>
                  </a:cubicBezTo>
                  <a:cubicBezTo>
                    <a:pt x="258109" y="9869"/>
                    <a:pt x="257966" y="9879"/>
                    <a:pt x="257820" y="9879"/>
                  </a:cubicBezTo>
                  <a:cubicBezTo>
                    <a:pt x="257611" y="9879"/>
                    <a:pt x="257397" y="9858"/>
                    <a:pt x="257187" y="9858"/>
                  </a:cubicBezTo>
                  <a:cubicBezTo>
                    <a:pt x="256878" y="9870"/>
                    <a:pt x="256568" y="9847"/>
                    <a:pt x="256270" y="9954"/>
                  </a:cubicBezTo>
                  <a:cubicBezTo>
                    <a:pt x="256143" y="9996"/>
                    <a:pt x="256003" y="10002"/>
                    <a:pt x="255869" y="10002"/>
                  </a:cubicBezTo>
                  <a:cubicBezTo>
                    <a:pt x="255815" y="10002"/>
                    <a:pt x="255762" y="10001"/>
                    <a:pt x="255711" y="10001"/>
                  </a:cubicBezTo>
                  <a:lnTo>
                    <a:pt x="253782" y="10001"/>
                  </a:lnTo>
                  <a:cubicBezTo>
                    <a:pt x="253282" y="10013"/>
                    <a:pt x="252794" y="10013"/>
                    <a:pt x="252294" y="10108"/>
                  </a:cubicBezTo>
                  <a:cubicBezTo>
                    <a:pt x="252103" y="10151"/>
                    <a:pt x="251903" y="10163"/>
                    <a:pt x="251701" y="10163"/>
                  </a:cubicBezTo>
                  <a:cubicBezTo>
                    <a:pt x="251449" y="10163"/>
                    <a:pt x="251193" y="10144"/>
                    <a:pt x="250948" y="10144"/>
                  </a:cubicBezTo>
                  <a:cubicBezTo>
                    <a:pt x="250615" y="10156"/>
                    <a:pt x="250281" y="10132"/>
                    <a:pt x="249960" y="10251"/>
                  </a:cubicBezTo>
                  <a:cubicBezTo>
                    <a:pt x="249861" y="10284"/>
                    <a:pt x="249754" y="10292"/>
                    <a:pt x="249646" y="10292"/>
                  </a:cubicBezTo>
                  <a:cubicBezTo>
                    <a:pt x="249560" y="10292"/>
                    <a:pt x="249473" y="10287"/>
                    <a:pt x="249389" y="10287"/>
                  </a:cubicBezTo>
                  <a:lnTo>
                    <a:pt x="247745" y="10287"/>
                  </a:lnTo>
                  <a:cubicBezTo>
                    <a:pt x="247691" y="10287"/>
                    <a:pt x="247637" y="10287"/>
                    <a:pt x="247582" y="10287"/>
                  </a:cubicBezTo>
                  <a:cubicBezTo>
                    <a:pt x="247336" y="10287"/>
                    <a:pt x="247084" y="10295"/>
                    <a:pt x="246841" y="10382"/>
                  </a:cubicBezTo>
                  <a:cubicBezTo>
                    <a:pt x="246733" y="10430"/>
                    <a:pt x="246602" y="10430"/>
                    <a:pt x="246483" y="10430"/>
                  </a:cubicBezTo>
                  <a:lnTo>
                    <a:pt x="244269" y="10430"/>
                  </a:lnTo>
                  <a:cubicBezTo>
                    <a:pt x="243864" y="10430"/>
                    <a:pt x="243816" y="10370"/>
                    <a:pt x="243793" y="9989"/>
                  </a:cubicBezTo>
                  <a:cubicBezTo>
                    <a:pt x="243793" y="9894"/>
                    <a:pt x="243793" y="9799"/>
                    <a:pt x="243793" y="9704"/>
                  </a:cubicBezTo>
                  <a:lnTo>
                    <a:pt x="243793" y="0"/>
                  </a:lnTo>
                  <a:lnTo>
                    <a:pt x="242935" y="0"/>
                  </a:lnTo>
                  <a:lnTo>
                    <a:pt x="242935" y="9704"/>
                  </a:lnTo>
                  <a:cubicBezTo>
                    <a:pt x="242935" y="10542"/>
                    <a:pt x="242976" y="10573"/>
                    <a:pt x="242281" y="10573"/>
                  </a:cubicBezTo>
                  <a:cubicBezTo>
                    <a:pt x="242226" y="10573"/>
                    <a:pt x="242166" y="10573"/>
                    <a:pt x="242102" y="10573"/>
                  </a:cubicBezTo>
                  <a:lnTo>
                    <a:pt x="239459" y="10573"/>
                  </a:lnTo>
                  <a:cubicBezTo>
                    <a:pt x="239320" y="10573"/>
                    <a:pt x="239180" y="10569"/>
                    <a:pt x="239039" y="10569"/>
                  </a:cubicBezTo>
                  <a:cubicBezTo>
                    <a:pt x="238758" y="10569"/>
                    <a:pt x="238474" y="10585"/>
                    <a:pt x="238197" y="10680"/>
                  </a:cubicBezTo>
                  <a:cubicBezTo>
                    <a:pt x="238111" y="10713"/>
                    <a:pt x="238017" y="10720"/>
                    <a:pt x="237923" y="10720"/>
                  </a:cubicBezTo>
                  <a:cubicBezTo>
                    <a:pt x="237847" y="10720"/>
                    <a:pt x="237771" y="10716"/>
                    <a:pt x="237697" y="10716"/>
                  </a:cubicBezTo>
                  <a:lnTo>
                    <a:pt x="235696" y="10716"/>
                  </a:lnTo>
                  <a:cubicBezTo>
                    <a:pt x="235640" y="10717"/>
                    <a:pt x="235584" y="10717"/>
                    <a:pt x="235528" y="10717"/>
                  </a:cubicBezTo>
                  <a:cubicBezTo>
                    <a:pt x="235390" y="10717"/>
                    <a:pt x="235252" y="10715"/>
                    <a:pt x="235115" y="10715"/>
                  </a:cubicBezTo>
                  <a:cubicBezTo>
                    <a:pt x="234791" y="10715"/>
                    <a:pt x="234470" y="10730"/>
                    <a:pt x="234149" y="10835"/>
                  </a:cubicBezTo>
                  <a:cubicBezTo>
                    <a:pt x="234081" y="10855"/>
                    <a:pt x="234010" y="10860"/>
                    <a:pt x="233937" y="10860"/>
                  </a:cubicBezTo>
                  <a:cubicBezTo>
                    <a:pt x="233868" y="10860"/>
                    <a:pt x="233798" y="10856"/>
                    <a:pt x="233729" y="10856"/>
                  </a:cubicBezTo>
                  <a:cubicBezTo>
                    <a:pt x="233702" y="10856"/>
                    <a:pt x="233675" y="10857"/>
                    <a:pt x="233648" y="10859"/>
                  </a:cubicBezTo>
                  <a:cubicBezTo>
                    <a:pt x="233508" y="10864"/>
                    <a:pt x="233367" y="10866"/>
                    <a:pt x="233227" y="10866"/>
                  </a:cubicBezTo>
                  <a:cubicBezTo>
                    <a:pt x="232921" y="10866"/>
                    <a:pt x="232616" y="10857"/>
                    <a:pt x="232311" y="10857"/>
                  </a:cubicBezTo>
                  <a:cubicBezTo>
                    <a:pt x="231835" y="10857"/>
                    <a:pt x="231361" y="10879"/>
                    <a:pt x="230886" y="10990"/>
                  </a:cubicBezTo>
                  <a:cubicBezTo>
                    <a:pt x="230790" y="11012"/>
                    <a:pt x="230690" y="11019"/>
                    <a:pt x="230589" y="11019"/>
                  </a:cubicBezTo>
                  <a:cubicBezTo>
                    <a:pt x="230427" y="11019"/>
                    <a:pt x="230262" y="11001"/>
                    <a:pt x="230100" y="11001"/>
                  </a:cubicBezTo>
                  <a:cubicBezTo>
                    <a:pt x="230033" y="11003"/>
                    <a:pt x="229966" y="11004"/>
                    <a:pt x="229899" y="11004"/>
                  </a:cubicBezTo>
                  <a:cubicBezTo>
                    <a:pt x="229828" y="11004"/>
                    <a:pt x="229756" y="11003"/>
                    <a:pt x="229685" y="11003"/>
                  </a:cubicBezTo>
                  <a:cubicBezTo>
                    <a:pt x="229372" y="11003"/>
                    <a:pt x="229061" y="11013"/>
                    <a:pt x="228755" y="11121"/>
                  </a:cubicBezTo>
                  <a:cubicBezTo>
                    <a:pt x="228672" y="11144"/>
                    <a:pt x="228576" y="11150"/>
                    <a:pt x="228478" y="11150"/>
                  </a:cubicBezTo>
                  <a:cubicBezTo>
                    <a:pt x="228380" y="11150"/>
                    <a:pt x="228279" y="11144"/>
                    <a:pt x="228183" y="11144"/>
                  </a:cubicBezTo>
                  <a:lnTo>
                    <a:pt x="224909" y="11144"/>
                  </a:lnTo>
                  <a:cubicBezTo>
                    <a:pt x="224862" y="11145"/>
                    <a:pt x="224814" y="11146"/>
                    <a:pt x="224766" y="11146"/>
                  </a:cubicBezTo>
                  <a:cubicBezTo>
                    <a:pt x="224597" y="11146"/>
                    <a:pt x="224428" y="11141"/>
                    <a:pt x="224260" y="11141"/>
                  </a:cubicBezTo>
                  <a:cubicBezTo>
                    <a:pt x="223930" y="11141"/>
                    <a:pt x="223602" y="11160"/>
                    <a:pt x="223278" y="11275"/>
                  </a:cubicBezTo>
                  <a:cubicBezTo>
                    <a:pt x="223248" y="11287"/>
                    <a:pt x="223216" y="11290"/>
                    <a:pt x="223181" y="11290"/>
                  </a:cubicBezTo>
                  <a:cubicBezTo>
                    <a:pt x="223147" y="11290"/>
                    <a:pt x="223111" y="11287"/>
                    <a:pt x="223076" y="11287"/>
                  </a:cubicBezTo>
                  <a:lnTo>
                    <a:pt x="220075" y="11287"/>
                  </a:lnTo>
                  <a:cubicBezTo>
                    <a:pt x="219730" y="11287"/>
                    <a:pt x="219659" y="11216"/>
                    <a:pt x="219659" y="10859"/>
                  </a:cubicBezTo>
                  <a:cubicBezTo>
                    <a:pt x="219647" y="10049"/>
                    <a:pt x="219659" y="9239"/>
                    <a:pt x="219647" y="8430"/>
                  </a:cubicBezTo>
                  <a:cubicBezTo>
                    <a:pt x="219647" y="8168"/>
                    <a:pt x="219647" y="7918"/>
                    <a:pt x="219575" y="7656"/>
                  </a:cubicBezTo>
                  <a:cubicBezTo>
                    <a:pt x="219516" y="7453"/>
                    <a:pt x="219516" y="7239"/>
                    <a:pt x="219516" y="7025"/>
                  </a:cubicBezTo>
                  <a:cubicBezTo>
                    <a:pt x="219504" y="6239"/>
                    <a:pt x="219516" y="5453"/>
                    <a:pt x="219504" y="4667"/>
                  </a:cubicBezTo>
                  <a:cubicBezTo>
                    <a:pt x="219504" y="4251"/>
                    <a:pt x="219540" y="3822"/>
                    <a:pt x="219397" y="3405"/>
                  </a:cubicBezTo>
                  <a:cubicBezTo>
                    <a:pt x="219337" y="3227"/>
                    <a:pt x="219373" y="3024"/>
                    <a:pt x="219373" y="2834"/>
                  </a:cubicBezTo>
                  <a:cubicBezTo>
                    <a:pt x="219361" y="2143"/>
                    <a:pt x="219361" y="1453"/>
                    <a:pt x="219361" y="762"/>
                  </a:cubicBezTo>
                  <a:cubicBezTo>
                    <a:pt x="219373" y="500"/>
                    <a:pt x="219349" y="238"/>
                    <a:pt x="219230" y="0"/>
                  </a:cubicBezTo>
                  <a:lnTo>
                    <a:pt x="218516" y="0"/>
                  </a:lnTo>
                  <a:cubicBezTo>
                    <a:pt x="218528" y="524"/>
                    <a:pt x="218480" y="1048"/>
                    <a:pt x="218635" y="1560"/>
                  </a:cubicBezTo>
                  <a:cubicBezTo>
                    <a:pt x="218694" y="1726"/>
                    <a:pt x="218658" y="1941"/>
                    <a:pt x="218658" y="2131"/>
                  </a:cubicBezTo>
                  <a:cubicBezTo>
                    <a:pt x="218658" y="2810"/>
                    <a:pt x="218658" y="3501"/>
                    <a:pt x="218658" y="4191"/>
                  </a:cubicBezTo>
                  <a:cubicBezTo>
                    <a:pt x="218658" y="4429"/>
                    <a:pt x="218670" y="4667"/>
                    <a:pt x="218730" y="4894"/>
                  </a:cubicBezTo>
                  <a:cubicBezTo>
                    <a:pt x="218789" y="5096"/>
                    <a:pt x="218789" y="5322"/>
                    <a:pt x="218789" y="5536"/>
                  </a:cubicBezTo>
                  <a:cubicBezTo>
                    <a:pt x="218801" y="6132"/>
                    <a:pt x="218801" y="6715"/>
                    <a:pt x="218801" y="7311"/>
                  </a:cubicBezTo>
                  <a:cubicBezTo>
                    <a:pt x="218801" y="7692"/>
                    <a:pt x="218766" y="8073"/>
                    <a:pt x="218909" y="8442"/>
                  </a:cubicBezTo>
                  <a:cubicBezTo>
                    <a:pt x="218944" y="8501"/>
                    <a:pt x="218932" y="8584"/>
                    <a:pt x="218932" y="8656"/>
                  </a:cubicBezTo>
                  <a:cubicBezTo>
                    <a:pt x="218944" y="9418"/>
                    <a:pt x="218944" y="10168"/>
                    <a:pt x="218932" y="10930"/>
                  </a:cubicBezTo>
                  <a:cubicBezTo>
                    <a:pt x="218932" y="11192"/>
                    <a:pt x="218849" y="11275"/>
                    <a:pt x="218587" y="11275"/>
                  </a:cubicBezTo>
                  <a:cubicBezTo>
                    <a:pt x="218420" y="11287"/>
                    <a:pt x="218254" y="11290"/>
                    <a:pt x="218087" y="11290"/>
                  </a:cubicBezTo>
                  <a:cubicBezTo>
                    <a:pt x="217920" y="11290"/>
                    <a:pt x="217754" y="11287"/>
                    <a:pt x="217587" y="11287"/>
                  </a:cubicBezTo>
                  <a:cubicBezTo>
                    <a:pt x="217518" y="11289"/>
                    <a:pt x="217449" y="11289"/>
                    <a:pt x="217379" y="11289"/>
                  </a:cubicBezTo>
                  <a:cubicBezTo>
                    <a:pt x="217306" y="11289"/>
                    <a:pt x="217232" y="11289"/>
                    <a:pt x="217158" y="11289"/>
                  </a:cubicBezTo>
                  <a:cubicBezTo>
                    <a:pt x="216832" y="11289"/>
                    <a:pt x="216504" y="11299"/>
                    <a:pt x="216182" y="11406"/>
                  </a:cubicBezTo>
                  <a:cubicBezTo>
                    <a:pt x="216105" y="11430"/>
                    <a:pt x="216021" y="11436"/>
                    <a:pt x="215936" y="11436"/>
                  </a:cubicBezTo>
                  <a:cubicBezTo>
                    <a:pt x="215852" y="11436"/>
                    <a:pt x="215765" y="11430"/>
                    <a:pt x="215682" y="11430"/>
                  </a:cubicBezTo>
                  <a:lnTo>
                    <a:pt x="213610" y="11430"/>
                  </a:lnTo>
                  <a:cubicBezTo>
                    <a:pt x="213313" y="11430"/>
                    <a:pt x="213003" y="11430"/>
                    <a:pt x="212693" y="11525"/>
                  </a:cubicBezTo>
                  <a:cubicBezTo>
                    <a:pt x="212527" y="11585"/>
                    <a:pt x="212324" y="11561"/>
                    <a:pt x="212134" y="11573"/>
                  </a:cubicBezTo>
                  <a:lnTo>
                    <a:pt x="210705" y="11573"/>
                  </a:lnTo>
                  <a:cubicBezTo>
                    <a:pt x="210419" y="11573"/>
                    <a:pt x="210146" y="11573"/>
                    <a:pt x="209860" y="11668"/>
                  </a:cubicBezTo>
                  <a:cubicBezTo>
                    <a:pt x="209693" y="11716"/>
                    <a:pt x="209491" y="11716"/>
                    <a:pt x="209300" y="11716"/>
                  </a:cubicBezTo>
                  <a:lnTo>
                    <a:pt x="208014" y="11716"/>
                  </a:lnTo>
                  <a:cubicBezTo>
                    <a:pt x="207933" y="11716"/>
                    <a:pt x="207851" y="11708"/>
                    <a:pt x="207769" y="11708"/>
                  </a:cubicBezTo>
                  <a:cubicBezTo>
                    <a:pt x="207708" y="11708"/>
                    <a:pt x="207647" y="11712"/>
                    <a:pt x="207586" y="11728"/>
                  </a:cubicBezTo>
                  <a:cubicBezTo>
                    <a:pt x="207026" y="11843"/>
                    <a:pt x="206462" y="11870"/>
                    <a:pt x="205894" y="11870"/>
                  </a:cubicBezTo>
                  <a:cubicBezTo>
                    <a:pt x="205403" y="11870"/>
                    <a:pt x="204909" y="11850"/>
                    <a:pt x="204415" y="11850"/>
                  </a:cubicBezTo>
                  <a:cubicBezTo>
                    <a:pt x="204241" y="11850"/>
                    <a:pt x="204068" y="11852"/>
                    <a:pt x="203895" y="11859"/>
                  </a:cubicBezTo>
                  <a:cubicBezTo>
                    <a:pt x="203466" y="11883"/>
                    <a:pt x="203049" y="11835"/>
                    <a:pt x="202621" y="11966"/>
                  </a:cubicBezTo>
                  <a:cubicBezTo>
                    <a:pt x="202534" y="11998"/>
                    <a:pt x="202440" y="12006"/>
                    <a:pt x="202342" y="12006"/>
                  </a:cubicBezTo>
                  <a:cubicBezTo>
                    <a:pt x="202253" y="12006"/>
                    <a:pt x="202160" y="12000"/>
                    <a:pt x="202069" y="12000"/>
                  </a:cubicBezTo>
                  <a:cubicBezTo>
                    <a:pt x="202042" y="12000"/>
                    <a:pt x="202016" y="12000"/>
                    <a:pt x="201990" y="12002"/>
                  </a:cubicBezTo>
                  <a:cubicBezTo>
                    <a:pt x="201871" y="12007"/>
                    <a:pt x="201751" y="12009"/>
                    <a:pt x="201632" y="12009"/>
                  </a:cubicBezTo>
                  <a:cubicBezTo>
                    <a:pt x="201373" y="12009"/>
                    <a:pt x="201113" y="12000"/>
                    <a:pt x="200855" y="12000"/>
                  </a:cubicBezTo>
                  <a:cubicBezTo>
                    <a:pt x="200451" y="12000"/>
                    <a:pt x="200050" y="12022"/>
                    <a:pt x="199656" y="12133"/>
                  </a:cubicBezTo>
                  <a:cubicBezTo>
                    <a:pt x="199608" y="12144"/>
                    <a:pt x="199561" y="12144"/>
                    <a:pt x="199513" y="12144"/>
                  </a:cubicBezTo>
                  <a:lnTo>
                    <a:pt x="196799" y="12144"/>
                  </a:lnTo>
                  <a:cubicBezTo>
                    <a:pt x="196453" y="12144"/>
                    <a:pt x="196382" y="12073"/>
                    <a:pt x="196382" y="11716"/>
                  </a:cubicBezTo>
                  <a:cubicBezTo>
                    <a:pt x="196370" y="10954"/>
                    <a:pt x="196382" y="10192"/>
                    <a:pt x="196370" y="9442"/>
                  </a:cubicBezTo>
                  <a:cubicBezTo>
                    <a:pt x="196370" y="9180"/>
                    <a:pt x="196370" y="8918"/>
                    <a:pt x="196299" y="8656"/>
                  </a:cubicBezTo>
                  <a:cubicBezTo>
                    <a:pt x="196239" y="8465"/>
                    <a:pt x="196239" y="8239"/>
                    <a:pt x="196239" y="8025"/>
                  </a:cubicBezTo>
                  <a:cubicBezTo>
                    <a:pt x="196227" y="7430"/>
                    <a:pt x="196239" y="6834"/>
                    <a:pt x="196227" y="6239"/>
                  </a:cubicBezTo>
                  <a:cubicBezTo>
                    <a:pt x="196227" y="5822"/>
                    <a:pt x="196263" y="5394"/>
                    <a:pt x="196120" y="4977"/>
                  </a:cubicBezTo>
                  <a:cubicBezTo>
                    <a:pt x="196072" y="4822"/>
                    <a:pt x="196096" y="4644"/>
                    <a:pt x="196096" y="4477"/>
                  </a:cubicBezTo>
                  <a:cubicBezTo>
                    <a:pt x="196084" y="3905"/>
                    <a:pt x="196096" y="3334"/>
                    <a:pt x="196084" y="2762"/>
                  </a:cubicBezTo>
                  <a:cubicBezTo>
                    <a:pt x="196084" y="2488"/>
                    <a:pt x="196096" y="2203"/>
                    <a:pt x="196001" y="1917"/>
                  </a:cubicBezTo>
                  <a:cubicBezTo>
                    <a:pt x="195941" y="1750"/>
                    <a:pt x="195953" y="1548"/>
                    <a:pt x="195953" y="1357"/>
                  </a:cubicBezTo>
                  <a:cubicBezTo>
                    <a:pt x="195953" y="905"/>
                    <a:pt x="195953" y="453"/>
                    <a:pt x="195953" y="0"/>
                  </a:cubicBezTo>
                  <a:lnTo>
                    <a:pt x="195239" y="0"/>
                  </a:lnTo>
                  <a:cubicBezTo>
                    <a:pt x="195239" y="595"/>
                    <a:pt x="195239" y="1191"/>
                    <a:pt x="195239" y="1786"/>
                  </a:cubicBezTo>
                  <a:cubicBezTo>
                    <a:pt x="195251" y="2262"/>
                    <a:pt x="195251" y="2727"/>
                    <a:pt x="195346" y="3203"/>
                  </a:cubicBezTo>
                  <a:cubicBezTo>
                    <a:pt x="195441" y="3631"/>
                    <a:pt x="195382" y="4096"/>
                    <a:pt x="195382" y="4548"/>
                  </a:cubicBezTo>
                  <a:cubicBezTo>
                    <a:pt x="195394" y="4882"/>
                    <a:pt x="195370" y="5215"/>
                    <a:pt x="195477" y="5536"/>
                  </a:cubicBezTo>
                  <a:cubicBezTo>
                    <a:pt x="195537" y="5715"/>
                    <a:pt x="195525" y="5917"/>
                    <a:pt x="195525" y="6108"/>
                  </a:cubicBezTo>
                  <a:cubicBezTo>
                    <a:pt x="195525" y="6810"/>
                    <a:pt x="195525" y="7525"/>
                    <a:pt x="195525" y="8239"/>
                  </a:cubicBezTo>
                  <a:cubicBezTo>
                    <a:pt x="195537" y="8763"/>
                    <a:pt x="195560" y="9275"/>
                    <a:pt x="195632" y="9799"/>
                  </a:cubicBezTo>
                  <a:cubicBezTo>
                    <a:pt x="195727" y="10525"/>
                    <a:pt x="195668" y="11263"/>
                    <a:pt x="195656" y="12002"/>
                  </a:cubicBezTo>
                  <a:cubicBezTo>
                    <a:pt x="195656" y="12168"/>
                    <a:pt x="195548" y="12264"/>
                    <a:pt x="195382" y="12275"/>
                  </a:cubicBezTo>
                  <a:cubicBezTo>
                    <a:pt x="195239" y="12287"/>
                    <a:pt x="195096" y="12287"/>
                    <a:pt x="194953" y="12287"/>
                  </a:cubicBezTo>
                  <a:cubicBezTo>
                    <a:pt x="194513" y="12299"/>
                    <a:pt x="194060" y="12287"/>
                    <a:pt x="193620" y="12394"/>
                  </a:cubicBezTo>
                  <a:cubicBezTo>
                    <a:pt x="193471" y="12430"/>
                    <a:pt x="193318" y="12440"/>
                    <a:pt x="193163" y="12440"/>
                  </a:cubicBezTo>
                  <a:cubicBezTo>
                    <a:pt x="192993" y="12440"/>
                    <a:pt x="192822" y="12429"/>
                    <a:pt x="192653" y="12429"/>
                  </a:cubicBezTo>
                  <a:cubicBezTo>
                    <a:pt x="192618" y="12429"/>
                    <a:pt x="192583" y="12429"/>
                    <a:pt x="192548" y="12430"/>
                  </a:cubicBezTo>
                  <a:cubicBezTo>
                    <a:pt x="192215" y="12442"/>
                    <a:pt x="191893" y="12418"/>
                    <a:pt x="191560" y="12525"/>
                  </a:cubicBezTo>
                  <a:cubicBezTo>
                    <a:pt x="191393" y="12585"/>
                    <a:pt x="191191" y="12561"/>
                    <a:pt x="191000" y="12573"/>
                  </a:cubicBezTo>
                  <a:cubicBezTo>
                    <a:pt x="190619" y="12573"/>
                    <a:pt x="190238" y="12568"/>
                    <a:pt x="189857" y="12568"/>
                  </a:cubicBezTo>
                  <a:cubicBezTo>
                    <a:pt x="189667" y="12568"/>
                    <a:pt x="189476" y="12569"/>
                    <a:pt x="189286" y="12573"/>
                  </a:cubicBezTo>
                  <a:cubicBezTo>
                    <a:pt x="189230" y="12574"/>
                    <a:pt x="189173" y="12575"/>
                    <a:pt x="189117" y="12575"/>
                  </a:cubicBezTo>
                  <a:cubicBezTo>
                    <a:pt x="188978" y="12575"/>
                    <a:pt x="188839" y="12572"/>
                    <a:pt x="188701" y="12572"/>
                  </a:cubicBezTo>
                  <a:cubicBezTo>
                    <a:pt x="188373" y="12572"/>
                    <a:pt x="188047" y="12588"/>
                    <a:pt x="187726" y="12692"/>
                  </a:cubicBezTo>
                  <a:cubicBezTo>
                    <a:pt x="187655" y="12716"/>
                    <a:pt x="187574" y="12722"/>
                    <a:pt x="187491" y="12722"/>
                  </a:cubicBezTo>
                  <a:cubicBezTo>
                    <a:pt x="187408" y="12722"/>
                    <a:pt x="187321" y="12716"/>
                    <a:pt x="187238" y="12716"/>
                  </a:cubicBezTo>
                  <a:lnTo>
                    <a:pt x="185309" y="12716"/>
                  </a:lnTo>
                  <a:cubicBezTo>
                    <a:pt x="185190" y="12716"/>
                    <a:pt x="185072" y="12714"/>
                    <a:pt x="184954" y="12714"/>
                  </a:cubicBezTo>
                  <a:cubicBezTo>
                    <a:pt x="184600" y="12714"/>
                    <a:pt x="184249" y="12728"/>
                    <a:pt x="183892" y="12835"/>
                  </a:cubicBezTo>
                  <a:cubicBezTo>
                    <a:pt x="183815" y="12859"/>
                    <a:pt x="183732" y="12866"/>
                    <a:pt x="183646" y="12866"/>
                  </a:cubicBezTo>
                  <a:cubicBezTo>
                    <a:pt x="183545" y="12866"/>
                    <a:pt x="183442" y="12857"/>
                    <a:pt x="183339" y="12857"/>
                  </a:cubicBezTo>
                  <a:cubicBezTo>
                    <a:pt x="183313" y="12857"/>
                    <a:pt x="183287" y="12857"/>
                    <a:pt x="183261" y="12859"/>
                  </a:cubicBezTo>
                  <a:cubicBezTo>
                    <a:pt x="183209" y="12859"/>
                    <a:pt x="183156" y="12858"/>
                    <a:pt x="183104" y="12858"/>
                  </a:cubicBezTo>
                  <a:cubicBezTo>
                    <a:pt x="182895" y="12858"/>
                    <a:pt x="182687" y="12866"/>
                    <a:pt x="182487" y="12942"/>
                  </a:cubicBezTo>
                  <a:cubicBezTo>
                    <a:pt x="182352" y="12994"/>
                    <a:pt x="182211" y="13003"/>
                    <a:pt x="182067" y="13003"/>
                  </a:cubicBezTo>
                  <a:cubicBezTo>
                    <a:pt x="181979" y="13003"/>
                    <a:pt x="181890" y="13000"/>
                    <a:pt x="181802" y="13000"/>
                  </a:cubicBezTo>
                  <a:cubicBezTo>
                    <a:pt x="181769" y="13000"/>
                    <a:pt x="181735" y="13000"/>
                    <a:pt x="181701" y="13002"/>
                  </a:cubicBezTo>
                  <a:cubicBezTo>
                    <a:pt x="181624" y="13005"/>
                    <a:pt x="181546" y="13006"/>
                    <a:pt x="181468" y="13006"/>
                  </a:cubicBezTo>
                  <a:cubicBezTo>
                    <a:pt x="181265" y="13006"/>
                    <a:pt x="181061" y="12998"/>
                    <a:pt x="180857" y="12998"/>
                  </a:cubicBezTo>
                  <a:cubicBezTo>
                    <a:pt x="180527" y="12998"/>
                    <a:pt x="180196" y="13018"/>
                    <a:pt x="179868" y="13121"/>
                  </a:cubicBezTo>
                  <a:cubicBezTo>
                    <a:pt x="179787" y="13148"/>
                    <a:pt x="179701" y="13155"/>
                    <a:pt x="179613" y="13155"/>
                  </a:cubicBezTo>
                  <a:cubicBezTo>
                    <a:pt x="179508" y="13155"/>
                    <a:pt x="179400" y="13145"/>
                    <a:pt x="179296" y="13145"/>
                  </a:cubicBezTo>
                  <a:lnTo>
                    <a:pt x="175308" y="13145"/>
                  </a:lnTo>
                  <a:cubicBezTo>
                    <a:pt x="175022" y="13145"/>
                    <a:pt x="174748" y="13180"/>
                    <a:pt x="174462" y="13228"/>
                  </a:cubicBezTo>
                  <a:cubicBezTo>
                    <a:pt x="174139" y="13283"/>
                    <a:pt x="173813" y="13300"/>
                    <a:pt x="173485" y="13300"/>
                  </a:cubicBezTo>
                  <a:cubicBezTo>
                    <a:pt x="173102" y="13300"/>
                    <a:pt x="172717" y="13276"/>
                    <a:pt x="172331" y="13264"/>
                  </a:cubicBezTo>
                  <a:cubicBezTo>
                    <a:pt x="172188" y="13252"/>
                    <a:pt x="172117" y="13145"/>
                    <a:pt x="172117" y="13014"/>
                  </a:cubicBezTo>
                  <a:cubicBezTo>
                    <a:pt x="172117" y="12430"/>
                    <a:pt x="171879" y="11859"/>
                    <a:pt x="171962" y="11251"/>
                  </a:cubicBezTo>
                  <a:cubicBezTo>
                    <a:pt x="171962" y="11204"/>
                    <a:pt x="171962" y="11156"/>
                    <a:pt x="171950" y="11109"/>
                  </a:cubicBezTo>
                  <a:cubicBezTo>
                    <a:pt x="171760" y="10442"/>
                    <a:pt x="171915" y="9727"/>
                    <a:pt x="171795" y="9061"/>
                  </a:cubicBezTo>
                  <a:cubicBezTo>
                    <a:pt x="171629" y="8144"/>
                    <a:pt x="171712" y="7215"/>
                    <a:pt x="171676" y="6298"/>
                  </a:cubicBezTo>
                  <a:cubicBezTo>
                    <a:pt x="171665" y="5965"/>
                    <a:pt x="171676" y="5644"/>
                    <a:pt x="171569" y="5310"/>
                  </a:cubicBezTo>
                  <a:cubicBezTo>
                    <a:pt x="171510" y="5096"/>
                    <a:pt x="171534" y="4846"/>
                    <a:pt x="171534" y="4608"/>
                  </a:cubicBezTo>
                  <a:cubicBezTo>
                    <a:pt x="171510" y="4036"/>
                    <a:pt x="171569" y="3465"/>
                    <a:pt x="171414" y="2905"/>
                  </a:cubicBezTo>
                  <a:cubicBezTo>
                    <a:pt x="171343" y="2691"/>
                    <a:pt x="171391" y="2429"/>
                    <a:pt x="171391" y="2191"/>
                  </a:cubicBezTo>
                  <a:cubicBezTo>
                    <a:pt x="171379" y="1465"/>
                    <a:pt x="171426" y="726"/>
                    <a:pt x="171248" y="0"/>
                  </a:cubicBezTo>
                  <a:lnTo>
                    <a:pt x="170533" y="0"/>
                  </a:lnTo>
                  <a:cubicBezTo>
                    <a:pt x="170533" y="357"/>
                    <a:pt x="170533" y="714"/>
                    <a:pt x="170533" y="1072"/>
                  </a:cubicBezTo>
                  <a:cubicBezTo>
                    <a:pt x="170533" y="1215"/>
                    <a:pt x="170510" y="1369"/>
                    <a:pt x="170557" y="1500"/>
                  </a:cubicBezTo>
                  <a:cubicBezTo>
                    <a:pt x="170724" y="1988"/>
                    <a:pt x="170664" y="2488"/>
                    <a:pt x="170676" y="2989"/>
                  </a:cubicBezTo>
                  <a:cubicBezTo>
                    <a:pt x="170688" y="3441"/>
                    <a:pt x="170641" y="3882"/>
                    <a:pt x="170783" y="4334"/>
                  </a:cubicBezTo>
                  <a:cubicBezTo>
                    <a:pt x="170843" y="4501"/>
                    <a:pt x="170807" y="4703"/>
                    <a:pt x="170819" y="4894"/>
                  </a:cubicBezTo>
                  <a:cubicBezTo>
                    <a:pt x="170843" y="5656"/>
                    <a:pt x="170772" y="6406"/>
                    <a:pt x="170938" y="7168"/>
                  </a:cubicBezTo>
                  <a:cubicBezTo>
                    <a:pt x="171033" y="7572"/>
                    <a:pt x="170962" y="8025"/>
                    <a:pt x="170962" y="8454"/>
                  </a:cubicBezTo>
                  <a:cubicBezTo>
                    <a:pt x="170962" y="8835"/>
                    <a:pt x="170938" y="9204"/>
                    <a:pt x="171069" y="9585"/>
                  </a:cubicBezTo>
                  <a:cubicBezTo>
                    <a:pt x="171117" y="9704"/>
                    <a:pt x="171093" y="9858"/>
                    <a:pt x="171105" y="10001"/>
                  </a:cubicBezTo>
                  <a:cubicBezTo>
                    <a:pt x="171117" y="10573"/>
                    <a:pt x="171105" y="11132"/>
                    <a:pt x="171224" y="11704"/>
                  </a:cubicBezTo>
                  <a:cubicBezTo>
                    <a:pt x="171319" y="12156"/>
                    <a:pt x="171224" y="12645"/>
                    <a:pt x="171367" y="13109"/>
                  </a:cubicBezTo>
                  <a:cubicBezTo>
                    <a:pt x="171413" y="13258"/>
                    <a:pt x="171304" y="13407"/>
                    <a:pt x="171157" y="13407"/>
                  </a:cubicBezTo>
                  <a:cubicBezTo>
                    <a:pt x="171152" y="13407"/>
                    <a:pt x="171146" y="13407"/>
                    <a:pt x="171141" y="13407"/>
                  </a:cubicBezTo>
                  <a:cubicBezTo>
                    <a:pt x="171120" y="13406"/>
                    <a:pt x="171100" y="13406"/>
                    <a:pt x="171080" y="13406"/>
                  </a:cubicBezTo>
                  <a:cubicBezTo>
                    <a:pt x="170435" y="13406"/>
                    <a:pt x="169811" y="13585"/>
                    <a:pt x="169164" y="13585"/>
                  </a:cubicBezTo>
                  <a:cubicBezTo>
                    <a:pt x="167045" y="13573"/>
                    <a:pt x="164926" y="13570"/>
                    <a:pt x="162806" y="13570"/>
                  </a:cubicBezTo>
                  <a:cubicBezTo>
                    <a:pt x="160687" y="13570"/>
                    <a:pt x="158568" y="13573"/>
                    <a:pt x="156448" y="13573"/>
                  </a:cubicBezTo>
                  <a:cubicBezTo>
                    <a:pt x="156391" y="13573"/>
                    <a:pt x="156333" y="13574"/>
                    <a:pt x="156275" y="13574"/>
                  </a:cubicBezTo>
                  <a:cubicBezTo>
                    <a:pt x="155984" y="13574"/>
                    <a:pt x="155686" y="13565"/>
                    <a:pt x="155389" y="13466"/>
                  </a:cubicBezTo>
                  <a:cubicBezTo>
                    <a:pt x="155270" y="13433"/>
                    <a:pt x="155140" y="13426"/>
                    <a:pt x="155007" y="13426"/>
                  </a:cubicBezTo>
                  <a:cubicBezTo>
                    <a:pt x="154900" y="13426"/>
                    <a:pt x="154792" y="13430"/>
                    <a:pt x="154686" y="13430"/>
                  </a:cubicBezTo>
                  <a:lnTo>
                    <a:pt x="146900" y="13430"/>
                  </a:lnTo>
                  <a:cubicBezTo>
                    <a:pt x="146855" y="13430"/>
                    <a:pt x="146812" y="13430"/>
                    <a:pt x="146772" y="13430"/>
                  </a:cubicBezTo>
                  <a:cubicBezTo>
                    <a:pt x="146102" y="13430"/>
                    <a:pt x="146102" y="13409"/>
                    <a:pt x="146102" y="12656"/>
                  </a:cubicBezTo>
                  <a:cubicBezTo>
                    <a:pt x="146102" y="12418"/>
                    <a:pt x="146114" y="12180"/>
                    <a:pt x="146018" y="11954"/>
                  </a:cubicBezTo>
                  <a:cubicBezTo>
                    <a:pt x="145923" y="11704"/>
                    <a:pt x="145971" y="11442"/>
                    <a:pt x="145971" y="11180"/>
                  </a:cubicBezTo>
                  <a:cubicBezTo>
                    <a:pt x="145947" y="10609"/>
                    <a:pt x="145995" y="10037"/>
                    <a:pt x="145852" y="9477"/>
                  </a:cubicBezTo>
                  <a:cubicBezTo>
                    <a:pt x="145768" y="9192"/>
                    <a:pt x="145828" y="8858"/>
                    <a:pt x="145816" y="8549"/>
                  </a:cubicBezTo>
                  <a:cubicBezTo>
                    <a:pt x="145816" y="8180"/>
                    <a:pt x="145840" y="7799"/>
                    <a:pt x="145709" y="7418"/>
                  </a:cubicBezTo>
                  <a:cubicBezTo>
                    <a:pt x="145649" y="7251"/>
                    <a:pt x="145685" y="7049"/>
                    <a:pt x="145685" y="6858"/>
                  </a:cubicBezTo>
                  <a:cubicBezTo>
                    <a:pt x="145673" y="6596"/>
                    <a:pt x="145685" y="6334"/>
                    <a:pt x="145590" y="6084"/>
                  </a:cubicBezTo>
                  <a:cubicBezTo>
                    <a:pt x="145554" y="6001"/>
                    <a:pt x="145542" y="5894"/>
                    <a:pt x="145542" y="5798"/>
                  </a:cubicBezTo>
                  <a:cubicBezTo>
                    <a:pt x="145530" y="5286"/>
                    <a:pt x="145578" y="4751"/>
                    <a:pt x="145399" y="4251"/>
                  </a:cubicBezTo>
                  <a:cubicBezTo>
                    <a:pt x="145447" y="3108"/>
                    <a:pt x="145161" y="1977"/>
                    <a:pt x="145245" y="834"/>
                  </a:cubicBezTo>
                  <a:cubicBezTo>
                    <a:pt x="145268" y="548"/>
                    <a:pt x="145256" y="262"/>
                    <a:pt x="145114" y="12"/>
                  </a:cubicBezTo>
                  <a:lnTo>
                    <a:pt x="144399" y="12"/>
                  </a:lnTo>
                  <a:cubicBezTo>
                    <a:pt x="144518" y="369"/>
                    <a:pt x="144554" y="750"/>
                    <a:pt x="144542" y="1131"/>
                  </a:cubicBezTo>
                  <a:cubicBezTo>
                    <a:pt x="144530" y="1512"/>
                    <a:pt x="144542" y="1893"/>
                    <a:pt x="144542" y="2274"/>
                  </a:cubicBezTo>
                  <a:cubicBezTo>
                    <a:pt x="144542" y="2608"/>
                    <a:pt x="144506" y="2941"/>
                    <a:pt x="144649" y="3250"/>
                  </a:cubicBezTo>
                  <a:cubicBezTo>
                    <a:pt x="144661" y="3298"/>
                    <a:pt x="144673" y="3346"/>
                    <a:pt x="144673" y="3393"/>
                  </a:cubicBezTo>
                  <a:cubicBezTo>
                    <a:pt x="144614" y="4155"/>
                    <a:pt x="144780" y="4905"/>
                    <a:pt x="144840" y="5656"/>
                  </a:cubicBezTo>
                  <a:cubicBezTo>
                    <a:pt x="144887" y="6418"/>
                    <a:pt x="144935" y="7168"/>
                    <a:pt x="145006" y="7930"/>
                  </a:cubicBezTo>
                  <a:cubicBezTo>
                    <a:pt x="145054" y="8418"/>
                    <a:pt x="145102" y="8918"/>
                    <a:pt x="145114" y="9406"/>
                  </a:cubicBezTo>
                  <a:cubicBezTo>
                    <a:pt x="145125" y="9739"/>
                    <a:pt x="145102" y="10073"/>
                    <a:pt x="145209" y="10394"/>
                  </a:cubicBezTo>
                  <a:cubicBezTo>
                    <a:pt x="145268" y="10597"/>
                    <a:pt x="145245" y="10823"/>
                    <a:pt x="145256" y="11037"/>
                  </a:cubicBezTo>
                  <a:cubicBezTo>
                    <a:pt x="145280" y="11621"/>
                    <a:pt x="145173" y="12228"/>
                    <a:pt x="145387" y="12799"/>
                  </a:cubicBezTo>
                  <a:cubicBezTo>
                    <a:pt x="145399" y="12847"/>
                    <a:pt x="145387" y="12895"/>
                    <a:pt x="145387" y="12942"/>
                  </a:cubicBezTo>
                  <a:cubicBezTo>
                    <a:pt x="145387" y="13145"/>
                    <a:pt x="145292" y="13264"/>
                    <a:pt x="145102" y="13287"/>
                  </a:cubicBezTo>
                  <a:lnTo>
                    <a:pt x="143387" y="13287"/>
                  </a:lnTo>
                  <a:cubicBezTo>
                    <a:pt x="143340" y="13287"/>
                    <a:pt x="143292" y="13290"/>
                    <a:pt x="143246" y="13290"/>
                  </a:cubicBezTo>
                  <a:cubicBezTo>
                    <a:pt x="143200" y="13290"/>
                    <a:pt x="143155" y="13287"/>
                    <a:pt x="143113" y="13276"/>
                  </a:cubicBezTo>
                  <a:cubicBezTo>
                    <a:pt x="142735" y="13163"/>
                    <a:pt x="142353" y="13142"/>
                    <a:pt x="141969" y="13142"/>
                  </a:cubicBezTo>
                  <a:cubicBezTo>
                    <a:pt x="141753" y="13142"/>
                    <a:pt x="141537" y="13149"/>
                    <a:pt x="141321" y="13149"/>
                  </a:cubicBezTo>
                  <a:cubicBezTo>
                    <a:pt x="141232" y="13149"/>
                    <a:pt x="141143" y="13148"/>
                    <a:pt x="141054" y="13145"/>
                  </a:cubicBezTo>
                  <a:cubicBezTo>
                    <a:pt x="140992" y="13143"/>
                    <a:pt x="140931" y="13142"/>
                    <a:pt x="140870" y="13142"/>
                  </a:cubicBezTo>
                  <a:cubicBezTo>
                    <a:pt x="140788" y="13142"/>
                    <a:pt x="140707" y="13143"/>
                    <a:pt x="140625" y="13143"/>
                  </a:cubicBezTo>
                  <a:cubicBezTo>
                    <a:pt x="140340" y="13143"/>
                    <a:pt x="140057" y="13133"/>
                    <a:pt x="139780" y="13037"/>
                  </a:cubicBezTo>
                  <a:cubicBezTo>
                    <a:pt x="139700" y="13004"/>
                    <a:pt x="139610" y="12997"/>
                    <a:pt x="139517" y="12997"/>
                  </a:cubicBezTo>
                  <a:cubicBezTo>
                    <a:pt x="139442" y="12997"/>
                    <a:pt x="139365" y="13002"/>
                    <a:pt x="139291" y="13002"/>
                  </a:cubicBezTo>
                  <a:lnTo>
                    <a:pt x="137291" y="13002"/>
                  </a:lnTo>
                  <a:cubicBezTo>
                    <a:pt x="137183" y="13002"/>
                    <a:pt x="137075" y="13003"/>
                    <a:pt x="136968" y="13003"/>
                  </a:cubicBezTo>
                  <a:cubicBezTo>
                    <a:pt x="136671" y="13003"/>
                    <a:pt x="136377" y="12991"/>
                    <a:pt x="136089" y="12895"/>
                  </a:cubicBezTo>
                  <a:cubicBezTo>
                    <a:pt x="135989" y="12861"/>
                    <a:pt x="135883" y="12854"/>
                    <a:pt x="135775" y="12854"/>
                  </a:cubicBezTo>
                  <a:cubicBezTo>
                    <a:pt x="135689" y="12854"/>
                    <a:pt x="135602" y="12859"/>
                    <a:pt x="135517" y="12859"/>
                  </a:cubicBezTo>
                  <a:cubicBezTo>
                    <a:pt x="135009" y="12859"/>
                    <a:pt x="134501" y="12864"/>
                    <a:pt x="133997" y="12864"/>
                  </a:cubicBezTo>
                  <a:cubicBezTo>
                    <a:pt x="133744" y="12864"/>
                    <a:pt x="133493" y="12863"/>
                    <a:pt x="133243" y="12859"/>
                  </a:cubicBezTo>
                  <a:cubicBezTo>
                    <a:pt x="133169" y="12857"/>
                    <a:pt x="133094" y="12857"/>
                    <a:pt x="133020" y="12857"/>
                  </a:cubicBezTo>
                  <a:cubicBezTo>
                    <a:pt x="132942" y="12857"/>
                    <a:pt x="132863" y="12857"/>
                    <a:pt x="132784" y="12857"/>
                  </a:cubicBezTo>
                  <a:cubicBezTo>
                    <a:pt x="132438" y="12857"/>
                    <a:pt x="132094" y="12847"/>
                    <a:pt x="131755" y="12740"/>
                  </a:cubicBezTo>
                  <a:cubicBezTo>
                    <a:pt x="131677" y="12716"/>
                    <a:pt x="131594" y="12710"/>
                    <a:pt x="131509" y="12710"/>
                  </a:cubicBezTo>
                  <a:cubicBezTo>
                    <a:pt x="131424" y="12710"/>
                    <a:pt x="131338" y="12716"/>
                    <a:pt x="131255" y="12716"/>
                  </a:cubicBezTo>
                  <a:lnTo>
                    <a:pt x="129397" y="12716"/>
                  </a:lnTo>
                  <a:cubicBezTo>
                    <a:pt x="129345" y="12716"/>
                    <a:pt x="129293" y="12716"/>
                    <a:pt x="129240" y="12716"/>
                  </a:cubicBezTo>
                  <a:cubicBezTo>
                    <a:pt x="129031" y="12716"/>
                    <a:pt x="128823" y="12709"/>
                    <a:pt x="128623" y="12633"/>
                  </a:cubicBezTo>
                  <a:cubicBezTo>
                    <a:pt x="128494" y="12578"/>
                    <a:pt x="128361" y="12567"/>
                    <a:pt x="128226" y="12567"/>
                  </a:cubicBezTo>
                  <a:cubicBezTo>
                    <a:pt x="128125" y="12567"/>
                    <a:pt x="128023" y="12573"/>
                    <a:pt x="127921" y="12573"/>
                  </a:cubicBezTo>
                  <a:cubicBezTo>
                    <a:pt x="127064" y="12573"/>
                    <a:pt x="126206" y="12565"/>
                    <a:pt x="125349" y="12565"/>
                  </a:cubicBezTo>
                  <a:cubicBezTo>
                    <a:pt x="124706" y="12565"/>
                    <a:pt x="124063" y="12570"/>
                    <a:pt x="123420" y="12585"/>
                  </a:cubicBezTo>
                  <a:cubicBezTo>
                    <a:pt x="123402" y="12585"/>
                    <a:pt x="123384" y="12585"/>
                    <a:pt x="123365" y="12585"/>
                  </a:cubicBezTo>
                  <a:cubicBezTo>
                    <a:pt x="122778" y="12585"/>
                    <a:pt x="122209" y="12416"/>
                    <a:pt x="121623" y="12416"/>
                  </a:cubicBezTo>
                  <a:cubicBezTo>
                    <a:pt x="121587" y="12416"/>
                    <a:pt x="121551" y="12417"/>
                    <a:pt x="121515" y="12418"/>
                  </a:cubicBezTo>
                  <a:cubicBezTo>
                    <a:pt x="121384" y="12418"/>
                    <a:pt x="121289" y="12323"/>
                    <a:pt x="121277" y="12192"/>
                  </a:cubicBezTo>
                  <a:cubicBezTo>
                    <a:pt x="121265" y="11978"/>
                    <a:pt x="121265" y="11763"/>
                    <a:pt x="121265" y="11549"/>
                  </a:cubicBezTo>
                  <a:cubicBezTo>
                    <a:pt x="121253" y="8739"/>
                    <a:pt x="121253" y="5929"/>
                    <a:pt x="121253" y="3131"/>
                  </a:cubicBezTo>
                  <a:cubicBezTo>
                    <a:pt x="121253" y="2750"/>
                    <a:pt x="121277" y="2369"/>
                    <a:pt x="121146" y="2000"/>
                  </a:cubicBezTo>
                  <a:cubicBezTo>
                    <a:pt x="121099" y="1846"/>
                    <a:pt x="121122" y="1667"/>
                    <a:pt x="121122" y="1500"/>
                  </a:cubicBezTo>
                  <a:cubicBezTo>
                    <a:pt x="121122" y="1000"/>
                    <a:pt x="121122" y="500"/>
                    <a:pt x="121122" y="0"/>
                  </a:cubicBezTo>
                  <a:lnTo>
                    <a:pt x="120408" y="0"/>
                  </a:lnTo>
                  <a:cubicBezTo>
                    <a:pt x="120408" y="595"/>
                    <a:pt x="120408" y="1191"/>
                    <a:pt x="120408" y="1786"/>
                  </a:cubicBezTo>
                  <a:cubicBezTo>
                    <a:pt x="120408" y="2262"/>
                    <a:pt x="120372" y="2739"/>
                    <a:pt x="120527" y="3203"/>
                  </a:cubicBezTo>
                  <a:cubicBezTo>
                    <a:pt x="120575" y="3370"/>
                    <a:pt x="120551" y="3572"/>
                    <a:pt x="120551" y="3762"/>
                  </a:cubicBezTo>
                  <a:cubicBezTo>
                    <a:pt x="120551" y="6406"/>
                    <a:pt x="120551" y="9037"/>
                    <a:pt x="120551" y="11680"/>
                  </a:cubicBezTo>
                  <a:cubicBezTo>
                    <a:pt x="120551" y="11823"/>
                    <a:pt x="120551" y="11966"/>
                    <a:pt x="120539" y="12109"/>
                  </a:cubicBezTo>
                  <a:cubicBezTo>
                    <a:pt x="120527" y="12323"/>
                    <a:pt x="120444" y="12418"/>
                    <a:pt x="120230" y="12418"/>
                  </a:cubicBezTo>
                  <a:cubicBezTo>
                    <a:pt x="120196" y="12418"/>
                    <a:pt x="120163" y="12417"/>
                    <a:pt x="120129" y="12417"/>
                  </a:cubicBezTo>
                  <a:cubicBezTo>
                    <a:pt x="119884" y="12417"/>
                    <a:pt x="119637" y="12435"/>
                    <a:pt x="119388" y="12435"/>
                  </a:cubicBezTo>
                  <a:cubicBezTo>
                    <a:pt x="119126" y="12435"/>
                    <a:pt x="118862" y="12415"/>
                    <a:pt x="118598" y="12335"/>
                  </a:cubicBezTo>
                  <a:cubicBezTo>
                    <a:pt x="118420" y="12287"/>
                    <a:pt x="118229" y="12299"/>
                    <a:pt x="118039" y="12287"/>
                  </a:cubicBezTo>
                  <a:lnTo>
                    <a:pt x="116539" y="12287"/>
                  </a:lnTo>
                  <a:cubicBezTo>
                    <a:pt x="116491" y="12287"/>
                    <a:pt x="116443" y="12288"/>
                    <a:pt x="116396" y="12288"/>
                  </a:cubicBezTo>
                  <a:cubicBezTo>
                    <a:pt x="116182" y="12288"/>
                    <a:pt x="115969" y="12280"/>
                    <a:pt x="115765" y="12192"/>
                  </a:cubicBezTo>
                  <a:cubicBezTo>
                    <a:pt x="115697" y="12173"/>
                    <a:pt x="115621" y="12153"/>
                    <a:pt x="115543" y="12153"/>
                  </a:cubicBezTo>
                  <a:cubicBezTo>
                    <a:pt x="115526" y="12153"/>
                    <a:pt x="115508" y="12154"/>
                    <a:pt x="115491" y="12156"/>
                  </a:cubicBezTo>
                  <a:cubicBezTo>
                    <a:pt x="115384" y="12162"/>
                    <a:pt x="115277" y="12165"/>
                    <a:pt x="115171" y="12165"/>
                  </a:cubicBezTo>
                  <a:cubicBezTo>
                    <a:pt x="114288" y="12165"/>
                    <a:pt x="113416" y="11990"/>
                    <a:pt x="112534" y="11990"/>
                  </a:cubicBezTo>
                  <a:cubicBezTo>
                    <a:pt x="112408" y="11990"/>
                    <a:pt x="112283" y="11994"/>
                    <a:pt x="112157" y="12002"/>
                  </a:cubicBezTo>
                  <a:cubicBezTo>
                    <a:pt x="112100" y="12004"/>
                    <a:pt x="112043" y="12005"/>
                    <a:pt x="111986" y="12005"/>
                  </a:cubicBezTo>
                  <a:cubicBezTo>
                    <a:pt x="111757" y="12005"/>
                    <a:pt x="111531" y="11983"/>
                    <a:pt x="111312" y="11906"/>
                  </a:cubicBezTo>
                  <a:cubicBezTo>
                    <a:pt x="111157" y="11859"/>
                    <a:pt x="110978" y="11859"/>
                    <a:pt x="110812" y="11859"/>
                  </a:cubicBezTo>
                  <a:lnTo>
                    <a:pt x="109466" y="11859"/>
                  </a:lnTo>
                  <a:cubicBezTo>
                    <a:pt x="109385" y="11859"/>
                    <a:pt x="109299" y="11866"/>
                    <a:pt x="109216" y="11866"/>
                  </a:cubicBezTo>
                  <a:cubicBezTo>
                    <a:pt x="109154" y="11866"/>
                    <a:pt x="109094" y="11862"/>
                    <a:pt x="109038" y="11847"/>
                  </a:cubicBezTo>
                  <a:cubicBezTo>
                    <a:pt x="108558" y="11731"/>
                    <a:pt x="108075" y="11705"/>
                    <a:pt x="107590" y="11705"/>
                  </a:cubicBezTo>
                  <a:cubicBezTo>
                    <a:pt x="107201" y="11705"/>
                    <a:pt x="106812" y="11722"/>
                    <a:pt x="106422" y="11722"/>
                  </a:cubicBezTo>
                  <a:cubicBezTo>
                    <a:pt x="106297" y="11722"/>
                    <a:pt x="106173" y="11720"/>
                    <a:pt x="106049" y="11716"/>
                  </a:cubicBezTo>
                  <a:cubicBezTo>
                    <a:pt x="105886" y="11712"/>
                    <a:pt x="105722" y="11711"/>
                    <a:pt x="105557" y="11711"/>
                  </a:cubicBezTo>
                  <a:cubicBezTo>
                    <a:pt x="105228" y="11711"/>
                    <a:pt x="104894" y="11716"/>
                    <a:pt x="104561" y="11716"/>
                  </a:cubicBezTo>
                  <a:cubicBezTo>
                    <a:pt x="104228" y="11704"/>
                    <a:pt x="103894" y="11716"/>
                    <a:pt x="103573" y="11609"/>
                  </a:cubicBezTo>
                  <a:cubicBezTo>
                    <a:pt x="103460" y="11576"/>
                    <a:pt x="103340" y="11568"/>
                    <a:pt x="103219" y="11568"/>
                  </a:cubicBezTo>
                  <a:cubicBezTo>
                    <a:pt x="103123" y="11568"/>
                    <a:pt x="103025" y="11573"/>
                    <a:pt x="102930" y="11573"/>
                  </a:cubicBezTo>
                  <a:lnTo>
                    <a:pt x="99084" y="11573"/>
                  </a:lnTo>
                  <a:cubicBezTo>
                    <a:pt x="98894" y="11573"/>
                    <a:pt x="98703" y="11561"/>
                    <a:pt x="98513" y="11549"/>
                  </a:cubicBezTo>
                  <a:cubicBezTo>
                    <a:pt x="98382" y="11537"/>
                    <a:pt x="98298" y="11454"/>
                    <a:pt x="98286" y="11323"/>
                  </a:cubicBezTo>
                  <a:cubicBezTo>
                    <a:pt x="98262" y="11180"/>
                    <a:pt x="98262" y="11037"/>
                    <a:pt x="98262" y="10894"/>
                  </a:cubicBezTo>
                  <a:cubicBezTo>
                    <a:pt x="98262" y="10347"/>
                    <a:pt x="98262" y="9799"/>
                    <a:pt x="98262" y="9251"/>
                  </a:cubicBezTo>
                  <a:cubicBezTo>
                    <a:pt x="98262" y="8870"/>
                    <a:pt x="98286" y="8501"/>
                    <a:pt x="98155" y="8120"/>
                  </a:cubicBezTo>
                  <a:cubicBezTo>
                    <a:pt x="98096" y="7953"/>
                    <a:pt x="98120" y="7751"/>
                    <a:pt x="98120" y="7561"/>
                  </a:cubicBezTo>
                  <a:lnTo>
                    <a:pt x="98120" y="0"/>
                  </a:lnTo>
                  <a:lnTo>
                    <a:pt x="97405" y="0"/>
                  </a:lnTo>
                  <a:cubicBezTo>
                    <a:pt x="97417" y="2953"/>
                    <a:pt x="97417" y="5894"/>
                    <a:pt x="97417" y="8846"/>
                  </a:cubicBezTo>
                  <a:cubicBezTo>
                    <a:pt x="97417" y="9180"/>
                    <a:pt x="97453" y="9501"/>
                    <a:pt x="97512" y="9835"/>
                  </a:cubicBezTo>
                  <a:cubicBezTo>
                    <a:pt x="97584" y="10323"/>
                    <a:pt x="97536" y="10823"/>
                    <a:pt x="97536" y="11323"/>
                  </a:cubicBezTo>
                  <a:cubicBezTo>
                    <a:pt x="97536" y="11454"/>
                    <a:pt x="97429" y="11537"/>
                    <a:pt x="97298" y="11549"/>
                  </a:cubicBezTo>
                  <a:cubicBezTo>
                    <a:pt x="97131" y="11573"/>
                    <a:pt x="96965" y="11573"/>
                    <a:pt x="96798" y="11573"/>
                  </a:cubicBezTo>
                  <a:lnTo>
                    <a:pt x="92166" y="11573"/>
                  </a:lnTo>
                  <a:cubicBezTo>
                    <a:pt x="91881" y="11573"/>
                    <a:pt x="91607" y="11573"/>
                    <a:pt x="91321" y="11478"/>
                  </a:cubicBezTo>
                  <a:cubicBezTo>
                    <a:pt x="91194" y="11435"/>
                    <a:pt x="91054" y="11429"/>
                    <a:pt x="90919" y="11429"/>
                  </a:cubicBezTo>
                  <a:cubicBezTo>
                    <a:pt x="90866" y="11429"/>
                    <a:pt x="90813" y="11430"/>
                    <a:pt x="90762" y="11430"/>
                  </a:cubicBezTo>
                  <a:lnTo>
                    <a:pt x="89476" y="11430"/>
                  </a:lnTo>
                  <a:cubicBezTo>
                    <a:pt x="89394" y="11430"/>
                    <a:pt x="89308" y="11438"/>
                    <a:pt x="89226" y="11438"/>
                  </a:cubicBezTo>
                  <a:cubicBezTo>
                    <a:pt x="89164" y="11438"/>
                    <a:pt x="89103" y="11433"/>
                    <a:pt x="89047" y="11418"/>
                  </a:cubicBezTo>
                  <a:cubicBezTo>
                    <a:pt x="88504" y="11300"/>
                    <a:pt x="87958" y="11271"/>
                    <a:pt x="87412" y="11271"/>
                  </a:cubicBezTo>
                  <a:cubicBezTo>
                    <a:pt x="86907" y="11271"/>
                    <a:pt x="86402" y="11296"/>
                    <a:pt x="85898" y="11296"/>
                  </a:cubicBezTo>
                  <a:cubicBezTo>
                    <a:pt x="85741" y="11296"/>
                    <a:pt x="85584" y="11293"/>
                    <a:pt x="85428" y="11287"/>
                  </a:cubicBezTo>
                  <a:cubicBezTo>
                    <a:pt x="84975" y="11263"/>
                    <a:pt x="84523" y="11311"/>
                    <a:pt x="84082" y="11168"/>
                  </a:cubicBezTo>
                  <a:cubicBezTo>
                    <a:pt x="83990" y="11141"/>
                    <a:pt x="83893" y="11134"/>
                    <a:pt x="83795" y="11134"/>
                  </a:cubicBezTo>
                  <a:cubicBezTo>
                    <a:pt x="83677" y="11134"/>
                    <a:pt x="83556" y="11144"/>
                    <a:pt x="83439" y="11144"/>
                  </a:cubicBezTo>
                  <a:lnTo>
                    <a:pt x="73878" y="11144"/>
                  </a:lnTo>
                  <a:cubicBezTo>
                    <a:pt x="73774" y="11144"/>
                    <a:pt x="73682" y="11145"/>
                    <a:pt x="73600" y="11145"/>
                  </a:cubicBezTo>
                  <a:cubicBezTo>
                    <a:pt x="72948" y="11145"/>
                    <a:pt x="72986" y="11098"/>
                    <a:pt x="72986" y="10251"/>
                  </a:cubicBezTo>
                  <a:lnTo>
                    <a:pt x="72986" y="2191"/>
                  </a:lnTo>
                  <a:cubicBezTo>
                    <a:pt x="72986" y="1846"/>
                    <a:pt x="73009" y="1488"/>
                    <a:pt x="73081" y="1143"/>
                  </a:cubicBezTo>
                  <a:cubicBezTo>
                    <a:pt x="73164" y="774"/>
                    <a:pt x="73116" y="381"/>
                    <a:pt x="73128" y="0"/>
                  </a:cubicBezTo>
                  <a:lnTo>
                    <a:pt x="72414" y="0"/>
                  </a:lnTo>
                  <a:cubicBezTo>
                    <a:pt x="72414" y="3477"/>
                    <a:pt x="72414" y="6953"/>
                    <a:pt x="72414" y="10430"/>
                  </a:cubicBezTo>
                  <a:cubicBezTo>
                    <a:pt x="72414" y="11132"/>
                    <a:pt x="72414" y="11144"/>
                    <a:pt x="71712" y="11144"/>
                  </a:cubicBezTo>
                  <a:lnTo>
                    <a:pt x="68783" y="11144"/>
                  </a:lnTo>
                  <a:cubicBezTo>
                    <a:pt x="68544" y="11144"/>
                    <a:pt x="68306" y="11144"/>
                    <a:pt x="68080" y="11061"/>
                  </a:cubicBezTo>
                  <a:cubicBezTo>
                    <a:pt x="67937" y="11007"/>
                    <a:pt x="67787" y="10995"/>
                    <a:pt x="67637" y="10995"/>
                  </a:cubicBezTo>
                  <a:cubicBezTo>
                    <a:pt x="67525" y="10995"/>
                    <a:pt x="67413" y="11001"/>
                    <a:pt x="67306" y="11001"/>
                  </a:cubicBezTo>
                  <a:lnTo>
                    <a:pt x="55019" y="11001"/>
                  </a:lnTo>
                  <a:cubicBezTo>
                    <a:pt x="54952" y="11001"/>
                    <a:pt x="54884" y="11002"/>
                    <a:pt x="54817" y="11002"/>
                  </a:cubicBezTo>
                  <a:cubicBezTo>
                    <a:pt x="54483" y="11002"/>
                    <a:pt x="54154" y="10994"/>
                    <a:pt x="53816" y="10894"/>
                  </a:cubicBezTo>
                  <a:cubicBezTo>
                    <a:pt x="53711" y="10861"/>
                    <a:pt x="53594" y="10854"/>
                    <a:pt x="53474" y="10854"/>
                  </a:cubicBezTo>
                  <a:cubicBezTo>
                    <a:pt x="53378" y="10854"/>
                    <a:pt x="53281" y="10859"/>
                    <a:pt x="53185" y="10859"/>
                  </a:cubicBezTo>
                  <a:lnTo>
                    <a:pt x="46185" y="10859"/>
                  </a:lnTo>
                  <a:cubicBezTo>
                    <a:pt x="45423" y="10859"/>
                    <a:pt x="45387" y="10847"/>
                    <a:pt x="45434" y="10132"/>
                  </a:cubicBezTo>
                  <a:cubicBezTo>
                    <a:pt x="45482" y="9299"/>
                    <a:pt x="45601" y="8477"/>
                    <a:pt x="45577" y="7644"/>
                  </a:cubicBezTo>
                  <a:cubicBezTo>
                    <a:pt x="45756" y="7180"/>
                    <a:pt x="45661" y="6703"/>
                    <a:pt x="45720" y="6239"/>
                  </a:cubicBezTo>
                  <a:cubicBezTo>
                    <a:pt x="45815" y="5501"/>
                    <a:pt x="45804" y="4763"/>
                    <a:pt x="45875" y="4036"/>
                  </a:cubicBezTo>
                  <a:cubicBezTo>
                    <a:pt x="45935" y="3524"/>
                    <a:pt x="45911" y="2989"/>
                    <a:pt x="46018" y="2488"/>
                  </a:cubicBezTo>
                  <a:cubicBezTo>
                    <a:pt x="46173" y="1655"/>
                    <a:pt x="46101" y="834"/>
                    <a:pt x="46137" y="0"/>
                  </a:cubicBezTo>
                  <a:lnTo>
                    <a:pt x="45423" y="0"/>
                  </a:lnTo>
                  <a:cubicBezTo>
                    <a:pt x="45423" y="762"/>
                    <a:pt x="45434" y="1524"/>
                    <a:pt x="45423" y="2286"/>
                  </a:cubicBezTo>
                  <a:cubicBezTo>
                    <a:pt x="45423" y="2465"/>
                    <a:pt x="45411" y="2667"/>
                    <a:pt x="45351" y="2846"/>
                  </a:cubicBezTo>
                  <a:cubicBezTo>
                    <a:pt x="45303" y="3036"/>
                    <a:pt x="45292" y="3215"/>
                    <a:pt x="45292" y="3405"/>
                  </a:cubicBezTo>
                  <a:cubicBezTo>
                    <a:pt x="45280" y="3882"/>
                    <a:pt x="45315" y="4358"/>
                    <a:pt x="45161" y="4822"/>
                  </a:cubicBezTo>
                  <a:cubicBezTo>
                    <a:pt x="45113" y="4989"/>
                    <a:pt x="45149" y="5191"/>
                    <a:pt x="45149" y="5382"/>
                  </a:cubicBezTo>
                  <a:cubicBezTo>
                    <a:pt x="45137" y="5787"/>
                    <a:pt x="45161" y="6191"/>
                    <a:pt x="45042" y="6584"/>
                  </a:cubicBezTo>
                  <a:cubicBezTo>
                    <a:pt x="44970" y="6834"/>
                    <a:pt x="45006" y="7108"/>
                    <a:pt x="45006" y="7370"/>
                  </a:cubicBezTo>
                  <a:cubicBezTo>
                    <a:pt x="44982" y="7882"/>
                    <a:pt x="45018" y="8406"/>
                    <a:pt x="44887" y="8918"/>
                  </a:cubicBezTo>
                  <a:cubicBezTo>
                    <a:pt x="44803" y="9263"/>
                    <a:pt x="44863" y="9632"/>
                    <a:pt x="44863" y="9989"/>
                  </a:cubicBezTo>
                  <a:cubicBezTo>
                    <a:pt x="44863" y="10820"/>
                    <a:pt x="44892" y="10859"/>
                    <a:pt x="44243" y="10859"/>
                  </a:cubicBezTo>
                  <a:cubicBezTo>
                    <a:pt x="44175" y="10859"/>
                    <a:pt x="44101" y="10859"/>
                    <a:pt x="44018" y="10859"/>
                  </a:cubicBezTo>
                  <a:lnTo>
                    <a:pt x="38315" y="10859"/>
                  </a:lnTo>
                  <a:cubicBezTo>
                    <a:pt x="38219" y="10859"/>
                    <a:pt x="38124" y="10857"/>
                    <a:pt x="38029" y="10857"/>
                  </a:cubicBezTo>
                  <a:cubicBezTo>
                    <a:pt x="37792" y="10857"/>
                    <a:pt x="37556" y="10869"/>
                    <a:pt x="37326" y="10954"/>
                  </a:cubicBezTo>
                  <a:cubicBezTo>
                    <a:pt x="37172" y="11013"/>
                    <a:pt x="36993" y="10990"/>
                    <a:pt x="36826" y="11001"/>
                  </a:cubicBezTo>
                  <a:lnTo>
                    <a:pt x="35267" y="11001"/>
                  </a:lnTo>
                  <a:cubicBezTo>
                    <a:pt x="35165" y="11001"/>
                    <a:pt x="35063" y="11000"/>
                    <a:pt x="34962" y="11000"/>
                  </a:cubicBezTo>
                  <a:cubicBezTo>
                    <a:pt x="34683" y="11000"/>
                    <a:pt x="34406" y="11013"/>
                    <a:pt x="34135" y="11109"/>
                  </a:cubicBezTo>
                  <a:cubicBezTo>
                    <a:pt x="34049" y="11142"/>
                    <a:pt x="33956" y="11149"/>
                    <a:pt x="33862" y="11149"/>
                  </a:cubicBezTo>
                  <a:cubicBezTo>
                    <a:pt x="33786" y="11149"/>
                    <a:pt x="33709" y="11144"/>
                    <a:pt x="33635" y="11144"/>
                  </a:cubicBezTo>
                  <a:lnTo>
                    <a:pt x="31504" y="11144"/>
                  </a:lnTo>
                  <a:cubicBezTo>
                    <a:pt x="31433" y="11146"/>
                    <a:pt x="31363" y="11147"/>
                    <a:pt x="31292" y="11147"/>
                  </a:cubicBezTo>
                  <a:cubicBezTo>
                    <a:pt x="31217" y="11147"/>
                    <a:pt x="31142" y="11146"/>
                    <a:pt x="31067" y="11146"/>
                  </a:cubicBezTo>
                  <a:cubicBezTo>
                    <a:pt x="30738" y="11146"/>
                    <a:pt x="30410" y="11156"/>
                    <a:pt x="30087" y="11263"/>
                  </a:cubicBezTo>
                  <a:cubicBezTo>
                    <a:pt x="29998" y="11287"/>
                    <a:pt x="29903" y="11293"/>
                    <a:pt x="29806" y="11293"/>
                  </a:cubicBezTo>
                  <a:cubicBezTo>
                    <a:pt x="29709" y="11293"/>
                    <a:pt x="29611" y="11287"/>
                    <a:pt x="29516" y="11287"/>
                  </a:cubicBezTo>
                  <a:lnTo>
                    <a:pt x="25813" y="11287"/>
                  </a:lnTo>
                  <a:cubicBezTo>
                    <a:pt x="25699" y="11287"/>
                    <a:pt x="25584" y="11286"/>
                    <a:pt x="25470" y="11286"/>
                  </a:cubicBezTo>
                  <a:cubicBezTo>
                    <a:pt x="25157" y="11286"/>
                    <a:pt x="24845" y="11298"/>
                    <a:pt x="24539" y="11394"/>
                  </a:cubicBezTo>
                  <a:cubicBezTo>
                    <a:pt x="24453" y="11427"/>
                    <a:pt x="24360" y="11435"/>
                    <a:pt x="24265" y="11435"/>
                  </a:cubicBezTo>
                  <a:cubicBezTo>
                    <a:pt x="24189" y="11435"/>
                    <a:pt x="24113" y="11430"/>
                    <a:pt x="24039" y="11430"/>
                  </a:cubicBezTo>
                  <a:lnTo>
                    <a:pt x="18979" y="11430"/>
                  </a:lnTo>
                  <a:cubicBezTo>
                    <a:pt x="18884" y="11430"/>
                    <a:pt x="18788" y="11430"/>
                    <a:pt x="18693" y="11418"/>
                  </a:cubicBezTo>
                  <a:cubicBezTo>
                    <a:pt x="18360" y="11406"/>
                    <a:pt x="18300" y="11347"/>
                    <a:pt x="18288" y="10978"/>
                  </a:cubicBezTo>
                  <a:cubicBezTo>
                    <a:pt x="18276" y="10835"/>
                    <a:pt x="18288" y="10692"/>
                    <a:pt x="18288" y="10549"/>
                  </a:cubicBezTo>
                  <a:cubicBezTo>
                    <a:pt x="18288" y="7037"/>
                    <a:pt x="18288" y="3512"/>
                    <a:pt x="18288" y="0"/>
                  </a:cubicBez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6"/>
            <p:cNvSpPr/>
            <p:nvPr/>
          </p:nvSpPr>
          <p:spPr>
            <a:xfrm>
              <a:off x="7375600" y="758550"/>
              <a:ext cx="3300" cy="53600"/>
            </a:xfrm>
            <a:custGeom>
              <a:avLst/>
              <a:gdLst/>
              <a:ahLst/>
              <a:cxnLst/>
              <a:rect l="l" t="t" r="r" b="b"/>
              <a:pathLst>
                <a:path w="132" h="2144" extrusionOk="0">
                  <a:moveTo>
                    <a:pt x="132" y="1"/>
                  </a:moveTo>
                  <a:cubicBezTo>
                    <a:pt x="96" y="72"/>
                    <a:pt x="13" y="156"/>
                    <a:pt x="13" y="239"/>
                  </a:cubicBezTo>
                  <a:cubicBezTo>
                    <a:pt x="1" y="787"/>
                    <a:pt x="1" y="1346"/>
                    <a:pt x="13" y="1906"/>
                  </a:cubicBezTo>
                  <a:cubicBezTo>
                    <a:pt x="13" y="1977"/>
                    <a:pt x="96" y="2061"/>
                    <a:pt x="132" y="2144"/>
                  </a:cubicBezTo>
                  <a:lnTo>
                    <a:pt x="132"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6"/>
            <p:cNvSpPr/>
            <p:nvPr/>
          </p:nvSpPr>
          <p:spPr>
            <a:xfrm>
              <a:off x="7375600" y="883575"/>
              <a:ext cx="3300" cy="50025"/>
            </a:xfrm>
            <a:custGeom>
              <a:avLst/>
              <a:gdLst/>
              <a:ahLst/>
              <a:cxnLst/>
              <a:rect l="l" t="t" r="r" b="b"/>
              <a:pathLst>
                <a:path w="132" h="2001" extrusionOk="0">
                  <a:moveTo>
                    <a:pt x="132" y="0"/>
                  </a:moveTo>
                  <a:cubicBezTo>
                    <a:pt x="96" y="72"/>
                    <a:pt x="13" y="155"/>
                    <a:pt x="13" y="227"/>
                  </a:cubicBezTo>
                  <a:cubicBezTo>
                    <a:pt x="1" y="739"/>
                    <a:pt x="1" y="1251"/>
                    <a:pt x="13" y="1762"/>
                  </a:cubicBezTo>
                  <a:cubicBezTo>
                    <a:pt x="13" y="1834"/>
                    <a:pt x="96" y="1917"/>
                    <a:pt x="132" y="2001"/>
                  </a:cubicBezTo>
                  <a:lnTo>
                    <a:pt x="132" y="1989"/>
                  </a:lnTo>
                  <a:lnTo>
                    <a:pt x="132" y="0"/>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6"/>
            <p:cNvSpPr/>
            <p:nvPr/>
          </p:nvSpPr>
          <p:spPr>
            <a:xfrm>
              <a:off x="7374425" y="579950"/>
              <a:ext cx="4475" cy="25050"/>
            </a:xfrm>
            <a:custGeom>
              <a:avLst/>
              <a:gdLst/>
              <a:ahLst/>
              <a:cxnLst/>
              <a:rect l="l" t="t" r="r" b="b"/>
              <a:pathLst>
                <a:path w="179" h="1002" extrusionOk="0">
                  <a:moveTo>
                    <a:pt x="179" y="1"/>
                  </a:moveTo>
                  <a:cubicBezTo>
                    <a:pt x="0" y="394"/>
                    <a:pt x="0" y="608"/>
                    <a:pt x="179" y="1001"/>
                  </a:cubicBezTo>
                  <a:lnTo>
                    <a:pt x="179"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6"/>
            <p:cNvSpPr/>
            <p:nvPr/>
          </p:nvSpPr>
          <p:spPr>
            <a:xfrm>
              <a:off x="7373825" y="1154725"/>
              <a:ext cx="5075" cy="21475"/>
            </a:xfrm>
            <a:custGeom>
              <a:avLst/>
              <a:gdLst/>
              <a:ahLst/>
              <a:cxnLst/>
              <a:rect l="l" t="t" r="r" b="b"/>
              <a:pathLst>
                <a:path w="203" h="859" extrusionOk="0">
                  <a:moveTo>
                    <a:pt x="203" y="1"/>
                  </a:moveTo>
                  <a:cubicBezTo>
                    <a:pt x="1" y="287"/>
                    <a:pt x="1" y="572"/>
                    <a:pt x="203" y="858"/>
                  </a:cubicBezTo>
                  <a:lnTo>
                    <a:pt x="203"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6"/>
            <p:cNvSpPr/>
            <p:nvPr/>
          </p:nvSpPr>
          <p:spPr>
            <a:xfrm>
              <a:off x="7374125" y="619250"/>
              <a:ext cx="4775" cy="17875"/>
            </a:xfrm>
            <a:custGeom>
              <a:avLst/>
              <a:gdLst/>
              <a:ahLst/>
              <a:cxnLst/>
              <a:rect l="l" t="t" r="r" b="b"/>
              <a:pathLst>
                <a:path w="191" h="715" extrusionOk="0">
                  <a:moveTo>
                    <a:pt x="191" y="1"/>
                  </a:moveTo>
                  <a:cubicBezTo>
                    <a:pt x="0" y="239"/>
                    <a:pt x="0" y="477"/>
                    <a:pt x="191" y="715"/>
                  </a:cubicBezTo>
                  <a:lnTo>
                    <a:pt x="191"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6"/>
            <p:cNvSpPr/>
            <p:nvPr/>
          </p:nvSpPr>
          <p:spPr>
            <a:xfrm>
              <a:off x="7374125" y="679975"/>
              <a:ext cx="4775" cy="17875"/>
            </a:xfrm>
            <a:custGeom>
              <a:avLst/>
              <a:gdLst/>
              <a:ahLst/>
              <a:cxnLst/>
              <a:rect l="l" t="t" r="r" b="b"/>
              <a:pathLst>
                <a:path w="191" h="715" extrusionOk="0">
                  <a:moveTo>
                    <a:pt x="191" y="0"/>
                  </a:moveTo>
                  <a:cubicBezTo>
                    <a:pt x="0" y="239"/>
                    <a:pt x="0" y="477"/>
                    <a:pt x="191" y="715"/>
                  </a:cubicBezTo>
                  <a:lnTo>
                    <a:pt x="191" y="0"/>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6"/>
            <p:cNvSpPr/>
            <p:nvPr/>
          </p:nvSpPr>
          <p:spPr>
            <a:xfrm>
              <a:off x="7374125" y="1033300"/>
              <a:ext cx="4775" cy="17875"/>
            </a:xfrm>
            <a:custGeom>
              <a:avLst/>
              <a:gdLst/>
              <a:ahLst/>
              <a:cxnLst/>
              <a:rect l="l" t="t" r="r" b="b"/>
              <a:pathLst>
                <a:path w="191" h="715" extrusionOk="0">
                  <a:moveTo>
                    <a:pt x="191" y="0"/>
                  </a:moveTo>
                  <a:cubicBezTo>
                    <a:pt x="0" y="238"/>
                    <a:pt x="0" y="476"/>
                    <a:pt x="191" y="715"/>
                  </a:cubicBezTo>
                  <a:lnTo>
                    <a:pt x="191" y="0"/>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6"/>
            <p:cNvSpPr/>
            <p:nvPr/>
          </p:nvSpPr>
          <p:spPr>
            <a:xfrm>
              <a:off x="7374425" y="1115450"/>
              <a:ext cx="4475" cy="14300"/>
            </a:xfrm>
            <a:custGeom>
              <a:avLst/>
              <a:gdLst/>
              <a:ahLst/>
              <a:cxnLst/>
              <a:rect l="l" t="t" r="r" b="b"/>
              <a:pathLst>
                <a:path w="179" h="572" extrusionOk="0">
                  <a:moveTo>
                    <a:pt x="179" y="0"/>
                  </a:moveTo>
                  <a:cubicBezTo>
                    <a:pt x="0" y="274"/>
                    <a:pt x="0" y="298"/>
                    <a:pt x="179" y="572"/>
                  </a:cubicBezTo>
                  <a:lnTo>
                    <a:pt x="179" y="0"/>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6"/>
            <p:cNvSpPr/>
            <p:nvPr/>
          </p:nvSpPr>
          <p:spPr>
            <a:xfrm>
              <a:off x="7374725" y="826425"/>
              <a:ext cx="4175" cy="10725"/>
            </a:xfrm>
            <a:custGeom>
              <a:avLst/>
              <a:gdLst/>
              <a:ahLst/>
              <a:cxnLst/>
              <a:rect l="l" t="t" r="r" b="b"/>
              <a:pathLst>
                <a:path w="167" h="429" extrusionOk="0">
                  <a:moveTo>
                    <a:pt x="167" y="0"/>
                  </a:moveTo>
                  <a:cubicBezTo>
                    <a:pt x="0" y="203"/>
                    <a:pt x="0" y="215"/>
                    <a:pt x="167" y="429"/>
                  </a:cubicBezTo>
                  <a:lnTo>
                    <a:pt x="167" y="0"/>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6"/>
            <p:cNvSpPr/>
            <p:nvPr/>
          </p:nvSpPr>
          <p:spPr>
            <a:xfrm>
              <a:off x="7376200" y="847850"/>
              <a:ext cx="2700" cy="10750"/>
            </a:xfrm>
            <a:custGeom>
              <a:avLst/>
              <a:gdLst/>
              <a:ahLst/>
              <a:cxnLst/>
              <a:rect l="l" t="t" r="r" b="b"/>
              <a:pathLst>
                <a:path w="108" h="430" extrusionOk="0">
                  <a:moveTo>
                    <a:pt x="108" y="1"/>
                  </a:moveTo>
                  <a:cubicBezTo>
                    <a:pt x="1" y="143"/>
                    <a:pt x="1" y="286"/>
                    <a:pt x="108" y="429"/>
                  </a:cubicBezTo>
                  <a:lnTo>
                    <a:pt x="108"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6"/>
            <p:cNvSpPr/>
            <p:nvPr/>
          </p:nvSpPr>
          <p:spPr>
            <a:xfrm>
              <a:off x="7376200" y="2793625"/>
              <a:ext cx="2700" cy="10750"/>
            </a:xfrm>
            <a:custGeom>
              <a:avLst/>
              <a:gdLst/>
              <a:ahLst/>
              <a:cxnLst/>
              <a:rect l="l" t="t" r="r" b="b"/>
              <a:pathLst>
                <a:path w="108" h="430" extrusionOk="0">
                  <a:moveTo>
                    <a:pt x="108" y="1"/>
                  </a:moveTo>
                  <a:cubicBezTo>
                    <a:pt x="1" y="143"/>
                    <a:pt x="1" y="286"/>
                    <a:pt x="108" y="429"/>
                  </a:cubicBezTo>
                  <a:lnTo>
                    <a:pt x="108"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6"/>
            <p:cNvSpPr/>
            <p:nvPr/>
          </p:nvSpPr>
          <p:spPr>
            <a:xfrm>
              <a:off x="7375600" y="665675"/>
              <a:ext cx="3300" cy="7175"/>
            </a:xfrm>
            <a:custGeom>
              <a:avLst/>
              <a:gdLst/>
              <a:ahLst/>
              <a:cxnLst/>
              <a:rect l="l" t="t" r="r" b="b"/>
              <a:pathLst>
                <a:path w="132" h="287" extrusionOk="0">
                  <a:moveTo>
                    <a:pt x="132" y="1"/>
                  </a:moveTo>
                  <a:cubicBezTo>
                    <a:pt x="1" y="96"/>
                    <a:pt x="1" y="191"/>
                    <a:pt x="132" y="287"/>
                  </a:cubicBezTo>
                  <a:lnTo>
                    <a:pt x="132"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6"/>
            <p:cNvSpPr/>
            <p:nvPr/>
          </p:nvSpPr>
          <p:spPr>
            <a:xfrm>
              <a:off x="7375600" y="869275"/>
              <a:ext cx="3300" cy="7175"/>
            </a:xfrm>
            <a:custGeom>
              <a:avLst/>
              <a:gdLst/>
              <a:ahLst/>
              <a:cxnLst/>
              <a:rect l="l" t="t" r="r" b="b"/>
              <a:pathLst>
                <a:path w="132" h="287" extrusionOk="0">
                  <a:moveTo>
                    <a:pt x="132" y="1"/>
                  </a:moveTo>
                  <a:cubicBezTo>
                    <a:pt x="1" y="96"/>
                    <a:pt x="1" y="191"/>
                    <a:pt x="132" y="287"/>
                  </a:cubicBezTo>
                  <a:lnTo>
                    <a:pt x="132"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6"/>
            <p:cNvSpPr/>
            <p:nvPr/>
          </p:nvSpPr>
          <p:spPr>
            <a:xfrm>
              <a:off x="7375600" y="2736475"/>
              <a:ext cx="3300" cy="7175"/>
            </a:xfrm>
            <a:custGeom>
              <a:avLst/>
              <a:gdLst/>
              <a:ahLst/>
              <a:cxnLst/>
              <a:rect l="l" t="t" r="r" b="b"/>
              <a:pathLst>
                <a:path w="132" h="287" extrusionOk="0">
                  <a:moveTo>
                    <a:pt x="132" y="1"/>
                  </a:moveTo>
                  <a:cubicBezTo>
                    <a:pt x="1" y="96"/>
                    <a:pt x="1" y="191"/>
                    <a:pt x="132" y="286"/>
                  </a:cubicBezTo>
                  <a:lnTo>
                    <a:pt x="132"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6"/>
            <p:cNvSpPr/>
            <p:nvPr/>
          </p:nvSpPr>
          <p:spPr>
            <a:xfrm>
              <a:off x="7375600" y="1843800"/>
              <a:ext cx="3300" cy="7175"/>
            </a:xfrm>
            <a:custGeom>
              <a:avLst/>
              <a:gdLst/>
              <a:ahLst/>
              <a:cxnLst/>
              <a:rect l="l" t="t" r="r" b="b"/>
              <a:pathLst>
                <a:path w="132" h="287" extrusionOk="0">
                  <a:moveTo>
                    <a:pt x="132" y="1"/>
                  </a:moveTo>
                  <a:cubicBezTo>
                    <a:pt x="1" y="96"/>
                    <a:pt x="1" y="191"/>
                    <a:pt x="132" y="287"/>
                  </a:cubicBezTo>
                  <a:lnTo>
                    <a:pt x="132"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6"/>
            <p:cNvSpPr/>
            <p:nvPr/>
          </p:nvSpPr>
          <p:spPr>
            <a:xfrm>
              <a:off x="7377700" y="554950"/>
              <a:ext cx="1200" cy="3600"/>
            </a:xfrm>
            <a:custGeom>
              <a:avLst/>
              <a:gdLst/>
              <a:ahLst/>
              <a:cxnLst/>
              <a:rect l="l" t="t" r="r" b="b"/>
              <a:pathLst>
                <a:path w="48" h="144" extrusionOk="0">
                  <a:moveTo>
                    <a:pt x="48" y="1"/>
                  </a:moveTo>
                  <a:cubicBezTo>
                    <a:pt x="36" y="13"/>
                    <a:pt x="0" y="37"/>
                    <a:pt x="12" y="49"/>
                  </a:cubicBezTo>
                  <a:cubicBezTo>
                    <a:pt x="12" y="84"/>
                    <a:pt x="36" y="108"/>
                    <a:pt x="48" y="144"/>
                  </a:cubicBezTo>
                  <a:lnTo>
                    <a:pt x="48"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6"/>
            <p:cNvSpPr/>
            <p:nvPr/>
          </p:nvSpPr>
          <p:spPr>
            <a:xfrm>
              <a:off x="7377700" y="2033125"/>
              <a:ext cx="1200" cy="3600"/>
            </a:xfrm>
            <a:custGeom>
              <a:avLst/>
              <a:gdLst/>
              <a:ahLst/>
              <a:cxnLst/>
              <a:rect l="l" t="t" r="r" b="b"/>
              <a:pathLst>
                <a:path w="48" h="144" extrusionOk="0">
                  <a:moveTo>
                    <a:pt x="48" y="0"/>
                  </a:moveTo>
                  <a:cubicBezTo>
                    <a:pt x="36" y="12"/>
                    <a:pt x="0" y="36"/>
                    <a:pt x="0" y="48"/>
                  </a:cubicBezTo>
                  <a:cubicBezTo>
                    <a:pt x="12" y="72"/>
                    <a:pt x="36" y="107"/>
                    <a:pt x="48" y="143"/>
                  </a:cubicBezTo>
                  <a:lnTo>
                    <a:pt x="48" y="0"/>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6"/>
            <p:cNvSpPr/>
            <p:nvPr/>
          </p:nvSpPr>
          <p:spPr>
            <a:xfrm>
              <a:off x="7375325" y="5149875"/>
              <a:ext cx="4275" cy="3875"/>
            </a:xfrm>
            <a:custGeom>
              <a:avLst/>
              <a:gdLst/>
              <a:ahLst/>
              <a:cxnLst/>
              <a:rect l="l" t="t" r="r" b="b"/>
              <a:pathLst>
                <a:path w="171" h="155" extrusionOk="0">
                  <a:moveTo>
                    <a:pt x="143" y="0"/>
                  </a:moveTo>
                  <a:lnTo>
                    <a:pt x="0" y="143"/>
                  </a:lnTo>
                  <a:cubicBezTo>
                    <a:pt x="28" y="151"/>
                    <a:pt x="52" y="155"/>
                    <a:pt x="73" y="155"/>
                  </a:cubicBezTo>
                  <a:cubicBezTo>
                    <a:pt x="148" y="155"/>
                    <a:pt x="171" y="103"/>
                    <a:pt x="143" y="0"/>
                  </a:cubicBez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2" name="Google Shape;152;p6"/>
          <p:cNvSpPr txBox="1">
            <a:spLocks noGrp="1"/>
          </p:cNvSpPr>
          <p:nvPr>
            <p:ph type="title"/>
          </p:nvPr>
        </p:nvSpPr>
        <p:spPr>
          <a:xfrm>
            <a:off x="720000" y="535000"/>
            <a:ext cx="7704000" cy="4827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3700"/>
              <a:buNone/>
              <a:defRPr sz="37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53" name="Google Shape;153;p6"/>
          <p:cNvSpPr/>
          <p:nvPr/>
        </p:nvSpPr>
        <p:spPr>
          <a:xfrm>
            <a:off x="913" y="4705629"/>
            <a:ext cx="7629485" cy="428639"/>
          </a:xfrm>
          <a:custGeom>
            <a:avLst/>
            <a:gdLst/>
            <a:ahLst/>
            <a:cxnLst/>
            <a:rect l="l" t="t" r="r" b="b"/>
            <a:pathLst>
              <a:path w="75575" h="12992" extrusionOk="0">
                <a:moveTo>
                  <a:pt x="35344" y="1"/>
                </a:moveTo>
                <a:cubicBezTo>
                  <a:pt x="33259" y="1"/>
                  <a:pt x="31191" y="401"/>
                  <a:pt x="29115" y="628"/>
                </a:cubicBezTo>
                <a:cubicBezTo>
                  <a:pt x="26698" y="892"/>
                  <a:pt x="23855" y="1453"/>
                  <a:pt x="21427" y="1483"/>
                </a:cubicBezTo>
                <a:cubicBezTo>
                  <a:pt x="21294" y="1485"/>
                  <a:pt x="21162" y="1486"/>
                  <a:pt x="21030" y="1486"/>
                </a:cubicBezTo>
                <a:cubicBezTo>
                  <a:pt x="18055" y="1486"/>
                  <a:pt x="15396" y="1074"/>
                  <a:pt x="12420" y="1074"/>
                </a:cubicBezTo>
                <a:cubicBezTo>
                  <a:pt x="12288" y="1074"/>
                  <a:pt x="12156" y="1075"/>
                  <a:pt x="12023" y="1076"/>
                </a:cubicBezTo>
                <a:cubicBezTo>
                  <a:pt x="7984" y="1127"/>
                  <a:pt x="4040" y="1943"/>
                  <a:pt x="1" y="1943"/>
                </a:cubicBezTo>
                <a:lnTo>
                  <a:pt x="1" y="12991"/>
                </a:lnTo>
                <a:lnTo>
                  <a:pt x="75575" y="12991"/>
                </a:lnTo>
                <a:lnTo>
                  <a:pt x="75575" y="743"/>
                </a:lnTo>
                <a:cubicBezTo>
                  <a:pt x="73130" y="1049"/>
                  <a:pt x="70797" y="1143"/>
                  <a:pt x="68503" y="1143"/>
                </a:cubicBezTo>
                <a:cubicBezTo>
                  <a:pt x="64836" y="1143"/>
                  <a:pt x="61271" y="902"/>
                  <a:pt x="57521" y="902"/>
                </a:cubicBezTo>
                <a:cubicBezTo>
                  <a:pt x="56138" y="902"/>
                  <a:pt x="54730" y="935"/>
                  <a:pt x="53282" y="1025"/>
                </a:cubicBezTo>
                <a:cubicBezTo>
                  <a:pt x="51908" y="1109"/>
                  <a:pt x="49611" y="1239"/>
                  <a:pt x="47743" y="1239"/>
                </a:cubicBezTo>
                <a:cubicBezTo>
                  <a:pt x="47057" y="1239"/>
                  <a:pt x="46428" y="1221"/>
                  <a:pt x="45925" y="1178"/>
                </a:cubicBezTo>
                <a:cubicBezTo>
                  <a:pt x="42211" y="853"/>
                  <a:pt x="39233" y="41"/>
                  <a:pt x="35508" y="2"/>
                </a:cubicBezTo>
                <a:cubicBezTo>
                  <a:pt x="35453" y="1"/>
                  <a:pt x="35399" y="1"/>
                  <a:pt x="35344" y="1"/>
                </a:cubicBezTo>
                <a:close/>
              </a:path>
            </a:pathLst>
          </a:custGeom>
          <a:solidFill>
            <a:schemeClr val="dk1"/>
          </a:solidFill>
          <a:ln>
            <a:noFill/>
          </a:ln>
          <a:effectLst>
            <a:outerShdw blurRad="57150" dist="1905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4" name="Google Shape;154;p6"/>
          <p:cNvPicPr preferRelativeResize="0"/>
          <p:nvPr/>
        </p:nvPicPr>
        <p:blipFill>
          <a:blip r:embed="rId2">
            <a:alphaModFix/>
          </a:blip>
          <a:stretch>
            <a:fillRect/>
          </a:stretch>
        </p:blipFill>
        <p:spPr>
          <a:xfrm flipH="1">
            <a:off x="20053" y="4608500"/>
            <a:ext cx="9143997" cy="554500"/>
          </a:xfrm>
          <a:prstGeom prst="rect">
            <a:avLst/>
          </a:prstGeom>
          <a:noFill/>
          <a:ln>
            <a:noFill/>
          </a:ln>
          <a:effectLst>
            <a:outerShdw blurRad="57150" dist="19050" algn="bl" rotWithShape="0">
              <a:srgbClr val="000000">
                <a:alpha val="50000"/>
              </a:srgbClr>
            </a:outerShdw>
          </a:effectLst>
        </p:spPr>
      </p:pic>
      <p:sp>
        <p:nvSpPr>
          <p:cNvPr id="155" name="Google Shape;155;p6"/>
          <p:cNvSpPr/>
          <p:nvPr/>
        </p:nvSpPr>
        <p:spPr>
          <a:xfrm>
            <a:off x="1675" y="4804573"/>
            <a:ext cx="9180711" cy="320401"/>
          </a:xfrm>
          <a:custGeom>
            <a:avLst/>
            <a:gdLst/>
            <a:ahLst/>
            <a:cxnLst/>
            <a:rect l="l" t="t" r="r" b="b"/>
            <a:pathLst>
              <a:path w="76331" h="21489" extrusionOk="0">
                <a:moveTo>
                  <a:pt x="54351" y="1"/>
                </a:moveTo>
                <a:cubicBezTo>
                  <a:pt x="54332" y="1"/>
                  <a:pt x="54312" y="1"/>
                  <a:pt x="54292" y="1"/>
                </a:cubicBezTo>
                <a:cubicBezTo>
                  <a:pt x="52664" y="11"/>
                  <a:pt x="51072" y="448"/>
                  <a:pt x="49502" y="881"/>
                </a:cubicBezTo>
                <a:cubicBezTo>
                  <a:pt x="48668" y="1111"/>
                  <a:pt x="47827" y="1345"/>
                  <a:pt x="47065" y="1753"/>
                </a:cubicBezTo>
                <a:cubicBezTo>
                  <a:pt x="46520" y="2045"/>
                  <a:pt x="46025" y="2420"/>
                  <a:pt x="45486" y="2724"/>
                </a:cubicBezTo>
                <a:cubicBezTo>
                  <a:pt x="44298" y="3392"/>
                  <a:pt x="42942" y="3684"/>
                  <a:pt x="41639" y="4079"/>
                </a:cubicBezTo>
                <a:cubicBezTo>
                  <a:pt x="39263" y="4800"/>
                  <a:pt x="36989" y="5892"/>
                  <a:pt x="34542" y="6307"/>
                </a:cubicBezTo>
                <a:cubicBezTo>
                  <a:pt x="33254" y="6525"/>
                  <a:pt x="31977" y="6711"/>
                  <a:pt x="30710" y="6711"/>
                </a:cubicBezTo>
                <a:cubicBezTo>
                  <a:pt x="29741" y="6711"/>
                  <a:pt x="28779" y="6602"/>
                  <a:pt x="27823" y="6316"/>
                </a:cubicBezTo>
                <a:cubicBezTo>
                  <a:pt x="26937" y="6050"/>
                  <a:pt x="26024" y="5962"/>
                  <a:pt x="25102" y="5962"/>
                </a:cubicBezTo>
                <a:cubicBezTo>
                  <a:pt x="23882" y="5962"/>
                  <a:pt x="22645" y="6116"/>
                  <a:pt x="21428" y="6218"/>
                </a:cubicBezTo>
                <a:cubicBezTo>
                  <a:pt x="20279" y="6314"/>
                  <a:pt x="19127" y="6363"/>
                  <a:pt x="17973" y="6363"/>
                </a:cubicBezTo>
                <a:cubicBezTo>
                  <a:pt x="17707" y="6363"/>
                  <a:pt x="17440" y="6360"/>
                  <a:pt x="17174" y="6355"/>
                </a:cubicBezTo>
                <a:cubicBezTo>
                  <a:pt x="13897" y="6292"/>
                  <a:pt x="10641" y="5840"/>
                  <a:pt x="7392" y="5388"/>
                </a:cubicBezTo>
                <a:cubicBezTo>
                  <a:pt x="6623" y="5281"/>
                  <a:pt x="5853" y="5173"/>
                  <a:pt x="5083" y="5066"/>
                </a:cubicBezTo>
                <a:cubicBezTo>
                  <a:pt x="3948" y="4909"/>
                  <a:pt x="2781" y="4884"/>
                  <a:pt x="1621" y="4884"/>
                </a:cubicBezTo>
                <a:cubicBezTo>
                  <a:pt x="1078" y="4884"/>
                  <a:pt x="537" y="4889"/>
                  <a:pt x="1" y="4889"/>
                </a:cubicBezTo>
                <a:lnTo>
                  <a:pt x="1" y="21489"/>
                </a:lnTo>
                <a:lnTo>
                  <a:pt x="76331" y="21489"/>
                </a:lnTo>
                <a:lnTo>
                  <a:pt x="76331" y="2246"/>
                </a:lnTo>
                <a:cubicBezTo>
                  <a:pt x="72713" y="1918"/>
                  <a:pt x="68191" y="1439"/>
                  <a:pt x="64248" y="750"/>
                </a:cubicBezTo>
                <a:cubicBezTo>
                  <a:pt x="63090" y="549"/>
                  <a:pt x="61933" y="308"/>
                  <a:pt x="60758" y="265"/>
                </a:cubicBezTo>
                <a:cubicBezTo>
                  <a:pt x="60607" y="260"/>
                  <a:pt x="60456" y="258"/>
                  <a:pt x="60305" y="258"/>
                </a:cubicBezTo>
                <a:cubicBezTo>
                  <a:pt x="59704" y="258"/>
                  <a:pt x="59101" y="293"/>
                  <a:pt x="58499" y="293"/>
                </a:cubicBezTo>
                <a:cubicBezTo>
                  <a:pt x="58381" y="293"/>
                  <a:pt x="58262" y="292"/>
                  <a:pt x="58144" y="288"/>
                </a:cubicBezTo>
                <a:cubicBezTo>
                  <a:pt x="56876" y="253"/>
                  <a:pt x="55619" y="1"/>
                  <a:pt x="54351" y="1"/>
                </a:cubicBezTo>
                <a:close/>
              </a:path>
            </a:pathLst>
          </a:custGeom>
          <a:solidFill>
            <a:schemeClr val="accent2"/>
          </a:solidFill>
          <a:ln>
            <a:noFill/>
          </a:ln>
          <a:effectLst>
            <a:outerShdw blurRad="57150" dist="1905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6"/>
          <p:cNvSpPr/>
          <p:nvPr/>
        </p:nvSpPr>
        <p:spPr>
          <a:xfrm flipH="1">
            <a:off x="-18327" y="4753551"/>
            <a:ext cx="9200627" cy="482697"/>
          </a:xfrm>
          <a:custGeom>
            <a:avLst/>
            <a:gdLst/>
            <a:ahLst/>
            <a:cxnLst/>
            <a:rect l="l" t="t" r="r" b="b"/>
            <a:pathLst>
              <a:path w="76330" h="17371" extrusionOk="0">
                <a:moveTo>
                  <a:pt x="70325" y="0"/>
                </a:moveTo>
                <a:cubicBezTo>
                  <a:pt x="67535" y="0"/>
                  <a:pt x="64769" y="422"/>
                  <a:pt x="61949" y="1260"/>
                </a:cubicBezTo>
                <a:cubicBezTo>
                  <a:pt x="57759" y="2506"/>
                  <a:pt x="53766" y="4656"/>
                  <a:pt x="49511" y="5532"/>
                </a:cubicBezTo>
                <a:cubicBezTo>
                  <a:pt x="45203" y="6419"/>
                  <a:pt x="40738" y="5973"/>
                  <a:pt x="36483" y="7173"/>
                </a:cubicBezTo>
                <a:cubicBezTo>
                  <a:pt x="35225" y="7529"/>
                  <a:pt x="33994" y="8025"/>
                  <a:pt x="32720" y="8280"/>
                </a:cubicBezTo>
                <a:cubicBezTo>
                  <a:pt x="31796" y="8466"/>
                  <a:pt x="30863" y="8522"/>
                  <a:pt x="29926" y="8522"/>
                </a:cubicBezTo>
                <a:cubicBezTo>
                  <a:pt x="28954" y="8522"/>
                  <a:pt x="27978" y="8461"/>
                  <a:pt x="27006" y="8421"/>
                </a:cubicBezTo>
                <a:cubicBezTo>
                  <a:pt x="26270" y="8389"/>
                  <a:pt x="25533" y="8370"/>
                  <a:pt x="24796" y="8370"/>
                </a:cubicBezTo>
                <a:cubicBezTo>
                  <a:pt x="22362" y="8370"/>
                  <a:pt x="19930" y="8582"/>
                  <a:pt x="17574" y="9280"/>
                </a:cubicBezTo>
                <a:cubicBezTo>
                  <a:pt x="15753" y="9819"/>
                  <a:pt x="13998" y="10643"/>
                  <a:pt x="12172" y="11151"/>
                </a:cubicBezTo>
                <a:cubicBezTo>
                  <a:pt x="10474" y="11624"/>
                  <a:pt x="8731" y="11817"/>
                  <a:pt x="6995" y="12009"/>
                </a:cubicBezTo>
                <a:cubicBezTo>
                  <a:pt x="4704" y="12263"/>
                  <a:pt x="2301" y="12696"/>
                  <a:pt x="1" y="12696"/>
                </a:cubicBezTo>
                <a:lnTo>
                  <a:pt x="1" y="17371"/>
                </a:lnTo>
                <a:lnTo>
                  <a:pt x="76330" y="17371"/>
                </a:lnTo>
                <a:lnTo>
                  <a:pt x="76330" y="639"/>
                </a:lnTo>
                <a:cubicBezTo>
                  <a:pt x="74298" y="212"/>
                  <a:pt x="72306" y="0"/>
                  <a:pt x="70325" y="0"/>
                </a:cubicBezTo>
                <a:close/>
              </a:path>
            </a:pathLst>
          </a:custGeom>
          <a:solidFill>
            <a:schemeClr val="dk2"/>
          </a:solidFill>
          <a:ln>
            <a:noFill/>
          </a:ln>
          <a:effectLst>
            <a:outerShdw blurRad="57150" dist="1905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13"/>
        <p:cNvGrpSpPr/>
        <p:nvPr/>
      </p:nvGrpSpPr>
      <p:grpSpPr>
        <a:xfrm>
          <a:off x="0" y="0"/>
          <a:ext cx="0" cy="0"/>
          <a:chOff x="0" y="0"/>
          <a:chExt cx="0" cy="0"/>
        </a:xfrm>
      </p:grpSpPr>
      <p:grpSp>
        <p:nvGrpSpPr>
          <p:cNvPr id="214" name="Google Shape;214;p9"/>
          <p:cNvGrpSpPr/>
          <p:nvPr/>
        </p:nvGrpSpPr>
        <p:grpSpPr>
          <a:xfrm>
            <a:off x="0" y="0"/>
            <a:ext cx="9143999" cy="5892773"/>
            <a:chOff x="237525" y="551100"/>
            <a:chExt cx="7142075" cy="4602650"/>
          </a:xfrm>
        </p:grpSpPr>
        <p:sp>
          <p:nvSpPr>
            <p:cNvPr id="215" name="Google Shape;215;p9"/>
            <p:cNvSpPr/>
            <p:nvPr/>
          </p:nvSpPr>
          <p:spPr>
            <a:xfrm>
              <a:off x="237525" y="551100"/>
              <a:ext cx="7141675" cy="4602375"/>
            </a:xfrm>
            <a:custGeom>
              <a:avLst/>
              <a:gdLst/>
              <a:ahLst/>
              <a:cxnLst/>
              <a:rect l="l" t="t" r="r" b="b"/>
              <a:pathLst>
                <a:path w="285667" h="184095" extrusionOk="0">
                  <a:moveTo>
                    <a:pt x="262644" y="10131"/>
                  </a:moveTo>
                  <a:cubicBezTo>
                    <a:pt x="262890" y="10131"/>
                    <a:pt x="263142" y="10161"/>
                    <a:pt x="263390" y="10168"/>
                  </a:cubicBezTo>
                  <a:cubicBezTo>
                    <a:pt x="263557" y="10168"/>
                    <a:pt x="263652" y="10275"/>
                    <a:pt x="263664" y="10442"/>
                  </a:cubicBezTo>
                  <a:cubicBezTo>
                    <a:pt x="263676" y="10609"/>
                    <a:pt x="263676" y="10775"/>
                    <a:pt x="263676" y="10942"/>
                  </a:cubicBezTo>
                  <a:lnTo>
                    <a:pt x="263676" y="13228"/>
                  </a:lnTo>
                  <a:cubicBezTo>
                    <a:pt x="263676" y="13835"/>
                    <a:pt x="263676" y="14454"/>
                    <a:pt x="263676" y="15073"/>
                  </a:cubicBezTo>
                  <a:cubicBezTo>
                    <a:pt x="263664" y="15550"/>
                    <a:pt x="263688" y="16026"/>
                    <a:pt x="263569" y="16490"/>
                  </a:cubicBezTo>
                  <a:cubicBezTo>
                    <a:pt x="263486" y="16836"/>
                    <a:pt x="263545" y="17205"/>
                    <a:pt x="263533" y="17562"/>
                  </a:cubicBezTo>
                  <a:cubicBezTo>
                    <a:pt x="263521" y="17895"/>
                    <a:pt x="263545" y="18217"/>
                    <a:pt x="263438" y="18550"/>
                  </a:cubicBezTo>
                  <a:cubicBezTo>
                    <a:pt x="263366" y="18717"/>
                    <a:pt x="263390" y="18931"/>
                    <a:pt x="263390" y="19110"/>
                  </a:cubicBezTo>
                  <a:cubicBezTo>
                    <a:pt x="263390" y="22753"/>
                    <a:pt x="263390" y="26396"/>
                    <a:pt x="263390" y="30040"/>
                  </a:cubicBezTo>
                  <a:cubicBezTo>
                    <a:pt x="263390" y="30349"/>
                    <a:pt x="263450" y="30647"/>
                    <a:pt x="263509" y="30956"/>
                  </a:cubicBezTo>
                  <a:cubicBezTo>
                    <a:pt x="263545" y="31099"/>
                    <a:pt x="263486" y="31230"/>
                    <a:pt x="263307" y="31278"/>
                  </a:cubicBezTo>
                  <a:cubicBezTo>
                    <a:pt x="262962" y="31349"/>
                    <a:pt x="262628" y="31433"/>
                    <a:pt x="262259" y="31433"/>
                  </a:cubicBezTo>
                  <a:cubicBezTo>
                    <a:pt x="261767" y="31429"/>
                    <a:pt x="261275" y="31427"/>
                    <a:pt x="260783" y="31427"/>
                  </a:cubicBezTo>
                  <a:cubicBezTo>
                    <a:pt x="259799" y="31427"/>
                    <a:pt x="258814" y="31433"/>
                    <a:pt x="257830" y="31433"/>
                  </a:cubicBezTo>
                  <a:cubicBezTo>
                    <a:pt x="257568" y="31433"/>
                    <a:pt x="257306" y="31433"/>
                    <a:pt x="257056" y="31516"/>
                  </a:cubicBezTo>
                  <a:cubicBezTo>
                    <a:pt x="256878" y="31564"/>
                    <a:pt x="256675" y="31564"/>
                    <a:pt x="256485" y="31575"/>
                  </a:cubicBezTo>
                  <a:lnTo>
                    <a:pt x="255056" y="31575"/>
                  </a:lnTo>
                  <a:cubicBezTo>
                    <a:pt x="254758" y="31575"/>
                    <a:pt x="254449" y="31575"/>
                    <a:pt x="254139" y="31671"/>
                  </a:cubicBezTo>
                  <a:cubicBezTo>
                    <a:pt x="253949" y="31730"/>
                    <a:pt x="253722" y="31706"/>
                    <a:pt x="253508" y="31718"/>
                  </a:cubicBezTo>
                  <a:cubicBezTo>
                    <a:pt x="253427" y="31720"/>
                    <a:pt x="253346" y="31721"/>
                    <a:pt x="253265" y="31721"/>
                  </a:cubicBezTo>
                  <a:cubicBezTo>
                    <a:pt x="253179" y="31721"/>
                    <a:pt x="253093" y="31720"/>
                    <a:pt x="253008" y="31720"/>
                  </a:cubicBezTo>
                  <a:cubicBezTo>
                    <a:pt x="252631" y="31720"/>
                    <a:pt x="252257" y="31730"/>
                    <a:pt x="251877" y="31837"/>
                  </a:cubicBezTo>
                  <a:cubicBezTo>
                    <a:pt x="251765" y="31865"/>
                    <a:pt x="251646" y="31873"/>
                    <a:pt x="251524" y="31873"/>
                  </a:cubicBezTo>
                  <a:cubicBezTo>
                    <a:pt x="251364" y="31873"/>
                    <a:pt x="251199" y="31860"/>
                    <a:pt x="251038" y="31860"/>
                  </a:cubicBezTo>
                  <a:cubicBezTo>
                    <a:pt x="251008" y="31860"/>
                    <a:pt x="250978" y="31860"/>
                    <a:pt x="250948" y="31861"/>
                  </a:cubicBezTo>
                  <a:cubicBezTo>
                    <a:pt x="250579" y="31873"/>
                    <a:pt x="250198" y="31873"/>
                    <a:pt x="249817" y="31956"/>
                  </a:cubicBezTo>
                  <a:cubicBezTo>
                    <a:pt x="249650" y="31998"/>
                    <a:pt x="249475" y="32007"/>
                    <a:pt x="249296" y="32007"/>
                  </a:cubicBezTo>
                  <a:cubicBezTo>
                    <a:pt x="249162" y="32007"/>
                    <a:pt x="249027" y="32002"/>
                    <a:pt x="248892" y="32002"/>
                  </a:cubicBezTo>
                  <a:cubicBezTo>
                    <a:pt x="248847" y="32002"/>
                    <a:pt x="248802" y="32003"/>
                    <a:pt x="248757" y="32004"/>
                  </a:cubicBezTo>
                  <a:cubicBezTo>
                    <a:pt x="248400" y="32016"/>
                    <a:pt x="248043" y="31980"/>
                    <a:pt x="247698" y="32111"/>
                  </a:cubicBezTo>
                  <a:cubicBezTo>
                    <a:pt x="247611" y="32143"/>
                    <a:pt x="247513" y="32148"/>
                    <a:pt x="247415" y="32148"/>
                  </a:cubicBezTo>
                  <a:cubicBezTo>
                    <a:pt x="247366" y="32148"/>
                    <a:pt x="247317" y="32147"/>
                    <a:pt x="247269" y="32147"/>
                  </a:cubicBezTo>
                  <a:lnTo>
                    <a:pt x="244281" y="32147"/>
                  </a:lnTo>
                  <a:cubicBezTo>
                    <a:pt x="244162" y="32147"/>
                    <a:pt x="244043" y="32135"/>
                    <a:pt x="243924" y="32123"/>
                  </a:cubicBezTo>
                  <a:cubicBezTo>
                    <a:pt x="243793" y="32111"/>
                    <a:pt x="243709" y="32016"/>
                    <a:pt x="243697" y="31897"/>
                  </a:cubicBezTo>
                  <a:cubicBezTo>
                    <a:pt x="243674" y="31730"/>
                    <a:pt x="243674" y="31564"/>
                    <a:pt x="243674" y="31397"/>
                  </a:cubicBezTo>
                  <a:cubicBezTo>
                    <a:pt x="243674" y="30349"/>
                    <a:pt x="243674" y="29301"/>
                    <a:pt x="243685" y="28254"/>
                  </a:cubicBezTo>
                  <a:cubicBezTo>
                    <a:pt x="243685" y="28015"/>
                    <a:pt x="243662" y="27777"/>
                    <a:pt x="243757" y="27551"/>
                  </a:cubicBezTo>
                  <a:cubicBezTo>
                    <a:pt x="243781" y="27480"/>
                    <a:pt x="243816" y="27396"/>
                    <a:pt x="243804" y="27337"/>
                  </a:cubicBezTo>
                  <a:cubicBezTo>
                    <a:pt x="243638" y="26872"/>
                    <a:pt x="243828" y="26408"/>
                    <a:pt x="243816" y="25944"/>
                  </a:cubicBezTo>
                  <a:cubicBezTo>
                    <a:pt x="243816" y="25849"/>
                    <a:pt x="243828" y="25741"/>
                    <a:pt x="243804" y="25658"/>
                  </a:cubicBezTo>
                  <a:cubicBezTo>
                    <a:pt x="243614" y="25098"/>
                    <a:pt x="243697" y="24527"/>
                    <a:pt x="243685" y="23955"/>
                  </a:cubicBezTo>
                  <a:cubicBezTo>
                    <a:pt x="243685" y="23801"/>
                    <a:pt x="243697" y="23622"/>
                    <a:pt x="243745" y="23467"/>
                  </a:cubicBezTo>
                  <a:cubicBezTo>
                    <a:pt x="243816" y="23205"/>
                    <a:pt x="243828" y="22955"/>
                    <a:pt x="243745" y="22705"/>
                  </a:cubicBezTo>
                  <a:cubicBezTo>
                    <a:pt x="243638" y="22420"/>
                    <a:pt x="243626" y="22122"/>
                    <a:pt x="243709" y="21860"/>
                  </a:cubicBezTo>
                  <a:cubicBezTo>
                    <a:pt x="243816" y="21503"/>
                    <a:pt x="243816" y="21157"/>
                    <a:pt x="243816" y="20800"/>
                  </a:cubicBezTo>
                  <a:cubicBezTo>
                    <a:pt x="243816" y="17871"/>
                    <a:pt x="243816" y="14942"/>
                    <a:pt x="243816" y="12013"/>
                  </a:cubicBezTo>
                  <a:cubicBezTo>
                    <a:pt x="243816" y="11097"/>
                    <a:pt x="243781" y="11156"/>
                    <a:pt x="244662" y="11144"/>
                  </a:cubicBezTo>
                  <a:cubicBezTo>
                    <a:pt x="244722" y="11144"/>
                    <a:pt x="244783" y="11145"/>
                    <a:pt x="244843" y="11145"/>
                  </a:cubicBezTo>
                  <a:cubicBezTo>
                    <a:pt x="245116" y="11145"/>
                    <a:pt x="245387" y="11137"/>
                    <a:pt x="245650" y="11049"/>
                  </a:cubicBezTo>
                  <a:cubicBezTo>
                    <a:pt x="245749" y="11016"/>
                    <a:pt x="245856" y="11009"/>
                    <a:pt x="245964" y="11009"/>
                  </a:cubicBezTo>
                  <a:cubicBezTo>
                    <a:pt x="246050" y="11009"/>
                    <a:pt x="246137" y="11013"/>
                    <a:pt x="246221" y="11013"/>
                  </a:cubicBezTo>
                  <a:cubicBezTo>
                    <a:pt x="246513" y="11007"/>
                    <a:pt x="246808" y="11007"/>
                    <a:pt x="247104" y="11007"/>
                  </a:cubicBezTo>
                  <a:cubicBezTo>
                    <a:pt x="247400" y="11007"/>
                    <a:pt x="247698" y="11007"/>
                    <a:pt x="247995" y="11001"/>
                  </a:cubicBezTo>
                  <a:cubicBezTo>
                    <a:pt x="248052" y="11001"/>
                    <a:pt x="248108" y="11002"/>
                    <a:pt x="248164" y="11002"/>
                  </a:cubicBezTo>
                  <a:cubicBezTo>
                    <a:pt x="248417" y="11002"/>
                    <a:pt x="248669" y="10994"/>
                    <a:pt x="248912" y="10906"/>
                  </a:cubicBezTo>
                  <a:cubicBezTo>
                    <a:pt x="249015" y="10874"/>
                    <a:pt x="249129" y="10869"/>
                    <a:pt x="249243" y="10869"/>
                  </a:cubicBezTo>
                  <a:cubicBezTo>
                    <a:pt x="249300" y="10869"/>
                    <a:pt x="249357" y="10870"/>
                    <a:pt x="249412" y="10870"/>
                  </a:cubicBezTo>
                  <a:cubicBezTo>
                    <a:pt x="249535" y="10864"/>
                    <a:pt x="249658" y="10862"/>
                    <a:pt x="249780" y="10862"/>
                  </a:cubicBezTo>
                  <a:cubicBezTo>
                    <a:pt x="249986" y="10862"/>
                    <a:pt x="250192" y="10868"/>
                    <a:pt x="250397" y="10868"/>
                  </a:cubicBezTo>
                  <a:cubicBezTo>
                    <a:pt x="250781" y="10868"/>
                    <a:pt x="251164" y="10849"/>
                    <a:pt x="251544" y="10740"/>
                  </a:cubicBezTo>
                  <a:cubicBezTo>
                    <a:pt x="251596" y="10720"/>
                    <a:pt x="251650" y="10715"/>
                    <a:pt x="251706" y="10715"/>
                  </a:cubicBezTo>
                  <a:cubicBezTo>
                    <a:pt x="251789" y="10715"/>
                    <a:pt x="251875" y="10728"/>
                    <a:pt x="251960" y="10728"/>
                  </a:cubicBezTo>
                  <a:cubicBezTo>
                    <a:pt x="252579" y="10716"/>
                    <a:pt x="253199" y="10716"/>
                    <a:pt x="253818" y="10716"/>
                  </a:cubicBezTo>
                  <a:cubicBezTo>
                    <a:pt x="253903" y="10716"/>
                    <a:pt x="253993" y="10729"/>
                    <a:pt x="254080" y="10729"/>
                  </a:cubicBezTo>
                  <a:cubicBezTo>
                    <a:pt x="254138" y="10729"/>
                    <a:pt x="254194" y="10723"/>
                    <a:pt x="254246" y="10704"/>
                  </a:cubicBezTo>
                  <a:cubicBezTo>
                    <a:pt x="254612" y="10591"/>
                    <a:pt x="254981" y="10571"/>
                    <a:pt x="255351" y="10571"/>
                  </a:cubicBezTo>
                  <a:cubicBezTo>
                    <a:pt x="255559" y="10571"/>
                    <a:pt x="255768" y="10577"/>
                    <a:pt x="255976" y="10577"/>
                  </a:cubicBezTo>
                  <a:cubicBezTo>
                    <a:pt x="256062" y="10577"/>
                    <a:pt x="256148" y="10576"/>
                    <a:pt x="256235" y="10573"/>
                  </a:cubicBezTo>
                  <a:cubicBezTo>
                    <a:pt x="256687" y="10561"/>
                    <a:pt x="257128" y="10573"/>
                    <a:pt x="257580" y="10466"/>
                  </a:cubicBezTo>
                  <a:cubicBezTo>
                    <a:pt x="257724" y="10430"/>
                    <a:pt x="257874" y="10420"/>
                    <a:pt x="258027" y="10420"/>
                  </a:cubicBezTo>
                  <a:cubicBezTo>
                    <a:pt x="258195" y="10420"/>
                    <a:pt x="258365" y="10432"/>
                    <a:pt x="258535" y="10432"/>
                  </a:cubicBezTo>
                  <a:cubicBezTo>
                    <a:pt x="258570" y="10432"/>
                    <a:pt x="258605" y="10431"/>
                    <a:pt x="258640" y="10430"/>
                  </a:cubicBezTo>
                  <a:cubicBezTo>
                    <a:pt x="258700" y="10430"/>
                    <a:pt x="258761" y="10430"/>
                    <a:pt x="258821" y="10430"/>
                  </a:cubicBezTo>
                  <a:cubicBezTo>
                    <a:pt x="259094" y="10430"/>
                    <a:pt x="259365" y="10422"/>
                    <a:pt x="259628" y="10335"/>
                  </a:cubicBezTo>
                  <a:cubicBezTo>
                    <a:pt x="259754" y="10302"/>
                    <a:pt x="259887" y="10294"/>
                    <a:pt x="260021" y="10294"/>
                  </a:cubicBezTo>
                  <a:cubicBezTo>
                    <a:pt x="260128" y="10294"/>
                    <a:pt x="260236" y="10299"/>
                    <a:pt x="260342" y="10299"/>
                  </a:cubicBezTo>
                  <a:cubicBezTo>
                    <a:pt x="260949" y="10263"/>
                    <a:pt x="261569" y="10323"/>
                    <a:pt x="262188" y="10180"/>
                  </a:cubicBezTo>
                  <a:cubicBezTo>
                    <a:pt x="262335" y="10143"/>
                    <a:pt x="262489" y="10131"/>
                    <a:pt x="262644" y="10131"/>
                  </a:cubicBezTo>
                  <a:close/>
                  <a:moveTo>
                    <a:pt x="242431" y="11153"/>
                  </a:moveTo>
                  <a:cubicBezTo>
                    <a:pt x="242468" y="11153"/>
                    <a:pt x="242507" y="11156"/>
                    <a:pt x="242542" y="11156"/>
                  </a:cubicBezTo>
                  <a:cubicBezTo>
                    <a:pt x="242864" y="11156"/>
                    <a:pt x="242947" y="11240"/>
                    <a:pt x="242959" y="11585"/>
                  </a:cubicBezTo>
                  <a:cubicBezTo>
                    <a:pt x="242971" y="11775"/>
                    <a:pt x="242959" y="11966"/>
                    <a:pt x="242959" y="12156"/>
                  </a:cubicBezTo>
                  <a:lnTo>
                    <a:pt x="242959" y="21146"/>
                  </a:lnTo>
                  <a:cubicBezTo>
                    <a:pt x="242959" y="24170"/>
                    <a:pt x="242947" y="27194"/>
                    <a:pt x="242971" y="30218"/>
                  </a:cubicBezTo>
                  <a:cubicBezTo>
                    <a:pt x="242971" y="30790"/>
                    <a:pt x="242792" y="31337"/>
                    <a:pt x="242792" y="31909"/>
                  </a:cubicBezTo>
                  <a:cubicBezTo>
                    <a:pt x="242792" y="32040"/>
                    <a:pt x="242685" y="32123"/>
                    <a:pt x="242554" y="32135"/>
                  </a:cubicBezTo>
                  <a:cubicBezTo>
                    <a:pt x="241908" y="32186"/>
                    <a:pt x="241262" y="32299"/>
                    <a:pt x="240609" y="32299"/>
                  </a:cubicBezTo>
                  <a:cubicBezTo>
                    <a:pt x="240504" y="32299"/>
                    <a:pt x="240398" y="32296"/>
                    <a:pt x="240292" y="32290"/>
                  </a:cubicBezTo>
                  <a:cubicBezTo>
                    <a:pt x="240214" y="32287"/>
                    <a:pt x="240136" y="32286"/>
                    <a:pt x="240058" y="32286"/>
                  </a:cubicBezTo>
                  <a:cubicBezTo>
                    <a:pt x="239735" y="32286"/>
                    <a:pt x="239416" y="32311"/>
                    <a:pt x="239090" y="32397"/>
                  </a:cubicBezTo>
                  <a:cubicBezTo>
                    <a:pt x="238943" y="32430"/>
                    <a:pt x="238792" y="32437"/>
                    <a:pt x="238639" y="32437"/>
                  </a:cubicBezTo>
                  <a:cubicBezTo>
                    <a:pt x="238497" y="32437"/>
                    <a:pt x="238354" y="32431"/>
                    <a:pt x="238212" y="32431"/>
                  </a:cubicBezTo>
                  <a:cubicBezTo>
                    <a:pt x="238171" y="32431"/>
                    <a:pt x="238130" y="32431"/>
                    <a:pt x="238089" y="32433"/>
                  </a:cubicBezTo>
                  <a:cubicBezTo>
                    <a:pt x="237720" y="32445"/>
                    <a:pt x="237339" y="32409"/>
                    <a:pt x="236970" y="32540"/>
                  </a:cubicBezTo>
                  <a:cubicBezTo>
                    <a:pt x="236881" y="32570"/>
                    <a:pt x="236786" y="32576"/>
                    <a:pt x="236689" y="32576"/>
                  </a:cubicBezTo>
                  <a:cubicBezTo>
                    <a:pt x="236625" y="32576"/>
                    <a:pt x="236559" y="32573"/>
                    <a:pt x="236495" y="32573"/>
                  </a:cubicBezTo>
                  <a:cubicBezTo>
                    <a:pt x="236463" y="32573"/>
                    <a:pt x="236431" y="32574"/>
                    <a:pt x="236399" y="32576"/>
                  </a:cubicBezTo>
                  <a:cubicBezTo>
                    <a:pt x="236332" y="32577"/>
                    <a:pt x="236264" y="32578"/>
                    <a:pt x="236197" y="32578"/>
                  </a:cubicBezTo>
                  <a:cubicBezTo>
                    <a:pt x="236126" y="32578"/>
                    <a:pt x="236055" y="32577"/>
                    <a:pt x="235984" y="32577"/>
                  </a:cubicBezTo>
                  <a:cubicBezTo>
                    <a:pt x="235671" y="32577"/>
                    <a:pt x="235359" y="32587"/>
                    <a:pt x="235053" y="32695"/>
                  </a:cubicBezTo>
                  <a:cubicBezTo>
                    <a:pt x="234976" y="32718"/>
                    <a:pt x="234893" y="32724"/>
                    <a:pt x="234808" y="32724"/>
                  </a:cubicBezTo>
                  <a:cubicBezTo>
                    <a:pt x="234723" y="32724"/>
                    <a:pt x="234637" y="32718"/>
                    <a:pt x="234553" y="32718"/>
                  </a:cubicBezTo>
                  <a:lnTo>
                    <a:pt x="232482" y="32718"/>
                  </a:lnTo>
                  <a:cubicBezTo>
                    <a:pt x="232343" y="32718"/>
                    <a:pt x="232202" y="32714"/>
                    <a:pt x="232062" y="32714"/>
                  </a:cubicBezTo>
                  <a:cubicBezTo>
                    <a:pt x="231780" y="32714"/>
                    <a:pt x="231497" y="32730"/>
                    <a:pt x="231220" y="32826"/>
                  </a:cubicBezTo>
                  <a:cubicBezTo>
                    <a:pt x="231138" y="32853"/>
                    <a:pt x="231052" y="32860"/>
                    <a:pt x="230965" y="32860"/>
                  </a:cubicBezTo>
                  <a:cubicBezTo>
                    <a:pt x="230859" y="32860"/>
                    <a:pt x="230752" y="32849"/>
                    <a:pt x="230648" y="32849"/>
                  </a:cubicBezTo>
                  <a:cubicBezTo>
                    <a:pt x="230172" y="32855"/>
                    <a:pt x="229696" y="32855"/>
                    <a:pt x="229219" y="32855"/>
                  </a:cubicBezTo>
                  <a:cubicBezTo>
                    <a:pt x="228743" y="32855"/>
                    <a:pt x="228267" y="32855"/>
                    <a:pt x="227791" y="32861"/>
                  </a:cubicBezTo>
                  <a:cubicBezTo>
                    <a:pt x="227732" y="32863"/>
                    <a:pt x="227673" y="32863"/>
                    <a:pt x="227614" y="32863"/>
                  </a:cubicBezTo>
                  <a:cubicBezTo>
                    <a:pt x="227469" y="32863"/>
                    <a:pt x="227324" y="32860"/>
                    <a:pt x="227179" y="32860"/>
                  </a:cubicBezTo>
                  <a:cubicBezTo>
                    <a:pt x="226836" y="32860"/>
                    <a:pt x="226496" y="32876"/>
                    <a:pt x="226159" y="32980"/>
                  </a:cubicBezTo>
                  <a:cubicBezTo>
                    <a:pt x="226088" y="33004"/>
                    <a:pt x="226008" y="33010"/>
                    <a:pt x="225924" y="33010"/>
                  </a:cubicBezTo>
                  <a:cubicBezTo>
                    <a:pt x="225841" y="33010"/>
                    <a:pt x="225755" y="33004"/>
                    <a:pt x="225671" y="33004"/>
                  </a:cubicBezTo>
                  <a:lnTo>
                    <a:pt x="223242" y="33004"/>
                  </a:lnTo>
                  <a:cubicBezTo>
                    <a:pt x="222742" y="33016"/>
                    <a:pt x="222254" y="33028"/>
                    <a:pt x="221754" y="33111"/>
                  </a:cubicBezTo>
                  <a:cubicBezTo>
                    <a:pt x="221533" y="33146"/>
                    <a:pt x="221309" y="33156"/>
                    <a:pt x="221083" y="33156"/>
                  </a:cubicBezTo>
                  <a:cubicBezTo>
                    <a:pt x="220759" y="33156"/>
                    <a:pt x="220433" y="33135"/>
                    <a:pt x="220111" y="33135"/>
                  </a:cubicBezTo>
                  <a:cubicBezTo>
                    <a:pt x="219956" y="33135"/>
                    <a:pt x="219837" y="33040"/>
                    <a:pt x="219837" y="32873"/>
                  </a:cubicBezTo>
                  <a:cubicBezTo>
                    <a:pt x="219837" y="32326"/>
                    <a:pt x="219766" y="31778"/>
                    <a:pt x="219897" y="31242"/>
                  </a:cubicBezTo>
                  <a:cubicBezTo>
                    <a:pt x="219956" y="31028"/>
                    <a:pt x="219956" y="30813"/>
                    <a:pt x="219956" y="30599"/>
                  </a:cubicBezTo>
                  <a:cubicBezTo>
                    <a:pt x="219956" y="26908"/>
                    <a:pt x="219956" y="23217"/>
                    <a:pt x="219956" y="19538"/>
                  </a:cubicBezTo>
                  <a:cubicBezTo>
                    <a:pt x="219956" y="19300"/>
                    <a:pt x="219956" y="19062"/>
                    <a:pt x="219885" y="18824"/>
                  </a:cubicBezTo>
                  <a:cubicBezTo>
                    <a:pt x="219837" y="18645"/>
                    <a:pt x="219825" y="18455"/>
                    <a:pt x="219825" y="18264"/>
                  </a:cubicBezTo>
                  <a:cubicBezTo>
                    <a:pt x="219825" y="16335"/>
                    <a:pt x="219825" y="14407"/>
                    <a:pt x="219813" y="12478"/>
                  </a:cubicBezTo>
                  <a:cubicBezTo>
                    <a:pt x="219813" y="12383"/>
                    <a:pt x="219813" y="12287"/>
                    <a:pt x="219825" y="12192"/>
                  </a:cubicBezTo>
                  <a:cubicBezTo>
                    <a:pt x="219849" y="11978"/>
                    <a:pt x="219921" y="11894"/>
                    <a:pt x="220135" y="11883"/>
                  </a:cubicBezTo>
                  <a:cubicBezTo>
                    <a:pt x="220230" y="11871"/>
                    <a:pt x="220325" y="11868"/>
                    <a:pt x="220421" y="11868"/>
                  </a:cubicBezTo>
                  <a:cubicBezTo>
                    <a:pt x="220516" y="11868"/>
                    <a:pt x="220611" y="11871"/>
                    <a:pt x="220706" y="11871"/>
                  </a:cubicBezTo>
                  <a:cubicBezTo>
                    <a:pt x="222623" y="11859"/>
                    <a:pt x="224552" y="11859"/>
                    <a:pt x="226481" y="11859"/>
                  </a:cubicBezTo>
                  <a:cubicBezTo>
                    <a:pt x="226767" y="11859"/>
                    <a:pt x="227052" y="11859"/>
                    <a:pt x="227326" y="11775"/>
                  </a:cubicBezTo>
                  <a:cubicBezTo>
                    <a:pt x="227454" y="11733"/>
                    <a:pt x="227594" y="11727"/>
                    <a:pt x="227732" y="11727"/>
                  </a:cubicBezTo>
                  <a:cubicBezTo>
                    <a:pt x="227788" y="11727"/>
                    <a:pt x="227843" y="11728"/>
                    <a:pt x="227898" y="11728"/>
                  </a:cubicBezTo>
                  <a:cubicBezTo>
                    <a:pt x="228183" y="11722"/>
                    <a:pt x="228469" y="11722"/>
                    <a:pt x="228755" y="11722"/>
                  </a:cubicBezTo>
                  <a:cubicBezTo>
                    <a:pt x="229041" y="11722"/>
                    <a:pt x="229326" y="11722"/>
                    <a:pt x="229612" y="11716"/>
                  </a:cubicBezTo>
                  <a:cubicBezTo>
                    <a:pt x="229707" y="11716"/>
                    <a:pt x="229802" y="11718"/>
                    <a:pt x="229896" y="11718"/>
                  </a:cubicBezTo>
                  <a:cubicBezTo>
                    <a:pt x="230154" y="11718"/>
                    <a:pt x="230410" y="11705"/>
                    <a:pt x="230672" y="11609"/>
                  </a:cubicBezTo>
                  <a:cubicBezTo>
                    <a:pt x="230743" y="11585"/>
                    <a:pt x="230824" y="11579"/>
                    <a:pt x="230907" y="11579"/>
                  </a:cubicBezTo>
                  <a:cubicBezTo>
                    <a:pt x="230990" y="11579"/>
                    <a:pt x="231077" y="11585"/>
                    <a:pt x="231160" y="11585"/>
                  </a:cubicBezTo>
                  <a:cubicBezTo>
                    <a:pt x="231970" y="11549"/>
                    <a:pt x="232767" y="11609"/>
                    <a:pt x="233577" y="11466"/>
                  </a:cubicBezTo>
                  <a:cubicBezTo>
                    <a:pt x="233803" y="11423"/>
                    <a:pt x="234032" y="11410"/>
                    <a:pt x="234263" y="11410"/>
                  </a:cubicBezTo>
                  <a:cubicBezTo>
                    <a:pt x="234565" y="11410"/>
                    <a:pt x="234870" y="11431"/>
                    <a:pt x="235172" y="11431"/>
                  </a:cubicBezTo>
                  <a:cubicBezTo>
                    <a:pt x="235212" y="11431"/>
                    <a:pt x="235252" y="11431"/>
                    <a:pt x="235292" y="11430"/>
                  </a:cubicBezTo>
                  <a:cubicBezTo>
                    <a:pt x="235430" y="11430"/>
                    <a:pt x="235571" y="11434"/>
                    <a:pt x="235712" y="11434"/>
                  </a:cubicBezTo>
                  <a:cubicBezTo>
                    <a:pt x="235994" y="11434"/>
                    <a:pt x="236280" y="11418"/>
                    <a:pt x="236565" y="11323"/>
                  </a:cubicBezTo>
                  <a:cubicBezTo>
                    <a:pt x="236641" y="11296"/>
                    <a:pt x="236724" y="11288"/>
                    <a:pt x="236810" y="11288"/>
                  </a:cubicBezTo>
                  <a:cubicBezTo>
                    <a:pt x="236914" y="11288"/>
                    <a:pt x="237021" y="11299"/>
                    <a:pt x="237125" y="11299"/>
                  </a:cubicBezTo>
                  <a:cubicBezTo>
                    <a:pt x="237720" y="11293"/>
                    <a:pt x="238316" y="11293"/>
                    <a:pt x="238911" y="11293"/>
                  </a:cubicBezTo>
                  <a:cubicBezTo>
                    <a:pt x="239506" y="11293"/>
                    <a:pt x="240102" y="11293"/>
                    <a:pt x="240697" y="11287"/>
                  </a:cubicBezTo>
                  <a:cubicBezTo>
                    <a:pt x="240932" y="11287"/>
                    <a:pt x="241166" y="11300"/>
                    <a:pt x="241400" y="11300"/>
                  </a:cubicBezTo>
                  <a:cubicBezTo>
                    <a:pt x="241712" y="11300"/>
                    <a:pt x="242022" y="11277"/>
                    <a:pt x="242328" y="11168"/>
                  </a:cubicBezTo>
                  <a:cubicBezTo>
                    <a:pt x="242358" y="11156"/>
                    <a:pt x="242394" y="11153"/>
                    <a:pt x="242431" y="11153"/>
                  </a:cubicBezTo>
                  <a:close/>
                  <a:moveTo>
                    <a:pt x="77426" y="11865"/>
                  </a:moveTo>
                  <a:cubicBezTo>
                    <a:pt x="79727" y="11865"/>
                    <a:pt x="82026" y="11871"/>
                    <a:pt x="84320" y="11871"/>
                  </a:cubicBezTo>
                  <a:cubicBezTo>
                    <a:pt x="84382" y="11871"/>
                    <a:pt x="84444" y="11870"/>
                    <a:pt x="84506" y="11870"/>
                  </a:cubicBezTo>
                  <a:cubicBezTo>
                    <a:pt x="84753" y="11870"/>
                    <a:pt x="84999" y="11878"/>
                    <a:pt x="85237" y="11954"/>
                  </a:cubicBezTo>
                  <a:cubicBezTo>
                    <a:pt x="85365" y="11996"/>
                    <a:pt x="85504" y="12003"/>
                    <a:pt x="85643" y="12003"/>
                  </a:cubicBezTo>
                  <a:cubicBezTo>
                    <a:pt x="85699" y="12003"/>
                    <a:pt x="85754" y="12002"/>
                    <a:pt x="85809" y="12002"/>
                  </a:cubicBezTo>
                  <a:cubicBezTo>
                    <a:pt x="86130" y="12008"/>
                    <a:pt x="86451" y="12008"/>
                    <a:pt x="86773" y="12008"/>
                  </a:cubicBezTo>
                  <a:cubicBezTo>
                    <a:pt x="87094" y="12008"/>
                    <a:pt x="87416" y="12008"/>
                    <a:pt x="87737" y="12013"/>
                  </a:cubicBezTo>
                  <a:cubicBezTo>
                    <a:pt x="87904" y="12013"/>
                    <a:pt x="88069" y="12010"/>
                    <a:pt x="88234" y="12010"/>
                  </a:cubicBezTo>
                  <a:cubicBezTo>
                    <a:pt x="88564" y="12010"/>
                    <a:pt x="88892" y="12025"/>
                    <a:pt x="89226" y="12121"/>
                  </a:cubicBezTo>
                  <a:cubicBezTo>
                    <a:pt x="89312" y="12148"/>
                    <a:pt x="89406" y="12155"/>
                    <a:pt x="89503" y="12155"/>
                  </a:cubicBezTo>
                  <a:cubicBezTo>
                    <a:pt x="89619" y="12155"/>
                    <a:pt x="89740" y="12144"/>
                    <a:pt x="89857" y="12144"/>
                  </a:cubicBezTo>
                  <a:cubicBezTo>
                    <a:pt x="92166" y="12144"/>
                    <a:pt x="94476" y="12156"/>
                    <a:pt x="96786" y="12156"/>
                  </a:cubicBezTo>
                  <a:cubicBezTo>
                    <a:pt x="96810" y="12156"/>
                    <a:pt x="96832" y="12156"/>
                    <a:pt x="96854" y="12156"/>
                  </a:cubicBezTo>
                  <a:cubicBezTo>
                    <a:pt x="97583" y="12156"/>
                    <a:pt x="97572" y="12168"/>
                    <a:pt x="97572" y="12930"/>
                  </a:cubicBezTo>
                  <a:cubicBezTo>
                    <a:pt x="97572" y="13478"/>
                    <a:pt x="97524" y="14026"/>
                    <a:pt x="97691" y="14561"/>
                  </a:cubicBezTo>
                  <a:cubicBezTo>
                    <a:pt x="97739" y="14704"/>
                    <a:pt x="97715" y="14883"/>
                    <a:pt x="97715" y="15050"/>
                  </a:cubicBezTo>
                  <a:cubicBezTo>
                    <a:pt x="97715" y="15835"/>
                    <a:pt x="97715" y="16621"/>
                    <a:pt x="97715" y="17407"/>
                  </a:cubicBezTo>
                  <a:cubicBezTo>
                    <a:pt x="97715" y="17812"/>
                    <a:pt x="97691" y="18217"/>
                    <a:pt x="97822" y="18610"/>
                  </a:cubicBezTo>
                  <a:cubicBezTo>
                    <a:pt x="97881" y="18776"/>
                    <a:pt x="97858" y="18979"/>
                    <a:pt x="97858" y="19169"/>
                  </a:cubicBezTo>
                  <a:cubicBezTo>
                    <a:pt x="97870" y="19550"/>
                    <a:pt x="97846" y="19931"/>
                    <a:pt x="97965" y="20300"/>
                  </a:cubicBezTo>
                  <a:cubicBezTo>
                    <a:pt x="98036" y="20526"/>
                    <a:pt x="97989" y="20776"/>
                    <a:pt x="98001" y="21015"/>
                  </a:cubicBezTo>
                  <a:cubicBezTo>
                    <a:pt x="98036" y="21765"/>
                    <a:pt x="97917" y="22527"/>
                    <a:pt x="98132" y="23277"/>
                  </a:cubicBezTo>
                  <a:cubicBezTo>
                    <a:pt x="98179" y="23455"/>
                    <a:pt x="98143" y="23658"/>
                    <a:pt x="98143" y="23848"/>
                  </a:cubicBezTo>
                  <a:cubicBezTo>
                    <a:pt x="98143" y="25563"/>
                    <a:pt x="98143" y="27277"/>
                    <a:pt x="98143" y="28992"/>
                  </a:cubicBezTo>
                  <a:cubicBezTo>
                    <a:pt x="98143" y="29325"/>
                    <a:pt x="98120" y="29659"/>
                    <a:pt x="98251" y="29980"/>
                  </a:cubicBezTo>
                  <a:cubicBezTo>
                    <a:pt x="98286" y="30063"/>
                    <a:pt x="98286" y="30159"/>
                    <a:pt x="98286" y="30254"/>
                  </a:cubicBezTo>
                  <a:cubicBezTo>
                    <a:pt x="98286" y="31135"/>
                    <a:pt x="98286" y="32016"/>
                    <a:pt x="98286" y="32897"/>
                  </a:cubicBezTo>
                  <a:cubicBezTo>
                    <a:pt x="98274" y="33195"/>
                    <a:pt x="98203" y="33266"/>
                    <a:pt x="97893" y="33290"/>
                  </a:cubicBezTo>
                  <a:cubicBezTo>
                    <a:pt x="97826" y="33294"/>
                    <a:pt x="97757" y="33295"/>
                    <a:pt x="97687" y="33295"/>
                  </a:cubicBezTo>
                  <a:cubicBezTo>
                    <a:pt x="97548" y="33295"/>
                    <a:pt x="97405" y="33290"/>
                    <a:pt x="97262" y="33290"/>
                  </a:cubicBezTo>
                  <a:lnTo>
                    <a:pt x="73986" y="33290"/>
                  </a:lnTo>
                  <a:cubicBezTo>
                    <a:pt x="73890" y="33290"/>
                    <a:pt x="73795" y="33295"/>
                    <a:pt x="73700" y="33295"/>
                  </a:cubicBezTo>
                  <a:cubicBezTo>
                    <a:pt x="73652" y="33295"/>
                    <a:pt x="73605" y="33294"/>
                    <a:pt x="73557" y="33290"/>
                  </a:cubicBezTo>
                  <a:cubicBezTo>
                    <a:pt x="73021" y="33278"/>
                    <a:pt x="73009" y="33266"/>
                    <a:pt x="72997" y="32718"/>
                  </a:cubicBezTo>
                  <a:cubicBezTo>
                    <a:pt x="72997" y="32599"/>
                    <a:pt x="72997" y="32480"/>
                    <a:pt x="72997" y="32361"/>
                  </a:cubicBezTo>
                  <a:cubicBezTo>
                    <a:pt x="72997" y="25849"/>
                    <a:pt x="72997" y="19324"/>
                    <a:pt x="72997" y="12811"/>
                  </a:cubicBezTo>
                  <a:cubicBezTo>
                    <a:pt x="72997" y="11936"/>
                    <a:pt x="72946" y="11868"/>
                    <a:pt x="73562" y="11868"/>
                  </a:cubicBezTo>
                  <a:cubicBezTo>
                    <a:pt x="73675" y="11868"/>
                    <a:pt x="73811" y="11871"/>
                    <a:pt x="73974" y="11871"/>
                  </a:cubicBezTo>
                  <a:cubicBezTo>
                    <a:pt x="75125" y="11867"/>
                    <a:pt x="76276" y="11865"/>
                    <a:pt x="77426" y="11865"/>
                  </a:cubicBezTo>
                  <a:close/>
                  <a:moveTo>
                    <a:pt x="46351" y="11716"/>
                  </a:moveTo>
                  <a:cubicBezTo>
                    <a:pt x="52804" y="11716"/>
                    <a:pt x="59246" y="11728"/>
                    <a:pt x="65699" y="11728"/>
                  </a:cubicBezTo>
                  <a:cubicBezTo>
                    <a:pt x="65766" y="11728"/>
                    <a:pt x="65832" y="11727"/>
                    <a:pt x="65898" y="11727"/>
                  </a:cubicBezTo>
                  <a:cubicBezTo>
                    <a:pt x="66161" y="11727"/>
                    <a:pt x="66420" y="11735"/>
                    <a:pt x="66687" y="11811"/>
                  </a:cubicBezTo>
                  <a:cubicBezTo>
                    <a:pt x="66809" y="11854"/>
                    <a:pt x="66939" y="11863"/>
                    <a:pt x="67067" y="11863"/>
                  </a:cubicBezTo>
                  <a:cubicBezTo>
                    <a:pt x="67152" y="11863"/>
                    <a:pt x="67237" y="11859"/>
                    <a:pt x="67318" y="11859"/>
                  </a:cubicBezTo>
                  <a:lnTo>
                    <a:pt x="71533" y="11859"/>
                  </a:lnTo>
                  <a:cubicBezTo>
                    <a:pt x="71723" y="11859"/>
                    <a:pt x="71914" y="11859"/>
                    <a:pt x="72104" y="11871"/>
                  </a:cubicBezTo>
                  <a:cubicBezTo>
                    <a:pt x="72331" y="11883"/>
                    <a:pt x="72414" y="11966"/>
                    <a:pt x="72426" y="12168"/>
                  </a:cubicBezTo>
                  <a:cubicBezTo>
                    <a:pt x="72438" y="12383"/>
                    <a:pt x="72438" y="12597"/>
                    <a:pt x="72438" y="12811"/>
                  </a:cubicBezTo>
                  <a:lnTo>
                    <a:pt x="72438" y="22598"/>
                  </a:lnTo>
                  <a:lnTo>
                    <a:pt x="72438" y="32230"/>
                  </a:lnTo>
                  <a:cubicBezTo>
                    <a:pt x="72438" y="32397"/>
                    <a:pt x="72450" y="32564"/>
                    <a:pt x="72438" y="32730"/>
                  </a:cubicBezTo>
                  <a:cubicBezTo>
                    <a:pt x="72426" y="33266"/>
                    <a:pt x="72414" y="33290"/>
                    <a:pt x="71866" y="33290"/>
                  </a:cubicBezTo>
                  <a:lnTo>
                    <a:pt x="62663" y="33290"/>
                  </a:lnTo>
                  <a:cubicBezTo>
                    <a:pt x="62520" y="33290"/>
                    <a:pt x="62365" y="33290"/>
                    <a:pt x="62234" y="33242"/>
                  </a:cubicBezTo>
                  <a:cubicBezTo>
                    <a:pt x="62015" y="33166"/>
                    <a:pt x="61788" y="33158"/>
                    <a:pt x="61560" y="33158"/>
                  </a:cubicBezTo>
                  <a:cubicBezTo>
                    <a:pt x="61503" y="33158"/>
                    <a:pt x="61446" y="33159"/>
                    <a:pt x="61389" y="33159"/>
                  </a:cubicBezTo>
                  <a:cubicBezTo>
                    <a:pt x="60436" y="33159"/>
                    <a:pt x="59484" y="33154"/>
                    <a:pt x="58531" y="33154"/>
                  </a:cubicBezTo>
                  <a:cubicBezTo>
                    <a:pt x="58055" y="33154"/>
                    <a:pt x="57579" y="33155"/>
                    <a:pt x="57103" y="33159"/>
                  </a:cubicBezTo>
                  <a:cubicBezTo>
                    <a:pt x="56988" y="33159"/>
                    <a:pt x="56875" y="33157"/>
                    <a:pt x="56762" y="33157"/>
                  </a:cubicBezTo>
                  <a:cubicBezTo>
                    <a:pt x="56451" y="33157"/>
                    <a:pt x="56143" y="33170"/>
                    <a:pt x="55829" y="33266"/>
                  </a:cubicBezTo>
                  <a:cubicBezTo>
                    <a:pt x="55742" y="33293"/>
                    <a:pt x="55648" y="33301"/>
                    <a:pt x="55551" y="33301"/>
                  </a:cubicBezTo>
                  <a:cubicBezTo>
                    <a:pt x="55435" y="33301"/>
                    <a:pt x="55314" y="33290"/>
                    <a:pt x="55198" y="33290"/>
                  </a:cubicBezTo>
                  <a:cubicBezTo>
                    <a:pt x="52935" y="33290"/>
                    <a:pt x="50673" y="33290"/>
                    <a:pt x="48411" y="33302"/>
                  </a:cubicBezTo>
                  <a:cubicBezTo>
                    <a:pt x="48302" y="33302"/>
                    <a:pt x="48192" y="33297"/>
                    <a:pt x="48084" y="33297"/>
                  </a:cubicBezTo>
                  <a:cubicBezTo>
                    <a:pt x="47884" y="33297"/>
                    <a:pt x="47687" y="33312"/>
                    <a:pt x="47494" y="33397"/>
                  </a:cubicBezTo>
                  <a:cubicBezTo>
                    <a:pt x="47435" y="33421"/>
                    <a:pt x="47363" y="33421"/>
                    <a:pt x="47292" y="33421"/>
                  </a:cubicBezTo>
                  <a:cubicBezTo>
                    <a:pt x="46601" y="33433"/>
                    <a:pt x="45911" y="33433"/>
                    <a:pt x="45220" y="33433"/>
                  </a:cubicBezTo>
                  <a:cubicBezTo>
                    <a:pt x="44970" y="33421"/>
                    <a:pt x="44887" y="33326"/>
                    <a:pt x="44875" y="33076"/>
                  </a:cubicBezTo>
                  <a:cubicBezTo>
                    <a:pt x="44875" y="33028"/>
                    <a:pt x="44863" y="32980"/>
                    <a:pt x="44875" y="32933"/>
                  </a:cubicBezTo>
                  <a:cubicBezTo>
                    <a:pt x="45006" y="32445"/>
                    <a:pt x="44958" y="31933"/>
                    <a:pt x="45053" y="31456"/>
                  </a:cubicBezTo>
                  <a:cubicBezTo>
                    <a:pt x="45173" y="30897"/>
                    <a:pt x="45149" y="30325"/>
                    <a:pt x="45292" y="29766"/>
                  </a:cubicBezTo>
                  <a:cubicBezTo>
                    <a:pt x="45411" y="29313"/>
                    <a:pt x="45458" y="28837"/>
                    <a:pt x="45530" y="28373"/>
                  </a:cubicBezTo>
                  <a:cubicBezTo>
                    <a:pt x="45565" y="28158"/>
                    <a:pt x="45577" y="27944"/>
                    <a:pt x="45577" y="27742"/>
                  </a:cubicBezTo>
                  <a:cubicBezTo>
                    <a:pt x="45577" y="25337"/>
                    <a:pt x="45577" y="22931"/>
                    <a:pt x="45577" y="20526"/>
                  </a:cubicBezTo>
                  <a:cubicBezTo>
                    <a:pt x="45577" y="20288"/>
                    <a:pt x="45589" y="20050"/>
                    <a:pt x="45494" y="19824"/>
                  </a:cubicBezTo>
                  <a:cubicBezTo>
                    <a:pt x="45470" y="19764"/>
                    <a:pt x="45446" y="19681"/>
                    <a:pt x="45446" y="19622"/>
                  </a:cubicBezTo>
                  <a:cubicBezTo>
                    <a:pt x="45518" y="18788"/>
                    <a:pt x="45280" y="17967"/>
                    <a:pt x="45292" y="17133"/>
                  </a:cubicBezTo>
                  <a:cubicBezTo>
                    <a:pt x="45315" y="16157"/>
                    <a:pt x="45327" y="15181"/>
                    <a:pt x="45292" y="14204"/>
                  </a:cubicBezTo>
                  <a:cubicBezTo>
                    <a:pt x="45268" y="13466"/>
                    <a:pt x="45375" y="12740"/>
                    <a:pt x="45446" y="12013"/>
                  </a:cubicBezTo>
                  <a:cubicBezTo>
                    <a:pt x="45470" y="11811"/>
                    <a:pt x="45554" y="11740"/>
                    <a:pt x="45780" y="11728"/>
                  </a:cubicBezTo>
                  <a:cubicBezTo>
                    <a:pt x="45970" y="11716"/>
                    <a:pt x="46161" y="11716"/>
                    <a:pt x="46351" y="11716"/>
                  </a:cubicBezTo>
                  <a:close/>
                  <a:moveTo>
                    <a:pt x="99929" y="12156"/>
                  </a:moveTo>
                  <a:cubicBezTo>
                    <a:pt x="100247" y="12156"/>
                    <a:pt x="100562" y="12164"/>
                    <a:pt x="100870" y="12264"/>
                  </a:cubicBezTo>
                  <a:cubicBezTo>
                    <a:pt x="100962" y="12291"/>
                    <a:pt x="101059" y="12298"/>
                    <a:pt x="101157" y="12298"/>
                  </a:cubicBezTo>
                  <a:cubicBezTo>
                    <a:pt x="101276" y="12298"/>
                    <a:pt x="101396" y="12287"/>
                    <a:pt x="101513" y="12287"/>
                  </a:cubicBezTo>
                  <a:cubicBezTo>
                    <a:pt x="102942" y="12299"/>
                    <a:pt x="104370" y="12299"/>
                    <a:pt x="105787" y="12299"/>
                  </a:cubicBezTo>
                  <a:cubicBezTo>
                    <a:pt x="106073" y="12299"/>
                    <a:pt x="106359" y="12299"/>
                    <a:pt x="106644" y="12383"/>
                  </a:cubicBezTo>
                  <a:cubicBezTo>
                    <a:pt x="106781" y="12425"/>
                    <a:pt x="106935" y="12431"/>
                    <a:pt x="107090" y="12431"/>
                  </a:cubicBezTo>
                  <a:cubicBezTo>
                    <a:pt x="107152" y="12431"/>
                    <a:pt x="107214" y="12430"/>
                    <a:pt x="107276" y="12430"/>
                  </a:cubicBezTo>
                  <a:cubicBezTo>
                    <a:pt x="107633" y="12436"/>
                    <a:pt x="107990" y="12436"/>
                    <a:pt x="108347" y="12436"/>
                  </a:cubicBezTo>
                  <a:cubicBezTo>
                    <a:pt x="108704" y="12436"/>
                    <a:pt x="109061" y="12436"/>
                    <a:pt x="109419" y="12442"/>
                  </a:cubicBezTo>
                  <a:cubicBezTo>
                    <a:pt x="109871" y="12442"/>
                    <a:pt x="110312" y="12442"/>
                    <a:pt x="110764" y="12549"/>
                  </a:cubicBezTo>
                  <a:cubicBezTo>
                    <a:pt x="110938" y="12585"/>
                    <a:pt x="111120" y="12595"/>
                    <a:pt x="111304" y="12595"/>
                  </a:cubicBezTo>
                  <a:cubicBezTo>
                    <a:pt x="111505" y="12595"/>
                    <a:pt x="111709" y="12583"/>
                    <a:pt x="111912" y="12583"/>
                  </a:cubicBezTo>
                  <a:cubicBezTo>
                    <a:pt x="111954" y="12583"/>
                    <a:pt x="111996" y="12584"/>
                    <a:pt x="112038" y="12585"/>
                  </a:cubicBezTo>
                  <a:cubicBezTo>
                    <a:pt x="112099" y="12587"/>
                    <a:pt x="112160" y="12587"/>
                    <a:pt x="112222" y="12587"/>
                  </a:cubicBezTo>
                  <a:cubicBezTo>
                    <a:pt x="112303" y="12587"/>
                    <a:pt x="112385" y="12586"/>
                    <a:pt x="112466" y="12586"/>
                  </a:cubicBezTo>
                  <a:cubicBezTo>
                    <a:pt x="112751" y="12586"/>
                    <a:pt x="113034" y="12597"/>
                    <a:pt x="113312" y="12692"/>
                  </a:cubicBezTo>
                  <a:cubicBezTo>
                    <a:pt x="113389" y="12716"/>
                    <a:pt x="113473" y="12722"/>
                    <a:pt x="113558" y="12722"/>
                  </a:cubicBezTo>
                  <a:cubicBezTo>
                    <a:pt x="113642" y="12722"/>
                    <a:pt x="113729" y="12716"/>
                    <a:pt x="113812" y="12716"/>
                  </a:cubicBezTo>
                  <a:cubicBezTo>
                    <a:pt x="113942" y="12721"/>
                    <a:pt x="114072" y="12722"/>
                    <a:pt x="114203" y="12722"/>
                  </a:cubicBezTo>
                  <a:cubicBezTo>
                    <a:pt x="114318" y="12722"/>
                    <a:pt x="114434" y="12721"/>
                    <a:pt x="114549" y="12721"/>
                  </a:cubicBezTo>
                  <a:cubicBezTo>
                    <a:pt x="114987" y="12721"/>
                    <a:pt x="115426" y="12733"/>
                    <a:pt x="115860" y="12847"/>
                  </a:cubicBezTo>
                  <a:cubicBezTo>
                    <a:pt x="115952" y="12871"/>
                    <a:pt x="116048" y="12878"/>
                    <a:pt x="116145" y="12878"/>
                  </a:cubicBezTo>
                  <a:cubicBezTo>
                    <a:pt x="116258" y="12878"/>
                    <a:pt x="116374" y="12869"/>
                    <a:pt x="116488" y="12869"/>
                  </a:cubicBezTo>
                  <a:cubicBezTo>
                    <a:pt x="116517" y="12869"/>
                    <a:pt x="116546" y="12869"/>
                    <a:pt x="116574" y="12871"/>
                  </a:cubicBezTo>
                  <a:cubicBezTo>
                    <a:pt x="116627" y="12872"/>
                    <a:pt x="116680" y="12872"/>
                    <a:pt x="116733" y="12872"/>
                  </a:cubicBezTo>
                  <a:cubicBezTo>
                    <a:pt x="116877" y="12872"/>
                    <a:pt x="117021" y="12869"/>
                    <a:pt x="117165" y="12869"/>
                  </a:cubicBezTo>
                  <a:cubicBezTo>
                    <a:pt x="117467" y="12869"/>
                    <a:pt x="117767" y="12884"/>
                    <a:pt x="118063" y="12978"/>
                  </a:cubicBezTo>
                  <a:cubicBezTo>
                    <a:pt x="118133" y="13005"/>
                    <a:pt x="118208" y="13012"/>
                    <a:pt x="118285" y="13012"/>
                  </a:cubicBezTo>
                  <a:cubicBezTo>
                    <a:pt x="118377" y="13012"/>
                    <a:pt x="118472" y="13002"/>
                    <a:pt x="118563" y="13002"/>
                  </a:cubicBezTo>
                  <a:cubicBezTo>
                    <a:pt x="118801" y="13008"/>
                    <a:pt x="119039" y="13008"/>
                    <a:pt x="119277" y="13008"/>
                  </a:cubicBezTo>
                  <a:cubicBezTo>
                    <a:pt x="119515" y="13008"/>
                    <a:pt x="119753" y="13008"/>
                    <a:pt x="119991" y="13014"/>
                  </a:cubicBezTo>
                  <a:cubicBezTo>
                    <a:pt x="120539" y="13026"/>
                    <a:pt x="120563" y="13037"/>
                    <a:pt x="120563" y="13561"/>
                  </a:cubicBezTo>
                  <a:cubicBezTo>
                    <a:pt x="120575" y="14133"/>
                    <a:pt x="120563" y="14704"/>
                    <a:pt x="120575" y="15276"/>
                  </a:cubicBezTo>
                  <a:cubicBezTo>
                    <a:pt x="120575" y="15728"/>
                    <a:pt x="120527" y="16181"/>
                    <a:pt x="120682" y="16621"/>
                  </a:cubicBezTo>
                  <a:cubicBezTo>
                    <a:pt x="120730" y="16776"/>
                    <a:pt x="120706" y="16955"/>
                    <a:pt x="120706" y="17121"/>
                  </a:cubicBezTo>
                  <a:cubicBezTo>
                    <a:pt x="120718" y="17633"/>
                    <a:pt x="120670" y="18157"/>
                    <a:pt x="120837" y="18669"/>
                  </a:cubicBezTo>
                  <a:cubicBezTo>
                    <a:pt x="120884" y="18824"/>
                    <a:pt x="120849" y="19002"/>
                    <a:pt x="120849" y="19169"/>
                  </a:cubicBezTo>
                  <a:cubicBezTo>
                    <a:pt x="120861" y="19669"/>
                    <a:pt x="120813" y="20169"/>
                    <a:pt x="120968" y="20657"/>
                  </a:cubicBezTo>
                  <a:cubicBezTo>
                    <a:pt x="121027" y="20836"/>
                    <a:pt x="120992" y="21038"/>
                    <a:pt x="120992" y="21229"/>
                  </a:cubicBezTo>
                  <a:cubicBezTo>
                    <a:pt x="121003" y="21693"/>
                    <a:pt x="120968" y="22169"/>
                    <a:pt x="121111" y="22634"/>
                  </a:cubicBezTo>
                  <a:cubicBezTo>
                    <a:pt x="121170" y="22836"/>
                    <a:pt x="121134" y="23062"/>
                    <a:pt x="121134" y="23277"/>
                  </a:cubicBezTo>
                  <a:cubicBezTo>
                    <a:pt x="121146" y="23610"/>
                    <a:pt x="121122" y="23944"/>
                    <a:pt x="121242" y="24265"/>
                  </a:cubicBezTo>
                  <a:cubicBezTo>
                    <a:pt x="121289" y="24420"/>
                    <a:pt x="121277" y="24598"/>
                    <a:pt x="121277" y="24765"/>
                  </a:cubicBezTo>
                  <a:cubicBezTo>
                    <a:pt x="121277" y="25206"/>
                    <a:pt x="121277" y="25658"/>
                    <a:pt x="121277" y="26110"/>
                  </a:cubicBezTo>
                  <a:cubicBezTo>
                    <a:pt x="121289" y="26992"/>
                    <a:pt x="121492" y="27861"/>
                    <a:pt x="121432" y="28742"/>
                  </a:cubicBezTo>
                  <a:cubicBezTo>
                    <a:pt x="121599" y="29194"/>
                    <a:pt x="121539" y="29682"/>
                    <a:pt x="121575" y="30147"/>
                  </a:cubicBezTo>
                  <a:cubicBezTo>
                    <a:pt x="121611" y="30599"/>
                    <a:pt x="121646" y="31052"/>
                    <a:pt x="121754" y="31480"/>
                  </a:cubicBezTo>
                  <a:cubicBezTo>
                    <a:pt x="121908" y="32075"/>
                    <a:pt x="121825" y="32671"/>
                    <a:pt x="121837" y="33254"/>
                  </a:cubicBezTo>
                  <a:cubicBezTo>
                    <a:pt x="121837" y="33469"/>
                    <a:pt x="121742" y="33552"/>
                    <a:pt x="121527" y="33564"/>
                  </a:cubicBezTo>
                  <a:cubicBezTo>
                    <a:pt x="121349" y="33576"/>
                    <a:pt x="121158" y="33576"/>
                    <a:pt x="120968" y="33576"/>
                  </a:cubicBezTo>
                  <a:lnTo>
                    <a:pt x="109478" y="33576"/>
                  </a:lnTo>
                  <a:cubicBezTo>
                    <a:pt x="109192" y="33576"/>
                    <a:pt x="108907" y="33564"/>
                    <a:pt x="108633" y="33492"/>
                  </a:cubicBezTo>
                  <a:cubicBezTo>
                    <a:pt x="108497" y="33449"/>
                    <a:pt x="108353" y="33441"/>
                    <a:pt x="108208" y="33441"/>
                  </a:cubicBezTo>
                  <a:cubicBezTo>
                    <a:pt x="108111" y="33441"/>
                    <a:pt x="108014" y="33445"/>
                    <a:pt x="107918" y="33445"/>
                  </a:cubicBezTo>
                  <a:cubicBezTo>
                    <a:pt x="106557" y="33438"/>
                    <a:pt x="105196" y="33431"/>
                    <a:pt x="103838" y="33431"/>
                  </a:cubicBezTo>
                  <a:cubicBezTo>
                    <a:pt x="102843" y="33431"/>
                    <a:pt x="101849" y="33435"/>
                    <a:pt x="100858" y="33445"/>
                  </a:cubicBezTo>
                  <a:cubicBezTo>
                    <a:pt x="100298" y="33445"/>
                    <a:pt x="99775" y="33266"/>
                    <a:pt x="99227" y="33266"/>
                  </a:cubicBezTo>
                  <a:cubicBezTo>
                    <a:pt x="99060" y="33266"/>
                    <a:pt x="99013" y="33111"/>
                    <a:pt x="99013" y="32957"/>
                  </a:cubicBezTo>
                  <a:cubicBezTo>
                    <a:pt x="99001" y="32528"/>
                    <a:pt x="99001" y="32099"/>
                    <a:pt x="99001" y="31671"/>
                  </a:cubicBezTo>
                  <a:cubicBezTo>
                    <a:pt x="98989" y="31242"/>
                    <a:pt x="99024" y="30825"/>
                    <a:pt x="98894" y="30397"/>
                  </a:cubicBezTo>
                  <a:cubicBezTo>
                    <a:pt x="98834" y="30206"/>
                    <a:pt x="98858" y="29980"/>
                    <a:pt x="98858" y="29766"/>
                  </a:cubicBezTo>
                  <a:cubicBezTo>
                    <a:pt x="98858" y="27742"/>
                    <a:pt x="98858" y="25718"/>
                    <a:pt x="98858" y="23693"/>
                  </a:cubicBezTo>
                  <a:cubicBezTo>
                    <a:pt x="98858" y="23384"/>
                    <a:pt x="98870" y="23074"/>
                    <a:pt x="98763" y="22777"/>
                  </a:cubicBezTo>
                  <a:cubicBezTo>
                    <a:pt x="98703" y="22598"/>
                    <a:pt x="98727" y="22396"/>
                    <a:pt x="98715" y="22205"/>
                  </a:cubicBezTo>
                  <a:cubicBezTo>
                    <a:pt x="98691" y="21527"/>
                    <a:pt x="98763" y="20836"/>
                    <a:pt x="98596" y="20157"/>
                  </a:cubicBezTo>
                  <a:cubicBezTo>
                    <a:pt x="98513" y="19812"/>
                    <a:pt x="98572" y="19443"/>
                    <a:pt x="98572" y="19086"/>
                  </a:cubicBezTo>
                  <a:cubicBezTo>
                    <a:pt x="98560" y="18729"/>
                    <a:pt x="98584" y="18371"/>
                    <a:pt x="98465" y="18026"/>
                  </a:cubicBezTo>
                  <a:cubicBezTo>
                    <a:pt x="98405" y="17859"/>
                    <a:pt x="98429" y="17657"/>
                    <a:pt x="98429" y="17467"/>
                  </a:cubicBezTo>
                  <a:cubicBezTo>
                    <a:pt x="98429" y="16776"/>
                    <a:pt x="98429" y="16085"/>
                    <a:pt x="98429" y="15395"/>
                  </a:cubicBezTo>
                  <a:cubicBezTo>
                    <a:pt x="98417" y="14966"/>
                    <a:pt x="98393" y="14550"/>
                    <a:pt x="98322" y="14121"/>
                  </a:cubicBezTo>
                  <a:cubicBezTo>
                    <a:pt x="98239" y="13585"/>
                    <a:pt x="98286" y="13026"/>
                    <a:pt x="98298" y="12478"/>
                  </a:cubicBezTo>
                  <a:cubicBezTo>
                    <a:pt x="98298" y="12264"/>
                    <a:pt x="98382" y="12180"/>
                    <a:pt x="98596" y="12168"/>
                  </a:cubicBezTo>
                  <a:cubicBezTo>
                    <a:pt x="98977" y="12156"/>
                    <a:pt x="99358" y="12156"/>
                    <a:pt x="99739" y="12156"/>
                  </a:cubicBezTo>
                  <a:cubicBezTo>
                    <a:pt x="99802" y="12156"/>
                    <a:pt x="99866" y="12156"/>
                    <a:pt x="99929" y="12156"/>
                  </a:cubicBezTo>
                  <a:close/>
                  <a:moveTo>
                    <a:pt x="218516" y="12002"/>
                  </a:moveTo>
                  <a:cubicBezTo>
                    <a:pt x="218837" y="12002"/>
                    <a:pt x="218920" y="12073"/>
                    <a:pt x="218980" y="12406"/>
                  </a:cubicBezTo>
                  <a:cubicBezTo>
                    <a:pt x="219063" y="12847"/>
                    <a:pt x="219123" y="13299"/>
                    <a:pt x="219111" y="13752"/>
                  </a:cubicBezTo>
                  <a:cubicBezTo>
                    <a:pt x="219099" y="14371"/>
                    <a:pt x="219111" y="14990"/>
                    <a:pt x="219111" y="15609"/>
                  </a:cubicBezTo>
                  <a:cubicBezTo>
                    <a:pt x="219111" y="16224"/>
                    <a:pt x="219111" y="16839"/>
                    <a:pt x="219111" y="17455"/>
                  </a:cubicBezTo>
                  <a:cubicBezTo>
                    <a:pt x="219111" y="17836"/>
                    <a:pt x="219087" y="18217"/>
                    <a:pt x="219218" y="18586"/>
                  </a:cubicBezTo>
                  <a:cubicBezTo>
                    <a:pt x="219278" y="18764"/>
                    <a:pt x="219242" y="18967"/>
                    <a:pt x="219242" y="19157"/>
                  </a:cubicBezTo>
                  <a:cubicBezTo>
                    <a:pt x="219254" y="23563"/>
                    <a:pt x="219254" y="27956"/>
                    <a:pt x="219254" y="32361"/>
                  </a:cubicBezTo>
                  <a:cubicBezTo>
                    <a:pt x="219254" y="33136"/>
                    <a:pt x="219265" y="33147"/>
                    <a:pt x="218535" y="33147"/>
                  </a:cubicBezTo>
                  <a:cubicBezTo>
                    <a:pt x="218514" y="33147"/>
                    <a:pt x="218491" y="33147"/>
                    <a:pt x="218468" y="33147"/>
                  </a:cubicBezTo>
                  <a:lnTo>
                    <a:pt x="217111" y="33147"/>
                  </a:lnTo>
                  <a:cubicBezTo>
                    <a:pt x="217030" y="33147"/>
                    <a:pt x="216949" y="33145"/>
                    <a:pt x="216869" y="33145"/>
                  </a:cubicBezTo>
                  <a:cubicBezTo>
                    <a:pt x="216689" y="33145"/>
                    <a:pt x="216510" y="33156"/>
                    <a:pt x="216337" y="33230"/>
                  </a:cubicBezTo>
                  <a:cubicBezTo>
                    <a:pt x="216294" y="33256"/>
                    <a:pt x="216239" y="33276"/>
                    <a:pt x="216189" y="33276"/>
                  </a:cubicBezTo>
                  <a:cubicBezTo>
                    <a:pt x="216169" y="33276"/>
                    <a:pt x="216151" y="33273"/>
                    <a:pt x="216134" y="33266"/>
                  </a:cubicBezTo>
                  <a:cubicBezTo>
                    <a:pt x="215947" y="33226"/>
                    <a:pt x="215761" y="33211"/>
                    <a:pt x="215575" y="33211"/>
                  </a:cubicBezTo>
                  <a:cubicBezTo>
                    <a:pt x="215121" y="33211"/>
                    <a:pt x="214672" y="33297"/>
                    <a:pt x="214223" y="33297"/>
                  </a:cubicBezTo>
                  <a:cubicBezTo>
                    <a:pt x="214154" y="33297"/>
                    <a:pt x="214084" y="33295"/>
                    <a:pt x="214015" y="33290"/>
                  </a:cubicBezTo>
                  <a:cubicBezTo>
                    <a:pt x="213769" y="33278"/>
                    <a:pt x="213523" y="33274"/>
                    <a:pt x="213277" y="33274"/>
                  </a:cubicBezTo>
                  <a:cubicBezTo>
                    <a:pt x="212785" y="33274"/>
                    <a:pt x="212293" y="33290"/>
                    <a:pt x="211800" y="33290"/>
                  </a:cubicBezTo>
                  <a:lnTo>
                    <a:pt x="209657" y="33290"/>
                  </a:lnTo>
                  <a:cubicBezTo>
                    <a:pt x="209559" y="33290"/>
                    <a:pt x="209460" y="33288"/>
                    <a:pt x="209360" y="33288"/>
                  </a:cubicBezTo>
                  <a:cubicBezTo>
                    <a:pt x="209085" y="33288"/>
                    <a:pt x="208806" y="33301"/>
                    <a:pt x="208526" y="33397"/>
                  </a:cubicBezTo>
                  <a:cubicBezTo>
                    <a:pt x="208450" y="33424"/>
                    <a:pt x="208367" y="33432"/>
                    <a:pt x="208281" y="33432"/>
                  </a:cubicBezTo>
                  <a:cubicBezTo>
                    <a:pt x="208178" y="33432"/>
                    <a:pt x="208071" y="33421"/>
                    <a:pt x="207967" y="33421"/>
                  </a:cubicBezTo>
                  <a:cubicBezTo>
                    <a:pt x="207276" y="33433"/>
                    <a:pt x="206586" y="33433"/>
                    <a:pt x="205895" y="33433"/>
                  </a:cubicBezTo>
                  <a:cubicBezTo>
                    <a:pt x="205800" y="33433"/>
                    <a:pt x="205704" y="33431"/>
                    <a:pt x="205609" y="33431"/>
                  </a:cubicBezTo>
                  <a:cubicBezTo>
                    <a:pt x="205348" y="33431"/>
                    <a:pt x="205089" y="33444"/>
                    <a:pt x="204835" y="33540"/>
                  </a:cubicBezTo>
                  <a:cubicBezTo>
                    <a:pt x="204760" y="33567"/>
                    <a:pt x="204674" y="33574"/>
                    <a:pt x="204585" y="33574"/>
                  </a:cubicBezTo>
                  <a:cubicBezTo>
                    <a:pt x="204479" y="33574"/>
                    <a:pt x="204368" y="33564"/>
                    <a:pt x="204264" y="33564"/>
                  </a:cubicBezTo>
                  <a:cubicBezTo>
                    <a:pt x="203883" y="33570"/>
                    <a:pt x="203505" y="33570"/>
                    <a:pt x="203127" y="33570"/>
                  </a:cubicBezTo>
                  <a:cubicBezTo>
                    <a:pt x="202749" y="33570"/>
                    <a:pt x="202371" y="33570"/>
                    <a:pt x="201990" y="33576"/>
                  </a:cubicBezTo>
                  <a:cubicBezTo>
                    <a:pt x="201825" y="33576"/>
                    <a:pt x="201661" y="33569"/>
                    <a:pt x="201497" y="33569"/>
                  </a:cubicBezTo>
                  <a:cubicBezTo>
                    <a:pt x="201210" y="33569"/>
                    <a:pt x="200925" y="33589"/>
                    <a:pt x="200644" y="33695"/>
                  </a:cubicBezTo>
                  <a:cubicBezTo>
                    <a:pt x="200609" y="33707"/>
                    <a:pt x="200573" y="33710"/>
                    <a:pt x="200537" y="33710"/>
                  </a:cubicBezTo>
                  <a:cubicBezTo>
                    <a:pt x="200501" y="33710"/>
                    <a:pt x="200466" y="33707"/>
                    <a:pt x="200430" y="33707"/>
                  </a:cubicBezTo>
                  <a:cubicBezTo>
                    <a:pt x="200037" y="33713"/>
                    <a:pt x="199644" y="33716"/>
                    <a:pt x="199251" y="33716"/>
                  </a:cubicBezTo>
                  <a:cubicBezTo>
                    <a:pt x="198858" y="33716"/>
                    <a:pt x="198465" y="33713"/>
                    <a:pt x="198073" y="33707"/>
                  </a:cubicBezTo>
                  <a:cubicBezTo>
                    <a:pt x="197775" y="33707"/>
                    <a:pt x="197692" y="33623"/>
                    <a:pt x="197680" y="33326"/>
                  </a:cubicBezTo>
                  <a:cubicBezTo>
                    <a:pt x="197668" y="33088"/>
                    <a:pt x="197680" y="32849"/>
                    <a:pt x="197680" y="32611"/>
                  </a:cubicBezTo>
                  <a:cubicBezTo>
                    <a:pt x="197680" y="32445"/>
                    <a:pt x="197715" y="32266"/>
                    <a:pt x="197668" y="32111"/>
                  </a:cubicBezTo>
                  <a:cubicBezTo>
                    <a:pt x="197477" y="31516"/>
                    <a:pt x="197561" y="30885"/>
                    <a:pt x="197537" y="30278"/>
                  </a:cubicBezTo>
                  <a:cubicBezTo>
                    <a:pt x="197525" y="29778"/>
                    <a:pt x="197549" y="29289"/>
                    <a:pt x="197430" y="28789"/>
                  </a:cubicBezTo>
                  <a:cubicBezTo>
                    <a:pt x="197346" y="28420"/>
                    <a:pt x="197406" y="28027"/>
                    <a:pt x="197394" y="27646"/>
                  </a:cubicBezTo>
                  <a:cubicBezTo>
                    <a:pt x="197382" y="27289"/>
                    <a:pt x="197418" y="26944"/>
                    <a:pt x="197287" y="26587"/>
                  </a:cubicBezTo>
                  <a:cubicBezTo>
                    <a:pt x="197227" y="26420"/>
                    <a:pt x="197263" y="26218"/>
                    <a:pt x="197251" y="26027"/>
                  </a:cubicBezTo>
                  <a:cubicBezTo>
                    <a:pt x="197251" y="25622"/>
                    <a:pt x="197239" y="25229"/>
                    <a:pt x="197144" y="24825"/>
                  </a:cubicBezTo>
                  <a:cubicBezTo>
                    <a:pt x="197072" y="24479"/>
                    <a:pt x="197120" y="24110"/>
                    <a:pt x="197108" y="23753"/>
                  </a:cubicBezTo>
                  <a:cubicBezTo>
                    <a:pt x="197096" y="23360"/>
                    <a:pt x="197132" y="22955"/>
                    <a:pt x="197001" y="22562"/>
                  </a:cubicBezTo>
                  <a:cubicBezTo>
                    <a:pt x="196941" y="22360"/>
                    <a:pt x="196977" y="22134"/>
                    <a:pt x="196965" y="21919"/>
                  </a:cubicBezTo>
                  <a:cubicBezTo>
                    <a:pt x="196941" y="21241"/>
                    <a:pt x="197001" y="20550"/>
                    <a:pt x="196846" y="19860"/>
                  </a:cubicBezTo>
                  <a:cubicBezTo>
                    <a:pt x="196751" y="19431"/>
                    <a:pt x="196834" y="18967"/>
                    <a:pt x="196822" y="18514"/>
                  </a:cubicBezTo>
                  <a:cubicBezTo>
                    <a:pt x="196811" y="18038"/>
                    <a:pt x="196858" y="17562"/>
                    <a:pt x="196715" y="17097"/>
                  </a:cubicBezTo>
                  <a:cubicBezTo>
                    <a:pt x="196644" y="16871"/>
                    <a:pt x="196691" y="16621"/>
                    <a:pt x="196680" y="16383"/>
                  </a:cubicBezTo>
                  <a:cubicBezTo>
                    <a:pt x="196680" y="15954"/>
                    <a:pt x="196715" y="15526"/>
                    <a:pt x="196572" y="15109"/>
                  </a:cubicBezTo>
                  <a:cubicBezTo>
                    <a:pt x="196513" y="14966"/>
                    <a:pt x="196549" y="14788"/>
                    <a:pt x="196537" y="14621"/>
                  </a:cubicBezTo>
                  <a:cubicBezTo>
                    <a:pt x="196513" y="14097"/>
                    <a:pt x="196596" y="13573"/>
                    <a:pt x="196453" y="13061"/>
                  </a:cubicBezTo>
                  <a:cubicBezTo>
                    <a:pt x="196418" y="12918"/>
                    <a:pt x="196537" y="12775"/>
                    <a:pt x="196691" y="12752"/>
                  </a:cubicBezTo>
                  <a:cubicBezTo>
                    <a:pt x="196858" y="12728"/>
                    <a:pt x="197025" y="12728"/>
                    <a:pt x="197192" y="12728"/>
                  </a:cubicBezTo>
                  <a:cubicBezTo>
                    <a:pt x="197596" y="12722"/>
                    <a:pt x="198001" y="12722"/>
                    <a:pt x="198406" y="12722"/>
                  </a:cubicBezTo>
                  <a:cubicBezTo>
                    <a:pt x="198811" y="12722"/>
                    <a:pt x="199216" y="12722"/>
                    <a:pt x="199620" y="12716"/>
                  </a:cubicBezTo>
                  <a:cubicBezTo>
                    <a:pt x="199775" y="12716"/>
                    <a:pt x="199931" y="12720"/>
                    <a:pt x="200088" y="12720"/>
                  </a:cubicBezTo>
                  <a:cubicBezTo>
                    <a:pt x="200401" y="12720"/>
                    <a:pt x="200716" y="12704"/>
                    <a:pt x="201025" y="12609"/>
                  </a:cubicBezTo>
                  <a:cubicBezTo>
                    <a:pt x="201096" y="12582"/>
                    <a:pt x="201171" y="12574"/>
                    <a:pt x="201248" y="12574"/>
                  </a:cubicBezTo>
                  <a:cubicBezTo>
                    <a:pt x="201340" y="12574"/>
                    <a:pt x="201434" y="12585"/>
                    <a:pt x="201525" y="12585"/>
                  </a:cubicBezTo>
                  <a:cubicBezTo>
                    <a:pt x="202192" y="12573"/>
                    <a:pt x="202859" y="12573"/>
                    <a:pt x="203526" y="12573"/>
                  </a:cubicBezTo>
                  <a:cubicBezTo>
                    <a:pt x="203586" y="12573"/>
                    <a:pt x="203646" y="12573"/>
                    <a:pt x="203706" y="12573"/>
                  </a:cubicBezTo>
                  <a:cubicBezTo>
                    <a:pt x="203976" y="12573"/>
                    <a:pt x="204241" y="12565"/>
                    <a:pt x="204514" y="12478"/>
                  </a:cubicBezTo>
                  <a:cubicBezTo>
                    <a:pt x="204606" y="12445"/>
                    <a:pt x="204714" y="12437"/>
                    <a:pt x="204821" y="12437"/>
                  </a:cubicBezTo>
                  <a:cubicBezTo>
                    <a:pt x="204908" y="12437"/>
                    <a:pt x="204994" y="12442"/>
                    <a:pt x="205073" y="12442"/>
                  </a:cubicBezTo>
                  <a:cubicBezTo>
                    <a:pt x="205502" y="12436"/>
                    <a:pt x="205931" y="12436"/>
                    <a:pt x="206359" y="12436"/>
                  </a:cubicBezTo>
                  <a:cubicBezTo>
                    <a:pt x="206788" y="12436"/>
                    <a:pt x="207217" y="12436"/>
                    <a:pt x="207645" y="12430"/>
                  </a:cubicBezTo>
                  <a:cubicBezTo>
                    <a:pt x="207853" y="12430"/>
                    <a:pt x="208061" y="12436"/>
                    <a:pt x="208268" y="12436"/>
                  </a:cubicBezTo>
                  <a:cubicBezTo>
                    <a:pt x="208631" y="12436"/>
                    <a:pt x="208992" y="12417"/>
                    <a:pt x="209348" y="12311"/>
                  </a:cubicBezTo>
                  <a:cubicBezTo>
                    <a:pt x="209430" y="12287"/>
                    <a:pt x="209516" y="12280"/>
                    <a:pt x="209604" y="12280"/>
                  </a:cubicBezTo>
                  <a:cubicBezTo>
                    <a:pt x="209706" y="12280"/>
                    <a:pt x="209810" y="12289"/>
                    <a:pt x="209913" y="12289"/>
                  </a:cubicBezTo>
                  <a:cubicBezTo>
                    <a:pt x="209939" y="12289"/>
                    <a:pt x="209965" y="12289"/>
                    <a:pt x="209991" y="12287"/>
                  </a:cubicBezTo>
                  <a:cubicBezTo>
                    <a:pt x="210092" y="12287"/>
                    <a:pt x="210193" y="12289"/>
                    <a:pt x="210293" y="12289"/>
                  </a:cubicBezTo>
                  <a:cubicBezTo>
                    <a:pt x="210569" y="12289"/>
                    <a:pt x="210842" y="12276"/>
                    <a:pt x="211122" y="12180"/>
                  </a:cubicBezTo>
                  <a:cubicBezTo>
                    <a:pt x="211198" y="12153"/>
                    <a:pt x="211281" y="12146"/>
                    <a:pt x="211367" y="12146"/>
                  </a:cubicBezTo>
                  <a:cubicBezTo>
                    <a:pt x="211470" y="12146"/>
                    <a:pt x="211578" y="12156"/>
                    <a:pt x="211681" y="12156"/>
                  </a:cubicBezTo>
                  <a:cubicBezTo>
                    <a:pt x="212027" y="12150"/>
                    <a:pt x="212372" y="12150"/>
                    <a:pt x="212717" y="12150"/>
                  </a:cubicBezTo>
                  <a:cubicBezTo>
                    <a:pt x="213063" y="12150"/>
                    <a:pt x="213408" y="12150"/>
                    <a:pt x="213753" y="12144"/>
                  </a:cubicBezTo>
                  <a:cubicBezTo>
                    <a:pt x="213872" y="12144"/>
                    <a:pt x="213991" y="12148"/>
                    <a:pt x="214110" y="12148"/>
                  </a:cubicBezTo>
                  <a:cubicBezTo>
                    <a:pt x="214347" y="12148"/>
                    <a:pt x="214583" y="12133"/>
                    <a:pt x="214813" y="12037"/>
                  </a:cubicBezTo>
                  <a:cubicBezTo>
                    <a:pt x="214863" y="12016"/>
                    <a:pt x="214921" y="12012"/>
                    <a:pt x="214981" y="12012"/>
                  </a:cubicBezTo>
                  <a:cubicBezTo>
                    <a:pt x="215020" y="12012"/>
                    <a:pt x="215060" y="12013"/>
                    <a:pt x="215099" y="12013"/>
                  </a:cubicBezTo>
                  <a:cubicBezTo>
                    <a:pt x="216242" y="12013"/>
                    <a:pt x="217385" y="12002"/>
                    <a:pt x="218516" y="12002"/>
                  </a:cubicBezTo>
                  <a:close/>
                  <a:moveTo>
                    <a:pt x="44327" y="11716"/>
                  </a:moveTo>
                  <a:cubicBezTo>
                    <a:pt x="44649" y="11740"/>
                    <a:pt x="44708" y="11799"/>
                    <a:pt x="44732" y="12097"/>
                  </a:cubicBezTo>
                  <a:cubicBezTo>
                    <a:pt x="44744" y="12287"/>
                    <a:pt x="44732" y="12478"/>
                    <a:pt x="44732" y="12668"/>
                  </a:cubicBezTo>
                  <a:lnTo>
                    <a:pt x="44732" y="17383"/>
                  </a:lnTo>
                  <a:cubicBezTo>
                    <a:pt x="44732" y="17669"/>
                    <a:pt x="44708" y="17955"/>
                    <a:pt x="44827" y="18229"/>
                  </a:cubicBezTo>
                  <a:cubicBezTo>
                    <a:pt x="44851" y="18288"/>
                    <a:pt x="44863" y="18359"/>
                    <a:pt x="44863" y="18431"/>
                  </a:cubicBezTo>
                  <a:cubicBezTo>
                    <a:pt x="44815" y="19360"/>
                    <a:pt x="45101" y="20264"/>
                    <a:pt x="45018" y="21205"/>
                  </a:cubicBezTo>
                  <a:cubicBezTo>
                    <a:pt x="45006" y="21431"/>
                    <a:pt x="45030" y="21669"/>
                    <a:pt x="45101" y="21908"/>
                  </a:cubicBezTo>
                  <a:cubicBezTo>
                    <a:pt x="45149" y="22110"/>
                    <a:pt x="45161" y="22324"/>
                    <a:pt x="45161" y="22539"/>
                  </a:cubicBezTo>
                  <a:cubicBezTo>
                    <a:pt x="45161" y="24039"/>
                    <a:pt x="45173" y="25539"/>
                    <a:pt x="45149" y="27039"/>
                  </a:cubicBezTo>
                  <a:cubicBezTo>
                    <a:pt x="45137" y="27623"/>
                    <a:pt x="45042" y="28218"/>
                    <a:pt x="44970" y="28801"/>
                  </a:cubicBezTo>
                  <a:cubicBezTo>
                    <a:pt x="44887" y="29361"/>
                    <a:pt x="44803" y="29920"/>
                    <a:pt x="44708" y="30480"/>
                  </a:cubicBezTo>
                  <a:cubicBezTo>
                    <a:pt x="44601" y="31087"/>
                    <a:pt x="44649" y="31706"/>
                    <a:pt x="44482" y="32314"/>
                  </a:cubicBezTo>
                  <a:cubicBezTo>
                    <a:pt x="44411" y="32576"/>
                    <a:pt x="44458" y="32873"/>
                    <a:pt x="44434" y="33159"/>
                  </a:cubicBezTo>
                  <a:cubicBezTo>
                    <a:pt x="44422" y="33290"/>
                    <a:pt x="44363" y="33397"/>
                    <a:pt x="44232" y="33409"/>
                  </a:cubicBezTo>
                  <a:cubicBezTo>
                    <a:pt x="43822" y="33455"/>
                    <a:pt x="43433" y="33576"/>
                    <a:pt x="43015" y="33576"/>
                  </a:cubicBezTo>
                  <a:cubicBezTo>
                    <a:pt x="42996" y="33576"/>
                    <a:pt x="42977" y="33576"/>
                    <a:pt x="42958" y="33576"/>
                  </a:cubicBezTo>
                  <a:cubicBezTo>
                    <a:pt x="42640" y="33568"/>
                    <a:pt x="42323" y="33565"/>
                    <a:pt x="42005" y="33565"/>
                  </a:cubicBezTo>
                  <a:cubicBezTo>
                    <a:pt x="41370" y="33565"/>
                    <a:pt x="40735" y="33576"/>
                    <a:pt x="40100" y="33576"/>
                  </a:cubicBezTo>
                  <a:cubicBezTo>
                    <a:pt x="39684" y="33576"/>
                    <a:pt x="39255" y="33576"/>
                    <a:pt x="38838" y="33683"/>
                  </a:cubicBezTo>
                  <a:cubicBezTo>
                    <a:pt x="38690" y="33719"/>
                    <a:pt x="38535" y="33727"/>
                    <a:pt x="38378" y="33727"/>
                  </a:cubicBezTo>
                  <a:cubicBezTo>
                    <a:pt x="38222" y="33727"/>
                    <a:pt x="38064" y="33719"/>
                    <a:pt x="37910" y="33719"/>
                  </a:cubicBezTo>
                  <a:cubicBezTo>
                    <a:pt x="37627" y="33719"/>
                    <a:pt x="37339" y="33695"/>
                    <a:pt x="37056" y="33695"/>
                  </a:cubicBezTo>
                  <a:cubicBezTo>
                    <a:pt x="36886" y="33695"/>
                    <a:pt x="36718" y="33704"/>
                    <a:pt x="36552" y="33730"/>
                  </a:cubicBezTo>
                  <a:cubicBezTo>
                    <a:pt x="35517" y="33897"/>
                    <a:pt x="34457" y="33754"/>
                    <a:pt x="33433" y="33885"/>
                  </a:cubicBezTo>
                  <a:cubicBezTo>
                    <a:pt x="32681" y="33984"/>
                    <a:pt x="31933" y="34006"/>
                    <a:pt x="31185" y="34006"/>
                  </a:cubicBezTo>
                  <a:cubicBezTo>
                    <a:pt x="30577" y="34006"/>
                    <a:pt x="29970" y="33991"/>
                    <a:pt x="29361" y="33991"/>
                  </a:cubicBezTo>
                  <a:cubicBezTo>
                    <a:pt x="29270" y="33991"/>
                    <a:pt x="29178" y="33992"/>
                    <a:pt x="29087" y="33992"/>
                  </a:cubicBezTo>
                  <a:cubicBezTo>
                    <a:pt x="27432" y="34004"/>
                    <a:pt x="25780" y="34007"/>
                    <a:pt x="24128" y="34007"/>
                  </a:cubicBezTo>
                  <a:cubicBezTo>
                    <a:pt x="22476" y="34007"/>
                    <a:pt x="20824" y="34004"/>
                    <a:pt x="19169" y="34004"/>
                  </a:cubicBezTo>
                  <a:lnTo>
                    <a:pt x="18598" y="34004"/>
                  </a:lnTo>
                  <a:cubicBezTo>
                    <a:pt x="18241" y="33980"/>
                    <a:pt x="18252" y="33969"/>
                    <a:pt x="18145" y="33588"/>
                  </a:cubicBezTo>
                  <a:cubicBezTo>
                    <a:pt x="18038" y="33147"/>
                    <a:pt x="18014" y="32707"/>
                    <a:pt x="18014" y="32254"/>
                  </a:cubicBezTo>
                  <a:cubicBezTo>
                    <a:pt x="18014" y="29563"/>
                    <a:pt x="18014" y="26872"/>
                    <a:pt x="18014" y="24182"/>
                  </a:cubicBezTo>
                  <a:lnTo>
                    <a:pt x="18026" y="24182"/>
                  </a:lnTo>
                  <a:lnTo>
                    <a:pt x="18026" y="15978"/>
                  </a:lnTo>
                  <a:cubicBezTo>
                    <a:pt x="18026" y="15669"/>
                    <a:pt x="18014" y="15359"/>
                    <a:pt x="18110" y="15050"/>
                  </a:cubicBezTo>
                  <a:cubicBezTo>
                    <a:pt x="18169" y="14883"/>
                    <a:pt x="18157" y="14680"/>
                    <a:pt x="18157" y="14490"/>
                  </a:cubicBezTo>
                  <a:cubicBezTo>
                    <a:pt x="18157" y="13895"/>
                    <a:pt x="18157" y="13299"/>
                    <a:pt x="18157" y="12704"/>
                  </a:cubicBezTo>
                  <a:cubicBezTo>
                    <a:pt x="18169" y="12180"/>
                    <a:pt x="18193" y="12168"/>
                    <a:pt x="18741" y="12156"/>
                  </a:cubicBezTo>
                  <a:cubicBezTo>
                    <a:pt x="18788" y="12152"/>
                    <a:pt x="18836" y="12151"/>
                    <a:pt x="18884" y="12151"/>
                  </a:cubicBezTo>
                  <a:cubicBezTo>
                    <a:pt x="18979" y="12151"/>
                    <a:pt x="19074" y="12156"/>
                    <a:pt x="19169" y="12156"/>
                  </a:cubicBezTo>
                  <a:cubicBezTo>
                    <a:pt x="21812" y="12144"/>
                    <a:pt x="24456" y="12144"/>
                    <a:pt x="27099" y="12144"/>
                  </a:cubicBezTo>
                  <a:cubicBezTo>
                    <a:pt x="27201" y="12144"/>
                    <a:pt x="27302" y="12146"/>
                    <a:pt x="27403" y="12146"/>
                  </a:cubicBezTo>
                  <a:cubicBezTo>
                    <a:pt x="27654" y="12146"/>
                    <a:pt x="27903" y="12134"/>
                    <a:pt x="28158" y="12049"/>
                  </a:cubicBezTo>
                  <a:cubicBezTo>
                    <a:pt x="28251" y="12016"/>
                    <a:pt x="28355" y="12009"/>
                    <a:pt x="28461" y="12009"/>
                  </a:cubicBezTo>
                  <a:cubicBezTo>
                    <a:pt x="28546" y="12009"/>
                    <a:pt x="28633" y="12013"/>
                    <a:pt x="28718" y="12013"/>
                  </a:cubicBezTo>
                  <a:cubicBezTo>
                    <a:pt x="29218" y="12008"/>
                    <a:pt x="29718" y="12008"/>
                    <a:pt x="30218" y="12008"/>
                  </a:cubicBezTo>
                  <a:cubicBezTo>
                    <a:pt x="30718" y="12008"/>
                    <a:pt x="31218" y="12008"/>
                    <a:pt x="31718" y="12002"/>
                  </a:cubicBezTo>
                  <a:cubicBezTo>
                    <a:pt x="31869" y="12002"/>
                    <a:pt x="32020" y="12006"/>
                    <a:pt x="32170" y="12006"/>
                  </a:cubicBezTo>
                  <a:cubicBezTo>
                    <a:pt x="32471" y="12006"/>
                    <a:pt x="32770" y="11990"/>
                    <a:pt x="33064" y="11894"/>
                  </a:cubicBezTo>
                  <a:cubicBezTo>
                    <a:pt x="33134" y="11867"/>
                    <a:pt x="33209" y="11860"/>
                    <a:pt x="33286" y="11860"/>
                  </a:cubicBezTo>
                  <a:cubicBezTo>
                    <a:pt x="33379" y="11860"/>
                    <a:pt x="33473" y="11871"/>
                    <a:pt x="33564" y="11871"/>
                  </a:cubicBezTo>
                  <a:cubicBezTo>
                    <a:pt x="34302" y="11859"/>
                    <a:pt x="35040" y="11859"/>
                    <a:pt x="35778" y="11859"/>
                  </a:cubicBezTo>
                  <a:cubicBezTo>
                    <a:pt x="35835" y="11859"/>
                    <a:pt x="35891" y="11859"/>
                    <a:pt x="35946" y="11859"/>
                  </a:cubicBezTo>
                  <a:cubicBezTo>
                    <a:pt x="36197" y="11859"/>
                    <a:pt x="36442" y="11851"/>
                    <a:pt x="36695" y="11763"/>
                  </a:cubicBezTo>
                  <a:cubicBezTo>
                    <a:pt x="36806" y="11732"/>
                    <a:pt x="36933" y="11726"/>
                    <a:pt x="37062" y="11726"/>
                  </a:cubicBezTo>
                  <a:cubicBezTo>
                    <a:pt x="37127" y="11726"/>
                    <a:pt x="37191" y="11728"/>
                    <a:pt x="37255" y="11728"/>
                  </a:cubicBezTo>
                  <a:cubicBezTo>
                    <a:pt x="39517" y="11716"/>
                    <a:pt x="41779" y="11716"/>
                    <a:pt x="44041" y="11716"/>
                  </a:cubicBezTo>
                  <a:close/>
                  <a:moveTo>
                    <a:pt x="121301" y="13037"/>
                  </a:moveTo>
                  <a:lnTo>
                    <a:pt x="121301" y="13037"/>
                  </a:lnTo>
                  <a:cubicBezTo>
                    <a:pt x="121658" y="13133"/>
                    <a:pt x="121989" y="13149"/>
                    <a:pt x="122311" y="13149"/>
                  </a:cubicBezTo>
                  <a:cubicBezTo>
                    <a:pt x="122472" y="13149"/>
                    <a:pt x="122631" y="13145"/>
                    <a:pt x="122789" y="13145"/>
                  </a:cubicBezTo>
                  <a:lnTo>
                    <a:pt x="127207" y="13145"/>
                  </a:lnTo>
                  <a:cubicBezTo>
                    <a:pt x="127492" y="13145"/>
                    <a:pt x="127778" y="13145"/>
                    <a:pt x="128064" y="13228"/>
                  </a:cubicBezTo>
                  <a:cubicBezTo>
                    <a:pt x="128231" y="13287"/>
                    <a:pt x="128433" y="13287"/>
                    <a:pt x="128623" y="13287"/>
                  </a:cubicBezTo>
                  <a:lnTo>
                    <a:pt x="130695" y="13287"/>
                  </a:lnTo>
                  <a:cubicBezTo>
                    <a:pt x="130762" y="13289"/>
                    <a:pt x="130829" y="13290"/>
                    <a:pt x="130896" y="13290"/>
                  </a:cubicBezTo>
                  <a:cubicBezTo>
                    <a:pt x="130967" y="13290"/>
                    <a:pt x="131037" y="13289"/>
                    <a:pt x="131108" y="13289"/>
                  </a:cubicBezTo>
                  <a:cubicBezTo>
                    <a:pt x="131418" y="13289"/>
                    <a:pt x="131727" y="13299"/>
                    <a:pt x="132041" y="13407"/>
                  </a:cubicBezTo>
                  <a:cubicBezTo>
                    <a:pt x="132112" y="13430"/>
                    <a:pt x="132192" y="13436"/>
                    <a:pt x="132276" y="13436"/>
                  </a:cubicBezTo>
                  <a:cubicBezTo>
                    <a:pt x="132359" y="13436"/>
                    <a:pt x="132445" y="13430"/>
                    <a:pt x="132529" y="13430"/>
                  </a:cubicBezTo>
                  <a:lnTo>
                    <a:pt x="134743" y="13430"/>
                  </a:lnTo>
                  <a:cubicBezTo>
                    <a:pt x="135172" y="13442"/>
                    <a:pt x="135600" y="13407"/>
                    <a:pt x="136017" y="13549"/>
                  </a:cubicBezTo>
                  <a:cubicBezTo>
                    <a:pt x="136095" y="13573"/>
                    <a:pt x="136178" y="13579"/>
                    <a:pt x="136263" y="13579"/>
                  </a:cubicBezTo>
                  <a:cubicBezTo>
                    <a:pt x="136348" y="13579"/>
                    <a:pt x="136434" y="13573"/>
                    <a:pt x="136517" y="13573"/>
                  </a:cubicBezTo>
                  <a:cubicBezTo>
                    <a:pt x="137184" y="13573"/>
                    <a:pt x="137839" y="13573"/>
                    <a:pt x="138506" y="13585"/>
                  </a:cubicBezTo>
                  <a:cubicBezTo>
                    <a:pt x="139029" y="13585"/>
                    <a:pt x="139541" y="13585"/>
                    <a:pt x="140065" y="13692"/>
                  </a:cubicBezTo>
                  <a:cubicBezTo>
                    <a:pt x="140270" y="13730"/>
                    <a:pt x="140479" y="13742"/>
                    <a:pt x="140689" y="13742"/>
                  </a:cubicBezTo>
                  <a:cubicBezTo>
                    <a:pt x="141004" y="13742"/>
                    <a:pt x="141323" y="13716"/>
                    <a:pt x="141637" y="13716"/>
                  </a:cubicBezTo>
                  <a:cubicBezTo>
                    <a:pt x="141994" y="13728"/>
                    <a:pt x="142339" y="13704"/>
                    <a:pt x="142697" y="13823"/>
                  </a:cubicBezTo>
                  <a:cubicBezTo>
                    <a:pt x="142789" y="13856"/>
                    <a:pt x="142893" y="13864"/>
                    <a:pt x="142999" y="13864"/>
                  </a:cubicBezTo>
                  <a:cubicBezTo>
                    <a:pt x="143085" y="13864"/>
                    <a:pt x="143172" y="13859"/>
                    <a:pt x="143256" y="13859"/>
                  </a:cubicBezTo>
                  <a:cubicBezTo>
                    <a:pt x="143530" y="13865"/>
                    <a:pt x="143804" y="13865"/>
                    <a:pt x="144078" y="13865"/>
                  </a:cubicBezTo>
                  <a:cubicBezTo>
                    <a:pt x="144352" y="13865"/>
                    <a:pt x="144625" y="13865"/>
                    <a:pt x="144899" y="13871"/>
                  </a:cubicBezTo>
                  <a:cubicBezTo>
                    <a:pt x="145364" y="13871"/>
                    <a:pt x="145399" y="13918"/>
                    <a:pt x="145411" y="14347"/>
                  </a:cubicBezTo>
                  <a:cubicBezTo>
                    <a:pt x="145423" y="14895"/>
                    <a:pt x="145411" y="15442"/>
                    <a:pt x="145411" y="15990"/>
                  </a:cubicBezTo>
                  <a:cubicBezTo>
                    <a:pt x="145411" y="16252"/>
                    <a:pt x="145411" y="16514"/>
                    <a:pt x="145495" y="16776"/>
                  </a:cubicBezTo>
                  <a:cubicBezTo>
                    <a:pt x="145542" y="16943"/>
                    <a:pt x="145542" y="17145"/>
                    <a:pt x="145554" y="17336"/>
                  </a:cubicBezTo>
                  <a:cubicBezTo>
                    <a:pt x="145554" y="17883"/>
                    <a:pt x="145554" y="18431"/>
                    <a:pt x="145554" y="18979"/>
                  </a:cubicBezTo>
                  <a:cubicBezTo>
                    <a:pt x="145554" y="19372"/>
                    <a:pt x="145530" y="19776"/>
                    <a:pt x="145661" y="20169"/>
                  </a:cubicBezTo>
                  <a:cubicBezTo>
                    <a:pt x="145721" y="20348"/>
                    <a:pt x="145685" y="20550"/>
                    <a:pt x="145697" y="20741"/>
                  </a:cubicBezTo>
                  <a:cubicBezTo>
                    <a:pt x="145721" y="21455"/>
                    <a:pt x="145626" y="22169"/>
                    <a:pt x="145828" y="22872"/>
                  </a:cubicBezTo>
                  <a:cubicBezTo>
                    <a:pt x="145876" y="23027"/>
                    <a:pt x="145840" y="23193"/>
                    <a:pt x="145840" y="23360"/>
                  </a:cubicBezTo>
                  <a:cubicBezTo>
                    <a:pt x="145852" y="23836"/>
                    <a:pt x="145804" y="24313"/>
                    <a:pt x="145959" y="24777"/>
                  </a:cubicBezTo>
                  <a:cubicBezTo>
                    <a:pt x="146007" y="24932"/>
                    <a:pt x="145971" y="25110"/>
                    <a:pt x="145983" y="25277"/>
                  </a:cubicBezTo>
                  <a:cubicBezTo>
                    <a:pt x="146018" y="26158"/>
                    <a:pt x="145923" y="27027"/>
                    <a:pt x="146102" y="27908"/>
                  </a:cubicBezTo>
                  <a:cubicBezTo>
                    <a:pt x="146197" y="28385"/>
                    <a:pt x="146126" y="28897"/>
                    <a:pt x="146126" y="29397"/>
                  </a:cubicBezTo>
                  <a:cubicBezTo>
                    <a:pt x="146126" y="29801"/>
                    <a:pt x="146090" y="30206"/>
                    <a:pt x="146233" y="30599"/>
                  </a:cubicBezTo>
                  <a:cubicBezTo>
                    <a:pt x="146280" y="30730"/>
                    <a:pt x="146268" y="30885"/>
                    <a:pt x="146268" y="31028"/>
                  </a:cubicBezTo>
                  <a:cubicBezTo>
                    <a:pt x="146268" y="31409"/>
                    <a:pt x="146257" y="31790"/>
                    <a:pt x="146268" y="32171"/>
                  </a:cubicBezTo>
                  <a:cubicBezTo>
                    <a:pt x="146280" y="32707"/>
                    <a:pt x="146233" y="33254"/>
                    <a:pt x="146388" y="33790"/>
                  </a:cubicBezTo>
                  <a:cubicBezTo>
                    <a:pt x="146479" y="34145"/>
                    <a:pt x="146350" y="34291"/>
                    <a:pt x="146023" y="34291"/>
                  </a:cubicBezTo>
                  <a:cubicBezTo>
                    <a:pt x="146010" y="34291"/>
                    <a:pt x="145996" y="34290"/>
                    <a:pt x="145983" y="34290"/>
                  </a:cubicBezTo>
                  <a:cubicBezTo>
                    <a:pt x="145879" y="34284"/>
                    <a:pt x="145774" y="34283"/>
                    <a:pt x="145668" y="34283"/>
                  </a:cubicBezTo>
                  <a:cubicBezTo>
                    <a:pt x="145633" y="34283"/>
                    <a:pt x="145598" y="34283"/>
                    <a:pt x="145562" y="34283"/>
                  </a:cubicBezTo>
                  <a:cubicBezTo>
                    <a:pt x="145280" y="34283"/>
                    <a:pt x="144995" y="34278"/>
                    <a:pt x="144709" y="34183"/>
                  </a:cubicBezTo>
                  <a:cubicBezTo>
                    <a:pt x="144602" y="34153"/>
                    <a:pt x="144486" y="34147"/>
                    <a:pt x="144366" y="34147"/>
                  </a:cubicBezTo>
                  <a:cubicBezTo>
                    <a:pt x="144287" y="34147"/>
                    <a:pt x="144206" y="34150"/>
                    <a:pt x="144126" y="34150"/>
                  </a:cubicBezTo>
                  <a:cubicBezTo>
                    <a:pt x="144086" y="34150"/>
                    <a:pt x="144046" y="34149"/>
                    <a:pt x="144006" y="34147"/>
                  </a:cubicBezTo>
                  <a:cubicBezTo>
                    <a:pt x="143901" y="34143"/>
                    <a:pt x="143795" y="34142"/>
                    <a:pt x="143690" y="34142"/>
                  </a:cubicBezTo>
                  <a:cubicBezTo>
                    <a:pt x="143574" y="34142"/>
                    <a:pt x="143459" y="34143"/>
                    <a:pt x="143344" y="34143"/>
                  </a:cubicBezTo>
                  <a:cubicBezTo>
                    <a:pt x="142995" y="34143"/>
                    <a:pt x="142647" y="34130"/>
                    <a:pt x="142304" y="34028"/>
                  </a:cubicBezTo>
                  <a:cubicBezTo>
                    <a:pt x="142217" y="34001"/>
                    <a:pt x="142123" y="33994"/>
                    <a:pt x="142025" y="33994"/>
                  </a:cubicBezTo>
                  <a:cubicBezTo>
                    <a:pt x="141908" y="33994"/>
                    <a:pt x="141784" y="34004"/>
                    <a:pt x="141661" y="34004"/>
                  </a:cubicBezTo>
                  <a:lnTo>
                    <a:pt x="130243" y="34004"/>
                  </a:lnTo>
                  <a:cubicBezTo>
                    <a:pt x="130141" y="34004"/>
                    <a:pt x="130040" y="34006"/>
                    <a:pt x="129940" y="34006"/>
                  </a:cubicBezTo>
                  <a:cubicBezTo>
                    <a:pt x="129664" y="34006"/>
                    <a:pt x="129391" y="33993"/>
                    <a:pt x="129112" y="33897"/>
                  </a:cubicBezTo>
                  <a:cubicBezTo>
                    <a:pt x="129019" y="33864"/>
                    <a:pt x="128915" y="33857"/>
                    <a:pt x="128809" y="33857"/>
                  </a:cubicBezTo>
                  <a:cubicBezTo>
                    <a:pt x="128724" y="33857"/>
                    <a:pt x="128637" y="33861"/>
                    <a:pt x="128552" y="33861"/>
                  </a:cubicBezTo>
                  <a:lnTo>
                    <a:pt x="126337" y="33861"/>
                  </a:lnTo>
                  <a:cubicBezTo>
                    <a:pt x="125861" y="33850"/>
                    <a:pt x="125385" y="33885"/>
                    <a:pt x="124921" y="33742"/>
                  </a:cubicBezTo>
                  <a:cubicBezTo>
                    <a:pt x="124834" y="33715"/>
                    <a:pt x="124740" y="33708"/>
                    <a:pt x="124643" y="33708"/>
                  </a:cubicBezTo>
                  <a:cubicBezTo>
                    <a:pt x="124527" y="33708"/>
                    <a:pt x="124406" y="33719"/>
                    <a:pt x="124290" y="33719"/>
                  </a:cubicBezTo>
                  <a:cubicBezTo>
                    <a:pt x="124087" y="33719"/>
                    <a:pt x="123885" y="33722"/>
                    <a:pt x="123682" y="33722"/>
                  </a:cubicBezTo>
                  <a:cubicBezTo>
                    <a:pt x="123480" y="33722"/>
                    <a:pt x="123278" y="33719"/>
                    <a:pt x="123075" y="33707"/>
                  </a:cubicBezTo>
                  <a:cubicBezTo>
                    <a:pt x="122682" y="33695"/>
                    <a:pt x="122587" y="33588"/>
                    <a:pt x="122563" y="33183"/>
                  </a:cubicBezTo>
                  <a:cubicBezTo>
                    <a:pt x="122551" y="32992"/>
                    <a:pt x="122563" y="32802"/>
                    <a:pt x="122551" y="32611"/>
                  </a:cubicBezTo>
                  <a:cubicBezTo>
                    <a:pt x="122551" y="32206"/>
                    <a:pt x="122587" y="31802"/>
                    <a:pt x="122444" y="31409"/>
                  </a:cubicBezTo>
                  <a:cubicBezTo>
                    <a:pt x="122396" y="31266"/>
                    <a:pt x="122420" y="31087"/>
                    <a:pt x="122408" y="30921"/>
                  </a:cubicBezTo>
                  <a:cubicBezTo>
                    <a:pt x="122408" y="30635"/>
                    <a:pt x="122432" y="30349"/>
                    <a:pt x="122313" y="30075"/>
                  </a:cubicBezTo>
                  <a:cubicBezTo>
                    <a:pt x="122289" y="30004"/>
                    <a:pt x="122277" y="29932"/>
                    <a:pt x="122277" y="29861"/>
                  </a:cubicBezTo>
                  <a:cubicBezTo>
                    <a:pt x="122313" y="28861"/>
                    <a:pt x="122051" y="27884"/>
                    <a:pt x="122123" y="26884"/>
                  </a:cubicBezTo>
                  <a:cubicBezTo>
                    <a:pt x="122146" y="26551"/>
                    <a:pt x="122135" y="26218"/>
                    <a:pt x="122027" y="25896"/>
                  </a:cubicBezTo>
                  <a:cubicBezTo>
                    <a:pt x="121968" y="25694"/>
                    <a:pt x="121992" y="25468"/>
                    <a:pt x="121992" y="25253"/>
                  </a:cubicBezTo>
                  <a:cubicBezTo>
                    <a:pt x="121968" y="24717"/>
                    <a:pt x="122039" y="24158"/>
                    <a:pt x="121861" y="23634"/>
                  </a:cubicBezTo>
                  <a:cubicBezTo>
                    <a:pt x="121825" y="23503"/>
                    <a:pt x="121849" y="23348"/>
                    <a:pt x="121849" y="23205"/>
                  </a:cubicBezTo>
                  <a:cubicBezTo>
                    <a:pt x="121837" y="22729"/>
                    <a:pt x="121873" y="22253"/>
                    <a:pt x="121730" y="21788"/>
                  </a:cubicBezTo>
                  <a:cubicBezTo>
                    <a:pt x="121670" y="21610"/>
                    <a:pt x="121706" y="21407"/>
                    <a:pt x="121706" y="21217"/>
                  </a:cubicBezTo>
                  <a:cubicBezTo>
                    <a:pt x="121694" y="20753"/>
                    <a:pt x="121694" y="20276"/>
                    <a:pt x="121599" y="19812"/>
                  </a:cubicBezTo>
                  <a:cubicBezTo>
                    <a:pt x="121515" y="19419"/>
                    <a:pt x="121563" y="19002"/>
                    <a:pt x="121563" y="18598"/>
                  </a:cubicBezTo>
                  <a:cubicBezTo>
                    <a:pt x="121551" y="18264"/>
                    <a:pt x="121539" y="17943"/>
                    <a:pt x="121468" y="17609"/>
                  </a:cubicBezTo>
                  <a:cubicBezTo>
                    <a:pt x="121396" y="17264"/>
                    <a:pt x="121432" y="16907"/>
                    <a:pt x="121420" y="16550"/>
                  </a:cubicBezTo>
                  <a:cubicBezTo>
                    <a:pt x="121408" y="16193"/>
                    <a:pt x="121384" y="15847"/>
                    <a:pt x="121337" y="15490"/>
                  </a:cubicBezTo>
                  <a:cubicBezTo>
                    <a:pt x="121206" y="14692"/>
                    <a:pt x="121277" y="13883"/>
                    <a:pt x="121301" y="13037"/>
                  </a:cubicBezTo>
                  <a:close/>
                  <a:moveTo>
                    <a:pt x="194583" y="12861"/>
                  </a:moveTo>
                  <a:cubicBezTo>
                    <a:pt x="194795" y="12861"/>
                    <a:pt x="195011" y="12872"/>
                    <a:pt x="195225" y="12872"/>
                  </a:cubicBezTo>
                  <a:cubicBezTo>
                    <a:pt x="195269" y="12872"/>
                    <a:pt x="195314" y="12872"/>
                    <a:pt x="195358" y="12871"/>
                  </a:cubicBezTo>
                  <a:cubicBezTo>
                    <a:pt x="195584" y="12871"/>
                    <a:pt x="195703" y="13014"/>
                    <a:pt x="195763" y="13204"/>
                  </a:cubicBezTo>
                  <a:cubicBezTo>
                    <a:pt x="195810" y="13335"/>
                    <a:pt x="195822" y="13490"/>
                    <a:pt x="195822" y="13621"/>
                  </a:cubicBezTo>
                  <a:cubicBezTo>
                    <a:pt x="195846" y="14288"/>
                    <a:pt x="195787" y="14954"/>
                    <a:pt x="195953" y="15609"/>
                  </a:cubicBezTo>
                  <a:cubicBezTo>
                    <a:pt x="196013" y="15859"/>
                    <a:pt x="195965" y="16133"/>
                    <a:pt x="195977" y="16395"/>
                  </a:cubicBezTo>
                  <a:cubicBezTo>
                    <a:pt x="195977" y="16681"/>
                    <a:pt x="195977" y="16955"/>
                    <a:pt x="196060" y="17240"/>
                  </a:cubicBezTo>
                  <a:cubicBezTo>
                    <a:pt x="196120" y="17419"/>
                    <a:pt x="196108" y="17609"/>
                    <a:pt x="196108" y="17800"/>
                  </a:cubicBezTo>
                  <a:cubicBezTo>
                    <a:pt x="196120" y="18300"/>
                    <a:pt x="196120" y="18800"/>
                    <a:pt x="196120" y="19300"/>
                  </a:cubicBezTo>
                  <a:cubicBezTo>
                    <a:pt x="196120" y="19562"/>
                    <a:pt x="196132" y="19824"/>
                    <a:pt x="196203" y="20074"/>
                  </a:cubicBezTo>
                  <a:cubicBezTo>
                    <a:pt x="196263" y="20276"/>
                    <a:pt x="196251" y="20503"/>
                    <a:pt x="196251" y="20717"/>
                  </a:cubicBezTo>
                  <a:cubicBezTo>
                    <a:pt x="196275" y="21324"/>
                    <a:pt x="196227" y="21943"/>
                    <a:pt x="196370" y="22550"/>
                  </a:cubicBezTo>
                  <a:cubicBezTo>
                    <a:pt x="196465" y="22943"/>
                    <a:pt x="196394" y="23360"/>
                    <a:pt x="196406" y="23765"/>
                  </a:cubicBezTo>
                  <a:cubicBezTo>
                    <a:pt x="196406" y="24194"/>
                    <a:pt x="196370" y="24622"/>
                    <a:pt x="196513" y="25039"/>
                  </a:cubicBezTo>
                  <a:cubicBezTo>
                    <a:pt x="196572" y="25229"/>
                    <a:pt x="196537" y="25468"/>
                    <a:pt x="196537" y="25682"/>
                  </a:cubicBezTo>
                  <a:cubicBezTo>
                    <a:pt x="196549" y="25968"/>
                    <a:pt x="196549" y="26241"/>
                    <a:pt x="196632" y="26527"/>
                  </a:cubicBezTo>
                  <a:cubicBezTo>
                    <a:pt x="196691" y="26718"/>
                    <a:pt x="196680" y="26944"/>
                    <a:pt x="196680" y="27158"/>
                  </a:cubicBezTo>
                  <a:cubicBezTo>
                    <a:pt x="196715" y="27825"/>
                    <a:pt x="196620" y="28492"/>
                    <a:pt x="196811" y="29147"/>
                  </a:cubicBezTo>
                  <a:cubicBezTo>
                    <a:pt x="196858" y="29278"/>
                    <a:pt x="196822" y="29432"/>
                    <a:pt x="196822" y="29575"/>
                  </a:cubicBezTo>
                  <a:cubicBezTo>
                    <a:pt x="196846" y="30182"/>
                    <a:pt x="196834" y="30790"/>
                    <a:pt x="196941" y="31409"/>
                  </a:cubicBezTo>
                  <a:cubicBezTo>
                    <a:pt x="197037" y="32064"/>
                    <a:pt x="196965" y="32742"/>
                    <a:pt x="196965" y="33409"/>
                  </a:cubicBezTo>
                  <a:cubicBezTo>
                    <a:pt x="196965" y="33433"/>
                    <a:pt x="196953" y="33457"/>
                    <a:pt x="196953" y="33480"/>
                  </a:cubicBezTo>
                  <a:cubicBezTo>
                    <a:pt x="196930" y="33611"/>
                    <a:pt x="196846" y="33683"/>
                    <a:pt x="196715" y="33707"/>
                  </a:cubicBezTo>
                  <a:cubicBezTo>
                    <a:pt x="196691" y="33707"/>
                    <a:pt x="196668" y="33719"/>
                    <a:pt x="196644" y="33719"/>
                  </a:cubicBezTo>
                  <a:cubicBezTo>
                    <a:pt x="196521" y="33710"/>
                    <a:pt x="196399" y="33706"/>
                    <a:pt x="196277" y="33706"/>
                  </a:cubicBezTo>
                  <a:cubicBezTo>
                    <a:pt x="195472" y="33706"/>
                    <a:pt x="194680" y="33875"/>
                    <a:pt x="193873" y="33875"/>
                  </a:cubicBezTo>
                  <a:cubicBezTo>
                    <a:pt x="193828" y="33875"/>
                    <a:pt x="193783" y="33874"/>
                    <a:pt x="193739" y="33873"/>
                  </a:cubicBezTo>
                  <a:cubicBezTo>
                    <a:pt x="193147" y="33858"/>
                    <a:pt x="192555" y="33854"/>
                    <a:pt x="191963" y="33854"/>
                  </a:cubicBezTo>
                  <a:cubicBezTo>
                    <a:pt x="191174" y="33854"/>
                    <a:pt x="190385" y="33861"/>
                    <a:pt x="189595" y="33861"/>
                  </a:cubicBezTo>
                  <a:cubicBezTo>
                    <a:pt x="189310" y="33861"/>
                    <a:pt x="189036" y="33861"/>
                    <a:pt x="188750" y="33957"/>
                  </a:cubicBezTo>
                  <a:cubicBezTo>
                    <a:pt x="188605" y="33999"/>
                    <a:pt x="188455" y="34005"/>
                    <a:pt x="188302" y="34005"/>
                  </a:cubicBezTo>
                  <a:cubicBezTo>
                    <a:pt x="188241" y="34005"/>
                    <a:pt x="188180" y="34004"/>
                    <a:pt x="188119" y="34004"/>
                  </a:cubicBezTo>
                  <a:lnTo>
                    <a:pt x="184190" y="34004"/>
                  </a:lnTo>
                  <a:cubicBezTo>
                    <a:pt x="184130" y="34004"/>
                    <a:pt x="184071" y="34004"/>
                    <a:pt x="184011" y="34004"/>
                  </a:cubicBezTo>
                  <a:cubicBezTo>
                    <a:pt x="183714" y="34004"/>
                    <a:pt x="183418" y="34012"/>
                    <a:pt x="183130" y="34111"/>
                  </a:cubicBezTo>
                  <a:cubicBezTo>
                    <a:pt x="183038" y="34145"/>
                    <a:pt x="182930" y="34152"/>
                    <a:pt x="182821" y="34152"/>
                  </a:cubicBezTo>
                  <a:cubicBezTo>
                    <a:pt x="182733" y="34152"/>
                    <a:pt x="182643" y="34147"/>
                    <a:pt x="182559" y="34147"/>
                  </a:cubicBezTo>
                  <a:lnTo>
                    <a:pt x="179713" y="34147"/>
                  </a:lnTo>
                  <a:cubicBezTo>
                    <a:pt x="179562" y="34147"/>
                    <a:pt x="179412" y="34143"/>
                    <a:pt x="179261" y="34143"/>
                  </a:cubicBezTo>
                  <a:cubicBezTo>
                    <a:pt x="178960" y="34143"/>
                    <a:pt x="178661" y="34159"/>
                    <a:pt x="178368" y="34254"/>
                  </a:cubicBezTo>
                  <a:cubicBezTo>
                    <a:pt x="178269" y="34287"/>
                    <a:pt x="178162" y="34295"/>
                    <a:pt x="178054" y="34295"/>
                  </a:cubicBezTo>
                  <a:cubicBezTo>
                    <a:pt x="177968" y="34295"/>
                    <a:pt x="177881" y="34290"/>
                    <a:pt x="177796" y="34290"/>
                  </a:cubicBezTo>
                  <a:lnTo>
                    <a:pt x="173153" y="34290"/>
                  </a:lnTo>
                  <a:cubicBezTo>
                    <a:pt x="172986" y="34290"/>
                    <a:pt x="172819" y="34290"/>
                    <a:pt x="172653" y="34266"/>
                  </a:cubicBezTo>
                  <a:cubicBezTo>
                    <a:pt x="172498" y="34254"/>
                    <a:pt x="172391" y="34123"/>
                    <a:pt x="172427" y="33969"/>
                  </a:cubicBezTo>
                  <a:cubicBezTo>
                    <a:pt x="172665" y="32945"/>
                    <a:pt x="172522" y="31885"/>
                    <a:pt x="172534" y="30849"/>
                  </a:cubicBezTo>
                  <a:cubicBezTo>
                    <a:pt x="172557" y="28730"/>
                    <a:pt x="172546" y="26611"/>
                    <a:pt x="172546" y="24491"/>
                  </a:cubicBezTo>
                  <a:cubicBezTo>
                    <a:pt x="172546" y="24205"/>
                    <a:pt x="172546" y="23932"/>
                    <a:pt x="172462" y="23646"/>
                  </a:cubicBezTo>
                  <a:cubicBezTo>
                    <a:pt x="172403" y="23443"/>
                    <a:pt x="172403" y="23229"/>
                    <a:pt x="172403" y="23015"/>
                  </a:cubicBezTo>
                  <a:cubicBezTo>
                    <a:pt x="172403" y="22300"/>
                    <a:pt x="172403" y="21586"/>
                    <a:pt x="172403" y="20872"/>
                  </a:cubicBezTo>
                  <a:cubicBezTo>
                    <a:pt x="172391" y="20419"/>
                    <a:pt x="172427" y="19967"/>
                    <a:pt x="172284" y="19526"/>
                  </a:cubicBezTo>
                  <a:cubicBezTo>
                    <a:pt x="172236" y="19360"/>
                    <a:pt x="172260" y="19157"/>
                    <a:pt x="172260" y="18967"/>
                  </a:cubicBezTo>
                  <a:cubicBezTo>
                    <a:pt x="172260" y="17919"/>
                    <a:pt x="172260" y="16871"/>
                    <a:pt x="172260" y="15823"/>
                  </a:cubicBezTo>
                  <a:cubicBezTo>
                    <a:pt x="172260" y="15395"/>
                    <a:pt x="172296" y="14966"/>
                    <a:pt x="172141" y="14550"/>
                  </a:cubicBezTo>
                  <a:cubicBezTo>
                    <a:pt x="172105" y="14419"/>
                    <a:pt x="172129" y="14264"/>
                    <a:pt x="172129" y="14121"/>
                  </a:cubicBezTo>
                  <a:cubicBezTo>
                    <a:pt x="172141" y="14002"/>
                    <a:pt x="172212" y="13895"/>
                    <a:pt x="172355" y="13883"/>
                  </a:cubicBezTo>
                  <a:cubicBezTo>
                    <a:pt x="172833" y="13861"/>
                    <a:pt x="173301" y="13714"/>
                    <a:pt x="173797" y="13714"/>
                  </a:cubicBezTo>
                  <a:cubicBezTo>
                    <a:pt x="173832" y="13714"/>
                    <a:pt x="173867" y="13714"/>
                    <a:pt x="173903" y="13716"/>
                  </a:cubicBezTo>
                  <a:cubicBezTo>
                    <a:pt x="174202" y="13730"/>
                    <a:pt x="174501" y="13735"/>
                    <a:pt x="174800" y="13735"/>
                  </a:cubicBezTo>
                  <a:cubicBezTo>
                    <a:pt x="175263" y="13735"/>
                    <a:pt x="175726" y="13723"/>
                    <a:pt x="176189" y="13716"/>
                  </a:cubicBezTo>
                  <a:cubicBezTo>
                    <a:pt x="176348" y="13716"/>
                    <a:pt x="176505" y="13720"/>
                    <a:pt x="176662" y="13720"/>
                  </a:cubicBezTo>
                  <a:cubicBezTo>
                    <a:pt x="176976" y="13720"/>
                    <a:pt x="177288" y="13704"/>
                    <a:pt x="177606" y="13609"/>
                  </a:cubicBezTo>
                  <a:cubicBezTo>
                    <a:pt x="177681" y="13582"/>
                    <a:pt x="177765" y="13574"/>
                    <a:pt x="177851" y="13574"/>
                  </a:cubicBezTo>
                  <a:cubicBezTo>
                    <a:pt x="177954" y="13574"/>
                    <a:pt x="178061" y="13585"/>
                    <a:pt x="178165" y="13585"/>
                  </a:cubicBezTo>
                  <a:cubicBezTo>
                    <a:pt x="179023" y="13585"/>
                    <a:pt x="179880" y="13585"/>
                    <a:pt x="180737" y="13573"/>
                  </a:cubicBezTo>
                  <a:cubicBezTo>
                    <a:pt x="180851" y="13573"/>
                    <a:pt x="180966" y="13575"/>
                    <a:pt x="181080" y="13575"/>
                  </a:cubicBezTo>
                  <a:cubicBezTo>
                    <a:pt x="181393" y="13575"/>
                    <a:pt x="181705" y="13562"/>
                    <a:pt x="182011" y="13466"/>
                  </a:cubicBezTo>
                  <a:cubicBezTo>
                    <a:pt x="182098" y="13439"/>
                    <a:pt x="182194" y="13432"/>
                    <a:pt x="182294" y="13432"/>
                  </a:cubicBezTo>
                  <a:cubicBezTo>
                    <a:pt x="182413" y="13432"/>
                    <a:pt x="182537" y="13442"/>
                    <a:pt x="182654" y="13442"/>
                  </a:cubicBezTo>
                  <a:cubicBezTo>
                    <a:pt x="183047" y="13430"/>
                    <a:pt x="183452" y="13466"/>
                    <a:pt x="183845" y="13323"/>
                  </a:cubicBezTo>
                  <a:cubicBezTo>
                    <a:pt x="183922" y="13299"/>
                    <a:pt x="184005" y="13293"/>
                    <a:pt x="184090" y="13293"/>
                  </a:cubicBezTo>
                  <a:cubicBezTo>
                    <a:pt x="184175" y="13293"/>
                    <a:pt x="184261" y="13299"/>
                    <a:pt x="184345" y="13299"/>
                  </a:cubicBezTo>
                  <a:cubicBezTo>
                    <a:pt x="184630" y="13293"/>
                    <a:pt x="184916" y="13293"/>
                    <a:pt x="185202" y="13293"/>
                  </a:cubicBezTo>
                  <a:cubicBezTo>
                    <a:pt x="185488" y="13293"/>
                    <a:pt x="185773" y="13293"/>
                    <a:pt x="186059" y="13287"/>
                  </a:cubicBezTo>
                  <a:cubicBezTo>
                    <a:pt x="186345" y="13287"/>
                    <a:pt x="186619" y="13287"/>
                    <a:pt x="186905" y="13204"/>
                  </a:cubicBezTo>
                  <a:cubicBezTo>
                    <a:pt x="187049" y="13162"/>
                    <a:pt x="187206" y="13156"/>
                    <a:pt x="187357" y="13156"/>
                  </a:cubicBezTo>
                  <a:cubicBezTo>
                    <a:pt x="187418" y="13156"/>
                    <a:pt x="187478" y="13156"/>
                    <a:pt x="187536" y="13156"/>
                  </a:cubicBezTo>
                  <a:cubicBezTo>
                    <a:pt x="187928" y="13151"/>
                    <a:pt x="188321" y="13151"/>
                    <a:pt x="188714" y="13151"/>
                  </a:cubicBezTo>
                  <a:cubicBezTo>
                    <a:pt x="189107" y="13151"/>
                    <a:pt x="189500" y="13151"/>
                    <a:pt x="189893" y="13145"/>
                  </a:cubicBezTo>
                  <a:cubicBezTo>
                    <a:pt x="190369" y="13145"/>
                    <a:pt x="190834" y="13145"/>
                    <a:pt x="191310" y="13049"/>
                  </a:cubicBezTo>
                  <a:cubicBezTo>
                    <a:pt x="191506" y="13007"/>
                    <a:pt x="191706" y="12995"/>
                    <a:pt x="191908" y="12995"/>
                  </a:cubicBezTo>
                  <a:cubicBezTo>
                    <a:pt x="192161" y="12995"/>
                    <a:pt x="192416" y="13014"/>
                    <a:pt x="192667" y="13014"/>
                  </a:cubicBezTo>
                  <a:cubicBezTo>
                    <a:pt x="193108" y="13002"/>
                    <a:pt x="193560" y="13002"/>
                    <a:pt x="194013" y="12906"/>
                  </a:cubicBezTo>
                  <a:cubicBezTo>
                    <a:pt x="194197" y="12871"/>
                    <a:pt x="194389" y="12861"/>
                    <a:pt x="194583" y="12861"/>
                  </a:cubicBezTo>
                  <a:close/>
                  <a:moveTo>
                    <a:pt x="171225" y="13929"/>
                  </a:moveTo>
                  <a:cubicBezTo>
                    <a:pt x="171339" y="13929"/>
                    <a:pt x="171403" y="14015"/>
                    <a:pt x="171403" y="14180"/>
                  </a:cubicBezTo>
                  <a:cubicBezTo>
                    <a:pt x="171414" y="14633"/>
                    <a:pt x="171403" y="15073"/>
                    <a:pt x="171414" y="15526"/>
                  </a:cubicBezTo>
                  <a:cubicBezTo>
                    <a:pt x="171414" y="15812"/>
                    <a:pt x="171414" y="16097"/>
                    <a:pt x="171498" y="16371"/>
                  </a:cubicBezTo>
                  <a:cubicBezTo>
                    <a:pt x="171557" y="16550"/>
                    <a:pt x="171545" y="16752"/>
                    <a:pt x="171545" y="16943"/>
                  </a:cubicBezTo>
                  <a:cubicBezTo>
                    <a:pt x="171557" y="17538"/>
                    <a:pt x="171545" y="18133"/>
                    <a:pt x="171557" y="18729"/>
                  </a:cubicBezTo>
                  <a:cubicBezTo>
                    <a:pt x="171557" y="19217"/>
                    <a:pt x="171522" y="19717"/>
                    <a:pt x="171665" y="20205"/>
                  </a:cubicBezTo>
                  <a:cubicBezTo>
                    <a:pt x="171724" y="20407"/>
                    <a:pt x="171688" y="20634"/>
                    <a:pt x="171688" y="20848"/>
                  </a:cubicBezTo>
                  <a:cubicBezTo>
                    <a:pt x="171688" y="23205"/>
                    <a:pt x="171688" y="25563"/>
                    <a:pt x="171700" y="27908"/>
                  </a:cubicBezTo>
                  <a:cubicBezTo>
                    <a:pt x="171700" y="28194"/>
                    <a:pt x="171665" y="28480"/>
                    <a:pt x="171784" y="28754"/>
                  </a:cubicBezTo>
                  <a:cubicBezTo>
                    <a:pt x="171831" y="28873"/>
                    <a:pt x="171819" y="28992"/>
                    <a:pt x="171784" y="29111"/>
                  </a:cubicBezTo>
                  <a:cubicBezTo>
                    <a:pt x="171676" y="29361"/>
                    <a:pt x="171676" y="29611"/>
                    <a:pt x="171772" y="29873"/>
                  </a:cubicBezTo>
                  <a:cubicBezTo>
                    <a:pt x="171807" y="29992"/>
                    <a:pt x="171772" y="30099"/>
                    <a:pt x="171736" y="30218"/>
                  </a:cubicBezTo>
                  <a:cubicBezTo>
                    <a:pt x="171676" y="30432"/>
                    <a:pt x="171676" y="30647"/>
                    <a:pt x="171724" y="30849"/>
                  </a:cubicBezTo>
                  <a:cubicBezTo>
                    <a:pt x="171879" y="31468"/>
                    <a:pt x="171891" y="32064"/>
                    <a:pt x="171736" y="32683"/>
                  </a:cubicBezTo>
                  <a:cubicBezTo>
                    <a:pt x="171700" y="32837"/>
                    <a:pt x="171712" y="33016"/>
                    <a:pt x="171736" y="33171"/>
                  </a:cubicBezTo>
                  <a:cubicBezTo>
                    <a:pt x="171748" y="33290"/>
                    <a:pt x="171807" y="33397"/>
                    <a:pt x="171819" y="33516"/>
                  </a:cubicBezTo>
                  <a:cubicBezTo>
                    <a:pt x="171865" y="34030"/>
                    <a:pt x="171812" y="34292"/>
                    <a:pt x="171210" y="34292"/>
                  </a:cubicBezTo>
                  <a:cubicBezTo>
                    <a:pt x="171184" y="34292"/>
                    <a:pt x="171157" y="34291"/>
                    <a:pt x="171129" y="34290"/>
                  </a:cubicBezTo>
                  <a:cubicBezTo>
                    <a:pt x="170899" y="34286"/>
                    <a:pt x="170668" y="34285"/>
                    <a:pt x="170438" y="34285"/>
                  </a:cubicBezTo>
                  <a:cubicBezTo>
                    <a:pt x="169978" y="34285"/>
                    <a:pt x="169517" y="34290"/>
                    <a:pt x="169057" y="34290"/>
                  </a:cubicBezTo>
                  <a:cubicBezTo>
                    <a:pt x="168950" y="34290"/>
                    <a:pt x="168843" y="34285"/>
                    <a:pt x="168736" y="34285"/>
                  </a:cubicBezTo>
                  <a:cubicBezTo>
                    <a:pt x="168559" y="34285"/>
                    <a:pt x="168383" y="34299"/>
                    <a:pt x="168212" y="34373"/>
                  </a:cubicBezTo>
                  <a:cubicBezTo>
                    <a:pt x="168160" y="34388"/>
                    <a:pt x="168100" y="34398"/>
                    <a:pt x="168041" y="34398"/>
                  </a:cubicBezTo>
                  <a:cubicBezTo>
                    <a:pt x="168005" y="34398"/>
                    <a:pt x="167970" y="34394"/>
                    <a:pt x="167938" y="34385"/>
                  </a:cubicBezTo>
                  <a:cubicBezTo>
                    <a:pt x="167654" y="34300"/>
                    <a:pt x="167367" y="34279"/>
                    <a:pt x="167080" y="34279"/>
                  </a:cubicBezTo>
                  <a:cubicBezTo>
                    <a:pt x="166813" y="34279"/>
                    <a:pt x="166545" y="34297"/>
                    <a:pt x="166278" y="34297"/>
                  </a:cubicBezTo>
                  <a:cubicBezTo>
                    <a:pt x="166192" y="34297"/>
                    <a:pt x="166107" y="34295"/>
                    <a:pt x="166021" y="34290"/>
                  </a:cubicBezTo>
                  <a:cubicBezTo>
                    <a:pt x="165866" y="34290"/>
                    <a:pt x="165688" y="34326"/>
                    <a:pt x="165533" y="34373"/>
                  </a:cubicBezTo>
                  <a:cubicBezTo>
                    <a:pt x="165437" y="34394"/>
                    <a:pt x="165340" y="34415"/>
                    <a:pt x="165246" y="34415"/>
                  </a:cubicBezTo>
                  <a:cubicBezTo>
                    <a:pt x="165178" y="34415"/>
                    <a:pt x="165110" y="34404"/>
                    <a:pt x="165045" y="34373"/>
                  </a:cubicBezTo>
                  <a:cubicBezTo>
                    <a:pt x="164859" y="34299"/>
                    <a:pt x="164668" y="34285"/>
                    <a:pt x="164475" y="34285"/>
                  </a:cubicBezTo>
                  <a:cubicBezTo>
                    <a:pt x="164360" y="34285"/>
                    <a:pt x="164244" y="34290"/>
                    <a:pt x="164128" y="34290"/>
                  </a:cubicBezTo>
                  <a:lnTo>
                    <a:pt x="147923" y="34290"/>
                  </a:lnTo>
                  <a:cubicBezTo>
                    <a:pt x="147859" y="34290"/>
                    <a:pt x="147799" y="34290"/>
                    <a:pt x="147745" y="34290"/>
                  </a:cubicBezTo>
                  <a:cubicBezTo>
                    <a:pt x="147132" y="34290"/>
                    <a:pt x="147104" y="34260"/>
                    <a:pt x="147126" y="33528"/>
                  </a:cubicBezTo>
                  <a:cubicBezTo>
                    <a:pt x="147126" y="33457"/>
                    <a:pt x="147138" y="33385"/>
                    <a:pt x="147114" y="33314"/>
                  </a:cubicBezTo>
                  <a:cubicBezTo>
                    <a:pt x="146888" y="32504"/>
                    <a:pt x="147007" y="31659"/>
                    <a:pt x="146983" y="30837"/>
                  </a:cubicBezTo>
                  <a:cubicBezTo>
                    <a:pt x="146971" y="30456"/>
                    <a:pt x="146995" y="30075"/>
                    <a:pt x="146876" y="29706"/>
                  </a:cubicBezTo>
                  <a:cubicBezTo>
                    <a:pt x="146804" y="29492"/>
                    <a:pt x="146852" y="29230"/>
                    <a:pt x="146840" y="28992"/>
                  </a:cubicBezTo>
                  <a:cubicBezTo>
                    <a:pt x="146804" y="28289"/>
                    <a:pt x="146852" y="27587"/>
                    <a:pt x="146721" y="26872"/>
                  </a:cubicBezTo>
                  <a:cubicBezTo>
                    <a:pt x="146614" y="26265"/>
                    <a:pt x="146697" y="25634"/>
                    <a:pt x="146697" y="25015"/>
                  </a:cubicBezTo>
                  <a:cubicBezTo>
                    <a:pt x="146685" y="24682"/>
                    <a:pt x="146721" y="24348"/>
                    <a:pt x="146590" y="24027"/>
                  </a:cubicBezTo>
                  <a:cubicBezTo>
                    <a:pt x="146554" y="23967"/>
                    <a:pt x="146554" y="23896"/>
                    <a:pt x="146554" y="23824"/>
                  </a:cubicBezTo>
                  <a:cubicBezTo>
                    <a:pt x="146638" y="22729"/>
                    <a:pt x="146340" y="21646"/>
                    <a:pt x="146399" y="20550"/>
                  </a:cubicBezTo>
                  <a:cubicBezTo>
                    <a:pt x="146423" y="20181"/>
                    <a:pt x="146435" y="19800"/>
                    <a:pt x="146304" y="19431"/>
                  </a:cubicBezTo>
                  <a:cubicBezTo>
                    <a:pt x="146245" y="19252"/>
                    <a:pt x="146268" y="19050"/>
                    <a:pt x="146268" y="18860"/>
                  </a:cubicBezTo>
                  <a:cubicBezTo>
                    <a:pt x="146268" y="18264"/>
                    <a:pt x="146268" y="17669"/>
                    <a:pt x="146268" y="17074"/>
                  </a:cubicBezTo>
                  <a:cubicBezTo>
                    <a:pt x="146268" y="16716"/>
                    <a:pt x="146221" y="16371"/>
                    <a:pt x="146173" y="16014"/>
                  </a:cubicBezTo>
                  <a:cubicBezTo>
                    <a:pt x="146102" y="15431"/>
                    <a:pt x="146149" y="14835"/>
                    <a:pt x="146149" y="14240"/>
                  </a:cubicBezTo>
                  <a:cubicBezTo>
                    <a:pt x="146149" y="14109"/>
                    <a:pt x="146257" y="14026"/>
                    <a:pt x="146388" y="14014"/>
                  </a:cubicBezTo>
                  <a:cubicBezTo>
                    <a:pt x="146602" y="14002"/>
                    <a:pt x="146816" y="14002"/>
                    <a:pt x="147030" y="14002"/>
                  </a:cubicBezTo>
                  <a:lnTo>
                    <a:pt x="170224" y="14002"/>
                  </a:lnTo>
                  <a:cubicBezTo>
                    <a:pt x="170336" y="14002"/>
                    <a:pt x="170449" y="14005"/>
                    <a:pt x="170561" y="14005"/>
                  </a:cubicBezTo>
                  <a:cubicBezTo>
                    <a:pt x="170757" y="14005"/>
                    <a:pt x="170951" y="13995"/>
                    <a:pt x="171141" y="13942"/>
                  </a:cubicBezTo>
                  <a:cubicBezTo>
                    <a:pt x="171171" y="13934"/>
                    <a:pt x="171199" y="13929"/>
                    <a:pt x="171225" y="13929"/>
                  </a:cubicBezTo>
                  <a:close/>
                  <a:moveTo>
                    <a:pt x="101156" y="33854"/>
                  </a:moveTo>
                  <a:cubicBezTo>
                    <a:pt x="101218" y="33854"/>
                    <a:pt x="101278" y="33858"/>
                    <a:pt x="101334" y="33873"/>
                  </a:cubicBezTo>
                  <a:cubicBezTo>
                    <a:pt x="101656" y="33980"/>
                    <a:pt x="101982" y="34002"/>
                    <a:pt x="102306" y="34002"/>
                  </a:cubicBezTo>
                  <a:cubicBezTo>
                    <a:pt x="102523" y="34002"/>
                    <a:pt x="102739" y="33992"/>
                    <a:pt x="102954" y="33992"/>
                  </a:cubicBezTo>
                  <a:cubicBezTo>
                    <a:pt x="103989" y="33998"/>
                    <a:pt x="105025" y="33998"/>
                    <a:pt x="106061" y="33998"/>
                  </a:cubicBezTo>
                  <a:cubicBezTo>
                    <a:pt x="107097" y="33998"/>
                    <a:pt x="108133" y="33998"/>
                    <a:pt x="109169" y="34004"/>
                  </a:cubicBezTo>
                  <a:cubicBezTo>
                    <a:pt x="109478" y="34004"/>
                    <a:pt x="109776" y="34004"/>
                    <a:pt x="110085" y="34088"/>
                  </a:cubicBezTo>
                  <a:cubicBezTo>
                    <a:pt x="110235" y="34130"/>
                    <a:pt x="110390" y="34139"/>
                    <a:pt x="110546" y="34139"/>
                  </a:cubicBezTo>
                  <a:cubicBezTo>
                    <a:pt x="110650" y="34139"/>
                    <a:pt x="110755" y="34135"/>
                    <a:pt x="110859" y="34135"/>
                  </a:cubicBezTo>
                  <a:lnTo>
                    <a:pt x="121063" y="34135"/>
                  </a:lnTo>
                  <a:cubicBezTo>
                    <a:pt x="121277" y="34135"/>
                    <a:pt x="121492" y="34135"/>
                    <a:pt x="121706" y="34147"/>
                  </a:cubicBezTo>
                  <a:cubicBezTo>
                    <a:pt x="121873" y="34159"/>
                    <a:pt x="121968" y="34266"/>
                    <a:pt x="121980" y="34421"/>
                  </a:cubicBezTo>
                  <a:cubicBezTo>
                    <a:pt x="121992" y="34611"/>
                    <a:pt x="121992" y="34802"/>
                    <a:pt x="121992" y="34992"/>
                  </a:cubicBezTo>
                  <a:cubicBezTo>
                    <a:pt x="122004" y="35326"/>
                    <a:pt x="121968" y="35659"/>
                    <a:pt x="122099" y="35981"/>
                  </a:cubicBezTo>
                  <a:cubicBezTo>
                    <a:pt x="122123" y="36016"/>
                    <a:pt x="122123" y="36076"/>
                    <a:pt x="122123" y="36124"/>
                  </a:cubicBezTo>
                  <a:cubicBezTo>
                    <a:pt x="122087" y="36981"/>
                    <a:pt x="122218" y="37826"/>
                    <a:pt x="122277" y="38672"/>
                  </a:cubicBezTo>
                  <a:cubicBezTo>
                    <a:pt x="122301" y="39195"/>
                    <a:pt x="122277" y="39707"/>
                    <a:pt x="122385" y="40231"/>
                  </a:cubicBezTo>
                  <a:cubicBezTo>
                    <a:pt x="122480" y="40684"/>
                    <a:pt x="122420" y="41172"/>
                    <a:pt x="122420" y="41648"/>
                  </a:cubicBezTo>
                  <a:cubicBezTo>
                    <a:pt x="122432" y="41934"/>
                    <a:pt x="122396" y="42220"/>
                    <a:pt x="122516" y="42493"/>
                  </a:cubicBezTo>
                  <a:cubicBezTo>
                    <a:pt x="122551" y="42589"/>
                    <a:pt x="122563" y="42684"/>
                    <a:pt x="122551" y="42779"/>
                  </a:cubicBezTo>
                  <a:cubicBezTo>
                    <a:pt x="122516" y="43946"/>
                    <a:pt x="122801" y="45089"/>
                    <a:pt x="122706" y="46256"/>
                  </a:cubicBezTo>
                  <a:cubicBezTo>
                    <a:pt x="122694" y="46542"/>
                    <a:pt x="122694" y="46827"/>
                    <a:pt x="122813" y="47101"/>
                  </a:cubicBezTo>
                  <a:cubicBezTo>
                    <a:pt x="122825" y="47137"/>
                    <a:pt x="122837" y="47196"/>
                    <a:pt x="122837" y="47244"/>
                  </a:cubicBezTo>
                  <a:cubicBezTo>
                    <a:pt x="122766" y="48054"/>
                    <a:pt x="122992" y="48839"/>
                    <a:pt x="122992" y="49649"/>
                  </a:cubicBezTo>
                  <a:cubicBezTo>
                    <a:pt x="122992" y="50125"/>
                    <a:pt x="123027" y="50590"/>
                    <a:pt x="123099" y="51066"/>
                  </a:cubicBezTo>
                  <a:cubicBezTo>
                    <a:pt x="123182" y="51637"/>
                    <a:pt x="123135" y="52245"/>
                    <a:pt x="123123" y="52840"/>
                  </a:cubicBezTo>
                  <a:cubicBezTo>
                    <a:pt x="123123" y="53042"/>
                    <a:pt x="123016" y="53114"/>
                    <a:pt x="122789" y="53126"/>
                  </a:cubicBezTo>
                  <a:cubicBezTo>
                    <a:pt x="122635" y="53138"/>
                    <a:pt x="122468" y="53138"/>
                    <a:pt x="122301" y="53138"/>
                  </a:cubicBezTo>
                  <a:lnTo>
                    <a:pt x="119658" y="53138"/>
                  </a:lnTo>
                  <a:cubicBezTo>
                    <a:pt x="119348" y="53138"/>
                    <a:pt x="119051" y="53126"/>
                    <a:pt x="118741" y="53042"/>
                  </a:cubicBezTo>
                  <a:cubicBezTo>
                    <a:pt x="118563" y="53000"/>
                    <a:pt x="118372" y="52994"/>
                    <a:pt x="118182" y="52994"/>
                  </a:cubicBezTo>
                  <a:cubicBezTo>
                    <a:pt x="118106" y="52994"/>
                    <a:pt x="118030" y="52995"/>
                    <a:pt x="117955" y="52995"/>
                  </a:cubicBezTo>
                  <a:lnTo>
                    <a:pt x="99977" y="52995"/>
                  </a:lnTo>
                  <a:cubicBezTo>
                    <a:pt x="99763" y="52995"/>
                    <a:pt x="99548" y="52995"/>
                    <a:pt x="99334" y="52983"/>
                  </a:cubicBezTo>
                  <a:cubicBezTo>
                    <a:pt x="99084" y="52971"/>
                    <a:pt x="99013" y="52899"/>
                    <a:pt x="99001" y="52626"/>
                  </a:cubicBezTo>
                  <a:cubicBezTo>
                    <a:pt x="98989" y="52447"/>
                    <a:pt x="98989" y="52257"/>
                    <a:pt x="98989" y="52066"/>
                  </a:cubicBezTo>
                  <a:lnTo>
                    <a:pt x="98989" y="43422"/>
                  </a:lnTo>
                  <a:cubicBezTo>
                    <a:pt x="98989" y="40505"/>
                    <a:pt x="98989" y="37576"/>
                    <a:pt x="98989" y="34647"/>
                  </a:cubicBezTo>
                  <a:cubicBezTo>
                    <a:pt x="98989" y="33935"/>
                    <a:pt x="98980" y="33859"/>
                    <a:pt x="99512" y="33859"/>
                  </a:cubicBezTo>
                  <a:cubicBezTo>
                    <a:pt x="99585" y="33859"/>
                    <a:pt x="99668" y="33860"/>
                    <a:pt x="99763" y="33861"/>
                  </a:cubicBezTo>
                  <a:lnTo>
                    <a:pt x="100906" y="33861"/>
                  </a:lnTo>
                  <a:cubicBezTo>
                    <a:pt x="100987" y="33861"/>
                    <a:pt x="101073" y="33854"/>
                    <a:pt x="101156" y="33854"/>
                  </a:cubicBezTo>
                  <a:close/>
                  <a:moveTo>
                    <a:pt x="73696" y="33849"/>
                  </a:moveTo>
                  <a:cubicBezTo>
                    <a:pt x="73752" y="33849"/>
                    <a:pt x="73813" y="33850"/>
                    <a:pt x="73878" y="33850"/>
                  </a:cubicBezTo>
                  <a:cubicBezTo>
                    <a:pt x="77831" y="33861"/>
                    <a:pt x="81772" y="33861"/>
                    <a:pt x="85725" y="33861"/>
                  </a:cubicBezTo>
                  <a:lnTo>
                    <a:pt x="97429" y="33861"/>
                  </a:lnTo>
                  <a:cubicBezTo>
                    <a:pt x="97516" y="33861"/>
                    <a:pt x="97595" y="33861"/>
                    <a:pt x="97665" y="33861"/>
                  </a:cubicBezTo>
                  <a:cubicBezTo>
                    <a:pt x="98325" y="33861"/>
                    <a:pt x="98286" y="33900"/>
                    <a:pt x="98286" y="34707"/>
                  </a:cubicBezTo>
                  <a:lnTo>
                    <a:pt x="98286" y="52114"/>
                  </a:lnTo>
                  <a:cubicBezTo>
                    <a:pt x="98286" y="52949"/>
                    <a:pt x="98324" y="52995"/>
                    <a:pt x="97674" y="52995"/>
                  </a:cubicBezTo>
                  <a:cubicBezTo>
                    <a:pt x="97592" y="52995"/>
                    <a:pt x="97499" y="52995"/>
                    <a:pt x="97393" y="52995"/>
                  </a:cubicBezTo>
                  <a:lnTo>
                    <a:pt x="94464" y="52995"/>
                  </a:lnTo>
                  <a:cubicBezTo>
                    <a:pt x="94060" y="53007"/>
                    <a:pt x="93655" y="52971"/>
                    <a:pt x="93262" y="53102"/>
                  </a:cubicBezTo>
                  <a:cubicBezTo>
                    <a:pt x="93169" y="53135"/>
                    <a:pt x="93066" y="53142"/>
                    <a:pt x="92959" y="53142"/>
                  </a:cubicBezTo>
                  <a:cubicBezTo>
                    <a:pt x="92874" y="53142"/>
                    <a:pt x="92787" y="53138"/>
                    <a:pt x="92702" y="53138"/>
                  </a:cubicBezTo>
                  <a:lnTo>
                    <a:pt x="89059" y="53138"/>
                  </a:lnTo>
                  <a:cubicBezTo>
                    <a:pt x="88773" y="53138"/>
                    <a:pt x="88487" y="53138"/>
                    <a:pt x="88214" y="53221"/>
                  </a:cubicBezTo>
                  <a:cubicBezTo>
                    <a:pt x="88011" y="53280"/>
                    <a:pt x="87785" y="53269"/>
                    <a:pt x="87571" y="53280"/>
                  </a:cubicBezTo>
                  <a:lnTo>
                    <a:pt x="85225" y="53280"/>
                  </a:lnTo>
                  <a:cubicBezTo>
                    <a:pt x="84749" y="53292"/>
                    <a:pt x="84285" y="53269"/>
                    <a:pt x="83808" y="53388"/>
                  </a:cubicBezTo>
                  <a:cubicBezTo>
                    <a:pt x="83659" y="53424"/>
                    <a:pt x="83506" y="53433"/>
                    <a:pt x="83351" y="53433"/>
                  </a:cubicBezTo>
                  <a:cubicBezTo>
                    <a:pt x="83182" y="53433"/>
                    <a:pt x="83011" y="53422"/>
                    <a:pt x="82842" y="53422"/>
                  </a:cubicBezTo>
                  <a:cubicBezTo>
                    <a:pt x="82807" y="53422"/>
                    <a:pt x="82772" y="53422"/>
                    <a:pt x="82737" y="53423"/>
                  </a:cubicBezTo>
                  <a:cubicBezTo>
                    <a:pt x="82403" y="53435"/>
                    <a:pt x="82082" y="53435"/>
                    <a:pt x="81749" y="53519"/>
                  </a:cubicBezTo>
                  <a:cubicBezTo>
                    <a:pt x="81589" y="53559"/>
                    <a:pt x="81418" y="53565"/>
                    <a:pt x="81244" y="53565"/>
                  </a:cubicBezTo>
                  <a:cubicBezTo>
                    <a:pt x="81161" y="53565"/>
                    <a:pt x="81078" y="53564"/>
                    <a:pt x="80995" y="53564"/>
                  </a:cubicBezTo>
                  <a:cubicBezTo>
                    <a:pt x="80940" y="53564"/>
                    <a:pt x="80886" y="53564"/>
                    <a:pt x="80832" y="53566"/>
                  </a:cubicBezTo>
                  <a:cubicBezTo>
                    <a:pt x="80332" y="53578"/>
                    <a:pt x="79844" y="53566"/>
                    <a:pt x="79343" y="53673"/>
                  </a:cubicBezTo>
                  <a:cubicBezTo>
                    <a:pt x="79179" y="53709"/>
                    <a:pt x="79008" y="53719"/>
                    <a:pt x="78835" y="53719"/>
                  </a:cubicBezTo>
                  <a:cubicBezTo>
                    <a:pt x="78645" y="53719"/>
                    <a:pt x="78451" y="53707"/>
                    <a:pt x="78260" y="53707"/>
                  </a:cubicBezTo>
                  <a:cubicBezTo>
                    <a:pt x="78220" y="53707"/>
                    <a:pt x="78180" y="53708"/>
                    <a:pt x="78141" y="53709"/>
                  </a:cubicBezTo>
                  <a:cubicBezTo>
                    <a:pt x="78086" y="53711"/>
                    <a:pt x="78032" y="53711"/>
                    <a:pt x="77978" y="53711"/>
                  </a:cubicBezTo>
                  <a:cubicBezTo>
                    <a:pt x="77905" y="53711"/>
                    <a:pt x="77833" y="53710"/>
                    <a:pt x="77760" y="53710"/>
                  </a:cubicBezTo>
                  <a:cubicBezTo>
                    <a:pt x="77507" y="53710"/>
                    <a:pt x="77256" y="53721"/>
                    <a:pt x="77010" y="53816"/>
                  </a:cubicBezTo>
                  <a:cubicBezTo>
                    <a:pt x="76923" y="53848"/>
                    <a:pt x="76825" y="53853"/>
                    <a:pt x="76727" y="53853"/>
                  </a:cubicBezTo>
                  <a:cubicBezTo>
                    <a:pt x="76678" y="53853"/>
                    <a:pt x="76629" y="53852"/>
                    <a:pt x="76581" y="53852"/>
                  </a:cubicBezTo>
                  <a:lnTo>
                    <a:pt x="72878" y="53852"/>
                  </a:lnTo>
                  <a:cubicBezTo>
                    <a:pt x="72783" y="53852"/>
                    <a:pt x="72688" y="53852"/>
                    <a:pt x="72593" y="53840"/>
                  </a:cubicBezTo>
                  <a:cubicBezTo>
                    <a:pt x="72426" y="53828"/>
                    <a:pt x="72319" y="53745"/>
                    <a:pt x="72307" y="53578"/>
                  </a:cubicBezTo>
                  <a:cubicBezTo>
                    <a:pt x="72295" y="53423"/>
                    <a:pt x="72259" y="53233"/>
                    <a:pt x="72307" y="53090"/>
                  </a:cubicBezTo>
                  <a:cubicBezTo>
                    <a:pt x="72485" y="52554"/>
                    <a:pt x="72414" y="52007"/>
                    <a:pt x="72438" y="51459"/>
                  </a:cubicBezTo>
                  <a:cubicBezTo>
                    <a:pt x="72450" y="50947"/>
                    <a:pt x="72426" y="50423"/>
                    <a:pt x="72545" y="49899"/>
                  </a:cubicBezTo>
                  <a:cubicBezTo>
                    <a:pt x="72640" y="49494"/>
                    <a:pt x="72569" y="49054"/>
                    <a:pt x="72581" y="48625"/>
                  </a:cubicBezTo>
                  <a:cubicBezTo>
                    <a:pt x="72581" y="48339"/>
                    <a:pt x="72569" y="48054"/>
                    <a:pt x="72664" y="47780"/>
                  </a:cubicBezTo>
                  <a:cubicBezTo>
                    <a:pt x="72771" y="47482"/>
                    <a:pt x="72700" y="47161"/>
                    <a:pt x="72724" y="46851"/>
                  </a:cubicBezTo>
                  <a:cubicBezTo>
                    <a:pt x="72747" y="46315"/>
                    <a:pt x="72640" y="45756"/>
                    <a:pt x="72843" y="45232"/>
                  </a:cubicBezTo>
                  <a:cubicBezTo>
                    <a:pt x="72795" y="44517"/>
                    <a:pt x="73021" y="43827"/>
                    <a:pt x="73009" y="43113"/>
                  </a:cubicBezTo>
                  <a:cubicBezTo>
                    <a:pt x="72986" y="40326"/>
                    <a:pt x="73009" y="37540"/>
                    <a:pt x="73009" y="34766"/>
                  </a:cubicBezTo>
                  <a:cubicBezTo>
                    <a:pt x="73009" y="33880"/>
                    <a:pt x="72947" y="33849"/>
                    <a:pt x="73696" y="33849"/>
                  </a:cubicBezTo>
                  <a:close/>
                  <a:moveTo>
                    <a:pt x="123641" y="34127"/>
                  </a:moveTo>
                  <a:cubicBezTo>
                    <a:pt x="123781" y="34127"/>
                    <a:pt x="123919" y="34138"/>
                    <a:pt x="124051" y="34171"/>
                  </a:cubicBezTo>
                  <a:cubicBezTo>
                    <a:pt x="124436" y="34267"/>
                    <a:pt x="124813" y="34280"/>
                    <a:pt x="125194" y="34280"/>
                  </a:cubicBezTo>
                  <a:cubicBezTo>
                    <a:pt x="125333" y="34280"/>
                    <a:pt x="125471" y="34278"/>
                    <a:pt x="125611" y="34278"/>
                  </a:cubicBezTo>
                  <a:cubicBezTo>
                    <a:pt x="126087" y="34290"/>
                    <a:pt x="126564" y="34290"/>
                    <a:pt x="127040" y="34290"/>
                  </a:cubicBezTo>
                  <a:cubicBezTo>
                    <a:pt x="127349" y="34290"/>
                    <a:pt x="127647" y="34290"/>
                    <a:pt x="127957" y="34373"/>
                  </a:cubicBezTo>
                  <a:cubicBezTo>
                    <a:pt x="128107" y="34416"/>
                    <a:pt x="128265" y="34425"/>
                    <a:pt x="128425" y="34425"/>
                  </a:cubicBezTo>
                  <a:cubicBezTo>
                    <a:pt x="128531" y="34425"/>
                    <a:pt x="128638" y="34421"/>
                    <a:pt x="128742" y="34421"/>
                  </a:cubicBezTo>
                  <a:cubicBezTo>
                    <a:pt x="132779" y="34433"/>
                    <a:pt x="136827" y="34433"/>
                    <a:pt x="140875" y="34433"/>
                  </a:cubicBezTo>
                  <a:cubicBezTo>
                    <a:pt x="141256" y="34433"/>
                    <a:pt x="141625" y="34433"/>
                    <a:pt x="142006" y="34528"/>
                  </a:cubicBezTo>
                  <a:cubicBezTo>
                    <a:pt x="142139" y="34567"/>
                    <a:pt x="142281" y="34577"/>
                    <a:pt x="142425" y="34577"/>
                  </a:cubicBezTo>
                  <a:cubicBezTo>
                    <a:pt x="142589" y="34577"/>
                    <a:pt x="142758" y="34564"/>
                    <a:pt x="142923" y="34564"/>
                  </a:cubicBezTo>
                  <a:cubicBezTo>
                    <a:pt x="143471" y="34576"/>
                    <a:pt x="144006" y="34564"/>
                    <a:pt x="144554" y="34695"/>
                  </a:cubicBezTo>
                  <a:cubicBezTo>
                    <a:pt x="144695" y="34727"/>
                    <a:pt x="144838" y="34736"/>
                    <a:pt x="144984" y="34736"/>
                  </a:cubicBezTo>
                  <a:cubicBezTo>
                    <a:pt x="145190" y="34736"/>
                    <a:pt x="145398" y="34717"/>
                    <a:pt x="145604" y="34717"/>
                  </a:cubicBezTo>
                  <a:cubicBezTo>
                    <a:pt x="145635" y="34717"/>
                    <a:pt x="145666" y="34718"/>
                    <a:pt x="145697" y="34719"/>
                  </a:cubicBezTo>
                  <a:cubicBezTo>
                    <a:pt x="146411" y="34719"/>
                    <a:pt x="146411" y="34719"/>
                    <a:pt x="146411" y="35421"/>
                  </a:cubicBezTo>
                  <a:cubicBezTo>
                    <a:pt x="146423" y="37374"/>
                    <a:pt x="146411" y="39314"/>
                    <a:pt x="146423" y="41267"/>
                  </a:cubicBezTo>
                  <a:cubicBezTo>
                    <a:pt x="146423" y="41600"/>
                    <a:pt x="146411" y="41934"/>
                    <a:pt x="146519" y="42255"/>
                  </a:cubicBezTo>
                  <a:cubicBezTo>
                    <a:pt x="146578" y="42434"/>
                    <a:pt x="146554" y="42636"/>
                    <a:pt x="146554" y="42827"/>
                  </a:cubicBezTo>
                  <a:cubicBezTo>
                    <a:pt x="146566" y="43541"/>
                    <a:pt x="146554" y="44256"/>
                    <a:pt x="146566" y="44970"/>
                  </a:cubicBezTo>
                  <a:cubicBezTo>
                    <a:pt x="146566" y="45375"/>
                    <a:pt x="146542" y="45768"/>
                    <a:pt x="146673" y="46172"/>
                  </a:cubicBezTo>
                  <a:cubicBezTo>
                    <a:pt x="146721" y="46339"/>
                    <a:pt x="146697" y="46542"/>
                    <a:pt x="146697" y="46732"/>
                  </a:cubicBezTo>
                  <a:lnTo>
                    <a:pt x="146697" y="50161"/>
                  </a:lnTo>
                  <a:lnTo>
                    <a:pt x="146697" y="53364"/>
                  </a:lnTo>
                  <a:cubicBezTo>
                    <a:pt x="146697" y="53530"/>
                    <a:pt x="146709" y="53697"/>
                    <a:pt x="146697" y="53864"/>
                  </a:cubicBezTo>
                  <a:cubicBezTo>
                    <a:pt x="146685" y="54209"/>
                    <a:pt x="146626" y="54257"/>
                    <a:pt x="146257" y="54281"/>
                  </a:cubicBezTo>
                  <a:lnTo>
                    <a:pt x="142554" y="54281"/>
                  </a:lnTo>
                  <a:cubicBezTo>
                    <a:pt x="142506" y="54281"/>
                    <a:pt x="142455" y="54284"/>
                    <a:pt x="142406" y="54284"/>
                  </a:cubicBezTo>
                  <a:cubicBezTo>
                    <a:pt x="142357" y="54284"/>
                    <a:pt x="142310" y="54281"/>
                    <a:pt x="142268" y="54269"/>
                  </a:cubicBezTo>
                  <a:cubicBezTo>
                    <a:pt x="141889" y="54156"/>
                    <a:pt x="141507" y="54135"/>
                    <a:pt x="141123" y="54135"/>
                  </a:cubicBezTo>
                  <a:cubicBezTo>
                    <a:pt x="140908" y="54135"/>
                    <a:pt x="140692" y="54142"/>
                    <a:pt x="140476" y="54142"/>
                  </a:cubicBezTo>
                  <a:cubicBezTo>
                    <a:pt x="140387" y="54142"/>
                    <a:pt x="140297" y="54141"/>
                    <a:pt x="140208" y="54138"/>
                  </a:cubicBezTo>
                  <a:cubicBezTo>
                    <a:pt x="139780" y="54126"/>
                    <a:pt x="139363" y="54126"/>
                    <a:pt x="138934" y="54031"/>
                  </a:cubicBezTo>
                  <a:cubicBezTo>
                    <a:pt x="138780" y="53995"/>
                    <a:pt x="138620" y="53985"/>
                    <a:pt x="138456" y="53985"/>
                  </a:cubicBezTo>
                  <a:cubicBezTo>
                    <a:pt x="138278" y="53985"/>
                    <a:pt x="138096" y="53996"/>
                    <a:pt x="137915" y="53996"/>
                  </a:cubicBezTo>
                  <a:cubicBezTo>
                    <a:pt x="137878" y="53996"/>
                    <a:pt x="137840" y="53996"/>
                    <a:pt x="137803" y="53995"/>
                  </a:cubicBezTo>
                  <a:cubicBezTo>
                    <a:pt x="137375" y="53983"/>
                    <a:pt x="136958" y="53995"/>
                    <a:pt x="136529" y="53888"/>
                  </a:cubicBezTo>
                  <a:cubicBezTo>
                    <a:pt x="136391" y="53852"/>
                    <a:pt x="136248" y="53842"/>
                    <a:pt x="136103" y="53842"/>
                  </a:cubicBezTo>
                  <a:cubicBezTo>
                    <a:pt x="135945" y="53842"/>
                    <a:pt x="135785" y="53854"/>
                    <a:pt x="135627" y="53854"/>
                  </a:cubicBezTo>
                  <a:cubicBezTo>
                    <a:pt x="135594" y="53854"/>
                    <a:pt x="135562" y="53853"/>
                    <a:pt x="135529" y="53852"/>
                  </a:cubicBezTo>
                  <a:cubicBezTo>
                    <a:pt x="135160" y="53840"/>
                    <a:pt x="134779" y="53864"/>
                    <a:pt x="134398" y="53745"/>
                  </a:cubicBezTo>
                  <a:cubicBezTo>
                    <a:pt x="134303" y="53715"/>
                    <a:pt x="134199" y="53709"/>
                    <a:pt x="134091" y="53709"/>
                  </a:cubicBezTo>
                  <a:cubicBezTo>
                    <a:pt x="134020" y="53709"/>
                    <a:pt x="133947" y="53712"/>
                    <a:pt x="133875" y="53712"/>
                  </a:cubicBezTo>
                  <a:cubicBezTo>
                    <a:pt x="133839" y="53712"/>
                    <a:pt x="133803" y="53711"/>
                    <a:pt x="133767" y="53709"/>
                  </a:cubicBezTo>
                  <a:cubicBezTo>
                    <a:pt x="133291" y="53697"/>
                    <a:pt x="132826" y="53697"/>
                    <a:pt x="132350" y="53602"/>
                  </a:cubicBezTo>
                  <a:cubicBezTo>
                    <a:pt x="132144" y="53563"/>
                    <a:pt x="131934" y="53553"/>
                    <a:pt x="131721" y="53553"/>
                  </a:cubicBezTo>
                  <a:cubicBezTo>
                    <a:pt x="131479" y="53553"/>
                    <a:pt x="131234" y="53566"/>
                    <a:pt x="130993" y="53566"/>
                  </a:cubicBezTo>
                  <a:cubicBezTo>
                    <a:pt x="130671" y="53554"/>
                    <a:pt x="130338" y="53590"/>
                    <a:pt x="130016" y="53459"/>
                  </a:cubicBezTo>
                  <a:cubicBezTo>
                    <a:pt x="129929" y="53427"/>
                    <a:pt x="129831" y="53422"/>
                    <a:pt x="129733" y="53422"/>
                  </a:cubicBezTo>
                  <a:cubicBezTo>
                    <a:pt x="129684" y="53422"/>
                    <a:pt x="129635" y="53423"/>
                    <a:pt x="129588" y="53423"/>
                  </a:cubicBezTo>
                  <a:cubicBezTo>
                    <a:pt x="129112" y="53411"/>
                    <a:pt x="128647" y="53388"/>
                    <a:pt x="128171" y="53316"/>
                  </a:cubicBezTo>
                  <a:cubicBezTo>
                    <a:pt x="127959" y="53277"/>
                    <a:pt x="127744" y="53266"/>
                    <a:pt x="127529" y="53266"/>
                  </a:cubicBezTo>
                  <a:cubicBezTo>
                    <a:pt x="127267" y="53266"/>
                    <a:pt x="127003" y="53282"/>
                    <a:pt x="126739" y="53282"/>
                  </a:cubicBezTo>
                  <a:cubicBezTo>
                    <a:pt x="126696" y="53282"/>
                    <a:pt x="126654" y="53281"/>
                    <a:pt x="126611" y="53280"/>
                  </a:cubicBezTo>
                  <a:cubicBezTo>
                    <a:pt x="126087" y="53269"/>
                    <a:pt x="125564" y="53304"/>
                    <a:pt x="125052" y="53161"/>
                  </a:cubicBezTo>
                  <a:cubicBezTo>
                    <a:pt x="124945" y="53133"/>
                    <a:pt x="124834" y="53126"/>
                    <a:pt x="124722" y="53126"/>
                  </a:cubicBezTo>
                  <a:cubicBezTo>
                    <a:pt x="124575" y="53126"/>
                    <a:pt x="124425" y="53139"/>
                    <a:pt x="124277" y="53139"/>
                  </a:cubicBezTo>
                  <a:cubicBezTo>
                    <a:pt x="124250" y="53139"/>
                    <a:pt x="124222" y="53139"/>
                    <a:pt x="124194" y="53138"/>
                  </a:cubicBezTo>
                  <a:cubicBezTo>
                    <a:pt x="123932" y="53114"/>
                    <a:pt x="123861" y="53042"/>
                    <a:pt x="123849" y="52780"/>
                  </a:cubicBezTo>
                  <a:cubicBezTo>
                    <a:pt x="123837" y="52542"/>
                    <a:pt x="123849" y="52304"/>
                    <a:pt x="123849" y="52066"/>
                  </a:cubicBezTo>
                  <a:cubicBezTo>
                    <a:pt x="123837" y="51709"/>
                    <a:pt x="123825" y="51364"/>
                    <a:pt x="123742" y="51006"/>
                  </a:cubicBezTo>
                  <a:cubicBezTo>
                    <a:pt x="123670" y="50673"/>
                    <a:pt x="123706" y="50292"/>
                    <a:pt x="123706" y="49947"/>
                  </a:cubicBezTo>
                  <a:cubicBezTo>
                    <a:pt x="123694" y="49590"/>
                    <a:pt x="123742" y="49232"/>
                    <a:pt x="123599" y="48887"/>
                  </a:cubicBezTo>
                  <a:cubicBezTo>
                    <a:pt x="123563" y="48816"/>
                    <a:pt x="123563" y="48744"/>
                    <a:pt x="123563" y="48673"/>
                  </a:cubicBezTo>
                  <a:cubicBezTo>
                    <a:pt x="123635" y="47625"/>
                    <a:pt x="123337" y="46601"/>
                    <a:pt x="123408" y="45553"/>
                  </a:cubicBezTo>
                  <a:cubicBezTo>
                    <a:pt x="123432" y="45172"/>
                    <a:pt x="123444" y="44791"/>
                    <a:pt x="123301" y="44422"/>
                  </a:cubicBezTo>
                  <a:cubicBezTo>
                    <a:pt x="123254" y="44291"/>
                    <a:pt x="123278" y="44136"/>
                    <a:pt x="123278" y="43994"/>
                  </a:cubicBezTo>
                  <a:cubicBezTo>
                    <a:pt x="123266" y="43434"/>
                    <a:pt x="123278" y="42863"/>
                    <a:pt x="123158" y="42303"/>
                  </a:cubicBezTo>
                  <a:cubicBezTo>
                    <a:pt x="123063" y="41839"/>
                    <a:pt x="123135" y="41350"/>
                    <a:pt x="123135" y="40874"/>
                  </a:cubicBezTo>
                  <a:cubicBezTo>
                    <a:pt x="123135" y="40612"/>
                    <a:pt x="123147" y="40350"/>
                    <a:pt x="123051" y="40100"/>
                  </a:cubicBezTo>
                  <a:cubicBezTo>
                    <a:pt x="123016" y="40017"/>
                    <a:pt x="122992" y="39910"/>
                    <a:pt x="123004" y="39815"/>
                  </a:cubicBezTo>
                  <a:cubicBezTo>
                    <a:pt x="123075" y="38719"/>
                    <a:pt x="122801" y="37648"/>
                    <a:pt x="122849" y="36552"/>
                  </a:cubicBezTo>
                  <a:cubicBezTo>
                    <a:pt x="122861" y="36243"/>
                    <a:pt x="122849" y="35945"/>
                    <a:pt x="122754" y="35635"/>
                  </a:cubicBezTo>
                  <a:cubicBezTo>
                    <a:pt x="122646" y="35243"/>
                    <a:pt x="122706" y="34826"/>
                    <a:pt x="122718" y="34433"/>
                  </a:cubicBezTo>
                  <a:cubicBezTo>
                    <a:pt x="122718" y="34266"/>
                    <a:pt x="122825" y="34159"/>
                    <a:pt x="122992" y="34159"/>
                  </a:cubicBezTo>
                  <a:cubicBezTo>
                    <a:pt x="123207" y="34152"/>
                    <a:pt x="123427" y="34127"/>
                    <a:pt x="123641" y="34127"/>
                  </a:cubicBezTo>
                  <a:close/>
                  <a:moveTo>
                    <a:pt x="171129" y="34856"/>
                  </a:moveTo>
                  <a:cubicBezTo>
                    <a:pt x="171153" y="34856"/>
                    <a:pt x="171176" y="34858"/>
                    <a:pt x="171200" y="34862"/>
                  </a:cubicBezTo>
                  <a:cubicBezTo>
                    <a:pt x="171641" y="34873"/>
                    <a:pt x="171795" y="35004"/>
                    <a:pt x="171831" y="35457"/>
                  </a:cubicBezTo>
                  <a:cubicBezTo>
                    <a:pt x="171843" y="35635"/>
                    <a:pt x="171831" y="35838"/>
                    <a:pt x="171831" y="36028"/>
                  </a:cubicBezTo>
                  <a:cubicBezTo>
                    <a:pt x="171831" y="37945"/>
                    <a:pt x="171831" y="39874"/>
                    <a:pt x="171843" y="41803"/>
                  </a:cubicBezTo>
                  <a:cubicBezTo>
                    <a:pt x="171843" y="42089"/>
                    <a:pt x="171843" y="42374"/>
                    <a:pt x="171926" y="42648"/>
                  </a:cubicBezTo>
                  <a:cubicBezTo>
                    <a:pt x="171986" y="42874"/>
                    <a:pt x="171974" y="43124"/>
                    <a:pt x="171974" y="43363"/>
                  </a:cubicBezTo>
                  <a:cubicBezTo>
                    <a:pt x="171974" y="45172"/>
                    <a:pt x="171974" y="46982"/>
                    <a:pt x="171986" y="48792"/>
                  </a:cubicBezTo>
                  <a:cubicBezTo>
                    <a:pt x="171986" y="49137"/>
                    <a:pt x="171962" y="49494"/>
                    <a:pt x="172081" y="49840"/>
                  </a:cubicBezTo>
                  <a:cubicBezTo>
                    <a:pt x="172141" y="49994"/>
                    <a:pt x="172117" y="50173"/>
                    <a:pt x="172117" y="50340"/>
                  </a:cubicBezTo>
                  <a:lnTo>
                    <a:pt x="172117" y="54197"/>
                  </a:lnTo>
                  <a:cubicBezTo>
                    <a:pt x="172117" y="54316"/>
                    <a:pt x="172117" y="54435"/>
                    <a:pt x="172105" y="54554"/>
                  </a:cubicBezTo>
                  <a:cubicBezTo>
                    <a:pt x="172093" y="54757"/>
                    <a:pt x="172010" y="54828"/>
                    <a:pt x="171784" y="54852"/>
                  </a:cubicBezTo>
                  <a:cubicBezTo>
                    <a:pt x="171728" y="54856"/>
                    <a:pt x="171672" y="54857"/>
                    <a:pt x="171617" y="54857"/>
                  </a:cubicBezTo>
                  <a:cubicBezTo>
                    <a:pt x="171506" y="54857"/>
                    <a:pt x="171395" y="54852"/>
                    <a:pt x="171284" y="54852"/>
                  </a:cubicBezTo>
                  <a:lnTo>
                    <a:pt x="168783" y="54852"/>
                  </a:lnTo>
                  <a:cubicBezTo>
                    <a:pt x="168669" y="54852"/>
                    <a:pt x="168555" y="54854"/>
                    <a:pt x="168442" y="54854"/>
                  </a:cubicBezTo>
                  <a:cubicBezTo>
                    <a:pt x="168131" y="54854"/>
                    <a:pt x="167824" y="54841"/>
                    <a:pt x="167509" y="54745"/>
                  </a:cubicBezTo>
                  <a:cubicBezTo>
                    <a:pt x="167417" y="54712"/>
                    <a:pt x="167313" y="54705"/>
                    <a:pt x="167207" y="54705"/>
                  </a:cubicBezTo>
                  <a:cubicBezTo>
                    <a:pt x="167121" y="54705"/>
                    <a:pt x="167034" y="54709"/>
                    <a:pt x="166950" y="54709"/>
                  </a:cubicBezTo>
                  <a:lnTo>
                    <a:pt x="160449" y="54709"/>
                  </a:lnTo>
                  <a:cubicBezTo>
                    <a:pt x="160163" y="54709"/>
                    <a:pt x="159889" y="54745"/>
                    <a:pt x="159603" y="54804"/>
                  </a:cubicBezTo>
                  <a:cubicBezTo>
                    <a:pt x="159489" y="54824"/>
                    <a:pt x="159372" y="54835"/>
                    <a:pt x="159254" y="54841"/>
                  </a:cubicBezTo>
                  <a:lnTo>
                    <a:pt x="159254" y="54841"/>
                  </a:lnTo>
                  <a:cubicBezTo>
                    <a:pt x="159253" y="54825"/>
                    <a:pt x="159250" y="54812"/>
                    <a:pt x="159246" y="54804"/>
                  </a:cubicBezTo>
                  <a:cubicBezTo>
                    <a:pt x="159234" y="54769"/>
                    <a:pt x="159175" y="54733"/>
                    <a:pt x="159139" y="54733"/>
                  </a:cubicBezTo>
                  <a:cubicBezTo>
                    <a:pt x="159056" y="54740"/>
                    <a:pt x="158928" y="54743"/>
                    <a:pt x="158768" y="54743"/>
                  </a:cubicBezTo>
                  <a:cubicBezTo>
                    <a:pt x="157762" y="54743"/>
                    <a:pt x="155489" y="54626"/>
                    <a:pt x="154996" y="54554"/>
                  </a:cubicBezTo>
                  <a:cubicBezTo>
                    <a:pt x="154314" y="54449"/>
                    <a:pt x="153632" y="54431"/>
                    <a:pt x="152952" y="54431"/>
                  </a:cubicBezTo>
                  <a:cubicBezTo>
                    <a:pt x="152592" y="54431"/>
                    <a:pt x="152232" y="54436"/>
                    <a:pt x="151872" y="54436"/>
                  </a:cubicBezTo>
                  <a:cubicBezTo>
                    <a:pt x="151607" y="54436"/>
                    <a:pt x="151343" y="54433"/>
                    <a:pt x="151079" y="54423"/>
                  </a:cubicBezTo>
                  <a:cubicBezTo>
                    <a:pt x="151015" y="54423"/>
                    <a:pt x="150952" y="54434"/>
                    <a:pt x="150888" y="54434"/>
                  </a:cubicBezTo>
                  <a:cubicBezTo>
                    <a:pt x="150856" y="54434"/>
                    <a:pt x="150825" y="54431"/>
                    <a:pt x="150793" y="54423"/>
                  </a:cubicBezTo>
                  <a:cubicBezTo>
                    <a:pt x="150316" y="54309"/>
                    <a:pt x="149836" y="54286"/>
                    <a:pt x="149354" y="54286"/>
                  </a:cubicBezTo>
                  <a:cubicBezTo>
                    <a:pt x="149035" y="54286"/>
                    <a:pt x="148716" y="54296"/>
                    <a:pt x="148397" y="54296"/>
                  </a:cubicBezTo>
                  <a:cubicBezTo>
                    <a:pt x="148295" y="54296"/>
                    <a:pt x="148192" y="54295"/>
                    <a:pt x="148090" y="54292"/>
                  </a:cubicBezTo>
                  <a:cubicBezTo>
                    <a:pt x="148007" y="54281"/>
                    <a:pt x="147912" y="54281"/>
                    <a:pt x="147816" y="54269"/>
                  </a:cubicBezTo>
                  <a:cubicBezTo>
                    <a:pt x="147685" y="54257"/>
                    <a:pt x="147602" y="54185"/>
                    <a:pt x="147554" y="54066"/>
                  </a:cubicBezTo>
                  <a:cubicBezTo>
                    <a:pt x="147435" y="53792"/>
                    <a:pt x="147411" y="53519"/>
                    <a:pt x="147411" y="53221"/>
                  </a:cubicBezTo>
                  <a:cubicBezTo>
                    <a:pt x="147411" y="51804"/>
                    <a:pt x="147411" y="50375"/>
                    <a:pt x="147411" y="48947"/>
                  </a:cubicBezTo>
                  <a:cubicBezTo>
                    <a:pt x="147411" y="48161"/>
                    <a:pt x="147411" y="47375"/>
                    <a:pt x="147411" y="46589"/>
                  </a:cubicBezTo>
                  <a:cubicBezTo>
                    <a:pt x="147400" y="46137"/>
                    <a:pt x="147447" y="45684"/>
                    <a:pt x="147292" y="45244"/>
                  </a:cubicBezTo>
                  <a:cubicBezTo>
                    <a:pt x="147245" y="45065"/>
                    <a:pt x="147269" y="44863"/>
                    <a:pt x="147269" y="44672"/>
                  </a:cubicBezTo>
                  <a:cubicBezTo>
                    <a:pt x="147269" y="43363"/>
                    <a:pt x="147269" y="42053"/>
                    <a:pt x="147269" y="40743"/>
                  </a:cubicBezTo>
                  <a:cubicBezTo>
                    <a:pt x="147269" y="40350"/>
                    <a:pt x="147292" y="39945"/>
                    <a:pt x="147150" y="39553"/>
                  </a:cubicBezTo>
                  <a:cubicBezTo>
                    <a:pt x="147114" y="39422"/>
                    <a:pt x="147126" y="39267"/>
                    <a:pt x="147126" y="39124"/>
                  </a:cubicBezTo>
                  <a:cubicBezTo>
                    <a:pt x="147126" y="37910"/>
                    <a:pt x="147126" y="36695"/>
                    <a:pt x="147126" y="35481"/>
                  </a:cubicBezTo>
                  <a:cubicBezTo>
                    <a:pt x="147126" y="35409"/>
                    <a:pt x="147126" y="35338"/>
                    <a:pt x="147126" y="35266"/>
                  </a:cubicBezTo>
                  <a:cubicBezTo>
                    <a:pt x="147150" y="34945"/>
                    <a:pt x="147209" y="34885"/>
                    <a:pt x="147495" y="34862"/>
                  </a:cubicBezTo>
                  <a:cubicBezTo>
                    <a:pt x="147535" y="34858"/>
                    <a:pt x="147574" y="34856"/>
                    <a:pt x="147614" y="34856"/>
                  </a:cubicBezTo>
                  <a:cubicBezTo>
                    <a:pt x="147693" y="34856"/>
                    <a:pt x="147773" y="34862"/>
                    <a:pt x="147852" y="34862"/>
                  </a:cubicBezTo>
                  <a:lnTo>
                    <a:pt x="170986" y="34862"/>
                  </a:lnTo>
                  <a:cubicBezTo>
                    <a:pt x="171033" y="34862"/>
                    <a:pt x="171081" y="34856"/>
                    <a:pt x="171129" y="34856"/>
                  </a:cubicBezTo>
                  <a:close/>
                  <a:moveTo>
                    <a:pt x="196394" y="34290"/>
                  </a:moveTo>
                  <a:cubicBezTo>
                    <a:pt x="196489" y="34290"/>
                    <a:pt x="196584" y="34290"/>
                    <a:pt x="196680" y="34302"/>
                  </a:cubicBezTo>
                  <a:cubicBezTo>
                    <a:pt x="196846" y="34314"/>
                    <a:pt x="196953" y="34397"/>
                    <a:pt x="196965" y="34564"/>
                  </a:cubicBezTo>
                  <a:cubicBezTo>
                    <a:pt x="196977" y="34731"/>
                    <a:pt x="196977" y="34897"/>
                    <a:pt x="196977" y="35064"/>
                  </a:cubicBezTo>
                  <a:cubicBezTo>
                    <a:pt x="196977" y="35707"/>
                    <a:pt x="196965" y="36350"/>
                    <a:pt x="196977" y="36993"/>
                  </a:cubicBezTo>
                  <a:cubicBezTo>
                    <a:pt x="196977" y="37445"/>
                    <a:pt x="196989" y="37886"/>
                    <a:pt x="197084" y="38338"/>
                  </a:cubicBezTo>
                  <a:cubicBezTo>
                    <a:pt x="197168" y="38743"/>
                    <a:pt x="197108" y="39183"/>
                    <a:pt x="197120" y="39612"/>
                  </a:cubicBezTo>
                  <a:cubicBezTo>
                    <a:pt x="197120" y="40041"/>
                    <a:pt x="197120" y="40469"/>
                    <a:pt x="197227" y="40886"/>
                  </a:cubicBezTo>
                  <a:cubicBezTo>
                    <a:pt x="197299" y="41231"/>
                    <a:pt x="197251" y="41600"/>
                    <a:pt x="197263" y="41958"/>
                  </a:cubicBezTo>
                  <a:cubicBezTo>
                    <a:pt x="197263" y="42362"/>
                    <a:pt x="197227" y="42755"/>
                    <a:pt x="197370" y="43160"/>
                  </a:cubicBezTo>
                  <a:cubicBezTo>
                    <a:pt x="197430" y="43327"/>
                    <a:pt x="197394" y="43529"/>
                    <a:pt x="197406" y="43720"/>
                  </a:cubicBezTo>
                  <a:cubicBezTo>
                    <a:pt x="197418" y="44220"/>
                    <a:pt x="197406" y="44708"/>
                    <a:pt x="197513" y="45208"/>
                  </a:cubicBezTo>
                  <a:cubicBezTo>
                    <a:pt x="197596" y="45625"/>
                    <a:pt x="197537" y="46065"/>
                    <a:pt x="197549" y="46494"/>
                  </a:cubicBezTo>
                  <a:cubicBezTo>
                    <a:pt x="197549" y="46851"/>
                    <a:pt x="197525" y="47196"/>
                    <a:pt x="197644" y="47554"/>
                  </a:cubicBezTo>
                  <a:cubicBezTo>
                    <a:pt x="197703" y="47720"/>
                    <a:pt x="197680" y="47923"/>
                    <a:pt x="197680" y="48113"/>
                  </a:cubicBezTo>
                  <a:cubicBezTo>
                    <a:pt x="197692" y="48756"/>
                    <a:pt x="197692" y="49399"/>
                    <a:pt x="197692" y="50042"/>
                  </a:cubicBezTo>
                  <a:cubicBezTo>
                    <a:pt x="197692" y="50471"/>
                    <a:pt x="197644" y="50899"/>
                    <a:pt x="197811" y="51316"/>
                  </a:cubicBezTo>
                  <a:cubicBezTo>
                    <a:pt x="197823" y="51352"/>
                    <a:pt x="197823" y="51411"/>
                    <a:pt x="197823" y="51459"/>
                  </a:cubicBezTo>
                  <a:cubicBezTo>
                    <a:pt x="197823" y="52566"/>
                    <a:pt x="197834" y="53685"/>
                    <a:pt x="197823" y="54804"/>
                  </a:cubicBezTo>
                  <a:cubicBezTo>
                    <a:pt x="197823" y="55031"/>
                    <a:pt x="197727" y="55126"/>
                    <a:pt x="197525" y="55126"/>
                  </a:cubicBezTo>
                  <a:cubicBezTo>
                    <a:pt x="197455" y="55124"/>
                    <a:pt x="197384" y="55123"/>
                    <a:pt x="197314" y="55123"/>
                  </a:cubicBezTo>
                  <a:cubicBezTo>
                    <a:pt x="196909" y="55123"/>
                    <a:pt x="196504" y="55151"/>
                    <a:pt x="196101" y="55151"/>
                  </a:cubicBezTo>
                  <a:cubicBezTo>
                    <a:pt x="195721" y="55151"/>
                    <a:pt x="195342" y="55126"/>
                    <a:pt x="194965" y="55031"/>
                  </a:cubicBezTo>
                  <a:cubicBezTo>
                    <a:pt x="194839" y="54998"/>
                    <a:pt x="194706" y="54990"/>
                    <a:pt x="194572" y="54990"/>
                  </a:cubicBezTo>
                  <a:cubicBezTo>
                    <a:pt x="194465" y="54990"/>
                    <a:pt x="194356" y="54995"/>
                    <a:pt x="194251" y="54995"/>
                  </a:cubicBezTo>
                  <a:lnTo>
                    <a:pt x="177475" y="54995"/>
                  </a:lnTo>
                  <a:cubicBezTo>
                    <a:pt x="177324" y="54995"/>
                    <a:pt x="177175" y="54999"/>
                    <a:pt x="177026" y="54999"/>
                  </a:cubicBezTo>
                  <a:cubicBezTo>
                    <a:pt x="176704" y="54999"/>
                    <a:pt x="176384" y="54982"/>
                    <a:pt x="176058" y="54876"/>
                  </a:cubicBezTo>
                  <a:cubicBezTo>
                    <a:pt x="175982" y="54849"/>
                    <a:pt x="175899" y="54841"/>
                    <a:pt x="175813" y="54841"/>
                  </a:cubicBezTo>
                  <a:cubicBezTo>
                    <a:pt x="175710" y="54841"/>
                    <a:pt x="175602" y="54852"/>
                    <a:pt x="175498" y="54852"/>
                  </a:cubicBezTo>
                  <a:lnTo>
                    <a:pt x="173284" y="54852"/>
                  </a:lnTo>
                  <a:cubicBezTo>
                    <a:pt x="173165" y="54852"/>
                    <a:pt x="173046" y="54840"/>
                    <a:pt x="172927" y="54828"/>
                  </a:cubicBezTo>
                  <a:cubicBezTo>
                    <a:pt x="172796" y="54816"/>
                    <a:pt x="172712" y="54721"/>
                    <a:pt x="172712" y="54590"/>
                  </a:cubicBezTo>
                  <a:cubicBezTo>
                    <a:pt x="172688" y="54400"/>
                    <a:pt x="172688" y="54209"/>
                    <a:pt x="172688" y="54019"/>
                  </a:cubicBezTo>
                  <a:lnTo>
                    <a:pt x="172688" y="50232"/>
                  </a:lnTo>
                  <a:cubicBezTo>
                    <a:pt x="172688" y="49066"/>
                    <a:pt x="172688" y="47899"/>
                    <a:pt x="172677" y="46732"/>
                  </a:cubicBezTo>
                  <a:cubicBezTo>
                    <a:pt x="172677" y="46387"/>
                    <a:pt x="172736" y="46018"/>
                    <a:pt x="172605" y="45672"/>
                  </a:cubicBezTo>
                  <a:cubicBezTo>
                    <a:pt x="172605" y="45660"/>
                    <a:pt x="172593" y="45625"/>
                    <a:pt x="172593" y="45613"/>
                  </a:cubicBezTo>
                  <a:cubicBezTo>
                    <a:pt x="172879" y="44422"/>
                    <a:pt x="172450" y="43255"/>
                    <a:pt x="172522" y="42065"/>
                  </a:cubicBezTo>
                  <a:cubicBezTo>
                    <a:pt x="172605" y="40874"/>
                    <a:pt x="172546" y="39684"/>
                    <a:pt x="172546" y="38493"/>
                  </a:cubicBezTo>
                  <a:cubicBezTo>
                    <a:pt x="172546" y="38136"/>
                    <a:pt x="172546" y="37790"/>
                    <a:pt x="172438" y="37433"/>
                  </a:cubicBezTo>
                  <a:cubicBezTo>
                    <a:pt x="172367" y="37171"/>
                    <a:pt x="172403" y="36874"/>
                    <a:pt x="172403" y="36588"/>
                  </a:cubicBezTo>
                  <a:cubicBezTo>
                    <a:pt x="172403" y="36112"/>
                    <a:pt x="172403" y="35635"/>
                    <a:pt x="172415" y="35159"/>
                  </a:cubicBezTo>
                  <a:cubicBezTo>
                    <a:pt x="172415" y="34790"/>
                    <a:pt x="172474" y="34731"/>
                    <a:pt x="172819" y="34719"/>
                  </a:cubicBezTo>
                  <a:cubicBezTo>
                    <a:pt x="172883" y="34715"/>
                    <a:pt x="172946" y="34713"/>
                    <a:pt x="173010" y="34713"/>
                  </a:cubicBezTo>
                  <a:cubicBezTo>
                    <a:pt x="173137" y="34713"/>
                    <a:pt x="173264" y="34719"/>
                    <a:pt x="173391" y="34719"/>
                  </a:cubicBezTo>
                  <a:cubicBezTo>
                    <a:pt x="175629" y="34719"/>
                    <a:pt x="177868" y="34719"/>
                    <a:pt x="180094" y="34707"/>
                  </a:cubicBezTo>
                  <a:cubicBezTo>
                    <a:pt x="180189" y="34707"/>
                    <a:pt x="180285" y="34709"/>
                    <a:pt x="180380" y="34709"/>
                  </a:cubicBezTo>
                  <a:cubicBezTo>
                    <a:pt x="180617" y="34709"/>
                    <a:pt x="180853" y="34697"/>
                    <a:pt x="181082" y="34611"/>
                  </a:cubicBezTo>
                  <a:cubicBezTo>
                    <a:pt x="181182" y="34578"/>
                    <a:pt x="181288" y="34571"/>
                    <a:pt x="181396" y="34571"/>
                  </a:cubicBezTo>
                  <a:cubicBezTo>
                    <a:pt x="181482" y="34571"/>
                    <a:pt x="181569" y="34576"/>
                    <a:pt x="181654" y="34576"/>
                  </a:cubicBezTo>
                  <a:lnTo>
                    <a:pt x="183225" y="34576"/>
                  </a:lnTo>
                  <a:cubicBezTo>
                    <a:pt x="183630" y="34564"/>
                    <a:pt x="184023" y="34588"/>
                    <a:pt x="184428" y="34469"/>
                  </a:cubicBezTo>
                  <a:cubicBezTo>
                    <a:pt x="184523" y="34433"/>
                    <a:pt x="184627" y="34424"/>
                    <a:pt x="184735" y="34424"/>
                  </a:cubicBezTo>
                  <a:cubicBezTo>
                    <a:pt x="184842" y="34424"/>
                    <a:pt x="184952" y="34433"/>
                    <a:pt x="185059" y="34433"/>
                  </a:cubicBezTo>
                  <a:lnTo>
                    <a:pt x="191917" y="34433"/>
                  </a:lnTo>
                  <a:cubicBezTo>
                    <a:pt x="191969" y="34433"/>
                    <a:pt x="192021" y="34433"/>
                    <a:pt x="192073" y="34433"/>
                  </a:cubicBezTo>
                  <a:cubicBezTo>
                    <a:pt x="192306" y="34433"/>
                    <a:pt x="192538" y="34425"/>
                    <a:pt x="192762" y="34338"/>
                  </a:cubicBezTo>
                  <a:cubicBezTo>
                    <a:pt x="192893" y="34290"/>
                    <a:pt x="193048" y="34290"/>
                    <a:pt x="193191" y="34290"/>
                  </a:cubicBezTo>
                  <a:close/>
                  <a:moveTo>
                    <a:pt x="53925" y="33860"/>
                  </a:moveTo>
                  <a:cubicBezTo>
                    <a:pt x="53980" y="33860"/>
                    <a:pt x="54036" y="33861"/>
                    <a:pt x="54090" y="33861"/>
                  </a:cubicBezTo>
                  <a:lnTo>
                    <a:pt x="71723" y="33861"/>
                  </a:lnTo>
                  <a:cubicBezTo>
                    <a:pt x="72426" y="33861"/>
                    <a:pt x="72438" y="33861"/>
                    <a:pt x="72438" y="34564"/>
                  </a:cubicBezTo>
                  <a:cubicBezTo>
                    <a:pt x="72438" y="36135"/>
                    <a:pt x="72438" y="37707"/>
                    <a:pt x="72438" y="39279"/>
                  </a:cubicBezTo>
                  <a:cubicBezTo>
                    <a:pt x="72438" y="40803"/>
                    <a:pt x="72438" y="42327"/>
                    <a:pt x="72438" y="43851"/>
                  </a:cubicBezTo>
                  <a:cubicBezTo>
                    <a:pt x="72438" y="44172"/>
                    <a:pt x="72450" y="44506"/>
                    <a:pt x="72331" y="44839"/>
                  </a:cubicBezTo>
                  <a:cubicBezTo>
                    <a:pt x="72283" y="44982"/>
                    <a:pt x="72295" y="45160"/>
                    <a:pt x="72295" y="45327"/>
                  </a:cubicBezTo>
                  <a:cubicBezTo>
                    <a:pt x="72283" y="45708"/>
                    <a:pt x="72307" y="46089"/>
                    <a:pt x="72188" y="46458"/>
                  </a:cubicBezTo>
                  <a:cubicBezTo>
                    <a:pt x="72116" y="46649"/>
                    <a:pt x="72164" y="46887"/>
                    <a:pt x="72152" y="47101"/>
                  </a:cubicBezTo>
                  <a:cubicBezTo>
                    <a:pt x="72116" y="47827"/>
                    <a:pt x="72212" y="48566"/>
                    <a:pt x="72033" y="49292"/>
                  </a:cubicBezTo>
                  <a:cubicBezTo>
                    <a:pt x="71950" y="49590"/>
                    <a:pt x="72009" y="49911"/>
                    <a:pt x="72009" y="50221"/>
                  </a:cubicBezTo>
                  <a:cubicBezTo>
                    <a:pt x="71997" y="50578"/>
                    <a:pt x="72021" y="50923"/>
                    <a:pt x="71902" y="51280"/>
                  </a:cubicBezTo>
                  <a:cubicBezTo>
                    <a:pt x="71843" y="51471"/>
                    <a:pt x="71866" y="51697"/>
                    <a:pt x="71866" y="51911"/>
                  </a:cubicBezTo>
                  <a:cubicBezTo>
                    <a:pt x="71866" y="52459"/>
                    <a:pt x="71866" y="53007"/>
                    <a:pt x="71854" y="53554"/>
                  </a:cubicBezTo>
                  <a:cubicBezTo>
                    <a:pt x="71854" y="53806"/>
                    <a:pt x="71724" y="53987"/>
                    <a:pt x="71527" y="53987"/>
                  </a:cubicBezTo>
                  <a:cubicBezTo>
                    <a:pt x="71510" y="53987"/>
                    <a:pt x="71492" y="53986"/>
                    <a:pt x="71473" y="53983"/>
                  </a:cubicBezTo>
                  <a:cubicBezTo>
                    <a:pt x="71338" y="53957"/>
                    <a:pt x="71205" y="53948"/>
                    <a:pt x="71073" y="53948"/>
                  </a:cubicBezTo>
                  <a:cubicBezTo>
                    <a:pt x="70736" y="53948"/>
                    <a:pt x="70405" y="54008"/>
                    <a:pt x="70063" y="54008"/>
                  </a:cubicBezTo>
                  <a:cubicBezTo>
                    <a:pt x="70041" y="54008"/>
                    <a:pt x="70019" y="54007"/>
                    <a:pt x="69997" y="54007"/>
                  </a:cubicBezTo>
                  <a:cubicBezTo>
                    <a:pt x="69695" y="53999"/>
                    <a:pt x="69394" y="53996"/>
                    <a:pt x="69093" y="53996"/>
                  </a:cubicBezTo>
                  <a:cubicBezTo>
                    <a:pt x="68490" y="53996"/>
                    <a:pt x="67890" y="54007"/>
                    <a:pt x="67294" y="54007"/>
                  </a:cubicBezTo>
                  <a:cubicBezTo>
                    <a:pt x="67032" y="54007"/>
                    <a:pt x="66770" y="54007"/>
                    <a:pt x="66509" y="54090"/>
                  </a:cubicBezTo>
                  <a:cubicBezTo>
                    <a:pt x="66342" y="54138"/>
                    <a:pt x="66139" y="54138"/>
                    <a:pt x="65949" y="54138"/>
                  </a:cubicBezTo>
                  <a:cubicBezTo>
                    <a:pt x="65354" y="54162"/>
                    <a:pt x="64770" y="54114"/>
                    <a:pt x="64175" y="54257"/>
                  </a:cubicBezTo>
                  <a:cubicBezTo>
                    <a:pt x="64038" y="54291"/>
                    <a:pt x="63894" y="54301"/>
                    <a:pt x="63748" y="54301"/>
                  </a:cubicBezTo>
                  <a:cubicBezTo>
                    <a:pt x="63540" y="54301"/>
                    <a:pt x="63325" y="54281"/>
                    <a:pt x="63115" y="54281"/>
                  </a:cubicBezTo>
                  <a:cubicBezTo>
                    <a:pt x="62687" y="54292"/>
                    <a:pt x="62258" y="54257"/>
                    <a:pt x="61841" y="54400"/>
                  </a:cubicBezTo>
                  <a:cubicBezTo>
                    <a:pt x="61749" y="54427"/>
                    <a:pt x="61652" y="54434"/>
                    <a:pt x="61554" y="54434"/>
                  </a:cubicBezTo>
                  <a:cubicBezTo>
                    <a:pt x="61436" y="54434"/>
                    <a:pt x="61315" y="54423"/>
                    <a:pt x="61198" y="54423"/>
                  </a:cubicBezTo>
                  <a:cubicBezTo>
                    <a:pt x="61017" y="54432"/>
                    <a:pt x="60834" y="54434"/>
                    <a:pt x="60652" y="54434"/>
                  </a:cubicBezTo>
                  <a:cubicBezTo>
                    <a:pt x="60560" y="54434"/>
                    <a:pt x="60469" y="54434"/>
                    <a:pt x="60377" y="54434"/>
                  </a:cubicBezTo>
                  <a:cubicBezTo>
                    <a:pt x="59918" y="54434"/>
                    <a:pt x="59457" y="54443"/>
                    <a:pt x="58996" y="54554"/>
                  </a:cubicBezTo>
                  <a:cubicBezTo>
                    <a:pt x="58871" y="54581"/>
                    <a:pt x="58741" y="54590"/>
                    <a:pt x="58608" y="54590"/>
                  </a:cubicBezTo>
                  <a:cubicBezTo>
                    <a:pt x="58387" y="54590"/>
                    <a:pt x="58159" y="54566"/>
                    <a:pt x="57936" y="54566"/>
                  </a:cubicBezTo>
                  <a:cubicBezTo>
                    <a:pt x="57650" y="54578"/>
                    <a:pt x="57365" y="54566"/>
                    <a:pt x="57091" y="54662"/>
                  </a:cubicBezTo>
                  <a:cubicBezTo>
                    <a:pt x="56912" y="54709"/>
                    <a:pt x="56710" y="54709"/>
                    <a:pt x="56519" y="54709"/>
                  </a:cubicBezTo>
                  <a:cubicBezTo>
                    <a:pt x="56222" y="54715"/>
                    <a:pt x="55924" y="54715"/>
                    <a:pt x="55626" y="54715"/>
                  </a:cubicBezTo>
                  <a:cubicBezTo>
                    <a:pt x="55329" y="54715"/>
                    <a:pt x="55031" y="54715"/>
                    <a:pt x="54733" y="54721"/>
                  </a:cubicBezTo>
                  <a:cubicBezTo>
                    <a:pt x="54675" y="54721"/>
                    <a:pt x="54616" y="54721"/>
                    <a:pt x="54557" y="54721"/>
                  </a:cubicBezTo>
                  <a:cubicBezTo>
                    <a:pt x="54291" y="54721"/>
                    <a:pt x="54018" y="54729"/>
                    <a:pt x="53745" y="54816"/>
                  </a:cubicBezTo>
                  <a:cubicBezTo>
                    <a:pt x="53662" y="54846"/>
                    <a:pt x="53569" y="54852"/>
                    <a:pt x="53474" y="54852"/>
                  </a:cubicBezTo>
                  <a:cubicBezTo>
                    <a:pt x="53411" y="54852"/>
                    <a:pt x="53346" y="54849"/>
                    <a:pt x="53281" y="54849"/>
                  </a:cubicBezTo>
                  <a:cubicBezTo>
                    <a:pt x="53249" y="54849"/>
                    <a:pt x="53217" y="54850"/>
                    <a:pt x="53185" y="54852"/>
                  </a:cubicBezTo>
                  <a:cubicBezTo>
                    <a:pt x="53076" y="54857"/>
                    <a:pt x="52967" y="54858"/>
                    <a:pt x="52857" y="54858"/>
                  </a:cubicBezTo>
                  <a:cubicBezTo>
                    <a:pt x="52761" y="54858"/>
                    <a:pt x="52664" y="54857"/>
                    <a:pt x="52568" y="54857"/>
                  </a:cubicBezTo>
                  <a:cubicBezTo>
                    <a:pt x="52204" y="54857"/>
                    <a:pt x="51841" y="54869"/>
                    <a:pt x="51483" y="54983"/>
                  </a:cubicBezTo>
                  <a:cubicBezTo>
                    <a:pt x="51427" y="54998"/>
                    <a:pt x="51366" y="55003"/>
                    <a:pt x="51304" y="55003"/>
                  </a:cubicBezTo>
                  <a:cubicBezTo>
                    <a:pt x="51221" y="55003"/>
                    <a:pt x="51136" y="54995"/>
                    <a:pt x="51054" y="54995"/>
                  </a:cubicBezTo>
                  <a:lnTo>
                    <a:pt x="49780" y="54995"/>
                  </a:lnTo>
                  <a:cubicBezTo>
                    <a:pt x="49758" y="54997"/>
                    <a:pt x="49736" y="54998"/>
                    <a:pt x="49713" y="54998"/>
                  </a:cubicBezTo>
                  <a:cubicBezTo>
                    <a:pt x="49642" y="54998"/>
                    <a:pt x="49569" y="54991"/>
                    <a:pt x="49499" y="54991"/>
                  </a:cubicBezTo>
                  <a:cubicBezTo>
                    <a:pt x="49448" y="54991"/>
                    <a:pt x="49398" y="54994"/>
                    <a:pt x="49352" y="55007"/>
                  </a:cubicBezTo>
                  <a:cubicBezTo>
                    <a:pt x="48875" y="55119"/>
                    <a:pt x="48395" y="55144"/>
                    <a:pt x="47914" y="55144"/>
                  </a:cubicBezTo>
                  <a:cubicBezTo>
                    <a:pt x="47529" y="55144"/>
                    <a:pt x="47143" y="55128"/>
                    <a:pt x="46756" y="55128"/>
                  </a:cubicBezTo>
                  <a:cubicBezTo>
                    <a:pt x="46602" y="55128"/>
                    <a:pt x="46447" y="55131"/>
                    <a:pt x="46292" y="55138"/>
                  </a:cubicBezTo>
                  <a:cubicBezTo>
                    <a:pt x="46178" y="55145"/>
                    <a:pt x="46063" y="55147"/>
                    <a:pt x="45949" y="55147"/>
                  </a:cubicBezTo>
                  <a:cubicBezTo>
                    <a:pt x="45798" y="55147"/>
                    <a:pt x="45647" y="55143"/>
                    <a:pt x="45495" y="55143"/>
                  </a:cubicBezTo>
                  <a:cubicBezTo>
                    <a:pt x="45170" y="55143"/>
                    <a:pt x="44844" y="55159"/>
                    <a:pt x="44518" y="55257"/>
                  </a:cubicBezTo>
                  <a:cubicBezTo>
                    <a:pt x="44471" y="55272"/>
                    <a:pt x="44426" y="55280"/>
                    <a:pt x="44384" y="55280"/>
                  </a:cubicBezTo>
                  <a:cubicBezTo>
                    <a:pt x="44168" y="55280"/>
                    <a:pt x="44018" y="55087"/>
                    <a:pt x="44018" y="54828"/>
                  </a:cubicBezTo>
                  <a:cubicBezTo>
                    <a:pt x="44018" y="54709"/>
                    <a:pt x="44041" y="54590"/>
                    <a:pt x="44065" y="54471"/>
                  </a:cubicBezTo>
                  <a:cubicBezTo>
                    <a:pt x="44196" y="53983"/>
                    <a:pt x="44184" y="53483"/>
                    <a:pt x="44077" y="52995"/>
                  </a:cubicBezTo>
                  <a:cubicBezTo>
                    <a:pt x="44065" y="52899"/>
                    <a:pt x="44018" y="52804"/>
                    <a:pt x="44041" y="52721"/>
                  </a:cubicBezTo>
                  <a:cubicBezTo>
                    <a:pt x="44244" y="51995"/>
                    <a:pt x="44113" y="51245"/>
                    <a:pt x="44149" y="50518"/>
                  </a:cubicBezTo>
                  <a:cubicBezTo>
                    <a:pt x="44172" y="50090"/>
                    <a:pt x="44137" y="49661"/>
                    <a:pt x="44268" y="49244"/>
                  </a:cubicBezTo>
                  <a:cubicBezTo>
                    <a:pt x="44327" y="49042"/>
                    <a:pt x="44291" y="48816"/>
                    <a:pt x="44291" y="48601"/>
                  </a:cubicBezTo>
                  <a:cubicBezTo>
                    <a:pt x="44291" y="46292"/>
                    <a:pt x="44291" y="43994"/>
                    <a:pt x="44303" y="41684"/>
                  </a:cubicBezTo>
                  <a:cubicBezTo>
                    <a:pt x="44303" y="41374"/>
                    <a:pt x="44291" y="41065"/>
                    <a:pt x="44387" y="40767"/>
                  </a:cubicBezTo>
                  <a:cubicBezTo>
                    <a:pt x="44446" y="40565"/>
                    <a:pt x="44422" y="40338"/>
                    <a:pt x="44434" y="40124"/>
                  </a:cubicBezTo>
                  <a:cubicBezTo>
                    <a:pt x="44470" y="39422"/>
                    <a:pt x="44363" y="38707"/>
                    <a:pt x="44565" y="38005"/>
                  </a:cubicBezTo>
                  <a:cubicBezTo>
                    <a:pt x="44613" y="37826"/>
                    <a:pt x="44577" y="37624"/>
                    <a:pt x="44577" y="37433"/>
                  </a:cubicBezTo>
                  <a:cubicBezTo>
                    <a:pt x="44589" y="36981"/>
                    <a:pt x="44577" y="36540"/>
                    <a:pt x="44684" y="36088"/>
                  </a:cubicBezTo>
                  <a:cubicBezTo>
                    <a:pt x="44768" y="35754"/>
                    <a:pt x="44720" y="35385"/>
                    <a:pt x="44720" y="35028"/>
                  </a:cubicBezTo>
                  <a:cubicBezTo>
                    <a:pt x="44732" y="34814"/>
                    <a:pt x="44732" y="34600"/>
                    <a:pt x="44744" y="34385"/>
                  </a:cubicBezTo>
                  <a:cubicBezTo>
                    <a:pt x="44756" y="34254"/>
                    <a:pt x="44851" y="34171"/>
                    <a:pt x="44982" y="34159"/>
                  </a:cubicBezTo>
                  <a:cubicBezTo>
                    <a:pt x="45315" y="34147"/>
                    <a:pt x="45649" y="34147"/>
                    <a:pt x="45982" y="34135"/>
                  </a:cubicBezTo>
                  <a:cubicBezTo>
                    <a:pt x="46049" y="34135"/>
                    <a:pt x="46115" y="34136"/>
                    <a:pt x="46181" y="34136"/>
                  </a:cubicBezTo>
                  <a:cubicBezTo>
                    <a:pt x="46445" y="34136"/>
                    <a:pt x="46704" y="34128"/>
                    <a:pt x="46970" y="34052"/>
                  </a:cubicBezTo>
                  <a:cubicBezTo>
                    <a:pt x="47106" y="34009"/>
                    <a:pt x="47250" y="34000"/>
                    <a:pt x="47396" y="34000"/>
                  </a:cubicBezTo>
                  <a:cubicBezTo>
                    <a:pt x="47492" y="34000"/>
                    <a:pt x="47589" y="34004"/>
                    <a:pt x="47685" y="34004"/>
                  </a:cubicBezTo>
                  <a:cubicBezTo>
                    <a:pt x="49316" y="34004"/>
                    <a:pt x="50959" y="34004"/>
                    <a:pt x="52602" y="33992"/>
                  </a:cubicBezTo>
                  <a:cubicBezTo>
                    <a:pt x="52664" y="33992"/>
                    <a:pt x="52726" y="33993"/>
                    <a:pt x="52788" y="33993"/>
                  </a:cubicBezTo>
                  <a:cubicBezTo>
                    <a:pt x="53035" y="33993"/>
                    <a:pt x="53281" y="33985"/>
                    <a:pt x="53519" y="33909"/>
                  </a:cubicBezTo>
                  <a:cubicBezTo>
                    <a:pt x="53646" y="33867"/>
                    <a:pt x="53786" y="33860"/>
                    <a:pt x="53925" y="33860"/>
                  </a:cubicBezTo>
                  <a:close/>
                  <a:moveTo>
                    <a:pt x="242052" y="32842"/>
                  </a:moveTo>
                  <a:cubicBezTo>
                    <a:pt x="242213" y="32842"/>
                    <a:pt x="242375" y="32861"/>
                    <a:pt x="242531" y="32873"/>
                  </a:cubicBezTo>
                  <a:cubicBezTo>
                    <a:pt x="242697" y="32873"/>
                    <a:pt x="242804" y="32968"/>
                    <a:pt x="242804" y="33135"/>
                  </a:cubicBezTo>
                  <a:cubicBezTo>
                    <a:pt x="242816" y="33326"/>
                    <a:pt x="242816" y="33516"/>
                    <a:pt x="242816" y="33707"/>
                  </a:cubicBezTo>
                  <a:cubicBezTo>
                    <a:pt x="242816" y="38183"/>
                    <a:pt x="242816" y="42660"/>
                    <a:pt x="242816" y="47137"/>
                  </a:cubicBezTo>
                  <a:cubicBezTo>
                    <a:pt x="242816" y="47470"/>
                    <a:pt x="242828" y="47792"/>
                    <a:pt x="242721" y="48125"/>
                  </a:cubicBezTo>
                  <a:cubicBezTo>
                    <a:pt x="242661" y="48292"/>
                    <a:pt x="242685" y="48494"/>
                    <a:pt x="242685" y="48685"/>
                  </a:cubicBezTo>
                  <a:cubicBezTo>
                    <a:pt x="242673" y="49423"/>
                    <a:pt x="242685" y="50161"/>
                    <a:pt x="242673" y="50899"/>
                  </a:cubicBezTo>
                  <a:cubicBezTo>
                    <a:pt x="242673" y="51328"/>
                    <a:pt x="242661" y="51745"/>
                    <a:pt x="242578" y="52173"/>
                  </a:cubicBezTo>
                  <a:cubicBezTo>
                    <a:pt x="242483" y="52590"/>
                    <a:pt x="242519" y="53030"/>
                    <a:pt x="242542" y="53459"/>
                  </a:cubicBezTo>
                  <a:cubicBezTo>
                    <a:pt x="242566" y="54007"/>
                    <a:pt x="242376" y="54531"/>
                    <a:pt x="242364" y="55078"/>
                  </a:cubicBezTo>
                  <a:cubicBezTo>
                    <a:pt x="242352" y="55185"/>
                    <a:pt x="242269" y="55245"/>
                    <a:pt x="242161" y="55257"/>
                  </a:cubicBezTo>
                  <a:cubicBezTo>
                    <a:pt x="241983" y="55269"/>
                    <a:pt x="241792" y="55281"/>
                    <a:pt x="241602" y="55281"/>
                  </a:cubicBezTo>
                  <a:cubicBezTo>
                    <a:pt x="241559" y="55282"/>
                    <a:pt x="241516" y="55282"/>
                    <a:pt x="241474" y="55282"/>
                  </a:cubicBezTo>
                  <a:cubicBezTo>
                    <a:pt x="241357" y="55282"/>
                    <a:pt x="241240" y="55279"/>
                    <a:pt x="241124" y="55279"/>
                  </a:cubicBezTo>
                  <a:cubicBezTo>
                    <a:pt x="240880" y="55279"/>
                    <a:pt x="240637" y="55294"/>
                    <a:pt x="240399" y="55388"/>
                  </a:cubicBezTo>
                  <a:cubicBezTo>
                    <a:pt x="240358" y="55406"/>
                    <a:pt x="240307" y="55415"/>
                    <a:pt x="240256" y="55415"/>
                  </a:cubicBezTo>
                  <a:cubicBezTo>
                    <a:pt x="240206" y="55415"/>
                    <a:pt x="240155" y="55406"/>
                    <a:pt x="240114" y="55388"/>
                  </a:cubicBezTo>
                  <a:cubicBezTo>
                    <a:pt x="239843" y="55291"/>
                    <a:pt x="239568" y="55270"/>
                    <a:pt x="239294" y="55270"/>
                  </a:cubicBezTo>
                  <a:cubicBezTo>
                    <a:pt x="239098" y="55270"/>
                    <a:pt x="238902" y="55281"/>
                    <a:pt x="238709" y="55281"/>
                  </a:cubicBezTo>
                  <a:lnTo>
                    <a:pt x="225350" y="55281"/>
                  </a:lnTo>
                  <a:cubicBezTo>
                    <a:pt x="225180" y="55281"/>
                    <a:pt x="225011" y="55271"/>
                    <a:pt x="224843" y="55271"/>
                  </a:cubicBezTo>
                  <a:cubicBezTo>
                    <a:pt x="224632" y="55271"/>
                    <a:pt x="224424" y="55286"/>
                    <a:pt x="224219" y="55352"/>
                  </a:cubicBezTo>
                  <a:cubicBezTo>
                    <a:pt x="224189" y="55362"/>
                    <a:pt x="224158" y="55366"/>
                    <a:pt x="224128" y="55366"/>
                  </a:cubicBezTo>
                  <a:cubicBezTo>
                    <a:pt x="224087" y="55366"/>
                    <a:pt x="224046" y="55359"/>
                    <a:pt x="224004" y="55352"/>
                  </a:cubicBezTo>
                  <a:cubicBezTo>
                    <a:pt x="223651" y="55294"/>
                    <a:pt x="223294" y="55267"/>
                    <a:pt x="222938" y="55267"/>
                  </a:cubicBezTo>
                  <a:cubicBezTo>
                    <a:pt x="222562" y="55267"/>
                    <a:pt x="222186" y="55297"/>
                    <a:pt x="221814" y="55352"/>
                  </a:cubicBezTo>
                  <a:cubicBezTo>
                    <a:pt x="221774" y="55357"/>
                    <a:pt x="221735" y="55360"/>
                    <a:pt x="221695" y="55360"/>
                  </a:cubicBezTo>
                  <a:cubicBezTo>
                    <a:pt x="221639" y="55360"/>
                    <a:pt x="221584" y="55354"/>
                    <a:pt x="221528" y="55340"/>
                  </a:cubicBezTo>
                  <a:cubicBezTo>
                    <a:pt x="221320" y="55299"/>
                    <a:pt x="221108" y="55278"/>
                    <a:pt x="220897" y="55278"/>
                  </a:cubicBezTo>
                  <a:cubicBezTo>
                    <a:pt x="220686" y="55278"/>
                    <a:pt x="220474" y="55299"/>
                    <a:pt x="220266" y="55340"/>
                  </a:cubicBezTo>
                  <a:cubicBezTo>
                    <a:pt x="220217" y="55351"/>
                    <a:pt x="220172" y="55356"/>
                    <a:pt x="220131" y="55356"/>
                  </a:cubicBezTo>
                  <a:cubicBezTo>
                    <a:pt x="219944" y="55356"/>
                    <a:pt x="219845" y="55246"/>
                    <a:pt x="219825" y="55031"/>
                  </a:cubicBezTo>
                  <a:cubicBezTo>
                    <a:pt x="219813" y="54840"/>
                    <a:pt x="219825" y="54650"/>
                    <a:pt x="219825" y="54459"/>
                  </a:cubicBezTo>
                  <a:lnTo>
                    <a:pt x="219825" y="44529"/>
                  </a:lnTo>
                  <a:lnTo>
                    <a:pt x="219825" y="34528"/>
                  </a:lnTo>
                  <a:cubicBezTo>
                    <a:pt x="219825" y="33740"/>
                    <a:pt x="219804" y="33718"/>
                    <a:pt x="220517" y="33718"/>
                  </a:cubicBezTo>
                  <a:cubicBezTo>
                    <a:pt x="220558" y="33718"/>
                    <a:pt x="220601" y="33719"/>
                    <a:pt x="220647" y="33719"/>
                  </a:cubicBezTo>
                  <a:cubicBezTo>
                    <a:pt x="221552" y="33719"/>
                    <a:pt x="222457" y="33719"/>
                    <a:pt x="223361" y="33707"/>
                  </a:cubicBezTo>
                  <a:cubicBezTo>
                    <a:pt x="223496" y="33707"/>
                    <a:pt x="223630" y="33711"/>
                    <a:pt x="223763" y="33711"/>
                  </a:cubicBezTo>
                  <a:cubicBezTo>
                    <a:pt x="224030" y="33711"/>
                    <a:pt x="224294" y="33695"/>
                    <a:pt x="224564" y="33599"/>
                  </a:cubicBezTo>
                  <a:cubicBezTo>
                    <a:pt x="224640" y="33572"/>
                    <a:pt x="224723" y="33565"/>
                    <a:pt x="224809" y="33565"/>
                  </a:cubicBezTo>
                  <a:cubicBezTo>
                    <a:pt x="224912" y="33565"/>
                    <a:pt x="225020" y="33576"/>
                    <a:pt x="225124" y="33576"/>
                  </a:cubicBezTo>
                  <a:cubicBezTo>
                    <a:pt x="226100" y="33576"/>
                    <a:pt x="227076" y="33576"/>
                    <a:pt x="228053" y="33564"/>
                  </a:cubicBezTo>
                  <a:cubicBezTo>
                    <a:pt x="228252" y="33564"/>
                    <a:pt x="228452" y="33571"/>
                    <a:pt x="228651" y="33571"/>
                  </a:cubicBezTo>
                  <a:cubicBezTo>
                    <a:pt x="228974" y="33571"/>
                    <a:pt x="229295" y="33552"/>
                    <a:pt x="229612" y="33457"/>
                  </a:cubicBezTo>
                  <a:cubicBezTo>
                    <a:pt x="229693" y="33430"/>
                    <a:pt x="229780" y="33422"/>
                    <a:pt x="229867" y="33422"/>
                  </a:cubicBezTo>
                  <a:cubicBezTo>
                    <a:pt x="229972" y="33422"/>
                    <a:pt x="230080" y="33433"/>
                    <a:pt x="230184" y="33433"/>
                  </a:cubicBezTo>
                  <a:cubicBezTo>
                    <a:pt x="231446" y="33433"/>
                    <a:pt x="232708" y="33433"/>
                    <a:pt x="233970" y="33421"/>
                  </a:cubicBezTo>
                  <a:cubicBezTo>
                    <a:pt x="234232" y="33421"/>
                    <a:pt x="234482" y="33421"/>
                    <a:pt x="234744" y="33338"/>
                  </a:cubicBezTo>
                  <a:cubicBezTo>
                    <a:pt x="234946" y="33290"/>
                    <a:pt x="235161" y="33302"/>
                    <a:pt x="235375" y="33290"/>
                  </a:cubicBezTo>
                  <a:cubicBezTo>
                    <a:pt x="235483" y="33284"/>
                    <a:pt x="235591" y="33282"/>
                    <a:pt x="235699" y="33282"/>
                  </a:cubicBezTo>
                  <a:cubicBezTo>
                    <a:pt x="235864" y="33282"/>
                    <a:pt x="236028" y="33286"/>
                    <a:pt x="236193" y="33286"/>
                  </a:cubicBezTo>
                  <a:cubicBezTo>
                    <a:pt x="236538" y="33286"/>
                    <a:pt x="236881" y="33267"/>
                    <a:pt x="237220" y="33147"/>
                  </a:cubicBezTo>
                  <a:cubicBezTo>
                    <a:pt x="237240" y="33143"/>
                    <a:pt x="237263" y="33142"/>
                    <a:pt x="237286" y="33142"/>
                  </a:cubicBezTo>
                  <a:cubicBezTo>
                    <a:pt x="237334" y="33142"/>
                    <a:pt x="237387" y="33147"/>
                    <a:pt x="237435" y="33147"/>
                  </a:cubicBezTo>
                  <a:cubicBezTo>
                    <a:pt x="238042" y="33135"/>
                    <a:pt x="238661" y="33135"/>
                    <a:pt x="239268" y="33028"/>
                  </a:cubicBezTo>
                  <a:cubicBezTo>
                    <a:pt x="239471" y="32988"/>
                    <a:pt x="239677" y="32978"/>
                    <a:pt x="239885" y="32978"/>
                  </a:cubicBezTo>
                  <a:cubicBezTo>
                    <a:pt x="240138" y="32978"/>
                    <a:pt x="240393" y="32994"/>
                    <a:pt x="240646" y="32994"/>
                  </a:cubicBezTo>
                  <a:cubicBezTo>
                    <a:pt x="240687" y="32994"/>
                    <a:pt x="240728" y="32993"/>
                    <a:pt x="240768" y="32992"/>
                  </a:cubicBezTo>
                  <a:cubicBezTo>
                    <a:pt x="241054" y="32992"/>
                    <a:pt x="241328" y="32992"/>
                    <a:pt x="241614" y="32909"/>
                  </a:cubicBezTo>
                  <a:cubicBezTo>
                    <a:pt x="241756" y="32858"/>
                    <a:pt x="241904" y="32842"/>
                    <a:pt x="242052" y="32842"/>
                  </a:cubicBezTo>
                  <a:close/>
                  <a:moveTo>
                    <a:pt x="216063" y="33856"/>
                  </a:moveTo>
                  <a:cubicBezTo>
                    <a:pt x="216912" y="33856"/>
                    <a:pt x="217762" y="33857"/>
                    <a:pt x="218611" y="33861"/>
                  </a:cubicBezTo>
                  <a:cubicBezTo>
                    <a:pt x="219242" y="33861"/>
                    <a:pt x="219242" y="33861"/>
                    <a:pt x="219242" y="34492"/>
                  </a:cubicBezTo>
                  <a:cubicBezTo>
                    <a:pt x="219254" y="36278"/>
                    <a:pt x="219242" y="38064"/>
                    <a:pt x="219242" y="39850"/>
                  </a:cubicBezTo>
                  <a:cubicBezTo>
                    <a:pt x="219242" y="41589"/>
                    <a:pt x="219242" y="43327"/>
                    <a:pt x="219242" y="45053"/>
                  </a:cubicBezTo>
                  <a:cubicBezTo>
                    <a:pt x="219242" y="45339"/>
                    <a:pt x="219266" y="45625"/>
                    <a:pt x="219159" y="45911"/>
                  </a:cubicBezTo>
                  <a:cubicBezTo>
                    <a:pt x="219123" y="45994"/>
                    <a:pt x="219123" y="46101"/>
                    <a:pt x="219147" y="46184"/>
                  </a:cubicBezTo>
                  <a:cubicBezTo>
                    <a:pt x="219337" y="46839"/>
                    <a:pt x="219206" y="47506"/>
                    <a:pt x="219242" y="48173"/>
                  </a:cubicBezTo>
                  <a:cubicBezTo>
                    <a:pt x="219242" y="48304"/>
                    <a:pt x="219194" y="48447"/>
                    <a:pt x="219170" y="48589"/>
                  </a:cubicBezTo>
                  <a:cubicBezTo>
                    <a:pt x="219147" y="48732"/>
                    <a:pt x="219087" y="48887"/>
                    <a:pt x="219111" y="49006"/>
                  </a:cubicBezTo>
                  <a:cubicBezTo>
                    <a:pt x="219290" y="49625"/>
                    <a:pt x="219075" y="50221"/>
                    <a:pt x="219099" y="50840"/>
                  </a:cubicBezTo>
                  <a:cubicBezTo>
                    <a:pt x="219123" y="51471"/>
                    <a:pt x="219111" y="52114"/>
                    <a:pt x="219111" y="52757"/>
                  </a:cubicBezTo>
                  <a:cubicBezTo>
                    <a:pt x="219111" y="53376"/>
                    <a:pt x="219111" y="53995"/>
                    <a:pt x="219111" y="54614"/>
                  </a:cubicBezTo>
                  <a:cubicBezTo>
                    <a:pt x="219111" y="54757"/>
                    <a:pt x="219099" y="54900"/>
                    <a:pt x="219087" y="55043"/>
                  </a:cubicBezTo>
                  <a:cubicBezTo>
                    <a:pt x="219063" y="55174"/>
                    <a:pt x="218968" y="55257"/>
                    <a:pt x="218849" y="55269"/>
                  </a:cubicBezTo>
                  <a:cubicBezTo>
                    <a:pt x="218742" y="55275"/>
                    <a:pt x="218635" y="55275"/>
                    <a:pt x="218528" y="55275"/>
                  </a:cubicBezTo>
                  <a:cubicBezTo>
                    <a:pt x="218420" y="55275"/>
                    <a:pt x="218313" y="55275"/>
                    <a:pt x="218206" y="55281"/>
                  </a:cubicBezTo>
                  <a:cubicBezTo>
                    <a:pt x="218116" y="55286"/>
                    <a:pt x="218026" y="55287"/>
                    <a:pt x="217936" y="55287"/>
                  </a:cubicBezTo>
                  <a:cubicBezTo>
                    <a:pt x="217682" y="55287"/>
                    <a:pt x="217428" y="55273"/>
                    <a:pt x="217176" y="55273"/>
                  </a:cubicBezTo>
                  <a:cubicBezTo>
                    <a:pt x="216854" y="55273"/>
                    <a:pt x="216535" y="55296"/>
                    <a:pt x="216218" y="55400"/>
                  </a:cubicBezTo>
                  <a:cubicBezTo>
                    <a:pt x="216202" y="55400"/>
                    <a:pt x="216186" y="55405"/>
                    <a:pt x="216170" y="55405"/>
                  </a:cubicBezTo>
                  <a:cubicBezTo>
                    <a:pt x="216162" y="55405"/>
                    <a:pt x="216154" y="55404"/>
                    <a:pt x="216146" y="55400"/>
                  </a:cubicBezTo>
                  <a:cubicBezTo>
                    <a:pt x="215966" y="55328"/>
                    <a:pt x="215785" y="55303"/>
                    <a:pt x="215605" y="55303"/>
                  </a:cubicBezTo>
                  <a:cubicBezTo>
                    <a:pt x="215199" y="55303"/>
                    <a:pt x="214793" y="55428"/>
                    <a:pt x="214387" y="55428"/>
                  </a:cubicBezTo>
                  <a:cubicBezTo>
                    <a:pt x="214343" y="55428"/>
                    <a:pt x="214298" y="55427"/>
                    <a:pt x="214253" y="55424"/>
                  </a:cubicBezTo>
                  <a:cubicBezTo>
                    <a:pt x="214161" y="55416"/>
                    <a:pt x="214069" y="55414"/>
                    <a:pt x="213976" y="55414"/>
                  </a:cubicBezTo>
                  <a:cubicBezTo>
                    <a:pt x="213832" y="55414"/>
                    <a:pt x="213687" y="55419"/>
                    <a:pt x="213542" y="55419"/>
                  </a:cubicBezTo>
                  <a:cubicBezTo>
                    <a:pt x="213331" y="55419"/>
                    <a:pt x="213120" y="55408"/>
                    <a:pt x="212908" y="55352"/>
                  </a:cubicBezTo>
                  <a:cubicBezTo>
                    <a:pt x="212882" y="55343"/>
                    <a:pt x="212855" y="55340"/>
                    <a:pt x="212827" y="55340"/>
                  </a:cubicBezTo>
                  <a:cubicBezTo>
                    <a:pt x="212700" y="55340"/>
                    <a:pt x="212556" y="55412"/>
                    <a:pt x="212420" y="55412"/>
                  </a:cubicBezTo>
                  <a:cubicBezTo>
                    <a:pt x="212347" y="55409"/>
                    <a:pt x="212275" y="55408"/>
                    <a:pt x="212203" y="55408"/>
                  </a:cubicBezTo>
                  <a:cubicBezTo>
                    <a:pt x="211899" y="55408"/>
                    <a:pt x="211594" y="55425"/>
                    <a:pt x="211287" y="55425"/>
                  </a:cubicBezTo>
                  <a:cubicBezTo>
                    <a:pt x="210932" y="55425"/>
                    <a:pt x="210574" y="55402"/>
                    <a:pt x="210217" y="55305"/>
                  </a:cubicBezTo>
                  <a:cubicBezTo>
                    <a:pt x="210122" y="55281"/>
                    <a:pt x="210018" y="55275"/>
                    <a:pt x="209910" y="55275"/>
                  </a:cubicBezTo>
                  <a:cubicBezTo>
                    <a:pt x="209803" y="55275"/>
                    <a:pt x="209693" y="55281"/>
                    <a:pt x="209586" y="55281"/>
                  </a:cubicBezTo>
                  <a:cubicBezTo>
                    <a:pt x="207919" y="55281"/>
                    <a:pt x="206252" y="55281"/>
                    <a:pt x="204585" y="55269"/>
                  </a:cubicBezTo>
                  <a:cubicBezTo>
                    <a:pt x="204528" y="55269"/>
                    <a:pt x="204471" y="55269"/>
                    <a:pt x="204415" y="55269"/>
                  </a:cubicBezTo>
                  <a:cubicBezTo>
                    <a:pt x="204190" y="55269"/>
                    <a:pt x="203969" y="55262"/>
                    <a:pt x="203740" y="55185"/>
                  </a:cubicBezTo>
                  <a:cubicBezTo>
                    <a:pt x="203595" y="55143"/>
                    <a:pt x="203445" y="55137"/>
                    <a:pt x="203292" y="55137"/>
                  </a:cubicBezTo>
                  <a:cubicBezTo>
                    <a:pt x="203231" y="55137"/>
                    <a:pt x="203170" y="55138"/>
                    <a:pt x="203109" y="55138"/>
                  </a:cubicBezTo>
                  <a:lnTo>
                    <a:pt x="199180" y="55138"/>
                  </a:lnTo>
                  <a:cubicBezTo>
                    <a:pt x="198549" y="55126"/>
                    <a:pt x="198549" y="55126"/>
                    <a:pt x="198537" y="54495"/>
                  </a:cubicBezTo>
                  <a:cubicBezTo>
                    <a:pt x="198537" y="53947"/>
                    <a:pt x="198537" y="53400"/>
                    <a:pt x="198537" y="52852"/>
                  </a:cubicBezTo>
                  <a:cubicBezTo>
                    <a:pt x="198525" y="52399"/>
                    <a:pt x="198573" y="51959"/>
                    <a:pt x="198418" y="51506"/>
                  </a:cubicBezTo>
                  <a:cubicBezTo>
                    <a:pt x="198370" y="51364"/>
                    <a:pt x="198394" y="51185"/>
                    <a:pt x="198394" y="51018"/>
                  </a:cubicBezTo>
                  <a:cubicBezTo>
                    <a:pt x="198394" y="50423"/>
                    <a:pt x="198394" y="49828"/>
                    <a:pt x="198394" y="49232"/>
                  </a:cubicBezTo>
                  <a:cubicBezTo>
                    <a:pt x="198394" y="48994"/>
                    <a:pt x="198382" y="48756"/>
                    <a:pt x="198311" y="48530"/>
                  </a:cubicBezTo>
                  <a:cubicBezTo>
                    <a:pt x="198263" y="48351"/>
                    <a:pt x="198263" y="48149"/>
                    <a:pt x="198251" y="47958"/>
                  </a:cubicBezTo>
                  <a:cubicBezTo>
                    <a:pt x="198251" y="47458"/>
                    <a:pt x="198251" y="46958"/>
                    <a:pt x="198251" y="46458"/>
                  </a:cubicBezTo>
                  <a:cubicBezTo>
                    <a:pt x="198251" y="46184"/>
                    <a:pt x="198251" y="45899"/>
                    <a:pt x="198156" y="45613"/>
                  </a:cubicBezTo>
                  <a:cubicBezTo>
                    <a:pt x="198096" y="45446"/>
                    <a:pt x="198120" y="45244"/>
                    <a:pt x="198108" y="45053"/>
                  </a:cubicBezTo>
                  <a:cubicBezTo>
                    <a:pt x="198084" y="44363"/>
                    <a:pt x="198180" y="43672"/>
                    <a:pt x="197977" y="42993"/>
                  </a:cubicBezTo>
                  <a:cubicBezTo>
                    <a:pt x="197930" y="42851"/>
                    <a:pt x="197965" y="42672"/>
                    <a:pt x="197965" y="42505"/>
                  </a:cubicBezTo>
                  <a:cubicBezTo>
                    <a:pt x="197954" y="42029"/>
                    <a:pt x="197954" y="41565"/>
                    <a:pt x="197858" y="41088"/>
                  </a:cubicBezTo>
                  <a:cubicBezTo>
                    <a:pt x="197763" y="40648"/>
                    <a:pt x="197834" y="40184"/>
                    <a:pt x="197823" y="39731"/>
                  </a:cubicBezTo>
                  <a:cubicBezTo>
                    <a:pt x="197811" y="39398"/>
                    <a:pt x="197846" y="39076"/>
                    <a:pt x="197727" y="38743"/>
                  </a:cubicBezTo>
                  <a:cubicBezTo>
                    <a:pt x="197668" y="38624"/>
                    <a:pt x="197680" y="38469"/>
                    <a:pt x="197680" y="38326"/>
                  </a:cubicBezTo>
                  <a:cubicBezTo>
                    <a:pt x="197680" y="37159"/>
                    <a:pt x="197680" y="35993"/>
                    <a:pt x="197680" y="34826"/>
                  </a:cubicBezTo>
                  <a:cubicBezTo>
                    <a:pt x="197680" y="34731"/>
                    <a:pt x="197680" y="34635"/>
                    <a:pt x="197692" y="34540"/>
                  </a:cubicBezTo>
                  <a:cubicBezTo>
                    <a:pt x="197703" y="34415"/>
                    <a:pt x="197779" y="34301"/>
                    <a:pt x="197900" y="34301"/>
                  </a:cubicBezTo>
                  <a:cubicBezTo>
                    <a:pt x="197906" y="34301"/>
                    <a:pt x="197912" y="34301"/>
                    <a:pt x="197918" y="34302"/>
                  </a:cubicBezTo>
                  <a:cubicBezTo>
                    <a:pt x="197958" y="34306"/>
                    <a:pt x="197999" y="34307"/>
                    <a:pt x="198039" y="34307"/>
                  </a:cubicBezTo>
                  <a:cubicBezTo>
                    <a:pt x="198373" y="34307"/>
                    <a:pt x="198702" y="34193"/>
                    <a:pt x="199038" y="34193"/>
                  </a:cubicBezTo>
                  <a:cubicBezTo>
                    <a:pt x="199175" y="34193"/>
                    <a:pt x="199314" y="34212"/>
                    <a:pt x="199454" y="34266"/>
                  </a:cubicBezTo>
                  <a:cubicBezTo>
                    <a:pt x="199499" y="34281"/>
                    <a:pt x="199550" y="34288"/>
                    <a:pt x="199602" y="34288"/>
                  </a:cubicBezTo>
                  <a:cubicBezTo>
                    <a:pt x="199674" y="34288"/>
                    <a:pt x="199749" y="34275"/>
                    <a:pt x="199811" y="34254"/>
                  </a:cubicBezTo>
                  <a:cubicBezTo>
                    <a:pt x="200054" y="34158"/>
                    <a:pt x="200302" y="34140"/>
                    <a:pt x="200549" y="34140"/>
                  </a:cubicBezTo>
                  <a:cubicBezTo>
                    <a:pt x="200700" y="34140"/>
                    <a:pt x="200852" y="34147"/>
                    <a:pt x="201002" y="34147"/>
                  </a:cubicBezTo>
                  <a:cubicBezTo>
                    <a:pt x="201466" y="34141"/>
                    <a:pt x="201930" y="34141"/>
                    <a:pt x="202395" y="34141"/>
                  </a:cubicBezTo>
                  <a:cubicBezTo>
                    <a:pt x="202859" y="34141"/>
                    <a:pt x="203323" y="34141"/>
                    <a:pt x="203788" y="34135"/>
                  </a:cubicBezTo>
                  <a:cubicBezTo>
                    <a:pt x="203896" y="34135"/>
                    <a:pt x="204003" y="34137"/>
                    <a:pt x="204111" y="34137"/>
                  </a:cubicBezTo>
                  <a:cubicBezTo>
                    <a:pt x="204407" y="34137"/>
                    <a:pt x="204702" y="34124"/>
                    <a:pt x="204990" y="34028"/>
                  </a:cubicBezTo>
                  <a:cubicBezTo>
                    <a:pt x="205071" y="34001"/>
                    <a:pt x="205157" y="33994"/>
                    <a:pt x="205245" y="33994"/>
                  </a:cubicBezTo>
                  <a:cubicBezTo>
                    <a:pt x="205350" y="33994"/>
                    <a:pt x="205458" y="34004"/>
                    <a:pt x="205562" y="34004"/>
                  </a:cubicBezTo>
                  <a:cubicBezTo>
                    <a:pt x="206919" y="34004"/>
                    <a:pt x="208276" y="34004"/>
                    <a:pt x="209634" y="33992"/>
                  </a:cubicBezTo>
                  <a:cubicBezTo>
                    <a:pt x="209691" y="33992"/>
                    <a:pt x="209747" y="33993"/>
                    <a:pt x="209804" y="33993"/>
                  </a:cubicBezTo>
                  <a:cubicBezTo>
                    <a:pt x="210029" y="33993"/>
                    <a:pt x="210250" y="33985"/>
                    <a:pt x="210479" y="33909"/>
                  </a:cubicBezTo>
                  <a:cubicBezTo>
                    <a:pt x="210634" y="33861"/>
                    <a:pt x="210800" y="33861"/>
                    <a:pt x="210967" y="33861"/>
                  </a:cubicBezTo>
                  <a:cubicBezTo>
                    <a:pt x="212666" y="33861"/>
                    <a:pt x="214364" y="33856"/>
                    <a:pt x="216063" y="33856"/>
                  </a:cubicBezTo>
                  <a:close/>
                  <a:moveTo>
                    <a:pt x="258040" y="32141"/>
                  </a:moveTo>
                  <a:cubicBezTo>
                    <a:pt x="258113" y="32141"/>
                    <a:pt x="258187" y="32147"/>
                    <a:pt x="258259" y="32147"/>
                  </a:cubicBezTo>
                  <a:cubicBezTo>
                    <a:pt x="259291" y="32147"/>
                    <a:pt x="260317" y="32142"/>
                    <a:pt x="261345" y="32142"/>
                  </a:cubicBezTo>
                  <a:cubicBezTo>
                    <a:pt x="261860" y="32142"/>
                    <a:pt x="262374" y="32143"/>
                    <a:pt x="262890" y="32147"/>
                  </a:cubicBezTo>
                  <a:cubicBezTo>
                    <a:pt x="263462" y="32147"/>
                    <a:pt x="263557" y="32218"/>
                    <a:pt x="263640" y="32754"/>
                  </a:cubicBezTo>
                  <a:cubicBezTo>
                    <a:pt x="263676" y="32921"/>
                    <a:pt x="263664" y="33088"/>
                    <a:pt x="263664" y="33254"/>
                  </a:cubicBezTo>
                  <a:cubicBezTo>
                    <a:pt x="263664" y="33850"/>
                    <a:pt x="263664" y="34445"/>
                    <a:pt x="263664" y="35040"/>
                  </a:cubicBezTo>
                  <a:cubicBezTo>
                    <a:pt x="263676" y="35350"/>
                    <a:pt x="263664" y="35647"/>
                    <a:pt x="263759" y="35957"/>
                  </a:cubicBezTo>
                  <a:cubicBezTo>
                    <a:pt x="263819" y="36159"/>
                    <a:pt x="263807" y="36386"/>
                    <a:pt x="263807" y="36600"/>
                  </a:cubicBezTo>
                  <a:cubicBezTo>
                    <a:pt x="263807" y="38183"/>
                    <a:pt x="263807" y="39779"/>
                    <a:pt x="263807" y="41374"/>
                  </a:cubicBezTo>
                  <a:cubicBezTo>
                    <a:pt x="263819" y="41660"/>
                    <a:pt x="263819" y="41946"/>
                    <a:pt x="263902" y="42220"/>
                  </a:cubicBezTo>
                  <a:cubicBezTo>
                    <a:pt x="263962" y="42446"/>
                    <a:pt x="263950" y="42696"/>
                    <a:pt x="263950" y="42934"/>
                  </a:cubicBezTo>
                  <a:cubicBezTo>
                    <a:pt x="263950" y="44946"/>
                    <a:pt x="263950" y="46970"/>
                    <a:pt x="263950" y="48994"/>
                  </a:cubicBezTo>
                  <a:cubicBezTo>
                    <a:pt x="263950" y="51018"/>
                    <a:pt x="263950" y="53042"/>
                    <a:pt x="263950" y="55066"/>
                  </a:cubicBezTo>
                  <a:cubicBezTo>
                    <a:pt x="263950" y="55779"/>
                    <a:pt x="263959" y="55855"/>
                    <a:pt x="263426" y="55855"/>
                  </a:cubicBezTo>
                  <a:cubicBezTo>
                    <a:pt x="263354" y="55855"/>
                    <a:pt x="263271" y="55854"/>
                    <a:pt x="263176" y="55852"/>
                  </a:cubicBezTo>
                  <a:lnTo>
                    <a:pt x="261176" y="55852"/>
                  </a:lnTo>
                  <a:cubicBezTo>
                    <a:pt x="261072" y="55852"/>
                    <a:pt x="260967" y="55854"/>
                    <a:pt x="260861" y="55854"/>
                  </a:cubicBezTo>
                  <a:cubicBezTo>
                    <a:pt x="260545" y="55854"/>
                    <a:pt x="260226" y="55840"/>
                    <a:pt x="259914" y="55733"/>
                  </a:cubicBezTo>
                  <a:cubicBezTo>
                    <a:pt x="259836" y="55709"/>
                    <a:pt x="259753" y="55703"/>
                    <a:pt x="259668" y="55703"/>
                  </a:cubicBezTo>
                  <a:cubicBezTo>
                    <a:pt x="259583" y="55703"/>
                    <a:pt x="259497" y="55709"/>
                    <a:pt x="259414" y="55709"/>
                  </a:cubicBezTo>
                  <a:lnTo>
                    <a:pt x="257771" y="55709"/>
                  </a:lnTo>
                  <a:cubicBezTo>
                    <a:pt x="257714" y="55709"/>
                    <a:pt x="257658" y="55710"/>
                    <a:pt x="257603" y="55710"/>
                  </a:cubicBezTo>
                  <a:cubicBezTo>
                    <a:pt x="257352" y="55710"/>
                    <a:pt x="257107" y="55702"/>
                    <a:pt x="256854" y="55614"/>
                  </a:cubicBezTo>
                  <a:cubicBezTo>
                    <a:pt x="256675" y="55555"/>
                    <a:pt x="256473" y="55578"/>
                    <a:pt x="256294" y="55566"/>
                  </a:cubicBezTo>
                  <a:lnTo>
                    <a:pt x="254508" y="55566"/>
                  </a:lnTo>
                  <a:cubicBezTo>
                    <a:pt x="254407" y="55566"/>
                    <a:pt x="254305" y="55568"/>
                    <a:pt x="254204" y="55568"/>
                  </a:cubicBezTo>
                  <a:cubicBezTo>
                    <a:pt x="253925" y="55568"/>
                    <a:pt x="253648" y="55555"/>
                    <a:pt x="253377" y="55459"/>
                  </a:cubicBezTo>
                  <a:cubicBezTo>
                    <a:pt x="253265" y="55426"/>
                    <a:pt x="253145" y="55419"/>
                    <a:pt x="253024" y="55419"/>
                  </a:cubicBezTo>
                  <a:cubicBezTo>
                    <a:pt x="252927" y="55419"/>
                    <a:pt x="252829" y="55424"/>
                    <a:pt x="252734" y="55424"/>
                  </a:cubicBezTo>
                  <a:lnTo>
                    <a:pt x="246817" y="55424"/>
                  </a:lnTo>
                  <a:cubicBezTo>
                    <a:pt x="246756" y="55424"/>
                    <a:pt x="246696" y="55424"/>
                    <a:pt x="246635" y="55424"/>
                  </a:cubicBezTo>
                  <a:cubicBezTo>
                    <a:pt x="246363" y="55424"/>
                    <a:pt x="246092" y="55416"/>
                    <a:pt x="245829" y="55328"/>
                  </a:cubicBezTo>
                  <a:cubicBezTo>
                    <a:pt x="245722" y="55288"/>
                    <a:pt x="245601" y="55282"/>
                    <a:pt x="245477" y="55282"/>
                  </a:cubicBezTo>
                  <a:cubicBezTo>
                    <a:pt x="245418" y="55282"/>
                    <a:pt x="245358" y="55283"/>
                    <a:pt x="245300" y="55283"/>
                  </a:cubicBezTo>
                  <a:cubicBezTo>
                    <a:pt x="245261" y="55283"/>
                    <a:pt x="245223" y="55283"/>
                    <a:pt x="245186" y="55281"/>
                  </a:cubicBezTo>
                  <a:cubicBezTo>
                    <a:pt x="244836" y="55281"/>
                    <a:pt x="244487" y="55286"/>
                    <a:pt x="244141" y="55286"/>
                  </a:cubicBezTo>
                  <a:cubicBezTo>
                    <a:pt x="243969" y="55286"/>
                    <a:pt x="243797" y="55285"/>
                    <a:pt x="243626" y="55281"/>
                  </a:cubicBezTo>
                  <a:cubicBezTo>
                    <a:pt x="243352" y="55269"/>
                    <a:pt x="243245" y="55197"/>
                    <a:pt x="243245" y="54959"/>
                  </a:cubicBezTo>
                  <a:cubicBezTo>
                    <a:pt x="243281" y="54102"/>
                    <a:pt x="243138" y="53245"/>
                    <a:pt x="243352" y="52399"/>
                  </a:cubicBezTo>
                  <a:cubicBezTo>
                    <a:pt x="243400" y="52245"/>
                    <a:pt x="243376" y="52066"/>
                    <a:pt x="243376" y="51899"/>
                  </a:cubicBezTo>
                  <a:cubicBezTo>
                    <a:pt x="243388" y="51328"/>
                    <a:pt x="243388" y="50756"/>
                    <a:pt x="243388" y="50185"/>
                  </a:cubicBezTo>
                  <a:cubicBezTo>
                    <a:pt x="243388" y="49899"/>
                    <a:pt x="243388" y="49625"/>
                    <a:pt x="243471" y="49340"/>
                  </a:cubicBezTo>
                  <a:cubicBezTo>
                    <a:pt x="243531" y="49137"/>
                    <a:pt x="243519" y="48923"/>
                    <a:pt x="243519" y="48708"/>
                  </a:cubicBezTo>
                  <a:cubicBezTo>
                    <a:pt x="243531" y="47518"/>
                    <a:pt x="243531" y="46327"/>
                    <a:pt x="243531" y="45137"/>
                  </a:cubicBezTo>
                  <a:cubicBezTo>
                    <a:pt x="243531" y="44875"/>
                    <a:pt x="243519" y="44613"/>
                    <a:pt x="243614" y="44363"/>
                  </a:cubicBezTo>
                  <a:cubicBezTo>
                    <a:pt x="243709" y="44113"/>
                    <a:pt x="243662" y="43851"/>
                    <a:pt x="243662" y="43589"/>
                  </a:cubicBezTo>
                  <a:cubicBezTo>
                    <a:pt x="243662" y="40303"/>
                    <a:pt x="243662" y="37017"/>
                    <a:pt x="243662" y="33742"/>
                  </a:cubicBezTo>
                  <a:cubicBezTo>
                    <a:pt x="243662" y="32907"/>
                    <a:pt x="243633" y="32861"/>
                    <a:pt x="244285" y="32861"/>
                  </a:cubicBezTo>
                  <a:cubicBezTo>
                    <a:pt x="244367" y="32861"/>
                    <a:pt x="244461" y="32861"/>
                    <a:pt x="244566" y="32861"/>
                  </a:cubicBezTo>
                  <a:cubicBezTo>
                    <a:pt x="245209" y="32861"/>
                    <a:pt x="245852" y="32861"/>
                    <a:pt x="246495" y="32849"/>
                  </a:cubicBezTo>
                  <a:cubicBezTo>
                    <a:pt x="246603" y="32849"/>
                    <a:pt x="246711" y="32851"/>
                    <a:pt x="246819" y="32851"/>
                  </a:cubicBezTo>
                  <a:cubicBezTo>
                    <a:pt x="247115" y="32851"/>
                    <a:pt x="247410" y="32838"/>
                    <a:pt x="247698" y="32742"/>
                  </a:cubicBezTo>
                  <a:cubicBezTo>
                    <a:pt x="247781" y="32718"/>
                    <a:pt x="247873" y="32712"/>
                    <a:pt x="247969" y="32712"/>
                  </a:cubicBezTo>
                  <a:cubicBezTo>
                    <a:pt x="248064" y="32712"/>
                    <a:pt x="248162" y="32718"/>
                    <a:pt x="248257" y="32718"/>
                  </a:cubicBezTo>
                  <a:cubicBezTo>
                    <a:pt x="248350" y="32715"/>
                    <a:pt x="248442" y="32714"/>
                    <a:pt x="248534" y="32714"/>
                  </a:cubicBezTo>
                  <a:cubicBezTo>
                    <a:pt x="248758" y="32714"/>
                    <a:pt x="248981" y="32721"/>
                    <a:pt x="249204" y="32721"/>
                  </a:cubicBezTo>
                  <a:cubicBezTo>
                    <a:pt x="249601" y="32721"/>
                    <a:pt x="249997" y="32700"/>
                    <a:pt x="250389" y="32587"/>
                  </a:cubicBezTo>
                  <a:cubicBezTo>
                    <a:pt x="250441" y="32568"/>
                    <a:pt x="250497" y="32563"/>
                    <a:pt x="250555" y="32563"/>
                  </a:cubicBezTo>
                  <a:cubicBezTo>
                    <a:pt x="250642" y="32563"/>
                    <a:pt x="250732" y="32576"/>
                    <a:pt x="250817" y="32576"/>
                  </a:cubicBezTo>
                  <a:cubicBezTo>
                    <a:pt x="251270" y="32564"/>
                    <a:pt x="251710" y="32564"/>
                    <a:pt x="252163" y="32456"/>
                  </a:cubicBezTo>
                  <a:cubicBezTo>
                    <a:pt x="252306" y="32426"/>
                    <a:pt x="252455" y="32417"/>
                    <a:pt x="252607" y="32417"/>
                  </a:cubicBezTo>
                  <a:cubicBezTo>
                    <a:pt x="252810" y="32417"/>
                    <a:pt x="253018" y="32433"/>
                    <a:pt x="253222" y="32433"/>
                  </a:cubicBezTo>
                  <a:cubicBezTo>
                    <a:pt x="253556" y="32421"/>
                    <a:pt x="253877" y="32445"/>
                    <a:pt x="254211" y="32326"/>
                  </a:cubicBezTo>
                  <a:cubicBezTo>
                    <a:pt x="254303" y="32292"/>
                    <a:pt x="254410" y="32285"/>
                    <a:pt x="254518" y="32285"/>
                  </a:cubicBezTo>
                  <a:cubicBezTo>
                    <a:pt x="254604" y="32285"/>
                    <a:pt x="254691" y="32290"/>
                    <a:pt x="254770" y="32290"/>
                  </a:cubicBezTo>
                  <a:cubicBezTo>
                    <a:pt x="255080" y="32284"/>
                    <a:pt x="255389" y="32284"/>
                    <a:pt x="255699" y="32284"/>
                  </a:cubicBezTo>
                  <a:cubicBezTo>
                    <a:pt x="256008" y="32284"/>
                    <a:pt x="256318" y="32284"/>
                    <a:pt x="256628" y="32278"/>
                  </a:cubicBezTo>
                  <a:cubicBezTo>
                    <a:pt x="256762" y="32278"/>
                    <a:pt x="256897" y="32282"/>
                    <a:pt x="257032" y="32282"/>
                  </a:cubicBezTo>
                  <a:cubicBezTo>
                    <a:pt x="257301" y="32282"/>
                    <a:pt x="257568" y="32266"/>
                    <a:pt x="257830" y="32171"/>
                  </a:cubicBezTo>
                  <a:cubicBezTo>
                    <a:pt x="257896" y="32147"/>
                    <a:pt x="257967" y="32141"/>
                    <a:pt x="258040" y="32141"/>
                  </a:cubicBezTo>
                  <a:close/>
                  <a:moveTo>
                    <a:pt x="43366" y="34127"/>
                  </a:moveTo>
                  <a:cubicBezTo>
                    <a:pt x="43582" y="34127"/>
                    <a:pt x="43802" y="34152"/>
                    <a:pt x="44018" y="34159"/>
                  </a:cubicBezTo>
                  <a:cubicBezTo>
                    <a:pt x="44184" y="34159"/>
                    <a:pt x="44280" y="34266"/>
                    <a:pt x="44291" y="34433"/>
                  </a:cubicBezTo>
                  <a:cubicBezTo>
                    <a:pt x="44291" y="34766"/>
                    <a:pt x="44351" y="35112"/>
                    <a:pt x="44280" y="35421"/>
                  </a:cubicBezTo>
                  <a:cubicBezTo>
                    <a:pt x="44113" y="36112"/>
                    <a:pt x="44172" y="36790"/>
                    <a:pt x="44160" y="37481"/>
                  </a:cubicBezTo>
                  <a:cubicBezTo>
                    <a:pt x="44149" y="37790"/>
                    <a:pt x="44160" y="38088"/>
                    <a:pt x="44065" y="38398"/>
                  </a:cubicBezTo>
                  <a:cubicBezTo>
                    <a:pt x="43994" y="38600"/>
                    <a:pt x="44030" y="38826"/>
                    <a:pt x="44018" y="39041"/>
                  </a:cubicBezTo>
                  <a:cubicBezTo>
                    <a:pt x="43982" y="39791"/>
                    <a:pt x="44089" y="40553"/>
                    <a:pt x="43887" y="41303"/>
                  </a:cubicBezTo>
                  <a:cubicBezTo>
                    <a:pt x="43839" y="41481"/>
                    <a:pt x="43875" y="41684"/>
                    <a:pt x="43875" y="41874"/>
                  </a:cubicBezTo>
                  <a:cubicBezTo>
                    <a:pt x="43875" y="44327"/>
                    <a:pt x="43875" y="46780"/>
                    <a:pt x="43875" y="49232"/>
                  </a:cubicBezTo>
                  <a:cubicBezTo>
                    <a:pt x="43875" y="49506"/>
                    <a:pt x="43875" y="49792"/>
                    <a:pt x="43791" y="50078"/>
                  </a:cubicBezTo>
                  <a:cubicBezTo>
                    <a:pt x="43720" y="50268"/>
                    <a:pt x="43732" y="50494"/>
                    <a:pt x="43732" y="50709"/>
                  </a:cubicBezTo>
                  <a:cubicBezTo>
                    <a:pt x="43732" y="52018"/>
                    <a:pt x="43732" y="53328"/>
                    <a:pt x="43732" y="54638"/>
                  </a:cubicBezTo>
                  <a:cubicBezTo>
                    <a:pt x="43720" y="55269"/>
                    <a:pt x="43720" y="55269"/>
                    <a:pt x="43089" y="55281"/>
                  </a:cubicBezTo>
                  <a:lnTo>
                    <a:pt x="41732" y="55281"/>
                  </a:lnTo>
                  <a:cubicBezTo>
                    <a:pt x="41676" y="55281"/>
                    <a:pt x="41621" y="55280"/>
                    <a:pt x="41566" y="55280"/>
                  </a:cubicBezTo>
                  <a:cubicBezTo>
                    <a:pt x="41291" y="55280"/>
                    <a:pt x="41021" y="55289"/>
                    <a:pt x="40743" y="55388"/>
                  </a:cubicBezTo>
                  <a:cubicBezTo>
                    <a:pt x="40651" y="55421"/>
                    <a:pt x="40547" y="55428"/>
                    <a:pt x="40441" y="55428"/>
                  </a:cubicBezTo>
                  <a:cubicBezTo>
                    <a:pt x="40355" y="55428"/>
                    <a:pt x="40268" y="55424"/>
                    <a:pt x="40184" y="55424"/>
                  </a:cubicBezTo>
                  <a:lnTo>
                    <a:pt x="38326" y="55424"/>
                  </a:lnTo>
                  <a:cubicBezTo>
                    <a:pt x="38266" y="55424"/>
                    <a:pt x="38205" y="55423"/>
                    <a:pt x="38145" y="55423"/>
                  </a:cubicBezTo>
                  <a:cubicBezTo>
                    <a:pt x="37872" y="55423"/>
                    <a:pt x="37601" y="55431"/>
                    <a:pt x="37338" y="55519"/>
                  </a:cubicBezTo>
                  <a:cubicBezTo>
                    <a:pt x="37211" y="55561"/>
                    <a:pt x="37071" y="55567"/>
                    <a:pt x="36932" y="55567"/>
                  </a:cubicBezTo>
                  <a:cubicBezTo>
                    <a:pt x="36877" y="55567"/>
                    <a:pt x="36821" y="55566"/>
                    <a:pt x="36767" y="55566"/>
                  </a:cubicBezTo>
                  <a:lnTo>
                    <a:pt x="34909" y="55566"/>
                  </a:lnTo>
                  <a:cubicBezTo>
                    <a:pt x="34505" y="55578"/>
                    <a:pt x="34112" y="55578"/>
                    <a:pt x="33707" y="55674"/>
                  </a:cubicBezTo>
                  <a:cubicBezTo>
                    <a:pt x="33553" y="55710"/>
                    <a:pt x="33392" y="55719"/>
                    <a:pt x="33229" y="55719"/>
                  </a:cubicBezTo>
                  <a:cubicBezTo>
                    <a:pt x="33050" y="55719"/>
                    <a:pt x="32868" y="55708"/>
                    <a:pt x="32688" y="55708"/>
                  </a:cubicBezTo>
                  <a:cubicBezTo>
                    <a:pt x="32650" y="55708"/>
                    <a:pt x="32613" y="55708"/>
                    <a:pt x="32576" y="55709"/>
                  </a:cubicBezTo>
                  <a:cubicBezTo>
                    <a:pt x="32195" y="55721"/>
                    <a:pt x="31814" y="55686"/>
                    <a:pt x="31445" y="55816"/>
                  </a:cubicBezTo>
                  <a:cubicBezTo>
                    <a:pt x="31345" y="55850"/>
                    <a:pt x="31239" y="55857"/>
                    <a:pt x="31131" y="55857"/>
                  </a:cubicBezTo>
                  <a:cubicBezTo>
                    <a:pt x="31045" y="55857"/>
                    <a:pt x="30958" y="55852"/>
                    <a:pt x="30873" y="55852"/>
                  </a:cubicBezTo>
                  <a:lnTo>
                    <a:pt x="28659" y="55852"/>
                  </a:lnTo>
                  <a:cubicBezTo>
                    <a:pt x="28590" y="55854"/>
                    <a:pt x="28520" y="55854"/>
                    <a:pt x="28451" y="55854"/>
                  </a:cubicBezTo>
                  <a:cubicBezTo>
                    <a:pt x="28377" y="55854"/>
                    <a:pt x="28304" y="55854"/>
                    <a:pt x="28230" y="55854"/>
                  </a:cubicBezTo>
                  <a:cubicBezTo>
                    <a:pt x="27904" y="55854"/>
                    <a:pt x="27576" y="55864"/>
                    <a:pt x="27254" y="55971"/>
                  </a:cubicBezTo>
                  <a:cubicBezTo>
                    <a:pt x="27176" y="55995"/>
                    <a:pt x="27093" y="56001"/>
                    <a:pt x="27008" y="56001"/>
                  </a:cubicBezTo>
                  <a:cubicBezTo>
                    <a:pt x="26923" y="56001"/>
                    <a:pt x="26837" y="55995"/>
                    <a:pt x="26754" y="55995"/>
                  </a:cubicBezTo>
                  <a:lnTo>
                    <a:pt x="24682" y="55995"/>
                  </a:lnTo>
                  <a:cubicBezTo>
                    <a:pt x="24253" y="56007"/>
                    <a:pt x="23837" y="56019"/>
                    <a:pt x="23408" y="56102"/>
                  </a:cubicBezTo>
                  <a:cubicBezTo>
                    <a:pt x="23213" y="56141"/>
                    <a:pt x="23014" y="56152"/>
                    <a:pt x="22813" y="56152"/>
                  </a:cubicBezTo>
                  <a:cubicBezTo>
                    <a:pt x="22583" y="56152"/>
                    <a:pt x="22351" y="56138"/>
                    <a:pt x="22122" y="56138"/>
                  </a:cubicBezTo>
                  <a:cubicBezTo>
                    <a:pt x="21824" y="56150"/>
                    <a:pt x="21515" y="56126"/>
                    <a:pt x="21205" y="56233"/>
                  </a:cubicBezTo>
                  <a:cubicBezTo>
                    <a:pt x="21086" y="56281"/>
                    <a:pt x="20931" y="56269"/>
                    <a:pt x="20789" y="56281"/>
                  </a:cubicBezTo>
                  <a:cubicBezTo>
                    <a:pt x="20674" y="56287"/>
                    <a:pt x="20560" y="56290"/>
                    <a:pt x="20447" y="56290"/>
                  </a:cubicBezTo>
                  <a:cubicBezTo>
                    <a:pt x="20235" y="56290"/>
                    <a:pt x="20024" y="56282"/>
                    <a:pt x="19814" y="56282"/>
                  </a:cubicBezTo>
                  <a:cubicBezTo>
                    <a:pt x="19522" y="56282"/>
                    <a:pt x="19231" y="56296"/>
                    <a:pt x="18943" y="56364"/>
                  </a:cubicBezTo>
                  <a:cubicBezTo>
                    <a:pt x="18936" y="56365"/>
                    <a:pt x="18929" y="56365"/>
                    <a:pt x="18922" y="56365"/>
                  </a:cubicBezTo>
                  <a:cubicBezTo>
                    <a:pt x="18836" y="56365"/>
                    <a:pt x="18764" y="56297"/>
                    <a:pt x="18753" y="56197"/>
                  </a:cubicBezTo>
                  <a:cubicBezTo>
                    <a:pt x="18741" y="55983"/>
                    <a:pt x="18729" y="55769"/>
                    <a:pt x="18729" y="55555"/>
                  </a:cubicBezTo>
                  <a:lnTo>
                    <a:pt x="18729" y="48625"/>
                  </a:lnTo>
                  <a:cubicBezTo>
                    <a:pt x="18729" y="46363"/>
                    <a:pt x="18729" y="44101"/>
                    <a:pt x="18729" y="41850"/>
                  </a:cubicBezTo>
                  <a:cubicBezTo>
                    <a:pt x="18729" y="41469"/>
                    <a:pt x="18753" y="41088"/>
                    <a:pt x="18622" y="40719"/>
                  </a:cubicBezTo>
                  <a:cubicBezTo>
                    <a:pt x="18574" y="40588"/>
                    <a:pt x="18598" y="40434"/>
                    <a:pt x="18586" y="40291"/>
                  </a:cubicBezTo>
                  <a:cubicBezTo>
                    <a:pt x="18574" y="39719"/>
                    <a:pt x="18645" y="39148"/>
                    <a:pt x="18455" y="38600"/>
                  </a:cubicBezTo>
                  <a:cubicBezTo>
                    <a:pt x="18491" y="37719"/>
                    <a:pt x="18217" y="36850"/>
                    <a:pt x="18300" y="35969"/>
                  </a:cubicBezTo>
                  <a:cubicBezTo>
                    <a:pt x="18324" y="35635"/>
                    <a:pt x="18300" y="35302"/>
                    <a:pt x="18193" y="34981"/>
                  </a:cubicBezTo>
                  <a:cubicBezTo>
                    <a:pt x="18157" y="34862"/>
                    <a:pt x="18241" y="34742"/>
                    <a:pt x="18383" y="34731"/>
                  </a:cubicBezTo>
                  <a:cubicBezTo>
                    <a:pt x="18622" y="34719"/>
                    <a:pt x="18860" y="34707"/>
                    <a:pt x="19098" y="34707"/>
                  </a:cubicBezTo>
                  <a:lnTo>
                    <a:pt x="32088" y="34707"/>
                  </a:lnTo>
                  <a:cubicBezTo>
                    <a:pt x="32190" y="34707"/>
                    <a:pt x="32292" y="34709"/>
                    <a:pt x="32393" y="34709"/>
                  </a:cubicBezTo>
                  <a:cubicBezTo>
                    <a:pt x="32648" y="34709"/>
                    <a:pt x="32901" y="34697"/>
                    <a:pt x="33147" y="34611"/>
                  </a:cubicBezTo>
                  <a:cubicBezTo>
                    <a:pt x="33233" y="34578"/>
                    <a:pt x="33327" y="34571"/>
                    <a:pt x="33421" y="34571"/>
                  </a:cubicBezTo>
                  <a:cubicBezTo>
                    <a:pt x="33497" y="34571"/>
                    <a:pt x="33573" y="34576"/>
                    <a:pt x="33647" y="34576"/>
                  </a:cubicBezTo>
                  <a:cubicBezTo>
                    <a:pt x="34445" y="34540"/>
                    <a:pt x="35255" y="34600"/>
                    <a:pt x="36052" y="34457"/>
                  </a:cubicBezTo>
                  <a:cubicBezTo>
                    <a:pt x="36278" y="34414"/>
                    <a:pt x="36507" y="34401"/>
                    <a:pt x="36738" y="34401"/>
                  </a:cubicBezTo>
                  <a:cubicBezTo>
                    <a:pt x="37040" y="34401"/>
                    <a:pt x="37345" y="34422"/>
                    <a:pt x="37647" y="34422"/>
                  </a:cubicBezTo>
                  <a:cubicBezTo>
                    <a:pt x="37687" y="34422"/>
                    <a:pt x="37727" y="34422"/>
                    <a:pt x="37767" y="34421"/>
                  </a:cubicBezTo>
                  <a:cubicBezTo>
                    <a:pt x="37910" y="34421"/>
                    <a:pt x="38053" y="34425"/>
                    <a:pt x="38195" y="34425"/>
                  </a:cubicBezTo>
                  <a:cubicBezTo>
                    <a:pt x="38480" y="34425"/>
                    <a:pt x="38763" y="34409"/>
                    <a:pt x="39041" y="34314"/>
                  </a:cubicBezTo>
                  <a:cubicBezTo>
                    <a:pt x="39118" y="34290"/>
                    <a:pt x="39202" y="34284"/>
                    <a:pt x="39286" y="34284"/>
                  </a:cubicBezTo>
                  <a:cubicBezTo>
                    <a:pt x="39371" y="34284"/>
                    <a:pt x="39458" y="34290"/>
                    <a:pt x="39541" y="34290"/>
                  </a:cubicBezTo>
                  <a:cubicBezTo>
                    <a:pt x="40124" y="34290"/>
                    <a:pt x="40720" y="34290"/>
                    <a:pt x="41315" y="34278"/>
                  </a:cubicBezTo>
                  <a:cubicBezTo>
                    <a:pt x="41461" y="34278"/>
                    <a:pt x="41607" y="34280"/>
                    <a:pt x="41753" y="34280"/>
                  </a:cubicBezTo>
                  <a:cubicBezTo>
                    <a:pt x="42154" y="34280"/>
                    <a:pt x="42553" y="34267"/>
                    <a:pt x="42946" y="34171"/>
                  </a:cubicBezTo>
                  <a:cubicBezTo>
                    <a:pt x="43083" y="34138"/>
                    <a:pt x="43224" y="34127"/>
                    <a:pt x="43366" y="34127"/>
                  </a:cubicBezTo>
                  <a:close/>
                  <a:moveTo>
                    <a:pt x="241018" y="55995"/>
                  </a:moveTo>
                  <a:cubicBezTo>
                    <a:pt x="241411" y="55995"/>
                    <a:pt x="241769" y="56043"/>
                    <a:pt x="242138" y="56150"/>
                  </a:cubicBezTo>
                  <a:cubicBezTo>
                    <a:pt x="242304" y="56186"/>
                    <a:pt x="242376" y="56293"/>
                    <a:pt x="242388" y="56448"/>
                  </a:cubicBezTo>
                  <a:cubicBezTo>
                    <a:pt x="242388" y="56638"/>
                    <a:pt x="242388" y="56829"/>
                    <a:pt x="242388" y="57019"/>
                  </a:cubicBezTo>
                  <a:cubicBezTo>
                    <a:pt x="242388" y="60567"/>
                    <a:pt x="242388" y="64115"/>
                    <a:pt x="242388" y="67651"/>
                  </a:cubicBezTo>
                  <a:cubicBezTo>
                    <a:pt x="242388" y="68008"/>
                    <a:pt x="242400" y="68366"/>
                    <a:pt x="242280" y="68711"/>
                  </a:cubicBezTo>
                  <a:cubicBezTo>
                    <a:pt x="242221" y="68890"/>
                    <a:pt x="242245" y="69092"/>
                    <a:pt x="242245" y="69282"/>
                  </a:cubicBezTo>
                  <a:cubicBezTo>
                    <a:pt x="242245" y="69925"/>
                    <a:pt x="242245" y="70568"/>
                    <a:pt x="242245" y="71211"/>
                  </a:cubicBezTo>
                  <a:cubicBezTo>
                    <a:pt x="242245" y="71687"/>
                    <a:pt x="242233" y="72152"/>
                    <a:pt x="242138" y="72628"/>
                  </a:cubicBezTo>
                  <a:cubicBezTo>
                    <a:pt x="242042" y="73057"/>
                    <a:pt x="242114" y="73521"/>
                    <a:pt x="242102" y="73973"/>
                  </a:cubicBezTo>
                  <a:cubicBezTo>
                    <a:pt x="242090" y="74307"/>
                    <a:pt x="242102" y="74640"/>
                    <a:pt x="242007" y="74962"/>
                  </a:cubicBezTo>
                  <a:cubicBezTo>
                    <a:pt x="241935" y="75188"/>
                    <a:pt x="241971" y="75438"/>
                    <a:pt x="241959" y="75676"/>
                  </a:cubicBezTo>
                  <a:cubicBezTo>
                    <a:pt x="241947" y="75890"/>
                    <a:pt x="241959" y="76105"/>
                    <a:pt x="241935" y="76319"/>
                  </a:cubicBezTo>
                  <a:cubicBezTo>
                    <a:pt x="241935" y="76450"/>
                    <a:pt x="241840" y="76533"/>
                    <a:pt x="241709" y="76545"/>
                  </a:cubicBezTo>
                  <a:cubicBezTo>
                    <a:pt x="241518" y="76557"/>
                    <a:pt x="241328" y="76569"/>
                    <a:pt x="241137" y="76569"/>
                  </a:cubicBezTo>
                  <a:lnTo>
                    <a:pt x="237780" y="76569"/>
                  </a:lnTo>
                  <a:cubicBezTo>
                    <a:pt x="237411" y="76557"/>
                    <a:pt x="237030" y="76581"/>
                    <a:pt x="236661" y="76462"/>
                  </a:cubicBezTo>
                  <a:cubicBezTo>
                    <a:pt x="236560" y="76426"/>
                    <a:pt x="236452" y="76417"/>
                    <a:pt x="236344" y="76417"/>
                  </a:cubicBezTo>
                  <a:cubicBezTo>
                    <a:pt x="236235" y="76417"/>
                    <a:pt x="236125" y="76426"/>
                    <a:pt x="236018" y="76426"/>
                  </a:cubicBezTo>
                  <a:cubicBezTo>
                    <a:pt x="234208" y="76426"/>
                    <a:pt x="232398" y="76426"/>
                    <a:pt x="230589" y="76414"/>
                  </a:cubicBezTo>
                  <a:cubicBezTo>
                    <a:pt x="230303" y="76414"/>
                    <a:pt x="230029" y="76414"/>
                    <a:pt x="229743" y="76343"/>
                  </a:cubicBezTo>
                  <a:cubicBezTo>
                    <a:pt x="229565" y="76289"/>
                    <a:pt x="229366" y="76283"/>
                    <a:pt x="229167" y="76283"/>
                  </a:cubicBezTo>
                  <a:cubicBezTo>
                    <a:pt x="229101" y="76283"/>
                    <a:pt x="229035" y="76283"/>
                    <a:pt x="228969" y="76283"/>
                  </a:cubicBezTo>
                  <a:lnTo>
                    <a:pt x="220480" y="76283"/>
                  </a:lnTo>
                  <a:cubicBezTo>
                    <a:pt x="220357" y="76283"/>
                    <a:pt x="220250" y="76284"/>
                    <a:pt x="220156" y="76284"/>
                  </a:cubicBezTo>
                  <a:cubicBezTo>
                    <a:pt x="219463" y="76284"/>
                    <a:pt x="219528" y="76229"/>
                    <a:pt x="219528" y="75295"/>
                  </a:cubicBezTo>
                  <a:cubicBezTo>
                    <a:pt x="219528" y="74271"/>
                    <a:pt x="219528" y="73247"/>
                    <a:pt x="219540" y="72235"/>
                  </a:cubicBezTo>
                  <a:cubicBezTo>
                    <a:pt x="219540" y="71807"/>
                    <a:pt x="219516" y="71378"/>
                    <a:pt x="219647" y="70961"/>
                  </a:cubicBezTo>
                  <a:cubicBezTo>
                    <a:pt x="219706" y="70759"/>
                    <a:pt x="219671" y="70533"/>
                    <a:pt x="219671" y="70318"/>
                  </a:cubicBezTo>
                  <a:cubicBezTo>
                    <a:pt x="219682" y="68104"/>
                    <a:pt x="219682" y="65889"/>
                    <a:pt x="219682" y="63687"/>
                  </a:cubicBezTo>
                  <a:cubicBezTo>
                    <a:pt x="219682" y="63377"/>
                    <a:pt x="219671" y="63067"/>
                    <a:pt x="219766" y="62758"/>
                  </a:cubicBezTo>
                  <a:cubicBezTo>
                    <a:pt x="219837" y="62544"/>
                    <a:pt x="219813" y="62293"/>
                    <a:pt x="219813" y="62055"/>
                  </a:cubicBezTo>
                  <a:cubicBezTo>
                    <a:pt x="219813" y="60388"/>
                    <a:pt x="219813" y="58722"/>
                    <a:pt x="219813" y="57055"/>
                  </a:cubicBezTo>
                  <a:cubicBezTo>
                    <a:pt x="219813" y="56888"/>
                    <a:pt x="219813" y="56721"/>
                    <a:pt x="219813" y="56555"/>
                  </a:cubicBezTo>
                  <a:cubicBezTo>
                    <a:pt x="219825" y="56019"/>
                    <a:pt x="219849" y="56007"/>
                    <a:pt x="220397" y="55995"/>
                  </a:cubicBezTo>
                  <a:close/>
                  <a:moveTo>
                    <a:pt x="244764" y="55983"/>
                  </a:moveTo>
                  <a:cubicBezTo>
                    <a:pt x="245120" y="55983"/>
                    <a:pt x="245475" y="56007"/>
                    <a:pt x="245829" y="56102"/>
                  </a:cubicBezTo>
                  <a:cubicBezTo>
                    <a:pt x="245941" y="56135"/>
                    <a:pt x="246061" y="56143"/>
                    <a:pt x="246182" y="56143"/>
                  </a:cubicBezTo>
                  <a:cubicBezTo>
                    <a:pt x="246279" y="56143"/>
                    <a:pt x="246376" y="56138"/>
                    <a:pt x="246471" y="56138"/>
                  </a:cubicBezTo>
                  <a:lnTo>
                    <a:pt x="253044" y="56138"/>
                  </a:lnTo>
                  <a:cubicBezTo>
                    <a:pt x="253099" y="56138"/>
                    <a:pt x="253154" y="56137"/>
                    <a:pt x="253209" y="56137"/>
                  </a:cubicBezTo>
                  <a:cubicBezTo>
                    <a:pt x="253432" y="56137"/>
                    <a:pt x="253660" y="56145"/>
                    <a:pt x="253889" y="56221"/>
                  </a:cubicBezTo>
                  <a:cubicBezTo>
                    <a:pt x="254008" y="56264"/>
                    <a:pt x="254145" y="56270"/>
                    <a:pt x="254284" y="56270"/>
                  </a:cubicBezTo>
                  <a:cubicBezTo>
                    <a:pt x="254339" y="56270"/>
                    <a:pt x="254394" y="56269"/>
                    <a:pt x="254449" y="56269"/>
                  </a:cubicBezTo>
                  <a:cubicBezTo>
                    <a:pt x="255044" y="56281"/>
                    <a:pt x="255639" y="56281"/>
                    <a:pt x="256235" y="56281"/>
                  </a:cubicBezTo>
                  <a:cubicBezTo>
                    <a:pt x="256295" y="56281"/>
                    <a:pt x="256355" y="56280"/>
                    <a:pt x="256415" y="56280"/>
                  </a:cubicBezTo>
                  <a:cubicBezTo>
                    <a:pt x="256685" y="56280"/>
                    <a:pt x="256950" y="56288"/>
                    <a:pt x="257223" y="56376"/>
                  </a:cubicBezTo>
                  <a:cubicBezTo>
                    <a:pt x="257315" y="56409"/>
                    <a:pt x="257419" y="56417"/>
                    <a:pt x="257526" y="56417"/>
                  </a:cubicBezTo>
                  <a:cubicBezTo>
                    <a:pt x="257611" y="56417"/>
                    <a:pt x="257698" y="56412"/>
                    <a:pt x="257782" y="56412"/>
                  </a:cubicBezTo>
                  <a:cubicBezTo>
                    <a:pt x="258330" y="56424"/>
                    <a:pt x="258878" y="56424"/>
                    <a:pt x="259425" y="56424"/>
                  </a:cubicBezTo>
                  <a:cubicBezTo>
                    <a:pt x="259482" y="56424"/>
                    <a:pt x="259538" y="56423"/>
                    <a:pt x="259594" y="56423"/>
                  </a:cubicBezTo>
                  <a:cubicBezTo>
                    <a:pt x="259847" y="56423"/>
                    <a:pt x="260099" y="56431"/>
                    <a:pt x="260342" y="56519"/>
                  </a:cubicBezTo>
                  <a:cubicBezTo>
                    <a:pt x="260470" y="56561"/>
                    <a:pt x="260610" y="56568"/>
                    <a:pt x="260748" y="56568"/>
                  </a:cubicBezTo>
                  <a:cubicBezTo>
                    <a:pt x="260804" y="56568"/>
                    <a:pt x="260859" y="56567"/>
                    <a:pt x="260914" y="56567"/>
                  </a:cubicBezTo>
                  <a:lnTo>
                    <a:pt x="263188" y="56567"/>
                  </a:lnTo>
                  <a:cubicBezTo>
                    <a:pt x="263355" y="56567"/>
                    <a:pt x="263521" y="56567"/>
                    <a:pt x="263688" y="56578"/>
                  </a:cubicBezTo>
                  <a:cubicBezTo>
                    <a:pt x="263819" y="56590"/>
                    <a:pt x="263914" y="56674"/>
                    <a:pt x="263926" y="56805"/>
                  </a:cubicBezTo>
                  <a:cubicBezTo>
                    <a:pt x="263950" y="56948"/>
                    <a:pt x="263950" y="57090"/>
                    <a:pt x="263950" y="57233"/>
                  </a:cubicBezTo>
                  <a:cubicBezTo>
                    <a:pt x="263950" y="57733"/>
                    <a:pt x="263950" y="58233"/>
                    <a:pt x="263950" y="58734"/>
                  </a:cubicBezTo>
                  <a:cubicBezTo>
                    <a:pt x="263962" y="59103"/>
                    <a:pt x="263938" y="59484"/>
                    <a:pt x="264057" y="59865"/>
                  </a:cubicBezTo>
                  <a:cubicBezTo>
                    <a:pt x="264128" y="60079"/>
                    <a:pt x="264093" y="60329"/>
                    <a:pt x="264093" y="60567"/>
                  </a:cubicBezTo>
                  <a:cubicBezTo>
                    <a:pt x="264093" y="65163"/>
                    <a:pt x="264093" y="69747"/>
                    <a:pt x="264105" y="74343"/>
                  </a:cubicBezTo>
                  <a:cubicBezTo>
                    <a:pt x="264105" y="74700"/>
                    <a:pt x="264069" y="75057"/>
                    <a:pt x="264200" y="75402"/>
                  </a:cubicBezTo>
                  <a:cubicBezTo>
                    <a:pt x="264236" y="75486"/>
                    <a:pt x="264236" y="75581"/>
                    <a:pt x="264236" y="75676"/>
                  </a:cubicBezTo>
                  <a:cubicBezTo>
                    <a:pt x="264236" y="76527"/>
                    <a:pt x="264287" y="76557"/>
                    <a:pt x="263591" y="76557"/>
                  </a:cubicBezTo>
                  <a:cubicBezTo>
                    <a:pt x="263537" y="76557"/>
                    <a:pt x="263478" y="76557"/>
                    <a:pt x="263414" y="76557"/>
                  </a:cubicBezTo>
                  <a:lnTo>
                    <a:pt x="248638" y="76557"/>
                  </a:lnTo>
                  <a:cubicBezTo>
                    <a:pt x="248582" y="76557"/>
                    <a:pt x="248526" y="76558"/>
                    <a:pt x="248470" y="76558"/>
                  </a:cubicBezTo>
                  <a:cubicBezTo>
                    <a:pt x="248217" y="76558"/>
                    <a:pt x="247965" y="76550"/>
                    <a:pt x="247722" y="76462"/>
                  </a:cubicBezTo>
                  <a:cubicBezTo>
                    <a:pt x="247543" y="76402"/>
                    <a:pt x="247341" y="76426"/>
                    <a:pt x="247150" y="76414"/>
                  </a:cubicBezTo>
                  <a:lnTo>
                    <a:pt x="245507" y="76414"/>
                  </a:lnTo>
                  <a:cubicBezTo>
                    <a:pt x="245245" y="76414"/>
                    <a:pt x="244995" y="76462"/>
                    <a:pt x="244733" y="76498"/>
                  </a:cubicBezTo>
                  <a:cubicBezTo>
                    <a:pt x="244432" y="76552"/>
                    <a:pt x="244127" y="76569"/>
                    <a:pt x="243822" y="76569"/>
                  </a:cubicBezTo>
                  <a:cubicBezTo>
                    <a:pt x="243464" y="76569"/>
                    <a:pt x="243104" y="76546"/>
                    <a:pt x="242745" y="76533"/>
                  </a:cubicBezTo>
                  <a:cubicBezTo>
                    <a:pt x="242614" y="76521"/>
                    <a:pt x="242531" y="76402"/>
                    <a:pt x="242566" y="76283"/>
                  </a:cubicBezTo>
                  <a:cubicBezTo>
                    <a:pt x="242721" y="75795"/>
                    <a:pt x="242650" y="75283"/>
                    <a:pt x="242673" y="74795"/>
                  </a:cubicBezTo>
                  <a:cubicBezTo>
                    <a:pt x="242685" y="74485"/>
                    <a:pt x="242673" y="74176"/>
                    <a:pt x="242769" y="73878"/>
                  </a:cubicBezTo>
                  <a:cubicBezTo>
                    <a:pt x="242828" y="73652"/>
                    <a:pt x="242804" y="73402"/>
                    <a:pt x="242816" y="73164"/>
                  </a:cubicBezTo>
                  <a:cubicBezTo>
                    <a:pt x="242828" y="72604"/>
                    <a:pt x="242757" y="72033"/>
                    <a:pt x="242935" y="71473"/>
                  </a:cubicBezTo>
                  <a:cubicBezTo>
                    <a:pt x="242983" y="71318"/>
                    <a:pt x="242947" y="71140"/>
                    <a:pt x="242947" y="70973"/>
                  </a:cubicBezTo>
                  <a:cubicBezTo>
                    <a:pt x="242959" y="70211"/>
                    <a:pt x="242947" y="69449"/>
                    <a:pt x="242959" y="68687"/>
                  </a:cubicBezTo>
                  <a:cubicBezTo>
                    <a:pt x="242959" y="68187"/>
                    <a:pt x="242923" y="67699"/>
                    <a:pt x="243066" y="67199"/>
                  </a:cubicBezTo>
                  <a:cubicBezTo>
                    <a:pt x="243138" y="67008"/>
                    <a:pt x="243090" y="66782"/>
                    <a:pt x="243090" y="66568"/>
                  </a:cubicBezTo>
                  <a:cubicBezTo>
                    <a:pt x="243102" y="63377"/>
                    <a:pt x="243102" y="60186"/>
                    <a:pt x="243102" y="57007"/>
                  </a:cubicBezTo>
                  <a:cubicBezTo>
                    <a:pt x="243102" y="56817"/>
                    <a:pt x="243090" y="56626"/>
                    <a:pt x="243102" y="56436"/>
                  </a:cubicBezTo>
                  <a:cubicBezTo>
                    <a:pt x="243125" y="56149"/>
                    <a:pt x="243236" y="56006"/>
                    <a:pt x="243530" y="56006"/>
                  </a:cubicBezTo>
                  <a:cubicBezTo>
                    <a:pt x="243542" y="56006"/>
                    <a:pt x="243554" y="56007"/>
                    <a:pt x="243566" y="56007"/>
                  </a:cubicBezTo>
                  <a:cubicBezTo>
                    <a:pt x="243604" y="56008"/>
                    <a:pt x="243641" y="56008"/>
                    <a:pt x="243678" y="56008"/>
                  </a:cubicBezTo>
                  <a:cubicBezTo>
                    <a:pt x="244039" y="56008"/>
                    <a:pt x="244401" y="55983"/>
                    <a:pt x="244764" y="55983"/>
                  </a:cubicBezTo>
                  <a:close/>
                  <a:moveTo>
                    <a:pt x="151555" y="54852"/>
                  </a:moveTo>
                  <a:cubicBezTo>
                    <a:pt x="152007" y="54852"/>
                    <a:pt x="152460" y="54852"/>
                    <a:pt x="152912" y="54864"/>
                  </a:cubicBezTo>
                  <a:cubicBezTo>
                    <a:pt x="152994" y="54864"/>
                    <a:pt x="153079" y="54856"/>
                    <a:pt x="153162" y="54856"/>
                  </a:cubicBezTo>
                  <a:cubicBezTo>
                    <a:pt x="153224" y="54856"/>
                    <a:pt x="153285" y="54861"/>
                    <a:pt x="153341" y="54876"/>
                  </a:cubicBezTo>
                  <a:cubicBezTo>
                    <a:pt x="153704" y="54983"/>
                    <a:pt x="154070" y="55010"/>
                    <a:pt x="154436" y="55010"/>
                  </a:cubicBezTo>
                  <a:cubicBezTo>
                    <a:pt x="154802" y="55010"/>
                    <a:pt x="155168" y="54983"/>
                    <a:pt x="155532" y="54983"/>
                  </a:cubicBezTo>
                  <a:cubicBezTo>
                    <a:pt x="155785" y="54983"/>
                    <a:pt x="157087" y="54951"/>
                    <a:pt x="158038" y="54951"/>
                  </a:cubicBezTo>
                  <a:lnTo>
                    <a:pt x="158039" y="54951"/>
                  </a:lnTo>
                  <a:cubicBezTo>
                    <a:pt x="158103" y="54988"/>
                    <a:pt x="158172" y="54995"/>
                    <a:pt x="158241" y="54995"/>
                  </a:cubicBezTo>
                  <a:cubicBezTo>
                    <a:pt x="158279" y="54995"/>
                    <a:pt x="158317" y="54993"/>
                    <a:pt x="158355" y="54993"/>
                  </a:cubicBezTo>
                  <a:cubicBezTo>
                    <a:pt x="158374" y="54993"/>
                    <a:pt x="158394" y="54993"/>
                    <a:pt x="158413" y="54995"/>
                  </a:cubicBezTo>
                  <a:cubicBezTo>
                    <a:pt x="158476" y="54997"/>
                    <a:pt x="158539" y="54997"/>
                    <a:pt x="158602" y="54997"/>
                  </a:cubicBezTo>
                  <a:cubicBezTo>
                    <a:pt x="158687" y="54997"/>
                    <a:pt x="158772" y="54996"/>
                    <a:pt x="158856" y="54996"/>
                  </a:cubicBezTo>
                  <a:cubicBezTo>
                    <a:pt x="159154" y="54996"/>
                    <a:pt x="159453" y="55007"/>
                    <a:pt x="159746" y="55102"/>
                  </a:cubicBezTo>
                  <a:cubicBezTo>
                    <a:pt x="159848" y="55138"/>
                    <a:pt x="159955" y="55147"/>
                    <a:pt x="160063" y="55147"/>
                  </a:cubicBezTo>
                  <a:cubicBezTo>
                    <a:pt x="160172" y="55147"/>
                    <a:pt x="160282" y="55138"/>
                    <a:pt x="160389" y="55138"/>
                  </a:cubicBezTo>
                  <a:lnTo>
                    <a:pt x="165890" y="55138"/>
                  </a:lnTo>
                  <a:cubicBezTo>
                    <a:pt x="165946" y="55138"/>
                    <a:pt x="166002" y="55137"/>
                    <a:pt x="166058" y="55137"/>
                  </a:cubicBezTo>
                  <a:cubicBezTo>
                    <a:pt x="166308" y="55137"/>
                    <a:pt x="166553" y="55145"/>
                    <a:pt x="166807" y="55233"/>
                  </a:cubicBezTo>
                  <a:cubicBezTo>
                    <a:pt x="166899" y="55266"/>
                    <a:pt x="167003" y="55274"/>
                    <a:pt x="167109" y="55274"/>
                  </a:cubicBezTo>
                  <a:cubicBezTo>
                    <a:pt x="167195" y="55274"/>
                    <a:pt x="167282" y="55269"/>
                    <a:pt x="167366" y="55269"/>
                  </a:cubicBezTo>
                  <a:cubicBezTo>
                    <a:pt x="167700" y="55275"/>
                    <a:pt x="168033" y="55275"/>
                    <a:pt x="168366" y="55275"/>
                  </a:cubicBezTo>
                  <a:cubicBezTo>
                    <a:pt x="168700" y="55275"/>
                    <a:pt x="169033" y="55275"/>
                    <a:pt x="169367" y="55281"/>
                  </a:cubicBezTo>
                  <a:cubicBezTo>
                    <a:pt x="169771" y="55281"/>
                    <a:pt x="170164" y="55281"/>
                    <a:pt x="170569" y="55376"/>
                  </a:cubicBezTo>
                  <a:cubicBezTo>
                    <a:pt x="170730" y="55418"/>
                    <a:pt x="170897" y="55427"/>
                    <a:pt x="171065" y="55427"/>
                  </a:cubicBezTo>
                  <a:cubicBezTo>
                    <a:pt x="171191" y="55427"/>
                    <a:pt x="171318" y="55422"/>
                    <a:pt x="171444" y="55422"/>
                  </a:cubicBezTo>
                  <a:cubicBezTo>
                    <a:pt x="171486" y="55422"/>
                    <a:pt x="171528" y="55422"/>
                    <a:pt x="171569" y="55424"/>
                  </a:cubicBezTo>
                  <a:cubicBezTo>
                    <a:pt x="172093" y="55435"/>
                    <a:pt x="172105" y="55447"/>
                    <a:pt x="172117" y="56007"/>
                  </a:cubicBezTo>
                  <a:cubicBezTo>
                    <a:pt x="172129" y="56197"/>
                    <a:pt x="172117" y="56388"/>
                    <a:pt x="172117" y="56578"/>
                  </a:cubicBezTo>
                  <a:cubicBezTo>
                    <a:pt x="172117" y="59924"/>
                    <a:pt x="172117" y="63282"/>
                    <a:pt x="172129" y="66639"/>
                  </a:cubicBezTo>
                  <a:cubicBezTo>
                    <a:pt x="172129" y="66996"/>
                    <a:pt x="172117" y="67354"/>
                    <a:pt x="172224" y="67699"/>
                  </a:cubicBezTo>
                  <a:cubicBezTo>
                    <a:pt x="172296" y="67901"/>
                    <a:pt x="172260" y="68128"/>
                    <a:pt x="172260" y="68342"/>
                  </a:cubicBezTo>
                  <a:cubicBezTo>
                    <a:pt x="172260" y="70937"/>
                    <a:pt x="172260" y="73521"/>
                    <a:pt x="172272" y="76117"/>
                  </a:cubicBezTo>
                  <a:cubicBezTo>
                    <a:pt x="172272" y="76933"/>
                    <a:pt x="172299" y="76987"/>
                    <a:pt x="171683" y="76987"/>
                  </a:cubicBezTo>
                  <a:cubicBezTo>
                    <a:pt x="171589" y="76987"/>
                    <a:pt x="171481" y="76986"/>
                    <a:pt x="171355" y="76986"/>
                  </a:cubicBezTo>
                  <a:lnTo>
                    <a:pt x="149293" y="76986"/>
                  </a:lnTo>
                  <a:cubicBezTo>
                    <a:pt x="149102" y="76986"/>
                    <a:pt x="148912" y="76986"/>
                    <a:pt x="148721" y="76974"/>
                  </a:cubicBezTo>
                  <a:cubicBezTo>
                    <a:pt x="148507" y="76962"/>
                    <a:pt x="148424" y="76879"/>
                    <a:pt x="148424" y="76652"/>
                  </a:cubicBezTo>
                  <a:cubicBezTo>
                    <a:pt x="148400" y="76331"/>
                    <a:pt x="148412" y="75998"/>
                    <a:pt x="148412" y="75664"/>
                  </a:cubicBezTo>
                  <a:cubicBezTo>
                    <a:pt x="148400" y="75355"/>
                    <a:pt x="148400" y="75045"/>
                    <a:pt x="148316" y="74747"/>
                  </a:cubicBezTo>
                  <a:cubicBezTo>
                    <a:pt x="148245" y="74521"/>
                    <a:pt x="148269" y="74271"/>
                    <a:pt x="148269" y="74033"/>
                  </a:cubicBezTo>
                  <a:cubicBezTo>
                    <a:pt x="148269" y="72438"/>
                    <a:pt x="148269" y="70842"/>
                    <a:pt x="148269" y="69247"/>
                  </a:cubicBezTo>
                  <a:cubicBezTo>
                    <a:pt x="148269" y="68937"/>
                    <a:pt x="148269" y="68640"/>
                    <a:pt x="148173" y="68330"/>
                  </a:cubicBezTo>
                  <a:cubicBezTo>
                    <a:pt x="148114" y="68116"/>
                    <a:pt x="148126" y="67866"/>
                    <a:pt x="148126" y="67627"/>
                  </a:cubicBezTo>
                  <a:cubicBezTo>
                    <a:pt x="148126" y="66199"/>
                    <a:pt x="148126" y="64770"/>
                    <a:pt x="148126" y="63341"/>
                  </a:cubicBezTo>
                  <a:cubicBezTo>
                    <a:pt x="148126" y="63055"/>
                    <a:pt x="148126" y="62782"/>
                    <a:pt x="148043" y="62496"/>
                  </a:cubicBezTo>
                  <a:cubicBezTo>
                    <a:pt x="147983" y="62317"/>
                    <a:pt x="147983" y="62115"/>
                    <a:pt x="147983" y="61936"/>
                  </a:cubicBezTo>
                  <a:cubicBezTo>
                    <a:pt x="147983" y="61436"/>
                    <a:pt x="147983" y="60936"/>
                    <a:pt x="147983" y="60436"/>
                  </a:cubicBezTo>
                  <a:cubicBezTo>
                    <a:pt x="147983" y="60174"/>
                    <a:pt x="147983" y="59912"/>
                    <a:pt x="147900" y="59662"/>
                  </a:cubicBezTo>
                  <a:cubicBezTo>
                    <a:pt x="147792" y="59388"/>
                    <a:pt x="147852" y="59091"/>
                    <a:pt x="147840" y="58805"/>
                  </a:cubicBezTo>
                  <a:cubicBezTo>
                    <a:pt x="147816" y="58222"/>
                    <a:pt x="147804" y="57626"/>
                    <a:pt x="147733" y="57031"/>
                  </a:cubicBezTo>
                  <a:cubicBezTo>
                    <a:pt x="147662" y="56448"/>
                    <a:pt x="147531" y="55864"/>
                    <a:pt x="147554" y="55269"/>
                  </a:cubicBezTo>
                  <a:cubicBezTo>
                    <a:pt x="147566" y="54924"/>
                    <a:pt x="147626" y="54864"/>
                    <a:pt x="147983" y="54852"/>
                  </a:cubicBezTo>
                  <a:close/>
                  <a:moveTo>
                    <a:pt x="124877" y="53705"/>
                  </a:moveTo>
                  <a:cubicBezTo>
                    <a:pt x="125136" y="53705"/>
                    <a:pt x="125393" y="53724"/>
                    <a:pt x="125647" y="53804"/>
                  </a:cubicBezTo>
                  <a:cubicBezTo>
                    <a:pt x="125825" y="53852"/>
                    <a:pt x="126028" y="53840"/>
                    <a:pt x="126218" y="53852"/>
                  </a:cubicBezTo>
                  <a:lnTo>
                    <a:pt x="127635" y="53852"/>
                  </a:lnTo>
                  <a:cubicBezTo>
                    <a:pt x="128111" y="53864"/>
                    <a:pt x="128588" y="53828"/>
                    <a:pt x="129052" y="53971"/>
                  </a:cubicBezTo>
                  <a:cubicBezTo>
                    <a:pt x="129144" y="53998"/>
                    <a:pt x="129241" y="54005"/>
                    <a:pt x="129339" y="54005"/>
                  </a:cubicBezTo>
                  <a:cubicBezTo>
                    <a:pt x="129458" y="54005"/>
                    <a:pt x="129578" y="53995"/>
                    <a:pt x="129695" y="53995"/>
                  </a:cubicBezTo>
                  <a:cubicBezTo>
                    <a:pt x="130028" y="54007"/>
                    <a:pt x="130350" y="53995"/>
                    <a:pt x="130683" y="54090"/>
                  </a:cubicBezTo>
                  <a:cubicBezTo>
                    <a:pt x="130803" y="54130"/>
                    <a:pt x="130934" y="54136"/>
                    <a:pt x="131068" y="54136"/>
                  </a:cubicBezTo>
                  <a:cubicBezTo>
                    <a:pt x="131132" y="54136"/>
                    <a:pt x="131196" y="54135"/>
                    <a:pt x="131260" y="54135"/>
                  </a:cubicBezTo>
                  <a:cubicBezTo>
                    <a:pt x="131302" y="54135"/>
                    <a:pt x="131344" y="54136"/>
                    <a:pt x="131386" y="54138"/>
                  </a:cubicBezTo>
                  <a:cubicBezTo>
                    <a:pt x="131957" y="54162"/>
                    <a:pt x="132529" y="54102"/>
                    <a:pt x="133088" y="54257"/>
                  </a:cubicBezTo>
                  <a:cubicBezTo>
                    <a:pt x="133211" y="54287"/>
                    <a:pt x="133342" y="54296"/>
                    <a:pt x="133476" y="54296"/>
                  </a:cubicBezTo>
                  <a:cubicBezTo>
                    <a:pt x="133655" y="54296"/>
                    <a:pt x="133840" y="54281"/>
                    <a:pt x="134017" y="54281"/>
                  </a:cubicBezTo>
                  <a:cubicBezTo>
                    <a:pt x="134386" y="54292"/>
                    <a:pt x="134767" y="54257"/>
                    <a:pt x="135148" y="54388"/>
                  </a:cubicBezTo>
                  <a:cubicBezTo>
                    <a:pt x="135231" y="54418"/>
                    <a:pt x="135324" y="54423"/>
                    <a:pt x="135419" y="54423"/>
                  </a:cubicBezTo>
                  <a:cubicBezTo>
                    <a:pt x="135482" y="54423"/>
                    <a:pt x="135547" y="54421"/>
                    <a:pt x="135612" y="54421"/>
                  </a:cubicBezTo>
                  <a:cubicBezTo>
                    <a:pt x="135644" y="54421"/>
                    <a:pt x="135676" y="54421"/>
                    <a:pt x="135708" y="54423"/>
                  </a:cubicBezTo>
                  <a:cubicBezTo>
                    <a:pt x="135831" y="54428"/>
                    <a:pt x="135954" y="54429"/>
                    <a:pt x="136076" y="54429"/>
                  </a:cubicBezTo>
                  <a:cubicBezTo>
                    <a:pt x="136210" y="54429"/>
                    <a:pt x="136344" y="54428"/>
                    <a:pt x="136477" y="54428"/>
                  </a:cubicBezTo>
                  <a:cubicBezTo>
                    <a:pt x="136883" y="54428"/>
                    <a:pt x="137287" y="54440"/>
                    <a:pt x="137696" y="54543"/>
                  </a:cubicBezTo>
                  <a:cubicBezTo>
                    <a:pt x="137814" y="54574"/>
                    <a:pt x="137939" y="54584"/>
                    <a:pt x="138066" y="54584"/>
                  </a:cubicBezTo>
                  <a:cubicBezTo>
                    <a:pt x="138247" y="54584"/>
                    <a:pt x="138434" y="54565"/>
                    <a:pt x="138615" y="54565"/>
                  </a:cubicBezTo>
                  <a:cubicBezTo>
                    <a:pt x="138642" y="54565"/>
                    <a:pt x="138669" y="54565"/>
                    <a:pt x="138696" y="54566"/>
                  </a:cubicBezTo>
                  <a:cubicBezTo>
                    <a:pt x="138759" y="54568"/>
                    <a:pt x="138822" y="54569"/>
                    <a:pt x="138886" y="54569"/>
                  </a:cubicBezTo>
                  <a:cubicBezTo>
                    <a:pt x="138970" y="54569"/>
                    <a:pt x="139055" y="54568"/>
                    <a:pt x="139140" y="54568"/>
                  </a:cubicBezTo>
                  <a:cubicBezTo>
                    <a:pt x="139437" y="54568"/>
                    <a:pt x="139736" y="54578"/>
                    <a:pt x="140030" y="54673"/>
                  </a:cubicBezTo>
                  <a:cubicBezTo>
                    <a:pt x="140129" y="54707"/>
                    <a:pt x="140235" y="54714"/>
                    <a:pt x="140343" y="54714"/>
                  </a:cubicBezTo>
                  <a:cubicBezTo>
                    <a:pt x="140429" y="54714"/>
                    <a:pt x="140516" y="54709"/>
                    <a:pt x="140601" y="54709"/>
                  </a:cubicBezTo>
                  <a:lnTo>
                    <a:pt x="143530" y="54709"/>
                  </a:lnTo>
                  <a:cubicBezTo>
                    <a:pt x="143638" y="54709"/>
                    <a:pt x="143745" y="54708"/>
                    <a:pt x="143852" y="54708"/>
                  </a:cubicBezTo>
                  <a:cubicBezTo>
                    <a:pt x="144145" y="54708"/>
                    <a:pt x="144436" y="54720"/>
                    <a:pt x="144733" y="54816"/>
                  </a:cubicBezTo>
                  <a:cubicBezTo>
                    <a:pt x="144816" y="54846"/>
                    <a:pt x="144908" y="54852"/>
                    <a:pt x="145003" y="54852"/>
                  </a:cubicBezTo>
                  <a:cubicBezTo>
                    <a:pt x="145067" y="54852"/>
                    <a:pt x="145132" y="54849"/>
                    <a:pt x="145196" y="54849"/>
                  </a:cubicBezTo>
                  <a:cubicBezTo>
                    <a:pt x="145228" y="54849"/>
                    <a:pt x="145260" y="54850"/>
                    <a:pt x="145292" y="54852"/>
                  </a:cubicBezTo>
                  <a:cubicBezTo>
                    <a:pt x="145697" y="54852"/>
                    <a:pt x="146102" y="54852"/>
                    <a:pt x="146507" y="54864"/>
                  </a:cubicBezTo>
                  <a:cubicBezTo>
                    <a:pt x="146733" y="54864"/>
                    <a:pt x="146828" y="54947"/>
                    <a:pt x="146828" y="55162"/>
                  </a:cubicBezTo>
                  <a:cubicBezTo>
                    <a:pt x="146816" y="55805"/>
                    <a:pt x="147066" y="56424"/>
                    <a:pt x="146983" y="57067"/>
                  </a:cubicBezTo>
                  <a:cubicBezTo>
                    <a:pt x="147185" y="57912"/>
                    <a:pt x="147030" y="58781"/>
                    <a:pt x="147150" y="59615"/>
                  </a:cubicBezTo>
                  <a:cubicBezTo>
                    <a:pt x="147316" y="60710"/>
                    <a:pt x="147233" y="61793"/>
                    <a:pt x="147269" y="62889"/>
                  </a:cubicBezTo>
                  <a:cubicBezTo>
                    <a:pt x="147281" y="63032"/>
                    <a:pt x="147245" y="63175"/>
                    <a:pt x="147292" y="63306"/>
                  </a:cubicBezTo>
                  <a:cubicBezTo>
                    <a:pt x="147471" y="63889"/>
                    <a:pt x="147411" y="64484"/>
                    <a:pt x="147411" y="65080"/>
                  </a:cubicBezTo>
                  <a:cubicBezTo>
                    <a:pt x="147423" y="65984"/>
                    <a:pt x="147411" y="66889"/>
                    <a:pt x="147423" y="67794"/>
                  </a:cubicBezTo>
                  <a:cubicBezTo>
                    <a:pt x="147423" y="68318"/>
                    <a:pt x="147376" y="68842"/>
                    <a:pt x="147531" y="69354"/>
                  </a:cubicBezTo>
                  <a:cubicBezTo>
                    <a:pt x="147590" y="69521"/>
                    <a:pt x="147554" y="69723"/>
                    <a:pt x="147554" y="69913"/>
                  </a:cubicBezTo>
                  <a:cubicBezTo>
                    <a:pt x="147554" y="71390"/>
                    <a:pt x="147554" y="72866"/>
                    <a:pt x="147566" y="74343"/>
                  </a:cubicBezTo>
                  <a:cubicBezTo>
                    <a:pt x="147566" y="74700"/>
                    <a:pt x="147590" y="75045"/>
                    <a:pt x="147650" y="75402"/>
                  </a:cubicBezTo>
                  <a:cubicBezTo>
                    <a:pt x="147733" y="75843"/>
                    <a:pt x="147685" y="76307"/>
                    <a:pt x="147673" y="76748"/>
                  </a:cubicBezTo>
                  <a:cubicBezTo>
                    <a:pt x="147673" y="76891"/>
                    <a:pt x="147566" y="76962"/>
                    <a:pt x="147435" y="76974"/>
                  </a:cubicBezTo>
                  <a:cubicBezTo>
                    <a:pt x="147221" y="76986"/>
                    <a:pt x="147007" y="76986"/>
                    <a:pt x="146792" y="76986"/>
                  </a:cubicBezTo>
                  <a:lnTo>
                    <a:pt x="136160" y="76986"/>
                  </a:lnTo>
                  <a:lnTo>
                    <a:pt x="136160" y="76998"/>
                  </a:lnTo>
                  <a:lnTo>
                    <a:pt x="125587" y="76998"/>
                  </a:lnTo>
                  <a:cubicBezTo>
                    <a:pt x="125266" y="76998"/>
                    <a:pt x="124932" y="76998"/>
                    <a:pt x="124599" y="77081"/>
                  </a:cubicBezTo>
                  <a:cubicBezTo>
                    <a:pt x="124520" y="77104"/>
                    <a:pt x="124447" y="77116"/>
                    <a:pt x="124381" y="77116"/>
                  </a:cubicBezTo>
                  <a:cubicBezTo>
                    <a:pt x="124077" y="77116"/>
                    <a:pt x="123918" y="76879"/>
                    <a:pt x="124016" y="76498"/>
                  </a:cubicBezTo>
                  <a:cubicBezTo>
                    <a:pt x="124135" y="76021"/>
                    <a:pt x="124123" y="75557"/>
                    <a:pt x="124123" y="75081"/>
                  </a:cubicBezTo>
                  <a:cubicBezTo>
                    <a:pt x="124123" y="74771"/>
                    <a:pt x="124099" y="74474"/>
                    <a:pt x="124040" y="74164"/>
                  </a:cubicBezTo>
                  <a:cubicBezTo>
                    <a:pt x="123944" y="73747"/>
                    <a:pt x="123944" y="73319"/>
                    <a:pt x="124040" y="72890"/>
                  </a:cubicBezTo>
                  <a:cubicBezTo>
                    <a:pt x="124159" y="72402"/>
                    <a:pt x="124194" y="71902"/>
                    <a:pt x="124051" y="71414"/>
                  </a:cubicBezTo>
                  <a:cubicBezTo>
                    <a:pt x="123944" y="71092"/>
                    <a:pt x="124159" y="70818"/>
                    <a:pt x="124135" y="70509"/>
                  </a:cubicBezTo>
                  <a:cubicBezTo>
                    <a:pt x="124111" y="70235"/>
                    <a:pt x="123920" y="69973"/>
                    <a:pt x="124063" y="69675"/>
                  </a:cubicBezTo>
                  <a:cubicBezTo>
                    <a:pt x="124159" y="69473"/>
                    <a:pt x="124159" y="69247"/>
                    <a:pt x="124099" y="69044"/>
                  </a:cubicBezTo>
                  <a:cubicBezTo>
                    <a:pt x="124040" y="68806"/>
                    <a:pt x="124051" y="68580"/>
                    <a:pt x="124111" y="68354"/>
                  </a:cubicBezTo>
                  <a:cubicBezTo>
                    <a:pt x="124135" y="68235"/>
                    <a:pt x="124135" y="68104"/>
                    <a:pt x="124099" y="67997"/>
                  </a:cubicBezTo>
                  <a:cubicBezTo>
                    <a:pt x="123956" y="67627"/>
                    <a:pt x="123992" y="67246"/>
                    <a:pt x="123992" y="66865"/>
                  </a:cubicBezTo>
                  <a:cubicBezTo>
                    <a:pt x="123992" y="64544"/>
                    <a:pt x="123992" y="62210"/>
                    <a:pt x="123980" y="59877"/>
                  </a:cubicBezTo>
                  <a:cubicBezTo>
                    <a:pt x="123980" y="59543"/>
                    <a:pt x="124004" y="59210"/>
                    <a:pt x="123885" y="58888"/>
                  </a:cubicBezTo>
                  <a:cubicBezTo>
                    <a:pt x="123837" y="58734"/>
                    <a:pt x="123849" y="58555"/>
                    <a:pt x="123849" y="58388"/>
                  </a:cubicBezTo>
                  <a:lnTo>
                    <a:pt x="123849" y="54328"/>
                  </a:lnTo>
                  <a:cubicBezTo>
                    <a:pt x="123849" y="54233"/>
                    <a:pt x="123849" y="54138"/>
                    <a:pt x="123861" y="54042"/>
                  </a:cubicBezTo>
                  <a:cubicBezTo>
                    <a:pt x="123873" y="53816"/>
                    <a:pt x="123944" y="53721"/>
                    <a:pt x="124159" y="53721"/>
                  </a:cubicBezTo>
                  <a:cubicBezTo>
                    <a:pt x="124399" y="53721"/>
                    <a:pt x="124639" y="53705"/>
                    <a:pt x="124877" y="53705"/>
                  </a:cubicBezTo>
                  <a:close/>
                  <a:moveTo>
                    <a:pt x="176538" y="55422"/>
                  </a:moveTo>
                  <a:cubicBezTo>
                    <a:pt x="176611" y="55422"/>
                    <a:pt x="176684" y="55426"/>
                    <a:pt x="176748" y="55447"/>
                  </a:cubicBezTo>
                  <a:cubicBezTo>
                    <a:pt x="177070" y="55555"/>
                    <a:pt x="177396" y="55576"/>
                    <a:pt x="177721" y="55576"/>
                  </a:cubicBezTo>
                  <a:cubicBezTo>
                    <a:pt x="177937" y="55576"/>
                    <a:pt x="178153" y="55566"/>
                    <a:pt x="178368" y="55566"/>
                  </a:cubicBezTo>
                  <a:lnTo>
                    <a:pt x="190072" y="55566"/>
                  </a:lnTo>
                  <a:cubicBezTo>
                    <a:pt x="190189" y="55566"/>
                    <a:pt x="190307" y="55562"/>
                    <a:pt x="190424" y="55562"/>
                  </a:cubicBezTo>
                  <a:cubicBezTo>
                    <a:pt x="190639" y="55562"/>
                    <a:pt x="190852" y="55577"/>
                    <a:pt x="191060" y="55662"/>
                  </a:cubicBezTo>
                  <a:cubicBezTo>
                    <a:pt x="191117" y="55688"/>
                    <a:pt x="191175" y="55698"/>
                    <a:pt x="191235" y="55698"/>
                  </a:cubicBezTo>
                  <a:cubicBezTo>
                    <a:pt x="191337" y="55698"/>
                    <a:pt x="191443" y="55668"/>
                    <a:pt x="191548" y="55638"/>
                  </a:cubicBezTo>
                  <a:cubicBezTo>
                    <a:pt x="191737" y="55583"/>
                    <a:pt x="191930" y="55553"/>
                    <a:pt x="192122" y="55553"/>
                  </a:cubicBezTo>
                  <a:cubicBezTo>
                    <a:pt x="192305" y="55553"/>
                    <a:pt x="192487" y="55580"/>
                    <a:pt x="192667" y="55638"/>
                  </a:cubicBezTo>
                  <a:cubicBezTo>
                    <a:pt x="192905" y="55709"/>
                    <a:pt x="193143" y="55709"/>
                    <a:pt x="193382" y="55709"/>
                  </a:cubicBezTo>
                  <a:cubicBezTo>
                    <a:pt x="193885" y="55709"/>
                    <a:pt x="194388" y="55717"/>
                    <a:pt x="194890" y="55717"/>
                  </a:cubicBezTo>
                  <a:cubicBezTo>
                    <a:pt x="195266" y="55717"/>
                    <a:pt x="195640" y="55713"/>
                    <a:pt x="196013" y="55697"/>
                  </a:cubicBezTo>
                  <a:cubicBezTo>
                    <a:pt x="196038" y="55697"/>
                    <a:pt x="196063" y="55697"/>
                    <a:pt x="196088" y="55697"/>
                  </a:cubicBezTo>
                  <a:cubicBezTo>
                    <a:pt x="196643" y="55697"/>
                    <a:pt x="197169" y="55819"/>
                    <a:pt x="197715" y="55864"/>
                  </a:cubicBezTo>
                  <a:cubicBezTo>
                    <a:pt x="197846" y="55876"/>
                    <a:pt x="197942" y="55959"/>
                    <a:pt x="197954" y="56090"/>
                  </a:cubicBezTo>
                  <a:cubicBezTo>
                    <a:pt x="197965" y="56257"/>
                    <a:pt x="197965" y="56424"/>
                    <a:pt x="197965" y="56590"/>
                  </a:cubicBezTo>
                  <a:cubicBezTo>
                    <a:pt x="197965" y="63198"/>
                    <a:pt x="197965" y="69806"/>
                    <a:pt x="197965" y="76426"/>
                  </a:cubicBezTo>
                  <a:lnTo>
                    <a:pt x="197965" y="76569"/>
                  </a:lnTo>
                  <a:cubicBezTo>
                    <a:pt x="197954" y="77105"/>
                    <a:pt x="197942" y="77129"/>
                    <a:pt x="197394" y="77129"/>
                  </a:cubicBezTo>
                  <a:lnTo>
                    <a:pt x="175129" y="77129"/>
                  </a:lnTo>
                  <a:cubicBezTo>
                    <a:pt x="174796" y="77129"/>
                    <a:pt x="174474" y="77117"/>
                    <a:pt x="174141" y="77033"/>
                  </a:cubicBezTo>
                  <a:cubicBezTo>
                    <a:pt x="173968" y="76993"/>
                    <a:pt x="173784" y="76987"/>
                    <a:pt x="173597" y="76987"/>
                  </a:cubicBezTo>
                  <a:cubicBezTo>
                    <a:pt x="173507" y="76987"/>
                    <a:pt x="173418" y="76988"/>
                    <a:pt x="173328" y="76988"/>
                  </a:cubicBezTo>
                  <a:cubicBezTo>
                    <a:pt x="173269" y="76988"/>
                    <a:pt x="173211" y="76988"/>
                    <a:pt x="173153" y="76986"/>
                  </a:cubicBezTo>
                  <a:cubicBezTo>
                    <a:pt x="172938" y="76974"/>
                    <a:pt x="172855" y="76891"/>
                    <a:pt x="172843" y="76676"/>
                  </a:cubicBezTo>
                  <a:cubicBezTo>
                    <a:pt x="172831" y="76462"/>
                    <a:pt x="172831" y="76248"/>
                    <a:pt x="172831" y="76033"/>
                  </a:cubicBezTo>
                  <a:cubicBezTo>
                    <a:pt x="172831" y="72580"/>
                    <a:pt x="172831" y="69140"/>
                    <a:pt x="172819" y="65687"/>
                  </a:cubicBezTo>
                  <a:cubicBezTo>
                    <a:pt x="172819" y="65377"/>
                    <a:pt x="172843" y="65068"/>
                    <a:pt x="172736" y="64770"/>
                  </a:cubicBezTo>
                  <a:cubicBezTo>
                    <a:pt x="172677" y="64591"/>
                    <a:pt x="172688" y="64389"/>
                    <a:pt x="172688" y="64198"/>
                  </a:cubicBezTo>
                  <a:cubicBezTo>
                    <a:pt x="172688" y="61496"/>
                    <a:pt x="172688" y="58781"/>
                    <a:pt x="172688" y="56067"/>
                  </a:cubicBezTo>
                  <a:cubicBezTo>
                    <a:pt x="172688" y="55435"/>
                    <a:pt x="172700" y="55424"/>
                    <a:pt x="173319" y="55424"/>
                  </a:cubicBezTo>
                  <a:lnTo>
                    <a:pt x="176391" y="55424"/>
                  </a:lnTo>
                  <a:cubicBezTo>
                    <a:pt x="176439" y="55424"/>
                    <a:pt x="176488" y="55422"/>
                    <a:pt x="176538" y="55422"/>
                  </a:cubicBezTo>
                  <a:close/>
                  <a:moveTo>
                    <a:pt x="118982" y="53541"/>
                  </a:moveTo>
                  <a:cubicBezTo>
                    <a:pt x="119142" y="53541"/>
                    <a:pt x="119302" y="53565"/>
                    <a:pt x="119456" y="53614"/>
                  </a:cubicBezTo>
                  <a:cubicBezTo>
                    <a:pt x="119789" y="53709"/>
                    <a:pt x="120110" y="53697"/>
                    <a:pt x="120444" y="53709"/>
                  </a:cubicBezTo>
                  <a:cubicBezTo>
                    <a:pt x="120952" y="53709"/>
                    <a:pt x="121460" y="53704"/>
                    <a:pt x="121968" y="53704"/>
                  </a:cubicBezTo>
                  <a:cubicBezTo>
                    <a:pt x="122222" y="53704"/>
                    <a:pt x="122476" y="53705"/>
                    <a:pt x="122730" y="53709"/>
                  </a:cubicBezTo>
                  <a:cubicBezTo>
                    <a:pt x="123039" y="53721"/>
                    <a:pt x="123051" y="53757"/>
                    <a:pt x="123182" y="54066"/>
                  </a:cubicBezTo>
                  <a:cubicBezTo>
                    <a:pt x="123278" y="54316"/>
                    <a:pt x="123278" y="54578"/>
                    <a:pt x="123278" y="54828"/>
                  </a:cubicBezTo>
                  <a:lnTo>
                    <a:pt x="123278" y="59615"/>
                  </a:lnTo>
                  <a:cubicBezTo>
                    <a:pt x="123278" y="61091"/>
                    <a:pt x="123278" y="62555"/>
                    <a:pt x="123278" y="64032"/>
                  </a:cubicBezTo>
                  <a:cubicBezTo>
                    <a:pt x="123278" y="64460"/>
                    <a:pt x="123242" y="64889"/>
                    <a:pt x="123385" y="65306"/>
                  </a:cubicBezTo>
                  <a:cubicBezTo>
                    <a:pt x="123444" y="65461"/>
                    <a:pt x="123408" y="65639"/>
                    <a:pt x="123408" y="65806"/>
                  </a:cubicBezTo>
                  <a:cubicBezTo>
                    <a:pt x="123420" y="69318"/>
                    <a:pt x="123420" y="72842"/>
                    <a:pt x="123420" y="76367"/>
                  </a:cubicBezTo>
                  <a:cubicBezTo>
                    <a:pt x="123420" y="76510"/>
                    <a:pt x="123420" y="76652"/>
                    <a:pt x="123408" y="76795"/>
                  </a:cubicBezTo>
                  <a:cubicBezTo>
                    <a:pt x="123397" y="77021"/>
                    <a:pt x="123313" y="77105"/>
                    <a:pt x="123111" y="77117"/>
                  </a:cubicBezTo>
                  <a:cubicBezTo>
                    <a:pt x="122944" y="77129"/>
                    <a:pt x="122777" y="77129"/>
                    <a:pt x="122611" y="77129"/>
                  </a:cubicBezTo>
                  <a:lnTo>
                    <a:pt x="115908" y="77129"/>
                  </a:lnTo>
                  <a:cubicBezTo>
                    <a:pt x="115622" y="77129"/>
                    <a:pt x="115336" y="77129"/>
                    <a:pt x="115050" y="77045"/>
                  </a:cubicBezTo>
                  <a:cubicBezTo>
                    <a:pt x="114931" y="77003"/>
                    <a:pt x="114794" y="76997"/>
                    <a:pt x="114656" y="76997"/>
                  </a:cubicBezTo>
                  <a:cubicBezTo>
                    <a:pt x="114601" y="76997"/>
                    <a:pt x="114545" y="76998"/>
                    <a:pt x="114491" y="76998"/>
                  </a:cubicBezTo>
                  <a:cubicBezTo>
                    <a:pt x="112109" y="76986"/>
                    <a:pt x="109728" y="76986"/>
                    <a:pt x="107359" y="76986"/>
                  </a:cubicBezTo>
                  <a:cubicBezTo>
                    <a:pt x="107287" y="76986"/>
                    <a:pt x="107213" y="76980"/>
                    <a:pt x="107140" y="76980"/>
                  </a:cubicBezTo>
                  <a:cubicBezTo>
                    <a:pt x="107067" y="76980"/>
                    <a:pt x="106996" y="76986"/>
                    <a:pt x="106930" y="77010"/>
                  </a:cubicBezTo>
                  <a:cubicBezTo>
                    <a:pt x="106620" y="77116"/>
                    <a:pt x="106304" y="77135"/>
                    <a:pt x="105987" y="77135"/>
                  </a:cubicBezTo>
                  <a:cubicBezTo>
                    <a:pt x="105806" y="77135"/>
                    <a:pt x="105624" y="77129"/>
                    <a:pt x="105442" y="77129"/>
                  </a:cubicBezTo>
                  <a:lnTo>
                    <a:pt x="99667" y="77129"/>
                  </a:lnTo>
                  <a:cubicBezTo>
                    <a:pt x="99556" y="77129"/>
                    <a:pt x="99445" y="77134"/>
                    <a:pt x="99334" y="77134"/>
                  </a:cubicBezTo>
                  <a:cubicBezTo>
                    <a:pt x="99278" y="77134"/>
                    <a:pt x="99223" y="77133"/>
                    <a:pt x="99167" y="77129"/>
                  </a:cubicBezTo>
                  <a:cubicBezTo>
                    <a:pt x="98786" y="77117"/>
                    <a:pt x="98774" y="77105"/>
                    <a:pt x="98810" y="76724"/>
                  </a:cubicBezTo>
                  <a:cubicBezTo>
                    <a:pt x="98834" y="76533"/>
                    <a:pt x="98846" y="76343"/>
                    <a:pt x="98846" y="76152"/>
                  </a:cubicBezTo>
                  <a:lnTo>
                    <a:pt x="98846" y="69735"/>
                  </a:lnTo>
                  <a:cubicBezTo>
                    <a:pt x="98846" y="69449"/>
                    <a:pt x="98846" y="69163"/>
                    <a:pt x="98751" y="68890"/>
                  </a:cubicBezTo>
                  <a:cubicBezTo>
                    <a:pt x="98703" y="68711"/>
                    <a:pt x="98715" y="68509"/>
                    <a:pt x="98715" y="68318"/>
                  </a:cubicBezTo>
                  <a:cubicBezTo>
                    <a:pt x="98715" y="67306"/>
                    <a:pt x="98715" y="66282"/>
                    <a:pt x="98715" y="65258"/>
                  </a:cubicBezTo>
                  <a:cubicBezTo>
                    <a:pt x="98715" y="64996"/>
                    <a:pt x="98727" y="64734"/>
                    <a:pt x="98798" y="64484"/>
                  </a:cubicBezTo>
                  <a:cubicBezTo>
                    <a:pt x="98858" y="64258"/>
                    <a:pt x="98846" y="64008"/>
                    <a:pt x="98846" y="63770"/>
                  </a:cubicBezTo>
                  <a:cubicBezTo>
                    <a:pt x="98846" y="61198"/>
                    <a:pt x="98846" y="58638"/>
                    <a:pt x="98858" y="56067"/>
                  </a:cubicBezTo>
                  <a:cubicBezTo>
                    <a:pt x="98858" y="55709"/>
                    <a:pt x="98822" y="55352"/>
                    <a:pt x="98953" y="55007"/>
                  </a:cubicBezTo>
                  <a:cubicBezTo>
                    <a:pt x="99013" y="54876"/>
                    <a:pt x="98989" y="54721"/>
                    <a:pt x="98989" y="54578"/>
                  </a:cubicBezTo>
                  <a:cubicBezTo>
                    <a:pt x="99001" y="54412"/>
                    <a:pt x="98989" y="54245"/>
                    <a:pt x="98989" y="54078"/>
                  </a:cubicBezTo>
                  <a:cubicBezTo>
                    <a:pt x="99013" y="53614"/>
                    <a:pt x="99036" y="53578"/>
                    <a:pt x="99548" y="53566"/>
                  </a:cubicBezTo>
                  <a:lnTo>
                    <a:pt x="109252" y="53566"/>
                  </a:lnTo>
                  <a:cubicBezTo>
                    <a:pt x="109538" y="53566"/>
                    <a:pt x="109812" y="53566"/>
                    <a:pt x="110097" y="53661"/>
                  </a:cubicBezTo>
                  <a:cubicBezTo>
                    <a:pt x="110197" y="53695"/>
                    <a:pt x="110303" y="53702"/>
                    <a:pt x="110409" y="53702"/>
                  </a:cubicBezTo>
                  <a:cubicBezTo>
                    <a:pt x="110493" y="53702"/>
                    <a:pt x="110578" y="53697"/>
                    <a:pt x="110657" y="53697"/>
                  </a:cubicBezTo>
                  <a:cubicBezTo>
                    <a:pt x="110986" y="53700"/>
                    <a:pt x="111315" y="53701"/>
                    <a:pt x="111644" y="53701"/>
                  </a:cubicBezTo>
                  <a:cubicBezTo>
                    <a:pt x="112231" y="53701"/>
                    <a:pt x="112818" y="53698"/>
                    <a:pt x="113405" y="53698"/>
                  </a:cubicBezTo>
                  <a:cubicBezTo>
                    <a:pt x="113941" y="53698"/>
                    <a:pt x="114478" y="53700"/>
                    <a:pt x="115015" y="53709"/>
                  </a:cubicBezTo>
                  <a:cubicBezTo>
                    <a:pt x="115028" y="53709"/>
                    <a:pt x="115041" y="53710"/>
                    <a:pt x="115055" y="53710"/>
                  </a:cubicBezTo>
                  <a:cubicBezTo>
                    <a:pt x="115441" y="53710"/>
                    <a:pt x="115793" y="53562"/>
                    <a:pt x="116176" y="53562"/>
                  </a:cubicBezTo>
                  <a:cubicBezTo>
                    <a:pt x="116213" y="53562"/>
                    <a:pt x="116251" y="53563"/>
                    <a:pt x="116289" y="53566"/>
                  </a:cubicBezTo>
                  <a:cubicBezTo>
                    <a:pt x="116630" y="53597"/>
                    <a:pt x="116962" y="53718"/>
                    <a:pt x="117317" y="53718"/>
                  </a:cubicBezTo>
                  <a:cubicBezTo>
                    <a:pt x="117370" y="53718"/>
                    <a:pt x="117424" y="53715"/>
                    <a:pt x="117479" y="53709"/>
                  </a:cubicBezTo>
                  <a:cubicBezTo>
                    <a:pt x="117836" y="53673"/>
                    <a:pt x="118182" y="53721"/>
                    <a:pt x="118539" y="53602"/>
                  </a:cubicBezTo>
                  <a:cubicBezTo>
                    <a:pt x="118683" y="53562"/>
                    <a:pt x="118832" y="53541"/>
                    <a:pt x="118982" y="53541"/>
                  </a:cubicBezTo>
                  <a:close/>
                  <a:moveTo>
                    <a:pt x="205140" y="55844"/>
                  </a:moveTo>
                  <a:cubicBezTo>
                    <a:pt x="205192" y="55844"/>
                    <a:pt x="205242" y="55849"/>
                    <a:pt x="205288" y="55864"/>
                  </a:cubicBezTo>
                  <a:cubicBezTo>
                    <a:pt x="205644" y="55983"/>
                    <a:pt x="206004" y="56007"/>
                    <a:pt x="206366" y="56007"/>
                  </a:cubicBezTo>
                  <a:cubicBezTo>
                    <a:pt x="206621" y="56007"/>
                    <a:pt x="206877" y="55995"/>
                    <a:pt x="207133" y="55995"/>
                  </a:cubicBezTo>
                  <a:lnTo>
                    <a:pt x="218194" y="55995"/>
                  </a:lnTo>
                  <a:cubicBezTo>
                    <a:pt x="218408" y="55995"/>
                    <a:pt x="218623" y="55995"/>
                    <a:pt x="218837" y="56007"/>
                  </a:cubicBezTo>
                  <a:cubicBezTo>
                    <a:pt x="219004" y="56019"/>
                    <a:pt x="219087" y="56126"/>
                    <a:pt x="219099" y="56293"/>
                  </a:cubicBezTo>
                  <a:cubicBezTo>
                    <a:pt x="219111" y="56436"/>
                    <a:pt x="219111" y="56578"/>
                    <a:pt x="219111" y="56721"/>
                  </a:cubicBezTo>
                  <a:cubicBezTo>
                    <a:pt x="219111" y="61150"/>
                    <a:pt x="219111" y="65568"/>
                    <a:pt x="219111" y="69997"/>
                  </a:cubicBezTo>
                  <a:cubicBezTo>
                    <a:pt x="219099" y="70259"/>
                    <a:pt x="219099" y="70509"/>
                    <a:pt x="219028" y="70771"/>
                  </a:cubicBezTo>
                  <a:cubicBezTo>
                    <a:pt x="218968" y="70997"/>
                    <a:pt x="218968" y="71235"/>
                    <a:pt x="218968" y="71473"/>
                  </a:cubicBezTo>
                  <a:cubicBezTo>
                    <a:pt x="218956" y="72830"/>
                    <a:pt x="218968" y="74188"/>
                    <a:pt x="218956" y="75545"/>
                  </a:cubicBezTo>
                  <a:cubicBezTo>
                    <a:pt x="218956" y="76271"/>
                    <a:pt x="218956" y="76271"/>
                    <a:pt x="218194" y="76283"/>
                  </a:cubicBezTo>
                  <a:lnTo>
                    <a:pt x="216634" y="76283"/>
                  </a:lnTo>
                  <a:cubicBezTo>
                    <a:pt x="216525" y="76283"/>
                    <a:pt x="216416" y="76279"/>
                    <a:pt x="216307" y="76279"/>
                  </a:cubicBezTo>
                  <a:cubicBezTo>
                    <a:pt x="216108" y="76279"/>
                    <a:pt x="215910" y="76294"/>
                    <a:pt x="215718" y="76379"/>
                  </a:cubicBezTo>
                  <a:cubicBezTo>
                    <a:pt x="215670" y="76402"/>
                    <a:pt x="215622" y="76402"/>
                    <a:pt x="215575" y="76402"/>
                  </a:cubicBezTo>
                  <a:cubicBezTo>
                    <a:pt x="215521" y="76402"/>
                    <a:pt x="215467" y="76401"/>
                    <a:pt x="215413" y="76401"/>
                  </a:cubicBezTo>
                  <a:cubicBezTo>
                    <a:pt x="214635" y="76401"/>
                    <a:pt x="213867" y="76479"/>
                    <a:pt x="213098" y="76557"/>
                  </a:cubicBezTo>
                  <a:cubicBezTo>
                    <a:pt x="212598" y="76605"/>
                    <a:pt x="212098" y="76521"/>
                    <a:pt x="211610" y="76676"/>
                  </a:cubicBezTo>
                  <a:cubicBezTo>
                    <a:pt x="211529" y="76703"/>
                    <a:pt x="211443" y="76711"/>
                    <a:pt x="211355" y="76711"/>
                  </a:cubicBezTo>
                  <a:cubicBezTo>
                    <a:pt x="211250" y="76711"/>
                    <a:pt x="211142" y="76700"/>
                    <a:pt x="211038" y="76700"/>
                  </a:cubicBezTo>
                  <a:cubicBezTo>
                    <a:pt x="210693" y="76712"/>
                    <a:pt x="210336" y="76700"/>
                    <a:pt x="209979" y="76807"/>
                  </a:cubicBezTo>
                  <a:cubicBezTo>
                    <a:pt x="209848" y="76843"/>
                    <a:pt x="209708" y="76852"/>
                    <a:pt x="209565" y="76852"/>
                  </a:cubicBezTo>
                  <a:cubicBezTo>
                    <a:pt x="209422" y="76852"/>
                    <a:pt x="209276" y="76843"/>
                    <a:pt x="209133" y="76843"/>
                  </a:cubicBezTo>
                  <a:cubicBezTo>
                    <a:pt x="208681" y="76867"/>
                    <a:pt x="208229" y="76819"/>
                    <a:pt x="207788" y="76962"/>
                  </a:cubicBezTo>
                  <a:cubicBezTo>
                    <a:pt x="207712" y="76989"/>
                    <a:pt x="207629" y="76996"/>
                    <a:pt x="207543" y="76996"/>
                  </a:cubicBezTo>
                  <a:cubicBezTo>
                    <a:pt x="207440" y="76996"/>
                    <a:pt x="207332" y="76986"/>
                    <a:pt x="207228" y="76986"/>
                  </a:cubicBezTo>
                  <a:cubicBezTo>
                    <a:pt x="206824" y="76992"/>
                    <a:pt x="206419" y="76992"/>
                    <a:pt x="206014" y="76992"/>
                  </a:cubicBezTo>
                  <a:cubicBezTo>
                    <a:pt x="205609" y="76992"/>
                    <a:pt x="205204" y="76992"/>
                    <a:pt x="204800" y="76998"/>
                  </a:cubicBezTo>
                  <a:cubicBezTo>
                    <a:pt x="204581" y="76998"/>
                    <a:pt x="204361" y="76988"/>
                    <a:pt x="204143" y="76988"/>
                  </a:cubicBezTo>
                  <a:cubicBezTo>
                    <a:pt x="203816" y="76988"/>
                    <a:pt x="203490" y="77010"/>
                    <a:pt x="203168" y="77117"/>
                  </a:cubicBezTo>
                  <a:cubicBezTo>
                    <a:pt x="203123" y="77132"/>
                    <a:pt x="203072" y="77136"/>
                    <a:pt x="203020" y="77136"/>
                  </a:cubicBezTo>
                  <a:cubicBezTo>
                    <a:pt x="202951" y="77136"/>
                    <a:pt x="202879" y="77129"/>
                    <a:pt x="202811" y="77129"/>
                  </a:cubicBezTo>
                  <a:lnTo>
                    <a:pt x="199323" y="77129"/>
                  </a:lnTo>
                  <a:cubicBezTo>
                    <a:pt x="199180" y="77129"/>
                    <a:pt x="199037" y="77117"/>
                    <a:pt x="198894" y="77105"/>
                  </a:cubicBezTo>
                  <a:cubicBezTo>
                    <a:pt x="198787" y="77093"/>
                    <a:pt x="198716" y="77010"/>
                    <a:pt x="198704" y="76914"/>
                  </a:cubicBezTo>
                  <a:cubicBezTo>
                    <a:pt x="198692" y="76700"/>
                    <a:pt x="198680" y="76486"/>
                    <a:pt x="198680" y="76271"/>
                  </a:cubicBezTo>
                  <a:lnTo>
                    <a:pt x="198680" y="66996"/>
                  </a:lnTo>
                  <a:cubicBezTo>
                    <a:pt x="198680" y="63925"/>
                    <a:pt x="198680" y="60853"/>
                    <a:pt x="198680" y="57781"/>
                  </a:cubicBezTo>
                  <a:cubicBezTo>
                    <a:pt x="198680" y="57424"/>
                    <a:pt x="198716" y="57067"/>
                    <a:pt x="198573" y="56733"/>
                  </a:cubicBezTo>
                  <a:cubicBezTo>
                    <a:pt x="198549" y="56686"/>
                    <a:pt x="198549" y="56638"/>
                    <a:pt x="198549" y="56590"/>
                  </a:cubicBezTo>
                  <a:cubicBezTo>
                    <a:pt x="198516" y="55934"/>
                    <a:pt x="198543" y="55851"/>
                    <a:pt x="199074" y="55851"/>
                  </a:cubicBezTo>
                  <a:cubicBezTo>
                    <a:pt x="199121" y="55851"/>
                    <a:pt x="199172" y="55851"/>
                    <a:pt x="199227" y="55852"/>
                  </a:cubicBezTo>
                  <a:lnTo>
                    <a:pt x="204931" y="55852"/>
                  </a:lnTo>
                  <a:cubicBezTo>
                    <a:pt x="204999" y="55852"/>
                    <a:pt x="205071" y="55844"/>
                    <a:pt x="205140" y="55844"/>
                  </a:cubicBezTo>
                  <a:close/>
                  <a:moveTo>
                    <a:pt x="97852" y="53565"/>
                  </a:moveTo>
                  <a:cubicBezTo>
                    <a:pt x="98190" y="53565"/>
                    <a:pt x="98275" y="53662"/>
                    <a:pt x="98286" y="54054"/>
                  </a:cubicBezTo>
                  <a:cubicBezTo>
                    <a:pt x="98286" y="55054"/>
                    <a:pt x="98286" y="56055"/>
                    <a:pt x="98286" y="57055"/>
                  </a:cubicBezTo>
                  <a:cubicBezTo>
                    <a:pt x="98286" y="57126"/>
                    <a:pt x="98298" y="57210"/>
                    <a:pt x="98274" y="57269"/>
                  </a:cubicBezTo>
                  <a:cubicBezTo>
                    <a:pt x="98060" y="58019"/>
                    <a:pt x="98143" y="58781"/>
                    <a:pt x="98143" y="59543"/>
                  </a:cubicBezTo>
                  <a:cubicBezTo>
                    <a:pt x="98143" y="65091"/>
                    <a:pt x="98143" y="70628"/>
                    <a:pt x="98143" y="76176"/>
                  </a:cubicBezTo>
                  <a:cubicBezTo>
                    <a:pt x="98143" y="77086"/>
                    <a:pt x="98199" y="77142"/>
                    <a:pt x="97509" y="77142"/>
                  </a:cubicBezTo>
                  <a:cubicBezTo>
                    <a:pt x="97414" y="77142"/>
                    <a:pt x="97305" y="77141"/>
                    <a:pt x="97179" y="77141"/>
                  </a:cubicBezTo>
                  <a:lnTo>
                    <a:pt x="86821" y="77141"/>
                  </a:lnTo>
                  <a:cubicBezTo>
                    <a:pt x="86511" y="77141"/>
                    <a:pt x="86213" y="77141"/>
                    <a:pt x="85904" y="77224"/>
                  </a:cubicBezTo>
                  <a:cubicBezTo>
                    <a:pt x="85742" y="77266"/>
                    <a:pt x="85575" y="77272"/>
                    <a:pt x="85405" y="77272"/>
                  </a:cubicBezTo>
                  <a:cubicBezTo>
                    <a:pt x="85337" y="77272"/>
                    <a:pt x="85269" y="77272"/>
                    <a:pt x="85201" y="77272"/>
                  </a:cubicBezTo>
                  <a:cubicBezTo>
                    <a:pt x="83011" y="77272"/>
                    <a:pt x="80820" y="77272"/>
                    <a:pt x="78629" y="77283"/>
                  </a:cubicBezTo>
                  <a:cubicBezTo>
                    <a:pt x="78572" y="77283"/>
                    <a:pt x="78515" y="77283"/>
                    <a:pt x="78458" y="77283"/>
                  </a:cubicBezTo>
                  <a:cubicBezTo>
                    <a:pt x="78229" y="77283"/>
                    <a:pt x="78003" y="77291"/>
                    <a:pt x="77784" y="77367"/>
                  </a:cubicBezTo>
                  <a:cubicBezTo>
                    <a:pt x="77629" y="77414"/>
                    <a:pt x="77450" y="77414"/>
                    <a:pt x="77284" y="77414"/>
                  </a:cubicBezTo>
                  <a:cubicBezTo>
                    <a:pt x="76196" y="77414"/>
                    <a:pt x="75103" y="77420"/>
                    <a:pt x="74009" y="77420"/>
                  </a:cubicBezTo>
                  <a:cubicBezTo>
                    <a:pt x="73462" y="77420"/>
                    <a:pt x="72914" y="77418"/>
                    <a:pt x="72366" y="77414"/>
                  </a:cubicBezTo>
                  <a:cubicBezTo>
                    <a:pt x="71723" y="77414"/>
                    <a:pt x="71712" y="77414"/>
                    <a:pt x="71712" y="76783"/>
                  </a:cubicBezTo>
                  <a:cubicBezTo>
                    <a:pt x="71712" y="74783"/>
                    <a:pt x="71712" y="72783"/>
                    <a:pt x="71712" y="70783"/>
                  </a:cubicBezTo>
                  <a:lnTo>
                    <a:pt x="71723" y="70783"/>
                  </a:lnTo>
                  <a:cubicBezTo>
                    <a:pt x="71723" y="68858"/>
                    <a:pt x="71723" y="66933"/>
                    <a:pt x="71723" y="65008"/>
                  </a:cubicBezTo>
                  <a:cubicBezTo>
                    <a:pt x="71723" y="64675"/>
                    <a:pt x="71712" y="64353"/>
                    <a:pt x="71819" y="64020"/>
                  </a:cubicBezTo>
                  <a:cubicBezTo>
                    <a:pt x="71878" y="63817"/>
                    <a:pt x="71854" y="63591"/>
                    <a:pt x="71854" y="63377"/>
                  </a:cubicBezTo>
                  <a:cubicBezTo>
                    <a:pt x="71866" y="62305"/>
                    <a:pt x="71866" y="61246"/>
                    <a:pt x="71866" y="60174"/>
                  </a:cubicBezTo>
                  <a:cubicBezTo>
                    <a:pt x="71866" y="59769"/>
                    <a:pt x="71866" y="59365"/>
                    <a:pt x="71973" y="58972"/>
                  </a:cubicBezTo>
                  <a:cubicBezTo>
                    <a:pt x="72045" y="58674"/>
                    <a:pt x="71997" y="58353"/>
                    <a:pt x="72009" y="58043"/>
                  </a:cubicBezTo>
                  <a:cubicBezTo>
                    <a:pt x="72021" y="57638"/>
                    <a:pt x="71973" y="57233"/>
                    <a:pt x="72116" y="56840"/>
                  </a:cubicBezTo>
                  <a:cubicBezTo>
                    <a:pt x="72176" y="56674"/>
                    <a:pt x="72164" y="56459"/>
                    <a:pt x="72140" y="56269"/>
                  </a:cubicBezTo>
                  <a:cubicBezTo>
                    <a:pt x="72093" y="55769"/>
                    <a:pt x="72283" y="55293"/>
                    <a:pt x="72319" y="54793"/>
                  </a:cubicBezTo>
                  <a:cubicBezTo>
                    <a:pt x="72319" y="54662"/>
                    <a:pt x="72426" y="54578"/>
                    <a:pt x="72557" y="54578"/>
                  </a:cubicBezTo>
                  <a:cubicBezTo>
                    <a:pt x="72986" y="54566"/>
                    <a:pt x="73414" y="54566"/>
                    <a:pt x="73843" y="54566"/>
                  </a:cubicBezTo>
                  <a:cubicBezTo>
                    <a:pt x="73910" y="54565"/>
                    <a:pt x="73977" y="54564"/>
                    <a:pt x="74044" y="54564"/>
                  </a:cubicBezTo>
                  <a:cubicBezTo>
                    <a:pt x="74116" y="54564"/>
                    <a:pt x="74187" y="54565"/>
                    <a:pt x="74258" y="54565"/>
                  </a:cubicBezTo>
                  <a:cubicBezTo>
                    <a:pt x="74571" y="54565"/>
                    <a:pt x="74882" y="54555"/>
                    <a:pt x="75188" y="54447"/>
                  </a:cubicBezTo>
                  <a:cubicBezTo>
                    <a:pt x="75266" y="54423"/>
                    <a:pt x="75349" y="54418"/>
                    <a:pt x="75434" y="54418"/>
                  </a:cubicBezTo>
                  <a:cubicBezTo>
                    <a:pt x="75519" y="54418"/>
                    <a:pt x="75605" y="54423"/>
                    <a:pt x="75688" y="54423"/>
                  </a:cubicBezTo>
                  <a:lnTo>
                    <a:pt x="77319" y="54423"/>
                  </a:lnTo>
                  <a:cubicBezTo>
                    <a:pt x="77376" y="54423"/>
                    <a:pt x="77432" y="54424"/>
                    <a:pt x="77488" y="54424"/>
                  </a:cubicBezTo>
                  <a:cubicBezTo>
                    <a:pt x="77741" y="54424"/>
                    <a:pt x="77993" y="54416"/>
                    <a:pt x="78236" y="54328"/>
                  </a:cubicBezTo>
                  <a:cubicBezTo>
                    <a:pt x="78391" y="54281"/>
                    <a:pt x="78570" y="54292"/>
                    <a:pt x="78736" y="54281"/>
                  </a:cubicBezTo>
                  <a:cubicBezTo>
                    <a:pt x="79403" y="54257"/>
                    <a:pt x="80058" y="54316"/>
                    <a:pt x="80725" y="54162"/>
                  </a:cubicBezTo>
                  <a:cubicBezTo>
                    <a:pt x="80862" y="54127"/>
                    <a:pt x="81005" y="54117"/>
                    <a:pt x="81151" y="54117"/>
                  </a:cubicBezTo>
                  <a:cubicBezTo>
                    <a:pt x="81360" y="54117"/>
                    <a:pt x="81574" y="54138"/>
                    <a:pt x="81784" y="54138"/>
                  </a:cubicBezTo>
                  <a:cubicBezTo>
                    <a:pt x="82141" y="54126"/>
                    <a:pt x="82499" y="54150"/>
                    <a:pt x="82844" y="54031"/>
                  </a:cubicBezTo>
                  <a:cubicBezTo>
                    <a:pt x="82943" y="53997"/>
                    <a:pt x="83050" y="53990"/>
                    <a:pt x="83157" y="53990"/>
                  </a:cubicBezTo>
                  <a:cubicBezTo>
                    <a:pt x="83244" y="53990"/>
                    <a:pt x="83331" y="53995"/>
                    <a:pt x="83415" y="53995"/>
                  </a:cubicBezTo>
                  <a:lnTo>
                    <a:pt x="85058" y="53995"/>
                  </a:lnTo>
                  <a:cubicBezTo>
                    <a:pt x="85297" y="53995"/>
                    <a:pt x="85523" y="53983"/>
                    <a:pt x="85761" y="53911"/>
                  </a:cubicBezTo>
                  <a:cubicBezTo>
                    <a:pt x="85963" y="53864"/>
                    <a:pt x="86178" y="53864"/>
                    <a:pt x="86392" y="53852"/>
                  </a:cubicBezTo>
                  <a:lnTo>
                    <a:pt x="88535" y="53852"/>
                  </a:lnTo>
                  <a:cubicBezTo>
                    <a:pt x="88603" y="53852"/>
                    <a:pt x="88670" y="53852"/>
                    <a:pt x="88737" y="53852"/>
                  </a:cubicBezTo>
                  <a:cubicBezTo>
                    <a:pt x="89074" y="53852"/>
                    <a:pt x="89410" y="53844"/>
                    <a:pt x="89738" y="53745"/>
                  </a:cubicBezTo>
                  <a:cubicBezTo>
                    <a:pt x="89843" y="53712"/>
                    <a:pt x="89960" y="53704"/>
                    <a:pt x="90080" y="53704"/>
                  </a:cubicBezTo>
                  <a:cubicBezTo>
                    <a:pt x="90176" y="53704"/>
                    <a:pt x="90273" y="53709"/>
                    <a:pt x="90369" y="53709"/>
                  </a:cubicBezTo>
                  <a:lnTo>
                    <a:pt x="96441" y="53709"/>
                  </a:lnTo>
                  <a:cubicBezTo>
                    <a:pt x="96561" y="53709"/>
                    <a:pt x="96681" y="53713"/>
                    <a:pt x="96801" y="53713"/>
                  </a:cubicBezTo>
                  <a:cubicBezTo>
                    <a:pt x="97061" y="53713"/>
                    <a:pt x="97319" y="53696"/>
                    <a:pt x="97572" y="53590"/>
                  </a:cubicBezTo>
                  <a:cubicBezTo>
                    <a:pt x="97631" y="53566"/>
                    <a:pt x="97715" y="53578"/>
                    <a:pt x="97786" y="53566"/>
                  </a:cubicBezTo>
                  <a:cubicBezTo>
                    <a:pt x="97809" y="53566"/>
                    <a:pt x="97831" y="53565"/>
                    <a:pt x="97852" y="53565"/>
                  </a:cubicBezTo>
                  <a:close/>
                  <a:moveTo>
                    <a:pt x="71354" y="54566"/>
                  </a:moveTo>
                  <a:cubicBezTo>
                    <a:pt x="71628" y="54578"/>
                    <a:pt x="71712" y="54650"/>
                    <a:pt x="71712" y="54912"/>
                  </a:cubicBezTo>
                  <a:cubicBezTo>
                    <a:pt x="71712" y="55293"/>
                    <a:pt x="71771" y="55674"/>
                    <a:pt x="71640" y="56043"/>
                  </a:cubicBezTo>
                  <a:cubicBezTo>
                    <a:pt x="71604" y="56126"/>
                    <a:pt x="71581" y="56233"/>
                    <a:pt x="71581" y="56317"/>
                  </a:cubicBezTo>
                  <a:cubicBezTo>
                    <a:pt x="71664" y="57412"/>
                    <a:pt x="71414" y="58495"/>
                    <a:pt x="71438" y="59591"/>
                  </a:cubicBezTo>
                  <a:cubicBezTo>
                    <a:pt x="71438" y="60043"/>
                    <a:pt x="71438" y="60496"/>
                    <a:pt x="71438" y="60948"/>
                  </a:cubicBezTo>
                  <a:cubicBezTo>
                    <a:pt x="71426" y="61234"/>
                    <a:pt x="71426" y="61508"/>
                    <a:pt x="71342" y="61793"/>
                  </a:cubicBezTo>
                  <a:cubicBezTo>
                    <a:pt x="71283" y="62043"/>
                    <a:pt x="71295" y="62317"/>
                    <a:pt x="71295" y="62567"/>
                  </a:cubicBezTo>
                  <a:cubicBezTo>
                    <a:pt x="71295" y="67211"/>
                    <a:pt x="71295" y="71854"/>
                    <a:pt x="71295" y="76498"/>
                  </a:cubicBezTo>
                  <a:cubicBezTo>
                    <a:pt x="71295" y="76712"/>
                    <a:pt x="71295" y="76926"/>
                    <a:pt x="71283" y="77141"/>
                  </a:cubicBezTo>
                  <a:cubicBezTo>
                    <a:pt x="71271" y="77307"/>
                    <a:pt x="71164" y="77402"/>
                    <a:pt x="71009" y="77402"/>
                  </a:cubicBezTo>
                  <a:cubicBezTo>
                    <a:pt x="70819" y="77414"/>
                    <a:pt x="70628" y="77414"/>
                    <a:pt x="70438" y="77414"/>
                  </a:cubicBezTo>
                  <a:cubicBezTo>
                    <a:pt x="68485" y="77426"/>
                    <a:pt x="66532" y="77426"/>
                    <a:pt x="64580" y="77426"/>
                  </a:cubicBezTo>
                  <a:lnTo>
                    <a:pt x="58793" y="77426"/>
                  </a:lnTo>
                  <a:cubicBezTo>
                    <a:pt x="58691" y="77426"/>
                    <a:pt x="58589" y="77424"/>
                    <a:pt x="58487" y="77424"/>
                  </a:cubicBezTo>
                  <a:cubicBezTo>
                    <a:pt x="58233" y="77424"/>
                    <a:pt x="57980" y="77437"/>
                    <a:pt x="57734" y="77522"/>
                  </a:cubicBezTo>
                  <a:cubicBezTo>
                    <a:pt x="57634" y="77555"/>
                    <a:pt x="57528" y="77562"/>
                    <a:pt x="57420" y="77562"/>
                  </a:cubicBezTo>
                  <a:cubicBezTo>
                    <a:pt x="57334" y="77562"/>
                    <a:pt x="57247" y="77557"/>
                    <a:pt x="57162" y="77557"/>
                  </a:cubicBezTo>
                  <a:cubicBezTo>
                    <a:pt x="56650" y="77563"/>
                    <a:pt x="56138" y="77563"/>
                    <a:pt x="55626" y="77563"/>
                  </a:cubicBezTo>
                  <a:cubicBezTo>
                    <a:pt x="55114" y="77563"/>
                    <a:pt x="54602" y="77563"/>
                    <a:pt x="54090" y="77569"/>
                  </a:cubicBezTo>
                  <a:cubicBezTo>
                    <a:pt x="53951" y="77569"/>
                    <a:pt x="53811" y="77565"/>
                    <a:pt x="53670" y="77565"/>
                  </a:cubicBezTo>
                  <a:cubicBezTo>
                    <a:pt x="53389" y="77565"/>
                    <a:pt x="53106" y="77581"/>
                    <a:pt x="52828" y="77676"/>
                  </a:cubicBezTo>
                  <a:cubicBezTo>
                    <a:pt x="52758" y="77703"/>
                    <a:pt x="52683" y="77711"/>
                    <a:pt x="52606" y="77711"/>
                  </a:cubicBezTo>
                  <a:cubicBezTo>
                    <a:pt x="52514" y="77711"/>
                    <a:pt x="52419" y="77700"/>
                    <a:pt x="52328" y="77700"/>
                  </a:cubicBezTo>
                  <a:cubicBezTo>
                    <a:pt x="51995" y="77706"/>
                    <a:pt x="51661" y="77706"/>
                    <a:pt x="51328" y="77706"/>
                  </a:cubicBezTo>
                  <a:cubicBezTo>
                    <a:pt x="50995" y="77706"/>
                    <a:pt x="50661" y="77706"/>
                    <a:pt x="50328" y="77712"/>
                  </a:cubicBezTo>
                  <a:cubicBezTo>
                    <a:pt x="50091" y="77712"/>
                    <a:pt x="49855" y="77700"/>
                    <a:pt x="49619" y="77700"/>
                  </a:cubicBezTo>
                  <a:cubicBezTo>
                    <a:pt x="49285" y="77700"/>
                    <a:pt x="48953" y="77724"/>
                    <a:pt x="48625" y="77843"/>
                  </a:cubicBezTo>
                  <a:cubicBezTo>
                    <a:pt x="48587" y="77842"/>
                    <a:pt x="48549" y="77841"/>
                    <a:pt x="48511" y="77841"/>
                  </a:cubicBezTo>
                  <a:cubicBezTo>
                    <a:pt x="47840" y="77841"/>
                    <a:pt x="47169" y="78007"/>
                    <a:pt x="46491" y="78007"/>
                  </a:cubicBezTo>
                  <a:cubicBezTo>
                    <a:pt x="46401" y="78007"/>
                    <a:pt x="46311" y="78004"/>
                    <a:pt x="46220" y="77998"/>
                  </a:cubicBezTo>
                  <a:cubicBezTo>
                    <a:pt x="46164" y="77994"/>
                    <a:pt x="46108" y="77992"/>
                    <a:pt x="46053" y="77992"/>
                  </a:cubicBezTo>
                  <a:cubicBezTo>
                    <a:pt x="45754" y="77992"/>
                    <a:pt x="45462" y="78041"/>
                    <a:pt x="45161" y="78081"/>
                  </a:cubicBezTo>
                  <a:cubicBezTo>
                    <a:pt x="44923" y="78118"/>
                    <a:pt x="44681" y="78129"/>
                    <a:pt x="44438" y="78129"/>
                  </a:cubicBezTo>
                  <a:cubicBezTo>
                    <a:pt x="44134" y="78129"/>
                    <a:pt x="43828" y="78112"/>
                    <a:pt x="43529" y="78105"/>
                  </a:cubicBezTo>
                  <a:cubicBezTo>
                    <a:pt x="43387" y="78105"/>
                    <a:pt x="43327" y="77998"/>
                    <a:pt x="43303" y="77867"/>
                  </a:cubicBezTo>
                  <a:cubicBezTo>
                    <a:pt x="43303" y="77795"/>
                    <a:pt x="43291" y="77724"/>
                    <a:pt x="43303" y="77653"/>
                  </a:cubicBezTo>
                  <a:cubicBezTo>
                    <a:pt x="43529" y="76938"/>
                    <a:pt x="43398" y="76188"/>
                    <a:pt x="43434" y="75462"/>
                  </a:cubicBezTo>
                  <a:cubicBezTo>
                    <a:pt x="43458" y="75057"/>
                    <a:pt x="43410" y="74652"/>
                    <a:pt x="43541" y="74259"/>
                  </a:cubicBezTo>
                  <a:cubicBezTo>
                    <a:pt x="43601" y="74081"/>
                    <a:pt x="43577" y="73878"/>
                    <a:pt x="43577" y="73688"/>
                  </a:cubicBezTo>
                  <a:cubicBezTo>
                    <a:pt x="43577" y="72735"/>
                    <a:pt x="43577" y="71783"/>
                    <a:pt x="43577" y="70830"/>
                  </a:cubicBezTo>
                  <a:cubicBezTo>
                    <a:pt x="43589" y="70342"/>
                    <a:pt x="43541" y="69842"/>
                    <a:pt x="43696" y="69354"/>
                  </a:cubicBezTo>
                  <a:cubicBezTo>
                    <a:pt x="43744" y="69199"/>
                    <a:pt x="43720" y="69021"/>
                    <a:pt x="43720" y="68854"/>
                  </a:cubicBezTo>
                  <a:cubicBezTo>
                    <a:pt x="43720" y="68235"/>
                    <a:pt x="43720" y="67616"/>
                    <a:pt x="43720" y="66996"/>
                  </a:cubicBezTo>
                  <a:cubicBezTo>
                    <a:pt x="43720" y="66735"/>
                    <a:pt x="43708" y="66473"/>
                    <a:pt x="43803" y="66223"/>
                  </a:cubicBezTo>
                  <a:cubicBezTo>
                    <a:pt x="43839" y="66151"/>
                    <a:pt x="43851" y="66080"/>
                    <a:pt x="43851" y="66008"/>
                  </a:cubicBezTo>
                  <a:cubicBezTo>
                    <a:pt x="43815" y="65080"/>
                    <a:pt x="43994" y="64163"/>
                    <a:pt x="43994" y="63246"/>
                  </a:cubicBezTo>
                  <a:cubicBezTo>
                    <a:pt x="44030" y="61079"/>
                    <a:pt x="44006" y="58912"/>
                    <a:pt x="44006" y="56745"/>
                  </a:cubicBezTo>
                  <a:cubicBezTo>
                    <a:pt x="44018" y="55864"/>
                    <a:pt x="44030" y="55852"/>
                    <a:pt x="44875" y="55852"/>
                  </a:cubicBezTo>
                  <a:cubicBezTo>
                    <a:pt x="45196" y="55846"/>
                    <a:pt x="45518" y="55846"/>
                    <a:pt x="45839" y="55846"/>
                  </a:cubicBezTo>
                  <a:cubicBezTo>
                    <a:pt x="46161" y="55846"/>
                    <a:pt x="46482" y="55846"/>
                    <a:pt x="46804" y="55840"/>
                  </a:cubicBezTo>
                  <a:cubicBezTo>
                    <a:pt x="46906" y="55840"/>
                    <a:pt x="47007" y="55842"/>
                    <a:pt x="47107" y="55842"/>
                  </a:cubicBezTo>
                  <a:cubicBezTo>
                    <a:pt x="47359" y="55842"/>
                    <a:pt x="47608" y="55830"/>
                    <a:pt x="47863" y="55745"/>
                  </a:cubicBezTo>
                  <a:cubicBezTo>
                    <a:pt x="47943" y="55712"/>
                    <a:pt x="48033" y="55705"/>
                    <a:pt x="48126" y="55705"/>
                  </a:cubicBezTo>
                  <a:cubicBezTo>
                    <a:pt x="48201" y="55705"/>
                    <a:pt x="48277" y="55709"/>
                    <a:pt x="48351" y="55709"/>
                  </a:cubicBezTo>
                  <a:cubicBezTo>
                    <a:pt x="48649" y="55703"/>
                    <a:pt x="48947" y="55703"/>
                    <a:pt x="49244" y="55703"/>
                  </a:cubicBezTo>
                  <a:cubicBezTo>
                    <a:pt x="49542" y="55703"/>
                    <a:pt x="49840" y="55703"/>
                    <a:pt x="50137" y="55697"/>
                  </a:cubicBezTo>
                  <a:cubicBezTo>
                    <a:pt x="50249" y="55697"/>
                    <a:pt x="50360" y="55701"/>
                    <a:pt x="50470" y="55701"/>
                  </a:cubicBezTo>
                  <a:cubicBezTo>
                    <a:pt x="50692" y="55701"/>
                    <a:pt x="50911" y="55686"/>
                    <a:pt x="51126" y="55590"/>
                  </a:cubicBezTo>
                  <a:cubicBezTo>
                    <a:pt x="51185" y="55566"/>
                    <a:pt x="51269" y="55566"/>
                    <a:pt x="51340" y="55566"/>
                  </a:cubicBezTo>
                  <a:cubicBezTo>
                    <a:pt x="51438" y="55570"/>
                    <a:pt x="51536" y="55572"/>
                    <a:pt x="51634" y="55572"/>
                  </a:cubicBezTo>
                  <a:cubicBezTo>
                    <a:pt x="52606" y="55572"/>
                    <a:pt x="53565" y="55400"/>
                    <a:pt x="54536" y="55400"/>
                  </a:cubicBezTo>
                  <a:cubicBezTo>
                    <a:pt x="54677" y="55400"/>
                    <a:pt x="54818" y="55403"/>
                    <a:pt x="54959" y="55412"/>
                  </a:cubicBezTo>
                  <a:cubicBezTo>
                    <a:pt x="55085" y="55419"/>
                    <a:pt x="55210" y="55424"/>
                    <a:pt x="55334" y="55424"/>
                  </a:cubicBezTo>
                  <a:cubicBezTo>
                    <a:pt x="55613" y="55424"/>
                    <a:pt x="55890" y="55399"/>
                    <a:pt x="56162" y="55316"/>
                  </a:cubicBezTo>
                  <a:cubicBezTo>
                    <a:pt x="56263" y="55281"/>
                    <a:pt x="56370" y="55272"/>
                    <a:pt x="56479" y="55272"/>
                  </a:cubicBezTo>
                  <a:cubicBezTo>
                    <a:pt x="56588" y="55272"/>
                    <a:pt x="56698" y="55281"/>
                    <a:pt x="56805" y="55281"/>
                  </a:cubicBezTo>
                  <a:cubicBezTo>
                    <a:pt x="57484" y="55257"/>
                    <a:pt x="58174" y="55316"/>
                    <a:pt x="58865" y="55162"/>
                  </a:cubicBezTo>
                  <a:cubicBezTo>
                    <a:pt x="59017" y="55124"/>
                    <a:pt x="59175" y="55112"/>
                    <a:pt x="59336" y="55112"/>
                  </a:cubicBezTo>
                  <a:cubicBezTo>
                    <a:pt x="59577" y="55112"/>
                    <a:pt x="59824" y="55138"/>
                    <a:pt x="60067" y="55138"/>
                  </a:cubicBezTo>
                  <a:cubicBezTo>
                    <a:pt x="60118" y="55136"/>
                    <a:pt x="60169" y="55136"/>
                    <a:pt x="60220" y="55136"/>
                  </a:cubicBezTo>
                  <a:cubicBezTo>
                    <a:pt x="60288" y="55136"/>
                    <a:pt x="60356" y="55137"/>
                    <a:pt x="60424" y="55137"/>
                  </a:cubicBezTo>
                  <a:cubicBezTo>
                    <a:pt x="60661" y="55137"/>
                    <a:pt x="60897" y="55126"/>
                    <a:pt x="61127" y="55031"/>
                  </a:cubicBezTo>
                  <a:cubicBezTo>
                    <a:pt x="61186" y="54995"/>
                    <a:pt x="61270" y="54995"/>
                    <a:pt x="61341" y="54995"/>
                  </a:cubicBezTo>
                  <a:cubicBezTo>
                    <a:pt x="61467" y="55003"/>
                    <a:pt x="61593" y="55007"/>
                    <a:pt x="61718" y="55007"/>
                  </a:cubicBezTo>
                  <a:cubicBezTo>
                    <a:pt x="62601" y="55007"/>
                    <a:pt x="63472" y="54832"/>
                    <a:pt x="64355" y="54832"/>
                  </a:cubicBezTo>
                  <a:cubicBezTo>
                    <a:pt x="64461" y="54832"/>
                    <a:pt x="64568" y="54834"/>
                    <a:pt x="64675" y="54840"/>
                  </a:cubicBezTo>
                  <a:cubicBezTo>
                    <a:pt x="64755" y="54847"/>
                    <a:pt x="64835" y="54851"/>
                    <a:pt x="64915" y="54851"/>
                  </a:cubicBezTo>
                  <a:cubicBezTo>
                    <a:pt x="65120" y="54851"/>
                    <a:pt x="65323" y="54825"/>
                    <a:pt x="65520" y="54757"/>
                  </a:cubicBezTo>
                  <a:cubicBezTo>
                    <a:pt x="65648" y="54714"/>
                    <a:pt x="65788" y="54708"/>
                    <a:pt x="65926" y="54708"/>
                  </a:cubicBezTo>
                  <a:cubicBezTo>
                    <a:pt x="65982" y="54708"/>
                    <a:pt x="66037" y="54709"/>
                    <a:pt x="66092" y="54709"/>
                  </a:cubicBezTo>
                  <a:cubicBezTo>
                    <a:pt x="66330" y="54703"/>
                    <a:pt x="66568" y="54703"/>
                    <a:pt x="66806" y="54703"/>
                  </a:cubicBezTo>
                  <a:cubicBezTo>
                    <a:pt x="67044" y="54703"/>
                    <a:pt x="67282" y="54703"/>
                    <a:pt x="67521" y="54697"/>
                  </a:cubicBezTo>
                  <a:cubicBezTo>
                    <a:pt x="67608" y="54697"/>
                    <a:pt x="67696" y="54700"/>
                    <a:pt x="67784" y="54700"/>
                  </a:cubicBezTo>
                  <a:cubicBezTo>
                    <a:pt x="67981" y="54700"/>
                    <a:pt x="68176" y="54688"/>
                    <a:pt x="68366" y="54614"/>
                  </a:cubicBezTo>
                  <a:cubicBezTo>
                    <a:pt x="68449" y="54578"/>
                    <a:pt x="68544" y="54566"/>
                    <a:pt x="68640" y="54566"/>
                  </a:cubicBezTo>
                  <a:close/>
                  <a:moveTo>
                    <a:pt x="42506" y="55990"/>
                  </a:moveTo>
                  <a:cubicBezTo>
                    <a:pt x="42783" y="55990"/>
                    <a:pt x="43061" y="55991"/>
                    <a:pt x="43339" y="55995"/>
                  </a:cubicBezTo>
                  <a:cubicBezTo>
                    <a:pt x="43637" y="55995"/>
                    <a:pt x="43708" y="56078"/>
                    <a:pt x="43720" y="56388"/>
                  </a:cubicBezTo>
                  <a:cubicBezTo>
                    <a:pt x="43732" y="56555"/>
                    <a:pt x="43732" y="56721"/>
                    <a:pt x="43732" y="56888"/>
                  </a:cubicBezTo>
                  <a:cubicBezTo>
                    <a:pt x="43732" y="58424"/>
                    <a:pt x="43732" y="59972"/>
                    <a:pt x="43732" y="61520"/>
                  </a:cubicBezTo>
                  <a:cubicBezTo>
                    <a:pt x="43720" y="62043"/>
                    <a:pt x="43732" y="62555"/>
                    <a:pt x="43613" y="63079"/>
                  </a:cubicBezTo>
                  <a:cubicBezTo>
                    <a:pt x="43529" y="63496"/>
                    <a:pt x="43589" y="63937"/>
                    <a:pt x="43589" y="64365"/>
                  </a:cubicBezTo>
                  <a:cubicBezTo>
                    <a:pt x="43577" y="64651"/>
                    <a:pt x="43577" y="64925"/>
                    <a:pt x="43506" y="65211"/>
                  </a:cubicBezTo>
                  <a:cubicBezTo>
                    <a:pt x="43434" y="65437"/>
                    <a:pt x="43458" y="65675"/>
                    <a:pt x="43446" y="65913"/>
                  </a:cubicBezTo>
                  <a:cubicBezTo>
                    <a:pt x="43410" y="66556"/>
                    <a:pt x="43506" y="67199"/>
                    <a:pt x="43315" y="67830"/>
                  </a:cubicBezTo>
                  <a:cubicBezTo>
                    <a:pt x="43268" y="67985"/>
                    <a:pt x="43303" y="68163"/>
                    <a:pt x="43303" y="68330"/>
                  </a:cubicBezTo>
                  <a:cubicBezTo>
                    <a:pt x="43303" y="69473"/>
                    <a:pt x="43303" y="70616"/>
                    <a:pt x="43291" y="71759"/>
                  </a:cubicBezTo>
                  <a:cubicBezTo>
                    <a:pt x="43291" y="72176"/>
                    <a:pt x="43327" y="72604"/>
                    <a:pt x="43184" y="73021"/>
                  </a:cubicBezTo>
                  <a:cubicBezTo>
                    <a:pt x="43137" y="73176"/>
                    <a:pt x="43160" y="73354"/>
                    <a:pt x="43160" y="73521"/>
                  </a:cubicBezTo>
                  <a:cubicBezTo>
                    <a:pt x="43160" y="74116"/>
                    <a:pt x="43160" y="74712"/>
                    <a:pt x="43160" y="75307"/>
                  </a:cubicBezTo>
                  <a:cubicBezTo>
                    <a:pt x="43148" y="75688"/>
                    <a:pt x="43172" y="76057"/>
                    <a:pt x="43053" y="76438"/>
                  </a:cubicBezTo>
                  <a:cubicBezTo>
                    <a:pt x="42982" y="76629"/>
                    <a:pt x="43017" y="76855"/>
                    <a:pt x="43017" y="77069"/>
                  </a:cubicBezTo>
                  <a:cubicBezTo>
                    <a:pt x="43006" y="77331"/>
                    <a:pt x="43017" y="77593"/>
                    <a:pt x="43006" y="77855"/>
                  </a:cubicBezTo>
                  <a:cubicBezTo>
                    <a:pt x="42994" y="77986"/>
                    <a:pt x="42922" y="78093"/>
                    <a:pt x="42791" y="78105"/>
                  </a:cubicBezTo>
                  <a:cubicBezTo>
                    <a:pt x="42255" y="78164"/>
                    <a:pt x="41708" y="78236"/>
                    <a:pt x="41172" y="78272"/>
                  </a:cubicBezTo>
                  <a:cubicBezTo>
                    <a:pt x="41013" y="78280"/>
                    <a:pt x="40855" y="78282"/>
                    <a:pt x="40696" y="78282"/>
                  </a:cubicBezTo>
                  <a:cubicBezTo>
                    <a:pt x="40378" y="78282"/>
                    <a:pt x="40061" y="78272"/>
                    <a:pt x="39743" y="78272"/>
                  </a:cubicBezTo>
                  <a:cubicBezTo>
                    <a:pt x="39410" y="78284"/>
                    <a:pt x="39077" y="78260"/>
                    <a:pt x="38755" y="78379"/>
                  </a:cubicBezTo>
                  <a:cubicBezTo>
                    <a:pt x="38666" y="78409"/>
                    <a:pt x="38570" y="78415"/>
                    <a:pt x="38474" y="78415"/>
                  </a:cubicBezTo>
                  <a:cubicBezTo>
                    <a:pt x="38409" y="78415"/>
                    <a:pt x="38344" y="78412"/>
                    <a:pt x="38280" y="78412"/>
                  </a:cubicBezTo>
                  <a:cubicBezTo>
                    <a:pt x="38247" y="78412"/>
                    <a:pt x="38215" y="78413"/>
                    <a:pt x="38184" y="78415"/>
                  </a:cubicBezTo>
                  <a:cubicBezTo>
                    <a:pt x="38076" y="78419"/>
                    <a:pt x="37969" y="78420"/>
                    <a:pt x="37861" y="78420"/>
                  </a:cubicBezTo>
                  <a:cubicBezTo>
                    <a:pt x="37766" y="78420"/>
                    <a:pt x="37671" y="78419"/>
                    <a:pt x="37575" y="78419"/>
                  </a:cubicBezTo>
                  <a:cubicBezTo>
                    <a:pt x="37214" y="78419"/>
                    <a:pt x="36851" y="78431"/>
                    <a:pt x="36493" y="78545"/>
                  </a:cubicBezTo>
                  <a:cubicBezTo>
                    <a:pt x="36437" y="78561"/>
                    <a:pt x="36376" y="78565"/>
                    <a:pt x="36314" y="78565"/>
                  </a:cubicBezTo>
                  <a:cubicBezTo>
                    <a:pt x="36231" y="78565"/>
                    <a:pt x="36146" y="78557"/>
                    <a:pt x="36064" y="78557"/>
                  </a:cubicBezTo>
                  <a:lnTo>
                    <a:pt x="34778" y="78557"/>
                  </a:lnTo>
                  <a:cubicBezTo>
                    <a:pt x="34697" y="78557"/>
                    <a:pt x="34611" y="78550"/>
                    <a:pt x="34528" y="78550"/>
                  </a:cubicBezTo>
                  <a:cubicBezTo>
                    <a:pt x="34466" y="78550"/>
                    <a:pt x="34406" y="78554"/>
                    <a:pt x="34350" y="78569"/>
                  </a:cubicBezTo>
                  <a:cubicBezTo>
                    <a:pt x="33925" y="78684"/>
                    <a:pt x="33496" y="78704"/>
                    <a:pt x="33068" y="78704"/>
                  </a:cubicBezTo>
                  <a:cubicBezTo>
                    <a:pt x="32850" y="78704"/>
                    <a:pt x="32632" y="78699"/>
                    <a:pt x="32414" y="78699"/>
                  </a:cubicBezTo>
                  <a:cubicBezTo>
                    <a:pt x="32353" y="78699"/>
                    <a:pt x="32292" y="78699"/>
                    <a:pt x="32230" y="78700"/>
                  </a:cubicBezTo>
                  <a:cubicBezTo>
                    <a:pt x="31853" y="78711"/>
                    <a:pt x="31495" y="78857"/>
                    <a:pt x="31111" y="78857"/>
                  </a:cubicBezTo>
                  <a:cubicBezTo>
                    <a:pt x="31083" y="78857"/>
                    <a:pt x="31056" y="78857"/>
                    <a:pt x="31028" y="78855"/>
                  </a:cubicBezTo>
                  <a:cubicBezTo>
                    <a:pt x="30945" y="78850"/>
                    <a:pt x="30863" y="78848"/>
                    <a:pt x="30781" y="78848"/>
                  </a:cubicBezTo>
                  <a:cubicBezTo>
                    <a:pt x="30462" y="78848"/>
                    <a:pt x="30148" y="78884"/>
                    <a:pt x="29825" y="78950"/>
                  </a:cubicBezTo>
                  <a:cubicBezTo>
                    <a:pt x="29659" y="78989"/>
                    <a:pt x="29484" y="79000"/>
                    <a:pt x="29307" y="79000"/>
                  </a:cubicBezTo>
                  <a:cubicBezTo>
                    <a:pt x="29104" y="79000"/>
                    <a:pt x="28897" y="78986"/>
                    <a:pt x="28694" y="78986"/>
                  </a:cubicBezTo>
                  <a:cubicBezTo>
                    <a:pt x="28385" y="78998"/>
                    <a:pt x="28075" y="78974"/>
                    <a:pt x="27777" y="79093"/>
                  </a:cubicBezTo>
                  <a:cubicBezTo>
                    <a:pt x="27690" y="79125"/>
                    <a:pt x="27592" y="79130"/>
                    <a:pt x="27494" y="79130"/>
                  </a:cubicBezTo>
                  <a:cubicBezTo>
                    <a:pt x="27445" y="79130"/>
                    <a:pt x="27396" y="79129"/>
                    <a:pt x="27349" y="79129"/>
                  </a:cubicBezTo>
                  <a:cubicBezTo>
                    <a:pt x="26992" y="79141"/>
                    <a:pt x="26646" y="79129"/>
                    <a:pt x="26289" y="79236"/>
                  </a:cubicBezTo>
                  <a:cubicBezTo>
                    <a:pt x="26194" y="79272"/>
                    <a:pt x="26090" y="79281"/>
                    <a:pt x="25983" y="79281"/>
                  </a:cubicBezTo>
                  <a:cubicBezTo>
                    <a:pt x="25875" y="79281"/>
                    <a:pt x="25765" y="79272"/>
                    <a:pt x="25658" y="79272"/>
                  </a:cubicBezTo>
                  <a:cubicBezTo>
                    <a:pt x="23991" y="79272"/>
                    <a:pt x="22324" y="79272"/>
                    <a:pt x="20658" y="79284"/>
                  </a:cubicBezTo>
                  <a:cubicBezTo>
                    <a:pt x="20538" y="79284"/>
                    <a:pt x="20419" y="79280"/>
                    <a:pt x="20301" y="79280"/>
                  </a:cubicBezTo>
                  <a:cubicBezTo>
                    <a:pt x="20064" y="79280"/>
                    <a:pt x="19828" y="79296"/>
                    <a:pt x="19598" y="79391"/>
                  </a:cubicBezTo>
                  <a:cubicBezTo>
                    <a:pt x="19538" y="79415"/>
                    <a:pt x="19455" y="79415"/>
                    <a:pt x="19384" y="79415"/>
                  </a:cubicBezTo>
                  <a:cubicBezTo>
                    <a:pt x="19333" y="79416"/>
                    <a:pt x="19286" y="79416"/>
                    <a:pt x="19242" y="79416"/>
                  </a:cubicBezTo>
                  <a:cubicBezTo>
                    <a:pt x="18778" y="79416"/>
                    <a:pt x="18729" y="79340"/>
                    <a:pt x="18729" y="78796"/>
                  </a:cubicBezTo>
                  <a:cubicBezTo>
                    <a:pt x="18729" y="75271"/>
                    <a:pt x="18729" y="71747"/>
                    <a:pt x="18729" y="68223"/>
                  </a:cubicBezTo>
                  <a:lnTo>
                    <a:pt x="18729" y="58162"/>
                  </a:lnTo>
                  <a:lnTo>
                    <a:pt x="18729" y="57805"/>
                  </a:lnTo>
                  <a:cubicBezTo>
                    <a:pt x="18729" y="57269"/>
                    <a:pt x="18717" y="57186"/>
                    <a:pt x="19336" y="57102"/>
                  </a:cubicBezTo>
                  <a:cubicBezTo>
                    <a:pt x="19931" y="57031"/>
                    <a:pt x="20527" y="57079"/>
                    <a:pt x="21110" y="56971"/>
                  </a:cubicBezTo>
                  <a:cubicBezTo>
                    <a:pt x="21812" y="56840"/>
                    <a:pt x="22539" y="56936"/>
                    <a:pt x="23229" y="56829"/>
                  </a:cubicBezTo>
                  <a:cubicBezTo>
                    <a:pt x="23936" y="56724"/>
                    <a:pt x="24639" y="56709"/>
                    <a:pt x="25342" y="56709"/>
                  </a:cubicBezTo>
                  <a:cubicBezTo>
                    <a:pt x="25620" y="56709"/>
                    <a:pt x="25897" y="56711"/>
                    <a:pt x="26175" y="56711"/>
                  </a:cubicBezTo>
                  <a:cubicBezTo>
                    <a:pt x="26475" y="56711"/>
                    <a:pt x="26775" y="56709"/>
                    <a:pt x="27075" y="56698"/>
                  </a:cubicBezTo>
                  <a:cubicBezTo>
                    <a:pt x="27107" y="56698"/>
                    <a:pt x="27139" y="56703"/>
                    <a:pt x="27170" y="56703"/>
                  </a:cubicBezTo>
                  <a:cubicBezTo>
                    <a:pt x="27186" y="56703"/>
                    <a:pt x="27202" y="56702"/>
                    <a:pt x="27218" y="56698"/>
                  </a:cubicBezTo>
                  <a:cubicBezTo>
                    <a:pt x="27783" y="56582"/>
                    <a:pt x="28350" y="56556"/>
                    <a:pt x="28918" y="56556"/>
                  </a:cubicBezTo>
                  <a:cubicBezTo>
                    <a:pt x="29410" y="56556"/>
                    <a:pt x="29902" y="56576"/>
                    <a:pt x="30393" y="56576"/>
                  </a:cubicBezTo>
                  <a:cubicBezTo>
                    <a:pt x="30565" y="56576"/>
                    <a:pt x="30737" y="56573"/>
                    <a:pt x="30909" y="56567"/>
                  </a:cubicBezTo>
                  <a:cubicBezTo>
                    <a:pt x="31218" y="56555"/>
                    <a:pt x="31528" y="56590"/>
                    <a:pt x="31826" y="56459"/>
                  </a:cubicBezTo>
                  <a:cubicBezTo>
                    <a:pt x="31885" y="56436"/>
                    <a:pt x="31968" y="56424"/>
                    <a:pt x="32040" y="56424"/>
                  </a:cubicBezTo>
                  <a:cubicBezTo>
                    <a:pt x="32087" y="56425"/>
                    <a:pt x="32134" y="56425"/>
                    <a:pt x="32180" y="56425"/>
                  </a:cubicBezTo>
                  <a:cubicBezTo>
                    <a:pt x="33027" y="56425"/>
                    <a:pt x="33859" y="56256"/>
                    <a:pt x="34703" y="56256"/>
                  </a:cubicBezTo>
                  <a:cubicBezTo>
                    <a:pt x="34831" y="56256"/>
                    <a:pt x="34959" y="56260"/>
                    <a:pt x="35088" y="56269"/>
                  </a:cubicBezTo>
                  <a:cubicBezTo>
                    <a:pt x="35282" y="56284"/>
                    <a:pt x="35476" y="56289"/>
                    <a:pt x="35670" y="56289"/>
                  </a:cubicBezTo>
                  <a:cubicBezTo>
                    <a:pt x="35928" y="56289"/>
                    <a:pt x="36187" y="56281"/>
                    <a:pt x="36445" y="56281"/>
                  </a:cubicBezTo>
                  <a:cubicBezTo>
                    <a:pt x="36707" y="56281"/>
                    <a:pt x="36969" y="56269"/>
                    <a:pt x="37219" y="56197"/>
                  </a:cubicBezTo>
                  <a:cubicBezTo>
                    <a:pt x="37398" y="56138"/>
                    <a:pt x="37600" y="56138"/>
                    <a:pt x="37791" y="56138"/>
                  </a:cubicBezTo>
                  <a:lnTo>
                    <a:pt x="39577" y="56138"/>
                  </a:lnTo>
                  <a:cubicBezTo>
                    <a:pt x="39898" y="56126"/>
                    <a:pt x="40243" y="56162"/>
                    <a:pt x="40553" y="56031"/>
                  </a:cubicBezTo>
                  <a:cubicBezTo>
                    <a:pt x="40636" y="55995"/>
                    <a:pt x="40743" y="55995"/>
                    <a:pt x="40839" y="55995"/>
                  </a:cubicBezTo>
                  <a:cubicBezTo>
                    <a:pt x="41394" y="55995"/>
                    <a:pt x="41950" y="55990"/>
                    <a:pt x="42506" y="55990"/>
                  </a:cubicBezTo>
                  <a:close/>
                  <a:moveTo>
                    <a:pt x="217112" y="76703"/>
                  </a:moveTo>
                  <a:cubicBezTo>
                    <a:pt x="217587" y="76703"/>
                    <a:pt x="218063" y="76706"/>
                    <a:pt x="218539" y="76712"/>
                  </a:cubicBezTo>
                  <a:cubicBezTo>
                    <a:pt x="218897" y="76712"/>
                    <a:pt x="218944" y="76771"/>
                    <a:pt x="218956" y="77141"/>
                  </a:cubicBezTo>
                  <a:cubicBezTo>
                    <a:pt x="218968" y="77283"/>
                    <a:pt x="218968" y="77426"/>
                    <a:pt x="218968" y="77569"/>
                  </a:cubicBezTo>
                  <a:lnTo>
                    <a:pt x="218968" y="84558"/>
                  </a:lnTo>
                  <a:cubicBezTo>
                    <a:pt x="218968" y="84892"/>
                    <a:pt x="218980" y="85225"/>
                    <a:pt x="218861" y="85546"/>
                  </a:cubicBezTo>
                  <a:cubicBezTo>
                    <a:pt x="218801" y="85713"/>
                    <a:pt x="218825" y="85927"/>
                    <a:pt x="218825" y="86106"/>
                  </a:cubicBezTo>
                  <a:cubicBezTo>
                    <a:pt x="218825" y="86630"/>
                    <a:pt x="218885" y="87166"/>
                    <a:pt x="218801" y="87678"/>
                  </a:cubicBezTo>
                  <a:cubicBezTo>
                    <a:pt x="218587" y="89023"/>
                    <a:pt x="218730" y="90380"/>
                    <a:pt x="218682" y="91726"/>
                  </a:cubicBezTo>
                  <a:cubicBezTo>
                    <a:pt x="218670" y="91821"/>
                    <a:pt x="218694" y="91928"/>
                    <a:pt x="218670" y="92011"/>
                  </a:cubicBezTo>
                  <a:cubicBezTo>
                    <a:pt x="218468" y="92619"/>
                    <a:pt x="218539" y="93238"/>
                    <a:pt x="218539" y="93857"/>
                  </a:cubicBezTo>
                  <a:cubicBezTo>
                    <a:pt x="218528" y="95071"/>
                    <a:pt x="218539" y="96286"/>
                    <a:pt x="218539" y="97488"/>
                  </a:cubicBezTo>
                  <a:cubicBezTo>
                    <a:pt x="218539" y="97631"/>
                    <a:pt x="218539" y="97774"/>
                    <a:pt x="218539" y="97917"/>
                  </a:cubicBezTo>
                  <a:cubicBezTo>
                    <a:pt x="218516" y="98369"/>
                    <a:pt x="218492" y="98405"/>
                    <a:pt x="218027" y="98405"/>
                  </a:cubicBezTo>
                  <a:cubicBezTo>
                    <a:pt x="216599" y="98417"/>
                    <a:pt x="215182" y="98417"/>
                    <a:pt x="213753" y="98417"/>
                  </a:cubicBezTo>
                  <a:cubicBezTo>
                    <a:pt x="213150" y="98417"/>
                    <a:pt x="212547" y="98412"/>
                    <a:pt x="211943" y="98412"/>
                  </a:cubicBezTo>
                  <a:cubicBezTo>
                    <a:pt x="211642" y="98412"/>
                    <a:pt x="211340" y="98413"/>
                    <a:pt x="211038" y="98417"/>
                  </a:cubicBezTo>
                  <a:cubicBezTo>
                    <a:pt x="210880" y="98417"/>
                    <a:pt x="210721" y="98413"/>
                    <a:pt x="210563" y="98413"/>
                  </a:cubicBezTo>
                  <a:cubicBezTo>
                    <a:pt x="210246" y="98413"/>
                    <a:pt x="209931" y="98429"/>
                    <a:pt x="209622" y="98524"/>
                  </a:cubicBezTo>
                  <a:cubicBezTo>
                    <a:pt x="209546" y="98551"/>
                    <a:pt x="209463" y="98559"/>
                    <a:pt x="209377" y="98559"/>
                  </a:cubicBezTo>
                  <a:cubicBezTo>
                    <a:pt x="209273" y="98559"/>
                    <a:pt x="209166" y="98548"/>
                    <a:pt x="209062" y="98548"/>
                  </a:cubicBezTo>
                  <a:lnTo>
                    <a:pt x="203776" y="98548"/>
                  </a:lnTo>
                  <a:lnTo>
                    <a:pt x="203776" y="98560"/>
                  </a:lnTo>
                  <a:lnTo>
                    <a:pt x="198204" y="98560"/>
                  </a:lnTo>
                  <a:cubicBezTo>
                    <a:pt x="197703" y="98548"/>
                    <a:pt x="197584" y="98429"/>
                    <a:pt x="197715" y="97953"/>
                  </a:cubicBezTo>
                  <a:cubicBezTo>
                    <a:pt x="197799" y="97643"/>
                    <a:pt x="197811" y="97345"/>
                    <a:pt x="197823" y="97036"/>
                  </a:cubicBezTo>
                  <a:cubicBezTo>
                    <a:pt x="197834" y="96560"/>
                    <a:pt x="197787" y="96083"/>
                    <a:pt x="197942" y="95619"/>
                  </a:cubicBezTo>
                  <a:cubicBezTo>
                    <a:pt x="197989" y="95476"/>
                    <a:pt x="197965" y="95298"/>
                    <a:pt x="197965" y="95131"/>
                  </a:cubicBezTo>
                  <a:cubicBezTo>
                    <a:pt x="197977" y="94678"/>
                    <a:pt x="197930" y="94226"/>
                    <a:pt x="198084" y="93785"/>
                  </a:cubicBezTo>
                  <a:cubicBezTo>
                    <a:pt x="198132" y="93607"/>
                    <a:pt x="198096" y="93404"/>
                    <a:pt x="198108" y="93214"/>
                  </a:cubicBezTo>
                  <a:cubicBezTo>
                    <a:pt x="198120" y="92797"/>
                    <a:pt x="198073" y="92369"/>
                    <a:pt x="198215" y="91952"/>
                  </a:cubicBezTo>
                  <a:cubicBezTo>
                    <a:pt x="198275" y="91797"/>
                    <a:pt x="198239" y="91619"/>
                    <a:pt x="198251" y="91452"/>
                  </a:cubicBezTo>
                  <a:cubicBezTo>
                    <a:pt x="198263" y="90928"/>
                    <a:pt x="198251" y="90416"/>
                    <a:pt x="198358" y="89892"/>
                  </a:cubicBezTo>
                  <a:cubicBezTo>
                    <a:pt x="198454" y="89416"/>
                    <a:pt x="198382" y="88904"/>
                    <a:pt x="198394" y="88404"/>
                  </a:cubicBezTo>
                  <a:cubicBezTo>
                    <a:pt x="198406" y="87904"/>
                    <a:pt x="198358" y="87404"/>
                    <a:pt x="198513" y="86916"/>
                  </a:cubicBezTo>
                  <a:cubicBezTo>
                    <a:pt x="198561" y="86737"/>
                    <a:pt x="198537" y="86535"/>
                    <a:pt x="198537" y="86344"/>
                  </a:cubicBezTo>
                  <a:cubicBezTo>
                    <a:pt x="198537" y="85273"/>
                    <a:pt x="198537" y="84201"/>
                    <a:pt x="198537" y="83141"/>
                  </a:cubicBezTo>
                  <a:cubicBezTo>
                    <a:pt x="198537" y="82689"/>
                    <a:pt x="198501" y="82236"/>
                    <a:pt x="198656" y="81796"/>
                  </a:cubicBezTo>
                  <a:cubicBezTo>
                    <a:pt x="198704" y="81617"/>
                    <a:pt x="198680" y="81415"/>
                    <a:pt x="198680" y="81224"/>
                  </a:cubicBezTo>
                  <a:cubicBezTo>
                    <a:pt x="198680" y="80224"/>
                    <a:pt x="198680" y="79224"/>
                    <a:pt x="198680" y="78224"/>
                  </a:cubicBezTo>
                  <a:cubicBezTo>
                    <a:pt x="198680" y="78045"/>
                    <a:pt x="198680" y="77855"/>
                    <a:pt x="198704" y="77664"/>
                  </a:cubicBezTo>
                  <a:cubicBezTo>
                    <a:pt x="198716" y="77533"/>
                    <a:pt x="198799" y="77450"/>
                    <a:pt x="198930" y="77438"/>
                  </a:cubicBezTo>
                  <a:cubicBezTo>
                    <a:pt x="199144" y="77414"/>
                    <a:pt x="199358" y="77414"/>
                    <a:pt x="199573" y="77414"/>
                  </a:cubicBezTo>
                  <a:lnTo>
                    <a:pt x="205716" y="77414"/>
                  </a:lnTo>
                  <a:cubicBezTo>
                    <a:pt x="205773" y="77414"/>
                    <a:pt x="205829" y="77415"/>
                    <a:pt x="205884" y="77415"/>
                  </a:cubicBezTo>
                  <a:cubicBezTo>
                    <a:pt x="206135" y="77415"/>
                    <a:pt x="206380" y="77407"/>
                    <a:pt x="206633" y="77319"/>
                  </a:cubicBezTo>
                  <a:cubicBezTo>
                    <a:pt x="206744" y="77287"/>
                    <a:pt x="206871" y="77282"/>
                    <a:pt x="207000" y="77282"/>
                  </a:cubicBezTo>
                  <a:cubicBezTo>
                    <a:pt x="207064" y="77282"/>
                    <a:pt x="207129" y="77283"/>
                    <a:pt x="207193" y="77283"/>
                  </a:cubicBezTo>
                  <a:cubicBezTo>
                    <a:pt x="207335" y="77276"/>
                    <a:pt x="207476" y="77274"/>
                    <a:pt x="207618" y="77274"/>
                  </a:cubicBezTo>
                  <a:cubicBezTo>
                    <a:pt x="207756" y="77274"/>
                    <a:pt x="207895" y="77276"/>
                    <a:pt x="208032" y="77276"/>
                  </a:cubicBezTo>
                  <a:cubicBezTo>
                    <a:pt x="208442" y="77276"/>
                    <a:pt x="208849" y="77261"/>
                    <a:pt x="209253" y="77141"/>
                  </a:cubicBezTo>
                  <a:cubicBezTo>
                    <a:pt x="209303" y="77128"/>
                    <a:pt x="209358" y="77124"/>
                    <a:pt x="209416" y="77124"/>
                  </a:cubicBezTo>
                  <a:cubicBezTo>
                    <a:pt x="209496" y="77124"/>
                    <a:pt x="209580" y="77131"/>
                    <a:pt x="209662" y="77131"/>
                  </a:cubicBezTo>
                  <a:cubicBezTo>
                    <a:pt x="209689" y="77131"/>
                    <a:pt x="209715" y="77130"/>
                    <a:pt x="209741" y="77129"/>
                  </a:cubicBezTo>
                  <a:cubicBezTo>
                    <a:pt x="209806" y="77129"/>
                    <a:pt x="209871" y="77129"/>
                    <a:pt x="209935" y="77129"/>
                  </a:cubicBezTo>
                  <a:cubicBezTo>
                    <a:pt x="210227" y="77129"/>
                    <a:pt x="210518" y="77121"/>
                    <a:pt x="210800" y="77033"/>
                  </a:cubicBezTo>
                  <a:cubicBezTo>
                    <a:pt x="210920" y="76993"/>
                    <a:pt x="211055" y="76987"/>
                    <a:pt x="211192" y="76987"/>
                  </a:cubicBezTo>
                  <a:cubicBezTo>
                    <a:pt x="211257" y="76987"/>
                    <a:pt x="211323" y="76988"/>
                    <a:pt x="211388" y="76988"/>
                  </a:cubicBezTo>
                  <a:cubicBezTo>
                    <a:pt x="211431" y="76988"/>
                    <a:pt x="211473" y="76988"/>
                    <a:pt x="211515" y="76986"/>
                  </a:cubicBezTo>
                  <a:cubicBezTo>
                    <a:pt x="211605" y="76984"/>
                    <a:pt x="211695" y="76984"/>
                    <a:pt x="211786" y="76984"/>
                  </a:cubicBezTo>
                  <a:cubicBezTo>
                    <a:pt x="211882" y="76984"/>
                    <a:pt x="211978" y="76984"/>
                    <a:pt x="212075" y="76984"/>
                  </a:cubicBezTo>
                  <a:cubicBezTo>
                    <a:pt x="212500" y="76984"/>
                    <a:pt x="212927" y="76974"/>
                    <a:pt x="213348" y="76867"/>
                  </a:cubicBezTo>
                  <a:cubicBezTo>
                    <a:pt x="213480" y="76835"/>
                    <a:pt x="213615" y="76826"/>
                    <a:pt x="213751" y="76826"/>
                  </a:cubicBezTo>
                  <a:cubicBezTo>
                    <a:pt x="213944" y="76826"/>
                    <a:pt x="214140" y="76844"/>
                    <a:pt x="214333" y="76844"/>
                  </a:cubicBezTo>
                  <a:cubicBezTo>
                    <a:pt x="214362" y="76844"/>
                    <a:pt x="214391" y="76844"/>
                    <a:pt x="214420" y="76843"/>
                  </a:cubicBezTo>
                  <a:cubicBezTo>
                    <a:pt x="214508" y="76843"/>
                    <a:pt x="214597" y="76845"/>
                    <a:pt x="214685" y="76845"/>
                  </a:cubicBezTo>
                  <a:cubicBezTo>
                    <a:pt x="214905" y="76845"/>
                    <a:pt x="215124" y="76833"/>
                    <a:pt x="215337" y="76748"/>
                  </a:cubicBezTo>
                  <a:cubicBezTo>
                    <a:pt x="215444" y="76712"/>
                    <a:pt x="215575" y="76712"/>
                    <a:pt x="215694" y="76712"/>
                  </a:cubicBezTo>
                  <a:cubicBezTo>
                    <a:pt x="216164" y="76706"/>
                    <a:pt x="216637" y="76703"/>
                    <a:pt x="217112" y="76703"/>
                  </a:cubicBezTo>
                  <a:close/>
                  <a:moveTo>
                    <a:pt x="220281" y="76700"/>
                  </a:moveTo>
                  <a:cubicBezTo>
                    <a:pt x="220303" y="76700"/>
                    <a:pt x="220326" y="76700"/>
                    <a:pt x="220349" y="76700"/>
                  </a:cubicBezTo>
                  <a:lnTo>
                    <a:pt x="225695" y="76700"/>
                  </a:lnTo>
                  <a:lnTo>
                    <a:pt x="225707" y="76712"/>
                  </a:lnTo>
                  <a:lnTo>
                    <a:pt x="231053" y="76712"/>
                  </a:lnTo>
                  <a:cubicBezTo>
                    <a:pt x="231339" y="76712"/>
                    <a:pt x="231624" y="76712"/>
                    <a:pt x="231898" y="76795"/>
                  </a:cubicBezTo>
                  <a:cubicBezTo>
                    <a:pt x="232101" y="76855"/>
                    <a:pt x="232327" y="76855"/>
                    <a:pt x="232541" y="76855"/>
                  </a:cubicBezTo>
                  <a:lnTo>
                    <a:pt x="235530" y="76855"/>
                  </a:lnTo>
                  <a:cubicBezTo>
                    <a:pt x="235680" y="76855"/>
                    <a:pt x="235831" y="76851"/>
                    <a:pt x="235982" y="76851"/>
                  </a:cubicBezTo>
                  <a:cubicBezTo>
                    <a:pt x="236282" y="76851"/>
                    <a:pt x="236581" y="76867"/>
                    <a:pt x="236875" y="76962"/>
                  </a:cubicBezTo>
                  <a:cubicBezTo>
                    <a:pt x="236974" y="76995"/>
                    <a:pt x="237081" y="77002"/>
                    <a:pt x="237189" y="77002"/>
                  </a:cubicBezTo>
                  <a:cubicBezTo>
                    <a:pt x="237275" y="77002"/>
                    <a:pt x="237362" y="76998"/>
                    <a:pt x="237447" y="76998"/>
                  </a:cubicBezTo>
                  <a:lnTo>
                    <a:pt x="241018" y="76998"/>
                  </a:lnTo>
                  <a:cubicBezTo>
                    <a:pt x="241197" y="76998"/>
                    <a:pt x="241388" y="76998"/>
                    <a:pt x="241578" y="77021"/>
                  </a:cubicBezTo>
                  <a:cubicBezTo>
                    <a:pt x="241709" y="77033"/>
                    <a:pt x="241804" y="77129"/>
                    <a:pt x="241804" y="77248"/>
                  </a:cubicBezTo>
                  <a:cubicBezTo>
                    <a:pt x="241816" y="77867"/>
                    <a:pt x="241864" y="78498"/>
                    <a:pt x="241780" y="79105"/>
                  </a:cubicBezTo>
                  <a:cubicBezTo>
                    <a:pt x="241721" y="79534"/>
                    <a:pt x="241685" y="79950"/>
                    <a:pt x="241673" y="80379"/>
                  </a:cubicBezTo>
                  <a:cubicBezTo>
                    <a:pt x="241661" y="80891"/>
                    <a:pt x="241721" y="81415"/>
                    <a:pt x="241554" y="81927"/>
                  </a:cubicBezTo>
                  <a:cubicBezTo>
                    <a:pt x="241507" y="82082"/>
                    <a:pt x="241542" y="82260"/>
                    <a:pt x="241542" y="82427"/>
                  </a:cubicBezTo>
                  <a:cubicBezTo>
                    <a:pt x="241530" y="83308"/>
                    <a:pt x="241542" y="84189"/>
                    <a:pt x="241530" y="85070"/>
                  </a:cubicBezTo>
                  <a:cubicBezTo>
                    <a:pt x="241530" y="85534"/>
                    <a:pt x="241566" y="86011"/>
                    <a:pt x="241423" y="86487"/>
                  </a:cubicBezTo>
                  <a:cubicBezTo>
                    <a:pt x="241364" y="86654"/>
                    <a:pt x="241399" y="86856"/>
                    <a:pt x="241399" y="87047"/>
                  </a:cubicBezTo>
                  <a:cubicBezTo>
                    <a:pt x="241388" y="88047"/>
                    <a:pt x="241399" y="89047"/>
                    <a:pt x="241388" y="90047"/>
                  </a:cubicBezTo>
                  <a:cubicBezTo>
                    <a:pt x="241388" y="90476"/>
                    <a:pt x="241423" y="90892"/>
                    <a:pt x="241280" y="91321"/>
                  </a:cubicBezTo>
                  <a:cubicBezTo>
                    <a:pt x="241221" y="91464"/>
                    <a:pt x="241257" y="91642"/>
                    <a:pt x="241257" y="91809"/>
                  </a:cubicBezTo>
                  <a:cubicBezTo>
                    <a:pt x="241245" y="92523"/>
                    <a:pt x="241257" y="93238"/>
                    <a:pt x="241245" y="93952"/>
                  </a:cubicBezTo>
                  <a:cubicBezTo>
                    <a:pt x="241245" y="94357"/>
                    <a:pt x="241280" y="94762"/>
                    <a:pt x="241137" y="95155"/>
                  </a:cubicBezTo>
                  <a:cubicBezTo>
                    <a:pt x="241078" y="95321"/>
                    <a:pt x="241114" y="95524"/>
                    <a:pt x="241114" y="95714"/>
                  </a:cubicBezTo>
                  <a:cubicBezTo>
                    <a:pt x="241102" y="96452"/>
                    <a:pt x="241102" y="97191"/>
                    <a:pt x="241102" y="97929"/>
                  </a:cubicBezTo>
                  <a:cubicBezTo>
                    <a:pt x="241102" y="98096"/>
                    <a:pt x="241102" y="98262"/>
                    <a:pt x="241090" y="98429"/>
                  </a:cubicBezTo>
                  <a:cubicBezTo>
                    <a:pt x="241078" y="98596"/>
                    <a:pt x="240971" y="98679"/>
                    <a:pt x="240804" y="98691"/>
                  </a:cubicBezTo>
                  <a:cubicBezTo>
                    <a:pt x="240697" y="98703"/>
                    <a:pt x="240578" y="98703"/>
                    <a:pt x="240459" y="98703"/>
                  </a:cubicBezTo>
                  <a:cubicBezTo>
                    <a:pt x="240361" y="98699"/>
                    <a:pt x="240263" y="98698"/>
                    <a:pt x="240165" y="98698"/>
                  </a:cubicBezTo>
                  <a:cubicBezTo>
                    <a:pt x="239999" y="98698"/>
                    <a:pt x="239834" y="98701"/>
                    <a:pt x="239669" y="98701"/>
                  </a:cubicBezTo>
                  <a:cubicBezTo>
                    <a:pt x="239291" y="98701"/>
                    <a:pt x="238914" y="98684"/>
                    <a:pt x="238542" y="98572"/>
                  </a:cubicBezTo>
                  <a:cubicBezTo>
                    <a:pt x="238470" y="98553"/>
                    <a:pt x="238395" y="98547"/>
                    <a:pt x="238318" y="98547"/>
                  </a:cubicBezTo>
                  <a:cubicBezTo>
                    <a:pt x="238203" y="98547"/>
                    <a:pt x="238085" y="98560"/>
                    <a:pt x="237970" y="98560"/>
                  </a:cubicBezTo>
                  <a:lnTo>
                    <a:pt x="233410" y="98560"/>
                  </a:lnTo>
                  <a:cubicBezTo>
                    <a:pt x="233358" y="98560"/>
                    <a:pt x="233306" y="98560"/>
                    <a:pt x="233253" y="98560"/>
                  </a:cubicBezTo>
                  <a:cubicBezTo>
                    <a:pt x="233044" y="98560"/>
                    <a:pt x="232834" y="98553"/>
                    <a:pt x="232625" y="98477"/>
                  </a:cubicBezTo>
                  <a:cubicBezTo>
                    <a:pt x="232482" y="98422"/>
                    <a:pt x="232335" y="98410"/>
                    <a:pt x="232186" y="98410"/>
                  </a:cubicBezTo>
                  <a:cubicBezTo>
                    <a:pt x="232075" y="98410"/>
                    <a:pt x="231963" y="98417"/>
                    <a:pt x="231851" y="98417"/>
                  </a:cubicBezTo>
                  <a:lnTo>
                    <a:pt x="220075" y="98417"/>
                  </a:lnTo>
                  <a:cubicBezTo>
                    <a:pt x="219930" y="98417"/>
                    <a:pt x="219807" y="98419"/>
                    <a:pt x="219702" y="98419"/>
                  </a:cubicBezTo>
                  <a:cubicBezTo>
                    <a:pt x="219049" y="98419"/>
                    <a:pt x="219111" y="98357"/>
                    <a:pt x="219111" y="97464"/>
                  </a:cubicBezTo>
                  <a:cubicBezTo>
                    <a:pt x="219111" y="95512"/>
                    <a:pt x="219111" y="93559"/>
                    <a:pt x="219111" y="91607"/>
                  </a:cubicBezTo>
                  <a:cubicBezTo>
                    <a:pt x="219111" y="91321"/>
                    <a:pt x="219111" y="91035"/>
                    <a:pt x="219194" y="90761"/>
                  </a:cubicBezTo>
                  <a:cubicBezTo>
                    <a:pt x="219254" y="90583"/>
                    <a:pt x="219242" y="90380"/>
                    <a:pt x="219242" y="90190"/>
                  </a:cubicBezTo>
                  <a:cubicBezTo>
                    <a:pt x="219254" y="89666"/>
                    <a:pt x="219242" y="89154"/>
                    <a:pt x="219254" y="88630"/>
                  </a:cubicBezTo>
                  <a:cubicBezTo>
                    <a:pt x="219254" y="88154"/>
                    <a:pt x="219218" y="87678"/>
                    <a:pt x="219373" y="87213"/>
                  </a:cubicBezTo>
                  <a:cubicBezTo>
                    <a:pt x="219420" y="87058"/>
                    <a:pt x="219397" y="86880"/>
                    <a:pt x="219397" y="86713"/>
                  </a:cubicBezTo>
                  <a:cubicBezTo>
                    <a:pt x="219397" y="86142"/>
                    <a:pt x="219397" y="85570"/>
                    <a:pt x="219397" y="84999"/>
                  </a:cubicBezTo>
                  <a:cubicBezTo>
                    <a:pt x="219397" y="84665"/>
                    <a:pt x="219385" y="84344"/>
                    <a:pt x="219492" y="84010"/>
                  </a:cubicBezTo>
                  <a:cubicBezTo>
                    <a:pt x="219551" y="83796"/>
                    <a:pt x="219528" y="83546"/>
                    <a:pt x="219528" y="83308"/>
                  </a:cubicBezTo>
                  <a:cubicBezTo>
                    <a:pt x="219528" y="81379"/>
                    <a:pt x="219540" y="79450"/>
                    <a:pt x="219528" y="77522"/>
                  </a:cubicBezTo>
                  <a:cubicBezTo>
                    <a:pt x="219528" y="76711"/>
                    <a:pt x="219505" y="76700"/>
                    <a:pt x="220281" y="76700"/>
                  </a:cubicBezTo>
                  <a:close/>
                  <a:moveTo>
                    <a:pt x="197561" y="77414"/>
                  </a:moveTo>
                  <a:cubicBezTo>
                    <a:pt x="197906" y="77438"/>
                    <a:pt x="197965" y="77498"/>
                    <a:pt x="197965" y="77855"/>
                  </a:cubicBezTo>
                  <a:cubicBezTo>
                    <a:pt x="197977" y="78974"/>
                    <a:pt x="197977" y="80093"/>
                    <a:pt x="197977" y="81212"/>
                  </a:cubicBezTo>
                  <a:lnTo>
                    <a:pt x="197965" y="81212"/>
                  </a:lnTo>
                  <a:cubicBezTo>
                    <a:pt x="197965" y="82058"/>
                    <a:pt x="197965" y="82915"/>
                    <a:pt x="197965" y="83772"/>
                  </a:cubicBezTo>
                  <a:cubicBezTo>
                    <a:pt x="197965" y="84249"/>
                    <a:pt x="198001" y="84725"/>
                    <a:pt x="197846" y="85189"/>
                  </a:cubicBezTo>
                  <a:cubicBezTo>
                    <a:pt x="197799" y="85344"/>
                    <a:pt x="197823" y="85523"/>
                    <a:pt x="197823" y="85689"/>
                  </a:cubicBezTo>
                  <a:cubicBezTo>
                    <a:pt x="197823" y="86594"/>
                    <a:pt x="197823" y="87499"/>
                    <a:pt x="197823" y="88404"/>
                  </a:cubicBezTo>
                  <a:cubicBezTo>
                    <a:pt x="197823" y="88844"/>
                    <a:pt x="197823" y="89297"/>
                    <a:pt x="197715" y="89737"/>
                  </a:cubicBezTo>
                  <a:cubicBezTo>
                    <a:pt x="197632" y="90106"/>
                    <a:pt x="197692" y="90499"/>
                    <a:pt x="197680" y="90880"/>
                  </a:cubicBezTo>
                  <a:cubicBezTo>
                    <a:pt x="197680" y="91190"/>
                    <a:pt x="197703" y="91499"/>
                    <a:pt x="197584" y="91797"/>
                  </a:cubicBezTo>
                  <a:cubicBezTo>
                    <a:pt x="197549" y="91857"/>
                    <a:pt x="197537" y="91940"/>
                    <a:pt x="197549" y="92000"/>
                  </a:cubicBezTo>
                  <a:cubicBezTo>
                    <a:pt x="197620" y="92940"/>
                    <a:pt x="197382" y="93845"/>
                    <a:pt x="197394" y="94774"/>
                  </a:cubicBezTo>
                  <a:cubicBezTo>
                    <a:pt x="197394" y="94917"/>
                    <a:pt x="197418" y="95071"/>
                    <a:pt x="197382" y="95202"/>
                  </a:cubicBezTo>
                  <a:cubicBezTo>
                    <a:pt x="197203" y="95714"/>
                    <a:pt x="197251" y="96238"/>
                    <a:pt x="197263" y="96750"/>
                  </a:cubicBezTo>
                  <a:cubicBezTo>
                    <a:pt x="197275" y="97262"/>
                    <a:pt x="197215" y="97750"/>
                    <a:pt x="197108" y="98238"/>
                  </a:cubicBezTo>
                  <a:cubicBezTo>
                    <a:pt x="197056" y="98469"/>
                    <a:pt x="197022" y="98552"/>
                    <a:pt x="196818" y="98552"/>
                  </a:cubicBezTo>
                  <a:cubicBezTo>
                    <a:pt x="196791" y="98552"/>
                    <a:pt x="196761" y="98551"/>
                    <a:pt x="196727" y="98548"/>
                  </a:cubicBezTo>
                  <a:cubicBezTo>
                    <a:pt x="196668" y="98542"/>
                    <a:pt x="196609" y="98540"/>
                    <a:pt x="196550" y="98540"/>
                  </a:cubicBezTo>
                  <a:cubicBezTo>
                    <a:pt x="196228" y="98540"/>
                    <a:pt x="195909" y="98612"/>
                    <a:pt x="195579" y="98612"/>
                  </a:cubicBezTo>
                  <a:cubicBezTo>
                    <a:pt x="195471" y="98612"/>
                    <a:pt x="195362" y="98604"/>
                    <a:pt x="195251" y="98584"/>
                  </a:cubicBezTo>
                  <a:cubicBezTo>
                    <a:pt x="195042" y="98543"/>
                    <a:pt x="194830" y="98531"/>
                    <a:pt x="194616" y="98531"/>
                  </a:cubicBezTo>
                  <a:cubicBezTo>
                    <a:pt x="194328" y="98531"/>
                    <a:pt x="194037" y="98553"/>
                    <a:pt x="193751" y="98560"/>
                  </a:cubicBezTo>
                  <a:cubicBezTo>
                    <a:pt x="193596" y="98560"/>
                    <a:pt x="193440" y="98556"/>
                    <a:pt x="193283" y="98556"/>
                  </a:cubicBezTo>
                  <a:cubicBezTo>
                    <a:pt x="192970" y="98556"/>
                    <a:pt x="192655" y="98572"/>
                    <a:pt x="192346" y="98667"/>
                  </a:cubicBezTo>
                  <a:cubicBezTo>
                    <a:pt x="192243" y="98694"/>
                    <a:pt x="192135" y="98701"/>
                    <a:pt x="192026" y="98701"/>
                  </a:cubicBezTo>
                  <a:cubicBezTo>
                    <a:pt x="191895" y="98701"/>
                    <a:pt x="191761" y="98691"/>
                    <a:pt x="191631" y="98691"/>
                  </a:cubicBezTo>
                  <a:cubicBezTo>
                    <a:pt x="187345" y="98691"/>
                    <a:pt x="183071" y="98691"/>
                    <a:pt x="178784" y="98703"/>
                  </a:cubicBezTo>
                  <a:cubicBezTo>
                    <a:pt x="178642" y="98703"/>
                    <a:pt x="178499" y="98699"/>
                    <a:pt x="178356" y="98699"/>
                  </a:cubicBezTo>
                  <a:cubicBezTo>
                    <a:pt x="178071" y="98699"/>
                    <a:pt x="177788" y="98715"/>
                    <a:pt x="177510" y="98810"/>
                  </a:cubicBezTo>
                  <a:cubicBezTo>
                    <a:pt x="177439" y="98834"/>
                    <a:pt x="177359" y="98840"/>
                    <a:pt x="177275" y="98840"/>
                  </a:cubicBezTo>
                  <a:cubicBezTo>
                    <a:pt x="177192" y="98840"/>
                    <a:pt x="177106" y="98834"/>
                    <a:pt x="177022" y="98834"/>
                  </a:cubicBezTo>
                  <a:cubicBezTo>
                    <a:pt x="176701" y="98840"/>
                    <a:pt x="176379" y="98840"/>
                    <a:pt x="176058" y="98840"/>
                  </a:cubicBezTo>
                  <a:cubicBezTo>
                    <a:pt x="175736" y="98840"/>
                    <a:pt x="175415" y="98840"/>
                    <a:pt x="175094" y="98846"/>
                  </a:cubicBezTo>
                  <a:cubicBezTo>
                    <a:pt x="174967" y="98846"/>
                    <a:pt x="174840" y="98842"/>
                    <a:pt x="174713" y="98842"/>
                  </a:cubicBezTo>
                  <a:cubicBezTo>
                    <a:pt x="174460" y="98842"/>
                    <a:pt x="174208" y="98858"/>
                    <a:pt x="173962" y="98953"/>
                  </a:cubicBezTo>
                  <a:cubicBezTo>
                    <a:pt x="173897" y="98977"/>
                    <a:pt x="173825" y="98983"/>
                    <a:pt x="173753" y="98983"/>
                  </a:cubicBezTo>
                  <a:cubicBezTo>
                    <a:pt x="173680" y="98983"/>
                    <a:pt x="173605" y="98977"/>
                    <a:pt x="173534" y="98977"/>
                  </a:cubicBezTo>
                  <a:cubicBezTo>
                    <a:pt x="173010" y="98977"/>
                    <a:pt x="172974" y="98953"/>
                    <a:pt x="172974" y="98405"/>
                  </a:cubicBezTo>
                  <a:cubicBezTo>
                    <a:pt x="172974" y="96631"/>
                    <a:pt x="172974" y="94845"/>
                    <a:pt x="172974" y="93059"/>
                  </a:cubicBezTo>
                  <a:cubicBezTo>
                    <a:pt x="172974" y="92702"/>
                    <a:pt x="172998" y="92345"/>
                    <a:pt x="172867" y="92000"/>
                  </a:cubicBezTo>
                  <a:cubicBezTo>
                    <a:pt x="172808" y="91833"/>
                    <a:pt x="172831" y="91619"/>
                    <a:pt x="172831" y="91440"/>
                  </a:cubicBezTo>
                  <a:cubicBezTo>
                    <a:pt x="172831" y="87011"/>
                    <a:pt x="172831" y="82582"/>
                    <a:pt x="172831" y="78164"/>
                  </a:cubicBezTo>
                  <a:cubicBezTo>
                    <a:pt x="172831" y="77414"/>
                    <a:pt x="172831" y="77414"/>
                    <a:pt x="173581" y="77414"/>
                  </a:cubicBezTo>
                  <a:close/>
                  <a:moveTo>
                    <a:pt x="244650" y="76992"/>
                  </a:moveTo>
                  <a:cubicBezTo>
                    <a:pt x="245840" y="76992"/>
                    <a:pt x="247031" y="76998"/>
                    <a:pt x="248222" y="76998"/>
                  </a:cubicBezTo>
                  <a:cubicBezTo>
                    <a:pt x="248650" y="77117"/>
                    <a:pt x="249089" y="77144"/>
                    <a:pt x="249529" y="77144"/>
                  </a:cubicBezTo>
                  <a:cubicBezTo>
                    <a:pt x="249874" y="77144"/>
                    <a:pt x="250219" y="77128"/>
                    <a:pt x="250560" y="77128"/>
                  </a:cubicBezTo>
                  <a:cubicBezTo>
                    <a:pt x="250606" y="77128"/>
                    <a:pt x="250652" y="77128"/>
                    <a:pt x="250698" y="77129"/>
                  </a:cubicBezTo>
                  <a:cubicBezTo>
                    <a:pt x="251095" y="77133"/>
                    <a:pt x="251492" y="77134"/>
                    <a:pt x="251889" y="77134"/>
                  </a:cubicBezTo>
                  <a:cubicBezTo>
                    <a:pt x="252683" y="77134"/>
                    <a:pt x="253476" y="77129"/>
                    <a:pt x="254270" y="77129"/>
                  </a:cubicBezTo>
                  <a:cubicBezTo>
                    <a:pt x="254334" y="77129"/>
                    <a:pt x="254397" y="77128"/>
                    <a:pt x="254460" y="77128"/>
                  </a:cubicBezTo>
                  <a:cubicBezTo>
                    <a:pt x="254774" y="77128"/>
                    <a:pt x="255084" y="77137"/>
                    <a:pt x="255401" y="77236"/>
                  </a:cubicBezTo>
                  <a:cubicBezTo>
                    <a:pt x="255496" y="77272"/>
                    <a:pt x="255601" y="77280"/>
                    <a:pt x="255708" y="77280"/>
                  </a:cubicBezTo>
                  <a:cubicBezTo>
                    <a:pt x="255815" y="77280"/>
                    <a:pt x="255925" y="77272"/>
                    <a:pt x="256032" y="77272"/>
                  </a:cubicBezTo>
                  <a:lnTo>
                    <a:pt x="263676" y="77272"/>
                  </a:lnTo>
                  <a:cubicBezTo>
                    <a:pt x="264212" y="77283"/>
                    <a:pt x="264236" y="77307"/>
                    <a:pt x="264236" y="77843"/>
                  </a:cubicBezTo>
                  <a:cubicBezTo>
                    <a:pt x="264248" y="79248"/>
                    <a:pt x="264236" y="80653"/>
                    <a:pt x="264248" y="82058"/>
                  </a:cubicBezTo>
                  <a:cubicBezTo>
                    <a:pt x="264248" y="82415"/>
                    <a:pt x="264224" y="82760"/>
                    <a:pt x="264343" y="83117"/>
                  </a:cubicBezTo>
                  <a:cubicBezTo>
                    <a:pt x="264402" y="83308"/>
                    <a:pt x="264378" y="83534"/>
                    <a:pt x="264378" y="83749"/>
                  </a:cubicBezTo>
                  <a:lnTo>
                    <a:pt x="264378" y="89535"/>
                  </a:lnTo>
                  <a:lnTo>
                    <a:pt x="264390" y="89535"/>
                  </a:lnTo>
                  <a:lnTo>
                    <a:pt x="264390" y="95309"/>
                  </a:lnTo>
                  <a:cubicBezTo>
                    <a:pt x="264390" y="95619"/>
                    <a:pt x="264390" y="95929"/>
                    <a:pt x="264295" y="96226"/>
                  </a:cubicBezTo>
                  <a:cubicBezTo>
                    <a:pt x="264224" y="96429"/>
                    <a:pt x="264248" y="96655"/>
                    <a:pt x="264248" y="96869"/>
                  </a:cubicBezTo>
                  <a:cubicBezTo>
                    <a:pt x="264248" y="97488"/>
                    <a:pt x="264248" y="98107"/>
                    <a:pt x="264236" y="98727"/>
                  </a:cubicBezTo>
                  <a:cubicBezTo>
                    <a:pt x="264236" y="99036"/>
                    <a:pt x="264164" y="99108"/>
                    <a:pt x="263867" y="99119"/>
                  </a:cubicBezTo>
                  <a:cubicBezTo>
                    <a:pt x="263819" y="99123"/>
                    <a:pt x="263771" y="99125"/>
                    <a:pt x="263724" y="99125"/>
                  </a:cubicBezTo>
                  <a:cubicBezTo>
                    <a:pt x="263628" y="99125"/>
                    <a:pt x="263533" y="99119"/>
                    <a:pt x="263438" y="99119"/>
                  </a:cubicBezTo>
                  <a:lnTo>
                    <a:pt x="257723" y="99119"/>
                  </a:lnTo>
                  <a:cubicBezTo>
                    <a:pt x="257437" y="99119"/>
                    <a:pt x="257163" y="99119"/>
                    <a:pt x="256878" y="99036"/>
                  </a:cubicBezTo>
                  <a:cubicBezTo>
                    <a:pt x="256716" y="98994"/>
                    <a:pt x="256548" y="98988"/>
                    <a:pt x="256379" y="98988"/>
                  </a:cubicBezTo>
                  <a:cubicBezTo>
                    <a:pt x="256311" y="98988"/>
                    <a:pt x="256243" y="98988"/>
                    <a:pt x="256175" y="98988"/>
                  </a:cubicBezTo>
                  <a:cubicBezTo>
                    <a:pt x="254199" y="98977"/>
                    <a:pt x="252222" y="98977"/>
                    <a:pt x="250246" y="98977"/>
                  </a:cubicBezTo>
                  <a:cubicBezTo>
                    <a:pt x="250185" y="98977"/>
                    <a:pt x="250125" y="98977"/>
                    <a:pt x="250065" y="98977"/>
                  </a:cubicBezTo>
                  <a:cubicBezTo>
                    <a:pt x="249795" y="98977"/>
                    <a:pt x="249530" y="98969"/>
                    <a:pt x="249258" y="98881"/>
                  </a:cubicBezTo>
                  <a:cubicBezTo>
                    <a:pt x="249152" y="98848"/>
                    <a:pt x="249031" y="98841"/>
                    <a:pt x="248910" y="98841"/>
                  </a:cubicBezTo>
                  <a:cubicBezTo>
                    <a:pt x="248813" y="98841"/>
                    <a:pt x="248716" y="98846"/>
                    <a:pt x="248627" y="98846"/>
                  </a:cubicBezTo>
                  <a:cubicBezTo>
                    <a:pt x="247912" y="98840"/>
                    <a:pt x="247198" y="98840"/>
                    <a:pt x="246483" y="98840"/>
                  </a:cubicBezTo>
                  <a:cubicBezTo>
                    <a:pt x="245769" y="98840"/>
                    <a:pt x="245055" y="98840"/>
                    <a:pt x="244340" y="98834"/>
                  </a:cubicBezTo>
                  <a:cubicBezTo>
                    <a:pt x="244284" y="98834"/>
                    <a:pt x="244228" y="98834"/>
                    <a:pt x="244171" y="98834"/>
                  </a:cubicBezTo>
                  <a:cubicBezTo>
                    <a:pt x="243919" y="98834"/>
                    <a:pt x="243667" y="98826"/>
                    <a:pt x="243423" y="98738"/>
                  </a:cubicBezTo>
                  <a:cubicBezTo>
                    <a:pt x="243311" y="98705"/>
                    <a:pt x="243191" y="98698"/>
                    <a:pt x="243070" y="98698"/>
                  </a:cubicBezTo>
                  <a:cubicBezTo>
                    <a:pt x="242973" y="98698"/>
                    <a:pt x="242876" y="98703"/>
                    <a:pt x="242781" y="98703"/>
                  </a:cubicBezTo>
                  <a:cubicBezTo>
                    <a:pt x="242650" y="98697"/>
                    <a:pt x="242519" y="98697"/>
                    <a:pt x="242388" y="98697"/>
                  </a:cubicBezTo>
                  <a:cubicBezTo>
                    <a:pt x="242257" y="98697"/>
                    <a:pt x="242126" y="98697"/>
                    <a:pt x="241995" y="98691"/>
                  </a:cubicBezTo>
                  <a:cubicBezTo>
                    <a:pt x="241780" y="98679"/>
                    <a:pt x="241685" y="98596"/>
                    <a:pt x="241685" y="98381"/>
                  </a:cubicBezTo>
                  <a:cubicBezTo>
                    <a:pt x="241709" y="97584"/>
                    <a:pt x="241566" y="96774"/>
                    <a:pt x="241780" y="95976"/>
                  </a:cubicBezTo>
                  <a:cubicBezTo>
                    <a:pt x="241828" y="95810"/>
                    <a:pt x="241816" y="95643"/>
                    <a:pt x="241816" y="95476"/>
                  </a:cubicBezTo>
                  <a:cubicBezTo>
                    <a:pt x="241816" y="95000"/>
                    <a:pt x="241816" y="94524"/>
                    <a:pt x="241816" y="94047"/>
                  </a:cubicBezTo>
                  <a:cubicBezTo>
                    <a:pt x="241816" y="93905"/>
                    <a:pt x="241792" y="93762"/>
                    <a:pt x="241828" y="93619"/>
                  </a:cubicBezTo>
                  <a:cubicBezTo>
                    <a:pt x="242066" y="92607"/>
                    <a:pt x="241911" y="91583"/>
                    <a:pt x="241959" y="90571"/>
                  </a:cubicBezTo>
                  <a:cubicBezTo>
                    <a:pt x="241971" y="90237"/>
                    <a:pt x="241947" y="89904"/>
                    <a:pt x="242054" y="89583"/>
                  </a:cubicBezTo>
                  <a:cubicBezTo>
                    <a:pt x="242126" y="89380"/>
                    <a:pt x="242102" y="89154"/>
                    <a:pt x="242102" y="88940"/>
                  </a:cubicBezTo>
                  <a:cubicBezTo>
                    <a:pt x="242102" y="87416"/>
                    <a:pt x="242102" y="85892"/>
                    <a:pt x="242102" y="84380"/>
                  </a:cubicBezTo>
                  <a:cubicBezTo>
                    <a:pt x="242102" y="84070"/>
                    <a:pt x="242090" y="83760"/>
                    <a:pt x="242197" y="83463"/>
                  </a:cubicBezTo>
                  <a:cubicBezTo>
                    <a:pt x="242257" y="83284"/>
                    <a:pt x="242233" y="83082"/>
                    <a:pt x="242245" y="82891"/>
                  </a:cubicBezTo>
                  <a:cubicBezTo>
                    <a:pt x="242245" y="82367"/>
                    <a:pt x="242245" y="81844"/>
                    <a:pt x="242245" y="81320"/>
                  </a:cubicBezTo>
                  <a:cubicBezTo>
                    <a:pt x="242245" y="81034"/>
                    <a:pt x="242233" y="80760"/>
                    <a:pt x="242328" y="80474"/>
                  </a:cubicBezTo>
                  <a:cubicBezTo>
                    <a:pt x="242388" y="80320"/>
                    <a:pt x="242376" y="80153"/>
                    <a:pt x="242388" y="79986"/>
                  </a:cubicBezTo>
                  <a:cubicBezTo>
                    <a:pt x="242411" y="79367"/>
                    <a:pt x="242340" y="78748"/>
                    <a:pt x="242507" y="78141"/>
                  </a:cubicBezTo>
                  <a:cubicBezTo>
                    <a:pt x="242578" y="77903"/>
                    <a:pt x="242519" y="77629"/>
                    <a:pt x="242531" y="77367"/>
                  </a:cubicBezTo>
                  <a:cubicBezTo>
                    <a:pt x="242542" y="77093"/>
                    <a:pt x="242614" y="76998"/>
                    <a:pt x="242864" y="76998"/>
                  </a:cubicBezTo>
                  <a:cubicBezTo>
                    <a:pt x="243459" y="76994"/>
                    <a:pt x="244055" y="76992"/>
                    <a:pt x="244650" y="76992"/>
                  </a:cubicBezTo>
                  <a:close/>
                  <a:moveTo>
                    <a:pt x="151674" y="77267"/>
                  </a:moveTo>
                  <a:cubicBezTo>
                    <a:pt x="151750" y="77267"/>
                    <a:pt x="151826" y="77272"/>
                    <a:pt x="151900" y="77272"/>
                  </a:cubicBezTo>
                  <a:lnTo>
                    <a:pt x="160746" y="77272"/>
                  </a:lnTo>
                  <a:cubicBezTo>
                    <a:pt x="160794" y="77272"/>
                    <a:pt x="160842" y="77271"/>
                    <a:pt x="160889" y="77271"/>
                  </a:cubicBezTo>
                  <a:cubicBezTo>
                    <a:pt x="161080" y="77271"/>
                    <a:pt x="161270" y="77279"/>
                    <a:pt x="161461" y="77355"/>
                  </a:cubicBezTo>
                  <a:cubicBezTo>
                    <a:pt x="161586" y="77402"/>
                    <a:pt x="161714" y="77414"/>
                    <a:pt x="161843" y="77414"/>
                  </a:cubicBezTo>
                  <a:cubicBezTo>
                    <a:pt x="161973" y="77414"/>
                    <a:pt x="162104" y="77402"/>
                    <a:pt x="162235" y="77402"/>
                  </a:cubicBezTo>
                  <a:lnTo>
                    <a:pt x="171367" y="77402"/>
                  </a:lnTo>
                  <a:cubicBezTo>
                    <a:pt x="171454" y="77402"/>
                    <a:pt x="171534" y="77402"/>
                    <a:pt x="171605" y="77402"/>
                  </a:cubicBezTo>
                  <a:cubicBezTo>
                    <a:pt x="172311" y="77402"/>
                    <a:pt x="172272" y="77441"/>
                    <a:pt x="172272" y="78295"/>
                  </a:cubicBezTo>
                  <a:cubicBezTo>
                    <a:pt x="172272" y="80129"/>
                    <a:pt x="172272" y="81963"/>
                    <a:pt x="172272" y="83784"/>
                  </a:cubicBezTo>
                  <a:cubicBezTo>
                    <a:pt x="172272" y="84070"/>
                    <a:pt x="172272" y="84356"/>
                    <a:pt x="172355" y="84641"/>
                  </a:cubicBezTo>
                  <a:cubicBezTo>
                    <a:pt x="172415" y="84856"/>
                    <a:pt x="172403" y="85106"/>
                    <a:pt x="172403" y="85344"/>
                  </a:cubicBezTo>
                  <a:cubicBezTo>
                    <a:pt x="172403" y="87297"/>
                    <a:pt x="172403" y="89249"/>
                    <a:pt x="172415" y="91202"/>
                  </a:cubicBezTo>
                  <a:cubicBezTo>
                    <a:pt x="172415" y="91488"/>
                    <a:pt x="172403" y="91761"/>
                    <a:pt x="172498" y="92047"/>
                  </a:cubicBezTo>
                  <a:cubicBezTo>
                    <a:pt x="172546" y="92214"/>
                    <a:pt x="172546" y="92416"/>
                    <a:pt x="172546" y="92607"/>
                  </a:cubicBezTo>
                  <a:cubicBezTo>
                    <a:pt x="172546" y="94512"/>
                    <a:pt x="172546" y="96417"/>
                    <a:pt x="172546" y="98322"/>
                  </a:cubicBezTo>
                  <a:cubicBezTo>
                    <a:pt x="172546" y="98977"/>
                    <a:pt x="172534" y="98977"/>
                    <a:pt x="171855" y="98977"/>
                  </a:cubicBezTo>
                  <a:lnTo>
                    <a:pt x="170355" y="98977"/>
                  </a:lnTo>
                  <a:cubicBezTo>
                    <a:pt x="169926" y="98988"/>
                    <a:pt x="169509" y="98965"/>
                    <a:pt x="169081" y="99084"/>
                  </a:cubicBezTo>
                  <a:cubicBezTo>
                    <a:pt x="168974" y="99119"/>
                    <a:pt x="168858" y="99128"/>
                    <a:pt x="168739" y="99128"/>
                  </a:cubicBezTo>
                  <a:cubicBezTo>
                    <a:pt x="168619" y="99128"/>
                    <a:pt x="168497" y="99119"/>
                    <a:pt x="168378" y="99119"/>
                  </a:cubicBezTo>
                  <a:lnTo>
                    <a:pt x="156020" y="99119"/>
                  </a:lnTo>
                  <a:cubicBezTo>
                    <a:pt x="155921" y="99119"/>
                    <a:pt x="155822" y="99118"/>
                    <a:pt x="155723" y="99118"/>
                  </a:cubicBezTo>
                  <a:cubicBezTo>
                    <a:pt x="155425" y="99118"/>
                    <a:pt x="155124" y="99131"/>
                    <a:pt x="154829" y="99239"/>
                  </a:cubicBezTo>
                  <a:cubicBezTo>
                    <a:pt x="154752" y="99262"/>
                    <a:pt x="154668" y="99268"/>
                    <a:pt x="154584" y="99268"/>
                  </a:cubicBezTo>
                  <a:cubicBezTo>
                    <a:pt x="154499" y="99268"/>
                    <a:pt x="154412" y="99262"/>
                    <a:pt x="154329" y="99262"/>
                  </a:cubicBezTo>
                  <a:cubicBezTo>
                    <a:pt x="153805" y="99262"/>
                    <a:pt x="153281" y="99262"/>
                    <a:pt x="152757" y="99274"/>
                  </a:cubicBezTo>
                  <a:cubicBezTo>
                    <a:pt x="152638" y="99274"/>
                    <a:pt x="152519" y="99270"/>
                    <a:pt x="152401" y="99270"/>
                  </a:cubicBezTo>
                  <a:cubicBezTo>
                    <a:pt x="152163" y="99270"/>
                    <a:pt x="151928" y="99286"/>
                    <a:pt x="151698" y="99381"/>
                  </a:cubicBezTo>
                  <a:cubicBezTo>
                    <a:pt x="151638" y="99405"/>
                    <a:pt x="151567" y="99405"/>
                    <a:pt x="151495" y="99405"/>
                  </a:cubicBezTo>
                  <a:lnTo>
                    <a:pt x="149066" y="99405"/>
                  </a:lnTo>
                  <a:cubicBezTo>
                    <a:pt x="148793" y="99405"/>
                    <a:pt x="148721" y="99322"/>
                    <a:pt x="148709" y="99072"/>
                  </a:cubicBezTo>
                  <a:cubicBezTo>
                    <a:pt x="148697" y="98881"/>
                    <a:pt x="148697" y="98691"/>
                    <a:pt x="148697" y="98500"/>
                  </a:cubicBezTo>
                  <a:lnTo>
                    <a:pt x="148697" y="90142"/>
                  </a:lnTo>
                  <a:cubicBezTo>
                    <a:pt x="148697" y="87380"/>
                    <a:pt x="148697" y="84618"/>
                    <a:pt x="148697" y="81867"/>
                  </a:cubicBezTo>
                  <a:cubicBezTo>
                    <a:pt x="148697" y="81534"/>
                    <a:pt x="148721" y="81201"/>
                    <a:pt x="148602" y="80879"/>
                  </a:cubicBezTo>
                  <a:cubicBezTo>
                    <a:pt x="148543" y="80724"/>
                    <a:pt x="148566" y="80546"/>
                    <a:pt x="148554" y="80379"/>
                  </a:cubicBezTo>
                  <a:cubicBezTo>
                    <a:pt x="148554" y="79950"/>
                    <a:pt x="148554" y="79522"/>
                    <a:pt x="148554" y="79093"/>
                  </a:cubicBezTo>
                  <a:cubicBezTo>
                    <a:pt x="148554" y="78784"/>
                    <a:pt x="148578" y="78486"/>
                    <a:pt x="148459" y="78176"/>
                  </a:cubicBezTo>
                  <a:cubicBezTo>
                    <a:pt x="148388" y="78010"/>
                    <a:pt x="148400" y="77807"/>
                    <a:pt x="148447" y="77617"/>
                  </a:cubicBezTo>
                  <a:cubicBezTo>
                    <a:pt x="148471" y="77522"/>
                    <a:pt x="148531" y="77450"/>
                    <a:pt x="148638" y="77438"/>
                  </a:cubicBezTo>
                  <a:cubicBezTo>
                    <a:pt x="148757" y="77426"/>
                    <a:pt x="148876" y="77414"/>
                    <a:pt x="148995" y="77414"/>
                  </a:cubicBezTo>
                  <a:lnTo>
                    <a:pt x="150352" y="77414"/>
                  </a:lnTo>
                  <a:cubicBezTo>
                    <a:pt x="150698" y="77402"/>
                    <a:pt x="151055" y="77426"/>
                    <a:pt x="151400" y="77307"/>
                  </a:cubicBezTo>
                  <a:cubicBezTo>
                    <a:pt x="151486" y="77274"/>
                    <a:pt x="151579" y="77267"/>
                    <a:pt x="151674" y="77267"/>
                  </a:cubicBezTo>
                  <a:close/>
                  <a:moveTo>
                    <a:pt x="147256" y="77401"/>
                  </a:moveTo>
                  <a:cubicBezTo>
                    <a:pt x="147369" y="77401"/>
                    <a:pt x="147478" y="77417"/>
                    <a:pt x="147578" y="77486"/>
                  </a:cubicBezTo>
                  <a:cubicBezTo>
                    <a:pt x="147781" y="77629"/>
                    <a:pt x="147662" y="77891"/>
                    <a:pt x="147757" y="78081"/>
                  </a:cubicBezTo>
                  <a:cubicBezTo>
                    <a:pt x="147864" y="78295"/>
                    <a:pt x="147840" y="78545"/>
                    <a:pt x="147840" y="78784"/>
                  </a:cubicBezTo>
                  <a:cubicBezTo>
                    <a:pt x="147840" y="79212"/>
                    <a:pt x="147840" y="79629"/>
                    <a:pt x="147840" y="80058"/>
                  </a:cubicBezTo>
                  <a:cubicBezTo>
                    <a:pt x="147852" y="80415"/>
                    <a:pt x="147828" y="80772"/>
                    <a:pt x="147947" y="81117"/>
                  </a:cubicBezTo>
                  <a:cubicBezTo>
                    <a:pt x="148007" y="81296"/>
                    <a:pt x="147983" y="81498"/>
                    <a:pt x="147983" y="81689"/>
                  </a:cubicBezTo>
                  <a:lnTo>
                    <a:pt x="147983" y="98679"/>
                  </a:lnTo>
                  <a:lnTo>
                    <a:pt x="147983" y="98822"/>
                  </a:lnTo>
                  <a:cubicBezTo>
                    <a:pt x="147995" y="99381"/>
                    <a:pt x="147912" y="99346"/>
                    <a:pt x="147447" y="99441"/>
                  </a:cubicBezTo>
                  <a:cubicBezTo>
                    <a:pt x="146852" y="99548"/>
                    <a:pt x="146268" y="99548"/>
                    <a:pt x="145673" y="99548"/>
                  </a:cubicBezTo>
                  <a:lnTo>
                    <a:pt x="124909" y="99548"/>
                  </a:lnTo>
                  <a:cubicBezTo>
                    <a:pt x="124802" y="99548"/>
                    <a:pt x="124694" y="99551"/>
                    <a:pt x="124587" y="99551"/>
                  </a:cubicBezTo>
                  <a:cubicBezTo>
                    <a:pt x="124480" y="99551"/>
                    <a:pt x="124373" y="99548"/>
                    <a:pt x="124266" y="99536"/>
                  </a:cubicBezTo>
                  <a:cubicBezTo>
                    <a:pt x="124099" y="99536"/>
                    <a:pt x="124016" y="99429"/>
                    <a:pt x="124004" y="99262"/>
                  </a:cubicBezTo>
                  <a:cubicBezTo>
                    <a:pt x="123992" y="99072"/>
                    <a:pt x="123992" y="98881"/>
                    <a:pt x="123992" y="98691"/>
                  </a:cubicBezTo>
                  <a:cubicBezTo>
                    <a:pt x="123992" y="91928"/>
                    <a:pt x="123992" y="85177"/>
                    <a:pt x="123992" y="78415"/>
                  </a:cubicBezTo>
                  <a:lnTo>
                    <a:pt x="123992" y="78343"/>
                  </a:lnTo>
                  <a:cubicBezTo>
                    <a:pt x="123992" y="77634"/>
                    <a:pt x="123973" y="77555"/>
                    <a:pt x="124554" y="77555"/>
                  </a:cubicBezTo>
                  <a:cubicBezTo>
                    <a:pt x="124617" y="77555"/>
                    <a:pt x="124687" y="77556"/>
                    <a:pt x="124766" y="77557"/>
                  </a:cubicBezTo>
                  <a:cubicBezTo>
                    <a:pt x="125004" y="77557"/>
                    <a:pt x="125242" y="77545"/>
                    <a:pt x="125468" y="77474"/>
                  </a:cubicBezTo>
                  <a:cubicBezTo>
                    <a:pt x="125671" y="77426"/>
                    <a:pt x="125897" y="77414"/>
                    <a:pt x="126111" y="77414"/>
                  </a:cubicBezTo>
                  <a:lnTo>
                    <a:pt x="146947" y="77414"/>
                  </a:lnTo>
                  <a:cubicBezTo>
                    <a:pt x="147049" y="77414"/>
                    <a:pt x="147154" y="77401"/>
                    <a:pt x="147256" y="77401"/>
                  </a:cubicBezTo>
                  <a:close/>
                  <a:moveTo>
                    <a:pt x="106006" y="77553"/>
                  </a:moveTo>
                  <a:cubicBezTo>
                    <a:pt x="106092" y="77553"/>
                    <a:pt x="106179" y="77557"/>
                    <a:pt x="106263" y="77557"/>
                  </a:cubicBezTo>
                  <a:lnTo>
                    <a:pt x="122682" y="77557"/>
                  </a:lnTo>
                  <a:cubicBezTo>
                    <a:pt x="123408" y="77557"/>
                    <a:pt x="123420" y="77557"/>
                    <a:pt x="123420" y="78307"/>
                  </a:cubicBezTo>
                  <a:lnTo>
                    <a:pt x="123420" y="84522"/>
                  </a:lnTo>
                  <a:cubicBezTo>
                    <a:pt x="123420" y="86499"/>
                    <a:pt x="123420" y="88475"/>
                    <a:pt x="123420" y="90452"/>
                  </a:cubicBezTo>
                  <a:cubicBezTo>
                    <a:pt x="123420" y="90773"/>
                    <a:pt x="123468" y="91118"/>
                    <a:pt x="123349" y="91440"/>
                  </a:cubicBezTo>
                  <a:cubicBezTo>
                    <a:pt x="123301" y="91559"/>
                    <a:pt x="123361" y="91666"/>
                    <a:pt x="123373" y="91785"/>
                  </a:cubicBezTo>
                  <a:cubicBezTo>
                    <a:pt x="123397" y="91892"/>
                    <a:pt x="123420" y="92035"/>
                    <a:pt x="123385" y="92130"/>
                  </a:cubicBezTo>
                  <a:cubicBezTo>
                    <a:pt x="123230" y="92547"/>
                    <a:pt x="123278" y="92976"/>
                    <a:pt x="123278" y="93404"/>
                  </a:cubicBezTo>
                  <a:cubicBezTo>
                    <a:pt x="123278" y="95214"/>
                    <a:pt x="123278" y="97024"/>
                    <a:pt x="123278" y="98834"/>
                  </a:cubicBezTo>
                  <a:cubicBezTo>
                    <a:pt x="123278" y="99548"/>
                    <a:pt x="123278" y="99548"/>
                    <a:pt x="122587" y="99560"/>
                  </a:cubicBezTo>
                  <a:cubicBezTo>
                    <a:pt x="121968" y="99560"/>
                    <a:pt x="121349" y="99555"/>
                    <a:pt x="120730" y="99555"/>
                  </a:cubicBezTo>
                  <a:cubicBezTo>
                    <a:pt x="120420" y="99555"/>
                    <a:pt x="120110" y="99556"/>
                    <a:pt x="119801" y="99560"/>
                  </a:cubicBezTo>
                  <a:cubicBezTo>
                    <a:pt x="119658" y="99560"/>
                    <a:pt x="119515" y="99556"/>
                    <a:pt x="119373" y="99556"/>
                  </a:cubicBezTo>
                  <a:cubicBezTo>
                    <a:pt x="119088" y="99556"/>
                    <a:pt x="118805" y="99572"/>
                    <a:pt x="118527" y="99667"/>
                  </a:cubicBezTo>
                  <a:cubicBezTo>
                    <a:pt x="118455" y="99691"/>
                    <a:pt x="118375" y="99697"/>
                    <a:pt x="118292" y="99697"/>
                  </a:cubicBezTo>
                  <a:cubicBezTo>
                    <a:pt x="118208" y="99697"/>
                    <a:pt x="118122" y="99691"/>
                    <a:pt x="118039" y="99691"/>
                  </a:cubicBezTo>
                  <a:cubicBezTo>
                    <a:pt x="117753" y="99697"/>
                    <a:pt x="117467" y="99697"/>
                    <a:pt x="117182" y="99697"/>
                  </a:cubicBezTo>
                  <a:cubicBezTo>
                    <a:pt x="116896" y="99697"/>
                    <a:pt x="116610" y="99697"/>
                    <a:pt x="116324" y="99703"/>
                  </a:cubicBezTo>
                  <a:cubicBezTo>
                    <a:pt x="116216" y="99703"/>
                    <a:pt x="116108" y="99701"/>
                    <a:pt x="116001" y="99701"/>
                  </a:cubicBezTo>
                  <a:cubicBezTo>
                    <a:pt x="115704" y="99701"/>
                    <a:pt x="115410" y="99714"/>
                    <a:pt x="115122" y="99810"/>
                  </a:cubicBezTo>
                  <a:cubicBezTo>
                    <a:pt x="115041" y="99837"/>
                    <a:pt x="114954" y="99844"/>
                    <a:pt x="114867" y="99844"/>
                  </a:cubicBezTo>
                  <a:cubicBezTo>
                    <a:pt x="114762" y="99844"/>
                    <a:pt x="114654" y="99834"/>
                    <a:pt x="114550" y="99834"/>
                  </a:cubicBezTo>
                  <a:cubicBezTo>
                    <a:pt x="113812" y="99846"/>
                    <a:pt x="113074" y="99846"/>
                    <a:pt x="112336" y="99846"/>
                  </a:cubicBezTo>
                  <a:cubicBezTo>
                    <a:pt x="112271" y="99846"/>
                    <a:pt x="112206" y="99845"/>
                    <a:pt x="112142" y="99845"/>
                  </a:cubicBezTo>
                  <a:cubicBezTo>
                    <a:pt x="111853" y="99845"/>
                    <a:pt x="111568" y="99853"/>
                    <a:pt x="111276" y="99941"/>
                  </a:cubicBezTo>
                  <a:cubicBezTo>
                    <a:pt x="111181" y="99977"/>
                    <a:pt x="111077" y="99986"/>
                    <a:pt x="110969" y="99986"/>
                  </a:cubicBezTo>
                  <a:cubicBezTo>
                    <a:pt x="110862" y="99986"/>
                    <a:pt x="110752" y="99977"/>
                    <a:pt x="110645" y="99977"/>
                  </a:cubicBezTo>
                  <a:cubicBezTo>
                    <a:pt x="109097" y="99989"/>
                    <a:pt x="107549" y="99989"/>
                    <a:pt x="106002" y="99989"/>
                  </a:cubicBezTo>
                  <a:cubicBezTo>
                    <a:pt x="105941" y="99989"/>
                    <a:pt x="105881" y="99988"/>
                    <a:pt x="105821" y="99988"/>
                  </a:cubicBezTo>
                  <a:cubicBezTo>
                    <a:pt x="105551" y="99988"/>
                    <a:pt x="105286" y="99996"/>
                    <a:pt x="105013" y="100084"/>
                  </a:cubicBezTo>
                  <a:cubicBezTo>
                    <a:pt x="104907" y="100117"/>
                    <a:pt x="104791" y="100124"/>
                    <a:pt x="104671" y="100124"/>
                  </a:cubicBezTo>
                  <a:cubicBezTo>
                    <a:pt x="104575" y="100124"/>
                    <a:pt x="104478" y="100120"/>
                    <a:pt x="104382" y="100120"/>
                  </a:cubicBezTo>
                  <a:cubicBezTo>
                    <a:pt x="102811" y="100131"/>
                    <a:pt x="101239" y="100131"/>
                    <a:pt x="99667" y="100131"/>
                  </a:cubicBezTo>
                  <a:cubicBezTo>
                    <a:pt x="99579" y="100131"/>
                    <a:pt x="99491" y="100130"/>
                    <a:pt x="99402" y="100130"/>
                  </a:cubicBezTo>
                  <a:cubicBezTo>
                    <a:pt x="99182" y="100130"/>
                    <a:pt x="98963" y="100142"/>
                    <a:pt x="98751" y="100227"/>
                  </a:cubicBezTo>
                  <a:cubicBezTo>
                    <a:pt x="98715" y="100251"/>
                    <a:pt x="98667" y="100251"/>
                    <a:pt x="98620" y="100262"/>
                  </a:cubicBezTo>
                  <a:cubicBezTo>
                    <a:pt x="98454" y="100267"/>
                    <a:pt x="98319" y="100271"/>
                    <a:pt x="98207" y="100271"/>
                  </a:cubicBezTo>
                  <a:cubicBezTo>
                    <a:pt x="97687" y="100271"/>
                    <a:pt x="97705" y="100171"/>
                    <a:pt x="97715" y="99465"/>
                  </a:cubicBezTo>
                  <a:cubicBezTo>
                    <a:pt x="97715" y="99179"/>
                    <a:pt x="97727" y="98905"/>
                    <a:pt x="97798" y="98619"/>
                  </a:cubicBezTo>
                  <a:cubicBezTo>
                    <a:pt x="97858" y="98346"/>
                    <a:pt x="97846" y="98048"/>
                    <a:pt x="97858" y="97762"/>
                  </a:cubicBezTo>
                  <a:cubicBezTo>
                    <a:pt x="97870" y="97298"/>
                    <a:pt x="97870" y="96822"/>
                    <a:pt x="97965" y="96357"/>
                  </a:cubicBezTo>
                  <a:cubicBezTo>
                    <a:pt x="98048" y="95893"/>
                    <a:pt x="97989" y="95405"/>
                    <a:pt x="98001" y="94928"/>
                  </a:cubicBezTo>
                  <a:cubicBezTo>
                    <a:pt x="98001" y="94500"/>
                    <a:pt x="97965" y="94071"/>
                    <a:pt x="98108" y="93654"/>
                  </a:cubicBezTo>
                  <a:cubicBezTo>
                    <a:pt x="98167" y="93512"/>
                    <a:pt x="98132" y="93333"/>
                    <a:pt x="98132" y="93166"/>
                  </a:cubicBezTo>
                  <a:cubicBezTo>
                    <a:pt x="98143" y="92452"/>
                    <a:pt x="98143" y="91738"/>
                    <a:pt x="98143" y="91023"/>
                  </a:cubicBezTo>
                  <a:cubicBezTo>
                    <a:pt x="98143" y="90618"/>
                    <a:pt x="98108" y="90214"/>
                    <a:pt x="98251" y="89821"/>
                  </a:cubicBezTo>
                  <a:cubicBezTo>
                    <a:pt x="98298" y="89666"/>
                    <a:pt x="98274" y="89487"/>
                    <a:pt x="98274" y="89321"/>
                  </a:cubicBezTo>
                  <a:cubicBezTo>
                    <a:pt x="98286" y="88701"/>
                    <a:pt x="98286" y="88082"/>
                    <a:pt x="98286" y="87463"/>
                  </a:cubicBezTo>
                  <a:cubicBezTo>
                    <a:pt x="98286" y="87177"/>
                    <a:pt x="98298" y="86904"/>
                    <a:pt x="98370" y="86618"/>
                  </a:cubicBezTo>
                  <a:cubicBezTo>
                    <a:pt x="98429" y="86344"/>
                    <a:pt x="98417" y="86058"/>
                    <a:pt x="98417" y="85773"/>
                  </a:cubicBezTo>
                  <a:cubicBezTo>
                    <a:pt x="98441" y="85225"/>
                    <a:pt x="98382" y="84677"/>
                    <a:pt x="98548" y="84141"/>
                  </a:cubicBezTo>
                  <a:cubicBezTo>
                    <a:pt x="98596" y="83999"/>
                    <a:pt x="98572" y="83808"/>
                    <a:pt x="98572" y="83641"/>
                  </a:cubicBezTo>
                  <a:cubicBezTo>
                    <a:pt x="98572" y="82987"/>
                    <a:pt x="98572" y="82320"/>
                    <a:pt x="98572" y="81653"/>
                  </a:cubicBezTo>
                  <a:cubicBezTo>
                    <a:pt x="98572" y="81343"/>
                    <a:pt x="98572" y="81034"/>
                    <a:pt x="98667" y="80736"/>
                  </a:cubicBezTo>
                  <a:cubicBezTo>
                    <a:pt x="98727" y="80534"/>
                    <a:pt x="98703" y="80308"/>
                    <a:pt x="98703" y="80093"/>
                  </a:cubicBezTo>
                  <a:cubicBezTo>
                    <a:pt x="98715" y="79474"/>
                    <a:pt x="98703" y="78855"/>
                    <a:pt x="98715" y="78236"/>
                  </a:cubicBezTo>
                  <a:cubicBezTo>
                    <a:pt x="98715" y="77926"/>
                    <a:pt x="98763" y="77926"/>
                    <a:pt x="99084" y="77831"/>
                  </a:cubicBezTo>
                  <a:cubicBezTo>
                    <a:pt x="99548" y="77712"/>
                    <a:pt x="100025" y="77700"/>
                    <a:pt x="100501" y="77700"/>
                  </a:cubicBezTo>
                  <a:lnTo>
                    <a:pt x="104632" y="77700"/>
                  </a:lnTo>
                  <a:cubicBezTo>
                    <a:pt x="104692" y="77700"/>
                    <a:pt x="104751" y="77700"/>
                    <a:pt x="104811" y="77700"/>
                  </a:cubicBezTo>
                  <a:cubicBezTo>
                    <a:pt x="105108" y="77700"/>
                    <a:pt x="105404" y="77692"/>
                    <a:pt x="105692" y="77593"/>
                  </a:cubicBezTo>
                  <a:cubicBezTo>
                    <a:pt x="105791" y="77560"/>
                    <a:pt x="105898" y="77553"/>
                    <a:pt x="106006" y="77553"/>
                  </a:cubicBezTo>
                  <a:close/>
                  <a:moveTo>
                    <a:pt x="80693" y="77842"/>
                  </a:moveTo>
                  <a:cubicBezTo>
                    <a:pt x="80748" y="77842"/>
                    <a:pt x="80802" y="77843"/>
                    <a:pt x="80856" y="77843"/>
                  </a:cubicBezTo>
                  <a:lnTo>
                    <a:pt x="97405" y="77843"/>
                  </a:lnTo>
                  <a:cubicBezTo>
                    <a:pt x="98132" y="77843"/>
                    <a:pt x="98132" y="77843"/>
                    <a:pt x="98143" y="78605"/>
                  </a:cubicBezTo>
                  <a:cubicBezTo>
                    <a:pt x="98143" y="78986"/>
                    <a:pt x="98132" y="79367"/>
                    <a:pt x="98132" y="79748"/>
                  </a:cubicBezTo>
                  <a:cubicBezTo>
                    <a:pt x="98132" y="79843"/>
                    <a:pt x="98155" y="79939"/>
                    <a:pt x="98132" y="80034"/>
                  </a:cubicBezTo>
                  <a:cubicBezTo>
                    <a:pt x="97893" y="81058"/>
                    <a:pt x="98036" y="82105"/>
                    <a:pt x="98001" y="83153"/>
                  </a:cubicBezTo>
                  <a:cubicBezTo>
                    <a:pt x="97989" y="83534"/>
                    <a:pt x="98012" y="83903"/>
                    <a:pt x="97893" y="84284"/>
                  </a:cubicBezTo>
                  <a:cubicBezTo>
                    <a:pt x="97822" y="84475"/>
                    <a:pt x="97870" y="84701"/>
                    <a:pt x="97858" y="84915"/>
                  </a:cubicBezTo>
                  <a:cubicBezTo>
                    <a:pt x="97834" y="85606"/>
                    <a:pt x="97905" y="86296"/>
                    <a:pt x="97739" y="86975"/>
                  </a:cubicBezTo>
                  <a:cubicBezTo>
                    <a:pt x="97655" y="87285"/>
                    <a:pt x="97727" y="87642"/>
                    <a:pt x="97715" y="87975"/>
                  </a:cubicBezTo>
                  <a:cubicBezTo>
                    <a:pt x="97691" y="88582"/>
                    <a:pt x="97774" y="89202"/>
                    <a:pt x="97584" y="89809"/>
                  </a:cubicBezTo>
                  <a:cubicBezTo>
                    <a:pt x="97536" y="89964"/>
                    <a:pt x="97572" y="90142"/>
                    <a:pt x="97572" y="90309"/>
                  </a:cubicBezTo>
                  <a:cubicBezTo>
                    <a:pt x="97572" y="91238"/>
                    <a:pt x="97572" y="92166"/>
                    <a:pt x="97572" y="93095"/>
                  </a:cubicBezTo>
                  <a:cubicBezTo>
                    <a:pt x="97560" y="93500"/>
                    <a:pt x="97584" y="93893"/>
                    <a:pt x="97465" y="94297"/>
                  </a:cubicBezTo>
                  <a:cubicBezTo>
                    <a:pt x="97393" y="94488"/>
                    <a:pt x="97441" y="94714"/>
                    <a:pt x="97429" y="94928"/>
                  </a:cubicBezTo>
                  <a:cubicBezTo>
                    <a:pt x="97393" y="95667"/>
                    <a:pt x="97477" y="96393"/>
                    <a:pt x="97310" y="97131"/>
                  </a:cubicBezTo>
                  <a:cubicBezTo>
                    <a:pt x="97215" y="97512"/>
                    <a:pt x="97298" y="97929"/>
                    <a:pt x="97274" y="98334"/>
                  </a:cubicBezTo>
                  <a:cubicBezTo>
                    <a:pt x="97239" y="98905"/>
                    <a:pt x="97179" y="99465"/>
                    <a:pt x="97119" y="100036"/>
                  </a:cubicBezTo>
                  <a:cubicBezTo>
                    <a:pt x="97108" y="100167"/>
                    <a:pt x="97012" y="100251"/>
                    <a:pt x="96881" y="100251"/>
                  </a:cubicBezTo>
                  <a:cubicBezTo>
                    <a:pt x="96864" y="100250"/>
                    <a:pt x="96848" y="100250"/>
                    <a:pt x="96831" y="100250"/>
                  </a:cubicBezTo>
                  <a:cubicBezTo>
                    <a:pt x="96235" y="100250"/>
                    <a:pt x="95656" y="100427"/>
                    <a:pt x="95063" y="100427"/>
                  </a:cubicBezTo>
                  <a:cubicBezTo>
                    <a:pt x="94987" y="100427"/>
                    <a:pt x="94910" y="100424"/>
                    <a:pt x="94833" y="100417"/>
                  </a:cubicBezTo>
                  <a:cubicBezTo>
                    <a:pt x="94706" y="100405"/>
                    <a:pt x="94579" y="100397"/>
                    <a:pt x="94453" y="100397"/>
                  </a:cubicBezTo>
                  <a:cubicBezTo>
                    <a:pt x="94200" y="100397"/>
                    <a:pt x="93948" y="100429"/>
                    <a:pt x="93702" y="100524"/>
                  </a:cubicBezTo>
                  <a:cubicBezTo>
                    <a:pt x="93625" y="100548"/>
                    <a:pt x="93542" y="100554"/>
                    <a:pt x="93457" y="100554"/>
                  </a:cubicBezTo>
                  <a:cubicBezTo>
                    <a:pt x="93372" y="100554"/>
                    <a:pt x="93286" y="100548"/>
                    <a:pt x="93202" y="100548"/>
                  </a:cubicBezTo>
                  <a:cubicBezTo>
                    <a:pt x="92845" y="100560"/>
                    <a:pt x="92500" y="100548"/>
                    <a:pt x="92143" y="100655"/>
                  </a:cubicBezTo>
                  <a:cubicBezTo>
                    <a:pt x="92047" y="100691"/>
                    <a:pt x="91943" y="100700"/>
                    <a:pt x="91836" y="100700"/>
                  </a:cubicBezTo>
                  <a:cubicBezTo>
                    <a:pt x="91729" y="100700"/>
                    <a:pt x="91619" y="100691"/>
                    <a:pt x="91512" y="100691"/>
                  </a:cubicBezTo>
                  <a:cubicBezTo>
                    <a:pt x="91393" y="100697"/>
                    <a:pt x="91275" y="100699"/>
                    <a:pt x="91156" y="100699"/>
                  </a:cubicBezTo>
                  <a:cubicBezTo>
                    <a:pt x="90957" y="100699"/>
                    <a:pt x="90758" y="100694"/>
                    <a:pt x="90560" y="100694"/>
                  </a:cubicBezTo>
                  <a:cubicBezTo>
                    <a:pt x="90188" y="100694"/>
                    <a:pt x="89818" y="100713"/>
                    <a:pt x="89452" y="100822"/>
                  </a:cubicBezTo>
                  <a:cubicBezTo>
                    <a:pt x="89390" y="100841"/>
                    <a:pt x="89324" y="100847"/>
                    <a:pt x="89257" y="100847"/>
                  </a:cubicBezTo>
                  <a:cubicBezTo>
                    <a:pt x="89156" y="100847"/>
                    <a:pt x="89052" y="100834"/>
                    <a:pt x="88952" y="100834"/>
                  </a:cubicBezTo>
                  <a:lnTo>
                    <a:pt x="81606" y="100834"/>
                  </a:lnTo>
                  <a:cubicBezTo>
                    <a:pt x="81546" y="100835"/>
                    <a:pt x="81485" y="100836"/>
                    <a:pt x="81425" y="100836"/>
                  </a:cubicBezTo>
                  <a:cubicBezTo>
                    <a:pt x="81276" y="100836"/>
                    <a:pt x="81126" y="100833"/>
                    <a:pt x="80976" y="100833"/>
                  </a:cubicBezTo>
                  <a:cubicBezTo>
                    <a:pt x="80622" y="100833"/>
                    <a:pt x="80266" y="100848"/>
                    <a:pt x="79915" y="100953"/>
                  </a:cubicBezTo>
                  <a:cubicBezTo>
                    <a:pt x="79845" y="100980"/>
                    <a:pt x="79769" y="100987"/>
                    <a:pt x="79692" y="100987"/>
                  </a:cubicBezTo>
                  <a:cubicBezTo>
                    <a:pt x="79600" y="100987"/>
                    <a:pt x="79506" y="100977"/>
                    <a:pt x="79415" y="100977"/>
                  </a:cubicBezTo>
                  <a:lnTo>
                    <a:pt x="71783" y="100977"/>
                  </a:lnTo>
                  <a:cubicBezTo>
                    <a:pt x="71719" y="100977"/>
                    <a:pt x="71656" y="100982"/>
                    <a:pt x="71592" y="100982"/>
                  </a:cubicBezTo>
                  <a:cubicBezTo>
                    <a:pt x="71561" y="100982"/>
                    <a:pt x="71529" y="100981"/>
                    <a:pt x="71497" y="100977"/>
                  </a:cubicBezTo>
                  <a:cubicBezTo>
                    <a:pt x="71057" y="100965"/>
                    <a:pt x="71009" y="100929"/>
                    <a:pt x="71009" y="100477"/>
                  </a:cubicBezTo>
                  <a:cubicBezTo>
                    <a:pt x="70997" y="99881"/>
                    <a:pt x="70938" y="99274"/>
                    <a:pt x="71021" y="98691"/>
                  </a:cubicBezTo>
                  <a:cubicBezTo>
                    <a:pt x="71152" y="97845"/>
                    <a:pt x="71057" y="96988"/>
                    <a:pt x="71164" y="96143"/>
                  </a:cubicBezTo>
                  <a:cubicBezTo>
                    <a:pt x="71259" y="95429"/>
                    <a:pt x="71188" y="94714"/>
                    <a:pt x="71319" y="94024"/>
                  </a:cubicBezTo>
                  <a:cubicBezTo>
                    <a:pt x="71462" y="93190"/>
                    <a:pt x="71402" y="92369"/>
                    <a:pt x="71426" y="91535"/>
                  </a:cubicBezTo>
                  <a:cubicBezTo>
                    <a:pt x="71438" y="91273"/>
                    <a:pt x="71438" y="91023"/>
                    <a:pt x="71521" y="90761"/>
                  </a:cubicBezTo>
                  <a:cubicBezTo>
                    <a:pt x="71569" y="90583"/>
                    <a:pt x="71569" y="90380"/>
                    <a:pt x="71569" y="90202"/>
                  </a:cubicBezTo>
                  <a:cubicBezTo>
                    <a:pt x="71569" y="89654"/>
                    <a:pt x="71569" y="89106"/>
                    <a:pt x="71569" y="88559"/>
                  </a:cubicBezTo>
                  <a:cubicBezTo>
                    <a:pt x="71581" y="88225"/>
                    <a:pt x="71569" y="87892"/>
                    <a:pt x="71676" y="87570"/>
                  </a:cubicBezTo>
                  <a:cubicBezTo>
                    <a:pt x="71747" y="87344"/>
                    <a:pt x="71712" y="87094"/>
                    <a:pt x="71712" y="86856"/>
                  </a:cubicBezTo>
                  <a:lnTo>
                    <a:pt x="71712" y="79010"/>
                  </a:lnTo>
                  <a:cubicBezTo>
                    <a:pt x="71712" y="78175"/>
                    <a:pt x="71674" y="78128"/>
                    <a:pt x="72323" y="78128"/>
                  </a:cubicBezTo>
                  <a:cubicBezTo>
                    <a:pt x="72406" y="78128"/>
                    <a:pt x="72499" y="78129"/>
                    <a:pt x="72605" y="78129"/>
                  </a:cubicBezTo>
                  <a:lnTo>
                    <a:pt x="73748" y="78129"/>
                  </a:lnTo>
                  <a:cubicBezTo>
                    <a:pt x="74057" y="78117"/>
                    <a:pt x="74367" y="78129"/>
                    <a:pt x="74664" y="78034"/>
                  </a:cubicBezTo>
                  <a:cubicBezTo>
                    <a:pt x="74809" y="77991"/>
                    <a:pt x="74966" y="77985"/>
                    <a:pt x="75121" y="77985"/>
                  </a:cubicBezTo>
                  <a:cubicBezTo>
                    <a:pt x="75184" y="77985"/>
                    <a:pt x="75246" y="77986"/>
                    <a:pt x="75307" y="77986"/>
                  </a:cubicBezTo>
                  <a:lnTo>
                    <a:pt x="79367" y="77986"/>
                  </a:lnTo>
                  <a:cubicBezTo>
                    <a:pt x="79653" y="77986"/>
                    <a:pt x="79939" y="77986"/>
                    <a:pt x="80213" y="77903"/>
                  </a:cubicBezTo>
                  <a:cubicBezTo>
                    <a:pt x="80364" y="77849"/>
                    <a:pt x="80530" y="77842"/>
                    <a:pt x="80693" y="77842"/>
                  </a:cubicBezTo>
                  <a:close/>
                  <a:moveTo>
                    <a:pt x="56880" y="78124"/>
                  </a:moveTo>
                  <a:cubicBezTo>
                    <a:pt x="56967" y="78124"/>
                    <a:pt x="57054" y="78129"/>
                    <a:pt x="57138" y="78129"/>
                  </a:cubicBezTo>
                  <a:lnTo>
                    <a:pt x="70485" y="78129"/>
                  </a:lnTo>
                  <a:cubicBezTo>
                    <a:pt x="70508" y="78129"/>
                    <a:pt x="70530" y="78129"/>
                    <a:pt x="70552" y="78129"/>
                  </a:cubicBezTo>
                  <a:cubicBezTo>
                    <a:pt x="71317" y="78129"/>
                    <a:pt x="71283" y="78140"/>
                    <a:pt x="71283" y="78962"/>
                  </a:cubicBezTo>
                  <a:lnTo>
                    <a:pt x="71283" y="83106"/>
                  </a:lnTo>
                  <a:lnTo>
                    <a:pt x="71295" y="83094"/>
                  </a:lnTo>
                  <a:cubicBezTo>
                    <a:pt x="71295" y="84260"/>
                    <a:pt x="71295" y="85427"/>
                    <a:pt x="71295" y="86594"/>
                  </a:cubicBezTo>
                  <a:cubicBezTo>
                    <a:pt x="71295" y="87142"/>
                    <a:pt x="71283" y="87678"/>
                    <a:pt x="71188" y="88225"/>
                  </a:cubicBezTo>
                  <a:cubicBezTo>
                    <a:pt x="71092" y="88749"/>
                    <a:pt x="71164" y="89309"/>
                    <a:pt x="71152" y="89856"/>
                  </a:cubicBezTo>
                  <a:cubicBezTo>
                    <a:pt x="71152" y="90237"/>
                    <a:pt x="71176" y="90618"/>
                    <a:pt x="71045" y="90987"/>
                  </a:cubicBezTo>
                  <a:cubicBezTo>
                    <a:pt x="70997" y="91142"/>
                    <a:pt x="71009" y="91321"/>
                    <a:pt x="71009" y="91488"/>
                  </a:cubicBezTo>
                  <a:cubicBezTo>
                    <a:pt x="71009" y="92035"/>
                    <a:pt x="71009" y="92583"/>
                    <a:pt x="71009" y="93131"/>
                  </a:cubicBezTo>
                  <a:cubicBezTo>
                    <a:pt x="71009" y="93393"/>
                    <a:pt x="71009" y="93643"/>
                    <a:pt x="70926" y="93905"/>
                  </a:cubicBezTo>
                  <a:cubicBezTo>
                    <a:pt x="70866" y="94083"/>
                    <a:pt x="70878" y="94274"/>
                    <a:pt x="70866" y="94464"/>
                  </a:cubicBezTo>
                  <a:cubicBezTo>
                    <a:pt x="70854" y="95012"/>
                    <a:pt x="70854" y="95548"/>
                    <a:pt x="70759" y="96095"/>
                  </a:cubicBezTo>
                  <a:cubicBezTo>
                    <a:pt x="70664" y="96631"/>
                    <a:pt x="70723" y="97191"/>
                    <a:pt x="70723" y="97738"/>
                  </a:cubicBezTo>
                  <a:cubicBezTo>
                    <a:pt x="70723" y="98036"/>
                    <a:pt x="70688" y="98346"/>
                    <a:pt x="70640" y="98655"/>
                  </a:cubicBezTo>
                  <a:cubicBezTo>
                    <a:pt x="70569" y="99096"/>
                    <a:pt x="70592" y="99548"/>
                    <a:pt x="70580" y="100001"/>
                  </a:cubicBezTo>
                  <a:cubicBezTo>
                    <a:pt x="70569" y="100262"/>
                    <a:pt x="70580" y="100524"/>
                    <a:pt x="70557" y="100786"/>
                  </a:cubicBezTo>
                  <a:cubicBezTo>
                    <a:pt x="70545" y="100965"/>
                    <a:pt x="70414" y="101084"/>
                    <a:pt x="70235" y="101108"/>
                  </a:cubicBezTo>
                  <a:cubicBezTo>
                    <a:pt x="70092" y="101120"/>
                    <a:pt x="69949" y="101120"/>
                    <a:pt x="69807" y="101120"/>
                  </a:cubicBezTo>
                  <a:cubicBezTo>
                    <a:pt x="68997" y="101155"/>
                    <a:pt x="68199" y="101084"/>
                    <a:pt x="67390" y="101239"/>
                  </a:cubicBezTo>
                  <a:cubicBezTo>
                    <a:pt x="67182" y="101278"/>
                    <a:pt x="66967" y="101289"/>
                    <a:pt x="66748" y="101289"/>
                  </a:cubicBezTo>
                  <a:cubicBezTo>
                    <a:pt x="66482" y="101289"/>
                    <a:pt x="66212" y="101273"/>
                    <a:pt x="65946" y="101273"/>
                  </a:cubicBezTo>
                  <a:cubicBezTo>
                    <a:pt x="65903" y="101273"/>
                    <a:pt x="65861" y="101274"/>
                    <a:pt x="65818" y="101274"/>
                  </a:cubicBezTo>
                  <a:cubicBezTo>
                    <a:pt x="65775" y="101275"/>
                    <a:pt x="65733" y="101276"/>
                    <a:pt x="65690" y="101276"/>
                  </a:cubicBezTo>
                  <a:cubicBezTo>
                    <a:pt x="65474" y="101276"/>
                    <a:pt x="65255" y="101266"/>
                    <a:pt x="65037" y="101266"/>
                  </a:cubicBezTo>
                  <a:cubicBezTo>
                    <a:pt x="64709" y="101266"/>
                    <a:pt x="64381" y="101287"/>
                    <a:pt x="64056" y="101394"/>
                  </a:cubicBezTo>
                  <a:cubicBezTo>
                    <a:pt x="64000" y="101409"/>
                    <a:pt x="63939" y="101413"/>
                    <a:pt x="63877" y="101413"/>
                  </a:cubicBezTo>
                  <a:cubicBezTo>
                    <a:pt x="63794" y="101413"/>
                    <a:pt x="63709" y="101405"/>
                    <a:pt x="63627" y="101405"/>
                  </a:cubicBezTo>
                  <a:cubicBezTo>
                    <a:pt x="63476" y="101411"/>
                    <a:pt x="63324" y="101413"/>
                    <a:pt x="63172" y="101413"/>
                  </a:cubicBezTo>
                  <a:cubicBezTo>
                    <a:pt x="62862" y="101413"/>
                    <a:pt x="62552" y="101405"/>
                    <a:pt x="62241" y="101405"/>
                  </a:cubicBezTo>
                  <a:cubicBezTo>
                    <a:pt x="61710" y="101405"/>
                    <a:pt x="61179" y="101427"/>
                    <a:pt x="60651" y="101548"/>
                  </a:cubicBezTo>
                  <a:cubicBezTo>
                    <a:pt x="60575" y="101561"/>
                    <a:pt x="60498" y="101565"/>
                    <a:pt x="60422" y="101565"/>
                  </a:cubicBezTo>
                  <a:cubicBezTo>
                    <a:pt x="60317" y="101565"/>
                    <a:pt x="60212" y="101558"/>
                    <a:pt x="60107" y="101558"/>
                  </a:cubicBezTo>
                  <a:cubicBezTo>
                    <a:pt x="60074" y="101558"/>
                    <a:pt x="60041" y="101558"/>
                    <a:pt x="60008" y="101560"/>
                  </a:cubicBezTo>
                  <a:cubicBezTo>
                    <a:pt x="59954" y="101561"/>
                    <a:pt x="59900" y="101562"/>
                    <a:pt x="59847" y="101562"/>
                  </a:cubicBezTo>
                  <a:cubicBezTo>
                    <a:pt x="59714" y="101562"/>
                    <a:pt x="59581" y="101559"/>
                    <a:pt x="59449" y="101559"/>
                  </a:cubicBezTo>
                  <a:cubicBezTo>
                    <a:pt x="59137" y="101559"/>
                    <a:pt x="58826" y="101575"/>
                    <a:pt x="58519" y="101679"/>
                  </a:cubicBezTo>
                  <a:cubicBezTo>
                    <a:pt x="58463" y="101695"/>
                    <a:pt x="58403" y="101699"/>
                    <a:pt x="58341" y="101699"/>
                  </a:cubicBezTo>
                  <a:cubicBezTo>
                    <a:pt x="58258" y="101699"/>
                    <a:pt x="58172" y="101691"/>
                    <a:pt x="58091" y="101691"/>
                  </a:cubicBezTo>
                  <a:cubicBezTo>
                    <a:pt x="57961" y="101697"/>
                    <a:pt x="57831" y="101699"/>
                    <a:pt x="57701" y="101699"/>
                  </a:cubicBezTo>
                  <a:cubicBezTo>
                    <a:pt x="57436" y="101699"/>
                    <a:pt x="57170" y="101691"/>
                    <a:pt x="56905" y="101691"/>
                  </a:cubicBezTo>
                  <a:cubicBezTo>
                    <a:pt x="56450" y="101691"/>
                    <a:pt x="55995" y="101713"/>
                    <a:pt x="55543" y="101834"/>
                  </a:cubicBezTo>
                  <a:cubicBezTo>
                    <a:pt x="55499" y="101846"/>
                    <a:pt x="55453" y="101850"/>
                    <a:pt x="55405" y="101850"/>
                  </a:cubicBezTo>
                  <a:cubicBezTo>
                    <a:pt x="55310" y="101850"/>
                    <a:pt x="55209" y="101834"/>
                    <a:pt x="55114" y="101834"/>
                  </a:cubicBezTo>
                  <a:cubicBezTo>
                    <a:pt x="54781" y="101840"/>
                    <a:pt x="54447" y="101840"/>
                    <a:pt x="54114" y="101840"/>
                  </a:cubicBezTo>
                  <a:cubicBezTo>
                    <a:pt x="53781" y="101840"/>
                    <a:pt x="53447" y="101840"/>
                    <a:pt x="53114" y="101846"/>
                  </a:cubicBezTo>
                  <a:cubicBezTo>
                    <a:pt x="53052" y="101846"/>
                    <a:pt x="52991" y="101845"/>
                    <a:pt x="52929" y="101845"/>
                  </a:cubicBezTo>
                  <a:cubicBezTo>
                    <a:pt x="52685" y="101845"/>
                    <a:pt x="52445" y="101853"/>
                    <a:pt x="52197" y="101929"/>
                  </a:cubicBezTo>
                  <a:cubicBezTo>
                    <a:pt x="52070" y="101972"/>
                    <a:pt x="51930" y="101978"/>
                    <a:pt x="51795" y="101978"/>
                  </a:cubicBezTo>
                  <a:cubicBezTo>
                    <a:pt x="51742" y="101978"/>
                    <a:pt x="51689" y="101977"/>
                    <a:pt x="51638" y="101977"/>
                  </a:cubicBezTo>
                  <a:cubicBezTo>
                    <a:pt x="51257" y="101983"/>
                    <a:pt x="50876" y="101983"/>
                    <a:pt x="50495" y="101983"/>
                  </a:cubicBezTo>
                  <a:cubicBezTo>
                    <a:pt x="50114" y="101983"/>
                    <a:pt x="49733" y="101983"/>
                    <a:pt x="49352" y="101989"/>
                  </a:cubicBezTo>
                  <a:cubicBezTo>
                    <a:pt x="48828" y="101989"/>
                    <a:pt x="48316" y="101989"/>
                    <a:pt x="47792" y="102096"/>
                  </a:cubicBezTo>
                  <a:cubicBezTo>
                    <a:pt x="47604" y="102136"/>
                    <a:pt x="47408" y="102146"/>
                    <a:pt x="47210" y="102146"/>
                  </a:cubicBezTo>
                  <a:cubicBezTo>
                    <a:pt x="46968" y="102146"/>
                    <a:pt x="46722" y="102130"/>
                    <a:pt x="46480" y="102130"/>
                  </a:cubicBezTo>
                  <a:cubicBezTo>
                    <a:pt x="46441" y="102130"/>
                    <a:pt x="46402" y="102131"/>
                    <a:pt x="46363" y="102132"/>
                  </a:cubicBezTo>
                  <a:cubicBezTo>
                    <a:pt x="46077" y="102132"/>
                    <a:pt x="45804" y="102144"/>
                    <a:pt x="45518" y="102215"/>
                  </a:cubicBezTo>
                  <a:cubicBezTo>
                    <a:pt x="45293" y="102267"/>
                    <a:pt x="45066" y="102283"/>
                    <a:pt x="44838" y="102283"/>
                  </a:cubicBezTo>
                  <a:cubicBezTo>
                    <a:pt x="44546" y="102283"/>
                    <a:pt x="44252" y="102257"/>
                    <a:pt x="43958" y="102251"/>
                  </a:cubicBezTo>
                  <a:cubicBezTo>
                    <a:pt x="43863" y="102251"/>
                    <a:pt x="43791" y="102179"/>
                    <a:pt x="43744" y="102084"/>
                  </a:cubicBezTo>
                  <a:cubicBezTo>
                    <a:pt x="43649" y="101846"/>
                    <a:pt x="43577" y="101596"/>
                    <a:pt x="43577" y="101322"/>
                  </a:cubicBezTo>
                  <a:cubicBezTo>
                    <a:pt x="43589" y="100798"/>
                    <a:pt x="43589" y="100274"/>
                    <a:pt x="43577" y="99750"/>
                  </a:cubicBezTo>
                  <a:cubicBezTo>
                    <a:pt x="43577" y="99405"/>
                    <a:pt x="43601" y="99048"/>
                    <a:pt x="43470" y="98703"/>
                  </a:cubicBezTo>
                  <a:cubicBezTo>
                    <a:pt x="43410" y="98524"/>
                    <a:pt x="43446" y="98322"/>
                    <a:pt x="43446" y="98131"/>
                  </a:cubicBezTo>
                  <a:cubicBezTo>
                    <a:pt x="43434" y="97036"/>
                    <a:pt x="43446" y="95940"/>
                    <a:pt x="43434" y="94845"/>
                  </a:cubicBezTo>
                  <a:cubicBezTo>
                    <a:pt x="43434" y="94393"/>
                    <a:pt x="43470" y="93952"/>
                    <a:pt x="43327" y="93500"/>
                  </a:cubicBezTo>
                  <a:cubicBezTo>
                    <a:pt x="43268" y="93309"/>
                    <a:pt x="43303" y="93083"/>
                    <a:pt x="43303" y="92869"/>
                  </a:cubicBezTo>
                  <a:cubicBezTo>
                    <a:pt x="43268" y="92035"/>
                    <a:pt x="43339" y="91214"/>
                    <a:pt x="43172" y="90380"/>
                  </a:cubicBezTo>
                  <a:cubicBezTo>
                    <a:pt x="43077" y="89880"/>
                    <a:pt x="43160" y="89344"/>
                    <a:pt x="43148" y="88821"/>
                  </a:cubicBezTo>
                  <a:cubicBezTo>
                    <a:pt x="43148" y="88440"/>
                    <a:pt x="43101" y="88059"/>
                    <a:pt x="43053" y="87689"/>
                  </a:cubicBezTo>
                  <a:cubicBezTo>
                    <a:pt x="42982" y="86987"/>
                    <a:pt x="42994" y="86261"/>
                    <a:pt x="43053" y="85558"/>
                  </a:cubicBezTo>
                  <a:cubicBezTo>
                    <a:pt x="43089" y="85201"/>
                    <a:pt x="43148" y="84856"/>
                    <a:pt x="43148" y="84499"/>
                  </a:cubicBezTo>
                  <a:cubicBezTo>
                    <a:pt x="43148" y="83522"/>
                    <a:pt x="43148" y="82546"/>
                    <a:pt x="43148" y="81570"/>
                  </a:cubicBezTo>
                  <a:cubicBezTo>
                    <a:pt x="43160" y="81117"/>
                    <a:pt x="43148" y="80677"/>
                    <a:pt x="43256" y="80224"/>
                  </a:cubicBezTo>
                  <a:cubicBezTo>
                    <a:pt x="43339" y="79891"/>
                    <a:pt x="43291" y="79522"/>
                    <a:pt x="43303" y="79165"/>
                  </a:cubicBezTo>
                  <a:cubicBezTo>
                    <a:pt x="43315" y="78950"/>
                    <a:pt x="43398" y="78867"/>
                    <a:pt x="43613" y="78855"/>
                  </a:cubicBezTo>
                  <a:cubicBezTo>
                    <a:pt x="43803" y="78843"/>
                    <a:pt x="43994" y="78843"/>
                    <a:pt x="44184" y="78843"/>
                  </a:cubicBezTo>
                  <a:cubicBezTo>
                    <a:pt x="44494" y="78831"/>
                    <a:pt x="44792" y="78855"/>
                    <a:pt x="45101" y="78748"/>
                  </a:cubicBezTo>
                  <a:cubicBezTo>
                    <a:pt x="45268" y="78688"/>
                    <a:pt x="45470" y="78712"/>
                    <a:pt x="45661" y="78700"/>
                  </a:cubicBezTo>
                  <a:cubicBezTo>
                    <a:pt x="45759" y="78697"/>
                    <a:pt x="45857" y="78695"/>
                    <a:pt x="45955" y="78695"/>
                  </a:cubicBezTo>
                  <a:cubicBezTo>
                    <a:pt x="46120" y="78695"/>
                    <a:pt x="46286" y="78699"/>
                    <a:pt x="46451" y="78699"/>
                  </a:cubicBezTo>
                  <a:cubicBezTo>
                    <a:pt x="46829" y="78699"/>
                    <a:pt x="47205" y="78682"/>
                    <a:pt x="47578" y="78569"/>
                  </a:cubicBezTo>
                  <a:cubicBezTo>
                    <a:pt x="47634" y="78554"/>
                    <a:pt x="47694" y="78550"/>
                    <a:pt x="47756" y="78550"/>
                  </a:cubicBezTo>
                  <a:cubicBezTo>
                    <a:pt x="47839" y="78550"/>
                    <a:pt x="47925" y="78557"/>
                    <a:pt x="48006" y="78557"/>
                  </a:cubicBezTo>
                  <a:cubicBezTo>
                    <a:pt x="48268" y="78557"/>
                    <a:pt x="48518" y="78557"/>
                    <a:pt x="48780" y="78474"/>
                  </a:cubicBezTo>
                  <a:cubicBezTo>
                    <a:pt x="48959" y="78415"/>
                    <a:pt x="49149" y="78415"/>
                    <a:pt x="49340" y="78415"/>
                  </a:cubicBezTo>
                  <a:lnTo>
                    <a:pt x="51054" y="78415"/>
                  </a:lnTo>
                  <a:cubicBezTo>
                    <a:pt x="51364" y="78415"/>
                    <a:pt x="51673" y="78355"/>
                    <a:pt x="51971" y="78343"/>
                  </a:cubicBezTo>
                  <a:cubicBezTo>
                    <a:pt x="52005" y="78342"/>
                    <a:pt x="52039" y="78341"/>
                    <a:pt x="52074" y="78341"/>
                  </a:cubicBezTo>
                  <a:cubicBezTo>
                    <a:pt x="52176" y="78341"/>
                    <a:pt x="52279" y="78346"/>
                    <a:pt x="52383" y="78346"/>
                  </a:cubicBezTo>
                  <a:cubicBezTo>
                    <a:pt x="52522" y="78346"/>
                    <a:pt x="52662" y="78337"/>
                    <a:pt x="52804" y="78295"/>
                  </a:cubicBezTo>
                  <a:cubicBezTo>
                    <a:pt x="52882" y="78272"/>
                    <a:pt x="52965" y="78266"/>
                    <a:pt x="53050" y="78266"/>
                  </a:cubicBezTo>
                  <a:cubicBezTo>
                    <a:pt x="53135" y="78266"/>
                    <a:pt x="53221" y="78272"/>
                    <a:pt x="53304" y="78272"/>
                  </a:cubicBezTo>
                  <a:lnTo>
                    <a:pt x="55507" y="78272"/>
                  </a:lnTo>
                  <a:cubicBezTo>
                    <a:pt x="55567" y="78272"/>
                    <a:pt x="55626" y="78272"/>
                    <a:pt x="55686" y="78272"/>
                  </a:cubicBezTo>
                  <a:cubicBezTo>
                    <a:pt x="55983" y="78272"/>
                    <a:pt x="56279" y="78264"/>
                    <a:pt x="56567" y="78164"/>
                  </a:cubicBezTo>
                  <a:cubicBezTo>
                    <a:pt x="56666" y="78131"/>
                    <a:pt x="56773" y="78124"/>
                    <a:pt x="56880" y="78124"/>
                  </a:cubicBezTo>
                  <a:close/>
                  <a:moveTo>
                    <a:pt x="42293" y="78831"/>
                  </a:moveTo>
                  <a:cubicBezTo>
                    <a:pt x="42442" y="78831"/>
                    <a:pt x="42595" y="78848"/>
                    <a:pt x="42744" y="78855"/>
                  </a:cubicBezTo>
                  <a:cubicBezTo>
                    <a:pt x="42910" y="78867"/>
                    <a:pt x="42994" y="78974"/>
                    <a:pt x="43006" y="79141"/>
                  </a:cubicBezTo>
                  <a:cubicBezTo>
                    <a:pt x="43006" y="79284"/>
                    <a:pt x="43041" y="79427"/>
                    <a:pt x="42994" y="79558"/>
                  </a:cubicBezTo>
                  <a:cubicBezTo>
                    <a:pt x="42791" y="80260"/>
                    <a:pt x="42898" y="80974"/>
                    <a:pt x="42875" y="81689"/>
                  </a:cubicBezTo>
                  <a:cubicBezTo>
                    <a:pt x="42851" y="82141"/>
                    <a:pt x="42898" y="82594"/>
                    <a:pt x="42756" y="83034"/>
                  </a:cubicBezTo>
                  <a:cubicBezTo>
                    <a:pt x="42696" y="83201"/>
                    <a:pt x="42732" y="83403"/>
                    <a:pt x="42732" y="83594"/>
                  </a:cubicBezTo>
                  <a:cubicBezTo>
                    <a:pt x="42732" y="84951"/>
                    <a:pt x="42732" y="86308"/>
                    <a:pt x="42732" y="87666"/>
                  </a:cubicBezTo>
                  <a:cubicBezTo>
                    <a:pt x="42732" y="88070"/>
                    <a:pt x="42744" y="88463"/>
                    <a:pt x="42839" y="88868"/>
                  </a:cubicBezTo>
                  <a:cubicBezTo>
                    <a:pt x="42910" y="89237"/>
                    <a:pt x="42863" y="89630"/>
                    <a:pt x="42875" y="90011"/>
                  </a:cubicBezTo>
                  <a:cubicBezTo>
                    <a:pt x="42875" y="90309"/>
                    <a:pt x="42863" y="90618"/>
                    <a:pt x="42958" y="90928"/>
                  </a:cubicBezTo>
                  <a:cubicBezTo>
                    <a:pt x="43017" y="91095"/>
                    <a:pt x="43006" y="91297"/>
                    <a:pt x="43006" y="91488"/>
                  </a:cubicBezTo>
                  <a:cubicBezTo>
                    <a:pt x="43017" y="92011"/>
                    <a:pt x="43017" y="92535"/>
                    <a:pt x="43017" y="93059"/>
                  </a:cubicBezTo>
                  <a:cubicBezTo>
                    <a:pt x="43017" y="93416"/>
                    <a:pt x="43006" y="93762"/>
                    <a:pt x="43125" y="94119"/>
                  </a:cubicBezTo>
                  <a:cubicBezTo>
                    <a:pt x="43184" y="94286"/>
                    <a:pt x="43160" y="94488"/>
                    <a:pt x="43160" y="94678"/>
                  </a:cubicBezTo>
                  <a:cubicBezTo>
                    <a:pt x="43160" y="95583"/>
                    <a:pt x="43160" y="96488"/>
                    <a:pt x="43160" y="97393"/>
                  </a:cubicBezTo>
                  <a:cubicBezTo>
                    <a:pt x="43160" y="97845"/>
                    <a:pt x="43125" y="98298"/>
                    <a:pt x="43279" y="98738"/>
                  </a:cubicBezTo>
                  <a:cubicBezTo>
                    <a:pt x="43327" y="98893"/>
                    <a:pt x="43303" y="99072"/>
                    <a:pt x="43303" y="99239"/>
                  </a:cubicBezTo>
                  <a:cubicBezTo>
                    <a:pt x="43303" y="99810"/>
                    <a:pt x="43303" y="100370"/>
                    <a:pt x="43303" y="100941"/>
                  </a:cubicBezTo>
                  <a:cubicBezTo>
                    <a:pt x="43303" y="101274"/>
                    <a:pt x="43291" y="101608"/>
                    <a:pt x="43398" y="101929"/>
                  </a:cubicBezTo>
                  <a:cubicBezTo>
                    <a:pt x="43482" y="102179"/>
                    <a:pt x="43327" y="102346"/>
                    <a:pt x="43089" y="102394"/>
                  </a:cubicBezTo>
                  <a:cubicBezTo>
                    <a:pt x="43065" y="102394"/>
                    <a:pt x="43041" y="102406"/>
                    <a:pt x="43017" y="102406"/>
                  </a:cubicBezTo>
                  <a:cubicBezTo>
                    <a:pt x="42913" y="102395"/>
                    <a:pt x="42810" y="102390"/>
                    <a:pt x="42706" y="102390"/>
                  </a:cubicBezTo>
                  <a:cubicBezTo>
                    <a:pt x="42068" y="102390"/>
                    <a:pt x="41441" y="102566"/>
                    <a:pt x="40801" y="102566"/>
                  </a:cubicBezTo>
                  <a:cubicBezTo>
                    <a:pt x="40738" y="102566"/>
                    <a:pt x="40675" y="102564"/>
                    <a:pt x="40612" y="102560"/>
                  </a:cubicBezTo>
                  <a:cubicBezTo>
                    <a:pt x="40549" y="102555"/>
                    <a:pt x="40482" y="102550"/>
                    <a:pt x="40417" y="102550"/>
                  </a:cubicBezTo>
                  <a:cubicBezTo>
                    <a:pt x="40336" y="102550"/>
                    <a:pt x="40256" y="102558"/>
                    <a:pt x="40184" y="102584"/>
                  </a:cubicBezTo>
                  <a:cubicBezTo>
                    <a:pt x="39922" y="102679"/>
                    <a:pt x="39655" y="102690"/>
                    <a:pt x="39386" y="102690"/>
                  </a:cubicBezTo>
                  <a:cubicBezTo>
                    <a:pt x="39309" y="102690"/>
                    <a:pt x="39232" y="102689"/>
                    <a:pt x="39155" y="102689"/>
                  </a:cubicBezTo>
                  <a:cubicBezTo>
                    <a:pt x="39097" y="102689"/>
                    <a:pt x="39039" y="102690"/>
                    <a:pt x="38981" y="102691"/>
                  </a:cubicBezTo>
                  <a:cubicBezTo>
                    <a:pt x="38922" y="102693"/>
                    <a:pt x="38864" y="102693"/>
                    <a:pt x="38805" y="102693"/>
                  </a:cubicBezTo>
                  <a:cubicBezTo>
                    <a:pt x="38660" y="102693"/>
                    <a:pt x="38514" y="102690"/>
                    <a:pt x="38370" y="102690"/>
                  </a:cubicBezTo>
                  <a:cubicBezTo>
                    <a:pt x="38027" y="102690"/>
                    <a:pt x="37686" y="102706"/>
                    <a:pt x="37350" y="102810"/>
                  </a:cubicBezTo>
                  <a:cubicBezTo>
                    <a:pt x="37279" y="102834"/>
                    <a:pt x="37198" y="102840"/>
                    <a:pt x="37115" y="102840"/>
                  </a:cubicBezTo>
                  <a:cubicBezTo>
                    <a:pt x="37032" y="102840"/>
                    <a:pt x="36945" y="102834"/>
                    <a:pt x="36862" y="102834"/>
                  </a:cubicBezTo>
                  <a:lnTo>
                    <a:pt x="35147" y="102834"/>
                  </a:lnTo>
                  <a:cubicBezTo>
                    <a:pt x="34766" y="102846"/>
                    <a:pt x="34397" y="102846"/>
                    <a:pt x="34016" y="102941"/>
                  </a:cubicBezTo>
                  <a:cubicBezTo>
                    <a:pt x="33859" y="102974"/>
                    <a:pt x="33697" y="102982"/>
                    <a:pt x="33533" y="102982"/>
                  </a:cubicBezTo>
                  <a:cubicBezTo>
                    <a:pt x="33381" y="102982"/>
                    <a:pt x="33228" y="102975"/>
                    <a:pt x="33077" y="102975"/>
                  </a:cubicBezTo>
                  <a:cubicBezTo>
                    <a:pt x="33032" y="102975"/>
                    <a:pt x="32989" y="102976"/>
                    <a:pt x="32945" y="102977"/>
                  </a:cubicBezTo>
                  <a:cubicBezTo>
                    <a:pt x="32588" y="102989"/>
                    <a:pt x="32242" y="102953"/>
                    <a:pt x="31885" y="103084"/>
                  </a:cubicBezTo>
                  <a:cubicBezTo>
                    <a:pt x="31806" y="103116"/>
                    <a:pt x="31711" y="103121"/>
                    <a:pt x="31613" y="103121"/>
                  </a:cubicBezTo>
                  <a:cubicBezTo>
                    <a:pt x="31565" y="103121"/>
                    <a:pt x="31516" y="103120"/>
                    <a:pt x="31468" y="103120"/>
                  </a:cubicBezTo>
                  <a:cubicBezTo>
                    <a:pt x="31183" y="103120"/>
                    <a:pt x="30897" y="103120"/>
                    <a:pt x="30623" y="103227"/>
                  </a:cubicBezTo>
                  <a:cubicBezTo>
                    <a:pt x="30536" y="103259"/>
                    <a:pt x="30438" y="103264"/>
                    <a:pt x="30340" y="103264"/>
                  </a:cubicBezTo>
                  <a:cubicBezTo>
                    <a:pt x="30291" y="103264"/>
                    <a:pt x="30242" y="103263"/>
                    <a:pt x="30194" y="103263"/>
                  </a:cubicBezTo>
                  <a:cubicBezTo>
                    <a:pt x="29849" y="103275"/>
                    <a:pt x="29492" y="103251"/>
                    <a:pt x="29147" y="103382"/>
                  </a:cubicBezTo>
                  <a:cubicBezTo>
                    <a:pt x="29066" y="103409"/>
                    <a:pt x="28979" y="103416"/>
                    <a:pt x="28892" y="103416"/>
                  </a:cubicBezTo>
                  <a:cubicBezTo>
                    <a:pt x="28787" y="103416"/>
                    <a:pt x="28679" y="103406"/>
                    <a:pt x="28575" y="103406"/>
                  </a:cubicBezTo>
                  <a:cubicBezTo>
                    <a:pt x="28453" y="103412"/>
                    <a:pt x="28330" y="103414"/>
                    <a:pt x="28207" y="103414"/>
                  </a:cubicBezTo>
                  <a:cubicBezTo>
                    <a:pt x="28002" y="103414"/>
                    <a:pt x="27796" y="103408"/>
                    <a:pt x="27591" y="103408"/>
                  </a:cubicBezTo>
                  <a:cubicBezTo>
                    <a:pt x="27206" y="103408"/>
                    <a:pt x="26823" y="103427"/>
                    <a:pt x="26444" y="103537"/>
                  </a:cubicBezTo>
                  <a:cubicBezTo>
                    <a:pt x="26392" y="103556"/>
                    <a:pt x="26335" y="103561"/>
                    <a:pt x="26278" y="103561"/>
                  </a:cubicBezTo>
                  <a:cubicBezTo>
                    <a:pt x="26191" y="103561"/>
                    <a:pt x="26101" y="103549"/>
                    <a:pt x="26015" y="103549"/>
                  </a:cubicBezTo>
                  <a:cubicBezTo>
                    <a:pt x="25325" y="103549"/>
                    <a:pt x="24634" y="103549"/>
                    <a:pt x="23956" y="103560"/>
                  </a:cubicBezTo>
                  <a:cubicBezTo>
                    <a:pt x="23479" y="103560"/>
                    <a:pt x="23015" y="103560"/>
                    <a:pt x="22539" y="103656"/>
                  </a:cubicBezTo>
                  <a:cubicBezTo>
                    <a:pt x="22343" y="103698"/>
                    <a:pt x="22142" y="103710"/>
                    <a:pt x="21940" y="103710"/>
                  </a:cubicBezTo>
                  <a:cubicBezTo>
                    <a:pt x="21688" y="103710"/>
                    <a:pt x="21433" y="103691"/>
                    <a:pt x="21181" y="103691"/>
                  </a:cubicBezTo>
                  <a:cubicBezTo>
                    <a:pt x="21133" y="103693"/>
                    <a:pt x="21084" y="103693"/>
                    <a:pt x="21036" y="103693"/>
                  </a:cubicBezTo>
                  <a:cubicBezTo>
                    <a:pt x="20916" y="103693"/>
                    <a:pt x="20796" y="103690"/>
                    <a:pt x="20677" y="103690"/>
                  </a:cubicBezTo>
                  <a:cubicBezTo>
                    <a:pt x="20395" y="103690"/>
                    <a:pt x="20117" y="103706"/>
                    <a:pt x="19848" y="103810"/>
                  </a:cubicBezTo>
                  <a:cubicBezTo>
                    <a:pt x="19800" y="103834"/>
                    <a:pt x="19753" y="103834"/>
                    <a:pt x="19705" y="103834"/>
                  </a:cubicBezTo>
                  <a:cubicBezTo>
                    <a:pt x="19517" y="103836"/>
                    <a:pt x="19365" y="103841"/>
                    <a:pt x="19242" y="103841"/>
                  </a:cubicBezTo>
                  <a:cubicBezTo>
                    <a:pt x="18697" y="103841"/>
                    <a:pt x="18729" y="103750"/>
                    <a:pt x="18729" y="102953"/>
                  </a:cubicBezTo>
                  <a:lnTo>
                    <a:pt x="18729" y="99536"/>
                  </a:lnTo>
                  <a:lnTo>
                    <a:pt x="18729" y="99524"/>
                  </a:lnTo>
                  <a:cubicBezTo>
                    <a:pt x="18729" y="98560"/>
                    <a:pt x="18729" y="97584"/>
                    <a:pt x="18729" y="96607"/>
                  </a:cubicBezTo>
                  <a:cubicBezTo>
                    <a:pt x="18717" y="96083"/>
                    <a:pt x="18776" y="95559"/>
                    <a:pt x="18610" y="95048"/>
                  </a:cubicBezTo>
                  <a:cubicBezTo>
                    <a:pt x="18562" y="94893"/>
                    <a:pt x="18586" y="94714"/>
                    <a:pt x="18586" y="94547"/>
                  </a:cubicBezTo>
                  <a:lnTo>
                    <a:pt x="18586" y="86415"/>
                  </a:lnTo>
                  <a:cubicBezTo>
                    <a:pt x="18586" y="86154"/>
                    <a:pt x="18598" y="85892"/>
                    <a:pt x="18669" y="85642"/>
                  </a:cubicBezTo>
                  <a:cubicBezTo>
                    <a:pt x="18729" y="85415"/>
                    <a:pt x="18729" y="85165"/>
                    <a:pt x="18729" y="84927"/>
                  </a:cubicBezTo>
                  <a:cubicBezTo>
                    <a:pt x="18729" y="83665"/>
                    <a:pt x="18729" y="82403"/>
                    <a:pt x="18729" y="81153"/>
                  </a:cubicBezTo>
                  <a:cubicBezTo>
                    <a:pt x="18729" y="81010"/>
                    <a:pt x="18729" y="80867"/>
                    <a:pt x="18729" y="80724"/>
                  </a:cubicBezTo>
                  <a:cubicBezTo>
                    <a:pt x="18741" y="80212"/>
                    <a:pt x="18741" y="80236"/>
                    <a:pt x="19265" y="80093"/>
                  </a:cubicBezTo>
                  <a:cubicBezTo>
                    <a:pt x="19610" y="79998"/>
                    <a:pt x="19967" y="79986"/>
                    <a:pt x="20324" y="79986"/>
                  </a:cubicBezTo>
                  <a:lnTo>
                    <a:pt x="25813" y="79986"/>
                  </a:lnTo>
                  <a:cubicBezTo>
                    <a:pt x="25895" y="79986"/>
                    <a:pt x="25976" y="79988"/>
                    <a:pt x="26058" y="79988"/>
                  </a:cubicBezTo>
                  <a:cubicBezTo>
                    <a:pt x="26261" y="79988"/>
                    <a:pt x="26463" y="79976"/>
                    <a:pt x="26658" y="79891"/>
                  </a:cubicBezTo>
                  <a:cubicBezTo>
                    <a:pt x="26717" y="79871"/>
                    <a:pt x="26775" y="79852"/>
                    <a:pt x="26833" y="79852"/>
                  </a:cubicBezTo>
                  <a:cubicBezTo>
                    <a:pt x="26846" y="79852"/>
                    <a:pt x="26859" y="79853"/>
                    <a:pt x="26873" y="79855"/>
                  </a:cubicBezTo>
                  <a:cubicBezTo>
                    <a:pt x="26975" y="79863"/>
                    <a:pt x="27078" y="79867"/>
                    <a:pt x="27180" y="79867"/>
                  </a:cubicBezTo>
                  <a:cubicBezTo>
                    <a:pt x="27883" y="79867"/>
                    <a:pt x="28574" y="79695"/>
                    <a:pt x="29279" y="79695"/>
                  </a:cubicBezTo>
                  <a:cubicBezTo>
                    <a:pt x="29350" y="79695"/>
                    <a:pt x="29421" y="79697"/>
                    <a:pt x="29492" y="79700"/>
                  </a:cubicBezTo>
                  <a:cubicBezTo>
                    <a:pt x="29581" y="79704"/>
                    <a:pt x="29671" y="79707"/>
                    <a:pt x="29760" y="79707"/>
                  </a:cubicBezTo>
                  <a:cubicBezTo>
                    <a:pt x="29979" y="79707"/>
                    <a:pt x="30197" y="79686"/>
                    <a:pt x="30409" y="79593"/>
                  </a:cubicBezTo>
                  <a:cubicBezTo>
                    <a:pt x="30456" y="79569"/>
                    <a:pt x="30504" y="79569"/>
                    <a:pt x="30552" y="79569"/>
                  </a:cubicBezTo>
                  <a:cubicBezTo>
                    <a:pt x="30647" y="79577"/>
                    <a:pt x="30743" y="79580"/>
                    <a:pt x="30838" y="79580"/>
                  </a:cubicBezTo>
                  <a:cubicBezTo>
                    <a:pt x="31524" y="79580"/>
                    <a:pt x="32195" y="79415"/>
                    <a:pt x="32885" y="79415"/>
                  </a:cubicBezTo>
                  <a:cubicBezTo>
                    <a:pt x="33385" y="79403"/>
                    <a:pt x="33873" y="79415"/>
                    <a:pt x="34374" y="79307"/>
                  </a:cubicBezTo>
                  <a:cubicBezTo>
                    <a:pt x="34541" y="79268"/>
                    <a:pt x="34715" y="79257"/>
                    <a:pt x="34892" y="79257"/>
                  </a:cubicBezTo>
                  <a:cubicBezTo>
                    <a:pt x="35107" y="79257"/>
                    <a:pt x="35326" y="79273"/>
                    <a:pt x="35543" y="79273"/>
                  </a:cubicBezTo>
                  <a:cubicBezTo>
                    <a:pt x="35578" y="79273"/>
                    <a:pt x="35613" y="79273"/>
                    <a:pt x="35648" y="79272"/>
                  </a:cubicBezTo>
                  <a:cubicBezTo>
                    <a:pt x="36124" y="79260"/>
                    <a:pt x="36588" y="79272"/>
                    <a:pt x="37064" y="79165"/>
                  </a:cubicBezTo>
                  <a:cubicBezTo>
                    <a:pt x="37248" y="79126"/>
                    <a:pt x="37436" y="79115"/>
                    <a:pt x="37626" y="79115"/>
                  </a:cubicBezTo>
                  <a:cubicBezTo>
                    <a:pt x="37844" y="79115"/>
                    <a:pt x="38063" y="79129"/>
                    <a:pt x="38279" y="79129"/>
                  </a:cubicBezTo>
                  <a:cubicBezTo>
                    <a:pt x="38612" y="79117"/>
                    <a:pt x="38934" y="79141"/>
                    <a:pt x="39267" y="79034"/>
                  </a:cubicBezTo>
                  <a:cubicBezTo>
                    <a:pt x="39434" y="78974"/>
                    <a:pt x="39636" y="78998"/>
                    <a:pt x="39827" y="78986"/>
                  </a:cubicBezTo>
                  <a:cubicBezTo>
                    <a:pt x="39939" y="78982"/>
                    <a:pt x="40052" y="78981"/>
                    <a:pt x="40164" y="78981"/>
                  </a:cubicBezTo>
                  <a:cubicBezTo>
                    <a:pt x="40354" y="78981"/>
                    <a:pt x="40544" y="78985"/>
                    <a:pt x="40734" y="78985"/>
                  </a:cubicBezTo>
                  <a:cubicBezTo>
                    <a:pt x="41168" y="78985"/>
                    <a:pt x="41601" y="78967"/>
                    <a:pt x="42029" y="78855"/>
                  </a:cubicBezTo>
                  <a:cubicBezTo>
                    <a:pt x="42115" y="78837"/>
                    <a:pt x="42203" y="78831"/>
                    <a:pt x="42293" y="78831"/>
                  </a:cubicBezTo>
                  <a:close/>
                  <a:moveTo>
                    <a:pt x="96025" y="118826"/>
                  </a:moveTo>
                  <a:lnTo>
                    <a:pt x="96025" y="118826"/>
                  </a:lnTo>
                  <a:cubicBezTo>
                    <a:pt x="96024" y="118833"/>
                    <a:pt x="96023" y="118837"/>
                    <a:pt x="96024" y="118837"/>
                  </a:cubicBezTo>
                  <a:cubicBezTo>
                    <a:pt x="96024" y="118837"/>
                    <a:pt x="96024" y="118837"/>
                    <a:pt x="96024" y="118836"/>
                  </a:cubicBezTo>
                  <a:cubicBezTo>
                    <a:pt x="96024" y="118833"/>
                    <a:pt x="96025" y="118830"/>
                    <a:pt x="96025" y="118826"/>
                  </a:cubicBezTo>
                  <a:close/>
                  <a:moveTo>
                    <a:pt x="145556" y="100121"/>
                  </a:moveTo>
                  <a:cubicBezTo>
                    <a:pt x="145674" y="100121"/>
                    <a:pt x="145794" y="100131"/>
                    <a:pt x="145911" y="100131"/>
                  </a:cubicBezTo>
                  <a:cubicBezTo>
                    <a:pt x="146197" y="100126"/>
                    <a:pt x="146483" y="100123"/>
                    <a:pt x="146769" y="100123"/>
                  </a:cubicBezTo>
                  <a:cubicBezTo>
                    <a:pt x="147054" y="100123"/>
                    <a:pt x="147340" y="100126"/>
                    <a:pt x="147626" y="100131"/>
                  </a:cubicBezTo>
                  <a:cubicBezTo>
                    <a:pt x="147888" y="100131"/>
                    <a:pt x="147959" y="100215"/>
                    <a:pt x="147983" y="100477"/>
                  </a:cubicBezTo>
                  <a:cubicBezTo>
                    <a:pt x="147995" y="100667"/>
                    <a:pt x="147983" y="100858"/>
                    <a:pt x="147983" y="101048"/>
                  </a:cubicBezTo>
                  <a:cubicBezTo>
                    <a:pt x="147983" y="103072"/>
                    <a:pt x="147983" y="105084"/>
                    <a:pt x="147983" y="107109"/>
                  </a:cubicBezTo>
                  <a:cubicBezTo>
                    <a:pt x="147995" y="107442"/>
                    <a:pt x="147983" y="107775"/>
                    <a:pt x="148090" y="108097"/>
                  </a:cubicBezTo>
                  <a:cubicBezTo>
                    <a:pt x="148150" y="108275"/>
                    <a:pt x="148126" y="108478"/>
                    <a:pt x="148126" y="108668"/>
                  </a:cubicBezTo>
                  <a:cubicBezTo>
                    <a:pt x="148138" y="109168"/>
                    <a:pt x="148126" y="109668"/>
                    <a:pt x="148138" y="110168"/>
                  </a:cubicBezTo>
                  <a:cubicBezTo>
                    <a:pt x="148138" y="110407"/>
                    <a:pt x="148126" y="110645"/>
                    <a:pt x="148209" y="110871"/>
                  </a:cubicBezTo>
                  <a:cubicBezTo>
                    <a:pt x="148304" y="111097"/>
                    <a:pt x="148269" y="111335"/>
                    <a:pt x="148269" y="111573"/>
                  </a:cubicBezTo>
                  <a:cubicBezTo>
                    <a:pt x="148269" y="112788"/>
                    <a:pt x="148269" y="114002"/>
                    <a:pt x="148269" y="115217"/>
                  </a:cubicBezTo>
                  <a:cubicBezTo>
                    <a:pt x="148269" y="115502"/>
                    <a:pt x="148257" y="115788"/>
                    <a:pt x="148376" y="116062"/>
                  </a:cubicBezTo>
                  <a:cubicBezTo>
                    <a:pt x="148388" y="116098"/>
                    <a:pt x="148400" y="116157"/>
                    <a:pt x="148400" y="116205"/>
                  </a:cubicBezTo>
                  <a:cubicBezTo>
                    <a:pt x="148400" y="116931"/>
                    <a:pt x="148495" y="117669"/>
                    <a:pt x="148531" y="118396"/>
                  </a:cubicBezTo>
                  <a:cubicBezTo>
                    <a:pt x="148602" y="119586"/>
                    <a:pt x="148554" y="120777"/>
                    <a:pt x="148554" y="121967"/>
                  </a:cubicBezTo>
                  <a:cubicBezTo>
                    <a:pt x="148554" y="122015"/>
                    <a:pt x="148554" y="122063"/>
                    <a:pt x="148554" y="122110"/>
                  </a:cubicBezTo>
                  <a:cubicBezTo>
                    <a:pt x="148531" y="122468"/>
                    <a:pt x="148483" y="122527"/>
                    <a:pt x="148138" y="122551"/>
                  </a:cubicBezTo>
                  <a:lnTo>
                    <a:pt x="124730" y="122551"/>
                  </a:lnTo>
                  <a:cubicBezTo>
                    <a:pt x="124663" y="122551"/>
                    <a:pt x="124601" y="122551"/>
                    <a:pt x="124543" y="122551"/>
                  </a:cubicBezTo>
                  <a:cubicBezTo>
                    <a:pt x="123787" y="122551"/>
                    <a:pt x="123849" y="122520"/>
                    <a:pt x="123849" y="121646"/>
                  </a:cubicBezTo>
                  <a:cubicBezTo>
                    <a:pt x="123849" y="121027"/>
                    <a:pt x="123849" y="120408"/>
                    <a:pt x="123849" y="119789"/>
                  </a:cubicBezTo>
                  <a:cubicBezTo>
                    <a:pt x="123849" y="119479"/>
                    <a:pt x="123861" y="119181"/>
                    <a:pt x="123944" y="118872"/>
                  </a:cubicBezTo>
                  <a:cubicBezTo>
                    <a:pt x="124016" y="118622"/>
                    <a:pt x="123992" y="118348"/>
                    <a:pt x="123992" y="118086"/>
                  </a:cubicBezTo>
                  <a:cubicBezTo>
                    <a:pt x="123992" y="112502"/>
                    <a:pt x="123992" y="106906"/>
                    <a:pt x="123992" y="101310"/>
                  </a:cubicBezTo>
                  <a:cubicBezTo>
                    <a:pt x="123992" y="100330"/>
                    <a:pt x="123904" y="100260"/>
                    <a:pt x="124592" y="100260"/>
                  </a:cubicBezTo>
                  <a:cubicBezTo>
                    <a:pt x="124706" y="100260"/>
                    <a:pt x="124842" y="100262"/>
                    <a:pt x="125004" y="100262"/>
                  </a:cubicBezTo>
                  <a:lnTo>
                    <a:pt x="144149" y="100262"/>
                  </a:lnTo>
                  <a:cubicBezTo>
                    <a:pt x="144248" y="100262"/>
                    <a:pt x="144347" y="100264"/>
                    <a:pt x="144447" y="100264"/>
                  </a:cubicBezTo>
                  <a:cubicBezTo>
                    <a:pt x="144721" y="100264"/>
                    <a:pt x="144998" y="100251"/>
                    <a:pt x="145268" y="100155"/>
                  </a:cubicBezTo>
                  <a:cubicBezTo>
                    <a:pt x="145360" y="100128"/>
                    <a:pt x="145457" y="100121"/>
                    <a:pt x="145556" y="100121"/>
                  </a:cubicBezTo>
                  <a:close/>
                  <a:moveTo>
                    <a:pt x="122127" y="100112"/>
                  </a:moveTo>
                  <a:cubicBezTo>
                    <a:pt x="122387" y="100112"/>
                    <a:pt x="122650" y="100136"/>
                    <a:pt x="122908" y="100143"/>
                  </a:cubicBezTo>
                  <a:cubicBezTo>
                    <a:pt x="123135" y="100155"/>
                    <a:pt x="123242" y="100286"/>
                    <a:pt x="123266" y="100512"/>
                  </a:cubicBezTo>
                  <a:cubicBezTo>
                    <a:pt x="123289" y="100679"/>
                    <a:pt x="123289" y="100846"/>
                    <a:pt x="123289" y="101013"/>
                  </a:cubicBezTo>
                  <a:cubicBezTo>
                    <a:pt x="123289" y="102179"/>
                    <a:pt x="123278" y="103346"/>
                    <a:pt x="123289" y="104513"/>
                  </a:cubicBezTo>
                  <a:cubicBezTo>
                    <a:pt x="123289" y="104834"/>
                    <a:pt x="123254" y="105168"/>
                    <a:pt x="123373" y="105501"/>
                  </a:cubicBezTo>
                  <a:cubicBezTo>
                    <a:pt x="123420" y="105596"/>
                    <a:pt x="123408" y="105727"/>
                    <a:pt x="123385" y="105846"/>
                  </a:cubicBezTo>
                  <a:cubicBezTo>
                    <a:pt x="123218" y="106811"/>
                    <a:pt x="123218" y="107775"/>
                    <a:pt x="123408" y="108740"/>
                  </a:cubicBezTo>
                  <a:cubicBezTo>
                    <a:pt x="123480" y="109085"/>
                    <a:pt x="123289" y="109395"/>
                    <a:pt x="123301" y="109728"/>
                  </a:cubicBezTo>
                  <a:cubicBezTo>
                    <a:pt x="123325" y="110026"/>
                    <a:pt x="123492" y="110323"/>
                    <a:pt x="123397" y="110633"/>
                  </a:cubicBezTo>
                  <a:cubicBezTo>
                    <a:pt x="123301" y="110966"/>
                    <a:pt x="123266" y="111276"/>
                    <a:pt x="123408" y="111597"/>
                  </a:cubicBezTo>
                  <a:cubicBezTo>
                    <a:pt x="123408" y="111621"/>
                    <a:pt x="123408" y="111645"/>
                    <a:pt x="123408" y="111669"/>
                  </a:cubicBezTo>
                  <a:cubicBezTo>
                    <a:pt x="123230" y="112395"/>
                    <a:pt x="123516" y="113121"/>
                    <a:pt x="123420" y="113859"/>
                  </a:cubicBezTo>
                  <a:cubicBezTo>
                    <a:pt x="123385" y="114157"/>
                    <a:pt x="123456" y="114467"/>
                    <a:pt x="123325" y="114764"/>
                  </a:cubicBezTo>
                  <a:cubicBezTo>
                    <a:pt x="123266" y="114907"/>
                    <a:pt x="123301" y="115050"/>
                    <a:pt x="123325" y="115193"/>
                  </a:cubicBezTo>
                  <a:cubicBezTo>
                    <a:pt x="123468" y="116062"/>
                    <a:pt x="123480" y="116931"/>
                    <a:pt x="123313" y="117800"/>
                  </a:cubicBezTo>
                  <a:cubicBezTo>
                    <a:pt x="123278" y="118015"/>
                    <a:pt x="123278" y="118229"/>
                    <a:pt x="123278" y="118443"/>
                  </a:cubicBezTo>
                  <a:cubicBezTo>
                    <a:pt x="123278" y="119443"/>
                    <a:pt x="123278" y="120444"/>
                    <a:pt x="123278" y="121444"/>
                  </a:cubicBezTo>
                  <a:cubicBezTo>
                    <a:pt x="123278" y="121634"/>
                    <a:pt x="123289" y="121837"/>
                    <a:pt x="123230" y="122003"/>
                  </a:cubicBezTo>
                  <a:cubicBezTo>
                    <a:pt x="123075" y="122515"/>
                    <a:pt x="123111" y="122551"/>
                    <a:pt x="122563" y="122551"/>
                  </a:cubicBezTo>
                  <a:cubicBezTo>
                    <a:pt x="122158" y="122547"/>
                    <a:pt x="121754" y="122546"/>
                    <a:pt x="121349" y="122546"/>
                  </a:cubicBezTo>
                  <a:cubicBezTo>
                    <a:pt x="120539" y="122546"/>
                    <a:pt x="119729" y="122551"/>
                    <a:pt x="118920" y="122551"/>
                  </a:cubicBezTo>
                  <a:lnTo>
                    <a:pt x="100215" y="122551"/>
                  </a:lnTo>
                  <a:cubicBezTo>
                    <a:pt x="100096" y="122551"/>
                    <a:pt x="99977" y="122547"/>
                    <a:pt x="99858" y="122547"/>
                  </a:cubicBezTo>
                  <a:cubicBezTo>
                    <a:pt x="99621" y="122547"/>
                    <a:pt x="99386" y="122563"/>
                    <a:pt x="99155" y="122658"/>
                  </a:cubicBezTo>
                  <a:cubicBezTo>
                    <a:pt x="99105" y="122679"/>
                    <a:pt x="99047" y="122684"/>
                    <a:pt x="98987" y="122684"/>
                  </a:cubicBezTo>
                  <a:cubicBezTo>
                    <a:pt x="98948" y="122684"/>
                    <a:pt x="98908" y="122682"/>
                    <a:pt x="98870" y="122682"/>
                  </a:cubicBezTo>
                  <a:cubicBezTo>
                    <a:pt x="98489" y="122688"/>
                    <a:pt x="98108" y="122691"/>
                    <a:pt x="97727" y="122691"/>
                  </a:cubicBezTo>
                  <a:cubicBezTo>
                    <a:pt x="97346" y="122691"/>
                    <a:pt x="96965" y="122688"/>
                    <a:pt x="96584" y="122682"/>
                  </a:cubicBezTo>
                  <a:cubicBezTo>
                    <a:pt x="96203" y="122682"/>
                    <a:pt x="96143" y="122622"/>
                    <a:pt x="96143" y="122218"/>
                  </a:cubicBezTo>
                  <a:cubicBezTo>
                    <a:pt x="96143" y="119509"/>
                    <a:pt x="96143" y="118624"/>
                    <a:pt x="96143" y="118294"/>
                  </a:cubicBezTo>
                  <a:lnTo>
                    <a:pt x="96143" y="118294"/>
                  </a:lnTo>
                  <a:cubicBezTo>
                    <a:pt x="96264" y="117857"/>
                    <a:pt x="96433" y="117334"/>
                    <a:pt x="96441" y="117062"/>
                  </a:cubicBezTo>
                  <a:cubicBezTo>
                    <a:pt x="96465" y="116526"/>
                    <a:pt x="96536" y="115979"/>
                    <a:pt x="96631" y="115443"/>
                  </a:cubicBezTo>
                  <a:cubicBezTo>
                    <a:pt x="96679" y="115217"/>
                    <a:pt x="96715" y="114979"/>
                    <a:pt x="96715" y="114740"/>
                  </a:cubicBezTo>
                  <a:cubicBezTo>
                    <a:pt x="96727" y="114264"/>
                    <a:pt x="96703" y="113800"/>
                    <a:pt x="96822" y="113324"/>
                  </a:cubicBezTo>
                  <a:cubicBezTo>
                    <a:pt x="96905" y="113014"/>
                    <a:pt x="96846" y="112669"/>
                    <a:pt x="96858" y="112335"/>
                  </a:cubicBezTo>
                  <a:cubicBezTo>
                    <a:pt x="96869" y="111978"/>
                    <a:pt x="96834" y="111621"/>
                    <a:pt x="96965" y="111276"/>
                  </a:cubicBezTo>
                  <a:cubicBezTo>
                    <a:pt x="97024" y="111097"/>
                    <a:pt x="96989" y="110895"/>
                    <a:pt x="97000" y="110704"/>
                  </a:cubicBezTo>
                  <a:cubicBezTo>
                    <a:pt x="97012" y="110371"/>
                    <a:pt x="96989" y="110049"/>
                    <a:pt x="97096" y="109716"/>
                  </a:cubicBezTo>
                  <a:cubicBezTo>
                    <a:pt x="97155" y="109573"/>
                    <a:pt x="97131" y="109395"/>
                    <a:pt x="97143" y="109228"/>
                  </a:cubicBezTo>
                  <a:cubicBezTo>
                    <a:pt x="97155" y="108847"/>
                    <a:pt x="97119" y="108466"/>
                    <a:pt x="97250" y="108097"/>
                  </a:cubicBezTo>
                  <a:cubicBezTo>
                    <a:pt x="97298" y="107966"/>
                    <a:pt x="97286" y="107811"/>
                    <a:pt x="97286" y="107668"/>
                  </a:cubicBezTo>
                  <a:cubicBezTo>
                    <a:pt x="97286" y="107335"/>
                    <a:pt x="97298" y="107013"/>
                    <a:pt x="97393" y="106680"/>
                  </a:cubicBezTo>
                  <a:cubicBezTo>
                    <a:pt x="97465" y="106442"/>
                    <a:pt x="97417" y="106168"/>
                    <a:pt x="97429" y="105906"/>
                  </a:cubicBezTo>
                  <a:cubicBezTo>
                    <a:pt x="97441" y="105430"/>
                    <a:pt x="97393" y="104953"/>
                    <a:pt x="97548" y="104489"/>
                  </a:cubicBezTo>
                  <a:cubicBezTo>
                    <a:pt x="97596" y="104334"/>
                    <a:pt x="97572" y="104156"/>
                    <a:pt x="97572" y="103989"/>
                  </a:cubicBezTo>
                  <a:cubicBezTo>
                    <a:pt x="97572" y="103322"/>
                    <a:pt x="97584" y="102668"/>
                    <a:pt x="97572" y="102001"/>
                  </a:cubicBezTo>
                  <a:cubicBezTo>
                    <a:pt x="97560" y="101703"/>
                    <a:pt x="97631" y="101429"/>
                    <a:pt x="97727" y="101155"/>
                  </a:cubicBezTo>
                  <a:cubicBezTo>
                    <a:pt x="97798" y="100953"/>
                    <a:pt x="97941" y="100858"/>
                    <a:pt x="98143" y="100846"/>
                  </a:cubicBezTo>
                  <a:cubicBezTo>
                    <a:pt x="98310" y="100834"/>
                    <a:pt x="98477" y="100834"/>
                    <a:pt x="98643" y="100834"/>
                  </a:cubicBezTo>
                  <a:lnTo>
                    <a:pt x="101644" y="100834"/>
                  </a:lnTo>
                  <a:cubicBezTo>
                    <a:pt x="101803" y="100834"/>
                    <a:pt x="101961" y="100838"/>
                    <a:pt x="102120" y="100838"/>
                  </a:cubicBezTo>
                  <a:cubicBezTo>
                    <a:pt x="102436" y="100838"/>
                    <a:pt x="102751" y="100822"/>
                    <a:pt x="103061" y="100727"/>
                  </a:cubicBezTo>
                  <a:cubicBezTo>
                    <a:pt x="103153" y="100700"/>
                    <a:pt x="103250" y="100692"/>
                    <a:pt x="103348" y="100692"/>
                  </a:cubicBezTo>
                  <a:cubicBezTo>
                    <a:pt x="103466" y="100692"/>
                    <a:pt x="103587" y="100703"/>
                    <a:pt x="103704" y="100703"/>
                  </a:cubicBezTo>
                  <a:cubicBezTo>
                    <a:pt x="105656" y="100691"/>
                    <a:pt x="107609" y="100691"/>
                    <a:pt x="109550" y="100691"/>
                  </a:cubicBezTo>
                  <a:cubicBezTo>
                    <a:pt x="109610" y="100691"/>
                    <a:pt x="109671" y="100691"/>
                    <a:pt x="109731" y="100691"/>
                  </a:cubicBezTo>
                  <a:cubicBezTo>
                    <a:pt x="110004" y="100691"/>
                    <a:pt x="110275" y="100683"/>
                    <a:pt x="110538" y="100596"/>
                  </a:cubicBezTo>
                  <a:cubicBezTo>
                    <a:pt x="110637" y="100563"/>
                    <a:pt x="110744" y="100555"/>
                    <a:pt x="110851" y="100555"/>
                  </a:cubicBezTo>
                  <a:cubicBezTo>
                    <a:pt x="110938" y="100555"/>
                    <a:pt x="111025" y="100560"/>
                    <a:pt x="111109" y="100560"/>
                  </a:cubicBezTo>
                  <a:cubicBezTo>
                    <a:pt x="111419" y="100554"/>
                    <a:pt x="111728" y="100554"/>
                    <a:pt x="112038" y="100554"/>
                  </a:cubicBezTo>
                  <a:cubicBezTo>
                    <a:pt x="112348" y="100554"/>
                    <a:pt x="112657" y="100554"/>
                    <a:pt x="112967" y="100548"/>
                  </a:cubicBezTo>
                  <a:cubicBezTo>
                    <a:pt x="113075" y="100548"/>
                    <a:pt x="113183" y="100550"/>
                    <a:pt x="113290" y="100550"/>
                  </a:cubicBezTo>
                  <a:cubicBezTo>
                    <a:pt x="113587" y="100550"/>
                    <a:pt x="113881" y="100537"/>
                    <a:pt x="114169" y="100441"/>
                  </a:cubicBezTo>
                  <a:cubicBezTo>
                    <a:pt x="114264" y="100409"/>
                    <a:pt x="114376" y="100404"/>
                    <a:pt x="114488" y="100404"/>
                  </a:cubicBezTo>
                  <a:cubicBezTo>
                    <a:pt x="114545" y="100404"/>
                    <a:pt x="114602" y="100405"/>
                    <a:pt x="114657" y="100405"/>
                  </a:cubicBezTo>
                  <a:lnTo>
                    <a:pt x="116443" y="100405"/>
                  </a:lnTo>
                  <a:cubicBezTo>
                    <a:pt x="116545" y="100405"/>
                    <a:pt x="116647" y="100407"/>
                    <a:pt x="116748" y="100407"/>
                  </a:cubicBezTo>
                  <a:cubicBezTo>
                    <a:pt x="117027" y="100407"/>
                    <a:pt x="117304" y="100394"/>
                    <a:pt x="117574" y="100298"/>
                  </a:cubicBezTo>
                  <a:cubicBezTo>
                    <a:pt x="117674" y="100265"/>
                    <a:pt x="117780" y="100258"/>
                    <a:pt x="117888" y="100258"/>
                  </a:cubicBezTo>
                  <a:cubicBezTo>
                    <a:pt x="117974" y="100258"/>
                    <a:pt x="118061" y="100262"/>
                    <a:pt x="118146" y="100262"/>
                  </a:cubicBezTo>
                  <a:lnTo>
                    <a:pt x="120218" y="100262"/>
                  </a:lnTo>
                  <a:cubicBezTo>
                    <a:pt x="120682" y="100262"/>
                    <a:pt x="121158" y="100251"/>
                    <a:pt x="121623" y="100155"/>
                  </a:cubicBezTo>
                  <a:cubicBezTo>
                    <a:pt x="121788" y="100122"/>
                    <a:pt x="121957" y="100112"/>
                    <a:pt x="122127" y="100112"/>
                  </a:cubicBezTo>
                  <a:close/>
                  <a:moveTo>
                    <a:pt x="196406" y="99262"/>
                  </a:moveTo>
                  <a:cubicBezTo>
                    <a:pt x="197156" y="99262"/>
                    <a:pt x="197180" y="99298"/>
                    <a:pt x="197013" y="100036"/>
                  </a:cubicBezTo>
                  <a:cubicBezTo>
                    <a:pt x="196965" y="100274"/>
                    <a:pt x="196977" y="100512"/>
                    <a:pt x="196965" y="100751"/>
                  </a:cubicBezTo>
                  <a:cubicBezTo>
                    <a:pt x="196953" y="101453"/>
                    <a:pt x="197037" y="102179"/>
                    <a:pt x="196834" y="102870"/>
                  </a:cubicBezTo>
                  <a:cubicBezTo>
                    <a:pt x="196799" y="103013"/>
                    <a:pt x="196834" y="103156"/>
                    <a:pt x="196834" y="103299"/>
                  </a:cubicBezTo>
                  <a:cubicBezTo>
                    <a:pt x="196822" y="104084"/>
                    <a:pt x="196834" y="104870"/>
                    <a:pt x="196822" y="105656"/>
                  </a:cubicBezTo>
                  <a:cubicBezTo>
                    <a:pt x="196822" y="106061"/>
                    <a:pt x="196846" y="106466"/>
                    <a:pt x="196715" y="106858"/>
                  </a:cubicBezTo>
                  <a:cubicBezTo>
                    <a:pt x="196656" y="107061"/>
                    <a:pt x="196691" y="107287"/>
                    <a:pt x="196691" y="107501"/>
                  </a:cubicBezTo>
                  <a:cubicBezTo>
                    <a:pt x="196680" y="109978"/>
                    <a:pt x="196680" y="112443"/>
                    <a:pt x="196680" y="114919"/>
                  </a:cubicBezTo>
                  <a:cubicBezTo>
                    <a:pt x="196680" y="115205"/>
                    <a:pt x="196691" y="115491"/>
                    <a:pt x="196596" y="115764"/>
                  </a:cubicBezTo>
                  <a:cubicBezTo>
                    <a:pt x="196537" y="115943"/>
                    <a:pt x="196537" y="116145"/>
                    <a:pt x="196549" y="116336"/>
                  </a:cubicBezTo>
                  <a:cubicBezTo>
                    <a:pt x="196569" y="116856"/>
                    <a:pt x="196493" y="119025"/>
                    <a:pt x="196568" y="120019"/>
                  </a:cubicBezTo>
                  <a:lnTo>
                    <a:pt x="196568" y="120019"/>
                  </a:lnTo>
                  <a:cubicBezTo>
                    <a:pt x="196556" y="120028"/>
                    <a:pt x="196549" y="120047"/>
                    <a:pt x="196549" y="120074"/>
                  </a:cubicBezTo>
                  <a:cubicBezTo>
                    <a:pt x="196560" y="120944"/>
                    <a:pt x="196310" y="121813"/>
                    <a:pt x="196394" y="122694"/>
                  </a:cubicBezTo>
                  <a:cubicBezTo>
                    <a:pt x="196406" y="122765"/>
                    <a:pt x="196382" y="122837"/>
                    <a:pt x="196370" y="122908"/>
                  </a:cubicBezTo>
                  <a:cubicBezTo>
                    <a:pt x="196346" y="123003"/>
                    <a:pt x="196287" y="123075"/>
                    <a:pt x="196179" y="123087"/>
                  </a:cubicBezTo>
                  <a:cubicBezTo>
                    <a:pt x="195965" y="123110"/>
                    <a:pt x="195751" y="123122"/>
                    <a:pt x="195537" y="123122"/>
                  </a:cubicBezTo>
                  <a:lnTo>
                    <a:pt x="173831" y="123122"/>
                  </a:lnTo>
                  <a:cubicBezTo>
                    <a:pt x="173764" y="123122"/>
                    <a:pt x="173701" y="123123"/>
                    <a:pt x="173643" y="123123"/>
                  </a:cubicBezTo>
                  <a:cubicBezTo>
                    <a:pt x="172933" y="123123"/>
                    <a:pt x="172974" y="123092"/>
                    <a:pt x="172974" y="122277"/>
                  </a:cubicBezTo>
                  <a:lnTo>
                    <a:pt x="172974" y="100501"/>
                  </a:lnTo>
                  <a:cubicBezTo>
                    <a:pt x="172974" y="99465"/>
                    <a:pt x="172891" y="99560"/>
                    <a:pt x="173951" y="99548"/>
                  </a:cubicBezTo>
                  <a:cubicBezTo>
                    <a:pt x="174570" y="99536"/>
                    <a:pt x="175177" y="99560"/>
                    <a:pt x="175796" y="99441"/>
                  </a:cubicBezTo>
                  <a:cubicBezTo>
                    <a:pt x="176007" y="99398"/>
                    <a:pt x="176224" y="99385"/>
                    <a:pt x="176444" y="99385"/>
                  </a:cubicBezTo>
                  <a:cubicBezTo>
                    <a:pt x="176731" y="99385"/>
                    <a:pt x="177023" y="99406"/>
                    <a:pt x="177312" y="99406"/>
                  </a:cubicBezTo>
                  <a:cubicBezTo>
                    <a:pt x="177351" y="99406"/>
                    <a:pt x="177389" y="99406"/>
                    <a:pt x="177427" y="99405"/>
                  </a:cubicBezTo>
                  <a:cubicBezTo>
                    <a:pt x="177483" y="99405"/>
                    <a:pt x="177540" y="99406"/>
                    <a:pt x="177596" y="99406"/>
                  </a:cubicBezTo>
                  <a:cubicBezTo>
                    <a:pt x="177849" y="99406"/>
                    <a:pt x="178103" y="99398"/>
                    <a:pt x="178356" y="99310"/>
                  </a:cubicBezTo>
                  <a:cubicBezTo>
                    <a:pt x="178467" y="99278"/>
                    <a:pt x="178594" y="99273"/>
                    <a:pt x="178723" y="99273"/>
                  </a:cubicBezTo>
                  <a:cubicBezTo>
                    <a:pt x="178787" y="99273"/>
                    <a:pt x="178852" y="99274"/>
                    <a:pt x="178915" y="99274"/>
                  </a:cubicBezTo>
                  <a:cubicBezTo>
                    <a:pt x="184749" y="99262"/>
                    <a:pt x="190572" y="99262"/>
                    <a:pt x="196406" y="99262"/>
                  </a:cubicBezTo>
                  <a:close/>
                  <a:moveTo>
                    <a:pt x="171792" y="99548"/>
                  </a:moveTo>
                  <a:cubicBezTo>
                    <a:pt x="171950" y="99548"/>
                    <a:pt x="172113" y="99565"/>
                    <a:pt x="172272" y="99572"/>
                  </a:cubicBezTo>
                  <a:cubicBezTo>
                    <a:pt x="172438" y="99572"/>
                    <a:pt x="172534" y="99691"/>
                    <a:pt x="172534" y="99846"/>
                  </a:cubicBezTo>
                  <a:cubicBezTo>
                    <a:pt x="172546" y="100060"/>
                    <a:pt x="172546" y="100274"/>
                    <a:pt x="172546" y="100489"/>
                  </a:cubicBezTo>
                  <a:lnTo>
                    <a:pt x="172546" y="111335"/>
                  </a:lnTo>
                  <a:lnTo>
                    <a:pt x="172546" y="122253"/>
                  </a:lnTo>
                  <a:cubicBezTo>
                    <a:pt x="172546" y="123084"/>
                    <a:pt x="172585" y="123123"/>
                    <a:pt x="171928" y="123123"/>
                  </a:cubicBezTo>
                  <a:cubicBezTo>
                    <a:pt x="171860" y="123123"/>
                    <a:pt x="171784" y="123122"/>
                    <a:pt x="171700" y="123122"/>
                  </a:cubicBezTo>
                  <a:cubicBezTo>
                    <a:pt x="171647" y="123121"/>
                    <a:pt x="171594" y="123121"/>
                    <a:pt x="171541" y="123121"/>
                  </a:cubicBezTo>
                  <a:cubicBezTo>
                    <a:pt x="171353" y="123121"/>
                    <a:pt x="171162" y="123126"/>
                    <a:pt x="170972" y="123126"/>
                  </a:cubicBezTo>
                  <a:cubicBezTo>
                    <a:pt x="170599" y="123126"/>
                    <a:pt x="170226" y="123107"/>
                    <a:pt x="169867" y="122991"/>
                  </a:cubicBezTo>
                  <a:cubicBezTo>
                    <a:pt x="169805" y="122972"/>
                    <a:pt x="169739" y="122967"/>
                    <a:pt x="169672" y="122967"/>
                  </a:cubicBezTo>
                  <a:cubicBezTo>
                    <a:pt x="169571" y="122967"/>
                    <a:pt x="169467" y="122980"/>
                    <a:pt x="169367" y="122980"/>
                  </a:cubicBezTo>
                  <a:lnTo>
                    <a:pt x="166438" y="122980"/>
                  </a:lnTo>
                  <a:cubicBezTo>
                    <a:pt x="166033" y="122968"/>
                    <a:pt x="165640" y="122991"/>
                    <a:pt x="165235" y="122872"/>
                  </a:cubicBezTo>
                  <a:cubicBezTo>
                    <a:pt x="165140" y="122837"/>
                    <a:pt x="165036" y="122828"/>
                    <a:pt x="164929" y="122828"/>
                  </a:cubicBezTo>
                  <a:cubicBezTo>
                    <a:pt x="164821" y="122828"/>
                    <a:pt x="164711" y="122837"/>
                    <a:pt x="164604" y="122837"/>
                  </a:cubicBezTo>
                  <a:cubicBezTo>
                    <a:pt x="163080" y="122837"/>
                    <a:pt x="161556" y="122837"/>
                    <a:pt x="160032" y="122825"/>
                  </a:cubicBezTo>
                  <a:cubicBezTo>
                    <a:pt x="159746" y="122825"/>
                    <a:pt x="159473" y="122825"/>
                    <a:pt x="159187" y="122753"/>
                  </a:cubicBezTo>
                  <a:cubicBezTo>
                    <a:pt x="159017" y="122700"/>
                    <a:pt x="158834" y="122693"/>
                    <a:pt x="158653" y="122693"/>
                  </a:cubicBezTo>
                  <a:cubicBezTo>
                    <a:pt x="158592" y="122693"/>
                    <a:pt x="158532" y="122694"/>
                    <a:pt x="158472" y="122694"/>
                  </a:cubicBezTo>
                  <a:lnTo>
                    <a:pt x="153912" y="122694"/>
                  </a:lnTo>
                  <a:cubicBezTo>
                    <a:pt x="153831" y="122694"/>
                    <a:pt x="153749" y="122696"/>
                    <a:pt x="153668" y="122696"/>
                  </a:cubicBezTo>
                  <a:cubicBezTo>
                    <a:pt x="153464" y="122696"/>
                    <a:pt x="153263" y="122684"/>
                    <a:pt x="153067" y="122599"/>
                  </a:cubicBezTo>
                  <a:cubicBezTo>
                    <a:pt x="152983" y="122565"/>
                    <a:pt x="152893" y="122552"/>
                    <a:pt x="152803" y="122552"/>
                  </a:cubicBezTo>
                  <a:cubicBezTo>
                    <a:pt x="152702" y="122552"/>
                    <a:pt x="152602" y="122568"/>
                    <a:pt x="152507" y="122587"/>
                  </a:cubicBezTo>
                  <a:cubicBezTo>
                    <a:pt x="152114" y="122670"/>
                    <a:pt x="151725" y="122709"/>
                    <a:pt x="151336" y="122709"/>
                  </a:cubicBezTo>
                  <a:cubicBezTo>
                    <a:pt x="150948" y="122709"/>
                    <a:pt x="150561" y="122670"/>
                    <a:pt x="150174" y="122599"/>
                  </a:cubicBezTo>
                  <a:cubicBezTo>
                    <a:pt x="149971" y="122551"/>
                    <a:pt x="149745" y="122563"/>
                    <a:pt x="149531" y="122551"/>
                  </a:cubicBezTo>
                  <a:cubicBezTo>
                    <a:pt x="149186" y="122527"/>
                    <a:pt x="149138" y="122479"/>
                    <a:pt x="149126" y="122110"/>
                  </a:cubicBezTo>
                  <a:cubicBezTo>
                    <a:pt x="149114" y="121944"/>
                    <a:pt x="149126" y="121777"/>
                    <a:pt x="149126" y="121610"/>
                  </a:cubicBezTo>
                  <a:cubicBezTo>
                    <a:pt x="149126" y="120134"/>
                    <a:pt x="149126" y="118658"/>
                    <a:pt x="149126" y="117181"/>
                  </a:cubicBezTo>
                  <a:cubicBezTo>
                    <a:pt x="149126" y="116907"/>
                    <a:pt x="149126" y="116622"/>
                    <a:pt x="149043" y="116336"/>
                  </a:cubicBezTo>
                  <a:cubicBezTo>
                    <a:pt x="148971" y="116145"/>
                    <a:pt x="148983" y="115919"/>
                    <a:pt x="148983" y="115705"/>
                  </a:cubicBezTo>
                  <a:cubicBezTo>
                    <a:pt x="148971" y="114848"/>
                    <a:pt x="148983" y="113990"/>
                    <a:pt x="148971" y="113133"/>
                  </a:cubicBezTo>
                  <a:cubicBezTo>
                    <a:pt x="148971" y="112693"/>
                    <a:pt x="149019" y="112240"/>
                    <a:pt x="148864" y="111800"/>
                  </a:cubicBezTo>
                  <a:cubicBezTo>
                    <a:pt x="148816" y="111645"/>
                    <a:pt x="148840" y="111466"/>
                    <a:pt x="148840" y="111300"/>
                  </a:cubicBezTo>
                  <a:cubicBezTo>
                    <a:pt x="148840" y="110728"/>
                    <a:pt x="148840" y="110157"/>
                    <a:pt x="148840" y="109585"/>
                  </a:cubicBezTo>
                  <a:cubicBezTo>
                    <a:pt x="148828" y="109180"/>
                    <a:pt x="148864" y="108775"/>
                    <a:pt x="148721" y="108382"/>
                  </a:cubicBezTo>
                  <a:cubicBezTo>
                    <a:pt x="148674" y="108240"/>
                    <a:pt x="148697" y="108061"/>
                    <a:pt x="148697" y="107894"/>
                  </a:cubicBezTo>
                  <a:cubicBezTo>
                    <a:pt x="148697" y="105489"/>
                    <a:pt x="148697" y="103084"/>
                    <a:pt x="148697" y="100679"/>
                  </a:cubicBezTo>
                  <a:cubicBezTo>
                    <a:pt x="148697" y="100584"/>
                    <a:pt x="148685" y="100489"/>
                    <a:pt x="148697" y="100393"/>
                  </a:cubicBezTo>
                  <a:cubicBezTo>
                    <a:pt x="148709" y="100060"/>
                    <a:pt x="148769" y="99989"/>
                    <a:pt x="149126" y="99989"/>
                  </a:cubicBezTo>
                  <a:cubicBezTo>
                    <a:pt x="149709" y="99983"/>
                    <a:pt x="150293" y="99983"/>
                    <a:pt x="150876" y="99983"/>
                  </a:cubicBezTo>
                  <a:cubicBezTo>
                    <a:pt x="151460" y="99983"/>
                    <a:pt x="152043" y="99983"/>
                    <a:pt x="152626" y="99977"/>
                  </a:cubicBezTo>
                  <a:cubicBezTo>
                    <a:pt x="152984" y="99977"/>
                    <a:pt x="153329" y="99965"/>
                    <a:pt x="153686" y="99881"/>
                  </a:cubicBezTo>
                  <a:cubicBezTo>
                    <a:pt x="153859" y="99840"/>
                    <a:pt x="154037" y="99831"/>
                    <a:pt x="154217" y="99831"/>
                  </a:cubicBezTo>
                  <a:cubicBezTo>
                    <a:pt x="154352" y="99831"/>
                    <a:pt x="154488" y="99836"/>
                    <a:pt x="154623" y="99836"/>
                  </a:cubicBezTo>
                  <a:cubicBezTo>
                    <a:pt x="154668" y="99836"/>
                    <a:pt x="154713" y="99835"/>
                    <a:pt x="154758" y="99834"/>
                  </a:cubicBezTo>
                  <a:cubicBezTo>
                    <a:pt x="154820" y="99834"/>
                    <a:pt x="154884" y="99834"/>
                    <a:pt x="154947" y="99834"/>
                  </a:cubicBezTo>
                  <a:cubicBezTo>
                    <a:pt x="155233" y="99834"/>
                    <a:pt x="155525" y="99826"/>
                    <a:pt x="155817" y="99739"/>
                  </a:cubicBezTo>
                  <a:cubicBezTo>
                    <a:pt x="155936" y="99703"/>
                    <a:pt x="156064" y="99694"/>
                    <a:pt x="156195" y="99694"/>
                  </a:cubicBezTo>
                  <a:cubicBezTo>
                    <a:pt x="156326" y="99694"/>
                    <a:pt x="156460" y="99703"/>
                    <a:pt x="156591" y="99703"/>
                  </a:cubicBezTo>
                  <a:cubicBezTo>
                    <a:pt x="161139" y="99691"/>
                    <a:pt x="165676" y="99691"/>
                    <a:pt x="170224" y="99691"/>
                  </a:cubicBezTo>
                  <a:cubicBezTo>
                    <a:pt x="170297" y="99691"/>
                    <a:pt x="170371" y="99691"/>
                    <a:pt x="170444" y="99691"/>
                  </a:cubicBezTo>
                  <a:cubicBezTo>
                    <a:pt x="170772" y="99691"/>
                    <a:pt x="171095" y="99683"/>
                    <a:pt x="171426" y="99596"/>
                  </a:cubicBezTo>
                  <a:cubicBezTo>
                    <a:pt x="171542" y="99559"/>
                    <a:pt x="171666" y="99548"/>
                    <a:pt x="171792" y="99548"/>
                  </a:cubicBezTo>
                  <a:close/>
                  <a:moveTo>
                    <a:pt x="211790" y="98984"/>
                  </a:moveTo>
                  <a:cubicBezTo>
                    <a:pt x="211864" y="98984"/>
                    <a:pt x="211941" y="98988"/>
                    <a:pt x="212015" y="98988"/>
                  </a:cubicBezTo>
                  <a:lnTo>
                    <a:pt x="217873" y="98988"/>
                  </a:lnTo>
                  <a:cubicBezTo>
                    <a:pt x="218016" y="98988"/>
                    <a:pt x="218158" y="98988"/>
                    <a:pt x="218301" y="99000"/>
                  </a:cubicBezTo>
                  <a:cubicBezTo>
                    <a:pt x="218432" y="99024"/>
                    <a:pt x="218516" y="99108"/>
                    <a:pt x="218528" y="99239"/>
                  </a:cubicBezTo>
                  <a:cubicBezTo>
                    <a:pt x="218539" y="99381"/>
                    <a:pt x="218539" y="99524"/>
                    <a:pt x="218539" y="99667"/>
                  </a:cubicBezTo>
                  <a:cubicBezTo>
                    <a:pt x="218539" y="101405"/>
                    <a:pt x="218539" y="103144"/>
                    <a:pt x="218539" y="104882"/>
                  </a:cubicBezTo>
                  <a:cubicBezTo>
                    <a:pt x="218539" y="105120"/>
                    <a:pt x="218539" y="105346"/>
                    <a:pt x="218468" y="105585"/>
                  </a:cubicBezTo>
                  <a:cubicBezTo>
                    <a:pt x="218408" y="105739"/>
                    <a:pt x="218408" y="105906"/>
                    <a:pt x="218397" y="106073"/>
                  </a:cubicBezTo>
                  <a:cubicBezTo>
                    <a:pt x="218385" y="106430"/>
                    <a:pt x="218397" y="106787"/>
                    <a:pt x="218289" y="107132"/>
                  </a:cubicBezTo>
                  <a:cubicBezTo>
                    <a:pt x="218218" y="107359"/>
                    <a:pt x="218254" y="107609"/>
                    <a:pt x="218254" y="107847"/>
                  </a:cubicBezTo>
                  <a:cubicBezTo>
                    <a:pt x="218254" y="112812"/>
                    <a:pt x="218254" y="117788"/>
                    <a:pt x="218254" y="122765"/>
                  </a:cubicBezTo>
                  <a:cubicBezTo>
                    <a:pt x="218254" y="122980"/>
                    <a:pt x="218254" y="123194"/>
                    <a:pt x="218242" y="123408"/>
                  </a:cubicBezTo>
                  <a:cubicBezTo>
                    <a:pt x="218230" y="123575"/>
                    <a:pt x="218123" y="123670"/>
                    <a:pt x="217968" y="123682"/>
                  </a:cubicBezTo>
                  <a:lnTo>
                    <a:pt x="212396" y="123682"/>
                  </a:lnTo>
                  <a:cubicBezTo>
                    <a:pt x="212134" y="123682"/>
                    <a:pt x="211872" y="123682"/>
                    <a:pt x="211622" y="123611"/>
                  </a:cubicBezTo>
                  <a:cubicBezTo>
                    <a:pt x="211443" y="123551"/>
                    <a:pt x="211241" y="123551"/>
                    <a:pt x="211050" y="123551"/>
                  </a:cubicBezTo>
                  <a:cubicBezTo>
                    <a:pt x="210741" y="123545"/>
                    <a:pt x="210431" y="123545"/>
                    <a:pt x="210122" y="123545"/>
                  </a:cubicBezTo>
                  <a:cubicBezTo>
                    <a:pt x="209812" y="123545"/>
                    <a:pt x="209503" y="123545"/>
                    <a:pt x="209193" y="123539"/>
                  </a:cubicBezTo>
                  <a:cubicBezTo>
                    <a:pt x="208776" y="123539"/>
                    <a:pt x="208348" y="123539"/>
                    <a:pt x="207931" y="123444"/>
                  </a:cubicBezTo>
                  <a:cubicBezTo>
                    <a:pt x="207770" y="123405"/>
                    <a:pt x="207603" y="123395"/>
                    <a:pt x="207436" y="123395"/>
                  </a:cubicBezTo>
                  <a:cubicBezTo>
                    <a:pt x="207244" y="123395"/>
                    <a:pt x="207050" y="123408"/>
                    <a:pt x="206859" y="123408"/>
                  </a:cubicBezTo>
                  <a:cubicBezTo>
                    <a:pt x="206455" y="123396"/>
                    <a:pt x="206050" y="123432"/>
                    <a:pt x="205657" y="123289"/>
                  </a:cubicBezTo>
                  <a:cubicBezTo>
                    <a:pt x="205581" y="123262"/>
                    <a:pt x="205498" y="123255"/>
                    <a:pt x="205412" y="123255"/>
                  </a:cubicBezTo>
                  <a:cubicBezTo>
                    <a:pt x="205309" y="123255"/>
                    <a:pt x="205201" y="123265"/>
                    <a:pt x="205097" y="123265"/>
                  </a:cubicBezTo>
                  <a:cubicBezTo>
                    <a:pt x="204716" y="123253"/>
                    <a:pt x="204335" y="123277"/>
                    <a:pt x="203966" y="123158"/>
                  </a:cubicBezTo>
                  <a:cubicBezTo>
                    <a:pt x="203865" y="123122"/>
                    <a:pt x="203758" y="123113"/>
                    <a:pt x="203649" y="123113"/>
                  </a:cubicBezTo>
                  <a:cubicBezTo>
                    <a:pt x="203541" y="123113"/>
                    <a:pt x="203430" y="123122"/>
                    <a:pt x="203323" y="123122"/>
                  </a:cubicBezTo>
                  <a:lnTo>
                    <a:pt x="197537" y="123122"/>
                  </a:lnTo>
                  <a:cubicBezTo>
                    <a:pt x="196834" y="123122"/>
                    <a:pt x="196834" y="123110"/>
                    <a:pt x="196822" y="122408"/>
                  </a:cubicBezTo>
                  <a:cubicBezTo>
                    <a:pt x="196822" y="121977"/>
                    <a:pt x="196839" y="121537"/>
                    <a:pt x="196759" y="121103"/>
                  </a:cubicBezTo>
                  <a:lnTo>
                    <a:pt x="196759" y="121103"/>
                  </a:lnTo>
                  <a:cubicBezTo>
                    <a:pt x="196776" y="121089"/>
                    <a:pt x="196787" y="121067"/>
                    <a:pt x="196787" y="121039"/>
                  </a:cubicBezTo>
                  <a:cubicBezTo>
                    <a:pt x="196811" y="120551"/>
                    <a:pt x="197013" y="117836"/>
                    <a:pt x="196977" y="117336"/>
                  </a:cubicBezTo>
                  <a:cubicBezTo>
                    <a:pt x="196965" y="117145"/>
                    <a:pt x="196965" y="116943"/>
                    <a:pt x="197025" y="116764"/>
                  </a:cubicBezTo>
                  <a:cubicBezTo>
                    <a:pt x="197120" y="116491"/>
                    <a:pt x="197108" y="116205"/>
                    <a:pt x="197108" y="115919"/>
                  </a:cubicBezTo>
                  <a:cubicBezTo>
                    <a:pt x="197120" y="115491"/>
                    <a:pt x="197120" y="115062"/>
                    <a:pt x="197120" y="114633"/>
                  </a:cubicBezTo>
                  <a:cubicBezTo>
                    <a:pt x="197120" y="114407"/>
                    <a:pt x="197108" y="114169"/>
                    <a:pt x="197192" y="113931"/>
                  </a:cubicBezTo>
                  <a:cubicBezTo>
                    <a:pt x="197287" y="113681"/>
                    <a:pt x="197251" y="113419"/>
                    <a:pt x="197251" y="113157"/>
                  </a:cubicBezTo>
                  <a:cubicBezTo>
                    <a:pt x="197251" y="110942"/>
                    <a:pt x="197251" y="108728"/>
                    <a:pt x="197263" y="106513"/>
                  </a:cubicBezTo>
                  <a:cubicBezTo>
                    <a:pt x="197263" y="106216"/>
                    <a:pt x="197251" y="105906"/>
                    <a:pt x="197346" y="105596"/>
                  </a:cubicBezTo>
                  <a:cubicBezTo>
                    <a:pt x="197406" y="105430"/>
                    <a:pt x="197394" y="105227"/>
                    <a:pt x="197394" y="105037"/>
                  </a:cubicBezTo>
                  <a:cubicBezTo>
                    <a:pt x="197394" y="104370"/>
                    <a:pt x="197394" y="103703"/>
                    <a:pt x="197394" y="103037"/>
                  </a:cubicBezTo>
                  <a:cubicBezTo>
                    <a:pt x="197406" y="102679"/>
                    <a:pt x="197418" y="102334"/>
                    <a:pt x="197501" y="101977"/>
                  </a:cubicBezTo>
                  <a:cubicBezTo>
                    <a:pt x="197573" y="101644"/>
                    <a:pt x="197537" y="101274"/>
                    <a:pt x="197537" y="100917"/>
                  </a:cubicBezTo>
                  <a:cubicBezTo>
                    <a:pt x="197537" y="100536"/>
                    <a:pt x="197596" y="100167"/>
                    <a:pt x="197644" y="99786"/>
                  </a:cubicBezTo>
                  <a:cubicBezTo>
                    <a:pt x="197727" y="99286"/>
                    <a:pt x="197787" y="99262"/>
                    <a:pt x="198299" y="99262"/>
                  </a:cubicBezTo>
                  <a:cubicBezTo>
                    <a:pt x="198954" y="99268"/>
                    <a:pt x="199608" y="99271"/>
                    <a:pt x="200262" y="99271"/>
                  </a:cubicBezTo>
                  <a:cubicBezTo>
                    <a:pt x="200915" y="99271"/>
                    <a:pt x="201567" y="99268"/>
                    <a:pt x="202216" y="99262"/>
                  </a:cubicBezTo>
                  <a:cubicBezTo>
                    <a:pt x="202375" y="99262"/>
                    <a:pt x="202536" y="99272"/>
                    <a:pt x="202696" y="99272"/>
                  </a:cubicBezTo>
                  <a:cubicBezTo>
                    <a:pt x="202897" y="99272"/>
                    <a:pt x="203096" y="99257"/>
                    <a:pt x="203288" y="99191"/>
                  </a:cubicBezTo>
                  <a:cubicBezTo>
                    <a:pt x="203313" y="99181"/>
                    <a:pt x="203342" y="99177"/>
                    <a:pt x="203372" y="99177"/>
                  </a:cubicBezTo>
                  <a:cubicBezTo>
                    <a:pt x="203413" y="99177"/>
                    <a:pt x="203456" y="99184"/>
                    <a:pt x="203490" y="99191"/>
                  </a:cubicBezTo>
                  <a:cubicBezTo>
                    <a:pt x="203821" y="99256"/>
                    <a:pt x="204153" y="99273"/>
                    <a:pt x="204484" y="99273"/>
                  </a:cubicBezTo>
                  <a:cubicBezTo>
                    <a:pt x="204824" y="99273"/>
                    <a:pt x="205163" y="99255"/>
                    <a:pt x="205500" y="99255"/>
                  </a:cubicBezTo>
                  <a:cubicBezTo>
                    <a:pt x="205612" y="99255"/>
                    <a:pt x="205724" y="99257"/>
                    <a:pt x="205835" y="99262"/>
                  </a:cubicBezTo>
                  <a:cubicBezTo>
                    <a:pt x="206543" y="99142"/>
                    <a:pt x="207254" y="99114"/>
                    <a:pt x="207966" y="99114"/>
                  </a:cubicBezTo>
                  <a:cubicBezTo>
                    <a:pt x="208547" y="99114"/>
                    <a:pt x="209129" y="99133"/>
                    <a:pt x="209711" y="99133"/>
                  </a:cubicBezTo>
                  <a:cubicBezTo>
                    <a:pt x="209963" y="99133"/>
                    <a:pt x="210215" y="99129"/>
                    <a:pt x="210467" y="99119"/>
                  </a:cubicBezTo>
                  <a:cubicBezTo>
                    <a:pt x="210812" y="99108"/>
                    <a:pt x="211169" y="99143"/>
                    <a:pt x="211527" y="99024"/>
                  </a:cubicBezTo>
                  <a:cubicBezTo>
                    <a:pt x="211606" y="98991"/>
                    <a:pt x="211696" y="98984"/>
                    <a:pt x="211790" y="98984"/>
                  </a:cubicBezTo>
                  <a:close/>
                  <a:moveTo>
                    <a:pt x="95915" y="100974"/>
                  </a:moveTo>
                  <a:cubicBezTo>
                    <a:pt x="96175" y="100974"/>
                    <a:pt x="96433" y="100990"/>
                    <a:pt x="96688" y="100990"/>
                  </a:cubicBezTo>
                  <a:cubicBezTo>
                    <a:pt x="96725" y="100990"/>
                    <a:pt x="96762" y="100989"/>
                    <a:pt x="96798" y="100989"/>
                  </a:cubicBezTo>
                  <a:cubicBezTo>
                    <a:pt x="97060" y="100989"/>
                    <a:pt x="97131" y="101072"/>
                    <a:pt x="97143" y="101334"/>
                  </a:cubicBezTo>
                  <a:cubicBezTo>
                    <a:pt x="97155" y="101572"/>
                    <a:pt x="97191" y="101834"/>
                    <a:pt x="97119" y="102048"/>
                  </a:cubicBezTo>
                  <a:cubicBezTo>
                    <a:pt x="96965" y="102572"/>
                    <a:pt x="97024" y="103084"/>
                    <a:pt x="97012" y="103608"/>
                  </a:cubicBezTo>
                  <a:cubicBezTo>
                    <a:pt x="96977" y="104287"/>
                    <a:pt x="97084" y="104989"/>
                    <a:pt x="96881" y="105668"/>
                  </a:cubicBezTo>
                  <a:cubicBezTo>
                    <a:pt x="96834" y="105835"/>
                    <a:pt x="96869" y="106037"/>
                    <a:pt x="96869" y="106227"/>
                  </a:cubicBezTo>
                  <a:cubicBezTo>
                    <a:pt x="96858" y="106632"/>
                    <a:pt x="96893" y="107037"/>
                    <a:pt x="96750" y="107430"/>
                  </a:cubicBezTo>
                  <a:cubicBezTo>
                    <a:pt x="96703" y="107585"/>
                    <a:pt x="96727" y="107763"/>
                    <a:pt x="96727" y="107930"/>
                  </a:cubicBezTo>
                  <a:cubicBezTo>
                    <a:pt x="96715" y="108216"/>
                    <a:pt x="96738" y="108502"/>
                    <a:pt x="96619" y="108775"/>
                  </a:cubicBezTo>
                  <a:cubicBezTo>
                    <a:pt x="96596" y="108835"/>
                    <a:pt x="96584" y="108906"/>
                    <a:pt x="96584" y="108978"/>
                  </a:cubicBezTo>
                  <a:cubicBezTo>
                    <a:pt x="96655" y="109776"/>
                    <a:pt x="96417" y="110538"/>
                    <a:pt x="96429" y="111323"/>
                  </a:cubicBezTo>
                  <a:cubicBezTo>
                    <a:pt x="96429" y="111395"/>
                    <a:pt x="96441" y="111466"/>
                    <a:pt x="96429" y="111538"/>
                  </a:cubicBezTo>
                  <a:cubicBezTo>
                    <a:pt x="96215" y="112228"/>
                    <a:pt x="96310" y="112943"/>
                    <a:pt x="96286" y="113657"/>
                  </a:cubicBezTo>
                  <a:cubicBezTo>
                    <a:pt x="96286" y="113943"/>
                    <a:pt x="96286" y="114228"/>
                    <a:pt x="96191" y="114502"/>
                  </a:cubicBezTo>
                  <a:cubicBezTo>
                    <a:pt x="96143" y="114681"/>
                    <a:pt x="96155" y="114883"/>
                    <a:pt x="96155" y="115074"/>
                  </a:cubicBezTo>
                  <a:cubicBezTo>
                    <a:pt x="96143" y="115741"/>
                    <a:pt x="96155" y="116395"/>
                    <a:pt x="96143" y="117062"/>
                  </a:cubicBezTo>
                  <a:cubicBezTo>
                    <a:pt x="96143" y="117197"/>
                    <a:pt x="96149" y="117332"/>
                    <a:pt x="96152" y="117467"/>
                  </a:cubicBezTo>
                  <a:lnTo>
                    <a:pt x="96155" y="117467"/>
                  </a:lnTo>
                  <a:cubicBezTo>
                    <a:pt x="96154" y="117474"/>
                    <a:pt x="96153" y="117482"/>
                    <a:pt x="96152" y="117490"/>
                  </a:cubicBezTo>
                  <a:lnTo>
                    <a:pt x="96152" y="117490"/>
                  </a:lnTo>
                  <a:cubicBezTo>
                    <a:pt x="96152" y="117482"/>
                    <a:pt x="96152" y="117475"/>
                    <a:pt x="96152" y="117467"/>
                  </a:cubicBezTo>
                  <a:lnTo>
                    <a:pt x="96143" y="117467"/>
                  </a:lnTo>
                  <a:lnTo>
                    <a:pt x="96143" y="117561"/>
                  </a:lnTo>
                  <a:lnTo>
                    <a:pt x="96143" y="117561"/>
                  </a:lnTo>
                  <a:cubicBezTo>
                    <a:pt x="96146" y="117535"/>
                    <a:pt x="96149" y="117512"/>
                    <a:pt x="96152" y="117490"/>
                  </a:cubicBezTo>
                  <a:lnTo>
                    <a:pt x="96152" y="117490"/>
                  </a:lnTo>
                  <a:cubicBezTo>
                    <a:pt x="96154" y="117601"/>
                    <a:pt x="96152" y="117713"/>
                    <a:pt x="96143" y="117824"/>
                  </a:cubicBezTo>
                  <a:lnTo>
                    <a:pt x="96143" y="117824"/>
                  </a:lnTo>
                  <a:lnTo>
                    <a:pt x="96143" y="117561"/>
                  </a:lnTo>
                  <a:lnTo>
                    <a:pt x="96143" y="117561"/>
                  </a:lnTo>
                  <a:cubicBezTo>
                    <a:pt x="96126" y="117704"/>
                    <a:pt x="96106" y="117913"/>
                    <a:pt x="96084" y="118165"/>
                  </a:cubicBezTo>
                  <a:lnTo>
                    <a:pt x="96084" y="118165"/>
                  </a:lnTo>
                  <a:cubicBezTo>
                    <a:pt x="96080" y="118179"/>
                    <a:pt x="96076" y="118192"/>
                    <a:pt x="96072" y="118205"/>
                  </a:cubicBezTo>
                  <a:cubicBezTo>
                    <a:pt x="96067" y="118214"/>
                    <a:pt x="96070" y="118231"/>
                    <a:pt x="96076" y="118247"/>
                  </a:cubicBezTo>
                  <a:lnTo>
                    <a:pt x="96076" y="118247"/>
                  </a:lnTo>
                  <a:cubicBezTo>
                    <a:pt x="96063" y="118402"/>
                    <a:pt x="96049" y="118570"/>
                    <a:pt x="96035" y="118749"/>
                  </a:cubicBezTo>
                  <a:lnTo>
                    <a:pt x="96035" y="118749"/>
                  </a:lnTo>
                  <a:cubicBezTo>
                    <a:pt x="96054" y="118634"/>
                    <a:pt x="96090" y="118490"/>
                    <a:pt x="96132" y="118333"/>
                  </a:cubicBezTo>
                  <a:lnTo>
                    <a:pt x="96132" y="118333"/>
                  </a:lnTo>
                  <a:cubicBezTo>
                    <a:pt x="96121" y="118427"/>
                    <a:pt x="96055" y="118694"/>
                    <a:pt x="96032" y="118796"/>
                  </a:cubicBezTo>
                  <a:lnTo>
                    <a:pt x="96032" y="118796"/>
                  </a:lnTo>
                  <a:cubicBezTo>
                    <a:pt x="96033" y="118780"/>
                    <a:pt x="96034" y="118765"/>
                    <a:pt x="96035" y="118749"/>
                  </a:cubicBezTo>
                  <a:lnTo>
                    <a:pt x="96035" y="118749"/>
                  </a:lnTo>
                  <a:cubicBezTo>
                    <a:pt x="96031" y="118776"/>
                    <a:pt x="96027" y="118802"/>
                    <a:pt x="96025" y="118826"/>
                  </a:cubicBezTo>
                  <a:lnTo>
                    <a:pt x="96025" y="118826"/>
                  </a:lnTo>
                  <a:cubicBezTo>
                    <a:pt x="96026" y="118820"/>
                    <a:pt x="96029" y="118809"/>
                    <a:pt x="96032" y="118796"/>
                  </a:cubicBezTo>
                  <a:lnTo>
                    <a:pt x="96032" y="118796"/>
                  </a:lnTo>
                  <a:cubicBezTo>
                    <a:pt x="95931" y="120095"/>
                    <a:pt x="95825" y="121866"/>
                    <a:pt x="95857" y="122337"/>
                  </a:cubicBezTo>
                  <a:cubicBezTo>
                    <a:pt x="95869" y="122599"/>
                    <a:pt x="95774" y="122670"/>
                    <a:pt x="95512" y="122682"/>
                  </a:cubicBezTo>
                  <a:cubicBezTo>
                    <a:pt x="95322" y="122694"/>
                    <a:pt x="95131" y="122694"/>
                    <a:pt x="94941" y="122694"/>
                  </a:cubicBezTo>
                  <a:lnTo>
                    <a:pt x="89369" y="122694"/>
                  </a:lnTo>
                  <a:cubicBezTo>
                    <a:pt x="89266" y="122694"/>
                    <a:pt x="89165" y="122692"/>
                    <a:pt x="89065" y="122692"/>
                  </a:cubicBezTo>
                  <a:cubicBezTo>
                    <a:pt x="88813" y="122692"/>
                    <a:pt x="88564" y="122704"/>
                    <a:pt x="88309" y="122789"/>
                  </a:cubicBezTo>
                  <a:cubicBezTo>
                    <a:pt x="88142" y="122849"/>
                    <a:pt x="87940" y="122825"/>
                    <a:pt x="87749" y="122837"/>
                  </a:cubicBezTo>
                  <a:cubicBezTo>
                    <a:pt x="87664" y="122838"/>
                    <a:pt x="87579" y="122839"/>
                    <a:pt x="87495" y="122839"/>
                  </a:cubicBezTo>
                  <a:cubicBezTo>
                    <a:pt x="87405" y="122839"/>
                    <a:pt x="87315" y="122838"/>
                    <a:pt x="87225" y="122838"/>
                  </a:cubicBezTo>
                  <a:cubicBezTo>
                    <a:pt x="86829" y="122838"/>
                    <a:pt x="86435" y="122848"/>
                    <a:pt x="86047" y="122956"/>
                  </a:cubicBezTo>
                  <a:cubicBezTo>
                    <a:pt x="85954" y="122984"/>
                    <a:pt x="85853" y="122992"/>
                    <a:pt x="85750" y="122992"/>
                  </a:cubicBezTo>
                  <a:cubicBezTo>
                    <a:pt x="85614" y="122992"/>
                    <a:pt x="85474" y="122978"/>
                    <a:pt x="85337" y="122978"/>
                  </a:cubicBezTo>
                  <a:cubicBezTo>
                    <a:pt x="85312" y="122978"/>
                    <a:pt x="85286" y="122978"/>
                    <a:pt x="85261" y="122980"/>
                  </a:cubicBezTo>
                  <a:cubicBezTo>
                    <a:pt x="84725" y="122991"/>
                    <a:pt x="84177" y="122968"/>
                    <a:pt x="83630" y="123087"/>
                  </a:cubicBezTo>
                  <a:cubicBezTo>
                    <a:pt x="83462" y="123126"/>
                    <a:pt x="83288" y="123137"/>
                    <a:pt x="83111" y="123137"/>
                  </a:cubicBezTo>
                  <a:cubicBezTo>
                    <a:pt x="82896" y="123137"/>
                    <a:pt x="82677" y="123121"/>
                    <a:pt x="82461" y="123121"/>
                  </a:cubicBezTo>
                  <a:cubicBezTo>
                    <a:pt x="82426" y="123121"/>
                    <a:pt x="82391" y="123121"/>
                    <a:pt x="82356" y="123122"/>
                  </a:cubicBezTo>
                  <a:cubicBezTo>
                    <a:pt x="82070" y="123122"/>
                    <a:pt x="81784" y="123122"/>
                    <a:pt x="81510" y="123206"/>
                  </a:cubicBezTo>
                  <a:cubicBezTo>
                    <a:pt x="81366" y="123248"/>
                    <a:pt x="81209" y="123254"/>
                    <a:pt x="81053" y="123254"/>
                  </a:cubicBezTo>
                  <a:cubicBezTo>
                    <a:pt x="80991" y="123254"/>
                    <a:pt x="80929" y="123253"/>
                    <a:pt x="80867" y="123253"/>
                  </a:cubicBezTo>
                  <a:cubicBezTo>
                    <a:pt x="80213" y="123289"/>
                    <a:pt x="79546" y="123218"/>
                    <a:pt x="78879" y="123384"/>
                  </a:cubicBezTo>
                  <a:cubicBezTo>
                    <a:pt x="78743" y="123416"/>
                    <a:pt x="78602" y="123425"/>
                    <a:pt x="78458" y="123425"/>
                  </a:cubicBezTo>
                  <a:cubicBezTo>
                    <a:pt x="78255" y="123425"/>
                    <a:pt x="78047" y="123407"/>
                    <a:pt x="77840" y="123407"/>
                  </a:cubicBezTo>
                  <a:cubicBezTo>
                    <a:pt x="77810" y="123407"/>
                    <a:pt x="77779" y="123407"/>
                    <a:pt x="77748" y="123408"/>
                  </a:cubicBezTo>
                  <a:cubicBezTo>
                    <a:pt x="77597" y="123408"/>
                    <a:pt x="77446" y="123404"/>
                    <a:pt x="77296" y="123404"/>
                  </a:cubicBezTo>
                  <a:cubicBezTo>
                    <a:pt x="76995" y="123404"/>
                    <a:pt x="76696" y="123420"/>
                    <a:pt x="76403" y="123515"/>
                  </a:cubicBezTo>
                  <a:cubicBezTo>
                    <a:pt x="76321" y="123542"/>
                    <a:pt x="76235" y="123550"/>
                    <a:pt x="76148" y="123550"/>
                  </a:cubicBezTo>
                  <a:cubicBezTo>
                    <a:pt x="76042" y="123550"/>
                    <a:pt x="75935" y="123539"/>
                    <a:pt x="75831" y="123539"/>
                  </a:cubicBezTo>
                  <a:cubicBezTo>
                    <a:pt x="75081" y="123575"/>
                    <a:pt x="74319" y="123503"/>
                    <a:pt x="73569" y="123670"/>
                  </a:cubicBezTo>
                  <a:cubicBezTo>
                    <a:pt x="73419" y="123702"/>
                    <a:pt x="73266" y="123711"/>
                    <a:pt x="73112" y="123711"/>
                  </a:cubicBezTo>
                  <a:cubicBezTo>
                    <a:pt x="72893" y="123711"/>
                    <a:pt x="72672" y="123693"/>
                    <a:pt x="72453" y="123693"/>
                  </a:cubicBezTo>
                  <a:cubicBezTo>
                    <a:pt x="72420" y="123693"/>
                    <a:pt x="72387" y="123693"/>
                    <a:pt x="72354" y="123694"/>
                  </a:cubicBezTo>
                  <a:cubicBezTo>
                    <a:pt x="72069" y="123694"/>
                    <a:pt x="71795" y="123706"/>
                    <a:pt x="71509" y="123777"/>
                  </a:cubicBezTo>
                  <a:cubicBezTo>
                    <a:pt x="71345" y="123820"/>
                    <a:pt x="71172" y="123829"/>
                    <a:pt x="70998" y="123829"/>
                  </a:cubicBezTo>
                  <a:cubicBezTo>
                    <a:pt x="70882" y="123829"/>
                    <a:pt x="70766" y="123825"/>
                    <a:pt x="70652" y="123825"/>
                  </a:cubicBezTo>
                  <a:cubicBezTo>
                    <a:pt x="70390" y="123825"/>
                    <a:pt x="70319" y="123742"/>
                    <a:pt x="70307" y="123480"/>
                  </a:cubicBezTo>
                  <a:cubicBezTo>
                    <a:pt x="70295" y="123194"/>
                    <a:pt x="70295" y="122908"/>
                    <a:pt x="70295" y="122622"/>
                  </a:cubicBezTo>
                  <a:cubicBezTo>
                    <a:pt x="70295" y="122432"/>
                    <a:pt x="70295" y="122241"/>
                    <a:pt x="70271" y="122063"/>
                  </a:cubicBezTo>
                  <a:cubicBezTo>
                    <a:pt x="70271" y="122040"/>
                    <a:pt x="70267" y="122018"/>
                    <a:pt x="70259" y="121998"/>
                  </a:cubicBezTo>
                  <a:lnTo>
                    <a:pt x="70259" y="121998"/>
                  </a:lnTo>
                  <a:cubicBezTo>
                    <a:pt x="70320" y="121417"/>
                    <a:pt x="70533" y="118930"/>
                    <a:pt x="70569" y="118372"/>
                  </a:cubicBezTo>
                  <a:cubicBezTo>
                    <a:pt x="70604" y="117872"/>
                    <a:pt x="70545" y="117372"/>
                    <a:pt x="70700" y="116884"/>
                  </a:cubicBezTo>
                  <a:cubicBezTo>
                    <a:pt x="70759" y="116693"/>
                    <a:pt x="70723" y="116467"/>
                    <a:pt x="70723" y="116253"/>
                  </a:cubicBezTo>
                  <a:cubicBezTo>
                    <a:pt x="70723" y="112371"/>
                    <a:pt x="70723" y="108490"/>
                    <a:pt x="70723" y="104608"/>
                  </a:cubicBezTo>
                  <a:cubicBezTo>
                    <a:pt x="70723" y="104251"/>
                    <a:pt x="70711" y="103906"/>
                    <a:pt x="70830" y="103549"/>
                  </a:cubicBezTo>
                  <a:cubicBezTo>
                    <a:pt x="70890" y="103358"/>
                    <a:pt x="70854" y="103132"/>
                    <a:pt x="70866" y="102918"/>
                  </a:cubicBezTo>
                  <a:cubicBezTo>
                    <a:pt x="70866" y="102608"/>
                    <a:pt x="70866" y="102298"/>
                    <a:pt x="70878" y="101989"/>
                  </a:cubicBezTo>
                  <a:cubicBezTo>
                    <a:pt x="70878" y="101822"/>
                    <a:pt x="70973" y="101715"/>
                    <a:pt x="71140" y="101703"/>
                  </a:cubicBezTo>
                  <a:cubicBezTo>
                    <a:pt x="71331" y="101691"/>
                    <a:pt x="71521" y="101691"/>
                    <a:pt x="71712" y="101691"/>
                  </a:cubicBezTo>
                  <a:lnTo>
                    <a:pt x="76212" y="101691"/>
                  </a:lnTo>
                  <a:cubicBezTo>
                    <a:pt x="76307" y="101691"/>
                    <a:pt x="76403" y="101699"/>
                    <a:pt x="76498" y="101699"/>
                  </a:cubicBezTo>
                  <a:cubicBezTo>
                    <a:pt x="76569" y="101699"/>
                    <a:pt x="76641" y="101695"/>
                    <a:pt x="76712" y="101679"/>
                  </a:cubicBezTo>
                  <a:cubicBezTo>
                    <a:pt x="77001" y="101625"/>
                    <a:pt x="77290" y="101579"/>
                    <a:pt x="77580" y="101579"/>
                  </a:cubicBezTo>
                  <a:cubicBezTo>
                    <a:pt x="77802" y="101579"/>
                    <a:pt x="78025" y="101607"/>
                    <a:pt x="78248" y="101679"/>
                  </a:cubicBezTo>
                  <a:cubicBezTo>
                    <a:pt x="78305" y="101700"/>
                    <a:pt x="78370" y="101710"/>
                    <a:pt x="78435" y="101710"/>
                  </a:cubicBezTo>
                  <a:cubicBezTo>
                    <a:pt x="78518" y="101710"/>
                    <a:pt x="78603" y="101694"/>
                    <a:pt x="78677" y="101667"/>
                  </a:cubicBezTo>
                  <a:cubicBezTo>
                    <a:pt x="78982" y="101560"/>
                    <a:pt x="79294" y="101550"/>
                    <a:pt x="79603" y="101550"/>
                  </a:cubicBezTo>
                  <a:cubicBezTo>
                    <a:pt x="79673" y="101550"/>
                    <a:pt x="79743" y="101551"/>
                    <a:pt x="79813" y="101551"/>
                  </a:cubicBezTo>
                  <a:cubicBezTo>
                    <a:pt x="79879" y="101551"/>
                    <a:pt x="79945" y="101550"/>
                    <a:pt x="80010" y="101548"/>
                  </a:cubicBezTo>
                  <a:lnTo>
                    <a:pt x="82368" y="101548"/>
                  </a:lnTo>
                  <a:cubicBezTo>
                    <a:pt x="82433" y="101548"/>
                    <a:pt x="82498" y="101549"/>
                    <a:pt x="82562" y="101549"/>
                  </a:cubicBezTo>
                  <a:cubicBezTo>
                    <a:pt x="82854" y="101549"/>
                    <a:pt x="83145" y="101541"/>
                    <a:pt x="83427" y="101453"/>
                  </a:cubicBezTo>
                  <a:cubicBezTo>
                    <a:pt x="83540" y="101417"/>
                    <a:pt x="83659" y="101408"/>
                    <a:pt x="83780" y="101408"/>
                  </a:cubicBezTo>
                  <a:cubicBezTo>
                    <a:pt x="83901" y="101408"/>
                    <a:pt x="84023" y="101417"/>
                    <a:pt x="84142" y="101417"/>
                  </a:cubicBezTo>
                  <a:cubicBezTo>
                    <a:pt x="86380" y="101405"/>
                    <a:pt x="88618" y="101405"/>
                    <a:pt x="90857" y="101405"/>
                  </a:cubicBezTo>
                  <a:cubicBezTo>
                    <a:pt x="90946" y="101405"/>
                    <a:pt x="91034" y="101407"/>
                    <a:pt x="91121" y="101407"/>
                  </a:cubicBezTo>
                  <a:cubicBezTo>
                    <a:pt x="91362" y="101407"/>
                    <a:pt x="91601" y="101394"/>
                    <a:pt x="91845" y="101298"/>
                  </a:cubicBezTo>
                  <a:cubicBezTo>
                    <a:pt x="91964" y="101251"/>
                    <a:pt x="92119" y="101274"/>
                    <a:pt x="92262" y="101263"/>
                  </a:cubicBezTo>
                  <a:cubicBezTo>
                    <a:pt x="92340" y="101261"/>
                    <a:pt x="92417" y="101260"/>
                    <a:pt x="92495" y="101260"/>
                  </a:cubicBezTo>
                  <a:cubicBezTo>
                    <a:pt x="92578" y="101260"/>
                    <a:pt x="92660" y="101261"/>
                    <a:pt x="92742" y="101261"/>
                  </a:cubicBezTo>
                  <a:cubicBezTo>
                    <a:pt x="93105" y="101261"/>
                    <a:pt x="93466" y="101251"/>
                    <a:pt x="93821" y="101144"/>
                  </a:cubicBezTo>
                  <a:cubicBezTo>
                    <a:pt x="93904" y="101119"/>
                    <a:pt x="93990" y="101113"/>
                    <a:pt x="94077" y="101113"/>
                  </a:cubicBezTo>
                  <a:cubicBezTo>
                    <a:pt x="94180" y="101113"/>
                    <a:pt x="94284" y="101122"/>
                    <a:pt x="94387" y="101122"/>
                  </a:cubicBezTo>
                  <a:cubicBezTo>
                    <a:pt x="94413" y="101122"/>
                    <a:pt x="94439" y="101121"/>
                    <a:pt x="94464" y="101120"/>
                  </a:cubicBezTo>
                  <a:cubicBezTo>
                    <a:pt x="94528" y="101120"/>
                    <a:pt x="94591" y="101121"/>
                    <a:pt x="94654" y="101121"/>
                  </a:cubicBezTo>
                  <a:cubicBezTo>
                    <a:pt x="94781" y="101121"/>
                    <a:pt x="94905" y="101116"/>
                    <a:pt x="95024" y="101084"/>
                  </a:cubicBezTo>
                  <a:cubicBezTo>
                    <a:pt x="95322" y="100995"/>
                    <a:pt x="95619" y="100974"/>
                    <a:pt x="95915" y="100974"/>
                  </a:cubicBezTo>
                  <a:close/>
                  <a:moveTo>
                    <a:pt x="230767" y="98977"/>
                  </a:moveTo>
                  <a:cubicBezTo>
                    <a:pt x="231053" y="98977"/>
                    <a:pt x="231339" y="98988"/>
                    <a:pt x="231624" y="99072"/>
                  </a:cubicBezTo>
                  <a:cubicBezTo>
                    <a:pt x="231760" y="99114"/>
                    <a:pt x="231915" y="99120"/>
                    <a:pt x="232070" y="99120"/>
                  </a:cubicBezTo>
                  <a:cubicBezTo>
                    <a:pt x="232132" y="99120"/>
                    <a:pt x="232194" y="99119"/>
                    <a:pt x="232255" y="99119"/>
                  </a:cubicBezTo>
                  <a:lnTo>
                    <a:pt x="236184" y="99119"/>
                  </a:lnTo>
                  <a:cubicBezTo>
                    <a:pt x="236458" y="99131"/>
                    <a:pt x="236744" y="99119"/>
                    <a:pt x="237030" y="99203"/>
                  </a:cubicBezTo>
                  <a:cubicBezTo>
                    <a:pt x="237220" y="99262"/>
                    <a:pt x="237447" y="99262"/>
                    <a:pt x="237661" y="99262"/>
                  </a:cubicBezTo>
                  <a:lnTo>
                    <a:pt x="240447" y="99262"/>
                  </a:lnTo>
                  <a:cubicBezTo>
                    <a:pt x="240899" y="99286"/>
                    <a:pt x="240947" y="99322"/>
                    <a:pt x="240959" y="99750"/>
                  </a:cubicBezTo>
                  <a:cubicBezTo>
                    <a:pt x="240959" y="99870"/>
                    <a:pt x="240959" y="99989"/>
                    <a:pt x="240959" y="100108"/>
                  </a:cubicBezTo>
                  <a:cubicBezTo>
                    <a:pt x="240959" y="100655"/>
                    <a:pt x="240959" y="101203"/>
                    <a:pt x="240959" y="101751"/>
                  </a:cubicBezTo>
                  <a:cubicBezTo>
                    <a:pt x="240947" y="102060"/>
                    <a:pt x="240959" y="102358"/>
                    <a:pt x="240852" y="102668"/>
                  </a:cubicBezTo>
                  <a:cubicBezTo>
                    <a:pt x="240792" y="102858"/>
                    <a:pt x="240816" y="103084"/>
                    <a:pt x="240816" y="103299"/>
                  </a:cubicBezTo>
                  <a:cubicBezTo>
                    <a:pt x="240792" y="103846"/>
                    <a:pt x="240864" y="104394"/>
                    <a:pt x="240685" y="104930"/>
                  </a:cubicBezTo>
                  <a:cubicBezTo>
                    <a:pt x="240637" y="105084"/>
                    <a:pt x="240673" y="105263"/>
                    <a:pt x="240673" y="105430"/>
                  </a:cubicBezTo>
                  <a:cubicBezTo>
                    <a:pt x="240673" y="105977"/>
                    <a:pt x="240673" y="106513"/>
                    <a:pt x="240673" y="107061"/>
                  </a:cubicBezTo>
                  <a:cubicBezTo>
                    <a:pt x="240661" y="107418"/>
                    <a:pt x="240673" y="107775"/>
                    <a:pt x="240566" y="108121"/>
                  </a:cubicBezTo>
                  <a:cubicBezTo>
                    <a:pt x="240495" y="108347"/>
                    <a:pt x="240530" y="108597"/>
                    <a:pt x="240530" y="108835"/>
                  </a:cubicBezTo>
                  <a:cubicBezTo>
                    <a:pt x="240530" y="113657"/>
                    <a:pt x="240530" y="118491"/>
                    <a:pt x="240530" y="123325"/>
                  </a:cubicBezTo>
                  <a:cubicBezTo>
                    <a:pt x="240530" y="124168"/>
                    <a:pt x="240572" y="124259"/>
                    <a:pt x="240020" y="124259"/>
                  </a:cubicBezTo>
                  <a:cubicBezTo>
                    <a:pt x="239910" y="124259"/>
                    <a:pt x="239776" y="124255"/>
                    <a:pt x="239613" y="124253"/>
                  </a:cubicBezTo>
                  <a:cubicBezTo>
                    <a:pt x="239232" y="124253"/>
                    <a:pt x="238863" y="124230"/>
                    <a:pt x="238482" y="124158"/>
                  </a:cubicBezTo>
                  <a:cubicBezTo>
                    <a:pt x="238305" y="124119"/>
                    <a:pt x="238119" y="124109"/>
                    <a:pt x="237930" y="124109"/>
                  </a:cubicBezTo>
                  <a:cubicBezTo>
                    <a:pt x="237715" y="124109"/>
                    <a:pt x="237496" y="124123"/>
                    <a:pt x="237280" y="124123"/>
                  </a:cubicBezTo>
                  <a:cubicBezTo>
                    <a:pt x="236875" y="124111"/>
                    <a:pt x="236470" y="124146"/>
                    <a:pt x="236077" y="124003"/>
                  </a:cubicBezTo>
                  <a:cubicBezTo>
                    <a:pt x="236000" y="123980"/>
                    <a:pt x="235917" y="123974"/>
                    <a:pt x="235832" y="123974"/>
                  </a:cubicBezTo>
                  <a:cubicBezTo>
                    <a:pt x="235747" y="123974"/>
                    <a:pt x="235661" y="123980"/>
                    <a:pt x="235577" y="123980"/>
                  </a:cubicBezTo>
                  <a:cubicBezTo>
                    <a:pt x="235333" y="123974"/>
                    <a:pt x="235086" y="123974"/>
                    <a:pt x="234838" y="123974"/>
                  </a:cubicBezTo>
                  <a:cubicBezTo>
                    <a:pt x="234589" y="123974"/>
                    <a:pt x="234339" y="123974"/>
                    <a:pt x="234089" y="123968"/>
                  </a:cubicBezTo>
                  <a:cubicBezTo>
                    <a:pt x="234003" y="123968"/>
                    <a:pt x="233913" y="123981"/>
                    <a:pt x="233827" y="123981"/>
                  </a:cubicBezTo>
                  <a:cubicBezTo>
                    <a:pt x="233769" y="123981"/>
                    <a:pt x="233713" y="123975"/>
                    <a:pt x="233660" y="123956"/>
                  </a:cubicBezTo>
                  <a:cubicBezTo>
                    <a:pt x="233302" y="123843"/>
                    <a:pt x="232940" y="123826"/>
                    <a:pt x="232576" y="123826"/>
                  </a:cubicBezTo>
                  <a:cubicBezTo>
                    <a:pt x="232417" y="123826"/>
                    <a:pt x="232257" y="123830"/>
                    <a:pt x="232098" y="123830"/>
                  </a:cubicBezTo>
                  <a:cubicBezTo>
                    <a:pt x="232004" y="123830"/>
                    <a:pt x="231909" y="123828"/>
                    <a:pt x="231815" y="123825"/>
                  </a:cubicBezTo>
                  <a:cubicBezTo>
                    <a:pt x="231374" y="123813"/>
                    <a:pt x="230922" y="123849"/>
                    <a:pt x="230481" y="123718"/>
                  </a:cubicBezTo>
                  <a:cubicBezTo>
                    <a:pt x="230384" y="123687"/>
                    <a:pt x="230283" y="123678"/>
                    <a:pt x="230180" y="123678"/>
                  </a:cubicBezTo>
                  <a:cubicBezTo>
                    <a:pt x="230043" y="123678"/>
                    <a:pt x="229903" y="123694"/>
                    <a:pt x="229767" y="123694"/>
                  </a:cubicBezTo>
                  <a:cubicBezTo>
                    <a:pt x="226362" y="123682"/>
                    <a:pt x="222969" y="123682"/>
                    <a:pt x="219563" y="123682"/>
                  </a:cubicBezTo>
                  <a:cubicBezTo>
                    <a:pt x="219459" y="123682"/>
                    <a:pt x="219367" y="123683"/>
                    <a:pt x="219285" y="123683"/>
                  </a:cubicBezTo>
                  <a:cubicBezTo>
                    <a:pt x="218633" y="123683"/>
                    <a:pt x="218670" y="123636"/>
                    <a:pt x="218670" y="122789"/>
                  </a:cubicBezTo>
                  <a:lnTo>
                    <a:pt x="218670" y="115943"/>
                  </a:lnTo>
                  <a:cubicBezTo>
                    <a:pt x="218670" y="113657"/>
                    <a:pt x="218670" y="111371"/>
                    <a:pt x="218670" y="109085"/>
                  </a:cubicBezTo>
                  <a:cubicBezTo>
                    <a:pt x="218670" y="108787"/>
                    <a:pt x="218647" y="108478"/>
                    <a:pt x="218766" y="108180"/>
                  </a:cubicBezTo>
                  <a:cubicBezTo>
                    <a:pt x="218801" y="108085"/>
                    <a:pt x="218813" y="107990"/>
                    <a:pt x="218813" y="107894"/>
                  </a:cubicBezTo>
                  <a:cubicBezTo>
                    <a:pt x="218754" y="106728"/>
                    <a:pt x="219039" y="105585"/>
                    <a:pt x="218968" y="104418"/>
                  </a:cubicBezTo>
                  <a:cubicBezTo>
                    <a:pt x="218956" y="104251"/>
                    <a:pt x="218956" y="104072"/>
                    <a:pt x="219004" y="103918"/>
                  </a:cubicBezTo>
                  <a:cubicBezTo>
                    <a:pt x="219099" y="103644"/>
                    <a:pt x="219099" y="103358"/>
                    <a:pt x="219099" y="103072"/>
                  </a:cubicBezTo>
                  <a:cubicBezTo>
                    <a:pt x="219099" y="101977"/>
                    <a:pt x="219099" y="100893"/>
                    <a:pt x="219099" y="99798"/>
                  </a:cubicBezTo>
                  <a:cubicBezTo>
                    <a:pt x="219099" y="99608"/>
                    <a:pt x="219099" y="99417"/>
                    <a:pt x="219123" y="99227"/>
                  </a:cubicBezTo>
                  <a:cubicBezTo>
                    <a:pt x="219135" y="99096"/>
                    <a:pt x="219230" y="99012"/>
                    <a:pt x="219349" y="99000"/>
                  </a:cubicBezTo>
                  <a:cubicBezTo>
                    <a:pt x="219516" y="98977"/>
                    <a:pt x="219682" y="98977"/>
                    <a:pt x="219849" y="98977"/>
                  </a:cubicBezTo>
                  <a:close/>
                  <a:moveTo>
                    <a:pt x="242441" y="99255"/>
                  </a:moveTo>
                  <a:cubicBezTo>
                    <a:pt x="242563" y="99255"/>
                    <a:pt x="242681" y="99265"/>
                    <a:pt x="242792" y="99298"/>
                  </a:cubicBezTo>
                  <a:cubicBezTo>
                    <a:pt x="243130" y="99397"/>
                    <a:pt x="243467" y="99406"/>
                    <a:pt x="243798" y="99406"/>
                  </a:cubicBezTo>
                  <a:cubicBezTo>
                    <a:pt x="243864" y="99406"/>
                    <a:pt x="243929" y="99405"/>
                    <a:pt x="243995" y="99405"/>
                  </a:cubicBezTo>
                  <a:cubicBezTo>
                    <a:pt x="244519" y="99411"/>
                    <a:pt x="245043" y="99411"/>
                    <a:pt x="245567" y="99411"/>
                  </a:cubicBezTo>
                  <a:cubicBezTo>
                    <a:pt x="246090" y="99411"/>
                    <a:pt x="246614" y="99411"/>
                    <a:pt x="247138" y="99417"/>
                  </a:cubicBezTo>
                  <a:cubicBezTo>
                    <a:pt x="247357" y="99417"/>
                    <a:pt x="247576" y="99408"/>
                    <a:pt x="247795" y="99408"/>
                  </a:cubicBezTo>
                  <a:cubicBezTo>
                    <a:pt x="248122" y="99408"/>
                    <a:pt x="248448" y="99429"/>
                    <a:pt x="248769" y="99536"/>
                  </a:cubicBezTo>
                  <a:cubicBezTo>
                    <a:pt x="248836" y="99555"/>
                    <a:pt x="248910" y="99561"/>
                    <a:pt x="248988" y="99561"/>
                  </a:cubicBezTo>
                  <a:cubicBezTo>
                    <a:pt x="249104" y="99561"/>
                    <a:pt x="249227" y="99548"/>
                    <a:pt x="249341" y="99548"/>
                  </a:cubicBezTo>
                  <a:lnTo>
                    <a:pt x="255473" y="99548"/>
                  </a:lnTo>
                  <a:cubicBezTo>
                    <a:pt x="255758" y="99548"/>
                    <a:pt x="256032" y="99560"/>
                    <a:pt x="256318" y="99643"/>
                  </a:cubicBezTo>
                  <a:cubicBezTo>
                    <a:pt x="256480" y="99686"/>
                    <a:pt x="256653" y="99692"/>
                    <a:pt x="256826" y="99692"/>
                  </a:cubicBezTo>
                  <a:cubicBezTo>
                    <a:pt x="256895" y="99692"/>
                    <a:pt x="256964" y="99691"/>
                    <a:pt x="257032" y="99691"/>
                  </a:cubicBezTo>
                  <a:cubicBezTo>
                    <a:pt x="259104" y="99691"/>
                    <a:pt x="261164" y="99691"/>
                    <a:pt x="263235" y="99703"/>
                  </a:cubicBezTo>
                  <a:cubicBezTo>
                    <a:pt x="263450" y="99703"/>
                    <a:pt x="263664" y="99703"/>
                    <a:pt x="263878" y="99750"/>
                  </a:cubicBezTo>
                  <a:cubicBezTo>
                    <a:pt x="264128" y="99798"/>
                    <a:pt x="264224" y="99941"/>
                    <a:pt x="264236" y="100203"/>
                  </a:cubicBezTo>
                  <a:cubicBezTo>
                    <a:pt x="264248" y="100393"/>
                    <a:pt x="264236" y="100584"/>
                    <a:pt x="264236" y="100774"/>
                  </a:cubicBezTo>
                  <a:lnTo>
                    <a:pt x="264236" y="109490"/>
                  </a:lnTo>
                  <a:cubicBezTo>
                    <a:pt x="264236" y="112383"/>
                    <a:pt x="264236" y="115288"/>
                    <a:pt x="264236" y="118193"/>
                  </a:cubicBezTo>
                  <a:cubicBezTo>
                    <a:pt x="264236" y="118550"/>
                    <a:pt x="264212" y="118908"/>
                    <a:pt x="264343" y="119253"/>
                  </a:cubicBezTo>
                  <a:cubicBezTo>
                    <a:pt x="264402" y="119408"/>
                    <a:pt x="264378" y="119586"/>
                    <a:pt x="264378" y="119753"/>
                  </a:cubicBezTo>
                  <a:cubicBezTo>
                    <a:pt x="264378" y="120241"/>
                    <a:pt x="264378" y="120741"/>
                    <a:pt x="264378" y="121241"/>
                  </a:cubicBezTo>
                  <a:cubicBezTo>
                    <a:pt x="264378" y="121408"/>
                    <a:pt x="264355" y="121587"/>
                    <a:pt x="264402" y="121741"/>
                  </a:cubicBezTo>
                  <a:cubicBezTo>
                    <a:pt x="264629" y="122587"/>
                    <a:pt x="264486" y="123444"/>
                    <a:pt x="264521" y="124301"/>
                  </a:cubicBezTo>
                  <a:cubicBezTo>
                    <a:pt x="264521" y="124599"/>
                    <a:pt x="264438" y="124670"/>
                    <a:pt x="264128" y="124682"/>
                  </a:cubicBezTo>
                  <a:cubicBezTo>
                    <a:pt x="263986" y="124694"/>
                    <a:pt x="263843" y="124694"/>
                    <a:pt x="263700" y="124694"/>
                  </a:cubicBezTo>
                  <a:cubicBezTo>
                    <a:pt x="260283" y="124694"/>
                    <a:pt x="256854" y="124694"/>
                    <a:pt x="253425" y="124682"/>
                  </a:cubicBezTo>
                  <a:cubicBezTo>
                    <a:pt x="253368" y="124682"/>
                    <a:pt x="253310" y="124683"/>
                    <a:pt x="253253" y="124683"/>
                  </a:cubicBezTo>
                  <a:cubicBezTo>
                    <a:pt x="253025" y="124683"/>
                    <a:pt x="252798" y="124675"/>
                    <a:pt x="252579" y="124599"/>
                  </a:cubicBezTo>
                  <a:cubicBezTo>
                    <a:pt x="252452" y="124556"/>
                    <a:pt x="252312" y="124550"/>
                    <a:pt x="252173" y="124550"/>
                  </a:cubicBezTo>
                  <a:cubicBezTo>
                    <a:pt x="252118" y="124550"/>
                    <a:pt x="252062" y="124551"/>
                    <a:pt x="252008" y="124551"/>
                  </a:cubicBezTo>
                  <a:cubicBezTo>
                    <a:pt x="251686" y="124545"/>
                    <a:pt x="251368" y="124545"/>
                    <a:pt x="251049" y="124545"/>
                  </a:cubicBezTo>
                  <a:cubicBezTo>
                    <a:pt x="250731" y="124545"/>
                    <a:pt x="250412" y="124545"/>
                    <a:pt x="250091" y="124539"/>
                  </a:cubicBezTo>
                  <a:cubicBezTo>
                    <a:pt x="249900" y="124539"/>
                    <a:pt x="249710" y="124546"/>
                    <a:pt x="249520" y="124546"/>
                  </a:cubicBezTo>
                  <a:cubicBezTo>
                    <a:pt x="249212" y="124546"/>
                    <a:pt x="248905" y="124528"/>
                    <a:pt x="248603" y="124432"/>
                  </a:cubicBezTo>
                  <a:cubicBezTo>
                    <a:pt x="248511" y="124405"/>
                    <a:pt x="248414" y="124398"/>
                    <a:pt x="248315" y="124398"/>
                  </a:cubicBezTo>
                  <a:cubicBezTo>
                    <a:pt x="248197" y="124398"/>
                    <a:pt x="248077" y="124408"/>
                    <a:pt x="247960" y="124408"/>
                  </a:cubicBezTo>
                  <a:lnTo>
                    <a:pt x="242257" y="124408"/>
                  </a:lnTo>
                  <a:cubicBezTo>
                    <a:pt x="242090" y="124408"/>
                    <a:pt x="241911" y="124408"/>
                    <a:pt x="241757" y="124396"/>
                  </a:cubicBezTo>
                  <a:cubicBezTo>
                    <a:pt x="241233" y="124361"/>
                    <a:pt x="241102" y="124230"/>
                    <a:pt x="241102" y="123694"/>
                  </a:cubicBezTo>
                  <a:cubicBezTo>
                    <a:pt x="241090" y="120789"/>
                    <a:pt x="241102" y="117884"/>
                    <a:pt x="241102" y="114979"/>
                  </a:cubicBezTo>
                  <a:cubicBezTo>
                    <a:pt x="241102" y="113740"/>
                    <a:pt x="241102" y="112502"/>
                    <a:pt x="241102" y="111264"/>
                  </a:cubicBezTo>
                  <a:cubicBezTo>
                    <a:pt x="241102" y="110823"/>
                    <a:pt x="241066" y="110371"/>
                    <a:pt x="241209" y="109930"/>
                  </a:cubicBezTo>
                  <a:cubicBezTo>
                    <a:pt x="241268" y="109776"/>
                    <a:pt x="241233" y="109597"/>
                    <a:pt x="241233" y="109430"/>
                  </a:cubicBezTo>
                  <a:cubicBezTo>
                    <a:pt x="241245" y="108692"/>
                    <a:pt x="241233" y="107954"/>
                    <a:pt x="241245" y="107216"/>
                  </a:cubicBezTo>
                  <a:cubicBezTo>
                    <a:pt x="241245" y="106787"/>
                    <a:pt x="241209" y="106358"/>
                    <a:pt x="241352" y="105942"/>
                  </a:cubicBezTo>
                  <a:cubicBezTo>
                    <a:pt x="241411" y="105799"/>
                    <a:pt x="241376" y="105620"/>
                    <a:pt x="241376" y="105454"/>
                  </a:cubicBezTo>
                  <a:cubicBezTo>
                    <a:pt x="241388" y="104882"/>
                    <a:pt x="241388" y="104311"/>
                    <a:pt x="241388" y="103739"/>
                  </a:cubicBezTo>
                  <a:cubicBezTo>
                    <a:pt x="241388" y="103453"/>
                    <a:pt x="241399" y="103168"/>
                    <a:pt x="241471" y="102894"/>
                  </a:cubicBezTo>
                  <a:cubicBezTo>
                    <a:pt x="241542" y="102668"/>
                    <a:pt x="241518" y="102417"/>
                    <a:pt x="241530" y="102179"/>
                  </a:cubicBezTo>
                  <a:cubicBezTo>
                    <a:pt x="241542" y="101655"/>
                    <a:pt x="241507" y="101144"/>
                    <a:pt x="241638" y="100620"/>
                  </a:cubicBezTo>
                  <a:cubicBezTo>
                    <a:pt x="241721" y="100310"/>
                    <a:pt x="241661" y="99965"/>
                    <a:pt x="241673" y="99631"/>
                  </a:cubicBezTo>
                  <a:cubicBezTo>
                    <a:pt x="241685" y="99358"/>
                    <a:pt x="241757" y="99286"/>
                    <a:pt x="242019" y="99274"/>
                  </a:cubicBezTo>
                  <a:cubicBezTo>
                    <a:pt x="242158" y="99268"/>
                    <a:pt x="242302" y="99255"/>
                    <a:pt x="242441" y="99255"/>
                  </a:cubicBezTo>
                  <a:close/>
                  <a:moveTo>
                    <a:pt x="70181" y="101702"/>
                  </a:moveTo>
                  <a:cubicBezTo>
                    <a:pt x="70332" y="101702"/>
                    <a:pt x="70435" y="101823"/>
                    <a:pt x="70426" y="102013"/>
                  </a:cubicBezTo>
                  <a:cubicBezTo>
                    <a:pt x="70402" y="102918"/>
                    <a:pt x="70545" y="103822"/>
                    <a:pt x="70330" y="104715"/>
                  </a:cubicBezTo>
                  <a:cubicBezTo>
                    <a:pt x="70271" y="104942"/>
                    <a:pt x="70295" y="105180"/>
                    <a:pt x="70295" y="105418"/>
                  </a:cubicBezTo>
                  <a:cubicBezTo>
                    <a:pt x="70295" y="109776"/>
                    <a:pt x="70295" y="114133"/>
                    <a:pt x="70295" y="118491"/>
                  </a:cubicBezTo>
                  <a:cubicBezTo>
                    <a:pt x="70295" y="118848"/>
                    <a:pt x="70319" y="119193"/>
                    <a:pt x="70188" y="119551"/>
                  </a:cubicBezTo>
                  <a:cubicBezTo>
                    <a:pt x="70130" y="119712"/>
                    <a:pt x="69984" y="121717"/>
                    <a:pt x="70049" y="122014"/>
                  </a:cubicBezTo>
                  <a:lnTo>
                    <a:pt x="70049" y="122014"/>
                  </a:lnTo>
                  <a:cubicBezTo>
                    <a:pt x="70046" y="122019"/>
                    <a:pt x="70045" y="122023"/>
                    <a:pt x="70045" y="122027"/>
                  </a:cubicBezTo>
                  <a:cubicBezTo>
                    <a:pt x="70033" y="122218"/>
                    <a:pt x="70021" y="122408"/>
                    <a:pt x="70021" y="122599"/>
                  </a:cubicBezTo>
                  <a:cubicBezTo>
                    <a:pt x="70021" y="122908"/>
                    <a:pt x="70021" y="123218"/>
                    <a:pt x="70009" y="123527"/>
                  </a:cubicBezTo>
                  <a:cubicBezTo>
                    <a:pt x="70009" y="123694"/>
                    <a:pt x="69926" y="123789"/>
                    <a:pt x="69759" y="123825"/>
                  </a:cubicBezTo>
                  <a:cubicBezTo>
                    <a:pt x="69458" y="123903"/>
                    <a:pt x="69168" y="123981"/>
                    <a:pt x="68849" y="123981"/>
                  </a:cubicBezTo>
                  <a:cubicBezTo>
                    <a:pt x="68827" y="123981"/>
                    <a:pt x="68805" y="123980"/>
                    <a:pt x="68783" y="123980"/>
                  </a:cubicBezTo>
                  <a:cubicBezTo>
                    <a:pt x="68651" y="123976"/>
                    <a:pt x="68518" y="123973"/>
                    <a:pt x="68387" y="123973"/>
                  </a:cubicBezTo>
                  <a:cubicBezTo>
                    <a:pt x="68043" y="123973"/>
                    <a:pt x="67701" y="123995"/>
                    <a:pt x="67366" y="124099"/>
                  </a:cubicBezTo>
                  <a:cubicBezTo>
                    <a:pt x="67290" y="124126"/>
                    <a:pt x="67204" y="124133"/>
                    <a:pt x="67116" y="124133"/>
                  </a:cubicBezTo>
                  <a:cubicBezTo>
                    <a:pt x="67009" y="124133"/>
                    <a:pt x="66898" y="124123"/>
                    <a:pt x="66794" y="124123"/>
                  </a:cubicBezTo>
                  <a:cubicBezTo>
                    <a:pt x="66449" y="124134"/>
                    <a:pt x="66092" y="124111"/>
                    <a:pt x="65747" y="124230"/>
                  </a:cubicBezTo>
                  <a:cubicBezTo>
                    <a:pt x="65657" y="124259"/>
                    <a:pt x="65562" y="124265"/>
                    <a:pt x="65465" y="124265"/>
                  </a:cubicBezTo>
                  <a:cubicBezTo>
                    <a:pt x="65401" y="124265"/>
                    <a:pt x="65336" y="124263"/>
                    <a:pt x="65271" y="124263"/>
                  </a:cubicBezTo>
                  <a:cubicBezTo>
                    <a:pt x="65239" y="124263"/>
                    <a:pt x="65207" y="124263"/>
                    <a:pt x="65175" y="124265"/>
                  </a:cubicBezTo>
                  <a:cubicBezTo>
                    <a:pt x="64842" y="124277"/>
                    <a:pt x="64508" y="124253"/>
                    <a:pt x="64187" y="124361"/>
                  </a:cubicBezTo>
                  <a:cubicBezTo>
                    <a:pt x="64059" y="124403"/>
                    <a:pt x="63920" y="124409"/>
                    <a:pt x="63781" y="124409"/>
                  </a:cubicBezTo>
                  <a:cubicBezTo>
                    <a:pt x="63725" y="124409"/>
                    <a:pt x="63670" y="124408"/>
                    <a:pt x="63615" y="124408"/>
                  </a:cubicBezTo>
                  <a:lnTo>
                    <a:pt x="61984" y="124408"/>
                  </a:lnTo>
                  <a:cubicBezTo>
                    <a:pt x="61675" y="124408"/>
                    <a:pt x="61365" y="124408"/>
                    <a:pt x="61055" y="124504"/>
                  </a:cubicBezTo>
                  <a:cubicBezTo>
                    <a:pt x="60841" y="124563"/>
                    <a:pt x="60591" y="124539"/>
                    <a:pt x="60353" y="124551"/>
                  </a:cubicBezTo>
                  <a:cubicBezTo>
                    <a:pt x="60273" y="124555"/>
                    <a:pt x="60193" y="124556"/>
                    <a:pt x="60113" y="124556"/>
                  </a:cubicBezTo>
                  <a:cubicBezTo>
                    <a:pt x="59979" y="124556"/>
                    <a:pt x="59844" y="124553"/>
                    <a:pt x="59709" y="124553"/>
                  </a:cubicBezTo>
                  <a:cubicBezTo>
                    <a:pt x="59401" y="124553"/>
                    <a:pt x="59095" y="124570"/>
                    <a:pt x="58793" y="124682"/>
                  </a:cubicBezTo>
                  <a:cubicBezTo>
                    <a:pt x="58763" y="124694"/>
                    <a:pt x="58728" y="124697"/>
                    <a:pt x="58691" y="124697"/>
                  </a:cubicBezTo>
                  <a:cubicBezTo>
                    <a:pt x="58653" y="124697"/>
                    <a:pt x="58615" y="124694"/>
                    <a:pt x="58579" y="124694"/>
                  </a:cubicBezTo>
                  <a:cubicBezTo>
                    <a:pt x="57948" y="124706"/>
                    <a:pt x="57305" y="124694"/>
                    <a:pt x="56674" y="124813"/>
                  </a:cubicBezTo>
                  <a:cubicBezTo>
                    <a:pt x="56493" y="124847"/>
                    <a:pt x="56307" y="124857"/>
                    <a:pt x="56120" y="124857"/>
                  </a:cubicBezTo>
                  <a:cubicBezTo>
                    <a:pt x="55853" y="124857"/>
                    <a:pt x="55583" y="124837"/>
                    <a:pt x="55317" y="124837"/>
                  </a:cubicBezTo>
                  <a:cubicBezTo>
                    <a:pt x="55228" y="124837"/>
                    <a:pt x="55139" y="124835"/>
                    <a:pt x="55050" y="124835"/>
                  </a:cubicBezTo>
                  <a:cubicBezTo>
                    <a:pt x="54806" y="124835"/>
                    <a:pt x="54564" y="124848"/>
                    <a:pt x="54328" y="124944"/>
                  </a:cubicBezTo>
                  <a:cubicBezTo>
                    <a:pt x="54293" y="124968"/>
                    <a:pt x="54233" y="124968"/>
                    <a:pt x="54197" y="124968"/>
                  </a:cubicBezTo>
                  <a:cubicBezTo>
                    <a:pt x="54086" y="124961"/>
                    <a:pt x="53974" y="124957"/>
                    <a:pt x="53864" y="124957"/>
                  </a:cubicBezTo>
                  <a:cubicBezTo>
                    <a:pt x="53065" y="124957"/>
                    <a:pt x="52289" y="125123"/>
                    <a:pt x="51495" y="125123"/>
                  </a:cubicBezTo>
                  <a:lnTo>
                    <a:pt x="44019" y="125123"/>
                  </a:lnTo>
                  <a:cubicBezTo>
                    <a:pt x="44018" y="125114"/>
                    <a:pt x="44018" y="125106"/>
                    <a:pt x="44018" y="125099"/>
                  </a:cubicBezTo>
                  <a:cubicBezTo>
                    <a:pt x="44018" y="122884"/>
                    <a:pt x="44018" y="117098"/>
                    <a:pt x="44018" y="114883"/>
                  </a:cubicBezTo>
                  <a:cubicBezTo>
                    <a:pt x="44018" y="114812"/>
                    <a:pt x="44030" y="114740"/>
                    <a:pt x="44006" y="114669"/>
                  </a:cubicBezTo>
                  <a:cubicBezTo>
                    <a:pt x="43887" y="114181"/>
                    <a:pt x="43851" y="113693"/>
                    <a:pt x="44006" y="113205"/>
                  </a:cubicBezTo>
                  <a:cubicBezTo>
                    <a:pt x="43875" y="112621"/>
                    <a:pt x="43899" y="112038"/>
                    <a:pt x="44006" y="111454"/>
                  </a:cubicBezTo>
                  <a:cubicBezTo>
                    <a:pt x="43768" y="110466"/>
                    <a:pt x="43899" y="109466"/>
                    <a:pt x="43875" y="108466"/>
                  </a:cubicBezTo>
                  <a:cubicBezTo>
                    <a:pt x="43863" y="107501"/>
                    <a:pt x="43875" y="106525"/>
                    <a:pt x="43875" y="105549"/>
                  </a:cubicBezTo>
                  <a:cubicBezTo>
                    <a:pt x="43875" y="105168"/>
                    <a:pt x="43863" y="104799"/>
                    <a:pt x="43779" y="104418"/>
                  </a:cubicBezTo>
                  <a:cubicBezTo>
                    <a:pt x="43696" y="104049"/>
                    <a:pt x="43744" y="103656"/>
                    <a:pt x="43744" y="103275"/>
                  </a:cubicBezTo>
                  <a:cubicBezTo>
                    <a:pt x="43744" y="103120"/>
                    <a:pt x="43839" y="102989"/>
                    <a:pt x="44006" y="102989"/>
                  </a:cubicBezTo>
                  <a:cubicBezTo>
                    <a:pt x="44056" y="102991"/>
                    <a:pt x="44106" y="102993"/>
                    <a:pt x="44156" y="102993"/>
                  </a:cubicBezTo>
                  <a:cubicBezTo>
                    <a:pt x="44752" y="102993"/>
                    <a:pt x="45334" y="102828"/>
                    <a:pt x="45929" y="102828"/>
                  </a:cubicBezTo>
                  <a:cubicBezTo>
                    <a:pt x="45994" y="102828"/>
                    <a:pt x="46060" y="102830"/>
                    <a:pt x="46125" y="102834"/>
                  </a:cubicBezTo>
                  <a:cubicBezTo>
                    <a:pt x="46260" y="102842"/>
                    <a:pt x="46395" y="102849"/>
                    <a:pt x="46529" y="102849"/>
                  </a:cubicBezTo>
                  <a:cubicBezTo>
                    <a:pt x="46798" y="102849"/>
                    <a:pt x="47066" y="102822"/>
                    <a:pt x="47328" y="102727"/>
                  </a:cubicBezTo>
                  <a:cubicBezTo>
                    <a:pt x="47431" y="102695"/>
                    <a:pt x="47544" y="102690"/>
                    <a:pt x="47658" y="102690"/>
                  </a:cubicBezTo>
                  <a:cubicBezTo>
                    <a:pt x="47715" y="102690"/>
                    <a:pt x="47772" y="102691"/>
                    <a:pt x="47828" y="102691"/>
                  </a:cubicBezTo>
                  <a:lnTo>
                    <a:pt x="49602" y="102691"/>
                  </a:lnTo>
                  <a:cubicBezTo>
                    <a:pt x="49703" y="102691"/>
                    <a:pt x="49805" y="102693"/>
                    <a:pt x="49906" y="102693"/>
                  </a:cubicBezTo>
                  <a:cubicBezTo>
                    <a:pt x="50185" y="102693"/>
                    <a:pt x="50462" y="102680"/>
                    <a:pt x="50733" y="102584"/>
                  </a:cubicBezTo>
                  <a:cubicBezTo>
                    <a:pt x="50832" y="102551"/>
                    <a:pt x="50939" y="102544"/>
                    <a:pt x="51046" y="102544"/>
                  </a:cubicBezTo>
                  <a:cubicBezTo>
                    <a:pt x="51133" y="102544"/>
                    <a:pt x="51220" y="102548"/>
                    <a:pt x="51304" y="102548"/>
                  </a:cubicBezTo>
                  <a:lnTo>
                    <a:pt x="54090" y="102548"/>
                  </a:lnTo>
                  <a:cubicBezTo>
                    <a:pt x="54567" y="102548"/>
                    <a:pt x="55031" y="102537"/>
                    <a:pt x="55507" y="102441"/>
                  </a:cubicBezTo>
                  <a:cubicBezTo>
                    <a:pt x="55712" y="102405"/>
                    <a:pt x="55924" y="102396"/>
                    <a:pt x="56139" y="102396"/>
                  </a:cubicBezTo>
                  <a:cubicBezTo>
                    <a:pt x="56374" y="102396"/>
                    <a:pt x="56612" y="102407"/>
                    <a:pt x="56849" y="102407"/>
                  </a:cubicBezTo>
                  <a:cubicBezTo>
                    <a:pt x="56898" y="102407"/>
                    <a:pt x="56947" y="102407"/>
                    <a:pt x="56995" y="102406"/>
                  </a:cubicBezTo>
                  <a:cubicBezTo>
                    <a:pt x="57329" y="102394"/>
                    <a:pt x="57662" y="102406"/>
                    <a:pt x="57984" y="102310"/>
                  </a:cubicBezTo>
                  <a:cubicBezTo>
                    <a:pt x="58110" y="102270"/>
                    <a:pt x="58244" y="102264"/>
                    <a:pt x="58379" y="102264"/>
                  </a:cubicBezTo>
                  <a:cubicBezTo>
                    <a:pt x="58444" y="102264"/>
                    <a:pt x="58508" y="102265"/>
                    <a:pt x="58572" y="102265"/>
                  </a:cubicBezTo>
                  <a:cubicBezTo>
                    <a:pt x="58615" y="102265"/>
                    <a:pt x="58656" y="102265"/>
                    <a:pt x="58698" y="102263"/>
                  </a:cubicBezTo>
                  <a:cubicBezTo>
                    <a:pt x="58776" y="102260"/>
                    <a:pt x="58854" y="102259"/>
                    <a:pt x="58932" y="102259"/>
                  </a:cubicBezTo>
                  <a:cubicBezTo>
                    <a:pt x="59135" y="102259"/>
                    <a:pt x="59341" y="102266"/>
                    <a:pt x="59546" y="102266"/>
                  </a:cubicBezTo>
                  <a:cubicBezTo>
                    <a:pt x="59879" y="102266"/>
                    <a:pt x="60210" y="102246"/>
                    <a:pt x="60532" y="102144"/>
                  </a:cubicBezTo>
                  <a:cubicBezTo>
                    <a:pt x="60597" y="102120"/>
                    <a:pt x="60668" y="102114"/>
                    <a:pt x="60741" y="102114"/>
                  </a:cubicBezTo>
                  <a:cubicBezTo>
                    <a:pt x="60814" y="102114"/>
                    <a:pt x="60889" y="102120"/>
                    <a:pt x="60960" y="102120"/>
                  </a:cubicBezTo>
                  <a:lnTo>
                    <a:pt x="62532" y="102120"/>
                  </a:lnTo>
                  <a:cubicBezTo>
                    <a:pt x="62818" y="102120"/>
                    <a:pt x="63103" y="102120"/>
                    <a:pt x="63377" y="102025"/>
                  </a:cubicBezTo>
                  <a:cubicBezTo>
                    <a:pt x="63556" y="101977"/>
                    <a:pt x="63758" y="101989"/>
                    <a:pt x="63949" y="101977"/>
                  </a:cubicBezTo>
                  <a:lnTo>
                    <a:pt x="65508" y="101977"/>
                  </a:lnTo>
                  <a:cubicBezTo>
                    <a:pt x="65604" y="101977"/>
                    <a:pt x="65699" y="101979"/>
                    <a:pt x="65794" y="101979"/>
                  </a:cubicBezTo>
                  <a:cubicBezTo>
                    <a:pt x="66055" y="101979"/>
                    <a:pt x="66315" y="101966"/>
                    <a:pt x="66568" y="101870"/>
                  </a:cubicBezTo>
                  <a:cubicBezTo>
                    <a:pt x="66671" y="101838"/>
                    <a:pt x="66785" y="101833"/>
                    <a:pt x="66899" y="101833"/>
                  </a:cubicBezTo>
                  <a:cubicBezTo>
                    <a:pt x="66956" y="101833"/>
                    <a:pt x="67013" y="101834"/>
                    <a:pt x="67068" y="101834"/>
                  </a:cubicBezTo>
                  <a:cubicBezTo>
                    <a:pt x="67417" y="101834"/>
                    <a:pt x="67767" y="101839"/>
                    <a:pt x="68116" y="101839"/>
                  </a:cubicBezTo>
                  <a:cubicBezTo>
                    <a:pt x="68290" y="101839"/>
                    <a:pt x="68465" y="101838"/>
                    <a:pt x="68640" y="101834"/>
                  </a:cubicBezTo>
                  <a:cubicBezTo>
                    <a:pt x="68706" y="101832"/>
                    <a:pt x="68773" y="101832"/>
                    <a:pt x="68839" y="101832"/>
                  </a:cubicBezTo>
                  <a:cubicBezTo>
                    <a:pt x="68928" y="101832"/>
                    <a:pt x="69018" y="101833"/>
                    <a:pt x="69108" y="101833"/>
                  </a:cubicBezTo>
                  <a:cubicBezTo>
                    <a:pt x="69422" y="101833"/>
                    <a:pt x="69739" y="101822"/>
                    <a:pt x="70057" y="101727"/>
                  </a:cubicBezTo>
                  <a:cubicBezTo>
                    <a:pt x="70100" y="101710"/>
                    <a:pt x="70142" y="101702"/>
                    <a:pt x="70181" y="101702"/>
                  </a:cubicBezTo>
                  <a:close/>
                  <a:moveTo>
                    <a:pt x="43222" y="103007"/>
                  </a:moveTo>
                  <a:cubicBezTo>
                    <a:pt x="43344" y="103007"/>
                    <a:pt x="43434" y="103094"/>
                    <a:pt x="43434" y="103227"/>
                  </a:cubicBezTo>
                  <a:cubicBezTo>
                    <a:pt x="43434" y="103941"/>
                    <a:pt x="43637" y="104632"/>
                    <a:pt x="43601" y="105346"/>
                  </a:cubicBezTo>
                  <a:cubicBezTo>
                    <a:pt x="43565" y="106013"/>
                    <a:pt x="43589" y="106680"/>
                    <a:pt x="43589" y="107347"/>
                  </a:cubicBezTo>
                  <a:cubicBezTo>
                    <a:pt x="43601" y="107704"/>
                    <a:pt x="43589" y="108049"/>
                    <a:pt x="43696" y="108406"/>
                  </a:cubicBezTo>
                  <a:cubicBezTo>
                    <a:pt x="43768" y="108621"/>
                    <a:pt x="43732" y="108871"/>
                    <a:pt x="43732" y="109121"/>
                  </a:cubicBezTo>
                  <a:cubicBezTo>
                    <a:pt x="43732" y="112466"/>
                    <a:pt x="43732" y="115824"/>
                    <a:pt x="43732" y="119181"/>
                  </a:cubicBezTo>
                  <a:cubicBezTo>
                    <a:pt x="43732" y="119658"/>
                    <a:pt x="43696" y="120134"/>
                    <a:pt x="43851" y="120598"/>
                  </a:cubicBezTo>
                  <a:cubicBezTo>
                    <a:pt x="43899" y="120741"/>
                    <a:pt x="43875" y="121444"/>
                    <a:pt x="43875" y="121610"/>
                  </a:cubicBezTo>
                  <a:cubicBezTo>
                    <a:pt x="43885" y="121815"/>
                    <a:pt x="43878" y="124269"/>
                    <a:pt x="43875" y="125123"/>
                  </a:cubicBezTo>
                  <a:lnTo>
                    <a:pt x="39577" y="125123"/>
                  </a:lnTo>
                  <a:cubicBezTo>
                    <a:pt x="39475" y="125123"/>
                    <a:pt x="39373" y="125121"/>
                    <a:pt x="39272" y="125121"/>
                  </a:cubicBezTo>
                  <a:cubicBezTo>
                    <a:pt x="38993" y="125121"/>
                    <a:pt x="38716" y="125134"/>
                    <a:pt x="38445" y="125230"/>
                  </a:cubicBezTo>
                  <a:cubicBezTo>
                    <a:pt x="38346" y="125263"/>
                    <a:pt x="38240" y="125270"/>
                    <a:pt x="38132" y="125270"/>
                  </a:cubicBezTo>
                  <a:cubicBezTo>
                    <a:pt x="38046" y="125270"/>
                    <a:pt x="37959" y="125266"/>
                    <a:pt x="37874" y="125266"/>
                  </a:cubicBezTo>
                  <a:lnTo>
                    <a:pt x="35374" y="125266"/>
                  </a:lnTo>
                  <a:cubicBezTo>
                    <a:pt x="34897" y="125277"/>
                    <a:pt x="34433" y="125242"/>
                    <a:pt x="33957" y="125385"/>
                  </a:cubicBezTo>
                  <a:cubicBezTo>
                    <a:pt x="33881" y="125412"/>
                    <a:pt x="33798" y="125419"/>
                    <a:pt x="33712" y="125419"/>
                  </a:cubicBezTo>
                  <a:cubicBezTo>
                    <a:pt x="33609" y="125419"/>
                    <a:pt x="33501" y="125408"/>
                    <a:pt x="33397" y="125408"/>
                  </a:cubicBezTo>
                  <a:lnTo>
                    <a:pt x="29040" y="125408"/>
                  </a:lnTo>
                  <a:cubicBezTo>
                    <a:pt x="28984" y="125408"/>
                    <a:pt x="28928" y="125408"/>
                    <a:pt x="28873" y="125408"/>
                  </a:cubicBezTo>
                  <a:cubicBezTo>
                    <a:pt x="28595" y="125408"/>
                    <a:pt x="28319" y="125416"/>
                    <a:pt x="28051" y="125516"/>
                  </a:cubicBezTo>
                  <a:cubicBezTo>
                    <a:pt x="27948" y="125547"/>
                    <a:pt x="27834" y="125547"/>
                    <a:pt x="27721" y="125547"/>
                  </a:cubicBezTo>
                  <a:lnTo>
                    <a:pt x="27721" y="125547"/>
                  </a:lnTo>
                  <a:cubicBezTo>
                    <a:pt x="27664" y="125547"/>
                    <a:pt x="27607" y="125547"/>
                    <a:pt x="27551" y="125551"/>
                  </a:cubicBezTo>
                  <a:cubicBezTo>
                    <a:pt x="27454" y="125554"/>
                    <a:pt x="27357" y="125555"/>
                    <a:pt x="27259" y="125555"/>
                  </a:cubicBezTo>
                  <a:cubicBezTo>
                    <a:pt x="27023" y="125555"/>
                    <a:pt x="26785" y="125549"/>
                    <a:pt x="26547" y="125549"/>
                  </a:cubicBezTo>
                  <a:cubicBezTo>
                    <a:pt x="26124" y="125549"/>
                    <a:pt x="25701" y="125569"/>
                    <a:pt x="25289" y="125682"/>
                  </a:cubicBezTo>
                  <a:cubicBezTo>
                    <a:pt x="25238" y="125698"/>
                    <a:pt x="25187" y="125702"/>
                    <a:pt x="25136" y="125702"/>
                  </a:cubicBezTo>
                  <a:cubicBezTo>
                    <a:pt x="25068" y="125702"/>
                    <a:pt x="25000" y="125694"/>
                    <a:pt x="24932" y="125694"/>
                  </a:cubicBezTo>
                  <a:lnTo>
                    <a:pt x="19574" y="125694"/>
                  </a:lnTo>
                  <a:cubicBezTo>
                    <a:pt x="19455" y="125694"/>
                    <a:pt x="19336" y="125694"/>
                    <a:pt x="19217" y="125682"/>
                  </a:cubicBezTo>
                  <a:cubicBezTo>
                    <a:pt x="18991" y="125670"/>
                    <a:pt x="18907" y="125599"/>
                    <a:pt x="18895" y="125385"/>
                  </a:cubicBezTo>
                  <a:cubicBezTo>
                    <a:pt x="18884" y="125218"/>
                    <a:pt x="18884" y="125051"/>
                    <a:pt x="18884" y="124885"/>
                  </a:cubicBezTo>
                  <a:cubicBezTo>
                    <a:pt x="18884" y="124027"/>
                    <a:pt x="18884" y="123170"/>
                    <a:pt x="18884" y="122313"/>
                  </a:cubicBezTo>
                  <a:cubicBezTo>
                    <a:pt x="18872" y="121801"/>
                    <a:pt x="18931" y="121277"/>
                    <a:pt x="18764" y="120765"/>
                  </a:cubicBezTo>
                  <a:cubicBezTo>
                    <a:pt x="18705" y="120586"/>
                    <a:pt x="18741" y="120384"/>
                    <a:pt x="18741" y="120193"/>
                  </a:cubicBezTo>
                  <a:cubicBezTo>
                    <a:pt x="18741" y="115217"/>
                    <a:pt x="18741" y="110240"/>
                    <a:pt x="18741" y="105275"/>
                  </a:cubicBezTo>
                  <a:cubicBezTo>
                    <a:pt x="18741" y="104370"/>
                    <a:pt x="18705" y="104418"/>
                    <a:pt x="19586" y="104406"/>
                  </a:cubicBezTo>
                  <a:cubicBezTo>
                    <a:pt x="19631" y="104405"/>
                    <a:pt x="19676" y="104405"/>
                    <a:pt x="19721" y="104405"/>
                  </a:cubicBezTo>
                  <a:cubicBezTo>
                    <a:pt x="19951" y="104405"/>
                    <a:pt x="20180" y="104414"/>
                    <a:pt x="20408" y="104414"/>
                  </a:cubicBezTo>
                  <a:cubicBezTo>
                    <a:pt x="20752" y="104414"/>
                    <a:pt x="21093" y="104393"/>
                    <a:pt x="21431" y="104287"/>
                  </a:cubicBezTo>
                  <a:cubicBezTo>
                    <a:pt x="21509" y="104263"/>
                    <a:pt x="21592" y="104257"/>
                    <a:pt x="21677" y="104257"/>
                  </a:cubicBezTo>
                  <a:cubicBezTo>
                    <a:pt x="21762" y="104257"/>
                    <a:pt x="21848" y="104263"/>
                    <a:pt x="21932" y="104263"/>
                  </a:cubicBezTo>
                  <a:cubicBezTo>
                    <a:pt x="22440" y="104263"/>
                    <a:pt x="22948" y="104268"/>
                    <a:pt x="23456" y="104268"/>
                  </a:cubicBezTo>
                  <a:cubicBezTo>
                    <a:pt x="23710" y="104268"/>
                    <a:pt x="23964" y="104267"/>
                    <a:pt x="24218" y="104263"/>
                  </a:cubicBezTo>
                  <a:cubicBezTo>
                    <a:pt x="24356" y="104263"/>
                    <a:pt x="24497" y="104267"/>
                    <a:pt x="24638" y="104267"/>
                  </a:cubicBezTo>
                  <a:cubicBezTo>
                    <a:pt x="24920" y="104267"/>
                    <a:pt x="25206" y="104251"/>
                    <a:pt x="25491" y="104156"/>
                  </a:cubicBezTo>
                  <a:cubicBezTo>
                    <a:pt x="25556" y="104129"/>
                    <a:pt x="25629" y="104121"/>
                    <a:pt x="25704" y="104121"/>
                  </a:cubicBezTo>
                  <a:cubicBezTo>
                    <a:pt x="25794" y="104121"/>
                    <a:pt x="25889" y="104132"/>
                    <a:pt x="25980" y="104132"/>
                  </a:cubicBezTo>
                  <a:cubicBezTo>
                    <a:pt x="26218" y="104126"/>
                    <a:pt x="26456" y="104126"/>
                    <a:pt x="26694" y="104126"/>
                  </a:cubicBezTo>
                  <a:cubicBezTo>
                    <a:pt x="26932" y="104126"/>
                    <a:pt x="27170" y="104126"/>
                    <a:pt x="27408" y="104120"/>
                  </a:cubicBezTo>
                  <a:cubicBezTo>
                    <a:pt x="28158" y="104110"/>
                    <a:pt x="28899" y="103962"/>
                    <a:pt x="29646" y="103962"/>
                  </a:cubicBezTo>
                  <a:cubicBezTo>
                    <a:pt x="29777" y="103962"/>
                    <a:pt x="29908" y="103967"/>
                    <a:pt x="30040" y="103977"/>
                  </a:cubicBezTo>
                  <a:cubicBezTo>
                    <a:pt x="30623" y="103751"/>
                    <a:pt x="31266" y="103906"/>
                    <a:pt x="31861" y="103715"/>
                  </a:cubicBezTo>
                  <a:cubicBezTo>
                    <a:pt x="31929" y="103691"/>
                    <a:pt x="32004" y="103685"/>
                    <a:pt x="32083" y="103685"/>
                  </a:cubicBezTo>
                  <a:cubicBezTo>
                    <a:pt x="32175" y="103685"/>
                    <a:pt x="32271" y="103693"/>
                    <a:pt x="32363" y="103693"/>
                  </a:cubicBezTo>
                  <a:cubicBezTo>
                    <a:pt x="32387" y="103693"/>
                    <a:pt x="32410" y="103693"/>
                    <a:pt x="32433" y="103691"/>
                  </a:cubicBezTo>
                  <a:cubicBezTo>
                    <a:pt x="32491" y="103691"/>
                    <a:pt x="32550" y="103692"/>
                    <a:pt x="32609" y="103692"/>
                  </a:cubicBezTo>
                  <a:cubicBezTo>
                    <a:pt x="32876" y="103692"/>
                    <a:pt x="33148" y="103684"/>
                    <a:pt x="33421" y="103596"/>
                  </a:cubicBezTo>
                  <a:cubicBezTo>
                    <a:pt x="33514" y="103563"/>
                    <a:pt x="33617" y="103556"/>
                    <a:pt x="33724" y="103556"/>
                  </a:cubicBezTo>
                  <a:cubicBezTo>
                    <a:pt x="33809" y="103556"/>
                    <a:pt x="33896" y="103560"/>
                    <a:pt x="33981" y="103560"/>
                  </a:cubicBezTo>
                  <a:cubicBezTo>
                    <a:pt x="34552" y="103549"/>
                    <a:pt x="35124" y="103549"/>
                    <a:pt x="35695" y="103549"/>
                  </a:cubicBezTo>
                  <a:cubicBezTo>
                    <a:pt x="36100" y="103549"/>
                    <a:pt x="36493" y="103537"/>
                    <a:pt x="36898" y="103453"/>
                  </a:cubicBezTo>
                  <a:cubicBezTo>
                    <a:pt x="37100" y="103412"/>
                    <a:pt x="37311" y="103403"/>
                    <a:pt x="37526" y="103403"/>
                  </a:cubicBezTo>
                  <a:cubicBezTo>
                    <a:pt x="37686" y="103403"/>
                    <a:pt x="37849" y="103408"/>
                    <a:pt x="38010" y="103408"/>
                  </a:cubicBezTo>
                  <a:cubicBezTo>
                    <a:pt x="38064" y="103408"/>
                    <a:pt x="38118" y="103407"/>
                    <a:pt x="38172" y="103406"/>
                  </a:cubicBezTo>
                  <a:cubicBezTo>
                    <a:pt x="38299" y="103406"/>
                    <a:pt x="38426" y="103410"/>
                    <a:pt x="38552" y="103410"/>
                  </a:cubicBezTo>
                  <a:cubicBezTo>
                    <a:pt x="38805" y="103410"/>
                    <a:pt x="39057" y="103394"/>
                    <a:pt x="39303" y="103299"/>
                  </a:cubicBezTo>
                  <a:cubicBezTo>
                    <a:pt x="39368" y="103275"/>
                    <a:pt x="39440" y="103269"/>
                    <a:pt x="39513" y="103269"/>
                  </a:cubicBezTo>
                  <a:cubicBezTo>
                    <a:pt x="39585" y="103269"/>
                    <a:pt x="39660" y="103275"/>
                    <a:pt x="39731" y="103275"/>
                  </a:cubicBezTo>
                  <a:cubicBezTo>
                    <a:pt x="40303" y="103251"/>
                    <a:pt x="40862" y="103310"/>
                    <a:pt x="41434" y="103144"/>
                  </a:cubicBezTo>
                  <a:cubicBezTo>
                    <a:pt x="41511" y="103120"/>
                    <a:pt x="41594" y="103113"/>
                    <a:pt x="41680" y="103113"/>
                  </a:cubicBezTo>
                  <a:cubicBezTo>
                    <a:pt x="41781" y="103113"/>
                    <a:pt x="41885" y="103122"/>
                    <a:pt x="41987" y="103122"/>
                  </a:cubicBezTo>
                  <a:cubicBezTo>
                    <a:pt x="42013" y="103122"/>
                    <a:pt x="42039" y="103121"/>
                    <a:pt x="42065" y="103120"/>
                  </a:cubicBezTo>
                  <a:cubicBezTo>
                    <a:pt x="42191" y="103120"/>
                    <a:pt x="42317" y="103124"/>
                    <a:pt x="42443" y="103124"/>
                  </a:cubicBezTo>
                  <a:cubicBezTo>
                    <a:pt x="42673" y="103124"/>
                    <a:pt x="42901" y="103109"/>
                    <a:pt x="43125" y="103025"/>
                  </a:cubicBezTo>
                  <a:cubicBezTo>
                    <a:pt x="43159" y="103013"/>
                    <a:pt x="43191" y="103007"/>
                    <a:pt x="43222" y="103007"/>
                  </a:cubicBezTo>
                  <a:close/>
                  <a:moveTo>
                    <a:pt x="69213" y="142037"/>
                  </a:moveTo>
                  <a:cubicBezTo>
                    <a:pt x="69212" y="142048"/>
                    <a:pt x="69210" y="142059"/>
                    <a:pt x="69208" y="142070"/>
                  </a:cubicBezTo>
                  <a:lnTo>
                    <a:pt x="69208" y="142070"/>
                  </a:lnTo>
                  <a:cubicBezTo>
                    <a:pt x="69210" y="142059"/>
                    <a:pt x="69212" y="142048"/>
                    <a:pt x="69213" y="142037"/>
                  </a:cubicBezTo>
                  <a:close/>
                  <a:moveTo>
                    <a:pt x="91944" y="123255"/>
                  </a:moveTo>
                  <a:cubicBezTo>
                    <a:pt x="92689" y="123255"/>
                    <a:pt x="93434" y="123282"/>
                    <a:pt x="94178" y="123282"/>
                  </a:cubicBezTo>
                  <a:cubicBezTo>
                    <a:pt x="94476" y="123282"/>
                    <a:pt x="94774" y="123277"/>
                    <a:pt x="95072" y="123265"/>
                  </a:cubicBezTo>
                  <a:lnTo>
                    <a:pt x="95214" y="123265"/>
                  </a:lnTo>
                  <a:cubicBezTo>
                    <a:pt x="95667" y="123277"/>
                    <a:pt x="95703" y="123313"/>
                    <a:pt x="95703" y="123765"/>
                  </a:cubicBezTo>
                  <a:cubicBezTo>
                    <a:pt x="95715" y="124956"/>
                    <a:pt x="95560" y="128980"/>
                    <a:pt x="95560" y="130171"/>
                  </a:cubicBezTo>
                  <a:cubicBezTo>
                    <a:pt x="95560" y="130300"/>
                    <a:pt x="95560" y="130434"/>
                    <a:pt x="95572" y="130567"/>
                  </a:cubicBezTo>
                  <a:lnTo>
                    <a:pt x="95572" y="130567"/>
                  </a:lnTo>
                  <a:cubicBezTo>
                    <a:pt x="95574" y="130606"/>
                    <a:pt x="95574" y="130644"/>
                    <a:pt x="95572" y="130683"/>
                  </a:cubicBezTo>
                  <a:cubicBezTo>
                    <a:pt x="95548" y="131290"/>
                    <a:pt x="95631" y="131909"/>
                    <a:pt x="95453" y="132516"/>
                  </a:cubicBezTo>
                  <a:cubicBezTo>
                    <a:pt x="95393" y="132719"/>
                    <a:pt x="95429" y="132945"/>
                    <a:pt x="95429" y="133159"/>
                  </a:cubicBezTo>
                  <a:cubicBezTo>
                    <a:pt x="95429" y="136874"/>
                    <a:pt x="95429" y="140589"/>
                    <a:pt x="95441" y="144304"/>
                  </a:cubicBezTo>
                  <a:cubicBezTo>
                    <a:pt x="95441" y="144804"/>
                    <a:pt x="95286" y="145280"/>
                    <a:pt x="95250" y="145780"/>
                  </a:cubicBezTo>
                  <a:cubicBezTo>
                    <a:pt x="95250" y="145887"/>
                    <a:pt x="95155" y="145947"/>
                    <a:pt x="95060" y="145959"/>
                  </a:cubicBezTo>
                  <a:cubicBezTo>
                    <a:pt x="94893" y="145970"/>
                    <a:pt x="94726" y="145970"/>
                    <a:pt x="94560" y="145970"/>
                  </a:cubicBezTo>
                  <a:lnTo>
                    <a:pt x="76272" y="145970"/>
                  </a:lnTo>
                  <a:cubicBezTo>
                    <a:pt x="76187" y="145970"/>
                    <a:pt x="76092" y="145981"/>
                    <a:pt x="76000" y="145981"/>
                  </a:cubicBezTo>
                  <a:cubicBezTo>
                    <a:pt x="75923" y="145981"/>
                    <a:pt x="75848" y="145974"/>
                    <a:pt x="75783" y="145947"/>
                  </a:cubicBezTo>
                  <a:cubicBezTo>
                    <a:pt x="75665" y="145893"/>
                    <a:pt x="75546" y="145878"/>
                    <a:pt x="75426" y="145878"/>
                  </a:cubicBezTo>
                  <a:cubicBezTo>
                    <a:pt x="75259" y="145878"/>
                    <a:pt x="75090" y="145908"/>
                    <a:pt x="74923" y="145908"/>
                  </a:cubicBezTo>
                  <a:cubicBezTo>
                    <a:pt x="74836" y="145908"/>
                    <a:pt x="74750" y="145900"/>
                    <a:pt x="74664" y="145875"/>
                  </a:cubicBezTo>
                  <a:cubicBezTo>
                    <a:pt x="74410" y="145962"/>
                    <a:pt x="74153" y="145981"/>
                    <a:pt x="73895" y="145981"/>
                  </a:cubicBezTo>
                  <a:cubicBezTo>
                    <a:pt x="73692" y="145981"/>
                    <a:pt x="73488" y="145969"/>
                    <a:pt x="73284" y="145969"/>
                  </a:cubicBezTo>
                  <a:cubicBezTo>
                    <a:pt x="73248" y="145969"/>
                    <a:pt x="73212" y="145970"/>
                    <a:pt x="73176" y="145970"/>
                  </a:cubicBezTo>
                  <a:cubicBezTo>
                    <a:pt x="73073" y="145972"/>
                    <a:pt x="72969" y="145973"/>
                    <a:pt x="72866" y="145973"/>
                  </a:cubicBezTo>
                  <a:cubicBezTo>
                    <a:pt x="72539" y="145973"/>
                    <a:pt x="72213" y="145966"/>
                    <a:pt x="71889" y="145966"/>
                  </a:cubicBezTo>
                  <a:cubicBezTo>
                    <a:pt x="71654" y="145966"/>
                    <a:pt x="71420" y="145970"/>
                    <a:pt x="71188" y="145982"/>
                  </a:cubicBezTo>
                  <a:cubicBezTo>
                    <a:pt x="71138" y="145984"/>
                    <a:pt x="71089" y="145985"/>
                    <a:pt x="71039" y="145985"/>
                  </a:cubicBezTo>
                  <a:cubicBezTo>
                    <a:pt x="70487" y="145985"/>
                    <a:pt x="69960" y="145870"/>
                    <a:pt x="69414" y="145816"/>
                  </a:cubicBezTo>
                  <a:cubicBezTo>
                    <a:pt x="69247" y="145804"/>
                    <a:pt x="69152" y="145697"/>
                    <a:pt x="69164" y="145530"/>
                  </a:cubicBezTo>
                  <a:cubicBezTo>
                    <a:pt x="69187" y="144780"/>
                    <a:pt x="69056" y="144018"/>
                    <a:pt x="69247" y="143256"/>
                  </a:cubicBezTo>
                  <a:cubicBezTo>
                    <a:pt x="69328" y="142977"/>
                    <a:pt x="69240" y="142292"/>
                    <a:pt x="69224" y="141971"/>
                  </a:cubicBezTo>
                  <a:lnTo>
                    <a:pt x="69224" y="141971"/>
                  </a:lnTo>
                  <a:cubicBezTo>
                    <a:pt x="69382" y="140983"/>
                    <a:pt x="69501" y="139597"/>
                    <a:pt x="69485" y="139220"/>
                  </a:cubicBezTo>
                  <a:cubicBezTo>
                    <a:pt x="69473" y="138910"/>
                    <a:pt x="69568" y="137029"/>
                    <a:pt x="69676" y="136719"/>
                  </a:cubicBezTo>
                  <a:cubicBezTo>
                    <a:pt x="69735" y="136553"/>
                    <a:pt x="69711" y="136350"/>
                    <a:pt x="69711" y="136160"/>
                  </a:cubicBezTo>
                  <a:cubicBezTo>
                    <a:pt x="69723" y="135660"/>
                    <a:pt x="69711" y="135160"/>
                    <a:pt x="69723" y="134660"/>
                  </a:cubicBezTo>
                  <a:cubicBezTo>
                    <a:pt x="69723" y="134517"/>
                    <a:pt x="69687" y="134362"/>
                    <a:pt x="69735" y="134231"/>
                  </a:cubicBezTo>
                  <a:cubicBezTo>
                    <a:pt x="69938" y="133576"/>
                    <a:pt x="69830" y="132909"/>
                    <a:pt x="69854" y="132243"/>
                  </a:cubicBezTo>
                  <a:cubicBezTo>
                    <a:pt x="69878" y="131754"/>
                    <a:pt x="69842" y="131254"/>
                    <a:pt x="69973" y="130754"/>
                  </a:cubicBezTo>
                  <a:cubicBezTo>
                    <a:pt x="70057" y="130445"/>
                    <a:pt x="69997" y="130099"/>
                    <a:pt x="69997" y="129766"/>
                  </a:cubicBezTo>
                  <a:cubicBezTo>
                    <a:pt x="70009" y="129409"/>
                    <a:pt x="69997" y="129052"/>
                    <a:pt x="70104" y="128706"/>
                  </a:cubicBezTo>
                  <a:cubicBezTo>
                    <a:pt x="70176" y="128480"/>
                    <a:pt x="70140" y="128230"/>
                    <a:pt x="70140" y="127992"/>
                  </a:cubicBezTo>
                  <a:cubicBezTo>
                    <a:pt x="70164" y="127385"/>
                    <a:pt x="70116" y="126766"/>
                    <a:pt x="70259" y="126147"/>
                  </a:cubicBezTo>
                  <a:cubicBezTo>
                    <a:pt x="70342" y="125789"/>
                    <a:pt x="70283" y="125396"/>
                    <a:pt x="70283" y="125015"/>
                  </a:cubicBezTo>
                  <a:cubicBezTo>
                    <a:pt x="70295" y="124634"/>
                    <a:pt x="70307" y="124646"/>
                    <a:pt x="70664" y="124527"/>
                  </a:cubicBezTo>
                  <a:cubicBezTo>
                    <a:pt x="70961" y="124432"/>
                    <a:pt x="71271" y="124408"/>
                    <a:pt x="71581" y="124408"/>
                  </a:cubicBezTo>
                  <a:cubicBezTo>
                    <a:pt x="71706" y="124404"/>
                    <a:pt x="71832" y="124403"/>
                    <a:pt x="71958" y="124403"/>
                  </a:cubicBezTo>
                  <a:cubicBezTo>
                    <a:pt x="72069" y="124403"/>
                    <a:pt x="72180" y="124403"/>
                    <a:pt x="72292" y="124403"/>
                  </a:cubicBezTo>
                  <a:cubicBezTo>
                    <a:pt x="72714" y="124403"/>
                    <a:pt x="73138" y="124392"/>
                    <a:pt x="73557" y="124277"/>
                  </a:cubicBezTo>
                  <a:cubicBezTo>
                    <a:pt x="73660" y="124251"/>
                    <a:pt x="73766" y="124242"/>
                    <a:pt x="73873" y="124242"/>
                  </a:cubicBezTo>
                  <a:cubicBezTo>
                    <a:pt x="74052" y="124242"/>
                    <a:pt x="74236" y="124265"/>
                    <a:pt x="74414" y="124265"/>
                  </a:cubicBezTo>
                  <a:cubicBezTo>
                    <a:pt x="74867" y="124253"/>
                    <a:pt x="75307" y="124253"/>
                    <a:pt x="75760" y="124158"/>
                  </a:cubicBezTo>
                  <a:cubicBezTo>
                    <a:pt x="75954" y="124119"/>
                    <a:pt x="76154" y="124109"/>
                    <a:pt x="76355" y="124109"/>
                  </a:cubicBezTo>
                  <a:cubicBezTo>
                    <a:pt x="76585" y="124109"/>
                    <a:pt x="76817" y="124123"/>
                    <a:pt x="77046" y="124123"/>
                  </a:cubicBezTo>
                  <a:cubicBezTo>
                    <a:pt x="77462" y="124111"/>
                    <a:pt x="77891" y="124146"/>
                    <a:pt x="78320" y="124003"/>
                  </a:cubicBezTo>
                  <a:cubicBezTo>
                    <a:pt x="78397" y="123979"/>
                    <a:pt x="78480" y="123973"/>
                    <a:pt x="78566" y="123973"/>
                  </a:cubicBezTo>
                  <a:cubicBezTo>
                    <a:pt x="78666" y="123973"/>
                    <a:pt x="78770" y="123982"/>
                    <a:pt x="78873" y="123982"/>
                  </a:cubicBezTo>
                  <a:cubicBezTo>
                    <a:pt x="78899" y="123982"/>
                    <a:pt x="78925" y="123981"/>
                    <a:pt x="78951" y="123980"/>
                  </a:cubicBezTo>
                  <a:cubicBezTo>
                    <a:pt x="79077" y="123974"/>
                    <a:pt x="79204" y="123972"/>
                    <a:pt x="79331" y="123972"/>
                  </a:cubicBezTo>
                  <a:cubicBezTo>
                    <a:pt x="79543" y="123972"/>
                    <a:pt x="79756" y="123977"/>
                    <a:pt x="79968" y="123977"/>
                  </a:cubicBezTo>
                  <a:cubicBezTo>
                    <a:pt x="80365" y="123977"/>
                    <a:pt x="80761" y="123958"/>
                    <a:pt x="81153" y="123849"/>
                  </a:cubicBezTo>
                  <a:cubicBezTo>
                    <a:pt x="81226" y="123826"/>
                    <a:pt x="81305" y="123819"/>
                    <a:pt x="81387" y="123819"/>
                  </a:cubicBezTo>
                  <a:cubicBezTo>
                    <a:pt x="81518" y="123819"/>
                    <a:pt x="81657" y="123837"/>
                    <a:pt x="81796" y="123837"/>
                  </a:cubicBezTo>
                  <a:cubicBezTo>
                    <a:pt x="82141" y="123825"/>
                    <a:pt x="82499" y="123849"/>
                    <a:pt x="82856" y="123730"/>
                  </a:cubicBezTo>
                  <a:cubicBezTo>
                    <a:pt x="82951" y="123700"/>
                    <a:pt x="83055" y="123694"/>
                    <a:pt x="83162" y="123694"/>
                  </a:cubicBezTo>
                  <a:cubicBezTo>
                    <a:pt x="83234" y="123694"/>
                    <a:pt x="83307" y="123697"/>
                    <a:pt x="83379" y="123697"/>
                  </a:cubicBezTo>
                  <a:cubicBezTo>
                    <a:pt x="83415" y="123697"/>
                    <a:pt x="83451" y="123696"/>
                    <a:pt x="83487" y="123694"/>
                  </a:cubicBezTo>
                  <a:cubicBezTo>
                    <a:pt x="83622" y="123687"/>
                    <a:pt x="83756" y="123685"/>
                    <a:pt x="83890" y="123685"/>
                  </a:cubicBezTo>
                  <a:cubicBezTo>
                    <a:pt x="84066" y="123685"/>
                    <a:pt x="84242" y="123688"/>
                    <a:pt x="84418" y="123688"/>
                  </a:cubicBezTo>
                  <a:cubicBezTo>
                    <a:pt x="84793" y="123688"/>
                    <a:pt x="85168" y="123673"/>
                    <a:pt x="85547" y="123575"/>
                  </a:cubicBezTo>
                  <a:cubicBezTo>
                    <a:pt x="85674" y="123541"/>
                    <a:pt x="85810" y="123530"/>
                    <a:pt x="85948" y="123530"/>
                  </a:cubicBezTo>
                  <a:cubicBezTo>
                    <a:pt x="86146" y="123530"/>
                    <a:pt x="86351" y="123551"/>
                    <a:pt x="86547" y="123551"/>
                  </a:cubicBezTo>
                  <a:cubicBezTo>
                    <a:pt x="86868" y="123539"/>
                    <a:pt x="87202" y="123563"/>
                    <a:pt x="87535" y="123456"/>
                  </a:cubicBezTo>
                  <a:cubicBezTo>
                    <a:pt x="87654" y="123413"/>
                    <a:pt x="87791" y="123407"/>
                    <a:pt x="87929" y="123407"/>
                  </a:cubicBezTo>
                  <a:cubicBezTo>
                    <a:pt x="87985" y="123407"/>
                    <a:pt x="88040" y="123408"/>
                    <a:pt x="88095" y="123408"/>
                  </a:cubicBezTo>
                  <a:cubicBezTo>
                    <a:pt x="88139" y="123407"/>
                    <a:pt x="88183" y="123407"/>
                    <a:pt x="88227" y="123407"/>
                  </a:cubicBezTo>
                  <a:cubicBezTo>
                    <a:pt x="88523" y="123407"/>
                    <a:pt x="88822" y="123425"/>
                    <a:pt x="89117" y="123425"/>
                  </a:cubicBezTo>
                  <a:cubicBezTo>
                    <a:pt x="89326" y="123425"/>
                    <a:pt x="89534" y="123416"/>
                    <a:pt x="89738" y="123384"/>
                  </a:cubicBezTo>
                  <a:cubicBezTo>
                    <a:pt x="90471" y="123281"/>
                    <a:pt x="91207" y="123255"/>
                    <a:pt x="91944" y="123255"/>
                  </a:cubicBezTo>
                  <a:close/>
                  <a:moveTo>
                    <a:pt x="101163" y="123112"/>
                  </a:moveTo>
                  <a:cubicBezTo>
                    <a:pt x="101266" y="123112"/>
                    <a:pt x="101373" y="123122"/>
                    <a:pt x="101477" y="123122"/>
                  </a:cubicBezTo>
                  <a:lnTo>
                    <a:pt x="122337" y="123122"/>
                  </a:lnTo>
                  <a:cubicBezTo>
                    <a:pt x="122361" y="123122"/>
                    <a:pt x="122384" y="123122"/>
                    <a:pt x="122406" y="123122"/>
                  </a:cubicBezTo>
                  <a:cubicBezTo>
                    <a:pt x="123146" y="123122"/>
                    <a:pt x="123135" y="123134"/>
                    <a:pt x="123135" y="123896"/>
                  </a:cubicBezTo>
                  <a:cubicBezTo>
                    <a:pt x="123135" y="124754"/>
                    <a:pt x="123135" y="125599"/>
                    <a:pt x="123135" y="126456"/>
                  </a:cubicBezTo>
                  <a:cubicBezTo>
                    <a:pt x="123135" y="126694"/>
                    <a:pt x="123123" y="126932"/>
                    <a:pt x="123051" y="127171"/>
                  </a:cubicBezTo>
                  <a:cubicBezTo>
                    <a:pt x="123004" y="127373"/>
                    <a:pt x="122992" y="127587"/>
                    <a:pt x="122992" y="127802"/>
                  </a:cubicBezTo>
                  <a:cubicBezTo>
                    <a:pt x="122992" y="128730"/>
                    <a:pt x="122992" y="129659"/>
                    <a:pt x="122992" y="130588"/>
                  </a:cubicBezTo>
                  <a:cubicBezTo>
                    <a:pt x="122980" y="131123"/>
                    <a:pt x="123039" y="131671"/>
                    <a:pt x="122873" y="132219"/>
                  </a:cubicBezTo>
                  <a:cubicBezTo>
                    <a:pt x="122813" y="132409"/>
                    <a:pt x="122849" y="132635"/>
                    <a:pt x="122849" y="132850"/>
                  </a:cubicBezTo>
                  <a:lnTo>
                    <a:pt x="122849" y="145208"/>
                  </a:lnTo>
                  <a:lnTo>
                    <a:pt x="122849" y="145637"/>
                  </a:lnTo>
                  <a:cubicBezTo>
                    <a:pt x="122859" y="146326"/>
                    <a:pt x="122861" y="146402"/>
                    <a:pt x="122291" y="146402"/>
                  </a:cubicBezTo>
                  <a:cubicBezTo>
                    <a:pt x="122220" y="146402"/>
                    <a:pt x="122141" y="146400"/>
                    <a:pt x="122051" y="146399"/>
                  </a:cubicBezTo>
                  <a:cubicBezTo>
                    <a:pt x="121765" y="146399"/>
                    <a:pt x="121480" y="146399"/>
                    <a:pt x="121206" y="146316"/>
                  </a:cubicBezTo>
                  <a:cubicBezTo>
                    <a:pt x="121003" y="146256"/>
                    <a:pt x="120777" y="146268"/>
                    <a:pt x="120563" y="146256"/>
                  </a:cubicBezTo>
                  <a:lnTo>
                    <a:pt x="118277" y="146256"/>
                  </a:lnTo>
                  <a:cubicBezTo>
                    <a:pt x="118159" y="146256"/>
                    <a:pt x="118041" y="146258"/>
                    <a:pt x="117922" y="146258"/>
                  </a:cubicBezTo>
                  <a:cubicBezTo>
                    <a:pt x="117595" y="146258"/>
                    <a:pt x="117263" y="146245"/>
                    <a:pt x="116931" y="146149"/>
                  </a:cubicBezTo>
                  <a:cubicBezTo>
                    <a:pt x="116824" y="146113"/>
                    <a:pt x="116708" y="146104"/>
                    <a:pt x="116589" y="146104"/>
                  </a:cubicBezTo>
                  <a:cubicBezTo>
                    <a:pt x="116470" y="146104"/>
                    <a:pt x="116348" y="146113"/>
                    <a:pt x="116229" y="146113"/>
                  </a:cubicBezTo>
                  <a:lnTo>
                    <a:pt x="96738" y="146113"/>
                  </a:lnTo>
                  <a:cubicBezTo>
                    <a:pt x="96560" y="146113"/>
                    <a:pt x="96412" y="146116"/>
                    <a:pt x="96289" y="146116"/>
                  </a:cubicBezTo>
                  <a:cubicBezTo>
                    <a:pt x="95630" y="146116"/>
                    <a:pt x="95715" y="146040"/>
                    <a:pt x="95715" y="145066"/>
                  </a:cubicBezTo>
                  <a:cubicBezTo>
                    <a:pt x="95715" y="144756"/>
                    <a:pt x="95703" y="144458"/>
                    <a:pt x="95810" y="144149"/>
                  </a:cubicBezTo>
                  <a:cubicBezTo>
                    <a:pt x="95869" y="143982"/>
                    <a:pt x="95857" y="143780"/>
                    <a:pt x="95857" y="143589"/>
                  </a:cubicBezTo>
                  <a:cubicBezTo>
                    <a:pt x="95857" y="139755"/>
                    <a:pt x="95857" y="135922"/>
                    <a:pt x="95857" y="132088"/>
                  </a:cubicBezTo>
                  <a:cubicBezTo>
                    <a:pt x="95857" y="131897"/>
                    <a:pt x="95869" y="131695"/>
                    <a:pt x="95810" y="131528"/>
                  </a:cubicBezTo>
                  <a:cubicBezTo>
                    <a:pt x="95703" y="131195"/>
                    <a:pt x="95726" y="130873"/>
                    <a:pt x="95715" y="130540"/>
                  </a:cubicBezTo>
                  <a:cubicBezTo>
                    <a:pt x="95705" y="130421"/>
                    <a:pt x="95744" y="130302"/>
                    <a:pt x="95689" y="130190"/>
                  </a:cubicBezTo>
                  <a:lnTo>
                    <a:pt x="95689" y="130190"/>
                  </a:lnTo>
                  <a:cubicBezTo>
                    <a:pt x="95822" y="129065"/>
                    <a:pt x="96026" y="126863"/>
                    <a:pt x="95988" y="126444"/>
                  </a:cubicBezTo>
                  <a:cubicBezTo>
                    <a:pt x="95976" y="126206"/>
                    <a:pt x="96012" y="125968"/>
                    <a:pt x="95988" y="125730"/>
                  </a:cubicBezTo>
                  <a:cubicBezTo>
                    <a:pt x="95917" y="124992"/>
                    <a:pt x="96131" y="124265"/>
                    <a:pt x="96143" y="123539"/>
                  </a:cubicBezTo>
                  <a:cubicBezTo>
                    <a:pt x="96143" y="123372"/>
                    <a:pt x="96262" y="123277"/>
                    <a:pt x="96429" y="123277"/>
                  </a:cubicBezTo>
                  <a:cubicBezTo>
                    <a:pt x="96596" y="123265"/>
                    <a:pt x="96762" y="123265"/>
                    <a:pt x="96929" y="123265"/>
                  </a:cubicBezTo>
                  <a:cubicBezTo>
                    <a:pt x="97762" y="123265"/>
                    <a:pt x="98596" y="123265"/>
                    <a:pt x="99429" y="123253"/>
                  </a:cubicBezTo>
                  <a:cubicBezTo>
                    <a:pt x="99615" y="123253"/>
                    <a:pt x="99803" y="123260"/>
                    <a:pt x="99992" y="123260"/>
                  </a:cubicBezTo>
                  <a:cubicBezTo>
                    <a:pt x="100298" y="123260"/>
                    <a:pt x="100608" y="123242"/>
                    <a:pt x="100918" y="123146"/>
                  </a:cubicBezTo>
                  <a:cubicBezTo>
                    <a:pt x="100993" y="123119"/>
                    <a:pt x="101076" y="123112"/>
                    <a:pt x="101163" y="123112"/>
                  </a:cubicBezTo>
                  <a:close/>
                  <a:moveTo>
                    <a:pt x="69501" y="124545"/>
                  </a:moveTo>
                  <a:cubicBezTo>
                    <a:pt x="69567" y="124545"/>
                    <a:pt x="69633" y="124547"/>
                    <a:pt x="69699" y="124551"/>
                  </a:cubicBezTo>
                  <a:cubicBezTo>
                    <a:pt x="69854" y="124563"/>
                    <a:pt x="69985" y="124634"/>
                    <a:pt x="69985" y="124801"/>
                  </a:cubicBezTo>
                  <a:cubicBezTo>
                    <a:pt x="69997" y="125277"/>
                    <a:pt x="70057" y="125766"/>
                    <a:pt x="69961" y="126230"/>
                  </a:cubicBezTo>
                  <a:cubicBezTo>
                    <a:pt x="69890" y="126659"/>
                    <a:pt x="69878" y="127075"/>
                    <a:pt x="69866" y="127504"/>
                  </a:cubicBezTo>
                  <a:cubicBezTo>
                    <a:pt x="69854" y="127897"/>
                    <a:pt x="69902" y="128302"/>
                    <a:pt x="69759" y="128706"/>
                  </a:cubicBezTo>
                  <a:cubicBezTo>
                    <a:pt x="69699" y="128849"/>
                    <a:pt x="69723" y="129028"/>
                    <a:pt x="69723" y="129195"/>
                  </a:cubicBezTo>
                  <a:cubicBezTo>
                    <a:pt x="69711" y="129671"/>
                    <a:pt x="69711" y="130135"/>
                    <a:pt x="69616" y="130611"/>
                  </a:cubicBezTo>
                  <a:cubicBezTo>
                    <a:pt x="69521" y="131076"/>
                    <a:pt x="69592" y="131564"/>
                    <a:pt x="69580" y="132040"/>
                  </a:cubicBezTo>
                  <a:cubicBezTo>
                    <a:pt x="69568" y="132505"/>
                    <a:pt x="69616" y="132981"/>
                    <a:pt x="69461" y="133457"/>
                  </a:cubicBezTo>
                  <a:cubicBezTo>
                    <a:pt x="69414" y="133600"/>
                    <a:pt x="69437" y="133778"/>
                    <a:pt x="69437" y="133945"/>
                  </a:cubicBezTo>
                  <a:cubicBezTo>
                    <a:pt x="69437" y="134517"/>
                    <a:pt x="69437" y="135088"/>
                    <a:pt x="69437" y="135660"/>
                  </a:cubicBezTo>
                  <a:cubicBezTo>
                    <a:pt x="69426" y="135826"/>
                    <a:pt x="69437" y="135993"/>
                    <a:pt x="69426" y="136160"/>
                  </a:cubicBezTo>
                  <a:cubicBezTo>
                    <a:pt x="69390" y="136398"/>
                    <a:pt x="69295" y="136612"/>
                    <a:pt x="69295" y="136862"/>
                  </a:cubicBezTo>
                  <a:cubicBezTo>
                    <a:pt x="69295" y="137636"/>
                    <a:pt x="68997" y="142149"/>
                    <a:pt x="68997" y="142934"/>
                  </a:cubicBezTo>
                  <a:cubicBezTo>
                    <a:pt x="69002" y="142923"/>
                    <a:pt x="69008" y="142911"/>
                    <a:pt x="69014" y="142898"/>
                  </a:cubicBezTo>
                  <a:lnTo>
                    <a:pt x="69014" y="142898"/>
                  </a:lnTo>
                  <a:cubicBezTo>
                    <a:pt x="69011" y="143032"/>
                    <a:pt x="69009" y="143168"/>
                    <a:pt x="69009" y="143303"/>
                  </a:cubicBezTo>
                  <a:cubicBezTo>
                    <a:pt x="68997" y="143732"/>
                    <a:pt x="69009" y="144161"/>
                    <a:pt x="68902" y="144577"/>
                  </a:cubicBezTo>
                  <a:cubicBezTo>
                    <a:pt x="68818" y="144923"/>
                    <a:pt x="68878" y="145292"/>
                    <a:pt x="68854" y="145649"/>
                  </a:cubicBezTo>
                  <a:cubicBezTo>
                    <a:pt x="68842" y="145863"/>
                    <a:pt x="68759" y="145947"/>
                    <a:pt x="68544" y="145959"/>
                  </a:cubicBezTo>
                  <a:cubicBezTo>
                    <a:pt x="68354" y="145970"/>
                    <a:pt x="68163" y="145970"/>
                    <a:pt x="67973" y="145970"/>
                  </a:cubicBezTo>
                  <a:lnTo>
                    <a:pt x="63687" y="145970"/>
                  </a:lnTo>
                  <a:cubicBezTo>
                    <a:pt x="63629" y="145972"/>
                    <a:pt x="63572" y="145972"/>
                    <a:pt x="63514" y="145972"/>
                  </a:cubicBezTo>
                  <a:cubicBezTo>
                    <a:pt x="63371" y="145972"/>
                    <a:pt x="63228" y="145969"/>
                    <a:pt x="63084" y="145969"/>
                  </a:cubicBezTo>
                  <a:cubicBezTo>
                    <a:pt x="62744" y="145969"/>
                    <a:pt x="62404" y="145985"/>
                    <a:pt x="62067" y="146090"/>
                  </a:cubicBezTo>
                  <a:cubicBezTo>
                    <a:pt x="61990" y="146113"/>
                    <a:pt x="61907" y="146119"/>
                    <a:pt x="61822" y="146119"/>
                  </a:cubicBezTo>
                  <a:cubicBezTo>
                    <a:pt x="61737" y="146119"/>
                    <a:pt x="61651" y="146113"/>
                    <a:pt x="61567" y="146113"/>
                  </a:cubicBezTo>
                  <a:lnTo>
                    <a:pt x="58710" y="146113"/>
                  </a:lnTo>
                  <a:cubicBezTo>
                    <a:pt x="58210" y="146113"/>
                    <a:pt x="57722" y="146113"/>
                    <a:pt x="57222" y="146220"/>
                  </a:cubicBezTo>
                  <a:cubicBezTo>
                    <a:pt x="57054" y="146260"/>
                    <a:pt x="56880" y="146271"/>
                    <a:pt x="56703" y="146271"/>
                  </a:cubicBezTo>
                  <a:cubicBezTo>
                    <a:pt x="56488" y="146271"/>
                    <a:pt x="56269" y="146255"/>
                    <a:pt x="56052" y="146255"/>
                  </a:cubicBezTo>
                  <a:cubicBezTo>
                    <a:pt x="56017" y="146255"/>
                    <a:pt x="55983" y="146255"/>
                    <a:pt x="55948" y="146256"/>
                  </a:cubicBezTo>
                  <a:cubicBezTo>
                    <a:pt x="55590" y="146268"/>
                    <a:pt x="55233" y="146232"/>
                    <a:pt x="54888" y="146363"/>
                  </a:cubicBezTo>
                  <a:cubicBezTo>
                    <a:pt x="54789" y="146396"/>
                    <a:pt x="54682" y="146404"/>
                    <a:pt x="54574" y="146404"/>
                  </a:cubicBezTo>
                  <a:cubicBezTo>
                    <a:pt x="54488" y="146404"/>
                    <a:pt x="54401" y="146399"/>
                    <a:pt x="54317" y="146399"/>
                  </a:cubicBezTo>
                  <a:lnTo>
                    <a:pt x="52602" y="146399"/>
                  </a:lnTo>
                  <a:cubicBezTo>
                    <a:pt x="52541" y="146399"/>
                    <a:pt x="52481" y="146399"/>
                    <a:pt x="52421" y="146399"/>
                  </a:cubicBezTo>
                  <a:cubicBezTo>
                    <a:pt x="52151" y="146399"/>
                    <a:pt x="51887" y="146407"/>
                    <a:pt x="51614" y="146494"/>
                  </a:cubicBezTo>
                  <a:cubicBezTo>
                    <a:pt x="51499" y="146537"/>
                    <a:pt x="51368" y="146546"/>
                    <a:pt x="51237" y="146546"/>
                  </a:cubicBezTo>
                  <a:cubicBezTo>
                    <a:pt x="51150" y="146546"/>
                    <a:pt x="51064" y="146542"/>
                    <a:pt x="50983" y="146542"/>
                  </a:cubicBezTo>
                  <a:lnTo>
                    <a:pt x="46411" y="146542"/>
                  </a:lnTo>
                  <a:cubicBezTo>
                    <a:pt x="46101" y="146542"/>
                    <a:pt x="45792" y="146542"/>
                    <a:pt x="45494" y="146637"/>
                  </a:cubicBezTo>
                  <a:cubicBezTo>
                    <a:pt x="45374" y="146672"/>
                    <a:pt x="45246" y="146683"/>
                    <a:pt x="45117" y="146683"/>
                  </a:cubicBezTo>
                  <a:cubicBezTo>
                    <a:pt x="45028" y="146683"/>
                    <a:pt x="44939" y="146678"/>
                    <a:pt x="44851" y="146673"/>
                  </a:cubicBezTo>
                  <a:cubicBezTo>
                    <a:pt x="44506" y="146673"/>
                    <a:pt x="44446" y="146613"/>
                    <a:pt x="44434" y="146244"/>
                  </a:cubicBezTo>
                  <a:cubicBezTo>
                    <a:pt x="44434" y="145756"/>
                    <a:pt x="44434" y="145268"/>
                    <a:pt x="44434" y="144780"/>
                  </a:cubicBezTo>
                  <a:cubicBezTo>
                    <a:pt x="44435" y="144767"/>
                    <a:pt x="44435" y="144720"/>
                    <a:pt x="44434" y="144644"/>
                  </a:cubicBezTo>
                  <a:lnTo>
                    <a:pt x="44434" y="144644"/>
                  </a:lnTo>
                  <a:cubicBezTo>
                    <a:pt x="44434" y="144630"/>
                    <a:pt x="44434" y="144616"/>
                    <a:pt x="44434" y="144601"/>
                  </a:cubicBezTo>
                  <a:cubicBezTo>
                    <a:pt x="44434" y="144591"/>
                    <a:pt x="44434" y="144581"/>
                    <a:pt x="44433" y="144570"/>
                  </a:cubicBezTo>
                  <a:lnTo>
                    <a:pt x="44433" y="144570"/>
                  </a:lnTo>
                  <a:cubicBezTo>
                    <a:pt x="44418" y="143453"/>
                    <a:pt x="44291" y="138322"/>
                    <a:pt x="44291" y="138172"/>
                  </a:cubicBezTo>
                  <a:lnTo>
                    <a:pt x="44291" y="133171"/>
                  </a:lnTo>
                  <a:cubicBezTo>
                    <a:pt x="44291" y="132886"/>
                    <a:pt x="44303" y="132612"/>
                    <a:pt x="44208" y="132326"/>
                  </a:cubicBezTo>
                  <a:cubicBezTo>
                    <a:pt x="44149" y="132147"/>
                    <a:pt x="44149" y="131957"/>
                    <a:pt x="44149" y="131766"/>
                  </a:cubicBezTo>
                  <a:cubicBezTo>
                    <a:pt x="44149" y="130004"/>
                    <a:pt x="44149" y="128242"/>
                    <a:pt x="44149" y="126480"/>
                  </a:cubicBezTo>
                  <a:lnTo>
                    <a:pt x="44149" y="126409"/>
                  </a:lnTo>
                  <a:cubicBezTo>
                    <a:pt x="44149" y="125973"/>
                    <a:pt x="44160" y="125824"/>
                    <a:pt x="44648" y="125824"/>
                  </a:cubicBezTo>
                  <a:cubicBezTo>
                    <a:pt x="44668" y="125824"/>
                    <a:pt x="44687" y="125825"/>
                    <a:pt x="44708" y="125825"/>
                  </a:cubicBezTo>
                  <a:cubicBezTo>
                    <a:pt x="44875" y="125825"/>
                    <a:pt x="45030" y="125766"/>
                    <a:pt x="45196" y="125742"/>
                  </a:cubicBezTo>
                  <a:cubicBezTo>
                    <a:pt x="45339" y="125730"/>
                    <a:pt x="45482" y="125706"/>
                    <a:pt x="45625" y="125694"/>
                  </a:cubicBezTo>
                  <a:cubicBezTo>
                    <a:pt x="45660" y="125691"/>
                    <a:pt x="45694" y="125690"/>
                    <a:pt x="45729" y="125690"/>
                  </a:cubicBezTo>
                  <a:cubicBezTo>
                    <a:pt x="45981" y="125690"/>
                    <a:pt x="46227" y="125765"/>
                    <a:pt x="46489" y="125765"/>
                  </a:cubicBezTo>
                  <a:cubicBezTo>
                    <a:pt x="46595" y="125765"/>
                    <a:pt x="46703" y="125752"/>
                    <a:pt x="46816" y="125718"/>
                  </a:cubicBezTo>
                  <a:cubicBezTo>
                    <a:pt x="46954" y="125680"/>
                    <a:pt x="47101" y="125668"/>
                    <a:pt x="47253" y="125668"/>
                  </a:cubicBezTo>
                  <a:cubicBezTo>
                    <a:pt x="47481" y="125668"/>
                    <a:pt x="47718" y="125694"/>
                    <a:pt x="47947" y="125694"/>
                  </a:cubicBezTo>
                  <a:cubicBezTo>
                    <a:pt x="48101" y="125694"/>
                    <a:pt x="48255" y="125687"/>
                    <a:pt x="48409" y="125687"/>
                  </a:cubicBezTo>
                  <a:cubicBezTo>
                    <a:pt x="48658" y="125687"/>
                    <a:pt x="48906" y="125705"/>
                    <a:pt x="49149" y="125801"/>
                  </a:cubicBezTo>
                  <a:cubicBezTo>
                    <a:pt x="49191" y="125813"/>
                    <a:pt x="49238" y="125819"/>
                    <a:pt x="49286" y="125819"/>
                  </a:cubicBezTo>
                  <a:cubicBezTo>
                    <a:pt x="49334" y="125819"/>
                    <a:pt x="49381" y="125813"/>
                    <a:pt x="49423" y="125801"/>
                  </a:cubicBezTo>
                  <a:cubicBezTo>
                    <a:pt x="49673" y="125705"/>
                    <a:pt x="49930" y="125685"/>
                    <a:pt x="50187" y="125685"/>
                  </a:cubicBezTo>
                  <a:cubicBezTo>
                    <a:pt x="50372" y="125685"/>
                    <a:pt x="50557" y="125695"/>
                    <a:pt x="50739" y="125695"/>
                  </a:cubicBezTo>
                  <a:cubicBezTo>
                    <a:pt x="50773" y="125695"/>
                    <a:pt x="50806" y="125695"/>
                    <a:pt x="50840" y="125694"/>
                  </a:cubicBezTo>
                  <a:cubicBezTo>
                    <a:pt x="51209" y="125688"/>
                    <a:pt x="51578" y="125688"/>
                    <a:pt x="51947" y="125688"/>
                  </a:cubicBezTo>
                  <a:cubicBezTo>
                    <a:pt x="52316" y="125688"/>
                    <a:pt x="52685" y="125688"/>
                    <a:pt x="53054" y="125682"/>
                  </a:cubicBezTo>
                  <a:cubicBezTo>
                    <a:pt x="53197" y="125682"/>
                    <a:pt x="53340" y="125686"/>
                    <a:pt x="53483" y="125686"/>
                  </a:cubicBezTo>
                  <a:cubicBezTo>
                    <a:pt x="53767" y="125686"/>
                    <a:pt x="54051" y="125670"/>
                    <a:pt x="54328" y="125575"/>
                  </a:cubicBezTo>
                  <a:cubicBezTo>
                    <a:pt x="54404" y="125548"/>
                    <a:pt x="54490" y="125541"/>
                    <a:pt x="54579" y="125541"/>
                  </a:cubicBezTo>
                  <a:cubicBezTo>
                    <a:pt x="54685" y="125541"/>
                    <a:pt x="54796" y="125551"/>
                    <a:pt x="54900" y="125551"/>
                  </a:cubicBezTo>
                  <a:cubicBezTo>
                    <a:pt x="55029" y="125545"/>
                    <a:pt x="55158" y="125543"/>
                    <a:pt x="55287" y="125543"/>
                  </a:cubicBezTo>
                  <a:cubicBezTo>
                    <a:pt x="55504" y="125543"/>
                    <a:pt x="55722" y="125549"/>
                    <a:pt x="55940" y="125549"/>
                  </a:cubicBezTo>
                  <a:cubicBezTo>
                    <a:pt x="56348" y="125549"/>
                    <a:pt x="56757" y="125530"/>
                    <a:pt x="57162" y="125420"/>
                  </a:cubicBezTo>
                  <a:cubicBezTo>
                    <a:pt x="57244" y="125396"/>
                    <a:pt x="57330" y="125390"/>
                    <a:pt x="57418" y="125390"/>
                  </a:cubicBezTo>
                  <a:cubicBezTo>
                    <a:pt x="57520" y="125390"/>
                    <a:pt x="57625" y="125398"/>
                    <a:pt x="57727" y="125398"/>
                  </a:cubicBezTo>
                  <a:cubicBezTo>
                    <a:pt x="57753" y="125398"/>
                    <a:pt x="57779" y="125398"/>
                    <a:pt x="57805" y="125396"/>
                  </a:cubicBezTo>
                  <a:cubicBezTo>
                    <a:pt x="57862" y="125396"/>
                    <a:pt x="57919" y="125397"/>
                    <a:pt x="57976" y="125397"/>
                  </a:cubicBezTo>
                  <a:cubicBezTo>
                    <a:pt x="58205" y="125397"/>
                    <a:pt x="58431" y="125389"/>
                    <a:pt x="58650" y="125313"/>
                  </a:cubicBezTo>
                  <a:cubicBezTo>
                    <a:pt x="58805" y="125266"/>
                    <a:pt x="58984" y="125266"/>
                    <a:pt x="59150" y="125266"/>
                  </a:cubicBezTo>
                  <a:cubicBezTo>
                    <a:pt x="59243" y="125262"/>
                    <a:pt x="59336" y="125261"/>
                    <a:pt x="59429" y="125261"/>
                  </a:cubicBezTo>
                  <a:cubicBezTo>
                    <a:pt x="59586" y="125261"/>
                    <a:pt x="59744" y="125264"/>
                    <a:pt x="59902" y="125264"/>
                  </a:cubicBezTo>
                  <a:cubicBezTo>
                    <a:pt x="60263" y="125264"/>
                    <a:pt x="60626" y="125247"/>
                    <a:pt x="60984" y="125135"/>
                  </a:cubicBezTo>
                  <a:cubicBezTo>
                    <a:pt x="61036" y="125116"/>
                    <a:pt x="61093" y="125110"/>
                    <a:pt x="61150" y="125110"/>
                  </a:cubicBezTo>
                  <a:cubicBezTo>
                    <a:pt x="61237" y="125110"/>
                    <a:pt x="61327" y="125123"/>
                    <a:pt x="61413" y="125123"/>
                  </a:cubicBezTo>
                  <a:cubicBezTo>
                    <a:pt x="62008" y="125123"/>
                    <a:pt x="62603" y="125111"/>
                    <a:pt x="63199" y="125111"/>
                  </a:cubicBezTo>
                  <a:cubicBezTo>
                    <a:pt x="63251" y="125111"/>
                    <a:pt x="63304" y="125111"/>
                    <a:pt x="63357" y="125111"/>
                  </a:cubicBezTo>
                  <a:cubicBezTo>
                    <a:pt x="63542" y="125111"/>
                    <a:pt x="63725" y="125104"/>
                    <a:pt x="63901" y="125039"/>
                  </a:cubicBezTo>
                  <a:cubicBezTo>
                    <a:pt x="64008" y="124992"/>
                    <a:pt x="64139" y="124980"/>
                    <a:pt x="64258" y="124980"/>
                  </a:cubicBezTo>
                  <a:cubicBezTo>
                    <a:pt x="64865" y="124956"/>
                    <a:pt x="65485" y="125015"/>
                    <a:pt x="66092" y="124837"/>
                  </a:cubicBezTo>
                  <a:cubicBezTo>
                    <a:pt x="66189" y="124845"/>
                    <a:pt x="66286" y="124849"/>
                    <a:pt x="66383" y="124849"/>
                  </a:cubicBezTo>
                  <a:cubicBezTo>
                    <a:pt x="67050" y="124849"/>
                    <a:pt x="67711" y="124677"/>
                    <a:pt x="68378" y="124677"/>
                  </a:cubicBezTo>
                  <a:cubicBezTo>
                    <a:pt x="68445" y="124677"/>
                    <a:pt x="68513" y="124678"/>
                    <a:pt x="68580" y="124682"/>
                  </a:cubicBezTo>
                  <a:cubicBezTo>
                    <a:pt x="68735" y="124682"/>
                    <a:pt x="68902" y="124634"/>
                    <a:pt x="69056" y="124599"/>
                  </a:cubicBezTo>
                  <a:cubicBezTo>
                    <a:pt x="69205" y="124558"/>
                    <a:pt x="69353" y="124545"/>
                    <a:pt x="69501" y="124545"/>
                  </a:cubicBezTo>
                  <a:close/>
                  <a:moveTo>
                    <a:pt x="42431" y="125684"/>
                  </a:moveTo>
                  <a:cubicBezTo>
                    <a:pt x="42795" y="125684"/>
                    <a:pt x="43160" y="125699"/>
                    <a:pt x="43518" y="125718"/>
                  </a:cubicBezTo>
                  <a:cubicBezTo>
                    <a:pt x="43875" y="125730"/>
                    <a:pt x="43994" y="125908"/>
                    <a:pt x="44018" y="126278"/>
                  </a:cubicBezTo>
                  <a:cubicBezTo>
                    <a:pt x="44018" y="126468"/>
                    <a:pt x="44018" y="126659"/>
                    <a:pt x="44018" y="126849"/>
                  </a:cubicBezTo>
                  <a:lnTo>
                    <a:pt x="44018" y="137993"/>
                  </a:lnTo>
                  <a:cubicBezTo>
                    <a:pt x="44018" y="138187"/>
                    <a:pt x="44134" y="143368"/>
                    <a:pt x="44166" y="144515"/>
                  </a:cubicBezTo>
                  <a:lnTo>
                    <a:pt x="44166" y="144515"/>
                  </a:lnTo>
                  <a:cubicBezTo>
                    <a:pt x="44162" y="144547"/>
                    <a:pt x="44160" y="144580"/>
                    <a:pt x="44160" y="144613"/>
                  </a:cubicBezTo>
                  <a:cubicBezTo>
                    <a:pt x="44149" y="145161"/>
                    <a:pt x="44160" y="145709"/>
                    <a:pt x="44149" y="146256"/>
                  </a:cubicBezTo>
                  <a:cubicBezTo>
                    <a:pt x="44149" y="146613"/>
                    <a:pt x="44089" y="146661"/>
                    <a:pt x="43732" y="146685"/>
                  </a:cubicBezTo>
                  <a:lnTo>
                    <a:pt x="35659" y="146685"/>
                  </a:lnTo>
                  <a:cubicBezTo>
                    <a:pt x="35564" y="146685"/>
                    <a:pt x="35470" y="146683"/>
                    <a:pt x="35376" y="146683"/>
                  </a:cubicBezTo>
                  <a:cubicBezTo>
                    <a:pt x="35117" y="146683"/>
                    <a:pt x="34862" y="146696"/>
                    <a:pt x="34600" y="146792"/>
                  </a:cubicBezTo>
                  <a:cubicBezTo>
                    <a:pt x="34507" y="146825"/>
                    <a:pt x="34404" y="146832"/>
                    <a:pt x="34297" y="146832"/>
                  </a:cubicBezTo>
                  <a:cubicBezTo>
                    <a:pt x="34212" y="146832"/>
                    <a:pt x="34125" y="146828"/>
                    <a:pt x="34040" y="146828"/>
                  </a:cubicBezTo>
                  <a:lnTo>
                    <a:pt x="32254" y="146828"/>
                  </a:lnTo>
                  <a:cubicBezTo>
                    <a:pt x="31826" y="146840"/>
                    <a:pt x="31397" y="146804"/>
                    <a:pt x="30980" y="146935"/>
                  </a:cubicBezTo>
                  <a:cubicBezTo>
                    <a:pt x="30881" y="146968"/>
                    <a:pt x="30774" y="146975"/>
                    <a:pt x="30667" y="146975"/>
                  </a:cubicBezTo>
                  <a:cubicBezTo>
                    <a:pt x="30580" y="146975"/>
                    <a:pt x="30493" y="146971"/>
                    <a:pt x="30409" y="146971"/>
                  </a:cubicBezTo>
                  <a:lnTo>
                    <a:pt x="27694" y="146971"/>
                  </a:lnTo>
                  <a:cubicBezTo>
                    <a:pt x="27637" y="146972"/>
                    <a:pt x="27579" y="146972"/>
                    <a:pt x="27521" y="146972"/>
                  </a:cubicBezTo>
                  <a:cubicBezTo>
                    <a:pt x="27378" y="146972"/>
                    <a:pt x="27235" y="146970"/>
                    <a:pt x="27091" y="146970"/>
                  </a:cubicBezTo>
                  <a:cubicBezTo>
                    <a:pt x="26752" y="146970"/>
                    <a:pt x="26411" y="146985"/>
                    <a:pt x="26075" y="147090"/>
                  </a:cubicBezTo>
                  <a:cubicBezTo>
                    <a:pt x="25997" y="147113"/>
                    <a:pt x="25914" y="147119"/>
                    <a:pt x="25829" y="147119"/>
                  </a:cubicBezTo>
                  <a:cubicBezTo>
                    <a:pt x="25744" y="147119"/>
                    <a:pt x="25658" y="147113"/>
                    <a:pt x="25575" y="147113"/>
                  </a:cubicBezTo>
                  <a:lnTo>
                    <a:pt x="23503" y="147113"/>
                  </a:lnTo>
                  <a:cubicBezTo>
                    <a:pt x="23447" y="147115"/>
                    <a:pt x="23391" y="147115"/>
                    <a:pt x="23334" y="147115"/>
                  </a:cubicBezTo>
                  <a:cubicBezTo>
                    <a:pt x="23195" y="147115"/>
                    <a:pt x="23057" y="147112"/>
                    <a:pt x="22918" y="147112"/>
                  </a:cubicBezTo>
                  <a:cubicBezTo>
                    <a:pt x="22590" y="147112"/>
                    <a:pt x="22265" y="147128"/>
                    <a:pt x="21943" y="147233"/>
                  </a:cubicBezTo>
                  <a:cubicBezTo>
                    <a:pt x="21866" y="147253"/>
                    <a:pt x="21784" y="147258"/>
                    <a:pt x="21701" y="147258"/>
                  </a:cubicBezTo>
                  <a:cubicBezTo>
                    <a:pt x="21623" y="147258"/>
                    <a:pt x="21543" y="147254"/>
                    <a:pt x="21464" y="147254"/>
                  </a:cubicBezTo>
                  <a:cubicBezTo>
                    <a:pt x="21433" y="147254"/>
                    <a:pt x="21402" y="147254"/>
                    <a:pt x="21372" y="147256"/>
                  </a:cubicBezTo>
                  <a:cubicBezTo>
                    <a:pt x="21267" y="147262"/>
                    <a:pt x="21162" y="147264"/>
                    <a:pt x="21056" y="147264"/>
                  </a:cubicBezTo>
                  <a:cubicBezTo>
                    <a:pt x="20788" y="147264"/>
                    <a:pt x="20519" y="147251"/>
                    <a:pt x="20249" y="147251"/>
                  </a:cubicBezTo>
                  <a:cubicBezTo>
                    <a:pt x="19961" y="147251"/>
                    <a:pt x="19672" y="147266"/>
                    <a:pt x="19384" y="147328"/>
                  </a:cubicBezTo>
                  <a:cubicBezTo>
                    <a:pt x="19370" y="147331"/>
                    <a:pt x="19355" y="147333"/>
                    <a:pt x="19342" y="147333"/>
                  </a:cubicBezTo>
                  <a:cubicBezTo>
                    <a:pt x="19262" y="147333"/>
                    <a:pt x="19191" y="147276"/>
                    <a:pt x="19181" y="147185"/>
                  </a:cubicBezTo>
                  <a:cubicBezTo>
                    <a:pt x="19169" y="147066"/>
                    <a:pt x="19157" y="146947"/>
                    <a:pt x="19157" y="146828"/>
                  </a:cubicBezTo>
                  <a:cubicBezTo>
                    <a:pt x="19157" y="146351"/>
                    <a:pt x="19157" y="145875"/>
                    <a:pt x="19157" y="145399"/>
                  </a:cubicBezTo>
                  <a:cubicBezTo>
                    <a:pt x="19157" y="145137"/>
                    <a:pt x="19157" y="144887"/>
                    <a:pt x="19074" y="144625"/>
                  </a:cubicBezTo>
                  <a:cubicBezTo>
                    <a:pt x="19014" y="144423"/>
                    <a:pt x="19026" y="144196"/>
                    <a:pt x="19026" y="143982"/>
                  </a:cubicBezTo>
                  <a:cubicBezTo>
                    <a:pt x="19014" y="142911"/>
                    <a:pt x="19014" y="141851"/>
                    <a:pt x="19014" y="140779"/>
                  </a:cubicBezTo>
                  <a:cubicBezTo>
                    <a:pt x="19014" y="140351"/>
                    <a:pt x="19050" y="139922"/>
                    <a:pt x="18907" y="139505"/>
                  </a:cubicBezTo>
                  <a:cubicBezTo>
                    <a:pt x="18848" y="139351"/>
                    <a:pt x="18884" y="139172"/>
                    <a:pt x="18884" y="139005"/>
                  </a:cubicBezTo>
                  <a:cubicBezTo>
                    <a:pt x="18872" y="135052"/>
                    <a:pt x="18872" y="131100"/>
                    <a:pt x="18872" y="127159"/>
                  </a:cubicBezTo>
                  <a:cubicBezTo>
                    <a:pt x="18872" y="126409"/>
                    <a:pt x="18884" y="126397"/>
                    <a:pt x="19610" y="126397"/>
                  </a:cubicBezTo>
                  <a:lnTo>
                    <a:pt x="24325" y="126397"/>
                  </a:lnTo>
                  <a:cubicBezTo>
                    <a:pt x="24634" y="126397"/>
                    <a:pt x="24944" y="126397"/>
                    <a:pt x="25241" y="126313"/>
                  </a:cubicBezTo>
                  <a:cubicBezTo>
                    <a:pt x="25491" y="126242"/>
                    <a:pt x="25765" y="126266"/>
                    <a:pt x="26027" y="126254"/>
                  </a:cubicBezTo>
                  <a:cubicBezTo>
                    <a:pt x="26107" y="126250"/>
                    <a:pt x="26188" y="126249"/>
                    <a:pt x="26269" y="126249"/>
                  </a:cubicBezTo>
                  <a:cubicBezTo>
                    <a:pt x="26420" y="126249"/>
                    <a:pt x="26573" y="126253"/>
                    <a:pt x="26726" y="126253"/>
                  </a:cubicBezTo>
                  <a:cubicBezTo>
                    <a:pt x="27035" y="126253"/>
                    <a:pt x="27347" y="126236"/>
                    <a:pt x="27658" y="126135"/>
                  </a:cubicBezTo>
                  <a:cubicBezTo>
                    <a:pt x="27725" y="126116"/>
                    <a:pt x="27797" y="126110"/>
                    <a:pt x="27873" y="126110"/>
                  </a:cubicBezTo>
                  <a:cubicBezTo>
                    <a:pt x="27985" y="126110"/>
                    <a:pt x="28104" y="126123"/>
                    <a:pt x="28218" y="126123"/>
                  </a:cubicBezTo>
                  <a:cubicBezTo>
                    <a:pt x="29718" y="126111"/>
                    <a:pt x="31218" y="126111"/>
                    <a:pt x="32719" y="126111"/>
                  </a:cubicBezTo>
                  <a:cubicBezTo>
                    <a:pt x="32779" y="126111"/>
                    <a:pt x="32840" y="126111"/>
                    <a:pt x="32900" y="126111"/>
                  </a:cubicBezTo>
                  <a:cubicBezTo>
                    <a:pt x="33173" y="126111"/>
                    <a:pt x="33444" y="126103"/>
                    <a:pt x="33707" y="126016"/>
                  </a:cubicBezTo>
                  <a:cubicBezTo>
                    <a:pt x="33806" y="125983"/>
                    <a:pt x="33913" y="125975"/>
                    <a:pt x="34020" y="125975"/>
                  </a:cubicBezTo>
                  <a:cubicBezTo>
                    <a:pt x="34107" y="125975"/>
                    <a:pt x="34194" y="125980"/>
                    <a:pt x="34278" y="125980"/>
                  </a:cubicBezTo>
                  <a:cubicBezTo>
                    <a:pt x="34600" y="125974"/>
                    <a:pt x="34921" y="125974"/>
                    <a:pt x="35243" y="125974"/>
                  </a:cubicBezTo>
                  <a:cubicBezTo>
                    <a:pt x="35564" y="125974"/>
                    <a:pt x="35886" y="125974"/>
                    <a:pt x="36207" y="125968"/>
                  </a:cubicBezTo>
                  <a:cubicBezTo>
                    <a:pt x="36350" y="125968"/>
                    <a:pt x="36492" y="125972"/>
                    <a:pt x="36633" y="125972"/>
                  </a:cubicBezTo>
                  <a:cubicBezTo>
                    <a:pt x="36915" y="125972"/>
                    <a:pt x="37195" y="125956"/>
                    <a:pt x="37481" y="125861"/>
                  </a:cubicBezTo>
                  <a:cubicBezTo>
                    <a:pt x="37546" y="125834"/>
                    <a:pt x="37618" y="125826"/>
                    <a:pt x="37694" y="125826"/>
                  </a:cubicBezTo>
                  <a:cubicBezTo>
                    <a:pt x="37784" y="125826"/>
                    <a:pt x="37878" y="125837"/>
                    <a:pt x="37969" y="125837"/>
                  </a:cubicBezTo>
                  <a:cubicBezTo>
                    <a:pt x="38350" y="125831"/>
                    <a:pt x="38731" y="125831"/>
                    <a:pt x="39112" y="125831"/>
                  </a:cubicBezTo>
                  <a:cubicBezTo>
                    <a:pt x="39493" y="125831"/>
                    <a:pt x="39874" y="125831"/>
                    <a:pt x="40255" y="125825"/>
                  </a:cubicBezTo>
                  <a:cubicBezTo>
                    <a:pt x="40660" y="125825"/>
                    <a:pt x="41053" y="125777"/>
                    <a:pt x="41458" y="125730"/>
                  </a:cubicBezTo>
                  <a:cubicBezTo>
                    <a:pt x="41779" y="125696"/>
                    <a:pt x="42105" y="125684"/>
                    <a:pt x="42431" y="125684"/>
                  </a:cubicBezTo>
                  <a:close/>
                  <a:moveTo>
                    <a:pt x="136577" y="123110"/>
                  </a:moveTo>
                  <a:cubicBezTo>
                    <a:pt x="140268" y="123122"/>
                    <a:pt x="143959" y="123122"/>
                    <a:pt x="147638" y="123122"/>
                  </a:cubicBezTo>
                  <a:cubicBezTo>
                    <a:pt x="147765" y="123122"/>
                    <a:pt x="147892" y="123117"/>
                    <a:pt x="148019" y="123117"/>
                  </a:cubicBezTo>
                  <a:cubicBezTo>
                    <a:pt x="148082" y="123117"/>
                    <a:pt x="148146" y="123118"/>
                    <a:pt x="148209" y="123122"/>
                  </a:cubicBezTo>
                  <a:cubicBezTo>
                    <a:pt x="148471" y="123146"/>
                    <a:pt x="148531" y="123206"/>
                    <a:pt x="148554" y="123480"/>
                  </a:cubicBezTo>
                  <a:cubicBezTo>
                    <a:pt x="148566" y="123670"/>
                    <a:pt x="148554" y="123861"/>
                    <a:pt x="148554" y="124051"/>
                  </a:cubicBezTo>
                  <a:cubicBezTo>
                    <a:pt x="148554" y="126718"/>
                    <a:pt x="148554" y="129385"/>
                    <a:pt x="148566" y="132052"/>
                  </a:cubicBezTo>
                  <a:cubicBezTo>
                    <a:pt x="148566" y="132409"/>
                    <a:pt x="148543" y="132755"/>
                    <a:pt x="148662" y="133112"/>
                  </a:cubicBezTo>
                  <a:cubicBezTo>
                    <a:pt x="148721" y="133278"/>
                    <a:pt x="148697" y="133481"/>
                    <a:pt x="148697" y="133671"/>
                  </a:cubicBezTo>
                  <a:cubicBezTo>
                    <a:pt x="148697" y="134338"/>
                    <a:pt x="148697" y="135005"/>
                    <a:pt x="148709" y="135672"/>
                  </a:cubicBezTo>
                  <a:cubicBezTo>
                    <a:pt x="148709" y="136112"/>
                    <a:pt x="148662" y="136565"/>
                    <a:pt x="148816" y="137005"/>
                  </a:cubicBezTo>
                  <a:cubicBezTo>
                    <a:pt x="148864" y="137160"/>
                    <a:pt x="148840" y="137338"/>
                    <a:pt x="148840" y="137505"/>
                  </a:cubicBezTo>
                  <a:cubicBezTo>
                    <a:pt x="148840" y="138100"/>
                    <a:pt x="148840" y="138696"/>
                    <a:pt x="148840" y="139291"/>
                  </a:cubicBezTo>
                  <a:cubicBezTo>
                    <a:pt x="148852" y="139601"/>
                    <a:pt x="148828" y="139910"/>
                    <a:pt x="148935" y="140208"/>
                  </a:cubicBezTo>
                  <a:cubicBezTo>
                    <a:pt x="148995" y="140363"/>
                    <a:pt x="148983" y="140541"/>
                    <a:pt x="148983" y="140708"/>
                  </a:cubicBezTo>
                  <a:cubicBezTo>
                    <a:pt x="148983" y="142887"/>
                    <a:pt x="148983" y="145077"/>
                    <a:pt x="148983" y="147268"/>
                  </a:cubicBezTo>
                  <a:cubicBezTo>
                    <a:pt x="148983" y="147435"/>
                    <a:pt x="149019" y="147602"/>
                    <a:pt x="148864" y="147768"/>
                  </a:cubicBezTo>
                  <a:cubicBezTo>
                    <a:pt x="148447" y="147661"/>
                    <a:pt x="147995" y="147697"/>
                    <a:pt x="147554" y="147685"/>
                  </a:cubicBezTo>
                  <a:cubicBezTo>
                    <a:pt x="147512" y="147685"/>
                    <a:pt x="147469" y="147686"/>
                    <a:pt x="147426" y="147686"/>
                  </a:cubicBezTo>
                  <a:cubicBezTo>
                    <a:pt x="147275" y="147686"/>
                    <a:pt x="147122" y="147678"/>
                    <a:pt x="146983" y="147614"/>
                  </a:cubicBezTo>
                  <a:cubicBezTo>
                    <a:pt x="146825" y="147549"/>
                    <a:pt x="146661" y="147541"/>
                    <a:pt x="146495" y="147541"/>
                  </a:cubicBezTo>
                  <a:cubicBezTo>
                    <a:pt x="146447" y="147541"/>
                    <a:pt x="146399" y="147542"/>
                    <a:pt x="146352" y="147542"/>
                  </a:cubicBezTo>
                  <a:cubicBezTo>
                    <a:pt x="146269" y="147542"/>
                    <a:pt x="146187" y="147544"/>
                    <a:pt x="146104" y="147544"/>
                  </a:cubicBezTo>
                  <a:cubicBezTo>
                    <a:pt x="145878" y="147544"/>
                    <a:pt x="145653" y="147531"/>
                    <a:pt x="145435" y="147435"/>
                  </a:cubicBezTo>
                  <a:cubicBezTo>
                    <a:pt x="145391" y="147417"/>
                    <a:pt x="145335" y="147406"/>
                    <a:pt x="145285" y="147406"/>
                  </a:cubicBezTo>
                  <a:cubicBezTo>
                    <a:pt x="145266" y="147406"/>
                    <a:pt x="145249" y="147408"/>
                    <a:pt x="145233" y="147411"/>
                  </a:cubicBezTo>
                  <a:cubicBezTo>
                    <a:pt x="145135" y="147415"/>
                    <a:pt x="145037" y="147417"/>
                    <a:pt x="144939" y="147417"/>
                  </a:cubicBezTo>
                  <a:cubicBezTo>
                    <a:pt x="143944" y="147417"/>
                    <a:pt x="142956" y="147236"/>
                    <a:pt x="141961" y="147236"/>
                  </a:cubicBezTo>
                  <a:cubicBezTo>
                    <a:pt x="141841" y="147236"/>
                    <a:pt x="141721" y="147239"/>
                    <a:pt x="141601" y="147244"/>
                  </a:cubicBezTo>
                  <a:cubicBezTo>
                    <a:pt x="141404" y="147258"/>
                    <a:pt x="141205" y="147270"/>
                    <a:pt x="141005" y="147270"/>
                  </a:cubicBezTo>
                  <a:cubicBezTo>
                    <a:pt x="140687" y="147270"/>
                    <a:pt x="140368" y="147240"/>
                    <a:pt x="140053" y="147137"/>
                  </a:cubicBezTo>
                  <a:cubicBezTo>
                    <a:pt x="139986" y="147117"/>
                    <a:pt x="139915" y="147112"/>
                    <a:pt x="139842" y="147112"/>
                  </a:cubicBezTo>
                  <a:cubicBezTo>
                    <a:pt x="139773" y="147112"/>
                    <a:pt x="139703" y="147116"/>
                    <a:pt x="139634" y="147116"/>
                  </a:cubicBezTo>
                  <a:cubicBezTo>
                    <a:pt x="139607" y="147116"/>
                    <a:pt x="139580" y="147115"/>
                    <a:pt x="139553" y="147113"/>
                  </a:cubicBezTo>
                  <a:cubicBezTo>
                    <a:pt x="139413" y="147108"/>
                    <a:pt x="139272" y="147106"/>
                    <a:pt x="139131" y="147106"/>
                  </a:cubicBezTo>
                  <a:cubicBezTo>
                    <a:pt x="138824" y="147106"/>
                    <a:pt x="138517" y="147115"/>
                    <a:pt x="138210" y="147115"/>
                  </a:cubicBezTo>
                  <a:cubicBezTo>
                    <a:pt x="137731" y="147115"/>
                    <a:pt x="137254" y="147093"/>
                    <a:pt x="136779" y="146982"/>
                  </a:cubicBezTo>
                  <a:cubicBezTo>
                    <a:pt x="136697" y="146962"/>
                    <a:pt x="136610" y="146956"/>
                    <a:pt x="136522" y="146956"/>
                  </a:cubicBezTo>
                  <a:cubicBezTo>
                    <a:pt x="136378" y="146956"/>
                    <a:pt x="136228" y="146972"/>
                    <a:pt x="136081" y="146972"/>
                  </a:cubicBezTo>
                  <a:cubicBezTo>
                    <a:pt x="136055" y="146972"/>
                    <a:pt x="136030" y="146972"/>
                    <a:pt x="136005" y="146971"/>
                  </a:cubicBezTo>
                  <a:cubicBezTo>
                    <a:pt x="135938" y="146969"/>
                    <a:pt x="135871" y="146968"/>
                    <a:pt x="135804" y="146968"/>
                  </a:cubicBezTo>
                  <a:cubicBezTo>
                    <a:pt x="135733" y="146968"/>
                    <a:pt x="135661" y="146969"/>
                    <a:pt x="135590" y="146969"/>
                  </a:cubicBezTo>
                  <a:cubicBezTo>
                    <a:pt x="135277" y="146969"/>
                    <a:pt x="134966" y="146959"/>
                    <a:pt x="134660" y="146852"/>
                  </a:cubicBezTo>
                  <a:cubicBezTo>
                    <a:pt x="134582" y="146828"/>
                    <a:pt x="134499" y="146822"/>
                    <a:pt x="134414" y="146822"/>
                  </a:cubicBezTo>
                  <a:cubicBezTo>
                    <a:pt x="134329" y="146822"/>
                    <a:pt x="134243" y="146828"/>
                    <a:pt x="134160" y="146828"/>
                  </a:cubicBezTo>
                  <a:lnTo>
                    <a:pt x="132517" y="146828"/>
                  </a:lnTo>
                  <a:cubicBezTo>
                    <a:pt x="132219" y="146828"/>
                    <a:pt x="131910" y="146828"/>
                    <a:pt x="131600" y="146732"/>
                  </a:cubicBezTo>
                  <a:cubicBezTo>
                    <a:pt x="131464" y="146690"/>
                    <a:pt x="131310" y="146684"/>
                    <a:pt x="131154" y="146684"/>
                  </a:cubicBezTo>
                  <a:cubicBezTo>
                    <a:pt x="131092" y="146684"/>
                    <a:pt x="131030" y="146685"/>
                    <a:pt x="130969" y="146685"/>
                  </a:cubicBezTo>
                  <a:lnTo>
                    <a:pt x="127469" y="146685"/>
                  </a:lnTo>
                  <a:cubicBezTo>
                    <a:pt x="127195" y="146685"/>
                    <a:pt x="126909" y="146685"/>
                    <a:pt x="126623" y="146601"/>
                  </a:cubicBezTo>
                  <a:cubicBezTo>
                    <a:pt x="126456" y="146542"/>
                    <a:pt x="126254" y="146554"/>
                    <a:pt x="126064" y="146542"/>
                  </a:cubicBezTo>
                  <a:cubicBezTo>
                    <a:pt x="125746" y="146542"/>
                    <a:pt x="125429" y="146537"/>
                    <a:pt x="125111" y="146537"/>
                  </a:cubicBezTo>
                  <a:cubicBezTo>
                    <a:pt x="124952" y="146537"/>
                    <a:pt x="124794" y="146538"/>
                    <a:pt x="124635" y="146542"/>
                  </a:cubicBezTo>
                  <a:cubicBezTo>
                    <a:pt x="124601" y="146544"/>
                    <a:pt x="124568" y="146545"/>
                    <a:pt x="124535" y="146545"/>
                  </a:cubicBezTo>
                  <a:cubicBezTo>
                    <a:pt x="124229" y="146545"/>
                    <a:pt x="123949" y="146452"/>
                    <a:pt x="123659" y="146387"/>
                  </a:cubicBezTo>
                  <a:cubicBezTo>
                    <a:pt x="123492" y="146351"/>
                    <a:pt x="123432" y="146232"/>
                    <a:pt x="123420" y="146078"/>
                  </a:cubicBezTo>
                  <a:cubicBezTo>
                    <a:pt x="123420" y="145887"/>
                    <a:pt x="123420" y="145697"/>
                    <a:pt x="123420" y="145506"/>
                  </a:cubicBezTo>
                  <a:cubicBezTo>
                    <a:pt x="123420" y="141315"/>
                    <a:pt x="123420" y="137136"/>
                    <a:pt x="123420" y="132945"/>
                  </a:cubicBezTo>
                  <a:cubicBezTo>
                    <a:pt x="123420" y="132564"/>
                    <a:pt x="123397" y="132195"/>
                    <a:pt x="123528" y="131814"/>
                  </a:cubicBezTo>
                  <a:cubicBezTo>
                    <a:pt x="123587" y="131647"/>
                    <a:pt x="123563" y="131445"/>
                    <a:pt x="123563" y="131254"/>
                  </a:cubicBezTo>
                  <a:cubicBezTo>
                    <a:pt x="123563" y="130516"/>
                    <a:pt x="123563" y="129778"/>
                    <a:pt x="123563" y="129040"/>
                  </a:cubicBezTo>
                  <a:cubicBezTo>
                    <a:pt x="123563" y="128683"/>
                    <a:pt x="123539" y="128325"/>
                    <a:pt x="123670" y="127980"/>
                  </a:cubicBezTo>
                  <a:cubicBezTo>
                    <a:pt x="123730" y="127813"/>
                    <a:pt x="123706" y="127599"/>
                    <a:pt x="123706" y="127409"/>
                  </a:cubicBezTo>
                  <a:cubicBezTo>
                    <a:pt x="123706" y="126278"/>
                    <a:pt x="123706" y="125135"/>
                    <a:pt x="123706" y="123992"/>
                  </a:cubicBezTo>
                  <a:cubicBezTo>
                    <a:pt x="123706" y="123825"/>
                    <a:pt x="123706" y="123658"/>
                    <a:pt x="123706" y="123491"/>
                  </a:cubicBezTo>
                  <a:cubicBezTo>
                    <a:pt x="123730" y="123206"/>
                    <a:pt x="123789" y="123146"/>
                    <a:pt x="124051" y="123122"/>
                  </a:cubicBezTo>
                  <a:lnTo>
                    <a:pt x="130826" y="123122"/>
                  </a:lnTo>
                  <a:cubicBezTo>
                    <a:pt x="131092" y="123159"/>
                    <a:pt x="131358" y="123181"/>
                    <a:pt x="131623" y="123181"/>
                  </a:cubicBezTo>
                  <a:cubicBezTo>
                    <a:pt x="131870" y="123181"/>
                    <a:pt x="132116" y="123162"/>
                    <a:pt x="132362" y="123122"/>
                  </a:cubicBezTo>
                  <a:cubicBezTo>
                    <a:pt x="132405" y="123117"/>
                    <a:pt x="132448" y="123115"/>
                    <a:pt x="132491" y="123115"/>
                  </a:cubicBezTo>
                  <a:cubicBezTo>
                    <a:pt x="132638" y="123115"/>
                    <a:pt x="132786" y="123142"/>
                    <a:pt x="132933" y="123170"/>
                  </a:cubicBezTo>
                  <a:cubicBezTo>
                    <a:pt x="133189" y="123236"/>
                    <a:pt x="133445" y="123268"/>
                    <a:pt x="133703" y="123268"/>
                  </a:cubicBezTo>
                  <a:cubicBezTo>
                    <a:pt x="133960" y="123268"/>
                    <a:pt x="134219" y="123236"/>
                    <a:pt x="134481" y="123170"/>
                  </a:cubicBezTo>
                  <a:cubicBezTo>
                    <a:pt x="134561" y="123152"/>
                    <a:pt x="134654" y="123121"/>
                    <a:pt x="134740" y="123121"/>
                  </a:cubicBezTo>
                  <a:cubicBezTo>
                    <a:pt x="134770" y="123121"/>
                    <a:pt x="134799" y="123125"/>
                    <a:pt x="134827" y="123134"/>
                  </a:cubicBezTo>
                  <a:cubicBezTo>
                    <a:pt x="135004" y="123185"/>
                    <a:pt x="135182" y="123203"/>
                    <a:pt x="135359" y="123203"/>
                  </a:cubicBezTo>
                  <a:cubicBezTo>
                    <a:pt x="135765" y="123203"/>
                    <a:pt x="136171" y="123110"/>
                    <a:pt x="136577" y="123110"/>
                  </a:cubicBezTo>
                  <a:close/>
                  <a:moveTo>
                    <a:pt x="149590" y="123105"/>
                  </a:moveTo>
                  <a:cubicBezTo>
                    <a:pt x="149701" y="123105"/>
                    <a:pt x="149813" y="123110"/>
                    <a:pt x="149924" y="123110"/>
                  </a:cubicBezTo>
                  <a:lnTo>
                    <a:pt x="156067" y="123110"/>
                  </a:lnTo>
                  <a:cubicBezTo>
                    <a:pt x="156124" y="123110"/>
                    <a:pt x="156181" y="123110"/>
                    <a:pt x="156238" y="123110"/>
                  </a:cubicBezTo>
                  <a:cubicBezTo>
                    <a:pt x="156463" y="123110"/>
                    <a:pt x="156684" y="123118"/>
                    <a:pt x="156913" y="123194"/>
                  </a:cubicBezTo>
                  <a:cubicBezTo>
                    <a:pt x="157032" y="123236"/>
                    <a:pt x="157169" y="123242"/>
                    <a:pt x="157307" y="123242"/>
                  </a:cubicBezTo>
                  <a:cubicBezTo>
                    <a:pt x="157362" y="123242"/>
                    <a:pt x="157418" y="123241"/>
                    <a:pt x="157472" y="123241"/>
                  </a:cubicBezTo>
                  <a:cubicBezTo>
                    <a:pt x="157829" y="123247"/>
                    <a:pt x="158187" y="123247"/>
                    <a:pt x="158544" y="123247"/>
                  </a:cubicBezTo>
                  <a:cubicBezTo>
                    <a:pt x="158901" y="123247"/>
                    <a:pt x="159258" y="123247"/>
                    <a:pt x="159615" y="123253"/>
                  </a:cubicBezTo>
                  <a:cubicBezTo>
                    <a:pt x="159774" y="123253"/>
                    <a:pt x="159933" y="123249"/>
                    <a:pt x="160091" y="123249"/>
                  </a:cubicBezTo>
                  <a:cubicBezTo>
                    <a:pt x="160408" y="123249"/>
                    <a:pt x="160723" y="123265"/>
                    <a:pt x="161032" y="123361"/>
                  </a:cubicBezTo>
                  <a:cubicBezTo>
                    <a:pt x="161113" y="123388"/>
                    <a:pt x="161200" y="123395"/>
                    <a:pt x="161287" y="123395"/>
                  </a:cubicBezTo>
                  <a:cubicBezTo>
                    <a:pt x="161392" y="123395"/>
                    <a:pt x="161500" y="123384"/>
                    <a:pt x="161604" y="123384"/>
                  </a:cubicBezTo>
                  <a:cubicBezTo>
                    <a:pt x="163152" y="123384"/>
                    <a:pt x="164699" y="123384"/>
                    <a:pt x="166247" y="123396"/>
                  </a:cubicBezTo>
                  <a:cubicBezTo>
                    <a:pt x="166306" y="123396"/>
                    <a:pt x="166364" y="123396"/>
                    <a:pt x="166424" y="123396"/>
                  </a:cubicBezTo>
                  <a:cubicBezTo>
                    <a:pt x="166690" y="123396"/>
                    <a:pt x="166963" y="123404"/>
                    <a:pt x="167235" y="123491"/>
                  </a:cubicBezTo>
                  <a:cubicBezTo>
                    <a:pt x="167341" y="123525"/>
                    <a:pt x="167458" y="123532"/>
                    <a:pt x="167578" y="123532"/>
                  </a:cubicBezTo>
                  <a:cubicBezTo>
                    <a:pt x="167674" y="123532"/>
                    <a:pt x="167771" y="123527"/>
                    <a:pt x="167866" y="123527"/>
                  </a:cubicBezTo>
                  <a:cubicBezTo>
                    <a:pt x="169152" y="123527"/>
                    <a:pt x="170438" y="123527"/>
                    <a:pt x="171724" y="123539"/>
                  </a:cubicBezTo>
                  <a:cubicBezTo>
                    <a:pt x="171915" y="123539"/>
                    <a:pt x="172105" y="123539"/>
                    <a:pt x="172296" y="123551"/>
                  </a:cubicBezTo>
                  <a:cubicBezTo>
                    <a:pt x="172427" y="123563"/>
                    <a:pt x="172510" y="123658"/>
                    <a:pt x="172522" y="123789"/>
                  </a:cubicBezTo>
                  <a:cubicBezTo>
                    <a:pt x="172534" y="123956"/>
                    <a:pt x="172534" y="124123"/>
                    <a:pt x="172534" y="124289"/>
                  </a:cubicBezTo>
                  <a:lnTo>
                    <a:pt x="172534" y="135136"/>
                  </a:lnTo>
                  <a:cubicBezTo>
                    <a:pt x="172534" y="135279"/>
                    <a:pt x="172557" y="135433"/>
                    <a:pt x="172522" y="135564"/>
                  </a:cubicBezTo>
                  <a:cubicBezTo>
                    <a:pt x="172331" y="136148"/>
                    <a:pt x="172403" y="136743"/>
                    <a:pt x="172403" y="137338"/>
                  </a:cubicBezTo>
                  <a:cubicBezTo>
                    <a:pt x="172391" y="140886"/>
                    <a:pt x="172403" y="144423"/>
                    <a:pt x="172403" y="147971"/>
                  </a:cubicBezTo>
                  <a:cubicBezTo>
                    <a:pt x="172403" y="148805"/>
                    <a:pt x="172437" y="148816"/>
                    <a:pt x="171660" y="148816"/>
                  </a:cubicBezTo>
                  <a:cubicBezTo>
                    <a:pt x="171638" y="148816"/>
                    <a:pt x="171616" y="148816"/>
                    <a:pt x="171593" y="148816"/>
                  </a:cubicBezTo>
                  <a:cubicBezTo>
                    <a:pt x="171474" y="148813"/>
                    <a:pt x="171356" y="148812"/>
                    <a:pt x="171237" y="148812"/>
                  </a:cubicBezTo>
                  <a:cubicBezTo>
                    <a:pt x="171025" y="148812"/>
                    <a:pt x="170814" y="148815"/>
                    <a:pt x="170602" y="148815"/>
                  </a:cubicBezTo>
                  <a:cubicBezTo>
                    <a:pt x="170408" y="148815"/>
                    <a:pt x="170215" y="148813"/>
                    <a:pt x="170021" y="148804"/>
                  </a:cubicBezTo>
                  <a:cubicBezTo>
                    <a:pt x="169691" y="148794"/>
                    <a:pt x="164997" y="148618"/>
                    <a:pt x="163051" y="148618"/>
                  </a:cubicBezTo>
                  <a:cubicBezTo>
                    <a:pt x="162783" y="148618"/>
                    <a:pt x="162567" y="148622"/>
                    <a:pt x="162422" y="148629"/>
                  </a:cubicBezTo>
                  <a:lnTo>
                    <a:pt x="162422" y="148629"/>
                  </a:lnTo>
                  <a:cubicBezTo>
                    <a:pt x="162329" y="148620"/>
                    <a:pt x="162238" y="148614"/>
                    <a:pt x="162151" y="148602"/>
                  </a:cubicBezTo>
                  <a:cubicBezTo>
                    <a:pt x="161606" y="148532"/>
                    <a:pt x="154551" y="148089"/>
                    <a:pt x="153670" y="148089"/>
                  </a:cubicBezTo>
                  <a:cubicBezTo>
                    <a:pt x="153647" y="148089"/>
                    <a:pt x="153629" y="148089"/>
                    <a:pt x="153615" y="148090"/>
                  </a:cubicBezTo>
                  <a:cubicBezTo>
                    <a:pt x="153565" y="148092"/>
                    <a:pt x="153516" y="148094"/>
                    <a:pt x="153467" y="148094"/>
                  </a:cubicBezTo>
                  <a:cubicBezTo>
                    <a:pt x="153278" y="148094"/>
                    <a:pt x="153092" y="148073"/>
                    <a:pt x="152912" y="148006"/>
                  </a:cubicBezTo>
                  <a:cubicBezTo>
                    <a:pt x="152761" y="147954"/>
                    <a:pt x="152602" y="147937"/>
                    <a:pt x="152442" y="147937"/>
                  </a:cubicBezTo>
                  <a:cubicBezTo>
                    <a:pt x="152313" y="147937"/>
                    <a:pt x="152183" y="147948"/>
                    <a:pt x="152055" y="147959"/>
                  </a:cubicBezTo>
                  <a:cubicBezTo>
                    <a:pt x="151949" y="147968"/>
                    <a:pt x="151844" y="147971"/>
                    <a:pt x="151739" y="147971"/>
                  </a:cubicBezTo>
                  <a:cubicBezTo>
                    <a:pt x="151133" y="147971"/>
                    <a:pt x="150534" y="147843"/>
                    <a:pt x="149936" y="147792"/>
                  </a:cubicBezTo>
                  <a:cubicBezTo>
                    <a:pt x="149805" y="147792"/>
                    <a:pt x="149709" y="147709"/>
                    <a:pt x="149697" y="147566"/>
                  </a:cubicBezTo>
                  <a:cubicBezTo>
                    <a:pt x="149686" y="147387"/>
                    <a:pt x="149686" y="147197"/>
                    <a:pt x="149686" y="147006"/>
                  </a:cubicBezTo>
                  <a:cubicBezTo>
                    <a:pt x="149686" y="145197"/>
                    <a:pt x="149686" y="143387"/>
                    <a:pt x="149686" y="141577"/>
                  </a:cubicBezTo>
                  <a:cubicBezTo>
                    <a:pt x="149686" y="141291"/>
                    <a:pt x="149686" y="141006"/>
                    <a:pt x="149590" y="140732"/>
                  </a:cubicBezTo>
                  <a:cubicBezTo>
                    <a:pt x="149531" y="140553"/>
                    <a:pt x="149543" y="140351"/>
                    <a:pt x="149543" y="140160"/>
                  </a:cubicBezTo>
                  <a:cubicBezTo>
                    <a:pt x="149543" y="139541"/>
                    <a:pt x="149543" y="138922"/>
                    <a:pt x="149543" y="138303"/>
                  </a:cubicBezTo>
                  <a:cubicBezTo>
                    <a:pt x="149531" y="137958"/>
                    <a:pt x="149555" y="137600"/>
                    <a:pt x="149436" y="137255"/>
                  </a:cubicBezTo>
                  <a:cubicBezTo>
                    <a:pt x="149376" y="137100"/>
                    <a:pt x="149400" y="136922"/>
                    <a:pt x="149400" y="136755"/>
                  </a:cubicBezTo>
                  <a:cubicBezTo>
                    <a:pt x="149400" y="136279"/>
                    <a:pt x="149400" y="135803"/>
                    <a:pt x="149400" y="135326"/>
                  </a:cubicBezTo>
                  <a:cubicBezTo>
                    <a:pt x="149400" y="135183"/>
                    <a:pt x="149424" y="135041"/>
                    <a:pt x="149388" y="134898"/>
                  </a:cubicBezTo>
                  <a:cubicBezTo>
                    <a:pt x="149126" y="133576"/>
                    <a:pt x="149316" y="132243"/>
                    <a:pt x="149257" y="130921"/>
                  </a:cubicBezTo>
                  <a:cubicBezTo>
                    <a:pt x="149233" y="130492"/>
                    <a:pt x="149281" y="130064"/>
                    <a:pt x="149138" y="129647"/>
                  </a:cubicBezTo>
                  <a:cubicBezTo>
                    <a:pt x="149090" y="129492"/>
                    <a:pt x="149114" y="129314"/>
                    <a:pt x="149114" y="129147"/>
                  </a:cubicBezTo>
                  <a:lnTo>
                    <a:pt x="149114" y="123789"/>
                  </a:lnTo>
                  <a:cubicBezTo>
                    <a:pt x="149114" y="123670"/>
                    <a:pt x="149114" y="123551"/>
                    <a:pt x="149126" y="123432"/>
                  </a:cubicBezTo>
                  <a:cubicBezTo>
                    <a:pt x="149138" y="123206"/>
                    <a:pt x="149209" y="123134"/>
                    <a:pt x="149424" y="123110"/>
                  </a:cubicBezTo>
                  <a:cubicBezTo>
                    <a:pt x="149479" y="123107"/>
                    <a:pt x="149535" y="123105"/>
                    <a:pt x="149590" y="123105"/>
                  </a:cubicBezTo>
                  <a:close/>
                  <a:moveTo>
                    <a:pt x="181933" y="123521"/>
                  </a:moveTo>
                  <a:cubicBezTo>
                    <a:pt x="182136" y="123521"/>
                    <a:pt x="182339" y="123547"/>
                    <a:pt x="182535" y="123611"/>
                  </a:cubicBezTo>
                  <a:cubicBezTo>
                    <a:pt x="182662" y="123655"/>
                    <a:pt x="182787" y="123679"/>
                    <a:pt x="182909" y="123679"/>
                  </a:cubicBezTo>
                  <a:cubicBezTo>
                    <a:pt x="183015" y="123679"/>
                    <a:pt x="183120" y="123661"/>
                    <a:pt x="183225" y="123622"/>
                  </a:cubicBezTo>
                  <a:cubicBezTo>
                    <a:pt x="183400" y="123559"/>
                    <a:pt x="183575" y="123548"/>
                    <a:pt x="183749" y="123548"/>
                  </a:cubicBezTo>
                  <a:cubicBezTo>
                    <a:pt x="183837" y="123548"/>
                    <a:pt x="183924" y="123551"/>
                    <a:pt x="184011" y="123551"/>
                  </a:cubicBezTo>
                  <a:lnTo>
                    <a:pt x="195572" y="123551"/>
                  </a:lnTo>
                  <a:cubicBezTo>
                    <a:pt x="195638" y="123551"/>
                    <a:pt x="195699" y="123551"/>
                    <a:pt x="195754" y="123551"/>
                  </a:cubicBezTo>
                  <a:cubicBezTo>
                    <a:pt x="196414" y="123551"/>
                    <a:pt x="196394" y="123581"/>
                    <a:pt x="196394" y="124361"/>
                  </a:cubicBezTo>
                  <a:cubicBezTo>
                    <a:pt x="196394" y="125123"/>
                    <a:pt x="196394" y="125885"/>
                    <a:pt x="196394" y="126635"/>
                  </a:cubicBezTo>
                  <a:cubicBezTo>
                    <a:pt x="196382" y="127159"/>
                    <a:pt x="196441" y="127682"/>
                    <a:pt x="196275" y="128194"/>
                  </a:cubicBezTo>
                  <a:cubicBezTo>
                    <a:pt x="196227" y="128349"/>
                    <a:pt x="196251" y="128528"/>
                    <a:pt x="196251" y="128695"/>
                  </a:cubicBezTo>
                  <a:cubicBezTo>
                    <a:pt x="196251" y="129290"/>
                    <a:pt x="196251" y="129885"/>
                    <a:pt x="196251" y="130480"/>
                  </a:cubicBezTo>
                  <a:cubicBezTo>
                    <a:pt x="196239" y="130945"/>
                    <a:pt x="196287" y="131421"/>
                    <a:pt x="196132" y="131885"/>
                  </a:cubicBezTo>
                  <a:cubicBezTo>
                    <a:pt x="196072" y="132064"/>
                    <a:pt x="196108" y="132266"/>
                    <a:pt x="196108" y="132457"/>
                  </a:cubicBezTo>
                  <a:cubicBezTo>
                    <a:pt x="196108" y="133743"/>
                    <a:pt x="196108" y="135029"/>
                    <a:pt x="196108" y="136315"/>
                  </a:cubicBezTo>
                  <a:cubicBezTo>
                    <a:pt x="196108" y="136731"/>
                    <a:pt x="196132" y="137160"/>
                    <a:pt x="196001" y="137577"/>
                  </a:cubicBezTo>
                  <a:cubicBezTo>
                    <a:pt x="195941" y="137755"/>
                    <a:pt x="195965" y="137958"/>
                    <a:pt x="195965" y="138148"/>
                  </a:cubicBezTo>
                  <a:cubicBezTo>
                    <a:pt x="195965" y="139101"/>
                    <a:pt x="195965" y="140053"/>
                    <a:pt x="195965" y="141006"/>
                  </a:cubicBezTo>
                  <a:cubicBezTo>
                    <a:pt x="195965" y="141387"/>
                    <a:pt x="195977" y="141756"/>
                    <a:pt x="195858" y="142137"/>
                  </a:cubicBezTo>
                  <a:cubicBezTo>
                    <a:pt x="195798" y="142327"/>
                    <a:pt x="195822" y="142553"/>
                    <a:pt x="195822" y="142768"/>
                  </a:cubicBezTo>
                  <a:cubicBezTo>
                    <a:pt x="195822" y="144601"/>
                    <a:pt x="195822" y="146435"/>
                    <a:pt x="195822" y="148268"/>
                  </a:cubicBezTo>
                  <a:cubicBezTo>
                    <a:pt x="195822" y="148435"/>
                    <a:pt x="195834" y="148602"/>
                    <a:pt x="195822" y="148768"/>
                  </a:cubicBezTo>
                  <a:cubicBezTo>
                    <a:pt x="195810" y="149209"/>
                    <a:pt x="195775" y="149233"/>
                    <a:pt x="195322" y="149257"/>
                  </a:cubicBezTo>
                  <a:lnTo>
                    <a:pt x="194894" y="149257"/>
                  </a:lnTo>
                  <a:cubicBezTo>
                    <a:pt x="192703" y="149257"/>
                    <a:pt x="190512" y="149257"/>
                    <a:pt x="188321" y="149245"/>
                  </a:cubicBezTo>
                  <a:cubicBezTo>
                    <a:pt x="188223" y="149245"/>
                    <a:pt x="188123" y="149247"/>
                    <a:pt x="188023" y="149247"/>
                  </a:cubicBezTo>
                  <a:cubicBezTo>
                    <a:pt x="187772" y="149247"/>
                    <a:pt x="187517" y="149234"/>
                    <a:pt x="187262" y="149149"/>
                  </a:cubicBezTo>
                  <a:cubicBezTo>
                    <a:pt x="187155" y="149114"/>
                    <a:pt x="187038" y="149105"/>
                    <a:pt x="186919" y="149105"/>
                  </a:cubicBezTo>
                  <a:cubicBezTo>
                    <a:pt x="186800" y="149105"/>
                    <a:pt x="186678" y="149114"/>
                    <a:pt x="186559" y="149114"/>
                  </a:cubicBezTo>
                  <a:cubicBezTo>
                    <a:pt x="186465" y="149110"/>
                    <a:pt x="186371" y="149109"/>
                    <a:pt x="186276" y="149109"/>
                  </a:cubicBezTo>
                  <a:cubicBezTo>
                    <a:pt x="186117" y="149109"/>
                    <a:pt x="185957" y="149112"/>
                    <a:pt x="185798" y="149112"/>
                  </a:cubicBezTo>
                  <a:cubicBezTo>
                    <a:pt x="185434" y="149112"/>
                    <a:pt x="185072" y="149095"/>
                    <a:pt x="184714" y="148983"/>
                  </a:cubicBezTo>
                  <a:cubicBezTo>
                    <a:pt x="184666" y="148964"/>
                    <a:pt x="184613" y="148958"/>
                    <a:pt x="184557" y="148958"/>
                  </a:cubicBezTo>
                  <a:cubicBezTo>
                    <a:pt x="184473" y="148958"/>
                    <a:pt x="184383" y="148971"/>
                    <a:pt x="184297" y="148971"/>
                  </a:cubicBezTo>
                  <a:cubicBezTo>
                    <a:pt x="183773" y="148947"/>
                    <a:pt x="183249" y="149007"/>
                    <a:pt x="182737" y="148852"/>
                  </a:cubicBezTo>
                  <a:cubicBezTo>
                    <a:pt x="182651" y="148821"/>
                    <a:pt x="182559" y="148812"/>
                    <a:pt x="182467" y="148812"/>
                  </a:cubicBezTo>
                  <a:cubicBezTo>
                    <a:pt x="182343" y="148812"/>
                    <a:pt x="182217" y="148828"/>
                    <a:pt x="182094" y="148828"/>
                  </a:cubicBezTo>
                  <a:lnTo>
                    <a:pt x="173319" y="148828"/>
                  </a:lnTo>
                  <a:cubicBezTo>
                    <a:pt x="172879" y="148804"/>
                    <a:pt x="172843" y="148780"/>
                    <a:pt x="172831" y="148316"/>
                  </a:cubicBezTo>
                  <a:cubicBezTo>
                    <a:pt x="172831" y="148149"/>
                    <a:pt x="172831" y="147983"/>
                    <a:pt x="172831" y="147816"/>
                  </a:cubicBezTo>
                  <a:lnTo>
                    <a:pt x="172831" y="140827"/>
                  </a:lnTo>
                  <a:lnTo>
                    <a:pt x="172831" y="133826"/>
                  </a:lnTo>
                  <a:cubicBezTo>
                    <a:pt x="172831" y="133505"/>
                    <a:pt x="172808" y="133171"/>
                    <a:pt x="172927" y="132850"/>
                  </a:cubicBezTo>
                  <a:cubicBezTo>
                    <a:pt x="172986" y="132695"/>
                    <a:pt x="172998" y="132505"/>
                    <a:pt x="172962" y="132350"/>
                  </a:cubicBezTo>
                  <a:cubicBezTo>
                    <a:pt x="172819" y="131790"/>
                    <a:pt x="172927" y="131231"/>
                    <a:pt x="172962" y="130671"/>
                  </a:cubicBezTo>
                  <a:cubicBezTo>
                    <a:pt x="172986" y="130254"/>
                    <a:pt x="172998" y="129826"/>
                    <a:pt x="172867" y="129397"/>
                  </a:cubicBezTo>
                  <a:cubicBezTo>
                    <a:pt x="172772" y="129111"/>
                    <a:pt x="172784" y="128778"/>
                    <a:pt x="172879" y="128480"/>
                  </a:cubicBezTo>
                  <a:cubicBezTo>
                    <a:pt x="172962" y="128206"/>
                    <a:pt x="172962" y="127921"/>
                    <a:pt x="172962" y="127635"/>
                  </a:cubicBezTo>
                  <a:cubicBezTo>
                    <a:pt x="172962" y="126849"/>
                    <a:pt x="172974" y="126063"/>
                    <a:pt x="172962" y="125289"/>
                  </a:cubicBezTo>
                  <a:cubicBezTo>
                    <a:pt x="172962" y="125027"/>
                    <a:pt x="172998" y="124765"/>
                    <a:pt x="172879" y="124515"/>
                  </a:cubicBezTo>
                  <a:cubicBezTo>
                    <a:pt x="172808" y="124349"/>
                    <a:pt x="172867" y="124182"/>
                    <a:pt x="172927" y="124027"/>
                  </a:cubicBezTo>
                  <a:cubicBezTo>
                    <a:pt x="173046" y="123718"/>
                    <a:pt x="173058" y="123694"/>
                    <a:pt x="173391" y="123682"/>
                  </a:cubicBezTo>
                  <a:cubicBezTo>
                    <a:pt x="174224" y="123682"/>
                    <a:pt x="175063" y="123687"/>
                    <a:pt x="175904" y="123687"/>
                  </a:cubicBezTo>
                  <a:cubicBezTo>
                    <a:pt x="176324" y="123687"/>
                    <a:pt x="176745" y="123686"/>
                    <a:pt x="177165" y="123682"/>
                  </a:cubicBezTo>
                  <a:cubicBezTo>
                    <a:pt x="177200" y="123681"/>
                    <a:pt x="177234" y="123681"/>
                    <a:pt x="177268" y="123681"/>
                  </a:cubicBezTo>
                  <a:cubicBezTo>
                    <a:pt x="177544" y="123681"/>
                    <a:pt x="177819" y="123700"/>
                    <a:pt x="178092" y="123700"/>
                  </a:cubicBezTo>
                  <a:cubicBezTo>
                    <a:pt x="178400" y="123700"/>
                    <a:pt x="178707" y="123676"/>
                    <a:pt x="179011" y="123575"/>
                  </a:cubicBezTo>
                  <a:cubicBezTo>
                    <a:pt x="179043" y="123561"/>
                    <a:pt x="179080" y="123556"/>
                    <a:pt x="179117" y="123556"/>
                  </a:cubicBezTo>
                  <a:cubicBezTo>
                    <a:pt x="179174" y="123556"/>
                    <a:pt x="179234" y="123568"/>
                    <a:pt x="179285" y="123575"/>
                  </a:cubicBezTo>
                  <a:cubicBezTo>
                    <a:pt x="179635" y="123657"/>
                    <a:pt x="179980" y="123695"/>
                    <a:pt x="180325" y="123695"/>
                  </a:cubicBezTo>
                  <a:cubicBezTo>
                    <a:pt x="180682" y="123695"/>
                    <a:pt x="181040" y="123654"/>
                    <a:pt x="181404" y="123575"/>
                  </a:cubicBezTo>
                  <a:cubicBezTo>
                    <a:pt x="181577" y="123541"/>
                    <a:pt x="181755" y="123521"/>
                    <a:pt x="181933" y="123521"/>
                  </a:cubicBezTo>
                  <a:close/>
                  <a:moveTo>
                    <a:pt x="203728" y="123539"/>
                  </a:moveTo>
                  <a:cubicBezTo>
                    <a:pt x="203919" y="123539"/>
                    <a:pt x="204109" y="123546"/>
                    <a:pt x="204300" y="123622"/>
                  </a:cubicBezTo>
                  <a:cubicBezTo>
                    <a:pt x="204368" y="123652"/>
                    <a:pt x="204445" y="123673"/>
                    <a:pt x="204523" y="123673"/>
                  </a:cubicBezTo>
                  <a:cubicBezTo>
                    <a:pt x="204540" y="123673"/>
                    <a:pt x="204557" y="123672"/>
                    <a:pt x="204573" y="123670"/>
                  </a:cubicBezTo>
                  <a:cubicBezTo>
                    <a:pt x="204692" y="123661"/>
                    <a:pt x="204809" y="123658"/>
                    <a:pt x="204927" y="123658"/>
                  </a:cubicBezTo>
                  <a:cubicBezTo>
                    <a:pt x="205718" y="123658"/>
                    <a:pt x="206497" y="123828"/>
                    <a:pt x="207290" y="123828"/>
                  </a:cubicBezTo>
                  <a:cubicBezTo>
                    <a:pt x="207353" y="123828"/>
                    <a:pt x="207416" y="123827"/>
                    <a:pt x="207479" y="123825"/>
                  </a:cubicBezTo>
                  <a:cubicBezTo>
                    <a:pt x="207538" y="123825"/>
                    <a:pt x="207598" y="123825"/>
                    <a:pt x="207657" y="123825"/>
                  </a:cubicBezTo>
                  <a:cubicBezTo>
                    <a:pt x="207954" y="123825"/>
                    <a:pt x="208250" y="123833"/>
                    <a:pt x="208538" y="123932"/>
                  </a:cubicBezTo>
                  <a:cubicBezTo>
                    <a:pt x="208637" y="123965"/>
                    <a:pt x="208744" y="123972"/>
                    <a:pt x="208852" y="123972"/>
                  </a:cubicBezTo>
                  <a:cubicBezTo>
                    <a:pt x="208938" y="123972"/>
                    <a:pt x="209025" y="123968"/>
                    <a:pt x="209110" y="123968"/>
                  </a:cubicBezTo>
                  <a:lnTo>
                    <a:pt x="211110" y="123968"/>
                  </a:lnTo>
                  <a:cubicBezTo>
                    <a:pt x="211550" y="123980"/>
                    <a:pt x="212003" y="123944"/>
                    <a:pt x="212443" y="124087"/>
                  </a:cubicBezTo>
                  <a:cubicBezTo>
                    <a:pt x="212525" y="124114"/>
                    <a:pt x="212611" y="124121"/>
                    <a:pt x="212698" y="124121"/>
                  </a:cubicBezTo>
                  <a:cubicBezTo>
                    <a:pt x="212804" y="124121"/>
                    <a:pt x="212911" y="124111"/>
                    <a:pt x="213015" y="124111"/>
                  </a:cubicBezTo>
                  <a:lnTo>
                    <a:pt x="217373" y="124111"/>
                  </a:lnTo>
                  <a:cubicBezTo>
                    <a:pt x="217563" y="124111"/>
                    <a:pt x="217754" y="124111"/>
                    <a:pt x="217944" y="124123"/>
                  </a:cubicBezTo>
                  <a:cubicBezTo>
                    <a:pt x="218147" y="124134"/>
                    <a:pt x="218230" y="124218"/>
                    <a:pt x="218242" y="124444"/>
                  </a:cubicBezTo>
                  <a:cubicBezTo>
                    <a:pt x="218254" y="124658"/>
                    <a:pt x="218254" y="124873"/>
                    <a:pt x="218254" y="125087"/>
                  </a:cubicBezTo>
                  <a:cubicBezTo>
                    <a:pt x="218254" y="129790"/>
                    <a:pt x="218254" y="134505"/>
                    <a:pt x="218254" y="139220"/>
                  </a:cubicBezTo>
                  <a:cubicBezTo>
                    <a:pt x="218254" y="139624"/>
                    <a:pt x="218230" y="140017"/>
                    <a:pt x="218361" y="140422"/>
                  </a:cubicBezTo>
                  <a:cubicBezTo>
                    <a:pt x="218420" y="140589"/>
                    <a:pt x="218397" y="140791"/>
                    <a:pt x="218397" y="140982"/>
                  </a:cubicBezTo>
                  <a:cubicBezTo>
                    <a:pt x="218397" y="141720"/>
                    <a:pt x="218385" y="142458"/>
                    <a:pt x="218397" y="143196"/>
                  </a:cubicBezTo>
                  <a:cubicBezTo>
                    <a:pt x="218397" y="143720"/>
                    <a:pt x="218337" y="144244"/>
                    <a:pt x="218516" y="144756"/>
                  </a:cubicBezTo>
                  <a:cubicBezTo>
                    <a:pt x="218551" y="144863"/>
                    <a:pt x="218528" y="144994"/>
                    <a:pt x="218528" y="145113"/>
                  </a:cubicBezTo>
                  <a:cubicBezTo>
                    <a:pt x="218539" y="146328"/>
                    <a:pt x="218539" y="147530"/>
                    <a:pt x="218539" y="148745"/>
                  </a:cubicBezTo>
                  <a:cubicBezTo>
                    <a:pt x="218539" y="148864"/>
                    <a:pt x="218539" y="148983"/>
                    <a:pt x="218528" y="149102"/>
                  </a:cubicBezTo>
                  <a:cubicBezTo>
                    <a:pt x="218516" y="149268"/>
                    <a:pt x="218420" y="149376"/>
                    <a:pt x="218254" y="149376"/>
                  </a:cubicBezTo>
                  <a:cubicBezTo>
                    <a:pt x="218039" y="149388"/>
                    <a:pt x="217825" y="149388"/>
                    <a:pt x="217611" y="149388"/>
                  </a:cubicBezTo>
                  <a:cubicBezTo>
                    <a:pt x="216742" y="149392"/>
                    <a:pt x="215871" y="149393"/>
                    <a:pt x="215000" y="149393"/>
                  </a:cubicBezTo>
                  <a:cubicBezTo>
                    <a:pt x="213257" y="149393"/>
                    <a:pt x="211511" y="149388"/>
                    <a:pt x="209765" y="149388"/>
                  </a:cubicBezTo>
                  <a:lnTo>
                    <a:pt x="201835" y="149388"/>
                  </a:lnTo>
                  <a:cubicBezTo>
                    <a:pt x="201774" y="149388"/>
                    <a:pt x="201714" y="149388"/>
                    <a:pt x="201654" y="149388"/>
                  </a:cubicBezTo>
                  <a:cubicBezTo>
                    <a:pt x="201384" y="149388"/>
                    <a:pt x="201119" y="149380"/>
                    <a:pt x="200847" y="149292"/>
                  </a:cubicBezTo>
                  <a:cubicBezTo>
                    <a:pt x="200741" y="149259"/>
                    <a:pt x="200624" y="149252"/>
                    <a:pt x="200504" y="149252"/>
                  </a:cubicBezTo>
                  <a:cubicBezTo>
                    <a:pt x="200409" y="149252"/>
                    <a:pt x="200311" y="149257"/>
                    <a:pt x="200216" y="149257"/>
                  </a:cubicBezTo>
                  <a:cubicBezTo>
                    <a:pt x="199239" y="149245"/>
                    <a:pt x="198263" y="149245"/>
                    <a:pt x="197287" y="149245"/>
                  </a:cubicBezTo>
                  <a:cubicBezTo>
                    <a:pt x="197120" y="149245"/>
                    <a:pt x="196953" y="149245"/>
                    <a:pt x="196787" y="149233"/>
                  </a:cubicBezTo>
                  <a:cubicBezTo>
                    <a:pt x="196656" y="149221"/>
                    <a:pt x="196572" y="149126"/>
                    <a:pt x="196560" y="148995"/>
                  </a:cubicBezTo>
                  <a:cubicBezTo>
                    <a:pt x="196537" y="148828"/>
                    <a:pt x="196537" y="148661"/>
                    <a:pt x="196537" y="148495"/>
                  </a:cubicBezTo>
                  <a:cubicBezTo>
                    <a:pt x="196537" y="145030"/>
                    <a:pt x="196537" y="141553"/>
                    <a:pt x="196549" y="138077"/>
                  </a:cubicBezTo>
                  <a:cubicBezTo>
                    <a:pt x="196549" y="137886"/>
                    <a:pt x="196525" y="137684"/>
                    <a:pt x="196584" y="137517"/>
                  </a:cubicBezTo>
                  <a:cubicBezTo>
                    <a:pt x="196691" y="137184"/>
                    <a:pt x="196680" y="136862"/>
                    <a:pt x="196680" y="136529"/>
                  </a:cubicBezTo>
                  <a:cubicBezTo>
                    <a:pt x="196680" y="134838"/>
                    <a:pt x="196680" y="133147"/>
                    <a:pt x="196680" y="131457"/>
                  </a:cubicBezTo>
                  <a:cubicBezTo>
                    <a:pt x="196680" y="131100"/>
                    <a:pt x="196668" y="130754"/>
                    <a:pt x="196787" y="130397"/>
                  </a:cubicBezTo>
                  <a:cubicBezTo>
                    <a:pt x="196846" y="130207"/>
                    <a:pt x="196822" y="129980"/>
                    <a:pt x="196822" y="129766"/>
                  </a:cubicBezTo>
                  <a:cubicBezTo>
                    <a:pt x="196822" y="127933"/>
                    <a:pt x="196822" y="126099"/>
                    <a:pt x="196822" y="124265"/>
                  </a:cubicBezTo>
                  <a:cubicBezTo>
                    <a:pt x="196822" y="123551"/>
                    <a:pt x="196834" y="123539"/>
                    <a:pt x="197525" y="123539"/>
                  </a:cubicBezTo>
                  <a:lnTo>
                    <a:pt x="203585" y="123539"/>
                  </a:lnTo>
                  <a:cubicBezTo>
                    <a:pt x="203633" y="123539"/>
                    <a:pt x="203680" y="123539"/>
                    <a:pt x="203728" y="123539"/>
                  </a:cubicBezTo>
                  <a:close/>
                  <a:moveTo>
                    <a:pt x="230393" y="124110"/>
                  </a:moveTo>
                  <a:cubicBezTo>
                    <a:pt x="230664" y="124110"/>
                    <a:pt x="230942" y="124119"/>
                    <a:pt x="231220" y="124218"/>
                  </a:cubicBezTo>
                  <a:cubicBezTo>
                    <a:pt x="231315" y="124250"/>
                    <a:pt x="231426" y="124255"/>
                    <a:pt x="231539" y="124255"/>
                  </a:cubicBezTo>
                  <a:cubicBezTo>
                    <a:pt x="231595" y="124255"/>
                    <a:pt x="231652" y="124253"/>
                    <a:pt x="231708" y="124253"/>
                  </a:cubicBezTo>
                  <a:lnTo>
                    <a:pt x="233208" y="124253"/>
                  </a:lnTo>
                  <a:cubicBezTo>
                    <a:pt x="233613" y="124265"/>
                    <a:pt x="234006" y="124230"/>
                    <a:pt x="234410" y="124361"/>
                  </a:cubicBezTo>
                  <a:cubicBezTo>
                    <a:pt x="234497" y="124393"/>
                    <a:pt x="234592" y="124401"/>
                    <a:pt x="234689" y="124401"/>
                  </a:cubicBezTo>
                  <a:cubicBezTo>
                    <a:pt x="234779" y="124401"/>
                    <a:pt x="234871" y="124394"/>
                    <a:pt x="234962" y="124394"/>
                  </a:cubicBezTo>
                  <a:cubicBezTo>
                    <a:pt x="234989" y="124394"/>
                    <a:pt x="235015" y="124395"/>
                    <a:pt x="235041" y="124396"/>
                  </a:cubicBezTo>
                  <a:cubicBezTo>
                    <a:pt x="235189" y="124404"/>
                    <a:pt x="235337" y="124405"/>
                    <a:pt x="235484" y="124405"/>
                  </a:cubicBezTo>
                  <a:cubicBezTo>
                    <a:pt x="235653" y="124405"/>
                    <a:pt x="235821" y="124403"/>
                    <a:pt x="235990" y="124403"/>
                  </a:cubicBezTo>
                  <a:cubicBezTo>
                    <a:pt x="236410" y="124403"/>
                    <a:pt x="236829" y="124418"/>
                    <a:pt x="237244" y="124527"/>
                  </a:cubicBezTo>
                  <a:cubicBezTo>
                    <a:pt x="237351" y="124554"/>
                    <a:pt x="237465" y="124562"/>
                    <a:pt x="237582" y="124562"/>
                  </a:cubicBezTo>
                  <a:cubicBezTo>
                    <a:pt x="237777" y="124562"/>
                    <a:pt x="237979" y="124539"/>
                    <a:pt x="238173" y="124539"/>
                  </a:cubicBezTo>
                  <a:cubicBezTo>
                    <a:pt x="238518" y="124551"/>
                    <a:pt x="238875" y="124527"/>
                    <a:pt x="239221" y="124646"/>
                  </a:cubicBezTo>
                  <a:cubicBezTo>
                    <a:pt x="239333" y="124679"/>
                    <a:pt x="239453" y="124687"/>
                    <a:pt x="239574" y="124687"/>
                  </a:cubicBezTo>
                  <a:cubicBezTo>
                    <a:pt x="239671" y="124687"/>
                    <a:pt x="239768" y="124682"/>
                    <a:pt x="239864" y="124682"/>
                  </a:cubicBezTo>
                  <a:cubicBezTo>
                    <a:pt x="240292" y="124694"/>
                    <a:pt x="240518" y="124920"/>
                    <a:pt x="240518" y="125373"/>
                  </a:cubicBezTo>
                  <a:lnTo>
                    <a:pt x="240518" y="125801"/>
                  </a:lnTo>
                  <a:cubicBezTo>
                    <a:pt x="240518" y="127849"/>
                    <a:pt x="240518" y="129897"/>
                    <a:pt x="240518" y="131945"/>
                  </a:cubicBezTo>
                  <a:cubicBezTo>
                    <a:pt x="240518" y="132278"/>
                    <a:pt x="240495" y="132612"/>
                    <a:pt x="240626" y="132933"/>
                  </a:cubicBezTo>
                  <a:cubicBezTo>
                    <a:pt x="240661" y="132993"/>
                    <a:pt x="240661" y="133064"/>
                    <a:pt x="240661" y="133136"/>
                  </a:cubicBezTo>
                  <a:cubicBezTo>
                    <a:pt x="240578" y="134207"/>
                    <a:pt x="240876" y="135267"/>
                    <a:pt x="240816" y="136338"/>
                  </a:cubicBezTo>
                  <a:cubicBezTo>
                    <a:pt x="240792" y="136791"/>
                    <a:pt x="240816" y="137243"/>
                    <a:pt x="240816" y="137696"/>
                  </a:cubicBezTo>
                  <a:cubicBezTo>
                    <a:pt x="240816" y="137958"/>
                    <a:pt x="240816" y="138208"/>
                    <a:pt x="240899" y="138470"/>
                  </a:cubicBezTo>
                  <a:cubicBezTo>
                    <a:pt x="240947" y="138672"/>
                    <a:pt x="240947" y="138886"/>
                    <a:pt x="240947" y="139101"/>
                  </a:cubicBezTo>
                  <a:cubicBezTo>
                    <a:pt x="240947" y="139958"/>
                    <a:pt x="240947" y="140815"/>
                    <a:pt x="240947" y="141672"/>
                  </a:cubicBezTo>
                  <a:cubicBezTo>
                    <a:pt x="240959" y="142125"/>
                    <a:pt x="240923" y="142565"/>
                    <a:pt x="241066" y="143018"/>
                  </a:cubicBezTo>
                  <a:cubicBezTo>
                    <a:pt x="241126" y="143232"/>
                    <a:pt x="241090" y="143482"/>
                    <a:pt x="241090" y="143720"/>
                  </a:cubicBezTo>
                  <a:cubicBezTo>
                    <a:pt x="241102" y="144030"/>
                    <a:pt x="241102" y="144339"/>
                    <a:pt x="241185" y="144637"/>
                  </a:cubicBezTo>
                  <a:cubicBezTo>
                    <a:pt x="241257" y="144863"/>
                    <a:pt x="241221" y="145113"/>
                    <a:pt x="241233" y="145351"/>
                  </a:cubicBezTo>
                  <a:cubicBezTo>
                    <a:pt x="241268" y="145959"/>
                    <a:pt x="241245" y="146578"/>
                    <a:pt x="241340" y="147197"/>
                  </a:cubicBezTo>
                  <a:cubicBezTo>
                    <a:pt x="241447" y="147864"/>
                    <a:pt x="241376" y="148566"/>
                    <a:pt x="241364" y="149257"/>
                  </a:cubicBezTo>
                  <a:cubicBezTo>
                    <a:pt x="241364" y="149423"/>
                    <a:pt x="241257" y="149507"/>
                    <a:pt x="241090" y="149519"/>
                  </a:cubicBezTo>
                  <a:cubicBezTo>
                    <a:pt x="240947" y="149530"/>
                    <a:pt x="240804" y="149530"/>
                    <a:pt x="240661" y="149530"/>
                  </a:cubicBezTo>
                  <a:lnTo>
                    <a:pt x="238518" y="149530"/>
                  </a:lnTo>
                  <a:cubicBezTo>
                    <a:pt x="238256" y="149530"/>
                    <a:pt x="238006" y="149530"/>
                    <a:pt x="237744" y="149459"/>
                  </a:cubicBezTo>
                  <a:cubicBezTo>
                    <a:pt x="237518" y="149399"/>
                    <a:pt x="237280" y="149399"/>
                    <a:pt x="237042" y="149399"/>
                  </a:cubicBezTo>
                  <a:cubicBezTo>
                    <a:pt x="236244" y="149393"/>
                    <a:pt x="235446" y="149393"/>
                    <a:pt x="234649" y="149393"/>
                  </a:cubicBezTo>
                  <a:cubicBezTo>
                    <a:pt x="233851" y="149393"/>
                    <a:pt x="233053" y="149393"/>
                    <a:pt x="232255" y="149388"/>
                  </a:cubicBezTo>
                  <a:cubicBezTo>
                    <a:pt x="232160" y="149388"/>
                    <a:pt x="232066" y="149389"/>
                    <a:pt x="231972" y="149389"/>
                  </a:cubicBezTo>
                  <a:cubicBezTo>
                    <a:pt x="231737" y="149389"/>
                    <a:pt x="231505" y="149377"/>
                    <a:pt x="231267" y="149292"/>
                  </a:cubicBezTo>
                  <a:cubicBezTo>
                    <a:pt x="231148" y="149251"/>
                    <a:pt x="231017" y="149230"/>
                    <a:pt x="230885" y="149230"/>
                  </a:cubicBezTo>
                  <a:cubicBezTo>
                    <a:pt x="230752" y="149230"/>
                    <a:pt x="230618" y="149251"/>
                    <a:pt x="230493" y="149292"/>
                  </a:cubicBezTo>
                  <a:cubicBezTo>
                    <a:pt x="230264" y="149377"/>
                    <a:pt x="230028" y="149389"/>
                    <a:pt x="229791" y="149389"/>
                  </a:cubicBezTo>
                  <a:cubicBezTo>
                    <a:pt x="229696" y="149389"/>
                    <a:pt x="229600" y="149388"/>
                    <a:pt x="229505" y="149388"/>
                  </a:cubicBezTo>
                  <a:cubicBezTo>
                    <a:pt x="228993" y="149393"/>
                    <a:pt x="228481" y="149396"/>
                    <a:pt x="227971" y="149396"/>
                  </a:cubicBezTo>
                  <a:cubicBezTo>
                    <a:pt x="227460" y="149396"/>
                    <a:pt x="226951" y="149393"/>
                    <a:pt x="226445" y="149388"/>
                  </a:cubicBezTo>
                  <a:cubicBezTo>
                    <a:pt x="226299" y="149388"/>
                    <a:pt x="226154" y="149398"/>
                    <a:pt x="226008" y="149398"/>
                  </a:cubicBezTo>
                  <a:cubicBezTo>
                    <a:pt x="225844" y="149398"/>
                    <a:pt x="225680" y="149385"/>
                    <a:pt x="225516" y="149328"/>
                  </a:cubicBezTo>
                  <a:cubicBezTo>
                    <a:pt x="225481" y="149316"/>
                    <a:pt x="225421" y="149304"/>
                    <a:pt x="225386" y="149304"/>
                  </a:cubicBezTo>
                  <a:cubicBezTo>
                    <a:pt x="224811" y="149385"/>
                    <a:pt x="224239" y="149406"/>
                    <a:pt x="223666" y="149406"/>
                  </a:cubicBezTo>
                  <a:cubicBezTo>
                    <a:pt x="223051" y="149406"/>
                    <a:pt x="222435" y="149382"/>
                    <a:pt x="221818" y="149382"/>
                  </a:cubicBezTo>
                  <a:cubicBezTo>
                    <a:pt x="221654" y="149382"/>
                    <a:pt x="221490" y="149383"/>
                    <a:pt x="221325" y="149388"/>
                  </a:cubicBezTo>
                  <a:cubicBezTo>
                    <a:pt x="221159" y="149392"/>
                    <a:pt x="220992" y="149393"/>
                    <a:pt x="220825" y="149393"/>
                  </a:cubicBezTo>
                  <a:cubicBezTo>
                    <a:pt x="220492" y="149393"/>
                    <a:pt x="220159" y="149388"/>
                    <a:pt x="219825" y="149388"/>
                  </a:cubicBezTo>
                  <a:cubicBezTo>
                    <a:pt x="219682" y="149388"/>
                    <a:pt x="219540" y="149388"/>
                    <a:pt x="219397" y="149376"/>
                  </a:cubicBezTo>
                  <a:cubicBezTo>
                    <a:pt x="219242" y="149364"/>
                    <a:pt x="219135" y="149280"/>
                    <a:pt x="219111" y="149114"/>
                  </a:cubicBezTo>
                  <a:cubicBezTo>
                    <a:pt x="219099" y="148947"/>
                    <a:pt x="219099" y="148780"/>
                    <a:pt x="219099" y="148614"/>
                  </a:cubicBezTo>
                  <a:cubicBezTo>
                    <a:pt x="219099" y="147971"/>
                    <a:pt x="219111" y="147340"/>
                    <a:pt x="219099" y="146697"/>
                  </a:cubicBezTo>
                  <a:cubicBezTo>
                    <a:pt x="219099" y="146244"/>
                    <a:pt x="219135" y="145792"/>
                    <a:pt x="218992" y="145351"/>
                  </a:cubicBezTo>
                  <a:cubicBezTo>
                    <a:pt x="218932" y="145173"/>
                    <a:pt x="218968" y="144970"/>
                    <a:pt x="218956" y="144780"/>
                  </a:cubicBezTo>
                  <a:cubicBezTo>
                    <a:pt x="218932" y="143982"/>
                    <a:pt x="219039" y="143172"/>
                    <a:pt x="218837" y="142375"/>
                  </a:cubicBezTo>
                  <a:cubicBezTo>
                    <a:pt x="218789" y="142196"/>
                    <a:pt x="218825" y="141994"/>
                    <a:pt x="218825" y="141803"/>
                  </a:cubicBezTo>
                  <a:cubicBezTo>
                    <a:pt x="218813" y="139589"/>
                    <a:pt x="218813" y="137374"/>
                    <a:pt x="218813" y="135160"/>
                  </a:cubicBezTo>
                  <a:cubicBezTo>
                    <a:pt x="218813" y="134874"/>
                    <a:pt x="218825" y="134600"/>
                    <a:pt x="218730" y="134314"/>
                  </a:cubicBezTo>
                  <a:cubicBezTo>
                    <a:pt x="218670" y="134148"/>
                    <a:pt x="218682" y="133945"/>
                    <a:pt x="218682" y="133755"/>
                  </a:cubicBezTo>
                  <a:cubicBezTo>
                    <a:pt x="218682" y="130778"/>
                    <a:pt x="218670" y="127802"/>
                    <a:pt x="218682" y="124837"/>
                  </a:cubicBezTo>
                  <a:cubicBezTo>
                    <a:pt x="218682" y="124123"/>
                    <a:pt x="218682" y="124111"/>
                    <a:pt x="219385" y="124111"/>
                  </a:cubicBezTo>
                  <a:lnTo>
                    <a:pt x="230231" y="124111"/>
                  </a:lnTo>
                  <a:cubicBezTo>
                    <a:pt x="230285" y="124111"/>
                    <a:pt x="230339" y="124110"/>
                    <a:pt x="230393" y="124110"/>
                  </a:cubicBezTo>
                  <a:close/>
                  <a:moveTo>
                    <a:pt x="241391" y="124679"/>
                  </a:moveTo>
                  <a:cubicBezTo>
                    <a:pt x="241456" y="124679"/>
                    <a:pt x="241533" y="124691"/>
                    <a:pt x="241626" y="124718"/>
                  </a:cubicBezTo>
                  <a:cubicBezTo>
                    <a:pt x="242003" y="124817"/>
                    <a:pt x="242380" y="124825"/>
                    <a:pt x="242750" y="124825"/>
                  </a:cubicBezTo>
                  <a:cubicBezTo>
                    <a:pt x="242824" y="124825"/>
                    <a:pt x="242898" y="124825"/>
                    <a:pt x="242971" y="124825"/>
                  </a:cubicBezTo>
                  <a:lnTo>
                    <a:pt x="249758" y="124825"/>
                  </a:lnTo>
                  <a:cubicBezTo>
                    <a:pt x="250043" y="124825"/>
                    <a:pt x="250317" y="124825"/>
                    <a:pt x="250603" y="124908"/>
                  </a:cubicBezTo>
                  <a:cubicBezTo>
                    <a:pt x="250829" y="124968"/>
                    <a:pt x="251079" y="124956"/>
                    <a:pt x="251305" y="124968"/>
                  </a:cubicBezTo>
                  <a:cubicBezTo>
                    <a:pt x="251424" y="124974"/>
                    <a:pt x="251542" y="124976"/>
                    <a:pt x="251661" y="124976"/>
                  </a:cubicBezTo>
                  <a:cubicBezTo>
                    <a:pt x="251860" y="124976"/>
                    <a:pt x="252059" y="124971"/>
                    <a:pt x="252257" y="124971"/>
                  </a:cubicBezTo>
                  <a:cubicBezTo>
                    <a:pt x="252629" y="124971"/>
                    <a:pt x="252999" y="124990"/>
                    <a:pt x="253365" y="125099"/>
                  </a:cubicBezTo>
                  <a:cubicBezTo>
                    <a:pt x="253446" y="125118"/>
                    <a:pt x="253531" y="125124"/>
                    <a:pt x="253617" y="125124"/>
                  </a:cubicBezTo>
                  <a:cubicBezTo>
                    <a:pt x="253747" y="125124"/>
                    <a:pt x="253880" y="125111"/>
                    <a:pt x="254008" y="125111"/>
                  </a:cubicBezTo>
                  <a:lnTo>
                    <a:pt x="263855" y="125111"/>
                  </a:lnTo>
                  <a:cubicBezTo>
                    <a:pt x="263874" y="125111"/>
                    <a:pt x="263894" y="125111"/>
                    <a:pt x="263912" y="125111"/>
                  </a:cubicBezTo>
                  <a:cubicBezTo>
                    <a:pt x="264396" y="125111"/>
                    <a:pt x="264465" y="125122"/>
                    <a:pt x="264545" y="125718"/>
                  </a:cubicBezTo>
                  <a:cubicBezTo>
                    <a:pt x="264676" y="126599"/>
                    <a:pt x="264640" y="127480"/>
                    <a:pt x="264664" y="128349"/>
                  </a:cubicBezTo>
                  <a:cubicBezTo>
                    <a:pt x="264676" y="128635"/>
                    <a:pt x="264640" y="128921"/>
                    <a:pt x="264759" y="129195"/>
                  </a:cubicBezTo>
                  <a:cubicBezTo>
                    <a:pt x="264783" y="129230"/>
                    <a:pt x="264795" y="129290"/>
                    <a:pt x="264795" y="129337"/>
                  </a:cubicBezTo>
                  <a:cubicBezTo>
                    <a:pt x="264736" y="130076"/>
                    <a:pt x="264962" y="130790"/>
                    <a:pt x="264950" y="131528"/>
                  </a:cubicBezTo>
                  <a:cubicBezTo>
                    <a:pt x="264950" y="131790"/>
                    <a:pt x="264938" y="132052"/>
                    <a:pt x="265033" y="132302"/>
                  </a:cubicBezTo>
                  <a:cubicBezTo>
                    <a:pt x="265069" y="132385"/>
                    <a:pt x="265093" y="132493"/>
                    <a:pt x="265081" y="132576"/>
                  </a:cubicBezTo>
                  <a:cubicBezTo>
                    <a:pt x="265010" y="133302"/>
                    <a:pt x="265152" y="134005"/>
                    <a:pt x="265260" y="134707"/>
                  </a:cubicBezTo>
                  <a:cubicBezTo>
                    <a:pt x="265367" y="135362"/>
                    <a:pt x="265295" y="136029"/>
                    <a:pt x="265486" y="136672"/>
                  </a:cubicBezTo>
                  <a:cubicBezTo>
                    <a:pt x="265533" y="136826"/>
                    <a:pt x="265521" y="137005"/>
                    <a:pt x="265521" y="137172"/>
                  </a:cubicBezTo>
                  <a:cubicBezTo>
                    <a:pt x="265521" y="137719"/>
                    <a:pt x="265521" y="138267"/>
                    <a:pt x="265521" y="138815"/>
                  </a:cubicBezTo>
                  <a:cubicBezTo>
                    <a:pt x="265533" y="139255"/>
                    <a:pt x="265498" y="139708"/>
                    <a:pt x="265641" y="140160"/>
                  </a:cubicBezTo>
                  <a:cubicBezTo>
                    <a:pt x="265700" y="140351"/>
                    <a:pt x="265664" y="140577"/>
                    <a:pt x="265664" y="140791"/>
                  </a:cubicBezTo>
                  <a:cubicBezTo>
                    <a:pt x="265664" y="142291"/>
                    <a:pt x="265664" y="143792"/>
                    <a:pt x="265664" y="145292"/>
                  </a:cubicBezTo>
                  <a:cubicBezTo>
                    <a:pt x="265664" y="145601"/>
                    <a:pt x="265652" y="145911"/>
                    <a:pt x="265760" y="146209"/>
                  </a:cubicBezTo>
                  <a:cubicBezTo>
                    <a:pt x="265807" y="146340"/>
                    <a:pt x="265807" y="146494"/>
                    <a:pt x="265807" y="146625"/>
                  </a:cubicBezTo>
                  <a:cubicBezTo>
                    <a:pt x="265807" y="147602"/>
                    <a:pt x="265807" y="148578"/>
                    <a:pt x="265807" y="149554"/>
                  </a:cubicBezTo>
                  <a:cubicBezTo>
                    <a:pt x="265807" y="149649"/>
                    <a:pt x="265807" y="149745"/>
                    <a:pt x="265795" y="149840"/>
                  </a:cubicBezTo>
                  <a:cubicBezTo>
                    <a:pt x="265783" y="149971"/>
                    <a:pt x="265712" y="150078"/>
                    <a:pt x="265581" y="150078"/>
                  </a:cubicBezTo>
                  <a:cubicBezTo>
                    <a:pt x="265028" y="150091"/>
                    <a:pt x="264475" y="150119"/>
                    <a:pt x="263921" y="150119"/>
                  </a:cubicBezTo>
                  <a:cubicBezTo>
                    <a:pt x="263474" y="150119"/>
                    <a:pt x="263028" y="150101"/>
                    <a:pt x="262581" y="150042"/>
                  </a:cubicBezTo>
                  <a:cubicBezTo>
                    <a:pt x="262331" y="150007"/>
                    <a:pt x="262069" y="149959"/>
                    <a:pt x="261807" y="149959"/>
                  </a:cubicBezTo>
                  <a:lnTo>
                    <a:pt x="258378" y="149959"/>
                  </a:lnTo>
                  <a:cubicBezTo>
                    <a:pt x="258231" y="149959"/>
                    <a:pt x="258083" y="149963"/>
                    <a:pt x="257934" y="149963"/>
                  </a:cubicBezTo>
                  <a:cubicBezTo>
                    <a:pt x="257637" y="149963"/>
                    <a:pt x="257338" y="149947"/>
                    <a:pt x="257044" y="149852"/>
                  </a:cubicBezTo>
                  <a:cubicBezTo>
                    <a:pt x="256963" y="149825"/>
                    <a:pt x="256877" y="149817"/>
                    <a:pt x="256789" y="149817"/>
                  </a:cubicBezTo>
                  <a:cubicBezTo>
                    <a:pt x="256684" y="149817"/>
                    <a:pt x="256577" y="149828"/>
                    <a:pt x="256473" y="149828"/>
                  </a:cubicBezTo>
                  <a:cubicBezTo>
                    <a:pt x="255282" y="149816"/>
                    <a:pt x="254091" y="149816"/>
                    <a:pt x="252901" y="149816"/>
                  </a:cubicBezTo>
                  <a:cubicBezTo>
                    <a:pt x="252787" y="149816"/>
                    <a:pt x="252673" y="149818"/>
                    <a:pt x="252560" y="149818"/>
                  </a:cubicBezTo>
                  <a:cubicBezTo>
                    <a:pt x="252249" y="149818"/>
                    <a:pt x="251941" y="149805"/>
                    <a:pt x="251627" y="149709"/>
                  </a:cubicBezTo>
                  <a:cubicBezTo>
                    <a:pt x="251540" y="149682"/>
                    <a:pt x="251446" y="149675"/>
                    <a:pt x="251349" y="149675"/>
                  </a:cubicBezTo>
                  <a:cubicBezTo>
                    <a:pt x="251233" y="149675"/>
                    <a:pt x="251113" y="149685"/>
                    <a:pt x="250996" y="149685"/>
                  </a:cubicBezTo>
                  <a:cubicBezTo>
                    <a:pt x="249258" y="149673"/>
                    <a:pt x="247519" y="149673"/>
                    <a:pt x="245781" y="149673"/>
                  </a:cubicBezTo>
                  <a:cubicBezTo>
                    <a:pt x="245719" y="149673"/>
                    <a:pt x="245657" y="149674"/>
                    <a:pt x="245595" y="149674"/>
                  </a:cubicBezTo>
                  <a:cubicBezTo>
                    <a:pt x="245348" y="149674"/>
                    <a:pt x="245102" y="149666"/>
                    <a:pt x="244864" y="149590"/>
                  </a:cubicBezTo>
                  <a:cubicBezTo>
                    <a:pt x="244737" y="149547"/>
                    <a:pt x="244597" y="149541"/>
                    <a:pt x="244458" y="149541"/>
                  </a:cubicBezTo>
                  <a:cubicBezTo>
                    <a:pt x="244402" y="149541"/>
                    <a:pt x="244347" y="149542"/>
                    <a:pt x="244293" y="149542"/>
                  </a:cubicBezTo>
                  <a:cubicBezTo>
                    <a:pt x="243983" y="149536"/>
                    <a:pt x="243676" y="149536"/>
                    <a:pt x="243370" y="149536"/>
                  </a:cubicBezTo>
                  <a:cubicBezTo>
                    <a:pt x="243063" y="149536"/>
                    <a:pt x="242757" y="149536"/>
                    <a:pt x="242447" y="149530"/>
                  </a:cubicBezTo>
                  <a:cubicBezTo>
                    <a:pt x="242007" y="149530"/>
                    <a:pt x="241971" y="149483"/>
                    <a:pt x="241959" y="149030"/>
                  </a:cubicBezTo>
                  <a:cubicBezTo>
                    <a:pt x="241947" y="148673"/>
                    <a:pt x="241959" y="148316"/>
                    <a:pt x="241947" y="147959"/>
                  </a:cubicBezTo>
                  <a:cubicBezTo>
                    <a:pt x="241947" y="147459"/>
                    <a:pt x="241995" y="146959"/>
                    <a:pt x="241840" y="146471"/>
                  </a:cubicBezTo>
                  <a:cubicBezTo>
                    <a:pt x="241780" y="146316"/>
                    <a:pt x="241816" y="146137"/>
                    <a:pt x="241816" y="145970"/>
                  </a:cubicBezTo>
                  <a:cubicBezTo>
                    <a:pt x="241804" y="145637"/>
                    <a:pt x="241840" y="145304"/>
                    <a:pt x="241697" y="144982"/>
                  </a:cubicBezTo>
                  <a:cubicBezTo>
                    <a:pt x="241673" y="144923"/>
                    <a:pt x="241673" y="144851"/>
                    <a:pt x="241673" y="144780"/>
                  </a:cubicBezTo>
                  <a:cubicBezTo>
                    <a:pt x="241709" y="143423"/>
                    <a:pt x="241435" y="142077"/>
                    <a:pt x="241518" y="140720"/>
                  </a:cubicBezTo>
                  <a:cubicBezTo>
                    <a:pt x="241542" y="140327"/>
                    <a:pt x="241554" y="139922"/>
                    <a:pt x="241411" y="139517"/>
                  </a:cubicBezTo>
                  <a:cubicBezTo>
                    <a:pt x="241364" y="139351"/>
                    <a:pt x="241388" y="139148"/>
                    <a:pt x="241388" y="138958"/>
                  </a:cubicBezTo>
                  <a:cubicBezTo>
                    <a:pt x="241388" y="138148"/>
                    <a:pt x="241388" y="137338"/>
                    <a:pt x="241376" y="136529"/>
                  </a:cubicBezTo>
                  <a:cubicBezTo>
                    <a:pt x="241376" y="136029"/>
                    <a:pt x="241423" y="135529"/>
                    <a:pt x="241268" y="135041"/>
                  </a:cubicBezTo>
                  <a:cubicBezTo>
                    <a:pt x="241209" y="134850"/>
                    <a:pt x="241245" y="134624"/>
                    <a:pt x="241245" y="134410"/>
                  </a:cubicBezTo>
                  <a:cubicBezTo>
                    <a:pt x="241233" y="133957"/>
                    <a:pt x="241268" y="133505"/>
                    <a:pt x="241126" y="133064"/>
                  </a:cubicBezTo>
                  <a:cubicBezTo>
                    <a:pt x="241066" y="132886"/>
                    <a:pt x="241102" y="132683"/>
                    <a:pt x="241102" y="132493"/>
                  </a:cubicBezTo>
                  <a:lnTo>
                    <a:pt x="241102" y="128933"/>
                  </a:lnTo>
                  <a:lnTo>
                    <a:pt x="241102" y="128921"/>
                  </a:lnTo>
                  <a:lnTo>
                    <a:pt x="241102" y="125492"/>
                  </a:lnTo>
                  <a:lnTo>
                    <a:pt x="241102" y="125135"/>
                  </a:lnTo>
                  <a:cubicBezTo>
                    <a:pt x="241092" y="124838"/>
                    <a:pt x="241163" y="124679"/>
                    <a:pt x="241391" y="124679"/>
                  </a:cubicBezTo>
                  <a:close/>
                  <a:moveTo>
                    <a:pt x="67444" y="146522"/>
                  </a:moveTo>
                  <a:cubicBezTo>
                    <a:pt x="67829" y="146522"/>
                    <a:pt x="68217" y="146547"/>
                    <a:pt x="68604" y="146554"/>
                  </a:cubicBezTo>
                  <a:cubicBezTo>
                    <a:pt x="68771" y="146554"/>
                    <a:pt x="68854" y="146685"/>
                    <a:pt x="68854" y="146840"/>
                  </a:cubicBezTo>
                  <a:cubicBezTo>
                    <a:pt x="68854" y="147006"/>
                    <a:pt x="68890" y="147185"/>
                    <a:pt x="68842" y="147340"/>
                  </a:cubicBezTo>
                  <a:cubicBezTo>
                    <a:pt x="68687" y="147804"/>
                    <a:pt x="68735" y="148280"/>
                    <a:pt x="68723" y="148757"/>
                  </a:cubicBezTo>
                  <a:cubicBezTo>
                    <a:pt x="68699" y="149435"/>
                    <a:pt x="68747" y="150126"/>
                    <a:pt x="68616" y="150816"/>
                  </a:cubicBezTo>
                  <a:cubicBezTo>
                    <a:pt x="68509" y="151364"/>
                    <a:pt x="68592" y="151947"/>
                    <a:pt x="68580" y="152519"/>
                  </a:cubicBezTo>
                  <a:cubicBezTo>
                    <a:pt x="68568" y="152971"/>
                    <a:pt x="68616" y="153424"/>
                    <a:pt x="68461" y="153864"/>
                  </a:cubicBezTo>
                  <a:cubicBezTo>
                    <a:pt x="68414" y="154019"/>
                    <a:pt x="68437" y="154198"/>
                    <a:pt x="68437" y="154364"/>
                  </a:cubicBezTo>
                  <a:cubicBezTo>
                    <a:pt x="68437" y="154960"/>
                    <a:pt x="68437" y="155555"/>
                    <a:pt x="68437" y="156150"/>
                  </a:cubicBezTo>
                  <a:cubicBezTo>
                    <a:pt x="68437" y="156448"/>
                    <a:pt x="68449" y="156757"/>
                    <a:pt x="68342" y="157067"/>
                  </a:cubicBezTo>
                  <a:cubicBezTo>
                    <a:pt x="68283" y="157234"/>
                    <a:pt x="68294" y="157436"/>
                    <a:pt x="68294" y="157627"/>
                  </a:cubicBezTo>
                  <a:cubicBezTo>
                    <a:pt x="68294" y="158293"/>
                    <a:pt x="68294" y="158960"/>
                    <a:pt x="68294" y="159627"/>
                  </a:cubicBezTo>
                  <a:cubicBezTo>
                    <a:pt x="68283" y="160151"/>
                    <a:pt x="68342" y="160675"/>
                    <a:pt x="68175" y="161187"/>
                  </a:cubicBezTo>
                  <a:cubicBezTo>
                    <a:pt x="68128" y="161329"/>
                    <a:pt x="68152" y="161508"/>
                    <a:pt x="68152" y="161675"/>
                  </a:cubicBezTo>
                  <a:cubicBezTo>
                    <a:pt x="68152" y="162699"/>
                    <a:pt x="68152" y="163723"/>
                    <a:pt x="68152" y="164747"/>
                  </a:cubicBezTo>
                  <a:cubicBezTo>
                    <a:pt x="68140" y="165151"/>
                    <a:pt x="68199" y="165556"/>
                    <a:pt x="68044" y="165949"/>
                  </a:cubicBezTo>
                  <a:cubicBezTo>
                    <a:pt x="68009" y="166056"/>
                    <a:pt x="68021" y="166187"/>
                    <a:pt x="68056" y="166294"/>
                  </a:cubicBezTo>
                  <a:cubicBezTo>
                    <a:pt x="68235" y="166842"/>
                    <a:pt x="68116" y="167390"/>
                    <a:pt x="68140" y="167926"/>
                  </a:cubicBezTo>
                  <a:cubicBezTo>
                    <a:pt x="68152" y="168021"/>
                    <a:pt x="68128" y="168116"/>
                    <a:pt x="68092" y="168211"/>
                  </a:cubicBezTo>
                  <a:cubicBezTo>
                    <a:pt x="67997" y="168461"/>
                    <a:pt x="67985" y="168711"/>
                    <a:pt x="68080" y="168973"/>
                  </a:cubicBezTo>
                  <a:cubicBezTo>
                    <a:pt x="68187" y="169247"/>
                    <a:pt x="68152" y="169533"/>
                    <a:pt x="68140" y="169819"/>
                  </a:cubicBezTo>
                  <a:cubicBezTo>
                    <a:pt x="68128" y="169985"/>
                    <a:pt x="68033" y="170081"/>
                    <a:pt x="67866" y="170092"/>
                  </a:cubicBezTo>
                  <a:cubicBezTo>
                    <a:pt x="67652" y="170104"/>
                    <a:pt x="67437" y="170104"/>
                    <a:pt x="67223" y="170104"/>
                  </a:cubicBezTo>
                  <a:lnTo>
                    <a:pt x="45446" y="170104"/>
                  </a:lnTo>
                  <a:cubicBezTo>
                    <a:pt x="45359" y="170104"/>
                    <a:pt x="45281" y="170105"/>
                    <a:pt x="45210" y="170105"/>
                  </a:cubicBezTo>
                  <a:cubicBezTo>
                    <a:pt x="44550" y="170105"/>
                    <a:pt x="44589" y="170066"/>
                    <a:pt x="44589" y="169259"/>
                  </a:cubicBezTo>
                  <a:cubicBezTo>
                    <a:pt x="44589" y="167068"/>
                    <a:pt x="44589" y="164878"/>
                    <a:pt x="44577" y="162687"/>
                  </a:cubicBezTo>
                  <a:cubicBezTo>
                    <a:pt x="44577" y="162353"/>
                    <a:pt x="44589" y="162020"/>
                    <a:pt x="44482" y="161699"/>
                  </a:cubicBezTo>
                  <a:cubicBezTo>
                    <a:pt x="44422" y="161520"/>
                    <a:pt x="44446" y="161318"/>
                    <a:pt x="44446" y="161127"/>
                  </a:cubicBezTo>
                  <a:cubicBezTo>
                    <a:pt x="44446" y="156757"/>
                    <a:pt x="44446" y="152376"/>
                    <a:pt x="44446" y="147995"/>
                  </a:cubicBezTo>
                  <a:cubicBezTo>
                    <a:pt x="44446" y="147256"/>
                    <a:pt x="44446" y="147256"/>
                    <a:pt x="45196" y="147256"/>
                  </a:cubicBezTo>
                  <a:lnTo>
                    <a:pt x="48983" y="147256"/>
                  </a:lnTo>
                  <a:cubicBezTo>
                    <a:pt x="49387" y="147244"/>
                    <a:pt x="49792" y="147280"/>
                    <a:pt x="50185" y="147137"/>
                  </a:cubicBezTo>
                  <a:cubicBezTo>
                    <a:pt x="50262" y="147113"/>
                    <a:pt x="50346" y="147107"/>
                    <a:pt x="50431" y="147107"/>
                  </a:cubicBezTo>
                  <a:cubicBezTo>
                    <a:pt x="50515" y="147107"/>
                    <a:pt x="50602" y="147113"/>
                    <a:pt x="50685" y="147113"/>
                  </a:cubicBezTo>
                  <a:lnTo>
                    <a:pt x="52602" y="147113"/>
                  </a:lnTo>
                  <a:cubicBezTo>
                    <a:pt x="52983" y="147102"/>
                    <a:pt x="53364" y="147125"/>
                    <a:pt x="53733" y="147006"/>
                  </a:cubicBezTo>
                  <a:cubicBezTo>
                    <a:pt x="53825" y="146974"/>
                    <a:pt x="53923" y="146966"/>
                    <a:pt x="54021" y="146966"/>
                  </a:cubicBezTo>
                  <a:cubicBezTo>
                    <a:pt x="54113" y="146966"/>
                    <a:pt x="54205" y="146973"/>
                    <a:pt x="54297" y="146973"/>
                  </a:cubicBezTo>
                  <a:cubicBezTo>
                    <a:pt x="54323" y="146973"/>
                    <a:pt x="54350" y="146972"/>
                    <a:pt x="54376" y="146971"/>
                  </a:cubicBezTo>
                  <a:cubicBezTo>
                    <a:pt x="55102" y="146935"/>
                    <a:pt x="55841" y="147006"/>
                    <a:pt x="56579" y="146852"/>
                  </a:cubicBezTo>
                  <a:cubicBezTo>
                    <a:pt x="56760" y="146813"/>
                    <a:pt x="56946" y="146802"/>
                    <a:pt x="57136" y="146802"/>
                  </a:cubicBezTo>
                  <a:cubicBezTo>
                    <a:pt x="57420" y="146802"/>
                    <a:pt x="57710" y="146828"/>
                    <a:pt x="57996" y="146828"/>
                  </a:cubicBezTo>
                  <a:cubicBezTo>
                    <a:pt x="58257" y="146816"/>
                    <a:pt x="58519" y="146840"/>
                    <a:pt x="58769" y="146732"/>
                  </a:cubicBezTo>
                  <a:cubicBezTo>
                    <a:pt x="58898" y="146688"/>
                    <a:pt x="59026" y="146677"/>
                    <a:pt x="59154" y="146677"/>
                  </a:cubicBezTo>
                  <a:cubicBezTo>
                    <a:pt x="59264" y="146677"/>
                    <a:pt x="59374" y="146685"/>
                    <a:pt x="59484" y="146685"/>
                  </a:cubicBezTo>
                  <a:cubicBezTo>
                    <a:pt x="61532" y="146685"/>
                    <a:pt x="63580" y="146685"/>
                    <a:pt x="65627" y="146673"/>
                  </a:cubicBezTo>
                  <a:cubicBezTo>
                    <a:pt x="65925" y="146673"/>
                    <a:pt x="66235" y="146637"/>
                    <a:pt x="66544" y="146590"/>
                  </a:cubicBezTo>
                  <a:cubicBezTo>
                    <a:pt x="66842" y="146537"/>
                    <a:pt x="67142" y="146522"/>
                    <a:pt x="67444" y="146522"/>
                  </a:cubicBezTo>
                  <a:close/>
                  <a:moveTo>
                    <a:pt x="43892" y="147260"/>
                  </a:moveTo>
                  <a:cubicBezTo>
                    <a:pt x="44066" y="147260"/>
                    <a:pt x="44142" y="147392"/>
                    <a:pt x="44160" y="147661"/>
                  </a:cubicBezTo>
                  <a:cubicBezTo>
                    <a:pt x="44160" y="147828"/>
                    <a:pt x="44160" y="147995"/>
                    <a:pt x="44160" y="148161"/>
                  </a:cubicBezTo>
                  <a:lnTo>
                    <a:pt x="44160" y="154864"/>
                  </a:lnTo>
                  <a:cubicBezTo>
                    <a:pt x="44160" y="157079"/>
                    <a:pt x="44160" y="159282"/>
                    <a:pt x="44160" y="161496"/>
                  </a:cubicBezTo>
                  <a:cubicBezTo>
                    <a:pt x="44160" y="161830"/>
                    <a:pt x="44137" y="162163"/>
                    <a:pt x="44256" y="162484"/>
                  </a:cubicBezTo>
                  <a:cubicBezTo>
                    <a:pt x="44303" y="162639"/>
                    <a:pt x="44291" y="162818"/>
                    <a:pt x="44291" y="162984"/>
                  </a:cubicBezTo>
                  <a:cubicBezTo>
                    <a:pt x="44291" y="165151"/>
                    <a:pt x="44291" y="167318"/>
                    <a:pt x="44291" y="169485"/>
                  </a:cubicBezTo>
                  <a:cubicBezTo>
                    <a:pt x="44291" y="169581"/>
                    <a:pt x="44291" y="169676"/>
                    <a:pt x="44291" y="169771"/>
                  </a:cubicBezTo>
                  <a:cubicBezTo>
                    <a:pt x="44268" y="169985"/>
                    <a:pt x="44196" y="170069"/>
                    <a:pt x="43982" y="170081"/>
                  </a:cubicBezTo>
                  <a:cubicBezTo>
                    <a:pt x="43815" y="170092"/>
                    <a:pt x="43649" y="170092"/>
                    <a:pt x="43482" y="170092"/>
                  </a:cubicBezTo>
                  <a:lnTo>
                    <a:pt x="37481" y="170092"/>
                  </a:lnTo>
                  <a:cubicBezTo>
                    <a:pt x="37207" y="170092"/>
                    <a:pt x="36921" y="170092"/>
                    <a:pt x="36636" y="170009"/>
                  </a:cubicBezTo>
                  <a:cubicBezTo>
                    <a:pt x="36517" y="169967"/>
                    <a:pt x="36379" y="169961"/>
                    <a:pt x="36241" y="169961"/>
                  </a:cubicBezTo>
                  <a:cubicBezTo>
                    <a:pt x="36186" y="169961"/>
                    <a:pt x="36131" y="169962"/>
                    <a:pt x="36076" y="169962"/>
                  </a:cubicBezTo>
                  <a:lnTo>
                    <a:pt x="25075" y="169962"/>
                  </a:lnTo>
                  <a:cubicBezTo>
                    <a:pt x="25011" y="169962"/>
                    <a:pt x="24948" y="169951"/>
                    <a:pt x="24888" y="169951"/>
                  </a:cubicBezTo>
                  <a:cubicBezTo>
                    <a:pt x="24858" y="169951"/>
                    <a:pt x="24829" y="169954"/>
                    <a:pt x="24801" y="169962"/>
                  </a:cubicBezTo>
                  <a:cubicBezTo>
                    <a:pt x="24332" y="170077"/>
                    <a:pt x="23861" y="170103"/>
                    <a:pt x="23388" y="170103"/>
                  </a:cubicBezTo>
                  <a:cubicBezTo>
                    <a:pt x="23009" y="170103"/>
                    <a:pt x="22628" y="170086"/>
                    <a:pt x="22247" y="170086"/>
                  </a:cubicBezTo>
                  <a:cubicBezTo>
                    <a:pt x="22126" y="170086"/>
                    <a:pt x="22005" y="170088"/>
                    <a:pt x="21884" y="170092"/>
                  </a:cubicBezTo>
                  <a:cubicBezTo>
                    <a:pt x="21551" y="170116"/>
                    <a:pt x="21217" y="170069"/>
                    <a:pt x="20896" y="170212"/>
                  </a:cubicBezTo>
                  <a:cubicBezTo>
                    <a:pt x="20812" y="170235"/>
                    <a:pt x="20705" y="170235"/>
                    <a:pt x="20610" y="170235"/>
                  </a:cubicBezTo>
                  <a:cubicBezTo>
                    <a:pt x="20561" y="170235"/>
                    <a:pt x="20514" y="170235"/>
                    <a:pt x="20470" y="170235"/>
                  </a:cubicBezTo>
                  <a:cubicBezTo>
                    <a:pt x="20280" y="170235"/>
                    <a:pt x="20126" y="170238"/>
                    <a:pt x="20000" y="170238"/>
                  </a:cubicBezTo>
                  <a:cubicBezTo>
                    <a:pt x="19354" y="170238"/>
                    <a:pt x="19453" y="170154"/>
                    <a:pt x="19443" y="169128"/>
                  </a:cubicBezTo>
                  <a:cubicBezTo>
                    <a:pt x="19443" y="168842"/>
                    <a:pt x="19443" y="168568"/>
                    <a:pt x="19348" y="168283"/>
                  </a:cubicBezTo>
                  <a:cubicBezTo>
                    <a:pt x="19288" y="168080"/>
                    <a:pt x="19312" y="167854"/>
                    <a:pt x="19312" y="167652"/>
                  </a:cubicBezTo>
                  <a:cubicBezTo>
                    <a:pt x="19300" y="166199"/>
                    <a:pt x="19300" y="164747"/>
                    <a:pt x="19300" y="163294"/>
                  </a:cubicBezTo>
                  <a:cubicBezTo>
                    <a:pt x="19300" y="163008"/>
                    <a:pt x="19300" y="162723"/>
                    <a:pt x="19217" y="162449"/>
                  </a:cubicBezTo>
                  <a:cubicBezTo>
                    <a:pt x="19157" y="162270"/>
                    <a:pt x="19169" y="162068"/>
                    <a:pt x="19169" y="161877"/>
                  </a:cubicBezTo>
                  <a:cubicBezTo>
                    <a:pt x="19169" y="157484"/>
                    <a:pt x="19157" y="153078"/>
                    <a:pt x="19157" y="148673"/>
                  </a:cubicBezTo>
                  <a:lnTo>
                    <a:pt x="19157" y="148602"/>
                  </a:lnTo>
                  <a:cubicBezTo>
                    <a:pt x="19169" y="148185"/>
                    <a:pt x="19384" y="147971"/>
                    <a:pt x="19800" y="147959"/>
                  </a:cubicBezTo>
                  <a:cubicBezTo>
                    <a:pt x="19871" y="147957"/>
                    <a:pt x="19942" y="147957"/>
                    <a:pt x="20012" y="147957"/>
                  </a:cubicBezTo>
                  <a:cubicBezTo>
                    <a:pt x="20087" y="147957"/>
                    <a:pt x="20162" y="147957"/>
                    <a:pt x="20237" y="147957"/>
                  </a:cubicBezTo>
                  <a:cubicBezTo>
                    <a:pt x="20567" y="147957"/>
                    <a:pt x="20895" y="147947"/>
                    <a:pt x="21217" y="147840"/>
                  </a:cubicBezTo>
                  <a:cubicBezTo>
                    <a:pt x="21295" y="147816"/>
                    <a:pt x="21378" y="147810"/>
                    <a:pt x="21463" y="147810"/>
                  </a:cubicBezTo>
                  <a:cubicBezTo>
                    <a:pt x="21548" y="147810"/>
                    <a:pt x="21634" y="147816"/>
                    <a:pt x="21717" y="147816"/>
                  </a:cubicBezTo>
                  <a:lnTo>
                    <a:pt x="24360" y="147816"/>
                  </a:lnTo>
                  <a:cubicBezTo>
                    <a:pt x="24472" y="147816"/>
                    <a:pt x="24583" y="147818"/>
                    <a:pt x="24696" y="147818"/>
                  </a:cubicBezTo>
                  <a:cubicBezTo>
                    <a:pt x="25006" y="147818"/>
                    <a:pt x="25320" y="147805"/>
                    <a:pt x="25634" y="147709"/>
                  </a:cubicBezTo>
                  <a:cubicBezTo>
                    <a:pt x="25710" y="147682"/>
                    <a:pt x="25793" y="147674"/>
                    <a:pt x="25879" y="147674"/>
                  </a:cubicBezTo>
                  <a:cubicBezTo>
                    <a:pt x="25983" y="147674"/>
                    <a:pt x="26090" y="147685"/>
                    <a:pt x="26194" y="147685"/>
                  </a:cubicBezTo>
                  <a:cubicBezTo>
                    <a:pt x="27075" y="147673"/>
                    <a:pt x="27956" y="147673"/>
                    <a:pt x="28837" y="147673"/>
                  </a:cubicBezTo>
                  <a:cubicBezTo>
                    <a:pt x="28972" y="147673"/>
                    <a:pt x="29107" y="147677"/>
                    <a:pt x="29241" y="147677"/>
                  </a:cubicBezTo>
                  <a:cubicBezTo>
                    <a:pt x="29510" y="147677"/>
                    <a:pt x="29778" y="147661"/>
                    <a:pt x="30040" y="147566"/>
                  </a:cubicBezTo>
                  <a:cubicBezTo>
                    <a:pt x="30110" y="147539"/>
                    <a:pt x="30185" y="147531"/>
                    <a:pt x="30262" y="147531"/>
                  </a:cubicBezTo>
                  <a:cubicBezTo>
                    <a:pt x="30354" y="147531"/>
                    <a:pt x="30449" y="147542"/>
                    <a:pt x="30540" y="147542"/>
                  </a:cubicBezTo>
                  <a:cubicBezTo>
                    <a:pt x="30867" y="147536"/>
                    <a:pt x="31198" y="147536"/>
                    <a:pt x="31529" y="147536"/>
                  </a:cubicBezTo>
                  <a:cubicBezTo>
                    <a:pt x="31861" y="147536"/>
                    <a:pt x="32195" y="147536"/>
                    <a:pt x="32528" y="147530"/>
                  </a:cubicBezTo>
                  <a:cubicBezTo>
                    <a:pt x="32719" y="147530"/>
                    <a:pt x="32909" y="147536"/>
                    <a:pt x="33099" y="147536"/>
                  </a:cubicBezTo>
                  <a:cubicBezTo>
                    <a:pt x="33431" y="147536"/>
                    <a:pt x="33762" y="147517"/>
                    <a:pt x="34088" y="147411"/>
                  </a:cubicBezTo>
                  <a:cubicBezTo>
                    <a:pt x="34166" y="147388"/>
                    <a:pt x="34247" y="147381"/>
                    <a:pt x="34330" y="147381"/>
                  </a:cubicBezTo>
                  <a:cubicBezTo>
                    <a:pt x="34462" y="147381"/>
                    <a:pt x="34599" y="147399"/>
                    <a:pt x="34731" y="147399"/>
                  </a:cubicBezTo>
                  <a:cubicBezTo>
                    <a:pt x="37374" y="147387"/>
                    <a:pt x="40017" y="147387"/>
                    <a:pt x="42660" y="147387"/>
                  </a:cubicBezTo>
                  <a:cubicBezTo>
                    <a:pt x="42723" y="147387"/>
                    <a:pt x="42786" y="147388"/>
                    <a:pt x="42850" y="147388"/>
                  </a:cubicBezTo>
                  <a:cubicBezTo>
                    <a:pt x="43135" y="147388"/>
                    <a:pt x="43428" y="147380"/>
                    <a:pt x="43720" y="147292"/>
                  </a:cubicBezTo>
                  <a:cubicBezTo>
                    <a:pt x="43786" y="147271"/>
                    <a:pt x="43843" y="147260"/>
                    <a:pt x="43892" y="147260"/>
                  </a:cubicBezTo>
                  <a:close/>
                  <a:moveTo>
                    <a:pt x="93786" y="146542"/>
                  </a:moveTo>
                  <a:cubicBezTo>
                    <a:pt x="94143" y="146542"/>
                    <a:pt x="94488" y="146566"/>
                    <a:pt x="94833" y="146673"/>
                  </a:cubicBezTo>
                  <a:cubicBezTo>
                    <a:pt x="95095" y="146768"/>
                    <a:pt x="95143" y="146792"/>
                    <a:pt x="95131" y="147078"/>
                  </a:cubicBezTo>
                  <a:cubicBezTo>
                    <a:pt x="95107" y="147875"/>
                    <a:pt x="95238" y="148685"/>
                    <a:pt x="95024" y="149483"/>
                  </a:cubicBezTo>
                  <a:cubicBezTo>
                    <a:pt x="94964" y="149685"/>
                    <a:pt x="95000" y="149911"/>
                    <a:pt x="95000" y="150126"/>
                  </a:cubicBezTo>
                  <a:cubicBezTo>
                    <a:pt x="95000" y="154388"/>
                    <a:pt x="95000" y="158639"/>
                    <a:pt x="95000" y="162901"/>
                  </a:cubicBezTo>
                  <a:cubicBezTo>
                    <a:pt x="95000" y="163258"/>
                    <a:pt x="95012" y="163604"/>
                    <a:pt x="94893" y="163961"/>
                  </a:cubicBezTo>
                  <a:cubicBezTo>
                    <a:pt x="94822" y="164151"/>
                    <a:pt x="94857" y="164389"/>
                    <a:pt x="94857" y="164592"/>
                  </a:cubicBezTo>
                  <a:cubicBezTo>
                    <a:pt x="94857" y="166473"/>
                    <a:pt x="94857" y="168354"/>
                    <a:pt x="94857" y="170235"/>
                  </a:cubicBezTo>
                  <a:cubicBezTo>
                    <a:pt x="94857" y="170962"/>
                    <a:pt x="94845" y="170962"/>
                    <a:pt x="94155" y="170962"/>
                  </a:cubicBezTo>
                  <a:cubicBezTo>
                    <a:pt x="94057" y="170962"/>
                    <a:pt x="93958" y="170963"/>
                    <a:pt x="93858" y="170963"/>
                  </a:cubicBezTo>
                  <a:cubicBezTo>
                    <a:pt x="93560" y="170963"/>
                    <a:pt x="93259" y="170950"/>
                    <a:pt x="92964" y="170843"/>
                  </a:cubicBezTo>
                  <a:cubicBezTo>
                    <a:pt x="92897" y="170822"/>
                    <a:pt x="92826" y="170817"/>
                    <a:pt x="92753" y="170817"/>
                  </a:cubicBezTo>
                  <a:cubicBezTo>
                    <a:pt x="92684" y="170817"/>
                    <a:pt x="92614" y="170821"/>
                    <a:pt x="92545" y="170821"/>
                  </a:cubicBezTo>
                  <a:cubicBezTo>
                    <a:pt x="92518" y="170821"/>
                    <a:pt x="92491" y="170821"/>
                    <a:pt x="92464" y="170819"/>
                  </a:cubicBezTo>
                  <a:cubicBezTo>
                    <a:pt x="91726" y="170783"/>
                    <a:pt x="91000" y="170854"/>
                    <a:pt x="90261" y="170700"/>
                  </a:cubicBezTo>
                  <a:cubicBezTo>
                    <a:pt x="90092" y="170664"/>
                    <a:pt x="89918" y="170653"/>
                    <a:pt x="89742" y="170653"/>
                  </a:cubicBezTo>
                  <a:cubicBezTo>
                    <a:pt x="89479" y="170653"/>
                    <a:pt x="89210" y="170677"/>
                    <a:pt x="88944" y="170677"/>
                  </a:cubicBezTo>
                  <a:cubicBezTo>
                    <a:pt x="88911" y="170677"/>
                    <a:pt x="88878" y="170677"/>
                    <a:pt x="88845" y="170676"/>
                  </a:cubicBezTo>
                  <a:cubicBezTo>
                    <a:pt x="88345" y="170664"/>
                    <a:pt x="87856" y="170676"/>
                    <a:pt x="87356" y="170569"/>
                  </a:cubicBezTo>
                  <a:cubicBezTo>
                    <a:pt x="87166" y="170526"/>
                    <a:pt x="86966" y="170515"/>
                    <a:pt x="86763" y="170515"/>
                  </a:cubicBezTo>
                  <a:cubicBezTo>
                    <a:pt x="86509" y="170515"/>
                    <a:pt x="86250" y="170533"/>
                    <a:pt x="85999" y="170533"/>
                  </a:cubicBezTo>
                  <a:cubicBezTo>
                    <a:pt x="85678" y="170521"/>
                    <a:pt x="85344" y="170533"/>
                    <a:pt x="85011" y="170438"/>
                  </a:cubicBezTo>
                  <a:cubicBezTo>
                    <a:pt x="84891" y="170398"/>
                    <a:pt x="84760" y="170391"/>
                    <a:pt x="84626" y="170391"/>
                  </a:cubicBezTo>
                  <a:cubicBezTo>
                    <a:pt x="84562" y="170391"/>
                    <a:pt x="84498" y="170393"/>
                    <a:pt x="84434" y="170393"/>
                  </a:cubicBezTo>
                  <a:cubicBezTo>
                    <a:pt x="84392" y="170393"/>
                    <a:pt x="84350" y="170392"/>
                    <a:pt x="84308" y="170390"/>
                  </a:cubicBezTo>
                  <a:cubicBezTo>
                    <a:pt x="84228" y="170387"/>
                    <a:pt x="84148" y="170386"/>
                    <a:pt x="84068" y="170386"/>
                  </a:cubicBezTo>
                  <a:cubicBezTo>
                    <a:pt x="83875" y="170386"/>
                    <a:pt x="83681" y="170392"/>
                    <a:pt x="83488" y="170392"/>
                  </a:cubicBezTo>
                  <a:cubicBezTo>
                    <a:pt x="83144" y="170392"/>
                    <a:pt x="82802" y="170372"/>
                    <a:pt x="82463" y="170259"/>
                  </a:cubicBezTo>
                  <a:cubicBezTo>
                    <a:pt x="82417" y="170244"/>
                    <a:pt x="82369" y="170239"/>
                    <a:pt x="82319" y="170239"/>
                  </a:cubicBezTo>
                  <a:cubicBezTo>
                    <a:pt x="82254" y="170239"/>
                    <a:pt x="82186" y="170247"/>
                    <a:pt x="82118" y="170247"/>
                  </a:cubicBezTo>
                  <a:cubicBezTo>
                    <a:pt x="82043" y="170245"/>
                    <a:pt x="81969" y="170245"/>
                    <a:pt x="81895" y="170245"/>
                  </a:cubicBezTo>
                  <a:cubicBezTo>
                    <a:pt x="81816" y="170245"/>
                    <a:pt x="81737" y="170246"/>
                    <a:pt x="81659" y="170246"/>
                  </a:cubicBezTo>
                  <a:cubicBezTo>
                    <a:pt x="81313" y="170246"/>
                    <a:pt x="80968" y="170236"/>
                    <a:pt x="80629" y="170128"/>
                  </a:cubicBezTo>
                  <a:cubicBezTo>
                    <a:pt x="80537" y="170101"/>
                    <a:pt x="80440" y="170094"/>
                    <a:pt x="80342" y="170094"/>
                  </a:cubicBezTo>
                  <a:cubicBezTo>
                    <a:pt x="80224" y="170094"/>
                    <a:pt x="80103" y="170104"/>
                    <a:pt x="79986" y="170104"/>
                  </a:cubicBezTo>
                  <a:lnTo>
                    <a:pt x="69283" y="170104"/>
                  </a:lnTo>
                  <a:cubicBezTo>
                    <a:pt x="69068" y="170104"/>
                    <a:pt x="68854" y="170092"/>
                    <a:pt x="68640" y="170069"/>
                  </a:cubicBezTo>
                  <a:cubicBezTo>
                    <a:pt x="68544" y="170069"/>
                    <a:pt x="68473" y="169985"/>
                    <a:pt x="68461" y="169890"/>
                  </a:cubicBezTo>
                  <a:cubicBezTo>
                    <a:pt x="68437" y="169747"/>
                    <a:pt x="68425" y="169604"/>
                    <a:pt x="68425" y="169461"/>
                  </a:cubicBezTo>
                  <a:cubicBezTo>
                    <a:pt x="68425" y="166818"/>
                    <a:pt x="68425" y="164187"/>
                    <a:pt x="68425" y="161544"/>
                  </a:cubicBezTo>
                  <a:cubicBezTo>
                    <a:pt x="68425" y="161449"/>
                    <a:pt x="68414" y="161341"/>
                    <a:pt x="68437" y="161258"/>
                  </a:cubicBezTo>
                  <a:cubicBezTo>
                    <a:pt x="68675" y="160413"/>
                    <a:pt x="68533" y="159555"/>
                    <a:pt x="68568" y="158710"/>
                  </a:cubicBezTo>
                  <a:cubicBezTo>
                    <a:pt x="68592" y="158139"/>
                    <a:pt x="68521" y="157567"/>
                    <a:pt x="68699" y="157008"/>
                  </a:cubicBezTo>
                  <a:cubicBezTo>
                    <a:pt x="68747" y="156853"/>
                    <a:pt x="68711" y="156674"/>
                    <a:pt x="68711" y="156507"/>
                  </a:cubicBezTo>
                  <a:cubicBezTo>
                    <a:pt x="68711" y="155841"/>
                    <a:pt x="68711" y="155174"/>
                    <a:pt x="68711" y="154507"/>
                  </a:cubicBezTo>
                  <a:cubicBezTo>
                    <a:pt x="68723" y="154138"/>
                    <a:pt x="68687" y="153757"/>
                    <a:pt x="68830" y="153388"/>
                  </a:cubicBezTo>
                  <a:cubicBezTo>
                    <a:pt x="68878" y="153233"/>
                    <a:pt x="68854" y="153055"/>
                    <a:pt x="68854" y="152888"/>
                  </a:cubicBezTo>
                  <a:cubicBezTo>
                    <a:pt x="68866" y="152340"/>
                    <a:pt x="68854" y="151793"/>
                    <a:pt x="68866" y="151245"/>
                  </a:cubicBezTo>
                  <a:cubicBezTo>
                    <a:pt x="68866" y="150983"/>
                    <a:pt x="68866" y="150733"/>
                    <a:pt x="68937" y="150471"/>
                  </a:cubicBezTo>
                  <a:cubicBezTo>
                    <a:pt x="68997" y="150269"/>
                    <a:pt x="68997" y="150054"/>
                    <a:pt x="68997" y="149840"/>
                  </a:cubicBezTo>
                  <a:cubicBezTo>
                    <a:pt x="69009" y="149126"/>
                    <a:pt x="68997" y="148411"/>
                    <a:pt x="68997" y="147697"/>
                  </a:cubicBezTo>
                  <a:cubicBezTo>
                    <a:pt x="68997" y="147554"/>
                    <a:pt x="68997" y="147411"/>
                    <a:pt x="69009" y="147268"/>
                  </a:cubicBezTo>
                  <a:cubicBezTo>
                    <a:pt x="69068" y="146649"/>
                    <a:pt x="69187" y="146542"/>
                    <a:pt x="69807" y="146542"/>
                  </a:cubicBezTo>
                  <a:close/>
                  <a:moveTo>
                    <a:pt x="112384" y="146536"/>
                  </a:moveTo>
                  <a:cubicBezTo>
                    <a:pt x="112502" y="146536"/>
                    <a:pt x="112620" y="146555"/>
                    <a:pt x="112740" y="146601"/>
                  </a:cubicBezTo>
                  <a:cubicBezTo>
                    <a:pt x="112857" y="146574"/>
                    <a:pt x="112973" y="146564"/>
                    <a:pt x="113090" y="146564"/>
                  </a:cubicBezTo>
                  <a:cubicBezTo>
                    <a:pt x="113485" y="146564"/>
                    <a:pt x="113881" y="146685"/>
                    <a:pt x="114276" y="146685"/>
                  </a:cubicBezTo>
                  <a:cubicBezTo>
                    <a:pt x="114991" y="146673"/>
                    <a:pt x="115705" y="146670"/>
                    <a:pt x="116420" y="146670"/>
                  </a:cubicBezTo>
                  <a:cubicBezTo>
                    <a:pt x="117134" y="146670"/>
                    <a:pt x="117848" y="146673"/>
                    <a:pt x="118563" y="146673"/>
                  </a:cubicBezTo>
                  <a:cubicBezTo>
                    <a:pt x="118618" y="146673"/>
                    <a:pt x="118674" y="146673"/>
                    <a:pt x="118729" y="146673"/>
                  </a:cubicBezTo>
                  <a:cubicBezTo>
                    <a:pt x="119007" y="146673"/>
                    <a:pt x="119283" y="146681"/>
                    <a:pt x="119551" y="146780"/>
                  </a:cubicBezTo>
                  <a:cubicBezTo>
                    <a:pt x="119637" y="146813"/>
                    <a:pt x="119730" y="146821"/>
                    <a:pt x="119825" y="146821"/>
                  </a:cubicBezTo>
                  <a:cubicBezTo>
                    <a:pt x="119900" y="146821"/>
                    <a:pt x="119977" y="146816"/>
                    <a:pt x="120051" y="146816"/>
                  </a:cubicBezTo>
                  <a:cubicBezTo>
                    <a:pt x="120376" y="146816"/>
                    <a:pt x="120712" y="146826"/>
                    <a:pt x="121045" y="146826"/>
                  </a:cubicBezTo>
                  <a:cubicBezTo>
                    <a:pt x="121211" y="146826"/>
                    <a:pt x="121376" y="146824"/>
                    <a:pt x="121539" y="146816"/>
                  </a:cubicBezTo>
                  <a:cubicBezTo>
                    <a:pt x="121554" y="146815"/>
                    <a:pt x="121568" y="146815"/>
                    <a:pt x="121583" y="146815"/>
                  </a:cubicBezTo>
                  <a:cubicBezTo>
                    <a:pt x="121958" y="146815"/>
                    <a:pt x="122303" y="146960"/>
                    <a:pt x="122670" y="146994"/>
                  </a:cubicBezTo>
                  <a:cubicBezTo>
                    <a:pt x="122766" y="147006"/>
                    <a:pt x="122825" y="147102"/>
                    <a:pt x="122837" y="147197"/>
                  </a:cubicBezTo>
                  <a:cubicBezTo>
                    <a:pt x="122849" y="147411"/>
                    <a:pt x="122849" y="147625"/>
                    <a:pt x="122849" y="147840"/>
                  </a:cubicBezTo>
                  <a:cubicBezTo>
                    <a:pt x="122849" y="149864"/>
                    <a:pt x="122849" y="151888"/>
                    <a:pt x="122849" y="153912"/>
                  </a:cubicBezTo>
                  <a:cubicBezTo>
                    <a:pt x="122849" y="154198"/>
                    <a:pt x="122849" y="154472"/>
                    <a:pt x="122944" y="154757"/>
                  </a:cubicBezTo>
                  <a:cubicBezTo>
                    <a:pt x="122992" y="154936"/>
                    <a:pt x="122992" y="155138"/>
                    <a:pt x="122992" y="155317"/>
                  </a:cubicBezTo>
                  <a:cubicBezTo>
                    <a:pt x="122992" y="158317"/>
                    <a:pt x="122992" y="161318"/>
                    <a:pt x="122992" y="164318"/>
                  </a:cubicBezTo>
                  <a:cubicBezTo>
                    <a:pt x="122813" y="165151"/>
                    <a:pt x="122920" y="166021"/>
                    <a:pt x="122730" y="166854"/>
                  </a:cubicBezTo>
                  <a:cubicBezTo>
                    <a:pt x="122682" y="167056"/>
                    <a:pt x="122718" y="167283"/>
                    <a:pt x="122706" y="167497"/>
                  </a:cubicBezTo>
                  <a:cubicBezTo>
                    <a:pt x="122682" y="168068"/>
                    <a:pt x="122718" y="168628"/>
                    <a:pt x="122599" y="169200"/>
                  </a:cubicBezTo>
                  <a:cubicBezTo>
                    <a:pt x="122504" y="169604"/>
                    <a:pt x="122563" y="170045"/>
                    <a:pt x="122563" y="170473"/>
                  </a:cubicBezTo>
                  <a:cubicBezTo>
                    <a:pt x="122563" y="170664"/>
                    <a:pt x="122563" y="170866"/>
                    <a:pt x="122539" y="171045"/>
                  </a:cubicBezTo>
                  <a:cubicBezTo>
                    <a:pt x="122516" y="171235"/>
                    <a:pt x="122396" y="171355"/>
                    <a:pt x="122206" y="171366"/>
                  </a:cubicBezTo>
                  <a:cubicBezTo>
                    <a:pt x="122015" y="171378"/>
                    <a:pt x="121825" y="171378"/>
                    <a:pt x="121634" y="171378"/>
                  </a:cubicBezTo>
                  <a:cubicBezTo>
                    <a:pt x="120857" y="171378"/>
                    <a:pt x="120079" y="171384"/>
                    <a:pt x="119301" y="171384"/>
                  </a:cubicBezTo>
                  <a:cubicBezTo>
                    <a:pt x="118912" y="171384"/>
                    <a:pt x="118523" y="171382"/>
                    <a:pt x="118134" y="171378"/>
                  </a:cubicBezTo>
                  <a:cubicBezTo>
                    <a:pt x="118039" y="171378"/>
                    <a:pt x="117944" y="171380"/>
                    <a:pt x="117851" y="171380"/>
                  </a:cubicBezTo>
                  <a:cubicBezTo>
                    <a:pt x="117616" y="171380"/>
                    <a:pt x="117384" y="171368"/>
                    <a:pt x="117146" y="171283"/>
                  </a:cubicBezTo>
                  <a:cubicBezTo>
                    <a:pt x="117045" y="171247"/>
                    <a:pt x="116937" y="171230"/>
                    <a:pt x="116830" y="171230"/>
                  </a:cubicBezTo>
                  <a:cubicBezTo>
                    <a:pt x="116723" y="171230"/>
                    <a:pt x="116616" y="171247"/>
                    <a:pt x="116515" y="171283"/>
                  </a:cubicBezTo>
                  <a:cubicBezTo>
                    <a:pt x="116302" y="171368"/>
                    <a:pt x="116083" y="171380"/>
                    <a:pt x="115863" y="171380"/>
                  </a:cubicBezTo>
                  <a:cubicBezTo>
                    <a:pt x="115775" y="171380"/>
                    <a:pt x="115686" y="171378"/>
                    <a:pt x="115598" y="171378"/>
                  </a:cubicBezTo>
                  <a:cubicBezTo>
                    <a:pt x="115241" y="171384"/>
                    <a:pt x="114884" y="171384"/>
                    <a:pt x="114526" y="171384"/>
                  </a:cubicBezTo>
                  <a:cubicBezTo>
                    <a:pt x="114169" y="171384"/>
                    <a:pt x="113812" y="171384"/>
                    <a:pt x="113455" y="171390"/>
                  </a:cubicBezTo>
                  <a:cubicBezTo>
                    <a:pt x="113439" y="171391"/>
                    <a:pt x="113424" y="171391"/>
                    <a:pt x="113408" y="171391"/>
                  </a:cubicBezTo>
                  <a:cubicBezTo>
                    <a:pt x="113068" y="171391"/>
                    <a:pt x="112737" y="171271"/>
                    <a:pt x="112407" y="171271"/>
                  </a:cubicBezTo>
                  <a:cubicBezTo>
                    <a:pt x="112074" y="171271"/>
                    <a:pt x="111764" y="171390"/>
                    <a:pt x="111419" y="171390"/>
                  </a:cubicBezTo>
                  <a:cubicBezTo>
                    <a:pt x="110966" y="171384"/>
                    <a:pt x="110514" y="171381"/>
                    <a:pt x="110062" y="171381"/>
                  </a:cubicBezTo>
                  <a:cubicBezTo>
                    <a:pt x="109609" y="171381"/>
                    <a:pt x="109157" y="171384"/>
                    <a:pt x="108704" y="171390"/>
                  </a:cubicBezTo>
                  <a:cubicBezTo>
                    <a:pt x="108684" y="171391"/>
                    <a:pt x="108664" y="171391"/>
                    <a:pt x="108644" y="171391"/>
                  </a:cubicBezTo>
                  <a:cubicBezTo>
                    <a:pt x="108286" y="171391"/>
                    <a:pt x="107927" y="171304"/>
                    <a:pt x="107559" y="171304"/>
                  </a:cubicBezTo>
                  <a:cubicBezTo>
                    <a:pt x="107520" y="171304"/>
                    <a:pt x="107481" y="171305"/>
                    <a:pt x="107442" y="171307"/>
                  </a:cubicBezTo>
                  <a:cubicBezTo>
                    <a:pt x="107299" y="171319"/>
                    <a:pt x="107168" y="171307"/>
                    <a:pt x="107025" y="171355"/>
                  </a:cubicBezTo>
                  <a:cubicBezTo>
                    <a:pt x="106944" y="171380"/>
                    <a:pt x="106856" y="171395"/>
                    <a:pt x="106768" y="171395"/>
                  </a:cubicBezTo>
                  <a:cubicBezTo>
                    <a:pt x="106689" y="171395"/>
                    <a:pt x="106610" y="171383"/>
                    <a:pt x="106537" y="171355"/>
                  </a:cubicBezTo>
                  <a:cubicBezTo>
                    <a:pt x="106307" y="171259"/>
                    <a:pt x="106072" y="171243"/>
                    <a:pt x="105834" y="171243"/>
                  </a:cubicBezTo>
                  <a:cubicBezTo>
                    <a:pt x="105716" y="171243"/>
                    <a:pt x="105597" y="171247"/>
                    <a:pt x="105478" y="171247"/>
                  </a:cubicBezTo>
                  <a:lnTo>
                    <a:pt x="99620" y="171247"/>
                  </a:lnTo>
                  <a:cubicBezTo>
                    <a:pt x="99334" y="171247"/>
                    <a:pt x="99060" y="171247"/>
                    <a:pt x="98774" y="171164"/>
                  </a:cubicBezTo>
                  <a:cubicBezTo>
                    <a:pt x="98572" y="171105"/>
                    <a:pt x="98358" y="171105"/>
                    <a:pt x="98143" y="171105"/>
                  </a:cubicBezTo>
                  <a:lnTo>
                    <a:pt x="96072" y="171105"/>
                  </a:lnTo>
                  <a:cubicBezTo>
                    <a:pt x="95905" y="171105"/>
                    <a:pt x="95738" y="171105"/>
                    <a:pt x="95572" y="171093"/>
                  </a:cubicBezTo>
                  <a:cubicBezTo>
                    <a:pt x="95405" y="171081"/>
                    <a:pt x="95298" y="170997"/>
                    <a:pt x="95286" y="170831"/>
                  </a:cubicBezTo>
                  <a:cubicBezTo>
                    <a:pt x="95274" y="170640"/>
                    <a:pt x="95274" y="170450"/>
                    <a:pt x="95274" y="170259"/>
                  </a:cubicBezTo>
                  <a:cubicBezTo>
                    <a:pt x="95274" y="166116"/>
                    <a:pt x="95286" y="161972"/>
                    <a:pt x="95286" y="157829"/>
                  </a:cubicBezTo>
                  <a:cubicBezTo>
                    <a:pt x="95286" y="157496"/>
                    <a:pt x="95274" y="157174"/>
                    <a:pt x="95381" y="156841"/>
                  </a:cubicBezTo>
                  <a:cubicBezTo>
                    <a:pt x="95441" y="156627"/>
                    <a:pt x="95417" y="156365"/>
                    <a:pt x="95417" y="156138"/>
                  </a:cubicBezTo>
                  <a:cubicBezTo>
                    <a:pt x="95417" y="153757"/>
                    <a:pt x="95441" y="151376"/>
                    <a:pt x="95417" y="148995"/>
                  </a:cubicBezTo>
                  <a:cubicBezTo>
                    <a:pt x="95405" y="148304"/>
                    <a:pt x="95584" y="147625"/>
                    <a:pt x="95584" y="146947"/>
                  </a:cubicBezTo>
                  <a:cubicBezTo>
                    <a:pt x="95584" y="146768"/>
                    <a:pt x="95715" y="146697"/>
                    <a:pt x="95869" y="146685"/>
                  </a:cubicBezTo>
                  <a:lnTo>
                    <a:pt x="96441" y="146685"/>
                  </a:lnTo>
                  <a:cubicBezTo>
                    <a:pt x="98679" y="146673"/>
                    <a:pt x="100918" y="146673"/>
                    <a:pt x="103156" y="146673"/>
                  </a:cubicBezTo>
                  <a:lnTo>
                    <a:pt x="109871" y="146673"/>
                  </a:lnTo>
                  <a:cubicBezTo>
                    <a:pt x="109980" y="146673"/>
                    <a:pt x="110090" y="146677"/>
                    <a:pt x="110198" y="146677"/>
                  </a:cubicBezTo>
                  <a:cubicBezTo>
                    <a:pt x="110398" y="146677"/>
                    <a:pt x="110595" y="146662"/>
                    <a:pt x="110788" y="146578"/>
                  </a:cubicBezTo>
                  <a:cubicBezTo>
                    <a:pt x="110824" y="146554"/>
                    <a:pt x="110871" y="146554"/>
                    <a:pt x="110919" y="146542"/>
                  </a:cubicBezTo>
                  <a:cubicBezTo>
                    <a:pt x="110927" y="146542"/>
                    <a:pt x="110935" y="146541"/>
                    <a:pt x="110943" y="146541"/>
                  </a:cubicBezTo>
                  <a:cubicBezTo>
                    <a:pt x="111184" y="146541"/>
                    <a:pt x="111411" y="146678"/>
                    <a:pt x="111654" y="146678"/>
                  </a:cubicBezTo>
                  <a:cubicBezTo>
                    <a:pt x="111713" y="146678"/>
                    <a:pt x="111774" y="146670"/>
                    <a:pt x="111836" y="146649"/>
                  </a:cubicBezTo>
                  <a:cubicBezTo>
                    <a:pt x="112018" y="146584"/>
                    <a:pt x="112199" y="146536"/>
                    <a:pt x="112384" y="146536"/>
                  </a:cubicBezTo>
                  <a:close/>
                  <a:moveTo>
                    <a:pt x="123992" y="146968"/>
                  </a:moveTo>
                  <a:cubicBezTo>
                    <a:pt x="124115" y="146968"/>
                    <a:pt x="124264" y="146971"/>
                    <a:pt x="124444" y="146971"/>
                  </a:cubicBezTo>
                  <a:cubicBezTo>
                    <a:pt x="124546" y="146971"/>
                    <a:pt x="124647" y="146969"/>
                    <a:pt x="124747" y="146969"/>
                  </a:cubicBezTo>
                  <a:cubicBezTo>
                    <a:pt x="125023" y="146969"/>
                    <a:pt x="125296" y="146982"/>
                    <a:pt x="125575" y="147078"/>
                  </a:cubicBezTo>
                  <a:cubicBezTo>
                    <a:pt x="125651" y="147105"/>
                    <a:pt x="125734" y="147112"/>
                    <a:pt x="125820" y="147112"/>
                  </a:cubicBezTo>
                  <a:cubicBezTo>
                    <a:pt x="125924" y="147112"/>
                    <a:pt x="126031" y="147102"/>
                    <a:pt x="126135" y="147102"/>
                  </a:cubicBezTo>
                  <a:cubicBezTo>
                    <a:pt x="126480" y="147107"/>
                    <a:pt x="126826" y="147107"/>
                    <a:pt x="127171" y="147107"/>
                  </a:cubicBezTo>
                  <a:cubicBezTo>
                    <a:pt x="127516" y="147107"/>
                    <a:pt x="127861" y="147107"/>
                    <a:pt x="128207" y="147113"/>
                  </a:cubicBezTo>
                  <a:cubicBezTo>
                    <a:pt x="128309" y="147113"/>
                    <a:pt x="128411" y="147112"/>
                    <a:pt x="128513" y="147112"/>
                  </a:cubicBezTo>
                  <a:cubicBezTo>
                    <a:pt x="128767" y="147112"/>
                    <a:pt x="129020" y="147124"/>
                    <a:pt x="129266" y="147209"/>
                  </a:cubicBezTo>
                  <a:cubicBezTo>
                    <a:pt x="129359" y="147242"/>
                    <a:pt x="129463" y="147249"/>
                    <a:pt x="129569" y="147249"/>
                  </a:cubicBezTo>
                  <a:cubicBezTo>
                    <a:pt x="129654" y="147249"/>
                    <a:pt x="129741" y="147244"/>
                    <a:pt x="129826" y="147244"/>
                  </a:cubicBezTo>
                  <a:cubicBezTo>
                    <a:pt x="130171" y="147250"/>
                    <a:pt x="130517" y="147250"/>
                    <a:pt x="130862" y="147250"/>
                  </a:cubicBezTo>
                  <a:cubicBezTo>
                    <a:pt x="131207" y="147250"/>
                    <a:pt x="131552" y="147250"/>
                    <a:pt x="131898" y="147256"/>
                  </a:cubicBezTo>
                  <a:cubicBezTo>
                    <a:pt x="132012" y="147256"/>
                    <a:pt x="132126" y="147255"/>
                    <a:pt x="132240" y="147255"/>
                  </a:cubicBezTo>
                  <a:cubicBezTo>
                    <a:pt x="132554" y="147255"/>
                    <a:pt x="132866" y="147267"/>
                    <a:pt x="133172" y="147363"/>
                  </a:cubicBezTo>
                  <a:cubicBezTo>
                    <a:pt x="133273" y="147393"/>
                    <a:pt x="133380" y="147399"/>
                    <a:pt x="133489" y="147399"/>
                  </a:cubicBezTo>
                  <a:cubicBezTo>
                    <a:pt x="133561" y="147399"/>
                    <a:pt x="133634" y="147397"/>
                    <a:pt x="133707" y="147397"/>
                  </a:cubicBezTo>
                  <a:cubicBezTo>
                    <a:pt x="133743" y="147397"/>
                    <a:pt x="133779" y="147397"/>
                    <a:pt x="133815" y="147399"/>
                  </a:cubicBezTo>
                  <a:cubicBezTo>
                    <a:pt x="133930" y="147403"/>
                    <a:pt x="134047" y="147404"/>
                    <a:pt x="134163" y="147404"/>
                  </a:cubicBezTo>
                  <a:cubicBezTo>
                    <a:pt x="134381" y="147404"/>
                    <a:pt x="134600" y="147400"/>
                    <a:pt x="134820" y="147400"/>
                  </a:cubicBezTo>
                  <a:cubicBezTo>
                    <a:pt x="135263" y="147400"/>
                    <a:pt x="135708" y="147417"/>
                    <a:pt x="136148" y="147518"/>
                  </a:cubicBezTo>
                  <a:cubicBezTo>
                    <a:pt x="136298" y="147550"/>
                    <a:pt x="136451" y="147559"/>
                    <a:pt x="136605" y="147559"/>
                  </a:cubicBezTo>
                  <a:cubicBezTo>
                    <a:pt x="136824" y="147559"/>
                    <a:pt x="137045" y="147541"/>
                    <a:pt x="137264" y="147541"/>
                  </a:cubicBezTo>
                  <a:cubicBezTo>
                    <a:pt x="137297" y="147541"/>
                    <a:pt x="137330" y="147541"/>
                    <a:pt x="137363" y="147542"/>
                  </a:cubicBezTo>
                  <a:cubicBezTo>
                    <a:pt x="137419" y="147543"/>
                    <a:pt x="137475" y="147544"/>
                    <a:pt x="137531" y="147544"/>
                  </a:cubicBezTo>
                  <a:cubicBezTo>
                    <a:pt x="137670" y="147544"/>
                    <a:pt x="137809" y="147541"/>
                    <a:pt x="137948" y="147541"/>
                  </a:cubicBezTo>
                  <a:cubicBezTo>
                    <a:pt x="138275" y="147541"/>
                    <a:pt x="138601" y="147557"/>
                    <a:pt x="138922" y="147661"/>
                  </a:cubicBezTo>
                  <a:cubicBezTo>
                    <a:pt x="138984" y="147680"/>
                    <a:pt x="139050" y="147686"/>
                    <a:pt x="139117" y="147686"/>
                  </a:cubicBezTo>
                  <a:cubicBezTo>
                    <a:pt x="139218" y="147686"/>
                    <a:pt x="139322" y="147673"/>
                    <a:pt x="139422" y="147673"/>
                  </a:cubicBezTo>
                  <a:cubicBezTo>
                    <a:pt x="139720" y="147679"/>
                    <a:pt x="140015" y="147679"/>
                    <a:pt x="140309" y="147679"/>
                  </a:cubicBezTo>
                  <a:cubicBezTo>
                    <a:pt x="140604" y="147679"/>
                    <a:pt x="140899" y="147679"/>
                    <a:pt x="141196" y="147685"/>
                  </a:cubicBezTo>
                  <a:cubicBezTo>
                    <a:pt x="141261" y="147685"/>
                    <a:pt x="141326" y="147685"/>
                    <a:pt x="141391" y="147685"/>
                  </a:cubicBezTo>
                  <a:cubicBezTo>
                    <a:pt x="141683" y="147685"/>
                    <a:pt x="141974" y="147693"/>
                    <a:pt x="142256" y="147780"/>
                  </a:cubicBezTo>
                  <a:cubicBezTo>
                    <a:pt x="142383" y="147820"/>
                    <a:pt x="142516" y="147827"/>
                    <a:pt x="142652" y="147827"/>
                  </a:cubicBezTo>
                  <a:cubicBezTo>
                    <a:pt x="142716" y="147827"/>
                    <a:pt x="142781" y="147825"/>
                    <a:pt x="142845" y="147825"/>
                  </a:cubicBezTo>
                  <a:cubicBezTo>
                    <a:pt x="142887" y="147825"/>
                    <a:pt x="142929" y="147826"/>
                    <a:pt x="142970" y="147828"/>
                  </a:cubicBezTo>
                  <a:cubicBezTo>
                    <a:pt x="143054" y="147831"/>
                    <a:pt x="143138" y="147832"/>
                    <a:pt x="143222" y="147832"/>
                  </a:cubicBezTo>
                  <a:cubicBezTo>
                    <a:pt x="143441" y="147832"/>
                    <a:pt x="143660" y="147825"/>
                    <a:pt x="143880" y="147825"/>
                  </a:cubicBezTo>
                  <a:cubicBezTo>
                    <a:pt x="144237" y="147825"/>
                    <a:pt x="144594" y="147844"/>
                    <a:pt x="144947" y="147947"/>
                  </a:cubicBezTo>
                  <a:cubicBezTo>
                    <a:pt x="145019" y="147971"/>
                    <a:pt x="145096" y="147978"/>
                    <a:pt x="145174" y="147978"/>
                  </a:cubicBezTo>
                  <a:cubicBezTo>
                    <a:pt x="145265" y="147978"/>
                    <a:pt x="145358" y="147969"/>
                    <a:pt x="145449" y="147969"/>
                  </a:cubicBezTo>
                  <a:cubicBezTo>
                    <a:pt x="145472" y="147969"/>
                    <a:pt x="145495" y="147969"/>
                    <a:pt x="145518" y="147971"/>
                  </a:cubicBezTo>
                  <a:cubicBezTo>
                    <a:pt x="145576" y="147971"/>
                    <a:pt x="145633" y="147970"/>
                    <a:pt x="145690" y="147970"/>
                  </a:cubicBezTo>
                  <a:cubicBezTo>
                    <a:pt x="145918" y="147970"/>
                    <a:pt x="146145" y="147978"/>
                    <a:pt x="146364" y="148054"/>
                  </a:cubicBezTo>
                  <a:cubicBezTo>
                    <a:pt x="146471" y="148095"/>
                    <a:pt x="146589" y="148108"/>
                    <a:pt x="146707" y="148108"/>
                  </a:cubicBezTo>
                  <a:cubicBezTo>
                    <a:pt x="146760" y="148108"/>
                    <a:pt x="146812" y="148105"/>
                    <a:pt x="146864" y="148102"/>
                  </a:cubicBezTo>
                  <a:cubicBezTo>
                    <a:pt x="146955" y="148095"/>
                    <a:pt x="147047" y="148091"/>
                    <a:pt x="147138" y="148091"/>
                  </a:cubicBezTo>
                  <a:cubicBezTo>
                    <a:pt x="147663" y="148091"/>
                    <a:pt x="148180" y="148196"/>
                    <a:pt x="148697" y="148256"/>
                  </a:cubicBezTo>
                  <a:cubicBezTo>
                    <a:pt x="148912" y="148292"/>
                    <a:pt x="148971" y="148364"/>
                    <a:pt x="148983" y="148602"/>
                  </a:cubicBezTo>
                  <a:cubicBezTo>
                    <a:pt x="148995" y="148792"/>
                    <a:pt x="148983" y="148983"/>
                    <a:pt x="148983" y="149173"/>
                  </a:cubicBezTo>
                  <a:cubicBezTo>
                    <a:pt x="148983" y="151709"/>
                    <a:pt x="148983" y="154257"/>
                    <a:pt x="148983" y="156805"/>
                  </a:cubicBezTo>
                  <a:cubicBezTo>
                    <a:pt x="148983" y="157138"/>
                    <a:pt x="148983" y="157460"/>
                    <a:pt x="149078" y="157793"/>
                  </a:cubicBezTo>
                  <a:cubicBezTo>
                    <a:pt x="149150" y="158008"/>
                    <a:pt x="149126" y="158270"/>
                    <a:pt x="149126" y="158496"/>
                  </a:cubicBezTo>
                  <a:lnTo>
                    <a:pt x="149126" y="164425"/>
                  </a:lnTo>
                  <a:cubicBezTo>
                    <a:pt x="149126" y="166378"/>
                    <a:pt x="149126" y="168330"/>
                    <a:pt x="149126" y="170283"/>
                  </a:cubicBezTo>
                  <a:cubicBezTo>
                    <a:pt x="149126" y="170581"/>
                    <a:pt x="149114" y="170890"/>
                    <a:pt x="149209" y="171200"/>
                  </a:cubicBezTo>
                  <a:cubicBezTo>
                    <a:pt x="149281" y="171390"/>
                    <a:pt x="149257" y="171616"/>
                    <a:pt x="149257" y="171831"/>
                  </a:cubicBezTo>
                  <a:cubicBezTo>
                    <a:pt x="149257" y="172176"/>
                    <a:pt x="149197" y="172236"/>
                    <a:pt x="148828" y="172247"/>
                  </a:cubicBezTo>
                  <a:cubicBezTo>
                    <a:pt x="148606" y="172251"/>
                    <a:pt x="148384" y="172253"/>
                    <a:pt x="148162" y="172253"/>
                  </a:cubicBezTo>
                  <a:cubicBezTo>
                    <a:pt x="147717" y="172253"/>
                    <a:pt x="147273" y="172247"/>
                    <a:pt x="146828" y="172247"/>
                  </a:cubicBezTo>
                  <a:lnTo>
                    <a:pt x="142911" y="172247"/>
                  </a:lnTo>
                  <a:cubicBezTo>
                    <a:pt x="142435" y="172247"/>
                    <a:pt x="141970" y="172247"/>
                    <a:pt x="141494" y="172140"/>
                  </a:cubicBezTo>
                  <a:cubicBezTo>
                    <a:pt x="141325" y="172104"/>
                    <a:pt x="141151" y="172095"/>
                    <a:pt x="140976" y="172095"/>
                  </a:cubicBezTo>
                  <a:cubicBezTo>
                    <a:pt x="140784" y="172095"/>
                    <a:pt x="140590" y="172106"/>
                    <a:pt x="140399" y="172106"/>
                  </a:cubicBezTo>
                  <a:cubicBezTo>
                    <a:pt x="140359" y="172106"/>
                    <a:pt x="140319" y="172106"/>
                    <a:pt x="140280" y="172105"/>
                  </a:cubicBezTo>
                  <a:cubicBezTo>
                    <a:pt x="140217" y="172103"/>
                    <a:pt x="140154" y="172102"/>
                    <a:pt x="140090" y="172102"/>
                  </a:cubicBezTo>
                  <a:cubicBezTo>
                    <a:pt x="140006" y="172102"/>
                    <a:pt x="139921" y="172103"/>
                    <a:pt x="139836" y="172103"/>
                  </a:cubicBezTo>
                  <a:cubicBezTo>
                    <a:pt x="139539" y="172103"/>
                    <a:pt x="139240" y="172093"/>
                    <a:pt x="138946" y="171997"/>
                  </a:cubicBezTo>
                  <a:cubicBezTo>
                    <a:pt x="138860" y="171964"/>
                    <a:pt x="138767" y="171957"/>
                    <a:pt x="138672" y="171957"/>
                  </a:cubicBezTo>
                  <a:cubicBezTo>
                    <a:pt x="138597" y="171957"/>
                    <a:pt x="138520" y="171962"/>
                    <a:pt x="138446" y="171962"/>
                  </a:cubicBezTo>
                  <a:lnTo>
                    <a:pt x="136660" y="171962"/>
                  </a:lnTo>
                  <a:cubicBezTo>
                    <a:pt x="136604" y="171962"/>
                    <a:pt x="136548" y="171962"/>
                    <a:pt x="136492" y="171962"/>
                  </a:cubicBezTo>
                  <a:cubicBezTo>
                    <a:pt x="136242" y="171962"/>
                    <a:pt x="135997" y="171954"/>
                    <a:pt x="135743" y="171867"/>
                  </a:cubicBezTo>
                  <a:cubicBezTo>
                    <a:pt x="135577" y="171807"/>
                    <a:pt x="135374" y="171831"/>
                    <a:pt x="135184" y="171819"/>
                  </a:cubicBezTo>
                  <a:lnTo>
                    <a:pt x="133826" y="171819"/>
                  </a:lnTo>
                  <a:cubicBezTo>
                    <a:pt x="133745" y="171819"/>
                    <a:pt x="133659" y="171827"/>
                    <a:pt x="133577" y="171827"/>
                  </a:cubicBezTo>
                  <a:cubicBezTo>
                    <a:pt x="133514" y="171827"/>
                    <a:pt x="133454" y="171822"/>
                    <a:pt x="133398" y="171807"/>
                  </a:cubicBezTo>
                  <a:cubicBezTo>
                    <a:pt x="133040" y="171695"/>
                    <a:pt x="132677" y="171678"/>
                    <a:pt x="132316" y="171678"/>
                  </a:cubicBezTo>
                  <a:cubicBezTo>
                    <a:pt x="132158" y="171678"/>
                    <a:pt x="132000" y="171681"/>
                    <a:pt x="131843" y="171681"/>
                  </a:cubicBezTo>
                  <a:cubicBezTo>
                    <a:pt x="131750" y="171681"/>
                    <a:pt x="131657" y="171680"/>
                    <a:pt x="131564" y="171676"/>
                  </a:cubicBezTo>
                  <a:cubicBezTo>
                    <a:pt x="131517" y="171676"/>
                    <a:pt x="131466" y="171679"/>
                    <a:pt x="131417" y="171679"/>
                  </a:cubicBezTo>
                  <a:cubicBezTo>
                    <a:pt x="131368" y="171679"/>
                    <a:pt x="131320" y="171676"/>
                    <a:pt x="131279" y="171664"/>
                  </a:cubicBezTo>
                  <a:cubicBezTo>
                    <a:pt x="130868" y="171548"/>
                    <a:pt x="130454" y="171523"/>
                    <a:pt x="130039" y="171523"/>
                  </a:cubicBezTo>
                  <a:cubicBezTo>
                    <a:pt x="129706" y="171523"/>
                    <a:pt x="129372" y="171539"/>
                    <a:pt x="129038" y="171539"/>
                  </a:cubicBezTo>
                  <a:cubicBezTo>
                    <a:pt x="128932" y="171539"/>
                    <a:pt x="128825" y="171538"/>
                    <a:pt x="128719" y="171533"/>
                  </a:cubicBezTo>
                  <a:cubicBezTo>
                    <a:pt x="128397" y="171521"/>
                    <a:pt x="128064" y="171545"/>
                    <a:pt x="127730" y="171438"/>
                  </a:cubicBezTo>
                  <a:cubicBezTo>
                    <a:pt x="127594" y="171395"/>
                    <a:pt x="127440" y="171389"/>
                    <a:pt x="127285" y="171389"/>
                  </a:cubicBezTo>
                  <a:cubicBezTo>
                    <a:pt x="127223" y="171389"/>
                    <a:pt x="127161" y="171390"/>
                    <a:pt x="127099" y="171390"/>
                  </a:cubicBezTo>
                  <a:lnTo>
                    <a:pt x="123885" y="171390"/>
                  </a:lnTo>
                  <a:cubicBezTo>
                    <a:pt x="123694" y="171390"/>
                    <a:pt x="123504" y="171390"/>
                    <a:pt x="123313" y="171378"/>
                  </a:cubicBezTo>
                  <a:cubicBezTo>
                    <a:pt x="123099" y="171366"/>
                    <a:pt x="122992" y="171283"/>
                    <a:pt x="123004" y="171081"/>
                  </a:cubicBezTo>
                  <a:cubicBezTo>
                    <a:pt x="123016" y="170319"/>
                    <a:pt x="122908" y="169569"/>
                    <a:pt x="123099" y="168807"/>
                  </a:cubicBezTo>
                  <a:cubicBezTo>
                    <a:pt x="123170" y="168497"/>
                    <a:pt x="123123" y="168140"/>
                    <a:pt x="123135" y="167818"/>
                  </a:cubicBezTo>
                  <a:cubicBezTo>
                    <a:pt x="123147" y="167437"/>
                    <a:pt x="123099" y="167056"/>
                    <a:pt x="123242" y="166687"/>
                  </a:cubicBezTo>
                  <a:cubicBezTo>
                    <a:pt x="123301" y="166509"/>
                    <a:pt x="123266" y="166306"/>
                    <a:pt x="123278" y="166116"/>
                  </a:cubicBezTo>
                  <a:cubicBezTo>
                    <a:pt x="123278" y="165782"/>
                    <a:pt x="123278" y="165461"/>
                    <a:pt x="123373" y="165128"/>
                  </a:cubicBezTo>
                  <a:cubicBezTo>
                    <a:pt x="123444" y="164889"/>
                    <a:pt x="123408" y="164616"/>
                    <a:pt x="123408" y="164354"/>
                  </a:cubicBezTo>
                  <a:cubicBezTo>
                    <a:pt x="123420" y="158901"/>
                    <a:pt x="123408" y="153459"/>
                    <a:pt x="123420" y="148006"/>
                  </a:cubicBezTo>
                  <a:cubicBezTo>
                    <a:pt x="123420" y="147044"/>
                    <a:pt x="123336" y="146968"/>
                    <a:pt x="123992" y="146968"/>
                  </a:cubicBezTo>
                  <a:close/>
                  <a:moveTo>
                    <a:pt x="243352" y="149966"/>
                  </a:moveTo>
                  <a:cubicBezTo>
                    <a:pt x="243606" y="149966"/>
                    <a:pt x="243860" y="149971"/>
                    <a:pt x="244114" y="149971"/>
                  </a:cubicBezTo>
                  <a:cubicBezTo>
                    <a:pt x="244376" y="149971"/>
                    <a:pt x="244638" y="149983"/>
                    <a:pt x="244888" y="150054"/>
                  </a:cubicBezTo>
                  <a:cubicBezTo>
                    <a:pt x="245033" y="150097"/>
                    <a:pt x="245189" y="150103"/>
                    <a:pt x="245345" y="150103"/>
                  </a:cubicBezTo>
                  <a:cubicBezTo>
                    <a:pt x="245407" y="150103"/>
                    <a:pt x="245470" y="150102"/>
                    <a:pt x="245531" y="150102"/>
                  </a:cubicBezTo>
                  <a:cubicBezTo>
                    <a:pt x="245924" y="150108"/>
                    <a:pt x="246317" y="150108"/>
                    <a:pt x="246710" y="150108"/>
                  </a:cubicBezTo>
                  <a:cubicBezTo>
                    <a:pt x="247103" y="150108"/>
                    <a:pt x="247495" y="150108"/>
                    <a:pt x="247888" y="150114"/>
                  </a:cubicBezTo>
                  <a:cubicBezTo>
                    <a:pt x="248065" y="150114"/>
                    <a:pt x="248244" y="150107"/>
                    <a:pt x="248423" y="150107"/>
                  </a:cubicBezTo>
                  <a:cubicBezTo>
                    <a:pt x="248714" y="150107"/>
                    <a:pt x="249006" y="150125"/>
                    <a:pt x="249293" y="150221"/>
                  </a:cubicBezTo>
                  <a:cubicBezTo>
                    <a:pt x="249374" y="150248"/>
                    <a:pt x="249461" y="150255"/>
                    <a:pt x="249548" y="150255"/>
                  </a:cubicBezTo>
                  <a:cubicBezTo>
                    <a:pt x="249653" y="150255"/>
                    <a:pt x="249761" y="150245"/>
                    <a:pt x="249865" y="150245"/>
                  </a:cubicBezTo>
                  <a:cubicBezTo>
                    <a:pt x="250960" y="150245"/>
                    <a:pt x="252056" y="150245"/>
                    <a:pt x="253151" y="150257"/>
                  </a:cubicBezTo>
                  <a:cubicBezTo>
                    <a:pt x="253294" y="150257"/>
                    <a:pt x="253435" y="150253"/>
                    <a:pt x="253576" y="150253"/>
                  </a:cubicBezTo>
                  <a:cubicBezTo>
                    <a:pt x="253859" y="150253"/>
                    <a:pt x="254139" y="150269"/>
                    <a:pt x="254425" y="150364"/>
                  </a:cubicBezTo>
                  <a:cubicBezTo>
                    <a:pt x="254501" y="150391"/>
                    <a:pt x="254584" y="150398"/>
                    <a:pt x="254670" y="150398"/>
                  </a:cubicBezTo>
                  <a:cubicBezTo>
                    <a:pt x="254773" y="150398"/>
                    <a:pt x="254881" y="150388"/>
                    <a:pt x="254984" y="150388"/>
                  </a:cubicBezTo>
                  <a:cubicBezTo>
                    <a:pt x="255889" y="150388"/>
                    <a:pt x="256794" y="150388"/>
                    <a:pt x="257699" y="150400"/>
                  </a:cubicBezTo>
                  <a:cubicBezTo>
                    <a:pt x="257918" y="150400"/>
                    <a:pt x="258137" y="150390"/>
                    <a:pt x="258356" y="150390"/>
                  </a:cubicBezTo>
                  <a:cubicBezTo>
                    <a:pt x="258683" y="150390"/>
                    <a:pt x="259009" y="150411"/>
                    <a:pt x="259330" y="150519"/>
                  </a:cubicBezTo>
                  <a:cubicBezTo>
                    <a:pt x="259392" y="150538"/>
                    <a:pt x="259458" y="150543"/>
                    <a:pt x="259525" y="150543"/>
                  </a:cubicBezTo>
                  <a:cubicBezTo>
                    <a:pt x="259626" y="150543"/>
                    <a:pt x="259730" y="150531"/>
                    <a:pt x="259830" y="150531"/>
                  </a:cubicBezTo>
                  <a:cubicBezTo>
                    <a:pt x="260830" y="150531"/>
                    <a:pt x="261831" y="150531"/>
                    <a:pt x="262831" y="150542"/>
                  </a:cubicBezTo>
                  <a:cubicBezTo>
                    <a:pt x="262912" y="150542"/>
                    <a:pt x="262994" y="150542"/>
                    <a:pt x="263076" y="150542"/>
                  </a:cubicBezTo>
                  <a:cubicBezTo>
                    <a:pt x="263485" y="150542"/>
                    <a:pt x="263900" y="150550"/>
                    <a:pt x="264307" y="150650"/>
                  </a:cubicBezTo>
                  <a:cubicBezTo>
                    <a:pt x="264463" y="150683"/>
                    <a:pt x="264622" y="150691"/>
                    <a:pt x="264782" y="150691"/>
                  </a:cubicBezTo>
                  <a:cubicBezTo>
                    <a:pt x="264964" y="150691"/>
                    <a:pt x="265147" y="150680"/>
                    <a:pt x="265329" y="150680"/>
                  </a:cubicBezTo>
                  <a:cubicBezTo>
                    <a:pt x="265394" y="150680"/>
                    <a:pt x="265458" y="150682"/>
                    <a:pt x="265521" y="150685"/>
                  </a:cubicBezTo>
                  <a:cubicBezTo>
                    <a:pt x="265879" y="150697"/>
                    <a:pt x="265926" y="150745"/>
                    <a:pt x="265950" y="151102"/>
                  </a:cubicBezTo>
                  <a:cubicBezTo>
                    <a:pt x="265950" y="151293"/>
                    <a:pt x="265950" y="151483"/>
                    <a:pt x="265950" y="151674"/>
                  </a:cubicBezTo>
                  <a:lnTo>
                    <a:pt x="265950" y="157031"/>
                  </a:lnTo>
                  <a:lnTo>
                    <a:pt x="265950" y="162532"/>
                  </a:lnTo>
                  <a:cubicBezTo>
                    <a:pt x="265950" y="162865"/>
                    <a:pt x="265938" y="163187"/>
                    <a:pt x="266057" y="163520"/>
                  </a:cubicBezTo>
                  <a:cubicBezTo>
                    <a:pt x="266105" y="163663"/>
                    <a:pt x="266093" y="163842"/>
                    <a:pt x="266093" y="164008"/>
                  </a:cubicBezTo>
                  <a:cubicBezTo>
                    <a:pt x="266093" y="164580"/>
                    <a:pt x="266093" y="165151"/>
                    <a:pt x="266093" y="165723"/>
                  </a:cubicBezTo>
                  <a:cubicBezTo>
                    <a:pt x="266093" y="166032"/>
                    <a:pt x="266081" y="166342"/>
                    <a:pt x="266188" y="166640"/>
                  </a:cubicBezTo>
                  <a:cubicBezTo>
                    <a:pt x="266248" y="166794"/>
                    <a:pt x="266236" y="166973"/>
                    <a:pt x="266236" y="167140"/>
                  </a:cubicBezTo>
                  <a:cubicBezTo>
                    <a:pt x="266236" y="169116"/>
                    <a:pt x="266236" y="171081"/>
                    <a:pt x="266236" y="173057"/>
                  </a:cubicBezTo>
                  <a:cubicBezTo>
                    <a:pt x="266236" y="173105"/>
                    <a:pt x="266236" y="173152"/>
                    <a:pt x="266236" y="173200"/>
                  </a:cubicBezTo>
                  <a:cubicBezTo>
                    <a:pt x="266227" y="173527"/>
                    <a:pt x="266172" y="173664"/>
                    <a:pt x="265979" y="173664"/>
                  </a:cubicBezTo>
                  <a:cubicBezTo>
                    <a:pt x="265912" y="173664"/>
                    <a:pt x="265828" y="173647"/>
                    <a:pt x="265724" y="173617"/>
                  </a:cubicBezTo>
                  <a:cubicBezTo>
                    <a:pt x="265462" y="173545"/>
                    <a:pt x="265212" y="173533"/>
                    <a:pt x="264950" y="173533"/>
                  </a:cubicBezTo>
                  <a:lnTo>
                    <a:pt x="251817" y="173533"/>
                  </a:lnTo>
                  <a:cubicBezTo>
                    <a:pt x="251555" y="173533"/>
                    <a:pt x="251294" y="173533"/>
                    <a:pt x="251032" y="173617"/>
                  </a:cubicBezTo>
                  <a:cubicBezTo>
                    <a:pt x="250865" y="173676"/>
                    <a:pt x="250662" y="173676"/>
                    <a:pt x="250472" y="173676"/>
                  </a:cubicBezTo>
                  <a:lnTo>
                    <a:pt x="243828" y="173676"/>
                  </a:lnTo>
                  <a:cubicBezTo>
                    <a:pt x="243162" y="173664"/>
                    <a:pt x="243114" y="173617"/>
                    <a:pt x="243102" y="172938"/>
                  </a:cubicBezTo>
                  <a:cubicBezTo>
                    <a:pt x="243090" y="172509"/>
                    <a:pt x="243102" y="172081"/>
                    <a:pt x="243102" y="171652"/>
                  </a:cubicBezTo>
                  <a:cubicBezTo>
                    <a:pt x="243090" y="171271"/>
                    <a:pt x="243126" y="170890"/>
                    <a:pt x="242983" y="170521"/>
                  </a:cubicBezTo>
                  <a:cubicBezTo>
                    <a:pt x="242935" y="170366"/>
                    <a:pt x="242959" y="170188"/>
                    <a:pt x="242959" y="170021"/>
                  </a:cubicBezTo>
                  <a:cubicBezTo>
                    <a:pt x="242947" y="169557"/>
                    <a:pt x="242947" y="169080"/>
                    <a:pt x="242947" y="168604"/>
                  </a:cubicBezTo>
                  <a:cubicBezTo>
                    <a:pt x="242947" y="168461"/>
                    <a:pt x="242971" y="168307"/>
                    <a:pt x="242947" y="168176"/>
                  </a:cubicBezTo>
                  <a:cubicBezTo>
                    <a:pt x="242709" y="167116"/>
                    <a:pt x="242852" y="166044"/>
                    <a:pt x="242816" y="164973"/>
                  </a:cubicBezTo>
                  <a:cubicBezTo>
                    <a:pt x="242792" y="164639"/>
                    <a:pt x="242816" y="164318"/>
                    <a:pt x="242709" y="163985"/>
                  </a:cubicBezTo>
                  <a:cubicBezTo>
                    <a:pt x="242650" y="163794"/>
                    <a:pt x="242673" y="163568"/>
                    <a:pt x="242673" y="163354"/>
                  </a:cubicBezTo>
                  <a:cubicBezTo>
                    <a:pt x="242650" y="162758"/>
                    <a:pt x="242721" y="162163"/>
                    <a:pt x="242542" y="161580"/>
                  </a:cubicBezTo>
                  <a:cubicBezTo>
                    <a:pt x="242495" y="161425"/>
                    <a:pt x="242531" y="161246"/>
                    <a:pt x="242531" y="161079"/>
                  </a:cubicBezTo>
                  <a:cubicBezTo>
                    <a:pt x="242531" y="160460"/>
                    <a:pt x="242531" y="159841"/>
                    <a:pt x="242519" y="159222"/>
                  </a:cubicBezTo>
                  <a:cubicBezTo>
                    <a:pt x="242519" y="158853"/>
                    <a:pt x="242542" y="158472"/>
                    <a:pt x="242423" y="158103"/>
                  </a:cubicBezTo>
                  <a:cubicBezTo>
                    <a:pt x="242352" y="157900"/>
                    <a:pt x="242388" y="157674"/>
                    <a:pt x="242388" y="157460"/>
                  </a:cubicBezTo>
                  <a:cubicBezTo>
                    <a:pt x="242352" y="156769"/>
                    <a:pt x="242459" y="156079"/>
                    <a:pt x="242257" y="155400"/>
                  </a:cubicBezTo>
                  <a:cubicBezTo>
                    <a:pt x="242209" y="155269"/>
                    <a:pt x="242245" y="155114"/>
                    <a:pt x="242245" y="154972"/>
                  </a:cubicBezTo>
                  <a:cubicBezTo>
                    <a:pt x="242233" y="154531"/>
                    <a:pt x="242233" y="154079"/>
                    <a:pt x="242138" y="153638"/>
                  </a:cubicBezTo>
                  <a:cubicBezTo>
                    <a:pt x="242042" y="153269"/>
                    <a:pt x="242102" y="152876"/>
                    <a:pt x="242102" y="152495"/>
                  </a:cubicBezTo>
                  <a:cubicBezTo>
                    <a:pt x="242090" y="152066"/>
                    <a:pt x="242138" y="151638"/>
                    <a:pt x="241983" y="151221"/>
                  </a:cubicBezTo>
                  <a:cubicBezTo>
                    <a:pt x="241959" y="151185"/>
                    <a:pt x="241959" y="151138"/>
                    <a:pt x="241959" y="151090"/>
                  </a:cubicBezTo>
                  <a:cubicBezTo>
                    <a:pt x="241959" y="150052"/>
                    <a:pt x="241859" y="149968"/>
                    <a:pt x="242507" y="149968"/>
                  </a:cubicBezTo>
                  <a:cubicBezTo>
                    <a:pt x="242632" y="149968"/>
                    <a:pt x="242785" y="149971"/>
                    <a:pt x="242971" y="149971"/>
                  </a:cubicBezTo>
                  <a:cubicBezTo>
                    <a:pt x="243098" y="149967"/>
                    <a:pt x="243225" y="149966"/>
                    <a:pt x="243352" y="149966"/>
                  </a:cubicBezTo>
                  <a:close/>
                  <a:moveTo>
                    <a:pt x="217888" y="149673"/>
                  </a:moveTo>
                  <a:cubicBezTo>
                    <a:pt x="218550" y="149673"/>
                    <a:pt x="218539" y="149703"/>
                    <a:pt x="218539" y="150483"/>
                  </a:cubicBezTo>
                  <a:cubicBezTo>
                    <a:pt x="218539" y="151007"/>
                    <a:pt x="218492" y="151531"/>
                    <a:pt x="218658" y="152043"/>
                  </a:cubicBezTo>
                  <a:cubicBezTo>
                    <a:pt x="218706" y="152186"/>
                    <a:pt x="218682" y="152364"/>
                    <a:pt x="218682" y="152531"/>
                  </a:cubicBezTo>
                  <a:cubicBezTo>
                    <a:pt x="218682" y="153412"/>
                    <a:pt x="218682" y="154293"/>
                    <a:pt x="218682" y="155174"/>
                  </a:cubicBezTo>
                  <a:cubicBezTo>
                    <a:pt x="218682" y="155650"/>
                    <a:pt x="218647" y="156126"/>
                    <a:pt x="218789" y="156591"/>
                  </a:cubicBezTo>
                  <a:cubicBezTo>
                    <a:pt x="218861" y="156793"/>
                    <a:pt x="218825" y="157019"/>
                    <a:pt x="218825" y="157234"/>
                  </a:cubicBezTo>
                  <a:cubicBezTo>
                    <a:pt x="218825" y="158996"/>
                    <a:pt x="218825" y="160758"/>
                    <a:pt x="218825" y="162508"/>
                  </a:cubicBezTo>
                  <a:cubicBezTo>
                    <a:pt x="218825" y="162842"/>
                    <a:pt x="218813" y="163175"/>
                    <a:pt x="218920" y="163496"/>
                  </a:cubicBezTo>
                  <a:cubicBezTo>
                    <a:pt x="218980" y="163675"/>
                    <a:pt x="218968" y="163877"/>
                    <a:pt x="218968" y="164068"/>
                  </a:cubicBezTo>
                  <a:cubicBezTo>
                    <a:pt x="218968" y="164782"/>
                    <a:pt x="218968" y="165497"/>
                    <a:pt x="218968" y="166211"/>
                  </a:cubicBezTo>
                  <a:cubicBezTo>
                    <a:pt x="218968" y="166616"/>
                    <a:pt x="218944" y="167009"/>
                    <a:pt x="219075" y="167414"/>
                  </a:cubicBezTo>
                  <a:cubicBezTo>
                    <a:pt x="219135" y="167604"/>
                    <a:pt x="219111" y="167830"/>
                    <a:pt x="219111" y="168045"/>
                  </a:cubicBezTo>
                  <a:cubicBezTo>
                    <a:pt x="219111" y="169473"/>
                    <a:pt x="219111" y="170902"/>
                    <a:pt x="219111" y="172331"/>
                  </a:cubicBezTo>
                  <a:cubicBezTo>
                    <a:pt x="219111" y="172617"/>
                    <a:pt x="219099" y="172890"/>
                    <a:pt x="219194" y="173176"/>
                  </a:cubicBezTo>
                  <a:cubicBezTo>
                    <a:pt x="219301" y="173474"/>
                    <a:pt x="219254" y="173795"/>
                    <a:pt x="219230" y="174093"/>
                  </a:cubicBezTo>
                  <a:cubicBezTo>
                    <a:pt x="219230" y="174260"/>
                    <a:pt x="219135" y="174367"/>
                    <a:pt x="218968" y="174367"/>
                  </a:cubicBezTo>
                  <a:cubicBezTo>
                    <a:pt x="218778" y="174379"/>
                    <a:pt x="218587" y="174379"/>
                    <a:pt x="218397" y="174379"/>
                  </a:cubicBezTo>
                  <a:lnTo>
                    <a:pt x="201406" y="174379"/>
                  </a:lnTo>
                  <a:cubicBezTo>
                    <a:pt x="201346" y="174379"/>
                    <a:pt x="201285" y="174379"/>
                    <a:pt x="201225" y="174379"/>
                  </a:cubicBezTo>
                  <a:cubicBezTo>
                    <a:pt x="200952" y="174379"/>
                    <a:pt x="200681" y="174371"/>
                    <a:pt x="200418" y="174283"/>
                  </a:cubicBezTo>
                  <a:cubicBezTo>
                    <a:pt x="200319" y="174250"/>
                    <a:pt x="200212" y="174243"/>
                    <a:pt x="200105" y="174243"/>
                  </a:cubicBezTo>
                  <a:cubicBezTo>
                    <a:pt x="200018" y="174243"/>
                    <a:pt x="199931" y="174248"/>
                    <a:pt x="199847" y="174248"/>
                  </a:cubicBezTo>
                  <a:cubicBezTo>
                    <a:pt x="198870" y="174236"/>
                    <a:pt x="197894" y="174236"/>
                    <a:pt x="196918" y="174236"/>
                  </a:cubicBezTo>
                  <a:cubicBezTo>
                    <a:pt x="196751" y="174236"/>
                    <a:pt x="196584" y="174236"/>
                    <a:pt x="196430" y="174212"/>
                  </a:cubicBezTo>
                  <a:cubicBezTo>
                    <a:pt x="196275" y="174188"/>
                    <a:pt x="196168" y="174081"/>
                    <a:pt x="196132" y="173926"/>
                  </a:cubicBezTo>
                  <a:cubicBezTo>
                    <a:pt x="196120" y="173819"/>
                    <a:pt x="196108" y="173700"/>
                    <a:pt x="196108" y="173581"/>
                  </a:cubicBezTo>
                  <a:lnTo>
                    <a:pt x="196108" y="169652"/>
                  </a:lnTo>
                  <a:cubicBezTo>
                    <a:pt x="196108" y="169581"/>
                    <a:pt x="196096" y="169497"/>
                    <a:pt x="196120" y="169438"/>
                  </a:cubicBezTo>
                  <a:cubicBezTo>
                    <a:pt x="196358" y="168473"/>
                    <a:pt x="196215" y="167497"/>
                    <a:pt x="196251" y="166521"/>
                  </a:cubicBezTo>
                  <a:cubicBezTo>
                    <a:pt x="196263" y="166068"/>
                    <a:pt x="196251" y="165616"/>
                    <a:pt x="196251" y="165163"/>
                  </a:cubicBezTo>
                  <a:cubicBezTo>
                    <a:pt x="196263" y="164818"/>
                    <a:pt x="196239" y="164461"/>
                    <a:pt x="196358" y="164104"/>
                  </a:cubicBezTo>
                  <a:cubicBezTo>
                    <a:pt x="196430" y="163889"/>
                    <a:pt x="196394" y="163639"/>
                    <a:pt x="196394" y="163401"/>
                  </a:cubicBezTo>
                  <a:cubicBezTo>
                    <a:pt x="196394" y="161210"/>
                    <a:pt x="196394" y="159020"/>
                    <a:pt x="196394" y="156829"/>
                  </a:cubicBezTo>
                  <a:cubicBezTo>
                    <a:pt x="196394" y="156496"/>
                    <a:pt x="196394" y="156174"/>
                    <a:pt x="196501" y="155841"/>
                  </a:cubicBezTo>
                  <a:cubicBezTo>
                    <a:pt x="196560" y="155650"/>
                    <a:pt x="196537" y="155424"/>
                    <a:pt x="196537" y="155210"/>
                  </a:cubicBezTo>
                  <a:cubicBezTo>
                    <a:pt x="196537" y="153638"/>
                    <a:pt x="196537" y="152066"/>
                    <a:pt x="196537" y="150495"/>
                  </a:cubicBezTo>
                  <a:cubicBezTo>
                    <a:pt x="196537" y="150304"/>
                    <a:pt x="196537" y="150114"/>
                    <a:pt x="196560" y="149923"/>
                  </a:cubicBezTo>
                  <a:cubicBezTo>
                    <a:pt x="196572" y="149792"/>
                    <a:pt x="196656" y="149709"/>
                    <a:pt x="196787" y="149697"/>
                  </a:cubicBezTo>
                  <a:cubicBezTo>
                    <a:pt x="197001" y="149673"/>
                    <a:pt x="197215" y="149673"/>
                    <a:pt x="197430" y="149673"/>
                  </a:cubicBezTo>
                  <a:lnTo>
                    <a:pt x="217706" y="149673"/>
                  </a:lnTo>
                  <a:cubicBezTo>
                    <a:pt x="217772" y="149673"/>
                    <a:pt x="217833" y="149673"/>
                    <a:pt x="217888" y="149673"/>
                  </a:cubicBezTo>
                  <a:close/>
                  <a:moveTo>
                    <a:pt x="219659" y="149680"/>
                  </a:moveTo>
                  <a:cubicBezTo>
                    <a:pt x="219786" y="149680"/>
                    <a:pt x="219913" y="149685"/>
                    <a:pt x="220040" y="149685"/>
                  </a:cubicBezTo>
                  <a:lnTo>
                    <a:pt x="231886" y="149685"/>
                  </a:lnTo>
                  <a:cubicBezTo>
                    <a:pt x="231946" y="149685"/>
                    <a:pt x="232005" y="149685"/>
                    <a:pt x="232065" y="149685"/>
                  </a:cubicBezTo>
                  <a:cubicBezTo>
                    <a:pt x="232362" y="149685"/>
                    <a:pt x="232658" y="149693"/>
                    <a:pt x="232946" y="149792"/>
                  </a:cubicBezTo>
                  <a:cubicBezTo>
                    <a:pt x="233058" y="149825"/>
                    <a:pt x="233178" y="149833"/>
                    <a:pt x="233299" y="149833"/>
                  </a:cubicBezTo>
                  <a:cubicBezTo>
                    <a:pt x="233396" y="149833"/>
                    <a:pt x="233494" y="149828"/>
                    <a:pt x="233589" y="149828"/>
                  </a:cubicBezTo>
                  <a:lnTo>
                    <a:pt x="237292" y="149828"/>
                  </a:lnTo>
                  <a:cubicBezTo>
                    <a:pt x="237399" y="149828"/>
                    <a:pt x="237506" y="149823"/>
                    <a:pt x="237613" y="149823"/>
                  </a:cubicBezTo>
                  <a:cubicBezTo>
                    <a:pt x="237790" y="149823"/>
                    <a:pt x="237966" y="149837"/>
                    <a:pt x="238137" y="149911"/>
                  </a:cubicBezTo>
                  <a:cubicBezTo>
                    <a:pt x="238190" y="149934"/>
                    <a:pt x="238244" y="149943"/>
                    <a:pt x="238297" y="149943"/>
                  </a:cubicBezTo>
                  <a:cubicBezTo>
                    <a:pt x="238385" y="149943"/>
                    <a:pt x="238472" y="149917"/>
                    <a:pt x="238554" y="149888"/>
                  </a:cubicBezTo>
                  <a:cubicBezTo>
                    <a:pt x="238703" y="149833"/>
                    <a:pt x="238857" y="149806"/>
                    <a:pt x="239006" y="149806"/>
                  </a:cubicBezTo>
                  <a:cubicBezTo>
                    <a:pt x="239117" y="149806"/>
                    <a:pt x="239226" y="149821"/>
                    <a:pt x="239328" y="149852"/>
                  </a:cubicBezTo>
                  <a:cubicBezTo>
                    <a:pt x="239780" y="149983"/>
                    <a:pt x="240221" y="149959"/>
                    <a:pt x="240673" y="149971"/>
                  </a:cubicBezTo>
                  <a:cubicBezTo>
                    <a:pt x="240840" y="149971"/>
                    <a:pt x="241007" y="149983"/>
                    <a:pt x="241173" y="149995"/>
                  </a:cubicBezTo>
                  <a:cubicBezTo>
                    <a:pt x="241268" y="150007"/>
                    <a:pt x="241340" y="150078"/>
                    <a:pt x="241364" y="150185"/>
                  </a:cubicBezTo>
                  <a:cubicBezTo>
                    <a:pt x="241376" y="150221"/>
                    <a:pt x="241388" y="150281"/>
                    <a:pt x="241376" y="150316"/>
                  </a:cubicBezTo>
                  <a:cubicBezTo>
                    <a:pt x="241316" y="150876"/>
                    <a:pt x="241542" y="151400"/>
                    <a:pt x="241530" y="151947"/>
                  </a:cubicBezTo>
                  <a:cubicBezTo>
                    <a:pt x="241518" y="152495"/>
                    <a:pt x="241530" y="153043"/>
                    <a:pt x="241530" y="153590"/>
                  </a:cubicBezTo>
                  <a:cubicBezTo>
                    <a:pt x="241530" y="153829"/>
                    <a:pt x="241518" y="154067"/>
                    <a:pt x="241614" y="154293"/>
                  </a:cubicBezTo>
                  <a:cubicBezTo>
                    <a:pt x="241697" y="154519"/>
                    <a:pt x="241661" y="154757"/>
                    <a:pt x="241673" y="154995"/>
                  </a:cubicBezTo>
                  <a:cubicBezTo>
                    <a:pt x="241685" y="155543"/>
                    <a:pt x="241614" y="156091"/>
                    <a:pt x="241792" y="156627"/>
                  </a:cubicBezTo>
                  <a:cubicBezTo>
                    <a:pt x="241840" y="156781"/>
                    <a:pt x="241816" y="156960"/>
                    <a:pt x="241816" y="157127"/>
                  </a:cubicBezTo>
                  <a:cubicBezTo>
                    <a:pt x="241816" y="157674"/>
                    <a:pt x="241816" y="158222"/>
                    <a:pt x="241816" y="158770"/>
                  </a:cubicBezTo>
                  <a:cubicBezTo>
                    <a:pt x="241816" y="159115"/>
                    <a:pt x="241792" y="159472"/>
                    <a:pt x="241923" y="159817"/>
                  </a:cubicBezTo>
                  <a:cubicBezTo>
                    <a:pt x="241971" y="159972"/>
                    <a:pt x="241959" y="160151"/>
                    <a:pt x="241959" y="160317"/>
                  </a:cubicBezTo>
                  <a:cubicBezTo>
                    <a:pt x="241959" y="160913"/>
                    <a:pt x="241959" y="161508"/>
                    <a:pt x="241959" y="162103"/>
                  </a:cubicBezTo>
                  <a:cubicBezTo>
                    <a:pt x="241959" y="162437"/>
                    <a:pt x="241947" y="162758"/>
                    <a:pt x="242054" y="163092"/>
                  </a:cubicBezTo>
                  <a:cubicBezTo>
                    <a:pt x="242114" y="163258"/>
                    <a:pt x="242102" y="163461"/>
                    <a:pt x="242102" y="163651"/>
                  </a:cubicBezTo>
                  <a:cubicBezTo>
                    <a:pt x="242102" y="164294"/>
                    <a:pt x="242090" y="164937"/>
                    <a:pt x="242102" y="165580"/>
                  </a:cubicBezTo>
                  <a:cubicBezTo>
                    <a:pt x="242102" y="166009"/>
                    <a:pt x="242066" y="166437"/>
                    <a:pt x="242209" y="166854"/>
                  </a:cubicBezTo>
                  <a:cubicBezTo>
                    <a:pt x="242269" y="167009"/>
                    <a:pt x="242245" y="167187"/>
                    <a:pt x="242245" y="167354"/>
                  </a:cubicBezTo>
                  <a:cubicBezTo>
                    <a:pt x="242245" y="168045"/>
                    <a:pt x="242245" y="168723"/>
                    <a:pt x="242245" y="169414"/>
                  </a:cubicBezTo>
                  <a:cubicBezTo>
                    <a:pt x="242245" y="169795"/>
                    <a:pt x="242233" y="170176"/>
                    <a:pt x="242352" y="170545"/>
                  </a:cubicBezTo>
                  <a:cubicBezTo>
                    <a:pt x="242423" y="170771"/>
                    <a:pt x="242376" y="171021"/>
                    <a:pt x="242388" y="171259"/>
                  </a:cubicBezTo>
                  <a:cubicBezTo>
                    <a:pt x="242411" y="171843"/>
                    <a:pt x="242304" y="172450"/>
                    <a:pt x="242507" y="173021"/>
                  </a:cubicBezTo>
                  <a:cubicBezTo>
                    <a:pt x="242542" y="173117"/>
                    <a:pt x="242531" y="173212"/>
                    <a:pt x="242519" y="173307"/>
                  </a:cubicBezTo>
                  <a:cubicBezTo>
                    <a:pt x="242519" y="173664"/>
                    <a:pt x="242400" y="173795"/>
                    <a:pt x="242066" y="173807"/>
                  </a:cubicBezTo>
                  <a:cubicBezTo>
                    <a:pt x="241911" y="173819"/>
                    <a:pt x="241757" y="173822"/>
                    <a:pt x="241602" y="173822"/>
                  </a:cubicBezTo>
                  <a:cubicBezTo>
                    <a:pt x="241447" y="173822"/>
                    <a:pt x="241292" y="173819"/>
                    <a:pt x="241137" y="173819"/>
                  </a:cubicBezTo>
                  <a:cubicBezTo>
                    <a:pt x="240733" y="173831"/>
                    <a:pt x="240328" y="173795"/>
                    <a:pt x="239935" y="173938"/>
                  </a:cubicBezTo>
                  <a:cubicBezTo>
                    <a:pt x="239858" y="173962"/>
                    <a:pt x="239774" y="173968"/>
                    <a:pt x="239689" y="173968"/>
                  </a:cubicBezTo>
                  <a:cubicBezTo>
                    <a:pt x="239605" y="173968"/>
                    <a:pt x="239518" y="173962"/>
                    <a:pt x="239435" y="173962"/>
                  </a:cubicBezTo>
                  <a:cubicBezTo>
                    <a:pt x="239149" y="173974"/>
                    <a:pt x="238875" y="173974"/>
                    <a:pt x="238590" y="174045"/>
                  </a:cubicBezTo>
                  <a:cubicBezTo>
                    <a:pt x="238363" y="174117"/>
                    <a:pt x="238125" y="174093"/>
                    <a:pt x="237887" y="174105"/>
                  </a:cubicBezTo>
                  <a:cubicBezTo>
                    <a:pt x="237798" y="174108"/>
                    <a:pt x="237709" y="174109"/>
                    <a:pt x="237619" y="174109"/>
                  </a:cubicBezTo>
                  <a:cubicBezTo>
                    <a:pt x="237403" y="174109"/>
                    <a:pt x="237187" y="174103"/>
                    <a:pt x="236972" y="174103"/>
                  </a:cubicBezTo>
                  <a:cubicBezTo>
                    <a:pt x="236588" y="174103"/>
                    <a:pt x="236206" y="174123"/>
                    <a:pt x="235827" y="174236"/>
                  </a:cubicBezTo>
                  <a:cubicBezTo>
                    <a:pt x="235765" y="174255"/>
                    <a:pt x="235700" y="174261"/>
                    <a:pt x="235632" y="174261"/>
                  </a:cubicBezTo>
                  <a:cubicBezTo>
                    <a:pt x="235532" y="174261"/>
                    <a:pt x="235427" y="174248"/>
                    <a:pt x="235327" y="174248"/>
                  </a:cubicBezTo>
                  <a:lnTo>
                    <a:pt x="231482" y="174248"/>
                  </a:lnTo>
                  <a:cubicBezTo>
                    <a:pt x="231374" y="174248"/>
                    <a:pt x="231267" y="174246"/>
                    <a:pt x="231160" y="174246"/>
                  </a:cubicBezTo>
                  <a:cubicBezTo>
                    <a:pt x="230839" y="174246"/>
                    <a:pt x="230520" y="174260"/>
                    <a:pt x="230208" y="174367"/>
                  </a:cubicBezTo>
                  <a:cubicBezTo>
                    <a:pt x="230130" y="174391"/>
                    <a:pt x="230047" y="174397"/>
                    <a:pt x="229962" y="174397"/>
                  </a:cubicBezTo>
                  <a:cubicBezTo>
                    <a:pt x="229877" y="174397"/>
                    <a:pt x="229791" y="174391"/>
                    <a:pt x="229707" y="174391"/>
                  </a:cubicBezTo>
                  <a:lnTo>
                    <a:pt x="220575" y="174391"/>
                  </a:lnTo>
                  <a:cubicBezTo>
                    <a:pt x="219825" y="174391"/>
                    <a:pt x="219825" y="174379"/>
                    <a:pt x="219825" y="173641"/>
                  </a:cubicBezTo>
                  <a:cubicBezTo>
                    <a:pt x="219813" y="172783"/>
                    <a:pt x="219825" y="171938"/>
                    <a:pt x="219813" y="171081"/>
                  </a:cubicBezTo>
                  <a:cubicBezTo>
                    <a:pt x="219813" y="170700"/>
                    <a:pt x="219837" y="170319"/>
                    <a:pt x="219706" y="169950"/>
                  </a:cubicBezTo>
                  <a:cubicBezTo>
                    <a:pt x="219647" y="169771"/>
                    <a:pt x="219682" y="169569"/>
                    <a:pt x="219682" y="169378"/>
                  </a:cubicBezTo>
                  <a:cubicBezTo>
                    <a:pt x="219671" y="168640"/>
                    <a:pt x="219682" y="167902"/>
                    <a:pt x="219671" y="167164"/>
                  </a:cubicBezTo>
                  <a:cubicBezTo>
                    <a:pt x="219671" y="166806"/>
                    <a:pt x="219694" y="166461"/>
                    <a:pt x="219563" y="166104"/>
                  </a:cubicBezTo>
                  <a:cubicBezTo>
                    <a:pt x="219516" y="165961"/>
                    <a:pt x="219540" y="165782"/>
                    <a:pt x="219540" y="165616"/>
                  </a:cubicBezTo>
                  <a:cubicBezTo>
                    <a:pt x="219528" y="165068"/>
                    <a:pt x="219540" y="164520"/>
                    <a:pt x="219528" y="163973"/>
                  </a:cubicBezTo>
                  <a:cubicBezTo>
                    <a:pt x="219528" y="163520"/>
                    <a:pt x="219563" y="163068"/>
                    <a:pt x="219420" y="162627"/>
                  </a:cubicBezTo>
                  <a:cubicBezTo>
                    <a:pt x="219361" y="162461"/>
                    <a:pt x="219397" y="162246"/>
                    <a:pt x="219397" y="162056"/>
                  </a:cubicBezTo>
                  <a:cubicBezTo>
                    <a:pt x="219397" y="160532"/>
                    <a:pt x="219385" y="159020"/>
                    <a:pt x="219385" y="157496"/>
                  </a:cubicBezTo>
                  <a:cubicBezTo>
                    <a:pt x="219385" y="157186"/>
                    <a:pt x="219397" y="156877"/>
                    <a:pt x="219290" y="156579"/>
                  </a:cubicBezTo>
                  <a:cubicBezTo>
                    <a:pt x="219230" y="156400"/>
                    <a:pt x="219254" y="156198"/>
                    <a:pt x="219254" y="156007"/>
                  </a:cubicBezTo>
                  <a:cubicBezTo>
                    <a:pt x="219242" y="155222"/>
                    <a:pt x="219254" y="154436"/>
                    <a:pt x="219242" y="153650"/>
                  </a:cubicBezTo>
                  <a:cubicBezTo>
                    <a:pt x="219242" y="153281"/>
                    <a:pt x="219278" y="152888"/>
                    <a:pt x="219135" y="152531"/>
                  </a:cubicBezTo>
                  <a:cubicBezTo>
                    <a:pt x="219111" y="152459"/>
                    <a:pt x="219111" y="152388"/>
                    <a:pt x="219111" y="152316"/>
                  </a:cubicBezTo>
                  <a:cubicBezTo>
                    <a:pt x="219111" y="151554"/>
                    <a:pt x="219111" y="150792"/>
                    <a:pt x="219111" y="150030"/>
                  </a:cubicBezTo>
                  <a:cubicBezTo>
                    <a:pt x="219123" y="149769"/>
                    <a:pt x="219194" y="149697"/>
                    <a:pt x="219468" y="149685"/>
                  </a:cubicBezTo>
                  <a:cubicBezTo>
                    <a:pt x="219532" y="149681"/>
                    <a:pt x="219595" y="149680"/>
                    <a:pt x="219659" y="149680"/>
                  </a:cubicBezTo>
                  <a:close/>
                  <a:moveTo>
                    <a:pt x="17717" y="0"/>
                  </a:moveTo>
                  <a:cubicBezTo>
                    <a:pt x="17717" y="3572"/>
                    <a:pt x="17717" y="7132"/>
                    <a:pt x="17717" y="10704"/>
                  </a:cubicBezTo>
                  <a:cubicBezTo>
                    <a:pt x="17717" y="11418"/>
                    <a:pt x="17717" y="11418"/>
                    <a:pt x="17026" y="11418"/>
                  </a:cubicBezTo>
                  <a:cubicBezTo>
                    <a:pt x="16605" y="11422"/>
                    <a:pt x="16185" y="11423"/>
                    <a:pt x="15764" y="11423"/>
                  </a:cubicBezTo>
                  <a:cubicBezTo>
                    <a:pt x="14923" y="11423"/>
                    <a:pt x="14081" y="11418"/>
                    <a:pt x="13240" y="11418"/>
                  </a:cubicBezTo>
                  <a:cubicBezTo>
                    <a:pt x="13154" y="11418"/>
                    <a:pt x="13064" y="11431"/>
                    <a:pt x="12978" y="11431"/>
                  </a:cubicBezTo>
                  <a:cubicBezTo>
                    <a:pt x="12920" y="11431"/>
                    <a:pt x="12864" y="11425"/>
                    <a:pt x="12811" y="11406"/>
                  </a:cubicBezTo>
                  <a:cubicBezTo>
                    <a:pt x="12468" y="11299"/>
                    <a:pt x="12113" y="11278"/>
                    <a:pt x="11757" y="11278"/>
                  </a:cubicBezTo>
                  <a:cubicBezTo>
                    <a:pt x="11520" y="11278"/>
                    <a:pt x="11283" y="11287"/>
                    <a:pt x="11049" y="11287"/>
                  </a:cubicBezTo>
                  <a:cubicBezTo>
                    <a:pt x="9954" y="11283"/>
                    <a:pt x="8860" y="11282"/>
                    <a:pt x="7766" y="11282"/>
                  </a:cubicBezTo>
                  <a:cubicBezTo>
                    <a:pt x="5579" y="11282"/>
                    <a:pt x="3393" y="11287"/>
                    <a:pt x="1203" y="11287"/>
                  </a:cubicBezTo>
                  <a:cubicBezTo>
                    <a:pt x="798" y="11287"/>
                    <a:pt x="393" y="11299"/>
                    <a:pt x="12" y="11418"/>
                  </a:cubicBezTo>
                  <a:lnTo>
                    <a:pt x="12" y="11990"/>
                  </a:lnTo>
                  <a:lnTo>
                    <a:pt x="10561" y="11990"/>
                  </a:lnTo>
                  <a:cubicBezTo>
                    <a:pt x="10613" y="11990"/>
                    <a:pt x="10666" y="11989"/>
                    <a:pt x="10718" y="11989"/>
                  </a:cubicBezTo>
                  <a:cubicBezTo>
                    <a:pt x="10927" y="11989"/>
                    <a:pt x="11135" y="11997"/>
                    <a:pt x="11335" y="12073"/>
                  </a:cubicBezTo>
                  <a:cubicBezTo>
                    <a:pt x="11471" y="12127"/>
                    <a:pt x="11607" y="12139"/>
                    <a:pt x="11743" y="12139"/>
                  </a:cubicBezTo>
                  <a:cubicBezTo>
                    <a:pt x="11845" y="12139"/>
                    <a:pt x="11947" y="12133"/>
                    <a:pt x="12049" y="12133"/>
                  </a:cubicBezTo>
                  <a:lnTo>
                    <a:pt x="16824" y="12133"/>
                  </a:lnTo>
                  <a:cubicBezTo>
                    <a:pt x="17014" y="12133"/>
                    <a:pt x="17205" y="12133"/>
                    <a:pt x="17395" y="12144"/>
                  </a:cubicBezTo>
                  <a:cubicBezTo>
                    <a:pt x="17610" y="12156"/>
                    <a:pt x="17705" y="12240"/>
                    <a:pt x="17705" y="12454"/>
                  </a:cubicBezTo>
                  <a:cubicBezTo>
                    <a:pt x="17717" y="12764"/>
                    <a:pt x="17764" y="13085"/>
                    <a:pt x="17681" y="13371"/>
                  </a:cubicBezTo>
                  <a:cubicBezTo>
                    <a:pt x="17574" y="13823"/>
                    <a:pt x="17586" y="14276"/>
                    <a:pt x="17586" y="14716"/>
                  </a:cubicBezTo>
                  <a:cubicBezTo>
                    <a:pt x="17574" y="20455"/>
                    <a:pt x="17574" y="26182"/>
                    <a:pt x="17574" y="31909"/>
                  </a:cubicBezTo>
                  <a:cubicBezTo>
                    <a:pt x="17574" y="32385"/>
                    <a:pt x="17526" y="32861"/>
                    <a:pt x="17693" y="33326"/>
                  </a:cubicBezTo>
                  <a:cubicBezTo>
                    <a:pt x="17741" y="33445"/>
                    <a:pt x="17717" y="33611"/>
                    <a:pt x="17705" y="33742"/>
                  </a:cubicBezTo>
                  <a:cubicBezTo>
                    <a:pt x="17693" y="33873"/>
                    <a:pt x="17598" y="33969"/>
                    <a:pt x="17467" y="33969"/>
                  </a:cubicBezTo>
                  <a:cubicBezTo>
                    <a:pt x="17300" y="33992"/>
                    <a:pt x="17133" y="33992"/>
                    <a:pt x="16967" y="33992"/>
                  </a:cubicBezTo>
                  <a:lnTo>
                    <a:pt x="5560" y="33992"/>
                  </a:lnTo>
                  <a:cubicBezTo>
                    <a:pt x="5298" y="33992"/>
                    <a:pt x="5037" y="33969"/>
                    <a:pt x="4775" y="33909"/>
                  </a:cubicBezTo>
                  <a:cubicBezTo>
                    <a:pt x="4560" y="33850"/>
                    <a:pt x="4310" y="33850"/>
                    <a:pt x="4072" y="33850"/>
                  </a:cubicBezTo>
                  <a:lnTo>
                    <a:pt x="12" y="33850"/>
                  </a:lnTo>
                  <a:lnTo>
                    <a:pt x="12" y="34564"/>
                  </a:lnTo>
                  <a:lnTo>
                    <a:pt x="4215" y="34564"/>
                  </a:lnTo>
                  <a:cubicBezTo>
                    <a:pt x="4297" y="34564"/>
                    <a:pt x="4382" y="34556"/>
                    <a:pt x="4465" y="34556"/>
                  </a:cubicBezTo>
                  <a:cubicBezTo>
                    <a:pt x="4527" y="34556"/>
                    <a:pt x="4587" y="34560"/>
                    <a:pt x="4644" y="34576"/>
                  </a:cubicBezTo>
                  <a:cubicBezTo>
                    <a:pt x="4951" y="34683"/>
                    <a:pt x="5262" y="34704"/>
                    <a:pt x="5575" y="34704"/>
                  </a:cubicBezTo>
                  <a:cubicBezTo>
                    <a:pt x="5784" y="34704"/>
                    <a:pt x="5994" y="34695"/>
                    <a:pt x="6203" y="34695"/>
                  </a:cubicBezTo>
                  <a:lnTo>
                    <a:pt x="17121" y="34695"/>
                  </a:lnTo>
                  <a:cubicBezTo>
                    <a:pt x="17693" y="34695"/>
                    <a:pt x="17657" y="34707"/>
                    <a:pt x="17836" y="35278"/>
                  </a:cubicBezTo>
                  <a:cubicBezTo>
                    <a:pt x="17883" y="35421"/>
                    <a:pt x="17860" y="35600"/>
                    <a:pt x="17860" y="35766"/>
                  </a:cubicBezTo>
                  <a:cubicBezTo>
                    <a:pt x="17871" y="36195"/>
                    <a:pt x="17848" y="36624"/>
                    <a:pt x="17979" y="37040"/>
                  </a:cubicBezTo>
                  <a:cubicBezTo>
                    <a:pt x="18038" y="37219"/>
                    <a:pt x="18002" y="37421"/>
                    <a:pt x="18002" y="37612"/>
                  </a:cubicBezTo>
                  <a:cubicBezTo>
                    <a:pt x="18014" y="37910"/>
                    <a:pt x="17991" y="38219"/>
                    <a:pt x="18110" y="38517"/>
                  </a:cubicBezTo>
                  <a:cubicBezTo>
                    <a:pt x="18157" y="38648"/>
                    <a:pt x="18145" y="38802"/>
                    <a:pt x="18145" y="38945"/>
                  </a:cubicBezTo>
                  <a:cubicBezTo>
                    <a:pt x="18157" y="39422"/>
                    <a:pt x="18122" y="39898"/>
                    <a:pt x="18264" y="40362"/>
                  </a:cubicBezTo>
                  <a:cubicBezTo>
                    <a:pt x="18312" y="40505"/>
                    <a:pt x="18288" y="40684"/>
                    <a:pt x="18288" y="40850"/>
                  </a:cubicBezTo>
                  <a:cubicBezTo>
                    <a:pt x="18288" y="41946"/>
                    <a:pt x="18288" y="43041"/>
                    <a:pt x="18300" y="44136"/>
                  </a:cubicBezTo>
                  <a:cubicBezTo>
                    <a:pt x="18300" y="44565"/>
                    <a:pt x="18288" y="44982"/>
                    <a:pt x="18383" y="45410"/>
                  </a:cubicBezTo>
                  <a:cubicBezTo>
                    <a:pt x="18467" y="45756"/>
                    <a:pt x="18383" y="46149"/>
                    <a:pt x="18372" y="46518"/>
                  </a:cubicBezTo>
                  <a:cubicBezTo>
                    <a:pt x="18372" y="46565"/>
                    <a:pt x="18336" y="46613"/>
                    <a:pt x="18336" y="46649"/>
                  </a:cubicBezTo>
                  <a:cubicBezTo>
                    <a:pt x="18312" y="46815"/>
                    <a:pt x="18264" y="46994"/>
                    <a:pt x="18300" y="47149"/>
                  </a:cubicBezTo>
                  <a:cubicBezTo>
                    <a:pt x="18419" y="47685"/>
                    <a:pt x="18205" y="48232"/>
                    <a:pt x="18348" y="48756"/>
                  </a:cubicBezTo>
                  <a:cubicBezTo>
                    <a:pt x="18431" y="49089"/>
                    <a:pt x="18467" y="49423"/>
                    <a:pt x="18419" y="49744"/>
                  </a:cubicBezTo>
                  <a:cubicBezTo>
                    <a:pt x="18324" y="50387"/>
                    <a:pt x="18383" y="51006"/>
                    <a:pt x="18407" y="51649"/>
                  </a:cubicBezTo>
                  <a:cubicBezTo>
                    <a:pt x="18467" y="53042"/>
                    <a:pt x="18431" y="54447"/>
                    <a:pt x="18431" y="55852"/>
                  </a:cubicBezTo>
                  <a:cubicBezTo>
                    <a:pt x="18431" y="55947"/>
                    <a:pt x="18431" y="56043"/>
                    <a:pt x="18419" y="56138"/>
                  </a:cubicBezTo>
                  <a:cubicBezTo>
                    <a:pt x="18395" y="56305"/>
                    <a:pt x="18300" y="56400"/>
                    <a:pt x="18133" y="56400"/>
                  </a:cubicBezTo>
                  <a:cubicBezTo>
                    <a:pt x="18059" y="56396"/>
                    <a:pt x="17986" y="56394"/>
                    <a:pt x="17912" y="56394"/>
                  </a:cubicBezTo>
                  <a:cubicBezTo>
                    <a:pt x="17182" y="56394"/>
                    <a:pt x="16466" y="56572"/>
                    <a:pt x="15736" y="56572"/>
                  </a:cubicBezTo>
                  <a:cubicBezTo>
                    <a:pt x="15662" y="56572"/>
                    <a:pt x="15588" y="56571"/>
                    <a:pt x="15514" y="56567"/>
                  </a:cubicBezTo>
                  <a:cubicBezTo>
                    <a:pt x="15337" y="56553"/>
                    <a:pt x="15161" y="56543"/>
                    <a:pt x="14984" y="56543"/>
                  </a:cubicBezTo>
                  <a:cubicBezTo>
                    <a:pt x="14686" y="56543"/>
                    <a:pt x="14389" y="56572"/>
                    <a:pt x="14097" y="56662"/>
                  </a:cubicBezTo>
                  <a:cubicBezTo>
                    <a:pt x="14005" y="56695"/>
                    <a:pt x="13897" y="56702"/>
                    <a:pt x="13788" y="56702"/>
                  </a:cubicBezTo>
                  <a:cubicBezTo>
                    <a:pt x="13700" y="56702"/>
                    <a:pt x="13610" y="56698"/>
                    <a:pt x="13526" y="56698"/>
                  </a:cubicBezTo>
                  <a:lnTo>
                    <a:pt x="9394" y="56698"/>
                  </a:lnTo>
                  <a:cubicBezTo>
                    <a:pt x="9085" y="56698"/>
                    <a:pt x="8775" y="56698"/>
                    <a:pt x="8477" y="56793"/>
                  </a:cubicBezTo>
                  <a:cubicBezTo>
                    <a:pt x="8251" y="56852"/>
                    <a:pt x="8001" y="56829"/>
                    <a:pt x="7763" y="56840"/>
                  </a:cubicBezTo>
                  <a:cubicBezTo>
                    <a:pt x="7679" y="56844"/>
                    <a:pt x="7595" y="56845"/>
                    <a:pt x="7511" y="56845"/>
                  </a:cubicBezTo>
                  <a:cubicBezTo>
                    <a:pt x="7353" y="56845"/>
                    <a:pt x="7194" y="56841"/>
                    <a:pt x="7035" y="56841"/>
                  </a:cubicBezTo>
                  <a:cubicBezTo>
                    <a:pt x="6713" y="56841"/>
                    <a:pt x="6391" y="56858"/>
                    <a:pt x="6072" y="56959"/>
                  </a:cubicBezTo>
                  <a:cubicBezTo>
                    <a:pt x="5983" y="56983"/>
                    <a:pt x="5888" y="56989"/>
                    <a:pt x="5791" y="56989"/>
                  </a:cubicBezTo>
                  <a:cubicBezTo>
                    <a:pt x="5694" y="56989"/>
                    <a:pt x="5596" y="56983"/>
                    <a:pt x="5501" y="56983"/>
                  </a:cubicBezTo>
                  <a:lnTo>
                    <a:pt x="0" y="56983"/>
                  </a:lnTo>
                  <a:lnTo>
                    <a:pt x="0" y="57698"/>
                  </a:lnTo>
                  <a:cubicBezTo>
                    <a:pt x="2024" y="57698"/>
                    <a:pt x="4048" y="57698"/>
                    <a:pt x="6072" y="57686"/>
                  </a:cubicBezTo>
                  <a:cubicBezTo>
                    <a:pt x="6174" y="57686"/>
                    <a:pt x="6276" y="57688"/>
                    <a:pt x="6378" y="57688"/>
                  </a:cubicBezTo>
                  <a:cubicBezTo>
                    <a:pt x="6633" y="57688"/>
                    <a:pt x="6885" y="57676"/>
                    <a:pt x="7132" y="57591"/>
                  </a:cubicBezTo>
                  <a:cubicBezTo>
                    <a:pt x="7211" y="57557"/>
                    <a:pt x="7302" y="57550"/>
                    <a:pt x="7395" y="57550"/>
                  </a:cubicBezTo>
                  <a:cubicBezTo>
                    <a:pt x="7470" y="57550"/>
                    <a:pt x="7546" y="57555"/>
                    <a:pt x="7620" y="57555"/>
                  </a:cubicBezTo>
                  <a:cubicBezTo>
                    <a:pt x="8049" y="57531"/>
                    <a:pt x="8477" y="57579"/>
                    <a:pt x="8894" y="57436"/>
                  </a:cubicBezTo>
                  <a:cubicBezTo>
                    <a:pt x="8975" y="57409"/>
                    <a:pt x="9061" y="57401"/>
                    <a:pt x="9149" y="57401"/>
                  </a:cubicBezTo>
                  <a:cubicBezTo>
                    <a:pt x="9254" y="57401"/>
                    <a:pt x="9362" y="57412"/>
                    <a:pt x="9466" y="57412"/>
                  </a:cubicBezTo>
                  <a:cubicBezTo>
                    <a:pt x="10704" y="57412"/>
                    <a:pt x="11942" y="57412"/>
                    <a:pt x="13169" y="57400"/>
                  </a:cubicBezTo>
                  <a:cubicBezTo>
                    <a:pt x="13260" y="57400"/>
                    <a:pt x="13351" y="57400"/>
                    <a:pt x="13441" y="57400"/>
                  </a:cubicBezTo>
                  <a:cubicBezTo>
                    <a:pt x="13895" y="57400"/>
                    <a:pt x="14343" y="57392"/>
                    <a:pt x="14800" y="57293"/>
                  </a:cubicBezTo>
                  <a:cubicBezTo>
                    <a:pt x="14982" y="57253"/>
                    <a:pt x="15169" y="57243"/>
                    <a:pt x="15357" y="57243"/>
                  </a:cubicBezTo>
                  <a:cubicBezTo>
                    <a:pt x="15586" y="57243"/>
                    <a:pt x="15817" y="57259"/>
                    <a:pt x="16046" y="57259"/>
                  </a:cubicBezTo>
                  <a:cubicBezTo>
                    <a:pt x="16083" y="57259"/>
                    <a:pt x="16120" y="57258"/>
                    <a:pt x="16157" y="57257"/>
                  </a:cubicBezTo>
                  <a:cubicBezTo>
                    <a:pt x="16284" y="57257"/>
                    <a:pt x="16411" y="57261"/>
                    <a:pt x="16538" y="57261"/>
                  </a:cubicBezTo>
                  <a:cubicBezTo>
                    <a:pt x="16791" y="57261"/>
                    <a:pt x="17042" y="57245"/>
                    <a:pt x="17288" y="57150"/>
                  </a:cubicBezTo>
                  <a:cubicBezTo>
                    <a:pt x="17345" y="57129"/>
                    <a:pt x="17415" y="57124"/>
                    <a:pt x="17488" y="57124"/>
                  </a:cubicBezTo>
                  <a:cubicBezTo>
                    <a:pt x="17536" y="57124"/>
                    <a:pt x="17586" y="57126"/>
                    <a:pt x="17633" y="57126"/>
                  </a:cubicBezTo>
                  <a:cubicBezTo>
                    <a:pt x="17750" y="57123"/>
                    <a:pt x="17849" y="57120"/>
                    <a:pt x="17934" y="57120"/>
                  </a:cubicBezTo>
                  <a:cubicBezTo>
                    <a:pt x="18422" y="57120"/>
                    <a:pt x="18431" y="57219"/>
                    <a:pt x="18431" y="57888"/>
                  </a:cubicBezTo>
                  <a:cubicBezTo>
                    <a:pt x="18431" y="59865"/>
                    <a:pt x="18443" y="61841"/>
                    <a:pt x="18419" y="63817"/>
                  </a:cubicBezTo>
                  <a:cubicBezTo>
                    <a:pt x="18419" y="64496"/>
                    <a:pt x="18264" y="65175"/>
                    <a:pt x="18431" y="65853"/>
                  </a:cubicBezTo>
                  <a:cubicBezTo>
                    <a:pt x="18288" y="66389"/>
                    <a:pt x="18407" y="66925"/>
                    <a:pt x="18419" y="67461"/>
                  </a:cubicBezTo>
                  <a:cubicBezTo>
                    <a:pt x="18431" y="67747"/>
                    <a:pt x="18455" y="68032"/>
                    <a:pt x="18348" y="68306"/>
                  </a:cubicBezTo>
                  <a:cubicBezTo>
                    <a:pt x="18312" y="68389"/>
                    <a:pt x="18312" y="68497"/>
                    <a:pt x="18336" y="68592"/>
                  </a:cubicBezTo>
                  <a:cubicBezTo>
                    <a:pt x="18550" y="69723"/>
                    <a:pt x="18372" y="70866"/>
                    <a:pt x="18431" y="71997"/>
                  </a:cubicBezTo>
                  <a:cubicBezTo>
                    <a:pt x="18157" y="73462"/>
                    <a:pt x="18336" y="74938"/>
                    <a:pt x="18288" y="76414"/>
                  </a:cubicBezTo>
                  <a:cubicBezTo>
                    <a:pt x="18264" y="77260"/>
                    <a:pt x="18288" y="78117"/>
                    <a:pt x="18288" y="78974"/>
                  </a:cubicBezTo>
                  <a:cubicBezTo>
                    <a:pt x="18276" y="79331"/>
                    <a:pt x="18217" y="79391"/>
                    <a:pt x="17860" y="79403"/>
                  </a:cubicBezTo>
                  <a:cubicBezTo>
                    <a:pt x="17788" y="79407"/>
                    <a:pt x="17717" y="79408"/>
                    <a:pt x="17645" y="79408"/>
                  </a:cubicBezTo>
                  <a:cubicBezTo>
                    <a:pt x="17502" y="79408"/>
                    <a:pt x="17360" y="79403"/>
                    <a:pt x="17217" y="79403"/>
                  </a:cubicBezTo>
                  <a:cubicBezTo>
                    <a:pt x="13728" y="79403"/>
                    <a:pt x="10228" y="79403"/>
                    <a:pt x="6727" y="79415"/>
                  </a:cubicBezTo>
                  <a:cubicBezTo>
                    <a:pt x="6593" y="79415"/>
                    <a:pt x="6458" y="79404"/>
                    <a:pt x="6325" y="79404"/>
                  </a:cubicBezTo>
                  <a:cubicBezTo>
                    <a:pt x="6175" y="79404"/>
                    <a:pt x="6027" y="79417"/>
                    <a:pt x="5882" y="79474"/>
                  </a:cubicBezTo>
                  <a:cubicBezTo>
                    <a:pt x="5832" y="79489"/>
                    <a:pt x="5784" y="79496"/>
                    <a:pt x="5737" y="79496"/>
                  </a:cubicBezTo>
                  <a:cubicBezTo>
                    <a:pt x="5671" y="79496"/>
                    <a:pt x="5606" y="79483"/>
                    <a:pt x="5537" y="79462"/>
                  </a:cubicBezTo>
                  <a:cubicBezTo>
                    <a:pt x="5380" y="79423"/>
                    <a:pt x="5224" y="79402"/>
                    <a:pt x="5069" y="79402"/>
                  </a:cubicBezTo>
                  <a:cubicBezTo>
                    <a:pt x="4893" y="79402"/>
                    <a:pt x="4719" y="79429"/>
                    <a:pt x="4548" y="79486"/>
                  </a:cubicBezTo>
                  <a:cubicBezTo>
                    <a:pt x="4466" y="79516"/>
                    <a:pt x="4375" y="79541"/>
                    <a:pt x="4286" y="79541"/>
                  </a:cubicBezTo>
                  <a:cubicBezTo>
                    <a:pt x="4233" y="79541"/>
                    <a:pt x="4181" y="79532"/>
                    <a:pt x="4132" y="79510"/>
                  </a:cubicBezTo>
                  <a:cubicBezTo>
                    <a:pt x="3910" y="79424"/>
                    <a:pt x="3684" y="79407"/>
                    <a:pt x="3457" y="79407"/>
                  </a:cubicBezTo>
                  <a:cubicBezTo>
                    <a:pt x="3305" y="79407"/>
                    <a:pt x="3153" y="79415"/>
                    <a:pt x="3001" y="79415"/>
                  </a:cubicBezTo>
                  <a:cubicBezTo>
                    <a:pt x="2000" y="79403"/>
                    <a:pt x="1000" y="79403"/>
                    <a:pt x="0" y="79403"/>
                  </a:cubicBezTo>
                  <a:lnTo>
                    <a:pt x="0" y="80117"/>
                  </a:lnTo>
                  <a:lnTo>
                    <a:pt x="17550" y="80117"/>
                  </a:lnTo>
                  <a:cubicBezTo>
                    <a:pt x="18288" y="80117"/>
                    <a:pt x="18288" y="80117"/>
                    <a:pt x="18288" y="80879"/>
                  </a:cubicBezTo>
                  <a:cubicBezTo>
                    <a:pt x="18288" y="82677"/>
                    <a:pt x="18288" y="84487"/>
                    <a:pt x="18288" y="86296"/>
                  </a:cubicBezTo>
                  <a:cubicBezTo>
                    <a:pt x="18288" y="86439"/>
                    <a:pt x="18312" y="86594"/>
                    <a:pt x="18276" y="86725"/>
                  </a:cubicBezTo>
                  <a:cubicBezTo>
                    <a:pt x="18086" y="87308"/>
                    <a:pt x="18157" y="87904"/>
                    <a:pt x="18157" y="88487"/>
                  </a:cubicBezTo>
                  <a:cubicBezTo>
                    <a:pt x="18145" y="90059"/>
                    <a:pt x="18145" y="91630"/>
                    <a:pt x="18145" y="93202"/>
                  </a:cubicBezTo>
                  <a:cubicBezTo>
                    <a:pt x="18145" y="93488"/>
                    <a:pt x="18145" y="93762"/>
                    <a:pt x="18241" y="94047"/>
                  </a:cubicBezTo>
                  <a:cubicBezTo>
                    <a:pt x="18288" y="94190"/>
                    <a:pt x="18288" y="94369"/>
                    <a:pt x="18288" y="94536"/>
                  </a:cubicBezTo>
                  <a:cubicBezTo>
                    <a:pt x="18288" y="97417"/>
                    <a:pt x="18288" y="100286"/>
                    <a:pt x="18288" y="103168"/>
                  </a:cubicBezTo>
                  <a:cubicBezTo>
                    <a:pt x="18288" y="103822"/>
                    <a:pt x="18276" y="103822"/>
                    <a:pt x="17598" y="103822"/>
                  </a:cubicBezTo>
                  <a:lnTo>
                    <a:pt x="16383" y="103822"/>
                  </a:lnTo>
                  <a:cubicBezTo>
                    <a:pt x="16145" y="103834"/>
                    <a:pt x="15907" y="103822"/>
                    <a:pt x="15681" y="103906"/>
                  </a:cubicBezTo>
                  <a:cubicBezTo>
                    <a:pt x="15551" y="103960"/>
                    <a:pt x="15414" y="103972"/>
                    <a:pt x="15276" y="103972"/>
                  </a:cubicBezTo>
                  <a:cubicBezTo>
                    <a:pt x="15173" y="103972"/>
                    <a:pt x="15068" y="103965"/>
                    <a:pt x="14966" y="103965"/>
                  </a:cubicBezTo>
                  <a:lnTo>
                    <a:pt x="11549" y="103965"/>
                  </a:lnTo>
                  <a:cubicBezTo>
                    <a:pt x="11490" y="103967"/>
                    <a:pt x="11432" y="103967"/>
                    <a:pt x="11373" y="103967"/>
                  </a:cubicBezTo>
                  <a:cubicBezTo>
                    <a:pt x="11228" y="103967"/>
                    <a:pt x="11082" y="103964"/>
                    <a:pt x="10938" y="103964"/>
                  </a:cubicBezTo>
                  <a:cubicBezTo>
                    <a:pt x="10595" y="103964"/>
                    <a:pt x="10254" y="103980"/>
                    <a:pt x="9918" y="104084"/>
                  </a:cubicBezTo>
                  <a:cubicBezTo>
                    <a:pt x="9848" y="104111"/>
                    <a:pt x="9772" y="104119"/>
                    <a:pt x="9696" y="104119"/>
                  </a:cubicBezTo>
                  <a:cubicBezTo>
                    <a:pt x="9603" y="104119"/>
                    <a:pt x="9509" y="104108"/>
                    <a:pt x="9418" y="104108"/>
                  </a:cubicBezTo>
                  <a:lnTo>
                    <a:pt x="0" y="104108"/>
                  </a:lnTo>
                  <a:lnTo>
                    <a:pt x="0" y="104680"/>
                  </a:lnTo>
                  <a:cubicBezTo>
                    <a:pt x="3644" y="104680"/>
                    <a:pt x="7287" y="104680"/>
                    <a:pt x="10930" y="104668"/>
                  </a:cubicBezTo>
                  <a:cubicBezTo>
                    <a:pt x="11029" y="104668"/>
                    <a:pt x="11128" y="104670"/>
                    <a:pt x="11229" y="104670"/>
                  </a:cubicBezTo>
                  <a:cubicBezTo>
                    <a:pt x="11480" y="104670"/>
                    <a:pt x="11735" y="104658"/>
                    <a:pt x="11990" y="104572"/>
                  </a:cubicBezTo>
                  <a:cubicBezTo>
                    <a:pt x="12096" y="104539"/>
                    <a:pt x="12212" y="104532"/>
                    <a:pt x="12332" y="104532"/>
                  </a:cubicBezTo>
                  <a:cubicBezTo>
                    <a:pt x="12428" y="104532"/>
                    <a:pt x="12526" y="104537"/>
                    <a:pt x="12621" y="104537"/>
                  </a:cubicBezTo>
                  <a:lnTo>
                    <a:pt x="17193" y="104537"/>
                  </a:lnTo>
                  <a:cubicBezTo>
                    <a:pt x="17383" y="104537"/>
                    <a:pt x="17574" y="104537"/>
                    <a:pt x="17764" y="104525"/>
                  </a:cubicBezTo>
                  <a:cubicBezTo>
                    <a:pt x="17882" y="104514"/>
                    <a:pt x="17973" y="104506"/>
                    <a:pt x="18044" y="104506"/>
                  </a:cubicBezTo>
                  <a:cubicBezTo>
                    <a:pt x="18281" y="104506"/>
                    <a:pt x="18288" y="104600"/>
                    <a:pt x="18288" y="105013"/>
                  </a:cubicBezTo>
                  <a:cubicBezTo>
                    <a:pt x="18288" y="109264"/>
                    <a:pt x="18288" y="113526"/>
                    <a:pt x="18288" y="117788"/>
                  </a:cubicBezTo>
                  <a:cubicBezTo>
                    <a:pt x="18288" y="119110"/>
                    <a:pt x="18288" y="120444"/>
                    <a:pt x="18288" y="121777"/>
                  </a:cubicBezTo>
                  <a:cubicBezTo>
                    <a:pt x="18288" y="122182"/>
                    <a:pt x="18288" y="122575"/>
                    <a:pt x="18395" y="122980"/>
                  </a:cubicBezTo>
                  <a:cubicBezTo>
                    <a:pt x="18467" y="123241"/>
                    <a:pt x="18479" y="123563"/>
                    <a:pt x="18407" y="123825"/>
                  </a:cubicBezTo>
                  <a:cubicBezTo>
                    <a:pt x="18300" y="124301"/>
                    <a:pt x="18300" y="124765"/>
                    <a:pt x="18288" y="125242"/>
                  </a:cubicBezTo>
                  <a:cubicBezTo>
                    <a:pt x="18276" y="125599"/>
                    <a:pt x="18217" y="125658"/>
                    <a:pt x="17871" y="125670"/>
                  </a:cubicBezTo>
                  <a:cubicBezTo>
                    <a:pt x="17808" y="125674"/>
                    <a:pt x="17744" y="125676"/>
                    <a:pt x="17681" y="125676"/>
                  </a:cubicBezTo>
                  <a:cubicBezTo>
                    <a:pt x="17554" y="125676"/>
                    <a:pt x="17427" y="125670"/>
                    <a:pt x="17300" y="125670"/>
                  </a:cubicBezTo>
                  <a:lnTo>
                    <a:pt x="8870" y="125670"/>
                  </a:lnTo>
                  <a:cubicBezTo>
                    <a:pt x="8549" y="125670"/>
                    <a:pt x="8216" y="125682"/>
                    <a:pt x="7882" y="125766"/>
                  </a:cubicBezTo>
                  <a:cubicBezTo>
                    <a:pt x="7736" y="125806"/>
                    <a:pt x="7578" y="125812"/>
                    <a:pt x="7418" y="125812"/>
                  </a:cubicBezTo>
                  <a:cubicBezTo>
                    <a:pt x="7341" y="125812"/>
                    <a:pt x="7264" y="125811"/>
                    <a:pt x="7187" y="125811"/>
                  </a:cubicBezTo>
                  <a:cubicBezTo>
                    <a:pt x="7137" y="125811"/>
                    <a:pt x="7087" y="125811"/>
                    <a:pt x="7037" y="125813"/>
                  </a:cubicBezTo>
                  <a:cubicBezTo>
                    <a:pt x="6584" y="125837"/>
                    <a:pt x="6132" y="125777"/>
                    <a:pt x="5691" y="125932"/>
                  </a:cubicBezTo>
                  <a:cubicBezTo>
                    <a:pt x="5620" y="125956"/>
                    <a:pt x="5540" y="125962"/>
                    <a:pt x="5456" y="125962"/>
                  </a:cubicBezTo>
                  <a:cubicBezTo>
                    <a:pt x="5373" y="125962"/>
                    <a:pt x="5287" y="125956"/>
                    <a:pt x="5203" y="125956"/>
                  </a:cubicBezTo>
                  <a:cubicBezTo>
                    <a:pt x="4513" y="125956"/>
                    <a:pt x="3822" y="125956"/>
                    <a:pt x="3132" y="125968"/>
                  </a:cubicBezTo>
                  <a:cubicBezTo>
                    <a:pt x="2631" y="125968"/>
                    <a:pt x="2143" y="125980"/>
                    <a:pt x="1643" y="126063"/>
                  </a:cubicBezTo>
                  <a:cubicBezTo>
                    <a:pt x="1405" y="126106"/>
                    <a:pt x="1162" y="126117"/>
                    <a:pt x="918" y="126117"/>
                  </a:cubicBezTo>
                  <a:cubicBezTo>
                    <a:pt x="612" y="126117"/>
                    <a:pt x="304" y="126099"/>
                    <a:pt x="0" y="126099"/>
                  </a:cubicBezTo>
                  <a:lnTo>
                    <a:pt x="0" y="126670"/>
                  </a:lnTo>
                  <a:lnTo>
                    <a:pt x="2501" y="126670"/>
                  </a:lnTo>
                  <a:cubicBezTo>
                    <a:pt x="2571" y="126669"/>
                    <a:pt x="2642" y="126668"/>
                    <a:pt x="2713" y="126668"/>
                  </a:cubicBezTo>
                  <a:cubicBezTo>
                    <a:pt x="2788" y="126668"/>
                    <a:pt x="2863" y="126669"/>
                    <a:pt x="2937" y="126669"/>
                  </a:cubicBezTo>
                  <a:cubicBezTo>
                    <a:pt x="3267" y="126669"/>
                    <a:pt x="3595" y="126659"/>
                    <a:pt x="3917" y="126551"/>
                  </a:cubicBezTo>
                  <a:cubicBezTo>
                    <a:pt x="3990" y="126531"/>
                    <a:pt x="4068" y="126526"/>
                    <a:pt x="4150" y="126526"/>
                  </a:cubicBezTo>
                  <a:cubicBezTo>
                    <a:pt x="4227" y="126526"/>
                    <a:pt x="4306" y="126530"/>
                    <a:pt x="4385" y="126530"/>
                  </a:cubicBezTo>
                  <a:cubicBezTo>
                    <a:pt x="4416" y="126530"/>
                    <a:pt x="4446" y="126529"/>
                    <a:pt x="4477" y="126528"/>
                  </a:cubicBezTo>
                  <a:cubicBezTo>
                    <a:pt x="4594" y="126523"/>
                    <a:pt x="4711" y="126521"/>
                    <a:pt x="4828" y="126521"/>
                  </a:cubicBezTo>
                  <a:cubicBezTo>
                    <a:pt x="5139" y="126521"/>
                    <a:pt x="5451" y="126534"/>
                    <a:pt x="5761" y="126534"/>
                  </a:cubicBezTo>
                  <a:cubicBezTo>
                    <a:pt x="6188" y="126534"/>
                    <a:pt x="6614" y="126510"/>
                    <a:pt x="7037" y="126397"/>
                  </a:cubicBezTo>
                  <a:cubicBezTo>
                    <a:pt x="7093" y="126381"/>
                    <a:pt x="7153" y="126377"/>
                    <a:pt x="7215" y="126377"/>
                  </a:cubicBezTo>
                  <a:cubicBezTo>
                    <a:pt x="7298" y="126377"/>
                    <a:pt x="7384" y="126385"/>
                    <a:pt x="7465" y="126385"/>
                  </a:cubicBezTo>
                  <a:lnTo>
                    <a:pt x="17812" y="126385"/>
                  </a:lnTo>
                  <a:cubicBezTo>
                    <a:pt x="18395" y="126397"/>
                    <a:pt x="18431" y="126420"/>
                    <a:pt x="18419" y="126980"/>
                  </a:cubicBezTo>
                  <a:cubicBezTo>
                    <a:pt x="18419" y="127099"/>
                    <a:pt x="18443" y="127230"/>
                    <a:pt x="18407" y="127337"/>
                  </a:cubicBezTo>
                  <a:cubicBezTo>
                    <a:pt x="18241" y="127802"/>
                    <a:pt x="18288" y="128278"/>
                    <a:pt x="18288" y="128742"/>
                  </a:cubicBezTo>
                  <a:cubicBezTo>
                    <a:pt x="18288" y="132266"/>
                    <a:pt x="18288" y="135791"/>
                    <a:pt x="18288" y="139315"/>
                  </a:cubicBezTo>
                  <a:cubicBezTo>
                    <a:pt x="18288" y="139660"/>
                    <a:pt x="18264" y="140017"/>
                    <a:pt x="18395" y="140363"/>
                  </a:cubicBezTo>
                  <a:cubicBezTo>
                    <a:pt x="18443" y="140517"/>
                    <a:pt x="18431" y="140696"/>
                    <a:pt x="18431" y="140863"/>
                  </a:cubicBezTo>
                  <a:cubicBezTo>
                    <a:pt x="18431" y="142815"/>
                    <a:pt x="18431" y="144768"/>
                    <a:pt x="18431" y="146721"/>
                  </a:cubicBezTo>
                  <a:cubicBezTo>
                    <a:pt x="18431" y="146840"/>
                    <a:pt x="18431" y="146959"/>
                    <a:pt x="18419" y="147078"/>
                  </a:cubicBezTo>
                  <a:cubicBezTo>
                    <a:pt x="18407" y="147280"/>
                    <a:pt x="18324" y="147363"/>
                    <a:pt x="18098" y="147375"/>
                  </a:cubicBezTo>
                  <a:cubicBezTo>
                    <a:pt x="17360" y="147386"/>
                    <a:pt x="16623" y="147541"/>
                    <a:pt x="15878" y="147541"/>
                  </a:cubicBezTo>
                  <a:cubicBezTo>
                    <a:pt x="15769" y="147541"/>
                    <a:pt x="15659" y="147538"/>
                    <a:pt x="15550" y="147530"/>
                  </a:cubicBezTo>
                  <a:cubicBezTo>
                    <a:pt x="15446" y="147524"/>
                    <a:pt x="15344" y="147520"/>
                    <a:pt x="15241" y="147520"/>
                  </a:cubicBezTo>
                  <a:cubicBezTo>
                    <a:pt x="14967" y="147520"/>
                    <a:pt x="14696" y="147547"/>
                    <a:pt x="14419" y="147625"/>
                  </a:cubicBezTo>
                  <a:cubicBezTo>
                    <a:pt x="14299" y="147665"/>
                    <a:pt x="14168" y="147672"/>
                    <a:pt x="14034" y="147672"/>
                  </a:cubicBezTo>
                  <a:cubicBezTo>
                    <a:pt x="13970" y="147672"/>
                    <a:pt x="13906" y="147670"/>
                    <a:pt x="13842" y="147670"/>
                  </a:cubicBezTo>
                  <a:cubicBezTo>
                    <a:pt x="13800" y="147670"/>
                    <a:pt x="13758" y="147671"/>
                    <a:pt x="13716" y="147673"/>
                  </a:cubicBezTo>
                  <a:cubicBezTo>
                    <a:pt x="13625" y="147676"/>
                    <a:pt x="13534" y="147677"/>
                    <a:pt x="13442" y="147677"/>
                  </a:cubicBezTo>
                  <a:cubicBezTo>
                    <a:pt x="13205" y="147677"/>
                    <a:pt x="12967" y="147670"/>
                    <a:pt x="12730" y="147670"/>
                  </a:cubicBezTo>
                  <a:cubicBezTo>
                    <a:pt x="12346" y="147670"/>
                    <a:pt x="11964" y="147689"/>
                    <a:pt x="11585" y="147792"/>
                  </a:cubicBezTo>
                  <a:cubicBezTo>
                    <a:pt x="11493" y="147816"/>
                    <a:pt x="11397" y="147823"/>
                    <a:pt x="11300" y="147823"/>
                  </a:cubicBezTo>
                  <a:cubicBezTo>
                    <a:pt x="11187" y="147823"/>
                    <a:pt x="11071" y="147814"/>
                    <a:pt x="10957" y="147814"/>
                  </a:cubicBezTo>
                  <a:cubicBezTo>
                    <a:pt x="10928" y="147814"/>
                    <a:pt x="10899" y="147814"/>
                    <a:pt x="10871" y="147816"/>
                  </a:cubicBezTo>
                  <a:cubicBezTo>
                    <a:pt x="10812" y="147816"/>
                    <a:pt x="10755" y="147815"/>
                    <a:pt x="10697" y="147815"/>
                  </a:cubicBezTo>
                  <a:cubicBezTo>
                    <a:pt x="10497" y="147815"/>
                    <a:pt x="10300" y="147823"/>
                    <a:pt x="10097" y="147887"/>
                  </a:cubicBezTo>
                  <a:cubicBezTo>
                    <a:pt x="9918" y="147947"/>
                    <a:pt x="9728" y="147947"/>
                    <a:pt x="9537" y="147947"/>
                  </a:cubicBezTo>
                  <a:cubicBezTo>
                    <a:pt x="9299" y="147953"/>
                    <a:pt x="9061" y="147953"/>
                    <a:pt x="8823" y="147953"/>
                  </a:cubicBezTo>
                  <a:cubicBezTo>
                    <a:pt x="8585" y="147953"/>
                    <a:pt x="8346" y="147953"/>
                    <a:pt x="8108" y="147959"/>
                  </a:cubicBezTo>
                  <a:cubicBezTo>
                    <a:pt x="8052" y="147959"/>
                    <a:pt x="7996" y="147958"/>
                    <a:pt x="7940" y="147958"/>
                  </a:cubicBezTo>
                  <a:cubicBezTo>
                    <a:pt x="7687" y="147958"/>
                    <a:pt x="7435" y="147966"/>
                    <a:pt x="7192" y="148054"/>
                  </a:cubicBezTo>
                  <a:cubicBezTo>
                    <a:pt x="7088" y="148086"/>
                    <a:pt x="6975" y="148091"/>
                    <a:pt x="6861" y="148091"/>
                  </a:cubicBezTo>
                  <a:cubicBezTo>
                    <a:pt x="6804" y="148091"/>
                    <a:pt x="6747" y="148090"/>
                    <a:pt x="6692" y="148090"/>
                  </a:cubicBezTo>
                  <a:lnTo>
                    <a:pt x="1417" y="148090"/>
                  </a:lnTo>
                  <a:cubicBezTo>
                    <a:pt x="1369" y="148090"/>
                    <a:pt x="1320" y="148091"/>
                    <a:pt x="1272" y="148091"/>
                  </a:cubicBezTo>
                  <a:cubicBezTo>
                    <a:pt x="1174" y="148091"/>
                    <a:pt x="1076" y="148086"/>
                    <a:pt x="988" y="148054"/>
                  </a:cubicBezTo>
                  <a:cubicBezTo>
                    <a:pt x="667" y="147935"/>
                    <a:pt x="334" y="147959"/>
                    <a:pt x="0" y="147947"/>
                  </a:cubicBezTo>
                  <a:lnTo>
                    <a:pt x="0" y="148661"/>
                  </a:lnTo>
                  <a:lnTo>
                    <a:pt x="8501" y="148661"/>
                  </a:lnTo>
                  <a:cubicBezTo>
                    <a:pt x="8620" y="148661"/>
                    <a:pt x="8739" y="148665"/>
                    <a:pt x="8858" y="148665"/>
                  </a:cubicBezTo>
                  <a:cubicBezTo>
                    <a:pt x="9095" y="148665"/>
                    <a:pt x="9331" y="148649"/>
                    <a:pt x="9561" y="148554"/>
                  </a:cubicBezTo>
                  <a:cubicBezTo>
                    <a:pt x="9620" y="148530"/>
                    <a:pt x="9692" y="148530"/>
                    <a:pt x="9763" y="148530"/>
                  </a:cubicBezTo>
                  <a:cubicBezTo>
                    <a:pt x="10478" y="148506"/>
                    <a:pt x="11192" y="148530"/>
                    <a:pt x="11895" y="148399"/>
                  </a:cubicBezTo>
                  <a:cubicBezTo>
                    <a:pt x="12076" y="148365"/>
                    <a:pt x="12261" y="148355"/>
                    <a:pt x="12448" y="148355"/>
                  </a:cubicBezTo>
                  <a:cubicBezTo>
                    <a:pt x="12715" y="148355"/>
                    <a:pt x="12986" y="148376"/>
                    <a:pt x="13252" y="148376"/>
                  </a:cubicBezTo>
                  <a:cubicBezTo>
                    <a:pt x="13360" y="148376"/>
                    <a:pt x="13467" y="148377"/>
                    <a:pt x="13574" y="148377"/>
                  </a:cubicBezTo>
                  <a:cubicBezTo>
                    <a:pt x="13867" y="148377"/>
                    <a:pt x="14158" y="148364"/>
                    <a:pt x="14454" y="148268"/>
                  </a:cubicBezTo>
                  <a:cubicBezTo>
                    <a:pt x="14550" y="148239"/>
                    <a:pt x="14654" y="148233"/>
                    <a:pt x="14761" y="148233"/>
                  </a:cubicBezTo>
                  <a:cubicBezTo>
                    <a:pt x="14832" y="148233"/>
                    <a:pt x="14905" y="148235"/>
                    <a:pt x="14977" y="148235"/>
                  </a:cubicBezTo>
                  <a:cubicBezTo>
                    <a:pt x="15014" y="148235"/>
                    <a:pt x="15050" y="148235"/>
                    <a:pt x="15085" y="148233"/>
                  </a:cubicBezTo>
                  <a:cubicBezTo>
                    <a:pt x="15609" y="148221"/>
                    <a:pt x="16121" y="148221"/>
                    <a:pt x="16645" y="148125"/>
                  </a:cubicBezTo>
                  <a:cubicBezTo>
                    <a:pt x="16840" y="148087"/>
                    <a:pt x="17039" y="148076"/>
                    <a:pt x="17240" y="148076"/>
                  </a:cubicBezTo>
                  <a:cubicBezTo>
                    <a:pt x="17541" y="148076"/>
                    <a:pt x="17845" y="148102"/>
                    <a:pt x="18145" y="148102"/>
                  </a:cubicBezTo>
                  <a:cubicBezTo>
                    <a:pt x="18300" y="148102"/>
                    <a:pt x="18407" y="148197"/>
                    <a:pt x="18419" y="148364"/>
                  </a:cubicBezTo>
                  <a:cubicBezTo>
                    <a:pt x="18431" y="148578"/>
                    <a:pt x="18431" y="148792"/>
                    <a:pt x="18431" y="149007"/>
                  </a:cubicBezTo>
                  <a:lnTo>
                    <a:pt x="18431" y="158651"/>
                  </a:lnTo>
                  <a:cubicBezTo>
                    <a:pt x="18431" y="158984"/>
                    <a:pt x="18431" y="159305"/>
                    <a:pt x="18526" y="159639"/>
                  </a:cubicBezTo>
                  <a:cubicBezTo>
                    <a:pt x="18598" y="159853"/>
                    <a:pt x="18562" y="160103"/>
                    <a:pt x="18562" y="160341"/>
                  </a:cubicBezTo>
                  <a:cubicBezTo>
                    <a:pt x="18574" y="162794"/>
                    <a:pt x="18574" y="165247"/>
                    <a:pt x="18574" y="167699"/>
                  </a:cubicBezTo>
                  <a:cubicBezTo>
                    <a:pt x="18574" y="168009"/>
                    <a:pt x="18586" y="168307"/>
                    <a:pt x="18669" y="168616"/>
                  </a:cubicBezTo>
                  <a:cubicBezTo>
                    <a:pt x="18776" y="169057"/>
                    <a:pt x="18717" y="169509"/>
                    <a:pt x="18693" y="169962"/>
                  </a:cubicBezTo>
                  <a:cubicBezTo>
                    <a:pt x="18693" y="170128"/>
                    <a:pt x="18562" y="170212"/>
                    <a:pt x="18407" y="170223"/>
                  </a:cubicBezTo>
                  <a:cubicBezTo>
                    <a:pt x="17693" y="170265"/>
                    <a:pt x="16979" y="170387"/>
                    <a:pt x="16257" y="170387"/>
                  </a:cubicBezTo>
                  <a:cubicBezTo>
                    <a:pt x="16148" y="170387"/>
                    <a:pt x="16040" y="170384"/>
                    <a:pt x="15931" y="170378"/>
                  </a:cubicBezTo>
                  <a:cubicBezTo>
                    <a:pt x="15772" y="170370"/>
                    <a:pt x="15613" y="170364"/>
                    <a:pt x="15455" y="170364"/>
                  </a:cubicBezTo>
                  <a:cubicBezTo>
                    <a:pt x="15138" y="170364"/>
                    <a:pt x="14823" y="170390"/>
                    <a:pt x="14514" y="170485"/>
                  </a:cubicBezTo>
                  <a:cubicBezTo>
                    <a:pt x="14422" y="170512"/>
                    <a:pt x="14325" y="170520"/>
                    <a:pt x="14226" y="170520"/>
                  </a:cubicBezTo>
                  <a:cubicBezTo>
                    <a:pt x="14108" y="170520"/>
                    <a:pt x="13988" y="170509"/>
                    <a:pt x="13871" y="170509"/>
                  </a:cubicBezTo>
                  <a:lnTo>
                    <a:pt x="7168" y="170509"/>
                  </a:lnTo>
                  <a:cubicBezTo>
                    <a:pt x="6834" y="170521"/>
                    <a:pt x="6501" y="170485"/>
                    <a:pt x="6180" y="170616"/>
                  </a:cubicBezTo>
                  <a:cubicBezTo>
                    <a:pt x="6108" y="170652"/>
                    <a:pt x="6037" y="170652"/>
                    <a:pt x="5965" y="170652"/>
                  </a:cubicBezTo>
                  <a:cubicBezTo>
                    <a:pt x="5179" y="170664"/>
                    <a:pt x="4417" y="170795"/>
                    <a:pt x="3644" y="170926"/>
                  </a:cubicBezTo>
                  <a:cubicBezTo>
                    <a:pt x="3560" y="170938"/>
                    <a:pt x="3477" y="170941"/>
                    <a:pt x="3393" y="170941"/>
                  </a:cubicBezTo>
                  <a:cubicBezTo>
                    <a:pt x="3310" y="170941"/>
                    <a:pt x="3227" y="170938"/>
                    <a:pt x="3143" y="170938"/>
                  </a:cubicBezTo>
                  <a:lnTo>
                    <a:pt x="0" y="170938"/>
                  </a:lnTo>
                  <a:lnTo>
                    <a:pt x="0" y="171509"/>
                  </a:lnTo>
                  <a:cubicBezTo>
                    <a:pt x="476" y="171509"/>
                    <a:pt x="953" y="171504"/>
                    <a:pt x="1429" y="171504"/>
                  </a:cubicBezTo>
                  <a:cubicBezTo>
                    <a:pt x="1667" y="171504"/>
                    <a:pt x="1905" y="171505"/>
                    <a:pt x="2143" y="171509"/>
                  </a:cubicBezTo>
                  <a:cubicBezTo>
                    <a:pt x="2247" y="171512"/>
                    <a:pt x="2350" y="171513"/>
                    <a:pt x="2453" y="171513"/>
                  </a:cubicBezTo>
                  <a:cubicBezTo>
                    <a:pt x="3372" y="171513"/>
                    <a:pt x="4280" y="171419"/>
                    <a:pt x="5179" y="171247"/>
                  </a:cubicBezTo>
                  <a:cubicBezTo>
                    <a:pt x="5279" y="171226"/>
                    <a:pt x="5379" y="171222"/>
                    <a:pt x="5479" y="171222"/>
                  </a:cubicBezTo>
                  <a:cubicBezTo>
                    <a:pt x="5546" y="171222"/>
                    <a:pt x="5613" y="171224"/>
                    <a:pt x="5679" y="171224"/>
                  </a:cubicBezTo>
                  <a:cubicBezTo>
                    <a:pt x="6084" y="171212"/>
                    <a:pt x="6489" y="171235"/>
                    <a:pt x="6882" y="171116"/>
                  </a:cubicBezTo>
                  <a:cubicBezTo>
                    <a:pt x="6983" y="171081"/>
                    <a:pt x="7090" y="171072"/>
                    <a:pt x="7199" y="171072"/>
                  </a:cubicBezTo>
                  <a:cubicBezTo>
                    <a:pt x="7308" y="171072"/>
                    <a:pt x="7418" y="171081"/>
                    <a:pt x="7525" y="171081"/>
                  </a:cubicBezTo>
                  <a:lnTo>
                    <a:pt x="14728" y="171081"/>
                  </a:lnTo>
                  <a:cubicBezTo>
                    <a:pt x="14792" y="171081"/>
                    <a:pt x="14855" y="171081"/>
                    <a:pt x="14919" y="171081"/>
                  </a:cubicBezTo>
                  <a:cubicBezTo>
                    <a:pt x="15236" y="171081"/>
                    <a:pt x="15552" y="171073"/>
                    <a:pt x="15859" y="170974"/>
                  </a:cubicBezTo>
                  <a:cubicBezTo>
                    <a:pt x="15961" y="170944"/>
                    <a:pt x="16068" y="170938"/>
                    <a:pt x="16176" y="170938"/>
                  </a:cubicBezTo>
                  <a:cubicBezTo>
                    <a:pt x="16249" y="170938"/>
                    <a:pt x="16322" y="170940"/>
                    <a:pt x="16394" y="170940"/>
                  </a:cubicBezTo>
                  <a:cubicBezTo>
                    <a:pt x="16430" y="170940"/>
                    <a:pt x="16467" y="170940"/>
                    <a:pt x="16502" y="170938"/>
                  </a:cubicBezTo>
                  <a:cubicBezTo>
                    <a:pt x="16609" y="170932"/>
                    <a:pt x="16716" y="170930"/>
                    <a:pt x="16823" y="170930"/>
                  </a:cubicBezTo>
                  <a:cubicBezTo>
                    <a:pt x="17094" y="170930"/>
                    <a:pt x="17365" y="170943"/>
                    <a:pt x="17634" y="170943"/>
                  </a:cubicBezTo>
                  <a:cubicBezTo>
                    <a:pt x="17921" y="170943"/>
                    <a:pt x="18207" y="170928"/>
                    <a:pt x="18491" y="170866"/>
                  </a:cubicBezTo>
                  <a:cubicBezTo>
                    <a:pt x="18506" y="170863"/>
                    <a:pt x="18522" y="170861"/>
                    <a:pt x="18536" y="170861"/>
                  </a:cubicBezTo>
                  <a:cubicBezTo>
                    <a:pt x="18621" y="170861"/>
                    <a:pt x="18683" y="170918"/>
                    <a:pt x="18693" y="171009"/>
                  </a:cubicBezTo>
                  <a:cubicBezTo>
                    <a:pt x="18705" y="171224"/>
                    <a:pt x="18717" y="171438"/>
                    <a:pt x="18717" y="171652"/>
                  </a:cubicBezTo>
                  <a:cubicBezTo>
                    <a:pt x="18717" y="175796"/>
                    <a:pt x="18717" y="179939"/>
                    <a:pt x="18717" y="184082"/>
                  </a:cubicBezTo>
                  <a:lnTo>
                    <a:pt x="19431" y="184082"/>
                  </a:lnTo>
                  <a:cubicBezTo>
                    <a:pt x="19431" y="179915"/>
                    <a:pt x="19431" y="175760"/>
                    <a:pt x="19431" y="171593"/>
                  </a:cubicBezTo>
                  <a:cubicBezTo>
                    <a:pt x="19431" y="170806"/>
                    <a:pt x="19420" y="170795"/>
                    <a:pt x="20129" y="170795"/>
                  </a:cubicBezTo>
                  <a:cubicBezTo>
                    <a:pt x="20150" y="170795"/>
                    <a:pt x="20171" y="170795"/>
                    <a:pt x="20193" y="170795"/>
                  </a:cubicBezTo>
                  <a:lnTo>
                    <a:pt x="21479" y="170795"/>
                  </a:lnTo>
                  <a:cubicBezTo>
                    <a:pt x="21717" y="170795"/>
                    <a:pt x="21955" y="170783"/>
                    <a:pt x="22182" y="170724"/>
                  </a:cubicBezTo>
                  <a:cubicBezTo>
                    <a:pt x="22384" y="170664"/>
                    <a:pt x="22610" y="170664"/>
                    <a:pt x="22824" y="170664"/>
                  </a:cubicBezTo>
                  <a:cubicBezTo>
                    <a:pt x="23586" y="170652"/>
                    <a:pt x="24348" y="170652"/>
                    <a:pt x="25099" y="170652"/>
                  </a:cubicBezTo>
                  <a:cubicBezTo>
                    <a:pt x="25216" y="170652"/>
                    <a:pt x="25334" y="170657"/>
                    <a:pt x="25451" y="170657"/>
                  </a:cubicBezTo>
                  <a:cubicBezTo>
                    <a:pt x="25666" y="170657"/>
                    <a:pt x="25879" y="170642"/>
                    <a:pt x="26087" y="170557"/>
                  </a:cubicBezTo>
                  <a:cubicBezTo>
                    <a:pt x="26140" y="170533"/>
                    <a:pt x="26200" y="170524"/>
                    <a:pt x="26261" y="170524"/>
                  </a:cubicBezTo>
                  <a:cubicBezTo>
                    <a:pt x="26322" y="170524"/>
                    <a:pt x="26384" y="170533"/>
                    <a:pt x="26444" y="170545"/>
                  </a:cubicBezTo>
                  <a:cubicBezTo>
                    <a:pt x="26998" y="170634"/>
                    <a:pt x="27551" y="170673"/>
                    <a:pt x="28105" y="170673"/>
                  </a:cubicBezTo>
                  <a:cubicBezTo>
                    <a:pt x="28659" y="170673"/>
                    <a:pt x="29212" y="170634"/>
                    <a:pt x="29766" y="170569"/>
                  </a:cubicBezTo>
                  <a:cubicBezTo>
                    <a:pt x="29824" y="170559"/>
                    <a:pt x="29881" y="170542"/>
                    <a:pt x="29939" y="170542"/>
                  </a:cubicBezTo>
                  <a:cubicBezTo>
                    <a:pt x="29953" y="170542"/>
                    <a:pt x="29966" y="170543"/>
                    <a:pt x="29980" y="170545"/>
                  </a:cubicBezTo>
                  <a:cubicBezTo>
                    <a:pt x="30387" y="170643"/>
                    <a:pt x="30797" y="170666"/>
                    <a:pt x="31206" y="170666"/>
                  </a:cubicBezTo>
                  <a:cubicBezTo>
                    <a:pt x="31585" y="170666"/>
                    <a:pt x="31965" y="170646"/>
                    <a:pt x="32342" y="170646"/>
                  </a:cubicBezTo>
                  <a:cubicBezTo>
                    <a:pt x="32452" y="170646"/>
                    <a:pt x="32562" y="170648"/>
                    <a:pt x="32671" y="170652"/>
                  </a:cubicBezTo>
                  <a:cubicBezTo>
                    <a:pt x="32728" y="170654"/>
                    <a:pt x="32786" y="170654"/>
                    <a:pt x="32843" y="170654"/>
                  </a:cubicBezTo>
                  <a:cubicBezTo>
                    <a:pt x="33211" y="170654"/>
                    <a:pt x="33574" y="170623"/>
                    <a:pt x="33945" y="170593"/>
                  </a:cubicBezTo>
                  <a:cubicBezTo>
                    <a:pt x="34003" y="170587"/>
                    <a:pt x="34062" y="170585"/>
                    <a:pt x="34121" y="170585"/>
                  </a:cubicBezTo>
                  <a:cubicBezTo>
                    <a:pt x="34434" y="170585"/>
                    <a:pt x="34755" y="170652"/>
                    <a:pt x="35076" y="170652"/>
                  </a:cubicBezTo>
                  <a:lnTo>
                    <a:pt x="43279" y="170652"/>
                  </a:lnTo>
                  <a:cubicBezTo>
                    <a:pt x="43346" y="170652"/>
                    <a:pt x="43408" y="170652"/>
                    <a:pt x="43465" y="170652"/>
                  </a:cubicBezTo>
                  <a:cubicBezTo>
                    <a:pt x="44177" y="170652"/>
                    <a:pt x="44137" y="170682"/>
                    <a:pt x="44137" y="171509"/>
                  </a:cubicBezTo>
                  <a:cubicBezTo>
                    <a:pt x="44137" y="171902"/>
                    <a:pt x="44137" y="172307"/>
                    <a:pt x="44256" y="172700"/>
                  </a:cubicBezTo>
                  <a:cubicBezTo>
                    <a:pt x="44315" y="172902"/>
                    <a:pt x="44280" y="173129"/>
                    <a:pt x="44280" y="173343"/>
                  </a:cubicBezTo>
                  <a:cubicBezTo>
                    <a:pt x="44280" y="175367"/>
                    <a:pt x="44280" y="177391"/>
                    <a:pt x="44280" y="179403"/>
                  </a:cubicBezTo>
                  <a:cubicBezTo>
                    <a:pt x="44280" y="179713"/>
                    <a:pt x="44268" y="180022"/>
                    <a:pt x="44375" y="180320"/>
                  </a:cubicBezTo>
                  <a:cubicBezTo>
                    <a:pt x="44434" y="180475"/>
                    <a:pt x="44422" y="180653"/>
                    <a:pt x="44422" y="180820"/>
                  </a:cubicBezTo>
                  <a:cubicBezTo>
                    <a:pt x="44422" y="181272"/>
                    <a:pt x="44422" y="181725"/>
                    <a:pt x="44422" y="182177"/>
                  </a:cubicBezTo>
                  <a:cubicBezTo>
                    <a:pt x="44434" y="182642"/>
                    <a:pt x="44387" y="183118"/>
                    <a:pt x="44553" y="183582"/>
                  </a:cubicBezTo>
                  <a:cubicBezTo>
                    <a:pt x="44601" y="183737"/>
                    <a:pt x="44565" y="183916"/>
                    <a:pt x="44565" y="184082"/>
                  </a:cubicBezTo>
                  <a:lnTo>
                    <a:pt x="44994" y="184082"/>
                  </a:lnTo>
                  <a:cubicBezTo>
                    <a:pt x="44982" y="183820"/>
                    <a:pt x="44982" y="183570"/>
                    <a:pt x="44911" y="183308"/>
                  </a:cubicBezTo>
                  <a:cubicBezTo>
                    <a:pt x="44851" y="183082"/>
                    <a:pt x="44863" y="182844"/>
                    <a:pt x="44851" y="182606"/>
                  </a:cubicBezTo>
                  <a:cubicBezTo>
                    <a:pt x="44827" y="182011"/>
                    <a:pt x="44911" y="181415"/>
                    <a:pt x="44720" y="180832"/>
                  </a:cubicBezTo>
                  <a:cubicBezTo>
                    <a:pt x="44672" y="180653"/>
                    <a:pt x="44708" y="180451"/>
                    <a:pt x="44708" y="180260"/>
                  </a:cubicBezTo>
                  <a:cubicBezTo>
                    <a:pt x="44708" y="178629"/>
                    <a:pt x="44708" y="176986"/>
                    <a:pt x="44708" y="175343"/>
                  </a:cubicBezTo>
                  <a:cubicBezTo>
                    <a:pt x="44708" y="175034"/>
                    <a:pt x="44732" y="174724"/>
                    <a:pt x="44613" y="174426"/>
                  </a:cubicBezTo>
                  <a:cubicBezTo>
                    <a:pt x="44565" y="174319"/>
                    <a:pt x="44565" y="174188"/>
                    <a:pt x="44565" y="174069"/>
                  </a:cubicBezTo>
                  <a:cubicBezTo>
                    <a:pt x="44565" y="173069"/>
                    <a:pt x="44565" y="172069"/>
                    <a:pt x="44565" y="171081"/>
                  </a:cubicBezTo>
                  <a:cubicBezTo>
                    <a:pt x="44565" y="170724"/>
                    <a:pt x="44637" y="170676"/>
                    <a:pt x="44994" y="170664"/>
                  </a:cubicBezTo>
                  <a:cubicBezTo>
                    <a:pt x="45184" y="170652"/>
                    <a:pt x="45375" y="170652"/>
                    <a:pt x="45565" y="170652"/>
                  </a:cubicBezTo>
                  <a:lnTo>
                    <a:pt x="67044" y="170652"/>
                  </a:lnTo>
                  <a:cubicBezTo>
                    <a:pt x="67235" y="170652"/>
                    <a:pt x="67425" y="170652"/>
                    <a:pt x="67616" y="170664"/>
                  </a:cubicBezTo>
                  <a:cubicBezTo>
                    <a:pt x="68009" y="170676"/>
                    <a:pt x="68128" y="170783"/>
                    <a:pt x="68128" y="171188"/>
                  </a:cubicBezTo>
                  <a:cubicBezTo>
                    <a:pt x="68140" y="172307"/>
                    <a:pt x="68175" y="173426"/>
                    <a:pt x="68116" y="174545"/>
                  </a:cubicBezTo>
                  <a:cubicBezTo>
                    <a:pt x="68068" y="175165"/>
                    <a:pt x="68199" y="175772"/>
                    <a:pt x="68140" y="176379"/>
                  </a:cubicBezTo>
                  <a:cubicBezTo>
                    <a:pt x="68116" y="176546"/>
                    <a:pt x="68152" y="176712"/>
                    <a:pt x="68128" y="176879"/>
                  </a:cubicBezTo>
                  <a:cubicBezTo>
                    <a:pt x="68068" y="177462"/>
                    <a:pt x="67997" y="178046"/>
                    <a:pt x="68128" y="178629"/>
                  </a:cubicBezTo>
                  <a:cubicBezTo>
                    <a:pt x="68152" y="178724"/>
                    <a:pt x="68152" y="178820"/>
                    <a:pt x="68128" y="178915"/>
                  </a:cubicBezTo>
                  <a:cubicBezTo>
                    <a:pt x="67997" y="179427"/>
                    <a:pt x="67925" y="179939"/>
                    <a:pt x="68116" y="180451"/>
                  </a:cubicBezTo>
                  <a:cubicBezTo>
                    <a:pt x="68140" y="180534"/>
                    <a:pt x="68104" y="180641"/>
                    <a:pt x="68080" y="180725"/>
                  </a:cubicBezTo>
                  <a:cubicBezTo>
                    <a:pt x="68068" y="180820"/>
                    <a:pt x="67997" y="180927"/>
                    <a:pt x="68009" y="180999"/>
                  </a:cubicBezTo>
                  <a:cubicBezTo>
                    <a:pt x="68175" y="181630"/>
                    <a:pt x="67842" y="182273"/>
                    <a:pt x="68092" y="182892"/>
                  </a:cubicBezTo>
                  <a:cubicBezTo>
                    <a:pt x="68152" y="183023"/>
                    <a:pt x="68140" y="183177"/>
                    <a:pt x="68080" y="183308"/>
                  </a:cubicBezTo>
                  <a:cubicBezTo>
                    <a:pt x="67973" y="183558"/>
                    <a:pt x="67997" y="183820"/>
                    <a:pt x="67985" y="184082"/>
                  </a:cubicBezTo>
                  <a:lnTo>
                    <a:pt x="68414" y="184082"/>
                  </a:lnTo>
                  <a:cubicBezTo>
                    <a:pt x="68414" y="179867"/>
                    <a:pt x="68414" y="175653"/>
                    <a:pt x="68414" y="171450"/>
                  </a:cubicBezTo>
                  <a:cubicBezTo>
                    <a:pt x="68414" y="170640"/>
                    <a:pt x="68402" y="170664"/>
                    <a:pt x="69187" y="170652"/>
                  </a:cubicBezTo>
                  <a:cubicBezTo>
                    <a:pt x="69426" y="170652"/>
                    <a:pt x="69664" y="170662"/>
                    <a:pt x="69901" y="170662"/>
                  </a:cubicBezTo>
                  <a:cubicBezTo>
                    <a:pt x="70257" y="170662"/>
                    <a:pt x="70611" y="170640"/>
                    <a:pt x="70961" y="170533"/>
                  </a:cubicBezTo>
                  <a:cubicBezTo>
                    <a:pt x="71023" y="170514"/>
                    <a:pt x="71089" y="170508"/>
                    <a:pt x="71156" y="170508"/>
                  </a:cubicBezTo>
                  <a:cubicBezTo>
                    <a:pt x="71257" y="170508"/>
                    <a:pt x="71361" y="170521"/>
                    <a:pt x="71462" y="170521"/>
                  </a:cubicBezTo>
                  <a:lnTo>
                    <a:pt x="79105" y="170521"/>
                  </a:lnTo>
                  <a:cubicBezTo>
                    <a:pt x="79379" y="170521"/>
                    <a:pt x="79665" y="170521"/>
                    <a:pt x="79951" y="170616"/>
                  </a:cubicBezTo>
                  <a:cubicBezTo>
                    <a:pt x="80062" y="170648"/>
                    <a:pt x="80189" y="170653"/>
                    <a:pt x="80318" y="170653"/>
                  </a:cubicBezTo>
                  <a:cubicBezTo>
                    <a:pt x="80382" y="170653"/>
                    <a:pt x="80447" y="170652"/>
                    <a:pt x="80510" y="170652"/>
                  </a:cubicBezTo>
                  <a:cubicBezTo>
                    <a:pt x="81201" y="170688"/>
                    <a:pt x="81879" y="170628"/>
                    <a:pt x="82570" y="170783"/>
                  </a:cubicBezTo>
                  <a:cubicBezTo>
                    <a:pt x="82715" y="170815"/>
                    <a:pt x="82865" y="170824"/>
                    <a:pt x="83018" y="170824"/>
                  </a:cubicBezTo>
                  <a:cubicBezTo>
                    <a:pt x="83234" y="170824"/>
                    <a:pt x="83455" y="170805"/>
                    <a:pt x="83674" y="170805"/>
                  </a:cubicBezTo>
                  <a:cubicBezTo>
                    <a:pt x="83707" y="170805"/>
                    <a:pt x="83740" y="170806"/>
                    <a:pt x="83773" y="170807"/>
                  </a:cubicBezTo>
                  <a:cubicBezTo>
                    <a:pt x="83838" y="170807"/>
                    <a:pt x="83902" y="170806"/>
                    <a:pt x="83967" y="170806"/>
                  </a:cubicBezTo>
                  <a:cubicBezTo>
                    <a:pt x="84259" y="170806"/>
                    <a:pt x="84550" y="170814"/>
                    <a:pt x="84832" y="170902"/>
                  </a:cubicBezTo>
                  <a:cubicBezTo>
                    <a:pt x="84959" y="170942"/>
                    <a:pt x="85093" y="170948"/>
                    <a:pt x="85228" y="170948"/>
                  </a:cubicBezTo>
                  <a:cubicBezTo>
                    <a:pt x="85292" y="170948"/>
                    <a:pt x="85357" y="170947"/>
                    <a:pt x="85421" y="170947"/>
                  </a:cubicBezTo>
                  <a:cubicBezTo>
                    <a:pt x="85463" y="170947"/>
                    <a:pt x="85505" y="170948"/>
                    <a:pt x="85547" y="170950"/>
                  </a:cubicBezTo>
                  <a:cubicBezTo>
                    <a:pt x="85592" y="170951"/>
                    <a:pt x="85637" y="170951"/>
                    <a:pt x="85682" y="170951"/>
                  </a:cubicBezTo>
                  <a:cubicBezTo>
                    <a:pt x="85911" y="170951"/>
                    <a:pt x="86140" y="170942"/>
                    <a:pt x="86369" y="170942"/>
                  </a:cubicBezTo>
                  <a:cubicBezTo>
                    <a:pt x="86712" y="170942"/>
                    <a:pt x="87054" y="170963"/>
                    <a:pt x="87392" y="171069"/>
                  </a:cubicBezTo>
                  <a:cubicBezTo>
                    <a:pt x="87454" y="171089"/>
                    <a:pt x="87523" y="171094"/>
                    <a:pt x="87594" y="171094"/>
                  </a:cubicBezTo>
                  <a:cubicBezTo>
                    <a:pt x="87661" y="171094"/>
                    <a:pt x="87730" y="171090"/>
                    <a:pt x="87799" y="171090"/>
                  </a:cubicBezTo>
                  <a:cubicBezTo>
                    <a:pt x="87826" y="171090"/>
                    <a:pt x="87853" y="171091"/>
                    <a:pt x="87880" y="171093"/>
                  </a:cubicBezTo>
                  <a:cubicBezTo>
                    <a:pt x="88030" y="171097"/>
                    <a:pt x="88179" y="171098"/>
                    <a:pt x="88328" y="171098"/>
                  </a:cubicBezTo>
                  <a:cubicBezTo>
                    <a:pt x="88491" y="171098"/>
                    <a:pt x="88653" y="171097"/>
                    <a:pt x="88816" y="171097"/>
                  </a:cubicBezTo>
                  <a:cubicBezTo>
                    <a:pt x="89309" y="171097"/>
                    <a:pt x="89801" y="171109"/>
                    <a:pt x="90297" y="171212"/>
                  </a:cubicBezTo>
                  <a:cubicBezTo>
                    <a:pt x="90484" y="171247"/>
                    <a:pt x="90678" y="171258"/>
                    <a:pt x="90874" y="171258"/>
                  </a:cubicBezTo>
                  <a:cubicBezTo>
                    <a:pt x="91167" y="171258"/>
                    <a:pt x="91466" y="171234"/>
                    <a:pt x="91759" y="171234"/>
                  </a:cubicBezTo>
                  <a:cubicBezTo>
                    <a:pt x="91796" y="171234"/>
                    <a:pt x="91832" y="171235"/>
                    <a:pt x="91869" y="171235"/>
                  </a:cubicBezTo>
                  <a:cubicBezTo>
                    <a:pt x="92238" y="171235"/>
                    <a:pt x="92619" y="171259"/>
                    <a:pt x="93000" y="171331"/>
                  </a:cubicBezTo>
                  <a:cubicBezTo>
                    <a:pt x="93202" y="171372"/>
                    <a:pt x="93414" y="171381"/>
                    <a:pt x="93628" y="171381"/>
                  </a:cubicBezTo>
                  <a:cubicBezTo>
                    <a:pt x="93789" y="171381"/>
                    <a:pt x="93951" y="171376"/>
                    <a:pt x="94113" y="171376"/>
                  </a:cubicBezTo>
                  <a:cubicBezTo>
                    <a:pt x="94167" y="171376"/>
                    <a:pt x="94220" y="171377"/>
                    <a:pt x="94274" y="171378"/>
                  </a:cubicBezTo>
                  <a:cubicBezTo>
                    <a:pt x="94810" y="171390"/>
                    <a:pt x="94833" y="171402"/>
                    <a:pt x="94833" y="171950"/>
                  </a:cubicBezTo>
                  <a:cubicBezTo>
                    <a:pt x="94845" y="173617"/>
                    <a:pt x="94845" y="175284"/>
                    <a:pt x="94845" y="176950"/>
                  </a:cubicBezTo>
                  <a:cubicBezTo>
                    <a:pt x="94845" y="179332"/>
                    <a:pt x="94833" y="181701"/>
                    <a:pt x="94833" y="184082"/>
                  </a:cubicBezTo>
                  <a:lnTo>
                    <a:pt x="95262" y="184082"/>
                  </a:lnTo>
                  <a:cubicBezTo>
                    <a:pt x="95262" y="180165"/>
                    <a:pt x="95262" y="176236"/>
                    <a:pt x="95262" y="172319"/>
                  </a:cubicBezTo>
                  <a:cubicBezTo>
                    <a:pt x="95262" y="171597"/>
                    <a:pt x="95253" y="171519"/>
                    <a:pt x="95808" y="171519"/>
                  </a:cubicBezTo>
                  <a:cubicBezTo>
                    <a:pt x="95875" y="171519"/>
                    <a:pt x="95951" y="171520"/>
                    <a:pt x="96036" y="171521"/>
                  </a:cubicBezTo>
                  <a:lnTo>
                    <a:pt x="97465" y="171521"/>
                  </a:lnTo>
                  <a:cubicBezTo>
                    <a:pt x="97703" y="171521"/>
                    <a:pt x="97941" y="171521"/>
                    <a:pt x="98167" y="171605"/>
                  </a:cubicBezTo>
                  <a:cubicBezTo>
                    <a:pt x="98325" y="171661"/>
                    <a:pt x="98486" y="171675"/>
                    <a:pt x="98648" y="171675"/>
                  </a:cubicBezTo>
                  <a:cubicBezTo>
                    <a:pt x="98793" y="171675"/>
                    <a:pt x="98938" y="171664"/>
                    <a:pt x="99084" y="171664"/>
                  </a:cubicBezTo>
                  <a:lnTo>
                    <a:pt x="121420" y="171664"/>
                  </a:lnTo>
                  <a:cubicBezTo>
                    <a:pt x="121634" y="171664"/>
                    <a:pt x="121849" y="171664"/>
                    <a:pt x="122063" y="171676"/>
                  </a:cubicBezTo>
                  <a:cubicBezTo>
                    <a:pt x="122313" y="171688"/>
                    <a:pt x="122385" y="171759"/>
                    <a:pt x="122396" y="172033"/>
                  </a:cubicBezTo>
                  <a:cubicBezTo>
                    <a:pt x="122408" y="172200"/>
                    <a:pt x="122408" y="172367"/>
                    <a:pt x="122408" y="172533"/>
                  </a:cubicBezTo>
                  <a:cubicBezTo>
                    <a:pt x="122408" y="176379"/>
                    <a:pt x="122408" y="180237"/>
                    <a:pt x="122408" y="184082"/>
                  </a:cubicBezTo>
                  <a:lnTo>
                    <a:pt x="122837" y="184082"/>
                  </a:lnTo>
                  <a:lnTo>
                    <a:pt x="122837" y="172521"/>
                  </a:lnTo>
                  <a:cubicBezTo>
                    <a:pt x="122837" y="171742"/>
                    <a:pt x="122802" y="171660"/>
                    <a:pt x="123363" y="171660"/>
                  </a:cubicBezTo>
                  <a:cubicBezTo>
                    <a:pt x="123453" y="171660"/>
                    <a:pt x="123559" y="171662"/>
                    <a:pt x="123682" y="171664"/>
                  </a:cubicBezTo>
                  <a:cubicBezTo>
                    <a:pt x="123906" y="171664"/>
                    <a:pt x="124132" y="171655"/>
                    <a:pt x="124358" y="171655"/>
                  </a:cubicBezTo>
                  <a:cubicBezTo>
                    <a:pt x="124697" y="171655"/>
                    <a:pt x="125037" y="171676"/>
                    <a:pt x="125373" y="171783"/>
                  </a:cubicBezTo>
                  <a:cubicBezTo>
                    <a:pt x="125450" y="171807"/>
                    <a:pt x="125534" y="171813"/>
                    <a:pt x="125619" y="171813"/>
                  </a:cubicBezTo>
                  <a:cubicBezTo>
                    <a:pt x="125703" y="171813"/>
                    <a:pt x="125790" y="171807"/>
                    <a:pt x="125873" y="171807"/>
                  </a:cubicBezTo>
                  <a:lnTo>
                    <a:pt x="127802" y="171807"/>
                  </a:lnTo>
                  <a:cubicBezTo>
                    <a:pt x="127884" y="171807"/>
                    <a:pt x="127965" y="171799"/>
                    <a:pt x="128047" y="171799"/>
                  </a:cubicBezTo>
                  <a:cubicBezTo>
                    <a:pt x="128108" y="171799"/>
                    <a:pt x="128169" y="171804"/>
                    <a:pt x="128231" y="171819"/>
                  </a:cubicBezTo>
                  <a:cubicBezTo>
                    <a:pt x="128659" y="171932"/>
                    <a:pt x="129097" y="171956"/>
                    <a:pt x="129536" y="171956"/>
                  </a:cubicBezTo>
                  <a:cubicBezTo>
                    <a:pt x="129855" y="171956"/>
                    <a:pt x="130175" y="171943"/>
                    <a:pt x="130493" y="171943"/>
                  </a:cubicBezTo>
                  <a:cubicBezTo>
                    <a:pt x="130612" y="171943"/>
                    <a:pt x="130731" y="171945"/>
                    <a:pt x="130850" y="171950"/>
                  </a:cubicBezTo>
                  <a:cubicBezTo>
                    <a:pt x="131231" y="171962"/>
                    <a:pt x="131600" y="171950"/>
                    <a:pt x="131981" y="172045"/>
                  </a:cubicBezTo>
                  <a:cubicBezTo>
                    <a:pt x="132148" y="172087"/>
                    <a:pt x="132326" y="172096"/>
                    <a:pt x="132506" y="172096"/>
                  </a:cubicBezTo>
                  <a:cubicBezTo>
                    <a:pt x="132641" y="172096"/>
                    <a:pt x="132777" y="172091"/>
                    <a:pt x="132910" y="172091"/>
                  </a:cubicBezTo>
                  <a:cubicBezTo>
                    <a:pt x="132954" y="172091"/>
                    <a:pt x="132997" y="172091"/>
                    <a:pt x="133041" y="172093"/>
                  </a:cubicBezTo>
                  <a:cubicBezTo>
                    <a:pt x="133136" y="172093"/>
                    <a:pt x="133231" y="172091"/>
                    <a:pt x="133326" y="172091"/>
                  </a:cubicBezTo>
                  <a:cubicBezTo>
                    <a:pt x="133587" y="172091"/>
                    <a:pt x="133847" y="172104"/>
                    <a:pt x="134100" y="172200"/>
                  </a:cubicBezTo>
                  <a:cubicBezTo>
                    <a:pt x="134178" y="172224"/>
                    <a:pt x="134261" y="172230"/>
                    <a:pt x="134346" y="172230"/>
                  </a:cubicBezTo>
                  <a:cubicBezTo>
                    <a:pt x="134431" y="172230"/>
                    <a:pt x="134517" y="172224"/>
                    <a:pt x="134600" y="172224"/>
                  </a:cubicBezTo>
                  <a:cubicBezTo>
                    <a:pt x="135124" y="172236"/>
                    <a:pt x="135648" y="172236"/>
                    <a:pt x="136172" y="172236"/>
                  </a:cubicBezTo>
                  <a:cubicBezTo>
                    <a:pt x="136228" y="172236"/>
                    <a:pt x="136284" y="172235"/>
                    <a:pt x="136340" y="172235"/>
                  </a:cubicBezTo>
                  <a:cubicBezTo>
                    <a:pt x="136590" y="172235"/>
                    <a:pt x="136835" y="172243"/>
                    <a:pt x="137089" y="172331"/>
                  </a:cubicBezTo>
                  <a:cubicBezTo>
                    <a:pt x="137181" y="172364"/>
                    <a:pt x="137285" y="172371"/>
                    <a:pt x="137391" y="172371"/>
                  </a:cubicBezTo>
                  <a:cubicBezTo>
                    <a:pt x="137477" y="172371"/>
                    <a:pt x="137564" y="172367"/>
                    <a:pt x="137648" y="172367"/>
                  </a:cubicBezTo>
                  <a:cubicBezTo>
                    <a:pt x="138172" y="172378"/>
                    <a:pt x="138696" y="172378"/>
                    <a:pt x="139220" y="172378"/>
                  </a:cubicBezTo>
                  <a:cubicBezTo>
                    <a:pt x="139506" y="172378"/>
                    <a:pt x="139780" y="172390"/>
                    <a:pt x="140065" y="172462"/>
                  </a:cubicBezTo>
                  <a:cubicBezTo>
                    <a:pt x="140201" y="172505"/>
                    <a:pt x="140345" y="172513"/>
                    <a:pt x="140491" y="172513"/>
                  </a:cubicBezTo>
                  <a:cubicBezTo>
                    <a:pt x="140587" y="172513"/>
                    <a:pt x="140684" y="172509"/>
                    <a:pt x="140780" y="172509"/>
                  </a:cubicBezTo>
                  <a:cubicBezTo>
                    <a:pt x="143292" y="172521"/>
                    <a:pt x="145816" y="172521"/>
                    <a:pt x="148340" y="172521"/>
                  </a:cubicBezTo>
                  <a:cubicBezTo>
                    <a:pt x="148554" y="172521"/>
                    <a:pt x="148769" y="172521"/>
                    <a:pt x="148983" y="172533"/>
                  </a:cubicBezTo>
                  <a:cubicBezTo>
                    <a:pt x="149150" y="172545"/>
                    <a:pt x="149233" y="172652"/>
                    <a:pt x="149245" y="172807"/>
                  </a:cubicBezTo>
                  <a:cubicBezTo>
                    <a:pt x="149257" y="172974"/>
                    <a:pt x="149257" y="173140"/>
                    <a:pt x="149257" y="173307"/>
                  </a:cubicBezTo>
                  <a:lnTo>
                    <a:pt x="149257" y="184082"/>
                  </a:lnTo>
                  <a:lnTo>
                    <a:pt x="149971" y="184082"/>
                  </a:lnTo>
                  <a:cubicBezTo>
                    <a:pt x="149971" y="180534"/>
                    <a:pt x="149971" y="176998"/>
                    <a:pt x="149971" y="173450"/>
                  </a:cubicBezTo>
                  <a:cubicBezTo>
                    <a:pt x="149971" y="172521"/>
                    <a:pt x="149971" y="172521"/>
                    <a:pt x="150876" y="172521"/>
                  </a:cubicBezTo>
                  <a:lnTo>
                    <a:pt x="153377" y="172521"/>
                  </a:lnTo>
                  <a:cubicBezTo>
                    <a:pt x="153519" y="172521"/>
                    <a:pt x="153665" y="172515"/>
                    <a:pt x="153812" y="172515"/>
                  </a:cubicBezTo>
                  <a:cubicBezTo>
                    <a:pt x="154068" y="172515"/>
                    <a:pt x="154325" y="172534"/>
                    <a:pt x="154567" y="172640"/>
                  </a:cubicBezTo>
                  <a:cubicBezTo>
                    <a:pt x="154615" y="172652"/>
                    <a:pt x="154662" y="172652"/>
                    <a:pt x="154710" y="172652"/>
                  </a:cubicBezTo>
                  <a:cubicBezTo>
                    <a:pt x="155829" y="172640"/>
                    <a:pt x="156948" y="172640"/>
                    <a:pt x="158056" y="172628"/>
                  </a:cubicBezTo>
                  <a:cubicBezTo>
                    <a:pt x="158068" y="172628"/>
                    <a:pt x="158079" y="172605"/>
                    <a:pt x="158103" y="172569"/>
                  </a:cubicBezTo>
                  <a:cubicBezTo>
                    <a:pt x="157566" y="172474"/>
                    <a:pt x="157028" y="172361"/>
                    <a:pt x="156490" y="172361"/>
                  </a:cubicBezTo>
                  <a:cubicBezTo>
                    <a:pt x="156421" y="172361"/>
                    <a:pt x="156351" y="172362"/>
                    <a:pt x="156282" y="172367"/>
                  </a:cubicBezTo>
                  <a:cubicBezTo>
                    <a:pt x="156222" y="172373"/>
                    <a:pt x="156160" y="172378"/>
                    <a:pt x="156099" y="172378"/>
                  </a:cubicBezTo>
                  <a:cubicBezTo>
                    <a:pt x="156038" y="172378"/>
                    <a:pt x="155978" y="172373"/>
                    <a:pt x="155924" y="172355"/>
                  </a:cubicBezTo>
                  <a:cubicBezTo>
                    <a:pt x="155589" y="172247"/>
                    <a:pt x="155249" y="172226"/>
                    <a:pt x="154907" y="172226"/>
                  </a:cubicBezTo>
                  <a:cubicBezTo>
                    <a:pt x="154679" y="172226"/>
                    <a:pt x="154450" y="172236"/>
                    <a:pt x="154222" y="172236"/>
                  </a:cubicBezTo>
                  <a:cubicBezTo>
                    <a:pt x="153825" y="172232"/>
                    <a:pt x="153428" y="172230"/>
                    <a:pt x="153031" y="172230"/>
                  </a:cubicBezTo>
                  <a:cubicBezTo>
                    <a:pt x="152237" y="172230"/>
                    <a:pt x="151444" y="172236"/>
                    <a:pt x="150650" y="172236"/>
                  </a:cubicBezTo>
                  <a:cubicBezTo>
                    <a:pt x="150483" y="172236"/>
                    <a:pt x="150317" y="172236"/>
                    <a:pt x="150150" y="172224"/>
                  </a:cubicBezTo>
                  <a:cubicBezTo>
                    <a:pt x="149936" y="172212"/>
                    <a:pt x="149852" y="172128"/>
                    <a:pt x="149840" y="171914"/>
                  </a:cubicBezTo>
                  <a:cubicBezTo>
                    <a:pt x="149828" y="171747"/>
                    <a:pt x="149828" y="171581"/>
                    <a:pt x="149828" y="171414"/>
                  </a:cubicBezTo>
                  <a:cubicBezTo>
                    <a:pt x="149828" y="170628"/>
                    <a:pt x="149828" y="169842"/>
                    <a:pt x="149828" y="169057"/>
                  </a:cubicBezTo>
                  <a:cubicBezTo>
                    <a:pt x="149817" y="168688"/>
                    <a:pt x="149840" y="168307"/>
                    <a:pt x="149721" y="167937"/>
                  </a:cubicBezTo>
                  <a:cubicBezTo>
                    <a:pt x="149662" y="167759"/>
                    <a:pt x="149686" y="167556"/>
                    <a:pt x="149686" y="167366"/>
                  </a:cubicBezTo>
                  <a:cubicBezTo>
                    <a:pt x="149686" y="161246"/>
                    <a:pt x="149686" y="155126"/>
                    <a:pt x="149686" y="149018"/>
                  </a:cubicBezTo>
                  <a:cubicBezTo>
                    <a:pt x="149686" y="148780"/>
                    <a:pt x="149614" y="148542"/>
                    <a:pt x="149793" y="148304"/>
                  </a:cubicBezTo>
                  <a:cubicBezTo>
                    <a:pt x="150168" y="148384"/>
                    <a:pt x="150556" y="148384"/>
                    <a:pt x="150948" y="148384"/>
                  </a:cubicBezTo>
                  <a:lnTo>
                    <a:pt x="150948" y="148384"/>
                  </a:lnTo>
                  <a:cubicBezTo>
                    <a:pt x="151079" y="148384"/>
                    <a:pt x="151210" y="148384"/>
                    <a:pt x="151341" y="148387"/>
                  </a:cubicBezTo>
                  <a:cubicBezTo>
                    <a:pt x="151456" y="148387"/>
                    <a:pt x="151572" y="148383"/>
                    <a:pt x="151689" y="148383"/>
                  </a:cubicBezTo>
                  <a:cubicBezTo>
                    <a:pt x="151923" y="148383"/>
                    <a:pt x="152158" y="148399"/>
                    <a:pt x="152388" y="148495"/>
                  </a:cubicBezTo>
                  <a:cubicBezTo>
                    <a:pt x="152454" y="148518"/>
                    <a:pt x="152525" y="148524"/>
                    <a:pt x="152598" y="148524"/>
                  </a:cubicBezTo>
                  <a:cubicBezTo>
                    <a:pt x="152671" y="148524"/>
                    <a:pt x="152745" y="148518"/>
                    <a:pt x="152817" y="148518"/>
                  </a:cubicBezTo>
                  <a:cubicBezTo>
                    <a:pt x="153822" y="148518"/>
                    <a:pt x="161428" y="148816"/>
                    <a:pt x="162682" y="148816"/>
                  </a:cubicBezTo>
                  <a:cubicBezTo>
                    <a:pt x="162706" y="148816"/>
                    <a:pt x="162727" y="148816"/>
                    <a:pt x="162747" y="148816"/>
                  </a:cubicBezTo>
                  <a:cubicBezTo>
                    <a:pt x="162806" y="148816"/>
                    <a:pt x="162878" y="148804"/>
                    <a:pt x="163021" y="148780"/>
                  </a:cubicBezTo>
                  <a:cubicBezTo>
                    <a:pt x="163000" y="148770"/>
                    <a:pt x="162979" y="148760"/>
                    <a:pt x="162958" y="148751"/>
                  </a:cubicBezTo>
                  <a:lnTo>
                    <a:pt x="162958" y="148751"/>
                  </a:lnTo>
                  <a:cubicBezTo>
                    <a:pt x="164633" y="148799"/>
                    <a:pt x="170947" y="149090"/>
                    <a:pt x="171712" y="149090"/>
                  </a:cubicBezTo>
                  <a:cubicBezTo>
                    <a:pt x="171855" y="149102"/>
                    <a:pt x="171998" y="149102"/>
                    <a:pt x="172141" y="149114"/>
                  </a:cubicBezTo>
                  <a:cubicBezTo>
                    <a:pt x="172307" y="149126"/>
                    <a:pt x="172379" y="149245"/>
                    <a:pt x="172391" y="149399"/>
                  </a:cubicBezTo>
                  <a:cubicBezTo>
                    <a:pt x="172403" y="149614"/>
                    <a:pt x="172403" y="149828"/>
                    <a:pt x="172403" y="150042"/>
                  </a:cubicBezTo>
                  <a:lnTo>
                    <a:pt x="172403" y="163830"/>
                  </a:lnTo>
                  <a:cubicBezTo>
                    <a:pt x="172403" y="164211"/>
                    <a:pt x="172379" y="164580"/>
                    <a:pt x="172510" y="164961"/>
                  </a:cubicBezTo>
                  <a:cubicBezTo>
                    <a:pt x="172569" y="165128"/>
                    <a:pt x="172534" y="165330"/>
                    <a:pt x="172534" y="165520"/>
                  </a:cubicBezTo>
                  <a:cubicBezTo>
                    <a:pt x="172546" y="166330"/>
                    <a:pt x="172534" y="167140"/>
                    <a:pt x="172546" y="167949"/>
                  </a:cubicBezTo>
                  <a:cubicBezTo>
                    <a:pt x="172546" y="168449"/>
                    <a:pt x="172498" y="168949"/>
                    <a:pt x="172653" y="169438"/>
                  </a:cubicBezTo>
                  <a:cubicBezTo>
                    <a:pt x="172712" y="169592"/>
                    <a:pt x="172677" y="169771"/>
                    <a:pt x="172677" y="169938"/>
                  </a:cubicBezTo>
                  <a:cubicBezTo>
                    <a:pt x="172688" y="170390"/>
                    <a:pt x="172665" y="170831"/>
                    <a:pt x="172796" y="171283"/>
                  </a:cubicBezTo>
                  <a:cubicBezTo>
                    <a:pt x="172867" y="171521"/>
                    <a:pt x="172819" y="171795"/>
                    <a:pt x="172819" y="172057"/>
                  </a:cubicBezTo>
                  <a:cubicBezTo>
                    <a:pt x="172831" y="172247"/>
                    <a:pt x="172831" y="172438"/>
                    <a:pt x="172843" y="172628"/>
                  </a:cubicBezTo>
                  <a:cubicBezTo>
                    <a:pt x="172885" y="173026"/>
                    <a:pt x="172890" y="173083"/>
                    <a:pt x="172624" y="173083"/>
                  </a:cubicBezTo>
                  <a:cubicBezTo>
                    <a:pt x="172587" y="173083"/>
                    <a:pt x="172546" y="173082"/>
                    <a:pt x="172498" y="173081"/>
                  </a:cubicBezTo>
                  <a:cubicBezTo>
                    <a:pt x="172425" y="173080"/>
                    <a:pt x="172352" y="173079"/>
                    <a:pt x="172279" y="173079"/>
                  </a:cubicBezTo>
                  <a:cubicBezTo>
                    <a:pt x="172081" y="173079"/>
                    <a:pt x="171883" y="173083"/>
                    <a:pt x="171685" y="173083"/>
                  </a:cubicBezTo>
                  <a:cubicBezTo>
                    <a:pt x="171270" y="173083"/>
                    <a:pt x="170856" y="173068"/>
                    <a:pt x="170438" y="172974"/>
                  </a:cubicBezTo>
                  <a:cubicBezTo>
                    <a:pt x="170248" y="172936"/>
                    <a:pt x="170050" y="172924"/>
                    <a:pt x="169848" y="172924"/>
                  </a:cubicBezTo>
                  <a:cubicBezTo>
                    <a:pt x="169547" y="172924"/>
                    <a:pt x="169238" y="172950"/>
                    <a:pt x="168938" y="172950"/>
                  </a:cubicBezTo>
                  <a:cubicBezTo>
                    <a:pt x="168557" y="172938"/>
                    <a:pt x="168188" y="172938"/>
                    <a:pt x="167807" y="172843"/>
                  </a:cubicBezTo>
                  <a:cubicBezTo>
                    <a:pt x="167673" y="172807"/>
                    <a:pt x="167533" y="172798"/>
                    <a:pt x="167391" y="172798"/>
                  </a:cubicBezTo>
                  <a:cubicBezTo>
                    <a:pt x="167234" y="172798"/>
                    <a:pt x="167075" y="172809"/>
                    <a:pt x="166917" y="172809"/>
                  </a:cubicBezTo>
                  <a:cubicBezTo>
                    <a:pt x="166884" y="172809"/>
                    <a:pt x="166851" y="172808"/>
                    <a:pt x="166819" y="172807"/>
                  </a:cubicBezTo>
                  <a:cubicBezTo>
                    <a:pt x="166764" y="172805"/>
                    <a:pt x="166710" y="172805"/>
                    <a:pt x="166655" y="172805"/>
                  </a:cubicBezTo>
                  <a:cubicBezTo>
                    <a:pt x="166583" y="172805"/>
                    <a:pt x="166510" y="172806"/>
                    <a:pt x="166438" y="172806"/>
                  </a:cubicBezTo>
                  <a:cubicBezTo>
                    <a:pt x="166185" y="172806"/>
                    <a:pt x="165934" y="172795"/>
                    <a:pt x="165688" y="172700"/>
                  </a:cubicBezTo>
                  <a:cubicBezTo>
                    <a:pt x="165600" y="172668"/>
                    <a:pt x="165502" y="172663"/>
                    <a:pt x="165404" y="172663"/>
                  </a:cubicBezTo>
                  <a:cubicBezTo>
                    <a:pt x="165356" y="172663"/>
                    <a:pt x="165307" y="172664"/>
                    <a:pt x="165259" y="172664"/>
                  </a:cubicBezTo>
                  <a:lnTo>
                    <a:pt x="160687" y="172664"/>
                  </a:lnTo>
                  <a:cubicBezTo>
                    <a:pt x="160604" y="172664"/>
                    <a:pt x="160508" y="172688"/>
                    <a:pt x="160401" y="172688"/>
                  </a:cubicBezTo>
                  <a:cubicBezTo>
                    <a:pt x="160467" y="172795"/>
                    <a:pt x="160545" y="172805"/>
                    <a:pt x="160622" y="172805"/>
                  </a:cubicBezTo>
                  <a:cubicBezTo>
                    <a:pt x="160639" y="172805"/>
                    <a:pt x="160657" y="172805"/>
                    <a:pt x="160674" y="172805"/>
                  </a:cubicBezTo>
                  <a:cubicBezTo>
                    <a:pt x="160691" y="172805"/>
                    <a:pt x="160707" y="172805"/>
                    <a:pt x="160723" y="172807"/>
                  </a:cubicBezTo>
                  <a:cubicBezTo>
                    <a:pt x="160813" y="172810"/>
                    <a:pt x="160905" y="172811"/>
                    <a:pt x="160996" y="172811"/>
                  </a:cubicBezTo>
                  <a:cubicBezTo>
                    <a:pt x="161218" y="172811"/>
                    <a:pt x="161441" y="172805"/>
                    <a:pt x="161663" y="172805"/>
                  </a:cubicBezTo>
                  <a:cubicBezTo>
                    <a:pt x="162060" y="172805"/>
                    <a:pt x="162457" y="172825"/>
                    <a:pt x="162842" y="172938"/>
                  </a:cubicBezTo>
                  <a:cubicBezTo>
                    <a:pt x="162898" y="172953"/>
                    <a:pt x="162959" y="172958"/>
                    <a:pt x="163021" y="172958"/>
                  </a:cubicBezTo>
                  <a:cubicBezTo>
                    <a:pt x="163103" y="172958"/>
                    <a:pt x="163189" y="172950"/>
                    <a:pt x="163271" y="172950"/>
                  </a:cubicBezTo>
                  <a:lnTo>
                    <a:pt x="165057" y="172950"/>
                  </a:lnTo>
                  <a:cubicBezTo>
                    <a:pt x="165342" y="172950"/>
                    <a:pt x="165616" y="172962"/>
                    <a:pt x="165902" y="173033"/>
                  </a:cubicBezTo>
                  <a:cubicBezTo>
                    <a:pt x="166152" y="173093"/>
                    <a:pt x="166426" y="173081"/>
                    <a:pt x="166688" y="173093"/>
                  </a:cubicBezTo>
                  <a:cubicBezTo>
                    <a:pt x="166740" y="173094"/>
                    <a:pt x="166793" y="173095"/>
                    <a:pt x="166845" y="173095"/>
                  </a:cubicBezTo>
                  <a:cubicBezTo>
                    <a:pt x="166975" y="173095"/>
                    <a:pt x="167106" y="173092"/>
                    <a:pt x="167237" y="173092"/>
                  </a:cubicBezTo>
                  <a:cubicBezTo>
                    <a:pt x="167547" y="173092"/>
                    <a:pt x="167858" y="173107"/>
                    <a:pt x="168164" y="173212"/>
                  </a:cubicBezTo>
                  <a:cubicBezTo>
                    <a:pt x="168231" y="173233"/>
                    <a:pt x="168303" y="173238"/>
                    <a:pt x="168376" y="173238"/>
                  </a:cubicBezTo>
                  <a:cubicBezTo>
                    <a:pt x="168444" y="173238"/>
                    <a:pt x="168514" y="173233"/>
                    <a:pt x="168583" y="173233"/>
                  </a:cubicBezTo>
                  <a:cubicBezTo>
                    <a:pt x="168610" y="173233"/>
                    <a:pt x="168637" y="173234"/>
                    <a:pt x="168664" y="173236"/>
                  </a:cubicBezTo>
                  <a:cubicBezTo>
                    <a:pt x="168771" y="173239"/>
                    <a:pt x="168877" y="173240"/>
                    <a:pt x="168983" y="173240"/>
                  </a:cubicBezTo>
                  <a:cubicBezTo>
                    <a:pt x="169261" y="173240"/>
                    <a:pt x="169538" y="173232"/>
                    <a:pt x="169814" y="173232"/>
                  </a:cubicBezTo>
                  <a:cubicBezTo>
                    <a:pt x="170263" y="173232"/>
                    <a:pt x="170709" y="173252"/>
                    <a:pt x="171153" y="173355"/>
                  </a:cubicBezTo>
                  <a:cubicBezTo>
                    <a:pt x="171279" y="173387"/>
                    <a:pt x="171413" y="173396"/>
                    <a:pt x="171550" y="173396"/>
                  </a:cubicBezTo>
                  <a:cubicBezTo>
                    <a:pt x="171744" y="173396"/>
                    <a:pt x="171943" y="173377"/>
                    <a:pt x="172137" y="173377"/>
                  </a:cubicBezTo>
                  <a:cubicBezTo>
                    <a:pt x="172166" y="173377"/>
                    <a:pt x="172195" y="173378"/>
                    <a:pt x="172224" y="173379"/>
                  </a:cubicBezTo>
                  <a:cubicBezTo>
                    <a:pt x="172391" y="173379"/>
                    <a:pt x="172557" y="173379"/>
                    <a:pt x="172712" y="173390"/>
                  </a:cubicBezTo>
                  <a:cubicBezTo>
                    <a:pt x="172855" y="173402"/>
                    <a:pt x="172927" y="173498"/>
                    <a:pt x="172950" y="173629"/>
                  </a:cubicBezTo>
                  <a:cubicBezTo>
                    <a:pt x="172950" y="173652"/>
                    <a:pt x="172962" y="173676"/>
                    <a:pt x="172962" y="173700"/>
                  </a:cubicBezTo>
                  <a:cubicBezTo>
                    <a:pt x="172891" y="174462"/>
                    <a:pt x="173153" y="175200"/>
                    <a:pt x="173105" y="175962"/>
                  </a:cubicBezTo>
                  <a:cubicBezTo>
                    <a:pt x="173105" y="176057"/>
                    <a:pt x="173093" y="176165"/>
                    <a:pt x="173117" y="176248"/>
                  </a:cubicBezTo>
                  <a:cubicBezTo>
                    <a:pt x="173331" y="176903"/>
                    <a:pt x="173248" y="177570"/>
                    <a:pt x="173248" y="178236"/>
                  </a:cubicBezTo>
                  <a:cubicBezTo>
                    <a:pt x="173260" y="180177"/>
                    <a:pt x="173248" y="182130"/>
                    <a:pt x="173248" y="184082"/>
                  </a:cubicBezTo>
                  <a:lnTo>
                    <a:pt x="173677" y="184082"/>
                  </a:lnTo>
                  <a:cubicBezTo>
                    <a:pt x="173677" y="181868"/>
                    <a:pt x="173677" y="179665"/>
                    <a:pt x="173677" y="177451"/>
                  </a:cubicBezTo>
                  <a:cubicBezTo>
                    <a:pt x="173677" y="177093"/>
                    <a:pt x="173700" y="176736"/>
                    <a:pt x="173570" y="176391"/>
                  </a:cubicBezTo>
                  <a:cubicBezTo>
                    <a:pt x="173522" y="176236"/>
                    <a:pt x="173546" y="176057"/>
                    <a:pt x="173534" y="175891"/>
                  </a:cubicBezTo>
                  <a:cubicBezTo>
                    <a:pt x="173534" y="175581"/>
                    <a:pt x="173558" y="175272"/>
                    <a:pt x="173427" y="174986"/>
                  </a:cubicBezTo>
                  <a:cubicBezTo>
                    <a:pt x="173403" y="174938"/>
                    <a:pt x="173403" y="174891"/>
                    <a:pt x="173403" y="174843"/>
                  </a:cubicBezTo>
                  <a:cubicBezTo>
                    <a:pt x="173393" y="173624"/>
                    <a:pt x="173254" y="173517"/>
                    <a:pt x="173906" y="173517"/>
                  </a:cubicBezTo>
                  <a:cubicBezTo>
                    <a:pt x="174044" y="173517"/>
                    <a:pt x="174218" y="173522"/>
                    <a:pt x="174437" y="173522"/>
                  </a:cubicBezTo>
                  <a:cubicBezTo>
                    <a:pt x="174475" y="173522"/>
                    <a:pt x="174516" y="173522"/>
                    <a:pt x="174558" y="173521"/>
                  </a:cubicBezTo>
                  <a:cubicBezTo>
                    <a:pt x="174915" y="173516"/>
                    <a:pt x="175272" y="173513"/>
                    <a:pt x="175629" y="173513"/>
                  </a:cubicBezTo>
                  <a:cubicBezTo>
                    <a:pt x="175986" y="173513"/>
                    <a:pt x="176344" y="173516"/>
                    <a:pt x="176701" y="173521"/>
                  </a:cubicBezTo>
                  <a:cubicBezTo>
                    <a:pt x="176846" y="173521"/>
                    <a:pt x="176991" y="173515"/>
                    <a:pt x="177136" y="173515"/>
                  </a:cubicBezTo>
                  <a:cubicBezTo>
                    <a:pt x="177370" y="173515"/>
                    <a:pt x="177603" y="173533"/>
                    <a:pt x="177832" y="173629"/>
                  </a:cubicBezTo>
                  <a:cubicBezTo>
                    <a:pt x="177836" y="173630"/>
                    <a:pt x="177840" y="173630"/>
                    <a:pt x="177845" y="173630"/>
                  </a:cubicBezTo>
                  <a:cubicBezTo>
                    <a:pt x="177887" y="173630"/>
                    <a:pt x="177968" y="173588"/>
                    <a:pt x="178011" y="173545"/>
                  </a:cubicBezTo>
                  <a:cubicBezTo>
                    <a:pt x="178058" y="173510"/>
                    <a:pt x="177939" y="173390"/>
                    <a:pt x="177832" y="173390"/>
                  </a:cubicBezTo>
                  <a:cubicBezTo>
                    <a:pt x="177689" y="173379"/>
                    <a:pt x="177546" y="173379"/>
                    <a:pt x="177403" y="173379"/>
                  </a:cubicBezTo>
                  <a:cubicBezTo>
                    <a:pt x="177345" y="173377"/>
                    <a:pt x="177286" y="173376"/>
                    <a:pt x="177227" y="173376"/>
                  </a:cubicBezTo>
                  <a:cubicBezTo>
                    <a:pt x="177164" y="173376"/>
                    <a:pt x="177101" y="173377"/>
                    <a:pt x="177038" y="173377"/>
                  </a:cubicBezTo>
                  <a:cubicBezTo>
                    <a:pt x="176759" y="173377"/>
                    <a:pt x="176477" y="173367"/>
                    <a:pt x="176213" y="173260"/>
                  </a:cubicBezTo>
                  <a:cubicBezTo>
                    <a:pt x="176160" y="173237"/>
                    <a:pt x="176097" y="173229"/>
                    <a:pt x="176035" y="173229"/>
                  </a:cubicBezTo>
                  <a:cubicBezTo>
                    <a:pt x="175998" y="173229"/>
                    <a:pt x="175962" y="173231"/>
                    <a:pt x="175927" y="173236"/>
                  </a:cubicBezTo>
                  <a:cubicBezTo>
                    <a:pt x="175799" y="173247"/>
                    <a:pt x="175671" y="173252"/>
                    <a:pt x="175543" y="173252"/>
                  </a:cubicBezTo>
                  <a:cubicBezTo>
                    <a:pt x="174889" y="173252"/>
                    <a:pt x="174241" y="173121"/>
                    <a:pt x="173593" y="173081"/>
                  </a:cubicBezTo>
                  <a:cubicBezTo>
                    <a:pt x="173331" y="173069"/>
                    <a:pt x="173272" y="172998"/>
                    <a:pt x="173260" y="172724"/>
                  </a:cubicBezTo>
                  <a:cubicBezTo>
                    <a:pt x="173248" y="172533"/>
                    <a:pt x="173260" y="172343"/>
                    <a:pt x="173248" y="172152"/>
                  </a:cubicBezTo>
                  <a:cubicBezTo>
                    <a:pt x="173189" y="171343"/>
                    <a:pt x="173058" y="170545"/>
                    <a:pt x="173093" y="169747"/>
                  </a:cubicBezTo>
                  <a:cubicBezTo>
                    <a:pt x="172903" y="169235"/>
                    <a:pt x="172974" y="168711"/>
                    <a:pt x="172962" y="168187"/>
                  </a:cubicBezTo>
                  <a:cubicBezTo>
                    <a:pt x="172950" y="167759"/>
                    <a:pt x="172986" y="167342"/>
                    <a:pt x="172843" y="166914"/>
                  </a:cubicBezTo>
                  <a:cubicBezTo>
                    <a:pt x="172796" y="166747"/>
                    <a:pt x="172819" y="166544"/>
                    <a:pt x="172819" y="166354"/>
                  </a:cubicBezTo>
                  <a:cubicBezTo>
                    <a:pt x="172819" y="160877"/>
                    <a:pt x="172819" y="155400"/>
                    <a:pt x="172819" y="149935"/>
                  </a:cubicBezTo>
                  <a:cubicBezTo>
                    <a:pt x="172819" y="149113"/>
                    <a:pt x="172786" y="149102"/>
                    <a:pt x="173551" y="149102"/>
                  </a:cubicBezTo>
                  <a:cubicBezTo>
                    <a:pt x="173572" y="149102"/>
                    <a:pt x="173594" y="149102"/>
                    <a:pt x="173617" y="149102"/>
                  </a:cubicBezTo>
                  <a:lnTo>
                    <a:pt x="181475" y="149102"/>
                  </a:lnTo>
                  <a:cubicBezTo>
                    <a:pt x="181532" y="149102"/>
                    <a:pt x="181589" y="149101"/>
                    <a:pt x="181645" y="149101"/>
                  </a:cubicBezTo>
                  <a:cubicBezTo>
                    <a:pt x="181871" y="149101"/>
                    <a:pt x="182092" y="149109"/>
                    <a:pt x="182321" y="149185"/>
                  </a:cubicBezTo>
                  <a:cubicBezTo>
                    <a:pt x="182448" y="149228"/>
                    <a:pt x="182588" y="149234"/>
                    <a:pt x="182722" y="149234"/>
                  </a:cubicBezTo>
                  <a:cubicBezTo>
                    <a:pt x="182776" y="149234"/>
                    <a:pt x="182829" y="149233"/>
                    <a:pt x="182880" y="149233"/>
                  </a:cubicBezTo>
                  <a:cubicBezTo>
                    <a:pt x="183476" y="149257"/>
                    <a:pt x="184071" y="149209"/>
                    <a:pt x="184654" y="149364"/>
                  </a:cubicBezTo>
                  <a:cubicBezTo>
                    <a:pt x="184781" y="149395"/>
                    <a:pt x="184915" y="149405"/>
                    <a:pt x="185052" y="149405"/>
                  </a:cubicBezTo>
                  <a:cubicBezTo>
                    <a:pt x="185245" y="149405"/>
                    <a:pt x="185445" y="149386"/>
                    <a:pt x="185639" y="149386"/>
                  </a:cubicBezTo>
                  <a:cubicBezTo>
                    <a:pt x="185668" y="149386"/>
                    <a:pt x="185697" y="149387"/>
                    <a:pt x="185726" y="149388"/>
                  </a:cubicBezTo>
                  <a:cubicBezTo>
                    <a:pt x="185840" y="149388"/>
                    <a:pt x="185954" y="149386"/>
                    <a:pt x="186067" y="149386"/>
                  </a:cubicBezTo>
                  <a:cubicBezTo>
                    <a:pt x="186378" y="149386"/>
                    <a:pt x="186685" y="149399"/>
                    <a:pt x="187000" y="149495"/>
                  </a:cubicBezTo>
                  <a:cubicBezTo>
                    <a:pt x="187086" y="149522"/>
                    <a:pt x="187180" y="149529"/>
                    <a:pt x="187277" y="149529"/>
                  </a:cubicBezTo>
                  <a:cubicBezTo>
                    <a:pt x="187393" y="149529"/>
                    <a:pt x="187514" y="149519"/>
                    <a:pt x="187631" y="149519"/>
                  </a:cubicBezTo>
                  <a:cubicBezTo>
                    <a:pt x="190083" y="149530"/>
                    <a:pt x="192536" y="149530"/>
                    <a:pt x="194989" y="149530"/>
                  </a:cubicBezTo>
                  <a:cubicBezTo>
                    <a:pt x="195056" y="149530"/>
                    <a:pt x="195117" y="149530"/>
                    <a:pt x="195173" y="149530"/>
                  </a:cubicBezTo>
                  <a:cubicBezTo>
                    <a:pt x="195832" y="149530"/>
                    <a:pt x="195822" y="149560"/>
                    <a:pt x="195822" y="150328"/>
                  </a:cubicBezTo>
                  <a:cubicBezTo>
                    <a:pt x="195822" y="152186"/>
                    <a:pt x="195822" y="154043"/>
                    <a:pt x="195822" y="155900"/>
                  </a:cubicBezTo>
                  <a:cubicBezTo>
                    <a:pt x="195822" y="156186"/>
                    <a:pt x="195810" y="156460"/>
                    <a:pt x="195739" y="156746"/>
                  </a:cubicBezTo>
                  <a:cubicBezTo>
                    <a:pt x="195668" y="156972"/>
                    <a:pt x="195679" y="157222"/>
                    <a:pt x="195679" y="157460"/>
                  </a:cubicBezTo>
                  <a:cubicBezTo>
                    <a:pt x="195679" y="159401"/>
                    <a:pt x="195679" y="161353"/>
                    <a:pt x="195679" y="163306"/>
                  </a:cubicBezTo>
                  <a:cubicBezTo>
                    <a:pt x="195679" y="163663"/>
                    <a:pt x="195691" y="164020"/>
                    <a:pt x="195572" y="164366"/>
                  </a:cubicBezTo>
                  <a:cubicBezTo>
                    <a:pt x="195513" y="164556"/>
                    <a:pt x="195537" y="164794"/>
                    <a:pt x="195537" y="165009"/>
                  </a:cubicBezTo>
                  <a:cubicBezTo>
                    <a:pt x="195537" y="166092"/>
                    <a:pt x="195537" y="167187"/>
                    <a:pt x="195537" y="168283"/>
                  </a:cubicBezTo>
                  <a:cubicBezTo>
                    <a:pt x="195525" y="168711"/>
                    <a:pt x="195560" y="169140"/>
                    <a:pt x="195417" y="169557"/>
                  </a:cubicBezTo>
                  <a:cubicBezTo>
                    <a:pt x="195358" y="169735"/>
                    <a:pt x="195394" y="169938"/>
                    <a:pt x="195394" y="170128"/>
                  </a:cubicBezTo>
                  <a:cubicBezTo>
                    <a:pt x="195394" y="171176"/>
                    <a:pt x="195394" y="172224"/>
                    <a:pt x="195394" y="173271"/>
                  </a:cubicBezTo>
                  <a:cubicBezTo>
                    <a:pt x="195394" y="173426"/>
                    <a:pt x="195394" y="173605"/>
                    <a:pt x="195382" y="173760"/>
                  </a:cubicBezTo>
                  <a:cubicBezTo>
                    <a:pt x="195370" y="173986"/>
                    <a:pt x="195287" y="174081"/>
                    <a:pt x="195084" y="174081"/>
                  </a:cubicBezTo>
                  <a:cubicBezTo>
                    <a:pt x="194979" y="174077"/>
                    <a:pt x="194875" y="174076"/>
                    <a:pt x="194770" y="174076"/>
                  </a:cubicBezTo>
                  <a:cubicBezTo>
                    <a:pt x="194313" y="174076"/>
                    <a:pt x="193856" y="174105"/>
                    <a:pt x="193400" y="174105"/>
                  </a:cubicBezTo>
                  <a:cubicBezTo>
                    <a:pt x="192964" y="174105"/>
                    <a:pt x="192528" y="174078"/>
                    <a:pt x="192096" y="173974"/>
                  </a:cubicBezTo>
                  <a:cubicBezTo>
                    <a:pt x="192003" y="173952"/>
                    <a:pt x="191901" y="173948"/>
                    <a:pt x="191799" y="173948"/>
                  </a:cubicBezTo>
                  <a:cubicBezTo>
                    <a:pt x="191731" y="173948"/>
                    <a:pt x="191662" y="173950"/>
                    <a:pt x="191596" y="173950"/>
                  </a:cubicBezTo>
                  <a:lnTo>
                    <a:pt x="190024" y="173950"/>
                  </a:lnTo>
                  <a:cubicBezTo>
                    <a:pt x="189679" y="173938"/>
                    <a:pt x="189321" y="173962"/>
                    <a:pt x="188976" y="173843"/>
                  </a:cubicBezTo>
                  <a:cubicBezTo>
                    <a:pt x="188877" y="173810"/>
                    <a:pt x="188770" y="173803"/>
                    <a:pt x="188663" y="173803"/>
                  </a:cubicBezTo>
                  <a:cubicBezTo>
                    <a:pt x="188576" y="173803"/>
                    <a:pt x="188489" y="173807"/>
                    <a:pt x="188405" y="173807"/>
                  </a:cubicBezTo>
                  <a:lnTo>
                    <a:pt x="186190" y="173807"/>
                  </a:lnTo>
                  <a:cubicBezTo>
                    <a:pt x="186144" y="173806"/>
                    <a:pt x="186098" y="173805"/>
                    <a:pt x="186052" y="173805"/>
                  </a:cubicBezTo>
                  <a:cubicBezTo>
                    <a:pt x="185938" y="173805"/>
                    <a:pt x="185825" y="173808"/>
                    <a:pt x="185712" y="173808"/>
                  </a:cubicBezTo>
                  <a:cubicBezTo>
                    <a:pt x="185445" y="173808"/>
                    <a:pt x="185182" y="173793"/>
                    <a:pt x="184928" y="173688"/>
                  </a:cubicBezTo>
                  <a:cubicBezTo>
                    <a:pt x="184880" y="173664"/>
                    <a:pt x="184833" y="173664"/>
                    <a:pt x="184785" y="173664"/>
                  </a:cubicBezTo>
                  <a:lnTo>
                    <a:pt x="181428" y="173664"/>
                  </a:lnTo>
                  <a:cubicBezTo>
                    <a:pt x="181444" y="173781"/>
                    <a:pt x="181502" y="173799"/>
                    <a:pt x="181555" y="173799"/>
                  </a:cubicBezTo>
                  <a:cubicBezTo>
                    <a:pt x="181578" y="173799"/>
                    <a:pt x="181600" y="173795"/>
                    <a:pt x="181618" y="173795"/>
                  </a:cubicBezTo>
                  <a:cubicBezTo>
                    <a:pt x="182213" y="173819"/>
                    <a:pt x="182797" y="173831"/>
                    <a:pt x="183392" y="173914"/>
                  </a:cubicBezTo>
                  <a:cubicBezTo>
                    <a:pt x="183673" y="173960"/>
                    <a:pt x="183958" y="173973"/>
                    <a:pt x="184244" y="173973"/>
                  </a:cubicBezTo>
                  <a:cubicBezTo>
                    <a:pt x="184627" y="173973"/>
                    <a:pt x="185011" y="173950"/>
                    <a:pt x="185392" y="173950"/>
                  </a:cubicBezTo>
                  <a:cubicBezTo>
                    <a:pt x="185451" y="173950"/>
                    <a:pt x="185510" y="173950"/>
                    <a:pt x="185569" y="173950"/>
                  </a:cubicBezTo>
                  <a:cubicBezTo>
                    <a:pt x="185835" y="173950"/>
                    <a:pt x="186106" y="173958"/>
                    <a:pt x="186369" y="174045"/>
                  </a:cubicBezTo>
                  <a:cubicBezTo>
                    <a:pt x="186496" y="174088"/>
                    <a:pt x="186636" y="174094"/>
                    <a:pt x="186775" y="174094"/>
                  </a:cubicBezTo>
                  <a:cubicBezTo>
                    <a:pt x="186830" y="174094"/>
                    <a:pt x="186886" y="174093"/>
                    <a:pt x="186940" y="174093"/>
                  </a:cubicBezTo>
                  <a:cubicBezTo>
                    <a:pt x="187337" y="174093"/>
                    <a:pt x="187734" y="174088"/>
                    <a:pt x="188131" y="174088"/>
                  </a:cubicBezTo>
                  <a:cubicBezTo>
                    <a:pt x="188329" y="174088"/>
                    <a:pt x="188528" y="174089"/>
                    <a:pt x="188726" y="174093"/>
                  </a:cubicBezTo>
                  <a:cubicBezTo>
                    <a:pt x="188869" y="174093"/>
                    <a:pt x="189011" y="174089"/>
                    <a:pt x="189152" y="174089"/>
                  </a:cubicBezTo>
                  <a:cubicBezTo>
                    <a:pt x="189434" y="174089"/>
                    <a:pt x="189714" y="174105"/>
                    <a:pt x="190000" y="174200"/>
                  </a:cubicBezTo>
                  <a:cubicBezTo>
                    <a:pt x="190080" y="174233"/>
                    <a:pt x="190170" y="174241"/>
                    <a:pt x="190263" y="174241"/>
                  </a:cubicBezTo>
                  <a:cubicBezTo>
                    <a:pt x="190338" y="174241"/>
                    <a:pt x="190414" y="174236"/>
                    <a:pt x="190488" y="174236"/>
                  </a:cubicBezTo>
                  <a:lnTo>
                    <a:pt x="192203" y="174236"/>
                  </a:lnTo>
                  <a:cubicBezTo>
                    <a:pt x="192489" y="174236"/>
                    <a:pt x="192774" y="174236"/>
                    <a:pt x="193048" y="174319"/>
                  </a:cubicBezTo>
                  <a:cubicBezTo>
                    <a:pt x="193193" y="174362"/>
                    <a:pt x="193349" y="174368"/>
                    <a:pt x="193505" y="174368"/>
                  </a:cubicBezTo>
                  <a:cubicBezTo>
                    <a:pt x="193568" y="174368"/>
                    <a:pt x="193630" y="174367"/>
                    <a:pt x="193691" y="174367"/>
                  </a:cubicBezTo>
                  <a:cubicBezTo>
                    <a:pt x="193917" y="174373"/>
                    <a:pt x="194141" y="174373"/>
                    <a:pt x="194364" y="174373"/>
                  </a:cubicBezTo>
                  <a:cubicBezTo>
                    <a:pt x="194587" y="174373"/>
                    <a:pt x="194810" y="174373"/>
                    <a:pt x="195036" y="174379"/>
                  </a:cubicBezTo>
                  <a:cubicBezTo>
                    <a:pt x="195298" y="174391"/>
                    <a:pt x="195370" y="174474"/>
                    <a:pt x="195382" y="174736"/>
                  </a:cubicBezTo>
                  <a:cubicBezTo>
                    <a:pt x="195394" y="174903"/>
                    <a:pt x="195394" y="175069"/>
                    <a:pt x="195394" y="175236"/>
                  </a:cubicBezTo>
                  <a:cubicBezTo>
                    <a:pt x="195394" y="178189"/>
                    <a:pt x="195394" y="181141"/>
                    <a:pt x="195394" y="184094"/>
                  </a:cubicBezTo>
                  <a:lnTo>
                    <a:pt x="196108" y="184094"/>
                  </a:lnTo>
                  <a:lnTo>
                    <a:pt x="196108" y="175391"/>
                  </a:lnTo>
                  <a:cubicBezTo>
                    <a:pt x="196108" y="175272"/>
                    <a:pt x="196108" y="175153"/>
                    <a:pt x="196108" y="175034"/>
                  </a:cubicBezTo>
                  <a:cubicBezTo>
                    <a:pt x="196099" y="174532"/>
                    <a:pt x="196132" y="174359"/>
                    <a:pt x="196437" y="174359"/>
                  </a:cubicBezTo>
                  <a:cubicBezTo>
                    <a:pt x="196530" y="174359"/>
                    <a:pt x="196648" y="174375"/>
                    <a:pt x="196799" y="174403"/>
                  </a:cubicBezTo>
                  <a:cubicBezTo>
                    <a:pt x="197292" y="174496"/>
                    <a:pt x="197789" y="174511"/>
                    <a:pt x="198286" y="174511"/>
                  </a:cubicBezTo>
                  <a:cubicBezTo>
                    <a:pt x="198520" y="174511"/>
                    <a:pt x="198755" y="174508"/>
                    <a:pt x="198989" y="174508"/>
                  </a:cubicBezTo>
                  <a:cubicBezTo>
                    <a:pt x="199204" y="174508"/>
                    <a:pt x="199418" y="174511"/>
                    <a:pt x="199632" y="174522"/>
                  </a:cubicBezTo>
                  <a:cubicBezTo>
                    <a:pt x="200156" y="174545"/>
                    <a:pt x="200668" y="174486"/>
                    <a:pt x="201192" y="174641"/>
                  </a:cubicBezTo>
                  <a:cubicBezTo>
                    <a:pt x="201289" y="174668"/>
                    <a:pt x="201394" y="174675"/>
                    <a:pt x="201502" y="174675"/>
                  </a:cubicBezTo>
                  <a:cubicBezTo>
                    <a:pt x="201631" y="174675"/>
                    <a:pt x="201765" y="174664"/>
                    <a:pt x="201894" y="174664"/>
                  </a:cubicBezTo>
                  <a:lnTo>
                    <a:pt x="218230" y="174664"/>
                  </a:lnTo>
                  <a:cubicBezTo>
                    <a:pt x="218397" y="174664"/>
                    <a:pt x="218537" y="174662"/>
                    <a:pt x="218654" y="174662"/>
                  </a:cubicBezTo>
                  <a:cubicBezTo>
                    <a:pt x="219311" y="174662"/>
                    <a:pt x="219242" y="174731"/>
                    <a:pt x="219242" y="175641"/>
                  </a:cubicBezTo>
                  <a:cubicBezTo>
                    <a:pt x="219242" y="177189"/>
                    <a:pt x="219242" y="178736"/>
                    <a:pt x="219242" y="180272"/>
                  </a:cubicBezTo>
                  <a:cubicBezTo>
                    <a:pt x="219242" y="180677"/>
                    <a:pt x="219194" y="181082"/>
                    <a:pt x="219337" y="181475"/>
                  </a:cubicBezTo>
                  <a:cubicBezTo>
                    <a:pt x="219170" y="181927"/>
                    <a:pt x="219432" y="182356"/>
                    <a:pt x="219385" y="182808"/>
                  </a:cubicBezTo>
                  <a:cubicBezTo>
                    <a:pt x="219349" y="183225"/>
                    <a:pt x="219385" y="183666"/>
                    <a:pt x="219385" y="184094"/>
                  </a:cubicBezTo>
                  <a:lnTo>
                    <a:pt x="220099" y="184094"/>
                  </a:lnTo>
                  <a:cubicBezTo>
                    <a:pt x="220099" y="183737"/>
                    <a:pt x="220099" y="183380"/>
                    <a:pt x="220099" y="183023"/>
                  </a:cubicBezTo>
                  <a:cubicBezTo>
                    <a:pt x="220087" y="182880"/>
                    <a:pt x="220123" y="182725"/>
                    <a:pt x="220075" y="182594"/>
                  </a:cubicBezTo>
                  <a:cubicBezTo>
                    <a:pt x="219909" y="182106"/>
                    <a:pt x="219956" y="181606"/>
                    <a:pt x="219956" y="181106"/>
                  </a:cubicBezTo>
                  <a:cubicBezTo>
                    <a:pt x="219956" y="179486"/>
                    <a:pt x="219956" y="177879"/>
                    <a:pt x="219956" y="176260"/>
                  </a:cubicBezTo>
                  <a:cubicBezTo>
                    <a:pt x="219956" y="175927"/>
                    <a:pt x="219980" y="175593"/>
                    <a:pt x="219849" y="175272"/>
                  </a:cubicBezTo>
                  <a:cubicBezTo>
                    <a:pt x="219813" y="175165"/>
                    <a:pt x="219825" y="175034"/>
                    <a:pt x="219825" y="174914"/>
                  </a:cubicBezTo>
                  <a:cubicBezTo>
                    <a:pt x="219837" y="174784"/>
                    <a:pt x="219921" y="174688"/>
                    <a:pt x="220052" y="174688"/>
                  </a:cubicBezTo>
                  <a:cubicBezTo>
                    <a:pt x="220266" y="174664"/>
                    <a:pt x="220480" y="174664"/>
                    <a:pt x="220694" y="174664"/>
                  </a:cubicBezTo>
                  <a:lnTo>
                    <a:pt x="234113" y="174664"/>
                  </a:lnTo>
                  <a:cubicBezTo>
                    <a:pt x="234494" y="174664"/>
                    <a:pt x="234863" y="174664"/>
                    <a:pt x="235244" y="174557"/>
                  </a:cubicBezTo>
                  <a:cubicBezTo>
                    <a:pt x="235369" y="174525"/>
                    <a:pt x="235498" y="174517"/>
                    <a:pt x="235630" y="174517"/>
                  </a:cubicBezTo>
                  <a:cubicBezTo>
                    <a:pt x="235751" y="174517"/>
                    <a:pt x="235874" y="174524"/>
                    <a:pt x="235996" y="174524"/>
                  </a:cubicBezTo>
                  <a:cubicBezTo>
                    <a:pt x="236031" y="174524"/>
                    <a:pt x="236066" y="174523"/>
                    <a:pt x="236101" y="174522"/>
                  </a:cubicBezTo>
                  <a:cubicBezTo>
                    <a:pt x="236201" y="174518"/>
                    <a:pt x="236301" y="174517"/>
                    <a:pt x="236401" y="174517"/>
                  </a:cubicBezTo>
                  <a:cubicBezTo>
                    <a:pt x="236571" y="174517"/>
                    <a:pt x="236741" y="174520"/>
                    <a:pt x="236911" y="174520"/>
                  </a:cubicBezTo>
                  <a:cubicBezTo>
                    <a:pt x="237301" y="174520"/>
                    <a:pt x="237691" y="174503"/>
                    <a:pt x="238078" y="174391"/>
                  </a:cubicBezTo>
                  <a:cubicBezTo>
                    <a:pt x="238165" y="174368"/>
                    <a:pt x="238255" y="174361"/>
                    <a:pt x="238347" y="174361"/>
                  </a:cubicBezTo>
                  <a:cubicBezTo>
                    <a:pt x="238494" y="174361"/>
                    <a:pt x="238645" y="174379"/>
                    <a:pt x="238792" y="174379"/>
                  </a:cubicBezTo>
                  <a:cubicBezTo>
                    <a:pt x="239244" y="174367"/>
                    <a:pt x="239685" y="174403"/>
                    <a:pt x="240137" y="174272"/>
                  </a:cubicBezTo>
                  <a:cubicBezTo>
                    <a:pt x="240248" y="174233"/>
                    <a:pt x="240370" y="174222"/>
                    <a:pt x="240495" y="174222"/>
                  </a:cubicBezTo>
                  <a:cubicBezTo>
                    <a:pt x="240637" y="174222"/>
                    <a:pt x="240783" y="174236"/>
                    <a:pt x="240923" y="174236"/>
                  </a:cubicBezTo>
                  <a:cubicBezTo>
                    <a:pt x="241304" y="174224"/>
                    <a:pt x="241685" y="174236"/>
                    <a:pt x="242054" y="174212"/>
                  </a:cubicBezTo>
                  <a:cubicBezTo>
                    <a:pt x="242163" y="174204"/>
                    <a:pt x="242246" y="174197"/>
                    <a:pt x="242309" y="174197"/>
                  </a:cubicBezTo>
                  <a:cubicBezTo>
                    <a:pt x="242519" y="174197"/>
                    <a:pt x="242519" y="174273"/>
                    <a:pt x="242519" y="174629"/>
                  </a:cubicBezTo>
                  <a:cubicBezTo>
                    <a:pt x="242531" y="175105"/>
                    <a:pt x="242495" y="175581"/>
                    <a:pt x="242650" y="176046"/>
                  </a:cubicBezTo>
                  <a:cubicBezTo>
                    <a:pt x="242697" y="176224"/>
                    <a:pt x="242661" y="176427"/>
                    <a:pt x="242661" y="176617"/>
                  </a:cubicBezTo>
                  <a:cubicBezTo>
                    <a:pt x="242673" y="177808"/>
                    <a:pt x="242673" y="178998"/>
                    <a:pt x="242673" y="180177"/>
                  </a:cubicBezTo>
                  <a:cubicBezTo>
                    <a:pt x="242673" y="180463"/>
                    <a:pt x="242673" y="180749"/>
                    <a:pt x="242757" y="181034"/>
                  </a:cubicBezTo>
                  <a:cubicBezTo>
                    <a:pt x="242816" y="181225"/>
                    <a:pt x="242804" y="181451"/>
                    <a:pt x="242804" y="181665"/>
                  </a:cubicBezTo>
                  <a:cubicBezTo>
                    <a:pt x="242816" y="182475"/>
                    <a:pt x="242804" y="183285"/>
                    <a:pt x="242804" y="184094"/>
                  </a:cubicBezTo>
                  <a:lnTo>
                    <a:pt x="243519" y="184094"/>
                  </a:lnTo>
                  <a:cubicBezTo>
                    <a:pt x="243507" y="183594"/>
                    <a:pt x="243566" y="183094"/>
                    <a:pt x="243412" y="182606"/>
                  </a:cubicBezTo>
                  <a:cubicBezTo>
                    <a:pt x="243352" y="182439"/>
                    <a:pt x="243388" y="182225"/>
                    <a:pt x="243388" y="182034"/>
                  </a:cubicBezTo>
                  <a:cubicBezTo>
                    <a:pt x="243376" y="180546"/>
                    <a:pt x="243376" y="179046"/>
                    <a:pt x="243376" y="177546"/>
                  </a:cubicBezTo>
                  <a:cubicBezTo>
                    <a:pt x="243376" y="177212"/>
                    <a:pt x="243364" y="176891"/>
                    <a:pt x="243293" y="176558"/>
                  </a:cubicBezTo>
                  <a:cubicBezTo>
                    <a:pt x="243209" y="176236"/>
                    <a:pt x="243245" y="175891"/>
                    <a:pt x="243245" y="175557"/>
                  </a:cubicBezTo>
                  <a:cubicBezTo>
                    <a:pt x="243233" y="175176"/>
                    <a:pt x="243233" y="174795"/>
                    <a:pt x="243245" y="174426"/>
                  </a:cubicBezTo>
                  <a:cubicBezTo>
                    <a:pt x="243257" y="174200"/>
                    <a:pt x="243340" y="174117"/>
                    <a:pt x="243554" y="174105"/>
                  </a:cubicBezTo>
                  <a:cubicBezTo>
                    <a:pt x="243685" y="174093"/>
                    <a:pt x="243828" y="174093"/>
                    <a:pt x="243971" y="174093"/>
                  </a:cubicBezTo>
                  <a:lnTo>
                    <a:pt x="265748" y="174093"/>
                  </a:lnTo>
                  <a:cubicBezTo>
                    <a:pt x="266188" y="174117"/>
                    <a:pt x="266224" y="174141"/>
                    <a:pt x="266224" y="174605"/>
                  </a:cubicBezTo>
                  <a:cubicBezTo>
                    <a:pt x="266236" y="175498"/>
                    <a:pt x="266236" y="176403"/>
                    <a:pt x="266236" y="177308"/>
                  </a:cubicBezTo>
                  <a:cubicBezTo>
                    <a:pt x="266236" y="179570"/>
                    <a:pt x="266236" y="181832"/>
                    <a:pt x="266236" y="184094"/>
                  </a:cubicBezTo>
                  <a:lnTo>
                    <a:pt x="266807" y="184094"/>
                  </a:lnTo>
                  <a:cubicBezTo>
                    <a:pt x="266807" y="181070"/>
                    <a:pt x="266807" y="178058"/>
                    <a:pt x="266807" y="175034"/>
                  </a:cubicBezTo>
                  <a:cubicBezTo>
                    <a:pt x="266796" y="174266"/>
                    <a:pt x="266796" y="174236"/>
                    <a:pt x="267456" y="174236"/>
                  </a:cubicBezTo>
                  <a:cubicBezTo>
                    <a:pt x="267513" y="174236"/>
                    <a:pt x="267574" y="174236"/>
                    <a:pt x="267641" y="174236"/>
                  </a:cubicBezTo>
                  <a:lnTo>
                    <a:pt x="268986" y="174236"/>
                  </a:lnTo>
                  <a:cubicBezTo>
                    <a:pt x="269296" y="174236"/>
                    <a:pt x="269605" y="174248"/>
                    <a:pt x="269903" y="174331"/>
                  </a:cubicBezTo>
                  <a:cubicBezTo>
                    <a:pt x="270053" y="174374"/>
                    <a:pt x="270212" y="174383"/>
                    <a:pt x="270371" y="174383"/>
                  </a:cubicBezTo>
                  <a:cubicBezTo>
                    <a:pt x="270477" y="174383"/>
                    <a:pt x="270584" y="174379"/>
                    <a:pt x="270689" y="174379"/>
                  </a:cubicBezTo>
                  <a:lnTo>
                    <a:pt x="285655" y="174379"/>
                  </a:lnTo>
                  <a:lnTo>
                    <a:pt x="285655" y="173807"/>
                  </a:lnTo>
                  <a:lnTo>
                    <a:pt x="269891" y="173807"/>
                  </a:lnTo>
                  <a:cubicBezTo>
                    <a:pt x="269582" y="173807"/>
                    <a:pt x="269284" y="173771"/>
                    <a:pt x="268974" y="173712"/>
                  </a:cubicBezTo>
                  <a:cubicBezTo>
                    <a:pt x="268741" y="173672"/>
                    <a:pt x="268501" y="173666"/>
                    <a:pt x="268261" y="173666"/>
                  </a:cubicBezTo>
                  <a:cubicBezTo>
                    <a:pt x="268147" y="173666"/>
                    <a:pt x="268033" y="173667"/>
                    <a:pt x="267920" y="173667"/>
                  </a:cubicBezTo>
                  <a:cubicBezTo>
                    <a:pt x="267846" y="173667"/>
                    <a:pt x="267773" y="173666"/>
                    <a:pt x="267700" y="173664"/>
                  </a:cubicBezTo>
                  <a:cubicBezTo>
                    <a:pt x="267594" y="173664"/>
                    <a:pt x="267501" y="173665"/>
                    <a:pt x="267419" y="173665"/>
                  </a:cubicBezTo>
                  <a:cubicBezTo>
                    <a:pt x="266760" y="173665"/>
                    <a:pt x="266807" y="173618"/>
                    <a:pt x="266807" y="172771"/>
                  </a:cubicBezTo>
                  <a:cubicBezTo>
                    <a:pt x="266807" y="170926"/>
                    <a:pt x="266807" y="169069"/>
                    <a:pt x="266795" y="167211"/>
                  </a:cubicBezTo>
                  <a:cubicBezTo>
                    <a:pt x="266795" y="166902"/>
                    <a:pt x="266807" y="166604"/>
                    <a:pt x="266712" y="166294"/>
                  </a:cubicBezTo>
                  <a:cubicBezTo>
                    <a:pt x="266653" y="166068"/>
                    <a:pt x="266664" y="165818"/>
                    <a:pt x="266664" y="165592"/>
                  </a:cubicBezTo>
                  <a:cubicBezTo>
                    <a:pt x="266664" y="162401"/>
                    <a:pt x="266664" y="159210"/>
                    <a:pt x="266653" y="156031"/>
                  </a:cubicBezTo>
                  <a:cubicBezTo>
                    <a:pt x="266653" y="155674"/>
                    <a:pt x="266688" y="155317"/>
                    <a:pt x="266557" y="154972"/>
                  </a:cubicBezTo>
                  <a:cubicBezTo>
                    <a:pt x="266498" y="154841"/>
                    <a:pt x="266522" y="154686"/>
                    <a:pt x="266522" y="154543"/>
                  </a:cubicBezTo>
                  <a:cubicBezTo>
                    <a:pt x="266522" y="153448"/>
                    <a:pt x="266522" y="152364"/>
                    <a:pt x="266522" y="151269"/>
                  </a:cubicBezTo>
                  <a:cubicBezTo>
                    <a:pt x="266522" y="151150"/>
                    <a:pt x="266522" y="151031"/>
                    <a:pt x="266534" y="150912"/>
                  </a:cubicBezTo>
                  <a:cubicBezTo>
                    <a:pt x="266544" y="150789"/>
                    <a:pt x="266624" y="150702"/>
                    <a:pt x="266722" y="150702"/>
                  </a:cubicBezTo>
                  <a:cubicBezTo>
                    <a:pt x="266738" y="150702"/>
                    <a:pt x="266755" y="150704"/>
                    <a:pt x="266772" y="150709"/>
                  </a:cubicBezTo>
                  <a:cubicBezTo>
                    <a:pt x="267127" y="150801"/>
                    <a:pt x="267483" y="150821"/>
                    <a:pt x="267837" y="150821"/>
                  </a:cubicBezTo>
                  <a:cubicBezTo>
                    <a:pt x="268109" y="150821"/>
                    <a:pt x="268380" y="150809"/>
                    <a:pt x="268650" y="150809"/>
                  </a:cubicBezTo>
                  <a:cubicBezTo>
                    <a:pt x="268758" y="150809"/>
                    <a:pt x="268866" y="150811"/>
                    <a:pt x="268974" y="150816"/>
                  </a:cubicBezTo>
                  <a:cubicBezTo>
                    <a:pt x="269355" y="150828"/>
                    <a:pt x="269736" y="150792"/>
                    <a:pt x="270105" y="150923"/>
                  </a:cubicBezTo>
                  <a:cubicBezTo>
                    <a:pt x="270191" y="150957"/>
                    <a:pt x="270285" y="150964"/>
                    <a:pt x="270379" y="150964"/>
                  </a:cubicBezTo>
                  <a:cubicBezTo>
                    <a:pt x="270455" y="150964"/>
                    <a:pt x="270531" y="150959"/>
                    <a:pt x="270605" y="150959"/>
                  </a:cubicBezTo>
                  <a:lnTo>
                    <a:pt x="272308" y="150959"/>
                  </a:lnTo>
                  <a:cubicBezTo>
                    <a:pt x="272368" y="150959"/>
                    <a:pt x="272427" y="150959"/>
                    <a:pt x="272487" y="150959"/>
                  </a:cubicBezTo>
                  <a:cubicBezTo>
                    <a:pt x="272784" y="150959"/>
                    <a:pt x="273080" y="150967"/>
                    <a:pt x="273368" y="151066"/>
                  </a:cubicBezTo>
                  <a:cubicBezTo>
                    <a:pt x="273480" y="151099"/>
                    <a:pt x="273600" y="151107"/>
                    <a:pt x="273721" y="151107"/>
                  </a:cubicBezTo>
                  <a:cubicBezTo>
                    <a:pt x="273818" y="151107"/>
                    <a:pt x="273915" y="151102"/>
                    <a:pt x="274011" y="151102"/>
                  </a:cubicBezTo>
                  <a:lnTo>
                    <a:pt x="277428" y="151102"/>
                  </a:lnTo>
                  <a:cubicBezTo>
                    <a:pt x="277571" y="151102"/>
                    <a:pt x="277713" y="151098"/>
                    <a:pt x="277856" y="151098"/>
                  </a:cubicBezTo>
                  <a:cubicBezTo>
                    <a:pt x="278141" y="151098"/>
                    <a:pt x="278424" y="151114"/>
                    <a:pt x="278702" y="151209"/>
                  </a:cubicBezTo>
                  <a:cubicBezTo>
                    <a:pt x="278788" y="151242"/>
                    <a:pt x="278881" y="151250"/>
                    <a:pt x="278976" y="151250"/>
                  </a:cubicBezTo>
                  <a:cubicBezTo>
                    <a:pt x="279051" y="151250"/>
                    <a:pt x="279128" y="151245"/>
                    <a:pt x="279202" y="151245"/>
                  </a:cubicBezTo>
                  <a:lnTo>
                    <a:pt x="280988" y="151245"/>
                  </a:lnTo>
                  <a:cubicBezTo>
                    <a:pt x="281285" y="151245"/>
                    <a:pt x="281595" y="151245"/>
                    <a:pt x="281904" y="151340"/>
                  </a:cubicBezTo>
                  <a:cubicBezTo>
                    <a:pt x="282095" y="151400"/>
                    <a:pt x="282321" y="151376"/>
                    <a:pt x="282536" y="151388"/>
                  </a:cubicBezTo>
                  <a:cubicBezTo>
                    <a:pt x="282641" y="151391"/>
                    <a:pt x="282746" y="151393"/>
                    <a:pt x="282852" y="151393"/>
                  </a:cubicBezTo>
                  <a:cubicBezTo>
                    <a:pt x="283050" y="151393"/>
                    <a:pt x="283250" y="151388"/>
                    <a:pt x="283449" y="151388"/>
                  </a:cubicBezTo>
                  <a:cubicBezTo>
                    <a:pt x="283854" y="151388"/>
                    <a:pt x="284260" y="151405"/>
                    <a:pt x="284667" y="151507"/>
                  </a:cubicBezTo>
                  <a:cubicBezTo>
                    <a:pt x="284794" y="151541"/>
                    <a:pt x="284928" y="151551"/>
                    <a:pt x="285064" y="151551"/>
                  </a:cubicBezTo>
                  <a:cubicBezTo>
                    <a:pt x="285259" y="151551"/>
                    <a:pt x="285459" y="151531"/>
                    <a:pt x="285655" y="151531"/>
                  </a:cubicBezTo>
                  <a:lnTo>
                    <a:pt x="285655" y="150959"/>
                  </a:lnTo>
                  <a:cubicBezTo>
                    <a:pt x="285250" y="150947"/>
                    <a:pt x="284857" y="150983"/>
                    <a:pt x="284452" y="150840"/>
                  </a:cubicBezTo>
                  <a:cubicBezTo>
                    <a:pt x="284391" y="150819"/>
                    <a:pt x="284322" y="150814"/>
                    <a:pt x="284251" y="150814"/>
                  </a:cubicBezTo>
                  <a:cubicBezTo>
                    <a:pt x="284184" y="150814"/>
                    <a:pt x="284114" y="150819"/>
                    <a:pt x="284045" y="150819"/>
                  </a:cubicBezTo>
                  <a:cubicBezTo>
                    <a:pt x="284018" y="150819"/>
                    <a:pt x="283991" y="150818"/>
                    <a:pt x="283964" y="150816"/>
                  </a:cubicBezTo>
                  <a:cubicBezTo>
                    <a:pt x="283838" y="150811"/>
                    <a:pt x="283711" y="150809"/>
                    <a:pt x="283585" y="150809"/>
                  </a:cubicBezTo>
                  <a:cubicBezTo>
                    <a:pt x="283309" y="150809"/>
                    <a:pt x="283034" y="150818"/>
                    <a:pt x="282759" y="150818"/>
                  </a:cubicBezTo>
                  <a:cubicBezTo>
                    <a:pt x="282329" y="150818"/>
                    <a:pt x="281901" y="150796"/>
                    <a:pt x="281476" y="150685"/>
                  </a:cubicBezTo>
                  <a:cubicBezTo>
                    <a:pt x="281410" y="150670"/>
                    <a:pt x="281339" y="150666"/>
                    <a:pt x="281267" y="150666"/>
                  </a:cubicBezTo>
                  <a:cubicBezTo>
                    <a:pt x="281170" y="150666"/>
                    <a:pt x="281071" y="150673"/>
                    <a:pt x="280976" y="150673"/>
                  </a:cubicBezTo>
                  <a:lnTo>
                    <a:pt x="279118" y="150673"/>
                  </a:lnTo>
                  <a:cubicBezTo>
                    <a:pt x="279037" y="150673"/>
                    <a:pt x="278955" y="150681"/>
                    <a:pt x="278873" y="150681"/>
                  </a:cubicBezTo>
                  <a:cubicBezTo>
                    <a:pt x="278812" y="150681"/>
                    <a:pt x="278751" y="150677"/>
                    <a:pt x="278690" y="150662"/>
                  </a:cubicBezTo>
                  <a:cubicBezTo>
                    <a:pt x="278248" y="150545"/>
                    <a:pt x="277797" y="150520"/>
                    <a:pt x="277344" y="150520"/>
                  </a:cubicBezTo>
                  <a:cubicBezTo>
                    <a:pt x="277007" y="150520"/>
                    <a:pt x="276669" y="150534"/>
                    <a:pt x="276333" y="150534"/>
                  </a:cubicBezTo>
                  <a:cubicBezTo>
                    <a:pt x="276246" y="150534"/>
                    <a:pt x="276158" y="150533"/>
                    <a:pt x="276070" y="150531"/>
                  </a:cubicBezTo>
                  <a:cubicBezTo>
                    <a:pt x="275864" y="150527"/>
                    <a:pt x="275658" y="150525"/>
                    <a:pt x="275451" y="150525"/>
                  </a:cubicBezTo>
                  <a:cubicBezTo>
                    <a:pt x="275039" y="150525"/>
                    <a:pt x="274626" y="150531"/>
                    <a:pt x="274213" y="150531"/>
                  </a:cubicBezTo>
                  <a:cubicBezTo>
                    <a:pt x="274111" y="150531"/>
                    <a:pt x="274010" y="150532"/>
                    <a:pt x="273908" y="150532"/>
                  </a:cubicBezTo>
                  <a:cubicBezTo>
                    <a:pt x="273630" y="150532"/>
                    <a:pt x="273353" y="150519"/>
                    <a:pt x="273082" y="150423"/>
                  </a:cubicBezTo>
                  <a:cubicBezTo>
                    <a:pt x="272987" y="150392"/>
                    <a:pt x="272870" y="150386"/>
                    <a:pt x="272754" y="150386"/>
                  </a:cubicBezTo>
                  <a:cubicBezTo>
                    <a:pt x="272696" y="150386"/>
                    <a:pt x="272637" y="150388"/>
                    <a:pt x="272582" y="150388"/>
                  </a:cubicBezTo>
                  <a:cubicBezTo>
                    <a:pt x="272177" y="150388"/>
                    <a:pt x="271767" y="150393"/>
                    <a:pt x="271355" y="150393"/>
                  </a:cubicBezTo>
                  <a:cubicBezTo>
                    <a:pt x="271149" y="150393"/>
                    <a:pt x="270943" y="150392"/>
                    <a:pt x="270736" y="150388"/>
                  </a:cubicBezTo>
                  <a:cubicBezTo>
                    <a:pt x="270578" y="150388"/>
                    <a:pt x="270419" y="150392"/>
                    <a:pt x="270261" y="150392"/>
                  </a:cubicBezTo>
                  <a:cubicBezTo>
                    <a:pt x="269944" y="150392"/>
                    <a:pt x="269629" y="150376"/>
                    <a:pt x="269320" y="150281"/>
                  </a:cubicBezTo>
                  <a:cubicBezTo>
                    <a:pt x="269227" y="150248"/>
                    <a:pt x="269130" y="150240"/>
                    <a:pt x="269031" y="150240"/>
                  </a:cubicBezTo>
                  <a:cubicBezTo>
                    <a:pt x="268940" y="150240"/>
                    <a:pt x="268847" y="150247"/>
                    <a:pt x="268756" y="150247"/>
                  </a:cubicBezTo>
                  <a:cubicBezTo>
                    <a:pt x="268729" y="150247"/>
                    <a:pt x="268703" y="150246"/>
                    <a:pt x="268677" y="150245"/>
                  </a:cubicBezTo>
                  <a:cubicBezTo>
                    <a:pt x="268058" y="150245"/>
                    <a:pt x="267438" y="150245"/>
                    <a:pt x="266819" y="150233"/>
                  </a:cubicBezTo>
                  <a:cubicBezTo>
                    <a:pt x="266664" y="150233"/>
                    <a:pt x="266545" y="150150"/>
                    <a:pt x="266534" y="149983"/>
                  </a:cubicBezTo>
                  <a:cubicBezTo>
                    <a:pt x="266474" y="149388"/>
                    <a:pt x="266355" y="148816"/>
                    <a:pt x="266367" y="148209"/>
                  </a:cubicBezTo>
                  <a:cubicBezTo>
                    <a:pt x="266403" y="147030"/>
                    <a:pt x="266379" y="145839"/>
                    <a:pt x="266379" y="144649"/>
                  </a:cubicBezTo>
                  <a:cubicBezTo>
                    <a:pt x="266367" y="144101"/>
                    <a:pt x="266426" y="143553"/>
                    <a:pt x="266260" y="143018"/>
                  </a:cubicBezTo>
                  <a:cubicBezTo>
                    <a:pt x="266200" y="142839"/>
                    <a:pt x="266236" y="142637"/>
                    <a:pt x="266236" y="142446"/>
                  </a:cubicBezTo>
                  <a:cubicBezTo>
                    <a:pt x="266236" y="141208"/>
                    <a:pt x="266236" y="139970"/>
                    <a:pt x="266236" y="138731"/>
                  </a:cubicBezTo>
                  <a:cubicBezTo>
                    <a:pt x="266236" y="138446"/>
                    <a:pt x="266224" y="138172"/>
                    <a:pt x="266153" y="137886"/>
                  </a:cubicBezTo>
                  <a:cubicBezTo>
                    <a:pt x="266081" y="137660"/>
                    <a:pt x="266105" y="137422"/>
                    <a:pt x="266093" y="137184"/>
                  </a:cubicBezTo>
                  <a:cubicBezTo>
                    <a:pt x="266069" y="136660"/>
                    <a:pt x="266164" y="136136"/>
                    <a:pt x="265974" y="135624"/>
                  </a:cubicBezTo>
                  <a:cubicBezTo>
                    <a:pt x="266022" y="134933"/>
                    <a:pt x="265760" y="134267"/>
                    <a:pt x="265807" y="133576"/>
                  </a:cubicBezTo>
                  <a:cubicBezTo>
                    <a:pt x="265819" y="133362"/>
                    <a:pt x="265795" y="133147"/>
                    <a:pt x="265736" y="132945"/>
                  </a:cubicBezTo>
                  <a:cubicBezTo>
                    <a:pt x="265676" y="132766"/>
                    <a:pt x="265676" y="132564"/>
                    <a:pt x="265664" y="132374"/>
                  </a:cubicBezTo>
                  <a:cubicBezTo>
                    <a:pt x="265652" y="132040"/>
                    <a:pt x="265676" y="131719"/>
                    <a:pt x="265557" y="131385"/>
                  </a:cubicBezTo>
                  <a:cubicBezTo>
                    <a:pt x="265510" y="131266"/>
                    <a:pt x="265521" y="131111"/>
                    <a:pt x="265521" y="130969"/>
                  </a:cubicBezTo>
                  <a:cubicBezTo>
                    <a:pt x="265510" y="130516"/>
                    <a:pt x="265510" y="130076"/>
                    <a:pt x="265414" y="129623"/>
                  </a:cubicBezTo>
                  <a:cubicBezTo>
                    <a:pt x="265331" y="129230"/>
                    <a:pt x="265391" y="128814"/>
                    <a:pt x="265379" y="128409"/>
                  </a:cubicBezTo>
                  <a:cubicBezTo>
                    <a:pt x="265367" y="128075"/>
                    <a:pt x="265343" y="127754"/>
                    <a:pt x="265283" y="127421"/>
                  </a:cubicBezTo>
                  <a:cubicBezTo>
                    <a:pt x="265176" y="126742"/>
                    <a:pt x="265236" y="126051"/>
                    <a:pt x="265260" y="125361"/>
                  </a:cubicBezTo>
                  <a:cubicBezTo>
                    <a:pt x="265260" y="125230"/>
                    <a:pt x="265355" y="125135"/>
                    <a:pt x="265486" y="125135"/>
                  </a:cubicBezTo>
                  <a:cubicBezTo>
                    <a:pt x="265700" y="125111"/>
                    <a:pt x="265914" y="125111"/>
                    <a:pt x="266129" y="125111"/>
                  </a:cubicBezTo>
                  <a:cubicBezTo>
                    <a:pt x="266228" y="125106"/>
                    <a:pt x="266327" y="125105"/>
                    <a:pt x="266427" y="125105"/>
                  </a:cubicBezTo>
                  <a:cubicBezTo>
                    <a:pt x="266536" y="125105"/>
                    <a:pt x="266645" y="125107"/>
                    <a:pt x="266755" y="125107"/>
                  </a:cubicBezTo>
                  <a:cubicBezTo>
                    <a:pt x="267088" y="125107"/>
                    <a:pt x="267424" y="125094"/>
                    <a:pt x="267760" y="124992"/>
                  </a:cubicBezTo>
                  <a:cubicBezTo>
                    <a:pt x="267837" y="124968"/>
                    <a:pt x="267920" y="124961"/>
                    <a:pt x="268006" y="124961"/>
                  </a:cubicBezTo>
                  <a:cubicBezTo>
                    <a:pt x="268107" y="124961"/>
                    <a:pt x="268211" y="124970"/>
                    <a:pt x="268313" y="124970"/>
                  </a:cubicBezTo>
                  <a:cubicBezTo>
                    <a:pt x="268339" y="124970"/>
                    <a:pt x="268365" y="124969"/>
                    <a:pt x="268391" y="124968"/>
                  </a:cubicBezTo>
                  <a:cubicBezTo>
                    <a:pt x="269105" y="124944"/>
                    <a:pt x="269808" y="125004"/>
                    <a:pt x="270522" y="124849"/>
                  </a:cubicBezTo>
                  <a:cubicBezTo>
                    <a:pt x="270694" y="124811"/>
                    <a:pt x="270873" y="124799"/>
                    <a:pt x="271055" y="124799"/>
                  </a:cubicBezTo>
                  <a:cubicBezTo>
                    <a:pt x="271328" y="124799"/>
                    <a:pt x="271608" y="124825"/>
                    <a:pt x="271879" y="124825"/>
                  </a:cubicBezTo>
                  <a:cubicBezTo>
                    <a:pt x="271939" y="124825"/>
                    <a:pt x="271998" y="124825"/>
                    <a:pt x="272057" y="124825"/>
                  </a:cubicBezTo>
                  <a:cubicBezTo>
                    <a:pt x="272352" y="124825"/>
                    <a:pt x="272641" y="124817"/>
                    <a:pt x="272939" y="124718"/>
                  </a:cubicBezTo>
                  <a:cubicBezTo>
                    <a:pt x="273034" y="124688"/>
                    <a:pt x="273139" y="124682"/>
                    <a:pt x="273246" y="124682"/>
                  </a:cubicBezTo>
                  <a:cubicBezTo>
                    <a:pt x="273317" y="124682"/>
                    <a:pt x="273390" y="124685"/>
                    <a:pt x="273462" y="124685"/>
                  </a:cubicBezTo>
                  <a:cubicBezTo>
                    <a:pt x="273498" y="124685"/>
                    <a:pt x="273534" y="124684"/>
                    <a:pt x="273570" y="124682"/>
                  </a:cubicBezTo>
                  <a:cubicBezTo>
                    <a:pt x="273622" y="124681"/>
                    <a:pt x="273674" y="124681"/>
                    <a:pt x="273726" y="124681"/>
                  </a:cubicBezTo>
                  <a:cubicBezTo>
                    <a:pt x="273909" y="124681"/>
                    <a:pt x="274093" y="124686"/>
                    <a:pt x="274276" y="124686"/>
                  </a:cubicBezTo>
                  <a:cubicBezTo>
                    <a:pt x="274635" y="124686"/>
                    <a:pt x="274992" y="124666"/>
                    <a:pt x="275344" y="124551"/>
                  </a:cubicBezTo>
                  <a:cubicBezTo>
                    <a:pt x="275400" y="124536"/>
                    <a:pt x="275461" y="124531"/>
                    <a:pt x="275523" y="124531"/>
                  </a:cubicBezTo>
                  <a:cubicBezTo>
                    <a:pt x="275606" y="124531"/>
                    <a:pt x="275691" y="124539"/>
                    <a:pt x="275773" y="124539"/>
                  </a:cubicBezTo>
                  <a:lnTo>
                    <a:pt x="277559" y="124539"/>
                  </a:lnTo>
                  <a:cubicBezTo>
                    <a:pt x="277615" y="124539"/>
                    <a:pt x="277671" y="124540"/>
                    <a:pt x="277727" y="124540"/>
                  </a:cubicBezTo>
                  <a:cubicBezTo>
                    <a:pt x="277977" y="124540"/>
                    <a:pt x="278222" y="124532"/>
                    <a:pt x="278475" y="124444"/>
                  </a:cubicBezTo>
                  <a:cubicBezTo>
                    <a:pt x="278595" y="124401"/>
                    <a:pt x="278732" y="124395"/>
                    <a:pt x="278870" y="124395"/>
                  </a:cubicBezTo>
                  <a:cubicBezTo>
                    <a:pt x="278925" y="124395"/>
                    <a:pt x="278981" y="124396"/>
                    <a:pt x="279035" y="124396"/>
                  </a:cubicBezTo>
                  <a:lnTo>
                    <a:pt x="280821" y="124396"/>
                  </a:lnTo>
                  <a:cubicBezTo>
                    <a:pt x="280895" y="124395"/>
                    <a:pt x="280970" y="124394"/>
                    <a:pt x="281044" y="124394"/>
                  </a:cubicBezTo>
                  <a:cubicBezTo>
                    <a:pt x="281123" y="124394"/>
                    <a:pt x="281201" y="124395"/>
                    <a:pt x="281280" y="124395"/>
                  </a:cubicBezTo>
                  <a:cubicBezTo>
                    <a:pt x="281626" y="124395"/>
                    <a:pt x="281971" y="124385"/>
                    <a:pt x="282309" y="124277"/>
                  </a:cubicBezTo>
                  <a:cubicBezTo>
                    <a:pt x="282385" y="124250"/>
                    <a:pt x="282471" y="124243"/>
                    <a:pt x="282559" y="124243"/>
                  </a:cubicBezTo>
                  <a:cubicBezTo>
                    <a:pt x="282666" y="124243"/>
                    <a:pt x="282777" y="124253"/>
                    <a:pt x="282881" y="124253"/>
                  </a:cubicBezTo>
                  <a:lnTo>
                    <a:pt x="285655" y="124253"/>
                  </a:lnTo>
                  <a:lnTo>
                    <a:pt x="285655" y="123825"/>
                  </a:lnTo>
                  <a:cubicBezTo>
                    <a:pt x="284119" y="123825"/>
                    <a:pt x="282571" y="123825"/>
                    <a:pt x="281023" y="123837"/>
                  </a:cubicBezTo>
                  <a:cubicBezTo>
                    <a:pt x="280921" y="123837"/>
                    <a:pt x="280819" y="123835"/>
                    <a:pt x="280718" y="123835"/>
                  </a:cubicBezTo>
                  <a:cubicBezTo>
                    <a:pt x="280463" y="123835"/>
                    <a:pt x="280210" y="123847"/>
                    <a:pt x="279964" y="123932"/>
                  </a:cubicBezTo>
                  <a:cubicBezTo>
                    <a:pt x="279871" y="123965"/>
                    <a:pt x="279764" y="123972"/>
                    <a:pt x="279656" y="123972"/>
                  </a:cubicBezTo>
                  <a:cubicBezTo>
                    <a:pt x="279570" y="123972"/>
                    <a:pt x="279484" y="123968"/>
                    <a:pt x="279404" y="123968"/>
                  </a:cubicBezTo>
                  <a:cubicBezTo>
                    <a:pt x="279364" y="123969"/>
                    <a:pt x="279323" y="123969"/>
                    <a:pt x="279283" y="123969"/>
                  </a:cubicBezTo>
                  <a:cubicBezTo>
                    <a:pt x="279013" y="123969"/>
                    <a:pt x="278740" y="123951"/>
                    <a:pt x="278470" y="123951"/>
                  </a:cubicBezTo>
                  <a:cubicBezTo>
                    <a:pt x="278279" y="123951"/>
                    <a:pt x="278090" y="123960"/>
                    <a:pt x="277904" y="123992"/>
                  </a:cubicBezTo>
                  <a:cubicBezTo>
                    <a:pt x="276963" y="124134"/>
                    <a:pt x="275999" y="124039"/>
                    <a:pt x="275070" y="124134"/>
                  </a:cubicBezTo>
                  <a:cubicBezTo>
                    <a:pt x="274308" y="124230"/>
                    <a:pt x="273546" y="124170"/>
                    <a:pt x="272796" y="124277"/>
                  </a:cubicBezTo>
                  <a:cubicBezTo>
                    <a:pt x="272022" y="124384"/>
                    <a:pt x="271236" y="124313"/>
                    <a:pt x="270463" y="124420"/>
                  </a:cubicBezTo>
                  <a:cubicBezTo>
                    <a:pt x="269605" y="124551"/>
                    <a:pt x="268760" y="124515"/>
                    <a:pt x="267915" y="124539"/>
                  </a:cubicBezTo>
                  <a:cubicBezTo>
                    <a:pt x="267796" y="124551"/>
                    <a:pt x="267665" y="124539"/>
                    <a:pt x="267557" y="124575"/>
                  </a:cubicBezTo>
                  <a:cubicBezTo>
                    <a:pt x="267252" y="124673"/>
                    <a:pt x="266944" y="124696"/>
                    <a:pt x="266634" y="124696"/>
                  </a:cubicBezTo>
                  <a:cubicBezTo>
                    <a:pt x="266368" y="124696"/>
                    <a:pt x="266100" y="124679"/>
                    <a:pt x="265832" y="124679"/>
                  </a:cubicBezTo>
                  <a:cubicBezTo>
                    <a:pt x="265768" y="124679"/>
                    <a:pt x="265704" y="124680"/>
                    <a:pt x="265641" y="124682"/>
                  </a:cubicBezTo>
                  <a:cubicBezTo>
                    <a:pt x="265331" y="124682"/>
                    <a:pt x="265260" y="124611"/>
                    <a:pt x="265248" y="124313"/>
                  </a:cubicBezTo>
                  <a:cubicBezTo>
                    <a:pt x="265236" y="124027"/>
                    <a:pt x="265236" y="123742"/>
                    <a:pt x="265236" y="123456"/>
                  </a:cubicBezTo>
                  <a:cubicBezTo>
                    <a:pt x="265236" y="123170"/>
                    <a:pt x="265236" y="122884"/>
                    <a:pt x="265152" y="122610"/>
                  </a:cubicBezTo>
                  <a:cubicBezTo>
                    <a:pt x="265093" y="122432"/>
                    <a:pt x="265105" y="122229"/>
                    <a:pt x="265093" y="122039"/>
                  </a:cubicBezTo>
                  <a:cubicBezTo>
                    <a:pt x="265093" y="121539"/>
                    <a:pt x="265093" y="121039"/>
                    <a:pt x="265093" y="120539"/>
                  </a:cubicBezTo>
                  <a:cubicBezTo>
                    <a:pt x="265093" y="120289"/>
                    <a:pt x="265093" y="120027"/>
                    <a:pt x="265010" y="119765"/>
                  </a:cubicBezTo>
                  <a:cubicBezTo>
                    <a:pt x="264962" y="119598"/>
                    <a:pt x="264962" y="119396"/>
                    <a:pt x="264962" y="119205"/>
                  </a:cubicBezTo>
                  <a:cubicBezTo>
                    <a:pt x="264950" y="118705"/>
                    <a:pt x="264950" y="118205"/>
                    <a:pt x="264950" y="117705"/>
                  </a:cubicBezTo>
                  <a:cubicBezTo>
                    <a:pt x="264950" y="117372"/>
                    <a:pt x="264962" y="117050"/>
                    <a:pt x="264855" y="116717"/>
                  </a:cubicBezTo>
                  <a:cubicBezTo>
                    <a:pt x="264795" y="116550"/>
                    <a:pt x="264819" y="116348"/>
                    <a:pt x="264819" y="116157"/>
                  </a:cubicBezTo>
                  <a:cubicBezTo>
                    <a:pt x="264807" y="113276"/>
                    <a:pt x="264807" y="110395"/>
                    <a:pt x="264819" y="107525"/>
                  </a:cubicBezTo>
                  <a:cubicBezTo>
                    <a:pt x="264819" y="107335"/>
                    <a:pt x="264795" y="107132"/>
                    <a:pt x="264855" y="106954"/>
                  </a:cubicBezTo>
                  <a:cubicBezTo>
                    <a:pt x="264962" y="106632"/>
                    <a:pt x="264950" y="106299"/>
                    <a:pt x="264950" y="105966"/>
                  </a:cubicBezTo>
                  <a:cubicBezTo>
                    <a:pt x="264950" y="104180"/>
                    <a:pt x="264950" y="102406"/>
                    <a:pt x="264950" y="100620"/>
                  </a:cubicBezTo>
                  <a:cubicBezTo>
                    <a:pt x="264950" y="99703"/>
                    <a:pt x="264962" y="99691"/>
                    <a:pt x="265855" y="99691"/>
                  </a:cubicBezTo>
                  <a:cubicBezTo>
                    <a:pt x="265914" y="99692"/>
                    <a:pt x="265972" y="99693"/>
                    <a:pt x="266031" y="99693"/>
                  </a:cubicBezTo>
                  <a:cubicBezTo>
                    <a:pt x="266176" y="99693"/>
                    <a:pt x="266322" y="99690"/>
                    <a:pt x="266467" y="99690"/>
                  </a:cubicBezTo>
                  <a:cubicBezTo>
                    <a:pt x="266809" y="99690"/>
                    <a:pt x="267150" y="99705"/>
                    <a:pt x="267486" y="99810"/>
                  </a:cubicBezTo>
                  <a:cubicBezTo>
                    <a:pt x="267556" y="99837"/>
                    <a:pt x="267632" y="99844"/>
                    <a:pt x="267708" y="99844"/>
                  </a:cubicBezTo>
                  <a:cubicBezTo>
                    <a:pt x="267801" y="99844"/>
                    <a:pt x="267895" y="99834"/>
                    <a:pt x="267986" y="99834"/>
                  </a:cubicBezTo>
                  <a:lnTo>
                    <a:pt x="282893" y="99834"/>
                  </a:lnTo>
                  <a:cubicBezTo>
                    <a:pt x="283178" y="99834"/>
                    <a:pt x="283464" y="99834"/>
                    <a:pt x="283738" y="99750"/>
                  </a:cubicBezTo>
                  <a:cubicBezTo>
                    <a:pt x="283917" y="99691"/>
                    <a:pt x="284119" y="99703"/>
                    <a:pt x="284310" y="99691"/>
                  </a:cubicBezTo>
                  <a:lnTo>
                    <a:pt x="285667" y="99691"/>
                  </a:lnTo>
                  <a:lnTo>
                    <a:pt x="285667" y="99119"/>
                  </a:lnTo>
                  <a:lnTo>
                    <a:pt x="283738" y="99119"/>
                  </a:lnTo>
                  <a:cubicBezTo>
                    <a:pt x="283667" y="99121"/>
                    <a:pt x="283597" y="99122"/>
                    <a:pt x="283526" y="99122"/>
                  </a:cubicBezTo>
                  <a:cubicBezTo>
                    <a:pt x="283451" y="99122"/>
                    <a:pt x="283376" y="99121"/>
                    <a:pt x="283301" y="99121"/>
                  </a:cubicBezTo>
                  <a:cubicBezTo>
                    <a:pt x="282971" y="99121"/>
                    <a:pt x="282643" y="99131"/>
                    <a:pt x="282321" y="99239"/>
                  </a:cubicBezTo>
                  <a:cubicBezTo>
                    <a:pt x="282250" y="99262"/>
                    <a:pt x="282169" y="99268"/>
                    <a:pt x="282086" y="99268"/>
                  </a:cubicBezTo>
                  <a:cubicBezTo>
                    <a:pt x="282003" y="99268"/>
                    <a:pt x="281916" y="99262"/>
                    <a:pt x="281833" y="99262"/>
                  </a:cubicBezTo>
                  <a:lnTo>
                    <a:pt x="270058" y="99262"/>
                  </a:lnTo>
                  <a:cubicBezTo>
                    <a:pt x="269994" y="99262"/>
                    <a:pt x="269931" y="99264"/>
                    <a:pt x="269868" y="99264"/>
                  </a:cubicBezTo>
                  <a:cubicBezTo>
                    <a:pt x="269742" y="99264"/>
                    <a:pt x="269617" y="99258"/>
                    <a:pt x="269498" y="99227"/>
                  </a:cubicBezTo>
                  <a:cubicBezTo>
                    <a:pt x="269170" y="99154"/>
                    <a:pt x="268845" y="99115"/>
                    <a:pt x="268522" y="99115"/>
                  </a:cubicBezTo>
                  <a:cubicBezTo>
                    <a:pt x="268212" y="99115"/>
                    <a:pt x="267902" y="99151"/>
                    <a:pt x="267593" y="99227"/>
                  </a:cubicBezTo>
                  <a:cubicBezTo>
                    <a:pt x="267518" y="99242"/>
                    <a:pt x="267438" y="99257"/>
                    <a:pt x="267365" y="99257"/>
                  </a:cubicBezTo>
                  <a:cubicBezTo>
                    <a:pt x="267323" y="99257"/>
                    <a:pt x="267283" y="99252"/>
                    <a:pt x="267248" y="99239"/>
                  </a:cubicBezTo>
                  <a:cubicBezTo>
                    <a:pt x="266990" y="99139"/>
                    <a:pt x="266728" y="99117"/>
                    <a:pt x="266465" y="99117"/>
                  </a:cubicBezTo>
                  <a:cubicBezTo>
                    <a:pt x="266254" y="99117"/>
                    <a:pt x="266043" y="99131"/>
                    <a:pt x="265831" y="99131"/>
                  </a:cubicBezTo>
                  <a:cubicBezTo>
                    <a:pt x="264890" y="99119"/>
                    <a:pt x="264962" y="99167"/>
                    <a:pt x="264962" y="98215"/>
                  </a:cubicBezTo>
                  <a:cubicBezTo>
                    <a:pt x="264950" y="92345"/>
                    <a:pt x="264950" y="86475"/>
                    <a:pt x="264950" y="80605"/>
                  </a:cubicBezTo>
                  <a:cubicBezTo>
                    <a:pt x="264950" y="80296"/>
                    <a:pt x="264962" y="79986"/>
                    <a:pt x="264950" y="79677"/>
                  </a:cubicBezTo>
                  <a:cubicBezTo>
                    <a:pt x="264926" y="78986"/>
                    <a:pt x="265045" y="78295"/>
                    <a:pt x="264831" y="77617"/>
                  </a:cubicBezTo>
                  <a:cubicBezTo>
                    <a:pt x="264783" y="77438"/>
                    <a:pt x="264914" y="77295"/>
                    <a:pt x="265105" y="77283"/>
                  </a:cubicBezTo>
                  <a:cubicBezTo>
                    <a:pt x="265260" y="77272"/>
                    <a:pt x="265438" y="77272"/>
                    <a:pt x="265593" y="77272"/>
                  </a:cubicBezTo>
                  <a:lnTo>
                    <a:pt x="274225" y="77272"/>
                  </a:lnTo>
                  <a:cubicBezTo>
                    <a:pt x="274487" y="77272"/>
                    <a:pt x="274749" y="77272"/>
                    <a:pt x="275011" y="77355"/>
                  </a:cubicBezTo>
                  <a:cubicBezTo>
                    <a:pt x="275177" y="77402"/>
                    <a:pt x="275380" y="77402"/>
                    <a:pt x="275570" y="77414"/>
                  </a:cubicBezTo>
                  <a:lnTo>
                    <a:pt x="277202" y="77414"/>
                  </a:lnTo>
                  <a:cubicBezTo>
                    <a:pt x="277309" y="77414"/>
                    <a:pt x="277417" y="77413"/>
                    <a:pt x="277525" y="77413"/>
                  </a:cubicBezTo>
                  <a:cubicBezTo>
                    <a:pt x="277821" y="77413"/>
                    <a:pt x="278116" y="77426"/>
                    <a:pt x="278404" y="77522"/>
                  </a:cubicBezTo>
                  <a:cubicBezTo>
                    <a:pt x="278490" y="77555"/>
                    <a:pt x="278583" y="77562"/>
                    <a:pt x="278678" y="77562"/>
                  </a:cubicBezTo>
                  <a:cubicBezTo>
                    <a:pt x="278754" y="77562"/>
                    <a:pt x="278830" y="77557"/>
                    <a:pt x="278904" y="77557"/>
                  </a:cubicBezTo>
                  <a:lnTo>
                    <a:pt x="280476" y="77557"/>
                  </a:lnTo>
                  <a:cubicBezTo>
                    <a:pt x="280750" y="77557"/>
                    <a:pt x="281035" y="77557"/>
                    <a:pt x="281321" y="77641"/>
                  </a:cubicBezTo>
                  <a:cubicBezTo>
                    <a:pt x="281464" y="77694"/>
                    <a:pt x="281627" y="77701"/>
                    <a:pt x="281790" y="77701"/>
                  </a:cubicBezTo>
                  <a:cubicBezTo>
                    <a:pt x="281844" y="77701"/>
                    <a:pt x="281899" y="77700"/>
                    <a:pt x="281952" y="77700"/>
                  </a:cubicBezTo>
                  <a:lnTo>
                    <a:pt x="285667" y="77700"/>
                  </a:lnTo>
                  <a:lnTo>
                    <a:pt x="285667" y="76986"/>
                  </a:lnTo>
                  <a:lnTo>
                    <a:pt x="281523" y="76986"/>
                  </a:lnTo>
                  <a:cubicBezTo>
                    <a:pt x="281071" y="76986"/>
                    <a:pt x="280631" y="76974"/>
                    <a:pt x="280178" y="76879"/>
                  </a:cubicBezTo>
                  <a:cubicBezTo>
                    <a:pt x="279993" y="76843"/>
                    <a:pt x="279802" y="76833"/>
                    <a:pt x="279608" y="76833"/>
                  </a:cubicBezTo>
                  <a:cubicBezTo>
                    <a:pt x="279395" y="76833"/>
                    <a:pt x="279180" y="76845"/>
                    <a:pt x="278965" y="76845"/>
                  </a:cubicBezTo>
                  <a:cubicBezTo>
                    <a:pt x="278921" y="76845"/>
                    <a:pt x="278877" y="76844"/>
                    <a:pt x="278833" y="76843"/>
                  </a:cubicBezTo>
                  <a:cubicBezTo>
                    <a:pt x="278772" y="76843"/>
                    <a:pt x="278711" y="76843"/>
                    <a:pt x="278651" y="76843"/>
                  </a:cubicBezTo>
                  <a:cubicBezTo>
                    <a:pt x="278378" y="76843"/>
                    <a:pt x="278107" y="76835"/>
                    <a:pt x="277844" y="76748"/>
                  </a:cubicBezTo>
                  <a:cubicBezTo>
                    <a:pt x="277732" y="76715"/>
                    <a:pt x="277612" y="76707"/>
                    <a:pt x="277491" y="76707"/>
                  </a:cubicBezTo>
                  <a:cubicBezTo>
                    <a:pt x="277394" y="76707"/>
                    <a:pt x="277297" y="76712"/>
                    <a:pt x="277202" y="76712"/>
                  </a:cubicBezTo>
                  <a:cubicBezTo>
                    <a:pt x="276178" y="76700"/>
                    <a:pt x="275154" y="76700"/>
                    <a:pt x="274130" y="76700"/>
                  </a:cubicBezTo>
                  <a:cubicBezTo>
                    <a:pt x="273844" y="76700"/>
                    <a:pt x="273570" y="76688"/>
                    <a:pt x="273284" y="76617"/>
                  </a:cubicBezTo>
                  <a:cubicBezTo>
                    <a:pt x="273131" y="76574"/>
                    <a:pt x="272960" y="76568"/>
                    <a:pt x="272788" y="76568"/>
                  </a:cubicBezTo>
                  <a:cubicBezTo>
                    <a:pt x="272719" y="76568"/>
                    <a:pt x="272650" y="76569"/>
                    <a:pt x="272582" y="76569"/>
                  </a:cubicBezTo>
                  <a:cubicBezTo>
                    <a:pt x="270344" y="76557"/>
                    <a:pt x="268105" y="76557"/>
                    <a:pt x="265879" y="76557"/>
                  </a:cubicBezTo>
                  <a:cubicBezTo>
                    <a:pt x="265768" y="76557"/>
                    <a:pt x="265656" y="76562"/>
                    <a:pt x="265545" y="76562"/>
                  </a:cubicBezTo>
                  <a:cubicBezTo>
                    <a:pt x="265490" y="76562"/>
                    <a:pt x="265434" y="76561"/>
                    <a:pt x="265379" y="76557"/>
                  </a:cubicBezTo>
                  <a:cubicBezTo>
                    <a:pt x="264831" y="76545"/>
                    <a:pt x="264819" y="76533"/>
                    <a:pt x="264807" y="75986"/>
                  </a:cubicBezTo>
                  <a:cubicBezTo>
                    <a:pt x="264807" y="75247"/>
                    <a:pt x="264807" y="74509"/>
                    <a:pt x="264807" y="73783"/>
                  </a:cubicBezTo>
                  <a:cubicBezTo>
                    <a:pt x="264807" y="69330"/>
                    <a:pt x="264807" y="64877"/>
                    <a:pt x="264807" y="60436"/>
                  </a:cubicBezTo>
                  <a:cubicBezTo>
                    <a:pt x="264807" y="60103"/>
                    <a:pt x="264795" y="59781"/>
                    <a:pt x="264712" y="59448"/>
                  </a:cubicBezTo>
                  <a:cubicBezTo>
                    <a:pt x="264640" y="59174"/>
                    <a:pt x="264664" y="58876"/>
                    <a:pt x="264664" y="58591"/>
                  </a:cubicBezTo>
                  <a:cubicBezTo>
                    <a:pt x="264664" y="58067"/>
                    <a:pt x="264664" y="57543"/>
                    <a:pt x="264676" y="57031"/>
                  </a:cubicBezTo>
                  <a:cubicBezTo>
                    <a:pt x="264676" y="56817"/>
                    <a:pt x="264771" y="56733"/>
                    <a:pt x="264986" y="56709"/>
                  </a:cubicBezTo>
                  <a:cubicBezTo>
                    <a:pt x="265041" y="56705"/>
                    <a:pt x="265097" y="56704"/>
                    <a:pt x="265152" y="56704"/>
                  </a:cubicBezTo>
                  <a:cubicBezTo>
                    <a:pt x="265264" y="56704"/>
                    <a:pt x="265375" y="56709"/>
                    <a:pt x="265486" y="56709"/>
                  </a:cubicBezTo>
                  <a:lnTo>
                    <a:pt x="273475" y="56709"/>
                  </a:lnTo>
                  <a:cubicBezTo>
                    <a:pt x="273761" y="56709"/>
                    <a:pt x="274034" y="56721"/>
                    <a:pt x="274320" y="56793"/>
                  </a:cubicBezTo>
                  <a:cubicBezTo>
                    <a:pt x="274490" y="56846"/>
                    <a:pt x="274673" y="56853"/>
                    <a:pt x="274849" y="56853"/>
                  </a:cubicBezTo>
                  <a:cubicBezTo>
                    <a:pt x="274908" y="56853"/>
                    <a:pt x="274966" y="56852"/>
                    <a:pt x="275023" y="56852"/>
                  </a:cubicBezTo>
                  <a:lnTo>
                    <a:pt x="285655" y="56852"/>
                  </a:lnTo>
                  <a:lnTo>
                    <a:pt x="285655" y="56138"/>
                  </a:lnTo>
                  <a:lnTo>
                    <a:pt x="285631" y="56138"/>
                  </a:lnTo>
                  <a:cubicBezTo>
                    <a:pt x="281809" y="56138"/>
                    <a:pt x="277975" y="56138"/>
                    <a:pt x="274142" y="56126"/>
                  </a:cubicBezTo>
                  <a:cubicBezTo>
                    <a:pt x="273784" y="56126"/>
                    <a:pt x="273427" y="56121"/>
                    <a:pt x="273067" y="56121"/>
                  </a:cubicBezTo>
                  <a:cubicBezTo>
                    <a:pt x="272886" y="56121"/>
                    <a:pt x="272705" y="56122"/>
                    <a:pt x="272522" y="56126"/>
                  </a:cubicBezTo>
                  <a:cubicBezTo>
                    <a:pt x="272082" y="56138"/>
                    <a:pt x="271629" y="56138"/>
                    <a:pt x="271177" y="56138"/>
                  </a:cubicBezTo>
                  <a:cubicBezTo>
                    <a:pt x="271106" y="56138"/>
                    <a:pt x="271031" y="56144"/>
                    <a:pt x="270958" y="56144"/>
                  </a:cubicBezTo>
                  <a:cubicBezTo>
                    <a:pt x="270885" y="56144"/>
                    <a:pt x="270814" y="56138"/>
                    <a:pt x="270748" y="56114"/>
                  </a:cubicBezTo>
                  <a:cubicBezTo>
                    <a:pt x="270406" y="56009"/>
                    <a:pt x="270060" y="55991"/>
                    <a:pt x="269712" y="55991"/>
                  </a:cubicBezTo>
                  <a:cubicBezTo>
                    <a:pt x="269518" y="55991"/>
                    <a:pt x="269323" y="55997"/>
                    <a:pt x="269128" y="55997"/>
                  </a:cubicBezTo>
                  <a:cubicBezTo>
                    <a:pt x="269077" y="55997"/>
                    <a:pt x="269026" y="55996"/>
                    <a:pt x="268974" y="55995"/>
                  </a:cubicBezTo>
                  <a:cubicBezTo>
                    <a:pt x="268585" y="55991"/>
                    <a:pt x="268196" y="55990"/>
                    <a:pt x="267808" y="55990"/>
                  </a:cubicBezTo>
                  <a:cubicBezTo>
                    <a:pt x="267031" y="55990"/>
                    <a:pt x="266256" y="55995"/>
                    <a:pt x="265486" y="55995"/>
                  </a:cubicBezTo>
                  <a:cubicBezTo>
                    <a:pt x="265343" y="55995"/>
                    <a:pt x="265200" y="55995"/>
                    <a:pt x="265057" y="55983"/>
                  </a:cubicBezTo>
                  <a:cubicBezTo>
                    <a:pt x="264712" y="55971"/>
                    <a:pt x="264652" y="55912"/>
                    <a:pt x="264640" y="55555"/>
                  </a:cubicBezTo>
                  <a:cubicBezTo>
                    <a:pt x="264640" y="55364"/>
                    <a:pt x="264640" y="55174"/>
                    <a:pt x="264640" y="54983"/>
                  </a:cubicBezTo>
                  <a:cubicBezTo>
                    <a:pt x="264640" y="49768"/>
                    <a:pt x="264640" y="44565"/>
                    <a:pt x="264640" y="39350"/>
                  </a:cubicBezTo>
                  <a:cubicBezTo>
                    <a:pt x="264640" y="38993"/>
                    <a:pt x="264652" y="38648"/>
                    <a:pt x="264533" y="38291"/>
                  </a:cubicBezTo>
                  <a:cubicBezTo>
                    <a:pt x="264474" y="38124"/>
                    <a:pt x="264498" y="37921"/>
                    <a:pt x="264498" y="37731"/>
                  </a:cubicBezTo>
                  <a:cubicBezTo>
                    <a:pt x="264498" y="36778"/>
                    <a:pt x="264498" y="35826"/>
                    <a:pt x="264498" y="34873"/>
                  </a:cubicBezTo>
                  <a:cubicBezTo>
                    <a:pt x="264498" y="34421"/>
                    <a:pt x="264545" y="33969"/>
                    <a:pt x="264378" y="33528"/>
                  </a:cubicBezTo>
                  <a:cubicBezTo>
                    <a:pt x="264355" y="33469"/>
                    <a:pt x="264355" y="33385"/>
                    <a:pt x="264355" y="33314"/>
                  </a:cubicBezTo>
                  <a:cubicBezTo>
                    <a:pt x="264374" y="32106"/>
                    <a:pt x="264218" y="32000"/>
                    <a:pt x="264906" y="32000"/>
                  </a:cubicBezTo>
                  <a:cubicBezTo>
                    <a:pt x="265054" y="32000"/>
                    <a:pt x="265240" y="32005"/>
                    <a:pt x="265475" y="32005"/>
                  </a:cubicBezTo>
                  <a:cubicBezTo>
                    <a:pt x="265517" y="32005"/>
                    <a:pt x="265560" y="32004"/>
                    <a:pt x="265605" y="32004"/>
                  </a:cubicBezTo>
                  <a:cubicBezTo>
                    <a:pt x="267129" y="31992"/>
                    <a:pt x="268641" y="31992"/>
                    <a:pt x="270165" y="31992"/>
                  </a:cubicBezTo>
                  <a:cubicBezTo>
                    <a:pt x="270451" y="31992"/>
                    <a:pt x="270736" y="31992"/>
                    <a:pt x="271010" y="31909"/>
                  </a:cubicBezTo>
                  <a:cubicBezTo>
                    <a:pt x="271172" y="31866"/>
                    <a:pt x="271346" y="31860"/>
                    <a:pt x="271518" y="31860"/>
                  </a:cubicBezTo>
                  <a:cubicBezTo>
                    <a:pt x="271588" y="31860"/>
                    <a:pt x="271657" y="31861"/>
                    <a:pt x="271725" y="31861"/>
                  </a:cubicBezTo>
                  <a:lnTo>
                    <a:pt x="285643" y="31861"/>
                  </a:lnTo>
                  <a:lnTo>
                    <a:pt x="285643" y="31147"/>
                  </a:lnTo>
                  <a:cubicBezTo>
                    <a:pt x="283929" y="31135"/>
                    <a:pt x="282214" y="31135"/>
                    <a:pt x="280500" y="31135"/>
                  </a:cubicBezTo>
                  <a:cubicBezTo>
                    <a:pt x="280447" y="31135"/>
                    <a:pt x="280395" y="31135"/>
                    <a:pt x="280342" y="31135"/>
                  </a:cubicBezTo>
                  <a:cubicBezTo>
                    <a:pt x="280133" y="31135"/>
                    <a:pt x="279926" y="31128"/>
                    <a:pt x="279726" y="31052"/>
                  </a:cubicBezTo>
                  <a:cubicBezTo>
                    <a:pt x="279559" y="31002"/>
                    <a:pt x="279385" y="30982"/>
                    <a:pt x="279212" y="30982"/>
                  </a:cubicBezTo>
                  <a:cubicBezTo>
                    <a:pt x="279052" y="30982"/>
                    <a:pt x="278892" y="30999"/>
                    <a:pt x="278737" y="31028"/>
                  </a:cubicBezTo>
                  <a:cubicBezTo>
                    <a:pt x="278535" y="31057"/>
                    <a:pt x="278341" y="31103"/>
                    <a:pt x="278145" y="31103"/>
                  </a:cubicBezTo>
                  <a:cubicBezTo>
                    <a:pt x="278019" y="31103"/>
                    <a:pt x="277892" y="31084"/>
                    <a:pt x="277761" y="31028"/>
                  </a:cubicBezTo>
                  <a:cubicBezTo>
                    <a:pt x="277746" y="31023"/>
                    <a:pt x="277727" y="31020"/>
                    <a:pt x="277707" y="31020"/>
                  </a:cubicBezTo>
                  <a:cubicBezTo>
                    <a:pt x="277678" y="31020"/>
                    <a:pt x="277646" y="31026"/>
                    <a:pt x="277618" y="31040"/>
                  </a:cubicBezTo>
                  <a:cubicBezTo>
                    <a:pt x="277360" y="31132"/>
                    <a:pt x="277091" y="31154"/>
                    <a:pt x="276822" y="31154"/>
                  </a:cubicBezTo>
                  <a:cubicBezTo>
                    <a:pt x="276570" y="31154"/>
                    <a:pt x="276318" y="31135"/>
                    <a:pt x="276070" y="31135"/>
                  </a:cubicBezTo>
                  <a:cubicBezTo>
                    <a:pt x="275130" y="31141"/>
                    <a:pt x="274189" y="31141"/>
                    <a:pt x="273249" y="31141"/>
                  </a:cubicBezTo>
                  <a:cubicBezTo>
                    <a:pt x="272308" y="31141"/>
                    <a:pt x="271367" y="31141"/>
                    <a:pt x="270427" y="31147"/>
                  </a:cubicBezTo>
                  <a:cubicBezTo>
                    <a:pt x="270325" y="31147"/>
                    <a:pt x="270223" y="31145"/>
                    <a:pt x="270121" y="31145"/>
                  </a:cubicBezTo>
                  <a:cubicBezTo>
                    <a:pt x="269867" y="31145"/>
                    <a:pt x="269614" y="31157"/>
                    <a:pt x="269367" y="31242"/>
                  </a:cubicBezTo>
                  <a:cubicBezTo>
                    <a:pt x="269281" y="31275"/>
                    <a:pt x="269188" y="31282"/>
                    <a:pt x="269093" y="31282"/>
                  </a:cubicBezTo>
                  <a:cubicBezTo>
                    <a:pt x="269018" y="31282"/>
                    <a:pt x="268941" y="31278"/>
                    <a:pt x="268867" y="31278"/>
                  </a:cubicBezTo>
                  <a:cubicBezTo>
                    <a:pt x="267546" y="31290"/>
                    <a:pt x="266212" y="31290"/>
                    <a:pt x="264879" y="31290"/>
                  </a:cubicBezTo>
                  <a:cubicBezTo>
                    <a:pt x="264783" y="31290"/>
                    <a:pt x="264688" y="31290"/>
                    <a:pt x="264593" y="31278"/>
                  </a:cubicBezTo>
                  <a:cubicBezTo>
                    <a:pt x="264295" y="31254"/>
                    <a:pt x="264236" y="31194"/>
                    <a:pt x="264224" y="30873"/>
                  </a:cubicBezTo>
                  <a:cubicBezTo>
                    <a:pt x="264212" y="30754"/>
                    <a:pt x="264212" y="30635"/>
                    <a:pt x="264212" y="30516"/>
                  </a:cubicBezTo>
                  <a:cubicBezTo>
                    <a:pt x="264212" y="30206"/>
                    <a:pt x="264212" y="29909"/>
                    <a:pt x="264117" y="29599"/>
                  </a:cubicBezTo>
                  <a:cubicBezTo>
                    <a:pt x="264057" y="29432"/>
                    <a:pt x="264069" y="29230"/>
                    <a:pt x="264069" y="29039"/>
                  </a:cubicBezTo>
                  <a:cubicBezTo>
                    <a:pt x="264069" y="26730"/>
                    <a:pt x="264069" y="24420"/>
                    <a:pt x="264069" y="22110"/>
                  </a:cubicBezTo>
                  <a:cubicBezTo>
                    <a:pt x="264069" y="21872"/>
                    <a:pt x="264057" y="21634"/>
                    <a:pt x="264152" y="21407"/>
                  </a:cubicBezTo>
                  <a:cubicBezTo>
                    <a:pt x="264224" y="21205"/>
                    <a:pt x="264212" y="20979"/>
                    <a:pt x="264212" y="20776"/>
                  </a:cubicBezTo>
                  <a:cubicBezTo>
                    <a:pt x="264212" y="20110"/>
                    <a:pt x="264212" y="19443"/>
                    <a:pt x="264212" y="18776"/>
                  </a:cubicBezTo>
                  <a:cubicBezTo>
                    <a:pt x="264212" y="18419"/>
                    <a:pt x="264224" y="18062"/>
                    <a:pt x="264319" y="17717"/>
                  </a:cubicBezTo>
                  <a:cubicBezTo>
                    <a:pt x="264390" y="17419"/>
                    <a:pt x="264343" y="17097"/>
                    <a:pt x="264355" y="16788"/>
                  </a:cubicBezTo>
                  <a:cubicBezTo>
                    <a:pt x="264367" y="16324"/>
                    <a:pt x="264319" y="15847"/>
                    <a:pt x="264474" y="15371"/>
                  </a:cubicBezTo>
                  <a:cubicBezTo>
                    <a:pt x="264521" y="15204"/>
                    <a:pt x="264498" y="15002"/>
                    <a:pt x="264498" y="14811"/>
                  </a:cubicBezTo>
                  <a:cubicBezTo>
                    <a:pt x="264498" y="13478"/>
                    <a:pt x="264498" y="12144"/>
                    <a:pt x="264498" y="10811"/>
                  </a:cubicBezTo>
                  <a:cubicBezTo>
                    <a:pt x="264498" y="10620"/>
                    <a:pt x="264509" y="10430"/>
                    <a:pt x="264521" y="10239"/>
                  </a:cubicBezTo>
                  <a:cubicBezTo>
                    <a:pt x="264533" y="10108"/>
                    <a:pt x="264629" y="10013"/>
                    <a:pt x="264759" y="10013"/>
                  </a:cubicBezTo>
                  <a:cubicBezTo>
                    <a:pt x="264836" y="10019"/>
                    <a:pt x="264912" y="10021"/>
                    <a:pt x="264988" y="10021"/>
                  </a:cubicBezTo>
                  <a:cubicBezTo>
                    <a:pt x="265598" y="10021"/>
                    <a:pt x="266193" y="9869"/>
                    <a:pt x="266807" y="9858"/>
                  </a:cubicBezTo>
                  <a:cubicBezTo>
                    <a:pt x="266882" y="9857"/>
                    <a:pt x="266956" y="9856"/>
                    <a:pt x="267030" y="9856"/>
                  </a:cubicBezTo>
                  <a:cubicBezTo>
                    <a:pt x="267109" y="9856"/>
                    <a:pt x="267188" y="9857"/>
                    <a:pt x="267266" y="9857"/>
                  </a:cubicBezTo>
                  <a:cubicBezTo>
                    <a:pt x="267612" y="9857"/>
                    <a:pt x="267957" y="9847"/>
                    <a:pt x="268296" y="9739"/>
                  </a:cubicBezTo>
                  <a:cubicBezTo>
                    <a:pt x="268361" y="9716"/>
                    <a:pt x="268433" y="9710"/>
                    <a:pt x="268505" y="9710"/>
                  </a:cubicBezTo>
                  <a:cubicBezTo>
                    <a:pt x="268578" y="9710"/>
                    <a:pt x="268653" y="9716"/>
                    <a:pt x="268724" y="9716"/>
                  </a:cubicBezTo>
                  <a:cubicBezTo>
                    <a:pt x="269189" y="9704"/>
                    <a:pt x="269665" y="9739"/>
                    <a:pt x="270129" y="9597"/>
                  </a:cubicBezTo>
                  <a:cubicBezTo>
                    <a:pt x="270210" y="9569"/>
                    <a:pt x="270296" y="9562"/>
                    <a:pt x="270384" y="9562"/>
                  </a:cubicBezTo>
                  <a:cubicBezTo>
                    <a:pt x="270489" y="9562"/>
                    <a:pt x="270597" y="9573"/>
                    <a:pt x="270701" y="9573"/>
                  </a:cubicBezTo>
                  <a:cubicBezTo>
                    <a:pt x="270939" y="9573"/>
                    <a:pt x="271177" y="9573"/>
                    <a:pt x="271403" y="9489"/>
                  </a:cubicBezTo>
                  <a:cubicBezTo>
                    <a:pt x="271534" y="9442"/>
                    <a:pt x="271689" y="9442"/>
                    <a:pt x="271820" y="9430"/>
                  </a:cubicBezTo>
                  <a:cubicBezTo>
                    <a:pt x="272534" y="9394"/>
                    <a:pt x="273237" y="9287"/>
                    <a:pt x="273939" y="9168"/>
                  </a:cubicBezTo>
                  <a:cubicBezTo>
                    <a:pt x="274451" y="9096"/>
                    <a:pt x="274963" y="9061"/>
                    <a:pt x="275487" y="9001"/>
                  </a:cubicBezTo>
                  <a:cubicBezTo>
                    <a:pt x="276047" y="8918"/>
                    <a:pt x="276606" y="8799"/>
                    <a:pt x="277166" y="8763"/>
                  </a:cubicBezTo>
                  <a:cubicBezTo>
                    <a:pt x="278023" y="8704"/>
                    <a:pt x="278845" y="8442"/>
                    <a:pt x="279702" y="8418"/>
                  </a:cubicBezTo>
                  <a:cubicBezTo>
                    <a:pt x="280071" y="8406"/>
                    <a:pt x="280440" y="8311"/>
                    <a:pt x="280821" y="8251"/>
                  </a:cubicBezTo>
                  <a:cubicBezTo>
                    <a:pt x="281607" y="8120"/>
                    <a:pt x="282405" y="7989"/>
                    <a:pt x="283190" y="7846"/>
                  </a:cubicBezTo>
                  <a:cubicBezTo>
                    <a:pt x="284012" y="7715"/>
                    <a:pt x="284822" y="7572"/>
                    <a:pt x="285643" y="7430"/>
                  </a:cubicBezTo>
                  <a:lnTo>
                    <a:pt x="285643" y="6429"/>
                  </a:lnTo>
                  <a:cubicBezTo>
                    <a:pt x="285476" y="6810"/>
                    <a:pt x="285191" y="6953"/>
                    <a:pt x="284762" y="7013"/>
                  </a:cubicBezTo>
                  <a:cubicBezTo>
                    <a:pt x="283690" y="7180"/>
                    <a:pt x="282607" y="7275"/>
                    <a:pt x="281547" y="7525"/>
                  </a:cubicBezTo>
                  <a:cubicBezTo>
                    <a:pt x="281119" y="7632"/>
                    <a:pt x="280666" y="7632"/>
                    <a:pt x="280226" y="7727"/>
                  </a:cubicBezTo>
                  <a:cubicBezTo>
                    <a:pt x="279368" y="7882"/>
                    <a:pt x="278487" y="7930"/>
                    <a:pt x="277630" y="8096"/>
                  </a:cubicBezTo>
                  <a:cubicBezTo>
                    <a:pt x="277154" y="8203"/>
                    <a:pt x="276654" y="8227"/>
                    <a:pt x="276154" y="8287"/>
                  </a:cubicBezTo>
                  <a:cubicBezTo>
                    <a:pt x="275642" y="8346"/>
                    <a:pt x="275118" y="8382"/>
                    <a:pt x="274606" y="8465"/>
                  </a:cubicBezTo>
                  <a:cubicBezTo>
                    <a:pt x="273951" y="8584"/>
                    <a:pt x="273296" y="8632"/>
                    <a:pt x="272653" y="8739"/>
                  </a:cubicBezTo>
                  <a:cubicBezTo>
                    <a:pt x="271975" y="8858"/>
                    <a:pt x="271272" y="8763"/>
                    <a:pt x="270605" y="8977"/>
                  </a:cubicBezTo>
                  <a:cubicBezTo>
                    <a:pt x="270528" y="9001"/>
                    <a:pt x="270448" y="9007"/>
                    <a:pt x="270366" y="9007"/>
                  </a:cubicBezTo>
                  <a:cubicBezTo>
                    <a:pt x="270284" y="9007"/>
                    <a:pt x="270201" y="9001"/>
                    <a:pt x="270117" y="9001"/>
                  </a:cubicBezTo>
                  <a:cubicBezTo>
                    <a:pt x="269832" y="9013"/>
                    <a:pt x="269546" y="8989"/>
                    <a:pt x="269272" y="9096"/>
                  </a:cubicBezTo>
                  <a:cubicBezTo>
                    <a:pt x="269218" y="9123"/>
                    <a:pt x="269165" y="9137"/>
                    <a:pt x="269111" y="9137"/>
                  </a:cubicBezTo>
                  <a:cubicBezTo>
                    <a:pt x="269093" y="9137"/>
                    <a:pt x="269076" y="9135"/>
                    <a:pt x="269058" y="9132"/>
                  </a:cubicBezTo>
                  <a:cubicBezTo>
                    <a:pt x="268938" y="9123"/>
                    <a:pt x="268818" y="9119"/>
                    <a:pt x="268699" y="9119"/>
                  </a:cubicBezTo>
                  <a:cubicBezTo>
                    <a:pt x="267915" y="9119"/>
                    <a:pt x="267142" y="9289"/>
                    <a:pt x="266355" y="9289"/>
                  </a:cubicBezTo>
                  <a:cubicBezTo>
                    <a:pt x="266311" y="9289"/>
                    <a:pt x="266268" y="9288"/>
                    <a:pt x="266224" y="9287"/>
                  </a:cubicBezTo>
                  <a:cubicBezTo>
                    <a:pt x="266172" y="9287"/>
                    <a:pt x="266119" y="9286"/>
                    <a:pt x="266067" y="9286"/>
                  </a:cubicBezTo>
                  <a:cubicBezTo>
                    <a:pt x="265858" y="9286"/>
                    <a:pt x="265650" y="9294"/>
                    <a:pt x="265450" y="9370"/>
                  </a:cubicBezTo>
                  <a:cubicBezTo>
                    <a:pt x="265391" y="9406"/>
                    <a:pt x="265307" y="9418"/>
                    <a:pt x="265248" y="9418"/>
                  </a:cubicBezTo>
                  <a:cubicBezTo>
                    <a:pt x="265130" y="9424"/>
                    <a:pt x="265031" y="9428"/>
                    <a:pt x="264947" y="9428"/>
                  </a:cubicBezTo>
                  <a:cubicBezTo>
                    <a:pt x="264522" y="9428"/>
                    <a:pt x="264498" y="9318"/>
                    <a:pt x="264498" y="8751"/>
                  </a:cubicBezTo>
                  <a:cubicBezTo>
                    <a:pt x="264498" y="7382"/>
                    <a:pt x="264498" y="6001"/>
                    <a:pt x="264498" y="4620"/>
                  </a:cubicBezTo>
                  <a:cubicBezTo>
                    <a:pt x="264498" y="4334"/>
                    <a:pt x="264498" y="4060"/>
                    <a:pt x="264402" y="3774"/>
                  </a:cubicBezTo>
                  <a:cubicBezTo>
                    <a:pt x="264355" y="3596"/>
                    <a:pt x="264355" y="3405"/>
                    <a:pt x="264355" y="3215"/>
                  </a:cubicBezTo>
                  <a:cubicBezTo>
                    <a:pt x="264355" y="2143"/>
                    <a:pt x="264355" y="1072"/>
                    <a:pt x="264355" y="0"/>
                  </a:cubicBezTo>
                  <a:lnTo>
                    <a:pt x="263497" y="0"/>
                  </a:lnTo>
                  <a:cubicBezTo>
                    <a:pt x="263497" y="453"/>
                    <a:pt x="263497" y="905"/>
                    <a:pt x="263509" y="1357"/>
                  </a:cubicBezTo>
                  <a:cubicBezTo>
                    <a:pt x="263509" y="1715"/>
                    <a:pt x="263486" y="2072"/>
                    <a:pt x="263605" y="2417"/>
                  </a:cubicBezTo>
                  <a:cubicBezTo>
                    <a:pt x="263664" y="2560"/>
                    <a:pt x="263640" y="2750"/>
                    <a:pt x="263640" y="2905"/>
                  </a:cubicBezTo>
                  <a:cubicBezTo>
                    <a:pt x="263640" y="4858"/>
                    <a:pt x="263652" y="6810"/>
                    <a:pt x="263652" y="8763"/>
                  </a:cubicBezTo>
                  <a:cubicBezTo>
                    <a:pt x="263652" y="8882"/>
                    <a:pt x="263640" y="9001"/>
                    <a:pt x="263640" y="9120"/>
                  </a:cubicBezTo>
                  <a:cubicBezTo>
                    <a:pt x="263640" y="9275"/>
                    <a:pt x="263569" y="9382"/>
                    <a:pt x="263414" y="9430"/>
                  </a:cubicBezTo>
                  <a:cubicBezTo>
                    <a:pt x="263205" y="9507"/>
                    <a:pt x="262995" y="9574"/>
                    <a:pt x="262767" y="9574"/>
                  </a:cubicBezTo>
                  <a:cubicBezTo>
                    <a:pt x="262748" y="9574"/>
                    <a:pt x="262730" y="9574"/>
                    <a:pt x="262712" y="9573"/>
                  </a:cubicBezTo>
                  <a:cubicBezTo>
                    <a:pt x="262600" y="9569"/>
                    <a:pt x="262489" y="9567"/>
                    <a:pt x="262378" y="9567"/>
                  </a:cubicBezTo>
                  <a:cubicBezTo>
                    <a:pt x="262156" y="9567"/>
                    <a:pt x="261934" y="9573"/>
                    <a:pt x="261711" y="9573"/>
                  </a:cubicBezTo>
                  <a:cubicBezTo>
                    <a:pt x="261366" y="9585"/>
                    <a:pt x="261009" y="9561"/>
                    <a:pt x="260664" y="9680"/>
                  </a:cubicBezTo>
                  <a:cubicBezTo>
                    <a:pt x="260563" y="9710"/>
                    <a:pt x="260455" y="9716"/>
                    <a:pt x="260347" y="9716"/>
                  </a:cubicBezTo>
                  <a:cubicBezTo>
                    <a:pt x="260274" y="9716"/>
                    <a:pt x="260201" y="9713"/>
                    <a:pt x="260129" y="9713"/>
                  </a:cubicBezTo>
                  <a:cubicBezTo>
                    <a:pt x="260093" y="9713"/>
                    <a:pt x="260057" y="9714"/>
                    <a:pt x="260021" y="9716"/>
                  </a:cubicBezTo>
                  <a:cubicBezTo>
                    <a:pt x="259425" y="9739"/>
                    <a:pt x="258842" y="9692"/>
                    <a:pt x="258247" y="9835"/>
                  </a:cubicBezTo>
                  <a:cubicBezTo>
                    <a:pt x="258109" y="9869"/>
                    <a:pt x="257966" y="9879"/>
                    <a:pt x="257820" y="9879"/>
                  </a:cubicBezTo>
                  <a:cubicBezTo>
                    <a:pt x="257611" y="9879"/>
                    <a:pt x="257397" y="9858"/>
                    <a:pt x="257187" y="9858"/>
                  </a:cubicBezTo>
                  <a:cubicBezTo>
                    <a:pt x="256878" y="9870"/>
                    <a:pt x="256568" y="9847"/>
                    <a:pt x="256270" y="9954"/>
                  </a:cubicBezTo>
                  <a:cubicBezTo>
                    <a:pt x="256143" y="9996"/>
                    <a:pt x="256003" y="10002"/>
                    <a:pt x="255869" y="10002"/>
                  </a:cubicBezTo>
                  <a:cubicBezTo>
                    <a:pt x="255815" y="10002"/>
                    <a:pt x="255762" y="10001"/>
                    <a:pt x="255711" y="10001"/>
                  </a:cubicBezTo>
                  <a:lnTo>
                    <a:pt x="253782" y="10001"/>
                  </a:lnTo>
                  <a:cubicBezTo>
                    <a:pt x="253282" y="10013"/>
                    <a:pt x="252794" y="10013"/>
                    <a:pt x="252294" y="10108"/>
                  </a:cubicBezTo>
                  <a:cubicBezTo>
                    <a:pt x="252103" y="10151"/>
                    <a:pt x="251903" y="10163"/>
                    <a:pt x="251701" y="10163"/>
                  </a:cubicBezTo>
                  <a:cubicBezTo>
                    <a:pt x="251449" y="10163"/>
                    <a:pt x="251193" y="10144"/>
                    <a:pt x="250948" y="10144"/>
                  </a:cubicBezTo>
                  <a:cubicBezTo>
                    <a:pt x="250615" y="10156"/>
                    <a:pt x="250281" y="10132"/>
                    <a:pt x="249960" y="10251"/>
                  </a:cubicBezTo>
                  <a:cubicBezTo>
                    <a:pt x="249861" y="10284"/>
                    <a:pt x="249754" y="10292"/>
                    <a:pt x="249646" y="10292"/>
                  </a:cubicBezTo>
                  <a:cubicBezTo>
                    <a:pt x="249560" y="10292"/>
                    <a:pt x="249473" y="10287"/>
                    <a:pt x="249389" y="10287"/>
                  </a:cubicBezTo>
                  <a:lnTo>
                    <a:pt x="247745" y="10287"/>
                  </a:lnTo>
                  <a:cubicBezTo>
                    <a:pt x="247691" y="10287"/>
                    <a:pt x="247637" y="10287"/>
                    <a:pt x="247582" y="10287"/>
                  </a:cubicBezTo>
                  <a:cubicBezTo>
                    <a:pt x="247336" y="10287"/>
                    <a:pt x="247084" y="10295"/>
                    <a:pt x="246841" y="10382"/>
                  </a:cubicBezTo>
                  <a:cubicBezTo>
                    <a:pt x="246733" y="10430"/>
                    <a:pt x="246602" y="10430"/>
                    <a:pt x="246483" y="10430"/>
                  </a:cubicBezTo>
                  <a:lnTo>
                    <a:pt x="244269" y="10430"/>
                  </a:lnTo>
                  <a:cubicBezTo>
                    <a:pt x="243864" y="10430"/>
                    <a:pt x="243816" y="10370"/>
                    <a:pt x="243793" y="9989"/>
                  </a:cubicBezTo>
                  <a:cubicBezTo>
                    <a:pt x="243793" y="9894"/>
                    <a:pt x="243793" y="9799"/>
                    <a:pt x="243793" y="9704"/>
                  </a:cubicBezTo>
                  <a:lnTo>
                    <a:pt x="243793" y="0"/>
                  </a:lnTo>
                  <a:lnTo>
                    <a:pt x="242935" y="0"/>
                  </a:lnTo>
                  <a:lnTo>
                    <a:pt x="242935" y="9704"/>
                  </a:lnTo>
                  <a:cubicBezTo>
                    <a:pt x="242935" y="10542"/>
                    <a:pt x="242976" y="10573"/>
                    <a:pt x="242281" y="10573"/>
                  </a:cubicBezTo>
                  <a:cubicBezTo>
                    <a:pt x="242226" y="10573"/>
                    <a:pt x="242166" y="10573"/>
                    <a:pt x="242102" y="10573"/>
                  </a:cubicBezTo>
                  <a:lnTo>
                    <a:pt x="239459" y="10573"/>
                  </a:lnTo>
                  <a:cubicBezTo>
                    <a:pt x="239320" y="10573"/>
                    <a:pt x="239180" y="10569"/>
                    <a:pt x="239039" y="10569"/>
                  </a:cubicBezTo>
                  <a:cubicBezTo>
                    <a:pt x="238758" y="10569"/>
                    <a:pt x="238474" y="10585"/>
                    <a:pt x="238197" y="10680"/>
                  </a:cubicBezTo>
                  <a:cubicBezTo>
                    <a:pt x="238111" y="10713"/>
                    <a:pt x="238017" y="10720"/>
                    <a:pt x="237923" y="10720"/>
                  </a:cubicBezTo>
                  <a:cubicBezTo>
                    <a:pt x="237847" y="10720"/>
                    <a:pt x="237771" y="10716"/>
                    <a:pt x="237697" y="10716"/>
                  </a:cubicBezTo>
                  <a:lnTo>
                    <a:pt x="235696" y="10716"/>
                  </a:lnTo>
                  <a:cubicBezTo>
                    <a:pt x="235640" y="10717"/>
                    <a:pt x="235584" y="10717"/>
                    <a:pt x="235528" y="10717"/>
                  </a:cubicBezTo>
                  <a:cubicBezTo>
                    <a:pt x="235390" y="10717"/>
                    <a:pt x="235252" y="10715"/>
                    <a:pt x="235115" y="10715"/>
                  </a:cubicBezTo>
                  <a:cubicBezTo>
                    <a:pt x="234791" y="10715"/>
                    <a:pt x="234470" y="10730"/>
                    <a:pt x="234149" y="10835"/>
                  </a:cubicBezTo>
                  <a:cubicBezTo>
                    <a:pt x="234081" y="10855"/>
                    <a:pt x="234010" y="10860"/>
                    <a:pt x="233937" y="10860"/>
                  </a:cubicBezTo>
                  <a:cubicBezTo>
                    <a:pt x="233868" y="10860"/>
                    <a:pt x="233798" y="10856"/>
                    <a:pt x="233729" y="10856"/>
                  </a:cubicBezTo>
                  <a:cubicBezTo>
                    <a:pt x="233702" y="10856"/>
                    <a:pt x="233675" y="10857"/>
                    <a:pt x="233648" y="10859"/>
                  </a:cubicBezTo>
                  <a:cubicBezTo>
                    <a:pt x="233508" y="10864"/>
                    <a:pt x="233367" y="10866"/>
                    <a:pt x="233227" y="10866"/>
                  </a:cubicBezTo>
                  <a:cubicBezTo>
                    <a:pt x="232921" y="10866"/>
                    <a:pt x="232616" y="10857"/>
                    <a:pt x="232311" y="10857"/>
                  </a:cubicBezTo>
                  <a:cubicBezTo>
                    <a:pt x="231835" y="10857"/>
                    <a:pt x="231361" y="10879"/>
                    <a:pt x="230886" y="10990"/>
                  </a:cubicBezTo>
                  <a:cubicBezTo>
                    <a:pt x="230790" y="11012"/>
                    <a:pt x="230690" y="11019"/>
                    <a:pt x="230589" y="11019"/>
                  </a:cubicBezTo>
                  <a:cubicBezTo>
                    <a:pt x="230427" y="11019"/>
                    <a:pt x="230262" y="11001"/>
                    <a:pt x="230100" y="11001"/>
                  </a:cubicBezTo>
                  <a:cubicBezTo>
                    <a:pt x="230033" y="11003"/>
                    <a:pt x="229966" y="11004"/>
                    <a:pt x="229899" y="11004"/>
                  </a:cubicBezTo>
                  <a:cubicBezTo>
                    <a:pt x="229828" y="11004"/>
                    <a:pt x="229756" y="11003"/>
                    <a:pt x="229685" y="11003"/>
                  </a:cubicBezTo>
                  <a:cubicBezTo>
                    <a:pt x="229372" y="11003"/>
                    <a:pt x="229061" y="11013"/>
                    <a:pt x="228755" y="11121"/>
                  </a:cubicBezTo>
                  <a:cubicBezTo>
                    <a:pt x="228672" y="11144"/>
                    <a:pt x="228576" y="11150"/>
                    <a:pt x="228478" y="11150"/>
                  </a:cubicBezTo>
                  <a:cubicBezTo>
                    <a:pt x="228380" y="11150"/>
                    <a:pt x="228279" y="11144"/>
                    <a:pt x="228183" y="11144"/>
                  </a:cubicBezTo>
                  <a:lnTo>
                    <a:pt x="224909" y="11144"/>
                  </a:lnTo>
                  <a:cubicBezTo>
                    <a:pt x="224862" y="11145"/>
                    <a:pt x="224814" y="11146"/>
                    <a:pt x="224766" y="11146"/>
                  </a:cubicBezTo>
                  <a:cubicBezTo>
                    <a:pt x="224597" y="11146"/>
                    <a:pt x="224428" y="11141"/>
                    <a:pt x="224260" y="11141"/>
                  </a:cubicBezTo>
                  <a:cubicBezTo>
                    <a:pt x="223930" y="11141"/>
                    <a:pt x="223602" y="11160"/>
                    <a:pt x="223278" y="11275"/>
                  </a:cubicBezTo>
                  <a:cubicBezTo>
                    <a:pt x="223248" y="11287"/>
                    <a:pt x="223216" y="11290"/>
                    <a:pt x="223181" y="11290"/>
                  </a:cubicBezTo>
                  <a:cubicBezTo>
                    <a:pt x="223147" y="11290"/>
                    <a:pt x="223111" y="11287"/>
                    <a:pt x="223076" y="11287"/>
                  </a:cubicBezTo>
                  <a:lnTo>
                    <a:pt x="220075" y="11287"/>
                  </a:lnTo>
                  <a:cubicBezTo>
                    <a:pt x="219730" y="11287"/>
                    <a:pt x="219659" y="11216"/>
                    <a:pt x="219659" y="10859"/>
                  </a:cubicBezTo>
                  <a:cubicBezTo>
                    <a:pt x="219647" y="10049"/>
                    <a:pt x="219659" y="9239"/>
                    <a:pt x="219647" y="8430"/>
                  </a:cubicBezTo>
                  <a:cubicBezTo>
                    <a:pt x="219647" y="8168"/>
                    <a:pt x="219647" y="7918"/>
                    <a:pt x="219575" y="7656"/>
                  </a:cubicBezTo>
                  <a:cubicBezTo>
                    <a:pt x="219516" y="7453"/>
                    <a:pt x="219516" y="7239"/>
                    <a:pt x="219516" y="7025"/>
                  </a:cubicBezTo>
                  <a:cubicBezTo>
                    <a:pt x="219504" y="6239"/>
                    <a:pt x="219516" y="5453"/>
                    <a:pt x="219504" y="4667"/>
                  </a:cubicBezTo>
                  <a:cubicBezTo>
                    <a:pt x="219504" y="4251"/>
                    <a:pt x="219540" y="3822"/>
                    <a:pt x="219397" y="3405"/>
                  </a:cubicBezTo>
                  <a:cubicBezTo>
                    <a:pt x="219337" y="3227"/>
                    <a:pt x="219373" y="3024"/>
                    <a:pt x="219373" y="2834"/>
                  </a:cubicBezTo>
                  <a:cubicBezTo>
                    <a:pt x="219361" y="2143"/>
                    <a:pt x="219361" y="1453"/>
                    <a:pt x="219361" y="762"/>
                  </a:cubicBezTo>
                  <a:cubicBezTo>
                    <a:pt x="219373" y="500"/>
                    <a:pt x="219349" y="238"/>
                    <a:pt x="219230" y="0"/>
                  </a:cubicBezTo>
                  <a:lnTo>
                    <a:pt x="218516" y="0"/>
                  </a:lnTo>
                  <a:cubicBezTo>
                    <a:pt x="218528" y="524"/>
                    <a:pt x="218480" y="1048"/>
                    <a:pt x="218635" y="1560"/>
                  </a:cubicBezTo>
                  <a:cubicBezTo>
                    <a:pt x="218694" y="1726"/>
                    <a:pt x="218658" y="1941"/>
                    <a:pt x="218658" y="2131"/>
                  </a:cubicBezTo>
                  <a:cubicBezTo>
                    <a:pt x="218658" y="2810"/>
                    <a:pt x="218658" y="3501"/>
                    <a:pt x="218658" y="4191"/>
                  </a:cubicBezTo>
                  <a:cubicBezTo>
                    <a:pt x="218658" y="4429"/>
                    <a:pt x="218670" y="4667"/>
                    <a:pt x="218730" y="4894"/>
                  </a:cubicBezTo>
                  <a:cubicBezTo>
                    <a:pt x="218789" y="5096"/>
                    <a:pt x="218789" y="5322"/>
                    <a:pt x="218789" y="5536"/>
                  </a:cubicBezTo>
                  <a:cubicBezTo>
                    <a:pt x="218801" y="6132"/>
                    <a:pt x="218801" y="6715"/>
                    <a:pt x="218801" y="7311"/>
                  </a:cubicBezTo>
                  <a:cubicBezTo>
                    <a:pt x="218801" y="7692"/>
                    <a:pt x="218766" y="8073"/>
                    <a:pt x="218909" y="8442"/>
                  </a:cubicBezTo>
                  <a:cubicBezTo>
                    <a:pt x="218944" y="8501"/>
                    <a:pt x="218932" y="8584"/>
                    <a:pt x="218932" y="8656"/>
                  </a:cubicBezTo>
                  <a:cubicBezTo>
                    <a:pt x="218944" y="9418"/>
                    <a:pt x="218944" y="10168"/>
                    <a:pt x="218932" y="10930"/>
                  </a:cubicBezTo>
                  <a:cubicBezTo>
                    <a:pt x="218932" y="11192"/>
                    <a:pt x="218849" y="11275"/>
                    <a:pt x="218587" y="11275"/>
                  </a:cubicBezTo>
                  <a:cubicBezTo>
                    <a:pt x="218420" y="11287"/>
                    <a:pt x="218254" y="11290"/>
                    <a:pt x="218087" y="11290"/>
                  </a:cubicBezTo>
                  <a:cubicBezTo>
                    <a:pt x="217920" y="11290"/>
                    <a:pt x="217754" y="11287"/>
                    <a:pt x="217587" y="11287"/>
                  </a:cubicBezTo>
                  <a:cubicBezTo>
                    <a:pt x="217518" y="11289"/>
                    <a:pt x="217449" y="11289"/>
                    <a:pt x="217379" y="11289"/>
                  </a:cubicBezTo>
                  <a:cubicBezTo>
                    <a:pt x="217306" y="11289"/>
                    <a:pt x="217232" y="11289"/>
                    <a:pt x="217158" y="11289"/>
                  </a:cubicBezTo>
                  <a:cubicBezTo>
                    <a:pt x="216832" y="11289"/>
                    <a:pt x="216504" y="11299"/>
                    <a:pt x="216182" y="11406"/>
                  </a:cubicBezTo>
                  <a:cubicBezTo>
                    <a:pt x="216105" y="11430"/>
                    <a:pt x="216021" y="11436"/>
                    <a:pt x="215936" y="11436"/>
                  </a:cubicBezTo>
                  <a:cubicBezTo>
                    <a:pt x="215852" y="11436"/>
                    <a:pt x="215765" y="11430"/>
                    <a:pt x="215682" y="11430"/>
                  </a:cubicBezTo>
                  <a:lnTo>
                    <a:pt x="213610" y="11430"/>
                  </a:lnTo>
                  <a:cubicBezTo>
                    <a:pt x="213313" y="11430"/>
                    <a:pt x="213003" y="11430"/>
                    <a:pt x="212693" y="11525"/>
                  </a:cubicBezTo>
                  <a:cubicBezTo>
                    <a:pt x="212527" y="11585"/>
                    <a:pt x="212324" y="11561"/>
                    <a:pt x="212134" y="11573"/>
                  </a:cubicBezTo>
                  <a:lnTo>
                    <a:pt x="210705" y="11573"/>
                  </a:lnTo>
                  <a:cubicBezTo>
                    <a:pt x="210419" y="11573"/>
                    <a:pt x="210146" y="11573"/>
                    <a:pt x="209860" y="11668"/>
                  </a:cubicBezTo>
                  <a:cubicBezTo>
                    <a:pt x="209693" y="11716"/>
                    <a:pt x="209491" y="11716"/>
                    <a:pt x="209300" y="11716"/>
                  </a:cubicBezTo>
                  <a:lnTo>
                    <a:pt x="208014" y="11716"/>
                  </a:lnTo>
                  <a:cubicBezTo>
                    <a:pt x="207933" y="11716"/>
                    <a:pt x="207851" y="11708"/>
                    <a:pt x="207769" y="11708"/>
                  </a:cubicBezTo>
                  <a:cubicBezTo>
                    <a:pt x="207708" y="11708"/>
                    <a:pt x="207647" y="11712"/>
                    <a:pt x="207586" y="11728"/>
                  </a:cubicBezTo>
                  <a:cubicBezTo>
                    <a:pt x="207026" y="11843"/>
                    <a:pt x="206462" y="11870"/>
                    <a:pt x="205894" y="11870"/>
                  </a:cubicBezTo>
                  <a:cubicBezTo>
                    <a:pt x="205403" y="11870"/>
                    <a:pt x="204909" y="11850"/>
                    <a:pt x="204415" y="11850"/>
                  </a:cubicBezTo>
                  <a:cubicBezTo>
                    <a:pt x="204241" y="11850"/>
                    <a:pt x="204068" y="11852"/>
                    <a:pt x="203895" y="11859"/>
                  </a:cubicBezTo>
                  <a:cubicBezTo>
                    <a:pt x="203466" y="11883"/>
                    <a:pt x="203049" y="11835"/>
                    <a:pt x="202621" y="11966"/>
                  </a:cubicBezTo>
                  <a:cubicBezTo>
                    <a:pt x="202534" y="11998"/>
                    <a:pt x="202440" y="12006"/>
                    <a:pt x="202342" y="12006"/>
                  </a:cubicBezTo>
                  <a:cubicBezTo>
                    <a:pt x="202253" y="12006"/>
                    <a:pt x="202160" y="12000"/>
                    <a:pt x="202069" y="12000"/>
                  </a:cubicBezTo>
                  <a:cubicBezTo>
                    <a:pt x="202042" y="12000"/>
                    <a:pt x="202016" y="12000"/>
                    <a:pt x="201990" y="12002"/>
                  </a:cubicBezTo>
                  <a:cubicBezTo>
                    <a:pt x="201871" y="12007"/>
                    <a:pt x="201751" y="12009"/>
                    <a:pt x="201632" y="12009"/>
                  </a:cubicBezTo>
                  <a:cubicBezTo>
                    <a:pt x="201373" y="12009"/>
                    <a:pt x="201113" y="12000"/>
                    <a:pt x="200855" y="12000"/>
                  </a:cubicBezTo>
                  <a:cubicBezTo>
                    <a:pt x="200451" y="12000"/>
                    <a:pt x="200050" y="12022"/>
                    <a:pt x="199656" y="12133"/>
                  </a:cubicBezTo>
                  <a:cubicBezTo>
                    <a:pt x="199608" y="12144"/>
                    <a:pt x="199561" y="12144"/>
                    <a:pt x="199513" y="12144"/>
                  </a:cubicBezTo>
                  <a:lnTo>
                    <a:pt x="196799" y="12144"/>
                  </a:lnTo>
                  <a:cubicBezTo>
                    <a:pt x="196453" y="12144"/>
                    <a:pt x="196382" y="12073"/>
                    <a:pt x="196382" y="11716"/>
                  </a:cubicBezTo>
                  <a:cubicBezTo>
                    <a:pt x="196370" y="10954"/>
                    <a:pt x="196382" y="10192"/>
                    <a:pt x="196370" y="9442"/>
                  </a:cubicBezTo>
                  <a:cubicBezTo>
                    <a:pt x="196370" y="9180"/>
                    <a:pt x="196370" y="8918"/>
                    <a:pt x="196299" y="8656"/>
                  </a:cubicBezTo>
                  <a:cubicBezTo>
                    <a:pt x="196239" y="8465"/>
                    <a:pt x="196239" y="8239"/>
                    <a:pt x="196239" y="8025"/>
                  </a:cubicBezTo>
                  <a:cubicBezTo>
                    <a:pt x="196227" y="7430"/>
                    <a:pt x="196239" y="6834"/>
                    <a:pt x="196227" y="6239"/>
                  </a:cubicBezTo>
                  <a:cubicBezTo>
                    <a:pt x="196227" y="5822"/>
                    <a:pt x="196263" y="5394"/>
                    <a:pt x="196120" y="4977"/>
                  </a:cubicBezTo>
                  <a:cubicBezTo>
                    <a:pt x="196072" y="4822"/>
                    <a:pt x="196096" y="4644"/>
                    <a:pt x="196096" y="4477"/>
                  </a:cubicBezTo>
                  <a:cubicBezTo>
                    <a:pt x="196084" y="3905"/>
                    <a:pt x="196096" y="3334"/>
                    <a:pt x="196084" y="2762"/>
                  </a:cubicBezTo>
                  <a:cubicBezTo>
                    <a:pt x="196084" y="2488"/>
                    <a:pt x="196096" y="2203"/>
                    <a:pt x="196001" y="1917"/>
                  </a:cubicBezTo>
                  <a:cubicBezTo>
                    <a:pt x="195941" y="1750"/>
                    <a:pt x="195953" y="1548"/>
                    <a:pt x="195953" y="1357"/>
                  </a:cubicBezTo>
                  <a:cubicBezTo>
                    <a:pt x="195953" y="905"/>
                    <a:pt x="195953" y="453"/>
                    <a:pt x="195953" y="0"/>
                  </a:cubicBezTo>
                  <a:lnTo>
                    <a:pt x="195239" y="0"/>
                  </a:lnTo>
                  <a:cubicBezTo>
                    <a:pt x="195239" y="595"/>
                    <a:pt x="195239" y="1191"/>
                    <a:pt x="195239" y="1786"/>
                  </a:cubicBezTo>
                  <a:cubicBezTo>
                    <a:pt x="195251" y="2262"/>
                    <a:pt x="195251" y="2727"/>
                    <a:pt x="195346" y="3203"/>
                  </a:cubicBezTo>
                  <a:cubicBezTo>
                    <a:pt x="195441" y="3631"/>
                    <a:pt x="195382" y="4096"/>
                    <a:pt x="195382" y="4548"/>
                  </a:cubicBezTo>
                  <a:cubicBezTo>
                    <a:pt x="195394" y="4882"/>
                    <a:pt x="195370" y="5215"/>
                    <a:pt x="195477" y="5536"/>
                  </a:cubicBezTo>
                  <a:cubicBezTo>
                    <a:pt x="195537" y="5715"/>
                    <a:pt x="195525" y="5917"/>
                    <a:pt x="195525" y="6108"/>
                  </a:cubicBezTo>
                  <a:cubicBezTo>
                    <a:pt x="195525" y="6810"/>
                    <a:pt x="195525" y="7525"/>
                    <a:pt x="195525" y="8239"/>
                  </a:cubicBezTo>
                  <a:cubicBezTo>
                    <a:pt x="195537" y="8763"/>
                    <a:pt x="195560" y="9275"/>
                    <a:pt x="195632" y="9799"/>
                  </a:cubicBezTo>
                  <a:cubicBezTo>
                    <a:pt x="195727" y="10525"/>
                    <a:pt x="195668" y="11263"/>
                    <a:pt x="195656" y="12002"/>
                  </a:cubicBezTo>
                  <a:cubicBezTo>
                    <a:pt x="195656" y="12168"/>
                    <a:pt x="195548" y="12264"/>
                    <a:pt x="195382" y="12275"/>
                  </a:cubicBezTo>
                  <a:cubicBezTo>
                    <a:pt x="195239" y="12287"/>
                    <a:pt x="195096" y="12287"/>
                    <a:pt x="194953" y="12287"/>
                  </a:cubicBezTo>
                  <a:cubicBezTo>
                    <a:pt x="194513" y="12299"/>
                    <a:pt x="194060" y="12287"/>
                    <a:pt x="193620" y="12394"/>
                  </a:cubicBezTo>
                  <a:cubicBezTo>
                    <a:pt x="193471" y="12430"/>
                    <a:pt x="193318" y="12440"/>
                    <a:pt x="193163" y="12440"/>
                  </a:cubicBezTo>
                  <a:cubicBezTo>
                    <a:pt x="192993" y="12440"/>
                    <a:pt x="192822" y="12429"/>
                    <a:pt x="192653" y="12429"/>
                  </a:cubicBezTo>
                  <a:cubicBezTo>
                    <a:pt x="192618" y="12429"/>
                    <a:pt x="192583" y="12429"/>
                    <a:pt x="192548" y="12430"/>
                  </a:cubicBezTo>
                  <a:cubicBezTo>
                    <a:pt x="192215" y="12442"/>
                    <a:pt x="191893" y="12418"/>
                    <a:pt x="191560" y="12525"/>
                  </a:cubicBezTo>
                  <a:cubicBezTo>
                    <a:pt x="191393" y="12585"/>
                    <a:pt x="191191" y="12561"/>
                    <a:pt x="191000" y="12573"/>
                  </a:cubicBezTo>
                  <a:cubicBezTo>
                    <a:pt x="190619" y="12573"/>
                    <a:pt x="190238" y="12568"/>
                    <a:pt x="189857" y="12568"/>
                  </a:cubicBezTo>
                  <a:cubicBezTo>
                    <a:pt x="189667" y="12568"/>
                    <a:pt x="189476" y="12569"/>
                    <a:pt x="189286" y="12573"/>
                  </a:cubicBezTo>
                  <a:cubicBezTo>
                    <a:pt x="189230" y="12574"/>
                    <a:pt x="189173" y="12575"/>
                    <a:pt x="189117" y="12575"/>
                  </a:cubicBezTo>
                  <a:cubicBezTo>
                    <a:pt x="188978" y="12575"/>
                    <a:pt x="188839" y="12572"/>
                    <a:pt x="188701" y="12572"/>
                  </a:cubicBezTo>
                  <a:cubicBezTo>
                    <a:pt x="188373" y="12572"/>
                    <a:pt x="188047" y="12588"/>
                    <a:pt x="187726" y="12692"/>
                  </a:cubicBezTo>
                  <a:cubicBezTo>
                    <a:pt x="187655" y="12716"/>
                    <a:pt x="187574" y="12722"/>
                    <a:pt x="187491" y="12722"/>
                  </a:cubicBezTo>
                  <a:cubicBezTo>
                    <a:pt x="187408" y="12722"/>
                    <a:pt x="187321" y="12716"/>
                    <a:pt x="187238" y="12716"/>
                  </a:cubicBezTo>
                  <a:lnTo>
                    <a:pt x="185309" y="12716"/>
                  </a:lnTo>
                  <a:cubicBezTo>
                    <a:pt x="185190" y="12716"/>
                    <a:pt x="185072" y="12714"/>
                    <a:pt x="184954" y="12714"/>
                  </a:cubicBezTo>
                  <a:cubicBezTo>
                    <a:pt x="184600" y="12714"/>
                    <a:pt x="184249" y="12728"/>
                    <a:pt x="183892" y="12835"/>
                  </a:cubicBezTo>
                  <a:cubicBezTo>
                    <a:pt x="183815" y="12859"/>
                    <a:pt x="183732" y="12866"/>
                    <a:pt x="183646" y="12866"/>
                  </a:cubicBezTo>
                  <a:cubicBezTo>
                    <a:pt x="183545" y="12866"/>
                    <a:pt x="183442" y="12857"/>
                    <a:pt x="183339" y="12857"/>
                  </a:cubicBezTo>
                  <a:cubicBezTo>
                    <a:pt x="183313" y="12857"/>
                    <a:pt x="183287" y="12857"/>
                    <a:pt x="183261" y="12859"/>
                  </a:cubicBezTo>
                  <a:cubicBezTo>
                    <a:pt x="183209" y="12859"/>
                    <a:pt x="183156" y="12858"/>
                    <a:pt x="183104" y="12858"/>
                  </a:cubicBezTo>
                  <a:cubicBezTo>
                    <a:pt x="182895" y="12858"/>
                    <a:pt x="182687" y="12866"/>
                    <a:pt x="182487" y="12942"/>
                  </a:cubicBezTo>
                  <a:cubicBezTo>
                    <a:pt x="182352" y="12994"/>
                    <a:pt x="182211" y="13003"/>
                    <a:pt x="182067" y="13003"/>
                  </a:cubicBezTo>
                  <a:cubicBezTo>
                    <a:pt x="181979" y="13003"/>
                    <a:pt x="181890" y="13000"/>
                    <a:pt x="181802" y="13000"/>
                  </a:cubicBezTo>
                  <a:cubicBezTo>
                    <a:pt x="181769" y="13000"/>
                    <a:pt x="181735" y="13000"/>
                    <a:pt x="181701" y="13002"/>
                  </a:cubicBezTo>
                  <a:cubicBezTo>
                    <a:pt x="181624" y="13005"/>
                    <a:pt x="181546" y="13006"/>
                    <a:pt x="181468" y="13006"/>
                  </a:cubicBezTo>
                  <a:cubicBezTo>
                    <a:pt x="181265" y="13006"/>
                    <a:pt x="181061" y="12998"/>
                    <a:pt x="180857" y="12998"/>
                  </a:cubicBezTo>
                  <a:cubicBezTo>
                    <a:pt x="180527" y="12998"/>
                    <a:pt x="180196" y="13018"/>
                    <a:pt x="179868" y="13121"/>
                  </a:cubicBezTo>
                  <a:cubicBezTo>
                    <a:pt x="179787" y="13148"/>
                    <a:pt x="179701" y="13155"/>
                    <a:pt x="179613" y="13155"/>
                  </a:cubicBezTo>
                  <a:cubicBezTo>
                    <a:pt x="179508" y="13155"/>
                    <a:pt x="179400" y="13145"/>
                    <a:pt x="179296" y="13145"/>
                  </a:cubicBezTo>
                  <a:lnTo>
                    <a:pt x="175308" y="13145"/>
                  </a:lnTo>
                  <a:cubicBezTo>
                    <a:pt x="175022" y="13145"/>
                    <a:pt x="174748" y="13180"/>
                    <a:pt x="174462" y="13228"/>
                  </a:cubicBezTo>
                  <a:cubicBezTo>
                    <a:pt x="174139" y="13283"/>
                    <a:pt x="173813" y="13300"/>
                    <a:pt x="173485" y="13300"/>
                  </a:cubicBezTo>
                  <a:cubicBezTo>
                    <a:pt x="173102" y="13300"/>
                    <a:pt x="172717" y="13276"/>
                    <a:pt x="172331" y="13264"/>
                  </a:cubicBezTo>
                  <a:cubicBezTo>
                    <a:pt x="172188" y="13252"/>
                    <a:pt x="172117" y="13145"/>
                    <a:pt x="172117" y="13014"/>
                  </a:cubicBezTo>
                  <a:cubicBezTo>
                    <a:pt x="172117" y="12430"/>
                    <a:pt x="171879" y="11859"/>
                    <a:pt x="171962" y="11251"/>
                  </a:cubicBezTo>
                  <a:cubicBezTo>
                    <a:pt x="171962" y="11204"/>
                    <a:pt x="171962" y="11156"/>
                    <a:pt x="171950" y="11109"/>
                  </a:cubicBezTo>
                  <a:cubicBezTo>
                    <a:pt x="171760" y="10442"/>
                    <a:pt x="171915" y="9727"/>
                    <a:pt x="171795" y="9061"/>
                  </a:cubicBezTo>
                  <a:cubicBezTo>
                    <a:pt x="171629" y="8144"/>
                    <a:pt x="171712" y="7215"/>
                    <a:pt x="171676" y="6298"/>
                  </a:cubicBezTo>
                  <a:cubicBezTo>
                    <a:pt x="171665" y="5965"/>
                    <a:pt x="171676" y="5644"/>
                    <a:pt x="171569" y="5310"/>
                  </a:cubicBezTo>
                  <a:cubicBezTo>
                    <a:pt x="171510" y="5096"/>
                    <a:pt x="171534" y="4846"/>
                    <a:pt x="171534" y="4608"/>
                  </a:cubicBezTo>
                  <a:cubicBezTo>
                    <a:pt x="171510" y="4036"/>
                    <a:pt x="171569" y="3465"/>
                    <a:pt x="171414" y="2905"/>
                  </a:cubicBezTo>
                  <a:cubicBezTo>
                    <a:pt x="171343" y="2691"/>
                    <a:pt x="171391" y="2429"/>
                    <a:pt x="171391" y="2191"/>
                  </a:cubicBezTo>
                  <a:cubicBezTo>
                    <a:pt x="171379" y="1465"/>
                    <a:pt x="171426" y="726"/>
                    <a:pt x="171248" y="0"/>
                  </a:cubicBezTo>
                  <a:lnTo>
                    <a:pt x="170533" y="0"/>
                  </a:lnTo>
                  <a:cubicBezTo>
                    <a:pt x="170533" y="357"/>
                    <a:pt x="170533" y="714"/>
                    <a:pt x="170533" y="1072"/>
                  </a:cubicBezTo>
                  <a:cubicBezTo>
                    <a:pt x="170533" y="1215"/>
                    <a:pt x="170510" y="1369"/>
                    <a:pt x="170557" y="1500"/>
                  </a:cubicBezTo>
                  <a:cubicBezTo>
                    <a:pt x="170724" y="1988"/>
                    <a:pt x="170664" y="2488"/>
                    <a:pt x="170676" y="2989"/>
                  </a:cubicBezTo>
                  <a:cubicBezTo>
                    <a:pt x="170688" y="3441"/>
                    <a:pt x="170641" y="3882"/>
                    <a:pt x="170783" y="4334"/>
                  </a:cubicBezTo>
                  <a:cubicBezTo>
                    <a:pt x="170843" y="4501"/>
                    <a:pt x="170807" y="4703"/>
                    <a:pt x="170819" y="4894"/>
                  </a:cubicBezTo>
                  <a:cubicBezTo>
                    <a:pt x="170843" y="5656"/>
                    <a:pt x="170772" y="6406"/>
                    <a:pt x="170938" y="7168"/>
                  </a:cubicBezTo>
                  <a:cubicBezTo>
                    <a:pt x="171033" y="7572"/>
                    <a:pt x="170962" y="8025"/>
                    <a:pt x="170962" y="8454"/>
                  </a:cubicBezTo>
                  <a:cubicBezTo>
                    <a:pt x="170962" y="8835"/>
                    <a:pt x="170938" y="9204"/>
                    <a:pt x="171069" y="9585"/>
                  </a:cubicBezTo>
                  <a:cubicBezTo>
                    <a:pt x="171117" y="9704"/>
                    <a:pt x="171093" y="9858"/>
                    <a:pt x="171105" y="10001"/>
                  </a:cubicBezTo>
                  <a:cubicBezTo>
                    <a:pt x="171117" y="10573"/>
                    <a:pt x="171105" y="11132"/>
                    <a:pt x="171224" y="11704"/>
                  </a:cubicBezTo>
                  <a:cubicBezTo>
                    <a:pt x="171319" y="12156"/>
                    <a:pt x="171224" y="12645"/>
                    <a:pt x="171367" y="13109"/>
                  </a:cubicBezTo>
                  <a:cubicBezTo>
                    <a:pt x="171413" y="13258"/>
                    <a:pt x="171304" y="13407"/>
                    <a:pt x="171157" y="13407"/>
                  </a:cubicBezTo>
                  <a:cubicBezTo>
                    <a:pt x="171152" y="13407"/>
                    <a:pt x="171146" y="13407"/>
                    <a:pt x="171141" y="13407"/>
                  </a:cubicBezTo>
                  <a:cubicBezTo>
                    <a:pt x="171120" y="13406"/>
                    <a:pt x="171100" y="13406"/>
                    <a:pt x="171080" y="13406"/>
                  </a:cubicBezTo>
                  <a:cubicBezTo>
                    <a:pt x="170435" y="13406"/>
                    <a:pt x="169811" y="13585"/>
                    <a:pt x="169164" y="13585"/>
                  </a:cubicBezTo>
                  <a:cubicBezTo>
                    <a:pt x="167045" y="13573"/>
                    <a:pt x="164926" y="13570"/>
                    <a:pt x="162806" y="13570"/>
                  </a:cubicBezTo>
                  <a:cubicBezTo>
                    <a:pt x="160687" y="13570"/>
                    <a:pt x="158568" y="13573"/>
                    <a:pt x="156448" y="13573"/>
                  </a:cubicBezTo>
                  <a:cubicBezTo>
                    <a:pt x="156391" y="13573"/>
                    <a:pt x="156333" y="13574"/>
                    <a:pt x="156275" y="13574"/>
                  </a:cubicBezTo>
                  <a:cubicBezTo>
                    <a:pt x="155984" y="13574"/>
                    <a:pt x="155686" y="13565"/>
                    <a:pt x="155389" y="13466"/>
                  </a:cubicBezTo>
                  <a:cubicBezTo>
                    <a:pt x="155270" y="13433"/>
                    <a:pt x="155140" y="13426"/>
                    <a:pt x="155007" y="13426"/>
                  </a:cubicBezTo>
                  <a:cubicBezTo>
                    <a:pt x="154900" y="13426"/>
                    <a:pt x="154792" y="13430"/>
                    <a:pt x="154686" y="13430"/>
                  </a:cubicBezTo>
                  <a:lnTo>
                    <a:pt x="146900" y="13430"/>
                  </a:lnTo>
                  <a:cubicBezTo>
                    <a:pt x="146855" y="13430"/>
                    <a:pt x="146812" y="13430"/>
                    <a:pt x="146772" y="13430"/>
                  </a:cubicBezTo>
                  <a:cubicBezTo>
                    <a:pt x="146102" y="13430"/>
                    <a:pt x="146102" y="13409"/>
                    <a:pt x="146102" y="12656"/>
                  </a:cubicBezTo>
                  <a:cubicBezTo>
                    <a:pt x="146102" y="12418"/>
                    <a:pt x="146114" y="12180"/>
                    <a:pt x="146018" y="11954"/>
                  </a:cubicBezTo>
                  <a:cubicBezTo>
                    <a:pt x="145923" y="11704"/>
                    <a:pt x="145971" y="11442"/>
                    <a:pt x="145971" y="11180"/>
                  </a:cubicBezTo>
                  <a:cubicBezTo>
                    <a:pt x="145947" y="10609"/>
                    <a:pt x="145995" y="10037"/>
                    <a:pt x="145852" y="9477"/>
                  </a:cubicBezTo>
                  <a:cubicBezTo>
                    <a:pt x="145768" y="9192"/>
                    <a:pt x="145828" y="8858"/>
                    <a:pt x="145816" y="8549"/>
                  </a:cubicBezTo>
                  <a:cubicBezTo>
                    <a:pt x="145816" y="8180"/>
                    <a:pt x="145840" y="7799"/>
                    <a:pt x="145709" y="7418"/>
                  </a:cubicBezTo>
                  <a:cubicBezTo>
                    <a:pt x="145649" y="7251"/>
                    <a:pt x="145685" y="7049"/>
                    <a:pt x="145685" y="6858"/>
                  </a:cubicBezTo>
                  <a:cubicBezTo>
                    <a:pt x="145673" y="6596"/>
                    <a:pt x="145685" y="6334"/>
                    <a:pt x="145590" y="6084"/>
                  </a:cubicBezTo>
                  <a:cubicBezTo>
                    <a:pt x="145554" y="6001"/>
                    <a:pt x="145542" y="5894"/>
                    <a:pt x="145542" y="5798"/>
                  </a:cubicBezTo>
                  <a:cubicBezTo>
                    <a:pt x="145530" y="5286"/>
                    <a:pt x="145578" y="4751"/>
                    <a:pt x="145399" y="4251"/>
                  </a:cubicBezTo>
                  <a:cubicBezTo>
                    <a:pt x="145447" y="3108"/>
                    <a:pt x="145161" y="1977"/>
                    <a:pt x="145245" y="834"/>
                  </a:cubicBezTo>
                  <a:cubicBezTo>
                    <a:pt x="145268" y="548"/>
                    <a:pt x="145256" y="262"/>
                    <a:pt x="145114" y="12"/>
                  </a:cubicBezTo>
                  <a:lnTo>
                    <a:pt x="144399" y="12"/>
                  </a:lnTo>
                  <a:cubicBezTo>
                    <a:pt x="144518" y="369"/>
                    <a:pt x="144554" y="750"/>
                    <a:pt x="144542" y="1131"/>
                  </a:cubicBezTo>
                  <a:cubicBezTo>
                    <a:pt x="144530" y="1512"/>
                    <a:pt x="144542" y="1893"/>
                    <a:pt x="144542" y="2274"/>
                  </a:cubicBezTo>
                  <a:cubicBezTo>
                    <a:pt x="144542" y="2608"/>
                    <a:pt x="144506" y="2941"/>
                    <a:pt x="144649" y="3250"/>
                  </a:cubicBezTo>
                  <a:cubicBezTo>
                    <a:pt x="144661" y="3298"/>
                    <a:pt x="144673" y="3346"/>
                    <a:pt x="144673" y="3393"/>
                  </a:cubicBezTo>
                  <a:cubicBezTo>
                    <a:pt x="144614" y="4155"/>
                    <a:pt x="144780" y="4905"/>
                    <a:pt x="144840" y="5656"/>
                  </a:cubicBezTo>
                  <a:cubicBezTo>
                    <a:pt x="144887" y="6418"/>
                    <a:pt x="144935" y="7168"/>
                    <a:pt x="145006" y="7930"/>
                  </a:cubicBezTo>
                  <a:cubicBezTo>
                    <a:pt x="145054" y="8418"/>
                    <a:pt x="145102" y="8918"/>
                    <a:pt x="145114" y="9406"/>
                  </a:cubicBezTo>
                  <a:cubicBezTo>
                    <a:pt x="145125" y="9739"/>
                    <a:pt x="145102" y="10073"/>
                    <a:pt x="145209" y="10394"/>
                  </a:cubicBezTo>
                  <a:cubicBezTo>
                    <a:pt x="145268" y="10597"/>
                    <a:pt x="145245" y="10823"/>
                    <a:pt x="145256" y="11037"/>
                  </a:cubicBezTo>
                  <a:cubicBezTo>
                    <a:pt x="145280" y="11621"/>
                    <a:pt x="145173" y="12228"/>
                    <a:pt x="145387" y="12799"/>
                  </a:cubicBezTo>
                  <a:cubicBezTo>
                    <a:pt x="145399" y="12847"/>
                    <a:pt x="145387" y="12895"/>
                    <a:pt x="145387" y="12942"/>
                  </a:cubicBezTo>
                  <a:cubicBezTo>
                    <a:pt x="145387" y="13145"/>
                    <a:pt x="145292" y="13264"/>
                    <a:pt x="145102" y="13287"/>
                  </a:cubicBezTo>
                  <a:lnTo>
                    <a:pt x="143387" y="13287"/>
                  </a:lnTo>
                  <a:cubicBezTo>
                    <a:pt x="143340" y="13287"/>
                    <a:pt x="143292" y="13290"/>
                    <a:pt x="143246" y="13290"/>
                  </a:cubicBezTo>
                  <a:cubicBezTo>
                    <a:pt x="143200" y="13290"/>
                    <a:pt x="143155" y="13287"/>
                    <a:pt x="143113" y="13276"/>
                  </a:cubicBezTo>
                  <a:cubicBezTo>
                    <a:pt x="142735" y="13163"/>
                    <a:pt x="142353" y="13142"/>
                    <a:pt x="141969" y="13142"/>
                  </a:cubicBezTo>
                  <a:cubicBezTo>
                    <a:pt x="141753" y="13142"/>
                    <a:pt x="141537" y="13149"/>
                    <a:pt x="141321" y="13149"/>
                  </a:cubicBezTo>
                  <a:cubicBezTo>
                    <a:pt x="141232" y="13149"/>
                    <a:pt x="141143" y="13148"/>
                    <a:pt x="141054" y="13145"/>
                  </a:cubicBezTo>
                  <a:cubicBezTo>
                    <a:pt x="140992" y="13143"/>
                    <a:pt x="140931" y="13142"/>
                    <a:pt x="140870" y="13142"/>
                  </a:cubicBezTo>
                  <a:cubicBezTo>
                    <a:pt x="140788" y="13142"/>
                    <a:pt x="140707" y="13143"/>
                    <a:pt x="140625" y="13143"/>
                  </a:cubicBezTo>
                  <a:cubicBezTo>
                    <a:pt x="140340" y="13143"/>
                    <a:pt x="140057" y="13133"/>
                    <a:pt x="139780" y="13037"/>
                  </a:cubicBezTo>
                  <a:cubicBezTo>
                    <a:pt x="139700" y="13004"/>
                    <a:pt x="139610" y="12997"/>
                    <a:pt x="139517" y="12997"/>
                  </a:cubicBezTo>
                  <a:cubicBezTo>
                    <a:pt x="139442" y="12997"/>
                    <a:pt x="139365" y="13002"/>
                    <a:pt x="139291" y="13002"/>
                  </a:cubicBezTo>
                  <a:lnTo>
                    <a:pt x="137291" y="13002"/>
                  </a:lnTo>
                  <a:cubicBezTo>
                    <a:pt x="137183" y="13002"/>
                    <a:pt x="137075" y="13003"/>
                    <a:pt x="136968" y="13003"/>
                  </a:cubicBezTo>
                  <a:cubicBezTo>
                    <a:pt x="136671" y="13003"/>
                    <a:pt x="136377" y="12991"/>
                    <a:pt x="136089" y="12895"/>
                  </a:cubicBezTo>
                  <a:cubicBezTo>
                    <a:pt x="135989" y="12861"/>
                    <a:pt x="135883" y="12854"/>
                    <a:pt x="135775" y="12854"/>
                  </a:cubicBezTo>
                  <a:cubicBezTo>
                    <a:pt x="135689" y="12854"/>
                    <a:pt x="135602" y="12859"/>
                    <a:pt x="135517" y="12859"/>
                  </a:cubicBezTo>
                  <a:cubicBezTo>
                    <a:pt x="135009" y="12859"/>
                    <a:pt x="134501" y="12864"/>
                    <a:pt x="133997" y="12864"/>
                  </a:cubicBezTo>
                  <a:cubicBezTo>
                    <a:pt x="133744" y="12864"/>
                    <a:pt x="133493" y="12863"/>
                    <a:pt x="133243" y="12859"/>
                  </a:cubicBezTo>
                  <a:cubicBezTo>
                    <a:pt x="133169" y="12857"/>
                    <a:pt x="133094" y="12857"/>
                    <a:pt x="133020" y="12857"/>
                  </a:cubicBezTo>
                  <a:cubicBezTo>
                    <a:pt x="132942" y="12857"/>
                    <a:pt x="132863" y="12857"/>
                    <a:pt x="132784" y="12857"/>
                  </a:cubicBezTo>
                  <a:cubicBezTo>
                    <a:pt x="132438" y="12857"/>
                    <a:pt x="132094" y="12847"/>
                    <a:pt x="131755" y="12740"/>
                  </a:cubicBezTo>
                  <a:cubicBezTo>
                    <a:pt x="131677" y="12716"/>
                    <a:pt x="131594" y="12710"/>
                    <a:pt x="131509" y="12710"/>
                  </a:cubicBezTo>
                  <a:cubicBezTo>
                    <a:pt x="131424" y="12710"/>
                    <a:pt x="131338" y="12716"/>
                    <a:pt x="131255" y="12716"/>
                  </a:cubicBezTo>
                  <a:lnTo>
                    <a:pt x="129397" y="12716"/>
                  </a:lnTo>
                  <a:cubicBezTo>
                    <a:pt x="129345" y="12716"/>
                    <a:pt x="129293" y="12716"/>
                    <a:pt x="129240" y="12716"/>
                  </a:cubicBezTo>
                  <a:cubicBezTo>
                    <a:pt x="129031" y="12716"/>
                    <a:pt x="128823" y="12709"/>
                    <a:pt x="128623" y="12633"/>
                  </a:cubicBezTo>
                  <a:cubicBezTo>
                    <a:pt x="128494" y="12578"/>
                    <a:pt x="128361" y="12567"/>
                    <a:pt x="128226" y="12567"/>
                  </a:cubicBezTo>
                  <a:cubicBezTo>
                    <a:pt x="128125" y="12567"/>
                    <a:pt x="128023" y="12573"/>
                    <a:pt x="127921" y="12573"/>
                  </a:cubicBezTo>
                  <a:cubicBezTo>
                    <a:pt x="127064" y="12573"/>
                    <a:pt x="126206" y="12565"/>
                    <a:pt x="125349" y="12565"/>
                  </a:cubicBezTo>
                  <a:cubicBezTo>
                    <a:pt x="124706" y="12565"/>
                    <a:pt x="124063" y="12570"/>
                    <a:pt x="123420" y="12585"/>
                  </a:cubicBezTo>
                  <a:cubicBezTo>
                    <a:pt x="123402" y="12585"/>
                    <a:pt x="123384" y="12585"/>
                    <a:pt x="123365" y="12585"/>
                  </a:cubicBezTo>
                  <a:cubicBezTo>
                    <a:pt x="122778" y="12585"/>
                    <a:pt x="122209" y="12416"/>
                    <a:pt x="121623" y="12416"/>
                  </a:cubicBezTo>
                  <a:cubicBezTo>
                    <a:pt x="121587" y="12416"/>
                    <a:pt x="121551" y="12417"/>
                    <a:pt x="121515" y="12418"/>
                  </a:cubicBezTo>
                  <a:cubicBezTo>
                    <a:pt x="121384" y="12418"/>
                    <a:pt x="121289" y="12323"/>
                    <a:pt x="121277" y="12192"/>
                  </a:cubicBezTo>
                  <a:cubicBezTo>
                    <a:pt x="121265" y="11978"/>
                    <a:pt x="121265" y="11763"/>
                    <a:pt x="121265" y="11549"/>
                  </a:cubicBezTo>
                  <a:cubicBezTo>
                    <a:pt x="121253" y="8739"/>
                    <a:pt x="121253" y="5929"/>
                    <a:pt x="121253" y="3131"/>
                  </a:cubicBezTo>
                  <a:cubicBezTo>
                    <a:pt x="121253" y="2750"/>
                    <a:pt x="121277" y="2369"/>
                    <a:pt x="121146" y="2000"/>
                  </a:cubicBezTo>
                  <a:cubicBezTo>
                    <a:pt x="121099" y="1846"/>
                    <a:pt x="121122" y="1667"/>
                    <a:pt x="121122" y="1500"/>
                  </a:cubicBezTo>
                  <a:cubicBezTo>
                    <a:pt x="121122" y="1000"/>
                    <a:pt x="121122" y="500"/>
                    <a:pt x="121122" y="0"/>
                  </a:cubicBezTo>
                  <a:lnTo>
                    <a:pt x="120408" y="0"/>
                  </a:lnTo>
                  <a:cubicBezTo>
                    <a:pt x="120408" y="595"/>
                    <a:pt x="120408" y="1191"/>
                    <a:pt x="120408" y="1786"/>
                  </a:cubicBezTo>
                  <a:cubicBezTo>
                    <a:pt x="120408" y="2262"/>
                    <a:pt x="120372" y="2739"/>
                    <a:pt x="120527" y="3203"/>
                  </a:cubicBezTo>
                  <a:cubicBezTo>
                    <a:pt x="120575" y="3370"/>
                    <a:pt x="120551" y="3572"/>
                    <a:pt x="120551" y="3762"/>
                  </a:cubicBezTo>
                  <a:cubicBezTo>
                    <a:pt x="120551" y="6406"/>
                    <a:pt x="120551" y="9037"/>
                    <a:pt x="120551" y="11680"/>
                  </a:cubicBezTo>
                  <a:cubicBezTo>
                    <a:pt x="120551" y="11823"/>
                    <a:pt x="120551" y="11966"/>
                    <a:pt x="120539" y="12109"/>
                  </a:cubicBezTo>
                  <a:cubicBezTo>
                    <a:pt x="120527" y="12323"/>
                    <a:pt x="120444" y="12418"/>
                    <a:pt x="120230" y="12418"/>
                  </a:cubicBezTo>
                  <a:cubicBezTo>
                    <a:pt x="120196" y="12418"/>
                    <a:pt x="120163" y="12417"/>
                    <a:pt x="120129" y="12417"/>
                  </a:cubicBezTo>
                  <a:cubicBezTo>
                    <a:pt x="119884" y="12417"/>
                    <a:pt x="119637" y="12435"/>
                    <a:pt x="119388" y="12435"/>
                  </a:cubicBezTo>
                  <a:cubicBezTo>
                    <a:pt x="119126" y="12435"/>
                    <a:pt x="118862" y="12415"/>
                    <a:pt x="118598" y="12335"/>
                  </a:cubicBezTo>
                  <a:cubicBezTo>
                    <a:pt x="118420" y="12287"/>
                    <a:pt x="118229" y="12299"/>
                    <a:pt x="118039" y="12287"/>
                  </a:cubicBezTo>
                  <a:lnTo>
                    <a:pt x="116539" y="12287"/>
                  </a:lnTo>
                  <a:cubicBezTo>
                    <a:pt x="116491" y="12287"/>
                    <a:pt x="116443" y="12288"/>
                    <a:pt x="116396" y="12288"/>
                  </a:cubicBezTo>
                  <a:cubicBezTo>
                    <a:pt x="116182" y="12288"/>
                    <a:pt x="115969" y="12280"/>
                    <a:pt x="115765" y="12192"/>
                  </a:cubicBezTo>
                  <a:cubicBezTo>
                    <a:pt x="115697" y="12173"/>
                    <a:pt x="115621" y="12153"/>
                    <a:pt x="115543" y="12153"/>
                  </a:cubicBezTo>
                  <a:cubicBezTo>
                    <a:pt x="115526" y="12153"/>
                    <a:pt x="115508" y="12154"/>
                    <a:pt x="115491" y="12156"/>
                  </a:cubicBezTo>
                  <a:cubicBezTo>
                    <a:pt x="115384" y="12162"/>
                    <a:pt x="115277" y="12165"/>
                    <a:pt x="115171" y="12165"/>
                  </a:cubicBezTo>
                  <a:cubicBezTo>
                    <a:pt x="114288" y="12165"/>
                    <a:pt x="113416" y="11990"/>
                    <a:pt x="112534" y="11990"/>
                  </a:cubicBezTo>
                  <a:cubicBezTo>
                    <a:pt x="112408" y="11990"/>
                    <a:pt x="112283" y="11994"/>
                    <a:pt x="112157" y="12002"/>
                  </a:cubicBezTo>
                  <a:cubicBezTo>
                    <a:pt x="112100" y="12004"/>
                    <a:pt x="112043" y="12005"/>
                    <a:pt x="111986" y="12005"/>
                  </a:cubicBezTo>
                  <a:cubicBezTo>
                    <a:pt x="111757" y="12005"/>
                    <a:pt x="111531" y="11983"/>
                    <a:pt x="111312" y="11906"/>
                  </a:cubicBezTo>
                  <a:cubicBezTo>
                    <a:pt x="111157" y="11859"/>
                    <a:pt x="110978" y="11859"/>
                    <a:pt x="110812" y="11859"/>
                  </a:cubicBezTo>
                  <a:lnTo>
                    <a:pt x="109466" y="11859"/>
                  </a:lnTo>
                  <a:cubicBezTo>
                    <a:pt x="109385" y="11859"/>
                    <a:pt x="109299" y="11866"/>
                    <a:pt x="109216" y="11866"/>
                  </a:cubicBezTo>
                  <a:cubicBezTo>
                    <a:pt x="109154" y="11866"/>
                    <a:pt x="109094" y="11862"/>
                    <a:pt x="109038" y="11847"/>
                  </a:cubicBezTo>
                  <a:cubicBezTo>
                    <a:pt x="108558" y="11731"/>
                    <a:pt x="108075" y="11705"/>
                    <a:pt x="107590" y="11705"/>
                  </a:cubicBezTo>
                  <a:cubicBezTo>
                    <a:pt x="107201" y="11705"/>
                    <a:pt x="106812" y="11722"/>
                    <a:pt x="106422" y="11722"/>
                  </a:cubicBezTo>
                  <a:cubicBezTo>
                    <a:pt x="106297" y="11722"/>
                    <a:pt x="106173" y="11720"/>
                    <a:pt x="106049" y="11716"/>
                  </a:cubicBezTo>
                  <a:cubicBezTo>
                    <a:pt x="105886" y="11712"/>
                    <a:pt x="105722" y="11711"/>
                    <a:pt x="105557" y="11711"/>
                  </a:cubicBezTo>
                  <a:cubicBezTo>
                    <a:pt x="105228" y="11711"/>
                    <a:pt x="104894" y="11716"/>
                    <a:pt x="104561" y="11716"/>
                  </a:cubicBezTo>
                  <a:cubicBezTo>
                    <a:pt x="104228" y="11704"/>
                    <a:pt x="103894" y="11716"/>
                    <a:pt x="103573" y="11609"/>
                  </a:cubicBezTo>
                  <a:cubicBezTo>
                    <a:pt x="103460" y="11576"/>
                    <a:pt x="103340" y="11568"/>
                    <a:pt x="103219" y="11568"/>
                  </a:cubicBezTo>
                  <a:cubicBezTo>
                    <a:pt x="103123" y="11568"/>
                    <a:pt x="103025" y="11573"/>
                    <a:pt x="102930" y="11573"/>
                  </a:cubicBezTo>
                  <a:lnTo>
                    <a:pt x="99084" y="11573"/>
                  </a:lnTo>
                  <a:cubicBezTo>
                    <a:pt x="98894" y="11573"/>
                    <a:pt x="98703" y="11561"/>
                    <a:pt x="98513" y="11549"/>
                  </a:cubicBezTo>
                  <a:cubicBezTo>
                    <a:pt x="98382" y="11537"/>
                    <a:pt x="98298" y="11454"/>
                    <a:pt x="98286" y="11323"/>
                  </a:cubicBezTo>
                  <a:cubicBezTo>
                    <a:pt x="98262" y="11180"/>
                    <a:pt x="98262" y="11037"/>
                    <a:pt x="98262" y="10894"/>
                  </a:cubicBezTo>
                  <a:cubicBezTo>
                    <a:pt x="98262" y="10347"/>
                    <a:pt x="98262" y="9799"/>
                    <a:pt x="98262" y="9251"/>
                  </a:cubicBezTo>
                  <a:cubicBezTo>
                    <a:pt x="98262" y="8870"/>
                    <a:pt x="98286" y="8501"/>
                    <a:pt x="98155" y="8120"/>
                  </a:cubicBezTo>
                  <a:cubicBezTo>
                    <a:pt x="98096" y="7953"/>
                    <a:pt x="98120" y="7751"/>
                    <a:pt x="98120" y="7561"/>
                  </a:cubicBezTo>
                  <a:lnTo>
                    <a:pt x="98120" y="0"/>
                  </a:lnTo>
                  <a:lnTo>
                    <a:pt x="97405" y="0"/>
                  </a:lnTo>
                  <a:cubicBezTo>
                    <a:pt x="97417" y="2953"/>
                    <a:pt x="97417" y="5894"/>
                    <a:pt x="97417" y="8846"/>
                  </a:cubicBezTo>
                  <a:cubicBezTo>
                    <a:pt x="97417" y="9180"/>
                    <a:pt x="97453" y="9501"/>
                    <a:pt x="97512" y="9835"/>
                  </a:cubicBezTo>
                  <a:cubicBezTo>
                    <a:pt x="97584" y="10323"/>
                    <a:pt x="97536" y="10823"/>
                    <a:pt x="97536" y="11323"/>
                  </a:cubicBezTo>
                  <a:cubicBezTo>
                    <a:pt x="97536" y="11454"/>
                    <a:pt x="97429" y="11537"/>
                    <a:pt x="97298" y="11549"/>
                  </a:cubicBezTo>
                  <a:cubicBezTo>
                    <a:pt x="97131" y="11573"/>
                    <a:pt x="96965" y="11573"/>
                    <a:pt x="96798" y="11573"/>
                  </a:cubicBezTo>
                  <a:lnTo>
                    <a:pt x="92166" y="11573"/>
                  </a:lnTo>
                  <a:cubicBezTo>
                    <a:pt x="91881" y="11573"/>
                    <a:pt x="91607" y="11573"/>
                    <a:pt x="91321" y="11478"/>
                  </a:cubicBezTo>
                  <a:cubicBezTo>
                    <a:pt x="91194" y="11435"/>
                    <a:pt x="91054" y="11429"/>
                    <a:pt x="90919" y="11429"/>
                  </a:cubicBezTo>
                  <a:cubicBezTo>
                    <a:pt x="90866" y="11429"/>
                    <a:pt x="90813" y="11430"/>
                    <a:pt x="90762" y="11430"/>
                  </a:cubicBezTo>
                  <a:lnTo>
                    <a:pt x="89476" y="11430"/>
                  </a:lnTo>
                  <a:cubicBezTo>
                    <a:pt x="89394" y="11430"/>
                    <a:pt x="89308" y="11438"/>
                    <a:pt x="89226" y="11438"/>
                  </a:cubicBezTo>
                  <a:cubicBezTo>
                    <a:pt x="89164" y="11438"/>
                    <a:pt x="89103" y="11433"/>
                    <a:pt x="89047" y="11418"/>
                  </a:cubicBezTo>
                  <a:cubicBezTo>
                    <a:pt x="88504" y="11300"/>
                    <a:pt x="87958" y="11271"/>
                    <a:pt x="87412" y="11271"/>
                  </a:cubicBezTo>
                  <a:cubicBezTo>
                    <a:pt x="86907" y="11271"/>
                    <a:pt x="86402" y="11296"/>
                    <a:pt x="85898" y="11296"/>
                  </a:cubicBezTo>
                  <a:cubicBezTo>
                    <a:pt x="85741" y="11296"/>
                    <a:pt x="85584" y="11293"/>
                    <a:pt x="85428" y="11287"/>
                  </a:cubicBezTo>
                  <a:cubicBezTo>
                    <a:pt x="84975" y="11263"/>
                    <a:pt x="84523" y="11311"/>
                    <a:pt x="84082" y="11168"/>
                  </a:cubicBezTo>
                  <a:cubicBezTo>
                    <a:pt x="83990" y="11141"/>
                    <a:pt x="83893" y="11134"/>
                    <a:pt x="83795" y="11134"/>
                  </a:cubicBezTo>
                  <a:cubicBezTo>
                    <a:pt x="83677" y="11134"/>
                    <a:pt x="83556" y="11144"/>
                    <a:pt x="83439" y="11144"/>
                  </a:cubicBezTo>
                  <a:lnTo>
                    <a:pt x="73878" y="11144"/>
                  </a:lnTo>
                  <a:cubicBezTo>
                    <a:pt x="73774" y="11144"/>
                    <a:pt x="73682" y="11145"/>
                    <a:pt x="73600" y="11145"/>
                  </a:cubicBezTo>
                  <a:cubicBezTo>
                    <a:pt x="72948" y="11145"/>
                    <a:pt x="72986" y="11098"/>
                    <a:pt x="72986" y="10251"/>
                  </a:cubicBezTo>
                  <a:lnTo>
                    <a:pt x="72986" y="2191"/>
                  </a:lnTo>
                  <a:cubicBezTo>
                    <a:pt x="72986" y="1846"/>
                    <a:pt x="73009" y="1488"/>
                    <a:pt x="73081" y="1143"/>
                  </a:cubicBezTo>
                  <a:cubicBezTo>
                    <a:pt x="73164" y="774"/>
                    <a:pt x="73116" y="381"/>
                    <a:pt x="73128" y="0"/>
                  </a:cubicBezTo>
                  <a:lnTo>
                    <a:pt x="72414" y="0"/>
                  </a:lnTo>
                  <a:cubicBezTo>
                    <a:pt x="72414" y="3477"/>
                    <a:pt x="72414" y="6953"/>
                    <a:pt x="72414" y="10430"/>
                  </a:cubicBezTo>
                  <a:cubicBezTo>
                    <a:pt x="72414" y="11132"/>
                    <a:pt x="72414" y="11144"/>
                    <a:pt x="71712" y="11144"/>
                  </a:cubicBezTo>
                  <a:lnTo>
                    <a:pt x="68783" y="11144"/>
                  </a:lnTo>
                  <a:cubicBezTo>
                    <a:pt x="68544" y="11144"/>
                    <a:pt x="68306" y="11144"/>
                    <a:pt x="68080" y="11061"/>
                  </a:cubicBezTo>
                  <a:cubicBezTo>
                    <a:pt x="67937" y="11007"/>
                    <a:pt x="67787" y="10995"/>
                    <a:pt x="67637" y="10995"/>
                  </a:cubicBezTo>
                  <a:cubicBezTo>
                    <a:pt x="67525" y="10995"/>
                    <a:pt x="67413" y="11001"/>
                    <a:pt x="67306" y="11001"/>
                  </a:cubicBezTo>
                  <a:lnTo>
                    <a:pt x="55019" y="11001"/>
                  </a:lnTo>
                  <a:cubicBezTo>
                    <a:pt x="54952" y="11001"/>
                    <a:pt x="54884" y="11002"/>
                    <a:pt x="54817" y="11002"/>
                  </a:cubicBezTo>
                  <a:cubicBezTo>
                    <a:pt x="54483" y="11002"/>
                    <a:pt x="54154" y="10994"/>
                    <a:pt x="53816" y="10894"/>
                  </a:cubicBezTo>
                  <a:cubicBezTo>
                    <a:pt x="53711" y="10861"/>
                    <a:pt x="53594" y="10854"/>
                    <a:pt x="53474" y="10854"/>
                  </a:cubicBezTo>
                  <a:cubicBezTo>
                    <a:pt x="53378" y="10854"/>
                    <a:pt x="53281" y="10859"/>
                    <a:pt x="53185" y="10859"/>
                  </a:cubicBezTo>
                  <a:lnTo>
                    <a:pt x="46185" y="10859"/>
                  </a:lnTo>
                  <a:cubicBezTo>
                    <a:pt x="45423" y="10859"/>
                    <a:pt x="45387" y="10847"/>
                    <a:pt x="45434" y="10132"/>
                  </a:cubicBezTo>
                  <a:cubicBezTo>
                    <a:pt x="45482" y="9299"/>
                    <a:pt x="45601" y="8477"/>
                    <a:pt x="45577" y="7644"/>
                  </a:cubicBezTo>
                  <a:cubicBezTo>
                    <a:pt x="45756" y="7180"/>
                    <a:pt x="45661" y="6703"/>
                    <a:pt x="45720" y="6239"/>
                  </a:cubicBezTo>
                  <a:cubicBezTo>
                    <a:pt x="45815" y="5501"/>
                    <a:pt x="45804" y="4763"/>
                    <a:pt x="45875" y="4036"/>
                  </a:cubicBezTo>
                  <a:cubicBezTo>
                    <a:pt x="45935" y="3524"/>
                    <a:pt x="45911" y="2989"/>
                    <a:pt x="46018" y="2488"/>
                  </a:cubicBezTo>
                  <a:cubicBezTo>
                    <a:pt x="46173" y="1655"/>
                    <a:pt x="46101" y="834"/>
                    <a:pt x="46137" y="0"/>
                  </a:cubicBezTo>
                  <a:lnTo>
                    <a:pt x="45423" y="0"/>
                  </a:lnTo>
                  <a:cubicBezTo>
                    <a:pt x="45423" y="762"/>
                    <a:pt x="45434" y="1524"/>
                    <a:pt x="45423" y="2286"/>
                  </a:cubicBezTo>
                  <a:cubicBezTo>
                    <a:pt x="45423" y="2465"/>
                    <a:pt x="45411" y="2667"/>
                    <a:pt x="45351" y="2846"/>
                  </a:cubicBezTo>
                  <a:cubicBezTo>
                    <a:pt x="45303" y="3036"/>
                    <a:pt x="45292" y="3215"/>
                    <a:pt x="45292" y="3405"/>
                  </a:cubicBezTo>
                  <a:cubicBezTo>
                    <a:pt x="45280" y="3882"/>
                    <a:pt x="45315" y="4358"/>
                    <a:pt x="45161" y="4822"/>
                  </a:cubicBezTo>
                  <a:cubicBezTo>
                    <a:pt x="45113" y="4989"/>
                    <a:pt x="45149" y="5191"/>
                    <a:pt x="45149" y="5382"/>
                  </a:cubicBezTo>
                  <a:cubicBezTo>
                    <a:pt x="45137" y="5787"/>
                    <a:pt x="45161" y="6191"/>
                    <a:pt x="45042" y="6584"/>
                  </a:cubicBezTo>
                  <a:cubicBezTo>
                    <a:pt x="44970" y="6834"/>
                    <a:pt x="45006" y="7108"/>
                    <a:pt x="45006" y="7370"/>
                  </a:cubicBezTo>
                  <a:cubicBezTo>
                    <a:pt x="44982" y="7882"/>
                    <a:pt x="45018" y="8406"/>
                    <a:pt x="44887" y="8918"/>
                  </a:cubicBezTo>
                  <a:cubicBezTo>
                    <a:pt x="44803" y="9263"/>
                    <a:pt x="44863" y="9632"/>
                    <a:pt x="44863" y="9989"/>
                  </a:cubicBezTo>
                  <a:cubicBezTo>
                    <a:pt x="44863" y="10820"/>
                    <a:pt x="44892" y="10859"/>
                    <a:pt x="44243" y="10859"/>
                  </a:cubicBezTo>
                  <a:cubicBezTo>
                    <a:pt x="44175" y="10859"/>
                    <a:pt x="44101" y="10859"/>
                    <a:pt x="44018" y="10859"/>
                  </a:cubicBezTo>
                  <a:lnTo>
                    <a:pt x="38315" y="10859"/>
                  </a:lnTo>
                  <a:cubicBezTo>
                    <a:pt x="38219" y="10859"/>
                    <a:pt x="38124" y="10857"/>
                    <a:pt x="38029" y="10857"/>
                  </a:cubicBezTo>
                  <a:cubicBezTo>
                    <a:pt x="37792" y="10857"/>
                    <a:pt x="37556" y="10869"/>
                    <a:pt x="37326" y="10954"/>
                  </a:cubicBezTo>
                  <a:cubicBezTo>
                    <a:pt x="37172" y="11013"/>
                    <a:pt x="36993" y="10990"/>
                    <a:pt x="36826" y="11001"/>
                  </a:cubicBezTo>
                  <a:lnTo>
                    <a:pt x="35267" y="11001"/>
                  </a:lnTo>
                  <a:cubicBezTo>
                    <a:pt x="35165" y="11001"/>
                    <a:pt x="35063" y="11000"/>
                    <a:pt x="34962" y="11000"/>
                  </a:cubicBezTo>
                  <a:cubicBezTo>
                    <a:pt x="34683" y="11000"/>
                    <a:pt x="34406" y="11013"/>
                    <a:pt x="34135" y="11109"/>
                  </a:cubicBezTo>
                  <a:cubicBezTo>
                    <a:pt x="34049" y="11142"/>
                    <a:pt x="33956" y="11149"/>
                    <a:pt x="33862" y="11149"/>
                  </a:cubicBezTo>
                  <a:cubicBezTo>
                    <a:pt x="33786" y="11149"/>
                    <a:pt x="33709" y="11144"/>
                    <a:pt x="33635" y="11144"/>
                  </a:cubicBezTo>
                  <a:lnTo>
                    <a:pt x="31504" y="11144"/>
                  </a:lnTo>
                  <a:cubicBezTo>
                    <a:pt x="31433" y="11146"/>
                    <a:pt x="31363" y="11147"/>
                    <a:pt x="31292" y="11147"/>
                  </a:cubicBezTo>
                  <a:cubicBezTo>
                    <a:pt x="31217" y="11147"/>
                    <a:pt x="31142" y="11146"/>
                    <a:pt x="31067" y="11146"/>
                  </a:cubicBezTo>
                  <a:cubicBezTo>
                    <a:pt x="30738" y="11146"/>
                    <a:pt x="30410" y="11156"/>
                    <a:pt x="30087" y="11263"/>
                  </a:cubicBezTo>
                  <a:cubicBezTo>
                    <a:pt x="29998" y="11287"/>
                    <a:pt x="29903" y="11293"/>
                    <a:pt x="29806" y="11293"/>
                  </a:cubicBezTo>
                  <a:cubicBezTo>
                    <a:pt x="29709" y="11293"/>
                    <a:pt x="29611" y="11287"/>
                    <a:pt x="29516" y="11287"/>
                  </a:cubicBezTo>
                  <a:lnTo>
                    <a:pt x="25813" y="11287"/>
                  </a:lnTo>
                  <a:cubicBezTo>
                    <a:pt x="25699" y="11287"/>
                    <a:pt x="25584" y="11286"/>
                    <a:pt x="25470" y="11286"/>
                  </a:cubicBezTo>
                  <a:cubicBezTo>
                    <a:pt x="25157" y="11286"/>
                    <a:pt x="24845" y="11298"/>
                    <a:pt x="24539" y="11394"/>
                  </a:cubicBezTo>
                  <a:cubicBezTo>
                    <a:pt x="24453" y="11427"/>
                    <a:pt x="24360" y="11435"/>
                    <a:pt x="24265" y="11435"/>
                  </a:cubicBezTo>
                  <a:cubicBezTo>
                    <a:pt x="24189" y="11435"/>
                    <a:pt x="24113" y="11430"/>
                    <a:pt x="24039" y="11430"/>
                  </a:cubicBezTo>
                  <a:lnTo>
                    <a:pt x="18979" y="11430"/>
                  </a:lnTo>
                  <a:cubicBezTo>
                    <a:pt x="18884" y="11430"/>
                    <a:pt x="18788" y="11430"/>
                    <a:pt x="18693" y="11418"/>
                  </a:cubicBezTo>
                  <a:cubicBezTo>
                    <a:pt x="18360" y="11406"/>
                    <a:pt x="18300" y="11347"/>
                    <a:pt x="18288" y="10978"/>
                  </a:cubicBezTo>
                  <a:cubicBezTo>
                    <a:pt x="18276" y="10835"/>
                    <a:pt x="18288" y="10692"/>
                    <a:pt x="18288" y="10549"/>
                  </a:cubicBezTo>
                  <a:cubicBezTo>
                    <a:pt x="18288" y="7037"/>
                    <a:pt x="18288" y="3512"/>
                    <a:pt x="18288" y="0"/>
                  </a:cubicBez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9"/>
            <p:cNvSpPr/>
            <p:nvPr/>
          </p:nvSpPr>
          <p:spPr>
            <a:xfrm>
              <a:off x="7375600" y="758550"/>
              <a:ext cx="3300" cy="53600"/>
            </a:xfrm>
            <a:custGeom>
              <a:avLst/>
              <a:gdLst/>
              <a:ahLst/>
              <a:cxnLst/>
              <a:rect l="l" t="t" r="r" b="b"/>
              <a:pathLst>
                <a:path w="132" h="2144" extrusionOk="0">
                  <a:moveTo>
                    <a:pt x="132" y="1"/>
                  </a:moveTo>
                  <a:cubicBezTo>
                    <a:pt x="96" y="72"/>
                    <a:pt x="13" y="156"/>
                    <a:pt x="13" y="239"/>
                  </a:cubicBezTo>
                  <a:cubicBezTo>
                    <a:pt x="1" y="787"/>
                    <a:pt x="1" y="1346"/>
                    <a:pt x="13" y="1906"/>
                  </a:cubicBezTo>
                  <a:cubicBezTo>
                    <a:pt x="13" y="1977"/>
                    <a:pt x="96" y="2061"/>
                    <a:pt x="132" y="2144"/>
                  </a:cubicBezTo>
                  <a:lnTo>
                    <a:pt x="132"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9"/>
            <p:cNvSpPr/>
            <p:nvPr/>
          </p:nvSpPr>
          <p:spPr>
            <a:xfrm>
              <a:off x="7375600" y="883575"/>
              <a:ext cx="3300" cy="50025"/>
            </a:xfrm>
            <a:custGeom>
              <a:avLst/>
              <a:gdLst/>
              <a:ahLst/>
              <a:cxnLst/>
              <a:rect l="l" t="t" r="r" b="b"/>
              <a:pathLst>
                <a:path w="132" h="2001" extrusionOk="0">
                  <a:moveTo>
                    <a:pt x="132" y="0"/>
                  </a:moveTo>
                  <a:cubicBezTo>
                    <a:pt x="96" y="72"/>
                    <a:pt x="13" y="155"/>
                    <a:pt x="13" y="227"/>
                  </a:cubicBezTo>
                  <a:cubicBezTo>
                    <a:pt x="1" y="739"/>
                    <a:pt x="1" y="1251"/>
                    <a:pt x="13" y="1762"/>
                  </a:cubicBezTo>
                  <a:cubicBezTo>
                    <a:pt x="13" y="1834"/>
                    <a:pt x="96" y="1917"/>
                    <a:pt x="132" y="2001"/>
                  </a:cubicBezTo>
                  <a:lnTo>
                    <a:pt x="132" y="1989"/>
                  </a:lnTo>
                  <a:lnTo>
                    <a:pt x="132" y="0"/>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9"/>
            <p:cNvSpPr/>
            <p:nvPr/>
          </p:nvSpPr>
          <p:spPr>
            <a:xfrm>
              <a:off x="7374425" y="579950"/>
              <a:ext cx="4475" cy="25050"/>
            </a:xfrm>
            <a:custGeom>
              <a:avLst/>
              <a:gdLst/>
              <a:ahLst/>
              <a:cxnLst/>
              <a:rect l="l" t="t" r="r" b="b"/>
              <a:pathLst>
                <a:path w="179" h="1002" extrusionOk="0">
                  <a:moveTo>
                    <a:pt x="179" y="1"/>
                  </a:moveTo>
                  <a:cubicBezTo>
                    <a:pt x="0" y="394"/>
                    <a:pt x="0" y="608"/>
                    <a:pt x="179" y="1001"/>
                  </a:cubicBezTo>
                  <a:lnTo>
                    <a:pt x="179"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9"/>
            <p:cNvSpPr/>
            <p:nvPr/>
          </p:nvSpPr>
          <p:spPr>
            <a:xfrm>
              <a:off x="7373825" y="1154725"/>
              <a:ext cx="5075" cy="21475"/>
            </a:xfrm>
            <a:custGeom>
              <a:avLst/>
              <a:gdLst/>
              <a:ahLst/>
              <a:cxnLst/>
              <a:rect l="l" t="t" r="r" b="b"/>
              <a:pathLst>
                <a:path w="203" h="859" extrusionOk="0">
                  <a:moveTo>
                    <a:pt x="203" y="1"/>
                  </a:moveTo>
                  <a:cubicBezTo>
                    <a:pt x="1" y="287"/>
                    <a:pt x="1" y="572"/>
                    <a:pt x="203" y="858"/>
                  </a:cubicBezTo>
                  <a:lnTo>
                    <a:pt x="203"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9"/>
            <p:cNvSpPr/>
            <p:nvPr/>
          </p:nvSpPr>
          <p:spPr>
            <a:xfrm>
              <a:off x="7374125" y="619250"/>
              <a:ext cx="4775" cy="17875"/>
            </a:xfrm>
            <a:custGeom>
              <a:avLst/>
              <a:gdLst/>
              <a:ahLst/>
              <a:cxnLst/>
              <a:rect l="l" t="t" r="r" b="b"/>
              <a:pathLst>
                <a:path w="191" h="715" extrusionOk="0">
                  <a:moveTo>
                    <a:pt x="191" y="1"/>
                  </a:moveTo>
                  <a:cubicBezTo>
                    <a:pt x="0" y="239"/>
                    <a:pt x="0" y="477"/>
                    <a:pt x="191" y="715"/>
                  </a:cubicBezTo>
                  <a:lnTo>
                    <a:pt x="191"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9"/>
            <p:cNvSpPr/>
            <p:nvPr/>
          </p:nvSpPr>
          <p:spPr>
            <a:xfrm>
              <a:off x="7374125" y="679975"/>
              <a:ext cx="4775" cy="17875"/>
            </a:xfrm>
            <a:custGeom>
              <a:avLst/>
              <a:gdLst/>
              <a:ahLst/>
              <a:cxnLst/>
              <a:rect l="l" t="t" r="r" b="b"/>
              <a:pathLst>
                <a:path w="191" h="715" extrusionOk="0">
                  <a:moveTo>
                    <a:pt x="191" y="0"/>
                  </a:moveTo>
                  <a:cubicBezTo>
                    <a:pt x="0" y="239"/>
                    <a:pt x="0" y="477"/>
                    <a:pt x="191" y="715"/>
                  </a:cubicBezTo>
                  <a:lnTo>
                    <a:pt x="191" y="0"/>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9"/>
            <p:cNvSpPr/>
            <p:nvPr/>
          </p:nvSpPr>
          <p:spPr>
            <a:xfrm>
              <a:off x="7374125" y="1033300"/>
              <a:ext cx="4775" cy="17875"/>
            </a:xfrm>
            <a:custGeom>
              <a:avLst/>
              <a:gdLst/>
              <a:ahLst/>
              <a:cxnLst/>
              <a:rect l="l" t="t" r="r" b="b"/>
              <a:pathLst>
                <a:path w="191" h="715" extrusionOk="0">
                  <a:moveTo>
                    <a:pt x="191" y="0"/>
                  </a:moveTo>
                  <a:cubicBezTo>
                    <a:pt x="0" y="238"/>
                    <a:pt x="0" y="476"/>
                    <a:pt x="191" y="715"/>
                  </a:cubicBezTo>
                  <a:lnTo>
                    <a:pt x="191" y="0"/>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9"/>
            <p:cNvSpPr/>
            <p:nvPr/>
          </p:nvSpPr>
          <p:spPr>
            <a:xfrm>
              <a:off x="7374425" y="1115450"/>
              <a:ext cx="4475" cy="14300"/>
            </a:xfrm>
            <a:custGeom>
              <a:avLst/>
              <a:gdLst/>
              <a:ahLst/>
              <a:cxnLst/>
              <a:rect l="l" t="t" r="r" b="b"/>
              <a:pathLst>
                <a:path w="179" h="572" extrusionOk="0">
                  <a:moveTo>
                    <a:pt x="179" y="0"/>
                  </a:moveTo>
                  <a:cubicBezTo>
                    <a:pt x="0" y="274"/>
                    <a:pt x="0" y="298"/>
                    <a:pt x="179" y="572"/>
                  </a:cubicBezTo>
                  <a:lnTo>
                    <a:pt x="179" y="0"/>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9"/>
            <p:cNvSpPr/>
            <p:nvPr/>
          </p:nvSpPr>
          <p:spPr>
            <a:xfrm>
              <a:off x="7374725" y="826425"/>
              <a:ext cx="4175" cy="10725"/>
            </a:xfrm>
            <a:custGeom>
              <a:avLst/>
              <a:gdLst/>
              <a:ahLst/>
              <a:cxnLst/>
              <a:rect l="l" t="t" r="r" b="b"/>
              <a:pathLst>
                <a:path w="167" h="429" extrusionOk="0">
                  <a:moveTo>
                    <a:pt x="167" y="0"/>
                  </a:moveTo>
                  <a:cubicBezTo>
                    <a:pt x="0" y="203"/>
                    <a:pt x="0" y="215"/>
                    <a:pt x="167" y="429"/>
                  </a:cubicBezTo>
                  <a:lnTo>
                    <a:pt x="167" y="0"/>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9"/>
            <p:cNvSpPr/>
            <p:nvPr/>
          </p:nvSpPr>
          <p:spPr>
            <a:xfrm>
              <a:off x="7376200" y="847850"/>
              <a:ext cx="2700" cy="10750"/>
            </a:xfrm>
            <a:custGeom>
              <a:avLst/>
              <a:gdLst/>
              <a:ahLst/>
              <a:cxnLst/>
              <a:rect l="l" t="t" r="r" b="b"/>
              <a:pathLst>
                <a:path w="108" h="430" extrusionOk="0">
                  <a:moveTo>
                    <a:pt x="108" y="1"/>
                  </a:moveTo>
                  <a:cubicBezTo>
                    <a:pt x="1" y="143"/>
                    <a:pt x="1" y="286"/>
                    <a:pt x="108" y="429"/>
                  </a:cubicBezTo>
                  <a:lnTo>
                    <a:pt x="108"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9"/>
            <p:cNvSpPr/>
            <p:nvPr/>
          </p:nvSpPr>
          <p:spPr>
            <a:xfrm>
              <a:off x="7376200" y="2793625"/>
              <a:ext cx="2700" cy="10750"/>
            </a:xfrm>
            <a:custGeom>
              <a:avLst/>
              <a:gdLst/>
              <a:ahLst/>
              <a:cxnLst/>
              <a:rect l="l" t="t" r="r" b="b"/>
              <a:pathLst>
                <a:path w="108" h="430" extrusionOk="0">
                  <a:moveTo>
                    <a:pt x="108" y="1"/>
                  </a:moveTo>
                  <a:cubicBezTo>
                    <a:pt x="1" y="143"/>
                    <a:pt x="1" y="286"/>
                    <a:pt x="108" y="429"/>
                  </a:cubicBezTo>
                  <a:lnTo>
                    <a:pt x="108"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9"/>
            <p:cNvSpPr/>
            <p:nvPr/>
          </p:nvSpPr>
          <p:spPr>
            <a:xfrm>
              <a:off x="7375600" y="665675"/>
              <a:ext cx="3300" cy="7175"/>
            </a:xfrm>
            <a:custGeom>
              <a:avLst/>
              <a:gdLst/>
              <a:ahLst/>
              <a:cxnLst/>
              <a:rect l="l" t="t" r="r" b="b"/>
              <a:pathLst>
                <a:path w="132" h="287" extrusionOk="0">
                  <a:moveTo>
                    <a:pt x="132" y="1"/>
                  </a:moveTo>
                  <a:cubicBezTo>
                    <a:pt x="1" y="96"/>
                    <a:pt x="1" y="191"/>
                    <a:pt x="132" y="287"/>
                  </a:cubicBezTo>
                  <a:lnTo>
                    <a:pt x="132"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9"/>
            <p:cNvSpPr/>
            <p:nvPr/>
          </p:nvSpPr>
          <p:spPr>
            <a:xfrm>
              <a:off x="7375600" y="869275"/>
              <a:ext cx="3300" cy="7175"/>
            </a:xfrm>
            <a:custGeom>
              <a:avLst/>
              <a:gdLst/>
              <a:ahLst/>
              <a:cxnLst/>
              <a:rect l="l" t="t" r="r" b="b"/>
              <a:pathLst>
                <a:path w="132" h="287" extrusionOk="0">
                  <a:moveTo>
                    <a:pt x="132" y="1"/>
                  </a:moveTo>
                  <a:cubicBezTo>
                    <a:pt x="1" y="96"/>
                    <a:pt x="1" y="191"/>
                    <a:pt x="132" y="287"/>
                  </a:cubicBezTo>
                  <a:lnTo>
                    <a:pt x="132"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9"/>
            <p:cNvSpPr/>
            <p:nvPr/>
          </p:nvSpPr>
          <p:spPr>
            <a:xfrm>
              <a:off x="7375600" y="2736475"/>
              <a:ext cx="3300" cy="7175"/>
            </a:xfrm>
            <a:custGeom>
              <a:avLst/>
              <a:gdLst/>
              <a:ahLst/>
              <a:cxnLst/>
              <a:rect l="l" t="t" r="r" b="b"/>
              <a:pathLst>
                <a:path w="132" h="287" extrusionOk="0">
                  <a:moveTo>
                    <a:pt x="132" y="1"/>
                  </a:moveTo>
                  <a:cubicBezTo>
                    <a:pt x="1" y="96"/>
                    <a:pt x="1" y="191"/>
                    <a:pt x="132" y="286"/>
                  </a:cubicBezTo>
                  <a:lnTo>
                    <a:pt x="132"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9"/>
            <p:cNvSpPr/>
            <p:nvPr/>
          </p:nvSpPr>
          <p:spPr>
            <a:xfrm>
              <a:off x="7375600" y="1843800"/>
              <a:ext cx="3300" cy="7175"/>
            </a:xfrm>
            <a:custGeom>
              <a:avLst/>
              <a:gdLst/>
              <a:ahLst/>
              <a:cxnLst/>
              <a:rect l="l" t="t" r="r" b="b"/>
              <a:pathLst>
                <a:path w="132" h="287" extrusionOk="0">
                  <a:moveTo>
                    <a:pt x="132" y="1"/>
                  </a:moveTo>
                  <a:cubicBezTo>
                    <a:pt x="1" y="96"/>
                    <a:pt x="1" y="191"/>
                    <a:pt x="132" y="287"/>
                  </a:cubicBezTo>
                  <a:lnTo>
                    <a:pt x="132"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9"/>
            <p:cNvSpPr/>
            <p:nvPr/>
          </p:nvSpPr>
          <p:spPr>
            <a:xfrm>
              <a:off x="7377700" y="554950"/>
              <a:ext cx="1200" cy="3600"/>
            </a:xfrm>
            <a:custGeom>
              <a:avLst/>
              <a:gdLst/>
              <a:ahLst/>
              <a:cxnLst/>
              <a:rect l="l" t="t" r="r" b="b"/>
              <a:pathLst>
                <a:path w="48" h="144" extrusionOk="0">
                  <a:moveTo>
                    <a:pt x="48" y="1"/>
                  </a:moveTo>
                  <a:cubicBezTo>
                    <a:pt x="36" y="13"/>
                    <a:pt x="0" y="37"/>
                    <a:pt x="12" y="49"/>
                  </a:cubicBezTo>
                  <a:cubicBezTo>
                    <a:pt x="12" y="84"/>
                    <a:pt x="36" y="108"/>
                    <a:pt x="48" y="144"/>
                  </a:cubicBezTo>
                  <a:lnTo>
                    <a:pt x="48"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9"/>
            <p:cNvSpPr/>
            <p:nvPr/>
          </p:nvSpPr>
          <p:spPr>
            <a:xfrm>
              <a:off x="7377700" y="2033125"/>
              <a:ext cx="1200" cy="3600"/>
            </a:xfrm>
            <a:custGeom>
              <a:avLst/>
              <a:gdLst/>
              <a:ahLst/>
              <a:cxnLst/>
              <a:rect l="l" t="t" r="r" b="b"/>
              <a:pathLst>
                <a:path w="48" h="144" extrusionOk="0">
                  <a:moveTo>
                    <a:pt x="48" y="0"/>
                  </a:moveTo>
                  <a:cubicBezTo>
                    <a:pt x="36" y="12"/>
                    <a:pt x="0" y="36"/>
                    <a:pt x="0" y="48"/>
                  </a:cubicBezTo>
                  <a:cubicBezTo>
                    <a:pt x="12" y="72"/>
                    <a:pt x="36" y="107"/>
                    <a:pt x="48" y="143"/>
                  </a:cubicBezTo>
                  <a:lnTo>
                    <a:pt x="48" y="0"/>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9"/>
            <p:cNvSpPr/>
            <p:nvPr/>
          </p:nvSpPr>
          <p:spPr>
            <a:xfrm>
              <a:off x="7375325" y="5149875"/>
              <a:ext cx="4275" cy="3875"/>
            </a:xfrm>
            <a:custGeom>
              <a:avLst/>
              <a:gdLst/>
              <a:ahLst/>
              <a:cxnLst/>
              <a:rect l="l" t="t" r="r" b="b"/>
              <a:pathLst>
                <a:path w="171" h="155" extrusionOk="0">
                  <a:moveTo>
                    <a:pt x="143" y="0"/>
                  </a:moveTo>
                  <a:lnTo>
                    <a:pt x="0" y="143"/>
                  </a:lnTo>
                  <a:cubicBezTo>
                    <a:pt x="28" y="151"/>
                    <a:pt x="52" y="155"/>
                    <a:pt x="73" y="155"/>
                  </a:cubicBezTo>
                  <a:cubicBezTo>
                    <a:pt x="148" y="155"/>
                    <a:pt x="171" y="103"/>
                    <a:pt x="143" y="0"/>
                  </a:cubicBez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4" name="Google Shape;234;p9"/>
          <p:cNvSpPr txBox="1">
            <a:spLocks noGrp="1"/>
          </p:cNvSpPr>
          <p:nvPr>
            <p:ph type="title"/>
          </p:nvPr>
        </p:nvSpPr>
        <p:spPr>
          <a:xfrm>
            <a:off x="719500" y="1057575"/>
            <a:ext cx="3832200" cy="7866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3600"/>
              <a:buNone/>
              <a:defRPr sz="53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35" name="Google Shape;235;p9"/>
          <p:cNvSpPr txBox="1">
            <a:spLocks noGrp="1"/>
          </p:cNvSpPr>
          <p:nvPr>
            <p:ph type="subTitle" idx="1"/>
          </p:nvPr>
        </p:nvSpPr>
        <p:spPr>
          <a:xfrm>
            <a:off x="719500" y="1844450"/>
            <a:ext cx="3832200" cy="1389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pic>
        <p:nvPicPr>
          <p:cNvPr id="236" name="Google Shape;236;p9"/>
          <p:cNvPicPr preferRelativeResize="0"/>
          <p:nvPr/>
        </p:nvPicPr>
        <p:blipFill>
          <a:blip r:embed="rId2">
            <a:alphaModFix/>
          </a:blip>
          <a:stretch>
            <a:fillRect/>
          </a:stretch>
        </p:blipFill>
        <p:spPr>
          <a:xfrm>
            <a:off x="-50" y="3446475"/>
            <a:ext cx="9144003" cy="1585450"/>
          </a:xfrm>
          <a:prstGeom prst="rect">
            <a:avLst/>
          </a:prstGeom>
          <a:noFill/>
          <a:ln>
            <a:noFill/>
          </a:ln>
          <a:effectLst>
            <a:outerShdw blurRad="57150" dist="19050" algn="bl" rotWithShape="0">
              <a:srgbClr val="000000">
                <a:alpha val="49000"/>
              </a:srgbClr>
            </a:outerShdw>
          </a:effectLst>
        </p:spPr>
      </p:pic>
      <p:sp>
        <p:nvSpPr>
          <p:cNvPr id="237" name="Google Shape;237;p9"/>
          <p:cNvSpPr/>
          <p:nvPr/>
        </p:nvSpPr>
        <p:spPr>
          <a:xfrm flipH="1">
            <a:off x="-8725" y="4056275"/>
            <a:ext cx="9161390" cy="1087202"/>
          </a:xfrm>
          <a:custGeom>
            <a:avLst/>
            <a:gdLst/>
            <a:ahLst/>
            <a:cxnLst/>
            <a:rect l="l" t="t" r="r" b="b"/>
            <a:pathLst>
              <a:path w="75575" h="16317" extrusionOk="0">
                <a:moveTo>
                  <a:pt x="75573" y="0"/>
                </a:moveTo>
                <a:cubicBezTo>
                  <a:pt x="72736" y="613"/>
                  <a:pt x="69202" y="555"/>
                  <a:pt x="66055" y="771"/>
                </a:cubicBezTo>
                <a:cubicBezTo>
                  <a:pt x="60323" y="1164"/>
                  <a:pt x="54571" y="1560"/>
                  <a:pt x="48936" y="2775"/>
                </a:cubicBezTo>
                <a:cubicBezTo>
                  <a:pt x="46505" y="3299"/>
                  <a:pt x="44087" y="3976"/>
                  <a:pt x="41613" y="4099"/>
                </a:cubicBezTo>
                <a:cubicBezTo>
                  <a:pt x="41262" y="4116"/>
                  <a:pt x="40911" y="4123"/>
                  <a:pt x="40560" y="4123"/>
                </a:cubicBezTo>
                <a:cubicBezTo>
                  <a:pt x="39676" y="4123"/>
                  <a:pt x="38791" y="4083"/>
                  <a:pt x="37906" y="4083"/>
                </a:cubicBezTo>
                <a:cubicBezTo>
                  <a:pt x="37644" y="4083"/>
                  <a:pt x="37382" y="4086"/>
                  <a:pt x="37120" y="4095"/>
                </a:cubicBezTo>
                <a:cubicBezTo>
                  <a:pt x="35016" y="4169"/>
                  <a:pt x="32936" y="4601"/>
                  <a:pt x="30861" y="4995"/>
                </a:cubicBezTo>
                <a:cubicBezTo>
                  <a:pt x="20640" y="6940"/>
                  <a:pt x="10370" y="8567"/>
                  <a:pt x="0" y="8567"/>
                </a:cubicBezTo>
                <a:lnTo>
                  <a:pt x="0" y="16317"/>
                </a:lnTo>
                <a:lnTo>
                  <a:pt x="75574" y="16317"/>
                </a:lnTo>
                <a:lnTo>
                  <a:pt x="75574" y="0"/>
                </a:lnTo>
                <a:close/>
              </a:path>
            </a:pathLst>
          </a:custGeom>
          <a:solidFill>
            <a:schemeClr val="accent2"/>
          </a:solidFill>
          <a:ln>
            <a:noFill/>
          </a:ln>
          <a:effectLst>
            <a:outerShdw blurRad="57150" dist="1905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9"/>
          <p:cNvSpPr/>
          <p:nvPr/>
        </p:nvSpPr>
        <p:spPr>
          <a:xfrm>
            <a:off x="-10" y="4218200"/>
            <a:ext cx="9143952" cy="925310"/>
          </a:xfrm>
          <a:custGeom>
            <a:avLst/>
            <a:gdLst/>
            <a:ahLst/>
            <a:cxnLst/>
            <a:rect l="l" t="t" r="r" b="b"/>
            <a:pathLst>
              <a:path w="76330" h="17371" extrusionOk="0">
                <a:moveTo>
                  <a:pt x="70325" y="0"/>
                </a:moveTo>
                <a:cubicBezTo>
                  <a:pt x="67535" y="0"/>
                  <a:pt x="64769" y="422"/>
                  <a:pt x="61949" y="1260"/>
                </a:cubicBezTo>
                <a:cubicBezTo>
                  <a:pt x="57759" y="2506"/>
                  <a:pt x="53766" y="4656"/>
                  <a:pt x="49511" y="5532"/>
                </a:cubicBezTo>
                <a:cubicBezTo>
                  <a:pt x="45203" y="6419"/>
                  <a:pt x="40738" y="5973"/>
                  <a:pt x="36483" y="7173"/>
                </a:cubicBezTo>
                <a:cubicBezTo>
                  <a:pt x="35225" y="7529"/>
                  <a:pt x="33994" y="8025"/>
                  <a:pt x="32720" y="8280"/>
                </a:cubicBezTo>
                <a:cubicBezTo>
                  <a:pt x="31796" y="8466"/>
                  <a:pt x="30863" y="8522"/>
                  <a:pt x="29926" y="8522"/>
                </a:cubicBezTo>
                <a:cubicBezTo>
                  <a:pt x="28954" y="8522"/>
                  <a:pt x="27978" y="8461"/>
                  <a:pt x="27006" y="8421"/>
                </a:cubicBezTo>
                <a:cubicBezTo>
                  <a:pt x="26270" y="8389"/>
                  <a:pt x="25533" y="8370"/>
                  <a:pt x="24796" y="8370"/>
                </a:cubicBezTo>
                <a:cubicBezTo>
                  <a:pt x="22362" y="8370"/>
                  <a:pt x="19930" y="8582"/>
                  <a:pt x="17574" y="9280"/>
                </a:cubicBezTo>
                <a:cubicBezTo>
                  <a:pt x="15753" y="9819"/>
                  <a:pt x="13998" y="10643"/>
                  <a:pt x="12172" y="11151"/>
                </a:cubicBezTo>
                <a:cubicBezTo>
                  <a:pt x="10474" y="11624"/>
                  <a:pt x="8731" y="11817"/>
                  <a:pt x="6995" y="12009"/>
                </a:cubicBezTo>
                <a:cubicBezTo>
                  <a:pt x="4704" y="12263"/>
                  <a:pt x="2301" y="12696"/>
                  <a:pt x="1" y="12696"/>
                </a:cubicBezTo>
                <a:lnTo>
                  <a:pt x="1" y="17371"/>
                </a:lnTo>
                <a:lnTo>
                  <a:pt x="76330" y="17371"/>
                </a:lnTo>
                <a:lnTo>
                  <a:pt x="76330" y="639"/>
                </a:lnTo>
                <a:cubicBezTo>
                  <a:pt x="74298" y="212"/>
                  <a:pt x="72306" y="0"/>
                  <a:pt x="70325" y="0"/>
                </a:cubicBezTo>
                <a:close/>
              </a:path>
            </a:pathLst>
          </a:custGeom>
          <a:solidFill>
            <a:schemeClr val="accent1"/>
          </a:solidFill>
          <a:ln>
            <a:noFill/>
          </a:ln>
          <a:effectLst>
            <a:outerShdw blurRad="57150" dist="1905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9"/>
          <p:cNvSpPr/>
          <p:nvPr/>
        </p:nvSpPr>
        <p:spPr>
          <a:xfrm flipH="1">
            <a:off x="-17367" y="4319500"/>
            <a:ext cx="9161317" cy="823993"/>
          </a:xfrm>
          <a:custGeom>
            <a:avLst/>
            <a:gdLst/>
            <a:ahLst/>
            <a:cxnLst/>
            <a:rect l="l" t="t" r="r" b="b"/>
            <a:pathLst>
              <a:path w="76330" h="17371" extrusionOk="0">
                <a:moveTo>
                  <a:pt x="70325" y="0"/>
                </a:moveTo>
                <a:cubicBezTo>
                  <a:pt x="67535" y="0"/>
                  <a:pt x="64769" y="422"/>
                  <a:pt x="61949" y="1260"/>
                </a:cubicBezTo>
                <a:cubicBezTo>
                  <a:pt x="57759" y="2506"/>
                  <a:pt x="53766" y="4656"/>
                  <a:pt x="49511" y="5532"/>
                </a:cubicBezTo>
                <a:cubicBezTo>
                  <a:pt x="45203" y="6419"/>
                  <a:pt x="40738" y="5973"/>
                  <a:pt x="36483" y="7173"/>
                </a:cubicBezTo>
                <a:cubicBezTo>
                  <a:pt x="35225" y="7529"/>
                  <a:pt x="33994" y="8025"/>
                  <a:pt x="32720" y="8280"/>
                </a:cubicBezTo>
                <a:cubicBezTo>
                  <a:pt x="31796" y="8466"/>
                  <a:pt x="30863" y="8522"/>
                  <a:pt x="29926" y="8522"/>
                </a:cubicBezTo>
                <a:cubicBezTo>
                  <a:pt x="28954" y="8522"/>
                  <a:pt x="27978" y="8461"/>
                  <a:pt x="27006" y="8421"/>
                </a:cubicBezTo>
                <a:cubicBezTo>
                  <a:pt x="26270" y="8389"/>
                  <a:pt x="25533" y="8370"/>
                  <a:pt x="24796" y="8370"/>
                </a:cubicBezTo>
                <a:cubicBezTo>
                  <a:pt x="22362" y="8370"/>
                  <a:pt x="19930" y="8582"/>
                  <a:pt x="17574" y="9280"/>
                </a:cubicBezTo>
                <a:cubicBezTo>
                  <a:pt x="15753" y="9819"/>
                  <a:pt x="13998" y="10643"/>
                  <a:pt x="12172" y="11151"/>
                </a:cubicBezTo>
                <a:cubicBezTo>
                  <a:pt x="10474" y="11624"/>
                  <a:pt x="8731" y="11817"/>
                  <a:pt x="6995" y="12009"/>
                </a:cubicBezTo>
                <a:cubicBezTo>
                  <a:pt x="4704" y="12263"/>
                  <a:pt x="2301" y="12696"/>
                  <a:pt x="1" y="12696"/>
                </a:cubicBezTo>
                <a:lnTo>
                  <a:pt x="1" y="17371"/>
                </a:lnTo>
                <a:lnTo>
                  <a:pt x="76330" y="17371"/>
                </a:lnTo>
                <a:lnTo>
                  <a:pt x="76330" y="639"/>
                </a:lnTo>
                <a:cubicBezTo>
                  <a:pt x="74298" y="212"/>
                  <a:pt x="72306" y="0"/>
                  <a:pt x="70325" y="0"/>
                </a:cubicBezTo>
                <a:close/>
              </a:path>
            </a:pathLst>
          </a:custGeom>
          <a:solidFill>
            <a:schemeClr val="dk1"/>
          </a:solidFill>
          <a:ln>
            <a:noFill/>
          </a:ln>
          <a:effectLst>
            <a:outerShdw blurRad="57150" dist="1905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9"/>
          <p:cNvSpPr/>
          <p:nvPr/>
        </p:nvSpPr>
        <p:spPr>
          <a:xfrm flipH="1">
            <a:off x="-17367" y="4645431"/>
            <a:ext cx="9161317" cy="498070"/>
          </a:xfrm>
          <a:custGeom>
            <a:avLst/>
            <a:gdLst/>
            <a:ahLst/>
            <a:cxnLst/>
            <a:rect l="l" t="t" r="r" b="b"/>
            <a:pathLst>
              <a:path w="76330" h="17371" extrusionOk="0">
                <a:moveTo>
                  <a:pt x="70325" y="0"/>
                </a:moveTo>
                <a:cubicBezTo>
                  <a:pt x="67535" y="0"/>
                  <a:pt x="64769" y="422"/>
                  <a:pt x="61949" y="1260"/>
                </a:cubicBezTo>
                <a:cubicBezTo>
                  <a:pt x="57759" y="2506"/>
                  <a:pt x="53766" y="4656"/>
                  <a:pt x="49511" y="5532"/>
                </a:cubicBezTo>
                <a:cubicBezTo>
                  <a:pt x="45203" y="6419"/>
                  <a:pt x="40738" y="5973"/>
                  <a:pt x="36483" y="7173"/>
                </a:cubicBezTo>
                <a:cubicBezTo>
                  <a:pt x="35225" y="7529"/>
                  <a:pt x="33994" y="8025"/>
                  <a:pt x="32720" y="8280"/>
                </a:cubicBezTo>
                <a:cubicBezTo>
                  <a:pt x="31796" y="8466"/>
                  <a:pt x="30863" y="8522"/>
                  <a:pt x="29926" y="8522"/>
                </a:cubicBezTo>
                <a:cubicBezTo>
                  <a:pt x="28954" y="8522"/>
                  <a:pt x="27978" y="8461"/>
                  <a:pt x="27006" y="8421"/>
                </a:cubicBezTo>
                <a:cubicBezTo>
                  <a:pt x="26270" y="8389"/>
                  <a:pt x="25533" y="8370"/>
                  <a:pt x="24796" y="8370"/>
                </a:cubicBezTo>
                <a:cubicBezTo>
                  <a:pt x="22362" y="8370"/>
                  <a:pt x="19930" y="8582"/>
                  <a:pt x="17574" y="9280"/>
                </a:cubicBezTo>
                <a:cubicBezTo>
                  <a:pt x="15753" y="9819"/>
                  <a:pt x="13998" y="10643"/>
                  <a:pt x="12172" y="11151"/>
                </a:cubicBezTo>
                <a:cubicBezTo>
                  <a:pt x="10474" y="11624"/>
                  <a:pt x="8731" y="11817"/>
                  <a:pt x="6995" y="12009"/>
                </a:cubicBezTo>
                <a:cubicBezTo>
                  <a:pt x="4704" y="12263"/>
                  <a:pt x="2301" y="12696"/>
                  <a:pt x="1" y="12696"/>
                </a:cubicBezTo>
                <a:lnTo>
                  <a:pt x="1" y="17371"/>
                </a:lnTo>
                <a:lnTo>
                  <a:pt x="76330" y="17371"/>
                </a:lnTo>
                <a:lnTo>
                  <a:pt x="76330" y="639"/>
                </a:lnTo>
                <a:cubicBezTo>
                  <a:pt x="74298" y="212"/>
                  <a:pt x="72306" y="0"/>
                  <a:pt x="70325" y="0"/>
                </a:cubicBezTo>
                <a:close/>
              </a:path>
            </a:pathLst>
          </a:custGeom>
          <a:solidFill>
            <a:schemeClr val="dk2"/>
          </a:solidFill>
          <a:ln>
            <a:noFill/>
          </a:ln>
          <a:effectLst>
            <a:outerShdw blurRad="57150" dist="1905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dk1"/>
        </a:solidFill>
        <a:effectLst/>
      </p:bgPr>
    </p:bg>
    <p:spTree>
      <p:nvGrpSpPr>
        <p:cNvPr id="1" name="Shape 328"/>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329"/>
        <p:cNvGrpSpPr/>
        <p:nvPr/>
      </p:nvGrpSpPr>
      <p:grpSpPr>
        <a:xfrm>
          <a:off x="0" y="0"/>
          <a:ext cx="0" cy="0"/>
          <a:chOff x="0" y="0"/>
          <a:chExt cx="0" cy="0"/>
        </a:xfrm>
      </p:grpSpPr>
      <p:grpSp>
        <p:nvGrpSpPr>
          <p:cNvPr id="330" name="Google Shape;330;p13"/>
          <p:cNvGrpSpPr/>
          <p:nvPr/>
        </p:nvGrpSpPr>
        <p:grpSpPr>
          <a:xfrm>
            <a:off x="0" y="0"/>
            <a:ext cx="9143999" cy="5892773"/>
            <a:chOff x="237525" y="551100"/>
            <a:chExt cx="7142075" cy="4602650"/>
          </a:xfrm>
        </p:grpSpPr>
        <p:sp>
          <p:nvSpPr>
            <p:cNvPr id="331" name="Google Shape;331;p13"/>
            <p:cNvSpPr/>
            <p:nvPr/>
          </p:nvSpPr>
          <p:spPr>
            <a:xfrm>
              <a:off x="237525" y="551100"/>
              <a:ext cx="7141675" cy="4602375"/>
            </a:xfrm>
            <a:custGeom>
              <a:avLst/>
              <a:gdLst/>
              <a:ahLst/>
              <a:cxnLst/>
              <a:rect l="l" t="t" r="r" b="b"/>
              <a:pathLst>
                <a:path w="285667" h="184095" extrusionOk="0">
                  <a:moveTo>
                    <a:pt x="262644" y="10131"/>
                  </a:moveTo>
                  <a:cubicBezTo>
                    <a:pt x="262890" y="10131"/>
                    <a:pt x="263142" y="10161"/>
                    <a:pt x="263390" y="10168"/>
                  </a:cubicBezTo>
                  <a:cubicBezTo>
                    <a:pt x="263557" y="10168"/>
                    <a:pt x="263652" y="10275"/>
                    <a:pt x="263664" y="10442"/>
                  </a:cubicBezTo>
                  <a:cubicBezTo>
                    <a:pt x="263676" y="10609"/>
                    <a:pt x="263676" y="10775"/>
                    <a:pt x="263676" y="10942"/>
                  </a:cubicBezTo>
                  <a:lnTo>
                    <a:pt x="263676" y="13228"/>
                  </a:lnTo>
                  <a:cubicBezTo>
                    <a:pt x="263676" y="13835"/>
                    <a:pt x="263676" y="14454"/>
                    <a:pt x="263676" y="15073"/>
                  </a:cubicBezTo>
                  <a:cubicBezTo>
                    <a:pt x="263664" y="15550"/>
                    <a:pt x="263688" y="16026"/>
                    <a:pt x="263569" y="16490"/>
                  </a:cubicBezTo>
                  <a:cubicBezTo>
                    <a:pt x="263486" y="16836"/>
                    <a:pt x="263545" y="17205"/>
                    <a:pt x="263533" y="17562"/>
                  </a:cubicBezTo>
                  <a:cubicBezTo>
                    <a:pt x="263521" y="17895"/>
                    <a:pt x="263545" y="18217"/>
                    <a:pt x="263438" y="18550"/>
                  </a:cubicBezTo>
                  <a:cubicBezTo>
                    <a:pt x="263366" y="18717"/>
                    <a:pt x="263390" y="18931"/>
                    <a:pt x="263390" y="19110"/>
                  </a:cubicBezTo>
                  <a:cubicBezTo>
                    <a:pt x="263390" y="22753"/>
                    <a:pt x="263390" y="26396"/>
                    <a:pt x="263390" y="30040"/>
                  </a:cubicBezTo>
                  <a:cubicBezTo>
                    <a:pt x="263390" y="30349"/>
                    <a:pt x="263450" y="30647"/>
                    <a:pt x="263509" y="30956"/>
                  </a:cubicBezTo>
                  <a:cubicBezTo>
                    <a:pt x="263545" y="31099"/>
                    <a:pt x="263486" y="31230"/>
                    <a:pt x="263307" y="31278"/>
                  </a:cubicBezTo>
                  <a:cubicBezTo>
                    <a:pt x="262962" y="31349"/>
                    <a:pt x="262628" y="31433"/>
                    <a:pt x="262259" y="31433"/>
                  </a:cubicBezTo>
                  <a:cubicBezTo>
                    <a:pt x="261767" y="31429"/>
                    <a:pt x="261275" y="31427"/>
                    <a:pt x="260783" y="31427"/>
                  </a:cubicBezTo>
                  <a:cubicBezTo>
                    <a:pt x="259799" y="31427"/>
                    <a:pt x="258814" y="31433"/>
                    <a:pt x="257830" y="31433"/>
                  </a:cubicBezTo>
                  <a:cubicBezTo>
                    <a:pt x="257568" y="31433"/>
                    <a:pt x="257306" y="31433"/>
                    <a:pt x="257056" y="31516"/>
                  </a:cubicBezTo>
                  <a:cubicBezTo>
                    <a:pt x="256878" y="31564"/>
                    <a:pt x="256675" y="31564"/>
                    <a:pt x="256485" y="31575"/>
                  </a:cubicBezTo>
                  <a:lnTo>
                    <a:pt x="255056" y="31575"/>
                  </a:lnTo>
                  <a:cubicBezTo>
                    <a:pt x="254758" y="31575"/>
                    <a:pt x="254449" y="31575"/>
                    <a:pt x="254139" y="31671"/>
                  </a:cubicBezTo>
                  <a:cubicBezTo>
                    <a:pt x="253949" y="31730"/>
                    <a:pt x="253722" y="31706"/>
                    <a:pt x="253508" y="31718"/>
                  </a:cubicBezTo>
                  <a:cubicBezTo>
                    <a:pt x="253427" y="31720"/>
                    <a:pt x="253346" y="31721"/>
                    <a:pt x="253265" y="31721"/>
                  </a:cubicBezTo>
                  <a:cubicBezTo>
                    <a:pt x="253179" y="31721"/>
                    <a:pt x="253093" y="31720"/>
                    <a:pt x="253008" y="31720"/>
                  </a:cubicBezTo>
                  <a:cubicBezTo>
                    <a:pt x="252631" y="31720"/>
                    <a:pt x="252257" y="31730"/>
                    <a:pt x="251877" y="31837"/>
                  </a:cubicBezTo>
                  <a:cubicBezTo>
                    <a:pt x="251765" y="31865"/>
                    <a:pt x="251646" y="31873"/>
                    <a:pt x="251524" y="31873"/>
                  </a:cubicBezTo>
                  <a:cubicBezTo>
                    <a:pt x="251364" y="31873"/>
                    <a:pt x="251199" y="31860"/>
                    <a:pt x="251038" y="31860"/>
                  </a:cubicBezTo>
                  <a:cubicBezTo>
                    <a:pt x="251008" y="31860"/>
                    <a:pt x="250978" y="31860"/>
                    <a:pt x="250948" y="31861"/>
                  </a:cubicBezTo>
                  <a:cubicBezTo>
                    <a:pt x="250579" y="31873"/>
                    <a:pt x="250198" y="31873"/>
                    <a:pt x="249817" y="31956"/>
                  </a:cubicBezTo>
                  <a:cubicBezTo>
                    <a:pt x="249650" y="31998"/>
                    <a:pt x="249475" y="32007"/>
                    <a:pt x="249296" y="32007"/>
                  </a:cubicBezTo>
                  <a:cubicBezTo>
                    <a:pt x="249162" y="32007"/>
                    <a:pt x="249027" y="32002"/>
                    <a:pt x="248892" y="32002"/>
                  </a:cubicBezTo>
                  <a:cubicBezTo>
                    <a:pt x="248847" y="32002"/>
                    <a:pt x="248802" y="32003"/>
                    <a:pt x="248757" y="32004"/>
                  </a:cubicBezTo>
                  <a:cubicBezTo>
                    <a:pt x="248400" y="32016"/>
                    <a:pt x="248043" y="31980"/>
                    <a:pt x="247698" y="32111"/>
                  </a:cubicBezTo>
                  <a:cubicBezTo>
                    <a:pt x="247611" y="32143"/>
                    <a:pt x="247513" y="32148"/>
                    <a:pt x="247415" y="32148"/>
                  </a:cubicBezTo>
                  <a:cubicBezTo>
                    <a:pt x="247366" y="32148"/>
                    <a:pt x="247317" y="32147"/>
                    <a:pt x="247269" y="32147"/>
                  </a:cubicBezTo>
                  <a:lnTo>
                    <a:pt x="244281" y="32147"/>
                  </a:lnTo>
                  <a:cubicBezTo>
                    <a:pt x="244162" y="32147"/>
                    <a:pt x="244043" y="32135"/>
                    <a:pt x="243924" y="32123"/>
                  </a:cubicBezTo>
                  <a:cubicBezTo>
                    <a:pt x="243793" y="32111"/>
                    <a:pt x="243709" y="32016"/>
                    <a:pt x="243697" y="31897"/>
                  </a:cubicBezTo>
                  <a:cubicBezTo>
                    <a:pt x="243674" y="31730"/>
                    <a:pt x="243674" y="31564"/>
                    <a:pt x="243674" y="31397"/>
                  </a:cubicBezTo>
                  <a:cubicBezTo>
                    <a:pt x="243674" y="30349"/>
                    <a:pt x="243674" y="29301"/>
                    <a:pt x="243685" y="28254"/>
                  </a:cubicBezTo>
                  <a:cubicBezTo>
                    <a:pt x="243685" y="28015"/>
                    <a:pt x="243662" y="27777"/>
                    <a:pt x="243757" y="27551"/>
                  </a:cubicBezTo>
                  <a:cubicBezTo>
                    <a:pt x="243781" y="27480"/>
                    <a:pt x="243816" y="27396"/>
                    <a:pt x="243804" y="27337"/>
                  </a:cubicBezTo>
                  <a:cubicBezTo>
                    <a:pt x="243638" y="26872"/>
                    <a:pt x="243828" y="26408"/>
                    <a:pt x="243816" y="25944"/>
                  </a:cubicBezTo>
                  <a:cubicBezTo>
                    <a:pt x="243816" y="25849"/>
                    <a:pt x="243828" y="25741"/>
                    <a:pt x="243804" y="25658"/>
                  </a:cubicBezTo>
                  <a:cubicBezTo>
                    <a:pt x="243614" y="25098"/>
                    <a:pt x="243697" y="24527"/>
                    <a:pt x="243685" y="23955"/>
                  </a:cubicBezTo>
                  <a:cubicBezTo>
                    <a:pt x="243685" y="23801"/>
                    <a:pt x="243697" y="23622"/>
                    <a:pt x="243745" y="23467"/>
                  </a:cubicBezTo>
                  <a:cubicBezTo>
                    <a:pt x="243816" y="23205"/>
                    <a:pt x="243828" y="22955"/>
                    <a:pt x="243745" y="22705"/>
                  </a:cubicBezTo>
                  <a:cubicBezTo>
                    <a:pt x="243638" y="22420"/>
                    <a:pt x="243626" y="22122"/>
                    <a:pt x="243709" y="21860"/>
                  </a:cubicBezTo>
                  <a:cubicBezTo>
                    <a:pt x="243816" y="21503"/>
                    <a:pt x="243816" y="21157"/>
                    <a:pt x="243816" y="20800"/>
                  </a:cubicBezTo>
                  <a:cubicBezTo>
                    <a:pt x="243816" y="17871"/>
                    <a:pt x="243816" y="14942"/>
                    <a:pt x="243816" y="12013"/>
                  </a:cubicBezTo>
                  <a:cubicBezTo>
                    <a:pt x="243816" y="11097"/>
                    <a:pt x="243781" y="11156"/>
                    <a:pt x="244662" y="11144"/>
                  </a:cubicBezTo>
                  <a:cubicBezTo>
                    <a:pt x="244722" y="11144"/>
                    <a:pt x="244783" y="11145"/>
                    <a:pt x="244843" y="11145"/>
                  </a:cubicBezTo>
                  <a:cubicBezTo>
                    <a:pt x="245116" y="11145"/>
                    <a:pt x="245387" y="11137"/>
                    <a:pt x="245650" y="11049"/>
                  </a:cubicBezTo>
                  <a:cubicBezTo>
                    <a:pt x="245749" y="11016"/>
                    <a:pt x="245856" y="11009"/>
                    <a:pt x="245964" y="11009"/>
                  </a:cubicBezTo>
                  <a:cubicBezTo>
                    <a:pt x="246050" y="11009"/>
                    <a:pt x="246137" y="11013"/>
                    <a:pt x="246221" y="11013"/>
                  </a:cubicBezTo>
                  <a:cubicBezTo>
                    <a:pt x="246513" y="11007"/>
                    <a:pt x="246808" y="11007"/>
                    <a:pt x="247104" y="11007"/>
                  </a:cubicBezTo>
                  <a:cubicBezTo>
                    <a:pt x="247400" y="11007"/>
                    <a:pt x="247698" y="11007"/>
                    <a:pt x="247995" y="11001"/>
                  </a:cubicBezTo>
                  <a:cubicBezTo>
                    <a:pt x="248052" y="11001"/>
                    <a:pt x="248108" y="11002"/>
                    <a:pt x="248164" y="11002"/>
                  </a:cubicBezTo>
                  <a:cubicBezTo>
                    <a:pt x="248417" y="11002"/>
                    <a:pt x="248669" y="10994"/>
                    <a:pt x="248912" y="10906"/>
                  </a:cubicBezTo>
                  <a:cubicBezTo>
                    <a:pt x="249015" y="10874"/>
                    <a:pt x="249129" y="10869"/>
                    <a:pt x="249243" y="10869"/>
                  </a:cubicBezTo>
                  <a:cubicBezTo>
                    <a:pt x="249300" y="10869"/>
                    <a:pt x="249357" y="10870"/>
                    <a:pt x="249412" y="10870"/>
                  </a:cubicBezTo>
                  <a:cubicBezTo>
                    <a:pt x="249535" y="10864"/>
                    <a:pt x="249658" y="10862"/>
                    <a:pt x="249780" y="10862"/>
                  </a:cubicBezTo>
                  <a:cubicBezTo>
                    <a:pt x="249986" y="10862"/>
                    <a:pt x="250192" y="10868"/>
                    <a:pt x="250397" y="10868"/>
                  </a:cubicBezTo>
                  <a:cubicBezTo>
                    <a:pt x="250781" y="10868"/>
                    <a:pt x="251164" y="10849"/>
                    <a:pt x="251544" y="10740"/>
                  </a:cubicBezTo>
                  <a:cubicBezTo>
                    <a:pt x="251596" y="10720"/>
                    <a:pt x="251650" y="10715"/>
                    <a:pt x="251706" y="10715"/>
                  </a:cubicBezTo>
                  <a:cubicBezTo>
                    <a:pt x="251789" y="10715"/>
                    <a:pt x="251875" y="10728"/>
                    <a:pt x="251960" y="10728"/>
                  </a:cubicBezTo>
                  <a:cubicBezTo>
                    <a:pt x="252579" y="10716"/>
                    <a:pt x="253199" y="10716"/>
                    <a:pt x="253818" y="10716"/>
                  </a:cubicBezTo>
                  <a:cubicBezTo>
                    <a:pt x="253903" y="10716"/>
                    <a:pt x="253993" y="10729"/>
                    <a:pt x="254080" y="10729"/>
                  </a:cubicBezTo>
                  <a:cubicBezTo>
                    <a:pt x="254138" y="10729"/>
                    <a:pt x="254194" y="10723"/>
                    <a:pt x="254246" y="10704"/>
                  </a:cubicBezTo>
                  <a:cubicBezTo>
                    <a:pt x="254612" y="10591"/>
                    <a:pt x="254981" y="10571"/>
                    <a:pt x="255351" y="10571"/>
                  </a:cubicBezTo>
                  <a:cubicBezTo>
                    <a:pt x="255559" y="10571"/>
                    <a:pt x="255768" y="10577"/>
                    <a:pt x="255976" y="10577"/>
                  </a:cubicBezTo>
                  <a:cubicBezTo>
                    <a:pt x="256062" y="10577"/>
                    <a:pt x="256148" y="10576"/>
                    <a:pt x="256235" y="10573"/>
                  </a:cubicBezTo>
                  <a:cubicBezTo>
                    <a:pt x="256687" y="10561"/>
                    <a:pt x="257128" y="10573"/>
                    <a:pt x="257580" y="10466"/>
                  </a:cubicBezTo>
                  <a:cubicBezTo>
                    <a:pt x="257724" y="10430"/>
                    <a:pt x="257874" y="10420"/>
                    <a:pt x="258027" y="10420"/>
                  </a:cubicBezTo>
                  <a:cubicBezTo>
                    <a:pt x="258195" y="10420"/>
                    <a:pt x="258365" y="10432"/>
                    <a:pt x="258535" y="10432"/>
                  </a:cubicBezTo>
                  <a:cubicBezTo>
                    <a:pt x="258570" y="10432"/>
                    <a:pt x="258605" y="10431"/>
                    <a:pt x="258640" y="10430"/>
                  </a:cubicBezTo>
                  <a:cubicBezTo>
                    <a:pt x="258700" y="10430"/>
                    <a:pt x="258761" y="10430"/>
                    <a:pt x="258821" y="10430"/>
                  </a:cubicBezTo>
                  <a:cubicBezTo>
                    <a:pt x="259094" y="10430"/>
                    <a:pt x="259365" y="10422"/>
                    <a:pt x="259628" y="10335"/>
                  </a:cubicBezTo>
                  <a:cubicBezTo>
                    <a:pt x="259754" y="10302"/>
                    <a:pt x="259887" y="10294"/>
                    <a:pt x="260021" y="10294"/>
                  </a:cubicBezTo>
                  <a:cubicBezTo>
                    <a:pt x="260128" y="10294"/>
                    <a:pt x="260236" y="10299"/>
                    <a:pt x="260342" y="10299"/>
                  </a:cubicBezTo>
                  <a:cubicBezTo>
                    <a:pt x="260949" y="10263"/>
                    <a:pt x="261569" y="10323"/>
                    <a:pt x="262188" y="10180"/>
                  </a:cubicBezTo>
                  <a:cubicBezTo>
                    <a:pt x="262335" y="10143"/>
                    <a:pt x="262489" y="10131"/>
                    <a:pt x="262644" y="10131"/>
                  </a:cubicBezTo>
                  <a:close/>
                  <a:moveTo>
                    <a:pt x="242431" y="11153"/>
                  </a:moveTo>
                  <a:cubicBezTo>
                    <a:pt x="242468" y="11153"/>
                    <a:pt x="242507" y="11156"/>
                    <a:pt x="242542" y="11156"/>
                  </a:cubicBezTo>
                  <a:cubicBezTo>
                    <a:pt x="242864" y="11156"/>
                    <a:pt x="242947" y="11240"/>
                    <a:pt x="242959" y="11585"/>
                  </a:cubicBezTo>
                  <a:cubicBezTo>
                    <a:pt x="242971" y="11775"/>
                    <a:pt x="242959" y="11966"/>
                    <a:pt x="242959" y="12156"/>
                  </a:cubicBezTo>
                  <a:lnTo>
                    <a:pt x="242959" y="21146"/>
                  </a:lnTo>
                  <a:cubicBezTo>
                    <a:pt x="242959" y="24170"/>
                    <a:pt x="242947" y="27194"/>
                    <a:pt x="242971" y="30218"/>
                  </a:cubicBezTo>
                  <a:cubicBezTo>
                    <a:pt x="242971" y="30790"/>
                    <a:pt x="242792" y="31337"/>
                    <a:pt x="242792" y="31909"/>
                  </a:cubicBezTo>
                  <a:cubicBezTo>
                    <a:pt x="242792" y="32040"/>
                    <a:pt x="242685" y="32123"/>
                    <a:pt x="242554" y="32135"/>
                  </a:cubicBezTo>
                  <a:cubicBezTo>
                    <a:pt x="241908" y="32186"/>
                    <a:pt x="241262" y="32299"/>
                    <a:pt x="240609" y="32299"/>
                  </a:cubicBezTo>
                  <a:cubicBezTo>
                    <a:pt x="240504" y="32299"/>
                    <a:pt x="240398" y="32296"/>
                    <a:pt x="240292" y="32290"/>
                  </a:cubicBezTo>
                  <a:cubicBezTo>
                    <a:pt x="240214" y="32287"/>
                    <a:pt x="240136" y="32286"/>
                    <a:pt x="240058" y="32286"/>
                  </a:cubicBezTo>
                  <a:cubicBezTo>
                    <a:pt x="239735" y="32286"/>
                    <a:pt x="239416" y="32311"/>
                    <a:pt x="239090" y="32397"/>
                  </a:cubicBezTo>
                  <a:cubicBezTo>
                    <a:pt x="238943" y="32430"/>
                    <a:pt x="238792" y="32437"/>
                    <a:pt x="238639" y="32437"/>
                  </a:cubicBezTo>
                  <a:cubicBezTo>
                    <a:pt x="238497" y="32437"/>
                    <a:pt x="238354" y="32431"/>
                    <a:pt x="238212" y="32431"/>
                  </a:cubicBezTo>
                  <a:cubicBezTo>
                    <a:pt x="238171" y="32431"/>
                    <a:pt x="238130" y="32431"/>
                    <a:pt x="238089" y="32433"/>
                  </a:cubicBezTo>
                  <a:cubicBezTo>
                    <a:pt x="237720" y="32445"/>
                    <a:pt x="237339" y="32409"/>
                    <a:pt x="236970" y="32540"/>
                  </a:cubicBezTo>
                  <a:cubicBezTo>
                    <a:pt x="236881" y="32570"/>
                    <a:pt x="236786" y="32576"/>
                    <a:pt x="236689" y="32576"/>
                  </a:cubicBezTo>
                  <a:cubicBezTo>
                    <a:pt x="236625" y="32576"/>
                    <a:pt x="236559" y="32573"/>
                    <a:pt x="236495" y="32573"/>
                  </a:cubicBezTo>
                  <a:cubicBezTo>
                    <a:pt x="236463" y="32573"/>
                    <a:pt x="236431" y="32574"/>
                    <a:pt x="236399" y="32576"/>
                  </a:cubicBezTo>
                  <a:cubicBezTo>
                    <a:pt x="236332" y="32577"/>
                    <a:pt x="236264" y="32578"/>
                    <a:pt x="236197" y="32578"/>
                  </a:cubicBezTo>
                  <a:cubicBezTo>
                    <a:pt x="236126" y="32578"/>
                    <a:pt x="236055" y="32577"/>
                    <a:pt x="235984" y="32577"/>
                  </a:cubicBezTo>
                  <a:cubicBezTo>
                    <a:pt x="235671" y="32577"/>
                    <a:pt x="235359" y="32587"/>
                    <a:pt x="235053" y="32695"/>
                  </a:cubicBezTo>
                  <a:cubicBezTo>
                    <a:pt x="234976" y="32718"/>
                    <a:pt x="234893" y="32724"/>
                    <a:pt x="234808" y="32724"/>
                  </a:cubicBezTo>
                  <a:cubicBezTo>
                    <a:pt x="234723" y="32724"/>
                    <a:pt x="234637" y="32718"/>
                    <a:pt x="234553" y="32718"/>
                  </a:cubicBezTo>
                  <a:lnTo>
                    <a:pt x="232482" y="32718"/>
                  </a:lnTo>
                  <a:cubicBezTo>
                    <a:pt x="232343" y="32718"/>
                    <a:pt x="232202" y="32714"/>
                    <a:pt x="232062" y="32714"/>
                  </a:cubicBezTo>
                  <a:cubicBezTo>
                    <a:pt x="231780" y="32714"/>
                    <a:pt x="231497" y="32730"/>
                    <a:pt x="231220" y="32826"/>
                  </a:cubicBezTo>
                  <a:cubicBezTo>
                    <a:pt x="231138" y="32853"/>
                    <a:pt x="231052" y="32860"/>
                    <a:pt x="230965" y="32860"/>
                  </a:cubicBezTo>
                  <a:cubicBezTo>
                    <a:pt x="230859" y="32860"/>
                    <a:pt x="230752" y="32849"/>
                    <a:pt x="230648" y="32849"/>
                  </a:cubicBezTo>
                  <a:cubicBezTo>
                    <a:pt x="230172" y="32855"/>
                    <a:pt x="229696" y="32855"/>
                    <a:pt x="229219" y="32855"/>
                  </a:cubicBezTo>
                  <a:cubicBezTo>
                    <a:pt x="228743" y="32855"/>
                    <a:pt x="228267" y="32855"/>
                    <a:pt x="227791" y="32861"/>
                  </a:cubicBezTo>
                  <a:cubicBezTo>
                    <a:pt x="227732" y="32863"/>
                    <a:pt x="227673" y="32863"/>
                    <a:pt x="227614" y="32863"/>
                  </a:cubicBezTo>
                  <a:cubicBezTo>
                    <a:pt x="227469" y="32863"/>
                    <a:pt x="227324" y="32860"/>
                    <a:pt x="227179" y="32860"/>
                  </a:cubicBezTo>
                  <a:cubicBezTo>
                    <a:pt x="226836" y="32860"/>
                    <a:pt x="226496" y="32876"/>
                    <a:pt x="226159" y="32980"/>
                  </a:cubicBezTo>
                  <a:cubicBezTo>
                    <a:pt x="226088" y="33004"/>
                    <a:pt x="226008" y="33010"/>
                    <a:pt x="225924" y="33010"/>
                  </a:cubicBezTo>
                  <a:cubicBezTo>
                    <a:pt x="225841" y="33010"/>
                    <a:pt x="225755" y="33004"/>
                    <a:pt x="225671" y="33004"/>
                  </a:cubicBezTo>
                  <a:lnTo>
                    <a:pt x="223242" y="33004"/>
                  </a:lnTo>
                  <a:cubicBezTo>
                    <a:pt x="222742" y="33016"/>
                    <a:pt x="222254" y="33028"/>
                    <a:pt x="221754" y="33111"/>
                  </a:cubicBezTo>
                  <a:cubicBezTo>
                    <a:pt x="221533" y="33146"/>
                    <a:pt x="221309" y="33156"/>
                    <a:pt x="221083" y="33156"/>
                  </a:cubicBezTo>
                  <a:cubicBezTo>
                    <a:pt x="220759" y="33156"/>
                    <a:pt x="220433" y="33135"/>
                    <a:pt x="220111" y="33135"/>
                  </a:cubicBezTo>
                  <a:cubicBezTo>
                    <a:pt x="219956" y="33135"/>
                    <a:pt x="219837" y="33040"/>
                    <a:pt x="219837" y="32873"/>
                  </a:cubicBezTo>
                  <a:cubicBezTo>
                    <a:pt x="219837" y="32326"/>
                    <a:pt x="219766" y="31778"/>
                    <a:pt x="219897" y="31242"/>
                  </a:cubicBezTo>
                  <a:cubicBezTo>
                    <a:pt x="219956" y="31028"/>
                    <a:pt x="219956" y="30813"/>
                    <a:pt x="219956" y="30599"/>
                  </a:cubicBezTo>
                  <a:cubicBezTo>
                    <a:pt x="219956" y="26908"/>
                    <a:pt x="219956" y="23217"/>
                    <a:pt x="219956" y="19538"/>
                  </a:cubicBezTo>
                  <a:cubicBezTo>
                    <a:pt x="219956" y="19300"/>
                    <a:pt x="219956" y="19062"/>
                    <a:pt x="219885" y="18824"/>
                  </a:cubicBezTo>
                  <a:cubicBezTo>
                    <a:pt x="219837" y="18645"/>
                    <a:pt x="219825" y="18455"/>
                    <a:pt x="219825" y="18264"/>
                  </a:cubicBezTo>
                  <a:cubicBezTo>
                    <a:pt x="219825" y="16335"/>
                    <a:pt x="219825" y="14407"/>
                    <a:pt x="219813" y="12478"/>
                  </a:cubicBezTo>
                  <a:cubicBezTo>
                    <a:pt x="219813" y="12383"/>
                    <a:pt x="219813" y="12287"/>
                    <a:pt x="219825" y="12192"/>
                  </a:cubicBezTo>
                  <a:cubicBezTo>
                    <a:pt x="219849" y="11978"/>
                    <a:pt x="219921" y="11894"/>
                    <a:pt x="220135" y="11883"/>
                  </a:cubicBezTo>
                  <a:cubicBezTo>
                    <a:pt x="220230" y="11871"/>
                    <a:pt x="220325" y="11868"/>
                    <a:pt x="220421" y="11868"/>
                  </a:cubicBezTo>
                  <a:cubicBezTo>
                    <a:pt x="220516" y="11868"/>
                    <a:pt x="220611" y="11871"/>
                    <a:pt x="220706" y="11871"/>
                  </a:cubicBezTo>
                  <a:cubicBezTo>
                    <a:pt x="222623" y="11859"/>
                    <a:pt x="224552" y="11859"/>
                    <a:pt x="226481" y="11859"/>
                  </a:cubicBezTo>
                  <a:cubicBezTo>
                    <a:pt x="226767" y="11859"/>
                    <a:pt x="227052" y="11859"/>
                    <a:pt x="227326" y="11775"/>
                  </a:cubicBezTo>
                  <a:cubicBezTo>
                    <a:pt x="227454" y="11733"/>
                    <a:pt x="227594" y="11727"/>
                    <a:pt x="227732" y="11727"/>
                  </a:cubicBezTo>
                  <a:cubicBezTo>
                    <a:pt x="227788" y="11727"/>
                    <a:pt x="227843" y="11728"/>
                    <a:pt x="227898" y="11728"/>
                  </a:cubicBezTo>
                  <a:cubicBezTo>
                    <a:pt x="228183" y="11722"/>
                    <a:pt x="228469" y="11722"/>
                    <a:pt x="228755" y="11722"/>
                  </a:cubicBezTo>
                  <a:cubicBezTo>
                    <a:pt x="229041" y="11722"/>
                    <a:pt x="229326" y="11722"/>
                    <a:pt x="229612" y="11716"/>
                  </a:cubicBezTo>
                  <a:cubicBezTo>
                    <a:pt x="229707" y="11716"/>
                    <a:pt x="229802" y="11718"/>
                    <a:pt x="229896" y="11718"/>
                  </a:cubicBezTo>
                  <a:cubicBezTo>
                    <a:pt x="230154" y="11718"/>
                    <a:pt x="230410" y="11705"/>
                    <a:pt x="230672" y="11609"/>
                  </a:cubicBezTo>
                  <a:cubicBezTo>
                    <a:pt x="230743" y="11585"/>
                    <a:pt x="230824" y="11579"/>
                    <a:pt x="230907" y="11579"/>
                  </a:cubicBezTo>
                  <a:cubicBezTo>
                    <a:pt x="230990" y="11579"/>
                    <a:pt x="231077" y="11585"/>
                    <a:pt x="231160" y="11585"/>
                  </a:cubicBezTo>
                  <a:cubicBezTo>
                    <a:pt x="231970" y="11549"/>
                    <a:pt x="232767" y="11609"/>
                    <a:pt x="233577" y="11466"/>
                  </a:cubicBezTo>
                  <a:cubicBezTo>
                    <a:pt x="233803" y="11423"/>
                    <a:pt x="234032" y="11410"/>
                    <a:pt x="234263" y="11410"/>
                  </a:cubicBezTo>
                  <a:cubicBezTo>
                    <a:pt x="234565" y="11410"/>
                    <a:pt x="234870" y="11431"/>
                    <a:pt x="235172" y="11431"/>
                  </a:cubicBezTo>
                  <a:cubicBezTo>
                    <a:pt x="235212" y="11431"/>
                    <a:pt x="235252" y="11431"/>
                    <a:pt x="235292" y="11430"/>
                  </a:cubicBezTo>
                  <a:cubicBezTo>
                    <a:pt x="235430" y="11430"/>
                    <a:pt x="235571" y="11434"/>
                    <a:pt x="235712" y="11434"/>
                  </a:cubicBezTo>
                  <a:cubicBezTo>
                    <a:pt x="235994" y="11434"/>
                    <a:pt x="236280" y="11418"/>
                    <a:pt x="236565" y="11323"/>
                  </a:cubicBezTo>
                  <a:cubicBezTo>
                    <a:pt x="236641" y="11296"/>
                    <a:pt x="236724" y="11288"/>
                    <a:pt x="236810" y="11288"/>
                  </a:cubicBezTo>
                  <a:cubicBezTo>
                    <a:pt x="236914" y="11288"/>
                    <a:pt x="237021" y="11299"/>
                    <a:pt x="237125" y="11299"/>
                  </a:cubicBezTo>
                  <a:cubicBezTo>
                    <a:pt x="237720" y="11293"/>
                    <a:pt x="238316" y="11293"/>
                    <a:pt x="238911" y="11293"/>
                  </a:cubicBezTo>
                  <a:cubicBezTo>
                    <a:pt x="239506" y="11293"/>
                    <a:pt x="240102" y="11293"/>
                    <a:pt x="240697" y="11287"/>
                  </a:cubicBezTo>
                  <a:cubicBezTo>
                    <a:pt x="240932" y="11287"/>
                    <a:pt x="241166" y="11300"/>
                    <a:pt x="241400" y="11300"/>
                  </a:cubicBezTo>
                  <a:cubicBezTo>
                    <a:pt x="241712" y="11300"/>
                    <a:pt x="242022" y="11277"/>
                    <a:pt x="242328" y="11168"/>
                  </a:cubicBezTo>
                  <a:cubicBezTo>
                    <a:pt x="242358" y="11156"/>
                    <a:pt x="242394" y="11153"/>
                    <a:pt x="242431" y="11153"/>
                  </a:cubicBezTo>
                  <a:close/>
                  <a:moveTo>
                    <a:pt x="77426" y="11865"/>
                  </a:moveTo>
                  <a:cubicBezTo>
                    <a:pt x="79727" y="11865"/>
                    <a:pt x="82026" y="11871"/>
                    <a:pt x="84320" y="11871"/>
                  </a:cubicBezTo>
                  <a:cubicBezTo>
                    <a:pt x="84382" y="11871"/>
                    <a:pt x="84444" y="11870"/>
                    <a:pt x="84506" y="11870"/>
                  </a:cubicBezTo>
                  <a:cubicBezTo>
                    <a:pt x="84753" y="11870"/>
                    <a:pt x="84999" y="11878"/>
                    <a:pt x="85237" y="11954"/>
                  </a:cubicBezTo>
                  <a:cubicBezTo>
                    <a:pt x="85365" y="11996"/>
                    <a:pt x="85504" y="12003"/>
                    <a:pt x="85643" y="12003"/>
                  </a:cubicBezTo>
                  <a:cubicBezTo>
                    <a:pt x="85699" y="12003"/>
                    <a:pt x="85754" y="12002"/>
                    <a:pt x="85809" y="12002"/>
                  </a:cubicBezTo>
                  <a:cubicBezTo>
                    <a:pt x="86130" y="12008"/>
                    <a:pt x="86451" y="12008"/>
                    <a:pt x="86773" y="12008"/>
                  </a:cubicBezTo>
                  <a:cubicBezTo>
                    <a:pt x="87094" y="12008"/>
                    <a:pt x="87416" y="12008"/>
                    <a:pt x="87737" y="12013"/>
                  </a:cubicBezTo>
                  <a:cubicBezTo>
                    <a:pt x="87904" y="12013"/>
                    <a:pt x="88069" y="12010"/>
                    <a:pt x="88234" y="12010"/>
                  </a:cubicBezTo>
                  <a:cubicBezTo>
                    <a:pt x="88564" y="12010"/>
                    <a:pt x="88892" y="12025"/>
                    <a:pt x="89226" y="12121"/>
                  </a:cubicBezTo>
                  <a:cubicBezTo>
                    <a:pt x="89312" y="12148"/>
                    <a:pt x="89406" y="12155"/>
                    <a:pt x="89503" y="12155"/>
                  </a:cubicBezTo>
                  <a:cubicBezTo>
                    <a:pt x="89619" y="12155"/>
                    <a:pt x="89740" y="12144"/>
                    <a:pt x="89857" y="12144"/>
                  </a:cubicBezTo>
                  <a:cubicBezTo>
                    <a:pt x="92166" y="12144"/>
                    <a:pt x="94476" y="12156"/>
                    <a:pt x="96786" y="12156"/>
                  </a:cubicBezTo>
                  <a:cubicBezTo>
                    <a:pt x="96810" y="12156"/>
                    <a:pt x="96832" y="12156"/>
                    <a:pt x="96854" y="12156"/>
                  </a:cubicBezTo>
                  <a:cubicBezTo>
                    <a:pt x="97583" y="12156"/>
                    <a:pt x="97572" y="12168"/>
                    <a:pt x="97572" y="12930"/>
                  </a:cubicBezTo>
                  <a:cubicBezTo>
                    <a:pt x="97572" y="13478"/>
                    <a:pt x="97524" y="14026"/>
                    <a:pt x="97691" y="14561"/>
                  </a:cubicBezTo>
                  <a:cubicBezTo>
                    <a:pt x="97739" y="14704"/>
                    <a:pt x="97715" y="14883"/>
                    <a:pt x="97715" y="15050"/>
                  </a:cubicBezTo>
                  <a:cubicBezTo>
                    <a:pt x="97715" y="15835"/>
                    <a:pt x="97715" y="16621"/>
                    <a:pt x="97715" y="17407"/>
                  </a:cubicBezTo>
                  <a:cubicBezTo>
                    <a:pt x="97715" y="17812"/>
                    <a:pt x="97691" y="18217"/>
                    <a:pt x="97822" y="18610"/>
                  </a:cubicBezTo>
                  <a:cubicBezTo>
                    <a:pt x="97881" y="18776"/>
                    <a:pt x="97858" y="18979"/>
                    <a:pt x="97858" y="19169"/>
                  </a:cubicBezTo>
                  <a:cubicBezTo>
                    <a:pt x="97870" y="19550"/>
                    <a:pt x="97846" y="19931"/>
                    <a:pt x="97965" y="20300"/>
                  </a:cubicBezTo>
                  <a:cubicBezTo>
                    <a:pt x="98036" y="20526"/>
                    <a:pt x="97989" y="20776"/>
                    <a:pt x="98001" y="21015"/>
                  </a:cubicBezTo>
                  <a:cubicBezTo>
                    <a:pt x="98036" y="21765"/>
                    <a:pt x="97917" y="22527"/>
                    <a:pt x="98132" y="23277"/>
                  </a:cubicBezTo>
                  <a:cubicBezTo>
                    <a:pt x="98179" y="23455"/>
                    <a:pt x="98143" y="23658"/>
                    <a:pt x="98143" y="23848"/>
                  </a:cubicBezTo>
                  <a:cubicBezTo>
                    <a:pt x="98143" y="25563"/>
                    <a:pt x="98143" y="27277"/>
                    <a:pt x="98143" y="28992"/>
                  </a:cubicBezTo>
                  <a:cubicBezTo>
                    <a:pt x="98143" y="29325"/>
                    <a:pt x="98120" y="29659"/>
                    <a:pt x="98251" y="29980"/>
                  </a:cubicBezTo>
                  <a:cubicBezTo>
                    <a:pt x="98286" y="30063"/>
                    <a:pt x="98286" y="30159"/>
                    <a:pt x="98286" y="30254"/>
                  </a:cubicBezTo>
                  <a:cubicBezTo>
                    <a:pt x="98286" y="31135"/>
                    <a:pt x="98286" y="32016"/>
                    <a:pt x="98286" y="32897"/>
                  </a:cubicBezTo>
                  <a:cubicBezTo>
                    <a:pt x="98274" y="33195"/>
                    <a:pt x="98203" y="33266"/>
                    <a:pt x="97893" y="33290"/>
                  </a:cubicBezTo>
                  <a:cubicBezTo>
                    <a:pt x="97826" y="33294"/>
                    <a:pt x="97757" y="33295"/>
                    <a:pt x="97687" y="33295"/>
                  </a:cubicBezTo>
                  <a:cubicBezTo>
                    <a:pt x="97548" y="33295"/>
                    <a:pt x="97405" y="33290"/>
                    <a:pt x="97262" y="33290"/>
                  </a:cubicBezTo>
                  <a:lnTo>
                    <a:pt x="73986" y="33290"/>
                  </a:lnTo>
                  <a:cubicBezTo>
                    <a:pt x="73890" y="33290"/>
                    <a:pt x="73795" y="33295"/>
                    <a:pt x="73700" y="33295"/>
                  </a:cubicBezTo>
                  <a:cubicBezTo>
                    <a:pt x="73652" y="33295"/>
                    <a:pt x="73605" y="33294"/>
                    <a:pt x="73557" y="33290"/>
                  </a:cubicBezTo>
                  <a:cubicBezTo>
                    <a:pt x="73021" y="33278"/>
                    <a:pt x="73009" y="33266"/>
                    <a:pt x="72997" y="32718"/>
                  </a:cubicBezTo>
                  <a:cubicBezTo>
                    <a:pt x="72997" y="32599"/>
                    <a:pt x="72997" y="32480"/>
                    <a:pt x="72997" y="32361"/>
                  </a:cubicBezTo>
                  <a:cubicBezTo>
                    <a:pt x="72997" y="25849"/>
                    <a:pt x="72997" y="19324"/>
                    <a:pt x="72997" y="12811"/>
                  </a:cubicBezTo>
                  <a:cubicBezTo>
                    <a:pt x="72997" y="11936"/>
                    <a:pt x="72946" y="11868"/>
                    <a:pt x="73562" y="11868"/>
                  </a:cubicBezTo>
                  <a:cubicBezTo>
                    <a:pt x="73675" y="11868"/>
                    <a:pt x="73811" y="11871"/>
                    <a:pt x="73974" y="11871"/>
                  </a:cubicBezTo>
                  <a:cubicBezTo>
                    <a:pt x="75125" y="11867"/>
                    <a:pt x="76276" y="11865"/>
                    <a:pt x="77426" y="11865"/>
                  </a:cubicBezTo>
                  <a:close/>
                  <a:moveTo>
                    <a:pt x="46351" y="11716"/>
                  </a:moveTo>
                  <a:cubicBezTo>
                    <a:pt x="52804" y="11716"/>
                    <a:pt x="59246" y="11728"/>
                    <a:pt x="65699" y="11728"/>
                  </a:cubicBezTo>
                  <a:cubicBezTo>
                    <a:pt x="65766" y="11728"/>
                    <a:pt x="65832" y="11727"/>
                    <a:pt x="65898" y="11727"/>
                  </a:cubicBezTo>
                  <a:cubicBezTo>
                    <a:pt x="66161" y="11727"/>
                    <a:pt x="66420" y="11735"/>
                    <a:pt x="66687" y="11811"/>
                  </a:cubicBezTo>
                  <a:cubicBezTo>
                    <a:pt x="66809" y="11854"/>
                    <a:pt x="66939" y="11863"/>
                    <a:pt x="67067" y="11863"/>
                  </a:cubicBezTo>
                  <a:cubicBezTo>
                    <a:pt x="67152" y="11863"/>
                    <a:pt x="67237" y="11859"/>
                    <a:pt x="67318" y="11859"/>
                  </a:cubicBezTo>
                  <a:lnTo>
                    <a:pt x="71533" y="11859"/>
                  </a:lnTo>
                  <a:cubicBezTo>
                    <a:pt x="71723" y="11859"/>
                    <a:pt x="71914" y="11859"/>
                    <a:pt x="72104" y="11871"/>
                  </a:cubicBezTo>
                  <a:cubicBezTo>
                    <a:pt x="72331" y="11883"/>
                    <a:pt x="72414" y="11966"/>
                    <a:pt x="72426" y="12168"/>
                  </a:cubicBezTo>
                  <a:cubicBezTo>
                    <a:pt x="72438" y="12383"/>
                    <a:pt x="72438" y="12597"/>
                    <a:pt x="72438" y="12811"/>
                  </a:cubicBezTo>
                  <a:lnTo>
                    <a:pt x="72438" y="22598"/>
                  </a:lnTo>
                  <a:lnTo>
                    <a:pt x="72438" y="32230"/>
                  </a:lnTo>
                  <a:cubicBezTo>
                    <a:pt x="72438" y="32397"/>
                    <a:pt x="72450" y="32564"/>
                    <a:pt x="72438" y="32730"/>
                  </a:cubicBezTo>
                  <a:cubicBezTo>
                    <a:pt x="72426" y="33266"/>
                    <a:pt x="72414" y="33290"/>
                    <a:pt x="71866" y="33290"/>
                  </a:cubicBezTo>
                  <a:lnTo>
                    <a:pt x="62663" y="33290"/>
                  </a:lnTo>
                  <a:cubicBezTo>
                    <a:pt x="62520" y="33290"/>
                    <a:pt x="62365" y="33290"/>
                    <a:pt x="62234" y="33242"/>
                  </a:cubicBezTo>
                  <a:cubicBezTo>
                    <a:pt x="62015" y="33166"/>
                    <a:pt x="61788" y="33158"/>
                    <a:pt x="61560" y="33158"/>
                  </a:cubicBezTo>
                  <a:cubicBezTo>
                    <a:pt x="61503" y="33158"/>
                    <a:pt x="61446" y="33159"/>
                    <a:pt x="61389" y="33159"/>
                  </a:cubicBezTo>
                  <a:cubicBezTo>
                    <a:pt x="60436" y="33159"/>
                    <a:pt x="59484" y="33154"/>
                    <a:pt x="58531" y="33154"/>
                  </a:cubicBezTo>
                  <a:cubicBezTo>
                    <a:pt x="58055" y="33154"/>
                    <a:pt x="57579" y="33155"/>
                    <a:pt x="57103" y="33159"/>
                  </a:cubicBezTo>
                  <a:cubicBezTo>
                    <a:pt x="56988" y="33159"/>
                    <a:pt x="56875" y="33157"/>
                    <a:pt x="56762" y="33157"/>
                  </a:cubicBezTo>
                  <a:cubicBezTo>
                    <a:pt x="56451" y="33157"/>
                    <a:pt x="56143" y="33170"/>
                    <a:pt x="55829" y="33266"/>
                  </a:cubicBezTo>
                  <a:cubicBezTo>
                    <a:pt x="55742" y="33293"/>
                    <a:pt x="55648" y="33301"/>
                    <a:pt x="55551" y="33301"/>
                  </a:cubicBezTo>
                  <a:cubicBezTo>
                    <a:pt x="55435" y="33301"/>
                    <a:pt x="55314" y="33290"/>
                    <a:pt x="55198" y="33290"/>
                  </a:cubicBezTo>
                  <a:cubicBezTo>
                    <a:pt x="52935" y="33290"/>
                    <a:pt x="50673" y="33290"/>
                    <a:pt x="48411" y="33302"/>
                  </a:cubicBezTo>
                  <a:cubicBezTo>
                    <a:pt x="48302" y="33302"/>
                    <a:pt x="48192" y="33297"/>
                    <a:pt x="48084" y="33297"/>
                  </a:cubicBezTo>
                  <a:cubicBezTo>
                    <a:pt x="47884" y="33297"/>
                    <a:pt x="47687" y="33312"/>
                    <a:pt x="47494" y="33397"/>
                  </a:cubicBezTo>
                  <a:cubicBezTo>
                    <a:pt x="47435" y="33421"/>
                    <a:pt x="47363" y="33421"/>
                    <a:pt x="47292" y="33421"/>
                  </a:cubicBezTo>
                  <a:cubicBezTo>
                    <a:pt x="46601" y="33433"/>
                    <a:pt x="45911" y="33433"/>
                    <a:pt x="45220" y="33433"/>
                  </a:cubicBezTo>
                  <a:cubicBezTo>
                    <a:pt x="44970" y="33421"/>
                    <a:pt x="44887" y="33326"/>
                    <a:pt x="44875" y="33076"/>
                  </a:cubicBezTo>
                  <a:cubicBezTo>
                    <a:pt x="44875" y="33028"/>
                    <a:pt x="44863" y="32980"/>
                    <a:pt x="44875" y="32933"/>
                  </a:cubicBezTo>
                  <a:cubicBezTo>
                    <a:pt x="45006" y="32445"/>
                    <a:pt x="44958" y="31933"/>
                    <a:pt x="45053" y="31456"/>
                  </a:cubicBezTo>
                  <a:cubicBezTo>
                    <a:pt x="45173" y="30897"/>
                    <a:pt x="45149" y="30325"/>
                    <a:pt x="45292" y="29766"/>
                  </a:cubicBezTo>
                  <a:cubicBezTo>
                    <a:pt x="45411" y="29313"/>
                    <a:pt x="45458" y="28837"/>
                    <a:pt x="45530" y="28373"/>
                  </a:cubicBezTo>
                  <a:cubicBezTo>
                    <a:pt x="45565" y="28158"/>
                    <a:pt x="45577" y="27944"/>
                    <a:pt x="45577" y="27742"/>
                  </a:cubicBezTo>
                  <a:cubicBezTo>
                    <a:pt x="45577" y="25337"/>
                    <a:pt x="45577" y="22931"/>
                    <a:pt x="45577" y="20526"/>
                  </a:cubicBezTo>
                  <a:cubicBezTo>
                    <a:pt x="45577" y="20288"/>
                    <a:pt x="45589" y="20050"/>
                    <a:pt x="45494" y="19824"/>
                  </a:cubicBezTo>
                  <a:cubicBezTo>
                    <a:pt x="45470" y="19764"/>
                    <a:pt x="45446" y="19681"/>
                    <a:pt x="45446" y="19622"/>
                  </a:cubicBezTo>
                  <a:cubicBezTo>
                    <a:pt x="45518" y="18788"/>
                    <a:pt x="45280" y="17967"/>
                    <a:pt x="45292" y="17133"/>
                  </a:cubicBezTo>
                  <a:cubicBezTo>
                    <a:pt x="45315" y="16157"/>
                    <a:pt x="45327" y="15181"/>
                    <a:pt x="45292" y="14204"/>
                  </a:cubicBezTo>
                  <a:cubicBezTo>
                    <a:pt x="45268" y="13466"/>
                    <a:pt x="45375" y="12740"/>
                    <a:pt x="45446" y="12013"/>
                  </a:cubicBezTo>
                  <a:cubicBezTo>
                    <a:pt x="45470" y="11811"/>
                    <a:pt x="45554" y="11740"/>
                    <a:pt x="45780" y="11728"/>
                  </a:cubicBezTo>
                  <a:cubicBezTo>
                    <a:pt x="45970" y="11716"/>
                    <a:pt x="46161" y="11716"/>
                    <a:pt x="46351" y="11716"/>
                  </a:cubicBezTo>
                  <a:close/>
                  <a:moveTo>
                    <a:pt x="99929" y="12156"/>
                  </a:moveTo>
                  <a:cubicBezTo>
                    <a:pt x="100247" y="12156"/>
                    <a:pt x="100562" y="12164"/>
                    <a:pt x="100870" y="12264"/>
                  </a:cubicBezTo>
                  <a:cubicBezTo>
                    <a:pt x="100962" y="12291"/>
                    <a:pt x="101059" y="12298"/>
                    <a:pt x="101157" y="12298"/>
                  </a:cubicBezTo>
                  <a:cubicBezTo>
                    <a:pt x="101276" y="12298"/>
                    <a:pt x="101396" y="12287"/>
                    <a:pt x="101513" y="12287"/>
                  </a:cubicBezTo>
                  <a:cubicBezTo>
                    <a:pt x="102942" y="12299"/>
                    <a:pt x="104370" y="12299"/>
                    <a:pt x="105787" y="12299"/>
                  </a:cubicBezTo>
                  <a:cubicBezTo>
                    <a:pt x="106073" y="12299"/>
                    <a:pt x="106359" y="12299"/>
                    <a:pt x="106644" y="12383"/>
                  </a:cubicBezTo>
                  <a:cubicBezTo>
                    <a:pt x="106781" y="12425"/>
                    <a:pt x="106935" y="12431"/>
                    <a:pt x="107090" y="12431"/>
                  </a:cubicBezTo>
                  <a:cubicBezTo>
                    <a:pt x="107152" y="12431"/>
                    <a:pt x="107214" y="12430"/>
                    <a:pt x="107276" y="12430"/>
                  </a:cubicBezTo>
                  <a:cubicBezTo>
                    <a:pt x="107633" y="12436"/>
                    <a:pt x="107990" y="12436"/>
                    <a:pt x="108347" y="12436"/>
                  </a:cubicBezTo>
                  <a:cubicBezTo>
                    <a:pt x="108704" y="12436"/>
                    <a:pt x="109061" y="12436"/>
                    <a:pt x="109419" y="12442"/>
                  </a:cubicBezTo>
                  <a:cubicBezTo>
                    <a:pt x="109871" y="12442"/>
                    <a:pt x="110312" y="12442"/>
                    <a:pt x="110764" y="12549"/>
                  </a:cubicBezTo>
                  <a:cubicBezTo>
                    <a:pt x="110938" y="12585"/>
                    <a:pt x="111120" y="12595"/>
                    <a:pt x="111304" y="12595"/>
                  </a:cubicBezTo>
                  <a:cubicBezTo>
                    <a:pt x="111505" y="12595"/>
                    <a:pt x="111709" y="12583"/>
                    <a:pt x="111912" y="12583"/>
                  </a:cubicBezTo>
                  <a:cubicBezTo>
                    <a:pt x="111954" y="12583"/>
                    <a:pt x="111996" y="12584"/>
                    <a:pt x="112038" y="12585"/>
                  </a:cubicBezTo>
                  <a:cubicBezTo>
                    <a:pt x="112099" y="12587"/>
                    <a:pt x="112160" y="12587"/>
                    <a:pt x="112222" y="12587"/>
                  </a:cubicBezTo>
                  <a:cubicBezTo>
                    <a:pt x="112303" y="12587"/>
                    <a:pt x="112385" y="12586"/>
                    <a:pt x="112466" y="12586"/>
                  </a:cubicBezTo>
                  <a:cubicBezTo>
                    <a:pt x="112751" y="12586"/>
                    <a:pt x="113034" y="12597"/>
                    <a:pt x="113312" y="12692"/>
                  </a:cubicBezTo>
                  <a:cubicBezTo>
                    <a:pt x="113389" y="12716"/>
                    <a:pt x="113473" y="12722"/>
                    <a:pt x="113558" y="12722"/>
                  </a:cubicBezTo>
                  <a:cubicBezTo>
                    <a:pt x="113642" y="12722"/>
                    <a:pt x="113729" y="12716"/>
                    <a:pt x="113812" y="12716"/>
                  </a:cubicBezTo>
                  <a:cubicBezTo>
                    <a:pt x="113942" y="12721"/>
                    <a:pt x="114072" y="12722"/>
                    <a:pt x="114203" y="12722"/>
                  </a:cubicBezTo>
                  <a:cubicBezTo>
                    <a:pt x="114318" y="12722"/>
                    <a:pt x="114434" y="12721"/>
                    <a:pt x="114549" y="12721"/>
                  </a:cubicBezTo>
                  <a:cubicBezTo>
                    <a:pt x="114987" y="12721"/>
                    <a:pt x="115426" y="12733"/>
                    <a:pt x="115860" y="12847"/>
                  </a:cubicBezTo>
                  <a:cubicBezTo>
                    <a:pt x="115952" y="12871"/>
                    <a:pt x="116048" y="12878"/>
                    <a:pt x="116145" y="12878"/>
                  </a:cubicBezTo>
                  <a:cubicBezTo>
                    <a:pt x="116258" y="12878"/>
                    <a:pt x="116374" y="12869"/>
                    <a:pt x="116488" y="12869"/>
                  </a:cubicBezTo>
                  <a:cubicBezTo>
                    <a:pt x="116517" y="12869"/>
                    <a:pt x="116546" y="12869"/>
                    <a:pt x="116574" y="12871"/>
                  </a:cubicBezTo>
                  <a:cubicBezTo>
                    <a:pt x="116627" y="12872"/>
                    <a:pt x="116680" y="12872"/>
                    <a:pt x="116733" y="12872"/>
                  </a:cubicBezTo>
                  <a:cubicBezTo>
                    <a:pt x="116877" y="12872"/>
                    <a:pt x="117021" y="12869"/>
                    <a:pt x="117165" y="12869"/>
                  </a:cubicBezTo>
                  <a:cubicBezTo>
                    <a:pt x="117467" y="12869"/>
                    <a:pt x="117767" y="12884"/>
                    <a:pt x="118063" y="12978"/>
                  </a:cubicBezTo>
                  <a:cubicBezTo>
                    <a:pt x="118133" y="13005"/>
                    <a:pt x="118208" y="13012"/>
                    <a:pt x="118285" y="13012"/>
                  </a:cubicBezTo>
                  <a:cubicBezTo>
                    <a:pt x="118377" y="13012"/>
                    <a:pt x="118472" y="13002"/>
                    <a:pt x="118563" y="13002"/>
                  </a:cubicBezTo>
                  <a:cubicBezTo>
                    <a:pt x="118801" y="13008"/>
                    <a:pt x="119039" y="13008"/>
                    <a:pt x="119277" y="13008"/>
                  </a:cubicBezTo>
                  <a:cubicBezTo>
                    <a:pt x="119515" y="13008"/>
                    <a:pt x="119753" y="13008"/>
                    <a:pt x="119991" y="13014"/>
                  </a:cubicBezTo>
                  <a:cubicBezTo>
                    <a:pt x="120539" y="13026"/>
                    <a:pt x="120563" y="13037"/>
                    <a:pt x="120563" y="13561"/>
                  </a:cubicBezTo>
                  <a:cubicBezTo>
                    <a:pt x="120575" y="14133"/>
                    <a:pt x="120563" y="14704"/>
                    <a:pt x="120575" y="15276"/>
                  </a:cubicBezTo>
                  <a:cubicBezTo>
                    <a:pt x="120575" y="15728"/>
                    <a:pt x="120527" y="16181"/>
                    <a:pt x="120682" y="16621"/>
                  </a:cubicBezTo>
                  <a:cubicBezTo>
                    <a:pt x="120730" y="16776"/>
                    <a:pt x="120706" y="16955"/>
                    <a:pt x="120706" y="17121"/>
                  </a:cubicBezTo>
                  <a:cubicBezTo>
                    <a:pt x="120718" y="17633"/>
                    <a:pt x="120670" y="18157"/>
                    <a:pt x="120837" y="18669"/>
                  </a:cubicBezTo>
                  <a:cubicBezTo>
                    <a:pt x="120884" y="18824"/>
                    <a:pt x="120849" y="19002"/>
                    <a:pt x="120849" y="19169"/>
                  </a:cubicBezTo>
                  <a:cubicBezTo>
                    <a:pt x="120861" y="19669"/>
                    <a:pt x="120813" y="20169"/>
                    <a:pt x="120968" y="20657"/>
                  </a:cubicBezTo>
                  <a:cubicBezTo>
                    <a:pt x="121027" y="20836"/>
                    <a:pt x="120992" y="21038"/>
                    <a:pt x="120992" y="21229"/>
                  </a:cubicBezTo>
                  <a:cubicBezTo>
                    <a:pt x="121003" y="21693"/>
                    <a:pt x="120968" y="22169"/>
                    <a:pt x="121111" y="22634"/>
                  </a:cubicBezTo>
                  <a:cubicBezTo>
                    <a:pt x="121170" y="22836"/>
                    <a:pt x="121134" y="23062"/>
                    <a:pt x="121134" y="23277"/>
                  </a:cubicBezTo>
                  <a:cubicBezTo>
                    <a:pt x="121146" y="23610"/>
                    <a:pt x="121122" y="23944"/>
                    <a:pt x="121242" y="24265"/>
                  </a:cubicBezTo>
                  <a:cubicBezTo>
                    <a:pt x="121289" y="24420"/>
                    <a:pt x="121277" y="24598"/>
                    <a:pt x="121277" y="24765"/>
                  </a:cubicBezTo>
                  <a:cubicBezTo>
                    <a:pt x="121277" y="25206"/>
                    <a:pt x="121277" y="25658"/>
                    <a:pt x="121277" y="26110"/>
                  </a:cubicBezTo>
                  <a:cubicBezTo>
                    <a:pt x="121289" y="26992"/>
                    <a:pt x="121492" y="27861"/>
                    <a:pt x="121432" y="28742"/>
                  </a:cubicBezTo>
                  <a:cubicBezTo>
                    <a:pt x="121599" y="29194"/>
                    <a:pt x="121539" y="29682"/>
                    <a:pt x="121575" y="30147"/>
                  </a:cubicBezTo>
                  <a:cubicBezTo>
                    <a:pt x="121611" y="30599"/>
                    <a:pt x="121646" y="31052"/>
                    <a:pt x="121754" y="31480"/>
                  </a:cubicBezTo>
                  <a:cubicBezTo>
                    <a:pt x="121908" y="32075"/>
                    <a:pt x="121825" y="32671"/>
                    <a:pt x="121837" y="33254"/>
                  </a:cubicBezTo>
                  <a:cubicBezTo>
                    <a:pt x="121837" y="33469"/>
                    <a:pt x="121742" y="33552"/>
                    <a:pt x="121527" y="33564"/>
                  </a:cubicBezTo>
                  <a:cubicBezTo>
                    <a:pt x="121349" y="33576"/>
                    <a:pt x="121158" y="33576"/>
                    <a:pt x="120968" y="33576"/>
                  </a:cubicBezTo>
                  <a:lnTo>
                    <a:pt x="109478" y="33576"/>
                  </a:lnTo>
                  <a:cubicBezTo>
                    <a:pt x="109192" y="33576"/>
                    <a:pt x="108907" y="33564"/>
                    <a:pt x="108633" y="33492"/>
                  </a:cubicBezTo>
                  <a:cubicBezTo>
                    <a:pt x="108497" y="33449"/>
                    <a:pt x="108353" y="33441"/>
                    <a:pt x="108208" y="33441"/>
                  </a:cubicBezTo>
                  <a:cubicBezTo>
                    <a:pt x="108111" y="33441"/>
                    <a:pt x="108014" y="33445"/>
                    <a:pt x="107918" y="33445"/>
                  </a:cubicBezTo>
                  <a:cubicBezTo>
                    <a:pt x="106557" y="33438"/>
                    <a:pt x="105196" y="33431"/>
                    <a:pt x="103838" y="33431"/>
                  </a:cubicBezTo>
                  <a:cubicBezTo>
                    <a:pt x="102843" y="33431"/>
                    <a:pt x="101849" y="33435"/>
                    <a:pt x="100858" y="33445"/>
                  </a:cubicBezTo>
                  <a:cubicBezTo>
                    <a:pt x="100298" y="33445"/>
                    <a:pt x="99775" y="33266"/>
                    <a:pt x="99227" y="33266"/>
                  </a:cubicBezTo>
                  <a:cubicBezTo>
                    <a:pt x="99060" y="33266"/>
                    <a:pt x="99013" y="33111"/>
                    <a:pt x="99013" y="32957"/>
                  </a:cubicBezTo>
                  <a:cubicBezTo>
                    <a:pt x="99001" y="32528"/>
                    <a:pt x="99001" y="32099"/>
                    <a:pt x="99001" y="31671"/>
                  </a:cubicBezTo>
                  <a:cubicBezTo>
                    <a:pt x="98989" y="31242"/>
                    <a:pt x="99024" y="30825"/>
                    <a:pt x="98894" y="30397"/>
                  </a:cubicBezTo>
                  <a:cubicBezTo>
                    <a:pt x="98834" y="30206"/>
                    <a:pt x="98858" y="29980"/>
                    <a:pt x="98858" y="29766"/>
                  </a:cubicBezTo>
                  <a:cubicBezTo>
                    <a:pt x="98858" y="27742"/>
                    <a:pt x="98858" y="25718"/>
                    <a:pt x="98858" y="23693"/>
                  </a:cubicBezTo>
                  <a:cubicBezTo>
                    <a:pt x="98858" y="23384"/>
                    <a:pt x="98870" y="23074"/>
                    <a:pt x="98763" y="22777"/>
                  </a:cubicBezTo>
                  <a:cubicBezTo>
                    <a:pt x="98703" y="22598"/>
                    <a:pt x="98727" y="22396"/>
                    <a:pt x="98715" y="22205"/>
                  </a:cubicBezTo>
                  <a:cubicBezTo>
                    <a:pt x="98691" y="21527"/>
                    <a:pt x="98763" y="20836"/>
                    <a:pt x="98596" y="20157"/>
                  </a:cubicBezTo>
                  <a:cubicBezTo>
                    <a:pt x="98513" y="19812"/>
                    <a:pt x="98572" y="19443"/>
                    <a:pt x="98572" y="19086"/>
                  </a:cubicBezTo>
                  <a:cubicBezTo>
                    <a:pt x="98560" y="18729"/>
                    <a:pt x="98584" y="18371"/>
                    <a:pt x="98465" y="18026"/>
                  </a:cubicBezTo>
                  <a:cubicBezTo>
                    <a:pt x="98405" y="17859"/>
                    <a:pt x="98429" y="17657"/>
                    <a:pt x="98429" y="17467"/>
                  </a:cubicBezTo>
                  <a:cubicBezTo>
                    <a:pt x="98429" y="16776"/>
                    <a:pt x="98429" y="16085"/>
                    <a:pt x="98429" y="15395"/>
                  </a:cubicBezTo>
                  <a:cubicBezTo>
                    <a:pt x="98417" y="14966"/>
                    <a:pt x="98393" y="14550"/>
                    <a:pt x="98322" y="14121"/>
                  </a:cubicBezTo>
                  <a:cubicBezTo>
                    <a:pt x="98239" y="13585"/>
                    <a:pt x="98286" y="13026"/>
                    <a:pt x="98298" y="12478"/>
                  </a:cubicBezTo>
                  <a:cubicBezTo>
                    <a:pt x="98298" y="12264"/>
                    <a:pt x="98382" y="12180"/>
                    <a:pt x="98596" y="12168"/>
                  </a:cubicBezTo>
                  <a:cubicBezTo>
                    <a:pt x="98977" y="12156"/>
                    <a:pt x="99358" y="12156"/>
                    <a:pt x="99739" y="12156"/>
                  </a:cubicBezTo>
                  <a:cubicBezTo>
                    <a:pt x="99802" y="12156"/>
                    <a:pt x="99866" y="12156"/>
                    <a:pt x="99929" y="12156"/>
                  </a:cubicBezTo>
                  <a:close/>
                  <a:moveTo>
                    <a:pt x="218516" y="12002"/>
                  </a:moveTo>
                  <a:cubicBezTo>
                    <a:pt x="218837" y="12002"/>
                    <a:pt x="218920" y="12073"/>
                    <a:pt x="218980" y="12406"/>
                  </a:cubicBezTo>
                  <a:cubicBezTo>
                    <a:pt x="219063" y="12847"/>
                    <a:pt x="219123" y="13299"/>
                    <a:pt x="219111" y="13752"/>
                  </a:cubicBezTo>
                  <a:cubicBezTo>
                    <a:pt x="219099" y="14371"/>
                    <a:pt x="219111" y="14990"/>
                    <a:pt x="219111" y="15609"/>
                  </a:cubicBezTo>
                  <a:cubicBezTo>
                    <a:pt x="219111" y="16224"/>
                    <a:pt x="219111" y="16839"/>
                    <a:pt x="219111" y="17455"/>
                  </a:cubicBezTo>
                  <a:cubicBezTo>
                    <a:pt x="219111" y="17836"/>
                    <a:pt x="219087" y="18217"/>
                    <a:pt x="219218" y="18586"/>
                  </a:cubicBezTo>
                  <a:cubicBezTo>
                    <a:pt x="219278" y="18764"/>
                    <a:pt x="219242" y="18967"/>
                    <a:pt x="219242" y="19157"/>
                  </a:cubicBezTo>
                  <a:cubicBezTo>
                    <a:pt x="219254" y="23563"/>
                    <a:pt x="219254" y="27956"/>
                    <a:pt x="219254" y="32361"/>
                  </a:cubicBezTo>
                  <a:cubicBezTo>
                    <a:pt x="219254" y="33136"/>
                    <a:pt x="219265" y="33147"/>
                    <a:pt x="218535" y="33147"/>
                  </a:cubicBezTo>
                  <a:cubicBezTo>
                    <a:pt x="218514" y="33147"/>
                    <a:pt x="218491" y="33147"/>
                    <a:pt x="218468" y="33147"/>
                  </a:cubicBezTo>
                  <a:lnTo>
                    <a:pt x="217111" y="33147"/>
                  </a:lnTo>
                  <a:cubicBezTo>
                    <a:pt x="217030" y="33147"/>
                    <a:pt x="216949" y="33145"/>
                    <a:pt x="216869" y="33145"/>
                  </a:cubicBezTo>
                  <a:cubicBezTo>
                    <a:pt x="216689" y="33145"/>
                    <a:pt x="216510" y="33156"/>
                    <a:pt x="216337" y="33230"/>
                  </a:cubicBezTo>
                  <a:cubicBezTo>
                    <a:pt x="216294" y="33256"/>
                    <a:pt x="216239" y="33276"/>
                    <a:pt x="216189" y="33276"/>
                  </a:cubicBezTo>
                  <a:cubicBezTo>
                    <a:pt x="216169" y="33276"/>
                    <a:pt x="216151" y="33273"/>
                    <a:pt x="216134" y="33266"/>
                  </a:cubicBezTo>
                  <a:cubicBezTo>
                    <a:pt x="215947" y="33226"/>
                    <a:pt x="215761" y="33211"/>
                    <a:pt x="215575" y="33211"/>
                  </a:cubicBezTo>
                  <a:cubicBezTo>
                    <a:pt x="215121" y="33211"/>
                    <a:pt x="214672" y="33297"/>
                    <a:pt x="214223" y="33297"/>
                  </a:cubicBezTo>
                  <a:cubicBezTo>
                    <a:pt x="214154" y="33297"/>
                    <a:pt x="214084" y="33295"/>
                    <a:pt x="214015" y="33290"/>
                  </a:cubicBezTo>
                  <a:cubicBezTo>
                    <a:pt x="213769" y="33278"/>
                    <a:pt x="213523" y="33274"/>
                    <a:pt x="213277" y="33274"/>
                  </a:cubicBezTo>
                  <a:cubicBezTo>
                    <a:pt x="212785" y="33274"/>
                    <a:pt x="212293" y="33290"/>
                    <a:pt x="211800" y="33290"/>
                  </a:cubicBezTo>
                  <a:lnTo>
                    <a:pt x="209657" y="33290"/>
                  </a:lnTo>
                  <a:cubicBezTo>
                    <a:pt x="209559" y="33290"/>
                    <a:pt x="209460" y="33288"/>
                    <a:pt x="209360" y="33288"/>
                  </a:cubicBezTo>
                  <a:cubicBezTo>
                    <a:pt x="209085" y="33288"/>
                    <a:pt x="208806" y="33301"/>
                    <a:pt x="208526" y="33397"/>
                  </a:cubicBezTo>
                  <a:cubicBezTo>
                    <a:pt x="208450" y="33424"/>
                    <a:pt x="208367" y="33432"/>
                    <a:pt x="208281" y="33432"/>
                  </a:cubicBezTo>
                  <a:cubicBezTo>
                    <a:pt x="208178" y="33432"/>
                    <a:pt x="208071" y="33421"/>
                    <a:pt x="207967" y="33421"/>
                  </a:cubicBezTo>
                  <a:cubicBezTo>
                    <a:pt x="207276" y="33433"/>
                    <a:pt x="206586" y="33433"/>
                    <a:pt x="205895" y="33433"/>
                  </a:cubicBezTo>
                  <a:cubicBezTo>
                    <a:pt x="205800" y="33433"/>
                    <a:pt x="205704" y="33431"/>
                    <a:pt x="205609" y="33431"/>
                  </a:cubicBezTo>
                  <a:cubicBezTo>
                    <a:pt x="205348" y="33431"/>
                    <a:pt x="205089" y="33444"/>
                    <a:pt x="204835" y="33540"/>
                  </a:cubicBezTo>
                  <a:cubicBezTo>
                    <a:pt x="204760" y="33567"/>
                    <a:pt x="204674" y="33574"/>
                    <a:pt x="204585" y="33574"/>
                  </a:cubicBezTo>
                  <a:cubicBezTo>
                    <a:pt x="204479" y="33574"/>
                    <a:pt x="204368" y="33564"/>
                    <a:pt x="204264" y="33564"/>
                  </a:cubicBezTo>
                  <a:cubicBezTo>
                    <a:pt x="203883" y="33570"/>
                    <a:pt x="203505" y="33570"/>
                    <a:pt x="203127" y="33570"/>
                  </a:cubicBezTo>
                  <a:cubicBezTo>
                    <a:pt x="202749" y="33570"/>
                    <a:pt x="202371" y="33570"/>
                    <a:pt x="201990" y="33576"/>
                  </a:cubicBezTo>
                  <a:cubicBezTo>
                    <a:pt x="201825" y="33576"/>
                    <a:pt x="201661" y="33569"/>
                    <a:pt x="201497" y="33569"/>
                  </a:cubicBezTo>
                  <a:cubicBezTo>
                    <a:pt x="201210" y="33569"/>
                    <a:pt x="200925" y="33589"/>
                    <a:pt x="200644" y="33695"/>
                  </a:cubicBezTo>
                  <a:cubicBezTo>
                    <a:pt x="200609" y="33707"/>
                    <a:pt x="200573" y="33710"/>
                    <a:pt x="200537" y="33710"/>
                  </a:cubicBezTo>
                  <a:cubicBezTo>
                    <a:pt x="200501" y="33710"/>
                    <a:pt x="200466" y="33707"/>
                    <a:pt x="200430" y="33707"/>
                  </a:cubicBezTo>
                  <a:cubicBezTo>
                    <a:pt x="200037" y="33713"/>
                    <a:pt x="199644" y="33716"/>
                    <a:pt x="199251" y="33716"/>
                  </a:cubicBezTo>
                  <a:cubicBezTo>
                    <a:pt x="198858" y="33716"/>
                    <a:pt x="198465" y="33713"/>
                    <a:pt x="198073" y="33707"/>
                  </a:cubicBezTo>
                  <a:cubicBezTo>
                    <a:pt x="197775" y="33707"/>
                    <a:pt x="197692" y="33623"/>
                    <a:pt x="197680" y="33326"/>
                  </a:cubicBezTo>
                  <a:cubicBezTo>
                    <a:pt x="197668" y="33088"/>
                    <a:pt x="197680" y="32849"/>
                    <a:pt x="197680" y="32611"/>
                  </a:cubicBezTo>
                  <a:cubicBezTo>
                    <a:pt x="197680" y="32445"/>
                    <a:pt x="197715" y="32266"/>
                    <a:pt x="197668" y="32111"/>
                  </a:cubicBezTo>
                  <a:cubicBezTo>
                    <a:pt x="197477" y="31516"/>
                    <a:pt x="197561" y="30885"/>
                    <a:pt x="197537" y="30278"/>
                  </a:cubicBezTo>
                  <a:cubicBezTo>
                    <a:pt x="197525" y="29778"/>
                    <a:pt x="197549" y="29289"/>
                    <a:pt x="197430" y="28789"/>
                  </a:cubicBezTo>
                  <a:cubicBezTo>
                    <a:pt x="197346" y="28420"/>
                    <a:pt x="197406" y="28027"/>
                    <a:pt x="197394" y="27646"/>
                  </a:cubicBezTo>
                  <a:cubicBezTo>
                    <a:pt x="197382" y="27289"/>
                    <a:pt x="197418" y="26944"/>
                    <a:pt x="197287" y="26587"/>
                  </a:cubicBezTo>
                  <a:cubicBezTo>
                    <a:pt x="197227" y="26420"/>
                    <a:pt x="197263" y="26218"/>
                    <a:pt x="197251" y="26027"/>
                  </a:cubicBezTo>
                  <a:cubicBezTo>
                    <a:pt x="197251" y="25622"/>
                    <a:pt x="197239" y="25229"/>
                    <a:pt x="197144" y="24825"/>
                  </a:cubicBezTo>
                  <a:cubicBezTo>
                    <a:pt x="197072" y="24479"/>
                    <a:pt x="197120" y="24110"/>
                    <a:pt x="197108" y="23753"/>
                  </a:cubicBezTo>
                  <a:cubicBezTo>
                    <a:pt x="197096" y="23360"/>
                    <a:pt x="197132" y="22955"/>
                    <a:pt x="197001" y="22562"/>
                  </a:cubicBezTo>
                  <a:cubicBezTo>
                    <a:pt x="196941" y="22360"/>
                    <a:pt x="196977" y="22134"/>
                    <a:pt x="196965" y="21919"/>
                  </a:cubicBezTo>
                  <a:cubicBezTo>
                    <a:pt x="196941" y="21241"/>
                    <a:pt x="197001" y="20550"/>
                    <a:pt x="196846" y="19860"/>
                  </a:cubicBezTo>
                  <a:cubicBezTo>
                    <a:pt x="196751" y="19431"/>
                    <a:pt x="196834" y="18967"/>
                    <a:pt x="196822" y="18514"/>
                  </a:cubicBezTo>
                  <a:cubicBezTo>
                    <a:pt x="196811" y="18038"/>
                    <a:pt x="196858" y="17562"/>
                    <a:pt x="196715" y="17097"/>
                  </a:cubicBezTo>
                  <a:cubicBezTo>
                    <a:pt x="196644" y="16871"/>
                    <a:pt x="196691" y="16621"/>
                    <a:pt x="196680" y="16383"/>
                  </a:cubicBezTo>
                  <a:cubicBezTo>
                    <a:pt x="196680" y="15954"/>
                    <a:pt x="196715" y="15526"/>
                    <a:pt x="196572" y="15109"/>
                  </a:cubicBezTo>
                  <a:cubicBezTo>
                    <a:pt x="196513" y="14966"/>
                    <a:pt x="196549" y="14788"/>
                    <a:pt x="196537" y="14621"/>
                  </a:cubicBezTo>
                  <a:cubicBezTo>
                    <a:pt x="196513" y="14097"/>
                    <a:pt x="196596" y="13573"/>
                    <a:pt x="196453" y="13061"/>
                  </a:cubicBezTo>
                  <a:cubicBezTo>
                    <a:pt x="196418" y="12918"/>
                    <a:pt x="196537" y="12775"/>
                    <a:pt x="196691" y="12752"/>
                  </a:cubicBezTo>
                  <a:cubicBezTo>
                    <a:pt x="196858" y="12728"/>
                    <a:pt x="197025" y="12728"/>
                    <a:pt x="197192" y="12728"/>
                  </a:cubicBezTo>
                  <a:cubicBezTo>
                    <a:pt x="197596" y="12722"/>
                    <a:pt x="198001" y="12722"/>
                    <a:pt x="198406" y="12722"/>
                  </a:cubicBezTo>
                  <a:cubicBezTo>
                    <a:pt x="198811" y="12722"/>
                    <a:pt x="199216" y="12722"/>
                    <a:pt x="199620" y="12716"/>
                  </a:cubicBezTo>
                  <a:cubicBezTo>
                    <a:pt x="199775" y="12716"/>
                    <a:pt x="199931" y="12720"/>
                    <a:pt x="200088" y="12720"/>
                  </a:cubicBezTo>
                  <a:cubicBezTo>
                    <a:pt x="200401" y="12720"/>
                    <a:pt x="200716" y="12704"/>
                    <a:pt x="201025" y="12609"/>
                  </a:cubicBezTo>
                  <a:cubicBezTo>
                    <a:pt x="201096" y="12582"/>
                    <a:pt x="201171" y="12574"/>
                    <a:pt x="201248" y="12574"/>
                  </a:cubicBezTo>
                  <a:cubicBezTo>
                    <a:pt x="201340" y="12574"/>
                    <a:pt x="201434" y="12585"/>
                    <a:pt x="201525" y="12585"/>
                  </a:cubicBezTo>
                  <a:cubicBezTo>
                    <a:pt x="202192" y="12573"/>
                    <a:pt x="202859" y="12573"/>
                    <a:pt x="203526" y="12573"/>
                  </a:cubicBezTo>
                  <a:cubicBezTo>
                    <a:pt x="203586" y="12573"/>
                    <a:pt x="203646" y="12573"/>
                    <a:pt x="203706" y="12573"/>
                  </a:cubicBezTo>
                  <a:cubicBezTo>
                    <a:pt x="203976" y="12573"/>
                    <a:pt x="204241" y="12565"/>
                    <a:pt x="204514" y="12478"/>
                  </a:cubicBezTo>
                  <a:cubicBezTo>
                    <a:pt x="204606" y="12445"/>
                    <a:pt x="204714" y="12437"/>
                    <a:pt x="204821" y="12437"/>
                  </a:cubicBezTo>
                  <a:cubicBezTo>
                    <a:pt x="204908" y="12437"/>
                    <a:pt x="204994" y="12442"/>
                    <a:pt x="205073" y="12442"/>
                  </a:cubicBezTo>
                  <a:cubicBezTo>
                    <a:pt x="205502" y="12436"/>
                    <a:pt x="205931" y="12436"/>
                    <a:pt x="206359" y="12436"/>
                  </a:cubicBezTo>
                  <a:cubicBezTo>
                    <a:pt x="206788" y="12436"/>
                    <a:pt x="207217" y="12436"/>
                    <a:pt x="207645" y="12430"/>
                  </a:cubicBezTo>
                  <a:cubicBezTo>
                    <a:pt x="207853" y="12430"/>
                    <a:pt x="208061" y="12436"/>
                    <a:pt x="208268" y="12436"/>
                  </a:cubicBezTo>
                  <a:cubicBezTo>
                    <a:pt x="208631" y="12436"/>
                    <a:pt x="208992" y="12417"/>
                    <a:pt x="209348" y="12311"/>
                  </a:cubicBezTo>
                  <a:cubicBezTo>
                    <a:pt x="209430" y="12287"/>
                    <a:pt x="209516" y="12280"/>
                    <a:pt x="209604" y="12280"/>
                  </a:cubicBezTo>
                  <a:cubicBezTo>
                    <a:pt x="209706" y="12280"/>
                    <a:pt x="209810" y="12289"/>
                    <a:pt x="209913" y="12289"/>
                  </a:cubicBezTo>
                  <a:cubicBezTo>
                    <a:pt x="209939" y="12289"/>
                    <a:pt x="209965" y="12289"/>
                    <a:pt x="209991" y="12287"/>
                  </a:cubicBezTo>
                  <a:cubicBezTo>
                    <a:pt x="210092" y="12287"/>
                    <a:pt x="210193" y="12289"/>
                    <a:pt x="210293" y="12289"/>
                  </a:cubicBezTo>
                  <a:cubicBezTo>
                    <a:pt x="210569" y="12289"/>
                    <a:pt x="210842" y="12276"/>
                    <a:pt x="211122" y="12180"/>
                  </a:cubicBezTo>
                  <a:cubicBezTo>
                    <a:pt x="211198" y="12153"/>
                    <a:pt x="211281" y="12146"/>
                    <a:pt x="211367" y="12146"/>
                  </a:cubicBezTo>
                  <a:cubicBezTo>
                    <a:pt x="211470" y="12146"/>
                    <a:pt x="211578" y="12156"/>
                    <a:pt x="211681" y="12156"/>
                  </a:cubicBezTo>
                  <a:cubicBezTo>
                    <a:pt x="212027" y="12150"/>
                    <a:pt x="212372" y="12150"/>
                    <a:pt x="212717" y="12150"/>
                  </a:cubicBezTo>
                  <a:cubicBezTo>
                    <a:pt x="213063" y="12150"/>
                    <a:pt x="213408" y="12150"/>
                    <a:pt x="213753" y="12144"/>
                  </a:cubicBezTo>
                  <a:cubicBezTo>
                    <a:pt x="213872" y="12144"/>
                    <a:pt x="213991" y="12148"/>
                    <a:pt x="214110" y="12148"/>
                  </a:cubicBezTo>
                  <a:cubicBezTo>
                    <a:pt x="214347" y="12148"/>
                    <a:pt x="214583" y="12133"/>
                    <a:pt x="214813" y="12037"/>
                  </a:cubicBezTo>
                  <a:cubicBezTo>
                    <a:pt x="214863" y="12016"/>
                    <a:pt x="214921" y="12012"/>
                    <a:pt x="214981" y="12012"/>
                  </a:cubicBezTo>
                  <a:cubicBezTo>
                    <a:pt x="215020" y="12012"/>
                    <a:pt x="215060" y="12013"/>
                    <a:pt x="215099" y="12013"/>
                  </a:cubicBezTo>
                  <a:cubicBezTo>
                    <a:pt x="216242" y="12013"/>
                    <a:pt x="217385" y="12002"/>
                    <a:pt x="218516" y="12002"/>
                  </a:cubicBezTo>
                  <a:close/>
                  <a:moveTo>
                    <a:pt x="44327" y="11716"/>
                  </a:moveTo>
                  <a:cubicBezTo>
                    <a:pt x="44649" y="11740"/>
                    <a:pt x="44708" y="11799"/>
                    <a:pt x="44732" y="12097"/>
                  </a:cubicBezTo>
                  <a:cubicBezTo>
                    <a:pt x="44744" y="12287"/>
                    <a:pt x="44732" y="12478"/>
                    <a:pt x="44732" y="12668"/>
                  </a:cubicBezTo>
                  <a:lnTo>
                    <a:pt x="44732" y="17383"/>
                  </a:lnTo>
                  <a:cubicBezTo>
                    <a:pt x="44732" y="17669"/>
                    <a:pt x="44708" y="17955"/>
                    <a:pt x="44827" y="18229"/>
                  </a:cubicBezTo>
                  <a:cubicBezTo>
                    <a:pt x="44851" y="18288"/>
                    <a:pt x="44863" y="18359"/>
                    <a:pt x="44863" y="18431"/>
                  </a:cubicBezTo>
                  <a:cubicBezTo>
                    <a:pt x="44815" y="19360"/>
                    <a:pt x="45101" y="20264"/>
                    <a:pt x="45018" y="21205"/>
                  </a:cubicBezTo>
                  <a:cubicBezTo>
                    <a:pt x="45006" y="21431"/>
                    <a:pt x="45030" y="21669"/>
                    <a:pt x="45101" y="21908"/>
                  </a:cubicBezTo>
                  <a:cubicBezTo>
                    <a:pt x="45149" y="22110"/>
                    <a:pt x="45161" y="22324"/>
                    <a:pt x="45161" y="22539"/>
                  </a:cubicBezTo>
                  <a:cubicBezTo>
                    <a:pt x="45161" y="24039"/>
                    <a:pt x="45173" y="25539"/>
                    <a:pt x="45149" y="27039"/>
                  </a:cubicBezTo>
                  <a:cubicBezTo>
                    <a:pt x="45137" y="27623"/>
                    <a:pt x="45042" y="28218"/>
                    <a:pt x="44970" y="28801"/>
                  </a:cubicBezTo>
                  <a:cubicBezTo>
                    <a:pt x="44887" y="29361"/>
                    <a:pt x="44803" y="29920"/>
                    <a:pt x="44708" y="30480"/>
                  </a:cubicBezTo>
                  <a:cubicBezTo>
                    <a:pt x="44601" y="31087"/>
                    <a:pt x="44649" y="31706"/>
                    <a:pt x="44482" y="32314"/>
                  </a:cubicBezTo>
                  <a:cubicBezTo>
                    <a:pt x="44411" y="32576"/>
                    <a:pt x="44458" y="32873"/>
                    <a:pt x="44434" y="33159"/>
                  </a:cubicBezTo>
                  <a:cubicBezTo>
                    <a:pt x="44422" y="33290"/>
                    <a:pt x="44363" y="33397"/>
                    <a:pt x="44232" y="33409"/>
                  </a:cubicBezTo>
                  <a:cubicBezTo>
                    <a:pt x="43822" y="33455"/>
                    <a:pt x="43433" y="33576"/>
                    <a:pt x="43015" y="33576"/>
                  </a:cubicBezTo>
                  <a:cubicBezTo>
                    <a:pt x="42996" y="33576"/>
                    <a:pt x="42977" y="33576"/>
                    <a:pt x="42958" y="33576"/>
                  </a:cubicBezTo>
                  <a:cubicBezTo>
                    <a:pt x="42640" y="33568"/>
                    <a:pt x="42323" y="33565"/>
                    <a:pt x="42005" y="33565"/>
                  </a:cubicBezTo>
                  <a:cubicBezTo>
                    <a:pt x="41370" y="33565"/>
                    <a:pt x="40735" y="33576"/>
                    <a:pt x="40100" y="33576"/>
                  </a:cubicBezTo>
                  <a:cubicBezTo>
                    <a:pt x="39684" y="33576"/>
                    <a:pt x="39255" y="33576"/>
                    <a:pt x="38838" y="33683"/>
                  </a:cubicBezTo>
                  <a:cubicBezTo>
                    <a:pt x="38690" y="33719"/>
                    <a:pt x="38535" y="33727"/>
                    <a:pt x="38378" y="33727"/>
                  </a:cubicBezTo>
                  <a:cubicBezTo>
                    <a:pt x="38222" y="33727"/>
                    <a:pt x="38064" y="33719"/>
                    <a:pt x="37910" y="33719"/>
                  </a:cubicBezTo>
                  <a:cubicBezTo>
                    <a:pt x="37627" y="33719"/>
                    <a:pt x="37339" y="33695"/>
                    <a:pt x="37056" y="33695"/>
                  </a:cubicBezTo>
                  <a:cubicBezTo>
                    <a:pt x="36886" y="33695"/>
                    <a:pt x="36718" y="33704"/>
                    <a:pt x="36552" y="33730"/>
                  </a:cubicBezTo>
                  <a:cubicBezTo>
                    <a:pt x="35517" y="33897"/>
                    <a:pt x="34457" y="33754"/>
                    <a:pt x="33433" y="33885"/>
                  </a:cubicBezTo>
                  <a:cubicBezTo>
                    <a:pt x="32681" y="33984"/>
                    <a:pt x="31933" y="34006"/>
                    <a:pt x="31185" y="34006"/>
                  </a:cubicBezTo>
                  <a:cubicBezTo>
                    <a:pt x="30577" y="34006"/>
                    <a:pt x="29970" y="33991"/>
                    <a:pt x="29361" y="33991"/>
                  </a:cubicBezTo>
                  <a:cubicBezTo>
                    <a:pt x="29270" y="33991"/>
                    <a:pt x="29178" y="33992"/>
                    <a:pt x="29087" y="33992"/>
                  </a:cubicBezTo>
                  <a:cubicBezTo>
                    <a:pt x="27432" y="34004"/>
                    <a:pt x="25780" y="34007"/>
                    <a:pt x="24128" y="34007"/>
                  </a:cubicBezTo>
                  <a:cubicBezTo>
                    <a:pt x="22476" y="34007"/>
                    <a:pt x="20824" y="34004"/>
                    <a:pt x="19169" y="34004"/>
                  </a:cubicBezTo>
                  <a:lnTo>
                    <a:pt x="18598" y="34004"/>
                  </a:lnTo>
                  <a:cubicBezTo>
                    <a:pt x="18241" y="33980"/>
                    <a:pt x="18252" y="33969"/>
                    <a:pt x="18145" y="33588"/>
                  </a:cubicBezTo>
                  <a:cubicBezTo>
                    <a:pt x="18038" y="33147"/>
                    <a:pt x="18014" y="32707"/>
                    <a:pt x="18014" y="32254"/>
                  </a:cubicBezTo>
                  <a:cubicBezTo>
                    <a:pt x="18014" y="29563"/>
                    <a:pt x="18014" y="26872"/>
                    <a:pt x="18014" y="24182"/>
                  </a:cubicBezTo>
                  <a:lnTo>
                    <a:pt x="18026" y="24182"/>
                  </a:lnTo>
                  <a:lnTo>
                    <a:pt x="18026" y="15978"/>
                  </a:lnTo>
                  <a:cubicBezTo>
                    <a:pt x="18026" y="15669"/>
                    <a:pt x="18014" y="15359"/>
                    <a:pt x="18110" y="15050"/>
                  </a:cubicBezTo>
                  <a:cubicBezTo>
                    <a:pt x="18169" y="14883"/>
                    <a:pt x="18157" y="14680"/>
                    <a:pt x="18157" y="14490"/>
                  </a:cubicBezTo>
                  <a:cubicBezTo>
                    <a:pt x="18157" y="13895"/>
                    <a:pt x="18157" y="13299"/>
                    <a:pt x="18157" y="12704"/>
                  </a:cubicBezTo>
                  <a:cubicBezTo>
                    <a:pt x="18169" y="12180"/>
                    <a:pt x="18193" y="12168"/>
                    <a:pt x="18741" y="12156"/>
                  </a:cubicBezTo>
                  <a:cubicBezTo>
                    <a:pt x="18788" y="12152"/>
                    <a:pt x="18836" y="12151"/>
                    <a:pt x="18884" y="12151"/>
                  </a:cubicBezTo>
                  <a:cubicBezTo>
                    <a:pt x="18979" y="12151"/>
                    <a:pt x="19074" y="12156"/>
                    <a:pt x="19169" y="12156"/>
                  </a:cubicBezTo>
                  <a:cubicBezTo>
                    <a:pt x="21812" y="12144"/>
                    <a:pt x="24456" y="12144"/>
                    <a:pt x="27099" y="12144"/>
                  </a:cubicBezTo>
                  <a:cubicBezTo>
                    <a:pt x="27201" y="12144"/>
                    <a:pt x="27302" y="12146"/>
                    <a:pt x="27403" y="12146"/>
                  </a:cubicBezTo>
                  <a:cubicBezTo>
                    <a:pt x="27654" y="12146"/>
                    <a:pt x="27903" y="12134"/>
                    <a:pt x="28158" y="12049"/>
                  </a:cubicBezTo>
                  <a:cubicBezTo>
                    <a:pt x="28251" y="12016"/>
                    <a:pt x="28355" y="12009"/>
                    <a:pt x="28461" y="12009"/>
                  </a:cubicBezTo>
                  <a:cubicBezTo>
                    <a:pt x="28546" y="12009"/>
                    <a:pt x="28633" y="12013"/>
                    <a:pt x="28718" y="12013"/>
                  </a:cubicBezTo>
                  <a:cubicBezTo>
                    <a:pt x="29218" y="12008"/>
                    <a:pt x="29718" y="12008"/>
                    <a:pt x="30218" y="12008"/>
                  </a:cubicBezTo>
                  <a:cubicBezTo>
                    <a:pt x="30718" y="12008"/>
                    <a:pt x="31218" y="12008"/>
                    <a:pt x="31718" y="12002"/>
                  </a:cubicBezTo>
                  <a:cubicBezTo>
                    <a:pt x="31869" y="12002"/>
                    <a:pt x="32020" y="12006"/>
                    <a:pt x="32170" y="12006"/>
                  </a:cubicBezTo>
                  <a:cubicBezTo>
                    <a:pt x="32471" y="12006"/>
                    <a:pt x="32770" y="11990"/>
                    <a:pt x="33064" y="11894"/>
                  </a:cubicBezTo>
                  <a:cubicBezTo>
                    <a:pt x="33134" y="11867"/>
                    <a:pt x="33209" y="11860"/>
                    <a:pt x="33286" y="11860"/>
                  </a:cubicBezTo>
                  <a:cubicBezTo>
                    <a:pt x="33379" y="11860"/>
                    <a:pt x="33473" y="11871"/>
                    <a:pt x="33564" y="11871"/>
                  </a:cubicBezTo>
                  <a:cubicBezTo>
                    <a:pt x="34302" y="11859"/>
                    <a:pt x="35040" y="11859"/>
                    <a:pt x="35778" y="11859"/>
                  </a:cubicBezTo>
                  <a:cubicBezTo>
                    <a:pt x="35835" y="11859"/>
                    <a:pt x="35891" y="11859"/>
                    <a:pt x="35946" y="11859"/>
                  </a:cubicBezTo>
                  <a:cubicBezTo>
                    <a:pt x="36197" y="11859"/>
                    <a:pt x="36442" y="11851"/>
                    <a:pt x="36695" y="11763"/>
                  </a:cubicBezTo>
                  <a:cubicBezTo>
                    <a:pt x="36806" y="11732"/>
                    <a:pt x="36933" y="11726"/>
                    <a:pt x="37062" y="11726"/>
                  </a:cubicBezTo>
                  <a:cubicBezTo>
                    <a:pt x="37127" y="11726"/>
                    <a:pt x="37191" y="11728"/>
                    <a:pt x="37255" y="11728"/>
                  </a:cubicBezTo>
                  <a:cubicBezTo>
                    <a:pt x="39517" y="11716"/>
                    <a:pt x="41779" y="11716"/>
                    <a:pt x="44041" y="11716"/>
                  </a:cubicBezTo>
                  <a:close/>
                  <a:moveTo>
                    <a:pt x="121301" y="13037"/>
                  </a:moveTo>
                  <a:lnTo>
                    <a:pt x="121301" y="13037"/>
                  </a:lnTo>
                  <a:cubicBezTo>
                    <a:pt x="121658" y="13133"/>
                    <a:pt x="121989" y="13149"/>
                    <a:pt x="122311" y="13149"/>
                  </a:cubicBezTo>
                  <a:cubicBezTo>
                    <a:pt x="122472" y="13149"/>
                    <a:pt x="122631" y="13145"/>
                    <a:pt x="122789" y="13145"/>
                  </a:cubicBezTo>
                  <a:lnTo>
                    <a:pt x="127207" y="13145"/>
                  </a:lnTo>
                  <a:cubicBezTo>
                    <a:pt x="127492" y="13145"/>
                    <a:pt x="127778" y="13145"/>
                    <a:pt x="128064" y="13228"/>
                  </a:cubicBezTo>
                  <a:cubicBezTo>
                    <a:pt x="128231" y="13287"/>
                    <a:pt x="128433" y="13287"/>
                    <a:pt x="128623" y="13287"/>
                  </a:cubicBezTo>
                  <a:lnTo>
                    <a:pt x="130695" y="13287"/>
                  </a:lnTo>
                  <a:cubicBezTo>
                    <a:pt x="130762" y="13289"/>
                    <a:pt x="130829" y="13290"/>
                    <a:pt x="130896" y="13290"/>
                  </a:cubicBezTo>
                  <a:cubicBezTo>
                    <a:pt x="130967" y="13290"/>
                    <a:pt x="131037" y="13289"/>
                    <a:pt x="131108" y="13289"/>
                  </a:cubicBezTo>
                  <a:cubicBezTo>
                    <a:pt x="131418" y="13289"/>
                    <a:pt x="131727" y="13299"/>
                    <a:pt x="132041" y="13407"/>
                  </a:cubicBezTo>
                  <a:cubicBezTo>
                    <a:pt x="132112" y="13430"/>
                    <a:pt x="132192" y="13436"/>
                    <a:pt x="132276" y="13436"/>
                  </a:cubicBezTo>
                  <a:cubicBezTo>
                    <a:pt x="132359" y="13436"/>
                    <a:pt x="132445" y="13430"/>
                    <a:pt x="132529" y="13430"/>
                  </a:cubicBezTo>
                  <a:lnTo>
                    <a:pt x="134743" y="13430"/>
                  </a:lnTo>
                  <a:cubicBezTo>
                    <a:pt x="135172" y="13442"/>
                    <a:pt x="135600" y="13407"/>
                    <a:pt x="136017" y="13549"/>
                  </a:cubicBezTo>
                  <a:cubicBezTo>
                    <a:pt x="136095" y="13573"/>
                    <a:pt x="136178" y="13579"/>
                    <a:pt x="136263" y="13579"/>
                  </a:cubicBezTo>
                  <a:cubicBezTo>
                    <a:pt x="136348" y="13579"/>
                    <a:pt x="136434" y="13573"/>
                    <a:pt x="136517" y="13573"/>
                  </a:cubicBezTo>
                  <a:cubicBezTo>
                    <a:pt x="137184" y="13573"/>
                    <a:pt x="137839" y="13573"/>
                    <a:pt x="138506" y="13585"/>
                  </a:cubicBezTo>
                  <a:cubicBezTo>
                    <a:pt x="139029" y="13585"/>
                    <a:pt x="139541" y="13585"/>
                    <a:pt x="140065" y="13692"/>
                  </a:cubicBezTo>
                  <a:cubicBezTo>
                    <a:pt x="140270" y="13730"/>
                    <a:pt x="140479" y="13742"/>
                    <a:pt x="140689" y="13742"/>
                  </a:cubicBezTo>
                  <a:cubicBezTo>
                    <a:pt x="141004" y="13742"/>
                    <a:pt x="141323" y="13716"/>
                    <a:pt x="141637" y="13716"/>
                  </a:cubicBezTo>
                  <a:cubicBezTo>
                    <a:pt x="141994" y="13728"/>
                    <a:pt x="142339" y="13704"/>
                    <a:pt x="142697" y="13823"/>
                  </a:cubicBezTo>
                  <a:cubicBezTo>
                    <a:pt x="142789" y="13856"/>
                    <a:pt x="142893" y="13864"/>
                    <a:pt x="142999" y="13864"/>
                  </a:cubicBezTo>
                  <a:cubicBezTo>
                    <a:pt x="143085" y="13864"/>
                    <a:pt x="143172" y="13859"/>
                    <a:pt x="143256" y="13859"/>
                  </a:cubicBezTo>
                  <a:cubicBezTo>
                    <a:pt x="143530" y="13865"/>
                    <a:pt x="143804" y="13865"/>
                    <a:pt x="144078" y="13865"/>
                  </a:cubicBezTo>
                  <a:cubicBezTo>
                    <a:pt x="144352" y="13865"/>
                    <a:pt x="144625" y="13865"/>
                    <a:pt x="144899" y="13871"/>
                  </a:cubicBezTo>
                  <a:cubicBezTo>
                    <a:pt x="145364" y="13871"/>
                    <a:pt x="145399" y="13918"/>
                    <a:pt x="145411" y="14347"/>
                  </a:cubicBezTo>
                  <a:cubicBezTo>
                    <a:pt x="145423" y="14895"/>
                    <a:pt x="145411" y="15442"/>
                    <a:pt x="145411" y="15990"/>
                  </a:cubicBezTo>
                  <a:cubicBezTo>
                    <a:pt x="145411" y="16252"/>
                    <a:pt x="145411" y="16514"/>
                    <a:pt x="145495" y="16776"/>
                  </a:cubicBezTo>
                  <a:cubicBezTo>
                    <a:pt x="145542" y="16943"/>
                    <a:pt x="145542" y="17145"/>
                    <a:pt x="145554" y="17336"/>
                  </a:cubicBezTo>
                  <a:cubicBezTo>
                    <a:pt x="145554" y="17883"/>
                    <a:pt x="145554" y="18431"/>
                    <a:pt x="145554" y="18979"/>
                  </a:cubicBezTo>
                  <a:cubicBezTo>
                    <a:pt x="145554" y="19372"/>
                    <a:pt x="145530" y="19776"/>
                    <a:pt x="145661" y="20169"/>
                  </a:cubicBezTo>
                  <a:cubicBezTo>
                    <a:pt x="145721" y="20348"/>
                    <a:pt x="145685" y="20550"/>
                    <a:pt x="145697" y="20741"/>
                  </a:cubicBezTo>
                  <a:cubicBezTo>
                    <a:pt x="145721" y="21455"/>
                    <a:pt x="145626" y="22169"/>
                    <a:pt x="145828" y="22872"/>
                  </a:cubicBezTo>
                  <a:cubicBezTo>
                    <a:pt x="145876" y="23027"/>
                    <a:pt x="145840" y="23193"/>
                    <a:pt x="145840" y="23360"/>
                  </a:cubicBezTo>
                  <a:cubicBezTo>
                    <a:pt x="145852" y="23836"/>
                    <a:pt x="145804" y="24313"/>
                    <a:pt x="145959" y="24777"/>
                  </a:cubicBezTo>
                  <a:cubicBezTo>
                    <a:pt x="146007" y="24932"/>
                    <a:pt x="145971" y="25110"/>
                    <a:pt x="145983" y="25277"/>
                  </a:cubicBezTo>
                  <a:cubicBezTo>
                    <a:pt x="146018" y="26158"/>
                    <a:pt x="145923" y="27027"/>
                    <a:pt x="146102" y="27908"/>
                  </a:cubicBezTo>
                  <a:cubicBezTo>
                    <a:pt x="146197" y="28385"/>
                    <a:pt x="146126" y="28897"/>
                    <a:pt x="146126" y="29397"/>
                  </a:cubicBezTo>
                  <a:cubicBezTo>
                    <a:pt x="146126" y="29801"/>
                    <a:pt x="146090" y="30206"/>
                    <a:pt x="146233" y="30599"/>
                  </a:cubicBezTo>
                  <a:cubicBezTo>
                    <a:pt x="146280" y="30730"/>
                    <a:pt x="146268" y="30885"/>
                    <a:pt x="146268" y="31028"/>
                  </a:cubicBezTo>
                  <a:cubicBezTo>
                    <a:pt x="146268" y="31409"/>
                    <a:pt x="146257" y="31790"/>
                    <a:pt x="146268" y="32171"/>
                  </a:cubicBezTo>
                  <a:cubicBezTo>
                    <a:pt x="146280" y="32707"/>
                    <a:pt x="146233" y="33254"/>
                    <a:pt x="146388" y="33790"/>
                  </a:cubicBezTo>
                  <a:cubicBezTo>
                    <a:pt x="146479" y="34145"/>
                    <a:pt x="146350" y="34291"/>
                    <a:pt x="146023" y="34291"/>
                  </a:cubicBezTo>
                  <a:cubicBezTo>
                    <a:pt x="146010" y="34291"/>
                    <a:pt x="145996" y="34290"/>
                    <a:pt x="145983" y="34290"/>
                  </a:cubicBezTo>
                  <a:cubicBezTo>
                    <a:pt x="145879" y="34284"/>
                    <a:pt x="145774" y="34283"/>
                    <a:pt x="145668" y="34283"/>
                  </a:cubicBezTo>
                  <a:cubicBezTo>
                    <a:pt x="145633" y="34283"/>
                    <a:pt x="145598" y="34283"/>
                    <a:pt x="145562" y="34283"/>
                  </a:cubicBezTo>
                  <a:cubicBezTo>
                    <a:pt x="145280" y="34283"/>
                    <a:pt x="144995" y="34278"/>
                    <a:pt x="144709" y="34183"/>
                  </a:cubicBezTo>
                  <a:cubicBezTo>
                    <a:pt x="144602" y="34153"/>
                    <a:pt x="144486" y="34147"/>
                    <a:pt x="144366" y="34147"/>
                  </a:cubicBezTo>
                  <a:cubicBezTo>
                    <a:pt x="144287" y="34147"/>
                    <a:pt x="144206" y="34150"/>
                    <a:pt x="144126" y="34150"/>
                  </a:cubicBezTo>
                  <a:cubicBezTo>
                    <a:pt x="144086" y="34150"/>
                    <a:pt x="144046" y="34149"/>
                    <a:pt x="144006" y="34147"/>
                  </a:cubicBezTo>
                  <a:cubicBezTo>
                    <a:pt x="143901" y="34143"/>
                    <a:pt x="143795" y="34142"/>
                    <a:pt x="143690" y="34142"/>
                  </a:cubicBezTo>
                  <a:cubicBezTo>
                    <a:pt x="143574" y="34142"/>
                    <a:pt x="143459" y="34143"/>
                    <a:pt x="143344" y="34143"/>
                  </a:cubicBezTo>
                  <a:cubicBezTo>
                    <a:pt x="142995" y="34143"/>
                    <a:pt x="142647" y="34130"/>
                    <a:pt x="142304" y="34028"/>
                  </a:cubicBezTo>
                  <a:cubicBezTo>
                    <a:pt x="142217" y="34001"/>
                    <a:pt x="142123" y="33994"/>
                    <a:pt x="142025" y="33994"/>
                  </a:cubicBezTo>
                  <a:cubicBezTo>
                    <a:pt x="141908" y="33994"/>
                    <a:pt x="141784" y="34004"/>
                    <a:pt x="141661" y="34004"/>
                  </a:cubicBezTo>
                  <a:lnTo>
                    <a:pt x="130243" y="34004"/>
                  </a:lnTo>
                  <a:cubicBezTo>
                    <a:pt x="130141" y="34004"/>
                    <a:pt x="130040" y="34006"/>
                    <a:pt x="129940" y="34006"/>
                  </a:cubicBezTo>
                  <a:cubicBezTo>
                    <a:pt x="129664" y="34006"/>
                    <a:pt x="129391" y="33993"/>
                    <a:pt x="129112" y="33897"/>
                  </a:cubicBezTo>
                  <a:cubicBezTo>
                    <a:pt x="129019" y="33864"/>
                    <a:pt x="128915" y="33857"/>
                    <a:pt x="128809" y="33857"/>
                  </a:cubicBezTo>
                  <a:cubicBezTo>
                    <a:pt x="128724" y="33857"/>
                    <a:pt x="128637" y="33861"/>
                    <a:pt x="128552" y="33861"/>
                  </a:cubicBezTo>
                  <a:lnTo>
                    <a:pt x="126337" y="33861"/>
                  </a:lnTo>
                  <a:cubicBezTo>
                    <a:pt x="125861" y="33850"/>
                    <a:pt x="125385" y="33885"/>
                    <a:pt x="124921" y="33742"/>
                  </a:cubicBezTo>
                  <a:cubicBezTo>
                    <a:pt x="124834" y="33715"/>
                    <a:pt x="124740" y="33708"/>
                    <a:pt x="124643" y="33708"/>
                  </a:cubicBezTo>
                  <a:cubicBezTo>
                    <a:pt x="124527" y="33708"/>
                    <a:pt x="124406" y="33719"/>
                    <a:pt x="124290" y="33719"/>
                  </a:cubicBezTo>
                  <a:cubicBezTo>
                    <a:pt x="124087" y="33719"/>
                    <a:pt x="123885" y="33722"/>
                    <a:pt x="123682" y="33722"/>
                  </a:cubicBezTo>
                  <a:cubicBezTo>
                    <a:pt x="123480" y="33722"/>
                    <a:pt x="123278" y="33719"/>
                    <a:pt x="123075" y="33707"/>
                  </a:cubicBezTo>
                  <a:cubicBezTo>
                    <a:pt x="122682" y="33695"/>
                    <a:pt x="122587" y="33588"/>
                    <a:pt x="122563" y="33183"/>
                  </a:cubicBezTo>
                  <a:cubicBezTo>
                    <a:pt x="122551" y="32992"/>
                    <a:pt x="122563" y="32802"/>
                    <a:pt x="122551" y="32611"/>
                  </a:cubicBezTo>
                  <a:cubicBezTo>
                    <a:pt x="122551" y="32206"/>
                    <a:pt x="122587" y="31802"/>
                    <a:pt x="122444" y="31409"/>
                  </a:cubicBezTo>
                  <a:cubicBezTo>
                    <a:pt x="122396" y="31266"/>
                    <a:pt x="122420" y="31087"/>
                    <a:pt x="122408" y="30921"/>
                  </a:cubicBezTo>
                  <a:cubicBezTo>
                    <a:pt x="122408" y="30635"/>
                    <a:pt x="122432" y="30349"/>
                    <a:pt x="122313" y="30075"/>
                  </a:cubicBezTo>
                  <a:cubicBezTo>
                    <a:pt x="122289" y="30004"/>
                    <a:pt x="122277" y="29932"/>
                    <a:pt x="122277" y="29861"/>
                  </a:cubicBezTo>
                  <a:cubicBezTo>
                    <a:pt x="122313" y="28861"/>
                    <a:pt x="122051" y="27884"/>
                    <a:pt x="122123" y="26884"/>
                  </a:cubicBezTo>
                  <a:cubicBezTo>
                    <a:pt x="122146" y="26551"/>
                    <a:pt x="122135" y="26218"/>
                    <a:pt x="122027" y="25896"/>
                  </a:cubicBezTo>
                  <a:cubicBezTo>
                    <a:pt x="121968" y="25694"/>
                    <a:pt x="121992" y="25468"/>
                    <a:pt x="121992" y="25253"/>
                  </a:cubicBezTo>
                  <a:cubicBezTo>
                    <a:pt x="121968" y="24717"/>
                    <a:pt x="122039" y="24158"/>
                    <a:pt x="121861" y="23634"/>
                  </a:cubicBezTo>
                  <a:cubicBezTo>
                    <a:pt x="121825" y="23503"/>
                    <a:pt x="121849" y="23348"/>
                    <a:pt x="121849" y="23205"/>
                  </a:cubicBezTo>
                  <a:cubicBezTo>
                    <a:pt x="121837" y="22729"/>
                    <a:pt x="121873" y="22253"/>
                    <a:pt x="121730" y="21788"/>
                  </a:cubicBezTo>
                  <a:cubicBezTo>
                    <a:pt x="121670" y="21610"/>
                    <a:pt x="121706" y="21407"/>
                    <a:pt x="121706" y="21217"/>
                  </a:cubicBezTo>
                  <a:cubicBezTo>
                    <a:pt x="121694" y="20753"/>
                    <a:pt x="121694" y="20276"/>
                    <a:pt x="121599" y="19812"/>
                  </a:cubicBezTo>
                  <a:cubicBezTo>
                    <a:pt x="121515" y="19419"/>
                    <a:pt x="121563" y="19002"/>
                    <a:pt x="121563" y="18598"/>
                  </a:cubicBezTo>
                  <a:cubicBezTo>
                    <a:pt x="121551" y="18264"/>
                    <a:pt x="121539" y="17943"/>
                    <a:pt x="121468" y="17609"/>
                  </a:cubicBezTo>
                  <a:cubicBezTo>
                    <a:pt x="121396" y="17264"/>
                    <a:pt x="121432" y="16907"/>
                    <a:pt x="121420" y="16550"/>
                  </a:cubicBezTo>
                  <a:cubicBezTo>
                    <a:pt x="121408" y="16193"/>
                    <a:pt x="121384" y="15847"/>
                    <a:pt x="121337" y="15490"/>
                  </a:cubicBezTo>
                  <a:cubicBezTo>
                    <a:pt x="121206" y="14692"/>
                    <a:pt x="121277" y="13883"/>
                    <a:pt x="121301" y="13037"/>
                  </a:cubicBezTo>
                  <a:close/>
                  <a:moveTo>
                    <a:pt x="194583" y="12861"/>
                  </a:moveTo>
                  <a:cubicBezTo>
                    <a:pt x="194795" y="12861"/>
                    <a:pt x="195011" y="12872"/>
                    <a:pt x="195225" y="12872"/>
                  </a:cubicBezTo>
                  <a:cubicBezTo>
                    <a:pt x="195269" y="12872"/>
                    <a:pt x="195314" y="12872"/>
                    <a:pt x="195358" y="12871"/>
                  </a:cubicBezTo>
                  <a:cubicBezTo>
                    <a:pt x="195584" y="12871"/>
                    <a:pt x="195703" y="13014"/>
                    <a:pt x="195763" y="13204"/>
                  </a:cubicBezTo>
                  <a:cubicBezTo>
                    <a:pt x="195810" y="13335"/>
                    <a:pt x="195822" y="13490"/>
                    <a:pt x="195822" y="13621"/>
                  </a:cubicBezTo>
                  <a:cubicBezTo>
                    <a:pt x="195846" y="14288"/>
                    <a:pt x="195787" y="14954"/>
                    <a:pt x="195953" y="15609"/>
                  </a:cubicBezTo>
                  <a:cubicBezTo>
                    <a:pt x="196013" y="15859"/>
                    <a:pt x="195965" y="16133"/>
                    <a:pt x="195977" y="16395"/>
                  </a:cubicBezTo>
                  <a:cubicBezTo>
                    <a:pt x="195977" y="16681"/>
                    <a:pt x="195977" y="16955"/>
                    <a:pt x="196060" y="17240"/>
                  </a:cubicBezTo>
                  <a:cubicBezTo>
                    <a:pt x="196120" y="17419"/>
                    <a:pt x="196108" y="17609"/>
                    <a:pt x="196108" y="17800"/>
                  </a:cubicBezTo>
                  <a:cubicBezTo>
                    <a:pt x="196120" y="18300"/>
                    <a:pt x="196120" y="18800"/>
                    <a:pt x="196120" y="19300"/>
                  </a:cubicBezTo>
                  <a:cubicBezTo>
                    <a:pt x="196120" y="19562"/>
                    <a:pt x="196132" y="19824"/>
                    <a:pt x="196203" y="20074"/>
                  </a:cubicBezTo>
                  <a:cubicBezTo>
                    <a:pt x="196263" y="20276"/>
                    <a:pt x="196251" y="20503"/>
                    <a:pt x="196251" y="20717"/>
                  </a:cubicBezTo>
                  <a:cubicBezTo>
                    <a:pt x="196275" y="21324"/>
                    <a:pt x="196227" y="21943"/>
                    <a:pt x="196370" y="22550"/>
                  </a:cubicBezTo>
                  <a:cubicBezTo>
                    <a:pt x="196465" y="22943"/>
                    <a:pt x="196394" y="23360"/>
                    <a:pt x="196406" y="23765"/>
                  </a:cubicBezTo>
                  <a:cubicBezTo>
                    <a:pt x="196406" y="24194"/>
                    <a:pt x="196370" y="24622"/>
                    <a:pt x="196513" y="25039"/>
                  </a:cubicBezTo>
                  <a:cubicBezTo>
                    <a:pt x="196572" y="25229"/>
                    <a:pt x="196537" y="25468"/>
                    <a:pt x="196537" y="25682"/>
                  </a:cubicBezTo>
                  <a:cubicBezTo>
                    <a:pt x="196549" y="25968"/>
                    <a:pt x="196549" y="26241"/>
                    <a:pt x="196632" y="26527"/>
                  </a:cubicBezTo>
                  <a:cubicBezTo>
                    <a:pt x="196691" y="26718"/>
                    <a:pt x="196680" y="26944"/>
                    <a:pt x="196680" y="27158"/>
                  </a:cubicBezTo>
                  <a:cubicBezTo>
                    <a:pt x="196715" y="27825"/>
                    <a:pt x="196620" y="28492"/>
                    <a:pt x="196811" y="29147"/>
                  </a:cubicBezTo>
                  <a:cubicBezTo>
                    <a:pt x="196858" y="29278"/>
                    <a:pt x="196822" y="29432"/>
                    <a:pt x="196822" y="29575"/>
                  </a:cubicBezTo>
                  <a:cubicBezTo>
                    <a:pt x="196846" y="30182"/>
                    <a:pt x="196834" y="30790"/>
                    <a:pt x="196941" y="31409"/>
                  </a:cubicBezTo>
                  <a:cubicBezTo>
                    <a:pt x="197037" y="32064"/>
                    <a:pt x="196965" y="32742"/>
                    <a:pt x="196965" y="33409"/>
                  </a:cubicBezTo>
                  <a:cubicBezTo>
                    <a:pt x="196965" y="33433"/>
                    <a:pt x="196953" y="33457"/>
                    <a:pt x="196953" y="33480"/>
                  </a:cubicBezTo>
                  <a:cubicBezTo>
                    <a:pt x="196930" y="33611"/>
                    <a:pt x="196846" y="33683"/>
                    <a:pt x="196715" y="33707"/>
                  </a:cubicBezTo>
                  <a:cubicBezTo>
                    <a:pt x="196691" y="33707"/>
                    <a:pt x="196668" y="33719"/>
                    <a:pt x="196644" y="33719"/>
                  </a:cubicBezTo>
                  <a:cubicBezTo>
                    <a:pt x="196521" y="33710"/>
                    <a:pt x="196399" y="33706"/>
                    <a:pt x="196277" y="33706"/>
                  </a:cubicBezTo>
                  <a:cubicBezTo>
                    <a:pt x="195472" y="33706"/>
                    <a:pt x="194680" y="33875"/>
                    <a:pt x="193873" y="33875"/>
                  </a:cubicBezTo>
                  <a:cubicBezTo>
                    <a:pt x="193828" y="33875"/>
                    <a:pt x="193783" y="33874"/>
                    <a:pt x="193739" y="33873"/>
                  </a:cubicBezTo>
                  <a:cubicBezTo>
                    <a:pt x="193147" y="33858"/>
                    <a:pt x="192555" y="33854"/>
                    <a:pt x="191963" y="33854"/>
                  </a:cubicBezTo>
                  <a:cubicBezTo>
                    <a:pt x="191174" y="33854"/>
                    <a:pt x="190385" y="33861"/>
                    <a:pt x="189595" y="33861"/>
                  </a:cubicBezTo>
                  <a:cubicBezTo>
                    <a:pt x="189310" y="33861"/>
                    <a:pt x="189036" y="33861"/>
                    <a:pt x="188750" y="33957"/>
                  </a:cubicBezTo>
                  <a:cubicBezTo>
                    <a:pt x="188605" y="33999"/>
                    <a:pt x="188455" y="34005"/>
                    <a:pt x="188302" y="34005"/>
                  </a:cubicBezTo>
                  <a:cubicBezTo>
                    <a:pt x="188241" y="34005"/>
                    <a:pt x="188180" y="34004"/>
                    <a:pt x="188119" y="34004"/>
                  </a:cubicBezTo>
                  <a:lnTo>
                    <a:pt x="184190" y="34004"/>
                  </a:lnTo>
                  <a:cubicBezTo>
                    <a:pt x="184130" y="34004"/>
                    <a:pt x="184071" y="34004"/>
                    <a:pt x="184011" y="34004"/>
                  </a:cubicBezTo>
                  <a:cubicBezTo>
                    <a:pt x="183714" y="34004"/>
                    <a:pt x="183418" y="34012"/>
                    <a:pt x="183130" y="34111"/>
                  </a:cubicBezTo>
                  <a:cubicBezTo>
                    <a:pt x="183038" y="34145"/>
                    <a:pt x="182930" y="34152"/>
                    <a:pt x="182821" y="34152"/>
                  </a:cubicBezTo>
                  <a:cubicBezTo>
                    <a:pt x="182733" y="34152"/>
                    <a:pt x="182643" y="34147"/>
                    <a:pt x="182559" y="34147"/>
                  </a:cubicBezTo>
                  <a:lnTo>
                    <a:pt x="179713" y="34147"/>
                  </a:lnTo>
                  <a:cubicBezTo>
                    <a:pt x="179562" y="34147"/>
                    <a:pt x="179412" y="34143"/>
                    <a:pt x="179261" y="34143"/>
                  </a:cubicBezTo>
                  <a:cubicBezTo>
                    <a:pt x="178960" y="34143"/>
                    <a:pt x="178661" y="34159"/>
                    <a:pt x="178368" y="34254"/>
                  </a:cubicBezTo>
                  <a:cubicBezTo>
                    <a:pt x="178269" y="34287"/>
                    <a:pt x="178162" y="34295"/>
                    <a:pt x="178054" y="34295"/>
                  </a:cubicBezTo>
                  <a:cubicBezTo>
                    <a:pt x="177968" y="34295"/>
                    <a:pt x="177881" y="34290"/>
                    <a:pt x="177796" y="34290"/>
                  </a:cubicBezTo>
                  <a:lnTo>
                    <a:pt x="173153" y="34290"/>
                  </a:lnTo>
                  <a:cubicBezTo>
                    <a:pt x="172986" y="34290"/>
                    <a:pt x="172819" y="34290"/>
                    <a:pt x="172653" y="34266"/>
                  </a:cubicBezTo>
                  <a:cubicBezTo>
                    <a:pt x="172498" y="34254"/>
                    <a:pt x="172391" y="34123"/>
                    <a:pt x="172427" y="33969"/>
                  </a:cubicBezTo>
                  <a:cubicBezTo>
                    <a:pt x="172665" y="32945"/>
                    <a:pt x="172522" y="31885"/>
                    <a:pt x="172534" y="30849"/>
                  </a:cubicBezTo>
                  <a:cubicBezTo>
                    <a:pt x="172557" y="28730"/>
                    <a:pt x="172546" y="26611"/>
                    <a:pt x="172546" y="24491"/>
                  </a:cubicBezTo>
                  <a:cubicBezTo>
                    <a:pt x="172546" y="24205"/>
                    <a:pt x="172546" y="23932"/>
                    <a:pt x="172462" y="23646"/>
                  </a:cubicBezTo>
                  <a:cubicBezTo>
                    <a:pt x="172403" y="23443"/>
                    <a:pt x="172403" y="23229"/>
                    <a:pt x="172403" y="23015"/>
                  </a:cubicBezTo>
                  <a:cubicBezTo>
                    <a:pt x="172403" y="22300"/>
                    <a:pt x="172403" y="21586"/>
                    <a:pt x="172403" y="20872"/>
                  </a:cubicBezTo>
                  <a:cubicBezTo>
                    <a:pt x="172391" y="20419"/>
                    <a:pt x="172427" y="19967"/>
                    <a:pt x="172284" y="19526"/>
                  </a:cubicBezTo>
                  <a:cubicBezTo>
                    <a:pt x="172236" y="19360"/>
                    <a:pt x="172260" y="19157"/>
                    <a:pt x="172260" y="18967"/>
                  </a:cubicBezTo>
                  <a:cubicBezTo>
                    <a:pt x="172260" y="17919"/>
                    <a:pt x="172260" y="16871"/>
                    <a:pt x="172260" y="15823"/>
                  </a:cubicBezTo>
                  <a:cubicBezTo>
                    <a:pt x="172260" y="15395"/>
                    <a:pt x="172296" y="14966"/>
                    <a:pt x="172141" y="14550"/>
                  </a:cubicBezTo>
                  <a:cubicBezTo>
                    <a:pt x="172105" y="14419"/>
                    <a:pt x="172129" y="14264"/>
                    <a:pt x="172129" y="14121"/>
                  </a:cubicBezTo>
                  <a:cubicBezTo>
                    <a:pt x="172141" y="14002"/>
                    <a:pt x="172212" y="13895"/>
                    <a:pt x="172355" y="13883"/>
                  </a:cubicBezTo>
                  <a:cubicBezTo>
                    <a:pt x="172833" y="13861"/>
                    <a:pt x="173301" y="13714"/>
                    <a:pt x="173797" y="13714"/>
                  </a:cubicBezTo>
                  <a:cubicBezTo>
                    <a:pt x="173832" y="13714"/>
                    <a:pt x="173867" y="13714"/>
                    <a:pt x="173903" y="13716"/>
                  </a:cubicBezTo>
                  <a:cubicBezTo>
                    <a:pt x="174202" y="13730"/>
                    <a:pt x="174501" y="13735"/>
                    <a:pt x="174800" y="13735"/>
                  </a:cubicBezTo>
                  <a:cubicBezTo>
                    <a:pt x="175263" y="13735"/>
                    <a:pt x="175726" y="13723"/>
                    <a:pt x="176189" y="13716"/>
                  </a:cubicBezTo>
                  <a:cubicBezTo>
                    <a:pt x="176348" y="13716"/>
                    <a:pt x="176505" y="13720"/>
                    <a:pt x="176662" y="13720"/>
                  </a:cubicBezTo>
                  <a:cubicBezTo>
                    <a:pt x="176976" y="13720"/>
                    <a:pt x="177288" y="13704"/>
                    <a:pt x="177606" y="13609"/>
                  </a:cubicBezTo>
                  <a:cubicBezTo>
                    <a:pt x="177681" y="13582"/>
                    <a:pt x="177765" y="13574"/>
                    <a:pt x="177851" y="13574"/>
                  </a:cubicBezTo>
                  <a:cubicBezTo>
                    <a:pt x="177954" y="13574"/>
                    <a:pt x="178061" y="13585"/>
                    <a:pt x="178165" y="13585"/>
                  </a:cubicBezTo>
                  <a:cubicBezTo>
                    <a:pt x="179023" y="13585"/>
                    <a:pt x="179880" y="13585"/>
                    <a:pt x="180737" y="13573"/>
                  </a:cubicBezTo>
                  <a:cubicBezTo>
                    <a:pt x="180851" y="13573"/>
                    <a:pt x="180966" y="13575"/>
                    <a:pt x="181080" y="13575"/>
                  </a:cubicBezTo>
                  <a:cubicBezTo>
                    <a:pt x="181393" y="13575"/>
                    <a:pt x="181705" y="13562"/>
                    <a:pt x="182011" y="13466"/>
                  </a:cubicBezTo>
                  <a:cubicBezTo>
                    <a:pt x="182098" y="13439"/>
                    <a:pt x="182194" y="13432"/>
                    <a:pt x="182294" y="13432"/>
                  </a:cubicBezTo>
                  <a:cubicBezTo>
                    <a:pt x="182413" y="13432"/>
                    <a:pt x="182537" y="13442"/>
                    <a:pt x="182654" y="13442"/>
                  </a:cubicBezTo>
                  <a:cubicBezTo>
                    <a:pt x="183047" y="13430"/>
                    <a:pt x="183452" y="13466"/>
                    <a:pt x="183845" y="13323"/>
                  </a:cubicBezTo>
                  <a:cubicBezTo>
                    <a:pt x="183922" y="13299"/>
                    <a:pt x="184005" y="13293"/>
                    <a:pt x="184090" y="13293"/>
                  </a:cubicBezTo>
                  <a:cubicBezTo>
                    <a:pt x="184175" y="13293"/>
                    <a:pt x="184261" y="13299"/>
                    <a:pt x="184345" y="13299"/>
                  </a:cubicBezTo>
                  <a:cubicBezTo>
                    <a:pt x="184630" y="13293"/>
                    <a:pt x="184916" y="13293"/>
                    <a:pt x="185202" y="13293"/>
                  </a:cubicBezTo>
                  <a:cubicBezTo>
                    <a:pt x="185488" y="13293"/>
                    <a:pt x="185773" y="13293"/>
                    <a:pt x="186059" y="13287"/>
                  </a:cubicBezTo>
                  <a:cubicBezTo>
                    <a:pt x="186345" y="13287"/>
                    <a:pt x="186619" y="13287"/>
                    <a:pt x="186905" y="13204"/>
                  </a:cubicBezTo>
                  <a:cubicBezTo>
                    <a:pt x="187049" y="13162"/>
                    <a:pt x="187206" y="13156"/>
                    <a:pt x="187357" y="13156"/>
                  </a:cubicBezTo>
                  <a:cubicBezTo>
                    <a:pt x="187418" y="13156"/>
                    <a:pt x="187478" y="13156"/>
                    <a:pt x="187536" y="13156"/>
                  </a:cubicBezTo>
                  <a:cubicBezTo>
                    <a:pt x="187928" y="13151"/>
                    <a:pt x="188321" y="13151"/>
                    <a:pt x="188714" y="13151"/>
                  </a:cubicBezTo>
                  <a:cubicBezTo>
                    <a:pt x="189107" y="13151"/>
                    <a:pt x="189500" y="13151"/>
                    <a:pt x="189893" y="13145"/>
                  </a:cubicBezTo>
                  <a:cubicBezTo>
                    <a:pt x="190369" y="13145"/>
                    <a:pt x="190834" y="13145"/>
                    <a:pt x="191310" y="13049"/>
                  </a:cubicBezTo>
                  <a:cubicBezTo>
                    <a:pt x="191506" y="13007"/>
                    <a:pt x="191706" y="12995"/>
                    <a:pt x="191908" y="12995"/>
                  </a:cubicBezTo>
                  <a:cubicBezTo>
                    <a:pt x="192161" y="12995"/>
                    <a:pt x="192416" y="13014"/>
                    <a:pt x="192667" y="13014"/>
                  </a:cubicBezTo>
                  <a:cubicBezTo>
                    <a:pt x="193108" y="13002"/>
                    <a:pt x="193560" y="13002"/>
                    <a:pt x="194013" y="12906"/>
                  </a:cubicBezTo>
                  <a:cubicBezTo>
                    <a:pt x="194197" y="12871"/>
                    <a:pt x="194389" y="12861"/>
                    <a:pt x="194583" y="12861"/>
                  </a:cubicBezTo>
                  <a:close/>
                  <a:moveTo>
                    <a:pt x="171225" y="13929"/>
                  </a:moveTo>
                  <a:cubicBezTo>
                    <a:pt x="171339" y="13929"/>
                    <a:pt x="171403" y="14015"/>
                    <a:pt x="171403" y="14180"/>
                  </a:cubicBezTo>
                  <a:cubicBezTo>
                    <a:pt x="171414" y="14633"/>
                    <a:pt x="171403" y="15073"/>
                    <a:pt x="171414" y="15526"/>
                  </a:cubicBezTo>
                  <a:cubicBezTo>
                    <a:pt x="171414" y="15812"/>
                    <a:pt x="171414" y="16097"/>
                    <a:pt x="171498" y="16371"/>
                  </a:cubicBezTo>
                  <a:cubicBezTo>
                    <a:pt x="171557" y="16550"/>
                    <a:pt x="171545" y="16752"/>
                    <a:pt x="171545" y="16943"/>
                  </a:cubicBezTo>
                  <a:cubicBezTo>
                    <a:pt x="171557" y="17538"/>
                    <a:pt x="171545" y="18133"/>
                    <a:pt x="171557" y="18729"/>
                  </a:cubicBezTo>
                  <a:cubicBezTo>
                    <a:pt x="171557" y="19217"/>
                    <a:pt x="171522" y="19717"/>
                    <a:pt x="171665" y="20205"/>
                  </a:cubicBezTo>
                  <a:cubicBezTo>
                    <a:pt x="171724" y="20407"/>
                    <a:pt x="171688" y="20634"/>
                    <a:pt x="171688" y="20848"/>
                  </a:cubicBezTo>
                  <a:cubicBezTo>
                    <a:pt x="171688" y="23205"/>
                    <a:pt x="171688" y="25563"/>
                    <a:pt x="171700" y="27908"/>
                  </a:cubicBezTo>
                  <a:cubicBezTo>
                    <a:pt x="171700" y="28194"/>
                    <a:pt x="171665" y="28480"/>
                    <a:pt x="171784" y="28754"/>
                  </a:cubicBezTo>
                  <a:cubicBezTo>
                    <a:pt x="171831" y="28873"/>
                    <a:pt x="171819" y="28992"/>
                    <a:pt x="171784" y="29111"/>
                  </a:cubicBezTo>
                  <a:cubicBezTo>
                    <a:pt x="171676" y="29361"/>
                    <a:pt x="171676" y="29611"/>
                    <a:pt x="171772" y="29873"/>
                  </a:cubicBezTo>
                  <a:cubicBezTo>
                    <a:pt x="171807" y="29992"/>
                    <a:pt x="171772" y="30099"/>
                    <a:pt x="171736" y="30218"/>
                  </a:cubicBezTo>
                  <a:cubicBezTo>
                    <a:pt x="171676" y="30432"/>
                    <a:pt x="171676" y="30647"/>
                    <a:pt x="171724" y="30849"/>
                  </a:cubicBezTo>
                  <a:cubicBezTo>
                    <a:pt x="171879" y="31468"/>
                    <a:pt x="171891" y="32064"/>
                    <a:pt x="171736" y="32683"/>
                  </a:cubicBezTo>
                  <a:cubicBezTo>
                    <a:pt x="171700" y="32837"/>
                    <a:pt x="171712" y="33016"/>
                    <a:pt x="171736" y="33171"/>
                  </a:cubicBezTo>
                  <a:cubicBezTo>
                    <a:pt x="171748" y="33290"/>
                    <a:pt x="171807" y="33397"/>
                    <a:pt x="171819" y="33516"/>
                  </a:cubicBezTo>
                  <a:cubicBezTo>
                    <a:pt x="171865" y="34030"/>
                    <a:pt x="171812" y="34292"/>
                    <a:pt x="171210" y="34292"/>
                  </a:cubicBezTo>
                  <a:cubicBezTo>
                    <a:pt x="171184" y="34292"/>
                    <a:pt x="171157" y="34291"/>
                    <a:pt x="171129" y="34290"/>
                  </a:cubicBezTo>
                  <a:cubicBezTo>
                    <a:pt x="170899" y="34286"/>
                    <a:pt x="170668" y="34285"/>
                    <a:pt x="170438" y="34285"/>
                  </a:cubicBezTo>
                  <a:cubicBezTo>
                    <a:pt x="169978" y="34285"/>
                    <a:pt x="169517" y="34290"/>
                    <a:pt x="169057" y="34290"/>
                  </a:cubicBezTo>
                  <a:cubicBezTo>
                    <a:pt x="168950" y="34290"/>
                    <a:pt x="168843" y="34285"/>
                    <a:pt x="168736" y="34285"/>
                  </a:cubicBezTo>
                  <a:cubicBezTo>
                    <a:pt x="168559" y="34285"/>
                    <a:pt x="168383" y="34299"/>
                    <a:pt x="168212" y="34373"/>
                  </a:cubicBezTo>
                  <a:cubicBezTo>
                    <a:pt x="168160" y="34388"/>
                    <a:pt x="168100" y="34398"/>
                    <a:pt x="168041" y="34398"/>
                  </a:cubicBezTo>
                  <a:cubicBezTo>
                    <a:pt x="168005" y="34398"/>
                    <a:pt x="167970" y="34394"/>
                    <a:pt x="167938" y="34385"/>
                  </a:cubicBezTo>
                  <a:cubicBezTo>
                    <a:pt x="167654" y="34300"/>
                    <a:pt x="167367" y="34279"/>
                    <a:pt x="167080" y="34279"/>
                  </a:cubicBezTo>
                  <a:cubicBezTo>
                    <a:pt x="166813" y="34279"/>
                    <a:pt x="166545" y="34297"/>
                    <a:pt x="166278" y="34297"/>
                  </a:cubicBezTo>
                  <a:cubicBezTo>
                    <a:pt x="166192" y="34297"/>
                    <a:pt x="166107" y="34295"/>
                    <a:pt x="166021" y="34290"/>
                  </a:cubicBezTo>
                  <a:cubicBezTo>
                    <a:pt x="165866" y="34290"/>
                    <a:pt x="165688" y="34326"/>
                    <a:pt x="165533" y="34373"/>
                  </a:cubicBezTo>
                  <a:cubicBezTo>
                    <a:pt x="165437" y="34394"/>
                    <a:pt x="165340" y="34415"/>
                    <a:pt x="165246" y="34415"/>
                  </a:cubicBezTo>
                  <a:cubicBezTo>
                    <a:pt x="165178" y="34415"/>
                    <a:pt x="165110" y="34404"/>
                    <a:pt x="165045" y="34373"/>
                  </a:cubicBezTo>
                  <a:cubicBezTo>
                    <a:pt x="164859" y="34299"/>
                    <a:pt x="164668" y="34285"/>
                    <a:pt x="164475" y="34285"/>
                  </a:cubicBezTo>
                  <a:cubicBezTo>
                    <a:pt x="164360" y="34285"/>
                    <a:pt x="164244" y="34290"/>
                    <a:pt x="164128" y="34290"/>
                  </a:cubicBezTo>
                  <a:lnTo>
                    <a:pt x="147923" y="34290"/>
                  </a:lnTo>
                  <a:cubicBezTo>
                    <a:pt x="147859" y="34290"/>
                    <a:pt x="147799" y="34290"/>
                    <a:pt x="147745" y="34290"/>
                  </a:cubicBezTo>
                  <a:cubicBezTo>
                    <a:pt x="147132" y="34290"/>
                    <a:pt x="147104" y="34260"/>
                    <a:pt x="147126" y="33528"/>
                  </a:cubicBezTo>
                  <a:cubicBezTo>
                    <a:pt x="147126" y="33457"/>
                    <a:pt x="147138" y="33385"/>
                    <a:pt x="147114" y="33314"/>
                  </a:cubicBezTo>
                  <a:cubicBezTo>
                    <a:pt x="146888" y="32504"/>
                    <a:pt x="147007" y="31659"/>
                    <a:pt x="146983" y="30837"/>
                  </a:cubicBezTo>
                  <a:cubicBezTo>
                    <a:pt x="146971" y="30456"/>
                    <a:pt x="146995" y="30075"/>
                    <a:pt x="146876" y="29706"/>
                  </a:cubicBezTo>
                  <a:cubicBezTo>
                    <a:pt x="146804" y="29492"/>
                    <a:pt x="146852" y="29230"/>
                    <a:pt x="146840" y="28992"/>
                  </a:cubicBezTo>
                  <a:cubicBezTo>
                    <a:pt x="146804" y="28289"/>
                    <a:pt x="146852" y="27587"/>
                    <a:pt x="146721" y="26872"/>
                  </a:cubicBezTo>
                  <a:cubicBezTo>
                    <a:pt x="146614" y="26265"/>
                    <a:pt x="146697" y="25634"/>
                    <a:pt x="146697" y="25015"/>
                  </a:cubicBezTo>
                  <a:cubicBezTo>
                    <a:pt x="146685" y="24682"/>
                    <a:pt x="146721" y="24348"/>
                    <a:pt x="146590" y="24027"/>
                  </a:cubicBezTo>
                  <a:cubicBezTo>
                    <a:pt x="146554" y="23967"/>
                    <a:pt x="146554" y="23896"/>
                    <a:pt x="146554" y="23824"/>
                  </a:cubicBezTo>
                  <a:cubicBezTo>
                    <a:pt x="146638" y="22729"/>
                    <a:pt x="146340" y="21646"/>
                    <a:pt x="146399" y="20550"/>
                  </a:cubicBezTo>
                  <a:cubicBezTo>
                    <a:pt x="146423" y="20181"/>
                    <a:pt x="146435" y="19800"/>
                    <a:pt x="146304" y="19431"/>
                  </a:cubicBezTo>
                  <a:cubicBezTo>
                    <a:pt x="146245" y="19252"/>
                    <a:pt x="146268" y="19050"/>
                    <a:pt x="146268" y="18860"/>
                  </a:cubicBezTo>
                  <a:cubicBezTo>
                    <a:pt x="146268" y="18264"/>
                    <a:pt x="146268" y="17669"/>
                    <a:pt x="146268" y="17074"/>
                  </a:cubicBezTo>
                  <a:cubicBezTo>
                    <a:pt x="146268" y="16716"/>
                    <a:pt x="146221" y="16371"/>
                    <a:pt x="146173" y="16014"/>
                  </a:cubicBezTo>
                  <a:cubicBezTo>
                    <a:pt x="146102" y="15431"/>
                    <a:pt x="146149" y="14835"/>
                    <a:pt x="146149" y="14240"/>
                  </a:cubicBezTo>
                  <a:cubicBezTo>
                    <a:pt x="146149" y="14109"/>
                    <a:pt x="146257" y="14026"/>
                    <a:pt x="146388" y="14014"/>
                  </a:cubicBezTo>
                  <a:cubicBezTo>
                    <a:pt x="146602" y="14002"/>
                    <a:pt x="146816" y="14002"/>
                    <a:pt x="147030" y="14002"/>
                  </a:cubicBezTo>
                  <a:lnTo>
                    <a:pt x="170224" y="14002"/>
                  </a:lnTo>
                  <a:cubicBezTo>
                    <a:pt x="170336" y="14002"/>
                    <a:pt x="170449" y="14005"/>
                    <a:pt x="170561" y="14005"/>
                  </a:cubicBezTo>
                  <a:cubicBezTo>
                    <a:pt x="170757" y="14005"/>
                    <a:pt x="170951" y="13995"/>
                    <a:pt x="171141" y="13942"/>
                  </a:cubicBezTo>
                  <a:cubicBezTo>
                    <a:pt x="171171" y="13934"/>
                    <a:pt x="171199" y="13929"/>
                    <a:pt x="171225" y="13929"/>
                  </a:cubicBezTo>
                  <a:close/>
                  <a:moveTo>
                    <a:pt x="101156" y="33854"/>
                  </a:moveTo>
                  <a:cubicBezTo>
                    <a:pt x="101218" y="33854"/>
                    <a:pt x="101278" y="33858"/>
                    <a:pt x="101334" y="33873"/>
                  </a:cubicBezTo>
                  <a:cubicBezTo>
                    <a:pt x="101656" y="33980"/>
                    <a:pt x="101982" y="34002"/>
                    <a:pt x="102306" y="34002"/>
                  </a:cubicBezTo>
                  <a:cubicBezTo>
                    <a:pt x="102523" y="34002"/>
                    <a:pt x="102739" y="33992"/>
                    <a:pt x="102954" y="33992"/>
                  </a:cubicBezTo>
                  <a:cubicBezTo>
                    <a:pt x="103989" y="33998"/>
                    <a:pt x="105025" y="33998"/>
                    <a:pt x="106061" y="33998"/>
                  </a:cubicBezTo>
                  <a:cubicBezTo>
                    <a:pt x="107097" y="33998"/>
                    <a:pt x="108133" y="33998"/>
                    <a:pt x="109169" y="34004"/>
                  </a:cubicBezTo>
                  <a:cubicBezTo>
                    <a:pt x="109478" y="34004"/>
                    <a:pt x="109776" y="34004"/>
                    <a:pt x="110085" y="34088"/>
                  </a:cubicBezTo>
                  <a:cubicBezTo>
                    <a:pt x="110235" y="34130"/>
                    <a:pt x="110390" y="34139"/>
                    <a:pt x="110546" y="34139"/>
                  </a:cubicBezTo>
                  <a:cubicBezTo>
                    <a:pt x="110650" y="34139"/>
                    <a:pt x="110755" y="34135"/>
                    <a:pt x="110859" y="34135"/>
                  </a:cubicBezTo>
                  <a:lnTo>
                    <a:pt x="121063" y="34135"/>
                  </a:lnTo>
                  <a:cubicBezTo>
                    <a:pt x="121277" y="34135"/>
                    <a:pt x="121492" y="34135"/>
                    <a:pt x="121706" y="34147"/>
                  </a:cubicBezTo>
                  <a:cubicBezTo>
                    <a:pt x="121873" y="34159"/>
                    <a:pt x="121968" y="34266"/>
                    <a:pt x="121980" y="34421"/>
                  </a:cubicBezTo>
                  <a:cubicBezTo>
                    <a:pt x="121992" y="34611"/>
                    <a:pt x="121992" y="34802"/>
                    <a:pt x="121992" y="34992"/>
                  </a:cubicBezTo>
                  <a:cubicBezTo>
                    <a:pt x="122004" y="35326"/>
                    <a:pt x="121968" y="35659"/>
                    <a:pt x="122099" y="35981"/>
                  </a:cubicBezTo>
                  <a:cubicBezTo>
                    <a:pt x="122123" y="36016"/>
                    <a:pt x="122123" y="36076"/>
                    <a:pt x="122123" y="36124"/>
                  </a:cubicBezTo>
                  <a:cubicBezTo>
                    <a:pt x="122087" y="36981"/>
                    <a:pt x="122218" y="37826"/>
                    <a:pt x="122277" y="38672"/>
                  </a:cubicBezTo>
                  <a:cubicBezTo>
                    <a:pt x="122301" y="39195"/>
                    <a:pt x="122277" y="39707"/>
                    <a:pt x="122385" y="40231"/>
                  </a:cubicBezTo>
                  <a:cubicBezTo>
                    <a:pt x="122480" y="40684"/>
                    <a:pt x="122420" y="41172"/>
                    <a:pt x="122420" y="41648"/>
                  </a:cubicBezTo>
                  <a:cubicBezTo>
                    <a:pt x="122432" y="41934"/>
                    <a:pt x="122396" y="42220"/>
                    <a:pt x="122516" y="42493"/>
                  </a:cubicBezTo>
                  <a:cubicBezTo>
                    <a:pt x="122551" y="42589"/>
                    <a:pt x="122563" y="42684"/>
                    <a:pt x="122551" y="42779"/>
                  </a:cubicBezTo>
                  <a:cubicBezTo>
                    <a:pt x="122516" y="43946"/>
                    <a:pt x="122801" y="45089"/>
                    <a:pt x="122706" y="46256"/>
                  </a:cubicBezTo>
                  <a:cubicBezTo>
                    <a:pt x="122694" y="46542"/>
                    <a:pt x="122694" y="46827"/>
                    <a:pt x="122813" y="47101"/>
                  </a:cubicBezTo>
                  <a:cubicBezTo>
                    <a:pt x="122825" y="47137"/>
                    <a:pt x="122837" y="47196"/>
                    <a:pt x="122837" y="47244"/>
                  </a:cubicBezTo>
                  <a:cubicBezTo>
                    <a:pt x="122766" y="48054"/>
                    <a:pt x="122992" y="48839"/>
                    <a:pt x="122992" y="49649"/>
                  </a:cubicBezTo>
                  <a:cubicBezTo>
                    <a:pt x="122992" y="50125"/>
                    <a:pt x="123027" y="50590"/>
                    <a:pt x="123099" y="51066"/>
                  </a:cubicBezTo>
                  <a:cubicBezTo>
                    <a:pt x="123182" y="51637"/>
                    <a:pt x="123135" y="52245"/>
                    <a:pt x="123123" y="52840"/>
                  </a:cubicBezTo>
                  <a:cubicBezTo>
                    <a:pt x="123123" y="53042"/>
                    <a:pt x="123016" y="53114"/>
                    <a:pt x="122789" y="53126"/>
                  </a:cubicBezTo>
                  <a:cubicBezTo>
                    <a:pt x="122635" y="53138"/>
                    <a:pt x="122468" y="53138"/>
                    <a:pt x="122301" y="53138"/>
                  </a:cubicBezTo>
                  <a:lnTo>
                    <a:pt x="119658" y="53138"/>
                  </a:lnTo>
                  <a:cubicBezTo>
                    <a:pt x="119348" y="53138"/>
                    <a:pt x="119051" y="53126"/>
                    <a:pt x="118741" y="53042"/>
                  </a:cubicBezTo>
                  <a:cubicBezTo>
                    <a:pt x="118563" y="53000"/>
                    <a:pt x="118372" y="52994"/>
                    <a:pt x="118182" y="52994"/>
                  </a:cubicBezTo>
                  <a:cubicBezTo>
                    <a:pt x="118106" y="52994"/>
                    <a:pt x="118030" y="52995"/>
                    <a:pt x="117955" y="52995"/>
                  </a:cubicBezTo>
                  <a:lnTo>
                    <a:pt x="99977" y="52995"/>
                  </a:lnTo>
                  <a:cubicBezTo>
                    <a:pt x="99763" y="52995"/>
                    <a:pt x="99548" y="52995"/>
                    <a:pt x="99334" y="52983"/>
                  </a:cubicBezTo>
                  <a:cubicBezTo>
                    <a:pt x="99084" y="52971"/>
                    <a:pt x="99013" y="52899"/>
                    <a:pt x="99001" y="52626"/>
                  </a:cubicBezTo>
                  <a:cubicBezTo>
                    <a:pt x="98989" y="52447"/>
                    <a:pt x="98989" y="52257"/>
                    <a:pt x="98989" y="52066"/>
                  </a:cubicBezTo>
                  <a:lnTo>
                    <a:pt x="98989" y="43422"/>
                  </a:lnTo>
                  <a:cubicBezTo>
                    <a:pt x="98989" y="40505"/>
                    <a:pt x="98989" y="37576"/>
                    <a:pt x="98989" y="34647"/>
                  </a:cubicBezTo>
                  <a:cubicBezTo>
                    <a:pt x="98989" y="33935"/>
                    <a:pt x="98980" y="33859"/>
                    <a:pt x="99512" y="33859"/>
                  </a:cubicBezTo>
                  <a:cubicBezTo>
                    <a:pt x="99585" y="33859"/>
                    <a:pt x="99668" y="33860"/>
                    <a:pt x="99763" y="33861"/>
                  </a:cubicBezTo>
                  <a:lnTo>
                    <a:pt x="100906" y="33861"/>
                  </a:lnTo>
                  <a:cubicBezTo>
                    <a:pt x="100987" y="33861"/>
                    <a:pt x="101073" y="33854"/>
                    <a:pt x="101156" y="33854"/>
                  </a:cubicBezTo>
                  <a:close/>
                  <a:moveTo>
                    <a:pt x="73696" y="33849"/>
                  </a:moveTo>
                  <a:cubicBezTo>
                    <a:pt x="73752" y="33849"/>
                    <a:pt x="73813" y="33850"/>
                    <a:pt x="73878" y="33850"/>
                  </a:cubicBezTo>
                  <a:cubicBezTo>
                    <a:pt x="77831" y="33861"/>
                    <a:pt x="81772" y="33861"/>
                    <a:pt x="85725" y="33861"/>
                  </a:cubicBezTo>
                  <a:lnTo>
                    <a:pt x="97429" y="33861"/>
                  </a:lnTo>
                  <a:cubicBezTo>
                    <a:pt x="97516" y="33861"/>
                    <a:pt x="97595" y="33861"/>
                    <a:pt x="97665" y="33861"/>
                  </a:cubicBezTo>
                  <a:cubicBezTo>
                    <a:pt x="98325" y="33861"/>
                    <a:pt x="98286" y="33900"/>
                    <a:pt x="98286" y="34707"/>
                  </a:cubicBezTo>
                  <a:lnTo>
                    <a:pt x="98286" y="52114"/>
                  </a:lnTo>
                  <a:cubicBezTo>
                    <a:pt x="98286" y="52949"/>
                    <a:pt x="98324" y="52995"/>
                    <a:pt x="97674" y="52995"/>
                  </a:cubicBezTo>
                  <a:cubicBezTo>
                    <a:pt x="97592" y="52995"/>
                    <a:pt x="97499" y="52995"/>
                    <a:pt x="97393" y="52995"/>
                  </a:cubicBezTo>
                  <a:lnTo>
                    <a:pt x="94464" y="52995"/>
                  </a:lnTo>
                  <a:cubicBezTo>
                    <a:pt x="94060" y="53007"/>
                    <a:pt x="93655" y="52971"/>
                    <a:pt x="93262" y="53102"/>
                  </a:cubicBezTo>
                  <a:cubicBezTo>
                    <a:pt x="93169" y="53135"/>
                    <a:pt x="93066" y="53142"/>
                    <a:pt x="92959" y="53142"/>
                  </a:cubicBezTo>
                  <a:cubicBezTo>
                    <a:pt x="92874" y="53142"/>
                    <a:pt x="92787" y="53138"/>
                    <a:pt x="92702" y="53138"/>
                  </a:cubicBezTo>
                  <a:lnTo>
                    <a:pt x="89059" y="53138"/>
                  </a:lnTo>
                  <a:cubicBezTo>
                    <a:pt x="88773" y="53138"/>
                    <a:pt x="88487" y="53138"/>
                    <a:pt x="88214" y="53221"/>
                  </a:cubicBezTo>
                  <a:cubicBezTo>
                    <a:pt x="88011" y="53280"/>
                    <a:pt x="87785" y="53269"/>
                    <a:pt x="87571" y="53280"/>
                  </a:cubicBezTo>
                  <a:lnTo>
                    <a:pt x="85225" y="53280"/>
                  </a:lnTo>
                  <a:cubicBezTo>
                    <a:pt x="84749" y="53292"/>
                    <a:pt x="84285" y="53269"/>
                    <a:pt x="83808" y="53388"/>
                  </a:cubicBezTo>
                  <a:cubicBezTo>
                    <a:pt x="83659" y="53424"/>
                    <a:pt x="83506" y="53433"/>
                    <a:pt x="83351" y="53433"/>
                  </a:cubicBezTo>
                  <a:cubicBezTo>
                    <a:pt x="83182" y="53433"/>
                    <a:pt x="83011" y="53422"/>
                    <a:pt x="82842" y="53422"/>
                  </a:cubicBezTo>
                  <a:cubicBezTo>
                    <a:pt x="82807" y="53422"/>
                    <a:pt x="82772" y="53422"/>
                    <a:pt x="82737" y="53423"/>
                  </a:cubicBezTo>
                  <a:cubicBezTo>
                    <a:pt x="82403" y="53435"/>
                    <a:pt x="82082" y="53435"/>
                    <a:pt x="81749" y="53519"/>
                  </a:cubicBezTo>
                  <a:cubicBezTo>
                    <a:pt x="81589" y="53559"/>
                    <a:pt x="81418" y="53565"/>
                    <a:pt x="81244" y="53565"/>
                  </a:cubicBezTo>
                  <a:cubicBezTo>
                    <a:pt x="81161" y="53565"/>
                    <a:pt x="81078" y="53564"/>
                    <a:pt x="80995" y="53564"/>
                  </a:cubicBezTo>
                  <a:cubicBezTo>
                    <a:pt x="80940" y="53564"/>
                    <a:pt x="80886" y="53564"/>
                    <a:pt x="80832" y="53566"/>
                  </a:cubicBezTo>
                  <a:cubicBezTo>
                    <a:pt x="80332" y="53578"/>
                    <a:pt x="79844" y="53566"/>
                    <a:pt x="79343" y="53673"/>
                  </a:cubicBezTo>
                  <a:cubicBezTo>
                    <a:pt x="79179" y="53709"/>
                    <a:pt x="79008" y="53719"/>
                    <a:pt x="78835" y="53719"/>
                  </a:cubicBezTo>
                  <a:cubicBezTo>
                    <a:pt x="78645" y="53719"/>
                    <a:pt x="78451" y="53707"/>
                    <a:pt x="78260" y="53707"/>
                  </a:cubicBezTo>
                  <a:cubicBezTo>
                    <a:pt x="78220" y="53707"/>
                    <a:pt x="78180" y="53708"/>
                    <a:pt x="78141" y="53709"/>
                  </a:cubicBezTo>
                  <a:cubicBezTo>
                    <a:pt x="78086" y="53711"/>
                    <a:pt x="78032" y="53711"/>
                    <a:pt x="77978" y="53711"/>
                  </a:cubicBezTo>
                  <a:cubicBezTo>
                    <a:pt x="77905" y="53711"/>
                    <a:pt x="77833" y="53710"/>
                    <a:pt x="77760" y="53710"/>
                  </a:cubicBezTo>
                  <a:cubicBezTo>
                    <a:pt x="77507" y="53710"/>
                    <a:pt x="77256" y="53721"/>
                    <a:pt x="77010" y="53816"/>
                  </a:cubicBezTo>
                  <a:cubicBezTo>
                    <a:pt x="76923" y="53848"/>
                    <a:pt x="76825" y="53853"/>
                    <a:pt x="76727" y="53853"/>
                  </a:cubicBezTo>
                  <a:cubicBezTo>
                    <a:pt x="76678" y="53853"/>
                    <a:pt x="76629" y="53852"/>
                    <a:pt x="76581" y="53852"/>
                  </a:cubicBezTo>
                  <a:lnTo>
                    <a:pt x="72878" y="53852"/>
                  </a:lnTo>
                  <a:cubicBezTo>
                    <a:pt x="72783" y="53852"/>
                    <a:pt x="72688" y="53852"/>
                    <a:pt x="72593" y="53840"/>
                  </a:cubicBezTo>
                  <a:cubicBezTo>
                    <a:pt x="72426" y="53828"/>
                    <a:pt x="72319" y="53745"/>
                    <a:pt x="72307" y="53578"/>
                  </a:cubicBezTo>
                  <a:cubicBezTo>
                    <a:pt x="72295" y="53423"/>
                    <a:pt x="72259" y="53233"/>
                    <a:pt x="72307" y="53090"/>
                  </a:cubicBezTo>
                  <a:cubicBezTo>
                    <a:pt x="72485" y="52554"/>
                    <a:pt x="72414" y="52007"/>
                    <a:pt x="72438" y="51459"/>
                  </a:cubicBezTo>
                  <a:cubicBezTo>
                    <a:pt x="72450" y="50947"/>
                    <a:pt x="72426" y="50423"/>
                    <a:pt x="72545" y="49899"/>
                  </a:cubicBezTo>
                  <a:cubicBezTo>
                    <a:pt x="72640" y="49494"/>
                    <a:pt x="72569" y="49054"/>
                    <a:pt x="72581" y="48625"/>
                  </a:cubicBezTo>
                  <a:cubicBezTo>
                    <a:pt x="72581" y="48339"/>
                    <a:pt x="72569" y="48054"/>
                    <a:pt x="72664" y="47780"/>
                  </a:cubicBezTo>
                  <a:cubicBezTo>
                    <a:pt x="72771" y="47482"/>
                    <a:pt x="72700" y="47161"/>
                    <a:pt x="72724" y="46851"/>
                  </a:cubicBezTo>
                  <a:cubicBezTo>
                    <a:pt x="72747" y="46315"/>
                    <a:pt x="72640" y="45756"/>
                    <a:pt x="72843" y="45232"/>
                  </a:cubicBezTo>
                  <a:cubicBezTo>
                    <a:pt x="72795" y="44517"/>
                    <a:pt x="73021" y="43827"/>
                    <a:pt x="73009" y="43113"/>
                  </a:cubicBezTo>
                  <a:cubicBezTo>
                    <a:pt x="72986" y="40326"/>
                    <a:pt x="73009" y="37540"/>
                    <a:pt x="73009" y="34766"/>
                  </a:cubicBezTo>
                  <a:cubicBezTo>
                    <a:pt x="73009" y="33880"/>
                    <a:pt x="72947" y="33849"/>
                    <a:pt x="73696" y="33849"/>
                  </a:cubicBezTo>
                  <a:close/>
                  <a:moveTo>
                    <a:pt x="123641" y="34127"/>
                  </a:moveTo>
                  <a:cubicBezTo>
                    <a:pt x="123781" y="34127"/>
                    <a:pt x="123919" y="34138"/>
                    <a:pt x="124051" y="34171"/>
                  </a:cubicBezTo>
                  <a:cubicBezTo>
                    <a:pt x="124436" y="34267"/>
                    <a:pt x="124813" y="34280"/>
                    <a:pt x="125194" y="34280"/>
                  </a:cubicBezTo>
                  <a:cubicBezTo>
                    <a:pt x="125333" y="34280"/>
                    <a:pt x="125471" y="34278"/>
                    <a:pt x="125611" y="34278"/>
                  </a:cubicBezTo>
                  <a:cubicBezTo>
                    <a:pt x="126087" y="34290"/>
                    <a:pt x="126564" y="34290"/>
                    <a:pt x="127040" y="34290"/>
                  </a:cubicBezTo>
                  <a:cubicBezTo>
                    <a:pt x="127349" y="34290"/>
                    <a:pt x="127647" y="34290"/>
                    <a:pt x="127957" y="34373"/>
                  </a:cubicBezTo>
                  <a:cubicBezTo>
                    <a:pt x="128107" y="34416"/>
                    <a:pt x="128265" y="34425"/>
                    <a:pt x="128425" y="34425"/>
                  </a:cubicBezTo>
                  <a:cubicBezTo>
                    <a:pt x="128531" y="34425"/>
                    <a:pt x="128638" y="34421"/>
                    <a:pt x="128742" y="34421"/>
                  </a:cubicBezTo>
                  <a:cubicBezTo>
                    <a:pt x="132779" y="34433"/>
                    <a:pt x="136827" y="34433"/>
                    <a:pt x="140875" y="34433"/>
                  </a:cubicBezTo>
                  <a:cubicBezTo>
                    <a:pt x="141256" y="34433"/>
                    <a:pt x="141625" y="34433"/>
                    <a:pt x="142006" y="34528"/>
                  </a:cubicBezTo>
                  <a:cubicBezTo>
                    <a:pt x="142139" y="34567"/>
                    <a:pt x="142281" y="34577"/>
                    <a:pt x="142425" y="34577"/>
                  </a:cubicBezTo>
                  <a:cubicBezTo>
                    <a:pt x="142589" y="34577"/>
                    <a:pt x="142758" y="34564"/>
                    <a:pt x="142923" y="34564"/>
                  </a:cubicBezTo>
                  <a:cubicBezTo>
                    <a:pt x="143471" y="34576"/>
                    <a:pt x="144006" y="34564"/>
                    <a:pt x="144554" y="34695"/>
                  </a:cubicBezTo>
                  <a:cubicBezTo>
                    <a:pt x="144695" y="34727"/>
                    <a:pt x="144838" y="34736"/>
                    <a:pt x="144984" y="34736"/>
                  </a:cubicBezTo>
                  <a:cubicBezTo>
                    <a:pt x="145190" y="34736"/>
                    <a:pt x="145398" y="34717"/>
                    <a:pt x="145604" y="34717"/>
                  </a:cubicBezTo>
                  <a:cubicBezTo>
                    <a:pt x="145635" y="34717"/>
                    <a:pt x="145666" y="34718"/>
                    <a:pt x="145697" y="34719"/>
                  </a:cubicBezTo>
                  <a:cubicBezTo>
                    <a:pt x="146411" y="34719"/>
                    <a:pt x="146411" y="34719"/>
                    <a:pt x="146411" y="35421"/>
                  </a:cubicBezTo>
                  <a:cubicBezTo>
                    <a:pt x="146423" y="37374"/>
                    <a:pt x="146411" y="39314"/>
                    <a:pt x="146423" y="41267"/>
                  </a:cubicBezTo>
                  <a:cubicBezTo>
                    <a:pt x="146423" y="41600"/>
                    <a:pt x="146411" y="41934"/>
                    <a:pt x="146519" y="42255"/>
                  </a:cubicBezTo>
                  <a:cubicBezTo>
                    <a:pt x="146578" y="42434"/>
                    <a:pt x="146554" y="42636"/>
                    <a:pt x="146554" y="42827"/>
                  </a:cubicBezTo>
                  <a:cubicBezTo>
                    <a:pt x="146566" y="43541"/>
                    <a:pt x="146554" y="44256"/>
                    <a:pt x="146566" y="44970"/>
                  </a:cubicBezTo>
                  <a:cubicBezTo>
                    <a:pt x="146566" y="45375"/>
                    <a:pt x="146542" y="45768"/>
                    <a:pt x="146673" y="46172"/>
                  </a:cubicBezTo>
                  <a:cubicBezTo>
                    <a:pt x="146721" y="46339"/>
                    <a:pt x="146697" y="46542"/>
                    <a:pt x="146697" y="46732"/>
                  </a:cubicBezTo>
                  <a:lnTo>
                    <a:pt x="146697" y="50161"/>
                  </a:lnTo>
                  <a:lnTo>
                    <a:pt x="146697" y="53364"/>
                  </a:lnTo>
                  <a:cubicBezTo>
                    <a:pt x="146697" y="53530"/>
                    <a:pt x="146709" y="53697"/>
                    <a:pt x="146697" y="53864"/>
                  </a:cubicBezTo>
                  <a:cubicBezTo>
                    <a:pt x="146685" y="54209"/>
                    <a:pt x="146626" y="54257"/>
                    <a:pt x="146257" y="54281"/>
                  </a:cubicBezTo>
                  <a:lnTo>
                    <a:pt x="142554" y="54281"/>
                  </a:lnTo>
                  <a:cubicBezTo>
                    <a:pt x="142506" y="54281"/>
                    <a:pt x="142455" y="54284"/>
                    <a:pt x="142406" y="54284"/>
                  </a:cubicBezTo>
                  <a:cubicBezTo>
                    <a:pt x="142357" y="54284"/>
                    <a:pt x="142310" y="54281"/>
                    <a:pt x="142268" y="54269"/>
                  </a:cubicBezTo>
                  <a:cubicBezTo>
                    <a:pt x="141889" y="54156"/>
                    <a:pt x="141507" y="54135"/>
                    <a:pt x="141123" y="54135"/>
                  </a:cubicBezTo>
                  <a:cubicBezTo>
                    <a:pt x="140908" y="54135"/>
                    <a:pt x="140692" y="54142"/>
                    <a:pt x="140476" y="54142"/>
                  </a:cubicBezTo>
                  <a:cubicBezTo>
                    <a:pt x="140387" y="54142"/>
                    <a:pt x="140297" y="54141"/>
                    <a:pt x="140208" y="54138"/>
                  </a:cubicBezTo>
                  <a:cubicBezTo>
                    <a:pt x="139780" y="54126"/>
                    <a:pt x="139363" y="54126"/>
                    <a:pt x="138934" y="54031"/>
                  </a:cubicBezTo>
                  <a:cubicBezTo>
                    <a:pt x="138780" y="53995"/>
                    <a:pt x="138620" y="53985"/>
                    <a:pt x="138456" y="53985"/>
                  </a:cubicBezTo>
                  <a:cubicBezTo>
                    <a:pt x="138278" y="53985"/>
                    <a:pt x="138096" y="53996"/>
                    <a:pt x="137915" y="53996"/>
                  </a:cubicBezTo>
                  <a:cubicBezTo>
                    <a:pt x="137878" y="53996"/>
                    <a:pt x="137840" y="53996"/>
                    <a:pt x="137803" y="53995"/>
                  </a:cubicBezTo>
                  <a:cubicBezTo>
                    <a:pt x="137375" y="53983"/>
                    <a:pt x="136958" y="53995"/>
                    <a:pt x="136529" y="53888"/>
                  </a:cubicBezTo>
                  <a:cubicBezTo>
                    <a:pt x="136391" y="53852"/>
                    <a:pt x="136248" y="53842"/>
                    <a:pt x="136103" y="53842"/>
                  </a:cubicBezTo>
                  <a:cubicBezTo>
                    <a:pt x="135945" y="53842"/>
                    <a:pt x="135785" y="53854"/>
                    <a:pt x="135627" y="53854"/>
                  </a:cubicBezTo>
                  <a:cubicBezTo>
                    <a:pt x="135594" y="53854"/>
                    <a:pt x="135562" y="53853"/>
                    <a:pt x="135529" y="53852"/>
                  </a:cubicBezTo>
                  <a:cubicBezTo>
                    <a:pt x="135160" y="53840"/>
                    <a:pt x="134779" y="53864"/>
                    <a:pt x="134398" y="53745"/>
                  </a:cubicBezTo>
                  <a:cubicBezTo>
                    <a:pt x="134303" y="53715"/>
                    <a:pt x="134199" y="53709"/>
                    <a:pt x="134091" y="53709"/>
                  </a:cubicBezTo>
                  <a:cubicBezTo>
                    <a:pt x="134020" y="53709"/>
                    <a:pt x="133947" y="53712"/>
                    <a:pt x="133875" y="53712"/>
                  </a:cubicBezTo>
                  <a:cubicBezTo>
                    <a:pt x="133839" y="53712"/>
                    <a:pt x="133803" y="53711"/>
                    <a:pt x="133767" y="53709"/>
                  </a:cubicBezTo>
                  <a:cubicBezTo>
                    <a:pt x="133291" y="53697"/>
                    <a:pt x="132826" y="53697"/>
                    <a:pt x="132350" y="53602"/>
                  </a:cubicBezTo>
                  <a:cubicBezTo>
                    <a:pt x="132144" y="53563"/>
                    <a:pt x="131934" y="53553"/>
                    <a:pt x="131721" y="53553"/>
                  </a:cubicBezTo>
                  <a:cubicBezTo>
                    <a:pt x="131479" y="53553"/>
                    <a:pt x="131234" y="53566"/>
                    <a:pt x="130993" y="53566"/>
                  </a:cubicBezTo>
                  <a:cubicBezTo>
                    <a:pt x="130671" y="53554"/>
                    <a:pt x="130338" y="53590"/>
                    <a:pt x="130016" y="53459"/>
                  </a:cubicBezTo>
                  <a:cubicBezTo>
                    <a:pt x="129929" y="53427"/>
                    <a:pt x="129831" y="53422"/>
                    <a:pt x="129733" y="53422"/>
                  </a:cubicBezTo>
                  <a:cubicBezTo>
                    <a:pt x="129684" y="53422"/>
                    <a:pt x="129635" y="53423"/>
                    <a:pt x="129588" y="53423"/>
                  </a:cubicBezTo>
                  <a:cubicBezTo>
                    <a:pt x="129112" y="53411"/>
                    <a:pt x="128647" y="53388"/>
                    <a:pt x="128171" y="53316"/>
                  </a:cubicBezTo>
                  <a:cubicBezTo>
                    <a:pt x="127959" y="53277"/>
                    <a:pt x="127744" y="53266"/>
                    <a:pt x="127529" y="53266"/>
                  </a:cubicBezTo>
                  <a:cubicBezTo>
                    <a:pt x="127267" y="53266"/>
                    <a:pt x="127003" y="53282"/>
                    <a:pt x="126739" y="53282"/>
                  </a:cubicBezTo>
                  <a:cubicBezTo>
                    <a:pt x="126696" y="53282"/>
                    <a:pt x="126654" y="53281"/>
                    <a:pt x="126611" y="53280"/>
                  </a:cubicBezTo>
                  <a:cubicBezTo>
                    <a:pt x="126087" y="53269"/>
                    <a:pt x="125564" y="53304"/>
                    <a:pt x="125052" y="53161"/>
                  </a:cubicBezTo>
                  <a:cubicBezTo>
                    <a:pt x="124945" y="53133"/>
                    <a:pt x="124834" y="53126"/>
                    <a:pt x="124722" y="53126"/>
                  </a:cubicBezTo>
                  <a:cubicBezTo>
                    <a:pt x="124575" y="53126"/>
                    <a:pt x="124425" y="53139"/>
                    <a:pt x="124277" y="53139"/>
                  </a:cubicBezTo>
                  <a:cubicBezTo>
                    <a:pt x="124250" y="53139"/>
                    <a:pt x="124222" y="53139"/>
                    <a:pt x="124194" y="53138"/>
                  </a:cubicBezTo>
                  <a:cubicBezTo>
                    <a:pt x="123932" y="53114"/>
                    <a:pt x="123861" y="53042"/>
                    <a:pt x="123849" y="52780"/>
                  </a:cubicBezTo>
                  <a:cubicBezTo>
                    <a:pt x="123837" y="52542"/>
                    <a:pt x="123849" y="52304"/>
                    <a:pt x="123849" y="52066"/>
                  </a:cubicBezTo>
                  <a:cubicBezTo>
                    <a:pt x="123837" y="51709"/>
                    <a:pt x="123825" y="51364"/>
                    <a:pt x="123742" y="51006"/>
                  </a:cubicBezTo>
                  <a:cubicBezTo>
                    <a:pt x="123670" y="50673"/>
                    <a:pt x="123706" y="50292"/>
                    <a:pt x="123706" y="49947"/>
                  </a:cubicBezTo>
                  <a:cubicBezTo>
                    <a:pt x="123694" y="49590"/>
                    <a:pt x="123742" y="49232"/>
                    <a:pt x="123599" y="48887"/>
                  </a:cubicBezTo>
                  <a:cubicBezTo>
                    <a:pt x="123563" y="48816"/>
                    <a:pt x="123563" y="48744"/>
                    <a:pt x="123563" y="48673"/>
                  </a:cubicBezTo>
                  <a:cubicBezTo>
                    <a:pt x="123635" y="47625"/>
                    <a:pt x="123337" y="46601"/>
                    <a:pt x="123408" y="45553"/>
                  </a:cubicBezTo>
                  <a:cubicBezTo>
                    <a:pt x="123432" y="45172"/>
                    <a:pt x="123444" y="44791"/>
                    <a:pt x="123301" y="44422"/>
                  </a:cubicBezTo>
                  <a:cubicBezTo>
                    <a:pt x="123254" y="44291"/>
                    <a:pt x="123278" y="44136"/>
                    <a:pt x="123278" y="43994"/>
                  </a:cubicBezTo>
                  <a:cubicBezTo>
                    <a:pt x="123266" y="43434"/>
                    <a:pt x="123278" y="42863"/>
                    <a:pt x="123158" y="42303"/>
                  </a:cubicBezTo>
                  <a:cubicBezTo>
                    <a:pt x="123063" y="41839"/>
                    <a:pt x="123135" y="41350"/>
                    <a:pt x="123135" y="40874"/>
                  </a:cubicBezTo>
                  <a:cubicBezTo>
                    <a:pt x="123135" y="40612"/>
                    <a:pt x="123147" y="40350"/>
                    <a:pt x="123051" y="40100"/>
                  </a:cubicBezTo>
                  <a:cubicBezTo>
                    <a:pt x="123016" y="40017"/>
                    <a:pt x="122992" y="39910"/>
                    <a:pt x="123004" y="39815"/>
                  </a:cubicBezTo>
                  <a:cubicBezTo>
                    <a:pt x="123075" y="38719"/>
                    <a:pt x="122801" y="37648"/>
                    <a:pt x="122849" y="36552"/>
                  </a:cubicBezTo>
                  <a:cubicBezTo>
                    <a:pt x="122861" y="36243"/>
                    <a:pt x="122849" y="35945"/>
                    <a:pt x="122754" y="35635"/>
                  </a:cubicBezTo>
                  <a:cubicBezTo>
                    <a:pt x="122646" y="35243"/>
                    <a:pt x="122706" y="34826"/>
                    <a:pt x="122718" y="34433"/>
                  </a:cubicBezTo>
                  <a:cubicBezTo>
                    <a:pt x="122718" y="34266"/>
                    <a:pt x="122825" y="34159"/>
                    <a:pt x="122992" y="34159"/>
                  </a:cubicBezTo>
                  <a:cubicBezTo>
                    <a:pt x="123207" y="34152"/>
                    <a:pt x="123427" y="34127"/>
                    <a:pt x="123641" y="34127"/>
                  </a:cubicBezTo>
                  <a:close/>
                  <a:moveTo>
                    <a:pt x="171129" y="34856"/>
                  </a:moveTo>
                  <a:cubicBezTo>
                    <a:pt x="171153" y="34856"/>
                    <a:pt x="171176" y="34858"/>
                    <a:pt x="171200" y="34862"/>
                  </a:cubicBezTo>
                  <a:cubicBezTo>
                    <a:pt x="171641" y="34873"/>
                    <a:pt x="171795" y="35004"/>
                    <a:pt x="171831" y="35457"/>
                  </a:cubicBezTo>
                  <a:cubicBezTo>
                    <a:pt x="171843" y="35635"/>
                    <a:pt x="171831" y="35838"/>
                    <a:pt x="171831" y="36028"/>
                  </a:cubicBezTo>
                  <a:cubicBezTo>
                    <a:pt x="171831" y="37945"/>
                    <a:pt x="171831" y="39874"/>
                    <a:pt x="171843" y="41803"/>
                  </a:cubicBezTo>
                  <a:cubicBezTo>
                    <a:pt x="171843" y="42089"/>
                    <a:pt x="171843" y="42374"/>
                    <a:pt x="171926" y="42648"/>
                  </a:cubicBezTo>
                  <a:cubicBezTo>
                    <a:pt x="171986" y="42874"/>
                    <a:pt x="171974" y="43124"/>
                    <a:pt x="171974" y="43363"/>
                  </a:cubicBezTo>
                  <a:cubicBezTo>
                    <a:pt x="171974" y="45172"/>
                    <a:pt x="171974" y="46982"/>
                    <a:pt x="171986" y="48792"/>
                  </a:cubicBezTo>
                  <a:cubicBezTo>
                    <a:pt x="171986" y="49137"/>
                    <a:pt x="171962" y="49494"/>
                    <a:pt x="172081" y="49840"/>
                  </a:cubicBezTo>
                  <a:cubicBezTo>
                    <a:pt x="172141" y="49994"/>
                    <a:pt x="172117" y="50173"/>
                    <a:pt x="172117" y="50340"/>
                  </a:cubicBezTo>
                  <a:lnTo>
                    <a:pt x="172117" y="54197"/>
                  </a:lnTo>
                  <a:cubicBezTo>
                    <a:pt x="172117" y="54316"/>
                    <a:pt x="172117" y="54435"/>
                    <a:pt x="172105" y="54554"/>
                  </a:cubicBezTo>
                  <a:cubicBezTo>
                    <a:pt x="172093" y="54757"/>
                    <a:pt x="172010" y="54828"/>
                    <a:pt x="171784" y="54852"/>
                  </a:cubicBezTo>
                  <a:cubicBezTo>
                    <a:pt x="171728" y="54856"/>
                    <a:pt x="171672" y="54857"/>
                    <a:pt x="171617" y="54857"/>
                  </a:cubicBezTo>
                  <a:cubicBezTo>
                    <a:pt x="171506" y="54857"/>
                    <a:pt x="171395" y="54852"/>
                    <a:pt x="171284" y="54852"/>
                  </a:cubicBezTo>
                  <a:lnTo>
                    <a:pt x="168783" y="54852"/>
                  </a:lnTo>
                  <a:cubicBezTo>
                    <a:pt x="168669" y="54852"/>
                    <a:pt x="168555" y="54854"/>
                    <a:pt x="168442" y="54854"/>
                  </a:cubicBezTo>
                  <a:cubicBezTo>
                    <a:pt x="168131" y="54854"/>
                    <a:pt x="167824" y="54841"/>
                    <a:pt x="167509" y="54745"/>
                  </a:cubicBezTo>
                  <a:cubicBezTo>
                    <a:pt x="167417" y="54712"/>
                    <a:pt x="167313" y="54705"/>
                    <a:pt x="167207" y="54705"/>
                  </a:cubicBezTo>
                  <a:cubicBezTo>
                    <a:pt x="167121" y="54705"/>
                    <a:pt x="167034" y="54709"/>
                    <a:pt x="166950" y="54709"/>
                  </a:cubicBezTo>
                  <a:lnTo>
                    <a:pt x="160449" y="54709"/>
                  </a:lnTo>
                  <a:cubicBezTo>
                    <a:pt x="160163" y="54709"/>
                    <a:pt x="159889" y="54745"/>
                    <a:pt x="159603" y="54804"/>
                  </a:cubicBezTo>
                  <a:cubicBezTo>
                    <a:pt x="159489" y="54824"/>
                    <a:pt x="159372" y="54835"/>
                    <a:pt x="159254" y="54841"/>
                  </a:cubicBezTo>
                  <a:lnTo>
                    <a:pt x="159254" y="54841"/>
                  </a:lnTo>
                  <a:cubicBezTo>
                    <a:pt x="159253" y="54825"/>
                    <a:pt x="159250" y="54812"/>
                    <a:pt x="159246" y="54804"/>
                  </a:cubicBezTo>
                  <a:cubicBezTo>
                    <a:pt x="159234" y="54769"/>
                    <a:pt x="159175" y="54733"/>
                    <a:pt x="159139" y="54733"/>
                  </a:cubicBezTo>
                  <a:cubicBezTo>
                    <a:pt x="159056" y="54740"/>
                    <a:pt x="158928" y="54743"/>
                    <a:pt x="158768" y="54743"/>
                  </a:cubicBezTo>
                  <a:cubicBezTo>
                    <a:pt x="157762" y="54743"/>
                    <a:pt x="155489" y="54626"/>
                    <a:pt x="154996" y="54554"/>
                  </a:cubicBezTo>
                  <a:cubicBezTo>
                    <a:pt x="154314" y="54449"/>
                    <a:pt x="153632" y="54431"/>
                    <a:pt x="152952" y="54431"/>
                  </a:cubicBezTo>
                  <a:cubicBezTo>
                    <a:pt x="152592" y="54431"/>
                    <a:pt x="152232" y="54436"/>
                    <a:pt x="151872" y="54436"/>
                  </a:cubicBezTo>
                  <a:cubicBezTo>
                    <a:pt x="151607" y="54436"/>
                    <a:pt x="151343" y="54433"/>
                    <a:pt x="151079" y="54423"/>
                  </a:cubicBezTo>
                  <a:cubicBezTo>
                    <a:pt x="151015" y="54423"/>
                    <a:pt x="150952" y="54434"/>
                    <a:pt x="150888" y="54434"/>
                  </a:cubicBezTo>
                  <a:cubicBezTo>
                    <a:pt x="150856" y="54434"/>
                    <a:pt x="150825" y="54431"/>
                    <a:pt x="150793" y="54423"/>
                  </a:cubicBezTo>
                  <a:cubicBezTo>
                    <a:pt x="150316" y="54309"/>
                    <a:pt x="149836" y="54286"/>
                    <a:pt x="149354" y="54286"/>
                  </a:cubicBezTo>
                  <a:cubicBezTo>
                    <a:pt x="149035" y="54286"/>
                    <a:pt x="148716" y="54296"/>
                    <a:pt x="148397" y="54296"/>
                  </a:cubicBezTo>
                  <a:cubicBezTo>
                    <a:pt x="148295" y="54296"/>
                    <a:pt x="148192" y="54295"/>
                    <a:pt x="148090" y="54292"/>
                  </a:cubicBezTo>
                  <a:cubicBezTo>
                    <a:pt x="148007" y="54281"/>
                    <a:pt x="147912" y="54281"/>
                    <a:pt x="147816" y="54269"/>
                  </a:cubicBezTo>
                  <a:cubicBezTo>
                    <a:pt x="147685" y="54257"/>
                    <a:pt x="147602" y="54185"/>
                    <a:pt x="147554" y="54066"/>
                  </a:cubicBezTo>
                  <a:cubicBezTo>
                    <a:pt x="147435" y="53792"/>
                    <a:pt x="147411" y="53519"/>
                    <a:pt x="147411" y="53221"/>
                  </a:cubicBezTo>
                  <a:cubicBezTo>
                    <a:pt x="147411" y="51804"/>
                    <a:pt x="147411" y="50375"/>
                    <a:pt x="147411" y="48947"/>
                  </a:cubicBezTo>
                  <a:cubicBezTo>
                    <a:pt x="147411" y="48161"/>
                    <a:pt x="147411" y="47375"/>
                    <a:pt x="147411" y="46589"/>
                  </a:cubicBezTo>
                  <a:cubicBezTo>
                    <a:pt x="147400" y="46137"/>
                    <a:pt x="147447" y="45684"/>
                    <a:pt x="147292" y="45244"/>
                  </a:cubicBezTo>
                  <a:cubicBezTo>
                    <a:pt x="147245" y="45065"/>
                    <a:pt x="147269" y="44863"/>
                    <a:pt x="147269" y="44672"/>
                  </a:cubicBezTo>
                  <a:cubicBezTo>
                    <a:pt x="147269" y="43363"/>
                    <a:pt x="147269" y="42053"/>
                    <a:pt x="147269" y="40743"/>
                  </a:cubicBezTo>
                  <a:cubicBezTo>
                    <a:pt x="147269" y="40350"/>
                    <a:pt x="147292" y="39945"/>
                    <a:pt x="147150" y="39553"/>
                  </a:cubicBezTo>
                  <a:cubicBezTo>
                    <a:pt x="147114" y="39422"/>
                    <a:pt x="147126" y="39267"/>
                    <a:pt x="147126" y="39124"/>
                  </a:cubicBezTo>
                  <a:cubicBezTo>
                    <a:pt x="147126" y="37910"/>
                    <a:pt x="147126" y="36695"/>
                    <a:pt x="147126" y="35481"/>
                  </a:cubicBezTo>
                  <a:cubicBezTo>
                    <a:pt x="147126" y="35409"/>
                    <a:pt x="147126" y="35338"/>
                    <a:pt x="147126" y="35266"/>
                  </a:cubicBezTo>
                  <a:cubicBezTo>
                    <a:pt x="147150" y="34945"/>
                    <a:pt x="147209" y="34885"/>
                    <a:pt x="147495" y="34862"/>
                  </a:cubicBezTo>
                  <a:cubicBezTo>
                    <a:pt x="147535" y="34858"/>
                    <a:pt x="147574" y="34856"/>
                    <a:pt x="147614" y="34856"/>
                  </a:cubicBezTo>
                  <a:cubicBezTo>
                    <a:pt x="147693" y="34856"/>
                    <a:pt x="147773" y="34862"/>
                    <a:pt x="147852" y="34862"/>
                  </a:cubicBezTo>
                  <a:lnTo>
                    <a:pt x="170986" y="34862"/>
                  </a:lnTo>
                  <a:cubicBezTo>
                    <a:pt x="171033" y="34862"/>
                    <a:pt x="171081" y="34856"/>
                    <a:pt x="171129" y="34856"/>
                  </a:cubicBezTo>
                  <a:close/>
                  <a:moveTo>
                    <a:pt x="196394" y="34290"/>
                  </a:moveTo>
                  <a:cubicBezTo>
                    <a:pt x="196489" y="34290"/>
                    <a:pt x="196584" y="34290"/>
                    <a:pt x="196680" y="34302"/>
                  </a:cubicBezTo>
                  <a:cubicBezTo>
                    <a:pt x="196846" y="34314"/>
                    <a:pt x="196953" y="34397"/>
                    <a:pt x="196965" y="34564"/>
                  </a:cubicBezTo>
                  <a:cubicBezTo>
                    <a:pt x="196977" y="34731"/>
                    <a:pt x="196977" y="34897"/>
                    <a:pt x="196977" y="35064"/>
                  </a:cubicBezTo>
                  <a:cubicBezTo>
                    <a:pt x="196977" y="35707"/>
                    <a:pt x="196965" y="36350"/>
                    <a:pt x="196977" y="36993"/>
                  </a:cubicBezTo>
                  <a:cubicBezTo>
                    <a:pt x="196977" y="37445"/>
                    <a:pt x="196989" y="37886"/>
                    <a:pt x="197084" y="38338"/>
                  </a:cubicBezTo>
                  <a:cubicBezTo>
                    <a:pt x="197168" y="38743"/>
                    <a:pt x="197108" y="39183"/>
                    <a:pt x="197120" y="39612"/>
                  </a:cubicBezTo>
                  <a:cubicBezTo>
                    <a:pt x="197120" y="40041"/>
                    <a:pt x="197120" y="40469"/>
                    <a:pt x="197227" y="40886"/>
                  </a:cubicBezTo>
                  <a:cubicBezTo>
                    <a:pt x="197299" y="41231"/>
                    <a:pt x="197251" y="41600"/>
                    <a:pt x="197263" y="41958"/>
                  </a:cubicBezTo>
                  <a:cubicBezTo>
                    <a:pt x="197263" y="42362"/>
                    <a:pt x="197227" y="42755"/>
                    <a:pt x="197370" y="43160"/>
                  </a:cubicBezTo>
                  <a:cubicBezTo>
                    <a:pt x="197430" y="43327"/>
                    <a:pt x="197394" y="43529"/>
                    <a:pt x="197406" y="43720"/>
                  </a:cubicBezTo>
                  <a:cubicBezTo>
                    <a:pt x="197418" y="44220"/>
                    <a:pt x="197406" y="44708"/>
                    <a:pt x="197513" y="45208"/>
                  </a:cubicBezTo>
                  <a:cubicBezTo>
                    <a:pt x="197596" y="45625"/>
                    <a:pt x="197537" y="46065"/>
                    <a:pt x="197549" y="46494"/>
                  </a:cubicBezTo>
                  <a:cubicBezTo>
                    <a:pt x="197549" y="46851"/>
                    <a:pt x="197525" y="47196"/>
                    <a:pt x="197644" y="47554"/>
                  </a:cubicBezTo>
                  <a:cubicBezTo>
                    <a:pt x="197703" y="47720"/>
                    <a:pt x="197680" y="47923"/>
                    <a:pt x="197680" y="48113"/>
                  </a:cubicBezTo>
                  <a:cubicBezTo>
                    <a:pt x="197692" y="48756"/>
                    <a:pt x="197692" y="49399"/>
                    <a:pt x="197692" y="50042"/>
                  </a:cubicBezTo>
                  <a:cubicBezTo>
                    <a:pt x="197692" y="50471"/>
                    <a:pt x="197644" y="50899"/>
                    <a:pt x="197811" y="51316"/>
                  </a:cubicBezTo>
                  <a:cubicBezTo>
                    <a:pt x="197823" y="51352"/>
                    <a:pt x="197823" y="51411"/>
                    <a:pt x="197823" y="51459"/>
                  </a:cubicBezTo>
                  <a:cubicBezTo>
                    <a:pt x="197823" y="52566"/>
                    <a:pt x="197834" y="53685"/>
                    <a:pt x="197823" y="54804"/>
                  </a:cubicBezTo>
                  <a:cubicBezTo>
                    <a:pt x="197823" y="55031"/>
                    <a:pt x="197727" y="55126"/>
                    <a:pt x="197525" y="55126"/>
                  </a:cubicBezTo>
                  <a:cubicBezTo>
                    <a:pt x="197455" y="55124"/>
                    <a:pt x="197384" y="55123"/>
                    <a:pt x="197314" y="55123"/>
                  </a:cubicBezTo>
                  <a:cubicBezTo>
                    <a:pt x="196909" y="55123"/>
                    <a:pt x="196504" y="55151"/>
                    <a:pt x="196101" y="55151"/>
                  </a:cubicBezTo>
                  <a:cubicBezTo>
                    <a:pt x="195721" y="55151"/>
                    <a:pt x="195342" y="55126"/>
                    <a:pt x="194965" y="55031"/>
                  </a:cubicBezTo>
                  <a:cubicBezTo>
                    <a:pt x="194839" y="54998"/>
                    <a:pt x="194706" y="54990"/>
                    <a:pt x="194572" y="54990"/>
                  </a:cubicBezTo>
                  <a:cubicBezTo>
                    <a:pt x="194465" y="54990"/>
                    <a:pt x="194356" y="54995"/>
                    <a:pt x="194251" y="54995"/>
                  </a:cubicBezTo>
                  <a:lnTo>
                    <a:pt x="177475" y="54995"/>
                  </a:lnTo>
                  <a:cubicBezTo>
                    <a:pt x="177324" y="54995"/>
                    <a:pt x="177175" y="54999"/>
                    <a:pt x="177026" y="54999"/>
                  </a:cubicBezTo>
                  <a:cubicBezTo>
                    <a:pt x="176704" y="54999"/>
                    <a:pt x="176384" y="54982"/>
                    <a:pt x="176058" y="54876"/>
                  </a:cubicBezTo>
                  <a:cubicBezTo>
                    <a:pt x="175982" y="54849"/>
                    <a:pt x="175899" y="54841"/>
                    <a:pt x="175813" y="54841"/>
                  </a:cubicBezTo>
                  <a:cubicBezTo>
                    <a:pt x="175710" y="54841"/>
                    <a:pt x="175602" y="54852"/>
                    <a:pt x="175498" y="54852"/>
                  </a:cubicBezTo>
                  <a:lnTo>
                    <a:pt x="173284" y="54852"/>
                  </a:lnTo>
                  <a:cubicBezTo>
                    <a:pt x="173165" y="54852"/>
                    <a:pt x="173046" y="54840"/>
                    <a:pt x="172927" y="54828"/>
                  </a:cubicBezTo>
                  <a:cubicBezTo>
                    <a:pt x="172796" y="54816"/>
                    <a:pt x="172712" y="54721"/>
                    <a:pt x="172712" y="54590"/>
                  </a:cubicBezTo>
                  <a:cubicBezTo>
                    <a:pt x="172688" y="54400"/>
                    <a:pt x="172688" y="54209"/>
                    <a:pt x="172688" y="54019"/>
                  </a:cubicBezTo>
                  <a:lnTo>
                    <a:pt x="172688" y="50232"/>
                  </a:lnTo>
                  <a:cubicBezTo>
                    <a:pt x="172688" y="49066"/>
                    <a:pt x="172688" y="47899"/>
                    <a:pt x="172677" y="46732"/>
                  </a:cubicBezTo>
                  <a:cubicBezTo>
                    <a:pt x="172677" y="46387"/>
                    <a:pt x="172736" y="46018"/>
                    <a:pt x="172605" y="45672"/>
                  </a:cubicBezTo>
                  <a:cubicBezTo>
                    <a:pt x="172605" y="45660"/>
                    <a:pt x="172593" y="45625"/>
                    <a:pt x="172593" y="45613"/>
                  </a:cubicBezTo>
                  <a:cubicBezTo>
                    <a:pt x="172879" y="44422"/>
                    <a:pt x="172450" y="43255"/>
                    <a:pt x="172522" y="42065"/>
                  </a:cubicBezTo>
                  <a:cubicBezTo>
                    <a:pt x="172605" y="40874"/>
                    <a:pt x="172546" y="39684"/>
                    <a:pt x="172546" y="38493"/>
                  </a:cubicBezTo>
                  <a:cubicBezTo>
                    <a:pt x="172546" y="38136"/>
                    <a:pt x="172546" y="37790"/>
                    <a:pt x="172438" y="37433"/>
                  </a:cubicBezTo>
                  <a:cubicBezTo>
                    <a:pt x="172367" y="37171"/>
                    <a:pt x="172403" y="36874"/>
                    <a:pt x="172403" y="36588"/>
                  </a:cubicBezTo>
                  <a:cubicBezTo>
                    <a:pt x="172403" y="36112"/>
                    <a:pt x="172403" y="35635"/>
                    <a:pt x="172415" y="35159"/>
                  </a:cubicBezTo>
                  <a:cubicBezTo>
                    <a:pt x="172415" y="34790"/>
                    <a:pt x="172474" y="34731"/>
                    <a:pt x="172819" y="34719"/>
                  </a:cubicBezTo>
                  <a:cubicBezTo>
                    <a:pt x="172883" y="34715"/>
                    <a:pt x="172946" y="34713"/>
                    <a:pt x="173010" y="34713"/>
                  </a:cubicBezTo>
                  <a:cubicBezTo>
                    <a:pt x="173137" y="34713"/>
                    <a:pt x="173264" y="34719"/>
                    <a:pt x="173391" y="34719"/>
                  </a:cubicBezTo>
                  <a:cubicBezTo>
                    <a:pt x="175629" y="34719"/>
                    <a:pt x="177868" y="34719"/>
                    <a:pt x="180094" y="34707"/>
                  </a:cubicBezTo>
                  <a:cubicBezTo>
                    <a:pt x="180189" y="34707"/>
                    <a:pt x="180285" y="34709"/>
                    <a:pt x="180380" y="34709"/>
                  </a:cubicBezTo>
                  <a:cubicBezTo>
                    <a:pt x="180617" y="34709"/>
                    <a:pt x="180853" y="34697"/>
                    <a:pt x="181082" y="34611"/>
                  </a:cubicBezTo>
                  <a:cubicBezTo>
                    <a:pt x="181182" y="34578"/>
                    <a:pt x="181288" y="34571"/>
                    <a:pt x="181396" y="34571"/>
                  </a:cubicBezTo>
                  <a:cubicBezTo>
                    <a:pt x="181482" y="34571"/>
                    <a:pt x="181569" y="34576"/>
                    <a:pt x="181654" y="34576"/>
                  </a:cubicBezTo>
                  <a:lnTo>
                    <a:pt x="183225" y="34576"/>
                  </a:lnTo>
                  <a:cubicBezTo>
                    <a:pt x="183630" y="34564"/>
                    <a:pt x="184023" y="34588"/>
                    <a:pt x="184428" y="34469"/>
                  </a:cubicBezTo>
                  <a:cubicBezTo>
                    <a:pt x="184523" y="34433"/>
                    <a:pt x="184627" y="34424"/>
                    <a:pt x="184735" y="34424"/>
                  </a:cubicBezTo>
                  <a:cubicBezTo>
                    <a:pt x="184842" y="34424"/>
                    <a:pt x="184952" y="34433"/>
                    <a:pt x="185059" y="34433"/>
                  </a:cubicBezTo>
                  <a:lnTo>
                    <a:pt x="191917" y="34433"/>
                  </a:lnTo>
                  <a:cubicBezTo>
                    <a:pt x="191969" y="34433"/>
                    <a:pt x="192021" y="34433"/>
                    <a:pt x="192073" y="34433"/>
                  </a:cubicBezTo>
                  <a:cubicBezTo>
                    <a:pt x="192306" y="34433"/>
                    <a:pt x="192538" y="34425"/>
                    <a:pt x="192762" y="34338"/>
                  </a:cubicBezTo>
                  <a:cubicBezTo>
                    <a:pt x="192893" y="34290"/>
                    <a:pt x="193048" y="34290"/>
                    <a:pt x="193191" y="34290"/>
                  </a:cubicBezTo>
                  <a:close/>
                  <a:moveTo>
                    <a:pt x="53925" y="33860"/>
                  </a:moveTo>
                  <a:cubicBezTo>
                    <a:pt x="53980" y="33860"/>
                    <a:pt x="54036" y="33861"/>
                    <a:pt x="54090" y="33861"/>
                  </a:cubicBezTo>
                  <a:lnTo>
                    <a:pt x="71723" y="33861"/>
                  </a:lnTo>
                  <a:cubicBezTo>
                    <a:pt x="72426" y="33861"/>
                    <a:pt x="72438" y="33861"/>
                    <a:pt x="72438" y="34564"/>
                  </a:cubicBezTo>
                  <a:cubicBezTo>
                    <a:pt x="72438" y="36135"/>
                    <a:pt x="72438" y="37707"/>
                    <a:pt x="72438" y="39279"/>
                  </a:cubicBezTo>
                  <a:cubicBezTo>
                    <a:pt x="72438" y="40803"/>
                    <a:pt x="72438" y="42327"/>
                    <a:pt x="72438" y="43851"/>
                  </a:cubicBezTo>
                  <a:cubicBezTo>
                    <a:pt x="72438" y="44172"/>
                    <a:pt x="72450" y="44506"/>
                    <a:pt x="72331" y="44839"/>
                  </a:cubicBezTo>
                  <a:cubicBezTo>
                    <a:pt x="72283" y="44982"/>
                    <a:pt x="72295" y="45160"/>
                    <a:pt x="72295" y="45327"/>
                  </a:cubicBezTo>
                  <a:cubicBezTo>
                    <a:pt x="72283" y="45708"/>
                    <a:pt x="72307" y="46089"/>
                    <a:pt x="72188" y="46458"/>
                  </a:cubicBezTo>
                  <a:cubicBezTo>
                    <a:pt x="72116" y="46649"/>
                    <a:pt x="72164" y="46887"/>
                    <a:pt x="72152" y="47101"/>
                  </a:cubicBezTo>
                  <a:cubicBezTo>
                    <a:pt x="72116" y="47827"/>
                    <a:pt x="72212" y="48566"/>
                    <a:pt x="72033" y="49292"/>
                  </a:cubicBezTo>
                  <a:cubicBezTo>
                    <a:pt x="71950" y="49590"/>
                    <a:pt x="72009" y="49911"/>
                    <a:pt x="72009" y="50221"/>
                  </a:cubicBezTo>
                  <a:cubicBezTo>
                    <a:pt x="71997" y="50578"/>
                    <a:pt x="72021" y="50923"/>
                    <a:pt x="71902" y="51280"/>
                  </a:cubicBezTo>
                  <a:cubicBezTo>
                    <a:pt x="71843" y="51471"/>
                    <a:pt x="71866" y="51697"/>
                    <a:pt x="71866" y="51911"/>
                  </a:cubicBezTo>
                  <a:cubicBezTo>
                    <a:pt x="71866" y="52459"/>
                    <a:pt x="71866" y="53007"/>
                    <a:pt x="71854" y="53554"/>
                  </a:cubicBezTo>
                  <a:cubicBezTo>
                    <a:pt x="71854" y="53806"/>
                    <a:pt x="71724" y="53987"/>
                    <a:pt x="71527" y="53987"/>
                  </a:cubicBezTo>
                  <a:cubicBezTo>
                    <a:pt x="71510" y="53987"/>
                    <a:pt x="71492" y="53986"/>
                    <a:pt x="71473" y="53983"/>
                  </a:cubicBezTo>
                  <a:cubicBezTo>
                    <a:pt x="71338" y="53957"/>
                    <a:pt x="71205" y="53948"/>
                    <a:pt x="71073" y="53948"/>
                  </a:cubicBezTo>
                  <a:cubicBezTo>
                    <a:pt x="70736" y="53948"/>
                    <a:pt x="70405" y="54008"/>
                    <a:pt x="70063" y="54008"/>
                  </a:cubicBezTo>
                  <a:cubicBezTo>
                    <a:pt x="70041" y="54008"/>
                    <a:pt x="70019" y="54007"/>
                    <a:pt x="69997" y="54007"/>
                  </a:cubicBezTo>
                  <a:cubicBezTo>
                    <a:pt x="69695" y="53999"/>
                    <a:pt x="69394" y="53996"/>
                    <a:pt x="69093" y="53996"/>
                  </a:cubicBezTo>
                  <a:cubicBezTo>
                    <a:pt x="68490" y="53996"/>
                    <a:pt x="67890" y="54007"/>
                    <a:pt x="67294" y="54007"/>
                  </a:cubicBezTo>
                  <a:cubicBezTo>
                    <a:pt x="67032" y="54007"/>
                    <a:pt x="66770" y="54007"/>
                    <a:pt x="66509" y="54090"/>
                  </a:cubicBezTo>
                  <a:cubicBezTo>
                    <a:pt x="66342" y="54138"/>
                    <a:pt x="66139" y="54138"/>
                    <a:pt x="65949" y="54138"/>
                  </a:cubicBezTo>
                  <a:cubicBezTo>
                    <a:pt x="65354" y="54162"/>
                    <a:pt x="64770" y="54114"/>
                    <a:pt x="64175" y="54257"/>
                  </a:cubicBezTo>
                  <a:cubicBezTo>
                    <a:pt x="64038" y="54291"/>
                    <a:pt x="63894" y="54301"/>
                    <a:pt x="63748" y="54301"/>
                  </a:cubicBezTo>
                  <a:cubicBezTo>
                    <a:pt x="63540" y="54301"/>
                    <a:pt x="63325" y="54281"/>
                    <a:pt x="63115" y="54281"/>
                  </a:cubicBezTo>
                  <a:cubicBezTo>
                    <a:pt x="62687" y="54292"/>
                    <a:pt x="62258" y="54257"/>
                    <a:pt x="61841" y="54400"/>
                  </a:cubicBezTo>
                  <a:cubicBezTo>
                    <a:pt x="61749" y="54427"/>
                    <a:pt x="61652" y="54434"/>
                    <a:pt x="61554" y="54434"/>
                  </a:cubicBezTo>
                  <a:cubicBezTo>
                    <a:pt x="61436" y="54434"/>
                    <a:pt x="61315" y="54423"/>
                    <a:pt x="61198" y="54423"/>
                  </a:cubicBezTo>
                  <a:cubicBezTo>
                    <a:pt x="61017" y="54432"/>
                    <a:pt x="60834" y="54434"/>
                    <a:pt x="60652" y="54434"/>
                  </a:cubicBezTo>
                  <a:cubicBezTo>
                    <a:pt x="60560" y="54434"/>
                    <a:pt x="60469" y="54434"/>
                    <a:pt x="60377" y="54434"/>
                  </a:cubicBezTo>
                  <a:cubicBezTo>
                    <a:pt x="59918" y="54434"/>
                    <a:pt x="59457" y="54443"/>
                    <a:pt x="58996" y="54554"/>
                  </a:cubicBezTo>
                  <a:cubicBezTo>
                    <a:pt x="58871" y="54581"/>
                    <a:pt x="58741" y="54590"/>
                    <a:pt x="58608" y="54590"/>
                  </a:cubicBezTo>
                  <a:cubicBezTo>
                    <a:pt x="58387" y="54590"/>
                    <a:pt x="58159" y="54566"/>
                    <a:pt x="57936" y="54566"/>
                  </a:cubicBezTo>
                  <a:cubicBezTo>
                    <a:pt x="57650" y="54578"/>
                    <a:pt x="57365" y="54566"/>
                    <a:pt x="57091" y="54662"/>
                  </a:cubicBezTo>
                  <a:cubicBezTo>
                    <a:pt x="56912" y="54709"/>
                    <a:pt x="56710" y="54709"/>
                    <a:pt x="56519" y="54709"/>
                  </a:cubicBezTo>
                  <a:cubicBezTo>
                    <a:pt x="56222" y="54715"/>
                    <a:pt x="55924" y="54715"/>
                    <a:pt x="55626" y="54715"/>
                  </a:cubicBezTo>
                  <a:cubicBezTo>
                    <a:pt x="55329" y="54715"/>
                    <a:pt x="55031" y="54715"/>
                    <a:pt x="54733" y="54721"/>
                  </a:cubicBezTo>
                  <a:cubicBezTo>
                    <a:pt x="54675" y="54721"/>
                    <a:pt x="54616" y="54721"/>
                    <a:pt x="54557" y="54721"/>
                  </a:cubicBezTo>
                  <a:cubicBezTo>
                    <a:pt x="54291" y="54721"/>
                    <a:pt x="54018" y="54729"/>
                    <a:pt x="53745" y="54816"/>
                  </a:cubicBezTo>
                  <a:cubicBezTo>
                    <a:pt x="53662" y="54846"/>
                    <a:pt x="53569" y="54852"/>
                    <a:pt x="53474" y="54852"/>
                  </a:cubicBezTo>
                  <a:cubicBezTo>
                    <a:pt x="53411" y="54852"/>
                    <a:pt x="53346" y="54849"/>
                    <a:pt x="53281" y="54849"/>
                  </a:cubicBezTo>
                  <a:cubicBezTo>
                    <a:pt x="53249" y="54849"/>
                    <a:pt x="53217" y="54850"/>
                    <a:pt x="53185" y="54852"/>
                  </a:cubicBezTo>
                  <a:cubicBezTo>
                    <a:pt x="53076" y="54857"/>
                    <a:pt x="52967" y="54858"/>
                    <a:pt x="52857" y="54858"/>
                  </a:cubicBezTo>
                  <a:cubicBezTo>
                    <a:pt x="52761" y="54858"/>
                    <a:pt x="52664" y="54857"/>
                    <a:pt x="52568" y="54857"/>
                  </a:cubicBezTo>
                  <a:cubicBezTo>
                    <a:pt x="52204" y="54857"/>
                    <a:pt x="51841" y="54869"/>
                    <a:pt x="51483" y="54983"/>
                  </a:cubicBezTo>
                  <a:cubicBezTo>
                    <a:pt x="51427" y="54998"/>
                    <a:pt x="51366" y="55003"/>
                    <a:pt x="51304" y="55003"/>
                  </a:cubicBezTo>
                  <a:cubicBezTo>
                    <a:pt x="51221" y="55003"/>
                    <a:pt x="51136" y="54995"/>
                    <a:pt x="51054" y="54995"/>
                  </a:cubicBezTo>
                  <a:lnTo>
                    <a:pt x="49780" y="54995"/>
                  </a:lnTo>
                  <a:cubicBezTo>
                    <a:pt x="49758" y="54997"/>
                    <a:pt x="49736" y="54998"/>
                    <a:pt x="49713" y="54998"/>
                  </a:cubicBezTo>
                  <a:cubicBezTo>
                    <a:pt x="49642" y="54998"/>
                    <a:pt x="49569" y="54991"/>
                    <a:pt x="49499" y="54991"/>
                  </a:cubicBezTo>
                  <a:cubicBezTo>
                    <a:pt x="49448" y="54991"/>
                    <a:pt x="49398" y="54994"/>
                    <a:pt x="49352" y="55007"/>
                  </a:cubicBezTo>
                  <a:cubicBezTo>
                    <a:pt x="48875" y="55119"/>
                    <a:pt x="48395" y="55144"/>
                    <a:pt x="47914" y="55144"/>
                  </a:cubicBezTo>
                  <a:cubicBezTo>
                    <a:pt x="47529" y="55144"/>
                    <a:pt x="47143" y="55128"/>
                    <a:pt x="46756" y="55128"/>
                  </a:cubicBezTo>
                  <a:cubicBezTo>
                    <a:pt x="46602" y="55128"/>
                    <a:pt x="46447" y="55131"/>
                    <a:pt x="46292" y="55138"/>
                  </a:cubicBezTo>
                  <a:cubicBezTo>
                    <a:pt x="46178" y="55145"/>
                    <a:pt x="46063" y="55147"/>
                    <a:pt x="45949" y="55147"/>
                  </a:cubicBezTo>
                  <a:cubicBezTo>
                    <a:pt x="45798" y="55147"/>
                    <a:pt x="45647" y="55143"/>
                    <a:pt x="45495" y="55143"/>
                  </a:cubicBezTo>
                  <a:cubicBezTo>
                    <a:pt x="45170" y="55143"/>
                    <a:pt x="44844" y="55159"/>
                    <a:pt x="44518" y="55257"/>
                  </a:cubicBezTo>
                  <a:cubicBezTo>
                    <a:pt x="44471" y="55272"/>
                    <a:pt x="44426" y="55280"/>
                    <a:pt x="44384" y="55280"/>
                  </a:cubicBezTo>
                  <a:cubicBezTo>
                    <a:pt x="44168" y="55280"/>
                    <a:pt x="44018" y="55087"/>
                    <a:pt x="44018" y="54828"/>
                  </a:cubicBezTo>
                  <a:cubicBezTo>
                    <a:pt x="44018" y="54709"/>
                    <a:pt x="44041" y="54590"/>
                    <a:pt x="44065" y="54471"/>
                  </a:cubicBezTo>
                  <a:cubicBezTo>
                    <a:pt x="44196" y="53983"/>
                    <a:pt x="44184" y="53483"/>
                    <a:pt x="44077" y="52995"/>
                  </a:cubicBezTo>
                  <a:cubicBezTo>
                    <a:pt x="44065" y="52899"/>
                    <a:pt x="44018" y="52804"/>
                    <a:pt x="44041" y="52721"/>
                  </a:cubicBezTo>
                  <a:cubicBezTo>
                    <a:pt x="44244" y="51995"/>
                    <a:pt x="44113" y="51245"/>
                    <a:pt x="44149" y="50518"/>
                  </a:cubicBezTo>
                  <a:cubicBezTo>
                    <a:pt x="44172" y="50090"/>
                    <a:pt x="44137" y="49661"/>
                    <a:pt x="44268" y="49244"/>
                  </a:cubicBezTo>
                  <a:cubicBezTo>
                    <a:pt x="44327" y="49042"/>
                    <a:pt x="44291" y="48816"/>
                    <a:pt x="44291" y="48601"/>
                  </a:cubicBezTo>
                  <a:cubicBezTo>
                    <a:pt x="44291" y="46292"/>
                    <a:pt x="44291" y="43994"/>
                    <a:pt x="44303" y="41684"/>
                  </a:cubicBezTo>
                  <a:cubicBezTo>
                    <a:pt x="44303" y="41374"/>
                    <a:pt x="44291" y="41065"/>
                    <a:pt x="44387" y="40767"/>
                  </a:cubicBezTo>
                  <a:cubicBezTo>
                    <a:pt x="44446" y="40565"/>
                    <a:pt x="44422" y="40338"/>
                    <a:pt x="44434" y="40124"/>
                  </a:cubicBezTo>
                  <a:cubicBezTo>
                    <a:pt x="44470" y="39422"/>
                    <a:pt x="44363" y="38707"/>
                    <a:pt x="44565" y="38005"/>
                  </a:cubicBezTo>
                  <a:cubicBezTo>
                    <a:pt x="44613" y="37826"/>
                    <a:pt x="44577" y="37624"/>
                    <a:pt x="44577" y="37433"/>
                  </a:cubicBezTo>
                  <a:cubicBezTo>
                    <a:pt x="44589" y="36981"/>
                    <a:pt x="44577" y="36540"/>
                    <a:pt x="44684" y="36088"/>
                  </a:cubicBezTo>
                  <a:cubicBezTo>
                    <a:pt x="44768" y="35754"/>
                    <a:pt x="44720" y="35385"/>
                    <a:pt x="44720" y="35028"/>
                  </a:cubicBezTo>
                  <a:cubicBezTo>
                    <a:pt x="44732" y="34814"/>
                    <a:pt x="44732" y="34600"/>
                    <a:pt x="44744" y="34385"/>
                  </a:cubicBezTo>
                  <a:cubicBezTo>
                    <a:pt x="44756" y="34254"/>
                    <a:pt x="44851" y="34171"/>
                    <a:pt x="44982" y="34159"/>
                  </a:cubicBezTo>
                  <a:cubicBezTo>
                    <a:pt x="45315" y="34147"/>
                    <a:pt x="45649" y="34147"/>
                    <a:pt x="45982" y="34135"/>
                  </a:cubicBezTo>
                  <a:cubicBezTo>
                    <a:pt x="46049" y="34135"/>
                    <a:pt x="46115" y="34136"/>
                    <a:pt x="46181" y="34136"/>
                  </a:cubicBezTo>
                  <a:cubicBezTo>
                    <a:pt x="46445" y="34136"/>
                    <a:pt x="46704" y="34128"/>
                    <a:pt x="46970" y="34052"/>
                  </a:cubicBezTo>
                  <a:cubicBezTo>
                    <a:pt x="47106" y="34009"/>
                    <a:pt x="47250" y="34000"/>
                    <a:pt x="47396" y="34000"/>
                  </a:cubicBezTo>
                  <a:cubicBezTo>
                    <a:pt x="47492" y="34000"/>
                    <a:pt x="47589" y="34004"/>
                    <a:pt x="47685" y="34004"/>
                  </a:cubicBezTo>
                  <a:cubicBezTo>
                    <a:pt x="49316" y="34004"/>
                    <a:pt x="50959" y="34004"/>
                    <a:pt x="52602" y="33992"/>
                  </a:cubicBezTo>
                  <a:cubicBezTo>
                    <a:pt x="52664" y="33992"/>
                    <a:pt x="52726" y="33993"/>
                    <a:pt x="52788" y="33993"/>
                  </a:cubicBezTo>
                  <a:cubicBezTo>
                    <a:pt x="53035" y="33993"/>
                    <a:pt x="53281" y="33985"/>
                    <a:pt x="53519" y="33909"/>
                  </a:cubicBezTo>
                  <a:cubicBezTo>
                    <a:pt x="53646" y="33867"/>
                    <a:pt x="53786" y="33860"/>
                    <a:pt x="53925" y="33860"/>
                  </a:cubicBezTo>
                  <a:close/>
                  <a:moveTo>
                    <a:pt x="242052" y="32842"/>
                  </a:moveTo>
                  <a:cubicBezTo>
                    <a:pt x="242213" y="32842"/>
                    <a:pt x="242375" y="32861"/>
                    <a:pt x="242531" y="32873"/>
                  </a:cubicBezTo>
                  <a:cubicBezTo>
                    <a:pt x="242697" y="32873"/>
                    <a:pt x="242804" y="32968"/>
                    <a:pt x="242804" y="33135"/>
                  </a:cubicBezTo>
                  <a:cubicBezTo>
                    <a:pt x="242816" y="33326"/>
                    <a:pt x="242816" y="33516"/>
                    <a:pt x="242816" y="33707"/>
                  </a:cubicBezTo>
                  <a:cubicBezTo>
                    <a:pt x="242816" y="38183"/>
                    <a:pt x="242816" y="42660"/>
                    <a:pt x="242816" y="47137"/>
                  </a:cubicBezTo>
                  <a:cubicBezTo>
                    <a:pt x="242816" y="47470"/>
                    <a:pt x="242828" y="47792"/>
                    <a:pt x="242721" y="48125"/>
                  </a:cubicBezTo>
                  <a:cubicBezTo>
                    <a:pt x="242661" y="48292"/>
                    <a:pt x="242685" y="48494"/>
                    <a:pt x="242685" y="48685"/>
                  </a:cubicBezTo>
                  <a:cubicBezTo>
                    <a:pt x="242673" y="49423"/>
                    <a:pt x="242685" y="50161"/>
                    <a:pt x="242673" y="50899"/>
                  </a:cubicBezTo>
                  <a:cubicBezTo>
                    <a:pt x="242673" y="51328"/>
                    <a:pt x="242661" y="51745"/>
                    <a:pt x="242578" y="52173"/>
                  </a:cubicBezTo>
                  <a:cubicBezTo>
                    <a:pt x="242483" y="52590"/>
                    <a:pt x="242519" y="53030"/>
                    <a:pt x="242542" y="53459"/>
                  </a:cubicBezTo>
                  <a:cubicBezTo>
                    <a:pt x="242566" y="54007"/>
                    <a:pt x="242376" y="54531"/>
                    <a:pt x="242364" y="55078"/>
                  </a:cubicBezTo>
                  <a:cubicBezTo>
                    <a:pt x="242352" y="55185"/>
                    <a:pt x="242269" y="55245"/>
                    <a:pt x="242161" y="55257"/>
                  </a:cubicBezTo>
                  <a:cubicBezTo>
                    <a:pt x="241983" y="55269"/>
                    <a:pt x="241792" y="55281"/>
                    <a:pt x="241602" y="55281"/>
                  </a:cubicBezTo>
                  <a:cubicBezTo>
                    <a:pt x="241559" y="55282"/>
                    <a:pt x="241516" y="55282"/>
                    <a:pt x="241474" y="55282"/>
                  </a:cubicBezTo>
                  <a:cubicBezTo>
                    <a:pt x="241357" y="55282"/>
                    <a:pt x="241240" y="55279"/>
                    <a:pt x="241124" y="55279"/>
                  </a:cubicBezTo>
                  <a:cubicBezTo>
                    <a:pt x="240880" y="55279"/>
                    <a:pt x="240637" y="55294"/>
                    <a:pt x="240399" y="55388"/>
                  </a:cubicBezTo>
                  <a:cubicBezTo>
                    <a:pt x="240358" y="55406"/>
                    <a:pt x="240307" y="55415"/>
                    <a:pt x="240256" y="55415"/>
                  </a:cubicBezTo>
                  <a:cubicBezTo>
                    <a:pt x="240206" y="55415"/>
                    <a:pt x="240155" y="55406"/>
                    <a:pt x="240114" y="55388"/>
                  </a:cubicBezTo>
                  <a:cubicBezTo>
                    <a:pt x="239843" y="55291"/>
                    <a:pt x="239568" y="55270"/>
                    <a:pt x="239294" y="55270"/>
                  </a:cubicBezTo>
                  <a:cubicBezTo>
                    <a:pt x="239098" y="55270"/>
                    <a:pt x="238902" y="55281"/>
                    <a:pt x="238709" y="55281"/>
                  </a:cubicBezTo>
                  <a:lnTo>
                    <a:pt x="225350" y="55281"/>
                  </a:lnTo>
                  <a:cubicBezTo>
                    <a:pt x="225180" y="55281"/>
                    <a:pt x="225011" y="55271"/>
                    <a:pt x="224843" y="55271"/>
                  </a:cubicBezTo>
                  <a:cubicBezTo>
                    <a:pt x="224632" y="55271"/>
                    <a:pt x="224424" y="55286"/>
                    <a:pt x="224219" y="55352"/>
                  </a:cubicBezTo>
                  <a:cubicBezTo>
                    <a:pt x="224189" y="55362"/>
                    <a:pt x="224158" y="55366"/>
                    <a:pt x="224128" y="55366"/>
                  </a:cubicBezTo>
                  <a:cubicBezTo>
                    <a:pt x="224087" y="55366"/>
                    <a:pt x="224046" y="55359"/>
                    <a:pt x="224004" y="55352"/>
                  </a:cubicBezTo>
                  <a:cubicBezTo>
                    <a:pt x="223651" y="55294"/>
                    <a:pt x="223294" y="55267"/>
                    <a:pt x="222938" y="55267"/>
                  </a:cubicBezTo>
                  <a:cubicBezTo>
                    <a:pt x="222562" y="55267"/>
                    <a:pt x="222186" y="55297"/>
                    <a:pt x="221814" y="55352"/>
                  </a:cubicBezTo>
                  <a:cubicBezTo>
                    <a:pt x="221774" y="55357"/>
                    <a:pt x="221735" y="55360"/>
                    <a:pt x="221695" y="55360"/>
                  </a:cubicBezTo>
                  <a:cubicBezTo>
                    <a:pt x="221639" y="55360"/>
                    <a:pt x="221584" y="55354"/>
                    <a:pt x="221528" y="55340"/>
                  </a:cubicBezTo>
                  <a:cubicBezTo>
                    <a:pt x="221320" y="55299"/>
                    <a:pt x="221108" y="55278"/>
                    <a:pt x="220897" y="55278"/>
                  </a:cubicBezTo>
                  <a:cubicBezTo>
                    <a:pt x="220686" y="55278"/>
                    <a:pt x="220474" y="55299"/>
                    <a:pt x="220266" y="55340"/>
                  </a:cubicBezTo>
                  <a:cubicBezTo>
                    <a:pt x="220217" y="55351"/>
                    <a:pt x="220172" y="55356"/>
                    <a:pt x="220131" y="55356"/>
                  </a:cubicBezTo>
                  <a:cubicBezTo>
                    <a:pt x="219944" y="55356"/>
                    <a:pt x="219845" y="55246"/>
                    <a:pt x="219825" y="55031"/>
                  </a:cubicBezTo>
                  <a:cubicBezTo>
                    <a:pt x="219813" y="54840"/>
                    <a:pt x="219825" y="54650"/>
                    <a:pt x="219825" y="54459"/>
                  </a:cubicBezTo>
                  <a:lnTo>
                    <a:pt x="219825" y="44529"/>
                  </a:lnTo>
                  <a:lnTo>
                    <a:pt x="219825" y="34528"/>
                  </a:lnTo>
                  <a:cubicBezTo>
                    <a:pt x="219825" y="33740"/>
                    <a:pt x="219804" y="33718"/>
                    <a:pt x="220517" y="33718"/>
                  </a:cubicBezTo>
                  <a:cubicBezTo>
                    <a:pt x="220558" y="33718"/>
                    <a:pt x="220601" y="33719"/>
                    <a:pt x="220647" y="33719"/>
                  </a:cubicBezTo>
                  <a:cubicBezTo>
                    <a:pt x="221552" y="33719"/>
                    <a:pt x="222457" y="33719"/>
                    <a:pt x="223361" y="33707"/>
                  </a:cubicBezTo>
                  <a:cubicBezTo>
                    <a:pt x="223496" y="33707"/>
                    <a:pt x="223630" y="33711"/>
                    <a:pt x="223763" y="33711"/>
                  </a:cubicBezTo>
                  <a:cubicBezTo>
                    <a:pt x="224030" y="33711"/>
                    <a:pt x="224294" y="33695"/>
                    <a:pt x="224564" y="33599"/>
                  </a:cubicBezTo>
                  <a:cubicBezTo>
                    <a:pt x="224640" y="33572"/>
                    <a:pt x="224723" y="33565"/>
                    <a:pt x="224809" y="33565"/>
                  </a:cubicBezTo>
                  <a:cubicBezTo>
                    <a:pt x="224912" y="33565"/>
                    <a:pt x="225020" y="33576"/>
                    <a:pt x="225124" y="33576"/>
                  </a:cubicBezTo>
                  <a:cubicBezTo>
                    <a:pt x="226100" y="33576"/>
                    <a:pt x="227076" y="33576"/>
                    <a:pt x="228053" y="33564"/>
                  </a:cubicBezTo>
                  <a:cubicBezTo>
                    <a:pt x="228252" y="33564"/>
                    <a:pt x="228452" y="33571"/>
                    <a:pt x="228651" y="33571"/>
                  </a:cubicBezTo>
                  <a:cubicBezTo>
                    <a:pt x="228974" y="33571"/>
                    <a:pt x="229295" y="33552"/>
                    <a:pt x="229612" y="33457"/>
                  </a:cubicBezTo>
                  <a:cubicBezTo>
                    <a:pt x="229693" y="33430"/>
                    <a:pt x="229780" y="33422"/>
                    <a:pt x="229867" y="33422"/>
                  </a:cubicBezTo>
                  <a:cubicBezTo>
                    <a:pt x="229972" y="33422"/>
                    <a:pt x="230080" y="33433"/>
                    <a:pt x="230184" y="33433"/>
                  </a:cubicBezTo>
                  <a:cubicBezTo>
                    <a:pt x="231446" y="33433"/>
                    <a:pt x="232708" y="33433"/>
                    <a:pt x="233970" y="33421"/>
                  </a:cubicBezTo>
                  <a:cubicBezTo>
                    <a:pt x="234232" y="33421"/>
                    <a:pt x="234482" y="33421"/>
                    <a:pt x="234744" y="33338"/>
                  </a:cubicBezTo>
                  <a:cubicBezTo>
                    <a:pt x="234946" y="33290"/>
                    <a:pt x="235161" y="33302"/>
                    <a:pt x="235375" y="33290"/>
                  </a:cubicBezTo>
                  <a:cubicBezTo>
                    <a:pt x="235483" y="33284"/>
                    <a:pt x="235591" y="33282"/>
                    <a:pt x="235699" y="33282"/>
                  </a:cubicBezTo>
                  <a:cubicBezTo>
                    <a:pt x="235864" y="33282"/>
                    <a:pt x="236028" y="33286"/>
                    <a:pt x="236193" y="33286"/>
                  </a:cubicBezTo>
                  <a:cubicBezTo>
                    <a:pt x="236538" y="33286"/>
                    <a:pt x="236881" y="33267"/>
                    <a:pt x="237220" y="33147"/>
                  </a:cubicBezTo>
                  <a:cubicBezTo>
                    <a:pt x="237240" y="33143"/>
                    <a:pt x="237263" y="33142"/>
                    <a:pt x="237286" y="33142"/>
                  </a:cubicBezTo>
                  <a:cubicBezTo>
                    <a:pt x="237334" y="33142"/>
                    <a:pt x="237387" y="33147"/>
                    <a:pt x="237435" y="33147"/>
                  </a:cubicBezTo>
                  <a:cubicBezTo>
                    <a:pt x="238042" y="33135"/>
                    <a:pt x="238661" y="33135"/>
                    <a:pt x="239268" y="33028"/>
                  </a:cubicBezTo>
                  <a:cubicBezTo>
                    <a:pt x="239471" y="32988"/>
                    <a:pt x="239677" y="32978"/>
                    <a:pt x="239885" y="32978"/>
                  </a:cubicBezTo>
                  <a:cubicBezTo>
                    <a:pt x="240138" y="32978"/>
                    <a:pt x="240393" y="32994"/>
                    <a:pt x="240646" y="32994"/>
                  </a:cubicBezTo>
                  <a:cubicBezTo>
                    <a:pt x="240687" y="32994"/>
                    <a:pt x="240728" y="32993"/>
                    <a:pt x="240768" y="32992"/>
                  </a:cubicBezTo>
                  <a:cubicBezTo>
                    <a:pt x="241054" y="32992"/>
                    <a:pt x="241328" y="32992"/>
                    <a:pt x="241614" y="32909"/>
                  </a:cubicBezTo>
                  <a:cubicBezTo>
                    <a:pt x="241756" y="32858"/>
                    <a:pt x="241904" y="32842"/>
                    <a:pt x="242052" y="32842"/>
                  </a:cubicBezTo>
                  <a:close/>
                  <a:moveTo>
                    <a:pt x="216063" y="33856"/>
                  </a:moveTo>
                  <a:cubicBezTo>
                    <a:pt x="216912" y="33856"/>
                    <a:pt x="217762" y="33857"/>
                    <a:pt x="218611" y="33861"/>
                  </a:cubicBezTo>
                  <a:cubicBezTo>
                    <a:pt x="219242" y="33861"/>
                    <a:pt x="219242" y="33861"/>
                    <a:pt x="219242" y="34492"/>
                  </a:cubicBezTo>
                  <a:cubicBezTo>
                    <a:pt x="219254" y="36278"/>
                    <a:pt x="219242" y="38064"/>
                    <a:pt x="219242" y="39850"/>
                  </a:cubicBezTo>
                  <a:cubicBezTo>
                    <a:pt x="219242" y="41589"/>
                    <a:pt x="219242" y="43327"/>
                    <a:pt x="219242" y="45053"/>
                  </a:cubicBezTo>
                  <a:cubicBezTo>
                    <a:pt x="219242" y="45339"/>
                    <a:pt x="219266" y="45625"/>
                    <a:pt x="219159" y="45911"/>
                  </a:cubicBezTo>
                  <a:cubicBezTo>
                    <a:pt x="219123" y="45994"/>
                    <a:pt x="219123" y="46101"/>
                    <a:pt x="219147" y="46184"/>
                  </a:cubicBezTo>
                  <a:cubicBezTo>
                    <a:pt x="219337" y="46839"/>
                    <a:pt x="219206" y="47506"/>
                    <a:pt x="219242" y="48173"/>
                  </a:cubicBezTo>
                  <a:cubicBezTo>
                    <a:pt x="219242" y="48304"/>
                    <a:pt x="219194" y="48447"/>
                    <a:pt x="219170" y="48589"/>
                  </a:cubicBezTo>
                  <a:cubicBezTo>
                    <a:pt x="219147" y="48732"/>
                    <a:pt x="219087" y="48887"/>
                    <a:pt x="219111" y="49006"/>
                  </a:cubicBezTo>
                  <a:cubicBezTo>
                    <a:pt x="219290" y="49625"/>
                    <a:pt x="219075" y="50221"/>
                    <a:pt x="219099" y="50840"/>
                  </a:cubicBezTo>
                  <a:cubicBezTo>
                    <a:pt x="219123" y="51471"/>
                    <a:pt x="219111" y="52114"/>
                    <a:pt x="219111" y="52757"/>
                  </a:cubicBezTo>
                  <a:cubicBezTo>
                    <a:pt x="219111" y="53376"/>
                    <a:pt x="219111" y="53995"/>
                    <a:pt x="219111" y="54614"/>
                  </a:cubicBezTo>
                  <a:cubicBezTo>
                    <a:pt x="219111" y="54757"/>
                    <a:pt x="219099" y="54900"/>
                    <a:pt x="219087" y="55043"/>
                  </a:cubicBezTo>
                  <a:cubicBezTo>
                    <a:pt x="219063" y="55174"/>
                    <a:pt x="218968" y="55257"/>
                    <a:pt x="218849" y="55269"/>
                  </a:cubicBezTo>
                  <a:cubicBezTo>
                    <a:pt x="218742" y="55275"/>
                    <a:pt x="218635" y="55275"/>
                    <a:pt x="218528" y="55275"/>
                  </a:cubicBezTo>
                  <a:cubicBezTo>
                    <a:pt x="218420" y="55275"/>
                    <a:pt x="218313" y="55275"/>
                    <a:pt x="218206" y="55281"/>
                  </a:cubicBezTo>
                  <a:cubicBezTo>
                    <a:pt x="218116" y="55286"/>
                    <a:pt x="218026" y="55287"/>
                    <a:pt x="217936" y="55287"/>
                  </a:cubicBezTo>
                  <a:cubicBezTo>
                    <a:pt x="217682" y="55287"/>
                    <a:pt x="217428" y="55273"/>
                    <a:pt x="217176" y="55273"/>
                  </a:cubicBezTo>
                  <a:cubicBezTo>
                    <a:pt x="216854" y="55273"/>
                    <a:pt x="216535" y="55296"/>
                    <a:pt x="216218" y="55400"/>
                  </a:cubicBezTo>
                  <a:cubicBezTo>
                    <a:pt x="216202" y="55400"/>
                    <a:pt x="216186" y="55405"/>
                    <a:pt x="216170" y="55405"/>
                  </a:cubicBezTo>
                  <a:cubicBezTo>
                    <a:pt x="216162" y="55405"/>
                    <a:pt x="216154" y="55404"/>
                    <a:pt x="216146" y="55400"/>
                  </a:cubicBezTo>
                  <a:cubicBezTo>
                    <a:pt x="215966" y="55328"/>
                    <a:pt x="215785" y="55303"/>
                    <a:pt x="215605" y="55303"/>
                  </a:cubicBezTo>
                  <a:cubicBezTo>
                    <a:pt x="215199" y="55303"/>
                    <a:pt x="214793" y="55428"/>
                    <a:pt x="214387" y="55428"/>
                  </a:cubicBezTo>
                  <a:cubicBezTo>
                    <a:pt x="214343" y="55428"/>
                    <a:pt x="214298" y="55427"/>
                    <a:pt x="214253" y="55424"/>
                  </a:cubicBezTo>
                  <a:cubicBezTo>
                    <a:pt x="214161" y="55416"/>
                    <a:pt x="214069" y="55414"/>
                    <a:pt x="213976" y="55414"/>
                  </a:cubicBezTo>
                  <a:cubicBezTo>
                    <a:pt x="213832" y="55414"/>
                    <a:pt x="213687" y="55419"/>
                    <a:pt x="213542" y="55419"/>
                  </a:cubicBezTo>
                  <a:cubicBezTo>
                    <a:pt x="213331" y="55419"/>
                    <a:pt x="213120" y="55408"/>
                    <a:pt x="212908" y="55352"/>
                  </a:cubicBezTo>
                  <a:cubicBezTo>
                    <a:pt x="212882" y="55343"/>
                    <a:pt x="212855" y="55340"/>
                    <a:pt x="212827" y="55340"/>
                  </a:cubicBezTo>
                  <a:cubicBezTo>
                    <a:pt x="212700" y="55340"/>
                    <a:pt x="212556" y="55412"/>
                    <a:pt x="212420" y="55412"/>
                  </a:cubicBezTo>
                  <a:cubicBezTo>
                    <a:pt x="212347" y="55409"/>
                    <a:pt x="212275" y="55408"/>
                    <a:pt x="212203" y="55408"/>
                  </a:cubicBezTo>
                  <a:cubicBezTo>
                    <a:pt x="211899" y="55408"/>
                    <a:pt x="211594" y="55425"/>
                    <a:pt x="211287" y="55425"/>
                  </a:cubicBezTo>
                  <a:cubicBezTo>
                    <a:pt x="210932" y="55425"/>
                    <a:pt x="210574" y="55402"/>
                    <a:pt x="210217" y="55305"/>
                  </a:cubicBezTo>
                  <a:cubicBezTo>
                    <a:pt x="210122" y="55281"/>
                    <a:pt x="210018" y="55275"/>
                    <a:pt x="209910" y="55275"/>
                  </a:cubicBezTo>
                  <a:cubicBezTo>
                    <a:pt x="209803" y="55275"/>
                    <a:pt x="209693" y="55281"/>
                    <a:pt x="209586" y="55281"/>
                  </a:cubicBezTo>
                  <a:cubicBezTo>
                    <a:pt x="207919" y="55281"/>
                    <a:pt x="206252" y="55281"/>
                    <a:pt x="204585" y="55269"/>
                  </a:cubicBezTo>
                  <a:cubicBezTo>
                    <a:pt x="204528" y="55269"/>
                    <a:pt x="204471" y="55269"/>
                    <a:pt x="204415" y="55269"/>
                  </a:cubicBezTo>
                  <a:cubicBezTo>
                    <a:pt x="204190" y="55269"/>
                    <a:pt x="203969" y="55262"/>
                    <a:pt x="203740" y="55185"/>
                  </a:cubicBezTo>
                  <a:cubicBezTo>
                    <a:pt x="203595" y="55143"/>
                    <a:pt x="203445" y="55137"/>
                    <a:pt x="203292" y="55137"/>
                  </a:cubicBezTo>
                  <a:cubicBezTo>
                    <a:pt x="203231" y="55137"/>
                    <a:pt x="203170" y="55138"/>
                    <a:pt x="203109" y="55138"/>
                  </a:cubicBezTo>
                  <a:lnTo>
                    <a:pt x="199180" y="55138"/>
                  </a:lnTo>
                  <a:cubicBezTo>
                    <a:pt x="198549" y="55126"/>
                    <a:pt x="198549" y="55126"/>
                    <a:pt x="198537" y="54495"/>
                  </a:cubicBezTo>
                  <a:cubicBezTo>
                    <a:pt x="198537" y="53947"/>
                    <a:pt x="198537" y="53400"/>
                    <a:pt x="198537" y="52852"/>
                  </a:cubicBezTo>
                  <a:cubicBezTo>
                    <a:pt x="198525" y="52399"/>
                    <a:pt x="198573" y="51959"/>
                    <a:pt x="198418" y="51506"/>
                  </a:cubicBezTo>
                  <a:cubicBezTo>
                    <a:pt x="198370" y="51364"/>
                    <a:pt x="198394" y="51185"/>
                    <a:pt x="198394" y="51018"/>
                  </a:cubicBezTo>
                  <a:cubicBezTo>
                    <a:pt x="198394" y="50423"/>
                    <a:pt x="198394" y="49828"/>
                    <a:pt x="198394" y="49232"/>
                  </a:cubicBezTo>
                  <a:cubicBezTo>
                    <a:pt x="198394" y="48994"/>
                    <a:pt x="198382" y="48756"/>
                    <a:pt x="198311" y="48530"/>
                  </a:cubicBezTo>
                  <a:cubicBezTo>
                    <a:pt x="198263" y="48351"/>
                    <a:pt x="198263" y="48149"/>
                    <a:pt x="198251" y="47958"/>
                  </a:cubicBezTo>
                  <a:cubicBezTo>
                    <a:pt x="198251" y="47458"/>
                    <a:pt x="198251" y="46958"/>
                    <a:pt x="198251" y="46458"/>
                  </a:cubicBezTo>
                  <a:cubicBezTo>
                    <a:pt x="198251" y="46184"/>
                    <a:pt x="198251" y="45899"/>
                    <a:pt x="198156" y="45613"/>
                  </a:cubicBezTo>
                  <a:cubicBezTo>
                    <a:pt x="198096" y="45446"/>
                    <a:pt x="198120" y="45244"/>
                    <a:pt x="198108" y="45053"/>
                  </a:cubicBezTo>
                  <a:cubicBezTo>
                    <a:pt x="198084" y="44363"/>
                    <a:pt x="198180" y="43672"/>
                    <a:pt x="197977" y="42993"/>
                  </a:cubicBezTo>
                  <a:cubicBezTo>
                    <a:pt x="197930" y="42851"/>
                    <a:pt x="197965" y="42672"/>
                    <a:pt x="197965" y="42505"/>
                  </a:cubicBezTo>
                  <a:cubicBezTo>
                    <a:pt x="197954" y="42029"/>
                    <a:pt x="197954" y="41565"/>
                    <a:pt x="197858" y="41088"/>
                  </a:cubicBezTo>
                  <a:cubicBezTo>
                    <a:pt x="197763" y="40648"/>
                    <a:pt x="197834" y="40184"/>
                    <a:pt x="197823" y="39731"/>
                  </a:cubicBezTo>
                  <a:cubicBezTo>
                    <a:pt x="197811" y="39398"/>
                    <a:pt x="197846" y="39076"/>
                    <a:pt x="197727" y="38743"/>
                  </a:cubicBezTo>
                  <a:cubicBezTo>
                    <a:pt x="197668" y="38624"/>
                    <a:pt x="197680" y="38469"/>
                    <a:pt x="197680" y="38326"/>
                  </a:cubicBezTo>
                  <a:cubicBezTo>
                    <a:pt x="197680" y="37159"/>
                    <a:pt x="197680" y="35993"/>
                    <a:pt x="197680" y="34826"/>
                  </a:cubicBezTo>
                  <a:cubicBezTo>
                    <a:pt x="197680" y="34731"/>
                    <a:pt x="197680" y="34635"/>
                    <a:pt x="197692" y="34540"/>
                  </a:cubicBezTo>
                  <a:cubicBezTo>
                    <a:pt x="197703" y="34415"/>
                    <a:pt x="197779" y="34301"/>
                    <a:pt x="197900" y="34301"/>
                  </a:cubicBezTo>
                  <a:cubicBezTo>
                    <a:pt x="197906" y="34301"/>
                    <a:pt x="197912" y="34301"/>
                    <a:pt x="197918" y="34302"/>
                  </a:cubicBezTo>
                  <a:cubicBezTo>
                    <a:pt x="197958" y="34306"/>
                    <a:pt x="197999" y="34307"/>
                    <a:pt x="198039" y="34307"/>
                  </a:cubicBezTo>
                  <a:cubicBezTo>
                    <a:pt x="198373" y="34307"/>
                    <a:pt x="198702" y="34193"/>
                    <a:pt x="199038" y="34193"/>
                  </a:cubicBezTo>
                  <a:cubicBezTo>
                    <a:pt x="199175" y="34193"/>
                    <a:pt x="199314" y="34212"/>
                    <a:pt x="199454" y="34266"/>
                  </a:cubicBezTo>
                  <a:cubicBezTo>
                    <a:pt x="199499" y="34281"/>
                    <a:pt x="199550" y="34288"/>
                    <a:pt x="199602" y="34288"/>
                  </a:cubicBezTo>
                  <a:cubicBezTo>
                    <a:pt x="199674" y="34288"/>
                    <a:pt x="199749" y="34275"/>
                    <a:pt x="199811" y="34254"/>
                  </a:cubicBezTo>
                  <a:cubicBezTo>
                    <a:pt x="200054" y="34158"/>
                    <a:pt x="200302" y="34140"/>
                    <a:pt x="200549" y="34140"/>
                  </a:cubicBezTo>
                  <a:cubicBezTo>
                    <a:pt x="200700" y="34140"/>
                    <a:pt x="200852" y="34147"/>
                    <a:pt x="201002" y="34147"/>
                  </a:cubicBezTo>
                  <a:cubicBezTo>
                    <a:pt x="201466" y="34141"/>
                    <a:pt x="201930" y="34141"/>
                    <a:pt x="202395" y="34141"/>
                  </a:cubicBezTo>
                  <a:cubicBezTo>
                    <a:pt x="202859" y="34141"/>
                    <a:pt x="203323" y="34141"/>
                    <a:pt x="203788" y="34135"/>
                  </a:cubicBezTo>
                  <a:cubicBezTo>
                    <a:pt x="203896" y="34135"/>
                    <a:pt x="204003" y="34137"/>
                    <a:pt x="204111" y="34137"/>
                  </a:cubicBezTo>
                  <a:cubicBezTo>
                    <a:pt x="204407" y="34137"/>
                    <a:pt x="204702" y="34124"/>
                    <a:pt x="204990" y="34028"/>
                  </a:cubicBezTo>
                  <a:cubicBezTo>
                    <a:pt x="205071" y="34001"/>
                    <a:pt x="205157" y="33994"/>
                    <a:pt x="205245" y="33994"/>
                  </a:cubicBezTo>
                  <a:cubicBezTo>
                    <a:pt x="205350" y="33994"/>
                    <a:pt x="205458" y="34004"/>
                    <a:pt x="205562" y="34004"/>
                  </a:cubicBezTo>
                  <a:cubicBezTo>
                    <a:pt x="206919" y="34004"/>
                    <a:pt x="208276" y="34004"/>
                    <a:pt x="209634" y="33992"/>
                  </a:cubicBezTo>
                  <a:cubicBezTo>
                    <a:pt x="209691" y="33992"/>
                    <a:pt x="209747" y="33993"/>
                    <a:pt x="209804" y="33993"/>
                  </a:cubicBezTo>
                  <a:cubicBezTo>
                    <a:pt x="210029" y="33993"/>
                    <a:pt x="210250" y="33985"/>
                    <a:pt x="210479" y="33909"/>
                  </a:cubicBezTo>
                  <a:cubicBezTo>
                    <a:pt x="210634" y="33861"/>
                    <a:pt x="210800" y="33861"/>
                    <a:pt x="210967" y="33861"/>
                  </a:cubicBezTo>
                  <a:cubicBezTo>
                    <a:pt x="212666" y="33861"/>
                    <a:pt x="214364" y="33856"/>
                    <a:pt x="216063" y="33856"/>
                  </a:cubicBezTo>
                  <a:close/>
                  <a:moveTo>
                    <a:pt x="258040" y="32141"/>
                  </a:moveTo>
                  <a:cubicBezTo>
                    <a:pt x="258113" y="32141"/>
                    <a:pt x="258187" y="32147"/>
                    <a:pt x="258259" y="32147"/>
                  </a:cubicBezTo>
                  <a:cubicBezTo>
                    <a:pt x="259291" y="32147"/>
                    <a:pt x="260317" y="32142"/>
                    <a:pt x="261345" y="32142"/>
                  </a:cubicBezTo>
                  <a:cubicBezTo>
                    <a:pt x="261860" y="32142"/>
                    <a:pt x="262374" y="32143"/>
                    <a:pt x="262890" y="32147"/>
                  </a:cubicBezTo>
                  <a:cubicBezTo>
                    <a:pt x="263462" y="32147"/>
                    <a:pt x="263557" y="32218"/>
                    <a:pt x="263640" y="32754"/>
                  </a:cubicBezTo>
                  <a:cubicBezTo>
                    <a:pt x="263676" y="32921"/>
                    <a:pt x="263664" y="33088"/>
                    <a:pt x="263664" y="33254"/>
                  </a:cubicBezTo>
                  <a:cubicBezTo>
                    <a:pt x="263664" y="33850"/>
                    <a:pt x="263664" y="34445"/>
                    <a:pt x="263664" y="35040"/>
                  </a:cubicBezTo>
                  <a:cubicBezTo>
                    <a:pt x="263676" y="35350"/>
                    <a:pt x="263664" y="35647"/>
                    <a:pt x="263759" y="35957"/>
                  </a:cubicBezTo>
                  <a:cubicBezTo>
                    <a:pt x="263819" y="36159"/>
                    <a:pt x="263807" y="36386"/>
                    <a:pt x="263807" y="36600"/>
                  </a:cubicBezTo>
                  <a:cubicBezTo>
                    <a:pt x="263807" y="38183"/>
                    <a:pt x="263807" y="39779"/>
                    <a:pt x="263807" y="41374"/>
                  </a:cubicBezTo>
                  <a:cubicBezTo>
                    <a:pt x="263819" y="41660"/>
                    <a:pt x="263819" y="41946"/>
                    <a:pt x="263902" y="42220"/>
                  </a:cubicBezTo>
                  <a:cubicBezTo>
                    <a:pt x="263962" y="42446"/>
                    <a:pt x="263950" y="42696"/>
                    <a:pt x="263950" y="42934"/>
                  </a:cubicBezTo>
                  <a:cubicBezTo>
                    <a:pt x="263950" y="44946"/>
                    <a:pt x="263950" y="46970"/>
                    <a:pt x="263950" y="48994"/>
                  </a:cubicBezTo>
                  <a:cubicBezTo>
                    <a:pt x="263950" y="51018"/>
                    <a:pt x="263950" y="53042"/>
                    <a:pt x="263950" y="55066"/>
                  </a:cubicBezTo>
                  <a:cubicBezTo>
                    <a:pt x="263950" y="55779"/>
                    <a:pt x="263959" y="55855"/>
                    <a:pt x="263426" y="55855"/>
                  </a:cubicBezTo>
                  <a:cubicBezTo>
                    <a:pt x="263354" y="55855"/>
                    <a:pt x="263271" y="55854"/>
                    <a:pt x="263176" y="55852"/>
                  </a:cubicBezTo>
                  <a:lnTo>
                    <a:pt x="261176" y="55852"/>
                  </a:lnTo>
                  <a:cubicBezTo>
                    <a:pt x="261072" y="55852"/>
                    <a:pt x="260967" y="55854"/>
                    <a:pt x="260861" y="55854"/>
                  </a:cubicBezTo>
                  <a:cubicBezTo>
                    <a:pt x="260545" y="55854"/>
                    <a:pt x="260226" y="55840"/>
                    <a:pt x="259914" y="55733"/>
                  </a:cubicBezTo>
                  <a:cubicBezTo>
                    <a:pt x="259836" y="55709"/>
                    <a:pt x="259753" y="55703"/>
                    <a:pt x="259668" y="55703"/>
                  </a:cubicBezTo>
                  <a:cubicBezTo>
                    <a:pt x="259583" y="55703"/>
                    <a:pt x="259497" y="55709"/>
                    <a:pt x="259414" y="55709"/>
                  </a:cubicBezTo>
                  <a:lnTo>
                    <a:pt x="257771" y="55709"/>
                  </a:lnTo>
                  <a:cubicBezTo>
                    <a:pt x="257714" y="55709"/>
                    <a:pt x="257658" y="55710"/>
                    <a:pt x="257603" y="55710"/>
                  </a:cubicBezTo>
                  <a:cubicBezTo>
                    <a:pt x="257352" y="55710"/>
                    <a:pt x="257107" y="55702"/>
                    <a:pt x="256854" y="55614"/>
                  </a:cubicBezTo>
                  <a:cubicBezTo>
                    <a:pt x="256675" y="55555"/>
                    <a:pt x="256473" y="55578"/>
                    <a:pt x="256294" y="55566"/>
                  </a:cubicBezTo>
                  <a:lnTo>
                    <a:pt x="254508" y="55566"/>
                  </a:lnTo>
                  <a:cubicBezTo>
                    <a:pt x="254407" y="55566"/>
                    <a:pt x="254305" y="55568"/>
                    <a:pt x="254204" y="55568"/>
                  </a:cubicBezTo>
                  <a:cubicBezTo>
                    <a:pt x="253925" y="55568"/>
                    <a:pt x="253648" y="55555"/>
                    <a:pt x="253377" y="55459"/>
                  </a:cubicBezTo>
                  <a:cubicBezTo>
                    <a:pt x="253265" y="55426"/>
                    <a:pt x="253145" y="55419"/>
                    <a:pt x="253024" y="55419"/>
                  </a:cubicBezTo>
                  <a:cubicBezTo>
                    <a:pt x="252927" y="55419"/>
                    <a:pt x="252829" y="55424"/>
                    <a:pt x="252734" y="55424"/>
                  </a:cubicBezTo>
                  <a:lnTo>
                    <a:pt x="246817" y="55424"/>
                  </a:lnTo>
                  <a:cubicBezTo>
                    <a:pt x="246756" y="55424"/>
                    <a:pt x="246696" y="55424"/>
                    <a:pt x="246635" y="55424"/>
                  </a:cubicBezTo>
                  <a:cubicBezTo>
                    <a:pt x="246363" y="55424"/>
                    <a:pt x="246092" y="55416"/>
                    <a:pt x="245829" y="55328"/>
                  </a:cubicBezTo>
                  <a:cubicBezTo>
                    <a:pt x="245722" y="55288"/>
                    <a:pt x="245601" y="55282"/>
                    <a:pt x="245477" y="55282"/>
                  </a:cubicBezTo>
                  <a:cubicBezTo>
                    <a:pt x="245418" y="55282"/>
                    <a:pt x="245358" y="55283"/>
                    <a:pt x="245300" y="55283"/>
                  </a:cubicBezTo>
                  <a:cubicBezTo>
                    <a:pt x="245261" y="55283"/>
                    <a:pt x="245223" y="55283"/>
                    <a:pt x="245186" y="55281"/>
                  </a:cubicBezTo>
                  <a:cubicBezTo>
                    <a:pt x="244836" y="55281"/>
                    <a:pt x="244487" y="55286"/>
                    <a:pt x="244141" y="55286"/>
                  </a:cubicBezTo>
                  <a:cubicBezTo>
                    <a:pt x="243969" y="55286"/>
                    <a:pt x="243797" y="55285"/>
                    <a:pt x="243626" y="55281"/>
                  </a:cubicBezTo>
                  <a:cubicBezTo>
                    <a:pt x="243352" y="55269"/>
                    <a:pt x="243245" y="55197"/>
                    <a:pt x="243245" y="54959"/>
                  </a:cubicBezTo>
                  <a:cubicBezTo>
                    <a:pt x="243281" y="54102"/>
                    <a:pt x="243138" y="53245"/>
                    <a:pt x="243352" y="52399"/>
                  </a:cubicBezTo>
                  <a:cubicBezTo>
                    <a:pt x="243400" y="52245"/>
                    <a:pt x="243376" y="52066"/>
                    <a:pt x="243376" y="51899"/>
                  </a:cubicBezTo>
                  <a:cubicBezTo>
                    <a:pt x="243388" y="51328"/>
                    <a:pt x="243388" y="50756"/>
                    <a:pt x="243388" y="50185"/>
                  </a:cubicBezTo>
                  <a:cubicBezTo>
                    <a:pt x="243388" y="49899"/>
                    <a:pt x="243388" y="49625"/>
                    <a:pt x="243471" y="49340"/>
                  </a:cubicBezTo>
                  <a:cubicBezTo>
                    <a:pt x="243531" y="49137"/>
                    <a:pt x="243519" y="48923"/>
                    <a:pt x="243519" y="48708"/>
                  </a:cubicBezTo>
                  <a:cubicBezTo>
                    <a:pt x="243531" y="47518"/>
                    <a:pt x="243531" y="46327"/>
                    <a:pt x="243531" y="45137"/>
                  </a:cubicBezTo>
                  <a:cubicBezTo>
                    <a:pt x="243531" y="44875"/>
                    <a:pt x="243519" y="44613"/>
                    <a:pt x="243614" y="44363"/>
                  </a:cubicBezTo>
                  <a:cubicBezTo>
                    <a:pt x="243709" y="44113"/>
                    <a:pt x="243662" y="43851"/>
                    <a:pt x="243662" y="43589"/>
                  </a:cubicBezTo>
                  <a:cubicBezTo>
                    <a:pt x="243662" y="40303"/>
                    <a:pt x="243662" y="37017"/>
                    <a:pt x="243662" y="33742"/>
                  </a:cubicBezTo>
                  <a:cubicBezTo>
                    <a:pt x="243662" y="32907"/>
                    <a:pt x="243633" y="32861"/>
                    <a:pt x="244285" y="32861"/>
                  </a:cubicBezTo>
                  <a:cubicBezTo>
                    <a:pt x="244367" y="32861"/>
                    <a:pt x="244461" y="32861"/>
                    <a:pt x="244566" y="32861"/>
                  </a:cubicBezTo>
                  <a:cubicBezTo>
                    <a:pt x="245209" y="32861"/>
                    <a:pt x="245852" y="32861"/>
                    <a:pt x="246495" y="32849"/>
                  </a:cubicBezTo>
                  <a:cubicBezTo>
                    <a:pt x="246603" y="32849"/>
                    <a:pt x="246711" y="32851"/>
                    <a:pt x="246819" y="32851"/>
                  </a:cubicBezTo>
                  <a:cubicBezTo>
                    <a:pt x="247115" y="32851"/>
                    <a:pt x="247410" y="32838"/>
                    <a:pt x="247698" y="32742"/>
                  </a:cubicBezTo>
                  <a:cubicBezTo>
                    <a:pt x="247781" y="32718"/>
                    <a:pt x="247873" y="32712"/>
                    <a:pt x="247969" y="32712"/>
                  </a:cubicBezTo>
                  <a:cubicBezTo>
                    <a:pt x="248064" y="32712"/>
                    <a:pt x="248162" y="32718"/>
                    <a:pt x="248257" y="32718"/>
                  </a:cubicBezTo>
                  <a:cubicBezTo>
                    <a:pt x="248350" y="32715"/>
                    <a:pt x="248442" y="32714"/>
                    <a:pt x="248534" y="32714"/>
                  </a:cubicBezTo>
                  <a:cubicBezTo>
                    <a:pt x="248758" y="32714"/>
                    <a:pt x="248981" y="32721"/>
                    <a:pt x="249204" y="32721"/>
                  </a:cubicBezTo>
                  <a:cubicBezTo>
                    <a:pt x="249601" y="32721"/>
                    <a:pt x="249997" y="32700"/>
                    <a:pt x="250389" y="32587"/>
                  </a:cubicBezTo>
                  <a:cubicBezTo>
                    <a:pt x="250441" y="32568"/>
                    <a:pt x="250497" y="32563"/>
                    <a:pt x="250555" y="32563"/>
                  </a:cubicBezTo>
                  <a:cubicBezTo>
                    <a:pt x="250642" y="32563"/>
                    <a:pt x="250732" y="32576"/>
                    <a:pt x="250817" y="32576"/>
                  </a:cubicBezTo>
                  <a:cubicBezTo>
                    <a:pt x="251270" y="32564"/>
                    <a:pt x="251710" y="32564"/>
                    <a:pt x="252163" y="32456"/>
                  </a:cubicBezTo>
                  <a:cubicBezTo>
                    <a:pt x="252306" y="32426"/>
                    <a:pt x="252455" y="32417"/>
                    <a:pt x="252607" y="32417"/>
                  </a:cubicBezTo>
                  <a:cubicBezTo>
                    <a:pt x="252810" y="32417"/>
                    <a:pt x="253018" y="32433"/>
                    <a:pt x="253222" y="32433"/>
                  </a:cubicBezTo>
                  <a:cubicBezTo>
                    <a:pt x="253556" y="32421"/>
                    <a:pt x="253877" y="32445"/>
                    <a:pt x="254211" y="32326"/>
                  </a:cubicBezTo>
                  <a:cubicBezTo>
                    <a:pt x="254303" y="32292"/>
                    <a:pt x="254410" y="32285"/>
                    <a:pt x="254518" y="32285"/>
                  </a:cubicBezTo>
                  <a:cubicBezTo>
                    <a:pt x="254604" y="32285"/>
                    <a:pt x="254691" y="32290"/>
                    <a:pt x="254770" y="32290"/>
                  </a:cubicBezTo>
                  <a:cubicBezTo>
                    <a:pt x="255080" y="32284"/>
                    <a:pt x="255389" y="32284"/>
                    <a:pt x="255699" y="32284"/>
                  </a:cubicBezTo>
                  <a:cubicBezTo>
                    <a:pt x="256008" y="32284"/>
                    <a:pt x="256318" y="32284"/>
                    <a:pt x="256628" y="32278"/>
                  </a:cubicBezTo>
                  <a:cubicBezTo>
                    <a:pt x="256762" y="32278"/>
                    <a:pt x="256897" y="32282"/>
                    <a:pt x="257032" y="32282"/>
                  </a:cubicBezTo>
                  <a:cubicBezTo>
                    <a:pt x="257301" y="32282"/>
                    <a:pt x="257568" y="32266"/>
                    <a:pt x="257830" y="32171"/>
                  </a:cubicBezTo>
                  <a:cubicBezTo>
                    <a:pt x="257896" y="32147"/>
                    <a:pt x="257967" y="32141"/>
                    <a:pt x="258040" y="32141"/>
                  </a:cubicBezTo>
                  <a:close/>
                  <a:moveTo>
                    <a:pt x="43366" y="34127"/>
                  </a:moveTo>
                  <a:cubicBezTo>
                    <a:pt x="43582" y="34127"/>
                    <a:pt x="43802" y="34152"/>
                    <a:pt x="44018" y="34159"/>
                  </a:cubicBezTo>
                  <a:cubicBezTo>
                    <a:pt x="44184" y="34159"/>
                    <a:pt x="44280" y="34266"/>
                    <a:pt x="44291" y="34433"/>
                  </a:cubicBezTo>
                  <a:cubicBezTo>
                    <a:pt x="44291" y="34766"/>
                    <a:pt x="44351" y="35112"/>
                    <a:pt x="44280" y="35421"/>
                  </a:cubicBezTo>
                  <a:cubicBezTo>
                    <a:pt x="44113" y="36112"/>
                    <a:pt x="44172" y="36790"/>
                    <a:pt x="44160" y="37481"/>
                  </a:cubicBezTo>
                  <a:cubicBezTo>
                    <a:pt x="44149" y="37790"/>
                    <a:pt x="44160" y="38088"/>
                    <a:pt x="44065" y="38398"/>
                  </a:cubicBezTo>
                  <a:cubicBezTo>
                    <a:pt x="43994" y="38600"/>
                    <a:pt x="44030" y="38826"/>
                    <a:pt x="44018" y="39041"/>
                  </a:cubicBezTo>
                  <a:cubicBezTo>
                    <a:pt x="43982" y="39791"/>
                    <a:pt x="44089" y="40553"/>
                    <a:pt x="43887" y="41303"/>
                  </a:cubicBezTo>
                  <a:cubicBezTo>
                    <a:pt x="43839" y="41481"/>
                    <a:pt x="43875" y="41684"/>
                    <a:pt x="43875" y="41874"/>
                  </a:cubicBezTo>
                  <a:cubicBezTo>
                    <a:pt x="43875" y="44327"/>
                    <a:pt x="43875" y="46780"/>
                    <a:pt x="43875" y="49232"/>
                  </a:cubicBezTo>
                  <a:cubicBezTo>
                    <a:pt x="43875" y="49506"/>
                    <a:pt x="43875" y="49792"/>
                    <a:pt x="43791" y="50078"/>
                  </a:cubicBezTo>
                  <a:cubicBezTo>
                    <a:pt x="43720" y="50268"/>
                    <a:pt x="43732" y="50494"/>
                    <a:pt x="43732" y="50709"/>
                  </a:cubicBezTo>
                  <a:cubicBezTo>
                    <a:pt x="43732" y="52018"/>
                    <a:pt x="43732" y="53328"/>
                    <a:pt x="43732" y="54638"/>
                  </a:cubicBezTo>
                  <a:cubicBezTo>
                    <a:pt x="43720" y="55269"/>
                    <a:pt x="43720" y="55269"/>
                    <a:pt x="43089" y="55281"/>
                  </a:cubicBezTo>
                  <a:lnTo>
                    <a:pt x="41732" y="55281"/>
                  </a:lnTo>
                  <a:cubicBezTo>
                    <a:pt x="41676" y="55281"/>
                    <a:pt x="41621" y="55280"/>
                    <a:pt x="41566" y="55280"/>
                  </a:cubicBezTo>
                  <a:cubicBezTo>
                    <a:pt x="41291" y="55280"/>
                    <a:pt x="41021" y="55289"/>
                    <a:pt x="40743" y="55388"/>
                  </a:cubicBezTo>
                  <a:cubicBezTo>
                    <a:pt x="40651" y="55421"/>
                    <a:pt x="40547" y="55428"/>
                    <a:pt x="40441" y="55428"/>
                  </a:cubicBezTo>
                  <a:cubicBezTo>
                    <a:pt x="40355" y="55428"/>
                    <a:pt x="40268" y="55424"/>
                    <a:pt x="40184" y="55424"/>
                  </a:cubicBezTo>
                  <a:lnTo>
                    <a:pt x="38326" y="55424"/>
                  </a:lnTo>
                  <a:cubicBezTo>
                    <a:pt x="38266" y="55424"/>
                    <a:pt x="38205" y="55423"/>
                    <a:pt x="38145" y="55423"/>
                  </a:cubicBezTo>
                  <a:cubicBezTo>
                    <a:pt x="37872" y="55423"/>
                    <a:pt x="37601" y="55431"/>
                    <a:pt x="37338" y="55519"/>
                  </a:cubicBezTo>
                  <a:cubicBezTo>
                    <a:pt x="37211" y="55561"/>
                    <a:pt x="37071" y="55567"/>
                    <a:pt x="36932" y="55567"/>
                  </a:cubicBezTo>
                  <a:cubicBezTo>
                    <a:pt x="36877" y="55567"/>
                    <a:pt x="36821" y="55566"/>
                    <a:pt x="36767" y="55566"/>
                  </a:cubicBezTo>
                  <a:lnTo>
                    <a:pt x="34909" y="55566"/>
                  </a:lnTo>
                  <a:cubicBezTo>
                    <a:pt x="34505" y="55578"/>
                    <a:pt x="34112" y="55578"/>
                    <a:pt x="33707" y="55674"/>
                  </a:cubicBezTo>
                  <a:cubicBezTo>
                    <a:pt x="33553" y="55710"/>
                    <a:pt x="33392" y="55719"/>
                    <a:pt x="33229" y="55719"/>
                  </a:cubicBezTo>
                  <a:cubicBezTo>
                    <a:pt x="33050" y="55719"/>
                    <a:pt x="32868" y="55708"/>
                    <a:pt x="32688" y="55708"/>
                  </a:cubicBezTo>
                  <a:cubicBezTo>
                    <a:pt x="32650" y="55708"/>
                    <a:pt x="32613" y="55708"/>
                    <a:pt x="32576" y="55709"/>
                  </a:cubicBezTo>
                  <a:cubicBezTo>
                    <a:pt x="32195" y="55721"/>
                    <a:pt x="31814" y="55686"/>
                    <a:pt x="31445" y="55816"/>
                  </a:cubicBezTo>
                  <a:cubicBezTo>
                    <a:pt x="31345" y="55850"/>
                    <a:pt x="31239" y="55857"/>
                    <a:pt x="31131" y="55857"/>
                  </a:cubicBezTo>
                  <a:cubicBezTo>
                    <a:pt x="31045" y="55857"/>
                    <a:pt x="30958" y="55852"/>
                    <a:pt x="30873" y="55852"/>
                  </a:cubicBezTo>
                  <a:lnTo>
                    <a:pt x="28659" y="55852"/>
                  </a:lnTo>
                  <a:cubicBezTo>
                    <a:pt x="28590" y="55854"/>
                    <a:pt x="28520" y="55854"/>
                    <a:pt x="28451" y="55854"/>
                  </a:cubicBezTo>
                  <a:cubicBezTo>
                    <a:pt x="28377" y="55854"/>
                    <a:pt x="28304" y="55854"/>
                    <a:pt x="28230" y="55854"/>
                  </a:cubicBezTo>
                  <a:cubicBezTo>
                    <a:pt x="27904" y="55854"/>
                    <a:pt x="27576" y="55864"/>
                    <a:pt x="27254" y="55971"/>
                  </a:cubicBezTo>
                  <a:cubicBezTo>
                    <a:pt x="27176" y="55995"/>
                    <a:pt x="27093" y="56001"/>
                    <a:pt x="27008" y="56001"/>
                  </a:cubicBezTo>
                  <a:cubicBezTo>
                    <a:pt x="26923" y="56001"/>
                    <a:pt x="26837" y="55995"/>
                    <a:pt x="26754" y="55995"/>
                  </a:cubicBezTo>
                  <a:lnTo>
                    <a:pt x="24682" y="55995"/>
                  </a:lnTo>
                  <a:cubicBezTo>
                    <a:pt x="24253" y="56007"/>
                    <a:pt x="23837" y="56019"/>
                    <a:pt x="23408" y="56102"/>
                  </a:cubicBezTo>
                  <a:cubicBezTo>
                    <a:pt x="23213" y="56141"/>
                    <a:pt x="23014" y="56152"/>
                    <a:pt x="22813" y="56152"/>
                  </a:cubicBezTo>
                  <a:cubicBezTo>
                    <a:pt x="22583" y="56152"/>
                    <a:pt x="22351" y="56138"/>
                    <a:pt x="22122" y="56138"/>
                  </a:cubicBezTo>
                  <a:cubicBezTo>
                    <a:pt x="21824" y="56150"/>
                    <a:pt x="21515" y="56126"/>
                    <a:pt x="21205" y="56233"/>
                  </a:cubicBezTo>
                  <a:cubicBezTo>
                    <a:pt x="21086" y="56281"/>
                    <a:pt x="20931" y="56269"/>
                    <a:pt x="20789" y="56281"/>
                  </a:cubicBezTo>
                  <a:cubicBezTo>
                    <a:pt x="20674" y="56287"/>
                    <a:pt x="20560" y="56290"/>
                    <a:pt x="20447" y="56290"/>
                  </a:cubicBezTo>
                  <a:cubicBezTo>
                    <a:pt x="20235" y="56290"/>
                    <a:pt x="20024" y="56282"/>
                    <a:pt x="19814" y="56282"/>
                  </a:cubicBezTo>
                  <a:cubicBezTo>
                    <a:pt x="19522" y="56282"/>
                    <a:pt x="19231" y="56296"/>
                    <a:pt x="18943" y="56364"/>
                  </a:cubicBezTo>
                  <a:cubicBezTo>
                    <a:pt x="18936" y="56365"/>
                    <a:pt x="18929" y="56365"/>
                    <a:pt x="18922" y="56365"/>
                  </a:cubicBezTo>
                  <a:cubicBezTo>
                    <a:pt x="18836" y="56365"/>
                    <a:pt x="18764" y="56297"/>
                    <a:pt x="18753" y="56197"/>
                  </a:cubicBezTo>
                  <a:cubicBezTo>
                    <a:pt x="18741" y="55983"/>
                    <a:pt x="18729" y="55769"/>
                    <a:pt x="18729" y="55555"/>
                  </a:cubicBezTo>
                  <a:lnTo>
                    <a:pt x="18729" y="48625"/>
                  </a:lnTo>
                  <a:cubicBezTo>
                    <a:pt x="18729" y="46363"/>
                    <a:pt x="18729" y="44101"/>
                    <a:pt x="18729" y="41850"/>
                  </a:cubicBezTo>
                  <a:cubicBezTo>
                    <a:pt x="18729" y="41469"/>
                    <a:pt x="18753" y="41088"/>
                    <a:pt x="18622" y="40719"/>
                  </a:cubicBezTo>
                  <a:cubicBezTo>
                    <a:pt x="18574" y="40588"/>
                    <a:pt x="18598" y="40434"/>
                    <a:pt x="18586" y="40291"/>
                  </a:cubicBezTo>
                  <a:cubicBezTo>
                    <a:pt x="18574" y="39719"/>
                    <a:pt x="18645" y="39148"/>
                    <a:pt x="18455" y="38600"/>
                  </a:cubicBezTo>
                  <a:cubicBezTo>
                    <a:pt x="18491" y="37719"/>
                    <a:pt x="18217" y="36850"/>
                    <a:pt x="18300" y="35969"/>
                  </a:cubicBezTo>
                  <a:cubicBezTo>
                    <a:pt x="18324" y="35635"/>
                    <a:pt x="18300" y="35302"/>
                    <a:pt x="18193" y="34981"/>
                  </a:cubicBezTo>
                  <a:cubicBezTo>
                    <a:pt x="18157" y="34862"/>
                    <a:pt x="18241" y="34742"/>
                    <a:pt x="18383" y="34731"/>
                  </a:cubicBezTo>
                  <a:cubicBezTo>
                    <a:pt x="18622" y="34719"/>
                    <a:pt x="18860" y="34707"/>
                    <a:pt x="19098" y="34707"/>
                  </a:cubicBezTo>
                  <a:lnTo>
                    <a:pt x="32088" y="34707"/>
                  </a:lnTo>
                  <a:cubicBezTo>
                    <a:pt x="32190" y="34707"/>
                    <a:pt x="32292" y="34709"/>
                    <a:pt x="32393" y="34709"/>
                  </a:cubicBezTo>
                  <a:cubicBezTo>
                    <a:pt x="32648" y="34709"/>
                    <a:pt x="32901" y="34697"/>
                    <a:pt x="33147" y="34611"/>
                  </a:cubicBezTo>
                  <a:cubicBezTo>
                    <a:pt x="33233" y="34578"/>
                    <a:pt x="33327" y="34571"/>
                    <a:pt x="33421" y="34571"/>
                  </a:cubicBezTo>
                  <a:cubicBezTo>
                    <a:pt x="33497" y="34571"/>
                    <a:pt x="33573" y="34576"/>
                    <a:pt x="33647" y="34576"/>
                  </a:cubicBezTo>
                  <a:cubicBezTo>
                    <a:pt x="34445" y="34540"/>
                    <a:pt x="35255" y="34600"/>
                    <a:pt x="36052" y="34457"/>
                  </a:cubicBezTo>
                  <a:cubicBezTo>
                    <a:pt x="36278" y="34414"/>
                    <a:pt x="36507" y="34401"/>
                    <a:pt x="36738" y="34401"/>
                  </a:cubicBezTo>
                  <a:cubicBezTo>
                    <a:pt x="37040" y="34401"/>
                    <a:pt x="37345" y="34422"/>
                    <a:pt x="37647" y="34422"/>
                  </a:cubicBezTo>
                  <a:cubicBezTo>
                    <a:pt x="37687" y="34422"/>
                    <a:pt x="37727" y="34422"/>
                    <a:pt x="37767" y="34421"/>
                  </a:cubicBezTo>
                  <a:cubicBezTo>
                    <a:pt x="37910" y="34421"/>
                    <a:pt x="38053" y="34425"/>
                    <a:pt x="38195" y="34425"/>
                  </a:cubicBezTo>
                  <a:cubicBezTo>
                    <a:pt x="38480" y="34425"/>
                    <a:pt x="38763" y="34409"/>
                    <a:pt x="39041" y="34314"/>
                  </a:cubicBezTo>
                  <a:cubicBezTo>
                    <a:pt x="39118" y="34290"/>
                    <a:pt x="39202" y="34284"/>
                    <a:pt x="39286" y="34284"/>
                  </a:cubicBezTo>
                  <a:cubicBezTo>
                    <a:pt x="39371" y="34284"/>
                    <a:pt x="39458" y="34290"/>
                    <a:pt x="39541" y="34290"/>
                  </a:cubicBezTo>
                  <a:cubicBezTo>
                    <a:pt x="40124" y="34290"/>
                    <a:pt x="40720" y="34290"/>
                    <a:pt x="41315" y="34278"/>
                  </a:cubicBezTo>
                  <a:cubicBezTo>
                    <a:pt x="41461" y="34278"/>
                    <a:pt x="41607" y="34280"/>
                    <a:pt x="41753" y="34280"/>
                  </a:cubicBezTo>
                  <a:cubicBezTo>
                    <a:pt x="42154" y="34280"/>
                    <a:pt x="42553" y="34267"/>
                    <a:pt x="42946" y="34171"/>
                  </a:cubicBezTo>
                  <a:cubicBezTo>
                    <a:pt x="43083" y="34138"/>
                    <a:pt x="43224" y="34127"/>
                    <a:pt x="43366" y="34127"/>
                  </a:cubicBezTo>
                  <a:close/>
                  <a:moveTo>
                    <a:pt x="241018" y="55995"/>
                  </a:moveTo>
                  <a:cubicBezTo>
                    <a:pt x="241411" y="55995"/>
                    <a:pt x="241769" y="56043"/>
                    <a:pt x="242138" y="56150"/>
                  </a:cubicBezTo>
                  <a:cubicBezTo>
                    <a:pt x="242304" y="56186"/>
                    <a:pt x="242376" y="56293"/>
                    <a:pt x="242388" y="56448"/>
                  </a:cubicBezTo>
                  <a:cubicBezTo>
                    <a:pt x="242388" y="56638"/>
                    <a:pt x="242388" y="56829"/>
                    <a:pt x="242388" y="57019"/>
                  </a:cubicBezTo>
                  <a:cubicBezTo>
                    <a:pt x="242388" y="60567"/>
                    <a:pt x="242388" y="64115"/>
                    <a:pt x="242388" y="67651"/>
                  </a:cubicBezTo>
                  <a:cubicBezTo>
                    <a:pt x="242388" y="68008"/>
                    <a:pt x="242400" y="68366"/>
                    <a:pt x="242280" y="68711"/>
                  </a:cubicBezTo>
                  <a:cubicBezTo>
                    <a:pt x="242221" y="68890"/>
                    <a:pt x="242245" y="69092"/>
                    <a:pt x="242245" y="69282"/>
                  </a:cubicBezTo>
                  <a:cubicBezTo>
                    <a:pt x="242245" y="69925"/>
                    <a:pt x="242245" y="70568"/>
                    <a:pt x="242245" y="71211"/>
                  </a:cubicBezTo>
                  <a:cubicBezTo>
                    <a:pt x="242245" y="71687"/>
                    <a:pt x="242233" y="72152"/>
                    <a:pt x="242138" y="72628"/>
                  </a:cubicBezTo>
                  <a:cubicBezTo>
                    <a:pt x="242042" y="73057"/>
                    <a:pt x="242114" y="73521"/>
                    <a:pt x="242102" y="73973"/>
                  </a:cubicBezTo>
                  <a:cubicBezTo>
                    <a:pt x="242090" y="74307"/>
                    <a:pt x="242102" y="74640"/>
                    <a:pt x="242007" y="74962"/>
                  </a:cubicBezTo>
                  <a:cubicBezTo>
                    <a:pt x="241935" y="75188"/>
                    <a:pt x="241971" y="75438"/>
                    <a:pt x="241959" y="75676"/>
                  </a:cubicBezTo>
                  <a:cubicBezTo>
                    <a:pt x="241947" y="75890"/>
                    <a:pt x="241959" y="76105"/>
                    <a:pt x="241935" y="76319"/>
                  </a:cubicBezTo>
                  <a:cubicBezTo>
                    <a:pt x="241935" y="76450"/>
                    <a:pt x="241840" y="76533"/>
                    <a:pt x="241709" y="76545"/>
                  </a:cubicBezTo>
                  <a:cubicBezTo>
                    <a:pt x="241518" y="76557"/>
                    <a:pt x="241328" y="76569"/>
                    <a:pt x="241137" y="76569"/>
                  </a:cubicBezTo>
                  <a:lnTo>
                    <a:pt x="237780" y="76569"/>
                  </a:lnTo>
                  <a:cubicBezTo>
                    <a:pt x="237411" y="76557"/>
                    <a:pt x="237030" y="76581"/>
                    <a:pt x="236661" y="76462"/>
                  </a:cubicBezTo>
                  <a:cubicBezTo>
                    <a:pt x="236560" y="76426"/>
                    <a:pt x="236452" y="76417"/>
                    <a:pt x="236344" y="76417"/>
                  </a:cubicBezTo>
                  <a:cubicBezTo>
                    <a:pt x="236235" y="76417"/>
                    <a:pt x="236125" y="76426"/>
                    <a:pt x="236018" y="76426"/>
                  </a:cubicBezTo>
                  <a:cubicBezTo>
                    <a:pt x="234208" y="76426"/>
                    <a:pt x="232398" y="76426"/>
                    <a:pt x="230589" y="76414"/>
                  </a:cubicBezTo>
                  <a:cubicBezTo>
                    <a:pt x="230303" y="76414"/>
                    <a:pt x="230029" y="76414"/>
                    <a:pt x="229743" y="76343"/>
                  </a:cubicBezTo>
                  <a:cubicBezTo>
                    <a:pt x="229565" y="76289"/>
                    <a:pt x="229366" y="76283"/>
                    <a:pt x="229167" y="76283"/>
                  </a:cubicBezTo>
                  <a:cubicBezTo>
                    <a:pt x="229101" y="76283"/>
                    <a:pt x="229035" y="76283"/>
                    <a:pt x="228969" y="76283"/>
                  </a:cubicBezTo>
                  <a:lnTo>
                    <a:pt x="220480" y="76283"/>
                  </a:lnTo>
                  <a:cubicBezTo>
                    <a:pt x="220357" y="76283"/>
                    <a:pt x="220250" y="76284"/>
                    <a:pt x="220156" y="76284"/>
                  </a:cubicBezTo>
                  <a:cubicBezTo>
                    <a:pt x="219463" y="76284"/>
                    <a:pt x="219528" y="76229"/>
                    <a:pt x="219528" y="75295"/>
                  </a:cubicBezTo>
                  <a:cubicBezTo>
                    <a:pt x="219528" y="74271"/>
                    <a:pt x="219528" y="73247"/>
                    <a:pt x="219540" y="72235"/>
                  </a:cubicBezTo>
                  <a:cubicBezTo>
                    <a:pt x="219540" y="71807"/>
                    <a:pt x="219516" y="71378"/>
                    <a:pt x="219647" y="70961"/>
                  </a:cubicBezTo>
                  <a:cubicBezTo>
                    <a:pt x="219706" y="70759"/>
                    <a:pt x="219671" y="70533"/>
                    <a:pt x="219671" y="70318"/>
                  </a:cubicBezTo>
                  <a:cubicBezTo>
                    <a:pt x="219682" y="68104"/>
                    <a:pt x="219682" y="65889"/>
                    <a:pt x="219682" y="63687"/>
                  </a:cubicBezTo>
                  <a:cubicBezTo>
                    <a:pt x="219682" y="63377"/>
                    <a:pt x="219671" y="63067"/>
                    <a:pt x="219766" y="62758"/>
                  </a:cubicBezTo>
                  <a:cubicBezTo>
                    <a:pt x="219837" y="62544"/>
                    <a:pt x="219813" y="62293"/>
                    <a:pt x="219813" y="62055"/>
                  </a:cubicBezTo>
                  <a:cubicBezTo>
                    <a:pt x="219813" y="60388"/>
                    <a:pt x="219813" y="58722"/>
                    <a:pt x="219813" y="57055"/>
                  </a:cubicBezTo>
                  <a:cubicBezTo>
                    <a:pt x="219813" y="56888"/>
                    <a:pt x="219813" y="56721"/>
                    <a:pt x="219813" y="56555"/>
                  </a:cubicBezTo>
                  <a:cubicBezTo>
                    <a:pt x="219825" y="56019"/>
                    <a:pt x="219849" y="56007"/>
                    <a:pt x="220397" y="55995"/>
                  </a:cubicBezTo>
                  <a:close/>
                  <a:moveTo>
                    <a:pt x="244764" y="55983"/>
                  </a:moveTo>
                  <a:cubicBezTo>
                    <a:pt x="245120" y="55983"/>
                    <a:pt x="245475" y="56007"/>
                    <a:pt x="245829" y="56102"/>
                  </a:cubicBezTo>
                  <a:cubicBezTo>
                    <a:pt x="245941" y="56135"/>
                    <a:pt x="246061" y="56143"/>
                    <a:pt x="246182" y="56143"/>
                  </a:cubicBezTo>
                  <a:cubicBezTo>
                    <a:pt x="246279" y="56143"/>
                    <a:pt x="246376" y="56138"/>
                    <a:pt x="246471" y="56138"/>
                  </a:cubicBezTo>
                  <a:lnTo>
                    <a:pt x="253044" y="56138"/>
                  </a:lnTo>
                  <a:cubicBezTo>
                    <a:pt x="253099" y="56138"/>
                    <a:pt x="253154" y="56137"/>
                    <a:pt x="253209" y="56137"/>
                  </a:cubicBezTo>
                  <a:cubicBezTo>
                    <a:pt x="253432" y="56137"/>
                    <a:pt x="253660" y="56145"/>
                    <a:pt x="253889" y="56221"/>
                  </a:cubicBezTo>
                  <a:cubicBezTo>
                    <a:pt x="254008" y="56264"/>
                    <a:pt x="254145" y="56270"/>
                    <a:pt x="254284" y="56270"/>
                  </a:cubicBezTo>
                  <a:cubicBezTo>
                    <a:pt x="254339" y="56270"/>
                    <a:pt x="254394" y="56269"/>
                    <a:pt x="254449" y="56269"/>
                  </a:cubicBezTo>
                  <a:cubicBezTo>
                    <a:pt x="255044" y="56281"/>
                    <a:pt x="255639" y="56281"/>
                    <a:pt x="256235" y="56281"/>
                  </a:cubicBezTo>
                  <a:cubicBezTo>
                    <a:pt x="256295" y="56281"/>
                    <a:pt x="256355" y="56280"/>
                    <a:pt x="256415" y="56280"/>
                  </a:cubicBezTo>
                  <a:cubicBezTo>
                    <a:pt x="256685" y="56280"/>
                    <a:pt x="256950" y="56288"/>
                    <a:pt x="257223" y="56376"/>
                  </a:cubicBezTo>
                  <a:cubicBezTo>
                    <a:pt x="257315" y="56409"/>
                    <a:pt x="257419" y="56417"/>
                    <a:pt x="257526" y="56417"/>
                  </a:cubicBezTo>
                  <a:cubicBezTo>
                    <a:pt x="257611" y="56417"/>
                    <a:pt x="257698" y="56412"/>
                    <a:pt x="257782" y="56412"/>
                  </a:cubicBezTo>
                  <a:cubicBezTo>
                    <a:pt x="258330" y="56424"/>
                    <a:pt x="258878" y="56424"/>
                    <a:pt x="259425" y="56424"/>
                  </a:cubicBezTo>
                  <a:cubicBezTo>
                    <a:pt x="259482" y="56424"/>
                    <a:pt x="259538" y="56423"/>
                    <a:pt x="259594" y="56423"/>
                  </a:cubicBezTo>
                  <a:cubicBezTo>
                    <a:pt x="259847" y="56423"/>
                    <a:pt x="260099" y="56431"/>
                    <a:pt x="260342" y="56519"/>
                  </a:cubicBezTo>
                  <a:cubicBezTo>
                    <a:pt x="260470" y="56561"/>
                    <a:pt x="260610" y="56568"/>
                    <a:pt x="260748" y="56568"/>
                  </a:cubicBezTo>
                  <a:cubicBezTo>
                    <a:pt x="260804" y="56568"/>
                    <a:pt x="260859" y="56567"/>
                    <a:pt x="260914" y="56567"/>
                  </a:cubicBezTo>
                  <a:lnTo>
                    <a:pt x="263188" y="56567"/>
                  </a:lnTo>
                  <a:cubicBezTo>
                    <a:pt x="263355" y="56567"/>
                    <a:pt x="263521" y="56567"/>
                    <a:pt x="263688" y="56578"/>
                  </a:cubicBezTo>
                  <a:cubicBezTo>
                    <a:pt x="263819" y="56590"/>
                    <a:pt x="263914" y="56674"/>
                    <a:pt x="263926" y="56805"/>
                  </a:cubicBezTo>
                  <a:cubicBezTo>
                    <a:pt x="263950" y="56948"/>
                    <a:pt x="263950" y="57090"/>
                    <a:pt x="263950" y="57233"/>
                  </a:cubicBezTo>
                  <a:cubicBezTo>
                    <a:pt x="263950" y="57733"/>
                    <a:pt x="263950" y="58233"/>
                    <a:pt x="263950" y="58734"/>
                  </a:cubicBezTo>
                  <a:cubicBezTo>
                    <a:pt x="263962" y="59103"/>
                    <a:pt x="263938" y="59484"/>
                    <a:pt x="264057" y="59865"/>
                  </a:cubicBezTo>
                  <a:cubicBezTo>
                    <a:pt x="264128" y="60079"/>
                    <a:pt x="264093" y="60329"/>
                    <a:pt x="264093" y="60567"/>
                  </a:cubicBezTo>
                  <a:cubicBezTo>
                    <a:pt x="264093" y="65163"/>
                    <a:pt x="264093" y="69747"/>
                    <a:pt x="264105" y="74343"/>
                  </a:cubicBezTo>
                  <a:cubicBezTo>
                    <a:pt x="264105" y="74700"/>
                    <a:pt x="264069" y="75057"/>
                    <a:pt x="264200" y="75402"/>
                  </a:cubicBezTo>
                  <a:cubicBezTo>
                    <a:pt x="264236" y="75486"/>
                    <a:pt x="264236" y="75581"/>
                    <a:pt x="264236" y="75676"/>
                  </a:cubicBezTo>
                  <a:cubicBezTo>
                    <a:pt x="264236" y="76527"/>
                    <a:pt x="264287" y="76557"/>
                    <a:pt x="263591" y="76557"/>
                  </a:cubicBezTo>
                  <a:cubicBezTo>
                    <a:pt x="263537" y="76557"/>
                    <a:pt x="263478" y="76557"/>
                    <a:pt x="263414" y="76557"/>
                  </a:cubicBezTo>
                  <a:lnTo>
                    <a:pt x="248638" y="76557"/>
                  </a:lnTo>
                  <a:cubicBezTo>
                    <a:pt x="248582" y="76557"/>
                    <a:pt x="248526" y="76558"/>
                    <a:pt x="248470" y="76558"/>
                  </a:cubicBezTo>
                  <a:cubicBezTo>
                    <a:pt x="248217" y="76558"/>
                    <a:pt x="247965" y="76550"/>
                    <a:pt x="247722" y="76462"/>
                  </a:cubicBezTo>
                  <a:cubicBezTo>
                    <a:pt x="247543" y="76402"/>
                    <a:pt x="247341" y="76426"/>
                    <a:pt x="247150" y="76414"/>
                  </a:cubicBezTo>
                  <a:lnTo>
                    <a:pt x="245507" y="76414"/>
                  </a:lnTo>
                  <a:cubicBezTo>
                    <a:pt x="245245" y="76414"/>
                    <a:pt x="244995" y="76462"/>
                    <a:pt x="244733" y="76498"/>
                  </a:cubicBezTo>
                  <a:cubicBezTo>
                    <a:pt x="244432" y="76552"/>
                    <a:pt x="244127" y="76569"/>
                    <a:pt x="243822" y="76569"/>
                  </a:cubicBezTo>
                  <a:cubicBezTo>
                    <a:pt x="243464" y="76569"/>
                    <a:pt x="243104" y="76546"/>
                    <a:pt x="242745" y="76533"/>
                  </a:cubicBezTo>
                  <a:cubicBezTo>
                    <a:pt x="242614" y="76521"/>
                    <a:pt x="242531" y="76402"/>
                    <a:pt x="242566" y="76283"/>
                  </a:cubicBezTo>
                  <a:cubicBezTo>
                    <a:pt x="242721" y="75795"/>
                    <a:pt x="242650" y="75283"/>
                    <a:pt x="242673" y="74795"/>
                  </a:cubicBezTo>
                  <a:cubicBezTo>
                    <a:pt x="242685" y="74485"/>
                    <a:pt x="242673" y="74176"/>
                    <a:pt x="242769" y="73878"/>
                  </a:cubicBezTo>
                  <a:cubicBezTo>
                    <a:pt x="242828" y="73652"/>
                    <a:pt x="242804" y="73402"/>
                    <a:pt x="242816" y="73164"/>
                  </a:cubicBezTo>
                  <a:cubicBezTo>
                    <a:pt x="242828" y="72604"/>
                    <a:pt x="242757" y="72033"/>
                    <a:pt x="242935" y="71473"/>
                  </a:cubicBezTo>
                  <a:cubicBezTo>
                    <a:pt x="242983" y="71318"/>
                    <a:pt x="242947" y="71140"/>
                    <a:pt x="242947" y="70973"/>
                  </a:cubicBezTo>
                  <a:cubicBezTo>
                    <a:pt x="242959" y="70211"/>
                    <a:pt x="242947" y="69449"/>
                    <a:pt x="242959" y="68687"/>
                  </a:cubicBezTo>
                  <a:cubicBezTo>
                    <a:pt x="242959" y="68187"/>
                    <a:pt x="242923" y="67699"/>
                    <a:pt x="243066" y="67199"/>
                  </a:cubicBezTo>
                  <a:cubicBezTo>
                    <a:pt x="243138" y="67008"/>
                    <a:pt x="243090" y="66782"/>
                    <a:pt x="243090" y="66568"/>
                  </a:cubicBezTo>
                  <a:cubicBezTo>
                    <a:pt x="243102" y="63377"/>
                    <a:pt x="243102" y="60186"/>
                    <a:pt x="243102" y="57007"/>
                  </a:cubicBezTo>
                  <a:cubicBezTo>
                    <a:pt x="243102" y="56817"/>
                    <a:pt x="243090" y="56626"/>
                    <a:pt x="243102" y="56436"/>
                  </a:cubicBezTo>
                  <a:cubicBezTo>
                    <a:pt x="243125" y="56149"/>
                    <a:pt x="243236" y="56006"/>
                    <a:pt x="243530" y="56006"/>
                  </a:cubicBezTo>
                  <a:cubicBezTo>
                    <a:pt x="243542" y="56006"/>
                    <a:pt x="243554" y="56007"/>
                    <a:pt x="243566" y="56007"/>
                  </a:cubicBezTo>
                  <a:cubicBezTo>
                    <a:pt x="243604" y="56008"/>
                    <a:pt x="243641" y="56008"/>
                    <a:pt x="243678" y="56008"/>
                  </a:cubicBezTo>
                  <a:cubicBezTo>
                    <a:pt x="244039" y="56008"/>
                    <a:pt x="244401" y="55983"/>
                    <a:pt x="244764" y="55983"/>
                  </a:cubicBezTo>
                  <a:close/>
                  <a:moveTo>
                    <a:pt x="151555" y="54852"/>
                  </a:moveTo>
                  <a:cubicBezTo>
                    <a:pt x="152007" y="54852"/>
                    <a:pt x="152460" y="54852"/>
                    <a:pt x="152912" y="54864"/>
                  </a:cubicBezTo>
                  <a:cubicBezTo>
                    <a:pt x="152994" y="54864"/>
                    <a:pt x="153079" y="54856"/>
                    <a:pt x="153162" y="54856"/>
                  </a:cubicBezTo>
                  <a:cubicBezTo>
                    <a:pt x="153224" y="54856"/>
                    <a:pt x="153285" y="54861"/>
                    <a:pt x="153341" y="54876"/>
                  </a:cubicBezTo>
                  <a:cubicBezTo>
                    <a:pt x="153704" y="54983"/>
                    <a:pt x="154070" y="55010"/>
                    <a:pt x="154436" y="55010"/>
                  </a:cubicBezTo>
                  <a:cubicBezTo>
                    <a:pt x="154802" y="55010"/>
                    <a:pt x="155168" y="54983"/>
                    <a:pt x="155532" y="54983"/>
                  </a:cubicBezTo>
                  <a:cubicBezTo>
                    <a:pt x="155785" y="54983"/>
                    <a:pt x="157087" y="54951"/>
                    <a:pt x="158038" y="54951"/>
                  </a:cubicBezTo>
                  <a:lnTo>
                    <a:pt x="158039" y="54951"/>
                  </a:lnTo>
                  <a:cubicBezTo>
                    <a:pt x="158103" y="54988"/>
                    <a:pt x="158172" y="54995"/>
                    <a:pt x="158241" y="54995"/>
                  </a:cubicBezTo>
                  <a:cubicBezTo>
                    <a:pt x="158279" y="54995"/>
                    <a:pt x="158317" y="54993"/>
                    <a:pt x="158355" y="54993"/>
                  </a:cubicBezTo>
                  <a:cubicBezTo>
                    <a:pt x="158374" y="54993"/>
                    <a:pt x="158394" y="54993"/>
                    <a:pt x="158413" y="54995"/>
                  </a:cubicBezTo>
                  <a:cubicBezTo>
                    <a:pt x="158476" y="54997"/>
                    <a:pt x="158539" y="54997"/>
                    <a:pt x="158602" y="54997"/>
                  </a:cubicBezTo>
                  <a:cubicBezTo>
                    <a:pt x="158687" y="54997"/>
                    <a:pt x="158772" y="54996"/>
                    <a:pt x="158856" y="54996"/>
                  </a:cubicBezTo>
                  <a:cubicBezTo>
                    <a:pt x="159154" y="54996"/>
                    <a:pt x="159453" y="55007"/>
                    <a:pt x="159746" y="55102"/>
                  </a:cubicBezTo>
                  <a:cubicBezTo>
                    <a:pt x="159848" y="55138"/>
                    <a:pt x="159955" y="55147"/>
                    <a:pt x="160063" y="55147"/>
                  </a:cubicBezTo>
                  <a:cubicBezTo>
                    <a:pt x="160172" y="55147"/>
                    <a:pt x="160282" y="55138"/>
                    <a:pt x="160389" y="55138"/>
                  </a:cubicBezTo>
                  <a:lnTo>
                    <a:pt x="165890" y="55138"/>
                  </a:lnTo>
                  <a:cubicBezTo>
                    <a:pt x="165946" y="55138"/>
                    <a:pt x="166002" y="55137"/>
                    <a:pt x="166058" y="55137"/>
                  </a:cubicBezTo>
                  <a:cubicBezTo>
                    <a:pt x="166308" y="55137"/>
                    <a:pt x="166553" y="55145"/>
                    <a:pt x="166807" y="55233"/>
                  </a:cubicBezTo>
                  <a:cubicBezTo>
                    <a:pt x="166899" y="55266"/>
                    <a:pt x="167003" y="55274"/>
                    <a:pt x="167109" y="55274"/>
                  </a:cubicBezTo>
                  <a:cubicBezTo>
                    <a:pt x="167195" y="55274"/>
                    <a:pt x="167282" y="55269"/>
                    <a:pt x="167366" y="55269"/>
                  </a:cubicBezTo>
                  <a:cubicBezTo>
                    <a:pt x="167700" y="55275"/>
                    <a:pt x="168033" y="55275"/>
                    <a:pt x="168366" y="55275"/>
                  </a:cubicBezTo>
                  <a:cubicBezTo>
                    <a:pt x="168700" y="55275"/>
                    <a:pt x="169033" y="55275"/>
                    <a:pt x="169367" y="55281"/>
                  </a:cubicBezTo>
                  <a:cubicBezTo>
                    <a:pt x="169771" y="55281"/>
                    <a:pt x="170164" y="55281"/>
                    <a:pt x="170569" y="55376"/>
                  </a:cubicBezTo>
                  <a:cubicBezTo>
                    <a:pt x="170730" y="55418"/>
                    <a:pt x="170897" y="55427"/>
                    <a:pt x="171065" y="55427"/>
                  </a:cubicBezTo>
                  <a:cubicBezTo>
                    <a:pt x="171191" y="55427"/>
                    <a:pt x="171318" y="55422"/>
                    <a:pt x="171444" y="55422"/>
                  </a:cubicBezTo>
                  <a:cubicBezTo>
                    <a:pt x="171486" y="55422"/>
                    <a:pt x="171528" y="55422"/>
                    <a:pt x="171569" y="55424"/>
                  </a:cubicBezTo>
                  <a:cubicBezTo>
                    <a:pt x="172093" y="55435"/>
                    <a:pt x="172105" y="55447"/>
                    <a:pt x="172117" y="56007"/>
                  </a:cubicBezTo>
                  <a:cubicBezTo>
                    <a:pt x="172129" y="56197"/>
                    <a:pt x="172117" y="56388"/>
                    <a:pt x="172117" y="56578"/>
                  </a:cubicBezTo>
                  <a:cubicBezTo>
                    <a:pt x="172117" y="59924"/>
                    <a:pt x="172117" y="63282"/>
                    <a:pt x="172129" y="66639"/>
                  </a:cubicBezTo>
                  <a:cubicBezTo>
                    <a:pt x="172129" y="66996"/>
                    <a:pt x="172117" y="67354"/>
                    <a:pt x="172224" y="67699"/>
                  </a:cubicBezTo>
                  <a:cubicBezTo>
                    <a:pt x="172296" y="67901"/>
                    <a:pt x="172260" y="68128"/>
                    <a:pt x="172260" y="68342"/>
                  </a:cubicBezTo>
                  <a:cubicBezTo>
                    <a:pt x="172260" y="70937"/>
                    <a:pt x="172260" y="73521"/>
                    <a:pt x="172272" y="76117"/>
                  </a:cubicBezTo>
                  <a:cubicBezTo>
                    <a:pt x="172272" y="76933"/>
                    <a:pt x="172299" y="76987"/>
                    <a:pt x="171683" y="76987"/>
                  </a:cubicBezTo>
                  <a:cubicBezTo>
                    <a:pt x="171589" y="76987"/>
                    <a:pt x="171481" y="76986"/>
                    <a:pt x="171355" y="76986"/>
                  </a:cubicBezTo>
                  <a:lnTo>
                    <a:pt x="149293" y="76986"/>
                  </a:lnTo>
                  <a:cubicBezTo>
                    <a:pt x="149102" y="76986"/>
                    <a:pt x="148912" y="76986"/>
                    <a:pt x="148721" y="76974"/>
                  </a:cubicBezTo>
                  <a:cubicBezTo>
                    <a:pt x="148507" y="76962"/>
                    <a:pt x="148424" y="76879"/>
                    <a:pt x="148424" y="76652"/>
                  </a:cubicBezTo>
                  <a:cubicBezTo>
                    <a:pt x="148400" y="76331"/>
                    <a:pt x="148412" y="75998"/>
                    <a:pt x="148412" y="75664"/>
                  </a:cubicBezTo>
                  <a:cubicBezTo>
                    <a:pt x="148400" y="75355"/>
                    <a:pt x="148400" y="75045"/>
                    <a:pt x="148316" y="74747"/>
                  </a:cubicBezTo>
                  <a:cubicBezTo>
                    <a:pt x="148245" y="74521"/>
                    <a:pt x="148269" y="74271"/>
                    <a:pt x="148269" y="74033"/>
                  </a:cubicBezTo>
                  <a:cubicBezTo>
                    <a:pt x="148269" y="72438"/>
                    <a:pt x="148269" y="70842"/>
                    <a:pt x="148269" y="69247"/>
                  </a:cubicBezTo>
                  <a:cubicBezTo>
                    <a:pt x="148269" y="68937"/>
                    <a:pt x="148269" y="68640"/>
                    <a:pt x="148173" y="68330"/>
                  </a:cubicBezTo>
                  <a:cubicBezTo>
                    <a:pt x="148114" y="68116"/>
                    <a:pt x="148126" y="67866"/>
                    <a:pt x="148126" y="67627"/>
                  </a:cubicBezTo>
                  <a:cubicBezTo>
                    <a:pt x="148126" y="66199"/>
                    <a:pt x="148126" y="64770"/>
                    <a:pt x="148126" y="63341"/>
                  </a:cubicBezTo>
                  <a:cubicBezTo>
                    <a:pt x="148126" y="63055"/>
                    <a:pt x="148126" y="62782"/>
                    <a:pt x="148043" y="62496"/>
                  </a:cubicBezTo>
                  <a:cubicBezTo>
                    <a:pt x="147983" y="62317"/>
                    <a:pt x="147983" y="62115"/>
                    <a:pt x="147983" y="61936"/>
                  </a:cubicBezTo>
                  <a:cubicBezTo>
                    <a:pt x="147983" y="61436"/>
                    <a:pt x="147983" y="60936"/>
                    <a:pt x="147983" y="60436"/>
                  </a:cubicBezTo>
                  <a:cubicBezTo>
                    <a:pt x="147983" y="60174"/>
                    <a:pt x="147983" y="59912"/>
                    <a:pt x="147900" y="59662"/>
                  </a:cubicBezTo>
                  <a:cubicBezTo>
                    <a:pt x="147792" y="59388"/>
                    <a:pt x="147852" y="59091"/>
                    <a:pt x="147840" y="58805"/>
                  </a:cubicBezTo>
                  <a:cubicBezTo>
                    <a:pt x="147816" y="58222"/>
                    <a:pt x="147804" y="57626"/>
                    <a:pt x="147733" y="57031"/>
                  </a:cubicBezTo>
                  <a:cubicBezTo>
                    <a:pt x="147662" y="56448"/>
                    <a:pt x="147531" y="55864"/>
                    <a:pt x="147554" y="55269"/>
                  </a:cubicBezTo>
                  <a:cubicBezTo>
                    <a:pt x="147566" y="54924"/>
                    <a:pt x="147626" y="54864"/>
                    <a:pt x="147983" y="54852"/>
                  </a:cubicBezTo>
                  <a:close/>
                  <a:moveTo>
                    <a:pt x="124877" y="53705"/>
                  </a:moveTo>
                  <a:cubicBezTo>
                    <a:pt x="125136" y="53705"/>
                    <a:pt x="125393" y="53724"/>
                    <a:pt x="125647" y="53804"/>
                  </a:cubicBezTo>
                  <a:cubicBezTo>
                    <a:pt x="125825" y="53852"/>
                    <a:pt x="126028" y="53840"/>
                    <a:pt x="126218" y="53852"/>
                  </a:cubicBezTo>
                  <a:lnTo>
                    <a:pt x="127635" y="53852"/>
                  </a:lnTo>
                  <a:cubicBezTo>
                    <a:pt x="128111" y="53864"/>
                    <a:pt x="128588" y="53828"/>
                    <a:pt x="129052" y="53971"/>
                  </a:cubicBezTo>
                  <a:cubicBezTo>
                    <a:pt x="129144" y="53998"/>
                    <a:pt x="129241" y="54005"/>
                    <a:pt x="129339" y="54005"/>
                  </a:cubicBezTo>
                  <a:cubicBezTo>
                    <a:pt x="129458" y="54005"/>
                    <a:pt x="129578" y="53995"/>
                    <a:pt x="129695" y="53995"/>
                  </a:cubicBezTo>
                  <a:cubicBezTo>
                    <a:pt x="130028" y="54007"/>
                    <a:pt x="130350" y="53995"/>
                    <a:pt x="130683" y="54090"/>
                  </a:cubicBezTo>
                  <a:cubicBezTo>
                    <a:pt x="130803" y="54130"/>
                    <a:pt x="130934" y="54136"/>
                    <a:pt x="131068" y="54136"/>
                  </a:cubicBezTo>
                  <a:cubicBezTo>
                    <a:pt x="131132" y="54136"/>
                    <a:pt x="131196" y="54135"/>
                    <a:pt x="131260" y="54135"/>
                  </a:cubicBezTo>
                  <a:cubicBezTo>
                    <a:pt x="131302" y="54135"/>
                    <a:pt x="131344" y="54136"/>
                    <a:pt x="131386" y="54138"/>
                  </a:cubicBezTo>
                  <a:cubicBezTo>
                    <a:pt x="131957" y="54162"/>
                    <a:pt x="132529" y="54102"/>
                    <a:pt x="133088" y="54257"/>
                  </a:cubicBezTo>
                  <a:cubicBezTo>
                    <a:pt x="133211" y="54287"/>
                    <a:pt x="133342" y="54296"/>
                    <a:pt x="133476" y="54296"/>
                  </a:cubicBezTo>
                  <a:cubicBezTo>
                    <a:pt x="133655" y="54296"/>
                    <a:pt x="133840" y="54281"/>
                    <a:pt x="134017" y="54281"/>
                  </a:cubicBezTo>
                  <a:cubicBezTo>
                    <a:pt x="134386" y="54292"/>
                    <a:pt x="134767" y="54257"/>
                    <a:pt x="135148" y="54388"/>
                  </a:cubicBezTo>
                  <a:cubicBezTo>
                    <a:pt x="135231" y="54418"/>
                    <a:pt x="135324" y="54423"/>
                    <a:pt x="135419" y="54423"/>
                  </a:cubicBezTo>
                  <a:cubicBezTo>
                    <a:pt x="135482" y="54423"/>
                    <a:pt x="135547" y="54421"/>
                    <a:pt x="135612" y="54421"/>
                  </a:cubicBezTo>
                  <a:cubicBezTo>
                    <a:pt x="135644" y="54421"/>
                    <a:pt x="135676" y="54421"/>
                    <a:pt x="135708" y="54423"/>
                  </a:cubicBezTo>
                  <a:cubicBezTo>
                    <a:pt x="135831" y="54428"/>
                    <a:pt x="135954" y="54429"/>
                    <a:pt x="136076" y="54429"/>
                  </a:cubicBezTo>
                  <a:cubicBezTo>
                    <a:pt x="136210" y="54429"/>
                    <a:pt x="136344" y="54428"/>
                    <a:pt x="136477" y="54428"/>
                  </a:cubicBezTo>
                  <a:cubicBezTo>
                    <a:pt x="136883" y="54428"/>
                    <a:pt x="137287" y="54440"/>
                    <a:pt x="137696" y="54543"/>
                  </a:cubicBezTo>
                  <a:cubicBezTo>
                    <a:pt x="137814" y="54574"/>
                    <a:pt x="137939" y="54584"/>
                    <a:pt x="138066" y="54584"/>
                  </a:cubicBezTo>
                  <a:cubicBezTo>
                    <a:pt x="138247" y="54584"/>
                    <a:pt x="138434" y="54565"/>
                    <a:pt x="138615" y="54565"/>
                  </a:cubicBezTo>
                  <a:cubicBezTo>
                    <a:pt x="138642" y="54565"/>
                    <a:pt x="138669" y="54565"/>
                    <a:pt x="138696" y="54566"/>
                  </a:cubicBezTo>
                  <a:cubicBezTo>
                    <a:pt x="138759" y="54568"/>
                    <a:pt x="138822" y="54569"/>
                    <a:pt x="138886" y="54569"/>
                  </a:cubicBezTo>
                  <a:cubicBezTo>
                    <a:pt x="138970" y="54569"/>
                    <a:pt x="139055" y="54568"/>
                    <a:pt x="139140" y="54568"/>
                  </a:cubicBezTo>
                  <a:cubicBezTo>
                    <a:pt x="139437" y="54568"/>
                    <a:pt x="139736" y="54578"/>
                    <a:pt x="140030" y="54673"/>
                  </a:cubicBezTo>
                  <a:cubicBezTo>
                    <a:pt x="140129" y="54707"/>
                    <a:pt x="140235" y="54714"/>
                    <a:pt x="140343" y="54714"/>
                  </a:cubicBezTo>
                  <a:cubicBezTo>
                    <a:pt x="140429" y="54714"/>
                    <a:pt x="140516" y="54709"/>
                    <a:pt x="140601" y="54709"/>
                  </a:cubicBezTo>
                  <a:lnTo>
                    <a:pt x="143530" y="54709"/>
                  </a:lnTo>
                  <a:cubicBezTo>
                    <a:pt x="143638" y="54709"/>
                    <a:pt x="143745" y="54708"/>
                    <a:pt x="143852" y="54708"/>
                  </a:cubicBezTo>
                  <a:cubicBezTo>
                    <a:pt x="144145" y="54708"/>
                    <a:pt x="144436" y="54720"/>
                    <a:pt x="144733" y="54816"/>
                  </a:cubicBezTo>
                  <a:cubicBezTo>
                    <a:pt x="144816" y="54846"/>
                    <a:pt x="144908" y="54852"/>
                    <a:pt x="145003" y="54852"/>
                  </a:cubicBezTo>
                  <a:cubicBezTo>
                    <a:pt x="145067" y="54852"/>
                    <a:pt x="145132" y="54849"/>
                    <a:pt x="145196" y="54849"/>
                  </a:cubicBezTo>
                  <a:cubicBezTo>
                    <a:pt x="145228" y="54849"/>
                    <a:pt x="145260" y="54850"/>
                    <a:pt x="145292" y="54852"/>
                  </a:cubicBezTo>
                  <a:cubicBezTo>
                    <a:pt x="145697" y="54852"/>
                    <a:pt x="146102" y="54852"/>
                    <a:pt x="146507" y="54864"/>
                  </a:cubicBezTo>
                  <a:cubicBezTo>
                    <a:pt x="146733" y="54864"/>
                    <a:pt x="146828" y="54947"/>
                    <a:pt x="146828" y="55162"/>
                  </a:cubicBezTo>
                  <a:cubicBezTo>
                    <a:pt x="146816" y="55805"/>
                    <a:pt x="147066" y="56424"/>
                    <a:pt x="146983" y="57067"/>
                  </a:cubicBezTo>
                  <a:cubicBezTo>
                    <a:pt x="147185" y="57912"/>
                    <a:pt x="147030" y="58781"/>
                    <a:pt x="147150" y="59615"/>
                  </a:cubicBezTo>
                  <a:cubicBezTo>
                    <a:pt x="147316" y="60710"/>
                    <a:pt x="147233" y="61793"/>
                    <a:pt x="147269" y="62889"/>
                  </a:cubicBezTo>
                  <a:cubicBezTo>
                    <a:pt x="147281" y="63032"/>
                    <a:pt x="147245" y="63175"/>
                    <a:pt x="147292" y="63306"/>
                  </a:cubicBezTo>
                  <a:cubicBezTo>
                    <a:pt x="147471" y="63889"/>
                    <a:pt x="147411" y="64484"/>
                    <a:pt x="147411" y="65080"/>
                  </a:cubicBezTo>
                  <a:cubicBezTo>
                    <a:pt x="147423" y="65984"/>
                    <a:pt x="147411" y="66889"/>
                    <a:pt x="147423" y="67794"/>
                  </a:cubicBezTo>
                  <a:cubicBezTo>
                    <a:pt x="147423" y="68318"/>
                    <a:pt x="147376" y="68842"/>
                    <a:pt x="147531" y="69354"/>
                  </a:cubicBezTo>
                  <a:cubicBezTo>
                    <a:pt x="147590" y="69521"/>
                    <a:pt x="147554" y="69723"/>
                    <a:pt x="147554" y="69913"/>
                  </a:cubicBezTo>
                  <a:cubicBezTo>
                    <a:pt x="147554" y="71390"/>
                    <a:pt x="147554" y="72866"/>
                    <a:pt x="147566" y="74343"/>
                  </a:cubicBezTo>
                  <a:cubicBezTo>
                    <a:pt x="147566" y="74700"/>
                    <a:pt x="147590" y="75045"/>
                    <a:pt x="147650" y="75402"/>
                  </a:cubicBezTo>
                  <a:cubicBezTo>
                    <a:pt x="147733" y="75843"/>
                    <a:pt x="147685" y="76307"/>
                    <a:pt x="147673" y="76748"/>
                  </a:cubicBezTo>
                  <a:cubicBezTo>
                    <a:pt x="147673" y="76891"/>
                    <a:pt x="147566" y="76962"/>
                    <a:pt x="147435" y="76974"/>
                  </a:cubicBezTo>
                  <a:cubicBezTo>
                    <a:pt x="147221" y="76986"/>
                    <a:pt x="147007" y="76986"/>
                    <a:pt x="146792" y="76986"/>
                  </a:cubicBezTo>
                  <a:lnTo>
                    <a:pt x="136160" y="76986"/>
                  </a:lnTo>
                  <a:lnTo>
                    <a:pt x="136160" y="76998"/>
                  </a:lnTo>
                  <a:lnTo>
                    <a:pt x="125587" y="76998"/>
                  </a:lnTo>
                  <a:cubicBezTo>
                    <a:pt x="125266" y="76998"/>
                    <a:pt x="124932" y="76998"/>
                    <a:pt x="124599" y="77081"/>
                  </a:cubicBezTo>
                  <a:cubicBezTo>
                    <a:pt x="124520" y="77104"/>
                    <a:pt x="124447" y="77116"/>
                    <a:pt x="124381" y="77116"/>
                  </a:cubicBezTo>
                  <a:cubicBezTo>
                    <a:pt x="124077" y="77116"/>
                    <a:pt x="123918" y="76879"/>
                    <a:pt x="124016" y="76498"/>
                  </a:cubicBezTo>
                  <a:cubicBezTo>
                    <a:pt x="124135" y="76021"/>
                    <a:pt x="124123" y="75557"/>
                    <a:pt x="124123" y="75081"/>
                  </a:cubicBezTo>
                  <a:cubicBezTo>
                    <a:pt x="124123" y="74771"/>
                    <a:pt x="124099" y="74474"/>
                    <a:pt x="124040" y="74164"/>
                  </a:cubicBezTo>
                  <a:cubicBezTo>
                    <a:pt x="123944" y="73747"/>
                    <a:pt x="123944" y="73319"/>
                    <a:pt x="124040" y="72890"/>
                  </a:cubicBezTo>
                  <a:cubicBezTo>
                    <a:pt x="124159" y="72402"/>
                    <a:pt x="124194" y="71902"/>
                    <a:pt x="124051" y="71414"/>
                  </a:cubicBezTo>
                  <a:cubicBezTo>
                    <a:pt x="123944" y="71092"/>
                    <a:pt x="124159" y="70818"/>
                    <a:pt x="124135" y="70509"/>
                  </a:cubicBezTo>
                  <a:cubicBezTo>
                    <a:pt x="124111" y="70235"/>
                    <a:pt x="123920" y="69973"/>
                    <a:pt x="124063" y="69675"/>
                  </a:cubicBezTo>
                  <a:cubicBezTo>
                    <a:pt x="124159" y="69473"/>
                    <a:pt x="124159" y="69247"/>
                    <a:pt x="124099" y="69044"/>
                  </a:cubicBezTo>
                  <a:cubicBezTo>
                    <a:pt x="124040" y="68806"/>
                    <a:pt x="124051" y="68580"/>
                    <a:pt x="124111" y="68354"/>
                  </a:cubicBezTo>
                  <a:cubicBezTo>
                    <a:pt x="124135" y="68235"/>
                    <a:pt x="124135" y="68104"/>
                    <a:pt x="124099" y="67997"/>
                  </a:cubicBezTo>
                  <a:cubicBezTo>
                    <a:pt x="123956" y="67627"/>
                    <a:pt x="123992" y="67246"/>
                    <a:pt x="123992" y="66865"/>
                  </a:cubicBezTo>
                  <a:cubicBezTo>
                    <a:pt x="123992" y="64544"/>
                    <a:pt x="123992" y="62210"/>
                    <a:pt x="123980" y="59877"/>
                  </a:cubicBezTo>
                  <a:cubicBezTo>
                    <a:pt x="123980" y="59543"/>
                    <a:pt x="124004" y="59210"/>
                    <a:pt x="123885" y="58888"/>
                  </a:cubicBezTo>
                  <a:cubicBezTo>
                    <a:pt x="123837" y="58734"/>
                    <a:pt x="123849" y="58555"/>
                    <a:pt x="123849" y="58388"/>
                  </a:cubicBezTo>
                  <a:lnTo>
                    <a:pt x="123849" y="54328"/>
                  </a:lnTo>
                  <a:cubicBezTo>
                    <a:pt x="123849" y="54233"/>
                    <a:pt x="123849" y="54138"/>
                    <a:pt x="123861" y="54042"/>
                  </a:cubicBezTo>
                  <a:cubicBezTo>
                    <a:pt x="123873" y="53816"/>
                    <a:pt x="123944" y="53721"/>
                    <a:pt x="124159" y="53721"/>
                  </a:cubicBezTo>
                  <a:cubicBezTo>
                    <a:pt x="124399" y="53721"/>
                    <a:pt x="124639" y="53705"/>
                    <a:pt x="124877" y="53705"/>
                  </a:cubicBezTo>
                  <a:close/>
                  <a:moveTo>
                    <a:pt x="176538" y="55422"/>
                  </a:moveTo>
                  <a:cubicBezTo>
                    <a:pt x="176611" y="55422"/>
                    <a:pt x="176684" y="55426"/>
                    <a:pt x="176748" y="55447"/>
                  </a:cubicBezTo>
                  <a:cubicBezTo>
                    <a:pt x="177070" y="55555"/>
                    <a:pt x="177396" y="55576"/>
                    <a:pt x="177721" y="55576"/>
                  </a:cubicBezTo>
                  <a:cubicBezTo>
                    <a:pt x="177937" y="55576"/>
                    <a:pt x="178153" y="55566"/>
                    <a:pt x="178368" y="55566"/>
                  </a:cubicBezTo>
                  <a:lnTo>
                    <a:pt x="190072" y="55566"/>
                  </a:lnTo>
                  <a:cubicBezTo>
                    <a:pt x="190189" y="55566"/>
                    <a:pt x="190307" y="55562"/>
                    <a:pt x="190424" y="55562"/>
                  </a:cubicBezTo>
                  <a:cubicBezTo>
                    <a:pt x="190639" y="55562"/>
                    <a:pt x="190852" y="55577"/>
                    <a:pt x="191060" y="55662"/>
                  </a:cubicBezTo>
                  <a:cubicBezTo>
                    <a:pt x="191117" y="55688"/>
                    <a:pt x="191175" y="55698"/>
                    <a:pt x="191235" y="55698"/>
                  </a:cubicBezTo>
                  <a:cubicBezTo>
                    <a:pt x="191337" y="55698"/>
                    <a:pt x="191443" y="55668"/>
                    <a:pt x="191548" y="55638"/>
                  </a:cubicBezTo>
                  <a:cubicBezTo>
                    <a:pt x="191737" y="55583"/>
                    <a:pt x="191930" y="55553"/>
                    <a:pt x="192122" y="55553"/>
                  </a:cubicBezTo>
                  <a:cubicBezTo>
                    <a:pt x="192305" y="55553"/>
                    <a:pt x="192487" y="55580"/>
                    <a:pt x="192667" y="55638"/>
                  </a:cubicBezTo>
                  <a:cubicBezTo>
                    <a:pt x="192905" y="55709"/>
                    <a:pt x="193143" y="55709"/>
                    <a:pt x="193382" y="55709"/>
                  </a:cubicBezTo>
                  <a:cubicBezTo>
                    <a:pt x="193885" y="55709"/>
                    <a:pt x="194388" y="55717"/>
                    <a:pt x="194890" y="55717"/>
                  </a:cubicBezTo>
                  <a:cubicBezTo>
                    <a:pt x="195266" y="55717"/>
                    <a:pt x="195640" y="55713"/>
                    <a:pt x="196013" y="55697"/>
                  </a:cubicBezTo>
                  <a:cubicBezTo>
                    <a:pt x="196038" y="55697"/>
                    <a:pt x="196063" y="55697"/>
                    <a:pt x="196088" y="55697"/>
                  </a:cubicBezTo>
                  <a:cubicBezTo>
                    <a:pt x="196643" y="55697"/>
                    <a:pt x="197169" y="55819"/>
                    <a:pt x="197715" y="55864"/>
                  </a:cubicBezTo>
                  <a:cubicBezTo>
                    <a:pt x="197846" y="55876"/>
                    <a:pt x="197942" y="55959"/>
                    <a:pt x="197954" y="56090"/>
                  </a:cubicBezTo>
                  <a:cubicBezTo>
                    <a:pt x="197965" y="56257"/>
                    <a:pt x="197965" y="56424"/>
                    <a:pt x="197965" y="56590"/>
                  </a:cubicBezTo>
                  <a:cubicBezTo>
                    <a:pt x="197965" y="63198"/>
                    <a:pt x="197965" y="69806"/>
                    <a:pt x="197965" y="76426"/>
                  </a:cubicBezTo>
                  <a:lnTo>
                    <a:pt x="197965" y="76569"/>
                  </a:lnTo>
                  <a:cubicBezTo>
                    <a:pt x="197954" y="77105"/>
                    <a:pt x="197942" y="77129"/>
                    <a:pt x="197394" y="77129"/>
                  </a:cubicBezTo>
                  <a:lnTo>
                    <a:pt x="175129" y="77129"/>
                  </a:lnTo>
                  <a:cubicBezTo>
                    <a:pt x="174796" y="77129"/>
                    <a:pt x="174474" y="77117"/>
                    <a:pt x="174141" y="77033"/>
                  </a:cubicBezTo>
                  <a:cubicBezTo>
                    <a:pt x="173968" y="76993"/>
                    <a:pt x="173784" y="76987"/>
                    <a:pt x="173597" y="76987"/>
                  </a:cubicBezTo>
                  <a:cubicBezTo>
                    <a:pt x="173507" y="76987"/>
                    <a:pt x="173418" y="76988"/>
                    <a:pt x="173328" y="76988"/>
                  </a:cubicBezTo>
                  <a:cubicBezTo>
                    <a:pt x="173269" y="76988"/>
                    <a:pt x="173211" y="76988"/>
                    <a:pt x="173153" y="76986"/>
                  </a:cubicBezTo>
                  <a:cubicBezTo>
                    <a:pt x="172938" y="76974"/>
                    <a:pt x="172855" y="76891"/>
                    <a:pt x="172843" y="76676"/>
                  </a:cubicBezTo>
                  <a:cubicBezTo>
                    <a:pt x="172831" y="76462"/>
                    <a:pt x="172831" y="76248"/>
                    <a:pt x="172831" y="76033"/>
                  </a:cubicBezTo>
                  <a:cubicBezTo>
                    <a:pt x="172831" y="72580"/>
                    <a:pt x="172831" y="69140"/>
                    <a:pt x="172819" y="65687"/>
                  </a:cubicBezTo>
                  <a:cubicBezTo>
                    <a:pt x="172819" y="65377"/>
                    <a:pt x="172843" y="65068"/>
                    <a:pt x="172736" y="64770"/>
                  </a:cubicBezTo>
                  <a:cubicBezTo>
                    <a:pt x="172677" y="64591"/>
                    <a:pt x="172688" y="64389"/>
                    <a:pt x="172688" y="64198"/>
                  </a:cubicBezTo>
                  <a:cubicBezTo>
                    <a:pt x="172688" y="61496"/>
                    <a:pt x="172688" y="58781"/>
                    <a:pt x="172688" y="56067"/>
                  </a:cubicBezTo>
                  <a:cubicBezTo>
                    <a:pt x="172688" y="55435"/>
                    <a:pt x="172700" y="55424"/>
                    <a:pt x="173319" y="55424"/>
                  </a:cubicBezTo>
                  <a:lnTo>
                    <a:pt x="176391" y="55424"/>
                  </a:lnTo>
                  <a:cubicBezTo>
                    <a:pt x="176439" y="55424"/>
                    <a:pt x="176488" y="55422"/>
                    <a:pt x="176538" y="55422"/>
                  </a:cubicBezTo>
                  <a:close/>
                  <a:moveTo>
                    <a:pt x="118982" y="53541"/>
                  </a:moveTo>
                  <a:cubicBezTo>
                    <a:pt x="119142" y="53541"/>
                    <a:pt x="119302" y="53565"/>
                    <a:pt x="119456" y="53614"/>
                  </a:cubicBezTo>
                  <a:cubicBezTo>
                    <a:pt x="119789" y="53709"/>
                    <a:pt x="120110" y="53697"/>
                    <a:pt x="120444" y="53709"/>
                  </a:cubicBezTo>
                  <a:cubicBezTo>
                    <a:pt x="120952" y="53709"/>
                    <a:pt x="121460" y="53704"/>
                    <a:pt x="121968" y="53704"/>
                  </a:cubicBezTo>
                  <a:cubicBezTo>
                    <a:pt x="122222" y="53704"/>
                    <a:pt x="122476" y="53705"/>
                    <a:pt x="122730" y="53709"/>
                  </a:cubicBezTo>
                  <a:cubicBezTo>
                    <a:pt x="123039" y="53721"/>
                    <a:pt x="123051" y="53757"/>
                    <a:pt x="123182" y="54066"/>
                  </a:cubicBezTo>
                  <a:cubicBezTo>
                    <a:pt x="123278" y="54316"/>
                    <a:pt x="123278" y="54578"/>
                    <a:pt x="123278" y="54828"/>
                  </a:cubicBezTo>
                  <a:lnTo>
                    <a:pt x="123278" y="59615"/>
                  </a:lnTo>
                  <a:cubicBezTo>
                    <a:pt x="123278" y="61091"/>
                    <a:pt x="123278" y="62555"/>
                    <a:pt x="123278" y="64032"/>
                  </a:cubicBezTo>
                  <a:cubicBezTo>
                    <a:pt x="123278" y="64460"/>
                    <a:pt x="123242" y="64889"/>
                    <a:pt x="123385" y="65306"/>
                  </a:cubicBezTo>
                  <a:cubicBezTo>
                    <a:pt x="123444" y="65461"/>
                    <a:pt x="123408" y="65639"/>
                    <a:pt x="123408" y="65806"/>
                  </a:cubicBezTo>
                  <a:cubicBezTo>
                    <a:pt x="123420" y="69318"/>
                    <a:pt x="123420" y="72842"/>
                    <a:pt x="123420" y="76367"/>
                  </a:cubicBezTo>
                  <a:cubicBezTo>
                    <a:pt x="123420" y="76510"/>
                    <a:pt x="123420" y="76652"/>
                    <a:pt x="123408" y="76795"/>
                  </a:cubicBezTo>
                  <a:cubicBezTo>
                    <a:pt x="123397" y="77021"/>
                    <a:pt x="123313" y="77105"/>
                    <a:pt x="123111" y="77117"/>
                  </a:cubicBezTo>
                  <a:cubicBezTo>
                    <a:pt x="122944" y="77129"/>
                    <a:pt x="122777" y="77129"/>
                    <a:pt x="122611" y="77129"/>
                  </a:cubicBezTo>
                  <a:lnTo>
                    <a:pt x="115908" y="77129"/>
                  </a:lnTo>
                  <a:cubicBezTo>
                    <a:pt x="115622" y="77129"/>
                    <a:pt x="115336" y="77129"/>
                    <a:pt x="115050" y="77045"/>
                  </a:cubicBezTo>
                  <a:cubicBezTo>
                    <a:pt x="114931" y="77003"/>
                    <a:pt x="114794" y="76997"/>
                    <a:pt x="114656" y="76997"/>
                  </a:cubicBezTo>
                  <a:cubicBezTo>
                    <a:pt x="114601" y="76997"/>
                    <a:pt x="114545" y="76998"/>
                    <a:pt x="114491" y="76998"/>
                  </a:cubicBezTo>
                  <a:cubicBezTo>
                    <a:pt x="112109" y="76986"/>
                    <a:pt x="109728" y="76986"/>
                    <a:pt x="107359" y="76986"/>
                  </a:cubicBezTo>
                  <a:cubicBezTo>
                    <a:pt x="107287" y="76986"/>
                    <a:pt x="107213" y="76980"/>
                    <a:pt x="107140" y="76980"/>
                  </a:cubicBezTo>
                  <a:cubicBezTo>
                    <a:pt x="107067" y="76980"/>
                    <a:pt x="106996" y="76986"/>
                    <a:pt x="106930" y="77010"/>
                  </a:cubicBezTo>
                  <a:cubicBezTo>
                    <a:pt x="106620" y="77116"/>
                    <a:pt x="106304" y="77135"/>
                    <a:pt x="105987" y="77135"/>
                  </a:cubicBezTo>
                  <a:cubicBezTo>
                    <a:pt x="105806" y="77135"/>
                    <a:pt x="105624" y="77129"/>
                    <a:pt x="105442" y="77129"/>
                  </a:cubicBezTo>
                  <a:lnTo>
                    <a:pt x="99667" y="77129"/>
                  </a:lnTo>
                  <a:cubicBezTo>
                    <a:pt x="99556" y="77129"/>
                    <a:pt x="99445" y="77134"/>
                    <a:pt x="99334" y="77134"/>
                  </a:cubicBezTo>
                  <a:cubicBezTo>
                    <a:pt x="99278" y="77134"/>
                    <a:pt x="99223" y="77133"/>
                    <a:pt x="99167" y="77129"/>
                  </a:cubicBezTo>
                  <a:cubicBezTo>
                    <a:pt x="98786" y="77117"/>
                    <a:pt x="98774" y="77105"/>
                    <a:pt x="98810" y="76724"/>
                  </a:cubicBezTo>
                  <a:cubicBezTo>
                    <a:pt x="98834" y="76533"/>
                    <a:pt x="98846" y="76343"/>
                    <a:pt x="98846" y="76152"/>
                  </a:cubicBezTo>
                  <a:lnTo>
                    <a:pt x="98846" y="69735"/>
                  </a:lnTo>
                  <a:cubicBezTo>
                    <a:pt x="98846" y="69449"/>
                    <a:pt x="98846" y="69163"/>
                    <a:pt x="98751" y="68890"/>
                  </a:cubicBezTo>
                  <a:cubicBezTo>
                    <a:pt x="98703" y="68711"/>
                    <a:pt x="98715" y="68509"/>
                    <a:pt x="98715" y="68318"/>
                  </a:cubicBezTo>
                  <a:cubicBezTo>
                    <a:pt x="98715" y="67306"/>
                    <a:pt x="98715" y="66282"/>
                    <a:pt x="98715" y="65258"/>
                  </a:cubicBezTo>
                  <a:cubicBezTo>
                    <a:pt x="98715" y="64996"/>
                    <a:pt x="98727" y="64734"/>
                    <a:pt x="98798" y="64484"/>
                  </a:cubicBezTo>
                  <a:cubicBezTo>
                    <a:pt x="98858" y="64258"/>
                    <a:pt x="98846" y="64008"/>
                    <a:pt x="98846" y="63770"/>
                  </a:cubicBezTo>
                  <a:cubicBezTo>
                    <a:pt x="98846" y="61198"/>
                    <a:pt x="98846" y="58638"/>
                    <a:pt x="98858" y="56067"/>
                  </a:cubicBezTo>
                  <a:cubicBezTo>
                    <a:pt x="98858" y="55709"/>
                    <a:pt x="98822" y="55352"/>
                    <a:pt x="98953" y="55007"/>
                  </a:cubicBezTo>
                  <a:cubicBezTo>
                    <a:pt x="99013" y="54876"/>
                    <a:pt x="98989" y="54721"/>
                    <a:pt x="98989" y="54578"/>
                  </a:cubicBezTo>
                  <a:cubicBezTo>
                    <a:pt x="99001" y="54412"/>
                    <a:pt x="98989" y="54245"/>
                    <a:pt x="98989" y="54078"/>
                  </a:cubicBezTo>
                  <a:cubicBezTo>
                    <a:pt x="99013" y="53614"/>
                    <a:pt x="99036" y="53578"/>
                    <a:pt x="99548" y="53566"/>
                  </a:cubicBezTo>
                  <a:lnTo>
                    <a:pt x="109252" y="53566"/>
                  </a:lnTo>
                  <a:cubicBezTo>
                    <a:pt x="109538" y="53566"/>
                    <a:pt x="109812" y="53566"/>
                    <a:pt x="110097" y="53661"/>
                  </a:cubicBezTo>
                  <a:cubicBezTo>
                    <a:pt x="110197" y="53695"/>
                    <a:pt x="110303" y="53702"/>
                    <a:pt x="110409" y="53702"/>
                  </a:cubicBezTo>
                  <a:cubicBezTo>
                    <a:pt x="110493" y="53702"/>
                    <a:pt x="110578" y="53697"/>
                    <a:pt x="110657" y="53697"/>
                  </a:cubicBezTo>
                  <a:cubicBezTo>
                    <a:pt x="110986" y="53700"/>
                    <a:pt x="111315" y="53701"/>
                    <a:pt x="111644" y="53701"/>
                  </a:cubicBezTo>
                  <a:cubicBezTo>
                    <a:pt x="112231" y="53701"/>
                    <a:pt x="112818" y="53698"/>
                    <a:pt x="113405" y="53698"/>
                  </a:cubicBezTo>
                  <a:cubicBezTo>
                    <a:pt x="113941" y="53698"/>
                    <a:pt x="114478" y="53700"/>
                    <a:pt x="115015" y="53709"/>
                  </a:cubicBezTo>
                  <a:cubicBezTo>
                    <a:pt x="115028" y="53709"/>
                    <a:pt x="115041" y="53710"/>
                    <a:pt x="115055" y="53710"/>
                  </a:cubicBezTo>
                  <a:cubicBezTo>
                    <a:pt x="115441" y="53710"/>
                    <a:pt x="115793" y="53562"/>
                    <a:pt x="116176" y="53562"/>
                  </a:cubicBezTo>
                  <a:cubicBezTo>
                    <a:pt x="116213" y="53562"/>
                    <a:pt x="116251" y="53563"/>
                    <a:pt x="116289" y="53566"/>
                  </a:cubicBezTo>
                  <a:cubicBezTo>
                    <a:pt x="116630" y="53597"/>
                    <a:pt x="116962" y="53718"/>
                    <a:pt x="117317" y="53718"/>
                  </a:cubicBezTo>
                  <a:cubicBezTo>
                    <a:pt x="117370" y="53718"/>
                    <a:pt x="117424" y="53715"/>
                    <a:pt x="117479" y="53709"/>
                  </a:cubicBezTo>
                  <a:cubicBezTo>
                    <a:pt x="117836" y="53673"/>
                    <a:pt x="118182" y="53721"/>
                    <a:pt x="118539" y="53602"/>
                  </a:cubicBezTo>
                  <a:cubicBezTo>
                    <a:pt x="118683" y="53562"/>
                    <a:pt x="118832" y="53541"/>
                    <a:pt x="118982" y="53541"/>
                  </a:cubicBezTo>
                  <a:close/>
                  <a:moveTo>
                    <a:pt x="205140" y="55844"/>
                  </a:moveTo>
                  <a:cubicBezTo>
                    <a:pt x="205192" y="55844"/>
                    <a:pt x="205242" y="55849"/>
                    <a:pt x="205288" y="55864"/>
                  </a:cubicBezTo>
                  <a:cubicBezTo>
                    <a:pt x="205644" y="55983"/>
                    <a:pt x="206004" y="56007"/>
                    <a:pt x="206366" y="56007"/>
                  </a:cubicBezTo>
                  <a:cubicBezTo>
                    <a:pt x="206621" y="56007"/>
                    <a:pt x="206877" y="55995"/>
                    <a:pt x="207133" y="55995"/>
                  </a:cubicBezTo>
                  <a:lnTo>
                    <a:pt x="218194" y="55995"/>
                  </a:lnTo>
                  <a:cubicBezTo>
                    <a:pt x="218408" y="55995"/>
                    <a:pt x="218623" y="55995"/>
                    <a:pt x="218837" y="56007"/>
                  </a:cubicBezTo>
                  <a:cubicBezTo>
                    <a:pt x="219004" y="56019"/>
                    <a:pt x="219087" y="56126"/>
                    <a:pt x="219099" y="56293"/>
                  </a:cubicBezTo>
                  <a:cubicBezTo>
                    <a:pt x="219111" y="56436"/>
                    <a:pt x="219111" y="56578"/>
                    <a:pt x="219111" y="56721"/>
                  </a:cubicBezTo>
                  <a:cubicBezTo>
                    <a:pt x="219111" y="61150"/>
                    <a:pt x="219111" y="65568"/>
                    <a:pt x="219111" y="69997"/>
                  </a:cubicBezTo>
                  <a:cubicBezTo>
                    <a:pt x="219099" y="70259"/>
                    <a:pt x="219099" y="70509"/>
                    <a:pt x="219028" y="70771"/>
                  </a:cubicBezTo>
                  <a:cubicBezTo>
                    <a:pt x="218968" y="70997"/>
                    <a:pt x="218968" y="71235"/>
                    <a:pt x="218968" y="71473"/>
                  </a:cubicBezTo>
                  <a:cubicBezTo>
                    <a:pt x="218956" y="72830"/>
                    <a:pt x="218968" y="74188"/>
                    <a:pt x="218956" y="75545"/>
                  </a:cubicBezTo>
                  <a:cubicBezTo>
                    <a:pt x="218956" y="76271"/>
                    <a:pt x="218956" y="76271"/>
                    <a:pt x="218194" y="76283"/>
                  </a:cubicBezTo>
                  <a:lnTo>
                    <a:pt x="216634" y="76283"/>
                  </a:lnTo>
                  <a:cubicBezTo>
                    <a:pt x="216525" y="76283"/>
                    <a:pt x="216416" y="76279"/>
                    <a:pt x="216307" y="76279"/>
                  </a:cubicBezTo>
                  <a:cubicBezTo>
                    <a:pt x="216108" y="76279"/>
                    <a:pt x="215910" y="76294"/>
                    <a:pt x="215718" y="76379"/>
                  </a:cubicBezTo>
                  <a:cubicBezTo>
                    <a:pt x="215670" y="76402"/>
                    <a:pt x="215622" y="76402"/>
                    <a:pt x="215575" y="76402"/>
                  </a:cubicBezTo>
                  <a:cubicBezTo>
                    <a:pt x="215521" y="76402"/>
                    <a:pt x="215467" y="76401"/>
                    <a:pt x="215413" y="76401"/>
                  </a:cubicBezTo>
                  <a:cubicBezTo>
                    <a:pt x="214635" y="76401"/>
                    <a:pt x="213867" y="76479"/>
                    <a:pt x="213098" y="76557"/>
                  </a:cubicBezTo>
                  <a:cubicBezTo>
                    <a:pt x="212598" y="76605"/>
                    <a:pt x="212098" y="76521"/>
                    <a:pt x="211610" y="76676"/>
                  </a:cubicBezTo>
                  <a:cubicBezTo>
                    <a:pt x="211529" y="76703"/>
                    <a:pt x="211443" y="76711"/>
                    <a:pt x="211355" y="76711"/>
                  </a:cubicBezTo>
                  <a:cubicBezTo>
                    <a:pt x="211250" y="76711"/>
                    <a:pt x="211142" y="76700"/>
                    <a:pt x="211038" y="76700"/>
                  </a:cubicBezTo>
                  <a:cubicBezTo>
                    <a:pt x="210693" y="76712"/>
                    <a:pt x="210336" y="76700"/>
                    <a:pt x="209979" y="76807"/>
                  </a:cubicBezTo>
                  <a:cubicBezTo>
                    <a:pt x="209848" y="76843"/>
                    <a:pt x="209708" y="76852"/>
                    <a:pt x="209565" y="76852"/>
                  </a:cubicBezTo>
                  <a:cubicBezTo>
                    <a:pt x="209422" y="76852"/>
                    <a:pt x="209276" y="76843"/>
                    <a:pt x="209133" y="76843"/>
                  </a:cubicBezTo>
                  <a:cubicBezTo>
                    <a:pt x="208681" y="76867"/>
                    <a:pt x="208229" y="76819"/>
                    <a:pt x="207788" y="76962"/>
                  </a:cubicBezTo>
                  <a:cubicBezTo>
                    <a:pt x="207712" y="76989"/>
                    <a:pt x="207629" y="76996"/>
                    <a:pt x="207543" y="76996"/>
                  </a:cubicBezTo>
                  <a:cubicBezTo>
                    <a:pt x="207440" y="76996"/>
                    <a:pt x="207332" y="76986"/>
                    <a:pt x="207228" y="76986"/>
                  </a:cubicBezTo>
                  <a:cubicBezTo>
                    <a:pt x="206824" y="76992"/>
                    <a:pt x="206419" y="76992"/>
                    <a:pt x="206014" y="76992"/>
                  </a:cubicBezTo>
                  <a:cubicBezTo>
                    <a:pt x="205609" y="76992"/>
                    <a:pt x="205204" y="76992"/>
                    <a:pt x="204800" y="76998"/>
                  </a:cubicBezTo>
                  <a:cubicBezTo>
                    <a:pt x="204581" y="76998"/>
                    <a:pt x="204361" y="76988"/>
                    <a:pt x="204143" y="76988"/>
                  </a:cubicBezTo>
                  <a:cubicBezTo>
                    <a:pt x="203816" y="76988"/>
                    <a:pt x="203490" y="77010"/>
                    <a:pt x="203168" y="77117"/>
                  </a:cubicBezTo>
                  <a:cubicBezTo>
                    <a:pt x="203123" y="77132"/>
                    <a:pt x="203072" y="77136"/>
                    <a:pt x="203020" y="77136"/>
                  </a:cubicBezTo>
                  <a:cubicBezTo>
                    <a:pt x="202951" y="77136"/>
                    <a:pt x="202879" y="77129"/>
                    <a:pt x="202811" y="77129"/>
                  </a:cubicBezTo>
                  <a:lnTo>
                    <a:pt x="199323" y="77129"/>
                  </a:lnTo>
                  <a:cubicBezTo>
                    <a:pt x="199180" y="77129"/>
                    <a:pt x="199037" y="77117"/>
                    <a:pt x="198894" y="77105"/>
                  </a:cubicBezTo>
                  <a:cubicBezTo>
                    <a:pt x="198787" y="77093"/>
                    <a:pt x="198716" y="77010"/>
                    <a:pt x="198704" y="76914"/>
                  </a:cubicBezTo>
                  <a:cubicBezTo>
                    <a:pt x="198692" y="76700"/>
                    <a:pt x="198680" y="76486"/>
                    <a:pt x="198680" y="76271"/>
                  </a:cubicBezTo>
                  <a:lnTo>
                    <a:pt x="198680" y="66996"/>
                  </a:lnTo>
                  <a:cubicBezTo>
                    <a:pt x="198680" y="63925"/>
                    <a:pt x="198680" y="60853"/>
                    <a:pt x="198680" y="57781"/>
                  </a:cubicBezTo>
                  <a:cubicBezTo>
                    <a:pt x="198680" y="57424"/>
                    <a:pt x="198716" y="57067"/>
                    <a:pt x="198573" y="56733"/>
                  </a:cubicBezTo>
                  <a:cubicBezTo>
                    <a:pt x="198549" y="56686"/>
                    <a:pt x="198549" y="56638"/>
                    <a:pt x="198549" y="56590"/>
                  </a:cubicBezTo>
                  <a:cubicBezTo>
                    <a:pt x="198516" y="55934"/>
                    <a:pt x="198543" y="55851"/>
                    <a:pt x="199074" y="55851"/>
                  </a:cubicBezTo>
                  <a:cubicBezTo>
                    <a:pt x="199121" y="55851"/>
                    <a:pt x="199172" y="55851"/>
                    <a:pt x="199227" y="55852"/>
                  </a:cubicBezTo>
                  <a:lnTo>
                    <a:pt x="204931" y="55852"/>
                  </a:lnTo>
                  <a:cubicBezTo>
                    <a:pt x="204999" y="55852"/>
                    <a:pt x="205071" y="55844"/>
                    <a:pt x="205140" y="55844"/>
                  </a:cubicBezTo>
                  <a:close/>
                  <a:moveTo>
                    <a:pt x="97852" y="53565"/>
                  </a:moveTo>
                  <a:cubicBezTo>
                    <a:pt x="98190" y="53565"/>
                    <a:pt x="98275" y="53662"/>
                    <a:pt x="98286" y="54054"/>
                  </a:cubicBezTo>
                  <a:cubicBezTo>
                    <a:pt x="98286" y="55054"/>
                    <a:pt x="98286" y="56055"/>
                    <a:pt x="98286" y="57055"/>
                  </a:cubicBezTo>
                  <a:cubicBezTo>
                    <a:pt x="98286" y="57126"/>
                    <a:pt x="98298" y="57210"/>
                    <a:pt x="98274" y="57269"/>
                  </a:cubicBezTo>
                  <a:cubicBezTo>
                    <a:pt x="98060" y="58019"/>
                    <a:pt x="98143" y="58781"/>
                    <a:pt x="98143" y="59543"/>
                  </a:cubicBezTo>
                  <a:cubicBezTo>
                    <a:pt x="98143" y="65091"/>
                    <a:pt x="98143" y="70628"/>
                    <a:pt x="98143" y="76176"/>
                  </a:cubicBezTo>
                  <a:cubicBezTo>
                    <a:pt x="98143" y="77086"/>
                    <a:pt x="98199" y="77142"/>
                    <a:pt x="97509" y="77142"/>
                  </a:cubicBezTo>
                  <a:cubicBezTo>
                    <a:pt x="97414" y="77142"/>
                    <a:pt x="97305" y="77141"/>
                    <a:pt x="97179" y="77141"/>
                  </a:cubicBezTo>
                  <a:lnTo>
                    <a:pt x="86821" y="77141"/>
                  </a:lnTo>
                  <a:cubicBezTo>
                    <a:pt x="86511" y="77141"/>
                    <a:pt x="86213" y="77141"/>
                    <a:pt x="85904" y="77224"/>
                  </a:cubicBezTo>
                  <a:cubicBezTo>
                    <a:pt x="85742" y="77266"/>
                    <a:pt x="85575" y="77272"/>
                    <a:pt x="85405" y="77272"/>
                  </a:cubicBezTo>
                  <a:cubicBezTo>
                    <a:pt x="85337" y="77272"/>
                    <a:pt x="85269" y="77272"/>
                    <a:pt x="85201" y="77272"/>
                  </a:cubicBezTo>
                  <a:cubicBezTo>
                    <a:pt x="83011" y="77272"/>
                    <a:pt x="80820" y="77272"/>
                    <a:pt x="78629" y="77283"/>
                  </a:cubicBezTo>
                  <a:cubicBezTo>
                    <a:pt x="78572" y="77283"/>
                    <a:pt x="78515" y="77283"/>
                    <a:pt x="78458" y="77283"/>
                  </a:cubicBezTo>
                  <a:cubicBezTo>
                    <a:pt x="78229" y="77283"/>
                    <a:pt x="78003" y="77291"/>
                    <a:pt x="77784" y="77367"/>
                  </a:cubicBezTo>
                  <a:cubicBezTo>
                    <a:pt x="77629" y="77414"/>
                    <a:pt x="77450" y="77414"/>
                    <a:pt x="77284" y="77414"/>
                  </a:cubicBezTo>
                  <a:cubicBezTo>
                    <a:pt x="76196" y="77414"/>
                    <a:pt x="75103" y="77420"/>
                    <a:pt x="74009" y="77420"/>
                  </a:cubicBezTo>
                  <a:cubicBezTo>
                    <a:pt x="73462" y="77420"/>
                    <a:pt x="72914" y="77418"/>
                    <a:pt x="72366" y="77414"/>
                  </a:cubicBezTo>
                  <a:cubicBezTo>
                    <a:pt x="71723" y="77414"/>
                    <a:pt x="71712" y="77414"/>
                    <a:pt x="71712" y="76783"/>
                  </a:cubicBezTo>
                  <a:cubicBezTo>
                    <a:pt x="71712" y="74783"/>
                    <a:pt x="71712" y="72783"/>
                    <a:pt x="71712" y="70783"/>
                  </a:cubicBezTo>
                  <a:lnTo>
                    <a:pt x="71723" y="70783"/>
                  </a:lnTo>
                  <a:cubicBezTo>
                    <a:pt x="71723" y="68858"/>
                    <a:pt x="71723" y="66933"/>
                    <a:pt x="71723" y="65008"/>
                  </a:cubicBezTo>
                  <a:cubicBezTo>
                    <a:pt x="71723" y="64675"/>
                    <a:pt x="71712" y="64353"/>
                    <a:pt x="71819" y="64020"/>
                  </a:cubicBezTo>
                  <a:cubicBezTo>
                    <a:pt x="71878" y="63817"/>
                    <a:pt x="71854" y="63591"/>
                    <a:pt x="71854" y="63377"/>
                  </a:cubicBezTo>
                  <a:cubicBezTo>
                    <a:pt x="71866" y="62305"/>
                    <a:pt x="71866" y="61246"/>
                    <a:pt x="71866" y="60174"/>
                  </a:cubicBezTo>
                  <a:cubicBezTo>
                    <a:pt x="71866" y="59769"/>
                    <a:pt x="71866" y="59365"/>
                    <a:pt x="71973" y="58972"/>
                  </a:cubicBezTo>
                  <a:cubicBezTo>
                    <a:pt x="72045" y="58674"/>
                    <a:pt x="71997" y="58353"/>
                    <a:pt x="72009" y="58043"/>
                  </a:cubicBezTo>
                  <a:cubicBezTo>
                    <a:pt x="72021" y="57638"/>
                    <a:pt x="71973" y="57233"/>
                    <a:pt x="72116" y="56840"/>
                  </a:cubicBezTo>
                  <a:cubicBezTo>
                    <a:pt x="72176" y="56674"/>
                    <a:pt x="72164" y="56459"/>
                    <a:pt x="72140" y="56269"/>
                  </a:cubicBezTo>
                  <a:cubicBezTo>
                    <a:pt x="72093" y="55769"/>
                    <a:pt x="72283" y="55293"/>
                    <a:pt x="72319" y="54793"/>
                  </a:cubicBezTo>
                  <a:cubicBezTo>
                    <a:pt x="72319" y="54662"/>
                    <a:pt x="72426" y="54578"/>
                    <a:pt x="72557" y="54578"/>
                  </a:cubicBezTo>
                  <a:cubicBezTo>
                    <a:pt x="72986" y="54566"/>
                    <a:pt x="73414" y="54566"/>
                    <a:pt x="73843" y="54566"/>
                  </a:cubicBezTo>
                  <a:cubicBezTo>
                    <a:pt x="73910" y="54565"/>
                    <a:pt x="73977" y="54564"/>
                    <a:pt x="74044" y="54564"/>
                  </a:cubicBezTo>
                  <a:cubicBezTo>
                    <a:pt x="74116" y="54564"/>
                    <a:pt x="74187" y="54565"/>
                    <a:pt x="74258" y="54565"/>
                  </a:cubicBezTo>
                  <a:cubicBezTo>
                    <a:pt x="74571" y="54565"/>
                    <a:pt x="74882" y="54555"/>
                    <a:pt x="75188" y="54447"/>
                  </a:cubicBezTo>
                  <a:cubicBezTo>
                    <a:pt x="75266" y="54423"/>
                    <a:pt x="75349" y="54418"/>
                    <a:pt x="75434" y="54418"/>
                  </a:cubicBezTo>
                  <a:cubicBezTo>
                    <a:pt x="75519" y="54418"/>
                    <a:pt x="75605" y="54423"/>
                    <a:pt x="75688" y="54423"/>
                  </a:cubicBezTo>
                  <a:lnTo>
                    <a:pt x="77319" y="54423"/>
                  </a:lnTo>
                  <a:cubicBezTo>
                    <a:pt x="77376" y="54423"/>
                    <a:pt x="77432" y="54424"/>
                    <a:pt x="77488" y="54424"/>
                  </a:cubicBezTo>
                  <a:cubicBezTo>
                    <a:pt x="77741" y="54424"/>
                    <a:pt x="77993" y="54416"/>
                    <a:pt x="78236" y="54328"/>
                  </a:cubicBezTo>
                  <a:cubicBezTo>
                    <a:pt x="78391" y="54281"/>
                    <a:pt x="78570" y="54292"/>
                    <a:pt x="78736" y="54281"/>
                  </a:cubicBezTo>
                  <a:cubicBezTo>
                    <a:pt x="79403" y="54257"/>
                    <a:pt x="80058" y="54316"/>
                    <a:pt x="80725" y="54162"/>
                  </a:cubicBezTo>
                  <a:cubicBezTo>
                    <a:pt x="80862" y="54127"/>
                    <a:pt x="81005" y="54117"/>
                    <a:pt x="81151" y="54117"/>
                  </a:cubicBezTo>
                  <a:cubicBezTo>
                    <a:pt x="81360" y="54117"/>
                    <a:pt x="81574" y="54138"/>
                    <a:pt x="81784" y="54138"/>
                  </a:cubicBezTo>
                  <a:cubicBezTo>
                    <a:pt x="82141" y="54126"/>
                    <a:pt x="82499" y="54150"/>
                    <a:pt x="82844" y="54031"/>
                  </a:cubicBezTo>
                  <a:cubicBezTo>
                    <a:pt x="82943" y="53997"/>
                    <a:pt x="83050" y="53990"/>
                    <a:pt x="83157" y="53990"/>
                  </a:cubicBezTo>
                  <a:cubicBezTo>
                    <a:pt x="83244" y="53990"/>
                    <a:pt x="83331" y="53995"/>
                    <a:pt x="83415" y="53995"/>
                  </a:cubicBezTo>
                  <a:lnTo>
                    <a:pt x="85058" y="53995"/>
                  </a:lnTo>
                  <a:cubicBezTo>
                    <a:pt x="85297" y="53995"/>
                    <a:pt x="85523" y="53983"/>
                    <a:pt x="85761" y="53911"/>
                  </a:cubicBezTo>
                  <a:cubicBezTo>
                    <a:pt x="85963" y="53864"/>
                    <a:pt x="86178" y="53864"/>
                    <a:pt x="86392" y="53852"/>
                  </a:cubicBezTo>
                  <a:lnTo>
                    <a:pt x="88535" y="53852"/>
                  </a:lnTo>
                  <a:cubicBezTo>
                    <a:pt x="88603" y="53852"/>
                    <a:pt x="88670" y="53852"/>
                    <a:pt x="88737" y="53852"/>
                  </a:cubicBezTo>
                  <a:cubicBezTo>
                    <a:pt x="89074" y="53852"/>
                    <a:pt x="89410" y="53844"/>
                    <a:pt x="89738" y="53745"/>
                  </a:cubicBezTo>
                  <a:cubicBezTo>
                    <a:pt x="89843" y="53712"/>
                    <a:pt x="89960" y="53704"/>
                    <a:pt x="90080" y="53704"/>
                  </a:cubicBezTo>
                  <a:cubicBezTo>
                    <a:pt x="90176" y="53704"/>
                    <a:pt x="90273" y="53709"/>
                    <a:pt x="90369" y="53709"/>
                  </a:cubicBezTo>
                  <a:lnTo>
                    <a:pt x="96441" y="53709"/>
                  </a:lnTo>
                  <a:cubicBezTo>
                    <a:pt x="96561" y="53709"/>
                    <a:pt x="96681" y="53713"/>
                    <a:pt x="96801" y="53713"/>
                  </a:cubicBezTo>
                  <a:cubicBezTo>
                    <a:pt x="97061" y="53713"/>
                    <a:pt x="97319" y="53696"/>
                    <a:pt x="97572" y="53590"/>
                  </a:cubicBezTo>
                  <a:cubicBezTo>
                    <a:pt x="97631" y="53566"/>
                    <a:pt x="97715" y="53578"/>
                    <a:pt x="97786" y="53566"/>
                  </a:cubicBezTo>
                  <a:cubicBezTo>
                    <a:pt x="97809" y="53566"/>
                    <a:pt x="97831" y="53565"/>
                    <a:pt x="97852" y="53565"/>
                  </a:cubicBezTo>
                  <a:close/>
                  <a:moveTo>
                    <a:pt x="71354" y="54566"/>
                  </a:moveTo>
                  <a:cubicBezTo>
                    <a:pt x="71628" y="54578"/>
                    <a:pt x="71712" y="54650"/>
                    <a:pt x="71712" y="54912"/>
                  </a:cubicBezTo>
                  <a:cubicBezTo>
                    <a:pt x="71712" y="55293"/>
                    <a:pt x="71771" y="55674"/>
                    <a:pt x="71640" y="56043"/>
                  </a:cubicBezTo>
                  <a:cubicBezTo>
                    <a:pt x="71604" y="56126"/>
                    <a:pt x="71581" y="56233"/>
                    <a:pt x="71581" y="56317"/>
                  </a:cubicBezTo>
                  <a:cubicBezTo>
                    <a:pt x="71664" y="57412"/>
                    <a:pt x="71414" y="58495"/>
                    <a:pt x="71438" y="59591"/>
                  </a:cubicBezTo>
                  <a:cubicBezTo>
                    <a:pt x="71438" y="60043"/>
                    <a:pt x="71438" y="60496"/>
                    <a:pt x="71438" y="60948"/>
                  </a:cubicBezTo>
                  <a:cubicBezTo>
                    <a:pt x="71426" y="61234"/>
                    <a:pt x="71426" y="61508"/>
                    <a:pt x="71342" y="61793"/>
                  </a:cubicBezTo>
                  <a:cubicBezTo>
                    <a:pt x="71283" y="62043"/>
                    <a:pt x="71295" y="62317"/>
                    <a:pt x="71295" y="62567"/>
                  </a:cubicBezTo>
                  <a:cubicBezTo>
                    <a:pt x="71295" y="67211"/>
                    <a:pt x="71295" y="71854"/>
                    <a:pt x="71295" y="76498"/>
                  </a:cubicBezTo>
                  <a:cubicBezTo>
                    <a:pt x="71295" y="76712"/>
                    <a:pt x="71295" y="76926"/>
                    <a:pt x="71283" y="77141"/>
                  </a:cubicBezTo>
                  <a:cubicBezTo>
                    <a:pt x="71271" y="77307"/>
                    <a:pt x="71164" y="77402"/>
                    <a:pt x="71009" y="77402"/>
                  </a:cubicBezTo>
                  <a:cubicBezTo>
                    <a:pt x="70819" y="77414"/>
                    <a:pt x="70628" y="77414"/>
                    <a:pt x="70438" y="77414"/>
                  </a:cubicBezTo>
                  <a:cubicBezTo>
                    <a:pt x="68485" y="77426"/>
                    <a:pt x="66532" y="77426"/>
                    <a:pt x="64580" y="77426"/>
                  </a:cubicBezTo>
                  <a:lnTo>
                    <a:pt x="58793" y="77426"/>
                  </a:lnTo>
                  <a:cubicBezTo>
                    <a:pt x="58691" y="77426"/>
                    <a:pt x="58589" y="77424"/>
                    <a:pt x="58487" y="77424"/>
                  </a:cubicBezTo>
                  <a:cubicBezTo>
                    <a:pt x="58233" y="77424"/>
                    <a:pt x="57980" y="77437"/>
                    <a:pt x="57734" y="77522"/>
                  </a:cubicBezTo>
                  <a:cubicBezTo>
                    <a:pt x="57634" y="77555"/>
                    <a:pt x="57528" y="77562"/>
                    <a:pt x="57420" y="77562"/>
                  </a:cubicBezTo>
                  <a:cubicBezTo>
                    <a:pt x="57334" y="77562"/>
                    <a:pt x="57247" y="77557"/>
                    <a:pt x="57162" y="77557"/>
                  </a:cubicBezTo>
                  <a:cubicBezTo>
                    <a:pt x="56650" y="77563"/>
                    <a:pt x="56138" y="77563"/>
                    <a:pt x="55626" y="77563"/>
                  </a:cubicBezTo>
                  <a:cubicBezTo>
                    <a:pt x="55114" y="77563"/>
                    <a:pt x="54602" y="77563"/>
                    <a:pt x="54090" y="77569"/>
                  </a:cubicBezTo>
                  <a:cubicBezTo>
                    <a:pt x="53951" y="77569"/>
                    <a:pt x="53811" y="77565"/>
                    <a:pt x="53670" y="77565"/>
                  </a:cubicBezTo>
                  <a:cubicBezTo>
                    <a:pt x="53389" y="77565"/>
                    <a:pt x="53106" y="77581"/>
                    <a:pt x="52828" y="77676"/>
                  </a:cubicBezTo>
                  <a:cubicBezTo>
                    <a:pt x="52758" y="77703"/>
                    <a:pt x="52683" y="77711"/>
                    <a:pt x="52606" y="77711"/>
                  </a:cubicBezTo>
                  <a:cubicBezTo>
                    <a:pt x="52514" y="77711"/>
                    <a:pt x="52419" y="77700"/>
                    <a:pt x="52328" y="77700"/>
                  </a:cubicBezTo>
                  <a:cubicBezTo>
                    <a:pt x="51995" y="77706"/>
                    <a:pt x="51661" y="77706"/>
                    <a:pt x="51328" y="77706"/>
                  </a:cubicBezTo>
                  <a:cubicBezTo>
                    <a:pt x="50995" y="77706"/>
                    <a:pt x="50661" y="77706"/>
                    <a:pt x="50328" y="77712"/>
                  </a:cubicBezTo>
                  <a:cubicBezTo>
                    <a:pt x="50091" y="77712"/>
                    <a:pt x="49855" y="77700"/>
                    <a:pt x="49619" y="77700"/>
                  </a:cubicBezTo>
                  <a:cubicBezTo>
                    <a:pt x="49285" y="77700"/>
                    <a:pt x="48953" y="77724"/>
                    <a:pt x="48625" y="77843"/>
                  </a:cubicBezTo>
                  <a:cubicBezTo>
                    <a:pt x="48587" y="77842"/>
                    <a:pt x="48549" y="77841"/>
                    <a:pt x="48511" y="77841"/>
                  </a:cubicBezTo>
                  <a:cubicBezTo>
                    <a:pt x="47840" y="77841"/>
                    <a:pt x="47169" y="78007"/>
                    <a:pt x="46491" y="78007"/>
                  </a:cubicBezTo>
                  <a:cubicBezTo>
                    <a:pt x="46401" y="78007"/>
                    <a:pt x="46311" y="78004"/>
                    <a:pt x="46220" y="77998"/>
                  </a:cubicBezTo>
                  <a:cubicBezTo>
                    <a:pt x="46164" y="77994"/>
                    <a:pt x="46108" y="77992"/>
                    <a:pt x="46053" y="77992"/>
                  </a:cubicBezTo>
                  <a:cubicBezTo>
                    <a:pt x="45754" y="77992"/>
                    <a:pt x="45462" y="78041"/>
                    <a:pt x="45161" y="78081"/>
                  </a:cubicBezTo>
                  <a:cubicBezTo>
                    <a:pt x="44923" y="78118"/>
                    <a:pt x="44681" y="78129"/>
                    <a:pt x="44438" y="78129"/>
                  </a:cubicBezTo>
                  <a:cubicBezTo>
                    <a:pt x="44134" y="78129"/>
                    <a:pt x="43828" y="78112"/>
                    <a:pt x="43529" y="78105"/>
                  </a:cubicBezTo>
                  <a:cubicBezTo>
                    <a:pt x="43387" y="78105"/>
                    <a:pt x="43327" y="77998"/>
                    <a:pt x="43303" y="77867"/>
                  </a:cubicBezTo>
                  <a:cubicBezTo>
                    <a:pt x="43303" y="77795"/>
                    <a:pt x="43291" y="77724"/>
                    <a:pt x="43303" y="77653"/>
                  </a:cubicBezTo>
                  <a:cubicBezTo>
                    <a:pt x="43529" y="76938"/>
                    <a:pt x="43398" y="76188"/>
                    <a:pt x="43434" y="75462"/>
                  </a:cubicBezTo>
                  <a:cubicBezTo>
                    <a:pt x="43458" y="75057"/>
                    <a:pt x="43410" y="74652"/>
                    <a:pt x="43541" y="74259"/>
                  </a:cubicBezTo>
                  <a:cubicBezTo>
                    <a:pt x="43601" y="74081"/>
                    <a:pt x="43577" y="73878"/>
                    <a:pt x="43577" y="73688"/>
                  </a:cubicBezTo>
                  <a:cubicBezTo>
                    <a:pt x="43577" y="72735"/>
                    <a:pt x="43577" y="71783"/>
                    <a:pt x="43577" y="70830"/>
                  </a:cubicBezTo>
                  <a:cubicBezTo>
                    <a:pt x="43589" y="70342"/>
                    <a:pt x="43541" y="69842"/>
                    <a:pt x="43696" y="69354"/>
                  </a:cubicBezTo>
                  <a:cubicBezTo>
                    <a:pt x="43744" y="69199"/>
                    <a:pt x="43720" y="69021"/>
                    <a:pt x="43720" y="68854"/>
                  </a:cubicBezTo>
                  <a:cubicBezTo>
                    <a:pt x="43720" y="68235"/>
                    <a:pt x="43720" y="67616"/>
                    <a:pt x="43720" y="66996"/>
                  </a:cubicBezTo>
                  <a:cubicBezTo>
                    <a:pt x="43720" y="66735"/>
                    <a:pt x="43708" y="66473"/>
                    <a:pt x="43803" y="66223"/>
                  </a:cubicBezTo>
                  <a:cubicBezTo>
                    <a:pt x="43839" y="66151"/>
                    <a:pt x="43851" y="66080"/>
                    <a:pt x="43851" y="66008"/>
                  </a:cubicBezTo>
                  <a:cubicBezTo>
                    <a:pt x="43815" y="65080"/>
                    <a:pt x="43994" y="64163"/>
                    <a:pt x="43994" y="63246"/>
                  </a:cubicBezTo>
                  <a:cubicBezTo>
                    <a:pt x="44030" y="61079"/>
                    <a:pt x="44006" y="58912"/>
                    <a:pt x="44006" y="56745"/>
                  </a:cubicBezTo>
                  <a:cubicBezTo>
                    <a:pt x="44018" y="55864"/>
                    <a:pt x="44030" y="55852"/>
                    <a:pt x="44875" y="55852"/>
                  </a:cubicBezTo>
                  <a:cubicBezTo>
                    <a:pt x="45196" y="55846"/>
                    <a:pt x="45518" y="55846"/>
                    <a:pt x="45839" y="55846"/>
                  </a:cubicBezTo>
                  <a:cubicBezTo>
                    <a:pt x="46161" y="55846"/>
                    <a:pt x="46482" y="55846"/>
                    <a:pt x="46804" y="55840"/>
                  </a:cubicBezTo>
                  <a:cubicBezTo>
                    <a:pt x="46906" y="55840"/>
                    <a:pt x="47007" y="55842"/>
                    <a:pt x="47107" y="55842"/>
                  </a:cubicBezTo>
                  <a:cubicBezTo>
                    <a:pt x="47359" y="55842"/>
                    <a:pt x="47608" y="55830"/>
                    <a:pt x="47863" y="55745"/>
                  </a:cubicBezTo>
                  <a:cubicBezTo>
                    <a:pt x="47943" y="55712"/>
                    <a:pt x="48033" y="55705"/>
                    <a:pt x="48126" y="55705"/>
                  </a:cubicBezTo>
                  <a:cubicBezTo>
                    <a:pt x="48201" y="55705"/>
                    <a:pt x="48277" y="55709"/>
                    <a:pt x="48351" y="55709"/>
                  </a:cubicBezTo>
                  <a:cubicBezTo>
                    <a:pt x="48649" y="55703"/>
                    <a:pt x="48947" y="55703"/>
                    <a:pt x="49244" y="55703"/>
                  </a:cubicBezTo>
                  <a:cubicBezTo>
                    <a:pt x="49542" y="55703"/>
                    <a:pt x="49840" y="55703"/>
                    <a:pt x="50137" y="55697"/>
                  </a:cubicBezTo>
                  <a:cubicBezTo>
                    <a:pt x="50249" y="55697"/>
                    <a:pt x="50360" y="55701"/>
                    <a:pt x="50470" y="55701"/>
                  </a:cubicBezTo>
                  <a:cubicBezTo>
                    <a:pt x="50692" y="55701"/>
                    <a:pt x="50911" y="55686"/>
                    <a:pt x="51126" y="55590"/>
                  </a:cubicBezTo>
                  <a:cubicBezTo>
                    <a:pt x="51185" y="55566"/>
                    <a:pt x="51269" y="55566"/>
                    <a:pt x="51340" y="55566"/>
                  </a:cubicBezTo>
                  <a:cubicBezTo>
                    <a:pt x="51438" y="55570"/>
                    <a:pt x="51536" y="55572"/>
                    <a:pt x="51634" y="55572"/>
                  </a:cubicBezTo>
                  <a:cubicBezTo>
                    <a:pt x="52606" y="55572"/>
                    <a:pt x="53565" y="55400"/>
                    <a:pt x="54536" y="55400"/>
                  </a:cubicBezTo>
                  <a:cubicBezTo>
                    <a:pt x="54677" y="55400"/>
                    <a:pt x="54818" y="55403"/>
                    <a:pt x="54959" y="55412"/>
                  </a:cubicBezTo>
                  <a:cubicBezTo>
                    <a:pt x="55085" y="55419"/>
                    <a:pt x="55210" y="55424"/>
                    <a:pt x="55334" y="55424"/>
                  </a:cubicBezTo>
                  <a:cubicBezTo>
                    <a:pt x="55613" y="55424"/>
                    <a:pt x="55890" y="55399"/>
                    <a:pt x="56162" y="55316"/>
                  </a:cubicBezTo>
                  <a:cubicBezTo>
                    <a:pt x="56263" y="55281"/>
                    <a:pt x="56370" y="55272"/>
                    <a:pt x="56479" y="55272"/>
                  </a:cubicBezTo>
                  <a:cubicBezTo>
                    <a:pt x="56588" y="55272"/>
                    <a:pt x="56698" y="55281"/>
                    <a:pt x="56805" y="55281"/>
                  </a:cubicBezTo>
                  <a:cubicBezTo>
                    <a:pt x="57484" y="55257"/>
                    <a:pt x="58174" y="55316"/>
                    <a:pt x="58865" y="55162"/>
                  </a:cubicBezTo>
                  <a:cubicBezTo>
                    <a:pt x="59017" y="55124"/>
                    <a:pt x="59175" y="55112"/>
                    <a:pt x="59336" y="55112"/>
                  </a:cubicBezTo>
                  <a:cubicBezTo>
                    <a:pt x="59577" y="55112"/>
                    <a:pt x="59824" y="55138"/>
                    <a:pt x="60067" y="55138"/>
                  </a:cubicBezTo>
                  <a:cubicBezTo>
                    <a:pt x="60118" y="55136"/>
                    <a:pt x="60169" y="55136"/>
                    <a:pt x="60220" y="55136"/>
                  </a:cubicBezTo>
                  <a:cubicBezTo>
                    <a:pt x="60288" y="55136"/>
                    <a:pt x="60356" y="55137"/>
                    <a:pt x="60424" y="55137"/>
                  </a:cubicBezTo>
                  <a:cubicBezTo>
                    <a:pt x="60661" y="55137"/>
                    <a:pt x="60897" y="55126"/>
                    <a:pt x="61127" y="55031"/>
                  </a:cubicBezTo>
                  <a:cubicBezTo>
                    <a:pt x="61186" y="54995"/>
                    <a:pt x="61270" y="54995"/>
                    <a:pt x="61341" y="54995"/>
                  </a:cubicBezTo>
                  <a:cubicBezTo>
                    <a:pt x="61467" y="55003"/>
                    <a:pt x="61593" y="55007"/>
                    <a:pt x="61718" y="55007"/>
                  </a:cubicBezTo>
                  <a:cubicBezTo>
                    <a:pt x="62601" y="55007"/>
                    <a:pt x="63472" y="54832"/>
                    <a:pt x="64355" y="54832"/>
                  </a:cubicBezTo>
                  <a:cubicBezTo>
                    <a:pt x="64461" y="54832"/>
                    <a:pt x="64568" y="54834"/>
                    <a:pt x="64675" y="54840"/>
                  </a:cubicBezTo>
                  <a:cubicBezTo>
                    <a:pt x="64755" y="54847"/>
                    <a:pt x="64835" y="54851"/>
                    <a:pt x="64915" y="54851"/>
                  </a:cubicBezTo>
                  <a:cubicBezTo>
                    <a:pt x="65120" y="54851"/>
                    <a:pt x="65323" y="54825"/>
                    <a:pt x="65520" y="54757"/>
                  </a:cubicBezTo>
                  <a:cubicBezTo>
                    <a:pt x="65648" y="54714"/>
                    <a:pt x="65788" y="54708"/>
                    <a:pt x="65926" y="54708"/>
                  </a:cubicBezTo>
                  <a:cubicBezTo>
                    <a:pt x="65982" y="54708"/>
                    <a:pt x="66037" y="54709"/>
                    <a:pt x="66092" y="54709"/>
                  </a:cubicBezTo>
                  <a:cubicBezTo>
                    <a:pt x="66330" y="54703"/>
                    <a:pt x="66568" y="54703"/>
                    <a:pt x="66806" y="54703"/>
                  </a:cubicBezTo>
                  <a:cubicBezTo>
                    <a:pt x="67044" y="54703"/>
                    <a:pt x="67282" y="54703"/>
                    <a:pt x="67521" y="54697"/>
                  </a:cubicBezTo>
                  <a:cubicBezTo>
                    <a:pt x="67608" y="54697"/>
                    <a:pt x="67696" y="54700"/>
                    <a:pt x="67784" y="54700"/>
                  </a:cubicBezTo>
                  <a:cubicBezTo>
                    <a:pt x="67981" y="54700"/>
                    <a:pt x="68176" y="54688"/>
                    <a:pt x="68366" y="54614"/>
                  </a:cubicBezTo>
                  <a:cubicBezTo>
                    <a:pt x="68449" y="54578"/>
                    <a:pt x="68544" y="54566"/>
                    <a:pt x="68640" y="54566"/>
                  </a:cubicBezTo>
                  <a:close/>
                  <a:moveTo>
                    <a:pt x="42506" y="55990"/>
                  </a:moveTo>
                  <a:cubicBezTo>
                    <a:pt x="42783" y="55990"/>
                    <a:pt x="43061" y="55991"/>
                    <a:pt x="43339" y="55995"/>
                  </a:cubicBezTo>
                  <a:cubicBezTo>
                    <a:pt x="43637" y="55995"/>
                    <a:pt x="43708" y="56078"/>
                    <a:pt x="43720" y="56388"/>
                  </a:cubicBezTo>
                  <a:cubicBezTo>
                    <a:pt x="43732" y="56555"/>
                    <a:pt x="43732" y="56721"/>
                    <a:pt x="43732" y="56888"/>
                  </a:cubicBezTo>
                  <a:cubicBezTo>
                    <a:pt x="43732" y="58424"/>
                    <a:pt x="43732" y="59972"/>
                    <a:pt x="43732" y="61520"/>
                  </a:cubicBezTo>
                  <a:cubicBezTo>
                    <a:pt x="43720" y="62043"/>
                    <a:pt x="43732" y="62555"/>
                    <a:pt x="43613" y="63079"/>
                  </a:cubicBezTo>
                  <a:cubicBezTo>
                    <a:pt x="43529" y="63496"/>
                    <a:pt x="43589" y="63937"/>
                    <a:pt x="43589" y="64365"/>
                  </a:cubicBezTo>
                  <a:cubicBezTo>
                    <a:pt x="43577" y="64651"/>
                    <a:pt x="43577" y="64925"/>
                    <a:pt x="43506" y="65211"/>
                  </a:cubicBezTo>
                  <a:cubicBezTo>
                    <a:pt x="43434" y="65437"/>
                    <a:pt x="43458" y="65675"/>
                    <a:pt x="43446" y="65913"/>
                  </a:cubicBezTo>
                  <a:cubicBezTo>
                    <a:pt x="43410" y="66556"/>
                    <a:pt x="43506" y="67199"/>
                    <a:pt x="43315" y="67830"/>
                  </a:cubicBezTo>
                  <a:cubicBezTo>
                    <a:pt x="43268" y="67985"/>
                    <a:pt x="43303" y="68163"/>
                    <a:pt x="43303" y="68330"/>
                  </a:cubicBezTo>
                  <a:cubicBezTo>
                    <a:pt x="43303" y="69473"/>
                    <a:pt x="43303" y="70616"/>
                    <a:pt x="43291" y="71759"/>
                  </a:cubicBezTo>
                  <a:cubicBezTo>
                    <a:pt x="43291" y="72176"/>
                    <a:pt x="43327" y="72604"/>
                    <a:pt x="43184" y="73021"/>
                  </a:cubicBezTo>
                  <a:cubicBezTo>
                    <a:pt x="43137" y="73176"/>
                    <a:pt x="43160" y="73354"/>
                    <a:pt x="43160" y="73521"/>
                  </a:cubicBezTo>
                  <a:cubicBezTo>
                    <a:pt x="43160" y="74116"/>
                    <a:pt x="43160" y="74712"/>
                    <a:pt x="43160" y="75307"/>
                  </a:cubicBezTo>
                  <a:cubicBezTo>
                    <a:pt x="43148" y="75688"/>
                    <a:pt x="43172" y="76057"/>
                    <a:pt x="43053" y="76438"/>
                  </a:cubicBezTo>
                  <a:cubicBezTo>
                    <a:pt x="42982" y="76629"/>
                    <a:pt x="43017" y="76855"/>
                    <a:pt x="43017" y="77069"/>
                  </a:cubicBezTo>
                  <a:cubicBezTo>
                    <a:pt x="43006" y="77331"/>
                    <a:pt x="43017" y="77593"/>
                    <a:pt x="43006" y="77855"/>
                  </a:cubicBezTo>
                  <a:cubicBezTo>
                    <a:pt x="42994" y="77986"/>
                    <a:pt x="42922" y="78093"/>
                    <a:pt x="42791" y="78105"/>
                  </a:cubicBezTo>
                  <a:cubicBezTo>
                    <a:pt x="42255" y="78164"/>
                    <a:pt x="41708" y="78236"/>
                    <a:pt x="41172" y="78272"/>
                  </a:cubicBezTo>
                  <a:cubicBezTo>
                    <a:pt x="41013" y="78280"/>
                    <a:pt x="40855" y="78282"/>
                    <a:pt x="40696" y="78282"/>
                  </a:cubicBezTo>
                  <a:cubicBezTo>
                    <a:pt x="40378" y="78282"/>
                    <a:pt x="40061" y="78272"/>
                    <a:pt x="39743" y="78272"/>
                  </a:cubicBezTo>
                  <a:cubicBezTo>
                    <a:pt x="39410" y="78284"/>
                    <a:pt x="39077" y="78260"/>
                    <a:pt x="38755" y="78379"/>
                  </a:cubicBezTo>
                  <a:cubicBezTo>
                    <a:pt x="38666" y="78409"/>
                    <a:pt x="38570" y="78415"/>
                    <a:pt x="38474" y="78415"/>
                  </a:cubicBezTo>
                  <a:cubicBezTo>
                    <a:pt x="38409" y="78415"/>
                    <a:pt x="38344" y="78412"/>
                    <a:pt x="38280" y="78412"/>
                  </a:cubicBezTo>
                  <a:cubicBezTo>
                    <a:pt x="38247" y="78412"/>
                    <a:pt x="38215" y="78413"/>
                    <a:pt x="38184" y="78415"/>
                  </a:cubicBezTo>
                  <a:cubicBezTo>
                    <a:pt x="38076" y="78419"/>
                    <a:pt x="37969" y="78420"/>
                    <a:pt x="37861" y="78420"/>
                  </a:cubicBezTo>
                  <a:cubicBezTo>
                    <a:pt x="37766" y="78420"/>
                    <a:pt x="37671" y="78419"/>
                    <a:pt x="37575" y="78419"/>
                  </a:cubicBezTo>
                  <a:cubicBezTo>
                    <a:pt x="37214" y="78419"/>
                    <a:pt x="36851" y="78431"/>
                    <a:pt x="36493" y="78545"/>
                  </a:cubicBezTo>
                  <a:cubicBezTo>
                    <a:pt x="36437" y="78561"/>
                    <a:pt x="36376" y="78565"/>
                    <a:pt x="36314" y="78565"/>
                  </a:cubicBezTo>
                  <a:cubicBezTo>
                    <a:pt x="36231" y="78565"/>
                    <a:pt x="36146" y="78557"/>
                    <a:pt x="36064" y="78557"/>
                  </a:cubicBezTo>
                  <a:lnTo>
                    <a:pt x="34778" y="78557"/>
                  </a:lnTo>
                  <a:cubicBezTo>
                    <a:pt x="34697" y="78557"/>
                    <a:pt x="34611" y="78550"/>
                    <a:pt x="34528" y="78550"/>
                  </a:cubicBezTo>
                  <a:cubicBezTo>
                    <a:pt x="34466" y="78550"/>
                    <a:pt x="34406" y="78554"/>
                    <a:pt x="34350" y="78569"/>
                  </a:cubicBezTo>
                  <a:cubicBezTo>
                    <a:pt x="33925" y="78684"/>
                    <a:pt x="33496" y="78704"/>
                    <a:pt x="33068" y="78704"/>
                  </a:cubicBezTo>
                  <a:cubicBezTo>
                    <a:pt x="32850" y="78704"/>
                    <a:pt x="32632" y="78699"/>
                    <a:pt x="32414" y="78699"/>
                  </a:cubicBezTo>
                  <a:cubicBezTo>
                    <a:pt x="32353" y="78699"/>
                    <a:pt x="32292" y="78699"/>
                    <a:pt x="32230" y="78700"/>
                  </a:cubicBezTo>
                  <a:cubicBezTo>
                    <a:pt x="31853" y="78711"/>
                    <a:pt x="31495" y="78857"/>
                    <a:pt x="31111" y="78857"/>
                  </a:cubicBezTo>
                  <a:cubicBezTo>
                    <a:pt x="31083" y="78857"/>
                    <a:pt x="31056" y="78857"/>
                    <a:pt x="31028" y="78855"/>
                  </a:cubicBezTo>
                  <a:cubicBezTo>
                    <a:pt x="30945" y="78850"/>
                    <a:pt x="30863" y="78848"/>
                    <a:pt x="30781" y="78848"/>
                  </a:cubicBezTo>
                  <a:cubicBezTo>
                    <a:pt x="30462" y="78848"/>
                    <a:pt x="30148" y="78884"/>
                    <a:pt x="29825" y="78950"/>
                  </a:cubicBezTo>
                  <a:cubicBezTo>
                    <a:pt x="29659" y="78989"/>
                    <a:pt x="29484" y="79000"/>
                    <a:pt x="29307" y="79000"/>
                  </a:cubicBezTo>
                  <a:cubicBezTo>
                    <a:pt x="29104" y="79000"/>
                    <a:pt x="28897" y="78986"/>
                    <a:pt x="28694" y="78986"/>
                  </a:cubicBezTo>
                  <a:cubicBezTo>
                    <a:pt x="28385" y="78998"/>
                    <a:pt x="28075" y="78974"/>
                    <a:pt x="27777" y="79093"/>
                  </a:cubicBezTo>
                  <a:cubicBezTo>
                    <a:pt x="27690" y="79125"/>
                    <a:pt x="27592" y="79130"/>
                    <a:pt x="27494" y="79130"/>
                  </a:cubicBezTo>
                  <a:cubicBezTo>
                    <a:pt x="27445" y="79130"/>
                    <a:pt x="27396" y="79129"/>
                    <a:pt x="27349" y="79129"/>
                  </a:cubicBezTo>
                  <a:cubicBezTo>
                    <a:pt x="26992" y="79141"/>
                    <a:pt x="26646" y="79129"/>
                    <a:pt x="26289" y="79236"/>
                  </a:cubicBezTo>
                  <a:cubicBezTo>
                    <a:pt x="26194" y="79272"/>
                    <a:pt x="26090" y="79281"/>
                    <a:pt x="25983" y="79281"/>
                  </a:cubicBezTo>
                  <a:cubicBezTo>
                    <a:pt x="25875" y="79281"/>
                    <a:pt x="25765" y="79272"/>
                    <a:pt x="25658" y="79272"/>
                  </a:cubicBezTo>
                  <a:cubicBezTo>
                    <a:pt x="23991" y="79272"/>
                    <a:pt x="22324" y="79272"/>
                    <a:pt x="20658" y="79284"/>
                  </a:cubicBezTo>
                  <a:cubicBezTo>
                    <a:pt x="20538" y="79284"/>
                    <a:pt x="20419" y="79280"/>
                    <a:pt x="20301" y="79280"/>
                  </a:cubicBezTo>
                  <a:cubicBezTo>
                    <a:pt x="20064" y="79280"/>
                    <a:pt x="19828" y="79296"/>
                    <a:pt x="19598" y="79391"/>
                  </a:cubicBezTo>
                  <a:cubicBezTo>
                    <a:pt x="19538" y="79415"/>
                    <a:pt x="19455" y="79415"/>
                    <a:pt x="19384" y="79415"/>
                  </a:cubicBezTo>
                  <a:cubicBezTo>
                    <a:pt x="19333" y="79416"/>
                    <a:pt x="19286" y="79416"/>
                    <a:pt x="19242" y="79416"/>
                  </a:cubicBezTo>
                  <a:cubicBezTo>
                    <a:pt x="18778" y="79416"/>
                    <a:pt x="18729" y="79340"/>
                    <a:pt x="18729" y="78796"/>
                  </a:cubicBezTo>
                  <a:cubicBezTo>
                    <a:pt x="18729" y="75271"/>
                    <a:pt x="18729" y="71747"/>
                    <a:pt x="18729" y="68223"/>
                  </a:cubicBezTo>
                  <a:lnTo>
                    <a:pt x="18729" y="58162"/>
                  </a:lnTo>
                  <a:lnTo>
                    <a:pt x="18729" y="57805"/>
                  </a:lnTo>
                  <a:cubicBezTo>
                    <a:pt x="18729" y="57269"/>
                    <a:pt x="18717" y="57186"/>
                    <a:pt x="19336" y="57102"/>
                  </a:cubicBezTo>
                  <a:cubicBezTo>
                    <a:pt x="19931" y="57031"/>
                    <a:pt x="20527" y="57079"/>
                    <a:pt x="21110" y="56971"/>
                  </a:cubicBezTo>
                  <a:cubicBezTo>
                    <a:pt x="21812" y="56840"/>
                    <a:pt x="22539" y="56936"/>
                    <a:pt x="23229" y="56829"/>
                  </a:cubicBezTo>
                  <a:cubicBezTo>
                    <a:pt x="23936" y="56724"/>
                    <a:pt x="24639" y="56709"/>
                    <a:pt x="25342" y="56709"/>
                  </a:cubicBezTo>
                  <a:cubicBezTo>
                    <a:pt x="25620" y="56709"/>
                    <a:pt x="25897" y="56711"/>
                    <a:pt x="26175" y="56711"/>
                  </a:cubicBezTo>
                  <a:cubicBezTo>
                    <a:pt x="26475" y="56711"/>
                    <a:pt x="26775" y="56709"/>
                    <a:pt x="27075" y="56698"/>
                  </a:cubicBezTo>
                  <a:cubicBezTo>
                    <a:pt x="27107" y="56698"/>
                    <a:pt x="27139" y="56703"/>
                    <a:pt x="27170" y="56703"/>
                  </a:cubicBezTo>
                  <a:cubicBezTo>
                    <a:pt x="27186" y="56703"/>
                    <a:pt x="27202" y="56702"/>
                    <a:pt x="27218" y="56698"/>
                  </a:cubicBezTo>
                  <a:cubicBezTo>
                    <a:pt x="27783" y="56582"/>
                    <a:pt x="28350" y="56556"/>
                    <a:pt x="28918" y="56556"/>
                  </a:cubicBezTo>
                  <a:cubicBezTo>
                    <a:pt x="29410" y="56556"/>
                    <a:pt x="29902" y="56576"/>
                    <a:pt x="30393" y="56576"/>
                  </a:cubicBezTo>
                  <a:cubicBezTo>
                    <a:pt x="30565" y="56576"/>
                    <a:pt x="30737" y="56573"/>
                    <a:pt x="30909" y="56567"/>
                  </a:cubicBezTo>
                  <a:cubicBezTo>
                    <a:pt x="31218" y="56555"/>
                    <a:pt x="31528" y="56590"/>
                    <a:pt x="31826" y="56459"/>
                  </a:cubicBezTo>
                  <a:cubicBezTo>
                    <a:pt x="31885" y="56436"/>
                    <a:pt x="31968" y="56424"/>
                    <a:pt x="32040" y="56424"/>
                  </a:cubicBezTo>
                  <a:cubicBezTo>
                    <a:pt x="32087" y="56425"/>
                    <a:pt x="32134" y="56425"/>
                    <a:pt x="32180" y="56425"/>
                  </a:cubicBezTo>
                  <a:cubicBezTo>
                    <a:pt x="33027" y="56425"/>
                    <a:pt x="33859" y="56256"/>
                    <a:pt x="34703" y="56256"/>
                  </a:cubicBezTo>
                  <a:cubicBezTo>
                    <a:pt x="34831" y="56256"/>
                    <a:pt x="34959" y="56260"/>
                    <a:pt x="35088" y="56269"/>
                  </a:cubicBezTo>
                  <a:cubicBezTo>
                    <a:pt x="35282" y="56284"/>
                    <a:pt x="35476" y="56289"/>
                    <a:pt x="35670" y="56289"/>
                  </a:cubicBezTo>
                  <a:cubicBezTo>
                    <a:pt x="35928" y="56289"/>
                    <a:pt x="36187" y="56281"/>
                    <a:pt x="36445" y="56281"/>
                  </a:cubicBezTo>
                  <a:cubicBezTo>
                    <a:pt x="36707" y="56281"/>
                    <a:pt x="36969" y="56269"/>
                    <a:pt x="37219" y="56197"/>
                  </a:cubicBezTo>
                  <a:cubicBezTo>
                    <a:pt x="37398" y="56138"/>
                    <a:pt x="37600" y="56138"/>
                    <a:pt x="37791" y="56138"/>
                  </a:cubicBezTo>
                  <a:lnTo>
                    <a:pt x="39577" y="56138"/>
                  </a:lnTo>
                  <a:cubicBezTo>
                    <a:pt x="39898" y="56126"/>
                    <a:pt x="40243" y="56162"/>
                    <a:pt x="40553" y="56031"/>
                  </a:cubicBezTo>
                  <a:cubicBezTo>
                    <a:pt x="40636" y="55995"/>
                    <a:pt x="40743" y="55995"/>
                    <a:pt x="40839" y="55995"/>
                  </a:cubicBezTo>
                  <a:cubicBezTo>
                    <a:pt x="41394" y="55995"/>
                    <a:pt x="41950" y="55990"/>
                    <a:pt x="42506" y="55990"/>
                  </a:cubicBezTo>
                  <a:close/>
                  <a:moveTo>
                    <a:pt x="217112" y="76703"/>
                  </a:moveTo>
                  <a:cubicBezTo>
                    <a:pt x="217587" y="76703"/>
                    <a:pt x="218063" y="76706"/>
                    <a:pt x="218539" y="76712"/>
                  </a:cubicBezTo>
                  <a:cubicBezTo>
                    <a:pt x="218897" y="76712"/>
                    <a:pt x="218944" y="76771"/>
                    <a:pt x="218956" y="77141"/>
                  </a:cubicBezTo>
                  <a:cubicBezTo>
                    <a:pt x="218968" y="77283"/>
                    <a:pt x="218968" y="77426"/>
                    <a:pt x="218968" y="77569"/>
                  </a:cubicBezTo>
                  <a:lnTo>
                    <a:pt x="218968" y="84558"/>
                  </a:lnTo>
                  <a:cubicBezTo>
                    <a:pt x="218968" y="84892"/>
                    <a:pt x="218980" y="85225"/>
                    <a:pt x="218861" y="85546"/>
                  </a:cubicBezTo>
                  <a:cubicBezTo>
                    <a:pt x="218801" y="85713"/>
                    <a:pt x="218825" y="85927"/>
                    <a:pt x="218825" y="86106"/>
                  </a:cubicBezTo>
                  <a:cubicBezTo>
                    <a:pt x="218825" y="86630"/>
                    <a:pt x="218885" y="87166"/>
                    <a:pt x="218801" y="87678"/>
                  </a:cubicBezTo>
                  <a:cubicBezTo>
                    <a:pt x="218587" y="89023"/>
                    <a:pt x="218730" y="90380"/>
                    <a:pt x="218682" y="91726"/>
                  </a:cubicBezTo>
                  <a:cubicBezTo>
                    <a:pt x="218670" y="91821"/>
                    <a:pt x="218694" y="91928"/>
                    <a:pt x="218670" y="92011"/>
                  </a:cubicBezTo>
                  <a:cubicBezTo>
                    <a:pt x="218468" y="92619"/>
                    <a:pt x="218539" y="93238"/>
                    <a:pt x="218539" y="93857"/>
                  </a:cubicBezTo>
                  <a:cubicBezTo>
                    <a:pt x="218528" y="95071"/>
                    <a:pt x="218539" y="96286"/>
                    <a:pt x="218539" y="97488"/>
                  </a:cubicBezTo>
                  <a:cubicBezTo>
                    <a:pt x="218539" y="97631"/>
                    <a:pt x="218539" y="97774"/>
                    <a:pt x="218539" y="97917"/>
                  </a:cubicBezTo>
                  <a:cubicBezTo>
                    <a:pt x="218516" y="98369"/>
                    <a:pt x="218492" y="98405"/>
                    <a:pt x="218027" y="98405"/>
                  </a:cubicBezTo>
                  <a:cubicBezTo>
                    <a:pt x="216599" y="98417"/>
                    <a:pt x="215182" y="98417"/>
                    <a:pt x="213753" y="98417"/>
                  </a:cubicBezTo>
                  <a:cubicBezTo>
                    <a:pt x="213150" y="98417"/>
                    <a:pt x="212547" y="98412"/>
                    <a:pt x="211943" y="98412"/>
                  </a:cubicBezTo>
                  <a:cubicBezTo>
                    <a:pt x="211642" y="98412"/>
                    <a:pt x="211340" y="98413"/>
                    <a:pt x="211038" y="98417"/>
                  </a:cubicBezTo>
                  <a:cubicBezTo>
                    <a:pt x="210880" y="98417"/>
                    <a:pt x="210721" y="98413"/>
                    <a:pt x="210563" y="98413"/>
                  </a:cubicBezTo>
                  <a:cubicBezTo>
                    <a:pt x="210246" y="98413"/>
                    <a:pt x="209931" y="98429"/>
                    <a:pt x="209622" y="98524"/>
                  </a:cubicBezTo>
                  <a:cubicBezTo>
                    <a:pt x="209546" y="98551"/>
                    <a:pt x="209463" y="98559"/>
                    <a:pt x="209377" y="98559"/>
                  </a:cubicBezTo>
                  <a:cubicBezTo>
                    <a:pt x="209273" y="98559"/>
                    <a:pt x="209166" y="98548"/>
                    <a:pt x="209062" y="98548"/>
                  </a:cubicBezTo>
                  <a:lnTo>
                    <a:pt x="203776" y="98548"/>
                  </a:lnTo>
                  <a:lnTo>
                    <a:pt x="203776" y="98560"/>
                  </a:lnTo>
                  <a:lnTo>
                    <a:pt x="198204" y="98560"/>
                  </a:lnTo>
                  <a:cubicBezTo>
                    <a:pt x="197703" y="98548"/>
                    <a:pt x="197584" y="98429"/>
                    <a:pt x="197715" y="97953"/>
                  </a:cubicBezTo>
                  <a:cubicBezTo>
                    <a:pt x="197799" y="97643"/>
                    <a:pt x="197811" y="97345"/>
                    <a:pt x="197823" y="97036"/>
                  </a:cubicBezTo>
                  <a:cubicBezTo>
                    <a:pt x="197834" y="96560"/>
                    <a:pt x="197787" y="96083"/>
                    <a:pt x="197942" y="95619"/>
                  </a:cubicBezTo>
                  <a:cubicBezTo>
                    <a:pt x="197989" y="95476"/>
                    <a:pt x="197965" y="95298"/>
                    <a:pt x="197965" y="95131"/>
                  </a:cubicBezTo>
                  <a:cubicBezTo>
                    <a:pt x="197977" y="94678"/>
                    <a:pt x="197930" y="94226"/>
                    <a:pt x="198084" y="93785"/>
                  </a:cubicBezTo>
                  <a:cubicBezTo>
                    <a:pt x="198132" y="93607"/>
                    <a:pt x="198096" y="93404"/>
                    <a:pt x="198108" y="93214"/>
                  </a:cubicBezTo>
                  <a:cubicBezTo>
                    <a:pt x="198120" y="92797"/>
                    <a:pt x="198073" y="92369"/>
                    <a:pt x="198215" y="91952"/>
                  </a:cubicBezTo>
                  <a:cubicBezTo>
                    <a:pt x="198275" y="91797"/>
                    <a:pt x="198239" y="91619"/>
                    <a:pt x="198251" y="91452"/>
                  </a:cubicBezTo>
                  <a:cubicBezTo>
                    <a:pt x="198263" y="90928"/>
                    <a:pt x="198251" y="90416"/>
                    <a:pt x="198358" y="89892"/>
                  </a:cubicBezTo>
                  <a:cubicBezTo>
                    <a:pt x="198454" y="89416"/>
                    <a:pt x="198382" y="88904"/>
                    <a:pt x="198394" y="88404"/>
                  </a:cubicBezTo>
                  <a:cubicBezTo>
                    <a:pt x="198406" y="87904"/>
                    <a:pt x="198358" y="87404"/>
                    <a:pt x="198513" y="86916"/>
                  </a:cubicBezTo>
                  <a:cubicBezTo>
                    <a:pt x="198561" y="86737"/>
                    <a:pt x="198537" y="86535"/>
                    <a:pt x="198537" y="86344"/>
                  </a:cubicBezTo>
                  <a:cubicBezTo>
                    <a:pt x="198537" y="85273"/>
                    <a:pt x="198537" y="84201"/>
                    <a:pt x="198537" y="83141"/>
                  </a:cubicBezTo>
                  <a:cubicBezTo>
                    <a:pt x="198537" y="82689"/>
                    <a:pt x="198501" y="82236"/>
                    <a:pt x="198656" y="81796"/>
                  </a:cubicBezTo>
                  <a:cubicBezTo>
                    <a:pt x="198704" y="81617"/>
                    <a:pt x="198680" y="81415"/>
                    <a:pt x="198680" y="81224"/>
                  </a:cubicBezTo>
                  <a:cubicBezTo>
                    <a:pt x="198680" y="80224"/>
                    <a:pt x="198680" y="79224"/>
                    <a:pt x="198680" y="78224"/>
                  </a:cubicBezTo>
                  <a:cubicBezTo>
                    <a:pt x="198680" y="78045"/>
                    <a:pt x="198680" y="77855"/>
                    <a:pt x="198704" y="77664"/>
                  </a:cubicBezTo>
                  <a:cubicBezTo>
                    <a:pt x="198716" y="77533"/>
                    <a:pt x="198799" y="77450"/>
                    <a:pt x="198930" y="77438"/>
                  </a:cubicBezTo>
                  <a:cubicBezTo>
                    <a:pt x="199144" y="77414"/>
                    <a:pt x="199358" y="77414"/>
                    <a:pt x="199573" y="77414"/>
                  </a:cubicBezTo>
                  <a:lnTo>
                    <a:pt x="205716" y="77414"/>
                  </a:lnTo>
                  <a:cubicBezTo>
                    <a:pt x="205773" y="77414"/>
                    <a:pt x="205829" y="77415"/>
                    <a:pt x="205884" y="77415"/>
                  </a:cubicBezTo>
                  <a:cubicBezTo>
                    <a:pt x="206135" y="77415"/>
                    <a:pt x="206380" y="77407"/>
                    <a:pt x="206633" y="77319"/>
                  </a:cubicBezTo>
                  <a:cubicBezTo>
                    <a:pt x="206744" y="77287"/>
                    <a:pt x="206871" y="77282"/>
                    <a:pt x="207000" y="77282"/>
                  </a:cubicBezTo>
                  <a:cubicBezTo>
                    <a:pt x="207064" y="77282"/>
                    <a:pt x="207129" y="77283"/>
                    <a:pt x="207193" y="77283"/>
                  </a:cubicBezTo>
                  <a:cubicBezTo>
                    <a:pt x="207335" y="77276"/>
                    <a:pt x="207476" y="77274"/>
                    <a:pt x="207618" y="77274"/>
                  </a:cubicBezTo>
                  <a:cubicBezTo>
                    <a:pt x="207756" y="77274"/>
                    <a:pt x="207895" y="77276"/>
                    <a:pt x="208032" y="77276"/>
                  </a:cubicBezTo>
                  <a:cubicBezTo>
                    <a:pt x="208442" y="77276"/>
                    <a:pt x="208849" y="77261"/>
                    <a:pt x="209253" y="77141"/>
                  </a:cubicBezTo>
                  <a:cubicBezTo>
                    <a:pt x="209303" y="77128"/>
                    <a:pt x="209358" y="77124"/>
                    <a:pt x="209416" y="77124"/>
                  </a:cubicBezTo>
                  <a:cubicBezTo>
                    <a:pt x="209496" y="77124"/>
                    <a:pt x="209580" y="77131"/>
                    <a:pt x="209662" y="77131"/>
                  </a:cubicBezTo>
                  <a:cubicBezTo>
                    <a:pt x="209689" y="77131"/>
                    <a:pt x="209715" y="77130"/>
                    <a:pt x="209741" y="77129"/>
                  </a:cubicBezTo>
                  <a:cubicBezTo>
                    <a:pt x="209806" y="77129"/>
                    <a:pt x="209871" y="77129"/>
                    <a:pt x="209935" y="77129"/>
                  </a:cubicBezTo>
                  <a:cubicBezTo>
                    <a:pt x="210227" y="77129"/>
                    <a:pt x="210518" y="77121"/>
                    <a:pt x="210800" y="77033"/>
                  </a:cubicBezTo>
                  <a:cubicBezTo>
                    <a:pt x="210920" y="76993"/>
                    <a:pt x="211055" y="76987"/>
                    <a:pt x="211192" y="76987"/>
                  </a:cubicBezTo>
                  <a:cubicBezTo>
                    <a:pt x="211257" y="76987"/>
                    <a:pt x="211323" y="76988"/>
                    <a:pt x="211388" y="76988"/>
                  </a:cubicBezTo>
                  <a:cubicBezTo>
                    <a:pt x="211431" y="76988"/>
                    <a:pt x="211473" y="76988"/>
                    <a:pt x="211515" y="76986"/>
                  </a:cubicBezTo>
                  <a:cubicBezTo>
                    <a:pt x="211605" y="76984"/>
                    <a:pt x="211695" y="76984"/>
                    <a:pt x="211786" y="76984"/>
                  </a:cubicBezTo>
                  <a:cubicBezTo>
                    <a:pt x="211882" y="76984"/>
                    <a:pt x="211978" y="76984"/>
                    <a:pt x="212075" y="76984"/>
                  </a:cubicBezTo>
                  <a:cubicBezTo>
                    <a:pt x="212500" y="76984"/>
                    <a:pt x="212927" y="76974"/>
                    <a:pt x="213348" y="76867"/>
                  </a:cubicBezTo>
                  <a:cubicBezTo>
                    <a:pt x="213480" y="76835"/>
                    <a:pt x="213615" y="76826"/>
                    <a:pt x="213751" y="76826"/>
                  </a:cubicBezTo>
                  <a:cubicBezTo>
                    <a:pt x="213944" y="76826"/>
                    <a:pt x="214140" y="76844"/>
                    <a:pt x="214333" y="76844"/>
                  </a:cubicBezTo>
                  <a:cubicBezTo>
                    <a:pt x="214362" y="76844"/>
                    <a:pt x="214391" y="76844"/>
                    <a:pt x="214420" y="76843"/>
                  </a:cubicBezTo>
                  <a:cubicBezTo>
                    <a:pt x="214508" y="76843"/>
                    <a:pt x="214597" y="76845"/>
                    <a:pt x="214685" y="76845"/>
                  </a:cubicBezTo>
                  <a:cubicBezTo>
                    <a:pt x="214905" y="76845"/>
                    <a:pt x="215124" y="76833"/>
                    <a:pt x="215337" y="76748"/>
                  </a:cubicBezTo>
                  <a:cubicBezTo>
                    <a:pt x="215444" y="76712"/>
                    <a:pt x="215575" y="76712"/>
                    <a:pt x="215694" y="76712"/>
                  </a:cubicBezTo>
                  <a:cubicBezTo>
                    <a:pt x="216164" y="76706"/>
                    <a:pt x="216637" y="76703"/>
                    <a:pt x="217112" y="76703"/>
                  </a:cubicBezTo>
                  <a:close/>
                  <a:moveTo>
                    <a:pt x="220281" y="76700"/>
                  </a:moveTo>
                  <a:cubicBezTo>
                    <a:pt x="220303" y="76700"/>
                    <a:pt x="220326" y="76700"/>
                    <a:pt x="220349" y="76700"/>
                  </a:cubicBezTo>
                  <a:lnTo>
                    <a:pt x="225695" y="76700"/>
                  </a:lnTo>
                  <a:lnTo>
                    <a:pt x="225707" y="76712"/>
                  </a:lnTo>
                  <a:lnTo>
                    <a:pt x="231053" y="76712"/>
                  </a:lnTo>
                  <a:cubicBezTo>
                    <a:pt x="231339" y="76712"/>
                    <a:pt x="231624" y="76712"/>
                    <a:pt x="231898" y="76795"/>
                  </a:cubicBezTo>
                  <a:cubicBezTo>
                    <a:pt x="232101" y="76855"/>
                    <a:pt x="232327" y="76855"/>
                    <a:pt x="232541" y="76855"/>
                  </a:cubicBezTo>
                  <a:lnTo>
                    <a:pt x="235530" y="76855"/>
                  </a:lnTo>
                  <a:cubicBezTo>
                    <a:pt x="235680" y="76855"/>
                    <a:pt x="235831" y="76851"/>
                    <a:pt x="235982" y="76851"/>
                  </a:cubicBezTo>
                  <a:cubicBezTo>
                    <a:pt x="236282" y="76851"/>
                    <a:pt x="236581" y="76867"/>
                    <a:pt x="236875" y="76962"/>
                  </a:cubicBezTo>
                  <a:cubicBezTo>
                    <a:pt x="236974" y="76995"/>
                    <a:pt x="237081" y="77002"/>
                    <a:pt x="237189" y="77002"/>
                  </a:cubicBezTo>
                  <a:cubicBezTo>
                    <a:pt x="237275" y="77002"/>
                    <a:pt x="237362" y="76998"/>
                    <a:pt x="237447" y="76998"/>
                  </a:cubicBezTo>
                  <a:lnTo>
                    <a:pt x="241018" y="76998"/>
                  </a:lnTo>
                  <a:cubicBezTo>
                    <a:pt x="241197" y="76998"/>
                    <a:pt x="241388" y="76998"/>
                    <a:pt x="241578" y="77021"/>
                  </a:cubicBezTo>
                  <a:cubicBezTo>
                    <a:pt x="241709" y="77033"/>
                    <a:pt x="241804" y="77129"/>
                    <a:pt x="241804" y="77248"/>
                  </a:cubicBezTo>
                  <a:cubicBezTo>
                    <a:pt x="241816" y="77867"/>
                    <a:pt x="241864" y="78498"/>
                    <a:pt x="241780" y="79105"/>
                  </a:cubicBezTo>
                  <a:cubicBezTo>
                    <a:pt x="241721" y="79534"/>
                    <a:pt x="241685" y="79950"/>
                    <a:pt x="241673" y="80379"/>
                  </a:cubicBezTo>
                  <a:cubicBezTo>
                    <a:pt x="241661" y="80891"/>
                    <a:pt x="241721" y="81415"/>
                    <a:pt x="241554" y="81927"/>
                  </a:cubicBezTo>
                  <a:cubicBezTo>
                    <a:pt x="241507" y="82082"/>
                    <a:pt x="241542" y="82260"/>
                    <a:pt x="241542" y="82427"/>
                  </a:cubicBezTo>
                  <a:cubicBezTo>
                    <a:pt x="241530" y="83308"/>
                    <a:pt x="241542" y="84189"/>
                    <a:pt x="241530" y="85070"/>
                  </a:cubicBezTo>
                  <a:cubicBezTo>
                    <a:pt x="241530" y="85534"/>
                    <a:pt x="241566" y="86011"/>
                    <a:pt x="241423" y="86487"/>
                  </a:cubicBezTo>
                  <a:cubicBezTo>
                    <a:pt x="241364" y="86654"/>
                    <a:pt x="241399" y="86856"/>
                    <a:pt x="241399" y="87047"/>
                  </a:cubicBezTo>
                  <a:cubicBezTo>
                    <a:pt x="241388" y="88047"/>
                    <a:pt x="241399" y="89047"/>
                    <a:pt x="241388" y="90047"/>
                  </a:cubicBezTo>
                  <a:cubicBezTo>
                    <a:pt x="241388" y="90476"/>
                    <a:pt x="241423" y="90892"/>
                    <a:pt x="241280" y="91321"/>
                  </a:cubicBezTo>
                  <a:cubicBezTo>
                    <a:pt x="241221" y="91464"/>
                    <a:pt x="241257" y="91642"/>
                    <a:pt x="241257" y="91809"/>
                  </a:cubicBezTo>
                  <a:cubicBezTo>
                    <a:pt x="241245" y="92523"/>
                    <a:pt x="241257" y="93238"/>
                    <a:pt x="241245" y="93952"/>
                  </a:cubicBezTo>
                  <a:cubicBezTo>
                    <a:pt x="241245" y="94357"/>
                    <a:pt x="241280" y="94762"/>
                    <a:pt x="241137" y="95155"/>
                  </a:cubicBezTo>
                  <a:cubicBezTo>
                    <a:pt x="241078" y="95321"/>
                    <a:pt x="241114" y="95524"/>
                    <a:pt x="241114" y="95714"/>
                  </a:cubicBezTo>
                  <a:cubicBezTo>
                    <a:pt x="241102" y="96452"/>
                    <a:pt x="241102" y="97191"/>
                    <a:pt x="241102" y="97929"/>
                  </a:cubicBezTo>
                  <a:cubicBezTo>
                    <a:pt x="241102" y="98096"/>
                    <a:pt x="241102" y="98262"/>
                    <a:pt x="241090" y="98429"/>
                  </a:cubicBezTo>
                  <a:cubicBezTo>
                    <a:pt x="241078" y="98596"/>
                    <a:pt x="240971" y="98679"/>
                    <a:pt x="240804" y="98691"/>
                  </a:cubicBezTo>
                  <a:cubicBezTo>
                    <a:pt x="240697" y="98703"/>
                    <a:pt x="240578" y="98703"/>
                    <a:pt x="240459" y="98703"/>
                  </a:cubicBezTo>
                  <a:cubicBezTo>
                    <a:pt x="240361" y="98699"/>
                    <a:pt x="240263" y="98698"/>
                    <a:pt x="240165" y="98698"/>
                  </a:cubicBezTo>
                  <a:cubicBezTo>
                    <a:pt x="239999" y="98698"/>
                    <a:pt x="239834" y="98701"/>
                    <a:pt x="239669" y="98701"/>
                  </a:cubicBezTo>
                  <a:cubicBezTo>
                    <a:pt x="239291" y="98701"/>
                    <a:pt x="238914" y="98684"/>
                    <a:pt x="238542" y="98572"/>
                  </a:cubicBezTo>
                  <a:cubicBezTo>
                    <a:pt x="238470" y="98553"/>
                    <a:pt x="238395" y="98547"/>
                    <a:pt x="238318" y="98547"/>
                  </a:cubicBezTo>
                  <a:cubicBezTo>
                    <a:pt x="238203" y="98547"/>
                    <a:pt x="238085" y="98560"/>
                    <a:pt x="237970" y="98560"/>
                  </a:cubicBezTo>
                  <a:lnTo>
                    <a:pt x="233410" y="98560"/>
                  </a:lnTo>
                  <a:cubicBezTo>
                    <a:pt x="233358" y="98560"/>
                    <a:pt x="233306" y="98560"/>
                    <a:pt x="233253" y="98560"/>
                  </a:cubicBezTo>
                  <a:cubicBezTo>
                    <a:pt x="233044" y="98560"/>
                    <a:pt x="232834" y="98553"/>
                    <a:pt x="232625" y="98477"/>
                  </a:cubicBezTo>
                  <a:cubicBezTo>
                    <a:pt x="232482" y="98422"/>
                    <a:pt x="232335" y="98410"/>
                    <a:pt x="232186" y="98410"/>
                  </a:cubicBezTo>
                  <a:cubicBezTo>
                    <a:pt x="232075" y="98410"/>
                    <a:pt x="231963" y="98417"/>
                    <a:pt x="231851" y="98417"/>
                  </a:cubicBezTo>
                  <a:lnTo>
                    <a:pt x="220075" y="98417"/>
                  </a:lnTo>
                  <a:cubicBezTo>
                    <a:pt x="219930" y="98417"/>
                    <a:pt x="219807" y="98419"/>
                    <a:pt x="219702" y="98419"/>
                  </a:cubicBezTo>
                  <a:cubicBezTo>
                    <a:pt x="219049" y="98419"/>
                    <a:pt x="219111" y="98357"/>
                    <a:pt x="219111" y="97464"/>
                  </a:cubicBezTo>
                  <a:cubicBezTo>
                    <a:pt x="219111" y="95512"/>
                    <a:pt x="219111" y="93559"/>
                    <a:pt x="219111" y="91607"/>
                  </a:cubicBezTo>
                  <a:cubicBezTo>
                    <a:pt x="219111" y="91321"/>
                    <a:pt x="219111" y="91035"/>
                    <a:pt x="219194" y="90761"/>
                  </a:cubicBezTo>
                  <a:cubicBezTo>
                    <a:pt x="219254" y="90583"/>
                    <a:pt x="219242" y="90380"/>
                    <a:pt x="219242" y="90190"/>
                  </a:cubicBezTo>
                  <a:cubicBezTo>
                    <a:pt x="219254" y="89666"/>
                    <a:pt x="219242" y="89154"/>
                    <a:pt x="219254" y="88630"/>
                  </a:cubicBezTo>
                  <a:cubicBezTo>
                    <a:pt x="219254" y="88154"/>
                    <a:pt x="219218" y="87678"/>
                    <a:pt x="219373" y="87213"/>
                  </a:cubicBezTo>
                  <a:cubicBezTo>
                    <a:pt x="219420" y="87058"/>
                    <a:pt x="219397" y="86880"/>
                    <a:pt x="219397" y="86713"/>
                  </a:cubicBezTo>
                  <a:cubicBezTo>
                    <a:pt x="219397" y="86142"/>
                    <a:pt x="219397" y="85570"/>
                    <a:pt x="219397" y="84999"/>
                  </a:cubicBezTo>
                  <a:cubicBezTo>
                    <a:pt x="219397" y="84665"/>
                    <a:pt x="219385" y="84344"/>
                    <a:pt x="219492" y="84010"/>
                  </a:cubicBezTo>
                  <a:cubicBezTo>
                    <a:pt x="219551" y="83796"/>
                    <a:pt x="219528" y="83546"/>
                    <a:pt x="219528" y="83308"/>
                  </a:cubicBezTo>
                  <a:cubicBezTo>
                    <a:pt x="219528" y="81379"/>
                    <a:pt x="219540" y="79450"/>
                    <a:pt x="219528" y="77522"/>
                  </a:cubicBezTo>
                  <a:cubicBezTo>
                    <a:pt x="219528" y="76711"/>
                    <a:pt x="219505" y="76700"/>
                    <a:pt x="220281" y="76700"/>
                  </a:cubicBezTo>
                  <a:close/>
                  <a:moveTo>
                    <a:pt x="197561" y="77414"/>
                  </a:moveTo>
                  <a:cubicBezTo>
                    <a:pt x="197906" y="77438"/>
                    <a:pt x="197965" y="77498"/>
                    <a:pt x="197965" y="77855"/>
                  </a:cubicBezTo>
                  <a:cubicBezTo>
                    <a:pt x="197977" y="78974"/>
                    <a:pt x="197977" y="80093"/>
                    <a:pt x="197977" y="81212"/>
                  </a:cubicBezTo>
                  <a:lnTo>
                    <a:pt x="197965" y="81212"/>
                  </a:lnTo>
                  <a:cubicBezTo>
                    <a:pt x="197965" y="82058"/>
                    <a:pt x="197965" y="82915"/>
                    <a:pt x="197965" y="83772"/>
                  </a:cubicBezTo>
                  <a:cubicBezTo>
                    <a:pt x="197965" y="84249"/>
                    <a:pt x="198001" y="84725"/>
                    <a:pt x="197846" y="85189"/>
                  </a:cubicBezTo>
                  <a:cubicBezTo>
                    <a:pt x="197799" y="85344"/>
                    <a:pt x="197823" y="85523"/>
                    <a:pt x="197823" y="85689"/>
                  </a:cubicBezTo>
                  <a:cubicBezTo>
                    <a:pt x="197823" y="86594"/>
                    <a:pt x="197823" y="87499"/>
                    <a:pt x="197823" y="88404"/>
                  </a:cubicBezTo>
                  <a:cubicBezTo>
                    <a:pt x="197823" y="88844"/>
                    <a:pt x="197823" y="89297"/>
                    <a:pt x="197715" y="89737"/>
                  </a:cubicBezTo>
                  <a:cubicBezTo>
                    <a:pt x="197632" y="90106"/>
                    <a:pt x="197692" y="90499"/>
                    <a:pt x="197680" y="90880"/>
                  </a:cubicBezTo>
                  <a:cubicBezTo>
                    <a:pt x="197680" y="91190"/>
                    <a:pt x="197703" y="91499"/>
                    <a:pt x="197584" y="91797"/>
                  </a:cubicBezTo>
                  <a:cubicBezTo>
                    <a:pt x="197549" y="91857"/>
                    <a:pt x="197537" y="91940"/>
                    <a:pt x="197549" y="92000"/>
                  </a:cubicBezTo>
                  <a:cubicBezTo>
                    <a:pt x="197620" y="92940"/>
                    <a:pt x="197382" y="93845"/>
                    <a:pt x="197394" y="94774"/>
                  </a:cubicBezTo>
                  <a:cubicBezTo>
                    <a:pt x="197394" y="94917"/>
                    <a:pt x="197418" y="95071"/>
                    <a:pt x="197382" y="95202"/>
                  </a:cubicBezTo>
                  <a:cubicBezTo>
                    <a:pt x="197203" y="95714"/>
                    <a:pt x="197251" y="96238"/>
                    <a:pt x="197263" y="96750"/>
                  </a:cubicBezTo>
                  <a:cubicBezTo>
                    <a:pt x="197275" y="97262"/>
                    <a:pt x="197215" y="97750"/>
                    <a:pt x="197108" y="98238"/>
                  </a:cubicBezTo>
                  <a:cubicBezTo>
                    <a:pt x="197056" y="98469"/>
                    <a:pt x="197022" y="98552"/>
                    <a:pt x="196818" y="98552"/>
                  </a:cubicBezTo>
                  <a:cubicBezTo>
                    <a:pt x="196791" y="98552"/>
                    <a:pt x="196761" y="98551"/>
                    <a:pt x="196727" y="98548"/>
                  </a:cubicBezTo>
                  <a:cubicBezTo>
                    <a:pt x="196668" y="98542"/>
                    <a:pt x="196609" y="98540"/>
                    <a:pt x="196550" y="98540"/>
                  </a:cubicBezTo>
                  <a:cubicBezTo>
                    <a:pt x="196228" y="98540"/>
                    <a:pt x="195909" y="98612"/>
                    <a:pt x="195579" y="98612"/>
                  </a:cubicBezTo>
                  <a:cubicBezTo>
                    <a:pt x="195471" y="98612"/>
                    <a:pt x="195362" y="98604"/>
                    <a:pt x="195251" y="98584"/>
                  </a:cubicBezTo>
                  <a:cubicBezTo>
                    <a:pt x="195042" y="98543"/>
                    <a:pt x="194830" y="98531"/>
                    <a:pt x="194616" y="98531"/>
                  </a:cubicBezTo>
                  <a:cubicBezTo>
                    <a:pt x="194328" y="98531"/>
                    <a:pt x="194037" y="98553"/>
                    <a:pt x="193751" y="98560"/>
                  </a:cubicBezTo>
                  <a:cubicBezTo>
                    <a:pt x="193596" y="98560"/>
                    <a:pt x="193440" y="98556"/>
                    <a:pt x="193283" y="98556"/>
                  </a:cubicBezTo>
                  <a:cubicBezTo>
                    <a:pt x="192970" y="98556"/>
                    <a:pt x="192655" y="98572"/>
                    <a:pt x="192346" y="98667"/>
                  </a:cubicBezTo>
                  <a:cubicBezTo>
                    <a:pt x="192243" y="98694"/>
                    <a:pt x="192135" y="98701"/>
                    <a:pt x="192026" y="98701"/>
                  </a:cubicBezTo>
                  <a:cubicBezTo>
                    <a:pt x="191895" y="98701"/>
                    <a:pt x="191761" y="98691"/>
                    <a:pt x="191631" y="98691"/>
                  </a:cubicBezTo>
                  <a:cubicBezTo>
                    <a:pt x="187345" y="98691"/>
                    <a:pt x="183071" y="98691"/>
                    <a:pt x="178784" y="98703"/>
                  </a:cubicBezTo>
                  <a:cubicBezTo>
                    <a:pt x="178642" y="98703"/>
                    <a:pt x="178499" y="98699"/>
                    <a:pt x="178356" y="98699"/>
                  </a:cubicBezTo>
                  <a:cubicBezTo>
                    <a:pt x="178071" y="98699"/>
                    <a:pt x="177788" y="98715"/>
                    <a:pt x="177510" y="98810"/>
                  </a:cubicBezTo>
                  <a:cubicBezTo>
                    <a:pt x="177439" y="98834"/>
                    <a:pt x="177359" y="98840"/>
                    <a:pt x="177275" y="98840"/>
                  </a:cubicBezTo>
                  <a:cubicBezTo>
                    <a:pt x="177192" y="98840"/>
                    <a:pt x="177106" y="98834"/>
                    <a:pt x="177022" y="98834"/>
                  </a:cubicBezTo>
                  <a:cubicBezTo>
                    <a:pt x="176701" y="98840"/>
                    <a:pt x="176379" y="98840"/>
                    <a:pt x="176058" y="98840"/>
                  </a:cubicBezTo>
                  <a:cubicBezTo>
                    <a:pt x="175736" y="98840"/>
                    <a:pt x="175415" y="98840"/>
                    <a:pt x="175094" y="98846"/>
                  </a:cubicBezTo>
                  <a:cubicBezTo>
                    <a:pt x="174967" y="98846"/>
                    <a:pt x="174840" y="98842"/>
                    <a:pt x="174713" y="98842"/>
                  </a:cubicBezTo>
                  <a:cubicBezTo>
                    <a:pt x="174460" y="98842"/>
                    <a:pt x="174208" y="98858"/>
                    <a:pt x="173962" y="98953"/>
                  </a:cubicBezTo>
                  <a:cubicBezTo>
                    <a:pt x="173897" y="98977"/>
                    <a:pt x="173825" y="98983"/>
                    <a:pt x="173753" y="98983"/>
                  </a:cubicBezTo>
                  <a:cubicBezTo>
                    <a:pt x="173680" y="98983"/>
                    <a:pt x="173605" y="98977"/>
                    <a:pt x="173534" y="98977"/>
                  </a:cubicBezTo>
                  <a:cubicBezTo>
                    <a:pt x="173010" y="98977"/>
                    <a:pt x="172974" y="98953"/>
                    <a:pt x="172974" y="98405"/>
                  </a:cubicBezTo>
                  <a:cubicBezTo>
                    <a:pt x="172974" y="96631"/>
                    <a:pt x="172974" y="94845"/>
                    <a:pt x="172974" y="93059"/>
                  </a:cubicBezTo>
                  <a:cubicBezTo>
                    <a:pt x="172974" y="92702"/>
                    <a:pt x="172998" y="92345"/>
                    <a:pt x="172867" y="92000"/>
                  </a:cubicBezTo>
                  <a:cubicBezTo>
                    <a:pt x="172808" y="91833"/>
                    <a:pt x="172831" y="91619"/>
                    <a:pt x="172831" y="91440"/>
                  </a:cubicBezTo>
                  <a:cubicBezTo>
                    <a:pt x="172831" y="87011"/>
                    <a:pt x="172831" y="82582"/>
                    <a:pt x="172831" y="78164"/>
                  </a:cubicBezTo>
                  <a:cubicBezTo>
                    <a:pt x="172831" y="77414"/>
                    <a:pt x="172831" y="77414"/>
                    <a:pt x="173581" y="77414"/>
                  </a:cubicBezTo>
                  <a:close/>
                  <a:moveTo>
                    <a:pt x="244650" y="76992"/>
                  </a:moveTo>
                  <a:cubicBezTo>
                    <a:pt x="245840" y="76992"/>
                    <a:pt x="247031" y="76998"/>
                    <a:pt x="248222" y="76998"/>
                  </a:cubicBezTo>
                  <a:cubicBezTo>
                    <a:pt x="248650" y="77117"/>
                    <a:pt x="249089" y="77144"/>
                    <a:pt x="249529" y="77144"/>
                  </a:cubicBezTo>
                  <a:cubicBezTo>
                    <a:pt x="249874" y="77144"/>
                    <a:pt x="250219" y="77128"/>
                    <a:pt x="250560" y="77128"/>
                  </a:cubicBezTo>
                  <a:cubicBezTo>
                    <a:pt x="250606" y="77128"/>
                    <a:pt x="250652" y="77128"/>
                    <a:pt x="250698" y="77129"/>
                  </a:cubicBezTo>
                  <a:cubicBezTo>
                    <a:pt x="251095" y="77133"/>
                    <a:pt x="251492" y="77134"/>
                    <a:pt x="251889" y="77134"/>
                  </a:cubicBezTo>
                  <a:cubicBezTo>
                    <a:pt x="252683" y="77134"/>
                    <a:pt x="253476" y="77129"/>
                    <a:pt x="254270" y="77129"/>
                  </a:cubicBezTo>
                  <a:cubicBezTo>
                    <a:pt x="254334" y="77129"/>
                    <a:pt x="254397" y="77128"/>
                    <a:pt x="254460" y="77128"/>
                  </a:cubicBezTo>
                  <a:cubicBezTo>
                    <a:pt x="254774" y="77128"/>
                    <a:pt x="255084" y="77137"/>
                    <a:pt x="255401" y="77236"/>
                  </a:cubicBezTo>
                  <a:cubicBezTo>
                    <a:pt x="255496" y="77272"/>
                    <a:pt x="255601" y="77280"/>
                    <a:pt x="255708" y="77280"/>
                  </a:cubicBezTo>
                  <a:cubicBezTo>
                    <a:pt x="255815" y="77280"/>
                    <a:pt x="255925" y="77272"/>
                    <a:pt x="256032" y="77272"/>
                  </a:cubicBezTo>
                  <a:lnTo>
                    <a:pt x="263676" y="77272"/>
                  </a:lnTo>
                  <a:cubicBezTo>
                    <a:pt x="264212" y="77283"/>
                    <a:pt x="264236" y="77307"/>
                    <a:pt x="264236" y="77843"/>
                  </a:cubicBezTo>
                  <a:cubicBezTo>
                    <a:pt x="264248" y="79248"/>
                    <a:pt x="264236" y="80653"/>
                    <a:pt x="264248" y="82058"/>
                  </a:cubicBezTo>
                  <a:cubicBezTo>
                    <a:pt x="264248" y="82415"/>
                    <a:pt x="264224" y="82760"/>
                    <a:pt x="264343" y="83117"/>
                  </a:cubicBezTo>
                  <a:cubicBezTo>
                    <a:pt x="264402" y="83308"/>
                    <a:pt x="264378" y="83534"/>
                    <a:pt x="264378" y="83749"/>
                  </a:cubicBezTo>
                  <a:lnTo>
                    <a:pt x="264378" y="89535"/>
                  </a:lnTo>
                  <a:lnTo>
                    <a:pt x="264390" y="89535"/>
                  </a:lnTo>
                  <a:lnTo>
                    <a:pt x="264390" y="95309"/>
                  </a:lnTo>
                  <a:cubicBezTo>
                    <a:pt x="264390" y="95619"/>
                    <a:pt x="264390" y="95929"/>
                    <a:pt x="264295" y="96226"/>
                  </a:cubicBezTo>
                  <a:cubicBezTo>
                    <a:pt x="264224" y="96429"/>
                    <a:pt x="264248" y="96655"/>
                    <a:pt x="264248" y="96869"/>
                  </a:cubicBezTo>
                  <a:cubicBezTo>
                    <a:pt x="264248" y="97488"/>
                    <a:pt x="264248" y="98107"/>
                    <a:pt x="264236" y="98727"/>
                  </a:cubicBezTo>
                  <a:cubicBezTo>
                    <a:pt x="264236" y="99036"/>
                    <a:pt x="264164" y="99108"/>
                    <a:pt x="263867" y="99119"/>
                  </a:cubicBezTo>
                  <a:cubicBezTo>
                    <a:pt x="263819" y="99123"/>
                    <a:pt x="263771" y="99125"/>
                    <a:pt x="263724" y="99125"/>
                  </a:cubicBezTo>
                  <a:cubicBezTo>
                    <a:pt x="263628" y="99125"/>
                    <a:pt x="263533" y="99119"/>
                    <a:pt x="263438" y="99119"/>
                  </a:cubicBezTo>
                  <a:lnTo>
                    <a:pt x="257723" y="99119"/>
                  </a:lnTo>
                  <a:cubicBezTo>
                    <a:pt x="257437" y="99119"/>
                    <a:pt x="257163" y="99119"/>
                    <a:pt x="256878" y="99036"/>
                  </a:cubicBezTo>
                  <a:cubicBezTo>
                    <a:pt x="256716" y="98994"/>
                    <a:pt x="256548" y="98988"/>
                    <a:pt x="256379" y="98988"/>
                  </a:cubicBezTo>
                  <a:cubicBezTo>
                    <a:pt x="256311" y="98988"/>
                    <a:pt x="256243" y="98988"/>
                    <a:pt x="256175" y="98988"/>
                  </a:cubicBezTo>
                  <a:cubicBezTo>
                    <a:pt x="254199" y="98977"/>
                    <a:pt x="252222" y="98977"/>
                    <a:pt x="250246" y="98977"/>
                  </a:cubicBezTo>
                  <a:cubicBezTo>
                    <a:pt x="250185" y="98977"/>
                    <a:pt x="250125" y="98977"/>
                    <a:pt x="250065" y="98977"/>
                  </a:cubicBezTo>
                  <a:cubicBezTo>
                    <a:pt x="249795" y="98977"/>
                    <a:pt x="249530" y="98969"/>
                    <a:pt x="249258" y="98881"/>
                  </a:cubicBezTo>
                  <a:cubicBezTo>
                    <a:pt x="249152" y="98848"/>
                    <a:pt x="249031" y="98841"/>
                    <a:pt x="248910" y="98841"/>
                  </a:cubicBezTo>
                  <a:cubicBezTo>
                    <a:pt x="248813" y="98841"/>
                    <a:pt x="248716" y="98846"/>
                    <a:pt x="248627" y="98846"/>
                  </a:cubicBezTo>
                  <a:cubicBezTo>
                    <a:pt x="247912" y="98840"/>
                    <a:pt x="247198" y="98840"/>
                    <a:pt x="246483" y="98840"/>
                  </a:cubicBezTo>
                  <a:cubicBezTo>
                    <a:pt x="245769" y="98840"/>
                    <a:pt x="245055" y="98840"/>
                    <a:pt x="244340" y="98834"/>
                  </a:cubicBezTo>
                  <a:cubicBezTo>
                    <a:pt x="244284" y="98834"/>
                    <a:pt x="244228" y="98834"/>
                    <a:pt x="244171" y="98834"/>
                  </a:cubicBezTo>
                  <a:cubicBezTo>
                    <a:pt x="243919" y="98834"/>
                    <a:pt x="243667" y="98826"/>
                    <a:pt x="243423" y="98738"/>
                  </a:cubicBezTo>
                  <a:cubicBezTo>
                    <a:pt x="243311" y="98705"/>
                    <a:pt x="243191" y="98698"/>
                    <a:pt x="243070" y="98698"/>
                  </a:cubicBezTo>
                  <a:cubicBezTo>
                    <a:pt x="242973" y="98698"/>
                    <a:pt x="242876" y="98703"/>
                    <a:pt x="242781" y="98703"/>
                  </a:cubicBezTo>
                  <a:cubicBezTo>
                    <a:pt x="242650" y="98697"/>
                    <a:pt x="242519" y="98697"/>
                    <a:pt x="242388" y="98697"/>
                  </a:cubicBezTo>
                  <a:cubicBezTo>
                    <a:pt x="242257" y="98697"/>
                    <a:pt x="242126" y="98697"/>
                    <a:pt x="241995" y="98691"/>
                  </a:cubicBezTo>
                  <a:cubicBezTo>
                    <a:pt x="241780" y="98679"/>
                    <a:pt x="241685" y="98596"/>
                    <a:pt x="241685" y="98381"/>
                  </a:cubicBezTo>
                  <a:cubicBezTo>
                    <a:pt x="241709" y="97584"/>
                    <a:pt x="241566" y="96774"/>
                    <a:pt x="241780" y="95976"/>
                  </a:cubicBezTo>
                  <a:cubicBezTo>
                    <a:pt x="241828" y="95810"/>
                    <a:pt x="241816" y="95643"/>
                    <a:pt x="241816" y="95476"/>
                  </a:cubicBezTo>
                  <a:cubicBezTo>
                    <a:pt x="241816" y="95000"/>
                    <a:pt x="241816" y="94524"/>
                    <a:pt x="241816" y="94047"/>
                  </a:cubicBezTo>
                  <a:cubicBezTo>
                    <a:pt x="241816" y="93905"/>
                    <a:pt x="241792" y="93762"/>
                    <a:pt x="241828" y="93619"/>
                  </a:cubicBezTo>
                  <a:cubicBezTo>
                    <a:pt x="242066" y="92607"/>
                    <a:pt x="241911" y="91583"/>
                    <a:pt x="241959" y="90571"/>
                  </a:cubicBezTo>
                  <a:cubicBezTo>
                    <a:pt x="241971" y="90237"/>
                    <a:pt x="241947" y="89904"/>
                    <a:pt x="242054" y="89583"/>
                  </a:cubicBezTo>
                  <a:cubicBezTo>
                    <a:pt x="242126" y="89380"/>
                    <a:pt x="242102" y="89154"/>
                    <a:pt x="242102" y="88940"/>
                  </a:cubicBezTo>
                  <a:cubicBezTo>
                    <a:pt x="242102" y="87416"/>
                    <a:pt x="242102" y="85892"/>
                    <a:pt x="242102" y="84380"/>
                  </a:cubicBezTo>
                  <a:cubicBezTo>
                    <a:pt x="242102" y="84070"/>
                    <a:pt x="242090" y="83760"/>
                    <a:pt x="242197" y="83463"/>
                  </a:cubicBezTo>
                  <a:cubicBezTo>
                    <a:pt x="242257" y="83284"/>
                    <a:pt x="242233" y="83082"/>
                    <a:pt x="242245" y="82891"/>
                  </a:cubicBezTo>
                  <a:cubicBezTo>
                    <a:pt x="242245" y="82367"/>
                    <a:pt x="242245" y="81844"/>
                    <a:pt x="242245" y="81320"/>
                  </a:cubicBezTo>
                  <a:cubicBezTo>
                    <a:pt x="242245" y="81034"/>
                    <a:pt x="242233" y="80760"/>
                    <a:pt x="242328" y="80474"/>
                  </a:cubicBezTo>
                  <a:cubicBezTo>
                    <a:pt x="242388" y="80320"/>
                    <a:pt x="242376" y="80153"/>
                    <a:pt x="242388" y="79986"/>
                  </a:cubicBezTo>
                  <a:cubicBezTo>
                    <a:pt x="242411" y="79367"/>
                    <a:pt x="242340" y="78748"/>
                    <a:pt x="242507" y="78141"/>
                  </a:cubicBezTo>
                  <a:cubicBezTo>
                    <a:pt x="242578" y="77903"/>
                    <a:pt x="242519" y="77629"/>
                    <a:pt x="242531" y="77367"/>
                  </a:cubicBezTo>
                  <a:cubicBezTo>
                    <a:pt x="242542" y="77093"/>
                    <a:pt x="242614" y="76998"/>
                    <a:pt x="242864" y="76998"/>
                  </a:cubicBezTo>
                  <a:cubicBezTo>
                    <a:pt x="243459" y="76994"/>
                    <a:pt x="244055" y="76992"/>
                    <a:pt x="244650" y="76992"/>
                  </a:cubicBezTo>
                  <a:close/>
                  <a:moveTo>
                    <a:pt x="151674" y="77267"/>
                  </a:moveTo>
                  <a:cubicBezTo>
                    <a:pt x="151750" y="77267"/>
                    <a:pt x="151826" y="77272"/>
                    <a:pt x="151900" y="77272"/>
                  </a:cubicBezTo>
                  <a:lnTo>
                    <a:pt x="160746" y="77272"/>
                  </a:lnTo>
                  <a:cubicBezTo>
                    <a:pt x="160794" y="77272"/>
                    <a:pt x="160842" y="77271"/>
                    <a:pt x="160889" y="77271"/>
                  </a:cubicBezTo>
                  <a:cubicBezTo>
                    <a:pt x="161080" y="77271"/>
                    <a:pt x="161270" y="77279"/>
                    <a:pt x="161461" y="77355"/>
                  </a:cubicBezTo>
                  <a:cubicBezTo>
                    <a:pt x="161586" y="77402"/>
                    <a:pt x="161714" y="77414"/>
                    <a:pt x="161843" y="77414"/>
                  </a:cubicBezTo>
                  <a:cubicBezTo>
                    <a:pt x="161973" y="77414"/>
                    <a:pt x="162104" y="77402"/>
                    <a:pt x="162235" y="77402"/>
                  </a:cubicBezTo>
                  <a:lnTo>
                    <a:pt x="171367" y="77402"/>
                  </a:lnTo>
                  <a:cubicBezTo>
                    <a:pt x="171454" y="77402"/>
                    <a:pt x="171534" y="77402"/>
                    <a:pt x="171605" y="77402"/>
                  </a:cubicBezTo>
                  <a:cubicBezTo>
                    <a:pt x="172311" y="77402"/>
                    <a:pt x="172272" y="77441"/>
                    <a:pt x="172272" y="78295"/>
                  </a:cubicBezTo>
                  <a:cubicBezTo>
                    <a:pt x="172272" y="80129"/>
                    <a:pt x="172272" y="81963"/>
                    <a:pt x="172272" y="83784"/>
                  </a:cubicBezTo>
                  <a:cubicBezTo>
                    <a:pt x="172272" y="84070"/>
                    <a:pt x="172272" y="84356"/>
                    <a:pt x="172355" y="84641"/>
                  </a:cubicBezTo>
                  <a:cubicBezTo>
                    <a:pt x="172415" y="84856"/>
                    <a:pt x="172403" y="85106"/>
                    <a:pt x="172403" y="85344"/>
                  </a:cubicBezTo>
                  <a:cubicBezTo>
                    <a:pt x="172403" y="87297"/>
                    <a:pt x="172403" y="89249"/>
                    <a:pt x="172415" y="91202"/>
                  </a:cubicBezTo>
                  <a:cubicBezTo>
                    <a:pt x="172415" y="91488"/>
                    <a:pt x="172403" y="91761"/>
                    <a:pt x="172498" y="92047"/>
                  </a:cubicBezTo>
                  <a:cubicBezTo>
                    <a:pt x="172546" y="92214"/>
                    <a:pt x="172546" y="92416"/>
                    <a:pt x="172546" y="92607"/>
                  </a:cubicBezTo>
                  <a:cubicBezTo>
                    <a:pt x="172546" y="94512"/>
                    <a:pt x="172546" y="96417"/>
                    <a:pt x="172546" y="98322"/>
                  </a:cubicBezTo>
                  <a:cubicBezTo>
                    <a:pt x="172546" y="98977"/>
                    <a:pt x="172534" y="98977"/>
                    <a:pt x="171855" y="98977"/>
                  </a:cubicBezTo>
                  <a:lnTo>
                    <a:pt x="170355" y="98977"/>
                  </a:lnTo>
                  <a:cubicBezTo>
                    <a:pt x="169926" y="98988"/>
                    <a:pt x="169509" y="98965"/>
                    <a:pt x="169081" y="99084"/>
                  </a:cubicBezTo>
                  <a:cubicBezTo>
                    <a:pt x="168974" y="99119"/>
                    <a:pt x="168858" y="99128"/>
                    <a:pt x="168739" y="99128"/>
                  </a:cubicBezTo>
                  <a:cubicBezTo>
                    <a:pt x="168619" y="99128"/>
                    <a:pt x="168497" y="99119"/>
                    <a:pt x="168378" y="99119"/>
                  </a:cubicBezTo>
                  <a:lnTo>
                    <a:pt x="156020" y="99119"/>
                  </a:lnTo>
                  <a:cubicBezTo>
                    <a:pt x="155921" y="99119"/>
                    <a:pt x="155822" y="99118"/>
                    <a:pt x="155723" y="99118"/>
                  </a:cubicBezTo>
                  <a:cubicBezTo>
                    <a:pt x="155425" y="99118"/>
                    <a:pt x="155124" y="99131"/>
                    <a:pt x="154829" y="99239"/>
                  </a:cubicBezTo>
                  <a:cubicBezTo>
                    <a:pt x="154752" y="99262"/>
                    <a:pt x="154668" y="99268"/>
                    <a:pt x="154584" y="99268"/>
                  </a:cubicBezTo>
                  <a:cubicBezTo>
                    <a:pt x="154499" y="99268"/>
                    <a:pt x="154412" y="99262"/>
                    <a:pt x="154329" y="99262"/>
                  </a:cubicBezTo>
                  <a:cubicBezTo>
                    <a:pt x="153805" y="99262"/>
                    <a:pt x="153281" y="99262"/>
                    <a:pt x="152757" y="99274"/>
                  </a:cubicBezTo>
                  <a:cubicBezTo>
                    <a:pt x="152638" y="99274"/>
                    <a:pt x="152519" y="99270"/>
                    <a:pt x="152401" y="99270"/>
                  </a:cubicBezTo>
                  <a:cubicBezTo>
                    <a:pt x="152163" y="99270"/>
                    <a:pt x="151928" y="99286"/>
                    <a:pt x="151698" y="99381"/>
                  </a:cubicBezTo>
                  <a:cubicBezTo>
                    <a:pt x="151638" y="99405"/>
                    <a:pt x="151567" y="99405"/>
                    <a:pt x="151495" y="99405"/>
                  </a:cubicBezTo>
                  <a:lnTo>
                    <a:pt x="149066" y="99405"/>
                  </a:lnTo>
                  <a:cubicBezTo>
                    <a:pt x="148793" y="99405"/>
                    <a:pt x="148721" y="99322"/>
                    <a:pt x="148709" y="99072"/>
                  </a:cubicBezTo>
                  <a:cubicBezTo>
                    <a:pt x="148697" y="98881"/>
                    <a:pt x="148697" y="98691"/>
                    <a:pt x="148697" y="98500"/>
                  </a:cubicBezTo>
                  <a:lnTo>
                    <a:pt x="148697" y="90142"/>
                  </a:lnTo>
                  <a:cubicBezTo>
                    <a:pt x="148697" y="87380"/>
                    <a:pt x="148697" y="84618"/>
                    <a:pt x="148697" y="81867"/>
                  </a:cubicBezTo>
                  <a:cubicBezTo>
                    <a:pt x="148697" y="81534"/>
                    <a:pt x="148721" y="81201"/>
                    <a:pt x="148602" y="80879"/>
                  </a:cubicBezTo>
                  <a:cubicBezTo>
                    <a:pt x="148543" y="80724"/>
                    <a:pt x="148566" y="80546"/>
                    <a:pt x="148554" y="80379"/>
                  </a:cubicBezTo>
                  <a:cubicBezTo>
                    <a:pt x="148554" y="79950"/>
                    <a:pt x="148554" y="79522"/>
                    <a:pt x="148554" y="79093"/>
                  </a:cubicBezTo>
                  <a:cubicBezTo>
                    <a:pt x="148554" y="78784"/>
                    <a:pt x="148578" y="78486"/>
                    <a:pt x="148459" y="78176"/>
                  </a:cubicBezTo>
                  <a:cubicBezTo>
                    <a:pt x="148388" y="78010"/>
                    <a:pt x="148400" y="77807"/>
                    <a:pt x="148447" y="77617"/>
                  </a:cubicBezTo>
                  <a:cubicBezTo>
                    <a:pt x="148471" y="77522"/>
                    <a:pt x="148531" y="77450"/>
                    <a:pt x="148638" y="77438"/>
                  </a:cubicBezTo>
                  <a:cubicBezTo>
                    <a:pt x="148757" y="77426"/>
                    <a:pt x="148876" y="77414"/>
                    <a:pt x="148995" y="77414"/>
                  </a:cubicBezTo>
                  <a:lnTo>
                    <a:pt x="150352" y="77414"/>
                  </a:lnTo>
                  <a:cubicBezTo>
                    <a:pt x="150698" y="77402"/>
                    <a:pt x="151055" y="77426"/>
                    <a:pt x="151400" y="77307"/>
                  </a:cubicBezTo>
                  <a:cubicBezTo>
                    <a:pt x="151486" y="77274"/>
                    <a:pt x="151579" y="77267"/>
                    <a:pt x="151674" y="77267"/>
                  </a:cubicBezTo>
                  <a:close/>
                  <a:moveTo>
                    <a:pt x="147256" y="77401"/>
                  </a:moveTo>
                  <a:cubicBezTo>
                    <a:pt x="147369" y="77401"/>
                    <a:pt x="147478" y="77417"/>
                    <a:pt x="147578" y="77486"/>
                  </a:cubicBezTo>
                  <a:cubicBezTo>
                    <a:pt x="147781" y="77629"/>
                    <a:pt x="147662" y="77891"/>
                    <a:pt x="147757" y="78081"/>
                  </a:cubicBezTo>
                  <a:cubicBezTo>
                    <a:pt x="147864" y="78295"/>
                    <a:pt x="147840" y="78545"/>
                    <a:pt x="147840" y="78784"/>
                  </a:cubicBezTo>
                  <a:cubicBezTo>
                    <a:pt x="147840" y="79212"/>
                    <a:pt x="147840" y="79629"/>
                    <a:pt x="147840" y="80058"/>
                  </a:cubicBezTo>
                  <a:cubicBezTo>
                    <a:pt x="147852" y="80415"/>
                    <a:pt x="147828" y="80772"/>
                    <a:pt x="147947" y="81117"/>
                  </a:cubicBezTo>
                  <a:cubicBezTo>
                    <a:pt x="148007" y="81296"/>
                    <a:pt x="147983" y="81498"/>
                    <a:pt x="147983" y="81689"/>
                  </a:cubicBezTo>
                  <a:lnTo>
                    <a:pt x="147983" y="98679"/>
                  </a:lnTo>
                  <a:lnTo>
                    <a:pt x="147983" y="98822"/>
                  </a:lnTo>
                  <a:cubicBezTo>
                    <a:pt x="147995" y="99381"/>
                    <a:pt x="147912" y="99346"/>
                    <a:pt x="147447" y="99441"/>
                  </a:cubicBezTo>
                  <a:cubicBezTo>
                    <a:pt x="146852" y="99548"/>
                    <a:pt x="146268" y="99548"/>
                    <a:pt x="145673" y="99548"/>
                  </a:cubicBezTo>
                  <a:lnTo>
                    <a:pt x="124909" y="99548"/>
                  </a:lnTo>
                  <a:cubicBezTo>
                    <a:pt x="124802" y="99548"/>
                    <a:pt x="124694" y="99551"/>
                    <a:pt x="124587" y="99551"/>
                  </a:cubicBezTo>
                  <a:cubicBezTo>
                    <a:pt x="124480" y="99551"/>
                    <a:pt x="124373" y="99548"/>
                    <a:pt x="124266" y="99536"/>
                  </a:cubicBezTo>
                  <a:cubicBezTo>
                    <a:pt x="124099" y="99536"/>
                    <a:pt x="124016" y="99429"/>
                    <a:pt x="124004" y="99262"/>
                  </a:cubicBezTo>
                  <a:cubicBezTo>
                    <a:pt x="123992" y="99072"/>
                    <a:pt x="123992" y="98881"/>
                    <a:pt x="123992" y="98691"/>
                  </a:cubicBezTo>
                  <a:cubicBezTo>
                    <a:pt x="123992" y="91928"/>
                    <a:pt x="123992" y="85177"/>
                    <a:pt x="123992" y="78415"/>
                  </a:cubicBezTo>
                  <a:lnTo>
                    <a:pt x="123992" y="78343"/>
                  </a:lnTo>
                  <a:cubicBezTo>
                    <a:pt x="123992" y="77634"/>
                    <a:pt x="123973" y="77555"/>
                    <a:pt x="124554" y="77555"/>
                  </a:cubicBezTo>
                  <a:cubicBezTo>
                    <a:pt x="124617" y="77555"/>
                    <a:pt x="124687" y="77556"/>
                    <a:pt x="124766" y="77557"/>
                  </a:cubicBezTo>
                  <a:cubicBezTo>
                    <a:pt x="125004" y="77557"/>
                    <a:pt x="125242" y="77545"/>
                    <a:pt x="125468" y="77474"/>
                  </a:cubicBezTo>
                  <a:cubicBezTo>
                    <a:pt x="125671" y="77426"/>
                    <a:pt x="125897" y="77414"/>
                    <a:pt x="126111" y="77414"/>
                  </a:cubicBezTo>
                  <a:lnTo>
                    <a:pt x="146947" y="77414"/>
                  </a:lnTo>
                  <a:cubicBezTo>
                    <a:pt x="147049" y="77414"/>
                    <a:pt x="147154" y="77401"/>
                    <a:pt x="147256" y="77401"/>
                  </a:cubicBezTo>
                  <a:close/>
                  <a:moveTo>
                    <a:pt x="106006" y="77553"/>
                  </a:moveTo>
                  <a:cubicBezTo>
                    <a:pt x="106092" y="77553"/>
                    <a:pt x="106179" y="77557"/>
                    <a:pt x="106263" y="77557"/>
                  </a:cubicBezTo>
                  <a:lnTo>
                    <a:pt x="122682" y="77557"/>
                  </a:lnTo>
                  <a:cubicBezTo>
                    <a:pt x="123408" y="77557"/>
                    <a:pt x="123420" y="77557"/>
                    <a:pt x="123420" y="78307"/>
                  </a:cubicBezTo>
                  <a:lnTo>
                    <a:pt x="123420" y="84522"/>
                  </a:lnTo>
                  <a:cubicBezTo>
                    <a:pt x="123420" y="86499"/>
                    <a:pt x="123420" y="88475"/>
                    <a:pt x="123420" y="90452"/>
                  </a:cubicBezTo>
                  <a:cubicBezTo>
                    <a:pt x="123420" y="90773"/>
                    <a:pt x="123468" y="91118"/>
                    <a:pt x="123349" y="91440"/>
                  </a:cubicBezTo>
                  <a:cubicBezTo>
                    <a:pt x="123301" y="91559"/>
                    <a:pt x="123361" y="91666"/>
                    <a:pt x="123373" y="91785"/>
                  </a:cubicBezTo>
                  <a:cubicBezTo>
                    <a:pt x="123397" y="91892"/>
                    <a:pt x="123420" y="92035"/>
                    <a:pt x="123385" y="92130"/>
                  </a:cubicBezTo>
                  <a:cubicBezTo>
                    <a:pt x="123230" y="92547"/>
                    <a:pt x="123278" y="92976"/>
                    <a:pt x="123278" y="93404"/>
                  </a:cubicBezTo>
                  <a:cubicBezTo>
                    <a:pt x="123278" y="95214"/>
                    <a:pt x="123278" y="97024"/>
                    <a:pt x="123278" y="98834"/>
                  </a:cubicBezTo>
                  <a:cubicBezTo>
                    <a:pt x="123278" y="99548"/>
                    <a:pt x="123278" y="99548"/>
                    <a:pt x="122587" y="99560"/>
                  </a:cubicBezTo>
                  <a:cubicBezTo>
                    <a:pt x="121968" y="99560"/>
                    <a:pt x="121349" y="99555"/>
                    <a:pt x="120730" y="99555"/>
                  </a:cubicBezTo>
                  <a:cubicBezTo>
                    <a:pt x="120420" y="99555"/>
                    <a:pt x="120110" y="99556"/>
                    <a:pt x="119801" y="99560"/>
                  </a:cubicBezTo>
                  <a:cubicBezTo>
                    <a:pt x="119658" y="99560"/>
                    <a:pt x="119515" y="99556"/>
                    <a:pt x="119373" y="99556"/>
                  </a:cubicBezTo>
                  <a:cubicBezTo>
                    <a:pt x="119088" y="99556"/>
                    <a:pt x="118805" y="99572"/>
                    <a:pt x="118527" y="99667"/>
                  </a:cubicBezTo>
                  <a:cubicBezTo>
                    <a:pt x="118455" y="99691"/>
                    <a:pt x="118375" y="99697"/>
                    <a:pt x="118292" y="99697"/>
                  </a:cubicBezTo>
                  <a:cubicBezTo>
                    <a:pt x="118208" y="99697"/>
                    <a:pt x="118122" y="99691"/>
                    <a:pt x="118039" y="99691"/>
                  </a:cubicBezTo>
                  <a:cubicBezTo>
                    <a:pt x="117753" y="99697"/>
                    <a:pt x="117467" y="99697"/>
                    <a:pt x="117182" y="99697"/>
                  </a:cubicBezTo>
                  <a:cubicBezTo>
                    <a:pt x="116896" y="99697"/>
                    <a:pt x="116610" y="99697"/>
                    <a:pt x="116324" y="99703"/>
                  </a:cubicBezTo>
                  <a:cubicBezTo>
                    <a:pt x="116216" y="99703"/>
                    <a:pt x="116108" y="99701"/>
                    <a:pt x="116001" y="99701"/>
                  </a:cubicBezTo>
                  <a:cubicBezTo>
                    <a:pt x="115704" y="99701"/>
                    <a:pt x="115410" y="99714"/>
                    <a:pt x="115122" y="99810"/>
                  </a:cubicBezTo>
                  <a:cubicBezTo>
                    <a:pt x="115041" y="99837"/>
                    <a:pt x="114954" y="99844"/>
                    <a:pt x="114867" y="99844"/>
                  </a:cubicBezTo>
                  <a:cubicBezTo>
                    <a:pt x="114762" y="99844"/>
                    <a:pt x="114654" y="99834"/>
                    <a:pt x="114550" y="99834"/>
                  </a:cubicBezTo>
                  <a:cubicBezTo>
                    <a:pt x="113812" y="99846"/>
                    <a:pt x="113074" y="99846"/>
                    <a:pt x="112336" y="99846"/>
                  </a:cubicBezTo>
                  <a:cubicBezTo>
                    <a:pt x="112271" y="99846"/>
                    <a:pt x="112206" y="99845"/>
                    <a:pt x="112142" y="99845"/>
                  </a:cubicBezTo>
                  <a:cubicBezTo>
                    <a:pt x="111853" y="99845"/>
                    <a:pt x="111568" y="99853"/>
                    <a:pt x="111276" y="99941"/>
                  </a:cubicBezTo>
                  <a:cubicBezTo>
                    <a:pt x="111181" y="99977"/>
                    <a:pt x="111077" y="99986"/>
                    <a:pt x="110969" y="99986"/>
                  </a:cubicBezTo>
                  <a:cubicBezTo>
                    <a:pt x="110862" y="99986"/>
                    <a:pt x="110752" y="99977"/>
                    <a:pt x="110645" y="99977"/>
                  </a:cubicBezTo>
                  <a:cubicBezTo>
                    <a:pt x="109097" y="99989"/>
                    <a:pt x="107549" y="99989"/>
                    <a:pt x="106002" y="99989"/>
                  </a:cubicBezTo>
                  <a:cubicBezTo>
                    <a:pt x="105941" y="99989"/>
                    <a:pt x="105881" y="99988"/>
                    <a:pt x="105821" y="99988"/>
                  </a:cubicBezTo>
                  <a:cubicBezTo>
                    <a:pt x="105551" y="99988"/>
                    <a:pt x="105286" y="99996"/>
                    <a:pt x="105013" y="100084"/>
                  </a:cubicBezTo>
                  <a:cubicBezTo>
                    <a:pt x="104907" y="100117"/>
                    <a:pt x="104791" y="100124"/>
                    <a:pt x="104671" y="100124"/>
                  </a:cubicBezTo>
                  <a:cubicBezTo>
                    <a:pt x="104575" y="100124"/>
                    <a:pt x="104478" y="100120"/>
                    <a:pt x="104382" y="100120"/>
                  </a:cubicBezTo>
                  <a:cubicBezTo>
                    <a:pt x="102811" y="100131"/>
                    <a:pt x="101239" y="100131"/>
                    <a:pt x="99667" y="100131"/>
                  </a:cubicBezTo>
                  <a:cubicBezTo>
                    <a:pt x="99579" y="100131"/>
                    <a:pt x="99491" y="100130"/>
                    <a:pt x="99402" y="100130"/>
                  </a:cubicBezTo>
                  <a:cubicBezTo>
                    <a:pt x="99182" y="100130"/>
                    <a:pt x="98963" y="100142"/>
                    <a:pt x="98751" y="100227"/>
                  </a:cubicBezTo>
                  <a:cubicBezTo>
                    <a:pt x="98715" y="100251"/>
                    <a:pt x="98667" y="100251"/>
                    <a:pt x="98620" y="100262"/>
                  </a:cubicBezTo>
                  <a:cubicBezTo>
                    <a:pt x="98454" y="100267"/>
                    <a:pt x="98319" y="100271"/>
                    <a:pt x="98207" y="100271"/>
                  </a:cubicBezTo>
                  <a:cubicBezTo>
                    <a:pt x="97687" y="100271"/>
                    <a:pt x="97705" y="100171"/>
                    <a:pt x="97715" y="99465"/>
                  </a:cubicBezTo>
                  <a:cubicBezTo>
                    <a:pt x="97715" y="99179"/>
                    <a:pt x="97727" y="98905"/>
                    <a:pt x="97798" y="98619"/>
                  </a:cubicBezTo>
                  <a:cubicBezTo>
                    <a:pt x="97858" y="98346"/>
                    <a:pt x="97846" y="98048"/>
                    <a:pt x="97858" y="97762"/>
                  </a:cubicBezTo>
                  <a:cubicBezTo>
                    <a:pt x="97870" y="97298"/>
                    <a:pt x="97870" y="96822"/>
                    <a:pt x="97965" y="96357"/>
                  </a:cubicBezTo>
                  <a:cubicBezTo>
                    <a:pt x="98048" y="95893"/>
                    <a:pt x="97989" y="95405"/>
                    <a:pt x="98001" y="94928"/>
                  </a:cubicBezTo>
                  <a:cubicBezTo>
                    <a:pt x="98001" y="94500"/>
                    <a:pt x="97965" y="94071"/>
                    <a:pt x="98108" y="93654"/>
                  </a:cubicBezTo>
                  <a:cubicBezTo>
                    <a:pt x="98167" y="93512"/>
                    <a:pt x="98132" y="93333"/>
                    <a:pt x="98132" y="93166"/>
                  </a:cubicBezTo>
                  <a:cubicBezTo>
                    <a:pt x="98143" y="92452"/>
                    <a:pt x="98143" y="91738"/>
                    <a:pt x="98143" y="91023"/>
                  </a:cubicBezTo>
                  <a:cubicBezTo>
                    <a:pt x="98143" y="90618"/>
                    <a:pt x="98108" y="90214"/>
                    <a:pt x="98251" y="89821"/>
                  </a:cubicBezTo>
                  <a:cubicBezTo>
                    <a:pt x="98298" y="89666"/>
                    <a:pt x="98274" y="89487"/>
                    <a:pt x="98274" y="89321"/>
                  </a:cubicBezTo>
                  <a:cubicBezTo>
                    <a:pt x="98286" y="88701"/>
                    <a:pt x="98286" y="88082"/>
                    <a:pt x="98286" y="87463"/>
                  </a:cubicBezTo>
                  <a:cubicBezTo>
                    <a:pt x="98286" y="87177"/>
                    <a:pt x="98298" y="86904"/>
                    <a:pt x="98370" y="86618"/>
                  </a:cubicBezTo>
                  <a:cubicBezTo>
                    <a:pt x="98429" y="86344"/>
                    <a:pt x="98417" y="86058"/>
                    <a:pt x="98417" y="85773"/>
                  </a:cubicBezTo>
                  <a:cubicBezTo>
                    <a:pt x="98441" y="85225"/>
                    <a:pt x="98382" y="84677"/>
                    <a:pt x="98548" y="84141"/>
                  </a:cubicBezTo>
                  <a:cubicBezTo>
                    <a:pt x="98596" y="83999"/>
                    <a:pt x="98572" y="83808"/>
                    <a:pt x="98572" y="83641"/>
                  </a:cubicBezTo>
                  <a:cubicBezTo>
                    <a:pt x="98572" y="82987"/>
                    <a:pt x="98572" y="82320"/>
                    <a:pt x="98572" y="81653"/>
                  </a:cubicBezTo>
                  <a:cubicBezTo>
                    <a:pt x="98572" y="81343"/>
                    <a:pt x="98572" y="81034"/>
                    <a:pt x="98667" y="80736"/>
                  </a:cubicBezTo>
                  <a:cubicBezTo>
                    <a:pt x="98727" y="80534"/>
                    <a:pt x="98703" y="80308"/>
                    <a:pt x="98703" y="80093"/>
                  </a:cubicBezTo>
                  <a:cubicBezTo>
                    <a:pt x="98715" y="79474"/>
                    <a:pt x="98703" y="78855"/>
                    <a:pt x="98715" y="78236"/>
                  </a:cubicBezTo>
                  <a:cubicBezTo>
                    <a:pt x="98715" y="77926"/>
                    <a:pt x="98763" y="77926"/>
                    <a:pt x="99084" y="77831"/>
                  </a:cubicBezTo>
                  <a:cubicBezTo>
                    <a:pt x="99548" y="77712"/>
                    <a:pt x="100025" y="77700"/>
                    <a:pt x="100501" y="77700"/>
                  </a:cubicBezTo>
                  <a:lnTo>
                    <a:pt x="104632" y="77700"/>
                  </a:lnTo>
                  <a:cubicBezTo>
                    <a:pt x="104692" y="77700"/>
                    <a:pt x="104751" y="77700"/>
                    <a:pt x="104811" y="77700"/>
                  </a:cubicBezTo>
                  <a:cubicBezTo>
                    <a:pt x="105108" y="77700"/>
                    <a:pt x="105404" y="77692"/>
                    <a:pt x="105692" y="77593"/>
                  </a:cubicBezTo>
                  <a:cubicBezTo>
                    <a:pt x="105791" y="77560"/>
                    <a:pt x="105898" y="77553"/>
                    <a:pt x="106006" y="77553"/>
                  </a:cubicBezTo>
                  <a:close/>
                  <a:moveTo>
                    <a:pt x="80693" y="77842"/>
                  </a:moveTo>
                  <a:cubicBezTo>
                    <a:pt x="80748" y="77842"/>
                    <a:pt x="80802" y="77843"/>
                    <a:pt x="80856" y="77843"/>
                  </a:cubicBezTo>
                  <a:lnTo>
                    <a:pt x="97405" y="77843"/>
                  </a:lnTo>
                  <a:cubicBezTo>
                    <a:pt x="98132" y="77843"/>
                    <a:pt x="98132" y="77843"/>
                    <a:pt x="98143" y="78605"/>
                  </a:cubicBezTo>
                  <a:cubicBezTo>
                    <a:pt x="98143" y="78986"/>
                    <a:pt x="98132" y="79367"/>
                    <a:pt x="98132" y="79748"/>
                  </a:cubicBezTo>
                  <a:cubicBezTo>
                    <a:pt x="98132" y="79843"/>
                    <a:pt x="98155" y="79939"/>
                    <a:pt x="98132" y="80034"/>
                  </a:cubicBezTo>
                  <a:cubicBezTo>
                    <a:pt x="97893" y="81058"/>
                    <a:pt x="98036" y="82105"/>
                    <a:pt x="98001" y="83153"/>
                  </a:cubicBezTo>
                  <a:cubicBezTo>
                    <a:pt x="97989" y="83534"/>
                    <a:pt x="98012" y="83903"/>
                    <a:pt x="97893" y="84284"/>
                  </a:cubicBezTo>
                  <a:cubicBezTo>
                    <a:pt x="97822" y="84475"/>
                    <a:pt x="97870" y="84701"/>
                    <a:pt x="97858" y="84915"/>
                  </a:cubicBezTo>
                  <a:cubicBezTo>
                    <a:pt x="97834" y="85606"/>
                    <a:pt x="97905" y="86296"/>
                    <a:pt x="97739" y="86975"/>
                  </a:cubicBezTo>
                  <a:cubicBezTo>
                    <a:pt x="97655" y="87285"/>
                    <a:pt x="97727" y="87642"/>
                    <a:pt x="97715" y="87975"/>
                  </a:cubicBezTo>
                  <a:cubicBezTo>
                    <a:pt x="97691" y="88582"/>
                    <a:pt x="97774" y="89202"/>
                    <a:pt x="97584" y="89809"/>
                  </a:cubicBezTo>
                  <a:cubicBezTo>
                    <a:pt x="97536" y="89964"/>
                    <a:pt x="97572" y="90142"/>
                    <a:pt x="97572" y="90309"/>
                  </a:cubicBezTo>
                  <a:cubicBezTo>
                    <a:pt x="97572" y="91238"/>
                    <a:pt x="97572" y="92166"/>
                    <a:pt x="97572" y="93095"/>
                  </a:cubicBezTo>
                  <a:cubicBezTo>
                    <a:pt x="97560" y="93500"/>
                    <a:pt x="97584" y="93893"/>
                    <a:pt x="97465" y="94297"/>
                  </a:cubicBezTo>
                  <a:cubicBezTo>
                    <a:pt x="97393" y="94488"/>
                    <a:pt x="97441" y="94714"/>
                    <a:pt x="97429" y="94928"/>
                  </a:cubicBezTo>
                  <a:cubicBezTo>
                    <a:pt x="97393" y="95667"/>
                    <a:pt x="97477" y="96393"/>
                    <a:pt x="97310" y="97131"/>
                  </a:cubicBezTo>
                  <a:cubicBezTo>
                    <a:pt x="97215" y="97512"/>
                    <a:pt x="97298" y="97929"/>
                    <a:pt x="97274" y="98334"/>
                  </a:cubicBezTo>
                  <a:cubicBezTo>
                    <a:pt x="97239" y="98905"/>
                    <a:pt x="97179" y="99465"/>
                    <a:pt x="97119" y="100036"/>
                  </a:cubicBezTo>
                  <a:cubicBezTo>
                    <a:pt x="97108" y="100167"/>
                    <a:pt x="97012" y="100251"/>
                    <a:pt x="96881" y="100251"/>
                  </a:cubicBezTo>
                  <a:cubicBezTo>
                    <a:pt x="96864" y="100250"/>
                    <a:pt x="96848" y="100250"/>
                    <a:pt x="96831" y="100250"/>
                  </a:cubicBezTo>
                  <a:cubicBezTo>
                    <a:pt x="96235" y="100250"/>
                    <a:pt x="95656" y="100427"/>
                    <a:pt x="95063" y="100427"/>
                  </a:cubicBezTo>
                  <a:cubicBezTo>
                    <a:pt x="94987" y="100427"/>
                    <a:pt x="94910" y="100424"/>
                    <a:pt x="94833" y="100417"/>
                  </a:cubicBezTo>
                  <a:cubicBezTo>
                    <a:pt x="94706" y="100405"/>
                    <a:pt x="94579" y="100397"/>
                    <a:pt x="94453" y="100397"/>
                  </a:cubicBezTo>
                  <a:cubicBezTo>
                    <a:pt x="94200" y="100397"/>
                    <a:pt x="93948" y="100429"/>
                    <a:pt x="93702" y="100524"/>
                  </a:cubicBezTo>
                  <a:cubicBezTo>
                    <a:pt x="93625" y="100548"/>
                    <a:pt x="93542" y="100554"/>
                    <a:pt x="93457" y="100554"/>
                  </a:cubicBezTo>
                  <a:cubicBezTo>
                    <a:pt x="93372" y="100554"/>
                    <a:pt x="93286" y="100548"/>
                    <a:pt x="93202" y="100548"/>
                  </a:cubicBezTo>
                  <a:cubicBezTo>
                    <a:pt x="92845" y="100560"/>
                    <a:pt x="92500" y="100548"/>
                    <a:pt x="92143" y="100655"/>
                  </a:cubicBezTo>
                  <a:cubicBezTo>
                    <a:pt x="92047" y="100691"/>
                    <a:pt x="91943" y="100700"/>
                    <a:pt x="91836" y="100700"/>
                  </a:cubicBezTo>
                  <a:cubicBezTo>
                    <a:pt x="91729" y="100700"/>
                    <a:pt x="91619" y="100691"/>
                    <a:pt x="91512" y="100691"/>
                  </a:cubicBezTo>
                  <a:cubicBezTo>
                    <a:pt x="91393" y="100697"/>
                    <a:pt x="91275" y="100699"/>
                    <a:pt x="91156" y="100699"/>
                  </a:cubicBezTo>
                  <a:cubicBezTo>
                    <a:pt x="90957" y="100699"/>
                    <a:pt x="90758" y="100694"/>
                    <a:pt x="90560" y="100694"/>
                  </a:cubicBezTo>
                  <a:cubicBezTo>
                    <a:pt x="90188" y="100694"/>
                    <a:pt x="89818" y="100713"/>
                    <a:pt x="89452" y="100822"/>
                  </a:cubicBezTo>
                  <a:cubicBezTo>
                    <a:pt x="89390" y="100841"/>
                    <a:pt x="89324" y="100847"/>
                    <a:pt x="89257" y="100847"/>
                  </a:cubicBezTo>
                  <a:cubicBezTo>
                    <a:pt x="89156" y="100847"/>
                    <a:pt x="89052" y="100834"/>
                    <a:pt x="88952" y="100834"/>
                  </a:cubicBezTo>
                  <a:lnTo>
                    <a:pt x="81606" y="100834"/>
                  </a:lnTo>
                  <a:cubicBezTo>
                    <a:pt x="81546" y="100835"/>
                    <a:pt x="81485" y="100836"/>
                    <a:pt x="81425" y="100836"/>
                  </a:cubicBezTo>
                  <a:cubicBezTo>
                    <a:pt x="81276" y="100836"/>
                    <a:pt x="81126" y="100833"/>
                    <a:pt x="80976" y="100833"/>
                  </a:cubicBezTo>
                  <a:cubicBezTo>
                    <a:pt x="80622" y="100833"/>
                    <a:pt x="80266" y="100848"/>
                    <a:pt x="79915" y="100953"/>
                  </a:cubicBezTo>
                  <a:cubicBezTo>
                    <a:pt x="79845" y="100980"/>
                    <a:pt x="79769" y="100987"/>
                    <a:pt x="79692" y="100987"/>
                  </a:cubicBezTo>
                  <a:cubicBezTo>
                    <a:pt x="79600" y="100987"/>
                    <a:pt x="79506" y="100977"/>
                    <a:pt x="79415" y="100977"/>
                  </a:cubicBezTo>
                  <a:lnTo>
                    <a:pt x="71783" y="100977"/>
                  </a:lnTo>
                  <a:cubicBezTo>
                    <a:pt x="71719" y="100977"/>
                    <a:pt x="71656" y="100982"/>
                    <a:pt x="71592" y="100982"/>
                  </a:cubicBezTo>
                  <a:cubicBezTo>
                    <a:pt x="71561" y="100982"/>
                    <a:pt x="71529" y="100981"/>
                    <a:pt x="71497" y="100977"/>
                  </a:cubicBezTo>
                  <a:cubicBezTo>
                    <a:pt x="71057" y="100965"/>
                    <a:pt x="71009" y="100929"/>
                    <a:pt x="71009" y="100477"/>
                  </a:cubicBezTo>
                  <a:cubicBezTo>
                    <a:pt x="70997" y="99881"/>
                    <a:pt x="70938" y="99274"/>
                    <a:pt x="71021" y="98691"/>
                  </a:cubicBezTo>
                  <a:cubicBezTo>
                    <a:pt x="71152" y="97845"/>
                    <a:pt x="71057" y="96988"/>
                    <a:pt x="71164" y="96143"/>
                  </a:cubicBezTo>
                  <a:cubicBezTo>
                    <a:pt x="71259" y="95429"/>
                    <a:pt x="71188" y="94714"/>
                    <a:pt x="71319" y="94024"/>
                  </a:cubicBezTo>
                  <a:cubicBezTo>
                    <a:pt x="71462" y="93190"/>
                    <a:pt x="71402" y="92369"/>
                    <a:pt x="71426" y="91535"/>
                  </a:cubicBezTo>
                  <a:cubicBezTo>
                    <a:pt x="71438" y="91273"/>
                    <a:pt x="71438" y="91023"/>
                    <a:pt x="71521" y="90761"/>
                  </a:cubicBezTo>
                  <a:cubicBezTo>
                    <a:pt x="71569" y="90583"/>
                    <a:pt x="71569" y="90380"/>
                    <a:pt x="71569" y="90202"/>
                  </a:cubicBezTo>
                  <a:cubicBezTo>
                    <a:pt x="71569" y="89654"/>
                    <a:pt x="71569" y="89106"/>
                    <a:pt x="71569" y="88559"/>
                  </a:cubicBezTo>
                  <a:cubicBezTo>
                    <a:pt x="71581" y="88225"/>
                    <a:pt x="71569" y="87892"/>
                    <a:pt x="71676" y="87570"/>
                  </a:cubicBezTo>
                  <a:cubicBezTo>
                    <a:pt x="71747" y="87344"/>
                    <a:pt x="71712" y="87094"/>
                    <a:pt x="71712" y="86856"/>
                  </a:cubicBezTo>
                  <a:lnTo>
                    <a:pt x="71712" y="79010"/>
                  </a:lnTo>
                  <a:cubicBezTo>
                    <a:pt x="71712" y="78175"/>
                    <a:pt x="71674" y="78128"/>
                    <a:pt x="72323" y="78128"/>
                  </a:cubicBezTo>
                  <a:cubicBezTo>
                    <a:pt x="72406" y="78128"/>
                    <a:pt x="72499" y="78129"/>
                    <a:pt x="72605" y="78129"/>
                  </a:cubicBezTo>
                  <a:lnTo>
                    <a:pt x="73748" y="78129"/>
                  </a:lnTo>
                  <a:cubicBezTo>
                    <a:pt x="74057" y="78117"/>
                    <a:pt x="74367" y="78129"/>
                    <a:pt x="74664" y="78034"/>
                  </a:cubicBezTo>
                  <a:cubicBezTo>
                    <a:pt x="74809" y="77991"/>
                    <a:pt x="74966" y="77985"/>
                    <a:pt x="75121" y="77985"/>
                  </a:cubicBezTo>
                  <a:cubicBezTo>
                    <a:pt x="75184" y="77985"/>
                    <a:pt x="75246" y="77986"/>
                    <a:pt x="75307" y="77986"/>
                  </a:cubicBezTo>
                  <a:lnTo>
                    <a:pt x="79367" y="77986"/>
                  </a:lnTo>
                  <a:cubicBezTo>
                    <a:pt x="79653" y="77986"/>
                    <a:pt x="79939" y="77986"/>
                    <a:pt x="80213" y="77903"/>
                  </a:cubicBezTo>
                  <a:cubicBezTo>
                    <a:pt x="80364" y="77849"/>
                    <a:pt x="80530" y="77842"/>
                    <a:pt x="80693" y="77842"/>
                  </a:cubicBezTo>
                  <a:close/>
                  <a:moveTo>
                    <a:pt x="56880" y="78124"/>
                  </a:moveTo>
                  <a:cubicBezTo>
                    <a:pt x="56967" y="78124"/>
                    <a:pt x="57054" y="78129"/>
                    <a:pt x="57138" y="78129"/>
                  </a:cubicBezTo>
                  <a:lnTo>
                    <a:pt x="70485" y="78129"/>
                  </a:lnTo>
                  <a:cubicBezTo>
                    <a:pt x="70508" y="78129"/>
                    <a:pt x="70530" y="78129"/>
                    <a:pt x="70552" y="78129"/>
                  </a:cubicBezTo>
                  <a:cubicBezTo>
                    <a:pt x="71317" y="78129"/>
                    <a:pt x="71283" y="78140"/>
                    <a:pt x="71283" y="78962"/>
                  </a:cubicBezTo>
                  <a:lnTo>
                    <a:pt x="71283" y="83106"/>
                  </a:lnTo>
                  <a:lnTo>
                    <a:pt x="71295" y="83094"/>
                  </a:lnTo>
                  <a:cubicBezTo>
                    <a:pt x="71295" y="84260"/>
                    <a:pt x="71295" y="85427"/>
                    <a:pt x="71295" y="86594"/>
                  </a:cubicBezTo>
                  <a:cubicBezTo>
                    <a:pt x="71295" y="87142"/>
                    <a:pt x="71283" y="87678"/>
                    <a:pt x="71188" y="88225"/>
                  </a:cubicBezTo>
                  <a:cubicBezTo>
                    <a:pt x="71092" y="88749"/>
                    <a:pt x="71164" y="89309"/>
                    <a:pt x="71152" y="89856"/>
                  </a:cubicBezTo>
                  <a:cubicBezTo>
                    <a:pt x="71152" y="90237"/>
                    <a:pt x="71176" y="90618"/>
                    <a:pt x="71045" y="90987"/>
                  </a:cubicBezTo>
                  <a:cubicBezTo>
                    <a:pt x="70997" y="91142"/>
                    <a:pt x="71009" y="91321"/>
                    <a:pt x="71009" y="91488"/>
                  </a:cubicBezTo>
                  <a:cubicBezTo>
                    <a:pt x="71009" y="92035"/>
                    <a:pt x="71009" y="92583"/>
                    <a:pt x="71009" y="93131"/>
                  </a:cubicBezTo>
                  <a:cubicBezTo>
                    <a:pt x="71009" y="93393"/>
                    <a:pt x="71009" y="93643"/>
                    <a:pt x="70926" y="93905"/>
                  </a:cubicBezTo>
                  <a:cubicBezTo>
                    <a:pt x="70866" y="94083"/>
                    <a:pt x="70878" y="94274"/>
                    <a:pt x="70866" y="94464"/>
                  </a:cubicBezTo>
                  <a:cubicBezTo>
                    <a:pt x="70854" y="95012"/>
                    <a:pt x="70854" y="95548"/>
                    <a:pt x="70759" y="96095"/>
                  </a:cubicBezTo>
                  <a:cubicBezTo>
                    <a:pt x="70664" y="96631"/>
                    <a:pt x="70723" y="97191"/>
                    <a:pt x="70723" y="97738"/>
                  </a:cubicBezTo>
                  <a:cubicBezTo>
                    <a:pt x="70723" y="98036"/>
                    <a:pt x="70688" y="98346"/>
                    <a:pt x="70640" y="98655"/>
                  </a:cubicBezTo>
                  <a:cubicBezTo>
                    <a:pt x="70569" y="99096"/>
                    <a:pt x="70592" y="99548"/>
                    <a:pt x="70580" y="100001"/>
                  </a:cubicBezTo>
                  <a:cubicBezTo>
                    <a:pt x="70569" y="100262"/>
                    <a:pt x="70580" y="100524"/>
                    <a:pt x="70557" y="100786"/>
                  </a:cubicBezTo>
                  <a:cubicBezTo>
                    <a:pt x="70545" y="100965"/>
                    <a:pt x="70414" y="101084"/>
                    <a:pt x="70235" y="101108"/>
                  </a:cubicBezTo>
                  <a:cubicBezTo>
                    <a:pt x="70092" y="101120"/>
                    <a:pt x="69949" y="101120"/>
                    <a:pt x="69807" y="101120"/>
                  </a:cubicBezTo>
                  <a:cubicBezTo>
                    <a:pt x="68997" y="101155"/>
                    <a:pt x="68199" y="101084"/>
                    <a:pt x="67390" y="101239"/>
                  </a:cubicBezTo>
                  <a:cubicBezTo>
                    <a:pt x="67182" y="101278"/>
                    <a:pt x="66967" y="101289"/>
                    <a:pt x="66748" y="101289"/>
                  </a:cubicBezTo>
                  <a:cubicBezTo>
                    <a:pt x="66482" y="101289"/>
                    <a:pt x="66212" y="101273"/>
                    <a:pt x="65946" y="101273"/>
                  </a:cubicBezTo>
                  <a:cubicBezTo>
                    <a:pt x="65903" y="101273"/>
                    <a:pt x="65861" y="101274"/>
                    <a:pt x="65818" y="101274"/>
                  </a:cubicBezTo>
                  <a:cubicBezTo>
                    <a:pt x="65775" y="101275"/>
                    <a:pt x="65733" y="101276"/>
                    <a:pt x="65690" y="101276"/>
                  </a:cubicBezTo>
                  <a:cubicBezTo>
                    <a:pt x="65474" y="101276"/>
                    <a:pt x="65255" y="101266"/>
                    <a:pt x="65037" y="101266"/>
                  </a:cubicBezTo>
                  <a:cubicBezTo>
                    <a:pt x="64709" y="101266"/>
                    <a:pt x="64381" y="101287"/>
                    <a:pt x="64056" y="101394"/>
                  </a:cubicBezTo>
                  <a:cubicBezTo>
                    <a:pt x="64000" y="101409"/>
                    <a:pt x="63939" y="101413"/>
                    <a:pt x="63877" y="101413"/>
                  </a:cubicBezTo>
                  <a:cubicBezTo>
                    <a:pt x="63794" y="101413"/>
                    <a:pt x="63709" y="101405"/>
                    <a:pt x="63627" y="101405"/>
                  </a:cubicBezTo>
                  <a:cubicBezTo>
                    <a:pt x="63476" y="101411"/>
                    <a:pt x="63324" y="101413"/>
                    <a:pt x="63172" y="101413"/>
                  </a:cubicBezTo>
                  <a:cubicBezTo>
                    <a:pt x="62862" y="101413"/>
                    <a:pt x="62552" y="101405"/>
                    <a:pt x="62241" y="101405"/>
                  </a:cubicBezTo>
                  <a:cubicBezTo>
                    <a:pt x="61710" y="101405"/>
                    <a:pt x="61179" y="101427"/>
                    <a:pt x="60651" y="101548"/>
                  </a:cubicBezTo>
                  <a:cubicBezTo>
                    <a:pt x="60575" y="101561"/>
                    <a:pt x="60498" y="101565"/>
                    <a:pt x="60422" y="101565"/>
                  </a:cubicBezTo>
                  <a:cubicBezTo>
                    <a:pt x="60317" y="101565"/>
                    <a:pt x="60212" y="101558"/>
                    <a:pt x="60107" y="101558"/>
                  </a:cubicBezTo>
                  <a:cubicBezTo>
                    <a:pt x="60074" y="101558"/>
                    <a:pt x="60041" y="101558"/>
                    <a:pt x="60008" y="101560"/>
                  </a:cubicBezTo>
                  <a:cubicBezTo>
                    <a:pt x="59954" y="101561"/>
                    <a:pt x="59900" y="101562"/>
                    <a:pt x="59847" y="101562"/>
                  </a:cubicBezTo>
                  <a:cubicBezTo>
                    <a:pt x="59714" y="101562"/>
                    <a:pt x="59581" y="101559"/>
                    <a:pt x="59449" y="101559"/>
                  </a:cubicBezTo>
                  <a:cubicBezTo>
                    <a:pt x="59137" y="101559"/>
                    <a:pt x="58826" y="101575"/>
                    <a:pt x="58519" y="101679"/>
                  </a:cubicBezTo>
                  <a:cubicBezTo>
                    <a:pt x="58463" y="101695"/>
                    <a:pt x="58403" y="101699"/>
                    <a:pt x="58341" y="101699"/>
                  </a:cubicBezTo>
                  <a:cubicBezTo>
                    <a:pt x="58258" y="101699"/>
                    <a:pt x="58172" y="101691"/>
                    <a:pt x="58091" y="101691"/>
                  </a:cubicBezTo>
                  <a:cubicBezTo>
                    <a:pt x="57961" y="101697"/>
                    <a:pt x="57831" y="101699"/>
                    <a:pt x="57701" y="101699"/>
                  </a:cubicBezTo>
                  <a:cubicBezTo>
                    <a:pt x="57436" y="101699"/>
                    <a:pt x="57170" y="101691"/>
                    <a:pt x="56905" y="101691"/>
                  </a:cubicBezTo>
                  <a:cubicBezTo>
                    <a:pt x="56450" y="101691"/>
                    <a:pt x="55995" y="101713"/>
                    <a:pt x="55543" y="101834"/>
                  </a:cubicBezTo>
                  <a:cubicBezTo>
                    <a:pt x="55499" y="101846"/>
                    <a:pt x="55453" y="101850"/>
                    <a:pt x="55405" y="101850"/>
                  </a:cubicBezTo>
                  <a:cubicBezTo>
                    <a:pt x="55310" y="101850"/>
                    <a:pt x="55209" y="101834"/>
                    <a:pt x="55114" y="101834"/>
                  </a:cubicBezTo>
                  <a:cubicBezTo>
                    <a:pt x="54781" y="101840"/>
                    <a:pt x="54447" y="101840"/>
                    <a:pt x="54114" y="101840"/>
                  </a:cubicBezTo>
                  <a:cubicBezTo>
                    <a:pt x="53781" y="101840"/>
                    <a:pt x="53447" y="101840"/>
                    <a:pt x="53114" y="101846"/>
                  </a:cubicBezTo>
                  <a:cubicBezTo>
                    <a:pt x="53052" y="101846"/>
                    <a:pt x="52991" y="101845"/>
                    <a:pt x="52929" y="101845"/>
                  </a:cubicBezTo>
                  <a:cubicBezTo>
                    <a:pt x="52685" y="101845"/>
                    <a:pt x="52445" y="101853"/>
                    <a:pt x="52197" y="101929"/>
                  </a:cubicBezTo>
                  <a:cubicBezTo>
                    <a:pt x="52070" y="101972"/>
                    <a:pt x="51930" y="101978"/>
                    <a:pt x="51795" y="101978"/>
                  </a:cubicBezTo>
                  <a:cubicBezTo>
                    <a:pt x="51742" y="101978"/>
                    <a:pt x="51689" y="101977"/>
                    <a:pt x="51638" y="101977"/>
                  </a:cubicBezTo>
                  <a:cubicBezTo>
                    <a:pt x="51257" y="101983"/>
                    <a:pt x="50876" y="101983"/>
                    <a:pt x="50495" y="101983"/>
                  </a:cubicBezTo>
                  <a:cubicBezTo>
                    <a:pt x="50114" y="101983"/>
                    <a:pt x="49733" y="101983"/>
                    <a:pt x="49352" y="101989"/>
                  </a:cubicBezTo>
                  <a:cubicBezTo>
                    <a:pt x="48828" y="101989"/>
                    <a:pt x="48316" y="101989"/>
                    <a:pt x="47792" y="102096"/>
                  </a:cubicBezTo>
                  <a:cubicBezTo>
                    <a:pt x="47604" y="102136"/>
                    <a:pt x="47408" y="102146"/>
                    <a:pt x="47210" y="102146"/>
                  </a:cubicBezTo>
                  <a:cubicBezTo>
                    <a:pt x="46968" y="102146"/>
                    <a:pt x="46722" y="102130"/>
                    <a:pt x="46480" y="102130"/>
                  </a:cubicBezTo>
                  <a:cubicBezTo>
                    <a:pt x="46441" y="102130"/>
                    <a:pt x="46402" y="102131"/>
                    <a:pt x="46363" y="102132"/>
                  </a:cubicBezTo>
                  <a:cubicBezTo>
                    <a:pt x="46077" y="102132"/>
                    <a:pt x="45804" y="102144"/>
                    <a:pt x="45518" y="102215"/>
                  </a:cubicBezTo>
                  <a:cubicBezTo>
                    <a:pt x="45293" y="102267"/>
                    <a:pt x="45066" y="102283"/>
                    <a:pt x="44838" y="102283"/>
                  </a:cubicBezTo>
                  <a:cubicBezTo>
                    <a:pt x="44546" y="102283"/>
                    <a:pt x="44252" y="102257"/>
                    <a:pt x="43958" y="102251"/>
                  </a:cubicBezTo>
                  <a:cubicBezTo>
                    <a:pt x="43863" y="102251"/>
                    <a:pt x="43791" y="102179"/>
                    <a:pt x="43744" y="102084"/>
                  </a:cubicBezTo>
                  <a:cubicBezTo>
                    <a:pt x="43649" y="101846"/>
                    <a:pt x="43577" y="101596"/>
                    <a:pt x="43577" y="101322"/>
                  </a:cubicBezTo>
                  <a:cubicBezTo>
                    <a:pt x="43589" y="100798"/>
                    <a:pt x="43589" y="100274"/>
                    <a:pt x="43577" y="99750"/>
                  </a:cubicBezTo>
                  <a:cubicBezTo>
                    <a:pt x="43577" y="99405"/>
                    <a:pt x="43601" y="99048"/>
                    <a:pt x="43470" y="98703"/>
                  </a:cubicBezTo>
                  <a:cubicBezTo>
                    <a:pt x="43410" y="98524"/>
                    <a:pt x="43446" y="98322"/>
                    <a:pt x="43446" y="98131"/>
                  </a:cubicBezTo>
                  <a:cubicBezTo>
                    <a:pt x="43434" y="97036"/>
                    <a:pt x="43446" y="95940"/>
                    <a:pt x="43434" y="94845"/>
                  </a:cubicBezTo>
                  <a:cubicBezTo>
                    <a:pt x="43434" y="94393"/>
                    <a:pt x="43470" y="93952"/>
                    <a:pt x="43327" y="93500"/>
                  </a:cubicBezTo>
                  <a:cubicBezTo>
                    <a:pt x="43268" y="93309"/>
                    <a:pt x="43303" y="93083"/>
                    <a:pt x="43303" y="92869"/>
                  </a:cubicBezTo>
                  <a:cubicBezTo>
                    <a:pt x="43268" y="92035"/>
                    <a:pt x="43339" y="91214"/>
                    <a:pt x="43172" y="90380"/>
                  </a:cubicBezTo>
                  <a:cubicBezTo>
                    <a:pt x="43077" y="89880"/>
                    <a:pt x="43160" y="89344"/>
                    <a:pt x="43148" y="88821"/>
                  </a:cubicBezTo>
                  <a:cubicBezTo>
                    <a:pt x="43148" y="88440"/>
                    <a:pt x="43101" y="88059"/>
                    <a:pt x="43053" y="87689"/>
                  </a:cubicBezTo>
                  <a:cubicBezTo>
                    <a:pt x="42982" y="86987"/>
                    <a:pt x="42994" y="86261"/>
                    <a:pt x="43053" y="85558"/>
                  </a:cubicBezTo>
                  <a:cubicBezTo>
                    <a:pt x="43089" y="85201"/>
                    <a:pt x="43148" y="84856"/>
                    <a:pt x="43148" y="84499"/>
                  </a:cubicBezTo>
                  <a:cubicBezTo>
                    <a:pt x="43148" y="83522"/>
                    <a:pt x="43148" y="82546"/>
                    <a:pt x="43148" y="81570"/>
                  </a:cubicBezTo>
                  <a:cubicBezTo>
                    <a:pt x="43160" y="81117"/>
                    <a:pt x="43148" y="80677"/>
                    <a:pt x="43256" y="80224"/>
                  </a:cubicBezTo>
                  <a:cubicBezTo>
                    <a:pt x="43339" y="79891"/>
                    <a:pt x="43291" y="79522"/>
                    <a:pt x="43303" y="79165"/>
                  </a:cubicBezTo>
                  <a:cubicBezTo>
                    <a:pt x="43315" y="78950"/>
                    <a:pt x="43398" y="78867"/>
                    <a:pt x="43613" y="78855"/>
                  </a:cubicBezTo>
                  <a:cubicBezTo>
                    <a:pt x="43803" y="78843"/>
                    <a:pt x="43994" y="78843"/>
                    <a:pt x="44184" y="78843"/>
                  </a:cubicBezTo>
                  <a:cubicBezTo>
                    <a:pt x="44494" y="78831"/>
                    <a:pt x="44792" y="78855"/>
                    <a:pt x="45101" y="78748"/>
                  </a:cubicBezTo>
                  <a:cubicBezTo>
                    <a:pt x="45268" y="78688"/>
                    <a:pt x="45470" y="78712"/>
                    <a:pt x="45661" y="78700"/>
                  </a:cubicBezTo>
                  <a:cubicBezTo>
                    <a:pt x="45759" y="78697"/>
                    <a:pt x="45857" y="78695"/>
                    <a:pt x="45955" y="78695"/>
                  </a:cubicBezTo>
                  <a:cubicBezTo>
                    <a:pt x="46120" y="78695"/>
                    <a:pt x="46286" y="78699"/>
                    <a:pt x="46451" y="78699"/>
                  </a:cubicBezTo>
                  <a:cubicBezTo>
                    <a:pt x="46829" y="78699"/>
                    <a:pt x="47205" y="78682"/>
                    <a:pt x="47578" y="78569"/>
                  </a:cubicBezTo>
                  <a:cubicBezTo>
                    <a:pt x="47634" y="78554"/>
                    <a:pt x="47694" y="78550"/>
                    <a:pt x="47756" y="78550"/>
                  </a:cubicBezTo>
                  <a:cubicBezTo>
                    <a:pt x="47839" y="78550"/>
                    <a:pt x="47925" y="78557"/>
                    <a:pt x="48006" y="78557"/>
                  </a:cubicBezTo>
                  <a:cubicBezTo>
                    <a:pt x="48268" y="78557"/>
                    <a:pt x="48518" y="78557"/>
                    <a:pt x="48780" y="78474"/>
                  </a:cubicBezTo>
                  <a:cubicBezTo>
                    <a:pt x="48959" y="78415"/>
                    <a:pt x="49149" y="78415"/>
                    <a:pt x="49340" y="78415"/>
                  </a:cubicBezTo>
                  <a:lnTo>
                    <a:pt x="51054" y="78415"/>
                  </a:lnTo>
                  <a:cubicBezTo>
                    <a:pt x="51364" y="78415"/>
                    <a:pt x="51673" y="78355"/>
                    <a:pt x="51971" y="78343"/>
                  </a:cubicBezTo>
                  <a:cubicBezTo>
                    <a:pt x="52005" y="78342"/>
                    <a:pt x="52039" y="78341"/>
                    <a:pt x="52074" y="78341"/>
                  </a:cubicBezTo>
                  <a:cubicBezTo>
                    <a:pt x="52176" y="78341"/>
                    <a:pt x="52279" y="78346"/>
                    <a:pt x="52383" y="78346"/>
                  </a:cubicBezTo>
                  <a:cubicBezTo>
                    <a:pt x="52522" y="78346"/>
                    <a:pt x="52662" y="78337"/>
                    <a:pt x="52804" y="78295"/>
                  </a:cubicBezTo>
                  <a:cubicBezTo>
                    <a:pt x="52882" y="78272"/>
                    <a:pt x="52965" y="78266"/>
                    <a:pt x="53050" y="78266"/>
                  </a:cubicBezTo>
                  <a:cubicBezTo>
                    <a:pt x="53135" y="78266"/>
                    <a:pt x="53221" y="78272"/>
                    <a:pt x="53304" y="78272"/>
                  </a:cubicBezTo>
                  <a:lnTo>
                    <a:pt x="55507" y="78272"/>
                  </a:lnTo>
                  <a:cubicBezTo>
                    <a:pt x="55567" y="78272"/>
                    <a:pt x="55626" y="78272"/>
                    <a:pt x="55686" y="78272"/>
                  </a:cubicBezTo>
                  <a:cubicBezTo>
                    <a:pt x="55983" y="78272"/>
                    <a:pt x="56279" y="78264"/>
                    <a:pt x="56567" y="78164"/>
                  </a:cubicBezTo>
                  <a:cubicBezTo>
                    <a:pt x="56666" y="78131"/>
                    <a:pt x="56773" y="78124"/>
                    <a:pt x="56880" y="78124"/>
                  </a:cubicBezTo>
                  <a:close/>
                  <a:moveTo>
                    <a:pt x="42293" y="78831"/>
                  </a:moveTo>
                  <a:cubicBezTo>
                    <a:pt x="42442" y="78831"/>
                    <a:pt x="42595" y="78848"/>
                    <a:pt x="42744" y="78855"/>
                  </a:cubicBezTo>
                  <a:cubicBezTo>
                    <a:pt x="42910" y="78867"/>
                    <a:pt x="42994" y="78974"/>
                    <a:pt x="43006" y="79141"/>
                  </a:cubicBezTo>
                  <a:cubicBezTo>
                    <a:pt x="43006" y="79284"/>
                    <a:pt x="43041" y="79427"/>
                    <a:pt x="42994" y="79558"/>
                  </a:cubicBezTo>
                  <a:cubicBezTo>
                    <a:pt x="42791" y="80260"/>
                    <a:pt x="42898" y="80974"/>
                    <a:pt x="42875" y="81689"/>
                  </a:cubicBezTo>
                  <a:cubicBezTo>
                    <a:pt x="42851" y="82141"/>
                    <a:pt x="42898" y="82594"/>
                    <a:pt x="42756" y="83034"/>
                  </a:cubicBezTo>
                  <a:cubicBezTo>
                    <a:pt x="42696" y="83201"/>
                    <a:pt x="42732" y="83403"/>
                    <a:pt x="42732" y="83594"/>
                  </a:cubicBezTo>
                  <a:cubicBezTo>
                    <a:pt x="42732" y="84951"/>
                    <a:pt x="42732" y="86308"/>
                    <a:pt x="42732" y="87666"/>
                  </a:cubicBezTo>
                  <a:cubicBezTo>
                    <a:pt x="42732" y="88070"/>
                    <a:pt x="42744" y="88463"/>
                    <a:pt x="42839" y="88868"/>
                  </a:cubicBezTo>
                  <a:cubicBezTo>
                    <a:pt x="42910" y="89237"/>
                    <a:pt x="42863" y="89630"/>
                    <a:pt x="42875" y="90011"/>
                  </a:cubicBezTo>
                  <a:cubicBezTo>
                    <a:pt x="42875" y="90309"/>
                    <a:pt x="42863" y="90618"/>
                    <a:pt x="42958" y="90928"/>
                  </a:cubicBezTo>
                  <a:cubicBezTo>
                    <a:pt x="43017" y="91095"/>
                    <a:pt x="43006" y="91297"/>
                    <a:pt x="43006" y="91488"/>
                  </a:cubicBezTo>
                  <a:cubicBezTo>
                    <a:pt x="43017" y="92011"/>
                    <a:pt x="43017" y="92535"/>
                    <a:pt x="43017" y="93059"/>
                  </a:cubicBezTo>
                  <a:cubicBezTo>
                    <a:pt x="43017" y="93416"/>
                    <a:pt x="43006" y="93762"/>
                    <a:pt x="43125" y="94119"/>
                  </a:cubicBezTo>
                  <a:cubicBezTo>
                    <a:pt x="43184" y="94286"/>
                    <a:pt x="43160" y="94488"/>
                    <a:pt x="43160" y="94678"/>
                  </a:cubicBezTo>
                  <a:cubicBezTo>
                    <a:pt x="43160" y="95583"/>
                    <a:pt x="43160" y="96488"/>
                    <a:pt x="43160" y="97393"/>
                  </a:cubicBezTo>
                  <a:cubicBezTo>
                    <a:pt x="43160" y="97845"/>
                    <a:pt x="43125" y="98298"/>
                    <a:pt x="43279" y="98738"/>
                  </a:cubicBezTo>
                  <a:cubicBezTo>
                    <a:pt x="43327" y="98893"/>
                    <a:pt x="43303" y="99072"/>
                    <a:pt x="43303" y="99239"/>
                  </a:cubicBezTo>
                  <a:cubicBezTo>
                    <a:pt x="43303" y="99810"/>
                    <a:pt x="43303" y="100370"/>
                    <a:pt x="43303" y="100941"/>
                  </a:cubicBezTo>
                  <a:cubicBezTo>
                    <a:pt x="43303" y="101274"/>
                    <a:pt x="43291" y="101608"/>
                    <a:pt x="43398" y="101929"/>
                  </a:cubicBezTo>
                  <a:cubicBezTo>
                    <a:pt x="43482" y="102179"/>
                    <a:pt x="43327" y="102346"/>
                    <a:pt x="43089" y="102394"/>
                  </a:cubicBezTo>
                  <a:cubicBezTo>
                    <a:pt x="43065" y="102394"/>
                    <a:pt x="43041" y="102406"/>
                    <a:pt x="43017" y="102406"/>
                  </a:cubicBezTo>
                  <a:cubicBezTo>
                    <a:pt x="42913" y="102395"/>
                    <a:pt x="42810" y="102390"/>
                    <a:pt x="42706" y="102390"/>
                  </a:cubicBezTo>
                  <a:cubicBezTo>
                    <a:pt x="42068" y="102390"/>
                    <a:pt x="41441" y="102566"/>
                    <a:pt x="40801" y="102566"/>
                  </a:cubicBezTo>
                  <a:cubicBezTo>
                    <a:pt x="40738" y="102566"/>
                    <a:pt x="40675" y="102564"/>
                    <a:pt x="40612" y="102560"/>
                  </a:cubicBezTo>
                  <a:cubicBezTo>
                    <a:pt x="40549" y="102555"/>
                    <a:pt x="40482" y="102550"/>
                    <a:pt x="40417" y="102550"/>
                  </a:cubicBezTo>
                  <a:cubicBezTo>
                    <a:pt x="40336" y="102550"/>
                    <a:pt x="40256" y="102558"/>
                    <a:pt x="40184" y="102584"/>
                  </a:cubicBezTo>
                  <a:cubicBezTo>
                    <a:pt x="39922" y="102679"/>
                    <a:pt x="39655" y="102690"/>
                    <a:pt x="39386" y="102690"/>
                  </a:cubicBezTo>
                  <a:cubicBezTo>
                    <a:pt x="39309" y="102690"/>
                    <a:pt x="39232" y="102689"/>
                    <a:pt x="39155" y="102689"/>
                  </a:cubicBezTo>
                  <a:cubicBezTo>
                    <a:pt x="39097" y="102689"/>
                    <a:pt x="39039" y="102690"/>
                    <a:pt x="38981" y="102691"/>
                  </a:cubicBezTo>
                  <a:cubicBezTo>
                    <a:pt x="38922" y="102693"/>
                    <a:pt x="38864" y="102693"/>
                    <a:pt x="38805" y="102693"/>
                  </a:cubicBezTo>
                  <a:cubicBezTo>
                    <a:pt x="38660" y="102693"/>
                    <a:pt x="38514" y="102690"/>
                    <a:pt x="38370" y="102690"/>
                  </a:cubicBezTo>
                  <a:cubicBezTo>
                    <a:pt x="38027" y="102690"/>
                    <a:pt x="37686" y="102706"/>
                    <a:pt x="37350" y="102810"/>
                  </a:cubicBezTo>
                  <a:cubicBezTo>
                    <a:pt x="37279" y="102834"/>
                    <a:pt x="37198" y="102840"/>
                    <a:pt x="37115" y="102840"/>
                  </a:cubicBezTo>
                  <a:cubicBezTo>
                    <a:pt x="37032" y="102840"/>
                    <a:pt x="36945" y="102834"/>
                    <a:pt x="36862" y="102834"/>
                  </a:cubicBezTo>
                  <a:lnTo>
                    <a:pt x="35147" y="102834"/>
                  </a:lnTo>
                  <a:cubicBezTo>
                    <a:pt x="34766" y="102846"/>
                    <a:pt x="34397" y="102846"/>
                    <a:pt x="34016" y="102941"/>
                  </a:cubicBezTo>
                  <a:cubicBezTo>
                    <a:pt x="33859" y="102974"/>
                    <a:pt x="33697" y="102982"/>
                    <a:pt x="33533" y="102982"/>
                  </a:cubicBezTo>
                  <a:cubicBezTo>
                    <a:pt x="33381" y="102982"/>
                    <a:pt x="33228" y="102975"/>
                    <a:pt x="33077" y="102975"/>
                  </a:cubicBezTo>
                  <a:cubicBezTo>
                    <a:pt x="33032" y="102975"/>
                    <a:pt x="32989" y="102976"/>
                    <a:pt x="32945" y="102977"/>
                  </a:cubicBezTo>
                  <a:cubicBezTo>
                    <a:pt x="32588" y="102989"/>
                    <a:pt x="32242" y="102953"/>
                    <a:pt x="31885" y="103084"/>
                  </a:cubicBezTo>
                  <a:cubicBezTo>
                    <a:pt x="31806" y="103116"/>
                    <a:pt x="31711" y="103121"/>
                    <a:pt x="31613" y="103121"/>
                  </a:cubicBezTo>
                  <a:cubicBezTo>
                    <a:pt x="31565" y="103121"/>
                    <a:pt x="31516" y="103120"/>
                    <a:pt x="31468" y="103120"/>
                  </a:cubicBezTo>
                  <a:cubicBezTo>
                    <a:pt x="31183" y="103120"/>
                    <a:pt x="30897" y="103120"/>
                    <a:pt x="30623" y="103227"/>
                  </a:cubicBezTo>
                  <a:cubicBezTo>
                    <a:pt x="30536" y="103259"/>
                    <a:pt x="30438" y="103264"/>
                    <a:pt x="30340" y="103264"/>
                  </a:cubicBezTo>
                  <a:cubicBezTo>
                    <a:pt x="30291" y="103264"/>
                    <a:pt x="30242" y="103263"/>
                    <a:pt x="30194" y="103263"/>
                  </a:cubicBezTo>
                  <a:cubicBezTo>
                    <a:pt x="29849" y="103275"/>
                    <a:pt x="29492" y="103251"/>
                    <a:pt x="29147" y="103382"/>
                  </a:cubicBezTo>
                  <a:cubicBezTo>
                    <a:pt x="29066" y="103409"/>
                    <a:pt x="28979" y="103416"/>
                    <a:pt x="28892" y="103416"/>
                  </a:cubicBezTo>
                  <a:cubicBezTo>
                    <a:pt x="28787" y="103416"/>
                    <a:pt x="28679" y="103406"/>
                    <a:pt x="28575" y="103406"/>
                  </a:cubicBezTo>
                  <a:cubicBezTo>
                    <a:pt x="28453" y="103412"/>
                    <a:pt x="28330" y="103414"/>
                    <a:pt x="28207" y="103414"/>
                  </a:cubicBezTo>
                  <a:cubicBezTo>
                    <a:pt x="28002" y="103414"/>
                    <a:pt x="27796" y="103408"/>
                    <a:pt x="27591" y="103408"/>
                  </a:cubicBezTo>
                  <a:cubicBezTo>
                    <a:pt x="27206" y="103408"/>
                    <a:pt x="26823" y="103427"/>
                    <a:pt x="26444" y="103537"/>
                  </a:cubicBezTo>
                  <a:cubicBezTo>
                    <a:pt x="26392" y="103556"/>
                    <a:pt x="26335" y="103561"/>
                    <a:pt x="26278" y="103561"/>
                  </a:cubicBezTo>
                  <a:cubicBezTo>
                    <a:pt x="26191" y="103561"/>
                    <a:pt x="26101" y="103549"/>
                    <a:pt x="26015" y="103549"/>
                  </a:cubicBezTo>
                  <a:cubicBezTo>
                    <a:pt x="25325" y="103549"/>
                    <a:pt x="24634" y="103549"/>
                    <a:pt x="23956" y="103560"/>
                  </a:cubicBezTo>
                  <a:cubicBezTo>
                    <a:pt x="23479" y="103560"/>
                    <a:pt x="23015" y="103560"/>
                    <a:pt x="22539" y="103656"/>
                  </a:cubicBezTo>
                  <a:cubicBezTo>
                    <a:pt x="22343" y="103698"/>
                    <a:pt x="22142" y="103710"/>
                    <a:pt x="21940" y="103710"/>
                  </a:cubicBezTo>
                  <a:cubicBezTo>
                    <a:pt x="21688" y="103710"/>
                    <a:pt x="21433" y="103691"/>
                    <a:pt x="21181" y="103691"/>
                  </a:cubicBezTo>
                  <a:cubicBezTo>
                    <a:pt x="21133" y="103693"/>
                    <a:pt x="21084" y="103693"/>
                    <a:pt x="21036" y="103693"/>
                  </a:cubicBezTo>
                  <a:cubicBezTo>
                    <a:pt x="20916" y="103693"/>
                    <a:pt x="20796" y="103690"/>
                    <a:pt x="20677" y="103690"/>
                  </a:cubicBezTo>
                  <a:cubicBezTo>
                    <a:pt x="20395" y="103690"/>
                    <a:pt x="20117" y="103706"/>
                    <a:pt x="19848" y="103810"/>
                  </a:cubicBezTo>
                  <a:cubicBezTo>
                    <a:pt x="19800" y="103834"/>
                    <a:pt x="19753" y="103834"/>
                    <a:pt x="19705" y="103834"/>
                  </a:cubicBezTo>
                  <a:cubicBezTo>
                    <a:pt x="19517" y="103836"/>
                    <a:pt x="19365" y="103841"/>
                    <a:pt x="19242" y="103841"/>
                  </a:cubicBezTo>
                  <a:cubicBezTo>
                    <a:pt x="18697" y="103841"/>
                    <a:pt x="18729" y="103750"/>
                    <a:pt x="18729" y="102953"/>
                  </a:cubicBezTo>
                  <a:lnTo>
                    <a:pt x="18729" y="99536"/>
                  </a:lnTo>
                  <a:lnTo>
                    <a:pt x="18729" y="99524"/>
                  </a:lnTo>
                  <a:cubicBezTo>
                    <a:pt x="18729" y="98560"/>
                    <a:pt x="18729" y="97584"/>
                    <a:pt x="18729" y="96607"/>
                  </a:cubicBezTo>
                  <a:cubicBezTo>
                    <a:pt x="18717" y="96083"/>
                    <a:pt x="18776" y="95559"/>
                    <a:pt x="18610" y="95048"/>
                  </a:cubicBezTo>
                  <a:cubicBezTo>
                    <a:pt x="18562" y="94893"/>
                    <a:pt x="18586" y="94714"/>
                    <a:pt x="18586" y="94547"/>
                  </a:cubicBezTo>
                  <a:lnTo>
                    <a:pt x="18586" y="86415"/>
                  </a:lnTo>
                  <a:cubicBezTo>
                    <a:pt x="18586" y="86154"/>
                    <a:pt x="18598" y="85892"/>
                    <a:pt x="18669" y="85642"/>
                  </a:cubicBezTo>
                  <a:cubicBezTo>
                    <a:pt x="18729" y="85415"/>
                    <a:pt x="18729" y="85165"/>
                    <a:pt x="18729" y="84927"/>
                  </a:cubicBezTo>
                  <a:cubicBezTo>
                    <a:pt x="18729" y="83665"/>
                    <a:pt x="18729" y="82403"/>
                    <a:pt x="18729" y="81153"/>
                  </a:cubicBezTo>
                  <a:cubicBezTo>
                    <a:pt x="18729" y="81010"/>
                    <a:pt x="18729" y="80867"/>
                    <a:pt x="18729" y="80724"/>
                  </a:cubicBezTo>
                  <a:cubicBezTo>
                    <a:pt x="18741" y="80212"/>
                    <a:pt x="18741" y="80236"/>
                    <a:pt x="19265" y="80093"/>
                  </a:cubicBezTo>
                  <a:cubicBezTo>
                    <a:pt x="19610" y="79998"/>
                    <a:pt x="19967" y="79986"/>
                    <a:pt x="20324" y="79986"/>
                  </a:cubicBezTo>
                  <a:lnTo>
                    <a:pt x="25813" y="79986"/>
                  </a:lnTo>
                  <a:cubicBezTo>
                    <a:pt x="25895" y="79986"/>
                    <a:pt x="25976" y="79988"/>
                    <a:pt x="26058" y="79988"/>
                  </a:cubicBezTo>
                  <a:cubicBezTo>
                    <a:pt x="26261" y="79988"/>
                    <a:pt x="26463" y="79976"/>
                    <a:pt x="26658" y="79891"/>
                  </a:cubicBezTo>
                  <a:cubicBezTo>
                    <a:pt x="26717" y="79871"/>
                    <a:pt x="26775" y="79852"/>
                    <a:pt x="26833" y="79852"/>
                  </a:cubicBezTo>
                  <a:cubicBezTo>
                    <a:pt x="26846" y="79852"/>
                    <a:pt x="26859" y="79853"/>
                    <a:pt x="26873" y="79855"/>
                  </a:cubicBezTo>
                  <a:cubicBezTo>
                    <a:pt x="26975" y="79863"/>
                    <a:pt x="27078" y="79867"/>
                    <a:pt x="27180" y="79867"/>
                  </a:cubicBezTo>
                  <a:cubicBezTo>
                    <a:pt x="27883" y="79867"/>
                    <a:pt x="28574" y="79695"/>
                    <a:pt x="29279" y="79695"/>
                  </a:cubicBezTo>
                  <a:cubicBezTo>
                    <a:pt x="29350" y="79695"/>
                    <a:pt x="29421" y="79697"/>
                    <a:pt x="29492" y="79700"/>
                  </a:cubicBezTo>
                  <a:cubicBezTo>
                    <a:pt x="29581" y="79704"/>
                    <a:pt x="29671" y="79707"/>
                    <a:pt x="29760" y="79707"/>
                  </a:cubicBezTo>
                  <a:cubicBezTo>
                    <a:pt x="29979" y="79707"/>
                    <a:pt x="30197" y="79686"/>
                    <a:pt x="30409" y="79593"/>
                  </a:cubicBezTo>
                  <a:cubicBezTo>
                    <a:pt x="30456" y="79569"/>
                    <a:pt x="30504" y="79569"/>
                    <a:pt x="30552" y="79569"/>
                  </a:cubicBezTo>
                  <a:cubicBezTo>
                    <a:pt x="30647" y="79577"/>
                    <a:pt x="30743" y="79580"/>
                    <a:pt x="30838" y="79580"/>
                  </a:cubicBezTo>
                  <a:cubicBezTo>
                    <a:pt x="31524" y="79580"/>
                    <a:pt x="32195" y="79415"/>
                    <a:pt x="32885" y="79415"/>
                  </a:cubicBezTo>
                  <a:cubicBezTo>
                    <a:pt x="33385" y="79403"/>
                    <a:pt x="33873" y="79415"/>
                    <a:pt x="34374" y="79307"/>
                  </a:cubicBezTo>
                  <a:cubicBezTo>
                    <a:pt x="34541" y="79268"/>
                    <a:pt x="34715" y="79257"/>
                    <a:pt x="34892" y="79257"/>
                  </a:cubicBezTo>
                  <a:cubicBezTo>
                    <a:pt x="35107" y="79257"/>
                    <a:pt x="35326" y="79273"/>
                    <a:pt x="35543" y="79273"/>
                  </a:cubicBezTo>
                  <a:cubicBezTo>
                    <a:pt x="35578" y="79273"/>
                    <a:pt x="35613" y="79273"/>
                    <a:pt x="35648" y="79272"/>
                  </a:cubicBezTo>
                  <a:cubicBezTo>
                    <a:pt x="36124" y="79260"/>
                    <a:pt x="36588" y="79272"/>
                    <a:pt x="37064" y="79165"/>
                  </a:cubicBezTo>
                  <a:cubicBezTo>
                    <a:pt x="37248" y="79126"/>
                    <a:pt x="37436" y="79115"/>
                    <a:pt x="37626" y="79115"/>
                  </a:cubicBezTo>
                  <a:cubicBezTo>
                    <a:pt x="37844" y="79115"/>
                    <a:pt x="38063" y="79129"/>
                    <a:pt x="38279" y="79129"/>
                  </a:cubicBezTo>
                  <a:cubicBezTo>
                    <a:pt x="38612" y="79117"/>
                    <a:pt x="38934" y="79141"/>
                    <a:pt x="39267" y="79034"/>
                  </a:cubicBezTo>
                  <a:cubicBezTo>
                    <a:pt x="39434" y="78974"/>
                    <a:pt x="39636" y="78998"/>
                    <a:pt x="39827" y="78986"/>
                  </a:cubicBezTo>
                  <a:cubicBezTo>
                    <a:pt x="39939" y="78982"/>
                    <a:pt x="40052" y="78981"/>
                    <a:pt x="40164" y="78981"/>
                  </a:cubicBezTo>
                  <a:cubicBezTo>
                    <a:pt x="40354" y="78981"/>
                    <a:pt x="40544" y="78985"/>
                    <a:pt x="40734" y="78985"/>
                  </a:cubicBezTo>
                  <a:cubicBezTo>
                    <a:pt x="41168" y="78985"/>
                    <a:pt x="41601" y="78967"/>
                    <a:pt x="42029" y="78855"/>
                  </a:cubicBezTo>
                  <a:cubicBezTo>
                    <a:pt x="42115" y="78837"/>
                    <a:pt x="42203" y="78831"/>
                    <a:pt x="42293" y="78831"/>
                  </a:cubicBezTo>
                  <a:close/>
                  <a:moveTo>
                    <a:pt x="96025" y="118826"/>
                  </a:moveTo>
                  <a:lnTo>
                    <a:pt x="96025" y="118826"/>
                  </a:lnTo>
                  <a:cubicBezTo>
                    <a:pt x="96024" y="118833"/>
                    <a:pt x="96023" y="118837"/>
                    <a:pt x="96024" y="118837"/>
                  </a:cubicBezTo>
                  <a:cubicBezTo>
                    <a:pt x="96024" y="118837"/>
                    <a:pt x="96024" y="118837"/>
                    <a:pt x="96024" y="118836"/>
                  </a:cubicBezTo>
                  <a:cubicBezTo>
                    <a:pt x="96024" y="118833"/>
                    <a:pt x="96025" y="118830"/>
                    <a:pt x="96025" y="118826"/>
                  </a:cubicBezTo>
                  <a:close/>
                  <a:moveTo>
                    <a:pt x="145556" y="100121"/>
                  </a:moveTo>
                  <a:cubicBezTo>
                    <a:pt x="145674" y="100121"/>
                    <a:pt x="145794" y="100131"/>
                    <a:pt x="145911" y="100131"/>
                  </a:cubicBezTo>
                  <a:cubicBezTo>
                    <a:pt x="146197" y="100126"/>
                    <a:pt x="146483" y="100123"/>
                    <a:pt x="146769" y="100123"/>
                  </a:cubicBezTo>
                  <a:cubicBezTo>
                    <a:pt x="147054" y="100123"/>
                    <a:pt x="147340" y="100126"/>
                    <a:pt x="147626" y="100131"/>
                  </a:cubicBezTo>
                  <a:cubicBezTo>
                    <a:pt x="147888" y="100131"/>
                    <a:pt x="147959" y="100215"/>
                    <a:pt x="147983" y="100477"/>
                  </a:cubicBezTo>
                  <a:cubicBezTo>
                    <a:pt x="147995" y="100667"/>
                    <a:pt x="147983" y="100858"/>
                    <a:pt x="147983" y="101048"/>
                  </a:cubicBezTo>
                  <a:cubicBezTo>
                    <a:pt x="147983" y="103072"/>
                    <a:pt x="147983" y="105084"/>
                    <a:pt x="147983" y="107109"/>
                  </a:cubicBezTo>
                  <a:cubicBezTo>
                    <a:pt x="147995" y="107442"/>
                    <a:pt x="147983" y="107775"/>
                    <a:pt x="148090" y="108097"/>
                  </a:cubicBezTo>
                  <a:cubicBezTo>
                    <a:pt x="148150" y="108275"/>
                    <a:pt x="148126" y="108478"/>
                    <a:pt x="148126" y="108668"/>
                  </a:cubicBezTo>
                  <a:cubicBezTo>
                    <a:pt x="148138" y="109168"/>
                    <a:pt x="148126" y="109668"/>
                    <a:pt x="148138" y="110168"/>
                  </a:cubicBezTo>
                  <a:cubicBezTo>
                    <a:pt x="148138" y="110407"/>
                    <a:pt x="148126" y="110645"/>
                    <a:pt x="148209" y="110871"/>
                  </a:cubicBezTo>
                  <a:cubicBezTo>
                    <a:pt x="148304" y="111097"/>
                    <a:pt x="148269" y="111335"/>
                    <a:pt x="148269" y="111573"/>
                  </a:cubicBezTo>
                  <a:cubicBezTo>
                    <a:pt x="148269" y="112788"/>
                    <a:pt x="148269" y="114002"/>
                    <a:pt x="148269" y="115217"/>
                  </a:cubicBezTo>
                  <a:cubicBezTo>
                    <a:pt x="148269" y="115502"/>
                    <a:pt x="148257" y="115788"/>
                    <a:pt x="148376" y="116062"/>
                  </a:cubicBezTo>
                  <a:cubicBezTo>
                    <a:pt x="148388" y="116098"/>
                    <a:pt x="148400" y="116157"/>
                    <a:pt x="148400" y="116205"/>
                  </a:cubicBezTo>
                  <a:cubicBezTo>
                    <a:pt x="148400" y="116931"/>
                    <a:pt x="148495" y="117669"/>
                    <a:pt x="148531" y="118396"/>
                  </a:cubicBezTo>
                  <a:cubicBezTo>
                    <a:pt x="148602" y="119586"/>
                    <a:pt x="148554" y="120777"/>
                    <a:pt x="148554" y="121967"/>
                  </a:cubicBezTo>
                  <a:cubicBezTo>
                    <a:pt x="148554" y="122015"/>
                    <a:pt x="148554" y="122063"/>
                    <a:pt x="148554" y="122110"/>
                  </a:cubicBezTo>
                  <a:cubicBezTo>
                    <a:pt x="148531" y="122468"/>
                    <a:pt x="148483" y="122527"/>
                    <a:pt x="148138" y="122551"/>
                  </a:cubicBezTo>
                  <a:lnTo>
                    <a:pt x="124730" y="122551"/>
                  </a:lnTo>
                  <a:cubicBezTo>
                    <a:pt x="124663" y="122551"/>
                    <a:pt x="124601" y="122551"/>
                    <a:pt x="124543" y="122551"/>
                  </a:cubicBezTo>
                  <a:cubicBezTo>
                    <a:pt x="123787" y="122551"/>
                    <a:pt x="123849" y="122520"/>
                    <a:pt x="123849" y="121646"/>
                  </a:cubicBezTo>
                  <a:cubicBezTo>
                    <a:pt x="123849" y="121027"/>
                    <a:pt x="123849" y="120408"/>
                    <a:pt x="123849" y="119789"/>
                  </a:cubicBezTo>
                  <a:cubicBezTo>
                    <a:pt x="123849" y="119479"/>
                    <a:pt x="123861" y="119181"/>
                    <a:pt x="123944" y="118872"/>
                  </a:cubicBezTo>
                  <a:cubicBezTo>
                    <a:pt x="124016" y="118622"/>
                    <a:pt x="123992" y="118348"/>
                    <a:pt x="123992" y="118086"/>
                  </a:cubicBezTo>
                  <a:cubicBezTo>
                    <a:pt x="123992" y="112502"/>
                    <a:pt x="123992" y="106906"/>
                    <a:pt x="123992" y="101310"/>
                  </a:cubicBezTo>
                  <a:cubicBezTo>
                    <a:pt x="123992" y="100330"/>
                    <a:pt x="123904" y="100260"/>
                    <a:pt x="124592" y="100260"/>
                  </a:cubicBezTo>
                  <a:cubicBezTo>
                    <a:pt x="124706" y="100260"/>
                    <a:pt x="124842" y="100262"/>
                    <a:pt x="125004" y="100262"/>
                  </a:cubicBezTo>
                  <a:lnTo>
                    <a:pt x="144149" y="100262"/>
                  </a:lnTo>
                  <a:cubicBezTo>
                    <a:pt x="144248" y="100262"/>
                    <a:pt x="144347" y="100264"/>
                    <a:pt x="144447" y="100264"/>
                  </a:cubicBezTo>
                  <a:cubicBezTo>
                    <a:pt x="144721" y="100264"/>
                    <a:pt x="144998" y="100251"/>
                    <a:pt x="145268" y="100155"/>
                  </a:cubicBezTo>
                  <a:cubicBezTo>
                    <a:pt x="145360" y="100128"/>
                    <a:pt x="145457" y="100121"/>
                    <a:pt x="145556" y="100121"/>
                  </a:cubicBezTo>
                  <a:close/>
                  <a:moveTo>
                    <a:pt x="122127" y="100112"/>
                  </a:moveTo>
                  <a:cubicBezTo>
                    <a:pt x="122387" y="100112"/>
                    <a:pt x="122650" y="100136"/>
                    <a:pt x="122908" y="100143"/>
                  </a:cubicBezTo>
                  <a:cubicBezTo>
                    <a:pt x="123135" y="100155"/>
                    <a:pt x="123242" y="100286"/>
                    <a:pt x="123266" y="100512"/>
                  </a:cubicBezTo>
                  <a:cubicBezTo>
                    <a:pt x="123289" y="100679"/>
                    <a:pt x="123289" y="100846"/>
                    <a:pt x="123289" y="101013"/>
                  </a:cubicBezTo>
                  <a:cubicBezTo>
                    <a:pt x="123289" y="102179"/>
                    <a:pt x="123278" y="103346"/>
                    <a:pt x="123289" y="104513"/>
                  </a:cubicBezTo>
                  <a:cubicBezTo>
                    <a:pt x="123289" y="104834"/>
                    <a:pt x="123254" y="105168"/>
                    <a:pt x="123373" y="105501"/>
                  </a:cubicBezTo>
                  <a:cubicBezTo>
                    <a:pt x="123420" y="105596"/>
                    <a:pt x="123408" y="105727"/>
                    <a:pt x="123385" y="105846"/>
                  </a:cubicBezTo>
                  <a:cubicBezTo>
                    <a:pt x="123218" y="106811"/>
                    <a:pt x="123218" y="107775"/>
                    <a:pt x="123408" y="108740"/>
                  </a:cubicBezTo>
                  <a:cubicBezTo>
                    <a:pt x="123480" y="109085"/>
                    <a:pt x="123289" y="109395"/>
                    <a:pt x="123301" y="109728"/>
                  </a:cubicBezTo>
                  <a:cubicBezTo>
                    <a:pt x="123325" y="110026"/>
                    <a:pt x="123492" y="110323"/>
                    <a:pt x="123397" y="110633"/>
                  </a:cubicBezTo>
                  <a:cubicBezTo>
                    <a:pt x="123301" y="110966"/>
                    <a:pt x="123266" y="111276"/>
                    <a:pt x="123408" y="111597"/>
                  </a:cubicBezTo>
                  <a:cubicBezTo>
                    <a:pt x="123408" y="111621"/>
                    <a:pt x="123408" y="111645"/>
                    <a:pt x="123408" y="111669"/>
                  </a:cubicBezTo>
                  <a:cubicBezTo>
                    <a:pt x="123230" y="112395"/>
                    <a:pt x="123516" y="113121"/>
                    <a:pt x="123420" y="113859"/>
                  </a:cubicBezTo>
                  <a:cubicBezTo>
                    <a:pt x="123385" y="114157"/>
                    <a:pt x="123456" y="114467"/>
                    <a:pt x="123325" y="114764"/>
                  </a:cubicBezTo>
                  <a:cubicBezTo>
                    <a:pt x="123266" y="114907"/>
                    <a:pt x="123301" y="115050"/>
                    <a:pt x="123325" y="115193"/>
                  </a:cubicBezTo>
                  <a:cubicBezTo>
                    <a:pt x="123468" y="116062"/>
                    <a:pt x="123480" y="116931"/>
                    <a:pt x="123313" y="117800"/>
                  </a:cubicBezTo>
                  <a:cubicBezTo>
                    <a:pt x="123278" y="118015"/>
                    <a:pt x="123278" y="118229"/>
                    <a:pt x="123278" y="118443"/>
                  </a:cubicBezTo>
                  <a:cubicBezTo>
                    <a:pt x="123278" y="119443"/>
                    <a:pt x="123278" y="120444"/>
                    <a:pt x="123278" y="121444"/>
                  </a:cubicBezTo>
                  <a:cubicBezTo>
                    <a:pt x="123278" y="121634"/>
                    <a:pt x="123289" y="121837"/>
                    <a:pt x="123230" y="122003"/>
                  </a:cubicBezTo>
                  <a:cubicBezTo>
                    <a:pt x="123075" y="122515"/>
                    <a:pt x="123111" y="122551"/>
                    <a:pt x="122563" y="122551"/>
                  </a:cubicBezTo>
                  <a:cubicBezTo>
                    <a:pt x="122158" y="122547"/>
                    <a:pt x="121754" y="122546"/>
                    <a:pt x="121349" y="122546"/>
                  </a:cubicBezTo>
                  <a:cubicBezTo>
                    <a:pt x="120539" y="122546"/>
                    <a:pt x="119729" y="122551"/>
                    <a:pt x="118920" y="122551"/>
                  </a:cubicBezTo>
                  <a:lnTo>
                    <a:pt x="100215" y="122551"/>
                  </a:lnTo>
                  <a:cubicBezTo>
                    <a:pt x="100096" y="122551"/>
                    <a:pt x="99977" y="122547"/>
                    <a:pt x="99858" y="122547"/>
                  </a:cubicBezTo>
                  <a:cubicBezTo>
                    <a:pt x="99621" y="122547"/>
                    <a:pt x="99386" y="122563"/>
                    <a:pt x="99155" y="122658"/>
                  </a:cubicBezTo>
                  <a:cubicBezTo>
                    <a:pt x="99105" y="122679"/>
                    <a:pt x="99047" y="122684"/>
                    <a:pt x="98987" y="122684"/>
                  </a:cubicBezTo>
                  <a:cubicBezTo>
                    <a:pt x="98948" y="122684"/>
                    <a:pt x="98908" y="122682"/>
                    <a:pt x="98870" y="122682"/>
                  </a:cubicBezTo>
                  <a:cubicBezTo>
                    <a:pt x="98489" y="122688"/>
                    <a:pt x="98108" y="122691"/>
                    <a:pt x="97727" y="122691"/>
                  </a:cubicBezTo>
                  <a:cubicBezTo>
                    <a:pt x="97346" y="122691"/>
                    <a:pt x="96965" y="122688"/>
                    <a:pt x="96584" y="122682"/>
                  </a:cubicBezTo>
                  <a:cubicBezTo>
                    <a:pt x="96203" y="122682"/>
                    <a:pt x="96143" y="122622"/>
                    <a:pt x="96143" y="122218"/>
                  </a:cubicBezTo>
                  <a:cubicBezTo>
                    <a:pt x="96143" y="119509"/>
                    <a:pt x="96143" y="118624"/>
                    <a:pt x="96143" y="118294"/>
                  </a:cubicBezTo>
                  <a:lnTo>
                    <a:pt x="96143" y="118294"/>
                  </a:lnTo>
                  <a:cubicBezTo>
                    <a:pt x="96264" y="117857"/>
                    <a:pt x="96433" y="117334"/>
                    <a:pt x="96441" y="117062"/>
                  </a:cubicBezTo>
                  <a:cubicBezTo>
                    <a:pt x="96465" y="116526"/>
                    <a:pt x="96536" y="115979"/>
                    <a:pt x="96631" y="115443"/>
                  </a:cubicBezTo>
                  <a:cubicBezTo>
                    <a:pt x="96679" y="115217"/>
                    <a:pt x="96715" y="114979"/>
                    <a:pt x="96715" y="114740"/>
                  </a:cubicBezTo>
                  <a:cubicBezTo>
                    <a:pt x="96727" y="114264"/>
                    <a:pt x="96703" y="113800"/>
                    <a:pt x="96822" y="113324"/>
                  </a:cubicBezTo>
                  <a:cubicBezTo>
                    <a:pt x="96905" y="113014"/>
                    <a:pt x="96846" y="112669"/>
                    <a:pt x="96858" y="112335"/>
                  </a:cubicBezTo>
                  <a:cubicBezTo>
                    <a:pt x="96869" y="111978"/>
                    <a:pt x="96834" y="111621"/>
                    <a:pt x="96965" y="111276"/>
                  </a:cubicBezTo>
                  <a:cubicBezTo>
                    <a:pt x="97024" y="111097"/>
                    <a:pt x="96989" y="110895"/>
                    <a:pt x="97000" y="110704"/>
                  </a:cubicBezTo>
                  <a:cubicBezTo>
                    <a:pt x="97012" y="110371"/>
                    <a:pt x="96989" y="110049"/>
                    <a:pt x="97096" y="109716"/>
                  </a:cubicBezTo>
                  <a:cubicBezTo>
                    <a:pt x="97155" y="109573"/>
                    <a:pt x="97131" y="109395"/>
                    <a:pt x="97143" y="109228"/>
                  </a:cubicBezTo>
                  <a:cubicBezTo>
                    <a:pt x="97155" y="108847"/>
                    <a:pt x="97119" y="108466"/>
                    <a:pt x="97250" y="108097"/>
                  </a:cubicBezTo>
                  <a:cubicBezTo>
                    <a:pt x="97298" y="107966"/>
                    <a:pt x="97286" y="107811"/>
                    <a:pt x="97286" y="107668"/>
                  </a:cubicBezTo>
                  <a:cubicBezTo>
                    <a:pt x="97286" y="107335"/>
                    <a:pt x="97298" y="107013"/>
                    <a:pt x="97393" y="106680"/>
                  </a:cubicBezTo>
                  <a:cubicBezTo>
                    <a:pt x="97465" y="106442"/>
                    <a:pt x="97417" y="106168"/>
                    <a:pt x="97429" y="105906"/>
                  </a:cubicBezTo>
                  <a:cubicBezTo>
                    <a:pt x="97441" y="105430"/>
                    <a:pt x="97393" y="104953"/>
                    <a:pt x="97548" y="104489"/>
                  </a:cubicBezTo>
                  <a:cubicBezTo>
                    <a:pt x="97596" y="104334"/>
                    <a:pt x="97572" y="104156"/>
                    <a:pt x="97572" y="103989"/>
                  </a:cubicBezTo>
                  <a:cubicBezTo>
                    <a:pt x="97572" y="103322"/>
                    <a:pt x="97584" y="102668"/>
                    <a:pt x="97572" y="102001"/>
                  </a:cubicBezTo>
                  <a:cubicBezTo>
                    <a:pt x="97560" y="101703"/>
                    <a:pt x="97631" y="101429"/>
                    <a:pt x="97727" y="101155"/>
                  </a:cubicBezTo>
                  <a:cubicBezTo>
                    <a:pt x="97798" y="100953"/>
                    <a:pt x="97941" y="100858"/>
                    <a:pt x="98143" y="100846"/>
                  </a:cubicBezTo>
                  <a:cubicBezTo>
                    <a:pt x="98310" y="100834"/>
                    <a:pt x="98477" y="100834"/>
                    <a:pt x="98643" y="100834"/>
                  </a:cubicBezTo>
                  <a:lnTo>
                    <a:pt x="101644" y="100834"/>
                  </a:lnTo>
                  <a:cubicBezTo>
                    <a:pt x="101803" y="100834"/>
                    <a:pt x="101961" y="100838"/>
                    <a:pt x="102120" y="100838"/>
                  </a:cubicBezTo>
                  <a:cubicBezTo>
                    <a:pt x="102436" y="100838"/>
                    <a:pt x="102751" y="100822"/>
                    <a:pt x="103061" y="100727"/>
                  </a:cubicBezTo>
                  <a:cubicBezTo>
                    <a:pt x="103153" y="100700"/>
                    <a:pt x="103250" y="100692"/>
                    <a:pt x="103348" y="100692"/>
                  </a:cubicBezTo>
                  <a:cubicBezTo>
                    <a:pt x="103466" y="100692"/>
                    <a:pt x="103587" y="100703"/>
                    <a:pt x="103704" y="100703"/>
                  </a:cubicBezTo>
                  <a:cubicBezTo>
                    <a:pt x="105656" y="100691"/>
                    <a:pt x="107609" y="100691"/>
                    <a:pt x="109550" y="100691"/>
                  </a:cubicBezTo>
                  <a:cubicBezTo>
                    <a:pt x="109610" y="100691"/>
                    <a:pt x="109671" y="100691"/>
                    <a:pt x="109731" y="100691"/>
                  </a:cubicBezTo>
                  <a:cubicBezTo>
                    <a:pt x="110004" y="100691"/>
                    <a:pt x="110275" y="100683"/>
                    <a:pt x="110538" y="100596"/>
                  </a:cubicBezTo>
                  <a:cubicBezTo>
                    <a:pt x="110637" y="100563"/>
                    <a:pt x="110744" y="100555"/>
                    <a:pt x="110851" y="100555"/>
                  </a:cubicBezTo>
                  <a:cubicBezTo>
                    <a:pt x="110938" y="100555"/>
                    <a:pt x="111025" y="100560"/>
                    <a:pt x="111109" y="100560"/>
                  </a:cubicBezTo>
                  <a:cubicBezTo>
                    <a:pt x="111419" y="100554"/>
                    <a:pt x="111728" y="100554"/>
                    <a:pt x="112038" y="100554"/>
                  </a:cubicBezTo>
                  <a:cubicBezTo>
                    <a:pt x="112348" y="100554"/>
                    <a:pt x="112657" y="100554"/>
                    <a:pt x="112967" y="100548"/>
                  </a:cubicBezTo>
                  <a:cubicBezTo>
                    <a:pt x="113075" y="100548"/>
                    <a:pt x="113183" y="100550"/>
                    <a:pt x="113290" y="100550"/>
                  </a:cubicBezTo>
                  <a:cubicBezTo>
                    <a:pt x="113587" y="100550"/>
                    <a:pt x="113881" y="100537"/>
                    <a:pt x="114169" y="100441"/>
                  </a:cubicBezTo>
                  <a:cubicBezTo>
                    <a:pt x="114264" y="100409"/>
                    <a:pt x="114376" y="100404"/>
                    <a:pt x="114488" y="100404"/>
                  </a:cubicBezTo>
                  <a:cubicBezTo>
                    <a:pt x="114545" y="100404"/>
                    <a:pt x="114602" y="100405"/>
                    <a:pt x="114657" y="100405"/>
                  </a:cubicBezTo>
                  <a:lnTo>
                    <a:pt x="116443" y="100405"/>
                  </a:lnTo>
                  <a:cubicBezTo>
                    <a:pt x="116545" y="100405"/>
                    <a:pt x="116647" y="100407"/>
                    <a:pt x="116748" y="100407"/>
                  </a:cubicBezTo>
                  <a:cubicBezTo>
                    <a:pt x="117027" y="100407"/>
                    <a:pt x="117304" y="100394"/>
                    <a:pt x="117574" y="100298"/>
                  </a:cubicBezTo>
                  <a:cubicBezTo>
                    <a:pt x="117674" y="100265"/>
                    <a:pt x="117780" y="100258"/>
                    <a:pt x="117888" y="100258"/>
                  </a:cubicBezTo>
                  <a:cubicBezTo>
                    <a:pt x="117974" y="100258"/>
                    <a:pt x="118061" y="100262"/>
                    <a:pt x="118146" y="100262"/>
                  </a:cubicBezTo>
                  <a:lnTo>
                    <a:pt x="120218" y="100262"/>
                  </a:lnTo>
                  <a:cubicBezTo>
                    <a:pt x="120682" y="100262"/>
                    <a:pt x="121158" y="100251"/>
                    <a:pt x="121623" y="100155"/>
                  </a:cubicBezTo>
                  <a:cubicBezTo>
                    <a:pt x="121788" y="100122"/>
                    <a:pt x="121957" y="100112"/>
                    <a:pt x="122127" y="100112"/>
                  </a:cubicBezTo>
                  <a:close/>
                  <a:moveTo>
                    <a:pt x="196406" y="99262"/>
                  </a:moveTo>
                  <a:cubicBezTo>
                    <a:pt x="197156" y="99262"/>
                    <a:pt x="197180" y="99298"/>
                    <a:pt x="197013" y="100036"/>
                  </a:cubicBezTo>
                  <a:cubicBezTo>
                    <a:pt x="196965" y="100274"/>
                    <a:pt x="196977" y="100512"/>
                    <a:pt x="196965" y="100751"/>
                  </a:cubicBezTo>
                  <a:cubicBezTo>
                    <a:pt x="196953" y="101453"/>
                    <a:pt x="197037" y="102179"/>
                    <a:pt x="196834" y="102870"/>
                  </a:cubicBezTo>
                  <a:cubicBezTo>
                    <a:pt x="196799" y="103013"/>
                    <a:pt x="196834" y="103156"/>
                    <a:pt x="196834" y="103299"/>
                  </a:cubicBezTo>
                  <a:cubicBezTo>
                    <a:pt x="196822" y="104084"/>
                    <a:pt x="196834" y="104870"/>
                    <a:pt x="196822" y="105656"/>
                  </a:cubicBezTo>
                  <a:cubicBezTo>
                    <a:pt x="196822" y="106061"/>
                    <a:pt x="196846" y="106466"/>
                    <a:pt x="196715" y="106858"/>
                  </a:cubicBezTo>
                  <a:cubicBezTo>
                    <a:pt x="196656" y="107061"/>
                    <a:pt x="196691" y="107287"/>
                    <a:pt x="196691" y="107501"/>
                  </a:cubicBezTo>
                  <a:cubicBezTo>
                    <a:pt x="196680" y="109978"/>
                    <a:pt x="196680" y="112443"/>
                    <a:pt x="196680" y="114919"/>
                  </a:cubicBezTo>
                  <a:cubicBezTo>
                    <a:pt x="196680" y="115205"/>
                    <a:pt x="196691" y="115491"/>
                    <a:pt x="196596" y="115764"/>
                  </a:cubicBezTo>
                  <a:cubicBezTo>
                    <a:pt x="196537" y="115943"/>
                    <a:pt x="196537" y="116145"/>
                    <a:pt x="196549" y="116336"/>
                  </a:cubicBezTo>
                  <a:cubicBezTo>
                    <a:pt x="196569" y="116856"/>
                    <a:pt x="196493" y="119025"/>
                    <a:pt x="196568" y="120019"/>
                  </a:cubicBezTo>
                  <a:lnTo>
                    <a:pt x="196568" y="120019"/>
                  </a:lnTo>
                  <a:cubicBezTo>
                    <a:pt x="196556" y="120028"/>
                    <a:pt x="196549" y="120047"/>
                    <a:pt x="196549" y="120074"/>
                  </a:cubicBezTo>
                  <a:cubicBezTo>
                    <a:pt x="196560" y="120944"/>
                    <a:pt x="196310" y="121813"/>
                    <a:pt x="196394" y="122694"/>
                  </a:cubicBezTo>
                  <a:cubicBezTo>
                    <a:pt x="196406" y="122765"/>
                    <a:pt x="196382" y="122837"/>
                    <a:pt x="196370" y="122908"/>
                  </a:cubicBezTo>
                  <a:cubicBezTo>
                    <a:pt x="196346" y="123003"/>
                    <a:pt x="196287" y="123075"/>
                    <a:pt x="196179" y="123087"/>
                  </a:cubicBezTo>
                  <a:cubicBezTo>
                    <a:pt x="195965" y="123110"/>
                    <a:pt x="195751" y="123122"/>
                    <a:pt x="195537" y="123122"/>
                  </a:cubicBezTo>
                  <a:lnTo>
                    <a:pt x="173831" y="123122"/>
                  </a:lnTo>
                  <a:cubicBezTo>
                    <a:pt x="173764" y="123122"/>
                    <a:pt x="173701" y="123123"/>
                    <a:pt x="173643" y="123123"/>
                  </a:cubicBezTo>
                  <a:cubicBezTo>
                    <a:pt x="172933" y="123123"/>
                    <a:pt x="172974" y="123092"/>
                    <a:pt x="172974" y="122277"/>
                  </a:cubicBezTo>
                  <a:lnTo>
                    <a:pt x="172974" y="100501"/>
                  </a:lnTo>
                  <a:cubicBezTo>
                    <a:pt x="172974" y="99465"/>
                    <a:pt x="172891" y="99560"/>
                    <a:pt x="173951" y="99548"/>
                  </a:cubicBezTo>
                  <a:cubicBezTo>
                    <a:pt x="174570" y="99536"/>
                    <a:pt x="175177" y="99560"/>
                    <a:pt x="175796" y="99441"/>
                  </a:cubicBezTo>
                  <a:cubicBezTo>
                    <a:pt x="176007" y="99398"/>
                    <a:pt x="176224" y="99385"/>
                    <a:pt x="176444" y="99385"/>
                  </a:cubicBezTo>
                  <a:cubicBezTo>
                    <a:pt x="176731" y="99385"/>
                    <a:pt x="177023" y="99406"/>
                    <a:pt x="177312" y="99406"/>
                  </a:cubicBezTo>
                  <a:cubicBezTo>
                    <a:pt x="177351" y="99406"/>
                    <a:pt x="177389" y="99406"/>
                    <a:pt x="177427" y="99405"/>
                  </a:cubicBezTo>
                  <a:cubicBezTo>
                    <a:pt x="177483" y="99405"/>
                    <a:pt x="177540" y="99406"/>
                    <a:pt x="177596" y="99406"/>
                  </a:cubicBezTo>
                  <a:cubicBezTo>
                    <a:pt x="177849" y="99406"/>
                    <a:pt x="178103" y="99398"/>
                    <a:pt x="178356" y="99310"/>
                  </a:cubicBezTo>
                  <a:cubicBezTo>
                    <a:pt x="178467" y="99278"/>
                    <a:pt x="178594" y="99273"/>
                    <a:pt x="178723" y="99273"/>
                  </a:cubicBezTo>
                  <a:cubicBezTo>
                    <a:pt x="178787" y="99273"/>
                    <a:pt x="178852" y="99274"/>
                    <a:pt x="178915" y="99274"/>
                  </a:cubicBezTo>
                  <a:cubicBezTo>
                    <a:pt x="184749" y="99262"/>
                    <a:pt x="190572" y="99262"/>
                    <a:pt x="196406" y="99262"/>
                  </a:cubicBezTo>
                  <a:close/>
                  <a:moveTo>
                    <a:pt x="171792" y="99548"/>
                  </a:moveTo>
                  <a:cubicBezTo>
                    <a:pt x="171950" y="99548"/>
                    <a:pt x="172113" y="99565"/>
                    <a:pt x="172272" y="99572"/>
                  </a:cubicBezTo>
                  <a:cubicBezTo>
                    <a:pt x="172438" y="99572"/>
                    <a:pt x="172534" y="99691"/>
                    <a:pt x="172534" y="99846"/>
                  </a:cubicBezTo>
                  <a:cubicBezTo>
                    <a:pt x="172546" y="100060"/>
                    <a:pt x="172546" y="100274"/>
                    <a:pt x="172546" y="100489"/>
                  </a:cubicBezTo>
                  <a:lnTo>
                    <a:pt x="172546" y="111335"/>
                  </a:lnTo>
                  <a:lnTo>
                    <a:pt x="172546" y="122253"/>
                  </a:lnTo>
                  <a:cubicBezTo>
                    <a:pt x="172546" y="123084"/>
                    <a:pt x="172585" y="123123"/>
                    <a:pt x="171928" y="123123"/>
                  </a:cubicBezTo>
                  <a:cubicBezTo>
                    <a:pt x="171860" y="123123"/>
                    <a:pt x="171784" y="123122"/>
                    <a:pt x="171700" y="123122"/>
                  </a:cubicBezTo>
                  <a:cubicBezTo>
                    <a:pt x="171647" y="123121"/>
                    <a:pt x="171594" y="123121"/>
                    <a:pt x="171541" y="123121"/>
                  </a:cubicBezTo>
                  <a:cubicBezTo>
                    <a:pt x="171353" y="123121"/>
                    <a:pt x="171162" y="123126"/>
                    <a:pt x="170972" y="123126"/>
                  </a:cubicBezTo>
                  <a:cubicBezTo>
                    <a:pt x="170599" y="123126"/>
                    <a:pt x="170226" y="123107"/>
                    <a:pt x="169867" y="122991"/>
                  </a:cubicBezTo>
                  <a:cubicBezTo>
                    <a:pt x="169805" y="122972"/>
                    <a:pt x="169739" y="122967"/>
                    <a:pt x="169672" y="122967"/>
                  </a:cubicBezTo>
                  <a:cubicBezTo>
                    <a:pt x="169571" y="122967"/>
                    <a:pt x="169467" y="122980"/>
                    <a:pt x="169367" y="122980"/>
                  </a:cubicBezTo>
                  <a:lnTo>
                    <a:pt x="166438" y="122980"/>
                  </a:lnTo>
                  <a:cubicBezTo>
                    <a:pt x="166033" y="122968"/>
                    <a:pt x="165640" y="122991"/>
                    <a:pt x="165235" y="122872"/>
                  </a:cubicBezTo>
                  <a:cubicBezTo>
                    <a:pt x="165140" y="122837"/>
                    <a:pt x="165036" y="122828"/>
                    <a:pt x="164929" y="122828"/>
                  </a:cubicBezTo>
                  <a:cubicBezTo>
                    <a:pt x="164821" y="122828"/>
                    <a:pt x="164711" y="122837"/>
                    <a:pt x="164604" y="122837"/>
                  </a:cubicBezTo>
                  <a:cubicBezTo>
                    <a:pt x="163080" y="122837"/>
                    <a:pt x="161556" y="122837"/>
                    <a:pt x="160032" y="122825"/>
                  </a:cubicBezTo>
                  <a:cubicBezTo>
                    <a:pt x="159746" y="122825"/>
                    <a:pt x="159473" y="122825"/>
                    <a:pt x="159187" y="122753"/>
                  </a:cubicBezTo>
                  <a:cubicBezTo>
                    <a:pt x="159017" y="122700"/>
                    <a:pt x="158834" y="122693"/>
                    <a:pt x="158653" y="122693"/>
                  </a:cubicBezTo>
                  <a:cubicBezTo>
                    <a:pt x="158592" y="122693"/>
                    <a:pt x="158532" y="122694"/>
                    <a:pt x="158472" y="122694"/>
                  </a:cubicBezTo>
                  <a:lnTo>
                    <a:pt x="153912" y="122694"/>
                  </a:lnTo>
                  <a:cubicBezTo>
                    <a:pt x="153831" y="122694"/>
                    <a:pt x="153749" y="122696"/>
                    <a:pt x="153668" y="122696"/>
                  </a:cubicBezTo>
                  <a:cubicBezTo>
                    <a:pt x="153464" y="122696"/>
                    <a:pt x="153263" y="122684"/>
                    <a:pt x="153067" y="122599"/>
                  </a:cubicBezTo>
                  <a:cubicBezTo>
                    <a:pt x="152983" y="122565"/>
                    <a:pt x="152893" y="122552"/>
                    <a:pt x="152803" y="122552"/>
                  </a:cubicBezTo>
                  <a:cubicBezTo>
                    <a:pt x="152702" y="122552"/>
                    <a:pt x="152602" y="122568"/>
                    <a:pt x="152507" y="122587"/>
                  </a:cubicBezTo>
                  <a:cubicBezTo>
                    <a:pt x="152114" y="122670"/>
                    <a:pt x="151725" y="122709"/>
                    <a:pt x="151336" y="122709"/>
                  </a:cubicBezTo>
                  <a:cubicBezTo>
                    <a:pt x="150948" y="122709"/>
                    <a:pt x="150561" y="122670"/>
                    <a:pt x="150174" y="122599"/>
                  </a:cubicBezTo>
                  <a:cubicBezTo>
                    <a:pt x="149971" y="122551"/>
                    <a:pt x="149745" y="122563"/>
                    <a:pt x="149531" y="122551"/>
                  </a:cubicBezTo>
                  <a:cubicBezTo>
                    <a:pt x="149186" y="122527"/>
                    <a:pt x="149138" y="122479"/>
                    <a:pt x="149126" y="122110"/>
                  </a:cubicBezTo>
                  <a:cubicBezTo>
                    <a:pt x="149114" y="121944"/>
                    <a:pt x="149126" y="121777"/>
                    <a:pt x="149126" y="121610"/>
                  </a:cubicBezTo>
                  <a:cubicBezTo>
                    <a:pt x="149126" y="120134"/>
                    <a:pt x="149126" y="118658"/>
                    <a:pt x="149126" y="117181"/>
                  </a:cubicBezTo>
                  <a:cubicBezTo>
                    <a:pt x="149126" y="116907"/>
                    <a:pt x="149126" y="116622"/>
                    <a:pt x="149043" y="116336"/>
                  </a:cubicBezTo>
                  <a:cubicBezTo>
                    <a:pt x="148971" y="116145"/>
                    <a:pt x="148983" y="115919"/>
                    <a:pt x="148983" y="115705"/>
                  </a:cubicBezTo>
                  <a:cubicBezTo>
                    <a:pt x="148971" y="114848"/>
                    <a:pt x="148983" y="113990"/>
                    <a:pt x="148971" y="113133"/>
                  </a:cubicBezTo>
                  <a:cubicBezTo>
                    <a:pt x="148971" y="112693"/>
                    <a:pt x="149019" y="112240"/>
                    <a:pt x="148864" y="111800"/>
                  </a:cubicBezTo>
                  <a:cubicBezTo>
                    <a:pt x="148816" y="111645"/>
                    <a:pt x="148840" y="111466"/>
                    <a:pt x="148840" y="111300"/>
                  </a:cubicBezTo>
                  <a:cubicBezTo>
                    <a:pt x="148840" y="110728"/>
                    <a:pt x="148840" y="110157"/>
                    <a:pt x="148840" y="109585"/>
                  </a:cubicBezTo>
                  <a:cubicBezTo>
                    <a:pt x="148828" y="109180"/>
                    <a:pt x="148864" y="108775"/>
                    <a:pt x="148721" y="108382"/>
                  </a:cubicBezTo>
                  <a:cubicBezTo>
                    <a:pt x="148674" y="108240"/>
                    <a:pt x="148697" y="108061"/>
                    <a:pt x="148697" y="107894"/>
                  </a:cubicBezTo>
                  <a:cubicBezTo>
                    <a:pt x="148697" y="105489"/>
                    <a:pt x="148697" y="103084"/>
                    <a:pt x="148697" y="100679"/>
                  </a:cubicBezTo>
                  <a:cubicBezTo>
                    <a:pt x="148697" y="100584"/>
                    <a:pt x="148685" y="100489"/>
                    <a:pt x="148697" y="100393"/>
                  </a:cubicBezTo>
                  <a:cubicBezTo>
                    <a:pt x="148709" y="100060"/>
                    <a:pt x="148769" y="99989"/>
                    <a:pt x="149126" y="99989"/>
                  </a:cubicBezTo>
                  <a:cubicBezTo>
                    <a:pt x="149709" y="99983"/>
                    <a:pt x="150293" y="99983"/>
                    <a:pt x="150876" y="99983"/>
                  </a:cubicBezTo>
                  <a:cubicBezTo>
                    <a:pt x="151460" y="99983"/>
                    <a:pt x="152043" y="99983"/>
                    <a:pt x="152626" y="99977"/>
                  </a:cubicBezTo>
                  <a:cubicBezTo>
                    <a:pt x="152984" y="99977"/>
                    <a:pt x="153329" y="99965"/>
                    <a:pt x="153686" y="99881"/>
                  </a:cubicBezTo>
                  <a:cubicBezTo>
                    <a:pt x="153859" y="99840"/>
                    <a:pt x="154037" y="99831"/>
                    <a:pt x="154217" y="99831"/>
                  </a:cubicBezTo>
                  <a:cubicBezTo>
                    <a:pt x="154352" y="99831"/>
                    <a:pt x="154488" y="99836"/>
                    <a:pt x="154623" y="99836"/>
                  </a:cubicBezTo>
                  <a:cubicBezTo>
                    <a:pt x="154668" y="99836"/>
                    <a:pt x="154713" y="99835"/>
                    <a:pt x="154758" y="99834"/>
                  </a:cubicBezTo>
                  <a:cubicBezTo>
                    <a:pt x="154820" y="99834"/>
                    <a:pt x="154884" y="99834"/>
                    <a:pt x="154947" y="99834"/>
                  </a:cubicBezTo>
                  <a:cubicBezTo>
                    <a:pt x="155233" y="99834"/>
                    <a:pt x="155525" y="99826"/>
                    <a:pt x="155817" y="99739"/>
                  </a:cubicBezTo>
                  <a:cubicBezTo>
                    <a:pt x="155936" y="99703"/>
                    <a:pt x="156064" y="99694"/>
                    <a:pt x="156195" y="99694"/>
                  </a:cubicBezTo>
                  <a:cubicBezTo>
                    <a:pt x="156326" y="99694"/>
                    <a:pt x="156460" y="99703"/>
                    <a:pt x="156591" y="99703"/>
                  </a:cubicBezTo>
                  <a:cubicBezTo>
                    <a:pt x="161139" y="99691"/>
                    <a:pt x="165676" y="99691"/>
                    <a:pt x="170224" y="99691"/>
                  </a:cubicBezTo>
                  <a:cubicBezTo>
                    <a:pt x="170297" y="99691"/>
                    <a:pt x="170371" y="99691"/>
                    <a:pt x="170444" y="99691"/>
                  </a:cubicBezTo>
                  <a:cubicBezTo>
                    <a:pt x="170772" y="99691"/>
                    <a:pt x="171095" y="99683"/>
                    <a:pt x="171426" y="99596"/>
                  </a:cubicBezTo>
                  <a:cubicBezTo>
                    <a:pt x="171542" y="99559"/>
                    <a:pt x="171666" y="99548"/>
                    <a:pt x="171792" y="99548"/>
                  </a:cubicBezTo>
                  <a:close/>
                  <a:moveTo>
                    <a:pt x="211790" y="98984"/>
                  </a:moveTo>
                  <a:cubicBezTo>
                    <a:pt x="211864" y="98984"/>
                    <a:pt x="211941" y="98988"/>
                    <a:pt x="212015" y="98988"/>
                  </a:cubicBezTo>
                  <a:lnTo>
                    <a:pt x="217873" y="98988"/>
                  </a:lnTo>
                  <a:cubicBezTo>
                    <a:pt x="218016" y="98988"/>
                    <a:pt x="218158" y="98988"/>
                    <a:pt x="218301" y="99000"/>
                  </a:cubicBezTo>
                  <a:cubicBezTo>
                    <a:pt x="218432" y="99024"/>
                    <a:pt x="218516" y="99108"/>
                    <a:pt x="218528" y="99239"/>
                  </a:cubicBezTo>
                  <a:cubicBezTo>
                    <a:pt x="218539" y="99381"/>
                    <a:pt x="218539" y="99524"/>
                    <a:pt x="218539" y="99667"/>
                  </a:cubicBezTo>
                  <a:cubicBezTo>
                    <a:pt x="218539" y="101405"/>
                    <a:pt x="218539" y="103144"/>
                    <a:pt x="218539" y="104882"/>
                  </a:cubicBezTo>
                  <a:cubicBezTo>
                    <a:pt x="218539" y="105120"/>
                    <a:pt x="218539" y="105346"/>
                    <a:pt x="218468" y="105585"/>
                  </a:cubicBezTo>
                  <a:cubicBezTo>
                    <a:pt x="218408" y="105739"/>
                    <a:pt x="218408" y="105906"/>
                    <a:pt x="218397" y="106073"/>
                  </a:cubicBezTo>
                  <a:cubicBezTo>
                    <a:pt x="218385" y="106430"/>
                    <a:pt x="218397" y="106787"/>
                    <a:pt x="218289" y="107132"/>
                  </a:cubicBezTo>
                  <a:cubicBezTo>
                    <a:pt x="218218" y="107359"/>
                    <a:pt x="218254" y="107609"/>
                    <a:pt x="218254" y="107847"/>
                  </a:cubicBezTo>
                  <a:cubicBezTo>
                    <a:pt x="218254" y="112812"/>
                    <a:pt x="218254" y="117788"/>
                    <a:pt x="218254" y="122765"/>
                  </a:cubicBezTo>
                  <a:cubicBezTo>
                    <a:pt x="218254" y="122980"/>
                    <a:pt x="218254" y="123194"/>
                    <a:pt x="218242" y="123408"/>
                  </a:cubicBezTo>
                  <a:cubicBezTo>
                    <a:pt x="218230" y="123575"/>
                    <a:pt x="218123" y="123670"/>
                    <a:pt x="217968" y="123682"/>
                  </a:cubicBezTo>
                  <a:lnTo>
                    <a:pt x="212396" y="123682"/>
                  </a:lnTo>
                  <a:cubicBezTo>
                    <a:pt x="212134" y="123682"/>
                    <a:pt x="211872" y="123682"/>
                    <a:pt x="211622" y="123611"/>
                  </a:cubicBezTo>
                  <a:cubicBezTo>
                    <a:pt x="211443" y="123551"/>
                    <a:pt x="211241" y="123551"/>
                    <a:pt x="211050" y="123551"/>
                  </a:cubicBezTo>
                  <a:cubicBezTo>
                    <a:pt x="210741" y="123545"/>
                    <a:pt x="210431" y="123545"/>
                    <a:pt x="210122" y="123545"/>
                  </a:cubicBezTo>
                  <a:cubicBezTo>
                    <a:pt x="209812" y="123545"/>
                    <a:pt x="209503" y="123545"/>
                    <a:pt x="209193" y="123539"/>
                  </a:cubicBezTo>
                  <a:cubicBezTo>
                    <a:pt x="208776" y="123539"/>
                    <a:pt x="208348" y="123539"/>
                    <a:pt x="207931" y="123444"/>
                  </a:cubicBezTo>
                  <a:cubicBezTo>
                    <a:pt x="207770" y="123405"/>
                    <a:pt x="207603" y="123395"/>
                    <a:pt x="207436" y="123395"/>
                  </a:cubicBezTo>
                  <a:cubicBezTo>
                    <a:pt x="207244" y="123395"/>
                    <a:pt x="207050" y="123408"/>
                    <a:pt x="206859" y="123408"/>
                  </a:cubicBezTo>
                  <a:cubicBezTo>
                    <a:pt x="206455" y="123396"/>
                    <a:pt x="206050" y="123432"/>
                    <a:pt x="205657" y="123289"/>
                  </a:cubicBezTo>
                  <a:cubicBezTo>
                    <a:pt x="205581" y="123262"/>
                    <a:pt x="205498" y="123255"/>
                    <a:pt x="205412" y="123255"/>
                  </a:cubicBezTo>
                  <a:cubicBezTo>
                    <a:pt x="205309" y="123255"/>
                    <a:pt x="205201" y="123265"/>
                    <a:pt x="205097" y="123265"/>
                  </a:cubicBezTo>
                  <a:cubicBezTo>
                    <a:pt x="204716" y="123253"/>
                    <a:pt x="204335" y="123277"/>
                    <a:pt x="203966" y="123158"/>
                  </a:cubicBezTo>
                  <a:cubicBezTo>
                    <a:pt x="203865" y="123122"/>
                    <a:pt x="203758" y="123113"/>
                    <a:pt x="203649" y="123113"/>
                  </a:cubicBezTo>
                  <a:cubicBezTo>
                    <a:pt x="203541" y="123113"/>
                    <a:pt x="203430" y="123122"/>
                    <a:pt x="203323" y="123122"/>
                  </a:cubicBezTo>
                  <a:lnTo>
                    <a:pt x="197537" y="123122"/>
                  </a:lnTo>
                  <a:cubicBezTo>
                    <a:pt x="196834" y="123122"/>
                    <a:pt x="196834" y="123110"/>
                    <a:pt x="196822" y="122408"/>
                  </a:cubicBezTo>
                  <a:cubicBezTo>
                    <a:pt x="196822" y="121977"/>
                    <a:pt x="196839" y="121537"/>
                    <a:pt x="196759" y="121103"/>
                  </a:cubicBezTo>
                  <a:lnTo>
                    <a:pt x="196759" y="121103"/>
                  </a:lnTo>
                  <a:cubicBezTo>
                    <a:pt x="196776" y="121089"/>
                    <a:pt x="196787" y="121067"/>
                    <a:pt x="196787" y="121039"/>
                  </a:cubicBezTo>
                  <a:cubicBezTo>
                    <a:pt x="196811" y="120551"/>
                    <a:pt x="197013" y="117836"/>
                    <a:pt x="196977" y="117336"/>
                  </a:cubicBezTo>
                  <a:cubicBezTo>
                    <a:pt x="196965" y="117145"/>
                    <a:pt x="196965" y="116943"/>
                    <a:pt x="197025" y="116764"/>
                  </a:cubicBezTo>
                  <a:cubicBezTo>
                    <a:pt x="197120" y="116491"/>
                    <a:pt x="197108" y="116205"/>
                    <a:pt x="197108" y="115919"/>
                  </a:cubicBezTo>
                  <a:cubicBezTo>
                    <a:pt x="197120" y="115491"/>
                    <a:pt x="197120" y="115062"/>
                    <a:pt x="197120" y="114633"/>
                  </a:cubicBezTo>
                  <a:cubicBezTo>
                    <a:pt x="197120" y="114407"/>
                    <a:pt x="197108" y="114169"/>
                    <a:pt x="197192" y="113931"/>
                  </a:cubicBezTo>
                  <a:cubicBezTo>
                    <a:pt x="197287" y="113681"/>
                    <a:pt x="197251" y="113419"/>
                    <a:pt x="197251" y="113157"/>
                  </a:cubicBezTo>
                  <a:cubicBezTo>
                    <a:pt x="197251" y="110942"/>
                    <a:pt x="197251" y="108728"/>
                    <a:pt x="197263" y="106513"/>
                  </a:cubicBezTo>
                  <a:cubicBezTo>
                    <a:pt x="197263" y="106216"/>
                    <a:pt x="197251" y="105906"/>
                    <a:pt x="197346" y="105596"/>
                  </a:cubicBezTo>
                  <a:cubicBezTo>
                    <a:pt x="197406" y="105430"/>
                    <a:pt x="197394" y="105227"/>
                    <a:pt x="197394" y="105037"/>
                  </a:cubicBezTo>
                  <a:cubicBezTo>
                    <a:pt x="197394" y="104370"/>
                    <a:pt x="197394" y="103703"/>
                    <a:pt x="197394" y="103037"/>
                  </a:cubicBezTo>
                  <a:cubicBezTo>
                    <a:pt x="197406" y="102679"/>
                    <a:pt x="197418" y="102334"/>
                    <a:pt x="197501" y="101977"/>
                  </a:cubicBezTo>
                  <a:cubicBezTo>
                    <a:pt x="197573" y="101644"/>
                    <a:pt x="197537" y="101274"/>
                    <a:pt x="197537" y="100917"/>
                  </a:cubicBezTo>
                  <a:cubicBezTo>
                    <a:pt x="197537" y="100536"/>
                    <a:pt x="197596" y="100167"/>
                    <a:pt x="197644" y="99786"/>
                  </a:cubicBezTo>
                  <a:cubicBezTo>
                    <a:pt x="197727" y="99286"/>
                    <a:pt x="197787" y="99262"/>
                    <a:pt x="198299" y="99262"/>
                  </a:cubicBezTo>
                  <a:cubicBezTo>
                    <a:pt x="198954" y="99268"/>
                    <a:pt x="199608" y="99271"/>
                    <a:pt x="200262" y="99271"/>
                  </a:cubicBezTo>
                  <a:cubicBezTo>
                    <a:pt x="200915" y="99271"/>
                    <a:pt x="201567" y="99268"/>
                    <a:pt x="202216" y="99262"/>
                  </a:cubicBezTo>
                  <a:cubicBezTo>
                    <a:pt x="202375" y="99262"/>
                    <a:pt x="202536" y="99272"/>
                    <a:pt x="202696" y="99272"/>
                  </a:cubicBezTo>
                  <a:cubicBezTo>
                    <a:pt x="202897" y="99272"/>
                    <a:pt x="203096" y="99257"/>
                    <a:pt x="203288" y="99191"/>
                  </a:cubicBezTo>
                  <a:cubicBezTo>
                    <a:pt x="203313" y="99181"/>
                    <a:pt x="203342" y="99177"/>
                    <a:pt x="203372" y="99177"/>
                  </a:cubicBezTo>
                  <a:cubicBezTo>
                    <a:pt x="203413" y="99177"/>
                    <a:pt x="203456" y="99184"/>
                    <a:pt x="203490" y="99191"/>
                  </a:cubicBezTo>
                  <a:cubicBezTo>
                    <a:pt x="203821" y="99256"/>
                    <a:pt x="204153" y="99273"/>
                    <a:pt x="204484" y="99273"/>
                  </a:cubicBezTo>
                  <a:cubicBezTo>
                    <a:pt x="204824" y="99273"/>
                    <a:pt x="205163" y="99255"/>
                    <a:pt x="205500" y="99255"/>
                  </a:cubicBezTo>
                  <a:cubicBezTo>
                    <a:pt x="205612" y="99255"/>
                    <a:pt x="205724" y="99257"/>
                    <a:pt x="205835" y="99262"/>
                  </a:cubicBezTo>
                  <a:cubicBezTo>
                    <a:pt x="206543" y="99142"/>
                    <a:pt x="207254" y="99114"/>
                    <a:pt x="207966" y="99114"/>
                  </a:cubicBezTo>
                  <a:cubicBezTo>
                    <a:pt x="208547" y="99114"/>
                    <a:pt x="209129" y="99133"/>
                    <a:pt x="209711" y="99133"/>
                  </a:cubicBezTo>
                  <a:cubicBezTo>
                    <a:pt x="209963" y="99133"/>
                    <a:pt x="210215" y="99129"/>
                    <a:pt x="210467" y="99119"/>
                  </a:cubicBezTo>
                  <a:cubicBezTo>
                    <a:pt x="210812" y="99108"/>
                    <a:pt x="211169" y="99143"/>
                    <a:pt x="211527" y="99024"/>
                  </a:cubicBezTo>
                  <a:cubicBezTo>
                    <a:pt x="211606" y="98991"/>
                    <a:pt x="211696" y="98984"/>
                    <a:pt x="211790" y="98984"/>
                  </a:cubicBezTo>
                  <a:close/>
                  <a:moveTo>
                    <a:pt x="95915" y="100974"/>
                  </a:moveTo>
                  <a:cubicBezTo>
                    <a:pt x="96175" y="100974"/>
                    <a:pt x="96433" y="100990"/>
                    <a:pt x="96688" y="100990"/>
                  </a:cubicBezTo>
                  <a:cubicBezTo>
                    <a:pt x="96725" y="100990"/>
                    <a:pt x="96762" y="100989"/>
                    <a:pt x="96798" y="100989"/>
                  </a:cubicBezTo>
                  <a:cubicBezTo>
                    <a:pt x="97060" y="100989"/>
                    <a:pt x="97131" y="101072"/>
                    <a:pt x="97143" y="101334"/>
                  </a:cubicBezTo>
                  <a:cubicBezTo>
                    <a:pt x="97155" y="101572"/>
                    <a:pt x="97191" y="101834"/>
                    <a:pt x="97119" y="102048"/>
                  </a:cubicBezTo>
                  <a:cubicBezTo>
                    <a:pt x="96965" y="102572"/>
                    <a:pt x="97024" y="103084"/>
                    <a:pt x="97012" y="103608"/>
                  </a:cubicBezTo>
                  <a:cubicBezTo>
                    <a:pt x="96977" y="104287"/>
                    <a:pt x="97084" y="104989"/>
                    <a:pt x="96881" y="105668"/>
                  </a:cubicBezTo>
                  <a:cubicBezTo>
                    <a:pt x="96834" y="105835"/>
                    <a:pt x="96869" y="106037"/>
                    <a:pt x="96869" y="106227"/>
                  </a:cubicBezTo>
                  <a:cubicBezTo>
                    <a:pt x="96858" y="106632"/>
                    <a:pt x="96893" y="107037"/>
                    <a:pt x="96750" y="107430"/>
                  </a:cubicBezTo>
                  <a:cubicBezTo>
                    <a:pt x="96703" y="107585"/>
                    <a:pt x="96727" y="107763"/>
                    <a:pt x="96727" y="107930"/>
                  </a:cubicBezTo>
                  <a:cubicBezTo>
                    <a:pt x="96715" y="108216"/>
                    <a:pt x="96738" y="108502"/>
                    <a:pt x="96619" y="108775"/>
                  </a:cubicBezTo>
                  <a:cubicBezTo>
                    <a:pt x="96596" y="108835"/>
                    <a:pt x="96584" y="108906"/>
                    <a:pt x="96584" y="108978"/>
                  </a:cubicBezTo>
                  <a:cubicBezTo>
                    <a:pt x="96655" y="109776"/>
                    <a:pt x="96417" y="110538"/>
                    <a:pt x="96429" y="111323"/>
                  </a:cubicBezTo>
                  <a:cubicBezTo>
                    <a:pt x="96429" y="111395"/>
                    <a:pt x="96441" y="111466"/>
                    <a:pt x="96429" y="111538"/>
                  </a:cubicBezTo>
                  <a:cubicBezTo>
                    <a:pt x="96215" y="112228"/>
                    <a:pt x="96310" y="112943"/>
                    <a:pt x="96286" y="113657"/>
                  </a:cubicBezTo>
                  <a:cubicBezTo>
                    <a:pt x="96286" y="113943"/>
                    <a:pt x="96286" y="114228"/>
                    <a:pt x="96191" y="114502"/>
                  </a:cubicBezTo>
                  <a:cubicBezTo>
                    <a:pt x="96143" y="114681"/>
                    <a:pt x="96155" y="114883"/>
                    <a:pt x="96155" y="115074"/>
                  </a:cubicBezTo>
                  <a:cubicBezTo>
                    <a:pt x="96143" y="115741"/>
                    <a:pt x="96155" y="116395"/>
                    <a:pt x="96143" y="117062"/>
                  </a:cubicBezTo>
                  <a:cubicBezTo>
                    <a:pt x="96143" y="117197"/>
                    <a:pt x="96149" y="117332"/>
                    <a:pt x="96152" y="117467"/>
                  </a:cubicBezTo>
                  <a:lnTo>
                    <a:pt x="96155" y="117467"/>
                  </a:lnTo>
                  <a:cubicBezTo>
                    <a:pt x="96154" y="117474"/>
                    <a:pt x="96153" y="117482"/>
                    <a:pt x="96152" y="117490"/>
                  </a:cubicBezTo>
                  <a:lnTo>
                    <a:pt x="96152" y="117490"/>
                  </a:lnTo>
                  <a:cubicBezTo>
                    <a:pt x="96152" y="117482"/>
                    <a:pt x="96152" y="117475"/>
                    <a:pt x="96152" y="117467"/>
                  </a:cubicBezTo>
                  <a:lnTo>
                    <a:pt x="96143" y="117467"/>
                  </a:lnTo>
                  <a:lnTo>
                    <a:pt x="96143" y="117561"/>
                  </a:lnTo>
                  <a:lnTo>
                    <a:pt x="96143" y="117561"/>
                  </a:lnTo>
                  <a:cubicBezTo>
                    <a:pt x="96146" y="117535"/>
                    <a:pt x="96149" y="117512"/>
                    <a:pt x="96152" y="117490"/>
                  </a:cubicBezTo>
                  <a:lnTo>
                    <a:pt x="96152" y="117490"/>
                  </a:lnTo>
                  <a:cubicBezTo>
                    <a:pt x="96154" y="117601"/>
                    <a:pt x="96152" y="117713"/>
                    <a:pt x="96143" y="117824"/>
                  </a:cubicBezTo>
                  <a:lnTo>
                    <a:pt x="96143" y="117824"/>
                  </a:lnTo>
                  <a:lnTo>
                    <a:pt x="96143" y="117561"/>
                  </a:lnTo>
                  <a:lnTo>
                    <a:pt x="96143" y="117561"/>
                  </a:lnTo>
                  <a:cubicBezTo>
                    <a:pt x="96126" y="117704"/>
                    <a:pt x="96106" y="117913"/>
                    <a:pt x="96084" y="118165"/>
                  </a:cubicBezTo>
                  <a:lnTo>
                    <a:pt x="96084" y="118165"/>
                  </a:lnTo>
                  <a:cubicBezTo>
                    <a:pt x="96080" y="118179"/>
                    <a:pt x="96076" y="118192"/>
                    <a:pt x="96072" y="118205"/>
                  </a:cubicBezTo>
                  <a:cubicBezTo>
                    <a:pt x="96067" y="118214"/>
                    <a:pt x="96070" y="118231"/>
                    <a:pt x="96076" y="118247"/>
                  </a:cubicBezTo>
                  <a:lnTo>
                    <a:pt x="96076" y="118247"/>
                  </a:lnTo>
                  <a:cubicBezTo>
                    <a:pt x="96063" y="118402"/>
                    <a:pt x="96049" y="118570"/>
                    <a:pt x="96035" y="118749"/>
                  </a:cubicBezTo>
                  <a:lnTo>
                    <a:pt x="96035" y="118749"/>
                  </a:lnTo>
                  <a:cubicBezTo>
                    <a:pt x="96054" y="118634"/>
                    <a:pt x="96090" y="118490"/>
                    <a:pt x="96132" y="118333"/>
                  </a:cubicBezTo>
                  <a:lnTo>
                    <a:pt x="96132" y="118333"/>
                  </a:lnTo>
                  <a:cubicBezTo>
                    <a:pt x="96121" y="118427"/>
                    <a:pt x="96055" y="118694"/>
                    <a:pt x="96032" y="118796"/>
                  </a:cubicBezTo>
                  <a:lnTo>
                    <a:pt x="96032" y="118796"/>
                  </a:lnTo>
                  <a:cubicBezTo>
                    <a:pt x="96033" y="118780"/>
                    <a:pt x="96034" y="118765"/>
                    <a:pt x="96035" y="118749"/>
                  </a:cubicBezTo>
                  <a:lnTo>
                    <a:pt x="96035" y="118749"/>
                  </a:lnTo>
                  <a:cubicBezTo>
                    <a:pt x="96031" y="118776"/>
                    <a:pt x="96027" y="118802"/>
                    <a:pt x="96025" y="118826"/>
                  </a:cubicBezTo>
                  <a:lnTo>
                    <a:pt x="96025" y="118826"/>
                  </a:lnTo>
                  <a:cubicBezTo>
                    <a:pt x="96026" y="118820"/>
                    <a:pt x="96029" y="118809"/>
                    <a:pt x="96032" y="118796"/>
                  </a:cubicBezTo>
                  <a:lnTo>
                    <a:pt x="96032" y="118796"/>
                  </a:lnTo>
                  <a:cubicBezTo>
                    <a:pt x="95931" y="120095"/>
                    <a:pt x="95825" y="121866"/>
                    <a:pt x="95857" y="122337"/>
                  </a:cubicBezTo>
                  <a:cubicBezTo>
                    <a:pt x="95869" y="122599"/>
                    <a:pt x="95774" y="122670"/>
                    <a:pt x="95512" y="122682"/>
                  </a:cubicBezTo>
                  <a:cubicBezTo>
                    <a:pt x="95322" y="122694"/>
                    <a:pt x="95131" y="122694"/>
                    <a:pt x="94941" y="122694"/>
                  </a:cubicBezTo>
                  <a:lnTo>
                    <a:pt x="89369" y="122694"/>
                  </a:lnTo>
                  <a:cubicBezTo>
                    <a:pt x="89266" y="122694"/>
                    <a:pt x="89165" y="122692"/>
                    <a:pt x="89065" y="122692"/>
                  </a:cubicBezTo>
                  <a:cubicBezTo>
                    <a:pt x="88813" y="122692"/>
                    <a:pt x="88564" y="122704"/>
                    <a:pt x="88309" y="122789"/>
                  </a:cubicBezTo>
                  <a:cubicBezTo>
                    <a:pt x="88142" y="122849"/>
                    <a:pt x="87940" y="122825"/>
                    <a:pt x="87749" y="122837"/>
                  </a:cubicBezTo>
                  <a:cubicBezTo>
                    <a:pt x="87664" y="122838"/>
                    <a:pt x="87579" y="122839"/>
                    <a:pt x="87495" y="122839"/>
                  </a:cubicBezTo>
                  <a:cubicBezTo>
                    <a:pt x="87405" y="122839"/>
                    <a:pt x="87315" y="122838"/>
                    <a:pt x="87225" y="122838"/>
                  </a:cubicBezTo>
                  <a:cubicBezTo>
                    <a:pt x="86829" y="122838"/>
                    <a:pt x="86435" y="122848"/>
                    <a:pt x="86047" y="122956"/>
                  </a:cubicBezTo>
                  <a:cubicBezTo>
                    <a:pt x="85954" y="122984"/>
                    <a:pt x="85853" y="122992"/>
                    <a:pt x="85750" y="122992"/>
                  </a:cubicBezTo>
                  <a:cubicBezTo>
                    <a:pt x="85614" y="122992"/>
                    <a:pt x="85474" y="122978"/>
                    <a:pt x="85337" y="122978"/>
                  </a:cubicBezTo>
                  <a:cubicBezTo>
                    <a:pt x="85312" y="122978"/>
                    <a:pt x="85286" y="122978"/>
                    <a:pt x="85261" y="122980"/>
                  </a:cubicBezTo>
                  <a:cubicBezTo>
                    <a:pt x="84725" y="122991"/>
                    <a:pt x="84177" y="122968"/>
                    <a:pt x="83630" y="123087"/>
                  </a:cubicBezTo>
                  <a:cubicBezTo>
                    <a:pt x="83462" y="123126"/>
                    <a:pt x="83288" y="123137"/>
                    <a:pt x="83111" y="123137"/>
                  </a:cubicBezTo>
                  <a:cubicBezTo>
                    <a:pt x="82896" y="123137"/>
                    <a:pt x="82677" y="123121"/>
                    <a:pt x="82461" y="123121"/>
                  </a:cubicBezTo>
                  <a:cubicBezTo>
                    <a:pt x="82426" y="123121"/>
                    <a:pt x="82391" y="123121"/>
                    <a:pt x="82356" y="123122"/>
                  </a:cubicBezTo>
                  <a:cubicBezTo>
                    <a:pt x="82070" y="123122"/>
                    <a:pt x="81784" y="123122"/>
                    <a:pt x="81510" y="123206"/>
                  </a:cubicBezTo>
                  <a:cubicBezTo>
                    <a:pt x="81366" y="123248"/>
                    <a:pt x="81209" y="123254"/>
                    <a:pt x="81053" y="123254"/>
                  </a:cubicBezTo>
                  <a:cubicBezTo>
                    <a:pt x="80991" y="123254"/>
                    <a:pt x="80929" y="123253"/>
                    <a:pt x="80867" y="123253"/>
                  </a:cubicBezTo>
                  <a:cubicBezTo>
                    <a:pt x="80213" y="123289"/>
                    <a:pt x="79546" y="123218"/>
                    <a:pt x="78879" y="123384"/>
                  </a:cubicBezTo>
                  <a:cubicBezTo>
                    <a:pt x="78743" y="123416"/>
                    <a:pt x="78602" y="123425"/>
                    <a:pt x="78458" y="123425"/>
                  </a:cubicBezTo>
                  <a:cubicBezTo>
                    <a:pt x="78255" y="123425"/>
                    <a:pt x="78047" y="123407"/>
                    <a:pt x="77840" y="123407"/>
                  </a:cubicBezTo>
                  <a:cubicBezTo>
                    <a:pt x="77810" y="123407"/>
                    <a:pt x="77779" y="123407"/>
                    <a:pt x="77748" y="123408"/>
                  </a:cubicBezTo>
                  <a:cubicBezTo>
                    <a:pt x="77597" y="123408"/>
                    <a:pt x="77446" y="123404"/>
                    <a:pt x="77296" y="123404"/>
                  </a:cubicBezTo>
                  <a:cubicBezTo>
                    <a:pt x="76995" y="123404"/>
                    <a:pt x="76696" y="123420"/>
                    <a:pt x="76403" y="123515"/>
                  </a:cubicBezTo>
                  <a:cubicBezTo>
                    <a:pt x="76321" y="123542"/>
                    <a:pt x="76235" y="123550"/>
                    <a:pt x="76148" y="123550"/>
                  </a:cubicBezTo>
                  <a:cubicBezTo>
                    <a:pt x="76042" y="123550"/>
                    <a:pt x="75935" y="123539"/>
                    <a:pt x="75831" y="123539"/>
                  </a:cubicBezTo>
                  <a:cubicBezTo>
                    <a:pt x="75081" y="123575"/>
                    <a:pt x="74319" y="123503"/>
                    <a:pt x="73569" y="123670"/>
                  </a:cubicBezTo>
                  <a:cubicBezTo>
                    <a:pt x="73419" y="123702"/>
                    <a:pt x="73266" y="123711"/>
                    <a:pt x="73112" y="123711"/>
                  </a:cubicBezTo>
                  <a:cubicBezTo>
                    <a:pt x="72893" y="123711"/>
                    <a:pt x="72672" y="123693"/>
                    <a:pt x="72453" y="123693"/>
                  </a:cubicBezTo>
                  <a:cubicBezTo>
                    <a:pt x="72420" y="123693"/>
                    <a:pt x="72387" y="123693"/>
                    <a:pt x="72354" y="123694"/>
                  </a:cubicBezTo>
                  <a:cubicBezTo>
                    <a:pt x="72069" y="123694"/>
                    <a:pt x="71795" y="123706"/>
                    <a:pt x="71509" y="123777"/>
                  </a:cubicBezTo>
                  <a:cubicBezTo>
                    <a:pt x="71345" y="123820"/>
                    <a:pt x="71172" y="123829"/>
                    <a:pt x="70998" y="123829"/>
                  </a:cubicBezTo>
                  <a:cubicBezTo>
                    <a:pt x="70882" y="123829"/>
                    <a:pt x="70766" y="123825"/>
                    <a:pt x="70652" y="123825"/>
                  </a:cubicBezTo>
                  <a:cubicBezTo>
                    <a:pt x="70390" y="123825"/>
                    <a:pt x="70319" y="123742"/>
                    <a:pt x="70307" y="123480"/>
                  </a:cubicBezTo>
                  <a:cubicBezTo>
                    <a:pt x="70295" y="123194"/>
                    <a:pt x="70295" y="122908"/>
                    <a:pt x="70295" y="122622"/>
                  </a:cubicBezTo>
                  <a:cubicBezTo>
                    <a:pt x="70295" y="122432"/>
                    <a:pt x="70295" y="122241"/>
                    <a:pt x="70271" y="122063"/>
                  </a:cubicBezTo>
                  <a:cubicBezTo>
                    <a:pt x="70271" y="122040"/>
                    <a:pt x="70267" y="122018"/>
                    <a:pt x="70259" y="121998"/>
                  </a:cubicBezTo>
                  <a:lnTo>
                    <a:pt x="70259" y="121998"/>
                  </a:lnTo>
                  <a:cubicBezTo>
                    <a:pt x="70320" y="121417"/>
                    <a:pt x="70533" y="118930"/>
                    <a:pt x="70569" y="118372"/>
                  </a:cubicBezTo>
                  <a:cubicBezTo>
                    <a:pt x="70604" y="117872"/>
                    <a:pt x="70545" y="117372"/>
                    <a:pt x="70700" y="116884"/>
                  </a:cubicBezTo>
                  <a:cubicBezTo>
                    <a:pt x="70759" y="116693"/>
                    <a:pt x="70723" y="116467"/>
                    <a:pt x="70723" y="116253"/>
                  </a:cubicBezTo>
                  <a:cubicBezTo>
                    <a:pt x="70723" y="112371"/>
                    <a:pt x="70723" y="108490"/>
                    <a:pt x="70723" y="104608"/>
                  </a:cubicBezTo>
                  <a:cubicBezTo>
                    <a:pt x="70723" y="104251"/>
                    <a:pt x="70711" y="103906"/>
                    <a:pt x="70830" y="103549"/>
                  </a:cubicBezTo>
                  <a:cubicBezTo>
                    <a:pt x="70890" y="103358"/>
                    <a:pt x="70854" y="103132"/>
                    <a:pt x="70866" y="102918"/>
                  </a:cubicBezTo>
                  <a:cubicBezTo>
                    <a:pt x="70866" y="102608"/>
                    <a:pt x="70866" y="102298"/>
                    <a:pt x="70878" y="101989"/>
                  </a:cubicBezTo>
                  <a:cubicBezTo>
                    <a:pt x="70878" y="101822"/>
                    <a:pt x="70973" y="101715"/>
                    <a:pt x="71140" y="101703"/>
                  </a:cubicBezTo>
                  <a:cubicBezTo>
                    <a:pt x="71331" y="101691"/>
                    <a:pt x="71521" y="101691"/>
                    <a:pt x="71712" y="101691"/>
                  </a:cubicBezTo>
                  <a:lnTo>
                    <a:pt x="76212" y="101691"/>
                  </a:lnTo>
                  <a:cubicBezTo>
                    <a:pt x="76307" y="101691"/>
                    <a:pt x="76403" y="101699"/>
                    <a:pt x="76498" y="101699"/>
                  </a:cubicBezTo>
                  <a:cubicBezTo>
                    <a:pt x="76569" y="101699"/>
                    <a:pt x="76641" y="101695"/>
                    <a:pt x="76712" y="101679"/>
                  </a:cubicBezTo>
                  <a:cubicBezTo>
                    <a:pt x="77001" y="101625"/>
                    <a:pt x="77290" y="101579"/>
                    <a:pt x="77580" y="101579"/>
                  </a:cubicBezTo>
                  <a:cubicBezTo>
                    <a:pt x="77802" y="101579"/>
                    <a:pt x="78025" y="101607"/>
                    <a:pt x="78248" y="101679"/>
                  </a:cubicBezTo>
                  <a:cubicBezTo>
                    <a:pt x="78305" y="101700"/>
                    <a:pt x="78370" y="101710"/>
                    <a:pt x="78435" y="101710"/>
                  </a:cubicBezTo>
                  <a:cubicBezTo>
                    <a:pt x="78518" y="101710"/>
                    <a:pt x="78603" y="101694"/>
                    <a:pt x="78677" y="101667"/>
                  </a:cubicBezTo>
                  <a:cubicBezTo>
                    <a:pt x="78982" y="101560"/>
                    <a:pt x="79294" y="101550"/>
                    <a:pt x="79603" y="101550"/>
                  </a:cubicBezTo>
                  <a:cubicBezTo>
                    <a:pt x="79673" y="101550"/>
                    <a:pt x="79743" y="101551"/>
                    <a:pt x="79813" y="101551"/>
                  </a:cubicBezTo>
                  <a:cubicBezTo>
                    <a:pt x="79879" y="101551"/>
                    <a:pt x="79945" y="101550"/>
                    <a:pt x="80010" y="101548"/>
                  </a:cubicBezTo>
                  <a:lnTo>
                    <a:pt x="82368" y="101548"/>
                  </a:lnTo>
                  <a:cubicBezTo>
                    <a:pt x="82433" y="101548"/>
                    <a:pt x="82498" y="101549"/>
                    <a:pt x="82562" y="101549"/>
                  </a:cubicBezTo>
                  <a:cubicBezTo>
                    <a:pt x="82854" y="101549"/>
                    <a:pt x="83145" y="101541"/>
                    <a:pt x="83427" y="101453"/>
                  </a:cubicBezTo>
                  <a:cubicBezTo>
                    <a:pt x="83540" y="101417"/>
                    <a:pt x="83659" y="101408"/>
                    <a:pt x="83780" y="101408"/>
                  </a:cubicBezTo>
                  <a:cubicBezTo>
                    <a:pt x="83901" y="101408"/>
                    <a:pt x="84023" y="101417"/>
                    <a:pt x="84142" y="101417"/>
                  </a:cubicBezTo>
                  <a:cubicBezTo>
                    <a:pt x="86380" y="101405"/>
                    <a:pt x="88618" y="101405"/>
                    <a:pt x="90857" y="101405"/>
                  </a:cubicBezTo>
                  <a:cubicBezTo>
                    <a:pt x="90946" y="101405"/>
                    <a:pt x="91034" y="101407"/>
                    <a:pt x="91121" y="101407"/>
                  </a:cubicBezTo>
                  <a:cubicBezTo>
                    <a:pt x="91362" y="101407"/>
                    <a:pt x="91601" y="101394"/>
                    <a:pt x="91845" y="101298"/>
                  </a:cubicBezTo>
                  <a:cubicBezTo>
                    <a:pt x="91964" y="101251"/>
                    <a:pt x="92119" y="101274"/>
                    <a:pt x="92262" y="101263"/>
                  </a:cubicBezTo>
                  <a:cubicBezTo>
                    <a:pt x="92340" y="101261"/>
                    <a:pt x="92417" y="101260"/>
                    <a:pt x="92495" y="101260"/>
                  </a:cubicBezTo>
                  <a:cubicBezTo>
                    <a:pt x="92578" y="101260"/>
                    <a:pt x="92660" y="101261"/>
                    <a:pt x="92742" y="101261"/>
                  </a:cubicBezTo>
                  <a:cubicBezTo>
                    <a:pt x="93105" y="101261"/>
                    <a:pt x="93466" y="101251"/>
                    <a:pt x="93821" y="101144"/>
                  </a:cubicBezTo>
                  <a:cubicBezTo>
                    <a:pt x="93904" y="101119"/>
                    <a:pt x="93990" y="101113"/>
                    <a:pt x="94077" y="101113"/>
                  </a:cubicBezTo>
                  <a:cubicBezTo>
                    <a:pt x="94180" y="101113"/>
                    <a:pt x="94284" y="101122"/>
                    <a:pt x="94387" y="101122"/>
                  </a:cubicBezTo>
                  <a:cubicBezTo>
                    <a:pt x="94413" y="101122"/>
                    <a:pt x="94439" y="101121"/>
                    <a:pt x="94464" y="101120"/>
                  </a:cubicBezTo>
                  <a:cubicBezTo>
                    <a:pt x="94528" y="101120"/>
                    <a:pt x="94591" y="101121"/>
                    <a:pt x="94654" y="101121"/>
                  </a:cubicBezTo>
                  <a:cubicBezTo>
                    <a:pt x="94781" y="101121"/>
                    <a:pt x="94905" y="101116"/>
                    <a:pt x="95024" y="101084"/>
                  </a:cubicBezTo>
                  <a:cubicBezTo>
                    <a:pt x="95322" y="100995"/>
                    <a:pt x="95619" y="100974"/>
                    <a:pt x="95915" y="100974"/>
                  </a:cubicBezTo>
                  <a:close/>
                  <a:moveTo>
                    <a:pt x="230767" y="98977"/>
                  </a:moveTo>
                  <a:cubicBezTo>
                    <a:pt x="231053" y="98977"/>
                    <a:pt x="231339" y="98988"/>
                    <a:pt x="231624" y="99072"/>
                  </a:cubicBezTo>
                  <a:cubicBezTo>
                    <a:pt x="231760" y="99114"/>
                    <a:pt x="231915" y="99120"/>
                    <a:pt x="232070" y="99120"/>
                  </a:cubicBezTo>
                  <a:cubicBezTo>
                    <a:pt x="232132" y="99120"/>
                    <a:pt x="232194" y="99119"/>
                    <a:pt x="232255" y="99119"/>
                  </a:cubicBezTo>
                  <a:lnTo>
                    <a:pt x="236184" y="99119"/>
                  </a:lnTo>
                  <a:cubicBezTo>
                    <a:pt x="236458" y="99131"/>
                    <a:pt x="236744" y="99119"/>
                    <a:pt x="237030" y="99203"/>
                  </a:cubicBezTo>
                  <a:cubicBezTo>
                    <a:pt x="237220" y="99262"/>
                    <a:pt x="237447" y="99262"/>
                    <a:pt x="237661" y="99262"/>
                  </a:cubicBezTo>
                  <a:lnTo>
                    <a:pt x="240447" y="99262"/>
                  </a:lnTo>
                  <a:cubicBezTo>
                    <a:pt x="240899" y="99286"/>
                    <a:pt x="240947" y="99322"/>
                    <a:pt x="240959" y="99750"/>
                  </a:cubicBezTo>
                  <a:cubicBezTo>
                    <a:pt x="240959" y="99870"/>
                    <a:pt x="240959" y="99989"/>
                    <a:pt x="240959" y="100108"/>
                  </a:cubicBezTo>
                  <a:cubicBezTo>
                    <a:pt x="240959" y="100655"/>
                    <a:pt x="240959" y="101203"/>
                    <a:pt x="240959" y="101751"/>
                  </a:cubicBezTo>
                  <a:cubicBezTo>
                    <a:pt x="240947" y="102060"/>
                    <a:pt x="240959" y="102358"/>
                    <a:pt x="240852" y="102668"/>
                  </a:cubicBezTo>
                  <a:cubicBezTo>
                    <a:pt x="240792" y="102858"/>
                    <a:pt x="240816" y="103084"/>
                    <a:pt x="240816" y="103299"/>
                  </a:cubicBezTo>
                  <a:cubicBezTo>
                    <a:pt x="240792" y="103846"/>
                    <a:pt x="240864" y="104394"/>
                    <a:pt x="240685" y="104930"/>
                  </a:cubicBezTo>
                  <a:cubicBezTo>
                    <a:pt x="240637" y="105084"/>
                    <a:pt x="240673" y="105263"/>
                    <a:pt x="240673" y="105430"/>
                  </a:cubicBezTo>
                  <a:cubicBezTo>
                    <a:pt x="240673" y="105977"/>
                    <a:pt x="240673" y="106513"/>
                    <a:pt x="240673" y="107061"/>
                  </a:cubicBezTo>
                  <a:cubicBezTo>
                    <a:pt x="240661" y="107418"/>
                    <a:pt x="240673" y="107775"/>
                    <a:pt x="240566" y="108121"/>
                  </a:cubicBezTo>
                  <a:cubicBezTo>
                    <a:pt x="240495" y="108347"/>
                    <a:pt x="240530" y="108597"/>
                    <a:pt x="240530" y="108835"/>
                  </a:cubicBezTo>
                  <a:cubicBezTo>
                    <a:pt x="240530" y="113657"/>
                    <a:pt x="240530" y="118491"/>
                    <a:pt x="240530" y="123325"/>
                  </a:cubicBezTo>
                  <a:cubicBezTo>
                    <a:pt x="240530" y="124168"/>
                    <a:pt x="240572" y="124259"/>
                    <a:pt x="240020" y="124259"/>
                  </a:cubicBezTo>
                  <a:cubicBezTo>
                    <a:pt x="239910" y="124259"/>
                    <a:pt x="239776" y="124255"/>
                    <a:pt x="239613" y="124253"/>
                  </a:cubicBezTo>
                  <a:cubicBezTo>
                    <a:pt x="239232" y="124253"/>
                    <a:pt x="238863" y="124230"/>
                    <a:pt x="238482" y="124158"/>
                  </a:cubicBezTo>
                  <a:cubicBezTo>
                    <a:pt x="238305" y="124119"/>
                    <a:pt x="238119" y="124109"/>
                    <a:pt x="237930" y="124109"/>
                  </a:cubicBezTo>
                  <a:cubicBezTo>
                    <a:pt x="237715" y="124109"/>
                    <a:pt x="237496" y="124123"/>
                    <a:pt x="237280" y="124123"/>
                  </a:cubicBezTo>
                  <a:cubicBezTo>
                    <a:pt x="236875" y="124111"/>
                    <a:pt x="236470" y="124146"/>
                    <a:pt x="236077" y="124003"/>
                  </a:cubicBezTo>
                  <a:cubicBezTo>
                    <a:pt x="236000" y="123980"/>
                    <a:pt x="235917" y="123974"/>
                    <a:pt x="235832" y="123974"/>
                  </a:cubicBezTo>
                  <a:cubicBezTo>
                    <a:pt x="235747" y="123974"/>
                    <a:pt x="235661" y="123980"/>
                    <a:pt x="235577" y="123980"/>
                  </a:cubicBezTo>
                  <a:cubicBezTo>
                    <a:pt x="235333" y="123974"/>
                    <a:pt x="235086" y="123974"/>
                    <a:pt x="234838" y="123974"/>
                  </a:cubicBezTo>
                  <a:cubicBezTo>
                    <a:pt x="234589" y="123974"/>
                    <a:pt x="234339" y="123974"/>
                    <a:pt x="234089" y="123968"/>
                  </a:cubicBezTo>
                  <a:cubicBezTo>
                    <a:pt x="234003" y="123968"/>
                    <a:pt x="233913" y="123981"/>
                    <a:pt x="233827" y="123981"/>
                  </a:cubicBezTo>
                  <a:cubicBezTo>
                    <a:pt x="233769" y="123981"/>
                    <a:pt x="233713" y="123975"/>
                    <a:pt x="233660" y="123956"/>
                  </a:cubicBezTo>
                  <a:cubicBezTo>
                    <a:pt x="233302" y="123843"/>
                    <a:pt x="232940" y="123826"/>
                    <a:pt x="232576" y="123826"/>
                  </a:cubicBezTo>
                  <a:cubicBezTo>
                    <a:pt x="232417" y="123826"/>
                    <a:pt x="232257" y="123830"/>
                    <a:pt x="232098" y="123830"/>
                  </a:cubicBezTo>
                  <a:cubicBezTo>
                    <a:pt x="232004" y="123830"/>
                    <a:pt x="231909" y="123828"/>
                    <a:pt x="231815" y="123825"/>
                  </a:cubicBezTo>
                  <a:cubicBezTo>
                    <a:pt x="231374" y="123813"/>
                    <a:pt x="230922" y="123849"/>
                    <a:pt x="230481" y="123718"/>
                  </a:cubicBezTo>
                  <a:cubicBezTo>
                    <a:pt x="230384" y="123687"/>
                    <a:pt x="230283" y="123678"/>
                    <a:pt x="230180" y="123678"/>
                  </a:cubicBezTo>
                  <a:cubicBezTo>
                    <a:pt x="230043" y="123678"/>
                    <a:pt x="229903" y="123694"/>
                    <a:pt x="229767" y="123694"/>
                  </a:cubicBezTo>
                  <a:cubicBezTo>
                    <a:pt x="226362" y="123682"/>
                    <a:pt x="222969" y="123682"/>
                    <a:pt x="219563" y="123682"/>
                  </a:cubicBezTo>
                  <a:cubicBezTo>
                    <a:pt x="219459" y="123682"/>
                    <a:pt x="219367" y="123683"/>
                    <a:pt x="219285" y="123683"/>
                  </a:cubicBezTo>
                  <a:cubicBezTo>
                    <a:pt x="218633" y="123683"/>
                    <a:pt x="218670" y="123636"/>
                    <a:pt x="218670" y="122789"/>
                  </a:cubicBezTo>
                  <a:lnTo>
                    <a:pt x="218670" y="115943"/>
                  </a:lnTo>
                  <a:cubicBezTo>
                    <a:pt x="218670" y="113657"/>
                    <a:pt x="218670" y="111371"/>
                    <a:pt x="218670" y="109085"/>
                  </a:cubicBezTo>
                  <a:cubicBezTo>
                    <a:pt x="218670" y="108787"/>
                    <a:pt x="218647" y="108478"/>
                    <a:pt x="218766" y="108180"/>
                  </a:cubicBezTo>
                  <a:cubicBezTo>
                    <a:pt x="218801" y="108085"/>
                    <a:pt x="218813" y="107990"/>
                    <a:pt x="218813" y="107894"/>
                  </a:cubicBezTo>
                  <a:cubicBezTo>
                    <a:pt x="218754" y="106728"/>
                    <a:pt x="219039" y="105585"/>
                    <a:pt x="218968" y="104418"/>
                  </a:cubicBezTo>
                  <a:cubicBezTo>
                    <a:pt x="218956" y="104251"/>
                    <a:pt x="218956" y="104072"/>
                    <a:pt x="219004" y="103918"/>
                  </a:cubicBezTo>
                  <a:cubicBezTo>
                    <a:pt x="219099" y="103644"/>
                    <a:pt x="219099" y="103358"/>
                    <a:pt x="219099" y="103072"/>
                  </a:cubicBezTo>
                  <a:cubicBezTo>
                    <a:pt x="219099" y="101977"/>
                    <a:pt x="219099" y="100893"/>
                    <a:pt x="219099" y="99798"/>
                  </a:cubicBezTo>
                  <a:cubicBezTo>
                    <a:pt x="219099" y="99608"/>
                    <a:pt x="219099" y="99417"/>
                    <a:pt x="219123" y="99227"/>
                  </a:cubicBezTo>
                  <a:cubicBezTo>
                    <a:pt x="219135" y="99096"/>
                    <a:pt x="219230" y="99012"/>
                    <a:pt x="219349" y="99000"/>
                  </a:cubicBezTo>
                  <a:cubicBezTo>
                    <a:pt x="219516" y="98977"/>
                    <a:pt x="219682" y="98977"/>
                    <a:pt x="219849" y="98977"/>
                  </a:cubicBezTo>
                  <a:close/>
                  <a:moveTo>
                    <a:pt x="242441" y="99255"/>
                  </a:moveTo>
                  <a:cubicBezTo>
                    <a:pt x="242563" y="99255"/>
                    <a:pt x="242681" y="99265"/>
                    <a:pt x="242792" y="99298"/>
                  </a:cubicBezTo>
                  <a:cubicBezTo>
                    <a:pt x="243130" y="99397"/>
                    <a:pt x="243467" y="99406"/>
                    <a:pt x="243798" y="99406"/>
                  </a:cubicBezTo>
                  <a:cubicBezTo>
                    <a:pt x="243864" y="99406"/>
                    <a:pt x="243929" y="99405"/>
                    <a:pt x="243995" y="99405"/>
                  </a:cubicBezTo>
                  <a:cubicBezTo>
                    <a:pt x="244519" y="99411"/>
                    <a:pt x="245043" y="99411"/>
                    <a:pt x="245567" y="99411"/>
                  </a:cubicBezTo>
                  <a:cubicBezTo>
                    <a:pt x="246090" y="99411"/>
                    <a:pt x="246614" y="99411"/>
                    <a:pt x="247138" y="99417"/>
                  </a:cubicBezTo>
                  <a:cubicBezTo>
                    <a:pt x="247357" y="99417"/>
                    <a:pt x="247576" y="99408"/>
                    <a:pt x="247795" y="99408"/>
                  </a:cubicBezTo>
                  <a:cubicBezTo>
                    <a:pt x="248122" y="99408"/>
                    <a:pt x="248448" y="99429"/>
                    <a:pt x="248769" y="99536"/>
                  </a:cubicBezTo>
                  <a:cubicBezTo>
                    <a:pt x="248836" y="99555"/>
                    <a:pt x="248910" y="99561"/>
                    <a:pt x="248988" y="99561"/>
                  </a:cubicBezTo>
                  <a:cubicBezTo>
                    <a:pt x="249104" y="99561"/>
                    <a:pt x="249227" y="99548"/>
                    <a:pt x="249341" y="99548"/>
                  </a:cubicBezTo>
                  <a:lnTo>
                    <a:pt x="255473" y="99548"/>
                  </a:lnTo>
                  <a:cubicBezTo>
                    <a:pt x="255758" y="99548"/>
                    <a:pt x="256032" y="99560"/>
                    <a:pt x="256318" y="99643"/>
                  </a:cubicBezTo>
                  <a:cubicBezTo>
                    <a:pt x="256480" y="99686"/>
                    <a:pt x="256653" y="99692"/>
                    <a:pt x="256826" y="99692"/>
                  </a:cubicBezTo>
                  <a:cubicBezTo>
                    <a:pt x="256895" y="99692"/>
                    <a:pt x="256964" y="99691"/>
                    <a:pt x="257032" y="99691"/>
                  </a:cubicBezTo>
                  <a:cubicBezTo>
                    <a:pt x="259104" y="99691"/>
                    <a:pt x="261164" y="99691"/>
                    <a:pt x="263235" y="99703"/>
                  </a:cubicBezTo>
                  <a:cubicBezTo>
                    <a:pt x="263450" y="99703"/>
                    <a:pt x="263664" y="99703"/>
                    <a:pt x="263878" y="99750"/>
                  </a:cubicBezTo>
                  <a:cubicBezTo>
                    <a:pt x="264128" y="99798"/>
                    <a:pt x="264224" y="99941"/>
                    <a:pt x="264236" y="100203"/>
                  </a:cubicBezTo>
                  <a:cubicBezTo>
                    <a:pt x="264248" y="100393"/>
                    <a:pt x="264236" y="100584"/>
                    <a:pt x="264236" y="100774"/>
                  </a:cubicBezTo>
                  <a:lnTo>
                    <a:pt x="264236" y="109490"/>
                  </a:lnTo>
                  <a:cubicBezTo>
                    <a:pt x="264236" y="112383"/>
                    <a:pt x="264236" y="115288"/>
                    <a:pt x="264236" y="118193"/>
                  </a:cubicBezTo>
                  <a:cubicBezTo>
                    <a:pt x="264236" y="118550"/>
                    <a:pt x="264212" y="118908"/>
                    <a:pt x="264343" y="119253"/>
                  </a:cubicBezTo>
                  <a:cubicBezTo>
                    <a:pt x="264402" y="119408"/>
                    <a:pt x="264378" y="119586"/>
                    <a:pt x="264378" y="119753"/>
                  </a:cubicBezTo>
                  <a:cubicBezTo>
                    <a:pt x="264378" y="120241"/>
                    <a:pt x="264378" y="120741"/>
                    <a:pt x="264378" y="121241"/>
                  </a:cubicBezTo>
                  <a:cubicBezTo>
                    <a:pt x="264378" y="121408"/>
                    <a:pt x="264355" y="121587"/>
                    <a:pt x="264402" y="121741"/>
                  </a:cubicBezTo>
                  <a:cubicBezTo>
                    <a:pt x="264629" y="122587"/>
                    <a:pt x="264486" y="123444"/>
                    <a:pt x="264521" y="124301"/>
                  </a:cubicBezTo>
                  <a:cubicBezTo>
                    <a:pt x="264521" y="124599"/>
                    <a:pt x="264438" y="124670"/>
                    <a:pt x="264128" y="124682"/>
                  </a:cubicBezTo>
                  <a:cubicBezTo>
                    <a:pt x="263986" y="124694"/>
                    <a:pt x="263843" y="124694"/>
                    <a:pt x="263700" y="124694"/>
                  </a:cubicBezTo>
                  <a:cubicBezTo>
                    <a:pt x="260283" y="124694"/>
                    <a:pt x="256854" y="124694"/>
                    <a:pt x="253425" y="124682"/>
                  </a:cubicBezTo>
                  <a:cubicBezTo>
                    <a:pt x="253368" y="124682"/>
                    <a:pt x="253310" y="124683"/>
                    <a:pt x="253253" y="124683"/>
                  </a:cubicBezTo>
                  <a:cubicBezTo>
                    <a:pt x="253025" y="124683"/>
                    <a:pt x="252798" y="124675"/>
                    <a:pt x="252579" y="124599"/>
                  </a:cubicBezTo>
                  <a:cubicBezTo>
                    <a:pt x="252452" y="124556"/>
                    <a:pt x="252312" y="124550"/>
                    <a:pt x="252173" y="124550"/>
                  </a:cubicBezTo>
                  <a:cubicBezTo>
                    <a:pt x="252118" y="124550"/>
                    <a:pt x="252062" y="124551"/>
                    <a:pt x="252008" y="124551"/>
                  </a:cubicBezTo>
                  <a:cubicBezTo>
                    <a:pt x="251686" y="124545"/>
                    <a:pt x="251368" y="124545"/>
                    <a:pt x="251049" y="124545"/>
                  </a:cubicBezTo>
                  <a:cubicBezTo>
                    <a:pt x="250731" y="124545"/>
                    <a:pt x="250412" y="124545"/>
                    <a:pt x="250091" y="124539"/>
                  </a:cubicBezTo>
                  <a:cubicBezTo>
                    <a:pt x="249900" y="124539"/>
                    <a:pt x="249710" y="124546"/>
                    <a:pt x="249520" y="124546"/>
                  </a:cubicBezTo>
                  <a:cubicBezTo>
                    <a:pt x="249212" y="124546"/>
                    <a:pt x="248905" y="124528"/>
                    <a:pt x="248603" y="124432"/>
                  </a:cubicBezTo>
                  <a:cubicBezTo>
                    <a:pt x="248511" y="124405"/>
                    <a:pt x="248414" y="124398"/>
                    <a:pt x="248315" y="124398"/>
                  </a:cubicBezTo>
                  <a:cubicBezTo>
                    <a:pt x="248197" y="124398"/>
                    <a:pt x="248077" y="124408"/>
                    <a:pt x="247960" y="124408"/>
                  </a:cubicBezTo>
                  <a:lnTo>
                    <a:pt x="242257" y="124408"/>
                  </a:lnTo>
                  <a:cubicBezTo>
                    <a:pt x="242090" y="124408"/>
                    <a:pt x="241911" y="124408"/>
                    <a:pt x="241757" y="124396"/>
                  </a:cubicBezTo>
                  <a:cubicBezTo>
                    <a:pt x="241233" y="124361"/>
                    <a:pt x="241102" y="124230"/>
                    <a:pt x="241102" y="123694"/>
                  </a:cubicBezTo>
                  <a:cubicBezTo>
                    <a:pt x="241090" y="120789"/>
                    <a:pt x="241102" y="117884"/>
                    <a:pt x="241102" y="114979"/>
                  </a:cubicBezTo>
                  <a:cubicBezTo>
                    <a:pt x="241102" y="113740"/>
                    <a:pt x="241102" y="112502"/>
                    <a:pt x="241102" y="111264"/>
                  </a:cubicBezTo>
                  <a:cubicBezTo>
                    <a:pt x="241102" y="110823"/>
                    <a:pt x="241066" y="110371"/>
                    <a:pt x="241209" y="109930"/>
                  </a:cubicBezTo>
                  <a:cubicBezTo>
                    <a:pt x="241268" y="109776"/>
                    <a:pt x="241233" y="109597"/>
                    <a:pt x="241233" y="109430"/>
                  </a:cubicBezTo>
                  <a:cubicBezTo>
                    <a:pt x="241245" y="108692"/>
                    <a:pt x="241233" y="107954"/>
                    <a:pt x="241245" y="107216"/>
                  </a:cubicBezTo>
                  <a:cubicBezTo>
                    <a:pt x="241245" y="106787"/>
                    <a:pt x="241209" y="106358"/>
                    <a:pt x="241352" y="105942"/>
                  </a:cubicBezTo>
                  <a:cubicBezTo>
                    <a:pt x="241411" y="105799"/>
                    <a:pt x="241376" y="105620"/>
                    <a:pt x="241376" y="105454"/>
                  </a:cubicBezTo>
                  <a:cubicBezTo>
                    <a:pt x="241388" y="104882"/>
                    <a:pt x="241388" y="104311"/>
                    <a:pt x="241388" y="103739"/>
                  </a:cubicBezTo>
                  <a:cubicBezTo>
                    <a:pt x="241388" y="103453"/>
                    <a:pt x="241399" y="103168"/>
                    <a:pt x="241471" y="102894"/>
                  </a:cubicBezTo>
                  <a:cubicBezTo>
                    <a:pt x="241542" y="102668"/>
                    <a:pt x="241518" y="102417"/>
                    <a:pt x="241530" y="102179"/>
                  </a:cubicBezTo>
                  <a:cubicBezTo>
                    <a:pt x="241542" y="101655"/>
                    <a:pt x="241507" y="101144"/>
                    <a:pt x="241638" y="100620"/>
                  </a:cubicBezTo>
                  <a:cubicBezTo>
                    <a:pt x="241721" y="100310"/>
                    <a:pt x="241661" y="99965"/>
                    <a:pt x="241673" y="99631"/>
                  </a:cubicBezTo>
                  <a:cubicBezTo>
                    <a:pt x="241685" y="99358"/>
                    <a:pt x="241757" y="99286"/>
                    <a:pt x="242019" y="99274"/>
                  </a:cubicBezTo>
                  <a:cubicBezTo>
                    <a:pt x="242158" y="99268"/>
                    <a:pt x="242302" y="99255"/>
                    <a:pt x="242441" y="99255"/>
                  </a:cubicBezTo>
                  <a:close/>
                  <a:moveTo>
                    <a:pt x="70181" y="101702"/>
                  </a:moveTo>
                  <a:cubicBezTo>
                    <a:pt x="70332" y="101702"/>
                    <a:pt x="70435" y="101823"/>
                    <a:pt x="70426" y="102013"/>
                  </a:cubicBezTo>
                  <a:cubicBezTo>
                    <a:pt x="70402" y="102918"/>
                    <a:pt x="70545" y="103822"/>
                    <a:pt x="70330" y="104715"/>
                  </a:cubicBezTo>
                  <a:cubicBezTo>
                    <a:pt x="70271" y="104942"/>
                    <a:pt x="70295" y="105180"/>
                    <a:pt x="70295" y="105418"/>
                  </a:cubicBezTo>
                  <a:cubicBezTo>
                    <a:pt x="70295" y="109776"/>
                    <a:pt x="70295" y="114133"/>
                    <a:pt x="70295" y="118491"/>
                  </a:cubicBezTo>
                  <a:cubicBezTo>
                    <a:pt x="70295" y="118848"/>
                    <a:pt x="70319" y="119193"/>
                    <a:pt x="70188" y="119551"/>
                  </a:cubicBezTo>
                  <a:cubicBezTo>
                    <a:pt x="70130" y="119712"/>
                    <a:pt x="69984" y="121717"/>
                    <a:pt x="70049" y="122014"/>
                  </a:cubicBezTo>
                  <a:lnTo>
                    <a:pt x="70049" y="122014"/>
                  </a:lnTo>
                  <a:cubicBezTo>
                    <a:pt x="70046" y="122019"/>
                    <a:pt x="70045" y="122023"/>
                    <a:pt x="70045" y="122027"/>
                  </a:cubicBezTo>
                  <a:cubicBezTo>
                    <a:pt x="70033" y="122218"/>
                    <a:pt x="70021" y="122408"/>
                    <a:pt x="70021" y="122599"/>
                  </a:cubicBezTo>
                  <a:cubicBezTo>
                    <a:pt x="70021" y="122908"/>
                    <a:pt x="70021" y="123218"/>
                    <a:pt x="70009" y="123527"/>
                  </a:cubicBezTo>
                  <a:cubicBezTo>
                    <a:pt x="70009" y="123694"/>
                    <a:pt x="69926" y="123789"/>
                    <a:pt x="69759" y="123825"/>
                  </a:cubicBezTo>
                  <a:cubicBezTo>
                    <a:pt x="69458" y="123903"/>
                    <a:pt x="69168" y="123981"/>
                    <a:pt x="68849" y="123981"/>
                  </a:cubicBezTo>
                  <a:cubicBezTo>
                    <a:pt x="68827" y="123981"/>
                    <a:pt x="68805" y="123980"/>
                    <a:pt x="68783" y="123980"/>
                  </a:cubicBezTo>
                  <a:cubicBezTo>
                    <a:pt x="68651" y="123976"/>
                    <a:pt x="68518" y="123973"/>
                    <a:pt x="68387" y="123973"/>
                  </a:cubicBezTo>
                  <a:cubicBezTo>
                    <a:pt x="68043" y="123973"/>
                    <a:pt x="67701" y="123995"/>
                    <a:pt x="67366" y="124099"/>
                  </a:cubicBezTo>
                  <a:cubicBezTo>
                    <a:pt x="67290" y="124126"/>
                    <a:pt x="67204" y="124133"/>
                    <a:pt x="67116" y="124133"/>
                  </a:cubicBezTo>
                  <a:cubicBezTo>
                    <a:pt x="67009" y="124133"/>
                    <a:pt x="66898" y="124123"/>
                    <a:pt x="66794" y="124123"/>
                  </a:cubicBezTo>
                  <a:cubicBezTo>
                    <a:pt x="66449" y="124134"/>
                    <a:pt x="66092" y="124111"/>
                    <a:pt x="65747" y="124230"/>
                  </a:cubicBezTo>
                  <a:cubicBezTo>
                    <a:pt x="65657" y="124259"/>
                    <a:pt x="65562" y="124265"/>
                    <a:pt x="65465" y="124265"/>
                  </a:cubicBezTo>
                  <a:cubicBezTo>
                    <a:pt x="65401" y="124265"/>
                    <a:pt x="65336" y="124263"/>
                    <a:pt x="65271" y="124263"/>
                  </a:cubicBezTo>
                  <a:cubicBezTo>
                    <a:pt x="65239" y="124263"/>
                    <a:pt x="65207" y="124263"/>
                    <a:pt x="65175" y="124265"/>
                  </a:cubicBezTo>
                  <a:cubicBezTo>
                    <a:pt x="64842" y="124277"/>
                    <a:pt x="64508" y="124253"/>
                    <a:pt x="64187" y="124361"/>
                  </a:cubicBezTo>
                  <a:cubicBezTo>
                    <a:pt x="64059" y="124403"/>
                    <a:pt x="63920" y="124409"/>
                    <a:pt x="63781" y="124409"/>
                  </a:cubicBezTo>
                  <a:cubicBezTo>
                    <a:pt x="63725" y="124409"/>
                    <a:pt x="63670" y="124408"/>
                    <a:pt x="63615" y="124408"/>
                  </a:cubicBezTo>
                  <a:lnTo>
                    <a:pt x="61984" y="124408"/>
                  </a:lnTo>
                  <a:cubicBezTo>
                    <a:pt x="61675" y="124408"/>
                    <a:pt x="61365" y="124408"/>
                    <a:pt x="61055" y="124504"/>
                  </a:cubicBezTo>
                  <a:cubicBezTo>
                    <a:pt x="60841" y="124563"/>
                    <a:pt x="60591" y="124539"/>
                    <a:pt x="60353" y="124551"/>
                  </a:cubicBezTo>
                  <a:cubicBezTo>
                    <a:pt x="60273" y="124555"/>
                    <a:pt x="60193" y="124556"/>
                    <a:pt x="60113" y="124556"/>
                  </a:cubicBezTo>
                  <a:cubicBezTo>
                    <a:pt x="59979" y="124556"/>
                    <a:pt x="59844" y="124553"/>
                    <a:pt x="59709" y="124553"/>
                  </a:cubicBezTo>
                  <a:cubicBezTo>
                    <a:pt x="59401" y="124553"/>
                    <a:pt x="59095" y="124570"/>
                    <a:pt x="58793" y="124682"/>
                  </a:cubicBezTo>
                  <a:cubicBezTo>
                    <a:pt x="58763" y="124694"/>
                    <a:pt x="58728" y="124697"/>
                    <a:pt x="58691" y="124697"/>
                  </a:cubicBezTo>
                  <a:cubicBezTo>
                    <a:pt x="58653" y="124697"/>
                    <a:pt x="58615" y="124694"/>
                    <a:pt x="58579" y="124694"/>
                  </a:cubicBezTo>
                  <a:cubicBezTo>
                    <a:pt x="57948" y="124706"/>
                    <a:pt x="57305" y="124694"/>
                    <a:pt x="56674" y="124813"/>
                  </a:cubicBezTo>
                  <a:cubicBezTo>
                    <a:pt x="56493" y="124847"/>
                    <a:pt x="56307" y="124857"/>
                    <a:pt x="56120" y="124857"/>
                  </a:cubicBezTo>
                  <a:cubicBezTo>
                    <a:pt x="55853" y="124857"/>
                    <a:pt x="55583" y="124837"/>
                    <a:pt x="55317" y="124837"/>
                  </a:cubicBezTo>
                  <a:cubicBezTo>
                    <a:pt x="55228" y="124837"/>
                    <a:pt x="55139" y="124835"/>
                    <a:pt x="55050" y="124835"/>
                  </a:cubicBezTo>
                  <a:cubicBezTo>
                    <a:pt x="54806" y="124835"/>
                    <a:pt x="54564" y="124848"/>
                    <a:pt x="54328" y="124944"/>
                  </a:cubicBezTo>
                  <a:cubicBezTo>
                    <a:pt x="54293" y="124968"/>
                    <a:pt x="54233" y="124968"/>
                    <a:pt x="54197" y="124968"/>
                  </a:cubicBezTo>
                  <a:cubicBezTo>
                    <a:pt x="54086" y="124961"/>
                    <a:pt x="53974" y="124957"/>
                    <a:pt x="53864" y="124957"/>
                  </a:cubicBezTo>
                  <a:cubicBezTo>
                    <a:pt x="53065" y="124957"/>
                    <a:pt x="52289" y="125123"/>
                    <a:pt x="51495" y="125123"/>
                  </a:cubicBezTo>
                  <a:lnTo>
                    <a:pt x="44019" y="125123"/>
                  </a:lnTo>
                  <a:cubicBezTo>
                    <a:pt x="44018" y="125114"/>
                    <a:pt x="44018" y="125106"/>
                    <a:pt x="44018" y="125099"/>
                  </a:cubicBezTo>
                  <a:cubicBezTo>
                    <a:pt x="44018" y="122884"/>
                    <a:pt x="44018" y="117098"/>
                    <a:pt x="44018" y="114883"/>
                  </a:cubicBezTo>
                  <a:cubicBezTo>
                    <a:pt x="44018" y="114812"/>
                    <a:pt x="44030" y="114740"/>
                    <a:pt x="44006" y="114669"/>
                  </a:cubicBezTo>
                  <a:cubicBezTo>
                    <a:pt x="43887" y="114181"/>
                    <a:pt x="43851" y="113693"/>
                    <a:pt x="44006" y="113205"/>
                  </a:cubicBezTo>
                  <a:cubicBezTo>
                    <a:pt x="43875" y="112621"/>
                    <a:pt x="43899" y="112038"/>
                    <a:pt x="44006" y="111454"/>
                  </a:cubicBezTo>
                  <a:cubicBezTo>
                    <a:pt x="43768" y="110466"/>
                    <a:pt x="43899" y="109466"/>
                    <a:pt x="43875" y="108466"/>
                  </a:cubicBezTo>
                  <a:cubicBezTo>
                    <a:pt x="43863" y="107501"/>
                    <a:pt x="43875" y="106525"/>
                    <a:pt x="43875" y="105549"/>
                  </a:cubicBezTo>
                  <a:cubicBezTo>
                    <a:pt x="43875" y="105168"/>
                    <a:pt x="43863" y="104799"/>
                    <a:pt x="43779" y="104418"/>
                  </a:cubicBezTo>
                  <a:cubicBezTo>
                    <a:pt x="43696" y="104049"/>
                    <a:pt x="43744" y="103656"/>
                    <a:pt x="43744" y="103275"/>
                  </a:cubicBezTo>
                  <a:cubicBezTo>
                    <a:pt x="43744" y="103120"/>
                    <a:pt x="43839" y="102989"/>
                    <a:pt x="44006" y="102989"/>
                  </a:cubicBezTo>
                  <a:cubicBezTo>
                    <a:pt x="44056" y="102991"/>
                    <a:pt x="44106" y="102993"/>
                    <a:pt x="44156" y="102993"/>
                  </a:cubicBezTo>
                  <a:cubicBezTo>
                    <a:pt x="44752" y="102993"/>
                    <a:pt x="45334" y="102828"/>
                    <a:pt x="45929" y="102828"/>
                  </a:cubicBezTo>
                  <a:cubicBezTo>
                    <a:pt x="45994" y="102828"/>
                    <a:pt x="46060" y="102830"/>
                    <a:pt x="46125" y="102834"/>
                  </a:cubicBezTo>
                  <a:cubicBezTo>
                    <a:pt x="46260" y="102842"/>
                    <a:pt x="46395" y="102849"/>
                    <a:pt x="46529" y="102849"/>
                  </a:cubicBezTo>
                  <a:cubicBezTo>
                    <a:pt x="46798" y="102849"/>
                    <a:pt x="47066" y="102822"/>
                    <a:pt x="47328" y="102727"/>
                  </a:cubicBezTo>
                  <a:cubicBezTo>
                    <a:pt x="47431" y="102695"/>
                    <a:pt x="47544" y="102690"/>
                    <a:pt x="47658" y="102690"/>
                  </a:cubicBezTo>
                  <a:cubicBezTo>
                    <a:pt x="47715" y="102690"/>
                    <a:pt x="47772" y="102691"/>
                    <a:pt x="47828" y="102691"/>
                  </a:cubicBezTo>
                  <a:lnTo>
                    <a:pt x="49602" y="102691"/>
                  </a:lnTo>
                  <a:cubicBezTo>
                    <a:pt x="49703" y="102691"/>
                    <a:pt x="49805" y="102693"/>
                    <a:pt x="49906" y="102693"/>
                  </a:cubicBezTo>
                  <a:cubicBezTo>
                    <a:pt x="50185" y="102693"/>
                    <a:pt x="50462" y="102680"/>
                    <a:pt x="50733" y="102584"/>
                  </a:cubicBezTo>
                  <a:cubicBezTo>
                    <a:pt x="50832" y="102551"/>
                    <a:pt x="50939" y="102544"/>
                    <a:pt x="51046" y="102544"/>
                  </a:cubicBezTo>
                  <a:cubicBezTo>
                    <a:pt x="51133" y="102544"/>
                    <a:pt x="51220" y="102548"/>
                    <a:pt x="51304" y="102548"/>
                  </a:cubicBezTo>
                  <a:lnTo>
                    <a:pt x="54090" y="102548"/>
                  </a:lnTo>
                  <a:cubicBezTo>
                    <a:pt x="54567" y="102548"/>
                    <a:pt x="55031" y="102537"/>
                    <a:pt x="55507" y="102441"/>
                  </a:cubicBezTo>
                  <a:cubicBezTo>
                    <a:pt x="55712" y="102405"/>
                    <a:pt x="55924" y="102396"/>
                    <a:pt x="56139" y="102396"/>
                  </a:cubicBezTo>
                  <a:cubicBezTo>
                    <a:pt x="56374" y="102396"/>
                    <a:pt x="56612" y="102407"/>
                    <a:pt x="56849" y="102407"/>
                  </a:cubicBezTo>
                  <a:cubicBezTo>
                    <a:pt x="56898" y="102407"/>
                    <a:pt x="56947" y="102407"/>
                    <a:pt x="56995" y="102406"/>
                  </a:cubicBezTo>
                  <a:cubicBezTo>
                    <a:pt x="57329" y="102394"/>
                    <a:pt x="57662" y="102406"/>
                    <a:pt x="57984" y="102310"/>
                  </a:cubicBezTo>
                  <a:cubicBezTo>
                    <a:pt x="58110" y="102270"/>
                    <a:pt x="58244" y="102264"/>
                    <a:pt x="58379" y="102264"/>
                  </a:cubicBezTo>
                  <a:cubicBezTo>
                    <a:pt x="58444" y="102264"/>
                    <a:pt x="58508" y="102265"/>
                    <a:pt x="58572" y="102265"/>
                  </a:cubicBezTo>
                  <a:cubicBezTo>
                    <a:pt x="58615" y="102265"/>
                    <a:pt x="58656" y="102265"/>
                    <a:pt x="58698" y="102263"/>
                  </a:cubicBezTo>
                  <a:cubicBezTo>
                    <a:pt x="58776" y="102260"/>
                    <a:pt x="58854" y="102259"/>
                    <a:pt x="58932" y="102259"/>
                  </a:cubicBezTo>
                  <a:cubicBezTo>
                    <a:pt x="59135" y="102259"/>
                    <a:pt x="59341" y="102266"/>
                    <a:pt x="59546" y="102266"/>
                  </a:cubicBezTo>
                  <a:cubicBezTo>
                    <a:pt x="59879" y="102266"/>
                    <a:pt x="60210" y="102246"/>
                    <a:pt x="60532" y="102144"/>
                  </a:cubicBezTo>
                  <a:cubicBezTo>
                    <a:pt x="60597" y="102120"/>
                    <a:pt x="60668" y="102114"/>
                    <a:pt x="60741" y="102114"/>
                  </a:cubicBezTo>
                  <a:cubicBezTo>
                    <a:pt x="60814" y="102114"/>
                    <a:pt x="60889" y="102120"/>
                    <a:pt x="60960" y="102120"/>
                  </a:cubicBezTo>
                  <a:lnTo>
                    <a:pt x="62532" y="102120"/>
                  </a:lnTo>
                  <a:cubicBezTo>
                    <a:pt x="62818" y="102120"/>
                    <a:pt x="63103" y="102120"/>
                    <a:pt x="63377" y="102025"/>
                  </a:cubicBezTo>
                  <a:cubicBezTo>
                    <a:pt x="63556" y="101977"/>
                    <a:pt x="63758" y="101989"/>
                    <a:pt x="63949" y="101977"/>
                  </a:cubicBezTo>
                  <a:lnTo>
                    <a:pt x="65508" y="101977"/>
                  </a:lnTo>
                  <a:cubicBezTo>
                    <a:pt x="65604" y="101977"/>
                    <a:pt x="65699" y="101979"/>
                    <a:pt x="65794" y="101979"/>
                  </a:cubicBezTo>
                  <a:cubicBezTo>
                    <a:pt x="66055" y="101979"/>
                    <a:pt x="66315" y="101966"/>
                    <a:pt x="66568" y="101870"/>
                  </a:cubicBezTo>
                  <a:cubicBezTo>
                    <a:pt x="66671" y="101838"/>
                    <a:pt x="66785" y="101833"/>
                    <a:pt x="66899" y="101833"/>
                  </a:cubicBezTo>
                  <a:cubicBezTo>
                    <a:pt x="66956" y="101833"/>
                    <a:pt x="67013" y="101834"/>
                    <a:pt x="67068" y="101834"/>
                  </a:cubicBezTo>
                  <a:cubicBezTo>
                    <a:pt x="67417" y="101834"/>
                    <a:pt x="67767" y="101839"/>
                    <a:pt x="68116" y="101839"/>
                  </a:cubicBezTo>
                  <a:cubicBezTo>
                    <a:pt x="68290" y="101839"/>
                    <a:pt x="68465" y="101838"/>
                    <a:pt x="68640" y="101834"/>
                  </a:cubicBezTo>
                  <a:cubicBezTo>
                    <a:pt x="68706" y="101832"/>
                    <a:pt x="68773" y="101832"/>
                    <a:pt x="68839" y="101832"/>
                  </a:cubicBezTo>
                  <a:cubicBezTo>
                    <a:pt x="68928" y="101832"/>
                    <a:pt x="69018" y="101833"/>
                    <a:pt x="69108" y="101833"/>
                  </a:cubicBezTo>
                  <a:cubicBezTo>
                    <a:pt x="69422" y="101833"/>
                    <a:pt x="69739" y="101822"/>
                    <a:pt x="70057" y="101727"/>
                  </a:cubicBezTo>
                  <a:cubicBezTo>
                    <a:pt x="70100" y="101710"/>
                    <a:pt x="70142" y="101702"/>
                    <a:pt x="70181" y="101702"/>
                  </a:cubicBezTo>
                  <a:close/>
                  <a:moveTo>
                    <a:pt x="43222" y="103007"/>
                  </a:moveTo>
                  <a:cubicBezTo>
                    <a:pt x="43344" y="103007"/>
                    <a:pt x="43434" y="103094"/>
                    <a:pt x="43434" y="103227"/>
                  </a:cubicBezTo>
                  <a:cubicBezTo>
                    <a:pt x="43434" y="103941"/>
                    <a:pt x="43637" y="104632"/>
                    <a:pt x="43601" y="105346"/>
                  </a:cubicBezTo>
                  <a:cubicBezTo>
                    <a:pt x="43565" y="106013"/>
                    <a:pt x="43589" y="106680"/>
                    <a:pt x="43589" y="107347"/>
                  </a:cubicBezTo>
                  <a:cubicBezTo>
                    <a:pt x="43601" y="107704"/>
                    <a:pt x="43589" y="108049"/>
                    <a:pt x="43696" y="108406"/>
                  </a:cubicBezTo>
                  <a:cubicBezTo>
                    <a:pt x="43768" y="108621"/>
                    <a:pt x="43732" y="108871"/>
                    <a:pt x="43732" y="109121"/>
                  </a:cubicBezTo>
                  <a:cubicBezTo>
                    <a:pt x="43732" y="112466"/>
                    <a:pt x="43732" y="115824"/>
                    <a:pt x="43732" y="119181"/>
                  </a:cubicBezTo>
                  <a:cubicBezTo>
                    <a:pt x="43732" y="119658"/>
                    <a:pt x="43696" y="120134"/>
                    <a:pt x="43851" y="120598"/>
                  </a:cubicBezTo>
                  <a:cubicBezTo>
                    <a:pt x="43899" y="120741"/>
                    <a:pt x="43875" y="121444"/>
                    <a:pt x="43875" y="121610"/>
                  </a:cubicBezTo>
                  <a:cubicBezTo>
                    <a:pt x="43885" y="121815"/>
                    <a:pt x="43878" y="124269"/>
                    <a:pt x="43875" y="125123"/>
                  </a:cubicBezTo>
                  <a:lnTo>
                    <a:pt x="39577" y="125123"/>
                  </a:lnTo>
                  <a:cubicBezTo>
                    <a:pt x="39475" y="125123"/>
                    <a:pt x="39373" y="125121"/>
                    <a:pt x="39272" y="125121"/>
                  </a:cubicBezTo>
                  <a:cubicBezTo>
                    <a:pt x="38993" y="125121"/>
                    <a:pt x="38716" y="125134"/>
                    <a:pt x="38445" y="125230"/>
                  </a:cubicBezTo>
                  <a:cubicBezTo>
                    <a:pt x="38346" y="125263"/>
                    <a:pt x="38240" y="125270"/>
                    <a:pt x="38132" y="125270"/>
                  </a:cubicBezTo>
                  <a:cubicBezTo>
                    <a:pt x="38046" y="125270"/>
                    <a:pt x="37959" y="125266"/>
                    <a:pt x="37874" y="125266"/>
                  </a:cubicBezTo>
                  <a:lnTo>
                    <a:pt x="35374" y="125266"/>
                  </a:lnTo>
                  <a:cubicBezTo>
                    <a:pt x="34897" y="125277"/>
                    <a:pt x="34433" y="125242"/>
                    <a:pt x="33957" y="125385"/>
                  </a:cubicBezTo>
                  <a:cubicBezTo>
                    <a:pt x="33881" y="125412"/>
                    <a:pt x="33798" y="125419"/>
                    <a:pt x="33712" y="125419"/>
                  </a:cubicBezTo>
                  <a:cubicBezTo>
                    <a:pt x="33609" y="125419"/>
                    <a:pt x="33501" y="125408"/>
                    <a:pt x="33397" y="125408"/>
                  </a:cubicBezTo>
                  <a:lnTo>
                    <a:pt x="29040" y="125408"/>
                  </a:lnTo>
                  <a:cubicBezTo>
                    <a:pt x="28984" y="125408"/>
                    <a:pt x="28928" y="125408"/>
                    <a:pt x="28873" y="125408"/>
                  </a:cubicBezTo>
                  <a:cubicBezTo>
                    <a:pt x="28595" y="125408"/>
                    <a:pt x="28319" y="125416"/>
                    <a:pt x="28051" y="125516"/>
                  </a:cubicBezTo>
                  <a:cubicBezTo>
                    <a:pt x="27948" y="125547"/>
                    <a:pt x="27834" y="125547"/>
                    <a:pt x="27721" y="125547"/>
                  </a:cubicBezTo>
                  <a:lnTo>
                    <a:pt x="27721" y="125547"/>
                  </a:lnTo>
                  <a:cubicBezTo>
                    <a:pt x="27664" y="125547"/>
                    <a:pt x="27607" y="125547"/>
                    <a:pt x="27551" y="125551"/>
                  </a:cubicBezTo>
                  <a:cubicBezTo>
                    <a:pt x="27454" y="125554"/>
                    <a:pt x="27357" y="125555"/>
                    <a:pt x="27259" y="125555"/>
                  </a:cubicBezTo>
                  <a:cubicBezTo>
                    <a:pt x="27023" y="125555"/>
                    <a:pt x="26785" y="125549"/>
                    <a:pt x="26547" y="125549"/>
                  </a:cubicBezTo>
                  <a:cubicBezTo>
                    <a:pt x="26124" y="125549"/>
                    <a:pt x="25701" y="125569"/>
                    <a:pt x="25289" y="125682"/>
                  </a:cubicBezTo>
                  <a:cubicBezTo>
                    <a:pt x="25238" y="125698"/>
                    <a:pt x="25187" y="125702"/>
                    <a:pt x="25136" y="125702"/>
                  </a:cubicBezTo>
                  <a:cubicBezTo>
                    <a:pt x="25068" y="125702"/>
                    <a:pt x="25000" y="125694"/>
                    <a:pt x="24932" y="125694"/>
                  </a:cubicBezTo>
                  <a:lnTo>
                    <a:pt x="19574" y="125694"/>
                  </a:lnTo>
                  <a:cubicBezTo>
                    <a:pt x="19455" y="125694"/>
                    <a:pt x="19336" y="125694"/>
                    <a:pt x="19217" y="125682"/>
                  </a:cubicBezTo>
                  <a:cubicBezTo>
                    <a:pt x="18991" y="125670"/>
                    <a:pt x="18907" y="125599"/>
                    <a:pt x="18895" y="125385"/>
                  </a:cubicBezTo>
                  <a:cubicBezTo>
                    <a:pt x="18884" y="125218"/>
                    <a:pt x="18884" y="125051"/>
                    <a:pt x="18884" y="124885"/>
                  </a:cubicBezTo>
                  <a:cubicBezTo>
                    <a:pt x="18884" y="124027"/>
                    <a:pt x="18884" y="123170"/>
                    <a:pt x="18884" y="122313"/>
                  </a:cubicBezTo>
                  <a:cubicBezTo>
                    <a:pt x="18872" y="121801"/>
                    <a:pt x="18931" y="121277"/>
                    <a:pt x="18764" y="120765"/>
                  </a:cubicBezTo>
                  <a:cubicBezTo>
                    <a:pt x="18705" y="120586"/>
                    <a:pt x="18741" y="120384"/>
                    <a:pt x="18741" y="120193"/>
                  </a:cubicBezTo>
                  <a:cubicBezTo>
                    <a:pt x="18741" y="115217"/>
                    <a:pt x="18741" y="110240"/>
                    <a:pt x="18741" y="105275"/>
                  </a:cubicBezTo>
                  <a:cubicBezTo>
                    <a:pt x="18741" y="104370"/>
                    <a:pt x="18705" y="104418"/>
                    <a:pt x="19586" y="104406"/>
                  </a:cubicBezTo>
                  <a:cubicBezTo>
                    <a:pt x="19631" y="104405"/>
                    <a:pt x="19676" y="104405"/>
                    <a:pt x="19721" y="104405"/>
                  </a:cubicBezTo>
                  <a:cubicBezTo>
                    <a:pt x="19951" y="104405"/>
                    <a:pt x="20180" y="104414"/>
                    <a:pt x="20408" y="104414"/>
                  </a:cubicBezTo>
                  <a:cubicBezTo>
                    <a:pt x="20752" y="104414"/>
                    <a:pt x="21093" y="104393"/>
                    <a:pt x="21431" y="104287"/>
                  </a:cubicBezTo>
                  <a:cubicBezTo>
                    <a:pt x="21509" y="104263"/>
                    <a:pt x="21592" y="104257"/>
                    <a:pt x="21677" y="104257"/>
                  </a:cubicBezTo>
                  <a:cubicBezTo>
                    <a:pt x="21762" y="104257"/>
                    <a:pt x="21848" y="104263"/>
                    <a:pt x="21932" y="104263"/>
                  </a:cubicBezTo>
                  <a:cubicBezTo>
                    <a:pt x="22440" y="104263"/>
                    <a:pt x="22948" y="104268"/>
                    <a:pt x="23456" y="104268"/>
                  </a:cubicBezTo>
                  <a:cubicBezTo>
                    <a:pt x="23710" y="104268"/>
                    <a:pt x="23964" y="104267"/>
                    <a:pt x="24218" y="104263"/>
                  </a:cubicBezTo>
                  <a:cubicBezTo>
                    <a:pt x="24356" y="104263"/>
                    <a:pt x="24497" y="104267"/>
                    <a:pt x="24638" y="104267"/>
                  </a:cubicBezTo>
                  <a:cubicBezTo>
                    <a:pt x="24920" y="104267"/>
                    <a:pt x="25206" y="104251"/>
                    <a:pt x="25491" y="104156"/>
                  </a:cubicBezTo>
                  <a:cubicBezTo>
                    <a:pt x="25556" y="104129"/>
                    <a:pt x="25629" y="104121"/>
                    <a:pt x="25704" y="104121"/>
                  </a:cubicBezTo>
                  <a:cubicBezTo>
                    <a:pt x="25794" y="104121"/>
                    <a:pt x="25889" y="104132"/>
                    <a:pt x="25980" y="104132"/>
                  </a:cubicBezTo>
                  <a:cubicBezTo>
                    <a:pt x="26218" y="104126"/>
                    <a:pt x="26456" y="104126"/>
                    <a:pt x="26694" y="104126"/>
                  </a:cubicBezTo>
                  <a:cubicBezTo>
                    <a:pt x="26932" y="104126"/>
                    <a:pt x="27170" y="104126"/>
                    <a:pt x="27408" y="104120"/>
                  </a:cubicBezTo>
                  <a:cubicBezTo>
                    <a:pt x="28158" y="104110"/>
                    <a:pt x="28899" y="103962"/>
                    <a:pt x="29646" y="103962"/>
                  </a:cubicBezTo>
                  <a:cubicBezTo>
                    <a:pt x="29777" y="103962"/>
                    <a:pt x="29908" y="103967"/>
                    <a:pt x="30040" y="103977"/>
                  </a:cubicBezTo>
                  <a:cubicBezTo>
                    <a:pt x="30623" y="103751"/>
                    <a:pt x="31266" y="103906"/>
                    <a:pt x="31861" y="103715"/>
                  </a:cubicBezTo>
                  <a:cubicBezTo>
                    <a:pt x="31929" y="103691"/>
                    <a:pt x="32004" y="103685"/>
                    <a:pt x="32083" y="103685"/>
                  </a:cubicBezTo>
                  <a:cubicBezTo>
                    <a:pt x="32175" y="103685"/>
                    <a:pt x="32271" y="103693"/>
                    <a:pt x="32363" y="103693"/>
                  </a:cubicBezTo>
                  <a:cubicBezTo>
                    <a:pt x="32387" y="103693"/>
                    <a:pt x="32410" y="103693"/>
                    <a:pt x="32433" y="103691"/>
                  </a:cubicBezTo>
                  <a:cubicBezTo>
                    <a:pt x="32491" y="103691"/>
                    <a:pt x="32550" y="103692"/>
                    <a:pt x="32609" y="103692"/>
                  </a:cubicBezTo>
                  <a:cubicBezTo>
                    <a:pt x="32876" y="103692"/>
                    <a:pt x="33148" y="103684"/>
                    <a:pt x="33421" y="103596"/>
                  </a:cubicBezTo>
                  <a:cubicBezTo>
                    <a:pt x="33514" y="103563"/>
                    <a:pt x="33617" y="103556"/>
                    <a:pt x="33724" y="103556"/>
                  </a:cubicBezTo>
                  <a:cubicBezTo>
                    <a:pt x="33809" y="103556"/>
                    <a:pt x="33896" y="103560"/>
                    <a:pt x="33981" y="103560"/>
                  </a:cubicBezTo>
                  <a:cubicBezTo>
                    <a:pt x="34552" y="103549"/>
                    <a:pt x="35124" y="103549"/>
                    <a:pt x="35695" y="103549"/>
                  </a:cubicBezTo>
                  <a:cubicBezTo>
                    <a:pt x="36100" y="103549"/>
                    <a:pt x="36493" y="103537"/>
                    <a:pt x="36898" y="103453"/>
                  </a:cubicBezTo>
                  <a:cubicBezTo>
                    <a:pt x="37100" y="103412"/>
                    <a:pt x="37311" y="103403"/>
                    <a:pt x="37526" y="103403"/>
                  </a:cubicBezTo>
                  <a:cubicBezTo>
                    <a:pt x="37686" y="103403"/>
                    <a:pt x="37849" y="103408"/>
                    <a:pt x="38010" y="103408"/>
                  </a:cubicBezTo>
                  <a:cubicBezTo>
                    <a:pt x="38064" y="103408"/>
                    <a:pt x="38118" y="103407"/>
                    <a:pt x="38172" y="103406"/>
                  </a:cubicBezTo>
                  <a:cubicBezTo>
                    <a:pt x="38299" y="103406"/>
                    <a:pt x="38426" y="103410"/>
                    <a:pt x="38552" y="103410"/>
                  </a:cubicBezTo>
                  <a:cubicBezTo>
                    <a:pt x="38805" y="103410"/>
                    <a:pt x="39057" y="103394"/>
                    <a:pt x="39303" y="103299"/>
                  </a:cubicBezTo>
                  <a:cubicBezTo>
                    <a:pt x="39368" y="103275"/>
                    <a:pt x="39440" y="103269"/>
                    <a:pt x="39513" y="103269"/>
                  </a:cubicBezTo>
                  <a:cubicBezTo>
                    <a:pt x="39585" y="103269"/>
                    <a:pt x="39660" y="103275"/>
                    <a:pt x="39731" y="103275"/>
                  </a:cubicBezTo>
                  <a:cubicBezTo>
                    <a:pt x="40303" y="103251"/>
                    <a:pt x="40862" y="103310"/>
                    <a:pt x="41434" y="103144"/>
                  </a:cubicBezTo>
                  <a:cubicBezTo>
                    <a:pt x="41511" y="103120"/>
                    <a:pt x="41594" y="103113"/>
                    <a:pt x="41680" y="103113"/>
                  </a:cubicBezTo>
                  <a:cubicBezTo>
                    <a:pt x="41781" y="103113"/>
                    <a:pt x="41885" y="103122"/>
                    <a:pt x="41987" y="103122"/>
                  </a:cubicBezTo>
                  <a:cubicBezTo>
                    <a:pt x="42013" y="103122"/>
                    <a:pt x="42039" y="103121"/>
                    <a:pt x="42065" y="103120"/>
                  </a:cubicBezTo>
                  <a:cubicBezTo>
                    <a:pt x="42191" y="103120"/>
                    <a:pt x="42317" y="103124"/>
                    <a:pt x="42443" y="103124"/>
                  </a:cubicBezTo>
                  <a:cubicBezTo>
                    <a:pt x="42673" y="103124"/>
                    <a:pt x="42901" y="103109"/>
                    <a:pt x="43125" y="103025"/>
                  </a:cubicBezTo>
                  <a:cubicBezTo>
                    <a:pt x="43159" y="103013"/>
                    <a:pt x="43191" y="103007"/>
                    <a:pt x="43222" y="103007"/>
                  </a:cubicBezTo>
                  <a:close/>
                  <a:moveTo>
                    <a:pt x="69213" y="142037"/>
                  </a:moveTo>
                  <a:cubicBezTo>
                    <a:pt x="69212" y="142048"/>
                    <a:pt x="69210" y="142059"/>
                    <a:pt x="69208" y="142070"/>
                  </a:cubicBezTo>
                  <a:lnTo>
                    <a:pt x="69208" y="142070"/>
                  </a:lnTo>
                  <a:cubicBezTo>
                    <a:pt x="69210" y="142059"/>
                    <a:pt x="69212" y="142048"/>
                    <a:pt x="69213" y="142037"/>
                  </a:cubicBezTo>
                  <a:close/>
                  <a:moveTo>
                    <a:pt x="91944" y="123255"/>
                  </a:moveTo>
                  <a:cubicBezTo>
                    <a:pt x="92689" y="123255"/>
                    <a:pt x="93434" y="123282"/>
                    <a:pt x="94178" y="123282"/>
                  </a:cubicBezTo>
                  <a:cubicBezTo>
                    <a:pt x="94476" y="123282"/>
                    <a:pt x="94774" y="123277"/>
                    <a:pt x="95072" y="123265"/>
                  </a:cubicBezTo>
                  <a:lnTo>
                    <a:pt x="95214" y="123265"/>
                  </a:lnTo>
                  <a:cubicBezTo>
                    <a:pt x="95667" y="123277"/>
                    <a:pt x="95703" y="123313"/>
                    <a:pt x="95703" y="123765"/>
                  </a:cubicBezTo>
                  <a:cubicBezTo>
                    <a:pt x="95715" y="124956"/>
                    <a:pt x="95560" y="128980"/>
                    <a:pt x="95560" y="130171"/>
                  </a:cubicBezTo>
                  <a:cubicBezTo>
                    <a:pt x="95560" y="130300"/>
                    <a:pt x="95560" y="130434"/>
                    <a:pt x="95572" y="130567"/>
                  </a:cubicBezTo>
                  <a:lnTo>
                    <a:pt x="95572" y="130567"/>
                  </a:lnTo>
                  <a:cubicBezTo>
                    <a:pt x="95574" y="130606"/>
                    <a:pt x="95574" y="130644"/>
                    <a:pt x="95572" y="130683"/>
                  </a:cubicBezTo>
                  <a:cubicBezTo>
                    <a:pt x="95548" y="131290"/>
                    <a:pt x="95631" y="131909"/>
                    <a:pt x="95453" y="132516"/>
                  </a:cubicBezTo>
                  <a:cubicBezTo>
                    <a:pt x="95393" y="132719"/>
                    <a:pt x="95429" y="132945"/>
                    <a:pt x="95429" y="133159"/>
                  </a:cubicBezTo>
                  <a:cubicBezTo>
                    <a:pt x="95429" y="136874"/>
                    <a:pt x="95429" y="140589"/>
                    <a:pt x="95441" y="144304"/>
                  </a:cubicBezTo>
                  <a:cubicBezTo>
                    <a:pt x="95441" y="144804"/>
                    <a:pt x="95286" y="145280"/>
                    <a:pt x="95250" y="145780"/>
                  </a:cubicBezTo>
                  <a:cubicBezTo>
                    <a:pt x="95250" y="145887"/>
                    <a:pt x="95155" y="145947"/>
                    <a:pt x="95060" y="145959"/>
                  </a:cubicBezTo>
                  <a:cubicBezTo>
                    <a:pt x="94893" y="145970"/>
                    <a:pt x="94726" y="145970"/>
                    <a:pt x="94560" y="145970"/>
                  </a:cubicBezTo>
                  <a:lnTo>
                    <a:pt x="76272" y="145970"/>
                  </a:lnTo>
                  <a:cubicBezTo>
                    <a:pt x="76187" y="145970"/>
                    <a:pt x="76092" y="145981"/>
                    <a:pt x="76000" y="145981"/>
                  </a:cubicBezTo>
                  <a:cubicBezTo>
                    <a:pt x="75923" y="145981"/>
                    <a:pt x="75848" y="145974"/>
                    <a:pt x="75783" y="145947"/>
                  </a:cubicBezTo>
                  <a:cubicBezTo>
                    <a:pt x="75665" y="145893"/>
                    <a:pt x="75546" y="145878"/>
                    <a:pt x="75426" y="145878"/>
                  </a:cubicBezTo>
                  <a:cubicBezTo>
                    <a:pt x="75259" y="145878"/>
                    <a:pt x="75090" y="145908"/>
                    <a:pt x="74923" y="145908"/>
                  </a:cubicBezTo>
                  <a:cubicBezTo>
                    <a:pt x="74836" y="145908"/>
                    <a:pt x="74750" y="145900"/>
                    <a:pt x="74664" y="145875"/>
                  </a:cubicBezTo>
                  <a:cubicBezTo>
                    <a:pt x="74410" y="145962"/>
                    <a:pt x="74153" y="145981"/>
                    <a:pt x="73895" y="145981"/>
                  </a:cubicBezTo>
                  <a:cubicBezTo>
                    <a:pt x="73692" y="145981"/>
                    <a:pt x="73488" y="145969"/>
                    <a:pt x="73284" y="145969"/>
                  </a:cubicBezTo>
                  <a:cubicBezTo>
                    <a:pt x="73248" y="145969"/>
                    <a:pt x="73212" y="145970"/>
                    <a:pt x="73176" y="145970"/>
                  </a:cubicBezTo>
                  <a:cubicBezTo>
                    <a:pt x="73073" y="145972"/>
                    <a:pt x="72969" y="145973"/>
                    <a:pt x="72866" y="145973"/>
                  </a:cubicBezTo>
                  <a:cubicBezTo>
                    <a:pt x="72539" y="145973"/>
                    <a:pt x="72213" y="145966"/>
                    <a:pt x="71889" y="145966"/>
                  </a:cubicBezTo>
                  <a:cubicBezTo>
                    <a:pt x="71654" y="145966"/>
                    <a:pt x="71420" y="145970"/>
                    <a:pt x="71188" y="145982"/>
                  </a:cubicBezTo>
                  <a:cubicBezTo>
                    <a:pt x="71138" y="145984"/>
                    <a:pt x="71089" y="145985"/>
                    <a:pt x="71039" y="145985"/>
                  </a:cubicBezTo>
                  <a:cubicBezTo>
                    <a:pt x="70487" y="145985"/>
                    <a:pt x="69960" y="145870"/>
                    <a:pt x="69414" y="145816"/>
                  </a:cubicBezTo>
                  <a:cubicBezTo>
                    <a:pt x="69247" y="145804"/>
                    <a:pt x="69152" y="145697"/>
                    <a:pt x="69164" y="145530"/>
                  </a:cubicBezTo>
                  <a:cubicBezTo>
                    <a:pt x="69187" y="144780"/>
                    <a:pt x="69056" y="144018"/>
                    <a:pt x="69247" y="143256"/>
                  </a:cubicBezTo>
                  <a:cubicBezTo>
                    <a:pt x="69328" y="142977"/>
                    <a:pt x="69240" y="142292"/>
                    <a:pt x="69224" y="141971"/>
                  </a:cubicBezTo>
                  <a:lnTo>
                    <a:pt x="69224" y="141971"/>
                  </a:lnTo>
                  <a:cubicBezTo>
                    <a:pt x="69382" y="140983"/>
                    <a:pt x="69501" y="139597"/>
                    <a:pt x="69485" y="139220"/>
                  </a:cubicBezTo>
                  <a:cubicBezTo>
                    <a:pt x="69473" y="138910"/>
                    <a:pt x="69568" y="137029"/>
                    <a:pt x="69676" y="136719"/>
                  </a:cubicBezTo>
                  <a:cubicBezTo>
                    <a:pt x="69735" y="136553"/>
                    <a:pt x="69711" y="136350"/>
                    <a:pt x="69711" y="136160"/>
                  </a:cubicBezTo>
                  <a:cubicBezTo>
                    <a:pt x="69723" y="135660"/>
                    <a:pt x="69711" y="135160"/>
                    <a:pt x="69723" y="134660"/>
                  </a:cubicBezTo>
                  <a:cubicBezTo>
                    <a:pt x="69723" y="134517"/>
                    <a:pt x="69687" y="134362"/>
                    <a:pt x="69735" y="134231"/>
                  </a:cubicBezTo>
                  <a:cubicBezTo>
                    <a:pt x="69938" y="133576"/>
                    <a:pt x="69830" y="132909"/>
                    <a:pt x="69854" y="132243"/>
                  </a:cubicBezTo>
                  <a:cubicBezTo>
                    <a:pt x="69878" y="131754"/>
                    <a:pt x="69842" y="131254"/>
                    <a:pt x="69973" y="130754"/>
                  </a:cubicBezTo>
                  <a:cubicBezTo>
                    <a:pt x="70057" y="130445"/>
                    <a:pt x="69997" y="130099"/>
                    <a:pt x="69997" y="129766"/>
                  </a:cubicBezTo>
                  <a:cubicBezTo>
                    <a:pt x="70009" y="129409"/>
                    <a:pt x="69997" y="129052"/>
                    <a:pt x="70104" y="128706"/>
                  </a:cubicBezTo>
                  <a:cubicBezTo>
                    <a:pt x="70176" y="128480"/>
                    <a:pt x="70140" y="128230"/>
                    <a:pt x="70140" y="127992"/>
                  </a:cubicBezTo>
                  <a:cubicBezTo>
                    <a:pt x="70164" y="127385"/>
                    <a:pt x="70116" y="126766"/>
                    <a:pt x="70259" y="126147"/>
                  </a:cubicBezTo>
                  <a:cubicBezTo>
                    <a:pt x="70342" y="125789"/>
                    <a:pt x="70283" y="125396"/>
                    <a:pt x="70283" y="125015"/>
                  </a:cubicBezTo>
                  <a:cubicBezTo>
                    <a:pt x="70295" y="124634"/>
                    <a:pt x="70307" y="124646"/>
                    <a:pt x="70664" y="124527"/>
                  </a:cubicBezTo>
                  <a:cubicBezTo>
                    <a:pt x="70961" y="124432"/>
                    <a:pt x="71271" y="124408"/>
                    <a:pt x="71581" y="124408"/>
                  </a:cubicBezTo>
                  <a:cubicBezTo>
                    <a:pt x="71706" y="124404"/>
                    <a:pt x="71832" y="124403"/>
                    <a:pt x="71958" y="124403"/>
                  </a:cubicBezTo>
                  <a:cubicBezTo>
                    <a:pt x="72069" y="124403"/>
                    <a:pt x="72180" y="124403"/>
                    <a:pt x="72292" y="124403"/>
                  </a:cubicBezTo>
                  <a:cubicBezTo>
                    <a:pt x="72714" y="124403"/>
                    <a:pt x="73138" y="124392"/>
                    <a:pt x="73557" y="124277"/>
                  </a:cubicBezTo>
                  <a:cubicBezTo>
                    <a:pt x="73660" y="124251"/>
                    <a:pt x="73766" y="124242"/>
                    <a:pt x="73873" y="124242"/>
                  </a:cubicBezTo>
                  <a:cubicBezTo>
                    <a:pt x="74052" y="124242"/>
                    <a:pt x="74236" y="124265"/>
                    <a:pt x="74414" y="124265"/>
                  </a:cubicBezTo>
                  <a:cubicBezTo>
                    <a:pt x="74867" y="124253"/>
                    <a:pt x="75307" y="124253"/>
                    <a:pt x="75760" y="124158"/>
                  </a:cubicBezTo>
                  <a:cubicBezTo>
                    <a:pt x="75954" y="124119"/>
                    <a:pt x="76154" y="124109"/>
                    <a:pt x="76355" y="124109"/>
                  </a:cubicBezTo>
                  <a:cubicBezTo>
                    <a:pt x="76585" y="124109"/>
                    <a:pt x="76817" y="124123"/>
                    <a:pt x="77046" y="124123"/>
                  </a:cubicBezTo>
                  <a:cubicBezTo>
                    <a:pt x="77462" y="124111"/>
                    <a:pt x="77891" y="124146"/>
                    <a:pt x="78320" y="124003"/>
                  </a:cubicBezTo>
                  <a:cubicBezTo>
                    <a:pt x="78397" y="123979"/>
                    <a:pt x="78480" y="123973"/>
                    <a:pt x="78566" y="123973"/>
                  </a:cubicBezTo>
                  <a:cubicBezTo>
                    <a:pt x="78666" y="123973"/>
                    <a:pt x="78770" y="123982"/>
                    <a:pt x="78873" y="123982"/>
                  </a:cubicBezTo>
                  <a:cubicBezTo>
                    <a:pt x="78899" y="123982"/>
                    <a:pt x="78925" y="123981"/>
                    <a:pt x="78951" y="123980"/>
                  </a:cubicBezTo>
                  <a:cubicBezTo>
                    <a:pt x="79077" y="123974"/>
                    <a:pt x="79204" y="123972"/>
                    <a:pt x="79331" y="123972"/>
                  </a:cubicBezTo>
                  <a:cubicBezTo>
                    <a:pt x="79543" y="123972"/>
                    <a:pt x="79756" y="123977"/>
                    <a:pt x="79968" y="123977"/>
                  </a:cubicBezTo>
                  <a:cubicBezTo>
                    <a:pt x="80365" y="123977"/>
                    <a:pt x="80761" y="123958"/>
                    <a:pt x="81153" y="123849"/>
                  </a:cubicBezTo>
                  <a:cubicBezTo>
                    <a:pt x="81226" y="123826"/>
                    <a:pt x="81305" y="123819"/>
                    <a:pt x="81387" y="123819"/>
                  </a:cubicBezTo>
                  <a:cubicBezTo>
                    <a:pt x="81518" y="123819"/>
                    <a:pt x="81657" y="123837"/>
                    <a:pt x="81796" y="123837"/>
                  </a:cubicBezTo>
                  <a:cubicBezTo>
                    <a:pt x="82141" y="123825"/>
                    <a:pt x="82499" y="123849"/>
                    <a:pt x="82856" y="123730"/>
                  </a:cubicBezTo>
                  <a:cubicBezTo>
                    <a:pt x="82951" y="123700"/>
                    <a:pt x="83055" y="123694"/>
                    <a:pt x="83162" y="123694"/>
                  </a:cubicBezTo>
                  <a:cubicBezTo>
                    <a:pt x="83234" y="123694"/>
                    <a:pt x="83307" y="123697"/>
                    <a:pt x="83379" y="123697"/>
                  </a:cubicBezTo>
                  <a:cubicBezTo>
                    <a:pt x="83415" y="123697"/>
                    <a:pt x="83451" y="123696"/>
                    <a:pt x="83487" y="123694"/>
                  </a:cubicBezTo>
                  <a:cubicBezTo>
                    <a:pt x="83622" y="123687"/>
                    <a:pt x="83756" y="123685"/>
                    <a:pt x="83890" y="123685"/>
                  </a:cubicBezTo>
                  <a:cubicBezTo>
                    <a:pt x="84066" y="123685"/>
                    <a:pt x="84242" y="123688"/>
                    <a:pt x="84418" y="123688"/>
                  </a:cubicBezTo>
                  <a:cubicBezTo>
                    <a:pt x="84793" y="123688"/>
                    <a:pt x="85168" y="123673"/>
                    <a:pt x="85547" y="123575"/>
                  </a:cubicBezTo>
                  <a:cubicBezTo>
                    <a:pt x="85674" y="123541"/>
                    <a:pt x="85810" y="123530"/>
                    <a:pt x="85948" y="123530"/>
                  </a:cubicBezTo>
                  <a:cubicBezTo>
                    <a:pt x="86146" y="123530"/>
                    <a:pt x="86351" y="123551"/>
                    <a:pt x="86547" y="123551"/>
                  </a:cubicBezTo>
                  <a:cubicBezTo>
                    <a:pt x="86868" y="123539"/>
                    <a:pt x="87202" y="123563"/>
                    <a:pt x="87535" y="123456"/>
                  </a:cubicBezTo>
                  <a:cubicBezTo>
                    <a:pt x="87654" y="123413"/>
                    <a:pt x="87791" y="123407"/>
                    <a:pt x="87929" y="123407"/>
                  </a:cubicBezTo>
                  <a:cubicBezTo>
                    <a:pt x="87985" y="123407"/>
                    <a:pt x="88040" y="123408"/>
                    <a:pt x="88095" y="123408"/>
                  </a:cubicBezTo>
                  <a:cubicBezTo>
                    <a:pt x="88139" y="123407"/>
                    <a:pt x="88183" y="123407"/>
                    <a:pt x="88227" y="123407"/>
                  </a:cubicBezTo>
                  <a:cubicBezTo>
                    <a:pt x="88523" y="123407"/>
                    <a:pt x="88822" y="123425"/>
                    <a:pt x="89117" y="123425"/>
                  </a:cubicBezTo>
                  <a:cubicBezTo>
                    <a:pt x="89326" y="123425"/>
                    <a:pt x="89534" y="123416"/>
                    <a:pt x="89738" y="123384"/>
                  </a:cubicBezTo>
                  <a:cubicBezTo>
                    <a:pt x="90471" y="123281"/>
                    <a:pt x="91207" y="123255"/>
                    <a:pt x="91944" y="123255"/>
                  </a:cubicBezTo>
                  <a:close/>
                  <a:moveTo>
                    <a:pt x="101163" y="123112"/>
                  </a:moveTo>
                  <a:cubicBezTo>
                    <a:pt x="101266" y="123112"/>
                    <a:pt x="101373" y="123122"/>
                    <a:pt x="101477" y="123122"/>
                  </a:cubicBezTo>
                  <a:lnTo>
                    <a:pt x="122337" y="123122"/>
                  </a:lnTo>
                  <a:cubicBezTo>
                    <a:pt x="122361" y="123122"/>
                    <a:pt x="122384" y="123122"/>
                    <a:pt x="122406" y="123122"/>
                  </a:cubicBezTo>
                  <a:cubicBezTo>
                    <a:pt x="123146" y="123122"/>
                    <a:pt x="123135" y="123134"/>
                    <a:pt x="123135" y="123896"/>
                  </a:cubicBezTo>
                  <a:cubicBezTo>
                    <a:pt x="123135" y="124754"/>
                    <a:pt x="123135" y="125599"/>
                    <a:pt x="123135" y="126456"/>
                  </a:cubicBezTo>
                  <a:cubicBezTo>
                    <a:pt x="123135" y="126694"/>
                    <a:pt x="123123" y="126932"/>
                    <a:pt x="123051" y="127171"/>
                  </a:cubicBezTo>
                  <a:cubicBezTo>
                    <a:pt x="123004" y="127373"/>
                    <a:pt x="122992" y="127587"/>
                    <a:pt x="122992" y="127802"/>
                  </a:cubicBezTo>
                  <a:cubicBezTo>
                    <a:pt x="122992" y="128730"/>
                    <a:pt x="122992" y="129659"/>
                    <a:pt x="122992" y="130588"/>
                  </a:cubicBezTo>
                  <a:cubicBezTo>
                    <a:pt x="122980" y="131123"/>
                    <a:pt x="123039" y="131671"/>
                    <a:pt x="122873" y="132219"/>
                  </a:cubicBezTo>
                  <a:cubicBezTo>
                    <a:pt x="122813" y="132409"/>
                    <a:pt x="122849" y="132635"/>
                    <a:pt x="122849" y="132850"/>
                  </a:cubicBezTo>
                  <a:lnTo>
                    <a:pt x="122849" y="145208"/>
                  </a:lnTo>
                  <a:lnTo>
                    <a:pt x="122849" y="145637"/>
                  </a:lnTo>
                  <a:cubicBezTo>
                    <a:pt x="122859" y="146326"/>
                    <a:pt x="122861" y="146402"/>
                    <a:pt x="122291" y="146402"/>
                  </a:cubicBezTo>
                  <a:cubicBezTo>
                    <a:pt x="122220" y="146402"/>
                    <a:pt x="122141" y="146400"/>
                    <a:pt x="122051" y="146399"/>
                  </a:cubicBezTo>
                  <a:cubicBezTo>
                    <a:pt x="121765" y="146399"/>
                    <a:pt x="121480" y="146399"/>
                    <a:pt x="121206" y="146316"/>
                  </a:cubicBezTo>
                  <a:cubicBezTo>
                    <a:pt x="121003" y="146256"/>
                    <a:pt x="120777" y="146268"/>
                    <a:pt x="120563" y="146256"/>
                  </a:cubicBezTo>
                  <a:lnTo>
                    <a:pt x="118277" y="146256"/>
                  </a:lnTo>
                  <a:cubicBezTo>
                    <a:pt x="118159" y="146256"/>
                    <a:pt x="118041" y="146258"/>
                    <a:pt x="117922" y="146258"/>
                  </a:cubicBezTo>
                  <a:cubicBezTo>
                    <a:pt x="117595" y="146258"/>
                    <a:pt x="117263" y="146245"/>
                    <a:pt x="116931" y="146149"/>
                  </a:cubicBezTo>
                  <a:cubicBezTo>
                    <a:pt x="116824" y="146113"/>
                    <a:pt x="116708" y="146104"/>
                    <a:pt x="116589" y="146104"/>
                  </a:cubicBezTo>
                  <a:cubicBezTo>
                    <a:pt x="116470" y="146104"/>
                    <a:pt x="116348" y="146113"/>
                    <a:pt x="116229" y="146113"/>
                  </a:cubicBezTo>
                  <a:lnTo>
                    <a:pt x="96738" y="146113"/>
                  </a:lnTo>
                  <a:cubicBezTo>
                    <a:pt x="96560" y="146113"/>
                    <a:pt x="96412" y="146116"/>
                    <a:pt x="96289" y="146116"/>
                  </a:cubicBezTo>
                  <a:cubicBezTo>
                    <a:pt x="95630" y="146116"/>
                    <a:pt x="95715" y="146040"/>
                    <a:pt x="95715" y="145066"/>
                  </a:cubicBezTo>
                  <a:cubicBezTo>
                    <a:pt x="95715" y="144756"/>
                    <a:pt x="95703" y="144458"/>
                    <a:pt x="95810" y="144149"/>
                  </a:cubicBezTo>
                  <a:cubicBezTo>
                    <a:pt x="95869" y="143982"/>
                    <a:pt x="95857" y="143780"/>
                    <a:pt x="95857" y="143589"/>
                  </a:cubicBezTo>
                  <a:cubicBezTo>
                    <a:pt x="95857" y="139755"/>
                    <a:pt x="95857" y="135922"/>
                    <a:pt x="95857" y="132088"/>
                  </a:cubicBezTo>
                  <a:cubicBezTo>
                    <a:pt x="95857" y="131897"/>
                    <a:pt x="95869" y="131695"/>
                    <a:pt x="95810" y="131528"/>
                  </a:cubicBezTo>
                  <a:cubicBezTo>
                    <a:pt x="95703" y="131195"/>
                    <a:pt x="95726" y="130873"/>
                    <a:pt x="95715" y="130540"/>
                  </a:cubicBezTo>
                  <a:cubicBezTo>
                    <a:pt x="95705" y="130421"/>
                    <a:pt x="95744" y="130302"/>
                    <a:pt x="95689" y="130190"/>
                  </a:cubicBezTo>
                  <a:lnTo>
                    <a:pt x="95689" y="130190"/>
                  </a:lnTo>
                  <a:cubicBezTo>
                    <a:pt x="95822" y="129065"/>
                    <a:pt x="96026" y="126863"/>
                    <a:pt x="95988" y="126444"/>
                  </a:cubicBezTo>
                  <a:cubicBezTo>
                    <a:pt x="95976" y="126206"/>
                    <a:pt x="96012" y="125968"/>
                    <a:pt x="95988" y="125730"/>
                  </a:cubicBezTo>
                  <a:cubicBezTo>
                    <a:pt x="95917" y="124992"/>
                    <a:pt x="96131" y="124265"/>
                    <a:pt x="96143" y="123539"/>
                  </a:cubicBezTo>
                  <a:cubicBezTo>
                    <a:pt x="96143" y="123372"/>
                    <a:pt x="96262" y="123277"/>
                    <a:pt x="96429" y="123277"/>
                  </a:cubicBezTo>
                  <a:cubicBezTo>
                    <a:pt x="96596" y="123265"/>
                    <a:pt x="96762" y="123265"/>
                    <a:pt x="96929" y="123265"/>
                  </a:cubicBezTo>
                  <a:cubicBezTo>
                    <a:pt x="97762" y="123265"/>
                    <a:pt x="98596" y="123265"/>
                    <a:pt x="99429" y="123253"/>
                  </a:cubicBezTo>
                  <a:cubicBezTo>
                    <a:pt x="99615" y="123253"/>
                    <a:pt x="99803" y="123260"/>
                    <a:pt x="99992" y="123260"/>
                  </a:cubicBezTo>
                  <a:cubicBezTo>
                    <a:pt x="100298" y="123260"/>
                    <a:pt x="100608" y="123242"/>
                    <a:pt x="100918" y="123146"/>
                  </a:cubicBezTo>
                  <a:cubicBezTo>
                    <a:pt x="100993" y="123119"/>
                    <a:pt x="101076" y="123112"/>
                    <a:pt x="101163" y="123112"/>
                  </a:cubicBezTo>
                  <a:close/>
                  <a:moveTo>
                    <a:pt x="69501" y="124545"/>
                  </a:moveTo>
                  <a:cubicBezTo>
                    <a:pt x="69567" y="124545"/>
                    <a:pt x="69633" y="124547"/>
                    <a:pt x="69699" y="124551"/>
                  </a:cubicBezTo>
                  <a:cubicBezTo>
                    <a:pt x="69854" y="124563"/>
                    <a:pt x="69985" y="124634"/>
                    <a:pt x="69985" y="124801"/>
                  </a:cubicBezTo>
                  <a:cubicBezTo>
                    <a:pt x="69997" y="125277"/>
                    <a:pt x="70057" y="125766"/>
                    <a:pt x="69961" y="126230"/>
                  </a:cubicBezTo>
                  <a:cubicBezTo>
                    <a:pt x="69890" y="126659"/>
                    <a:pt x="69878" y="127075"/>
                    <a:pt x="69866" y="127504"/>
                  </a:cubicBezTo>
                  <a:cubicBezTo>
                    <a:pt x="69854" y="127897"/>
                    <a:pt x="69902" y="128302"/>
                    <a:pt x="69759" y="128706"/>
                  </a:cubicBezTo>
                  <a:cubicBezTo>
                    <a:pt x="69699" y="128849"/>
                    <a:pt x="69723" y="129028"/>
                    <a:pt x="69723" y="129195"/>
                  </a:cubicBezTo>
                  <a:cubicBezTo>
                    <a:pt x="69711" y="129671"/>
                    <a:pt x="69711" y="130135"/>
                    <a:pt x="69616" y="130611"/>
                  </a:cubicBezTo>
                  <a:cubicBezTo>
                    <a:pt x="69521" y="131076"/>
                    <a:pt x="69592" y="131564"/>
                    <a:pt x="69580" y="132040"/>
                  </a:cubicBezTo>
                  <a:cubicBezTo>
                    <a:pt x="69568" y="132505"/>
                    <a:pt x="69616" y="132981"/>
                    <a:pt x="69461" y="133457"/>
                  </a:cubicBezTo>
                  <a:cubicBezTo>
                    <a:pt x="69414" y="133600"/>
                    <a:pt x="69437" y="133778"/>
                    <a:pt x="69437" y="133945"/>
                  </a:cubicBezTo>
                  <a:cubicBezTo>
                    <a:pt x="69437" y="134517"/>
                    <a:pt x="69437" y="135088"/>
                    <a:pt x="69437" y="135660"/>
                  </a:cubicBezTo>
                  <a:cubicBezTo>
                    <a:pt x="69426" y="135826"/>
                    <a:pt x="69437" y="135993"/>
                    <a:pt x="69426" y="136160"/>
                  </a:cubicBezTo>
                  <a:cubicBezTo>
                    <a:pt x="69390" y="136398"/>
                    <a:pt x="69295" y="136612"/>
                    <a:pt x="69295" y="136862"/>
                  </a:cubicBezTo>
                  <a:cubicBezTo>
                    <a:pt x="69295" y="137636"/>
                    <a:pt x="68997" y="142149"/>
                    <a:pt x="68997" y="142934"/>
                  </a:cubicBezTo>
                  <a:cubicBezTo>
                    <a:pt x="69002" y="142923"/>
                    <a:pt x="69008" y="142911"/>
                    <a:pt x="69014" y="142898"/>
                  </a:cubicBezTo>
                  <a:lnTo>
                    <a:pt x="69014" y="142898"/>
                  </a:lnTo>
                  <a:cubicBezTo>
                    <a:pt x="69011" y="143032"/>
                    <a:pt x="69009" y="143168"/>
                    <a:pt x="69009" y="143303"/>
                  </a:cubicBezTo>
                  <a:cubicBezTo>
                    <a:pt x="68997" y="143732"/>
                    <a:pt x="69009" y="144161"/>
                    <a:pt x="68902" y="144577"/>
                  </a:cubicBezTo>
                  <a:cubicBezTo>
                    <a:pt x="68818" y="144923"/>
                    <a:pt x="68878" y="145292"/>
                    <a:pt x="68854" y="145649"/>
                  </a:cubicBezTo>
                  <a:cubicBezTo>
                    <a:pt x="68842" y="145863"/>
                    <a:pt x="68759" y="145947"/>
                    <a:pt x="68544" y="145959"/>
                  </a:cubicBezTo>
                  <a:cubicBezTo>
                    <a:pt x="68354" y="145970"/>
                    <a:pt x="68163" y="145970"/>
                    <a:pt x="67973" y="145970"/>
                  </a:cubicBezTo>
                  <a:lnTo>
                    <a:pt x="63687" y="145970"/>
                  </a:lnTo>
                  <a:cubicBezTo>
                    <a:pt x="63629" y="145972"/>
                    <a:pt x="63572" y="145972"/>
                    <a:pt x="63514" y="145972"/>
                  </a:cubicBezTo>
                  <a:cubicBezTo>
                    <a:pt x="63371" y="145972"/>
                    <a:pt x="63228" y="145969"/>
                    <a:pt x="63084" y="145969"/>
                  </a:cubicBezTo>
                  <a:cubicBezTo>
                    <a:pt x="62744" y="145969"/>
                    <a:pt x="62404" y="145985"/>
                    <a:pt x="62067" y="146090"/>
                  </a:cubicBezTo>
                  <a:cubicBezTo>
                    <a:pt x="61990" y="146113"/>
                    <a:pt x="61907" y="146119"/>
                    <a:pt x="61822" y="146119"/>
                  </a:cubicBezTo>
                  <a:cubicBezTo>
                    <a:pt x="61737" y="146119"/>
                    <a:pt x="61651" y="146113"/>
                    <a:pt x="61567" y="146113"/>
                  </a:cubicBezTo>
                  <a:lnTo>
                    <a:pt x="58710" y="146113"/>
                  </a:lnTo>
                  <a:cubicBezTo>
                    <a:pt x="58210" y="146113"/>
                    <a:pt x="57722" y="146113"/>
                    <a:pt x="57222" y="146220"/>
                  </a:cubicBezTo>
                  <a:cubicBezTo>
                    <a:pt x="57054" y="146260"/>
                    <a:pt x="56880" y="146271"/>
                    <a:pt x="56703" y="146271"/>
                  </a:cubicBezTo>
                  <a:cubicBezTo>
                    <a:pt x="56488" y="146271"/>
                    <a:pt x="56269" y="146255"/>
                    <a:pt x="56052" y="146255"/>
                  </a:cubicBezTo>
                  <a:cubicBezTo>
                    <a:pt x="56017" y="146255"/>
                    <a:pt x="55983" y="146255"/>
                    <a:pt x="55948" y="146256"/>
                  </a:cubicBezTo>
                  <a:cubicBezTo>
                    <a:pt x="55590" y="146268"/>
                    <a:pt x="55233" y="146232"/>
                    <a:pt x="54888" y="146363"/>
                  </a:cubicBezTo>
                  <a:cubicBezTo>
                    <a:pt x="54789" y="146396"/>
                    <a:pt x="54682" y="146404"/>
                    <a:pt x="54574" y="146404"/>
                  </a:cubicBezTo>
                  <a:cubicBezTo>
                    <a:pt x="54488" y="146404"/>
                    <a:pt x="54401" y="146399"/>
                    <a:pt x="54317" y="146399"/>
                  </a:cubicBezTo>
                  <a:lnTo>
                    <a:pt x="52602" y="146399"/>
                  </a:lnTo>
                  <a:cubicBezTo>
                    <a:pt x="52541" y="146399"/>
                    <a:pt x="52481" y="146399"/>
                    <a:pt x="52421" y="146399"/>
                  </a:cubicBezTo>
                  <a:cubicBezTo>
                    <a:pt x="52151" y="146399"/>
                    <a:pt x="51887" y="146407"/>
                    <a:pt x="51614" y="146494"/>
                  </a:cubicBezTo>
                  <a:cubicBezTo>
                    <a:pt x="51499" y="146537"/>
                    <a:pt x="51368" y="146546"/>
                    <a:pt x="51237" y="146546"/>
                  </a:cubicBezTo>
                  <a:cubicBezTo>
                    <a:pt x="51150" y="146546"/>
                    <a:pt x="51064" y="146542"/>
                    <a:pt x="50983" y="146542"/>
                  </a:cubicBezTo>
                  <a:lnTo>
                    <a:pt x="46411" y="146542"/>
                  </a:lnTo>
                  <a:cubicBezTo>
                    <a:pt x="46101" y="146542"/>
                    <a:pt x="45792" y="146542"/>
                    <a:pt x="45494" y="146637"/>
                  </a:cubicBezTo>
                  <a:cubicBezTo>
                    <a:pt x="45374" y="146672"/>
                    <a:pt x="45246" y="146683"/>
                    <a:pt x="45117" y="146683"/>
                  </a:cubicBezTo>
                  <a:cubicBezTo>
                    <a:pt x="45028" y="146683"/>
                    <a:pt x="44939" y="146678"/>
                    <a:pt x="44851" y="146673"/>
                  </a:cubicBezTo>
                  <a:cubicBezTo>
                    <a:pt x="44506" y="146673"/>
                    <a:pt x="44446" y="146613"/>
                    <a:pt x="44434" y="146244"/>
                  </a:cubicBezTo>
                  <a:cubicBezTo>
                    <a:pt x="44434" y="145756"/>
                    <a:pt x="44434" y="145268"/>
                    <a:pt x="44434" y="144780"/>
                  </a:cubicBezTo>
                  <a:cubicBezTo>
                    <a:pt x="44435" y="144767"/>
                    <a:pt x="44435" y="144720"/>
                    <a:pt x="44434" y="144644"/>
                  </a:cubicBezTo>
                  <a:lnTo>
                    <a:pt x="44434" y="144644"/>
                  </a:lnTo>
                  <a:cubicBezTo>
                    <a:pt x="44434" y="144630"/>
                    <a:pt x="44434" y="144616"/>
                    <a:pt x="44434" y="144601"/>
                  </a:cubicBezTo>
                  <a:cubicBezTo>
                    <a:pt x="44434" y="144591"/>
                    <a:pt x="44434" y="144581"/>
                    <a:pt x="44433" y="144570"/>
                  </a:cubicBezTo>
                  <a:lnTo>
                    <a:pt x="44433" y="144570"/>
                  </a:lnTo>
                  <a:cubicBezTo>
                    <a:pt x="44418" y="143453"/>
                    <a:pt x="44291" y="138322"/>
                    <a:pt x="44291" y="138172"/>
                  </a:cubicBezTo>
                  <a:lnTo>
                    <a:pt x="44291" y="133171"/>
                  </a:lnTo>
                  <a:cubicBezTo>
                    <a:pt x="44291" y="132886"/>
                    <a:pt x="44303" y="132612"/>
                    <a:pt x="44208" y="132326"/>
                  </a:cubicBezTo>
                  <a:cubicBezTo>
                    <a:pt x="44149" y="132147"/>
                    <a:pt x="44149" y="131957"/>
                    <a:pt x="44149" y="131766"/>
                  </a:cubicBezTo>
                  <a:cubicBezTo>
                    <a:pt x="44149" y="130004"/>
                    <a:pt x="44149" y="128242"/>
                    <a:pt x="44149" y="126480"/>
                  </a:cubicBezTo>
                  <a:lnTo>
                    <a:pt x="44149" y="126409"/>
                  </a:lnTo>
                  <a:cubicBezTo>
                    <a:pt x="44149" y="125973"/>
                    <a:pt x="44160" y="125824"/>
                    <a:pt x="44648" y="125824"/>
                  </a:cubicBezTo>
                  <a:cubicBezTo>
                    <a:pt x="44668" y="125824"/>
                    <a:pt x="44687" y="125825"/>
                    <a:pt x="44708" y="125825"/>
                  </a:cubicBezTo>
                  <a:cubicBezTo>
                    <a:pt x="44875" y="125825"/>
                    <a:pt x="45030" y="125766"/>
                    <a:pt x="45196" y="125742"/>
                  </a:cubicBezTo>
                  <a:cubicBezTo>
                    <a:pt x="45339" y="125730"/>
                    <a:pt x="45482" y="125706"/>
                    <a:pt x="45625" y="125694"/>
                  </a:cubicBezTo>
                  <a:cubicBezTo>
                    <a:pt x="45660" y="125691"/>
                    <a:pt x="45694" y="125690"/>
                    <a:pt x="45729" y="125690"/>
                  </a:cubicBezTo>
                  <a:cubicBezTo>
                    <a:pt x="45981" y="125690"/>
                    <a:pt x="46227" y="125765"/>
                    <a:pt x="46489" y="125765"/>
                  </a:cubicBezTo>
                  <a:cubicBezTo>
                    <a:pt x="46595" y="125765"/>
                    <a:pt x="46703" y="125752"/>
                    <a:pt x="46816" y="125718"/>
                  </a:cubicBezTo>
                  <a:cubicBezTo>
                    <a:pt x="46954" y="125680"/>
                    <a:pt x="47101" y="125668"/>
                    <a:pt x="47253" y="125668"/>
                  </a:cubicBezTo>
                  <a:cubicBezTo>
                    <a:pt x="47481" y="125668"/>
                    <a:pt x="47718" y="125694"/>
                    <a:pt x="47947" y="125694"/>
                  </a:cubicBezTo>
                  <a:cubicBezTo>
                    <a:pt x="48101" y="125694"/>
                    <a:pt x="48255" y="125687"/>
                    <a:pt x="48409" y="125687"/>
                  </a:cubicBezTo>
                  <a:cubicBezTo>
                    <a:pt x="48658" y="125687"/>
                    <a:pt x="48906" y="125705"/>
                    <a:pt x="49149" y="125801"/>
                  </a:cubicBezTo>
                  <a:cubicBezTo>
                    <a:pt x="49191" y="125813"/>
                    <a:pt x="49238" y="125819"/>
                    <a:pt x="49286" y="125819"/>
                  </a:cubicBezTo>
                  <a:cubicBezTo>
                    <a:pt x="49334" y="125819"/>
                    <a:pt x="49381" y="125813"/>
                    <a:pt x="49423" y="125801"/>
                  </a:cubicBezTo>
                  <a:cubicBezTo>
                    <a:pt x="49673" y="125705"/>
                    <a:pt x="49930" y="125685"/>
                    <a:pt x="50187" y="125685"/>
                  </a:cubicBezTo>
                  <a:cubicBezTo>
                    <a:pt x="50372" y="125685"/>
                    <a:pt x="50557" y="125695"/>
                    <a:pt x="50739" y="125695"/>
                  </a:cubicBezTo>
                  <a:cubicBezTo>
                    <a:pt x="50773" y="125695"/>
                    <a:pt x="50806" y="125695"/>
                    <a:pt x="50840" y="125694"/>
                  </a:cubicBezTo>
                  <a:cubicBezTo>
                    <a:pt x="51209" y="125688"/>
                    <a:pt x="51578" y="125688"/>
                    <a:pt x="51947" y="125688"/>
                  </a:cubicBezTo>
                  <a:cubicBezTo>
                    <a:pt x="52316" y="125688"/>
                    <a:pt x="52685" y="125688"/>
                    <a:pt x="53054" y="125682"/>
                  </a:cubicBezTo>
                  <a:cubicBezTo>
                    <a:pt x="53197" y="125682"/>
                    <a:pt x="53340" y="125686"/>
                    <a:pt x="53483" y="125686"/>
                  </a:cubicBezTo>
                  <a:cubicBezTo>
                    <a:pt x="53767" y="125686"/>
                    <a:pt x="54051" y="125670"/>
                    <a:pt x="54328" y="125575"/>
                  </a:cubicBezTo>
                  <a:cubicBezTo>
                    <a:pt x="54404" y="125548"/>
                    <a:pt x="54490" y="125541"/>
                    <a:pt x="54579" y="125541"/>
                  </a:cubicBezTo>
                  <a:cubicBezTo>
                    <a:pt x="54685" y="125541"/>
                    <a:pt x="54796" y="125551"/>
                    <a:pt x="54900" y="125551"/>
                  </a:cubicBezTo>
                  <a:cubicBezTo>
                    <a:pt x="55029" y="125545"/>
                    <a:pt x="55158" y="125543"/>
                    <a:pt x="55287" y="125543"/>
                  </a:cubicBezTo>
                  <a:cubicBezTo>
                    <a:pt x="55504" y="125543"/>
                    <a:pt x="55722" y="125549"/>
                    <a:pt x="55940" y="125549"/>
                  </a:cubicBezTo>
                  <a:cubicBezTo>
                    <a:pt x="56348" y="125549"/>
                    <a:pt x="56757" y="125530"/>
                    <a:pt x="57162" y="125420"/>
                  </a:cubicBezTo>
                  <a:cubicBezTo>
                    <a:pt x="57244" y="125396"/>
                    <a:pt x="57330" y="125390"/>
                    <a:pt x="57418" y="125390"/>
                  </a:cubicBezTo>
                  <a:cubicBezTo>
                    <a:pt x="57520" y="125390"/>
                    <a:pt x="57625" y="125398"/>
                    <a:pt x="57727" y="125398"/>
                  </a:cubicBezTo>
                  <a:cubicBezTo>
                    <a:pt x="57753" y="125398"/>
                    <a:pt x="57779" y="125398"/>
                    <a:pt x="57805" y="125396"/>
                  </a:cubicBezTo>
                  <a:cubicBezTo>
                    <a:pt x="57862" y="125396"/>
                    <a:pt x="57919" y="125397"/>
                    <a:pt x="57976" y="125397"/>
                  </a:cubicBezTo>
                  <a:cubicBezTo>
                    <a:pt x="58205" y="125397"/>
                    <a:pt x="58431" y="125389"/>
                    <a:pt x="58650" y="125313"/>
                  </a:cubicBezTo>
                  <a:cubicBezTo>
                    <a:pt x="58805" y="125266"/>
                    <a:pt x="58984" y="125266"/>
                    <a:pt x="59150" y="125266"/>
                  </a:cubicBezTo>
                  <a:cubicBezTo>
                    <a:pt x="59243" y="125262"/>
                    <a:pt x="59336" y="125261"/>
                    <a:pt x="59429" y="125261"/>
                  </a:cubicBezTo>
                  <a:cubicBezTo>
                    <a:pt x="59586" y="125261"/>
                    <a:pt x="59744" y="125264"/>
                    <a:pt x="59902" y="125264"/>
                  </a:cubicBezTo>
                  <a:cubicBezTo>
                    <a:pt x="60263" y="125264"/>
                    <a:pt x="60626" y="125247"/>
                    <a:pt x="60984" y="125135"/>
                  </a:cubicBezTo>
                  <a:cubicBezTo>
                    <a:pt x="61036" y="125116"/>
                    <a:pt x="61093" y="125110"/>
                    <a:pt x="61150" y="125110"/>
                  </a:cubicBezTo>
                  <a:cubicBezTo>
                    <a:pt x="61237" y="125110"/>
                    <a:pt x="61327" y="125123"/>
                    <a:pt x="61413" y="125123"/>
                  </a:cubicBezTo>
                  <a:cubicBezTo>
                    <a:pt x="62008" y="125123"/>
                    <a:pt x="62603" y="125111"/>
                    <a:pt x="63199" y="125111"/>
                  </a:cubicBezTo>
                  <a:cubicBezTo>
                    <a:pt x="63251" y="125111"/>
                    <a:pt x="63304" y="125111"/>
                    <a:pt x="63357" y="125111"/>
                  </a:cubicBezTo>
                  <a:cubicBezTo>
                    <a:pt x="63542" y="125111"/>
                    <a:pt x="63725" y="125104"/>
                    <a:pt x="63901" y="125039"/>
                  </a:cubicBezTo>
                  <a:cubicBezTo>
                    <a:pt x="64008" y="124992"/>
                    <a:pt x="64139" y="124980"/>
                    <a:pt x="64258" y="124980"/>
                  </a:cubicBezTo>
                  <a:cubicBezTo>
                    <a:pt x="64865" y="124956"/>
                    <a:pt x="65485" y="125015"/>
                    <a:pt x="66092" y="124837"/>
                  </a:cubicBezTo>
                  <a:cubicBezTo>
                    <a:pt x="66189" y="124845"/>
                    <a:pt x="66286" y="124849"/>
                    <a:pt x="66383" y="124849"/>
                  </a:cubicBezTo>
                  <a:cubicBezTo>
                    <a:pt x="67050" y="124849"/>
                    <a:pt x="67711" y="124677"/>
                    <a:pt x="68378" y="124677"/>
                  </a:cubicBezTo>
                  <a:cubicBezTo>
                    <a:pt x="68445" y="124677"/>
                    <a:pt x="68513" y="124678"/>
                    <a:pt x="68580" y="124682"/>
                  </a:cubicBezTo>
                  <a:cubicBezTo>
                    <a:pt x="68735" y="124682"/>
                    <a:pt x="68902" y="124634"/>
                    <a:pt x="69056" y="124599"/>
                  </a:cubicBezTo>
                  <a:cubicBezTo>
                    <a:pt x="69205" y="124558"/>
                    <a:pt x="69353" y="124545"/>
                    <a:pt x="69501" y="124545"/>
                  </a:cubicBezTo>
                  <a:close/>
                  <a:moveTo>
                    <a:pt x="42431" y="125684"/>
                  </a:moveTo>
                  <a:cubicBezTo>
                    <a:pt x="42795" y="125684"/>
                    <a:pt x="43160" y="125699"/>
                    <a:pt x="43518" y="125718"/>
                  </a:cubicBezTo>
                  <a:cubicBezTo>
                    <a:pt x="43875" y="125730"/>
                    <a:pt x="43994" y="125908"/>
                    <a:pt x="44018" y="126278"/>
                  </a:cubicBezTo>
                  <a:cubicBezTo>
                    <a:pt x="44018" y="126468"/>
                    <a:pt x="44018" y="126659"/>
                    <a:pt x="44018" y="126849"/>
                  </a:cubicBezTo>
                  <a:lnTo>
                    <a:pt x="44018" y="137993"/>
                  </a:lnTo>
                  <a:cubicBezTo>
                    <a:pt x="44018" y="138187"/>
                    <a:pt x="44134" y="143368"/>
                    <a:pt x="44166" y="144515"/>
                  </a:cubicBezTo>
                  <a:lnTo>
                    <a:pt x="44166" y="144515"/>
                  </a:lnTo>
                  <a:cubicBezTo>
                    <a:pt x="44162" y="144547"/>
                    <a:pt x="44160" y="144580"/>
                    <a:pt x="44160" y="144613"/>
                  </a:cubicBezTo>
                  <a:cubicBezTo>
                    <a:pt x="44149" y="145161"/>
                    <a:pt x="44160" y="145709"/>
                    <a:pt x="44149" y="146256"/>
                  </a:cubicBezTo>
                  <a:cubicBezTo>
                    <a:pt x="44149" y="146613"/>
                    <a:pt x="44089" y="146661"/>
                    <a:pt x="43732" y="146685"/>
                  </a:cubicBezTo>
                  <a:lnTo>
                    <a:pt x="35659" y="146685"/>
                  </a:lnTo>
                  <a:cubicBezTo>
                    <a:pt x="35564" y="146685"/>
                    <a:pt x="35470" y="146683"/>
                    <a:pt x="35376" y="146683"/>
                  </a:cubicBezTo>
                  <a:cubicBezTo>
                    <a:pt x="35117" y="146683"/>
                    <a:pt x="34862" y="146696"/>
                    <a:pt x="34600" y="146792"/>
                  </a:cubicBezTo>
                  <a:cubicBezTo>
                    <a:pt x="34507" y="146825"/>
                    <a:pt x="34404" y="146832"/>
                    <a:pt x="34297" y="146832"/>
                  </a:cubicBezTo>
                  <a:cubicBezTo>
                    <a:pt x="34212" y="146832"/>
                    <a:pt x="34125" y="146828"/>
                    <a:pt x="34040" y="146828"/>
                  </a:cubicBezTo>
                  <a:lnTo>
                    <a:pt x="32254" y="146828"/>
                  </a:lnTo>
                  <a:cubicBezTo>
                    <a:pt x="31826" y="146840"/>
                    <a:pt x="31397" y="146804"/>
                    <a:pt x="30980" y="146935"/>
                  </a:cubicBezTo>
                  <a:cubicBezTo>
                    <a:pt x="30881" y="146968"/>
                    <a:pt x="30774" y="146975"/>
                    <a:pt x="30667" y="146975"/>
                  </a:cubicBezTo>
                  <a:cubicBezTo>
                    <a:pt x="30580" y="146975"/>
                    <a:pt x="30493" y="146971"/>
                    <a:pt x="30409" y="146971"/>
                  </a:cubicBezTo>
                  <a:lnTo>
                    <a:pt x="27694" y="146971"/>
                  </a:lnTo>
                  <a:cubicBezTo>
                    <a:pt x="27637" y="146972"/>
                    <a:pt x="27579" y="146972"/>
                    <a:pt x="27521" y="146972"/>
                  </a:cubicBezTo>
                  <a:cubicBezTo>
                    <a:pt x="27378" y="146972"/>
                    <a:pt x="27235" y="146970"/>
                    <a:pt x="27091" y="146970"/>
                  </a:cubicBezTo>
                  <a:cubicBezTo>
                    <a:pt x="26752" y="146970"/>
                    <a:pt x="26411" y="146985"/>
                    <a:pt x="26075" y="147090"/>
                  </a:cubicBezTo>
                  <a:cubicBezTo>
                    <a:pt x="25997" y="147113"/>
                    <a:pt x="25914" y="147119"/>
                    <a:pt x="25829" y="147119"/>
                  </a:cubicBezTo>
                  <a:cubicBezTo>
                    <a:pt x="25744" y="147119"/>
                    <a:pt x="25658" y="147113"/>
                    <a:pt x="25575" y="147113"/>
                  </a:cubicBezTo>
                  <a:lnTo>
                    <a:pt x="23503" y="147113"/>
                  </a:lnTo>
                  <a:cubicBezTo>
                    <a:pt x="23447" y="147115"/>
                    <a:pt x="23391" y="147115"/>
                    <a:pt x="23334" y="147115"/>
                  </a:cubicBezTo>
                  <a:cubicBezTo>
                    <a:pt x="23195" y="147115"/>
                    <a:pt x="23057" y="147112"/>
                    <a:pt x="22918" y="147112"/>
                  </a:cubicBezTo>
                  <a:cubicBezTo>
                    <a:pt x="22590" y="147112"/>
                    <a:pt x="22265" y="147128"/>
                    <a:pt x="21943" y="147233"/>
                  </a:cubicBezTo>
                  <a:cubicBezTo>
                    <a:pt x="21866" y="147253"/>
                    <a:pt x="21784" y="147258"/>
                    <a:pt x="21701" y="147258"/>
                  </a:cubicBezTo>
                  <a:cubicBezTo>
                    <a:pt x="21623" y="147258"/>
                    <a:pt x="21543" y="147254"/>
                    <a:pt x="21464" y="147254"/>
                  </a:cubicBezTo>
                  <a:cubicBezTo>
                    <a:pt x="21433" y="147254"/>
                    <a:pt x="21402" y="147254"/>
                    <a:pt x="21372" y="147256"/>
                  </a:cubicBezTo>
                  <a:cubicBezTo>
                    <a:pt x="21267" y="147262"/>
                    <a:pt x="21162" y="147264"/>
                    <a:pt x="21056" y="147264"/>
                  </a:cubicBezTo>
                  <a:cubicBezTo>
                    <a:pt x="20788" y="147264"/>
                    <a:pt x="20519" y="147251"/>
                    <a:pt x="20249" y="147251"/>
                  </a:cubicBezTo>
                  <a:cubicBezTo>
                    <a:pt x="19961" y="147251"/>
                    <a:pt x="19672" y="147266"/>
                    <a:pt x="19384" y="147328"/>
                  </a:cubicBezTo>
                  <a:cubicBezTo>
                    <a:pt x="19370" y="147331"/>
                    <a:pt x="19355" y="147333"/>
                    <a:pt x="19342" y="147333"/>
                  </a:cubicBezTo>
                  <a:cubicBezTo>
                    <a:pt x="19262" y="147333"/>
                    <a:pt x="19191" y="147276"/>
                    <a:pt x="19181" y="147185"/>
                  </a:cubicBezTo>
                  <a:cubicBezTo>
                    <a:pt x="19169" y="147066"/>
                    <a:pt x="19157" y="146947"/>
                    <a:pt x="19157" y="146828"/>
                  </a:cubicBezTo>
                  <a:cubicBezTo>
                    <a:pt x="19157" y="146351"/>
                    <a:pt x="19157" y="145875"/>
                    <a:pt x="19157" y="145399"/>
                  </a:cubicBezTo>
                  <a:cubicBezTo>
                    <a:pt x="19157" y="145137"/>
                    <a:pt x="19157" y="144887"/>
                    <a:pt x="19074" y="144625"/>
                  </a:cubicBezTo>
                  <a:cubicBezTo>
                    <a:pt x="19014" y="144423"/>
                    <a:pt x="19026" y="144196"/>
                    <a:pt x="19026" y="143982"/>
                  </a:cubicBezTo>
                  <a:cubicBezTo>
                    <a:pt x="19014" y="142911"/>
                    <a:pt x="19014" y="141851"/>
                    <a:pt x="19014" y="140779"/>
                  </a:cubicBezTo>
                  <a:cubicBezTo>
                    <a:pt x="19014" y="140351"/>
                    <a:pt x="19050" y="139922"/>
                    <a:pt x="18907" y="139505"/>
                  </a:cubicBezTo>
                  <a:cubicBezTo>
                    <a:pt x="18848" y="139351"/>
                    <a:pt x="18884" y="139172"/>
                    <a:pt x="18884" y="139005"/>
                  </a:cubicBezTo>
                  <a:cubicBezTo>
                    <a:pt x="18872" y="135052"/>
                    <a:pt x="18872" y="131100"/>
                    <a:pt x="18872" y="127159"/>
                  </a:cubicBezTo>
                  <a:cubicBezTo>
                    <a:pt x="18872" y="126409"/>
                    <a:pt x="18884" y="126397"/>
                    <a:pt x="19610" y="126397"/>
                  </a:cubicBezTo>
                  <a:lnTo>
                    <a:pt x="24325" y="126397"/>
                  </a:lnTo>
                  <a:cubicBezTo>
                    <a:pt x="24634" y="126397"/>
                    <a:pt x="24944" y="126397"/>
                    <a:pt x="25241" y="126313"/>
                  </a:cubicBezTo>
                  <a:cubicBezTo>
                    <a:pt x="25491" y="126242"/>
                    <a:pt x="25765" y="126266"/>
                    <a:pt x="26027" y="126254"/>
                  </a:cubicBezTo>
                  <a:cubicBezTo>
                    <a:pt x="26107" y="126250"/>
                    <a:pt x="26188" y="126249"/>
                    <a:pt x="26269" y="126249"/>
                  </a:cubicBezTo>
                  <a:cubicBezTo>
                    <a:pt x="26420" y="126249"/>
                    <a:pt x="26573" y="126253"/>
                    <a:pt x="26726" y="126253"/>
                  </a:cubicBezTo>
                  <a:cubicBezTo>
                    <a:pt x="27035" y="126253"/>
                    <a:pt x="27347" y="126236"/>
                    <a:pt x="27658" y="126135"/>
                  </a:cubicBezTo>
                  <a:cubicBezTo>
                    <a:pt x="27725" y="126116"/>
                    <a:pt x="27797" y="126110"/>
                    <a:pt x="27873" y="126110"/>
                  </a:cubicBezTo>
                  <a:cubicBezTo>
                    <a:pt x="27985" y="126110"/>
                    <a:pt x="28104" y="126123"/>
                    <a:pt x="28218" y="126123"/>
                  </a:cubicBezTo>
                  <a:cubicBezTo>
                    <a:pt x="29718" y="126111"/>
                    <a:pt x="31218" y="126111"/>
                    <a:pt x="32719" y="126111"/>
                  </a:cubicBezTo>
                  <a:cubicBezTo>
                    <a:pt x="32779" y="126111"/>
                    <a:pt x="32840" y="126111"/>
                    <a:pt x="32900" y="126111"/>
                  </a:cubicBezTo>
                  <a:cubicBezTo>
                    <a:pt x="33173" y="126111"/>
                    <a:pt x="33444" y="126103"/>
                    <a:pt x="33707" y="126016"/>
                  </a:cubicBezTo>
                  <a:cubicBezTo>
                    <a:pt x="33806" y="125983"/>
                    <a:pt x="33913" y="125975"/>
                    <a:pt x="34020" y="125975"/>
                  </a:cubicBezTo>
                  <a:cubicBezTo>
                    <a:pt x="34107" y="125975"/>
                    <a:pt x="34194" y="125980"/>
                    <a:pt x="34278" y="125980"/>
                  </a:cubicBezTo>
                  <a:cubicBezTo>
                    <a:pt x="34600" y="125974"/>
                    <a:pt x="34921" y="125974"/>
                    <a:pt x="35243" y="125974"/>
                  </a:cubicBezTo>
                  <a:cubicBezTo>
                    <a:pt x="35564" y="125974"/>
                    <a:pt x="35886" y="125974"/>
                    <a:pt x="36207" y="125968"/>
                  </a:cubicBezTo>
                  <a:cubicBezTo>
                    <a:pt x="36350" y="125968"/>
                    <a:pt x="36492" y="125972"/>
                    <a:pt x="36633" y="125972"/>
                  </a:cubicBezTo>
                  <a:cubicBezTo>
                    <a:pt x="36915" y="125972"/>
                    <a:pt x="37195" y="125956"/>
                    <a:pt x="37481" y="125861"/>
                  </a:cubicBezTo>
                  <a:cubicBezTo>
                    <a:pt x="37546" y="125834"/>
                    <a:pt x="37618" y="125826"/>
                    <a:pt x="37694" y="125826"/>
                  </a:cubicBezTo>
                  <a:cubicBezTo>
                    <a:pt x="37784" y="125826"/>
                    <a:pt x="37878" y="125837"/>
                    <a:pt x="37969" y="125837"/>
                  </a:cubicBezTo>
                  <a:cubicBezTo>
                    <a:pt x="38350" y="125831"/>
                    <a:pt x="38731" y="125831"/>
                    <a:pt x="39112" y="125831"/>
                  </a:cubicBezTo>
                  <a:cubicBezTo>
                    <a:pt x="39493" y="125831"/>
                    <a:pt x="39874" y="125831"/>
                    <a:pt x="40255" y="125825"/>
                  </a:cubicBezTo>
                  <a:cubicBezTo>
                    <a:pt x="40660" y="125825"/>
                    <a:pt x="41053" y="125777"/>
                    <a:pt x="41458" y="125730"/>
                  </a:cubicBezTo>
                  <a:cubicBezTo>
                    <a:pt x="41779" y="125696"/>
                    <a:pt x="42105" y="125684"/>
                    <a:pt x="42431" y="125684"/>
                  </a:cubicBezTo>
                  <a:close/>
                  <a:moveTo>
                    <a:pt x="136577" y="123110"/>
                  </a:moveTo>
                  <a:cubicBezTo>
                    <a:pt x="140268" y="123122"/>
                    <a:pt x="143959" y="123122"/>
                    <a:pt x="147638" y="123122"/>
                  </a:cubicBezTo>
                  <a:cubicBezTo>
                    <a:pt x="147765" y="123122"/>
                    <a:pt x="147892" y="123117"/>
                    <a:pt x="148019" y="123117"/>
                  </a:cubicBezTo>
                  <a:cubicBezTo>
                    <a:pt x="148082" y="123117"/>
                    <a:pt x="148146" y="123118"/>
                    <a:pt x="148209" y="123122"/>
                  </a:cubicBezTo>
                  <a:cubicBezTo>
                    <a:pt x="148471" y="123146"/>
                    <a:pt x="148531" y="123206"/>
                    <a:pt x="148554" y="123480"/>
                  </a:cubicBezTo>
                  <a:cubicBezTo>
                    <a:pt x="148566" y="123670"/>
                    <a:pt x="148554" y="123861"/>
                    <a:pt x="148554" y="124051"/>
                  </a:cubicBezTo>
                  <a:cubicBezTo>
                    <a:pt x="148554" y="126718"/>
                    <a:pt x="148554" y="129385"/>
                    <a:pt x="148566" y="132052"/>
                  </a:cubicBezTo>
                  <a:cubicBezTo>
                    <a:pt x="148566" y="132409"/>
                    <a:pt x="148543" y="132755"/>
                    <a:pt x="148662" y="133112"/>
                  </a:cubicBezTo>
                  <a:cubicBezTo>
                    <a:pt x="148721" y="133278"/>
                    <a:pt x="148697" y="133481"/>
                    <a:pt x="148697" y="133671"/>
                  </a:cubicBezTo>
                  <a:cubicBezTo>
                    <a:pt x="148697" y="134338"/>
                    <a:pt x="148697" y="135005"/>
                    <a:pt x="148709" y="135672"/>
                  </a:cubicBezTo>
                  <a:cubicBezTo>
                    <a:pt x="148709" y="136112"/>
                    <a:pt x="148662" y="136565"/>
                    <a:pt x="148816" y="137005"/>
                  </a:cubicBezTo>
                  <a:cubicBezTo>
                    <a:pt x="148864" y="137160"/>
                    <a:pt x="148840" y="137338"/>
                    <a:pt x="148840" y="137505"/>
                  </a:cubicBezTo>
                  <a:cubicBezTo>
                    <a:pt x="148840" y="138100"/>
                    <a:pt x="148840" y="138696"/>
                    <a:pt x="148840" y="139291"/>
                  </a:cubicBezTo>
                  <a:cubicBezTo>
                    <a:pt x="148852" y="139601"/>
                    <a:pt x="148828" y="139910"/>
                    <a:pt x="148935" y="140208"/>
                  </a:cubicBezTo>
                  <a:cubicBezTo>
                    <a:pt x="148995" y="140363"/>
                    <a:pt x="148983" y="140541"/>
                    <a:pt x="148983" y="140708"/>
                  </a:cubicBezTo>
                  <a:cubicBezTo>
                    <a:pt x="148983" y="142887"/>
                    <a:pt x="148983" y="145077"/>
                    <a:pt x="148983" y="147268"/>
                  </a:cubicBezTo>
                  <a:cubicBezTo>
                    <a:pt x="148983" y="147435"/>
                    <a:pt x="149019" y="147602"/>
                    <a:pt x="148864" y="147768"/>
                  </a:cubicBezTo>
                  <a:cubicBezTo>
                    <a:pt x="148447" y="147661"/>
                    <a:pt x="147995" y="147697"/>
                    <a:pt x="147554" y="147685"/>
                  </a:cubicBezTo>
                  <a:cubicBezTo>
                    <a:pt x="147512" y="147685"/>
                    <a:pt x="147469" y="147686"/>
                    <a:pt x="147426" y="147686"/>
                  </a:cubicBezTo>
                  <a:cubicBezTo>
                    <a:pt x="147275" y="147686"/>
                    <a:pt x="147122" y="147678"/>
                    <a:pt x="146983" y="147614"/>
                  </a:cubicBezTo>
                  <a:cubicBezTo>
                    <a:pt x="146825" y="147549"/>
                    <a:pt x="146661" y="147541"/>
                    <a:pt x="146495" y="147541"/>
                  </a:cubicBezTo>
                  <a:cubicBezTo>
                    <a:pt x="146447" y="147541"/>
                    <a:pt x="146399" y="147542"/>
                    <a:pt x="146352" y="147542"/>
                  </a:cubicBezTo>
                  <a:cubicBezTo>
                    <a:pt x="146269" y="147542"/>
                    <a:pt x="146187" y="147544"/>
                    <a:pt x="146104" y="147544"/>
                  </a:cubicBezTo>
                  <a:cubicBezTo>
                    <a:pt x="145878" y="147544"/>
                    <a:pt x="145653" y="147531"/>
                    <a:pt x="145435" y="147435"/>
                  </a:cubicBezTo>
                  <a:cubicBezTo>
                    <a:pt x="145391" y="147417"/>
                    <a:pt x="145335" y="147406"/>
                    <a:pt x="145285" y="147406"/>
                  </a:cubicBezTo>
                  <a:cubicBezTo>
                    <a:pt x="145266" y="147406"/>
                    <a:pt x="145249" y="147408"/>
                    <a:pt x="145233" y="147411"/>
                  </a:cubicBezTo>
                  <a:cubicBezTo>
                    <a:pt x="145135" y="147415"/>
                    <a:pt x="145037" y="147417"/>
                    <a:pt x="144939" y="147417"/>
                  </a:cubicBezTo>
                  <a:cubicBezTo>
                    <a:pt x="143944" y="147417"/>
                    <a:pt x="142956" y="147236"/>
                    <a:pt x="141961" y="147236"/>
                  </a:cubicBezTo>
                  <a:cubicBezTo>
                    <a:pt x="141841" y="147236"/>
                    <a:pt x="141721" y="147239"/>
                    <a:pt x="141601" y="147244"/>
                  </a:cubicBezTo>
                  <a:cubicBezTo>
                    <a:pt x="141404" y="147258"/>
                    <a:pt x="141205" y="147270"/>
                    <a:pt x="141005" y="147270"/>
                  </a:cubicBezTo>
                  <a:cubicBezTo>
                    <a:pt x="140687" y="147270"/>
                    <a:pt x="140368" y="147240"/>
                    <a:pt x="140053" y="147137"/>
                  </a:cubicBezTo>
                  <a:cubicBezTo>
                    <a:pt x="139986" y="147117"/>
                    <a:pt x="139915" y="147112"/>
                    <a:pt x="139842" y="147112"/>
                  </a:cubicBezTo>
                  <a:cubicBezTo>
                    <a:pt x="139773" y="147112"/>
                    <a:pt x="139703" y="147116"/>
                    <a:pt x="139634" y="147116"/>
                  </a:cubicBezTo>
                  <a:cubicBezTo>
                    <a:pt x="139607" y="147116"/>
                    <a:pt x="139580" y="147115"/>
                    <a:pt x="139553" y="147113"/>
                  </a:cubicBezTo>
                  <a:cubicBezTo>
                    <a:pt x="139413" y="147108"/>
                    <a:pt x="139272" y="147106"/>
                    <a:pt x="139131" y="147106"/>
                  </a:cubicBezTo>
                  <a:cubicBezTo>
                    <a:pt x="138824" y="147106"/>
                    <a:pt x="138517" y="147115"/>
                    <a:pt x="138210" y="147115"/>
                  </a:cubicBezTo>
                  <a:cubicBezTo>
                    <a:pt x="137731" y="147115"/>
                    <a:pt x="137254" y="147093"/>
                    <a:pt x="136779" y="146982"/>
                  </a:cubicBezTo>
                  <a:cubicBezTo>
                    <a:pt x="136697" y="146962"/>
                    <a:pt x="136610" y="146956"/>
                    <a:pt x="136522" y="146956"/>
                  </a:cubicBezTo>
                  <a:cubicBezTo>
                    <a:pt x="136378" y="146956"/>
                    <a:pt x="136228" y="146972"/>
                    <a:pt x="136081" y="146972"/>
                  </a:cubicBezTo>
                  <a:cubicBezTo>
                    <a:pt x="136055" y="146972"/>
                    <a:pt x="136030" y="146972"/>
                    <a:pt x="136005" y="146971"/>
                  </a:cubicBezTo>
                  <a:cubicBezTo>
                    <a:pt x="135938" y="146969"/>
                    <a:pt x="135871" y="146968"/>
                    <a:pt x="135804" y="146968"/>
                  </a:cubicBezTo>
                  <a:cubicBezTo>
                    <a:pt x="135733" y="146968"/>
                    <a:pt x="135661" y="146969"/>
                    <a:pt x="135590" y="146969"/>
                  </a:cubicBezTo>
                  <a:cubicBezTo>
                    <a:pt x="135277" y="146969"/>
                    <a:pt x="134966" y="146959"/>
                    <a:pt x="134660" y="146852"/>
                  </a:cubicBezTo>
                  <a:cubicBezTo>
                    <a:pt x="134582" y="146828"/>
                    <a:pt x="134499" y="146822"/>
                    <a:pt x="134414" y="146822"/>
                  </a:cubicBezTo>
                  <a:cubicBezTo>
                    <a:pt x="134329" y="146822"/>
                    <a:pt x="134243" y="146828"/>
                    <a:pt x="134160" y="146828"/>
                  </a:cubicBezTo>
                  <a:lnTo>
                    <a:pt x="132517" y="146828"/>
                  </a:lnTo>
                  <a:cubicBezTo>
                    <a:pt x="132219" y="146828"/>
                    <a:pt x="131910" y="146828"/>
                    <a:pt x="131600" y="146732"/>
                  </a:cubicBezTo>
                  <a:cubicBezTo>
                    <a:pt x="131464" y="146690"/>
                    <a:pt x="131310" y="146684"/>
                    <a:pt x="131154" y="146684"/>
                  </a:cubicBezTo>
                  <a:cubicBezTo>
                    <a:pt x="131092" y="146684"/>
                    <a:pt x="131030" y="146685"/>
                    <a:pt x="130969" y="146685"/>
                  </a:cubicBezTo>
                  <a:lnTo>
                    <a:pt x="127469" y="146685"/>
                  </a:lnTo>
                  <a:cubicBezTo>
                    <a:pt x="127195" y="146685"/>
                    <a:pt x="126909" y="146685"/>
                    <a:pt x="126623" y="146601"/>
                  </a:cubicBezTo>
                  <a:cubicBezTo>
                    <a:pt x="126456" y="146542"/>
                    <a:pt x="126254" y="146554"/>
                    <a:pt x="126064" y="146542"/>
                  </a:cubicBezTo>
                  <a:cubicBezTo>
                    <a:pt x="125746" y="146542"/>
                    <a:pt x="125429" y="146537"/>
                    <a:pt x="125111" y="146537"/>
                  </a:cubicBezTo>
                  <a:cubicBezTo>
                    <a:pt x="124952" y="146537"/>
                    <a:pt x="124794" y="146538"/>
                    <a:pt x="124635" y="146542"/>
                  </a:cubicBezTo>
                  <a:cubicBezTo>
                    <a:pt x="124601" y="146544"/>
                    <a:pt x="124568" y="146545"/>
                    <a:pt x="124535" y="146545"/>
                  </a:cubicBezTo>
                  <a:cubicBezTo>
                    <a:pt x="124229" y="146545"/>
                    <a:pt x="123949" y="146452"/>
                    <a:pt x="123659" y="146387"/>
                  </a:cubicBezTo>
                  <a:cubicBezTo>
                    <a:pt x="123492" y="146351"/>
                    <a:pt x="123432" y="146232"/>
                    <a:pt x="123420" y="146078"/>
                  </a:cubicBezTo>
                  <a:cubicBezTo>
                    <a:pt x="123420" y="145887"/>
                    <a:pt x="123420" y="145697"/>
                    <a:pt x="123420" y="145506"/>
                  </a:cubicBezTo>
                  <a:cubicBezTo>
                    <a:pt x="123420" y="141315"/>
                    <a:pt x="123420" y="137136"/>
                    <a:pt x="123420" y="132945"/>
                  </a:cubicBezTo>
                  <a:cubicBezTo>
                    <a:pt x="123420" y="132564"/>
                    <a:pt x="123397" y="132195"/>
                    <a:pt x="123528" y="131814"/>
                  </a:cubicBezTo>
                  <a:cubicBezTo>
                    <a:pt x="123587" y="131647"/>
                    <a:pt x="123563" y="131445"/>
                    <a:pt x="123563" y="131254"/>
                  </a:cubicBezTo>
                  <a:cubicBezTo>
                    <a:pt x="123563" y="130516"/>
                    <a:pt x="123563" y="129778"/>
                    <a:pt x="123563" y="129040"/>
                  </a:cubicBezTo>
                  <a:cubicBezTo>
                    <a:pt x="123563" y="128683"/>
                    <a:pt x="123539" y="128325"/>
                    <a:pt x="123670" y="127980"/>
                  </a:cubicBezTo>
                  <a:cubicBezTo>
                    <a:pt x="123730" y="127813"/>
                    <a:pt x="123706" y="127599"/>
                    <a:pt x="123706" y="127409"/>
                  </a:cubicBezTo>
                  <a:cubicBezTo>
                    <a:pt x="123706" y="126278"/>
                    <a:pt x="123706" y="125135"/>
                    <a:pt x="123706" y="123992"/>
                  </a:cubicBezTo>
                  <a:cubicBezTo>
                    <a:pt x="123706" y="123825"/>
                    <a:pt x="123706" y="123658"/>
                    <a:pt x="123706" y="123491"/>
                  </a:cubicBezTo>
                  <a:cubicBezTo>
                    <a:pt x="123730" y="123206"/>
                    <a:pt x="123789" y="123146"/>
                    <a:pt x="124051" y="123122"/>
                  </a:cubicBezTo>
                  <a:lnTo>
                    <a:pt x="130826" y="123122"/>
                  </a:lnTo>
                  <a:cubicBezTo>
                    <a:pt x="131092" y="123159"/>
                    <a:pt x="131358" y="123181"/>
                    <a:pt x="131623" y="123181"/>
                  </a:cubicBezTo>
                  <a:cubicBezTo>
                    <a:pt x="131870" y="123181"/>
                    <a:pt x="132116" y="123162"/>
                    <a:pt x="132362" y="123122"/>
                  </a:cubicBezTo>
                  <a:cubicBezTo>
                    <a:pt x="132405" y="123117"/>
                    <a:pt x="132448" y="123115"/>
                    <a:pt x="132491" y="123115"/>
                  </a:cubicBezTo>
                  <a:cubicBezTo>
                    <a:pt x="132638" y="123115"/>
                    <a:pt x="132786" y="123142"/>
                    <a:pt x="132933" y="123170"/>
                  </a:cubicBezTo>
                  <a:cubicBezTo>
                    <a:pt x="133189" y="123236"/>
                    <a:pt x="133445" y="123268"/>
                    <a:pt x="133703" y="123268"/>
                  </a:cubicBezTo>
                  <a:cubicBezTo>
                    <a:pt x="133960" y="123268"/>
                    <a:pt x="134219" y="123236"/>
                    <a:pt x="134481" y="123170"/>
                  </a:cubicBezTo>
                  <a:cubicBezTo>
                    <a:pt x="134561" y="123152"/>
                    <a:pt x="134654" y="123121"/>
                    <a:pt x="134740" y="123121"/>
                  </a:cubicBezTo>
                  <a:cubicBezTo>
                    <a:pt x="134770" y="123121"/>
                    <a:pt x="134799" y="123125"/>
                    <a:pt x="134827" y="123134"/>
                  </a:cubicBezTo>
                  <a:cubicBezTo>
                    <a:pt x="135004" y="123185"/>
                    <a:pt x="135182" y="123203"/>
                    <a:pt x="135359" y="123203"/>
                  </a:cubicBezTo>
                  <a:cubicBezTo>
                    <a:pt x="135765" y="123203"/>
                    <a:pt x="136171" y="123110"/>
                    <a:pt x="136577" y="123110"/>
                  </a:cubicBezTo>
                  <a:close/>
                  <a:moveTo>
                    <a:pt x="149590" y="123105"/>
                  </a:moveTo>
                  <a:cubicBezTo>
                    <a:pt x="149701" y="123105"/>
                    <a:pt x="149813" y="123110"/>
                    <a:pt x="149924" y="123110"/>
                  </a:cubicBezTo>
                  <a:lnTo>
                    <a:pt x="156067" y="123110"/>
                  </a:lnTo>
                  <a:cubicBezTo>
                    <a:pt x="156124" y="123110"/>
                    <a:pt x="156181" y="123110"/>
                    <a:pt x="156238" y="123110"/>
                  </a:cubicBezTo>
                  <a:cubicBezTo>
                    <a:pt x="156463" y="123110"/>
                    <a:pt x="156684" y="123118"/>
                    <a:pt x="156913" y="123194"/>
                  </a:cubicBezTo>
                  <a:cubicBezTo>
                    <a:pt x="157032" y="123236"/>
                    <a:pt x="157169" y="123242"/>
                    <a:pt x="157307" y="123242"/>
                  </a:cubicBezTo>
                  <a:cubicBezTo>
                    <a:pt x="157362" y="123242"/>
                    <a:pt x="157418" y="123241"/>
                    <a:pt x="157472" y="123241"/>
                  </a:cubicBezTo>
                  <a:cubicBezTo>
                    <a:pt x="157829" y="123247"/>
                    <a:pt x="158187" y="123247"/>
                    <a:pt x="158544" y="123247"/>
                  </a:cubicBezTo>
                  <a:cubicBezTo>
                    <a:pt x="158901" y="123247"/>
                    <a:pt x="159258" y="123247"/>
                    <a:pt x="159615" y="123253"/>
                  </a:cubicBezTo>
                  <a:cubicBezTo>
                    <a:pt x="159774" y="123253"/>
                    <a:pt x="159933" y="123249"/>
                    <a:pt x="160091" y="123249"/>
                  </a:cubicBezTo>
                  <a:cubicBezTo>
                    <a:pt x="160408" y="123249"/>
                    <a:pt x="160723" y="123265"/>
                    <a:pt x="161032" y="123361"/>
                  </a:cubicBezTo>
                  <a:cubicBezTo>
                    <a:pt x="161113" y="123388"/>
                    <a:pt x="161200" y="123395"/>
                    <a:pt x="161287" y="123395"/>
                  </a:cubicBezTo>
                  <a:cubicBezTo>
                    <a:pt x="161392" y="123395"/>
                    <a:pt x="161500" y="123384"/>
                    <a:pt x="161604" y="123384"/>
                  </a:cubicBezTo>
                  <a:cubicBezTo>
                    <a:pt x="163152" y="123384"/>
                    <a:pt x="164699" y="123384"/>
                    <a:pt x="166247" y="123396"/>
                  </a:cubicBezTo>
                  <a:cubicBezTo>
                    <a:pt x="166306" y="123396"/>
                    <a:pt x="166364" y="123396"/>
                    <a:pt x="166424" y="123396"/>
                  </a:cubicBezTo>
                  <a:cubicBezTo>
                    <a:pt x="166690" y="123396"/>
                    <a:pt x="166963" y="123404"/>
                    <a:pt x="167235" y="123491"/>
                  </a:cubicBezTo>
                  <a:cubicBezTo>
                    <a:pt x="167341" y="123525"/>
                    <a:pt x="167458" y="123532"/>
                    <a:pt x="167578" y="123532"/>
                  </a:cubicBezTo>
                  <a:cubicBezTo>
                    <a:pt x="167674" y="123532"/>
                    <a:pt x="167771" y="123527"/>
                    <a:pt x="167866" y="123527"/>
                  </a:cubicBezTo>
                  <a:cubicBezTo>
                    <a:pt x="169152" y="123527"/>
                    <a:pt x="170438" y="123527"/>
                    <a:pt x="171724" y="123539"/>
                  </a:cubicBezTo>
                  <a:cubicBezTo>
                    <a:pt x="171915" y="123539"/>
                    <a:pt x="172105" y="123539"/>
                    <a:pt x="172296" y="123551"/>
                  </a:cubicBezTo>
                  <a:cubicBezTo>
                    <a:pt x="172427" y="123563"/>
                    <a:pt x="172510" y="123658"/>
                    <a:pt x="172522" y="123789"/>
                  </a:cubicBezTo>
                  <a:cubicBezTo>
                    <a:pt x="172534" y="123956"/>
                    <a:pt x="172534" y="124123"/>
                    <a:pt x="172534" y="124289"/>
                  </a:cubicBezTo>
                  <a:lnTo>
                    <a:pt x="172534" y="135136"/>
                  </a:lnTo>
                  <a:cubicBezTo>
                    <a:pt x="172534" y="135279"/>
                    <a:pt x="172557" y="135433"/>
                    <a:pt x="172522" y="135564"/>
                  </a:cubicBezTo>
                  <a:cubicBezTo>
                    <a:pt x="172331" y="136148"/>
                    <a:pt x="172403" y="136743"/>
                    <a:pt x="172403" y="137338"/>
                  </a:cubicBezTo>
                  <a:cubicBezTo>
                    <a:pt x="172391" y="140886"/>
                    <a:pt x="172403" y="144423"/>
                    <a:pt x="172403" y="147971"/>
                  </a:cubicBezTo>
                  <a:cubicBezTo>
                    <a:pt x="172403" y="148805"/>
                    <a:pt x="172437" y="148816"/>
                    <a:pt x="171660" y="148816"/>
                  </a:cubicBezTo>
                  <a:cubicBezTo>
                    <a:pt x="171638" y="148816"/>
                    <a:pt x="171616" y="148816"/>
                    <a:pt x="171593" y="148816"/>
                  </a:cubicBezTo>
                  <a:cubicBezTo>
                    <a:pt x="171474" y="148813"/>
                    <a:pt x="171356" y="148812"/>
                    <a:pt x="171237" y="148812"/>
                  </a:cubicBezTo>
                  <a:cubicBezTo>
                    <a:pt x="171025" y="148812"/>
                    <a:pt x="170814" y="148815"/>
                    <a:pt x="170602" y="148815"/>
                  </a:cubicBezTo>
                  <a:cubicBezTo>
                    <a:pt x="170408" y="148815"/>
                    <a:pt x="170215" y="148813"/>
                    <a:pt x="170021" y="148804"/>
                  </a:cubicBezTo>
                  <a:cubicBezTo>
                    <a:pt x="169691" y="148794"/>
                    <a:pt x="164997" y="148618"/>
                    <a:pt x="163051" y="148618"/>
                  </a:cubicBezTo>
                  <a:cubicBezTo>
                    <a:pt x="162783" y="148618"/>
                    <a:pt x="162567" y="148622"/>
                    <a:pt x="162422" y="148629"/>
                  </a:cubicBezTo>
                  <a:lnTo>
                    <a:pt x="162422" y="148629"/>
                  </a:lnTo>
                  <a:cubicBezTo>
                    <a:pt x="162329" y="148620"/>
                    <a:pt x="162238" y="148614"/>
                    <a:pt x="162151" y="148602"/>
                  </a:cubicBezTo>
                  <a:cubicBezTo>
                    <a:pt x="161606" y="148532"/>
                    <a:pt x="154551" y="148089"/>
                    <a:pt x="153670" y="148089"/>
                  </a:cubicBezTo>
                  <a:cubicBezTo>
                    <a:pt x="153647" y="148089"/>
                    <a:pt x="153629" y="148089"/>
                    <a:pt x="153615" y="148090"/>
                  </a:cubicBezTo>
                  <a:cubicBezTo>
                    <a:pt x="153565" y="148092"/>
                    <a:pt x="153516" y="148094"/>
                    <a:pt x="153467" y="148094"/>
                  </a:cubicBezTo>
                  <a:cubicBezTo>
                    <a:pt x="153278" y="148094"/>
                    <a:pt x="153092" y="148073"/>
                    <a:pt x="152912" y="148006"/>
                  </a:cubicBezTo>
                  <a:cubicBezTo>
                    <a:pt x="152761" y="147954"/>
                    <a:pt x="152602" y="147937"/>
                    <a:pt x="152442" y="147937"/>
                  </a:cubicBezTo>
                  <a:cubicBezTo>
                    <a:pt x="152313" y="147937"/>
                    <a:pt x="152183" y="147948"/>
                    <a:pt x="152055" y="147959"/>
                  </a:cubicBezTo>
                  <a:cubicBezTo>
                    <a:pt x="151949" y="147968"/>
                    <a:pt x="151844" y="147971"/>
                    <a:pt x="151739" y="147971"/>
                  </a:cubicBezTo>
                  <a:cubicBezTo>
                    <a:pt x="151133" y="147971"/>
                    <a:pt x="150534" y="147843"/>
                    <a:pt x="149936" y="147792"/>
                  </a:cubicBezTo>
                  <a:cubicBezTo>
                    <a:pt x="149805" y="147792"/>
                    <a:pt x="149709" y="147709"/>
                    <a:pt x="149697" y="147566"/>
                  </a:cubicBezTo>
                  <a:cubicBezTo>
                    <a:pt x="149686" y="147387"/>
                    <a:pt x="149686" y="147197"/>
                    <a:pt x="149686" y="147006"/>
                  </a:cubicBezTo>
                  <a:cubicBezTo>
                    <a:pt x="149686" y="145197"/>
                    <a:pt x="149686" y="143387"/>
                    <a:pt x="149686" y="141577"/>
                  </a:cubicBezTo>
                  <a:cubicBezTo>
                    <a:pt x="149686" y="141291"/>
                    <a:pt x="149686" y="141006"/>
                    <a:pt x="149590" y="140732"/>
                  </a:cubicBezTo>
                  <a:cubicBezTo>
                    <a:pt x="149531" y="140553"/>
                    <a:pt x="149543" y="140351"/>
                    <a:pt x="149543" y="140160"/>
                  </a:cubicBezTo>
                  <a:cubicBezTo>
                    <a:pt x="149543" y="139541"/>
                    <a:pt x="149543" y="138922"/>
                    <a:pt x="149543" y="138303"/>
                  </a:cubicBezTo>
                  <a:cubicBezTo>
                    <a:pt x="149531" y="137958"/>
                    <a:pt x="149555" y="137600"/>
                    <a:pt x="149436" y="137255"/>
                  </a:cubicBezTo>
                  <a:cubicBezTo>
                    <a:pt x="149376" y="137100"/>
                    <a:pt x="149400" y="136922"/>
                    <a:pt x="149400" y="136755"/>
                  </a:cubicBezTo>
                  <a:cubicBezTo>
                    <a:pt x="149400" y="136279"/>
                    <a:pt x="149400" y="135803"/>
                    <a:pt x="149400" y="135326"/>
                  </a:cubicBezTo>
                  <a:cubicBezTo>
                    <a:pt x="149400" y="135183"/>
                    <a:pt x="149424" y="135041"/>
                    <a:pt x="149388" y="134898"/>
                  </a:cubicBezTo>
                  <a:cubicBezTo>
                    <a:pt x="149126" y="133576"/>
                    <a:pt x="149316" y="132243"/>
                    <a:pt x="149257" y="130921"/>
                  </a:cubicBezTo>
                  <a:cubicBezTo>
                    <a:pt x="149233" y="130492"/>
                    <a:pt x="149281" y="130064"/>
                    <a:pt x="149138" y="129647"/>
                  </a:cubicBezTo>
                  <a:cubicBezTo>
                    <a:pt x="149090" y="129492"/>
                    <a:pt x="149114" y="129314"/>
                    <a:pt x="149114" y="129147"/>
                  </a:cubicBezTo>
                  <a:lnTo>
                    <a:pt x="149114" y="123789"/>
                  </a:lnTo>
                  <a:cubicBezTo>
                    <a:pt x="149114" y="123670"/>
                    <a:pt x="149114" y="123551"/>
                    <a:pt x="149126" y="123432"/>
                  </a:cubicBezTo>
                  <a:cubicBezTo>
                    <a:pt x="149138" y="123206"/>
                    <a:pt x="149209" y="123134"/>
                    <a:pt x="149424" y="123110"/>
                  </a:cubicBezTo>
                  <a:cubicBezTo>
                    <a:pt x="149479" y="123107"/>
                    <a:pt x="149535" y="123105"/>
                    <a:pt x="149590" y="123105"/>
                  </a:cubicBezTo>
                  <a:close/>
                  <a:moveTo>
                    <a:pt x="181933" y="123521"/>
                  </a:moveTo>
                  <a:cubicBezTo>
                    <a:pt x="182136" y="123521"/>
                    <a:pt x="182339" y="123547"/>
                    <a:pt x="182535" y="123611"/>
                  </a:cubicBezTo>
                  <a:cubicBezTo>
                    <a:pt x="182662" y="123655"/>
                    <a:pt x="182787" y="123679"/>
                    <a:pt x="182909" y="123679"/>
                  </a:cubicBezTo>
                  <a:cubicBezTo>
                    <a:pt x="183015" y="123679"/>
                    <a:pt x="183120" y="123661"/>
                    <a:pt x="183225" y="123622"/>
                  </a:cubicBezTo>
                  <a:cubicBezTo>
                    <a:pt x="183400" y="123559"/>
                    <a:pt x="183575" y="123548"/>
                    <a:pt x="183749" y="123548"/>
                  </a:cubicBezTo>
                  <a:cubicBezTo>
                    <a:pt x="183837" y="123548"/>
                    <a:pt x="183924" y="123551"/>
                    <a:pt x="184011" y="123551"/>
                  </a:cubicBezTo>
                  <a:lnTo>
                    <a:pt x="195572" y="123551"/>
                  </a:lnTo>
                  <a:cubicBezTo>
                    <a:pt x="195638" y="123551"/>
                    <a:pt x="195699" y="123551"/>
                    <a:pt x="195754" y="123551"/>
                  </a:cubicBezTo>
                  <a:cubicBezTo>
                    <a:pt x="196414" y="123551"/>
                    <a:pt x="196394" y="123581"/>
                    <a:pt x="196394" y="124361"/>
                  </a:cubicBezTo>
                  <a:cubicBezTo>
                    <a:pt x="196394" y="125123"/>
                    <a:pt x="196394" y="125885"/>
                    <a:pt x="196394" y="126635"/>
                  </a:cubicBezTo>
                  <a:cubicBezTo>
                    <a:pt x="196382" y="127159"/>
                    <a:pt x="196441" y="127682"/>
                    <a:pt x="196275" y="128194"/>
                  </a:cubicBezTo>
                  <a:cubicBezTo>
                    <a:pt x="196227" y="128349"/>
                    <a:pt x="196251" y="128528"/>
                    <a:pt x="196251" y="128695"/>
                  </a:cubicBezTo>
                  <a:cubicBezTo>
                    <a:pt x="196251" y="129290"/>
                    <a:pt x="196251" y="129885"/>
                    <a:pt x="196251" y="130480"/>
                  </a:cubicBezTo>
                  <a:cubicBezTo>
                    <a:pt x="196239" y="130945"/>
                    <a:pt x="196287" y="131421"/>
                    <a:pt x="196132" y="131885"/>
                  </a:cubicBezTo>
                  <a:cubicBezTo>
                    <a:pt x="196072" y="132064"/>
                    <a:pt x="196108" y="132266"/>
                    <a:pt x="196108" y="132457"/>
                  </a:cubicBezTo>
                  <a:cubicBezTo>
                    <a:pt x="196108" y="133743"/>
                    <a:pt x="196108" y="135029"/>
                    <a:pt x="196108" y="136315"/>
                  </a:cubicBezTo>
                  <a:cubicBezTo>
                    <a:pt x="196108" y="136731"/>
                    <a:pt x="196132" y="137160"/>
                    <a:pt x="196001" y="137577"/>
                  </a:cubicBezTo>
                  <a:cubicBezTo>
                    <a:pt x="195941" y="137755"/>
                    <a:pt x="195965" y="137958"/>
                    <a:pt x="195965" y="138148"/>
                  </a:cubicBezTo>
                  <a:cubicBezTo>
                    <a:pt x="195965" y="139101"/>
                    <a:pt x="195965" y="140053"/>
                    <a:pt x="195965" y="141006"/>
                  </a:cubicBezTo>
                  <a:cubicBezTo>
                    <a:pt x="195965" y="141387"/>
                    <a:pt x="195977" y="141756"/>
                    <a:pt x="195858" y="142137"/>
                  </a:cubicBezTo>
                  <a:cubicBezTo>
                    <a:pt x="195798" y="142327"/>
                    <a:pt x="195822" y="142553"/>
                    <a:pt x="195822" y="142768"/>
                  </a:cubicBezTo>
                  <a:cubicBezTo>
                    <a:pt x="195822" y="144601"/>
                    <a:pt x="195822" y="146435"/>
                    <a:pt x="195822" y="148268"/>
                  </a:cubicBezTo>
                  <a:cubicBezTo>
                    <a:pt x="195822" y="148435"/>
                    <a:pt x="195834" y="148602"/>
                    <a:pt x="195822" y="148768"/>
                  </a:cubicBezTo>
                  <a:cubicBezTo>
                    <a:pt x="195810" y="149209"/>
                    <a:pt x="195775" y="149233"/>
                    <a:pt x="195322" y="149257"/>
                  </a:cubicBezTo>
                  <a:lnTo>
                    <a:pt x="194894" y="149257"/>
                  </a:lnTo>
                  <a:cubicBezTo>
                    <a:pt x="192703" y="149257"/>
                    <a:pt x="190512" y="149257"/>
                    <a:pt x="188321" y="149245"/>
                  </a:cubicBezTo>
                  <a:cubicBezTo>
                    <a:pt x="188223" y="149245"/>
                    <a:pt x="188123" y="149247"/>
                    <a:pt x="188023" y="149247"/>
                  </a:cubicBezTo>
                  <a:cubicBezTo>
                    <a:pt x="187772" y="149247"/>
                    <a:pt x="187517" y="149234"/>
                    <a:pt x="187262" y="149149"/>
                  </a:cubicBezTo>
                  <a:cubicBezTo>
                    <a:pt x="187155" y="149114"/>
                    <a:pt x="187038" y="149105"/>
                    <a:pt x="186919" y="149105"/>
                  </a:cubicBezTo>
                  <a:cubicBezTo>
                    <a:pt x="186800" y="149105"/>
                    <a:pt x="186678" y="149114"/>
                    <a:pt x="186559" y="149114"/>
                  </a:cubicBezTo>
                  <a:cubicBezTo>
                    <a:pt x="186465" y="149110"/>
                    <a:pt x="186371" y="149109"/>
                    <a:pt x="186276" y="149109"/>
                  </a:cubicBezTo>
                  <a:cubicBezTo>
                    <a:pt x="186117" y="149109"/>
                    <a:pt x="185957" y="149112"/>
                    <a:pt x="185798" y="149112"/>
                  </a:cubicBezTo>
                  <a:cubicBezTo>
                    <a:pt x="185434" y="149112"/>
                    <a:pt x="185072" y="149095"/>
                    <a:pt x="184714" y="148983"/>
                  </a:cubicBezTo>
                  <a:cubicBezTo>
                    <a:pt x="184666" y="148964"/>
                    <a:pt x="184613" y="148958"/>
                    <a:pt x="184557" y="148958"/>
                  </a:cubicBezTo>
                  <a:cubicBezTo>
                    <a:pt x="184473" y="148958"/>
                    <a:pt x="184383" y="148971"/>
                    <a:pt x="184297" y="148971"/>
                  </a:cubicBezTo>
                  <a:cubicBezTo>
                    <a:pt x="183773" y="148947"/>
                    <a:pt x="183249" y="149007"/>
                    <a:pt x="182737" y="148852"/>
                  </a:cubicBezTo>
                  <a:cubicBezTo>
                    <a:pt x="182651" y="148821"/>
                    <a:pt x="182559" y="148812"/>
                    <a:pt x="182467" y="148812"/>
                  </a:cubicBezTo>
                  <a:cubicBezTo>
                    <a:pt x="182343" y="148812"/>
                    <a:pt x="182217" y="148828"/>
                    <a:pt x="182094" y="148828"/>
                  </a:cubicBezTo>
                  <a:lnTo>
                    <a:pt x="173319" y="148828"/>
                  </a:lnTo>
                  <a:cubicBezTo>
                    <a:pt x="172879" y="148804"/>
                    <a:pt x="172843" y="148780"/>
                    <a:pt x="172831" y="148316"/>
                  </a:cubicBezTo>
                  <a:cubicBezTo>
                    <a:pt x="172831" y="148149"/>
                    <a:pt x="172831" y="147983"/>
                    <a:pt x="172831" y="147816"/>
                  </a:cubicBezTo>
                  <a:lnTo>
                    <a:pt x="172831" y="140827"/>
                  </a:lnTo>
                  <a:lnTo>
                    <a:pt x="172831" y="133826"/>
                  </a:lnTo>
                  <a:cubicBezTo>
                    <a:pt x="172831" y="133505"/>
                    <a:pt x="172808" y="133171"/>
                    <a:pt x="172927" y="132850"/>
                  </a:cubicBezTo>
                  <a:cubicBezTo>
                    <a:pt x="172986" y="132695"/>
                    <a:pt x="172998" y="132505"/>
                    <a:pt x="172962" y="132350"/>
                  </a:cubicBezTo>
                  <a:cubicBezTo>
                    <a:pt x="172819" y="131790"/>
                    <a:pt x="172927" y="131231"/>
                    <a:pt x="172962" y="130671"/>
                  </a:cubicBezTo>
                  <a:cubicBezTo>
                    <a:pt x="172986" y="130254"/>
                    <a:pt x="172998" y="129826"/>
                    <a:pt x="172867" y="129397"/>
                  </a:cubicBezTo>
                  <a:cubicBezTo>
                    <a:pt x="172772" y="129111"/>
                    <a:pt x="172784" y="128778"/>
                    <a:pt x="172879" y="128480"/>
                  </a:cubicBezTo>
                  <a:cubicBezTo>
                    <a:pt x="172962" y="128206"/>
                    <a:pt x="172962" y="127921"/>
                    <a:pt x="172962" y="127635"/>
                  </a:cubicBezTo>
                  <a:cubicBezTo>
                    <a:pt x="172962" y="126849"/>
                    <a:pt x="172974" y="126063"/>
                    <a:pt x="172962" y="125289"/>
                  </a:cubicBezTo>
                  <a:cubicBezTo>
                    <a:pt x="172962" y="125027"/>
                    <a:pt x="172998" y="124765"/>
                    <a:pt x="172879" y="124515"/>
                  </a:cubicBezTo>
                  <a:cubicBezTo>
                    <a:pt x="172808" y="124349"/>
                    <a:pt x="172867" y="124182"/>
                    <a:pt x="172927" y="124027"/>
                  </a:cubicBezTo>
                  <a:cubicBezTo>
                    <a:pt x="173046" y="123718"/>
                    <a:pt x="173058" y="123694"/>
                    <a:pt x="173391" y="123682"/>
                  </a:cubicBezTo>
                  <a:cubicBezTo>
                    <a:pt x="174224" y="123682"/>
                    <a:pt x="175063" y="123687"/>
                    <a:pt x="175904" y="123687"/>
                  </a:cubicBezTo>
                  <a:cubicBezTo>
                    <a:pt x="176324" y="123687"/>
                    <a:pt x="176745" y="123686"/>
                    <a:pt x="177165" y="123682"/>
                  </a:cubicBezTo>
                  <a:cubicBezTo>
                    <a:pt x="177200" y="123681"/>
                    <a:pt x="177234" y="123681"/>
                    <a:pt x="177268" y="123681"/>
                  </a:cubicBezTo>
                  <a:cubicBezTo>
                    <a:pt x="177544" y="123681"/>
                    <a:pt x="177819" y="123700"/>
                    <a:pt x="178092" y="123700"/>
                  </a:cubicBezTo>
                  <a:cubicBezTo>
                    <a:pt x="178400" y="123700"/>
                    <a:pt x="178707" y="123676"/>
                    <a:pt x="179011" y="123575"/>
                  </a:cubicBezTo>
                  <a:cubicBezTo>
                    <a:pt x="179043" y="123561"/>
                    <a:pt x="179080" y="123556"/>
                    <a:pt x="179117" y="123556"/>
                  </a:cubicBezTo>
                  <a:cubicBezTo>
                    <a:pt x="179174" y="123556"/>
                    <a:pt x="179234" y="123568"/>
                    <a:pt x="179285" y="123575"/>
                  </a:cubicBezTo>
                  <a:cubicBezTo>
                    <a:pt x="179635" y="123657"/>
                    <a:pt x="179980" y="123695"/>
                    <a:pt x="180325" y="123695"/>
                  </a:cubicBezTo>
                  <a:cubicBezTo>
                    <a:pt x="180682" y="123695"/>
                    <a:pt x="181040" y="123654"/>
                    <a:pt x="181404" y="123575"/>
                  </a:cubicBezTo>
                  <a:cubicBezTo>
                    <a:pt x="181577" y="123541"/>
                    <a:pt x="181755" y="123521"/>
                    <a:pt x="181933" y="123521"/>
                  </a:cubicBezTo>
                  <a:close/>
                  <a:moveTo>
                    <a:pt x="203728" y="123539"/>
                  </a:moveTo>
                  <a:cubicBezTo>
                    <a:pt x="203919" y="123539"/>
                    <a:pt x="204109" y="123546"/>
                    <a:pt x="204300" y="123622"/>
                  </a:cubicBezTo>
                  <a:cubicBezTo>
                    <a:pt x="204368" y="123652"/>
                    <a:pt x="204445" y="123673"/>
                    <a:pt x="204523" y="123673"/>
                  </a:cubicBezTo>
                  <a:cubicBezTo>
                    <a:pt x="204540" y="123673"/>
                    <a:pt x="204557" y="123672"/>
                    <a:pt x="204573" y="123670"/>
                  </a:cubicBezTo>
                  <a:cubicBezTo>
                    <a:pt x="204692" y="123661"/>
                    <a:pt x="204809" y="123658"/>
                    <a:pt x="204927" y="123658"/>
                  </a:cubicBezTo>
                  <a:cubicBezTo>
                    <a:pt x="205718" y="123658"/>
                    <a:pt x="206497" y="123828"/>
                    <a:pt x="207290" y="123828"/>
                  </a:cubicBezTo>
                  <a:cubicBezTo>
                    <a:pt x="207353" y="123828"/>
                    <a:pt x="207416" y="123827"/>
                    <a:pt x="207479" y="123825"/>
                  </a:cubicBezTo>
                  <a:cubicBezTo>
                    <a:pt x="207538" y="123825"/>
                    <a:pt x="207598" y="123825"/>
                    <a:pt x="207657" y="123825"/>
                  </a:cubicBezTo>
                  <a:cubicBezTo>
                    <a:pt x="207954" y="123825"/>
                    <a:pt x="208250" y="123833"/>
                    <a:pt x="208538" y="123932"/>
                  </a:cubicBezTo>
                  <a:cubicBezTo>
                    <a:pt x="208637" y="123965"/>
                    <a:pt x="208744" y="123972"/>
                    <a:pt x="208852" y="123972"/>
                  </a:cubicBezTo>
                  <a:cubicBezTo>
                    <a:pt x="208938" y="123972"/>
                    <a:pt x="209025" y="123968"/>
                    <a:pt x="209110" y="123968"/>
                  </a:cubicBezTo>
                  <a:lnTo>
                    <a:pt x="211110" y="123968"/>
                  </a:lnTo>
                  <a:cubicBezTo>
                    <a:pt x="211550" y="123980"/>
                    <a:pt x="212003" y="123944"/>
                    <a:pt x="212443" y="124087"/>
                  </a:cubicBezTo>
                  <a:cubicBezTo>
                    <a:pt x="212525" y="124114"/>
                    <a:pt x="212611" y="124121"/>
                    <a:pt x="212698" y="124121"/>
                  </a:cubicBezTo>
                  <a:cubicBezTo>
                    <a:pt x="212804" y="124121"/>
                    <a:pt x="212911" y="124111"/>
                    <a:pt x="213015" y="124111"/>
                  </a:cubicBezTo>
                  <a:lnTo>
                    <a:pt x="217373" y="124111"/>
                  </a:lnTo>
                  <a:cubicBezTo>
                    <a:pt x="217563" y="124111"/>
                    <a:pt x="217754" y="124111"/>
                    <a:pt x="217944" y="124123"/>
                  </a:cubicBezTo>
                  <a:cubicBezTo>
                    <a:pt x="218147" y="124134"/>
                    <a:pt x="218230" y="124218"/>
                    <a:pt x="218242" y="124444"/>
                  </a:cubicBezTo>
                  <a:cubicBezTo>
                    <a:pt x="218254" y="124658"/>
                    <a:pt x="218254" y="124873"/>
                    <a:pt x="218254" y="125087"/>
                  </a:cubicBezTo>
                  <a:cubicBezTo>
                    <a:pt x="218254" y="129790"/>
                    <a:pt x="218254" y="134505"/>
                    <a:pt x="218254" y="139220"/>
                  </a:cubicBezTo>
                  <a:cubicBezTo>
                    <a:pt x="218254" y="139624"/>
                    <a:pt x="218230" y="140017"/>
                    <a:pt x="218361" y="140422"/>
                  </a:cubicBezTo>
                  <a:cubicBezTo>
                    <a:pt x="218420" y="140589"/>
                    <a:pt x="218397" y="140791"/>
                    <a:pt x="218397" y="140982"/>
                  </a:cubicBezTo>
                  <a:cubicBezTo>
                    <a:pt x="218397" y="141720"/>
                    <a:pt x="218385" y="142458"/>
                    <a:pt x="218397" y="143196"/>
                  </a:cubicBezTo>
                  <a:cubicBezTo>
                    <a:pt x="218397" y="143720"/>
                    <a:pt x="218337" y="144244"/>
                    <a:pt x="218516" y="144756"/>
                  </a:cubicBezTo>
                  <a:cubicBezTo>
                    <a:pt x="218551" y="144863"/>
                    <a:pt x="218528" y="144994"/>
                    <a:pt x="218528" y="145113"/>
                  </a:cubicBezTo>
                  <a:cubicBezTo>
                    <a:pt x="218539" y="146328"/>
                    <a:pt x="218539" y="147530"/>
                    <a:pt x="218539" y="148745"/>
                  </a:cubicBezTo>
                  <a:cubicBezTo>
                    <a:pt x="218539" y="148864"/>
                    <a:pt x="218539" y="148983"/>
                    <a:pt x="218528" y="149102"/>
                  </a:cubicBezTo>
                  <a:cubicBezTo>
                    <a:pt x="218516" y="149268"/>
                    <a:pt x="218420" y="149376"/>
                    <a:pt x="218254" y="149376"/>
                  </a:cubicBezTo>
                  <a:cubicBezTo>
                    <a:pt x="218039" y="149388"/>
                    <a:pt x="217825" y="149388"/>
                    <a:pt x="217611" y="149388"/>
                  </a:cubicBezTo>
                  <a:cubicBezTo>
                    <a:pt x="216742" y="149392"/>
                    <a:pt x="215871" y="149393"/>
                    <a:pt x="215000" y="149393"/>
                  </a:cubicBezTo>
                  <a:cubicBezTo>
                    <a:pt x="213257" y="149393"/>
                    <a:pt x="211511" y="149388"/>
                    <a:pt x="209765" y="149388"/>
                  </a:cubicBezTo>
                  <a:lnTo>
                    <a:pt x="201835" y="149388"/>
                  </a:lnTo>
                  <a:cubicBezTo>
                    <a:pt x="201774" y="149388"/>
                    <a:pt x="201714" y="149388"/>
                    <a:pt x="201654" y="149388"/>
                  </a:cubicBezTo>
                  <a:cubicBezTo>
                    <a:pt x="201384" y="149388"/>
                    <a:pt x="201119" y="149380"/>
                    <a:pt x="200847" y="149292"/>
                  </a:cubicBezTo>
                  <a:cubicBezTo>
                    <a:pt x="200741" y="149259"/>
                    <a:pt x="200624" y="149252"/>
                    <a:pt x="200504" y="149252"/>
                  </a:cubicBezTo>
                  <a:cubicBezTo>
                    <a:pt x="200409" y="149252"/>
                    <a:pt x="200311" y="149257"/>
                    <a:pt x="200216" y="149257"/>
                  </a:cubicBezTo>
                  <a:cubicBezTo>
                    <a:pt x="199239" y="149245"/>
                    <a:pt x="198263" y="149245"/>
                    <a:pt x="197287" y="149245"/>
                  </a:cubicBezTo>
                  <a:cubicBezTo>
                    <a:pt x="197120" y="149245"/>
                    <a:pt x="196953" y="149245"/>
                    <a:pt x="196787" y="149233"/>
                  </a:cubicBezTo>
                  <a:cubicBezTo>
                    <a:pt x="196656" y="149221"/>
                    <a:pt x="196572" y="149126"/>
                    <a:pt x="196560" y="148995"/>
                  </a:cubicBezTo>
                  <a:cubicBezTo>
                    <a:pt x="196537" y="148828"/>
                    <a:pt x="196537" y="148661"/>
                    <a:pt x="196537" y="148495"/>
                  </a:cubicBezTo>
                  <a:cubicBezTo>
                    <a:pt x="196537" y="145030"/>
                    <a:pt x="196537" y="141553"/>
                    <a:pt x="196549" y="138077"/>
                  </a:cubicBezTo>
                  <a:cubicBezTo>
                    <a:pt x="196549" y="137886"/>
                    <a:pt x="196525" y="137684"/>
                    <a:pt x="196584" y="137517"/>
                  </a:cubicBezTo>
                  <a:cubicBezTo>
                    <a:pt x="196691" y="137184"/>
                    <a:pt x="196680" y="136862"/>
                    <a:pt x="196680" y="136529"/>
                  </a:cubicBezTo>
                  <a:cubicBezTo>
                    <a:pt x="196680" y="134838"/>
                    <a:pt x="196680" y="133147"/>
                    <a:pt x="196680" y="131457"/>
                  </a:cubicBezTo>
                  <a:cubicBezTo>
                    <a:pt x="196680" y="131100"/>
                    <a:pt x="196668" y="130754"/>
                    <a:pt x="196787" y="130397"/>
                  </a:cubicBezTo>
                  <a:cubicBezTo>
                    <a:pt x="196846" y="130207"/>
                    <a:pt x="196822" y="129980"/>
                    <a:pt x="196822" y="129766"/>
                  </a:cubicBezTo>
                  <a:cubicBezTo>
                    <a:pt x="196822" y="127933"/>
                    <a:pt x="196822" y="126099"/>
                    <a:pt x="196822" y="124265"/>
                  </a:cubicBezTo>
                  <a:cubicBezTo>
                    <a:pt x="196822" y="123551"/>
                    <a:pt x="196834" y="123539"/>
                    <a:pt x="197525" y="123539"/>
                  </a:cubicBezTo>
                  <a:lnTo>
                    <a:pt x="203585" y="123539"/>
                  </a:lnTo>
                  <a:cubicBezTo>
                    <a:pt x="203633" y="123539"/>
                    <a:pt x="203680" y="123539"/>
                    <a:pt x="203728" y="123539"/>
                  </a:cubicBezTo>
                  <a:close/>
                  <a:moveTo>
                    <a:pt x="230393" y="124110"/>
                  </a:moveTo>
                  <a:cubicBezTo>
                    <a:pt x="230664" y="124110"/>
                    <a:pt x="230942" y="124119"/>
                    <a:pt x="231220" y="124218"/>
                  </a:cubicBezTo>
                  <a:cubicBezTo>
                    <a:pt x="231315" y="124250"/>
                    <a:pt x="231426" y="124255"/>
                    <a:pt x="231539" y="124255"/>
                  </a:cubicBezTo>
                  <a:cubicBezTo>
                    <a:pt x="231595" y="124255"/>
                    <a:pt x="231652" y="124253"/>
                    <a:pt x="231708" y="124253"/>
                  </a:cubicBezTo>
                  <a:lnTo>
                    <a:pt x="233208" y="124253"/>
                  </a:lnTo>
                  <a:cubicBezTo>
                    <a:pt x="233613" y="124265"/>
                    <a:pt x="234006" y="124230"/>
                    <a:pt x="234410" y="124361"/>
                  </a:cubicBezTo>
                  <a:cubicBezTo>
                    <a:pt x="234497" y="124393"/>
                    <a:pt x="234592" y="124401"/>
                    <a:pt x="234689" y="124401"/>
                  </a:cubicBezTo>
                  <a:cubicBezTo>
                    <a:pt x="234779" y="124401"/>
                    <a:pt x="234871" y="124394"/>
                    <a:pt x="234962" y="124394"/>
                  </a:cubicBezTo>
                  <a:cubicBezTo>
                    <a:pt x="234989" y="124394"/>
                    <a:pt x="235015" y="124395"/>
                    <a:pt x="235041" y="124396"/>
                  </a:cubicBezTo>
                  <a:cubicBezTo>
                    <a:pt x="235189" y="124404"/>
                    <a:pt x="235337" y="124405"/>
                    <a:pt x="235484" y="124405"/>
                  </a:cubicBezTo>
                  <a:cubicBezTo>
                    <a:pt x="235653" y="124405"/>
                    <a:pt x="235821" y="124403"/>
                    <a:pt x="235990" y="124403"/>
                  </a:cubicBezTo>
                  <a:cubicBezTo>
                    <a:pt x="236410" y="124403"/>
                    <a:pt x="236829" y="124418"/>
                    <a:pt x="237244" y="124527"/>
                  </a:cubicBezTo>
                  <a:cubicBezTo>
                    <a:pt x="237351" y="124554"/>
                    <a:pt x="237465" y="124562"/>
                    <a:pt x="237582" y="124562"/>
                  </a:cubicBezTo>
                  <a:cubicBezTo>
                    <a:pt x="237777" y="124562"/>
                    <a:pt x="237979" y="124539"/>
                    <a:pt x="238173" y="124539"/>
                  </a:cubicBezTo>
                  <a:cubicBezTo>
                    <a:pt x="238518" y="124551"/>
                    <a:pt x="238875" y="124527"/>
                    <a:pt x="239221" y="124646"/>
                  </a:cubicBezTo>
                  <a:cubicBezTo>
                    <a:pt x="239333" y="124679"/>
                    <a:pt x="239453" y="124687"/>
                    <a:pt x="239574" y="124687"/>
                  </a:cubicBezTo>
                  <a:cubicBezTo>
                    <a:pt x="239671" y="124687"/>
                    <a:pt x="239768" y="124682"/>
                    <a:pt x="239864" y="124682"/>
                  </a:cubicBezTo>
                  <a:cubicBezTo>
                    <a:pt x="240292" y="124694"/>
                    <a:pt x="240518" y="124920"/>
                    <a:pt x="240518" y="125373"/>
                  </a:cubicBezTo>
                  <a:lnTo>
                    <a:pt x="240518" y="125801"/>
                  </a:lnTo>
                  <a:cubicBezTo>
                    <a:pt x="240518" y="127849"/>
                    <a:pt x="240518" y="129897"/>
                    <a:pt x="240518" y="131945"/>
                  </a:cubicBezTo>
                  <a:cubicBezTo>
                    <a:pt x="240518" y="132278"/>
                    <a:pt x="240495" y="132612"/>
                    <a:pt x="240626" y="132933"/>
                  </a:cubicBezTo>
                  <a:cubicBezTo>
                    <a:pt x="240661" y="132993"/>
                    <a:pt x="240661" y="133064"/>
                    <a:pt x="240661" y="133136"/>
                  </a:cubicBezTo>
                  <a:cubicBezTo>
                    <a:pt x="240578" y="134207"/>
                    <a:pt x="240876" y="135267"/>
                    <a:pt x="240816" y="136338"/>
                  </a:cubicBezTo>
                  <a:cubicBezTo>
                    <a:pt x="240792" y="136791"/>
                    <a:pt x="240816" y="137243"/>
                    <a:pt x="240816" y="137696"/>
                  </a:cubicBezTo>
                  <a:cubicBezTo>
                    <a:pt x="240816" y="137958"/>
                    <a:pt x="240816" y="138208"/>
                    <a:pt x="240899" y="138470"/>
                  </a:cubicBezTo>
                  <a:cubicBezTo>
                    <a:pt x="240947" y="138672"/>
                    <a:pt x="240947" y="138886"/>
                    <a:pt x="240947" y="139101"/>
                  </a:cubicBezTo>
                  <a:cubicBezTo>
                    <a:pt x="240947" y="139958"/>
                    <a:pt x="240947" y="140815"/>
                    <a:pt x="240947" y="141672"/>
                  </a:cubicBezTo>
                  <a:cubicBezTo>
                    <a:pt x="240959" y="142125"/>
                    <a:pt x="240923" y="142565"/>
                    <a:pt x="241066" y="143018"/>
                  </a:cubicBezTo>
                  <a:cubicBezTo>
                    <a:pt x="241126" y="143232"/>
                    <a:pt x="241090" y="143482"/>
                    <a:pt x="241090" y="143720"/>
                  </a:cubicBezTo>
                  <a:cubicBezTo>
                    <a:pt x="241102" y="144030"/>
                    <a:pt x="241102" y="144339"/>
                    <a:pt x="241185" y="144637"/>
                  </a:cubicBezTo>
                  <a:cubicBezTo>
                    <a:pt x="241257" y="144863"/>
                    <a:pt x="241221" y="145113"/>
                    <a:pt x="241233" y="145351"/>
                  </a:cubicBezTo>
                  <a:cubicBezTo>
                    <a:pt x="241268" y="145959"/>
                    <a:pt x="241245" y="146578"/>
                    <a:pt x="241340" y="147197"/>
                  </a:cubicBezTo>
                  <a:cubicBezTo>
                    <a:pt x="241447" y="147864"/>
                    <a:pt x="241376" y="148566"/>
                    <a:pt x="241364" y="149257"/>
                  </a:cubicBezTo>
                  <a:cubicBezTo>
                    <a:pt x="241364" y="149423"/>
                    <a:pt x="241257" y="149507"/>
                    <a:pt x="241090" y="149519"/>
                  </a:cubicBezTo>
                  <a:cubicBezTo>
                    <a:pt x="240947" y="149530"/>
                    <a:pt x="240804" y="149530"/>
                    <a:pt x="240661" y="149530"/>
                  </a:cubicBezTo>
                  <a:lnTo>
                    <a:pt x="238518" y="149530"/>
                  </a:lnTo>
                  <a:cubicBezTo>
                    <a:pt x="238256" y="149530"/>
                    <a:pt x="238006" y="149530"/>
                    <a:pt x="237744" y="149459"/>
                  </a:cubicBezTo>
                  <a:cubicBezTo>
                    <a:pt x="237518" y="149399"/>
                    <a:pt x="237280" y="149399"/>
                    <a:pt x="237042" y="149399"/>
                  </a:cubicBezTo>
                  <a:cubicBezTo>
                    <a:pt x="236244" y="149393"/>
                    <a:pt x="235446" y="149393"/>
                    <a:pt x="234649" y="149393"/>
                  </a:cubicBezTo>
                  <a:cubicBezTo>
                    <a:pt x="233851" y="149393"/>
                    <a:pt x="233053" y="149393"/>
                    <a:pt x="232255" y="149388"/>
                  </a:cubicBezTo>
                  <a:cubicBezTo>
                    <a:pt x="232160" y="149388"/>
                    <a:pt x="232066" y="149389"/>
                    <a:pt x="231972" y="149389"/>
                  </a:cubicBezTo>
                  <a:cubicBezTo>
                    <a:pt x="231737" y="149389"/>
                    <a:pt x="231505" y="149377"/>
                    <a:pt x="231267" y="149292"/>
                  </a:cubicBezTo>
                  <a:cubicBezTo>
                    <a:pt x="231148" y="149251"/>
                    <a:pt x="231017" y="149230"/>
                    <a:pt x="230885" y="149230"/>
                  </a:cubicBezTo>
                  <a:cubicBezTo>
                    <a:pt x="230752" y="149230"/>
                    <a:pt x="230618" y="149251"/>
                    <a:pt x="230493" y="149292"/>
                  </a:cubicBezTo>
                  <a:cubicBezTo>
                    <a:pt x="230264" y="149377"/>
                    <a:pt x="230028" y="149389"/>
                    <a:pt x="229791" y="149389"/>
                  </a:cubicBezTo>
                  <a:cubicBezTo>
                    <a:pt x="229696" y="149389"/>
                    <a:pt x="229600" y="149388"/>
                    <a:pt x="229505" y="149388"/>
                  </a:cubicBezTo>
                  <a:cubicBezTo>
                    <a:pt x="228993" y="149393"/>
                    <a:pt x="228481" y="149396"/>
                    <a:pt x="227971" y="149396"/>
                  </a:cubicBezTo>
                  <a:cubicBezTo>
                    <a:pt x="227460" y="149396"/>
                    <a:pt x="226951" y="149393"/>
                    <a:pt x="226445" y="149388"/>
                  </a:cubicBezTo>
                  <a:cubicBezTo>
                    <a:pt x="226299" y="149388"/>
                    <a:pt x="226154" y="149398"/>
                    <a:pt x="226008" y="149398"/>
                  </a:cubicBezTo>
                  <a:cubicBezTo>
                    <a:pt x="225844" y="149398"/>
                    <a:pt x="225680" y="149385"/>
                    <a:pt x="225516" y="149328"/>
                  </a:cubicBezTo>
                  <a:cubicBezTo>
                    <a:pt x="225481" y="149316"/>
                    <a:pt x="225421" y="149304"/>
                    <a:pt x="225386" y="149304"/>
                  </a:cubicBezTo>
                  <a:cubicBezTo>
                    <a:pt x="224811" y="149385"/>
                    <a:pt x="224239" y="149406"/>
                    <a:pt x="223666" y="149406"/>
                  </a:cubicBezTo>
                  <a:cubicBezTo>
                    <a:pt x="223051" y="149406"/>
                    <a:pt x="222435" y="149382"/>
                    <a:pt x="221818" y="149382"/>
                  </a:cubicBezTo>
                  <a:cubicBezTo>
                    <a:pt x="221654" y="149382"/>
                    <a:pt x="221490" y="149383"/>
                    <a:pt x="221325" y="149388"/>
                  </a:cubicBezTo>
                  <a:cubicBezTo>
                    <a:pt x="221159" y="149392"/>
                    <a:pt x="220992" y="149393"/>
                    <a:pt x="220825" y="149393"/>
                  </a:cubicBezTo>
                  <a:cubicBezTo>
                    <a:pt x="220492" y="149393"/>
                    <a:pt x="220159" y="149388"/>
                    <a:pt x="219825" y="149388"/>
                  </a:cubicBezTo>
                  <a:cubicBezTo>
                    <a:pt x="219682" y="149388"/>
                    <a:pt x="219540" y="149388"/>
                    <a:pt x="219397" y="149376"/>
                  </a:cubicBezTo>
                  <a:cubicBezTo>
                    <a:pt x="219242" y="149364"/>
                    <a:pt x="219135" y="149280"/>
                    <a:pt x="219111" y="149114"/>
                  </a:cubicBezTo>
                  <a:cubicBezTo>
                    <a:pt x="219099" y="148947"/>
                    <a:pt x="219099" y="148780"/>
                    <a:pt x="219099" y="148614"/>
                  </a:cubicBezTo>
                  <a:cubicBezTo>
                    <a:pt x="219099" y="147971"/>
                    <a:pt x="219111" y="147340"/>
                    <a:pt x="219099" y="146697"/>
                  </a:cubicBezTo>
                  <a:cubicBezTo>
                    <a:pt x="219099" y="146244"/>
                    <a:pt x="219135" y="145792"/>
                    <a:pt x="218992" y="145351"/>
                  </a:cubicBezTo>
                  <a:cubicBezTo>
                    <a:pt x="218932" y="145173"/>
                    <a:pt x="218968" y="144970"/>
                    <a:pt x="218956" y="144780"/>
                  </a:cubicBezTo>
                  <a:cubicBezTo>
                    <a:pt x="218932" y="143982"/>
                    <a:pt x="219039" y="143172"/>
                    <a:pt x="218837" y="142375"/>
                  </a:cubicBezTo>
                  <a:cubicBezTo>
                    <a:pt x="218789" y="142196"/>
                    <a:pt x="218825" y="141994"/>
                    <a:pt x="218825" y="141803"/>
                  </a:cubicBezTo>
                  <a:cubicBezTo>
                    <a:pt x="218813" y="139589"/>
                    <a:pt x="218813" y="137374"/>
                    <a:pt x="218813" y="135160"/>
                  </a:cubicBezTo>
                  <a:cubicBezTo>
                    <a:pt x="218813" y="134874"/>
                    <a:pt x="218825" y="134600"/>
                    <a:pt x="218730" y="134314"/>
                  </a:cubicBezTo>
                  <a:cubicBezTo>
                    <a:pt x="218670" y="134148"/>
                    <a:pt x="218682" y="133945"/>
                    <a:pt x="218682" y="133755"/>
                  </a:cubicBezTo>
                  <a:cubicBezTo>
                    <a:pt x="218682" y="130778"/>
                    <a:pt x="218670" y="127802"/>
                    <a:pt x="218682" y="124837"/>
                  </a:cubicBezTo>
                  <a:cubicBezTo>
                    <a:pt x="218682" y="124123"/>
                    <a:pt x="218682" y="124111"/>
                    <a:pt x="219385" y="124111"/>
                  </a:cubicBezTo>
                  <a:lnTo>
                    <a:pt x="230231" y="124111"/>
                  </a:lnTo>
                  <a:cubicBezTo>
                    <a:pt x="230285" y="124111"/>
                    <a:pt x="230339" y="124110"/>
                    <a:pt x="230393" y="124110"/>
                  </a:cubicBezTo>
                  <a:close/>
                  <a:moveTo>
                    <a:pt x="241391" y="124679"/>
                  </a:moveTo>
                  <a:cubicBezTo>
                    <a:pt x="241456" y="124679"/>
                    <a:pt x="241533" y="124691"/>
                    <a:pt x="241626" y="124718"/>
                  </a:cubicBezTo>
                  <a:cubicBezTo>
                    <a:pt x="242003" y="124817"/>
                    <a:pt x="242380" y="124825"/>
                    <a:pt x="242750" y="124825"/>
                  </a:cubicBezTo>
                  <a:cubicBezTo>
                    <a:pt x="242824" y="124825"/>
                    <a:pt x="242898" y="124825"/>
                    <a:pt x="242971" y="124825"/>
                  </a:cubicBezTo>
                  <a:lnTo>
                    <a:pt x="249758" y="124825"/>
                  </a:lnTo>
                  <a:cubicBezTo>
                    <a:pt x="250043" y="124825"/>
                    <a:pt x="250317" y="124825"/>
                    <a:pt x="250603" y="124908"/>
                  </a:cubicBezTo>
                  <a:cubicBezTo>
                    <a:pt x="250829" y="124968"/>
                    <a:pt x="251079" y="124956"/>
                    <a:pt x="251305" y="124968"/>
                  </a:cubicBezTo>
                  <a:cubicBezTo>
                    <a:pt x="251424" y="124974"/>
                    <a:pt x="251542" y="124976"/>
                    <a:pt x="251661" y="124976"/>
                  </a:cubicBezTo>
                  <a:cubicBezTo>
                    <a:pt x="251860" y="124976"/>
                    <a:pt x="252059" y="124971"/>
                    <a:pt x="252257" y="124971"/>
                  </a:cubicBezTo>
                  <a:cubicBezTo>
                    <a:pt x="252629" y="124971"/>
                    <a:pt x="252999" y="124990"/>
                    <a:pt x="253365" y="125099"/>
                  </a:cubicBezTo>
                  <a:cubicBezTo>
                    <a:pt x="253446" y="125118"/>
                    <a:pt x="253531" y="125124"/>
                    <a:pt x="253617" y="125124"/>
                  </a:cubicBezTo>
                  <a:cubicBezTo>
                    <a:pt x="253747" y="125124"/>
                    <a:pt x="253880" y="125111"/>
                    <a:pt x="254008" y="125111"/>
                  </a:cubicBezTo>
                  <a:lnTo>
                    <a:pt x="263855" y="125111"/>
                  </a:lnTo>
                  <a:cubicBezTo>
                    <a:pt x="263874" y="125111"/>
                    <a:pt x="263894" y="125111"/>
                    <a:pt x="263912" y="125111"/>
                  </a:cubicBezTo>
                  <a:cubicBezTo>
                    <a:pt x="264396" y="125111"/>
                    <a:pt x="264465" y="125122"/>
                    <a:pt x="264545" y="125718"/>
                  </a:cubicBezTo>
                  <a:cubicBezTo>
                    <a:pt x="264676" y="126599"/>
                    <a:pt x="264640" y="127480"/>
                    <a:pt x="264664" y="128349"/>
                  </a:cubicBezTo>
                  <a:cubicBezTo>
                    <a:pt x="264676" y="128635"/>
                    <a:pt x="264640" y="128921"/>
                    <a:pt x="264759" y="129195"/>
                  </a:cubicBezTo>
                  <a:cubicBezTo>
                    <a:pt x="264783" y="129230"/>
                    <a:pt x="264795" y="129290"/>
                    <a:pt x="264795" y="129337"/>
                  </a:cubicBezTo>
                  <a:cubicBezTo>
                    <a:pt x="264736" y="130076"/>
                    <a:pt x="264962" y="130790"/>
                    <a:pt x="264950" y="131528"/>
                  </a:cubicBezTo>
                  <a:cubicBezTo>
                    <a:pt x="264950" y="131790"/>
                    <a:pt x="264938" y="132052"/>
                    <a:pt x="265033" y="132302"/>
                  </a:cubicBezTo>
                  <a:cubicBezTo>
                    <a:pt x="265069" y="132385"/>
                    <a:pt x="265093" y="132493"/>
                    <a:pt x="265081" y="132576"/>
                  </a:cubicBezTo>
                  <a:cubicBezTo>
                    <a:pt x="265010" y="133302"/>
                    <a:pt x="265152" y="134005"/>
                    <a:pt x="265260" y="134707"/>
                  </a:cubicBezTo>
                  <a:cubicBezTo>
                    <a:pt x="265367" y="135362"/>
                    <a:pt x="265295" y="136029"/>
                    <a:pt x="265486" y="136672"/>
                  </a:cubicBezTo>
                  <a:cubicBezTo>
                    <a:pt x="265533" y="136826"/>
                    <a:pt x="265521" y="137005"/>
                    <a:pt x="265521" y="137172"/>
                  </a:cubicBezTo>
                  <a:cubicBezTo>
                    <a:pt x="265521" y="137719"/>
                    <a:pt x="265521" y="138267"/>
                    <a:pt x="265521" y="138815"/>
                  </a:cubicBezTo>
                  <a:cubicBezTo>
                    <a:pt x="265533" y="139255"/>
                    <a:pt x="265498" y="139708"/>
                    <a:pt x="265641" y="140160"/>
                  </a:cubicBezTo>
                  <a:cubicBezTo>
                    <a:pt x="265700" y="140351"/>
                    <a:pt x="265664" y="140577"/>
                    <a:pt x="265664" y="140791"/>
                  </a:cubicBezTo>
                  <a:cubicBezTo>
                    <a:pt x="265664" y="142291"/>
                    <a:pt x="265664" y="143792"/>
                    <a:pt x="265664" y="145292"/>
                  </a:cubicBezTo>
                  <a:cubicBezTo>
                    <a:pt x="265664" y="145601"/>
                    <a:pt x="265652" y="145911"/>
                    <a:pt x="265760" y="146209"/>
                  </a:cubicBezTo>
                  <a:cubicBezTo>
                    <a:pt x="265807" y="146340"/>
                    <a:pt x="265807" y="146494"/>
                    <a:pt x="265807" y="146625"/>
                  </a:cubicBezTo>
                  <a:cubicBezTo>
                    <a:pt x="265807" y="147602"/>
                    <a:pt x="265807" y="148578"/>
                    <a:pt x="265807" y="149554"/>
                  </a:cubicBezTo>
                  <a:cubicBezTo>
                    <a:pt x="265807" y="149649"/>
                    <a:pt x="265807" y="149745"/>
                    <a:pt x="265795" y="149840"/>
                  </a:cubicBezTo>
                  <a:cubicBezTo>
                    <a:pt x="265783" y="149971"/>
                    <a:pt x="265712" y="150078"/>
                    <a:pt x="265581" y="150078"/>
                  </a:cubicBezTo>
                  <a:cubicBezTo>
                    <a:pt x="265028" y="150091"/>
                    <a:pt x="264475" y="150119"/>
                    <a:pt x="263921" y="150119"/>
                  </a:cubicBezTo>
                  <a:cubicBezTo>
                    <a:pt x="263474" y="150119"/>
                    <a:pt x="263028" y="150101"/>
                    <a:pt x="262581" y="150042"/>
                  </a:cubicBezTo>
                  <a:cubicBezTo>
                    <a:pt x="262331" y="150007"/>
                    <a:pt x="262069" y="149959"/>
                    <a:pt x="261807" y="149959"/>
                  </a:cubicBezTo>
                  <a:lnTo>
                    <a:pt x="258378" y="149959"/>
                  </a:lnTo>
                  <a:cubicBezTo>
                    <a:pt x="258231" y="149959"/>
                    <a:pt x="258083" y="149963"/>
                    <a:pt x="257934" y="149963"/>
                  </a:cubicBezTo>
                  <a:cubicBezTo>
                    <a:pt x="257637" y="149963"/>
                    <a:pt x="257338" y="149947"/>
                    <a:pt x="257044" y="149852"/>
                  </a:cubicBezTo>
                  <a:cubicBezTo>
                    <a:pt x="256963" y="149825"/>
                    <a:pt x="256877" y="149817"/>
                    <a:pt x="256789" y="149817"/>
                  </a:cubicBezTo>
                  <a:cubicBezTo>
                    <a:pt x="256684" y="149817"/>
                    <a:pt x="256577" y="149828"/>
                    <a:pt x="256473" y="149828"/>
                  </a:cubicBezTo>
                  <a:cubicBezTo>
                    <a:pt x="255282" y="149816"/>
                    <a:pt x="254091" y="149816"/>
                    <a:pt x="252901" y="149816"/>
                  </a:cubicBezTo>
                  <a:cubicBezTo>
                    <a:pt x="252787" y="149816"/>
                    <a:pt x="252673" y="149818"/>
                    <a:pt x="252560" y="149818"/>
                  </a:cubicBezTo>
                  <a:cubicBezTo>
                    <a:pt x="252249" y="149818"/>
                    <a:pt x="251941" y="149805"/>
                    <a:pt x="251627" y="149709"/>
                  </a:cubicBezTo>
                  <a:cubicBezTo>
                    <a:pt x="251540" y="149682"/>
                    <a:pt x="251446" y="149675"/>
                    <a:pt x="251349" y="149675"/>
                  </a:cubicBezTo>
                  <a:cubicBezTo>
                    <a:pt x="251233" y="149675"/>
                    <a:pt x="251113" y="149685"/>
                    <a:pt x="250996" y="149685"/>
                  </a:cubicBezTo>
                  <a:cubicBezTo>
                    <a:pt x="249258" y="149673"/>
                    <a:pt x="247519" y="149673"/>
                    <a:pt x="245781" y="149673"/>
                  </a:cubicBezTo>
                  <a:cubicBezTo>
                    <a:pt x="245719" y="149673"/>
                    <a:pt x="245657" y="149674"/>
                    <a:pt x="245595" y="149674"/>
                  </a:cubicBezTo>
                  <a:cubicBezTo>
                    <a:pt x="245348" y="149674"/>
                    <a:pt x="245102" y="149666"/>
                    <a:pt x="244864" y="149590"/>
                  </a:cubicBezTo>
                  <a:cubicBezTo>
                    <a:pt x="244737" y="149547"/>
                    <a:pt x="244597" y="149541"/>
                    <a:pt x="244458" y="149541"/>
                  </a:cubicBezTo>
                  <a:cubicBezTo>
                    <a:pt x="244402" y="149541"/>
                    <a:pt x="244347" y="149542"/>
                    <a:pt x="244293" y="149542"/>
                  </a:cubicBezTo>
                  <a:cubicBezTo>
                    <a:pt x="243983" y="149536"/>
                    <a:pt x="243676" y="149536"/>
                    <a:pt x="243370" y="149536"/>
                  </a:cubicBezTo>
                  <a:cubicBezTo>
                    <a:pt x="243063" y="149536"/>
                    <a:pt x="242757" y="149536"/>
                    <a:pt x="242447" y="149530"/>
                  </a:cubicBezTo>
                  <a:cubicBezTo>
                    <a:pt x="242007" y="149530"/>
                    <a:pt x="241971" y="149483"/>
                    <a:pt x="241959" y="149030"/>
                  </a:cubicBezTo>
                  <a:cubicBezTo>
                    <a:pt x="241947" y="148673"/>
                    <a:pt x="241959" y="148316"/>
                    <a:pt x="241947" y="147959"/>
                  </a:cubicBezTo>
                  <a:cubicBezTo>
                    <a:pt x="241947" y="147459"/>
                    <a:pt x="241995" y="146959"/>
                    <a:pt x="241840" y="146471"/>
                  </a:cubicBezTo>
                  <a:cubicBezTo>
                    <a:pt x="241780" y="146316"/>
                    <a:pt x="241816" y="146137"/>
                    <a:pt x="241816" y="145970"/>
                  </a:cubicBezTo>
                  <a:cubicBezTo>
                    <a:pt x="241804" y="145637"/>
                    <a:pt x="241840" y="145304"/>
                    <a:pt x="241697" y="144982"/>
                  </a:cubicBezTo>
                  <a:cubicBezTo>
                    <a:pt x="241673" y="144923"/>
                    <a:pt x="241673" y="144851"/>
                    <a:pt x="241673" y="144780"/>
                  </a:cubicBezTo>
                  <a:cubicBezTo>
                    <a:pt x="241709" y="143423"/>
                    <a:pt x="241435" y="142077"/>
                    <a:pt x="241518" y="140720"/>
                  </a:cubicBezTo>
                  <a:cubicBezTo>
                    <a:pt x="241542" y="140327"/>
                    <a:pt x="241554" y="139922"/>
                    <a:pt x="241411" y="139517"/>
                  </a:cubicBezTo>
                  <a:cubicBezTo>
                    <a:pt x="241364" y="139351"/>
                    <a:pt x="241388" y="139148"/>
                    <a:pt x="241388" y="138958"/>
                  </a:cubicBezTo>
                  <a:cubicBezTo>
                    <a:pt x="241388" y="138148"/>
                    <a:pt x="241388" y="137338"/>
                    <a:pt x="241376" y="136529"/>
                  </a:cubicBezTo>
                  <a:cubicBezTo>
                    <a:pt x="241376" y="136029"/>
                    <a:pt x="241423" y="135529"/>
                    <a:pt x="241268" y="135041"/>
                  </a:cubicBezTo>
                  <a:cubicBezTo>
                    <a:pt x="241209" y="134850"/>
                    <a:pt x="241245" y="134624"/>
                    <a:pt x="241245" y="134410"/>
                  </a:cubicBezTo>
                  <a:cubicBezTo>
                    <a:pt x="241233" y="133957"/>
                    <a:pt x="241268" y="133505"/>
                    <a:pt x="241126" y="133064"/>
                  </a:cubicBezTo>
                  <a:cubicBezTo>
                    <a:pt x="241066" y="132886"/>
                    <a:pt x="241102" y="132683"/>
                    <a:pt x="241102" y="132493"/>
                  </a:cubicBezTo>
                  <a:lnTo>
                    <a:pt x="241102" y="128933"/>
                  </a:lnTo>
                  <a:lnTo>
                    <a:pt x="241102" y="128921"/>
                  </a:lnTo>
                  <a:lnTo>
                    <a:pt x="241102" y="125492"/>
                  </a:lnTo>
                  <a:lnTo>
                    <a:pt x="241102" y="125135"/>
                  </a:lnTo>
                  <a:cubicBezTo>
                    <a:pt x="241092" y="124838"/>
                    <a:pt x="241163" y="124679"/>
                    <a:pt x="241391" y="124679"/>
                  </a:cubicBezTo>
                  <a:close/>
                  <a:moveTo>
                    <a:pt x="67444" y="146522"/>
                  </a:moveTo>
                  <a:cubicBezTo>
                    <a:pt x="67829" y="146522"/>
                    <a:pt x="68217" y="146547"/>
                    <a:pt x="68604" y="146554"/>
                  </a:cubicBezTo>
                  <a:cubicBezTo>
                    <a:pt x="68771" y="146554"/>
                    <a:pt x="68854" y="146685"/>
                    <a:pt x="68854" y="146840"/>
                  </a:cubicBezTo>
                  <a:cubicBezTo>
                    <a:pt x="68854" y="147006"/>
                    <a:pt x="68890" y="147185"/>
                    <a:pt x="68842" y="147340"/>
                  </a:cubicBezTo>
                  <a:cubicBezTo>
                    <a:pt x="68687" y="147804"/>
                    <a:pt x="68735" y="148280"/>
                    <a:pt x="68723" y="148757"/>
                  </a:cubicBezTo>
                  <a:cubicBezTo>
                    <a:pt x="68699" y="149435"/>
                    <a:pt x="68747" y="150126"/>
                    <a:pt x="68616" y="150816"/>
                  </a:cubicBezTo>
                  <a:cubicBezTo>
                    <a:pt x="68509" y="151364"/>
                    <a:pt x="68592" y="151947"/>
                    <a:pt x="68580" y="152519"/>
                  </a:cubicBezTo>
                  <a:cubicBezTo>
                    <a:pt x="68568" y="152971"/>
                    <a:pt x="68616" y="153424"/>
                    <a:pt x="68461" y="153864"/>
                  </a:cubicBezTo>
                  <a:cubicBezTo>
                    <a:pt x="68414" y="154019"/>
                    <a:pt x="68437" y="154198"/>
                    <a:pt x="68437" y="154364"/>
                  </a:cubicBezTo>
                  <a:cubicBezTo>
                    <a:pt x="68437" y="154960"/>
                    <a:pt x="68437" y="155555"/>
                    <a:pt x="68437" y="156150"/>
                  </a:cubicBezTo>
                  <a:cubicBezTo>
                    <a:pt x="68437" y="156448"/>
                    <a:pt x="68449" y="156757"/>
                    <a:pt x="68342" y="157067"/>
                  </a:cubicBezTo>
                  <a:cubicBezTo>
                    <a:pt x="68283" y="157234"/>
                    <a:pt x="68294" y="157436"/>
                    <a:pt x="68294" y="157627"/>
                  </a:cubicBezTo>
                  <a:cubicBezTo>
                    <a:pt x="68294" y="158293"/>
                    <a:pt x="68294" y="158960"/>
                    <a:pt x="68294" y="159627"/>
                  </a:cubicBezTo>
                  <a:cubicBezTo>
                    <a:pt x="68283" y="160151"/>
                    <a:pt x="68342" y="160675"/>
                    <a:pt x="68175" y="161187"/>
                  </a:cubicBezTo>
                  <a:cubicBezTo>
                    <a:pt x="68128" y="161329"/>
                    <a:pt x="68152" y="161508"/>
                    <a:pt x="68152" y="161675"/>
                  </a:cubicBezTo>
                  <a:cubicBezTo>
                    <a:pt x="68152" y="162699"/>
                    <a:pt x="68152" y="163723"/>
                    <a:pt x="68152" y="164747"/>
                  </a:cubicBezTo>
                  <a:cubicBezTo>
                    <a:pt x="68140" y="165151"/>
                    <a:pt x="68199" y="165556"/>
                    <a:pt x="68044" y="165949"/>
                  </a:cubicBezTo>
                  <a:cubicBezTo>
                    <a:pt x="68009" y="166056"/>
                    <a:pt x="68021" y="166187"/>
                    <a:pt x="68056" y="166294"/>
                  </a:cubicBezTo>
                  <a:cubicBezTo>
                    <a:pt x="68235" y="166842"/>
                    <a:pt x="68116" y="167390"/>
                    <a:pt x="68140" y="167926"/>
                  </a:cubicBezTo>
                  <a:cubicBezTo>
                    <a:pt x="68152" y="168021"/>
                    <a:pt x="68128" y="168116"/>
                    <a:pt x="68092" y="168211"/>
                  </a:cubicBezTo>
                  <a:cubicBezTo>
                    <a:pt x="67997" y="168461"/>
                    <a:pt x="67985" y="168711"/>
                    <a:pt x="68080" y="168973"/>
                  </a:cubicBezTo>
                  <a:cubicBezTo>
                    <a:pt x="68187" y="169247"/>
                    <a:pt x="68152" y="169533"/>
                    <a:pt x="68140" y="169819"/>
                  </a:cubicBezTo>
                  <a:cubicBezTo>
                    <a:pt x="68128" y="169985"/>
                    <a:pt x="68033" y="170081"/>
                    <a:pt x="67866" y="170092"/>
                  </a:cubicBezTo>
                  <a:cubicBezTo>
                    <a:pt x="67652" y="170104"/>
                    <a:pt x="67437" y="170104"/>
                    <a:pt x="67223" y="170104"/>
                  </a:cubicBezTo>
                  <a:lnTo>
                    <a:pt x="45446" y="170104"/>
                  </a:lnTo>
                  <a:cubicBezTo>
                    <a:pt x="45359" y="170104"/>
                    <a:pt x="45281" y="170105"/>
                    <a:pt x="45210" y="170105"/>
                  </a:cubicBezTo>
                  <a:cubicBezTo>
                    <a:pt x="44550" y="170105"/>
                    <a:pt x="44589" y="170066"/>
                    <a:pt x="44589" y="169259"/>
                  </a:cubicBezTo>
                  <a:cubicBezTo>
                    <a:pt x="44589" y="167068"/>
                    <a:pt x="44589" y="164878"/>
                    <a:pt x="44577" y="162687"/>
                  </a:cubicBezTo>
                  <a:cubicBezTo>
                    <a:pt x="44577" y="162353"/>
                    <a:pt x="44589" y="162020"/>
                    <a:pt x="44482" y="161699"/>
                  </a:cubicBezTo>
                  <a:cubicBezTo>
                    <a:pt x="44422" y="161520"/>
                    <a:pt x="44446" y="161318"/>
                    <a:pt x="44446" y="161127"/>
                  </a:cubicBezTo>
                  <a:cubicBezTo>
                    <a:pt x="44446" y="156757"/>
                    <a:pt x="44446" y="152376"/>
                    <a:pt x="44446" y="147995"/>
                  </a:cubicBezTo>
                  <a:cubicBezTo>
                    <a:pt x="44446" y="147256"/>
                    <a:pt x="44446" y="147256"/>
                    <a:pt x="45196" y="147256"/>
                  </a:cubicBezTo>
                  <a:lnTo>
                    <a:pt x="48983" y="147256"/>
                  </a:lnTo>
                  <a:cubicBezTo>
                    <a:pt x="49387" y="147244"/>
                    <a:pt x="49792" y="147280"/>
                    <a:pt x="50185" y="147137"/>
                  </a:cubicBezTo>
                  <a:cubicBezTo>
                    <a:pt x="50262" y="147113"/>
                    <a:pt x="50346" y="147107"/>
                    <a:pt x="50431" y="147107"/>
                  </a:cubicBezTo>
                  <a:cubicBezTo>
                    <a:pt x="50515" y="147107"/>
                    <a:pt x="50602" y="147113"/>
                    <a:pt x="50685" y="147113"/>
                  </a:cubicBezTo>
                  <a:lnTo>
                    <a:pt x="52602" y="147113"/>
                  </a:lnTo>
                  <a:cubicBezTo>
                    <a:pt x="52983" y="147102"/>
                    <a:pt x="53364" y="147125"/>
                    <a:pt x="53733" y="147006"/>
                  </a:cubicBezTo>
                  <a:cubicBezTo>
                    <a:pt x="53825" y="146974"/>
                    <a:pt x="53923" y="146966"/>
                    <a:pt x="54021" y="146966"/>
                  </a:cubicBezTo>
                  <a:cubicBezTo>
                    <a:pt x="54113" y="146966"/>
                    <a:pt x="54205" y="146973"/>
                    <a:pt x="54297" y="146973"/>
                  </a:cubicBezTo>
                  <a:cubicBezTo>
                    <a:pt x="54323" y="146973"/>
                    <a:pt x="54350" y="146972"/>
                    <a:pt x="54376" y="146971"/>
                  </a:cubicBezTo>
                  <a:cubicBezTo>
                    <a:pt x="55102" y="146935"/>
                    <a:pt x="55841" y="147006"/>
                    <a:pt x="56579" y="146852"/>
                  </a:cubicBezTo>
                  <a:cubicBezTo>
                    <a:pt x="56760" y="146813"/>
                    <a:pt x="56946" y="146802"/>
                    <a:pt x="57136" y="146802"/>
                  </a:cubicBezTo>
                  <a:cubicBezTo>
                    <a:pt x="57420" y="146802"/>
                    <a:pt x="57710" y="146828"/>
                    <a:pt x="57996" y="146828"/>
                  </a:cubicBezTo>
                  <a:cubicBezTo>
                    <a:pt x="58257" y="146816"/>
                    <a:pt x="58519" y="146840"/>
                    <a:pt x="58769" y="146732"/>
                  </a:cubicBezTo>
                  <a:cubicBezTo>
                    <a:pt x="58898" y="146688"/>
                    <a:pt x="59026" y="146677"/>
                    <a:pt x="59154" y="146677"/>
                  </a:cubicBezTo>
                  <a:cubicBezTo>
                    <a:pt x="59264" y="146677"/>
                    <a:pt x="59374" y="146685"/>
                    <a:pt x="59484" y="146685"/>
                  </a:cubicBezTo>
                  <a:cubicBezTo>
                    <a:pt x="61532" y="146685"/>
                    <a:pt x="63580" y="146685"/>
                    <a:pt x="65627" y="146673"/>
                  </a:cubicBezTo>
                  <a:cubicBezTo>
                    <a:pt x="65925" y="146673"/>
                    <a:pt x="66235" y="146637"/>
                    <a:pt x="66544" y="146590"/>
                  </a:cubicBezTo>
                  <a:cubicBezTo>
                    <a:pt x="66842" y="146537"/>
                    <a:pt x="67142" y="146522"/>
                    <a:pt x="67444" y="146522"/>
                  </a:cubicBezTo>
                  <a:close/>
                  <a:moveTo>
                    <a:pt x="43892" y="147260"/>
                  </a:moveTo>
                  <a:cubicBezTo>
                    <a:pt x="44066" y="147260"/>
                    <a:pt x="44142" y="147392"/>
                    <a:pt x="44160" y="147661"/>
                  </a:cubicBezTo>
                  <a:cubicBezTo>
                    <a:pt x="44160" y="147828"/>
                    <a:pt x="44160" y="147995"/>
                    <a:pt x="44160" y="148161"/>
                  </a:cubicBezTo>
                  <a:lnTo>
                    <a:pt x="44160" y="154864"/>
                  </a:lnTo>
                  <a:cubicBezTo>
                    <a:pt x="44160" y="157079"/>
                    <a:pt x="44160" y="159282"/>
                    <a:pt x="44160" y="161496"/>
                  </a:cubicBezTo>
                  <a:cubicBezTo>
                    <a:pt x="44160" y="161830"/>
                    <a:pt x="44137" y="162163"/>
                    <a:pt x="44256" y="162484"/>
                  </a:cubicBezTo>
                  <a:cubicBezTo>
                    <a:pt x="44303" y="162639"/>
                    <a:pt x="44291" y="162818"/>
                    <a:pt x="44291" y="162984"/>
                  </a:cubicBezTo>
                  <a:cubicBezTo>
                    <a:pt x="44291" y="165151"/>
                    <a:pt x="44291" y="167318"/>
                    <a:pt x="44291" y="169485"/>
                  </a:cubicBezTo>
                  <a:cubicBezTo>
                    <a:pt x="44291" y="169581"/>
                    <a:pt x="44291" y="169676"/>
                    <a:pt x="44291" y="169771"/>
                  </a:cubicBezTo>
                  <a:cubicBezTo>
                    <a:pt x="44268" y="169985"/>
                    <a:pt x="44196" y="170069"/>
                    <a:pt x="43982" y="170081"/>
                  </a:cubicBezTo>
                  <a:cubicBezTo>
                    <a:pt x="43815" y="170092"/>
                    <a:pt x="43649" y="170092"/>
                    <a:pt x="43482" y="170092"/>
                  </a:cubicBezTo>
                  <a:lnTo>
                    <a:pt x="37481" y="170092"/>
                  </a:lnTo>
                  <a:cubicBezTo>
                    <a:pt x="37207" y="170092"/>
                    <a:pt x="36921" y="170092"/>
                    <a:pt x="36636" y="170009"/>
                  </a:cubicBezTo>
                  <a:cubicBezTo>
                    <a:pt x="36517" y="169967"/>
                    <a:pt x="36379" y="169961"/>
                    <a:pt x="36241" y="169961"/>
                  </a:cubicBezTo>
                  <a:cubicBezTo>
                    <a:pt x="36186" y="169961"/>
                    <a:pt x="36131" y="169962"/>
                    <a:pt x="36076" y="169962"/>
                  </a:cubicBezTo>
                  <a:lnTo>
                    <a:pt x="25075" y="169962"/>
                  </a:lnTo>
                  <a:cubicBezTo>
                    <a:pt x="25011" y="169962"/>
                    <a:pt x="24948" y="169951"/>
                    <a:pt x="24888" y="169951"/>
                  </a:cubicBezTo>
                  <a:cubicBezTo>
                    <a:pt x="24858" y="169951"/>
                    <a:pt x="24829" y="169954"/>
                    <a:pt x="24801" y="169962"/>
                  </a:cubicBezTo>
                  <a:cubicBezTo>
                    <a:pt x="24332" y="170077"/>
                    <a:pt x="23861" y="170103"/>
                    <a:pt x="23388" y="170103"/>
                  </a:cubicBezTo>
                  <a:cubicBezTo>
                    <a:pt x="23009" y="170103"/>
                    <a:pt x="22628" y="170086"/>
                    <a:pt x="22247" y="170086"/>
                  </a:cubicBezTo>
                  <a:cubicBezTo>
                    <a:pt x="22126" y="170086"/>
                    <a:pt x="22005" y="170088"/>
                    <a:pt x="21884" y="170092"/>
                  </a:cubicBezTo>
                  <a:cubicBezTo>
                    <a:pt x="21551" y="170116"/>
                    <a:pt x="21217" y="170069"/>
                    <a:pt x="20896" y="170212"/>
                  </a:cubicBezTo>
                  <a:cubicBezTo>
                    <a:pt x="20812" y="170235"/>
                    <a:pt x="20705" y="170235"/>
                    <a:pt x="20610" y="170235"/>
                  </a:cubicBezTo>
                  <a:cubicBezTo>
                    <a:pt x="20561" y="170235"/>
                    <a:pt x="20514" y="170235"/>
                    <a:pt x="20470" y="170235"/>
                  </a:cubicBezTo>
                  <a:cubicBezTo>
                    <a:pt x="20280" y="170235"/>
                    <a:pt x="20126" y="170238"/>
                    <a:pt x="20000" y="170238"/>
                  </a:cubicBezTo>
                  <a:cubicBezTo>
                    <a:pt x="19354" y="170238"/>
                    <a:pt x="19453" y="170154"/>
                    <a:pt x="19443" y="169128"/>
                  </a:cubicBezTo>
                  <a:cubicBezTo>
                    <a:pt x="19443" y="168842"/>
                    <a:pt x="19443" y="168568"/>
                    <a:pt x="19348" y="168283"/>
                  </a:cubicBezTo>
                  <a:cubicBezTo>
                    <a:pt x="19288" y="168080"/>
                    <a:pt x="19312" y="167854"/>
                    <a:pt x="19312" y="167652"/>
                  </a:cubicBezTo>
                  <a:cubicBezTo>
                    <a:pt x="19300" y="166199"/>
                    <a:pt x="19300" y="164747"/>
                    <a:pt x="19300" y="163294"/>
                  </a:cubicBezTo>
                  <a:cubicBezTo>
                    <a:pt x="19300" y="163008"/>
                    <a:pt x="19300" y="162723"/>
                    <a:pt x="19217" y="162449"/>
                  </a:cubicBezTo>
                  <a:cubicBezTo>
                    <a:pt x="19157" y="162270"/>
                    <a:pt x="19169" y="162068"/>
                    <a:pt x="19169" y="161877"/>
                  </a:cubicBezTo>
                  <a:cubicBezTo>
                    <a:pt x="19169" y="157484"/>
                    <a:pt x="19157" y="153078"/>
                    <a:pt x="19157" y="148673"/>
                  </a:cubicBezTo>
                  <a:lnTo>
                    <a:pt x="19157" y="148602"/>
                  </a:lnTo>
                  <a:cubicBezTo>
                    <a:pt x="19169" y="148185"/>
                    <a:pt x="19384" y="147971"/>
                    <a:pt x="19800" y="147959"/>
                  </a:cubicBezTo>
                  <a:cubicBezTo>
                    <a:pt x="19871" y="147957"/>
                    <a:pt x="19942" y="147957"/>
                    <a:pt x="20012" y="147957"/>
                  </a:cubicBezTo>
                  <a:cubicBezTo>
                    <a:pt x="20087" y="147957"/>
                    <a:pt x="20162" y="147957"/>
                    <a:pt x="20237" y="147957"/>
                  </a:cubicBezTo>
                  <a:cubicBezTo>
                    <a:pt x="20567" y="147957"/>
                    <a:pt x="20895" y="147947"/>
                    <a:pt x="21217" y="147840"/>
                  </a:cubicBezTo>
                  <a:cubicBezTo>
                    <a:pt x="21295" y="147816"/>
                    <a:pt x="21378" y="147810"/>
                    <a:pt x="21463" y="147810"/>
                  </a:cubicBezTo>
                  <a:cubicBezTo>
                    <a:pt x="21548" y="147810"/>
                    <a:pt x="21634" y="147816"/>
                    <a:pt x="21717" y="147816"/>
                  </a:cubicBezTo>
                  <a:lnTo>
                    <a:pt x="24360" y="147816"/>
                  </a:lnTo>
                  <a:cubicBezTo>
                    <a:pt x="24472" y="147816"/>
                    <a:pt x="24583" y="147818"/>
                    <a:pt x="24696" y="147818"/>
                  </a:cubicBezTo>
                  <a:cubicBezTo>
                    <a:pt x="25006" y="147818"/>
                    <a:pt x="25320" y="147805"/>
                    <a:pt x="25634" y="147709"/>
                  </a:cubicBezTo>
                  <a:cubicBezTo>
                    <a:pt x="25710" y="147682"/>
                    <a:pt x="25793" y="147674"/>
                    <a:pt x="25879" y="147674"/>
                  </a:cubicBezTo>
                  <a:cubicBezTo>
                    <a:pt x="25983" y="147674"/>
                    <a:pt x="26090" y="147685"/>
                    <a:pt x="26194" y="147685"/>
                  </a:cubicBezTo>
                  <a:cubicBezTo>
                    <a:pt x="27075" y="147673"/>
                    <a:pt x="27956" y="147673"/>
                    <a:pt x="28837" y="147673"/>
                  </a:cubicBezTo>
                  <a:cubicBezTo>
                    <a:pt x="28972" y="147673"/>
                    <a:pt x="29107" y="147677"/>
                    <a:pt x="29241" y="147677"/>
                  </a:cubicBezTo>
                  <a:cubicBezTo>
                    <a:pt x="29510" y="147677"/>
                    <a:pt x="29778" y="147661"/>
                    <a:pt x="30040" y="147566"/>
                  </a:cubicBezTo>
                  <a:cubicBezTo>
                    <a:pt x="30110" y="147539"/>
                    <a:pt x="30185" y="147531"/>
                    <a:pt x="30262" y="147531"/>
                  </a:cubicBezTo>
                  <a:cubicBezTo>
                    <a:pt x="30354" y="147531"/>
                    <a:pt x="30449" y="147542"/>
                    <a:pt x="30540" y="147542"/>
                  </a:cubicBezTo>
                  <a:cubicBezTo>
                    <a:pt x="30867" y="147536"/>
                    <a:pt x="31198" y="147536"/>
                    <a:pt x="31529" y="147536"/>
                  </a:cubicBezTo>
                  <a:cubicBezTo>
                    <a:pt x="31861" y="147536"/>
                    <a:pt x="32195" y="147536"/>
                    <a:pt x="32528" y="147530"/>
                  </a:cubicBezTo>
                  <a:cubicBezTo>
                    <a:pt x="32719" y="147530"/>
                    <a:pt x="32909" y="147536"/>
                    <a:pt x="33099" y="147536"/>
                  </a:cubicBezTo>
                  <a:cubicBezTo>
                    <a:pt x="33431" y="147536"/>
                    <a:pt x="33762" y="147517"/>
                    <a:pt x="34088" y="147411"/>
                  </a:cubicBezTo>
                  <a:cubicBezTo>
                    <a:pt x="34166" y="147388"/>
                    <a:pt x="34247" y="147381"/>
                    <a:pt x="34330" y="147381"/>
                  </a:cubicBezTo>
                  <a:cubicBezTo>
                    <a:pt x="34462" y="147381"/>
                    <a:pt x="34599" y="147399"/>
                    <a:pt x="34731" y="147399"/>
                  </a:cubicBezTo>
                  <a:cubicBezTo>
                    <a:pt x="37374" y="147387"/>
                    <a:pt x="40017" y="147387"/>
                    <a:pt x="42660" y="147387"/>
                  </a:cubicBezTo>
                  <a:cubicBezTo>
                    <a:pt x="42723" y="147387"/>
                    <a:pt x="42786" y="147388"/>
                    <a:pt x="42850" y="147388"/>
                  </a:cubicBezTo>
                  <a:cubicBezTo>
                    <a:pt x="43135" y="147388"/>
                    <a:pt x="43428" y="147380"/>
                    <a:pt x="43720" y="147292"/>
                  </a:cubicBezTo>
                  <a:cubicBezTo>
                    <a:pt x="43786" y="147271"/>
                    <a:pt x="43843" y="147260"/>
                    <a:pt x="43892" y="147260"/>
                  </a:cubicBezTo>
                  <a:close/>
                  <a:moveTo>
                    <a:pt x="93786" y="146542"/>
                  </a:moveTo>
                  <a:cubicBezTo>
                    <a:pt x="94143" y="146542"/>
                    <a:pt x="94488" y="146566"/>
                    <a:pt x="94833" y="146673"/>
                  </a:cubicBezTo>
                  <a:cubicBezTo>
                    <a:pt x="95095" y="146768"/>
                    <a:pt x="95143" y="146792"/>
                    <a:pt x="95131" y="147078"/>
                  </a:cubicBezTo>
                  <a:cubicBezTo>
                    <a:pt x="95107" y="147875"/>
                    <a:pt x="95238" y="148685"/>
                    <a:pt x="95024" y="149483"/>
                  </a:cubicBezTo>
                  <a:cubicBezTo>
                    <a:pt x="94964" y="149685"/>
                    <a:pt x="95000" y="149911"/>
                    <a:pt x="95000" y="150126"/>
                  </a:cubicBezTo>
                  <a:cubicBezTo>
                    <a:pt x="95000" y="154388"/>
                    <a:pt x="95000" y="158639"/>
                    <a:pt x="95000" y="162901"/>
                  </a:cubicBezTo>
                  <a:cubicBezTo>
                    <a:pt x="95000" y="163258"/>
                    <a:pt x="95012" y="163604"/>
                    <a:pt x="94893" y="163961"/>
                  </a:cubicBezTo>
                  <a:cubicBezTo>
                    <a:pt x="94822" y="164151"/>
                    <a:pt x="94857" y="164389"/>
                    <a:pt x="94857" y="164592"/>
                  </a:cubicBezTo>
                  <a:cubicBezTo>
                    <a:pt x="94857" y="166473"/>
                    <a:pt x="94857" y="168354"/>
                    <a:pt x="94857" y="170235"/>
                  </a:cubicBezTo>
                  <a:cubicBezTo>
                    <a:pt x="94857" y="170962"/>
                    <a:pt x="94845" y="170962"/>
                    <a:pt x="94155" y="170962"/>
                  </a:cubicBezTo>
                  <a:cubicBezTo>
                    <a:pt x="94057" y="170962"/>
                    <a:pt x="93958" y="170963"/>
                    <a:pt x="93858" y="170963"/>
                  </a:cubicBezTo>
                  <a:cubicBezTo>
                    <a:pt x="93560" y="170963"/>
                    <a:pt x="93259" y="170950"/>
                    <a:pt x="92964" y="170843"/>
                  </a:cubicBezTo>
                  <a:cubicBezTo>
                    <a:pt x="92897" y="170822"/>
                    <a:pt x="92826" y="170817"/>
                    <a:pt x="92753" y="170817"/>
                  </a:cubicBezTo>
                  <a:cubicBezTo>
                    <a:pt x="92684" y="170817"/>
                    <a:pt x="92614" y="170821"/>
                    <a:pt x="92545" y="170821"/>
                  </a:cubicBezTo>
                  <a:cubicBezTo>
                    <a:pt x="92518" y="170821"/>
                    <a:pt x="92491" y="170821"/>
                    <a:pt x="92464" y="170819"/>
                  </a:cubicBezTo>
                  <a:cubicBezTo>
                    <a:pt x="91726" y="170783"/>
                    <a:pt x="91000" y="170854"/>
                    <a:pt x="90261" y="170700"/>
                  </a:cubicBezTo>
                  <a:cubicBezTo>
                    <a:pt x="90092" y="170664"/>
                    <a:pt x="89918" y="170653"/>
                    <a:pt x="89742" y="170653"/>
                  </a:cubicBezTo>
                  <a:cubicBezTo>
                    <a:pt x="89479" y="170653"/>
                    <a:pt x="89210" y="170677"/>
                    <a:pt x="88944" y="170677"/>
                  </a:cubicBezTo>
                  <a:cubicBezTo>
                    <a:pt x="88911" y="170677"/>
                    <a:pt x="88878" y="170677"/>
                    <a:pt x="88845" y="170676"/>
                  </a:cubicBezTo>
                  <a:cubicBezTo>
                    <a:pt x="88345" y="170664"/>
                    <a:pt x="87856" y="170676"/>
                    <a:pt x="87356" y="170569"/>
                  </a:cubicBezTo>
                  <a:cubicBezTo>
                    <a:pt x="87166" y="170526"/>
                    <a:pt x="86966" y="170515"/>
                    <a:pt x="86763" y="170515"/>
                  </a:cubicBezTo>
                  <a:cubicBezTo>
                    <a:pt x="86509" y="170515"/>
                    <a:pt x="86250" y="170533"/>
                    <a:pt x="85999" y="170533"/>
                  </a:cubicBezTo>
                  <a:cubicBezTo>
                    <a:pt x="85678" y="170521"/>
                    <a:pt x="85344" y="170533"/>
                    <a:pt x="85011" y="170438"/>
                  </a:cubicBezTo>
                  <a:cubicBezTo>
                    <a:pt x="84891" y="170398"/>
                    <a:pt x="84760" y="170391"/>
                    <a:pt x="84626" y="170391"/>
                  </a:cubicBezTo>
                  <a:cubicBezTo>
                    <a:pt x="84562" y="170391"/>
                    <a:pt x="84498" y="170393"/>
                    <a:pt x="84434" y="170393"/>
                  </a:cubicBezTo>
                  <a:cubicBezTo>
                    <a:pt x="84392" y="170393"/>
                    <a:pt x="84350" y="170392"/>
                    <a:pt x="84308" y="170390"/>
                  </a:cubicBezTo>
                  <a:cubicBezTo>
                    <a:pt x="84228" y="170387"/>
                    <a:pt x="84148" y="170386"/>
                    <a:pt x="84068" y="170386"/>
                  </a:cubicBezTo>
                  <a:cubicBezTo>
                    <a:pt x="83875" y="170386"/>
                    <a:pt x="83681" y="170392"/>
                    <a:pt x="83488" y="170392"/>
                  </a:cubicBezTo>
                  <a:cubicBezTo>
                    <a:pt x="83144" y="170392"/>
                    <a:pt x="82802" y="170372"/>
                    <a:pt x="82463" y="170259"/>
                  </a:cubicBezTo>
                  <a:cubicBezTo>
                    <a:pt x="82417" y="170244"/>
                    <a:pt x="82369" y="170239"/>
                    <a:pt x="82319" y="170239"/>
                  </a:cubicBezTo>
                  <a:cubicBezTo>
                    <a:pt x="82254" y="170239"/>
                    <a:pt x="82186" y="170247"/>
                    <a:pt x="82118" y="170247"/>
                  </a:cubicBezTo>
                  <a:cubicBezTo>
                    <a:pt x="82043" y="170245"/>
                    <a:pt x="81969" y="170245"/>
                    <a:pt x="81895" y="170245"/>
                  </a:cubicBezTo>
                  <a:cubicBezTo>
                    <a:pt x="81816" y="170245"/>
                    <a:pt x="81737" y="170246"/>
                    <a:pt x="81659" y="170246"/>
                  </a:cubicBezTo>
                  <a:cubicBezTo>
                    <a:pt x="81313" y="170246"/>
                    <a:pt x="80968" y="170236"/>
                    <a:pt x="80629" y="170128"/>
                  </a:cubicBezTo>
                  <a:cubicBezTo>
                    <a:pt x="80537" y="170101"/>
                    <a:pt x="80440" y="170094"/>
                    <a:pt x="80342" y="170094"/>
                  </a:cubicBezTo>
                  <a:cubicBezTo>
                    <a:pt x="80224" y="170094"/>
                    <a:pt x="80103" y="170104"/>
                    <a:pt x="79986" y="170104"/>
                  </a:cubicBezTo>
                  <a:lnTo>
                    <a:pt x="69283" y="170104"/>
                  </a:lnTo>
                  <a:cubicBezTo>
                    <a:pt x="69068" y="170104"/>
                    <a:pt x="68854" y="170092"/>
                    <a:pt x="68640" y="170069"/>
                  </a:cubicBezTo>
                  <a:cubicBezTo>
                    <a:pt x="68544" y="170069"/>
                    <a:pt x="68473" y="169985"/>
                    <a:pt x="68461" y="169890"/>
                  </a:cubicBezTo>
                  <a:cubicBezTo>
                    <a:pt x="68437" y="169747"/>
                    <a:pt x="68425" y="169604"/>
                    <a:pt x="68425" y="169461"/>
                  </a:cubicBezTo>
                  <a:cubicBezTo>
                    <a:pt x="68425" y="166818"/>
                    <a:pt x="68425" y="164187"/>
                    <a:pt x="68425" y="161544"/>
                  </a:cubicBezTo>
                  <a:cubicBezTo>
                    <a:pt x="68425" y="161449"/>
                    <a:pt x="68414" y="161341"/>
                    <a:pt x="68437" y="161258"/>
                  </a:cubicBezTo>
                  <a:cubicBezTo>
                    <a:pt x="68675" y="160413"/>
                    <a:pt x="68533" y="159555"/>
                    <a:pt x="68568" y="158710"/>
                  </a:cubicBezTo>
                  <a:cubicBezTo>
                    <a:pt x="68592" y="158139"/>
                    <a:pt x="68521" y="157567"/>
                    <a:pt x="68699" y="157008"/>
                  </a:cubicBezTo>
                  <a:cubicBezTo>
                    <a:pt x="68747" y="156853"/>
                    <a:pt x="68711" y="156674"/>
                    <a:pt x="68711" y="156507"/>
                  </a:cubicBezTo>
                  <a:cubicBezTo>
                    <a:pt x="68711" y="155841"/>
                    <a:pt x="68711" y="155174"/>
                    <a:pt x="68711" y="154507"/>
                  </a:cubicBezTo>
                  <a:cubicBezTo>
                    <a:pt x="68723" y="154138"/>
                    <a:pt x="68687" y="153757"/>
                    <a:pt x="68830" y="153388"/>
                  </a:cubicBezTo>
                  <a:cubicBezTo>
                    <a:pt x="68878" y="153233"/>
                    <a:pt x="68854" y="153055"/>
                    <a:pt x="68854" y="152888"/>
                  </a:cubicBezTo>
                  <a:cubicBezTo>
                    <a:pt x="68866" y="152340"/>
                    <a:pt x="68854" y="151793"/>
                    <a:pt x="68866" y="151245"/>
                  </a:cubicBezTo>
                  <a:cubicBezTo>
                    <a:pt x="68866" y="150983"/>
                    <a:pt x="68866" y="150733"/>
                    <a:pt x="68937" y="150471"/>
                  </a:cubicBezTo>
                  <a:cubicBezTo>
                    <a:pt x="68997" y="150269"/>
                    <a:pt x="68997" y="150054"/>
                    <a:pt x="68997" y="149840"/>
                  </a:cubicBezTo>
                  <a:cubicBezTo>
                    <a:pt x="69009" y="149126"/>
                    <a:pt x="68997" y="148411"/>
                    <a:pt x="68997" y="147697"/>
                  </a:cubicBezTo>
                  <a:cubicBezTo>
                    <a:pt x="68997" y="147554"/>
                    <a:pt x="68997" y="147411"/>
                    <a:pt x="69009" y="147268"/>
                  </a:cubicBezTo>
                  <a:cubicBezTo>
                    <a:pt x="69068" y="146649"/>
                    <a:pt x="69187" y="146542"/>
                    <a:pt x="69807" y="146542"/>
                  </a:cubicBezTo>
                  <a:close/>
                  <a:moveTo>
                    <a:pt x="112384" y="146536"/>
                  </a:moveTo>
                  <a:cubicBezTo>
                    <a:pt x="112502" y="146536"/>
                    <a:pt x="112620" y="146555"/>
                    <a:pt x="112740" y="146601"/>
                  </a:cubicBezTo>
                  <a:cubicBezTo>
                    <a:pt x="112857" y="146574"/>
                    <a:pt x="112973" y="146564"/>
                    <a:pt x="113090" y="146564"/>
                  </a:cubicBezTo>
                  <a:cubicBezTo>
                    <a:pt x="113485" y="146564"/>
                    <a:pt x="113881" y="146685"/>
                    <a:pt x="114276" y="146685"/>
                  </a:cubicBezTo>
                  <a:cubicBezTo>
                    <a:pt x="114991" y="146673"/>
                    <a:pt x="115705" y="146670"/>
                    <a:pt x="116420" y="146670"/>
                  </a:cubicBezTo>
                  <a:cubicBezTo>
                    <a:pt x="117134" y="146670"/>
                    <a:pt x="117848" y="146673"/>
                    <a:pt x="118563" y="146673"/>
                  </a:cubicBezTo>
                  <a:cubicBezTo>
                    <a:pt x="118618" y="146673"/>
                    <a:pt x="118674" y="146673"/>
                    <a:pt x="118729" y="146673"/>
                  </a:cubicBezTo>
                  <a:cubicBezTo>
                    <a:pt x="119007" y="146673"/>
                    <a:pt x="119283" y="146681"/>
                    <a:pt x="119551" y="146780"/>
                  </a:cubicBezTo>
                  <a:cubicBezTo>
                    <a:pt x="119637" y="146813"/>
                    <a:pt x="119730" y="146821"/>
                    <a:pt x="119825" y="146821"/>
                  </a:cubicBezTo>
                  <a:cubicBezTo>
                    <a:pt x="119900" y="146821"/>
                    <a:pt x="119977" y="146816"/>
                    <a:pt x="120051" y="146816"/>
                  </a:cubicBezTo>
                  <a:cubicBezTo>
                    <a:pt x="120376" y="146816"/>
                    <a:pt x="120712" y="146826"/>
                    <a:pt x="121045" y="146826"/>
                  </a:cubicBezTo>
                  <a:cubicBezTo>
                    <a:pt x="121211" y="146826"/>
                    <a:pt x="121376" y="146824"/>
                    <a:pt x="121539" y="146816"/>
                  </a:cubicBezTo>
                  <a:cubicBezTo>
                    <a:pt x="121554" y="146815"/>
                    <a:pt x="121568" y="146815"/>
                    <a:pt x="121583" y="146815"/>
                  </a:cubicBezTo>
                  <a:cubicBezTo>
                    <a:pt x="121958" y="146815"/>
                    <a:pt x="122303" y="146960"/>
                    <a:pt x="122670" y="146994"/>
                  </a:cubicBezTo>
                  <a:cubicBezTo>
                    <a:pt x="122766" y="147006"/>
                    <a:pt x="122825" y="147102"/>
                    <a:pt x="122837" y="147197"/>
                  </a:cubicBezTo>
                  <a:cubicBezTo>
                    <a:pt x="122849" y="147411"/>
                    <a:pt x="122849" y="147625"/>
                    <a:pt x="122849" y="147840"/>
                  </a:cubicBezTo>
                  <a:cubicBezTo>
                    <a:pt x="122849" y="149864"/>
                    <a:pt x="122849" y="151888"/>
                    <a:pt x="122849" y="153912"/>
                  </a:cubicBezTo>
                  <a:cubicBezTo>
                    <a:pt x="122849" y="154198"/>
                    <a:pt x="122849" y="154472"/>
                    <a:pt x="122944" y="154757"/>
                  </a:cubicBezTo>
                  <a:cubicBezTo>
                    <a:pt x="122992" y="154936"/>
                    <a:pt x="122992" y="155138"/>
                    <a:pt x="122992" y="155317"/>
                  </a:cubicBezTo>
                  <a:cubicBezTo>
                    <a:pt x="122992" y="158317"/>
                    <a:pt x="122992" y="161318"/>
                    <a:pt x="122992" y="164318"/>
                  </a:cubicBezTo>
                  <a:cubicBezTo>
                    <a:pt x="122813" y="165151"/>
                    <a:pt x="122920" y="166021"/>
                    <a:pt x="122730" y="166854"/>
                  </a:cubicBezTo>
                  <a:cubicBezTo>
                    <a:pt x="122682" y="167056"/>
                    <a:pt x="122718" y="167283"/>
                    <a:pt x="122706" y="167497"/>
                  </a:cubicBezTo>
                  <a:cubicBezTo>
                    <a:pt x="122682" y="168068"/>
                    <a:pt x="122718" y="168628"/>
                    <a:pt x="122599" y="169200"/>
                  </a:cubicBezTo>
                  <a:cubicBezTo>
                    <a:pt x="122504" y="169604"/>
                    <a:pt x="122563" y="170045"/>
                    <a:pt x="122563" y="170473"/>
                  </a:cubicBezTo>
                  <a:cubicBezTo>
                    <a:pt x="122563" y="170664"/>
                    <a:pt x="122563" y="170866"/>
                    <a:pt x="122539" y="171045"/>
                  </a:cubicBezTo>
                  <a:cubicBezTo>
                    <a:pt x="122516" y="171235"/>
                    <a:pt x="122396" y="171355"/>
                    <a:pt x="122206" y="171366"/>
                  </a:cubicBezTo>
                  <a:cubicBezTo>
                    <a:pt x="122015" y="171378"/>
                    <a:pt x="121825" y="171378"/>
                    <a:pt x="121634" y="171378"/>
                  </a:cubicBezTo>
                  <a:cubicBezTo>
                    <a:pt x="120857" y="171378"/>
                    <a:pt x="120079" y="171384"/>
                    <a:pt x="119301" y="171384"/>
                  </a:cubicBezTo>
                  <a:cubicBezTo>
                    <a:pt x="118912" y="171384"/>
                    <a:pt x="118523" y="171382"/>
                    <a:pt x="118134" y="171378"/>
                  </a:cubicBezTo>
                  <a:cubicBezTo>
                    <a:pt x="118039" y="171378"/>
                    <a:pt x="117944" y="171380"/>
                    <a:pt x="117851" y="171380"/>
                  </a:cubicBezTo>
                  <a:cubicBezTo>
                    <a:pt x="117616" y="171380"/>
                    <a:pt x="117384" y="171368"/>
                    <a:pt x="117146" y="171283"/>
                  </a:cubicBezTo>
                  <a:cubicBezTo>
                    <a:pt x="117045" y="171247"/>
                    <a:pt x="116937" y="171230"/>
                    <a:pt x="116830" y="171230"/>
                  </a:cubicBezTo>
                  <a:cubicBezTo>
                    <a:pt x="116723" y="171230"/>
                    <a:pt x="116616" y="171247"/>
                    <a:pt x="116515" y="171283"/>
                  </a:cubicBezTo>
                  <a:cubicBezTo>
                    <a:pt x="116302" y="171368"/>
                    <a:pt x="116083" y="171380"/>
                    <a:pt x="115863" y="171380"/>
                  </a:cubicBezTo>
                  <a:cubicBezTo>
                    <a:pt x="115775" y="171380"/>
                    <a:pt x="115686" y="171378"/>
                    <a:pt x="115598" y="171378"/>
                  </a:cubicBezTo>
                  <a:cubicBezTo>
                    <a:pt x="115241" y="171384"/>
                    <a:pt x="114884" y="171384"/>
                    <a:pt x="114526" y="171384"/>
                  </a:cubicBezTo>
                  <a:cubicBezTo>
                    <a:pt x="114169" y="171384"/>
                    <a:pt x="113812" y="171384"/>
                    <a:pt x="113455" y="171390"/>
                  </a:cubicBezTo>
                  <a:cubicBezTo>
                    <a:pt x="113439" y="171391"/>
                    <a:pt x="113424" y="171391"/>
                    <a:pt x="113408" y="171391"/>
                  </a:cubicBezTo>
                  <a:cubicBezTo>
                    <a:pt x="113068" y="171391"/>
                    <a:pt x="112737" y="171271"/>
                    <a:pt x="112407" y="171271"/>
                  </a:cubicBezTo>
                  <a:cubicBezTo>
                    <a:pt x="112074" y="171271"/>
                    <a:pt x="111764" y="171390"/>
                    <a:pt x="111419" y="171390"/>
                  </a:cubicBezTo>
                  <a:cubicBezTo>
                    <a:pt x="110966" y="171384"/>
                    <a:pt x="110514" y="171381"/>
                    <a:pt x="110062" y="171381"/>
                  </a:cubicBezTo>
                  <a:cubicBezTo>
                    <a:pt x="109609" y="171381"/>
                    <a:pt x="109157" y="171384"/>
                    <a:pt x="108704" y="171390"/>
                  </a:cubicBezTo>
                  <a:cubicBezTo>
                    <a:pt x="108684" y="171391"/>
                    <a:pt x="108664" y="171391"/>
                    <a:pt x="108644" y="171391"/>
                  </a:cubicBezTo>
                  <a:cubicBezTo>
                    <a:pt x="108286" y="171391"/>
                    <a:pt x="107927" y="171304"/>
                    <a:pt x="107559" y="171304"/>
                  </a:cubicBezTo>
                  <a:cubicBezTo>
                    <a:pt x="107520" y="171304"/>
                    <a:pt x="107481" y="171305"/>
                    <a:pt x="107442" y="171307"/>
                  </a:cubicBezTo>
                  <a:cubicBezTo>
                    <a:pt x="107299" y="171319"/>
                    <a:pt x="107168" y="171307"/>
                    <a:pt x="107025" y="171355"/>
                  </a:cubicBezTo>
                  <a:cubicBezTo>
                    <a:pt x="106944" y="171380"/>
                    <a:pt x="106856" y="171395"/>
                    <a:pt x="106768" y="171395"/>
                  </a:cubicBezTo>
                  <a:cubicBezTo>
                    <a:pt x="106689" y="171395"/>
                    <a:pt x="106610" y="171383"/>
                    <a:pt x="106537" y="171355"/>
                  </a:cubicBezTo>
                  <a:cubicBezTo>
                    <a:pt x="106307" y="171259"/>
                    <a:pt x="106072" y="171243"/>
                    <a:pt x="105834" y="171243"/>
                  </a:cubicBezTo>
                  <a:cubicBezTo>
                    <a:pt x="105716" y="171243"/>
                    <a:pt x="105597" y="171247"/>
                    <a:pt x="105478" y="171247"/>
                  </a:cubicBezTo>
                  <a:lnTo>
                    <a:pt x="99620" y="171247"/>
                  </a:lnTo>
                  <a:cubicBezTo>
                    <a:pt x="99334" y="171247"/>
                    <a:pt x="99060" y="171247"/>
                    <a:pt x="98774" y="171164"/>
                  </a:cubicBezTo>
                  <a:cubicBezTo>
                    <a:pt x="98572" y="171105"/>
                    <a:pt x="98358" y="171105"/>
                    <a:pt x="98143" y="171105"/>
                  </a:cubicBezTo>
                  <a:lnTo>
                    <a:pt x="96072" y="171105"/>
                  </a:lnTo>
                  <a:cubicBezTo>
                    <a:pt x="95905" y="171105"/>
                    <a:pt x="95738" y="171105"/>
                    <a:pt x="95572" y="171093"/>
                  </a:cubicBezTo>
                  <a:cubicBezTo>
                    <a:pt x="95405" y="171081"/>
                    <a:pt x="95298" y="170997"/>
                    <a:pt x="95286" y="170831"/>
                  </a:cubicBezTo>
                  <a:cubicBezTo>
                    <a:pt x="95274" y="170640"/>
                    <a:pt x="95274" y="170450"/>
                    <a:pt x="95274" y="170259"/>
                  </a:cubicBezTo>
                  <a:cubicBezTo>
                    <a:pt x="95274" y="166116"/>
                    <a:pt x="95286" y="161972"/>
                    <a:pt x="95286" y="157829"/>
                  </a:cubicBezTo>
                  <a:cubicBezTo>
                    <a:pt x="95286" y="157496"/>
                    <a:pt x="95274" y="157174"/>
                    <a:pt x="95381" y="156841"/>
                  </a:cubicBezTo>
                  <a:cubicBezTo>
                    <a:pt x="95441" y="156627"/>
                    <a:pt x="95417" y="156365"/>
                    <a:pt x="95417" y="156138"/>
                  </a:cubicBezTo>
                  <a:cubicBezTo>
                    <a:pt x="95417" y="153757"/>
                    <a:pt x="95441" y="151376"/>
                    <a:pt x="95417" y="148995"/>
                  </a:cubicBezTo>
                  <a:cubicBezTo>
                    <a:pt x="95405" y="148304"/>
                    <a:pt x="95584" y="147625"/>
                    <a:pt x="95584" y="146947"/>
                  </a:cubicBezTo>
                  <a:cubicBezTo>
                    <a:pt x="95584" y="146768"/>
                    <a:pt x="95715" y="146697"/>
                    <a:pt x="95869" y="146685"/>
                  </a:cubicBezTo>
                  <a:lnTo>
                    <a:pt x="96441" y="146685"/>
                  </a:lnTo>
                  <a:cubicBezTo>
                    <a:pt x="98679" y="146673"/>
                    <a:pt x="100918" y="146673"/>
                    <a:pt x="103156" y="146673"/>
                  </a:cubicBezTo>
                  <a:lnTo>
                    <a:pt x="109871" y="146673"/>
                  </a:lnTo>
                  <a:cubicBezTo>
                    <a:pt x="109980" y="146673"/>
                    <a:pt x="110090" y="146677"/>
                    <a:pt x="110198" y="146677"/>
                  </a:cubicBezTo>
                  <a:cubicBezTo>
                    <a:pt x="110398" y="146677"/>
                    <a:pt x="110595" y="146662"/>
                    <a:pt x="110788" y="146578"/>
                  </a:cubicBezTo>
                  <a:cubicBezTo>
                    <a:pt x="110824" y="146554"/>
                    <a:pt x="110871" y="146554"/>
                    <a:pt x="110919" y="146542"/>
                  </a:cubicBezTo>
                  <a:cubicBezTo>
                    <a:pt x="110927" y="146542"/>
                    <a:pt x="110935" y="146541"/>
                    <a:pt x="110943" y="146541"/>
                  </a:cubicBezTo>
                  <a:cubicBezTo>
                    <a:pt x="111184" y="146541"/>
                    <a:pt x="111411" y="146678"/>
                    <a:pt x="111654" y="146678"/>
                  </a:cubicBezTo>
                  <a:cubicBezTo>
                    <a:pt x="111713" y="146678"/>
                    <a:pt x="111774" y="146670"/>
                    <a:pt x="111836" y="146649"/>
                  </a:cubicBezTo>
                  <a:cubicBezTo>
                    <a:pt x="112018" y="146584"/>
                    <a:pt x="112199" y="146536"/>
                    <a:pt x="112384" y="146536"/>
                  </a:cubicBezTo>
                  <a:close/>
                  <a:moveTo>
                    <a:pt x="123992" y="146968"/>
                  </a:moveTo>
                  <a:cubicBezTo>
                    <a:pt x="124115" y="146968"/>
                    <a:pt x="124264" y="146971"/>
                    <a:pt x="124444" y="146971"/>
                  </a:cubicBezTo>
                  <a:cubicBezTo>
                    <a:pt x="124546" y="146971"/>
                    <a:pt x="124647" y="146969"/>
                    <a:pt x="124747" y="146969"/>
                  </a:cubicBezTo>
                  <a:cubicBezTo>
                    <a:pt x="125023" y="146969"/>
                    <a:pt x="125296" y="146982"/>
                    <a:pt x="125575" y="147078"/>
                  </a:cubicBezTo>
                  <a:cubicBezTo>
                    <a:pt x="125651" y="147105"/>
                    <a:pt x="125734" y="147112"/>
                    <a:pt x="125820" y="147112"/>
                  </a:cubicBezTo>
                  <a:cubicBezTo>
                    <a:pt x="125924" y="147112"/>
                    <a:pt x="126031" y="147102"/>
                    <a:pt x="126135" y="147102"/>
                  </a:cubicBezTo>
                  <a:cubicBezTo>
                    <a:pt x="126480" y="147107"/>
                    <a:pt x="126826" y="147107"/>
                    <a:pt x="127171" y="147107"/>
                  </a:cubicBezTo>
                  <a:cubicBezTo>
                    <a:pt x="127516" y="147107"/>
                    <a:pt x="127861" y="147107"/>
                    <a:pt x="128207" y="147113"/>
                  </a:cubicBezTo>
                  <a:cubicBezTo>
                    <a:pt x="128309" y="147113"/>
                    <a:pt x="128411" y="147112"/>
                    <a:pt x="128513" y="147112"/>
                  </a:cubicBezTo>
                  <a:cubicBezTo>
                    <a:pt x="128767" y="147112"/>
                    <a:pt x="129020" y="147124"/>
                    <a:pt x="129266" y="147209"/>
                  </a:cubicBezTo>
                  <a:cubicBezTo>
                    <a:pt x="129359" y="147242"/>
                    <a:pt x="129463" y="147249"/>
                    <a:pt x="129569" y="147249"/>
                  </a:cubicBezTo>
                  <a:cubicBezTo>
                    <a:pt x="129654" y="147249"/>
                    <a:pt x="129741" y="147244"/>
                    <a:pt x="129826" y="147244"/>
                  </a:cubicBezTo>
                  <a:cubicBezTo>
                    <a:pt x="130171" y="147250"/>
                    <a:pt x="130517" y="147250"/>
                    <a:pt x="130862" y="147250"/>
                  </a:cubicBezTo>
                  <a:cubicBezTo>
                    <a:pt x="131207" y="147250"/>
                    <a:pt x="131552" y="147250"/>
                    <a:pt x="131898" y="147256"/>
                  </a:cubicBezTo>
                  <a:cubicBezTo>
                    <a:pt x="132012" y="147256"/>
                    <a:pt x="132126" y="147255"/>
                    <a:pt x="132240" y="147255"/>
                  </a:cubicBezTo>
                  <a:cubicBezTo>
                    <a:pt x="132554" y="147255"/>
                    <a:pt x="132866" y="147267"/>
                    <a:pt x="133172" y="147363"/>
                  </a:cubicBezTo>
                  <a:cubicBezTo>
                    <a:pt x="133273" y="147393"/>
                    <a:pt x="133380" y="147399"/>
                    <a:pt x="133489" y="147399"/>
                  </a:cubicBezTo>
                  <a:cubicBezTo>
                    <a:pt x="133561" y="147399"/>
                    <a:pt x="133634" y="147397"/>
                    <a:pt x="133707" y="147397"/>
                  </a:cubicBezTo>
                  <a:cubicBezTo>
                    <a:pt x="133743" y="147397"/>
                    <a:pt x="133779" y="147397"/>
                    <a:pt x="133815" y="147399"/>
                  </a:cubicBezTo>
                  <a:cubicBezTo>
                    <a:pt x="133930" y="147403"/>
                    <a:pt x="134047" y="147404"/>
                    <a:pt x="134163" y="147404"/>
                  </a:cubicBezTo>
                  <a:cubicBezTo>
                    <a:pt x="134381" y="147404"/>
                    <a:pt x="134600" y="147400"/>
                    <a:pt x="134820" y="147400"/>
                  </a:cubicBezTo>
                  <a:cubicBezTo>
                    <a:pt x="135263" y="147400"/>
                    <a:pt x="135708" y="147417"/>
                    <a:pt x="136148" y="147518"/>
                  </a:cubicBezTo>
                  <a:cubicBezTo>
                    <a:pt x="136298" y="147550"/>
                    <a:pt x="136451" y="147559"/>
                    <a:pt x="136605" y="147559"/>
                  </a:cubicBezTo>
                  <a:cubicBezTo>
                    <a:pt x="136824" y="147559"/>
                    <a:pt x="137045" y="147541"/>
                    <a:pt x="137264" y="147541"/>
                  </a:cubicBezTo>
                  <a:cubicBezTo>
                    <a:pt x="137297" y="147541"/>
                    <a:pt x="137330" y="147541"/>
                    <a:pt x="137363" y="147542"/>
                  </a:cubicBezTo>
                  <a:cubicBezTo>
                    <a:pt x="137419" y="147543"/>
                    <a:pt x="137475" y="147544"/>
                    <a:pt x="137531" y="147544"/>
                  </a:cubicBezTo>
                  <a:cubicBezTo>
                    <a:pt x="137670" y="147544"/>
                    <a:pt x="137809" y="147541"/>
                    <a:pt x="137948" y="147541"/>
                  </a:cubicBezTo>
                  <a:cubicBezTo>
                    <a:pt x="138275" y="147541"/>
                    <a:pt x="138601" y="147557"/>
                    <a:pt x="138922" y="147661"/>
                  </a:cubicBezTo>
                  <a:cubicBezTo>
                    <a:pt x="138984" y="147680"/>
                    <a:pt x="139050" y="147686"/>
                    <a:pt x="139117" y="147686"/>
                  </a:cubicBezTo>
                  <a:cubicBezTo>
                    <a:pt x="139218" y="147686"/>
                    <a:pt x="139322" y="147673"/>
                    <a:pt x="139422" y="147673"/>
                  </a:cubicBezTo>
                  <a:cubicBezTo>
                    <a:pt x="139720" y="147679"/>
                    <a:pt x="140015" y="147679"/>
                    <a:pt x="140309" y="147679"/>
                  </a:cubicBezTo>
                  <a:cubicBezTo>
                    <a:pt x="140604" y="147679"/>
                    <a:pt x="140899" y="147679"/>
                    <a:pt x="141196" y="147685"/>
                  </a:cubicBezTo>
                  <a:cubicBezTo>
                    <a:pt x="141261" y="147685"/>
                    <a:pt x="141326" y="147685"/>
                    <a:pt x="141391" y="147685"/>
                  </a:cubicBezTo>
                  <a:cubicBezTo>
                    <a:pt x="141683" y="147685"/>
                    <a:pt x="141974" y="147693"/>
                    <a:pt x="142256" y="147780"/>
                  </a:cubicBezTo>
                  <a:cubicBezTo>
                    <a:pt x="142383" y="147820"/>
                    <a:pt x="142516" y="147827"/>
                    <a:pt x="142652" y="147827"/>
                  </a:cubicBezTo>
                  <a:cubicBezTo>
                    <a:pt x="142716" y="147827"/>
                    <a:pt x="142781" y="147825"/>
                    <a:pt x="142845" y="147825"/>
                  </a:cubicBezTo>
                  <a:cubicBezTo>
                    <a:pt x="142887" y="147825"/>
                    <a:pt x="142929" y="147826"/>
                    <a:pt x="142970" y="147828"/>
                  </a:cubicBezTo>
                  <a:cubicBezTo>
                    <a:pt x="143054" y="147831"/>
                    <a:pt x="143138" y="147832"/>
                    <a:pt x="143222" y="147832"/>
                  </a:cubicBezTo>
                  <a:cubicBezTo>
                    <a:pt x="143441" y="147832"/>
                    <a:pt x="143660" y="147825"/>
                    <a:pt x="143880" y="147825"/>
                  </a:cubicBezTo>
                  <a:cubicBezTo>
                    <a:pt x="144237" y="147825"/>
                    <a:pt x="144594" y="147844"/>
                    <a:pt x="144947" y="147947"/>
                  </a:cubicBezTo>
                  <a:cubicBezTo>
                    <a:pt x="145019" y="147971"/>
                    <a:pt x="145096" y="147978"/>
                    <a:pt x="145174" y="147978"/>
                  </a:cubicBezTo>
                  <a:cubicBezTo>
                    <a:pt x="145265" y="147978"/>
                    <a:pt x="145358" y="147969"/>
                    <a:pt x="145449" y="147969"/>
                  </a:cubicBezTo>
                  <a:cubicBezTo>
                    <a:pt x="145472" y="147969"/>
                    <a:pt x="145495" y="147969"/>
                    <a:pt x="145518" y="147971"/>
                  </a:cubicBezTo>
                  <a:cubicBezTo>
                    <a:pt x="145576" y="147971"/>
                    <a:pt x="145633" y="147970"/>
                    <a:pt x="145690" y="147970"/>
                  </a:cubicBezTo>
                  <a:cubicBezTo>
                    <a:pt x="145918" y="147970"/>
                    <a:pt x="146145" y="147978"/>
                    <a:pt x="146364" y="148054"/>
                  </a:cubicBezTo>
                  <a:cubicBezTo>
                    <a:pt x="146471" y="148095"/>
                    <a:pt x="146589" y="148108"/>
                    <a:pt x="146707" y="148108"/>
                  </a:cubicBezTo>
                  <a:cubicBezTo>
                    <a:pt x="146760" y="148108"/>
                    <a:pt x="146812" y="148105"/>
                    <a:pt x="146864" y="148102"/>
                  </a:cubicBezTo>
                  <a:cubicBezTo>
                    <a:pt x="146955" y="148095"/>
                    <a:pt x="147047" y="148091"/>
                    <a:pt x="147138" y="148091"/>
                  </a:cubicBezTo>
                  <a:cubicBezTo>
                    <a:pt x="147663" y="148091"/>
                    <a:pt x="148180" y="148196"/>
                    <a:pt x="148697" y="148256"/>
                  </a:cubicBezTo>
                  <a:cubicBezTo>
                    <a:pt x="148912" y="148292"/>
                    <a:pt x="148971" y="148364"/>
                    <a:pt x="148983" y="148602"/>
                  </a:cubicBezTo>
                  <a:cubicBezTo>
                    <a:pt x="148995" y="148792"/>
                    <a:pt x="148983" y="148983"/>
                    <a:pt x="148983" y="149173"/>
                  </a:cubicBezTo>
                  <a:cubicBezTo>
                    <a:pt x="148983" y="151709"/>
                    <a:pt x="148983" y="154257"/>
                    <a:pt x="148983" y="156805"/>
                  </a:cubicBezTo>
                  <a:cubicBezTo>
                    <a:pt x="148983" y="157138"/>
                    <a:pt x="148983" y="157460"/>
                    <a:pt x="149078" y="157793"/>
                  </a:cubicBezTo>
                  <a:cubicBezTo>
                    <a:pt x="149150" y="158008"/>
                    <a:pt x="149126" y="158270"/>
                    <a:pt x="149126" y="158496"/>
                  </a:cubicBezTo>
                  <a:lnTo>
                    <a:pt x="149126" y="164425"/>
                  </a:lnTo>
                  <a:cubicBezTo>
                    <a:pt x="149126" y="166378"/>
                    <a:pt x="149126" y="168330"/>
                    <a:pt x="149126" y="170283"/>
                  </a:cubicBezTo>
                  <a:cubicBezTo>
                    <a:pt x="149126" y="170581"/>
                    <a:pt x="149114" y="170890"/>
                    <a:pt x="149209" y="171200"/>
                  </a:cubicBezTo>
                  <a:cubicBezTo>
                    <a:pt x="149281" y="171390"/>
                    <a:pt x="149257" y="171616"/>
                    <a:pt x="149257" y="171831"/>
                  </a:cubicBezTo>
                  <a:cubicBezTo>
                    <a:pt x="149257" y="172176"/>
                    <a:pt x="149197" y="172236"/>
                    <a:pt x="148828" y="172247"/>
                  </a:cubicBezTo>
                  <a:cubicBezTo>
                    <a:pt x="148606" y="172251"/>
                    <a:pt x="148384" y="172253"/>
                    <a:pt x="148162" y="172253"/>
                  </a:cubicBezTo>
                  <a:cubicBezTo>
                    <a:pt x="147717" y="172253"/>
                    <a:pt x="147273" y="172247"/>
                    <a:pt x="146828" y="172247"/>
                  </a:cubicBezTo>
                  <a:lnTo>
                    <a:pt x="142911" y="172247"/>
                  </a:lnTo>
                  <a:cubicBezTo>
                    <a:pt x="142435" y="172247"/>
                    <a:pt x="141970" y="172247"/>
                    <a:pt x="141494" y="172140"/>
                  </a:cubicBezTo>
                  <a:cubicBezTo>
                    <a:pt x="141325" y="172104"/>
                    <a:pt x="141151" y="172095"/>
                    <a:pt x="140976" y="172095"/>
                  </a:cubicBezTo>
                  <a:cubicBezTo>
                    <a:pt x="140784" y="172095"/>
                    <a:pt x="140590" y="172106"/>
                    <a:pt x="140399" y="172106"/>
                  </a:cubicBezTo>
                  <a:cubicBezTo>
                    <a:pt x="140359" y="172106"/>
                    <a:pt x="140319" y="172106"/>
                    <a:pt x="140280" y="172105"/>
                  </a:cubicBezTo>
                  <a:cubicBezTo>
                    <a:pt x="140217" y="172103"/>
                    <a:pt x="140154" y="172102"/>
                    <a:pt x="140090" y="172102"/>
                  </a:cubicBezTo>
                  <a:cubicBezTo>
                    <a:pt x="140006" y="172102"/>
                    <a:pt x="139921" y="172103"/>
                    <a:pt x="139836" y="172103"/>
                  </a:cubicBezTo>
                  <a:cubicBezTo>
                    <a:pt x="139539" y="172103"/>
                    <a:pt x="139240" y="172093"/>
                    <a:pt x="138946" y="171997"/>
                  </a:cubicBezTo>
                  <a:cubicBezTo>
                    <a:pt x="138860" y="171964"/>
                    <a:pt x="138767" y="171957"/>
                    <a:pt x="138672" y="171957"/>
                  </a:cubicBezTo>
                  <a:cubicBezTo>
                    <a:pt x="138597" y="171957"/>
                    <a:pt x="138520" y="171962"/>
                    <a:pt x="138446" y="171962"/>
                  </a:cubicBezTo>
                  <a:lnTo>
                    <a:pt x="136660" y="171962"/>
                  </a:lnTo>
                  <a:cubicBezTo>
                    <a:pt x="136604" y="171962"/>
                    <a:pt x="136548" y="171962"/>
                    <a:pt x="136492" y="171962"/>
                  </a:cubicBezTo>
                  <a:cubicBezTo>
                    <a:pt x="136242" y="171962"/>
                    <a:pt x="135997" y="171954"/>
                    <a:pt x="135743" y="171867"/>
                  </a:cubicBezTo>
                  <a:cubicBezTo>
                    <a:pt x="135577" y="171807"/>
                    <a:pt x="135374" y="171831"/>
                    <a:pt x="135184" y="171819"/>
                  </a:cubicBezTo>
                  <a:lnTo>
                    <a:pt x="133826" y="171819"/>
                  </a:lnTo>
                  <a:cubicBezTo>
                    <a:pt x="133745" y="171819"/>
                    <a:pt x="133659" y="171827"/>
                    <a:pt x="133577" y="171827"/>
                  </a:cubicBezTo>
                  <a:cubicBezTo>
                    <a:pt x="133514" y="171827"/>
                    <a:pt x="133454" y="171822"/>
                    <a:pt x="133398" y="171807"/>
                  </a:cubicBezTo>
                  <a:cubicBezTo>
                    <a:pt x="133040" y="171695"/>
                    <a:pt x="132677" y="171678"/>
                    <a:pt x="132316" y="171678"/>
                  </a:cubicBezTo>
                  <a:cubicBezTo>
                    <a:pt x="132158" y="171678"/>
                    <a:pt x="132000" y="171681"/>
                    <a:pt x="131843" y="171681"/>
                  </a:cubicBezTo>
                  <a:cubicBezTo>
                    <a:pt x="131750" y="171681"/>
                    <a:pt x="131657" y="171680"/>
                    <a:pt x="131564" y="171676"/>
                  </a:cubicBezTo>
                  <a:cubicBezTo>
                    <a:pt x="131517" y="171676"/>
                    <a:pt x="131466" y="171679"/>
                    <a:pt x="131417" y="171679"/>
                  </a:cubicBezTo>
                  <a:cubicBezTo>
                    <a:pt x="131368" y="171679"/>
                    <a:pt x="131320" y="171676"/>
                    <a:pt x="131279" y="171664"/>
                  </a:cubicBezTo>
                  <a:cubicBezTo>
                    <a:pt x="130868" y="171548"/>
                    <a:pt x="130454" y="171523"/>
                    <a:pt x="130039" y="171523"/>
                  </a:cubicBezTo>
                  <a:cubicBezTo>
                    <a:pt x="129706" y="171523"/>
                    <a:pt x="129372" y="171539"/>
                    <a:pt x="129038" y="171539"/>
                  </a:cubicBezTo>
                  <a:cubicBezTo>
                    <a:pt x="128932" y="171539"/>
                    <a:pt x="128825" y="171538"/>
                    <a:pt x="128719" y="171533"/>
                  </a:cubicBezTo>
                  <a:cubicBezTo>
                    <a:pt x="128397" y="171521"/>
                    <a:pt x="128064" y="171545"/>
                    <a:pt x="127730" y="171438"/>
                  </a:cubicBezTo>
                  <a:cubicBezTo>
                    <a:pt x="127594" y="171395"/>
                    <a:pt x="127440" y="171389"/>
                    <a:pt x="127285" y="171389"/>
                  </a:cubicBezTo>
                  <a:cubicBezTo>
                    <a:pt x="127223" y="171389"/>
                    <a:pt x="127161" y="171390"/>
                    <a:pt x="127099" y="171390"/>
                  </a:cubicBezTo>
                  <a:lnTo>
                    <a:pt x="123885" y="171390"/>
                  </a:lnTo>
                  <a:cubicBezTo>
                    <a:pt x="123694" y="171390"/>
                    <a:pt x="123504" y="171390"/>
                    <a:pt x="123313" y="171378"/>
                  </a:cubicBezTo>
                  <a:cubicBezTo>
                    <a:pt x="123099" y="171366"/>
                    <a:pt x="122992" y="171283"/>
                    <a:pt x="123004" y="171081"/>
                  </a:cubicBezTo>
                  <a:cubicBezTo>
                    <a:pt x="123016" y="170319"/>
                    <a:pt x="122908" y="169569"/>
                    <a:pt x="123099" y="168807"/>
                  </a:cubicBezTo>
                  <a:cubicBezTo>
                    <a:pt x="123170" y="168497"/>
                    <a:pt x="123123" y="168140"/>
                    <a:pt x="123135" y="167818"/>
                  </a:cubicBezTo>
                  <a:cubicBezTo>
                    <a:pt x="123147" y="167437"/>
                    <a:pt x="123099" y="167056"/>
                    <a:pt x="123242" y="166687"/>
                  </a:cubicBezTo>
                  <a:cubicBezTo>
                    <a:pt x="123301" y="166509"/>
                    <a:pt x="123266" y="166306"/>
                    <a:pt x="123278" y="166116"/>
                  </a:cubicBezTo>
                  <a:cubicBezTo>
                    <a:pt x="123278" y="165782"/>
                    <a:pt x="123278" y="165461"/>
                    <a:pt x="123373" y="165128"/>
                  </a:cubicBezTo>
                  <a:cubicBezTo>
                    <a:pt x="123444" y="164889"/>
                    <a:pt x="123408" y="164616"/>
                    <a:pt x="123408" y="164354"/>
                  </a:cubicBezTo>
                  <a:cubicBezTo>
                    <a:pt x="123420" y="158901"/>
                    <a:pt x="123408" y="153459"/>
                    <a:pt x="123420" y="148006"/>
                  </a:cubicBezTo>
                  <a:cubicBezTo>
                    <a:pt x="123420" y="147044"/>
                    <a:pt x="123336" y="146968"/>
                    <a:pt x="123992" y="146968"/>
                  </a:cubicBezTo>
                  <a:close/>
                  <a:moveTo>
                    <a:pt x="243352" y="149966"/>
                  </a:moveTo>
                  <a:cubicBezTo>
                    <a:pt x="243606" y="149966"/>
                    <a:pt x="243860" y="149971"/>
                    <a:pt x="244114" y="149971"/>
                  </a:cubicBezTo>
                  <a:cubicBezTo>
                    <a:pt x="244376" y="149971"/>
                    <a:pt x="244638" y="149983"/>
                    <a:pt x="244888" y="150054"/>
                  </a:cubicBezTo>
                  <a:cubicBezTo>
                    <a:pt x="245033" y="150097"/>
                    <a:pt x="245189" y="150103"/>
                    <a:pt x="245345" y="150103"/>
                  </a:cubicBezTo>
                  <a:cubicBezTo>
                    <a:pt x="245407" y="150103"/>
                    <a:pt x="245470" y="150102"/>
                    <a:pt x="245531" y="150102"/>
                  </a:cubicBezTo>
                  <a:cubicBezTo>
                    <a:pt x="245924" y="150108"/>
                    <a:pt x="246317" y="150108"/>
                    <a:pt x="246710" y="150108"/>
                  </a:cubicBezTo>
                  <a:cubicBezTo>
                    <a:pt x="247103" y="150108"/>
                    <a:pt x="247495" y="150108"/>
                    <a:pt x="247888" y="150114"/>
                  </a:cubicBezTo>
                  <a:cubicBezTo>
                    <a:pt x="248065" y="150114"/>
                    <a:pt x="248244" y="150107"/>
                    <a:pt x="248423" y="150107"/>
                  </a:cubicBezTo>
                  <a:cubicBezTo>
                    <a:pt x="248714" y="150107"/>
                    <a:pt x="249006" y="150125"/>
                    <a:pt x="249293" y="150221"/>
                  </a:cubicBezTo>
                  <a:cubicBezTo>
                    <a:pt x="249374" y="150248"/>
                    <a:pt x="249461" y="150255"/>
                    <a:pt x="249548" y="150255"/>
                  </a:cubicBezTo>
                  <a:cubicBezTo>
                    <a:pt x="249653" y="150255"/>
                    <a:pt x="249761" y="150245"/>
                    <a:pt x="249865" y="150245"/>
                  </a:cubicBezTo>
                  <a:cubicBezTo>
                    <a:pt x="250960" y="150245"/>
                    <a:pt x="252056" y="150245"/>
                    <a:pt x="253151" y="150257"/>
                  </a:cubicBezTo>
                  <a:cubicBezTo>
                    <a:pt x="253294" y="150257"/>
                    <a:pt x="253435" y="150253"/>
                    <a:pt x="253576" y="150253"/>
                  </a:cubicBezTo>
                  <a:cubicBezTo>
                    <a:pt x="253859" y="150253"/>
                    <a:pt x="254139" y="150269"/>
                    <a:pt x="254425" y="150364"/>
                  </a:cubicBezTo>
                  <a:cubicBezTo>
                    <a:pt x="254501" y="150391"/>
                    <a:pt x="254584" y="150398"/>
                    <a:pt x="254670" y="150398"/>
                  </a:cubicBezTo>
                  <a:cubicBezTo>
                    <a:pt x="254773" y="150398"/>
                    <a:pt x="254881" y="150388"/>
                    <a:pt x="254984" y="150388"/>
                  </a:cubicBezTo>
                  <a:cubicBezTo>
                    <a:pt x="255889" y="150388"/>
                    <a:pt x="256794" y="150388"/>
                    <a:pt x="257699" y="150400"/>
                  </a:cubicBezTo>
                  <a:cubicBezTo>
                    <a:pt x="257918" y="150400"/>
                    <a:pt x="258137" y="150390"/>
                    <a:pt x="258356" y="150390"/>
                  </a:cubicBezTo>
                  <a:cubicBezTo>
                    <a:pt x="258683" y="150390"/>
                    <a:pt x="259009" y="150411"/>
                    <a:pt x="259330" y="150519"/>
                  </a:cubicBezTo>
                  <a:cubicBezTo>
                    <a:pt x="259392" y="150538"/>
                    <a:pt x="259458" y="150543"/>
                    <a:pt x="259525" y="150543"/>
                  </a:cubicBezTo>
                  <a:cubicBezTo>
                    <a:pt x="259626" y="150543"/>
                    <a:pt x="259730" y="150531"/>
                    <a:pt x="259830" y="150531"/>
                  </a:cubicBezTo>
                  <a:cubicBezTo>
                    <a:pt x="260830" y="150531"/>
                    <a:pt x="261831" y="150531"/>
                    <a:pt x="262831" y="150542"/>
                  </a:cubicBezTo>
                  <a:cubicBezTo>
                    <a:pt x="262912" y="150542"/>
                    <a:pt x="262994" y="150542"/>
                    <a:pt x="263076" y="150542"/>
                  </a:cubicBezTo>
                  <a:cubicBezTo>
                    <a:pt x="263485" y="150542"/>
                    <a:pt x="263900" y="150550"/>
                    <a:pt x="264307" y="150650"/>
                  </a:cubicBezTo>
                  <a:cubicBezTo>
                    <a:pt x="264463" y="150683"/>
                    <a:pt x="264622" y="150691"/>
                    <a:pt x="264782" y="150691"/>
                  </a:cubicBezTo>
                  <a:cubicBezTo>
                    <a:pt x="264964" y="150691"/>
                    <a:pt x="265147" y="150680"/>
                    <a:pt x="265329" y="150680"/>
                  </a:cubicBezTo>
                  <a:cubicBezTo>
                    <a:pt x="265394" y="150680"/>
                    <a:pt x="265458" y="150682"/>
                    <a:pt x="265521" y="150685"/>
                  </a:cubicBezTo>
                  <a:cubicBezTo>
                    <a:pt x="265879" y="150697"/>
                    <a:pt x="265926" y="150745"/>
                    <a:pt x="265950" y="151102"/>
                  </a:cubicBezTo>
                  <a:cubicBezTo>
                    <a:pt x="265950" y="151293"/>
                    <a:pt x="265950" y="151483"/>
                    <a:pt x="265950" y="151674"/>
                  </a:cubicBezTo>
                  <a:lnTo>
                    <a:pt x="265950" y="157031"/>
                  </a:lnTo>
                  <a:lnTo>
                    <a:pt x="265950" y="162532"/>
                  </a:lnTo>
                  <a:cubicBezTo>
                    <a:pt x="265950" y="162865"/>
                    <a:pt x="265938" y="163187"/>
                    <a:pt x="266057" y="163520"/>
                  </a:cubicBezTo>
                  <a:cubicBezTo>
                    <a:pt x="266105" y="163663"/>
                    <a:pt x="266093" y="163842"/>
                    <a:pt x="266093" y="164008"/>
                  </a:cubicBezTo>
                  <a:cubicBezTo>
                    <a:pt x="266093" y="164580"/>
                    <a:pt x="266093" y="165151"/>
                    <a:pt x="266093" y="165723"/>
                  </a:cubicBezTo>
                  <a:cubicBezTo>
                    <a:pt x="266093" y="166032"/>
                    <a:pt x="266081" y="166342"/>
                    <a:pt x="266188" y="166640"/>
                  </a:cubicBezTo>
                  <a:cubicBezTo>
                    <a:pt x="266248" y="166794"/>
                    <a:pt x="266236" y="166973"/>
                    <a:pt x="266236" y="167140"/>
                  </a:cubicBezTo>
                  <a:cubicBezTo>
                    <a:pt x="266236" y="169116"/>
                    <a:pt x="266236" y="171081"/>
                    <a:pt x="266236" y="173057"/>
                  </a:cubicBezTo>
                  <a:cubicBezTo>
                    <a:pt x="266236" y="173105"/>
                    <a:pt x="266236" y="173152"/>
                    <a:pt x="266236" y="173200"/>
                  </a:cubicBezTo>
                  <a:cubicBezTo>
                    <a:pt x="266227" y="173527"/>
                    <a:pt x="266172" y="173664"/>
                    <a:pt x="265979" y="173664"/>
                  </a:cubicBezTo>
                  <a:cubicBezTo>
                    <a:pt x="265912" y="173664"/>
                    <a:pt x="265828" y="173647"/>
                    <a:pt x="265724" y="173617"/>
                  </a:cubicBezTo>
                  <a:cubicBezTo>
                    <a:pt x="265462" y="173545"/>
                    <a:pt x="265212" y="173533"/>
                    <a:pt x="264950" y="173533"/>
                  </a:cubicBezTo>
                  <a:lnTo>
                    <a:pt x="251817" y="173533"/>
                  </a:lnTo>
                  <a:cubicBezTo>
                    <a:pt x="251555" y="173533"/>
                    <a:pt x="251294" y="173533"/>
                    <a:pt x="251032" y="173617"/>
                  </a:cubicBezTo>
                  <a:cubicBezTo>
                    <a:pt x="250865" y="173676"/>
                    <a:pt x="250662" y="173676"/>
                    <a:pt x="250472" y="173676"/>
                  </a:cubicBezTo>
                  <a:lnTo>
                    <a:pt x="243828" y="173676"/>
                  </a:lnTo>
                  <a:cubicBezTo>
                    <a:pt x="243162" y="173664"/>
                    <a:pt x="243114" y="173617"/>
                    <a:pt x="243102" y="172938"/>
                  </a:cubicBezTo>
                  <a:cubicBezTo>
                    <a:pt x="243090" y="172509"/>
                    <a:pt x="243102" y="172081"/>
                    <a:pt x="243102" y="171652"/>
                  </a:cubicBezTo>
                  <a:cubicBezTo>
                    <a:pt x="243090" y="171271"/>
                    <a:pt x="243126" y="170890"/>
                    <a:pt x="242983" y="170521"/>
                  </a:cubicBezTo>
                  <a:cubicBezTo>
                    <a:pt x="242935" y="170366"/>
                    <a:pt x="242959" y="170188"/>
                    <a:pt x="242959" y="170021"/>
                  </a:cubicBezTo>
                  <a:cubicBezTo>
                    <a:pt x="242947" y="169557"/>
                    <a:pt x="242947" y="169080"/>
                    <a:pt x="242947" y="168604"/>
                  </a:cubicBezTo>
                  <a:cubicBezTo>
                    <a:pt x="242947" y="168461"/>
                    <a:pt x="242971" y="168307"/>
                    <a:pt x="242947" y="168176"/>
                  </a:cubicBezTo>
                  <a:cubicBezTo>
                    <a:pt x="242709" y="167116"/>
                    <a:pt x="242852" y="166044"/>
                    <a:pt x="242816" y="164973"/>
                  </a:cubicBezTo>
                  <a:cubicBezTo>
                    <a:pt x="242792" y="164639"/>
                    <a:pt x="242816" y="164318"/>
                    <a:pt x="242709" y="163985"/>
                  </a:cubicBezTo>
                  <a:cubicBezTo>
                    <a:pt x="242650" y="163794"/>
                    <a:pt x="242673" y="163568"/>
                    <a:pt x="242673" y="163354"/>
                  </a:cubicBezTo>
                  <a:cubicBezTo>
                    <a:pt x="242650" y="162758"/>
                    <a:pt x="242721" y="162163"/>
                    <a:pt x="242542" y="161580"/>
                  </a:cubicBezTo>
                  <a:cubicBezTo>
                    <a:pt x="242495" y="161425"/>
                    <a:pt x="242531" y="161246"/>
                    <a:pt x="242531" y="161079"/>
                  </a:cubicBezTo>
                  <a:cubicBezTo>
                    <a:pt x="242531" y="160460"/>
                    <a:pt x="242531" y="159841"/>
                    <a:pt x="242519" y="159222"/>
                  </a:cubicBezTo>
                  <a:cubicBezTo>
                    <a:pt x="242519" y="158853"/>
                    <a:pt x="242542" y="158472"/>
                    <a:pt x="242423" y="158103"/>
                  </a:cubicBezTo>
                  <a:cubicBezTo>
                    <a:pt x="242352" y="157900"/>
                    <a:pt x="242388" y="157674"/>
                    <a:pt x="242388" y="157460"/>
                  </a:cubicBezTo>
                  <a:cubicBezTo>
                    <a:pt x="242352" y="156769"/>
                    <a:pt x="242459" y="156079"/>
                    <a:pt x="242257" y="155400"/>
                  </a:cubicBezTo>
                  <a:cubicBezTo>
                    <a:pt x="242209" y="155269"/>
                    <a:pt x="242245" y="155114"/>
                    <a:pt x="242245" y="154972"/>
                  </a:cubicBezTo>
                  <a:cubicBezTo>
                    <a:pt x="242233" y="154531"/>
                    <a:pt x="242233" y="154079"/>
                    <a:pt x="242138" y="153638"/>
                  </a:cubicBezTo>
                  <a:cubicBezTo>
                    <a:pt x="242042" y="153269"/>
                    <a:pt x="242102" y="152876"/>
                    <a:pt x="242102" y="152495"/>
                  </a:cubicBezTo>
                  <a:cubicBezTo>
                    <a:pt x="242090" y="152066"/>
                    <a:pt x="242138" y="151638"/>
                    <a:pt x="241983" y="151221"/>
                  </a:cubicBezTo>
                  <a:cubicBezTo>
                    <a:pt x="241959" y="151185"/>
                    <a:pt x="241959" y="151138"/>
                    <a:pt x="241959" y="151090"/>
                  </a:cubicBezTo>
                  <a:cubicBezTo>
                    <a:pt x="241959" y="150052"/>
                    <a:pt x="241859" y="149968"/>
                    <a:pt x="242507" y="149968"/>
                  </a:cubicBezTo>
                  <a:cubicBezTo>
                    <a:pt x="242632" y="149968"/>
                    <a:pt x="242785" y="149971"/>
                    <a:pt x="242971" y="149971"/>
                  </a:cubicBezTo>
                  <a:cubicBezTo>
                    <a:pt x="243098" y="149967"/>
                    <a:pt x="243225" y="149966"/>
                    <a:pt x="243352" y="149966"/>
                  </a:cubicBezTo>
                  <a:close/>
                  <a:moveTo>
                    <a:pt x="217888" y="149673"/>
                  </a:moveTo>
                  <a:cubicBezTo>
                    <a:pt x="218550" y="149673"/>
                    <a:pt x="218539" y="149703"/>
                    <a:pt x="218539" y="150483"/>
                  </a:cubicBezTo>
                  <a:cubicBezTo>
                    <a:pt x="218539" y="151007"/>
                    <a:pt x="218492" y="151531"/>
                    <a:pt x="218658" y="152043"/>
                  </a:cubicBezTo>
                  <a:cubicBezTo>
                    <a:pt x="218706" y="152186"/>
                    <a:pt x="218682" y="152364"/>
                    <a:pt x="218682" y="152531"/>
                  </a:cubicBezTo>
                  <a:cubicBezTo>
                    <a:pt x="218682" y="153412"/>
                    <a:pt x="218682" y="154293"/>
                    <a:pt x="218682" y="155174"/>
                  </a:cubicBezTo>
                  <a:cubicBezTo>
                    <a:pt x="218682" y="155650"/>
                    <a:pt x="218647" y="156126"/>
                    <a:pt x="218789" y="156591"/>
                  </a:cubicBezTo>
                  <a:cubicBezTo>
                    <a:pt x="218861" y="156793"/>
                    <a:pt x="218825" y="157019"/>
                    <a:pt x="218825" y="157234"/>
                  </a:cubicBezTo>
                  <a:cubicBezTo>
                    <a:pt x="218825" y="158996"/>
                    <a:pt x="218825" y="160758"/>
                    <a:pt x="218825" y="162508"/>
                  </a:cubicBezTo>
                  <a:cubicBezTo>
                    <a:pt x="218825" y="162842"/>
                    <a:pt x="218813" y="163175"/>
                    <a:pt x="218920" y="163496"/>
                  </a:cubicBezTo>
                  <a:cubicBezTo>
                    <a:pt x="218980" y="163675"/>
                    <a:pt x="218968" y="163877"/>
                    <a:pt x="218968" y="164068"/>
                  </a:cubicBezTo>
                  <a:cubicBezTo>
                    <a:pt x="218968" y="164782"/>
                    <a:pt x="218968" y="165497"/>
                    <a:pt x="218968" y="166211"/>
                  </a:cubicBezTo>
                  <a:cubicBezTo>
                    <a:pt x="218968" y="166616"/>
                    <a:pt x="218944" y="167009"/>
                    <a:pt x="219075" y="167414"/>
                  </a:cubicBezTo>
                  <a:cubicBezTo>
                    <a:pt x="219135" y="167604"/>
                    <a:pt x="219111" y="167830"/>
                    <a:pt x="219111" y="168045"/>
                  </a:cubicBezTo>
                  <a:cubicBezTo>
                    <a:pt x="219111" y="169473"/>
                    <a:pt x="219111" y="170902"/>
                    <a:pt x="219111" y="172331"/>
                  </a:cubicBezTo>
                  <a:cubicBezTo>
                    <a:pt x="219111" y="172617"/>
                    <a:pt x="219099" y="172890"/>
                    <a:pt x="219194" y="173176"/>
                  </a:cubicBezTo>
                  <a:cubicBezTo>
                    <a:pt x="219301" y="173474"/>
                    <a:pt x="219254" y="173795"/>
                    <a:pt x="219230" y="174093"/>
                  </a:cubicBezTo>
                  <a:cubicBezTo>
                    <a:pt x="219230" y="174260"/>
                    <a:pt x="219135" y="174367"/>
                    <a:pt x="218968" y="174367"/>
                  </a:cubicBezTo>
                  <a:cubicBezTo>
                    <a:pt x="218778" y="174379"/>
                    <a:pt x="218587" y="174379"/>
                    <a:pt x="218397" y="174379"/>
                  </a:cubicBezTo>
                  <a:lnTo>
                    <a:pt x="201406" y="174379"/>
                  </a:lnTo>
                  <a:cubicBezTo>
                    <a:pt x="201346" y="174379"/>
                    <a:pt x="201285" y="174379"/>
                    <a:pt x="201225" y="174379"/>
                  </a:cubicBezTo>
                  <a:cubicBezTo>
                    <a:pt x="200952" y="174379"/>
                    <a:pt x="200681" y="174371"/>
                    <a:pt x="200418" y="174283"/>
                  </a:cubicBezTo>
                  <a:cubicBezTo>
                    <a:pt x="200319" y="174250"/>
                    <a:pt x="200212" y="174243"/>
                    <a:pt x="200105" y="174243"/>
                  </a:cubicBezTo>
                  <a:cubicBezTo>
                    <a:pt x="200018" y="174243"/>
                    <a:pt x="199931" y="174248"/>
                    <a:pt x="199847" y="174248"/>
                  </a:cubicBezTo>
                  <a:cubicBezTo>
                    <a:pt x="198870" y="174236"/>
                    <a:pt x="197894" y="174236"/>
                    <a:pt x="196918" y="174236"/>
                  </a:cubicBezTo>
                  <a:cubicBezTo>
                    <a:pt x="196751" y="174236"/>
                    <a:pt x="196584" y="174236"/>
                    <a:pt x="196430" y="174212"/>
                  </a:cubicBezTo>
                  <a:cubicBezTo>
                    <a:pt x="196275" y="174188"/>
                    <a:pt x="196168" y="174081"/>
                    <a:pt x="196132" y="173926"/>
                  </a:cubicBezTo>
                  <a:cubicBezTo>
                    <a:pt x="196120" y="173819"/>
                    <a:pt x="196108" y="173700"/>
                    <a:pt x="196108" y="173581"/>
                  </a:cubicBezTo>
                  <a:lnTo>
                    <a:pt x="196108" y="169652"/>
                  </a:lnTo>
                  <a:cubicBezTo>
                    <a:pt x="196108" y="169581"/>
                    <a:pt x="196096" y="169497"/>
                    <a:pt x="196120" y="169438"/>
                  </a:cubicBezTo>
                  <a:cubicBezTo>
                    <a:pt x="196358" y="168473"/>
                    <a:pt x="196215" y="167497"/>
                    <a:pt x="196251" y="166521"/>
                  </a:cubicBezTo>
                  <a:cubicBezTo>
                    <a:pt x="196263" y="166068"/>
                    <a:pt x="196251" y="165616"/>
                    <a:pt x="196251" y="165163"/>
                  </a:cubicBezTo>
                  <a:cubicBezTo>
                    <a:pt x="196263" y="164818"/>
                    <a:pt x="196239" y="164461"/>
                    <a:pt x="196358" y="164104"/>
                  </a:cubicBezTo>
                  <a:cubicBezTo>
                    <a:pt x="196430" y="163889"/>
                    <a:pt x="196394" y="163639"/>
                    <a:pt x="196394" y="163401"/>
                  </a:cubicBezTo>
                  <a:cubicBezTo>
                    <a:pt x="196394" y="161210"/>
                    <a:pt x="196394" y="159020"/>
                    <a:pt x="196394" y="156829"/>
                  </a:cubicBezTo>
                  <a:cubicBezTo>
                    <a:pt x="196394" y="156496"/>
                    <a:pt x="196394" y="156174"/>
                    <a:pt x="196501" y="155841"/>
                  </a:cubicBezTo>
                  <a:cubicBezTo>
                    <a:pt x="196560" y="155650"/>
                    <a:pt x="196537" y="155424"/>
                    <a:pt x="196537" y="155210"/>
                  </a:cubicBezTo>
                  <a:cubicBezTo>
                    <a:pt x="196537" y="153638"/>
                    <a:pt x="196537" y="152066"/>
                    <a:pt x="196537" y="150495"/>
                  </a:cubicBezTo>
                  <a:cubicBezTo>
                    <a:pt x="196537" y="150304"/>
                    <a:pt x="196537" y="150114"/>
                    <a:pt x="196560" y="149923"/>
                  </a:cubicBezTo>
                  <a:cubicBezTo>
                    <a:pt x="196572" y="149792"/>
                    <a:pt x="196656" y="149709"/>
                    <a:pt x="196787" y="149697"/>
                  </a:cubicBezTo>
                  <a:cubicBezTo>
                    <a:pt x="197001" y="149673"/>
                    <a:pt x="197215" y="149673"/>
                    <a:pt x="197430" y="149673"/>
                  </a:cubicBezTo>
                  <a:lnTo>
                    <a:pt x="217706" y="149673"/>
                  </a:lnTo>
                  <a:cubicBezTo>
                    <a:pt x="217772" y="149673"/>
                    <a:pt x="217833" y="149673"/>
                    <a:pt x="217888" y="149673"/>
                  </a:cubicBezTo>
                  <a:close/>
                  <a:moveTo>
                    <a:pt x="219659" y="149680"/>
                  </a:moveTo>
                  <a:cubicBezTo>
                    <a:pt x="219786" y="149680"/>
                    <a:pt x="219913" y="149685"/>
                    <a:pt x="220040" y="149685"/>
                  </a:cubicBezTo>
                  <a:lnTo>
                    <a:pt x="231886" y="149685"/>
                  </a:lnTo>
                  <a:cubicBezTo>
                    <a:pt x="231946" y="149685"/>
                    <a:pt x="232005" y="149685"/>
                    <a:pt x="232065" y="149685"/>
                  </a:cubicBezTo>
                  <a:cubicBezTo>
                    <a:pt x="232362" y="149685"/>
                    <a:pt x="232658" y="149693"/>
                    <a:pt x="232946" y="149792"/>
                  </a:cubicBezTo>
                  <a:cubicBezTo>
                    <a:pt x="233058" y="149825"/>
                    <a:pt x="233178" y="149833"/>
                    <a:pt x="233299" y="149833"/>
                  </a:cubicBezTo>
                  <a:cubicBezTo>
                    <a:pt x="233396" y="149833"/>
                    <a:pt x="233494" y="149828"/>
                    <a:pt x="233589" y="149828"/>
                  </a:cubicBezTo>
                  <a:lnTo>
                    <a:pt x="237292" y="149828"/>
                  </a:lnTo>
                  <a:cubicBezTo>
                    <a:pt x="237399" y="149828"/>
                    <a:pt x="237506" y="149823"/>
                    <a:pt x="237613" y="149823"/>
                  </a:cubicBezTo>
                  <a:cubicBezTo>
                    <a:pt x="237790" y="149823"/>
                    <a:pt x="237966" y="149837"/>
                    <a:pt x="238137" y="149911"/>
                  </a:cubicBezTo>
                  <a:cubicBezTo>
                    <a:pt x="238190" y="149934"/>
                    <a:pt x="238244" y="149943"/>
                    <a:pt x="238297" y="149943"/>
                  </a:cubicBezTo>
                  <a:cubicBezTo>
                    <a:pt x="238385" y="149943"/>
                    <a:pt x="238472" y="149917"/>
                    <a:pt x="238554" y="149888"/>
                  </a:cubicBezTo>
                  <a:cubicBezTo>
                    <a:pt x="238703" y="149833"/>
                    <a:pt x="238857" y="149806"/>
                    <a:pt x="239006" y="149806"/>
                  </a:cubicBezTo>
                  <a:cubicBezTo>
                    <a:pt x="239117" y="149806"/>
                    <a:pt x="239226" y="149821"/>
                    <a:pt x="239328" y="149852"/>
                  </a:cubicBezTo>
                  <a:cubicBezTo>
                    <a:pt x="239780" y="149983"/>
                    <a:pt x="240221" y="149959"/>
                    <a:pt x="240673" y="149971"/>
                  </a:cubicBezTo>
                  <a:cubicBezTo>
                    <a:pt x="240840" y="149971"/>
                    <a:pt x="241007" y="149983"/>
                    <a:pt x="241173" y="149995"/>
                  </a:cubicBezTo>
                  <a:cubicBezTo>
                    <a:pt x="241268" y="150007"/>
                    <a:pt x="241340" y="150078"/>
                    <a:pt x="241364" y="150185"/>
                  </a:cubicBezTo>
                  <a:cubicBezTo>
                    <a:pt x="241376" y="150221"/>
                    <a:pt x="241388" y="150281"/>
                    <a:pt x="241376" y="150316"/>
                  </a:cubicBezTo>
                  <a:cubicBezTo>
                    <a:pt x="241316" y="150876"/>
                    <a:pt x="241542" y="151400"/>
                    <a:pt x="241530" y="151947"/>
                  </a:cubicBezTo>
                  <a:cubicBezTo>
                    <a:pt x="241518" y="152495"/>
                    <a:pt x="241530" y="153043"/>
                    <a:pt x="241530" y="153590"/>
                  </a:cubicBezTo>
                  <a:cubicBezTo>
                    <a:pt x="241530" y="153829"/>
                    <a:pt x="241518" y="154067"/>
                    <a:pt x="241614" y="154293"/>
                  </a:cubicBezTo>
                  <a:cubicBezTo>
                    <a:pt x="241697" y="154519"/>
                    <a:pt x="241661" y="154757"/>
                    <a:pt x="241673" y="154995"/>
                  </a:cubicBezTo>
                  <a:cubicBezTo>
                    <a:pt x="241685" y="155543"/>
                    <a:pt x="241614" y="156091"/>
                    <a:pt x="241792" y="156627"/>
                  </a:cubicBezTo>
                  <a:cubicBezTo>
                    <a:pt x="241840" y="156781"/>
                    <a:pt x="241816" y="156960"/>
                    <a:pt x="241816" y="157127"/>
                  </a:cubicBezTo>
                  <a:cubicBezTo>
                    <a:pt x="241816" y="157674"/>
                    <a:pt x="241816" y="158222"/>
                    <a:pt x="241816" y="158770"/>
                  </a:cubicBezTo>
                  <a:cubicBezTo>
                    <a:pt x="241816" y="159115"/>
                    <a:pt x="241792" y="159472"/>
                    <a:pt x="241923" y="159817"/>
                  </a:cubicBezTo>
                  <a:cubicBezTo>
                    <a:pt x="241971" y="159972"/>
                    <a:pt x="241959" y="160151"/>
                    <a:pt x="241959" y="160317"/>
                  </a:cubicBezTo>
                  <a:cubicBezTo>
                    <a:pt x="241959" y="160913"/>
                    <a:pt x="241959" y="161508"/>
                    <a:pt x="241959" y="162103"/>
                  </a:cubicBezTo>
                  <a:cubicBezTo>
                    <a:pt x="241959" y="162437"/>
                    <a:pt x="241947" y="162758"/>
                    <a:pt x="242054" y="163092"/>
                  </a:cubicBezTo>
                  <a:cubicBezTo>
                    <a:pt x="242114" y="163258"/>
                    <a:pt x="242102" y="163461"/>
                    <a:pt x="242102" y="163651"/>
                  </a:cubicBezTo>
                  <a:cubicBezTo>
                    <a:pt x="242102" y="164294"/>
                    <a:pt x="242090" y="164937"/>
                    <a:pt x="242102" y="165580"/>
                  </a:cubicBezTo>
                  <a:cubicBezTo>
                    <a:pt x="242102" y="166009"/>
                    <a:pt x="242066" y="166437"/>
                    <a:pt x="242209" y="166854"/>
                  </a:cubicBezTo>
                  <a:cubicBezTo>
                    <a:pt x="242269" y="167009"/>
                    <a:pt x="242245" y="167187"/>
                    <a:pt x="242245" y="167354"/>
                  </a:cubicBezTo>
                  <a:cubicBezTo>
                    <a:pt x="242245" y="168045"/>
                    <a:pt x="242245" y="168723"/>
                    <a:pt x="242245" y="169414"/>
                  </a:cubicBezTo>
                  <a:cubicBezTo>
                    <a:pt x="242245" y="169795"/>
                    <a:pt x="242233" y="170176"/>
                    <a:pt x="242352" y="170545"/>
                  </a:cubicBezTo>
                  <a:cubicBezTo>
                    <a:pt x="242423" y="170771"/>
                    <a:pt x="242376" y="171021"/>
                    <a:pt x="242388" y="171259"/>
                  </a:cubicBezTo>
                  <a:cubicBezTo>
                    <a:pt x="242411" y="171843"/>
                    <a:pt x="242304" y="172450"/>
                    <a:pt x="242507" y="173021"/>
                  </a:cubicBezTo>
                  <a:cubicBezTo>
                    <a:pt x="242542" y="173117"/>
                    <a:pt x="242531" y="173212"/>
                    <a:pt x="242519" y="173307"/>
                  </a:cubicBezTo>
                  <a:cubicBezTo>
                    <a:pt x="242519" y="173664"/>
                    <a:pt x="242400" y="173795"/>
                    <a:pt x="242066" y="173807"/>
                  </a:cubicBezTo>
                  <a:cubicBezTo>
                    <a:pt x="241911" y="173819"/>
                    <a:pt x="241757" y="173822"/>
                    <a:pt x="241602" y="173822"/>
                  </a:cubicBezTo>
                  <a:cubicBezTo>
                    <a:pt x="241447" y="173822"/>
                    <a:pt x="241292" y="173819"/>
                    <a:pt x="241137" y="173819"/>
                  </a:cubicBezTo>
                  <a:cubicBezTo>
                    <a:pt x="240733" y="173831"/>
                    <a:pt x="240328" y="173795"/>
                    <a:pt x="239935" y="173938"/>
                  </a:cubicBezTo>
                  <a:cubicBezTo>
                    <a:pt x="239858" y="173962"/>
                    <a:pt x="239774" y="173968"/>
                    <a:pt x="239689" y="173968"/>
                  </a:cubicBezTo>
                  <a:cubicBezTo>
                    <a:pt x="239605" y="173968"/>
                    <a:pt x="239518" y="173962"/>
                    <a:pt x="239435" y="173962"/>
                  </a:cubicBezTo>
                  <a:cubicBezTo>
                    <a:pt x="239149" y="173974"/>
                    <a:pt x="238875" y="173974"/>
                    <a:pt x="238590" y="174045"/>
                  </a:cubicBezTo>
                  <a:cubicBezTo>
                    <a:pt x="238363" y="174117"/>
                    <a:pt x="238125" y="174093"/>
                    <a:pt x="237887" y="174105"/>
                  </a:cubicBezTo>
                  <a:cubicBezTo>
                    <a:pt x="237798" y="174108"/>
                    <a:pt x="237709" y="174109"/>
                    <a:pt x="237619" y="174109"/>
                  </a:cubicBezTo>
                  <a:cubicBezTo>
                    <a:pt x="237403" y="174109"/>
                    <a:pt x="237187" y="174103"/>
                    <a:pt x="236972" y="174103"/>
                  </a:cubicBezTo>
                  <a:cubicBezTo>
                    <a:pt x="236588" y="174103"/>
                    <a:pt x="236206" y="174123"/>
                    <a:pt x="235827" y="174236"/>
                  </a:cubicBezTo>
                  <a:cubicBezTo>
                    <a:pt x="235765" y="174255"/>
                    <a:pt x="235700" y="174261"/>
                    <a:pt x="235632" y="174261"/>
                  </a:cubicBezTo>
                  <a:cubicBezTo>
                    <a:pt x="235532" y="174261"/>
                    <a:pt x="235427" y="174248"/>
                    <a:pt x="235327" y="174248"/>
                  </a:cubicBezTo>
                  <a:lnTo>
                    <a:pt x="231482" y="174248"/>
                  </a:lnTo>
                  <a:cubicBezTo>
                    <a:pt x="231374" y="174248"/>
                    <a:pt x="231267" y="174246"/>
                    <a:pt x="231160" y="174246"/>
                  </a:cubicBezTo>
                  <a:cubicBezTo>
                    <a:pt x="230839" y="174246"/>
                    <a:pt x="230520" y="174260"/>
                    <a:pt x="230208" y="174367"/>
                  </a:cubicBezTo>
                  <a:cubicBezTo>
                    <a:pt x="230130" y="174391"/>
                    <a:pt x="230047" y="174397"/>
                    <a:pt x="229962" y="174397"/>
                  </a:cubicBezTo>
                  <a:cubicBezTo>
                    <a:pt x="229877" y="174397"/>
                    <a:pt x="229791" y="174391"/>
                    <a:pt x="229707" y="174391"/>
                  </a:cubicBezTo>
                  <a:lnTo>
                    <a:pt x="220575" y="174391"/>
                  </a:lnTo>
                  <a:cubicBezTo>
                    <a:pt x="219825" y="174391"/>
                    <a:pt x="219825" y="174379"/>
                    <a:pt x="219825" y="173641"/>
                  </a:cubicBezTo>
                  <a:cubicBezTo>
                    <a:pt x="219813" y="172783"/>
                    <a:pt x="219825" y="171938"/>
                    <a:pt x="219813" y="171081"/>
                  </a:cubicBezTo>
                  <a:cubicBezTo>
                    <a:pt x="219813" y="170700"/>
                    <a:pt x="219837" y="170319"/>
                    <a:pt x="219706" y="169950"/>
                  </a:cubicBezTo>
                  <a:cubicBezTo>
                    <a:pt x="219647" y="169771"/>
                    <a:pt x="219682" y="169569"/>
                    <a:pt x="219682" y="169378"/>
                  </a:cubicBezTo>
                  <a:cubicBezTo>
                    <a:pt x="219671" y="168640"/>
                    <a:pt x="219682" y="167902"/>
                    <a:pt x="219671" y="167164"/>
                  </a:cubicBezTo>
                  <a:cubicBezTo>
                    <a:pt x="219671" y="166806"/>
                    <a:pt x="219694" y="166461"/>
                    <a:pt x="219563" y="166104"/>
                  </a:cubicBezTo>
                  <a:cubicBezTo>
                    <a:pt x="219516" y="165961"/>
                    <a:pt x="219540" y="165782"/>
                    <a:pt x="219540" y="165616"/>
                  </a:cubicBezTo>
                  <a:cubicBezTo>
                    <a:pt x="219528" y="165068"/>
                    <a:pt x="219540" y="164520"/>
                    <a:pt x="219528" y="163973"/>
                  </a:cubicBezTo>
                  <a:cubicBezTo>
                    <a:pt x="219528" y="163520"/>
                    <a:pt x="219563" y="163068"/>
                    <a:pt x="219420" y="162627"/>
                  </a:cubicBezTo>
                  <a:cubicBezTo>
                    <a:pt x="219361" y="162461"/>
                    <a:pt x="219397" y="162246"/>
                    <a:pt x="219397" y="162056"/>
                  </a:cubicBezTo>
                  <a:cubicBezTo>
                    <a:pt x="219397" y="160532"/>
                    <a:pt x="219385" y="159020"/>
                    <a:pt x="219385" y="157496"/>
                  </a:cubicBezTo>
                  <a:cubicBezTo>
                    <a:pt x="219385" y="157186"/>
                    <a:pt x="219397" y="156877"/>
                    <a:pt x="219290" y="156579"/>
                  </a:cubicBezTo>
                  <a:cubicBezTo>
                    <a:pt x="219230" y="156400"/>
                    <a:pt x="219254" y="156198"/>
                    <a:pt x="219254" y="156007"/>
                  </a:cubicBezTo>
                  <a:cubicBezTo>
                    <a:pt x="219242" y="155222"/>
                    <a:pt x="219254" y="154436"/>
                    <a:pt x="219242" y="153650"/>
                  </a:cubicBezTo>
                  <a:cubicBezTo>
                    <a:pt x="219242" y="153281"/>
                    <a:pt x="219278" y="152888"/>
                    <a:pt x="219135" y="152531"/>
                  </a:cubicBezTo>
                  <a:cubicBezTo>
                    <a:pt x="219111" y="152459"/>
                    <a:pt x="219111" y="152388"/>
                    <a:pt x="219111" y="152316"/>
                  </a:cubicBezTo>
                  <a:cubicBezTo>
                    <a:pt x="219111" y="151554"/>
                    <a:pt x="219111" y="150792"/>
                    <a:pt x="219111" y="150030"/>
                  </a:cubicBezTo>
                  <a:cubicBezTo>
                    <a:pt x="219123" y="149769"/>
                    <a:pt x="219194" y="149697"/>
                    <a:pt x="219468" y="149685"/>
                  </a:cubicBezTo>
                  <a:cubicBezTo>
                    <a:pt x="219532" y="149681"/>
                    <a:pt x="219595" y="149680"/>
                    <a:pt x="219659" y="149680"/>
                  </a:cubicBezTo>
                  <a:close/>
                  <a:moveTo>
                    <a:pt x="17717" y="0"/>
                  </a:moveTo>
                  <a:cubicBezTo>
                    <a:pt x="17717" y="3572"/>
                    <a:pt x="17717" y="7132"/>
                    <a:pt x="17717" y="10704"/>
                  </a:cubicBezTo>
                  <a:cubicBezTo>
                    <a:pt x="17717" y="11418"/>
                    <a:pt x="17717" y="11418"/>
                    <a:pt x="17026" y="11418"/>
                  </a:cubicBezTo>
                  <a:cubicBezTo>
                    <a:pt x="16605" y="11422"/>
                    <a:pt x="16185" y="11423"/>
                    <a:pt x="15764" y="11423"/>
                  </a:cubicBezTo>
                  <a:cubicBezTo>
                    <a:pt x="14923" y="11423"/>
                    <a:pt x="14081" y="11418"/>
                    <a:pt x="13240" y="11418"/>
                  </a:cubicBezTo>
                  <a:cubicBezTo>
                    <a:pt x="13154" y="11418"/>
                    <a:pt x="13064" y="11431"/>
                    <a:pt x="12978" y="11431"/>
                  </a:cubicBezTo>
                  <a:cubicBezTo>
                    <a:pt x="12920" y="11431"/>
                    <a:pt x="12864" y="11425"/>
                    <a:pt x="12811" y="11406"/>
                  </a:cubicBezTo>
                  <a:cubicBezTo>
                    <a:pt x="12468" y="11299"/>
                    <a:pt x="12113" y="11278"/>
                    <a:pt x="11757" y="11278"/>
                  </a:cubicBezTo>
                  <a:cubicBezTo>
                    <a:pt x="11520" y="11278"/>
                    <a:pt x="11283" y="11287"/>
                    <a:pt x="11049" y="11287"/>
                  </a:cubicBezTo>
                  <a:cubicBezTo>
                    <a:pt x="9954" y="11283"/>
                    <a:pt x="8860" y="11282"/>
                    <a:pt x="7766" y="11282"/>
                  </a:cubicBezTo>
                  <a:cubicBezTo>
                    <a:pt x="5579" y="11282"/>
                    <a:pt x="3393" y="11287"/>
                    <a:pt x="1203" y="11287"/>
                  </a:cubicBezTo>
                  <a:cubicBezTo>
                    <a:pt x="798" y="11287"/>
                    <a:pt x="393" y="11299"/>
                    <a:pt x="12" y="11418"/>
                  </a:cubicBezTo>
                  <a:lnTo>
                    <a:pt x="12" y="11990"/>
                  </a:lnTo>
                  <a:lnTo>
                    <a:pt x="10561" y="11990"/>
                  </a:lnTo>
                  <a:cubicBezTo>
                    <a:pt x="10613" y="11990"/>
                    <a:pt x="10666" y="11989"/>
                    <a:pt x="10718" y="11989"/>
                  </a:cubicBezTo>
                  <a:cubicBezTo>
                    <a:pt x="10927" y="11989"/>
                    <a:pt x="11135" y="11997"/>
                    <a:pt x="11335" y="12073"/>
                  </a:cubicBezTo>
                  <a:cubicBezTo>
                    <a:pt x="11471" y="12127"/>
                    <a:pt x="11607" y="12139"/>
                    <a:pt x="11743" y="12139"/>
                  </a:cubicBezTo>
                  <a:cubicBezTo>
                    <a:pt x="11845" y="12139"/>
                    <a:pt x="11947" y="12133"/>
                    <a:pt x="12049" y="12133"/>
                  </a:cubicBezTo>
                  <a:lnTo>
                    <a:pt x="16824" y="12133"/>
                  </a:lnTo>
                  <a:cubicBezTo>
                    <a:pt x="17014" y="12133"/>
                    <a:pt x="17205" y="12133"/>
                    <a:pt x="17395" y="12144"/>
                  </a:cubicBezTo>
                  <a:cubicBezTo>
                    <a:pt x="17610" y="12156"/>
                    <a:pt x="17705" y="12240"/>
                    <a:pt x="17705" y="12454"/>
                  </a:cubicBezTo>
                  <a:cubicBezTo>
                    <a:pt x="17717" y="12764"/>
                    <a:pt x="17764" y="13085"/>
                    <a:pt x="17681" y="13371"/>
                  </a:cubicBezTo>
                  <a:cubicBezTo>
                    <a:pt x="17574" y="13823"/>
                    <a:pt x="17586" y="14276"/>
                    <a:pt x="17586" y="14716"/>
                  </a:cubicBezTo>
                  <a:cubicBezTo>
                    <a:pt x="17574" y="20455"/>
                    <a:pt x="17574" y="26182"/>
                    <a:pt x="17574" y="31909"/>
                  </a:cubicBezTo>
                  <a:cubicBezTo>
                    <a:pt x="17574" y="32385"/>
                    <a:pt x="17526" y="32861"/>
                    <a:pt x="17693" y="33326"/>
                  </a:cubicBezTo>
                  <a:cubicBezTo>
                    <a:pt x="17741" y="33445"/>
                    <a:pt x="17717" y="33611"/>
                    <a:pt x="17705" y="33742"/>
                  </a:cubicBezTo>
                  <a:cubicBezTo>
                    <a:pt x="17693" y="33873"/>
                    <a:pt x="17598" y="33969"/>
                    <a:pt x="17467" y="33969"/>
                  </a:cubicBezTo>
                  <a:cubicBezTo>
                    <a:pt x="17300" y="33992"/>
                    <a:pt x="17133" y="33992"/>
                    <a:pt x="16967" y="33992"/>
                  </a:cubicBezTo>
                  <a:lnTo>
                    <a:pt x="5560" y="33992"/>
                  </a:lnTo>
                  <a:cubicBezTo>
                    <a:pt x="5298" y="33992"/>
                    <a:pt x="5037" y="33969"/>
                    <a:pt x="4775" y="33909"/>
                  </a:cubicBezTo>
                  <a:cubicBezTo>
                    <a:pt x="4560" y="33850"/>
                    <a:pt x="4310" y="33850"/>
                    <a:pt x="4072" y="33850"/>
                  </a:cubicBezTo>
                  <a:lnTo>
                    <a:pt x="12" y="33850"/>
                  </a:lnTo>
                  <a:lnTo>
                    <a:pt x="12" y="34564"/>
                  </a:lnTo>
                  <a:lnTo>
                    <a:pt x="4215" y="34564"/>
                  </a:lnTo>
                  <a:cubicBezTo>
                    <a:pt x="4297" y="34564"/>
                    <a:pt x="4382" y="34556"/>
                    <a:pt x="4465" y="34556"/>
                  </a:cubicBezTo>
                  <a:cubicBezTo>
                    <a:pt x="4527" y="34556"/>
                    <a:pt x="4587" y="34560"/>
                    <a:pt x="4644" y="34576"/>
                  </a:cubicBezTo>
                  <a:cubicBezTo>
                    <a:pt x="4951" y="34683"/>
                    <a:pt x="5262" y="34704"/>
                    <a:pt x="5575" y="34704"/>
                  </a:cubicBezTo>
                  <a:cubicBezTo>
                    <a:pt x="5784" y="34704"/>
                    <a:pt x="5994" y="34695"/>
                    <a:pt x="6203" y="34695"/>
                  </a:cubicBezTo>
                  <a:lnTo>
                    <a:pt x="17121" y="34695"/>
                  </a:lnTo>
                  <a:cubicBezTo>
                    <a:pt x="17693" y="34695"/>
                    <a:pt x="17657" y="34707"/>
                    <a:pt x="17836" y="35278"/>
                  </a:cubicBezTo>
                  <a:cubicBezTo>
                    <a:pt x="17883" y="35421"/>
                    <a:pt x="17860" y="35600"/>
                    <a:pt x="17860" y="35766"/>
                  </a:cubicBezTo>
                  <a:cubicBezTo>
                    <a:pt x="17871" y="36195"/>
                    <a:pt x="17848" y="36624"/>
                    <a:pt x="17979" y="37040"/>
                  </a:cubicBezTo>
                  <a:cubicBezTo>
                    <a:pt x="18038" y="37219"/>
                    <a:pt x="18002" y="37421"/>
                    <a:pt x="18002" y="37612"/>
                  </a:cubicBezTo>
                  <a:cubicBezTo>
                    <a:pt x="18014" y="37910"/>
                    <a:pt x="17991" y="38219"/>
                    <a:pt x="18110" y="38517"/>
                  </a:cubicBezTo>
                  <a:cubicBezTo>
                    <a:pt x="18157" y="38648"/>
                    <a:pt x="18145" y="38802"/>
                    <a:pt x="18145" y="38945"/>
                  </a:cubicBezTo>
                  <a:cubicBezTo>
                    <a:pt x="18157" y="39422"/>
                    <a:pt x="18122" y="39898"/>
                    <a:pt x="18264" y="40362"/>
                  </a:cubicBezTo>
                  <a:cubicBezTo>
                    <a:pt x="18312" y="40505"/>
                    <a:pt x="18288" y="40684"/>
                    <a:pt x="18288" y="40850"/>
                  </a:cubicBezTo>
                  <a:cubicBezTo>
                    <a:pt x="18288" y="41946"/>
                    <a:pt x="18288" y="43041"/>
                    <a:pt x="18300" y="44136"/>
                  </a:cubicBezTo>
                  <a:cubicBezTo>
                    <a:pt x="18300" y="44565"/>
                    <a:pt x="18288" y="44982"/>
                    <a:pt x="18383" y="45410"/>
                  </a:cubicBezTo>
                  <a:cubicBezTo>
                    <a:pt x="18467" y="45756"/>
                    <a:pt x="18383" y="46149"/>
                    <a:pt x="18372" y="46518"/>
                  </a:cubicBezTo>
                  <a:cubicBezTo>
                    <a:pt x="18372" y="46565"/>
                    <a:pt x="18336" y="46613"/>
                    <a:pt x="18336" y="46649"/>
                  </a:cubicBezTo>
                  <a:cubicBezTo>
                    <a:pt x="18312" y="46815"/>
                    <a:pt x="18264" y="46994"/>
                    <a:pt x="18300" y="47149"/>
                  </a:cubicBezTo>
                  <a:cubicBezTo>
                    <a:pt x="18419" y="47685"/>
                    <a:pt x="18205" y="48232"/>
                    <a:pt x="18348" y="48756"/>
                  </a:cubicBezTo>
                  <a:cubicBezTo>
                    <a:pt x="18431" y="49089"/>
                    <a:pt x="18467" y="49423"/>
                    <a:pt x="18419" y="49744"/>
                  </a:cubicBezTo>
                  <a:cubicBezTo>
                    <a:pt x="18324" y="50387"/>
                    <a:pt x="18383" y="51006"/>
                    <a:pt x="18407" y="51649"/>
                  </a:cubicBezTo>
                  <a:cubicBezTo>
                    <a:pt x="18467" y="53042"/>
                    <a:pt x="18431" y="54447"/>
                    <a:pt x="18431" y="55852"/>
                  </a:cubicBezTo>
                  <a:cubicBezTo>
                    <a:pt x="18431" y="55947"/>
                    <a:pt x="18431" y="56043"/>
                    <a:pt x="18419" y="56138"/>
                  </a:cubicBezTo>
                  <a:cubicBezTo>
                    <a:pt x="18395" y="56305"/>
                    <a:pt x="18300" y="56400"/>
                    <a:pt x="18133" y="56400"/>
                  </a:cubicBezTo>
                  <a:cubicBezTo>
                    <a:pt x="18059" y="56396"/>
                    <a:pt x="17986" y="56394"/>
                    <a:pt x="17912" y="56394"/>
                  </a:cubicBezTo>
                  <a:cubicBezTo>
                    <a:pt x="17182" y="56394"/>
                    <a:pt x="16466" y="56572"/>
                    <a:pt x="15736" y="56572"/>
                  </a:cubicBezTo>
                  <a:cubicBezTo>
                    <a:pt x="15662" y="56572"/>
                    <a:pt x="15588" y="56571"/>
                    <a:pt x="15514" y="56567"/>
                  </a:cubicBezTo>
                  <a:cubicBezTo>
                    <a:pt x="15337" y="56553"/>
                    <a:pt x="15161" y="56543"/>
                    <a:pt x="14984" y="56543"/>
                  </a:cubicBezTo>
                  <a:cubicBezTo>
                    <a:pt x="14686" y="56543"/>
                    <a:pt x="14389" y="56572"/>
                    <a:pt x="14097" y="56662"/>
                  </a:cubicBezTo>
                  <a:cubicBezTo>
                    <a:pt x="14005" y="56695"/>
                    <a:pt x="13897" y="56702"/>
                    <a:pt x="13788" y="56702"/>
                  </a:cubicBezTo>
                  <a:cubicBezTo>
                    <a:pt x="13700" y="56702"/>
                    <a:pt x="13610" y="56698"/>
                    <a:pt x="13526" y="56698"/>
                  </a:cubicBezTo>
                  <a:lnTo>
                    <a:pt x="9394" y="56698"/>
                  </a:lnTo>
                  <a:cubicBezTo>
                    <a:pt x="9085" y="56698"/>
                    <a:pt x="8775" y="56698"/>
                    <a:pt x="8477" y="56793"/>
                  </a:cubicBezTo>
                  <a:cubicBezTo>
                    <a:pt x="8251" y="56852"/>
                    <a:pt x="8001" y="56829"/>
                    <a:pt x="7763" y="56840"/>
                  </a:cubicBezTo>
                  <a:cubicBezTo>
                    <a:pt x="7679" y="56844"/>
                    <a:pt x="7595" y="56845"/>
                    <a:pt x="7511" y="56845"/>
                  </a:cubicBezTo>
                  <a:cubicBezTo>
                    <a:pt x="7353" y="56845"/>
                    <a:pt x="7194" y="56841"/>
                    <a:pt x="7035" y="56841"/>
                  </a:cubicBezTo>
                  <a:cubicBezTo>
                    <a:pt x="6713" y="56841"/>
                    <a:pt x="6391" y="56858"/>
                    <a:pt x="6072" y="56959"/>
                  </a:cubicBezTo>
                  <a:cubicBezTo>
                    <a:pt x="5983" y="56983"/>
                    <a:pt x="5888" y="56989"/>
                    <a:pt x="5791" y="56989"/>
                  </a:cubicBezTo>
                  <a:cubicBezTo>
                    <a:pt x="5694" y="56989"/>
                    <a:pt x="5596" y="56983"/>
                    <a:pt x="5501" y="56983"/>
                  </a:cubicBezTo>
                  <a:lnTo>
                    <a:pt x="0" y="56983"/>
                  </a:lnTo>
                  <a:lnTo>
                    <a:pt x="0" y="57698"/>
                  </a:lnTo>
                  <a:cubicBezTo>
                    <a:pt x="2024" y="57698"/>
                    <a:pt x="4048" y="57698"/>
                    <a:pt x="6072" y="57686"/>
                  </a:cubicBezTo>
                  <a:cubicBezTo>
                    <a:pt x="6174" y="57686"/>
                    <a:pt x="6276" y="57688"/>
                    <a:pt x="6378" y="57688"/>
                  </a:cubicBezTo>
                  <a:cubicBezTo>
                    <a:pt x="6633" y="57688"/>
                    <a:pt x="6885" y="57676"/>
                    <a:pt x="7132" y="57591"/>
                  </a:cubicBezTo>
                  <a:cubicBezTo>
                    <a:pt x="7211" y="57557"/>
                    <a:pt x="7302" y="57550"/>
                    <a:pt x="7395" y="57550"/>
                  </a:cubicBezTo>
                  <a:cubicBezTo>
                    <a:pt x="7470" y="57550"/>
                    <a:pt x="7546" y="57555"/>
                    <a:pt x="7620" y="57555"/>
                  </a:cubicBezTo>
                  <a:cubicBezTo>
                    <a:pt x="8049" y="57531"/>
                    <a:pt x="8477" y="57579"/>
                    <a:pt x="8894" y="57436"/>
                  </a:cubicBezTo>
                  <a:cubicBezTo>
                    <a:pt x="8975" y="57409"/>
                    <a:pt x="9061" y="57401"/>
                    <a:pt x="9149" y="57401"/>
                  </a:cubicBezTo>
                  <a:cubicBezTo>
                    <a:pt x="9254" y="57401"/>
                    <a:pt x="9362" y="57412"/>
                    <a:pt x="9466" y="57412"/>
                  </a:cubicBezTo>
                  <a:cubicBezTo>
                    <a:pt x="10704" y="57412"/>
                    <a:pt x="11942" y="57412"/>
                    <a:pt x="13169" y="57400"/>
                  </a:cubicBezTo>
                  <a:cubicBezTo>
                    <a:pt x="13260" y="57400"/>
                    <a:pt x="13351" y="57400"/>
                    <a:pt x="13441" y="57400"/>
                  </a:cubicBezTo>
                  <a:cubicBezTo>
                    <a:pt x="13895" y="57400"/>
                    <a:pt x="14343" y="57392"/>
                    <a:pt x="14800" y="57293"/>
                  </a:cubicBezTo>
                  <a:cubicBezTo>
                    <a:pt x="14982" y="57253"/>
                    <a:pt x="15169" y="57243"/>
                    <a:pt x="15357" y="57243"/>
                  </a:cubicBezTo>
                  <a:cubicBezTo>
                    <a:pt x="15586" y="57243"/>
                    <a:pt x="15817" y="57259"/>
                    <a:pt x="16046" y="57259"/>
                  </a:cubicBezTo>
                  <a:cubicBezTo>
                    <a:pt x="16083" y="57259"/>
                    <a:pt x="16120" y="57258"/>
                    <a:pt x="16157" y="57257"/>
                  </a:cubicBezTo>
                  <a:cubicBezTo>
                    <a:pt x="16284" y="57257"/>
                    <a:pt x="16411" y="57261"/>
                    <a:pt x="16538" y="57261"/>
                  </a:cubicBezTo>
                  <a:cubicBezTo>
                    <a:pt x="16791" y="57261"/>
                    <a:pt x="17042" y="57245"/>
                    <a:pt x="17288" y="57150"/>
                  </a:cubicBezTo>
                  <a:cubicBezTo>
                    <a:pt x="17345" y="57129"/>
                    <a:pt x="17415" y="57124"/>
                    <a:pt x="17488" y="57124"/>
                  </a:cubicBezTo>
                  <a:cubicBezTo>
                    <a:pt x="17536" y="57124"/>
                    <a:pt x="17586" y="57126"/>
                    <a:pt x="17633" y="57126"/>
                  </a:cubicBezTo>
                  <a:cubicBezTo>
                    <a:pt x="17750" y="57123"/>
                    <a:pt x="17849" y="57120"/>
                    <a:pt x="17934" y="57120"/>
                  </a:cubicBezTo>
                  <a:cubicBezTo>
                    <a:pt x="18422" y="57120"/>
                    <a:pt x="18431" y="57219"/>
                    <a:pt x="18431" y="57888"/>
                  </a:cubicBezTo>
                  <a:cubicBezTo>
                    <a:pt x="18431" y="59865"/>
                    <a:pt x="18443" y="61841"/>
                    <a:pt x="18419" y="63817"/>
                  </a:cubicBezTo>
                  <a:cubicBezTo>
                    <a:pt x="18419" y="64496"/>
                    <a:pt x="18264" y="65175"/>
                    <a:pt x="18431" y="65853"/>
                  </a:cubicBezTo>
                  <a:cubicBezTo>
                    <a:pt x="18288" y="66389"/>
                    <a:pt x="18407" y="66925"/>
                    <a:pt x="18419" y="67461"/>
                  </a:cubicBezTo>
                  <a:cubicBezTo>
                    <a:pt x="18431" y="67747"/>
                    <a:pt x="18455" y="68032"/>
                    <a:pt x="18348" y="68306"/>
                  </a:cubicBezTo>
                  <a:cubicBezTo>
                    <a:pt x="18312" y="68389"/>
                    <a:pt x="18312" y="68497"/>
                    <a:pt x="18336" y="68592"/>
                  </a:cubicBezTo>
                  <a:cubicBezTo>
                    <a:pt x="18550" y="69723"/>
                    <a:pt x="18372" y="70866"/>
                    <a:pt x="18431" y="71997"/>
                  </a:cubicBezTo>
                  <a:cubicBezTo>
                    <a:pt x="18157" y="73462"/>
                    <a:pt x="18336" y="74938"/>
                    <a:pt x="18288" y="76414"/>
                  </a:cubicBezTo>
                  <a:cubicBezTo>
                    <a:pt x="18264" y="77260"/>
                    <a:pt x="18288" y="78117"/>
                    <a:pt x="18288" y="78974"/>
                  </a:cubicBezTo>
                  <a:cubicBezTo>
                    <a:pt x="18276" y="79331"/>
                    <a:pt x="18217" y="79391"/>
                    <a:pt x="17860" y="79403"/>
                  </a:cubicBezTo>
                  <a:cubicBezTo>
                    <a:pt x="17788" y="79407"/>
                    <a:pt x="17717" y="79408"/>
                    <a:pt x="17645" y="79408"/>
                  </a:cubicBezTo>
                  <a:cubicBezTo>
                    <a:pt x="17502" y="79408"/>
                    <a:pt x="17360" y="79403"/>
                    <a:pt x="17217" y="79403"/>
                  </a:cubicBezTo>
                  <a:cubicBezTo>
                    <a:pt x="13728" y="79403"/>
                    <a:pt x="10228" y="79403"/>
                    <a:pt x="6727" y="79415"/>
                  </a:cubicBezTo>
                  <a:cubicBezTo>
                    <a:pt x="6593" y="79415"/>
                    <a:pt x="6458" y="79404"/>
                    <a:pt x="6325" y="79404"/>
                  </a:cubicBezTo>
                  <a:cubicBezTo>
                    <a:pt x="6175" y="79404"/>
                    <a:pt x="6027" y="79417"/>
                    <a:pt x="5882" y="79474"/>
                  </a:cubicBezTo>
                  <a:cubicBezTo>
                    <a:pt x="5832" y="79489"/>
                    <a:pt x="5784" y="79496"/>
                    <a:pt x="5737" y="79496"/>
                  </a:cubicBezTo>
                  <a:cubicBezTo>
                    <a:pt x="5671" y="79496"/>
                    <a:pt x="5606" y="79483"/>
                    <a:pt x="5537" y="79462"/>
                  </a:cubicBezTo>
                  <a:cubicBezTo>
                    <a:pt x="5380" y="79423"/>
                    <a:pt x="5224" y="79402"/>
                    <a:pt x="5069" y="79402"/>
                  </a:cubicBezTo>
                  <a:cubicBezTo>
                    <a:pt x="4893" y="79402"/>
                    <a:pt x="4719" y="79429"/>
                    <a:pt x="4548" y="79486"/>
                  </a:cubicBezTo>
                  <a:cubicBezTo>
                    <a:pt x="4466" y="79516"/>
                    <a:pt x="4375" y="79541"/>
                    <a:pt x="4286" y="79541"/>
                  </a:cubicBezTo>
                  <a:cubicBezTo>
                    <a:pt x="4233" y="79541"/>
                    <a:pt x="4181" y="79532"/>
                    <a:pt x="4132" y="79510"/>
                  </a:cubicBezTo>
                  <a:cubicBezTo>
                    <a:pt x="3910" y="79424"/>
                    <a:pt x="3684" y="79407"/>
                    <a:pt x="3457" y="79407"/>
                  </a:cubicBezTo>
                  <a:cubicBezTo>
                    <a:pt x="3305" y="79407"/>
                    <a:pt x="3153" y="79415"/>
                    <a:pt x="3001" y="79415"/>
                  </a:cubicBezTo>
                  <a:cubicBezTo>
                    <a:pt x="2000" y="79403"/>
                    <a:pt x="1000" y="79403"/>
                    <a:pt x="0" y="79403"/>
                  </a:cubicBezTo>
                  <a:lnTo>
                    <a:pt x="0" y="80117"/>
                  </a:lnTo>
                  <a:lnTo>
                    <a:pt x="17550" y="80117"/>
                  </a:lnTo>
                  <a:cubicBezTo>
                    <a:pt x="18288" y="80117"/>
                    <a:pt x="18288" y="80117"/>
                    <a:pt x="18288" y="80879"/>
                  </a:cubicBezTo>
                  <a:cubicBezTo>
                    <a:pt x="18288" y="82677"/>
                    <a:pt x="18288" y="84487"/>
                    <a:pt x="18288" y="86296"/>
                  </a:cubicBezTo>
                  <a:cubicBezTo>
                    <a:pt x="18288" y="86439"/>
                    <a:pt x="18312" y="86594"/>
                    <a:pt x="18276" y="86725"/>
                  </a:cubicBezTo>
                  <a:cubicBezTo>
                    <a:pt x="18086" y="87308"/>
                    <a:pt x="18157" y="87904"/>
                    <a:pt x="18157" y="88487"/>
                  </a:cubicBezTo>
                  <a:cubicBezTo>
                    <a:pt x="18145" y="90059"/>
                    <a:pt x="18145" y="91630"/>
                    <a:pt x="18145" y="93202"/>
                  </a:cubicBezTo>
                  <a:cubicBezTo>
                    <a:pt x="18145" y="93488"/>
                    <a:pt x="18145" y="93762"/>
                    <a:pt x="18241" y="94047"/>
                  </a:cubicBezTo>
                  <a:cubicBezTo>
                    <a:pt x="18288" y="94190"/>
                    <a:pt x="18288" y="94369"/>
                    <a:pt x="18288" y="94536"/>
                  </a:cubicBezTo>
                  <a:cubicBezTo>
                    <a:pt x="18288" y="97417"/>
                    <a:pt x="18288" y="100286"/>
                    <a:pt x="18288" y="103168"/>
                  </a:cubicBezTo>
                  <a:cubicBezTo>
                    <a:pt x="18288" y="103822"/>
                    <a:pt x="18276" y="103822"/>
                    <a:pt x="17598" y="103822"/>
                  </a:cubicBezTo>
                  <a:lnTo>
                    <a:pt x="16383" y="103822"/>
                  </a:lnTo>
                  <a:cubicBezTo>
                    <a:pt x="16145" y="103834"/>
                    <a:pt x="15907" y="103822"/>
                    <a:pt x="15681" y="103906"/>
                  </a:cubicBezTo>
                  <a:cubicBezTo>
                    <a:pt x="15551" y="103960"/>
                    <a:pt x="15414" y="103972"/>
                    <a:pt x="15276" y="103972"/>
                  </a:cubicBezTo>
                  <a:cubicBezTo>
                    <a:pt x="15173" y="103972"/>
                    <a:pt x="15068" y="103965"/>
                    <a:pt x="14966" y="103965"/>
                  </a:cubicBezTo>
                  <a:lnTo>
                    <a:pt x="11549" y="103965"/>
                  </a:lnTo>
                  <a:cubicBezTo>
                    <a:pt x="11490" y="103967"/>
                    <a:pt x="11432" y="103967"/>
                    <a:pt x="11373" y="103967"/>
                  </a:cubicBezTo>
                  <a:cubicBezTo>
                    <a:pt x="11228" y="103967"/>
                    <a:pt x="11082" y="103964"/>
                    <a:pt x="10938" y="103964"/>
                  </a:cubicBezTo>
                  <a:cubicBezTo>
                    <a:pt x="10595" y="103964"/>
                    <a:pt x="10254" y="103980"/>
                    <a:pt x="9918" y="104084"/>
                  </a:cubicBezTo>
                  <a:cubicBezTo>
                    <a:pt x="9848" y="104111"/>
                    <a:pt x="9772" y="104119"/>
                    <a:pt x="9696" y="104119"/>
                  </a:cubicBezTo>
                  <a:cubicBezTo>
                    <a:pt x="9603" y="104119"/>
                    <a:pt x="9509" y="104108"/>
                    <a:pt x="9418" y="104108"/>
                  </a:cubicBezTo>
                  <a:lnTo>
                    <a:pt x="0" y="104108"/>
                  </a:lnTo>
                  <a:lnTo>
                    <a:pt x="0" y="104680"/>
                  </a:lnTo>
                  <a:cubicBezTo>
                    <a:pt x="3644" y="104680"/>
                    <a:pt x="7287" y="104680"/>
                    <a:pt x="10930" y="104668"/>
                  </a:cubicBezTo>
                  <a:cubicBezTo>
                    <a:pt x="11029" y="104668"/>
                    <a:pt x="11128" y="104670"/>
                    <a:pt x="11229" y="104670"/>
                  </a:cubicBezTo>
                  <a:cubicBezTo>
                    <a:pt x="11480" y="104670"/>
                    <a:pt x="11735" y="104658"/>
                    <a:pt x="11990" y="104572"/>
                  </a:cubicBezTo>
                  <a:cubicBezTo>
                    <a:pt x="12096" y="104539"/>
                    <a:pt x="12212" y="104532"/>
                    <a:pt x="12332" y="104532"/>
                  </a:cubicBezTo>
                  <a:cubicBezTo>
                    <a:pt x="12428" y="104532"/>
                    <a:pt x="12526" y="104537"/>
                    <a:pt x="12621" y="104537"/>
                  </a:cubicBezTo>
                  <a:lnTo>
                    <a:pt x="17193" y="104537"/>
                  </a:lnTo>
                  <a:cubicBezTo>
                    <a:pt x="17383" y="104537"/>
                    <a:pt x="17574" y="104537"/>
                    <a:pt x="17764" y="104525"/>
                  </a:cubicBezTo>
                  <a:cubicBezTo>
                    <a:pt x="17882" y="104514"/>
                    <a:pt x="17973" y="104506"/>
                    <a:pt x="18044" y="104506"/>
                  </a:cubicBezTo>
                  <a:cubicBezTo>
                    <a:pt x="18281" y="104506"/>
                    <a:pt x="18288" y="104600"/>
                    <a:pt x="18288" y="105013"/>
                  </a:cubicBezTo>
                  <a:cubicBezTo>
                    <a:pt x="18288" y="109264"/>
                    <a:pt x="18288" y="113526"/>
                    <a:pt x="18288" y="117788"/>
                  </a:cubicBezTo>
                  <a:cubicBezTo>
                    <a:pt x="18288" y="119110"/>
                    <a:pt x="18288" y="120444"/>
                    <a:pt x="18288" y="121777"/>
                  </a:cubicBezTo>
                  <a:cubicBezTo>
                    <a:pt x="18288" y="122182"/>
                    <a:pt x="18288" y="122575"/>
                    <a:pt x="18395" y="122980"/>
                  </a:cubicBezTo>
                  <a:cubicBezTo>
                    <a:pt x="18467" y="123241"/>
                    <a:pt x="18479" y="123563"/>
                    <a:pt x="18407" y="123825"/>
                  </a:cubicBezTo>
                  <a:cubicBezTo>
                    <a:pt x="18300" y="124301"/>
                    <a:pt x="18300" y="124765"/>
                    <a:pt x="18288" y="125242"/>
                  </a:cubicBezTo>
                  <a:cubicBezTo>
                    <a:pt x="18276" y="125599"/>
                    <a:pt x="18217" y="125658"/>
                    <a:pt x="17871" y="125670"/>
                  </a:cubicBezTo>
                  <a:cubicBezTo>
                    <a:pt x="17808" y="125674"/>
                    <a:pt x="17744" y="125676"/>
                    <a:pt x="17681" y="125676"/>
                  </a:cubicBezTo>
                  <a:cubicBezTo>
                    <a:pt x="17554" y="125676"/>
                    <a:pt x="17427" y="125670"/>
                    <a:pt x="17300" y="125670"/>
                  </a:cubicBezTo>
                  <a:lnTo>
                    <a:pt x="8870" y="125670"/>
                  </a:lnTo>
                  <a:cubicBezTo>
                    <a:pt x="8549" y="125670"/>
                    <a:pt x="8216" y="125682"/>
                    <a:pt x="7882" y="125766"/>
                  </a:cubicBezTo>
                  <a:cubicBezTo>
                    <a:pt x="7736" y="125806"/>
                    <a:pt x="7578" y="125812"/>
                    <a:pt x="7418" y="125812"/>
                  </a:cubicBezTo>
                  <a:cubicBezTo>
                    <a:pt x="7341" y="125812"/>
                    <a:pt x="7264" y="125811"/>
                    <a:pt x="7187" y="125811"/>
                  </a:cubicBezTo>
                  <a:cubicBezTo>
                    <a:pt x="7137" y="125811"/>
                    <a:pt x="7087" y="125811"/>
                    <a:pt x="7037" y="125813"/>
                  </a:cubicBezTo>
                  <a:cubicBezTo>
                    <a:pt x="6584" y="125837"/>
                    <a:pt x="6132" y="125777"/>
                    <a:pt x="5691" y="125932"/>
                  </a:cubicBezTo>
                  <a:cubicBezTo>
                    <a:pt x="5620" y="125956"/>
                    <a:pt x="5540" y="125962"/>
                    <a:pt x="5456" y="125962"/>
                  </a:cubicBezTo>
                  <a:cubicBezTo>
                    <a:pt x="5373" y="125962"/>
                    <a:pt x="5287" y="125956"/>
                    <a:pt x="5203" y="125956"/>
                  </a:cubicBezTo>
                  <a:cubicBezTo>
                    <a:pt x="4513" y="125956"/>
                    <a:pt x="3822" y="125956"/>
                    <a:pt x="3132" y="125968"/>
                  </a:cubicBezTo>
                  <a:cubicBezTo>
                    <a:pt x="2631" y="125968"/>
                    <a:pt x="2143" y="125980"/>
                    <a:pt x="1643" y="126063"/>
                  </a:cubicBezTo>
                  <a:cubicBezTo>
                    <a:pt x="1405" y="126106"/>
                    <a:pt x="1162" y="126117"/>
                    <a:pt x="918" y="126117"/>
                  </a:cubicBezTo>
                  <a:cubicBezTo>
                    <a:pt x="612" y="126117"/>
                    <a:pt x="304" y="126099"/>
                    <a:pt x="0" y="126099"/>
                  </a:cubicBezTo>
                  <a:lnTo>
                    <a:pt x="0" y="126670"/>
                  </a:lnTo>
                  <a:lnTo>
                    <a:pt x="2501" y="126670"/>
                  </a:lnTo>
                  <a:cubicBezTo>
                    <a:pt x="2571" y="126669"/>
                    <a:pt x="2642" y="126668"/>
                    <a:pt x="2713" y="126668"/>
                  </a:cubicBezTo>
                  <a:cubicBezTo>
                    <a:pt x="2788" y="126668"/>
                    <a:pt x="2863" y="126669"/>
                    <a:pt x="2937" y="126669"/>
                  </a:cubicBezTo>
                  <a:cubicBezTo>
                    <a:pt x="3267" y="126669"/>
                    <a:pt x="3595" y="126659"/>
                    <a:pt x="3917" y="126551"/>
                  </a:cubicBezTo>
                  <a:cubicBezTo>
                    <a:pt x="3990" y="126531"/>
                    <a:pt x="4068" y="126526"/>
                    <a:pt x="4150" y="126526"/>
                  </a:cubicBezTo>
                  <a:cubicBezTo>
                    <a:pt x="4227" y="126526"/>
                    <a:pt x="4306" y="126530"/>
                    <a:pt x="4385" y="126530"/>
                  </a:cubicBezTo>
                  <a:cubicBezTo>
                    <a:pt x="4416" y="126530"/>
                    <a:pt x="4446" y="126529"/>
                    <a:pt x="4477" y="126528"/>
                  </a:cubicBezTo>
                  <a:cubicBezTo>
                    <a:pt x="4594" y="126523"/>
                    <a:pt x="4711" y="126521"/>
                    <a:pt x="4828" y="126521"/>
                  </a:cubicBezTo>
                  <a:cubicBezTo>
                    <a:pt x="5139" y="126521"/>
                    <a:pt x="5451" y="126534"/>
                    <a:pt x="5761" y="126534"/>
                  </a:cubicBezTo>
                  <a:cubicBezTo>
                    <a:pt x="6188" y="126534"/>
                    <a:pt x="6614" y="126510"/>
                    <a:pt x="7037" y="126397"/>
                  </a:cubicBezTo>
                  <a:cubicBezTo>
                    <a:pt x="7093" y="126381"/>
                    <a:pt x="7153" y="126377"/>
                    <a:pt x="7215" y="126377"/>
                  </a:cubicBezTo>
                  <a:cubicBezTo>
                    <a:pt x="7298" y="126377"/>
                    <a:pt x="7384" y="126385"/>
                    <a:pt x="7465" y="126385"/>
                  </a:cubicBezTo>
                  <a:lnTo>
                    <a:pt x="17812" y="126385"/>
                  </a:lnTo>
                  <a:cubicBezTo>
                    <a:pt x="18395" y="126397"/>
                    <a:pt x="18431" y="126420"/>
                    <a:pt x="18419" y="126980"/>
                  </a:cubicBezTo>
                  <a:cubicBezTo>
                    <a:pt x="18419" y="127099"/>
                    <a:pt x="18443" y="127230"/>
                    <a:pt x="18407" y="127337"/>
                  </a:cubicBezTo>
                  <a:cubicBezTo>
                    <a:pt x="18241" y="127802"/>
                    <a:pt x="18288" y="128278"/>
                    <a:pt x="18288" y="128742"/>
                  </a:cubicBezTo>
                  <a:cubicBezTo>
                    <a:pt x="18288" y="132266"/>
                    <a:pt x="18288" y="135791"/>
                    <a:pt x="18288" y="139315"/>
                  </a:cubicBezTo>
                  <a:cubicBezTo>
                    <a:pt x="18288" y="139660"/>
                    <a:pt x="18264" y="140017"/>
                    <a:pt x="18395" y="140363"/>
                  </a:cubicBezTo>
                  <a:cubicBezTo>
                    <a:pt x="18443" y="140517"/>
                    <a:pt x="18431" y="140696"/>
                    <a:pt x="18431" y="140863"/>
                  </a:cubicBezTo>
                  <a:cubicBezTo>
                    <a:pt x="18431" y="142815"/>
                    <a:pt x="18431" y="144768"/>
                    <a:pt x="18431" y="146721"/>
                  </a:cubicBezTo>
                  <a:cubicBezTo>
                    <a:pt x="18431" y="146840"/>
                    <a:pt x="18431" y="146959"/>
                    <a:pt x="18419" y="147078"/>
                  </a:cubicBezTo>
                  <a:cubicBezTo>
                    <a:pt x="18407" y="147280"/>
                    <a:pt x="18324" y="147363"/>
                    <a:pt x="18098" y="147375"/>
                  </a:cubicBezTo>
                  <a:cubicBezTo>
                    <a:pt x="17360" y="147386"/>
                    <a:pt x="16623" y="147541"/>
                    <a:pt x="15878" y="147541"/>
                  </a:cubicBezTo>
                  <a:cubicBezTo>
                    <a:pt x="15769" y="147541"/>
                    <a:pt x="15659" y="147538"/>
                    <a:pt x="15550" y="147530"/>
                  </a:cubicBezTo>
                  <a:cubicBezTo>
                    <a:pt x="15446" y="147524"/>
                    <a:pt x="15344" y="147520"/>
                    <a:pt x="15241" y="147520"/>
                  </a:cubicBezTo>
                  <a:cubicBezTo>
                    <a:pt x="14967" y="147520"/>
                    <a:pt x="14696" y="147547"/>
                    <a:pt x="14419" y="147625"/>
                  </a:cubicBezTo>
                  <a:cubicBezTo>
                    <a:pt x="14299" y="147665"/>
                    <a:pt x="14168" y="147672"/>
                    <a:pt x="14034" y="147672"/>
                  </a:cubicBezTo>
                  <a:cubicBezTo>
                    <a:pt x="13970" y="147672"/>
                    <a:pt x="13906" y="147670"/>
                    <a:pt x="13842" y="147670"/>
                  </a:cubicBezTo>
                  <a:cubicBezTo>
                    <a:pt x="13800" y="147670"/>
                    <a:pt x="13758" y="147671"/>
                    <a:pt x="13716" y="147673"/>
                  </a:cubicBezTo>
                  <a:cubicBezTo>
                    <a:pt x="13625" y="147676"/>
                    <a:pt x="13534" y="147677"/>
                    <a:pt x="13442" y="147677"/>
                  </a:cubicBezTo>
                  <a:cubicBezTo>
                    <a:pt x="13205" y="147677"/>
                    <a:pt x="12967" y="147670"/>
                    <a:pt x="12730" y="147670"/>
                  </a:cubicBezTo>
                  <a:cubicBezTo>
                    <a:pt x="12346" y="147670"/>
                    <a:pt x="11964" y="147689"/>
                    <a:pt x="11585" y="147792"/>
                  </a:cubicBezTo>
                  <a:cubicBezTo>
                    <a:pt x="11493" y="147816"/>
                    <a:pt x="11397" y="147823"/>
                    <a:pt x="11300" y="147823"/>
                  </a:cubicBezTo>
                  <a:cubicBezTo>
                    <a:pt x="11187" y="147823"/>
                    <a:pt x="11071" y="147814"/>
                    <a:pt x="10957" y="147814"/>
                  </a:cubicBezTo>
                  <a:cubicBezTo>
                    <a:pt x="10928" y="147814"/>
                    <a:pt x="10899" y="147814"/>
                    <a:pt x="10871" y="147816"/>
                  </a:cubicBezTo>
                  <a:cubicBezTo>
                    <a:pt x="10812" y="147816"/>
                    <a:pt x="10755" y="147815"/>
                    <a:pt x="10697" y="147815"/>
                  </a:cubicBezTo>
                  <a:cubicBezTo>
                    <a:pt x="10497" y="147815"/>
                    <a:pt x="10300" y="147823"/>
                    <a:pt x="10097" y="147887"/>
                  </a:cubicBezTo>
                  <a:cubicBezTo>
                    <a:pt x="9918" y="147947"/>
                    <a:pt x="9728" y="147947"/>
                    <a:pt x="9537" y="147947"/>
                  </a:cubicBezTo>
                  <a:cubicBezTo>
                    <a:pt x="9299" y="147953"/>
                    <a:pt x="9061" y="147953"/>
                    <a:pt x="8823" y="147953"/>
                  </a:cubicBezTo>
                  <a:cubicBezTo>
                    <a:pt x="8585" y="147953"/>
                    <a:pt x="8346" y="147953"/>
                    <a:pt x="8108" y="147959"/>
                  </a:cubicBezTo>
                  <a:cubicBezTo>
                    <a:pt x="8052" y="147959"/>
                    <a:pt x="7996" y="147958"/>
                    <a:pt x="7940" y="147958"/>
                  </a:cubicBezTo>
                  <a:cubicBezTo>
                    <a:pt x="7687" y="147958"/>
                    <a:pt x="7435" y="147966"/>
                    <a:pt x="7192" y="148054"/>
                  </a:cubicBezTo>
                  <a:cubicBezTo>
                    <a:pt x="7088" y="148086"/>
                    <a:pt x="6975" y="148091"/>
                    <a:pt x="6861" y="148091"/>
                  </a:cubicBezTo>
                  <a:cubicBezTo>
                    <a:pt x="6804" y="148091"/>
                    <a:pt x="6747" y="148090"/>
                    <a:pt x="6692" y="148090"/>
                  </a:cubicBezTo>
                  <a:lnTo>
                    <a:pt x="1417" y="148090"/>
                  </a:lnTo>
                  <a:cubicBezTo>
                    <a:pt x="1369" y="148090"/>
                    <a:pt x="1320" y="148091"/>
                    <a:pt x="1272" y="148091"/>
                  </a:cubicBezTo>
                  <a:cubicBezTo>
                    <a:pt x="1174" y="148091"/>
                    <a:pt x="1076" y="148086"/>
                    <a:pt x="988" y="148054"/>
                  </a:cubicBezTo>
                  <a:cubicBezTo>
                    <a:pt x="667" y="147935"/>
                    <a:pt x="334" y="147959"/>
                    <a:pt x="0" y="147947"/>
                  </a:cubicBezTo>
                  <a:lnTo>
                    <a:pt x="0" y="148661"/>
                  </a:lnTo>
                  <a:lnTo>
                    <a:pt x="8501" y="148661"/>
                  </a:lnTo>
                  <a:cubicBezTo>
                    <a:pt x="8620" y="148661"/>
                    <a:pt x="8739" y="148665"/>
                    <a:pt x="8858" y="148665"/>
                  </a:cubicBezTo>
                  <a:cubicBezTo>
                    <a:pt x="9095" y="148665"/>
                    <a:pt x="9331" y="148649"/>
                    <a:pt x="9561" y="148554"/>
                  </a:cubicBezTo>
                  <a:cubicBezTo>
                    <a:pt x="9620" y="148530"/>
                    <a:pt x="9692" y="148530"/>
                    <a:pt x="9763" y="148530"/>
                  </a:cubicBezTo>
                  <a:cubicBezTo>
                    <a:pt x="10478" y="148506"/>
                    <a:pt x="11192" y="148530"/>
                    <a:pt x="11895" y="148399"/>
                  </a:cubicBezTo>
                  <a:cubicBezTo>
                    <a:pt x="12076" y="148365"/>
                    <a:pt x="12261" y="148355"/>
                    <a:pt x="12448" y="148355"/>
                  </a:cubicBezTo>
                  <a:cubicBezTo>
                    <a:pt x="12715" y="148355"/>
                    <a:pt x="12986" y="148376"/>
                    <a:pt x="13252" y="148376"/>
                  </a:cubicBezTo>
                  <a:cubicBezTo>
                    <a:pt x="13360" y="148376"/>
                    <a:pt x="13467" y="148377"/>
                    <a:pt x="13574" y="148377"/>
                  </a:cubicBezTo>
                  <a:cubicBezTo>
                    <a:pt x="13867" y="148377"/>
                    <a:pt x="14158" y="148364"/>
                    <a:pt x="14454" y="148268"/>
                  </a:cubicBezTo>
                  <a:cubicBezTo>
                    <a:pt x="14550" y="148239"/>
                    <a:pt x="14654" y="148233"/>
                    <a:pt x="14761" y="148233"/>
                  </a:cubicBezTo>
                  <a:cubicBezTo>
                    <a:pt x="14832" y="148233"/>
                    <a:pt x="14905" y="148235"/>
                    <a:pt x="14977" y="148235"/>
                  </a:cubicBezTo>
                  <a:cubicBezTo>
                    <a:pt x="15014" y="148235"/>
                    <a:pt x="15050" y="148235"/>
                    <a:pt x="15085" y="148233"/>
                  </a:cubicBezTo>
                  <a:cubicBezTo>
                    <a:pt x="15609" y="148221"/>
                    <a:pt x="16121" y="148221"/>
                    <a:pt x="16645" y="148125"/>
                  </a:cubicBezTo>
                  <a:cubicBezTo>
                    <a:pt x="16840" y="148087"/>
                    <a:pt x="17039" y="148076"/>
                    <a:pt x="17240" y="148076"/>
                  </a:cubicBezTo>
                  <a:cubicBezTo>
                    <a:pt x="17541" y="148076"/>
                    <a:pt x="17845" y="148102"/>
                    <a:pt x="18145" y="148102"/>
                  </a:cubicBezTo>
                  <a:cubicBezTo>
                    <a:pt x="18300" y="148102"/>
                    <a:pt x="18407" y="148197"/>
                    <a:pt x="18419" y="148364"/>
                  </a:cubicBezTo>
                  <a:cubicBezTo>
                    <a:pt x="18431" y="148578"/>
                    <a:pt x="18431" y="148792"/>
                    <a:pt x="18431" y="149007"/>
                  </a:cubicBezTo>
                  <a:lnTo>
                    <a:pt x="18431" y="158651"/>
                  </a:lnTo>
                  <a:cubicBezTo>
                    <a:pt x="18431" y="158984"/>
                    <a:pt x="18431" y="159305"/>
                    <a:pt x="18526" y="159639"/>
                  </a:cubicBezTo>
                  <a:cubicBezTo>
                    <a:pt x="18598" y="159853"/>
                    <a:pt x="18562" y="160103"/>
                    <a:pt x="18562" y="160341"/>
                  </a:cubicBezTo>
                  <a:cubicBezTo>
                    <a:pt x="18574" y="162794"/>
                    <a:pt x="18574" y="165247"/>
                    <a:pt x="18574" y="167699"/>
                  </a:cubicBezTo>
                  <a:cubicBezTo>
                    <a:pt x="18574" y="168009"/>
                    <a:pt x="18586" y="168307"/>
                    <a:pt x="18669" y="168616"/>
                  </a:cubicBezTo>
                  <a:cubicBezTo>
                    <a:pt x="18776" y="169057"/>
                    <a:pt x="18717" y="169509"/>
                    <a:pt x="18693" y="169962"/>
                  </a:cubicBezTo>
                  <a:cubicBezTo>
                    <a:pt x="18693" y="170128"/>
                    <a:pt x="18562" y="170212"/>
                    <a:pt x="18407" y="170223"/>
                  </a:cubicBezTo>
                  <a:cubicBezTo>
                    <a:pt x="17693" y="170265"/>
                    <a:pt x="16979" y="170387"/>
                    <a:pt x="16257" y="170387"/>
                  </a:cubicBezTo>
                  <a:cubicBezTo>
                    <a:pt x="16148" y="170387"/>
                    <a:pt x="16040" y="170384"/>
                    <a:pt x="15931" y="170378"/>
                  </a:cubicBezTo>
                  <a:cubicBezTo>
                    <a:pt x="15772" y="170370"/>
                    <a:pt x="15613" y="170364"/>
                    <a:pt x="15455" y="170364"/>
                  </a:cubicBezTo>
                  <a:cubicBezTo>
                    <a:pt x="15138" y="170364"/>
                    <a:pt x="14823" y="170390"/>
                    <a:pt x="14514" y="170485"/>
                  </a:cubicBezTo>
                  <a:cubicBezTo>
                    <a:pt x="14422" y="170512"/>
                    <a:pt x="14325" y="170520"/>
                    <a:pt x="14226" y="170520"/>
                  </a:cubicBezTo>
                  <a:cubicBezTo>
                    <a:pt x="14108" y="170520"/>
                    <a:pt x="13988" y="170509"/>
                    <a:pt x="13871" y="170509"/>
                  </a:cubicBezTo>
                  <a:lnTo>
                    <a:pt x="7168" y="170509"/>
                  </a:lnTo>
                  <a:cubicBezTo>
                    <a:pt x="6834" y="170521"/>
                    <a:pt x="6501" y="170485"/>
                    <a:pt x="6180" y="170616"/>
                  </a:cubicBezTo>
                  <a:cubicBezTo>
                    <a:pt x="6108" y="170652"/>
                    <a:pt x="6037" y="170652"/>
                    <a:pt x="5965" y="170652"/>
                  </a:cubicBezTo>
                  <a:cubicBezTo>
                    <a:pt x="5179" y="170664"/>
                    <a:pt x="4417" y="170795"/>
                    <a:pt x="3644" y="170926"/>
                  </a:cubicBezTo>
                  <a:cubicBezTo>
                    <a:pt x="3560" y="170938"/>
                    <a:pt x="3477" y="170941"/>
                    <a:pt x="3393" y="170941"/>
                  </a:cubicBezTo>
                  <a:cubicBezTo>
                    <a:pt x="3310" y="170941"/>
                    <a:pt x="3227" y="170938"/>
                    <a:pt x="3143" y="170938"/>
                  </a:cubicBezTo>
                  <a:lnTo>
                    <a:pt x="0" y="170938"/>
                  </a:lnTo>
                  <a:lnTo>
                    <a:pt x="0" y="171509"/>
                  </a:lnTo>
                  <a:cubicBezTo>
                    <a:pt x="476" y="171509"/>
                    <a:pt x="953" y="171504"/>
                    <a:pt x="1429" y="171504"/>
                  </a:cubicBezTo>
                  <a:cubicBezTo>
                    <a:pt x="1667" y="171504"/>
                    <a:pt x="1905" y="171505"/>
                    <a:pt x="2143" y="171509"/>
                  </a:cubicBezTo>
                  <a:cubicBezTo>
                    <a:pt x="2247" y="171512"/>
                    <a:pt x="2350" y="171513"/>
                    <a:pt x="2453" y="171513"/>
                  </a:cubicBezTo>
                  <a:cubicBezTo>
                    <a:pt x="3372" y="171513"/>
                    <a:pt x="4280" y="171419"/>
                    <a:pt x="5179" y="171247"/>
                  </a:cubicBezTo>
                  <a:cubicBezTo>
                    <a:pt x="5279" y="171226"/>
                    <a:pt x="5379" y="171222"/>
                    <a:pt x="5479" y="171222"/>
                  </a:cubicBezTo>
                  <a:cubicBezTo>
                    <a:pt x="5546" y="171222"/>
                    <a:pt x="5613" y="171224"/>
                    <a:pt x="5679" y="171224"/>
                  </a:cubicBezTo>
                  <a:cubicBezTo>
                    <a:pt x="6084" y="171212"/>
                    <a:pt x="6489" y="171235"/>
                    <a:pt x="6882" y="171116"/>
                  </a:cubicBezTo>
                  <a:cubicBezTo>
                    <a:pt x="6983" y="171081"/>
                    <a:pt x="7090" y="171072"/>
                    <a:pt x="7199" y="171072"/>
                  </a:cubicBezTo>
                  <a:cubicBezTo>
                    <a:pt x="7308" y="171072"/>
                    <a:pt x="7418" y="171081"/>
                    <a:pt x="7525" y="171081"/>
                  </a:cubicBezTo>
                  <a:lnTo>
                    <a:pt x="14728" y="171081"/>
                  </a:lnTo>
                  <a:cubicBezTo>
                    <a:pt x="14792" y="171081"/>
                    <a:pt x="14855" y="171081"/>
                    <a:pt x="14919" y="171081"/>
                  </a:cubicBezTo>
                  <a:cubicBezTo>
                    <a:pt x="15236" y="171081"/>
                    <a:pt x="15552" y="171073"/>
                    <a:pt x="15859" y="170974"/>
                  </a:cubicBezTo>
                  <a:cubicBezTo>
                    <a:pt x="15961" y="170944"/>
                    <a:pt x="16068" y="170938"/>
                    <a:pt x="16176" y="170938"/>
                  </a:cubicBezTo>
                  <a:cubicBezTo>
                    <a:pt x="16249" y="170938"/>
                    <a:pt x="16322" y="170940"/>
                    <a:pt x="16394" y="170940"/>
                  </a:cubicBezTo>
                  <a:cubicBezTo>
                    <a:pt x="16430" y="170940"/>
                    <a:pt x="16467" y="170940"/>
                    <a:pt x="16502" y="170938"/>
                  </a:cubicBezTo>
                  <a:cubicBezTo>
                    <a:pt x="16609" y="170932"/>
                    <a:pt x="16716" y="170930"/>
                    <a:pt x="16823" y="170930"/>
                  </a:cubicBezTo>
                  <a:cubicBezTo>
                    <a:pt x="17094" y="170930"/>
                    <a:pt x="17365" y="170943"/>
                    <a:pt x="17634" y="170943"/>
                  </a:cubicBezTo>
                  <a:cubicBezTo>
                    <a:pt x="17921" y="170943"/>
                    <a:pt x="18207" y="170928"/>
                    <a:pt x="18491" y="170866"/>
                  </a:cubicBezTo>
                  <a:cubicBezTo>
                    <a:pt x="18506" y="170863"/>
                    <a:pt x="18522" y="170861"/>
                    <a:pt x="18536" y="170861"/>
                  </a:cubicBezTo>
                  <a:cubicBezTo>
                    <a:pt x="18621" y="170861"/>
                    <a:pt x="18683" y="170918"/>
                    <a:pt x="18693" y="171009"/>
                  </a:cubicBezTo>
                  <a:cubicBezTo>
                    <a:pt x="18705" y="171224"/>
                    <a:pt x="18717" y="171438"/>
                    <a:pt x="18717" y="171652"/>
                  </a:cubicBezTo>
                  <a:cubicBezTo>
                    <a:pt x="18717" y="175796"/>
                    <a:pt x="18717" y="179939"/>
                    <a:pt x="18717" y="184082"/>
                  </a:cubicBezTo>
                  <a:lnTo>
                    <a:pt x="19431" y="184082"/>
                  </a:lnTo>
                  <a:cubicBezTo>
                    <a:pt x="19431" y="179915"/>
                    <a:pt x="19431" y="175760"/>
                    <a:pt x="19431" y="171593"/>
                  </a:cubicBezTo>
                  <a:cubicBezTo>
                    <a:pt x="19431" y="170806"/>
                    <a:pt x="19420" y="170795"/>
                    <a:pt x="20129" y="170795"/>
                  </a:cubicBezTo>
                  <a:cubicBezTo>
                    <a:pt x="20150" y="170795"/>
                    <a:pt x="20171" y="170795"/>
                    <a:pt x="20193" y="170795"/>
                  </a:cubicBezTo>
                  <a:lnTo>
                    <a:pt x="21479" y="170795"/>
                  </a:lnTo>
                  <a:cubicBezTo>
                    <a:pt x="21717" y="170795"/>
                    <a:pt x="21955" y="170783"/>
                    <a:pt x="22182" y="170724"/>
                  </a:cubicBezTo>
                  <a:cubicBezTo>
                    <a:pt x="22384" y="170664"/>
                    <a:pt x="22610" y="170664"/>
                    <a:pt x="22824" y="170664"/>
                  </a:cubicBezTo>
                  <a:cubicBezTo>
                    <a:pt x="23586" y="170652"/>
                    <a:pt x="24348" y="170652"/>
                    <a:pt x="25099" y="170652"/>
                  </a:cubicBezTo>
                  <a:cubicBezTo>
                    <a:pt x="25216" y="170652"/>
                    <a:pt x="25334" y="170657"/>
                    <a:pt x="25451" y="170657"/>
                  </a:cubicBezTo>
                  <a:cubicBezTo>
                    <a:pt x="25666" y="170657"/>
                    <a:pt x="25879" y="170642"/>
                    <a:pt x="26087" y="170557"/>
                  </a:cubicBezTo>
                  <a:cubicBezTo>
                    <a:pt x="26140" y="170533"/>
                    <a:pt x="26200" y="170524"/>
                    <a:pt x="26261" y="170524"/>
                  </a:cubicBezTo>
                  <a:cubicBezTo>
                    <a:pt x="26322" y="170524"/>
                    <a:pt x="26384" y="170533"/>
                    <a:pt x="26444" y="170545"/>
                  </a:cubicBezTo>
                  <a:cubicBezTo>
                    <a:pt x="26998" y="170634"/>
                    <a:pt x="27551" y="170673"/>
                    <a:pt x="28105" y="170673"/>
                  </a:cubicBezTo>
                  <a:cubicBezTo>
                    <a:pt x="28659" y="170673"/>
                    <a:pt x="29212" y="170634"/>
                    <a:pt x="29766" y="170569"/>
                  </a:cubicBezTo>
                  <a:cubicBezTo>
                    <a:pt x="29824" y="170559"/>
                    <a:pt x="29881" y="170542"/>
                    <a:pt x="29939" y="170542"/>
                  </a:cubicBezTo>
                  <a:cubicBezTo>
                    <a:pt x="29953" y="170542"/>
                    <a:pt x="29966" y="170543"/>
                    <a:pt x="29980" y="170545"/>
                  </a:cubicBezTo>
                  <a:cubicBezTo>
                    <a:pt x="30387" y="170643"/>
                    <a:pt x="30797" y="170666"/>
                    <a:pt x="31206" y="170666"/>
                  </a:cubicBezTo>
                  <a:cubicBezTo>
                    <a:pt x="31585" y="170666"/>
                    <a:pt x="31965" y="170646"/>
                    <a:pt x="32342" y="170646"/>
                  </a:cubicBezTo>
                  <a:cubicBezTo>
                    <a:pt x="32452" y="170646"/>
                    <a:pt x="32562" y="170648"/>
                    <a:pt x="32671" y="170652"/>
                  </a:cubicBezTo>
                  <a:cubicBezTo>
                    <a:pt x="32728" y="170654"/>
                    <a:pt x="32786" y="170654"/>
                    <a:pt x="32843" y="170654"/>
                  </a:cubicBezTo>
                  <a:cubicBezTo>
                    <a:pt x="33211" y="170654"/>
                    <a:pt x="33574" y="170623"/>
                    <a:pt x="33945" y="170593"/>
                  </a:cubicBezTo>
                  <a:cubicBezTo>
                    <a:pt x="34003" y="170587"/>
                    <a:pt x="34062" y="170585"/>
                    <a:pt x="34121" y="170585"/>
                  </a:cubicBezTo>
                  <a:cubicBezTo>
                    <a:pt x="34434" y="170585"/>
                    <a:pt x="34755" y="170652"/>
                    <a:pt x="35076" y="170652"/>
                  </a:cubicBezTo>
                  <a:lnTo>
                    <a:pt x="43279" y="170652"/>
                  </a:lnTo>
                  <a:cubicBezTo>
                    <a:pt x="43346" y="170652"/>
                    <a:pt x="43408" y="170652"/>
                    <a:pt x="43465" y="170652"/>
                  </a:cubicBezTo>
                  <a:cubicBezTo>
                    <a:pt x="44177" y="170652"/>
                    <a:pt x="44137" y="170682"/>
                    <a:pt x="44137" y="171509"/>
                  </a:cubicBezTo>
                  <a:cubicBezTo>
                    <a:pt x="44137" y="171902"/>
                    <a:pt x="44137" y="172307"/>
                    <a:pt x="44256" y="172700"/>
                  </a:cubicBezTo>
                  <a:cubicBezTo>
                    <a:pt x="44315" y="172902"/>
                    <a:pt x="44280" y="173129"/>
                    <a:pt x="44280" y="173343"/>
                  </a:cubicBezTo>
                  <a:cubicBezTo>
                    <a:pt x="44280" y="175367"/>
                    <a:pt x="44280" y="177391"/>
                    <a:pt x="44280" y="179403"/>
                  </a:cubicBezTo>
                  <a:cubicBezTo>
                    <a:pt x="44280" y="179713"/>
                    <a:pt x="44268" y="180022"/>
                    <a:pt x="44375" y="180320"/>
                  </a:cubicBezTo>
                  <a:cubicBezTo>
                    <a:pt x="44434" y="180475"/>
                    <a:pt x="44422" y="180653"/>
                    <a:pt x="44422" y="180820"/>
                  </a:cubicBezTo>
                  <a:cubicBezTo>
                    <a:pt x="44422" y="181272"/>
                    <a:pt x="44422" y="181725"/>
                    <a:pt x="44422" y="182177"/>
                  </a:cubicBezTo>
                  <a:cubicBezTo>
                    <a:pt x="44434" y="182642"/>
                    <a:pt x="44387" y="183118"/>
                    <a:pt x="44553" y="183582"/>
                  </a:cubicBezTo>
                  <a:cubicBezTo>
                    <a:pt x="44601" y="183737"/>
                    <a:pt x="44565" y="183916"/>
                    <a:pt x="44565" y="184082"/>
                  </a:cubicBezTo>
                  <a:lnTo>
                    <a:pt x="44994" y="184082"/>
                  </a:lnTo>
                  <a:cubicBezTo>
                    <a:pt x="44982" y="183820"/>
                    <a:pt x="44982" y="183570"/>
                    <a:pt x="44911" y="183308"/>
                  </a:cubicBezTo>
                  <a:cubicBezTo>
                    <a:pt x="44851" y="183082"/>
                    <a:pt x="44863" y="182844"/>
                    <a:pt x="44851" y="182606"/>
                  </a:cubicBezTo>
                  <a:cubicBezTo>
                    <a:pt x="44827" y="182011"/>
                    <a:pt x="44911" y="181415"/>
                    <a:pt x="44720" y="180832"/>
                  </a:cubicBezTo>
                  <a:cubicBezTo>
                    <a:pt x="44672" y="180653"/>
                    <a:pt x="44708" y="180451"/>
                    <a:pt x="44708" y="180260"/>
                  </a:cubicBezTo>
                  <a:cubicBezTo>
                    <a:pt x="44708" y="178629"/>
                    <a:pt x="44708" y="176986"/>
                    <a:pt x="44708" y="175343"/>
                  </a:cubicBezTo>
                  <a:cubicBezTo>
                    <a:pt x="44708" y="175034"/>
                    <a:pt x="44732" y="174724"/>
                    <a:pt x="44613" y="174426"/>
                  </a:cubicBezTo>
                  <a:cubicBezTo>
                    <a:pt x="44565" y="174319"/>
                    <a:pt x="44565" y="174188"/>
                    <a:pt x="44565" y="174069"/>
                  </a:cubicBezTo>
                  <a:cubicBezTo>
                    <a:pt x="44565" y="173069"/>
                    <a:pt x="44565" y="172069"/>
                    <a:pt x="44565" y="171081"/>
                  </a:cubicBezTo>
                  <a:cubicBezTo>
                    <a:pt x="44565" y="170724"/>
                    <a:pt x="44637" y="170676"/>
                    <a:pt x="44994" y="170664"/>
                  </a:cubicBezTo>
                  <a:cubicBezTo>
                    <a:pt x="45184" y="170652"/>
                    <a:pt x="45375" y="170652"/>
                    <a:pt x="45565" y="170652"/>
                  </a:cubicBezTo>
                  <a:lnTo>
                    <a:pt x="67044" y="170652"/>
                  </a:lnTo>
                  <a:cubicBezTo>
                    <a:pt x="67235" y="170652"/>
                    <a:pt x="67425" y="170652"/>
                    <a:pt x="67616" y="170664"/>
                  </a:cubicBezTo>
                  <a:cubicBezTo>
                    <a:pt x="68009" y="170676"/>
                    <a:pt x="68128" y="170783"/>
                    <a:pt x="68128" y="171188"/>
                  </a:cubicBezTo>
                  <a:cubicBezTo>
                    <a:pt x="68140" y="172307"/>
                    <a:pt x="68175" y="173426"/>
                    <a:pt x="68116" y="174545"/>
                  </a:cubicBezTo>
                  <a:cubicBezTo>
                    <a:pt x="68068" y="175165"/>
                    <a:pt x="68199" y="175772"/>
                    <a:pt x="68140" y="176379"/>
                  </a:cubicBezTo>
                  <a:cubicBezTo>
                    <a:pt x="68116" y="176546"/>
                    <a:pt x="68152" y="176712"/>
                    <a:pt x="68128" y="176879"/>
                  </a:cubicBezTo>
                  <a:cubicBezTo>
                    <a:pt x="68068" y="177462"/>
                    <a:pt x="67997" y="178046"/>
                    <a:pt x="68128" y="178629"/>
                  </a:cubicBezTo>
                  <a:cubicBezTo>
                    <a:pt x="68152" y="178724"/>
                    <a:pt x="68152" y="178820"/>
                    <a:pt x="68128" y="178915"/>
                  </a:cubicBezTo>
                  <a:cubicBezTo>
                    <a:pt x="67997" y="179427"/>
                    <a:pt x="67925" y="179939"/>
                    <a:pt x="68116" y="180451"/>
                  </a:cubicBezTo>
                  <a:cubicBezTo>
                    <a:pt x="68140" y="180534"/>
                    <a:pt x="68104" y="180641"/>
                    <a:pt x="68080" y="180725"/>
                  </a:cubicBezTo>
                  <a:cubicBezTo>
                    <a:pt x="68068" y="180820"/>
                    <a:pt x="67997" y="180927"/>
                    <a:pt x="68009" y="180999"/>
                  </a:cubicBezTo>
                  <a:cubicBezTo>
                    <a:pt x="68175" y="181630"/>
                    <a:pt x="67842" y="182273"/>
                    <a:pt x="68092" y="182892"/>
                  </a:cubicBezTo>
                  <a:cubicBezTo>
                    <a:pt x="68152" y="183023"/>
                    <a:pt x="68140" y="183177"/>
                    <a:pt x="68080" y="183308"/>
                  </a:cubicBezTo>
                  <a:cubicBezTo>
                    <a:pt x="67973" y="183558"/>
                    <a:pt x="67997" y="183820"/>
                    <a:pt x="67985" y="184082"/>
                  </a:cubicBezTo>
                  <a:lnTo>
                    <a:pt x="68414" y="184082"/>
                  </a:lnTo>
                  <a:cubicBezTo>
                    <a:pt x="68414" y="179867"/>
                    <a:pt x="68414" y="175653"/>
                    <a:pt x="68414" y="171450"/>
                  </a:cubicBezTo>
                  <a:cubicBezTo>
                    <a:pt x="68414" y="170640"/>
                    <a:pt x="68402" y="170664"/>
                    <a:pt x="69187" y="170652"/>
                  </a:cubicBezTo>
                  <a:cubicBezTo>
                    <a:pt x="69426" y="170652"/>
                    <a:pt x="69664" y="170662"/>
                    <a:pt x="69901" y="170662"/>
                  </a:cubicBezTo>
                  <a:cubicBezTo>
                    <a:pt x="70257" y="170662"/>
                    <a:pt x="70611" y="170640"/>
                    <a:pt x="70961" y="170533"/>
                  </a:cubicBezTo>
                  <a:cubicBezTo>
                    <a:pt x="71023" y="170514"/>
                    <a:pt x="71089" y="170508"/>
                    <a:pt x="71156" y="170508"/>
                  </a:cubicBezTo>
                  <a:cubicBezTo>
                    <a:pt x="71257" y="170508"/>
                    <a:pt x="71361" y="170521"/>
                    <a:pt x="71462" y="170521"/>
                  </a:cubicBezTo>
                  <a:lnTo>
                    <a:pt x="79105" y="170521"/>
                  </a:lnTo>
                  <a:cubicBezTo>
                    <a:pt x="79379" y="170521"/>
                    <a:pt x="79665" y="170521"/>
                    <a:pt x="79951" y="170616"/>
                  </a:cubicBezTo>
                  <a:cubicBezTo>
                    <a:pt x="80062" y="170648"/>
                    <a:pt x="80189" y="170653"/>
                    <a:pt x="80318" y="170653"/>
                  </a:cubicBezTo>
                  <a:cubicBezTo>
                    <a:pt x="80382" y="170653"/>
                    <a:pt x="80447" y="170652"/>
                    <a:pt x="80510" y="170652"/>
                  </a:cubicBezTo>
                  <a:cubicBezTo>
                    <a:pt x="81201" y="170688"/>
                    <a:pt x="81879" y="170628"/>
                    <a:pt x="82570" y="170783"/>
                  </a:cubicBezTo>
                  <a:cubicBezTo>
                    <a:pt x="82715" y="170815"/>
                    <a:pt x="82865" y="170824"/>
                    <a:pt x="83018" y="170824"/>
                  </a:cubicBezTo>
                  <a:cubicBezTo>
                    <a:pt x="83234" y="170824"/>
                    <a:pt x="83455" y="170805"/>
                    <a:pt x="83674" y="170805"/>
                  </a:cubicBezTo>
                  <a:cubicBezTo>
                    <a:pt x="83707" y="170805"/>
                    <a:pt x="83740" y="170806"/>
                    <a:pt x="83773" y="170807"/>
                  </a:cubicBezTo>
                  <a:cubicBezTo>
                    <a:pt x="83838" y="170807"/>
                    <a:pt x="83902" y="170806"/>
                    <a:pt x="83967" y="170806"/>
                  </a:cubicBezTo>
                  <a:cubicBezTo>
                    <a:pt x="84259" y="170806"/>
                    <a:pt x="84550" y="170814"/>
                    <a:pt x="84832" y="170902"/>
                  </a:cubicBezTo>
                  <a:cubicBezTo>
                    <a:pt x="84959" y="170942"/>
                    <a:pt x="85093" y="170948"/>
                    <a:pt x="85228" y="170948"/>
                  </a:cubicBezTo>
                  <a:cubicBezTo>
                    <a:pt x="85292" y="170948"/>
                    <a:pt x="85357" y="170947"/>
                    <a:pt x="85421" y="170947"/>
                  </a:cubicBezTo>
                  <a:cubicBezTo>
                    <a:pt x="85463" y="170947"/>
                    <a:pt x="85505" y="170948"/>
                    <a:pt x="85547" y="170950"/>
                  </a:cubicBezTo>
                  <a:cubicBezTo>
                    <a:pt x="85592" y="170951"/>
                    <a:pt x="85637" y="170951"/>
                    <a:pt x="85682" y="170951"/>
                  </a:cubicBezTo>
                  <a:cubicBezTo>
                    <a:pt x="85911" y="170951"/>
                    <a:pt x="86140" y="170942"/>
                    <a:pt x="86369" y="170942"/>
                  </a:cubicBezTo>
                  <a:cubicBezTo>
                    <a:pt x="86712" y="170942"/>
                    <a:pt x="87054" y="170963"/>
                    <a:pt x="87392" y="171069"/>
                  </a:cubicBezTo>
                  <a:cubicBezTo>
                    <a:pt x="87454" y="171089"/>
                    <a:pt x="87523" y="171094"/>
                    <a:pt x="87594" y="171094"/>
                  </a:cubicBezTo>
                  <a:cubicBezTo>
                    <a:pt x="87661" y="171094"/>
                    <a:pt x="87730" y="171090"/>
                    <a:pt x="87799" y="171090"/>
                  </a:cubicBezTo>
                  <a:cubicBezTo>
                    <a:pt x="87826" y="171090"/>
                    <a:pt x="87853" y="171091"/>
                    <a:pt x="87880" y="171093"/>
                  </a:cubicBezTo>
                  <a:cubicBezTo>
                    <a:pt x="88030" y="171097"/>
                    <a:pt x="88179" y="171098"/>
                    <a:pt x="88328" y="171098"/>
                  </a:cubicBezTo>
                  <a:cubicBezTo>
                    <a:pt x="88491" y="171098"/>
                    <a:pt x="88653" y="171097"/>
                    <a:pt x="88816" y="171097"/>
                  </a:cubicBezTo>
                  <a:cubicBezTo>
                    <a:pt x="89309" y="171097"/>
                    <a:pt x="89801" y="171109"/>
                    <a:pt x="90297" y="171212"/>
                  </a:cubicBezTo>
                  <a:cubicBezTo>
                    <a:pt x="90484" y="171247"/>
                    <a:pt x="90678" y="171258"/>
                    <a:pt x="90874" y="171258"/>
                  </a:cubicBezTo>
                  <a:cubicBezTo>
                    <a:pt x="91167" y="171258"/>
                    <a:pt x="91466" y="171234"/>
                    <a:pt x="91759" y="171234"/>
                  </a:cubicBezTo>
                  <a:cubicBezTo>
                    <a:pt x="91796" y="171234"/>
                    <a:pt x="91832" y="171235"/>
                    <a:pt x="91869" y="171235"/>
                  </a:cubicBezTo>
                  <a:cubicBezTo>
                    <a:pt x="92238" y="171235"/>
                    <a:pt x="92619" y="171259"/>
                    <a:pt x="93000" y="171331"/>
                  </a:cubicBezTo>
                  <a:cubicBezTo>
                    <a:pt x="93202" y="171372"/>
                    <a:pt x="93414" y="171381"/>
                    <a:pt x="93628" y="171381"/>
                  </a:cubicBezTo>
                  <a:cubicBezTo>
                    <a:pt x="93789" y="171381"/>
                    <a:pt x="93951" y="171376"/>
                    <a:pt x="94113" y="171376"/>
                  </a:cubicBezTo>
                  <a:cubicBezTo>
                    <a:pt x="94167" y="171376"/>
                    <a:pt x="94220" y="171377"/>
                    <a:pt x="94274" y="171378"/>
                  </a:cubicBezTo>
                  <a:cubicBezTo>
                    <a:pt x="94810" y="171390"/>
                    <a:pt x="94833" y="171402"/>
                    <a:pt x="94833" y="171950"/>
                  </a:cubicBezTo>
                  <a:cubicBezTo>
                    <a:pt x="94845" y="173617"/>
                    <a:pt x="94845" y="175284"/>
                    <a:pt x="94845" y="176950"/>
                  </a:cubicBezTo>
                  <a:cubicBezTo>
                    <a:pt x="94845" y="179332"/>
                    <a:pt x="94833" y="181701"/>
                    <a:pt x="94833" y="184082"/>
                  </a:cubicBezTo>
                  <a:lnTo>
                    <a:pt x="95262" y="184082"/>
                  </a:lnTo>
                  <a:cubicBezTo>
                    <a:pt x="95262" y="180165"/>
                    <a:pt x="95262" y="176236"/>
                    <a:pt x="95262" y="172319"/>
                  </a:cubicBezTo>
                  <a:cubicBezTo>
                    <a:pt x="95262" y="171597"/>
                    <a:pt x="95253" y="171519"/>
                    <a:pt x="95808" y="171519"/>
                  </a:cubicBezTo>
                  <a:cubicBezTo>
                    <a:pt x="95875" y="171519"/>
                    <a:pt x="95951" y="171520"/>
                    <a:pt x="96036" y="171521"/>
                  </a:cubicBezTo>
                  <a:lnTo>
                    <a:pt x="97465" y="171521"/>
                  </a:lnTo>
                  <a:cubicBezTo>
                    <a:pt x="97703" y="171521"/>
                    <a:pt x="97941" y="171521"/>
                    <a:pt x="98167" y="171605"/>
                  </a:cubicBezTo>
                  <a:cubicBezTo>
                    <a:pt x="98325" y="171661"/>
                    <a:pt x="98486" y="171675"/>
                    <a:pt x="98648" y="171675"/>
                  </a:cubicBezTo>
                  <a:cubicBezTo>
                    <a:pt x="98793" y="171675"/>
                    <a:pt x="98938" y="171664"/>
                    <a:pt x="99084" y="171664"/>
                  </a:cubicBezTo>
                  <a:lnTo>
                    <a:pt x="121420" y="171664"/>
                  </a:lnTo>
                  <a:cubicBezTo>
                    <a:pt x="121634" y="171664"/>
                    <a:pt x="121849" y="171664"/>
                    <a:pt x="122063" y="171676"/>
                  </a:cubicBezTo>
                  <a:cubicBezTo>
                    <a:pt x="122313" y="171688"/>
                    <a:pt x="122385" y="171759"/>
                    <a:pt x="122396" y="172033"/>
                  </a:cubicBezTo>
                  <a:cubicBezTo>
                    <a:pt x="122408" y="172200"/>
                    <a:pt x="122408" y="172367"/>
                    <a:pt x="122408" y="172533"/>
                  </a:cubicBezTo>
                  <a:cubicBezTo>
                    <a:pt x="122408" y="176379"/>
                    <a:pt x="122408" y="180237"/>
                    <a:pt x="122408" y="184082"/>
                  </a:cubicBezTo>
                  <a:lnTo>
                    <a:pt x="122837" y="184082"/>
                  </a:lnTo>
                  <a:lnTo>
                    <a:pt x="122837" y="172521"/>
                  </a:lnTo>
                  <a:cubicBezTo>
                    <a:pt x="122837" y="171742"/>
                    <a:pt x="122802" y="171660"/>
                    <a:pt x="123363" y="171660"/>
                  </a:cubicBezTo>
                  <a:cubicBezTo>
                    <a:pt x="123453" y="171660"/>
                    <a:pt x="123559" y="171662"/>
                    <a:pt x="123682" y="171664"/>
                  </a:cubicBezTo>
                  <a:cubicBezTo>
                    <a:pt x="123906" y="171664"/>
                    <a:pt x="124132" y="171655"/>
                    <a:pt x="124358" y="171655"/>
                  </a:cubicBezTo>
                  <a:cubicBezTo>
                    <a:pt x="124697" y="171655"/>
                    <a:pt x="125037" y="171676"/>
                    <a:pt x="125373" y="171783"/>
                  </a:cubicBezTo>
                  <a:cubicBezTo>
                    <a:pt x="125450" y="171807"/>
                    <a:pt x="125534" y="171813"/>
                    <a:pt x="125619" y="171813"/>
                  </a:cubicBezTo>
                  <a:cubicBezTo>
                    <a:pt x="125703" y="171813"/>
                    <a:pt x="125790" y="171807"/>
                    <a:pt x="125873" y="171807"/>
                  </a:cubicBezTo>
                  <a:lnTo>
                    <a:pt x="127802" y="171807"/>
                  </a:lnTo>
                  <a:cubicBezTo>
                    <a:pt x="127884" y="171807"/>
                    <a:pt x="127965" y="171799"/>
                    <a:pt x="128047" y="171799"/>
                  </a:cubicBezTo>
                  <a:cubicBezTo>
                    <a:pt x="128108" y="171799"/>
                    <a:pt x="128169" y="171804"/>
                    <a:pt x="128231" y="171819"/>
                  </a:cubicBezTo>
                  <a:cubicBezTo>
                    <a:pt x="128659" y="171932"/>
                    <a:pt x="129097" y="171956"/>
                    <a:pt x="129536" y="171956"/>
                  </a:cubicBezTo>
                  <a:cubicBezTo>
                    <a:pt x="129855" y="171956"/>
                    <a:pt x="130175" y="171943"/>
                    <a:pt x="130493" y="171943"/>
                  </a:cubicBezTo>
                  <a:cubicBezTo>
                    <a:pt x="130612" y="171943"/>
                    <a:pt x="130731" y="171945"/>
                    <a:pt x="130850" y="171950"/>
                  </a:cubicBezTo>
                  <a:cubicBezTo>
                    <a:pt x="131231" y="171962"/>
                    <a:pt x="131600" y="171950"/>
                    <a:pt x="131981" y="172045"/>
                  </a:cubicBezTo>
                  <a:cubicBezTo>
                    <a:pt x="132148" y="172087"/>
                    <a:pt x="132326" y="172096"/>
                    <a:pt x="132506" y="172096"/>
                  </a:cubicBezTo>
                  <a:cubicBezTo>
                    <a:pt x="132641" y="172096"/>
                    <a:pt x="132777" y="172091"/>
                    <a:pt x="132910" y="172091"/>
                  </a:cubicBezTo>
                  <a:cubicBezTo>
                    <a:pt x="132954" y="172091"/>
                    <a:pt x="132997" y="172091"/>
                    <a:pt x="133041" y="172093"/>
                  </a:cubicBezTo>
                  <a:cubicBezTo>
                    <a:pt x="133136" y="172093"/>
                    <a:pt x="133231" y="172091"/>
                    <a:pt x="133326" y="172091"/>
                  </a:cubicBezTo>
                  <a:cubicBezTo>
                    <a:pt x="133587" y="172091"/>
                    <a:pt x="133847" y="172104"/>
                    <a:pt x="134100" y="172200"/>
                  </a:cubicBezTo>
                  <a:cubicBezTo>
                    <a:pt x="134178" y="172224"/>
                    <a:pt x="134261" y="172230"/>
                    <a:pt x="134346" y="172230"/>
                  </a:cubicBezTo>
                  <a:cubicBezTo>
                    <a:pt x="134431" y="172230"/>
                    <a:pt x="134517" y="172224"/>
                    <a:pt x="134600" y="172224"/>
                  </a:cubicBezTo>
                  <a:cubicBezTo>
                    <a:pt x="135124" y="172236"/>
                    <a:pt x="135648" y="172236"/>
                    <a:pt x="136172" y="172236"/>
                  </a:cubicBezTo>
                  <a:cubicBezTo>
                    <a:pt x="136228" y="172236"/>
                    <a:pt x="136284" y="172235"/>
                    <a:pt x="136340" y="172235"/>
                  </a:cubicBezTo>
                  <a:cubicBezTo>
                    <a:pt x="136590" y="172235"/>
                    <a:pt x="136835" y="172243"/>
                    <a:pt x="137089" y="172331"/>
                  </a:cubicBezTo>
                  <a:cubicBezTo>
                    <a:pt x="137181" y="172364"/>
                    <a:pt x="137285" y="172371"/>
                    <a:pt x="137391" y="172371"/>
                  </a:cubicBezTo>
                  <a:cubicBezTo>
                    <a:pt x="137477" y="172371"/>
                    <a:pt x="137564" y="172367"/>
                    <a:pt x="137648" y="172367"/>
                  </a:cubicBezTo>
                  <a:cubicBezTo>
                    <a:pt x="138172" y="172378"/>
                    <a:pt x="138696" y="172378"/>
                    <a:pt x="139220" y="172378"/>
                  </a:cubicBezTo>
                  <a:cubicBezTo>
                    <a:pt x="139506" y="172378"/>
                    <a:pt x="139780" y="172390"/>
                    <a:pt x="140065" y="172462"/>
                  </a:cubicBezTo>
                  <a:cubicBezTo>
                    <a:pt x="140201" y="172505"/>
                    <a:pt x="140345" y="172513"/>
                    <a:pt x="140491" y="172513"/>
                  </a:cubicBezTo>
                  <a:cubicBezTo>
                    <a:pt x="140587" y="172513"/>
                    <a:pt x="140684" y="172509"/>
                    <a:pt x="140780" y="172509"/>
                  </a:cubicBezTo>
                  <a:cubicBezTo>
                    <a:pt x="143292" y="172521"/>
                    <a:pt x="145816" y="172521"/>
                    <a:pt x="148340" y="172521"/>
                  </a:cubicBezTo>
                  <a:cubicBezTo>
                    <a:pt x="148554" y="172521"/>
                    <a:pt x="148769" y="172521"/>
                    <a:pt x="148983" y="172533"/>
                  </a:cubicBezTo>
                  <a:cubicBezTo>
                    <a:pt x="149150" y="172545"/>
                    <a:pt x="149233" y="172652"/>
                    <a:pt x="149245" y="172807"/>
                  </a:cubicBezTo>
                  <a:cubicBezTo>
                    <a:pt x="149257" y="172974"/>
                    <a:pt x="149257" y="173140"/>
                    <a:pt x="149257" y="173307"/>
                  </a:cubicBezTo>
                  <a:lnTo>
                    <a:pt x="149257" y="184082"/>
                  </a:lnTo>
                  <a:lnTo>
                    <a:pt x="149971" y="184082"/>
                  </a:lnTo>
                  <a:cubicBezTo>
                    <a:pt x="149971" y="180534"/>
                    <a:pt x="149971" y="176998"/>
                    <a:pt x="149971" y="173450"/>
                  </a:cubicBezTo>
                  <a:cubicBezTo>
                    <a:pt x="149971" y="172521"/>
                    <a:pt x="149971" y="172521"/>
                    <a:pt x="150876" y="172521"/>
                  </a:cubicBezTo>
                  <a:lnTo>
                    <a:pt x="153377" y="172521"/>
                  </a:lnTo>
                  <a:cubicBezTo>
                    <a:pt x="153519" y="172521"/>
                    <a:pt x="153665" y="172515"/>
                    <a:pt x="153812" y="172515"/>
                  </a:cubicBezTo>
                  <a:cubicBezTo>
                    <a:pt x="154068" y="172515"/>
                    <a:pt x="154325" y="172534"/>
                    <a:pt x="154567" y="172640"/>
                  </a:cubicBezTo>
                  <a:cubicBezTo>
                    <a:pt x="154615" y="172652"/>
                    <a:pt x="154662" y="172652"/>
                    <a:pt x="154710" y="172652"/>
                  </a:cubicBezTo>
                  <a:cubicBezTo>
                    <a:pt x="155829" y="172640"/>
                    <a:pt x="156948" y="172640"/>
                    <a:pt x="158056" y="172628"/>
                  </a:cubicBezTo>
                  <a:cubicBezTo>
                    <a:pt x="158068" y="172628"/>
                    <a:pt x="158079" y="172605"/>
                    <a:pt x="158103" y="172569"/>
                  </a:cubicBezTo>
                  <a:cubicBezTo>
                    <a:pt x="157566" y="172474"/>
                    <a:pt x="157028" y="172361"/>
                    <a:pt x="156490" y="172361"/>
                  </a:cubicBezTo>
                  <a:cubicBezTo>
                    <a:pt x="156421" y="172361"/>
                    <a:pt x="156351" y="172362"/>
                    <a:pt x="156282" y="172367"/>
                  </a:cubicBezTo>
                  <a:cubicBezTo>
                    <a:pt x="156222" y="172373"/>
                    <a:pt x="156160" y="172378"/>
                    <a:pt x="156099" y="172378"/>
                  </a:cubicBezTo>
                  <a:cubicBezTo>
                    <a:pt x="156038" y="172378"/>
                    <a:pt x="155978" y="172373"/>
                    <a:pt x="155924" y="172355"/>
                  </a:cubicBezTo>
                  <a:cubicBezTo>
                    <a:pt x="155589" y="172247"/>
                    <a:pt x="155249" y="172226"/>
                    <a:pt x="154907" y="172226"/>
                  </a:cubicBezTo>
                  <a:cubicBezTo>
                    <a:pt x="154679" y="172226"/>
                    <a:pt x="154450" y="172236"/>
                    <a:pt x="154222" y="172236"/>
                  </a:cubicBezTo>
                  <a:cubicBezTo>
                    <a:pt x="153825" y="172232"/>
                    <a:pt x="153428" y="172230"/>
                    <a:pt x="153031" y="172230"/>
                  </a:cubicBezTo>
                  <a:cubicBezTo>
                    <a:pt x="152237" y="172230"/>
                    <a:pt x="151444" y="172236"/>
                    <a:pt x="150650" y="172236"/>
                  </a:cubicBezTo>
                  <a:cubicBezTo>
                    <a:pt x="150483" y="172236"/>
                    <a:pt x="150317" y="172236"/>
                    <a:pt x="150150" y="172224"/>
                  </a:cubicBezTo>
                  <a:cubicBezTo>
                    <a:pt x="149936" y="172212"/>
                    <a:pt x="149852" y="172128"/>
                    <a:pt x="149840" y="171914"/>
                  </a:cubicBezTo>
                  <a:cubicBezTo>
                    <a:pt x="149828" y="171747"/>
                    <a:pt x="149828" y="171581"/>
                    <a:pt x="149828" y="171414"/>
                  </a:cubicBezTo>
                  <a:cubicBezTo>
                    <a:pt x="149828" y="170628"/>
                    <a:pt x="149828" y="169842"/>
                    <a:pt x="149828" y="169057"/>
                  </a:cubicBezTo>
                  <a:cubicBezTo>
                    <a:pt x="149817" y="168688"/>
                    <a:pt x="149840" y="168307"/>
                    <a:pt x="149721" y="167937"/>
                  </a:cubicBezTo>
                  <a:cubicBezTo>
                    <a:pt x="149662" y="167759"/>
                    <a:pt x="149686" y="167556"/>
                    <a:pt x="149686" y="167366"/>
                  </a:cubicBezTo>
                  <a:cubicBezTo>
                    <a:pt x="149686" y="161246"/>
                    <a:pt x="149686" y="155126"/>
                    <a:pt x="149686" y="149018"/>
                  </a:cubicBezTo>
                  <a:cubicBezTo>
                    <a:pt x="149686" y="148780"/>
                    <a:pt x="149614" y="148542"/>
                    <a:pt x="149793" y="148304"/>
                  </a:cubicBezTo>
                  <a:cubicBezTo>
                    <a:pt x="150168" y="148384"/>
                    <a:pt x="150556" y="148384"/>
                    <a:pt x="150948" y="148384"/>
                  </a:cubicBezTo>
                  <a:lnTo>
                    <a:pt x="150948" y="148384"/>
                  </a:lnTo>
                  <a:cubicBezTo>
                    <a:pt x="151079" y="148384"/>
                    <a:pt x="151210" y="148384"/>
                    <a:pt x="151341" y="148387"/>
                  </a:cubicBezTo>
                  <a:cubicBezTo>
                    <a:pt x="151456" y="148387"/>
                    <a:pt x="151572" y="148383"/>
                    <a:pt x="151689" y="148383"/>
                  </a:cubicBezTo>
                  <a:cubicBezTo>
                    <a:pt x="151923" y="148383"/>
                    <a:pt x="152158" y="148399"/>
                    <a:pt x="152388" y="148495"/>
                  </a:cubicBezTo>
                  <a:cubicBezTo>
                    <a:pt x="152454" y="148518"/>
                    <a:pt x="152525" y="148524"/>
                    <a:pt x="152598" y="148524"/>
                  </a:cubicBezTo>
                  <a:cubicBezTo>
                    <a:pt x="152671" y="148524"/>
                    <a:pt x="152745" y="148518"/>
                    <a:pt x="152817" y="148518"/>
                  </a:cubicBezTo>
                  <a:cubicBezTo>
                    <a:pt x="153822" y="148518"/>
                    <a:pt x="161428" y="148816"/>
                    <a:pt x="162682" y="148816"/>
                  </a:cubicBezTo>
                  <a:cubicBezTo>
                    <a:pt x="162706" y="148816"/>
                    <a:pt x="162727" y="148816"/>
                    <a:pt x="162747" y="148816"/>
                  </a:cubicBezTo>
                  <a:cubicBezTo>
                    <a:pt x="162806" y="148816"/>
                    <a:pt x="162878" y="148804"/>
                    <a:pt x="163021" y="148780"/>
                  </a:cubicBezTo>
                  <a:cubicBezTo>
                    <a:pt x="163000" y="148770"/>
                    <a:pt x="162979" y="148760"/>
                    <a:pt x="162958" y="148751"/>
                  </a:cubicBezTo>
                  <a:lnTo>
                    <a:pt x="162958" y="148751"/>
                  </a:lnTo>
                  <a:cubicBezTo>
                    <a:pt x="164633" y="148799"/>
                    <a:pt x="170947" y="149090"/>
                    <a:pt x="171712" y="149090"/>
                  </a:cubicBezTo>
                  <a:cubicBezTo>
                    <a:pt x="171855" y="149102"/>
                    <a:pt x="171998" y="149102"/>
                    <a:pt x="172141" y="149114"/>
                  </a:cubicBezTo>
                  <a:cubicBezTo>
                    <a:pt x="172307" y="149126"/>
                    <a:pt x="172379" y="149245"/>
                    <a:pt x="172391" y="149399"/>
                  </a:cubicBezTo>
                  <a:cubicBezTo>
                    <a:pt x="172403" y="149614"/>
                    <a:pt x="172403" y="149828"/>
                    <a:pt x="172403" y="150042"/>
                  </a:cubicBezTo>
                  <a:lnTo>
                    <a:pt x="172403" y="163830"/>
                  </a:lnTo>
                  <a:cubicBezTo>
                    <a:pt x="172403" y="164211"/>
                    <a:pt x="172379" y="164580"/>
                    <a:pt x="172510" y="164961"/>
                  </a:cubicBezTo>
                  <a:cubicBezTo>
                    <a:pt x="172569" y="165128"/>
                    <a:pt x="172534" y="165330"/>
                    <a:pt x="172534" y="165520"/>
                  </a:cubicBezTo>
                  <a:cubicBezTo>
                    <a:pt x="172546" y="166330"/>
                    <a:pt x="172534" y="167140"/>
                    <a:pt x="172546" y="167949"/>
                  </a:cubicBezTo>
                  <a:cubicBezTo>
                    <a:pt x="172546" y="168449"/>
                    <a:pt x="172498" y="168949"/>
                    <a:pt x="172653" y="169438"/>
                  </a:cubicBezTo>
                  <a:cubicBezTo>
                    <a:pt x="172712" y="169592"/>
                    <a:pt x="172677" y="169771"/>
                    <a:pt x="172677" y="169938"/>
                  </a:cubicBezTo>
                  <a:cubicBezTo>
                    <a:pt x="172688" y="170390"/>
                    <a:pt x="172665" y="170831"/>
                    <a:pt x="172796" y="171283"/>
                  </a:cubicBezTo>
                  <a:cubicBezTo>
                    <a:pt x="172867" y="171521"/>
                    <a:pt x="172819" y="171795"/>
                    <a:pt x="172819" y="172057"/>
                  </a:cubicBezTo>
                  <a:cubicBezTo>
                    <a:pt x="172831" y="172247"/>
                    <a:pt x="172831" y="172438"/>
                    <a:pt x="172843" y="172628"/>
                  </a:cubicBezTo>
                  <a:cubicBezTo>
                    <a:pt x="172885" y="173026"/>
                    <a:pt x="172890" y="173083"/>
                    <a:pt x="172624" y="173083"/>
                  </a:cubicBezTo>
                  <a:cubicBezTo>
                    <a:pt x="172587" y="173083"/>
                    <a:pt x="172546" y="173082"/>
                    <a:pt x="172498" y="173081"/>
                  </a:cubicBezTo>
                  <a:cubicBezTo>
                    <a:pt x="172425" y="173080"/>
                    <a:pt x="172352" y="173079"/>
                    <a:pt x="172279" y="173079"/>
                  </a:cubicBezTo>
                  <a:cubicBezTo>
                    <a:pt x="172081" y="173079"/>
                    <a:pt x="171883" y="173083"/>
                    <a:pt x="171685" y="173083"/>
                  </a:cubicBezTo>
                  <a:cubicBezTo>
                    <a:pt x="171270" y="173083"/>
                    <a:pt x="170856" y="173068"/>
                    <a:pt x="170438" y="172974"/>
                  </a:cubicBezTo>
                  <a:cubicBezTo>
                    <a:pt x="170248" y="172936"/>
                    <a:pt x="170050" y="172924"/>
                    <a:pt x="169848" y="172924"/>
                  </a:cubicBezTo>
                  <a:cubicBezTo>
                    <a:pt x="169547" y="172924"/>
                    <a:pt x="169238" y="172950"/>
                    <a:pt x="168938" y="172950"/>
                  </a:cubicBezTo>
                  <a:cubicBezTo>
                    <a:pt x="168557" y="172938"/>
                    <a:pt x="168188" y="172938"/>
                    <a:pt x="167807" y="172843"/>
                  </a:cubicBezTo>
                  <a:cubicBezTo>
                    <a:pt x="167673" y="172807"/>
                    <a:pt x="167533" y="172798"/>
                    <a:pt x="167391" y="172798"/>
                  </a:cubicBezTo>
                  <a:cubicBezTo>
                    <a:pt x="167234" y="172798"/>
                    <a:pt x="167075" y="172809"/>
                    <a:pt x="166917" y="172809"/>
                  </a:cubicBezTo>
                  <a:cubicBezTo>
                    <a:pt x="166884" y="172809"/>
                    <a:pt x="166851" y="172808"/>
                    <a:pt x="166819" y="172807"/>
                  </a:cubicBezTo>
                  <a:cubicBezTo>
                    <a:pt x="166764" y="172805"/>
                    <a:pt x="166710" y="172805"/>
                    <a:pt x="166655" y="172805"/>
                  </a:cubicBezTo>
                  <a:cubicBezTo>
                    <a:pt x="166583" y="172805"/>
                    <a:pt x="166510" y="172806"/>
                    <a:pt x="166438" y="172806"/>
                  </a:cubicBezTo>
                  <a:cubicBezTo>
                    <a:pt x="166185" y="172806"/>
                    <a:pt x="165934" y="172795"/>
                    <a:pt x="165688" y="172700"/>
                  </a:cubicBezTo>
                  <a:cubicBezTo>
                    <a:pt x="165600" y="172668"/>
                    <a:pt x="165502" y="172663"/>
                    <a:pt x="165404" y="172663"/>
                  </a:cubicBezTo>
                  <a:cubicBezTo>
                    <a:pt x="165356" y="172663"/>
                    <a:pt x="165307" y="172664"/>
                    <a:pt x="165259" y="172664"/>
                  </a:cubicBezTo>
                  <a:lnTo>
                    <a:pt x="160687" y="172664"/>
                  </a:lnTo>
                  <a:cubicBezTo>
                    <a:pt x="160604" y="172664"/>
                    <a:pt x="160508" y="172688"/>
                    <a:pt x="160401" y="172688"/>
                  </a:cubicBezTo>
                  <a:cubicBezTo>
                    <a:pt x="160467" y="172795"/>
                    <a:pt x="160545" y="172805"/>
                    <a:pt x="160622" y="172805"/>
                  </a:cubicBezTo>
                  <a:cubicBezTo>
                    <a:pt x="160639" y="172805"/>
                    <a:pt x="160657" y="172805"/>
                    <a:pt x="160674" y="172805"/>
                  </a:cubicBezTo>
                  <a:cubicBezTo>
                    <a:pt x="160691" y="172805"/>
                    <a:pt x="160707" y="172805"/>
                    <a:pt x="160723" y="172807"/>
                  </a:cubicBezTo>
                  <a:cubicBezTo>
                    <a:pt x="160813" y="172810"/>
                    <a:pt x="160905" y="172811"/>
                    <a:pt x="160996" y="172811"/>
                  </a:cubicBezTo>
                  <a:cubicBezTo>
                    <a:pt x="161218" y="172811"/>
                    <a:pt x="161441" y="172805"/>
                    <a:pt x="161663" y="172805"/>
                  </a:cubicBezTo>
                  <a:cubicBezTo>
                    <a:pt x="162060" y="172805"/>
                    <a:pt x="162457" y="172825"/>
                    <a:pt x="162842" y="172938"/>
                  </a:cubicBezTo>
                  <a:cubicBezTo>
                    <a:pt x="162898" y="172953"/>
                    <a:pt x="162959" y="172958"/>
                    <a:pt x="163021" y="172958"/>
                  </a:cubicBezTo>
                  <a:cubicBezTo>
                    <a:pt x="163103" y="172958"/>
                    <a:pt x="163189" y="172950"/>
                    <a:pt x="163271" y="172950"/>
                  </a:cubicBezTo>
                  <a:lnTo>
                    <a:pt x="165057" y="172950"/>
                  </a:lnTo>
                  <a:cubicBezTo>
                    <a:pt x="165342" y="172950"/>
                    <a:pt x="165616" y="172962"/>
                    <a:pt x="165902" y="173033"/>
                  </a:cubicBezTo>
                  <a:cubicBezTo>
                    <a:pt x="166152" y="173093"/>
                    <a:pt x="166426" y="173081"/>
                    <a:pt x="166688" y="173093"/>
                  </a:cubicBezTo>
                  <a:cubicBezTo>
                    <a:pt x="166740" y="173094"/>
                    <a:pt x="166793" y="173095"/>
                    <a:pt x="166845" y="173095"/>
                  </a:cubicBezTo>
                  <a:cubicBezTo>
                    <a:pt x="166975" y="173095"/>
                    <a:pt x="167106" y="173092"/>
                    <a:pt x="167237" y="173092"/>
                  </a:cubicBezTo>
                  <a:cubicBezTo>
                    <a:pt x="167547" y="173092"/>
                    <a:pt x="167858" y="173107"/>
                    <a:pt x="168164" y="173212"/>
                  </a:cubicBezTo>
                  <a:cubicBezTo>
                    <a:pt x="168231" y="173233"/>
                    <a:pt x="168303" y="173238"/>
                    <a:pt x="168376" y="173238"/>
                  </a:cubicBezTo>
                  <a:cubicBezTo>
                    <a:pt x="168444" y="173238"/>
                    <a:pt x="168514" y="173233"/>
                    <a:pt x="168583" y="173233"/>
                  </a:cubicBezTo>
                  <a:cubicBezTo>
                    <a:pt x="168610" y="173233"/>
                    <a:pt x="168637" y="173234"/>
                    <a:pt x="168664" y="173236"/>
                  </a:cubicBezTo>
                  <a:cubicBezTo>
                    <a:pt x="168771" y="173239"/>
                    <a:pt x="168877" y="173240"/>
                    <a:pt x="168983" y="173240"/>
                  </a:cubicBezTo>
                  <a:cubicBezTo>
                    <a:pt x="169261" y="173240"/>
                    <a:pt x="169538" y="173232"/>
                    <a:pt x="169814" y="173232"/>
                  </a:cubicBezTo>
                  <a:cubicBezTo>
                    <a:pt x="170263" y="173232"/>
                    <a:pt x="170709" y="173252"/>
                    <a:pt x="171153" y="173355"/>
                  </a:cubicBezTo>
                  <a:cubicBezTo>
                    <a:pt x="171279" y="173387"/>
                    <a:pt x="171413" y="173396"/>
                    <a:pt x="171550" y="173396"/>
                  </a:cubicBezTo>
                  <a:cubicBezTo>
                    <a:pt x="171744" y="173396"/>
                    <a:pt x="171943" y="173377"/>
                    <a:pt x="172137" y="173377"/>
                  </a:cubicBezTo>
                  <a:cubicBezTo>
                    <a:pt x="172166" y="173377"/>
                    <a:pt x="172195" y="173378"/>
                    <a:pt x="172224" y="173379"/>
                  </a:cubicBezTo>
                  <a:cubicBezTo>
                    <a:pt x="172391" y="173379"/>
                    <a:pt x="172557" y="173379"/>
                    <a:pt x="172712" y="173390"/>
                  </a:cubicBezTo>
                  <a:cubicBezTo>
                    <a:pt x="172855" y="173402"/>
                    <a:pt x="172927" y="173498"/>
                    <a:pt x="172950" y="173629"/>
                  </a:cubicBezTo>
                  <a:cubicBezTo>
                    <a:pt x="172950" y="173652"/>
                    <a:pt x="172962" y="173676"/>
                    <a:pt x="172962" y="173700"/>
                  </a:cubicBezTo>
                  <a:cubicBezTo>
                    <a:pt x="172891" y="174462"/>
                    <a:pt x="173153" y="175200"/>
                    <a:pt x="173105" y="175962"/>
                  </a:cubicBezTo>
                  <a:cubicBezTo>
                    <a:pt x="173105" y="176057"/>
                    <a:pt x="173093" y="176165"/>
                    <a:pt x="173117" y="176248"/>
                  </a:cubicBezTo>
                  <a:cubicBezTo>
                    <a:pt x="173331" y="176903"/>
                    <a:pt x="173248" y="177570"/>
                    <a:pt x="173248" y="178236"/>
                  </a:cubicBezTo>
                  <a:cubicBezTo>
                    <a:pt x="173260" y="180177"/>
                    <a:pt x="173248" y="182130"/>
                    <a:pt x="173248" y="184082"/>
                  </a:cubicBezTo>
                  <a:lnTo>
                    <a:pt x="173677" y="184082"/>
                  </a:lnTo>
                  <a:cubicBezTo>
                    <a:pt x="173677" y="181868"/>
                    <a:pt x="173677" y="179665"/>
                    <a:pt x="173677" y="177451"/>
                  </a:cubicBezTo>
                  <a:cubicBezTo>
                    <a:pt x="173677" y="177093"/>
                    <a:pt x="173700" y="176736"/>
                    <a:pt x="173570" y="176391"/>
                  </a:cubicBezTo>
                  <a:cubicBezTo>
                    <a:pt x="173522" y="176236"/>
                    <a:pt x="173546" y="176057"/>
                    <a:pt x="173534" y="175891"/>
                  </a:cubicBezTo>
                  <a:cubicBezTo>
                    <a:pt x="173534" y="175581"/>
                    <a:pt x="173558" y="175272"/>
                    <a:pt x="173427" y="174986"/>
                  </a:cubicBezTo>
                  <a:cubicBezTo>
                    <a:pt x="173403" y="174938"/>
                    <a:pt x="173403" y="174891"/>
                    <a:pt x="173403" y="174843"/>
                  </a:cubicBezTo>
                  <a:cubicBezTo>
                    <a:pt x="173393" y="173624"/>
                    <a:pt x="173254" y="173517"/>
                    <a:pt x="173906" y="173517"/>
                  </a:cubicBezTo>
                  <a:cubicBezTo>
                    <a:pt x="174044" y="173517"/>
                    <a:pt x="174218" y="173522"/>
                    <a:pt x="174437" y="173522"/>
                  </a:cubicBezTo>
                  <a:cubicBezTo>
                    <a:pt x="174475" y="173522"/>
                    <a:pt x="174516" y="173522"/>
                    <a:pt x="174558" y="173521"/>
                  </a:cubicBezTo>
                  <a:cubicBezTo>
                    <a:pt x="174915" y="173516"/>
                    <a:pt x="175272" y="173513"/>
                    <a:pt x="175629" y="173513"/>
                  </a:cubicBezTo>
                  <a:cubicBezTo>
                    <a:pt x="175986" y="173513"/>
                    <a:pt x="176344" y="173516"/>
                    <a:pt x="176701" y="173521"/>
                  </a:cubicBezTo>
                  <a:cubicBezTo>
                    <a:pt x="176846" y="173521"/>
                    <a:pt x="176991" y="173515"/>
                    <a:pt x="177136" y="173515"/>
                  </a:cubicBezTo>
                  <a:cubicBezTo>
                    <a:pt x="177370" y="173515"/>
                    <a:pt x="177603" y="173533"/>
                    <a:pt x="177832" y="173629"/>
                  </a:cubicBezTo>
                  <a:cubicBezTo>
                    <a:pt x="177836" y="173630"/>
                    <a:pt x="177840" y="173630"/>
                    <a:pt x="177845" y="173630"/>
                  </a:cubicBezTo>
                  <a:cubicBezTo>
                    <a:pt x="177887" y="173630"/>
                    <a:pt x="177968" y="173588"/>
                    <a:pt x="178011" y="173545"/>
                  </a:cubicBezTo>
                  <a:cubicBezTo>
                    <a:pt x="178058" y="173510"/>
                    <a:pt x="177939" y="173390"/>
                    <a:pt x="177832" y="173390"/>
                  </a:cubicBezTo>
                  <a:cubicBezTo>
                    <a:pt x="177689" y="173379"/>
                    <a:pt x="177546" y="173379"/>
                    <a:pt x="177403" y="173379"/>
                  </a:cubicBezTo>
                  <a:cubicBezTo>
                    <a:pt x="177345" y="173377"/>
                    <a:pt x="177286" y="173376"/>
                    <a:pt x="177227" y="173376"/>
                  </a:cubicBezTo>
                  <a:cubicBezTo>
                    <a:pt x="177164" y="173376"/>
                    <a:pt x="177101" y="173377"/>
                    <a:pt x="177038" y="173377"/>
                  </a:cubicBezTo>
                  <a:cubicBezTo>
                    <a:pt x="176759" y="173377"/>
                    <a:pt x="176477" y="173367"/>
                    <a:pt x="176213" y="173260"/>
                  </a:cubicBezTo>
                  <a:cubicBezTo>
                    <a:pt x="176160" y="173237"/>
                    <a:pt x="176097" y="173229"/>
                    <a:pt x="176035" y="173229"/>
                  </a:cubicBezTo>
                  <a:cubicBezTo>
                    <a:pt x="175998" y="173229"/>
                    <a:pt x="175962" y="173231"/>
                    <a:pt x="175927" y="173236"/>
                  </a:cubicBezTo>
                  <a:cubicBezTo>
                    <a:pt x="175799" y="173247"/>
                    <a:pt x="175671" y="173252"/>
                    <a:pt x="175543" y="173252"/>
                  </a:cubicBezTo>
                  <a:cubicBezTo>
                    <a:pt x="174889" y="173252"/>
                    <a:pt x="174241" y="173121"/>
                    <a:pt x="173593" y="173081"/>
                  </a:cubicBezTo>
                  <a:cubicBezTo>
                    <a:pt x="173331" y="173069"/>
                    <a:pt x="173272" y="172998"/>
                    <a:pt x="173260" y="172724"/>
                  </a:cubicBezTo>
                  <a:cubicBezTo>
                    <a:pt x="173248" y="172533"/>
                    <a:pt x="173260" y="172343"/>
                    <a:pt x="173248" y="172152"/>
                  </a:cubicBezTo>
                  <a:cubicBezTo>
                    <a:pt x="173189" y="171343"/>
                    <a:pt x="173058" y="170545"/>
                    <a:pt x="173093" y="169747"/>
                  </a:cubicBezTo>
                  <a:cubicBezTo>
                    <a:pt x="172903" y="169235"/>
                    <a:pt x="172974" y="168711"/>
                    <a:pt x="172962" y="168187"/>
                  </a:cubicBezTo>
                  <a:cubicBezTo>
                    <a:pt x="172950" y="167759"/>
                    <a:pt x="172986" y="167342"/>
                    <a:pt x="172843" y="166914"/>
                  </a:cubicBezTo>
                  <a:cubicBezTo>
                    <a:pt x="172796" y="166747"/>
                    <a:pt x="172819" y="166544"/>
                    <a:pt x="172819" y="166354"/>
                  </a:cubicBezTo>
                  <a:cubicBezTo>
                    <a:pt x="172819" y="160877"/>
                    <a:pt x="172819" y="155400"/>
                    <a:pt x="172819" y="149935"/>
                  </a:cubicBezTo>
                  <a:cubicBezTo>
                    <a:pt x="172819" y="149113"/>
                    <a:pt x="172786" y="149102"/>
                    <a:pt x="173551" y="149102"/>
                  </a:cubicBezTo>
                  <a:cubicBezTo>
                    <a:pt x="173572" y="149102"/>
                    <a:pt x="173594" y="149102"/>
                    <a:pt x="173617" y="149102"/>
                  </a:cubicBezTo>
                  <a:lnTo>
                    <a:pt x="181475" y="149102"/>
                  </a:lnTo>
                  <a:cubicBezTo>
                    <a:pt x="181532" y="149102"/>
                    <a:pt x="181589" y="149101"/>
                    <a:pt x="181645" y="149101"/>
                  </a:cubicBezTo>
                  <a:cubicBezTo>
                    <a:pt x="181871" y="149101"/>
                    <a:pt x="182092" y="149109"/>
                    <a:pt x="182321" y="149185"/>
                  </a:cubicBezTo>
                  <a:cubicBezTo>
                    <a:pt x="182448" y="149228"/>
                    <a:pt x="182588" y="149234"/>
                    <a:pt x="182722" y="149234"/>
                  </a:cubicBezTo>
                  <a:cubicBezTo>
                    <a:pt x="182776" y="149234"/>
                    <a:pt x="182829" y="149233"/>
                    <a:pt x="182880" y="149233"/>
                  </a:cubicBezTo>
                  <a:cubicBezTo>
                    <a:pt x="183476" y="149257"/>
                    <a:pt x="184071" y="149209"/>
                    <a:pt x="184654" y="149364"/>
                  </a:cubicBezTo>
                  <a:cubicBezTo>
                    <a:pt x="184781" y="149395"/>
                    <a:pt x="184915" y="149405"/>
                    <a:pt x="185052" y="149405"/>
                  </a:cubicBezTo>
                  <a:cubicBezTo>
                    <a:pt x="185245" y="149405"/>
                    <a:pt x="185445" y="149386"/>
                    <a:pt x="185639" y="149386"/>
                  </a:cubicBezTo>
                  <a:cubicBezTo>
                    <a:pt x="185668" y="149386"/>
                    <a:pt x="185697" y="149387"/>
                    <a:pt x="185726" y="149388"/>
                  </a:cubicBezTo>
                  <a:cubicBezTo>
                    <a:pt x="185840" y="149388"/>
                    <a:pt x="185954" y="149386"/>
                    <a:pt x="186067" y="149386"/>
                  </a:cubicBezTo>
                  <a:cubicBezTo>
                    <a:pt x="186378" y="149386"/>
                    <a:pt x="186685" y="149399"/>
                    <a:pt x="187000" y="149495"/>
                  </a:cubicBezTo>
                  <a:cubicBezTo>
                    <a:pt x="187086" y="149522"/>
                    <a:pt x="187180" y="149529"/>
                    <a:pt x="187277" y="149529"/>
                  </a:cubicBezTo>
                  <a:cubicBezTo>
                    <a:pt x="187393" y="149529"/>
                    <a:pt x="187514" y="149519"/>
                    <a:pt x="187631" y="149519"/>
                  </a:cubicBezTo>
                  <a:cubicBezTo>
                    <a:pt x="190083" y="149530"/>
                    <a:pt x="192536" y="149530"/>
                    <a:pt x="194989" y="149530"/>
                  </a:cubicBezTo>
                  <a:cubicBezTo>
                    <a:pt x="195056" y="149530"/>
                    <a:pt x="195117" y="149530"/>
                    <a:pt x="195173" y="149530"/>
                  </a:cubicBezTo>
                  <a:cubicBezTo>
                    <a:pt x="195832" y="149530"/>
                    <a:pt x="195822" y="149560"/>
                    <a:pt x="195822" y="150328"/>
                  </a:cubicBezTo>
                  <a:cubicBezTo>
                    <a:pt x="195822" y="152186"/>
                    <a:pt x="195822" y="154043"/>
                    <a:pt x="195822" y="155900"/>
                  </a:cubicBezTo>
                  <a:cubicBezTo>
                    <a:pt x="195822" y="156186"/>
                    <a:pt x="195810" y="156460"/>
                    <a:pt x="195739" y="156746"/>
                  </a:cubicBezTo>
                  <a:cubicBezTo>
                    <a:pt x="195668" y="156972"/>
                    <a:pt x="195679" y="157222"/>
                    <a:pt x="195679" y="157460"/>
                  </a:cubicBezTo>
                  <a:cubicBezTo>
                    <a:pt x="195679" y="159401"/>
                    <a:pt x="195679" y="161353"/>
                    <a:pt x="195679" y="163306"/>
                  </a:cubicBezTo>
                  <a:cubicBezTo>
                    <a:pt x="195679" y="163663"/>
                    <a:pt x="195691" y="164020"/>
                    <a:pt x="195572" y="164366"/>
                  </a:cubicBezTo>
                  <a:cubicBezTo>
                    <a:pt x="195513" y="164556"/>
                    <a:pt x="195537" y="164794"/>
                    <a:pt x="195537" y="165009"/>
                  </a:cubicBezTo>
                  <a:cubicBezTo>
                    <a:pt x="195537" y="166092"/>
                    <a:pt x="195537" y="167187"/>
                    <a:pt x="195537" y="168283"/>
                  </a:cubicBezTo>
                  <a:cubicBezTo>
                    <a:pt x="195525" y="168711"/>
                    <a:pt x="195560" y="169140"/>
                    <a:pt x="195417" y="169557"/>
                  </a:cubicBezTo>
                  <a:cubicBezTo>
                    <a:pt x="195358" y="169735"/>
                    <a:pt x="195394" y="169938"/>
                    <a:pt x="195394" y="170128"/>
                  </a:cubicBezTo>
                  <a:cubicBezTo>
                    <a:pt x="195394" y="171176"/>
                    <a:pt x="195394" y="172224"/>
                    <a:pt x="195394" y="173271"/>
                  </a:cubicBezTo>
                  <a:cubicBezTo>
                    <a:pt x="195394" y="173426"/>
                    <a:pt x="195394" y="173605"/>
                    <a:pt x="195382" y="173760"/>
                  </a:cubicBezTo>
                  <a:cubicBezTo>
                    <a:pt x="195370" y="173986"/>
                    <a:pt x="195287" y="174081"/>
                    <a:pt x="195084" y="174081"/>
                  </a:cubicBezTo>
                  <a:cubicBezTo>
                    <a:pt x="194979" y="174077"/>
                    <a:pt x="194875" y="174076"/>
                    <a:pt x="194770" y="174076"/>
                  </a:cubicBezTo>
                  <a:cubicBezTo>
                    <a:pt x="194313" y="174076"/>
                    <a:pt x="193856" y="174105"/>
                    <a:pt x="193400" y="174105"/>
                  </a:cubicBezTo>
                  <a:cubicBezTo>
                    <a:pt x="192964" y="174105"/>
                    <a:pt x="192528" y="174078"/>
                    <a:pt x="192096" y="173974"/>
                  </a:cubicBezTo>
                  <a:cubicBezTo>
                    <a:pt x="192003" y="173952"/>
                    <a:pt x="191901" y="173948"/>
                    <a:pt x="191799" y="173948"/>
                  </a:cubicBezTo>
                  <a:cubicBezTo>
                    <a:pt x="191731" y="173948"/>
                    <a:pt x="191662" y="173950"/>
                    <a:pt x="191596" y="173950"/>
                  </a:cubicBezTo>
                  <a:lnTo>
                    <a:pt x="190024" y="173950"/>
                  </a:lnTo>
                  <a:cubicBezTo>
                    <a:pt x="189679" y="173938"/>
                    <a:pt x="189321" y="173962"/>
                    <a:pt x="188976" y="173843"/>
                  </a:cubicBezTo>
                  <a:cubicBezTo>
                    <a:pt x="188877" y="173810"/>
                    <a:pt x="188770" y="173803"/>
                    <a:pt x="188663" y="173803"/>
                  </a:cubicBezTo>
                  <a:cubicBezTo>
                    <a:pt x="188576" y="173803"/>
                    <a:pt x="188489" y="173807"/>
                    <a:pt x="188405" y="173807"/>
                  </a:cubicBezTo>
                  <a:lnTo>
                    <a:pt x="186190" y="173807"/>
                  </a:lnTo>
                  <a:cubicBezTo>
                    <a:pt x="186144" y="173806"/>
                    <a:pt x="186098" y="173805"/>
                    <a:pt x="186052" y="173805"/>
                  </a:cubicBezTo>
                  <a:cubicBezTo>
                    <a:pt x="185938" y="173805"/>
                    <a:pt x="185825" y="173808"/>
                    <a:pt x="185712" y="173808"/>
                  </a:cubicBezTo>
                  <a:cubicBezTo>
                    <a:pt x="185445" y="173808"/>
                    <a:pt x="185182" y="173793"/>
                    <a:pt x="184928" y="173688"/>
                  </a:cubicBezTo>
                  <a:cubicBezTo>
                    <a:pt x="184880" y="173664"/>
                    <a:pt x="184833" y="173664"/>
                    <a:pt x="184785" y="173664"/>
                  </a:cubicBezTo>
                  <a:lnTo>
                    <a:pt x="181428" y="173664"/>
                  </a:lnTo>
                  <a:cubicBezTo>
                    <a:pt x="181444" y="173781"/>
                    <a:pt x="181502" y="173799"/>
                    <a:pt x="181555" y="173799"/>
                  </a:cubicBezTo>
                  <a:cubicBezTo>
                    <a:pt x="181578" y="173799"/>
                    <a:pt x="181600" y="173795"/>
                    <a:pt x="181618" y="173795"/>
                  </a:cubicBezTo>
                  <a:cubicBezTo>
                    <a:pt x="182213" y="173819"/>
                    <a:pt x="182797" y="173831"/>
                    <a:pt x="183392" y="173914"/>
                  </a:cubicBezTo>
                  <a:cubicBezTo>
                    <a:pt x="183673" y="173960"/>
                    <a:pt x="183958" y="173973"/>
                    <a:pt x="184244" y="173973"/>
                  </a:cubicBezTo>
                  <a:cubicBezTo>
                    <a:pt x="184627" y="173973"/>
                    <a:pt x="185011" y="173950"/>
                    <a:pt x="185392" y="173950"/>
                  </a:cubicBezTo>
                  <a:cubicBezTo>
                    <a:pt x="185451" y="173950"/>
                    <a:pt x="185510" y="173950"/>
                    <a:pt x="185569" y="173950"/>
                  </a:cubicBezTo>
                  <a:cubicBezTo>
                    <a:pt x="185835" y="173950"/>
                    <a:pt x="186106" y="173958"/>
                    <a:pt x="186369" y="174045"/>
                  </a:cubicBezTo>
                  <a:cubicBezTo>
                    <a:pt x="186496" y="174088"/>
                    <a:pt x="186636" y="174094"/>
                    <a:pt x="186775" y="174094"/>
                  </a:cubicBezTo>
                  <a:cubicBezTo>
                    <a:pt x="186830" y="174094"/>
                    <a:pt x="186886" y="174093"/>
                    <a:pt x="186940" y="174093"/>
                  </a:cubicBezTo>
                  <a:cubicBezTo>
                    <a:pt x="187337" y="174093"/>
                    <a:pt x="187734" y="174088"/>
                    <a:pt x="188131" y="174088"/>
                  </a:cubicBezTo>
                  <a:cubicBezTo>
                    <a:pt x="188329" y="174088"/>
                    <a:pt x="188528" y="174089"/>
                    <a:pt x="188726" y="174093"/>
                  </a:cubicBezTo>
                  <a:cubicBezTo>
                    <a:pt x="188869" y="174093"/>
                    <a:pt x="189011" y="174089"/>
                    <a:pt x="189152" y="174089"/>
                  </a:cubicBezTo>
                  <a:cubicBezTo>
                    <a:pt x="189434" y="174089"/>
                    <a:pt x="189714" y="174105"/>
                    <a:pt x="190000" y="174200"/>
                  </a:cubicBezTo>
                  <a:cubicBezTo>
                    <a:pt x="190080" y="174233"/>
                    <a:pt x="190170" y="174241"/>
                    <a:pt x="190263" y="174241"/>
                  </a:cubicBezTo>
                  <a:cubicBezTo>
                    <a:pt x="190338" y="174241"/>
                    <a:pt x="190414" y="174236"/>
                    <a:pt x="190488" y="174236"/>
                  </a:cubicBezTo>
                  <a:lnTo>
                    <a:pt x="192203" y="174236"/>
                  </a:lnTo>
                  <a:cubicBezTo>
                    <a:pt x="192489" y="174236"/>
                    <a:pt x="192774" y="174236"/>
                    <a:pt x="193048" y="174319"/>
                  </a:cubicBezTo>
                  <a:cubicBezTo>
                    <a:pt x="193193" y="174362"/>
                    <a:pt x="193349" y="174368"/>
                    <a:pt x="193505" y="174368"/>
                  </a:cubicBezTo>
                  <a:cubicBezTo>
                    <a:pt x="193568" y="174368"/>
                    <a:pt x="193630" y="174367"/>
                    <a:pt x="193691" y="174367"/>
                  </a:cubicBezTo>
                  <a:cubicBezTo>
                    <a:pt x="193917" y="174373"/>
                    <a:pt x="194141" y="174373"/>
                    <a:pt x="194364" y="174373"/>
                  </a:cubicBezTo>
                  <a:cubicBezTo>
                    <a:pt x="194587" y="174373"/>
                    <a:pt x="194810" y="174373"/>
                    <a:pt x="195036" y="174379"/>
                  </a:cubicBezTo>
                  <a:cubicBezTo>
                    <a:pt x="195298" y="174391"/>
                    <a:pt x="195370" y="174474"/>
                    <a:pt x="195382" y="174736"/>
                  </a:cubicBezTo>
                  <a:cubicBezTo>
                    <a:pt x="195394" y="174903"/>
                    <a:pt x="195394" y="175069"/>
                    <a:pt x="195394" y="175236"/>
                  </a:cubicBezTo>
                  <a:cubicBezTo>
                    <a:pt x="195394" y="178189"/>
                    <a:pt x="195394" y="181141"/>
                    <a:pt x="195394" y="184094"/>
                  </a:cubicBezTo>
                  <a:lnTo>
                    <a:pt x="196108" y="184094"/>
                  </a:lnTo>
                  <a:lnTo>
                    <a:pt x="196108" y="175391"/>
                  </a:lnTo>
                  <a:cubicBezTo>
                    <a:pt x="196108" y="175272"/>
                    <a:pt x="196108" y="175153"/>
                    <a:pt x="196108" y="175034"/>
                  </a:cubicBezTo>
                  <a:cubicBezTo>
                    <a:pt x="196099" y="174532"/>
                    <a:pt x="196132" y="174359"/>
                    <a:pt x="196437" y="174359"/>
                  </a:cubicBezTo>
                  <a:cubicBezTo>
                    <a:pt x="196530" y="174359"/>
                    <a:pt x="196648" y="174375"/>
                    <a:pt x="196799" y="174403"/>
                  </a:cubicBezTo>
                  <a:cubicBezTo>
                    <a:pt x="197292" y="174496"/>
                    <a:pt x="197789" y="174511"/>
                    <a:pt x="198286" y="174511"/>
                  </a:cubicBezTo>
                  <a:cubicBezTo>
                    <a:pt x="198520" y="174511"/>
                    <a:pt x="198755" y="174508"/>
                    <a:pt x="198989" y="174508"/>
                  </a:cubicBezTo>
                  <a:cubicBezTo>
                    <a:pt x="199204" y="174508"/>
                    <a:pt x="199418" y="174511"/>
                    <a:pt x="199632" y="174522"/>
                  </a:cubicBezTo>
                  <a:cubicBezTo>
                    <a:pt x="200156" y="174545"/>
                    <a:pt x="200668" y="174486"/>
                    <a:pt x="201192" y="174641"/>
                  </a:cubicBezTo>
                  <a:cubicBezTo>
                    <a:pt x="201289" y="174668"/>
                    <a:pt x="201394" y="174675"/>
                    <a:pt x="201502" y="174675"/>
                  </a:cubicBezTo>
                  <a:cubicBezTo>
                    <a:pt x="201631" y="174675"/>
                    <a:pt x="201765" y="174664"/>
                    <a:pt x="201894" y="174664"/>
                  </a:cubicBezTo>
                  <a:lnTo>
                    <a:pt x="218230" y="174664"/>
                  </a:lnTo>
                  <a:cubicBezTo>
                    <a:pt x="218397" y="174664"/>
                    <a:pt x="218537" y="174662"/>
                    <a:pt x="218654" y="174662"/>
                  </a:cubicBezTo>
                  <a:cubicBezTo>
                    <a:pt x="219311" y="174662"/>
                    <a:pt x="219242" y="174731"/>
                    <a:pt x="219242" y="175641"/>
                  </a:cubicBezTo>
                  <a:cubicBezTo>
                    <a:pt x="219242" y="177189"/>
                    <a:pt x="219242" y="178736"/>
                    <a:pt x="219242" y="180272"/>
                  </a:cubicBezTo>
                  <a:cubicBezTo>
                    <a:pt x="219242" y="180677"/>
                    <a:pt x="219194" y="181082"/>
                    <a:pt x="219337" y="181475"/>
                  </a:cubicBezTo>
                  <a:cubicBezTo>
                    <a:pt x="219170" y="181927"/>
                    <a:pt x="219432" y="182356"/>
                    <a:pt x="219385" y="182808"/>
                  </a:cubicBezTo>
                  <a:cubicBezTo>
                    <a:pt x="219349" y="183225"/>
                    <a:pt x="219385" y="183666"/>
                    <a:pt x="219385" y="184094"/>
                  </a:cubicBezTo>
                  <a:lnTo>
                    <a:pt x="220099" y="184094"/>
                  </a:lnTo>
                  <a:cubicBezTo>
                    <a:pt x="220099" y="183737"/>
                    <a:pt x="220099" y="183380"/>
                    <a:pt x="220099" y="183023"/>
                  </a:cubicBezTo>
                  <a:cubicBezTo>
                    <a:pt x="220087" y="182880"/>
                    <a:pt x="220123" y="182725"/>
                    <a:pt x="220075" y="182594"/>
                  </a:cubicBezTo>
                  <a:cubicBezTo>
                    <a:pt x="219909" y="182106"/>
                    <a:pt x="219956" y="181606"/>
                    <a:pt x="219956" y="181106"/>
                  </a:cubicBezTo>
                  <a:cubicBezTo>
                    <a:pt x="219956" y="179486"/>
                    <a:pt x="219956" y="177879"/>
                    <a:pt x="219956" y="176260"/>
                  </a:cubicBezTo>
                  <a:cubicBezTo>
                    <a:pt x="219956" y="175927"/>
                    <a:pt x="219980" y="175593"/>
                    <a:pt x="219849" y="175272"/>
                  </a:cubicBezTo>
                  <a:cubicBezTo>
                    <a:pt x="219813" y="175165"/>
                    <a:pt x="219825" y="175034"/>
                    <a:pt x="219825" y="174914"/>
                  </a:cubicBezTo>
                  <a:cubicBezTo>
                    <a:pt x="219837" y="174784"/>
                    <a:pt x="219921" y="174688"/>
                    <a:pt x="220052" y="174688"/>
                  </a:cubicBezTo>
                  <a:cubicBezTo>
                    <a:pt x="220266" y="174664"/>
                    <a:pt x="220480" y="174664"/>
                    <a:pt x="220694" y="174664"/>
                  </a:cubicBezTo>
                  <a:lnTo>
                    <a:pt x="234113" y="174664"/>
                  </a:lnTo>
                  <a:cubicBezTo>
                    <a:pt x="234494" y="174664"/>
                    <a:pt x="234863" y="174664"/>
                    <a:pt x="235244" y="174557"/>
                  </a:cubicBezTo>
                  <a:cubicBezTo>
                    <a:pt x="235369" y="174525"/>
                    <a:pt x="235498" y="174517"/>
                    <a:pt x="235630" y="174517"/>
                  </a:cubicBezTo>
                  <a:cubicBezTo>
                    <a:pt x="235751" y="174517"/>
                    <a:pt x="235874" y="174524"/>
                    <a:pt x="235996" y="174524"/>
                  </a:cubicBezTo>
                  <a:cubicBezTo>
                    <a:pt x="236031" y="174524"/>
                    <a:pt x="236066" y="174523"/>
                    <a:pt x="236101" y="174522"/>
                  </a:cubicBezTo>
                  <a:cubicBezTo>
                    <a:pt x="236201" y="174518"/>
                    <a:pt x="236301" y="174517"/>
                    <a:pt x="236401" y="174517"/>
                  </a:cubicBezTo>
                  <a:cubicBezTo>
                    <a:pt x="236571" y="174517"/>
                    <a:pt x="236741" y="174520"/>
                    <a:pt x="236911" y="174520"/>
                  </a:cubicBezTo>
                  <a:cubicBezTo>
                    <a:pt x="237301" y="174520"/>
                    <a:pt x="237691" y="174503"/>
                    <a:pt x="238078" y="174391"/>
                  </a:cubicBezTo>
                  <a:cubicBezTo>
                    <a:pt x="238165" y="174368"/>
                    <a:pt x="238255" y="174361"/>
                    <a:pt x="238347" y="174361"/>
                  </a:cubicBezTo>
                  <a:cubicBezTo>
                    <a:pt x="238494" y="174361"/>
                    <a:pt x="238645" y="174379"/>
                    <a:pt x="238792" y="174379"/>
                  </a:cubicBezTo>
                  <a:cubicBezTo>
                    <a:pt x="239244" y="174367"/>
                    <a:pt x="239685" y="174403"/>
                    <a:pt x="240137" y="174272"/>
                  </a:cubicBezTo>
                  <a:cubicBezTo>
                    <a:pt x="240248" y="174233"/>
                    <a:pt x="240370" y="174222"/>
                    <a:pt x="240495" y="174222"/>
                  </a:cubicBezTo>
                  <a:cubicBezTo>
                    <a:pt x="240637" y="174222"/>
                    <a:pt x="240783" y="174236"/>
                    <a:pt x="240923" y="174236"/>
                  </a:cubicBezTo>
                  <a:cubicBezTo>
                    <a:pt x="241304" y="174224"/>
                    <a:pt x="241685" y="174236"/>
                    <a:pt x="242054" y="174212"/>
                  </a:cubicBezTo>
                  <a:cubicBezTo>
                    <a:pt x="242163" y="174204"/>
                    <a:pt x="242246" y="174197"/>
                    <a:pt x="242309" y="174197"/>
                  </a:cubicBezTo>
                  <a:cubicBezTo>
                    <a:pt x="242519" y="174197"/>
                    <a:pt x="242519" y="174273"/>
                    <a:pt x="242519" y="174629"/>
                  </a:cubicBezTo>
                  <a:cubicBezTo>
                    <a:pt x="242531" y="175105"/>
                    <a:pt x="242495" y="175581"/>
                    <a:pt x="242650" y="176046"/>
                  </a:cubicBezTo>
                  <a:cubicBezTo>
                    <a:pt x="242697" y="176224"/>
                    <a:pt x="242661" y="176427"/>
                    <a:pt x="242661" y="176617"/>
                  </a:cubicBezTo>
                  <a:cubicBezTo>
                    <a:pt x="242673" y="177808"/>
                    <a:pt x="242673" y="178998"/>
                    <a:pt x="242673" y="180177"/>
                  </a:cubicBezTo>
                  <a:cubicBezTo>
                    <a:pt x="242673" y="180463"/>
                    <a:pt x="242673" y="180749"/>
                    <a:pt x="242757" y="181034"/>
                  </a:cubicBezTo>
                  <a:cubicBezTo>
                    <a:pt x="242816" y="181225"/>
                    <a:pt x="242804" y="181451"/>
                    <a:pt x="242804" y="181665"/>
                  </a:cubicBezTo>
                  <a:cubicBezTo>
                    <a:pt x="242816" y="182475"/>
                    <a:pt x="242804" y="183285"/>
                    <a:pt x="242804" y="184094"/>
                  </a:cubicBezTo>
                  <a:lnTo>
                    <a:pt x="243519" y="184094"/>
                  </a:lnTo>
                  <a:cubicBezTo>
                    <a:pt x="243507" y="183594"/>
                    <a:pt x="243566" y="183094"/>
                    <a:pt x="243412" y="182606"/>
                  </a:cubicBezTo>
                  <a:cubicBezTo>
                    <a:pt x="243352" y="182439"/>
                    <a:pt x="243388" y="182225"/>
                    <a:pt x="243388" y="182034"/>
                  </a:cubicBezTo>
                  <a:cubicBezTo>
                    <a:pt x="243376" y="180546"/>
                    <a:pt x="243376" y="179046"/>
                    <a:pt x="243376" y="177546"/>
                  </a:cubicBezTo>
                  <a:cubicBezTo>
                    <a:pt x="243376" y="177212"/>
                    <a:pt x="243364" y="176891"/>
                    <a:pt x="243293" y="176558"/>
                  </a:cubicBezTo>
                  <a:cubicBezTo>
                    <a:pt x="243209" y="176236"/>
                    <a:pt x="243245" y="175891"/>
                    <a:pt x="243245" y="175557"/>
                  </a:cubicBezTo>
                  <a:cubicBezTo>
                    <a:pt x="243233" y="175176"/>
                    <a:pt x="243233" y="174795"/>
                    <a:pt x="243245" y="174426"/>
                  </a:cubicBezTo>
                  <a:cubicBezTo>
                    <a:pt x="243257" y="174200"/>
                    <a:pt x="243340" y="174117"/>
                    <a:pt x="243554" y="174105"/>
                  </a:cubicBezTo>
                  <a:cubicBezTo>
                    <a:pt x="243685" y="174093"/>
                    <a:pt x="243828" y="174093"/>
                    <a:pt x="243971" y="174093"/>
                  </a:cubicBezTo>
                  <a:lnTo>
                    <a:pt x="265748" y="174093"/>
                  </a:lnTo>
                  <a:cubicBezTo>
                    <a:pt x="266188" y="174117"/>
                    <a:pt x="266224" y="174141"/>
                    <a:pt x="266224" y="174605"/>
                  </a:cubicBezTo>
                  <a:cubicBezTo>
                    <a:pt x="266236" y="175498"/>
                    <a:pt x="266236" y="176403"/>
                    <a:pt x="266236" y="177308"/>
                  </a:cubicBezTo>
                  <a:cubicBezTo>
                    <a:pt x="266236" y="179570"/>
                    <a:pt x="266236" y="181832"/>
                    <a:pt x="266236" y="184094"/>
                  </a:cubicBezTo>
                  <a:lnTo>
                    <a:pt x="266807" y="184094"/>
                  </a:lnTo>
                  <a:cubicBezTo>
                    <a:pt x="266807" y="181070"/>
                    <a:pt x="266807" y="178058"/>
                    <a:pt x="266807" y="175034"/>
                  </a:cubicBezTo>
                  <a:cubicBezTo>
                    <a:pt x="266796" y="174266"/>
                    <a:pt x="266796" y="174236"/>
                    <a:pt x="267456" y="174236"/>
                  </a:cubicBezTo>
                  <a:cubicBezTo>
                    <a:pt x="267513" y="174236"/>
                    <a:pt x="267574" y="174236"/>
                    <a:pt x="267641" y="174236"/>
                  </a:cubicBezTo>
                  <a:lnTo>
                    <a:pt x="268986" y="174236"/>
                  </a:lnTo>
                  <a:cubicBezTo>
                    <a:pt x="269296" y="174236"/>
                    <a:pt x="269605" y="174248"/>
                    <a:pt x="269903" y="174331"/>
                  </a:cubicBezTo>
                  <a:cubicBezTo>
                    <a:pt x="270053" y="174374"/>
                    <a:pt x="270212" y="174383"/>
                    <a:pt x="270371" y="174383"/>
                  </a:cubicBezTo>
                  <a:cubicBezTo>
                    <a:pt x="270477" y="174383"/>
                    <a:pt x="270584" y="174379"/>
                    <a:pt x="270689" y="174379"/>
                  </a:cubicBezTo>
                  <a:lnTo>
                    <a:pt x="285655" y="174379"/>
                  </a:lnTo>
                  <a:lnTo>
                    <a:pt x="285655" y="173807"/>
                  </a:lnTo>
                  <a:lnTo>
                    <a:pt x="269891" y="173807"/>
                  </a:lnTo>
                  <a:cubicBezTo>
                    <a:pt x="269582" y="173807"/>
                    <a:pt x="269284" y="173771"/>
                    <a:pt x="268974" y="173712"/>
                  </a:cubicBezTo>
                  <a:cubicBezTo>
                    <a:pt x="268741" y="173672"/>
                    <a:pt x="268501" y="173666"/>
                    <a:pt x="268261" y="173666"/>
                  </a:cubicBezTo>
                  <a:cubicBezTo>
                    <a:pt x="268147" y="173666"/>
                    <a:pt x="268033" y="173667"/>
                    <a:pt x="267920" y="173667"/>
                  </a:cubicBezTo>
                  <a:cubicBezTo>
                    <a:pt x="267846" y="173667"/>
                    <a:pt x="267773" y="173666"/>
                    <a:pt x="267700" y="173664"/>
                  </a:cubicBezTo>
                  <a:cubicBezTo>
                    <a:pt x="267594" y="173664"/>
                    <a:pt x="267501" y="173665"/>
                    <a:pt x="267419" y="173665"/>
                  </a:cubicBezTo>
                  <a:cubicBezTo>
                    <a:pt x="266760" y="173665"/>
                    <a:pt x="266807" y="173618"/>
                    <a:pt x="266807" y="172771"/>
                  </a:cubicBezTo>
                  <a:cubicBezTo>
                    <a:pt x="266807" y="170926"/>
                    <a:pt x="266807" y="169069"/>
                    <a:pt x="266795" y="167211"/>
                  </a:cubicBezTo>
                  <a:cubicBezTo>
                    <a:pt x="266795" y="166902"/>
                    <a:pt x="266807" y="166604"/>
                    <a:pt x="266712" y="166294"/>
                  </a:cubicBezTo>
                  <a:cubicBezTo>
                    <a:pt x="266653" y="166068"/>
                    <a:pt x="266664" y="165818"/>
                    <a:pt x="266664" y="165592"/>
                  </a:cubicBezTo>
                  <a:cubicBezTo>
                    <a:pt x="266664" y="162401"/>
                    <a:pt x="266664" y="159210"/>
                    <a:pt x="266653" y="156031"/>
                  </a:cubicBezTo>
                  <a:cubicBezTo>
                    <a:pt x="266653" y="155674"/>
                    <a:pt x="266688" y="155317"/>
                    <a:pt x="266557" y="154972"/>
                  </a:cubicBezTo>
                  <a:cubicBezTo>
                    <a:pt x="266498" y="154841"/>
                    <a:pt x="266522" y="154686"/>
                    <a:pt x="266522" y="154543"/>
                  </a:cubicBezTo>
                  <a:cubicBezTo>
                    <a:pt x="266522" y="153448"/>
                    <a:pt x="266522" y="152364"/>
                    <a:pt x="266522" y="151269"/>
                  </a:cubicBezTo>
                  <a:cubicBezTo>
                    <a:pt x="266522" y="151150"/>
                    <a:pt x="266522" y="151031"/>
                    <a:pt x="266534" y="150912"/>
                  </a:cubicBezTo>
                  <a:cubicBezTo>
                    <a:pt x="266544" y="150789"/>
                    <a:pt x="266624" y="150702"/>
                    <a:pt x="266722" y="150702"/>
                  </a:cubicBezTo>
                  <a:cubicBezTo>
                    <a:pt x="266738" y="150702"/>
                    <a:pt x="266755" y="150704"/>
                    <a:pt x="266772" y="150709"/>
                  </a:cubicBezTo>
                  <a:cubicBezTo>
                    <a:pt x="267127" y="150801"/>
                    <a:pt x="267483" y="150821"/>
                    <a:pt x="267837" y="150821"/>
                  </a:cubicBezTo>
                  <a:cubicBezTo>
                    <a:pt x="268109" y="150821"/>
                    <a:pt x="268380" y="150809"/>
                    <a:pt x="268650" y="150809"/>
                  </a:cubicBezTo>
                  <a:cubicBezTo>
                    <a:pt x="268758" y="150809"/>
                    <a:pt x="268866" y="150811"/>
                    <a:pt x="268974" y="150816"/>
                  </a:cubicBezTo>
                  <a:cubicBezTo>
                    <a:pt x="269355" y="150828"/>
                    <a:pt x="269736" y="150792"/>
                    <a:pt x="270105" y="150923"/>
                  </a:cubicBezTo>
                  <a:cubicBezTo>
                    <a:pt x="270191" y="150957"/>
                    <a:pt x="270285" y="150964"/>
                    <a:pt x="270379" y="150964"/>
                  </a:cubicBezTo>
                  <a:cubicBezTo>
                    <a:pt x="270455" y="150964"/>
                    <a:pt x="270531" y="150959"/>
                    <a:pt x="270605" y="150959"/>
                  </a:cubicBezTo>
                  <a:lnTo>
                    <a:pt x="272308" y="150959"/>
                  </a:lnTo>
                  <a:cubicBezTo>
                    <a:pt x="272368" y="150959"/>
                    <a:pt x="272427" y="150959"/>
                    <a:pt x="272487" y="150959"/>
                  </a:cubicBezTo>
                  <a:cubicBezTo>
                    <a:pt x="272784" y="150959"/>
                    <a:pt x="273080" y="150967"/>
                    <a:pt x="273368" y="151066"/>
                  </a:cubicBezTo>
                  <a:cubicBezTo>
                    <a:pt x="273480" y="151099"/>
                    <a:pt x="273600" y="151107"/>
                    <a:pt x="273721" y="151107"/>
                  </a:cubicBezTo>
                  <a:cubicBezTo>
                    <a:pt x="273818" y="151107"/>
                    <a:pt x="273915" y="151102"/>
                    <a:pt x="274011" y="151102"/>
                  </a:cubicBezTo>
                  <a:lnTo>
                    <a:pt x="277428" y="151102"/>
                  </a:lnTo>
                  <a:cubicBezTo>
                    <a:pt x="277571" y="151102"/>
                    <a:pt x="277713" y="151098"/>
                    <a:pt x="277856" y="151098"/>
                  </a:cubicBezTo>
                  <a:cubicBezTo>
                    <a:pt x="278141" y="151098"/>
                    <a:pt x="278424" y="151114"/>
                    <a:pt x="278702" y="151209"/>
                  </a:cubicBezTo>
                  <a:cubicBezTo>
                    <a:pt x="278788" y="151242"/>
                    <a:pt x="278881" y="151250"/>
                    <a:pt x="278976" y="151250"/>
                  </a:cubicBezTo>
                  <a:cubicBezTo>
                    <a:pt x="279051" y="151250"/>
                    <a:pt x="279128" y="151245"/>
                    <a:pt x="279202" y="151245"/>
                  </a:cubicBezTo>
                  <a:lnTo>
                    <a:pt x="280988" y="151245"/>
                  </a:lnTo>
                  <a:cubicBezTo>
                    <a:pt x="281285" y="151245"/>
                    <a:pt x="281595" y="151245"/>
                    <a:pt x="281904" y="151340"/>
                  </a:cubicBezTo>
                  <a:cubicBezTo>
                    <a:pt x="282095" y="151400"/>
                    <a:pt x="282321" y="151376"/>
                    <a:pt x="282536" y="151388"/>
                  </a:cubicBezTo>
                  <a:cubicBezTo>
                    <a:pt x="282641" y="151391"/>
                    <a:pt x="282746" y="151393"/>
                    <a:pt x="282852" y="151393"/>
                  </a:cubicBezTo>
                  <a:cubicBezTo>
                    <a:pt x="283050" y="151393"/>
                    <a:pt x="283250" y="151388"/>
                    <a:pt x="283449" y="151388"/>
                  </a:cubicBezTo>
                  <a:cubicBezTo>
                    <a:pt x="283854" y="151388"/>
                    <a:pt x="284260" y="151405"/>
                    <a:pt x="284667" y="151507"/>
                  </a:cubicBezTo>
                  <a:cubicBezTo>
                    <a:pt x="284794" y="151541"/>
                    <a:pt x="284928" y="151551"/>
                    <a:pt x="285064" y="151551"/>
                  </a:cubicBezTo>
                  <a:cubicBezTo>
                    <a:pt x="285259" y="151551"/>
                    <a:pt x="285459" y="151531"/>
                    <a:pt x="285655" y="151531"/>
                  </a:cubicBezTo>
                  <a:lnTo>
                    <a:pt x="285655" y="150959"/>
                  </a:lnTo>
                  <a:cubicBezTo>
                    <a:pt x="285250" y="150947"/>
                    <a:pt x="284857" y="150983"/>
                    <a:pt x="284452" y="150840"/>
                  </a:cubicBezTo>
                  <a:cubicBezTo>
                    <a:pt x="284391" y="150819"/>
                    <a:pt x="284322" y="150814"/>
                    <a:pt x="284251" y="150814"/>
                  </a:cubicBezTo>
                  <a:cubicBezTo>
                    <a:pt x="284184" y="150814"/>
                    <a:pt x="284114" y="150819"/>
                    <a:pt x="284045" y="150819"/>
                  </a:cubicBezTo>
                  <a:cubicBezTo>
                    <a:pt x="284018" y="150819"/>
                    <a:pt x="283991" y="150818"/>
                    <a:pt x="283964" y="150816"/>
                  </a:cubicBezTo>
                  <a:cubicBezTo>
                    <a:pt x="283838" y="150811"/>
                    <a:pt x="283711" y="150809"/>
                    <a:pt x="283585" y="150809"/>
                  </a:cubicBezTo>
                  <a:cubicBezTo>
                    <a:pt x="283309" y="150809"/>
                    <a:pt x="283034" y="150818"/>
                    <a:pt x="282759" y="150818"/>
                  </a:cubicBezTo>
                  <a:cubicBezTo>
                    <a:pt x="282329" y="150818"/>
                    <a:pt x="281901" y="150796"/>
                    <a:pt x="281476" y="150685"/>
                  </a:cubicBezTo>
                  <a:cubicBezTo>
                    <a:pt x="281410" y="150670"/>
                    <a:pt x="281339" y="150666"/>
                    <a:pt x="281267" y="150666"/>
                  </a:cubicBezTo>
                  <a:cubicBezTo>
                    <a:pt x="281170" y="150666"/>
                    <a:pt x="281071" y="150673"/>
                    <a:pt x="280976" y="150673"/>
                  </a:cubicBezTo>
                  <a:lnTo>
                    <a:pt x="279118" y="150673"/>
                  </a:lnTo>
                  <a:cubicBezTo>
                    <a:pt x="279037" y="150673"/>
                    <a:pt x="278955" y="150681"/>
                    <a:pt x="278873" y="150681"/>
                  </a:cubicBezTo>
                  <a:cubicBezTo>
                    <a:pt x="278812" y="150681"/>
                    <a:pt x="278751" y="150677"/>
                    <a:pt x="278690" y="150662"/>
                  </a:cubicBezTo>
                  <a:cubicBezTo>
                    <a:pt x="278248" y="150545"/>
                    <a:pt x="277797" y="150520"/>
                    <a:pt x="277344" y="150520"/>
                  </a:cubicBezTo>
                  <a:cubicBezTo>
                    <a:pt x="277007" y="150520"/>
                    <a:pt x="276669" y="150534"/>
                    <a:pt x="276333" y="150534"/>
                  </a:cubicBezTo>
                  <a:cubicBezTo>
                    <a:pt x="276246" y="150534"/>
                    <a:pt x="276158" y="150533"/>
                    <a:pt x="276070" y="150531"/>
                  </a:cubicBezTo>
                  <a:cubicBezTo>
                    <a:pt x="275864" y="150527"/>
                    <a:pt x="275658" y="150525"/>
                    <a:pt x="275451" y="150525"/>
                  </a:cubicBezTo>
                  <a:cubicBezTo>
                    <a:pt x="275039" y="150525"/>
                    <a:pt x="274626" y="150531"/>
                    <a:pt x="274213" y="150531"/>
                  </a:cubicBezTo>
                  <a:cubicBezTo>
                    <a:pt x="274111" y="150531"/>
                    <a:pt x="274010" y="150532"/>
                    <a:pt x="273908" y="150532"/>
                  </a:cubicBezTo>
                  <a:cubicBezTo>
                    <a:pt x="273630" y="150532"/>
                    <a:pt x="273353" y="150519"/>
                    <a:pt x="273082" y="150423"/>
                  </a:cubicBezTo>
                  <a:cubicBezTo>
                    <a:pt x="272987" y="150392"/>
                    <a:pt x="272870" y="150386"/>
                    <a:pt x="272754" y="150386"/>
                  </a:cubicBezTo>
                  <a:cubicBezTo>
                    <a:pt x="272696" y="150386"/>
                    <a:pt x="272637" y="150388"/>
                    <a:pt x="272582" y="150388"/>
                  </a:cubicBezTo>
                  <a:cubicBezTo>
                    <a:pt x="272177" y="150388"/>
                    <a:pt x="271767" y="150393"/>
                    <a:pt x="271355" y="150393"/>
                  </a:cubicBezTo>
                  <a:cubicBezTo>
                    <a:pt x="271149" y="150393"/>
                    <a:pt x="270943" y="150392"/>
                    <a:pt x="270736" y="150388"/>
                  </a:cubicBezTo>
                  <a:cubicBezTo>
                    <a:pt x="270578" y="150388"/>
                    <a:pt x="270419" y="150392"/>
                    <a:pt x="270261" y="150392"/>
                  </a:cubicBezTo>
                  <a:cubicBezTo>
                    <a:pt x="269944" y="150392"/>
                    <a:pt x="269629" y="150376"/>
                    <a:pt x="269320" y="150281"/>
                  </a:cubicBezTo>
                  <a:cubicBezTo>
                    <a:pt x="269227" y="150248"/>
                    <a:pt x="269130" y="150240"/>
                    <a:pt x="269031" y="150240"/>
                  </a:cubicBezTo>
                  <a:cubicBezTo>
                    <a:pt x="268940" y="150240"/>
                    <a:pt x="268847" y="150247"/>
                    <a:pt x="268756" y="150247"/>
                  </a:cubicBezTo>
                  <a:cubicBezTo>
                    <a:pt x="268729" y="150247"/>
                    <a:pt x="268703" y="150246"/>
                    <a:pt x="268677" y="150245"/>
                  </a:cubicBezTo>
                  <a:cubicBezTo>
                    <a:pt x="268058" y="150245"/>
                    <a:pt x="267438" y="150245"/>
                    <a:pt x="266819" y="150233"/>
                  </a:cubicBezTo>
                  <a:cubicBezTo>
                    <a:pt x="266664" y="150233"/>
                    <a:pt x="266545" y="150150"/>
                    <a:pt x="266534" y="149983"/>
                  </a:cubicBezTo>
                  <a:cubicBezTo>
                    <a:pt x="266474" y="149388"/>
                    <a:pt x="266355" y="148816"/>
                    <a:pt x="266367" y="148209"/>
                  </a:cubicBezTo>
                  <a:cubicBezTo>
                    <a:pt x="266403" y="147030"/>
                    <a:pt x="266379" y="145839"/>
                    <a:pt x="266379" y="144649"/>
                  </a:cubicBezTo>
                  <a:cubicBezTo>
                    <a:pt x="266367" y="144101"/>
                    <a:pt x="266426" y="143553"/>
                    <a:pt x="266260" y="143018"/>
                  </a:cubicBezTo>
                  <a:cubicBezTo>
                    <a:pt x="266200" y="142839"/>
                    <a:pt x="266236" y="142637"/>
                    <a:pt x="266236" y="142446"/>
                  </a:cubicBezTo>
                  <a:cubicBezTo>
                    <a:pt x="266236" y="141208"/>
                    <a:pt x="266236" y="139970"/>
                    <a:pt x="266236" y="138731"/>
                  </a:cubicBezTo>
                  <a:cubicBezTo>
                    <a:pt x="266236" y="138446"/>
                    <a:pt x="266224" y="138172"/>
                    <a:pt x="266153" y="137886"/>
                  </a:cubicBezTo>
                  <a:cubicBezTo>
                    <a:pt x="266081" y="137660"/>
                    <a:pt x="266105" y="137422"/>
                    <a:pt x="266093" y="137184"/>
                  </a:cubicBezTo>
                  <a:cubicBezTo>
                    <a:pt x="266069" y="136660"/>
                    <a:pt x="266164" y="136136"/>
                    <a:pt x="265974" y="135624"/>
                  </a:cubicBezTo>
                  <a:cubicBezTo>
                    <a:pt x="266022" y="134933"/>
                    <a:pt x="265760" y="134267"/>
                    <a:pt x="265807" y="133576"/>
                  </a:cubicBezTo>
                  <a:cubicBezTo>
                    <a:pt x="265819" y="133362"/>
                    <a:pt x="265795" y="133147"/>
                    <a:pt x="265736" y="132945"/>
                  </a:cubicBezTo>
                  <a:cubicBezTo>
                    <a:pt x="265676" y="132766"/>
                    <a:pt x="265676" y="132564"/>
                    <a:pt x="265664" y="132374"/>
                  </a:cubicBezTo>
                  <a:cubicBezTo>
                    <a:pt x="265652" y="132040"/>
                    <a:pt x="265676" y="131719"/>
                    <a:pt x="265557" y="131385"/>
                  </a:cubicBezTo>
                  <a:cubicBezTo>
                    <a:pt x="265510" y="131266"/>
                    <a:pt x="265521" y="131111"/>
                    <a:pt x="265521" y="130969"/>
                  </a:cubicBezTo>
                  <a:cubicBezTo>
                    <a:pt x="265510" y="130516"/>
                    <a:pt x="265510" y="130076"/>
                    <a:pt x="265414" y="129623"/>
                  </a:cubicBezTo>
                  <a:cubicBezTo>
                    <a:pt x="265331" y="129230"/>
                    <a:pt x="265391" y="128814"/>
                    <a:pt x="265379" y="128409"/>
                  </a:cubicBezTo>
                  <a:cubicBezTo>
                    <a:pt x="265367" y="128075"/>
                    <a:pt x="265343" y="127754"/>
                    <a:pt x="265283" y="127421"/>
                  </a:cubicBezTo>
                  <a:cubicBezTo>
                    <a:pt x="265176" y="126742"/>
                    <a:pt x="265236" y="126051"/>
                    <a:pt x="265260" y="125361"/>
                  </a:cubicBezTo>
                  <a:cubicBezTo>
                    <a:pt x="265260" y="125230"/>
                    <a:pt x="265355" y="125135"/>
                    <a:pt x="265486" y="125135"/>
                  </a:cubicBezTo>
                  <a:cubicBezTo>
                    <a:pt x="265700" y="125111"/>
                    <a:pt x="265914" y="125111"/>
                    <a:pt x="266129" y="125111"/>
                  </a:cubicBezTo>
                  <a:cubicBezTo>
                    <a:pt x="266228" y="125106"/>
                    <a:pt x="266327" y="125105"/>
                    <a:pt x="266427" y="125105"/>
                  </a:cubicBezTo>
                  <a:cubicBezTo>
                    <a:pt x="266536" y="125105"/>
                    <a:pt x="266645" y="125107"/>
                    <a:pt x="266755" y="125107"/>
                  </a:cubicBezTo>
                  <a:cubicBezTo>
                    <a:pt x="267088" y="125107"/>
                    <a:pt x="267424" y="125094"/>
                    <a:pt x="267760" y="124992"/>
                  </a:cubicBezTo>
                  <a:cubicBezTo>
                    <a:pt x="267837" y="124968"/>
                    <a:pt x="267920" y="124961"/>
                    <a:pt x="268006" y="124961"/>
                  </a:cubicBezTo>
                  <a:cubicBezTo>
                    <a:pt x="268107" y="124961"/>
                    <a:pt x="268211" y="124970"/>
                    <a:pt x="268313" y="124970"/>
                  </a:cubicBezTo>
                  <a:cubicBezTo>
                    <a:pt x="268339" y="124970"/>
                    <a:pt x="268365" y="124969"/>
                    <a:pt x="268391" y="124968"/>
                  </a:cubicBezTo>
                  <a:cubicBezTo>
                    <a:pt x="269105" y="124944"/>
                    <a:pt x="269808" y="125004"/>
                    <a:pt x="270522" y="124849"/>
                  </a:cubicBezTo>
                  <a:cubicBezTo>
                    <a:pt x="270694" y="124811"/>
                    <a:pt x="270873" y="124799"/>
                    <a:pt x="271055" y="124799"/>
                  </a:cubicBezTo>
                  <a:cubicBezTo>
                    <a:pt x="271328" y="124799"/>
                    <a:pt x="271608" y="124825"/>
                    <a:pt x="271879" y="124825"/>
                  </a:cubicBezTo>
                  <a:cubicBezTo>
                    <a:pt x="271939" y="124825"/>
                    <a:pt x="271998" y="124825"/>
                    <a:pt x="272057" y="124825"/>
                  </a:cubicBezTo>
                  <a:cubicBezTo>
                    <a:pt x="272352" y="124825"/>
                    <a:pt x="272641" y="124817"/>
                    <a:pt x="272939" y="124718"/>
                  </a:cubicBezTo>
                  <a:cubicBezTo>
                    <a:pt x="273034" y="124688"/>
                    <a:pt x="273139" y="124682"/>
                    <a:pt x="273246" y="124682"/>
                  </a:cubicBezTo>
                  <a:cubicBezTo>
                    <a:pt x="273317" y="124682"/>
                    <a:pt x="273390" y="124685"/>
                    <a:pt x="273462" y="124685"/>
                  </a:cubicBezTo>
                  <a:cubicBezTo>
                    <a:pt x="273498" y="124685"/>
                    <a:pt x="273534" y="124684"/>
                    <a:pt x="273570" y="124682"/>
                  </a:cubicBezTo>
                  <a:cubicBezTo>
                    <a:pt x="273622" y="124681"/>
                    <a:pt x="273674" y="124681"/>
                    <a:pt x="273726" y="124681"/>
                  </a:cubicBezTo>
                  <a:cubicBezTo>
                    <a:pt x="273909" y="124681"/>
                    <a:pt x="274093" y="124686"/>
                    <a:pt x="274276" y="124686"/>
                  </a:cubicBezTo>
                  <a:cubicBezTo>
                    <a:pt x="274635" y="124686"/>
                    <a:pt x="274992" y="124666"/>
                    <a:pt x="275344" y="124551"/>
                  </a:cubicBezTo>
                  <a:cubicBezTo>
                    <a:pt x="275400" y="124536"/>
                    <a:pt x="275461" y="124531"/>
                    <a:pt x="275523" y="124531"/>
                  </a:cubicBezTo>
                  <a:cubicBezTo>
                    <a:pt x="275606" y="124531"/>
                    <a:pt x="275691" y="124539"/>
                    <a:pt x="275773" y="124539"/>
                  </a:cubicBezTo>
                  <a:lnTo>
                    <a:pt x="277559" y="124539"/>
                  </a:lnTo>
                  <a:cubicBezTo>
                    <a:pt x="277615" y="124539"/>
                    <a:pt x="277671" y="124540"/>
                    <a:pt x="277727" y="124540"/>
                  </a:cubicBezTo>
                  <a:cubicBezTo>
                    <a:pt x="277977" y="124540"/>
                    <a:pt x="278222" y="124532"/>
                    <a:pt x="278475" y="124444"/>
                  </a:cubicBezTo>
                  <a:cubicBezTo>
                    <a:pt x="278595" y="124401"/>
                    <a:pt x="278732" y="124395"/>
                    <a:pt x="278870" y="124395"/>
                  </a:cubicBezTo>
                  <a:cubicBezTo>
                    <a:pt x="278925" y="124395"/>
                    <a:pt x="278981" y="124396"/>
                    <a:pt x="279035" y="124396"/>
                  </a:cubicBezTo>
                  <a:lnTo>
                    <a:pt x="280821" y="124396"/>
                  </a:lnTo>
                  <a:cubicBezTo>
                    <a:pt x="280895" y="124395"/>
                    <a:pt x="280970" y="124394"/>
                    <a:pt x="281044" y="124394"/>
                  </a:cubicBezTo>
                  <a:cubicBezTo>
                    <a:pt x="281123" y="124394"/>
                    <a:pt x="281201" y="124395"/>
                    <a:pt x="281280" y="124395"/>
                  </a:cubicBezTo>
                  <a:cubicBezTo>
                    <a:pt x="281626" y="124395"/>
                    <a:pt x="281971" y="124385"/>
                    <a:pt x="282309" y="124277"/>
                  </a:cubicBezTo>
                  <a:cubicBezTo>
                    <a:pt x="282385" y="124250"/>
                    <a:pt x="282471" y="124243"/>
                    <a:pt x="282559" y="124243"/>
                  </a:cubicBezTo>
                  <a:cubicBezTo>
                    <a:pt x="282666" y="124243"/>
                    <a:pt x="282777" y="124253"/>
                    <a:pt x="282881" y="124253"/>
                  </a:cubicBezTo>
                  <a:lnTo>
                    <a:pt x="285655" y="124253"/>
                  </a:lnTo>
                  <a:lnTo>
                    <a:pt x="285655" y="123825"/>
                  </a:lnTo>
                  <a:cubicBezTo>
                    <a:pt x="284119" y="123825"/>
                    <a:pt x="282571" y="123825"/>
                    <a:pt x="281023" y="123837"/>
                  </a:cubicBezTo>
                  <a:cubicBezTo>
                    <a:pt x="280921" y="123837"/>
                    <a:pt x="280819" y="123835"/>
                    <a:pt x="280718" y="123835"/>
                  </a:cubicBezTo>
                  <a:cubicBezTo>
                    <a:pt x="280463" y="123835"/>
                    <a:pt x="280210" y="123847"/>
                    <a:pt x="279964" y="123932"/>
                  </a:cubicBezTo>
                  <a:cubicBezTo>
                    <a:pt x="279871" y="123965"/>
                    <a:pt x="279764" y="123972"/>
                    <a:pt x="279656" y="123972"/>
                  </a:cubicBezTo>
                  <a:cubicBezTo>
                    <a:pt x="279570" y="123972"/>
                    <a:pt x="279484" y="123968"/>
                    <a:pt x="279404" y="123968"/>
                  </a:cubicBezTo>
                  <a:cubicBezTo>
                    <a:pt x="279364" y="123969"/>
                    <a:pt x="279323" y="123969"/>
                    <a:pt x="279283" y="123969"/>
                  </a:cubicBezTo>
                  <a:cubicBezTo>
                    <a:pt x="279013" y="123969"/>
                    <a:pt x="278740" y="123951"/>
                    <a:pt x="278470" y="123951"/>
                  </a:cubicBezTo>
                  <a:cubicBezTo>
                    <a:pt x="278279" y="123951"/>
                    <a:pt x="278090" y="123960"/>
                    <a:pt x="277904" y="123992"/>
                  </a:cubicBezTo>
                  <a:cubicBezTo>
                    <a:pt x="276963" y="124134"/>
                    <a:pt x="275999" y="124039"/>
                    <a:pt x="275070" y="124134"/>
                  </a:cubicBezTo>
                  <a:cubicBezTo>
                    <a:pt x="274308" y="124230"/>
                    <a:pt x="273546" y="124170"/>
                    <a:pt x="272796" y="124277"/>
                  </a:cubicBezTo>
                  <a:cubicBezTo>
                    <a:pt x="272022" y="124384"/>
                    <a:pt x="271236" y="124313"/>
                    <a:pt x="270463" y="124420"/>
                  </a:cubicBezTo>
                  <a:cubicBezTo>
                    <a:pt x="269605" y="124551"/>
                    <a:pt x="268760" y="124515"/>
                    <a:pt x="267915" y="124539"/>
                  </a:cubicBezTo>
                  <a:cubicBezTo>
                    <a:pt x="267796" y="124551"/>
                    <a:pt x="267665" y="124539"/>
                    <a:pt x="267557" y="124575"/>
                  </a:cubicBezTo>
                  <a:cubicBezTo>
                    <a:pt x="267252" y="124673"/>
                    <a:pt x="266944" y="124696"/>
                    <a:pt x="266634" y="124696"/>
                  </a:cubicBezTo>
                  <a:cubicBezTo>
                    <a:pt x="266368" y="124696"/>
                    <a:pt x="266100" y="124679"/>
                    <a:pt x="265832" y="124679"/>
                  </a:cubicBezTo>
                  <a:cubicBezTo>
                    <a:pt x="265768" y="124679"/>
                    <a:pt x="265704" y="124680"/>
                    <a:pt x="265641" y="124682"/>
                  </a:cubicBezTo>
                  <a:cubicBezTo>
                    <a:pt x="265331" y="124682"/>
                    <a:pt x="265260" y="124611"/>
                    <a:pt x="265248" y="124313"/>
                  </a:cubicBezTo>
                  <a:cubicBezTo>
                    <a:pt x="265236" y="124027"/>
                    <a:pt x="265236" y="123742"/>
                    <a:pt x="265236" y="123456"/>
                  </a:cubicBezTo>
                  <a:cubicBezTo>
                    <a:pt x="265236" y="123170"/>
                    <a:pt x="265236" y="122884"/>
                    <a:pt x="265152" y="122610"/>
                  </a:cubicBezTo>
                  <a:cubicBezTo>
                    <a:pt x="265093" y="122432"/>
                    <a:pt x="265105" y="122229"/>
                    <a:pt x="265093" y="122039"/>
                  </a:cubicBezTo>
                  <a:cubicBezTo>
                    <a:pt x="265093" y="121539"/>
                    <a:pt x="265093" y="121039"/>
                    <a:pt x="265093" y="120539"/>
                  </a:cubicBezTo>
                  <a:cubicBezTo>
                    <a:pt x="265093" y="120289"/>
                    <a:pt x="265093" y="120027"/>
                    <a:pt x="265010" y="119765"/>
                  </a:cubicBezTo>
                  <a:cubicBezTo>
                    <a:pt x="264962" y="119598"/>
                    <a:pt x="264962" y="119396"/>
                    <a:pt x="264962" y="119205"/>
                  </a:cubicBezTo>
                  <a:cubicBezTo>
                    <a:pt x="264950" y="118705"/>
                    <a:pt x="264950" y="118205"/>
                    <a:pt x="264950" y="117705"/>
                  </a:cubicBezTo>
                  <a:cubicBezTo>
                    <a:pt x="264950" y="117372"/>
                    <a:pt x="264962" y="117050"/>
                    <a:pt x="264855" y="116717"/>
                  </a:cubicBezTo>
                  <a:cubicBezTo>
                    <a:pt x="264795" y="116550"/>
                    <a:pt x="264819" y="116348"/>
                    <a:pt x="264819" y="116157"/>
                  </a:cubicBezTo>
                  <a:cubicBezTo>
                    <a:pt x="264807" y="113276"/>
                    <a:pt x="264807" y="110395"/>
                    <a:pt x="264819" y="107525"/>
                  </a:cubicBezTo>
                  <a:cubicBezTo>
                    <a:pt x="264819" y="107335"/>
                    <a:pt x="264795" y="107132"/>
                    <a:pt x="264855" y="106954"/>
                  </a:cubicBezTo>
                  <a:cubicBezTo>
                    <a:pt x="264962" y="106632"/>
                    <a:pt x="264950" y="106299"/>
                    <a:pt x="264950" y="105966"/>
                  </a:cubicBezTo>
                  <a:cubicBezTo>
                    <a:pt x="264950" y="104180"/>
                    <a:pt x="264950" y="102406"/>
                    <a:pt x="264950" y="100620"/>
                  </a:cubicBezTo>
                  <a:cubicBezTo>
                    <a:pt x="264950" y="99703"/>
                    <a:pt x="264962" y="99691"/>
                    <a:pt x="265855" y="99691"/>
                  </a:cubicBezTo>
                  <a:cubicBezTo>
                    <a:pt x="265914" y="99692"/>
                    <a:pt x="265972" y="99693"/>
                    <a:pt x="266031" y="99693"/>
                  </a:cubicBezTo>
                  <a:cubicBezTo>
                    <a:pt x="266176" y="99693"/>
                    <a:pt x="266322" y="99690"/>
                    <a:pt x="266467" y="99690"/>
                  </a:cubicBezTo>
                  <a:cubicBezTo>
                    <a:pt x="266809" y="99690"/>
                    <a:pt x="267150" y="99705"/>
                    <a:pt x="267486" y="99810"/>
                  </a:cubicBezTo>
                  <a:cubicBezTo>
                    <a:pt x="267556" y="99837"/>
                    <a:pt x="267632" y="99844"/>
                    <a:pt x="267708" y="99844"/>
                  </a:cubicBezTo>
                  <a:cubicBezTo>
                    <a:pt x="267801" y="99844"/>
                    <a:pt x="267895" y="99834"/>
                    <a:pt x="267986" y="99834"/>
                  </a:cubicBezTo>
                  <a:lnTo>
                    <a:pt x="282893" y="99834"/>
                  </a:lnTo>
                  <a:cubicBezTo>
                    <a:pt x="283178" y="99834"/>
                    <a:pt x="283464" y="99834"/>
                    <a:pt x="283738" y="99750"/>
                  </a:cubicBezTo>
                  <a:cubicBezTo>
                    <a:pt x="283917" y="99691"/>
                    <a:pt x="284119" y="99703"/>
                    <a:pt x="284310" y="99691"/>
                  </a:cubicBezTo>
                  <a:lnTo>
                    <a:pt x="285667" y="99691"/>
                  </a:lnTo>
                  <a:lnTo>
                    <a:pt x="285667" y="99119"/>
                  </a:lnTo>
                  <a:lnTo>
                    <a:pt x="283738" y="99119"/>
                  </a:lnTo>
                  <a:cubicBezTo>
                    <a:pt x="283667" y="99121"/>
                    <a:pt x="283597" y="99122"/>
                    <a:pt x="283526" y="99122"/>
                  </a:cubicBezTo>
                  <a:cubicBezTo>
                    <a:pt x="283451" y="99122"/>
                    <a:pt x="283376" y="99121"/>
                    <a:pt x="283301" y="99121"/>
                  </a:cubicBezTo>
                  <a:cubicBezTo>
                    <a:pt x="282971" y="99121"/>
                    <a:pt x="282643" y="99131"/>
                    <a:pt x="282321" y="99239"/>
                  </a:cubicBezTo>
                  <a:cubicBezTo>
                    <a:pt x="282250" y="99262"/>
                    <a:pt x="282169" y="99268"/>
                    <a:pt x="282086" y="99268"/>
                  </a:cubicBezTo>
                  <a:cubicBezTo>
                    <a:pt x="282003" y="99268"/>
                    <a:pt x="281916" y="99262"/>
                    <a:pt x="281833" y="99262"/>
                  </a:cubicBezTo>
                  <a:lnTo>
                    <a:pt x="270058" y="99262"/>
                  </a:lnTo>
                  <a:cubicBezTo>
                    <a:pt x="269994" y="99262"/>
                    <a:pt x="269931" y="99264"/>
                    <a:pt x="269868" y="99264"/>
                  </a:cubicBezTo>
                  <a:cubicBezTo>
                    <a:pt x="269742" y="99264"/>
                    <a:pt x="269617" y="99258"/>
                    <a:pt x="269498" y="99227"/>
                  </a:cubicBezTo>
                  <a:cubicBezTo>
                    <a:pt x="269170" y="99154"/>
                    <a:pt x="268845" y="99115"/>
                    <a:pt x="268522" y="99115"/>
                  </a:cubicBezTo>
                  <a:cubicBezTo>
                    <a:pt x="268212" y="99115"/>
                    <a:pt x="267902" y="99151"/>
                    <a:pt x="267593" y="99227"/>
                  </a:cubicBezTo>
                  <a:cubicBezTo>
                    <a:pt x="267518" y="99242"/>
                    <a:pt x="267438" y="99257"/>
                    <a:pt x="267365" y="99257"/>
                  </a:cubicBezTo>
                  <a:cubicBezTo>
                    <a:pt x="267323" y="99257"/>
                    <a:pt x="267283" y="99252"/>
                    <a:pt x="267248" y="99239"/>
                  </a:cubicBezTo>
                  <a:cubicBezTo>
                    <a:pt x="266990" y="99139"/>
                    <a:pt x="266728" y="99117"/>
                    <a:pt x="266465" y="99117"/>
                  </a:cubicBezTo>
                  <a:cubicBezTo>
                    <a:pt x="266254" y="99117"/>
                    <a:pt x="266043" y="99131"/>
                    <a:pt x="265831" y="99131"/>
                  </a:cubicBezTo>
                  <a:cubicBezTo>
                    <a:pt x="264890" y="99119"/>
                    <a:pt x="264962" y="99167"/>
                    <a:pt x="264962" y="98215"/>
                  </a:cubicBezTo>
                  <a:cubicBezTo>
                    <a:pt x="264950" y="92345"/>
                    <a:pt x="264950" y="86475"/>
                    <a:pt x="264950" y="80605"/>
                  </a:cubicBezTo>
                  <a:cubicBezTo>
                    <a:pt x="264950" y="80296"/>
                    <a:pt x="264962" y="79986"/>
                    <a:pt x="264950" y="79677"/>
                  </a:cubicBezTo>
                  <a:cubicBezTo>
                    <a:pt x="264926" y="78986"/>
                    <a:pt x="265045" y="78295"/>
                    <a:pt x="264831" y="77617"/>
                  </a:cubicBezTo>
                  <a:cubicBezTo>
                    <a:pt x="264783" y="77438"/>
                    <a:pt x="264914" y="77295"/>
                    <a:pt x="265105" y="77283"/>
                  </a:cubicBezTo>
                  <a:cubicBezTo>
                    <a:pt x="265260" y="77272"/>
                    <a:pt x="265438" y="77272"/>
                    <a:pt x="265593" y="77272"/>
                  </a:cubicBezTo>
                  <a:lnTo>
                    <a:pt x="274225" y="77272"/>
                  </a:lnTo>
                  <a:cubicBezTo>
                    <a:pt x="274487" y="77272"/>
                    <a:pt x="274749" y="77272"/>
                    <a:pt x="275011" y="77355"/>
                  </a:cubicBezTo>
                  <a:cubicBezTo>
                    <a:pt x="275177" y="77402"/>
                    <a:pt x="275380" y="77402"/>
                    <a:pt x="275570" y="77414"/>
                  </a:cubicBezTo>
                  <a:lnTo>
                    <a:pt x="277202" y="77414"/>
                  </a:lnTo>
                  <a:cubicBezTo>
                    <a:pt x="277309" y="77414"/>
                    <a:pt x="277417" y="77413"/>
                    <a:pt x="277525" y="77413"/>
                  </a:cubicBezTo>
                  <a:cubicBezTo>
                    <a:pt x="277821" y="77413"/>
                    <a:pt x="278116" y="77426"/>
                    <a:pt x="278404" y="77522"/>
                  </a:cubicBezTo>
                  <a:cubicBezTo>
                    <a:pt x="278490" y="77555"/>
                    <a:pt x="278583" y="77562"/>
                    <a:pt x="278678" y="77562"/>
                  </a:cubicBezTo>
                  <a:cubicBezTo>
                    <a:pt x="278754" y="77562"/>
                    <a:pt x="278830" y="77557"/>
                    <a:pt x="278904" y="77557"/>
                  </a:cubicBezTo>
                  <a:lnTo>
                    <a:pt x="280476" y="77557"/>
                  </a:lnTo>
                  <a:cubicBezTo>
                    <a:pt x="280750" y="77557"/>
                    <a:pt x="281035" y="77557"/>
                    <a:pt x="281321" y="77641"/>
                  </a:cubicBezTo>
                  <a:cubicBezTo>
                    <a:pt x="281464" y="77694"/>
                    <a:pt x="281627" y="77701"/>
                    <a:pt x="281790" y="77701"/>
                  </a:cubicBezTo>
                  <a:cubicBezTo>
                    <a:pt x="281844" y="77701"/>
                    <a:pt x="281899" y="77700"/>
                    <a:pt x="281952" y="77700"/>
                  </a:cubicBezTo>
                  <a:lnTo>
                    <a:pt x="285667" y="77700"/>
                  </a:lnTo>
                  <a:lnTo>
                    <a:pt x="285667" y="76986"/>
                  </a:lnTo>
                  <a:lnTo>
                    <a:pt x="281523" y="76986"/>
                  </a:lnTo>
                  <a:cubicBezTo>
                    <a:pt x="281071" y="76986"/>
                    <a:pt x="280631" y="76974"/>
                    <a:pt x="280178" y="76879"/>
                  </a:cubicBezTo>
                  <a:cubicBezTo>
                    <a:pt x="279993" y="76843"/>
                    <a:pt x="279802" y="76833"/>
                    <a:pt x="279608" y="76833"/>
                  </a:cubicBezTo>
                  <a:cubicBezTo>
                    <a:pt x="279395" y="76833"/>
                    <a:pt x="279180" y="76845"/>
                    <a:pt x="278965" y="76845"/>
                  </a:cubicBezTo>
                  <a:cubicBezTo>
                    <a:pt x="278921" y="76845"/>
                    <a:pt x="278877" y="76844"/>
                    <a:pt x="278833" y="76843"/>
                  </a:cubicBezTo>
                  <a:cubicBezTo>
                    <a:pt x="278772" y="76843"/>
                    <a:pt x="278711" y="76843"/>
                    <a:pt x="278651" y="76843"/>
                  </a:cubicBezTo>
                  <a:cubicBezTo>
                    <a:pt x="278378" y="76843"/>
                    <a:pt x="278107" y="76835"/>
                    <a:pt x="277844" y="76748"/>
                  </a:cubicBezTo>
                  <a:cubicBezTo>
                    <a:pt x="277732" y="76715"/>
                    <a:pt x="277612" y="76707"/>
                    <a:pt x="277491" y="76707"/>
                  </a:cubicBezTo>
                  <a:cubicBezTo>
                    <a:pt x="277394" y="76707"/>
                    <a:pt x="277297" y="76712"/>
                    <a:pt x="277202" y="76712"/>
                  </a:cubicBezTo>
                  <a:cubicBezTo>
                    <a:pt x="276178" y="76700"/>
                    <a:pt x="275154" y="76700"/>
                    <a:pt x="274130" y="76700"/>
                  </a:cubicBezTo>
                  <a:cubicBezTo>
                    <a:pt x="273844" y="76700"/>
                    <a:pt x="273570" y="76688"/>
                    <a:pt x="273284" y="76617"/>
                  </a:cubicBezTo>
                  <a:cubicBezTo>
                    <a:pt x="273131" y="76574"/>
                    <a:pt x="272960" y="76568"/>
                    <a:pt x="272788" y="76568"/>
                  </a:cubicBezTo>
                  <a:cubicBezTo>
                    <a:pt x="272719" y="76568"/>
                    <a:pt x="272650" y="76569"/>
                    <a:pt x="272582" y="76569"/>
                  </a:cubicBezTo>
                  <a:cubicBezTo>
                    <a:pt x="270344" y="76557"/>
                    <a:pt x="268105" y="76557"/>
                    <a:pt x="265879" y="76557"/>
                  </a:cubicBezTo>
                  <a:cubicBezTo>
                    <a:pt x="265768" y="76557"/>
                    <a:pt x="265656" y="76562"/>
                    <a:pt x="265545" y="76562"/>
                  </a:cubicBezTo>
                  <a:cubicBezTo>
                    <a:pt x="265490" y="76562"/>
                    <a:pt x="265434" y="76561"/>
                    <a:pt x="265379" y="76557"/>
                  </a:cubicBezTo>
                  <a:cubicBezTo>
                    <a:pt x="264831" y="76545"/>
                    <a:pt x="264819" y="76533"/>
                    <a:pt x="264807" y="75986"/>
                  </a:cubicBezTo>
                  <a:cubicBezTo>
                    <a:pt x="264807" y="75247"/>
                    <a:pt x="264807" y="74509"/>
                    <a:pt x="264807" y="73783"/>
                  </a:cubicBezTo>
                  <a:cubicBezTo>
                    <a:pt x="264807" y="69330"/>
                    <a:pt x="264807" y="64877"/>
                    <a:pt x="264807" y="60436"/>
                  </a:cubicBezTo>
                  <a:cubicBezTo>
                    <a:pt x="264807" y="60103"/>
                    <a:pt x="264795" y="59781"/>
                    <a:pt x="264712" y="59448"/>
                  </a:cubicBezTo>
                  <a:cubicBezTo>
                    <a:pt x="264640" y="59174"/>
                    <a:pt x="264664" y="58876"/>
                    <a:pt x="264664" y="58591"/>
                  </a:cubicBezTo>
                  <a:cubicBezTo>
                    <a:pt x="264664" y="58067"/>
                    <a:pt x="264664" y="57543"/>
                    <a:pt x="264676" y="57031"/>
                  </a:cubicBezTo>
                  <a:cubicBezTo>
                    <a:pt x="264676" y="56817"/>
                    <a:pt x="264771" y="56733"/>
                    <a:pt x="264986" y="56709"/>
                  </a:cubicBezTo>
                  <a:cubicBezTo>
                    <a:pt x="265041" y="56705"/>
                    <a:pt x="265097" y="56704"/>
                    <a:pt x="265152" y="56704"/>
                  </a:cubicBezTo>
                  <a:cubicBezTo>
                    <a:pt x="265264" y="56704"/>
                    <a:pt x="265375" y="56709"/>
                    <a:pt x="265486" y="56709"/>
                  </a:cubicBezTo>
                  <a:lnTo>
                    <a:pt x="273475" y="56709"/>
                  </a:lnTo>
                  <a:cubicBezTo>
                    <a:pt x="273761" y="56709"/>
                    <a:pt x="274034" y="56721"/>
                    <a:pt x="274320" y="56793"/>
                  </a:cubicBezTo>
                  <a:cubicBezTo>
                    <a:pt x="274490" y="56846"/>
                    <a:pt x="274673" y="56853"/>
                    <a:pt x="274849" y="56853"/>
                  </a:cubicBezTo>
                  <a:cubicBezTo>
                    <a:pt x="274908" y="56853"/>
                    <a:pt x="274966" y="56852"/>
                    <a:pt x="275023" y="56852"/>
                  </a:cubicBezTo>
                  <a:lnTo>
                    <a:pt x="285655" y="56852"/>
                  </a:lnTo>
                  <a:lnTo>
                    <a:pt x="285655" y="56138"/>
                  </a:lnTo>
                  <a:lnTo>
                    <a:pt x="285631" y="56138"/>
                  </a:lnTo>
                  <a:cubicBezTo>
                    <a:pt x="281809" y="56138"/>
                    <a:pt x="277975" y="56138"/>
                    <a:pt x="274142" y="56126"/>
                  </a:cubicBezTo>
                  <a:cubicBezTo>
                    <a:pt x="273784" y="56126"/>
                    <a:pt x="273427" y="56121"/>
                    <a:pt x="273067" y="56121"/>
                  </a:cubicBezTo>
                  <a:cubicBezTo>
                    <a:pt x="272886" y="56121"/>
                    <a:pt x="272705" y="56122"/>
                    <a:pt x="272522" y="56126"/>
                  </a:cubicBezTo>
                  <a:cubicBezTo>
                    <a:pt x="272082" y="56138"/>
                    <a:pt x="271629" y="56138"/>
                    <a:pt x="271177" y="56138"/>
                  </a:cubicBezTo>
                  <a:cubicBezTo>
                    <a:pt x="271106" y="56138"/>
                    <a:pt x="271031" y="56144"/>
                    <a:pt x="270958" y="56144"/>
                  </a:cubicBezTo>
                  <a:cubicBezTo>
                    <a:pt x="270885" y="56144"/>
                    <a:pt x="270814" y="56138"/>
                    <a:pt x="270748" y="56114"/>
                  </a:cubicBezTo>
                  <a:cubicBezTo>
                    <a:pt x="270406" y="56009"/>
                    <a:pt x="270060" y="55991"/>
                    <a:pt x="269712" y="55991"/>
                  </a:cubicBezTo>
                  <a:cubicBezTo>
                    <a:pt x="269518" y="55991"/>
                    <a:pt x="269323" y="55997"/>
                    <a:pt x="269128" y="55997"/>
                  </a:cubicBezTo>
                  <a:cubicBezTo>
                    <a:pt x="269077" y="55997"/>
                    <a:pt x="269026" y="55996"/>
                    <a:pt x="268974" y="55995"/>
                  </a:cubicBezTo>
                  <a:cubicBezTo>
                    <a:pt x="268585" y="55991"/>
                    <a:pt x="268196" y="55990"/>
                    <a:pt x="267808" y="55990"/>
                  </a:cubicBezTo>
                  <a:cubicBezTo>
                    <a:pt x="267031" y="55990"/>
                    <a:pt x="266256" y="55995"/>
                    <a:pt x="265486" y="55995"/>
                  </a:cubicBezTo>
                  <a:cubicBezTo>
                    <a:pt x="265343" y="55995"/>
                    <a:pt x="265200" y="55995"/>
                    <a:pt x="265057" y="55983"/>
                  </a:cubicBezTo>
                  <a:cubicBezTo>
                    <a:pt x="264712" y="55971"/>
                    <a:pt x="264652" y="55912"/>
                    <a:pt x="264640" y="55555"/>
                  </a:cubicBezTo>
                  <a:cubicBezTo>
                    <a:pt x="264640" y="55364"/>
                    <a:pt x="264640" y="55174"/>
                    <a:pt x="264640" y="54983"/>
                  </a:cubicBezTo>
                  <a:cubicBezTo>
                    <a:pt x="264640" y="49768"/>
                    <a:pt x="264640" y="44565"/>
                    <a:pt x="264640" y="39350"/>
                  </a:cubicBezTo>
                  <a:cubicBezTo>
                    <a:pt x="264640" y="38993"/>
                    <a:pt x="264652" y="38648"/>
                    <a:pt x="264533" y="38291"/>
                  </a:cubicBezTo>
                  <a:cubicBezTo>
                    <a:pt x="264474" y="38124"/>
                    <a:pt x="264498" y="37921"/>
                    <a:pt x="264498" y="37731"/>
                  </a:cubicBezTo>
                  <a:cubicBezTo>
                    <a:pt x="264498" y="36778"/>
                    <a:pt x="264498" y="35826"/>
                    <a:pt x="264498" y="34873"/>
                  </a:cubicBezTo>
                  <a:cubicBezTo>
                    <a:pt x="264498" y="34421"/>
                    <a:pt x="264545" y="33969"/>
                    <a:pt x="264378" y="33528"/>
                  </a:cubicBezTo>
                  <a:cubicBezTo>
                    <a:pt x="264355" y="33469"/>
                    <a:pt x="264355" y="33385"/>
                    <a:pt x="264355" y="33314"/>
                  </a:cubicBezTo>
                  <a:cubicBezTo>
                    <a:pt x="264374" y="32106"/>
                    <a:pt x="264218" y="32000"/>
                    <a:pt x="264906" y="32000"/>
                  </a:cubicBezTo>
                  <a:cubicBezTo>
                    <a:pt x="265054" y="32000"/>
                    <a:pt x="265240" y="32005"/>
                    <a:pt x="265475" y="32005"/>
                  </a:cubicBezTo>
                  <a:cubicBezTo>
                    <a:pt x="265517" y="32005"/>
                    <a:pt x="265560" y="32004"/>
                    <a:pt x="265605" y="32004"/>
                  </a:cubicBezTo>
                  <a:cubicBezTo>
                    <a:pt x="267129" y="31992"/>
                    <a:pt x="268641" y="31992"/>
                    <a:pt x="270165" y="31992"/>
                  </a:cubicBezTo>
                  <a:cubicBezTo>
                    <a:pt x="270451" y="31992"/>
                    <a:pt x="270736" y="31992"/>
                    <a:pt x="271010" y="31909"/>
                  </a:cubicBezTo>
                  <a:cubicBezTo>
                    <a:pt x="271172" y="31866"/>
                    <a:pt x="271346" y="31860"/>
                    <a:pt x="271518" y="31860"/>
                  </a:cubicBezTo>
                  <a:cubicBezTo>
                    <a:pt x="271588" y="31860"/>
                    <a:pt x="271657" y="31861"/>
                    <a:pt x="271725" y="31861"/>
                  </a:cubicBezTo>
                  <a:lnTo>
                    <a:pt x="285643" y="31861"/>
                  </a:lnTo>
                  <a:lnTo>
                    <a:pt x="285643" y="31147"/>
                  </a:lnTo>
                  <a:cubicBezTo>
                    <a:pt x="283929" y="31135"/>
                    <a:pt x="282214" y="31135"/>
                    <a:pt x="280500" y="31135"/>
                  </a:cubicBezTo>
                  <a:cubicBezTo>
                    <a:pt x="280447" y="31135"/>
                    <a:pt x="280395" y="31135"/>
                    <a:pt x="280342" y="31135"/>
                  </a:cubicBezTo>
                  <a:cubicBezTo>
                    <a:pt x="280133" y="31135"/>
                    <a:pt x="279926" y="31128"/>
                    <a:pt x="279726" y="31052"/>
                  </a:cubicBezTo>
                  <a:cubicBezTo>
                    <a:pt x="279559" y="31002"/>
                    <a:pt x="279385" y="30982"/>
                    <a:pt x="279212" y="30982"/>
                  </a:cubicBezTo>
                  <a:cubicBezTo>
                    <a:pt x="279052" y="30982"/>
                    <a:pt x="278892" y="30999"/>
                    <a:pt x="278737" y="31028"/>
                  </a:cubicBezTo>
                  <a:cubicBezTo>
                    <a:pt x="278535" y="31057"/>
                    <a:pt x="278341" y="31103"/>
                    <a:pt x="278145" y="31103"/>
                  </a:cubicBezTo>
                  <a:cubicBezTo>
                    <a:pt x="278019" y="31103"/>
                    <a:pt x="277892" y="31084"/>
                    <a:pt x="277761" y="31028"/>
                  </a:cubicBezTo>
                  <a:cubicBezTo>
                    <a:pt x="277746" y="31023"/>
                    <a:pt x="277727" y="31020"/>
                    <a:pt x="277707" y="31020"/>
                  </a:cubicBezTo>
                  <a:cubicBezTo>
                    <a:pt x="277678" y="31020"/>
                    <a:pt x="277646" y="31026"/>
                    <a:pt x="277618" y="31040"/>
                  </a:cubicBezTo>
                  <a:cubicBezTo>
                    <a:pt x="277360" y="31132"/>
                    <a:pt x="277091" y="31154"/>
                    <a:pt x="276822" y="31154"/>
                  </a:cubicBezTo>
                  <a:cubicBezTo>
                    <a:pt x="276570" y="31154"/>
                    <a:pt x="276318" y="31135"/>
                    <a:pt x="276070" y="31135"/>
                  </a:cubicBezTo>
                  <a:cubicBezTo>
                    <a:pt x="275130" y="31141"/>
                    <a:pt x="274189" y="31141"/>
                    <a:pt x="273249" y="31141"/>
                  </a:cubicBezTo>
                  <a:cubicBezTo>
                    <a:pt x="272308" y="31141"/>
                    <a:pt x="271367" y="31141"/>
                    <a:pt x="270427" y="31147"/>
                  </a:cubicBezTo>
                  <a:cubicBezTo>
                    <a:pt x="270325" y="31147"/>
                    <a:pt x="270223" y="31145"/>
                    <a:pt x="270121" y="31145"/>
                  </a:cubicBezTo>
                  <a:cubicBezTo>
                    <a:pt x="269867" y="31145"/>
                    <a:pt x="269614" y="31157"/>
                    <a:pt x="269367" y="31242"/>
                  </a:cubicBezTo>
                  <a:cubicBezTo>
                    <a:pt x="269281" y="31275"/>
                    <a:pt x="269188" y="31282"/>
                    <a:pt x="269093" y="31282"/>
                  </a:cubicBezTo>
                  <a:cubicBezTo>
                    <a:pt x="269018" y="31282"/>
                    <a:pt x="268941" y="31278"/>
                    <a:pt x="268867" y="31278"/>
                  </a:cubicBezTo>
                  <a:cubicBezTo>
                    <a:pt x="267546" y="31290"/>
                    <a:pt x="266212" y="31290"/>
                    <a:pt x="264879" y="31290"/>
                  </a:cubicBezTo>
                  <a:cubicBezTo>
                    <a:pt x="264783" y="31290"/>
                    <a:pt x="264688" y="31290"/>
                    <a:pt x="264593" y="31278"/>
                  </a:cubicBezTo>
                  <a:cubicBezTo>
                    <a:pt x="264295" y="31254"/>
                    <a:pt x="264236" y="31194"/>
                    <a:pt x="264224" y="30873"/>
                  </a:cubicBezTo>
                  <a:cubicBezTo>
                    <a:pt x="264212" y="30754"/>
                    <a:pt x="264212" y="30635"/>
                    <a:pt x="264212" y="30516"/>
                  </a:cubicBezTo>
                  <a:cubicBezTo>
                    <a:pt x="264212" y="30206"/>
                    <a:pt x="264212" y="29909"/>
                    <a:pt x="264117" y="29599"/>
                  </a:cubicBezTo>
                  <a:cubicBezTo>
                    <a:pt x="264057" y="29432"/>
                    <a:pt x="264069" y="29230"/>
                    <a:pt x="264069" y="29039"/>
                  </a:cubicBezTo>
                  <a:cubicBezTo>
                    <a:pt x="264069" y="26730"/>
                    <a:pt x="264069" y="24420"/>
                    <a:pt x="264069" y="22110"/>
                  </a:cubicBezTo>
                  <a:cubicBezTo>
                    <a:pt x="264069" y="21872"/>
                    <a:pt x="264057" y="21634"/>
                    <a:pt x="264152" y="21407"/>
                  </a:cubicBezTo>
                  <a:cubicBezTo>
                    <a:pt x="264224" y="21205"/>
                    <a:pt x="264212" y="20979"/>
                    <a:pt x="264212" y="20776"/>
                  </a:cubicBezTo>
                  <a:cubicBezTo>
                    <a:pt x="264212" y="20110"/>
                    <a:pt x="264212" y="19443"/>
                    <a:pt x="264212" y="18776"/>
                  </a:cubicBezTo>
                  <a:cubicBezTo>
                    <a:pt x="264212" y="18419"/>
                    <a:pt x="264224" y="18062"/>
                    <a:pt x="264319" y="17717"/>
                  </a:cubicBezTo>
                  <a:cubicBezTo>
                    <a:pt x="264390" y="17419"/>
                    <a:pt x="264343" y="17097"/>
                    <a:pt x="264355" y="16788"/>
                  </a:cubicBezTo>
                  <a:cubicBezTo>
                    <a:pt x="264367" y="16324"/>
                    <a:pt x="264319" y="15847"/>
                    <a:pt x="264474" y="15371"/>
                  </a:cubicBezTo>
                  <a:cubicBezTo>
                    <a:pt x="264521" y="15204"/>
                    <a:pt x="264498" y="15002"/>
                    <a:pt x="264498" y="14811"/>
                  </a:cubicBezTo>
                  <a:cubicBezTo>
                    <a:pt x="264498" y="13478"/>
                    <a:pt x="264498" y="12144"/>
                    <a:pt x="264498" y="10811"/>
                  </a:cubicBezTo>
                  <a:cubicBezTo>
                    <a:pt x="264498" y="10620"/>
                    <a:pt x="264509" y="10430"/>
                    <a:pt x="264521" y="10239"/>
                  </a:cubicBezTo>
                  <a:cubicBezTo>
                    <a:pt x="264533" y="10108"/>
                    <a:pt x="264629" y="10013"/>
                    <a:pt x="264759" y="10013"/>
                  </a:cubicBezTo>
                  <a:cubicBezTo>
                    <a:pt x="264836" y="10019"/>
                    <a:pt x="264912" y="10021"/>
                    <a:pt x="264988" y="10021"/>
                  </a:cubicBezTo>
                  <a:cubicBezTo>
                    <a:pt x="265598" y="10021"/>
                    <a:pt x="266193" y="9869"/>
                    <a:pt x="266807" y="9858"/>
                  </a:cubicBezTo>
                  <a:cubicBezTo>
                    <a:pt x="266882" y="9857"/>
                    <a:pt x="266956" y="9856"/>
                    <a:pt x="267030" y="9856"/>
                  </a:cubicBezTo>
                  <a:cubicBezTo>
                    <a:pt x="267109" y="9856"/>
                    <a:pt x="267188" y="9857"/>
                    <a:pt x="267266" y="9857"/>
                  </a:cubicBezTo>
                  <a:cubicBezTo>
                    <a:pt x="267612" y="9857"/>
                    <a:pt x="267957" y="9847"/>
                    <a:pt x="268296" y="9739"/>
                  </a:cubicBezTo>
                  <a:cubicBezTo>
                    <a:pt x="268361" y="9716"/>
                    <a:pt x="268433" y="9710"/>
                    <a:pt x="268505" y="9710"/>
                  </a:cubicBezTo>
                  <a:cubicBezTo>
                    <a:pt x="268578" y="9710"/>
                    <a:pt x="268653" y="9716"/>
                    <a:pt x="268724" y="9716"/>
                  </a:cubicBezTo>
                  <a:cubicBezTo>
                    <a:pt x="269189" y="9704"/>
                    <a:pt x="269665" y="9739"/>
                    <a:pt x="270129" y="9597"/>
                  </a:cubicBezTo>
                  <a:cubicBezTo>
                    <a:pt x="270210" y="9569"/>
                    <a:pt x="270296" y="9562"/>
                    <a:pt x="270384" y="9562"/>
                  </a:cubicBezTo>
                  <a:cubicBezTo>
                    <a:pt x="270489" y="9562"/>
                    <a:pt x="270597" y="9573"/>
                    <a:pt x="270701" y="9573"/>
                  </a:cubicBezTo>
                  <a:cubicBezTo>
                    <a:pt x="270939" y="9573"/>
                    <a:pt x="271177" y="9573"/>
                    <a:pt x="271403" y="9489"/>
                  </a:cubicBezTo>
                  <a:cubicBezTo>
                    <a:pt x="271534" y="9442"/>
                    <a:pt x="271689" y="9442"/>
                    <a:pt x="271820" y="9430"/>
                  </a:cubicBezTo>
                  <a:cubicBezTo>
                    <a:pt x="272534" y="9394"/>
                    <a:pt x="273237" y="9287"/>
                    <a:pt x="273939" y="9168"/>
                  </a:cubicBezTo>
                  <a:cubicBezTo>
                    <a:pt x="274451" y="9096"/>
                    <a:pt x="274963" y="9061"/>
                    <a:pt x="275487" y="9001"/>
                  </a:cubicBezTo>
                  <a:cubicBezTo>
                    <a:pt x="276047" y="8918"/>
                    <a:pt x="276606" y="8799"/>
                    <a:pt x="277166" y="8763"/>
                  </a:cubicBezTo>
                  <a:cubicBezTo>
                    <a:pt x="278023" y="8704"/>
                    <a:pt x="278845" y="8442"/>
                    <a:pt x="279702" y="8418"/>
                  </a:cubicBezTo>
                  <a:cubicBezTo>
                    <a:pt x="280071" y="8406"/>
                    <a:pt x="280440" y="8311"/>
                    <a:pt x="280821" y="8251"/>
                  </a:cubicBezTo>
                  <a:cubicBezTo>
                    <a:pt x="281607" y="8120"/>
                    <a:pt x="282405" y="7989"/>
                    <a:pt x="283190" y="7846"/>
                  </a:cubicBezTo>
                  <a:cubicBezTo>
                    <a:pt x="284012" y="7715"/>
                    <a:pt x="284822" y="7572"/>
                    <a:pt x="285643" y="7430"/>
                  </a:cubicBezTo>
                  <a:lnTo>
                    <a:pt x="285643" y="6429"/>
                  </a:lnTo>
                  <a:cubicBezTo>
                    <a:pt x="285476" y="6810"/>
                    <a:pt x="285191" y="6953"/>
                    <a:pt x="284762" y="7013"/>
                  </a:cubicBezTo>
                  <a:cubicBezTo>
                    <a:pt x="283690" y="7180"/>
                    <a:pt x="282607" y="7275"/>
                    <a:pt x="281547" y="7525"/>
                  </a:cubicBezTo>
                  <a:cubicBezTo>
                    <a:pt x="281119" y="7632"/>
                    <a:pt x="280666" y="7632"/>
                    <a:pt x="280226" y="7727"/>
                  </a:cubicBezTo>
                  <a:cubicBezTo>
                    <a:pt x="279368" y="7882"/>
                    <a:pt x="278487" y="7930"/>
                    <a:pt x="277630" y="8096"/>
                  </a:cubicBezTo>
                  <a:cubicBezTo>
                    <a:pt x="277154" y="8203"/>
                    <a:pt x="276654" y="8227"/>
                    <a:pt x="276154" y="8287"/>
                  </a:cubicBezTo>
                  <a:cubicBezTo>
                    <a:pt x="275642" y="8346"/>
                    <a:pt x="275118" y="8382"/>
                    <a:pt x="274606" y="8465"/>
                  </a:cubicBezTo>
                  <a:cubicBezTo>
                    <a:pt x="273951" y="8584"/>
                    <a:pt x="273296" y="8632"/>
                    <a:pt x="272653" y="8739"/>
                  </a:cubicBezTo>
                  <a:cubicBezTo>
                    <a:pt x="271975" y="8858"/>
                    <a:pt x="271272" y="8763"/>
                    <a:pt x="270605" y="8977"/>
                  </a:cubicBezTo>
                  <a:cubicBezTo>
                    <a:pt x="270528" y="9001"/>
                    <a:pt x="270448" y="9007"/>
                    <a:pt x="270366" y="9007"/>
                  </a:cubicBezTo>
                  <a:cubicBezTo>
                    <a:pt x="270284" y="9007"/>
                    <a:pt x="270201" y="9001"/>
                    <a:pt x="270117" y="9001"/>
                  </a:cubicBezTo>
                  <a:cubicBezTo>
                    <a:pt x="269832" y="9013"/>
                    <a:pt x="269546" y="8989"/>
                    <a:pt x="269272" y="9096"/>
                  </a:cubicBezTo>
                  <a:cubicBezTo>
                    <a:pt x="269218" y="9123"/>
                    <a:pt x="269165" y="9137"/>
                    <a:pt x="269111" y="9137"/>
                  </a:cubicBezTo>
                  <a:cubicBezTo>
                    <a:pt x="269093" y="9137"/>
                    <a:pt x="269076" y="9135"/>
                    <a:pt x="269058" y="9132"/>
                  </a:cubicBezTo>
                  <a:cubicBezTo>
                    <a:pt x="268938" y="9123"/>
                    <a:pt x="268818" y="9119"/>
                    <a:pt x="268699" y="9119"/>
                  </a:cubicBezTo>
                  <a:cubicBezTo>
                    <a:pt x="267915" y="9119"/>
                    <a:pt x="267142" y="9289"/>
                    <a:pt x="266355" y="9289"/>
                  </a:cubicBezTo>
                  <a:cubicBezTo>
                    <a:pt x="266311" y="9289"/>
                    <a:pt x="266268" y="9288"/>
                    <a:pt x="266224" y="9287"/>
                  </a:cubicBezTo>
                  <a:cubicBezTo>
                    <a:pt x="266172" y="9287"/>
                    <a:pt x="266119" y="9286"/>
                    <a:pt x="266067" y="9286"/>
                  </a:cubicBezTo>
                  <a:cubicBezTo>
                    <a:pt x="265858" y="9286"/>
                    <a:pt x="265650" y="9294"/>
                    <a:pt x="265450" y="9370"/>
                  </a:cubicBezTo>
                  <a:cubicBezTo>
                    <a:pt x="265391" y="9406"/>
                    <a:pt x="265307" y="9418"/>
                    <a:pt x="265248" y="9418"/>
                  </a:cubicBezTo>
                  <a:cubicBezTo>
                    <a:pt x="265130" y="9424"/>
                    <a:pt x="265031" y="9428"/>
                    <a:pt x="264947" y="9428"/>
                  </a:cubicBezTo>
                  <a:cubicBezTo>
                    <a:pt x="264522" y="9428"/>
                    <a:pt x="264498" y="9318"/>
                    <a:pt x="264498" y="8751"/>
                  </a:cubicBezTo>
                  <a:cubicBezTo>
                    <a:pt x="264498" y="7382"/>
                    <a:pt x="264498" y="6001"/>
                    <a:pt x="264498" y="4620"/>
                  </a:cubicBezTo>
                  <a:cubicBezTo>
                    <a:pt x="264498" y="4334"/>
                    <a:pt x="264498" y="4060"/>
                    <a:pt x="264402" y="3774"/>
                  </a:cubicBezTo>
                  <a:cubicBezTo>
                    <a:pt x="264355" y="3596"/>
                    <a:pt x="264355" y="3405"/>
                    <a:pt x="264355" y="3215"/>
                  </a:cubicBezTo>
                  <a:cubicBezTo>
                    <a:pt x="264355" y="2143"/>
                    <a:pt x="264355" y="1072"/>
                    <a:pt x="264355" y="0"/>
                  </a:cubicBezTo>
                  <a:lnTo>
                    <a:pt x="263497" y="0"/>
                  </a:lnTo>
                  <a:cubicBezTo>
                    <a:pt x="263497" y="453"/>
                    <a:pt x="263497" y="905"/>
                    <a:pt x="263509" y="1357"/>
                  </a:cubicBezTo>
                  <a:cubicBezTo>
                    <a:pt x="263509" y="1715"/>
                    <a:pt x="263486" y="2072"/>
                    <a:pt x="263605" y="2417"/>
                  </a:cubicBezTo>
                  <a:cubicBezTo>
                    <a:pt x="263664" y="2560"/>
                    <a:pt x="263640" y="2750"/>
                    <a:pt x="263640" y="2905"/>
                  </a:cubicBezTo>
                  <a:cubicBezTo>
                    <a:pt x="263640" y="4858"/>
                    <a:pt x="263652" y="6810"/>
                    <a:pt x="263652" y="8763"/>
                  </a:cubicBezTo>
                  <a:cubicBezTo>
                    <a:pt x="263652" y="8882"/>
                    <a:pt x="263640" y="9001"/>
                    <a:pt x="263640" y="9120"/>
                  </a:cubicBezTo>
                  <a:cubicBezTo>
                    <a:pt x="263640" y="9275"/>
                    <a:pt x="263569" y="9382"/>
                    <a:pt x="263414" y="9430"/>
                  </a:cubicBezTo>
                  <a:cubicBezTo>
                    <a:pt x="263205" y="9507"/>
                    <a:pt x="262995" y="9574"/>
                    <a:pt x="262767" y="9574"/>
                  </a:cubicBezTo>
                  <a:cubicBezTo>
                    <a:pt x="262748" y="9574"/>
                    <a:pt x="262730" y="9574"/>
                    <a:pt x="262712" y="9573"/>
                  </a:cubicBezTo>
                  <a:cubicBezTo>
                    <a:pt x="262600" y="9569"/>
                    <a:pt x="262489" y="9567"/>
                    <a:pt x="262378" y="9567"/>
                  </a:cubicBezTo>
                  <a:cubicBezTo>
                    <a:pt x="262156" y="9567"/>
                    <a:pt x="261934" y="9573"/>
                    <a:pt x="261711" y="9573"/>
                  </a:cubicBezTo>
                  <a:cubicBezTo>
                    <a:pt x="261366" y="9585"/>
                    <a:pt x="261009" y="9561"/>
                    <a:pt x="260664" y="9680"/>
                  </a:cubicBezTo>
                  <a:cubicBezTo>
                    <a:pt x="260563" y="9710"/>
                    <a:pt x="260455" y="9716"/>
                    <a:pt x="260347" y="9716"/>
                  </a:cubicBezTo>
                  <a:cubicBezTo>
                    <a:pt x="260274" y="9716"/>
                    <a:pt x="260201" y="9713"/>
                    <a:pt x="260129" y="9713"/>
                  </a:cubicBezTo>
                  <a:cubicBezTo>
                    <a:pt x="260093" y="9713"/>
                    <a:pt x="260057" y="9714"/>
                    <a:pt x="260021" y="9716"/>
                  </a:cubicBezTo>
                  <a:cubicBezTo>
                    <a:pt x="259425" y="9739"/>
                    <a:pt x="258842" y="9692"/>
                    <a:pt x="258247" y="9835"/>
                  </a:cubicBezTo>
                  <a:cubicBezTo>
                    <a:pt x="258109" y="9869"/>
                    <a:pt x="257966" y="9879"/>
                    <a:pt x="257820" y="9879"/>
                  </a:cubicBezTo>
                  <a:cubicBezTo>
                    <a:pt x="257611" y="9879"/>
                    <a:pt x="257397" y="9858"/>
                    <a:pt x="257187" y="9858"/>
                  </a:cubicBezTo>
                  <a:cubicBezTo>
                    <a:pt x="256878" y="9870"/>
                    <a:pt x="256568" y="9847"/>
                    <a:pt x="256270" y="9954"/>
                  </a:cubicBezTo>
                  <a:cubicBezTo>
                    <a:pt x="256143" y="9996"/>
                    <a:pt x="256003" y="10002"/>
                    <a:pt x="255869" y="10002"/>
                  </a:cubicBezTo>
                  <a:cubicBezTo>
                    <a:pt x="255815" y="10002"/>
                    <a:pt x="255762" y="10001"/>
                    <a:pt x="255711" y="10001"/>
                  </a:cubicBezTo>
                  <a:lnTo>
                    <a:pt x="253782" y="10001"/>
                  </a:lnTo>
                  <a:cubicBezTo>
                    <a:pt x="253282" y="10013"/>
                    <a:pt x="252794" y="10013"/>
                    <a:pt x="252294" y="10108"/>
                  </a:cubicBezTo>
                  <a:cubicBezTo>
                    <a:pt x="252103" y="10151"/>
                    <a:pt x="251903" y="10163"/>
                    <a:pt x="251701" y="10163"/>
                  </a:cubicBezTo>
                  <a:cubicBezTo>
                    <a:pt x="251449" y="10163"/>
                    <a:pt x="251193" y="10144"/>
                    <a:pt x="250948" y="10144"/>
                  </a:cubicBezTo>
                  <a:cubicBezTo>
                    <a:pt x="250615" y="10156"/>
                    <a:pt x="250281" y="10132"/>
                    <a:pt x="249960" y="10251"/>
                  </a:cubicBezTo>
                  <a:cubicBezTo>
                    <a:pt x="249861" y="10284"/>
                    <a:pt x="249754" y="10292"/>
                    <a:pt x="249646" y="10292"/>
                  </a:cubicBezTo>
                  <a:cubicBezTo>
                    <a:pt x="249560" y="10292"/>
                    <a:pt x="249473" y="10287"/>
                    <a:pt x="249389" y="10287"/>
                  </a:cubicBezTo>
                  <a:lnTo>
                    <a:pt x="247745" y="10287"/>
                  </a:lnTo>
                  <a:cubicBezTo>
                    <a:pt x="247691" y="10287"/>
                    <a:pt x="247637" y="10287"/>
                    <a:pt x="247582" y="10287"/>
                  </a:cubicBezTo>
                  <a:cubicBezTo>
                    <a:pt x="247336" y="10287"/>
                    <a:pt x="247084" y="10295"/>
                    <a:pt x="246841" y="10382"/>
                  </a:cubicBezTo>
                  <a:cubicBezTo>
                    <a:pt x="246733" y="10430"/>
                    <a:pt x="246602" y="10430"/>
                    <a:pt x="246483" y="10430"/>
                  </a:cubicBezTo>
                  <a:lnTo>
                    <a:pt x="244269" y="10430"/>
                  </a:lnTo>
                  <a:cubicBezTo>
                    <a:pt x="243864" y="10430"/>
                    <a:pt x="243816" y="10370"/>
                    <a:pt x="243793" y="9989"/>
                  </a:cubicBezTo>
                  <a:cubicBezTo>
                    <a:pt x="243793" y="9894"/>
                    <a:pt x="243793" y="9799"/>
                    <a:pt x="243793" y="9704"/>
                  </a:cubicBezTo>
                  <a:lnTo>
                    <a:pt x="243793" y="0"/>
                  </a:lnTo>
                  <a:lnTo>
                    <a:pt x="242935" y="0"/>
                  </a:lnTo>
                  <a:lnTo>
                    <a:pt x="242935" y="9704"/>
                  </a:lnTo>
                  <a:cubicBezTo>
                    <a:pt x="242935" y="10542"/>
                    <a:pt x="242976" y="10573"/>
                    <a:pt x="242281" y="10573"/>
                  </a:cubicBezTo>
                  <a:cubicBezTo>
                    <a:pt x="242226" y="10573"/>
                    <a:pt x="242166" y="10573"/>
                    <a:pt x="242102" y="10573"/>
                  </a:cubicBezTo>
                  <a:lnTo>
                    <a:pt x="239459" y="10573"/>
                  </a:lnTo>
                  <a:cubicBezTo>
                    <a:pt x="239320" y="10573"/>
                    <a:pt x="239180" y="10569"/>
                    <a:pt x="239039" y="10569"/>
                  </a:cubicBezTo>
                  <a:cubicBezTo>
                    <a:pt x="238758" y="10569"/>
                    <a:pt x="238474" y="10585"/>
                    <a:pt x="238197" y="10680"/>
                  </a:cubicBezTo>
                  <a:cubicBezTo>
                    <a:pt x="238111" y="10713"/>
                    <a:pt x="238017" y="10720"/>
                    <a:pt x="237923" y="10720"/>
                  </a:cubicBezTo>
                  <a:cubicBezTo>
                    <a:pt x="237847" y="10720"/>
                    <a:pt x="237771" y="10716"/>
                    <a:pt x="237697" y="10716"/>
                  </a:cubicBezTo>
                  <a:lnTo>
                    <a:pt x="235696" y="10716"/>
                  </a:lnTo>
                  <a:cubicBezTo>
                    <a:pt x="235640" y="10717"/>
                    <a:pt x="235584" y="10717"/>
                    <a:pt x="235528" y="10717"/>
                  </a:cubicBezTo>
                  <a:cubicBezTo>
                    <a:pt x="235390" y="10717"/>
                    <a:pt x="235252" y="10715"/>
                    <a:pt x="235115" y="10715"/>
                  </a:cubicBezTo>
                  <a:cubicBezTo>
                    <a:pt x="234791" y="10715"/>
                    <a:pt x="234470" y="10730"/>
                    <a:pt x="234149" y="10835"/>
                  </a:cubicBezTo>
                  <a:cubicBezTo>
                    <a:pt x="234081" y="10855"/>
                    <a:pt x="234010" y="10860"/>
                    <a:pt x="233937" y="10860"/>
                  </a:cubicBezTo>
                  <a:cubicBezTo>
                    <a:pt x="233868" y="10860"/>
                    <a:pt x="233798" y="10856"/>
                    <a:pt x="233729" y="10856"/>
                  </a:cubicBezTo>
                  <a:cubicBezTo>
                    <a:pt x="233702" y="10856"/>
                    <a:pt x="233675" y="10857"/>
                    <a:pt x="233648" y="10859"/>
                  </a:cubicBezTo>
                  <a:cubicBezTo>
                    <a:pt x="233508" y="10864"/>
                    <a:pt x="233367" y="10866"/>
                    <a:pt x="233227" y="10866"/>
                  </a:cubicBezTo>
                  <a:cubicBezTo>
                    <a:pt x="232921" y="10866"/>
                    <a:pt x="232616" y="10857"/>
                    <a:pt x="232311" y="10857"/>
                  </a:cubicBezTo>
                  <a:cubicBezTo>
                    <a:pt x="231835" y="10857"/>
                    <a:pt x="231361" y="10879"/>
                    <a:pt x="230886" y="10990"/>
                  </a:cubicBezTo>
                  <a:cubicBezTo>
                    <a:pt x="230790" y="11012"/>
                    <a:pt x="230690" y="11019"/>
                    <a:pt x="230589" y="11019"/>
                  </a:cubicBezTo>
                  <a:cubicBezTo>
                    <a:pt x="230427" y="11019"/>
                    <a:pt x="230262" y="11001"/>
                    <a:pt x="230100" y="11001"/>
                  </a:cubicBezTo>
                  <a:cubicBezTo>
                    <a:pt x="230033" y="11003"/>
                    <a:pt x="229966" y="11004"/>
                    <a:pt x="229899" y="11004"/>
                  </a:cubicBezTo>
                  <a:cubicBezTo>
                    <a:pt x="229828" y="11004"/>
                    <a:pt x="229756" y="11003"/>
                    <a:pt x="229685" y="11003"/>
                  </a:cubicBezTo>
                  <a:cubicBezTo>
                    <a:pt x="229372" y="11003"/>
                    <a:pt x="229061" y="11013"/>
                    <a:pt x="228755" y="11121"/>
                  </a:cubicBezTo>
                  <a:cubicBezTo>
                    <a:pt x="228672" y="11144"/>
                    <a:pt x="228576" y="11150"/>
                    <a:pt x="228478" y="11150"/>
                  </a:cubicBezTo>
                  <a:cubicBezTo>
                    <a:pt x="228380" y="11150"/>
                    <a:pt x="228279" y="11144"/>
                    <a:pt x="228183" y="11144"/>
                  </a:cubicBezTo>
                  <a:lnTo>
                    <a:pt x="224909" y="11144"/>
                  </a:lnTo>
                  <a:cubicBezTo>
                    <a:pt x="224862" y="11145"/>
                    <a:pt x="224814" y="11146"/>
                    <a:pt x="224766" y="11146"/>
                  </a:cubicBezTo>
                  <a:cubicBezTo>
                    <a:pt x="224597" y="11146"/>
                    <a:pt x="224428" y="11141"/>
                    <a:pt x="224260" y="11141"/>
                  </a:cubicBezTo>
                  <a:cubicBezTo>
                    <a:pt x="223930" y="11141"/>
                    <a:pt x="223602" y="11160"/>
                    <a:pt x="223278" y="11275"/>
                  </a:cubicBezTo>
                  <a:cubicBezTo>
                    <a:pt x="223248" y="11287"/>
                    <a:pt x="223216" y="11290"/>
                    <a:pt x="223181" y="11290"/>
                  </a:cubicBezTo>
                  <a:cubicBezTo>
                    <a:pt x="223147" y="11290"/>
                    <a:pt x="223111" y="11287"/>
                    <a:pt x="223076" y="11287"/>
                  </a:cubicBezTo>
                  <a:lnTo>
                    <a:pt x="220075" y="11287"/>
                  </a:lnTo>
                  <a:cubicBezTo>
                    <a:pt x="219730" y="11287"/>
                    <a:pt x="219659" y="11216"/>
                    <a:pt x="219659" y="10859"/>
                  </a:cubicBezTo>
                  <a:cubicBezTo>
                    <a:pt x="219647" y="10049"/>
                    <a:pt x="219659" y="9239"/>
                    <a:pt x="219647" y="8430"/>
                  </a:cubicBezTo>
                  <a:cubicBezTo>
                    <a:pt x="219647" y="8168"/>
                    <a:pt x="219647" y="7918"/>
                    <a:pt x="219575" y="7656"/>
                  </a:cubicBezTo>
                  <a:cubicBezTo>
                    <a:pt x="219516" y="7453"/>
                    <a:pt x="219516" y="7239"/>
                    <a:pt x="219516" y="7025"/>
                  </a:cubicBezTo>
                  <a:cubicBezTo>
                    <a:pt x="219504" y="6239"/>
                    <a:pt x="219516" y="5453"/>
                    <a:pt x="219504" y="4667"/>
                  </a:cubicBezTo>
                  <a:cubicBezTo>
                    <a:pt x="219504" y="4251"/>
                    <a:pt x="219540" y="3822"/>
                    <a:pt x="219397" y="3405"/>
                  </a:cubicBezTo>
                  <a:cubicBezTo>
                    <a:pt x="219337" y="3227"/>
                    <a:pt x="219373" y="3024"/>
                    <a:pt x="219373" y="2834"/>
                  </a:cubicBezTo>
                  <a:cubicBezTo>
                    <a:pt x="219361" y="2143"/>
                    <a:pt x="219361" y="1453"/>
                    <a:pt x="219361" y="762"/>
                  </a:cubicBezTo>
                  <a:cubicBezTo>
                    <a:pt x="219373" y="500"/>
                    <a:pt x="219349" y="238"/>
                    <a:pt x="219230" y="0"/>
                  </a:cubicBezTo>
                  <a:lnTo>
                    <a:pt x="218516" y="0"/>
                  </a:lnTo>
                  <a:cubicBezTo>
                    <a:pt x="218528" y="524"/>
                    <a:pt x="218480" y="1048"/>
                    <a:pt x="218635" y="1560"/>
                  </a:cubicBezTo>
                  <a:cubicBezTo>
                    <a:pt x="218694" y="1726"/>
                    <a:pt x="218658" y="1941"/>
                    <a:pt x="218658" y="2131"/>
                  </a:cubicBezTo>
                  <a:cubicBezTo>
                    <a:pt x="218658" y="2810"/>
                    <a:pt x="218658" y="3501"/>
                    <a:pt x="218658" y="4191"/>
                  </a:cubicBezTo>
                  <a:cubicBezTo>
                    <a:pt x="218658" y="4429"/>
                    <a:pt x="218670" y="4667"/>
                    <a:pt x="218730" y="4894"/>
                  </a:cubicBezTo>
                  <a:cubicBezTo>
                    <a:pt x="218789" y="5096"/>
                    <a:pt x="218789" y="5322"/>
                    <a:pt x="218789" y="5536"/>
                  </a:cubicBezTo>
                  <a:cubicBezTo>
                    <a:pt x="218801" y="6132"/>
                    <a:pt x="218801" y="6715"/>
                    <a:pt x="218801" y="7311"/>
                  </a:cubicBezTo>
                  <a:cubicBezTo>
                    <a:pt x="218801" y="7692"/>
                    <a:pt x="218766" y="8073"/>
                    <a:pt x="218909" y="8442"/>
                  </a:cubicBezTo>
                  <a:cubicBezTo>
                    <a:pt x="218944" y="8501"/>
                    <a:pt x="218932" y="8584"/>
                    <a:pt x="218932" y="8656"/>
                  </a:cubicBezTo>
                  <a:cubicBezTo>
                    <a:pt x="218944" y="9418"/>
                    <a:pt x="218944" y="10168"/>
                    <a:pt x="218932" y="10930"/>
                  </a:cubicBezTo>
                  <a:cubicBezTo>
                    <a:pt x="218932" y="11192"/>
                    <a:pt x="218849" y="11275"/>
                    <a:pt x="218587" y="11275"/>
                  </a:cubicBezTo>
                  <a:cubicBezTo>
                    <a:pt x="218420" y="11287"/>
                    <a:pt x="218254" y="11290"/>
                    <a:pt x="218087" y="11290"/>
                  </a:cubicBezTo>
                  <a:cubicBezTo>
                    <a:pt x="217920" y="11290"/>
                    <a:pt x="217754" y="11287"/>
                    <a:pt x="217587" y="11287"/>
                  </a:cubicBezTo>
                  <a:cubicBezTo>
                    <a:pt x="217518" y="11289"/>
                    <a:pt x="217449" y="11289"/>
                    <a:pt x="217379" y="11289"/>
                  </a:cubicBezTo>
                  <a:cubicBezTo>
                    <a:pt x="217306" y="11289"/>
                    <a:pt x="217232" y="11289"/>
                    <a:pt x="217158" y="11289"/>
                  </a:cubicBezTo>
                  <a:cubicBezTo>
                    <a:pt x="216832" y="11289"/>
                    <a:pt x="216504" y="11299"/>
                    <a:pt x="216182" y="11406"/>
                  </a:cubicBezTo>
                  <a:cubicBezTo>
                    <a:pt x="216105" y="11430"/>
                    <a:pt x="216021" y="11436"/>
                    <a:pt x="215936" y="11436"/>
                  </a:cubicBezTo>
                  <a:cubicBezTo>
                    <a:pt x="215852" y="11436"/>
                    <a:pt x="215765" y="11430"/>
                    <a:pt x="215682" y="11430"/>
                  </a:cubicBezTo>
                  <a:lnTo>
                    <a:pt x="213610" y="11430"/>
                  </a:lnTo>
                  <a:cubicBezTo>
                    <a:pt x="213313" y="11430"/>
                    <a:pt x="213003" y="11430"/>
                    <a:pt x="212693" y="11525"/>
                  </a:cubicBezTo>
                  <a:cubicBezTo>
                    <a:pt x="212527" y="11585"/>
                    <a:pt x="212324" y="11561"/>
                    <a:pt x="212134" y="11573"/>
                  </a:cubicBezTo>
                  <a:lnTo>
                    <a:pt x="210705" y="11573"/>
                  </a:lnTo>
                  <a:cubicBezTo>
                    <a:pt x="210419" y="11573"/>
                    <a:pt x="210146" y="11573"/>
                    <a:pt x="209860" y="11668"/>
                  </a:cubicBezTo>
                  <a:cubicBezTo>
                    <a:pt x="209693" y="11716"/>
                    <a:pt x="209491" y="11716"/>
                    <a:pt x="209300" y="11716"/>
                  </a:cubicBezTo>
                  <a:lnTo>
                    <a:pt x="208014" y="11716"/>
                  </a:lnTo>
                  <a:cubicBezTo>
                    <a:pt x="207933" y="11716"/>
                    <a:pt x="207851" y="11708"/>
                    <a:pt x="207769" y="11708"/>
                  </a:cubicBezTo>
                  <a:cubicBezTo>
                    <a:pt x="207708" y="11708"/>
                    <a:pt x="207647" y="11712"/>
                    <a:pt x="207586" y="11728"/>
                  </a:cubicBezTo>
                  <a:cubicBezTo>
                    <a:pt x="207026" y="11843"/>
                    <a:pt x="206462" y="11870"/>
                    <a:pt x="205894" y="11870"/>
                  </a:cubicBezTo>
                  <a:cubicBezTo>
                    <a:pt x="205403" y="11870"/>
                    <a:pt x="204909" y="11850"/>
                    <a:pt x="204415" y="11850"/>
                  </a:cubicBezTo>
                  <a:cubicBezTo>
                    <a:pt x="204241" y="11850"/>
                    <a:pt x="204068" y="11852"/>
                    <a:pt x="203895" y="11859"/>
                  </a:cubicBezTo>
                  <a:cubicBezTo>
                    <a:pt x="203466" y="11883"/>
                    <a:pt x="203049" y="11835"/>
                    <a:pt x="202621" y="11966"/>
                  </a:cubicBezTo>
                  <a:cubicBezTo>
                    <a:pt x="202534" y="11998"/>
                    <a:pt x="202440" y="12006"/>
                    <a:pt x="202342" y="12006"/>
                  </a:cubicBezTo>
                  <a:cubicBezTo>
                    <a:pt x="202253" y="12006"/>
                    <a:pt x="202160" y="12000"/>
                    <a:pt x="202069" y="12000"/>
                  </a:cubicBezTo>
                  <a:cubicBezTo>
                    <a:pt x="202042" y="12000"/>
                    <a:pt x="202016" y="12000"/>
                    <a:pt x="201990" y="12002"/>
                  </a:cubicBezTo>
                  <a:cubicBezTo>
                    <a:pt x="201871" y="12007"/>
                    <a:pt x="201751" y="12009"/>
                    <a:pt x="201632" y="12009"/>
                  </a:cubicBezTo>
                  <a:cubicBezTo>
                    <a:pt x="201373" y="12009"/>
                    <a:pt x="201113" y="12000"/>
                    <a:pt x="200855" y="12000"/>
                  </a:cubicBezTo>
                  <a:cubicBezTo>
                    <a:pt x="200451" y="12000"/>
                    <a:pt x="200050" y="12022"/>
                    <a:pt x="199656" y="12133"/>
                  </a:cubicBezTo>
                  <a:cubicBezTo>
                    <a:pt x="199608" y="12144"/>
                    <a:pt x="199561" y="12144"/>
                    <a:pt x="199513" y="12144"/>
                  </a:cubicBezTo>
                  <a:lnTo>
                    <a:pt x="196799" y="12144"/>
                  </a:lnTo>
                  <a:cubicBezTo>
                    <a:pt x="196453" y="12144"/>
                    <a:pt x="196382" y="12073"/>
                    <a:pt x="196382" y="11716"/>
                  </a:cubicBezTo>
                  <a:cubicBezTo>
                    <a:pt x="196370" y="10954"/>
                    <a:pt x="196382" y="10192"/>
                    <a:pt x="196370" y="9442"/>
                  </a:cubicBezTo>
                  <a:cubicBezTo>
                    <a:pt x="196370" y="9180"/>
                    <a:pt x="196370" y="8918"/>
                    <a:pt x="196299" y="8656"/>
                  </a:cubicBezTo>
                  <a:cubicBezTo>
                    <a:pt x="196239" y="8465"/>
                    <a:pt x="196239" y="8239"/>
                    <a:pt x="196239" y="8025"/>
                  </a:cubicBezTo>
                  <a:cubicBezTo>
                    <a:pt x="196227" y="7430"/>
                    <a:pt x="196239" y="6834"/>
                    <a:pt x="196227" y="6239"/>
                  </a:cubicBezTo>
                  <a:cubicBezTo>
                    <a:pt x="196227" y="5822"/>
                    <a:pt x="196263" y="5394"/>
                    <a:pt x="196120" y="4977"/>
                  </a:cubicBezTo>
                  <a:cubicBezTo>
                    <a:pt x="196072" y="4822"/>
                    <a:pt x="196096" y="4644"/>
                    <a:pt x="196096" y="4477"/>
                  </a:cubicBezTo>
                  <a:cubicBezTo>
                    <a:pt x="196084" y="3905"/>
                    <a:pt x="196096" y="3334"/>
                    <a:pt x="196084" y="2762"/>
                  </a:cubicBezTo>
                  <a:cubicBezTo>
                    <a:pt x="196084" y="2488"/>
                    <a:pt x="196096" y="2203"/>
                    <a:pt x="196001" y="1917"/>
                  </a:cubicBezTo>
                  <a:cubicBezTo>
                    <a:pt x="195941" y="1750"/>
                    <a:pt x="195953" y="1548"/>
                    <a:pt x="195953" y="1357"/>
                  </a:cubicBezTo>
                  <a:cubicBezTo>
                    <a:pt x="195953" y="905"/>
                    <a:pt x="195953" y="453"/>
                    <a:pt x="195953" y="0"/>
                  </a:cubicBezTo>
                  <a:lnTo>
                    <a:pt x="195239" y="0"/>
                  </a:lnTo>
                  <a:cubicBezTo>
                    <a:pt x="195239" y="595"/>
                    <a:pt x="195239" y="1191"/>
                    <a:pt x="195239" y="1786"/>
                  </a:cubicBezTo>
                  <a:cubicBezTo>
                    <a:pt x="195251" y="2262"/>
                    <a:pt x="195251" y="2727"/>
                    <a:pt x="195346" y="3203"/>
                  </a:cubicBezTo>
                  <a:cubicBezTo>
                    <a:pt x="195441" y="3631"/>
                    <a:pt x="195382" y="4096"/>
                    <a:pt x="195382" y="4548"/>
                  </a:cubicBezTo>
                  <a:cubicBezTo>
                    <a:pt x="195394" y="4882"/>
                    <a:pt x="195370" y="5215"/>
                    <a:pt x="195477" y="5536"/>
                  </a:cubicBezTo>
                  <a:cubicBezTo>
                    <a:pt x="195537" y="5715"/>
                    <a:pt x="195525" y="5917"/>
                    <a:pt x="195525" y="6108"/>
                  </a:cubicBezTo>
                  <a:cubicBezTo>
                    <a:pt x="195525" y="6810"/>
                    <a:pt x="195525" y="7525"/>
                    <a:pt x="195525" y="8239"/>
                  </a:cubicBezTo>
                  <a:cubicBezTo>
                    <a:pt x="195537" y="8763"/>
                    <a:pt x="195560" y="9275"/>
                    <a:pt x="195632" y="9799"/>
                  </a:cubicBezTo>
                  <a:cubicBezTo>
                    <a:pt x="195727" y="10525"/>
                    <a:pt x="195668" y="11263"/>
                    <a:pt x="195656" y="12002"/>
                  </a:cubicBezTo>
                  <a:cubicBezTo>
                    <a:pt x="195656" y="12168"/>
                    <a:pt x="195548" y="12264"/>
                    <a:pt x="195382" y="12275"/>
                  </a:cubicBezTo>
                  <a:cubicBezTo>
                    <a:pt x="195239" y="12287"/>
                    <a:pt x="195096" y="12287"/>
                    <a:pt x="194953" y="12287"/>
                  </a:cubicBezTo>
                  <a:cubicBezTo>
                    <a:pt x="194513" y="12299"/>
                    <a:pt x="194060" y="12287"/>
                    <a:pt x="193620" y="12394"/>
                  </a:cubicBezTo>
                  <a:cubicBezTo>
                    <a:pt x="193471" y="12430"/>
                    <a:pt x="193318" y="12440"/>
                    <a:pt x="193163" y="12440"/>
                  </a:cubicBezTo>
                  <a:cubicBezTo>
                    <a:pt x="192993" y="12440"/>
                    <a:pt x="192822" y="12429"/>
                    <a:pt x="192653" y="12429"/>
                  </a:cubicBezTo>
                  <a:cubicBezTo>
                    <a:pt x="192618" y="12429"/>
                    <a:pt x="192583" y="12429"/>
                    <a:pt x="192548" y="12430"/>
                  </a:cubicBezTo>
                  <a:cubicBezTo>
                    <a:pt x="192215" y="12442"/>
                    <a:pt x="191893" y="12418"/>
                    <a:pt x="191560" y="12525"/>
                  </a:cubicBezTo>
                  <a:cubicBezTo>
                    <a:pt x="191393" y="12585"/>
                    <a:pt x="191191" y="12561"/>
                    <a:pt x="191000" y="12573"/>
                  </a:cubicBezTo>
                  <a:cubicBezTo>
                    <a:pt x="190619" y="12573"/>
                    <a:pt x="190238" y="12568"/>
                    <a:pt x="189857" y="12568"/>
                  </a:cubicBezTo>
                  <a:cubicBezTo>
                    <a:pt x="189667" y="12568"/>
                    <a:pt x="189476" y="12569"/>
                    <a:pt x="189286" y="12573"/>
                  </a:cubicBezTo>
                  <a:cubicBezTo>
                    <a:pt x="189230" y="12574"/>
                    <a:pt x="189173" y="12575"/>
                    <a:pt x="189117" y="12575"/>
                  </a:cubicBezTo>
                  <a:cubicBezTo>
                    <a:pt x="188978" y="12575"/>
                    <a:pt x="188839" y="12572"/>
                    <a:pt x="188701" y="12572"/>
                  </a:cubicBezTo>
                  <a:cubicBezTo>
                    <a:pt x="188373" y="12572"/>
                    <a:pt x="188047" y="12588"/>
                    <a:pt x="187726" y="12692"/>
                  </a:cubicBezTo>
                  <a:cubicBezTo>
                    <a:pt x="187655" y="12716"/>
                    <a:pt x="187574" y="12722"/>
                    <a:pt x="187491" y="12722"/>
                  </a:cubicBezTo>
                  <a:cubicBezTo>
                    <a:pt x="187408" y="12722"/>
                    <a:pt x="187321" y="12716"/>
                    <a:pt x="187238" y="12716"/>
                  </a:cubicBezTo>
                  <a:lnTo>
                    <a:pt x="185309" y="12716"/>
                  </a:lnTo>
                  <a:cubicBezTo>
                    <a:pt x="185190" y="12716"/>
                    <a:pt x="185072" y="12714"/>
                    <a:pt x="184954" y="12714"/>
                  </a:cubicBezTo>
                  <a:cubicBezTo>
                    <a:pt x="184600" y="12714"/>
                    <a:pt x="184249" y="12728"/>
                    <a:pt x="183892" y="12835"/>
                  </a:cubicBezTo>
                  <a:cubicBezTo>
                    <a:pt x="183815" y="12859"/>
                    <a:pt x="183732" y="12866"/>
                    <a:pt x="183646" y="12866"/>
                  </a:cubicBezTo>
                  <a:cubicBezTo>
                    <a:pt x="183545" y="12866"/>
                    <a:pt x="183442" y="12857"/>
                    <a:pt x="183339" y="12857"/>
                  </a:cubicBezTo>
                  <a:cubicBezTo>
                    <a:pt x="183313" y="12857"/>
                    <a:pt x="183287" y="12857"/>
                    <a:pt x="183261" y="12859"/>
                  </a:cubicBezTo>
                  <a:cubicBezTo>
                    <a:pt x="183209" y="12859"/>
                    <a:pt x="183156" y="12858"/>
                    <a:pt x="183104" y="12858"/>
                  </a:cubicBezTo>
                  <a:cubicBezTo>
                    <a:pt x="182895" y="12858"/>
                    <a:pt x="182687" y="12866"/>
                    <a:pt x="182487" y="12942"/>
                  </a:cubicBezTo>
                  <a:cubicBezTo>
                    <a:pt x="182352" y="12994"/>
                    <a:pt x="182211" y="13003"/>
                    <a:pt x="182067" y="13003"/>
                  </a:cubicBezTo>
                  <a:cubicBezTo>
                    <a:pt x="181979" y="13003"/>
                    <a:pt x="181890" y="13000"/>
                    <a:pt x="181802" y="13000"/>
                  </a:cubicBezTo>
                  <a:cubicBezTo>
                    <a:pt x="181769" y="13000"/>
                    <a:pt x="181735" y="13000"/>
                    <a:pt x="181701" y="13002"/>
                  </a:cubicBezTo>
                  <a:cubicBezTo>
                    <a:pt x="181624" y="13005"/>
                    <a:pt x="181546" y="13006"/>
                    <a:pt x="181468" y="13006"/>
                  </a:cubicBezTo>
                  <a:cubicBezTo>
                    <a:pt x="181265" y="13006"/>
                    <a:pt x="181061" y="12998"/>
                    <a:pt x="180857" y="12998"/>
                  </a:cubicBezTo>
                  <a:cubicBezTo>
                    <a:pt x="180527" y="12998"/>
                    <a:pt x="180196" y="13018"/>
                    <a:pt x="179868" y="13121"/>
                  </a:cubicBezTo>
                  <a:cubicBezTo>
                    <a:pt x="179787" y="13148"/>
                    <a:pt x="179701" y="13155"/>
                    <a:pt x="179613" y="13155"/>
                  </a:cubicBezTo>
                  <a:cubicBezTo>
                    <a:pt x="179508" y="13155"/>
                    <a:pt x="179400" y="13145"/>
                    <a:pt x="179296" y="13145"/>
                  </a:cubicBezTo>
                  <a:lnTo>
                    <a:pt x="175308" y="13145"/>
                  </a:lnTo>
                  <a:cubicBezTo>
                    <a:pt x="175022" y="13145"/>
                    <a:pt x="174748" y="13180"/>
                    <a:pt x="174462" y="13228"/>
                  </a:cubicBezTo>
                  <a:cubicBezTo>
                    <a:pt x="174139" y="13283"/>
                    <a:pt x="173813" y="13300"/>
                    <a:pt x="173485" y="13300"/>
                  </a:cubicBezTo>
                  <a:cubicBezTo>
                    <a:pt x="173102" y="13300"/>
                    <a:pt x="172717" y="13276"/>
                    <a:pt x="172331" y="13264"/>
                  </a:cubicBezTo>
                  <a:cubicBezTo>
                    <a:pt x="172188" y="13252"/>
                    <a:pt x="172117" y="13145"/>
                    <a:pt x="172117" y="13014"/>
                  </a:cubicBezTo>
                  <a:cubicBezTo>
                    <a:pt x="172117" y="12430"/>
                    <a:pt x="171879" y="11859"/>
                    <a:pt x="171962" y="11251"/>
                  </a:cubicBezTo>
                  <a:cubicBezTo>
                    <a:pt x="171962" y="11204"/>
                    <a:pt x="171962" y="11156"/>
                    <a:pt x="171950" y="11109"/>
                  </a:cubicBezTo>
                  <a:cubicBezTo>
                    <a:pt x="171760" y="10442"/>
                    <a:pt x="171915" y="9727"/>
                    <a:pt x="171795" y="9061"/>
                  </a:cubicBezTo>
                  <a:cubicBezTo>
                    <a:pt x="171629" y="8144"/>
                    <a:pt x="171712" y="7215"/>
                    <a:pt x="171676" y="6298"/>
                  </a:cubicBezTo>
                  <a:cubicBezTo>
                    <a:pt x="171665" y="5965"/>
                    <a:pt x="171676" y="5644"/>
                    <a:pt x="171569" y="5310"/>
                  </a:cubicBezTo>
                  <a:cubicBezTo>
                    <a:pt x="171510" y="5096"/>
                    <a:pt x="171534" y="4846"/>
                    <a:pt x="171534" y="4608"/>
                  </a:cubicBezTo>
                  <a:cubicBezTo>
                    <a:pt x="171510" y="4036"/>
                    <a:pt x="171569" y="3465"/>
                    <a:pt x="171414" y="2905"/>
                  </a:cubicBezTo>
                  <a:cubicBezTo>
                    <a:pt x="171343" y="2691"/>
                    <a:pt x="171391" y="2429"/>
                    <a:pt x="171391" y="2191"/>
                  </a:cubicBezTo>
                  <a:cubicBezTo>
                    <a:pt x="171379" y="1465"/>
                    <a:pt x="171426" y="726"/>
                    <a:pt x="171248" y="0"/>
                  </a:cubicBezTo>
                  <a:lnTo>
                    <a:pt x="170533" y="0"/>
                  </a:lnTo>
                  <a:cubicBezTo>
                    <a:pt x="170533" y="357"/>
                    <a:pt x="170533" y="714"/>
                    <a:pt x="170533" y="1072"/>
                  </a:cubicBezTo>
                  <a:cubicBezTo>
                    <a:pt x="170533" y="1215"/>
                    <a:pt x="170510" y="1369"/>
                    <a:pt x="170557" y="1500"/>
                  </a:cubicBezTo>
                  <a:cubicBezTo>
                    <a:pt x="170724" y="1988"/>
                    <a:pt x="170664" y="2488"/>
                    <a:pt x="170676" y="2989"/>
                  </a:cubicBezTo>
                  <a:cubicBezTo>
                    <a:pt x="170688" y="3441"/>
                    <a:pt x="170641" y="3882"/>
                    <a:pt x="170783" y="4334"/>
                  </a:cubicBezTo>
                  <a:cubicBezTo>
                    <a:pt x="170843" y="4501"/>
                    <a:pt x="170807" y="4703"/>
                    <a:pt x="170819" y="4894"/>
                  </a:cubicBezTo>
                  <a:cubicBezTo>
                    <a:pt x="170843" y="5656"/>
                    <a:pt x="170772" y="6406"/>
                    <a:pt x="170938" y="7168"/>
                  </a:cubicBezTo>
                  <a:cubicBezTo>
                    <a:pt x="171033" y="7572"/>
                    <a:pt x="170962" y="8025"/>
                    <a:pt x="170962" y="8454"/>
                  </a:cubicBezTo>
                  <a:cubicBezTo>
                    <a:pt x="170962" y="8835"/>
                    <a:pt x="170938" y="9204"/>
                    <a:pt x="171069" y="9585"/>
                  </a:cubicBezTo>
                  <a:cubicBezTo>
                    <a:pt x="171117" y="9704"/>
                    <a:pt x="171093" y="9858"/>
                    <a:pt x="171105" y="10001"/>
                  </a:cubicBezTo>
                  <a:cubicBezTo>
                    <a:pt x="171117" y="10573"/>
                    <a:pt x="171105" y="11132"/>
                    <a:pt x="171224" y="11704"/>
                  </a:cubicBezTo>
                  <a:cubicBezTo>
                    <a:pt x="171319" y="12156"/>
                    <a:pt x="171224" y="12645"/>
                    <a:pt x="171367" y="13109"/>
                  </a:cubicBezTo>
                  <a:cubicBezTo>
                    <a:pt x="171413" y="13258"/>
                    <a:pt x="171304" y="13407"/>
                    <a:pt x="171157" y="13407"/>
                  </a:cubicBezTo>
                  <a:cubicBezTo>
                    <a:pt x="171152" y="13407"/>
                    <a:pt x="171146" y="13407"/>
                    <a:pt x="171141" y="13407"/>
                  </a:cubicBezTo>
                  <a:cubicBezTo>
                    <a:pt x="171120" y="13406"/>
                    <a:pt x="171100" y="13406"/>
                    <a:pt x="171080" y="13406"/>
                  </a:cubicBezTo>
                  <a:cubicBezTo>
                    <a:pt x="170435" y="13406"/>
                    <a:pt x="169811" y="13585"/>
                    <a:pt x="169164" y="13585"/>
                  </a:cubicBezTo>
                  <a:cubicBezTo>
                    <a:pt x="167045" y="13573"/>
                    <a:pt x="164926" y="13570"/>
                    <a:pt x="162806" y="13570"/>
                  </a:cubicBezTo>
                  <a:cubicBezTo>
                    <a:pt x="160687" y="13570"/>
                    <a:pt x="158568" y="13573"/>
                    <a:pt x="156448" y="13573"/>
                  </a:cubicBezTo>
                  <a:cubicBezTo>
                    <a:pt x="156391" y="13573"/>
                    <a:pt x="156333" y="13574"/>
                    <a:pt x="156275" y="13574"/>
                  </a:cubicBezTo>
                  <a:cubicBezTo>
                    <a:pt x="155984" y="13574"/>
                    <a:pt x="155686" y="13565"/>
                    <a:pt x="155389" y="13466"/>
                  </a:cubicBezTo>
                  <a:cubicBezTo>
                    <a:pt x="155270" y="13433"/>
                    <a:pt x="155140" y="13426"/>
                    <a:pt x="155007" y="13426"/>
                  </a:cubicBezTo>
                  <a:cubicBezTo>
                    <a:pt x="154900" y="13426"/>
                    <a:pt x="154792" y="13430"/>
                    <a:pt x="154686" y="13430"/>
                  </a:cubicBezTo>
                  <a:lnTo>
                    <a:pt x="146900" y="13430"/>
                  </a:lnTo>
                  <a:cubicBezTo>
                    <a:pt x="146855" y="13430"/>
                    <a:pt x="146812" y="13430"/>
                    <a:pt x="146772" y="13430"/>
                  </a:cubicBezTo>
                  <a:cubicBezTo>
                    <a:pt x="146102" y="13430"/>
                    <a:pt x="146102" y="13409"/>
                    <a:pt x="146102" y="12656"/>
                  </a:cubicBezTo>
                  <a:cubicBezTo>
                    <a:pt x="146102" y="12418"/>
                    <a:pt x="146114" y="12180"/>
                    <a:pt x="146018" y="11954"/>
                  </a:cubicBezTo>
                  <a:cubicBezTo>
                    <a:pt x="145923" y="11704"/>
                    <a:pt x="145971" y="11442"/>
                    <a:pt x="145971" y="11180"/>
                  </a:cubicBezTo>
                  <a:cubicBezTo>
                    <a:pt x="145947" y="10609"/>
                    <a:pt x="145995" y="10037"/>
                    <a:pt x="145852" y="9477"/>
                  </a:cubicBezTo>
                  <a:cubicBezTo>
                    <a:pt x="145768" y="9192"/>
                    <a:pt x="145828" y="8858"/>
                    <a:pt x="145816" y="8549"/>
                  </a:cubicBezTo>
                  <a:cubicBezTo>
                    <a:pt x="145816" y="8180"/>
                    <a:pt x="145840" y="7799"/>
                    <a:pt x="145709" y="7418"/>
                  </a:cubicBezTo>
                  <a:cubicBezTo>
                    <a:pt x="145649" y="7251"/>
                    <a:pt x="145685" y="7049"/>
                    <a:pt x="145685" y="6858"/>
                  </a:cubicBezTo>
                  <a:cubicBezTo>
                    <a:pt x="145673" y="6596"/>
                    <a:pt x="145685" y="6334"/>
                    <a:pt x="145590" y="6084"/>
                  </a:cubicBezTo>
                  <a:cubicBezTo>
                    <a:pt x="145554" y="6001"/>
                    <a:pt x="145542" y="5894"/>
                    <a:pt x="145542" y="5798"/>
                  </a:cubicBezTo>
                  <a:cubicBezTo>
                    <a:pt x="145530" y="5286"/>
                    <a:pt x="145578" y="4751"/>
                    <a:pt x="145399" y="4251"/>
                  </a:cubicBezTo>
                  <a:cubicBezTo>
                    <a:pt x="145447" y="3108"/>
                    <a:pt x="145161" y="1977"/>
                    <a:pt x="145245" y="834"/>
                  </a:cubicBezTo>
                  <a:cubicBezTo>
                    <a:pt x="145268" y="548"/>
                    <a:pt x="145256" y="262"/>
                    <a:pt x="145114" y="12"/>
                  </a:cubicBezTo>
                  <a:lnTo>
                    <a:pt x="144399" y="12"/>
                  </a:lnTo>
                  <a:cubicBezTo>
                    <a:pt x="144518" y="369"/>
                    <a:pt x="144554" y="750"/>
                    <a:pt x="144542" y="1131"/>
                  </a:cubicBezTo>
                  <a:cubicBezTo>
                    <a:pt x="144530" y="1512"/>
                    <a:pt x="144542" y="1893"/>
                    <a:pt x="144542" y="2274"/>
                  </a:cubicBezTo>
                  <a:cubicBezTo>
                    <a:pt x="144542" y="2608"/>
                    <a:pt x="144506" y="2941"/>
                    <a:pt x="144649" y="3250"/>
                  </a:cubicBezTo>
                  <a:cubicBezTo>
                    <a:pt x="144661" y="3298"/>
                    <a:pt x="144673" y="3346"/>
                    <a:pt x="144673" y="3393"/>
                  </a:cubicBezTo>
                  <a:cubicBezTo>
                    <a:pt x="144614" y="4155"/>
                    <a:pt x="144780" y="4905"/>
                    <a:pt x="144840" y="5656"/>
                  </a:cubicBezTo>
                  <a:cubicBezTo>
                    <a:pt x="144887" y="6418"/>
                    <a:pt x="144935" y="7168"/>
                    <a:pt x="145006" y="7930"/>
                  </a:cubicBezTo>
                  <a:cubicBezTo>
                    <a:pt x="145054" y="8418"/>
                    <a:pt x="145102" y="8918"/>
                    <a:pt x="145114" y="9406"/>
                  </a:cubicBezTo>
                  <a:cubicBezTo>
                    <a:pt x="145125" y="9739"/>
                    <a:pt x="145102" y="10073"/>
                    <a:pt x="145209" y="10394"/>
                  </a:cubicBezTo>
                  <a:cubicBezTo>
                    <a:pt x="145268" y="10597"/>
                    <a:pt x="145245" y="10823"/>
                    <a:pt x="145256" y="11037"/>
                  </a:cubicBezTo>
                  <a:cubicBezTo>
                    <a:pt x="145280" y="11621"/>
                    <a:pt x="145173" y="12228"/>
                    <a:pt x="145387" y="12799"/>
                  </a:cubicBezTo>
                  <a:cubicBezTo>
                    <a:pt x="145399" y="12847"/>
                    <a:pt x="145387" y="12895"/>
                    <a:pt x="145387" y="12942"/>
                  </a:cubicBezTo>
                  <a:cubicBezTo>
                    <a:pt x="145387" y="13145"/>
                    <a:pt x="145292" y="13264"/>
                    <a:pt x="145102" y="13287"/>
                  </a:cubicBezTo>
                  <a:lnTo>
                    <a:pt x="143387" y="13287"/>
                  </a:lnTo>
                  <a:cubicBezTo>
                    <a:pt x="143340" y="13287"/>
                    <a:pt x="143292" y="13290"/>
                    <a:pt x="143246" y="13290"/>
                  </a:cubicBezTo>
                  <a:cubicBezTo>
                    <a:pt x="143200" y="13290"/>
                    <a:pt x="143155" y="13287"/>
                    <a:pt x="143113" y="13276"/>
                  </a:cubicBezTo>
                  <a:cubicBezTo>
                    <a:pt x="142735" y="13163"/>
                    <a:pt x="142353" y="13142"/>
                    <a:pt x="141969" y="13142"/>
                  </a:cubicBezTo>
                  <a:cubicBezTo>
                    <a:pt x="141753" y="13142"/>
                    <a:pt x="141537" y="13149"/>
                    <a:pt x="141321" y="13149"/>
                  </a:cubicBezTo>
                  <a:cubicBezTo>
                    <a:pt x="141232" y="13149"/>
                    <a:pt x="141143" y="13148"/>
                    <a:pt x="141054" y="13145"/>
                  </a:cubicBezTo>
                  <a:cubicBezTo>
                    <a:pt x="140992" y="13143"/>
                    <a:pt x="140931" y="13142"/>
                    <a:pt x="140870" y="13142"/>
                  </a:cubicBezTo>
                  <a:cubicBezTo>
                    <a:pt x="140788" y="13142"/>
                    <a:pt x="140707" y="13143"/>
                    <a:pt x="140625" y="13143"/>
                  </a:cubicBezTo>
                  <a:cubicBezTo>
                    <a:pt x="140340" y="13143"/>
                    <a:pt x="140057" y="13133"/>
                    <a:pt x="139780" y="13037"/>
                  </a:cubicBezTo>
                  <a:cubicBezTo>
                    <a:pt x="139700" y="13004"/>
                    <a:pt x="139610" y="12997"/>
                    <a:pt x="139517" y="12997"/>
                  </a:cubicBezTo>
                  <a:cubicBezTo>
                    <a:pt x="139442" y="12997"/>
                    <a:pt x="139365" y="13002"/>
                    <a:pt x="139291" y="13002"/>
                  </a:cubicBezTo>
                  <a:lnTo>
                    <a:pt x="137291" y="13002"/>
                  </a:lnTo>
                  <a:cubicBezTo>
                    <a:pt x="137183" y="13002"/>
                    <a:pt x="137075" y="13003"/>
                    <a:pt x="136968" y="13003"/>
                  </a:cubicBezTo>
                  <a:cubicBezTo>
                    <a:pt x="136671" y="13003"/>
                    <a:pt x="136377" y="12991"/>
                    <a:pt x="136089" y="12895"/>
                  </a:cubicBezTo>
                  <a:cubicBezTo>
                    <a:pt x="135989" y="12861"/>
                    <a:pt x="135883" y="12854"/>
                    <a:pt x="135775" y="12854"/>
                  </a:cubicBezTo>
                  <a:cubicBezTo>
                    <a:pt x="135689" y="12854"/>
                    <a:pt x="135602" y="12859"/>
                    <a:pt x="135517" y="12859"/>
                  </a:cubicBezTo>
                  <a:cubicBezTo>
                    <a:pt x="135009" y="12859"/>
                    <a:pt x="134501" y="12864"/>
                    <a:pt x="133997" y="12864"/>
                  </a:cubicBezTo>
                  <a:cubicBezTo>
                    <a:pt x="133744" y="12864"/>
                    <a:pt x="133493" y="12863"/>
                    <a:pt x="133243" y="12859"/>
                  </a:cubicBezTo>
                  <a:cubicBezTo>
                    <a:pt x="133169" y="12857"/>
                    <a:pt x="133094" y="12857"/>
                    <a:pt x="133020" y="12857"/>
                  </a:cubicBezTo>
                  <a:cubicBezTo>
                    <a:pt x="132942" y="12857"/>
                    <a:pt x="132863" y="12857"/>
                    <a:pt x="132784" y="12857"/>
                  </a:cubicBezTo>
                  <a:cubicBezTo>
                    <a:pt x="132438" y="12857"/>
                    <a:pt x="132094" y="12847"/>
                    <a:pt x="131755" y="12740"/>
                  </a:cubicBezTo>
                  <a:cubicBezTo>
                    <a:pt x="131677" y="12716"/>
                    <a:pt x="131594" y="12710"/>
                    <a:pt x="131509" y="12710"/>
                  </a:cubicBezTo>
                  <a:cubicBezTo>
                    <a:pt x="131424" y="12710"/>
                    <a:pt x="131338" y="12716"/>
                    <a:pt x="131255" y="12716"/>
                  </a:cubicBezTo>
                  <a:lnTo>
                    <a:pt x="129397" y="12716"/>
                  </a:lnTo>
                  <a:cubicBezTo>
                    <a:pt x="129345" y="12716"/>
                    <a:pt x="129293" y="12716"/>
                    <a:pt x="129240" y="12716"/>
                  </a:cubicBezTo>
                  <a:cubicBezTo>
                    <a:pt x="129031" y="12716"/>
                    <a:pt x="128823" y="12709"/>
                    <a:pt x="128623" y="12633"/>
                  </a:cubicBezTo>
                  <a:cubicBezTo>
                    <a:pt x="128494" y="12578"/>
                    <a:pt x="128361" y="12567"/>
                    <a:pt x="128226" y="12567"/>
                  </a:cubicBezTo>
                  <a:cubicBezTo>
                    <a:pt x="128125" y="12567"/>
                    <a:pt x="128023" y="12573"/>
                    <a:pt x="127921" y="12573"/>
                  </a:cubicBezTo>
                  <a:cubicBezTo>
                    <a:pt x="127064" y="12573"/>
                    <a:pt x="126206" y="12565"/>
                    <a:pt x="125349" y="12565"/>
                  </a:cubicBezTo>
                  <a:cubicBezTo>
                    <a:pt x="124706" y="12565"/>
                    <a:pt x="124063" y="12570"/>
                    <a:pt x="123420" y="12585"/>
                  </a:cubicBezTo>
                  <a:cubicBezTo>
                    <a:pt x="123402" y="12585"/>
                    <a:pt x="123384" y="12585"/>
                    <a:pt x="123365" y="12585"/>
                  </a:cubicBezTo>
                  <a:cubicBezTo>
                    <a:pt x="122778" y="12585"/>
                    <a:pt x="122209" y="12416"/>
                    <a:pt x="121623" y="12416"/>
                  </a:cubicBezTo>
                  <a:cubicBezTo>
                    <a:pt x="121587" y="12416"/>
                    <a:pt x="121551" y="12417"/>
                    <a:pt x="121515" y="12418"/>
                  </a:cubicBezTo>
                  <a:cubicBezTo>
                    <a:pt x="121384" y="12418"/>
                    <a:pt x="121289" y="12323"/>
                    <a:pt x="121277" y="12192"/>
                  </a:cubicBezTo>
                  <a:cubicBezTo>
                    <a:pt x="121265" y="11978"/>
                    <a:pt x="121265" y="11763"/>
                    <a:pt x="121265" y="11549"/>
                  </a:cubicBezTo>
                  <a:cubicBezTo>
                    <a:pt x="121253" y="8739"/>
                    <a:pt x="121253" y="5929"/>
                    <a:pt x="121253" y="3131"/>
                  </a:cubicBezTo>
                  <a:cubicBezTo>
                    <a:pt x="121253" y="2750"/>
                    <a:pt x="121277" y="2369"/>
                    <a:pt x="121146" y="2000"/>
                  </a:cubicBezTo>
                  <a:cubicBezTo>
                    <a:pt x="121099" y="1846"/>
                    <a:pt x="121122" y="1667"/>
                    <a:pt x="121122" y="1500"/>
                  </a:cubicBezTo>
                  <a:cubicBezTo>
                    <a:pt x="121122" y="1000"/>
                    <a:pt x="121122" y="500"/>
                    <a:pt x="121122" y="0"/>
                  </a:cubicBezTo>
                  <a:lnTo>
                    <a:pt x="120408" y="0"/>
                  </a:lnTo>
                  <a:cubicBezTo>
                    <a:pt x="120408" y="595"/>
                    <a:pt x="120408" y="1191"/>
                    <a:pt x="120408" y="1786"/>
                  </a:cubicBezTo>
                  <a:cubicBezTo>
                    <a:pt x="120408" y="2262"/>
                    <a:pt x="120372" y="2739"/>
                    <a:pt x="120527" y="3203"/>
                  </a:cubicBezTo>
                  <a:cubicBezTo>
                    <a:pt x="120575" y="3370"/>
                    <a:pt x="120551" y="3572"/>
                    <a:pt x="120551" y="3762"/>
                  </a:cubicBezTo>
                  <a:cubicBezTo>
                    <a:pt x="120551" y="6406"/>
                    <a:pt x="120551" y="9037"/>
                    <a:pt x="120551" y="11680"/>
                  </a:cubicBezTo>
                  <a:cubicBezTo>
                    <a:pt x="120551" y="11823"/>
                    <a:pt x="120551" y="11966"/>
                    <a:pt x="120539" y="12109"/>
                  </a:cubicBezTo>
                  <a:cubicBezTo>
                    <a:pt x="120527" y="12323"/>
                    <a:pt x="120444" y="12418"/>
                    <a:pt x="120230" y="12418"/>
                  </a:cubicBezTo>
                  <a:cubicBezTo>
                    <a:pt x="120196" y="12418"/>
                    <a:pt x="120163" y="12417"/>
                    <a:pt x="120129" y="12417"/>
                  </a:cubicBezTo>
                  <a:cubicBezTo>
                    <a:pt x="119884" y="12417"/>
                    <a:pt x="119637" y="12435"/>
                    <a:pt x="119388" y="12435"/>
                  </a:cubicBezTo>
                  <a:cubicBezTo>
                    <a:pt x="119126" y="12435"/>
                    <a:pt x="118862" y="12415"/>
                    <a:pt x="118598" y="12335"/>
                  </a:cubicBezTo>
                  <a:cubicBezTo>
                    <a:pt x="118420" y="12287"/>
                    <a:pt x="118229" y="12299"/>
                    <a:pt x="118039" y="12287"/>
                  </a:cubicBezTo>
                  <a:lnTo>
                    <a:pt x="116539" y="12287"/>
                  </a:lnTo>
                  <a:cubicBezTo>
                    <a:pt x="116491" y="12287"/>
                    <a:pt x="116443" y="12288"/>
                    <a:pt x="116396" y="12288"/>
                  </a:cubicBezTo>
                  <a:cubicBezTo>
                    <a:pt x="116182" y="12288"/>
                    <a:pt x="115969" y="12280"/>
                    <a:pt x="115765" y="12192"/>
                  </a:cubicBezTo>
                  <a:cubicBezTo>
                    <a:pt x="115697" y="12173"/>
                    <a:pt x="115621" y="12153"/>
                    <a:pt x="115543" y="12153"/>
                  </a:cubicBezTo>
                  <a:cubicBezTo>
                    <a:pt x="115526" y="12153"/>
                    <a:pt x="115508" y="12154"/>
                    <a:pt x="115491" y="12156"/>
                  </a:cubicBezTo>
                  <a:cubicBezTo>
                    <a:pt x="115384" y="12162"/>
                    <a:pt x="115277" y="12165"/>
                    <a:pt x="115171" y="12165"/>
                  </a:cubicBezTo>
                  <a:cubicBezTo>
                    <a:pt x="114288" y="12165"/>
                    <a:pt x="113416" y="11990"/>
                    <a:pt x="112534" y="11990"/>
                  </a:cubicBezTo>
                  <a:cubicBezTo>
                    <a:pt x="112408" y="11990"/>
                    <a:pt x="112283" y="11994"/>
                    <a:pt x="112157" y="12002"/>
                  </a:cubicBezTo>
                  <a:cubicBezTo>
                    <a:pt x="112100" y="12004"/>
                    <a:pt x="112043" y="12005"/>
                    <a:pt x="111986" y="12005"/>
                  </a:cubicBezTo>
                  <a:cubicBezTo>
                    <a:pt x="111757" y="12005"/>
                    <a:pt x="111531" y="11983"/>
                    <a:pt x="111312" y="11906"/>
                  </a:cubicBezTo>
                  <a:cubicBezTo>
                    <a:pt x="111157" y="11859"/>
                    <a:pt x="110978" y="11859"/>
                    <a:pt x="110812" y="11859"/>
                  </a:cubicBezTo>
                  <a:lnTo>
                    <a:pt x="109466" y="11859"/>
                  </a:lnTo>
                  <a:cubicBezTo>
                    <a:pt x="109385" y="11859"/>
                    <a:pt x="109299" y="11866"/>
                    <a:pt x="109216" y="11866"/>
                  </a:cubicBezTo>
                  <a:cubicBezTo>
                    <a:pt x="109154" y="11866"/>
                    <a:pt x="109094" y="11862"/>
                    <a:pt x="109038" y="11847"/>
                  </a:cubicBezTo>
                  <a:cubicBezTo>
                    <a:pt x="108558" y="11731"/>
                    <a:pt x="108075" y="11705"/>
                    <a:pt x="107590" y="11705"/>
                  </a:cubicBezTo>
                  <a:cubicBezTo>
                    <a:pt x="107201" y="11705"/>
                    <a:pt x="106812" y="11722"/>
                    <a:pt x="106422" y="11722"/>
                  </a:cubicBezTo>
                  <a:cubicBezTo>
                    <a:pt x="106297" y="11722"/>
                    <a:pt x="106173" y="11720"/>
                    <a:pt x="106049" y="11716"/>
                  </a:cubicBezTo>
                  <a:cubicBezTo>
                    <a:pt x="105886" y="11712"/>
                    <a:pt x="105722" y="11711"/>
                    <a:pt x="105557" y="11711"/>
                  </a:cubicBezTo>
                  <a:cubicBezTo>
                    <a:pt x="105228" y="11711"/>
                    <a:pt x="104894" y="11716"/>
                    <a:pt x="104561" y="11716"/>
                  </a:cubicBezTo>
                  <a:cubicBezTo>
                    <a:pt x="104228" y="11704"/>
                    <a:pt x="103894" y="11716"/>
                    <a:pt x="103573" y="11609"/>
                  </a:cubicBezTo>
                  <a:cubicBezTo>
                    <a:pt x="103460" y="11576"/>
                    <a:pt x="103340" y="11568"/>
                    <a:pt x="103219" y="11568"/>
                  </a:cubicBezTo>
                  <a:cubicBezTo>
                    <a:pt x="103123" y="11568"/>
                    <a:pt x="103025" y="11573"/>
                    <a:pt x="102930" y="11573"/>
                  </a:cubicBezTo>
                  <a:lnTo>
                    <a:pt x="99084" y="11573"/>
                  </a:lnTo>
                  <a:cubicBezTo>
                    <a:pt x="98894" y="11573"/>
                    <a:pt x="98703" y="11561"/>
                    <a:pt x="98513" y="11549"/>
                  </a:cubicBezTo>
                  <a:cubicBezTo>
                    <a:pt x="98382" y="11537"/>
                    <a:pt x="98298" y="11454"/>
                    <a:pt x="98286" y="11323"/>
                  </a:cubicBezTo>
                  <a:cubicBezTo>
                    <a:pt x="98262" y="11180"/>
                    <a:pt x="98262" y="11037"/>
                    <a:pt x="98262" y="10894"/>
                  </a:cubicBezTo>
                  <a:cubicBezTo>
                    <a:pt x="98262" y="10347"/>
                    <a:pt x="98262" y="9799"/>
                    <a:pt x="98262" y="9251"/>
                  </a:cubicBezTo>
                  <a:cubicBezTo>
                    <a:pt x="98262" y="8870"/>
                    <a:pt x="98286" y="8501"/>
                    <a:pt x="98155" y="8120"/>
                  </a:cubicBezTo>
                  <a:cubicBezTo>
                    <a:pt x="98096" y="7953"/>
                    <a:pt x="98120" y="7751"/>
                    <a:pt x="98120" y="7561"/>
                  </a:cubicBezTo>
                  <a:lnTo>
                    <a:pt x="98120" y="0"/>
                  </a:lnTo>
                  <a:lnTo>
                    <a:pt x="97405" y="0"/>
                  </a:lnTo>
                  <a:cubicBezTo>
                    <a:pt x="97417" y="2953"/>
                    <a:pt x="97417" y="5894"/>
                    <a:pt x="97417" y="8846"/>
                  </a:cubicBezTo>
                  <a:cubicBezTo>
                    <a:pt x="97417" y="9180"/>
                    <a:pt x="97453" y="9501"/>
                    <a:pt x="97512" y="9835"/>
                  </a:cubicBezTo>
                  <a:cubicBezTo>
                    <a:pt x="97584" y="10323"/>
                    <a:pt x="97536" y="10823"/>
                    <a:pt x="97536" y="11323"/>
                  </a:cubicBezTo>
                  <a:cubicBezTo>
                    <a:pt x="97536" y="11454"/>
                    <a:pt x="97429" y="11537"/>
                    <a:pt x="97298" y="11549"/>
                  </a:cubicBezTo>
                  <a:cubicBezTo>
                    <a:pt x="97131" y="11573"/>
                    <a:pt x="96965" y="11573"/>
                    <a:pt x="96798" y="11573"/>
                  </a:cubicBezTo>
                  <a:lnTo>
                    <a:pt x="92166" y="11573"/>
                  </a:lnTo>
                  <a:cubicBezTo>
                    <a:pt x="91881" y="11573"/>
                    <a:pt x="91607" y="11573"/>
                    <a:pt x="91321" y="11478"/>
                  </a:cubicBezTo>
                  <a:cubicBezTo>
                    <a:pt x="91194" y="11435"/>
                    <a:pt x="91054" y="11429"/>
                    <a:pt x="90919" y="11429"/>
                  </a:cubicBezTo>
                  <a:cubicBezTo>
                    <a:pt x="90866" y="11429"/>
                    <a:pt x="90813" y="11430"/>
                    <a:pt x="90762" y="11430"/>
                  </a:cubicBezTo>
                  <a:lnTo>
                    <a:pt x="89476" y="11430"/>
                  </a:lnTo>
                  <a:cubicBezTo>
                    <a:pt x="89394" y="11430"/>
                    <a:pt x="89308" y="11438"/>
                    <a:pt x="89226" y="11438"/>
                  </a:cubicBezTo>
                  <a:cubicBezTo>
                    <a:pt x="89164" y="11438"/>
                    <a:pt x="89103" y="11433"/>
                    <a:pt x="89047" y="11418"/>
                  </a:cubicBezTo>
                  <a:cubicBezTo>
                    <a:pt x="88504" y="11300"/>
                    <a:pt x="87958" y="11271"/>
                    <a:pt x="87412" y="11271"/>
                  </a:cubicBezTo>
                  <a:cubicBezTo>
                    <a:pt x="86907" y="11271"/>
                    <a:pt x="86402" y="11296"/>
                    <a:pt x="85898" y="11296"/>
                  </a:cubicBezTo>
                  <a:cubicBezTo>
                    <a:pt x="85741" y="11296"/>
                    <a:pt x="85584" y="11293"/>
                    <a:pt x="85428" y="11287"/>
                  </a:cubicBezTo>
                  <a:cubicBezTo>
                    <a:pt x="84975" y="11263"/>
                    <a:pt x="84523" y="11311"/>
                    <a:pt x="84082" y="11168"/>
                  </a:cubicBezTo>
                  <a:cubicBezTo>
                    <a:pt x="83990" y="11141"/>
                    <a:pt x="83893" y="11134"/>
                    <a:pt x="83795" y="11134"/>
                  </a:cubicBezTo>
                  <a:cubicBezTo>
                    <a:pt x="83677" y="11134"/>
                    <a:pt x="83556" y="11144"/>
                    <a:pt x="83439" y="11144"/>
                  </a:cubicBezTo>
                  <a:lnTo>
                    <a:pt x="73878" y="11144"/>
                  </a:lnTo>
                  <a:cubicBezTo>
                    <a:pt x="73774" y="11144"/>
                    <a:pt x="73682" y="11145"/>
                    <a:pt x="73600" y="11145"/>
                  </a:cubicBezTo>
                  <a:cubicBezTo>
                    <a:pt x="72948" y="11145"/>
                    <a:pt x="72986" y="11098"/>
                    <a:pt x="72986" y="10251"/>
                  </a:cubicBezTo>
                  <a:lnTo>
                    <a:pt x="72986" y="2191"/>
                  </a:lnTo>
                  <a:cubicBezTo>
                    <a:pt x="72986" y="1846"/>
                    <a:pt x="73009" y="1488"/>
                    <a:pt x="73081" y="1143"/>
                  </a:cubicBezTo>
                  <a:cubicBezTo>
                    <a:pt x="73164" y="774"/>
                    <a:pt x="73116" y="381"/>
                    <a:pt x="73128" y="0"/>
                  </a:cubicBezTo>
                  <a:lnTo>
                    <a:pt x="72414" y="0"/>
                  </a:lnTo>
                  <a:cubicBezTo>
                    <a:pt x="72414" y="3477"/>
                    <a:pt x="72414" y="6953"/>
                    <a:pt x="72414" y="10430"/>
                  </a:cubicBezTo>
                  <a:cubicBezTo>
                    <a:pt x="72414" y="11132"/>
                    <a:pt x="72414" y="11144"/>
                    <a:pt x="71712" y="11144"/>
                  </a:cubicBezTo>
                  <a:lnTo>
                    <a:pt x="68783" y="11144"/>
                  </a:lnTo>
                  <a:cubicBezTo>
                    <a:pt x="68544" y="11144"/>
                    <a:pt x="68306" y="11144"/>
                    <a:pt x="68080" y="11061"/>
                  </a:cubicBezTo>
                  <a:cubicBezTo>
                    <a:pt x="67937" y="11007"/>
                    <a:pt x="67787" y="10995"/>
                    <a:pt x="67637" y="10995"/>
                  </a:cubicBezTo>
                  <a:cubicBezTo>
                    <a:pt x="67525" y="10995"/>
                    <a:pt x="67413" y="11001"/>
                    <a:pt x="67306" y="11001"/>
                  </a:cubicBezTo>
                  <a:lnTo>
                    <a:pt x="55019" y="11001"/>
                  </a:lnTo>
                  <a:cubicBezTo>
                    <a:pt x="54952" y="11001"/>
                    <a:pt x="54884" y="11002"/>
                    <a:pt x="54817" y="11002"/>
                  </a:cubicBezTo>
                  <a:cubicBezTo>
                    <a:pt x="54483" y="11002"/>
                    <a:pt x="54154" y="10994"/>
                    <a:pt x="53816" y="10894"/>
                  </a:cubicBezTo>
                  <a:cubicBezTo>
                    <a:pt x="53711" y="10861"/>
                    <a:pt x="53594" y="10854"/>
                    <a:pt x="53474" y="10854"/>
                  </a:cubicBezTo>
                  <a:cubicBezTo>
                    <a:pt x="53378" y="10854"/>
                    <a:pt x="53281" y="10859"/>
                    <a:pt x="53185" y="10859"/>
                  </a:cubicBezTo>
                  <a:lnTo>
                    <a:pt x="46185" y="10859"/>
                  </a:lnTo>
                  <a:cubicBezTo>
                    <a:pt x="45423" y="10859"/>
                    <a:pt x="45387" y="10847"/>
                    <a:pt x="45434" y="10132"/>
                  </a:cubicBezTo>
                  <a:cubicBezTo>
                    <a:pt x="45482" y="9299"/>
                    <a:pt x="45601" y="8477"/>
                    <a:pt x="45577" y="7644"/>
                  </a:cubicBezTo>
                  <a:cubicBezTo>
                    <a:pt x="45756" y="7180"/>
                    <a:pt x="45661" y="6703"/>
                    <a:pt x="45720" y="6239"/>
                  </a:cubicBezTo>
                  <a:cubicBezTo>
                    <a:pt x="45815" y="5501"/>
                    <a:pt x="45804" y="4763"/>
                    <a:pt x="45875" y="4036"/>
                  </a:cubicBezTo>
                  <a:cubicBezTo>
                    <a:pt x="45935" y="3524"/>
                    <a:pt x="45911" y="2989"/>
                    <a:pt x="46018" y="2488"/>
                  </a:cubicBezTo>
                  <a:cubicBezTo>
                    <a:pt x="46173" y="1655"/>
                    <a:pt x="46101" y="834"/>
                    <a:pt x="46137" y="0"/>
                  </a:cubicBezTo>
                  <a:lnTo>
                    <a:pt x="45423" y="0"/>
                  </a:lnTo>
                  <a:cubicBezTo>
                    <a:pt x="45423" y="762"/>
                    <a:pt x="45434" y="1524"/>
                    <a:pt x="45423" y="2286"/>
                  </a:cubicBezTo>
                  <a:cubicBezTo>
                    <a:pt x="45423" y="2465"/>
                    <a:pt x="45411" y="2667"/>
                    <a:pt x="45351" y="2846"/>
                  </a:cubicBezTo>
                  <a:cubicBezTo>
                    <a:pt x="45303" y="3036"/>
                    <a:pt x="45292" y="3215"/>
                    <a:pt x="45292" y="3405"/>
                  </a:cubicBezTo>
                  <a:cubicBezTo>
                    <a:pt x="45280" y="3882"/>
                    <a:pt x="45315" y="4358"/>
                    <a:pt x="45161" y="4822"/>
                  </a:cubicBezTo>
                  <a:cubicBezTo>
                    <a:pt x="45113" y="4989"/>
                    <a:pt x="45149" y="5191"/>
                    <a:pt x="45149" y="5382"/>
                  </a:cubicBezTo>
                  <a:cubicBezTo>
                    <a:pt x="45137" y="5787"/>
                    <a:pt x="45161" y="6191"/>
                    <a:pt x="45042" y="6584"/>
                  </a:cubicBezTo>
                  <a:cubicBezTo>
                    <a:pt x="44970" y="6834"/>
                    <a:pt x="45006" y="7108"/>
                    <a:pt x="45006" y="7370"/>
                  </a:cubicBezTo>
                  <a:cubicBezTo>
                    <a:pt x="44982" y="7882"/>
                    <a:pt x="45018" y="8406"/>
                    <a:pt x="44887" y="8918"/>
                  </a:cubicBezTo>
                  <a:cubicBezTo>
                    <a:pt x="44803" y="9263"/>
                    <a:pt x="44863" y="9632"/>
                    <a:pt x="44863" y="9989"/>
                  </a:cubicBezTo>
                  <a:cubicBezTo>
                    <a:pt x="44863" y="10820"/>
                    <a:pt x="44892" y="10859"/>
                    <a:pt x="44243" y="10859"/>
                  </a:cubicBezTo>
                  <a:cubicBezTo>
                    <a:pt x="44175" y="10859"/>
                    <a:pt x="44101" y="10859"/>
                    <a:pt x="44018" y="10859"/>
                  </a:cubicBezTo>
                  <a:lnTo>
                    <a:pt x="38315" y="10859"/>
                  </a:lnTo>
                  <a:cubicBezTo>
                    <a:pt x="38219" y="10859"/>
                    <a:pt x="38124" y="10857"/>
                    <a:pt x="38029" y="10857"/>
                  </a:cubicBezTo>
                  <a:cubicBezTo>
                    <a:pt x="37792" y="10857"/>
                    <a:pt x="37556" y="10869"/>
                    <a:pt x="37326" y="10954"/>
                  </a:cubicBezTo>
                  <a:cubicBezTo>
                    <a:pt x="37172" y="11013"/>
                    <a:pt x="36993" y="10990"/>
                    <a:pt x="36826" y="11001"/>
                  </a:cubicBezTo>
                  <a:lnTo>
                    <a:pt x="35267" y="11001"/>
                  </a:lnTo>
                  <a:cubicBezTo>
                    <a:pt x="35165" y="11001"/>
                    <a:pt x="35063" y="11000"/>
                    <a:pt x="34962" y="11000"/>
                  </a:cubicBezTo>
                  <a:cubicBezTo>
                    <a:pt x="34683" y="11000"/>
                    <a:pt x="34406" y="11013"/>
                    <a:pt x="34135" y="11109"/>
                  </a:cubicBezTo>
                  <a:cubicBezTo>
                    <a:pt x="34049" y="11142"/>
                    <a:pt x="33956" y="11149"/>
                    <a:pt x="33862" y="11149"/>
                  </a:cubicBezTo>
                  <a:cubicBezTo>
                    <a:pt x="33786" y="11149"/>
                    <a:pt x="33709" y="11144"/>
                    <a:pt x="33635" y="11144"/>
                  </a:cubicBezTo>
                  <a:lnTo>
                    <a:pt x="31504" y="11144"/>
                  </a:lnTo>
                  <a:cubicBezTo>
                    <a:pt x="31433" y="11146"/>
                    <a:pt x="31363" y="11147"/>
                    <a:pt x="31292" y="11147"/>
                  </a:cubicBezTo>
                  <a:cubicBezTo>
                    <a:pt x="31217" y="11147"/>
                    <a:pt x="31142" y="11146"/>
                    <a:pt x="31067" y="11146"/>
                  </a:cubicBezTo>
                  <a:cubicBezTo>
                    <a:pt x="30738" y="11146"/>
                    <a:pt x="30410" y="11156"/>
                    <a:pt x="30087" y="11263"/>
                  </a:cubicBezTo>
                  <a:cubicBezTo>
                    <a:pt x="29998" y="11287"/>
                    <a:pt x="29903" y="11293"/>
                    <a:pt x="29806" y="11293"/>
                  </a:cubicBezTo>
                  <a:cubicBezTo>
                    <a:pt x="29709" y="11293"/>
                    <a:pt x="29611" y="11287"/>
                    <a:pt x="29516" y="11287"/>
                  </a:cubicBezTo>
                  <a:lnTo>
                    <a:pt x="25813" y="11287"/>
                  </a:lnTo>
                  <a:cubicBezTo>
                    <a:pt x="25699" y="11287"/>
                    <a:pt x="25584" y="11286"/>
                    <a:pt x="25470" y="11286"/>
                  </a:cubicBezTo>
                  <a:cubicBezTo>
                    <a:pt x="25157" y="11286"/>
                    <a:pt x="24845" y="11298"/>
                    <a:pt x="24539" y="11394"/>
                  </a:cubicBezTo>
                  <a:cubicBezTo>
                    <a:pt x="24453" y="11427"/>
                    <a:pt x="24360" y="11435"/>
                    <a:pt x="24265" y="11435"/>
                  </a:cubicBezTo>
                  <a:cubicBezTo>
                    <a:pt x="24189" y="11435"/>
                    <a:pt x="24113" y="11430"/>
                    <a:pt x="24039" y="11430"/>
                  </a:cubicBezTo>
                  <a:lnTo>
                    <a:pt x="18979" y="11430"/>
                  </a:lnTo>
                  <a:cubicBezTo>
                    <a:pt x="18884" y="11430"/>
                    <a:pt x="18788" y="11430"/>
                    <a:pt x="18693" y="11418"/>
                  </a:cubicBezTo>
                  <a:cubicBezTo>
                    <a:pt x="18360" y="11406"/>
                    <a:pt x="18300" y="11347"/>
                    <a:pt x="18288" y="10978"/>
                  </a:cubicBezTo>
                  <a:cubicBezTo>
                    <a:pt x="18276" y="10835"/>
                    <a:pt x="18288" y="10692"/>
                    <a:pt x="18288" y="10549"/>
                  </a:cubicBezTo>
                  <a:cubicBezTo>
                    <a:pt x="18288" y="7037"/>
                    <a:pt x="18288" y="3512"/>
                    <a:pt x="18288" y="0"/>
                  </a:cubicBez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3"/>
            <p:cNvSpPr/>
            <p:nvPr/>
          </p:nvSpPr>
          <p:spPr>
            <a:xfrm>
              <a:off x="7375600" y="758550"/>
              <a:ext cx="3300" cy="53600"/>
            </a:xfrm>
            <a:custGeom>
              <a:avLst/>
              <a:gdLst/>
              <a:ahLst/>
              <a:cxnLst/>
              <a:rect l="l" t="t" r="r" b="b"/>
              <a:pathLst>
                <a:path w="132" h="2144" extrusionOk="0">
                  <a:moveTo>
                    <a:pt x="132" y="1"/>
                  </a:moveTo>
                  <a:cubicBezTo>
                    <a:pt x="96" y="72"/>
                    <a:pt x="13" y="156"/>
                    <a:pt x="13" y="239"/>
                  </a:cubicBezTo>
                  <a:cubicBezTo>
                    <a:pt x="1" y="787"/>
                    <a:pt x="1" y="1346"/>
                    <a:pt x="13" y="1906"/>
                  </a:cubicBezTo>
                  <a:cubicBezTo>
                    <a:pt x="13" y="1977"/>
                    <a:pt x="96" y="2061"/>
                    <a:pt x="132" y="2144"/>
                  </a:cubicBezTo>
                  <a:lnTo>
                    <a:pt x="132"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3"/>
            <p:cNvSpPr/>
            <p:nvPr/>
          </p:nvSpPr>
          <p:spPr>
            <a:xfrm>
              <a:off x="7375600" y="883575"/>
              <a:ext cx="3300" cy="50025"/>
            </a:xfrm>
            <a:custGeom>
              <a:avLst/>
              <a:gdLst/>
              <a:ahLst/>
              <a:cxnLst/>
              <a:rect l="l" t="t" r="r" b="b"/>
              <a:pathLst>
                <a:path w="132" h="2001" extrusionOk="0">
                  <a:moveTo>
                    <a:pt x="132" y="0"/>
                  </a:moveTo>
                  <a:cubicBezTo>
                    <a:pt x="96" y="72"/>
                    <a:pt x="13" y="155"/>
                    <a:pt x="13" y="227"/>
                  </a:cubicBezTo>
                  <a:cubicBezTo>
                    <a:pt x="1" y="739"/>
                    <a:pt x="1" y="1251"/>
                    <a:pt x="13" y="1762"/>
                  </a:cubicBezTo>
                  <a:cubicBezTo>
                    <a:pt x="13" y="1834"/>
                    <a:pt x="96" y="1917"/>
                    <a:pt x="132" y="2001"/>
                  </a:cubicBezTo>
                  <a:lnTo>
                    <a:pt x="132" y="1989"/>
                  </a:lnTo>
                  <a:lnTo>
                    <a:pt x="132" y="0"/>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3"/>
            <p:cNvSpPr/>
            <p:nvPr/>
          </p:nvSpPr>
          <p:spPr>
            <a:xfrm>
              <a:off x="7374425" y="579950"/>
              <a:ext cx="4475" cy="25050"/>
            </a:xfrm>
            <a:custGeom>
              <a:avLst/>
              <a:gdLst/>
              <a:ahLst/>
              <a:cxnLst/>
              <a:rect l="l" t="t" r="r" b="b"/>
              <a:pathLst>
                <a:path w="179" h="1002" extrusionOk="0">
                  <a:moveTo>
                    <a:pt x="179" y="1"/>
                  </a:moveTo>
                  <a:cubicBezTo>
                    <a:pt x="0" y="394"/>
                    <a:pt x="0" y="608"/>
                    <a:pt x="179" y="1001"/>
                  </a:cubicBezTo>
                  <a:lnTo>
                    <a:pt x="179"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3"/>
            <p:cNvSpPr/>
            <p:nvPr/>
          </p:nvSpPr>
          <p:spPr>
            <a:xfrm>
              <a:off x="7373825" y="1154725"/>
              <a:ext cx="5075" cy="21475"/>
            </a:xfrm>
            <a:custGeom>
              <a:avLst/>
              <a:gdLst/>
              <a:ahLst/>
              <a:cxnLst/>
              <a:rect l="l" t="t" r="r" b="b"/>
              <a:pathLst>
                <a:path w="203" h="859" extrusionOk="0">
                  <a:moveTo>
                    <a:pt x="203" y="1"/>
                  </a:moveTo>
                  <a:cubicBezTo>
                    <a:pt x="1" y="287"/>
                    <a:pt x="1" y="572"/>
                    <a:pt x="203" y="858"/>
                  </a:cubicBezTo>
                  <a:lnTo>
                    <a:pt x="203"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3"/>
            <p:cNvSpPr/>
            <p:nvPr/>
          </p:nvSpPr>
          <p:spPr>
            <a:xfrm>
              <a:off x="7374125" y="619250"/>
              <a:ext cx="4775" cy="17875"/>
            </a:xfrm>
            <a:custGeom>
              <a:avLst/>
              <a:gdLst/>
              <a:ahLst/>
              <a:cxnLst/>
              <a:rect l="l" t="t" r="r" b="b"/>
              <a:pathLst>
                <a:path w="191" h="715" extrusionOk="0">
                  <a:moveTo>
                    <a:pt x="191" y="1"/>
                  </a:moveTo>
                  <a:cubicBezTo>
                    <a:pt x="0" y="239"/>
                    <a:pt x="0" y="477"/>
                    <a:pt x="191" y="715"/>
                  </a:cubicBezTo>
                  <a:lnTo>
                    <a:pt x="191"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3"/>
            <p:cNvSpPr/>
            <p:nvPr/>
          </p:nvSpPr>
          <p:spPr>
            <a:xfrm>
              <a:off x="7374125" y="679975"/>
              <a:ext cx="4775" cy="17875"/>
            </a:xfrm>
            <a:custGeom>
              <a:avLst/>
              <a:gdLst/>
              <a:ahLst/>
              <a:cxnLst/>
              <a:rect l="l" t="t" r="r" b="b"/>
              <a:pathLst>
                <a:path w="191" h="715" extrusionOk="0">
                  <a:moveTo>
                    <a:pt x="191" y="0"/>
                  </a:moveTo>
                  <a:cubicBezTo>
                    <a:pt x="0" y="239"/>
                    <a:pt x="0" y="477"/>
                    <a:pt x="191" y="715"/>
                  </a:cubicBezTo>
                  <a:lnTo>
                    <a:pt x="191" y="0"/>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3"/>
            <p:cNvSpPr/>
            <p:nvPr/>
          </p:nvSpPr>
          <p:spPr>
            <a:xfrm>
              <a:off x="7374125" y="1033300"/>
              <a:ext cx="4775" cy="17875"/>
            </a:xfrm>
            <a:custGeom>
              <a:avLst/>
              <a:gdLst/>
              <a:ahLst/>
              <a:cxnLst/>
              <a:rect l="l" t="t" r="r" b="b"/>
              <a:pathLst>
                <a:path w="191" h="715" extrusionOk="0">
                  <a:moveTo>
                    <a:pt x="191" y="0"/>
                  </a:moveTo>
                  <a:cubicBezTo>
                    <a:pt x="0" y="238"/>
                    <a:pt x="0" y="476"/>
                    <a:pt x="191" y="715"/>
                  </a:cubicBezTo>
                  <a:lnTo>
                    <a:pt x="191" y="0"/>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3"/>
            <p:cNvSpPr/>
            <p:nvPr/>
          </p:nvSpPr>
          <p:spPr>
            <a:xfrm>
              <a:off x="7374425" y="1115450"/>
              <a:ext cx="4475" cy="14300"/>
            </a:xfrm>
            <a:custGeom>
              <a:avLst/>
              <a:gdLst/>
              <a:ahLst/>
              <a:cxnLst/>
              <a:rect l="l" t="t" r="r" b="b"/>
              <a:pathLst>
                <a:path w="179" h="572" extrusionOk="0">
                  <a:moveTo>
                    <a:pt x="179" y="0"/>
                  </a:moveTo>
                  <a:cubicBezTo>
                    <a:pt x="0" y="274"/>
                    <a:pt x="0" y="298"/>
                    <a:pt x="179" y="572"/>
                  </a:cubicBezTo>
                  <a:lnTo>
                    <a:pt x="179" y="0"/>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3"/>
            <p:cNvSpPr/>
            <p:nvPr/>
          </p:nvSpPr>
          <p:spPr>
            <a:xfrm>
              <a:off x="7374725" y="826425"/>
              <a:ext cx="4175" cy="10725"/>
            </a:xfrm>
            <a:custGeom>
              <a:avLst/>
              <a:gdLst/>
              <a:ahLst/>
              <a:cxnLst/>
              <a:rect l="l" t="t" r="r" b="b"/>
              <a:pathLst>
                <a:path w="167" h="429" extrusionOk="0">
                  <a:moveTo>
                    <a:pt x="167" y="0"/>
                  </a:moveTo>
                  <a:cubicBezTo>
                    <a:pt x="0" y="203"/>
                    <a:pt x="0" y="215"/>
                    <a:pt x="167" y="429"/>
                  </a:cubicBezTo>
                  <a:lnTo>
                    <a:pt x="167" y="0"/>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3"/>
            <p:cNvSpPr/>
            <p:nvPr/>
          </p:nvSpPr>
          <p:spPr>
            <a:xfrm>
              <a:off x="7376200" y="847850"/>
              <a:ext cx="2700" cy="10750"/>
            </a:xfrm>
            <a:custGeom>
              <a:avLst/>
              <a:gdLst/>
              <a:ahLst/>
              <a:cxnLst/>
              <a:rect l="l" t="t" r="r" b="b"/>
              <a:pathLst>
                <a:path w="108" h="430" extrusionOk="0">
                  <a:moveTo>
                    <a:pt x="108" y="1"/>
                  </a:moveTo>
                  <a:cubicBezTo>
                    <a:pt x="1" y="143"/>
                    <a:pt x="1" y="286"/>
                    <a:pt x="108" y="429"/>
                  </a:cubicBezTo>
                  <a:lnTo>
                    <a:pt x="108"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3"/>
            <p:cNvSpPr/>
            <p:nvPr/>
          </p:nvSpPr>
          <p:spPr>
            <a:xfrm>
              <a:off x="7376200" y="2793625"/>
              <a:ext cx="2700" cy="10750"/>
            </a:xfrm>
            <a:custGeom>
              <a:avLst/>
              <a:gdLst/>
              <a:ahLst/>
              <a:cxnLst/>
              <a:rect l="l" t="t" r="r" b="b"/>
              <a:pathLst>
                <a:path w="108" h="430" extrusionOk="0">
                  <a:moveTo>
                    <a:pt x="108" y="1"/>
                  </a:moveTo>
                  <a:cubicBezTo>
                    <a:pt x="1" y="143"/>
                    <a:pt x="1" y="286"/>
                    <a:pt x="108" y="429"/>
                  </a:cubicBezTo>
                  <a:lnTo>
                    <a:pt x="108"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3"/>
            <p:cNvSpPr/>
            <p:nvPr/>
          </p:nvSpPr>
          <p:spPr>
            <a:xfrm>
              <a:off x="7375600" y="665675"/>
              <a:ext cx="3300" cy="7175"/>
            </a:xfrm>
            <a:custGeom>
              <a:avLst/>
              <a:gdLst/>
              <a:ahLst/>
              <a:cxnLst/>
              <a:rect l="l" t="t" r="r" b="b"/>
              <a:pathLst>
                <a:path w="132" h="287" extrusionOk="0">
                  <a:moveTo>
                    <a:pt x="132" y="1"/>
                  </a:moveTo>
                  <a:cubicBezTo>
                    <a:pt x="1" y="96"/>
                    <a:pt x="1" y="191"/>
                    <a:pt x="132" y="287"/>
                  </a:cubicBezTo>
                  <a:lnTo>
                    <a:pt x="132"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3"/>
            <p:cNvSpPr/>
            <p:nvPr/>
          </p:nvSpPr>
          <p:spPr>
            <a:xfrm>
              <a:off x="7375600" y="869275"/>
              <a:ext cx="3300" cy="7175"/>
            </a:xfrm>
            <a:custGeom>
              <a:avLst/>
              <a:gdLst/>
              <a:ahLst/>
              <a:cxnLst/>
              <a:rect l="l" t="t" r="r" b="b"/>
              <a:pathLst>
                <a:path w="132" h="287" extrusionOk="0">
                  <a:moveTo>
                    <a:pt x="132" y="1"/>
                  </a:moveTo>
                  <a:cubicBezTo>
                    <a:pt x="1" y="96"/>
                    <a:pt x="1" y="191"/>
                    <a:pt x="132" y="287"/>
                  </a:cubicBezTo>
                  <a:lnTo>
                    <a:pt x="132"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3"/>
            <p:cNvSpPr/>
            <p:nvPr/>
          </p:nvSpPr>
          <p:spPr>
            <a:xfrm>
              <a:off x="7375600" y="2736475"/>
              <a:ext cx="3300" cy="7175"/>
            </a:xfrm>
            <a:custGeom>
              <a:avLst/>
              <a:gdLst/>
              <a:ahLst/>
              <a:cxnLst/>
              <a:rect l="l" t="t" r="r" b="b"/>
              <a:pathLst>
                <a:path w="132" h="287" extrusionOk="0">
                  <a:moveTo>
                    <a:pt x="132" y="1"/>
                  </a:moveTo>
                  <a:cubicBezTo>
                    <a:pt x="1" y="96"/>
                    <a:pt x="1" y="191"/>
                    <a:pt x="132" y="286"/>
                  </a:cubicBezTo>
                  <a:lnTo>
                    <a:pt x="132"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3"/>
            <p:cNvSpPr/>
            <p:nvPr/>
          </p:nvSpPr>
          <p:spPr>
            <a:xfrm>
              <a:off x="7375600" y="1843800"/>
              <a:ext cx="3300" cy="7175"/>
            </a:xfrm>
            <a:custGeom>
              <a:avLst/>
              <a:gdLst/>
              <a:ahLst/>
              <a:cxnLst/>
              <a:rect l="l" t="t" r="r" b="b"/>
              <a:pathLst>
                <a:path w="132" h="287" extrusionOk="0">
                  <a:moveTo>
                    <a:pt x="132" y="1"/>
                  </a:moveTo>
                  <a:cubicBezTo>
                    <a:pt x="1" y="96"/>
                    <a:pt x="1" y="191"/>
                    <a:pt x="132" y="287"/>
                  </a:cubicBezTo>
                  <a:lnTo>
                    <a:pt x="132"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3"/>
            <p:cNvSpPr/>
            <p:nvPr/>
          </p:nvSpPr>
          <p:spPr>
            <a:xfrm>
              <a:off x="7377700" y="554950"/>
              <a:ext cx="1200" cy="3600"/>
            </a:xfrm>
            <a:custGeom>
              <a:avLst/>
              <a:gdLst/>
              <a:ahLst/>
              <a:cxnLst/>
              <a:rect l="l" t="t" r="r" b="b"/>
              <a:pathLst>
                <a:path w="48" h="144" extrusionOk="0">
                  <a:moveTo>
                    <a:pt x="48" y="1"/>
                  </a:moveTo>
                  <a:cubicBezTo>
                    <a:pt x="36" y="13"/>
                    <a:pt x="0" y="37"/>
                    <a:pt x="12" y="49"/>
                  </a:cubicBezTo>
                  <a:cubicBezTo>
                    <a:pt x="12" y="84"/>
                    <a:pt x="36" y="108"/>
                    <a:pt x="48" y="144"/>
                  </a:cubicBezTo>
                  <a:lnTo>
                    <a:pt x="48"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3"/>
            <p:cNvSpPr/>
            <p:nvPr/>
          </p:nvSpPr>
          <p:spPr>
            <a:xfrm>
              <a:off x="7377700" y="2033125"/>
              <a:ext cx="1200" cy="3600"/>
            </a:xfrm>
            <a:custGeom>
              <a:avLst/>
              <a:gdLst/>
              <a:ahLst/>
              <a:cxnLst/>
              <a:rect l="l" t="t" r="r" b="b"/>
              <a:pathLst>
                <a:path w="48" h="144" extrusionOk="0">
                  <a:moveTo>
                    <a:pt x="48" y="0"/>
                  </a:moveTo>
                  <a:cubicBezTo>
                    <a:pt x="36" y="12"/>
                    <a:pt x="0" y="36"/>
                    <a:pt x="0" y="48"/>
                  </a:cubicBezTo>
                  <a:cubicBezTo>
                    <a:pt x="12" y="72"/>
                    <a:pt x="36" y="107"/>
                    <a:pt x="48" y="143"/>
                  </a:cubicBezTo>
                  <a:lnTo>
                    <a:pt x="48" y="0"/>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3"/>
            <p:cNvSpPr/>
            <p:nvPr/>
          </p:nvSpPr>
          <p:spPr>
            <a:xfrm>
              <a:off x="7375325" y="5149875"/>
              <a:ext cx="4275" cy="3875"/>
            </a:xfrm>
            <a:custGeom>
              <a:avLst/>
              <a:gdLst/>
              <a:ahLst/>
              <a:cxnLst/>
              <a:rect l="l" t="t" r="r" b="b"/>
              <a:pathLst>
                <a:path w="171" h="155" extrusionOk="0">
                  <a:moveTo>
                    <a:pt x="143" y="0"/>
                  </a:moveTo>
                  <a:lnTo>
                    <a:pt x="0" y="143"/>
                  </a:lnTo>
                  <a:cubicBezTo>
                    <a:pt x="28" y="151"/>
                    <a:pt x="52" y="155"/>
                    <a:pt x="73" y="155"/>
                  </a:cubicBezTo>
                  <a:cubicBezTo>
                    <a:pt x="148" y="155"/>
                    <a:pt x="171" y="103"/>
                    <a:pt x="143" y="0"/>
                  </a:cubicBez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0" name="Google Shape;350;p13"/>
          <p:cNvSpPr txBox="1">
            <a:spLocks noGrp="1"/>
          </p:cNvSpPr>
          <p:nvPr>
            <p:ph type="title" hasCustomPrompt="1"/>
          </p:nvPr>
        </p:nvSpPr>
        <p:spPr>
          <a:xfrm>
            <a:off x="2608313" y="1301563"/>
            <a:ext cx="1275300" cy="484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8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51" name="Google Shape;351;p13"/>
          <p:cNvSpPr txBox="1">
            <a:spLocks noGrp="1"/>
          </p:cNvSpPr>
          <p:nvPr>
            <p:ph type="subTitle" idx="1"/>
          </p:nvPr>
        </p:nvSpPr>
        <p:spPr>
          <a:xfrm>
            <a:off x="2061900" y="2306111"/>
            <a:ext cx="2336400" cy="4848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352" name="Google Shape;352;p13"/>
          <p:cNvSpPr txBox="1">
            <a:spLocks noGrp="1"/>
          </p:cNvSpPr>
          <p:nvPr>
            <p:ph type="title" idx="2" hasCustomPrompt="1"/>
          </p:nvPr>
        </p:nvSpPr>
        <p:spPr>
          <a:xfrm>
            <a:off x="5294563" y="1301563"/>
            <a:ext cx="1275300" cy="484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8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53" name="Google Shape;353;p13"/>
          <p:cNvSpPr txBox="1">
            <a:spLocks noGrp="1"/>
          </p:cNvSpPr>
          <p:nvPr>
            <p:ph type="subTitle" idx="3"/>
          </p:nvPr>
        </p:nvSpPr>
        <p:spPr>
          <a:xfrm>
            <a:off x="4748150" y="2306111"/>
            <a:ext cx="2336400" cy="4848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354" name="Google Shape;354;p13"/>
          <p:cNvSpPr txBox="1">
            <a:spLocks noGrp="1"/>
          </p:cNvSpPr>
          <p:nvPr>
            <p:ph type="title" idx="4" hasCustomPrompt="1"/>
          </p:nvPr>
        </p:nvSpPr>
        <p:spPr>
          <a:xfrm>
            <a:off x="2592450" y="3112288"/>
            <a:ext cx="1275300" cy="484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8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55" name="Google Shape;355;p13"/>
          <p:cNvSpPr txBox="1">
            <a:spLocks noGrp="1"/>
          </p:cNvSpPr>
          <p:nvPr>
            <p:ph type="subTitle" idx="5"/>
          </p:nvPr>
        </p:nvSpPr>
        <p:spPr>
          <a:xfrm>
            <a:off x="2061900" y="4116828"/>
            <a:ext cx="2336400" cy="4848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356" name="Google Shape;356;p13"/>
          <p:cNvSpPr txBox="1">
            <a:spLocks noGrp="1"/>
          </p:cNvSpPr>
          <p:nvPr>
            <p:ph type="title" idx="6" hasCustomPrompt="1"/>
          </p:nvPr>
        </p:nvSpPr>
        <p:spPr>
          <a:xfrm>
            <a:off x="5278700" y="3112288"/>
            <a:ext cx="1275300" cy="484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8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57" name="Google Shape;357;p13"/>
          <p:cNvSpPr txBox="1">
            <a:spLocks noGrp="1"/>
          </p:cNvSpPr>
          <p:nvPr>
            <p:ph type="subTitle" idx="7"/>
          </p:nvPr>
        </p:nvSpPr>
        <p:spPr>
          <a:xfrm>
            <a:off x="4748150" y="4116828"/>
            <a:ext cx="2336400" cy="4848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358" name="Google Shape;358;p13"/>
          <p:cNvSpPr txBox="1">
            <a:spLocks noGrp="1"/>
          </p:cNvSpPr>
          <p:nvPr>
            <p:ph type="subTitle" idx="8"/>
          </p:nvPr>
        </p:nvSpPr>
        <p:spPr>
          <a:xfrm>
            <a:off x="2061900" y="2033300"/>
            <a:ext cx="2336400" cy="4848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400">
                <a:latin typeface="Londrina Solid"/>
                <a:ea typeface="Londrina Solid"/>
                <a:cs typeface="Londrina Solid"/>
                <a:sym typeface="Londrina Solid"/>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359" name="Google Shape;359;p13"/>
          <p:cNvSpPr txBox="1">
            <a:spLocks noGrp="1"/>
          </p:cNvSpPr>
          <p:nvPr>
            <p:ph type="subTitle" idx="9"/>
          </p:nvPr>
        </p:nvSpPr>
        <p:spPr>
          <a:xfrm>
            <a:off x="4748150" y="2033300"/>
            <a:ext cx="2336400" cy="4848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400">
                <a:latin typeface="Londrina Solid"/>
                <a:ea typeface="Londrina Solid"/>
                <a:cs typeface="Londrina Solid"/>
                <a:sym typeface="Londrina Solid"/>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360" name="Google Shape;360;p13"/>
          <p:cNvSpPr txBox="1">
            <a:spLocks noGrp="1"/>
          </p:cNvSpPr>
          <p:nvPr>
            <p:ph type="subTitle" idx="13"/>
          </p:nvPr>
        </p:nvSpPr>
        <p:spPr>
          <a:xfrm>
            <a:off x="2061900" y="3839475"/>
            <a:ext cx="2336400" cy="4848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400">
                <a:latin typeface="Londrina Solid"/>
                <a:ea typeface="Londrina Solid"/>
                <a:cs typeface="Londrina Solid"/>
                <a:sym typeface="Londrina Solid"/>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361" name="Google Shape;361;p13"/>
          <p:cNvSpPr txBox="1">
            <a:spLocks noGrp="1"/>
          </p:cNvSpPr>
          <p:nvPr>
            <p:ph type="subTitle" idx="14"/>
          </p:nvPr>
        </p:nvSpPr>
        <p:spPr>
          <a:xfrm>
            <a:off x="4748150" y="3839475"/>
            <a:ext cx="2336400" cy="4848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400">
                <a:latin typeface="Londrina Solid"/>
                <a:ea typeface="Londrina Solid"/>
                <a:cs typeface="Londrina Solid"/>
                <a:sym typeface="Londrina Solid"/>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362" name="Google Shape;362;p13"/>
          <p:cNvSpPr txBox="1">
            <a:spLocks noGrp="1"/>
          </p:cNvSpPr>
          <p:nvPr>
            <p:ph type="title" idx="15"/>
          </p:nvPr>
        </p:nvSpPr>
        <p:spPr>
          <a:xfrm>
            <a:off x="720000" y="535000"/>
            <a:ext cx="7704000" cy="4827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3700"/>
              <a:buNone/>
              <a:defRPr sz="37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pic>
        <p:nvPicPr>
          <p:cNvPr id="363" name="Google Shape;363;p13"/>
          <p:cNvPicPr preferRelativeResize="0"/>
          <p:nvPr/>
        </p:nvPicPr>
        <p:blipFill>
          <a:blip r:embed="rId2">
            <a:alphaModFix/>
          </a:blip>
          <a:stretch>
            <a:fillRect/>
          </a:stretch>
        </p:blipFill>
        <p:spPr>
          <a:xfrm rot="-5400000">
            <a:off x="5816238" y="2463088"/>
            <a:ext cx="5238774" cy="312600"/>
          </a:xfrm>
          <a:prstGeom prst="rect">
            <a:avLst/>
          </a:prstGeom>
          <a:noFill/>
          <a:ln>
            <a:noFill/>
          </a:ln>
          <a:effectLst>
            <a:outerShdw blurRad="57150" dist="19050" algn="bl" rotWithShape="0">
              <a:srgbClr val="000000">
                <a:alpha val="49000"/>
              </a:srgbClr>
            </a:outerShdw>
          </a:effectLst>
        </p:spPr>
      </p:pic>
      <p:pic>
        <p:nvPicPr>
          <p:cNvPr id="364" name="Google Shape;364;p13"/>
          <p:cNvPicPr preferRelativeResize="0"/>
          <p:nvPr/>
        </p:nvPicPr>
        <p:blipFill>
          <a:blip r:embed="rId2">
            <a:alphaModFix/>
          </a:blip>
          <a:stretch>
            <a:fillRect/>
          </a:stretch>
        </p:blipFill>
        <p:spPr>
          <a:xfrm rot="5400000" flipH="1">
            <a:off x="-1918312" y="2415763"/>
            <a:ext cx="5238774" cy="312600"/>
          </a:xfrm>
          <a:prstGeom prst="rect">
            <a:avLst/>
          </a:prstGeom>
          <a:noFill/>
          <a:ln>
            <a:noFill/>
          </a:ln>
          <a:effectLst>
            <a:outerShdw blurRad="57150" dist="19050" algn="bl" rotWithShape="0">
              <a:srgbClr val="000000">
                <a:alpha val="49000"/>
              </a:srgbClr>
            </a:outerShdw>
          </a:effectLst>
        </p:spPr>
      </p:pic>
      <p:sp>
        <p:nvSpPr>
          <p:cNvPr id="365" name="Google Shape;365;p13"/>
          <p:cNvSpPr/>
          <p:nvPr/>
        </p:nvSpPr>
        <p:spPr>
          <a:xfrm rot="5400000">
            <a:off x="6933264" y="2186711"/>
            <a:ext cx="3540948" cy="733267"/>
          </a:xfrm>
          <a:custGeom>
            <a:avLst/>
            <a:gdLst/>
            <a:ahLst/>
            <a:cxnLst/>
            <a:rect l="l" t="t" r="r" b="b"/>
            <a:pathLst>
              <a:path w="64909" h="30126" extrusionOk="0">
                <a:moveTo>
                  <a:pt x="30173" y="0"/>
                </a:moveTo>
                <a:cubicBezTo>
                  <a:pt x="29941" y="0"/>
                  <a:pt x="29709" y="11"/>
                  <a:pt x="29477" y="36"/>
                </a:cubicBezTo>
                <a:cubicBezTo>
                  <a:pt x="28476" y="144"/>
                  <a:pt x="27523" y="503"/>
                  <a:pt x="26560" y="798"/>
                </a:cubicBezTo>
                <a:cubicBezTo>
                  <a:pt x="25419" y="1149"/>
                  <a:pt x="24255" y="1411"/>
                  <a:pt x="23091" y="1674"/>
                </a:cubicBezTo>
                <a:cubicBezTo>
                  <a:pt x="20086" y="2352"/>
                  <a:pt x="17082" y="3029"/>
                  <a:pt x="14077" y="3707"/>
                </a:cubicBezTo>
                <a:cubicBezTo>
                  <a:pt x="12046" y="4166"/>
                  <a:pt x="10231" y="5247"/>
                  <a:pt x="8154" y="5405"/>
                </a:cubicBezTo>
                <a:cubicBezTo>
                  <a:pt x="5526" y="5606"/>
                  <a:pt x="2758" y="5615"/>
                  <a:pt x="1" y="6480"/>
                </a:cubicBezTo>
                <a:lnTo>
                  <a:pt x="1" y="23302"/>
                </a:lnTo>
                <a:lnTo>
                  <a:pt x="25329" y="30125"/>
                </a:lnTo>
                <a:lnTo>
                  <a:pt x="62548" y="13466"/>
                </a:lnTo>
                <a:cubicBezTo>
                  <a:pt x="62740" y="13466"/>
                  <a:pt x="64060" y="13325"/>
                  <a:pt x="64647" y="13325"/>
                </a:cubicBezTo>
                <a:cubicBezTo>
                  <a:pt x="64776" y="13325"/>
                  <a:pt x="64870" y="13332"/>
                  <a:pt x="64908" y="13349"/>
                </a:cubicBezTo>
                <a:cubicBezTo>
                  <a:pt x="61824" y="11993"/>
                  <a:pt x="60779" y="10657"/>
                  <a:pt x="59086" y="9905"/>
                </a:cubicBezTo>
                <a:cubicBezTo>
                  <a:pt x="57393" y="9154"/>
                  <a:pt x="55593" y="8649"/>
                  <a:pt x="53947" y="7797"/>
                </a:cubicBezTo>
                <a:cubicBezTo>
                  <a:pt x="53045" y="7330"/>
                  <a:pt x="52195" y="6761"/>
                  <a:pt x="51268" y="6343"/>
                </a:cubicBezTo>
                <a:cubicBezTo>
                  <a:pt x="49827" y="5690"/>
                  <a:pt x="48243" y="5417"/>
                  <a:pt x="46764" y="4853"/>
                </a:cubicBezTo>
                <a:cubicBezTo>
                  <a:pt x="45661" y="4435"/>
                  <a:pt x="44628" y="3859"/>
                  <a:pt x="43558" y="3365"/>
                </a:cubicBezTo>
                <a:cubicBezTo>
                  <a:pt x="40249" y="1836"/>
                  <a:pt x="36639" y="1105"/>
                  <a:pt x="33066" y="386"/>
                </a:cubicBezTo>
                <a:cubicBezTo>
                  <a:pt x="32111" y="194"/>
                  <a:pt x="31142" y="0"/>
                  <a:pt x="30173" y="0"/>
                </a:cubicBezTo>
                <a:close/>
              </a:path>
            </a:pathLst>
          </a:custGeom>
          <a:solidFill>
            <a:schemeClr val="dk1"/>
          </a:solidFill>
          <a:ln>
            <a:noFill/>
          </a:ln>
          <a:effectLst>
            <a:outerShdw blurRad="5715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3"/>
          <p:cNvSpPr/>
          <p:nvPr/>
        </p:nvSpPr>
        <p:spPr>
          <a:xfrm rot="5400000">
            <a:off x="-1324189" y="2983061"/>
            <a:ext cx="3540948" cy="743284"/>
          </a:xfrm>
          <a:custGeom>
            <a:avLst/>
            <a:gdLst/>
            <a:ahLst/>
            <a:cxnLst/>
            <a:rect l="l" t="t" r="r" b="b"/>
            <a:pathLst>
              <a:path w="64909" h="30126" extrusionOk="0">
                <a:moveTo>
                  <a:pt x="30173" y="0"/>
                </a:moveTo>
                <a:cubicBezTo>
                  <a:pt x="29941" y="0"/>
                  <a:pt x="29709" y="11"/>
                  <a:pt x="29477" y="36"/>
                </a:cubicBezTo>
                <a:cubicBezTo>
                  <a:pt x="28476" y="144"/>
                  <a:pt x="27523" y="503"/>
                  <a:pt x="26560" y="798"/>
                </a:cubicBezTo>
                <a:cubicBezTo>
                  <a:pt x="25419" y="1149"/>
                  <a:pt x="24255" y="1411"/>
                  <a:pt x="23091" y="1674"/>
                </a:cubicBezTo>
                <a:cubicBezTo>
                  <a:pt x="20086" y="2352"/>
                  <a:pt x="17082" y="3029"/>
                  <a:pt x="14077" y="3707"/>
                </a:cubicBezTo>
                <a:cubicBezTo>
                  <a:pt x="12046" y="4166"/>
                  <a:pt x="10231" y="5247"/>
                  <a:pt x="8154" y="5405"/>
                </a:cubicBezTo>
                <a:cubicBezTo>
                  <a:pt x="5526" y="5606"/>
                  <a:pt x="2758" y="5615"/>
                  <a:pt x="1" y="6480"/>
                </a:cubicBezTo>
                <a:lnTo>
                  <a:pt x="1" y="23302"/>
                </a:lnTo>
                <a:lnTo>
                  <a:pt x="25329" y="30125"/>
                </a:lnTo>
                <a:lnTo>
                  <a:pt x="62548" y="13466"/>
                </a:lnTo>
                <a:cubicBezTo>
                  <a:pt x="62740" y="13466"/>
                  <a:pt x="64060" y="13325"/>
                  <a:pt x="64647" y="13325"/>
                </a:cubicBezTo>
                <a:cubicBezTo>
                  <a:pt x="64776" y="13325"/>
                  <a:pt x="64870" y="13332"/>
                  <a:pt x="64908" y="13349"/>
                </a:cubicBezTo>
                <a:cubicBezTo>
                  <a:pt x="61824" y="11993"/>
                  <a:pt x="60779" y="10657"/>
                  <a:pt x="59086" y="9905"/>
                </a:cubicBezTo>
                <a:cubicBezTo>
                  <a:pt x="57393" y="9154"/>
                  <a:pt x="55593" y="8649"/>
                  <a:pt x="53947" y="7797"/>
                </a:cubicBezTo>
                <a:cubicBezTo>
                  <a:pt x="53045" y="7330"/>
                  <a:pt x="52195" y="6761"/>
                  <a:pt x="51268" y="6343"/>
                </a:cubicBezTo>
                <a:cubicBezTo>
                  <a:pt x="49827" y="5690"/>
                  <a:pt x="48243" y="5417"/>
                  <a:pt x="46764" y="4853"/>
                </a:cubicBezTo>
                <a:cubicBezTo>
                  <a:pt x="45661" y="4435"/>
                  <a:pt x="44628" y="3859"/>
                  <a:pt x="43558" y="3365"/>
                </a:cubicBezTo>
                <a:cubicBezTo>
                  <a:pt x="40249" y="1836"/>
                  <a:pt x="36639" y="1105"/>
                  <a:pt x="33066" y="386"/>
                </a:cubicBezTo>
                <a:cubicBezTo>
                  <a:pt x="32111" y="194"/>
                  <a:pt x="31142" y="0"/>
                  <a:pt x="30173" y="0"/>
                </a:cubicBezTo>
                <a:close/>
              </a:path>
            </a:pathLst>
          </a:custGeom>
          <a:solidFill>
            <a:schemeClr val="dk1"/>
          </a:solidFill>
          <a:ln>
            <a:noFill/>
          </a:ln>
          <a:effectLst>
            <a:outerShdw blurRad="5715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3"/>
          <p:cNvSpPr/>
          <p:nvPr/>
        </p:nvSpPr>
        <p:spPr>
          <a:xfrm rot="-5400000">
            <a:off x="6851520" y="2869071"/>
            <a:ext cx="3807562" cy="733267"/>
          </a:xfrm>
          <a:custGeom>
            <a:avLst/>
            <a:gdLst/>
            <a:ahLst/>
            <a:cxnLst/>
            <a:rect l="l" t="t" r="r" b="b"/>
            <a:pathLst>
              <a:path w="64909" h="30126" extrusionOk="0">
                <a:moveTo>
                  <a:pt x="30173" y="0"/>
                </a:moveTo>
                <a:cubicBezTo>
                  <a:pt x="29941" y="0"/>
                  <a:pt x="29709" y="11"/>
                  <a:pt x="29477" y="36"/>
                </a:cubicBezTo>
                <a:cubicBezTo>
                  <a:pt x="28476" y="144"/>
                  <a:pt x="27523" y="503"/>
                  <a:pt x="26560" y="798"/>
                </a:cubicBezTo>
                <a:cubicBezTo>
                  <a:pt x="25419" y="1149"/>
                  <a:pt x="24255" y="1411"/>
                  <a:pt x="23091" y="1674"/>
                </a:cubicBezTo>
                <a:cubicBezTo>
                  <a:pt x="20086" y="2352"/>
                  <a:pt x="17082" y="3029"/>
                  <a:pt x="14077" y="3707"/>
                </a:cubicBezTo>
                <a:cubicBezTo>
                  <a:pt x="12046" y="4166"/>
                  <a:pt x="10231" y="5247"/>
                  <a:pt x="8154" y="5405"/>
                </a:cubicBezTo>
                <a:cubicBezTo>
                  <a:pt x="5526" y="5606"/>
                  <a:pt x="2758" y="5615"/>
                  <a:pt x="1" y="6480"/>
                </a:cubicBezTo>
                <a:lnTo>
                  <a:pt x="1" y="23302"/>
                </a:lnTo>
                <a:lnTo>
                  <a:pt x="25329" y="30125"/>
                </a:lnTo>
                <a:lnTo>
                  <a:pt x="62548" y="13466"/>
                </a:lnTo>
                <a:cubicBezTo>
                  <a:pt x="62740" y="13466"/>
                  <a:pt x="64060" y="13325"/>
                  <a:pt x="64647" y="13325"/>
                </a:cubicBezTo>
                <a:cubicBezTo>
                  <a:pt x="64776" y="13325"/>
                  <a:pt x="64870" y="13332"/>
                  <a:pt x="64908" y="13349"/>
                </a:cubicBezTo>
                <a:cubicBezTo>
                  <a:pt x="61824" y="11993"/>
                  <a:pt x="60779" y="10657"/>
                  <a:pt x="59086" y="9905"/>
                </a:cubicBezTo>
                <a:cubicBezTo>
                  <a:pt x="57393" y="9154"/>
                  <a:pt x="55593" y="8649"/>
                  <a:pt x="53947" y="7797"/>
                </a:cubicBezTo>
                <a:cubicBezTo>
                  <a:pt x="53045" y="7330"/>
                  <a:pt x="52195" y="6761"/>
                  <a:pt x="51268" y="6343"/>
                </a:cubicBezTo>
                <a:cubicBezTo>
                  <a:pt x="49827" y="5690"/>
                  <a:pt x="48243" y="5417"/>
                  <a:pt x="46764" y="4853"/>
                </a:cubicBezTo>
                <a:cubicBezTo>
                  <a:pt x="45661" y="4435"/>
                  <a:pt x="44628" y="3859"/>
                  <a:pt x="43558" y="3365"/>
                </a:cubicBezTo>
                <a:cubicBezTo>
                  <a:pt x="40249" y="1836"/>
                  <a:pt x="36639" y="1105"/>
                  <a:pt x="33066" y="386"/>
                </a:cubicBezTo>
                <a:cubicBezTo>
                  <a:pt x="32111" y="194"/>
                  <a:pt x="31142" y="0"/>
                  <a:pt x="30173" y="0"/>
                </a:cubicBezTo>
                <a:close/>
              </a:path>
            </a:pathLst>
          </a:custGeom>
          <a:solidFill>
            <a:schemeClr val="accent2"/>
          </a:solidFill>
          <a:ln>
            <a:noFill/>
          </a:ln>
          <a:effectLst>
            <a:outerShdw blurRad="5715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3"/>
          <p:cNvSpPr/>
          <p:nvPr/>
        </p:nvSpPr>
        <p:spPr>
          <a:xfrm rot="5400000">
            <a:off x="-1427548" y="1497114"/>
            <a:ext cx="3807562" cy="743284"/>
          </a:xfrm>
          <a:custGeom>
            <a:avLst/>
            <a:gdLst/>
            <a:ahLst/>
            <a:cxnLst/>
            <a:rect l="l" t="t" r="r" b="b"/>
            <a:pathLst>
              <a:path w="64909" h="30126" extrusionOk="0">
                <a:moveTo>
                  <a:pt x="30173" y="0"/>
                </a:moveTo>
                <a:cubicBezTo>
                  <a:pt x="29941" y="0"/>
                  <a:pt x="29709" y="11"/>
                  <a:pt x="29477" y="36"/>
                </a:cubicBezTo>
                <a:cubicBezTo>
                  <a:pt x="28476" y="144"/>
                  <a:pt x="27523" y="503"/>
                  <a:pt x="26560" y="798"/>
                </a:cubicBezTo>
                <a:cubicBezTo>
                  <a:pt x="25419" y="1149"/>
                  <a:pt x="24255" y="1411"/>
                  <a:pt x="23091" y="1674"/>
                </a:cubicBezTo>
                <a:cubicBezTo>
                  <a:pt x="20086" y="2352"/>
                  <a:pt x="17082" y="3029"/>
                  <a:pt x="14077" y="3707"/>
                </a:cubicBezTo>
                <a:cubicBezTo>
                  <a:pt x="12046" y="4166"/>
                  <a:pt x="10231" y="5247"/>
                  <a:pt x="8154" y="5405"/>
                </a:cubicBezTo>
                <a:cubicBezTo>
                  <a:pt x="5526" y="5606"/>
                  <a:pt x="2758" y="5615"/>
                  <a:pt x="1" y="6480"/>
                </a:cubicBezTo>
                <a:lnTo>
                  <a:pt x="1" y="23302"/>
                </a:lnTo>
                <a:lnTo>
                  <a:pt x="25329" y="30125"/>
                </a:lnTo>
                <a:lnTo>
                  <a:pt x="62548" y="13466"/>
                </a:lnTo>
                <a:cubicBezTo>
                  <a:pt x="62740" y="13466"/>
                  <a:pt x="64060" y="13325"/>
                  <a:pt x="64647" y="13325"/>
                </a:cubicBezTo>
                <a:cubicBezTo>
                  <a:pt x="64776" y="13325"/>
                  <a:pt x="64870" y="13332"/>
                  <a:pt x="64908" y="13349"/>
                </a:cubicBezTo>
                <a:cubicBezTo>
                  <a:pt x="61824" y="11993"/>
                  <a:pt x="60779" y="10657"/>
                  <a:pt x="59086" y="9905"/>
                </a:cubicBezTo>
                <a:cubicBezTo>
                  <a:pt x="57393" y="9154"/>
                  <a:pt x="55593" y="8649"/>
                  <a:pt x="53947" y="7797"/>
                </a:cubicBezTo>
                <a:cubicBezTo>
                  <a:pt x="53045" y="7330"/>
                  <a:pt x="52195" y="6761"/>
                  <a:pt x="51268" y="6343"/>
                </a:cubicBezTo>
                <a:cubicBezTo>
                  <a:pt x="49827" y="5690"/>
                  <a:pt x="48243" y="5417"/>
                  <a:pt x="46764" y="4853"/>
                </a:cubicBezTo>
                <a:cubicBezTo>
                  <a:pt x="45661" y="4435"/>
                  <a:pt x="44628" y="3859"/>
                  <a:pt x="43558" y="3365"/>
                </a:cubicBezTo>
                <a:cubicBezTo>
                  <a:pt x="40249" y="1836"/>
                  <a:pt x="36639" y="1105"/>
                  <a:pt x="33066" y="386"/>
                </a:cubicBezTo>
                <a:cubicBezTo>
                  <a:pt x="32111" y="194"/>
                  <a:pt x="31142" y="0"/>
                  <a:pt x="30173" y="0"/>
                </a:cubicBezTo>
                <a:close/>
              </a:path>
            </a:pathLst>
          </a:custGeom>
          <a:solidFill>
            <a:schemeClr val="accent1"/>
          </a:solidFill>
          <a:ln>
            <a:noFill/>
          </a:ln>
          <a:effectLst>
            <a:outerShdw blurRad="5715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3"/>
          <p:cNvSpPr/>
          <p:nvPr/>
        </p:nvSpPr>
        <p:spPr>
          <a:xfrm rot="-5400000">
            <a:off x="6217779" y="2217886"/>
            <a:ext cx="5144137" cy="708341"/>
          </a:xfrm>
          <a:custGeom>
            <a:avLst/>
            <a:gdLst/>
            <a:ahLst/>
            <a:cxnLst/>
            <a:rect l="l" t="t" r="r" b="b"/>
            <a:pathLst>
              <a:path w="76331" h="17556" extrusionOk="0">
                <a:moveTo>
                  <a:pt x="60456" y="0"/>
                </a:moveTo>
                <a:cubicBezTo>
                  <a:pt x="58378" y="648"/>
                  <a:pt x="56381" y="1336"/>
                  <a:pt x="54206" y="1367"/>
                </a:cubicBezTo>
                <a:cubicBezTo>
                  <a:pt x="53057" y="1383"/>
                  <a:pt x="51911" y="1578"/>
                  <a:pt x="50822" y="1942"/>
                </a:cubicBezTo>
                <a:cubicBezTo>
                  <a:pt x="50462" y="2063"/>
                  <a:pt x="50105" y="2203"/>
                  <a:pt x="49728" y="2244"/>
                </a:cubicBezTo>
                <a:cubicBezTo>
                  <a:pt x="49638" y="2253"/>
                  <a:pt x="49550" y="2257"/>
                  <a:pt x="49461" y="2257"/>
                </a:cubicBezTo>
                <a:cubicBezTo>
                  <a:pt x="48982" y="2257"/>
                  <a:pt x="48504" y="2138"/>
                  <a:pt x="48023" y="2125"/>
                </a:cubicBezTo>
                <a:cubicBezTo>
                  <a:pt x="47994" y="2124"/>
                  <a:pt x="47964" y="2124"/>
                  <a:pt x="47935" y="2124"/>
                </a:cubicBezTo>
                <a:cubicBezTo>
                  <a:pt x="47384" y="2124"/>
                  <a:pt x="46799" y="2253"/>
                  <a:pt x="46269" y="2390"/>
                </a:cubicBezTo>
                <a:cubicBezTo>
                  <a:pt x="44666" y="2802"/>
                  <a:pt x="43062" y="3215"/>
                  <a:pt x="41458" y="3627"/>
                </a:cubicBezTo>
                <a:cubicBezTo>
                  <a:pt x="40401" y="3900"/>
                  <a:pt x="39338" y="4172"/>
                  <a:pt x="38252" y="4275"/>
                </a:cubicBezTo>
                <a:cubicBezTo>
                  <a:pt x="37498" y="4345"/>
                  <a:pt x="36734" y="4333"/>
                  <a:pt x="35991" y="4478"/>
                </a:cubicBezTo>
                <a:cubicBezTo>
                  <a:pt x="35212" y="4629"/>
                  <a:pt x="34479" y="4947"/>
                  <a:pt x="33733" y="5219"/>
                </a:cubicBezTo>
                <a:cubicBezTo>
                  <a:pt x="32251" y="5762"/>
                  <a:pt x="30710" y="5539"/>
                  <a:pt x="29174" y="5900"/>
                </a:cubicBezTo>
                <a:cubicBezTo>
                  <a:pt x="27371" y="6325"/>
                  <a:pt x="25566" y="6749"/>
                  <a:pt x="23740" y="7061"/>
                </a:cubicBezTo>
                <a:cubicBezTo>
                  <a:pt x="22815" y="7218"/>
                  <a:pt x="21880" y="7348"/>
                  <a:pt x="20941" y="7348"/>
                </a:cubicBezTo>
                <a:cubicBezTo>
                  <a:pt x="20894" y="7348"/>
                  <a:pt x="20847" y="7348"/>
                  <a:pt x="20801" y="7347"/>
                </a:cubicBezTo>
                <a:cubicBezTo>
                  <a:pt x="18235" y="7311"/>
                  <a:pt x="15743" y="6278"/>
                  <a:pt x="13190" y="6278"/>
                </a:cubicBezTo>
                <a:cubicBezTo>
                  <a:pt x="13023" y="6278"/>
                  <a:pt x="12857" y="6282"/>
                  <a:pt x="12689" y="6292"/>
                </a:cubicBezTo>
                <a:cubicBezTo>
                  <a:pt x="10998" y="6387"/>
                  <a:pt x="9381" y="6986"/>
                  <a:pt x="7745" y="7429"/>
                </a:cubicBezTo>
                <a:cubicBezTo>
                  <a:pt x="5243" y="8107"/>
                  <a:pt x="2593" y="8538"/>
                  <a:pt x="0" y="8538"/>
                </a:cubicBezTo>
                <a:lnTo>
                  <a:pt x="0" y="17556"/>
                </a:lnTo>
                <a:lnTo>
                  <a:pt x="76330" y="17556"/>
                </a:lnTo>
                <a:lnTo>
                  <a:pt x="76330" y="0"/>
                </a:lnTo>
                <a:close/>
              </a:path>
            </a:pathLst>
          </a:custGeom>
          <a:solidFill>
            <a:srgbClr val="F1C7A4"/>
          </a:solidFill>
          <a:ln>
            <a:noFill/>
          </a:ln>
          <a:effectLst>
            <a:outerShdw blurRad="5715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3"/>
          <p:cNvSpPr/>
          <p:nvPr/>
        </p:nvSpPr>
        <p:spPr>
          <a:xfrm rot="5400000">
            <a:off x="-2240038" y="2202551"/>
            <a:ext cx="5181539" cy="701538"/>
          </a:xfrm>
          <a:custGeom>
            <a:avLst/>
            <a:gdLst/>
            <a:ahLst/>
            <a:cxnLst/>
            <a:rect l="l" t="t" r="r" b="b"/>
            <a:pathLst>
              <a:path w="76331" h="17556" extrusionOk="0">
                <a:moveTo>
                  <a:pt x="60456" y="0"/>
                </a:moveTo>
                <a:cubicBezTo>
                  <a:pt x="58378" y="648"/>
                  <a:pt x="56381" y="1336"/>
                  <a:pt x="54206" y="1367"/>
                </a:cubicBezTo>
                <a:cubicBezTo>
                  <a:pt x="53057" y="1383"/>
                  <a:pt x="51911" y="1578"/>
                  <a:pt x="50822" y="1942"/>
                </a:cubicBezTo>
                <a:cubicBezTo>
                  <a:pt x="50462" y="2063"/>
                  <a:pt x="50105" y="2203"/>
                  <a:pt x="49728" y="2244"/>
                </a:cubicBezTo>
                <a:cubicBezTo>
                  <a:pt x="49638" y="2253"/>
                  <a:pt x="49550" y="2257"/>
                  <a:pt x="49461" y="2257"/>
                </a:cubicBezTo>
                <a:cubicBezTo>
                  <a:pt x="48982" y="2257"/>
                  <a:pt x="48504" y="2138"/>
                  <a:pt x="48023" y="2125"/>
                </a:cubicBezTo>
                <a:cubicBezTo>
                  <a:pt x="47994" y="2124"/>
                  <a:pt x="47964" y="2124"/>
                  <a:pt x="47935" y="2124"/>
                </a:cubicBezTo>
                <a:cubicBezTo>
                  <a:pt x="47384" y="2124"/>
                  <a:pt x="46799" y="2253"/>
                  <a:pt x="46269" y="2390"/>
                </a:cubicBezTo>
                <a:cubicBezTo>
                  <a:pt x="44666" y="2802"/>
                  <a:pt x="43062" y="3215"/>
                  <a:pt x="41458" y="3627"/>
                </a:cubicBezTo>
                <a:cubicBezTo>
                  <a:pt x="40401" y="3900"/>
                  <a:pt x="39338" y="4172"/>
                  <a:pt x="38252" y="4275"/>
                </a:cubicBezTo>
                <a:cubicBezTo>
                  <a:pt x="37498" y="4345"/>
                  <a:pt x="36734" y="4333"/>
                  <a:pt x="35991" y="4478"/>
                </a:cubicBezTo>
                <a:cubicBezTo>
                  <a:pt x="35212" y="4629"/>
                  <a:pt x="34479" y="4947"/>
                  <a:pt x="33733" y="5219"/>
                </a:cubicBezTo>
                <a:cubicBezTo>
                  <a:pt x="32251" y="5762"/>
                  <a:pt x="30710" y="5539"/>
                  <a:pt x="29174" y="5900"/>
                </a:cubicBezTo>
                <a:cubicBezTo>
                  <a:pt x="27371" y="6325"/>
                  <a:pt x="25566" y="6749"/>
                  <a:pt x="23740" y="7061"/>
                </a:cubicBezTo>
                <a:cubicBezTo>
                  <a:pt x="22815" y="7218"/>
                  <a:pt x="21880" y="7348"/>
                  <a:pt x="20941" y="7348"/>
                </a:cubicBezTo>
                <a:cubicBezTo>
                  <a:pt x="20894" y="7348"/>
                  <a:pt x="20847" y="7348"/>
                  <a:pt x="20801" y="7347"/>
                </a:cubicBezTo>
                <a:cubicBezTo>
                  <a:pt x="18235" y="7311"/>
                  <a:pt x="15743" y="6278"/>
                  <a:pt x="13190" y="6278"/>
                </a:cubicBezTo>
                <a:cubicBezTo>
                  <a:pt x="13023" y="6278"/>
                  <a:pt x="12857" y="6282"/>
                  <a:pt x="12689" y="6292"/>
                </a:cubicBezTo>
                <a:cubicBezTo>
                  <a:pt x="10998" y="6387"/>
                  <a:pt x="9381" y="6986"/>
                  <a:pt x="7745" y="7429"/>
                </a:cubicBezTo>
                <a:cubicBezTo>
                  <a:pt x="5243" y="8107"/>
                  <a:pt x="2593" y="8538"/>
                  <a:pt x="0" y="8538"/>
                </a:cubicBezTo>
                <a:lnTo>
                  <a:pt x="0" y="17556"/>
                </a:lnTo>
                <a:lnTo>
                  <a:pt x="76330" y="17556"/>
                </a:lnTo>
                <a:lnTo>
                  <a:pt x="76330" y="0"/>
                </a:lnTo>
                <a:close/>
              </a:path>
            </a:pathLst>
          </a:custGeom>
          <a:solidFill>
            <a:srgbClr val="F1C7A4"/>
          </a:solidFill>
          <a:ln>
            <a:noFill/>
          </a:ln>
          <a:effectLst>
            <a:outerShdw blurRad="5715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592"/>
        <p:cNvGrpSpPr/>
        <p:nvPr/>
      </p:nvGrpSpPr>
      <p:grpSpPr>
        <a:xfrm>
          <a:off x="0" y="0"/>
          <a:ext cx="0" cy="0"/>
          <a:chOff x="0" y="0"/>
          <a:chExt cx="0" cy="0"/>
        </a:xfrm>
      </p:grpSpPr>
      <p:grpSp>
        <p:nvGrpSpPr>
          <p:cNvPr id="593" name="Google Shape;593;p22"/>
          <p:cNvGrpSpPr/>
          <p:nvPr/>
        </p:nvGrpSpPr>
        <p:grpSpPr>
          <a:xfrm>
            <a:off x="0" y="0"/>
            <a:ext cx="9143999" cy="5892773"/>
            <a:chOff x="237525" y="551100"/>
            <a:chExt cx="7142075" cy="4602650"/>
          </a:xfrm>
        </p:grpSpPr>
        <p:sp>
          <p:nvSpPr>
            <p:cNvPr id="594" name="Google Shape;594;p22"/>
            <p:cNvSpPr/>
            <p:nvPr/>
          </p:nvSpPr>
          <p:spPr>
            <a:xfrm>
              <a:off x="237525" y="551100"/>
              <a:ext cx="7141675" cy="4602375"/>
            </a:xfrm>
            <a:custGeom>
              <a:avLst/>
              <a:gdLst/>
              <a:ahLst/>
              <a:cxnLst/>
              <a:rect l="l" t="t" r="r" b="b"/>
              <a:pathLst>
                <a:path w="285667" h="184095" extrusionOk="0">
                  <a:moveTo>
                    <a:pt x="262644" y="10131"/>
                  </a:moveTo>
                  <a:cubicBezTo>
                    <a:pt x="262890" y="10131"/>
                    <a:pt x="263142" y="10161"/>
                    <a:pt x="263390" y="10168"/>
                  </a:cubicBezTo>
                  <a:cubicBezTo>
                    <a:pt x="263557" y="10168"/>
                    <a:pt x="263652" y="10275"/>
                    <a:pt x="263664" y="10442"/>
                  </a:cubicBezTo>
                  <a:cubicBezTo>
                    <a:pt x="263676" y="10609"/>
                    <a:pt x="263676" y="10775"/>
                    <a:pt x="263676" y="10942"/>
                  </a:cubicBezTo>
                  <a:lnTo>
                    <a:pt x="263676" y="13228"/>
                  </a:lnTo>
                  <a:cubicBezTo>
                    <a:pt x="263676" y="13835"/>
                    <a:pt x="263676" y="14454"/>
                    <a:pt x="263676" y="15073"/>
                  </a:cubicBezTo>
                  <a:cubicBezTo>
                    <a:pt x="263664" y="15550"/>
                    <a:pt x="263688" y="16026"/>
                    <a:pt x="263569" y="16490"/>
                  </a:cubicBezTo>
                  <a:cubicBezTo>
                    <a:pt x="263486" y="16836"/>
                    <a:pt x="263545" y="17205"/>
                    <a:pt x="263533" y="17562"/>
                  </a:cubicBezTo>
                  <a:cubicBezTo>
                    <a:pt x="263521" y="17895"/>
                    <a:pt x="263545" y="18217"/>
                    <a:pt x="263438" y="18550"/>
                  </a:cubicBezTo>
                  <a:cubicBezTo>
                    <a:pt x="263366" y="18717"/>
                    <a:pt x="263390" y="18931"/>
                    <a:pt x="263390" y="19110"/>
                  </a:cubicBezTo>
                  <a:cubicBezTo>
                    <a:pt x="263390" y="22753"/>
                    <a:pt x="263390" y="26396"/>
                    <a:pt x="263390" y="30040"/>
                  </a:cubicBezTo>
                  <a:cubicBezTo>
                    <a:pt x="263390" y="30349"/>
                    <a:pt x="263450" y="30647"/>
                    <a:pt x="263509" y="30956"/>
                  </a:cubicBezTo>
                  <a:cubicBezTo>
                    <a:pt x="263545" y="31099"/>
                    <a:pt x="263486" y="31230"/>
                    <a:pt x="263307" y="31278"/>
                  </a:cubicBezTo>
                  <a:cubicBezTo>
                    <a:pt x="262962" y="31349"/>
                    <a:pt x="262628" y="31433"/>
                    <a:pt x="262259" y="31433"/>
                  </a:cubicBezTo>
                  <a:cubicBezTo>
                    <a:pt x="261767" y="31429"/>
                    <a:pt x="261275" y="31427"/>
                    <a:pt x="260783" y="31427"/>
                  </a:cubicBezTo>
                  <a:cubicBezTo>
                    <a:pt x="259799" y="31427"/>
                    <a:pt x="258814" y="31433"/>
                    <a:pt x="257830" y="31433"/>
                  </a:cubicBezTo>
                  <a:cubicBezTo>
                    <a:pt x="257568" y="31433"/>
                    <a:pt x="257306" y="31433"/>
                    <a:pt x="257056" y="31516"/>
                  </a:cubicBezTo>
                  <a:cubicBezTo>
                    <a:pt x="256878" y="31564"/>
                    <a:pt x="256675" y="31564"/>
                    <a:pt x="256485" y="31575"/>
                  </a:cubicBezTo>
                  <a:lnTo>
                    <a:pt x="255056" y="31575"/>
                  </a:lnTo>
                  <a:cubicBezTo>
                    <a:pt x="254758" y="31575"/>
                    <a:pt x="254449" y="31575"/>
                    <a:pt x="254139" y="31671"/>
                  </a:cubicBezTo>
                  <a:cubicBezTo>
                    <a:pt x="253949" y="31730"/>
                    <a:pt x="253722" y="31706"/>
                    <a:pt x="253508" y="31718"/>
                  </a:cubicBezTo>
                  <a:cubicBezTo>
                    <a:pt x="253427" y="31720"/>
                    <a:pt x="253346" y="31721"/>
                    <a:pt x="253265" y="31721"/>
                  </a:cubicBezTo>
                  <a:cubicBezTo>
                    <a:pt x="253179" y="31721"/>
                    <a:pt x="253093" y="31720"/>
                    <a:pt x="253008" y="31720"/>
                  </a:cubicBezTo>
                  <a:cubicBezTo>
                    <a:pt x="252631" y="31720"/>
                    <a:pt x="252257" y="31730"/>
                    <a:pt x="251877" y="31837"/>
                  </a:cubicBezTo>
                  <a:cubicBezTo>
                    <a:pt x="251765" y="31865"/>
                    <a:pt x="251646" y="31873"/>
                    <a:pt x="251524" y="31873"/>
                  </a:cubicBezTo>
                  <a:cubicBezTo>
                    <a:pt x="251364" y="31873"/>
                    <a:pt x="251199" y="31860"/>
                    <a:pt x="251038" y="31860"/>
                  </a:cubicBezTo>
                  <a:cubicBezTo>
                    <a:pt x="251008" y="31860"/>
                    <a:pt x="250978" y="31860"/>
                    <a:pt x="250948" y="31861"/>
                  </a:cubicBezTo>
                  <a:cubicBezTo>
                    <a:pt x="250579" y="31873"/>
                    <a:pt x="250198" y="31873"/>
                    <a:pt x="249817" y="31956"/>
                  </a:cubicBezTo>
                  <a:cubicBezTo>
                    <a:pt x="249650" y="31998"/>
                    <a:pt x="249475" y="32007"/>
                    <a:pt x="249296" y="32007"/>
                  </a:cubicBezTo>
                  <a:cubicBezTo>
                    <a:pt x="249162" y="32007"/>
                    <a:pt x="249027" y="32002"/>
                    <a:pt x="248892" y="32002"/>
                  </a:cubicBezTo>
                  <a:cubicBezTo>
                    <a:pt x="248847" y="32002"/>
                    <a:pt x="248802" y="32003"/>
                    <a:pt x="248757" y="32004"/>
                  </a:cubicBezTo>
                  <a:cubicBezTo>
                    <a:pt x="248400" y="32016"/>
                    <a:pt x="248043" y="31980"/>
                    <a:pt x="247698" y="32111"/>
                  </a:cubicBezTo>
                  <a:cubicBezTo>
                    <a:pt x="247611" y="32143"/>
                    <a:pt x="247513" y="32148"/>
                    <a:pt x="247415" y="32148"/>
                  </a:cubicBezTo>
                  <a:cubicBezTo>
                    <a:pt x="247366" y="32148"/>
                    <a:pt x="247317" y="32147"/>
                    <a:pt x="247269" y="32147"/>
                  </a:cubicBezTo>
                  <a:lnTo>
                    <a:pt x="244281" y="32147"/>
                  </a:lnTo>
                  <a:cubicBezTo>
                    <a:pt x="244162" y="32147"/>
                    <a:pt x="244043" y="32135"/>
                    <a:pt x="243924" y="32123"/>
                  </a:cubicBezTo>
                  <a:cubicBezTo>
                    <a:pt x="243793" y="32111"/>
                    <a:pt x="243709" y="32016"/>
                    <a:pt x="243697" y="31897"/>
                  </a:cubicBezTo>
                  <a:cubicBezTo>
                    <a:pt x="243674" y="31730"/>
                    <a:pt x="243674" y="31564"/>
                    <a:pt x="243674" y="31397"/>
                  </a:cubicBezTo>
                  <a:cubicBezTo>
                    <a:pt x="243674" y="30349"/>
                    <a:pt x="243674" y="29301"/>
                    <a:pt x="243685" y="28254"/>
                  </a:cubicBezTo>
                  <a:cubicBezTo>
                    <a:pt x="243685" y="28015"/>
                    <a:pt x="243662" y="27777"/>
                    <a:pt x="243757" y="27551"/>
                  </a:cubicBezTo>
                  <a:cubicBezTo>
                    <a:pt x="243781" y="27480"/>
                    <a:pt x="243816" y="27396"/>
                    <a:pt x="243804" y="27337"/>
                  </a:cubicBezTo>
                  <a:cubicBezTo>
                    <a:pt x="243638" y="26872"/>
                    <a:pt x="243828" y="26408"/>
                    <a:pt x="243816" y="25944"/>
                  </a:cubicBezTo>
                  <a:cubicBezTo>
                    <a:pt x="243816" y="25849"/>
                    <a:pt x="243828" y="25741"/>
                    <a:pt x="243804" y="25658"/>
                  </a:cubicBezTo>
                  <a:cubicBezTo>
                    <a:pt x="243614" y="25098"/>
                    <a:pt x="243697" y="24527"/>
                    <a:pt x="243685" y="23955"/>
                  </a:cubicBezTo>
                  <a:cubicBezTo>
                    <a:pt x="243685" y="23801"/>
                    <a:pt x="243697" y="23622"/>
                    <a:pt x="243745" y="23467"/>
                  </a:cubicBezTo>
                  <a:cubicBezTo>
                    <a:pt x="243816" y="23205"/>
                    <a:pt x="243828" y="22955"/>
                    <a:pt x="243745" y="22705"/>
                  </a:cubicBezTo>
                  <a:cubicBezTo>
                    <a:pt x="243638" y="22420"/>
                    <a:pt x="243626" y="22122"/>
                    <a:pt x="243709" y="21860"/>
                  </a:cubicBezTo>
                  <a:cubicBezTo>
                    <a:pt x="243816" y="21503"/>
                    <a:pt x="243816" y="21157"/>
                    <a:pt x="243816" y="20800"/>
                  </a:cubicBezTo>
                  <a:cubicBezTo>
                    <a:pt x="243816" y="17871"/>
                    <a:pt x="243816" y="14942"/>
                    <a:pt x="243816" y="12013"/>
                  </a:cubicBezTo>
                  <a:cubicBezTo>
                    <a:pt x="243816" y="11097"/>
                    <a:pt x="243781" y="11156"/>
                    <a:pt x="244662" y="11144"/>
                  </a:cubicBezTo>
                  <a:cubicBezTo>
                    <a:pt x="244722" y="11144"/>
                    <a:pt x="244783" y="11145"/>
                    <a:pt x="244843" y="11145"/>
                  </a:cubicBezTo>
                  <a:cubicBezTo>
                    <a:pt x="245116" y="11145"/>
                    <a:pt x="245387" y="11137"/>
                    <a:pt x="245650" y="11049"/>
                  </a:cubicBezTo>
                  <a:cubicBezTo>
                    <a:pt x="245749" y="11016"/>
                    <a:pt x="245856" y="11009"/>
                    <a:pt x="245964" y="11009"/>
                  </a:cubicBezTo>
                  <a:cubicBezTo>
                    <a:pt x="246050" y="11009"/>
                    <a:pt x="246137" y="11013"/>
                    <a:pt x="246221" y="11013"/>
                  </a:cubicBezTo>
                  <a:cubicBezTo>
                    <a:pt x="246513" y="11007"/>
                    <a:pt x="246808" y="11007"/>
                    <a:pt x="247104" y="11007"/>
                  </a:cubicBezTo>
                  <a:cubicBezTo>
                    <a:pt x="247400" y="11007"/>
                    <a:pt x="247698" y="11007"/>
                    <a:pt x="247995" y="11001"/>
                  </a:cubicBezTo>
                  <a:cubicBezTo>
                    <a:pt x="248052" y="11001"/>
                    <a:pt x="248108" y="11002"/>
                    <a:pt x="248164" y="11002"/>
                  </a:cubicBezTo>
                  <a:cubicBezTo>
                    <a:pt x="248417" y="11002"/>
                    <a:pt x="248669" y="10994"/>
                    <a:pt x="248912" y="10906"/>
                  </a:cubicBezTo>
                  <a:cubicBezTo>
                    <a:pt x="249015" y="10874"/>
                    <a:pt x="249129" y="10869"/>
                    <a:pt x="249243" y="10869"/>
                  </a:cubicBezTo>
                  <a:cubicBezTo>
                    <a:pt x="249300" y="10869"/>
                    <a:pt x="249357" y="10870"/>
                    <a:pt x="249412" y="10870"/>
                  </a:cubicBezTo>
                  <a:cubicBezTo>
                    <a:pt x="249535" y="10864"/>
                    <a:pt x="249658" y="10862"/>
                    <a:pt x="249780" y="10862"/>
                  </a:cubicBezTo>
                  <a:cubicBezTo>
                    <a:pt x="249986" y="10862"/>
                    <a:pt x="250192" y="10868"/>
                    <a:pt x="250397" y="10868"/>
                  </a:cubicBezTo>
                  <a:cubicBezTo>
                    <a:pt x="250781" y="10868"/>
                    <a:pt x="251164" y="10849"/>
                    <a:pt x="251544" y="10740"/>
                  </a:cubicBezTo>
                  <a:cubicBezTo>
                    <a:pt x="251596" y="10720"/>
                    <a:pt x="251650" y="10715"/>
                    <a:pt x="251706" y="10715"/>
                  </a:cubicBezTo>
                  <a:cubicBezTo>
                    <a:pt x="251789" y="10715"/>
                    <a:pt x="251875" y="10728"/>
                    <a:pt x="251960" y="10728"/>
                  </a:cubicBezTo>
                  <a:cubicBezTo>
                    <a:pt x="252579" y="10716"/>
                    <a:pt x="253199" y="10716"/>
                    <a:pt x="253818" y="10716"/>
                  </a:cubicBezTo>
                  <a:cubicBezTo>
                    <a:pt x="253903" y="10716"/>
                    <a:pt x="253993" y="10729"/>
                    <a:pt x="254080" y="10729"/>
                  </a:cubicBezTo>
                  <a:cubicBezTo>
                    <a:pt x="254138" y="10729"/>
                    <a:pt x="254194" y="10723"/>
                    <a:pt x="254246" y="10704"/>
                  </a:cubicBezTo>
                  <a:cubicBezTo>
                    <a:pt x="254612" y="10591"/>
                    <a:pt x="254981" y="10571"/>
                    <a:pt x="255351" y="10571"/>
                  </a:cubicBezTo>
                  <a:cubicBezTo>
                    <a:pt x="255559" y="10571"/>
                    <a:pt x="255768" y="10577"/>
                    <a:pt x="255976" y="10577"/>
                  </a:cubicBezTo>
                  <a:cubicBezTo>
                    <a:pt x="256062" y="10577"/>
                    <a:pt x="256148" y="10576"/>
                    <a:pt x="256235" y="10573"/>
                  </a:cubicBezTo>
                  <a:cubicBezTo>
                    <a:pt x="256687" y="10561"/>
                    <a:pt x="257128" y="10573"/>
                    <a:pt x="257580" y="10466"/>
                  </a:cubicBezTo>
                  <a:cubicBezTo>
                    <a:pt x="257724" y="10430"/>
                    <a:pt x="257874" y="10420"/>
                    <a:pt x="258027" y="10420"/>
                  </a:cubicBezTo>
                  <a:cubicBezTo>
                    <a:pt x="258195" y="10420"/>
                    <a:pt x="258365" y="10432"/>
                    <a:pt x="258535" y="10432"/>
                  </a:cubicBezTo>
                  <a:cubicBezTo>
                    <a:pt x="258570" y="10432"/>
                    <a:pt x="258605" y="10431"/>
                    <a:pt x="258640" y="10430"/>
                  </a:cubicBezTo>
                  <a:cubicBezTo>
                    <a:pt x="258700" y="10430"/>
                    <a:pt x="258761" y="10430"/>
                    <a:pt x="258821" y="10430"/>
                  </a:cubicBezTo>
                  <a:cubicBezTo>
                    <a:pt x="259094" y="10430"/>
                    <a:pt x="259365" y="10422"/>
                    <a:pt x="259628" y="10335"/>
                  </a:cubicBezTo>
                  <a:cubicBezTo>
                    <a:pt x="259754" y="10302"/>
                    <a:pt x="259887" y="10294"/>
                    <a:pt x="260021" y="10294"/>
                  </a:cubicBezTo>
                  <a:cubicBezTo>
                    <a:pt x="260128" y="10294"/>
                    <a:pt x="260236" y="10299"/>
                    <a:pt x="260342" y="10299"/>
                  </a:cubicBezTo>
                  <a:cubicBezTo>
                    <a:pt x="260949" y="10263"/>
                    <a:pt x="261569" y="10323"/>
                    <a:pt x="262188" y="10180"/>
                  </a:cubicBezTo>
                  <a:cubicBezTo>
                    <a:pt x="262335" y="10143"/>
                    <a:pt x="262489" y="10131"/>
                    <a:pt x="262644" y="10131"/>
                  </a:cubicBezTo>
                  <a:close/>
                  <a:moveTo>
                    <a:pt x="242431" y="11153"/>
                  </a:moveTo>
                  <a:cubicBezTo>
                    <a:pt x="242468" y="11153"/>
                    <a:pt x="242507" y="11156"/>
                    <a:pt x="242542" y="11156"/>
                  </a:cubicBezTo>
                  <a:cubicBezTo>
                    <a:pt x="242864" y="11156"/>
                    <a:pt x="242947" y="11240"/>
                    <a:pt x="242959" y="11585"/>
                  </a:cubicBezTo>
                  <a:cubicBezTo>
                    <a:pt x="242971" y="11775"/>
                    <a:pt x="242959" y="11966"/>
                    <a:pt x="242959" y="12156"/>
                  </a:cubicBezTo>
                  <a:lnTo>
                    <a:pt x="242959" y="21146"/>
                  </a:lnTo>
                  <a:cubicBezTo>
                    <a:pt x="242959" y="24170"/>
                    <a:pt x="242947" y="27194"/>
                    <a:pt x="242971" y="30218"/>
                  </a:cubicBezTo>
                  <a:cubicBezTo>
                    <a:pt x="242971" y="30790"/>
                    <a:pt x="242792" y="31337"/>
                    <a:pt x="242792" y="31909"/>
                  </a:cubicBezTo>
                  <a:cubicBezTo>
                    <a:pt x="242792" y="32040"/>
                    <a:pt x="242685" y="32123"/>
                    <a:pt x="242554" y="32135"/>
                  </a:cubicBezTo>
                  <a:cubicBezTo>
                    <a:pt x="241908" y="32186"/>
                    <a:pt x="241262" y="32299"/>
                    <a:pt x="240609" y="32299"/>
                  </a:cubicBezTo>
                  <a:cubicBezTo>
                    <a:pt x="240504" y="32299"/>
                    <a:pt x="240398" y="32296"/>
                    <a:pt x="240292" y="32290"/>
                  </a:cubicBezTo>
                  <a:cubicBezTo>
                    <a:pt x="240214" y="32287"/>
                    <a:pt x="240136" y="32286"/>
                    <a:pt x="240058" y="32286"/>
                  </a:cubicBezTo>
                  <a:cubicBezTo>
                    <a:pt x="239735" y="32286"/>
                    <a:pt x="239416" y="32311"/>
                    <a:pt x="239090" y="32397"/>
                  </a:cubicBezTo>
                  <a:cubicBezTo>
                    <a:pt x="238943" y="32430"/>
                    <a:pt x="238792" y="32437"/>
                    <a:pt x="238639" y="32437"/>
                  </a:cubicBezTo>
                  <a:cubicBezTo>
                    <a:pt x="238497" y="32437"/>
                    <a:pt x="238354" y="32431"/>
                    <a:pt x="238212" y="32431"/>
                  </a:cubicBezTo>
                  <a:cubicBezTo>
                    <a:pt x="238171" y="32431"/>
                    <a:pt x="238130" y="32431"/>
                    <a:pt x="238089" y="32433"/>
                  </a:cubicBezTo>
                  <a:cubicBezTo>
                    <a:pt x="237720" y="32445"/>
                    <a:pt x="237339" y="32409"/>
                    <a:pt x="236970" y="32540"/>
                  </a:cubicBezTo>
                  <a:cubicBezTo>
                    <a:pt x="236881" y="32570"/>
                    <a:pt x="236786" y="32576"/>
                    <a:pt x="236689" y="32576"/>
                  </a:cubicBezTo>
                  <a:cubicBezTo>
                    <a:pt x="236625" y="32576"/>
                    <a:pt x="236559" y="32573"/>
                    <a:pt x="236495" y="32573"/>
                  </a:cubicBezTo>
                  <a:cubicBezTo>
                    <a:pt x="236463" y="32573"/>
                    <a:pt x="236431" y="32574"/>
                    <a:pt x="236399" y="32576"/>
                  </a:cubicBezTo>
                  <a:cubicBezTo>
                    <a:pt x="236332" y="32577"/>
                    <a:pt x="236264" y="32578"/>
                    <a:pt x="236197" y="32578"/>
                  </a:cubicBezTo>
                  <a:cubicBezTo>
                    <a:pt x="236126" y="32578"/>
                    <a:pt x="236055" y="32577"/>
                    <a:pt x="235984" y="32577"/>
                  </a:cubicBezTo>
                  <a:cubicBezTo>
                    <a:pt x="235671" y="32577"/>
                    <a:pt x="235359" y="32587"/>
                    <a:pt x="235053" y="32695"/>
                  </a:cubicBezTo>
                  <a:cubicBezTo>
                    <a:pt x="234976" y="32718"/>
                    <a:pt x="234893" y="32724"/>
                    <a:pt x="234808" y="32724"/>
                  </a:cubicBezTo>
                  <a:cubicBezTo>
                    <a:pt x="234723" y="32724"/>
                    <a:pt x="234637" y="32718"/>
                    <a:pt x="234553" y="32718"/>
                  </a:cubicBezTo>
                  <a:lnTo>
                    <a:pt x="232482" y="32718"/>
                  </a:lnTo>
                  <a:cubicBezTo>
                    <a:pt x="232343" y="32718"/>
                    <a:pt x="232202" y="32714"/>
                    <a:pt x="232062" y="32714"/>
                  </a:cubicBezTo>
                  <a:cubicBezTo>
                    <a:pt x="231780" y="32714"/>
                    <a:pt x="231497" y="32730"/>
                    <a:pt x="231220" y="32826"/>
                  </a:cubicBezTo>
                  <a:cubicBezTo>
                    <a:pt x="231138" y="32853"/>
                    <a:pt x="231052" y="32860"/>
                    <a:pt x="230965" y="32860"/>
                  </a:cubicBezTo>
                  <a:cubicBezTo>
                    <a:pt x="230859" y="32860"/>
                    <a:pt x="230752" y="32849"/>
                    <a:pt x="230648" y="32849"/>
                  </a:cubicBezTo>
                  <a:cubicBezTo>
                    <a:pt x="230172" y="32855"/>
                    <a:pt x="229696" y="32855"/>
                    <a:pt x="229219" y="32855"/>
                  </a:cubicBezTo>
                  <a:cubicBezTo>
                    <a:pt x="228743" y="32855"/>
                    <a:pt x="228267" y="32855"/>
                    <a:pt x="227791" y="32861"/>
                  </a:cubicBezTo>
                  <a:cubicBezTo>
                    <a:pt x="227732" y="32863"/>
                    <a:pt x="227673" y="32863"/>
                    <a:pt x="227614" y="32863"/>
                  </a:cubicBezTo>
                  <a:cubicBezTo>
                    <a:pt x="227469" y="32863"/>
                    <a:pt x="227324" y="32860"/>
                    <a:pt x="227179" y="32860"/>
                  </a:cubicBezTo>
                  <a:cubicBezTo>
                    <a:pt x="226836" y="32860"/>
                    <a:pt x="226496" y="32876"/>
                    <a:pt x="226159" y="32980"/>
                  </a:cubicBezTo>
                  <a:cubicBezTo>
                    <a:pt x="226088" y="33004"/>
                    <a:pt x="226008" y="33010"/>
                    <a:pt x="225924" y="33010"/>
                  </a:cubicBezTo>
                  <a:cubicBezTo>
                    <a:pt x="225841" y="33010"/>
                    <a:pt x="225755" y="33004"/>
                    <a:pt x="225671" y="33004"/>
                  </a:cubicBezTo>
                  <a:lnTo>
                    <a:pt x="223242" y="33004"/>
                  </a:lnTo>
                  <a:cubicBezTo>
                    <a:pt x="222742" y="33016"/>
                    <a:pt x="222254" y="33028"/>
                    <a:pt x="221754" y="33111"/>
                  </a:cubicBezTo>
                  <a:cubicBezTo>
                    <a:pt x="221533" y="33146"/>
                    <a:pt x="221309" y="33156"/>
                    <a:pt x="221083" y="33156"/>
                  </a:cubicBezTo>
                  <a:cubicBezTo>
                    <a:pt x="220759" y="33156"/>
                    <a:pt x="220433" y="33135"/>
                    <a:pt x="220111" y="33135"/>
                  </a:cubicBezTo>
                  <a:cubicBezTo>
                    <a:pt x="219956" y="33135"/>
                    <a:pt x="219837" y="33040"/>
                    <a:pt x="219837" y="32873"/>
                  </a:cubicBezTo>
                  <a:cubicBezTo>
                    <a:pt x="219837" y="32326"/>
                    <a:pt x="219766" y="31778"/>
                    <a:pt x="219897" y="31242"/>
                  </a:cubicBezTo>
                  <a:cubicBezTo>
                    <a:pt x="219956" y="31028"/>
                    <a:pt x="219956" y="30813"/>
                    <a:pt x="219956" y="30599"/>
                  </a:cubicBezTo>
                  <a:cubicBezTo>
                    <a:pt x="219956" y="26908"/>
                    <a:pt x="219956" y="23217"/>
                    <a:pt x="219956" y="19538"/>
                  </a:cubicBezTo>
                  <a:cubicBezTo>
                    <a:pt x="219956" y="19300"/>
                    <a:pt x="219956" y="19062"/>
                    <a:pt x="219885" y="18824"/>
                  </a:cubicBezTo>
                  <a:cubicBezTo>
                    <a:pt x="219837" y="18645"/>
                    <a:pt x="219825" y="18455"/>
                    <a:pt x="219825" y="18264"/>
                  </a:cubicBezTo>
                  <a:cubicBezTo>
                    <a:pt x="219825" y="16335"/>
                    <a:pt x="219825" y="14407"/>
                    <a:pt x="219813" y="12478"/>
                  </a:cubicBezTo>
                  <a:cubicBezTo>
                    <a:pt x="219813" y="12383"/>
                    <a:pt x="219813" y="12287"/>
                    <a:pt x="219825" y="12192"/>
                  </a:cubicBezTo>
                  <a:cubicBezTo>
                    <a:pt x="219849" y="11978"/>
                    <a:pt x="219921" y="11894"/>
                    <a:pt x="220135" y="11883"/>
                  </a:cubicBezTo>
                  <a:cubicBezTo>
                    <a:pt x="220230" y="11871"/>
                    <a:pt x="220325" y="11868"/>
                    <a:pt x="220421" y="11868"/>
                  </a:cubicBezTo>
                  <a:cubicBezTo>
                    <a:pt x="220516" y="11868"/>
                    <a:pt x="220611" y="11871"/>
                    <a:pt x="220706" y="11871"/>
                  </a:cubicBezTo>
                  <a:cubicBezTo>
                    <a:pt x="222623" y="11859"/>
                    <a:pt x="224552" y="11859"/>
                    <a:pt x="226481" y="11859"/>
                  </a:cubicBezTo>
                  <a:cubicBezTo>
                    <a:pt x="226767" y="11859"/>
                    <a:pt x="227052" y="11859"/>
                    <a:pt x="227326" y="11775"/>
                  </a:cubicBezTo>
                  <a:cubicBezTo>
                    <a:pt x="227454" y="11733"/>
                    <a:pt x="227594" y="11727"/>
                    <a:pt x="227732" y="11727"/>
                  </a:cubicBezTo>
                  <a:cubicBezTo>
                    <a:pt x="227788" y="11727"/>
                    <a:pt x="227843" y="11728"/>
                    <a:pt x="227898" y="11728"/>
                  </a:cubicBezTo>
                  <a:cubicBezTo>
                    <a:pt x="228183" y="11722"/>
                    <a:pt x="228469" y="11722"/>
                    <a:pt x="228755" y="11722"/>
                  </a:cubicBezTo>
                  <a:cubicBezTo>
                    <a:pt x="229041" y="11722"/>
                    <a:pt x="229326" y="11722"/>
                    <a:pt x="229612" y="11716"/>
                  </a:cubicBezTo>
                  <a:cubicBezTo>
                    <a:pt x="229707" y="11716"/>
                    <a:pt x="229802" y="11718"/>
                    <a:pt x="229896" y="11718"/>
                  </a:cubicBezTo>
                  <a:cubicBezTo>
                    <a:pt x="230154" y="11718"/>
                    <a:pt x="230410" y="11705"/>
                    <a:pt x="230672" y="11609"/>
                  </a:cubicBezTo>
                  <a:cubicBezTo>
                    <a:pt x="230743" y="11585"/>
                    <a:pt x="230824" y="11579"/>
                    <a:pt x="230907" y="11579"/>
                  </a:cubicBezTo>
                  <a:cubicBezTo>
                    <a:pt x="230990" y="11579"/>
                    <a:pt x="231077" y="11585"/>
                    <a:pt x="231160" y="11585"/>
                  </a:cubicBezTo>
                  <a:cubicBezTo>
                    <a:pt x="231970" y="11549"/>
                    <a:pt x="232767" y="11609"/>
                    <a:pt x="233577" y="11466"/>
                  </a:cubicBezTo>
                  <a:cubicBezTo>
                    <a:pt x="233803" y="11423"/>
                    <a:pt x="234032" y="11410"/>
                    <a:pt x="234263" y="11410"/>
                  </a:cubicBezTo>
                  <a:cubicBezTo>
                    <a:pt x="234565" y="11410"/>
                    <a:pt x="234870" y="11431"/>
                    <a:pt x="235172" y="11431"/>
                  </a:cubicBezTo>
                  <a:cubicBezTo>
                    <a:pt x="235212" y="11431"/>
                    <a:pt x="235252" y="11431"/>
                    <a:pt x="235292" y="11430"/>
                  </a:cubicBezTo>
                  <a:cubicBezTo>
                    <a:pt x="235430" y="11430"/>
                    <a:pt x="235571" y="11434"/>
                    <a:pt x="235712" y="11434"/>
                  </a:cubicBezTo>
                  <a:cubicBezTo>
                    <a:pt x="235994" y="11434"/>
                    <a:pt x="236280" y="11418"/>
                    <a:pt x="236565" y="11323"/>
                  </a:cubicBezTo>
                  <a:cubicBezTo>
                    <a:pt x="236641" y="11296"/>
                    <a:pt x="236724" y="11288"/>
                    <a:pt x="236810" y="11288"/>
                  </a:cubicBezTo>
                  <a:cubicBezTo>
                    <a:pt x="236914" y="11288"/>
                    <a:pt x="237021" y="11299"/>
                    <a:pt x="237125" y="11299"/>
                  </a:cubicBezTo>
                  <a:cubicBezTo>
                    <a:pt x="237720" y="11293"/>
                    <a:pt x="238316" y="11293"/>
                    <a:pt x="238911" y="11293"/>
                  </a:cubicBezTo>
                  <a:cubicBezTo>
                    <a:pt x="239506" y="11293"/>
                    <a:pt x="240102" y="11293"/>
                    <a:pt x="240697" y="11287"/>
                  </a:cubicBezTo>
                  <a:cubicBezTo>
                    <a:pt x="240932" y="11287"/>
                    <a:pt x="241166" y="11300"/>
                    <a:pt x="241400" y="11300"/>
                  </a:cubicBezTo>
                  <a:cubicBezTo>
                    <a:pt x="241712" y="11300"/>
                    <a:pt x="242022" y="11277"/>
                    <a:pt x="242328" y="11168"/>
                  </a:cubicBezTo>
                  <a:cubicBezTo>
                    <a:pt x="242358" y="11156"/>
                    <a:pt x="242394" y="11153"/>
                    <a:pt x="242431" y="11153"/>
                  </a:cubicBezTo>
                  <a:close/>
                  <a:moveTo>
                    <a:pt x="77426" y="11865"/>
                  </a:moveTo>
                  <a:cubicBezTo>
                    <a:pt x="79727" y="11865"/>
                    <a:pt x="82026" y="11871"/>
                    <a:pt x="84320" y="11871"/>
                  </a:cubicBezTo>
                  <a:cubicBezTo>
                    <a:pt x="84382" y="11871"/>
                    <a:pt x="84444" y="11870"/>
                    <a:pt x="84506" y="11870"/>
                  </a:cubicBezTo>
                  <a:cubicBezTo>
                    <a:pt x="84753" y="11870"/>
                    <a:pt x="84999" y="11878"/>
                    <a:pt x="85237" y="11954"/>
                  </a:cubicBezTo>
                  <a:cubicBezTo>
                    <a:pt x="85365" y="11996"/>
                    <a:pt x="85504" y="12003"/>
                    <a:pt x="85643" y="12003"/>
                  </a:cubicBezTo>
                  <a:cubicBezTo>
                    <a:pt x="85699" y="12003"/>
                    <a:pt x="85754" y="12002"/>
                    <a:pt x="85809" y="12002"/>
                  </a:cubicBezTo>
                  <a:cubicBezTo>
                    <a:pt x="86130" y="12008"/>
                    <a:pt x="86451" y="12008"/>
                    <a:pt x="86773" y="12008"/>
                  </a:cubicBezTo>
                  <a:cubicBezTo>
                    <a:pt x="87094" y="12008"/>
                    <a:pt x="87416" y="12008"/>
                    <a:pt x="87737" y="12013"/>
                  </a:cubicBezTo>
                  <a:cubicBezTo>
                    <a:pt x="87904" y="12013"/>
                    <a:pt x="88069" y="12010"/>
                    <a:pt x="88234" y="12010"/>
                  </a:cubicBezTo>
                  <a:cubicBezTo>
                    <a:pt x="88564" y="12010"/>
                    <a:pt x="88892" y="12025"/>
                    <a:pt x="89226" y="12121"/>
                  </a:cubicBezTo>
                  <a:cubicBezTo>
                    <a:pt x="89312" y="12148"/>
                    <a:pt x="89406" y="12155"/>
                    <a:pt x="89503" y="12155"/>
                  </a:cubicBezTo>
                  <a:cubicBezTo>
                    <a:pt x="89619" y="12155"/>
                    <a:pt x="89740" y="12144"/>
                    <a:pt x="89857" y="12144"/>
                  </a:cubicBezTo>
                  <a:cubicBezTo>
                    <a:pt x="92166" y="12144"/>
                    <a:pt x="94476" y="12156"/>
                    <a:pt x="96786" y="12156"/>
                  </a:cubicBezTo>
                  <a:cubicBezTo>
                    <a:pt x="96810" y="12156"/>
                    <a:pt x="96832" y="12156"/>
                    <a:pt x="96854" y="12156"/>
                  </a:cubicBezTo>
                  <a:cubicBezTo>
                    <a:pt x="97583" y="12156"/>
                    <a:pt x="97572" y="12168"/>
                    <a:pt x="97572" y="12930"/>
                  </a:cubicBezTo>
                  <a:cubicBezTo>
                    <a:pt x="97572" y="13478"/>
                    <a:pt x="97524" y="14026"/>
                    <a:pt x="97691" y="14561"/>
                  </a:cubicBezTo>
                  <a:cubicBezTo>
                    <a:pt x="97739" y="14704"/>
                    <a:pt x="97715" y="14883"/>
                    <a:pt x="97715" y="15050"/>
                  </a:cubicBezTo>
                  <a:cubicBezTo>
                    <a:pt x="97715" y="15835"/>
                    <a:pt x="97715" y="16621"/>
                    <a:pt x="97715" y="17407"/>
                  </a:cubicBezTo>
                  <a:cubicBezTo>
                    <a:pt x="97715" y="17812"/>
                    <a:pt x="97691" y="18217"/>
                    <a:pt x="97822" y="18610"/>
                  </a:cubicBezTo>
                  <a:cubicBezTo>
                    <a:pt x="97881" y="18776"/>
                    <a:pt x="97858" y="18979"/>
                    <a:pt x="97858" y="19169"/>
                  </a:cubicBezTo>
                  <a:cubicBezTo>
                    <a:pt x="97870" y="19550"/>
                    <a:pt x="97846" y="19931"/>
                    <a:pt x="97965" y="20300"/>
                  </a:cubicBezTo>
                  <a:cubicBezTo>
                    <a:pt x="98036" y="20526"/>
                    <a:pt x="97989" y="20776"/>
                    <a:pt x="98001" y="21015"/>
                  </a:cubicBezTo>
                  <a:cubicBezTo>
                    <a:pt x="98036" y="21765"/>
                    <a:pt x="97917" y="22527"/>
                    <a:pt x="98132" y="23277"/>
                  </a:cubicBezTo>
                  <a:cubicBezTo>
                    <a:pt x="98179" y="23455"/>
                    <a:pt x="98143" y="23658"/>
                    <a:pt x="98143" y="23848"/>
                  </a:cubicBezTo>
                  <a:cubicBezTo>
                    <a:pt x="98143" y="25563"/>
                    <a:pt x="98143" y="27277"/>
                    <a:pt x="98143" y="28992"/>
                  </a:cubicBezTo>
                  <a:cubicBezTo>
                    <a:pt x="98143" y="29325"/>
                    <a:pt x="98120" y="29659"/>
                    <a:pt x="98251" y="29980"/>
                  </a:cubicBezTo>
                  <a:cubicBezTo>
                    <a:pt x="98286" y="30063"/>
                    <a:pt x="98286" y="30159"/>
                    <a:pt x="98286" y="30254"/>
                  </a:cubicBezTo>
                  <a:cubicBezTo>
                    <a:pt x="98286" y="31135"/>
                    <a:pt x="98286" y="32016"/>
                    <a:pt x="98286" y="32897"/>
                  </a:cubicBezTo>
                  <a:cubicBezTo>
                    <a:pt x="98274" y="33195"/>
                    <a:pt x="98203" y="33266"/>
                    <a:pt x="97893" y="33290"/>
                  </a:cubicBezTo>
                  <a:cubicBezTo>
                    <a:pt x="97826" y="33294"/>
                    <a:pt x="97757" y="33295"/>
                    <a:pt x="97687" y="33295"/>
                  </a:cubicBezTo>
                  <a:cubicBezTo>
                    <a:pt x="97548" y="33295"/>
                    <a:pt x="97405" y="33290"/>
                    <a:pt x="97262" y="33290"/>
                  </a:cubicBezTo>
                  <a:lnTo>
                    <a:pt x="73986" y="33290"/>
                  </a:lnTo>
                  <a:cubicBezTo>
                    <a:pt x="73890" y="33290"/>
                    <a:pt x="73795" y="33295"/>
                    <a:pt x="73700" y="33295"/>
                  </a:cubicBezTo>
                  <a:cubicBezTo>
                    <a:pt x="73652" y="33295"/>
                    <a:pt x="73605" y="33294"/>
                    <a:pt x="73557" y="33290"/>
                  </a:cubicBezTo>
                  <a:cubicBezTo>
                    <a:pt x="73021" y="33278"/>
                    <a:pt x="73009" y="33266"/>
                    <a:pt x="72997" y="32718"/>
                  </a:cubicBezTo>
                  <a:cubicBezTo>
                    <a:pt x="72997" y="32599"/>
                    <a:pt x="72997" y="32480"/>
                    <a:pt x="72997" y="32361"/>
                  </a:cubicBezTo>
                  <a:cubicBezTo>
                    <a:pt x="72997" y="25849"/>
                    <a:pt x="72997" y="19324"/>
                    <a:pt x="72997" y="12811"/>
                  </a:cubicBezTo>
                  <a:cubicBezTo>
                    <a:pt x="72997" y="11936"/>
                    <a:pt x="72946" y="11868"/>
                    <a:pt x="73562" y="11868"/>
                  </a:cubicBezTo>
                  <a:cubicBezTo>
                    <a:pt x="73675" y="11868"/>
                    <a:pt x="73811" y="11871"/>
                    <a:pt x="73974" y="11871"/>
                  </a:cubicBezTo>
                  <a:cubicBezTo>
                    <a:pt x="75125" y="11867"/>
                    <a:pt x="76276" y="11865"/>
                    <a:pt x="77426" y="11865"/>
                  </a:cubicBezTo>
                  <a:close/>
                  <a:moveTo>
                    <a:pt x="46351" y="11716"/>
                  </a:moveTo>
                  <a:cubicBezTo>
                    <a:pt x="52804" y="11716"/>
                    <a:pt x="59246" y="11728"/>
                    <a:pt x="65699" y="11728"/>
                  </a:cubicBezTo>
                  <a:cubicBezTo>
                    <a:pt x="65766" y="11728"/>
                    <a:pt x="65832" y="11727"/>
                    <a:pt x="65898" y="11727"/>
                  </a:cubicBezTo>
                  <a:cubicBezTo>
                    <a:pt x="66161" y="11727"/>
                    <a:pt x="66420" y="11735"/>
                    <a:pt x="66687" y="11811"/>
                  </a:cubicBezTo>
                  <a:cubicBezTo>
                    <a:pt x="66809" y="11854"/>
                    <a:pt x="66939" y="11863"/>
                    <a:pt x="67067" y="11863"/>
                  </a:cubicBezTo>
                  <a:cubicBezTo>
                    <a:pt x="67152" y="11863"/>
                    <a:pt x="67237" y="11859"/>
                    <a:pt x="67318" y="11859"/>
                  </a:cubicBezTo>
                  <a:lnTo>
                    <a:pt x="71533" y="11859"/>
                  </a:lnTo>
                  <a:cubicBezTo>
                    <a:pt x="71723" y="11859"/>
                    <a:pt x="71914" y="11859"/>
                    <a:pt x="72104" y="11871"/>
                  </a:cubicBezTo>
                  <a:cubicBezTo>
                    <a:pt x="72331" y="11883"/>
                    <a:pt x="72414" y="11966"/>
                    <a:pt x="72426" y="12168"/>
                  </a:cubicBezTo>
                  <a:cubicBezTo>
                    <a:pt x="72438" y="12383"/>
                    <a:pt x="72438" y="12597"/>
                    <a:pt x="72438" y="12811"/>
                  </a:cubicBezTo>
                  <a:lnTo>
                    <a:pt x="72438" y="22598"/>
                  </a:lnTo>
                  <a:lnTo>
                    <a:pt x="72438" y="32230"/>
                  </a:lnTo>
                  <a:cubicBezTo>
                    <a:pt x="72438" y="32397"/>
                    <a:pt x="72450" y="32564"/>
                    <a:pt x="72438" y="32730"/>
                  </a:cubicBezTo>
                  <a:cubicBezTo>
                    <a:pt x="72426" y="33266"/>
                    <a:pt x="72414" y="33290"/>
                    <a:pt x="71866" y="33290"/>
                  </a:cubicBezTo>
                  <a:lnTo>
                    <a:pt x="62663" y="33290"/>
                  </a:lnTo>
                  <a:cubicBezTo>
                    <a:pt x="62520" y="33290"/>
                    <a:pt x="62365" y="33290"/>
                    <a:pt x="62234" y="33242"/>
                  </a:cubicBezTo>
                  <a:cubicBezTo>
                    <a:pt x="62015" y="33166"/>
                    <a:pt x="61788" y="33158"/>
                    <a:pt x="61560" y="33158"/>
                  </a:cubicBezTo>
                  <a:cubicBezTo>
                    <a:pt x="61503" y="33158"/>
                    <a:pt x="61446" y="33159"/>
                    <a:pt x="61389" y="33159"/>
                  </a:cubicBezTo>
                  <a:cubicBezTo>
                    <a:pt x="60436" y="33159"/>
                    <a:pt x="59484" y="33154"/>
                    <a:pt x="58531" y="33154"/>
                  </a:cubicBezTo>
                  <a:cubicBezTo>
                    <a:pt x="58055" y="33154"/>
                    <a:pt x="57579" y="33155"/>
                    <a:pt x="57103" y="33159"/>
                  </a:cubicBezTo>
                  <a:cubicBezTo>
                    <a:pt x="56988" y="33159"/>
                    <a:pt x="56875" y="33157"/>
                    <a:pt x="56762" y="33157"/>
                  </a:cubicBezTo>
                  <a:cubicBezTo>
                    <a:pt x="56451" y="33157"/>
                    <a:pt x="56143" y="33170"/>
                    <a:pt x="55829" y="33266"/>
                  </a:cubicBezTo>
                  <a:cubicBezTo>
                    <a:pt x="55742" y="33293"/>
                    <a:pt x="55648" y="33301"/>
                    <a:pt x="55551" y="33301"/>
                  </a:cubicBezTo>
                  <a:cubicBezTo>
                    <a:pt x="55435" y="33301"/>
                    <a:pt x="55314" y="33290"/>
                    <a:pt x="55198" y="33290"/>
                  </a:cubicBezTo>
                  <a:cubicBezTo>
                    <a:pt x="52935" y="33290"/>
                    <a:pt x="50673" y="33290"/>
                    <a:pt x="48411" y="33302"/>
                  </a:cubicBezTo>
                  <a:cubicBezTo>
                    <a:pt x="48302" y="33302"/>
                    <a:pt x="48192" y="33297"/>
                    <a:pt x="48084" y="33297"/>
                  </a:cubicBezTo>
                  <a:cubicBezTo>
                    <a:pt x="47884" y="33297"/>
                    <a:pt x="47687" y="33312"/>
                    <a:pt x="47494" y="33397"/>
                  </a:cubicBezTo>
                  <a:cubicBezTo>
                    <a:pt x="47435" y="33421"/>
                    <a:pt x="47363" y="33421"/>
                    <a:pt x="47292" y="33421"/>
                  </a:cubicBezTo>
                  <a:cubicBezTo>
                    <a:pt x="46601" y="33433"/>
                    <a:pt x="45911" y="33433"/>
                    <a:pt x="45220" y="33433"/>
                  </a:cubicBezTo>
                  <a:cubicBezTo>
                    <a:pt x="44970" y="33421"/>
                    <a:pt x="44887" y="33326"/>
                    <a:pt x="44875" y="33076"/>
                  </a:cubicBezTo>
                  <a:cubicBezTo>
                    <a:pt x="44875" y="33028"/>
                    <a:pt x="44863" y="32980"/>
                    <a:pt x="44875" y="32933"/>
                  </a:cubicBezTo>
                  <a:cubicBezTo>
                    <a:pt x="45006" y="32445"/>
                    <a:pt x="44958" y="31933"/>
                    <a:pt x="45053" y="31456"/>
                  </a:cubicBezTo>
                  <a:cubicBezTo>
                    <a:pt x="45173" y="30897"/>
                    <a:pt x="45149" y="30325"/>
                    <a:pt x="45292" y="29766"/>
                  </a:cubicBezTo>
                  <a:cubicBezTo>
                    <a:pt x="45411" y="29313"/>
                    <a:pt x="45458" y="28837"/>
                    <a:pt x="45530" y="28373"/>
                  </a:cubicBezTo>
                  <a:cubicBezTo>
                    <a:pt x="45565" y="28158"/>
                    <a:pt x="45577" y="27944"/>
                    <a:pt x="45577" y="27742"/>
                  </a:cubicBezTo>
                  <a:cubicBezTo>
                    <a:pt x="45577" y="25337"/>
                    <a:pt x="45577" y="22931"/>
                    <a:pt x="45577" y="20526"/>
                  </a:cubicBezTo>
                  <a:cubicBezTo>
                    <a:pt x="45577" y="20288"/>
                    <a:pt x="45589" y="20050"/>
                    <a:pt x="45494" y="19824"/>
                  </a:cubicBezTo>
                  <a:cubicBezTo>
                    <a:pt x="45470" y="19764"/>
                    <a:pt x="45446" y="19681"/>
                    <a:pt x="45446" y="19622"/>
                  </a:cubicBezTo>
                  <a:cubicBezTo>
                    <a:pt x="45518" y="18788"/>
                    <a:pt x="45280" y="17967"/>
                    <a:pt x="45292" y="17133"/>
                  </a:cubicBezTo>
                  <a:cubicBezTo>
                    <a:pt x="45315" y="16157"/>
                    <a:pt x="45327" y="15181"/>
                    <a:pt x="45292" y="14204"/>
                  </a:cubicBezTo>
                  <a:cubicBezTo>
                    <a:pt x="45268" y="13466"/>
                    <a:pt x="45375" y="12740"/>
                    <a:pt x="45446" y="12013"/>
                  </a:cubicBezTo>
                  <a:cubicBezTo>
                    <a:pt x="45470" y="11811"/>
                    <a:pt x="45554" y="11740"/>
                    <a:pt x="45780" y="11728"/>
                  </a:cubicBezTo>
                  <a:cubicBezTo>
                    <a:pt x="45970" y="11716"/>
                    <a:pt x="46161" y="11716"/>
                    <a:pt x="46351" y="11716"/>
                  </a:cubicBezTo>
                  <a:close/>
                  <a:moveTo>
                    <a:pt x="99929" y="12156"/>
                  </a:moveTo>
                  <a:cubicBezTo>
                    <a:pt x="100247" y="12156"/>
                    <a:pt x="100562" y="12164"/>
                    <a:pt x="100870" y="12264"/>
                  </a:cubicBezTo>
                  <a:cubicBezTo>
                    <a:pt x="100962" y="12291"/>
                    <a:pt x="101059" y="12298"/>
                    <a:pt x="101157" y="12298"/>
                  </a:cubicBezTo>
                  <a:cubicBezTo>
                    <a:pt x="101276" y="12298"/>
                    <a:pt x="101396" y="12287"/>
                    <a:pt x="101513" y="12287"/>
                  </a:cubicBezTo>
                  <a:cubicBezTo>
                    <a:pt x="102942" y="12299"/>
                    <a:pt x="104370" y="12299"/>
                    <a:pt x="105787" y="12299"/>
                  </a:cubicBezTo>
                  <a:cubicBezTo>
                    <a:pt x="106073" y="12299"/>
                    <a:pt x="106359" y="12299"/>
                    <a:pt x="106644" y="12383"/>
                  </a:cubicBezTo>
                  <a:cubicBezTo>
                    <a:pt x="106781" y="12425"/>
                    <a:pt x="106935" y="12431"/>
                    <a:pt x="107090" y="12431"/>
                  </a:cubicBezTo>
                  <a:cubicBezTo>
                    <a:pt x="107152" y="12431"/>
                    <a:pt x="107214" y="12430"/>
                    <a:pt x="107276" y="12430"/>
                  </a:cubicBezTo>
                  <a:cubicBezTo>
                    <a:pt x="107633" y="12436"/>
                    <a:pt x="107990" y="12436"/>
                    <a:pt x="108347" y="12436"/>
                  </a:cubicBezTo>
                  <a:cubicBezTo>
                    <a:pt x="108704" y="12436"/>
                    <a:pt x="109061" y="12436"/>
                    <a:pt x="109419" y="12442"/>
                  </a:cubicBezTo>
                  <a:cubicBezTo>
                    <a:pt x="109871" y="12442"/>
                    <a:pt x="110312" y="12442"/>
                    <a:pt x="110764" y="12549"/>
                  </a:cubicBezTo>
                  <a:cubicBezTo>
                    <a:pt x="110938" y="12585"/>
                    <a:pt x="111120" y="12595"/>
                    <a:pt x="111304" y="12595"/>
                  </a:cubicBezTo>
                  <a:cubicBezTo>
                    <a:pt x="111505" y="12595"/>
                    <a:pt x="111709" y="12583"/>
                    <a:pt x="111912" y="12583"/>
                  </a:cubicBezTo>
                  <a:cubicBezTo>
                    <a:pt x="111954" y="12583"/>
                    <a:pt x="111996" y="12584"/>
                    <a:pt x="112038" y="12585"/>
                  </a:cubicBezTo>
                  <a:cubicBezTo>
                    <a:pt x="112099" y="12587"/>
                    <a:pt x="112160" y="12587"/>
                    <a:pt x="112222" y="12587"/>
                  </a:cubicBezTo>
                  <a:cubicBezTo>
                    <a:pt x="112303" y="12587"/>
                    <a:pt x="112385" y="12586"/>
                    <a:pt x="112466" y="12586"/>
                  </a:cubicBezTo>
                  <a:cubicBezTo>
                    <a:pt x="112751" y="12586"/>
                    <a:pt x="113034" y="12597"/>
                    <a:pt x="113312" y="12692"/>
                  </a:cubicBezTo>
                  <a:cubicBezTo>
                    <a:pt x="113389" y="12716"/>
                    <a:pt x="113473" y="12722"/>
                    <a:pt x="113558" y="12722"/>
                  </a:cubicBezTo>
                  <a:cubicBezTo>
                    <a:pt x="113642" y="12722"/>
                    <a:pt x="113729" y="12716"/>
                    <a:pt x="113812" y="12716"/>
                  </a:cubicBezTo>
                  <a:cubicBezTo>
                    <a:pt x="113942" y="12721"/>
                    <a:pt x="114072" y="12722"/>
                    <a:pt x="114203" y="12722"/>
                  </a:cubicBezTo>
                  <a:cubicBezTo>
                    <a:pt x="114318" y="12722"/>
                    <a:pt x="114434" y="12721"/>
                    <a:pt x="114549" y="12721"/>
                  </a:cubicBezTo>
                  <a:cubicBezTo>
                    <a:pt x="114987" y="12721"/>
                    <a:pt x="115426" y="12733"/>
                    <a:pt x="115860" y="12847"/>
                  </a:cubicBezTo>
                  <a:cubicBezTo>
                    <a:pt x="115952" y="12871"/>
                    <a:pt x="116048" y="12878"/>
                    <a:pt x="116145" y="12878"/>
                  </a:cubicBezTo>
                  <a:cubicBezTo>
                    <a:pt x="116258" y="12878"/>
                    <a:pt x="116374" y="12869"/>
                    <a:pt x="116488" y="12869"/>
                  </a:cubicBezTo>
                  <a:cubicBezTo>
                    <a:pt x="116517" y="12869"/>
                    <a:pt x="116546" y="12869"/>
                    <a:pt x="116574" y="12871"/>
                  </a:cubicBezTo>
                  <a:cubicBezTo>
                    <a:pt x="116627" y="12872"/>
                    <a:pt x="116680" y="12872"/>
                    <a:pt x="116733" y="12872"/>
                  </a:cubicBezTo>
                  <a:cubicBezTo>
                    <a:pt x="116877" y="12872"/>
                    <a:pt x="117021" y="12869"/>
                    <a:pt x="117165" y="12869"/>
                  </a:cubicBezTo>
                  <a:cubicBezTo>
                    <a:pt x="117467" y="12869"/>
                    <a:pt x="117767" y="12884"/>
                    <a:pt x="118063" y="12978"/>
                  </a:cubicBezTo>
                  <a:cubicBezTo>
                    <a:pt x="118133" y="13005"/>
                    <a:pt x="118208" y="13012"/>
                    <a:pt x="118285" y="13012"/>
                  </a:cubicBezTo>
                  <a:cubicBezTo>
                    <a:pt x="118377" y="13012"/>
                    <a:pt x="118472" y="13002"/>
                    <a:pt x="118563" y="13002"/>
                  </a:cubicBezTo>
                  <a:cubicBezTo>
                    <a:pt x="118801" y="13008"/>
                    <a:pt x="119039" y="13008"/>
                    <a:pt x="119277" y="13008"/>
                  </a:cubicBezTo>
                  <a:cubicBezTo>
                    <a:pt x="119515" y="13008"/>
                    <a:pt x="119753" y="13008"/>
                    <a:pt x="119991" y="13014"/>
                  </a:cubicBezTo>
                  <a:cubicBezTo>
                    <a:pt x="120539" y="13026"/>
                    <a:pt x="120563" y="13037"/>
                    <a:pt x="120563" y="13561"/>
                  </a:cubicBezTo>
                  <a:cubicBezTo>
                    <a:pt x="120575" y="14133"/>
                    <a:pt x="120563" y="14704"/>
                    <a:pt x="120575" y="15276"/>
                  </a:cubicBezTo>
                  <a:cubicBezTo>
                    <a:pt x="120575" y="15728"/>
                    <a:pt x="120527" y="16181"/>
                    <a:pt x="120682" y="16621"/>
                  </a:cubicBezTo>
                  <a:cubicBezTo>
                    <a:pt x="120730" y="16776"/>
                    <a:pt x="120706" y="16955"/>
                    <a:pt x="120706" y="17121"/>
                  </a:cubicBezTo>
                  <a:cubicBezTo>
                    <a:pt x="120718" y="17633"/>
                    <a:pt x="120670" y="18157"/>
                    <a:pt x="120837" y="18669"/>
                  </a:cubicBezTo>
                  <a:cubicBezTo>
                    <a:pt x="120884" y="18824"/>
                    <a:pt x="120849" y="19002"/>
                    <a:pt x="120849" y="19169"/>
                  </a:cubicBezTo>
                  <a:cubicBezTo>
                    <a:pt x="120861" y="19669"/>
                    <a:pt x="120813" y="20169"/>
                    <a:pt x="120968" y="20657"/>
                  </a:cubicBezTo>
                  <a:cubicBezTo>
                    <a:pt x="121027" y="20836"/>
                    <a:pt x="120992" y="21038"/>
                    <a:pt x="120992" y="21229"/>
                  </a:cubicBezTo>
                  <a:cubicBezTo>
                    <a:pt x="121003" y="21693"/>
                    <a:pt x="120968" y="22169"/>
                    <a:pt x="121111" y="22634"/>
                  </a:cubicBezTo>
                  <a:cubicBezTo>
                    <a:pt x="121170" y="22836"/>
                    <a:pt x="121134" y="23062"/>
                    <a:pt x="121134" y="23277"/>
                  </a:cubicBezTo>
                  <a:cubicBezTo>
                    <a:pt x="121146" y="23610"/>
                    <a:pt x="121122" y="23944"/>
                    <a:pt x="121242" y="24265"/>
                  </a:cubicBezTo>
                  <a:cubicBezTo>
                    <a:pt x="121289" y="24420"/>
                    <a:pt x="121277" y="24598"/>
                    <a:pt x="121277" y="24765"/>
                  </a:cubicBezTo>
                  <a:cubicBezTo>
                    <a:pt x="121277" y="25206"/>
                    <a:pt x="121277" y="25658"/>
                    <a:pt x="121277" y="26110"/>
                  </a:cubicBezTo>
                  <a:cubicBezTo>
                    <a:pt x="121289" y="26992"/>
                    <a:pt x="121492" y="27861"/>
                    <a:pt x="121432" y="28742"/>
                  </a:cubicBezTo>
                  <a:cubicBezTo>
                    <a:pt x="121599" y="29194"/>
                    <a:pt x="121539" y="29682"/>
                    <a:pt x="121575" y="30147"/>
                  </a:cubicBezTo>
                  <a:cubicBezTo>
                    <a:pt x="121611" y="30599"/>
                    <a:pt x="121646" y="31052"/>
                    <a:pt x="121754" y="31480"/>
                  </a:cubicBezTo>
                  <a:cubicBezTo>
                    <a:pt x="121908" y="32075"/>
                    <a:pt x="121825" y="32671"/>
                    <a:pt x="121837" y="33254"/>
                  </a:cubicBezTo>
                  <a:cubicBezTo>
                    <a:pt x="121837" y="33469"/>
                    <a:pt x="121742" y="33552"/>
                    <a:pt x="121527" y="33564"/>
                  </a:cubicBezTo>
                  <a:cubicBezTo>
                    <a:pt x="121349" y="33576"/>
                    <a:pt x="121158" y="33576"/>
                    <a:pt x="120968" y="33576"/>
                  </a:cubicBezTo>
                  <a:lnTo>
                    <a:pt x="109478" y="33576"/>
                  </a:lnTo>
                  <a:cubicBezTo>
                    <a:pt x="109192" y="33576"/>
                    <a:pt x="108907" y="33564"/>
                    <a:pt x="108633" y="33492"/>
                  </a:cubicBezTo>
                  <a:cubicBezTo>
                    <a:pt x="108497" y="33449"/>
                    <a:pt x="108353" y="33441"/>
                    <a:pt x="108208" y="33441"/>
                  </a:cubicBezTo>
                  <a:cubicBezTo>
                    <a:pt x="108111" y="33441"/>
                    <a:pt x="108014" y="33445"/>
                    <a:pt x="107918" y="33445"/>
                  </a:cubicBezTo>
                  <a:cubicBezTo>
                    <a:pt x="106557" y="33438"/>
                    <a:pt x="105196" y="33431"/>
                    <a:pt x="103838" y="33431"/>
                  </a:cubicBezTo>
                  <a:cubicBezTo>
                    <a:pt x="102843" y="33431"/>
                    <a:pt x="101849" y="33435"/>
                    <a:pt x="100858" y="33445"/>
                  </a:cubicBezTo>
                  <a:cubicBezTo>
                    <a:pt x="100298" y="33445"/>
                    <a:pt x="99775" y="33266"/>
                    <a:pt x="99227" y="33266"/>
                  </a:cubicBezTo>
                  <a:cubicBezTo>
                    <a:pt x="99060" y="33266"/>
                    <a:pt x="99013" y="33111"/>
                    <a:pt x="99013" y="32957"/>
                  </a:cubicBezTo>
                  <a:cubicBezTo>
                    <a:pt x="99001" y="32528"/>
                    <a:pt x="99001" y="32099"/>
                    <a:pt x="99001" y="31671"/>
                  </a:cubicBezTo>
                  <a:cubicBezTo>
                    <a:pt x="98989" y="31242"/>
                    <a:pt x="99024" y="30825"/>
                    <a:pt x="98894" y="30397"/>
                  </a:cubicBezTo>
                  <a:cubicBezTo>
                    <a:pt x="98834" y="30206"/>
                    <a:pt x="98858" y="29980"/>
                    <a:pt x="98858" y="29766"/>
                  </a:cubicBezTo>
                  <a:cubicBezTo>
                    <a:pt x="98858" y="27742"/>
                    <a:pt x="98858" y="25718"/>
                    <a:pt x="98858" y="23693"/>
                  </a:cubicBezTo>
                  <a:cubicBezTo>
                    <a:pt x="98858" y="23384"/>
                    <a:pt x="98870" y="23074"/>
                    <a:pt x="98763" y="22777"/>
                  </a:cubicBezTo>
                  <a:cubicBezTo>
                    <a:pt x="98703" y="22598"/>
                    <a:pt x="98727" y="22396"/>
                    <a:pt x="98715" y="22205"/>
                  </a:cubicBezTo>
                  <a:cubicBezTo>
                    <a:pt x="98691" y="21527"/>
                    <a:pt x="98763" y="20836"/>
                    <a:pt x="98596" y="20157"/>
                  </a:cubicBezTo>
                  <a:cubicBezTo>
                    <a:pt x="98513" y="19812"/>
                    <a:pt x="98572" y="19443"/>
                    <a:pt x="98572" y="19086"/>
                  </a:cubicBezTo>
                  <a:cubicBezTo>
                    <a:pt x="98560" y="18729"/>
                    <a:pt x="98584" y="18371"/>
                    <a:pt x="98465" y="18026"/>
                  </a:cubicBezTo>
                  <a:cubicBezTo>
                    <a:pt x="98405" y="17859"/>
                    <a:pt x="98429" y="17657"/>
                    <a:pt x="98429" y="17467"/>
                  </a:cubicBezTo>
                  <a:cubicBezTo>
                    <a:pt x="98429" y="16776"/>
                    <a:pt x="98429" y="16085"/>
                    <a:pt x="98429" y="15395"/>
                  </a:cubicBezTo>
                  <a:cubicBezTo>
                    <a:pt x="98417" y="14966"/>
                    <a:pt x="98393" y="14550"/>
                    <a:pt x="98322" y="14121"/>
                  </a:cubicBezTo>
                  <a:cubicBezTo>
                    <a:pt x="98239" y="13585"/>
                    <a:pt x="98286" y="13026"/>
                    <a:pt x="98298" y="12478"/>
                  </a:cubicBezTo>
                  <a:cubicBezTo>
                    <a:pt x="98298" y="12264"/>
                    <a:pt x="98382" y="12180"/>
                    <a:pt x="98596" y="12168"/>
                  </a:cubicBezTo>
                  <a:cubicBezTo>
                    <a:pt x="98977" y="12156"/>
                    <a:pt x="99358" y="12156"/>
                    <a:pt x="99739" y="12156"/>
                  </a:cubicBezTo>
                  <a:cubicBezTo>
                    <a:pt x="99802" y="12156"/>
                    <a:pt x="99866" y="12156"/>
                    <a:pt x="99929" y="12156"/>
                  </a:cubicBezTo>
                  <a:close/>
                  <a:moveTo>
                    <a:pt x="218516" y="12002"/>
                  </a:moveTo>
                  <a:cubicBezTo>
                    <a:pt x="218837" y="12002"/>
                    <a:pt x="218920" y="12073"/>
                    <a:pt x="218980" y="12406"/>
                  </a:cubicBezTo>
                  <a:cubicBezTo>
                    <a:pt x="219063" y="12847"/>
                    <a:pt x="219123" y="13299"/>
                    <a:pt x="219111" y="13752"/>
                  </a:cubicBezTo>
                  <a:cubicBezTo>
                    <a:pt x="219099" y="14371"/>
                    <a:pt x="219111" y="14990"/>
                    <a:pt x="219111" y="15609"/>
                  </a:cubicBezTo>
                  <a:cubicBezTo>
                    <a:pt x="219111" y="16224"/>
                    <a:pt x="219111" y="16839"/>
                    <a:pt x="219111" y="17455"/>
                  </a:cubicBezTo>
                  <a:cubicBezTo>
                    <a:pt x="219111" y="17836"/>
                    <a:pt x="219087" y="18217"/>
                    <a:pt x="219218" y="18586"/>
                  </a:cubicBezTo>
                  <a:cubicBezTo>
                    <a:pt x="219278" y="18764"/>
                    <a:pt x="219242" y="18967"/>
                    <a:pt x="219242" y="19157"/>
                  </a:cubicBezTo>
                  <a:cubicBezTo>
                    <a:pt x="219254" y="23563"/>
                    <a:pt x="219254" y="27956"/>
                    <a:pt x="219254" y="32361"/>
                  </a:cubicBezTo>
                  <a:cubicBezTo>
                    <a:pt x="219254" y="33136"/>
                    <a:pt x="219265" y="33147"/>
                    <a:pt x="218535" y="33147"/>
                  </a:cubicBezTo>
                  <a:cubicBezTo>
                    <a:pt x="218514" y="33147"/>
                    <a:pt x="218491" y="33147"/>
                    <a:pt x="218468" y="33147"/>
                  </a:cubicBezTo>
                  <a:lnTo>
                    <a:pt x="217111" y="33147"/>
                  </a:lnTo>
                  <a:cubicBezTo>
                    <a:pt x="217030" y="33147"/>
                    <a:pt x="216949" y="33145"/>
                    <a:pt x="216869" y="33145"/>
                  </a:cubicBezTo>
                  <a:cubicBezTo>
                    <a:pt x="216689" y="33145"/>
                    <a:pt x="216510" y="33156"/>
                    <a:pt x="216337" y="33230"/>
                  </a:cubicBezTo>
                  <a:cubicBezTo>
                    <a:pt x="216294" y="33256"/>
                    <a:pt x="216239" y="33276"/>
                    <a:pt x="216189" y="33276"/>
                  </a:cubicBezTo>
                  <a:cubicBezTo>
                    <a:pt x="216169" y="33276"/>
                    <a:pt x="216151" y="33273"/>
                    <a:pt x="216134" y="33266"/>
                  </a:cubicBezTo>
                  <a:cubicBezTo>
                    <a:pt x="215947" y="33226"/>
                    <a:pt x="215761" y="33211"/>
                    <a:pt x="215575" y="33211"/>
                  </a:cubicBezTo>
                  <a:cubicBezTo>
                    <a:pt x="215121" y="33211"/>
                    <a:pt x="214672" y="33297"/>
                    <a:pt x="214223" y="33297"/>
                  </a:cubicBezTo>
                  <a:cubicBezTo>
                    <a:pt x="214154" y="33297"/>
                    <a:pt x="214084" y="33295"/>
                    <a:pt x="214015" y="33290"/>
                  </a:cubicBezTo>
                  <a:cubicBezTo>
                    <a:pt x="213769" y="33278"/>
                    <a:pt x="213523" y="33274"/>
                    <a:pt x="213277" y="33274"/>
                  </a:cubicBezTo>
                  <a:cubicBezTo>
                    <a:pt x="212785" y="33274"/>
                    <a:pt x="212293" y="33290"/>
                    <a:pt x="211800" y="33290"/>
                  </a:cubicBezTo>
                  <a:lnTo>
                    <a:pt x="209657" y="33290"/>
                  </a:lnTo>
                  <a:cubicBezTo>
                    <a:pt x="209559" y="33290"/>
                    <a:pt x="209460" y="33288"/>
                    <a:pt x="209360" y="33288"/>
                  </a:cubicBezTo>
                  <a:cubicBezTo>
                    <a:pt x="209085" y="33288"/>
                    <a:pt x="208806" y="33301"/>
                    <a:pt x="208526" y="33397"/>
                  </a:cubicBezTo>
                  <a:cubicBezTo>
                    <a:pt x="208450" y="33424"/>
                    <a:pt x="208367" y="33432"/>
                    <a:pt x="208281" y="33432"/>
                  </a:cubicBezTo>
                  <a:cubicBezTo>
                    <a:pt x="208178" y="33432"/>
                    <a:pt x="208071" y="33421"/>
                    <a:pt x="207967" y="33421"/>
                  </a:cubicBezTo>
                  <a:cubicBezTo>
                    <a:pt x="207276" y="33433"/>
                    <a:pt x="206586" y="33433"/>
                    <a:pt x="205895" y="33433"/>
                  </a:cubicBezTo>
                  <a:cubicBezTo>
                    <a:pt x="205800" y="33433"/>
                    <a:pt x="205704" y="33431"/>
                    <a:pt x="205609" y="33431"/>
                  </a:cubicBezTo>
                  <a:cubicBezTo>
                    <a:pt x="205348" y="33431"/>
                    <a:pt x="205089" y="33444"/>
                    <a:pt x="204835" y="33540"/>
                  </a:cubicBezTo>
                  <a:cubicBezTo>
                    <a:pt x="204760" y="33567"/>
                    <a:pt x="204674" y="33574"/>
                    <a:pt x="204585" y="33574"/>
                  </a:cubicBezTo>
                  <a:cubicBezTo>
                    <a:pt x="204479" y="33574"/>
                    <a:pt x="204368" y="33564"/>
                    <a:pt x="204264" y="33564"/>
                  </a:cubicBezTo>
                  <a:cubicBezTo>
                    <a:pt x="203883" y="33570"/>
                    <a:pt x="203505" y="33570"/>
                    <a:pt x="203127" y="33570"/>
                  </a:cubicBezTo>
                  <a:cubicBezTo>
                    <a:pt x="202749" y="33570"/>
                    <a:pt x="202371" y="33570"/>
                    <a:pt x="201990" y="33576"/>
                  </a:cubicBezTo>
                  <a:cubicBezTo>
                    <a:pt x="201825" y="33576"/>
                    <a:pt x="201661" y="33569"/>
                    <a:pt x="201497" y="33569"/>
                  </a:cubicBezTo>
                  <a:cubicBezTo>
                    <a:pt x="201210" y="33569"/>
                    <a:pt x="200925" y="33589"/>
                    <a:pt x="200644" y="33695"/>
                  </a:cubicBezTo>
                  <a:cubicBezTo>
                    <a:pt x="200609" y="33707"/>
                    <a:pt x="200573" y="33710"/>
                    <a:pt x="200537" y="33710"/>
                  </a:cubicBezTo>
                  <a:cubicBezTo>
                    <a:pt x="200501" y="33710"/>
                    <a:pt x="200466" y="33707"/>
                    <a:pt x="200430" y="33707"/>
                  </a:cubicBezTo>
                  <a:cubicBezTo>
                    <a:pt x="200037" y="33713"/>
                    <a:pt x="199644" y="33716"/>
                    <a:pt x="199251" y="33716"/>
                  </a:cubicBezTo>
                  <a:cubicBezTo>
                    <a:pt x="198858" y="33716"/>
                    <a:pt x="198465" y="33713"/>
                    <a:pt x="198073" y="33707"/>
                  </a:cubicBezTo>
                  <a:cubicBezTo>
                    <a:pt x="197775" y="33707"/>
                    <a:pt x="197692" y="33623"/>
                    <a:pt x="197680" y="33326"/>
                  </a:cubicBezTo>
                  <a:cubicBezTo>
                    <a:pt x="197668" y="33088"/>
                    <a:pt x="197680" y="32849"/>
                    <a:pt x="197680" y="32611"/>
                  </a:cubicBezTo>
                  <a:cubicBezTo>
                    <a:pt x="197680" y="32445"/>
                    <a:pt x="197715" y="32266"/>
                    <a:pt x="197668" y="32111"/>
                  </a:cubicBezTo>
                  <a:cubicBezTo>
                    <a:pt x="197477" y="31516"/>
                    <a:pt x="197561" y="30885"/>
                    <a:pt x="197537" y="30278"/>
                  </a:cubicBezTo>
                  <a:cubicBezTo>
                    <a:pt x="197525" y="29778"/>
                    <a:pt x="197549" y="29289"/>
                    <a:pt x="197430" y="28789"/>
                  </a:cubicBezTo>
                  <a:cubicBezTo>
                    <a:pt x="197346" y="28420"/>
                    <a:pt x="197406" y="28027"/>
                    <a:pt x="197394" y="27646"/>
                  </a:cubicBezTo>
                  <a:cubicBezTo>
                    <a:pt x="197382" y="27289"/>
                    <a:pt x="197418" y="26944"/>
                    <a:pt x="197287" y="26587"/>
                  </a:cubicBezTo>
                  <a:cubicBezTo>
                    <a:pt x="197227" y="26420"/>
                    <a:pt x="197263" y="26218"/>
                    <a:pt x="197251" y="26027"/>
                  </a:cubicBezTo>
                  <a:cubicBezTo>
                    <a:pt x="197251" y="25622"/>
                    <a:pt x="197239" y="25229"/>
                    <a:pt x="197144" y="24825"/>
                  </a:cubicBezTo>
                  <a:cubicBezTo>
                    <a:pt x="197072" y="24479"/>
                    <a:pt x="197120" y="24110"/>
                    <a:pt x="197108" y="23753"/>
                  </a:cubicBezTo>
                  <a:cubicBezTo>
                    <a:pt x="197096" y="23360"/>
                    <a:pt x="197132" y="22955"/>
                    <a:pt x="197001" y="22562"/>
                  </a:cubicBezTo>
                  <a:cubicBezTo>
                    <a:pt x="196941" y="22360"/>
                    <a:pt x="196977" y="22134"/>
                    <a:pt x="196965" y="21919"/>
                  </a:cubicBezTo>
                  <a:cubicBezTo>
                    <a:pt x="196941" y="21241"/>
                    <a:pt x="197001" y="20550"/>
                    <a:pt x="196846" y="19860"/>
                  </a:cubicBezTo>
                  <a:cubicBezTo>
                    <a:pt x="196751" y="19431"/>
                    <a:pt x="196834" y="18967"/>
                    <a:pt x="196822" y="18514"/>
                  </a:cubicBezTo>
                  <a:cubicBezTo>
                    <a:pt x="196811" y="18038"/>
                    <a:pt x="196858" y="17562"/>
                    <a:pt x="196715" y="17097"/>
                  </a:cubicBezTo>
                  <a:cubicBezTo>
                    <a:pt x="196644" y="16871"/>
                    <a:pt x="196691" y="16621"/>
                    <a:pt x="196680" y="16383"/>
                  </a:cubicBezTo>
                  <a:cubicBezTo>
                    <a:pt x="196680" y="15954"/>
                    <a:pt x="196715" y="15526"/>
                    <a:pt x="196572" y="15109"/>
                  </a:cubicBezTo>
                  <a:cubicBezTo>
                    <a:pt x="196513" y="14966"/>
                    <a:pt x="196549" y="14788"/>
                    <a:pt x="196537" y="14621"/>
                  </a:cubicBezTo>
                  <a:cubicBezTo>
                    <a:pt x="196513" y="14097"/>
                    <a:pt x="196596" y="13573"/>
                    <a:pt x="196453" y="13061"/>
                  </a:cubicBezTo>
                  <a:cubicBezTo>
                    <a:pt x="196418" y="12918"/>
                    <a:pt x="196537" y="12775"/>
                    <a:pt x="196691" y="12752"/>
                  </a:cubicBezTo>
                  <a:cubicBezTo>
                    <a:pt x="196858" y="12728"/>
                    <a:pt x="197025" y="12728"/>
                    <a:pt x="197192" y="12728"/>
                  </a:cubicBezTo>
                  <a:cubicBezTo>
                    <a:pt x="197596" y="12722"/>
                    <a:pt x="198001" y="12722"/>
                    <a:pt x="198406" y="12722"/>
                  </a:cubicBezTo>
                  <a:cubicBezTo>
                    <a:pt x="198811" y="12722"/>
                    <a:pt x="199216" y="12722"/>
                    <a:pt x="199620" y="12716"/>
                  </a:cubicBezTo>
                  <a:cubicBezTo>
                    <a:pt x="199775" y="12716"/>
                    <a:pt x="199931" y="12720"/>
                    <a:pt x="200088" y="12720"/>
                  </a:cubicBezTo>
                  <a:cubicBezTo>
                    <a:pt x="200401" y="12720"/>
                    <a:pt x="200716" y="12704"/>
                    <a:pt x="201025" y="12609"/>
                  </a:cubicBezTo>
                  <a:cubicBezTo>
                    <a:pt x="201096" y="12582"/>
                    <a:pt x="201171" y="12574"/>
                    <a:pt x="201248" y="12574"/>
                  </a:cubicBezTo>
                  <a:cubicBezTo>
                    <a:pt x="201340" y="12574"/>
                    <a:pt x="201434" y="12585"/>
                    <a:pt x="201525" y="12585"/>
                  </a:cubicBezTo>
                  <a:cubicBezTo>
                    <a:pt x="202192" y="12573"/>
                    <a:pt x="202859" y="12573"/>
                    <a:pt x="203526" y="12573"/>
                  </a:cubicBezTo>
                  <a:cubicBezTo>
                    <a:pt x="203586" y="12573"/>
                    <a:pt x="203646" y="12573"/>
                    <a:pt x="203706" y="12573"/>
                  </a:cubicBezTo>
                  <a:cubicBezTo>
                    <a:pt x="203976" y="12573"/>
                    <a:pt x="204241" y="12565"/>
                    <a:pt x="204514" y="12478"/>
                  </a:cubicBezTo>
                  <a:cubicBezTo>
                    <a:pt x="204606" y="12445"/>
                    <a:pt x="204714" y="12437"/>
                    <a:pt x="204821" y="12437"/>
                  </a:cubicBezTo>
                  <a:cubicBezTo>
                    <a:pt x="204908" y="12437"/>
                    <a:pt x="204994" y="12442"/>
                    <a:pt x="205073" y="12442"/>
                  </a:cubicBezTo>
                  <a:cubicBezTo>
                    <a:pt x="205502" y="12436"/>
                    <a:pt x="205931" y="12436"/>
                    <a:pt x="206359" y="12436"/>
                  </a:cubicBezTo>
                  <a:cubicBezTo>
                    <a:pt x="206788" y="12436"/>
                    <a:pt x="207217" y="12436"/>
                    <a:pt x="207645" y="12430"/>
                  </a:cubicBezTo>
                  <a:cubicBezTo>
                    <a:pt x="207853" y="12430"/>
                    <a:pt x="208061" y="12436"/>
                    <a:pt x="208268" y="12436"/>
                  </a:cubicBezTo>
                  <a:cubicBezTo>
                    <a:pt x="208631" y="12436"/>
                    <a:pt x="208992" y="12417"/>
                    <a:pt x="209348" y="12311"/>
                  </a:cubicBezTo>
                  <a:cubicBezTo>
                    <a:pt x="209430" y="12287"/>
                    <a:pt x="209516" y="12280"/>
                    <a:pt x="209604" y="12280"/>
                  </a:cubicBezTo>
                  <a:cubicBezTo>
                    <a:pt x="209706" y="12280"/>
                    <a:pt x="209810" y="12289"/>
                    <a:pt x="209913" y="12289"/>
                  </a:cubicBezTo>
                  <a:cubicBezTo>
                    <a:pt x="209939" y="12289"/>
                    <a:pt x="209965" y="12289"/>
                    <a:pt x="209991" y="12287"/>
                  </a:cubicBezTo>
                  <a:cubicBezTo>
                    <a:pt x="210092" y="12287"/>
                    <a:pt x="210193" y="12289"/>
                    <a:pt x="210293" y="12289"/>
                  </a:cubicBezTo>
                  <a:cubicBezTo>
                    <a:pt x="210569" y="12289"/>
                    <a:pt x="210842" y="12276"/>
                    <a:pt x="211122" y="12180"/>
                  </a:cubicBezTo>
                  <a:cubicBezTo>
                    <a:pt x="211198" y="12153"/>
                    <a:pt x="211281" y="12146"/>
                    <a:pt x="211367" y="12146"/>
                  </a:cubicBezTo>
                  <a:cubicBezTo>
                    <a:pt x="211470" y="12146"/>
                    <a:pt x="211578" y="12156"/>
                    <a:pt x="211681" y="12156"/>
                  </a:cubicBezTo>
                  <a:cubicBezTo>
                    <a:pt x="212027" y="12150"/>
                    <a:pt x="212372" y="12150"/>
                    <a:pt x="212717" y="12150"/>
                  </a:cubicBezTo>
                  <a:cubicBezTo>
                    <a:pt x="213063" y="12150"/>
                    <a:pt x="213408" y="12150"/>
                    <a:pt x="213753" y="12144"/>
                  </a:cubicBezTo>
                  <a:cubicBezTo>
                    <a:pt x="213872" y="12144"/>
                    <a:pt x="213991" y="12148"/>
                    <a:pt x="214110" y="12148"/>
                  </a:cubicBezTo>
                  <a:cubicBezTo>
                    <a:pt x="214347" y="12148"/>
                    <a:pt x="214583" y="12133"/>
                    <a:pt x="214813" y="12037"/>
                  </a:cubicBezTo>
                  <a:cubicBezTo>
                    <a:pt x="214863" y="12016"/>
                    <a:pt x="214921" y="12012"/>
                    <a:pt x="214981" y="12012"/>
                  </a:cubicBezTo>
                  <a:cubicBezTo>
                    <a:pt x="215020" y="12012"/>
                    <a:pt x="215060" y="12013"/>
                    <a:pt x="215099" y="12013"/>
                  </a:cubicBezTo>
                  <a:cubicBezTo>
                    <a:pt x="216242" y="12013"/>
                    <a:pt x="217385" y="12002"/>
                    <a:pt x="218516" y="12002"/>
                  </a:cubicBezTo>
                  <a:close/>
                  <a:moveTo>
                    <a:pt x="44327" y="11716"/>
                  </a:moveTo>
                  <a:cubicBezTo>
                    <a:pt x="44649" y="11740"/>
                    <a:pt x="44708" y="11799"/>
                    <a:pt x="44732" y="12097"/>
                  </a:cubicBezTo>
                  <a:cubicBezTo>
                    <a:pt x="44744" y="12287"/>
                    <a:pt x="44732" y="12478"/>
                    <a:pt x="44732" y="12668"/>
                  </a:cubicBezTo>
                  <a:lnTo>
                    <a:pt x="44732" y="17383"/>
                  </a:lnTo>
                  <a:cubicBezTo>
                    <a:pt x="44732" y="17669"/>
                    <a:pt x="44708" y="17955"/>
                    <a:pt x="44827" y="18229"/>
                  </a:cubicBezTo>
                  <a:cubicBezTo>
                    <a:pt x="44851" y="18288"/>
                    <a:pt x="44863" y="18359"/>
                    <a:pt x="44863" y="18431"/>
                  </a:cubicBezTo>
                  <a:cubicBezTo>
                    <a:pt x="44815" y="19360"/>
                    <a:pt x="45101" y="20264"/>
                    <a:pt x="45018" y="21205"/>
                  </a:cubicBezTo>
                  <a:cubicBezTo>
                    <a:pt x="45006" y="21431"/>
                    <a:pt x="45030" y="21669"/>
                    <a:pt x="45101" y="21908"/>
                  </a:cubicBezTo>
                  <a:cubicBezTo>
                    <a:pt x="45149" y="22110"/>
                    <a:pt x="45161" y="22324"/>
                    <a:pt x="45161" y="22539"/>
                  </a:cubicBezTo>
                  <a:cubicBezTo>
                    <a:pt x="45161" y="24039"/>
                    <a:pt x="45173" y="25539"/>
                    <a:pt x="45149" y="27039"/>
                  </a:cubicBezTo>
                  <a:cubicBezTo>
                    <a:pt x="45137" y="27623"/>
                    <a:pt x="45042" y="28218"/>
                    <a:pt x="44970" y="28801"/>
                  </a:cubicBezTo>
                  <a:cubicBezTo>
                    <a:pt x="44887" y="29361"/>
                    <a:pt x="44803" y="29920"/>
                    <a:pt x="44708" y="30480"/>
                  </a:cubicBezTo>
                  <a:cubicBezTo>
                    <a:pt x="44601" y="31087"/>
                    <a:pt x="44649" y="31706"/>
                    <a:pt x="44482" y="32314"/>
                  </a:cubicBezTo>
                  <a:cubicBezTo>
                    <a:pt x="44411" y="32576"/>
                    <a:pt x="44458" y="32873"/>
                    <a:pt x="44434" y="33159"/>
                  </a:cubicBezTo>
                  <a:cubicBezTo>
                    <a:pt x="44422" y="33290"/>
                    <a:pt x="44363" y="33397"/>
                    <a:pt x="44232" y="33409"/>
                  </a:cubicBezTo>
                  <a:cubicBezTo>
                    <a:pt x="43822" y="33455"/>
                    <a:pt x="43433" y="33576"/>
                    <a:pt x="43015" y="33576"/>
                  </a:cubicBezTo>
                  <a:cubicBezTo>
                    <a:pt x="42996" y="33576"/>
                    <a:pt x="42977" y="33576"/>
                    <a:pt x="42958" y="33576"/>
                  </a:cubicBezTo>
                  <a:cubicBezTo>
                    <a:pt x="42640" y="33568"/>
                    <a:pt x="42323" y="33565"/>
                    <a:pt x="42005" y="33565"/>
                  </a:cubicBezTo>
                  <a:cubicBezTo>
                    <a:pt x="41370" y="33565"/>
                    <a:pt x="40735" y="33576"/>
                    <a:pt x="40100" y="33576"/>
                  </a:cubicBezTo>
                  <a:cubicBezTo>
                    <a:pt x="39684" y="33576"/>
                    <a:pt x="39255" y="33576"/>
                    <a:pt x="38838" y="33683"/>
                  </a:cubicBezTo>
                  <a:cubicBezTo>
                    <a:pt x="38690" y="33719"/>
                    <a:pt x="38535" y="33727"/>
                    <a:pt x="38378" y="33727"/>
                  </a:cubicBezTo>
                  <a:cubicBezTo>
                    <a:pt x="38222" y="33727"/>
                    <a:pt x="38064" y="33719"/>
                    <a:pt x="37910" y="33719"/>
                  </a:cubicBezTo>
                  <a:cubicBezTo>
                    <a:pt x="37627" y="33719"/>
                    <a:pt x="37339" y="33695"/>
                    <a:pt x="37056" y="33695"/>
                  </a:cubicBezTo>
                  <a:cubicBezTo>
                    <a:pt x="36886" y="33695"/>
                    <a:pt x="36718" y="33704"/>
                    <a:pt x="36552" y="33730"/>
                  </a:cubicBezTo>
                  <a:cubicBezTo>
                    <a:pt x="35517" y="33897"/>
                    <a:pt x="34457" y="33754"/>
                    <a:pt x="33433" y="33885"/>
                  </a:cubicBezTo>
                  <a:cubicBezTo>
                    <a:pt x="32681" y="33984"/>
                    <a:pt x="31933" y="34006"/>
                    <a:pt x="31185" y="34006"/>
                  </a:cubicBezTo>
                  <a:cubicBezTo>
                    <a:pt x="30577" y="34006"/>
                    <a:pt x="29970" y="33991"/>
                    <a:pt x="29361" y="33991"/>
                  </a:cubicBezTo>
                  <a:cubicBezTo>
                    <a:pt x="29270" y="33991"/>
                    <a:pt x="29178" y="33992"/>
                    <a:pt x="29087" y="33992"/>
                  </a:cubicBezTo>
                  <a:cubicBezTo>
                    <a:pt x="27432" y="34004"/>
                    <a:pt x="25780" y="34007"/>
                    <a:pt x="24128" y="34007"/>
                  </a:cubicBezTo>
                  <a:cubicBezTo>
                    <a:pt x="22476" y="34007"/>
                    <a:pt x="20824" y="34004"/>
                    <a:pt x="19169" y="34004"/>
                  </a:cubicBezTo>
                  <a:lnTo>
                    <a:pt x="18598" y="34004"/>
                  </a:lnTo>
                  <a:cubicBezTo>
                    <a:pt x="18241" y="33980"/>
                    <a:pt x="18252" y="33969"/>
                    <a:pt x="18145" y="33588"/>
                  </a:cubicBezTo>
                  <a:cubicBezTo>
                    <a:pt x="18038" y="33147"/>
                    <a:pt x="18014" y="32707"/>
                    <a:pt x="18014" y="32254"/>
                  </a:cubicBezTo>
                  <a:cubicBezTo>
                    <a:pt x="18014" y="29563"/>
                    <a:pt x="18014" y="26872"/>
                    <a:pt x="18014" y="24182"/>
                  </a:cubicBezTo>
                  <a:lnTo>
                    <a:pt x="18026" y="24182"/>
                  </a:lnTo>
                  <a:lnTo>
                    <a:pt x="18026" y="15978"/>
                  </a:lnTo>
                  <a:cubicBezTo>
                    <a:pt x="18026" y="15669"/>
                    <a:pt x="18014" y="15359"/>
                    <a:pt x="18110" y="15050"/>
                  </a:cubicBezTo>
                  <a:cubicBezTo>
                    <a:pt x="18169" y="14883"/>
                    <a:pt x="18157" y="14680"/>
                    <a:pt x="18157" y="14490"/>
                  </a:cubicBezTo>
                  <a:cubicBezTo>
                    <a:pt x="18157" y="13895"/>
                    <a:pt x="18157" y="13299"/>
                    <a:pt x="18157" y="12704"/>
                  </a:cubicBezTo>
                  <a:cubicBezTo>
                    <a:pt x="18169" y="12180"/>
                    <a:pt x="18193" y="12168"/>
                    <a:pt x="18741" y="12156"/>
                  </a:cubicBezTo>
                  <a:cubicBezTo>
                    <a:pt x="18788" y="12152"/>
                    <a:pt x="18836" y="12151"/>
                    <a:pt x="18884" y="12151"/>
                  </a:cubicBezTo>
                  <a:cubicBezTo>
                    <a:pt x="18979" y="12151"/>
                    <a:pt x="19074" y="12156"/>
                    <a:pt x="19169" y="12156"/>
                  </a:cubicBezTo>
                  <a:cubicBezTo>
                    <a:pt x="21812" y="12144"/>
                    <a:pt x="24456" y="12144"/>
                    <a:pt x="27099" y="12144"/>
                  </a:cubicBezTo>
                  <a:cubicBezTo>
                    <a:pt x="27201" y="12144"/>
                    <a:pt x="27302" y="12146"/>
                    <a:pt x="27403" y="12146"/>
                  </a:cubicBezTo>
                  <a:cubicBezTo>
                    <a:pt x="27654" y="12146"/>
                    <a:pt x="27903" y="12134"/>
                    <a:pt x="28158" y="12049"/>
                  </a:cubicBezTo>
                  <a:cubicBezTo>
                    <a:pt x="28251" y="12016"/>
                    <a:pt x="28355" y="12009"/>
                    <a:pt x="28461" y="12009"/>
                  </a:cubicBezTo>
                  <a:cubicBezTo>
                    <a:pt x="28546" y="12009"/>
                    <a:pt x="28633" y="12013"/>
                    <a:pt x="28718" y="12013"/>
                  </a:cubicBezTo>
                  <a:cubicBezTo>
                    <a:pt x="29218" y="12008"/>
                    <a:pt x="29718" y="12008"/>
                    <a:pt x="30218" y="12008"/>
                  </a:cubicBezTo>
                  <a:cubicBezTo>
                    <a:pt x="30718" y="12008"/>
                    <a:pt x="31218" y="12008"/>
                    <a:pt x="31718" y="12002"/>
                  </a:cubicBezTo>
                  <a:cubicBezTo>
                    <a:pt x="31869" y="12002"/>
                    <a:pt x="32020" y="12006"/>
                    <a:pt x="32170" y="12006"/>
                  </a:cubicBezTo>
                  <a:cubicBezTo>
                    <a:pt x="32471" y="12006"/>
                    <a:pt x="32770" y="11990"/>
                    <a:pt x="33064" y="11894"/>
                  </a:cubicBezTo>
                  <a:cubicBezTo>
                    <a:pt x="33134" y="11867"/>
                    <a:pt x="33209" y="11860"/>
                    <a:pt x="33286" y="11860"/>
                  </a:cubicBezTo>
                  <a:cubicBezTo>
                    <a:pt x="33379" y="11860"/>
                    <a:pt x="33473" y="11871"/>
                    <a:pt x="33564" y="11871"/>
                  </a:cubicBezTo>
                  <a:cubicBezTo>
                    <a:pt x="34302" y="11859"/>
                    <a:pt x="35040" y="11859"/>
                    <a:pt x="35778" y="11859"/>
                  </a:cubicBezTo>
                  <a:cubicBezTo>
                    <a:pt x="35835" y="11859"/>
                    <a:pt x="35891" y="11859"/>
                    <a:pt x="35946" y="11859"/>
                  </a:cubicBezTo>
                  <a:cubicBezTo>
                    <a:pt x="36197" y="11859"/>
                    <a:pt x="36442" y="11851"/>
                    <a:pt x="36695" y="11763"/>
                  </a:cubicBezTo>
                  <a:cubicBezTo>
                    <a:pt x="36806" y="11732"/>
                    <a:pt x="36933" y="11726"/>
                    <a:pt x="37062" y="11726"/>
                  </a:cubicBezTo>
                  <a:cubicBezTo>
                    <a:pt x="37127" y="11726"/>
                    <a:pt x="37191" y="11728"/>
                    <a:pt x="37255" y="11728"/>
                  </a:cubicBezTo>
                  <a:cubicBezTo>
                    <a:pt x="39517" y="11716"/>
                    <a:pt x="41779" y="11716"/>
                    <a:pt x="44041" y="11716"/>
                  </a:cubicBezTo>
                  <a:close/>
                  <a:moveTo>
                    <a:pt x="121301" y="13037"/>
                  </a:moveTo>
                  <a:lnTo>
                    <a:pt x="121301" y="13037"/>
                  </a:lnTo>
                  <a:cubicBezTo>
                    <a:pt x="121658" y="13133"/>
                    <a:pt x="121989" y="13149"/>
                    <a:pt x="122311" y="13149"/>
                  </a:cubicBezTo>
                  <a:cubicBezTo>
                    <a:pt x="122472" y="13149"/>
                    <a:pt x="122631" y="13145"/>
                    <a:pt x="122789" y="13145"/>
                  </a:cubicBezTo>
                  <a:lnTo>
                    <a:pt x="127207" y="13145"/>
                  </a:lnTo>
                  <a:cubicBezTo>
                    <a:pt x="127492" y="13145"/>
                    <a:pt x="127778" y="13145"/>
                    <a:pt x="128064" y="13228"/>
                  </a:cubicBezTo>
                  <a:cubicBezTo>
                    <a:pt x="128231" y="13287"/>
                    <a:pt x="128433" y="13287"/>
                    <a:pt x="128623" y="13287"/>
                  </a:cubicBezTo>
                  <a:lnTo>
                    <a:pt x="130695" y="13287"/>
                  </a:lnTo>
                  <a:cubicBezTo>
                    <a:pt x="130762" y="13289"/>
                    <a:pt x="130829" y="13290"/>
                    <a:pt x="130896" y="13290"/>
                  </a:cubicBezTo>
                  <a:cubicBezTo>
                    <a:pt x="130967" y="13290"/>
                    <a:pt x="131037" y="13289"/>
                    <a:pt x="131108" y="13289"/>
                  </a:cubicBezTo>
                  <a:cubicBezTo>
                    <a:pt x="131418" y="13289"/>
                    <a:pt x="131727" y="13299"/>
                    <a:pt x="132041" y="13407"/>
                  </a:cubicBezTo>
                  <a:cubicBezTo>
                    <a:pt x="132112" y="13430"/>
                    <a:pt x="132192" y="13436"/>
                    <a:pt x="132276" y="13436"/>
                  </a:cubicBezTo>
                  <a:cubicBezTo>
                    <a:pt x="132359" y="13436"/>
                    <a:pt x="132445" y="13430"/>
                    <a:pt x="132529" y="13430"/>
                  </a:cubicBezTo>
                  <a:lnTo>
                    <a:pt x="134743" y="13430"/>
                  </a:lnTo>
                  <a:cubicBezTo>
                    <a:pt x="135172" y="13442"/>
                    <a:pt x="135600" y="13407"/>
                    <a:pt x="136017" y="13549"/>
                  </a:cubicBezTo>
                  <a:cubicBezTo>
                    <a:pt x="136095" y="13573"/>
                    <a:pt x="136178" y="13579"/>
                    <a:pt x="136263" y="13579"/>
                  </a:cubicBezTo>
                  <a:cubicBezTo>
                    <a:pt x="136348" y="13579"/>
                    <a:pt x="136434" y="13573"/>
                    <a:pt x="136517" y="13573"/>
                  </a:cubicBezTo>
                  <a:cubicBezTo>
                    <a:pt x="137184" y="13573"/>
                    <a:pt x="137839" y="13573"/>
                    <a:pt x="138506" y="13585"/>
                  </a:cubicBezTo>
                  <a:cubicBezTo>
                    <a:pt x="139029" y="13585"/>
                    <a:pt x="139541" y="13585"/>
                    <a:pt x="140065" y="13692"/>
                  </a:cubicBezTo>
                  <a:cubicBezTo>
                    <a:pt x="140270" y="13730"/>
                    <a:pt x="140479" y="13742"/>
                    <a:pt x="140689" y="13742"/>
                  </a:cubicBezTo>
                  <a:cubicBezTo>
                    <a:pt x="141004" y="13742"/>
                    <a:pt x="141323" y="13716"/>
                    <a:pt x="141637" y="13716"/>
                  </a:cubicBezTo>
                  <a:cubicBezTo>
                    <a:pt x="141994" y="13728"/>
                    <a:pt x="142339" y="13704"/>
                    <a:pt x="142697" y="13823"/>
                  </a:cubicBezTo>
                  <a:cubicBezTo>
                    <a:pt x="142789" y="13856"/>
                    <a:pt x="142893" y="13864"/>
                    <a:pt x="142999" y="13864"/>
                  </a:cubicBezTo>
                  <a:cubicBezTo>
                    <a:pt x="143085" y="13864"/>
                    <a:pt x="143172" y="13859"/>
                    <a:pt x="143256" y="13859"/>
                  </a:cubicBezTo>
                  <a:cubicBezTo>
                    <a:pt x="143530" y="13865"/>
                    <a:pt x="143804" y="13865"/>
                    <a:pt x="144078" y="13865"/>
                  </a:cubicBezTo>
                  <a:cubicBezTo>
                    <a:pt x="144352" y="13865"/>
                    <a:pt x="144625" y="13865"/>
                    <a:pt x="144899" y="13871"/>
                  </a:cubicBezTo>
                  <a:cubicBezTo>
                    <a:pt x="145364" y="13871"/>
                    <a:pt x="145399" y="13918"/>
                    <a:pt x="145411" y="14347"/>
                  </a:cubicBezTo>
                  <a:cubicBezTo>
                    <a:pt x="145423" y="14895"/>
                    <a:pt x="145411" y="15442"/>
                    <a:pt x="145411" y="15990"/>
                  </a:cubicBezTo>
                  <a:cubicBezTo>
                    <a:pt x="145411" y="16252"/>
                    <a:pt x="145411" y="16514"/>
                    <a:pt x="145495" y="16776"/>
                  </a:cubicBezTo>
                  <a:cubicBezTo>
                    <a:pt x="145542" y="16943"/>
                    <a:pt x="145542" y="17145"/>
                    <a:pt x="145554" y="17336"/>
                  </a:cubicBezTo>
                  <a:cubicBezTo>
                    <a:pt x="145554" y="17883"/>
                    <a:pt x="145554" y="18431"/>
                    <a:pt x="145554" y="18979"/>
                  </a:cubicBezTo>
                  <a:cubicBezTo>
                    <a:pt x="145554" y="19372"/>
                    <a:pt x="145530" y="19776"/>
                    <a:pt x="145661" y="20169"/>
                  </a:cubicBezTo>
                  <a:cubicBezTo>
                    <a:pt x="145721" y="20348"/>
                    <a:pt x="145685" y="20550"/>
                    <a:pt x="145697" y="20741"/>
                  </a:cubicBezTo>
                  <a:cubicBezTo>
                    <a:pt x="145721" y="21455"/>
                    <a:pt x="145626" y="22169"/>
                    <a:pt x="145828" y="22872"/>
                  </a:cubicBezTo>
                  <a:cubicBezTo>
                    <a:pt x="145876" y="23027"/>
                    <a:pt x="145840" y="23193"/>
                    <a:pt x="145840" y="23360"/>
                  </a:cubicBezTo>
                  <a:cubicBezTo>
                    <a:pt x="145852" y="23836"/>
                    <a:pt x="145804" y="24313"/>
                    <a:pt x="145959" y="24777"/>
                  </a:cubicBezTo>
                  <a:cubicBezTo>
                    <a:pt x="146007" y="24932"/>
                    <a:pt x="145971" y="25110"/>
                    <a:pt x="145983" y="25277"/>
                  </a:cubicBezTo>
                  <a:cubicBezTo>
                    <a:pt x="146018" y="26158"/>
                    <a:pt x="145923" y="27027"/>
                    <a:pt x="146102" y="27908"/>
                  </a:cubicBezTo>
                  <a:cubicBezTo>
                    <a:pt x="146197" y="28385"/>
                    <a:pt x="146126" y="28897"/>
                    <a:pt x="146126" y="29397"/>
                  </a:cubicBezTo>
                  <a:cubicBezTo>
                    <a:pt x="146126" y="29801"/>
                    <a:pt x="146090" y="30206"/>
                    <a:pt x="146233" y="30599"/>
                  </a:cubicBezTo>
                  <a:cubicBezTo>
                    <a:pt x="146280" y="30730"/>
                    <a:pt x="146268" y="30885"/>
                    <a:pt x="146268" y="31028"/>
                  </a:cubicBezTo>
                  <a:cubicBezTo>
                    <a:pt x="146268" y="31409"/>
                    <a:pt x="146257" y="31790"/>
                    <a:pt x="146268" y="32171"/>
                  </a:cubicBezTo>
                  <a:cubicBezTo>
                    <a:pt x="146280" y="32707"/>
                    <a:pt x="146233" y="33254"/>
                    <a:pt x="146388" y="33790"/>
                  </a:cubicBezTo>
                  <a:cubicBezTo>
                    <a:pt x="146479" y="34145"/>
                    <a:pt x="146350" y="34291"/>
                    <a:pt x="146023" y="34291"/>
                  </a:cubicBezTo>
                  <a:cubicBezTo>
                    <a:pt x="146010" y="34291"/>
                    <a:pt x="145996" y="34290"/>
                    <a:pt x="145983" y="34290"/>
                  </a:cubicBezTo>
                  <a:cubicBezTo>
                    <a:pt x="145879" y="34284"/>
                    <a:pt x="145774" y="34283"/>
                    <a:pt x="145668" y="34283"/>
                  </a:cubicBezTo>
                  <a:cubicBezTo>
                    <a:pt x="145633" y="34283"/>
                    <a:pt x="145598" y="34283"/>
                    <a:pt x="145562" y="34283"/>
                  </a:cubicBezTo>
                  <a:cubicBezTo>
                    <a:pt x="145280" y="34283"/>
                    <a:pt x="144995" y="34278"/>
                    <a:pt x="144709" y="34183"/>
                  </a:cubicBezTo>
                  <a:cubicBezTo>
                    <a:pt x="144602" y="34153"/>
                    <a:pt x="144486" y="34147"/>
                    <a:pt x="144366" y="34147"/>
                  </a:cubicBezTo>
                  <a:cubicBezTo>
                    <a:pt x="144287" y="34147"/>
                    <a:pt x="144206" y="34150"/>
                    <a:pt x="144126" y="34150"/>
                  </a:cubicBezTo>
                  <a:cubicBezTo>
                    <a:pt x="144086" y="34150"/>
                    <a:pt x="144046" y="34149"/>
                    <a:pt x="144006" y="34147"/>
                  </a:cubicBezTo>
                  <a:cubicBezTo>
                    <a:pt x="143901" y="34143"/>
                    <a:pt x="143795" y="34142"/>
                    <a:pt x="143690" y="34142"/>
                  </a:cubicBezTo>
                  <a:cubicBezTo>
                    <a:pt x="143574" y="34142"/>
                    <a:pt x="143459" y="34143"/>
                    <a:pt x="143344" y="34143"/>
                  </a:cubicBezTo>
                  <a:cubicBezTo>
                    <a:pt x="142995" y="34143"/>
                    <a:pt x="142647" y="34130"/>
                    <a:pt x="142304" y="34028"/>
                  </a:cubicBezTo>
                  <a:cubicBezTo>
                    <a:pt x="142217" y="34001"/>
                    <a:pt x="142123" y="33994"/>
                    <a:pt x="142025" y="33994"/>
                  </a:cubicBezTo>
                  <a:cubicBezTo>
                    <a:pt x="141908" y="33994"/>
                    <a:pt x="141784" y="34004"/>
                    <a:pt x="141661" y="34004"/>
                  </a:cubicBezTo>
                  <a:lnTo>
                    <a:pt x="130243" y="34004"/>
                  </a:lnTo>
                  <a:cubicBezTo>
                    <a:pt x="130141" y="34004"/>
                    <a:pt x="130040" y="34006"/>
                    <a:pt x="129940" y="34006"/>
                  </a:cubicBezTo>
                  <a:cubicBezTo>
                    <a:pt x="129664" y="34006"/>
                    <a:pt x="129391" y="33993"/>
                    <a:pt x="129112" y="33897"/>
                  </a:cubicBezTo>
                  <a:cubicBezTo>
                    <a:pt x="129019" y="33864"/>
                    <a:pt x="128915" y="33857"/>
                    <a:pt x="128809" y="33857"/>
                  </a:cubicBezTo>
                  <a:cubicBezTo>
                    <a:pt x="128724" y="33857"/>
                    <a:pt x="128637" y="33861"/>
                    <a:pt x="128552" y="33861"/>
                  </a:cubicBezTo>
                  <a:lnTo>
                    <a:pt x="126337" y="33861"/>
                  </a:lnTo>
                  <a:cubicBezTo>
                    <a:pt x="125861" y="33850"/>
                    <a:pt x="125385" y="33885"/>
                    <a:pt x="124921" y="33742"/>
                  </a:cubicBezTo>
                  <a:cubicBezTo>
                    <a:pt x="124834" y="33715"/>
                    <a:pt x="124740" y="33708"/>
                    <a:pt x="124643" y="33708"/>
                  </a:cubicBezTo>
                  <a:cubicBezTo>
                    <a:pt x="124527" y="33708"/>
                    <a:pt x="124406" y="33719"/>
                    <a:pt x="124290" y="33719"/>
                  </a:cubicBezTo>
                  <a:cubicBezTo>
                    <a:pt x="124087" y="33719"/>
                    <a:pt x="123885" y="33722"/>
                    <a:pt x="123682" y="33722"/>
                  </a:cubicBezTo>
                  <a:cubicBezTo>
                    <a:pt x="123480" y="33722"/>
                    <a:pt x="123278" y="33719"/>
                    <a:pt x="123075" y="33707"/>
                  </a:cubicBezTo>
                  <a:cubicBezTo>
                    <a:pt x="122682" y="33695"/>
                    <a:pt x="122587" y="33588"/>
                    <a:pt x="122563" y="33183"/>
                  </a:cubicBezTo>
                  <a:cubicBezTo>
                    <a:pt x="122551" y="32992"/>
                    <a:pt x="122563" y="32802"/>
                    <a:pt x="122551" y="32611"/>
                  </a:cubicBezTo>
                  <a:cubicBezTo>
                    <a:pt x="122551" y="32206"/>
                    <a:pt x="122587" y="31802"/>
                    <a:pt x="122444" y="31409"/>
                  </a:cubicBezTo>
                  <a:cubicBezTo>
                    <a:pt x="122396" y="31266"/>
                    <a:pt x="122420" y="31087"/>
                    <a:pt x="122408" y="30921"/>
                  </a:cubicBezTo>
                  <a:cubicBezTo>
                    <a:pt x="122408" y="30635"/>
                    <a:pt x="122432" y="30349"/>
                    <a:pt x="122313" y="30075"/>
                  </a:cubicBezTo>
                  <a:cubicBezTo>
                    <a:pt x="122289" y="30004"/>
                    <a:pt x="122277" y="29932"/>
                    <a:pt x="122277" y="29861"/>
                  </a:cubicBezTo>
                  <a:cubicBezTo>
                    <a:pt x="122313" y="28861"/>
                    <a:pt x="122051" y="27884"/>
                    <a:pt x="122123" y="26884"/>
                  </a:cubicBezTo>
                  <a:cubicBezTo>
                    <a:pt x="122146" y="26551"/>
                    <a:pt x="122135" y="26218"/>
                    <a:pt x="122027" y="25896"/>
                  </a:cubicBezTo>
                  <a:cubicBezTo>
                    <a:pt x="121968" y="25694"/>
                    <a:pt x="121992" y="25468"/>
                    <a:pt x="121992" y="25253"/>
                  </a:cubicBezTo>
                  <a:cubicBezTo>
                    <a:pt x="121968" y="24717"/>
                    <a:pt x="122039" y="24158"/>
                    <a:pt x="121861" y="23634"/>
                  </a:cubicBezTo>
                  <a:cubicBezTo>
                    <a:pt x="121825" y="23503"/>
                    <a:pt x="121849" y="23348"/>
                    <a:pt x="121849" y="23205"/>
                  </a:cubicBezTo>
                  <a:cubicBezTo>
                    <a:pt x="121837" y="22729"/>
                    <a:pt x="121873" y="22253"/>
                    <a:pt x="121730" y="21788"/>
                  </a:cubicBezTo>
                  <a:cubicBezTo>
                    <a:pt x="121670" y="21610"/>
                    <a:pt x="121706" y="21407"/>
                    <a:pt x="121706" y="21217"/>
                  </a:cubicBezTo>
                  <a:cubicBezTo>
                    <a:pt x="121694" y="20753"/>
                    <a:pt x="121694" y="20276"/>
                    <a:pt x="121599" y="19812"/>
                  </a:cubicBezTo>
                  <a:cubicBezTo>
                    <a:pt x="121515" y="19419"/>
                    <a:pt x="121563" y="19002"/>
                    <a:pt x="121563" y="18598"/>
                  </a:cubicBezTo>
                  <a:cubicBezTo>
                    <a:pt x="121551" y="18264"/>
                    <a:pt x="121539" y="17943"/>
                    <a:pt x="121468" y="17609"/>
                  </a:cubicBezTo>
                  <a:cubicBezTo>
                    <a:pt x="121396" y="17264"/>
                    <a:pt x="121432" y="16907"/>
                    <a:pt x="121420" y="16550"/>
                  </a:cubicBezTo>
                  <a:cubicBezTo>
                    <a:pt x="121408" y="16193"/>
                    <a:pt x="121384" y="15847"/>
                    <a:pt x="121337" y="15490"/>
                  </a:cubicBezTo>
                  <a:cubicBezTo>
                    <a:pt x="121206" y="14692"/>
                    <a:pt x="121277" y="13883"/>
                    <a:pt x="121301" y="13037"/>
                  </a:cubicBezTo>
                  <a:close/>
                  <a:moveTo>
                    <a:pt x="194583" y="12861"/>
                  </a:moveTo>
                  <a:cubicBezTo>
                    <a:pt x="194795" y="12861"/>
                    <a:pt x="195011" y="12872"/>
                    <a:pt x="195225" y="12872"/>
                  </a:cubicBezTo>
                  <a:cubicBezTo>
                    <a:pt x="195269" y="12872"/>
                    <a:pt x="195314" y="12872"/>
                    <a:pt x="195358" y="12871"/>
                  </a:cubicBezTo>
                  <a:cubicBezTo>
                    <a:pt x="195584" y="12871"/>
                    <a:pt x="195703" y="13014"/>
                    <a:pt x="195763" y="13204"/>
                  </a:cubicBezTo>
                  <a:cubicBezTo>
                    <a:pt x="195810" y="13335"/>
                    <a:pt x="195822" y="13490"/>
                    <a:pt x="195822" y="13621"/>
                  </a:cubicBezTo>
                  <a:cubicBezTo>
                    <a:pt x="195846" y="14288"/>
                    <a:pt x="195787" y="14954"/>
                    <a:pt x="195953" y="15609"/>
                  </a:cubicBezTo>
                  <a:cubicBezTo>
                    <a:pt x="196013" y="15859"/>
                    <a:pt x="195965" y="16133"/>
                    <a:pt x="195977" y="16395"/>
                  </a:cubicBezTo>
                  <a:cubicBezTo>
                    <a:pt x="195977" y="16681"/>
                    <a:pt x="195977" y="16955"/>
                    <a:pt x="196060" y="17240"/>
                  </a:cubicBezTo>
                  <a:cubicBezTo>
                    <a:pt x="196120" y="17419"/>
                    <a:pt x="196108" y="17609"/>
                    <a:pt x="196108" y="17800"/>
                  </a:cubicBezTo>
                  <a:cubicBezTo>
                    <a:pt x="196120" y="18300"/>
                    <a:pt x="196120" y="18800"/>
                    <a:pt x="196120" y="19300"/>
                  </a:cubicBezTo>
                  <a:cubicBezTo>
                    <a:pt x="196120" y="19562"/>
                    <a:pt x="196132" y="19824"/>
                    <a:pt x="196203" y="20074"/>
                  </a:cubicBezTo>
                  <a:cubicBezTo>
                    <a:pt x="196263" y="20276"/>
                    <a:pt x="196251" y="20503"/>
                    <a:pt x="196251" y="20717"/>
                  </a:cubicBezTo>
                  <a:cubicBezTo>
                    <a:pt x="196275" y="21324"/>
                    <a:pt x="196227" y="21943"/>
                    <a:pt x="196370" y="22550"/>
                  </a:cubicBezTo>
                  <a:cubicBezTo>
                    <a:pt x="196465" y="22943"/>
                    <a:pt x="196394" y="23360"/>
                    <a:pt x="196406" y="23765"/>
                  </a:cubicBezTo>
                  <a:cubicBezTo>
                    <a:pt x="196406" y="24194"/>
                    <a:pt x="196370" y="24622"/>
                    <a:pt x="196513" y="25039"/>
                  </a:cubicBezTo>
                  <a:cubicBezTo>
                    <a:pt x="196572" y="25229"/>
                    <a:pt x="196537" y="25468"/>
                    <a:pt x="196537" y="25682"/>
                  </a:cubicBezTo>
                  <a:cubicBezTo>
                    <a:pt x="196549" y="25968"/>
                    <a:pt x="196549" y="26241"/>
                    <a:pt x="196632" y="26527"/>
                  </a:cubicBezTo>
                  <a:cubicBezTo>
                    <a:pt x="196691" y="26718"/>
                    <a:pt x="196680" y="26944"/>
                    <a:pt x="196680" y="27158"/>
                  </a:cubicBezTo>
                  <a:cubicBezTo>
                    <a:pt x="196715" y="27825"/>
                    <a:pt x="196620" y="28492"/>
                    <a:pt x="196811" y="29147"/>
                  </a:cubicBezTo>
                  <a:cubicBezTo>
                    <a:pt x="196858" y="29278"/>
                    <a:pt x="196822" y="29432"/>
                    <a:pt x="196822" y="29575"/>
                  </a:cubicBezTo>
                  <a:cubicBezTo>
                    <a:pt x="196846" y="30182"/>
                    <a:pt x="196834" y="30790"/>
                    <a:pt x="196941" y="31409"/>
                  </a:cubicBezTo>
                  <a:cubicBezTo>
                    <a:pt x="197037" y="32064"/>
                    <a:pt x="196965" y="32742"/>
                    <a:pt x="196965" y="33409"/>
                  </a:cubicBezTo>
                  <a:cubicBezTo>
                    <a:pt x="196965" y="33433"/>
                    <a:pt x="196953" y="33457"/>
                    <a:pt x="196953" y="33480"/>
                  </a:cubicBezTo>
                  <a:cubicBezTo>
                    <a:pt x="196930" y="33611"/>
                    <a:pt x="196846" y="33683"/>
                    <a:pt x="196715" y="33707"/>
                  </a:cubicBezTo>
                  <a:cubicBezTo>
                    <a:pt x="196691" y="33707"/>
                    <a:pt x="196668" y="33719"/>
                    <a:pt x="196644" y="33719"/>
                  </a:cubicBezTo>
                  <a:cubicBezTo>
                    <a:pt x="196521" y="33710"/>
                    <a:pt x="196399" y="33706"/>
                    <a:pt x="196277" y="33706"/>
                  </a:cubicBezTo>
                  <a:cubicBezTo>
                    <a:pt x="195472" y="33706"/>
                    <a:pt x="194680" y="33875"/>
                    <a:pt x="193873" y="33875"/>
                  </a:cubicBezTo>
                  <a:cubicBezTo>
                    <a:pt x="193828" y="33875"/>
                    <a:pt x="193783" y="33874"/>
                    <a:pt x="193739" y="33873"/>
                  </a:cubicBezTo>
                  <a:cubicBezTo>
                    <a:pt x="193147" y="33858"/>
                    <a:pt x="192555" y="33854"/>
                    <a:pt x="191963" y="33854"/>
                  </a:cubicBezTo>
                  <a:cubicBezTo>
                    <a:pt x="191174" y="33854"/>
                    <a:pt x="190385" y="33861"/>
                    <a:pt x="189595" y="33861"/>
                  </a:cubicBezTo>
                  <a:cubicBezTo>
                    <a:pt x="189310" y="33861"/>
                    <a:pt x="189036" y="33861"/>
                    <a:pt x="188750" y="33957"/>
                  </a:cubicBezTo>
                  <a:cubicBezTo>
                    <a:pt x="188605" y="33999"/>
                    <a:pt x="188455" y="34005"/>
                    <a:pt x="188302" y="34005"/>
                  </a:cubicBezTo>
                  <a:cubicBezTo>
                    <a:pt x="188241" y="34005"/>
                    <a:pt x="188180" y="34004"/>
                    <a:pt x="188119" y="34004"/>
                  </a:cubicBezTo>
                  <a:lnTo>
                    <a:pt x="184190" y="34004"/>
                  </a:lnTo>
                  <a:cubicBezTo>
                    <a:pt x="184130" y="34004"/>
                    <a:pt x="184071" y="34004"/>
                    <a:pt x="184011" y="34004"/>
                  </a:cubicBezTo>
                  <a:cubicBezTo>
                    <a:pt x="183714" y="34004"/>
                    <a:pt x="183418" y="34012"/>
                    <a:pt x="183130" y="34111"/>
                  </a:cubicBezTo>
                  <a:cubicBezTo>
                    <a:pt x="183038" y="34145"/>
                    <a:pt x="182930" y="34152"/>
                    <a:pt x="182821" y="34152"/>
                  </a:cubicBezTo>
                  <a:cubicBezTo>
                    <a:pt x="182733" y="34152"/>
                    <a:pt x="182643" y="34147"/>
                    <a:pt x="182559" y="34147"/>
                  </a:cubicBezTo>
                  <a:lnTo>
                    <a:pt x="179713" y="34147"/>
                  </a:lnTo>
                  <a:cubicBezTo>
                    <a:pt x="179562" y="34147"/>
                    <a:pt x="179412" y="34143"/>
                    <a:pt x="179261" y="34143"/>
                  </a:cubicBezTo>
                  <a:cubicBezTo>
                    <a:pt x="178960" y="34143"/>
                    <a:pt x="178661" y="34159"/>
                    <a:pt x="178368" y="34254"/>
                  </a:cubicBezTo>
                  <a:cubicBezTo>
                    <a:pt x="178269" y="34287"/>
                    <a:pt x="178162" y="34295"/>
                    <a:pt x="178054" y="34295"/>
                  </a:cubicBezTo>
                  <a:cubicBezTo>
                    <a:pt x="177968" y="34295"/>
                    <a:pt x="177881" y="34290"/>
                    <a:pt x="177796" y="34290"/>
                  </a:cubicBezTo>
                  <a:lnTo>
                    <a:pt x="173153" y="34290"/>
                  </a:lnTo>
                  <a:cubicBezTo>
                    <a:pt x="172986" y="34290"/>
                    <a:pt x="172819" y="34290"/>
                    <a:pt x="172653" y="34266"/>
                  </a:cubicBezTo>
                  <a:cubicBezTo>
                    <a:pt x="172498" y="34254"/>
                    <a:pt x="172391" y="34123"/>
                    <a:pt x="172427" y="33969"/>
                  </a:cubicBezTo>
                  <a:cubicBezTo>
                    <a:pt x="172665" y="32945"/>
                    <a:pt x="172522" y="31885"/>
                    <a:pt x="172534" y="30849"/>
                  </a:cubicBezTo>
                  <a:cubicBezTo>
                    <a:pt x="172557" y="28730"/>
                    <a:pt x="172546" y="26611"/>
                    <a:pt x="172546" y="24491"/>
                  </a:cubicBezTo>
                  <a:cubicBezTo>
                    <a:pt x="172546" y="24205"/>
                    <a:pt x="172546" y="23932"/>
                    <a:pt x="172462" y="23646"/>
                  </a:cubicBezTo>
                  <a:cubicBezTo>
                    <a:pt x="172403" y="23443"/>
                    <a:pt x="172403" y="23229"/>
                    <a:pt x="172403" y="23015"/>
                  </a:cubicBezTo>
                  <a:cubicBezTo>
                    <a:pt x="172403" y="22300"/>
                    <a:pt x="172403" y="21586"/>
                    <a:pt x="172403" y="20872"/>
                  </a:cubicBezTo>
                  <a:cubicBezTo>
                    <a:pt x="172391" y="20419"/>
                    <a:pt x="172427" y="19967"/>
                    <a:pt x="172284" y="19526"/>
                  </a:cubicBezTo>
                  <a:cubicBezTo>
                    <a:pt x="172236" y="19360"/>
                    <a:pt x="172260" y="19157"/>
                    <a:pt x="172260" y="18967"/>
                  </a:cubicBezTo>
                  <a:cubicBezTo>
                    <a:pt x="172260" y="17919"/>
                    <a:pt x="172260" y="16871"/>
                    <a:pt x="172260" y="15823"/>
                  </a:cubicBezTo>
                  <a:cubicBezTo>
                    <a:pt x="172260" y="15395"/>
                    <a:pt x="172296" y="14966"/>
                    <a:pt x="172141" y="14550"/>
                  </a:cubicBezTo>
                  <a:cubicBezTo>
                    <a:pt x="172105" y="14419"/>
                    <a:pt x="172129" y="14264"/>
                    <a:pt x="172129" y="14121"/>
                  </a:cubicBezTo>
                  <a:cubicBezTo>
                    <a:pt x="172141" y="14002"/>
                    <a:pt x="172212" y="13895"/>
                    <a:pt x="172355" y="13883"/>
                  </a:cubicBezTo>
                  <a:cubicBezTo>
                    <a:pt x="172833" y="13861"/>
                    <a:pt x="173301" y="13714"/>
                    <a:pt x="173797" y="13714"/>
                  </a:cubicBezTo>
                  <a:cubicBezTo>
                    <a:pt x="173832" y="13714"/>
                    <a:pt x="173867" y="13714"/>
                    <a:pt x="173903" y="13716"/>
                  </a:cubicBezTo>
                  <a:cubicBezTo>
                    <a:pt x="174202" y="13730"/>
                    <a:pt x="174501" y="13735"/>
                    <a:pt x="174800" y="13735"/>
                  </a:cubicBezTo>
                  <a:cubicBezTo>
                    <a:pt x="175263" y="13735"/>
                    <a:pt x="175726" y="13723"/>
                    <a:pt x="176189" y="13716"/>
                  </a:cubicBezTo>
                  <a:cubicBezTo>
                    <a:pt x="176348" y="13716"/>
                    <a:pt x="176505" y="13720"/>
                    <a:pt x="176662" y="13720"/>
                  </a:cubicBezTo>
                  <a:cubicBezTo>
                    <a:pt x="176976" y="13720"/>
                    <a:pt x="177288" y="13704"/>
                    <a:pt x="177606" y="13609"/>
                  </a:cubicBezTo>
                  <a:cubicBezTo>
                    <a:pt x="177681" y="13582"/>
                    <a:pt x="177765" y="13574"/>
                    <a:pt x="177851" y="13574"/>
                  </a:cubicBezTo>
                  <a:cubicBezTo>
                    <a:pt x="177954" y="13574"/>
                    <a:pt x="178061" y="13585"/>
                    <a:pt x="178165" y="13585"/>
                  </a:cubicBezTo>
                  <a:cubicBezTo>
                    <a:pt x="179023" y="13585"/>
                    <a:pt x="179880" y="13585"/>
                    <a:pt x="180737" y="13573"/>
                  </a:cubicBezTo>
                  <a:cubicBezTo>
                    <a:pt x="180851" y="13573"/>
                    <a:pt x="180966" y="13575"/>
                    <a:pt x="181080" y="13575"/>
                  </a:cubicBezTo>
                  <a:cubicBezTo>
                    <a:pt x="181393" y="13575"/>
                    <a:pt x="181705" y="13562"/>
                    <a:pt x="182011" y="13466"/>
                  </a:cubicBezTo>
                  <a:cubicBezTo>
                    <a:pt x="182098" y="13439"/>
                    <a:pt x="182194" y="13432"/>
                    <a:pt x="182294" y="13432"/>
                  </a:cubicBezTo>
                  <a:cubicBezTo>
                    <a:pt x="182413" y="13432"/>
                    <a:pt x="182537" y="13442"/>
                    <a:pt x="182654" y="13442"/>
                  </a:cubicBezTo>
                  <a:cubicBezTo>
                    <a:pt x="183047" y="13430"/>
                    <a:pt x="183452" y="13466"/>
                    <a:pt x="183845" y="13323"/>
                  </a:cubicBezTo>
                  <a:cubicBezTo>
                    <a:pt x="183922" y="13299"/>
                    <a:pt x="184005" y="13293"/>
                    <a:pt x="184090" y="13293"/>
                  </a:cubicBezTo>
                  <a:cubicBezTo>
                    <a:pt x="184175" y="13293"/>
                    <a:pt x="184261" y="13299"/>
                    <a:pt x="184345" y="13299"/>
                  </a:cubicBezTo>
                  <a:cubicBezTo>
                    <a:pt x="184630" y="13293"/>
                    <a:pt x="184916" y="13293"/>
                    <a:pt x="185202" y="13293"/>
                  </a:cubicBezTo>
                  <a:cubicBezTo>
                    <a:pt x="185488" y="13293"/>
                    <a:pt x="185773" y="13293"/>
                    <a:pt x="186059" y="13287"/>
                  </a:cubicBezTo>
                  <a:cubicBezTo>
                    <a:pt x="186345" y="13287"/>
                    <a:pt x="186619" y="13287"/>
                    <a:pt x="186905" y="13204"/>
                  </a:cubicBezTo>
                  <a:cubicBezTo>
                    <a:pt x="187049" y="13162"/>
                    <a:pt x="187206" y="13156"/>
                    <a:pt x="187357" y="13156"/>
                  </a:cubicBezTo>
                  <a:cubicBezTo>
                    <a:pt x="187418" y="13156"/>
                    <a:pt x="187478" y="13156"/>
                    <a:pt x="187536" y="13156"/>
                  </a:cubicBezTo>
                  <a:cubicBezTo>
                    <a:pt x="187928" y="13151"/>
                    <a:pt x="188321" y="13151"/>
                    <a:pt x="188714" y="13151"/>
                  </a:cubicBezTo>
                  <a:cubicBezTo>
                    <a:pt x="189107" y="13151"/>
                    <a:pt x="189500" y="13151"/>
                    <a:pt x="189893" y="13145"/>
                  </a:cubicBezTo>
                  <a:cubicBezTo>
                    <a:pt x="190369" y="13145"/>
                    <a:pt x="190834" y="13145"/>
                    <a:pt x="191310" y="13049"/>
                  </a:cubicBezTo>
                  <a:cubicBezTo>
                    <a:pt x="191506" y="13007"/>
                    <a:pt x="191706" y="12995"/>
                    <a:pt x="191908" y="12995"/>
                  </a:cubicBezTo>
                  <a:cubicBezTo>
                    <a:pt x="192161" y="12995"/>
                    <a:pt x="192416" y="13014"/>
                    <a:pt x="192667" y="13014"/>
                  </a:cubicBezTo>
                  <a:cubicBezTo>
                    <a:pt x="193108" y="13002"/>
                    <a:pt x="193560" y="13002"/>
                    <a:pt x="194013" y="12906"/>
                  </a:cubicBezTo>
                  <a:cubicBezTo>
                    <a:pt x="194197" y="12871"/>
                    <a:pt x="194389" y="12861"/>
                    <a:pt x="194583" y="12861"/>
                  </a:cubicBezTo>
                  <a:close/>
                  <a:moveTo>
                    <a:pt x="171225" y="13929"/>
                  </a:moveTo>
                  <a:cubicBezTo>
                    <a:pt x="171339" y="13929"/>
                    <a:pt x="171403" y="14015"/>
                    <a:pt x="171403" y="14180"/>
                  </a:cubicBezTo>
                  <a:cubicBezTo>
                    <a:pt x="171414" y="14633"/>
                    <a:pt x="171403" y="15073"/>
                    <a:pt x="171414" y="15526"/>
                  </a:cubicBezTo>
                  <a:cubicBezTo>
                    <a:pt x="171414" y="15812"/>
                    <a:pt x="171414" y="16097"/>
                    <a:pt x="171498" y="16371"/>
                  </a:cubicBezTo>
                  <a:cubicBezTo>
                    <a:pt x="171557" y="16550"/>
                    <a:pt x="171545" y="16752"/>
                    <a:pt x="171545" y="16943"/>
                  </a:cubicBezTo>
                  <a:cubicBezTo>
                    <a:pt x="171557" y="17538"/>
                    <a:pt x="171545" y="18133"/>
                    <a:pt x="171557" y="18729"/>
                  </a:cubicBezTo>
                  <a:cubicBezTo>
                    <a:pt x="171557" y="19217"/>
                    <a:pt x="171522" y="19717"/>
                    <a:pt x="171665" y="20205"/>
                  </a:cubicBezTo>
                  <a:cubicBezTo>
                    <a:pt x="171724" y="20407"/>
                    <a:pt x="171688" y="20634"/>
                    <a:pt x="171688" y="20848"/>
                  </a:cubicBezTo>
                  <a:cubicBezTo>
                    <a:pt x="171688" y="23205"/>
                    <a:pt x="171688" y="25563"/>
                    <a:pt x="171700" y="27908"/>
                  </a:cubicBezTo>
                  <a:cubicBezTo>
                    <a:pt x="171700" y="28194"/>
                    <a:pt x="171665" y="28480"/>
                    <a:pt x="171784" y="28754"/>
                  </a:cubicBezTo>
                  <a:cubicBezTo>
                    <a:pt x="171831" y="28873"/>
                    <a:pt x="171819" y="28992"/>
                    <a:pt x="171784" y="29111"/>
                  </a:cubicBezTo>
                  <a:cubicBezTo>
                    <a:pt x="171676" y="29361"/>
                    <a:pt x="171676" y="29611"/>
                    <a:pt x="171772" y="29873"/>
                  </a:cubicBezTo>
                  <a:cubicBezTo>
                    <a:pt x="171807" y="29992"/>
                    <a:pt x="171772" y="30099"/>
                    <a:pt x="171736" y="30218"/>
                  </a:cubicBezTo>
                  <a:cubicBezTo>
                    <a:pt x="171676" y="30432"/>
                    <a:pt x="171676" y="30647"/>
                    <a:pt x="171724" y="30849"/>
                  </a:cubicBezTo>
                  <a:cubicBezTo>
                    <a:pt x="171879" y="31468"/>
                    <a:pt x="171891" y="32064"/>
                    <a:pt x="171736" y="32683"/>
                  </a:cubicBezTo>
                  <a:cubicBezTo>
                    <a:pt x="171700" y="32837"/>
                    <a:pt x="171712" y="33016"/>
                    <a:pt x="171736" y="33171"/>
                  </a:cubicBezTo>
                  <a:cubicBezTo>
                    <a:pt x="171748" y="33290"/>
                    <a:pt x="171807" y="33397"/>
                    <a:pt x="171819" y="33516"/>
                  </a:cubicBezTo>
                  <a:cubicBezTo>
                    <a:pt x="171865" y="34030"/>
                    <a:pt x="171812" y="34292"/>
                    <a:pt x="171210" y="34292"/>
                  </a:cubicBezTo>
                  <a:cubicBezTo>
                    <a:pt x="171184" y="34292"/>
                    <a:pt x="171157" y="34291"/>
                    <a:pt x="171129" y="34290"/>
                  </a:cubicBezTo>
                  <a:cubicBezTo>
                    <a:pt x="170899" y="34286"/>
                    <a:pt x="170668" y="34285"/>
                    <a:pt x="170438" y="34285"/>
                  </a:cubicBezTo>
                  <a:cubicBezTo>
                    <a:pt x="169978" y="34285"/>
                    <a:pt x="169517" y="34290"/>
                    <a:pt x="169057" y="34290"/>
                  </a:cubicBezTo>
                  <a:cubicBezTo>
                    <a:pt x="168950" y="34290"/>
                    <a:pt x="168843" y="34285"/>
                    <a:pt x="168736" y="34285"/>
                  </a:cubicBezTo>
                  <a:cubicBezTo>
                    <a:pt x="168559" y="34285"/>
                    <a:pt x="168383" y="34299"/>
                    <a:pt x="168212" y="34373"/>
                  </a:cubicBezTo>
                  <a:cubicBezTo>
                    <a:pt x="168160" y="34388"/>
                    <a:pt x="168100" y="34398"/>
                    <a:pt x="168041" y="34398"/>
                  </a:cubicBezTo>
                  <a:cubicBezTo>
                    <a:pt x="168005" y="34398"/>
                    <a:pt x="167970" y="34394"/>
                    <a:pt x="167938" y="34385"/>
                  </a:cubicBezTo>
                  <a:cubicBezTo>
                    <a:pt x="167654" y="34300"/>
                    <a:pt x="167367" y="34279"/>
                    <a:pt x="167080" y="34279"/>
                  </a:cubicBezTo>
                  <a:cubicBezTo>
                    <a:pt x="166813" y="34279"/>
                    <a:pt x="166545" y="34297"/>
                    <a:pt x="166278" y="34297"/>
                  </a:cubicBezTo>
                  <a:cubicBezTo>
                    <a:pt x="166192" y="34297"/>
                    <a:pt x="166107" y="34295"/>
                    <a:pt x="166021" y="34290"/>
                  </a:cubicBezTo>
                  <a:cubicBezTo>
                    <a:pt x="165866" y="34290"/>
                    <a:pt x="165688" y="34326"/>
                    <a:pt x="165533" y="34373"/>
                  </a:cubicBezTo>
                  <a:cubicBezTo>
                    <a:pt x="165437" y="34394"/>
                    <a:pt x="165340" y="34415"/>
                    <a:pt x="165246" y="34415"/>
                  </a:cubicBezTo>
                  <a:cubicBezTo>
                    <a:pt x="165178" y="34415"/>
                    <a:pt x="165110" y="34404"/>
                    <a:pt x="165045" y="34373"/>
                  </a:cubicBezTo>
                  <a:cubicBezTo>
                    <a:pt x="164859" y="34299"/>
                    <a:pt x="164668" y="34285"/>
                    <a:pt x="164475" y="34285"/>
                  </a:cubicBezTo>
                  <a:cubicBezTo>
                    <a:pt x="164360" y="34285"/>
                    <a:pt x="164244" y="34290"/>
                    <a:pt x="164128" y="34290"/>
                  </a:cubicBezTo>
                  <a:lnTo>
                    <a:pt x="147923" y="34290"/>
                  </a:lnTo>
                  <a:cubicBezTo>
                    <a:pt x="147859" y="34290"/>
                    <a:pt x="147799" y="34290"/>
                    <a:pt x="147745" y="34290"/>
                  </a:cubicBezTo>
                  <a:cubicBezTo>
                    <a:pt x="147132" y="34290"/>
                    <a:pt x="147104" y="34260"/>
                    <a:pt x="147126" y="33528"/>
                  </a:cubicBezTo>
                  <a:cubicBezTo>
                    <a:pt x="147126" y="33457"/>
                    <a:pt x="147138" y="33385"/>
                    <a:pt x="147114" y="33314"/>
                  </a:cubicBezTo>
                  <a:cubicBezTo>
                    <a:pt x="146888" y="32504"/>
                    <a:pt x="147007" y="31659"/>
                    <a:pt x="146983" y="30837"/>
                  </a:cubicBezTo>
                  <a:cubicBezTo>
                    <a:pt x="146971" y="30456"/>
                    <a:pt x="146995" y="30075"/>
                    <a:pt x="146876" y="29706"/>
                  </a:cubicBezTo>
                  <a:cubicBezTo>
                    <a:pt x="146804" y="29492"/>
                    <a:pt x="146852" y="29230"/>
                    <a:pt x="146840" y="28992"/>
                  </a:cubicBezTo>
                  <a:cubicBezTo>
                    <a:pt x="146804" y="28289"/>
                    <a:pt x="146852" y="27587"/>
                    <a:pt x="146721" y="26872"/>
                  </a:cubicBezTo>
                  <a:cubicBezTo>
                    <a:pt x="146614" y="26265"/>
                    <a:pt x="146697" y="25634"/>
                    <a:pt x="146697" y="25015"/>
                  </a:cubicBezTo>
                  <a:cubicBezTo>
                    <a:pt x="146685" y="24682"/>
                    <a:pt x="146721" y="24348"/>
                    <a:pt x="146590" y="24027"/>
                  </a:cubicBezTo>
                  <a:cubicBezTo>
                    <a:pt x="146554" y="23967"/>
                    <a:pt x="146554" y="23896"/>
                    <a:pt x="146554" y="23824"/>
                  </a:cubicBezTo>
                  <a:cubicBezTo>
                    <a:pt x="146638" y="22729"/>
                    <a:pt x="146340" y="21646"/>
                    <a:pt x="146399" y="20550"/>
                  </a:cubicBezTo>
                  <a:cubicBezTo>
                    <a:pt x="146423" y="20181"/>
                    <a:pt x="146435" y="19800"/>
                    <a:pt x="146304" y="19431"/>
                  </a:cubicBezTo>
                  <a:cubicBezTo>
                    <a:pt x="146245" y="19252"/>
                    <a:pt x="146268" y="19050"/>
                    <a:pt x="146268" y="18860"/>
                  </a:cubicBezTo>
                  <a:cubicBezTo>
                    <a:pt x="146268" y="18264"/>
                    <a:pt x="146268" y="17669"/>
                    <a:pt x="146268" y="17074"/>
                  </a:cubicBezTo>
                  <a:cubicBezTo>
                    <a:pt x="146268" y="16716"/>
                    <a:pt x="146221" y="16371"/>
                    <a:pt x="146173" y="16014"/>
                  </a:cubicBezTo>
                  <a:cubicBezTo>
                    <a:pt x="146102" y="15431"/>
                    <a:pt x="146149" y="14835"/>
                    <a:pt x="146149" y="14240"/>
                  </a:cubicBezTo>
                  <a:cubicBezTo>
                    <a:pt x="146149" y="14109"/>
                    <a:pt x="146257" y="14026"/>
                    <a:pt x="146388" y="14014"/>
                  </a:cubicBezTo>
                  <a:cubicBezTo>
                    <a:pt x="146602" y="14002"/>
                    <a:pt x="146816" y="14002"/>
                    <a:pt x="147030" y="14002"/>
                  </a:cubicBezTo>
                  <a:lnTo>
                    <a:pt x="170224" y="14002"/>
                  </a:lnTo>
                  <a:cubicBezTo>
                    <a:pt x="170336" y="14002"/>
                    <a:pt x="170449" y="14005"/>
                    <a:pt x="170561" y="14005"/>
                  </a:cubicBezTo>
                  <a:cubicBezTo>
                    <a:pt x="170757" y="14005"/>
                    <a:pt x="170951" y="13995"/>
                    <a:pt x="171141" y="13942"/>
                  </a:cubicBezTo>
                  <a:cubicBezTo>
                    <a:pt x="171171" y="13934"/>
                    <a:pt x="171199" y="13929"/>
                    <a:pt x="171225" y="13929"/>
                  </a:cubicBezTo>
                  <a:close/>
                  <a:moveTo>
                    <a:pt x="101156" y="33854"/>
                  </a:moveTo>
                  <a:cubicBezTo>
                    <a:pt x="101218" y="33854"/>
                    <a:pt x="101278" y="33858"/>
                    <a:pt x="101334" y="33873"/>
                  </a:cubicBezTo>
                  <a:cubicBezTo>
                    <a:pt x="101656" y="33980"/>
                    <a:pt x="101982" y="34002"/>
                    <a:pt x="102306" y="34002"/>
                  </a:cubicBezTo>
                  <a:cubicBezTo>
                    <a:pt x="102523" y="34002"/>
                    <a:pt x="102739" y="33992"/>
                    <a:pt x="102954" y="33992"/>
                  </a:cubicBezTo>
                  <a:cubicBezTo>
                    <a:pt x="103989" y="33998"/>
                    <a:pt x="105025" y="33998"/>
                    <a:pt x="106061" y="33998"/>
                  </a:cubicBezTo>
                  <a:cubicBezTo>
                    <a:pt x="107097" y="33998"/>
                    <a:pt x="108133" y="33998"/>
                    <a:pt x="109169" y="34004"/>
                  </a:cubicBezTo>
                  <a:cubicBezTo>
                    <a:pt x="109478" y="34004"/>
                    <a:pt x="109776" y="34004"/>
                    <a:pt x="110085" y="34088"/>
                  </a:cubicBezTo>
                  <a:cubicBezTo>
                    <a:pt x="110235" y="34130"/>
                    <a:pt x="110390" y="34139"/>
                    <a:pt x="110546" y="34139"/>
                  </a:cubicBezTo>
                  <a:cubicBezTo>
                    <a:pt x="110650" y="34139"/>
                    <a:pt x="110755" y="34135"/>
                    <a:pt x="110859" y="34135"/>
                  </a:cubicBezTo>
                  <a:lnTo>
                    <a:pt x="121063" y="34135"/>
                  </a:lnTo>
                  <a:cubicBezTo>
                    <a:pt x="121277" y="34135"/>
                    <a:pt x="121492" y="34135"/>
                    <a:pt x="121706" y="34147"/>
                  </a:cubicBezTo>
                  <a:cubicBezTo>
                    <a:pt x="121873" y="34159"/>
                    <a:pt x="121968" y="34266"/>
                    <a:pt x="121980" y="34421"/>
                  </a:cubicBezTo>
                  <a:cubicBezTo>
                    <a:pt x="121992" y="34611"/>
                    <a:pt x="121992" y="34802"/>
                    <a:pt x="121992" y="34992"/>
                  </a:cubicBezTo>
                  <a:cubicBezTo>
                    <a:pt x="122004" y="35326"/>
                    <a:pt x="121968" y="35659"/>
                    <a:pt x="122099" y="35981"/>
                  </a:cubicBezTo>
                  <a:cubicBezTo>
                    <a:pt x="122123" y="36016"/>
                    <a:pt x="122123" y="36076"/>
                    <a:pt x="122123" y="36124"/>
                  </a:cubicBezTo>
                  <a:cubicBezTo>
                    <a:pt x="122087" y="36981"/>
                    <a:pt x="122218" y="37826"/>
                    <a:pt x="122277" y="38672"/>
                  </a:cubicBezTo>
                  <a:cubicBezTo>
                    <a:pt x="122301" y="39195"/>
                    <a:pt x="122277" y="39707"/>
                    <a:pt x="122385" y="40231"/>
                  </a:cubicBezTo>
                  <a:cubicBezTo>
                    <a:pt x="122480" y="40684"/>
                    <a:pt x="122420" y="41172"/>
                    <a:pt x="122420" y="41648"/>
                  </a:cubicBezTo>
                  <a:cubicBezTo>
                    <a:pt x="122432" y="41934"/>
                    <a:pt x="122396" y="42220"/>
                    <a:pt x="122516" y="42493"/>
                  </a:cubicBezTo>
                  <a:cubicBezTo>
                    <a:pt x="122551" y="42589"/>
                    <a:pt x="122563" y="42684"/>
                    <a:pt x="122551" y="42779"/>
                  </a:cubicBezTo>
                  <a:cubicBezTo>
                    <a:pt x="122516" y="43946"/>
                    <a:pt x="122801" y="45089"/>
                    <a:pt x="122706" y="46256"/>
                  </a:cubicBezTo>
                  <a:cubicBezTo>
                    <a:pt x="122694" y="46542"/>
                    <a:pt x="122694" y="46827"/>
                    <a:pt x="122813" y="47101"/>
                  </a:cubicBezTo>
                  <a:cubicBezTo>
                    <a:pt x="122825" y="47137"/>
                    <a:pt x="122837" y="47196"/>
                    <a:pt x="122837" y="47244"/>
                  </a:cubicBezTo>
                  <a:cubicBezTo>
                    <a:pt x="122766" y="48054"/>
                    <a:pt x="122992" y="48839"/>
                    <a:pt x="122992" y="49649"/>
                  </a:cubicBezTo>
                  <a:cubicBezTo>
                    <a:pt x="122992" y="50125"/>
                    <a:pt x="123027" y="50590"/>
                    <a:pt x="123099" y="51066"/>
                  </a:cubicBezTo>
                  <a:cubicBezTo>
                    <a:pt x="123182" y="51637"/>
                    <a:pt x="123135" y="52245"/>
                    <a:pt x="123123" y="52840"/>
                  </a:cubicBezTo>
                  <a:cubicBezTo>
                    <a:pt x="123123" y="53042"/>
                    <a:pt x="123016" y="53114"/>
                    <a:pt x="122789" y="53126"/>
                  </a:cubicBezTo>
                  <a:cubicBezTo>
                    <a:pt x="122635" y="53138"/>
                    <a:pt x="122468" y="53138"/>
                    <a:pt x="122301" y="53138"/>
                  </a:cubicBezTo>
                  <a:lnTo>
                    <a:pt x="119658" y="53138"/>
                  </a:lnTo>
                  <a:cubicBezTo>
                    <a:pt x="119348" y="53138"/>
                    <a:pt x="119051" y="53126"/>
                    <a:pt x="118741" y="53042"/>
                  </a:cubicBezTo>
                  <a:cubicBezTo>
                    <a:pt x="118563" y="53000"/>
                    <a:pt x="118372" y="52994"/>
                    <a:pt x="118182" y="52994"/>
                  </a:cubicBezTo>
                  <a:cubicBezTo>
                    <a:pt x="118106" y="52994"/>
                    <a:pt x="118030" y="52995"/>
                    <a:pt x="117955" y="52995"/>
                  </a:cubicBezTo>
                  <a:lnTo>
                    <a:pt x="99977" y="52995"/>
                  </a:lnTo>
                  <a:cubicBezTo>
                    <a:pt x="99763" y="52995"/>
                    <a:pt x="99548" y="52995"/>
                    <a:pt x="99334" y="52983"/>
                  </a:cubicBezTo>
                  <a:cubicBezTo>
                    <a:pt x="99084" y="52971"/>
                    <a:pt x="99013" y="52899"/>
                    <a:pt x="99001" y="52626"/>
                  </a:cubicBezTo>
                  <a:cubicBezTo>
                    <a:pt x="98989" y="52447"/>
                    <a:pt x="98989" y="52257"/>
                    <a:pt x="98989" y="52066"/>
                  </a:cubicBezTo>
                  <a:lnTo>
                    <a:pt x="98989" y="43422"/>
                  </a:lnTo>
                  <a:cubicBezTo>
                    <a:pt x="98989" y="40505"/>
                    <a:pt x="98989" y="37576"/>
                    <a:pt x="98989" y="34647"/>
                  </a:cubicBezTo>
                  <a:cubicBezTo>
                    <a:pt x="98989" y="33935"/>
                    <a:pt x="98980" y="33859"/>
                    <a:pt x="99512" y="33859"/>
                  </a:cubicBezTo>
                  <a:cubicBezTo>
                    <a:pt x="99585" y="33859"/>
                    <a:pt x="99668" y="33860"/>
                    <a:pt x="99763" y="33861"/>
                  </a:cubicBezTo>
                  <a:lnTo>
                    <a:pt x="100906" y="33861"/>
                  </a:lnTo>
                  <a:cubicBezTo>
                    <a:pt x="100987" y="33861"/>
                    <a:pt x="101073" y="33854"/>
                    <a:pt x="101156" y="33854"/>
                  </a:cubicBezTo>
                  <a:close/>
                  <a:moveTo>
                    <a:pt x="73696" y="33849"/>
                  </a:moveTo>
                  <a:cubicBezTo>
                    <a:pt x="73752" y="33849"/>
                    <a:pt x="73813" y="33850"/>
                    <a:pt x="73878" y="33850"/>
                  </a:cubicBezTo>
                  <a:cubicBezTo>
                    <a:pt x="77831" y="33861"/>
                    <a:pt x="81772" y="33861"/>
                    <a:pt x="85725" y="33861"/>
                  </a:cubicBezTo>
                  <a:lnTo>
                    <a:pt x="97429" y="33861"/>
                  </a:lnTo>
                  <a:cubicBezTo>
                    <a:pt x="97516" y="33861"/>
                    <a:pt x="97595" y="33861"/>
                    <a:pt x="97665" y="33861"/>
                  </a:cubicBezTo>
                  <a:cubicBezTo>
                    <a:pt x="98325" y="33861"/>
                    <a:pt x="98286" y="33900"/>
                    <a:pt x="98286" y="34707"/>
                  </a:cubicBezTo>
                  <a:lnTo>
                    <a:pt x="98286" y="52114"/>
                  </a:lnTo>
                  <a:cubicBezTo>
                    <a:pt x="98286" y="52949"/>
                    <a:pt x="98324" y="52995"/>
                    <a:pt x="97674" y="52995"/>
                  </a:cubicBezTo>
                  <a:cubicBezTo>
                    <a:pt x="97592" y="52995"/>
                    <a:pt x="97499" y="52995"/>
                    <a:pt x="97393" y="52995"/>
                  </a:cubicBezTo>
                  <a:lnTo>
                    <a:pt x="94464" y="52995"/>
                  </a:lnTo>
                  <a:cubicBezTo>
                    <a:pt x="94060" y="53007"/>
                    <a:pt x="93655" y="52971"/>
                    <a:pt x="93262" y="53102"/>
                  </a:cubicBezTo>
                  <a:cubicBezTo>
                    <a:pt x="93169" y="53135"/>
                    <a:pt x="93066" y="53142"/>
                    <a:pt x="92959" y="53142"/>
                  </a:cubicBezTo>
                  <a:cubicBezTo>
                    <a:pt x="92874" y="53142"/>
                    <a:pt x="92787" y="53138"/>
                    <a:pt x="92702" y="53138"/>
                  </a:cubicBezTo>
                  <a:lnTo>
                    <a:pt x="89059" y="53138"/>
                  </a:lnTo>
                  <a:cubicBezTo>
                    <a:pt x="88773" y="53138"/>
                    <a:pt x="88487" y="53138"/>
                    <a:pt x="88214" y="53221"/>
                  </a:cubicBezTo>
                  <a:cubicBezTo>
                    <a:pt x="88011" y="53280"/>
                    <a:pt x="87785" y="53269"/>
                    <a:pt x="87571" y="53280"/>
                  </a:cubicBezTo>
                  <a:lnTo>
                    <a:pt x="85225" y="53280"/>
                  </a:lnTo>
                  <a:cubicBezTo>
                    <a:pt x="84749" y="53292"/>
                    <a:pt x="84285" y="53269"/>
                    <a:pt x="83808" y="53388"/>
                  </a:cubicBezTo>
                  <a:cubicBezTo>
                    <a:pt x="83659" y="53424"/>
                    <a:pt x="83506" y="53433"/>
                    <a:pt x="83351" y="53433"/>
                  </a:cubicBezTo>
                  <a:cubicBezTo>
                    <a:pt x="83182" y="53433"/>
                    <a:pt x="83011" y="53422"/>
                    <a:pt x="82842" y="53422"/>
                  </a:cubicBezTo>
                  <a:cubicBezTo>
                    <a:pt x="82807" y="53422"/>
                    <a:pt x="82772" y="53422"/>
                    <a:pt x="82737" y="53423"/>
                  </a:cubicBezTo>
                  <a:cubicBezTo>
                    <a:pt x="82403" y="53435"/>
                    <a:pt x="82082" y="53435"/>
                    <a:pt x="81749" y="53519"/>
                  </a:cubicBezTo>
                  <a:cubicBezTo>
                    <a:pt x="81589" y="53559"/>
                    <a:pt x="81418" y="53565"/>
                    <a:pt x="81244" y="53565"/>
                  </a:cubicBezTo>
                  <a:cubicBezTo>
                    <a:pt x="81161" y="53565"/>
                    <a:pt x="81078" y="53564"/>
                    <a:pt x="80995" y="53564"/>
                  </a:cubicBezTo>
                  <a:cubicBezTo>
                    <a:pt x="80940" y="53564"/>
                    <a:pt x="80886" y="53564"/>
                    <a:pt x="80832" y="53566"/>
                  </a:cubicBezTo>
                  <a:cubicBezTo>
                    <a:pt x="80332" y="53578"/>
                    <a:pt x="79844" y="53566"/>
                    <a:pt x="79343" y="53673"/>
                  </a:cubicBezTo>
                  <a:cubicBezTo>
                    <a:pt x="79179" y="53709"/>
                    <a:pt x="79008" y="53719"/>
                    <a:pt x="78835" y="53719"/>
                  </a:cubicBezTo>
                  <a:cubicBezTo>
                    <a:pt x="78645" y="53719"/>
                    <a:pt x="78451" y="53707"/>
                    <a:pt x="78260" y="53707"/>
                  </a:cubicBezTo>
                  <a:cubicBezTo>
                    <a:pt x="78220" y="53707"/>
                    <a:pt x="78180" y="53708"/>
                    <a:pt x="78141" y="53709"/>
                  </a:cubicBezTo>
                  <a:cubicBezTo>
                    <a:pt x="78086" y="53711"/>
                    <a:pt x="78032" y="53711"/>
                    <a:pt x="77978" y="53711"/>
                  </a:cubicBezTo>
                  <a:cubicBezTo>
                    <a:pt x="77905" y="53711"/>
                    <a:pt x="77833" y="53710"/>
                    <a:pt x="77760" y="53710"/>
                  </a:cubicBezTo>
                  <a:cubicBezTo>
                    <a:pt x="77507" y="53710"/>
                    <a:pt x="77256" y="53721"/>
                    <a:pt x="77010" y="53816"/>
                  </a:cubicBezTo>
                  <a:cubicBezTo>
                    <a:pt x="76923" y="53848"/>
                    <a:pt x="76825" y="53853"/>
                    <a:pt x="76727" y="53853"/>
                  </a:cubicBezTo>
                  <a:cubicBezTo>
                    <a:pt x="76678" y="53853"/>
                    <a:pt x="76629" y="53852"/>
                    <a:pt x="76581" y="53852"/>
                  </a:cubicBezTo>
                  <a:lnTo>
                    <a:pt x="72878" y="53852"/>
                  </a:lnTo>
                  <a:cubicBezTo>
                    <a:pt x="72783" y="53852"/>
                    <a:pt x="72688" y="53852"/>
                    <a:pt x="72593" y="53840"/>
                  </a:cubicBezTo>
                  <a:cubicBezTo>
                    <a:pt x="72426" y="53828"/>
                    <a:pt x="72319" y="53745"/>
                    <a:pt x="72307" y="53578"/>
                  </a:cubicBezTo>
                  <a:cubicBezTo>
                    <a:pt x="72295" y="53423"/>
                    <a:pt x="72259" y="53233"/>
                    <a:pt x="72307" y="53090"/>
                  </a:cubicBezTo>
                  <a:cubicBezTo>
                    <a:pt x="72485" y="52554"/>
                    <a:pt x="72414" y="52007"/>
                    <a:pt x="72438" y="51459"/>
                  </a:cubicBezTo>
                  <a:cubicBezTo>
                    <a:pt x="72450" y="50947"/>
                    <a:pt x="72426" y="50423"/>
                    <a:pt x="72545" y="49899"/>
                  </a:cubicBezTo>
                  <a:cubicBezTo>
                    <a:pt x="72640" y="49494"/>
                    <a:pt x="72569" y="49054"/>
                    <a:pt x="72581" y="48625"/>
                  </a:cubicBezTo>
                  <a:cubicBezTo>
                    <a:pt x="72581" y="48339"/>
                    <a:pt x="72569" y="48054"/>
                    <a:pt x="72664" y="47780"/>
                  </a:cubicBezTo>
                  <a:cubicBezTo>
                    <a:pt x="72771" y="47482"/>
                    <a:pt x="72700" y="47161"/>
                    <a:pt x="72724" y="46851"/>
                  </a:cubicBezTo>
                  <a:cubicBezTo>
                    <a:pt x="72747" y="46315"/>
                    <a:pt x="72640" y="45756"/>
                    <a:pt x="72843" y="45232"/>
                  </a:cubicBezTo>
                  <a:cubicBezTo>
                    <a:pt x="72795" y="44517"/>
                    <a:pt x="73021" y="43827"/>
                    <a:pt x="73009" y="43113"/>
                  </a:cubicBezTo>
                  <a:cubicBezTo>
                    <a:pt x="72986" y="40326"/>
                    <a:pt x="73009" y="37540"/>
                    <a:pt x="73009" y="34766"/>
                  </a:cubicBezTo>
                  <a:cubicBezTo>
                    <a:pt x="73009" y="33880"/>
                    <a:pt x="72947" y="33849"/>
                    <a:pt x="73696" y="33849"/>
                  </a:cubicBezTo>
                  <a:close/>
                  <a:moveTo>
                    <a:pt x="123641" y="34127"/>
                  </a:moveTo>
                  <a:cubicBezTo>
                    <a:pt x="123781" y="34127"/>
                    <a:pt x="123919" y="34138"/>
                    <a:pt x="124051" y="34171"/>
                  </a:cubicBezTo>
                  <a:cubicBezTo>
                    <a:pt x="124436" y="34267"/>
                    <a:pt x="124813" y="34280"/>
                    <a:pt x="125194" y="34280"/>
                  </a:cubicBezTo>
                  <a:cubicBezTo>
                    <a:pt x="125333" y="34280"/>
                    <a:pt x="125471" y="34278"/>
                    <a:pt x="125611" y="34278"/>
                  </a:cubicBezTo>
                  <a:cubicBezTo>
                    <a:pt x="126087" y="34290"/>
                    <a:pt x="126564" y="34290"/>
                    <a:pt x="127040" y="34290"/>
                  </a:cubicBezTo>
                  <a:cubicBezTo>
                    <a:pt x="127349" y="34290"/>
                    <a:pt x="127647" y="34290"/>
                    <a:pt x="127957" y="34373"/>
                  </a:cubicBezTo>
                  <a:cubicBezTo>
                    <a:pt x="128107" y="34416"/>
                    <a:pt x="128265" y="34425"/>
                    <a:pt x="128425" y="34425"/>
                  </a:cubicBezTo>
                  <a:cubicBezTo>
                    <a:pt x="128531" y="34425"/>
                    <a:pt x="128638" y="34421"/>
                    <a:pt x="128742" y="34421"/>
                  </a:cubicBezTo>
                  <a:cubicBezTo>
                    <a:pt x="132779" y="34433"/>
                    <a:pt x="136827" y="34433"/>
                    <a:pt x="140875" y="34433"/>
                  </a:cubicBezTo>
                  <a:cubicBezTo>
                    <a:pt x="141256" y="34433"/>
                    <a:pt x="141625" y="34433"/>
                    <a:pt x="142006" y="34528"/>
                  </a:cubicBezTo>
                  <a:cubicBezTo>
                    <a:pt x="142139" y="34567"/>
                    <a:pt x="142281" y="34577"/>
                    <a:pt x="142425" y="34577"/>
                  </a:cubicBezTo>
                  <a:cubicBezTo>
                    <a:pt x="142589" y="34577"/>
                    <a:pt x="142758" y="34564"/>
                    <a:pt x="142923" y="34564"/>
                  </a:cubicBezTo>
                  <a:cubicBezTo>
                    <a:pt x="143471" y="34576"/>
                    <a:pt x="144006" y="34564"/>
                    <a:pt x="144554" y="34695"/>
                  </a:cubicBezTo>
                  <a:cubicBezTo>
                    <a:pt x="144695" y="34727"/>
                    <a:pt x="144838" y="34736"/>
                    <a:pt x="144984" y="34736"/>
                  </a:cubicBezTo>
                  <a:cubicBezTo>
                    <a:pt x="145190" y="34736"/>
                    <a:pt x="145398" y="34717"/>
                    <a:pt x="145604" y="34717"/>
                  </a:cubicBezTo>
                  <a:cubicBezTo>
                    <a:pt x="145635" y="34717"/>
                    <a:pt x="145666" y="34718"/>
                    <a:pt x="145697" y="34719"/>
                  </a:cubicBezTo>
                  <a:cubicBezTo>
                    <a:pt x="146411" y="34719"/>
                    <a:pt x="146411" y="34719"/>
                    <a:pt x="146411" y="35421"/>
                  </a:cubicBezTo>
                  <a:cubicBezTo>
                    <a:pt x="146423" y="37374"/>
                    <a:pt x="146411" y="39314"/>
                    <a:pt x="146423" y="41267"/>
                  </a:cubicBezTo>
                  <a:cubicBezTo>
                    <a:pt x="146423" y="41600"/>
                    <a:pt x="146411" y="41934"/>
                    <a:pt x="146519" y="42255"/>
                  </a:cubicBezTo>
                  <a:cubicBezTo>
                    <a:pt x="146578" y="42434"/>
                    <a:pt x="146554" y="42636"/>
                    <a:pt x="146554" y="42827"/>
                  </a:cubicBezTo>
                  <a:cubicBezTo>
                    <a:pt x="146566" y="43541"/>
                    <a:pt x="146554" y="44256"/>
                    <a:pt x="146566" y="44970"/>
                  </a:cubicBezTo>
                  <a:cubicBezTo>
                    <a:pt x="146566" y="45375"/>
                    <a:pt x="146542" y="45768"/>
                    <a:pt x="146673" y="46172"/>
                  </a:cubicBezTo>
                  <a:cubicBezTo>
                    <a:pt x="146721" y="46339"/>
                    <a:pt x="146697" y="46542"/>
                    <a:pt x="146697" y="46732"/>
                  </a:cubicBezTo>
                  <a:lnTo>
                    <a:pt x="146697" y="50161"/>
                  </a:lnTo>
                  <a:lnTo>
                    <a:pt x="146697" y="53364"/>
                  </a:lnTo>
                  <a:cubicBezTo>
                    <a:pt x="146697" y="53530"/>
                    <a:pt x="146709" y="53697"/>
                    <a:pt x="146697" y="53864"/>
                  </a:cubicBezTo>
                  <a:cubicBezTo>
                    <a:pt x="146685" y="54209"/>
                    <a:pt x="146626" y="54257"/>
                    <a:pt x="146257" y="54281"/>
                  </a:cubicBezTo>
                  <a:lnTo>
                    <a:pt x="142554" y="54281"/>
                  </a:lnTo>
                  <a:cubicBezTo>
                    <a:pt x="142506" y="54281"/>
                    <a:pt x="142455" y="54284"/>
                    <a:pt x="142406" y="54284"/>
                  </a:cubicBezTo>
                  <a:cubicBezTo>
                    <a:pt x="142357" y="54284"/>
                    <a:pt x="142310" y="54281"/>
                    <a:pt x="142268" y="54269"/>
                  </a:cubicBezTo>
                  <a:cubicBezTo>
                    <a:pt x="141889" y="54156"/>
                    <a:pt x="141507" y="54135"/>
                    <a:pt x="141123" y="54135"/>
                  </a:cubicBezTo>
                  <a:cubicBezTo>
                    <a:pt x="140908" y="54135"/>
                    <a:pt x="140692" y="54142"/>
                    <a:pt x="140476" y="54142"/>
                  </a:cubicBezTo>
                  <a:cubicBezTo>
                    <a:pt x="140387" y="54142"/>
                    <a:pt x="140297" y="54141"/>
                    <a:pt x="140208" y="54138"/>
                  </a:cubicBezTo>
                  <a:cubicBezTo>
                    <a:pt x="139780" y="54126"/>
                    <a:pt x="139363" y="54126"/>
                    <a:pt x="138934" y="54031"/>
                  </a:cubicBezTo>
                  <a:cubicBezTo>
                    <a:pt x="138780" y="53995"/>
                    <a:pt x="138620" y="53985"/>
                    <a:pt x="138456" y="53985"/>
                  </a:cubicBezTo>
                  <a:cubicBezTo>
                    <a:pt x="138278" y="53985"/>
                    <a:pt x="138096" y="53996"/>
                    <a:pt x="137915" y="53996"/>
                  </a:cubicBezTo>
                  <a:cubicBezTo>
                    <a:pt x="137878" y="53996"/>
                    <a:pt x="137840" y="53996"/>
                    <a:pt x="137803" y="53995"/>
                  </a:cubicBezTo>
                  <a:cubicBezTo>
                    <a:pt x="137375" y="53983"/>
                    <a:pt x="136958" y="53995"/>
                    <a:pt x="136529" y="53888"/>
                  </a:cubicBezTo>
                  <a:cubicBezTo>
                    <a:pt x="136391" y="53852"/>
                    <a:pt x="136248" y="53842"/>
                    <a:pt x="136103" y="53842"/>
                  </a:cubicBezTo>
                  <a:cubicBezTo>
                    <a:pt x="135945" y="53842"/>
                    <a:pt x="135785" y="53854"/>
                    <a:pt x="135627" y="53854"/>
                  </a:cubicBezTo>
                  <a:cubicBezTo>
                    <a:pt x="135594" y="53854"/>
                    <a:pt x="135562" y="53853"/>
                    <a:pt x="135529" y="53852"/>
                  </a:cubicBezTo>
                  <a:cubicBezTo>
                    <a:pt x="135160" y="53840"/>
                    <a:pt x="134779" y="53864"/>
                    <a:pt x="134398" y="53745"/>
                  </a:cubicBezTo>
                  <a:cubicBezTo>
                    <a:pt x="134303" y="53715"/>
                    <a:pt x="134199" y="53709"/>
                    <a:pt x="134091" y="53709"/>
                  </a:cubicBezTo>
                  <a:cubicBezTo>
                    <a:pt x="134020" y="53709"/>
                    <a:pt x="133947" y="53712"/>
                    <a:pt x="133875" y="53712"/>
                  </a:cubicBezTo>
                  <a:cubicBezTo>
                    <a:pt x="133839" y="53712"/>
                    <a:pt x="133803" y="53711"/>
                    <a:pt x="133767" y="53709"/>
                  </a:cubicBezTo>
                  <a:cubicBezTo>
                    <a:pt x="133291" y="53697"/>
                    <a:pt x="132826" y="53697"/>
                    <a:pt x="132350" y="53602"/>
                  </a:cubicBezTo>
                  <a:cubicBezTo>
                    <a:pt x="132144" y="53563"/>
                    <a:pt x="131934" y="53553"/>
                    <a:pt x="131721" y="53553"/>
                  </a:cubicBezTo>
                  <a:cubicBezTo>
                    <a:pt x="131479" y="53553"/>
                    <a:pt x="131234" y="53566"/>
                    <a:pt x="130993" y="53566"/>
                  </a:cubicBezTo>
                  <a:cubicBezTo>
                    <a:pt x="130671" y="53554"/>
                    <a:pt x="130338" y="53590"/>
                    <a:pt x="130016" y="53459"/>
                  </a:cubicBezTo>
                  <a:cubicBezTo>
                    <a:pt x="129929" y="53427"/>
                    <a:pt x="129831" y="53422"/>
                    <a:pt x="129733" y="53422"/>
                  </a:cubicBezTo>
                  <a:cubicBezTo>
                    <a:pt x="129684" y="53422"/>
                    <a:pt x="129635" y="53423"/>
                    <a:pt x="129588" y="53423"/>
                  </a:cubicBezTo>
                  <a:cubicBezTo>
                    <a:pt x="129112" y="53411"/>
                    <a:pt x="128647" y="53388"/>
                    <a:pt x="128171" y="53316"/>
                  </a:cubicBezTo>
                  <a:cubicBezTo>
                    <a:pt x="127959" y="53277"/>
                    <a:pt x="127744" y="53266"/>
                    <a:pt x="127529" y="53266"/>
                  </a:cubicBezTo>
                  <a:cubicBezTo>
                    <a:pt x="127267" y="53266"/>
                    <a:pt x="127003" y="53282"/>
                    <a:pt x="126739" y="53282"/>
                  </a:cubicBezTo>
                  <a:cubicBezTo>
                    <a:pt x="126696" y="53282"/>
                    <a:pt x="126654" y="53281"/>
                    <a:pt x="126611" y="53280"/>
                  </a:cubicBezTo>
                  <a:cubicBezTo>
                    <a:pt x="126087" y="53269"/>
                    <a:pt x="125564" y="53304"/>
                    <a:pt x="125052" y="53161"/>
                  </a:cubicBezTo>
                  <a:cubicBezTo>
                    <a:pt x="124945" y="53133"/>
                    <a:pt x="124834" y="53126"/>
                    <a:pt x="124722" y="53126"/>
                  </a:cubicBezTo>
                  <a:cubicBezTo>
                    <a:pt x="124575" y="53126"/>
                    <a:pt x="124425" y="53139"/>
                    <a:pt x="124277" y="53139"/>
                  </a:cubicBezTo>
                  <a:cubicBezTo>
                    <a:pt x="124250" y="53139"/>
                    <a:pt x="124222" y="53139"/>
                    <a:pt x="124194" y="53138"/>
                  </a:cubicBezTo>
                  <a:cubicBezTo>
                    <a:pt x="123932" y="53114"/>
                    <a:pt x="123861" y="53042"/>
                    <a:pt x="123849" y="52780"/>
                  </a:cubicBezTo>
                  <a:cubicBezTo>
                    <a:pt x="123837" y="52542"/>
                    <a:pt x="123849" y="52304"/>
                    <a:pt x="123849" y="52066"/>
                  </a:cubicBezTo>
                  <a:cubicBezTo>
                    <a:pt x="123837" y="51709"/>
                    <a:pt x="123825" y="51364"/>
                    <a:pt x="123742" y="51006"/>
                  </a:cubicBezTo>
                  <a:cubicBezTo>
                    <a:pt x="123670" y="50673"/>
                    <a:pt x="123706" y="50292"/>
                    <a:pt x="123706" y="49947"/>
                  </a:cubicBezTo>
                  <a:cubicBezTo>
                    <a:pt x="123694" y="49590"/>
                    <a:pt x="123742" y="49232"/>
                    <a:pt x="123599" y="48887"/>
                  </a:cubicBezTo>
                  <a:cubicBezTo>
                    <a:pt x="123563" y="48816"/>
                    <a:pt x="123563" y="48744"/>
                    <a:pt x="123563" y="48673"/>
                  </a:cubicBezTo>
                  <a:cubicBezTo>
                    <a:pt x="123635" y="47625"/>
                    <a:pt x="123337" y="46601"/>
                    <a:pt x="123408" y="45553"/>
                  </a:cubicBezTo>
                  <a:cubicBezTo>
                    <a:pt x="123432" y="45172"/>
                    <a:pt x="123444" y="44791"/>
                    <a:pt x="123301" y="44422"/>
                  </a:cubicBezTo>
                  <a:cubicBezTo>
                    <a:pt x="123254" y="44291"/>
                    <a:pt x="123278" y="44136"/>
                    <a:pt x="123278" y="43994"/>
                  </a:cubicBezTo>
                  <a:cubicBezTo>
                    <a:pt x="123266" y="43434"/>
                    <a:pt x="123278" y="42863"/>
                    <a:pt x="123158" y="42303"/>
                  </a:cubicBezTo>
                  <a:cubicBezTo>
                    <a:pt x="123063" y="41839"/>
                    <a:pt x="123135" y="41350"/>
                    <a:pt x="123135" y="40874"/>
                  </a:cubicBezTo>
                  <a:cubicBezTo>
                    <a:pt x="123135" y="40612"/>
                    <a:pt x="123147" y="40350"/>
                    <a:pt x="123051" y="40100"/>
                  </a:cubicBezTo>
                  <a:cubicBezTo>
                    <a:pt x="123016" y="40017"/>
                    <a:pt x="122992" y="39910"/>
                    <a:pt x="123004" y="39815"/>
                  </a:cubicBezTo>
                  <a:cubicBezTo>
                    <a:pt x="123075" y="38719"/>
                    <a:pt x="122801" y="37648"/>
                    <a:pt x="122849" y="36552"/>
                  </a:cubicBezTo>
                  <a:cubicBezTo>
                    <a:pt x="122861" y="36243"/>
                    <a:pt x="122849" y="35945"/>
                    <a:pt x="122754" y="35635"/>
                  </a:cubicBezTo>
                  <a:cubicBezTo>
                    <a:pt x="122646" y="35243"/>
                    <a:pt x="122706" y="34826"/>
                    <a:pt x="122718" y="34433"/>
                  </a:cubicBezTo>
                  <a:cubicBezTo>
                    <a:pt x="122718" y="34266"/>
                    <a:pt x="122825" y="34159"/>
                    <a:pt x="122992" y="34159"/>
                  </a:cubicBezTo>
                  <a:cubicBezTo>
                    <a:pt x="123207" y="34152"/>
                    <a:pt x="123427" y="34127"/>
                    <a:pt x="123641" y="34127"/>
                  </a:cubicBezTo>
                  <a:close/>
                  <a:moveTo>
                    <a:pt x="171129" y="34856"/>
                  </a:moveTo>
                  <a:cubicBezTo>
                    <a:pt x="171153" y="34856"/>
                    <a:pt x="171176" y="34858"/>
                    <a:pt x="171200" y="34862"/>
                  </a:cubicBezTo>
                  <a:cubicBezTo>
                    <a:pt x="171641" y="34873"/>
                    <a:pt x="171795" y="35004"/>
                    <a:pt x="171831" y="35457"/>
                  </a:cubicBezTo>
                  <a:cubicBezTo>
                    <a:pt x="171843" y="35635"/>
                    <a:pt x="171831" y="35838"/>
                    <a:pt x="171831" y="36028"/>
                  </a:cubicBezTo>
                  <a:cubicBezTo>
                    <a:pt x="171831" y="37945"/>
                    <a:pt x="171831" y="39874"/>
                    <a:pt x="171843" y="41803"/>
                  </a:cubicBezTo>
                  <a:cubicBezTo>
                    <a:pt x="171843" y="42089"/>
                    <a:pt x="171843" y="42374"/>
                    <a:pt x="171926" y="42648"/>
                  </a:cubicBezTo>
                  <a:cubicBezTo>
                    <a:pt x="171986" y="42874"/>
                    <a:pt x="171974" y="43124"/>
                    <a:pt x="171974" y="43363"/>
                  </a:cubicBezTo>
                  <a:cubicBezTo>
                    <a:pt x="171974" y="45172"/>
                    <a:pt x="171974" y="46982"/>
                    <a:pt x="171986" y="48792"/>
                  </a:cubicBezTo>
                  <a:cubicBezTo>
                    <a:pt x="171986" y="49137"/>
                    <a:pt x="171962" y="49494"/>
                    <a:pt x="172081" y="49840"/>
                  </a:cubicBezTo>
                  <a:cubicBezTo>
                    <a:pt x="172141" y="49994"/>
                    <a:pt x="172117" y="50173"/>
                    <a:pt x="172117" y="50340"/>
                  </a:cubicBezTo>
                  <a:lnTo>
                    <a:pt x="172117" y="54197"/>
                  </a:lnTo>
                  <a:cubicBezTo>
                    <a:pt x="172117" y="54316"/>
                    <a:pt x="172117" y="54435"/>
                    <a:pt x="172105" y="54554"/>
                  </a:cubicBezTo>
                  <a:cubicBezTo>
                    <a:pt x="172093" y="54757"/>
                    <a:pt x="172010" y="54828"/>
                    <a:pt x="171784" y="54852"/>
                  </a:cubicBezTo>
                  <a:cubicBezTo>
                    <a:pt x="171728" y="54856"/>
                    <a:pt x="171672" y="54857"/>
                    <a:pt x="171617" y="54857"/>
                  </a:cubicBezTo>
                  <a:cubicBezTo>
                    <a:pt x="171506" y="54857"/>
                    <a:pt x="171395" y="54852"/>
                    <a:pt x="171284" y="54852"/>
                  </a:cubicBezTo>
                  <a:lnTo>
                    <a:pt x="168783" y="54852"/>
                  </a:lnTo>
                  <a:cubicBezTo>
                    <a:pt x="168669" y="54852"/>
                    <a:pt x="168555" y="54854"/>
                    <a:pt x="168442" y="54854"/>
                  </a:cubicBezTo>
                  <a:cubicBezTo>
                    <a:pt x="168131" y="54854"/>
                    <a:pt x="167824" y="54841"/>
                    <a:pt x="167509" y="54745"/>
                  </a:cubicBezTo>
                  <a:cubicBezTo>
                    <a:pt x="167417" y="54712"/>
                    <a:pt x="167313" y="54705"/>
                    <a:pt x="167207" y="54705"/>
                  </a:cubicBezTo>
                  <a:cubicBezTo>
                    <a:pt x="167121" y="54705"/>
                    <a:pt x="167034" y="54709"/>
                    <a:pt x="166950" y="54709"/>
                  </a:cubicBezTo>
                  <a:lnTo>
                    <a:pt x="160449" y="54709"/>
                  </a:lnTo>
                  <a:cubicBezTo>
                    <a:pt x="160163" y="54709"/>
                    <a:pt x="159889" y="54745"/>
                    <a:pt x="159603" y="54804"/>
                  </a:cubicBezTo>
                  <a:cubicBezTo>
                    <a:pt x="159489" y="54824"/>
                    <a:pt x="159372" y="54835"/>
                    <a:pt x="159254" y="54841"/>
                  </a:cubicBezTo>
                  <a:lnTo>
                    <a:pt x="159254" y="54841"/>
                  </a:lnTo>
                  <a:cubicBezTo>
                    <a:pt x="159253" y="54825"/>
                    <a:pt x="159250" y="54812"/>
                    <a:pt x="159246" y="54804"/>
                  </a:cubicBezTo>
                  <a:cubicBezTo>
                    <a:pt x="159234" y="54769"/>
                    <a:pt x="159175" y="54733"/>
                    <a:pt x="159139" y="54733"/>
                  </a:cubicBezTo>
                  <a:cubicBezTo>
                    <a:pt x="159056" y="54740"/>
                    <a:pt x="158928" y="54743"/>
                    <a:pt x="158768" y="54743"/>
                  </a:cubicBezTo>
                  <a:cubicBezTo>
                    <a:pt x="157762" y="54743"/>
                    <a:pt x="155489" y="54626"/>
                    <a:pt x="154996" y="54554"/>
                  </a:cubicBezTo>
                  <a:cubicBezTo>
                    <a:pt x="154314" y="54449"/>
                    <a:pt x="153632" y="54431"/>
                    <a:pt x="152952" y="54431"/>
                  </a:cubicBezTo>
                  <a:cubicBezTo>
                    <a:pt x="152592" y="54431"/>
                    <a:pt x="152232" y="54436"/>
                    <a:pt x="151872" y="54436"/>
                  </a:cubicBezTo>
                  <a:cubicBezTo>
                    <a:pt x="151607" y="54436"/>
                    <a:pt x="151343" y="54433"/>
                    <a:pt x="151079" y="54423"/>
                  </a:cubicBezTo>
                  <a:cubicBezTo>
                    <a:pt x="151015" y="54423"/>
                    <a:pt x="150952" y="54434"/>
                    <a:pt x="150888" y="54434"/>
                  </a:cubicBezTo>
                  <a:cubicBezTo>
                    <a:pt x="150856" y="54434"/>
                    <a:pt x="150825" y="54431"/>
                    <a:pt x="150793" y="54423"/>
                  </a:cubicBezTo>
                  <a:cubicBezTo>
                    <a:pt x="150316" y="54309"/>
                    <a:pt x="149836" y="54286"/>
                    <a:pt x="149354" y="54286"/>
                  </a:cubicBezTo>
                  <a:cubicBezTo>
                    <a:pt x="149035" y="54286"/>
                    <a:pt x="148716" y="54296"/>
                    <a:pt x="148397" y="54296"/>
                  </a:cubicBezTo>
                  <a:cubicBezTo>
                    <a:pt x="148295" y="54296"/>
                    <a:pt x="148192" y="54295"/>
                    <a:pt x="148090" y="54292"/>
                  </a:cubicBezTo>
                  <a:cubicBezTo>
                    <a:pt x="148007" y="54281"/>
                    <a:pt x="147912" y="54281"/>
                    <a:pt x="147816" y="54269"/>
                  </a:cubicBezTo>
                  <a:cubicBezTo>
                    <a:pt x="147685" y="54257"/>
                    <a:pt x="147602" y="54185"/>
                    <a:pt x="147554" y="54066"/>
                  </a:cubicBezTo>
                  <a:cubicBezTo>
                    <a:pt x="147435" y="53792"/>
                    <a:pt x="147411" y="53519"/>
                    <a:pt x="147411" y="53221"/>
                  </a:cubicBezTo>
                  <a:cubicBezTo>
                    <a:pt x="147411" y="51804"/>
                    <a:pt x="147411" y="50375"/>
                    <a:pt x="147411" y="48947"/>
                  </a:cubicBezTo>
                  <a:cubicBezTo>
                    <a:pt x="147411" y="48161"/>
                    <a:pt x="147411" y="47375"/>
                    <a:pt x="147411" y="46589"/>
                  </a:cubicBezTo>
                  <a:cubicBezTo>
                    <a:pt x="147400" y="46137"/>
                    <a:pt x="147447" y="45684"/>
                    <a:pt x="147292" y="45244"/>
                  </a:cubicBezTo>
                  <a:cubicBezTo>
                    <a:pt x="147245" y="45065"/>
                    <a:pt x="147269" y="44863"/>
                    <a:pt x="147269" y="44672"/>
                  </a:cubicBezTo>
                  <a:cubicBezTo>
                    <a:pt x="147269" y="43363"/>
                    <a:pt x="147269" y="42053"/>
                    <a:pt x="147269" y="40743"/>
                  </a:cubicBezTo>
                  <a:cubicBezTo>
                    <a:pt x="147269" y="40350"/>
                    <a:pt x="147292" y="39945"/>
                    <a:pt x="147150" y="39553"/>
                  </a:cubicBezTo>
                  <a:cubicBezTo>
                    <a:pt x="147114" y="39422"/>
                    <a:pt x="147126" y="39267"/>
                    <a:pt x="147126" y="39124"/>
                  </a:cubicBezTo>
                  <a:cubicBezTo>
                    <a:pt x="147126" y="37910"/>
                    <a:pt x="147126" y="36695"/>
                    <a:pt x="147126" y="35481"/>
                  </a:cubicBezTo>
                  <a:cubicBezTo>
                    <a:pt x="147126" y="35409"/>
                    <a:pt x="147126" y="35338"/>
                    <a:pt x="147126" y="35266"/>
                  </a:cubicBezTo>
                  <a:cubicBezTo>
                    <a:pt x="147150" y="34945"/>
                    <a:pt x="147209" y="34885"/>
                    <a:pt x="147495" y="34862"/>
                  </a:cubicBezTo>
                  <a:cubicBezTo>
                    <a:pt x="147535" y="34858"/>
                    <a:pt x="147574" y="34856"/>
                    <a:pt x="147614" y="34856"/>
                  </a:cubicBezTo>
                  <a:cubicBezTo>
                    <a:pt x="147693" y="34856"/>
                    <a:pt x="147773" y="34862"/>
                    <a:pt x="147852" y="34862"/>
                  </a:cubicBezTo>
                  <a:lnTo>
                    <a:pt x="170986" y="34862"/>
                  </a:lnTo>
                  <a:cubicBezTo>
                    <a:pt x="171033" y="34862"/>
                    <a:pt x="171081" y="34856"/>
                    <a:pt x="171129" y="34856"/>
                  </a:cubicBezTo>
                  <a:close/>
                  <a:moveTo>
                    <a:pt x="196394" y="34290"/>
                  </a:moveTo>
                  <a:cubicBezTo>
                    <a:pt x="196489" y="34290"/>
                    <a:pt x="196584" y="34290"/>
                    <a:pt x="196680" y="34302"/>
                  </a:cubicBezTo>
                  <a:cubicBezTo>
                    <a:pt x="196846" y="34314"/>
                    <a:pt x="196953" y="34397"/>
                    <a:pt x="196965" y="34564"/>
                  </a:cubicBezTo>
                  <a:cubicBezTo>
                    <a:pt x="196977" y="34731"/>
                    <a:pt x="196977" y="34897"/>
                    <a:pt x="196977" y="35064"/>
                  </a:cubicBezTo>
                  <a:cubicBezTo>
                    <a:pt x="196977" y="35707"/>
                    <a:pt x="196965" y="36350"/>
                    <a:pt x="196977" y="36993"/>
                  </a:cubicBezTo>
                  <a:cubicBezTo>
                    <a:pt x="196977" y="37445"/>
                    <a:pt x="196989" y="37886"/>
                    <a:pt x="197084" y="38338"/>
                  </a:cubicBezTo>
                  <a:cubicBezTo>
                    <a:pt x="197168" y="38743"/>
                    <a:pt x="197108" y="39183"/>
                    <a:pt x="197120" y="39612"/>
                  </a:cubicBezTo>
                  <a:cubicBezTo>
                    <a:pt x="197120" y="40041"/>
                    <a:pt x="197120" y="40469"/>
                    <a:pt x="197227" y="40886"/>
                  </a:cubicBezTo>
                  <a:cubicBezTo>
                    <a:pt x="197299" y="41231"/>
                    <a:pt x="197251" y="41600"/>
                    <a:pt x="197263" y="41958"/>
                  </a:cubicBezTo>
                  <a:cubicBezTo>
                    <a:pt x="197263" y="42362"/>
                    <a:pt x="197227" y="42755"/>
                    <a:pt x="197370" y="43160"/>
                  </a:cubicBezTo>
                  <a:cubicBezTo>
                    <a:pt x="197430" y="43327"/>
                    <a:pt x="197394" y="43529"/>
                    <a:pt x="197406" y="43720"/>
                  </a:cubicBezTo>
                  <a:cubicBezTo>
                    <a:pt x="197418" y="44220"/>
                    <a:pt x="197406" y="44708"/>
                    <a:pt x="197513" y="45208"/>
                  </a:cubicBezTo>
                  <a:cubicBezTo>
                    <a:pt x="197596" y="45625"/>
                    <a:pt x="197537" y="46065"/>
                    <a:pt x="197549" y="46494"/>
                  </a:cubicBezTo>
                  <a:cubicBezTo>
                    <a:pt x="197549" y="46851"/>
                    <a:pt x="197525" y="47196"/>
                    <a:pt x="197644" y="47554"/>
                  </a:cubicBezTo>
                  <a:cubicBezTo>
                    <a:pt x="197703" y="47720"/>
                    <a:pt x="197680" y="47923"/>
                    <a:pt x="197680" y="48113"/>
                  </a:cubicBezTo>
                  <a:cubicBezTo>
                    <a:pt x="197692" y="48756"/>
                    <a:pt x="197692" y="49399"/>
                    <a:pt x="197692" y="50042"/>
                  </a:cubicBezTo>
                  <a:cubicBezTo>
                    <a:pt x="197692" y="50471"/>
                    <a:pt x="197644" y="50899"/>
                    <a:pt x="197811" y="51316"/>
                  </a:cubicBezTo>
                  <a:cubicBezTo>
                    <a:pt x="197823" y="51352"/>
                    <a:pt x="197823" y="51411"/>
                    <a:pt x="197823" y="51459"/>
                  </a:cubicBezTo>
                  <a:cubicBezTo>
                    <a:pt x="197823" y="52566"/>
                    <a:pt x="197834" y="53685"/>
                    <a:pt x="197823" y="54804"/>
                  </a:cubicBezTo>
                  <a:cubicBezTo>
                    <a:pt x="197823" y="55031"/>
                    <a:pt x="197727" y="55126"/>
                    <a:pt x="197525" y="55126"/>
                  </a:cubicBezTo>
                  <a:cubicBezTo>
                    <a:pt x="197455" y="55124"/>
                    <a:pt x="197384" y="55123"/>
                    <a:pt x="197314" y="55123"/>
                  </a:cubicBezTo>
                  <a:cubicBezTo>
                    <a:pt x="196909" y="55123"/>
                    <a:pt x="196504" y="55151"/>
                    <a:pt x="196101" y="55151"/>
                  </a:cubicBezTo>
                  <a:cubicBezTo>
                    <a:pt x="195721" y="55151"/>
                    <a:pt x="195342" y="55126"/>
                    <a:pt x="194965" y="55031"/>
                  </a:cubicBezTo>
                  <a:cubicBezTo>
                    <a:pt x="194839" y="54998"/>
                    <a:pt x="194706" y="54990"/>
                    <a:pt x="194572" y="54990"/>
                  </a:cubicBezTo>
                  <a:cubicBezTo>
                    <a:pt x="194465" y="54990"/>
                    <a:pt x="194356" y="54995"/>
                    <a:pt x="194251" y="54995"/>
                  </a:cubicBezTo>
                  <a:lnTo>
                    <a:pt x="177475" y="54995"/>
                  </a:lnTo>
                  <a:cubicBezTo>
                    <a:pt x="177324" y="54995"/>
                    <a:pt x="177175" y="54999"/>
                    <a:pt x="177026" y="54999"/>
                  </a:cubicBezTo>
                  <a:cubicBezTo>
                    <a:pt x="176704" y="54999"/>
                    <a:pt x="176384" y="54982"/>
                    <a:pt x="176058" y="54876"/>
                  </a:cubicBezTo>
                  <a:cubicBezTo>
                    <a:pt x="175982" y="54849"/>
                    <a:pt x="175899" y="54841"/>
                    <a:pt x="175813" y="54841"/>
                  </a:cubicBezTo>
                  <a:cubicBezTo>
                    <a:pt x="175710" y="54841"/>
                    <a:pt x="175602" y="54852"/>
                    <a:pt x="175498" y="54852"/>
                  </a:cubicBezTo>
                  <a:lnTo>
                    <a:pt x="173284" y="54852"/>
                  </a:lnTo>
                  <a:cubicBezTo>
                    <a:pt x="173165" y="54852"/>
                    <a:pt x="173046" y="54840"/>
                    <a:pt x="172927" y="54828"/>
                  </a:cubicBezTo>
                  <a:cubicBezTo>
                    <a:pt x="172796" y="54816"/>
                    <a:pt x="172712" y="54721"/>
                    <a:pt x="172712" y="54590"/>
                  </a:cubicBezTo>
                  <a:cubicBezTo>
                    <a:pt x="172688" y="54400"/>
                    <a:pt x="172688" y="54209"/>
                    <a:pt x="172688" y="54019"/>
                  </a:cubicBezTo>
                  <a:lnTo>
                    <a:pt x="172688" y="50232"/>
                  </a:lnTo>
                  <a:cubicBezTo>
                    <a:pt x="172688" y="49066"/>
                    <a:pt x="172688" y="47899"/>
                    <a:pt x="172677" y="46732"/>
                  </a:cubicBezTo>
                  <a:cubicBezTo>
                    <a:pt x="172677" y="46387"/>
                    <a:pt x="172736" y="46018"/>
                    <a:pt x="172605" y="45672"/>
                  </a:cubicBezTo>
                  <a:cubicBezTo>
                    <a:pt x="172605" y="45660"/>
                    <a:pt x="172593" y="45625"/>
                    <a:pt x="172593" y="45613"/>
                  </a:cubicBezTo>
                  <a:cubicBezTo>
                    <a:pt x="172879" y="44422"/>
                    <a:pt x="172450" y="43255"/>
                    <a:pt x="172522" y="42065"/>
                  </a:cubicBezTo>
                  <a:cubicBezTo>
                    <a:pt x="172605" y="40874"/>
                    <a:pt x="172546" y="39684"/>
                    <a:pt x="172546" y="38493"/>
                  </a:cubicBezTo>
                  <a:cubicBezTo>
                    <a:pt x="172546" y="38136"/>
                    <a:pt x="172546" y="37790"/>
                    <a:pt x="172438" y="37433"/>
                  </a:cubicBezTo>
                  <a:cubicBezTo>
                    <a:pt x="172367" y="37171"/>
                    <a:pt x="172403" y="36874"/>
                    <a:pt x="172403" y="36588"/>
                  </a:cubicBezTo>
                  <a:cubicBezTo>
                    <a:pt x="172403" y="36112"/>
                    <a:pt x="172403" y="35635"/>
                    <a:pt x="172415" y="35159"/>
                  </a:cubicBezTo>
                  <a:cubicBezTo>
                    <a:pt x="172415" y="34790"/>
                    <a:pt x="172474" y="34731"/>
                    <a:pt x="172819" y="34719"/>
                  </a:cubicBezTo>
                  <a:cubicBezTo>
                    <a:pt x="172883" y="34715"/>
                    <a:pt x="172946" y="34713"/>
                    <a:pt x="173010" y="34713"/>
                  </a:cubicBezTo>
                  <a:cubicBezTo>
                    <a:pt x="173137" y="34713"/>
                    <a:pt x="173264" y="34719"/>
                    <a:pt x="173391" y="34719"/>
                  </a:cubicBezTo>
                  <a:cubicBezTo>
                    <a:pt x="175629" y="34719"/>
                    <a:pt x="177868" y="34719"/>
                    <a:pt x="180094" y="34707"/>
                  </a:cubicBezTo>
                  <a:cubicBezTo>
                    <a:pt x="180189" y="34707"/>
                    <a:pt x="180285" y="34709"/>
                    <a:pt x="180380" y="34709"/>
                  </a:cubicBezTo>
                  <a:cubicBezTo>
                    <a:pt x="180617" y="34709"/>
                    <a:pt x="180853" y="34697"/>
                    <a:pt x="181082" y="34611"/>
                  </a:cubicBezTo>
                  <a:cubicBezTo>
                    <a:pt x="181182" y="34578"/>
                    <a:pt x="181288" y="34571"/>
                    <a:pt x="181396" y="34571"/>
                  </a:cubicBezTo>
                  <a:cubicBezTo>
                    <a:pt x="181482" y="34571"/>
                    <a:pt x="181569" y="34576"/>
                    <a:pt x="181654" y="34576"/>
                  </a:cubicBezTo>
                  <a:lnTo>
                    <a:pt x="183225" y="34576"/>
                  </a:lnTo>
                  <a:cubicBezTo>
                    <a:pt x="183630" y="34564"/>
                    <a:pt x="184023" y="34588"/>
                    <a:pt x="184428" y="34469"/>
                  </a:cubicBezTo>
                  <a:cubicBezTo>
                    <a:pt x="184523" y="34433"/>
                    <a:pt x="184627" y="34424"/>
                    <a:pt x="184735" y="34424"/>
                  </a:cubicBezTo>
                  <a:cubicBezTo>
                    <a:pt x="184842" y="34424"/>
                    <a:pt x="184952" y="34433"/>
                    <a:pt x="185059" y="34433"/>
                  </a:cubicBezTo>
                  <a:lnTo>
                    <a:pt x="191917" y="34433"/>
                  </a:lnTo>
                  <a:cubicBezTo>
                    <a:pt x="191969" y="34433"/>
                    <a:pt x="192021" y="34433"/>
                    <a:pt x="192073" y="34433"/>
                  </a:cubicBezTo>
                  <a:cubicBezTo>
                    <a:pt x="192306" y="34433"/>
                    <a:pt x="192538" y="34425"/>
                    <a:pt x="192762" y="34338"/>
                  </a:cubicBezTo>
                  <a:cubicBezTo>
                    <a:pt x="192893" y="34290"/>
                    <a:pt x="193048" y="34290"/>
                    <a:pt x="193191" y="34290"/>
                  </a:cubicBezTo>
                  <a:close/>
                  <a:moveTo>
                    <a:pt x="53925" y="33860"/>
                  </a:moveTo>
                  <a:cubicBezTo>
                    <a:pt x="53980" y="33860"/>
                    <a:pt x="54036" y="33861"/>
                    <a:pt x="54090" y="33861"/>
                  </a:cubicBezTo>
                  <a:lnTo>
                    <a:pt x="71723" y="33861"/>
                  </a:lnTo>
                  <a:cubicBezTo>
                    <a:pt x="72426" y="33861"/>
                    <a:pt x="72438" y="33861"/>
                    <a:pt x="72438" y="34564"/>
                  </a:cubicBezTo>
                  <a:cubicBezTo>
                    <a:pt x="72438" y="36135"/>
                    <a:pt x="72438" y="37707"/>
                    <a:pt x="72438" y="39279"/>
                  </a:cubicBezTo>
                  <a:cubicBezTo>
                    <a:pt x="72438" y="40803"/>
                    <a:pt x="72438" y="42327"/>
                    <a:pt x="72438" y="43851"/>
                  </a:cubicBezTo>
                  <a:cubicBezTo>
                    <a:pt x="72438" y="44172"/>
                    <a:pt x="72450" y="44506"/>
                    <a:pt x="72331" y="44839"/>
                  </a:cubicBezTo>
                  <a:cubicBezTo>
                    <a:pt x="72283" y="44982"/>
                    <a:pt x="72295" y="45160"/>
                    <a:pt x="72295" y="45327"/>
                  </a:cubicBezTo>
                  <a:cubicBezTo>
                    <a:pt x="72283" y="45708"/>
                    <a:pt x="72307" y="46089"/>
                    <a:pt x="72188" y="46458"/>
                  </a:cubicBezTo>
                  <a:cubicBezTo>
                    <a:pt x="72116" y="46649"/>
                    <a:pt x="72164" y="46887"/>
                    <a:pt x="72152" y="47101"/>
                  </a:cubicBezTo>
                  <a:cubicBezTo>
                    <a:pt x="72116" y="47827"/>
                    <a:pt x="72212" y="48566"/>
                    <a:pt x="72033" y="49292"/>
                  </a:cubicBezTo>
                  <a:cubicBezTo>
                    <a:pt x="71950" y="49590"/>
                    <a:pt x="72009" y="49911"/>
                    <a:pt x="72009" y="50221"/>
                  </a:cubicBezTo>
                  <a:cubicBezTo>
                    <a:pt x="71997" y="50578"/>
                    <a:pt x="72021" y="50923"/>
                    <a:pt x="71902" y="51280"/>
                  </a:cubicBezTo>
                  <a:cubicBezTo>
                    <a:pt x="71843" y="51471"/>
                    <a:pt x="71866" y="51697"/>
                    <a:pt x="71866" y="51911"/>
                  </a:cubicBezTo>
                  <a:cubicBezTo>
                    <a:pt x="71866" y="52459"/>
                    <a:pt x="71866" y="53007"/>
                    <a:pt x="71854" y="53554"/>
                  </a:cubicBezTo>
                  <a:cubicBezTo>
                    <a:pt x="71854" y="53806"/>
                    <a:pt x="71724" y="53987"/>
                    <a:pt x="71527" y="53987"/>
                  </a:cubicBezTo>
                  <a:cubicBezTo>
                    <a:pt x="71510" y="53987"/>
                    <a:pt x="71492" y="53986"/>
                    <a:pt x="71473" y="53983"/>
                  </a:cubicBezTo>
                  <a:cubicBezTo>
                    <a:pt x="71338" y="53957"/>
                    <a:pt x="71205" y="53948"/>
                    <a:pt x="71073" y="53948"/>
                  </a:cubicBezTo>
                  <a:cubicBezTo>
                    <a:pt x="70736" y="53948"/>
                    <a:pt x="70405" y="54008"/>
                    <a:pt x="70063" y="54008"/>
                  </a:cubicBezTo>
                  <a:cubicBezTo>
                    <a:pt x="70041" y="54008"/>
                    <a:pt x="70019" y="54007"/>
                    <a:pt x="69997" y="54007"/>
                  </a:cubicBezTo>
                  <a:cubicBezTo>
                    <a:pt x="69695" y="53999"/>
                    <a:pt x="69394" y="53996"/>
                    <a:pt x="69093" y="53996"/>
                  </a:cubicBezTo>
                  <a:cubicBezTo>
                    <a:pt x="68490" y="53996"/>
                    <a:pt x="67890" y="54007"/>
                    <a:pt x="67294" y="54007"/>
                  </a:cubicBezTo>
                  <a:cubicBezTo>
                    <a:pt x="67032" y="54007"/>
                    <a:pt x="66770" y="54007"/>
                    <a:pt x="66509" y="54090"/>
                  </a:cubicBezTo>
                  <a:cubicBezTo>
                    <a:pt x="66342" y="54138"/>
                    <a:pt x="66139" y="54138"/>
                    <a:pt x="65949" y="54138"/>
                  </a:cubicBezTo>
                  <a:cubicBezTo>
                    <a:pt x="65354" y="54162"/>
                    <a:pt x="64770" y="54114"/>
                    <a:pt x="64175" y="54257"/>
                  </a:cubicBezTo>
                  <a:cubicBezTo>
                    <a:pt x="64038" y="54291"/>
                    <a:pt x="63894" y="54301"/>
                    <a:pt x="63748" y="54301"/>
                  </a:cubicBezTo>
                  <a:cubicBezTo>
                    <a:pt x="63540" y="54301"/>
                    <a:pt x="63325" y="54281"/>
                    <a:pt x="63115" y="54281"/>
                  </a:cubicBezTo>
                  <a:cubicBezTo>
                    <a:pt x="62687" y="54292"/>
                    <a:pt x="62258" y="54257"/>
                    <a:pt x="61841" y="54400"/>
                  </a:cubicBezTo>
                  <a:cubicBezTo>
                    <a:pt x="61749" y="54427"/>
                    <a:pt x="61652" y="54434"/>
                    <a:pt x="61554" y="54434"/>
                  </a:cubicBezTo>
                  <a:cubicBezTo>
                    <a:pt x="61436" y="54434"/>
                    <a:pt x="61315" y="54423"/>
                    <a:pt x="61198" y="54423"/>
                  </a:cubicBezTo>
                  <a:cubicBezTo>
                    <a:pt x="61017" y="54432"/>
                    <a:pt x="60834" y="54434"/>
                    <a:pt x="60652" y="54434"/>
                  </a:cubicBezTo>
                  <a:cubicBezTo>
                    <a:pt x="60560" y="54434"/>
                    <a:pt x="60469" y="54434"/>
                    <a:pt x="60377" y="54434"/>
                  </a:cubicBezTo>
                  <a:cubicBezTo>
                    <a:pt x="59918" y="54434"/>
                    <a:pt x="59457" y="54443"/>
                    <a:pt x="58996" y="54554"/>
                  </a:cubicBezTo>
                  <a:cubicBezTo>
                    <a:pt x="58871" y="54581"/>
                    <a:pt x="58741" y="54590"/>
                    <a:pt x="58608" y="54590"/>
                  </a:cubicBezTo>
                  <a:cubicBezTo>
                    <a:pt x="58387" y="54590"/>
                    <a:pt x="58159" y="54566"/>
                    <a:pt x="57936" y="54566"/>
                  </a:cubicBezTo>
                  <a:cubicBezTo>
                    <a:pt x="57650" y="54578"/>
                    <a:pt x="57365" y="54566"/>
                    <a:pt x="57091" y="54662"/>
                  </a:cubicBezTo>
                  <a:cubicBezTo>
                    <a:pt x="56912" y="54709"/>
                    <a:pt x="56710" y="54709"/>
                    <a:pt x="56519" y="54709"/>
                  </a:cubicBezTo>
                  <a:cubicBezTo>
                    <a:pt x="56222" y="54715"/>
                    <a:pt x="55924" y="54715"/>
                    <a:pt x="55626" y="54715"/>
                  </a:cubicBezTo>
                  <a:cubicBezTo>
                    <a:pt x="55329" y="54715"/>
                    <a:pt x="55031" y="54715"/>
                    <a:pt x="54733" y="54721"/>
                  </a:cubicBezTo>
                  <a:cubicBezTo>
                    <a:pt x="54675" y="54721"/>
                    <a:pt x="54616" y="54721"/>
                    <a:pt x="54557" y="54721"/>
                  </a:cubicBezTo>
                  <a:cubicBezTo>
                    <a:pt x="54291" y="54721"/>
                    <a:pt x="54018" y="54729"/>
                    <a:pt x="53745" y="54816"/>
                  </a:cubicBezTo>
                  <a:cubicBezTo>
                    <a:pt x="53662" y="54846"/>
                    <a:pt x="53569" y="54852"/>
                    <a:pt x="53474" y="54852"/>
                  </a:cubicBezTo>
                  <a:cubicBezTo>
                    <a:pt x="53411" y="54852"/>
                    <a:pt x="53346" y="54849"/>
                    <a:pt x="53281" y="54849"/>
                  </a:cubicBezTo>
                  <a:cubicBezTo>
                    <a:pt x="53249" y="54849"/>
                    <a:pt x="53217" y="54850"/>
                    <a:pt x="53185" y="54852"/>
                  </a:cubicBezTo>
                  <a:cubicBezTo>
                    <a:pt x="53076" y="54857"/>
                    <a:pt x="52967" y="54858"/>
                    <a:pt x="52857" y="54858"/>
                  </a:cubicBezTo>
                  <a:cubicBezTo>
                    <a:pt x="52761" y="54858"/>
                    <a:pt x="52664" y="54857"/>
                    <a:pt x="52568" y="54857"/>
                  </a:cubicBezTo>
                  <a:cubicBezTo>
                    <a:pt x="52204" y="54857"/>
                    <a:pt x="51841" y="54869"/>
                    <a:pt x="51483" y="54983"/>
                  </a:cubicBezTo>
                  <a:cubicBezTo>
                    <a:pt x="51427" y="54998"/>
                    <a:pt x="51366" y="55003"/>
                    <a:pt x="51304" y="55003"/>
                  </a:cubicBezTo>
                  <a:cubicBezTo>
                    <a:pt x="51221" y="55003"/>
                    <a:pt x="51136" y="54995"/>
                    <a:pt x="51054" y="54995"/>
                  </a:cubicBezTo>
                  <a:lnTo>
                    <a:pt x="49780" y="54995"/>
                  </a:lnTo>
                  <a:cubicBezTo>
                    <a:pt x="49758" y="54997"/>
                    <a:pt x="49736" y="54998"/>
                    <a:pt x="49713" y="54998"/>
                  </a:cubicBezTo>
                  <a:cubicBezTo>
                    <a:pt x="49642" y="54998"/>
                    <a:pt x="49569" y="54991"/>
                    <a:pt x="49499" y="54991"/>
                  </a:cubicBezTo>
                  <a:cubicBezTo>
                    <a:pt x="49448" y="54991"/>
                    <a:pt x="49398" y="54994"/>
                    <a:pt x="49352" y="55007"/>
                  </a:cubicBezTo>
                  <a:cubicBezTo>
                    <a:pt x="48875" y="55119"/>
                    <a:pt x="48395" y="55144"/>
                    <a:pt x="47914" y="55144"/>
                  </a:cubicBezTo>
                  <a:cubicBezTo>
                    <a:pt x="47529" y="55144"/>
                    <a:pt x="47143" y="55128"/>
                    <a:pt x="46756" y="55128"/>
                  </a:cubicBezTo>
                  <a:cubicBezTo>
                    <a:pt x="46602" y="55128"/>
                    <a:pt x="46447" y="55131"/>
                    <a:pt x="46292" y="55138"/>
                  </a:cubicBezTo>
                  <a:cubicBezTo>
                    <a:pt x="46178" y="55145"/>
                    <a:pt x="46063" y="55147"/>
                    <a:pt x="45949" y="55147"/>
                  </a:cubicBezTo>
                  <a:cubicBezTo>
                    <a:pt x="45798" y="55147"/>
                    <a:pt x="45647" y="55143"/>
                    <a:pt x="45495" y="55143"/>
                  </a:cubicBezTo>
                  <a:cubicBezTo>
                    <a:pt x="45170" y="55143"/>
                    <a:pt x="44844" y="55159"/>
                    <a:pt x="44518" y="55257"/>
                  </a:cubicBezTo>
                  <a:cubicBezTo>
                    <a:pt x="44471" y="55272"/>
                    <a:pt x="44426" y="55280"/>
                    <a:pt x="44384" y="55280"/>
                  </a:cubicBezTo>
                  <a:cubicBezTo>
                    <a:pt x="44168" y="55280"/>
                    <a:pt x="44018" y="55087"/>
                    <a:pt x="44018" y="54828"/>
                  </a:cubicBezTo>
                  <a:cubicBezTo>
                    <a:pt x="44018" y="54709"/>
                    <a:pt x="44041" y="54590"/>
                    <a:pt x="44065" y="54471"/>
                  </a:cubicBezTo>
                  <a:cubicBezTo>
                    <a:pt x="44196" y="53983"/>
                    <a:pt x="44184" y="53483"/>
                    <a:pt x="44077" y="52995"/>
                  </a:cubicBezTo>
                  <a:cubicBezTo>
                    <a:pt x="44065" y="52899"/>
                    <a:pt x="44018" y="52804"/>
                    <a:pt x="44041" y="52721"/>
                  </a:cubicBezTo>
                  <a:cubicBezTo>
                    <a:pt x="44244" y="51995"/>
                    <a:pt x="44113" y="51245"/>
                    <a:pt x="44149" y="50518"/>
                  </a:cubicBezTo>
                  <a:cubicBezTo>
                    <a:pt x="44172" y="50090"/>
                    <a:pt x="44137" y="49661"/>
                    <a:pt x="44268" y="49244"/>
                  </a:cubicBezTo>
                  <a:cubicBezTo>
                    <a:pt x="44327" y="49042"/>
                    <a:pt x="44291" y="48816"/>
                    <a:pt x="44291" y="48601"/>
                  </a:cubicBezTo>
                  <a:cubicBezTo>
                    <a:pt x="44291" y="46292"/>
                    <a:pt x="44291" y="43994"/>
                    <a:pt x="44303" y="41684"/>
                  </a:cubicBezTo>
                  <a:cubicBezTo>
                    <a:pt x="44303" y="41374"/>
                    <a:pt x="44291" y="41065"/>
                    <a:pt x="44387" y="40767"/>
                  </a:cubicBezTo>
                  <a:cubicBezTo>
                    <a:pt x="44446" y="40565"/>
                    <a:pt x="44422" y="40338"/>
                    <a:pt x="44434" y="40124"/>
                  </a:cubicBezTo>
                  <a:cubicBezTo>
                    <a:pt x="44470" y="39422"/>
                    <a:pt x="44363" y="38707"/>
                    <a:pt x="44565" y="38005"/>
                  </a:cubicBezTo>
                  <a:cubicBezTo>
                    <a:pt x="44613" y="37826"/>
                    <a:pt x="44577" y="37624"/>
                    <a:pt x="44577" y="37433"/>
                  </a:cubicBezTo>
                  <a:cubicBezTo>
                    <a:pt x="44589" y="36981"/>
                    <a:pt x="44577" y="36540"/>
                    <a:pt x="44684" y="36088"/>
                  </a:cubicBezTo>
                  <a:cubicBezTo>
                    <a:pt x="44768" y="35754"/>
                    <a:pt x="44720" y="35385"/>
                    <a:pt x="44720" y="35028"/>
                  </a:cubicBezTo>
                  <a:cubicBezTo>
                    <a:pt x="44732" y="34814"/>
                    <a:pt x="44732" y="34600"/>
                    <a:pt x="44744" y="34385"/>
                  </a:cubicBezTo>
                  <a:cubicBezTo>
                    <a:pt x="44756" y="34254"/>
                    <a:pt x="44851" y="34171"/>
                    <a:pt x="44982" y="34159"/>
                  </a:cubicBezTo>
                  <a:cubicBezTo>
                    <a:pt x="45315" y="34147"/>
                    <a:pt x="45649" y="34147"/>
                    <a:pt x="45982" y="34135"/>
                  </a:cubicBezTo>
                  <a:cubicBezTo>
                    <a:pt x="46049" y="34135"/>
                    <a:pt x="46115" y="34136"/>
                    <a:pt x="46181" y="34136"/>
                  </a:cubicBezTo>
                  <a:cubicBezTo>
                    <a:pt x="46445" y="34136"/>
                    <a:pt x="46704" y="34128"/>
                    <a:pt x="46970" y="34052"/>
                  </a:cubicBezTo>
                  <a:cubicBezTo>
                    <a:pt x="47106" y="34009"/>
                    <a:pt x="47250" y="34000"/>
                    <a:pt x="47396" y="34000"/>
                  </a:cubicBezTo>
                  <a:cubicBezTo>
                    <a:pt x="47492" y="34000"/>
                    <a:pt x="47589" y="34004"/>
                    <a:pt x="47685" y="34004"/>
                  </a:cubicBezTo>
                  <a:cubicBezTo>
                    <a:pt x="49316" y="34004"/>
                    <a:pt x="50959" y="34004"/>
                    <a:pt x="52602" y="33992"/>
                  </a:cubicBezTo>
                  <a:cubicBezTo>
                    <a:pt x="52664" y="33992"/>
                    <a:pt x="52726" y="33993"/>
                    <a:pt x="52788" y="33993"/>
                  </a:cubicBezTo>
                  <a:cubicBezTo>
                    <a:pt x="53035" y="33993"/>
                    <a:pt x="53281" y="33985"/>
                    <a:pt x="53519" y="33909"/>
                  </a:cubicBezTo>
                  <a:cubicBezTo>
                    <a:pt x="53646" y="33867"/>
                    <a:pt x="53786" y="33860"/>
                    <a:pt x="53925" y="33860"/>
                  </a:cubicBezTo>
                  <a:close/>
                  <a:moveTo>
                    <a:pt x="242052" y="32842"/>
                  </a:moveTo>
                  <a:cubicBezTo>
                    <a:pt x="242213" y="32842"/>
                    <a:pt x="242375" y="32861"/>
                    <a:pt x="242531" y="32873"/>
                  </a:cubicBezTo>
                  <a:cubicBezTo>
                    <a:pt x="242697" y="32873"/>
                    <a:pt x="242804" y="32968"/>
                    <a:pt x="242804" y="33135"/>
                  </a:cubicBezTo>
                  <a:cubicBezTo>
                    <a:pt x="242816" y="33326"/>
                    <a:pt x="242816" y="33516"/>
                    <a:pt x="242816" y="33707"/>
                  </a:cubicBezTo>
                  <a:cubicBezTo>
                    <a:pt x="242816" y="38183"/>
                    <a:pt x="242816" y="42660"/>
                    <a:pt x="242816" y="47137"/>
                  </a:cubicBezTo>
                  <a:cubicBezTo>
                    <a:pt x="242816" y="47470"/>
                    <a:pt x="242828" y="47792"/>
                    <a:pt x="242721" y="48125"/>
                  </a:cubicBezTo>
                  <a:cubicBezTo>
                    <a:pt x="242661" y="48292"/>
                    <a:pt x="242685" y="48494"/>
                    <a:pt x="242685" y="48685"/>
                  </a:cubicBezTo>
                  <a:cubicBezTo>
                    <a:pt x="242673" y="49423"/>
                    <a:pt x="242685" y="50161"/>
                    <a:pt x="242673" y="50899"/>
                  </a:cubicBezTo>
                  <a:cubicBezTo>
                    <a:pt x="242673" y="51328"/>
                    <a:pt x="242661" y="51745"/>
                    <a:pt x="242578" y="52173"/>
                  </a:cubicBezTo>
                  <a:cubicBezTo>
                    <a:pt x="242483" y="52590"/>
                    <a:pt x="242519" y="53030"/>
                    <a:pt x="242542" y="53459"/>
                  </a:cubicBezTo>
                  <a:cubicBezTo>
                    <a:pt x="242566" y="54007"/>
                    <a:pt x="242376" y="54531"/>
                    <a:pt x="242364" y="55078"/>
                  </a:cubicBezTo>
                  <a:cubicBezTo>
                    <a:pt x="242352" y="55185"/>
                    <a:pt x="242269" y="55245"/>
                    <a:pt x="242161" y="55257"/>
                  </a:cubicBezTo>
                  <a:cubicBezTo>
                    <a:pt x="241983" y="55269"/>
                    <a:pt x="241792" y="55281"/>
                    <a:pt x="241602" y="55281"/>
                  </a:cubicBezTo>
                  <a:cubicBezTo>
                    <a:pt x="241559" y="55282"/>
                    <a:pt x="241516" y="55282"/>
                    <a:pt x="241474" y="55282"/>
                  </a:cubicBezTo>
                  <a:cubicBezTo>
                    <a:pt x="241357" y="55282"/>
                    <a:pt x="241240" y="55279"/>
                    <a:pt x="241124" y="55279"/>
                  </a:cubicBezTo>
                  <a:cubicBezTo>
                    <a:pt x="240880" y="55279"/>
                    <a:pt x="240637" y="55294"/>
                    <a:pt x="240399" y="55388"/>
                  </a:cubicBezTo>
                  <a:cubicBezTo>
                    <a:pt x="240358" y="55406"/>
                    <a:pt x="240307" y="55415"/>
                    <a:pt x="240256" y="55415"/>
                  </a:cubicBezTo>
                  <a:cubicBezTo>
                    <a:pt x="240206" y="55415"/>
                    <a:pt x="240155" y="55406"/>
                    <a:pt x="240114" y="55388"/>
                  </a:cubicBezTo>
                  <a:cubicBezTo>
                    <a:pt x="239843" y="55291"/>
                    <a:pt x="239568" y="55270"/>
                    <a:pt x="239294" y="55270"/>
                  </a:cubicBezTo>
                  <a:cubicBezTo>
                    <a:pt x="239098" y="55270"/>
                    <a:pt x="238902" y="55281"/>
                    <a:pt x="238709" y="55281"/>
                  </a:cubicBezTo>
                  <a:lnTo>
                    <a:pt x="225350" y="55281"/>
                  </a:lnTo>
                  <a:cubicBezTo>
                    <a:pt x="225180" y="55281"/>
                    <a:pt x="225011" y="55271"/>
                    <a:pt x="224843" y="55271"/>
                  </a:cubicBezTo>
                  <a:cubicBezTo>
                    <a:pt x="224632" y="55271"/>
                    <a:pt x="224424" y="55286"/>
                    <a:pt x="224219" y="55352"/>
                  </a:cubicBezTo>
                  <a:cubicBezTo>
                    <a:pt x="224189" y="55362"/>
                    <a:pt x="224158" y="55366"/>
                    <a:pt x="224128" y="55366"/>
                  </a:cubicBezTo>
                  <a:cubicBezTo>
                    <a:pt x="224087" y="55366"/>
                    <a:pt x="224046" y="55359"/>
                    <a:pt x="224004" y="55352"/>
                  </a:cubicBezTo>
                  <a:cubicBezTo>
                    <a:pt x="223651" y="55294"/>
                    <a:pt x="223294" y="55267"/>
                    <a:pt x="222938" y="55267"/>
                  </a:cubicBezTo>
                  <a:cubicBezTo>
                    <a:pt x="222562" y="55267"/>
                    <a:pt x="222186" y="55297"/>
                    <a:pt x="221814" y="55352"/>
                  </a:cubicBezTo>
                  <a:cubicBezTo>
                    <a:pt x="221774" y="55357"/>
                    <a:pt x="221735" y="55360"/>
                    <a:pt x="221695" y="55360"/>
                  </a:cubicBezTo>
                  <a:cubicBezTo>
                    <a:pt x="221639" y="55360"/>
                    <a:pt x="221584" y="55354"/>
                    <a:pt x="221528" y="55340"/>
                  </a:cubicBezTo>
                  <a:cubicBezTo>
                    <a:pt x="221320" y="55299"/>
                    <a:pt x="221108" y="55278"/>
                    <a:pt x="220897" y="55278"/>
                  </a:cubicBezTo>
                  <a:cubicBezTo>
                    <a:pt x="220686" y="55278"/>
                    <a:pt x="220474" y="55299"/>
                    <a:pt x="220266" y="55340"/>
                  </a:cubicBezTo>
                  <a:cubicBezTo>
                    <a:pt x="220217" y="55351"/>
                    <a:pt x="220172" y="55356"/>
                    <a:pt x="220131" y="55356"/>
                  </a:cubicBezTo>
                  <a:cubicBezTo>
                    <a:pt x="219944" y="55356"/>
                    <a:pt x="219845" y="55246"/>
                    <a:pt x="219825" y="55031"/>
                  </a:cubicBezTo>
                  <a:cubicBezTo>
                    <a:pt x="219813" y="54840"/>
                    <a:pt x="219825" y="54650"/>
                    <a:pt x="219825" y="54459"/>
                  </a:cubicBezTo>
                  <a:lnTo>
                    <a:pt x="219825" y="44529"/>
                  </a:lnTo>
                  <a:lnTo>
                    <a:pt x="219825" y="34528"/>
                  </a:lnTo>
                  <a:cubicBezTo>
                    <a:pt x="219825" y="33740"/>
                    <a:pt x="219804" y="33718"/>
                    <a:pt x="220517" y="33718"/>
                  </a:cubicBezTo>
                  <a:cubicBezTo>
                    <a:pt x="220558" y="33718"/>
                    <a:pt x="220601" y="33719"/>
                    <a:pt x="220647" y="33719"/>
                  </a:cubicBezTo>
                  <a:cubicBezTo>
                    <a:pt x="221552" y="33719"/>
                    <a:pt x="222457" y="33719"/>
                    <a:pt x="223361" y="33707"/>
                  </a:cubicBezTo>
                  <a:cubicBezTo>
                    <a:pt x="223496" y="33707"/>
                    <a:pt x="223630" y="33711"/>
                    <a:pt x="223763" y="33711"/>
                  </a:cubicBezTo>
                  <a:cubicBezTo>
                    <a:pt x="224030" y="33711"/>
                    <a:pt x="224294" y="33695"/>
                    <a:pt x="224564" y="33599"/>
                  </a:cubicBezTo>
                  <a:cubicBezTo>
                    <a:pt x="224640" y="33572"/>
                    <a:pt x="224723" y="33565"/>
                    <a:pt x="224809" y="33565"/>
                  </a:cubicBezTo>
                  <a:cubicBezTo>
                    <a:pt x="224912" y="33565"/>
                    <a:pt x="225020" y="33576"/>
                    <a:pt x="225124" y="33576"/>
                  </a:cubicBezTo>
                  <a:cubicBezTo>
                    <a:pt x="226100" y="33576"/>
                    <a:pt x="227076" y="33576"/>
                    <a:pt x="228053" y="33564"/>
                  </a:cubicBezTo>
                  <a:cubicBezTo>
                    <a:pt x="228252" y="33564"/>
                    <a:pt x="228452" y="33571"/>
                    <a:pt x="228651" y="33571"/>
                  </a:cubicBezTo>
                  <a:cubicBezTo>
                    <a:pt x="228974" y="33571"/>
                    <a:pt x="229295" y="33552"/>
                    <a:pt x="229612" y="33457"/>
                  </a:cubicBezTo>
                  <a:cubicBezTo>
                    <a:pt x="229693" y="33430"/>
                    <a:pt x="229780" y="33422"/>
                    <a:pt x="229867" y="33422"/>
                  </a:cubicBezTo>
                  <a:cubicBezTo>
                    <a:pt x="229972" y="33422"/>
                    <a:pt x="230080" y="33433"/>
                    <a:pt x="230184" y="33433"/>
                  </a:cubicBezTo>
                  <a:cubicBezTo>
                    <a:pt x="231446" y="33433"/>
                    <a:pt x="232708" y="33433"/>
                    <a:pt x="233970" y="33421"/>
                  </a:cubicBezTo>
                  <a:cubicBezTo>
                    <a:pt x="234232" y="33421"/>
                    <a:pt x="234482" y="33421"/>
                    <a:pt x="234744" y="33338"/>
                  </a:cubicBezTo>
                  <a:cubicBezTo>
                    <a:pt x="234946" y="33290"/>
                    <a:pt x="235161" y="33302"/>
                    <a:pt x="235375" y="33290"/>
                  </a:cubicBezTo>
                  <a:cubicBezTo>
                    <a:pt x="235483" y="33284"/>
                    <a:pt x="235591" y="33282"/>
                    <a:pt x="235699" y="33282"/>
                  </a:cubicBezTo>
                  <a:cubicBezTo>
                    <a:pt x="235864" y="33282"/>
                    <a:pt x="236028" y="33286"/>
                    <a:pt x="236193" y="33286"/>
                  </a:cubicBezTo>
                  <a:cubicBezTo>
                    <a:pt x="236538" y="33286"/>
                    <a:pt x="236881" y="33267"/>
                    <a:pt x="237220" y="33147"/>
                  </a:cubicBezTo>
                  <a:cubicBezTo>
                    <a:pt x="237240" y="33143"/>
                    <a:pt x="237263" y="33142"/>
                    <a:pt x="237286" y="33142"/>
                  </a:cubicBezTo>
                  <a:cubicBezTo>
                    <a:pt x="237334" y="33142"/>
                    <a:pt x="237387" y="33147"/>
                    <a:pt x="237435" y="33147"/>
                  </a:cubicBezTo>
                  <a:cubicBezTo>
                    <a:pt x="238042" y="33135"/>
                    <a:pt x="238661" y="33135"/>
                    <a:pt x="239268" y="33028"/>
                  </a:cubicBezTo>
                  <a:cubicBezTo>
                    <a:pt x="239471" y="32988"/>
                    <a:pt x="239677" y="32978"/>
                    <a:pt x="239885" y="32978"/>
                  </a:cubicBezTo>
                  <a:cubicBezTo>
                    <a:pt x="240138" y="32978"/>
                    <a:pt x="240393" y="32994"/>
                    <a:pt x="240646" y="32994"/>
                  </a:cubicBezTo>
                  <a:cubicBezTo>
                    <a:pt x="240687" y="32994"/>
                    <a:pt x="240728" y="32993"/>
                    <a:pt x="240768" y="32992"/>
                  </a:cubicBezTo>
                  <a:cubicBezTo>
                    <a:pt x="241054" y="32992"/>
                    <a:pt x="241328" y="32992"/>
                    <a:pt x="241614" y="32909"/>
                  </a:cubicBezTo>
                  <a:cubicBezTo>
                    <a:pt x="241756" y="32858"/>
                    <a:pt x="241904" y="32842"/>
                    <a:pt x="242052" y="32842"/>
                  </a:cubicBezTo>
                  <a:close/>
                  <a:moveTo>
                    <a:pt x="216063" y="33856"/>
                  </a:moveTo>
                  <a:cubicBezTo>
                    <a:pt x="216912" y="33856"/>
                    <a:pt x="217762" y="33857"/>
                    <a:pt x="218611" y="33861"/>
                  </a:cubicBezTo>
                  <a:cubicBezTo>
                    <a:pt x="219242" y="33861"/>
                    <a:pt x="219242" y="33861"/>
                    <a:pt x="219242" y="34492"/>
                  </a:cubicBezTo>
                  <a:cubicBezTo>
                    <a:pt x="219254" y="36278"/>
                    <a:pt x="219242" y="38064"/>
                    <a:pt x="219242" y="39850"/>
                  </a:cubicBezTo>
                  <a:cubicBezTo>
                    <a:pt x="219242" y="41589"/>
                    <a:pt x="219242" y="43327"/>
                    <a:pt x="219242" y="45053"/>
                  </a:cubicBezTo>
                  <a:cubicBezTo>
                    <a:pt x="219242" y="45339"/>
                    <a:pt x="219266" y="45625"/>
                    <a:pt x="219159" y="45911"/>
                  </a:cubicBezTo>
                  <a:cubicBezTo>
                    <a:pt x="219123" y="45994"/>
                    <a:pt x="219123" y="46101"/>
                    <a:pt x="219147" y="46184"/>
                  </a:cubicBezTo>
                  <a:cubicBezTo>
                    <a:pt x="219337" y="46839"/>
                    <a:pt x="219206" y="47506"/>
                    <a:pt x="219242" y="48173"/>
                  </a:cubicBezTo>
                  <a:cubicBezTo>
                    <a:pt x="219242" y="48304"/>
                    <a:pt x="219194" y="48447"/>
                    <a:pt x="219170" y="48589"/>
                  </a:cubicBezTo>
                  <a:cubicBezTo>
                    <a:pt x="219147" y="48732"/>
                    <a:pt x="219087" y="48887"/>
                    <a:pt x="219111" y="49006"/>
                  </a:cubicBezTo>
                  <a:cubicBezTo>
                    <a:pt x="219290" y="49625"/>
                    <a:pt x="219075" y="50221"/>
                    <a:pt x="219099" y="50840"/>
                  </a:cubicBezTo>
                  <a:cubicBezTo>
                    <a:pt x="219123" y="51471"/>
                    <a:pt x="219111" y="52114"/>
                    <a:pt x="219111" y="52757"/>
                  </a:cubicBezTo>
                  <a:cubicBezTo>
                    <a:pt x="219111" y="53376"/>
                    <a:pt x="219111" y="53995"/>
                    <a:pt x="219111" y="54614"/>
                  </a:cubicBezTo>
                  <a:cubicBezTo>
                    <a:pt x="219111" y="54757"/>
                    <a:pt x="219099" y="54900"/>
                    <a:pt x="219087" y="55043"/>
                  </a:cubicBezTo>
                  <a:cubicBezTo>
                    <a:pt x="219063" y="55174"/>
                    <a:pt x="218968" y="55257"/>
                    <a:pt x="218849" y="55269"/>
                  </a:cubicBezTo>
                  <a:cubicBezTo>
                    <a:pt x="218742" y="55275"/>
                    <a:pt x="218635" y="55275"/>
                    <a:pt x="218528" y="55275"/>
                  </a:cubicBezTo>
                  <a:cubicBezTo>
                    <a:pt x="218420" y="55275"/>
                    <a:pt x="218313" y="55275"/>
                    <a:pt x="218206" y="55281"/>
                  </a:cubicBezTo>
                  <a:cubicBezTo>
                    <a:pt x="218116" y="55286"/>
                    <a:pt x="218026" y="55287"/>
                    <a:pt x="217936" y="55287"/>
                  </a:cubicBezTo>
                  <a:cubicBezTo>
                    <a:pt x="217682" y="55287"/>
                    <a:pt x="217428" y="55273"/>
                    <a:pt x="217176" y="55273"/>
                  </a:cubicBezTo>
                  <a:cubicBezTo>
                    <a:pt x="216854" y="55273"/>
                    <a:pt x="216535" y="55296"/>
                    <a:pt x="216218" y="55400"/>
                  </a:cubicBezTo>
                  <a:cubicBezTo>
                    <a:pt x="216202" y="55400"/>
                    <a:pt x="216186" y="55405"/>
                    <a:pt x="216170" y="55405"/>
                  </a:cubicBezTo>
                  <a:cubicBezTo>
                    <a:pt x="216162" y="55405"/>
                    <a:pt x="216154" y="55404"/>
                    <a:pt x="216146" y="55400"/>
                  </a:cubicBezTo>
                  <a:cubicBezTo>
                    <a:pt x="215966" y="55328"/>
                    <a:pt x="215785" y="55303"/>
                    <a:pt x="215605" y="55303"/>
                  </a:cubicBezTo>
                  <a:cubicBezTo>
                    <a:pt x="215199" y="55303"/>
                    <a:pt x="214793" y="55428"/>
                    <a:pt x="214387" y="55428"/>
                  </a:cubicBezTo>
                  <a:cubicBezTo>
                    <a:pt x="214343" y="55428"/>
                    <a:pt x="214298" y="55427"/>
                    <a:pt x="214253" y="55424"/>
                  </a:cubicBezTo>
                  <a:cubicBezTo>
                    <a:pt x="214161" y="55416"/>
                    <a:pt x="214069" y="55414"/>
                    <a:pt x="213976" y="55414"/>
                  </a:cubicBezTo>
                  <a:cubicBezTo>
                    <a:pt x="213832" y="55414"/>
                    <a:pt x="213687" y="55419"/>
                    <a:pt x="213542" y="55419"/>
                  </a:cubicBezTo>
                  <a:cubicBezTo>
                    <a:pt x="213331" y="55419"/>
                    <a:pt x="213120" y="55408"/>
                    <a:pt x="212908" y="55352"/>
                  </a:cubicBezTo>
                  <a:cubicBezTo>
                    <a:pt x="212882" y="55343"/>
                    <a:pt x="212855" y="55340"/>
                    <a:pt x="212827" y="55340"/>
                  </a:cubicBezTo>
                  <a:cubicBezTo>
                    <a:pt x="212700" y="55340"/>
                    <a:pt x="212556" y="55412"/>
                    <a:pt x="212420" y="55412"/>
                  </a:cubicBezTo>
                  <a:cubicBezTo>
                    <a:pt x="212347" y="55409"/>
                    <a:pt x="212275" y="55408"/>
                    <a:pt x="212203" y="55408"/>
                  </a:cubicBezTo>
                  <a:cubicBezTo>
                    <a:pt x="211899" y="55408"/>
                    <a:pt x="211594" y="55425"/>
                    <a:pt x="211287" y="55425"/>
                  </a:cubicBezTo>
                  <a:cubicBezTo>
                    <a:pt x="210932" y="55425"/>
                    <a:pt x="210574" y="55402"/>
                    <a:pt x="210217" y="55305"/>
                  </a:cubicBezTo>
                  <a:cubicBezTo>
                    <a:pt x="210122" y="55281"/>
                    <a:pt x="210018" y="55275"/>
                    <a:pt x="209910" y="55275"/>
                  </a:cubicBezTo>
                  <a:cubicBezTo>
                    <a:pt x="209803" y="55275"/>
                    <a:pt x="209693" y="55281"/>
                    <a:pt x="209586" y="55281"/>
                  </a:cubicBezTo>
                  <a:cubicBezTo>
                    <a:pt x="207919" y="55281"/>
                    <a:pt x="206252" y="55281"/>
                    <a:pt x="204585" y="55269"/>
                  </a:cubicBezTo>
                  <a:cubicBezTo>
                    <a:pt x="204528" y="55269"/>
                    <a:pt x="204471" y="55269"/>
                    <a:pt x="204415" y="55269"/>
                  </a:cubicBezTo>
                  <a:cubicBezTo>
                    <a:pt x="204190" y="55269"/>
                    <a:pt x="203969" y="55262"/>
                    <a:pt x="203740" y="55185"/>
                  </a:cubicBezTo>
                  <a:cubicBezTo>
                    <a:pt x="203595" y="55143"/>
                    <a:pt x="203445" y="55137"/>
                    <a:pt x="203292" y="55137"/>
                  </a:cubicBezTo>
                  <a:cubicBezTo>
                    <a:pt x="203231" y="55137"/>
                    <a:pt x="203170" y="55138"/>
                    <a:pt x="203109" y="55138"/>
                  </a:cubicBezTo>
                  <a:lnTo>
                    <a:pt x="199180" y="55138"/>
                  </a:lnTo>
                  <a:cubicBezTo>
                    <a:pt x="198549" y="55126"/>
                    <a:pt x="198549" y="55126"/>
                    <a:pt x="198537" y="54495"/>
                  </a:cubicBezTo>
                  <a:cubicBezTo>
                    <a:pt x="198537" y="53947"/>
                    <a:pt x="198537" y="53400"/>
                    <a:pt x="198537" y="52852"/>
                  </a:cubicBezTo>
                  <a:cubicBezTo>
                    <a:pt x="198525" y="52399"/>
                    <a:pt x="198573" y="51959"/>
                    <a:pt x="198418" y="51506"/>
                  </a:cubicBezTo>
                  <a:cubicBezTo>
                    <a:pt x="198370" y="51364"/>
                    <a:pt x="198394" y="51185"/>
                    <a:pt x="198394" y="51018"/>
                  </a:cubicBezTo>
                  <a:cubicBezTo>
                    <a:pt x="198394" y="50423"/>
                    <a:pt x="198394" y="49828"/>
                    <a:pt x="198394" y="49232"/>
                  </a:cubicBezTo>
                  <a:cubicBezTo>
                    <a:pt x="198394" y="48994"/>
                    <a:pt x="198382" y="48756"/>
                    <a:pt x="198311" y="48530"/>
                  </a:cubicBezTo>
                  <a:cubicBezTo>
                    <a:pt x="198263" y="48351"/>
                    <a:pt x="198263" y="48149"/>
                    <a:pt x="198251" y="47958"/>
                  </a:cubicBezTo>
                  <a:cubicBezTo>
                    <a:pt x="198251" y="47458"/>
                    <a:pt x="198251" y="46958"/>
                    <a:pt x="198251" y="46458"/>
                  </a:cubicBezTo>
                  <a:cubicBezTo>
                    <a:pt x="198251" y="46184"/>
                    <a:pt x="198251" y="45899"/>
                    <a:pt x="198156" y="45613"/>
                  </a:cubicBezTo>
                  <a:cubicBezTo>
                    <a:pt x="198096" y="45446"/>
                    <a:pt x="198120" y="45244"/>
                    <a:pt x="198108" y="45053"/>
                  </a:cubicBezTo>
                  <a:cubicBezTo>
                    <a:pt x="198084" y="44363"/>
                    <a:pt x="198180" y="43672"/>
                    <a:pt x="197977" y="42993"/>
                  </a:cubicBezTo>
                  <a:cubicBezTo>
                    <a:pt x="197930" y="42851"/>
                    <a:pt x="197965" y="42672"/>
                    <a:pt x="197965" y="42505"/>
                  </a:cubicBezTo>
                  <a:cubicBezTo>
                    <a:pt x="197954" y="42029"/>
                    <a:pt x="197954" y="41565"/>
                    <a:pt x="197858" y="41088"/>
                  </a:cubicBezTo>
                  <a:cubicBezTo>
                    <a:pt x="197763" y="40648"/>
                    <a:pt x="197834" y="40184"/>
                    <a:pt x="197823" y="39731"/>
                  </a:cubicBezTo>
                  <a:cubicBezTo>
                    <a:pt x="197811" y="39398"/>
                    <a:pt x="197846" y="39076"/>
                    <a:pt x="197727" y="38743"/>
                  </a:cubicBezTo>
                  <a:cubicBezTo>
                    <a:pt x="197668" y="38624"/>
                    <a:pt x="197680" y="38469"/>
                    <a:pt x="197680" y="38326"/>
                  </a:cubicBezTo>
                  <a:cubicBezTo>
                    <a:pt x="197680" y="37159"/>
                    <a:pt x="197680" y="35993"/>
                    <a:pt x="197680" y="34826"/>
                  </a:cubicBezTo>
                  <a:cubicBezTo>
                    <a:pt x="197680" y="34731"/>
                    <a:pt x="197680" y="34635"/>
                    <a:pt x="197692" y="34540"/>
                  </a:cubicBezTo>
                  <a:cubicBezTo>
                    <a:pt x="197703" y="34415"/>
                    <a:pt x="197779" y="34301"/>
                    <a:pt x="197900" y="34301"/>
                  </a:cubicBezTo>
                  <a:cubicBezTo>
                    <a:pt x="197906" y="34301"/>
                    <a:pt x="197912" y="34301"/>
                    <a:pt x="197918" y="34302"/>
                  </a:cubicBezTo>
                  <a:cubicBezTo>
                    <a:pt x="197958" y="34306"/>
                    <a:pt x="197999" y="34307"/>
                    <a:pt x="198039" y="34307"/>
                  </a:cubicBezTo>
                  <a:cubicBezTo>
                    <a:pt x="198373" y="34307"/>
                    <a:pt x="198702" y="34193"/>
                    <a:pt x="199038" y="34193"/>
                  </a:cubicBezTo>
                  <a:cubicBezTo>
                    <a:pt x="199175" y="34193"/>
                    <a:pt x="199314" y="34212"/>
                    <a:pt x="199454" y="34266"/>
                  </a:cubicBezTo>
                  <a:cubicBezTo>
                    <a:pt x="199499" y="34281"/>
                    <a:pt x="199550" y="34288"/>
                    <a:pt x="199602" y="34288"/>
                  </a:cubicBezTo>
                  <a:cubicBezTo>
                    <a:pt x="199674" y="34288"/>
                    <a:pt x="199749" y="34275"/>
                    <a:pt x="199811" y="34254"/>
                  </a:cubicBezTo>
                  <a:cubicBezTo>
                    <a:pt x="200054" y="34158"/>
                    <a:pt x="200302" y="34140"/>
                    <a:pt x="200549" y="34140"/>
                  </a:cubicBezTo>
                  <a:cubicBezTo>
                    <a:pt x="200700" y="34140"/>
                    <a:pt x="200852" y="34147"/>
                    <a:pt x="201002" y="34147"/>
                  </a:cubicBezTo>
                  <a:cubicBezTo>
                    <a:pt x="201466" y="34141"/>
                    <a:pt x="201930" y="34141"/>
                    <a:pt x="202395" y="34141"/>
                  </a:cubicBezTo>
                  <a:cubicBezTo>
                    <a:pt x="202859" y="34141"/>
                    <a:pt x="203323" y="34141"/>
                    <a:pt x="203788" y="34135"/>
                  </a:cubicBezTo>
                  <a:cubicBezTo>
                    <a:pt x="203896" y="34135"/>
                    <a:pt x="204003" y="34137"/>
                    <a:pt x="204111" y="34137"/>
                  </a:cubicBezTo>
                  <a:cubicBezTo>
                    <a:pt x="204407" y="34137"/>
                    <a:pt x="204702" y="34124"/>
                    <a:pt x="204990" y="34028"/>
                  </a:cubicBezTo>
                  <a:cubicBezTo>
                    <a:pt x="205071" y="34001"/>
                    <a:pt x="205157" y="33994"/>
                    <a:pt x="205245" y="33994"/>
                  </a:cubicBezTo>
                  <a:cubicBezTo>
                    <a:pt x="205350" y="33994"/>
                    <a:pt x="205458" y="34004"/>
                    <a:pt x="205562" y="34004"/>
                  </a:cubicBezTo>
                  <a:cubicBezTo>
                    <a:pt x="206919" y="34004"/>
                    <a:pt x="208276" y="34004"/>
                    <a:pt x="209634" y="33992"/>
                  </a:cubicBezTo>
                  <a:cubicBezTo>
                    <a:pt x="209691" y="33992"/>
                    <a:pt x="209747" y="33993"/>
                    <a:pt x="209804" y="33993"/>
                  </a:cubicBezTo>
                  <a:cubicBezTo>
                    <a:pt x="210029" y="33993"/>
                    <a:pt x="210250" y="33985"/>
                    <a:pt x="210479" y="33909"/>
                  </a:cubicBezTo>
                  <a:cubicBezTo>
                    <a:pt x="210634" y="33861"/>
                    <a:pt x="210800" y="33861"/>
                    <a:pt x="210967" y="33861"/>
                  </a:cubicBezTo>
                  <a:cubicBezTo>
                    <a:pt x="212666" y="33861"/>
                    <a:pt x="214364" y="33856"/>
                    <a:pt x="216063" y="33856"/>
                  </a:cubicBezTo>
                  <a:close/>
                  <a:moveTo>
                    <a:pt x="258040" y="32141"/>
                  </a:moveTo>
                  <a:cubicBezTo>
                    <a:pt x="258113" y="32141"/>
                    <a:pt x="258187" y="32147"/>
                    <a:pt x="258259" y="32147"/>
                  </a:cubicBezTo>
                  <a:cubicBezTo>
                    <a:pt x="259291" y="32147"/>
                    <a:pt x="260317" y="32142"/>
                    <a:pt x="261345" y="32142"/>
                  </a:cubicBezTo>
                  <a:cubicBezTo>
                    <a:pt x="261860" y="32142"/>
                    <a:pt x="262374" y="32143"/>
                    <a:pt x="262890" y="32147"/>
                  </a:cubicBezTo>
                  <a:cubicBezTo>
                    <a:pt x="263462" y="32147"/>
                    <a:pt x="263557" y="32218"/>
                    <a:pt x="263640" y="32754"/>
                  </a:cubicBezTo>
                  <a:cubicBezTo>
                    <a:pt x="263676" y="32921"/>
                    <a:pt x="263664" y="33088"/>
                    <a:pt x="263664" y="33254"/>
                  </a:cubicBezTo>
                  <a:cubicBezTo>
                    <a:pt x="263664" y="33850"/>
                    <a:pt x="263664" y="34445"/>
                    <a:pt x="263664" y="35040"/>
                  </a:cubicBezTo>
                  <a:cubicBezTo>
                    <a:pt x="263676" y="35350"/>
                    <a:pt x="263664" y="35647"/>
                    <a:pt x="263759" y="35957"/>
                  </a:cubicBezTo>
                  <a:cubicBezTo>
                    <a:pt x="263819" y="36159"/>
                    <a:pt x="263807" y="36386"/>
                    <a:pt x="263807" y="36600"/>
                  </a:cubicBezTo>
                  <a:cubicBezTo>
                    <a:pt x="263807" y="38183"/>
                    <a:pt x="263807" y="39779"/>
                    <a:pt x="263807" y="41374"/>
                  </a:cubicBezTo>
                  <a:cubicBezTo>
                    <a:pt x="263819" y="41660"/>
                    <a:pt x="263819" y="41946"/>
                    <a:pt x="263902" y="42220"/>
                  </a:cubicBezTo>
                  <a:cubicBezTo>
                    <a:pt x="263962" y="42446"/>
                    <a:pt x="263950" y="42696"/>
                    <a:pt x="263950" y="42934"/>
                  </a:cubicBezTo>
                  <a:cubicBezTo>
                    <a:pt x="263950" y="44946"/>
                    <a:pt x="263950" y="46970"/>
                    <a:pt x="263950" y="48994"/>
                  </a:cubicBezTo>
                  <a:cubicBezTo>
                    <a:pt x="263950" y="51018"/>
                    <a:pt x="263950" y="53042"/>
                    <a:pt x="263950" y="55066"/>
                  </a:cubicBezTo>
                  <a:cubicBezTo>
                    <a:pt x="263950" y="55779"/>
                    <a:pt x="263959" y="55855"/>
                    <a:pt x="263426" y="55855"/>
                  </a:cubicBezTo>
                  <a:cubicBezTo>
                    <a:pt x="263354" y="55855"/>
                    <a:pt x="263271" y="55854"/>
                    <a:pt x="263176" y="55852"/>
                  </a:cubicBezTo>
                  <a:lnTo>
                    <a:pt x="261176" y="55852"/>
                  </a:lnTo>
                  <a:cubicBezTo>
                    <a:pt x="261072" y="55852"/>
                    <a:pt x="260967" y="55854"/>
                    <a:pt x="260861" y="55854"/>
                  </a:cubicBezTo>
                  <a:cubicBezTo>
                    <a:pt x="260545" y="55854"/>
                    <a:pt x="260226" y="55840"/>
                    <a:pt x="259914" y="55733"/>
                  </a:cubicBezTo>
                  <a:cubicBezTo>
                    <a:pt x="259836" y="55709"/>
                    <a:pt x="259753" y="55703"/>
                    <a:pt x="259668" y="55703"/>
                  </a:cubicBezTo>
                  <a:cubicBezTo>
                    <a:pt x="259583" y="55703"/>
                    <a:pt x="259497" y="55709"/>
                    <a:pt x="259414" y="55709"/>
                  </a:cubicBezTo>
                  <a:lnTo>
                    <a:pt x="257771" y="55709"/>
                  </a:lnTo>
                  <a:cubicBezTo>
                    <a:pt x="257714" y="55709"/>
                    <a:pt x="257658" y="55710"/>
                    <a:pt x="257603" y="55710"/>
                  </a:cubicBezTo>
                  <a:cubicBezTo>
                    <a:pt x="257352" y="55710"/>
                    <a:pt x="257107" y="55702"/>
                    <a:pt x="256854" y="55614"/>
                  </a:cubicBezTo>
                  <a:cubicBezTo>
                    <a:pt x="256675" y="55555"/>
                    <a:pt x="256473" y="55578"/>
                    <a:pt x="256294" y="55566"/>
                  </a:cubicBezTo>
                  <a:lnTo>
                    <a:pt x="254508" y="55566"/>
                  </a:lnTo>
                  <a:cubicBezTo>
                    <a:pt x="254407" y="55566"/>
                    <a:pt x="254305" y="55568"/>
                    <a:pt x="254204" y="55568"/>
                  </a:cubicBezTo>
                  <a:cubicBezTo>
                    <a:pt x="253925" y="55568"/>
                    <a:pt x="253648" y="55555"/>
                    <a:pt x="253377" y="55459"/>
                  </a:cubicBezTo>
                  <a:cubicBezTo>
                    <a:pt x="253265" y="55426"/>
                    <a:pt x="253145" y="55419"/>
                    <a:pt x="253024" y="55419"/>
                  </a:cubicBezTo>
                  <a:cubicBezTo>
                    <a:pt x="252927" y="55419"/>
                    <a:pt x="252829" y="55424"/>
                    <a:pt x="252734" y="55424"/>
                  </a:cubicBezTo>
                  <a:lnTo>
                    <a:pt x="246817" y="55424"/>
                  </a:lnTo>
                  <a:cubicBezTo>
                    <a:pt x="246756" y="55424"/>
                    <a:pt x="246696" y="55424"/>
                    <a:pt x="246635" y="55424"/>
                  </a:cubicBezTo>
                  <a:cubicBezTo>
                    <a:pt x="246363" y="55424"/>
                    <a:pt x="246092" y="55416"/>
                    <a:pt x="245829" y="55328"/>
                  </a:cubicBezTo>
                  <a:cubicBezTo>
                    <a:pt x="245722" y="55288"/>
                    <a:pt x="245601" y="55282"/>
                    <a:pt x="245477" y="55282"/>
                  </a:cubicBezTo>
                  <a:cubicBezTo>
                    <a:pt x="245418" y="55282"/>
                    <a:pt x="245358" y="55283"/>
                    <a:pt x="245300" y="55283"/>
                  </a:cubicBezTo>
                  <a:cubicBezTo>
                    <a:pt x="245261" y="55283"/>
                    <a:pt x="245223" y="55283"/>
                    <a:pt x="245186" y="55281"/>
                  </a:cubicBezTo>
                  <a:cubicBezTo>
                    <a:pt x="244836" y="55281"/>
                    <a:pt x="244487" y="55286"/>
                    <a:pt x="244141" y="55286"/>
                  </a:cubicBezTo>
                  <a:cubicBezTo>
                    <a:pt x="243969" y="55286"/>
                    <a:pt x="243797" y="55285"/>
                    <a:pt x="243626" y="55281"/>
                  </a:cubicBezTo>
                  <a:cubicBezTo>
                    <a:pt x="243352" y="55269"/>
                    <a:pt x="243245" y="55197"/>
                    <a:pt x="243245" y="54959"/>
                  </a:cubicBezTo>
                  <a:cubicBezTo>
                    <a:pt x="243281" y="54102"/>
                    <a:pt x="243138" y="53245"/>
                    <a:pt x="243352" y="52399"/>
                  </a:cubicBezTo>
                  <a:cubicBezTo>
                    <a:pt x="243400" y="52245"/>
                    <a:pt x="243376" y="52066"/>
                    <a:pt x="243376" y="51899"/>
                  </a:cubicBezTo>
                  <a:cubicBezTo>
                    <a:pt x="243388" y="51328"/>
                    <a:pt x="243388" y="50756"/>
                    <a:pt x="243388" y="50185"/>
                  </a:cubicBezTo>
                  <a:cubicBezTo>
                    <a:pt x="243388" y="49899"/>
                    <a:pt x="243388" y="49625"/>
                    <a:pt x="243471" y="49340"/>
                  </a:cubicBezTo>
                  <a:cubicBezTo>
                    <a:pt x="243531" y="49137"/>
                    <a:pt x="243519" y="48923"/>
                    <a:pt x="243519" y="48708"/>
                  </a:cubicBezTo>
                  <a:cubicBezTo>
                    <a:pt x="243531" y="47518"/>
                    <a:pt x="243531" y="46327"/>
                    <a:pt x="243531" y="45137"/>
                  </a:cubicBezTo>
                  <a:cubicBezTo>
                    <a:pt x="243531" y="44875"/>
                    <a:pt x="243519" y="44613"/>
                    <a:pt x="243614" y="44363"/>
                  </a:cubicBezTo>
                  <a:cubicBezTo>
                    <a:pt x="243709" y="44113"/>
                    <a:pt x="243662" y="43851"/>
                    <a:pt x="243662" y="43589"/>
                  </a:cubicBezTo>
                  <a:cubicBezTo>
                    <a:pt x="243662" y="40303"/>
                    <a:pt x="243662" y="37017"/>
                    <a:pt x="243662" y="33742"/>
                  </a:cubicBezTo>
                  <a:cubicBezTo>
                    <a:pt x="243662" y="32907"/>
                    <a:pt x="243633" y="32861"/>
                    <a:pt x="244285" y="32861"/>
                  </a:cubicBezTo>
                  <a:cubicBezTo>
                    <a:pt x="244367" y="32861"/>
                    <a:pt x="244461" y="32861"/>
                    <a:pt x="244566" y="32861"/>
                  </a:cubicBezTo>
                  <a:cubicBezTo>
                    <a:pt x="245209" y="32861"/>
                    <a:pt x="245852" y="32861"/>
                    <a:pt x="246495" y="32849"/>
                  </a:cubicBezTo>
                  <a:cubicBezTo>
                    <a:pt x="246603" y="32849"/>
                    <a:pt x="246711" y="32851"/>
                    <a:pt x="246819" y="32851"/>
                  </a:cubicBezTo>
                  <a:cubicBezTo>
                    <a:pt x="247115" y="32851"/>
                    <a:pt x="247410" y="32838"/>
                    <a:pt x="247698" y="32742"/>
                  </a:cubicBezTo>
                  <a:cubicBezTo>
                    <a:pt x="247781" y="32718"/>
                    <a:pt x="247873" y="32712"/>
                    <a:pt x="247969" y="32712"/>
                  </a:cubicBezTo>
                  <a:cubicBezTo>
                    <a:pt x="248064" y="32712"/>
                    <a:pt x="248162" y="32718"/>
                    <a:pt x="248257" y="32718"/>
                  </a:cubicBezTo>
                  <a:cubicBezTo>
                    <a:pt x="248350" y="32715"/>
                    <a:pt x="248442" y="32714"/>
                    <a:pt x="248534" y="32714"/>
                  </a:cubicBezTo>
                  <a:cubicBezTo>
                    <a:pt x="248758" y="32714"/>
                    <a:pt x="248981" y="32721"/>
                    <a:pt x="249204" y="32721"/>
                  </a:cubicBezTo>
                  <a:cubicBezTo>
                    <a:pt x="249601" y="32721"/>
                    <a:pt x="249997" y="32700"/>
                    <a:pt x="250389" y="32587"/>
                  </a:cubicBezTo>
                  <a:cubicBezTo>
                    <a:pt x="250441" y="32568"/>
                    <a:pt x="250497" y="32563"/>
                    <a:pt x="250555" y="32563"/>
                  </a:cubicBezTo>
                  <a:cubicBezTo>
                    <a:pt x="250642" y="32563"/>
                    <a:pt x="250732" y="32576"/>
                    <a:pt x="250817" y="32576"/>
                  </a:cubicBezTo>
                  <a:cubicBezTo>
                    <a:pt x="251270" y="32564"/>
                    <a:pt x="251710" y="32564"/>
                    <a:pt x="252163" y="32456"/>
                  </a:cubicBezTo>
                  <a:cubicBezTo>
                    <a:pt x="252306" y="32426"/>
                    <a:pt x="252455" y="32417"/>
                    <a:pt x="252607" y="32417"/>
                  </a:cubicBezTo>
                  <a:cubicBezTo>
                    <a:pt x="252810" y="32417"/>
                    <a:pt x="253018" y="32433"/>
                    <a:pt x="253222" y="32433"/>
                  </a:cubicBezTo>
                  <a:cubicBezTo>
                    <a:pt x="253556" y="32421"/>
                    <a:pt x="253877" y="32445"/>
                    <a:pt x="254211" y="32326"/>
                  </a:cubicBezTo>
                  <a:cubicBezTo>
                    <a:pt x="254303" y="32292"/>
                    <a:pt x="254410" y="32285"/>
                    <a:pt x="254518" y="32285"/>
                  </a:cubicBezTo>
                  <a:cubicBezTo>
                    <a:pt x="254604" y="32285"/>
                    <a:pt x="254691" y="32290"/>
                    <a:pt x="254770" y="32290"/>
                  </a:cubicBezTo>
                  <a:cubicBezTo>
                    <a:pt x="255080" y="32284"/>
                    <a:pt x="255389" y="32284"/>
                    <a:pt x="255699" y="32284"/>
                  </a:cubicBezTo>
                  <a:cubicBezTo>
                    <a:pt x="256008" y="32284"/>
                    <a:pt x="256318" y="32284"/>
                    <a:pt x="256628" y="32278"/>
                  </a:cubicBezTo>
                  <a:cubicBezTo>
                    <a:pt x="256762" y="32278"/>
                    <a:pt x="256897" y="32282"/>
                    <a:pt x="257032" y="32282"/>
                  </a:cubicBezTo>
                  <a:cubicBezTo>
                    <a:pt x="257301" y="32282"/>
                    <a:pt x="257568" y="32266"/>
                    <a:pt x="257830" y="32171"/>
                  </a:cubicBezTo>
                  <a:cubicBezTo>
                    <a:pt x="257896" y="32147"/>
                    <a:pt x="257967" y="32141"/>
                    <a:pt x="258040" y="32141"/>
                  </a:cubicBezTo>
                  <a:close/>
                  <a:moveTo>
                    <a:pt x="43366" y="34127"/>
                  </a:moveTo>
                  <a:cubicBezTo>
                    <a:pt x="43582" y="34127"/>
                    <a:pt x="43802" y="34152"/>
                    <a:pt x="44018" y="34159"/>
                  </a:cubicBezTo>
                  <a:cubicBezTo>
                    <a:pt x="44184" y="34159"/>
                    <a:pt x="44280" y="34266"/>
                    <a:pt x="44291" y="34433"/>
                  </a:cubicBezTo>
                  <a:cubicBezTo>
                    <a:pt x="44291" y="34766"/>
                    <a:pt x="44351" y="35112"/>
                    <a:pt x="44280" y="35421"/>
                  </a:cubicBezTo>
                  <a:cubicBezTo>
                    <a:pt x="44113" y="36112"/>
                    <a:pt x="44172" y="36790"/>
                    <a:pt x="44160" y="37481"/>
                  </a:cubicBezTo>
                  <a:cubicBezTo>
                    <a:pt x="44149" y="37790"/>
                    <a:pt x="44160" y="38088"/>
                    <a:pt x="44065" y="38398"/>
                  </a:cubicBezTo>
                  <a:cubicBezTo>
                    <a:pt x="43994" y="38600"/>
                    <a:pt x="44030" y="38826"/>
                    <a:pt x="44018" y="39041"/>
                  </a:cubicBezTo>
                  <a:cubicBezTo>
                    <a:pt x="43982" y="39791"/>
                    <a:pt x="44089" y="40553"/>
                    <a:pt x="43887" y="41303"/>
                  </a:cubicBezTo>
                  <a:cubicBezTo>
                    <a:pt x="43839" y="41481"/>
                    <a:pt x="43875" y="41684"/>
                    <a:pt x="43875" y="41874"/>
                  </a:cubicBezTo>
                  <a:cubicBezTo>
                    <a:pt x="43875" y="44327"/>
                    <a:pt x="43875" y="46780"/>
                    <a:pt x="43875" y="49232"/>
                  </a:cubicBezTo>
                  <a:cubicBezTo>
                    <a:pt x="43875" y="49506"/>
                    <a:pt x="43875" y="49792"/>
                    <a:pt x="43791" y="50078"/>
                  </a:cubicBezTo>
                  <a:cubicBezTo>
                    <a:pt x="43720" y="50268"/>
                    <a:pt x="43732" y="50494"/>
                    <a:pt x="43732" y="50709"/>
                  </a:cubicBezTo>
                  <a:cubicBezTo>
                    <a:pt x="43732" y="52018"/>
                    <a:pt x="43732" y="53328"/>
                    <a:pt x="43732" y="54638"/>
                  </a:cubicBezTo>
                  <a:cubicBezTo>
                    <a:pt x="43720" y="55269"/>
                    <a:pt x="43720" y="55269"/>
                    <a:pt x="43089" y="55281"/>
                  </a:cubicBezTo>
                  <a:lnTo>
                    <a:pt x="41732" y="55281"/>
                  </a:lnTo>
                  <a:cubicBezTo>
                    <a:pt x="41676" y="55281"/>
                    <a:pt x="41621" y="55280"/>
                    <a:pt x="41566" y="55280"/>
                  </a:cubicBezTo>
                  <a:cubicBezTo>
                    <a:pt x="41291" y="55280"/>
                    <a:pt x="41021" y="55289"/>
                    <a:pt x="40743" y="55388"/>
                  </a:cubicBezTo>
                  <a:cubicBezTo>
                    <a:pt x="40651" y="55421"/>
                    <a:pt x="40547" y="55428"/>
                    <a:pt x="40441" y="55428"/>
                  </a:cubicBezTo>
                  <a:cubicBezTo>
                    <a:pt x="40355" y="55428"/>
                    <a:pt x="40268" y="55424"/>
                    <a:pt x="40184" y="55424"/>
                  </a:cubicBezTo>
                  <a:lnTo>
                    <a:pt x="38326" y="55424"/>
                  </a:lnTo>
                  <a:cubicBezTo>
                    <a:pt x="38266" y="55424"/>
                    <a:pt x="38205" y="55423"/>
                    <a:pt x="38145" y="55423"/>
                  </a:cubicBezTo>
                  <a:cubicBezTo>
                    <a:pt x="37872" y="55423"/>
                    <a:pt x="37601" y="55431"/>
                    <a:pt x="37338" y="55519"/>
                  </a:cubicBezTo>
                  <a:cubicBezTo>
                    <a:pt x="37211" y="55561"/>
                    <a:pt x="37071" y="55567"/>
                    <a:pt x="36932" y="55567"/>
                  </a:cubicBezTo>
                  <a:cubicBezTo>
                    <a:pt x="36877" y="55567"/>
                    <a:pt x="36821" y="55566"/>
                    <a:pt x="36767" y="55566"/>
                  </a:cubicBezTo>
                  <a:lnTo>
                    <a:pt x="34909" y="55566"/>
                  </a:lnTo>
                  <a:cubicBezTo>
                    <a:pt x="34505" y="55578"/>
                    <a:pt x="34112" y="55578"/>
                    <a:pt x="33707" y="55674"/>
                  </a:cubicBezTo>
                  <a:cubicBezTo>
                    <a:pt x="33553" y="55710"/>
                    <a:pt x="33392" y="55719"/>
                    <a:pt x="33229" y="55719"/>
                  </a:cubicBezTo>
                  <a:cubicBezTo>
                    <a:pt x="33050" y="55719"/>
                    <a:pt x="32868" y="55708"/>
                    <a:pt x="32688" y="55708"/>
                  </a:cubicBezTo>
                  <a:cubicBezTo>
                    <a:pt x="32650" y="55708"/>
                    <a:pt x="32613" y="55708"/>
                    <a:pt x="32576" y="55709"/>
                  </a:cubicBezTo>
                  <a:cubicBezTo>
                    <a:pt x="32195" y="55721"/>
                    <a:pt x="31814" y="55686"/>
                    <a:pt x="31445" y="55816"/>
                  </a:cubicBezTo>
                  <a:cubicBezTo>
                    <a:pt x="31345" y="55850"/>
                    <a:pt x="31239" y="55857"/>
                    <a:pt x="31131" y="55857"/>
                  </a:cubicBezTo>
                  <a:cubicBezTo>
                    <a:pt x="31045" y="55857"/>
                    <a:pt x="30958" y="55852"/>
                    <a:pt x="30873" y="55852"/>
                  </a:cubicBezTo>
                  <a:lnTo>
                    <a:pt x="28659" y="55852"/>
                  </a:lnTo>
                  <a:cubicBezTo>
                    <a:pt x="28590" y="55854"/>
                    <a:pt x="28520" y="55854"/>
                    <a:pt x="28451" y="55854"/>
                  </a:cubicBezTo>
                  <a:cubicBezTo>
                    <a:pt x="28377" y="55854"/>
                    <a:pt x="28304" y="55854"/>
                    <a:pt x="28230" y="55854"/>
                  </a:cubicBezTo>
                  <a:cubicBezTo>
                    <a:pt x="27904" y="55854"/>
                    <a:pt x="27576" y="55864"/>
                    <a:pt x="27254" y="55971"/>
                  </a:cubicBezTo>
                  <a:cubicBezTo>
                    <a:pt x="27176" y="55995"/>
                    <a:pt x="27093" y="56001"/>
                    <a:pt x="27008" y="56001"/>
                  </a:cubicBezTo>
                  <a:cubicBezTo>
                    <a:pt x="26923" y="56001"/>
                    <a:pt x="26837" y="55995"/>
                    <a:pt x="26754" y="55995"/>
                  </a:cubicBezTo>
                  <a:lnTo>
                    <a:pt x="24682" y="55995"/>
                  </a:lnTo>
                  <a:cubicBezTo>
                    <a:pt x="24253" y="56007"/>
                    <a:pt x="23837" y="56019"/>
                    <a:pt x="23408" y="56102"/>
                  </a:cubicBezTo>
                  <a:cubicBezTo>
                    <a:pt x="23213" y="56141"/>
                    <a:pt x="23014" y="56152"/>
                    <a:pt x="22813" y="56152"/>
                  </a:cubicBezTo>
                  <a:cubicBezTo>
                    <a:pt x="22583" y="56152"/>
                    <a:pt x="22351" y="56138"/>
                    <a:pt x="22122" y="56138"/>
                  </a:cubicBezTo>
                  <a:cubicBezTo>
                    <a:pt x="21824" y="56150"/>
                    <a:pt x="21515" y="56126"/>
                    <a:pt x="21205" y="56233"/>
                  </a:cubicBezTo>
                  <a:cubicBezTo>
                    <a:pt x="21086" y="56281"/>
                    <a:pt x="20931" y="56269"/>
                    <a:pt x="20789" y="56281"/>
                  </a:cubicBezTo>
                  <a:cubicBezTo>
                    <a:pt x="20674" y="56287"/>
                    <a:pt x="20560" y="56290"/>
                    <a:pt x="20447" y="56290"/>
                  </a:cubicBezTo>
                  <a:cubicBezTo>
                    <a:pt x="20235" y="56290"/>
                    <a:pt x="20024" y="56282"/>
                    <a:pt x="19814" y="56282"/>
                  </a:cubicBezTo>
                  <a:cubicBezTo>
                    <a:pt x="19522" y="56282"/>
                    <a:pt x="19231" y="56296"/>
                    <a:pt x="18943" y="56364"/>
                  </a:cubicBezTo>
                  <a:cubicBezTo>
                    <a:pt x="18936" y="56365"/>
                    <a:pt x="18929" y="56365"/>
                    <a:pt x="18922" y="56365"/>
                  </a:cubicBezTo>
                  <a:cubicBezTo>
                    <a:pt x="18836" y="56365"/>
                    <a:pt x="18764" y="56297"/>
                    <a:pt x="18753" y="56197"/>
                  </a:cubicBezTo>
                  <a:cubicBezTo>
                    <a:pt x="18741" y="55983"/>
                    <a:pt x="18729" y="55769"/>
                    <a:pt x="18729" y="55555"/>
                  </a:cubicBezTo>
                  <a:lnTo>
                    <a:pt x="18729" y="48625"/>
                  </a:lnTo>
                  <a:cubicBezTo>
                    <a:pt x="18729" y="46363"/>
                    <a:pt x="18729" y="44101"/>
                    <a:pt x="18729" y="41850"/>
                  </a:cubicBezTo>
                  <a:cubicBezTo>
                    <a:pt x="18729" y="41469"/>
                    <a:pt x="18753" y="41088"/>
                    <a:pt x="18622" y="40719"/>
                  </a:cubicBezTo>
                  <a:cubicBezTo>
                    <a:pt x="18574" y="40588"/>
                    <a:pt x="18598" y="40434"/>
                    <a:pt x="18586" y="40291"/>
                  </a:cubicBezTo>
                  <a:cubicBezTo>
                    <a:pt x="18574" y="39719"/>
                    <a:pt x="18645" y="39148"/>
                    <a:pt x="18455" y="38600"/>
                  </a:cubicBezTo>
                  <a:cubicBezTo>
                    <a:pt x="18491" y="37719"/>
                    <a:pt x="18217" y="36850"/>
                    <a:pt x="18300" y="35969"/>
                  </a:cubicBezTo>
                  <a:cubicBezTo>
                    <a:pt x="18324" y="35635"/>
                    <a:pt x="18300" y="35302"/>
                    <a:pt x="18193" y="34981"/>
                  </a:cubicBezTo>
                  <a:cubicBezTo>
                    <a:pt x="18157" y="34862"/>
                    <a:pt x="18241" y="34742"/>
                    <a:pt x="18383" y="34731"/>
                  </a:cubicBezTo>
                  <a:cubicBezTo>
                    <a:pt x="18622" y="34719"/>
                    <a:pt x="18860" y="34707"/>
                    <a:pt x="19098" y="34707"/>
                  </a:cubicBezTo>
                  <a:lnTo>
                    <a:pt x="32088" y="34707"/>
                  </a:lnTo>
                  <a:cubicBezTo>
                    <a:pt x="32190" y="34707"/>
                    <a:pt x="32292" y="34709"/>
                    <a:pt x="32393" y="34709"/>
                  </a:cubicBezTo>
                  <a:cubicBezTo>
                    <a:pt x="32648" y="34709"/>
                    <a:pt x="32901" y="34697"/>
                    <a:pt x="33147" y="34611"/>
                  </a:cubicBezTo>
                  <a:cubicBezTo>
                    <a:pt x="33233" y="34578"/>
                    <a:pt x="33327" y="34571"/>
                    <a:pt x="33421" y="34571"/>
                  </a:cubicBezTo>
                  <a:cubicBezTo>
                    <a:pt x="33497" y="34571"/>
                    <a:pt x="33573" y="34576"/>
                    <a:pt x="33647" y="34576"/>
                  </a:cubicBezTo>
                  <a:cubicBezTo>
                    <a:pt x="34445" y="34540"/>
                    <a:pt x="35255" y="34600"/>
                    <a:pt x="36052" y="34457"/>
                  </a:cubicBezTo>
                  <a:cubicBezTo>
                    <a:pt x="36278" y="34414"/>
                    <a:pt x="36507" y="34401"/>
                    <a:pt x="36738" y="34401"/>
                  </a:cubicBezTo>
                  <a:cubicBezTo>
                    <a:pt x="37040" y="34401"/>
                    <a:pt x="37345" y="34422"/>
                    <a:pt x="37647" y="34422"/>
                  </a:cubicBezTo>
                  <a:cubicBezTo>
                    <a:pt x="37687" y="34422"/>
                    <a:pt x="37727" y="34422"/>
                    <a:pt x="37767" y="34421"/>
                  </a:cubicBezTo>
                  <a:cubicBezTo>
                    <a:pt x="37910" y="34421"/>
                    <a:pt x="38053" y="34425"/>
                    <a:pt x="38195" y="34425"/>
                  </a:cubicBezTo>
                  <a:cubicBezTo>
                    <a:pt x="38480" y="34425"/>
                    <a:pt x="38763" y="34409"/>
                    <a:pt x="39041" y="34314"/>
                  </a:cubicBezTo>
                  <a:cubicBezTo>
                    <a:pt x="39118" y="34290"/>
                    <a:pt x="39202" y="34284"/>
                    <a:pt x="39286" y="34284"/>
                  </a:cubicBezTo>
                  <a:cubicBezTo>
                    <a:pt x="39371" y="34284"/>
                    <a:pt x="39458" y="34290"/>
                    <a:pt x="39541" y="34290"/>
                  </a:cubicBezTo>
                  <a:cubicBezTo>
                    <a:pt x="40124" y="34290"/>
                    <a:pt x="40720" y="34290"/>
                    <a:pt x="41315" y="34278"/>
                  </a:cubicBezTo>
                  <a:cubicBezTo>
                    <a:pt x="41461" y="34278"/>
                    <a:pt x="41607" y="34280"/>
                    <a:pt x="41753" y="34280"/>
                  </a:cubicBezTo>
                  <a:cubicBezTo>
                    <a:pt x="42154" y="34280"/>
                    <a:pt x="42553" y="34267"/>
                    <a:pt x="42946" y="34171"/>
                  </a:cubicBezTo>
                  <a:cubicBezTo>
                    <a:pt x="43083" y="34138"/>
                    <a:pt x="43224" y="34127"/>
                    <a:pt x="43366" y="34127"/>
                  </a:cubicBezTo>
                  <a:close/>
                  <a:moveTo>
                    <a:pt x="241018" y="55995"/>
                  </a:moveTo>
                  <a:cubicBezTo>
                    <a:pt x="241411" y="55995"/>
                    <a:pt x="241769" y="56043"/>
                    <a:pt x="242138" y="56150"/>
                  </a:cubicBezTo>
                  <a:cubicBezTo>
                    <a:pt x="242304" y="56186"/>
                    <a:pt x="242376" y="56293"/>
                    <a:pt x="242388" y="56448"/>
                  </a:cubicBezTo>
                  <a:cubicBezTo>
                    <a:pt x="242388" y="56638"/>
                    <a:pt x="242388" y="56829"/>
                    <a:pt x="242388" y="57019"/>
                  </a:cubicBezTo>
                  <a:cubicBezTo>
                    <a:pt x="242388" y="60567"/>
                    <a:pt x="242388" y="64115"/>
                    <a:pt x="242388" y="67651"/>
                  </a:cubicBezTo>
                  <a:cubicBezTo>
                    <a:pt x="242388" y="68008"/>
                    <a:pt x="242400" y="68366"/>
                    <a:pt x="242280" y="68711"/>
                  </a:cubicBezTo>
                  <a:cubicBezTo>
                    <a:pt x="242221" y="68890"/>
                    <a:pt x="242245" y="69092"/>
                    <a:pt x="242245" y="69282"/>
                  </a:cubicBezTo>
                  <a:cubicBezTo>
                    <a:pt x="242245" y="69925"/>
                    <a:pt x="242245" y="70568"/>
                    <a:pt x="242245" y="71211"/>
                  </a:cubicBezTo>
                  <a:cubicBezTo>
                    <a:pt x="242245" y="71687"/>
                    <a:pt x="242233" y="72152"/>
                    <a:pt x="242138" y="72628"/>
                  </a:cubicBezTo>
                  <a:cubicBezTo>
                    <a:pt x="242042" y="73057"/>
                    <a:pt x="242114" y="73521"/>
                    <a:pt x="242102" y="73973"/>
                  </a:cubicBezTo>
                  <a:cubicBezTo>
                    <a:pt x="242090" y="74307"/>
                    <a:pt x="242102" y="74640"/>
                    <a:pt x="242007" y="74962"/>
                  </a:cubicBezTo>
                  <a:cubicBezTo>
                    <a:pt x="241935" y="75188"/>
                    <a:pt x="241971" y="75438"/>
                    <a:pt x="241959" y="75676"/>
                  </a:cubicBezTo>
                  <a:cubicBezTo>
                    <a:pt x="241947" y="75890"/>
                    <a:pt x="241959" y="76105"/>
                    <a:pt x="241935" y="76319"/>
                  </a:cubicBezTo>
                  <a:cubicBezTo>
                    <a:pt x="241935" y="76450"/>
                    <a:pt x="241840" y="76533"/>
                    <a:pt x="241709" y="76545"/>
                  </a:cubicBezTo>
                  <a:cubicBezTo>
                    <a:pt x="241518" y="76557"/>
                    <a:pt x="241328" y="76569"/>
                    <a:pt x="241137" y="76569"/>
                  </a:cubicBezTo>
                  <a:lnTo>
                    <a:pt x="237780" y="76569"/>
                  </a:lnTo>
                  <a:cubicBezTo>
                    <a:pt x="237411" y="76557"/>
                    <a:pt x="237030" y="76581"/>
                    <a:pt x="236661" y="76462"/>
                  </a:cubicBezTo>
                  <a:cubicBezTo>
                    <a:pt x="236560" y="76426"/>
                    <a:pt x="236452" y="76417"/>
                    <a:pt x="236344" y="76417"/>
                  </a:cubicBezTo>
                  <a:cubicBezTo>
                    <a:pt x="236235" y="76417"/>
                    <a:pt x="236125" y="76426"/>
                    <a:pt x="236018" y="76426"/>
                  </a:cubicBezTo>
                  <a:cubicBezTo>
                    <a:pt x="234208" y="76426"/>
                    <a:pt x="232398" y="76426"/>
                    <a:pt x="230589" y="76414"/>
                  </a:cubicBezTo>
                  <a:cubicBezTo>
                    <a:pt x="230303" y="76414"/>
                    <a:pt x="230029" y="76414"/>
                    <a:pt x="229743" y="76343"/>
                  </a:cubicBezTo>
                  <a:cubicBezTo>
                    <a:pt x="229565" y="76289"/>
                    <a:pt x="229366" y="76283"/>
                    <a:pt x="229167" y="76283"/>
                  </a:cubicBezTo>
                  <a:cubicBezTo>
                    <a:pt x="229101" y="76283"/>
                    <a:pt x="229035" y="76283"/>
                    <a:pt x="228969" y="76283"/>
                  </a:cubicBezTo>
                  <a:lnTo>
                    <a:pt x="220480" y="76283"/>
                  </a:lnTo>
                  <a:cubicBezTo>
                    <a:pt x="220357" y="76283"/>
                    <a:pt x="220250" y="76284"/>
                    <a:pt x="220156" y="76284"/>
                  </a:cubicBezTo>
                  <a:cubicBezTo>
                    <a:pt x="219463" y="76284"/>
                    <a:pt x="219528" y="76229"/>
                    <a:pt x="219528" y="75295"/>
                  </a:cubicBezTo>
                  <a:cubicBezTo>
                    <a:pt x="219528" y="74271"/>
                    <a:pt x="219528" y="73247"/>
                    <a:pt x="219540" y="72235"/>
                  </a:cubicBezTo>
                  <a:cubicBezTo>
                    <a:pt x="219540" y="71807"/>
                    <a:pt x="219516" y="71378"/>
                    <a:pt x="219647" y="70961"/>
                  </a:cubicBezTo>
                  <a:cubicBezTo>
                    <a:pt x="219706" y="70759"/>
                    <a:pt x="219671" y="70533"/>
                    <a:pt x="219671" y="70318"/>
                  </a:cubicBezTo>
                  <a:cubicBezTo>
                    <a:pt x="219682" y="68104"/>
                    <a:pt x="219682" y="65889"/>
                    <a:pt x="219682" y="63687"/>
                  </a:cubicBezTo>
                  <a:cubicBezTo>
                    <a:pt x="219682" y="63377"/>
                    <a:pt x="219671" y="63067"/>
                    <a:pt x="219766" y="62758"/>
                  </a:cubicBezTo>
                  <a:cubicBezTo>
                    <a:pt x="219837" y="62544"/>
                    <a:pt x="219813" y="62293"/>
                    <a:pt x="219813" y="62055"/>
                  </a:cubicBezTo>
                  <a:cubicBezTo>
                    <a:pt x="219813" y="60388"/>
                    <a:pt x="219813" y="58722"/>
                    <a:pt x="219813" y="57055"/>
                  </a:cubicBezTo>
                  <a:cubicBezTo>
                    <a:pt x="219813" y="56888"/>
                    <a:pt x="219813" y="56721"/>
                    <a:pt x="219813" y="56555"/>
                  </a:cubicBezTo>
                  <a:cubicBezTo>
                    <a:pt x="219825" y="56019"/>
                    <a:pt x="219849" y="56007"/>
                    <a:pt x="220397" y="55995"/>
                  </a:cubicBezTo>
                  <a:close/>
                  <a:moveTo>
                    <a:pt x="244764" y="55983"/>
                  </a:moveTo>
                  <a:cubicBezTo>
                    <a:pt x="245120" y="55983"/>
                    <a:pt x="245475" y="56007"/>
                    <a:pt x="245829" y="56102"/>
                  </a:cubicBezTo>
                  <a:cubicBezTo>
                    <a:pt x="245941" y="56135"/>
                    <a:pt x="246061" y="56143"/>
                    <a:pt x="246182" y="56143"/>
                  </a:cubicBezTo>
                  <a:cubicBezTo>
                    <a:pt x="246279" y="56143"/>
                    <a:pt x="246376" y="56138"/>
                    <a:pt x="246471" y="56138"/>
                  </a:cubicBezTo>
                  <a:lnTo>
                    <a:pt x="253044" y="56138"/>
                  </a:lnTo>
                  <a:cubicBezTo>
                    <a:pt x="253099" y="56138"/>
                    <a:pt x="253154" y="56137"/>
                    <a:pt x="253209" y="56137"/>
                  </a:cubicBezTo>
                  <a:cubicBezTo>
                    <a:pt x="253432" y="56137"/>
                    <a:pt x="253660" y="56145"/>
                    <a:pt x="253889" y="56221"/>
                  </a:cubicBezTo>
                  <a:cubicBezTo>
                    <a:pt x="254008" y="56264"/>
                    <a:pt x="254145" y="56270"/>
                    <a:pt x="254284" y="56270"/>
                  </a:cubicBezTo>
                  <a:cubicBezTo>
                    <a:pt x="254339" y="56270"/>
                    <a:pt x="254394" y="56269"/>
                    <a:pt x="254449" y="56269"/>
                  </a:cubicBezTo>
                  <a:cubicBezTo>
                    <a:pt x="255044" y="56281"/>
                    <a:pt x="255639" y="56281"/>
                    <a:pt x="256235" y="56281"/>
                  </a:cubicBezTo>
                  <a:cubicBezTo>
                    <a:pt x="256295" y="56281"/>
                    <a:pt x="256355" y="56280"/>
                    <a:pt x="256415" y="56280"/>
                  </a:cubicBezTo>
                  <a:cubicBezTo>
                    <a:pt x="256685" y="56280"/>
                    <a:pt x="256950" y="56288"/>
                    <a:pt x="257223" y="56376"/>
                  </a:cubicBezTo>
                  <a:cubicBezTo>
                    <a:pt x="257315" y="56409"/>
                    <a:pt x="257419" y="56417"/>
                    <a:pt x="257526" y="56417"/>
                  </a:cubicBezTo>
                  <a:cubicBezTo>
                    <a:pt x="257611" y="56417"/>
                    <a:pt x="257698" y="56412"/>
                    <a:pt x="257782" y="56412"/>
                  </a:cubicBezTo>
                  <a:cubicBezTo>
                    <a:pt x="258330" y="56424"/>
                    <a:pt x="258878" y="56424"/>
                    <a:pt x="259425" y="56424"/>
                  </a:cubicBezTo>
                  <a:cubicBezTo>
                    <a:pt x="259482" y="56424"/>
                    <a:pt x="259538" y="56423"/>
                    <a:pt x="259594" y="56423"/>
                  </a:cubicBezTo>
                  <a:cubicBezTo>
                    <a:pt x="259847" y="56423"/>
                    <a:pt x="260099" y="56431"/>
                    <a:pt x="260342" y="56519"/>
                  </a:cubicBezTo>
                  <a:cubicBezTo>
                    <a:pt x="260470" y="56561"/>
                    <a:pt x="260610" y="56568"/>
                    <a:pt x="260748" y="56568"/>
                  </a:cubicBezTo>
                  <a:cubicBezTo>
                    <a:pt x="260804" y="56568"/>
                    <a:pt x="260859" y="56567"/>
                    <a:pt x="260914" y="56567"/>
                  </a:cubicBezTo>
                  <a:lnTo>
                    <a:pt x="263188" y="56567"/>
                  </a:lnTo>
                  <a:cubicBezTo>
                    <a:pt x="263355" y="56567"/>
                    <a:pt x="263521" y="56567"/>
                    <a:pt x="263688" y="56578"/>
                  </a:cubicBezTo>
                  <a:cubicBezTo>
                    <a:pt x="263819" y="56590"/>
                    <a:pt x="263914" y="56674"/>
                    <a:pt x="263926" y="56805"/>
                  </a:cubicBezTo>
                  <a:cubicBezTo>
                    <a:pt x="263950" y="56948"/>
                    <a:pt x="263950" y="57090"/>
                    <a:pt x="263950" y="57233"/>
                  </a:cubicBezTo>
                  <a:cubicBezTo>
                    <a:pt x="263950" y="57733"/>
                    <a:pt x="263950" y="58233"/>
                    <a:pt x="263950" y="58734"/>
                  </a:cubicBezTo>
                  <a:cubicBezTo>
                    <a:pt x="263962" y="59103"/>
                    <a:pt x="263938" y="59484"/>
                    <a:pt x="264057" y="59865"/>
                  </a:cubicBezTo>
                  <a:cubicBezTo>
                    <a:pt x="264128" y="60079"/>
                    <a:pt x="264093" y="60329"/>
                    <a:pt x="264093" y="60567"/>
                  </a:cubicBezTo>
                  <a:cubicBezTo>
                    <a:pt x="264093" y="65163"/>
                    <a:pt x="264093" y="69747"/>
                    <a:pt x="264105" y="74343"/>
                  </a:cubicBezTo>
                  <a:cubicBezTo>
                    <a:pt x="264105" y="74700"/>
                    <a:pt x="264069" y="75057"/>
                    <a:pt x="264200" y="75402"/>
                  </a:cubicBezTo>
                  <a:cubicBezTo>
                    <a:pt x="264236" y="75486"/>
                    <a:pt x="264236" y="75581"/>
                    <a:pt x="264236" y="75676"/>
                  </a:cubicBezTo>
                  <a:cubicBezTo>
                    <a:pt x="264236" y="76527"/>
                    <a:pt x="264287" y="76557"/>
                    <a:pt x="263591" y="76557"/>
                  </a:cubicBezTo>
                  <a:cubicBezTo>
                    <a:pt x="263537" y="76557"/>
                    <a:pt x="263478" y="76557"/>
                    <a:pt x="263414" y="76557"/>
                  </a:cubicBezTo>
                  <a:lnTo>
                    <a:pt x="248638" y="76557"/>
                  </a:lnTo>
                  <a:cubicBezTo>
                    <a:pt x="248582" y="76557"/>
                    <a:pt x="248526" y="76558"/>
                    <a:pt x="248470" y="76558"/>
                  </a:cubicBezTo>
                  <a:cubicBezTo>
                    <a:pt x="248217" y="76558"/>
                    <a:pt x="247965" y="76550"/>
                    <a:pt x="247722" y="76462"/>
                  </a:cubicBezTo>
                  <a:cubicBezTo>
                    <a:pt x="247543" y="76402"/>
                    <a:pt x="247341" y="76426"/>
                    <a:pt x="247150" y="76414"/>
                  </a:cubicBezTo>
                  <a:lnTo>
                    <a:pt x="245507" y="76414"/>
                  </a:lnTo>
                  <a:cubicBezTo>
                    <a:pt x="245245" y="76414"/>
                    <a:pt x="244995" y="76462"/>
                    <a:pt x="244733" y="76498"/>
                  </a:cubicBezTo>
                  <a:cubicBezTo>
                    <a:pt x="244432" y="76552"/>
                    <a:pt x="244127" y="76569"/>
                    <a:pt x="243822" y="76569"/>
                  </a:cubicBezTo>
                  <a:cubicBezTo>
                    <a:pt x="243464" y="76569"/>
                    <a:pt x="243104" y="76546"/>
                    <a:pt x="242745" y="76533"/>
                  </a:cubicBezTo>
                  <a:cubicBezTo>
                    <a:pt x="242614" y="76521"/>
                    <a:pt x="242531" y="76402"/>
                    <a:pt x="242566" y="76283"/>
                  </a:cubicBezTo>
                  <a:cubicBezTo>
                    <a:pt x="242721" y="75795"/>
                    <a:pt x="242650" y="75283"/>
                    <a:pt x="242673" y="74795"/>
                  </a:cubicBezTo>
                  <a:cubicBezTo>
                    <a:pt x="242685" y="74485"/>
                    <a:pt x="242673" y="74176"/>
                    <a:pt x="242769" y="73878"/>
                  </a:cubicBezTo>
                  <a:cubicBezTo>
                    <a:pt x="242828" y="73652"/>
                    <a:pt x="242804" y="73402"/>
                    <a:pt x="242816" y="73164"/>
                  </a:cubicBezTo>
                  <a:cubicBezTo>
                    <a:pt x="242828" y="72604"/>
                    <a:pt x="242757" y="72033"/>
                    <a:pt x="242935" y="71473"/>
                  </a:cubicBezTo>
                  <a:cubicBezTo>
                    <a:pt x="242983" y="71318"/>
                    <a:pt x="242947" y="71140"/>
                    <a:pt x="242947" y="70973"/>
                  </a:cubicBezTo>
                  <a:cubicBezTo>
                    <a:pt x="242959" y="70211"/>
                    <a:pt x="242947" y="69449"/>
                    <a:pt x="242959" y="68687"/>
                  </a:cubicBezTo>
                  <a:cubicBezTo>
                    <a:pt x="242959" y="68187"/>
                    <a:pt x="242923" y="67699"/>
                    <a:pt x="243066" y="67199"/>
                  </a:cubicBezTo>
                  <a:cubicBezTo>
                    <a:pt x="243138" y="67008"/>
                    <a:pt x="243090" y="66782"/>
                    <a:pt x="243090" y="66568"/>
                  </a:cubicBezTo>
                  <a:cubicBezTo>
                    <a:pt x="243102" y="63377"/>
                    <a:pt x="243102" y="60186"/>
                    <a:pt x="243102" y="57007"/>
                  </a:cubicBezTo>
                  <a:cubicBezTo>
                    <a:pt x="243102" y="56817"/>
                    <a:pt x="243090" y="56626"/>
                    <a:pt x="243102" y="56436"/>
                  </a:cubicBezTo>
                  <a:cubicBezTo>
                    <a:pt x="243125" y="56149"/>
                    <a:pt x="243236" y="56006"/>
                    <a:pt x="243530" y="56006"/>
                  </a:cubicBezTo>
                  <a:cubicBezTo>
                    <a:pt x="243542" y="56006"/>
                    <a:pt x="243554" y="56007"/>
                    <a:pt x="243566" y="56007"/>
                  </a:cubicBezTo>
                  <a:cubicBezTo>
                    <a:pt x="243604" y="56008"/>
                    <a:pt x="243641" y="56008"/>
                    <a:pt x="243678" y="56008"/>
                  </a:cubicBezTo>
                  <a:cubicBezTo>
                    <a:pt x="244039" y="56008"/>
                    <a:pt x="244401" y="55983"/>
                    <a:pt x="244764" y="55983"/>
                  </a:cubicBezTo>
                  <a:close/>
                  <a:moveTo>
                    <a:pt x="151555" y="54852"/>
                  </a:moveTo>
                  <a:cubicBezTo>
                    <a:pt x="152007" y="54852"/>
                    <a:pt x="152460" y="54852"/>
                    <a:pt x="152912" y="54864"/>
                  </a:cubicBezTo>
                  <a:cubicBezTo>
                    <a:pt x="152994" y="54864"/>
                    <a:pt x="153079" y="54856"/>
                    <a:pt x="153162" y="54856"/>
                  </a:cubicBezTo>
                  <a:cubicBezTo>
                    <a:pt x="153224" y="54856"/>
                    <a:pt x="153285" y="54861"/>
                    <a:pt x="153341" y="54876"/>
                  </a:cubicBezTo>
                  <a:cubicBezTo>
                    <a:pt x="153704" y="54983"/>
                    <a:pt x="154070" y="55010"/>
                    <a:pt x="154436" y="55010"/>
                  </a:cubicBezTo>
                  <a:cubicBezTo>
                    <a:pt x="154802" y="55010"/>
                    <a:pt x="155168" y="54983"/>
                    <a:pt x="155532" y="54983"/>
                  </a:cubicBezTo>
                  <a:cubicBezTo>
                    <a:pt x="155785" y="54983"/>
                    <a:pt x="157087" y="54951"/>
                    <a:pt x="158038" y="54951"/>
                  </a:cubicBezTo>
                  <a:lnTo>
                    <a:pt x="158039" y="54951"/>
                  </a:lnTo>
                  <a:cubicBezTo>
                    <a:pt x="158103" y="54988"/>
                    <a:pt x="158172" y="54995"/>
                    <a:pt x="158241" y="54995"/>
                  </a:cubicBezTo>
                  <a:cubicBezTo>
                    <a:pt x="158279" y="54995"/>
                    <a:pt x="158317" y="54993"/>
                    <a:pt x="158355" y="54993"/>
                  </a:cubicBezTo>
                  <a:cubicBezTo>
                    <a:pt x="158374" y="54993"/>
                    <a:pt x="158394" y="54993"/>
                    <a:pt x="158413" y="54995"/>
                  </a:cubicBezTo>
                  <a:cubicBezTo>
                    <a:pt x="158476" y="54997"/>
                    <a:pt x="158539" y="54997"/>
                    <a:pt x="158602" y="54997"/>
                  </a:cubicBezTo>
                  <a:cubicBezTo>
                    <a:pt x="158687" y="54997"/>
                    <a:pt x="158772" y="54996"/>
                    <a:pt x="158856" y="54996"/>
                  </a:cubicBezTo>
                  <a:cubicBezTo>
                    <a:pt x="159154" y="54996"/>
                    <a:pt x="159453" y="55007"/>
                    <a:pt x="159746" y="55102"/>
                  </a:cubicBezTo>
                  <a:cubicBezTo>
                    <a:pt x="159848" y="55138"/>
                    <a:pt x="159955" y="55147"/>
                    <a:pt x="160063" y="55147"/>
                  </a:cubicBezTo>
                  <a:cubicBezTo>
                    <a:pt x="160172" y="55147"/>
                    <a:pt x="160282" y="55138"/>
                    <a:pt x="160389" y="55138"/>
                  </a:cubicBezTo>
                  <a:lnTo>
                    <a:pt x="165890" y="55138"/>
                  </a:lnTo>
                  <a:cubicBezTo>
                    <a:pt x="165946" y="55138"/>
                    <a:pt x="166002" y="55137"/>
                    <a:pt x="166058" y="55137"/>
                  </a:cubicBezTo>
                  <a:cubicBezTo>
                    <a:pt x="166308" y="55137"/>
                    <a:pt x="166553" y="55145"/>
                    <a:pt x="166807" y="55233"/>
                  </a:cubicBezTo>
                  <a:cubicBezTo>
                    <a:pt x="166899" y="55266"/>
                    <a:pt x="167003" y="55274"/>
                    <a:pt x="167109" y="55274"/>
                  </a:cubicBezTo>
                  <a:cubicBezTo>
                    <a:pt x="167195" y="55274"/>
                    <a:pt x="167282" y="55269"/>
                    <a:pt x="167366" y="55269"/>
                  </a:cubicBezTo>
                  <a:cubicBezTo>
                    <a:pt x="167700" y="55275"/>
                    <a:pt x="168033" y="55275"/>
                    <a:pt x="168366" y="55275"/>
                  </a:cubicBezTo>
                  <a:cubicBezTo>
                    <a:pt x="168700" y="55275"/>
                    <a:pt x="169033" y="55275"/>
                    <a:pt x="169367" y="55281"/>
                  </a:cubicBezTo>
                  <a:cubicBezTo>
                    <a:pt x="169771" y="55281"/>
                    <a:pt x="170164" y="55281"/>
                    <a:pt x="170569" y="55376"/>
                  </a:cubicBezTo>
                  <a:cubicBezTo>
                    <a:pt x="170730" y="55418"/>
                    <a:pt x="170897" y="55427"/>
                    <a:pt x="171065" y="55427"/>
                  </a:cubicBezTo>
                  <a:cubicBezTo>
                    <a:pt x="171191" y="55427"/>
                    <a:pt x="171318" y="55422"/>
                    <a:pt x="171444" y="55422"/>
                  </a:cubicBezTo>
                  <a:cubicBezTo>
                    <a:pt x="171486" y="55422"/>
                    <a:pt x="171528" y="55422"/>
                    <a:pt x="171569" y="55424"/>
                  </a:cubicBezTo>
                  <a:cubicBezTo>
                    <a:pt x="172093" y="55435"/>
                    <a:pt x="172105" y="55447"/>
                    <a:pt x="172117" y="56007"/>
                  </a:cubicBezTo>
                  <a:cubicBezTo>
                    <a:pt x="172129" y="56197"/>
                    <a:pt x="172117" y="56388"/>
                    <a:pt x="172117" y="56578"/>
                  </a:cubicBezTo>
                  <a:cubicBezTo>
                    <a:pt x="172117" y="59924"/>
                    <a:pt x="172117" y="63282"/>
                    <a:pt x="172129" y="66639"/>
                  </a:cubicBezTo>
                  <a:cubicBezTo>
                    <a:pt x="172129" y="66996"/>
                    <a:pt x="172117" y="67354"/>
                    <a:pt x="172224" y="67699"/>
                  </a:cubicBezTo>
                  <a:cubicBezTo>
                    <a:pt x="172296" y="67901"/>
                    <a:pt x="172260" y="68128"/>
                    <a:pt x="172260" y="68342"/>
                  </a:cubicBezTo>
                  <a:cubicBezTo>
                    <a:pt x="172260" y="70937"/>
                    <a:pt x="172260" y="73521"/>
                    <a:pt x="172272" y="76117"/>
                  </a:cubicBezTo>
                  <a:cubicBezTo>
                    <a:pt x="172272" y="76933"/>
                    <a:pt x="172299" y="76987"/>
                    <a:pt x="171683" y="76987"/>
                  </a:cubicBezTo>
                  <a:cubicBezTo>
                    <a:pt x="171589" y="76987"/>
                    <a:pt x="171481" y="76986"/>
                    <a:pt x="171355" y="76986"/>
                  </a:cubicBezTo>
                  <a:lnTo>
                    <a:pt x="149293" y="76986"/>
                  </a:lnTo>
                  <a:cubicBezTo>
                    <a:pt x="149102" y="76986"/>
                    <a:pt x="148912" y="76986"/>
                    <a:pt x="148721" y="76974"/>
                  </a:cubicBezTo>
                  <a:cubicBezTo>
                    <a:pt x="148507" y="76962"/>
                    <a:pt x="148424" y="76879"/>
                    <a:pt x="148424" y="76652"/>
                  </a:cubicBezTo>
                  <a:cubicBezTo>
                    <a:pt x="148400" y="76331"/>
                    <a:pt x="148412" y="75998"/>
                    <a:pt x="148412" y="75664"/>
                  </a:cubicBezTo>
                  <a:cubicBezTo>
                    <a:pt x="148400" y="75355"/>
                    <a:pt x="148400" y="75045"/>
                    <a:pt x="148316" y="74747"/>
                  </a:cubicBezTo>
                  <a:cubicBezTo>
                    <a:pt x="148245" y="74521"/>
                    <a:pt x="148269" y="74271"/>
                    <a:pt x="148269" y="74033"/>
                  </a:cubicBezTo>
                  <a:cubicBezTo>
                    <a:pt x="148269" y="72438"/>
                    <a:pt x="148269" y="70842"/>
                    <a:pt x="148269" y="69247"/>
                  </a:cubicBezTo>
                  <a:cubicBezTo>
                    <a:pt x="148269" y="68937"/>
                    <a:pt x="148269" y="68640"/>
                    <a:pt x="148173" y="68330"/>
                  </a:cubicBezTo>
                  <a:cubicBezTo>
                    <a:pt x="148114" y="68116"/>
                    <a:pt x="148126" y="67866"/>
                    <a:pt x="148126" y="67627"/>
                  </a:cubicBezTo>
                  <a:cubicBezTo>
                    <a:pt x="148126" y="66199"/>
                    <a:pt x="148126" y="64770"/>
                    <a:pt x="148126" y="63341"/>
                  </a:cubicBezTo>
                  <a:cubicBezTo>
                    <a:pt x="148126" y="63055"/>
                    <a:pt x="148126" y="62782"/>
                    <a:pt x="148043" y="62496"/>
                  </a:cubicBezTo>
                  <a:cubicBezTo>
                    <a:pt x="147983" y="62317"/>
                    <a:pt x="147983" y="62115"/>
                    <a:pt x="147983" y="61936"/>
                  </a:cubicBezTo>
                  <a:cubicBezTo>
                    <a:pt x="147983" y="61436"/>
                    <a:pt x="147983" y="60936"/>
                    <a:pt x="147983" y="60436"/>
                  </a:cubicBezTo>
                  <a:cubicBezTo>
                    <a:pt x="147983" y="60174"/>
                    <a:pt x="147983" y="59912"/>
                    <a:pt x="147900" y="59662"/>
                  </a:cubicBezTo>
                  <a:cubicBezTo>
                    <a:pt x="147792" y="59388"/>
                    <a:pt x="147852" y="59091"/>
                    <a:pt x="147840" y="58805"/>
                  </a:cubicBezTo>
                  <a:cubicBezTo>
                    <a:pt x="147816" y="58222"/>
                    <a:pt x="147804" y="57626"/>
                    <a:pt x="147733" y="57031"/>
                  </a:cubicBezTo>
                  <a:cubicBezTo>
                    <a:pt x="147662" y="56448"/>
                    <a:pt x="147531" y="55864"/>
                    <a:pt x="147554" y="55269"/>
                  </a:cubicBezTo>
                  <a:cubicBezTo>
                    <a:pt x="147566" y="54924"/>
                    <a:pt x="147626" y="54864"/>
                    <a:pt x="147983" y="54852"/>
                  </a:cubicBezTo>
                  <a:close/>
                  <a:moveTo>
                    <a:pt x="124877" y="53705"/>
                  </a:moveTo>
                  <a:cubicBezTo>
                    <a:pt x="125136" y="53705"/>
                    <a:pt x="125393" y="53724"/>
                    <a:pt x="125647" y="53804"/>
                  </a:cubicBezTo>
                  <a:cubicBezTo>
                    <a:pt x="125825" y="53852"/>
                    <a:pt x="126028" y="53840"/>
                    <a:pt x="126218" y="53852"/>
                  </a:cubicBezTo>
                  <a:lnTo>
                    <a:pt x="127635" y="53852"/>
                  </a:lnTo>
                  <a:cubicBezTo>
                    <a:pt x="128111" y="53864"/>
                    <a:pt x="128588" y="53828"/>
                    <a:pt x="129052" y="53971"/>
                  </a:cubicBezTo>
                  <a:cubicBezTo>
                    <a:pt x="129144" y="53998"/>
                    <a:pt x="129241" y="54005"/>
                    <a:pt x="129339" y="54005"/>
                  </a:cubicBezTo>
                  <a:cubicBezTo>
                    <a:pt x="129458" y="54005"/>
                    <a:pt x="129578" y="53995"/>
                    <a:pt x="129695" y="53995"/>
                  </a:cubicBezTo>
                  <a:cubicBezTo>
                    <a:pt x="130028" y="54007"/>
                    <a:pt x="130350" y="53995"/>
                    <a:pt x="130683" y="54090"/>
                  </a:cubicBezTo>
                  <a:cubicBezTo>
                    <a:pt x="130803" y="54130"/>
                    <a:pt x="130934" y="54136"/>
                    <a:pt x="131068" y="54136"/>
                  </a:cubicBezTo>
                  <a:cubicBezTo>
                    <a:pt x="131132" y="54136"/>
                    <a:pt x="131196" y="54135"/>
                    <a:pt x="131260" y="54135"/>
                  </a:cubicBezTo>
                  <a:cubicBezTo>
                    <a:pt x="131302" y="54135"/>
                    <a:pt x="131344" y="54136"/>
                    <a:pt x="131386" y="54138"/>
                  </a:cubicBezTo>
                  <a:cubicBezTo>
                    <a:pt x="131957" y="54162"/>
                    <a:pt x="132529" y="54102"/>
                    <a:pt x="133088" y="54257"/>
                  </a:cubicBezTo>
                  <a:cubicBezTo>
                    <a:pt x="133211" y="54287"/>
                    <a:pt x="133342" y="54296"/>
                    <a:pt x="133476" y="54296"/>
                  </a:cubicBezTo>
                  <a:cubicBezTo>
                    <a:pt x="133655" y="54296"/>
                    <a:pt x="133840" y="54281"/>
                    <a:pt x="134017" y="54281"/>
                  </a:cubicBezTo>
                  <a:cubicBezTo>
                    <a:pt x="134386" y="54292"/>
                    <a:pt x="134767" y="54257"/>
                    <a:pt x="135148" y="54388"/>
                  </a:cubicBezTo>
                  <a:cubicBezTo>
                    <a:pt x="135231" y="54418"/>
                    <a:pt x="135324" y="54423"/>
                    <a:pt x="135419" y="54423"/>
                  </a:cubicBezTo>
                  <a:cubicBezTo>
                    <a:pt x="135482" y="54423"/>
                    <a:pt x="135547" y="54421"/>
                    <a:pt x="135612" y="54421"/>
                  </a:cubicBezTo>
                  <a:cubicBezTo>
                    <a:pt x="135644" y="54421"/>
                    <a:pt x="135676" y="54421"/>
                    <a:pt x="135708" y="54423"/>
                  </a:cubicBezTo>
                  <a:cubicBezTo>
                    <a:pt x="135831" y="54428"/>
                    <a:pt x="135954" y="54429"/>
                    <a:pt x="136076" y="54429"/>
                  </a:cubicBezTo>
                  <a:cubicBezTo>
                    <a:pt x="136210" y="54429"/>
                    <a:pt x="136344" y="54428"/>
                    <a:pt x="136477" y="54428"/>
                  </a:cubicBezTo>
                  <a:cubicBezTo>
                    <a:pt x="136883" y="54428"/>
                    <a:pt x="137287" y="54440"/>
                    <a:pt x="137696" y="54543"/>
                  </a:cubicBezTo>
                  <a:cubicBezTo>
                    <a:pt x="137814" y="54574"/>
                    <a:pt x="137939" y="54584"/>
                    <a:pt x="138066" y="54584"/>
                  </a:cubicBezTo>
                  <a:cubicBezTo>
                    <a:pt x="138247" y="54584"/>
                    <a:pt x="138434" y="54565"/>
                    <a:pt x="138615" y="54565"/>
                  </a:cubicBezTo>
                  <a:cubicBezTo>
                    <a:pt x="138642" y="54565"/>
                    <a:pt x="138669" y="54565"/>
                    <a:pt x="138696" y="54566"/>
                  </a:cubicBezTo>
                  <a:cubicBezTo>
                    <a:pt x="138759" y="54568"/>
                    <a:pt x="138822" y="54569"/>
                    <a:pt x="138886" y="54569"/>
                  </a:cubicBezTo>
                  <a:cubicBezTo>
                    <a:pt x="138970" y="54569"/>
                    <a:pt x="139055" y="54568"/>
                    <a:pt x="139140" y="54568"/>
                  </a:cubicBezTo>
                  <a:cubicBezTo>
                    <a:pt x="139437" y="54568"/>
                    <a:pt x="139736" y="54578"/>
                    <a:pt x="140030" y="54673"/>
                  </a:cubicBezTo>
                  <a:cubicBezTo>
                    <a:pt x="140129" y="54707"/>
                    <a:pt x="140235" y="54714"/>
                    <a:pt x="140343" y="54714"/>
                  </a:cubicBezTo>
                  <a:cubicBezTo>
                    <a:pt x="140429" y="54714"/>
                    <a:pt x="140516" y="54709"/>
                    <a:pt x="140601" y="54709"/>
                  </a:cubicBezTo>
                  <a:lnTo>
                    <a:pt x="143530" y="54709"/>
                  </a:lnTo>
                  <a:cubicBezTo>
                    <a:pt x="143638" y="54709"/>
                    <a:pt x="143745" y="54708"/>
                    <a:pt x="143852" y="54708"/>
                  </a:cubicBezTo>
                  <a:cubicBezTo>
                    <a:pt x="144145" y="54708"/>
                    <a:pt x="144436" y="54720"/>
                    <a:pt x="144733" y="54816"/>
                  </a:cubicBezTo>
                  <a:cubicBezTo>
                    <a:pt x="144816" y="54846"/>
                    <a:pt x="144908" y="54852"/>
                    <a:pt x="145003" y="54852"/>
                  </a:cubicBezTo>
                  <a:cubicBezTo>
                    <a:pt x="145067" y="54852"/>
                    <a:pt x="145132" y="54849"/>
                    <a:pt x="145196" y="54849"/>
                  </a:cubicBezTo>
                  <a:cubicBezTo>
                    <a:pt x="145228" y="54849"/>
                    <a:pt x="145260" y="54850"/>
                    <a:pt x="145292" y="54852"/>
                  </a:cubicBezTo>
                  <a:cubicBezTo>
                    <a:pt x="145697" y="54852"/>
                    <a:pt x="146102" y="54852"/>
                    <a:pt x="146507" y="54864"/>
                  </a:cubicBezTo>
                  <a:cubicBezTo>
                    <a:pt x="146733" y="54864"/>
                    <a:pt x="146828" y="54947"/>
                    <a:pt x="146828" y="55162"/>
                  </a:cubicBezTo>
                  <a:cubicBezTo>
                    <a:pt x="146816" y="55805"/>
                    <a:pt x="147066" y="56424"/>
                    <a:pt x="146983" y="57067"/>
                  </a:cubicBezTo>
                  <a:cubicBezTo>
                    <a:pt x="147185" y="57912"/>
                    <a:pt x="147030" y="58781"/>
                    <a:pt x="147150" y="59615"/>
                  </a:cubicBezTo>
                  <a:cubicBezTo>
                    <a:pt x="147316" y="60710"/>
                    <a:pt x="147233" y="61793"/>
                    <a:pt x="147269" y="62889"/>
                  </a:cubicBezTo>
                  <a:cubicBezTo>
                    <a:pt x="147281" y="63032"/>
                    <a:pt x="147245" y="63175"/>
                    <a:pt x="147292" y="63306"/>
                  </a:cubicBezTo>
                  <a:cubicBezTo>
                    <a:pt x="147471" y="63889"/>
                    <a:pt x="147411" y="64484"/>
                    <a:pt x="147411" y="65080"/>
                  </a:cubicBezTo>
                  <a:cubicBezTo>
                    <a:pt x="147423" y="65984"/>
                    <a:pt x="147411" y="66889"/>
                    <a:pt x="147423" y="67794"/>
                  </a:cubicBezTo>
                  <a:cubicBezTo>
                    <a:pt x="147423" y="68318"/>
                    <a:pt x="147376" y="68842"/>
                    <a:pt x="147531" y="69354"/>
                  </a:cubicBezTo>
                  <a:cubicBezTo>
                    <a:pt x="147590" y="69521"/>
                    <a:pt x="147554" y="69723"/>
                    <a:pt x="147554" y="69913"/>
                  </a:cubicBezTo>
                  <a:cubicBezTo>
                    <a:pt x="147554" y="71390"/>
                    <a:pt x="147554" y="72866"/>
                    <a:pt x="147566" y="74343"/>
                  </a:cubicBezTo>
                  <a:cubicBezTo>
                    <a:pt x="147566" y="74700"/>
                    <a:pt x="147590" y="75045"/>
                    <a:pt x="147650" y="75402"/>
                  </a:cubicBezTo>
                  <a:cubicBezTo>
                    <a:pt x="147733" y="75843"/>
                    <a:pt x="147685" y="76307"/>
                    <a:pt x="147673" y="76748"/>
                  </a:cubicBezTo>
                  <a:cubicBezTo>
                    <a:pt x="147673" y="76891"/>
                    <a:pt x="147566" y="76962"/>
                    <a:pt x="147435" y="76974"/>
                  </a:cubicBezTo>
                  <a:cubicBezTo>
                    <a:pt x="147221" y="76986"/>
                    <a:pt x="147007" y="76986"/>
                    <a:pt x="146792" y="76986"/>
                  </a:cubicBezTo>
                  <a:lnTo>
                    <a:pt x="136160" y="76986"/>
                  </a:lnTo>
                  <a:lnTo>
                    <a:pt x="136160" y="76998"/>
                  </a:lnTo>
                  <a:lnTo>
                    <a:pt x="125587" y="76998"/>
                  </a:lnTo>
                  <a:cubicBezTo>
                    <a:pt x="125266" y="76998"/>
                    <a:pt x="124932" y="76998"/>
                    <a:pt x="124599" y="77081"/>
                  </a:cubicBezTo>
                  <a:cubicBezTo>
                    <a:pt x="124520" y="77104"/>
                    <a:pt x="124447" y="77116"/>
                    <a:pt x="124381" y="77116"/>
                  </a:cubicBezTo>
                  <a:cubicBezTo>
                    <a:pt x="124077" y="77116"/>
                    <a:pt x="123918" y="76879"/>
                    <a:pt x="124016" y="76498"/>
                  </a:cubicBezTo>
                  <a:cubicBezTo>
                    <a:pt x="124135" y="76021"/>
                    <a:pt x="124123" y="75557"/>
                    <a:pt x="124123" y="75081"/>
                  </a:cubicBezTo>
                  <a:cubicBezTo>
                    <a:pt x="124123" y="74771"/>
                    <a:pt x="124099" y="74474"/>
                    <a:pt x="124040" y="74164"/>
                  </a:cubicBezTo>
                  <a:cubicBezTo>
                    <a:pt x="123944" y="73747"/>
                    <a:pt x="123944" y="73319"/>
                    <a:pt x="124040" y="72890"/>
                  </a:cubicBezTo>
                  <a:cubicBezTo>
                    <a:pt x="124159" y="72402"/>
                    <a:pt x="124194" y="71902"/>
                    <a:pt x="124051" y="71414"/>
                  </a:cubicBezTo>
                  <a:cubicBezTo>
                    <a:pt x="123944" y="71092"/>
                    <a:pt x="124159" y="70818"/>
                    <a:pt x="124135" y="70509"/>
                  </a:cubicBezTo>
                  <a:cubicBezTo>
                    <a:pt x="124111" y="70235"/>
                    <a:pt x="123920" y="69973"/>
                    <a:pt x="124063" y="69675"/>
                  </a:cubicBezTo>
                  <a:cubicBezTo>
                    <a:pt x="124159" y="69473"/>
                    <a:pt x="124159" y="69247"/>
                    <a:pt x="124099" y="69044"/>
                  </a:cubicBezTo>
                  <a:cubicBezTo>
                    <a:pt x="124040" y="68806"/>
                    <a:pt x="124051" y="68580"/>
                    <a:pt x="124111" y="68354"/>
                  </a:cubicBezTo>
                  <a:cubicBezTo>
                    <a:pt x="124135" y="68235"/>
                    <a:pt x="124135" y="68104"/>
                    <a:pt x="124099" y="67997"/>
                  </a:cubicBezTo>
                  <a:cubicBezTo>
                    <a:pt x="123956" y="67627"/>
                    <a:pt x="123992" y="67246"/>
                    <a:pt x="123992" y="66865"/>
                  </a:cubicBezTo>
                  <a:cubicBezTo>
                    <a:pt x="123992" y="64544"/>
                    <a:pt x="123992" y="62210"/>
                    <a:pt x="123980" y="59877"/>
                  </a:cubicBezTo>
                  <a:cubicBezTo>
                    <a:pt x="123980" y="59543"/>
                    <a:pt x="124004" y="59210"/>
                    <a:pt x="123885" y="58888"/>
                  </a:cubicBezTo>
                  <a:cubicBezTo>
                    <a:pt x="123837" y="58734"/>
                    <a:pt x="123849" y="58555"/>
                    <a:pt x="123849" y="58388"/>
                  </a:cubicBezTo>
                  <a:lnTo>
                    <a:pt x="123849" y="54328"/>
                  </a:lnTo>
                  <a:cubicBezTo>
                    <a:pt x="123849" y="54233"/>
                    <a:pt x="123849" y="54138"/>
                    <a:pt x="123861" y="54042"/>
                  </a:cubicBezTo>
                  <a:cubicBezTo>
                    <a:pt x="123873" y="53816"/>
                    <a:pt x="123944" y="53721"/>
                    <a:pt x="124159" y="53721"/>
                  </a:cubicBezTo>
                  <a:cubicBezTo>
                    <a:pt x="124399" y="53721"/>
                    <a:pt x="124639" y="53705"/>
                    <a:pt x="124877" y="53705"/>
                  </a:cubicBezTo>
                  <a:close/>
                  <a:moveTo>
                    <a:pt x="176538" y="55422"/>
                  </a:moveTo>
                  <a:cubicBezTo>
                    <a:pt x="176611" y="55422"/>
                    <a:pt x="176684" y="55426"/>
                    <a:pt x="176748" y="55447"/>
                  </a:cubicBezTo>
                  <a:cubicBezTo>
                    <a:pt x="177070" y="55555"/>
                    <a:pt x="177396" y="55576"/>
                    <a:pt x="177721" y="55576"/>
                  </a:cubicBezTo>
                  <a:cubicBezTo>
                    <a:pt x="177937" y="55576"/>
                    <a:pt x="178153" y="55566"/>
                    <a:pt x="178368" y="55566"/>
                  </a:cubicBezTo>
                  <a:lnTo>
                    <a:pt x="190072" y="55566"/>
                  </a:lnTo>
                  <a:cubicBezTo>
                    <a:pt x="190189" y="55566"/>
                    <a:pt x="190307" y="55562"/>
                    <a:pt x="190424" y="55562"/>
                  </a:cubicBezTo>
                  <a:cubicBezTo>
                    <a:pt x="190639" y="55562"/>
                    <a:pt x="190852" y="55577"/>
                    <a:pt x="191060" y="55662"/>
                  </a:cubicBezTo>
                  <a:cubicBezTo>
                    <a:pt x="191117" y="55688"/>
                    <a:pt x="191175" y="55698"/>
                    <a:pt x="191235" y="55698"/>
                  </a:cubicBezTo>
                  <a:cubicBezTo>
                    <a:pt x="191337" y="55698"/>
                    <a:pt x="191443" y="55668"/>
                    <a:pt x="191548" y="55638"/>
                  </a:cubicBezTo>
                  <a:cubicBezTo>
                    <a:pt x="191737" y="55583"/>
                    <a:pt x="191930" y="55553"/>
                    <a:pt x="192122" y="55553"/>
                  </a:cubicBezTo>
                  <a:cubicBezTo>
                    <a:pt x="192305" y="55553"/>
                    <a:pt x="192487" y="55580"/>
                    <a:pt x="192667" y="55638"/>
                  </a:cubicBezTo>
                  <a:cubicBezTo>
                    <a:pt x="192905" y="55709"/>
                    <a:pt x="193143" y="55709"/>
                    <a:pt x="193382" y="55709"/>
                  </a:cubicBezTo>
                  <a:cubicBezTo>
                    <a:pt x="193885" y="55709"/>
                    <a:pt x="194388" y="55717"/>
                    <a:pt x="194890" y="55717"/>
                  </a:cubicBezTo>
                  <a:cubicBezTo>
                    <a:pt x="195266" y="55717"/>
                    <a:pt x="195640" y="55713"/>
                    <a:pt x="196013" y="55697"/>
                  </a:cubicBezTo>
                  <a:cubicBezTo>
                    <a:pt x="196038" y="55697"/>
                    <a:pt x="196063" y="55697"/>
                    <a:pt x="196088" y="55697"/>
                  </a:cubicBezTo>
                  <a:cubicBezTo>
                    <a:pt x="196643" y="55697"/>
                    <a:pt x="197169" y="55819"/>
                    <a:pt x="197715" y="55864"/>
                  </a:cubicBezTo>
                  <a:cubicBezTo>
                    <a:pt x="197846" y="55876"/>
                    <a:pt x="197942" y="55959"/>
                    <a:pt x="197954" y="56090"/>
                  </a:cubicBezTo>
                  <a:cubicBezTo>
                    <a:pt x="197965" y="56257"/>
                    <a:pt x="197965" y="56424"/>
                    <a:pt x="197965" y="56590"/>
                  </a:cubicBezTo>
                  <a:cubicBezTo>
                    <a:pt x="197965" y="63198"/>
                    <a:pt x="197965" y="69806"/>
                    <a:pt x="197965" y="76426"/>
                  </a:cubicBezTo>
                  <a:lnTo>
                    <a:pt x="197965" y="76569"/>
                  </a:lnTo>
                  <a:cubicBezTo>
                    <a:pt x="197954" y="77105"/>
                    <a:pt x="197942" y="77129"/>
                    <a:pt x="197394" y="77129"/>
                  </a:cubicBezTo>
                  <a:lnTo>
                    <a:pt x="175129" y="77129"/>
                  </a:lnTo>
                  <a:cubicBezTo>
                    <a:pt x="174796" y="77129"/>
                    <a:pt x="174474" y="77117"/>
                    <a:pt x="174141" y="77033"/>
                  </a:cubicBezTo>
                  <a:cubicBezTo>
                    <a:pt x="173968" y="76993"/>
                    <a:pt x="173784" y="76987"/>
                    <a:pt x="173597" y="76987"/>
                  </a:cubicBezTo>
                  <a:cubicBezTo>
                    <a:pt x="173507" y="76987"/>
                    <a:pt x="173418" y="76988"/>
                    <a:pt x="173328" y="76988"/>
                  </a:cubicBezTo>
                  <a:cubicBezTo>
                    <a:pt x="173269" y="76988"/>
                    <a:pt x="173211" y="76988"/>
                    <a:pt x="173153" y="76986"/>
                  </a:cubicBezTo>
                  <a:cubicBezTo>
                    <a:pt x="172938" y="76974"/>
                    <a:pt x="172855" y="76891"/>
                    <a:pt x="172843" y="76676"/>
                  </a:cubicBezTo>
                  <a:cubicBezTo>
                    <a:pt x="172831" y="76462"/>
                    <a:pt x="172831" y="76248"/>
                    <a:pt x="172831" y="76033"/>
                  </a:cubicBezTo>
                  <a:cubicBezTo>
                    <a:pt x="172831" y="72580"/>
                    <a:pt x="172831" y="69140"/>
                    <a:pt x="172819" y="65687"/>
                  </a:cubicBezTo>
                  <a:cubicBezTo>
                    <a:pt x="172819" y="65377"/>
                    <a:pt x="172843" y="65068"/>
                    <a:pt x="172736" y="64770"/>
                  </a:cubicBezTo>
                  <a:cubicBezTo>
                    <a:pt x="172677" y="64591"/>
                    <a:pt x="172688" y="64389"/>
                    <a:pt x="172688" y="64198"/>
                  </a:cubicBezTo>
                  <a:cubicBezTo>
                    <a:pt x="172688" y="61496"/>
                    <a:pt x="172688" y="58781"/>
                    <a:pt x="172688" y="56067"/>
                  </a:cubicBezTo>
                  <a:cubicBezTo>
                    <a:pt x="172688" y="55435"/>
                    <a:pt x="172700" y="55424"/>
                    <a:pt x="173319" y="55424"/>
                  </a:cubicBezTo>
                  <a:lnTo>
                    <a:pt x="176391" y="55424"/>
                  </a:lnTo>
                  <a:cubicBezTo>
                    <a:pt x="176439" y="55424"/>
                    <a:pt x="176488" y="55422"/>
                    <a:pt x="176538" y="55422"/>
                  </a:cubicBezTo>
                  <a:close/>
                  <a:moveTo>
                    <a:pt x="118982" y="53541"/>
                  </a:moveTo>
                  <a:cubicBezTo>
                    <a:pt x="119142" y="53541"/>
                    <a:pt x="119302" y="53565"/>
                    <a:pt x="119456" y="53614"/>
                  </a:cubicBezTo>
                  <a:cubicBezTo>
                    <a:pt x="119789" y="53709"/>
                    <a:pt x="120110" y="53697"/>
                    <a:pt x="120444" y="53709"/>
                  </a:cubicBezTo>
                  <a:cubicBezTo>
                    <a:pt x="120952" y="53709"/>
                    <a:pt x="121460" y="53704"/>
                    <a:pt x="121968" y="53704"/>
                  </a:cubicBezTo>
                  <a:cubicBezTo>
                    <a:pt x="122222" y="53704"/>
                    <a:pt x="122476" y="53705"/>
                    <a:pt x="122730" y="53709"/>
                  </a:cubicBezTo>
                  <a:cubicBezTo>
                    <a:pt x="123039" y="53721"/>
                    <a:pt x="123051" y="53757"/>
                    <a:pt x="123182" y="54066"/>
                  </a:cubicBezTo>
                  <a:cubicBezTo>
                    <a:pt x="123278" y="54316"/>
                    <a:pt x="123278" y="54578"/>
                    <a:pt x="123278" y="54828"/>
                  </a:cubicBezTo>
                  <a:lnTo>
                    <a:pt x="123278" y="59615"/>
                  </a:lnTo>
                  <a:cubicBezTo>
                    <a:pt x="123278" y="61091"/>
                    <a:pt x="123278" y="62555"/>
                    <a:pt x="123278" y="64032"/>
                  </a:cubicBezTo>
                  <a:cubicBezTo>
                    <a:pt x="123278" y="64460"/>
                    <a:pt x="123242" y="64889"/>
                    <a:pt x="123385" y="65306"/>
                  </a:cubicBezTo>
                  <a:cubicBezTo>
                    <a:pt x="123444" y="65461"/>
                    <a:pt x="123408" y="65639"/>
                    <a:pt x="123408" y="65806"/>
                  </a:cubicBezTo>
                  <a:cubicBezTo>
                    <a:pt x="123420" y="69318"/>
                    <a:pt x="123420" y="72842"/>
                    <a:pt x="123420" y="76367"/>
                  </a:cubicBezTo>
                  <a:cubicBezTo>
                    <a:pt x="123420" y="76510"/>
                    <a:pt x="123420" y="76652"/>
                    <a:pt x="123408" y="76795"/>
                  </a:cubicBezTo>
                  <a:cubicBezTo>
                    <a:pt x="123397" y="77021"/>
                    <a:pt x="123313" y="77105"/>
                    <a:pt x="123111" y="77117"/>
                  </a:cubicBezTo>
                  <a:cubicBezTo>
                    <a:pt x="122944" y="77129"/>
                    <a:pt x="122777" y="77129"/>
                    <a:pt x="122611" y="77129"/>
                  </a:cubicBezTo>
                  <a:lnTo>
                    <a:pt x="115908" y="77129"/>
                  </a:lnTo>
                  <a:cubicBezTo>
                    <a:pt x="115622" y="77129"/>
                    <a:pt x="115336" y="77129"/>
                    <a:pt x="115050" y="77045"/>
                  </a:cubicBezTo>
                  <a:cubicBezTo>
                    <a:pt x="114931" y="77003"/>
                    <a:pt x="114794" y="76997"/>
                    <a:pt x="114656" y="76997"/>
                  </a:cubicBezTo>
                  <a:cubicBezTo>
                    <a:pt x="114601" y="76997"/>
                    <a:pt x="114545" y="76998"/>
                    <a:pt x="114491" y="76998"/>
                  </a:cubicBezTo>
                  <a:cubicBezTo>
                    <a:pt x="112109" y="76986"/>
                    <a:pt x="109728" y="76986"/>
                    <a:pt x="107359" y="76986"/>
                  </a:cubicBezTo>
                  <a:cubicBezTo>
                    <a:pt x="107287" y="76986"/>
                    <a:pt x="107213" y="76980"/>
                    <a:pt x="107140" y="76980"/>
                  </a:cubicBezTo>
                  <a:cubicBezTo>
                    <a:pt x="107067" y="76980"/>
                    <a:pt x="106996" y="76986"/>
                    <a:pt x="106930" y="77010"/>
                  </a:cubicBezTo>
                  <a:cubicBezTo>
                    <a:pt x="106620" y="77116"/>
                    <a:pt x="106304" y="77135"/>
                    <a:pt x="105987" y="77135"/>
                  </a:cubicBezTo>
                  <a:cubicBezTo>
                    <a:pt x="105806" y="77135"/>
                    <a:pt x="105624" y="77129"/>
                    <a:pt x="105442" y="77129"/>
                  </a:cubicBezTo>
                  <a:lnTo>
                    <a:pt x="99667" y="77129"/>
                  </a:lnTo>
                  <a:cubicBezTo>
                    <a:pt x="99556" y="77129"/>
                    <a:pt x="99445" y="77134"/>
                    <a:pt x="99334" y="77134"/>
                  </a:cubicBezTo>
                  <a:cubicBezTo>
                    <a:pt x="99278" y="77134"/>
                    <a:pt x="99223" y="77133"/>
                    <a:pt x="99167" y="77129"/>
                  </a:cubicBezTo>
                  <a:cubicBezTo>
                    <a:pt x="98786" y="77117"/>
                    <a:pt x="98774" y="77105"/>
                    <a:pt x="98810" y="76724"/>
                  </a:cubicBezTo>
                  <a:cubicBezTo>
                    <a:pt x="98834" y="76533"/>
                    <a:pt x="98846" y="76343"/>
                    <a:pt x="98846" y="76152"/>
                  </a:cubicBezTo>
                  <a:lnTo>
                    <a:pt x="98846" y="69735"/>
                  </a:lnTo>
                  <a:cubicBezTo>
                    <a:pt x="98846" y="69449"/>
                    <a:pt x="98846" y="69163"/>
                    <a:pt x="98751" y="68890"/>
                  </a:cubicBezTo>
                  <a:cubicBezTo>
                    <a:pt x="98703" y="68711"/>
                    <a:pt x="98715" y="68509"/>
                    <a:pt x="98715" y="68318"/>
                  </a:cubicBezTo>
                  <a:cubicBezTo>
                    <a:pt x="98715" y="67306"/>
                    <a:pt x="98715" y="66282"/>
                    <a:pt x="98715" y="65258"/>
                  </a:cubicBezTo>
                  <a:cubicBezTo>
                    <a:pt x="98715" y="64996"/>
                    <a:pt x="98727" y="64734"/>
                    <a:pt x="98798" y="64484"/>
                  </a:cubicBezTo>
                  <a:cubicBezTo>
                    <a:pt x="98858" y="64258"/>
                    <a:pt x="98846" y="64008"/>
                    <a:pt x="98846" y="63770"/>
                  </a:cubicBezTo>
                  <a:cubicBezTo>
                    <a:pt x="98846" y="61198"/>
                    <a:pt x="98846" y="58638"/>
                    <a:pt x="98858" y="56067"/>
                  </a:cubicBezTo>
                  <a:cubicBezTo>
                    <a:pt x="98858" y="55709"/>
                    <a:pt x="98822" y="55352"/>
                    <a:pt x="98953" y="55007"/>
                  </a:cubicBezTo>
                  <a:cubicBezTo>
                    <a:pt x="99013" y="54876"/>
                    <a:pt x="98989" y="54721"/>
                    <a:pt x="98989" y="54578"/>
                  </a:cubicBezTo>
                  <a:cubicBezTo>
                    <a:pt x="99001" y="54412"/>
                    <a:pt x="98989" y="54245"/>
                    <a:pt x="98989" y="54078"/>
                  </a:cubicBezTo>
                  <a:cubicBezTo>
                    <a:pt x="99013" y="53614"/>
                    <a:pt x="99036" y="53578"/>
                    <a:pt x="99548" y="53566"/>
                  </a:cubicBezTo>
                  <a:lnTo>
                    <a:pt x="109252" y="53566"/>
                  </a:lnTo>
                  <a:cubicBezTo>
                    <a:pt x="109538" y="53566"/>
                    <a:pt x="109812" y="53566"/>
                    <a:pt x="110097" y="53661"/>
                  </a:cubicBezTo>
                  <a:cubicBezTo>
                    <a:pt x="110197" y="53695"/>
                    <a:pt x="110303" y="53702"/>
                    <a:pt x="110409" y="53702"/>
                  </a:cubicBezTo>
                  <a:cubicBezTo>
                    <a:pt x="110493" y="53702"/>
                    <a:pt x="110578" y="53697"/>
                    <a:pt x="110657" y="53697"/>
                  </a:cubicBezTo>
                  <a:cubicBezTo>
                    <a:pt x="110986" y="53700"/>
                    <a:pt x="111315" y="53701"/>
                    <a:pt x="111644" y="53701"/>
                  </a:cubicBezTo>
                  <a:cubicBezTo>
                    <a:pt x="112231" y="53701"/>
                    <a:pt x="112818" y="53698"/>
                    <a:pt x="113405" y="53698"/>
                  </a:cubicBezTo>
                  <a:cubicBezTo>
                    <a:pt x="113941" y="53698"/>
                    <a:pt x="114478" y="53700"/>
                    <a:pt x="115015" y="53709"/>
                  </a:cubicBezTo>
                  <a:cubicBezTo>
                    <a:pt x="115028" y="53709"/>
                    <a:pt x="115041" y="53710"/>
                    <a:pt x="115055" y="53710"/>
                  </a:cubicBezTo>
                  <a:cubicBezTo>
                    <a:pt x="115441" y="53710"/>
                    <a:pt x="115793" y="53562"/>
                    <a:pt x="116176" y="53562"/>
                  </a:cubicBezTo>
                  <a:cubicBezTo>
                    <a:pt x="116213" y="53562"/>
                    <a:pt x="116251" y="53563"/>
                    <a:pt x="116289" y="53566"/>
                  </a:cubicBezTo>
                  <a:cubicBezTo>
                    <a:pt x="116630" y="53597"/>
                    <a:pt x="116962" y="53718"/>
                    <a:pt x="117317" y="53718"/>
                  </a:cubicBezTo>
                  <a:cubicBezTo>
                    <a:pt x="117370" y="53718"/>
                    <a:pt x="117424" y="53715"/>
                    <a:pt x="117479" y="53709"/>
                  </a:cubicBezTo>
                  <a:cubicBezTo>
                    <a:pt x="117836" y="53673"/>
                    <a:pt x="118182" y="53721"/>
                    <a:pt x="118539" y="53602"/>
                  </a:cubicBezTo>
                  <a:cubicBezTo>
                    <a:pt x="118683" y="53562"/>
                    <a:pt x="118832" y="53541"/>
                    <a:pt x="118982" y="53541"/>
                  </a:cubicBezTo>
                  <a:close/>
                  <a:moveTo>
                    <a:pt x="205140" y="55844"/>
                  </a:moveTo>
                  <a:cubicBezTo>
                    <a:pt x="205192" y="55844"/>
                    <a:pt x="205242" y="55849"/>
                    <a:pt x="205288" y="55864"/>
                  </a:cubicBezTo>
                  <a:cubicBezTo>
                    <a:pt x="205644" y="55983"/>
                    <a:pt x="206004" y="56007"/>
                    <a:pt x="206366" y="56007"/>
                  </a:cubicBezTo>
                  <a:cubicBezTo>
                    <a:pt x="206621" y="56007"/>
                    <a:pt x="206877" y="55995"/>
                    <a:pt x="207133" y="55995"/>
                  </a:cubicBezTo>
                  <a:lnTo>
                    <a:pt x="218194" y="55995"/>
                  </a:lnTo>
                  <a:cubicBezTo>
                    <a:pt x="218408" y="55995"/>
                    <a:pt x="218623" y="55995"/>
                    <a:pt x="218837" y="56007"/>
                  </a:cubicBezTo>
                  <a:cubicBezTo>
                    <a:pt x="219004" y="56019"/>
                    <a:pt x="219087" y="56126"/>
                    <a:pt x="219099" y="56293"/>
                  </a:cubicBezTo>
                  <a:cubicBezTo>
                    <a:pt x="219111" y="56436"/>
                    <a:pt x="219111" y="56578"/>
                    <a:pt x="219111" y="56721"/>
                  </a:cubicBezTo>
                  <a:cubicBezTo>
                    <a:pt x="219111" y="61150"/>
                    <a:pt x="219111" y="65568"/>
                    <a:pt x="219111" y="69997"/>
                  </a:cubicBezTo>
                  <a:cubicBezTo>
                    <a:pt x="219099" y="70259"/>
                    <a:pt x="219099" y="70509"/>
                    <a:pt x="219028" y="70771"/>
                  </a:cubicBezTo>
                  <a:cubicBezTo>
                    <a:pt x="218968" y="70997"/>
                    <a:pt x="218968" y="71235"/>
                    <a:pt x="218968" y="71473"/>
                  </a:cubicBezTo>
                  <a:cubicBezTo>
                    <a:pt x="218956" y="72830"/>
                    <a:pt x="218968" y="74188"/>
                    <a:pt x="218956" y="75545"/>
                  </a:cubicBezTo>
                  <a:cubicBezTo>
                    <a:pt x="218956" y="76271"/>
                    <a:pt x="218956" y="76271"/>
                    <a:pt x="218194" y="76283"/>
                  </a:cubicBezTo>
                  <a:lnTo>
                    <a:pt x="216634" y="76283"/>
                  </a:lnTo>
                  <a:cubicBezTo>
                    <a:pt x="216525" y="76283"/>
                    <a:pt x="216416" y="76279"/>
                    <a:pt x="216307" y="76279"/>
                  </a:cubicBezTo>
                  <a:cubicBezTo>
                    <a:pt x="216108" y="76279"/>
                    <a:pt x="215910" y="76294"/>
                    <a:pt x="215718" y="76379"/>
                  </a:cubicBezTo>
                  <a:cubicBezTo>
                    <a:pt x="215670" y="76402"/>
                    <a:pt x="215622" y="76402"/>
                    <a:pt x="215575" y="76402"/>
                  </a:cubicBezTo>
                  <a:cubicBezTo>
                    <a:pt x="215521" y="76402"/>
                    <a:pt x="215467" y="76401"/>
                    <a:pt x="215413" y="76401"/>
                  </a:cubicBezTo>
                  <a:cubicBezTo>
                    <a:pt x="214635" y="76401"/>
                    <a:pt x="213867" y="76479"/>
                    <a:pt x="213098" y="76557"/>
                  </a:cubicBezTo>
                  <a:cubicBezTo>
                    <a:pt x="212598" y="76605"/>
                    <a:pt x="212098" y="76521"/>
                    <a:pt x="211610" y="76676"/>
                  </a:cubicBezTo>
                  <a:cubicBezTo>
                    <a:pt x="211529" y="76703"/>
                    <a:pt x="211443" y="76711"/>
                    <a:pt x="211355" y="76711"/>
                  </a:cubicBezTo>
                  <a:cubicBezTo>
                    <a:pt x="211250" y="76711"/>
                    <a:pt x="211142" y="76700"/>
                    <a:pt x="211038" y="76700"/>
                  </a:cubicBezTo>
                  <a:cubicBezTo>
                    <a:pt x="210693" y="76712"/>
                    <a:pt x="210336" y="76700"/>
                    <a:pt x="209979" y="76807"/>
                  </a:cubicBezTo>
                  <a:cubicBezTo>
                    <a:pt x="209848" y="76843"/>
                    <a:pt x="209708" y="76852"/>
                    <a:pt x="209565" y="76852"/>
                  </a:cubicBezTo>
                  <a:cubicBezTo>
                    <a:pt x="209422" y="76852"/>
                    <a:pt x="209276" y="76843"/>
                    <a:pt x="209133" y="76843"/>
                  </a:cubicBezTo>
                  <a:cubicBezTo>
                    <a:pt x="208681" y="76867"/>
                    <a:pt x="208229" y="76819"/>
                    <a:pt x="207788" y="76962"/>
                  </a:cubicBezTo>
                  <a:cubicBezTo>
                    <a:pt x="207712" y="76989"/>
                    <a:pt x="207629" y="76996"/>
                    <a:pt x="207543" y="76996"/>
                  </a:cubicBezTo>
                  <a:cubicBezTo>
                    <a:pt x="207440" y="76996"/>
                    <a:pt x="207332" y="76986"/>
                    <a:pt x="207228" y="76986"/>
                  </a:cubicBezTo>
                  <a:cubicBezTo>
                    <a:pt x="206824" y="76992"/>
                    <a:pt x="206419" y="76992"/>
                    <a:pt x="206014" y="76992"/>
                  </a:cubicBezTo>
                  <a:cubicBezTo>
                    <a:pt x="205609" y="76992"/>
                    <a:pt x="205204" y="76992"/>
                    <a:pt x="204800" y="76998"/>
                  </a:cubicBezTo>
                  <a:cubicBezTo>
                    <a:pt x="204581" y="76998"/>
                    <a:pt x="204361" y="76988"/>
                    <a:pt x="204143" y="76988"/>
                  </a:cubicBezTo>
                  <a:cubicBezTo>
                    <a:pt x="203816" y="76988"/>
                    <a:pt x="203490" y="77010"/>
                    <a:pt x="203168" y="77117"/>
                  </a:cubicBezTo>
                  <a:cubicBezTo>
                    <a:pt x="203123" y="77132"/>
                    <a:pt x="203072" y="77136"/>
                    <a:pt x="203020" y="77136"/>
                  </a:cubicBezTo>
                  <a:cubicBezTo>
                    <a:pt x="202951" y="77136"/>
                    <a:pt x="202879" y="77129"/>
                    <a:pt x="202811" y="77129"/>
                  </a:cubicBezTo>
                  <a:lnTo>
                    <a:pt x="199323" y="77129"/>
                  </a:lnTo>
                  <a:cubicBezTo>
                    <a:pt x="199180" y="77129"/>
                    <a:pt x="199037" y="77117"/>
                    <a:pt x="198894" y="77105"/>
                  </a:cubicBezTo>
                  <a:cubicBezTo>
                    <a:pt x="198787" y="77093"/>
                    <a:pt x="198716" y="77010"/>
                    <a:pt x="198704" y="76914"/>
                  </a:cubicBezTo>
                  <a:cubicBezTo>
                    <a:pt x="198692" y="76700"/>
                    <a:pt x="198680" y="76486"/>
                    <a:pt x="198680" y="76271"/>
                  </a:cubicBezTo>
                  <a:lnTo>
                    <a:pt x="198680" y="66996"/>
                  </a:lnTo>
                  <a:cubicBezTo>
                    <a:pt x="198680" y="63925"/>
                    <a:pt x="198680" y="60853"/>
                    <a:pt x="198680" y="57781"/>
                  </a:cubicBezTo>
                  <a:cubicBezTo>
                    <a:pt x="198680" y="57424"/>
                    <a:pt x="198716" y="57067"/>
                    <a:pt x="198573" y="56733"/>
                  </a:cubicBezTo>
                  <a:cubicBezTo>
                    <a:pt x="198549" y="56686"/>
                    <a:pt x="198549" y="56638"/>
                    <a:pt x="198549" y="56590"/>
                  </a:cubicBezTo>
                  <a:cubicBezTo>
                    <a:pt x="198516" y="55934"/>
                    <a:pt x="198543" y="55851"/>
                    <a:pt x="199074" y="55851"/>
                  </a:cubicBezTo>
                  <a:cubicBezTo>
                    <a:pt x="199121" y="55851"/>
                    <a:pt x="199172" y="55851"/>
                    <a:pt x="199227" y="55852"/>
                  </a:cubicBezTo>
                  <a:lnTo>
                    <a:pt x="204931" y="55852"/>
                  </a:lnTo>
                  <a:cubicBezTo>
                    <a:pt x="204999" y="55852"/>
                    <a:pt x="205071" y="55844"/>
                    <a:pt x="205140" y="55844"/>
                  </a:cubicBezTo>
                  <a:close/>
                  <a:moveTo>
                    <a:pt x="97852" y="53565"/>
                  </a:moveTo>
                  <a:cubicBezTo>
                    <a:pt x="98190" y="53565"/>
                    <a:pt x="98275" y="53662"/>
                    <a:pt x="98286" y="54054"/>
                  </a:cubicBezTo>
                  <a:cubicBezTo>
                    <a:pt x="98286" y="55054"/>
                    <a:pt x="98286" y="56055"/>
                    <a:pt x="98286" y="57055"/>
                  </a:cubicBezTo>
                  <a:cubicBezTo>
                    <a:pt x="98286" y="57126"/>
                    <a:pt x="98298" y="57210"/>
                    <a:pt x="98274" y="57269"/>
                  </a:cubicBezTo>
                  <a:cubicBezTo>
                    <a:pt x="98060" y="58019"/>
                    <a:pt x="98143" y="58781"/>
                    <a:pt x="98143" y="59543"/>
                  </a:cubicBezTo>
                  <a:cubicBezTo>
                    <a:pt x="98143" y="65091"/>
                    <a:pt x="98143" y="70628"/>
                    <a:pt x="98143" y="76176"/>
                  </a:cubicBezTo>
                  <a:cubicBezTo>
                    <a:pt x="98143" y="77086"/>
                    <a:pt x="98199" y="77142"/>
                    <a:pt x="97509" y="77142"/>
                  </a:cubicBezTo>
                  <a:cubicBezTo>
                    <a:pt x="97414" y="77142"/>
                    <a:pt x="97305" y="77141"/>
                    <a:pt x="97179" y="77141"/>
                  </a:cubicBezTo>
                  <a:lnTo>
                    <a:pt x="86821" y="77141"/>
                  </a:lnTo>
                  <a:cubicBezTo>
                    <a:pt x="86511" y="77141"/>
                    <a:pt x="86213" y="77141"/>
                    <a:pt x="85904" y="77224"/>
                  </a:cubicBezTo>
                  <a:cubicBezTo>
                    <a:pt x="85742" y="77266"/>
                    <a:pt x="85575" y="77272"/>
                    <a:pt x="85405" y="77272"/>
                  </a:cubicBezTo>
                  <a:cubicBezTo>
                    <a:pt x="85337" y="77272"/>
                    <a:pt x="85269" y="77272"/>
                    <a:pt x="85201" y="77272"/>
                  </a:cubicBezTo>
                  <a:cubicBezTo>
                    <a:pt x="83011" y="77272"/>
                    <a:pt x="80820" y="77272"/>
                    <a:pt x="78629" y="77283"/>
                  </a:cubicBezTo>
                  <a:cubicBezTo>
                    <a:pt x="78572" y="77283"/>
                    <a:pt x="78515" y="77283"/>
                    <a:pt x="78458" y="77283"/>
                  </a:cubicBezTo>
                  <a:cubicBezTo>
                    <a:pt x="78229" y="77283"/>
                    <a:pt x="78003" y="77291"/>
                    <a:pt x="77784" y="77367"/>
                  </a:cubicBezTo>
                  <a:cubicBezTo>
                    <a:pt x="77629" y="77414"/>
                    <a:pt x="77450" y="77414"/>
                    <a:pt x="77284" y="77414"/>
                  </a:cubicBezTo>
                  <a:cubicBezTo>
                    <a:pt x="76196" y="77414"/>
                    <a:pt x="75103" y="77420"/>
                    <a:pt x="74009" y="77420"/>
                  </a:cubicBezTo>
                  <a:cubicBezTo>
                    <a:pt x="73462" y="77420"/>
                    <a:pt x="72914" y="77418"/>
                    <a:pt x="72366" y="77414"/>
                  </a:cubicBezTo>
                  <a:cubicBezTo>
                    <a:pt x="71723" y="77414"/>
                    <a:pt x="71712" y="77414"/>
                    <a:pt x="71712" y="76783"/>
                  </a:cubicBezTo>
                  <a:cubicBezTo>
                    <a:pt x="71712" y="74783"/>
                    <a:pt x="71712" y="72783"/>
                    <a:pt x="71712" y="70783"/>
                  </a:cubicBezTo>
                  <a:lnTo>
                    <a:pt x="71723" y="70783"/>
                  </a:lnTo>
                  <a:cubicBezTo>
                    <a:pt x="71723" y="68858"/>
                    <a:pt x="71723" y="66933"/>
                    <a:pt x="71723" y="65008"/>
                  </a:cubicBezTo>
                  <a:cubicBezTo>
                    <a:pt x="71723" y="64675"/>
                    <a:pt x="71712" y="64353"/>
                    <a:pt x="71819" y="64020"/>
                  </a:cubicBezTo>
                  <a:cubicBezTo>
                    <a:pt x="71878" y="63817"/>
                    <a:pt x="71854" y="63591"/>
                    <a:pt x="71854" y="63377"/>
                  </a:cubicBezTo>
                  <a:cubicBezTo>
                    <a:pt x="71866" y="62305"/>
                    <a:pt x="71866" y="61246"/>
                    <a:pt x="71866" y="60174"/>
                  </a:cubicBezTo>
                  <a:cubicBezTo>
                    <a:pt x="71866" y="59769"/>
                    <a:pt x="71866" y="59365"/>
                    <a:pt x="71973" y="58972"/>
                  </a:cubicBezTo>
                  <a:cubicBezTo>
                    <a:pt x="72045" y="58674"/>
                    <a:pt x="71997" y="58353"/>
                    <a:pt x="72009" y="58043"/>
                  </a:cubicBezTo>
                  <a:cubicBezTo>
                    <a:pt x="72021" y="57638"/>
                    <a:pt x="71973" y="57233"/>
                    <a:pt x="72116" y="56840"/>
                  </a:cubicBezTo>
                  <a:cubicBezTo>
                    <a:pt x="72176" y="56674"/>
                    <a:pt x="72164" y="56459"/>
                    <a:pt x="72140" y="56269"/>
                  </a:cubicBezTo>
                  <a:cubicBezTo>
                    <a:pt x="72093" y="55769"/>
                    <a:pt x="72283" y="55293"/>
                    <a:pt x="72319" y="54793"/>
                  </a:cubicBezTo>
                  <a:cubicBezTo>
                    <a:pt x="72319" y="54662"/>
                    <a:pt x="72426" y="54578"/>
                    <a:pt x="72557" y="54578"/>
                  </a:cubicBezTo>
                  <a:cubicBezTo>
                    <a:pt x="72986" y="54566"/>
                    <a:pt x="73414" y="54566"/>
                    <a:pt x="73843" y="54566"/>
                  </a:cubicBezTo>
                  <a:cubicBezTo>
                    <a:pt x="73910" y="54565"/>
                    <a:pt x="73977" y="54564"/>
                    <a:pt x="74044" y="54564"/>
                  </a:cubicBezTo>
                  <a:cubicBezTo>
                    <a:pt x="74116" y="54564"/>
                    <a:pt x="74187" y="54565"/>
                    <a:pt x="74258" y="54565"/>
                  </a:cubicBezTo>
                  <a:cubicBezTo>
                    <a:pt x="74571" y="54565"/>
                    <a:pt x="74882" y="54555"/>
                    <a:pt x="75188" y="54447"/>
                  </a:cubicBezTo>
                  <a:cubicBezTo>
                    <a:pt x="75266" y="54423"/>
                    <a:pt x="75349" y="54418"/>
                    <a:pt x="75434" y="54418"/>
                  </a:cubicBezTo>
                  <a:cubicBezTo>
                    <a:pt x="75519" y="54418"/>
                    <a:pt x="75605" y="54423"/>
                    <a:pt x="75688" y="54423"/>
                  </a:cubicBezTo>
                  <a:lnTo>
                    <a:pt x="77319" y="54423"/>
                  </a:lnTo>
                  <a:cubicBezTo>
                    <a:pt x="77376" y="54423"/>
                    <a:pt x="77432" y="54424"/>
                    <a:pt x="77488" y="54424"/>
                  </a:cubicBezTo>
                  <a:cubicBezTo>
                    <a:pt x="77741" y="54424"/>
                    <a:pt x="77993" y="54416"/>
                    <a:pt x="78236" y="54328"/>
                  </a:cubicBezTo>
                  <a:cubicBezTo>
                    <a:pt x="78391" y="54281"/>
                    <a:pt x="78570" y="54292"/>
                    <a:pt x="78736" y="54281"/>
                  </a:cubicBezTo>
                  <a:cubicBezTo>
                    <a:pt x="79403" y="54257"/>
                    <a:pt x="80058" y="54316"/>
                    <a:pt x="80725" y="54162"/>
                  </a:cubicBezTo>
                  <a:cubicBezTo>
                    <a:pt x="80862" y="54127"/>
                    <a:pt x="81005" y="54117"/>
                    <a:pt x="81151" y="54117"/>
                  </a:cubicBezTo>
                  <a:cubicBezTo>
                    <a:pt x="81360" y="54117"/>
                    <a:pt x="81574" y="54138"/>
                    <a:pt x="81784" y="54138"/>
                  </a:cubicBezTo>
                  <a:cubicBezTo>
                    <a:pt x="82141" y="54126"/>
                    <a:pt x="82499" y="54150"/>
                    <a:pt x="82844" y="54031"/>
                  </a:cubicBezTo>
                  <a:cubicBezTo>
                    <a:pt x="82943" y="53997"/>
                    <a:pt x="83050" y="53990"/>
                    <a:pt x="83157" y="53990"/>
                  </a:cubicBezTo>
                  <a:cubicBezTo>
                    <a:pt x="83244" y="53990"/>
                    <a:pt x="83331" y="53995"/>
                    <a:pt x="83415" y="53995"/>
                  </a:cubicBezTo>
                  <a:lnTo>
                    <a:pt x="85058" y="53995"/>
                  </a:lnTo>
                  <a:cubicBezTo>
                    <a:pt x="85297" y="53995"/>
                    <a:pt x="85523" y="53983"/>
                    <a:pt x="85761" y="53911"/>
                  </a:cubicBezTo>
                  <a:cubicBezTo>
                    <a:pt x="85963" y="53864"/>
                    <a:pt x="86178" y="53864"/>
                    <a:pt x="86392" y="53852"/>
                  </a:cubicBezTo>
                  <a:lnTo>
                    <a:pt x="88535" y="53852"/>
                  </a:lnTo>
                  <a:cubicBezTo>
                    <a:pt x="88603" y="53852"/>
                    <a:pt x="88670" y="53852"/>
                    <a:pt x="88737" y="53852"/>
                  </a:cubicBezTo>
                  <a:cubicBezTo>
                    <a:pt x="89074" y="53852"/>
                    <a:pt x="89410" y="53844"/>
                    <a:pt x="89738" y="53745"/>
                  </a:cubicBezTo>
                  <a:cubicBezTo>
                    <a:pt x="89843" y="53712"/>
                    <a:pt x="89960" y="53704"/>
                    <a:pt x="90080" y="53704"/>
                  </a:cubicBezTo>
                  <a:cubicBezTo>
                    <a:pt x="90176" y="53704"/>
                    <a:pt x="90273" y="53709"/>
                    <a:pt x="90369" y="53709"/>
                  </a:cubicBezTo>
                  <a:lnTo>
                    <a:pt x="96441" y="53709"/>
                  </a:lnTo>
                  <a:cubicBezTo>
                    <a:pt x="96561" y="53709"/>
                    <a:pt x="96681" y="53713"/>
                    <a:pt x="96801" y="53713"/>
                  </a:cubicBezTo>
                  <a:cubicBezTo>
                    <a:pt x="97061" y="53713"/>
                    <a:pt x="97319" y="53696"/>
                    <a:pt x="97572" y="53590"/>
                  </a:cubicBezTo>
                  <a:cubicBezTo>
                    <a:pt x="97631" y="53566"/>
                    <a:pt x="97715" y="53578"/>
                    <a:pt x="97786" y="53566"/>
                  </a:cubicBezTo>
                  <a:cubicBezTo>
                    <a:pt x="97809" y="53566"/>
                    <a:pt x="97831" y="53565"/>
                    <a:pt x="97852" y="53565"/>
                  </a:cubicBezTo>
                  <a:close/>
                  <a:moveTo>
                    <a:pt x="71354" y="54566"/>
                  </a:moveTo>
                  <a:cubicBezTo>
                    <a:pt x="71628" y="54578"/>
                    <a:pt x="71712" y="54650"/>
                    <a:pt x="71712" y="54912"/>
                  </a:cubicBezTo>
                  <a:cubicBezTo>
                    <a:pt x="71712" y="55293"/>
                    <a:pt x="71771" y="55674"/>
                    <a:pt x="71640" y="56043"/>
                  </a:cubicBezTo>
                  <a:cubicBezTo>
                    <a:pt x="71604" y="56126"/>
                    <a:pt x="71581" y="56233"/>
                    <a:pt x="71581" y="56317"/>
                  </a:cubicBezTo>
                  <a:cubicBezTo>
                    <a:pt x="71664" y="57412"/>
                    <a:pt x="71414" y="58495"/>
                    <a:pt x="71438" y="59591"/>
                  </a:cubicBezTo>
                  <a:cubicBezTo>
                    <a:pt x="71438" y="60043"/>
                    <a:pt x="71438" y="60496"/>
                    <a:pt x="71438" y="60948"/>
                  </a:cubicBezTo>
                  <a:cubicBezTo>
                    <a:pt x="71426" y="61234"/>
                    <a:pt x="71426" y="61508"/>
                    <a:pt x="71342" y="61793"/>
                  </a:cubicBezTo>
                  <a:cubicBezTo>
                    <a:pt x="71283" y="62043"/>
                    <a:pt x="71295" y="62317"/>
                    <a:pt x="71295" y="62567"/>
                  </a:cubicBezTo>
                  <a:cubicBezTo>
                    <a:pt x="71295" y="67211"/>
                    <a:pt x="71295" y="71854"/>
                    <a:pt x="71295" y="76498"/>
                  </a:cubicBezTo>
                  <a:cubicBezTo>
                    <a:pt x="71295" y="76712"/>
                    <a:pt x="71295" y="76926"/>
                    <a:pt x="71283" y="77141"/>
                  </a:cubicBezTo>
                  <a:cubicBezTo>
                    <a:pt x="71271" y="77307"/>
                    <a:pt x="71164" y="77402"/>
                    <a:pt x="71009" y="77402"/>
                  </a:cubicBezTo>
                  <a:cubicBezTo>
                    <a:pt x="70819" y="77414"/>
                    <a:pt x="70628" y="77414"/>
                    <a:pt x="70438" y="77414"/>
                  </a:cubicBezTo>
                  <a:cubicBezTo>
                    <a:pt x="68485" y="77426"/>
                    <a:pt x="66532" y="77426"/>
                    <a:pt x="64580" y="77426"/>
                  </a:cubicBezTo>
                  <a:lnTo>
                    <a:pt x="58793" y="77426"/>
                  </a:lnTo>
                  <a:cubicBezTo>
                    <a:pt x="58691" y="77426"/>
                    <a:pt x="58589" y="77424"/>
                    <a:pt x="58487" y="77424"/>
                  </a:cubicBezTo>
                  <a:cubicBezTo>
                    <a:pt x="58233" y="77424"/>
                    <a:pt x="57980" y="77437"/>
                    <a:pt x="57734" y="77522"/>
                  </a:cubicBezTo>
                  <a:cubicBezTo>
                    <a:pt x="57634" y="77555"/>
                    <a:pt x="57528" y="77562"/>
                    <a:pt x="57420" y="77562"/>
                  </a:cubicBezTo>
                  <a:cubicBezTo>
                    <a:pt x="57334" y="77562"/>
                    <a:pt x="57247" y="77557"/>
                    <a:pt x="57162" y="77557"/>
                  </a:cubicBezTo>
                  <a:cubicBezTo>
                    <a:pt x="56650" y="77563"/>
                    <a:pt x="56138" y="77563"/>
                    <a:pt x="55626" y="77563"/>
                  </a:cubicBezTo>
                  <a:cubicBezTo>
                    <a:pt x="55114" y="77563"/>
                    <a:pt x="54602" y="77563"/>
                    <a:pt x="54090" y="77569"/>
                  </a:cubicBezTo>
                  <a:cubicBezTo>
                    <a:pt x="53951" y="77569"/>
                    <a:pt x="53811" y="77565"/>
                    <a:pt x="53670" y="77565"/>
                  </a:cubicBezTo>
                  <a:cubicBezTo>
                    <a:pt x="53389" y="77565"/>
                    <a:pt x="53106" y="77581"/>
                    <a:pt x="52828" y="77676"/>
                  </a:cubicBezTo>
                  <a:cubicBezTo>
                    <a:pt x="52758" y="77703"/>
                    <a:pt x="52683" y="77711"/>
                    <a:pt x="52606" y="77711"/>
                  </a:cubicBezTo>
                  <a:cubicBezTo>
                    <a:pt x="52514" y="77711"/>
                    <a:pt x="52419" y="77700"/>
                    <a:pt x="52328" y="77700"/>
                  </a:cubicBezTo>
                  <a:cubicBezTo>
                    <a:pt x="51995" y="77706"/>
                    <a:pt x="51661" y="77706"/>
                    <a:pt x="51328" y="77706"/>
                  </a:cubicBezTo>
                  <a:cubicBezTo>
                    <a:pt x="50995" y="77706"/>
                    <a:pt x="50661" y="77706"/>
                    <a:pt x="50328" y="77712"/>
                  </a:cubicBezTo>
                  <a:cubicBezTo>
                    <a:pt x="50091" y="77712"/>
                    <a:pt x="49855" y="77700"/>
                    <a:pt x="49619" y="77700"/>
                  </a:cubicBezTo>
                  <a:cubicBezTo>
                    <a:pt x="49285" y="77700"/>
                    <a:pt x="48953" y="77724"/>
                    <a:pt x="48625" y="77843"/>
                  </a:cubicBezTo>
                  <a:cubicBezTo>
                    <a:pt x="48587" y="77842"/>
                    <a:pt x="48549" y="77841"/>
                    <a:pt x="48511" y="77841"/>
                  </a:cubicBezTo>
                  <a:cubicBezTo>
                    <a:pt x="47840" y="77841"/>
                    <a:pt x="47169" y="78007"/>
                    <a:pt x="46491" y="78007"/>
                  </a:cubicBezTo>
                  <a:cubicBezTo>
                    <a:pt x="46401" y="78007"/>
                    <a:pt x="46311" y="78004"/>
                    <a:pt x="46220" y="77998"/>
                  </a:cubicBezTo>
                  <a:cubicBezTo>
                    <a:pt x="46164" y="77994"/>
                    <a:pt x="46108" y="77992"/>
                    <a:pt x="46053" y="77992"/>
                  </a:cubicBezTo>
                  <a:cubicBezTo>
                    <a:pt x="45754" y="77992"/>
                    <a:pt x="45462" y="78041"/>
                    <a:pt x="45161" y="78081"/>
                  </a:cubicBezTo>
                  <a:cubicBezTo>
                    <a:pt x="44923" y="78118"/>
                    <a:pt x="44681" y="78129"/>
                    <a:pt x="44438" y="78129"/>
                  </a:cubicBezTo>
                  <a:cubicBezTo>
                    <a:pt x="44134" y="78129"/>
                    <a:pt x="43828" y="78112"/>
                    <a:pt x="43529" y="78105"/>
                  </a:cubicBezTo>
                  <a:cubicBezTo>
                    <a:pt x="43387" y="78105"/>
                    <a:pt x="43327" y="77998"/>
                    <a:pt x="43303" y="77867"/>
                  </a:cubicBezTo>
                  <a:cubicBezTo>
                    <a:pt x="43303" y="77795"/>
                    <a:pt x="43291" y="77724"/>
                    <a:pt x="43303" y="77653"/>
                  </a:cubicBezTo>
                  <a:cubicBezTo>
                    <a:pt x="43529" y="76938"/>
                    <a:pt x="43398" y="76188"/>
                    <a:pt x="43434" y="75462"/>
                  </a:cubicBezTo>
                  <a:cubicBezTo>
                    <a:pt x="43458" y="75057"/>
                    <a:pt x="43410" y="74652"/>
                    <a:pt x="43541" y="74259"/>
                  </a:cubicBezTo>
                  <a:cubicBezTo>
                    <a:pt x="43601" y="74081"/>
                    <a:pt x="43577" y="73878"/>
                    <a:pt x="43577" y="73688"/>
                  </a:cubicBezTo>
                  <a:cubicBezTo>
                    <a:pt x="43577" y="72735"/>
                    <a:pt x="43577" y="71783"/>
                    <a:pt x="43577" y="70830"/>
                  </a:cubicBezTo>
                  <a:cubicBezTo>
                    <a:pt x="43589" y="70342"/>
                    <a:pt x="43541" y="69842"/>
                    <a:pt x="43696" y="69354"/>
                  </a:cubicBezTo>
                  <a:cubicBezTo>
                    <a:pt x="43744" y="69199"/>
                    <a:pt x="43720" y="69021"/>
                    <a:pt x="43720" y="68854"/>
                  </a:cubicBezTo>
                  <a:cubicBezTo>
                    <a:pt x="43720" y="68235"/>
                    <a:pt x="43720" y="67616"/>
                    <a:pt x="43720" y="66996"/>
                  </a:cubicBezTo>
                  <a:cubicBezTo>
                    <a:pt x="43720" y="66735"/>
                    <a:pt x="43708" y="66473"/>
                    <a:pt x="43803" y="66223"/>
                  </a:cubicBezTo>
                  <a:cubicBezTo>
                    <a:pt x="43839" y="66151"/>
                    <a:pt x="43851" y="66080"/>
                    <a:pt x="43851" y="66008"/>
                  </a:cubicBezTo>
                  <a:cubicBezTo>
                    <a:pt x="43815" y="65080"/>
                    <a:pt x="43994" y="64163"/>
                    <a:pt x="43994" y="63246"/>
                  </a:cubicBezTo>
                  <a:cubicBezTo>
                    <a:pt x="44030" y="61079"/>
                    <a:pt x="44006" y="58912"/>
                    <a:pt x="44006" y="56745"/>
                  </a:cubicBezTo>
                  <a:cubicBezTo>
                    <a:pt x="44018" y="55864"/>
                    <a:pt x="44030" y="55852"/>
                    <a:pt x="44875" y="55852"/>
                  </a:cubicBezTo>
                  <a:cubicBezTo>
                    <a:pt x="45196" y="55846"/>
                    <a:pt x="45518" y="55846"/>
                    <a:pt x="45839" y="55846"/>
                  </a:cubicBezTo>
                  <a:cubicBezTo>
                    <a:pt x="46161" y="55846"/>
                    <a:pt x="46482" y="55846"/>
                    <a:pt x="46804" y="55840"/>
                  </a:cubicBezTo>
                  <a:cubicBezTo>
                    <a:pt x="46906" y="55840"/>
                    <a:pt x="47007" y="55842"/>
                    <a:pt x="47107" y="55842"/>
                  </a:cubicBezTo>
                  <a:cubicBezTo>
                    <a:pt x="47359" y="55842"/>
                    <a:pt x="47608" y="55830"/>
                    <a:pt x="47863" y="55745"/>
                  </a:cubicBezTo>
                  <a:cubicBezTo>
                    <a:pt x="47943" y="55712"/>
                    <a:pt x="48033" y="55705"/>
                    <a:pt x="48126" y="55705"/>
                  </a:cubicBezTo>
                  <a:cubicBezTo>
                    <a:pt x="48201" y="55705"/>
                    <a:pt x="48277" y="55709"/>
                    <a:pt x="48351" y="55709"/>
                  </a:cubicBezTo>
                  <a:cubicBezTo>
                    <a:pt x="48649" y="55703"/>
                    <a:pt x="48947" y="55703"/>
                    <a:pt x="49244" y="55703"/>
                  </a:cubicBezTo>
                  <a:cubicBezTo>
                    <a:pt x="49542" y="55703"/>
                    <a:pt x="49840" y="55703"/>
                    <a:pt x="50137" y="55697"/>
                  </a:cubicBezTo>
                  <a:cubicBezTo>
                    <a:pt x="50249" y="55697"/>
                    <a:pt x="50360" y="55701"/>
                    <a:pt x="50470" y="55701"/>
                  </a:cubicBezTo>
                  <a:cubicBezTo>
                    <a:pt x="50692" y="55701"/>
                    <a:pt x="50911" y="55686"/>
                    <a:pt x="51126" y="55590"/>
                  </a:cubicBezTo>
                  <a:cubicBezTo>
                    <a:pt x="51185" y="55566"/>
                    <a:pt x="51269" y="55566"/>
                    <a:pt x="51340" y="55566"/>
                  </a:cubicBezTo>
                  <a:cubicBezTo>
                    <a:pt x="51438" y="55570"/>
                    <a:pt x="51536" y="55572"/>
                    <a:pt x="51634" y="55572"/>
                  </a:cubicBezTo>
                  <a:cubicBezTo>
                    <a:pt x="52606" y="55572"/>
                    <a:pt x="53565" y="55400"/>
                    <a:pt x="54536" y="55400"/>
                  </a:cubicBezTo>
                  <a:cubicBezTo>
                    <a:pt x="54677" y="55400"/>
                    <a:pt x="54818" y="55403"/>
                    <a:pt x="54959" y="55412"/>
                  </a:cubicBezTo>
                  <a:cubicBezTo>
                    <a:pt x="55085" y="55419"/>
                    <a:pt x="55210" y="55424"/>
                    <a:pt x="55334" y="55424"/>
                  </a:cubicBezTo>
                  <a:cubicBezTo>
                    <a:pt x="55613" y="55424"/>
                    <a:pt x="55890" y="55399"/>
                    <a:pt x="56162" y="55316"/>
                  </a:cubicBezTo>
                  <a:cubicBezTo>
                    <a:pt x="56263" y="55281"/>
                    <a:pt x="56370" y="55272"/>
                    <a:pt x="56479" y="55272"/>
                  </a:cubicBezTo>
                  <a:cubicBezTo>
                    <a:pt x="56588" y="55272"/>
                    <a:pt x="56698" y="55281"/>
                    <a:pt x="56805" y="55281"/>
                  </a:cubicBezTo>
                  <a:cubicBezTo>
                    <a:pt x="57484" y="55257"/>
                    <a:pt x="58174" y="55316"/>
                    <a:pt x="58865" y="55162"/>
                  </a:cubicBezTo>
                  <a:cubicBezTo>
                    <a:pt x="59017" y="55124"/>
                    <a:pt x="59175" y="55112"/>
                    <a:pt x="59336" y="55112"/>
                  </a:cubicBezTo>
                  <a:cubicBezTo>
                    <a:pt x="59577" y="55112"/>
                    <a:pt x="59824" y="55138"/>
                    <a:pt x="60067" y="55138"/>
                  </a:cubicBezTo>
                  <a:cubicBezTo>
                    <a:pt x="60118" y="55136"/>
                    <a:pt x="60169" y="55136"/>
                    <a:pt x="60220" y="55136"/>
                  </a:cubicBezTo>
                  <a:cubicBezTo>
                    <a:pt x="60288" y="55136"/>
                    <a:pt x="60356" y="55137"/>
                    <a:pt x="60424" y="55137"/>
                  </a:cubicBezTo>
                  <a:cubicBezTo>
                    <a:pt x="60661" y="55137"/>
                    <a:pt x="60897" y="55126"/>
                    <a:pt x="61127" y="55031"/>
                  </a:cubicBezTo>
                  <a:cubicBezTo>
                    <a:pt x="61186" y="54995"/>
                    <a:pt x="61270" y="54995"/>
                    <a:pt x="61341" y="54995"/>
                  </a:cubicBezTo>
                  <a:cubicBezTo>
                    <a:pt x="61467" y="55003"/>
                    <a:pt x="61593" y="55007"/>
                    <a:pt x="61718" y="55007"/>
                  </a:cubicBezTo>
                  <a:cubicBezTo>
                    <a:pt x="62601" y="55007"/>
                    <a:pt x="63472" y="54832"/>
                    <a:pt x="64355" y="54832"/>
                  </a:cubicBezTo>
                  <a:cubicBezTo>
                    <a:pt x="64461" y="54832"/>
                    <a:pt x="64568" y="54834"/>
                    <a:pt x="64675" y="54840"/>
                  </a:cubicBezTo>
                  <a:cubicBezTo>
                    <a:pt x="64755" y="54847"/>
                    <a:pt x="64835" y="54851"/>
                    <a:pt x="64915" y="54851"/>
                  </a:cubicBezTo>
                  <a:cubicBezTo>
                    <a:pt x="65120" y="54851"/>
                    <a:pt x="65323" y="54825"/>
                    <a:pt x="65520" y="54757"/>
                  </a:cubicBezTo>
                  <a:cubicBezTo>
                    <a:pt x="65648" y="54714"/>
                    <a:pt x="65788" y="54708"/>
                    <a:pt x="65926" y="54708"/>
                  </a:cubicBezTo>
                  <a:cubicBezTo>
                    <a:pt x="65982" y="54708"/>
                    <a:pt x="66037" y="54709"/>
                    <a:pt x="66092" y="54709"/>
                  </a:cubicBezTo>
                  <a:cubicBezTo>
                    <a:pt x="66330" y="54703"/>
                    <a:pt x="66568" y="54703"/>
                    <a:pt x="66806" y="54703"/>
                  </a:cubicBezTo>
                  <a:cubicBezTo>
                    <a:pt x="67044" y="54703"/>
                    <a:pt x="67282" y="54703"/>
                    <a:pt x="67521" y="54697"/>
                  </a:cubicBezTo>
                  <a:cubicBezTo>
                    <a:pt x="67608" y="54697"/>
                    <a:pt x="67696" y="54700"/>
                    <a:pt x="67784" y="54700"/>
                  </a:cubicBezTo>
                  <a:cubicBezTo>
                    <a:pt x="67981" y="54700"/>
                    <a:pt x="68176" y="54688"/>
                    <a:pt x="68366" y="54614"/>
                  </a:cubicBezTo>
                  <a:cubicBezTo>
                    <a:pt x="68449" y="54578"/>
                    <a:pt x="68544" y="54566"/>
                    <a:pt x="68640" y="54566"/>
                  </a:cubicBezTo>
                  <a:close/>
                  <a:moveTo>
                    <a:pt x="42506" y="55990"/>
                  </a:moveTo>
                  <a:cubicBezTo>
                    <a:pt x="42783" y="55990"/>
                    <a:pt x="43061" y="55991"/>
                    <a:pt x="43339" y="55995"/>
                  </a:cubicBezTo>
                  <a:cubicBezTo>
                    <a:pt x="43637" y="55995"/>
                    <a:pt x="43708" y="56078"/>
                    <a:pt x="43720" y="56388"/>
                  </a:cubicBezTo>
                  <a:cubicBezTo>
                    <a:pt x="43732" y="56555"/>
                    <a:pt x="43732" y="56721"/>
                    <a:pt x="43732" y="56888"/>
                  </a:cubicBezTo>
                  <a:cubicBezTo>
                    <a:pt x="43732" y="58424"/>
                    <a:pt x="43732" y="59972"/>
                    <a:pt x="43732" y="61520"/>
                  </a:cubicBezTo>
                  <a:cubicBezTo>
                    <a:pt x="43720" y="62043"/>
                    <a:pt x="43732" y="62555"/>
                    <a:pt x="43613" y="63079"/>
                  </a:cubicBezTo>
                  <a:cubicBezTo>
                    <a:pt x="43529" y="63496"/>
                    <a:pt x="43589" y="63937"/>
                    <a:pt x="43589" y="64365"/>
                  </a:cubicBezTo>
                  <a:cubicBezTo>
                    <a:pt x="43577" y="64651"/>
                    <a:pt x="43577" y="64925"/>
                    <a:pt x="43506" y="65211"/>
                  </a:cubicBezTo>
                  <a:cubicBezTo>
                    <a:pt x="43434" y="65437"/>
                    <a:pt x="43458" y="65675"/>
                    <a:pt x="43446" y="65913"/>
                  </a:cubicBezTo>
                  <a:cubicBezTo>
                    <a:pt x="43410" y="66556"/>
                    <a:pt x="43506" y="67199"/>
                    <a:pt x="43315" y="67830"/>
                  </a:cubicBezTo>
                  <a:cubicBezTo>
                    <a:pt x="43268" y="67985"/>
                    <a:pt x="43303" y="68163"/>
                    <a:pt x="43303" y="68330"/>
                  </a:cubicBezTo>
                  <a:cubicBezTo>
                    <a:pt x="43303" y="69473"/>
                    <a:pt x="43303" y="70616"/>
                    <a:pt x="43291" y="71759"/>
                  </a:cubicBezTo>
                  <a:cubicBezTo>
                    <a:pt x="43291" y="72176"/>
                    <a:pt x="43327" y="72604"/>
                    <a:pt x="43184" y="73021"/>
                  </a:cubicBezTo>
                  <a:cubicBezTo>
                    <a:pt x="43137" y="73176"/>
                    <a:pt x="43160" y="73354"/>
                    <a:pt x="43160" y="73521"/>
                  </a:cubicBezTo>
                  <a:cubicBezTo>
                    <a:pt x="43160" y="74116"/>
                    <a:pt x="43160" y="74712"/>
                    <a:pt x="43160" y="75307"/>
                  </a:cubicBezTo>
                  <a:cubicBezTo>
                    <a:pt x="43148" y="75688"/>
                    <a:pt x="43172" y="76057"/>
                    <a:pt x="43053" y="76438"/>
                  </a:cubicBezTo>
                  <a:cubicBezTo>
                    <a:pt x="42982" y="76629"/>
                    <a:pt x="43017" y="76855"/>
                    <a:pt x="43017" y="77069"/>
                  </a:cubicBezTo>
                  <a:cubicBezTo>
                    <a:pt x="43006" y="77331"/>
                    <a:pt x="43017" y="77593"/>
                    <a:pt x="43006" y="77855"/>
                  </a:cubicBezTo>
                  <a:cubicBezTo>
                    <a:pt x="42994" y="77986"/>
                    <a:pt x="42922" y="78093"/>
                    <a:pt x="42791" y="78105"/>
                  </a:cubicBezTo>
                  <a:cubicBezTo>
                    <a:pt x="42255" y="78164"/>
                    <a:pt x="41708" y="78236"/>
                    <a:pt x="41172" y="78272"/>
                  </a:cubicBezTo>
                  <a:cubicBezTo>
                    <a:pt x="41013" y="78280"/>
                    <a:pt x="40855" y="78282"/>
                    <a:pt x="40696" y="78282"/>
                  </a:cubicBezTo>
                  <a:cubicBezTo>
                    <a:pt x="40378" y="78282"/>
                    <a:pt x="40061" y="78272"/>
                    <a:pt x="39743" y="78272"/>
                  </a:cubicBezTo>
                  <a:cubicBezTo>
                    <a:pt x="39410" y="78284"/>
                    <a:pt x="39077" y="78260"/>
                    <a:pt x="38755" y="78379"/>
                  </a:cubicBezTo>
                  <a:cubicBezTo>
                    <a:pt x="38666" y="78409"/>
                    <a:pt x="38570" y="78415"/>
                    <a:pt x="38474" y="78415"/>
                  </a:cubicBezTo>
                  <a:cubicBezTo>
                    <a:pt x="38409" y="78415"/>
                    <a:pt x="38344" y="78412"/>
                    <a:pt x="38280" y="78412"/>
                  </a:cubicBezTo>
                  <a:cubicBezTo>
                    <a:pt x="38247" y="78412"/>
                    <a:pt x="38215" y="78413"/>
                    <a:pt x="38184" y="78415"/>
                  </a:cubicBezTo>
                  <a:cubicBezTo>
                    <a:pt x="38076" y="78419"/>
                    <a:pt x="37969" y="78420"/>
                    <a:pt x="37861" y="78420"/>
                  </a:cubicBezTo>
                  <a:cubicBezTo>
                    <a:pt x="37766" y="78420"/>
                    <a:pt x="37671" y="78419"/>
                    <a:pt x="37575" y="78419"/>
                  </a:cubicBezTo>
                  <a:cubicBezTo>
                    <a:pt x="37214" y="78419"/>
                    <a:pt x="36851" y="78431"/>
                    <a:pt x="36493" y="78545"/>
                  </a:cubicBezTo>
                  <a:cubicBezTo>
                    <a:pt x="36437" y="78561"/>
                    <a:pt x="36376" y="78565"/>
                    <a:pt x="36314" y="78565"/>
                  </a:cubicBezTo>
                  <a:cubicBezTo>
                    <a:pt x="36231" y="78565"/>
                    <a:pt x="36146" y="78557"/>
                    <a:pt x="36064" y="78557"/>
                  </a:cubicBezTo>
                  <a:lnTo>
                    <a:pt x="34778" y="78557"/>
                  </a:lnTo>
                  <a:cubicBezTo>
                    <a:pt x="34697" y="78557"/>
                    <a:pt x="34611" y="78550"/>
                    <a:pt x="34528" y="78550"/>
                  </a:cubicBezTo>
                  <a:cubicBezTo>
                    <a:pt x="34466" y="78550"/>
                    <a:pt x="34406" y="78554"/>
                    <a:pt x="34350" y="78569"/>
                  </a:cubicBezTo>
                  <a:cubicBezTo>
                    <a:pt x="33925" y="78684"/>
                    <a:pt x="33496" y="78704"/>
                    <a:pt x="33068" y="78704"/>
                  </a:cubicBezTo>
                  <a:cubicBezTo>
                    <a:pt x="32850" y="78704"/>
                    <a:pt x="32632" y="78699"/>
                    <a:pt x="32414" y="78699"/>
                  </a:cubicBezTo>
                  <a:cubicBezTo>
                    <a:pt x="32353" y="78699"/>
                    <a:pt x="32292" y="78699"/>
                    <a:pt x="32230" y="78700"/>
                  </a:cubicBezTo>
                  <a:cubicBezTo>
                    <a:pt x="31853" y="78711"/>
                    <a:pt x="31495" y="78857"/>
                    <a:pt x="31111" y="78857"/>
                  </a:cubicBezTo>
                  <a:cubicBezTo>
                    <a:pt x="31083" y="78857"/>
                    <a:pt x="31056" y="78857"/>
                    <a:pt x="31028" y="78855"/>
                  </a:cubicBezTo>
                  <a:cubicBezTo>
                    <a:pt x="30945" y="78850"/>
                    <a:pt x="30863" y="78848"/>
                    <a:pt x="30781" y="78848"/>
                  </a:cubicBezTo>
                  <a:cubicBezTo>
                    <a:pt x="30462" y="78848"/>
                    <a:pt x="30148" y="78884"/>
                    <a:pt x="29825" y="78950"/>
                  </a:cubicBezTo>
                  <a:cubicBezTo>
                    <a:pt x="29659" y="78989"/>
                    <a:pt x="29484" y="79000"/>
                    <a:pt x="29307" y="79000"/>
                  </a:cubicBezTo>
                  <a:cubicBezTo>
                    <a:pt x="29104" y="79000"/>
                    <a:pt x="28897" y="78986"/>
                    <a:pt x="28694" y="78986"/>
                  </a:cubicBezTo>
                  <a:cubicBezTo>
                    <a:pt x="28385" y="78998"/>
                    <a:pt x="28075" y="78974"/>
                    <a:pt x="27777" y="79093"/>
                  </a:cubicBezTo>
                  <a:cubicBezTo>
                    <a:pt x="27690" y="79125"/>
                    <a:pt x="27592" y="79130"/>
                    <a:pt x="27494" y="79130"/>
                  </a:cubicBezTo>
                  <a:cubicBezTo>
                    <a:pt x="27445" y="79130"/>
                    <a:pt x="27396" y="79129"/>
                    <a:pt x="27349" y="79129"/>
                  </a:cubicBezTo>
                  <a:cubicBezTo>
                    <a:pt x="26992" y="79141"/>
                    <a:pt x="26646" y="79129"/>
                    <a:pt x="26289" y="79236"/>
                  </a:cubicBezTo>
                  <a:cubicBezTo>
                    <a:pt x="26194" y="79272"/>
                    <a:pt x="26090" y="79281"/>
                    <a:pt x="25983" y="79281"/>
                  </a:cubicBezTo>
                  <a:cubicBezTo>
                    <a:pt x="25875" y="79281"/>
                    <a:pt x="25765" y="79272"/>
                    <a:pt x="25658" y="79272"/>
                  </a:cubicBezTo>
                  <a:cubicBezTo>
                    <a:pt x="23991" y="79272"/>
                    <a:pt x="22324" y="79272"/>
                    <a:pt x="20658" y="79284"/>
                  </a:cubicBezTo>
                  <a:cubicBezTo>
                    <a:pt x="20538" y="79284"/>
                    <a:pt x="20419" y="79280"/>
                    <a:pt x="20301" y="79280"/>
                  </a:cubicBezTo>
                  <a:cubicBezTo>
                    <a:pt x="20064" y="79280"/>
                    <a:pt x="19828" y="79296"/>
                    <a:pt x="19598" y="79391"/>
                  </a:cubicBezTo>
                  <a:cubicBezTo>
                    <a:pt x="19538" y="79415"/>
                    <a:pt x="19455" y="79415"/>
                    <a:pt x="19384" y="79415"/>
                  </a:cubicBezTo>
                  <a:cubicBezTo>
                    <a:pt x="19333" y="79416"/>
                    <a:pt x="19286" y="79416"/>
                    <a:pt x="19242" y="79416"/>
                  </a:cubicBezTo>
                  <a:cubicBezTo>
                    <a:pt x="18778" y="79416"/>
                    <a:pt x="18729" y="79340"/>
                    <a:pt x="18729" y="78796"/>
                  </a:cubicBezTo>
                  <a:cubicBezTo>
                    <a:pt x="18729" y="75271"/>
                    <a:pt x="18729" y="71747"/>
                    <a:pt x="18729" y="68223"/>
                  </a:cubicBezTo>
                  <a:lnTo>
                    <a:pt x="18729" y="58162"/>
                  </a:lnTo>
                  <a:lnTo>
                    <a:pt x="18729" y="57805"/>
                  </a:lnTo>
                  <a:cubicBezTo>
                    <a:pt x="18729" y="57269"/>
                    <a:pt x="18717" y="57186"/>
                    <a:pt x="19336" y="57102"/>
                  </a:cubicBezTo>
                  <a:cubicBezTo>
                    <a:pt x="19931" y="57031"/>
                    <a:pt x="20527" y="57079"/>
                    <a:pt x="21110" y="56971"/>
                  </a:cubicBezTo>
                  <a:cubicBezTo>
                    <a:pt x="21812" y="56840"/>
                    <a:pt x="22539" y="56936"/>
                    <a:pt x="23229" y="56829"/>
                  </a:cubicBezTo>
                  <a:cubicBezTo>
                    <a:pt x="23936" y="56724"/>
                    <a:pt x="24639" y="56709"/>
                    <a:pt x="25342" y="56709"/>
                  </a:cubicBezTo>
                  <a:cubicBezTo>
                    <a:pt x="25620" y="56709"/>
                    <a:pt x="25897" y="56711"/>
                    <a:pt x="26175" y="56711"/>
                  </a:cubicBezTo>
                  <a:cubicBezTo>
                    <a:pt x="26475" y="56711"/>
                    <a:pt x="26775" y="56709"/>
                    <a:pt x="27075" y="56698"/>
                  </a:cubicBezTo>
                  <a:cubicBezTo>
                    <a:pt x="27107" y="56698"/>
                    <a:pt x="27139" y="56703"/>
                    <a:pt x="27170" y="56703"/>
                  </a:cubicBezTo>
                  <a:cubicBezTo>
                    <a:pt x="27186" y="56703"/>
                    <a:pt x="27202" y="56702"/>
                    <a:pt x="27218" y="56698"/>
                  </a:cubicBezTo>
                  <a:cubicBezTo>
                    <a:pt x="27783" y="56582"/>
                    <a:pt x="28350" y="56556"/>
                    <a:pt x="28918" y="56556"/>
                  </a:cubicBezTo>
                  <a:cubicBezTo>
                    <a:pt x="29410" y="56556"/>
                    <a:pt x="29902" y="56576"/>
                    <a:pt x="30393" y="56576"/>
                  </a:cubicBezTo>
                  <a:cubicBezTo>
                    <a:pt x="30565" y="56576"/>
                    <a:pt x="30737" y="56573"/>
                    <a:pt x="30909" y="56567"/>
                  </a:cubicBezTo>
                  <a:cubicBezTo>
                    <a:pt x="31218" y="56555"/>
                    <a:pt x="31528" y="56590"/>
                    <a:pt x="31826" y="56459"/>
                  </a:cubicBezTo>
                  <a:cubicBezTo>
                    <a:pt x="31885" y="56436"/>
                    <a:pt x="31968" y="56424"/>
                    <a:pt x="32040" y="56424"/>
                  </a:cubicBezTo>
                  <a:cubicBezTo>
                    <a:pt x="32087" y="56425"/>
                    <a:pt x="32134" y="56425"/>
                    <a:pt x="32180" y="56425"/>
                  </a:cubicBezTo>
                  <a:cubicBezTo>
                    <a:pt x="33027" y="56425"/>
                    <a:pt x="33859" y="56256"/>
                    <a:pt x="34703" y="56256"/>
                  </a:cubicBezTo>
                  <a:cubicBezTo>
                    <a:pt x="34831" y="56256"/>
                    <a:pt x="34959" y="56260"/>
                    <a:pt x="35088" y="56269"/>
                  </a:cubicBezTo>
                  <a:cubicBezTo>
                    <a:pt x="35282" y="56284"/>
                    <a:pt x="35476" y="56289"/>
                    <a:pt x="35670" y="56289"/>
                  </a:cubicBezTo>
                  <a:cubicBezTo>
                    <a:pt x="35928" y="56289"/>
                    <a:pt x="36187" y="56281"/>
                    <a:pt x="36445" y="56281"/>
                  </a:cubicBezTo>
                  <a:cubicBezTo>
                    <a:pt x="36707" y="56281"/>
                    <a:pt x="36969" y="56269"/>
                    <a:pt x="37219" y="56197"/>
                  </a:cubicBezTo>
                  <a:cubicBezTo>
                    <a:pt x="37398" y="56138"/>
                    <a:pt x="37600" y="56138"/>
                    <a:pt x="37791" y="56138"/>
                  </a:cubicBezTo>
                  <a:lnTo>
                    <a:pt x="39577" y="56138"/>
                  </a:lnTo>
                  <a:cubicBezTo>
                    <a:pt x="39898" y="56126"/>
                    <a:pt x="40243" y="56162"/>
                    <a:pt x="40553" y="56031"/>
                  </a:cubicBezTo>
                  <a:cubicBezTo>
                    <a:pt x="40636" y="55995"/>
                    <a:pt x="40743" y="55995"/>
                    <a:pt x="40839" y="55995"/>
                  </a:cubicBezTo>
                  <a:cubicBezTo>
                    <a:pt x="41394" y="55995"/>
                    <a:pt x="41950" y="55990"/>
                    <a:pt x="42506" y="55990"/>
                  </a:cubicBezTo>
                  <a:close/>
                  <a:moveTo>
                    <a:pt x="217112" y="76703"/>
                  </a:moveTo>
                  <a:cubicBezTo>
                    <a:pt x="217587" y="76703"/>
                    <a:pt x="218063" y="76706"/>
                    <a:pt x="218539" y="76712"/>
                  </a:cubicBezTo>
                  <a:cubicBezTo>
                    <a:pt x="218897" y="76712"/>
                    <a:pt x="218944" y="76771"/>
                    <a:pt x="218956" y="77141"/>
                  </a:cubicBezTo>
                  <a:cubicBezTo>
                    <a:pt x="218968" y="77283"/>
                    <a:pt x="218968" y="77426"/>
                    <a:pt x="218968" y="77569"/>
                  </a:cubicBezTo>
                  <a:lnTo>
                    <a:pt x="218968" y="84558"/>
                  </a:lnTo>
                  <a:cubicBezTo>
                    <a:pt x="218968" y="84892"/>
                    <a:pt x="218980" y="85225"/>
                    <a:pt x="218861" y="85546"/>
                  </a:cubicBezTo>
                  <a:cubicBezTo>
                    <a:pt x="218801" y="85713"/>
                    <a:pt x="218825" y="85927"/>
                    <a:pt x="218825" y="86106"/>
                  </a:cubicBezTo>
                  <a:cubicBezTo>
                    <a:pt x="218825" y="86630"/>
                    <a:pt x="218885" y="87166"/>
                    <a:pt x="218801" y="87678"/>
                  </a:cubicBezTo>
                  <a:cubicBezTo>
                    <a:pt x="218587" y="89023"/>
                    <a:pt x="218730" y="90380"/>
                    <a:pt x="218682" y="91726"/>
                  </a:cubicBezTo>
                  <a:cubicBezTo>
                    <a:pt x="218670" y="91821"/>
                    <a:pt x="218694" y="91928"/>
                    <a:pt x="218670" y="92011"/>
                  </a:cubicBezTo>
                  <a:cubicBezTo>
                    <a:pt x="218468" y="92619"/>
                    <a:pt x="218539" y="93238"/>
                    <a:pt x="218539" y="93857"/>
                  </a:cubicBezTo>
                  <a:cubicBezTo>
                    <a:pt x="218528" y="95071"/>
                    <a:pt x="218539" y="96286"/>
                    <a:pt x="218539" y="97488"/>
                  </a:cubicBezTo>
                  <a:cubicBezTo>
                    <a:pt x="218539" y="97631"/>
                    <a:pt x="218539" y="97774"/>
                    <a:pt x="218539" y="97917"/>
                  </a:cubicBezTo>
                  <a:cubicBezTo>
                    <a:pt x="218516" y="98369"/>
                    <a:pt x="218492" y="98405"/>
                    <a:pt x="218027" y="98405"/>
                  </a:cubicBezTo>
                  <a:cubicBezTo>
                    <a:pt x="216599" y="98417"/>
                    <a:pt x="215182" y="98417"/>
                    <a:pt x="213753" y="98417"/>
                  </a:cubicBezTo>
                  <a:cubicBezTo>
                    <a:pt x="213150" y="98417"/>
                    <a:pt x="212547" y="98412"/>
                    <a:pt x="211943" y="98412"/>
                  </a:cubicBezTo>
                  <a:cubicBezTo>
                    <a:pt x="211642" y="98412"/>
                    <a:pt x="211340" y="98413"/>
                    <a:pt x="211038" y="98417"/>
                  </a:cubicBezTo>
                  <a:cubicBezTo>
                    <a:pt x="210880" y="98417"/>
                    <a:pt x="210721" y="98413"/>
                    <a:pt x="210563" y="98413"/>
                  </a:cubicBezTo>
                  <a:cubicBezTo>
                    <a:pt x="210246" y="98413"/>
                    <a:pt x="209931" y="98429"/>
                    <a:pt x="209622" y="98524"/>
                  </a:cubicBezTo>
                  <a:cubicBezTo>
                    <a:pt x="209546" y="98551"/>
                    <a:pt x="209463" y="98559"/>
                    <a:pt x="209377" y="98559"/>
                  </a:cubicBezTo>
                  <a:cubicBezTo>
                    <a:pt x="209273" y="98559"/>
                    <a:pt x="209166" y="98548"/>
                    <a:pt x="209062" y="98548"/>
                  </a:cubicBezTo>
                  <a:lnTo>
                    <a:pt x="203776" y="98548"/>
                  </a:lnTo>
                  <a:lnTo>
                    <a:pt x="203776" y="98560"/>
                  </a:lnTo>
                  <a:lnTo>
                    <a:pt x="198204" y="98560"/>
                  </a:lnTo>
                  <a:cubicBezTo>
                    <a:pt x="197703" y="98548"/>
                    <a:pt x="197584" y="98429"/>
                    <a:pt x="197715" y="97953"/>
                  </a:cubicBezTo>
                  <a:cubicBezTo>
                    <a:pt x="197799" y="97643"/>
                    <a:pt x="197811" y="97345"/>
                    <a:pt x="197823" y="97036"/>
                  </a:cubicBezTo>
                  <a:cubicBezTo>
                    <a:pt x="197834" y="96560"/>
                    <a:pt x="197787" y="96083"/>
                    <a:pt x="197942" y="95619"/>
                  </a:cubicBezTo>
                  <a:cubicBezTo>
                    <a:pt x="197989" y="95476"/>
                    <a:pt x="197965" y="95298"/>
                    <a:pt x="197965" y="95131"/>
                  </a:cubicBezTo>
                  <a:cubicBezTo>
                    <a:pt x="197977" y="94678"/>
                    <a:pt x="197930" y="94226"/>
                    <a:pt x="198084" y="93785"/>
                  </a:cubicBezTo>
                  <a:cubicBezTo>
                    <a:pt x="198132" y="93607"/>
                    <a:pt x="198096" y="93404"/>
                    <a:pt x="198108" y="93214"/>
                  </a:cubicBezTo>
                  <a:cubicBezTo>
                    <a:pt x="198120" y="92797"/>
                    <a:pt x="198073" y="92369"/>
                    <a:pt x="198215" y="91952"/>
                  </a:cubicBezTo>
                  <a:cubicBezTo>
                    <a:pt x="198275" y="91797"/>
                    <a:pt x="198239" y="91619"/>
                    <a:pt x="198251" y="91452"/>
                  </a:cubicBezTo>
                  <a:cubicBezTo>
                    <a:pt x="198263" y="90928"/>
                    <a:pt x="198251" y="90416"/>
                    <a:pt x="198358" y="89892"/>
                  </a:cubicBezTo>
                  <a:cubicBezTo>
                    <a:pt x="198454" y="89416"/>
                    <a:pt x="198382" y="88904"/>
                    <a:pt x="198394" y="88404"/>
                  </a:cubicBezTo>
                  <a:cubicBezTo>
                    <a:pt x="198406" y="87904"/>
                    <a:pt x="198358" y="87404"/>
                    <a:pt x="198513" y="86916"/>
                  </a:cubicBezTo>
                  <a:cubicBezTo>
                    <a:pt x="198561" y="86737"/>
                    <a:pt x="198537" y="86535"/>
                    <a:pt x="198537" y="86344"/>
                  </a:cubicBezTo>
                  <a:cubicBezTo>
                    <a:pt x="198537" y="85273"/>
                    <a:pt x="198537" y="84201"/>
                    <a:pt x="198537" y="83141"/>
                  </a:cubicBezTo>
                  <a:cubicBezTo>
                    <a:pt x="198537" y="82689"/>
                    <a:pt x="198501" y="82236"/>
                    <a:pt x="198656" y="81796"/>
                  </a:cubicBezTo>
                  <a:cubicBezTo>
                    <a:pt x="198704" y="81617"/>
                    <a:pt x="198680" y="81415"/>
                    <a:pt x="198680" y="81224"/>
                  </a:cubicBezTo>
                  <a:cubicBezTo>
                    <a:pt x="198680" y="80224"/>
                    <a:pt x="198680" y="79224"/>
                    <a:pt x="198680" y="78224"/>
                  </a:cubicBezTo>
                  <a:cubicBezTo>
                    <a:pt x="198680" y="78045"/>
                    <a:pt x="198680" y="77855"/>
                    <a:pt x="198704" y="77664"/>
                  </a:cubicBezTo>
                  <a:cubicBezTo>
                    <a:pt x="198716" y="77533"/>
                    <a:pt x="198799" y="77450"/>
                    <a:pt x="198930" y="77438"/>
                  </a:cubicBezTo>
                  <a:cubicBezTo>
                    <a:pt x="199144" y="77414"/>
                    <a:pt x="199358" y="77414"/>
                    <a:pt x="199573" y="77414"/>
                  </a:cubicBezTo>
                  <a:lnTo>
                    <a:pt x="205716" y="77414"/>
                  </a:lnTo>
                  <a:cubicBezTo>
                    <a:pt x="205773" y="77414"/>
                    <a:pt x="205829" y="77415"/>
                    <a:pt x="205884" y="77415"/>
                  </a:cubicBezTo>
                  <a:cubicBezTo>
                    <a:pt x="206135" y="77415"/>
                    <a:pt x="206380" y="77407"/>
                    <a:pt x="206633" y="77319"/>
                  </a:cubicBezTo>
                  <a:cubicBezTo>
                    <a:pt x="206744" y="77287"/>
                    <a:pt x="206871" y="77282"/>
                    <a:pt x="207000" y="77282"/>
                  </a:cubicBezTo>
                  <a:cubicBezTo>
                    <a:pt x="207064" y="77282"/>
                    <a:pt x="207129" y="77283"/>
                    <a:pt x="207193" y="77283"/>
                  </a:cubicBezTo>
                  <a:cubicBezTo>
                    <a:pt x="207335" y="77276"/>
                    <a:pt x="207476" y="77274"/>
                    <a:pt x="207618" y="77274"/>
                  </a:cubicBezTo>
                  <a:cubicBezTo>
                    <a:pt x="207756" y="77274"/>
                    <a:pt x="207895" y="77276"/>
                    <a:pt x="208032" y="77276"/>
                  </a:cubicBezTo>
                  <a:cubicBezTo>
                    <a:pt x="208442" y="77276"/>
                    <a:pt x="208849" y="77261"/>
                    <a:pt x="209253" y="77141"/>
                  </a:cubicBezTo>
                  <a:cubicBezTo>
                    <a:pt x="209303" y="77128"/>
                    <a:pt x="209358" y="77124"/>
                    <a:pt x="209416" y="77124"/>
                  </a:cubicBezTo>
                  <a:cubicBezTo>
                    <a:pt x="209496" y="77124"/>
                    <a:pt x="209580" y="77131"/>
                    <a:pt x="209662" y="77131"/>
                  </a:cubicBezTo>
                  <a:cubicBezTo>
                    <a:pt x="209689" y="77131"/>
                    <a:pt x="209715" y="77130"/>
                    <a:pt x="209741" y="77129"/>
                  </a:cubicBezTo>
                  <a:cubicBezTo>
                    <a:pt x="209806" y="77129"/>
                    <a:pt x="209871" y="77129"/>
                    <a:pt x="209935" y="77129"/>
                  </a:cubicBezTo>
                  <a:cubicBezTo>
                    <a:pt x="210227" y="77129"/>
                    <a:pt x="210518" y="77121"/>
                    <a:pt x="210800" y="77033"/>
                  </a:cubicBezTo>
                  <a:cubicBezTo>
                    <a:pt x="210920" y="76993"/>
                    <a:pt x="211055" y="76987"/>
                    <a:pt x="211192" y="76987"/>
                  </a:cubicBezTo>
                  <a:cubicBezTo>
                    <a:pt x="211257" y="76987"/>
                    <a:pt x="211323" y="76988"/>
                    <a:pt x="211388" y="76988"/>
                  </a:cubicBezTo>
                  <a:cubicBezTo>
                    <a:pt x="211431" y="76988"/>
                    <a:pt x="211473" y="76988"/>
                    <a:pt x="211515" y="76986"/>
                  </a:cubicBezTo>
                  <a:cubicBezTo>
                    <a:pt x="211605" y="76984"/>
                    <a:pt x="211695" y="76984"/>
                    <a:pt x="211786" y="76984"/>
                  </a:cubicBezTo>
                  <a:cubicBezTo>
                    <a:pt x="211882" y="76984"/>
                    <a:pt x="211978" y="76984"/>
                    <a:pt x="212075" y="76984"/>
                  </a:cubicBezTo>
                  <a:cubicBezTo>
                    <a:pt x="212500" y="76984"/>
                    <a:pt x="212927" y="76974"/>
                    <a:pt x="213348" y="76867"/>
                  </a:cubicBezTo>
                  <a:cubicBezTo>
                    <a:pt x="213480" y="76835"/>
                    <a:pt x="213615" y="76826"/>
                    <a:pt x="213751" y="76826"/>
                  </a:cubicBezTo>
                  <a:cubicBezTo>
                    <a:pt x="213944" y="76826"/>
                    <a:pt x="214140" y="76844"/>
                    <a:pt x="214333" y="76844"/>
                  </a:cubicBezTo>
                  <a:cubicBezTo>
                    <a:pt x="214362" y="76844"/>
                    <a:pt x="214391" y="76844"/>
                    <a:pt x="214420" y="76843"/>
                  </a:cubicBezTo>
                  <a:cubicBezTo>
                    <a:pt x="214508" y="76843"/>
                    <a:pt x="214597" y="76845"/>
                    <a:pt x="214685" y="76845"/>
                  </a:cubicBezTo>
                  <a:cubicBezTo>
                    <a:pt x="214905" y="76845"/>
                    <a:pt x="215124" y="76833"/>
                    <a:pt x="215337" y="76748"/>
                  </a:cubicBezTo>
                  <a:cubicBezTo>
                    <a:pt x="215444" y="76712"/>
                    <a:pt x="215575" y="76712"/>
                    <a:pt x="215694" y="76712"/>
                  </a:cubicBezTo>
                  <a:cubicBezTo>
                    <a:pt x="216164" y="76706"/>
                    <a:pt x="216637" y="76703"/>
                    <a:pt x="217112" y="76703"/>
                  </a:cubicBezTo>
                  <a:close/>
                  <a:moveTo>
                    <a:pt x="220281" y="76700"/>
                  </a:moveTo>
                  <a:cubicBezTo>
                    <a:pt x="220303" y="76700"/>
                    <a:pt x="220326" y="76700"/>
                    <a:pt x="220349" y="76700"/>
                  </a:cubicBezTo>
                  <a:lnTo>
                    <a:pt x="225695" y="76700"/>
                  </a:lnTo>
                  <a:lnTo>
                    <a:pt x="225707" y="76712"/>
                  </a:lnTo>
                  <a:lnTo>
                    <a:pt x="231053" y="76712"/>
                  </a:lnTo>
                  <a:cubicBezTo>
                    <a:pt x="231339" y="76712"/>
                    <a:pt x="231624" y="76712"/>
                    <a:pt x="231898" y="76795"/>
                  </a:cubicBezTo>
                  <a:cubicBezTo>
                    <a:pt x="232101" y="76855"/>
                    <a:pt x="232327" y="76855"/>
                    <a:pt x="232541" y="76855"/>
                  </a:cubicBezTo>
                  <a:lnTo>
                    <a:pt x="235530" y="76855"/>
                  </a:lnTo>
                  <a:cubicBezTo>
                    <a:pt x="235680" y="76855"/>
                    <a:pt x="235831" y="76851"/>
                    <a:pt x="235982" y="76851"/>
                  </a:cubicBezTo>
                  <a:cubicBezTo>
                    <a:pt x="236282" y="76851"/>
                    <a:pt x="236581" y="76867"/>
                    <a:pt x="236875" y="76962"/>
                  </a:cubicBezTo>
                  <a:cubicBezTo>
                    <a:pt x="236974" y="76995"/>
                    <a:pt x="237081" y="77002"/>
                    <a:pt x="237189" y="77002"/>
                  </a:cubicBezTo>
                  <a:cubicBezTo>
                    <a:pt x="237275" y="77002"/>
                    <a:pt x="237362" y="76998"/>
                    <a:pt x="237447" y="76998"/>
                  </a:cubicBezTo>
                  <a:lnTo>
                    <a:pt x="241018" y="76998"/>
                  </a:lnTo>
                  <a:cubicBezTo>
                    <a:pt x="241197" y="76998"/>
                    <a:pt x="241388" y="76998"/>
                    <a:pt x="241578" y="77021"/>
                  </a:cubicBezTo>
                  <a:cubicBezTo>
                    <a:pt x="241709" y="77033"/>
                    <a:pt x="241804" y="77129"/>
                    <a:pt x="241804" y="77248"/>
                  </a:cubicBezTo>
                  <a:cubicBezTo>
                    <a:pt x="241816" y="77867"/>
                    <a:pt x="241864" y="78498"/>
                    <a:pt x="241780" y="79105"/>
                  </a:cubicBezTo>
                  <a:cubicBezTo>
                    <a:pt x="241721" y="79534"/>
                    <a:pt x="241685" y="79950"/>
                    <a:pt x="241673" y="80379"/>
                  </a:cubicBezTo>
                  <a:cubicBezTo>
                    <a:pt x="241661" y="80891"/>
                    <a:pt x="241721" y="81415"/>
                    <a:pt x="241554" y="81927"/>
                  </a:cubicBezTo>
                  <a:cubicBezTo>
                    <a:pt x="241507" y="82082"/>
                    <a:pt x="241542" y="82260"/>
                    <a:pt x="241542" y="82427"/>
                  </a:cubicBezTo>
                  <a:cubicBezTo>
                    <a:pt x="241530" y="83308"/>
                    <a:pt x="241542" y="84189"/>
                    <a:pt x="241530" y="85070"/>
                  </a:cubicBezTo>
                  <a:cubicBezTo>
                    <a:pt x="241530" y="85534"/>
                    <a:pt x="241566" y="86011"/>
                    <a:pt x="241423" y="86487"/>
                  </a:cubicBezTo>
                  <a:cubicBezTo>
                    <a:pt x="241364" y="86654"/>
                    <a:pt x="241399" y="86856"/>
                    <a:pt x="241399" y="87047"/>
                  </a:cubicBezTo>
                  <a:cubicBezTo>
                    <a:pt x="241388" y="88047"/>
                    <a:pt x="241399" y="89047"/>
                    <a:pt x="241388" y="90047"/>
                  </a:cubicBezTo>
                  <a:cubicBezTo>
                    <a:pt x="241388" y="90476"/>
                    <a:pt x="241423" y="90892"/>
                    <a:pt x="241280" y="91321"/>
                  </a:cubicBezTo>
                  <a:cubicBezTo>
                    <a:pt x="241221" y="91464"/>
                    <a:pt x="241257" y="91642"/>
                    <a:pt x="241257" y="91809"/>
                  </a:cubicBezTo>
                  <a:cubicBezTo>
                    <a:pt x="241245" y="92523"/>
                    <a:pt x="241257" y="93238"/>
                    <a:pt x="241245" y="93952"/>
                  </a:cubicBezTo>
                  <a:cubicBezTo>
                    <a:pt x="241245" y="94357"/>
                    <a:pt x="241280" y="94762"/>
                    <a:pt x="241137" y="95155"/>
                  </a:cubicBezTo>
                  <a:cubicBezTo>
                    <a:pt x="241078" y="95321"/>
                    <a:pt x="241114" y="95524"/>
                    <a:pt x="241114" y="95714"/>
                  </a:cubicBezTo>
                  <a:cubicBezTo>
                    <a:pt x="241102" y="96452"/>
                    <a:pt x="241102" y="97191"/>
                    <a:pt x="241102" y="97929"/>
                  </a:cubicBezTo>
                  <a:cubicBezTo>
                    <a:pt x="241102" y="98096"/>
                    <a:pt x="241102" y="98262"/>
                    <a:pt x="241090" y="98429"/>
                  </a:cubicBezTo>
                  <a:cubicBezTo>
                    <a:pt x="241078" y="98596"/>
                    <a:pt x="240971" y="98679"/>
                    <a:pt x="240804" y="98691"/>
                  </a:cubicBezTo>
                  <a:cubicBezTo>
                    <a:pt x="240697" y="98703"/>
                    <a:pt x="240578" y="98703"/>
                    <a:pt x="240459" y="98703"/>
                  </a:cubicBezTo>
                  <a:cubicBezTo>
                    <a:pt x="240361" y="98699"/>
                    <a:pt x="240263" y="98698"/>
                    <a:pt x="240165" y="98698"/>
                  </a:cubicBezTo>
                  <a:cubicBezTo>
                    <a:pt x="239999" y="98698"/>
                    <a:pt x="239834" y="98701"/>
                    <a:pt x="239669" y="98701"/>
                  </a:cubicBezTo>
                  <a:cubicBezTo>
                    <a:pt x="239291" y="98701"/>
                    <a:pt x="238914" y="98684"/>
                    <a:pt x="238542" y="98572"/>
                  </a:cubicBezTo>
                  <a:cubicBezTo>
                    <a:pt x="238470" y="98553"/>
                    <a:pt x="238395" y="98547"/>
                    <a:pt x="238318" y="98547"/>
                  </a:cubicBezTo>
                  <a:cubicBezTo>
                    <a:pt x="238203" y="98547"/>
                    <a:pt x="238085" y="98560"/>
                    <a:pt x="237970" y="98560"/>
                  </a:cubicBezTo>
                  <a:lnTo>
                    <a:pt x="233410" y="98560"/>
                  </a:lnTo>
                  <a:cubicBezTo>
                    <a:pt x="233358" y="98560"/>
                    <a:pt x="233306" y="98560"/>
                    <a:pt x="233253" y="98560"/>
                  </a:cubicBezTo>
                  <a:cubicBezTo>
                    <a:pt x="233044" y="98560"/>
                    <a:pt x="232834" y="98553"/>
                    <a:pt x="232625" y="98477"/>
                  </a:cubicBezTo>
                  <a:cubicBezTo>
                    <a:pt x="232482" y="98422"/>
                    <a:pt x="232335" y="98410"/>
                    <a:pt x="232186" y="98410"/>
                  </a:cubicBezTo>
                  <a:cubicBezTo>
                    <a:pt x="232075" y="98410"/>
                    <a:pt x="231963" y="98417"/>
                    <a:pt x="231851" y="98417"/>
                  </a:cubicBezTo>
                  <a:lnTo>
                    <a:pt x="220075" y="98417"/>
                  </a:lnTo>
                  <a:cubicBezTo>
                    <a:pt x="219930" y="98417"/>
                    <a:pt x="219807" y="98419"/>
                    <a:pt x="219702" y="98419"/>
                  </a:cubicBezTo>
                  <a:cubicBezTo>
                    <a:pt x="219049" y="98419"/>
                    <a:pt x="219111" y="98357"/>
                    <a:pt x="219111" y="97464"/>
                  </a:cubicBezTo>
                  <a:cubicBezTo>
                    <a:pt x="219111" y="95512"/>
                    <a:pt x="219111" y="93559"/>
                    <a:pt x="219111" y="91607"/>
                  </a:cubicBezTo>
                  <a:cubicBezTo>
                    <a:pt x="219111" y="91321"/>
                    <a:pt x="219111" y="91035"/>
                    <a:pt x="219194" y="90761"/>
                  </a:cubicBezTo>
                  <a:cubicBezTo>
                    <a:pt x="219254" y="90583"/>
                    <a:pt x="219242" y="90380"/>
                    <a:pt x="219242" y="90190"/>
                  </a:cubicBezTo>
                  <a:cubicBezTo>
                    <a:pt x="219254" y="89666"/>
                    <a:pt x="219242" y="89154"/>
                    <a:pt x="219254" y="88630"/>
                  </a:cubicBezTo>
                  <a:cubicBezTo>
                    <a:pt x="219254" y="88154"/>
                    <a:pt x="219218" y="87678"/>
                    <a:pt x="219373" y="87213"/>
                  </a:cubicBezTo>
                  <a:cubicBezTo>
                    <a:pt x="219420" y="87058"/>
                    <a:pt x="219397" y="86880"/>
                    <a:pt x="219397" y="86713"/>
                  </a:cubicBezTo>
                  <a:cubicBezTo>
                    <a:pt x="219397" y="86142"/>
                    <a:pt x="219397" y="85570"/>
                    <a:pt x="219397" y="84999"/>
                  </a:cubicBezTo>
                  <a:cubicBezTo>
                    <a:pt x="219397" y="84665"/>
                    <a:pt x="219385" y="84344"/>
                    <a:pt x="219492" y="84010"/>
                  </a:cubicBezTo>
                  <a:cubicBezTo>
                    <a:pt x="219551" y="83796"/>
                    <a:pt x="219528" y="83546"/>
                    <a:pt x="219528" y="83308"/>
                  </a:cubicBezTo>
                  <a:cubicBezTo>
                    <a:pt x="219528" y="81379"/>
                    <a:pt x="219540" y="79450"/>
                    <a:pt x="219528" y="77522"/>
                  </a:cubicBezTo>
                  <a:cubicBezTo>
                    <a:pt x="219528" y="76711"/>
                    <a:pt x="219505" y="76700"/>
                    <a:pt x="220281" y="76700"/>
                  </a:cubicBezTo>
                  <a:close/>
                  <a:moveTo>
                    <a:pt x="197561" y="77414"/>
                  </a:moveTo>
                  <a:cubicBezTo>
                    <a:pt x="197906" y="77438"/>
                    <a:pt x="197965" y="77498"/>
                    <a:pt x="197965" y="77855"/>
                  </a:cubicBezTo>
                  <a:cubicBezTo>
                    <a:pt x="197977" y="78974"/>
                    <a:pt x="197977" y="80093"/>
                    <a:pt x="197977" y="81212"/>
                  </a:cubicBezTo>
                  <a:lnTo>
                    <a:pt x="197965" y="81212"/>
                  </a:lnTo>
                  <a:cubicBezTo>
                    <a:pt x="197965" y="82058"/>
                    <a:pt x="197965" y="82915"/>
                    <a:pt x="197965" y="83772"/>
                  </a:cubicBezTo>
                  <a:cubicBezTo>
                    <a:pt x="197965" y="84249"/>
                    <a:pt x="198001" y="84725"/>
                    <a:pt x="197846" y="85189"/>
                  </a:cubicBezTo>
                  <a:cubicBezTo>
                    <a:pt x="197799" y="85344"/>
                    <a:pt x="197823" y="85523"/>
                    <a:pt x="197823" y="85689"/>
                  </a:cubicBezTo>
                  <a:cubicBezTo>
                    <a:pt x="197823" y="86594"/>
                    <a:pt x="197823" y="87499"/>
                    <a:pt x="197823" y="88404"/>
                  </a:cubicBezTo>
                  <a:cubicBezTo>
                    <a:pt x="197823" y="88844"/>
                    <a:pt x="197823" y="89297"/>
                    <a:pt x="197715" y="89737"/>
                  </a:cubicBezTo>
                  <a:cubicBezTo>
                    <a:pt x="197632" y="90106"/>
                    <a:pt x="197692" y="90499"/>
                    <a:pt x="197680" y="90880"/>
                  </a:cubicBezTo>
                  <a:cubicBezTo>
                    <a:pt x="197680" y="91190"/>
                    <a:pt x="197703" y="91499"/>
                    <a:pt x="197584" y="91797"/>
                  </a:cubicBezTo>
                  <a:cubicBezTo>
                    <a:pt x="197549" y="91857"/>
                    <a:pt x="197537" y="91940"/>
                    <a:pt x="197549" y="92000"/>
                  </a:cubicBezTo>
                  <a:cubicBezTo>
                    <a:pt x="197620" y="92940"/>
                    <a:pt x="197382" y="93845"/>
                    <a:pt x="197394" y="94774"/>
                  </a:cubicBezTo>
                  <a:cubicBezTo>
                    <a:pt x="197394" y="94917"/>
                    <a:pt x="197418" y="95071"/>
                    <a:pt x="197382" y="95202"/>
                  </a:cubicBezTo>
                  <a:cubicBezTo>
                    <a:pt x="197203" y="95714"/>
                    <a:pt x="197251" y="96238"/>
                    <a:pt x="197263" y="96750"/>
                  </a:cubicBezTo>
                  <a:cubicBezTo>
                    <a:pt x="197275" y="97262"/>
                    <a:pt x="197215" y="97750"/>
                    <a:pt x="197108" y="98238"/>
                  </a:cubicBezTo>
                  <a:cubicBezTo>
                    <a:pt x="197056" y="98469"/>
                    <a:pt x="197022" y="98552"/>
                    <a:pt x="196818" y="98552"/>
                  </a:cubicBezTo>
                  <a:cubicBezTo>
                    <a:pt x="196791" y="98552"/>
                    <a:pt x="196761" y="98551"/>
                    <a:pt x="196727" y="98548"/>
                  </a:cubicBezTo>
                  <a:cubicBezTo>
                    <a:pt x="196668" y="98542"/>
                    <a:pt x="196609" y="98540"/>
                    <a:pt x="196550" y="98540"/>
                  </a:cubicBezTo>
                  <a:cubicBezTo>
                    <a:pt x="196228" y="98540"/>
                    <a:pt x="195909" y="98612"/>
                    <a:pt x="195579" y="98612"/>
                  </a:cubicBezTo>
                  <a:cubicBezTo>
                    <a:pt x="195471" y="98612"/>
                    <a:pt x="195362" y="98604"/>
                    <a:pt x="195251" y="98584"/>
                  </a:cubicBezTo>
                  <a:cubicBezTo>
                    <a:pt x="195042" y="98543"/>
                    <a:pt x="194830" y="98531"/>
                    <a:pt x="194616" y="98531"/>
                  </a:cubicBezTo>
                  <a:cubicBezTo>
                    <a:pt x="194328" y="98531"/>
                    <a:pt x="194037" y="98553"/>
                    <a:pt x="193751" y="98560"/>
                  </a:cubicBezTo>
                  <a:cubicBezTo>
                    <a:pt x="193596" y="98560"/>
                    <a:pt x="193440" y="98556"/>
                    <a:pt x="193283" y="98556"/>
                  </a:cubicBezTo>
                  <a:cubicBezTo>
                    <a:pt x="192970" y="98556"/>
                    <a:pt x="192655" y="98572"/>
                    <a:pt x="192346" y="98667"/>
                  </a:cubicBezTo>
                  <a:cubicBezTo>
                    <a:pt x="192243" y="98694"/>
                    <a:pt x="192135" y="98701"/>
                    <a:pt x="192026" y="98701"/>
                  </a:cubicBezTo>
                  <a:cubicBezTo>
                    <a:pt x="191895" y="98701"/>
                    <a:pt x="191761" y="98691"/>
                    <a:pt x="191631" y="98691"/>
                  </a:cubicBezTo>
                  <a:cubicBezTo>
                    <a:pt x="187345" y="98691"/>
                    <a:pt x="183071" y="98691"/>
                    <a:pt x="178784" y="98703"/>
                  </a:cubicBezTo>
                  <a:cubicBezTo>
                    <a:pt x="178642" y="98703"/>
                    <a:pt x="178499" y="98699"/>
                    <a:pt x="178356" y="98699"/>
                  </a:cubicBezTo>
                  <a:cubicBezTo>
                    <a:pt x="178071" y="98699"/>
                    <a:pt x="177788" y="98715"/>
                    <a:pt x="177510" y="98810"/>
                  </a:cubicBezTo>
                  <a:cubicBezTo>
                    <a:pt x="177439" y="98834"/>
                    <a:pt x="177359" y="98840"/>
                    <a:pt x="177275" y="98840"/>
                  </a:cubicBezTo>
                  <a:cubicBezTo>
                    <a:pt x="177192" y="98840"/>
                    <a:pt x="177106" y="98834"/>
                    <a:pt x="177022" y="98834"/>
                  </a:cubicBezTo>
                  <a:cubicBezTo>
                    <a:pt x="176701" y="98840"/>
                    <a:pt x="176379" y="98840"/>
                    <a:pt x="176058" y="98840"/>
                  </a:cubicBezTo>
                  <a:cubicBezTo>
                    <a:pt x="175736" y="98840"/>
                    <a:pt x="175415" y="98840"/>
                    <a:pt x="175094" y="98846"/>
                  </a:cubicBezTo>
                  <a:cubicBezTo>
                    <a:pt x="174967" y="98846"/>
                    <a:pt x="174840" y="98842"/>
                    <a:pt x="174713" y="98842"/>
                  </a:cubicBezTo>
                  <a:cubicBezTo>
                    <a:pt x="174460" y="98842"/>
                    <a:pt x="174208" y="98858"/>
                    <a:pt x="173962" y="98953"/>
                  </a:cubicBezTo>
                  <a:cubicBezTo>
                    <a:pt x="173897" y="98977"/>
                    <a:pt x="173825" y="98983"/>
                    <a:pt x="173753" y="98983"/>
                  </a:cubicBezTo>
                  <a:cubicBezTo>
                    <a:pt x="173680" y="98983"/>
                    <a:pt x="173605" y="98977"/>
                    <a:pt x="173534" y="98977"/>
                  </a:cubicBezTo>
                  <a:cubicBezTo>
                    <a:pt x="173010" y="98977"/>
                    <a:pt x="172974" y="98953"/>
                    <a:pt x="172974" y="98405"/>
                  </a:cubicBezTo>
                  <a:cubicBezTo>
                    <a:pt x="172974" y="96631"/>
                    <a:pt x="172974" y="94845"/>
                    <a:pt x="172974" y="93059"/>
                  </a:cubicBezTo>
                  <a:cubicBezTo>
                    <a:pt x="172974" y="92702"/>
                    <a:pt x="172998" y="92345"/>
                    <a:pt x="172867" y="92000"/>
                  </a:cubicBezTo>
                  <a:cubicBezTo>
                    <a:pt x="172808" y="91833"/>
                    <a:pt x="172831" y="91619"/>
                    <a:pt x="172831" y="91440"/>
                  </a:cubicBezTo>
                  <a:cubicBezTo>
                    <a:pt x="172831" y="87011"/>
                    <a:pt x="172831" y="82582"/>
                    <a:pt x="172831" y="78164"/>
                  </a:cubicBezTo>
                  <a:cubicBezTo>
                    <a:pt x="172831" y="77414"/>
                    <a:pt x="172831" y="77414"/>
                    <a:pt x="173581" y="77414"/>
                  </a:cubicBezTo>
                  <a:close/>
                  <a:moveTo>
                    <a:pt x="244650" y="76992"/>
                  </a:moveTo>
                  <a:cubicBezTo>
                    <a:pt x="245840" y="76992"/>
                    <a:pt x="247031" y="76998"/>
                    <a:pt x="248222" y="76998"/>
                  </a:cubicBezTo>
                  <a:cubicBezTo>
                    <a:pt x="248650" y="77117"/>
                    <a:pt x="249089" y="77144"/>
                    <a:pt x="249529" y="77144"/>
                  </a:cubicBezTo>
                  <a:cubicBezTo>
                    <a:pt x="249874" y="77144"/>
                    <a:pt x="250219" y="77128"/>
                    <a:pt x="250560" y="77128"/>
                  </a:cubicBezTo>
                  <a:cubicBezTo>
                    <a:pt x="250606" y="77128"/>
                    <a:pt x="250652" y="77128"/>
                    <a:pt x="250698" y="77129"/>
                  </a:cubicBezTo>
                  <a:cubicBezTo>
                    <a:pt x="251095" y="77133"/>
                    <a:pt x="251492" y="77134"/>
                    <a:pt x="251889" y="77134"/>
                  </a:cubicBezTo>
                  <a:cubicBezTo>
                    <a:pt x="252683" y="77134"/>
                    <a:pt x="253476" y="77129"/>
                    <a:pt x="254270" y="77129"/>
                  </a:cubicBezTo>
                  <a:cubicBezTo>
                    <a:pt x="254334" y="77129"/>
                    <a:pt x="254397" y="77128"/>
                    <a:pt x="254460" y="77128"/>
                  </a:cubicBezTo>
                  <a:cubicBezTo>
                    <a:pt x="254774" y="77128"/>
                    <a:pt x="255084" y="77137"/>
                    <a:pt x="255401" y="77236"/>
                  </a:cubicBezTo>
                  <a:cubicBezTo>
                    <a:pt x="255496" y="77272"/>
                    <a:pt x="255601" y="77280"/>
                    <a:pt x="255708" y="77280"/>
                  </a:cubicBezTo>
                  <a:cubicBezTo>
                    <a:pt x="255815" y="77280"/>
                    <a:pt x="255925" y="77272"/>
                    <a:pt x="256032" y="77272"/>
                  </a:cubicBezTo>
                  <a:lnTo>
                    <a:pt x="263676" y="77272"/>
                  </a:lnTo>
                  <a:cubicBezTo>
                    <a:pt x="264212" y="77283"/>
                    <a:pt x="264236" y="77307"/>
                    <a:pt x="264236" y="77843"/>
                  </a:cubicBezTo>
                  <a:cubicBezTo>
                    <a:pt x="264248" y="79248"/>
                    <a:pt x="264236" y="80653"/>
                    <a:pt x="264248" y="82058"/>
                  </a:cubicBezTo>
                  <a:cubicBezTo>
                    <a:pt x="264248" y="82415"/>
                    <a:pt x="264224" y="82760"/>
                    <a:pt x="264343" y="83117"/>
                  </a:cubicBezTo>
                  <a:cubicBezTo>
                    <a:pt x="264402" y="83308"/>
                    <a:pt x="264378" y="83534"/>
                    <a:pt x="264378" y="83749"/>
                  </a:cubicBezTo>
                  <a:lnTo>
                    <a:pt x="264378" y="89535"/>
                  </a:lnTo>
                  <a:lnTo>
                    <a:pt x="264390" y="89535"/>
                  </a:lnTo>
                  <a:lnTo>
                    <a:pt x="264390" y="95309"/>
                  </a:lnTo>
                  <a:cubicBezTo>
                    <a:pt x="264390" y="95619"/>
                    <a:pt x="264390" y="95929"/>
                    <a:pt x="264295" y="96226"/>
                  </a:cubicBezTo>
                  <a:cubicBezTo>
                    <a:pt x="264224" y="96429"/>
                    <a:pt x="264248" y="96655"/>
                    <a:pt x="264248" y="96869"/>
                  </a:cubicBezTo>
                  <a:cubicBezTo>
                    <a:pt x="264248" y="97488"/>
                    <a:pt x="264248" y="98107"/>
                    <a:pt x="264236" y="98727"/>
                  </a:cubicBezTo>
                  <a:cubicBezTo>
                    <a:pt x="264236" y="99036"/>
                    <a:pt x="264164" y="99108"/>
                    <a:pt x="263867" y="99119"/>
                  </a:cubicBezTo>
                  <a:cubicBezTo>
                    <a:pt x="263819" y="99123"/>
                    <a:pt x="263771" y="99125"/>
                    <a:pt x="263724" y="99125"/>
                  </a:cubicBezTo>
                  <a:cubicBezTo>
                    <a:pt x="263628" y="99125"/>
                    <a:pt x="263533" y="99119"/>
                    <a:pt x="263438" y="99119"/>
                  </a:cubicBezTo>
                  <a:lnTo>
                    <a:pt x="257723" y="99119"/>
                  </a:lnTo>
                  <a:cubicBezTo>
                    <a:pt x="257437" y="99119"/>
                    <a:pt x="257163" y="99119"/>
                    <a:pt x="256878" y="99036"/>
                  </a:cubicBezTo>
                  <a:cubicBezTo>
                    <a:pt x="256716" y="98994"/>
                    <a:pt x="256548" y="98988"/>
                    <a:pt x="256379" y="98988"/>
                  </a:cubicBezTo>
                  <a:cubicBezTo>
                    <a:pt x="256311" y="98988"/>
                    <a:pt x="256243" y="98988"/>
                    <a:pt x="256175" y="98988"/>
                  </a:cubicBezTo>
                  <a:cubicBezTo>
                    <a:pt x="254199" y="98977"/>
                    <a:pt x="252222" y="98977"/>
                    <a:pt x="250246" y="98977"/>
                  </a:cubicBezTo>
                  <a:cubicBezTo>
                    <a:pt x="250185" y="98977"/>
                    <a:pt x="250125" y="98977"/>
                    <a:pt x="250065" y="98977"/>
                  </a:cubicBezTo>
                  <a:cubicBezTo>
                    <a:pt x="249795" y="98977"/>
                    <a:pt x="249530" y="98969"/>
                    <a:pt x="249258" y="98881"/>
                  </a:cubicBezTo>
                  <a:cubicBezTo>
                    <a:pt x="249152" y="98848"/>
                    <a:pt x="249031" y="98841"/>
                    <a:pt x="248910" y="98841"/>
                  </a:cubicBezTo>
                  <a:cubicBezTo>
                    <a:pt x="248813" y="98841"/>
                    <a:pt x="248716" y="98846"/>
                    <a:pt x="248627" y="98846"/>
                  </a:cubicBezTo>
                  <a:cubicBezTo>
                    <a:pt x="247912" y="98840"/>
                    <a:pt x="247198" y="98840"/>
                    <a:pt x="246483" y="98840"/>
                  </a:cubicBezTo>
                  <a:cubicBezTo>
                    <a:pt x="245769" y="98840"/>
                    <a:pt x="245055" y="98840"/>
                    <a:pt x="244340" y="98834"/>
                  </a:cubicBezTo>
                  <a:cubicBezTo>
                    <a:pt x="244284" y="98834"/>
                    <a:pt x="244228" y="98834"/>
                    <a:pt x="244171" y="98834"/>
                  </a:cubicBezTo>
                  <a:cubicBezTo>
                    <a:pt x="243919" y="98834"/>
                    <a:pt x="243667" y="98826"/>
                    <a:pt x="243423" y="98738"/>
                  </a:cubicBezTo>
                  <a:cubicBezTo>
                    <a:pt x="243311" y="98705"/>
                    <a:pt x="243191" y="98698"/>
                    <a:pt x="243070" y="98698"/>
                  </a:cubicBezTo>
                  <a:cubicBezTo>
                    <a:pt x="242973" y="98698"/>
                    <a:pt x="242876" y="98703"/>
                    <a:pt x="242781" y="98703"/>
                  </a:cubicBezTo>
                  <a:cubicBezTo>
                    <a:pt x="242650" y="98697"/>
                    <a:pt x="242519" y="98697"/>
                    <a:pt x="242388" y="98697"/>
                  </a:cubicBezTo>
                  <a:cubicBezTo>
                    <a:pt x="242257" y="98697"/>
                    <a:pt x="242126" y="98697"/>
                    <a:pt x="241995" y="98691"/>
                  </a:cubicBezTo>
                  <a:cubicBezTo>
                    <a:pt x="241780" y="98679"/>
                    <a:pt x="241685" y="98596"/>
                    <a:pt x="241685" y="98381"/>
                  </a:cubicBezTo>
                  <a:cubicBezTo>
                    <a:pt x="241709" y="97584"/>
                    <a:pt x="241566" y="96774"/>
                    <a:pt x="241780" y="95976"/>
                  </a:cubicBezTo>
                  <a:cubicBezTo>
                    <a:pt x="241828" y="95810"/>
                    <a:pt x="241816" y="95643"/>
                    <a:pt x="241816" y="95476"/>
                  </a:cubicBezTo>
                  <a:cubicBezTo>
                    <a:pt x="241816" y="95000"/>
                    <a:pt x="241816" y="94524"/>
                    <a:pt x="241816" y="94047"/>
                  </a:cubicBezTo>
                  <a:cubicBezTo>
                    <a:pt x="241816" y="93905"/>
                    <a:pt x="241792" y="93762"/>
                    <a:pt x="241828" y="93619"/>
                  </a:cubicBezTo>
                  <a:cubicBezTo>
                    <a:pt x="242066" y="92607"/>
                    <a:pt x="241911" y="91583"/>
                    <a:pt x="241959" y="90571"/>
                  </a:cubicBezTo>
                  <a:cubicBezTo>
                    <a:pt x="241971" y="90237"/>
                    <a:pt x="241947" y="89904"/>
                    <a:pt x="242054" y="89583"/>
                  </a:cubicBezTo>
                  <a:cubicBezTo>
                    <a:pt x="242126" y="89380"/>
                    <a:pt x="242102" y="89154"/>
                    <a:pt x="242102" y="88940"/>
                  </a:cubicBezTo>
                  <a:cubicBezTo>
                    <a:pt x="242102" y="87416"/>
                    <a:pt x="242102" y="85892"/>
                    <a:pt x="242102" y="84380"/>
                  </a:cubicBezTo>
                  <a:cubicBezTo>
                    <a:pt x="242102" y="84070"/>
                    <a:pt x="242090" y="83760"/>
                    <a:pt x="242197" y="83463"/>
                  </a:cubicBezTo>
                  <a:cubicBezTo>
                    <a:pt x="242257" y="83284"/>
                    <a:pt x="242233" y="83082"/>
                    <a:pt x="242245" y="82891"/>
                  </a:cubicBezTo>
                  <a:cubicBezTo>
                    <a:pt x="242245" y="82367"/>
                    <a:pt x="242245" y="81844"/>
                    <a:pt x="242245" y="81320"/>
                  </a:cubicBezTo>
                  <a:cubicBezTo>
                    <a:pt x="242245" y="81034"/>
                    <a:pt x="242233" y="80760"/>
                    <a:pt x="242328" y="80474"/>
                  </a:cubicBezTo>
                  <a:cubicBezTo>
                    <a:pt x="242388" y="80320"/>
                    <a:pt x="242376" y="80153"/>
                    <a:pt x="242388" y="79986"/>
                  </a:cubicBezTo>
                  <a:cubicBezTo>
                    <a:pt x="242411" y="79367"/>
                    <a:pt x="242340" y="78748"/>
                    <a:pt x="242507" y="78141"/>
                  </a:cubicBezTo>
                  <a:cubicBezTo>
                    <a:pt x="242578" y="77903"/>
                    <a:pt x="242519" y="77629"/>
                    <a:pt x="242531" y="77367"/>
                  </a:cubicBezTo>
                  <a:cubicBezTo>
                    <a:pt x="242542" y="77093"/>
                    <a:pt x="242614" y="76998"/>
                    <a:pt x="242864" y="76998"/>
                  </a:cubicBezTo>
                  <a:cubicBezTo>
                    <a:pt x="243459" y="76994"/>
                    <a:pt x="244055" y="76992"/>
                    <a:pt x="244650" y="76992"/>
                  </a:cubicBezTo>
                  <a:close/>
                  <a:moveTo>
                    <a:pt x="151674" y="77267"/>
                  </a:moveTo>
                  <a:cubicBezTo>
                    <a:pt x="151750" y="77267"/>
                    <a:pt x="151826" y="77272"/>
                    <a:pt x="151900" y="77272"/>
                  </a:cubicBezTo>
                  <a:lnTo>
                    <a:pt x="160746" y="77272"/>
                  </a:lnTo>
                  <a:cubicBezTo>
                    <a:pt x="160794" y="77272"/>
                    <a:pt x="160842" y="77271"/>
                    <a:pt x="160889" y="77271"/>
                  </a:cubicBezTo>
                  <a:cubicBezTo>
                    <a:pt x="161080" y="77271"/>
                    <a:pt x="161270" y="77279"/>
                    <a:pt x="161461" y="77355"/>
                  </a:cubicBezTo>
                  <a:cubicBezTo>
                    <a:pt x="161586" y="77402"/>
                    <a:pt x="161714" y="77414"/>
                    <a:pt x="161843" y="77414"/>
                  </a:cubicBezTo>
                  <a:cubicBezTo>
                    <a:pt x="161973" y="77414"/>
                    <a:pt x="162104" y="77402"/>
                    <a:pt x="162235" y="77402"/>
                  </a:cubicBezTo>
                  <a:lnTo>
                    <a:pt x="171367" y="77402"/>
                  </a:lnTo>
                  <a:cubicBezTo>
                    <a:pt x="171454" y="77402"/>
                    <a:pt x="171534" y="77402"/>
                    <a:pt x="171605" y="77402"/>
                  </a:cubicBezTo>
                  <a:cubicBezTo>
                    <a:pt x="172311" y="77402"/>
                    <a:pt x="172272" y="77441"/>
                    <a:pt x="172272" y="78295"/>
                  </a:cubicBezTo>
                  <a:cubicBezTo>
                    <a:pt x="172272" y="80129"/>
                    <a:pt x="172272" y="81963"/>
                    <a:pt x="172272" y="83784"/>
                  </a:cubicBezTo>
                  <a:cubicBezTo>
                    <a:pt x="172272" y="84070"/>
                    <a:pt x="172272" y="84356"/>
                    <a:pt x="172355" y="84641"/>
                  </a:cubicBezTo>
                  <a:cubicBezTo>
                    <a:pt x="172415" y="84856"/>
                    <a:pt x="172403" y="85106"/>
                    <a:pt x="172403" y="85344"/>
                  </a:cubicBezTo>
                  <a:cubicBezTo>
                    <a:pt x="172403" y="87297"/>
                    <a:pt x="172403" y="89249"/>
                    <a:pt x="172415" y="91202"/>
                  </a:cubicBezTo>
                  <a:cubicBezTo>
                    <a:pt x="172415" y="91488"/>
                    <a:pt x="172403" y="91761"/>
                    <a:pt x="172498" y="92047"/>
                  </a:cubicBezTo>
                  <a:cubicBezTo>
                    <a:pt x="172546" y="92214"/>
                    <a:pt x="172546" y="92416"/>
                    <a:pt x="172546" y="92607"/>
                  </a:cubicBezTo>
                  <a:cubicBezTo>
                    <a:pt x="172546" y="94512"/>
                    <a:pt x="172546" y="96417"/>
                    <a:pt x="172546" y="98322"/>
                  </a:cubicBezTo>
                  <a:cubicBezTo>
                    <a:pt x="172546" y="98977"/>
                    <a:pt x="172534" y="98977"/>
                    <a:pt x="171855" y="98977"/>
                  </a:cubicBezTo>
                  <a:lnTo>
                    <a:pt x="170355" y="98977"/>
                  </a:lnTo>
                  <a:cubicBezTo>
                    <a:pt x="169926" y="98988"/>
                    <a:pt x="169509" y="98965"/>
                    <a:pt x="169081" y="99084"/>
                  </a:cubicBezTo>
                  <a:cubicBezTo>
                    <a:pt x="168974" y="99119"/>
                    <a:pt x="168858" y="99128"/>
                    <a:pt x="168739" y="99128"/>
                  </a:cubicBezTo>
                  <a:cubicBezTo>
                    <a:pt x="168619" y="99128"/>
                    <a:pt x="168497" y="99119"/>
                    <a:pt x="168378" y="99119"/>
                  </a:cubicBezTo>
                  <a:lnTo>
                    <a:pt x="156020" y="99119"/>
                  </a:lnTo>
                  <a:cubicBezTo>
                    <a:pt x="155921" y="99119"/>
                    <a:pt x="155822" y="99118"/>
                    <a:pt x="155723" y="99118"/>
                  </a:cubicBezTo>
                  <a:cubicBezTo>
                    <a:pt x="155425" y="99118"/>
                    <a:pt x="155124" y="99131"/>
                    <a:pt x="154829" y="99239"/>
                  </a:cubicBezTo>
                  <a:cubicBezTo>
                    <a:pt x="154752" y="99262"/>
                    <a:pt x="154668" y="99268"/>
                    <a:pt x="154584" y="99268"/>
                  </a:cubicBezTo>
                  <a:cubicBezTo>
                    <a:pt x="154499" y="99268"/>
                    <a:pt x="154412" y="99262"/>
                    <a:pt x="154329" y="99262"/>
                  </a:cubicBezTo>
                  <a:cubicBezTo>
                    <a:pt x="153805" y="99262"/>
                    <a:pt x="153281" y="99262"/>
                    <a:pt x="152757" y="99274"/>
                  </a:cubicBezTo>
                  <a:cubicBezTo>
                    <a:pt x="152638" y="99274"/>
                    <a:pt x="152519" y="99270"/>
                    <a:pt x="152401" y="99270"/>
                  </a:cubicBezTo>
                  <a:cubicBezTo>
                    <a:pt x="152163" y="99270"/>
                    <a:pt x="151928" y="99286"/>
                    <a:pt x="151698" y="99381"/>
                  </a:cubicBezTo>
                  <a:cubicBezTo>
                    <a:pt x="151638" y="99405"/>
                    <a:pt x="151567" y="99405"/>
                    <a:pt x="151495" y="99405"/>
                  </a:cubicBezTo>
                  <a:lnTo>
                    <a:pt x="149066" y="99405"/>
                  </a:lnTo>
                  <a:cubicBezTo>
                    <a:pt x="148793" y="99405"/>
                    <a:pt x="148721" y="99322"/>
                    <a:pt x="148709" y="99072"/>
                  </a:cubicBezTo>
                  <a:cubicBezTo>
                    <a:pt x="148697" y="98881"/>
                    <a:pt x="148697" y="98691"/>
                    <a:pt x="148697" y="98500"/>
                  </a:cubicBezTo>
                  <a:lnTo>
                    <a:pt x="148697" y="90142"/>
                  </a:lnTo>
                  <a:cubicBezTo>
                    <a:pt x="148697" y="87380"/>
                    <a:pt x="148697" y="84618"/>
                    <a:pt x="148697" y="81867"/>
                  </a:cubicBezTo>
                  <a:cubicBezTo>
                    <a:pt x="148697" y="81534"/>
                    <a:pt x="148721" y="81201"/>
                    <a:pt x="148602" y="80879"/>
                  </a:cubicBezTo>
                  <a:cubicBezTo>
                    <a:pt x="148543" y="80724"/>
                    <a:pt x="148566" y="80546"/>
                    <a:pt x="148554" y="80379"/>
                  </a:cubicBezTo>
                  <a:cubicBezTo>
                    <a:pt x="148554" y="79950"/>
                    <a:pt x="148554" y="79522"/>
                    <a:pt x="148554" y="79093"/>
                  </a:cubicBezTo>
                  <a:cubicBezTo>
                    <a:pt x="148554" y="78784"/>
                    <a:pt x="148578" y="78486"/>
                    <a:pt x="148459" y="78176"/>
                  </a:cubicBezTo>
                  <a:cubicBezTo>
                    <a:pt x="148388" y="78010"/>
                    <a:pt x="148400" y="77807"/>
                    <a:pt x="148447" y="77617"/>
                  </a:cubicBezTo>
                  <a:cubicBezTo>
                    <a:pt x="148471" y="77522"/>
                    <a:pt x="148531" y="77450"/>
                    <a:pt x="148638" y="77438"/>
                  </a:cubicBezTo>
                  <a:cubicBezTo>
                    <a:pt x="148757" y="77426"/>
                    <a:pt x="148876" y="77414"/>
                    <a:pt x="148995" y="77414"/>
                  </a:cubicBezTo>
                  <a:lnTo>
                    <a:pt x="150352" y="77414"/>
                  </a:lnTo>
                  <a:cubicBezTo>
                    <a:pt x="150698" y="77402"/>
                    <a:pt x="151055" y="77426"/>
                    <a:pt x="151400" y="77307"/>
                  </a:cubicBezTo>
                  <a:cubicBezTo>
                    <a:pt x="151486" y="77274"/>
                    <a:pt x="151579" y="77267"/>
                    <a:pt x="151674" y="77267"/>
                  </a:cubicBezTo>
                  <a:close/>
                  <a:moveTo>
                    <a:pt x="147256" y="77401"/>
                  </a:moveTo>
                  <a:cubicBezTo>
                    <a:pt x="147369" y="77401"/>
                    <a:pt x="147478" y="77417"/>
                    <a:pt x="147578" y="77486"/>
                  </a:cubicBezTo>
                  <a:cubicBezTo>
                    <a:pt x="147781" y="77629"/>
                    <a:pt x="147662" y="77891"/>
                    <a:pt x="147757" y="78081"/>
                  </a:cubicBezTo>
                  <a:cubicBezTo>
                    <a:pt x="147864" y="78295"/>
                    <a:pt x="147840" y="78545"/>
                    <a:pt x="147840" y="78784"/>
                  </a:cubicBezTo>
                  <a:cubicBezTo>
                    <a:pt x="147840" y="79212"/>
                    <a:pt x="147840" y="79629"/>
                    <a:pt x="147840" y="80058"/>
                  </a:cubicBezTo>
                  <a:cubicBezTo>
                    <a:pt x="147852" y="80415"/>
                    <a:pt x="147828" y="80772"/>
                    <a:pt x="147947" y="81117"/>
                  </a:cubicBezTo>
                  <a:cubicBezTo>
                    <a:pt x="148007" y="81296"/>
                    <a:pt x="147983" y="81498"/>
                    <a:pt x="147983" y="81689"/>
                  </a:cubicBezTo>
                  <a:lnTo>
                    <a:pt x="147983" y="98679"/>
                  </a:lnTo>
                  <a:lnTo>
                    <a:pt x="147983" y="98822"/>
                  </a:lnTo>
                  <a:cubicBezTo>
                    <a:pt x="147995" y="99381"/>
                    <a:pt x="147912" y="99346"/>
                    <a:pt x="147447" y="99441"/>
                  </a:cubicBezTo>
                  <a:cubicBezTo>
                    <a:pt x="146852" y="99548"/>
                    <a:pt x="146268" y="99548"/>
                    <a:pt x="145673" y="99548"/>
                  </a:cubicBezTo>
                  <a:lnTo>
                    <a:pt x="124909" y="99548"/>
                  </a:lnTo>
                  <a:cubicBezTo>
                    <a:pt x="124802" y="99548"/>
                    <a:pt x="124694" y="99551"/>
                    <a:pt x="124587" y="99551"/>
                  </a:cubicBezTo>
                  <a:cubicBezTo>
                    <a:pt x="124480" y="99551"/>
                    <a:pt x="124373" y="99548"/>
                    <a:pt x="124266" y="99536"/>
                  </a:cubicBezTo>
                  <a:cubicBezTo>
                    <a:pt x="124099" y="99536"/>
                    <a:pt x="124016" y="99429"/>
                    <a:pt x="124004" y="99262"/>
                  </a:cubicBezTo>
                  <a:cubicBezTo>
                    <a:pt x="123992" y="99072"/>
                    <a:pt x="123992" y="98881"/>
                    <a:pt x="123992" y="98691"/>
                  </a:cubicBezTo>
                  <a:cubicBezTo>
                    <a:pt x="123992" y="91928"/>
                    <a:pt x="123992" y="85177"/>
                    <a:pt x="123992" y="78415"/>
                  </a:cubicBezTo>
                  <a:lnTo>
                    <a:pt x="123992" y="78343"/>
                  </a:lnTo>
                  <a:cubicBezTo>
                    <a:pt x="123992" y="77634"/>
                    <a:pt x="123973" y="77555"/>
                    <a:pt x="124554" y="77555"/>
                  </a:cubicBezTo>
                  <a:cubicBezTo>
                    <a:pt x="124617" y="77555"/>
                    <a:pt x="124687" y="77556"/>
                    <a:pt x="124766" y="77557"/>
                  </a:cubicBezTo>
                  <a:cubicBezTo>
                    <a:pt x="125004" y="77557"/>
                    <a:pt x="125242" y="77545"/>
                    <a:pt x="125468" y="77474"/>
                  </a:cubicBezTo>
                  <a:cubicBezTo>
                    <a:pt x="125671" y="77426"/>
                    <a:pt x="125897" y="77414"/>
                    <a:pt x="126111" y="77414"/>
                  </a:cubicBezTo>
                  <a:lnTo>
                    <a:pt x="146947" y="77414"/>
                  </a:lnTo>
                  <a:cubicBezTo>
                    <a:pt x="147049" y="77414"/>
                    <a:pt x="147154" y="77401"/>
                    <a:pt x="147256" y="77401"/>
                  </a:cubicBezTo>
                  <a:close/>
                  <a:moveTo>
                    <a:pt x="106006" y="77553"/>
                  </a:moveTo>
                  <a:cubicBezTo>
                    <a:pt x="106092" y="77553"/>
                    <a:pt x="106179" y="77557"/>
                    <a:pt x="106263" y="77557"/>
                  </a:cubicBezTo>
                  <a:lnTo>
                    <a:pt x="122682" y="77557"/>
                  </a:lnTo>
                  <a:cubicBezTo>
                    <a:pt x="123408" y="77557"/>
                    <a:pt x="123420" y="77557"/>
                    <a:pt x="123420" y="78307"/>
                  </a:cubicBezTo>
                  <a:lnTo>
                    <a:pt x="123420" y="84522"/>
                  </a:lnTo>
                  <a:cubicBezTo>
                    <a:pt x="123420" y="86499"/>
                    <a:pt x="123420" y="88475"/>
                    <a:pt x="123420" y="90452"/>
                  </a:cubicBezTo>
                  <a:cubicBezTo>
                    <a:pt x="123420" y="90773"/>
                    <a:pt x="123468" y="91118"/>
                    <a:pt x="123349" y="91440"/>
                  </a:cubicBezTo>
                  <a:cubicBezTo>
                    <a:pt x="123301" y="91559"/>
                    <a:pt x="123361" y="91666"/>
                    <a:pt x="123373" y="91785"/>
                  </a:cubicBezTo>
                  <a:cubicBezTo>
                    <a:pt x="123397" y="91892"/>
                    <a:pt x="123420" y="92035"/>
                    <a:pt x="123385" y="92130"/>
                  </a:cubicBezTo>
                  <a:cubicBezTo>
                    <a:pt x="123230" y="92547"/>
                    <a:pt x="123278" y="92976"/>
                    <a:pt x="123278" y="93404"/>
                  </a:cubicBezTo>
                  <a:cubicBezTo>
                    <a:pt x="123278" y="95214"/>
                    <a:pt x="123278" y="97024"/>
                    <a:pt x="123278" y="98834"/>
                  </a:cubicBezTo>
                  <a:cubicBezTo>
                    <a:pt x="123278" y="99548"/>
                    <a:pt x="123278" y="99548"/>
                    <a:pt x="122587" y="99560"/>
                  </a:cubicBezTo>
                  <a:cubicBezTo>
                    <a:pt x="121968" y="99560"/>
                    <a:pt x="121349" y="99555"/>
                    <a:pt x="120730" y="99555"/>
                  </a:cubicBezTo>
                  <a:cubicBezTo>
                    <a:pt x="120420" y="99555"/>
                    <a:pt x="120110" y="99556"/>
                    <a:pt x="119801" y="99560"/>
                  </a:cubicBezTo>
                  <a:cubicBezTo>
                    <a:pt x="119658" y="99560"/>
                    <a:pt x="119515" y="99556"/>
                    <a:pt x="119373" y="99556"/>
                  </a:cubicBezTo>
                  <a:cubicBezTo>
                    <a:pt x="119088" y="99556"/>
                    <a:pt x="118805" y="99572"/>
                    <a:pt x="118527" y="99667"/>
                  </a:cubicBezTo>
                  <a:cubicBezTo>
                    <a:pt x="118455" y="99691"/>
                    <a:pt x="118375" y="99697"/>
                    <a:pt x="118292" y="99697"/>
                  </a:cubicBezTo>
                  <a:cubicBezTo>
                    <a:pt x="118208" y="99697"/>
                    <a:pt x="118122" y="99691"/>
                    <a:pt x="118039" y="99691"/>
                  </a:cubicBezTo>
                  <a:cubicBezTo>
                    <a:pt x="117753" y="99697"/>
                    <a:pt x="117467" y="99697"/>
                    <a:pt x="117182" y="99697"/>
                  </a:cubicBezTo>
                  <a:cubicBezTo>
                    <a:pt x="116896" y="99697"/>
                    <a:pt x="116610" y="99697"/>
                    <a:pt x="116324" y="99703"/>
                  </a:cubicBezTo>
                  <a:cubicBezTo>
                    <a:pt x="116216" y="99703"/>
                    <a:pt x="116108" y="99701"/>
                    <a:pt x="116001" y="99701"/>
                  </a:cubicBezTo>
                  <a:cubicBezTo>
                    <a:pt x="115704" y="99701"/>
                    <a:pt x="115410" y="99714"/>
                    <a:pt x="115122" y="99810"/>
                  </a:cubicBezTo>
                  <a:cubicBezTo>
                    <a:pt x="115041" y="99837"/>
                    <a:pt x="114954" y="99844"/>
                    <a:pt x="114867" y="99844"/>
                  </a:cubicBezTo>
                  <a:cubicBezTo>
                    <a:pt x="114762" y="99844"/>
                    <a:pt x="114654" y="99834"/>
                    <a:pt x="114550" y="99834"/>
                  </a:cubicBezTo>
                  <a:cubicBezTo>
                    <a:pt x="113812" y="99846"/>
                    <a:pt x="113074" y="99846"/>
                    <a:pt x="112336" y="99846"/>
                  </a:cubicBezTo>
                  <a:cubicBezTo>
                    <a:pt x="112271" y="99846"/>
                    <a:pt x="112206" y="99845"/>
                    <a:pt x="112142" y="99845"/>
                  </a:cubicBezTo>
                  <a:cubicBezTo>
                    <a:pt x="111853" y="99845"/>
                    <a:pt x="111568" y="99853"/>
                    <a:pt x="111276" y="99941"/>
                  </a:cubicBezTo>
                  <a:cubicBezTo>
                    <a:pt x="111181" y="99977"/>
                    <a:pt x="111077" y="99986"/>
                    <a:pt x="110969" y="99986"/>
                  </a:cubicBezTo>
                  <a:cubicBezTo>
                    <a:pt x="110862" y="99986"/>
                    <a:pt x="110752" y="99977"/>
                    <a:pt x="110645" y="99977"/>
                  </a:cubicBezTo>
                  <a:cubicBezTo>
                    <a:pt x="109097" y="99989"/>
                    <a:pt x="107549" y="99989"/>
                    <a:pt x="106002" y="99989"/>
                  </a:cubicBezTo>
                  <a:cubicBezTo>
                    <a:pt x="105941" y="99989"/>
                    <a:pt x="105881" y="99988"/>
                    <a:pt x="105821" y="99988"/>
                  </a:cubicBezTo>
                  <a:cubicBezTo>
                    <a:pt x="105551" y="99988"/>
                    <a:pt x="105286" y="99996"/>
                    <a:pt x="105013" y="100084"/>
                  </a:cubicBezTo>
                  <a:cubicBezTo>
                    <a:pt x="104907" y="100117"/>
                    <a:pt x="104791" y="100124"/>
                    <a:pt x="104671" y="100124"/>
                  </a:cubicBezTo>
                  <a:cubicBezTo>
                    <a:pt x="104575" y="100124"/>
                    <a:pt x="104478" y="100120"/>
                    <a:pt x="104382" y="100120"/>
                  </a:cubicBezTo>
                  <a:cubicBezTo>
                    <a:pt x="102811" y="100131"/>
                    <a:pt x="101239" y="100131"/>
                    <a:pt x="99667" y="100131"/>
                  </a:cubicBezTo>
                  <a:cubicBezTo>
                    <a:pt x="99579" y="100131"/>
                    <a:pt x="99491" y="100130"/>
                    <a:pt x="99402" y="100130"/>
                  </a:cubicBezTo>
                  <a:cubicBezTo>
                    <a:pt x="99182" y="100130"/>
                    <a:pt x="98963" y="100142"/>
                    <a:pt x="98751" y="100227"/>
                  </a:cubicBezTo>
                  <a:cubicBezTo>
                    <a:pt x="98715" y="100251"/>
                    <a:pt x="98667" y="100251"/>
                    <a:pt x="98620" y="100262"/>
                  </a:cubicBezTo>
                  <a:cubicBezTo>
                    <a:pt x="98454" y="100267"/>
                    <a:pt x="98319" y="100271"/>
                    <a:pt x="98207" y="100271"/>
                  </a:cubicBezTo>
                  <a:cubicBezTo>
                    <a:pt x="97687" y="100271"/>
                    <a:pt x="97705" y="100171"/>
                    <a:pt x="97715" y="99465"/>
                  </a:cubicBezTo>
                  <a:cubicBezTo>
                    <a:pt x="97715" y="99179"/>
                    <a:pt x="97727" y="98905"/>
                    <a:pt x="97798" y="98619"/>
                  </a:cubicBezTo>
                  <a:cubicBezTo>
                    <a:pt x="97858" y="98346"/>
                    <a:pt x="97846" y="98048"/>
                    <a:pt x="97858" y="97762"/>
                  </a:cubicBezTo>
                  <a:cubicBezTo>
                    <a:pt x="97870" y="97298"/>
                    <a:pt x="97870" y="96822"/>
                    <a:pt x="97965" y="96357"/>
                  </a:cubicBezTo>
                  <a:cubicBezTo>
                    <a:pt x="98048" y="95893"/>
                    <a:pt x="97989" y="95405"/>
                    <a:pt x="98001" y="94928"/>
                  </a:cubicBezTo>
                  <a:cubicBezTo>
                    <a:pt x="98001" y="94500"/>
                    <a:pt x="97965" y="94071"/>
                    <a:pt x="98108" y="93654"/>
                  </a:cubicBezTo>
                  <a:cubicBezTo>
                    <a:pt x="98167" y="93512"/>
                    <a:pt x="98132" y="93333"/>
                    <a:pt x="98132" y="93166"/>
                  </a:cubicBezTo>
                  <a:cubicBezTo>
                    <a:pt x="98143" y="92452"/>
                    <a:pt x="98143" y="91738"/>
                    <a:pt x="98143" y="91023"/>
                  </a:cubicBezTo>
                  <a:cubicBezTo>
                    <a:pt x="98143" y="90618"/>
                    <a:pt x="98108" y="90214"/>
                    <a:pt x="98251" y="89821"/>
                  </a:cubicBezTo>
                  <a:cubicBezTo>
                    <a:pt x="98298" y="89666"/>
                    <a:pt x="98274" y="89487"/>
                    <a:pt x="98274" y="89321"/>
                  </a:cubicBezTo>
                  <a:cubicBezTo>
                    <a:pt x="98286" y="88701"/>
                    <a:pt x="98286" y="88082"/>
                    <a:pt x="98286" y="87463"/>
                  </a:cubicBezTo>
                  <a:cubicBezTo>
                    <a:pt x="98286" y="87177"/>
                    <a:pt x="98298" y="86904"/>
                    <a:pt x="98370" y="86618"/>
                  </a:cubicBezTo>
                  <a:cubicBezTo>
                    <a:pt x="98429" y="86344"/>
                    <a:pt x="98417" y="86058"/>
                    <a:pt x="98417" y="85773"/>
                  </a:cubicBezTo>
                  <a:cubicBezTo>
                    <a:pt x="98441" y="85225"/>
                    <a:pt x="98382" y="84677"/>
                    <a:pt x="98548" y="84141"/>
                  </a:cubicBezTo>
                  <a:cubicBezTo>
                    <a:pt x="98596" y="83999"/>
                    <a:pt x="98572" y="83808"/>
                    <a:pt x="98572" y="83641"/>
                  </a:cubicBezTo>
                  <a:cubicBezTo>
                    <a:pt x="98572" y="82987"/>
                    <a:pt x="98572" y="82320"/>
                    <a:pt x="98572" y="81653"/>
                  </a:cubicBezTo>
                  <a:cubicBezTo>
                    <a:pt x="98572" y="81343"/>
                    <a:pt x="98572" y="81034"/>
                    <a:pt x="98667" y="80736"/>
                  </a:cubicBezTo>
                  <a:cubicBezTo>
                    <a:pt x="98727" y="80534"/>
                    <a:pt x="98703" y="80308"/>
                    <a:pt x="98703" y="80093"/>
                  </a:cubicBezTo>
                  <a:cubicBezTo>
                    <a:pt x="98715" y="79474"/>
                    <a:pt x="98703" y="78855"/>
                    <a:pt x="98715" y="78236"/>
                  </a:cubicBezTo>
                  <a:cubicBezTo>
                    <a:pt x="98715" y="77926"/>
                    <a:pt x="98763" y="77926"/>
                    <a:pt x="99084" y="77831"/>
                  </a:cubicBezTo>
                  <a:cubicBezTo>
                    <a:pt x="99548" y="77712"/>
                    <a:pt x="100025" y="77700"/>
                    <a:pt x="100501" y="77700"/>
                  </a:cubicBezTo>
                  <a:lnTo>
                    <a:pt x="104632" y="77700"/>
                  </a:lnTo>
                  <a:cubicBezTo>
                    <a:pt x="104692" y="77700"/>
                    <a:pt x="104751" y="77700"/>
                    <a:pt x="104811" y="77700"/>
                  </a:cubicBezTo>
                  <a:cubicBezTo>
                    <a:pt x="105108" y="77700"/>
                    <a:pt x="105404" y="77692"/>
                    <a:pt x="105692" y="77593"/>
                  </a:cubicBezTo>
                  <a:cubicBezTo>
                    <a:pt x="105791" y="77560"/>
                    <a:pt x="105898" y="77553"/>
                    <a:pt x="106006" y="77553"/>
                  </a:cubicBezTo>
                  <a:close/>
                  <a:moveTo>
                    <a:pt x="80693" y="77842"/>
                  </a:moveTo>
                  <a:cubicBezTo>
                    <a:pt x="80748" y="77842"/>
                    <a:pt x="80802" y="77843"/>
                    <a:pt x="80856" y="77843"/>
                  </a:cubicBezTo>
                  <a:lnTo>
                    <a:pt x="97405" y="77843"/>
                  </a:lnTo>
                  <a:cubicBezTo>
                    <a:pt x="98132" y="77843"/>
                    <a:pt x="98132" y="77843"/>
                    <a:pt x="98143" y="78605"/>
                  </a:cubicBezTo>
                  <a:cubicBezTo>
                    <a:pt x="98143" y="78986"/>
                    <a:pt x="98132" y="79367"/>
                    <a:pt x="98132" y="79748"/>
                  </a:cubicBezTo>
                  <a:cubicBezTo>
                    <a:pt x="98132" y="79843"/>
                    <a:pt x="98155" y="79939"/>
                    <a:pt x="98132" y="80034"/>
                  </a:cubicBezTo>
                  <a:cubicBezTo>
                    <a:pt x="97893" y="81058"/>
                    <a:pt x="98036" y="82105"/>
                    <a:pt x="98001" y="83153"/>
                  </a:cubicBezTo>
                  <a:cubicBezTo>
                    <a:pt x="97989" y="83534"/>
                    <a:pt x="98012" y="83903"/>
                    <a:pt x="97893" y="84284"/>
                  </a:cubicBezTo>
                  <a:cubicBezTo>
                    <a:pt x="97822" y="84475"/>
                    <a:pt x="97870" y="84701"/>
                    <a:pt x="97858" y="84915"/>
                  </a:cubicBezTo>
                  <a:cubicBezTo>
                    <a:pt x="97834" y="85606"/>
                    <a:pt x="97905" y="86296"/>
                    <a:pt x="97739" y="86975"/>
                  </a:cubicBezTo>
                  <a:cubicBezTo>
                    <a:pt x="97655" y="87285"/>
                    <a:pt x="97727" y="87642"/>
                    <a:pt x="97715" y="87975"/>
                  </a:cubicBezTo>
                  <a:cubicBezTo>
                    <a:pt x="97691" y="88582"/>
                    <a:pt x="97774" y="89202"/>
                    <a:pt x="97584" y="89809"/>
                  </a:cubicBezTo>
                  <a:cubicBezTo>
                    <a:pt x="97536" y="89964"/>
                    <a:pt x="97572" y="90142"/>
                    <a:pt x="97572" y="90309"/>
                  </a:cubicBezTo>
                  <a:cubicBezTo>
                    <a:pt x="97572" y="91238"/>
                    <a:pt x="97572" y="92166"/>
                    <a:pt x="97572" y="93095"/>
                  </a:cubicBezTo>
                  <a:cubicBezTo>
                    <a:pt x="97560" y="93500"/>
                    <a:pt x="97584" y="93893"/>
                    <a:pt x="97465" y="94297"/>
                  </a:cubicBezTo>
                  <a:cubicBezTo>
                    <a:pt x="97393" y="94488"/>
                    <a:pt x="97441" y="94714"/>
                    <a:pt x="97429" y="94928"/>
                  </a:cubicBezTo>
                  <a:cubicBezTo>
                    <a:pt x="97393" y="95667"/>
                    <a:pt x="97477" y="96393"/>
                    <a:pt x="97310" y="97131"/>
                  </a:cubicBezTo>
                  <a:cubicBezTo>
                    <a:pt x="97215" y="97512"/>
                    <a:pt x="97298" y="97929"/>
                    <a:pt x="97274" y="98334"/>
                  </a:cubicBezTo>
                  <a:cubicBezTo>
                    <a:pt x="97239" y="98905"/>
                    <a:pt x="97179" y="99465"/>
                    <a:pt x="97119" y="100036"/>
                  </a:cubicBezTo>
                  <a:cubicBezTo>
                    <a:pt x="97108" y="100167"/>
                    <a:pt x="97012" y="100251"/>
                    <a:pt x="96881" y="100251"/>
                  </a:cubicBezTo>
                  <a:cubicBezTo>
                    <a:pt x="96864" y="100250"/>
                    <a:pt x="96848" y="100250"/>
                    <a:pt x="96831" y="100250"/>
                  </a:cubicBezTo>
                  <a:cubicBezTo>
                    <a:pt x="96235" y="100250"/>
                    <a:pt x="95656" y="100427"/>
                    <a:pt x="95063" y="100427"/>
                  </a:cubicBezTo>
                  <a:cubicBezTo>
                    <a:pt x="94987" y="100427"/>
                    <a:pt x="94910" y="100424"/>
                    <a:pt x="94833" y="100417"/>
                  </a:cubicBezTo>
                  <a:cubicBezTo>
                    <a:pt x="94706" y="100405"/>
                    <a:pt x="94579" y="100397"/>
                    <a:pt x="94453" y="100397"/>
                  </a:cubicBezTo>
                  <a:cubicBezTo>
                    <a:pt x="94200" y="100397"/>
                    <a:pt x="93948" y="100429"/>
                    <a:pt x="93702" y="100524"/>
                  </a:cubicBezTo>
                  <a:cubicBezTo>
                    <a:pt x="93625" y="100548"/>
                    <a:pt x="93542" y="100554"/>
                    <a:pt x="93457" y="100554"/>
                  </a:cubicBezTo>
                  <a:cubicBezTo>
                    <a:pt x="93372" y="100554"/>
                    <a:pt x="93286" y="100548"/>
                    <a:pt x="93202" y="100548"/>
                  </a:cubicBezTo>
                  <a:cubicBezTo>
                    <a:pt x="92845" y="100560"/>
                    <a:pt x="92500" y="100548"/>
                    <a:pt x="92143" y="100655"/>
                  </a:cubicBezTo>
                  <a:cubicBezTo>
                    <a:pt x="92047" y="100691"/>
                    <a:pt x="91943" y="100700"/>
                    <a:pt x="91836" y="100700"/>
                  </a:cubicBezTo>
                  <a:cubicBezTo>
                    <a:pt x="91729" y="100700"/>
                    <a:pt x="91619" y="100691"/>
                    <a:pt x="91512" y="100691"/>
                  </a:cubicBezTo>
                  <a:cubicBezTo>
                    <a:pt x="91393" y="100697"/>
                    <a:pt x="91275" y="100699"/>
                    <a:pt x="91156" y="100699"/>
                  </a:cubicBezTo>
                  <a:cubicBezTo>
                    <a:pt x="90957" y="100699"/>
                    <a:pt x="90758" y="100694"/>
                    <a:pt x="90560" y="100694"/>
                  </a:cubicBezTo>
                  <a:cubicBezTo>
                    <a:pt x="90188" y="100694"/>
                    <a:pt x="89818" y="100713"/>
                    <a:pt x="89452" y="100822"/>
                  </a:cubicBezTo>
                  <a:cubicBezTo>
                    <a:pt x="89390" y="100841"/>
                    <a:pt x="89324" y="100847"/>
                    <a:pt x="89257" y="100847"/>
                  </a:cubicBezTo>
                  <a:cubicBezTo>
                    <a:pt x="89156" y="100847"/>
                    <a:pt x="89052" y="100834"/>
                    <a:pt x="88952" y="100834"/>
                  </a:cubicBezTo>
                  <a:lnTo>
                    <a:pt x="81606" y="100834"/>
                  </a:lnTo>
                  <a:cubicBezTo>
                    <a:pt x="81546" y="100835"/>
                    <a:pt x="81485" y="100836"/>
                    <a:pt x="81425" y="100836"/>
                  </a:cubicBezTo>
                  <a:cubicBezTo>
                    <a:pt x="81276" y="100836"/>
                    <a:pt x="81126" y="100833"/>
                    <a:pt x="80976" y="100833"/>
                  </a:cubicBezTo>
                  <a:cubicBezTo>
                    <a:pt x="80622" y="100833"/>
                    <a:pt x="80266" y="100848"/>
                    <a:pt x="79915" y="100953"/>
                  </a:cubicBezTo>
                  <a:cubicBezTo>
                    <a:pt x="79845" y="100980"/>
                    <a:pt x="79769" y="100987"/>
                    <a:pt x="79692" y="100987"/>
                  </a:cubicBezTo>
                  <a:cubicBezTo>
                    <a:pt x="79600" y="100987"/>
                    <a:pt x="79506" y="100977"/>
                    <a:pt x="79415" y="100977"/>
                  </a:cubicBezTo>
                  <a:lnTo>
                    <a:pt x="71783" y="100977"/>
                  </a:lnTo>
                  <a:cubicBezTo>
                    <a:pt x="71719" y="100977"/>
                    <a:pt x="71656" y="100982"/>
                    <a:pt x="71592" y="100982"/>
                  </a:cubicBezTo>
                  <a:cubicBezTo>
                    <a:pt x="71561" y="100982"/>
                    <a:pt x="71529" y="100981"/>
                    <a:pt x="71497" y="100977"/>
                  </a:cubicBezTo>
                  <a:cubicBezTo>
                    <a:pt x="71057" y="100965"/>
                    <a:pt x="71009" y="100929"/>
                    <a:pt x="71009" y="100477"/>
                  </a:cubicBezTo>
                  <a:cubicBezTo>
                    <a:pt x="70997" y="99881"/>
                    <a:pt x="70938" y="99274"/>
                    <a:pt x="71021" y="98691"/>
                  </a:cubicBezTo>
                  <a:cubicBezTo>
                    <a:pt x="71152" y="97845"/>
                    <a:pt x="71057" y="96988"/>
                    <a:pt x="71164" y="96143"/>
                  </a:cubicBezTo>
                  <a:cubicBezTo>
                    <a:pt x="71259" y="95429"/>
                    <a:pt x="71188" y="94714"/>
                    <a:pt x="71319" y="94024"/>
                  </a:cubicBezTo>
                  <a:cubicBezTo>
                    <a:pt x="71462" y="93190"/>
                    <a:pt x="71402" y="92369"/>
                    <a:pt x="71426" y="91535"/>
                  </a:cubicBezTo>
                  <a:cubicBezTo>
                    <a:pt x="71438" y="91273"/>
                    <a:pt x="71438" y="91023"/>
                    <a:pt x="71521" y="90761"/>
                  </a:cubicBezTo>
                  <a:cubicBezTo>
                    <a:pt x="71569" y="90583"/>
                    <a:pt x="71569" y="90380"/>
                    <a:pt x="71569" y="90202"/>
                  </a:cubicBezTo>
                  <a:cubicBezTo>
                    <a:pt x="71569" y="89654"/>
                    <a:pt x="71569" y="89106"/>
                    <a:pt x="71569" y="88559"/>
                  </a:cubicBezTo>
                  <a:cubicBezTo>
                    <a:pt x="71581" y="88225"/>
                    <a:pt x="71569" y="87892"/>
                    <a:pt x="71676" y="87570"/>
                  </a:cubicBezTo>
                  <a:cubicBezTo>
                    <a:pt x="71747" y="87344"/>
                    <a:pt x="71712" y="87094"/>
                    <a:pt x="71712" y="86856"/>
                  </a:cubicBezTo>
                  <a:lnTo>
                    <a:pt x="71712" y="79010"/>
                  </a:lnTo>
                  <a:cubicBezTo>
                    <a:pt x="71712" y="78175"/>
                    <a:pt x="71674" y="78128"/>
                    <a:pt x="72323" y="78128"/>
                  </a:cubicBezTo>
                  <a:cubicBezTo>
                    <a:pt x="72406" y="78128"/>
                    <a:pt x="72499" y="78129"/>
                    <a:pt x="72605" y="78129"/>
                  </a:cubicBezTo>
                  <a:lnTo>
                    <a:pt x="73748" y="78129"/>
                  </a:lnTo>
                  <a:cubicBezTo>
                    <a:pt x="74057" y="78117"/>
                    <a:pt x="74367" y="78129"/>
                    <a:pt x="74664" y="78034"/>
                  </a:cubicBezTo>
                  <a:cubicBezTo>
                    <a:pt x="74809" y="77991"/>
                    <a:pt x="74966" y="77985"/>
                    <a:pt x="75121" y="77985"/>
                  </a:cubicBezTo>
                  <a:cubicBezTo>
                    <a:pt x="75184" y="77985"/>
                    <a:pt x="75246" y="77986"/>
                    <a:pt x="75307" y="77986"/>
                  </a:cubicBezTo>
                  <a:lnTo>
                    <a:pt x="79367" y="77986"/>
                  </a:lnTo>
                  <a:cubicBezTo>
                    <a:pt x="79653" y="77986"/>
                    <a:pt x="79939" y="77986"/>
                    <a:pt x="80213" y="77903"/>
                  </a:cubicBezTo>
                  <a:cubicBezTo>
                    <a:pt x="80364" y="77849"/>
                    <a:pt x="80530" y="77842"/>
                    <a:pt x="80693" y="77842"/>
                  </a:cubicBezTo>
                  <a:close/>
                  <a:moveTo>
                    <a:pt x="56880" y="78124"/>
                  </a:moveTo>
                  <a:cubicBezTo>
                    <a:pt x="56967" y="78124"/>
                    <a:pt x="57054" y="78129"/>
                    <a:pt x="57138" y="78129"/>
                  </a:cubicBezTo>
                  <a:lnTo>
                    <a:pt x="70485" y="78129"/>
                  </a:lnTo>
                  <a:cubicBezTo>
                    <a:pt x="70508" y="78129"/>
                    <a:pt x="70530" y="78129"/>
                    <a:pt x="70552" y="78129"/>
                  </a:cubicBezTo>
                  <a:cubicBezTo>
                    <a:pt x="71317" y="78129"/>
                    <a:pt x="71283" y="78140"/>
                    <a:pt x="71283" y="78962"/>
                  </a:cubicBezTo>
                  <a:lnTo>
                    <a:pt x="71283" y="83106"/>
                  </a:lnTo>
                  <a:lnTo>
                    <a:pt x="71295" y="83094"/>
                  </a:lnTo>
                  <a:cubicBezTo>
                    <a:pt x="71295" y="84260"/>
                    <a:pt x="71295" y="85427"/>
                    <a:pt x="71295" y="86594"/>
                  </a:cubicBezTo>
                  <a:cubicBezTo>
                    <a:pt x="71295" y="87142"/>
                    <a:pt x="71283" y="87678"/>
                    <a:pt x="71188" y="88225"/>
                  </a:cubicBezTo>
                  <a:cubicBezTo>
                    <a:pt x="71092" y="88749"/>
                    <a:pt x="71164" y="89309"/>
                    <a:pt x="71152" y="89856"/>
                  </a:cubicBezTo>
                  <a:cubicBezTo>
                    <a:pt x="71152" y="90237"/>
                    <a:pt x="71176" y="90618"/>
                    <a:pt x="71045" y="90987"/>
                  </a:cubicBezTo>
                  <a:cubicBezTo>
                    <a:pt x="70997" y="91142"/>
                    <a:pt x="71009" y="91321"/>
                    <a:pt x="71009" y="91488"/>
                  </a:cubicBezTo>
                  <a:cubicBezTo>
                    <a:pt x="71009" y="92035"/>
                    <a:pt x="71009" y="92583"/>
                    <a:pt x="71009" y="93131"/>
                  </a:cubicBezTo>
                  <a:cubicBezTo>
                    <a:pt x="71009" y="93393"/>
                    <a:pt x="71009" y="93643"/>
                    <a:pt x="70926" y="93905"/>
                  </a:cubicBezTo>
                  <a:cubicBezTo>
                    <a:pt x="70866" y="94083"/>
                    <a:pt x="70878" y="94274"/>
                    <a:pt x="70866" y="94464"/>
                  </a:cubicBezTo>
                  <a:cubicBezTo>
                    <a:pt x="70854" y="95012"/>
                    <a:pt x="70854" y="95548"/>
                    <a:pt x="70759" y="96095"/>
                  </a:cubicBezTo>
                  <a:cubicBezTo>
                    <a:pt x="70664" y="96631"/>
                    <a:pt x="70723" y="97191"/>
                    <a:pt x="70723" y="97738"/>
                  </a:cubicBezTo>
                  <a:cubicBezTo>
                    <a:pt x="70723" y="98036"/>
                    <a:pt x="70688" y="98346"/>
                    <a:pt x="70640" y="98655"/>
                  </a:cubicBezTo>
                  <a:cubicBezTo>
                    <a:pt x="70569" y="99096"/>
                    <a:pt x="70592" y="99548"/>
                    <a:pt x="70580" y="100001"/>
                  </a:cubicBezTo>
                  <a:cubicBezTo>
                    <a:pt x="70569" y="100262"/>
                    <a:pt x="70580" y="100524"/>
                    <a:pt x="70557" y="100786"/>
                  </a:cubicBezTo>
                  <a:cubicBezTo>
                    <a:pt x="70545" y="100965"/>
                    <a:pt x="70414" y="101084"/>
                    <a:pt x="70235" y="101108"/>
                  </a:cubicBezTo>
                  <a:cubicBezTo>
                    <a:pt x="70092" y="101120"/>
                    <a:pt x="69949" y="101120"/>
                    <a:pt x="69807" y="101120"/>
                  </a:cubicBezTo>
                  <a:cubicBezTo>
                    <a:pt x="68997" y="101155"/>
                    <a:pt x="68199" y="101084"/>
                    <a:pt x="67390" y="101239"/>
                  </a:cubicBezTo>
                  <a:cubicBezTo>
                    <a:pt x="67182" y="101278"/>
                    <a:pt x="66967" y="101289"/>
                    <a:pt x="66748" y="101289"/>
                  </a:cubicBezTo>
                  <a:cubicBezTo>
                    <a:pt x="66482" y="101289"/>
                    <a:pt x="66212" y="101273"/>
                    <a:pt x="65946" y="101273"/>
                  </a:cubicBezTo>
                  <a:cubicBezTo>
                    <a:pt x="65903" y="101273"/>
                    <a:pt x="65861" y="101274"/>
                    <a:pt x="65818" y="101274"/>
                  </a:cubicBezTo>
                  <a:cubicBezTo>
                    <a:pt x="65775" y="101275"/>
                    <a:pt x="65733" y="101276"/>
                    <a:pt x="65690" y="101276"/>
                  </a:cubicBezTo>
                  <a:cubicBezTo>
                    <a:pt x="65474" y="101276"/>
                    <a:pt x="65255" y="101266"/>
                    <a:pt x="65037" y="101266"/>
                  </a:cubicBezTo>
                  <a:cubicBezTo>
                    <a:pt x="64709" y="101266"/>
                    <a:pt x="64381" y="101287"/>
                    <a:pt x="64056" y="101394"/>
                  </a:cubicBezTo>
                  <a:cubicBezTo>
                    <a:pt x="64000" y="101409"/>
                    <a:pt x="63939" y="101413"/>
                    <a:pt x="63877" y="101413"/>
                  </a:cubicBezTo>
                  <a:cubicBezTo>
                    <a:pt x="63794" y="101413"/>
                    <a:pt x="63709" y="101405"/>
                    <a:pt x="63627" y="101405"/>
                  </a:cubicBezTo>
                  <a:cubicBezTo>
                    <a:pt x="63476" y="101411"/>
                    <a:pt x="63324" y="101413"/>
                    <a:pt x="63172" y="101413"/>
                  </a:cubicBezTo>
                  <a:cubicBezTo>
                    <a:pt x="62862" y="101413"/>
                    <a:pt x="62552" y="101405"/>
                    <a:pt x="62241" y="101405"/>
                  </a:cubicBezTo>
                  <a:cubicBezTo>
                    <a:pt x="61710" y="101405"/>
                    <a:pt x="61179" y="101427"/>
                    <a:pt x="60651" y="101548"/>
                  </a:cubicBezTo>
                  <a:cubicBezTo>
                    <a:pt x="60575" y="101561"/>
                    <a:pt x="60498" y="101565"/>
                    <a:pt x="60422" y="101565"/>
                  </a:cubicBezTo>
                  <a:cubicBezTo>
                    <a:pt x="60317" y="101565"/>
                    <a:pt x="60212" y="101558"/>
                    <a:pt x="60107" y="101558"/>
                  </a:cubicBezTo>
                  <a:cubicBezTo>
                    <a:pt x="60074" y="101558"/>
                    <a:pt x="60041" y="101558"/>
                    <a:pt x="60008" y="101560"/>
                  </a:cubicBezTo>
                  <a:cubicBezTo>
                    <a:pt x="59954" y="101561"/>
                    <a:pt x="59900" y="101562"/>
                    <a:pt x="59847" y="101562"/>
                  </a:cubicBezTo>
                  <a:cubicBezTo>
                    <a:pt x="59714" y="101562"/>
                    <a:pt x="59581" y="101559"/>
                    <a:pt x="59449" y="101559"/>
                  </a:cubicBezTo>
                  <a:cubicBezTo>
                    <a:pt x="59137" y="101559"/>
                    <a:pt x="58826" y="101575"/>
                    <a:pt x="58519" y="101679"/>
                  </a:cubicBezTo>
                  <a:cubicBezTo>
                    <a:pt x="58463" y="101695"/>
                    <a:pt x="58403" y="101699"/>
                    <a:pt x="58341" y="101699"/>
                  </a:cubicBezTo>
                  <a:cubicBezTo>
                    <a:pt x="58258" y="101699"/>
                    <a:pt x="58172" y="101691"/>
                    <a:pt x="58091" y="101691"/>
                  </a:cubicBezTo>
                  <a:cubicBezTo>
                    <a:pt x="57961" y="101697"/>
                    <a:pt x="57831" y="101699"/>
                    <a:pt x="57701" y="101699"/>
                  </a:cubicBezTo>
                  <a:cubicBezTo>
                    <a:pt x="57436" y="101699"/>
                    <a:pt x="57170" y="101691"/>
                    <a:pt x="56905" y="101691"/>
                  </a:cubicBezTo>
                  <a:cubicBezTo>
                    <a:pt x="56450" y="101691"/>
                    <a:pt x="55995" y="101713"/>
                    <a:pt x="55543" y="101834"/>
                  </a:cubicBezTo>
                  <a:cubicBezTo>
                    <a:pt x="55499" y="101846"/>
                    <a:pt x="55453" y="101850"/>
                    <a:pt x="55405" y="101850"/>
                  </a:cubicBezTo>
                  <a:cubicBezTo>
                    <a:pt x="55310" y="101850"/>
                    <a:pt x="55209" y="101834"/>
                    <a:pt x="55114" y="101834"/>
                  </a:cubicBezTo>
                  <a:cubicBezTo>
                    <a:pt x="54781" y="101840"/>
                    <a:pt x="54447" y="101840"/>
                    <a:pt x="54114" y="101840"/>
                  </a:cubicBezTo>
                  <a:cubicBezTo>
                    <a:pt x="53781" y="101840"/>
                    <a:pt x="53447" y="101840"/>
                    <a:pt x="53114" y="101846"/>
                  </a:cubicBezTo>
                  <a:cubicBezTo>
                    <a:pt x="53052" y="101846"/>
                    <a:pt x="52991" y="101845"/>
                    <a:pt x="52929" y="101845"/>
                  </a:cubicBezTo>
                  <a:cubicBezTo>
                    <a:pt x="52685" y="101845"/>
                    <a:pt x="52445" y="101853"/>
                    <a:pt x="52197" y="101929"/>
                  </a:cubicBezTo>
                  <a:cubicBezTo>
                    <a:pt x="52070" y="101972"/>
                    <a:pt x="51930" y="101978"/>
                    <a:pt x="51795" y="101978"/>
                  </a:cubicBezTo>
                  <a:cubicBezTo>
                    <a:pt x="51742" y="101978"/>
                    <a:pt x="51689" y="101977"/>
                    <a:pt x="51638" y="101977"/>
                  </a:cubicBezTo>
                  <a:cubicBezTo>
                    <a:pt x="51257" y="101983"/>
                    <a:pt x="50876" y="101983"/>
                    <a:pt x="50495" y="101983"/>
                  </a:cubicBezTo>
                  <a:cubicBezTo>
                    <a:pt x="50114" y="101983"/>
                    <a:pt x="49733" y="101983"/>
                    <a:pt x="49352" y="101989"/>
                  </a:cubicBezTo>
                  <a:cubicBezTo>
                    <a:pt x="48828" y="101989"/>
                    <a:pt x="48316" y="101989"/>
                    <a:pt x="47792" y="102096"/>
                  </a:cubicBezTo>
                  <a:cubicBezTo>
                    <a:pt x="47604" y="102136"/>
                    <a:pt x="47408" y="102146"/>
                    <a:pt x="47210" y="102146"/>
                  </a:cubicBezTo>
                  <a:cubicBezTo>
                    <a:pt x="46968" y="102146"/>
                    <a:pt x="46722" y="102130"/>
                    <a:pt x="46480" y="102130"/>
                  </a:cubicBezTo>
                  <a:cubicBezTo>
                    <a:pt x="46441" y="102130"/>
                    <a:pt x="46402" y="102131"/>
                    <a:pt x="46363" y="102132"/>
                  </a:cubicBezTo>
                  <a:cubicBezTo>
                    <a:pt x="46077" y="102132"/>
                    <a:pt x="45804" y="102144"/>
                    <a:pt x="45518" y="102215"/>
                  </a:cubicBezTo>
                  <a:cubicBezTo>
                    <a:pt x="45293" y="102267"/>
                    <a:pt x="45066" y="102283"/>
                    <a:pt x="44838" y="102283"/>
                  </a:cubicBezTo>
                  <a:cubicBezTo>
                    <a:pt x="44546" y="102283"/>
                    <a:pt x="44252" y="102257"/>
                    <a:pt x="43958" y="102251"/>
                  </a:cubicBezTo>
                  <a:cubicBezTo>
                    <a:pt x="43863" y="102251"/>
                    <a:pt x="43791" y="102179"/>
                    <a:pt x="43744" y="102084"/>
                  </a:cubicBezTo>
                  <a:cubicBezTo>
                    <a:pt x="43649" y="101846"/>
                    <a:pt x="43577" y="101596"/>
                    <a:pt x="43577" y="101322"/>
                  </a:cubicBezTo>
                  <a:cubicBezTo>
                    <a:pt x="43589" y="100798"/>
                    <a:pt x="43589" y="100274"/>
                    <a:pt x="43577" y="99750"/>
                  </a:cubicBezTo>
                  <a:cubicBezTo>
                    <a:pt x="43577" y="99405"/>
                    <a:pt x="43601" y="99048"/>
                    <a:pt x="43470" y="98703"/>
                  </a:cubicBezTo>
                  <a:cubicBezTo>
                    <a:pt x="43410" y="98524"/>
                    <a:pt x="43446" y="98322"/>
                    <a:pt x="43446" y="98131"/>
                  </a:cubicBezTo>
                  <a:cubicBezTo>
                    <a:pt x="43434" y="97036"/>
                    <a:pt x="43446" y="95940"/>
                    <a:pt x="43434" y="94845"/>
                  </a:cubicBezTo>
                  <a:cubicBezTo>
                    <a:pt x="43434" y="94393"/>
                    <a:pt x="43470" y="93952"/>
                    <a:pt x="43327" y="93500"/>
                  </a:cubicBezTo>
                  <a:cubicBezTo>
                    <a:pt x="43268" y="93309"/>
                    <a:pt x="43303" y="93083"/>
                    <a:pt x="43303" y="92869"/>
                  </a:cubicBezTo>
                  <a:cubicBezTo>
                    <a:pt x="43268" y="92035"/>
                    <a:pt x="43339" y="91214"/>
                    <a:pt x="43172" y="90380"/>
                  </a:cubicBezTo>
                  <a:cubicBezTo>
                    <a:pt x="43077" y="89880"/>
                    <a:pt x="43160" y="89344"/>
                    <a:pt x="43148" y="88821"/>
                  </a:cubicBezTo>
                  <a:cubicBezTo>
                    <a:pt x="43148" y="88440"/>
                    <a:pt x="43101" y="88059"/>
                    <a:pt x="43053" y="87689"/>
                  </a:cubicBezTo>
                  <a:cubicBezTo>
                    <a:pt x="42982" y="86987"/>
                    <a:pt x="42994" y="86261"/>
                    <a:pt x="43053" y="85558"/>
                  </a:cubicBezTo>
                  <a:cubicBezTo>
                    <a:pt x="43089" y="85201"/>
                    <a:pt x="43148" y="84856"/>
                    <a:pt x="43148" y="84499"/>
                  </a:cubicBezTo>
                  <a:cubicBezTo>
                    <a:pt x="43148" y="83522"/>
                    <a:pt x="43148" y="82546"/>
                    <a:pt x="43148" y="81570"/>
                  </a:cubicBezTo>
                  <a:cubicBezTo>
                    <a:pt x="43160" y="81117"/>
                    <a:pt x="43148" y="80677"/>
                    <a:pt x="43256" y="80224"/>
                  </a:cubicBezTo>
                  <a:cubicBezTo>
                    <a:pt x="43339" y="79891"/>
                    <a:pt x="43291" y="79522"/>
                    <a:pt x="43303" y="79165"/>
                  </a:cubicBezTo>
                  <a:cubicBezTo>
                    <a:pt x="43315" y="78950"/>
                    <a:pt x="43398" y="78867"/>
                    <a:pt x="43613" y="78855"/>
                  </a:cubicBezTo>
                  <a:cubicBezTo>
                    <a:pt x="43803" y="78843"/>
                    <a:pt x="43994" y="78843"/>
                    <a:pt x="44184" y="78843"/>
                  </a:cubicBezTo>
                  <a:cubicBezTo>
                    <a:pt x="44494" y="78831"/>
                    <a:pt x="44792" y="78855"/>
                    <a:pt x="45101" y="78748"/>
                  </a:cubicBezTo>
                  <a:cubicBezTo>
                    <a:pt x="45268" y="78688"/>
                    <a:pt x="45470" y="78712"/>
                    <a:pt x="45661" y="78700"/>
                  </a:cubicBezTo>
                  <a:cubicBezTo>
                    <a:pt x="45759" y="78697"/>
                    <a:pt x="45857" y="78695"/>
                    <a:pt x="45955" y="78695"/>
                  </a:cubicBezTo>
                  <a:cubicBezTo>
                    <a:pt x="46120" y="78695"/>
                    <a:pt x="46286" y="78699"/>
                    <a:pt x="46451" y="78699"/>
                  </a:cubicBezTo>
                  <a:cubicBezTo>
                    <a:pt x="46829" y="78699"/>
                    <a:pt x="47205" y="78682"/>
                    <a:pt x="47578" y="78569"/>
                  </a:cubicBezTo>
                  <a:cubicBezTo>
                    <a:pt x="47634" y="78554"/>
                    <a:pt x="47694" y="78550"/>
                    <a:pt x="47756" y="78550"/>
                  </a:cubicBezTo>
                  <a:cubicBezTo>
                    <a:pt x="47839" y="78550"/>
                    <a:pt x="47925" y="78557"/>
                    <a:pt x="48006" y="78557"/>
                  </a:cubicBezTo>
                  <a:cubicBezTo>
                    <a:pt x="48268" y="78557"/>
                    <a:pt x="48518" y="78557"/>
                    <a:pt x="48780" y="78474"/>
                  </a:cubicBezTo>
                  <a:cubicBezTo>
                    <a:pt x="48959" y="78415"/>
                    <a:pt x="49149" y="78415"/>
                    <a:pt x="49340" y="78415"/>
                  </a:cubicBezTo>
                  <a:lnTo>
                    <a:pt x="51054" y="78415"/>
                  </a:lnTo>
                  <a:cubicBezTo>
                    <a:pt x="51364" y="78415"/>
                    <a:pt x="51673" y="78355"/>
                    <a:pt x="51971" y="78343"/>
                  </a:cubicBezTo>
                  <a:cubicBezTo>
                    <a:pt x="52005" y="78342"/>
                    <a:pt x="52039" y="78341"/>
                    <a:pt x="52074" y="78341"/>
                  </a:cubicBezTo>
                  <a:cubicBezTo>
                    <a:pt x="52176" y="78341"/>
                    <a:pt x="52279" y="78346"/>
                    <a:pt x="52383" y="78346"/>
                  </a:cubicBezTo>
                  <a:cubicBezTo>
                    <a:pt x="52522" y="78346"/>
                    <a:pt x="52662" y="78337"/>
                    <a:pt x="52804" y="78295"/>
                  </a:cubicBezTo>
                  <a:cubicBezTo>
                    <a:pt x="52882" y="78272"/>
                    <a:pt x="52965" y="78266"/>
                    <a:pt x="53050" y="78266"/>
                  </a:cubicBezTo>
                  <a:cubicBezTo>
                    <a:pt x="53135" y="78266"/>
                    <a:pt x="53221" y="78272"/>
                    <a:pt x="53304" y="78272"/>
                  </a:cubicBezTo>
                  <a:lnTo>
                    <a:pt x="55507" y="78272"/>
                  </a:lnTo>
                  <a:cubicBezTo>
                    <a:pt x="55567" y="78272"/>
                    <a:pt x="55626" y="78272"/>
                    <a:pt x="55686" y="78272"/>
                  </a:cubicBezTo>
                  <a:cubicBezTo>
                    <a:pt x="55983" y="78272"/>
                    <a:pt x="56279" y="78264"/>
                    <a:pt x="56567" y="78164"/>
                  </a:cubicBezTo>
                  <a:cubicBezTo>
                    <a:pt x="56666" y="78131"/>
                    <a:pt x="56773" y="78124"/>
                    <a:pt x="56880" y="78124"/>
                  </a:cubicBezTo>
                  <a:close/>
                  <a:moveTo>
                    <a:pt x="42293" y="78831"/>
                  </a:moveTo>
                  <a:cubicBezTo>
                    <a:pt x="42442" y="78831"/>
                    <a:pt x="42595" y="78848"/>
                    <a:pt x="42744" y="78855"/>
                  </a:cubicBezTo>
                  <a:cubicBezTo>
                    <a:pt x="42910" y="78867"/>
                    <a:pt x="42994" y="78974"/>
                    <a:pt x="43006" y="79141"/>
                  </a:cubicBezTo>
                  <a:cubicBezTo>
                    <a:pt x="43006" y="79284"/>
                    <a:pt x="43041" y="79427"/>
                    <a:pt x="42994" y="79558"/>
                  </a:cubicBezTo>
                  <a:cubicBezTo>
                    <a:pt x="42791" y="80260"/>
                    <a:pt x="42898" y="80974"/>
                    <a:pt x="42875" y="81689"/>
                  </a:cubicBezTo>
                  <a:cubicBezTo>
                    <a:pt x="42851" y="82141"/>
                    <a:pt x="42898" y="82594"/>
                    <a:pt x="42756" y="83034"/>
                  </a:cubicBezTo>
                  <a:cubicBezTo>
                    <a:pt x="42696" y="83201"/>
                    <a:pt x="42732" y="83403"/>
                    <a:pt x="42732" y="83594"/>
                  </a:cubicBezTo>
                  <a:cubicBezTo>
                    <a:pt x="42732" y="84951"/>
                    <a:pt x="42732" y="86308"/>
                    <a:pt x="42732" y="87666"/>
                  </a:cubicBezTo>
                  <a:cubicBezTo>
                    <a:pt x="42732" y="88070"/>
                    <a:pt x="42744" y="88463"/>
                    <a:pt x="42839" y="88868"/>
                  </a:cubicBezTo>
                  <a:cubicBezTo>
                    <a:pt x="42910" y="89237"/>
                    <a:pt x="42863" y="89630"/>
                    <a:pt x="42875" y="90011"/>
                  </a:cubicBezTo>
                  <a:cubicBezTo>
                    <a:pt x="42875" y="90309"/>
                    <a:pt x="42863" y="90618"/>
                    <a:pt x="42958" y="90928"/>
                  </a:cubicBezTo>
                  <a:cubicBezTo>
                    <a:pt x="43017" y="91095"/>
                    <a:pt x="43006" y="91297"/>
                    <a:pt x="43006" y="91488"/>
                  </a:cubicBezTo>
                  <a:cubicBezTo>
                    <a:pt x="43017" y="92011"/>
                    <a:pt x="43017" y="92535"/>
                    <a:pt x="43017" y="93059"/>
                  </a:cubicBezTo>
                  <a:cubicBezTo>
                    <a:pt x="43017" y="93416"/>
                    <a:pt x="43006" y="93762"/>
                    <a:pt x="43125" y="94119"/>
                  </a:cubicBezTo>
                  <a:cubicBezTo>
                    <a:pt x="43184" y="94286"/>
                    <a:pt x="43160" y="94488"/>
                    <a:pt x="43160" y="94678"/>
                  </a:cubicBezTo>
                  <a:cubicBezTo>
                    <a:pt x="43160" y="95583"/>
                    <a:pt x="43160" y="96488"/>
                    <a:pt x="43160" y="97393"/>
                  </a:cubicBezTo>
                  <a:cubicBezTo>
                    <a:pt x="43160" y="97845"/>
                    <a:pt x="43125" y="98298"/>
                    <a:pt x="43279" y="98738"/>
                  </a:cubicBezTo>
                  <a:cubicBezTo>
                    <a:pt x="43327" y="98893"/>
                    <a:pt x="43303" y="99072"/>
                    <a:pt x="43303" y="99239"/>
                  </a:cubicBezTo>
                  <a:cubicBezTo>
                    <a:pt x="43303" y="99810"/>
                    <a:pt x="43303" y="100370"/>
                    <a:pt x="43303" y="100941"/>
                  </a:cubicBezTo>
                  <a:cubicBezTo>
                    <a:pt x="43303" y="101274"/>
                    <a:pt x="43291" y="101608"/>
                    <a:pt x="43398" y="101929"/>
                  </a:cubicBezTo>
                  <a:cubicBezTo>
                    <a:pt x="43482" y="102179"/>
                    <a:pt x="43327" y="102346"/>
                    <a:pt x="43089" y="102394"/>
                  </a:cubicBezTo>
                  <a:cubicBezTo>
                    <a:pt x="43065" y="102394"/>
                    <a:pt x="43041" y="102406"/>
                    <a:pt x="43017" y="102406"/>
                  </a:cubicBezTo>
                  <a:cubicBezTo>
                    <a:pt x="42913" y="102395"/>
                    <a:pt x="42810" y="102390"/>
                    <a:pt x="42706" y="102390"/>
                  </a:cubicBezTo>
                  <a:cubicBezTo>
                    <a:pt x="42068" y="102390"/>
                    <a:pt x="41441" y="102566"/>
                    <a:pt x="40801" y="102566"/>
                  </a:cubicBezTo>
                  <a:cubicBezTo>
                    <a:pt x="40738" y="102566"/>
                    <a:pt x="40675" y="102564"/>
                    <a:pt x="40612" y="102560"/>
                  </a:cubicBezTo>
                  <a:cubicBezTo>
                    <a:pt x="40549" y="102555"/>
                    <a:pt x="40482" y="102550"/>
                    <a:pt x="40417" y="102550"/>
                  </a:cubicBezTo>
                  <a:cubicBezTo>
                    <a:pt x="40336" y="102550"/>
                    <a:pt x="40256" y="102558"/>
                    <a:pt x="40184" y="102584"/>
                  </a:cubicBezTo>
                  <a:cubicBezTo>
                    <a:pt x="39922" y="102679"/>
                    <a:pt x="39655" y="102690"/>
                    <a:pt x="39386" y="102690"/>
                  </a:cubicBezTo>
                  <a:cubicBezTo>
                    <a:pt x="39309" y="102690"/>
                    <a:pt x="39232" y="102689"/>
                    <a:pt x="39155" y="102689"/>
                  </a:cubicBezTo>
                  <a:cubicBezTo>
                    <a:pt x="39097" y="102689"/>
                    <a:pt x="39039" y="102690"/>
                    <a:pt x="38981" y="102691"/>
                  </a:cubicBezTo>
                  <a:cubicBezTo>
                    <a:pt x="38922" y="102693"/>
                    <a:pt x="38864" y="102693"/>
                    <a:pt x="38805" y="102693"/>
                  </a:cubicBezTo>
                  <a:cubicBezTo>
                    <a:pt x="38660" y="102693"/>
                    <a:pt x="38514" y="102690"/>
                    <a:pt x="38370" y="102690"/>
                  </a:cubicBezTo>
                  <a:cubicBezTo>
                    <a:pt x="38027" y="102690"/>
                    <a:pt x="37686" y="102706"/>
                    <a:pt x="37350" y="102810"/>
                  </a:cubicBezTo>
                  <a:cubicBezTo>
                    <a:pt x="37279" y="102834"/>
                    <a:pt x="37198" y="102840"/>
                    <a:pt x="37115" y="102840"/>
                  </a:cubicBezTo>
                  <a:cubicBezTo>
                    <a:pt x="37032" y="102840"/>
                    <a:pt x="36945" y="102834"/>
                    <a:pt x="36862" y="102834"/>
                  </a:cubicBezTo>
                  <a:lnTo>
                    <a:pt x="35147" y="102834"/>
                  </a:lnTo>
                  <a:cubicBezTo>
                    <a:pt x="34766" y="102846"/>
                    <a:pt x="34397" y="102846"/>
                    <a:pt x="34016" y="102941"/>
                  </a:cubicBezTo>
                  <a:cubicBezTo>
                    <a:pt x="33859" y="102974"/>
                    <a:pt x="33697" y="102982"/>
                    <a:pt x="33533" y="102982"/>
                  </a:cubicBezTo>
                  <a:cubicBezTo>
                    <a:pt x="33381" y="102982"/>
                    <a:pt x="33228" y="102975"/>
                    <a:pt x="33077" y="102975"/>
                  </a:cubicBezTo>
                  <a:cubicBezTo>
                    <a:pt x="33032" y="102975"/>
                    <a:pt x="32989" y="102976"/>
                    <a:pt x="32945" y="102977"/>
                  </a:cubicBezTo>
                  <a:cubicBezTo>
                    <a:pt x="32588" y="102989"/>
                    <a:pt x="32242" y="102953"/>
                    <a:pt x="31885" y="103084"/>
                  </a:cubicBezTo>
                  <a:cubicBezTo>
                    <a:pt x="31806" y="103116"/>
                    <a:pt x="31711" y="103121"/>
                    <a:pt x="31613" y="103121"/>
                  </a:cubicBezTo>
                  <a:cubicBezTo>
                    <a:pt x="31565" y="103121"/>
                    <a:pt x="31516" y="103120"/>
                    <a:pt x="31468" y="103120"/>
                  </a:cubicBezTo>
                  <a:cubicBezTo>
                    <a:pt x="31183" y="103120"/>
                    <a:pt x="30897" y="103120"/>
                    <a:pt x="30623" y="103227"/>
                  </a:cubicBezTo>
                  <a:cubicBezTo>
                    <a:pt x="30536" y="103259"/>
                    <a:pt x="30438" y="103264"/>
                    <a:pt x="30340" y="103264"/>
                  </a:cubicBezTo>
                  <a:cubicBezTo>
                    <a:pt x="30291" y="103264"/>
                    <a:pt x="30242" y="103263"/>
                    <a:pt x="30194" y="103263"/>
                  </a:cubicBezTo>
                  <a:cubicBezTo>
                    <a:pt x="29849" y="103275"/>
                    <a:pt x="29492" y="103251"/>
                    <a:pt x="29147" y="103382"/>
                  </a:cubicBezTo>
                  <a:cubicBezTo>
                    <a:pt x="29066" y="103409"/>
                    <a:pt x="28979" y="103416"/>
                    <a:pt x="28892" y="103416"/>
                  </a:cubicBezTo>
                  <a:cubicBezTo>
                    <a:pt x="28787" y="103416"/>
                    <a:pt x="28679" y="103406"/>
                    <a:pt x="28575" y="103406"/>
                  </a:cubicBezTo>
                  <a:cubicBezTo>
                    <a:pt x="28453" y="103412"/>
                    <a:pt x="28330" y="103414"/>
                    <a:pt x="28207" y="103414"/>
                  </a:cubicBezTo>
                  <a:cubicBezTo>
                    <a:pt x="28002" y="103414"/>
                    <a:pt x="27796" y="103408"/>
                    <a:pt x="27591" y="103408"/>
                  </a:cubicBezTo>
                  <a:cubicBezTo>
                    <a:pt x="27206" y="103408"/>
                    <a:pt x="26823" y="103427"/>
                    <a:pt x="26444" y="103537"/>
                  </a:cubicBezTo>
                  <a:cubicBezTo>
                    <a:pt x="26392" y="103556"/>
                    <a:pt x="26335" y="103561"/>
                    <a:pt x="26278" y="103561"/>
                  </a:cubicBezTo>
                  <a:cubicBezTo>
                    <a:pt x="26191" y="103561"/>
                    <a:pt x="26101" y="103549"/>
                    <a:pt x="26015" y="103549"/>
                  </a:cubicBezTo>
                  <a:cubicBezTo>
                    <a:pt x="25325" y="103549"/>
                    <a:pt x="24634" y="103549"/>
                    <a:pt x="23956" y="103560"/>
                  </a:cubicBezTo>
                  <a:cubicBezTo>
                    <a:pt x="23479" y="103560"/>
                    <a:pt x="23015" y="103560"/>
                    <a:pt x="22539" y="103656"/>
                  </a:cubicBezTo>
                  <a:cubicBezTo>
                    <a:pt x="22343" y="103698"/>
                    <a:pt x="22142" y="103710"/>
                    <a:pt x="21940" y="103710"/>
                  </a:cubicBezTo>
                  <a:cubicBezTo>
                    <a:pt x="21688" y="103710"/>
                    <a:pt x="21433" y="103691"/>
                    <a:pt x="21181" y="103691"/>
                  </a:cubicBezTo>
                  <a:cubicBezTo>
                    <a:pt x="21133" y="103693"/>
                    <a:pt x="21084" y="103693"/>
                    <a:pt x="21036" y="103693"/>
                  </a:cubicBezTo>
                  <a:cubicBezTo>
                    <a:pt x="20916" y="103693"/>
                    <a:pt x="20796" y="103690"/>
                    <a:pt x="20677" y="103690"/>
                  </a:cubicBezTo>
                  <a:cubicBezTo>
                    <a:pt x="20395" y="103690"/>
                    <a:pt x="20117" y="103706"/>
                    <a:pt x="19848" y="103810"/>
                  </a:cubicBezTo>
                  <a:cubicBezTo>
                    <a:pt x="19800" y="103834"/>
                    <a:pt x="19753" y="103834"/>
                    <a:pt x="19705" y="103834"/>
                  </a:cubicBezTo>
                  <a:cubicBezTo>
                    <a:pt x="19517" y="103836"/>
                    <a:pt x="19365" y="103841"/>
                    <a:pt x="19242" y="103841"/>
                  </a:cubicBezTo>
                  <a:cubicBezTo>
                    <a:pt x="18697" y="103841"/>
                    <a:pt x="18729" y="103750"/>
                    <a:pt x="18729" y="102953"/>
                  </a:cubicBezTo>
                  <a:lnTo>
                    <a:pt x="18729" y="99536"/>
                  </a:lnTo>
                  <a:lnTo>
                    <a:pt x="18729" y="99524"/>
                  </a:lnTo>
                  <a:cubicBezTo>
                    <a:pt x="18729" y="98560"/>
                    <a:pt x="18729" y="97584"/>
                    <a:pt x="18729" y="96607"/>
                  </a:cubicBezTo>
                  <a:cubicBezTo>
                    <a:pt x="18717" y="96083"/>
                    <a:pt x="18776" y="95559"/>
                    <a:pt x="18610" y="95048"/>
                  </a:cubicBezTo>
                  <a:cubicBezTo>
                    <a:pt x="18562" y="94893"/>
                    <a:pt x="18586" y="94714"/>
                    <a:pt x="18586" y="94547"/>
                  </a:cubicBezTo>
                  <a:lnTo>
                    <a:pt x="18586" y="86415"/>
                  </a:lnTo>
                  <a:cubicBezTo>
                    <a:pt x="18586" y="86154"/>
                    <a:pt x="18598" y="85892"/>
                    <a:pt x="18669" y="85642"/>
                  </a:cubicBezTo>
                  <a:cubicBezTo>
                    <a:pt x="18729" y="85415"/>
                    <a:pt x="18729" y="85165"/>
                    <a:pt x="18729" y="84927"/>
                  </a:cubicBezTo>
                  <a:cubicBezTo>
                    <a:pt x="18729" y="83665"/>
                    <a:pt x="18729" y="82403"/>
                    <a:pt x="18729" y="81153"/>
                  </a:cubicBezTo>
                  <a:cubicBezTo>
                    <a:pt x="18729" y="81010"/>
                    <a:pt x="18729" y="80867"/>
                    <a:pt x="18729" y="80724"/>
                  </a:cubicBezTo>
                  <a:cubicBezTo>
                    <a:pt x="18741" y="80212"/>
                    <a:pt x="18741" y="80236"/>
                    <a:pt x="19265" y="80093"/>
                  </a:cubicBezTo>
                  <a:cubicBezTo>
                    <a:pt x="19610" y="79998"/>
                    <a:pt x="19967" y="79986"/>
                    <a:pt x="20324" y="79986"/>
                  </a:cubicBezTo>
                  <a:lnTo>
                    <a:pt x="25813" y="79986"/>
                  </a:lnTo>
                  <a:cubicBezTo>
                    <a:pt x="25895" y="79986"/>
                    <a:pt x="25976" y="79988"/>
                    <a:pt x="26058" y="79988"/>
                  </a:cubicBezTo>
                  <a:cubicBezTo>
                    <a:pt x="26261" y="79988"/>
                    <a:pt x="26463" y="79976"/>
                    <a:pt x="26658" y="79891"/>
                  </a:cubicBezTo>
                  <a:cubicBezTo>
                    <a:pt x="26717" y="79871"/>
                    <a:pt x="26775" y="79852"/>
                    <a:pt x="26833" y="79852"/>
                  </a:cubicBezTo>
                  <a:cubicBezTo>
                    <a:pt x="26846" y="79852"/>
                    <a:pt x="26859" y="79853"/>
                    <a:pt x="26873" y="79855"/>
                  </a:cubicBezTo>
                  <a:cubicBezTo>
                    <a:pt x="26975" y="79863"/>
                    <a:pt x="27078" y="79867"/>
                    <a:pt x="27180" y="79867"/>
                  </a:cubicBezTo>
                  <a:cubicBezTo>
                    <a:pt x="27883" y="79867"/>
                    <a:pt x="28574" y="79695"/>
                    <a:pt x="29279" y="79695"/>
                  </a:cubicBezTo>
                  <a:cubicBezTo>
                    <a:pt x="29350" y="79695"/>
                    <a:pt x="29421" y="79697"/>
                    <a:pt x="29492" y="79700"/>
                  </a:cubicBezTo>
                  <a:cubicBezTo>
                    <a:pt x="29581" y="79704"/>
                    <a:pt x="29671" y="79707"/>
                    <a:pt x="29760" y="79707"/>
                  </a:cubicBezTo>
                  <a:cubicBezTo>
                    <a:pt x="29979" y="79707"/>
                    <a:pt x="30197" y="79686"/>
                    <a:pt x="30409" y="79593"/>
                  </a:cubicBezTo>
                  <a:cubicBezTo>
                    <a:pt x="30456" y="79569"/>
                    <a:pt x="30504" y="79569"/>
                    <a:pt x="30552" y="79569"/>
                  </a:cubicBezTo>
                  <a:cubicBezTo>
                    <a:pt x="30647" y="79577"/>
                    <a:pt x="30743" y="79580"/>
                    <a:pt x="30838" y="79580"/>
                  </a:cubicBezTo>
                  <a:cubicBezTo>
                    <a:pt x="31524" y="79580"/>
                    <a:pt x="32195" y="79415"/>
                    <a:pt x="32885" y="79415"/>
                  </a:cubicBezTo>
                  <a:cubicBezTo>
                    <a:pt x="33385" y="79403"/>
                    <a:pt x="33873" y="79415"/>
                    <a:pt x="34374" y="79307"/>
                  </a:cubicBezTo>
                  <a:cubicBezTo>
                    <a:pt x="34541" y="79268"/>
                    <a:pt x="34715" y="79257"/>
                    <a:pt x="34892" y="79257"/>
                  </a:cubicBezTo>
                  <a:cubicBezTo>
                    <a:pt x="35107" y="79257"/>
                    <a:pt x="35326" y="79273"/>
                    <a:pt x="35543" y="79273"/>
                  </a:cubicBezTo>
                  <a:cubicBezTo>
                    <a:pt x="35578" y="79273"/>
                    <a:pt x="35613" y="79273"/>
                    <a:pt x="35648" y="79272"/>
                  </a:cubicBezTo>
                  <a:cubicBezTo>
                    <a:pt x="36124" y="79260"/>
                    <a:pt x="36588" y="79272"/>
                    <a:pt x="37064" y="79165"/>
                  </a:cubicBezTo>
                  <a:cubicBezTo>
                    <a:pt x="37248" y="79126"/>
                    <a:pt x="37436" y="79115"/>
                    <a:pt x="37626" y="79115"/>
                  </a:cubicBezTo>
                  <a:cubicBezTo>
                    <a:pt x="37844" y="79115"/>
                    <a:pt x="38063" y="79129"/>
                    <a:pt x="38279" y="79129"/>
                  </a:cubicBezTo>
                  <a:cubicBezTo>
                    <a:pt x="38612" y="79117"/>
                    <a:pt x="38934" y="79141"/>
                    <a:pt x="39267" y="79034"/>
                  </a:cubicBezTo>
                  <a:cubicBezTo>
                    <a:pt x="39434" y="78974"/>
                    <a:pt x="39636" y="78998"/>
                    <a:pt x="39827" y="78986"/>
                  </a:cubicBezTo>
                  <a:cubicBezTo>
                    <a:pt x="39939" y="78982"/>
                    <a:pt x="40052" y="78981"/>
                    <a:pt x="40164" y="78981"/>
                  </a:cubicBezTo>
                  <a:cubicBezTo>
                    <a:pt x="40354" y="78981"/>
                    <a:pt x="40544" y="78985"/>
                    <a:pt x="40734" y="78985"/>
                  </a:cubicBezTo>
                  <a:cubicBezTo>
                    <a:pt x="41168" y="78985"/>
                    <a:pt x="41601" y="78967"/>
                    <a:pt x="42029" y="78855"/>
                  </a:cubicBezTo>
                  <a:cubicBezTo>
                    <a:pt x="42115" y="78837"/>
                    <a:pt x="42203" y="78831"/>
                    <a:pt x="42293" y="78831"/>
                  </a:cubicBezTo>
                  <a:close/>
                  <a:moveTo>
                    <a:pt x="96025" y="118826"/>
                  </a:moveTo>
                  <a:lnTo>
                    <a:pt x="96025" y="118826"/>
                  </a:lnTo>
                  <a:cubicBezTo>
                    <a:pt x="96024" y="118833"/>
                    <a:pt x="96023" y="118837"/>
                    <a:pt x="96024" y="118837"/>
                  </a:cubicBezTo>
                  <a:cubicBezTo>
                    <a:pt x="96024" y="118837"/>
                    <a:pt x="96024" y="118837"/>
                    <a:pt x="96024" y="118836"/>
                  </a:cubicBezTo>
                  <a:cubicBezTo>
                    <a:pt x="96024" y="118833"/>
                    <a:pt x="96025" y="118830"/>
                    <a:pt x="96025" y="118826"/>
                  </a:cubicBezTo>
                  <a:close/>
                  <a:moveTo>
                    <a:pt x="145556" y="100121"/>
                  </a:moveTo>
                  <a:cubicBezTo>
                    <a:pt x="145674" y="100121"/>
                    <a:pt x="145794" y="100131"/>
                    <a:pt x="145911" y="100131"/>
                  </a:cubicBezTo>
                  <a:cubicBezTo>
                    <a:pt x="146197" y="100126"/>
                    <a:pt x="146483" y="100123"/>
                    <a:pt x="146769" y="100123"/>
                  </a:cubicBezTo>
                  <a:cubicBezTo>
                    <a:pt x="147054" y="100123"/>
                    <a:pt x="147340" y="100126"/>
                    <a:pt x="147626" y="100131"/>
                  </a:cubicBezTo>
                  <a:cubicBezTo>
                    <a:pt x="147888" y="100131"/>
                    <a:pt x="147959" y="100215"/>
                    <a:pt x="147983" y="100477"/>
                  </a:cubicBezTo>
                  <a:cubicBezTo>
                    <a:pt x="147995" y="100667"/>
                    <a:pt x="147983" y="100858"/>
                    <a:pt x="147983" y="101048"/>
                  </a:cubicBezTo>
                  <a:cubicBezTo>
                    <a:pt x="147983" y="103072"/>
                    <a:pt x="147983" y="105084"/>
                    <a:pt x="147983" y="107109"/>
                  </a:cubicBezTo>
                  <a:cubicBezTo>
                    <a:pt x="147995" y="107442"/>
                    <a:pt x="147983" y="107775"/>
                    <a:pt x="148090" y="108097"/>
                  </a:cubicBezTo>
                  <a:cubicBezTo>
                    <a:pt x="148150" y="108275"/>
                    <a:pt x="148126" y="108478"/>
                    <a:pt x="148126" y="108668"/>
                  </a:cubicBezTo>
                  <a:cubicBezTo>
                    <a:pt x="148138" y="109168"/>
                    <a:pt x="148126" y="109668"/>
                    <a:pt x="148138" y="110168"/>
                  </a:cubicBezTo>
                  <a:cubicBezTo>
                    <a:pt x="148138" y="110407"/>
                    <a:pt x="148126" y="110645"/>
                    <a:pt x="148209" y="110871"/>
                  </a:cubicBezTo>
                  <a:cubicBezTo>
                    <a:pt x="148304" y="111097"/>
                    <a:pt x="148269" y="111335"/>
                    <a:pt x="148269" y="111573"/>
                  </a:cubicBezTo>
                  <a:cubicBezTo>
                    <a:pt x="148269" y="112788"/>
                    <a:pt x="148269" y="114002"/>
                    <a:pt x="148269" y="115217"/>
                  </a:cubicBezTo>
                  <a:cubicBezTo>
                    <a:pt x="148269" y="115502"/>
                    <a:pt x="148257" y="115788"/>
                    <a:pt x="148376" y="116062"/>
                  </a:cubicBezTo>
                  <a:cubicBezTo>
                    <a:pt x="148388" y="116098"/>
                    <a:pt x="148400" y="116157"/>
                    <a:pt x="148400" y="116205"/>
                  </a:cubicBezTo>
                  <a:cubicBezTo>
                    <a:pt x="148400" y="116931"/>
                    <a:pt x="148495" y="117669"/>
                    <a:pt x="148531" y="118396"/>
                  </a:cubicBezTo>
                  <a:cubicBezTo>
                    <a:pt x="148602" y="119586"/>
                    <a:pt x="148554" y="120777"/>
                    <a:pt x="148554" y="121967"/>
                  </a:cubicBezTo>
                  <a:cubicBezTo>
                    <a:pt x="148554" y="122015"/>
                    <a:pt x="148554" y="122063"/>
                    <a:pt x="148554" y="122110"/>
                  </a:cubicBezTo>
                  <a:cubicBezTo>
                    <a:pt x="148531" y="122468"/>
                    <a:pt x="148483" y="122527"/>
                    <a:pt x="148138" y="122551"/>
                  </a:cubicBezTo>
                  <a:lnTo>
                    <a:pt x="124730" y="122551"/>
                  </a:lnTo>
                  <a:cubicBezTo>
                    <a:pt x="124663" y="122551"/>
                    <a:pt x="124601" y="122551"/>
                    <a:pt x="124543" y="122551"/>
                  </a:cubicBezTo>
                  <a:cubicBezTo>
                    <a:pt x="123787" y="122551"/>
                    <a:pt x="123849" y="122520"/>
                    <a:pt x="123849" y="121646"/>
                  </a:cubicBezTo>
                  <a:cubicBezTo>
                    <a:pt x="123849" y="121027"/>
                    <a:pt x="123849" y="120408"/>
                    <a:pt x="123849" y="119789"/>
                  </a:cubicBezTo>
                  <a:cubicBezTo>
                    <a:pt x="123849" y="119479"/>
                    <a:pt x="123861" y="119181"/>
                    <a:pt x="123944" y="118872"/>
                  </a:cubicBezTo>
                  <a:cubicBezTo>
                    <a:pt x="124016" y="118622"/>
                    <a:pt x="123992" y="118348"/>
                    <a:pt x="123992" y="118086"/>
                  </a:cubicBezTo>
                  <a:cubicBezTo>
                    <a:pt x="123992" y="112502"/>
                    <a:pt x="123992" y="106906"/>
                    <a:pt x="123992" y="101310"/>
                  </a:cubicBezTo>
                  <a:cubicBezTo>
                    <a:pt x="123992" y="100330"/>
                    <a:pt x="123904" y="100260"/>
                    <a:pt x="124592" y="100260"/>
                  </a:cubicBezTo>
                  <a:cubicBezTo>
                    <a:pt x="124706" y="100260"/>
                    <a:pt x="124842" y="100262"/>
                    <a:pt x="125004" y="100262"/>
                  </a:cubicBezTo>
                  <a:lnTo>
                    <a:pt x="144149" y="100262"/>
                  </a:lnTo>
                  <a:cubicBezTo>
                    <a:pt x="144248" y="100262"/>
                    <a:pt x="144347" y="100264"/>
                    <a:pt x="144447" y="100264"/>
                  </a:cubicBezTo>
                  <a:cubicBezTo>
                    <a:pt x="144721" y="100264"/>
                    <a:pt x="144998" y="100251"/>
                    <a:pt x="145268" y="100155"/>
                  </a:cubicBezTo>
                  <a:cubicBezTo>
                    <a:pt x="145360" y="100128"/>
                    <a:pt x="145457" y="100121"/>
                    <a:pt x="145556" y="100121"/>
                  </a:cubicBezTo>
                  <a:close/>
                  <a:moveTo>
                    <a:pt x="122127" y="100112"/>
                  </a:moveTo>
                  <a:cubicBezTo>
                    <a:pt x="122387" y="100112"/>
                    <a:pt x="122650" y="100136"/>
                    <a:pt x="122908" y="100143"/>
                  </a:cubicBezTo>
                  <a:cubicBezTo>
                    <a:pt x="123135" y="100155"/>
                    <a:pt x="123242" y="100286"/>
                    <a:pt x="123266" y="100512"/>
                  </a:cubicBezTo>
                  <a:cubicBezTo>
                    <a:pt x="123289" y="100679"/>
                    <a:pt x="123289" y="100846"/>
                    <a:pt x="123289" y="101013"/>
                  </a:cubicBezTo>
                  <a:cubicBezTo>
                    <a:pt x="123289" y="102179"/>
                    <a:pt x="123278" y="103346"/>
                    <a:pt x="123289" y="104513"/>
                  </a:cubicBezTo>
                  <a:cubicBezTo>
                    <a:pt x="123289" y="104834"/>
                    <a:pt x="123254" y="105168"/>
                    <a:pt x="123373" y="105501"/>
                  </a:cubicBezTo>
                  <a:cubicBezTo>
                    <a:pt x="123420" y="105596"/>
                    <a:pt x="123408" y="105727"/>
                    <a:pt x="123385" y="105846"/>
                  </a:cubicBezTo>
                  <a:cubicBezTo>
                    <a:pt x="123218" y="106811"/>
                    <a:pt x="123218" y="107775"/>
                    <a:pt x="123408" y="108740"/>
                  </a:cubicBezTo>
                  <a:cubicBezTo>
                    <a:pt x="123480" y="109085"/>
                    <a:pt x="123289" y="109395"/>
                    <a:pt x="123301" y="109728"/>
                  </a:cubicBezTo>
                  <a:cubicBezTo>
                    <a:pt x="123325" y="110026"/>
                    <a:pt x="123492" y="110323"/>
                    <a:pt x="123397" y="110633"/>
                  </a:cubicBezTo>
                  <a:cubicBezTo>
                    <a:pt x="123301" y="110966"/>
                    <a:pt x="123266" y="111276"/>
                    <a:pt x="123408" y="111597"/>
                  </a:cubicBezTo>
                  <a:cubicBezTo>
                    <a:pt x="123408" y="111621"/>
                    <a:pt x="123408" y="111645"/>
                    <a:pt x="123408" y="111669"/>
                  </a:cubicBezTo>
                  <a:cubicBezTo>
                    <a:pt x="123230" y="112395"/>
                    <a:pt x="123516" y="113121"/>
                    <a:pt x="123420" y="113859"/>
                  </a:cubicBezTo>
                  <a:cubicBezTo>
                    <a:pt x="123385" y="114157"/>
                    <a:pt x="123456" y="114467"/>
                    <a:pt x="123325" y="114764"/>
                  </a:cubicBezTo>
                  <a:cubicBezTo>
                    <a:pt x="123266" y="114907"/>
                    <a:pt x="123301" y="115050"/>
                    <a:pt x="123325" y="115193"/>
                  </a:cubicBezTo>
                  <a:cubicBezTo>
                    <a:pt x="123468" y="116062"/>
                    <a:pt x="123480" y="116931"/>
                    <a:pt x="123313" y="117800"/>
                  </a:cubicBezTo>
                  <a:cubicBezTo>
                    <a:pt x="123278" y="118015"/>
                    <a:pt x="123278" y="118229"/>
                    <a:pt x="123278" y="118443"/>
                  </a:cubicBezTo>
                  <a:cubicBezTo>
                    <a:pt x="123278" y="119443"/>
                    <a:pt x="123278" y="120444"/>
                    <a:pt x="123278" y="121444"/>
                  </a:cubicBezTo>
                  <a:cubicBezTo>
                    <a:pt x="123278" y="121634"/>
                    <a:pt x="123289" y="121837"/>
                    <a:pt x="123230" y="122003"/>
                  </a:cubicBezTo>
                  <a:cubicBezTo>
                    <a:pt x="123075" y="122515"/>
                    <a:pt x="123111" y="122551"/>
                    <a:pt x="122563" y="122551"/>
                  </a:cubicBezTo>
                  <a:cubicBezTo>
                    <a:pt x="122158" y="122547"/>
                    <a:pt x="121754" y="122546"/>
                    <a:pt x="121349" y="122546"/>
                  </a:cubicBezTo>
                  <a:cubicBezTo>
                    <a:pt x="120539" y="122546"/>
                    <a:pt x="119729" y="122551"/>
                    <a:pt x="118920" y="122551"/>
                  </a:cubicBezTo>
                  <a:lnTo>
                    <a:pt x="100215" y="122551"/>
                  </a:lnTo>
                  <a:cubicBezTo>
                    <a:pt x="100096" y="122551"/>
                    <a:pt x="99977" y="122547"/>
                    <a:pt x="99858" y="122547"/>
                  </a:cubicBezTo>
                  <a:cubicBezTo>
                    <a:pt x="99621" y="122547"/>
                    <a:pt x="99386" y="122563"/>
                    <a:pt x="99155" y="122658"/>
                  </a:cubicBezTo>
                  <a:cubicBezTo>
                    <a:pt x="99105" y="122679"/>
                    <a:pt x="99047" y="122684"/>
                    <a:pt x="98987" y="122684"/>
                  </a:cubicBezTo>
                  <a:cubicBezTo>
                    <a:pt x="98948" y="122684"/>
                    <a:pt x="98908" y="122682"/>
                    <a:pt x="98870" y="122682"/>
                  </a:cubicBezTo>
                  <a:cubicBezTo>
                    <a:pt x="98489" y="122688"/>
                    <a:pt x="98108" y="122691"/>
                    <a:pt x="97727" y="122691"/>
                  </a:cubicBezTo>
                  <a:cubicBezTo>
                    <a:pt x="97346" y="122691"/>
                    <a:pt x="96965" y="122688"/>
                    <a:pt x="96584" y="122682"/>
                  </a:cubicBezTo>
                  <a:cubicBezTo>
                    <a:pt x="96203" y="122682"/>
                    <a:pt x="96143" y="122622"/>
                    <a:pt x="96143" y="122218"/>
                  </a:cubicBezTo>
                  <a:cubicBezTo>
                    <a:pt x="96143" y="119509"/>
                    <a:pt x="96143" y="118624"/>
                    <a:pt x="96143" y="118294"/>
                  </a:cubicBezTo>
                  <a:lnTo>
                    <a:pt x="96143" y="118294"/>
                  </a:lnTo>
                  <a:cubicBezTo>
                    <a:pt x="96264" y="117857"/>
                    <a:pt x="96433" y="117334"/>
                    <a:pt x="96441" y="117062"/>
                  </a:cubicBezTo>
                  <a:cubicBezTo>
                    <a:pt x="96465" y="116526"/>
                    <a:pt x="96536" y="115979"/>
                    <a:pt x="96631" y="115443"/>
                  </a:cubicBezTo>
                  <a:cubicBezTo>
                    <a:pt x="96679" y="115217"/>
                    <a:pt x="96715" y="114979"/>
                    <a:pt x="96715" y="114740"/>
                  </a:cubicBezTo>
                  <a:cubicBezTo>
                    <a:pt x="96727" y="114264"/>
                    <a:pt x="96703" y="113800"/>
                    <a:pt x="96822" y="113324"/>
                  </a:cubicBezTo>
                  <a:cubicBezTo>
                    <a:pt x="96905" y="113014"/>
                    <a:pt x="96846" y="112669"/>
                    <a:pt x="96858" y="112335"/>
                  </a:cubicBezTo>
                  <a:cubicBezTo>
                    <a:pt x="96869" y="111978"/>
                    <a:pt x="96834" y="111621"/>
                    <a:pt x="96965" y="111276"/>
                  </a:cubicBezTo>
                  <a:cubicBezTo>
                    <a:pt x="97024" y="111097"/>
                    <a:pt x="96989" y="110895"/>
                    <a:pt x="97000" y="110704"/>
                  </a:cubicBezTo>
                  <a:cubicBezTo>
                    <a:pt x="97012" y="110371"/>
                    <a:pt x="96989" y="110049"/>
                    <a:pt x="97096" y="109716"/>
                  </a:cubicBezTo>
                  <a:cubicBezTo>
                    <a:pt x="97155" y="109573"/>
                    <a:pt x="97131" y="109395"/>
                    <a:pt x="97143" y="109228"/>
                  </a:cubicBezTo>
                  <a:cubicBezTo>
                    <a:pt x="97155" y="108847"/>
                    <a:pt x="97119" y="108466"/>
                    <a:pt x="97250" y="108097"/>
                  </a:cubicBezTo>
                  <a:cubicBezTo>
                    <a:pt x="97298" y="107966"/>
                    <a:pt x="97286" y="107811"/>
                    <a:pt x="97286" y="107668"/>
                  </a:cubicBezTo>
                  <a:cubicBezTo>
                    <a:pt x="97286" y="107335"/>
                    <a:pt x="97298" y="107013"/>
                    <a:pt x="97393" y="106680"/>
                  </a:cubicBezTo>
                  <a:cubicBezTo>
                    <a:pt x="97465" y="106442"/>
                    <a:pt x="97417" y="106168"/>
                    <a:pt x="97429" y="105906"/>
                  </a:cubicBezTo>
                  <a:cubicBezTo>
                    <a:pt x="97441" y="105430"/>
                    <a:pt x="97393" y="104953"/>
                    <a:pt x="97548" y="104489"/>
                  </a:cubicBezTo>
                  <a:cubicBezTo>
                    <a:pt x="97596" y="104334"/>
                    <a:pt x="97572" y="104156"/>
                    <a:pt x="97572" y="103989"/>
                  </a:cubicBezTo>
                  <a:cubicBezTo>
                    <a:pt x="97572" y="103322"/>
                    <a:pt x="97584" y="102668"/>
                    <a:pt x="97572" y="102001"/>
                  </a:cubicBezTo>
                  <a:cubicBezTo>
                    <a:pt x="97560" y="101703"/>
                    <a:pt x="97631" y="101429"/>
                    <a:pt x="97727" y="101155"/>
                  </a:cubicBezTo>
                  <a:cubicBezTo>
                    <a:pt x="97798" y="100953"/>
                    <a:pt x="97941" y="100858"/>
                    <a:pt x="98143" y="100846"/>
                  </a:cubicBezTo>
                  <a:cubicBezTo>
                    <a:pt x="98310" y="100834"/>
                    <a:pt x="98477" y="100834"/>
                    <a:pt x="98643" y="100834"/>
                  </a:cubicBezTo>
                  <a:lnTo>
                    <a:pt x="101644" y="100834"/>
                  </a:lnTo>
                  <a:cubicBezTo>
                    <a:pt x="101803" y="100834"/>
                    <a:pt x="101961" y="100838"/>
                    <a:pt x="102120" y="100838"/>
                  </a:cubicBezTo>
                  <a:cubicBezTo>
                    <a:pt x="102436" y="100838"/>
                    <a:pt x="102751" y="100822"/>
                    <a:pt x="103061" y="100727"/>
                  </a:cubicBezTo>
                  <a:cubicBezTo>
                    <a:pt x="103153" y="100700"/>
                    <a:pt x="103250" y="100692"/>
                    <a:pt x="103348" y="100692"/>
                  </a:cubicBezTo>
                  <a:cubicBezTo>
                    <a:pt x="103466" y="100692"/>
                    <a:pt x="103587" y="100703"/>
                    <a:pt x="103704" y="100703"/>
                  </a:cubicBezTo>
                  <a:cubicBezTo>
                    <a:pt x="105656" y="100691"/>
                    <a:pt x="107609" y="100691"/>
                    <a:pt x="109550" y="100691"/>
                  </a:cubicBezTo>
                  <a:cubicBezTo>
                    <a:pt x="109610" y="100691"/>
                    <a:pt x="109671" y="100691"/>
                    <a:pt x="109731" y="100691"/>
                  </a:cubicBezTo>
                  <a:cubicBezTo>
                    <a:pt x="110004" y="100691"/>
                    <a:pt x="110275" y="100683"/>
                    <a:pt x="110538" y="100596"/>
                  </a:cubicBezTo>
                  <a:cubicBezTo>
                    <a:pt x="110637" y="100563"/>
                    <a:pt x="110744" y="100555"/>
                    <a:pt x="110851" y="100555"/>
                  </a:cubicBezTo>
                  <a:cubicBezTo>
                    <a:pt x="110938" y="100555"/>
                    <a:pt x="111025" y="100560"/>
                    <a:pt x="111109" y="100560"/>
                  </a:cubicBezTo>
                  <a:cubicBezTo>
                    <a:pt x="111419" y="100554"/>
                    <a:pt x="111728" y="100554"/>
                    <a:pt x="112038" y="100554"/>
                  </a:cubicBezTo>
                  <a:cubicBezTo>
                    <a:pt x="112348" y="100554"/>
                    <a:pt x="112657" y="100554"/>
                    <a:pt x="112967" y="100548"/>
                  </a:cubicBezTo>
                  <a:cubicBezTo>
                    <a:pt x="113075" y="100548"/>
                    <a:pt x="113183" y="100550"/>
                    <a:pt x="113290" y="100550"/>
                  </a:cubicBezTo>
                  <a:cubicBezTo>
                    <a:pt x="113587" y="100550"/>
                    <a:pt x="113881" y="100537"/>
                    <a:pt x="114169" y="100441"/>
                  </a:cubicBezTo>
                  <a:cubicBezTo>
                    <a:pt x="114264" y="100409"/>
                    <a:pt x="114376" y="100404"/>
                    <a:pt x="114488" y="100404"/>
                  </a:cubicBezTo>
                  <a:cubicBezTo>
                    <a:pt x="114545" y="100404"/>
                    <a:pt x="114602" y="100405"/>
                    <a:pt x="114657" y="100405"/>
                  </a:cubicBezTo>
                  <a:lnTo>
                    <a:pt x="116443" y="100405"/>
                  </a:lnTo>
                  <a:cubicBezTo>
                    <a:pt x="116545" y="100405"/>
                    <a:pt x="116647" y="100407"/>
                    <a:pt x="116748" y="100407"/>
                  </a:cubicBezTo>
                  <a:cubicBezTo>
                    <a:pt x="117027" y="100407"/>
                    <a:pt x="117304" y="100394"/>
                    <a:pt x="117574" y="100298"/>
                  </a:cubicBezTo>
                  <a:cubicBezTo>
                    <a:pt x="117674" y="100265"/>
                    <a:pt x="117780" y="100258"/>
                    <a:pt x="117888" y="100258"/>
                  </a:cubicBezTo>
                  <a:cubicBezTo>
                    <a:pt x="117974" y="100258"/>
                    <a:pt x="118061" y="100262"/>
                    <a:pt x="118146" y="100262"/>
                  </a:cubicBezTo>
                  <a:lnTo>
                    <a:pt x="120218" y="100262"/>
                  </a:lnTo>
                  <a:cubicBezTo>
                    <a:pt x="120682" y="100262"/>
                    <a:pt x="121158" y="100251"/>
                    <a:pt x="121623" y="100155"/>
                  </a:cubicBezTo>
                  <a:cubicBezTo>
                    <a:pt x="121788" y="100122"/>
                    <a:pt x="121957" y="100112"/>
                    <a:pt x="122127" y="100112"/>
                  </a:cubicBezTo>
                  <a:close/>
                  <a:moveTo>
                    <a:pt x="196406" y="99262"/>
                  </a:moveTo>
                  <a:cubicBezTo>
                    <a:pt x="197156" y="99262"/>
                    <a:pt x="197180" y="99298"/>
                    <a:pt x="197013" y="100036"/>
                  </a:cubicBezTo>
                  <a:cubicBezTo>
                    <a:pt x="196965" y="100274"/>
                    <a:pt x="196977" y="100512"/>
                    <a:pt x="196965" y="100751"/>
                  </a:cubicBezTo>
                  <a:cubicBezTo>
                    <a:pt x="196953" y="101453"/>
                    <a:pt x="197037" y="102179"/>
                    <a:pt x="196834" y="102870"/>
                  </a:cubicBezTo>
                  <a:cubicBezTo>
                    <a:pt x="196799" y="103013"/>
                    <a:pt x="196834" y="103156"/>
                    <a:pt x="196834" y="103299"/>
                  </a:cubicBezTo>
                  <a:cubicBezTo>
                    <a:pt x="196822" y="104084"/>
                    <a:pt x="196834" y="104870"/>
                    <a:pt x="196822" y="105656"/>
                  </a:cubicBezTo>
                  <a:cubicBezTo>
                    <a:pt x="196822" y="106061"/>
                    <a:pt x="196846" y="106466"/>
                    <a:pt x="196715" y="106858"/>
                  </a:cubicBezTo>
                  <a:cubicBezTo>
                    <a:pt x="196656" y="107061"/>
                    <a:pt x="196691" y="107287"/>
                    <a:pt x="196691" y="107501"/>
                  </a:cubicBezTo>
                  <a:cubicBezTo>
                    <a:pt x="196680" y="109978"/>
                    <a:pt x="196680" y="112443"/>
                    <a:pt x="196680" y="114919"/>
                  </a:cubicBezTo>
                  <a:cubicBezTo>
                    <a:pt x="196680" y="115205"/>
                    <a:pt x="196691" y="115491"/>
                    <a:pt x="196596" y="115764"/>
                  </a:cubicBezTo>
                  <a:cubicBezTo>
                    <a:pt x="196537" y="115943"/>
                    <a:pt x="196537" y="116145"/>
                    <a:pt x="196549" y="116336"/>
                  </a:cubicBezTo>
                  <a:cubicBezTo>
                    <a:pt x="196569" y="116856"/>
                    <a:pt x="196493" y="119025"/>
                    <a:pt x="196568" y="120019"/>
                  </a:cubicBezTo>
                  <a:lnTo>
                    <a:pt x="196568" y="120019"/>
                  </a:lnTo>
                  <a:cubicBezTo>
                    <a:pt x="196556" y="120028"/>
                    <a:pt x="196549" y="120047"/>
                    <a:pt x="196549" y="120074"/>
                  </a:cubicBezTo>
                  <a:cubicBezTo>
                    <a:pt x="196560" y="120944"/>
                    <a:pt x="196310" y="121813"/>
                    <a:pt x="196394" y="122694"/>
                  </a:cubicBezTo>
                  <a:cubicBezTo>
                    <a:pt x="196406" y="122765"/>
                    <a:pt x="196382" y="122837"/>
                    <a:pt x="196370" y="122908"/>
                  </a:cubicBezTo>
                  <a:cubicBezTo>
                    <a:pt x="196346" y="123003"/>
                    <a:pt x="196287" y="123075"/>
                    <a:pt x="196179" y="123087"/>
                  </a:cubicBezTo>
                  <a:cubicBezTo>
                    <a:pt x="195965" y="123110"/>
                    <a:pt x="195751" y="123122"/>
                    <a:pt x="195537" y="123122"/>
                  </a:cubicBezTo>
                  <a:lnTo>
                    <a:pt x="173831" y="123122"/>
                  </a:lnTo>
                  <a:cubicBezTo>
                    <a:pt x="173764" y="123122"/>
                    <a:pt x="173701" y="123123"/>
                    <a:pt x="173643" y="123123"/>
                  </a:cubicBezTo>
                  <a:cubicBezTo>
                    <a:pt x="172933" y="123123"/>
                    <a:pt x="172974" y="123092"/>
                    <a:pt x="172974" y="122277"/>
                  </a:cubicBezTo>
                  <a:lnTo>
                    <a:pt x="172974" y="100501"/>
                  </a:lnTo>
                  <a:cubicBezTo>
                    <a:pt x="172974" y="99465"/>
                    <a:pt x="172891" y="99560"/>
                    <a:pt x="173951" y="99548"/>
                  </a:cubicBezTo>
                  <a:cubicBezTo>
                    <a:pt x="174570" y="99536"/>
                    <a:pt x="175177" y="99560"/>
                    <a:pt x="175796" y="99441"/>
                  </a:cubicBezTo>
                  <a:cubicBezTo>
                    <a:pt x="176007" y="99398"/>
                    <a:pt x="176224" y="99385"/>
                    <a:pt x="176444" y="99385"/>
                  </a:cubicBezTo>
                  <a:cubicBezTo>
                    <a:pt x="176731" y="99385"/>
                    <a:pt x="177023" y="99406"/>
                    <a:pt x="177312" y="99406"/>
                  </a:cubicBezTo>
                  <a:cubicBezTo>
                    <a:pt x="177351" y="99406"/>
                    <a:pt x="177389" y="99406"/>
                    <a:pt x="177427" y="99405"/>
                  </a:cubicBezTo>
                  <a:cubicBezTo>
                    <a:pt x="177483" y="99405"/>
                    <a:pt x="177540" y="99406"/>
                    <a:pt x="177596" y="99406"/>
                  </a:cubicBezTo>
                  <a:cubicBezTo>
                    <a:pt x="177849" y="99406"/>
                    <a:pt x="178103" y="99398"/>
                    <a:pt x="178356" y="99310"/>
                  </a:cubicBezTo>
                  <a:cubicBezTo>
                    <a:pt x="178467" y="99278"/>
                    <a:pt x="178594" y="99273"/>
                    <a:pt x="178723" y="99273"/>
                  </a:cubicBezTo>
                  <a:cubicBezTo>
                    <a:pt x="178787" y="99273"/>
                    <a:pt x="178852" y="99274"/>
                    <a:pt x="178915" y="99274"/>
                  </a:cubicBezTo>
                  <a:cubicBezTo>
                    <a:pt x="184749" y="99262"/>
                    <a:pt x="190572" y="99262"/>
                    <a:pt x="196406" y="99262"/>
                  </a:cubicBezTo>
                  <a:close/>
                  <a:moveTo>
                    <a:pt x="171792" y="99548"/>
                  </a:moveTo>
                  <a:cubicBezTo>
                    <a:pt x="171950" y="99548"/>
                    <a:pt x="172113" y="99565"/>
                    <a:pt x="172272" y="99572"/>
                  </a:cubicBezTo>
                  <a:cubicBezTo>
                    <a:pt x="172438" y="99572"/>
                    <a:pt x="172534" y="99691"/>
                    <a:pt x="172534" y="99846"/>
                  </a:cubicBezTo>
                  <a:cubicBezTo>
                    <a:pt x="172546" y="100060"/>
                    <a:pt x="172546" y="100274"/>
                    <a:pt x="172546" y="100489"/>
                  </a:cubicBezTo>
                  <a:lnTo>
                    <a:pt x="172546" y="111335"/>
                  </a:lnTo>
                  <a:lnTo>
                    <a:pt x="172546" y="122253"/>
                  </a:lnTo>
                  <a:cubicBezTo>
                    <a:pt x="172546" y="123084"/>
                    <a:pt x="172585" y="123123"/>
                    <a:pt x="171928" y="123123"/>
                  </a:cubicBezTo>
                  <a:cubicBezTo>
                    <a:pt x="171860" y="123123"/>
                    <a:pt x="171784" y="123122"/>
                    <a:pt x="171700" y="123122"/>
                  </a:cubicBezTo>
                  <a:cubicBezTo>
                    <a:pt x="171647" y="123121"/>
                    <a:pt x="171594" y="123121"/>
                    <a:pt x="171541" y="123121"/>
                  </a:cubicBezTo>
                  <a:cubicBezTo>
                    <a:pt x="171353" y="123121"/>
                    <a:pt x="171162" y="123126"/>
                    <a:pt x="170972" y="123126"/>
                  </a:cubicBezTo>
                  <a:cubicBezTo>
                    <a:pt x="170599" y="123126"/>
                    <a:pt x="170226" y="123107"/>
                    <a:pt x="169867" y="122991"/>
                  </a:cubicBezTo>
                  <a:cubicBezTo>
                    <a:pt x="169805" y="122972"/>
                    <a:pt x="169739" y="122967"/>
                    <a:pt x="169672" y="122967"/>
                  </a:cubicBezTo>
                  <a:cubicBezTo>
                    <a:pt x="169571" y="122967"/>
                    <a:pt x="169467" y="122980"/>
                    <a:pt x="169367" y="122980"/>
                  </a:cubicBezTo>
                  <a:lnTo>
                    <a:pt x="166438" y="122980"/>
                  </a:lnTo>
                  <a:cubicBezTo>
                    <a:pt x="166033" y="122968"/>
                    <a:pt x="165640" y="122991"/>
                    <a:pt x="165235" y="122872"/>
                  </a:cubicBezTo>
                  <a:cubicBezTo>
                    <a:pt x="165140" y="122837"/>
                    <a:pt x="165036" y="122828"/>
                    <a:pt x="164929" y="122828"/>
                  </a:cubicBezTo>
                  <a:cubicBezTo>
                    <a:pt x="164821" y="122828"/>
                    <a:pt x="164711" y="122837"/>
                    <a:pt x="164604" y="122837"/>
                  </a:cubicBezTo>
                  <a:cubicBezTo>
                    <a:pt x="163080" y="122837"/>
                    <a:pt x="161556" y="122837"/>
                    <a:pt x="160032" y="122825"/>
                  </a:cubicBezTo>
                  <a:cubicBezTo>
                    <a:pt x="159746" y="122825"/>
                    <a:pt x="159473" y="122825"/>
                    <a:pt x="159187" y="122753"/>
                  </a:cubicBezTo>
                  <a:cubicBezTo>
                    <a:pt x="159017" y="122700"/>
                    <a:pt x="158834" y="122693"/>
                    <a:pt x="158653" y="122693"/>
                  </a:cubicBezTo>
                  <a:cubicBezTo>
                    <a:pt x="158592" y="122693"/>
                    <a:pt x="158532" y="122694"/>
                    <a:pt x="158472" y="122694"/>
                  </a:cubicBezTo>
                  <a:lnTo>
                    <a:pt x="153912" y="122694"/>
                  </a:lnTo>
                  <a:cubicBezTo>
                    <a:pt x="153831" y="122694"/>
                    <a:pt x="153749" y="122696"/>
                    <a:pt x="153668" y="122696"/>
                  </a:cubicBezTo>
                  <a:cubicBezTo>
                    <a:pt x="153464" y="122696"/>
                    <a:pt x="153263" y="122684"/>
                    <a:pt x="153067" y="122599"/>
                  </a:cubicBezTo>
                  <a:cubicBezTo>
                    <a:pt x="152983" y="122565"/>
                    <a:pt x="152893" y="122552"/>
                    <a:pt x="152803" y="122552"/>
                  </a:cubicBezTo>
                  <a:cubicBezTo>
                    <a:pt x="152702" y="122552"/>
                    <a:pt x="152602" y="122568"/>
                    <a:pt x="152507" y="122587"/>
                  </a:cubicBezTo>
                  <a:cubicBezTo>
                    <a:pt x="152114" y="122670"/>
                    <a:pt x="151725" y="122709"/>
                    <a:pt x="151336" y="122709"/>
                  </a:cubicBezTo>
                  <a:cubicBezTo>
                    <a:pt x="150948" y="122709"/>
                    <a:pt x="150561" y="122670"/>
                    <a:pt x="150174" y="122599"/>
                  </a:cubicBezTo>
                  <a:cubicBezTo>
                    <a:pt x="149971" y="122551"/>
                    <a:pt x="149745" y="122563"/>
                    <a:pt x="149531" y="122551"/>
                  </a:cubicBezTo>
                  <a:cubicBezTo>
                    <a:pt x="149186" y="122527"/>
                    <a:pt x="149138" y="122479"/>
                    <a:pt x="149126" y="122110"/>
                  </a:cubicBezTo>
                  <a:cubicBezTo>
                    <a:pt x="149114" y="121944"/>
                    <a:pt x="149126" y="121777"/>
                    <a:pt x="149126" y="121610"/>
                  </a:cubicBezTo>
                  <a:cubicBezTo>
                    <a:pt x="149126" y="120134"/>
                    <a:pt x="149126" y="118658"/>
                    <a:pt x="149126" y="117181"/>
                  </a:cubicBezTo>
                  <a:cubicBezTo>
                    <a:pt x="149126" y="116907"/>
                    <a:pt x="149126" y="116622"/>
                    <a:pt x="149043" y="116336"/>
                  </a:cubicBezTo>
                  <a:cubicBezTo>
                    <a:pt x="148971" y="116145"/>
                    <a:pt x="148983" y="115919"/>
                    <a:pt x="148983" y="115705"/>
                  </a:cubicBezTo>
                  <a:cubicBezTo>
                    <a:pt x="148971" y="114848"/>
                    <a:pt x="148983" y="113990"/>
                    <a:pt x="148971" y="113133"/>
                  </a:cubicBezTo>
                  <a:cubicBezTo>
                    <a:pt x="148971" y="112693"/>
                    <a:pt x="149019" y="112240"/>
                    <a:pt x="148864" y="111800"/>
                  </a:cubicBezTo>
                  <a:cubicBezTo>
                    <a:pt x="148816" y="111645"/>
                    <a:pt x="148840" y="111466"/>
                    <a:pt x="148840" y="111300"/>
                  </a:cubicBezTo>
                  <a:cubicBezTo>
                    <a:pt x="148840" y="110728"/>
                    <a:pt x="148840" y="110157"/>
                    <a:pt x="148840" y="109585"/>
                  </a:cubicBezTo>
                  <a:cubicBezTo>
                    <a:pt x="148828" y="109180"/>
                    <a:pt x="148864" y="108775"/>
                    <a:pt x="148721" y="108382"/>
                  </a:cubicBezTo>
                  <a:cubicBezTo>
                    <a:pt x="148674" y="108240"/>
                    <a:pt x="148697" y="108061"/>
                    <a:pt x="148697" y="107894"/>
                  </a:cubicBezTo>
                  <a:cubicBezTo>
                    <a:pt x="148697" y="105489"/>
                    <a:pt x="148697" y="103084"/>
                    <a:pt x="148697" y="100679"/>
                  </a:cubicBezTo>
                  <a:cubicBezTo>
                    <a:pt x="148697" y="100584"/>
                    <a:pt x="148685" y="100489"/>
                    <a:pt x="148697" y="100393"/>
                  </a:cubicBezTo>
                  <a:cubicBezTo>
                    <a:pt x="148709" y="100060"/>
                    <a:pt x="148769" y="99989"/>
                    <a:pt x="149126" y="99989"/>
                  </a:cubicBezTo>
                  <a:cubicBezTo>
                    <a:pt x="149709" y="99983"/>
                    <a:pt x="150293" y="99983"/>
                    <a:pt x="150876" y="99983"/>
                  </a:cubicBezTo>
                  <a:cubicBezTo>
                    <a:pt x="151460" y="99983"/>
                    <a:pt x="152043" y="99983"/>
                    <a:pt x="152626" y="99977"/>
                  </a:cubicBezTo>
                  <a:cubicBezTo>
                    <a:pt x="152984" y="99977"/>
                    <a:pt x="153329" y="99965"/>
                    <a:pt x="153686" y="99881"/>
                  </a:cubicBezTo>
                  <a:cubicBezTo>
                    <a:pt x="153859" y="99840"/>
                    <a:pt x="154037" y="99831"/>
                    <a:pt x="154217" y="99831"/>
                  </a:cubicBezTo>
                  <a:cubicBezTo>
                    <a:pt x="154352" y="99831"/>
                    <a:pt x="154488" y="99836"/>
                    <a:pt x="154623" y="99836"/>
                  </a:cubicBezTo>
                  <a:cubicBezTo>
                    <a:pt x="154668" y="99836"/>
                    <a:pt x="154713" y="99835"/>
                    <a:pt x="154758" y="99834"/>
                  </a:cubicBezTo>
                  <a:cubicBezTo>
                    <a:pt x="154820" y="99834"/>
                    <a:pt x="154884" y="99834"/>
                    <a:pt x="154947" y="99834"/>
                  </a:cubicBezTo>
                  <a:cubicBezTo>
                    <a:pt x="155233" y="99834"/>
                    <a:pt x="155525" y="99826"/>
                    <a:pt x="155817" y="99739"/>
                  </a:cubicBezTo>
                  <a:cubicBezTo>
                    <a:pt x="155936" y="99703"/>
                    <a:pt x="156064" y="99694"/>
                    <a:pt x="156195" y="99694"/>
                  </a:cubicBezTo>
                  <a:cubicBezTo>
                    <a:pt x="156326" y="99694"/>
                    <a:pt x="156460" y="99703"/>
                    <a:pt x="156591" y="99703"/>
                  </a:cubicBezTo>
                  <a:cubicBezTo>
                    <a:pt x="161139" y="99691"/>
                    <a:pt x="165676" y="99691"/>
                    <a:pt x="170224" y="99691"/>
                  </a:cubicBezTo>
                  <a:cubicBezTo>
                    <a:pt x="170297" y="99691"/>
                    <a:pt x="170371" y="99691"/>
                    <a:pt x="170444" y="99691"/>
                  </a:cubicBezTo>
                  <a:cubicBezTo>
                    <a:pt x="170772" y="99691"/>
                    <a:pt x="171095" y="99683"/>
                    <a:pt x="171426" y="99596"/>
                  </a:cubicBezTo>
                  <a:cubicBezTo>
                    <a:pt x="171542" y="99559"/>
                    <a:pt x="171666" y="99548"/>
                    <a:pt x="171792" y="99548"/>
                  </a:cubicBezTo>
                  <a:close/>
                  <a:moveTo>
                    <a:pt x="211790" y="98984"/>
                  </a:moveTo>
                  <a:cubicBezTo>
                    <a:pt x="211864" y="98984"/>
                    <a:pt x="211941" y="98988"/>
                    <a:pt x="212015" y="98988"/>
                  </a:cubicBezTo>
                  <a:lnTo>
                    <a:pt x="217873" y="98988"/>
                  </a:lnTo>
                  <a:cubicBezTo>
                    <a:pt x="218016" y="98988"/>
                    <a:pt x="218158" y="98988"/>
                    <a:pt x="218301" y="99000"/>
                  </a:cubicBezTo>
                  <a:cubicBezTo>
                    <a:pt x="218432" y="99024"/>
                    <a:pt x="218516" y="99108"/>
                    <a:pt x="218528" y="99239"/>
                  </a:cubicBezTo>
                  <a:cubicBezTo>
                    <a:pt x="218539" y="99381"/>
                    <a:pt x="218539" y="99524"/>
                    <a:pt x="218539" y="99667"/>
                  </a:cubicBezTo>
                  <a:cubicBezTo>
                    <a:pt x="218539" y="101405"/>
                    <a:pt x="218539" y="103144"/>
                    <a:pt x="218539" y="104882"/>
                  </a:cubicBezTo>
                  <a:cubicBezTo>
                    <a:pt x="218539" y="105120"/>
                    <a:pt x="218539" y="105346"/>
                    <a:pt x="218468" y="105585"/>
                  </a:cubicBezTo>
                  <a:cubicBezTo>
                    <a:pt x="218408" y="105739"/>
                    <a:pt x="218408" y="105906"/>
                    <a:pt x="218397" y="106073"/>
                  </a:cubicBezTo>
                  <a:cubicBezTo>
                    <a:pt x="218385" y="106430"/>
                    <a:pt x="218397" y="106787"/>
                    <a:pt x="218289" y="107132"/>
                  </a:cubicBezTo>
                  <a:cubicBezTo>
                    <a:pt x="218218" y="107359"/>
                    <a:pt x="218254" y="107609"/>
                    <a:pt x="218254" y="107847"/>
                  </a:cubicBezTo>
                  <a:cubicBezTo>
                    <a:pt x="218254" y="112812"/>
                    <a:pt x="218254" y="117788"/>
                    <a:pt x="218254" y="122765"/>
                  </a:cubicBezTo>
                  <a:cubicBezTo>
                    <a:pt x="218254" y="122980"/>
                    <a:pt x="218254" y="123194"/>
                    <a:pt x="218242" y="123408"/>
                  </a:cubicBezTo>
                  <a:cubicBezTo>
                    <a:pt x="218230" y="123575"/>
                    <a:pt x="218123" y="123670"/>
                    <a:pt x="217968" y="123682"/>
                  </a:cubicBezTo>
                  <a:lnTo>
                    <a:pt x="212396" y="123682"/>
                  </a:lnTo>
                  <a:cubicBezTo>
                    <a:pt x="212134" y="123682"/>
                    <a:pt x="211872" y="123682"/>
                    <a:pt x="211622" y="123611"/>
                  </a:cubicBezTo>
                  <a:cubicBezTo>
                    <a:pt x="211443" y="123551"/>
                    <a:pt x="211241" y="123551"/>
                    <a:pt x="211050" y="123551"/>
                  </a:cubicBezTo>
                  <a:cubicBezTo>
                    <a:pt x="210741" y="123545"/>
                    <a:pt x="210431" y="123545"/>
                    <a:pt x="210122" y="123545"/>
                  </a:cubicBezTo>
                  <a:cubicBezTo>
                    <a:pt x="209812" y="123545"/>
                    <a:pt x="209503" y="123545"/>
                    <a:pt x="209193" y="123539"/>
                  </a:cubicBezTo>
                  <a:cubicBezTo>
                    <a:pt x="208776" y="123539"/>
                    <a:pt x="208348" y="123539"/>
                    <a:pt x="207931" y="123444"/>
                  </a:cubicBezTo>
                  <a:cubicBezTo>
                    <a:pt x="207770" y="123405"/>
                    <a:pt x="207603" y="123395"/>
                    <a:pt x="207436" y="123395"/>
                  </a:cubicBezTo>
                  <a:cubicBezTo>
                    <a:pt x="207244" y="123395"/>
                    <a:pt x="207050" y="123408"/>
                    <a:pt x="206859" y="123408"/>
                  </a:cubicBezTo>
                  <a:cubicBezTo>
                    <a:pt x="206455" y="123396"/>
                    <a:pt x="206050" y="123432"/>
                    <a:pt x="205657" y="123289"/>
                  </a:cubicBezTo>
                  <a:cubicBezTo>
                    <a:pt x="205581" y="123262"/>
                    <a:pt x="205498" y="123255"/>
                    <a:pt x="205412" y="123255"/>
                  </a:cubicBezTo>
                  <a:cubicBezTo>
                    <a:pt x="205309" y="123255"/>
                    <a:pt x="205201" y="123265"/>
                    <a:pt x="205097" y="123265"/>
                  </a:cubicBezTo>
                  <a:cubicBezTo>
                    <a:pt x="204716" y="123253"/>
                    <a:pt x="204335" y="123277"/>
                    <a:pt x="203966" y="123158"/>
                  </a:cubicBezTo>
                  <a:cubicBezTo>
                    <a:pt x="203865" y="123122"/>
                    <a:pt x="203758" y="123113"/>
                    <a:pt x="203649" y="123113"/>
                  </a:cubicBezTo>
                  <a:cubicBezTo>
                    <a:pt x="203541" y="123113"/>
                    <a:pt x="203430" y="123122"/>
                    <a:pt x="203323" y="123122"/>
                  </a:cubicBezTo>
                  <a:lnTo>
                    <a:pt x="197537" y="123122"/>
                  </a:lnTo>
                  <a:cubicBezTo>
                    <a:pt x="196834" y="123122"/>
                    <a:pt x="196834" y="123110"/>
                    <a:pt x="196822" y="122408"/>
                  </a:cubicBezTo>
                  <a:cubicBezTo>
                    <a:pt x="196822" y="121977"/>
                    <a:pt x="196839" y="121537"/>
                    <a:pt x="196759" y="121103"/>
                  </a:cubicBezTo>
                  <a:lnTo>
                    <a:pt x="196759" y="121103"/>
                  </a:lnTo>
                  <a:cubicBezTo>
                    <a:pt x="196776" y="121089"/>
                    <a:pt x="196787" y="121067"/>
                    <a:pt x="196787" y="121039"/>
                  </a:cubicBezTo>
                  <a:cubicBezTo>
                    <a:pt x="196811" y="120551"/>
                    <a:pt x="197013" y="117836"/>
                    <a:pt x="196977" y="117336"/>
                  </a:cubicBezTo>
                  <a:cubicBezTo>
                    <a:pt x="196965" y="117145"/>
                    <a:pt x="196965" y="116943"/>
                    <a:pt x="197025" y="116764"/>
                  </a:cubicBezTo>
                  <a:cubicBezTo>
                    <a:pt x="197120" y="116491"/>
                    <a:pt x="197108" y="116205"/>
                    <a:pt x="197108" y="115919"/>
                  </a:cubicBezTo>
                  <a:cubicBezTo>
                    <a:pt x="197120" y="115491"/>
                    <a:pt x="197120" y="115062"/>
                    <a:pt x="197120" y="114633"/>
                  </a:cubicBezTo>
                  <a:cubicBezTo>
                    <a:pt x="197120" y="114407"/>
                    <a:pt x="197108" y="114169"/>
                    <a:pt x="197192" y="113931"/>
                  </a:cubicBezTo>
                  <a:cubicBezTo>
                    <a:pt x="197287" y="113681"/>
                    <a:pt x="197251" y="113419"/>
                    <a:pt x="197251" y="113157"/>
                  </a:cubicBezTo>
                  <a:cubicBezTo>
                    <a:pt x="197251" y="110942"/>
                    <a:pt x="197251" y="108728"/>
                    <a:pt x="197263" y="106513"/>
                  </a:cubicBezTo>
                  <a:cubicBezTo>
                    <a:pt x="197263" y="106216"/>
                    <a:pt x="197251" y="105906"/>
                    <a:pt x="197346" y="105596"/>
                  </a:cubicBezTo>
                  <a:cubicBezTo>
                    <a:pt x="197406" y="105430"/>
                    <a:pt x="197394" y="105227"/>
                    <a:pt x="197394" y="105037"/>
                  </a:cubicBezTo>
                  <a:cubicBezTo>
                    <a:pt x="197394" y="104370"/>
                    <a:pt x="197394" y="103703"/>
                    <a:pt x="197394" y="103037"/>
                  </a:cubicBezTo>
                  <a:cubicBezTo>
                    <a:pt x="197406" y="102679"/>
                    <a:pt x="197418" y="102334"/>
                    <a:pt x="197501" y="101977"/>
                  </a:cubicBezTo>
                  <a:cubicBezTo>
                    <a:pt x="197573" y="101644"/>
                    <a:pt x="197537" y="101274"/>
                    <a:pt x="197537" y="100917"/>
                  </a:cubicBezTo>
                  <a:cubicBezTo>
                    <a:pt x="197537" y="100536"/>
                    <a:pt x="197596" y="100167"/>
                    <a:pt x="197644" y="99786"/>
                  </a:cubicBezTo>
                  <a:cubicBezTo>
                    <a:pt x="197727" y="99286"/>
                    <a:pt x="197787" y="99262"/>
                    <a:pt x="198299" y="99262"/>
                  </a:cubicBezTo>
                  <a:cubicBezTo>
                    <a:pt x="198954" y="99268"/>
                    <a:pt x="199608" y="99271"/>
                    <a:pt x="200262" y="99271"/>
                  </a:cubicBezTo>
                  <a:cubicBezTo>
                    <a:pt x="200915" y="99271"/>
                    <a:pt x="201567" y="99268"/>
                    <a:pt x="202216" y="99262"/>
                  </a:cubicBezTo>
                  <a:cubicBezTo>
                    <a:pt x="202375" y="99262"/>
                    <a:pt x="202536" y="99272"/>
                    <a:pt x="202696" y="99272"/>
                  </a:cubicBezTo>
                  <a:cubicBezTo>
                    <a:pt x="202897" y="99272"/>
                    <a:pt x="203096" y="99257"/>
                    <a:pt x="203288" y="99191"/>
                  </a:cubicBezTo>
                  <a:cubicBezTo>
                    <a:pt x="203313" y="99181"/>
                    <a:pt x="203342" y="99177"/>
                    <a:pt x="203372" y="99177"/>
                  </a:cubicBezTo>
                  <a:cubicBezTo>
                    <a:pt x="203413" y="99177"/>
                    <a:pt x="203456" y="99184"/>
                    <a:pt x="203490" y="99191"/>
                  </a:cubicBezTo>
                  <a:cubicBezTo>
                    <a:pt x="203821" y="99256"/>
                    <a:pt x="204153" y="99273"/>
                    <a:pt x="204484" y="99273"/>
                  </a:cubicBezTo>
                  <a:cubicBezTo>
                    <a:pt x="204824" y="99273"/>
                    <a:pt x="205163" y="99255"/>
                    <a:pt x="205500" y="99255"/>
                  </a:cubicBezTo>
                  <a:cubicBezTo>
                    <a:pt x="205612" y="99255"/>
                    <a:pt x="205724" y="99257"/>
                    <a:pt x="205835" y="99262"/>
                  </a:cubicBezTo>
                  <a:cubicBezTo>
                    <a:pt x="206543" y="99142"/>
                    <a:pt x="207254" y="99114"/>
                    <a:pt x="207966" y="99114"/>
                  </a:cubicBezTo>
                  <a:cubicBezTo>
                    <a:pt x="208547" y="99114"/>
                    <a:pt x="209129" y="99133"/>
                    <a:pt x="209711" y="99133"/>
                  </a:cubicBezTo>
                  <a:cubicBezTo>
                    <a:pt x="209963" y="99133"/>
                    <a:pt x="210215" y="99129"/>
                    <a:pt x="210467" y="99119"/>
                  </a:cubicBezTo>
                  <a:cubicBezTo>
                    <a:pt x="210812" y="99108"/>
                    <a:pt x="211169" y="99143"/>
                    <a:pt x="211527" y="99024"/>
                  </a:cubicBezTo>
                  <a:cubicBezTo>
                    <a:pt x="211606" y="98991"/>
                    <a:pt x="211696" y="98984"/>
                    <a:pt x="211790" y="98984"/>
                  </a:cubicBezTo>
                  <a:close/>
                  <a:moveTo>
                    <a:pt x="95915" y="100974"/>
                  </a:moveTo>
                  <a:cubicBezTo>
                    <a:pt x="96175" y="100974"/>
                    <a:pt x="96433" y="100990"/>
                    <a:pt x="96688" y="100990"/>
                  </a:cubicBezTo>
                  <a:cubicBezTo>
                    <a:pt x="96725" y="100990"/>
                    <a:pt x="96762" y="100989"/>
                    <a:pt x="96798" y="100989"/>
                  </a:cubicBezTo>
                  <a:cubicBezTo>
                    <a:pt x="97060" y="100989"/>
                    <a:pt x="97131" y="101072"/>
                    <a:pt x="97143" y="101334"/>
                  </a:cubicBezTo>
                  <a:cubicBezTo>
                    <a:pt x="97155" y="101572"/>
                    <a:pt x="97191" y="101834"/>
                    <a:pt x="97119" y="102048"/>
                  </a:cubicBezTo>
                  <a:cubicBezTo>
                    <a:pt x="96965" y="102572"/>
                    <a:pt x="97024" y="103084"/>
                    <a:pt x="97012" y="103608"/>
                  </a:cubicBezTo>
                  <a:cubicBezTo>
                    <a:pt x="96977" y="104287"/>
                    <a:pt x="97084" y="104989"/>
                    <a:pt x="96881" y="105668"/>
                  </a:cubicBezTo>
                  <a:cubicBezTo>
                    <a:pt x="96834" y="105835"/>
                    <a:pt x="96869" y="106037"/>
                    <a:pt x="96869" y="106227"/>
                  </a:cubicBezTo>
                  <a:cubicBezTo>
                    <a:pt x="96858" y="106632"/>
                    <a:pt x="96893" y="107037"/>
                    <a:pt x="96750" y="107430"/>
                  </a:cubicBezTo>
                  <a:cubicBezTo>
                    <a:pt x="96703" y="107585"/>
                    <a:pt x="96727" y="107763"/>
                    <a:pt x="96727" y="107930"/>
                  </a:cubicBezTo>
                  <a:cubicBezTo>
                    <a:pt x="96715" y="108216"/>
                    <a:pt x="96738" y="108502"/>
                    <a:pt x="96619" y="108775"/>
                  </a:cubicBezTo>
                  <a:cubicBezTo>
                    <a:pt x="96596" y="108835"/>
                    <a:pt x="96584" y="108906"/>
                    <a:pt x="96584" y="108978"/>
                  </a:cubicBezTo>
                  <a:cubicBezTo>
                    <a:pt x="96655" y="109776"/>
                    <a:pt x="96417" y="110538"/>
                    <a:pt x="96429" y="111323"/>
                  </a:cubicBezTo>
                  <a:cubicBezTo>
                    <a:pt x="96429" y="111395"/>
                    <a:pt x="96441" y="111466"/>
                    <a:pt x="96429" y="111538"/>
                  </a:cubicBezTo>
                  <a:cubicBezTo>
                    <a:pt x="96215" y="112228"/>
                    <a:pt x="96310" y="112943"/>
                    <a:pt x="96286" y="113657"/>
                  </a:cubicBezTo>
                  <a:cubicBezTo>
                    <a:pt x="96286" y="113943"/>
                    <a:pt x="96286" y="114228"/>
                    <a:pt x="96191" y="114502"/>
                  </a:cubicBezTo>
                  <a:cubicBezTo>
                    <a:pt x="96143" y="114681"/>
                    <a:pt x="96155" y="114883"/>
                    <a:pt x="96155" y="115074"/>
                  </a:cubicBezTo>
                  <a:cubicBezTo>
                    <a:pt x="96143" y="115741"/>
                    <a:pt x="96155" y="116395"/>
                    <a:pt x="96143" y="117062"/>
                  </a:cubicBezTo>
                  <a:cubicBezTo>
                    <a:pt x="96143" y="117197"/>
                    <a:pt x="96149" y="117332"/>
                    <a:pt x="96152" y="117467"/>
                  </a:cubicBezTo>
                  <a:lnTo>
                    <a:pt x="96155" y="117467"/>
                  </a:lnTo>
                  <a:cubicBezTo>
                    <a:pt x="96154" y="117474"/>
                    <a:pt x="96153" y="117482"/>
                    <a:pt x="96152" y="117490"/>
                  </a:cubicBezTo>
                  <a:lnTo>
                    <a:pt x="96152" y="117490"/>
                  </a:lnTo>
                  <a:cubicBezTo>
                    <a:pt x="96152" y="117482"/>
                    <a:pt x="96152" y="117475"/>
                    <a:pt x="96152" y="117467"/>
                  </a:cubicBezTo>
                  <a:lnTo>
                    <a:pt x="96143" y="117467"/>
                  </a:lnTo>
                  <a:lnTo>
                    <a:pt x="96143" y="117561"/>
                  </a:lnTo>
                  <a:lnTo>
                    <a:pt x="96143" y="117561"/>
                  </a:lnTo>
                  <a:cubicBezTo>
                    <a:pt x="96146" y="117535"/>
                    <a:pt x="96149" y="117512"/>
                    <a:pt x="96152" y="117490"/>
                  </a:cubicBezTo>
                  <a:lnTo>
                    <a:pt x="96152" y="117490"/>
                  </a:lnTo>
                  <a:cubicBezTo>
                    <a:pt x="96154" y="117601"/>
                    <a:pt x="96152" y="117713"/>
                    <a:pt x="96143" y="117824"/>
                  </a:cubicBezTo>
                  <a:lnTo>
                    <a:pt x="96143" y="117824"/>
                  </a:lnTo>
                  <a:lnTo>
                    <a:pt x="96143" y="117561"/>
                  </a:lnTo>
                  <a:lnTo>
                    <a:pt x="96143" y="117561"/>
                  </a:lnTo>
                  <a:cubicBezTo>
                    <a:pt x="96126" y="117704"/>
                    <a:pt x="96106" y="117913"/>
                    <a:pt x="96084" y="118165"/>
                  </a:cubicBezTo>
                  <a:lnTo>
                    <a:pt x="96084" y="118165"/>
                  </a:lnTo>
                  <a:cubicBezTo>
                    <a:pt x="96080" y="118179"/>
                    <a:pt x="96076" y="118192"/>
                    <a:pt x="96072" y="118205"/>
                  </a:cubicBezTo>
                  <a:cubicBezTo>
                    <a:pt x="96067" y="118214"/>
                    <a:pt x="96070" y="118231"/>
                    <a:pt x="96076" y="118247"/>
                  </a:cubicBezTo>
                  <a:lnTo>
                    <a:pt x="96076" y="118247"/>
                  </a:lnTo>
                  <a:cubicBezTo>
                    <a:pt x="96063" y="118402"/>
                    <a:pt x="96049" y="118570"/>
                    <a:pt x="96035" y="118749"/>
                  </a:cubicBezTo>
                  <a:lnTo>
                    <a:pt x="96035" y="118749"/>
                  </a:lnTo>
                  <a:cubicBezTo>
                    <a:pt x="96054" y="118634"/>
                    <a:pt x="96090" y="118490"/>
                    <a:pt x="96132" y="118333"/>
                  </a:cubicBezTo>
                  <a:lnTo>
                    <a:pt x="96132" y="118333"/>
                  </a:lnTo>
                  <a:cubicBezTo>
                    <a:pt x="96121" y="118427"/>
                    <a:pt x="96055" y="118694"/>
                    <a:pt x="96032" y="118796"/>
                  </a:cubicBezTo>
                  <a:lnTo>
                    <a:pt x="96032" y="118796"/>
                  </a:lnTo>
                  <a:cubicBezTo>
                    <a:pt x="96033" y="118780"/>
                    <a:pt x="96034" y="118765"/>
                    <a:pt x="96035" y="118749"/>
                  </a:cubicBezTo>
                  <a:lnTo>
                    <a:pt x="96035" y="118749"/>
                  </a:lnTo>
                  <a:cubicBezTo>
                    <a:pt x="96031" y="118776"/>
                    <a:pt x="96027" y="118802"/>
                    <a:pt x="96025" y="118826"/>
                  </a:cubicBezTo>
                  <a:lnTo>
                    <a:pt x="96025" y="118826"/>
                  </a:lnTo>
                  <a:cubicBezTo>
                    <a:pt x="96026" y="118820"/>
                    <a:pt x="96029" y="118809"/>
                    <a:pt x="96032" y="118796"/>
                  </a:cubicBezTo>
                  <a:lnTo>
                    <a:pt x="96032" y="118796"/>
                  </a:lnTo>
                  <a:cubicBezTo>
                    <a:pt x="95931" y="120095"/>
                    <a:pt x="95825" y="121866"/>
                    <a:pt x="95857" y="122337"/>
                  </a:cubicBezTo>
                  <a:cubicBezTo>
                    <a:pt x="95869" y="122599"/>
                    <a:pt x="95774" y="122670"/>
                    <a:pt x="95512" y="122682"/>
                  </a:cubicBezTo>
                  <a:cubicBezTo>
                    <a:pt x="95322" y="122694"/>
                    <a:pt x="95131" y="122694"/>
                    <a:pt x="94941" y="122694"/>
                  </a:cubicBezTo>
                  <a:lnTo>
                    <a:pt x="89369" y="122694"/>
                  </a:lnTo>
                  <a:cubicBezTo>
                    <a:pt x="89266" y="122694"/>
                    <a:pt x="89165" y="122692"/>
                    <a:pt x="89065" y="122692"/>
                  </a:cubicBezTo>
                  <a:cubicBezTo>
                    <a:pt x="88813" y="122692"/>
                    <a:pt x="88564" y="122704"/>
                    <a:pt x="88309" y="122789"/>
                  </a:cubicBezTo>
                  <a:cubicBezTo>
                    <a:pt x="88142" y="122849"/>
                    <a:pt x="87940" y="122825"/>
                    <a:pt x="87749" y="122837"/>
                  </a:cubicBezTo>
                  <a:cubicBezTo>
                    <a:pt x="87664" y="122838"/>
                    <a:pt x="87579" y="122839"/>
                    <a:pt x="87495" y="122839"/>
                  </a:cubicBezTo>
                  <a:cubicBezTo>
                    <a:pt x="87405" y="122839"/>
                    <a:pt x="87315" y="122838"/>
                    <a:pt x="87225" y="122838"/>
                  </a:cubicBezTo>
                  <a:cubicBezTo>
                    <a:pt x="86829" y="122838"/>
                    <a:pt x="86435" y="122848"/>
                    <a:pt x="86047" y="122956"/>
                  </a:cubicBezTo>
                  <a:cubicBezTo>
                    <a:pt x="85954" y="122984"/>
                    <a:pt x="85853" y="122992"/>
                    <a:pt x="85750" y="122992"/>
                  </a:cubicBezTo>
                  <a:cubicBezTo>
                    <a:pt x="85614" y="122992"/>
                    <a:pt x="85474" y="122978"/>
                    <a:pt x="85337" y="122978"/>
                  </a:cubicBezTo>
                  <a:cubicBezTo>
                    <a:pt x="85312" y="122978"/>
                    <a:pt x="85286" y="122978"/>
                    <a:pt x="85261" y="122980"/>
                  </a:cubicBezTo>
                  <a:cubicBezTo>
                    <a:pt x="84725" y="122991"/>
                    <a:pt x="84177" y="122968"/>
                    <a:pt x="83630" y="123087"/>
                  </a:cubicBezTo>
                  <a:cubicBezTo>
                    <a:pt x="83462" y="123126"/>
                    <a:pt x="83288" y="123137"/>
                    <a:pt x="83111" y="123137"/>
                  </a:cubicBezTo>
                  <a:cubicBezTo>
                    <a:pt x="82896" y="123137"/>
                    <a:pt x="82677" y="123121"/>
                    <a:pt x="82461" y="123121"/>
                  </a:cubicBezTo>
                  <a:cubicBezTo>
                    <a:pt x="82426" y="123121"/>
                    <a:pt x="82391" y="123121"/>
                    <a:pt x="82356" y="123122"/>
                  </a:cubicBezTo>
                  <a:cubicBezTo>
                    <a:pt x="82070" y="123122"/>
                    <a:pt x="81784" y="123122"/>
                    <a:pt x="81510" y="123206"/>
                  </a:cubicBezTo>
                  <a:cubicBezTo>
                    <a:pt x="81366" y="123248"/>
                    <a:pt x="81209" y="123254"/>
                    <a:pt x="81053" y="123254"/>
                  </a:cubicBezTo>
                  <a:cubicBezTo>
                    <a:pt x="80991" y="123254"/>
                    <a:pt x="80929" y="123253"/>
                    <a:pt x="80867" y="123253"/>
                  </a:cubicBezTo>
                  <a:cubicBezTo>
                    <a:pt x="80213" y="123289"/>
                    <a:pt x="79546" y="123218"/>
                    <a:pt x="78879" y="123384"/>
                  </a:cubicBezTo>
                  <a:cubicBezTo>
                    <a:pt x="78743" y="123416"/>
                    <a:pt x="78602" y="123425"/>
                    <a:pt x="78458" y="123425"/>
                  </a:cubicBezTo>
                  <a:cubicBezTo>
                    <a:pt x="78255" y="123425"/>
                    <a:pt x="78047" y="123407"/>
                    <a:pt x="77840" y="123407"/>
                  </a:cubicBezTo>
                  <a:cubicBezTo>
                    <a:pt x="77810" y="123407"/>
                    <a:pt x="77779" y="123407"/>
                    <a:pt x="77748" y="123408"/>
                  </a:cubicBezTo>
                  <a:cubicBezTo>
                    <a:pt x="77597" y="123408"/>
                    <a:pt x="77446" y="123404"/>
                    <a:pt x="77296" y="123404"/>
                  </a:cubicBezTo>
                  <a:cubicBezTo>
                    <a:pt x="76995" y="123404"/>
                    <a:pt x="76696" y="123420"/>
                    <a:pt x="76403" y="123515"/>
                  </a:cubicBezTo>
                  <a:cubicBezTo>
                    <a:pt x="76321" y="123542"/>
                    <a:pt x="76235" y="123550"/>
                    <a:pt x="76148" y="123550"/>
                  </a:cubicBezTo>
                  <a:cubicBezTo>
                    <a:pt x="76042" y="123550"/>
                    <a:pt x="75935" y="123539"/>
                    <a:pt x="75831" y="123539"/>
                  </a:cubicBezTo>
                  <a:cubicBezTo>
                    <a:pt x="75081" y="123575"/>
                    <a:pt x="74319" y="123503"/>
                    <a:pt x="73569" y="123670"/>
                  </a:cubicBezTo>
                  <a:cubicBezTo>
                    <a:pt x="73419" y="123702"/>
                    <a:pt x="73266" y="123711"/>
                    <a:pt x="73112" y="123711"/>
                  </a:cubicBezTo>
                  <a:cubicBezTo>
                    <a:pt x="72893" y="123711"/>
                    <a:pt x="72672" y="123693"/>
                    <a:pt x="72453" y="123693"/>
                  </a:cubicBezTo>
                  <a:cubicBezTo>
                    <a:pt x="72420" y="123693"/>
                    <a:pt x="72387" y="123693"/>
                    <a:pt x="72354" y="123694"/>
                  </a:cubicBezTo>
                  <a:cubicBezTo>
                    <a:pt x="72069" y="123694"/>
                    <a:pt x="71795" y="123706"/>
                    <a:pt x="71509" y="123777"/>
                  </a:cubicBezTo>
                  <a:cubicBezTo>
                    <a:pt x="71345" y="123820"/>
                    <a:pt x="71172" y="123829"/>
                    <a:pt x="70998" y="123829"/>
                  </a:cubicBezTo>
                  <a:cubicBezTo>
                    <a:pt x="70882" y="123829"/>
                    <a:pt x="70766" y="123825"/>
                    <a:pt x="70652" y="123825"/>
                  </a:cubicBezTo>
                  <a:cubicBezTo>
                    <a:pt x="70390" y="123825"/>
                    <a:pt x="70319" y="123742"/>
                    <a:pt x="70307" y="123480"/>
                  </a:cubicBezTo>
                  <a:cubicBezTo>
                    <a:pt x="70295" y="123194"/>
                    <a:pt x="70295" y="122908"/>
                    <a:pt x="70295" y="122622"/>
                  </a:cubicBezTo>
                  <a:cubicBezTo>
                    <a:pt x="70295" y="122432"/>
                    <a:pt x="70295" y="122241"/>
                    <a:pt x="70271" y="122063"/>
                  </a:cubicBezTo>
                  <a:cubicBezTo>
                    <a:pt x="70271" y="122040"/>
                    <a:pt x="70267" y="122018"/>
                    <a:pt x="70259" y="121998"/>
                  </a:cubicBezTo>
                  <a:lnTo>
                    <a:pt x="70259" y="121998"/>
                  </a:lnTo>
                  <a:cubicBezTo>
                    <a:pt x="70320" y="121417"/>
                    <a:pt x="70533" y="118930"/>
                    <a:pt x="70569" y="118372"/>
                  </a:cubicBezTo>
                  <a:cubicBezTo>
                    <a:pt x="70604" y="117872"/>
                    <a:pt x="70545" y="117372"/>
                    <a:pt x="70700" y="116884"/>
                  </a:cubicBezTo>
                  <a:cubicBezTo>
                    <a:pt x="70759" y="116693"/>
                    <a:pt x="70723" y="116467"/>
                    <a:pt x="70723" y="116253"/>
                  </a:cubicBezTo>
                  <a:cubicBezTo>
                    <a:pt x="70723" y="112371"/>
                    <a:pt x="70723" y="108490"/>
                    <a:pt x="70723" y="104608"/>
                  </a:cubicBezTo>
                  <a:cubicBezTo>
                    <a:pt x="70723" y="104251"/>
                    <a:pt x="70711" y="103906"/>
                    <a:pt x="70830" y="103549"/>
                  </a:cubicBezTo>
                  <a:cubicBezTo>
                    <a:pt x="70890" y="103358"/>
                    <a:pt x="70854" y="103132"/>
                    <a:pt x="70866" y="102918"/>
                  </a:cubicBezTo>
                  <a:cubicBezTo>
                    <a:pt x="70866" y="102608"/>
                    <a:pt x="70866" y="102298"/>
                    <a:pt x="70878" y="101989"/>
                  </a:cubicBezTo>
                  <a:cubicBezTo>
                    <a:pt x="70878" y="101822"/>
                    <a:pt x="70973" y="101715"/>
                    <a:pt x="71140" y="101703"/>
                  </a:cubicBezTo>
                  <a:cubicBezTo>
                    <a:pt x="71331" y="101691"/>
                    <a:pt x="71521" y="101691"/>
                    <a:pt x="71712" y="101691"/>
                  </a:cubicBezTo>
                  <a:lnTo>
                    <a:pt x="76212" y="101691"/>
                  </a:lnTo>
                  <a:cubicBezTo>
                    <a:pt x="76307" y="101691"/>
                    <a:pt x="76403" y="101699"/>
                    <a:pt x="76498" y="101699"/>
                  </a:cubicBezTo>
                  <a:cubicBezTo>
                    <a:pt x="76569" y="101699"/>
                    <a:pt x="76641" y="101695"/>
                    <a:pt x="76712" y="101679"/>
                  </a:cubicBezTo>
                  <a:cubicBezTo>
                    <a:pt x="77001" y="101625"/>
                    <a:pt x="77290" y="101579"/>
                    <a:pt x="77580" y="101579"/>
                  </a:cubicBezTo>
                  <a:cubicBezTo>
                    <a:pt x="77802" y="101579"/>
                    <a:pt x="78025" y="101607"/>
                    <a:pt x="78248" y="101679"/>
                  </a:cubicBezTo>
                  <a:cubicBezTo>
                    <a:pt x="78305" y="101700"/>
                    <a:pt x="78370" y="101710"/>
                    <a:pt x="78435" y="101710"/>
                  </a:cubicBezTo>
                  <a:cubicBezTo>
                    <a:pt x="78518" y="101710"/>
                    <a:pt x="78603" y="101694"/>
                    <a:pt x="78677" y="101667"/>
                  </a:cubicBezTo>
                  <a:cubicBezTo>
                    <a:pt x="78982" y="101560"/>
                    <a:pt x="79294" y="101550"/>
                    <a:pt x="79603" y="101550"/>
                  </a:cubicBezTo>
                  <a:cubicBezTo>
                    <a:pt x="79673" y="101550"/>
                    <a:pt x="79743" y="101551"/>
                    <a:pt x="79813" y="101551"/>
                  </a:cubicBezTo>
                  <a:cubicBezTo>
                    <a:pt x="79879" y="101551"/>
                    <a:pt x="79945" y="101550"/>
                    <a:pt x="80010" y="101548"/>
                  </a:cubicBezTo>
                  <a:lnTo>
                    <a:pt x="82368" y="101548"/>
                  </a:lnTo>
                  <a:cubicBezTo>
                    <a:pt x="82433" y="101548"/>
                    <a:pt x="82498" y="101549"/>
                    <a:pt x="82562" y="101549"/>
                  </a:cubicBezTo>
                  <a:cubicBezTo>
                    <a:pt x="82854" y="101549"/>
                    <a:pt x="83145" y="101541"/>
                    <a:pt x="83427" y="101453"/>
                  </a:cubicBezTo>
                  <a:cubicBezTo>
                    <a:pt x="83540" y="101417"/>
                    <a:pt x="83659" y="101408"/>
                    <a:pt x="83780" y="101408"/>
                  </a:cubicBezTo>
                  <a:cubicBezTo>
                    <a:pt x="83901" y="101408"/>
                    <a:pt x="84023" y="101417"/>
                    <a:pt x="84142" y="101417"/>
                  </a:cubicBezTo>
                  <a:cubicBezTo>
                    <a:pt x="86380" y="101405"/>
                    <a:pt x="88618" y="101405"/>
                    <a:pt x="90857" y="101405"/>
                  </a:cubicBezTo>
                  <a:cubicBezTo>
                    <a:pt x="90946" y="101405"/>
                    <a:pt x="91034" y="101407"/>
                    <a:pt x="91121" y="101407"/>
                  </a:cubicBezTo>
                  <a:cubicBezTo>
                    <a:pt x="91362" y="101407"/>
                    <a:pt x="91601" y="101394"/>
                    <a:pt x="91845" y="101298"/>
                  </a:cubicBezTo>
                  <a:cubicBezTo>
                    <a:pt x="91964" y="101251"/>
                    <a:pt x="92119" y="101274"/>
                    <a:pt x="92262" y="101263"/>
                  </a:cubicBezTo>
                  <a:cubicBezTo>
                    <a:pt x="92340" y="101261"/>
                    <a:pt x="92417" y="101260"/>
                    <a:pt x="92495" y="101260"/>
                  </a:cubicBezTo>
                  <a:cubicBezTo>
                    <a:pt x="92578" y="101260"/>
                    <a:pt x="92660" y="101261"/>
                    <a:pt x="92742" y="101261"/>
                  </a:cubicBezTo>
                  <a:cubicBezTo>
                    <a:pt x="93105" y="101261"/>
                    <a:pt x="93466" y="101251"/>
                    <a:pt x="93821" y="101144"/>
                  </a:cubicBezTo>
                  <a:cubicBezTo>
                    <a:pt x="93904" y="101119"/>
                    <a:pt x="93990" y="101113"/>
                    <a:pt x="94077" y="101113"/>
                  </a:cubicBezTo>
                  <a:cubicBezTo>
                    <a:pt x="94180" y="101113"/>
                    <a:pt x="94284" y="101122"/>
                    <a:pt x="94387" y="101122"/>
                  </a:cubicBezTo>
                  <a:cubicBezTo>
                    <a:pt x="94413" y="101122"/>
                    <a:pt x="94439" y="101121"/>
                    <a:pt x="94464" y="101120"/>
                  </a:cubicBezTo>
                  <a:cubicBezTo>
                    <a:pt x="94528" y="101120"/>
                    <a:pt x="94591" y="101121"/>
                    <a:pt x="94654" y="101121"/>
                  </a:cubicBezTo>
                  <a:cubicBezTo>
                    <a:pt x="94781" y="101121"/>
                    <a:pt x="94905" y="101116"/>
                    <a:pt x="95024" y="101084"/>
                  </a:cubicBezTo>
                  <a:cubicBezTo>
                    <a:pt x="95322" y="100995"/>
                    <a:pt x="95619" y="100974"/>
                    <a:pt x="95915" y="100974"/>
                  </a:cubicBezTo>
                  <a:close/>
                  <a:moveTo>
                    <a:pt x="230767" y="98977"/>
                  </a:moveTo>
                  <a:cubicBezTo>
                    <a:pt x="231053" y="98977"/>
                    <a:pt x="231339" y="98988"/>
                    <a:pt x="231624" y="99072"/>
                  </a:cubicBezTo>
                  <a:cubicBezTo>
                    <a:pt x="231760" y="99114"/>
                    <a:pt x="231915" y="99120"/>
                    <a:pt x="232070" y="99120"/>
                  </a:cubicBezTo>
                  <a:cubicBezTo>
                    <a:pt x="232132" y="99120"/>
                    <a:pt x="232194" y="99119"/>
                    <a:pt x="232255" y="99119"/>
                  </a:cubicBezTo>
                  <a:lnTo>
                    <a:pt x="236184" y="99119"/>
                  </a:lnTo>
                  <a:cubicBezTo>
                    <a:pt x="236458" y="99131"/>
                    <a:pt x="236744" y="99119"/>
                    <a:pt x="237030" y="99203"/>
                  </a:cubicBezTo>
                  <a:cubicBezTo>
                    <a:pt x="237220" y="99262"/>
                    <a:pt x="237447" y="99262"/>
                    <a:pt x="237661" y="99262"/>
                  </a:cubicBezTo>
                  <a:lnTo>
                    <a:pt x="240447" y="99262"/>
                  </a:lnTo>
                  <a:cubicBezTo>
                    <a:pt x="240899" y="99286"/>
                    <a:pt x="240947" y="99322"/>
                    <a:pt x="240959" y="99750"/>
                  </a:cubicBezTo>
                  <a:cubicBezTo>
                    <a:pt x="240959" y="99870"/>
                    <a:pt x="240959" y="99989"/>
                    <a:pt x="240959" y="100108"/>
                  </a:cubicBezTo>
                  <a:cubicBezTo>
                    <a:pt x="240959" y="100655"/>
                    <a:pt x="240959" y="101203"/>
                    <a:pt x="240959" y="101751"/>
                  </a:cubicBezTo>
                  <a:cubicBezTo>
                    <a:pt x="240947" y="102060"/>
                    <a:pt x="240959" y="102358"/>
                    <a:pt x="240852" y="102668"/>
                  </a:cubicBezTo>
                  <a:cubicBezTo>
                    <a:pt x="240792" y="102858"/>
                    <a:pt x="240816" y="103084"/>
                    <a:pt x="240816" y="103299"/>
                  </a:cubicBezTo>
                  <a:cubicBezTo>
                    <a:pt x="240792" y="103846"/>
                    <a:pt x="240864" y="104394"/>
                    <a:pt x="240685" y="104930"/>
                  </a:cubicBezTo>
                  <a:cubicBezTo>
                    <a:pt x="240637" y="105084"/>
                    <a:pt x="240673" y="105263"/>
                    <a:pt x="240673" y="105430"/>
                  </a:cubicBezTo>
                  <a:cubicBezTo>
                    <a:pt x="240673" y="105977"/>
                    <a:pt x="240673" y="106513"/>
                    <a:pt x="240673" y="107061"/>
                  </a:cubicBezTo>
                  <a:cubicBezTo>
                    <a:pt x="240661" y="107418"/>
                    <a:pt x="240673" y="107775"/>
                    <a:pt x="240566" y="108121"/>
                  </a:cubicBezTo>
                  <a:cubicBezTo>
                    <a:pt x="240495" y="108347"/>
                    <a:pt x="240530" y="108597"/>
                    <a:pt x="240530" y="108835"/>
                  </a:cubicBezTo>
                  <a:cubicBezTo>
                    <a:pt x="240530" y="113657"/>
                    <a:pt x="240530" y="118491"/>
                    <a:pt x="240530" y="123325"/>
                  </a:cubicBezTo>
                  <a:cubicBezTo>
                    <a:pt x="240530" y="124168"/>
                    <a:pt x="240572" y="124259"/>
                    <a:pt x="240020" y="124259"/>
                  </a:cubicBezTo>
                  <a:cubicBezTo>
                    <a:pt x="239910" y="124259"/>
                    <a:pt x="239776" y="124255"/>
                    <a:pt x="239613" y="124253"/>
                  </a:cubicBezTo>
                  <a:cubicBezTo>
                    <a:pt x="239232" y="124253"/>
                    <a:pt x="238863" y="124230"/>
                    <a:pt x="238482" y="124158"/>
                  </a:cubicBezTo>
                  <a:cubicBezTo>
                    <a:pt x="238305" y="124119"/>
                    <a:pt x="238119" y="124109"/>
                    <a:pt x="237930" y="124109"/>
                  </a:cubicBezTo>
                  <a:cubicBezTo>
                    <a:pt x="237715" y="124109"/>
                    <a:pt x="237496" y="124123"/>
                    <a:pt x="237280" y="124123"/>
                  </a:cubicBezTo>
                  <a:cubicBezTo>
                    <a:pt x="236875" y="124111"/>
                    <a:pt x="236470" y="124146"/>
                    <a:pt x="236077" y="124003"/>
                  </a:cubicBezTo>
                  <a:cubicBezTo>
                    <a:pt x="236000" y="123980"/>
                    <a:pt x="235917" y="123974"/>
                    <a:pt x="235832" y="123974"/>
                  </a:cubicBezTo>
                  <a:cubicBezTo>
                    <a:pt x="235747" y="123974"/>
                    <a:pt x="235661" y="123980"/>
                    <a:pt x="235577" y="123980"/>
                  </a:cubicBezTo>
                  <a:cubicBezTo>
                    <a:pt x="235333" y="123974"/>
                    <a:pt x="235086" y="123974"/>
                    <a:pt x="234838" y="123974"/>
                  </a:cubicBezTo>
                  <a:cubicBezTo>
                    <a:pt x="234589" y="123974"/>
                    <a:pt x="234339" y="123974"/>
                    <a:pt x="234089" y="123968"/>
                  </a:cubicBezTo>
                  <a:cubicBezTo>
                    <a:pt x="234003" y="123968"/>
                    <a:pt x="233913" y="123981"/>
                    <a:pt x="233827" y="123981"/>
                  </a:cubicBezTo>
                  <a:cubicBezTo>
                    <a:pt x="233769" y="123981"/>
                    <a:pt x="233713" y="123975"/>
                    <a:pt x="233660" y="123956"/>
                  </a:cubicBezTo>
                  <a:cubicBezTo>
                    <a:pt x="233302" y="123843"/>
                    <a:pt x="232940" y="123826"/>
                    <a:pt x="232576" y="123826"/>
                  </a:cubicBezTo>
                  <a:cubicBezTo>
                    <a:pt x="232417" y="123826"/>
                    <a:pt x="232257" y="123830"/>
                    <a:pt x="232098" y="123830"/>
                  </a:cubicBezTo>
                  <a:cubicBezTo>
                    <a:pt x="232004" y="123830"/>
                    <a:pt x="231909" y="123828"/>
                    <a:pt x="231815" y="123825"/>
                  </a:cubicBezTo>
                  <a:cubicBezTo>
                    <a:pt x="231374" y="123813"/>
                    <a:pt x="230922" y="123849"/>
                    <a:pt x="230481" y="123718"/>
                  </a:cubicBezTo>
                  <a:cubicBezTo>
                    <a:pt x="230384" y="123687"/>
                    <a:pt x="230283" y="123678"/>
                    <a:pt x="230180" y="123678"/>
                  </a:cubicBezTo>
                  <a:cubicBezTo>
                    <a:pt x="230043" y="123678"/>
                    <a:pt x="229903" y="123694"/>
                    <a:pt x="229767" y="123694"/>
                  </a:cubicBezTo>
                  <a:cubicBezTo>
                    <a:pt x="226362" y="123682"/>
                    <a:pt x="222969" y="123682"/>
                    <a:pt x="219563" y="123682"/>
                  </a:cubicBezTo>
                  <a:cubicBezTo>
                    <a:pt x="219459" y="123682"/>
                    <a:pt x="219367" y="123683"/>
                    <a:pt x="219285" y="123683"/>
                  </a:cubicBezTo>
                  <a:cubicBezTo>
                    <a:pt x="218633" y="123683"/>
                    <a:pt x="218670" y="123636"/>
                    <a:pt x="218670" y="122789"/>
                  </a:cubicBezTo>
                  <a:lnTo>
                    <a:pt x="218670" y="115943"/>
                  </a:lnTo>
                  <a:cubicBezTo>
                    <a:pt x="218670" y="113657"/>
                    <a:pt x="218670" y="111371"/>
                    <a:pt x="218670" y="109085"/>
                  </a:cubicBezTo>
                  <a:cubicBezTo>
                    <a:pt x="218670" y="108787"/>
                    <a:pt x="218647" y="108478"/>
                    <a:pt x="218766" y="108180"/>
                  </a:cubicBezTo>
                  <a:cubicBezTo>
                    <a:pt x="218801" y="108085"/>
                    <a:pt x="218813" y="107990"/>
                    <a:pt x="218813" y="107894"/>
                  </a:cubicBezTo>
                  <a:cubicBezTo>
                    <a:pt x="218754" y="106728"/>
                    <a:pt x="219039" y="105585"/>
                    <a:pt x="218968" y="104418"/>
                  </a:cubicBezTo>
                  <a:cubicBezTo>
                    <a:pt x="218956" y="104251"/>
                    <a:pt x="218956" y="104072"/>
                    <a:pt x="219004" y="103918"/>
                  </a:cubicBezTo>
                  <a:cubicBezTo>
                    <a:pt x="219099" y="103644"/>
                    <a:pt x="219099" y="103358"/>
                    <a:pt x="219099" y="103072"/>
                  </a:cubicBezTo>
                  <a:cubicBezTo>
                    <a:pt x="219099" y="101977"/>
                    <a:pt x="219099" y="100893"/>
                    <a:pt x="219099" y="99798"/>
                  </a:cubicBezTo>
                  <a:cubicBezTo>
                    <a:pt x="219099" y="99608"/>
                    <a:pt x="219099" y="99417"/>
                    <a:pt x="219123" y="99227"/>
                  </a:cubicBezTo>
                  <a:cubicBezTo>
                    <a:pt x="219135" y="99096"/>
                    <a:pt x="219230" y="99012"/>
                    <a:pt x="219349" y="99000"/>
                  </a:cubicBezTo>
                  <a:cubicBezTo>
                    <a:pt x="219516" y="98977"/>
                    <a:pt x="219682" y="98977"/>
                    <a:pt x="219849" y="98977"/>
                  </a:cubicBezTo>
                  <a:close/>
                  <a:moveTo>
                    <a:pt x="242441" y="99255"/>
                  </a:moveTo>
                  <a:cubicBezTo>
                    <a:pt x="242563" y="99255"/>
                    <a:pt x="242681" y="99265"/>
                    <a:pt x="242792" y="99298"/>
                  </a:cubicBezTo>
                  <a:cubicBezTo>
                    <a:pt x="243130" y="99397"/>
                    <a:pt x="243467" y="99406"/>
                    <a:pt x="243798" y="99406"/>
                  </a:cubicBezTo>
                  <a:cubicBezTo>
                    <a:pt x="243864" y="99406"/>
                    <a:pt x="243929" y="99405"/>
                    <a:pt x="243995" y="99405"/>
                  </a:cubicBezTo>
                  <a:cubicBezTo>
                    <a:pt x="244519" y="99411"/>
                    <a:pt x="245043" y="99411"/>
                    <a:pt x="245567" y="99411"/>
                  </a:cubicBezTo>
                  <a:cubicBezTo>
                    <a:pt x="246090" y="99411"/>
                    <a:pt x="246614" y="99411"/>
                    <a:pt x="247138" y="99417"/>
                  </a:cubicBezTo>
                  <a:cubicBezTo>
                    <a:pt x="247357" y="99417"/>
                    <a:pt x="247576" y="99408"/>
                    <a:pt x="247795" y="99408"/>
                  </a:cubicBezTo>
                  <a:cubicBezTo>
                    <a:pt x="248122" y="99408"/>
                    <a:pt x="248448" y="99429"/>
                    <a:pt x="248769" y="99536"/>
                  </a:cubicBezTo>
                  <a:cubicBezTo>
                    <a:pt x="248836" y="99555"/>
                    <a:pt x="248910" y="99561"/>
                    <a:pt x="248988" y="99561"/>
                  </a:cubicBezTo>
                  <a:cubicBezTo>
                    <a:pt x="249104" y="99561"/>
                    <a:pt x="249227" y="99548"/>
                    <a:pt x="249341" y="99548"/>
                  </a:cubicBezTo>
                  <a:lnTo>
                    <a:pt x="255473" y="99548"/>
                  </a:lnTo>
                  <a:cubicBezTo>
                    <a:pt x="255758" y="99548"/>
                    <a:pt x="256032" y="99560"/>
                    <a:pt x="256318" y="99643"/>
                  </a:cubicBezTo>
                  <a:cubicBezTo>
                    <a:pt x="256480" y="99686"/>
                    <a:pt x="256653" y="99692"/>
                    <a:pt x="256826" y="99692"/>
                  </a:cubicBezTo>
                  <a:cubicBezTo>
                    <a:pt x="256895" y="99692"/>
                    <a:pt x="256964" y="99691"/>
                    <a:pt x="257032" y="99691"/>
                  </a:cubicBezTo>
                  <a:cubicBezTo>
                    <a:pt x="259104" y="99691"/>
                    <a:pt x="261164" y="99691"/>
                    <a:pt x="263235" y="99703"/>
                  </a:cubicBezTo>
                  <a:cubicBezTo>
                    <a:pt x="263450" y="99703"/>
                    <a:pt x="263664" y="99703"/>
                    <a:pt x="263878" y="99750"/>
                  </a:cubicBezTo>
                  <a:cubicBezTo>
                    <a:pt x="264128" y="99798"/>
                    <a:pt x="264224" y="99941"/>
                    <a:pt x="264236" y="100203"/>
                  </a:cubicBezTo>
                  <a:cubicBezTo>
                    <a:pt x="264248" y="100393"/>
                    <a:pt x="264236" y="100584"/>
                    <a:pt x="264236" y="100774"/>
                  </a:cubicBezTo>
                  <a:lnTo>
                    <a:pt x="264236" y="109490"/>
                  </a:lnTo>
                  <a:cubicBezTo>
                    <a:pt x="264236" y="112383"/>
                    <a:pt x="264236" y="115288"/>
                    <a:pt x="264236" y="118193"/>
                  </a:cubicBezTo>
                  <a:cubicBezTo>
                    <a:pt x="264236" y="118550"/>
                    <a:pt x="264212" y="118908"/>
                    <a:pt x="264343" y="119253"/>
                  </a:cubicBezTo>
                  <a:cubicBezTo>
                    <a:pt x="264402" y="119408"/>
                    <a:pt x="264378" y="119586"/>
                    <a:pt x="264378" y="119753"/>
                  </a:cubicBezTo>
                  <a:cubicBezTo>
                    <a:pt x="264378" y="120241"/>
                    <a:pt x="264378" y="120741"/>
                    <a:pt x="264378" y="121241"/>
                  </a:cubicBezTo>
                  <a:cubicBezTo>
                    <a:pt x="264378" y="121408"/>
                    <a:pt x="264355" y="121587"/>
                    <a:pt x="264402" y="121741"/>
                  </a:cubicBezTo>
                  <a:cubicBezTo>
                    <a:pt x="264629" y="122587"/>
                    <a:pt x="264486" y="123444"/>
                    <a:pt x="264521" y="124301"/>
                  </a:cubicBezTo>
                  <a:cubicBezTo>
                    <a:pt x="264521" y="124599"/>
                    <a:pt x="264438" y="124670"/>
                    <a:pt x="264128" y="124682"/>
                  </a:cubicBezTo>
                  <a:cubicBezTo>
                    <a:pt x="263986" y="124694"/>
                    <a:pt x="263843" y="124694"/>
                    <a:pt x="263700" y="124694"/>
                  </a:cubicBezTo>
                  <a:cubicBezTo>
                    <a:pt x="260283" y="124694"/>
                    <a:pt x="256854" y="124694"/>
                    <a:pt x="253425" y="124682"/>
                  </a:cubicBezTo>
                  <a:cubicBezTo>
                    <a:pt x="253368" y="124682"/>
                    <a:pt x="253310" y="124683"/>
                    <a:pt x="253253" y="124683"/>
                  </a:cubicBezTo>
                  <a:cubicBezTo>
                    <a:pt x="253025" y="124683"/>
                    <a:pt x="252798" y="124675"/>
                    <a:pt x="252579" y="124599"/>
                  </a:cubicBezTo>
                  <a:cubicBezTo>
                    <a:pt x="252452" y="124556"/>
                    <a:pt x="252312" y="124550"/>
                    <a:pt x="252173" y="124550"/>
                  </a:cubicBezTo>
                  <a:cubicBezTo>
                    <a:pt x="252118" y="124550"/>
                    <a:pt x="252062" y="124551"/>
                    <a:pt x="252008" y="124551"/>
                  </a:cubicBezTo>
                  <a:cubicBezTo>
                    <a:pt x="251686" y="124545"/>
                    <a:pt x="251368" y="124545"/>
                    <a:pt x="251049" y="124545"/>
                  </a:cubicBezTo>
                  <a:cubicBezTo>
                    <a:pt x="250731" y="124545"/>
                    <a:pt x="250412" y="124545"/>
                    <a:pt x="250091" y="124539"/>
                  </a:cubicBezTo>
                  <a:cubicBezTo>
                    <a:pt x="249900" y="124539"/>
                    <a:pt x="249710" y="124546"/>
                    <a:pt x="249520" y="124546"/>
                  </a:cubicBezTo>
                  <a:cubicBezTo>
                    <a:pt x="249212" y="124546"/>
                    <a:pt x="248905" y="124528"/>
                    <a:pt x="248603" y="124432"/>
                  </a:cubicBezTo>
                  <a:cubicBezTo>
                    <a:pt x="248511" y="124405"/>
                    <a:pt x="248414" y="124398"/>
                    <a:pt x="248315" y="124398"/>
                  </a:cubicBezTo>
                  <a:cubicBezTo>
                    <a:pt x="248197" y="124398"/>
                    <a:pt x="248077" y="124408"/>
                    <a:pt x="247960" y="124408"/>
                  </a:cubicBezTo>
                  <a:lnTo>
                    <a:pt x="242257" y="124408"/>
                  </a:lnTo>
                  <a:cubicBezTo>
                    <a:pt x="242090" y="124408"/>
                    <a:pt x="241911" y="124408"/>
                    <a:pt x="241757" y="124396"/>
                  </a:cubicBezTo>
                  <a:cubicBezTo>
                    <a:pt x="241233" y="124361"/>
                    <a:pt x="241102" y="124230"/>
                    <a:pt x="241102" y="123694"/>
                  </a:cubicBezTo>
                  <a:cubicBezTo>
                    <a:pt x="241090" y="120789"/>
                    <a:pt x="241102" y="117884"/>
                    <a:pt x="241102" y="114979"/>
                  </a:cubicBezTo>
                  <a:cubicBezTo>
                    <a:pt x="241102" y="113740"/>
                    <a:pt x="241102" y="112502"/>
                    <a:pt x="241102" y="111264"/>
                  </a:cubicBezTo>
                  <a:cubicBezTo>
                    <a:pt x="241102" y="110823"/>
                    <a:pt x="241066" y="110371"/>
                    <a:pt x="241209" y="109930"/>
                  </a:cubicBezTo>
                  <a:cubicBezTo>
                    <a:pt x="241268" y="109776"/>
                    <a:pt x="241233" y="109597"/>
                    <a:pt x="241233" y="109430"/>
                  </a:cubicBezTo>
                  <a:cubicBezTo>
                    <a:pt x="241245" y="108692"/>
                    <a:pt x="241233" y="107954"/>
                    <a:pt x="241245" y="107216"/>
                  </a:cubicBezTo>
                  <a:cubicBezTo>
                    <a:pt x="241245" y="106787"/>
                    <a:pt x="241209" y="106358"/>
                    <a:pt x="241352" y="105942"/>
                  </a:cubicBezTo>
                  <a:cubicBezTo>
                    <a:pt x="241411" y="105799"/>
                    <a:pt x="241376" y="105620"/>
                    <a:pt x="241376" y="105454"/>
                  </a:cubicBezTo>
                  <a:cubicBezTo>
                    <a:pt x="241388" y="104882"/>
                    <a:pt x="241388" y="104311"/>
                    <a:pt x="241388" y="103739"/>
                  </a:cubicBezTo>
                  <a:cubicBezTo>
                    <a:pt x="241388" y="103453"/>
                    <a:pt x="241399" y="103168"/>
                    <a:pt x="241471" y="102894"/>
                  </a:cubicBezTo>
                  <a:cubicBezTo>
                    <a:pt x="241542" y="102668"/>
                    <a:pt x="241518" y="102417"/>
                    <a:pt x="241530" y="102179"/>
                  </a:cubicBezTo>
                  <a:cubicBezTo>
                    <a:pt x="241542" y="101655"/>
                    <a:pt x="241507" y="101144"/>
                    <a:pt x="241638" y="100620"/>
                  </a:cubicBezTo>
                  <a:cubicBezTo>
                    <a:pt x="241721" y="100310"/>
                    <a:pt x="241661" y="99965"/>
                    <a:pt x="241673" y="99631"/>
                  </a:cubicBezTo>
                  <a:cubicBezTo>
                    <a:pt x="241685" y="99358"/>
                    <a:pt x="241757" y="99286"/>
                    <a:pt x="242019" y="99274"/>
                  </a:cubicBezTo>
                  <a:cubicBezTo>
                    <a:pt x="242158" y="99268"/>
                    <a:pt x="242302" y="99255"/>
                    <a:pt x="242441" y="99255"/>
                  </a:cubicBezTo>
                  <a:close/>
                  <a:moveTo>
                    <a:pt x="70181" y="101702"/>
                  </a:moveTo>
                  <a:cubicBezTo>
                    <a:pt x="70332" y="101702"/>
                    <a:pt x="70435" y="101823"/>
                    <a:pt x="70426" y="102013"/>
                  </a:cubicBezTo>
                  <a:cubicBezTo>
                    <a:pt x="70402" y="102918"/>
                    <a:pt x="70545" y="103822"/>
                    <a:pt x="70330" y="104715"/>
                  </a:cubicBezTo>
                  <a:cubicBezTo>
                    <a:pt x="70271" y="104942"/>
                    <a:pt x="70295" y="105180"/>
                    <a:pt x="70295" y="105418"/>
                  </a:cubicBezTo>
                  <a:cubicBezTo>
                    <a:pt x="70295" y="109776"/>
                    <a:pt x="70295" y="114133"/>
                    <a:pt x="70295" y="118491"/>
                  </a:cubicBezTo>
                  <a:cubicBezTo>
                    <a:pt x="70295" y="118848"/>
                    <a:pt x="70319" y="119193"/>
                    <a:pt x="70188" y="119551"/>
                  </a:cubicBezTo>
                  <a:cubicBezTo>
                    <a:pt x="70130" y="119712"/>
                    <a:pt x="69984" y="121717"/>
                    <a:pt x="70049" y="122014"/>
                  </a:cubicBezTo>
                  <a:lnTo>
                    <a:pt x="70049" y="122014"/>
                  </a:lnTo>
                  <a:cubicBezTo>
                    <a:pt x="70046" y="122019"/>
                    <a:pt x="70045" y="122023"/>
                    <a:pt x="70045" y="122027"/>
                  </a:cubicBezTo>
                  <a:cubicBezTo>
                    <a:pt x="70033" y="122218"/>
                    <a:pt x="70021" y="122408"/>
                    <a:pt x="70021" y="122599"/>
                  </a:cubicBezTo>
                  <a:cubicBezTo>
                    <a:pt x="70021" y="122908"/>
                    <a:pt x="70021" y="123218"/>
                    <a:pt x="70009" y="123527"/>
                  </a:cubicBezTo>
                  <a:cubicBezTo>
                    <a:pt x="70009" y="123694"/>
                    <a:pt x="69926" y="123789"/>
                    <a:pt x="69759" y="123825"/>
                  </a:cubicBezTo>
                  <a:cubicBezTo>
                    <a:pt x="69458" y="123903"/>
                    <a:pt x="69168" y="123981"/>
                    <a:pt x="68849" y="123981"/>
                  </a:cubicBezTo>
                  <a:cubicBezTo>
                    <a:pt x="68827" y="123981"/>
                    <a:pt x="68805" y="123980"/>
                    <a:pt x="68783" y="123980"/>
                  </a:cubicBezTo>
                  <a:cubicBezTo>
                    <a:pt x="68651" y="123976"/>
                    <a:pt x="68518" y="123973"/>
                    <a:pt x="68387" y="123973"/>
                  </a:cubicBezTo>
                  <a:cubicBezTo>
                    <a:pt x="68043" y="123973"/>
                    <a:pt x="67701" y="123995"/>
                    <a:pt x="67366" y="124099"/>
                  </a:cubicBezTo>
                  <a:cubicBezTo>
                    <a:pt x="67290" y="124126"/>
                    <a:pt x="67204" y="124133"/>
                    <a:pt x="67116" y="124133"/>
                  </a:cubicBezTo>
                  <a:cubicBezTo>
                    <a:pt x="67009" y="124133"/>
                    <a:pt x="66898" y="124123"/>
                    <a:pt x="66794" y="124123"/>
                  </a:cubicBezTo>
                  <a:cubicBezTo>
                    <a:pt x="66449" y="124134"/>
                    <a:pt x="66092" y="124111"/>
                    <a:pt x="65747" y="124230"/>
                  </a:cubicBezTo>
                  <a:cubicBezTo>
                    <a:pt x="65657" y="124259"/>
                    <a:pt x="65562" y="124265"/>
                    <a:pt x="65465" y="124265"/>
                  </a:cubicBezTo>
                  <a:cubicBezTo>
                    <a:pt x="65401" y="124265"/>
                    <a:pt x="65336" y="124263"/>
                    <a:pt x="65271" y="124263"/>
                  </a:cubicBezTo>
                  <a:cubicBezTo>
                    <a:pt x="65239" y="124263"/>
                    <a:pt x="65207" y="124263"/>
                    <a:pt x="65175" y="124265"/>
                  </a:cubicBezTo>
                  <a:cubicBezTo>
                    <a:pt x="64842" y="124277"/>
                    <a:pt x="64508" y="124253"/>
                    <a:pt x="64187" y="124361"/>
                  </a:cubicBezTo>
                  <a:cubicBezTo>
                    <a:pt x="64059" y="124403"/>
                    <a:pt x="63920" y="124409"/>
                    <a:pt x="63781" y="124409"/>
                  </a:cubicBezTo>
                  <a:cubicBezTo>
                    <a:pt x="63725" y="124409"/>
                    <a:pt x="63670" y="124408"/>
                    <a:pt x="63615" y="124408"/>
                  </a:cubicBezTo>
                  <a:lnTo>
                    <a:pt x="61984" y="124408"/>
                  </a:lnTo>
                  <a:cubicBezTo>
                    <a:pt x="61675" y="124408"/>
                    <a:pt x="61365" y="124408"/>
                    <a:pt x="61055" y="124504"/>
                  </a:cubicBezTo>
                  <a:cubicBezTo>
                    <a:pt x="60841" y="124563"/>
                    <a:pt x="60591" y="124539"/>
                    <a:pt x="60353" y="124551"/>
                  </a:cubicBezTo>
                  <a:cubicBezTo>
                    <a:pt x="60273" y="124555"/>
                    <a:pt x="60193" y="124556"/>
                    <a:pt x="60113" y="124556"/>
                  </a:cubicBezTo>
                  <a:cubicBezTo>
                    <a:pt x="59979" y="124556"/>
                    <a:pt x="59844" y="124553"/>
                    <a:pt x="59709" y="124553"/>
                  </a:cubicBezTo>
                  <a:cubicBezTo>
                    <a:pt x="59401" y="124553"/>
                    <a:pt x="59095" y="124570"/>
                    <a:pt x="58793" y="124682"/>
                  </a:cubicBezTo>
                  <a:cubicBezTo>
                    <a:pt x="58763" y="124694"/>
                    <a:pt x="58728" y="124697"/>
                    <a:pt x="58691" y="124697"/>
                  </a:cubicBezTo>
                  <a:cubicBezTo>
                    <a:pt x="58653" y="124697"/>
                    <a:pt x="58615" y="124694"/>
                    <a:pt x="58579" y="124694"/>
                  </a:cubicBezTo>
                  <a:cubicBezTo>
                    <a:pt x="57948" y="124706"/>
                    <a:pt x="57305" y="124694"/>
                    <a:pt x="56674" y="124813"/>
                  </a:cubicBezTo>
                  <a:cubicBezTo>
                    <a:pt x="56493" y="124847"/>
                    <a:pt x="56307" y="124857"/>
                    <a:pt x="56120" y="124857"/>
                  </a:cubicBezTo>
                  <a:cubicBezTo>
                    <a:pt x="55853" y="124857"/>
                    <a:pt x="55583" y="124837"/>
                    <a:pt x="55317" y="124837"/>
                  </a:cubicBezTo>
                  <a:cubicBezTo>
                    <a:pt x="55228" y="124837"/>
                    <a:pt x="55139" y="124835"/>
                    <a:pt x="55050" y="124835"/>
                  </a:cubicBezTo>
                  <a:cubicBezTo>
                    <a:pt x="54806" y="124835"/>
                    <a:pt x="54564" y="124848"/>
                    <a:pt x="54328" y="124944"/>
                  </a:cubicBezTo>
                  <a:cubicBezTo>
                    <a:pt x="54293" y="124968"/>
                    <a:pt x="54233" y="124968"/>
                    <a:pt x="54197" y="124968"/>
                  </a:cubicBezTo>
                  <a:cubicBezTo>
                    <a:pt x="54086" y="124961"/>
                    <a:pt x="53974" y="124957"/>
                    <a:pt x="53864" y="124957"/>
                  </a:cubicBezTo>
                  <a:cubicBezTo>
                    <a:pt x="53065" y="124957"/>
                    <a:pt x="52289" y="125123"/>
                    <a:pt x="51495" y="125123"/>
                  </a:cubicBezTo>
                  <a:lnTo>
                    <a:pt x="44019" y="125123"/>
                  </a:lnTo>
                  <a:cubicBezTo>
                    <a:pt x="44018" y="125114"/>
                    <a:pt x="44018" y="125106"/>
                    <a:pt x="44018" y="125099"/>
                  </a:cubicBezTo>
                  <a:cubicBezTo>
                    <a:pt x="44018" y="122884"/>
                    <a:pt x="44018" y="117098"/>
                    <a:pt x="44018" y="114883"/>
                  </a:cubicBezTo>
                  <a:cubicBezTo>
                    <a:pt x="44018" y="114812"/>
                    <a:pt x="44030" y="114740"/>
                    <a:pt x="44006" y="114669"/>
                  </a:cubicBezTo>
                  <a:cubicBezTo>
                    <a:pt x="43887" y="114181"/>
                    <a:pt x="43851" y="113693"/>
                    <a:pt x="44006" y="113205"/>
                  </a:cubicBezTo>
                  <a:cubicBezTo>
                    <a:pt x="43875" y="112621"/>
                    <a:pt x="43899" y="112038"/>
                    <a:pt x="44006" y="111454"/>
                  </a:cubicBezTo>
                  <a:cubicBezTo>
                    <a:pt x="43768" y="110466"/>
                    <a:pt x="43899" y="109466"/>
                    <a:pt x="43875" y="108466"/>
                  </a:cubicBezTo>
                  <a:cubicBezTo>
                    <a:pt x="43863" y="107501"/>
                    <a:pt x="43875" y="106525"/>
                    <a:pt x="43875" y="105549"/>
                  </a:cubicBezTo>
                  <a:cubicBezTo>
                    <a:pt x="43875" y="105168"/>
                    <a:pt x="43863" y="104799"/>
                    <a:pt x="43779" y="104418"/>
                  </a:cubicBezTo>
                  <a:cubicBezTo>
                    <a:pt x="43696" y="104049"/>
                    <a:pt x="43744" y="103656"/>
                    <a:pt x="43744" y="103275"/>
                  </a:cubicBezTo>
                  <a:cubicBezTo>
                    <a:pt x="43744" y="103120"/>
                    <a:pt x="43839" y="102989"/>
                    <a:pt x="44006" y="102989"/>
                  </a:cubicBezTo>
                  <a:cubicBezTo>
                    <a:pt x="44056" y="102991"/>
                    <a:pt x="44106" y="102993"/>
                    <a:pt x="44156" y="102993"/>
                  </a:cubicBezTo>
                  <a:cubicBezTo>
                    <a:pt x="44752" y="102993"/>
                    <a:pt x="45334" y="102828"/>
                    <a:pt x="45929" y="102828"/>
                  </a:cubicBezTo>
                  <a:cubicBezTo>
                    <a:pt x="45994" y="102828"/>
                    <a:pt x="46060" y="102830"/>
                    <a:pt x="46125" y="102834"/>
                  </a:cubicBezTo>
                  <a:cubicBezTo>
                    <a:pt x="46260" y="102842"/>
                    <a:pt x="46395" y="102849"/>
                    <a:pt x="46529" y="102849"/>
                  </a:cubicBezTo>
                  <a:cubicBezTo>
                    <a:pt x="46798" y="102849"/>
                    <a:pt x="47066" y="102822"/>
                    <a:pt x="47328" y="102727"/>
                  </a:cubicBezTo>
                  <a:cubicBezTo>
                    <a:pt x="47431" y="102695"/>
                    <a:pt x="47544" y="102690"/>
                    <a:pt x="47658" y="102690"/>
                  </a:cubicBezTo>
                  <a:cubicBezTo>
                    <a:pt x="47715" y="102690"/>
                    <a:pt x="47772" y="102691"/>
                    <a:pt x="47828" y="102691"/>
                  </a:cubicBezTo>
                  <a:lnTo>
                    <a:pt x="49602" y="102691"/>
                  </a:lnTo>
                  <a:cubicBezTo>
                    <a:pt x="49703" y="102691"/>
                    <a:pt x="49805" y="102693"/>
                    <a:pt x="49906" y="102693"/>
                  </a:cubicBezTo>
                  <a:cubicBezTo>
                    <a:pt x="50185" y="102693"/>
                    <a:pt x="50462" y="102680"/>
                    <a:pt x="50733" y="102584"/>
                  </a:cubicBezTo>
                  <a:cubicBezTo>
                    <a:pt x="50832" y="102551"/>
                    <a:pt x="50939" y="102544"/>
                    <a:pt x="51046" y="102544"/>
                  </a:cubicBezTo>
                  <a:cubicBezTo>
                    <a:pt x="51133" y="102544"/>
                    <a:pt x="51220" y="102548"/>
                    <a:pt x="51304" y="102548"/>
                  </a:cubicBezTo>
                  <a:lnTo>
                    <a:pt x="54090" y="102548"/>
                  </a:lnTo>
                  <a:cubicBezTo>
                    <a:pt x="54567" y="102548"/>
                    <a:pt x="55031" y="102537"/>
                    <a:pt x="55507" y="102441"/>
                  </a:cubicBezTo>
                  <a:cubicBezTo>
                    <a:pt x="55712" y="102405"/>
                    <a:pt x="55924" y="102396"/>
                    <a:pt x="56139" y="102396"/>
                  </a:cubicBezTo>
                  <a:cubicBezTo>
                    <a:pt x="56374" y="102396"/>
                    <a:pt x="56612" y="102407"/>
                    <a:pt x="56849" y="102407"/>
                  </a:cubicBezTo>
                  <a:cubicBezTo>
                    <a:pt x="56898" y="102407"/>
                    <a:pt x="56947" y="102407"/>
                    <a:pt x="56995" y="102406"/>
                  </a:cubicBezTo>
                  <a:cubicBezTo>
                    <a:pt x="57329" y="102394"/>
                    <a:pt x="57662" y="102406"/>
                    <a:pt x="57984" y="102310"/>
                  </a:cubicBezTo>
                  <a:cubicBezTo>
                    <a:pt x="58110" y="102270"/>
                    <a:pt x="58244" y="102264"/>
                    <a:pt x="58379" y="102264"/>
                  </a:cubicBezTo>
                  <a:cubicBezTo>
                    <a:pt x="58444" y="102264"/>
                    <a:pt x="58508" y="102265"/>
                    <a:pt x="58572" y="102265"/>
                  </a:cubicBezTo>
                  <a:cubicBezTo>
                    <a:pt x="58615" y="102265"/>
                    <a:pt x="58656" y="102265"/>
                    <a:pt x="58698" y="102263"/>
                  </a:cubicBezTo>
                  <a:cubicBezTo>
                    <a:pt x="58776" y="102260"/>
                    <a:pt x="58854" y="102259"/>
                    <a:pt x="58932" y="102259"/>
                  </a:cubicBezTo>
                  <a:cubicBezTo>
                    <a:pt x="59135" y="102259"/>
                    <a:pt x="59341" y="102266"/>
                    <a:pt x="59546" y="102266"/>
                  </a:cubicBezTo>
                  <a:cubicBezTo>
                    <a:pt x="59879" y="102266"/>
                    <a:pt x="60210" y="102246"/>
                    <a:pt x="60532" y="102144"/>
                  </a:cubicBezTo>
                  <a:cubicBezTo>
                    <a:pt x="60597" y="102120"/>
                    <a:pt x="60668" y="102114"/>
                    <a:pt x="60741" y="102114"/>
                  </a:cubicBezTo>
                  <a:cubicBezTo>
                    <a:pt x="60814" y="102114"/>
                    <a:pt x="60889" y="102120"/>
                    <a:pt x="60960" y="102120"/>
                  </a:cubicBezTo>
                  <a:lnTo>
                    <a:pt x="62532" y="102120"/>
                  </a:lnTo>
                  <a:cubicBezTo>
                    <a:pt x="62818" y="102120"/>
                    <a:pt x="63103" y="102120"/>
                    <a:pt x="63377" y="102025"/>
                  </a:cubicBezTo>
                  <a:cubicBezTo>
                    <a:pt x="63556" y="101977"/>
                    <a:pt x="63758" y="101989"/>
                    <a:pt x="63949" y="101977"/>
                  </a:cubicBezTo>
                  <a:lnTo>
                    <a:pt x="65508" y="101977"/>
                  </a:lnTo>
                  <a:cubicBezTo>
                    <a:pt x="65604" y="101977"/>
                    <a:pt x="65699" y="101979"/>
                    <a:pt x="65794" y="101979"/>
                  </a:cubicBezTo>
                  <a:cubicBezTo>
                    <a:pt x="66055" y="101979"/>
                    <a:pt x="66315" y="101966"/>
                    <a:pt x="66568" y="101870"/>
                  </a:cubicBezTo>
                  <a:cubicBezTo>
                    <a:pt x="66671" y="101838"/>
                    <a:pt x="66785" y="101833"/>
                    <a:pt x="66899" y="101833"/>
                  </a:cubicBezTo>
                  <a:cubicBezTo>
                    <a:pt x="66956" y="101833"/>
                    <a:pt x="67013" y="101834"/>
                    <a:pt x="67068" y="101834"/>
                  </a:cubicBezTo>
                  <a:cubicBezTo>
                    <a:pt x="67417" y="101834"/>
                    <a:pt x="67767" y="101839"/>
                    <a:pt x="68116" y="101839"/>
                  </a:cubicBezTo>
                  <a:cubicBezTo>
                    <a:pt x="68290" y="101839"/>
                    <a:pt x="68465" y="101838"/>
                    <a:pt x="68640" y="101834"/>
                  </a:cubicBezTo>
                  <a:cubicBezTo>
                    <a:pt x="68706" y="101832"/>
                    <a:pt x="68773" y="101832"/>
                    <a:pt x="68839" y="101832"/>
                  </a:cubicBezTo>
                  <a:cubicBezTo>
                    <a:pt x="68928" y="101832"/>
                    <a:pt x="69018" y="101833"/>
                    <a:pt x="69108" y="101833"/>
                  </a:cubicBezTo>
                  <a:cubicBezTo>
                    <a:pt x="69422" y="101833"/>
                    <a:pt x="69739" y="101822"/>
                    <a:pt x="70057" y="101727"/>
                  </a:cubicBezTo>
                  <a:cubicBezTo>
                    <a:pt x="70100" y="101710"/>
                    <a:pt x="70142" y="101702"/>
                    <a:pt x="70181" y="101702"/>
                  </a:cubicBezTo>
                  <a:close/>
                  <a:moveTo>
                    <a:pt x="43222" y="103007"/>
                  </a:moveTo>
                  <a:cubicBezTo>
                    <a:pt x="43344" y="103007"/>
                    <a:pt x="43434" y="103094"/>
                    <a:pt x="43434" y="103227"/>
                  </a:cubicBezTo>
                  <a:cubicBezTo>
                    <a:pt x="43434" y="103941"/>
                    <a:pt x="43637" y="104632"/>
                    <a:pt x="43601" y="105346"/>
                  </a:cubicBezTo>
                  <a:cubicBezTo>
                    <a:pt x="43565" y="106013"/>
                    <a:pt x="43589" y="106680"/>
                    <a:pt x="43589" y="107347"/>
                  </a:cubicBezTo>
                  <a:cubicBezTo>
                    <a:pt x="43601" y="107704"/>
                    <a:pt x="43589" y="108049"/>
                    <a:pt x="43696" y="108406"/>
                  </a:cubicBezTo>
                  <a:cubicBezTo>
                    <a:pt x="43768" y="108621"/>
                    <a:pt x="43732" y="108871"/>
                    <a:pt x="43732" y="109121"/>
                  </a:cubicBezTo>
                  <a:cubicBezTo>
                    <a:pt x="43732" y="112466"/>
                    <a:pt x="43732" y="115824"/>
                    <a:pt x="43732" y="119181"/>
                  </a:cubicBezTo>
                  <a:cubicBezTo>
                    <a:pt x="43732" y="119658"/>
                    <a:pt x="43696" y="120134"/>
                    <a:pt x="43851" y="120598"/>
                  </a:cubicBezTo>
                  <a:cubicBezTo>
                    <a:pt x="43899" y="120741"/>
                    <a:pt x="43875" y="121444"/>
                    <a:pt x="43875" y="121610"/>
                  </a:cubicBezTo>
                  <a:cubicBezTo>
                    <a:pt x="43885" y="121815"/>
                    <a:pt x="43878" y="124269"/>
                    <a:pt x="43875" y="125123"/>
                  </a:cubicBezTo>
                  <a:lnTo>
                    <a:pt x="39577" y="125123"/>
                  </a:lnTo>
                  <a:cubicBezTo>
                    <a:pt x="39475" y="125123"/>
                    <a:pt x="39373" y="125121"/>
                    <a:pt x="39272" y="125121"/>
                  </a:cubicBezTo>
                  <a:cubicBezTo>
                    <a:pt x="38993" y="125121"/>
                    <a:pt x="38716" y="125134"/>
                    <a:pt x="38445" y="125230"/>
                  </a:cubicBezTo>
                  <a:cubicBezTo>
                    <a:pt x="38346" y="125263"/>
                    <a:pt x="38240" y="125270"/>
                    <a:pt x="38132" y="125270"/>
                  </a:cubicBezTo>
                  <a:cubicBezTo>
                    <a:pt x="38046" y="125270"/>
                    <a:pt x="37959" y="125266"/>
                    <a:pt x="37874" y="125266"/>
                  </a:cubicBezTo>
                  <a:lnTo>
                    <a:pt x="35374" y="125266"/>
                  </a:lnTo>
                  <a:cubicBezTo>
                    <a:pt x="34897" y="125277"/>
                    <a:pt x="34433" y="125242"/>
                    <a:pt x="33957" y="125385"/>
                  </a:cubicBezTo>
                  <a:cubicBezTo>
                    <a:pt x="33881" y="125412"/>
                    <a:pt x="33798" y="125419"/>
                    <a:pt x="33712" y="125419"/>
                  </a:cubicBezTo>
                  <a:cubicBezTo>
                    <a:pt x="33609" y="125419"/>
                    <a:pt x="33501" y="125408"/>
                    <a:pt x="33397" y="125408"/>
                  </a:cubicBezTo>
                  <a:lnTo>
                    <a:pt x="29040" y="125408"/>
                  </a:lnTo>
                  <a:cubicBezTo>
                    <a:pt x="28984" y="125408"/>
                    <a:pt x="28928" y="125408"/>
                    <a:pt x="28873" y="125408"/>
                  </a:cubicBezTo>
                  <a:cubicBezTo>
                    <a:pt x="28595" y="125408"/>
                    <a:pt x="28319" y="125416"/>
                    <a:pt x="28051" y="125516"/>
                  </a:cubicBezTo>
                  <a:cubicBezTo>
                    <a:pt x="27948" y="125547"/>
                    <a:pt x="27834" y="125547"/>
                    <a:pt x="27721" y="125547"/>
                  </a:cubicBezTo>
                  <a:lnTo>
                    <a:pt x="27721" y="125547"/>
                  </a:lnTo>
                  <a:cubicBezTo>
                    <a:pt x="27664" y="125547"/>
                    <a:pt x="27607" y="125547"/>
                    <a:pt x="27551" y="125551"/>
                  </a:cubicBezTo>
                  <a:cubicBezTo>
                    <a:pt x="27454" y="125554"/>
                    <a:pt x="27357" y="125555"/>
                    <a:pt x="27259" y="125555"/>
                  </a:cubicBezTo>
                  <a:cubicBezTo>
                    <a:pt x="27023" y="125555"/>
                    <a:pt x="26785" y="125549"/>
                    <a:pt x="26547" y="125549"/>
                  </a:cubicBezTo>
                  <a:cubicBezTo>
                    <a:pt x="26124" y="125549"/>
                    <a:pt x="25701" y="125569"/>
                    <a:pt x="25289" y="125682"/>
                  </a:cubicBezTo>
                  <a:cubicBezTo>
                    <a:pt x="25238" y="125698"/>
                    <a:pt x="25187" y="125702"/>
                    <a:pt x="25136" y="125702"/>
                  </a:cubicBezTo>
                  <a:cubicBezTo>
                    <a:pt x="25068" y="125702"/>
                    <a:pt x="25000" y="125694"/>
                    <a:pt x="24932" y="125694"/>
                  </a:cubicBezTo>
                  <a:lnTo>
                    <a:pt x="19574" y="125694"/>
                  </a:lnTo>
                  <a:cubicBezTo>
                    <a:pt x="19455" y="125694"/>
                    <a:pt x="19336" y="125694"/>
                    <a:pt x="19217" y="125682"/>
                  </a:cubicBezTo>
                  <a:cubicBezTo>
                    <a:pt x="18991" y="125670"/>
                    <a:pt x="18907" y="125599"/>
                    <a:pt x="18895" y="125385"/>
                  </a:cubicBezTo>
                  <a:cubicBezTo>
                    <a:pt x="18884" y="125218"/>
                    <a:pt x="18884" y="125051"/>
                    <a:pt x="18884" y="124885"/>
                  </a:cubicBezTo>
                  <a:cubicBezTo>
                    <a:pt x="18884" y="124027"/>
                    <a:pt x="18884" y="123170"/>
                    <a:pt x="18884" y="122313"/>
                  </a:cubicBezTo>
                  <a:cubicBezTo>
                    <a:pt x="18872" y="121801"/>
                    <a:pt x="18931" y="121277"/>
                    <a:pt x="18764" y="120765"/>
                  </a:cubicBezTo>
                  <a:cubicBezTo>
                    <a:pt x="18705" y="120586"/>
                    <a:pt x="18741" y="120384"/>
                    <a:pt x="18741" y="120193"/>
                  </a:cubicBezTo>
                  <a:cubicBezTo>
                    <a:pt x="18741" y="115217"/>
                    <a:pt x="18741" y="110240"/>
                    <a:pt x="18741" y="105275"/>
                  </a:cubicBezTo>
                  <a:cubicBezTo>
                    <a:pt x="18741" y="104370"/>
                    <a:pt x="18705" y="104418"/>
                    <a:pt x="19586" y="104406"/>
                  </a:cubicBezTo>
                  <a:cubicBezTo>
                    <a:pt x="19631" y="104405"/>
                    <a:pt x="19676" y="104405"/>
                    <a:pt x="19721" y="104405"/>
                  </a:cubicBezTo>
                  <a:cubicBezTo>
                    <a:pt x="19951" y="104405"/>
                    <a:pt x="20180" y="104414"/>
                    <a:pt x="20408" y="104414"/>
                  </a:cubicBezTo>
                  <a:cubicBezTo>
                    <a:pt x="20752" y="104414"/>
                    <a:pt x="21093" y="104393"/>
                    <a:pt x="21431" y="104287"/>
                  </a:cubicBezTo>
                  <a:cubicBezTo>
                    <a:pt x="21509" y="104263"/>
                    <a:pt x="21592" y="104257"/>
                    <a:pt x="21677" y="104257"/>
                  </a:cubicBezTo>
                  <a:cubicBezTo>
                    <a:pt x="21762" y="104257"/>
                    <a:pt x="21848" y="104263"/>
                    <a:pt x="21932" y="104263"/>
                  </a:cubicBezTo>
                  <a:cubicBezTo>
                    <a:pt x="22440" y="104263"/>
                    <a:pt x="22948" y="104268"/>
                    <a:pt x="23456" y="104268"/>
                  </a:cubicBezTo>
                  <a:cubicBezTo>
                    <a:pt x="23710" y="104268"/>
                    <a:pt x="23964" y="104267"/>
                    <a:pt x="24218" y="104263"/>
                  </a:cubicBezTo>
                  <a:cubicBezTo>
                    <a:pt x="24356" y="104263"/>
                    <a:pt x="24497" y="104267"/>
                    <a:pt x="24638" y="104267"/>
                  </a:cubicBezTo>
                  <a:cubicBezTo>
                    <a:pt x="24920" y="104267"/>
                    <a:pt x="25206" y="104251"/>
                    <a:pt x="25491" y="104156"/>
                  </a:cubicBezTo>
                  <a:cubicBezTo>
                    <a:pt x="25556" y="104129"/>
                    <a:pt x="25629" y="104121"/>
                    <a:pt x="25704" y="104121"/>
                  </a:cubicBezTo>
                  <a:cubicBezTo>
                    <a:pt x="25794" y="104121"/>
                    <a:pt x="25889" y="104132"/>
                    <a:pt x="25980" y="104132"/>
                  </a:cubicBezTo>
                  <a:cubicBezTo>
                    <a:pt x="26218" y="104126"/>
                    <a:pt x="26456" y="104126"/>
                    <a:pt x="26694" y="104126"/>
                  </a:cubicBezTo>
                  <a:cubicBezTo>
                    <a:pt x="26932" y="104126"/>
                    <a:pt x="27170" y="104126"/>
                    <a:pt x="27408" y="104120"/>
                  </a:cubicBezTo>
                  <a:cubicBezTo>
                    <a:pt x="28158" y="104110"/>
                    <a:pt x="28899" y="103962"/>
                    <a:pt x="29646" y="103962"/>
                  </a:cubicBezTo>
                  <a:cubicBezTo>
                    <a:pt x="29777" y="103962"/>
                    <a:pt x="29908" y="103967"/>
                    <a:pt x="30040" y="103977"/>
                  </a:cubicBezTo>
                  <a:cubicBezTo>
                    <a:pt x="30623" y="103751"/>
                    <a:pt x="31266" y="103906"/>
                    <a:pt x="31861" y="103715"/>
                  </a:cubicBezTo>
                  <a:cubicBezTo>
                    <a:pt x="31929" y="103691"/>
                    <a:pt x="32004" y="103685"/>
                    <a:pt x="32083" y="103685"/>
                  </a:cubicBezTo>
                  <a:cubicBezTo>
                    <a:pt x="32175" y="103685"/>
                    <a:pt x="32271" y="103693"/>
                    <a:pt x="32363" y="103693"/>
                  </a:cubicBezTo>
                  <a:cubicBezTo>
                    <a:pt x="32387" y="103693"/>
                    <a:pt x="32410" y="103693"/>
                    <a:pt x="32433" y="103691"/>
                  </a:cubicBezTo>
                  <a:cubicBezTo>
                    <a:pt x="32491" y="103691"/>
                    <a:pt x="32550" y="103692"/>
                    <a:pt x="32609" y="103692"/>
                  </a:cubicBezTo>
                  <a:cubicBezTo>
                    <a:pt x="32876" y="103692"/>
                    <a:pt x="33148" y="103684"/>
                    <a:pt x="33421" y="103596"/>
                  </a:cubicBezTo>
                  <a:cubicBezTo>
                    <a:pt x="33514" y="103563"/>
                    <a:pt x="33617" y="103556"/>
                    <a:pt x="33724" y="103556"/>
                  </a:cubicBezTo>
                  <a:cubicBezTo>
                    <a:pt x="33809" y="103556"/>
                    <a:pt x="33896" y="103560"/>
                    <a:pt x="33981" y="103560"/>
                  </a:cubicBezTo>
                  <a:cubicBezTo>
                    <a:pt x="34552" y="103549"/>
                    <a:pt x="35124" y="103549"/>
                    <a:pt x="35695" y="103549"/>
                  </a:cubicBezTo>
                  <a:cubicBezTo>
                    <a:pt x="36100" y="103549"/>
                    <a:pt x="36493" y="103537"/>
                    <a:pt x="36898" y="103453"/>
                  </a:cubicBezTo>
                  <a:cubicBezTo>
                    <a:pt x="37100" y="103412"/>
                    <a:pt x="37311" y="103403"/>
                    <a:pt x="37526" y="103403"/>
                  </a:cubicBezTo>
                  <a:cubicBezTo>
                    <a:pt x="37686" y="103403"/>
                    <a:pt x="37849" y="103408"/>
                    <a:pt x="38010" y="103408"/>
                  </a:cubicBezTo>
                  <a:cubicBezTo>
                    <a:pt x="38064" y="103408"/>
                    <a:pt x="38118" y="103407"/>
                    <a:pt x="38172" y="103406"/>
                  </a:cubicBezTo>
                  <a:cubicBezTo>
                    <a:pt x="38299" y="103406"/>
                    <a:pt x="38426" y="103410"/>
                    <a:pt x="38552" y="103410"/>
                  </a:cubicBezTo>
                  <a:cubicBezTo>
                    <a:pt x="38805" y="103410"/>
                    <a:pt x="39057" y="103394"/>
                    <a:pt x="39303" y="103299"/>
                  </a:cubicBezTo>
                  <a:cubicBezTo>
                    <a:pt x="39368" y="103275"/>
                    <a:pt x="39440" y="103269"/>
                    <a:pt x="39513" y="103269"/>
                  </a:cubicBezTo>
                  <a:cubicBezTo>
                    <a:pt x="39585" y="103269"/>
                    <a:pt x="39660" y="103275"/>
                    <a:pt x="39731" y="103275"/>
                  </a:cubicBezTo>
                  <a:cubicBezTo>
                    <a:pt x="40303" y="103251"/>
                    <a:pt x="40862" y="103310"/>
                    <a:pt x="41434" y="103144"/>
                  </a:cubicBezTo>
                  <a:cubicBezTo>
                    <a:pt x="41511" y="103120"/>
                    <a:pt x="41594" y="103113"/>
                    <a:pt x="41680" y="103113"/>
                  </a:cubicBezTo>
                  <a:cubicBezTo>
                    <a:pt x="41781" y="103113"/>
                    <a:pt x="41885" y="103122"/>
                    <a:pt x="41987" y="103122"/>
                  </a:cubicBezTo>
                  <a:cubicBezTo>
                    <a:pt x="42013" y="103122"/>
                    <a:pt x="42039" y="103121"/>
                    <a:pt x="42065" y="103120"/>
                  </a:cubicBezTo>
                  <a:cubicBezTo>
                    <a:pt x="42191" y="103120"/>
                    <a:pt x="42317" y="103124"/>
                    <a:pt x="42443" y="103124"/>
                  </a:cubicBezTo>
                  <a:cubicBezTo>
                    <a:pt x="42673" y="103124"/>
                    <a:pt x="42901" y="103109"/>
                    <a:pt x="43125" y="103025"/>
                  </a:cubicBezTo>
                  <a:cubicBezTo>
                    <a:pt x="43159" y="103013"/>
                    <a:pt x="43191" y="103007"/>
                    <a:pt x="43222" y="103007"/>
                  </a:cubicBezTo>
                  <a:close/>
                  <a:moveTo>
                    <a:pt x="69213" y="142037"/>
                  </a:moveTo>
                  <a:cubicBezTo>
                    <a:pt x="69212" y="142048"/>
                    <a:pt x="69210" y="142059"/>
                    <a:pt x="69208" y="142070"/>
                  </a:cubicBezTo>
                  <a:lnTo>
                    <a:pt x="69208" y="142070"/>
                  </a:lnTo>
                  <a:cubicBezTo>
                    <a:pt x="69210" y="142059"/>
                    <a:pt x="69212" y="142048"/>
                    <a:pt x="69213" y="142037"/>
                  </a:cubicBezTo>
                  <a:close/>
                  <a:moveTo>
                    <a:pt x="91944" y="123255"/>
                  </a:moveTo>
                  <a:cubicBezTo>
                    <a:pt x="92689" y="123255"/>
                    <a:pt x="93434" y="123282"/>
                    <a:pt x="94178" y="123282"/>
                  </a:cubicBezTo>
                  <a:cubicBezTo>
                    <a:pt x="94476" y="123282"/>
                    <a:pt x="94774" y="123277"/>
                    <a:pt x="95072" y="123265"/>
                  </a:cubicBezTo>
                  <a:lnTo>
                    <a:pt x="95214" y="123265"/>
                  </a:lnTo>
                  <a:cubicBezTo>
                    <a:pt x="95667" y="123277"/>
                    <a:pt x="95703" y="123313"/>
                    <a:pt x="95703" y="123765"/>
                  </a:cubicBezTo>
                  <a:cubicBezTo>
                    <a:pt x="95715" y="124956"/>
                    <a:pt x="95560" y="128980"/>
                    <a:pt x="95560" y="130171"/>
                  </a:cubicBezTo>
                  <a:cubicBezTo>
                    <a:pt x="95560" y="130300"/>
                    <a:pt x="95560" y="130434"/>
                    <a:pt x="95572" y="130567"/>
                  </a:cubicBezTo>
                  <a:lnTo>
                    <a:pt x="95572" y="130567"/>
                  </a:lnTo>
                  <a:cubicBezTo>
                    <a:pt x="95574" y="130606"/>
                    <a:pt x="95574" y="130644"/>
                    <a:pt x="95572" y="130683"/>
                  </a:cubicBezTo>
                  <a:cubicBezTo>
                    <a:pt x="95548" y="131290"/>
                    <a:pt x="95631" y="131909"/>
                    <a:pt x="95453" y="132516"/>
                  </a:cubicBezTo>
                  <a:cubicBezTo>
                    <a:pt x="95393" y="132719"/>
                    <a:pt x="95429" y="132945"/>
                    <a:pt x="95429" y="133159"/>
                  </a:cubicBezTo>
                  <a:cubicBezTo>
                    <a:pt x="95429" y="136874"/>
                    <a:pt x="95429" y="140589"/>
                    <a:pt x="95441" y="144304"/>
                  </a:cubicBezTo>
                  <a:cubicBezTo>
                    <a:pt x="95441" y="144804"/>
                    <a:pt x="95286" y="145280"/>
                    <a:pt x="95250" y="145780"/>
                  </a:cubicBezTo>
                  <a:cubicBezTo>
                    <a:pt x="95250" y="145887"/>
                    <a:pt x="95155" y="145947"/>
                    <a:pt x="95060" y="145959"/>
                  </a:cubicBezTo>
                  <a:cubicBezTo>
                    <a:pt x="94893" y="145970"/>
                    <a:pt x="94726" y="145970"/>
                    <a:pt x="94560" y="145970"/>
                  </a:cubicBezTo>
                  <a:lnTo>
                    <a:pt x="76272" y="145970"/>
                  </a:lnTo>
                  <a:cubicBezTo>
                    <a:pt x="76187" y="145970"/>
                    <a:pt x="76092" y="145981"/>
                    <a:pt x="76000" y="145981"/>
                  </a:cubicBezTo>
                  <a:cubicBezTo>
                    <a:pt x="75923" y="145981"/>
                    <a:pt x="75848" y="145974"/>
                    <a:pt x="75783" y="145947"/>
                  </a:cubicBezTo>
                  <a:cubicBezTo>
                    <a:pt x="75665" y="145893"/>
                    <a:pt x="75546" y="145878"/>
                    <a:pt x="75426" y="145878"/>
                  </a:cubicBezTo>
                  <a:cubicBezTo>
                    <a:pt x="75259" y="145878"/>
                    <a:pt x="75090" y="145908"/>
                    <a:pt x="74923" y="145908"/>
                  </a:cubicBezTo>
                  <a:cubicBezTo>
                    <a:pt x="74836" y="145908"/>
                    <a:pt x="74750" y="145900"/>
                    <a:pt x="74664" y="145875"/>
                  </a:cubicBezTo>
                  <a:cubicBezTo>
                    <a:pt x="74410" y="145962"/>
                    <a:pt x="74153" y="145981"/>
                    <a:pt x="73895" y="145981"/>
                  </a:cubicBezTo>
                  <a:cubicBezTo>
                    <a:pt x="73692" y="145981"/>
                    <a:pt x="73488" y="145969"/>
                    <a:pt x="73284" y="145969"/>
                  </a:cubicBezTo>
                  <a:cubicBezTo>
                    <a:pt x="73248" y="145969"/>
                    <a:pt x="73212" y="145970"/>
                    <a:pt x="73176" y="145970"/>
                  </a:cubicBezTo>
                  <a:cubicBezTo>
                    <a:pt x="73073" y="145972"/>
                    <a:pt x="72969" y="145973"/>
                    <a:pt x="72866" y="145973"/>
                  </a:cubicBezTo>
                  <a:cubicBezTo>
                    <a:pt x="72539" y="145973"/>
                    <a:pt x="72213" y="145966"/>
                    <a:pt x="71889" y="145966"/>
                  </a:cubicBezTo>
                  <a:cubicBezTo>
                    <a:pt x="71654" y="145966"/>
                    <a:pt x="71420" y="145970"/>
                    <a:pt x="71188" y="145982"/>
                  </a:cubicBezTo>
                  <a:cubicBezTo>
                    <a:pt x="71138" y="145984"/>
                    <a:pt x="71089" y="145985"/>
                    <a:pt x="71039" y="145985"/>
                  </a:cubicBezTo>
                  <a:cubicBezTo>
                    <a:pt x="70487" y="145985"/>
                    <a:pt x="69960" y="145870"/>
                    <a:pt x="69414" y="145816"/>
                  </a:cubicBezTo>
                  <a:cubicBezTo>
                    <a:pt x="69247" y="145804"/>
                    <a:pt x="69152" y="145697"/>
                    <a:pt x="69164" y="145530"/>
                  </a:cubicBezTo>
                  <a:cubicBezTo>
                    <a:pt x="69187" y="144780"/>
                    <a:pt x="69056" y="144018"/>
                    <a:pt x="69247" y="143256"/>
                  </a:cubicBezTo>
                  <a:cubicBezTo>
                    <a:pt x="69328" y="142977"/>
                    <a:pt x="69240" y="142292"/>
                    <a:pt x="69224" y="141971"/>
                  </a:cubicBezTo>
                  <a:lnTo>
                    <a:pt x="69224" y="141971"/>
                  </a:lnTo>
                  <a:cubicBezTo>
                    <a:pt x="69382" y="140983"/>
                    <a:pt x="69501" y="139597"/>
                    <a:pt x="69485" y="139220"/>
                  </a:cubicBezTo>
                  <a:cubicBezTo>
                    <a:pt x="69473" y="138910"/>
                    <a:pt x="69568" y="137029"/>
                    <a:pt x="69676" y="136719"/>
                  </a:cubicBezTo>
                  <a:cubicBezTo>
                    <a:pt x="69735" y="136553"/>
                    <a:pt x="69711" y="136350"/>
                    <a:pt x="69711" y="136160"/>
                  </a:cubicBezTo>
                  <a:cubicBezTo>
                    <a:pt x="69723" y="135660"/>
                    <a:pt x="69711" y="135160"/>
                    <a:pt x="69723" y="134660"/>
                  </a:cubicBezTo>
                  <a:cubicBezTo>
                    <a:pt x="69723" y="134517"/>
                    <a:pt x="69687" y="134362"/>
                    <a:pt x="69735" y="134231"/>
                  </a:cubicBezTo>
                  <a:cubicBezTo>
                    <a:pt x="69938" y="133576"/>
                    <a:pt x="69830" y="132909"/>
                    <a:pt x="69854" y="132243"/>
                  </a:cubicBezTo>
                  <a:cubicBezTo>
                    <a:pt x="69878" y="131754"/>
                    <a:pt x="69842" y="131254"/>
                    <a:pt x="69973" y="130754"/>
                  </a:cubicBezTo>
                  <a:cubicBezTo>
                    <a:pt x="70057" y="130445"/>
                    <a:pt x="69997" y="130099"/>
                    <a:pt x="69997" y="129766"/>
                  </a:cubicBezTo>
                  <a:cubicBezTo>
                    <a:pt x="70009" y="129409"/>
                    <a:pt x="69997" y="129052"/>
                    <a:pt x="70104" y="128706"/>
                  </a:cubicBezTo>
                  <a:cubicBezTo>
                    <a:pt x="70176" y="128480"/>
                    <a:pt x="70140" y="128230"/>
                    <a:pt x="70140" y="127992"/>
                  </a:cubicBezTo>
                  <a:cubicBezTo>
                    <a:pt x="70164" y="127385"/>
                    <a:pt x="70116" y="126766"/>
                    <a:pt x="70259" y="126147"/>
                  </a:cubicBezTo>
                  <a:cubicBezTo>
                    <a:pt x="70342" y="125789"/>
                    <a:pt x="70283" y="125396"/>
                    <a:pt x="70283" y="125015"/>
                  </a:cubicBezTo>
                  <a:cubicBezTo>
                    <a:pt x="70295" y="124634"/>
                    <a:pt x="70307" y="124646"/>
                    <a:pt x="70664" y="124527"/>
                  </a:cubicBezTo>
                  <a:cubicBezTo>
                    <a:pt x="70961" y="124432"/>
                    <a:pt x="71271" y="124408"/>
                    <a:pt x="71581" y="124408"/>
                  </a:cubicBezTo>
                  <a:cubicBezTo>
                    <a:pt x="71706" y="124404"/>
                    <a:pt x="71832" y="124403"/>
                    <a:pt x="71958" y="124403"/>
                  </a:cubicBezTo>
                  <a:cubicBezTo>
                    <a:pt x="72069" y="124403"/>
                    <a:pt x="72180" y="124403"/>
                    <a:pt x="72292" y="124403"/>
                  </a:cubicBezTo>
                  <a:cubicBezTo>
                    <a:pt x="72714" y="124403"/>
                    <a:pt x="73138" y="124392"/>
                    <a:pt x="73557" y="124277"/>
                  </a:cubicBezTo>
                  <a:cubicBezTo>
                    <a:pt x="73660" y="124251"/>
                    <a:pt x="73766" y="124242"/>
                    <a:pt x="73873" y="124242"/>
                  </a:cubicBezTo>
                  <a:cubicBezTo>
                    <a:pt x="74052" y="124242"/>
                    <a:pt x="74236" y="124265"/>
                    <a:pt x="74414" y="124265"/>
                  </a:cubicBezTo>
                  <a:cubicBezTo>
                    <a:pt x="74867" y="124253"/>
                    <a:pt x="75307" y="124253"/>
                    <a:pt x="75760" y="124158"/>
                  </a:cubicBezTo>
                  <a:cubicBezTo>
                    <a:pt x="75954" y="124119"/>
                    <a:pt x="76154" y="124109"/>
                    <a:pt x="76355" y="124109"/>
                  </a:cubicBezTo>
                  <a:cubicBezTo>
                    <a:pt x="76585" y="124109"/>
                    <a:pt x="76817" y="124123"/>
                    <a:pt x="77046" y="124123"/>
                  </a:cubicBezTo>
                  <a:cubicBezTo>
                    <a:pt x="77462" y="124111"/>
                    <a:pt x="77891" y="124146"/>
                    <a:pt x="78320" y="124003"/>
                  </a:cubicBezTo>
                  <a:cubicBezTo>
                    <a:pt x="78397" y="123979"/>
                    <a:pt x="78480" y="123973"/>
                    <a:pt x="78566" y="123973"/>
                  </a:cubicBezTo>
                  <a:cubicBezTo>
                    <a:pt x="78666" y="123973"/>
                    <a:pt x="78770" y="123982"/>
                    <a:pt x="78873" y="123982"/>
                  </a:cubicBezTo>
                  <a:cubicBezTo>
                    <a:pt x="78899" y="123982"/>
                    <a:pt x="78925" y="123981"/>
                    <a:pt x="78951" y="123980"/>
                  </a:cubicBezTo>
                  <a:cubicBezTo>
                    <a:pt x="79077" y="123974"/>
                    <a:pt x="79204" y="123972"/>
                    <a:pt x="79331" y="123972"/>
                  </a:cubicBezTo>
                  <a:cubicBezTo>
                    <a:pt x="79543" y="123972"/>
                    <a:pt x="79756" y="123977"/>
                    <a:pt x="79968" y="123977"/>
                  </a:cubicBezTo>
                  <a:cubicBezTo>
                    <a:pt x="80365" y="123977"/>
                    <a:pt x="80761" y="123958"/>
                    <a:pt x="81153" y="123849"/>
                  </a:cubicBezTo>
                  <a:cubicBezTo>
                    <a:pt x="81226" y="123826"/>
                    <a:pt x="81305" y="123819"/>
                    <a:pt x="81387" y="123819"/>
                  </a:cubicBezTo>
                  <a:cubicBezTo>
                    <a:pt x="81518" y="123819"/>
                    <a:pt x="81657" y="123837"/>
                    <a:pt x="81796" y="123837"/>
                  </a:cubicBezTo>
                  <a:cubicBezTo>
                    <a:pt x="82141" y="123825"/>
                    <a:pt x="82499" y="123849"/>
                    <a:pt x="82856" y="123730"/>
                  </a:cubicBezTo>
                  <a:cubicBezTo>
                    <a:pt x="82951" y="123700"/>
                    <a:pt x="83055" y="123694"/>
                    <a:pt x="83162" y="123694"/>
                  </a:cubicBezTo>
                  <a:cubicBezTo>
                    <a:pt x="83234" y="123694"/>
                    <a:pt x="83307" y="123697"/>
                    <a:pt x="83379" y="123697"/>
                  </a:cubicBezTo>
                  <a:cubicBezTo>
                    <a:pt x="83415" y="123697"/>
                    <a:pt x="83451" y="123696"/>
                    <a:pt x="83487" y="123694"/>
                  </a:cubicBezTo>
                  <a:cubicBezTo>
                    <a:pt x="83622" y="123687"/>
                    <a:pt x="83756" y="123685"/>
                    <a:pt x="83890" y="123685"/>
                  </a:cubicBezTo>
                  <a:cubicBezTo>
                    <a:pt x="84066" y="123685"/>
                    <a:pt x="84242" y="123688"/>
                    <a:pt x="84418" y="123688"/>
                  </a:cubicBezTo>
                  <a:cubicBezTo>
                    <a:pt x="84793" y="123688"/>
                    <a:pt x="85168" y="123673"/>
                    <a:pt x="85547" y="123575"/>
                  </a:cubicBezTo>
                  <a:cubicBezTo>
                    <a:pt x="85674" y="123541"/>
                    <a:pt x="85810" y="123530"/>
                    <a:pt x="85948" y="123530"/>
                  </a:cubicBezTo>
                  <a:cubicBezTo>
                    <a:pt x="86146" y="123530"/>
                    <a:pt x="86351" y="123551"/>
                    <a:pt x="86547" y="123551"/>
                  </a:cubicBezTo>
                  <a:cubicBezTo>
                    <a:pt x="86868" y="123539"/>
                    <a:pt x="87202" y="123563"/>
                    <a:pt x="87535" y="123456"/>
                  </a:cubicBezTo>
                  <a:cubicBezTo>
                    <a:pt x="87654" y="123413"/>
                    <a:pt x="87791" y="123407"/>
                    <a:pt x="87929" y="123407"/>
                  </a:cubicBezTo>
                  <a:cubicBezTo>
                    <a:pt x="87985" y="123407"/>
                    <a:pt x="88040" y="123408"/>
                    <a:pt x="88095" y="123408"/>
                  </a:cubicBezTo>
                  <a:cubicBezTo>
                    <a:pt x="88139" y="123407"/>
                    <a:pt x="88183" y="123407"/>
                    <a:pt x="88227" y="123407"/>
                  </a:cubicBezTo>
                  <a:cubicBezTo>
                    <a:pt x="88523" y="123407"/>
                    <a:pt x="88822" y="123425"/>
                    <a:pt x="89117" y="123425"/>
                  </a:cubicBezTo>
                  <a:cubicBezTo>
                    <a:pt x="89326" y="123425"/>
                    <a:pt x="89534" y="123416"/>
                    <a:pt x="89738" y="123384"/>
                  </a:cubicBezTo>
                  <a:cubicBezTo>
                    <a:pt x="90471" y="123281"/>
                    <a:pt x="91207" y="123255"/>
                    <a:pt x="91944" y="123255"/>
                  </a:cubicBezTo>
                  <a:close/>
                  <a:moveTo>
                    <a:pt x="101163" y="123112"/>
                  </a:moveTo>
                  <a:cubicBezTo>
                    <a:pt x="101266" y="123112"/>
                    <a:pt x="101373" y="123122"/>
                    <a:pt x="101477" y="123122"/>
                  </a:cubicBezTo>
                  <a:lnTo>
                    <a:pt x="122337" y="123122"/>
                  </a:lnTo>
                  <a:cubicBezTo>
                    <a:pt x="122361" y="123122"/>
                    <a:pt x="122384" y="123122"/>
                    <a:pt x="122406" y="123122"/>
                  </a:cubicBezTo>
                  <a:cubicBezTo>
                    <a:pt x="123146" y="123122"/>
                    <a:pt x="123135" y="123134"/>
                    <a:pt x="123135" y="123896"/>
                  </a:cubicBezTo>
                  <a:cubicBezTo>
                    <a:pt x="123135" y="124754"/>
                    <a:pt x="123135" y="125599"/>
                    <a:pt x="123135" y="126456"/>
                  </a:cubicBezTo>
                  <a:cubicBezTo>
                    <a:pt x="123135" y="126694"/>
                    <a:pt x="123123" y="126932"/>
                    <a:pt x="123051" y="127171"/>
                  </a:cubicBezTo>
                  <a:cubicBezTo>
                    <a:pt x="123004" y="127373"/>
                    <a:pt x="122992" y="127587"/>
                    <a:pt x="122992" y="127802"/>
                  </a:cubicBezTo>
                  <a:cubicBezTo>
                    <a:pt x="122992" y="128730"/>
                    <a:pt x="122992" y="129659"/>
                    <a:pt x="122992" y="130588"/>
                  </a:cubicBezTo>
                  <a:cubicBezTo>
                    <a:pt x="122980" y="131123"/>
                    <a:pt x="123039" y="131671"/>
                    <a:pt x="122873" y="132219"/>
                  </a:cubicBezTo>
                  <a:cubicBezTo>
                    <a:pt x="122813" y="132409"/>
                    <a:pt x="122849" y="132635"/>
                    <a:pt x="122849" y="132850"/>
                  </a:cubicBezTo>
                  <a:lnTo>
                    <a:pt x="122849" y="145208"/>
                  </a:lnTo>
                  <a:lnTo>
                    <a:pt x="122849" y="145637"/>
                  </a:lnTo>
                  <a:cubicBezTo>
                    <a:pt x="122859" y="146326"/>
                    <a:pt x="122861" y="146402"/>
                    <a:pt x="122291" y="146402"/>
                  </a:cubicBezTo>
                  <a:cubicBezTo>
                    <a:pt x="122220" y="146402"/>
                    <a:pt x="122141" y="146400"/>
                    <a:pt x="122051" y="146399"/>
                  </a:cubicBezTo>
                  <a:cubicBezTo>
                    <a:pt x="121765" y="146399"/>
                    <a:pt x="121480" y="146399"/>
                    <a:pt x="121206" y="146316"/>
                  </a:cubicBezTo>
                  <a:cubicBezTo>
                    <a:pt x="121003" y="146256"/>
                    <a:pt x="120777" y="146268"/>
                    <a:pt x="120563" y="146256"/>
                  </a:cubicBezTo>
                  <a:lnTo>
                    <a:pt x="118277" y="146256"/>
                  </a:lnTo>
                  <a:cubicBezTo>
                    <a:pt x="118159" y="146256"/>
                    <a:pt x="118041" y="146258"/>
                    <a:pt x="117922" y="146258"/>
                  </a:cubicBezTo>
                  <a:cubicBezTo>
                    <a:pt x="117595" y="146258"/>
                    <a:pt x="117263" y="146245"/>
                    <a:pt x="116931" y="146149"/>
                  </a:cubicBezTo>
                  <a:cubicBezTo>
                    <a:pt x="116824" y="146113"/>
                    <a:pt x="116708" y="146104"/>
                    <a:pt x="116589" y="146104"/>
                  </a:cubicBezTo>
                  <a:cubicBezTo>
                    <a:pt x="116470" y="146104"/>
                    <a:pt x="116348" y="146113"/>
                    <a:pt x="116229" y="146113"/>
                  </a:cubicBezTo>
                  <a:lnTo>
                    <a:pt x="96738" y="146113"/>
                  </a:lnTo>
                  <a:cubicBezTo>
                    <a:pt x="96560" y="146113"/>
                    <a:pt x="96412" y="146116"/>
                    <a:pt x="96289" y="146116"/>
                  </a:cubicBezTo>
                  <a:cubicBezTo>
                    <a:pt x="95630" y="146116"/>
                    <a:pt x="95715" y="146040"/>
                    <a:pt x="95715" y="145066"/>
                  </a:cubicBezTo>
                  <a:cubicBezTo>
                    <a:pt x="95715" y="144756"/>
                    <a:pt x="95703" y="144458"/>
                    <a:pt x="95810" y="144149"/>
                  </a:cubicBezTo>
                  <a:cubicBezTo>
                    <a:pt x="95869" y="143982"/>
                    <a:pt x="95857" y="143780"/>
                    <a:pt x="95857" y="143589"/>
                  </a:cubicBezTo>
                  <a:cubicBezTo>
                    <a:pt x="95857" y="139755"/>
                    <a:pt x="95857" y="135922"/>
                    <a:pt x="95857" y="132088"/>
                  </a:cubicBezTo>
                  <a:cubicBezTo>
                    <a:pt x="95857" y="131897"/>
                    <a:pt x="95869" y="131695"/>
                    <a:pt x="95810" y="131528"/>
                  </a:cubicBezTo>
                  <a:cubicBezTo>
                    <a:pt x="95703" y="131195"/>
                    <a:pt x="95726" y="130873"/>
                    <a:pt x="95715" y="130540"/>
                  </a:cubicBezTo>
                  <a:cubicBezTo>
                    <a:pt x="95705" y="130421"/>
                    <a:pt x="95744" y="130302"/>
                    <a:pt x="95689" y="130190"/>
                  </a:cubicBezTo>
                  <a:lnTo>
                    <a:pt x="95689" y="130190"/>
                  </a:lnTo>
                  <a:cubicBezTo>
                    <a:pt x="95822" y="129065"/>
                    <a:pt x="96026" y="126863"/>
                    <a:pt x="95988" y="126444"/>
                  </a:cubicBezTo>
                  <a:cubicBezTo>
                    <a:pt x="95976" y="126206"/>
                    <a:pt x="96012" y="125968"/>
                    <a:pt x="95988" y="125730"/>
                  </a:cubicBezTo>
                  <a:cubicBezTo>
                    <a:pt x="95917" y="124992"/>
                    <a:pt x="96131" y="124265"/>
                    <a:pt x="96143" y="123539"/>
                  </a:cubicBezTo>
                  <a:cubicBezTo>
                    <a:pt x="96143" y="123372"/>
                    <a:pt x="96262" y="123277"/>
                    <a:pt x="96429" y="123277"/>
                  </a:cubicBezTo>
                  <a:cubicBezTo>
                    <a:pt x="96596" y="123265"/>
                    <a:pt x="96762" y="123265"/>
                    <a:pt x="96929" y="123265"/>
                  </a:cubicBezTo>
                  <a:cubicBezTo>
                    <a:pt x="97762" y="123265"/>
                    <a:pt x="98596" y="123265"/>
                    <a:pt x="99429" y="123253"/>
                  </a:cubicBezTo>
                  <a:cubicBezTo>
                    <a:pt x="99615" y="123253"/>
                    <a:pt x="99803" y="123260"/>
                    <a:pt x="99992" y="123260"/>
                  </a:cubicBezTo>
                  <a:cubicBezTo>
                    <a:pt x="100298" y="123260"/>
                    <a:pt x="100608" y="123242"/>
                    <a:pt x="100918" y="123146"/>
                  </a:cubicBezTo>
                  <a:cubicBezTo>
                    <a:pt x="100993" y="123119"/>
                    <a:pt x="101076" y="123112"/>
                    <a:pt x="101163" y="123112"/>
                  </a:cubicBezTo>
                  <a:close/>
                  <a:moveTo>
                    <a:pt x="69501" y="124545"/>
                  </a:moveTo>
                  <a:cubicBezTo>
                    <a:pt x="69567" y="124545"/>
                    <a:pt x="69633" y="124547"/>
                    <a:pt x="69699" y="124551"/>
                  </a:cubicBezTo>
                  <a:cubicBezTo>
                    <a:pt x="69854" y="124563"/>
                    <a:pt x="69985" y="124634"/>
                    <a:pt x="69985" y="124801"/>
                  </a:cubicBezTo>
                  <a:cubicBezTo>
                    <a:pt x="69997" y="125277"/>
                    <a:pt x="70057" y="125766"/>
                    <a:pt x="69961" y="126230"/>
                  </a:cubicBezTo>
                  <a:cubicBezTo>
                    <a:pt x="69890" y="126659"/>
                    <a:pt x="69878" y="127075"/>
                    <a:pt x="69866" y="127504"/>
                  </a:cubicBezTo>
                  <a:cubicBezTo>
                    <a:pt x="69854" y="127897"/>
                    <a:pt x="69902" y="128302"/>
                    <a:pt x="69759" y="128706"/>
                  </a:cubicBezTo>
                  <a:cubicBezTo>
                    <a:pt x="69699" y="128849"/>
                    <a:pt x="69723" y="129028"/>
                    <a:pt x="69723" y="129195"/>
                  </a:cubicBezTo>
                  <a:cubicBezTo>
                    <a:pt x="69711" y="129671"/>
                    <a:pt x="69711" y="130135"/>
                    <a:pt x="69616" y="130611"/>
                  </a:cubicBezTo>
                  <a:cubicBezTo>
                    <a:pt x="69521" y="131076"/>
                    <a:pt x="69592" y="131564"/>
                    <a:pt x="69580" y="132040"/>
                  </a:cubicBezTo>
                  <a:cubicBezTo>
                    <a:pt x="69568" y="132505"/>
                    <a:pt x="69616" y="132981"/>
                    <a:pt x="69461" y="133457"/>
                  </a:cubicBezTo>
                  <a:cubicBezTo>
                    <a:pt x="69414" y="133600"/>
                    <a:pt x="69437" y="133778"/>
                    <a:pt x="69437" y="133945"/>
                  </a:cubicBezTo>
                  <a:cubicBezTo>
                    <a:pt x="69437" y="134517"/>
                    <a:pt x="69437" y="135088"/>
                    <a:pt x="69437" y="135660"/>
                  </a:cubicBezTo>
                  <a:cubicBezTo>
                    <a:pt x="69426" y="135826"/>
                    <a:pt x="69437" y="135993"/>
                    <a:pt x="69426" y="136160"/>
                  </a:cubicBezTo>
                  <a:cubicBezTo>
                    <a:pt x="69390" y="136398"/>
                    <a:pt x="69295" y="136612"/>
                    <a:pt x="69295" y="136862"/>
                  </a:cubicBezTo>
                  <a:cubicBezTo>
                    <a:pt x="69295" y="137636"/>
                    <a:pt x="68997" y="142149"/>
                    <a:pt x="68997" y="142934"/>
                  </a:cubicBezTo>
                  <a:cubicBezTo>
                    <a:pt x="69002" y="142923"/>
                    <a:pt x="69008" y="142911"/>
                    <a:pt x="69014" y="142898"/>
                  </a:cubicBezTo>
                  <a:lnTo>
                    <a:pt x="69014" y="142898"/>
                  </a:lnTo>
                  <a:cubicBezTo>
                    <a:pt x="69011" y="143032"/>
                    <a:pt x="69009" y="143168"/>
                    <a:pt x="69009" y="143303"/>
                  </a:cubicBezTo>
                  <a:cubicBezTo>
                    <a:pt x="68997" y="143732"/>
                    <a:pt x="69009" y="144161"/>
                    <a:pt x="68902" y="144577"/>
                  </a:cubicBezTo>
                  <a:cubicBezTo>
                    <a:pt x="68818" y="144923"/>
                    <a:pt x="68878" y="145292"/>
                    <a:pt x="68854" y="145649"/>
                  </a:cubicBezTo>
                  <a:cubicBezTo>
                    <a:pt x="68842" y="145863"/>
                    <a:pt x="68759" y="145947"/>
                    <a:pt x="68544" y="145959"/>
                  </a:cubicBezTo>
                  <a:cubicBezTo>
                    <a:pt x="68354" y="145970"/>
                    <a:pt x="68163" y="145970"/>
                    <a:pt x="67973" y="145970"/>
                  </a:cubicBezTo>
                  <a:lnTo>
                    <a:pt x="63687" y="145970"/>
                  </a:lnTo>
                  <a:cubicBezTo>
                    <a:pt x="63629" y="145972"/>
                    <a:pt x="63572" y="145972"/>
                    <a:pt x="63514" y="145972"/>
                  </a:cubicBezTo>
                  <a:cubicBezTo>
                    <a:pt x="63371" y="145972"/>
                    <a:pt x="63228" y="145969"/>
                    <a:pt x="63084" y="145969"/>
                  </a:cubicBezTo>
                  <a:cubicBezTo>
                    <a:pt x="62744" y="145969"/>
                    <a:pt x="62404" y="145985"/>
                    <a:pt x="62067" y="146090"/>
                  </a:cubicBezTo>
                  <a:cubicBezTo>
                    <a:pt x="61990" y="146113"/>
                    <a:pt x="61907" y="146119"/>
                    <a:pt x="61822" y="146119"/>
                  </a:cubicBezTo>
                  <a:cubicBezTo>
                    <a:pt x="61737" y="146119"/>
                    <a:pt x="61651" y="146113"/>
                    <a:pt x="61567" y="146113"/>
                  </a:cubicBezTo>
                  <a:lnTo>
                    <a:pt x="58710" y="146113"/>
                  </a:lnTo>
                  <a:cubicBezTo>
                    <a:pt x="58210" y="146113"/>
                    <a:pt x="57722" y="146113"/>
                    <a:pt x="57222" y="146220"/>
                  </a:cubicBezTo>
                  <a:cubicBezTo>
                    <a:pt x="57054" y="146260"/>
                    <a:pt x="56880" y="146271"/>
                    <a:pt x="56703" y="146271"/>
                  </a:cubicBezTo>
                  <a:cubicBezTo>
                    <a:pt x="56488" y="146271"/>
                    <a:pt x="56269" y="146255"/>
                    <a:pt x="56052" y="146255"/>
                  </a:cubicBezTo>
                  <a:cubicBezTo>
                    <a:pt x="56017" y="146255"/>
                    <a:pt x="55983" y="146255"/>
                    <a:pt x="55948" y="146256"/>
                  </a:cubicBezTo>
                  <a:cubicBezTo>
                    <a:pt x="55590" y="146268"/>
                    <a:pt x="55233" y="146232"/>
                    <a:pt x="54888" y="146363"/>
                  </a:cubicBezTo>
                  <a:cubicBezTo>
                    <a:pt x="54789" y="146396"/>
                    <a:pt x="54682" y="146404"/>
                    <a:pt x="54574" y="146404"/>
                  </a:cubicBezTo>
                  <a:cubicBezTo>
                    <a:pt x="54488" y="146404"/>
                    <a:pt x="54401" y="146399"/>
                    <a:pt x="54317" y="146399"/>
                  </a:cubicBezTo>
                  <a:lnTo>
                    <a:pt x="52602" y="146399"/>
                  </a:lnTo>
                  <a:cubicBezTo>
                    <a:pt x="52541" y="146399"/>
                    <a:pt x="52481" y="146399"/>
                    <a:pt x="52421" y="146399"/>
                  </a:cubicBezTo>
                  <a:cubicBezTo>
                    <a:pt x="52151" y="146399"/>
                    <a:pt x="51887" y="146407"/>
                    <a:pt x="51614" y="146494"/>
                  </a:cubicBezTo>
                  <a:cubicBezTo>
                    <a:pt x="51499" y="146537"/>
                    <a:pt x="51368" y="146546"/>
                    <a:pt x="51237" y="146546"/>
                  </a:cubicBezTo>
                  <a:cubicBezTo>
                    <a:pt x="51150" y="146546"/>
                    <a:pt x="51064" y="146542"/>
                    <a:pt x="50983" y="146542"/>
                  </a:cubicBezTo>
                  <a:lnTo>
                    <a:pt x="46411" y="146542"/>
                  </a:lnTo>
                  <a:cubicBezTo>
                    <a:pt x="46101" y="146542"/>
                    <a:pt x="45792" y="146542"/>
                    <a:pt x="45494" y="146637"/>
                  </a:cubicBezTo>
                  <a:cubicBezTo>
                    <a:pt x="45374" y="146672"/>
                    <a:pt x="45246" y="146683"/>
                    <a:pt x="45117" y="146683"/>
                  </a:cubicBezTo>
                  <a:cubicBezTo>
                    <a:pt x="45028" y="146683"/>
                    <a:pt x="44939" y="146678"/>
                    <a:pt x="44851" y="146673"/>
                  </a:cubicBezTo>
                  <a:cubicBezTo>
                    <a:pt x="44506" y="146673"/>
                    <a:pt x="44446" y="146613"/>
                    <a:pt x="44434" y="146244"/>
                  </a:cubicBezTo>
                  <a:cubicBezTo>
                    <a:pt x="44434" y="145756"/>
                    <a:pt x="44434" y="145268"/>
                    <a:pt x="44434" y="144780"/>
                  </a:cubicBezTo>
                  <a:cubicBezTo>
                    <a:pt x="44435" y="144767"/>
                    <a:pt x="44435" y="144720"/>
                    <a:pt x="44434" y="144644"/>
                  </a:cubicBezTo>
                  <a:lnTo>
                    <a:pt x="44434" y="144644"/>
                  </a:lnTo>
                  <a:cubicBezTo>
                    <a:pt x="44434" y="144630"/>
                    <a:pt x="44434" y="144616"/>
                    <a:pt x="44434" y="144601"/>
                  </a:cubicBezTo>
                  <a:cubicBezTo>
                    <a:pt x="44434" y="144591"/>
                    <a:pt x="44434" y="144581"/>
                    <a:pt x="44433" y="144570"/>
                  </a:cubicBezTo>
                  <a:lnTo>
                    <a:pt x="44433" y="144570"/>
                  </a:lnTo>
                  <a:cubicBezTo>
                    <a:pt x="44418" y="143453"/>
                    <a:pt x="44291" y="138322"/>
                    <a:pt x="44291" y="138172"/>
                  </a:cubicBezTo>
                  <a:lnTo>
                    <a:pt x="44291" y="133171"/>
                  </a:lnTo>
                  <a:cubicBezTo>
                    <a:pt x="44291" y="132886"/>
                    <a:pt x="44303" y="132612"/>
                    <a:pt x="44208" y="132326"/>
                  </a:cubicBezTo>
                  <a:cubicBezTo>
                    <a:pt x="44149" y="132147"/>
                    <a:pt x="44149" y="131957"/>
                    <a:pt x="44149" y="131766"/>
                  </a:cubicBezTo>
                  <a:cubicBezTo>
                    <a:pt x="44149" y="130004"/>
                    <a:pt x="44149" y="128242"/>
                    <a:pt x="44149" y="126480"/>
                  </a:cubicBezTo>
                  <a:lnTo>
                    <a:pt x="44149" y="126409"/>
                  </a:lnTo>
                  <a:cubicBezTo>
                    <a:pt x="44149" y="125973"/>
                    <a:pt x="44160" y="125824"/>
                    <a:pt x="44648" y="125824"/>
                  </a:cubicBezTo>
                  <a:cubicBezTo>
                    <a:pt x="44668" y="125824"/>
                    <a:pt x="44687" y="125825"/>
                    <a:pt x="44708" y="125825"/>
                  </a:cubicBezTo>
                  <a:cubicBezTo>
                    <a:pt x="44875" y="125825"/>
                    <a:pt x="45030" y="125766"/>
                    <a:pt x="45196" y="125742"/>
                  </a:cubicBezTo>
                  <a:cubicBezTo>
                    <a:pt x="45339" y="125730"/>
                    <a:pt x="45482" y="125706"/>
                    <a:pt x="45625" y="125694"/>
                  </a:cubicBezTo>
                  <a:cubicBezTo>
                    <a:pt x="45660" y="125691"/>
                    <a:pt x="45694" y="125690"/>
                    <a:pt x="45729" y="125690"/>
                  </a:cubicBezTo>
                  <a:cubicBezTo>
                    <a:pt x="45981" y="125690"/>
                    <a:pt x="46227" y="125765"/>
                    <a:pt x="46489" y="125765"/>
                  </a:cubicBezTo>
                  <a:cubicBezTo>
                    <a:pt x="46595" y="125765"/>
                    <a:pt x="46703" y="125752"/>
                    <a:pt x="46816" y="125718"/>
                  </a:cubicBezTo>
                  <a:cubicBezTo>
                    <a:pt x="46954" y="125680"/>
                    <a:pt x="47101" y="125668"/>
                    <a:pt x="47253" y="125668"/>
                  </a:cubicBezTo>
                  <a:cubicBezTo>
                    <a:pt x="47481" y="125668"/>
                    <a:pt x="47718" y="125694"/>
                    <a:pt x="47947" y="125694"/>
                  </a:cubicBezTo>
                  <a:cubicBezTo>
                    <a:pt x="48101" y="125694"/>
                    <a:pt x="48255" y="125687"/>
                    <a:pt x="48409" y="125687"/>
                  </a:cubicBezTo>
                  <a:cubicBezTo>
                    <a:pt x="48658" y="125687"/>
                    <a:pt x="48906" y="125705"/>
                    <a:pt x="49149" y="125801"/>
                  </a:cubicBezTo>
                  <a:cubicBezTo>
                    <a:pt x="49191" y="125813"/>
                    <a:pt x="49238" y="125819"/>
                    <a:pt x="49286" y="125819"/>
                  </a:cubicBezTo>
                  <a:cubicBezTo>
                    <a:pt x="49334" y="125819"/>
                    <a:pt x="49381" y="125813"/>
                    <a:pt x="49423" y="125801"/>
                  </a:cubicBezTo>
                  <a:cubicBezTo>
                    <a:pt x="49673" y="125705"/>
                    <a:pt x="49930" y="125685"/>
                    <a:pt x="50187" y="125685"/>
                  </a:cubicBezTo>
                  <a:cubicBezTo>
                    <a:pt x="50372" y="125685"/>
                    <a:pt x="50557" y="125695"/>
                    <a:pt x="50739" y="125695"/>
                  </a:cubicBezTo>
                  <a:cubicBezTo>
                    <a:pt x="50773" y="125695"/>
                    <a:pt x="50806" y="125695"/>
                    <a:pt x="50840" y="125694"/>
                  </a:cubicBezTo>
                  <a:cubicBezTo>
                    <a:pt x="51209" y="125688"/>
                    <a:pt x="51578" y="125688"/>
                    <a:pt x="51947" y="125688"/>
                  </a:cubicBezTo>
                  <a:cubicBezTo>
                    <a:pt x="52316" y="125688"/>
                    <a:pt x="52685" y="125688"/>
                    <a:pt x="53054" y="125682"/>
                  </a:cubicBezTo>
                  <a:cubicBezTo>
                    <a:pt x="53197" y="125682"/>
                    <a:pt x="53340" y="125686"/>
                    <a:pt x="53483" y="125686"/>
                  </a:cubicBezTo>
                  <a:cubicBezTo>
                    <a:pt x="53767" y="125686"/>
                    <a:pt x="54051" y="125670"/>
                    <a:pt x="54328" y="125575"/>
                  </a:cubicBezTo>
                  <a:cubicBezTo>
                    <a:pt x="54404" y="125548"/>
                    <a:pt x="54490" y="125541"/>
                    <a:pt x="54579" y="125541"/>
                  </a:cubicBezTo>
                  <a:cubicBezTo>
                    <a:pt x="54685" y="125541"/>
                    <a:pt x="54796" y="125551"/>
                    <a:pt x="54900" y="125551"/>
                  </a:cubicBezTo>
                  <a:cubicBezTo>
                    <a:pt x="55029" y="125545"/>
                    <a:pt x="55158" y="125543"/>
                    <a:pt x="55287" y="125543"/>
                  </a:cubicBezTo>
                  <a:cubicBezTo>
                    <a:pt x="55504" y="125543"/>
                    <a:pt x="55722" y="125549"/>
                    <a:pt x="55940" y="125549"/>
                  </a:cubicBezTo>
                  <a:cubicBezTo>
                    <a:pt x="56348" y="125549"/>
                    <a:pt x="56757" y="125530"/>
                    <a:pt x="57162" y="125420"/>
                  </a:cubicBezTo>
                  <a:cubicBezTo>
                    <a:pt x="57244" y="125396"/>
                    <a:pt x="57330" y="125390"/>
                    <a:pt x="57418" y="125390"/>
                  </a:cubicBezTo>
                  <a:cubicBezTo>
                    <a:pt x="57520" y="125390"/>
                    <a:pt x="57625" y="125398"/>
                    <a:pt x="57727" y="125398"/>
                  </a:cubicBezTo>
                  <a:cubicBezTo>
                    <a:pt x="57753" y="125398"/>
                    <a:pt x="57779" y="125398"/>
                    <a:pt x="57805" y="125396"/>
                  </a:cubicBezTo>
                  <a:cubicBezTo>
                    <a:pt x="57862" y="125396"/>
                    <a:pt x="57919" y="125397"/>
                    <a:pt x="57976" y="125397"/>
                  </a:cubicBezTo>
                  <a:cubicBezTo>
                    <a:pt x="58205" y="125397"/>
                    <a:pt x="58431" y="125389"/>
                    <a:pt x="58650" y="125313"/>
                  </a:cubicBezTo>
                  <a:cubicBezTo>
                    <a:pt x="58805" y="125266"/>
                    <a:pt x="58984" y="125266"/>
                    <a:pt x="59150" y="125266"/>
                  </a:cubicBezTo>
                  <a:cubicBezTo>
                    <a:pt x="59243" y="125262"/>
                    <a:pt x="59336" y="125261"/>
                    <a:pt x="59429" y="125261"/>
                  </a:cubicBezTo>
                  <a:cubicBezTo>
                    <a:pt x="59586" y="125261"/>
                    <a:pt x="59744" y="125264"/>
                    <a:pt x="59902" y="125264"/>
                  </a:cubicBezTo>
                  <a:cubicBezTo>
                    <a:pt x="60263" y="125264"/>
                    <a:pt x="60626" y="125247"/>
                    <a:pt x="60984" y="125135"/>
                  </a:cubicBezTo>
                  <a:cubicBezTo>
                    <a:pt x="61036" y="125116"/>
                    <a:pt x="61093" y="125110"/>
                    <a:pt x="61150" y="125110"/>
                  </a:cubicBezTo>
                  <a:cubicBezTo>
                    <a:pt x="61237" y="125110"/>
                    <a:pt x="61327" y="125123"/>
                    <a:pt x="61413" y="125123"/>
                  </a:cubicBezTo>
                  <a:cubicBezTo>
                    <a:pt x="62008" y="125123"/>
                    <a:pt x="62603" y="125111"/>
                    <a:pt x="63199" y="125111"/>
                  </a:cubicBezTo>
                  <a:cubicBezTo>
                    <a:pt x="63251" y="125111"/>
                    <a:pt x="63304" y="125111"/>
                    <a:pt x="63357" y="125111"/>
                  </a:cubicBezTo>
                  <a:cubicBezTo>
                    <a:pt x="63542" y="125111"/>
                    <a:pt x="63725" y="125104"/>
                    <a:pt x="63901" y="125039"/>
                  </a:cubicBezTo>
                  <a:cubicBezTo>
                    <a:pt x="64008" y="124992"/>
                    <a:pt x="64139" y="124980"/>
                    <a:pt x="64258" y="124980"/>
                  </a:cubicBezTo>
                  <a:cubicBezTo>
                    <a:pt x="64865" y="124956"/>
                    <a:pt x="65485" y="125015"/>
                    <a:pt x="66092" y="124837"/>
                  </a:cubicBezTo>
                  <a:cubicBezTo>
                    <a:pt x="66189" y="124845"/>
                    <a:pt x="66286" y="124849"/>
                    <a:pt x="66383" y="124849"/>
                  </a:cubicBezTo>
                  <a:cubicBezTo>
                    <a:pt x="67050" y="124849"/>
                    <a:pt x="67711" y="124677"/>
                    <a:pt x="68378" y="124677"/>
                  </a:cubicBezTo>
                  <a:cubicBezTo>
                    <a:pt x="68445" y="124677"/>
                    <a:pt x="68513" y="124678"/>
                    <a:pt x="68580" y="124682"/>
                  </a:cubicBezTo>
                  <a:cubicBezTo>
                    <a:pt x="68735" y="124682"/>
                    <a:pt x="68902" y="124634"/>
                    <a:pt x="69056" y="124599"/>
                  </a:cubicBezTo>
                  <a:cubicBezTo>
                    <a:pt x="69205" y="124558"/>
                    <a:pt x="69353" y="124545"/>
                    <a:pt x="69501" y="124545"/>
                  </a:cubicBezTo>
                  <a:close/>
                  <a:moveTo>
                    <a:pt x="42431" y="125684"/>
                  </a:moveTo>
                  <a:cubicBezTo>
                    <a:pt x="42795" y="125684"/>
                    <a:pt x="43160" y="125699"/>
                    <a:pt x="43518" y="125718"/>
                  </a:cubicBezTo>
                  <a:cubicBezTo>
                    <a:pt x="43875" y="125730"/>
                    <a:pt x="43994" y="125908"/>
                    <a:pt x="44018" y="126278"/>
                  </a:cubicBezTo>
                  <a:cubicBezTo>
                    <a:pt x="44018" y="126468"/>
                    <a:pt x="44018" y="126659"/>
                    <a:pt x="44018" y="126849"/>
                  </a:cubicBezTo>
                  <a:lnTo>
                    <a:pt x="44018" y="137993"/>
                  </a:lnTo>
                  <a:cubicBezTo>
                    <a:pt x="44018" y="138187"/>
                    <a:pt x="44134" y="143368"/>
                    <a:pt x="44166" y="144515"/>
                  </a:cubicBezTo>
                  <a:lnTo>
                    <a:pt x="44166" y="144515"/>
                  </a:lnTo>
                  <a:cubicBezTo>
                    <a:pt x="44162" y="144547"/>
                    <a:pt x="44160" y="144580"/>
                    <a:pt x="44160" y="144613"/>
                  </a:cubicBezTo>
                  <a:cubicBezTo>
                    <a:pt x="44149" y="145161"/>
                    <a:pt x="44160" y="145709"/>
                    <a:pt x="44149" y="146256"/>
                  </a:cubicBezTo>
                  <a:cubicBezTo>
                    <a:pt x="44149" y="146613"/>
                    <a:pt x="44089" y="146661"/>
                    <a:pt x="43732" y="146685"/>
                  </a:cubicBezTo>
                  <a:lnTo>
                    <a:pt x="35659" y="146685"/>
                  </a:lnTo>
                  <a:cubicBezTo>
                    <a:pt x="35564" y="146685"/>
                    <a:pt x="35470" y="146683"/>
                    <a:pt x="35376" y="146683"/>
                  </a:cubicBezTo>
                  <a:cubicBezTo>
                    <a:pt x="35117" y="146683"/>
                    <a:pt x="34862" y="146696"/>
                    <a:pt x="34600" y="146792"/>
                  </a:cubicBezTo>
                  <a:cubicBezTo>
                    <a:pt x="34507" y="146825"/>
                    <a:pt x="34404" y="146832"/>
                    <a:pt x="34297" y="146832"/>
                  </a:cubicBezTo>
                  <a:cubicBezTo>
                    <a:pt x="34212" y="146832"/>
                    <a:pt x="34125" y="146828"/>
                    <a:pt x="34040" y="146828"/>
                  </a:cubicBezTo>
                  <a:lnTo>
                    <a:pt x="32254" y="146828"/>
                  </a:lnTo>
                  <a:cubicBezTo>
                    <a:pt x="31826" y="146840"/>
                    <a:pt x="31397" y="146804"/>
                    <a:pt x="30980" y="146935"/>
                  </a:cubicBezTo>
                  <a:cubicBezTo>
                    <a:pt x="30881" y="146968"/>
                    <a:pt x="30774" y="146975"/>
                    <a:pt x="30667" y="146975"/>
                  </a:cubicBezTo>
                  <a:cubicBezTo>
                    <a:pt x="30580" y="146975"/>
                    <a:pt x="30493" y="146971"/>
                    <a:pt x="30409" y="146971"/>
                  </a:cubicBezTo>
                  <a:lnTo>
                    <a:pt x="27694" y="146971"/>
                  </a:lnTo>
                  <a:cubicBezTo>
                    <a:pt x="27637" y="146972"/>
                    <a:pt x="27579" y="146972"/>
                    <a:pt x="27521" y="146972"/>
                  </a:cubicBezTo>
                  <a:cubicBezTo>
                    <a:pt x="27378" y="146972"/>
                    <a:pt x="27235" y="146970"/>
                    <a:pt x="27091" y="146970"/>
                  </a:cubicBezTo>
                  <a:cubicBezTo>
                    <a:pt x="26752" y="146970"/>
                    <a:pt x="26411" y="146985"/>
                    <a:pt x="26075" y="147090"/>
                  </a:cubicBezTo>
                  <a:cubicBezTo>
                    <a:pt x="25997" y="147113"/>
                    <a:pt x="25914" y="147119"/>
                    <a:pt x="25829" y="147119"/>
                  </a:cubicBezTo>
                  <a:cubicBezTo>
                    <a:pt x="25744" y="147119"/>
                    <a:pt x="25658" y="147113"/>
                    <a:pt x="25575" y="147113"/>
                  </a:cubicBezTo>
                  <a:lnTo>
                    <a:pt x="23503" y="147113"/>
                  </a:lnTo>
                  <a:cubicBezTo>
                    <a:pt x="23447" y="147115"/>
                    <a:pt x="23391" y="147115"/>
                    <a:pt x="23334" y="147115"/>
                  </a:cubicBezTo>
                  <a:cubicBezTo>
                    <a:pt x="23195" y="147115"/>
                    <a:pt x="23057" y="147112"/>
                    <a:pt x="22918" y="147112"/>
                  </a:cubicBezTo>
                  <a:cubicBezTo>
                    <a:pt x="22590" y="147112"/>
                    <a:pt x="22265" y="147128"/>
                    <a:pt x="21943" y="147233"/>
                  </a:cubicBezTo>
                  <a:cubicBezTo>
                    <a:pt x="21866" y="147253"/>
                    <a:pt x="21784" y="147258"/>
                    <a:pt x="21701" y="147258"/>
                  </a:cubicBezTo>
                  <a:cubicBezTo>
                    <a:pt x="21623" y="147258"/>
                    <a:pt x="21543" y="147254"/>
                    <a:pt x="21464" y="147254"/>
                  </a:cubicBezTo>
                  <a:cubicBezTo>
                    <a:pt x="21433" y="147254"/>
                    <a:pt x="21402" y="147254"/>
                    <a:pt x="21372" y="147256"/>
                  </a:cubicBezTo>
                  <a:cubicBezTo>
                    <a:pt x="21267" y="147262"/>
                    <a:pt x="21162" y="147264"/>
                    <a:pt x="21056" y="147264"/>
                  </a:cubicBezTo>
                  <a:cubicBezTo>
                    <a:pt x="20788" y="147264"/>
                    <a:pt x="20519" y="147251"/>
                    <a:pt x="20249" y="147251"/>
                  </a:cubicBezTo>
                  <a:cubicBezTo>
                    <a:pt x="19961" y="147251"/>
                    <a:pt x="19672" y="147266"/>
                    <a:pt x="19384" y="147328"/>
                  </a:cubicBezTo>
                  <a:cubicBezTo>
                    <a:pt x="19370" y="147331"/>
                    <a:pt x="19355" y="147333"/>
                    <a:pt x="19342" y="147333"/>
                  </a:cubicBezTo>
                  <a:cubicBezTo>
                    <a:pt x="19262" y="147333"/>
                    <a:pt x="19191" y="147276"/>
                    <a:pt x="19181" y="147185"/>
                  </a:cubicBezTo>
                  <a:cubicBezTo>
                    <a:pt x="19169" y="147066"/>
                    <a:pt x="19157" y="146947"/>
                    <a:pt x="19157" y="146828"/>
                  </a:cubicBezTo>
                  <a:cubicBezTo>
                    <a:pt x="19157" y="146351"/>
                    <a:pt x="19157" y="145875"/>
                    <a:pt x="19157" y="145399"/>
                  </a:cubicBezTo>
                  <a:cubicBezTo>
                    <a:pt x="19157" y="145137"/>
                    <a:pt x="19157" y="144887"/>
                    <a:pt x="19074" y="144625"/>
                  </a:cubicBezTo>
                  <a:cubicBezTo>
                    <a:pt x="19014" y="144423"/>
                    <a:pt x="19026" y="144196"/>
                    <a:pt x="19026" y="143982"/>
                  </a:cubicBezTo>
                  <a:cubicBezTo>
                    <a:pt x="19014" y="142911"/>
                    <a:pt x="19014" y="141851"/>
                    <a:pt x="19014" y="140779"/>
                  </a:cubicBezTo>
                  <a:cubicBezTo>
                    <a:pt x="19014" y="140351"/>
                    <a:pt x="19050" y="139922"/>
                    <a:pt x="18907" y="139505"/>
                  </a:cubicBezTo>
                  <a:cubicBezTo>
                    <a:pt x="18848" y="139351"/>
                    <a:pt x="18884" y="139172"/>
                    <a:pt x="18884" y="139005"/>
                  </a:cubicBezTo>
                  <a:cubicBezTo>
                    <a:pt x="18872" y="135052"/>
                    <a:pt x="18872" y="131100"/>
                    <a:pt x="18872" y="127159"/>
                  </a:cubicBezTo>
                  <a:cubicBezTo>
                    <a:pt x="18872" y="126409"/>
                    <a:pt x="18884" y="126397"/>
                    <a:pt x="19610" y="126397"/>
                  </a:cubicBezTo>
                  <a:lnTo>
                    <a:pt x="24325" y="126397"/>
                  </a:lnTo>
                  <a:cubicBezTo>
                    <a:pt x="24634" y="126397"/>
                    <a:pt x="24944" y="126397"/>
                    <a:pt x="25241" y="126313"/>
                  </a:cubicBezTo>
                  <a:cubicBezTo>
                    <a:pt x="25491" y="126242"/>
                    <a:pt x="25765" y="126266"/>
                    <a:pt x="26027" y="126254"/>
                  </a:cubicBezTo>
                  <a:cubicBezTo>
                    <a:pt x="26107" y="126250"/>
                    <a:pt x="26188" y="126249"/>
                    <a:pt x="26269" y="126249"/>
                  </a:cubicBezTo>
                  <a:cubicBezTo>
                    <a:pt x="26420" y="126249"/>
                    <a:pt x="26573" y="126253"/>
                    <a:pt x="26726" y="126253"/>
                  </a:cubicBezTo>
                  <a:cubicBezTo>
                    <a:pt x="27035" y="126253"/>
                    <a:pt x="27347" y="126236"/>
                    <a:pt x="27658" y="126135"/>
                  </a:cubicBezTo>
                  <a:cubicBezTo>
                    <a:pt x="27725" y="126116"/>
                    <a:pt x="27797" y="126110"/>
                    <a:pt x="27873" y="126110"/>
                  </a:cubicBezTo>
                  <a:cubicBezTo>
                    <a:pt x="27985" y="126110"/>
                    <a:pt x="28104" y="126123"/>
                    <a:pt x="28218" y="126123"/>
                  </a:cubicBezTo>
                  <a:cubicBezTo>
                    <a:pt x="29718" y="126111"/>
                    <a:pt x="31218" y="126111"/>
                    <a:pt x="32719" y="126111"/>
                  </a:cubicBezTo>
                  <a:cubicBezTo>
                    <a:pt x="32779" y="126111"/>
                    <a:pt x="32840" y="126111"/>
                    <a:pt x="32900" y="126111"/>
                  </a:cubicBezTo>
                  <a:cubicBezTo>
                    <a:pt x="33173" y="126111"/>
                    <a:pt x="33444" y="126103"/>
                    <a:pt x="33707" y="126016"/>
                  </a:cubicBezTo>
                  <a:cubicBezTo>
                    <a:pt x="33806" y="125983"/>
                    <a:pt x="33913" y="125975"/>
                    <a:pt x="34020" y="125975"/>
                  </a:cubicBezTo>
                  <a:cubicBezTo>
                    <a:pt x="34107" y="125975"/>
                    <a:pt x="34194" y="125980"/>
                    <a:pt x="34278" y="125980"/>
                  </a:cubicBezTo>
                  <a:cubicBezTo>
                    <a:pt x="34600" y="125974"/>
                    <a:pt x="34921" y="125974"/>
                    <a:pt x="35243" y="125974"/>
                  </a:cubicBezTo>
                  <a:cubicBezTo>
                    <a:pt x="35564" y="125974"/>
                    <a:pt x="35886" y="125974"/>
                    <a:pt x="36207" y="125968"/>
                  </a:cubicBezTo>
                  <a:cubicBezTo>
                    <a:pt x="36350" y="125968"/>
                    <a:pt x="36492" y="125972"/>
                    <a:pt x="36633" y="125972"/>
                  </a:cubicBezTo>
                  <a:cubicBezTo>
                    <a:pt x="36915" y="125972"/>
                    <a:pt x="37195" y="125956"/>
                    <a:pt x="37481" y="125861"/>
                  </a:cubicBezTo>
                  <a:cubicBezTo>
                    <a:pt x="37546" y="125834"/>
                    <a:pt x="37618" y="125826"/>
                    <a:pt x="37694" y="125826"/>
                  </a:cubicBezTo>
                  <a:cubicBezTo>
                    <a:pt x="37784" y="125826"/>
                    <a:pt x="37878" y="125837"/>
                    <a:pt x="37969" y="125837"/>
                  </a:cubicBezTo>
                  <a:cubicBezTo>
                    <a:pt x="38350" y="125831"/>
                    <a:pt x="38731" y="125831"/>
                    <a:pt x="39112" y="125831"/>
                  </a:cubicBezTo>
                  <a:cubicBezTo>
                    <a:pt x="39493" y="125831"/>
                    <a:pt x="39874" y="125831"/>
                    <a:pt x="40255" y="125825"/>
                  </a:cubicBezTo>
                  <a:cubicBezTo>
                    <a:pt x="40660" y="125825"/>
                    <a:pt x="41053" y="125777"/>
                    <a:pt x="41458" y="125730"/>
                  </a:cubicBezTo>
                  <a:cubicBezTo>
                    <a:pt x="41779" y="125696"/>
                    <a:pt x="42105" y="125684"/>
                    <a:pt x="42431" y="125684"/>
                  </a:cubicBezTo>
                  <a:close/>
                  <a:moveTo>
                    <a:pt x="136577" y="123110"/>
                  </a:moveTo>
                  <a:cubicBezTo>
                    <a:pt x="140268" y="123122"/>
                    <a:pt x="143959" y="123122"/>
                    <a:pt x="147638" y="123122"/>
                  </a:cubicBezTo>
                  <a:cubicBezTo>
                    <a:pt x="147765" y="123122"/>
                    <a:pt x="147892" y="123117"/>
                    <a:pt x="148019" y="123117"/>
                  </a:cubicBezTo>
                  <a:cubicBezTo>
                    <a:pt x="148082" y="123117"/>
                    <a:pt x="148146" y="123118"/>
                    <a:pt x="148209" y="123122"/>
                  </a:cubicBezTo>
                  <a:cubicBezTo>
                    <a:pt x="148471" y="123146"/>
                    <a:pt x="148531" y="123206"/>
                    <a:pt x="148554" y="123480"/>
                  </a:cubicBezTo>
                  <a:cubicBezTo>
                    <a:pt x="148566" y="123670"/>
                    <a:pt x="148554" y="123861"/>
                    <a:pt x="148554" y="124051"/>
                  </a:cubicBezTo>
                  <a:cubicBezTo>
                    <a:pt x="148554" y="126718"/>
                    <a:pt x="148554" y="129385"/>
                    <a:pt x="148566" y="132052"/>
                  </a:cubicBezTo>
                  <a:cubicBezTo>
                    <a:pt x="148566" y="132409"/>
                    <a:pt x="148543" y="132755"/>
                    <a:pt x="148662" y="133112"/>
                  </a:cubicBezTo>
                  <a:cubicBezTo>
                    <a:pt x="148721" y="133278"/>
                    <a:pt x="148697" y="133481"/>
                    <a:pt x="148697" y="133671"/>
                  </a:cubicBezTo>
                  <a:cubicBezTo>
                    <a:pt x="148697" y="134338"/>
                    <a:pt x="148697" y="135005"/>
                    <a:pt x="148709" y="135672"/>
                  </a:cubicBezTo>
                  <a:cubicBezTo>
                    <a:pt x="148709" y="136112"/>
                    <a:pt x="148662" y="136565"/>
                    <a:pt x="148816" y="137005"/>
                  </a:cubicBezTo>
                  <a:cubicBezTo>
                    <a:pt x="148864" y="137160"/>
                    <a:pt x="148840" y="137338"/>
                    <a:pt x="148840" y="137505"/>
                  </a:cubicBezTo>
                  <a:cubicBezTo>
                    <a:pt x="148840" y="138100"/>
                    <a:pt x="148840" y="138696"/>
                    <a:pt x="148840" y="139291"/>
                  </a:cubicBezTo>
                  <a:cubicBezTo>
                    <a:pt x="148852" y="139601"/>
                    <a:pt x="148828" y="139910"/>
                    <a:pt x="148935" y="140208"/>
                  </a:cubicBezTo>
                  <a:cubicBezTo>
                    <a:pt x="148995" y="140363"/>
                    <a:pt x="148983" y="140541"/>
                    <a:pt x="148983" y="140708"/>
                  </a:cubicBezTo>
                  <a:cubicBezTo>
                    <a:pt x="148983" y="142887"/>
                    <a:pt x="148983" y="145077"/>
                    <a:pt x="148983" y="147268"/>
                  </a:cubicBezTo>
                  <a:cubicBezTo>
                    <a:pt x="148983" y="147435"/>
                    <a:pt x="149019" y="147602"/>
                    <a:pt x="148864" y="147768"/>
                  </a:cubicBezTo>
                  <a:cubicBezTo>
                    <a:pt x="148447" y="147661"/>
                    <a:pt x="147995" y="147697"/>
                    <a:pt x="147554" y="147685"/>
                  </a:cubicBezTo>
                  <a:cubicBezTo>
                    <a:pt x="147512" y="147685"/>
                    <a:pt x="147469" y="147686"/>
                    <a:pt x="147426" y="147686"/>
                  </a:cubicBezTo>
                  <a:cubicBezTo>
                    <a:pt x="147275" y="147686"/>
                    <a:pt x="147122" y="147678"/>
                    <a:pt x="146983" y="147614"/>
                  </a:cubicBezTo>
                  <a:cubicBezTo>
                    <a:pt x="146825" y="147549"/>
                    <a:pt x="146661" y="147541"/>
                    <a:pt x="146495" y="147541"/>
                  </a:cubicBezTo>
                  <a:cubicBezTo>
                    <a:pt x="146447" y="147541"/>
                    <a:pt x="146399" y="147542"/>
                    <a:pt x="146352" y="147542"/>
                  </a:cubicBezTo>
                  <a:cubicBezTo>
                    <a:pt x="146269" y="147542"/>
                    <a:pt x="146187" y="147544"/>
                    <a:pt x="146104" y="147544"/>
                  </a:cubicBezTo>
                  <a:cubicBezTo>
                    <a:pt x="145878" y="147544"/>
                    <a:pt x="145653" y="147531"/>
                    <a:pt x="145435" y="147435"/>
                  </a:cubicBezTo>
                  <a:cubicBezTo>
                    <a:pt x="145391" y="147417"/>
                    <a:pt x="145335" y="147406"/>
                    <a:pt x="145285" y="147406"/>
                  </a:cubicBezTo>
                  <a:cubicBezTo>
                    <a:pt x="145266" y="147406"/>
                    <a:pt x="145249" y="147408"/>
                    <a:pt x="145233" y="147411"/>
                  </a:cubicBezTo>
                  <a:cubicBezTo>
                    <a:pt x="145135" y="147415"/>
                    <a:pt x="145037" y="147417"/>
                    <a:pt x="144939" y="147417"/>
                  </a:cubicBezTo>
                  <a:cubicBezTo>
                    <a:pt x="143944" y="147417"/>
                    <a:pt x="142956" y="147236"/>
                    <a:pt x="141961" y="147236"/>
                  </a:cubicBezTo>
                  <a:cubicBezTo>
                    <a:pt x="141841" y="147236"/>
                    <a:pt x="141721" y="147239"/>
                    <a:pt x="141601" y="147244"/>
                  </a:cubicBezTo>
                  <a:cubicBezTo>
                    <a:pt x="141404" y="147258"/>
                    <a:pt x="141205" y="147270"/>
                    <a:pt x="141005" y="147270"/>
                  </a:cubicBezTo>
                  <a:cubicBezTo>
                    <a:pt x="140687" y="147270"/>
                    <a:pt x="140368" y="147240"/>
                    <a:pt x="140053" y="147137"/>
                  </a:cubicBezTo>
                  <a:cubicBezTo>
                    <a:pt x="139986" y="147117"/>
                    <a:pt x="139915" y="147112"/>
                    <a:pt x="139842" y="147112"/>
                  </a:cubicBezTo>
                  <a:cubicBezTo>
                    <a:pt x="139773" y="147112"/>
                    <a:pt x="139703" y="147116"/>
                    <a:pt x="139634" y="147116"/>
                  </a:cubicBezTo>
                  <a:cubicBezTo>
                    <a:pt x="139607" y="147116"/>
                    <a:pt x="139580" y="147115"/>
                    <a:pt x="139553" y="147113"/>
                  </a:cubicBezTo>
                  <a:cubicBezTo>
                    <a:pt x="139413" y="147108"/>
                    <a:pt x="139272" y="147106"/>
                    <a:pt x="139131" y="147106"/>
                  </a:cubicBezTo>
                  <a:cubicBezTo>
                    <a:pt x="138824" y="147106"/>
                    <a:pt x="138517" y="147115"/>
                    <a:pt x="138210" y="147115"/>
                  </a:cubicBezTo>
                  <a:cubicBezTo>
                    <a:pt x="137731" y="147115"/>
                    <a:pt x="137254" y="147093"/>
                    <a:pt x="136779" y="146982"/>
                  </a:cubicBezTo>
                  <a:cubicBezTo>
                    <a:pt x="136697" y="146962"/>
                    <a:pt x="136610" y="146956"/>
                    <a:pt x="136522" y="146956"/>
                  </a:cubicBezTo>
                  <a:cubicBezTo>
                    <a:pt x="136378" y="146956"/>
                    <a:pt x="136228" y="146972"/>
                    <a:pt x="136081" y="146972"/>
                  </a:cubicBezTo>
                  <a:cubicBezTo>
                    <a:pt x="136055" y="146972"/>
                    <a:pt x="136030" y="146972"/>
                    <a:pt x="136005" y="146971"/>
                  </a:cubicBezTo>
                  <a:cubicBezTo>
                    <a:pt x="135938" y="146969"/>
                    <a:pt x="135871" y="146968"/>
                    <a:pt x="135804" y="146968"/>
                  </a:cubicBezTo>
                  <a:cubicBezTo>
                    <a:pt x="135733" y="146968"/>
                    <a:pt x="135661" y="146969"/>
                    <a:pt x="135590" y="146969"/>
                  </a:cubicBezTo>
                  <a:cubicBezTo>
                    <a:pt x="135277" y="146969"/>
                    <a:pt x="134966" y="146959"/>
                    <a:pt x="134660" y="146852"/>
                  </a:cubicBezTo>
                  <a:cubicBezTo>
                    <a:pt x="134582" y="146828"/>
                    <a:pt x="134499" y="146822"/>
                    <a:pt x="134414" y="146822"/>
                  </a:cubicBezTo>
                  <a:cubicBezTo>
                    <a:pt x="134329" y="146822"/>
                    <a:pt x="134243" y="146828"/>
                    <a:pt x="134160" y="146828"/>
                  </a:cubicBezTo>
                  <a:lnTo>
                    <a:pt x="132517" y="146828"/>
                  </a:lnTo>
                  <a:cubicBezTo>
                    <a:pt x="132219" y="146828"/>
                    <a:pt x="131910" y="146828"/>
                    <a:pt x="131600" y="146732"/>
                  </a:cubicBezTo>
                  <a:cubicBezTo>
                    <a:pt x="131464" y="146690"/>
                    <a:pt x="131310" y="146684"/>
                    <a:pt x="131154" y="146684"/>
                  </a:cubicBezTo>
                  <a:cubicBezTo>
                    <a:pt x="131092" y="146684"/>
                    <a:pt x="131030" y="146685"/>
                    <a:pt x="130969" y="146685"/>
                  </a:cubicBezTo>
                  <a:lnTo>
                    <a:pt x="127469" y="146685"/>
                  </a:lnTo>
                  <a:cubicBezTo>
                    <a:pt x="127195" y="146685"/>
                    <a:pt x="126909" y="146685"/>
                    <a:pt x="126623" y="146601"/>
                  </a:cubicBezTo>
                  <a:cubicBezTo>
                    <a:pt x="126456" y="146542"/>
                    <a:pt x="126254" y="146554"/>
                    <a:pt x="126064" y="146542"/>
                  </a:cubicBezTo>
                  <a:cubicBezTo>
                    <a:pt x="125746" y="146542"/>
                    <a:pt x="125429" y="146537"/>
                    <a:pt x="125111" y="146537"/>
                  </a:cubicBezTo>
                  <a:cubicBezTo>
                    <a:pt x="124952" y="146537"/>
                    <a:pt x="124794" y="146538"/>
                    <a:pt x="124635" y="146542"/>
                  </a:cubicBezTo>
                  <a:cubicBezTo>
                    <a:pt x="124601" y="146544"/>
                    <a:pt x="124568" y="146545"/>
                    <a:pt x="124535" y="146545"/>
                  </a:cubicBezTo>
                  <a:cubicBezTo>
                    <a:pt x="124229" y="146545"/>
                    <a:pt x="123949" y="146452"/>
                    <a:pt x="123659" y="146387"/>
                  </a:cubicBezTo>
                  <a:cubicBezTo>
                    <a:pt x="123492" y="146351"/>
                    <a:pt x="123432" y="146232"/>
                    <a:pt x="123420" y="146078"/>
                  </a:cubicBezTo>
                  <a:cubicBezTo>
                    <a:pt x="123420" y="145887"/>
                    <a:pt x="123420" y="145697"/>
                    <a:pt x="123420" y="145506"/>
                  </a:cubicBezTo>
                  <a:cubicBezTo>
                    <a:pt x="123420" y="141315"/>
                    <a:pt x="123420" y="137136"/>
                    <a:pt x="123420" y="132945"/>
                  </a:cubicBezTo>
                  <a:cubicBezTo>
                    <a:pt x="123420" y="132564"/>
                    <a:pt x="123397" y="132195"/>
                    <a:pt x="123528" y="131814"/>
                  </a:cubicBezTo>
                  <a:cubicBezTo>
                    <a:pt x="123587" y="131647"/>
                    <a:pt x="123563" y="131445"/>
                    <a:pt x="123563" y="131254"/>
                  </a:cubicBezTo>
                  <a:cubicBezTo>
                    <a:pt x="123563" y="130516"/>
                    <a:pt x="123563" y="129778"/>
                    <a:pt x="123563" y="129040"/>
                  </a:cubicBezTo>
                  <a:cubicBezTo>
                    <a:pt x="123563" y="128683"/>
                    <a:pt x="123539" y="128325"/>
                    <a:pt x="123670" y="127980"/>
                  </a:cubicBezTo>
                  <a:cubicBezTo>
                    <a:pt x="123730" y="127813"/>
                    <a:pt x="123706" y="127599"/>
                    <a:pt x="123706" y="127409"/>
                  </a:cubicBezTo>
                  <a:cubicBezTo>
                    <a:pt x="123706" y="126278"/>
                    <a:pt x="123706" y="125135"/>
                    <a:pt x="123706" y="123992"/>
                  </a:cubicBezTo>
                  <a:cubicBezTo>
                    <a:pt x="123706" y="123825"/>
                    <a:pt x="123706" y="123658"/>
                    <a:pt x="123706" y="123491"/>
                  </a:cubicBezTo>
                  <a:cubicBezTo>
                    <a:pt x="123730" y="123206"/>
                    <a:pt x="123789" y="123146"/>
                    <a:pt x="124051" y="123122"/>
                  </a:cubicBezTo>
                  <a:lnTo>
                    <a:pt x="130826" y="123122"/>
                  </a:lnTo>
                  <a:cubicBezTo>
                    <a:pt x="131092" y="123159"/>
                    <a:pt x="131358" y="123181"/>
                    <a:pt x="131623" y="123181"/>
                  </a:cubicBezTo>
                  <a:cubicBezTo>
                    <a:pt x="131870" y="123181"/>
                    <a:pt x="132116" y="123162"/>
                    <a:pt x="132362" y="123122"/>
                  </a:cubicBezTo>
                  <a:cubicBezTo>
                    <a:pt x="132405" y="123117"/>
                    <a:pt x="132448" y="123115"/>
                    <a:pt x="132491" y="123115"/>
                  </a:cubicBezTo>
                  <a:cubicBezTo>
                    <a:pt x="132638" y="123115"/>
                    <a:pt x="132786" y="123142"/>
                    <a:pt x="132933" y="123170"/>
                  </a:cubicBezTo>
                  <a:cubicBezTo>
                    <a:pt x="133189" y="123236"/>
                    <a:pt x="133445" y="123268"/>
                    <a:pt x="133703" y="123268"/>
                  </a:cubicBezTo>
                  <a:cubicBezTo>
                    <a:pt x="133960" y="123268"/>
                    <a:pt x="134219" y="123236"/>
                    <a:pt x="134481" y="123170"/>
                  </a:cubicBezTo>
                  <a:cubicBezTo>
                    <a:pt x="134561" y="123152"/>
                    <a:pt x="134654" y="123121"/>
                    <a:pt x="134740" y="123121"/>
                  </a:cubicBezTo>
                  <a:cubicBezTo>
                    <a:pt x="134770" y="123121"/>
                    <a:pt x="134799" y="123125"/>
                    <a:pt x="134827" y="123134"/>
                  </a:cubicBezTo>
                  <a:cubicBezTo>
                    <a:pt x="135004" y="123185"/>
                    <a:pt x="135182" y="123203"/>
                    <a:pt x="135359" y="123203"/>
                  </a:cubicBezTo>
                  <a:cubicBezTo>
                    <a:pt x="135765" y="123203"/>
                    <a:pt x="136171" y="123110"/>
                    <a:pt x="136577" y="123110"/>
                  </a:cubicBezTo>
                  <a:close/>
                  <a:moveTo>
                    <a:pt x="149590" y="123105"/>
                  </a:moveTo>
                  <a:cubicBezTo>
                    <a:pt x="149701" y="123105"/>
                    <a:pt x="149813" y="123110"/>
                    <a:pt x="149924" y="123110"/>
                  </a:cubicBezTo>
                  <a:lnTo>
                    <a:pt x="156067" y="123110"/>
                  </a:lnTo>
                  <a:cubicBezTo>
                    <a:pt x="156124" y="123110"/>
                    <a:pt x="156181" y="123110"/>
                    <a:pt x="156238" y="123110"/>
                  </a:cubicBezTo>
                  <a:cubicBezTo>
                    <a:pt x="156463" y="123110"/>
                    <a:pt x="156684" y="123118"/>
                    <a:pt x="156913" y="123194"/>
                  </a:cubicBezTo>
                  <a:cubicBezTo>
                    <a:pt x="157032" y="123236"/>
                    <a:pt x="157169" y="123242"/>
                    <a:pt x="157307" y="123242"/>
                  </a:cubicBezTo>
                  <a:cubicBezTo>
                    <a:pt x="157362" y="123242"/>
                    <a:pt x="157418" y="123241"/>
                    <a:pt x="157472" y="123241"/>
                  </a:cubicBezTo>
                  <a:cubicBezTo>
                    <a:pt x="157829" y="123247"/>
                    <a:pt x="158187" y="123247"/>
                    <a:pt x="158544" y="123247"/>
                  </a:cubicBezTo>
                  <a:cubicBezTo>
                    <a:pt x="158901" y="123247"/>
                    <a:pt x="159258" y="123247"/>
                    <a:pt x="159615" y="123253"/>
                  </a:cubicBezTo>
                  <a:cubicBezTo>
                    <a:pt x="159774" y="123253"/>
                    <a:pt x="159933" y="123249"/>
                    <a:pt x="160091" y="123249"/>
                  </a:cubicBezTo>
                  <a:cubicBezTo>
                    <a:pt x="160408" y="123249"/>
                    <a:pt x="160723" y="123265"/>
                    <a:pt x="161032" y="123361"/>
                  </a:cubicBezTo>
                  <a:cubicBezTo>
                    <a:pt x="161113" y="123388"/>
                    <a:pt x="161200" y="123395"/>
                    <a:pt x="161287" y="123395"/>
                  </a:cubicBezTo>
                  <a:cubicBezTo>
                    <a:pt x="161392" y="123395"/>
                    <a:pt x="161500" y="123384"/>
                    <a:pt x="161604" y="123384"/>
                  </a:cubicBezTo>
                  <a:cubicBezTo>
                    <a:pt x="163152" y="123384"/>
                    <a:pt x="164699" y="123384"/>
                    <a:pt x="166247" y="123396"/>
                  </a:cubicBezTo>
                  <a:cubicBezTo>
                    <a:pt x="166306" y="123396"/>
                    <a:pt x="166364" y="123396"/>
                    <a:pt x="166424" y="123396"/>
                  </a:cubicBezTo>
                  <a:cubicBezTo>
                    <a:pt x="166690" y="123396"/>
                    <a:pt x="166963" y="123404"/>
                    <a:pt x="167235" y="123491"/>
                  </a:cubicBezTo>
                  <a:cubicBezTo>
                    <a:pt x="167341" y="123525"/>
                    <a:pt x="167458" y="123532"/>
                    <a:pt x="167578" y="123532"/>
                  </a:cubicBezTo>
                  <a:cubicBezTo>
                    <a:pt x="167674" y="123532"/>
                    <a:pt x="167771" y="123527"/>
                    <a:pt x="167866" y="123527"/>
                  </a:cubicBezTo>
                  <a:cubicBezTo>
                    <a:pt x="169152" y="123527"/>
                    <a:pt x="170438" y="123527"/>
                    <a:pt x="171724" y="123539"/>
                  </a:cubicBezTo>
                  <a:cubicBezTo>
                    <a:pt x="171915" y="123539"/>
                    <a:pt x="172105" y="123539"/>
                    <a:pt x="172296" y="123551"/>
                  </a:cubicBezTo>
                  <a:cubicBezTo>
                    <a:pt x="172427" y="123563"/>
                    <a:pt x="172510" y="123658"/>
                    <a:pt x="172522" y="123789"/>
                  </a:cubicBezTo>
                  <a:cubicBezTo>
                    <a:pt x="172534" y="123956"/>
                    <a:pt x="172534" y="124123"/>
                    <a:pt x="172534" y="124289"/>
                  </a:cubicBezTo>
                  <a:lnTo>
                    <a:pt x="172534" y="135136"/>
                  </a:lnTo>
                  <a:cubicBezTo>
                    <a:pt x="172534" y="135279"/>
                    <a:pt x="172557" y="135433"/>
                    <a:pt x="172522" y="135564"/>
                  </a:cubicBezTo>
                  <a:cubicBezTo>
                    <a:pt x="172331" y="136148"/>
                    <a:pt x="172403" y="136743"/>
                    <a:pt x="172403" y="137338"/>
                  </a:cubicBezTo>
                  <a:cubicBezTo>
                    <a:pt x="172391" y="140886"/>
                    <a:pt x="172403" y="144423"/>
                    <a:pt x="172403" y="147971"/>
                  </a:cubicBezTo>
                  <a:cubicBezTo>
                    <a:pt x="172403" y="148805"/>
                    <a:pt x="172437" y="148816"/>
                    <a:pt x="171660" y="148816"/>
                  </a:cubicBezTo>
                  <a:cubicBezTo>
                    <a:pt x="171638" y="148816"/>
                    <a:pt x="171616" y="148816"/>
                    <a:pt x="171593" y="148816"/>
                  </a:cubicBezTo>
                  <a:cubicBezTo>
                    <a:pt x="171474" y="148813"/>
                    <a:pt x="171356" y="148812"/>
                    <a:pt x="171237" y="148812"/>
                  </a:cubicBezTo>
                  <a:cubicBezTo>
                    <a:pt x="171025" y="148812"/>
                    <a:pt x="170814" y="148815"/>
                    <a:pt x="170602" y="148815"/>
                  </a:cubicBezTo>
                  <a:cubicBezTo>
                    <a:pt x="170408" y="148815"/>
                    <a:pt x="170215" y="148813"/>
                    <a:pt x="170021" y="148804"/>
                  </a:cubicBezTo>
                  <a:cubicBezTo>
                    <a:pt x="169691" y="148794"/>
                    <a:pt x="164997" y="148618"/>
                    <a:pt x="163051" y="148618"/>
                  </a:cubicBezTo>
                  <a:cubicBezTo>
                    <a:pt x="162783" y="148618"/>
                    <a:pt x="162567" y="148622"/>
                    <a:pt x="162422" y="148629"/>
                  </a:cubicBezTo>
                  <a:lnTo>
                    <a:pt x="162422" y="148629"/>
                  </a:lnTo>
                  <a:cubicBezTo>
                    <a:pt x="162329" y="148620"/>
                    <a:pt x="162238" y="148614"/>
                    <a:pt x="162151" y="148602"/>
                  </a:cubicBezTo>
                  <a:cubicBezTo>
                    <a:pt x="161606" y="148532"/>
                    <a:pt x="154551" y="148089"/>
                    <a:pt x="153670" y="148089"/>
                  </a:cubicBezTo>
                  <a:cubicBezTo>
                    <a:pt x="153647" y="148089"/>
                    <a:pt x="153629" y="148089"/>
                    <a:pt x="153615" y="148090"/>
                  </a:cubicBezTo>
                  <a:cubicBezTo>
                    <a:pt x="153565" y="148092"/>
                    <a:pt x="153516" y="148094"/>
                    <a:pt x="153467" y="148094"/>
                  </a:cubicBezTo>
                  <a:cubicBezTo>
                    <a:pt x="153278" y="148094"/>
                    <a:pt x="153092" y="148073"/>
                    <a:pt x="152912" y="148006"/>
                  </a:cubicBezTo>
                  <a:cubicBezTo>
                    <a:pt x="152761" y="147954"/>
                    <a:pt x="152602" y="147937"/>
                    <a:pt x="152442" y="147937"/>
                  </a:cubicBezTo>
                  <a:cubicBezTo>
                    <a:pt x="152313" y="147937"/>
                    <a:pt x="152183" y="147948"/>
                    <a:pt x="152055" y="147959"/>
                  </a:cubicBezTo>
                  <a:cubicBezTo>
                    <a:pt x="151949" y="147968"/>
                    <a:pt x="151844" y="147971"/>
                    <a:pt x="151739" y="147971"/>
                  </a:cubicBezTo>
                  <a:cubicBezTo>
                    <a:pt x="151133" y="147971"/>
                    <a:pt x="150534" y="147843"/>
                    <a:pt x="149936" y="147792"/>
                  </a:cubicBezTo>
                  <a:cubicBezTo>
                    <a:pt x="149805" y="147792"/>
                    <a:pt x="149709" y="147709"/>
                    <a:pt x="149697" y="147566"/>
                  </a:cubicBezTo>
                  <a:cubicBezTo>
                    <a:pt x="149686" y="147387"/>
                    <a:pt x="149686" y="147197"/>
                    <a:pt x="149686" y="147006"/>
                  </a:cubicBezTo>
                  <a:cubicBezTo>
                    <a:pt x="149686" y="145197"/>
                    <a:pt x="149686" y="143387"/>
                    <a:pt x="149686" y="141577"/>
                  </a:cubicBezTo>
                  <a:cubicBezTo>
                    <a:pt x="149686" y="141291"/>
                    <a:pt x="149686" y="141006"/>
                    <a:pt x="149590" y="140732"/>
                  </a:cubicBezTo>
                  <a:cubicBezTo>
                    <a:pt x="149531" y="140553"/>
                    <a:pt x="149543" y="140351"/>
                    <a:pt x="149543" y="140160"/>
                  </a:cubicBezTo>
                  <a:cubicBezTo>
                    <a:pt x="149543" y="139541"/>
                    <a:pt x="149543" y="138922"/>
                    <a:pt x="149543" y="138303"/>
                  </a:cubicBezTo>
                  <a:cubicBezTo>
                    <a:pt x="149531" y="137958"/>
                    <a:pt x="149555" y="137600"/>
                    <a:pt x="149436" y="137255"/>
                  </a:cubicBezTo>
                  <a:cubicBezTo>
                    <a:pt x="149376" y="137100"/>
                    <a:pt x="149400" y="136922"/>
                    <a:pt x="149400" y="136755"/>
                  </a:cubicBezTo>
                  <a:cubicBezTo>
                    <a:pt x="149400" y="136279"/>
                    <a:pt x="149400" y="135803"/>
                    <a:pt x="149400" y="135326"/>
                  </a:cubicBezTo>
                  <a:cubicBezTo>
                    <a:pt x="149400" y="135183"/>
                    <a:pt x="149424" y="135041"/>
                    <a:pt x="149388" y="134898"/>
                  </a:cubicBezTo>
                  <a:cubicBezTo>
                    <a:pt x="149126" y="133576"/>
                    <a:pt x="149316" y="132243"/>
                    <a:pt x="149257" y="130921"/>
                  </a:cubicBezTo>
                  <a:cubicBezTo>
                    <a:pt x="149233" y="130492"/>
                    <a:pt x="149281" y="130064"/>
                    <a:pt x="149138" y="129647"/>
                  </a:cubicBezTo>
                  <a:cubicBezTo>
                    <a:pt x="149090" y="129492"/>
                    <a:pt x="149114" y="129314"/>
                    <a:pt x="149114" y="129147"/>
                  </a:cubicBezTo>
                  <a:lnTo>
                    <a:pt x="149114" y="123789"/>
                  </a:lnTo>
                  <a:cubicBezTo>
                    <a:pt x="149114" y="123670"/>
                    <a:pt x="149114" y="123551"/>
                    <a:pt x="149126" y="123432"/>
                  </a:cubicBezTo>
                  <a:cubicBezTo>
                    <a:pt x="149138" y="123206"/>
                    <a:pt x="149209" y="123134"/>
                    <a:pt x="149424" y="123110"/>
                  </a:cubicBezTo>
                  <a:cubicBezTo>
                    <a:pt x="149479" y="123107"/>
                    <a:pt x="149535" y="123105"/>
                    <a:pt x="149590" y="123105"/>
                  </a:cubicBezTo>
                  <a:close/>
                  <a:moveTo>
                    <a:pt x="181933" y="123521"/>
                  </a:moveTo>
                  <a:cubicBezTo>
                    <a:pt x="182136" y="123521"/>
                    <a:pt x="182339" y="123547"/>
                    <a:pt x="182535" y="123611"/>
                  </a:cubicBezTo>
                  <a:cubicBezTo>
                    <a:pt x="182662" y="123655"/>
                    <a:pt x="182787" y="123679"/>
                    <a:pt x="182909" y="123679"/>
                  </a:cubicBezTo>
                  <a:cubicBezTo>
                    <a:pt x="183015" y="123679"/>
                    <a:pt x="183120" y="123661"/>
                    <a:pt x="183225" y="123622"/>
                  </a:cubicBezTo>
                  <a:cubicBezTo>
                    <a:pt x="183400" y="123559"/>
                    <a:pt x="183575" y="123548"/>
                    <a:pt x="183749" y="123548"/>
                  </a:cubicBezTo>
                  <a:cubicBezTo>
                    <a:pt x="183837" y="123548"/>
                    <a:pt x="183924" y="123551"/>
                    <a:pt x="184011" y="123551"/>
                  </a:cubicBezTo>
                  <a:lnTo>
                    <a:pt x="195572" y="123551"/>
                  </a:lnTo>
                  <a:cubicBezTo>
                    <a:pt x="195638" y="123551"/>
                    <a:pt x="195699" y="123551"/>
                    <a:pt x="195754" y="123551"/>
                  </a:cubicBezTo>
                  <a:cubicBezTo>
                    <a:pt x="196414" y="123551"/>
                    <a:pt x="196394" y="123581"/>
                    <a:pt x="196394" y="124361"/>
                  </a:cubicBezTo>
                  <a:cubicBezTo>
                    <a:pt x="196394" y="125123"/>
                    <a:pt x="196394" y="125885"/>
                    <a:pt x="196394" y="126635"/>
                  </a:cubicBezTo>
                  <a:cubicBezTo>
                    <a:pt x="196382" y="127159"/>
                    <a:pt x="196441" y="127682"/>
                    <a:pt x="196275" y="128194"/>
                  </a:cubicBezTo>
                  <a:cubicBezTo>
                    <a:pt x="196227" y="128349"/>
                    <a:pt x="196251" y="128528"/>
                    <a:pt x="196251" y="128695"/>
                  </a:cubicBezTo>
                  <a:cubicBezTo>
                    <a:pt x="196251" y="129290"/>
                    <a:pt x="196251" y="129885"/>
                    <a:pt x="196251" y="130480"/>
                  </a:cubicBezTo>
                  <a:cubicBezTo>
                    <a:pt x="196239" y="130945"/>
                    <a:pt x="196287" y="131421"/>
                    <a:pt x="196132" y="131885"/>
                  </a:cubicBezTo>
                  <a:cubicBezTo>
                    <a:pt x="196072" y="132064"/>
                    <a:pt x="196108" y="132266"/>
                    <a:pt x="196108" y="132457"/>
                  </a:cubicBezTo>
                  <a:cubicBezTo>
                    <a:pt x="196108" y="133743"/>
                    <a:pt x="196108" y="135029"/>
                    <a:pt x="196108" y="136315"/>
                  </a:cubicBezTo>
                  <a:cubicBezTo>
                    <a:pt x="196108" y="136731"/>
                    <a:pt x="196132" y="137160"/>
                    <a:pt x="196001" y="137577"/>
                  </a:cubicBezTo>
                  <a:cubicBezTo>
                    <a:pt x="195941" y="137755"/>
                    <a:pt x="195965" y="137958"/>
                    <a:pt x="195965" y="138148"/>
                  </a:cubicBezTo>
                  <a:cubicBezTo>
                    <a:pt x="195965" y="139101"/>
                    <a:pt x="195965" y="140053"/>
                    <a:pt x="195965" y="141006"/>
                  </a:cubicBezTo>
                  <a:cubicBezTo>
                    <a:pt x="195965" y="141387"/>
                    <a:pt x="195977" y="141756"/>
                    <a:pt x="195858" y="142137"/>
                  </a:cubicBezTo>
                  <a:cubicBezTo>
                    <a:pt x="195798" y="142327"/>
                    <a:pt x="195822" y="142553"/>
                    <a:pt x="195822" y="142768"/>
                  </a:cubicBezTo>
                  <a:cubicBezTo>
                    <a:pt x="195822" y="144601"/>
                    <a:pt x="195822" y="146435"/>
                    <a:pt x="195822" y="148268"/>
                  </a:cubicBezTo>
                  <a:cubicBezTo>
                    <a:pt x="195822" y="148435"/>
                    <a:pt x="195834" y="148602"/>
                    <a:pt x="195822" y="148768"/>
                  </a:cubicBezTo>
                  <a:cubicBezTo>
                    <a:pt x="195810" y="149209"/>
                    <a:pt x="195775" y="149233"/>
                    <a:pt x="195322" y="149257"/>
                  </a:cubicBezTo>
                  <a:lnTo>
                    <a:pt x="194894" y="149257"/>
                  </a:lnTo>
                  <a:cubicBezTo>
                    <a:pt x="192703" y="149257"/>
                    <a:pt x="190512" y="149257"/>
                    <a:pt x="188321" y="149245"/>
                  </a:cubicBezTo>
                  <a:cubicBezTo>
                    <a:pt x="188223" y="149245"/>
                    <a:pt x="188123" y="149247"/>
                    <a:pt x="188023" y="149247"/>
                  </a:cubicBezTo>
                  <a:cubicBezTo>
                    <a:pt x="187772" y="149247"/>
                    <a:pt x="187517" y="149234"/>
                    <a:pt x="187262" y="149149"/>
                  </a:cubicBezTo>
                  <a:cubicBezTo>
                    <a:pt x="187155" y="149114"/>
                    <a:pt x="187038" y="149105"/>
                    <a:pt x="186919" y="149105"/>
                  </a:cubicBezTo>
                  <a:cubicBezTo>
                    <a:pt x="186800" y="149105"/>
                    <a:pt x="186678" y="149114"/>
                    <a:pt x="186559" y="149114"/>
                  </a:cubicBezTo>
                  <a:cubicBezTo>
                    <a:pt x="186465" y="149110"/>
                    <a:pt x="186371" y="149109"/>
                    <a:pt x="186276" y="149109"/>
                  </a:cubicBezTo>
                  <a:cubicBezTo>
                    <a:pt x="186117" y="149109"/>
                    <a:pt x="185957" y="149112"/>
                    <a:pt x="185798" y="149112"/>
                  </a:cubicBezTo>
                  <a:cubicBezTo>
                    <a:pt x="185434" y="149112"/>
                    <a:pt x="185072" y="149095"/>
                    <a:pt x="184714" y="148983"/>
                  </a:cubicBezTo>
                  <a:cubicBezTo>
                    <a:pt x="184666" y="148964"/>
                    <a:pt x="184613" y="148958"/>
                    <a:pt x="184557" y="148958"/>
                  </a:cubicBezTo>
                  <a:cubicBezTo>
                    <a:pt x="184473" y="148958"/>
                    <a:pt x="184383" y="148971"/>
                    <a:pt x="184297" y="148971"/>
                  </a:cubicBezTo>
                  <a:cubicBezTo>
                    <a:pt x="183773" y="148947"/>
                    <a:pt x="183249" y="149007"/>
                    <a:pt x="182737" y="148852"/>
                  </a:cubicBezTo>
                  <a:cubicBezTo>
                    <a:pt x="182651" y="148821"/>
                    <a:pt x="182559" y="148812"/>
                    <a:pt x="182467" y="148812"/>
                  </a:cubicBezTo>
                  <a:cubicBezTo>
                    <a:pt x="182343" y="148812"/>
                    <a:pt x="182217" y="148828"/>
                    <a:pt x="182094" y="148828"/>
                  </a:cubicBezTo>
                  <a:lnTo>
                    <a:pt x="173319" y="148828"/>
                  </a:lnTo>
                  <a:cubicBezTo>
                    <a:pt x="172879" y="148804"/>
                    <a:pt x="172843" y="148780"/>
                    <a:pt x="172831" y="148316"/>
                  </a:cubicBezTo>
                  <a:cubicBezTo>
                    <a:pt x="172831" y="148149"/>
                    <a:pt x="172831" y="147983"/>
                    <a:pt x="172831" y="147816"/>
                  </a:cubicBezTo>
                  <a:lnTo>
                    <a:pt x="172831" y="140827"/>
                  </a:lnTo>
                  <a:lnTo>
                    <a:pt x="172831" y="133826"/>
                  </a:lnTo>
                  <a:cubicBezTo>
                    <a:pt x="172831" y="133505"/>
                    <a:pt x="172808" y="133171"/>
                    <a:pt x="172927" y="132850"/>
                  </a:cubicBezTo>
                  <a:cubicBezTo>
                    <a:pt x="172986" y="132695"/>
                    <a:pt x="172998" y="132505"/>
                    <a:pt x="172962" y="132350"/>
                  </a:cubicBezTo>
                  <a:cubicBezTo>
                    <a:pt x="172819" y="131790"/>
                    <a:pt x="172927" y="131231"/>
                    <a:pt x="172962" y="130671"/>
                  </a:cubicBezTo>
                  <a:cubicBezTo>
                    <a:pt x="172986" y="130254"/>
                    <a:pt x="172998" y="129826"/>
                    <a:pt x="172867" y="129397"/>
                  </a:cubicBezTo>
                  <a:cubicBezTo>
                    <a:pt x="172772" y="129111"/>
                    <a:pt x="172784" y="128778"/>
                    <a:pt x="172879" y="128480"/>
                  </a:cubicBezTo>
                  <a:cubicBezTo>
                    <a:pt x="172962" y="128206"/>
                    <a:pt x="172962" y="127921"/>
                    <a:pt x="172962" y="127635"/>
                  </a:cubicBezTo>
                  <a:cubicBezTo>
                    <a:pt x="172962" y="126849"/>
                    <a:pt x="172974" y="126063"/>
                    <a:pt x="172962" y="125289"/>
                  </a:cubicBezTo>
                  <a:cubicBezTo>
                    <a:pt x="172962" y="125027"/>
                    <a:pt x="172998" y="124765"/>
                    <a:pt x="172879" y="124515"/>
                  </a:cubicBezTo>
                  <a:cubicBezTo>
                    <a:pt x="172808" y="124349"/>
                    <a:pt x="172867" y="124182"/>
                    <a:pt x="172927" y="124027"/>
                  </a:cubicBezTo>
                  <a:cubicBezTo>
                    <a:pt x="173046" y="123718"/>
                    <a:pt x="173058" y="123694"/>
                    <a:pt x="173391" y="123682"/>
                  </a:cubicBezTo>
                  <a:cubicBezTo>
                    <a:pt x="174224" y="123682"/>
                    <a:pt x="175063" y="123687"/>
                    <a:pt x="175904" y="123687"/>
                  </a:cubicBezTo>
                  <a:cubicBezTo>
                    <a:pt x="176324" y="123687"/>
                    <a:pt x="176745" y="123686"/>
                    <a:pt x="177165" y="123682"/>
                  </a:cubicBezTo>
                  <a:cubicBezTo>
                    <a:pt x="177200" y="123681"/>
                    <a:pt x="177234" y="123681"/>
                    <a:pt x="177268" y="123681"/>
                  </a:cubicBezTo>
                  <a:cubicBezTo>
                    <a:pt x="177544" y="123681"/>
                    <a:pt x="177819" y="123700"/>
                    <a:pt x="178092" y="123700"/>
                  </a:cubicBezTo>
                  <a:cubicBezTo>
                    <a:pt x="178400" y="123700"/>
                    <a:pt x="178707" y="123676"/>
                    <a:pt x="179011" y="123575"/>
                  </a:cubicBezTo>
                  <a:cubicBezTo>
                    <a:pt x="179043" y="123561"/>
                    <a:pt x="179080" y="123556"/>
                    <a:pt x="179117" y="123556"/>
                  </a:cubicBezTo>
                  <a:cubicBezTo>
                    <a:pt x="179174" y="123556"/>
                    <a:pt x="179234" y="123568"/>
                    <a:pt x="179285" y="123575"/>
                  </a:cubicBezTo>
                  <a:cubicBezTo>
                    <a:pt x="179635" y="123657"/>
                    <a:pt x="179980" y="123695"/>
                    <a:pt x="180325" y="123695"/>
                  </a:cubicBezTo>
                  <a:cubicBezTo>
                    <a:pt x="180682" y="123695"/>
                    <a:pt x="181040" y="123654"/>
                    <a:pt x="181404" y="123575"/>
                  </a:cubicBezTo>
                  <a:cubicBezTo>
                    <a:pt x="181577" y="123541"/>
                    <a:pt x="181755" y="123521"/>
                    <a:pt x="181933" y="123521"/>
                  </a:cubicBezTo>
                  <a:close/>
                  <a:moveTo>
                    <a:pt x="203728" y="123539"/>
                  </a:moveTo>
                  <a:cubicBezTo>
                    <a:pt x="203919" y="123539"/>
                    <a:pt x="204109" y="123546"/>
                    <a:pt x="204300" y="123622"/>
                  </a:cubicBezTo>
                  <a:cubicBezTo>
                    <a:pt x="204368" y="123652"/>
                    <a:pt x="204445" y="123673"/>
                    <a:pt x="204523" y="123673"/>
                  </a:cubicBezTo>
                  <a:cubicBezTo>
                    <a:pt x="204540" y="123673"/>
                    <a:pt x="204557" y="123672"/>
                    <a:pt x="204573" y="123670"/>
                  </a:cubicBezTo>
                  <a:cubicBezTo>
                    <a:pt x="204692" y="123661"/>
                    <a:pt x="204809" y="123658"/>
                    <a:pt x="204927" y="123658"/>
                  </a:cubicBezTo>
                  <a:cubicBezTo>
                    <a:pt x="205718" y="123658"/>
                    <a:pt x="206497" y="123828"/>
                    <a:pt x="207290" y="123828"/>
                  </a:cubicBezTo>
                  <a:cubicBezTo>
                    <a:pt x="207353" y="123828"/>
                    <a:pt x="207416" y="123827"/>
                    <a:pt x="207479" y="123825"/>
                  </a:cubicBezTo>
                  <a:cubicBezTo>
                    <a:pt x="207538" y="123825"/>
                    <a:pt x="207598" y="123825"/>
                    <a:pt x="207657" y="123825"/>
                  </a:cubicBezTo>
                  <a:cubicBezTo>
                    <a:pt x="207954" y="123825"/>
                    <a:pt x="208250" y="123833"/>
                    <a:pt x="208538" y="123932"/>
                  </a:cubicBezTo>
                  <a:cubicBezTo>
                    <a:pt x="208637" y="123965"/>
                    <a:pt x="208744" y="123972"/>
                    <a:pt x="208852" y="123972"/>
                  </a:cubicBezTo>
                  <a:cubicBezTo>
                    <a:pt x="208938" y="123972"/>
                    <a:pt x="209025" y="123968"/>
                    <a:pt x="209110" y="123968"/>
                  </a:cubicBezTo>
                  <a:lnTo>
                    <a:pt x="211110" y="123968"/>
                  </a:lnTo>
                  <a:cubicBezTo>
                    <a:pt x="211550" y="123980"/>
                    <a:pt x="212003" y="123944"/>
                    <a:pt x="212443" y="124087"/>
                  </a:cubicBezTo>
                  <a:cubicBezTo>
                    <a:pt x="212525" y="124114"/>
                    <a:pt x="212611" y="124121"/>
                    <a:pt x="212698" y="124121"/>
                  </a:cubicBezTo>
                  <a:cubicBezTo>
                    <a:pt x="212804" y="124121"/>
                    <a:pt x="212911" y="124111"/>
                    <a:pt x="213015" y="124111"/>
                  </a:cubicBezTo>
                  <a:lnTo>
                    <a:pt x="217373" y="124111"/>
                  </a:lnTo>
                  <a:cubicBezTo>
                    <a:pt x="217563" y="124111"/>
                    <a:pt x="217754" y="124111"/>
                    <a:pt x="217944" y="124123"/>
                  </a:cubicBezTo>
                  <a:cubicBezTo>
                    <a:pt x="218147" y="124134"/>
                    <a:pt x="218230" y="124218"/>
                    <a:pt x="218242" y="124444"/>
                  </a:cubicBezTo>
                  <a:cubicBezTo>
                    <a:pt x="218254" y="124658"/>
                    <a:pt x="218254" y="124873"/>
                    <a:pt x="218254" y="125087"/>
                  </a:cubicBezTo>
                  <a:cubicBezTo>
                    <a:pt x="218254" y="129790"/>
                    <a:pt x="218254" y="134505"/>
                    <a:pt x="218254" y="139220"/>
                  </a:cubicBezTo>
                  <a:cubicBezTo>
                    <a:pt x="218254" y="139624"/>
                    <a:pt x="218230" y="140017"/>
                    <a:pt x="218361" y="140422"/>
                  </a:cubicBezTo>
                  <a:cubicBezTo>
                    <a:pt x="218420" y="140589"/>
                    <a:pt x="218397" y="140791"/>
                    <a:pt x="218397" y="140982"/>
                  </a:cubicBezTo>
                  <a:cubicBezTo>
                    <a:pt x="218397" y="141720"/>
                    <a:pt x="218385" y="142458"/>
                    <a:pt x="218397" y="143196"/>
                  </a:cubicBezTo>
                  <a:cubicBezTo>
                    <a:pt x="218397" y="143720"/>
                    <a:pt x="218337" y="144244"/>
                    <a:pt x="218516" y="144756"/>
                  </a:cubicBezTo>
                  <a:cubicBezTo>
                    <a:pt x="218551" y="144863"/>
                    <a:pt x="218528" y="144994"/>
                    <a:pt x="218528" y="145113"/>
                  </a:cubicBezTo>
                  <a:cubicBezTo>
                    <a:pt x="218539" y="146328"/>
                    <a:pt x="218539" y="147530"/>
                    <a:pt x="218539" y="148745"/>
                  </a:cubicBezTo>
                  <a:cubicBezTo>
                    <a:pt x="218539" y="148864"/>
                    <a:pt x="218539" y="148983"/>
                    <a:pt x="218528" y="149102"/>
                  </a:cubicBezTo>
                  <a:cubicBezTo>
                    <a:pt x="218516" y="149268"/>
                    <a:pt x="218420" y="149376"/>
                    <a:pt x="218254" y="149376"/>
                  </a:cubicBezTo>
                  <a:cubicBezTo>
                    <a:pt x="218039" y="149388"/>
                    <a:pt x="217825" y="149388"/>
                    <a:pt x="217611" y="149388"/>
                  </a:cubicBezTo>
                  <a:cubicBezTo>
                    <a:pt x="216742" y="149392"/>
                    <a:pt x="215871" y="149393"/>
                    <a:pt x="215000" y="149393"/>
                  </a:cubicBezTo>
                  <a:cubicBezTo>
                    <a:pt x="213257" y="149393"/>
                    <a:pt x="211511" y="149388"/>
                    <a:pt x="209765" y="149388"/>
                  </a:cubicBezTo>
                  <a:lnTo>
                    <a:pt x="201835" y="149388"/>
                  </a:lnTo>
                  <a:cubicBezTo>
                    <a:pt x="201774" y="149388"/>
                    <a:pt x="201714" y="149388"/>
                    <a:pt x="201654" y="149388"/>
                  </a:cubicBezTo>
                  <a:cubicBezTo>
                    <a:pt x="201384" y="149388"/>
                    <a:pt x="201119" y="149380"/>
                    <a:pt x="200847" y="149292"/>
                  </a:cubicBezTo>
                  <a:cubicBezTo>
                    <a:pt x="200741" y="149259"/>
                    <a:pt x="200624" y="149252"/>
                    <a:pt x="200504" y="149252"/>
                  </a:cubicBezTo>
                  <a:cubicBezTo>
                    <a:pt x="200409" y="149252"/>
                    <a:pt x="200311" y="149257"/>
                    <a:pt x="200216" y="149257"/>
                  </a:cubicBezTo>
                  <a:cubicBezTo>
                    <a:pt x="199239" y="149245"/>
                    <a:pt x="198263" y="149245"/>
                    <a:pt x="197287" y="149245"/>
                  </a:cubicBezTo>
                  <a:cubicBezTo>
                    <a:pt x="197120" y="149245"/>
                    <a:pt x="196953" y="149245"/>
                    <a:pt x="196787" y="149233"/>
                  </a:cubicBezTo>
                  <a:cubicBezTo>
                    <a:pt x="196656" y="149221"/>
                    <a:pt x="196572" y="149126"/>
                    <a:pt x="196560" y="148995"/>
                  </a:cubicBezTo>
                  <a:cubicBezTo>
                    <a:pt x="196537" y="148828"/>
                    <a:pt x="196537" y="148661"/>
                    <a:pt x="196537" y="148495"/>
                  </a:cubicBezTo>
                  <a:cubicBezTo>
                    <a:pt x="196537" y="145030"/>
                    <a:pt x="196537" y="141553"/>
                    <a:pt x="196549" y="138077"/>
                  </a:cubicBezTo>
                  <a:cubicBezTo>
                    <a:pt x="196549" y="137886"/>
                    <a:pt x="196525" y="137684"/>
                    <a:pt x="196584" y="137517"/>
                  </a:cubicBezTo>
                  <a:cubicBezTo>
                    <a:pt x="196691" y="137184"/>
                    <a:pt x="196680" y="136862"/>
                    <a:pt x="196680" y="136529"/>
                  </a:cubicBezTo>
                  <a:cubicBezTo>
                    <a:pt x="196680" y="134838"/>
                    <a:pt x="196680" y="133147"/>
                    <a:pt x="196680" y="131457"/>
                  </a:cubicBezTo>
                  <a:cubicBezTo>
                    <a:pt x="196680" y="131100"/>
                    <a:pt x="196668" y="130754"/>
                    <a:pt x="196787" y="130397"/>
                  </a:cubicBezTo>
                  <a:cubicBezTo>
                    <a:pt x="196846" y="130207"/>
                    <a:pt x="196822" y="129980"/>
                    <a:pt x="196822" y="129766"/>
                  </a:cubicBezTo>
                  <a:cubicBezTo>
                    <a:pt x="196822" y="127933"/>
                    <a:pt x="196822" y="126099"/>
                    <a:pt x="196822" y="124265"/>
                  </a:cubicBezTo>
                  <a:cubicBezTo>
                    <a:pt x="196822" y="123551"/>
                    <a:pt x="196834" y="123539"/>
                    <a:pt x="197525" y="123539"/>
                  </a:cubicBezTo>
                  <a:lnTo>
                    <a:pt x="203585" y="123539"/>
                  </a:lnTo>
                  <a:cubicBezTo>
                    <a:pt x="203633" y="123539"/>
                    <a:pt x="203680" y="123539"/>
                    <a:pt x="203728" y="123539"/>
                  </a:cubicBezTo>
                  <a:close/>
                  <a:moveTo>
                    <a:pt x="230393" y="124110"/>
                  </a:moveTo>
                  <a:cubicBezTo>
                    <a:pt x="230664" y="124110"/>
                    <a:pt x="230942" y="124119"/>
                    <a:pt x="231220" y="124218"/>
                  </a:cubicBezTo>
                  <a:cubicBezTo>
                    <a:pt x="231315" y="124250"/>
                    <a:pt x="231426" y="124255"/>
                    <a:pt x="231539" y="124255"/>
                  </a:cubicBezTo>
                  <a:cubicBezTo>
                    <a:pt x="231595" y="124255"/>
                    <a:pt x="231652" y="124253"/>
                    <a:pt x="231708" y="124253"/>
                  </a:cubicBezTo>
                  <a:lnTo>
                    <a:pt x="233208" y="124253"/>
                  </a:lnTo>
                  <a:cubicBezTo>
                    <a:pt x="233613" y="124265"/>
                    <a:pt x="234006" y="124230"/>
                    <a:pt x="234410" y="124361"/>
                  </a:cubicBezTo>
                  <a:cubicBezTo>
                    <a:pt x="234497" y="124393"/>
                    <a:pt x="234592" y="124401"/>
                    <a:pt x="234689" y="124401"/>
                  </a:cubicBezTo>
                  <a:cubicBezTo>
                    <a:pt x="234779" y="124401"/>
                    <a:pt x="234871" y="124394"/>
                    <a:pt x="234962" y="124394"/>
                  </a:cubicBezTo>
                  <a:cubicBezTo>
                    <a:pt x="234989" y="124394"/>
                    <a:pt x="235015" y="124395"/>
                    <a:pt x="235041" y="124396"/>
                  </a:cubicBezTo>
                  <a:cubicBezTo>
                    <a:pt x="235189" y="124404"/>
                    <a:pt x="235337" y="124405"/>
                    <a:pt x="235484" y="124405"/>
                  </a:cubicBezTo>
                  <a:cubicBezTo>
                    <a:pt x="235653" y="124405"/>
                    <a:pt x="235821" y="124403"/>
                    <a:pt x="235990" y="124403"/>
                  </a:cubicBezTo>
                  <a:cubicBezTo>
                    <a:pt x="236410" y="124403"/>
                    <a:pt x="236829" y="124418"/>
                    <a:pt x="237244" y="124527"/>
                  </a:cubicBezTo>
                  <a:cubicBezTo>
                    <a:pt x="237351" y="124554"/>
                    <a:pt x="237465" y="124562"/>
                    <a:pt x="237582" y="124562"/>
                  </a:cubicBezTo>
                  <a:cubicBezTo>
                    <a:pt x="237777" y="124562"/>
                    <a:pt x="237979" y="124539"/>
                    <a:pt x="238173" y="124539"/>
                  </a:cubicBezTo>
                  <a:cubicBezTo>
                    <a:pt x="238518" y="124551"/>
                    <a:pt x="238875" y="124527"/>
                    <a:pt x="239221" y="124646"/>
                  </a:cubicBezTo>
                  <a:cubicBezTo>
                    <a:pt x="239333" y="124679"/>
                    <a:pt x="239453" y="124687"/>
                    <a:pt x="239574" y="124687"/>
                  </a:cubicBezTo>
                  <a:cubicBezTo>
                    <a:pt x="239671" y="124687"/>
                    <a:pt x="239768" y="124682"/>
                    <a:pt x="239864" y="124682"/>
                  </a:cubicBezTo>
                  <a:cubicBezTo>
                    <a:pt x="240292" y="124694"/>
                    <a:pt x="240518" y="124920"/>
                    <a:pt x="240518" y="125373"/>
                  </a:cubicBezTo>
                  <a:lnTo>
                    <a:pt x="240518" y="125801"/>
                  </a:lnTo>
                  <a:cubicBezTo>
                    <a:pt x="240518" y="127849"/>
                    <a:pt x="240518" y="129897"/>
                    <a:pt x="240518" y="131945"/>
                  </a:cubicBezTo>
                  <a:cubicBezTo>
                    <a:pt x="240518" y="132278"/>
                    <a:pt x="240495" y="132612"/>
                    <a:pt x="240626" y="132933"/>
                  </a:cubicBezTo>
                  <a:cubicBezTo>
                    <a:pt x="240661" y="132993"/>
                    <a:pt x="240661" y="133064"/>
                    <a:pt x="240661" y="133136"/>
                  </a:cubicBezTo>
                  <a:cubicBezTo>
                    <a:pt x="240578" y="134207"/>
                    <a:pt x="240876" y="135267"/>
                    <a:pt x="240816" y="136338"/>
                  </a:cubicBezTo>
                  <a:cubicBezTo>
                    <a:pt x="240792" y="136791"/>
                    <a:pt x="240816" y="137243"/>
                    <a:pt x="240816" y="137696"/>
                  </a:cubicBezTo>
                  <a:cubicBezTo>
                    <a:pt x="240816" y="137958"/>
                    <a:pt x="240816" y="138208"/>
                    <a:pt x="240899" y="138470"/>
                  </a:cubicBezTo>
                  <a:cubicBezTo>
                    <a:pt x="240947" y="138672"/>
                    <a:pt x="240947" y="138886"/>
                    <a:pt x="240947" y="139101"/>
                  </a:cubicBezTo>
                  <a:cubicBezTo>
                    <a:pt x="240947" y="139958"/>
                    <a:pt x="240947" y="140815"/>
                    <a:pt x="240947" y="141672"/>
                  </a:cubicBezTo>
                  <a:cubicBezTo>
                    <a:pt x="240959" y="142125"/>
                    <a:pt x="240923" y="142565"/>
                    <a:pt x="241066" y="143018"/>
                  </a:cubicBezTo>
                  <a:cubicBezTo>
                    <a:pt x="241126" y="143232"/>
                    <a:pt x="241090" y="143482"/>
                    <a:pt x="241090" y="143720"/>
                  </a:cubicBezTo>
                  <a:cubicBezTo>
                    <a:pt x="241102" y="144030"/>
                    <a:pt x="241102" y="144339"/>
                    <a:pt x="241185" y="144637"/>
                  </a:cubicBezTo>
                  <a:cubicBezTo>
                    <a:pt x="241257" y="144863"/>
                    <a:pt x="241221" y="145113"/>
                    <a:pt x="241233" y="145351"/>
                  </a:cubicBezTo>
                  <a:cubicBezTo>
                    <a:pt x="241268" y="145959"/>
                    <a:pt x="241245" y="146578"/>
                    <a:pt x="241340" y="147197"/>
                  </a:cubicBezTo>
                  <a:cubicBezTo>
                    <a:pt x="241447" y="147864"/>
                    <a:pt x="241376" y="148566"/>
                    <a:pt x="241364" y="149257"/>
                  </a:cubicBezTo>
                  <a:cubicBezTo>
                    <a:pt x="241364" y="149423"/>
                    <a:pt x="241257" y="149507"/>
                    <a:pt x="241090" y="149519"/>
                  </a:cubicBezTo>
                  <a:cubicBezTo>
                    <a:pt x="240947" y="149530"/>
                    <a:pt x="240804" y="149530"/>
                    <a:pt x="240661" y="149530"/>
                  </a:cubicBezTo>
                  <a:lnTo>
                    <a:pt x="238518" y="149530"/>
                  </a:lnTo>
                  <a:cubicBezTo>
                    <a:pt x="238256" y="149530"/>
                    <a:pt x="238006" y="149530"/>
                    <a:pt x="237744" y="149459"/>
                  </a:cubicBezTo>
                  <a:cubicBezTo>
                    <a:pt x="237518" y="149399"/>
                    <a:pt x="237280" y="149399"/>
                    <a:pt x="237042" y="149399"/>
                  </a:cubicBezTo>
                  <a:cubicBezTo>
                    <a:pt x="236244" y="149393"/>
                    <a:pt x="235446" y="149393"/>
                    <a:pt x="234649" y="149393"/>
                  </a:cubicBezTo>
                  <a:cubicBezTo>
                    <a:pt x="233851" y="149393"/>
                    <a:pt x="233053" y="149393"/>
                    <a:pt x="232255" y="149388"/>
                  </a:cubicBezTo>
                  <a:cubicBezTo>
                    <a:pt x="232160" y="149388"/>
                    <a:pt x="232066" y="149389"/>
                    <a:pt x="231972" y="149389"/>
                  </a:cubicBezTo>
                  <a:cubicBezTo>
                    <a:pt x="231737" y="149389"/>
                    <a:pt x="231505" y="149377"/>
                    <a:pt x="231267" y="149292"/>
                  </a:cubicBezTo>
                  <a:cubicBezTo>
                    <a:pt x="231148" y="149251"/>
                    <a:pt x="231017" y="149230"/>
                    <a:pt x="230885" y="149230"/>
                  </a:cubicBezTo>
                  <a:cubicBezTo>
                    <a:pt x="230752" y="149230"/>
                    <a:pt x="230618" y="149251"/>
                    <a:pt x="230493" y="149292"/>
                  </a:cubicBezTo>
                  <a:cubicBezTo>
                    <a:pt x="230264" y="149377"/>
                    <a:pt x="230028" y="149389"/>
                    <a:pt x="229791" y="149389"/>
                  </a:cubicBezTo>
                  <a:cubicBezTo>
                    <a:pt x="229696" y="149389"/>
                    <a:pt x="229600" y="149388"/>
                    <a:pt x="229505" y="149388"/>
                  </a:cubicBezTo>
                  <a:cubicBezTo>
                    <a:pt x="228993" y="149393"/>
                    <a:pt x="228481" y="149396"/>
                    <a:pt x="227971" y="149396"/>
                  </a:cubicBezTo>
                  <a:cubicBezTo>
                    <a:pt x="227460" y="149396"/>
                    <a:pt x="226951" y="149393"/>
                    <a:pt x="226445" y="149388"/>
                  </a:cubicBezTo>
                  <a:cubicBezTo>
                    <a:pt x="226299" y="149388"/>
                    <a:pt x="226154" y="149398"/>
                    <a:pt x="226008" y="149398"/>
                  </a:cubicBezTo>
                  <a:cubicBezTo>
                    <a:pt x="225844" y="149398"/>
                    <a:pt x="225680" y="149385"/>
                    <a:pt x="225516" y="149328"/>
                  </a:cubicBezTo>
                  <a:cubicBezTo>
                    <a:pt x="225481" y="149316"/>
                    <a:pt x="225421" y="149304"/>
                    <a:pt x="225386" y="149304"/>
                  </a:cubicBezTo>
                  <a:cubicBezTo>
                    <a:pt x="224811" y="149385"/>
                    <a:pt x="224239" y="149406"/>
                    <a:pt x="223666" y="149406"/>
                  </a:cubicBezTo>
                  <a:cubicBezTo>
                    <a:pt x="223051" y="149406"/>
                    <a:pt x="222435" y="149382"/>
                    <a:pt x="221818" y="149382"/>
                  </a:cubicBezTo>
                  <a:cubicBezTo>
                    <a:pt x="221654" y="149382"/>
                    <a:pt x="221490" y="149383"/>
                    <a:pt x="221325" y="149388"/>
                  </a:cubicBezTo>
                  <a:cubicBezTo>
                    <a:pt x="221159" y="149392"/>
                    <a:pt x="220992" y="149393"/>
                    <a:pt x="220825" y="149393"/>
                  </a:cubicBezTo>
                  <a:cubicBezTo>
                    <a:pt x="220492" y="149393"/>
                    <a:pt x="220159" y="149388"/>
                    <a:pt x="219825" y="149388"/>
                  </a:cubicBezTo>
                  <a:cubicBezTo>
                    <a:pt x="219682" y="149388"/>
                    <a:pt x="219540" y="149388"/>
                    <a:pt x="219397" y="149376"/>
                  </a:cubicBezTo>
                  <a:cubicBezTo>
                    <a:pt x="219242" y="149364"/>
                    <a:pt x="219135" y="149280"/>
                    <a:pt x="219111" y="149114"/>
                  </a:cubicBezTo>
                  <a:cubicBezTo>
                    <a:pt x="219099" y="148947"/>
                    <a:pt x="219099" y="148780"/>
                    <a:pt x="219099" y="148614"/>
                  </a:cubicBezTo>
                  <a:cubicBezTo>
                    <a:pt x="219099" y="147971"/>
                    <a:pt x="219111" y="147340"/>
                    <a:pt x="219099" y="146697"/>
                  </a:cubicBezTo>
                  <a:cubicBezTo>
                    <a:pt x="219099" y="146244"/>
                    <a:pt x="219135" y="145792"/>
                    <a:pt x="218992" y="145351"/>
                  </a:cubicBezTo>
                  <a:cubicBezTo>
                    <a:pt x="218932" y="145173"/>
                    <a:pt x="218968" y="144970"/>
                    <a:pt x="218956" y="144780"/>
                  </a:cubicBezTo>
                  <a:cubicBezTo>
                    <a:pt x="218932" y="143982"/>
                    <a:pt x="219039" y="143172"/>
                    <a:pt x="218837" y="142375"/>
                  </a:cubicBezTo>
                  <a:cubicBezTo>
                    <a:pt x="218789" y="142196"/>
                    <a:pt x="218825" y="141994"/>
                    <a:pt x="218825" y="141803"/>
                  </a:cubicBezTo>
                  <a:cubicBezTo>
                    <a:pt x="218813" y="139589"/>
                    <a:pt x="218813" y="137374"/>
                    <a:pt x="218813" y="135160"/>
                  </a:cubicBezTo>
                  <a:cubicBezTo>
                    <a:pt x="218813" y="134874"/>
                    <a:pt x="218825" y="134600"/>
                    <a:pt x="218730" y="134314"/>
                  </a:cubicBezTo>
                  <a:cubicBezTo>
                    <a:pt x="218670" y="134148"/>
                    <a:pt x="218682" y="133945"/>
                    <a:pt x="218682" y="133755"/>
                  </a:cubicBezTo>
                  <a:cubicBezTo>
                    <a:pt x="218682" y="130778"/>
                    <a:pt x="218670" y="127802"/>
                    <a:pt x="218682" y="124837"/>
                  </a:cubicBezTo>
                  <a:cubicBezTo>
                    <a:pt x="218682" y="124123"/>
                    <a:pt x="218682" y="124111"/>
                    <a:pt x="219385" y="124111"/>
                  </a:cubicBezTo>
                  <a:lnTo>
                    <a:pt x="230231" y="124111"/>
                  </a:lnTo>
                  <a:cubicBezTo>
                    <a:pt x="230285" y="124111"/>
                    <a:pt x="230339" y="124110"/>
                    <a:pt x="230393" y="124110"/>
                  </a:cubicBezTo>
                  <a:close/>
                  <a:moveTo>
                    <a:pt x="241391" y="124679"/>
                  </a:moveTo>
                  <a:cubicBezTo>
                    <a:pt x="241456" y="124679"/>
                    <a:pt x="241533" y="124691"/>
                    <a:pt x="241626" y="124718"/>
                  </a:cubicBezTo>
                  <a:cubicBezTo>
                    <a:pt x="242003" y="124817"/>
                    <a:pt x="242380" y="124825"/>
                    <a:pt x="242750" y="124825"/>
                  </a:cubicBezTo>
                  <a:cubicBezTo>
                    <a:pt x="242824" y="124825"/>
                    <a:pt x="242898" y="124825"/>
                    <a:pt x="242971" y="124825"/>
                  </a:cubicBezTo>
                  <a:lnTo>
                    <a:pt x="249758" y="124825"/>
                  </a:lnTo>
                  <a:cubicBezTo>
                    <a:pt x="250043" y="124825"/>
                    <a:pt x="250317" y="124825"/>
                    <a:pt x="250603" y="124908"/>
                  </a:cubicBezTo>
                  <a:cubicBezTo>
                    <a:pt x="250829" y="124968"/>
                    <a:pt x="251079" y="124956"/>
                    <a:pt x="251305" y="124968"/>
                  </a:cubicBezTo>
                  <a:cubicBezTo>
                    <a:pt x="251424" y="124974"/>
                    <a:pt x="251542" y="124976"/>
                    <a:pt x="251661" y="124976"/>
                  </a:cubicBezTo>
                  <a:cubicBezTo>
                    <a:pt x="251860" y="124976"/>
                    <a:pt x="252059" y="124971"/>
                    <a:pt x="252257" y="124971"/>
                  </a:cubicBezTo>
                  <a:cubicBezTo>
                    <a:pt x="252629" y="124971"/>
                    <a:pt x="252999" y="124990"/>
                    <a:pt x="253365" y="125099"/>
                  </a:cubicBezTo>
                  <a:cubicBezTo>
                    <a:pt x="253446" y="125118"/>
                    <a:pt x="253531" y="125124"/>
                    <a:pt x="253617" y="125124"/>
                  </a:cubicBezTo>
                  <a:cubicBezTo>
                    <a:pt x="253747" y="125124"/>
                    <a:pt x="253880" y="125111"/>
                    <a:pt x="254008" y="125111"/>
                  </a:cubicBezTo>
                  <a:lnTo>
                    <a:pt x="263855" y="125111"/>
                  </a:lnTo>
                  <a:cubicBezTo>
                    <a:pt x="263874" y="125111"/>
                    <a:pt x="263894" y="125111"/>
                    <a:pt x="263912" y="125111"/>
                  </a:cubicBezTo>
                  <a:cubicBezTo>
                    <a:pt x="264396" y="125111"/>
                    <a:pt x="264465" y="125122"/>
                    <a:pt x="264545" y="125718"/>
                  </a:cubicBezTo>
                  <a:cubicBezTo>
                    <a:pt x="264676" y="126599"/>
                    <a:pt x="264640" y="127480"/>
                    <a:pt x="264664" y="128349"/>
                  </a:cubicBezTo>
                  <a:cubicBezTo>
                    <a:pt x="264676" y="128635"/>
                    <a:pt x="264640" y="128921"/>
                    <a:pt x="264759" y="129195"/>
                  </a:cubicBezTo>
                  <a:cubicBezTo>
                    <a:pt x="264783" y="129230"/>
                    <a:pt x="264795" y="129290"/>
                    <a:pt x="264795" y="129337"/>
                  </a:cubicBezTo>
                  <a:cubicBezTo>
                    <a:pt x="264736" y="130076"/>
                    <a:pt x="264962" y="130790"/>
                    <a:pt x="264950" y="131528"/>
                  </a:cubicBezTo>
                  <a:cubicBezTo>
                    <a:pt x="264950" y="131790"/>
                    <a:pt x="264938" y="132052"/>
                    <a:pt x="265033" y="132302"/>
                  </a:cubicBezTo>
                  <a:cubicBezTo>
                    <a:pt x="265069" y="132385"/>
                    <a:pt x="265093" y="132493"/>
                    <a:pt x="265081" y="132576"/>
                  </a:cubicBezTo>
                  <a:cubicBezTo>
                    <a:pt x="265010" y="133302"/>
                    <a:pt x="265152" y="134005"/>
                    <a:pt x="265260" y="134707"/>
                  </a:cubicBezTo>
                  <a:cubicBezTo>
                    <a:pt x="265367" y="135362"/>
                    <a:pt x="265295" y="136029"/>
                    <a:pt x="265486" y="136672"/>
                  </a:cubicBezTo>
                  <a:cubicBezTo>
                    <a:pt x="265533" y="136826"/>
                    <a:pt x="265521" y="137005"/>
                    <a:pt x="265521" y="137172"/>
                  </a:cubicBezTo>
                  <a:cubicBezTo>
                    <a:pt x="265521" y="137719"/>
                    <a:pt x="265521" y="138267"/>
                    <a:pt x="265521" y="138815"/>
                  </a:cubicBezTo>
                  <a:cubicBezTo>
                    <a:pt x="265533" y="139255"/>
                    <a:pt x="265498" y="139708"/>
                    <a:pt x="265641" y="140160"/>
                  </a:cubicBezTo>
                  <a:cubicBezTo>
                    <a:pt x="265700" y="140351"/>
                    <a:pt x="265664" y="140577"/>
                    <a:pt x="265664" y="140791"/>
                  </a:cubicBezTo>
                  <a:cubicBezTo>
                    <a:pt x="265664" y="142291"/>
                    <a:pt x="265664" y="143792"/>
                    <a:pt x="265664" y="145292"/>
                  </a:cubicBezTo>
                  <a:cubicBezTo>
                    <a:pt x="265664" y="145601"/>
                    <a:pt x="265652" y="145911"/>
                    <a:pt x="265760" y="146209"/>
                  </a:cubicBezTo>
                  <a:cubicBezTo>
                    <a:pt x="265807" y="146340"/>
                    <a:pt x="265807" y="146494"/>
                    <a:pt x="265807" y="146625"/>
                  </a:cubicBezTo>
                  <a:cubicBezTo>
                    <a:pt x="265807" y="147602"/>
                    <a:pt x="265807" y="148578"/>
                    <a:pt x="265807" y="149554"/>
                  </a:cubicBezTo>
                  <a:cubicBezTo>
                    <a:pt x="265807" y="149649"/>
                    <a:pt x="265807" y="149745"/>
                    <a:pt x="265795" y="149840"/>
                  </a:cubicBezTo>
                  <a:cubicBezTo>
                    <a:pt x="265783" y="149971"/>
                    <a:pt x="265712" y="150078"/>
                    <a:pt x="265581" y="150078"/>
                  </a:cubicBezTo>
                  <a:cubicBezTo>
                    <a:pt x="265028" y="150091"/>
                    <a:pt x="264475" y="150119"/>
                    <a:pt x="263921" y="150119"/>
                  </a:cubicBezTo>
                  <a:cubicBezTo>
                    <a:pt x="263474" y="150119"/>
                    <a:pt x="263028" y="150101"/>
                    <a:pt x="262581" y="150042"/>
                  </a:cubicBezTo>
                  <a:cubicBezTo>
                    <a:pt x="262331" y="150007"/>
                    <a:pt x="262069" y="149959"/>
                    <a:pt x="261807" y="149959"/>
                  </a:cubicBezTo>
                  <a:lnTo>
                    <a:pt x="258378" y="149959"/>
                  </a:lnTo>
                  <a:cubicBezTo>
                    <a:pt x="258231" y="149959"/>
                    <a:pt x="258083" y="149963"/>
                    <a:pt x="257934" y="149963"/>
                  </a:cubicBezTo>
                  <a:cubicBezTo>
                    <a:pt x="257637" y="149963"/>
                    <a:pt x="257338" y="149947"/>
                    <a:pt x="257044" y="149852"/>
                  </a:cubicBezTo>
                  <a:cubicBezTo>
                    <a:pt x="256963" y="149825"/>
                    <a:pt x="256877" y="149817"/>
                    <a:pt x="256789" y="149817"/>
                  </a:cubicBezTo>
                  <a:cubicBezTo>
                    <a:pt x="256684" y="149817"/>
                    <a:pt x="256577" y="149828"/>
                    <a:pt x="256473" y="149828"/>
                  </a:cubicBezTo>
                  <a:cubicBezTo>
                    <a:pt x="255282" y="149816"/>
                    <a:pt x="254091" y="149816"/>
                    <a:pt x="252901" y="149816"/>
                  </a:cubicBezTo>
                  <a:cubicBezTo>
                    <a:pt x="252787" y="149816"/>
                    <a:pt x="252673" y="149818"/>
                    <a:pt x="252560" y="149818"/>
                  </a:cubicBezTo>
                  <a:cubicBezTo>
                    <a:pt x="252249" y="149818"/>
                    <a:pt x="251941" y="149805"/>
                    <a:pt x="251627" y="149709"/>
                  </a:cubicBezTo>
                  <a:cubicBezTo>
                    <a:pt x="251540" y="149682"/>
                    <a:pt x="251446" y="149675"/>
                    <a:pt x="251349" y="149675"/>
                  </a:cubicBezTo>
                  <a:cubicBezTo>
                    <a:pt x="251233" y="149675"/>
                    <a:pt x="251113" y="149685"/>
                    <a:pt x="250996" y="149685"/>
                  </a:cubicBezTo>
                  <a:cubicBezTo>
                    <a:pt x="249258" y="149673"/>
                    <a:pt x="247519" y="149673"/>
                    <a:pt x="245781" y="149673"/>
                  </a:cubicBezTo>
                  <a:cubicBezTo>
                    <a:pt x="245719" y="149673"/>
                    <a:pt x="245657" y="149674"/>
                    <a:pt x="245595" y="149674"/>
                  </a:cubicBezTo>
                  <a:cubicBezTo>
                    <a:pt x="245348" y="149674"/>
                    <a:pt x="245102" y="149666"/>
                    <a:pt x="244864" y="149590"/>
                  </a:cubicBezTo>
                  <a:cubicBezTo>
                    <a:pt x="244737" y="149547"/>
                    <a:pt x="244597" y="149541"/>
                    <a:pt x="244458" y="149541"/>
                  </a:cubicBezTo>
                  <a:cubicBezTo>
                    <a:pt x="244402" y="149541"/>
                    <a:pt x="244347" y="149542"/>
                    <a:pt x="244293" y="149542"/>
                  </a:cubicBezTo>
                  <a:cubicBezTo>
                    <a:pt x="243983" y="149536"/>
                    <a:pt x="243676" y="149536"/>
                    <a:pt x="243370" y="149536"/>
                  </a:cubicBezTo>
                  <a:cubicBezTo>
                    <a:pt x="243063" y="149536"/>
                    <a:pt x="242757" y="149536"/>
                    <a:pt x="242447" y="149530"/>
                  </a:cubicBezTo>
                  <a:cubicBezTo>
                    <a:pt x="242007" y="149530"/>
                    <a:pt x="241971" y="149483"/>
                    <a:pt x="241959" y="149030"/>
                  </a:cubicBezTo>
                  <a:cubicBezTo>
                    <a:pt x="241947" y="148673"/>
                    <a:pt x="241959" y="148316"/>
                    <a:pt x="241947" y="147959"/>
                  </a:cubicBezTo>
                  <a:cubicBezTo>
                    <a:pt x="241947" y="147459"/>
                    <a:pt x="241995" y="146959"/>
                    <a:pt x="241840" y="146471"/>
                  </a:cubicBezTo>
                  <a:cubicBezTo>
                    <a:pt x="241780" y="146316"/>
                    <a:pt x="241816" y="146137"/>
                    <a:pt x="241816" y="145970"/>
                  </a:cubicBezTo>
                  <a:cubicBezTo>
                    <a:pt x="241804" y="145637"/>
                    <a:pt x="241840" y="145304"/>
                    <a:pt x="241697" y="144982"/>
                  </a:cubicBezTo>
                  <a:cubicBezTo>
                    <a:pt x="241673" y="144923"/>
                    <a:pt x="241673" y="144851"/>
                    <a:pt x="241673" y="144780"/>
                  </a:cubicBezTo>
                  <a:cubicBezTo>
                    <a:pt x="241709" y="143423"/>
                    <a:pt x="241435" y="142077"/>
                    <a:pt x="241518" y="140720"/>
                  </a:cubicBezTo>
                  <a:cubicBezTo>
                    <a:pt x="241542" y="140327"/>
                    <a:pt x="241554" y="139922"/>
                    <a:pt x="241411" y="139517"/>
                  </a:cubicBezTo>
                  <a:cubicBezTo>
                    <a:pt x="241364" y="139351"/>
                    <a:pt x="241388" y="139148"/>
                    <a:pt x="241388" y="138958"/>
                  </a:cubicBezTo>
                  <a:cubicBezTo>
                    <a:pt x="241388" y="138148"/>
                    <a:pt x="241388" y="137338"/>
                    <a:pt x="241376" y="136529"/>
                  </a:cubicBezTo>
                  <a:cubicBezTo>
                    <a:pt x="241376" y="136029"/>
                    <a:pt x="241423" y="135529"/>
                    <a:pt x="241268" y="135041"/>
                  </a:cubicBezTo>
                  <a:cubicBezTo>
                    <a:pt x="241209" y="134850"/>
                    <a:pt x="241245" y="134624"/>
                    <a:pt x="241245" y="134410"/>
                  </a:cubicBezTo>
                  <a:cubicBezTo>
                    <a:pt x="241233" y="133957"/>
                    <a:pt x="241268" y="133505"/>
                    <a:pt x="241126" y="133064"/>
                  </a:cubicBezTo>
                  <a:cubicBezTo>
                    <a:pt x="241066" y="132886"/>
                    <a:pt x="241102" y="132683"/>
                    <a:pt x="241102" y="132493"/>
                  </a:cubicBezTo>
                  <a:lnTo>
                    <a:pt x="241102" y="128933"/>
                  </a:lnTo>
                  <a:lnTo>
                    <a:pt x="241102" y="128921"/>
                  </a:lnTo>
                  <a:lnTo>
                    <a:pt x="241102" y="125492"/>
                  </a:lnTo>
                  <a:lnTo>
                    <a:pt x="241102" y="125135"/>
                  </a:lnTo>
                  <a:cubicBezTo>
                    <a:pt x="241092" y="124838"/>
                    <a:pt x="241163" y="124679"/>
                    <a:pt x="241391" y="124679"/>
                  </a:cubicBezTo>
                  <a:close/>
                  <a:moveTo>
                    <a:pt x="67444" y="146522"/>
                  </a:moveTo>
                  <a:cubicBezTo>
                    <a:pt x="67829" y="146522"/>
                    <a:pt x="68217" y="146547"/>
                    <a:pt x="68604" y="146554"/>
                  </a:cubicBezTo>
                  <a:cubicBezTo>
                    <a:pt x="68771" y="146554"/>
                    <a:pt x="68854" y="146685"/>
                    <a:pt x="68854" y="146840"/>
                  </a:cubicBezTo>
                  <a:cubicBezTo>
                    <a:pt x="68854" y="147006"/>
                    <a:pt x="68890" y="147185"/>
                    <a:pt x="68842" y="147340"/>
                  </a:cubicBezTo>
                  <a:cubicBezTo>
                    <a:pt x="68687" y="147804"/>
                    <a:pt x="68735" y="148280"/>
                    <a:pt x="68723" y="148757"/>
                  </a:cubicBezTo>
                  <a:cubicBezTo>
                    <a:pt x="68699" y="149435"/>
                    <a:pt x="68747" y="150126"/>
                    <a:pt x="68616" y="150816"/>
                  </a:cubicBezTo>
                  <a:cubicBezTo>
                    <a:pt x="68509" y="151364"/>
                    <a:pt x="68592" y="151947"/>
                    <a:pt x="68580" y="152519"/>
                  </a:cubicBezTo>
                  <a:cubicBezTo>
                    <a:pt x="68568" y="152971"/>
                    <a:pt x="68616" y="153424"/>
                    <a:pt x="68461" y="153864"/>
                  </a:cubicBezTo>
                  <a:cubicBezTo>
                    <a:pt x="68414" y="154019"/>
                    <a:pt x="68437" y="154198"/>
                    <a:pt x="68437" y="154364"/>
                  </a:cubicBezTo>
                  <a:cubicBezTo>
                    <a:pt x="68437" y="154960"/>
                    <a:pt x="68437" y="155555"/>
                    <a:pt x="68437" y="156150"/>
                  </a:cubicBezTo>
                  <a:cubicBezTo>
                    <a:pt x="68437" y="156448"/>
                    <a:pt x="68449" y="156757"/>
                    <a:pt x="68342" y="157067"/>
                  </a:cubicBezTo>
                  <a:cubicBezTo>
                    <a:pt x="68283" y="157234"/>
                    <a:pt x="68294" y="157436"/>
                    <a:pt x="68294" y="157627"/>
                  </a:cubicBezTo>
                  <a:cubicBezTo>
                    <a:pt x="68294" y="158293"/>
                    <a:pt x="68294" y="158960"/>
                    <a:pt x="68294" y="159627"/>
                  </a:cubicBezTo>
                  <a:cubicBezTo>
                    <a:pt x="68283" y="160151"/>
                    <a:pt x="68342" y="160675"/>
                    <a:pt x="68175" y="161187"/>
                  </a:cubicBezTo>
                  <a:cubicBezTo>
                    <a:pt x="68128" y="161329"/>
                    <a:pt x="68152" y="161508"/>
                    <a:pt x="68152" y="161675"/>
                  </a:cubicBezTo>
                  <a:cubicBezTo>
                    <a:pt x="68152" y="162699"/>
                    <a:pt x="68152" y="163723"/>
                    <a:pt x="68152" y="164747"/>
                  </a:cubicBezTo>
                  <a:cubicBezTo>
                    <a:pt x="68140" y="165151"/>
                    <a:pt x="68199" y="165556"/>
                    <a:pt x="68044" y="165949"/>
                  </a:cubicBezTo>
                  <a:cubicBezTo>
                    <a:pt x="68009" y="166056"/>
                    <a:pt x="68021" y="166187"/>
                    <a:pt x="68056" y="166294"/>
                  </a:cubicBezTo>
                  <a:cubicBezTo>
                    <a:pt x="68235" y="166842"/>
                    <a:pt x="68116" y="167390"/>
                    <a:pt x="68140" y="167926"/>
                  </a:cubicBezTo>
                  <a:cubicBezTo>
                    <a:pt x="68152" y="168021"/>
                    <a:pt x="68128" y="168116"/>
                    <a:pt x="68092" y="168211"/>
                  </a:cubicBezTo>
                  <a:cubicBezTo>
                    <a:pt x="67997" y="168461"/>
                    <a:pt x="67985" y="168711"/>
                    <a:pt x="68080" y="168973"/>
                  </a:cubicBezTo>
                  <a:cubicBezTo>
                    <a:pt x="68187" y="169247"/>
                    <a:pt x="68152" y="169533"/>
                    <a:pt x="68140" y="169819"/>
                  </a:cubicBezTo>
                  <a:cubicBezTo>
                    <a:pt x="68128" y="169985"/>
                    <a:pt x="68033" y="170081"/>
                    <a:pt x="67866" y="170092"/>
                  </a:cubicBezTo>
                  <a:cubicBezTo>
                    <a:pt x="67652" y="170104"/>
                    <a:pt x="67437" y="170104"/>
                    <a:pt x="67223" y="170104"/>
                  </a:cubicBezTo>
                  <a:lnTo>
                    <a:pt x="45446" y="170104"/>
                  </a:lnTo>
                  <a:cubicBezTo>
                    <a:pt x="45359" y="170104"/>
                    <a:pt x="45281" y="170105"/>
                    <a:pt x="45210" y="170105"/>
                  </a:cubicBezTo>
                  <a:cubicBezTo>
                    <a:pt x="44550" y="170105"/>
                    <a:pt x="44589" y="170066"/>
                    <a:pt x="44589" y="169259"/>
                  </a:cubicBezTo>
                  <a:cubicBezTo>
                    <a:pt x="44589" y="167068"/>
                    <a:pt x="44589" y="164878"/>
                    <a:pt x="44577" y="162687"/>
                  </a:cubicBezTo>
                  <a:cubicBezTo>
                    <a:pt x="44577" y="162353"/>
                    <a:pt x="44589" y="162020"/>
                    <a:pt x="44482" y="161699"/>
                  </a:cubicBezTo>
                  <a:cubicBezTo>
                    <a:pt x="44422" y="161520"/>
                    <a:pt x="44446" y="161318"/>
                    <a:pt x="44446" y="161127"/>
                  </a:cubicBezTo>
                  <a:cubicBezTo>
                    <a:pt x="44446" y="156757"/>
                    <a:pt x="44446" y="152376"/>
                    <a:pt x="44446" y="147995"/>
                  </a:cubicBezTo>
                  <a:cubicBezTo>
                    <a:pt x="44446" y="147256"/>
                    <a:pt x="44446" y="147256"/>
                    <a:pt x="45196" y="147256"/>
                  </a:cubicBezTo>
                  <a:lnTo>
                    <a:pt x="48983" y="147256"/>
                  </a:lnTo>
                  <a:cubicBezTo>
                    <a:pt x="49387" y="147244"/>
                    <a:pt x="49792" y="147280"/>
                    <a:pt x="50185" y="147137"/>
                  </a:cubicBezTo>
                  <a:cubicBezTo>
                    <a:pt x="50262" y="147113"/>
                    <a:pt x="50346" y="147107"/>
                    <a:pt x="50431" y="147107"/>
                  </a:cubicBezTo>
                  <a:cubicBezTo>
                    <a:pt x="50515" y="147107"/>
                    <a:pt x="50602" y="147113"/>
                    <a:pt x="50685" y="147113"/>
                  </a:cubicBezTo>
                  <a:lnTo>
                    <a:pt x="52602" y="147113"/>
                  </a:lnTo>
                  <a:cubicBezTo>
                    <a:pt x="52983" y="147102"/>
                    <a:pt x="53364" y="147125"/>
                    <a:pt x="53733" y="147006"/>
                  </a:cubicBezTo>
                  <a:cubicBezTo>
                    <a:pt x="53825" y="146974"/>
                    <a:pt x="53923" y="146966"/>
                    <a:pt x="54021" y="146966"/>
                  </a:cubicBezTo>
                  <a:cubicBezTo>
                    <a:pt x="54113" y="146966"/>
                    <a:pt x="54205" y="146973"/>
                    <a:pt x="54297" y="146973"/>
                  </a:cubicBezTo>
                  <a:cubicBezTo>
                    <a:pt x="54323" y="146973"/>
                    <a:pt x="54350" y="146972"/>
                    <a:pt x="54376" y="146971"/>
                  </a:cubicBezTo>
                  <a:cubicBezTo>
                    <a:pt x="55102" y="146935"/>
                    <a:pt x="55841" y="147006"/>
                    <a:pt x="56579" y="146852"/>
                  </a:cubicBezTo>
                  <a:cubicBezTo>
                    <a:pt x="56760" y="146813"/>
                    <a:pt x="56946" y="146802"/>
                    <a:pt x="57136" y="146802"/>
                  </a:cubicBezTo>
                  <a:cubicBezTo>
                    <a:pt x="57420" y="146802"/>
                    <a:pt x="57710" y="146828"/>
                    <a:pt x="57996" y="146828"/>
                  </a:cubicBezTo>
                  <a:cubicBezTo>
                    <a:pt x="58257" y="146816"/>
                    <a:pt x="58519" y="146840"/>
                    <a:pt x="58769" y="146732"/>
                  </a:cubicBezTo>
                  <a:cubicBezTo>
                    <a:pt x="58898" y="146688"/>
                    <a:pt x="59026" y="146677"/>
                    <a:pt x="59154" y="146677"/>
                  </a:cubicBezTo>
                  <a:cubicBezTo>
                    <a:pt x="59264" y="146677"/>
                    <a:pt x="59374" y="146685"/>
                    <a:pt x="59484" y="146685"/>
                  </a:cubicBezTo>
                  <a:cubicBezTo>
                    <a:pt x="61532" y="146685"/>
                    <a:pt x="63580" y="146685"/>
                    <a:pt x="65627" y="146673"/>
                  </a:cubicBezTo>
                  <a:cubicBezTo>
                    <a:pt x="65925" y="146673"/>
                    <a:pt x="66235" y="146637"/>
                    <a:pt x="66544" y="146590"/>
                  </a:cubicBezTo>
                  <a:cubicBezTo>
                    <a:pt x="66842" y="146537"/>
                    <a:pt x="67142" y="146522"/>
                    <a:pt x="67444" y="146522"/>
                  </a:cubicBezTo>
                  <a:close/>
                  <a:moveTo>
                    <a:pt x="43892" y="147260"/>
                  </a:moveTo>
                  <a:cubicBezTo>
                    <a:pt x="44066" y="147260"/>
                    <a:pt x="44142" y="147392"/>
                    <a:pt x="44160" y="147661"/>
                  </a:cubicBezTo>
                  <a:cubicBezTo>
                    <a:pt x="44160" y="147828"/>
                    <a:pt x="44160" y="147995"/>
                    <a:pt x="44160" y="148161"/>
                  </a:cubicBezTo>
                  <a:lnTo>
                    <a:pt x="44160" y="154864"/>
                  </a:lnTo>
                  <a:cubicBezTo>
                    <a:pt x="44160" y="157079"/>
                    <a:pt x="44160" y="159282"/>
                    <a:pt x="44160" y="161496"/>
                  </a:cubicBezTo>
                  <a:cubicBezTo>
                    <a:pt x="44160" y="161830"/>
                    <a:pt x="44137" y="162163"/>
                    <a:pt x="44256" y="162484"/>
                  </a:cubicBezTo>
                  <a:cubicBezTo>
                    <a:pt x="44303" y="162639"/>
                    <a:pt x="44291" y="162818"/>
                    <a:pt x="44291" y="162984"/>
                  </a:cubicBezTo>
                  <a:cubicBezTo>
                    <a:pt x="44291" y="165151"/>
                    <a:pt x="44291" y="167318"/>
                    <a:pt x="44291" y="169485"/>
                  </a:cubicBezTo>
                  <a:cubicBezTo>
                    <a:pt x="44291" y="169581"/>
                    <a:pt x="44291" y="169676"/>
                    <a:pt x="44291" y="169771"/>
                  </a:cubicBezTo>
                  <a:cubicBezTo>
                    <a:pt x="44268" y="169985"/>
                    <a:pt x="44196" y="170069"/>
                    <a:pt x="43982" y="170081"/>
                  </a:cubicBezTo>
                  <a:cubicBezTo>
                    <a:pt x="43815" y="170092"/>
                    <a:pt x="43649" y="170092"/>
                    <a:pt x="43482" y="170092"/>
                  </a:cubicBezTo>
                  <a:lnTo>
                    <a:pt x="37481" y="170092"/>
                  </a:lnTo>
                  <a:cubicBezTo>
                    <a:pt x="37207" y="170092"/>
                    <a:pt x="36921" y="170092"/>
                    <a:pt x="36636" y="170009"/>
                  </a:cubicBezTo>
                  <a:cubicBezTo>
                    <a:pt x="36517" y="169967"/>
                    <a:pt x="36379" y="169961"/>
                    <a:pt x="36241" y="169961"/>
                  </a:cubicBezTo>
                  <a:cubicBezTo>
                    <a:pt x="36186" y="169961"/>
                    <a:pt x="36131" y="169962"/>
                    <a:pt x="36076" y="169962"/>
                  </a:cubicBezTo>
                  <a:lnTo>
                    <a:pt x="25075" y="169962"/>
                  </a:lnTo>
                  <a:cubicBezTo>
                    <a:pt x="25011" y="169962"/>
                    <a:pt x="24948" y="169951"/>
                    <a:pt x="24888" y="169951"/>
                  </a:cubicBezTo>
                  <a:cubicBezTo>
                    <a:pt x="24858" y="169951"/>
                    <a:pt x="24829" y="169954"/>
                    <a:pt x="24801" y="169962"/>
                  </a:cubicBezTo>
                  <a:cubicBezTo>
                    <a:pt x="24332" y="170077"/>
                    <a:pt x="23861" y="170103"/>
                    <a:pt x="23388" y="170103"/>
                  </a:cubicBezTo>
                  <a:cubicBezTo>
                    <a:pt x="23009" y="170103"/>
                    <a:pt x="22628" y="170086"/>
                    <a:pt x="22247" y="170086"/>
                  </a:cubicBezTo>
                  <a:cubicBezTo>
                    <a:pt x="22126" y="170086"/>
                    <a:pt x="22005" y="170088"/>
                    <a:pt x="21884" y="170092"/>
                  </a:cubicBezTo>
                  <a:cubicBezTo>
                    <a:pt x="21551" y="170116"/>
                    <a:pt x="21217" y="170069"/>
                    <a:pt x="20896" y="170212"/>
                  </a:cubicBezTo>
                  <a:cubicBezTo>
                    <a:pt x="20812" y="170235"/>
                    <a:pt x="20705" y="170235"/>
                    <a:pt x="20610" y="170235"/>
                  </a:cubicBezTo>
                  <a:cubicBezTo>
                    <a:pt x="20561" y="170235"/>
                    <a:pt x="20514" y="170235"/>
                    <a:pt x="20470" y="170235"/>
                  </a:cubicBezTo>
                  <a:cubicBezTo>
                    <a:pt x="20280" y="170235"/>
                    <a:pt x="20126" y="170238"/>
                    <a:pt x="20000" y="170238"/>
                  </a:cubicBezTo>
                  <a:cubicBezTo>
                    <a:pt x="19354" y="170238"/>
                    <a:pt x="19453" y="170154"/>
                    <a:pt x="19443" y="169128"/>
                  </a:cubicBezTo>
                  <a:cubicBezTo>
                    <a:pt x="19443" y="168842"/>
                    <a:pt x="19443" y="168568"/>
                    <a:pt x="19348" y="168283"/>
                  </a:cubicBezTo>
                  <a:cubicBezTo>
                    <a:pt x="19288" y="168080"/>
                    <a:pt x="19312" y="167854"/>
                    <a:pt x="19312" y="167652"/>
                  </a:cubicBezTo>
                  <a:cubicBezTo>
                    <a:pt x="19300" y="166199"/>
                    <a:pt x="19300" y="164747"/>
                    <a:pt x="19300" y="163294"/>
                  </a:cubicBezTo>
                  <a:cubicBezTo>
                    <a:pt x="19300" y="163008"/>
                    <a:pt x="19300" y="162723"/>
                    <a:pt x="19217" y="162449"/>
                  </a:cubicBezTo>
                  <a:cubicBezTo>
                    <a:pt x="19157" y="162270"/>
                    <a:pt x="19169" y="162068"/>
                    <a:pt x="19169" y="161877"/>
                  </a:cubicBezTo>
                  <a:cubicBezTo>
                    <a:pt x="19169" y="157484"/>
                    <a:pt x="19157" y="153078"/>
                    <a:pt x="19157" y="148673"/>
                  </a:cubicBezTo>
                  <a:lnTo>
                    <a:pt x="19157" y="148602"/>
                  </a:lnTo>
                  <a:cubicBezTo>
                    <a:pt x="19169" y="148185"/>
                    <a:pt x="19384" y="147971"/>
                    <a:pt x="19800" y="147959"/>
                  </a:cubicBezTo>
                  <a:cubicBezTo>
                    <a:pt x="19871" y="147957"/>
                    <a:pt x="19942" y="147957"/>
                    <a:pt x="20012" y="147957"/>
                  </a:cubicBezTo>
                  <a:cubicBezTo>
                    <a:pt x="20087" y="147957"/>
                    <a:pt x="20162" y="147957"/>
                    <a:pt x="20237" y="147957"/>
                  </a:cubicBezTo>
                  <a:cubicBezTo>
                    <a:pt x="20567" y="147957"/>
                    <a:pt x="20895" y="147947"/>
                    <a:pt x="21217" y="147840"/>
                  </a:cubicBezTo>
                  <a:cubicBezTo>
                    <a:pt x="21295" y="147816"/>
                    <a:pt x="21378" y="147810"/>
                    <a:pt x="21463" y="147810"/>
                  </a:cubicBezTo>
                  <a:cubicBezTo>
                    <a:pt x="21548" y="147810"/>
                    <a:pt x="21634" y="147816"/>
                    <a:pt x="21717" y="147816"/>
                  </a:cubicBezTo>
                  <a:lnTo>
                    <a:pt x="24360" y="147816"/>
                  </a:lnTo>
                  <a:cubicBezTo>
                    <a:pt x="24472" y="147816"/>
                    <a:pt x="24583" y="147818"/>
                    <a:pt x="24696" y="147818"/>
                  </a:cubicBezTo>
                  <a:cubicBezTo>
                    <a:pt x="25006" y="147818"/>
                    <a:pt x="25320" y="147805"/>
                    <a:pt x="25634" y="147709"/>
                  </a:cubicBezTo>
                  <a:cubicBezTo>
                    <a:pt x="25710" y="147682"/>
                    <a:pt x="25793" y="147674"/>
                    <a:pt x="25879" y="147674"/>
                  </a:cubicBezTo>
                  <a:cubicBezTo>
                    <a:pt x="25983" y="147674"/>
                    <a:pt x="26090" y="147685"/>
                    <a:pt x="26194" y="147685"/>
                  </a:cubicBezTo>
                  <a:cubicBezTo>
                    <a:pt x="27075" y="147673"/>
                    <a:pt x="27956" y="147673"/>
                    <a:pt x="28837" y="147673"/>
                  </a:cubicBezTo>
                  <a:cubicBezTo>
                    <a:pt x="28972" y="147673"/>
                    <a:pt x="29107" y="147677"/>
                    <a:pt x="29241" y="147677"/>
                  </a:cubicBezTo>
                  <a:cubicBezTo>
                    <a:pt x="29510" y="147677"/>
                    <a:pt x="29778" y="147661"/>
                    <a:pt x="30040" y="147566"/>
                  </a:cubicBezTo>
                  <a:cubicBezTo>
                    <a:pt x="30110" y="147539"/>
                    <a:pt x="30185" y="147531"/>
                    <a:pt x="30262" y="147531"/>
                  </a:cubicBezTo>
                  <a:cubicBezTo>
                    <a:pt x="30354" y="147531"/>
                    <a:pt x="30449" y="147542"/>
                    <a:pt x="30540" y="147542"/>
                  </a:cubicBezTo>
                  <a:cubicBezTo>
                    <a:pt x="30867" y="147536"/>
                    <a:pt x="31198" y="147536"/>
                    <a:pt x="31529" y="147536"/>
                  </a:cubicBezTo>
                  <a:cubicBezTo>
                    <a:pt x="31861" y="147536"/>
                    <a:pt x="32195" y="147536"/>
                    <a:pt x="32528" y="147530"/>
                  </a:cubicBezTo>
                  <a:cubicBezTo>
                    <a:pt x="32719" y="147530"/>
                    <a:pt x="32909" y="147536"/>
                    <a:pt x="33099" y="147536"/>
                  </a:cubicBezTo>
                  <a:cubicBezTo>
                    <a:pt x="33431" y="147536"/>
                    <a:pt x="33762" y="147517"/>
                    <a:pt x="34088" y="147411"/>
                  </a:cubicBezTo>
                  <a:cubicBezTo>
                    <a:pt x="34166" y="147388"/>
                    <a:pt x="34247" y="147381"/>
                    <a:pt x="34330" y="147381"/>
                  </a:cubicBezTo>
                  <a:cubicBezTo>
                    <a:pt x="34462" y="147381"/>
                    <a:pt x="34599" y="147399"/>
                    <a:pt x="34731" y="147399"/>
                  </a:cubicBezTo>
                  <a:cubicBezTo>
                    <a:pt x="37374" y="147387"/>
                    <a:pt x="40017" y="147387"/>
                    <a:pt x="42660" y="147387"/>
                  </a:cubicBezTo>
                  <a:cubicBezTo>
                    <a:pt x="42723" y="147387"/>
                    <a:pt x="42786" y="147388"/>
                    <a:pt x="42850" y="147388"/>
                  </a:cubicBezTo>
                  <a:cubicBezTo>
                    <a:pt x="43135" y="147388"/>
                    <a:pt x="43428" y="147380"/>
                    <a:pt x="43720" y="147292"/>
                  </a:cubicBezTo>
                  <a:cubicBezTo>
                    <a:pt x="43786" y="147271"/>
                    <a:pt x="43843" y="147260"/>
                    <a:pt x="43892" y="147260"/>
                  </a:cubicBezTo>
                  <a:close/>
                  <a:moveTo>
                    <a:pt x="93786" y="146542"/>
                  </a:moveTo>
                  <a:cubicBezTo>
                    <a:pt x="94143" y="146542"/>
                    <a:pt x="94488" y="146566"/>
                    <a:pt x="94833" y="146673"/>
                  </a:cubicBezTo>
                  <a:cubicBezTo>
                    <a:pt x="95095" y="146768"/>
                    <a:pt x="95143" y="146792"/>
                    <a:pt x="95131" y="147078"/>
                  </a:cubicBezTo>
                  <a:cubicBezTo>
                    <a:pt x="95107" y="147875"/>
                    <a:pt x="95238" y="148685"/>
                    <a:pt x="95024" y="149483"/>
                  </a:cubicBezTo>
                  <a:cubicBezTo>
                    <a:pt x="94964" y="149685"/>
                    <a:pt x="95000" y="149911"/>
                    <a:pt x="95000" y="150126"/>
                  </a:cubicBezTo>
                  <a:cubicBezTo>
                    <a:pt x="95000" y="154388"/>
                    <a:pt x="95000" y="158639"/>
                    <a:pt x="95000" y="162901"/>
                  </a:cubicBezTo>
                  <a:cubicBezTo>
                    <a:pt x="95000" y="163258"/>
                    <a:pt x="95012" y="163604"/>
                    <a:pt x="94893" y="163961"/>
                  </a:cubicBezTo>
                  <a:cubicBezTo>
                    <a:pt x="94822" y="164151"/>
                    <a:pt x="94857" y="164389"/>
                    <a:pt x="94857" y="164592"/>
                  </a:cubicBezTo>
                  <a:cubicBezTo>
                    <a:pt x="94857" y="166473"/>
                    <a:pt x="94857" y="168354"/>
                    <a:pt x="94857" y="170235"/>
                  </a:cubicBezTo>
                  <a:cubicBezTo>
                    <a:pt x="94857" y="170962"/>
                    <a:pt x="94845" y="170962"/>
                    <a:pt x="94155" y="170962"/>
                  </a:cubicBezTo>
                  <a:cubicBezTo>
                    <a:pt x="94057" y="170962"/>
                    <a:pt x="93958" y="170963"/>
                    <a:pt x="93858" y="170963"/>
                  </a:cubicBezTo>
                  <a:cubicBezTo>
                    <a:pt x="93560" y="170963"/>
                    <a:pt x="93259" y="170950"/>
                    <a:pt x="92964" y="170843"/>
                  </a:cubicBezTo>
                  <a:cubicBezTo>
                    <a:pt x="92897" y="170822"/>
                    <a:pt x="92826" y="170817"/>
                    <a:pt x="92753" y="170817"/>
                  </a:cubicBezTo>
                  <a:cubicBezTo>
                    <a:pt x="92684" y="170817"/>
                    <a:pt x="92614" y="170821"/>
                    <a:pt x="92545" y="170821"/>
                  </a:cubicBezTo>
                  <a:cubicBezTo>
                    <a:pt x="92518" y="170821"/>
                    <a:pt x="92491" y="170821"/>
                    <a:pt x="92464" y="170819"/>
                  </a:cubicBezTo>
                  <a:cubicBezTo>
                    <a:pt x="91726" y="170783"/>
                    <a:pt x="91000" y="170854"/>
                    <a:pt x="90261" y="170700"/>
                  </a:cubicBezTo>
                  <a:cubicBezTo>
                    <a:pt x="90092" y="170664"/>
                    <a:pt x="89918" y="170653"/>
                    <a:pt x="89742" y="170653"/>
                  </a:cubicBezTo>
                  <a:cubicBezTo>
                    <a:pt x="89479" y="170653"/>
                    <a:pt x="89210" y="170677"/>
                    <a:pt x="88944" y="170677"/>
                  </a:cubicBezTo>
                  <a:cubicBezTo>
                    <a:pt x="88911" y="170677"/>
                    <a:pt x="88878" y="170677"/>
                    <a:pt x="88845" y="170676"/>
                  </a:cubicBezTo>
                  <a:cubicBezTo>
                    <a:pt x="88345" y="170664"/>
                    <a:pt x="87856" y="170676"/>
                    <a:pt x="87356" y="170569"/>
                  </a:cubicBezTo>
                  <a:cubicBezTo>
                    <a:pt x="87166" y="170526"/>
                    <a:pt x="86966" y="170515"/>
                    <a:pt x="86763" y="170515"/>
                  </a:cubicBezTo>
                  <a:cubicBezTo>
                    <a:pt x="86509" y="170515"/>
                    <a:pt x="86250" y="170533"/>
                    <a:pt x="85999" y="170533"/>
                  </a:cubicBezTo>
                  <a:cubicBezTo>
                    <a:pt x="85678" y="170521"/>
                    <a:pt x="85344" y="170533"/>
                    <a:pt x="85011" y="170438"/>
                  </a:cubicBezTo>
                  <a:cubicBezTo>
                    <a:pt x="84891" y="170398"/>
                    <a:pt x="84760" y="170391"/>
                    <a:pt x="84626" y="170391"/>
                  </a:cubicBezTo>
                  <a:cubicBezTo>
                    <a:pt x="84562" y="170391"/>
                    <a:pt x="84498" y="170393"/>
                    <a:pt x="84434" y="170393"/>
                  </a:cubicBezTo>
                  <a:cubicBezTo>
                    <a:pt x="84392" y="170393"/>
                    <a:pt x="84350" y="170392"/>
                    <a:pt x="84308" y="170390"/>
                  </a:cubicBezTo>
                  <a:cubicBezTo>
                    <a:pt x="84228" y="170387"/>
                    <a:pt x="84148" y="170386"/>
                    <a:pt x="84068" y="170386"/>
                  </a:cubicBezTo>
                  <a:cubicBezTo>
                    <a:pt x="83875" y="170386"/>
                    <a:pt x="83681" y="170392"/>
                    <a:pt x="83488" y="170392"/>
                  </a:cubicBezTo>
                  <a:cubicBezTo>
                    <a:pt x="83144" y="170392"/>
                    <a:pt x="82802" y="170372"/>
                    <a:pt x="82463" y="170259"/>
                  </a:cubicBezTo>
                  <a:cubicBezTo>
                    <a:pt x="82417" y="170244"/>
                    <a:pt x="82369" y="170239"/>
                    <a:pt x="82319" y="170239"/>
                  </a:cubicBezTo>
                  <a:cubicBezTo>
                    <a:pt x="82254" y="170239"/>
                    <a:pt x="82186" y="170247"/>
                    <a:pt x="82118" y="170247"/>
                  </a:cubicBezTo>
                  <a:cubicBezTo>
                    <a:pt x="82043" y="170245"/>
                    <a:pt x="81969" y="170245"/>
                    <a:pt x="81895" y="170245"/>
                  </a:cubicBezTo>
                  <a:cubicBezTo>
                    <a:pt x="81816" y="170245"/>
                    <a:pt x="81737" y="170246"/>
                    <a:pt x="81659" y="170246"/>
                  </a:cubicBezTo>
                  <a:cubicBezTo>
                    <a:pt x="81313" y="170246"/>
                    <a:pt x="80968" y="170236"/>
                    <a:pt x="80629" y="170128"/>
                  </a:cubicBezTo>
                  <a:cubicBezTo>
                    <a:pt x="80537" y="170101"/>
                    <a:pt x="80440" y="170094"/>
                    <a:pt x="80342" y="170094"/>
                  </a:cubicBezTo>
                  <a:cubicBezTo>
                    <a:pt x="80224" y="170094"/>
                    <a:pt x="80103" y="170104"/>
                    <a:pt x="79986" y="170104"/>
                  </a:cubicBezTo>
                  <a:lnTo>
                    <a:pt x="69283" y="170104"/>
                  </a:lnTo>
                  <a:cubicBezTo>
                    <a:pt x="69068" y="170104"/>
                    <a:pt x="68854" y="170092"/>
                    <a:pt x="68640" y="170069"/>
                  </a:cubicBezTo>
                  <a:cubicBezTo>
                    <a:pt x="68544" y="170069"/>
                    <a:pt x="68473" y="169985"/>
                    <a:pt x="68461" y="169890"/>
                  </a:cubicBezTo>
                  <a:cubicBezTo>
                    <a:pt x="68437" y="169747"/>
                    <a:pt x="68425" y="169604"/>
                    <a:pt x="68425" y="169461"/>
                  </a:cubicBezTo>
                  <a:cubicBezTo>
                    <a:pt x="68425" y="166818"/>
                    <a:pt x="68425" y="164187"/>
                    <a:pt x="68425" y="161544"/>
                  </a:cubicBezTo>
                  <a:cubicBezTo>
                    <a:pt x="68425" y="161449"/>
                    <a:pt x="68414" y="161341"/>
                    <a:pt x="68437" y="161258"/>
                  </a:cubicBezTo>
                  <a:cubicBezTo>
                    <a:pt x="68675" y="160413"/>
                    <a:pt x="68533" y="159555"/>
                    <a:pt x="68568" y="158710"/>
                  </a:cubicBezTo>
                  <a:cubicBezTo>
                    <a:pt x="68592" y="158139"/>
                    <a:pt x="68521" y="157567"/>
                    <a:pt x="68699" y="157008"/>
                  </a:cubicBezTo>
                  <a:cubicBezTo>
                    <a:pt x="68747" y="156853"/>
                    <a:pt x="68711" y="156674"/>
                    <a:pt x="68711" y="156507"/>
                  </a:cubicBezTo>
                  <a:cubicBezTo>
                    <a:pt x="68711" y="155841"/>
                    <a:pt x="68711" y="155174"/>
                    <a:pt x="68711" y="154507"/>
                  </a:cubicBezTo>
                  <a:cubicBezTo>
                    <a:pt x="68723" y="154138"/>
                    <a:pt x="68687" y="153757"/>
                    <a:pt x="68830" y="153388"/>
                  </a:cubicBezTo>
                  <a:cubicBezTo>
                    <a:pt x="68878" y="153233"/>
                    <a:pt x="68854" y="153055"/>
                    <a:pt x="68854" y="152888"/>
                  </a:cubicBezTo>
                  <a:cubicBezTo>
                    <a:pt x="68866" y="152340"/>
                    <a:pt x="68854" y="151793"/>
                    <a:pt x="68866" y="151245"/>
                  </a:cubicBezTo>
                  <a:cubicBezTo>
                    <a:pt x="68866" y="150983"/>
                    <a:pt x="68866" y="150733"/>
                    <a:pt x="68937" y="150471"/>
                  </a:cubicBezTo>
                  <a:cubicBezTo>
                    <a:pt x="68997" y="150269"/>
                    <a:pt x="68997" y="150054"/>
                    <a:pt x="68997" y="149840"/>
                  </a:cubicBezTo>
                  <a:cubicBezTo>
                    <a:pt x="69009" y="149126"/>
                    <a:pt x="68997" y="148411"/>
                    <a:pt x="68997" y="147697"/>
                  </a:cubicBezTo>
                  <a:cubicBezTo>
                    <a:pt x="68997" y="147554"/>
                    <a:pt x="68997" y="147411"/>
                    <a:pt x="69009" y="147268"/>
                  </a:cubicBezTo>
                  <a:cubicBezTo>
                    <a:pt x="69068" y="146649"/>
                    <a:pt x="69187" y="146542"/>
                    <a:pt x="69807" y="146542"/>
                  </a:cubicBezTo>
                  <a:close/>
                  <a:moveTo>
                    <a:pt x="112384" y="146536"/>
                  </a:moveTo>
                  <a:cubicBezTo>
                    <a:pt x="112502" y="146536"/>
                    <a:pt x="112620" y="146555"/>
                    <a:pt x="112740" y="146601"/>
                  </a:cubicBezTo>
                  <a:cubicBezTo>
                    <a:pt x="112857" y="146574"/>
                    <a:pt x="112973" y="146564"/>
                    <a:pt x="113090" y="146564"/>
                  </a:cubicBezTo>
                  <a:cubicBezTo>
                    <a:pt x="113485" y="146564"/>
                    <a:pt x="113881" y="146685"/>
                    <a:pt x="114276" y="146685"/>
                  </a:cubicBezTo>
                  <a:cubicBezTo>
                    <a:pt x="114991" y="146673"/>
                    <a:pt x="115705" y="146670"/>
                    <a:pt x="116420" y="146670"/>
                  </a:cubicBezTo>
                  <a:cubicBezTo>
                    <a:pt x="117134" y="146670"/>
                    <a:pt x="117848" y="146673"/>
                    <a:pt x="118563" y="146673"/>
                  </a:cubicBezTo>
                  <a:cubicBezTo>
                    <a:pt x="118618" y="146673"/>
                    <a:pt x="118674" y="146673"/>
                    <a:pt x="118729" y="146673"/>
                  </a:cubicBezTo>
                  <a:cubicBezTo>
                    <a:pt x="119007" y="146673"/>
                    <a:pt x="119283" y="146681"/>
                    <a:pt x="119551" y="146780"/>
                  </a:cubicBezTo>
                  <a:cubicBezTo>
                    <a:pt x="119637" y="146813"/>
                    <a:pt x="119730" y="146821"/>
                    <a:pt x="119825" y="146821"/>
                  </a:cubicBezTo>
                  <a:cubicBezTo>
                    <a:pt x="119900" y="146821"/>
                    <a:pt x="119977" y="146816"/>
                    <a:pt x="120051" y="146816"/>
                  </a:cubicBezTo>
                  <a:cubicBezTo>
                    <a:pt x="120376" y="146816"/>
                    <a:pt x="120712" y="146826"/>
                    <a:pt x="121045" y="146826"/>
                  </a:cubicBezTo>
                  <a:cubicBezTo>
                    <a:pt x="121211" y="146826"/>
                    <a:pt x="121376" y="146824"/>
                    <a:pt x="121539" y="146816"/>
                  </a:cubicBezTo>
                  <a:cubicBezTo>
                    <a:pt x="121554" y="146815"/>
                    <a:pt x="121568" y="146815"/>
                    <a:pt x="121583" y="146815"/>
                  </a:cubicBezTo>
                  <a:cubicBezTo>
                    <a:pt x="121958" y="146815"/>
                    <a:pt x="122303" y="146960"/>
                    <a:pt x="122670" y="146994"/>
                  </a:cubicBezTo>
                  <a:cubicBezTo>
                    <a:pt x="122766" y="147006"/>
                    <a:pt x="122825" y="147102"/>
                    <a:pt x="122837" y="147197"/>
                  </a:cubicBezTo>
                  <a:cubicBezTo>
                    <a:pt x="122849" y="147411"/>
                    <a:pt x="122849" y="147625"/>
                    <a:pt x="122849" y="147840"/>
                  </a:cubicBezTo>
                  <a:cubicBezTo>
                    <a:pt x="122849" y="149864"/>
                    <a:pt x="122849" y="151888"/>
                    <a:pt x="122849" y="153912"/>
                  </a:cubicBezTo>
                  <a:cubicBezTo>
                    <a:pt x="122849" y="154198"/>
                    <a:pt x="122849" y="154472"/>
                    <a:pt x="122944" y="154757"/>
                  </a:cubicBezTo>
                  <a:cubicBezTo>
                    <a:pt x="122992" y="154936"/>
                    <a:pt x="122992" y="155138"/>
                    <a:pt x="122992" y="155317"/>
                  </a:cubicBezTo>
                  <a:cubicBezTo>
                    <a:pt x="122992" y="158317"/>
                    <a:pt x="122992" y="161318"/>
                    <a:pt x="122992" y="164318"/>
                  </a:cubicBezTo>
                  <a:cubicBezTo>
                    <a:pt x="122813" y="165151"/>
                    <a:pt x="122920" y="166021"/>
                    <a:pt x="122730" y="166854"/>
                  </a:cubicBezTo>
                  <a:cubicBezTo>
                    <a:pt x="122682" y="167056"/>
                    <a:pt x="122718" y="167283"/>
                    <a:pt x="122706" y="167497"/>
                  </a:cubicBezTo>
                  <a:cubicBezTo>
                    <a:pt x="122682" y="168068"/>
                    <a:pt x="122718" y="168628"/>
                    <a:pt x="122599" y="169200"/>
                  </a:cubicBezTo>
                  <a:cubicBezTo>
                    <a:pt x="122504" y="169604"/>
                    <a:pt x="122563" y="170045"/>
                    <a:pt x="122563" y="170473"/>
                  </a:cubicBezTo>
                  <a:cubicBezTo>
                    <a:pt x="122563" y="170664"/>
                    <a:pt x="122563" y="170866"/>
                    <a:pt x="122539" y="171045"/>
                  </a:cubicBezTo>
                  <a:cubicBezTo>
                    <a:pt x="122516" y="171235"/>
                    <a:pt x="122396" y="171355"/>
                    <a:pt x="122206" y="171366"/>
                  </a:cubicBezTo>
                  <a:cubicBezTo>
                    <a:pt x="122015" y="171378"/>
                    <a:pt x="121825" y="171378"/>
                    <a:pt x="121634" y="171378"/>
                  </a:cubicBezTo>
                  <a:cubicBezTo>
                    <a:pt x="120857" y="171378"/>
                    <a:pt x="120079" y="171384"/>
                    <a:pt x="119301" y="171384"/>
                  </a:cubicBezTo>
                  <a:cubicBezTo>
                    <a:pt x="118912" y="171384"/>
                    <a:pt x="118523" y="171382"/>
                    <a:pt x="118134" y="171378"/>
                  </a:cubicBezTo>
                  <a:cubicBezTo>
                    <a:pt x="118039" y="171378"/>
                    <a:pt x="117944" y="171380"/>
                    <a:pt x="117851" y="171380"/>
                  </a:cubicBezTo>
                  <a:cubicBezTo>
                    <a:pt x="117616" y="171380"/>
                    <a:pt x="117384" y="171368"/>
                    <a:pt x="117146" y="171283"/>
                  </a:cubicBezTo>
                  <a:cubicBezTo>
                    <a:pt x="117045" y="171247"/>
                    <a:pt x="116937" y="171230"/>
                    <a:pt x="116830" y="171230"/>
                  </a:cubicBezTo>
                  <a:cubicBezTo>
                    <a:pt x="116723" y="171230"/>
                    <a:pt x="116616" y="171247"/>
                    <a:pt x="116515" y="171283"/>
                  </a:cubicBezTo>
                  <a:cubicBezTo>
                    <a:pt x="116302" y="171368"/>
                    <a:pt x="116083" y="171380"/>
                    <a:pt x="115863" y="171380"/>
                  </a:cubicBezTo>
                  <a:cubicBezTo>
                    <a:pt x="115775" y="171380"/>
                    <a:pt x="115686" y="171378"/>
                    <a:pt x="115598" y="171378"/>
                  </a:cubicBezTo>
                  <a:cubicBezTo>
                    <a:pt x="115241" y="171384"/>
                    <a:pt x="114884" y="171384"/>
                    <a:pt x="114526" y="171384"/>
                  </a:cubicBezTo>
                  <a:cubicBezTo>
                    <a:pt x="114169" y="171384"/>
                    <a:pt x="113812" y="171384"/>
                    <a:pt x="113455" y="171390"/>
                  </a:cubicBezTo>
                  <a:cubicBezTo>
                    <a:pt x="113439" y="171391"/>
                    <a:pt x="113424" y="171391"/>
                    <a:pt x="113408" y="171391"/>
                  </a:cubicBezTo>
                  <a:cubicBezTo>
                    <a:pt x="113068" y="171391"/>
                    <a:pt x="112737" y="171271"/>
                    <a:pt x="112407" y="171271"/>
                  </a:cubicBezTo>
                  <a:cubicBezTo>
                    <a:pt x="112074" y="171271"/>
                    <a:pt x="111764" y="171390"/>
                    <a:pt x="111419" y="171390"/>
                  </a:cubicBezTo>
                  <a:cubicBezTo>
                    <a:pt x="110966" y="171384"/>
                    <a:pt x="110514" y="171381"/>
                    <a:pt x="110062" y="171381"/>
                  </a:cubicBezTo>
                  <a:cubicBezTo>
                    <a:pt x="109609" y="171381"/>
                    <a:pt x="109157" y="171384"/>
                    <a:pt x="108704" y="171390"/>
                  </a:cubicBezTo>
                  <a:cubicBezTo>
                    <a:pt x="108684" y="171391"/>
                    <a:pt x="108664" y="171391"/>
                    <a:pt x="108644" y="171391"/>
                  </a:cubicBezTo>
                  <a:cubicBezTo>
                    <a:pt x="108286" y="171391"/>
                    <a:pt x="107927" y="171304"/>
                    <a:pt x="107559" y="171304"/>
                  </a:cubicBezTo>
                  <a:cubicBezTo>
                    <a:pt x="107520" y="171304"/>
                    <a:pt x="107481" y="171305"/>
                    <a:pt x="107442" y="171307"/>
                  </a:cubicBezTo>
                  <a:cubicBezTo>
                    <a:pt x="107299" y="171319"/>
                    <a:pt x="107168" y="171307"/>
                    <a:pt x="107025" y="171355"/>
                  </a:cubicBezTo>
                  <a:cubicBezTo>
                    <a:pt x="106944" y="171380"/>
                    <a:pt x="106856" y="171395"/>
                    <a:pt x="106768" y="171395"/>
                  </a:cubicBezTo>
                  <a:cubicBezTo>
                    <a:pt x="106689" y="171395"/>
                    <a:pt x="106610" y="171383"/>
                    <a:pt x="106537" y="171355"/>
                  </a:cubicBezTo>
                  <a:cubicBezTo>
                    <a:pt x="106307" y="171259"/>
                    <a:pt x="106072" y="171243"/>
                    <a:pt x="105834" y="171243"/>
                  </a:cubicBezTo>
                  <a:cubicBezTo>
                    <a:pt x="105716" y="171243"/>
                    <a:pt x="105597" y="171247"/>
                    <a:pt x="105478" y="171247"/>
                  </a:cubicBezTo>
                  <a:lnTo>
                    <a:pt x="99620" y="171247"/>
                  </a:lnTo>
                  <a:cubicBezTo>
                    <a:pt x="99334" y="171247"/>
                    <a:pt x="99060" y="171247"/>
                    <a:pt x="98774" y="171164"/>
                  </a:cubicBezTo>
                  <a:cubicBezTo>
                    <a:pt x="98572" y="171105"/>
                    <a:pt x="98358" y="171105"/>
                    <a:pt x="98143" y="171105"/>
                  </a:cubicBezTo>
                  <a:lnTo>
                    <a:pt x="96072" y="171105"/>
                  </a:lnTo>
                  <a:cubicBezTo>
                    <a:pt x="95905" y="171105"/>
                    <a:pt x="95738" y="171105"/>
                    <a:pt x="95572" y="171093"/>
                  </a:cubicBezTo>
                  <a:cubicBezTo>
                    <a:pt x="95405" y="171081"/>
                    <a:pt x="95298" y="170997"/>
                    <a:pt x="95286" y="170831"/>
                  </a:cubicBezTo>
                  <a:cubicBezTo>
                    <a:pt x="95274" y="170640"/>
                    <a:pt x="95274" y="170450"/>
                    <a:pt x="95274" y="170259"/>
                  </a:cubicBezTo>
                  <a:cubicBezTo>
                    <a:pt x="95274" y="166116"/>
                    <a:pt x="95286" y="161972"/>
                    <a:pt x="95286" y="157829"/>
                  </a:cubicBezTo>
                  <a:cubicBezTo>
                    <a:pt x="95286" y="157496"/>
                    <a:pt x="95274" y="157174"/>
                    <a:pt x="95381" y="156841"/>
                  </a:cubicBezTo>
                  <a:cubicBezTo>
                    <a:pt x="95441" y="156627"/>
                    <a:pt x="95417" y="156365"/>
                    <a:pt x="95417" y="156138"/>
                  </a:cubicBezTo>
                  <a:cubicBezTo>
                    <a:pt x="95417" y="153757"/>
                    <a:pt x="95441" y="151376"/>
                    <a:pt x="95417" y="148995"/>
                  </a:cubicBezTo>
                  <a:cubicBezTo>
                    <a:pt x="95405" y="148304"/>
                    <a:pt x="95584" y="147625"/>
                    <a:pt x="95584" y="146947"/>
                  </a:cubicBezTo>
                  <a:cubicBezTo>
                    <a:pt x="95584" y="146768"/>
                    <a:pt x="95715" y="146697"/>
                    <a:pt x="95869" y="146685"/>
                  </a:cubicBezTo>
                  <a:lnTo>
                    <a:pt x="96441" y="146685"/>
                  </a:lnTo>
                  <a:cubicBezTo>
                    <a:pt x="98679" y="146673"/>
                    <a:pt x="100918" y="146673"/>
                    <a:pt x="103156" y="146673"/>
                  </a:cubicBezTo>
                  <a:lnTo>
                    <a:pt x="109871" y="146673"/>
                  </a:lnTo>
                  <a:cubicBezTo>
                    <a:pt x="109980" y="146673"/>
                    <a:pt x="110090" y="146677"/>
                    <a:pt x="110198" y="146677"/>
                  </a:cubicBezTo>
                  <a:cubicBezTo>
                    <a:pt x="110398" y="146677"/>
                    <a:pt x="110595" y="146662"/>
                    <a:pt x="110788" y="146578"/>
                  </a:cubicBezTo>
                  <a:cubicBezTo>
                    <a:pt x="110824" y="146554"/>
                    <a:pt x="110871" y="146554"/>
                    <a:pt x="110919" y="146542"/>
                  </a:cubicBezTo>
                  <a:cubicBezTo>
                    <a:pt x="110927" y="146542"/>
                    <a:pt x="110935" y="146541"/>
                    <a:pt x="110943" y="146541"/>
                  </a:cubicBezTo>
                  <a:cubicBezTo>
                    <a:pt x="111184" y="146541"/>
                    <a:pt x="111411" y="146678"/>
                    <a:pt x="111654" y="146678"/>
                  </a:cubicBezTo>
                  <a:cubicBezTo>
                    <a:pt x="111713" y="146678"/>
                    <a:pt x="111774" y="146670"/>
                    <a:pt x="111836" y="146649"/>
                  </a:cubicBezTo>
                  <a:cubicBezTo>
                    <a:pt x="112018" y="146584"/>
                    <a:pt x="112199" y="146536"/>
                    <a:pt x="112384" y="146536"/>
                  </a:cubicBezTo>
                  <a:close/>
                  <a:moveTo>
                    <a:pt x="123992" y="146968"/>
                  </a:moveTo>
                  <a:cubicBezTo>
                    <a:pt x="124115" y="146968"/>
                    <a:pt x="124264" y="146971"/>
                    <a:pt x="124444" y="146971"/>
                  </a:cubicBezTo>
                  <a:cubicBezTo>
                    <a:pt x="124546" y="146971"/>
                    <a:pt x="124647" y="146969"/>
                    <a:pt x="124747" y="146969"/>
                  </a:cubicBezTo>
                  <a:cubicBezTo>
                    <a:pt x="125023" y="146969"/>
                    <a:pt x="125296" y="146982"/>
                    <a:pt x="125575" y="147078"/>
                  </a:cubicBezTo>
                  <a:cubicBezTo>
                    <a:pt x="125651" y="147105"/>
                    <a:pt x="125734" y="147112"/>
                    <a:pt x="125820" y="147112"/>
                  </a:cubicBezTo>
                  <a:cubicBezTo>
                    <a:pt x="125924" y="147112"/>
                    <a:pt x="126031" y="147102"/>
                    <a:pt x="126135" y="147102"/>
                  </a:cubicBezTo>
                  <a:cubicBezTo>
                    <a:pt x="126480" y="147107"/>
                    <a:pt x="126826" y="147107"/>
                    <a:pt x="127171" y="147107"/>
                  </a:cubicBezTo>
                  <a:cubicBezTo>
                    <a:pt x="127516" y="147107"/>
                    <a:pt x="127861" y="147107"/>
                    <a:pt x="128207" y="147113"/>
                  </a:cubicBezTo>
                  <a:cubicBezTo>
                    <a:pt x="128309" y="147113"/>
                    <a:pt x="128411" y="147112"/>
                    <a:pt x="128513" y="147112"/>
                  </a:cubicBezTo>
                  <a:cubicBezTo>
                    <a:pt x="128767" y="147112"/>
                    <a:pt x="129020" y="147124"/>
                    <a:pt x="129266" y="147209"/>
                  </a:cubicBezTo>
                  <a:cubicBezTo>
                    <a:pt x="129359" y="147242"/>
                    <a:pt x="129463" y="147249"/>
                    <a:pt x="129569" y="147249"/>
                  </a:cubicBezTo>
                  <a:cubicBezTo>
                    <a:pt x="129654" y="147249"/>
                    <a:pt x="129741" y="147244"/>
                    <a:pt x="129826" y="147244"/>
                  </a:cubicBezTo>
                  <a:cubicBezTo>
                    <a:pt x="130171" y="147250"/>
                    <a:pt x="130517" y="147250"/>
                    <a:pt x="130862" y="147250"/>
                  </a:cubicBezTo>
                  <a:cubicBezTo>
                    <a:pt x="131207" y="147250"/>
                    <a:pt x="131552" y="147250"/>
                    <a:pt x="131898" y="147256"/>
                  </a:cubicBezTo>
                  <a:cubicBezTo>
                    <a:pt x="132012" y="147256"/>
                    <a:pt x="132126" y="147255"/>
                    <a:pt x="132240" y="147255"/>
                  </a:cubicBezTo>
                  <a:cubicBezTo>
                    <a:pt x="132554" y="147255"/>
                    <a:pt x="132866" y="147267"/>
                    <a:pt x="133172" y="147363"/>
                  </a:cubicBezTo>
                  <a:cubicBezTo>
                    <a:pt x="133273" y="147393"/>
                    <a:pt x="133380" y="147399"/>
                    <a:pt x="133489" y="147399"/>
                  </a:cubicBezTo>
                  <a:cubicBezTo>
                    <a:pt x="133561" y="147399"/>
                    <a:pt x="133634" y="147397"/>
                    <a:pt x="133707" y="147397"/>
                  </a:cubicBezTo>
                  <a:cubicBezTo>
                    <a:pt x="133743" y="147397"/>
                    <a:pt x="133779" y="147397"/>
                    <a:pt x="133815" y="147399"/>
                  </a:cubicBezTo>
                  <a:cubicBezTo>
                    <a:pt x="133930" y="147403"/>
                    <a:pt x="134047" y="147404"/>
                    <a:pt x="134163" y="147404"/>
                  </a:cubicBezTo>
                  <a:cubicBezTo>
                    <a:pt x="134381" y="147404"/>
                    <a:pt x="134600" y="147400"/>
                    <a:pt x="134820" y="147400"/>
                  </a:cubicBezTo>
                  <a:cubicBezTo>
                    <a:pt x="135263" y="147400"/>
                    <a:pt x="135708" y="147417"/>
                    <a:pt x="136148" y="147518"/>
                  </a:cubicBezTo>
                  <a:cubicBezTo>
                    <a:pt x="136298" y="147550"/>
                    <a:pt x="136451" y="147559"/>
                    <a:pt x="136605" y="147559"/>
                  </a:cubicBezTo>
                  <a:cubicBezTo>
                    <a:pt x="136824" y="147559"/>
                    <a:pt x="137045" y="147541"/>
                    <a:pt x="137264" y="147541"/>
                  </a:cubicBezTo>
                  <a:cubicBezTo>
                    <a:pt x="137297" y="147541"/>
                    <a:pt x="137330" y="147541"/>
                    <a:pt x="137363" y="147542"/>
                  </a:cubicBezTo>
                  <a:cubicBezTo>
                    <a:pt x="137419" y="147543"/>
                    <a:pt x="137475" y="147544"/>
                    <a:pt x="137531" y="147544"/>
                  </a:cubicBezTo>
                  <a:cubicBezTo>
                    <a:pt x="137670" y="147544"/>
                    <a:pt x="137809" y="147541"/>
                    <a:pt x="137948" y="147541"/>
                  </a:cubicBezTo>
                  <a:cubicBezTo>
                    <a:pt x="138275" y="147541"/>
                    <a:pt x="138601" y="147557"/>
                    <a:pt x="138922" y="147661"/>
                  </a:cubicBezTo>
                  <a:cubicBezTo>
                    <a:pt x="138984" y="147680"/>
                    <a:pt x="139050" y="147686"/>
                    <a:pt x="139117" y="147686"/>
                  </a:cubicBezTo>
                  <a:cubicBezTo>
                    <a:pt x="139218" y="147686"/>
                    <a:pt x="139322" y="147673"/>
                    <a:pt x="139422" y="147673"/>
                  </a:cubicBezTo>
                  <a:cubicBezTo>
                    <a:pt x="139720" y="147679"/>
                    <a:pt x="140015" y="147679"/>
                    <a:pt x="140309" y="147679"/>
                  </a:cubicBezTo>
                  <a:cubicBezTo>
                    <a:pt x="140604" y="147679"/>
                    <a:pt x="140899" y="147679"/>
                    <a:pt x="141196" y="147685"/>
                  </a:cubicBezTo>
                  <a:cubicBezTo>
                    <a:pt x="141261" y="147685"/>
                    <a:pt x="141326" y="147685"/>
                    <a:pt x="141391" y="147685"/>
                  </a:cubicBezTo>
                  <a:cubicBezTo>
                    <a:pt x="141683" y="147685"/>
                    <a:pt x="141974" y="147693"/>
                    <a:pt x="142256" y="147780"/>
                  </a:cubicBezTo>
                  <a:cubicBezTo>
                    <a:pt x="142383" y="147820"/>
                    <a:pt x="142516" y="147827"/>
                    <a:pt x="142652" y="147827"/>
                  </a:cubicBezTo>
                  <a:cubicBezTo>
                    <a:pt x="142716" y="147827"/>
                    <a:pt x="142781" y="147825"/>
                    <a:pt x="142845" y="147825"/>
                  </a:cubicBezTo>
                  <a:cubicBezTo>
                    <a:pt x="142887" y="147825"/>
                    <a:pt x="142929" y="147826"/>
                    <a:pt x="142970" y="147828"/>
                  </a:cubicBezTo>
                  <a:cubicBezTo>
                    <a:pt x="143054" y="147831"/>
                    <a:pt x="143138" y="147832"/>
                    <a:pt x="143222" y="147832"/>
                  </a:cubicBezTo>
                  <a:cubicBezTo>
                    <a:pt x="143441" y="147832"/>
                    <a:pt x="143660" y="147825"/>
                    <a:pt x="143880" y="147825"/>
                  </a:cubicBezTo>
                  <a:cubicBezTo>
                    <a:pt x="144237" y="147825"/>
                    <a:pt x="144594" y="147844"/>
                    <a:pt x="144947" y="147947"/>
                  </a:cubicBezTo>
                  <a:cubicBezTo>
                    <a:pt x="145019" y="147971"/>
                    <a:pt x="145096" y="147978"/>
                    <a:pt x="145174" y="147978"/>
                  </a:cubicBezTo>
                  <a:cubicBezTo>
                    <a:pt x="145265" y="147978"/>
                    <a:pt x="145358" y="147969"/>
                    <a:pt x="145449" y="147969"/>
                  </a:cubicBezTo>
                  <a:cubicBezTo>
                    <a:pt x="145472" y="147969"/>
                    <a:pt x="145495" y="147969"/>
                    <a:pt x="145518" y="147971"/>
                  </a:cubicBezTo>
                  <a:cubicBezTo>
                    <a:pt x="145576" y="147971"/>
                    <a:pt x="145633" y="147970"/>
                    <a:pt x="145690" y="147970"/>
                  </a:cubicBezTo>
                  <a:cubicBezTo>
                    <a:pt x="145918" y="147970"/>
                    <a:pt x="146145" y="147978"/>
                    <a:pt x="146364" y="148054"/>
                  </a:cubicBezTo>
                  <a:cubicBezTo>
                    <a:pt x="146471" y="148095"/>
                    <a:pt x="146589" y="148108"/>
                    <a:pt x="146707" y="148108"/>
                  </a:cubicBezTo>
                  <a:cubicBezTo>
                    <a:pt x="146760" y="148108"/>
                    <a:pt x="146812" y="148105"/>
                    <a:pt x="146864" y="148102"/>
                  </a:cubicBezTo>
                  <a:cubicBezTo>
                    <a:pt x="146955" y="148095"/>
                    <a:pt x="147047" y="148091"/>
                    <a:pt x="147138" y="148091"/>
                  </a:cubicBezTo>
                  <a:cubicBezTo>
                    <a:pt x="147663" y="148091"/>
                    <a:pt x="148180" y="148196"/>
                    <a:pt x="148697" y="148256"/>
                  </a:cubicBezTo>
                  <a:cubicBezTo>
                    <a:pt x="148912" y="148292"/>
                    <a:pt x="148971" y="148364"/>
                    <a:pt x="148983" y="148602"/>
                  </a:cubicBezTo>
                  <a:cubicBezTo>
                    <a:pt x="148995" y="148792"/>
                    <a:pt x="148983" y="148983"/>
                    <a:pt x="148983" y="149173"/>
                  </a:cubicBezTo>
                  <a:cubicBezTo>
                    <a:pt x="148983" y="151709"/>
                    <a:pt x="148983" y="154257"/>
                    <a:pt x="148983" y="156805"/>
                  </a:cubicBezTo>
                  <a:cubicBezTo>
                    <a:pt x="148983" y="157138"/>
                    <a:pt x="148983" y="157460"/>
                    <a:pt x="149078" y="157793"/>
                  </a:cubicBezTo>
                  <a:cubicBezTo>
                    <a:pt x="149150" y="158008"/>
                    <a:pt x="149126" y="158270"/>
                    <a:pt x="149126" y="158496"/>
                  </a:cubicBezTo>
                  <a:lnTo>
                    <a:pt x="149126" y="164425"/>
                  </a:lnTo>
                  <a:cubicBezTo>
                    <a:pt x="149126" y="166378"/>
                    <a:pt x="149126" y="168330"/>
                    <a:pt x="149126" y="170283"/>
                  </a:cubicBezTo>
                  <a:cubicBezTo>
                    <a:pt x="149126" y="170581"/>
                    <a:pt x="149114" y="170890"/>
                    <a:pt x="149209" y="171200"/>
                  </a:cubicBezTo>
                  <a:cubicBezTo>
                    <a:pt x="149281" y="171390"/>
                    <a:pt x="149257" y="171616"/>
                    <a:pt x="149257" y="171831"/>
                  </a:cubicBezTo>
                  <a:cubicBezTo>
                    <a:pt x="149257" y="172176"/>
                    <a:pt x="149197" y="172236"/>
                    <a:pt x="148828" y="172247"/>
                  </a:cubicBezTo>
                  <a:cubicBezTo>
                    <a:pt x="148606" y="172251"/>
                    <a:pt x="148384" y="172253"/>
                    <a:pt x="148162" y="172253"/>
                  </a:cubicBezTo>
                  <a:cubicBezTo>
                    <a:pt x="147717" y="172253"/>
                    <a:pt x="147273" y="172247"/>
                    <a:pt x="146828" y="172247"/>
                  </a:cubicBezTo>
                  <a:lnTo>
                    <a:pt x="142911" y="172247"/>
                  </a:lnTo>
                  <a:cubicBezTo>
                    <a:pt x="142435" y="172247"/>
                    <a:pt x="141970" y="172247"/>
                    <a:pt x="141494" y="172140"/>
                  </a:cubicBezTo>
                  <a:cubicBezTo>
                    <a:pt x="141325" y="172104"/>
                    <a:pt x="141151" y="172095"/>
                    <a:pt x="140976" y="172095"/>
                  </a:cubicBezTo>
                  <a:cubicBezTo>
                    <a:pt x="140784" y="172095"/>
                    <a:pt x="140590" y="172106"/>
                    <a:pt x="140399" y="172106"/>
                  </a:cubicBezTo>
                  <a:cubicBezTo>
                    <a:pt x="140359" y="172106"/>
                    <a:pt x="140319" y="172106"/>
                    <a:pt x="140280" y="172105"/>
                  </a:cubicBezTo>
                  <a:cubicBezTo>
                    <a:pt x="140217" y="172103"/>
                    <a:pt x="140154" y="172102"/>
                    <a:pt x="140090" y="172102"/>
                  </a:cubicBezTo>
                  <a:cubicBezTo>
                    <a:pt x="140006" y="172102"/>
                    <a:pt x="139921" y="172103"/>
                    <a:pt x="139836" y="172103"/>
                  </a:cubicBezTo>
                  <a:cubicBezTo>
                    <a:pt x="139539" y="172103"/>
                    <a:pt x="139240" y="172093"/>
                    <a:pt x="138946" y="171997"/>
                  </a:cubicBezTo>
                  <a:cubicBezTo>
                    <a:pt x="138860" y="171964"/>
                    <a:pt x="138767" y="171957"/>
                    <a:pt x="138672" y="171957"/>
                  </a:cubicBezTo>
                  <a:cubicBezTo>
                    <a:pt x="138597" y="171957"/>
                    <a:pt x="138520" y="171962"/>
                    <a:pt x="138446" y="171962"/>
                  </a:cubicBezTo>
                  <a:lnTo>
                    <a:pt x="136660" y="171962"/>
                  </a:lnTo>
                  <a:cubicBezTo>
                    <a:pt x="136604" y="171962"/>
                    <a:pt x="136548" y="171962"/>
                    <a:pt x="136492" y="171962"/>
                  </a:cubicBezTo>
                  <a:cubicBezTo>
                    <a:pt x="136242" y="171962"/>
                    <a:pt x="135997" y="171954"/>
                    <a:pt x="135743" y="171867"/>
                  </a:cubicBezTo>
                  <a:cubicBezTo>
                    <a:pt x="135577" y="171807"/>
                    <a:pt x="135374" y="171831"/>
                    <a:pt x="135184" y="171819"/>
                  </a:cubicBezTo>
                  <a:lnTo>
                    <a:pt x="133826" y="171819"/>
                  </a:lnTo>
                  <a:cubicBezTo>
                    <a:pt x="133745" y="171819"/>
                    <a:pt x="133659" y="171827"/>
                    <a:pt x="133577" y="171827"/>
                  </a:cubicBezTo>
                  <a:cubicBezTo>
                    <a:pt x="133514" y="171827"/>
                    <a:pt x="133454" y="171822"/>
                    <a:pt x="133398" y="171807"/>
                  </a:cubicBezTo>
                  <a:cubicBezTo>
                    <a:pt x="133040" y="171695"/>
                    <a:pt x="132677" y="171678"/>
                    <a:pt x="132316" y="171678"/>
                  </a:cubicBezTo>
                  <a:cubicBezTo>
                    <a:pt x="132158" y="171678"/>
                    <a:pt x="132000" y="171681"/>
                    <a:pt x="131843" y="171681"/>
                  </a:cubicBezTo>
                  <a:cubicBezTo>
                    <a:pt x="131750" y="171681"/>
                    <a:pt x="131657" y="171680"/>
                    <a:pt x="131564" y="171676"/>
                  </a:cubicBezTo>
                  <a:cubicBezTo>
                    <a:pt x="131517" y="171676"/>
                    <a:pt x="131466" y="171679"/>
                    <a:pt x="131417" y="171679"/>
                  </a:cubicBezTo>
                  <a:cubicBezTo>
                    <a:pt x="131368" y="171679"/>
                    <a:pt x="131320" y="171676"/>
                    <a:pt x="131279" y="171664"/>
                  </a:cubicBezTo>
                  <a:cubicBezTo>
                    <a:pt x="130868" y="171548"/>
                    <a:pt x="130454" y="171523"/>
                    <a:pt x="130039" y="171523"/>
                  </a:cubicBezTo>
                  <a:cubicBezTo>
                    <a:pt x="129706" y="171523"/>
                    <a:pt x="129372" y="171539"/>
                    <a:pt x="129038" y="171539"/>
                  </a:cubicBezTo>
                  <a:cubicBezTo>
                    <a:pt x="128932" y="171539"/>
                    <a:pt x="128825" y="171538"/>
                    <a:pt x="128719" y="171533"/>
                  </a:cubicBezTo>
                  <a:cubicBezTo>
                    <a:pt x="128397" y="171521"/>
                    <a:pt x="128064" y="171545"/>
                    <a:pt x="127730" y="171438"/>
                  </a:cubicBezTo>
                  <a:cubicBezTo>
                    <a:pt x="127594" y="171395"/>
                    <a:pt x="127440" y="171389"/>
                    <a:pt x="127285" y="171389"/>
                  </a:cubicBezTo>
                  <a:cubicBezTo>
                    <a:pt x="127223" y="171389"/>
                    <a:pt x="127161" y="171390"/>
                    <a:pt x="127099" y="171390"/>
                  </a:cubicBezTo>
                  <a:lnTo>
                    <a:pt x="123885" y="171390"/>
                  </a:lnTo>
                  <a:cubicBezTo>
                    <a:pt x="123694" y="171390"/>
                    <a:pt x="123504" y="171390"/>
                    <a:pt x="123313" y="171378"/>
                  </a:cubicBezTo>
                  <a:cubicBezTo>
                    <a:pt x="123099" y="171366"/>
                    <a:pt x="122992" y="171283"/>
                    <a:pt x="123004" y="171081"/>
                  </a:cubicBezTo>
                  <a:cubicBezTo>
                    <a:pt x="123016" y="170319"/>
                    <a:pt x="122908" y="169569"/>
                    <a:pt x="123099" y="168807"/>
                  </a:cubicBezTo>
                  <a:cubicBezTo>
                    <a:pt x="123170" y="168497"/>
                    <a:pt x="123123" y="168140"/>
                    <a:pt x="123135" y="167818"/>
                  </a:cubicBezTo>
                  <a:cubicBezTo>
                    <a:pt x="123147" y="167437"/>
                    <a:pt x="123099" y="167056"/>
                    <a:pt x="123242" y="166687"/>
                  </a:cubicBezTo>
                  <a:cubicBezTo>
                    <a:pt x="123301" y="166509"/>
                    <a:pt x="123266" y="166306"/>
                    <a:pt x="123278" y="166116"/>
                  </a:cubicBezTo>
                  <a:cubicBezTo>
                    <a:pt x="123278" y="165782"/>
                    <a:pt x="123278" y="165461"/>
                    <a:pt x="123373" y="165128"/>
                  </a:cubicBezTo>
                  <a:cubicBezTo>
                    <a:pt x="123444" y="164889"/>
                    <a:pt x="123408" y="164616"/>
                    <a:pt x="123408" y="164354"/>
                  </a:cubicBezTo>
                  <a:cubicBezTo>
                    <a:pt x="123420" y="158901"/>
                    <a:pt x="123408" y="153459"/>
                    <a:pt x="123420" y="148006"/>
                  </a:cubicBezTo>
                  <a:cubicBezTo>
                    <a:pt x="123420" y="147044"/>
                    <a:pt x="123336" y="146968"/>
                    <a:pt x="123992" y="146968"/>
                  </a:cubicBezTo>
                  <a:close/>
                  <a:moveTo>
                    <a:pt x="243352" y="149966"/>
                  </a:moveTo>
                  <a:cubicBezTo>
                    <a:pt x="243606" y="149966"/>
                    <a:pt x="243860" y="149971"/>
                    <a:pt x="244114" y="149971"/>
                  </a:cubicBezTo>
                  <a:cubicBezTo>
                    <a:pt x="244376" y="149971"/>
                    <a:pt x="244638" y="149983"/>
                    <a:pt x="244888" y="150054"/>
                  </a:cubicBezTo>
                  <a:cubicBezTo>
                    <a:pt x="245033" y="150097"/>
                    <a:pt x="245189" y="150103"/>
                    <a:pt x="245345" y="150103"/>
                  </a:cubicBezTo>
                  <a:cubicBezTo>
                    <a:pt x="245407" y="150103"/>
                    <a:pt x="245470" y="150102"/>
                    <a:pt x="245531" y="150102"/>
                  </a:cubicBezTo>
                  <a:cubicBezTo>
                    <a:pt x="245924" y="150108"/>
                    <a:pt x="246317" y="150108"/>
                    <a:pt x="246710" y="150108"/>
                  </a:cubicBezTo>
                  <a:cubicBezTo>
                    <a:pt x="247103" y="150108"/>
                    <a:pt x="247495" y="150108"/>
                    <a:pt x="247888" y="150114"/>
                  </a:cubicBezTo>
                  <a:cubicBezTo>
                    <a:pt x="248065" y="150114"/>
                    <a:pt x="248244" y="150107"/>
                    <a:pt x="248423" y="150107"/>
                  </a:cubicBezTo>
                  <a:cubicBezTo>
                    <a:pt x="248714" y="150107"/>
                    <a:pt x="249006" y="150125"/>
                    <a:pt x="249293" y="150221"/>
                  </a:cubicBezTo>
                  <a:cubicBezTo>
                    <a:pt x="249374" y="150248"/>
                    <a:pt x="249461" y="150255"/>
                    <a:pt x="249548" y="150255"/>
                  </a:cubicBezTo>
                  <a:cubicBezTo>
                    <a:pt x="249653" y="150255"/>
                    <a:pt x="249761" y="150245"/>
                    <a:pt x="249865" y="150245"/>
                  </a:cubicBezTo>
                  <a:cubicBezTo>
                    <a:pt x="250960" y="150245"/>
                    <a:pt x="252056" y="150245"/>
                    <a:pt x="253151" y="150257"/>
                  </a:cubicBezTo>
                  <a:cubicBezTo>
                    <a:pt x="253294" y="150257"/>
                    <a:pt x="253435" y="150253"/>
                    <a:pt x="253576" y="150253"/>
                  </a:cubicBezTo>
                  <a:cubicBezTo>
                    <a:pt x="253859" y="150253"/>
                    <a:pt x="254139" y="150269"/>
                    <a:pt x="254425" y="150364"/>
                  </a:cubicBezTo>
                  <a:cubicBezTo>
                    <a:pt x="254501" y="150391"/>
                    <a:pt x="254584" y="150398"/>
                    <a:pt x="254670" y="150398"/>
                  </a:cubicBezTo>
                  <a:cubicBezTo>
                    <a:pt x="254773" y="150398"/>
                    <a:pt x="254881" y="150388"/>
                    <a:pt x="254984" y="150388"/>
                  </a:cubicBezTo>
                  <a:cubicBezTo>
                    <a:pt x="255889" y="150388"/>
                    <a:pt x="256794" y="150388"/>
                    <a:pt x="257699" y="150400"/>
                  </a:cubicBezTo>
                  <a:cubicBezTo>
                    <a:pt x="257918" y="150400"/>
                    <a:pt x="258137" y="150390"/>
                    <a:pt x="258356" y="150390"/>
                  </a:cubicBezTo>
                  <a:cubicBezTo>
                    <a:pt x="258683" y="150390"/>
                    <a:pt x="259009" y="150411"/>
                    <a:pt x="259330" y="150519"/>
                  </a:cubicBezTo>
                  <a:cubicBezTo>
                    <a:pt x="259392" y="150538"/>
                    <a:pt x="259458" y="150543"/>
                    <a:pt x="259525" y="150543"/>
                  </a:cubicBezTo>
                  <a:cubicBezTo>
                    <a:pt x="259626" y="150543"/>
                    <a:pt x="259730" y="150531"/>
                    <a:pt x="259830" y="150531"/>
                  </a:cubicBezTo>
                  <a:cubicBezTo>
                    <a:pt x="260830" y="150531"/>
                    <a:pt x="261831" y="150531"/>
                    <a:pt x="262831" y="150542"/>
                  </a:cubicBezTo>
                  <a:cubicBezTo>
                    <a:pt x="262912" y="150542"/>
                    <a:pt x="262994" y="150542"/>
                    <a:pt x="263076" y="150542"/>
                  </a:cubicBezTo>
                  <a:cubicBezTo>
                    <a:pt x="263485" y="150542"/>
                    <a:pt x="263900" y="150550"/>
                    <a:pt x="264307" y="150650"/>
                  </a:cubicBezTo>
                  <a:cubicBezTo>
                    <a:pt x="264463" y="150683"/>
                    <a:pt x="264622" y="150691"/>
                    <a:pt x="264782" y="150691"/>
                  </a:cubicBezTo>
                  <a:cubicBezTo>
                    <a:pt x="264964" y="150691"/>
                    <a:pt x="265147" y="150680"/>
                    <a:pt x="265329" y="150680"/>
                  </a:cubicBezTo>
                  <a:cubicBezTo>
                    <a:pt x="265394" y="150680"/>
                    <a:pt x="265458" y="150682"/>
                    <a:pt x="265521" y="150685"/>
                  </a:cubicBezTo>
                  <a:cubicBezTo>
                    <a:pt x="265879" y="150697"/>
                    <a:pt x="265926" y="150745"/>
                    <a:pt x="265950" y="151102"/>
                  </a:cubicBezTo>
                  <a:cubicBezTo>
                    <a:pt x="265950" y="151293"/>
                    <a:pt x="265950" y="151483"/>
                    <a:pt x="265950" y="151674"/>
                  </a:cubicBezTo>
                  <a:lnTo>
                    <a:pt x="265950" y="157031"/>
                  </a:lnTo>
                  <a:lnTo>
                    <a:pt x="265950" y="162532"/>
                  </a:lnTo>
                  <a:cubicBezTo>
                    <a:pt x="265950" y="162865"/>
                    <a:pt x="265938" y="163187"/>
                    <a:pt x="266057" y="163520"/>
                  </a:cubicBezTo>
                  <a:cubicBezTo>
                    <a:pt x="266105" y="163663"/>
                    <a:pt x="266093" y="163842"/>
                    <a:pt x="266093" y="164008"/>
                  </a:cubicBezTo>
                  <a:cubicBezTo>
                    <a:pt x="266093" y="164580"/>
                    <a:pt x="266093" y="165151"/>
                    <a:pt x="266093" y="165723"/>
                  </a:cubicBezTo>
                  <a:cubicBezTo>
                    <a:pt x="266093" y="166032"/>
                    <a:pt x="266081" y="166342"/>
                    <a:pt x="266188" y="166640"/>
                  </a:cubicBezTo>
                  <a:cubicBezTo>
                    <a:pt x="266248" y="166794"/>
                    <a:pt x="266236" y="166973"/>
                    <a:pt x="266236" y="167140"/>
                  </a:cubicBezTo>
                  <a:cubicBezTo>
                    <a:pt x="266236" y="169116"/>
                    <a:pt x="266236" y="171081"/>
                    <a:pt x="266236" y="173057"/>
                  </a:cubicBezTo>
                  <a:cubicBezTo>
                    <a:pt x="266236" y="173105"/>
                    <a:pt x="266236" y="173152"/>
                    <a:pt x="266236" y="173200"/>
                  </a:cubicBezTo>
                  <a:cubicBezTo>
                    <a:pt x="266227" y="173527"/>
                    <a:pt x="266172" y="173664"/>
                    <a:pt x="265979" y="173664"/>
                  </a:cubicBezTo>
                  <a:cubicBezTo>
                    <a:pt x="265912" y="173664"/>
                    <a:pt x="265828" y="173647"/>
                    <a:pt x="265724" y="173617"/>
                  </a:cubicBezTo>
                  <a:cubicBezTo>
                    <a:pt x="265462" y="173545"/>
                    <a:pt x="265212" y="173533"/>
                    <a:pt x="264950" y="173533"/>
                  </a:cubicBezTo>
                  <a:lnTo>
                    <a:pt x="251817" y="173533"/>
                  </a:lnTo>
                  <a:cubicBezTo>
                    <a:pt x="251555" y="173533"/>
                    <a:pt x="251294" y="173533"/>
                    <a:pt x="251032" y="173617"/>
                  </a:cubicBezTo>
                  <a:cubicBezTo>
                    <a:pt x="250865" y="173676"/>
                    <a:pt x="250662" y="173676"/>
                    <a:pt x="250472" y="173676"/>
                  </a:cubicBezTo>
                  <a:lnTo>
                    <a:pt x="243828" y="173676"/>
                  </a:lnTo>
                  <a:cubicBezTo>
                    <a:pt x="243162" y="173664"/>
                    <a:pt x="243114" y="173617"/>
                    <a:pt x="243102" y="172938"/>
                  </a:cubicBezTo>
                  <a:cubicBezTo>
                    <a:pt x="243090" y="172509"/>
                    <a:pt x="243102" y="172081"/>
                    <a:pt x="243102" y="171652"/>
                  </a:cubicBezTo>
                  <a:cubicBezTo>
                    <a:pt x="243090" y="171271"/>
                    <a:pt x="243126" y="170890"/>
                    <a:pt x="242983" y="170521"/>
                  </a:cubicBezTo>
                  <a:cubicBezTo>
                    <a:pt x="242935" y="170366"/>
                    <a:pt x="242959" y="170188"/>
                    <a:pt x="242959" y="170021"/>
                  </a:cubicBezTo>
                  <a:cubicBezTo>
                    <a:pt x="242947" y="169557"/>
                    <a:pt x="242947" y="169080"/>
                    <a:pt x="242947" y="168604"/>
                  </a:cubicBezTo>
                  <a:cubicBezTo>
                    <a:pt x="242947" y="168461"/>
                    <a:pt x="242971" y="168307"/>
                    <a:pt x="242947" y="168176"/>
                  </a:cubicBezTo>
                  <a:cubicBezTo>
                    <a:pt x="242709" y="167116"/>
                    <a:pt x="242852" y="166044"/>
                    <a:pt x="242816" y="164973"/>
                  </a:cubicBezTo>
                  <a:cubicBezTo>
                    <a:pt x="242792" y="164639"/>
                    <a:pt x="242816" y="164318"/>
                    <a:pt x="242709" y="163985"/>
                  </a:cubicBezTo>
                  <a:cubicBezTo>
                    <a:pt x="242650" y="163794"/>
                    <a:pt x="242673" y="163568"/>
                    <a:pt x="242673" y="163354"/>
                  </a:cubicBezTo>
                  <a:cubicBezTo>
                    <a:pt x="242650" y="162758"/>
                    <a:pt x="242721" y="162163"/>
                    <a:pt x="242542" y="161580"/>
                  </a:cubicBezTo>
                  <a:cubicBezTo>
                    <a:pt x="242495" y="161425"/>
                    <a:pt x="242531" y="161246"/>
                    <a:pt x="242531" y="161079"/>
                  </a:cubicBezTo>
                  <a:cubicBezTo>
                    <a:pt x="242531" y="160460"/>
                    <a:pt x="242531" y="159841"/>
                    <a:pt x="242519" y="159222"/>
                  </a:cubicBezTo>
                  <a:cubicBezTo>
                    <a:pt x="242519" y="158853"/>
                    <a:pt x="242542" y="158472"/>
                    <a:pt x="242423" y="158103"/>
                  </a:cubicBezTo>
                  <a:cubicBezTo>
                    <a:pt x="242352" y="157900"/>
                    <a:pt x="242388" y="157674"/>
                    <a:pt x="242388" y="157460"/>
                  </a:cubicBezTo>
                  <a:cubicBezTo>
                    <a:pt x="242352" y="156769"/>
                    <a:pt x="242459" y="156079"/>
                    <a:pt x="242257" y="155400"/>
                  </a:cubicBezTo>
                  <a:cubicBezTo>
                    <a:pt x="242209" y="155269"/>
                    <a:pt x="242245" y="155114"/>
                    <a:pt x="242245" y="154972"/>
                  </a:cubicBezTo>
                  <a:cubicBezTo>
                    <a:pt x="242233" y="154531"/>
                    <a:pt x="242233" y="154079"/>
                    <a:pt x="242138" y="153638"/>
                  </a:cubicBezTo>
                  <a:cubicBezTo>
                    <a:pt x="242042" y="153269"/>
                    <a:pt x="242102" y="152876"/>
                    <a:pt x="242102" y="152495"/>
                  </a:cubicBezTo>
                  <a:cubicBezTo>
                    <a:pt x="242090" y="152066"/>
                    <a:pt x="242138" y="151638"/>
                    <a:pt x="241983" y="151221"/>
                  </a:cubicBezTo>
                  <a:cubicBezTo>
                    <a:pt x="241959" y="151185"/>
                    <a:pt x="241959" y="151138"/>
                    <a:pt x="241959" y="151090"/>
                  </a:cubicBezTo>
                  <a:cubicBezTo>
                    <a:pt x="241959" y="150052"/>
                    <a:pt x="241859" y="149968"/>
                    <a:pt x="242507" y="149968"/>
                  </a:cubicBezTo>
                  <a:cubicBezTo>
                    <a:pt x="242632" y="149968"/>
                    <a:pt x="242785" y="149971"/>
                    <a:pt x="242971" y="149971"/>
                  </a:cubicBezTo>
                  <a:cubicBezTo>
                    <a:pt x="243098" y="149967"/>
                    <a:pt x="243225" y="149966"/>
                    <a:pt x="243352" y="149966"/>
                  </a:cubicBezTo>
                  <a:close/>
                  <a:moveTo>
                    <a:pt x="217888" y="149673"/>
                  </a:moveTo>
                  <a:cubicBezTo>
                    <a:pt x="218550" y="149673"/>
                    <a:pt x="218539" y="149703"/>
                    <a:pt x="218539" y="150483"/>
                  </a:cubicBezTo>
                  <a:cubicBezTo>
                    <a:pt x="218539" y="151007"/>
                    <a:pt x="218492" y="151531"/>
                    <a:pt x="218658" y="152043"/>
                  </a:cubicBezTo>
                  <a:cubicBezTo>
                    <a:pt x="218706" y="152186"/>
                    <a:pt x="218682" y="152364"/>
                    <a:pt x="218682" y="152531"/>
                  </a:cubicBezTo>
                  <a:cubicBezTo>
                    <a:pt x="218682" y="153412"/>
                    <a:pt x="218682" y="154293"/>
                    <a:pt x="218682" y="155174"/>
                  </a:cubicBezTo>
                  <a:cubicBezTo>
                    <a:pt x="218682" y="155650"/>
                    <a:pt x="218647" y="156126"/>
                    <a:pt x="218789" y="156591"/>
                  </a:cubicBezTo>
                  <a:cubicBezTo>
                    <a:pt x="218861" y="156793"/>
                    <a:pt x="218825" y="157019"/>
                    <a:pt x="218825" y="157234"/>
                  </a:cubicBezTo>
                  <a:cubicBezTo>
                    <a:pt x="218825" y="158996"/>
                    <a:pt x="218825" y="160758"/>
                    <a:pt x="218825" y="162508"/>
                  </a:cubicBezTo>
                  <a:cubicBezTo>
                    <a:pt x="218825" y="162842"/>
                    <a:pt x="218813" y="163175"/>
                    <a:pt x="218920" y="163496"/>
                  </a:cubicBezTo>
                  <a:cubicBezTo>
                    <a:pt x="218980" y="163675"/>
                    <a:pt x="218968" y="163877"/>
                    <a:pt x="218968" y="164068"/>
                  </a:cubicBezTo>
                  <a:cubicBezTo>
                    <a:pt x="218968" y="164782"/>
                    <a:pt x="218968" y="165497"/>
                    <a:pt x="218968" y="166211"/>
                  </a:cubicBezTo>
                  <a:cubicBezTo>
                    <a:pt x="218968" y="166616"/>
                    <a:pt x="218944" y="167009"/>
                    <a:pt x="219075" y="167414"/>
                  </a:cubicBezTo>
                  <a:cubicBezTo>
                    <a:pt x="219135" y="167604"/>
                    <a:pt x="219111" y="167830"/>
                    <a:pt x="219111" y="168045"/>
                  </a:cubicBezTo>
                  <a:cubicBezTo>
                    <a:pt x="219111" y="169473"/>
                    <a:pt x="219111" y="170902"/>
                    <a:pt x="219111" y="172331"/>
                  </a:cubicBezTo>
                  <a:cubicBezTo>
                    <a:pt x="219111" y="172617"/>
                    <a:pt x="219099" y="172890"/>
                    <a:pt x="219194" y="173176"/>
                  </a:cubicBezTo>
                  <a:cubicBezTo>
                    <a:pt x="219301" y="173474"/>
                    <a:pt x="219254" y="173795"/>
                    <a:pt x="219230" y="174093"/>
                  </a:cubicBezTo>
                  <a:cubicBezTo>
                    <a:pt x="219230" y="174260"/>
                    <a:pt x="219135" y="174367"/>
                    <a:pt x="218968" y="174367"/>
                  </a:cubicBezTo>
                  <a:cubicBezTo>
                    <a:pt x="218778" y="174379"/>
                    <a:pt x="218587" y="174379"/>
                    <a:pt x="218397" y="174379"/>
                  </a:cubicBezTo>
                  <a:lnTo>
                    <a:pt x="201406" y="174379"/>
                  </a:lnTo>
                  <a:cubicBezTo>
                    <a:pt x="201346" y="174379"/>
                    <a:pt x="201285" y="174379"/>
                    <a:pt x="201225" y="174379"/>
                  </a:cubicBezTo>
                  <a:cubicBezTo>
                    <a:pt x="200952" y="174379"/>
                    <a:pt x="200681" y="174371"/>
                    <a:pt x="200418" y="174283"/>
                  </a:cubicBezTo>
                  <a:cubicBezTo>
                    <a:pt x="200319" y="174250"/>
                    <a:pt x="200212" y="174243"/>
                    <a:pt x="200105" y="174243"/>
                  </a:cubicBezTo>
                  <a:cubicBezTo>
                    <a:pt x="200018" y="174243"/>
                    <a:pt x="199931" y="174248"/>
                    <a:pt x="199847" y="174248"/>
                  </a:cubicBezTo>
                  <a:cubicBezTo>
                    <a:pt x="198870" y="174236"/>
                    <a:pt x="197894" y="174236"/>
                    <a:pt x="196918" y="174236"/>
                  </a:cubicBezTo>
                  <a:cubicBezTo>
                    <a:pt x="196751" y="174236"/>
                    <a:pt x="196584" y="174236"/>
                    <a:pt x="196430" y="174212"/>
                  </a:cubicBezTo>
                  <a:cubicBezTo>
                    <a:pt x="196275" y="174188"/>
                    <a:pt x="196168" y="174081"/>
                    <a:pt x="196132" y="173926"/>
                  </a:cubicBezTo>
                  <a:cubicBezTo>
                    <a:pt x="196120" y="173819"/>
                    <a:pt x="196108" y="173700"/>
                    <a:pt x="196108" y="173581"/>
                  </a:cubicBezTo>
                  <a:lnTo>
                    <a:pt x="196108" y="169652"/>
                  </a:lnTo>
                  <a:cubicBezTo>
                    <a:pt x="196108" y="169581"/>
                    <a:pt x="196096" y="169497"/>
                    <a:pt x="196120" y="169438"/>
                  </a:cubicBezTo>
                  <a:cubicBezTo>
                    <a:pt x="196358" y="168473"/>
                    <a:pt x="196215" y="167497"/>
                    <a:pt x="196251" y="166521"/>
                  </a:cubicBezTo>
                  <a:cubicBezTo>
                    <a:pt x="196263" y="166068"/>
                    <a:pt x="196251" y="165616"/>
                    <a:pt x="196251" y="165163"/>
                  </a:cubicBezTo>
                  <a:cubicBezTo>
                    <a:pt x="196263" y="164818"/>
                    <a:pt x="196239" y="164461"/>
                    <a:pt x="196358" y="164104"/>
                  </a:cubicBezTo>
                  <a:cubicBezTo>
                    <a:pt x="196430" y="163889"/>
                    <a:pt x="196394" y="163639"/>
                    <a:pt x="196394" y="163401"/>
                  </a:cubicBezTo>
                  <a:cubicBezTo>
                    <a:pt x="196394" y="161210"/>
                    <a:pt x="196394" y="159020"/>
                    <a:pt x="196394" y="156829"/>
                  </a:cubicBezTo>
                  <a:cubicBezTo>
                    <a:pt x="196394" y="156496"/>
                    <a:pt x="196394" y="156174"/>
                    <a:pt x="196501" y="155841"/>
                  </a:cubicBezTo>
                  <a:cubicBezTo>
                    <a:pt x="196560" y="155650"/>
                    <a:pt x="196537" y="155424"/>
                    <a:pt x="196537" y="155210"/>
                  </a:cubicBezTo>
                  <a:cubicBezTo>
                    <a:pt x="196537" y="153638"/>
                    <a:pt x="196537" y="152066"/>
                    <a:pt x="196537" y="150495"/>
                  </a:cubicBezTo>
                  <a:cubicBezTo>
                    <a:pt x="196537" y="150304"/>
                    <a:pt x="196537" y="150114"/>
                    <a:pt x="196560" y="149923"/>
                  </a:cubicBezTo>
                  <a:cubicBezTo>
                    <a:pt x="196572" y="149792"/>
                    <a:pt x="196656" y="149709"/>
                    <a:pt x="196787" y="149697"/>
                  </a:cubicBezTo>
                  <a:cubicBezTo>
                    <a:pt x="197001" y="149673"/>
                    <a:pt x="197215" y="149673"/>
                    <a:pt x="197430" y="149673"/>
                  </a:cubicBezTo>
                  <a:lnTo>
                    <a:pt x="217706" y="149673"/>
                  </a:lnTo>
                  <a:cubicBezTo>
                    <a:pt x="217772" y="149673"/>
                    <a:pt x="217833" y="149673"/>
                    <a:pt x="217888" y="149673"/>
                  </a:cubicBezTo>
                  <a:close/>
                  <a:moveTo>
                    <a:pt x="219659" y="149680"/>
                  </a:moveTo>
                  <a:cubicBezTo>
                    <a:pt x="219786" y="149680"/>
                    <a:pt x="219913" y="149685"/>
                    <a:pt x="220040" y="149685"/>
                  </a:cubicBezTo>
                  <a:lnTo>
                    <a:pt x="231886" y="149685"/>
                  </a:lnTo>
                  <a:cubicBezTo>
                    <a:pt x="231946" y="149685"/>
                    <a:pt x="232005" y="149685"/>
                    <a:pt x="232065" y="149685"/>
                  </a:cubicBezTo>
                  <a:cubicBezTo>
                    <a:pt x="232362" y="149685"/>
                    <a:pt x="232658" y="149693"/>
                    <a:pt x="232946" y="149792"/>
                  </a:cubicBezTo>
                  <a:cubicBezTo>
                    <a:pt x="233058" y="149825"/>
                    <a:pt x="233178" y="149833"/>
                    <a:pt x="233299" y="149833"/>
                  </a:cubicBezTo>
                  <a:cubicBezTo>
                    <a:pt x="233396" y="149833"/>
                    <a:pt x="233494" y="149828"/>
                    <a:pt x="233589" y="149828"/>
                  </a:cubicBezTo>
                  <a:lnTo>
                    <a:pt x="237292" y="149828"/>
                  </a:lnTo>
                  <a:cubicBezTo>
                    <a:pt x="237399" y="149828"/>
                    <a:pt x="237506" y="149823"/>
                    <a:pt x="237613" y="149823"/>
                  </a:cubicBezTo>
                  <a:cubicBezTo>
                    <a:pt x="237790" y="149823"/>
                    <a:pt x="237966" y="149837"/>
                    <a:pt x="238137" y="149911"/>
                  </a:cubicBezTo>
                  <a:cubicBezTo>
                    <a:pt x="238190" y="149934"/>
                    <a:pt x="238244" y="149943"/>
                    <a:pt x="238297" y="149943"/>
                  </a:cubicBezTo>
                  <a:cubicBezTo>
                    <a:pt x="238385" y="149943"/>
                    <a:pt x="238472" y="149917"/>
                    <a:pt x="238554" y="149888"/>
                  </a:cubicBezTo>
                  <a:cubicBezTo>
                    <a:pt x="238703" y="149833"/>
                    <a:pt x="238857" y="149806"/>
                    <a:pt x="239006" y="149806"/>
                  </a:cubicBezTo>
                  <a:cubicBezTo>
                    <a:pt x="239117" y="149806"/>
                    <a:pt x="239226" y="149821"/>
                    <a:pt x="239328" y="149852"/>
                  </a:cubicBezTo>
                  <a:cubicBezTo>
                    <a:pt x="239780" y="149983"/>
                    <a:pt x="240221" y="149959"/>
                    <a:pt x="240673" y="149971"/>
                  </a:cubicBezTo>
                  <a:cubicBezTo>
                    <a:pt x="240840" y="149971"/>
                    <a:pt x="241007" y="149983"/>
                    <a:pt x="241173" y="149995"/>
                  </a:cubicBezTo>
                  <a:cubicBezTo>
                    <a:pt x="241268" y="150007"/>
                    <a:pt x="241340" y="150078"/>
                    <a:pt x="241364" y="150185"/>
                  </a:cubicBezTo>
                  <a:cubicBezTo>
                    <a:pt x="241376" y="150221"/>
                    <a:pt x="241388" y="150281"/>
                    <a:pt x="241376" y="150316"/>
                  </a:cubicBezTo>
                  <a:cubicBezTo>
                    <a:pt x="241316" y="150876"/>
                    <a:pt x="241542" y="151400"/>
                    <a:pt x="241530" y="151947"/>
                  </a:cubicBezTo>
                  <a:cubicBezTo>
                    <a:pt x="241518" y="152495"/>
                    <a:pt x="241530" y="153043"/>
                    <a:pt x="241530" y="153590"/>
                  </a:cubicBezTo>
                  <a:cubicBezTo>
                    <a:pt x="241530" y="153829"/>
                    <a:pt x="241518" y="154067"/>
                    <a:pt x="241614" y="154293"/>
                  </a:cubicBezTo>
                  <a:cubicBezTo>
                    <a:pt x="241697" y="154519"/>
                    <a:pt x="241661" y="154757"/>
                    <a:pt x="241673" y="154995"/>
                  </a:cubicBezTo>
                  <a:cubicBezTo>
                    <a:pt x="241685" y="155543"/>
                    <a:pt x="241614" y="156091"/>
                    <a:pt x="241792" y="156627"/>
                  </a:cubicBezTo>
                  <a:cubicBezTo>
                    <a:pt x="241840" y="156781"/>
                    <a:pt x="241816" y="156960"/>
                    <a:pt x="241816" y="157127"/>
                  </a:cubicBezTo>
                  <a:cubicBezTo>
                    <a:pt x="241816" y="157674"/>
                    <a:pt x="241816" y="158222"/>
                    <a:pt x="241816" y="158770"/>
                  </a:cubicBezTo>
                  <a:cubicBezTo>
                    <a:pt x="241816" y="159115"/>
                    <a:pt x="241792" y="159472"/>
                    <a:pt x="241923" y="159817"/>
                  </a:cubicBezTo>
                  <a:cubicBezTo>
                    <a:pt x="241971" y="159972"/>
                    <a:pt x="241959" y="160151"/>
                    <a:pt x="241959" y="160317"/>
                  </a:cubicBezTo>
                  <a:cubicBezTo>
                    <a:pt x="241959" y="160913"/>
                    <a:pt x="241959" y="161508"/>
                    <a:pt x="241959" y="162103"/>
                  </a:cubicBezTo>
                  <a:cubicBezTo>
                    <a:pt x="241959" y="162437"/>
                    <a:pt x="241947" y="162758"/>
                    <a:pt x="242054" y="163092"/>
                  </a:cubicBezTo>
                  <a:cubicBezTo>
                    <a:pt x="242114" y="163258"/>
                    <a:pt x="242102" y="163461"/>
                    <a:pt x="242102" y="163651"/>
                  </a:cubicBezTo>
                  <a:cubicBezTo>
                    <a:pt x="242102" y="164294"/>
                    <a:pt x="242090" y="164937"/>
                    <a:pt x="242102" y="165580"/>
                  </a:cubicBezTo>
                  <a:cubicBezTo>
                    <a:pt x="242102" y="166009"/>
                    <a:pt x="242066" y="166437"/>
                    <a:pt x="242209" y="166854"/>
                  </a:cubicBezTo>
                  <a:cubicBezTo>
                    <a:pt x="242269" y="167009"/>
                    <a:pt x="242245" y="167187"/>
                    <a:pt x="242245" y="167354"/>
                  </a:cubicBezTo>
                  <a:cubicBezTo>
                    <a:pt x="242245" y="168045"/>
                    <a:pt x="242245" y="168723"/>
                    <a:pt x="242245" y="169414"/>
                  </a:cubicBezTo>
                  <a:cubicBezTo>
                    <a:pt x="242245" y="169795"/>
                    <a:pt x="242233" y="170176"/>
                    <a:pt x="242352" y="170545"/>
                  </a:cubicBezTo>
                  <a:cubicBezTo>
                    <a:pt x="242423" y="170771"/>
                    <a:pt x="242376" y="171021"/>
                    <a:pt x="242388" y="171259"/>
                  </a:cubicBezTo>
                  <a:cubicBezTo>
                    <a:pt x="242411" y="171843"/>
                    <a:pt x="242304" y="172450"/>
                    <a:pt x="242507" y="173021"/>
                  </a:cubicBezTo>
                  <a:cubicBezTo>
                    <a:pt x="242542" y="173117"/>
                    <a:pt x="242531" y="173212"/>
                    <a:pt x="242519" y="173307"/>
                  </a:cubicBezTo>
                  <a:cubicBezTo>
                    <a:pt x="242519" y="173664"/>
                    <a:pt x="242400" y="173795"/>
                    <a:pt x="242066" y="173807"/>
                  </a:cubicBezTo>
                  <a:cubicBezTo>
                    <a:pt x="241911" y="173819"/>
                    <a:pt x="241757" y="173822"/>
                    <a:pt x="241602" y="173822"/>
                  </a:cubicBezTo>
                  <a:cubicBezTo>
                    <a:pt x="241447" y="173822"/>
                    <a:pt x="241292" y="173819"/>
                    <a:pt x="241137" y="173819"/>
                  </a:cubicBezTo>
                  <a:cubicBezTo>
                    <a:pt x="240733" y="173831"/>
                    <a:pt x="240328" y="173795"/>
                    <a:pt x="239935" y="173938"/>
                  </a:cubicBezTo>
                  <a:cubicBezTo>
                    <a:pt x="239858" y="173962"/>
                    <a:pt x="239774" y="173968"/>
                    <a:pt x="239689" y="173968"/>
                  </a:cubicBezTo>
                  <a:cubicBezTo>
                    <a:pt x="239605" y="173968"/>
                    <a:pt x="239518" y="173962"/>
                    <a:pt x="239435" y="173962"/>
                  </a:cubicBezTo>
                  <a:cubicBezTo>
                    <a:pt x="239149" y="173974"/>
                    <a:pt x="238875" y="173974"/>
                    <a:pt x="238590" y="174045"/>
                  </a:cubicBezTo>
                  <a:cubicBezTo>
                    <a:pt x="238363" y="174117"/>
                    <a:pt x="238125" y="174093"/>
                    <a:pt x="237887" y="174105"/>
                  </a:cubicBezTo>
                  <a:cubicBezTo>
                    <a:pt x="237798" y="174108"/>
                    <a:pt x="237709" y="174109"/>
                    <a:pt x="237619" y="174109"/>
                  </a:cubicBezTo>
                  <a:cubicBezTo>
                    <a:pt x="237403" y="174109"/>
                    <a:pt x="237187" y="174103"/>
                    <a:pt x="236972" y="174103"/>
                  </a:cubicBezTo>
                  <a:cubicBezTo>
                    <a:pt x="236588" y="174103"/>
                    <a:pt x="236206" y="174123"/>
                    <a:pt x="235827" y="174236"/>
                  </a:cubicBezTo>
                  <a:cubicBezTo>
                    <a:pt x="235765" y="174255"/>
                    <a:pt x="235700" y="174261"/>
                    <a:pt x="235632" y="174261"/>
                  </a:cubicBezTo>
                  <a:cubicBezTo>
                    <a:pt x="235532" y="174261"/>
                    <a:pt x="235427" y="174248"/>
                    <a:pt x="235327" y="174248"/>
                  </a:cubicBezTo>
                  <a:lnTo>
                    <a:pt x="231482" y="174248"/>
                  </a:lnTo>
                  <a:cubicBezTo>
                    <a:pt x="231374" y="174248"/>
                    <a:pt x="231267" y="174246"/>
                    <a:pt x="231160" y="174246"/>
                  </a:cubicBezTo>
                  <a:cubicBezTo>
                    <a:pt x="230839" y="174246"/>
                    <a:pt x="230520" y="174260"/>
                    <a:pt x="230208" y="174367"/>
                  </a:cubicBezTo>
                  <a:cubicBezTo>
                    <a:pt x="230130" y="174391"/>
                    <a:pt x="230047" y="174397"/>
                    <a:pt x="229962" y="174397"/>
                  </a:cubicBezTo>
                  <a:cubicBezTo>
                    <a:pt x="229877" y="174397"/>
                    <a:pt x="229791" y="174391"/>
                    <a:pt x="229707" y="174391"/>
                  </a:cubicBezTo>
                  <a:lnTo>
                    <a:pt x="220575" y="174391"/>
                  </a:lnTo>
                  <a:cubicBezTo>
                    <a:pt x="219825" y="174391"/>
                    <a:pt x="219825" y="174379"/>
                    <a:pt x="219825" y="173641"/>
                  </a:cubicBezTo>
                  <a:cubicBezTo>
                    <a:pt x="219813" y="172783"/>
                    <a:pt x="219825" y="171938"/>
                    <a:pt x="219813" y="171081"/>
                  </a:cubicBezTo>
                  <a:cubicBezTo>
                    <a:pt x="219813" y="170700"/>
                    <a:pt x="219837" y="170319"/>
                    <a:pt x="219706" y="169950"/>
                  </a:cubicBezTo>
                  <a:cubicBezTo>
                    <a:pt x="219647" y="169771"/>
                    <a:pt x="219682" y="169569"/>
                    <a:pt x="219682" y="169378"/>
                  </a:cubicBezTo>
                  <a:cubicBezTo>
                    <a:pt x="219671" y="168640"/>
                    <a:pt x="219682" y="167902"/>
                    <a:pt x="219671" y="167164"/>
                  </a:cubicBezTo>
                  <a:cubicBezTo>
                    <a:pt x="219671" y="166806"/>
                    <a:pt x="219694" y="166461"/>
                    <a:pt x="219563" y="166104"/>
                  </a:cubicBezTo>
                  <a:cubicBezTo>
                    <a:pt x="219516" y="165961"/>
                    <a:pt x="219540" y="165782"/>
                    <a:pt x="219540" y="165616"/>
                  </a:cubicBezTo>
                  <a:cubicBezTo>
                    <a:pt x="219528" y="165068"/>
                    <a:pt x="219540" y="164520"/>
                    <a:pt x="219528" y="163973"/>
                  </a:cubicBezTo>
                  <a:cubicBezTo>
                    <a:pt x="219528" y="163520"/>
                    <a:pt x="219563" y="163068"/>
                    <a:pt x="219420" y="162627"/>
                  </a:cubicBezTo>
                  <a:cubicBezTo>
                    <a:pt x="219361" y="162461"/>
                    <a:pt x="219397" y="162246"/>
                    <a:pt x="219397" y="162056"/>
                  </a:cubicBezTo>
                  <a:cubicBezTo>
                    <a:pt x="219397" y="160532"/>
                    <a:pt x="219385" y="159020"/>
                    <a:pt x="219385" y="157496"/>
                  </a:cubicBezTo>
                  <a:cubicBezTo>
                    <a:pt x="219385" y="157186"/>
                    <a:pt x="219397" y="156877"/>
                    <a:pt x="219290" y="156579"/>
                  </a:cubicBezTo>
                  <a:cubicBezTo>
                    <a:pt x="219230" y="156400"/>
                    <a:pt x="219254" y="156198"/>
                    <a:pt x="219254" y="156007"/>
                  </a:cubicBezTo>
                  <a:cubicBezTo>
                    <a:pt x="219242" y="155222"/>
                    <a:pt x="219254" y="154436"/>
                    <a:pt x="219242" y="153650"/>
                  </a:cubicBezTo>
                  <a:cubicBezTo>
                    <a:pt x="219242" y="153281"/>
                    <a:pt x="219278" y="152888"/>
                    <a:pt x="219135" y="152531"/>
                  </a:cubicBezTo>
                  <a:cubicBezTo>
                    <a:pt x="219111" y="152459"/>
                    <a:pt x="219111" y="152388"/>
                    <a:pt x="219111" y="152316"/>
                  </a:cubicBezTo>
                  <a:cubicBezTo>
                    <a:pt x="219111" y="151554"/>
                    <a:pt x="219111" y="150792"/>
                    <a:pt x="219111" y="150030"/>
                  </a:cubicBezTo>
                  <a:cubicBezTo>
                    <a:pt x="219123" y="149769"/>
                    <a:pt x="219194" y="149697"/>
                    <a:pt x="219468" y="149685"/>
                  </a:cubicBezTo>
                  <a:cubicBezTo>
                    <a:pt x="219532" y="149681"/>
                    <a:pt x="219595" y="149680"/>
                    <a:pt x="219659" y="149680"/>
                  </a:cubicBezTo>
                  <a:close/>
                  <a:moveTo>
                    <a:pt x="17717" y="0"/>
                  </a:moveTo>
                  <a:cubicBezTo>
                    <a:pt x="17717" y="3572"/>
                    <a:pt x="17717" y="7132"/>
                    <a:pt x="17717" y="10704"/>
                  </a:cubicBezTo>
                  <a:cubicBezTo>
                    <a:pt x="17717" y="11418"/>
                    <a:pt x="17717" y="11418"/>
                    <a:pt x="17026" y="11418"/>
                  </a:cubicBezTo>
                  <a:cubicBezTo>
                    <a:pt x="16605" y="11422"/>
                    <a:pt x="16185" y="11423"/>
                    <a:pt x="15764" y="11423"/>
                  </a:cubicBezTo>
                  <a:cubicBezTo>
                    <a:pt x="14923" y="11423"/>
                    <a:pt x="14081" y="11418"/>
                    <a:pt x="13240" y="11418"/>
                  </a:cubicBezTo>
                  <a:cubicBezTo>
                    <a:pt x="13154" y="11418"/>
                    <a:pt x="13064" y="11431"/>
                    <a:pt x="12978" y="11431"/>
                  </a:cubicBezTo>
                  <a:cubicBezTo>
                    <a:pt x="12920" y="11431"/>
                    <a:pt x="12864" y="11425"/>
                    <a:pt x="12811" y="11406"/>
                  </a:cubicBezTo>
                  <a:cubicBezTo>
                    <a:pt x="12468" y="11299"/>
                    <a:pt x="12113" y="11278"/>
                    <a:pt x="11757" y="11278"/>
                  </a:cubicBezTo>
                  <a:cubicBezTo>
                    <a:pt x="11520" y="11278"/>
                    <a:pt x="11283" y="11287"/>
                    <a:pt x="11049" y="11287"/>
                  </a:cubicBezTo>
                  <a:cubicBezTo>
                    <a:pt x="9954" y="11283"/>
                    <a:pt x="8860" y="11282"/>
                    <a:pt x="7766" y="11282"/>
                  </a:cubicBezTo>
                  <a:cubicBezTo>
                    <a:pt x="5579" y="11282"/>
                    <a:pt x="3393" y="11287"/>
                    <a:pt x="1203" y="11287"/>
                  </a:cubicBezTo>
                  <a:cubicBezTo>
                    <a:pt x="798" y="11287"/>
                    <a:pt x="393" y="11299"/>
                    <a:pt x="12" y="11418"/>
                  </a:cubicBezTo>
                  <a:lnTo>
                    <a:pt x="12" y="11990"/>
                  </a:lnTo>
                  <a:lnTo>
                    <a:pt x="10561" y="11990"/>
                  </a:lnTo>
                  <a:cubicBezTo>
                    <a:pt x="10613" y="11990"/>
                    <a:pt x="10666" y="11989"/>
                    <a:pt x="10718" y="11989"/>
                  </a:cubicBezTo>
                  <a:cubicBezTo>
                    <a:pt x="10927" y="11989"/>
                    <a:pt x="11135" y="11997"/>
                    <a:pt x="11335" y="12073"/>
                  </a:cubicBezTo>
                  <a:cubicBezTo>
                    <a:pt x="11471" y="12127"/>
                    <a:pt x="11607" y="12139"/>
                    <a:pt x="11743" y="12139"/>
                  </a:cubicBezTo>
                  <a:cubicBezTo>
                    <a:pt x="11845" y="12139"/>
                    <a:pt x="11947" y="12133"/>
                    <a:pt x="12049" y="12133"/>
                  </a:cubicBezTo>
                  <a:lnTo>
                    <a:pt x="16824" y="12133"/>
                  </a:lnTo>
                  <a:cubicBezTo>
                    <a:pt x="17014" y="12133"/>
                    <a:pt x="17205" y="12133"/>
                    <a:pt x="17395" y="12144"/>
                  </a:cubicBezTo>
                  <a:cubicBezTo>
                    <a:pt x="17610" y="12156"/>
                    <a:pt x="17705" y="12240"/>
                    <a:pt x="17705" y="12454"/>
                  </a:cubicBezTo>
                  <a:cubicBezTo>
                    <a:pt x="17717" y="12764"/>
                    <a:pt x="17764" y="13085"/>
                    <a:pt x="17681" y="13371"/>
                  </a:cubicBezTo>
                  <a:cubicBezTo>
                    <a:pt x="17574" y="13823"/>
                    <a:pt x="17586" y="14276"/>
                    <a:pt x="17586" y="14716"/>
                  </a:cubicBezTo>
                  <a:cubicBezTo>
                    <a:pt x="17574" y="20455"/>
                    <a:pt x="17574" y="26182"/>
                    <a:pt x="17574" y="31909"/>
                  </a:cubicBezTo>
                  <a:cubicBezTo>
                    <a:pt x="17574" y="32385"/>
                    <a:pt x="17526" y="32861"/>
                    <a:pt x="17693" y="33326"/>
                  </a:cubicBezTo>
                  <a:cubicBezTo>
                    <a:pt x="17741" y="33445"/>
                    <a:pt x="17717" y="33611"/>
                    <a:pt x="17705" y="33742"/>
                  </a:cubicBezTo>
                  <a:cubicBezTo>
                    <a:pt x="17693" y="33873"/>
                    <a:pt x="17598" y="33969"/>
                    <a:pt x="17467" y="33969"/>
                  </a:cubicBezTo>
                  <a:cubicBezTo>
                    <a:pt x="17300" y="33992"/>
                    <a:pt x="17133" y="33992"/>
                    <a:pt x="16967" y="33992"/>
                  </a:cubicBezTo>
                  <a:lnTo>
                    <a:pt x="5560" y="33992"/>
                  </a:lnTo>
                  <a:cubicBezTo>
                    <a:pt x="5298" y="33992"/>
                    <a:pt x="5037" y="33969"/>
                    <a:pt x="4775" y="33909"/>
                  </a:cubicBezTo>
                  <a:cubicBezTo>
                    <a:pt x="4560" y="33850"/>
                    <a:pt x="4310" y="33850"/>
                    <a:pt x="4072" y="33850"/>
                  </a:cubicBezTo>
                  <a:lnTo>
                    <a:pt x="12" y="33850"/>
                  </a:lnTo>
                  <a:lnTo>
                    <a:pt x="12" y="34564"/>
                  </a:lnTo>
                  <a:lnTo>
                    <a:pt x="4215" y="34564"/>
                  </a:lnTo>
                  <a:cubicBezTo>
                    <a:pt x="4297" y="34564"/>
                    <a:pt x="4382" y="34556"/>
                    <a:pt x="4465" y="34556"/>
                  </a:cubicBezTo>
                  <a:cubicBezTo>
                    <a:pt x="4527" y="34556"/>
                    <a:pt x="4587" y="34560"/>
                    <a:pt x="4644" y="34576"/>
                  </a:cubicBezTo>
                  <a:cubicBezTo>
                    <a:pt x="4951" y="34683"/>
                    <a:pt x="5262" y="34704"/>
                    <a:pt x="5575" y="34704"/>
                  </a:cubicBezTo>
                  <a:cubicBezTo>
                    <a:pt x="5784" y="34704"/>
                    <a:pt x="5994" y="34695"/>
                    <a:pt x="6203" y="34695"/>
                  </a:cubicBezTo>
                  <a:lnTo>
                    <a:pt x="17121" y="34695"/>
                  </a:lnTo>
                  <a:cubicBezTo>
                    <a:pt x="17693" y="34695"/>
                    <a:pt x="17657" y="34707"/>
                    <a:pt x="17836" y="35278"/>
                  </a:cubicBezTo>
                  <a:cubicBezTo>
                    <a:pt x="17883" y="35421"/>
                    <a:pt x="17860" y="35600"/>
                    <a:pt x="17860" y="35766"/>
                  </a:cubicBezTo>
                  <a:cubicBezTo>
                    <a:pt x="17871" y="36195"/>
                    <a:pt x="17848" y="36624"/>
                    <a:pt x="17979" y="37040"/>
                  </a:cubicBezTo>
                  <a:cubicBezTo>
                    <a:pt x="18038" y="37219"/>
                    <a:pt x="18002" y="37421"/>
                    <a:pt x="18002" y="37612"/>
                  </a:cubicBezTo>
                  <a:cubicBezTo>
                    <a:pt x="18014" y="37910"/>
                    <a:pt x="17991" y="38219"/>
                    <a:pt x="18110" y="38517"/>
                  </a:cubicBezTo>
                  <a:cubicBezTo>
                    <a:pt x="18157" y="38648"/>
                    <a:pt x="18145" y="38802"/>
                    <a:pt x="18145" y="38945"/>
                  </a:cubicBezTo>
                  <a:cubicBezTo>
                    <a:pt x="18157" y="39422"/>
                    <a:pt x="18122" y="39898"/>
                    <a:pt x="18264" y="40362"/>
                  </a:cubicBezTo>
                  <a:cubicBezTo>
                    <a:pt x="18312" y="40505"/>
                    <a:pt x="18288" y="40684"/>
                    <a:pt x="18288" y="40850"/>
                  </a:cubicBezTo>
                  <a:cubicBezTo>
                    <a:pt x="18288" y="41946"/>
                    <a:pt x="18288" y="43041"/>
                    <a:pt x="18300" y="44136"/>
                  </a:cubicBezTo>
                  <a:cubicBezTo>
                    <a:pt x="18300" y="44565"/>
                    <a:pt x="18288" y="44982"/>
                    <a:pt x="18383" y="45410"/>
                  </a:cubicBezTo>
                  <a:cubicBezTo>
                    <a:pt x="18467" y="45756"/>
                    <a:pt x="18383" y="46149"/>
                    <a:pt x="18372" y="46518"/>
                  </a:cubicBezTo>
                  <a:cubicBezTo>
                    <a:pt x="18372" y="46565"/>
                    <a:pt x="18336" y="46613"/>
                    <a:pt x="18336" y="46649"/>
                  </a:cubicBezTo>
                  <a:cubicBezTo>
                    <a:pt x="18312" y="46815"/>
                    <a:pt x="18264" y="46994"/>
                    <a:pt x="18300" y="47149"/>
                  </a:cubicBezTo>
                  <a:cubicBezTo>
                    <a:pt x="18419" y="47685"/>
                    <a:pt x="18205" y="48232"/>
                    <a:pt x="18348" y="48756"/>
                  </a:cubicBezTo>
                  <a:cubicBezTo>
                    <a:pt x="18431" y="49089"/>
                    <a:pt x="18467" y="49423"/>
                    <a:pt x="18419" y="49744"/>
                  </a:cubicBezTo>
                  <a:cubicBezTo>
                    <a:pt x="18324" y="50387"/>
                    <a:pt x="18383" y="51006"/>
                    <a:pt x="18407" y="51649"/>
                  </a:cubicBezTo>
                  <a:cubicBezTo>
                    <a:pt x="18467" y="53042"/>
                    <a:pt x="18431" y="54447"/>
                    <a:pt x="18431" y="55852"/>
                  </a:cubicBezTo>
                  <a:cubicBezTo>
                    <a:pt x="18431" y="55947"/>
                    <a:pt x="18431" y="56043"/>
                    <a:pt x="18419" y="56138"/>
                  </a:cubicBezTo>
                  <a:cubicBezTo>
                    <a:pt x="18395" y="56305"/>
                    <a:pt x="18300" y="56400"/>
                    <a:pt x="18133" y="56400"/>
                  </a:cubicBezTo>
                  <a:cubicBezTo>
                    <a:pt x="18059" y="56396"/>
                    <a:pt x="17986" y="56394"/>
                    <a:pt x="17912" y="56394"/>
                  </a:cubicBezTo>
                  <a:cubicBezTo>
                    <a:pt x="17182" y="56394"/>
                    <a:pt x="16466" y="56572"/>
                    <a:pt x="15736" y="56572"/>
                  </a:cubicBezTo>
                  <a:cubicBezTo>
                    <a:pt x="15662" y="56572"/>
                    <a:pt x="15588" y="56571"/>
                    <a:pt x="15514" y="56567"/>
                  </a:cubicBezTo>
                  <a:cubicBezTo>
                    <a:pt x="15337" y="56553"/>
                    <a:pt x="15161" y="56543"/>
                    <a:pt x="14984" y="56543"/>
                  </a:cubicBezTo>
                  <a:cubicBezTo>
                    <a:pt x="14686" y="56543"/>
                    <a:pt x="14389" y="56572"/>
                    <a:pt x="14097" y="56662"/>
                  </a:cubicBezTo>
                  <a:cubicBezTo>
                    <a:pt x="14005" y="56695"/>
                    <a:pt x="13897" y="56702"/>
                    <a:pt x="13788" y="56702"/>
                  </a:cubicBezTo>
                  <a:cubicBezTo>
                    <a:pt x="13700" y="56702"/>
                    <a:pt x="13610" y="56698"/>
                    <a:pt x="13526" y="56698"/>
                  </a:cubicBezTo>
                  <a:lnTo>
                    <a:pt x="9394" y="56698"/>
                  </a:lnTo>
                  <a:cubicBezTo>
                    <a:pt x="9085" y="56698"/>
                    <a:pt x="8775" y="56698"/>
                    <a:pt x="8477" y="56793"/>
                  </a:cubicBezTo>
                  <a:cubicBezTo>
                    <a:pt x="8251" y="56852"/>
                    <a:pt x="8001" y="56829"/>
                    <a:pt x="7763" y="56840"/>
                  </a:cubicBezTo>
                  <a:cubicBezTo>
                    <a:pt x="7679" y="56844"/>
                    <a:pt x="7595" y="56845"/>
                    <a:pt x="7511" y="56845"/>
                  </a:cubicBezTo>
                  <a:cubicBezTo>
                    <a:pt x="7353" y="56845"/>
                    <a:pt x="7194" y="56841"/>
                    <a:pt x="7035" y="56841"/>
                  </a:cubicBezTo>
                  <a:cubicBezTo>
                    <a:pt x="6713" y="56841"/>
                    <a:pt x="6391" y="56858"/>
                    <a:pt x="6072" y="56959"/>
                  </a:cubicBezTo>
                  <a:cubicBezTo>
                    <a:pt x="5983" y="56983"/>
                    <a:pt x="5888" y="56989"/>
                    <a:pt x="5791" y="56989"/>
                  </a:cubicBezTo>
                  <a:cubicBezTo>
                    <a:pt x="5694" y="56989"/>
                    <a:pt x="5596" y="56983"/>
                    <a:pt x="5501" y="56983"/>
                  </a:cubicBezTo>
                  <a:lnTo>
                    <a:pt x="0" y="56983"/>
                  </a:lnTo>
                  <a:lnTo>
                    <a:pt x="0" y="57698"/>
                  </a:lnTo>
                  <a:cubicBezTo>
                    <a:pt x="2024" y="57698"/>
                    <a:pt x="4048" y="57698"/>
                    <a:pt x="6072" y="57686"/>
                  </a:cubicBezTo>
                  <a:cubicBezTo>
                    <a:pt x="6174" y="57686"/>
                    <a:pt x="6276" y="57688"/>
                    <a:pt x="6378" y="57688"/>
                  </a:cubicBezTo>
                  <a:cubicBezTo>
                    <a:pt x="6633" y="57688"/>
                    <a:pt x="6885" y="57676"/>
                    <a:pt x="7132" y="57591"/>
                  </a:cubicBezTo>
                  <a:cubicBezTo>
                    <a:pt x="7211" y="57557"/>
                    <a:pt x="7302" y="57550"/>
                    <a:pt x="7395" y="57550"/>
                  </a:cubicBezTo>
                  <a:cubicBezTo>
                    <a:pt x="7470" y="57550"/>
                    <a:pt x="7546" y="57555"/>
                    <a:pt x="7620" y="57555"/>
                  </a:cubicBezTo>
                  <a:cubicBezTo>
                    <a:pt x="8049" y="57531"/>
                    <a:pt x="8477" y="57579"/>
                    <a:pt x="8894" y="57436"/>
                  </a:cubicBezTo>
                  <a:cubicBezTo>
                    <a:pt x="8975" y="57409"/>
                    <a:pt x="9061" y="57401"/>
                    <a:pt x="9149" y="57401"/>
                  </a:cubicBezTo>
                  <a:cubicBezTo>
                    <a:pt x="9254" y="57401"/>
                    <a:pt x="9362" y="57412"/>
                    <a:pt x="9466" y="57412"/>
                  </a:cubicBezTo>
                  <a:cubicBezTo>
                    <a:pt x="10704" y="57412"/>
                    <a:pt x="11942" y="57412"/>
                    <a:pt x="13169" y="57400"/>
                  </a:cubicBezTo>
                  <a:cubicBezTo>
                    <a:pt x="13260" y="57400"/>
                    <a:pt x="13351" y="57400"/>
                    <a:pt x="13441" y="57400"/>
                  </a:cubicBezTo>
                  <a:cubicBezTo>
                    <a:pt x="13895" y="57400"/>
                    <a:pt x="14343" y="57392"/>
                    <a:pt x="14800" y="57293"/>
                  </a:cubicBezTo>
                  <a:cubicBezTo>
                    <a:pt x="14982" y="57253"/>
                    <a:pt x="15169" y="57243"/>
                    <a:pt x="15357" y="57243"/>
                  </a:cubicBezTo>
                  <a:cubicBezTo>
                    <a:pt x="15586" y="57243"/>
                    <a:pt x="15817" y="57259"/>
                    <a:pt x="16046" y="57259"/>
                  </a:cubicBezTo>
                  <a:cubicBezTo>
                    <a:pt x="16083" y="57259"/>
                    <a:pt x="16120" y="57258"/>
                    <a:pt x="16157" y="57257"/>
                  </a:cubicBezTo>
                  <a:cubicBezTo>
                    <a:pt x="16284" y="57257"/>
                    <a:pt x="16411" y="57261"/>
                    <a:pt x="16538" y="57261"/>
                  </a:cubicBezTo>
                  <a:cubicBezTo>
                    <a:pt x="16791" y="57261"/>
                    <a:pt x="17042" y="57245"/>
                    <a:pt x="17288" y="57150"/>
                  </a:cubicBezTo>
                  <a:cubicBezTo>
                    <a:pt x="17345" y="57129"/>
                    <a:pt x="17415" y="57124"/>
                    <a:pt x="17488" y="57124"/>
                  </a:cubicBezTo>
                  <a:cubicBezTo>
                    <a:pt x="17536" y="57124"/>
                    <a:pt x="17586" y="57126"/>
                    <a:pt x="17633" y="57126"/>
                  </a:cubicBezTo>
                  <a:cubicBezTo>
                    <a:pt x="17750" y="57123"/>
                    <a:pt x="17849" y="57120"/>
                    <a:pt x="17934" y="57120"/>
                  </a:cubicBezTo>
                  <a:cubicBezTo>
                    <a:pt x="18422" y="57120"/>
                    <a:pt x="18431" y="57219"/>
                    <a:pt x="18431" y="57888"/>
                  </a:cubicBezTo>
                  <a:cubicBezTo>
                    <a:pt x="18431" y="59865"/>
                    <a:pt x="18443" y="61841"/>
                    <a:pt x="18419" y="63817"/>
                  </a:cubicBezTo>
                  <a:cubicBezTo>
                    <a:pt x="18419" y="64496"/>
                    <a:pt x="18264" y="65175"/>
                    <a:pt x="18431" y="65853"/>
                  </a:cubicBezTo>
                  <a:cubicBezTo>
                    <a:pt x="18288" y="66389"/>
                    <a:pt x="18407" y="66925"/>
                    <a:pt x="18419" y="67461"/>
                  </a:cubicBezTo>
                  <a:cubicBezTo>
                    <a:pt x="18431" y="67747"/>
                    <a:pt x="18455" y="68032"/>
                    <a:pt x="18348" y="68306"/>
                  </a:cubicBezTo>
                  <a:cubicBezTo>
                    <a:pt x="18312" y="68389"/>
                    <a:pt x="18312" y="68497"/>
                    <a:pt x="18336" y="68592"/>
                  </a:cubicBezTo>
                  <a:cubicBezTo>
                    <a:pt x="18550" y="69723"/>
                    <a:pt x="18372" y="70866"/>
                    <a:pt x="18431" y="71997"/>
                  </a:cubicBezTo>
                  <a:cubicBezTo>
                    <a:pt x="18157" y="73462"/>
                    <a:pt x="18336" y="74938"/>
                    <a:pt x="18288" y="76414"/>
                  </a:cubicBezTo>
                  <a:cubicBezTo>
                    <a:pt x="18264" y="77260"/>
                    <a:pt x="18288" y="78117"/>
                    <a:pt x="18288" y="78974"/>
                  </a:cubicBezTo>
                  <a:cubicBezTo>
                    <a:pt x="18276" y="79331"/>
                    <a:pt x="18217" y="79391"/>
                    <a:pt x="17860" y="79403"/>
                  </a:cubicBezTo>
                  <a:cubicBezTo>
                    <a:pt x="17788" y="79407"/>
                    <a:pt x="17717" y="79408"/>
                    <a:pt x="17645" y="79408"/>
                  </a:cubicBezTo>
                  <a:cubicBezTo>
                    <a:pt x="17502" y="79408"/>
                    <a:pt x="17360" y="79403"/>
                    <a:pt x="17217" y="79403"/>
                  </a:cubicBezTo>
                  <a:cubicBezTo>
                    <a:pt x="13728" y="79403"/>
                    <a:pt x="10228" y="79403"/>
                    <a:pt x="6727" y="79415"/>
                  </a:cubicBezTo>
                  <a:cubicBezTo>
                    <a:pt x="6593" y="79415"/>
                    <a:pt x="6458" y="79404"/>
                    <a:pt x="6325" y="79404"/>
                  </a:cubicBezTo>
                  <a:cubicBezTo>
                    <a:pt x="6175" y="79404"/>
                    <a:pt x="6027" y="79417"/>
                    <a:pt x="5882" y="79474"/>
                  </a:cubicBezTo>
                  <a:cubicBezTo>
                    <a:pt x="5832" y="79489"/>
                    <a:pt x="5784" y="79496"/>
                    <a:pt x="5737" y="79496"/>
                  </a:cubicBezTo>
                  <a:cubicBezTo>
                    <a:pt x="5671" y="79496"/>
                    <a:pt x="5606" y="79483"/>
                    <a:pt x="5537" y="79462"/>
                  </a:cubicBezTo>
                  <a:cubicBezTo>
                    <a:pt x="5380" y="79423"/>
                    <a:pt x="5224" y="79402"/>
                    <a:pt x="5069" y="79402"/>
                  </a:cubicBezTo>
                  <a:cubicBezTo>
                    <a:pt x="4893" y="79402"/>
                    <a:pt x="4719" y="79429"/>
                    <a:pt x="4548" y="79486"/>
                  </a:cubicBezTo>
                  <a:cubicBezTo>
                    <a:pt x="4466" y="79516"/>
                    <a:pt x="4375" y="79541"/>
                    <a:pt x="4286" y="79541"/>
                  </a:cubicBezTo>
                  <a:cubicBezTo>
                    <a:pt x="4233" y="79541"/>
                    <a:pt x="4181" y="79532"/>
                    <a:pt x="4132" y="79510"/>
                  </a:cubicBezTo>
                  <a:cubicBezTo>
                    <a:pt x="3910" y="79424"/>
                    <a:pt x="3684" y="79407"/>
                    <a:pt x="3457" y="79407"/>
                  </a:cubicBezTo>
                  <a:cubicBezTo>
                    <a:pt x="3305" y="79407"/>
                    <a:pt x="3153" y="79415"/>
                    <a:pt x="3001" y="79415"/>
                  </a:cubicBezTo>
                  <a:cubicBezTo>
                    <a:pt x="2000" y="79403"/>
                    <a:pt x="1000" y="79403"/>
                    <a:pt x="0" y="79403"/>
                  </a:cubicBezTo>
                  <a:lnTo>
                    <a:pt x="0" y="80117"/>
                  </a:lnTo>
                  <a:lnTo>
                    <a:pt x="17550" y="80117"/>
                  </a:lnTo>
                  <a:cubicBezTo>
                    <a:pt x="18288" y="80117"/>
                    <a:pt x="18288" y="80117"/>
                    <a:pt x="18288" y="80879"/>
                  </a:cubicBezTo>
                  <a:cubicBezTo>
                    <a:pt x="18288" y="82677"/>
                    <a:pt x="18288" y="84487"/>
                    <a:pt x="18288" y="86296"/>
                  </a:cubicBezTo>
                  <a:cubicBezTo>
                    <a:pt x="18288" y="86439"/>
                    <a:pt x="18312" y="86594"/>
                    <a:pt x="18276" y="86725"/>
                  </a:cubicBezTo>
                  <a:cubicBezTo>
                    <a:pt x="18086" y="87308"/>
                    <a:pt x="18157" y="87904"/>
                    <a:pt x="18157" y="88487"/>
                  </a:cubicBezTo>
                  <a:cubicBezTo>
                    <a:pt x="18145" y="90059"/>
                    <a:pt x="18145" y="91630"/>
                    <a:pt x="18145" y="93202"/>
                  </a:cubicBezTo>
                  <a:cubicBezTo>
                    <a:pt x="18145" y="93488"/>
                    <a:pt x="18145" y="93762"/>
                    <a:pt x="18241" y="94047"/>
                  </a:cubicBezTo>
                  <a:cubicBezTo>
                    <a:pt x="18288" y="94190"/>
                    <a:pt x="18288" y="94369"/>
                    <a:pt x="18288" y="94536"/>
                  </a:cubicBezTo>
                  <a:cubicBezTo>
                    <a:pt x="18288" y="97417"/>
                    <a:pt x="18288" y="100286"/>
                    <a:pt x="18288" y="103168"/>
                  </a:cubicBezTo>
                  <a:cubicBezTo>
                    <a:pt x="18288" y="103822"/>
                    <a:pt x="18276" y="103822"/>
                    <a:pt x="17598" y="103822"/>
                  </a:cubicBezTo>
                  <a:lnTo>
                    <a:pt x="16383" y="103822"/>
                  </a:lnTo>
                  <a:cubicBezTo>
                    <a:pt x="16145" y="103834"/>
                    <a:pt x="15907" y="103822"/>
                    <a:pt x="15681" y="103906"/>
                  </a:cubicBezTo>
                  <a:cubicBezTo>
                    <a:pt x="15551" y="103960"/>
                    <a:pt x="15414" y="103972"/>
                    <a:pt x="15276" y="103972"/>
                  </a:cubicBezTo>
                  <a:cubicBezTo>
                    <a:pt x="15173" y="103972"/>
                    <a:pt x="15068" y="103965"/>
                    <a:pt x="14966" y="103965"/>
                  </a:cubicBezTo>
                  <a:lnTo>
                    <a:pt x="11549" y="103965"/>
                  </a:lnTo>
                  <a:cubicBezTo>
                    <a:pt x="11490" y="103967"/>
                    <a:pt x="11432" y="103967"/>
                    <a:pt x="11373" y="103967"/>
                  </a:cubicBezTo>
                  <a:cubicBezTo>
                    <a:pt x="11228" y="103967"/>
                    <a:pt x="11082" y="103964"/>
                    <a:pt x="10938" y="103964"/>
                  </a:cubicBezTo>
                  <a:cubicBezTo>
                    <a:pt x="10595" y="103964"/>
                    <a:pt x="10254" y="103980"/>
                    <a:pt x="9918" y="104084"/>
                  </a:cubicBezTo>
                  <a:cubicBezTo>
                    <a:pt x="9848" y="104111"/>
                    <a:pt x="9772" y="104119"/>
                    <a:pt x="9696" y="104119"/>
                  </a:cubicBezTo>
                  <a:cubicBezTo>
                    <a:pt x="9603" y="104119"/>
                    <a:pt x="9509" y="104108"/>
                    <a:pt x="9418" y="104108"/>
                  </a:cubicBezTo>
                  <a:lnTo>
                    <a:pt x="0" y="104108"/>
                  </a:lnTo>
                  <a:lnTo>
                    <a:pt x="0" y="104680"/>
                  </a:lnTo>
                  <a:cubicBezTo>
                    <a:pt x="3644" y="104680"/>
                    <a:pt x="7287" y="104680"/>
                    <a:pt x="10930" y="104668"/>
                  </a:cubicBezTo>
                  <a:cubicBezTo>
                    <a:pt x="11029" y="104668"/>
                    <a:pt x="11128" y="104670"/>
                    <a:pt x="11229" y="104670"/>
                  </a:cubicBezTo>
                  <a:cubicBezTo>
                    <a:pt x="11480" y="104670"/>
                    <a:pt x="11735" y="104658"/>
                    <a:pt x="11990" y="104572"/>
                  </a:cubicBezTo>
                  <a:cubicBezTo>
                    <a:pt x="12096" y="104539"/>
                    <a:pt x="12212" y="104532"/>
                    <a:pt x="12332" y="104532"/>
                  </a:cubicBezTo>
                  <a:cubicBezTo>
                    <a:pt x="12428" y="104532"/>
                    <a:pt x="12526" y="104537"/>
                    <a:pt x="12621" y="104537"/>
                  </a:cubicBezTo>
                  <a:lnTo>
                    <a:pt x="17193" y="104537"/>
                  </a:lnTo>
                  <a:cubicBezTo>
                    <a:pt x="17383" y="104537"/>
                    <a:pt x="17574" y="104537"/>
                    <a:pt x="17764" y="104525"/>
                  </a:cubicBezTo>
                  <a:cubicBezTo>
                    <a:pt x="17882" y="104514"/>
                    <a:pt x="17973" y="104506"/>
                    <a:pt x="18044" y="104506"/>
                  </a:cubicBezTo>
                  <a:cubicBezTo>
                    <a:pt x="18281" y="104506"/>
                    <a:pt x="18288" y="104600"/>
                    <a:pt x="18288" y="105013"/>
                  </a:cubicBezTo>
                  <a:cubicBezTo>
                    <a:pt x="18288" y="109264"/>
                    <a:pt x="18288" y="113526"/>
                    <a:pt x="18288" y="117788"/>
                  </a:cubicBezTo>
                  <a:cubicBezTo>
                    <a:pt x="18288" y="119110"/>
                    <a:pt x="18288" y="120444"/>
                    <a:pt x="18288" y="121777"/>
                  </a:cubicBezTo>
                  <a:cubicBezTo>
                    <a:pt x="18288" y="122182"/>
                    <a:pt x="18288" y="122575"/>
                    <a:pt x="18395" y="122980"/>
                  </a:cubicBezTo>
                  <a:cubicBezTo>
                    <a:pt x="18467" y="123241"/>
                    <a:pt x="18479" y="123563"/>
                    <a:pt x="18407" y="123825"/>
                  </a:cubicBezTo>
                  <a:cubicBezTo>
                    <a:pt x="18300" y="124301"/>
                    <a:pt x="18300" y="124765"/>
                    <a:pt x="18288" y="125242"/>
                  </a:cubicBezTo>
                  <a:cubicBezTo>
                    <a:pt x="18276" y="125599"/>
                    <a:pt x="18217" y="125658"/>
                    <a:pt x="17871" y="125670"/>
                  </a:cubicBezTo>
                  <a:cubicBezTo>
                    <a:pt x="17808" y="125674"/>
                    <a:pt x="17744" y="125676"/>
                    <a:pt x="17681" y="125676"/>
                  </a:cubicBezTo>
                  <a:cubicBezTo>
                    <a:pt x="17554" y="125676"/>
                    <a:pt x="17427" y="125670"/>
                    <a:pt x="17300" y="125670"/>
                  </a:cubicBezTo>
                  <a:lnTo>
                    <a:pt x="8870" y="125670"/>
                  </a:lnTo>
                  <a:cubicBezTo>
                    <a:pt x="8549" y="125670"/>
                    <a:pt x="8216" y="125682"/>
                    <a:pt x="7882" y="125766"/>
                  </a:cubicBezTo>
                  <a:cubicBezTo>
                    <a:pt x="7736" y="125806"/>
                    <a:pt x="7578" y="125812"/>
                    <a:pt x="7418" y="125812"/>
                  </a:cubicBezTo>
                  <a:cubicBezTo>
                    <a:pt x="7341" y="125812"/>
                    <a:pt x="7264" y="125811"/>
                    <a:pt x="7187" y="125811"/>
                  </a:cubicBezTo>
                  <a:cubicBezTo>
                    <a:pt x="7137" y="125811"/>
                    <a:pt x="7087" y="125811"/>
                    <a:pt x="7037" y="125813"/>
                  </a:cubicBezTo>
                  <a:cubicBezTo>
                    <a:pt x="6584" y="125837"/>
                    <a:pt x="6132" y="125777"/>
                    <a:pt x="5691" y="125932"/>
                  </a:cubicBezTo>
                  <a:cubicBezTo>
                    <a:pt x="5620" y="125956"/>
                    <a:pt x="5540" y="125962"/>
                    <a:pt x="5456" y="125962"/>
                  </a:cubicBezTo>
                  <a:cubicBezTo>
                    <a:pt x="5373" y="125962"/>
                    <a:pt x="5287" y="125956"/>
                    <a:pt x="5203" y="125956"/>
                  </a:cubicBezTo>
                  <a:cubicBezTo>
                    <a:pt x="4513" y="125956"/>
                    <a:pt x="3822" y="125956"/>
                    <a:pt x="3132" y="125968"/>
                  </a:cubicBezTo>
                  <a:cubicBezTo>
                    <a:pt x="2631" y="125968"/>
                    <a:pt x="2143" y="125980"/>
                    <a:pt x="1643" y="126063"/>
                  </a:cubicBezTo>
                  <a:cubicBezTo>
                    <a:pt x="1405" y="126106"/>
                    <a:pt x="1162" y="126117"/>
                    <a:pt x="918" y="126117"/>
                  </a:cubicBezTo>
                  <a:cubicBezTo>
                    <a:pt x="612" y="126117"/>
                    <a:pt x="304" y="126099"/>
                    <a:pt x="0" y="126099"/>
                  </a:cubicBezTo>
                  <a:lnTo>
                    <a:pt x="0" y="126670"/>
                  </a:lnTo>
                  <a:lnTo>
                    <a:pt x="2501" y="126670"/>
                  </a:lnTo>
                  <a:cubicBezTo>
                    <a:pt x="2571" y="126669"/>
                    <a:pt x="2642" y="126668"/>
                    <a:pt x="2713" y="126668"/>
                  </a:cubicBezTo>
                  <a:cubicBezTo>
                    <a:pt x="2788" y="126668"/>
                    <a:pt x="2863" y="126669"/>
                    <a:pt x="2937" y="126669"/>
                  </a:cubicBezTo>
                  <a:cubicBezTo>
                    <a:pt x="3267" y="126669"/>
                    <a:pt x="3595" y="126659"/>
                    <a:pt x="3917" y="126551"/>
                  </a:cubicBezTo>
                  <a:cubicBezTo>
                    <a:pt x="3990" y="126531"/>
                    <a:pt x="4068" y="126526"/>
                    <a:pt x="4150" y="126526"/>
                  </a:cubicBezTo>
                  <a:cubicBezTo>
                    <a:pt x="4227" y="126526"/>
                    <a:pt x="4306" y="126530"/>
                    <a:pt x="4385" y="126530"/>
                  </a:cubicBezTo>
                  <a:cubicBezTo>
                    <a:pt x="4416" y="126530"/>
                    <a:pt x="4446" y="126529"/>
                    <a:pt x="4477" y="126528"/>
                  </a:cubicBezTo>
                  <a:cubicBezTo>
                    <a:pt x="4594" y="126523"/>
                    <a:pt x="4711" y="126521"/>
                    <a:pt x="4828" y="126521"/>
                  </a:cubicBezTo>
                  <a:cubicBezTo>
                    <a:pt x="5139" y="126521"/>
                    <a:pt x="5451" y="126534"/>
                    <a:pt x="5761" y="126534"/>
                  </a:cubicBezTo>
                  <a:cubicBezTo>
                    <a:pt x="6188" y="126534"/>
                    <a:pt x="6614" y="126510"/>
                    <a:pt x="7037" y="126397"/>
                  </a:cubicBezTo>
                  <a:cubicBezTo>
                    <a:pt x="7093" y="126381"/>
                    <a:pt x="7153" y="126377"/>
                    <a:pt x="7215" y="126377"/>
                  </a:cubicBezTo>
                  <a:cubicBezTo>
                    <a:pt x="7298" y="126377"/>
                    <a:pt x="7384" y="126385"/>
                    <a:pt x="7465" y="126385"/>
                  </a:cubicBezTo>
                  <a:lnTo>
                    <a:pt x="17812" y="126385"/>
                  </a:lnTo>
                  <a:cubicBezTo>
                    <a:pt x="18395" y="126397"/>
                    <a:pt x="18431" y="126420"/>
                    <a:pt x="18419" y="126980"/>
                  </a:cubicBezTo>
                  <a:cubicBezTo>
                    <a:pt x="18419" y="127099"/>
                    <a:pt x="18443" y="127230"/>
                    <a:pt x="18407" y="127337"/>
                  </a:cubicBezTo>
                  <a:cubicBezTo>
                    <a:pt x="18241" y="127802"/>
                    <a:pt x="18288" y="128278"/>
                    <a:pt x="18288" y="128742"/>
                  </a:cubicBezTo>
                  <a:cubicBezTo>
                    <a:pt x="18288" y="132266"/>
                    <a:pt x="18288" y="135791"/>
                    <a:pt x="18288" y="139315"/>
                  </a:cubicBezTo>
                  <a:cubicBezTo>
                    <a:pt x="18288" y="139660"/>
                    <a:pt x="18264" y="140017"/>
                    <a:pt x="18395" y="140363"/>
                  </a:cubicBezTo>
                  <a:cubicBezTo>
                    <a:pt x="18443" y="140517"/>
                    <a:pt x="18431" y="140696"/>
                    <a:pt x="18431" y="140863"/>
                  </a:cubicBezTo>
                  <a:cubicBezTo>
                    <a:pt x="18431" y="142815"/>
                    <a:pt x="18431" y="144768"/>
                    <a:pt x="18431" y="146721"/>
                  </a:cubicBezTo>
                  <a:cubicBezTo>
                    <a:pt x="18431" y="146840"/>
                    <a:pt x="18431" y="146959"/>
                    <a:pt x="18419" y="147078"/>
                  </a:cubicBezTo>
                  <a:cubicBezTo>
                    <a:pt x="18407" y="147280"/>
                    <a:pt x="18324" y="147363"/>
                    <a:pt x="18098" y="147375"/>
                  </a:cubicBezTo>
                  <a:cubicBezTo>
                    <a:pt x="17360" y="147386"/>
                    <a:pt x="16623" y="147541"/>
                    <a:pt x="15878" y="147541"/>
                  </a:cubicBezTo>
                  <a:cubicBezTo>
                    <a:pt x="15769" y="147541"/>
                    <a:pt x="15659" y="147538"/>
                    <a:pt x="15550" y="147530"/>
                  </a:cubicBezTo>
                  <a:cubicBezTo>
                    <a:pt x="15446" y="147524"/>
                    <a:pt x="15344" y="147520"/>
                    <a:pt x="15241" y="147520"/>
                  </a:cubicBezTo>
                  <a:cubicBezTo>
                    <a:pt x="14967" y="147520"/>
                    <a:pt x="14696" y="147547"/>
                    <a:pt x="14419" y="147625"/>
                  </a:cubicBezTo>
                  <a:cubicBezTo>
                    <a:pt x="14299" y="147665"/>
                    <a:pt x="14168" y="147672"/>
                    <a:pt x="14034" y="147672"/>
                  </a:cubicBezTo>
                  <a:cubicBezTo>
                    <a:pt x="13970" y="147672"/>
                    <a:pt x="13906" y="147670"/>
                    <a:pt x="13842" y="147670"/>
                  </a:cubicBezTo>
                  <a:cubicBezTo>
                    <a:pt x="13800" y="147670"/>
                    <a:pt x="13758" y="147671"/>
                    <a:pt x="13716" y="147673"/>
                  </a:cubicBezTo>
                  <a:cubicBezTo>
                    <a:pt x="13625" y="147676"/>
                    <a:pt x="13534" y="147677"/>
                    <a:pt x="13442" y="147677"/>
                  </a:cubicBezTo>
                  <a:cubicBezTo>
                    <a:pt x="13205" y="147677"/>
                    <a:pt x="12967" y="147670"/>
                    <a:pt x="12730" y="147670"/>
                  </a:cubicBezTo>
                  <a:cubicBezTo>
                    <a:pt x="12346" y="147670"/>
                    <a:pt x="11964" y="147689"/>
                    <a:pt x="11585" y="147792"/>
                  </a:cubicBezTo>
                  <a:cubicBezTo>
                    <a:pt x="11493" y="147816"/>
                    <a:pt x="11397" y="147823"/>
                    <a:pt x="11300" y="147823"/>
                  </a:cubicBezTo>
                  <a:cubicBezTo>
                    <a:pt x="11187" y="147823"/>
                    <a:pt x="11071" y="147814"/>
                    <a:pt x="10957" y="147814"/>
                  </a:cubicBezTo>
                  <a:cubicBezTo>
                    <a:pt x="10928" y="147814"/>
                    <a:pt x="10899" y="147814"/>
                    <a:pt x="10871" y="147816"/>
                  </a:cubicBezTo>
                  <a:cubicBezTo>
                    <a:pt x="10812" y="147816"/>
                    <a:pt x="10755" y="147815"/>
                    <a:pt x="10697" y="147815"/>
                  </a:cubicBezTo>
                  <a:cubicBezTo>
                    <a:pt x="10497" y="147815"/>
                    <a:pt x="10300" y="147823"/>
                    <a:pt x="10097" y="147887"/>
                  </a:cubicBezTo>
                  <a:cubicBezTo>
                    <a:pt x="9918" y="147947"/>
                    <a:pt x="9728" y="147947"/>
                    <a:pt x="9537" y="147947"/>
                  </a:cubicBezTo>
                  <a:cubicBezTo>
                    <a:pt x="9299" y="147953"/>
                    <a:pt x="9061" y="147953"/>
                    <a:pt x="8823" y="147953"/>
                  </a:cubicBezTo>
                  <a:cubicBezTo>
                    <a:pt x="8585" y="147953"/>
                    <a:pt x="8346" y="147953"/>
                    <a:pt x="8108" y="147959"/>
                  </a:cubicBezTo>
                  <a:cubicBezTo>
                    <a:pt x="8052" y="147959"/>
                    <a:pt x="7996" y="147958"/>
                    <a:pt x="7940" y="147958"/>
                  </a:cubicBezTo>
                  <a:cubicBezTo>
                    <a:pt x="7687" y="147958"/>
                    <a:pt x="7435" y="147966"/>
                    <a:pt x="7192" y="148054"/>
                  </a:cubicBezTo>
                  <a:cubicBezTo>
                    <a:pt x="7088" y="148086"/>
                    <a:pt x="6975" y="148091"/>
                    <a:pt x="6861" y="148091"/>
                  </a:cubicBezTo>
                  <a:cubicBezTo>
                    <a:pt x="6804" y="148091"/>
                    <a:pt x="6747" y="148090"/>
                    <a:pt x="6692" y="148090"/>
                  </a:cubicBezTo>
                  <a:lnTo>
                    <a:pt x="1417" y="148090"/>
                  </a:lnTo>
                  <a:cubicBezTo>
                    <a:pt x="1369" y="148090"/>
                    <a:pt x="1320" y="148091"/>
                    <a:pt x="1272" y="148091"/>
                  </a:cubicBezTo>
                  <a:cubicBezTo>
                    <a:pt x="1174" y="148091"/>
                    <a:pt x="1076" y="148086"/>
                    <a:pt x="988" y="148054"/>
                  </a:cubicBezTo>
                  <a:cubicBezTo>
                    <a:pt x="667" y="147935"/>
                    <a:pt x="334" y="147959"/>
                    <a:pt x="0" y="147947"/>
                  </a:cubicBezTo>
                  <a:lnTo>
                    <a:pt x="0" y="148661"/>
                  </a:lnTo>
                  <a:lnTo>
                    <a:pt x="8501" y="148661"/>
                  </a:lnTo>
                  <a:cubicBezTo>
                    <a:pt x="8620" y="148661"/>
                    <a:pt x="8739" y="148665"/>
                    <a:pt x="8858" y="148665"/>
                  </a:cubicBezTo>
                  <a:cubicBezTo>
                    <a:pt x="9095" y="148665"/>
                    <a:pt x="9331" y="148649"/>
                    <a:pt x="9561" y="148554"/>
                  </a:cubicBezTo>
                  <a:cubicBezTo>
                    <a:pt x="9620" y="148530"/>
                    <a:pt x="9692" y="148530"/>
                    <a:pt x="9763" y="148530"/>
                  </a:cubicBezTo>
                  <a:cubicBezTo>
                    <a:pt x="10478" y="148506"/>
                    <a:pt x="11192" y="148530"/>
                    <a:pt x="11895" y="148399"/>
                  </a:cubicBezTo>
                  <a:cubicBezTo>
                    <a:pt x="12076" y="148365"/>
                    <a:pt x="12261" y="148355"/>
                    <a:pt x="12448" y="148355"/>
                  </a:cubicBezTo>
                  <a:cubicBezTo>
                    <a:pt x="12715" y="148355"/>
                    <a:pt x="12986" y="148376"/>
                    <a:pt x="13252" y="148376"/>
                  </a:cubicBezTo>
                  <a:cubicBezTo>
                    <a:pt x="13360" y="148376"/>
                    <a:pt x="13467" y="148377"/>
                    <a:pt x="13574" y="148377"/>
                  </a:cubicBezTo>
                  <a:cubicBezTo>
                    <a:pt x="13867" y="148377"/>
                    <a:pt x="14158" y="148364"/>
                    <a:pt x="14454" y="148268"/>
                  </a:cubicBezTo>
                  <a:cubicBezTo>
                    <a:pt x="14550" y="148239"/>
                    <a:pt x="14654" y="148233"/>
                    <a:pt x="14761" y="148233"/>
                  </a:cubicBezTo>
                  <a:cubicBezTo>
                    <a:pt x="14832" y="148233"/>
                    <a:pt x="14905" y="148235"/>
                    <a:pt x="14977" y="148235"/>
                  </a:cubicBezTo>
                  <a:cubicBezTo>
                    <a:pt x="15014" y="148235"/>
                    <a:pt x="15050" y="148235"/>
                    <a:pt x="15085" y="148233"/>
                  </a:cubicBezTo>
                  <a:cubicBezTo>
                    <a:pt x="15609" y="148221"/>
                    <a:pt x="16121" y="148221"/>
                    <a:pt x="16645" y="148125"/>
                  </a:cubicBezTo>
                  <a:cubicBezTo>
                    <a:pt x="16840" y="148087"/>
                    <a:pt x="17039" y="148076"/>
                    <a:pt x="17240" y="148076"/>
                  </a:cubicBezTo>
                  <a:cubicBezTo>
                    <a:pt x="17541" y="148076"/>
                    <a:pt x="17845" y="148102"/>
                    <a:pt x="18145" y="148102"/>
                  </a:cubicBezTo>
                  <a:cubicBezTo>
                    <a:pt x="18300" y="148102"/>
                    <a:pt x="18407" y="148197"/>
                    <a:pt x="18419" y="148364"/>
                  </a:cubicBezTo>
                  <a:cubicBezTo>
                    <a:pt x="18431" y="148578"/>
                    <a:pt x="18431" y="148792"/>
                    <a:pt x="18431" y="149007"/>
                  </a:cubicBezTo>
                  <a:lnTo>
                    <a:pt x="18431" y="158651"/>
                  </a:lnTo>
                  <a:cubicBezTo>
                    <a:pt x="18431" y="158984"/>
                    <a:pt x="18431" y="159305"/>
                    <a:pt x="18526" y="159639"/>
                  </a:cubicBezTo>
                  <a:cubicBezTo>
                    <a:pt x="18598" y="159853"/>
                    <a:pt x="18562" y="160103"/>
                    <a:pt x="18562" y="160341"/>
                  </a:cubicBezTo>
                  <a:cubicBezTo>
                    <a:pt x="18574" y="162794"/>
                    <a:pt x="18574" y="165247"/>
                    <a:pt x="18574" y="167699"/>
                  </a:cubicBezTo>
                  <a:cubicBezTo>
                    <a:pt x="18574" y="168009"/>
                    <a:pt x="18586" y="168307"/>
                    <a:pt x="18669" y="168616"/>
                  </a:cubicBezTo>
                  <a:cubicBezTo>
                    <a:pt x="18776" y="169057"/>
                    <a:pt x="18717" y="169509"/>
                    <a:pt x="18693" y="169962"/>
                  </a:cubicBezTo>
                  <a:cubicBezTo>
                    <a:pt x="18693" y="170128"/>
                    <a:pt x="18562" y="170212"/>
                    <a:pt x="18407" y="170223"/>
                  </a:cubicBezTo>
                  <a:cubicBezTo>
                    <a:pt x="17693" y="170265"/>
                    <a:pt x="16979" y="170387"/>
                    <a:pt x="16257" y="170387"/>
                  </a:cubicBezTo>
                  <a:cubicBezTo>
                    <a:pt x="16148" y="170387"/>
                    <a:pt x="16040" y="170384"/>
                    <a:pt x="15931" y="170378"/>
                  </a:cubicBezTo>
                  <a:cubicBezTo>
                    <a:pt x="15772" y="170370"/>
                    <a:pt x="15613" y="170364"/>
                    <a:pt x="15455" y="170364"/>
                  </a:cubicBezTo>
                  <a:cubicBezTo>
                    <a:pt x="15138" y="170364"/>
                    <a:pt x="14823" y="170390"/>
                    <a:pt x="14514" y="170485"/>
                  </a:cubicBezTo>
                  <a:cubicBezTo>
                    <a:pt x="14422" y="170512"/>
                    <a:pt x="14325" y="170520"/>
                    <a:pt x="14226" y="170520"/>
                  </a:cubicBezTo>
                  <a:cubicBezTo>
                    <a:pt x="14108" y="170520"/>
                    <a:pt x="13988" y="170509"/>
                    <a:pt x="13871" y="170509"/>
                  </a:cubicBezTo>
                  <a:lnTo>
                    <a:pt x="7168" y="170509"/>
                  </a:lnTo>
                  <a:cubicBezTo>
                    <a:pt x="6834" y="170521"/>
                    <a:pt x="6501" y="170485"/>
                    <a:pt x="6180" y="170616"/>
                  </a:cubicBezTo>
                  <a:cubicBezTo>
                    <a:pt x="6108" y="170652"/>
                    <a:pt x="6037" y="170652"/>
                    <a:pt x="5965" y="170652"/>
                  </a:cubicBezTo>
                  <a:cubicBezTo>
                    <a:pt x="5179" y="170664"/>
                    <a:pt x="4417" y="170795"/>
                    <a:pt x="3644" y="170926"/>
                  </a:cubicBezTo>
                  <a:cubicBezTo>
                    <a:pt x="3560" y="170938"/>
                    <a:pt x="3477" y="170941"/>
                    <a:pt x="3393" y="170941"/>
                  </a:cubicBezTo>
                  <a:cubicBezTo>
                    <a:pt x="3310" y="170941"/>
                    <a:pt x="3227" y="170938"/>
                    <a:pt x="3143" y="170938"/>
                  </a:cubicBezTo>
                  <a:lnTo>
                    <a:pt x="0" y="170938"/>
                  </a:lnTo>
                  <a:lnTo>
                    <a:pt x="0" y="171509"/>
                  </a:lnTo>
                  <a:cubicBezTo>
                    <a:pt x="476" y="171509"/>
                    <a:pt x="953" y="171504"/>
                    <a:pt x="1429" y="171504"/>
                  </a:cubicBezTo>
                  <a:cubicBezTo>
                    <a:pt x="1667" y="171504"/>
                    <a:pt x="1905" y="171505"/>
                    <a:pt x="2143" y="171509"/>
                  </a:cubicBezTo>
                  <a:cubicBezTo>
                    <a:pt x="2247" y="171512"/>
                    <a:pt x="2350" y="171513"/>
                    <a:pt x="2453" y="171513"/>
                  </a:cubicBezTo>
                  <a:cubicBezTo>
                    <a:pt x="3372" y="171513"/>
                    <a:pt x="4280" y="171419"/>
                    <a:pt x="5179" y="171247"/>
                  </a:cubicBezTo>
                  <a:cubicBezTo>
                    <a:pt x="5279" y="171226"/>
                    <a:pt x="5379" y="171222"/>
                    <a:pt x="5479" y="171222"/>
                  </a:cubicBezTo>
                  <a:cubicBezTo>
                    <a:pt x="5546" y="171222"/>
                    <a:pt x="5613" y="171224"/>
                    <a:pt x="5679" y="171224"/>
                  </a:cubicBezTo>
                  <a:cubicBezTo>
                    <a:pt x="6084" y="171212"/>
                    <a:pt x="6489" y="171235"/>
                    <a:pt x="6882" y="171116"/>
                  </a:cubicBezTo>
                  <a:cubicBezTo>
                    <a:pt x="6983" y="171081"/>
                    <a:pt x="7090" y="171072"/>
                    <a:pt x="7199" y="171072"/>
                  </a:cubicBezTo>
                  <a:cubicBezTo>
                    <a:pt x="7308" y="171072"/>
                    <a:pt x="7418" y="171081"/>
                    <a:pt x="7525" y="171081"/>
                  </a:cubicBezTo>
                  <a:lnTo>
                    <a:pt x="14728" y="171081"/>
                  </a:lnTo>
                  <a:cubicBezTo>
                    <a:pt x="14792" y="171081"/>
                    <a:pt x="14855" y="171081"/>
                    <a:pt x="14919" y="171081"/>
                  </a:cubicBezTo>
                  <a:cubicBezTo>
                    <a:pt x="15236" y="171081"/>
                    <a:pt x="15552" y="171073"/>
                    <a:pt x="15859" y="170974"/>
                  </a:cubicBezTo>
                  <a:cubicBezTo>
                    <a:pt x="15961" y="170944"/>
                    <a:pt x="16068" y="170938"/>
                    <a:pt x="16176" y="170938"/>
                  </a:cubicBezTo>
                  <a:cubicBezTo>
                    <a:pt x="16249" y="170938"/>
                    <a:pt x="16322" y="170940"/>
                    <a:pt x="16394" y="170940"/>
                  </a:cubicBezTo>
                  <a:cubicBezTo>
                    <a:pt x="16430" y="170940"/>
                    <a:pt x="16467" y="170940"/>
                    <a:pt x="16502" y="170938"/>
                  </a:cubicBezTo>
                  <a:cubicBezTo>
                    <a:pt x="16609" y="170932"/>
                    <a:pt x="16716" y="170930"/>
                    <a:pt x="16823" y="170930"/>
                  </a:cubicBezTo>
                  <a:cubicBezTo>
                    <a:pt x="17094" y="170930"/>
                    <a:pt x="17365" y="170943"/>
                    <a:pt x="17634" y="170943"/>
                  </a:cubicBezTo>
                  <a:cubicBezTo>
                    <a:pt x="17921" y="170943"/>
                    <a:pt x="18207" y="170928"/>
                    <a:pt x="18491" y="170866"/>
                  </a:cubicBezTo>
                  <a:cubicBezTo>
                    <a:pt x="18506" y="170863"/>
                    <a:pt x="18522" y="170861"/>
                    <a:pt x="18536" y="170861"/>
                  </a:cubicBezTo>
                  <a:cubicBezTo>
                    <a:pt x="18621" y="170861"/>
                    <a:pt x="18683" y="170918"/>
                    <a:pt x="18693" y="171009"/>
                  </a:cubicBezTo>
                  <a:cubicBezTo>
                    <a:pt x="18705" y="171224"/>
                    <a:pt x="18717" y="171438"/>
                    <a:pt x="18717" y="171652"/>
                  </a:cubicBezTo>
                  <a:cubicBezTo>
                    <a:pt x="18717" y="175796"/>
                    <a:pt x="18717" y="179939"/>
                    <a:pt x="18717" y="184082"/>
                  </a:cubicBezTo>
                  <a:lnTo>
                    <a:pt x="19431" y="184082"/>
                  </a:lnTo>
                  <a:cubicBezTo>
                    <a:pt x="19431" y="179915"/>
                    <a:pt x="19431" y="175760"/>
                    <a:pt x="19431" y="171593"/>
                  </a:cubicBezTo>
                  <a:cubicBezTo>
                    <a:pt x="19431" y="170806"/>
                    <a:pt x="19420" y="170795"/>
                    <a:pt x="20129" y="170795"/>
                  </a:cubicBezTo>
                  <a:cubicBezTo>
                    <a:pt x="20150" y="170795"/>
                    <a:pt x="20171" y="170795"/>
                    <a:pt x="20193" y="170795"/>
                  </a:cubicBezTo>
                  <a:lnTo>
                    <a:pt x="21479" y="170795"/>
                  </a:lnTo>
                  <a:cubicBezTo>
                    <a:pt x="21717" y="170795"/>
                    <a:pt x="21955" y="170783"/>
                    <a:pt x="22182" y="170724"/>
                  </a:cubicBezTo>
                  <a:cubicBezTo>
                    <a:pt x="22384" y="170664"/>
                    <a:pt x="22610" y="170664"/>
                    <a:pt x="22824" y="170664"/>
                  </a:cubicBezTo>
                  <a:cubicBezTo>
                    <a:pt x="23586" y="170652"/>
                    <a:pt x="24348" y="170652"/>
                    <a:pt x="25099" y="170652"/>
                  </a:cubicBezTo>
                  <a:cubicBezTo>
                    <a:pt x="25216" y="170652"/>
                    <a:pt x="25334" y="170657"/>
                    <a:pt x="25451" y="170657"/>
                  </a:cubicBezTo>
                  <a:cubicBezTo>
                    <a:pt x="25666" y="170657"/>
                    <a:pt x="25879" y="170642"/>
                    <a:pt x="26087" y="170557"/>
                  </a:cubicBezTo>
                  <a:cubicBezTo>
                    <a:pt x="26140" y="170533"/>
                    <a:pt x="26200" y="170524"/>
                    <a:pt x="26261" y="170524"/>
                  </a:cubicBezTo>
                  <a:cubicBezTo>
                    <a:pt x="26322" y="170524"/>
                    <a:pt x="26384" y="170533"/>
                    <a:pt x="26444" y="170545"/>
                  </a:cubicBezTo>
                  <a:cubicBezTo>
                    <a:pt x="26998" y="170634"/>
                    <a:pt x="27551" y="170673"/>
                    <a:pt x="28105" y="170673"/>
                  </a:cubicBezTo>
                  <a:cubicBezTo>
                    <a:pt x="28659" y="170673"/>
                    <a:pt x="29212" y="170634"/>
                    <a:pt x="29766" y="170569"/>
                  </a:cubicBezTo>
                  <a:cubicBezTo>
                    <a:pt x="29824" y="170559"/>
                    <a:pt x="29881" y="170542"/>
                    <a:pt x="29939" y="170542"/>
                  </a:cubicBezTo>
                  <a:cubicBezTo>
                    <a:pt x="29953" y="170542"/>
                    <a:pt x="29966" y="170543"/>
                    <a:pt x="29980" y="170545"/>
                  </a:cubicBezTo>
                  <a:cubicBezTo>
                    <a:pt x="30387" y="170643"/>
                    <a:pt x="30797" y="170666"/>
                    <a:pt x="31206" y="170666"/>
                  </a:cubicBezTo>
                  <a:cubicBezTo>
                    <a:pt x="31585" y="170666"/>
                    <a:pt x="31965" y="170646"/>
                    <a:pt x="32342" y="170646"/>
                  </a:cubicBezTo>
                  <a:cubicBezTo>
                    <a:pt x="32452" y="170646"/>
                    <a:pt x="32562" y="170648"/>
                    <a:pt x="32671" y="170652"/>
                  </a:cubicBezTo>
                  <a:cubicBezTo>
                    <a:pt x="32728" y="170654"/>
                    <a:pt x="32786" y="170654"/>
                    <a:pt x="32843" y="170654"/>
                  </a:cubicBezTo>
                  <a:cubicBezTo>
                    <a:pt x="33211" y="170654"/>
                    <a:pt x="33574" y="170623"/>
                    <a:pt x="33945" y="170593"/>
                  </a:cubicBezTo>
                  <a:cubicBezTo>
                    <a:pt x="34003" y="170587"/>
                    <a:pt x="34062" y="170585"/>
                    <a:pt x="34121" y="170585"/>
                  </a:cubicBezTo>
                  <a:cubicBezTo>
                    <a:pt x="34434" y="170585"/>
                    <a:pt x="34755" y="170652"/>
                    <a:pt x="35076" y="170652"/>
                  </a:cubicBezTo>
                  <a:lnTo>
                    <a:pt x="43279" y="170652"/>
                  </a:lnTo>
                  <a:cubicBezTo>
                    <a:pt x="43346" y="170652"/>
                    <a:pt x="43408" y="170652"/>
                    <a:pt x="43465" y="170652"/>
                  </a:cubicBezTo>
                  <a:cubicBezTo>
                    <a:pt x="44177" y="170652"/>
                    <a:pt x="44137" y="170682"/>
                    <a:pt x="44137" y="171509"/>
                  </a:cubicBezTo>
                  <a:cubicBezTo>
                    <a:pt x="44137" y="171902"/>
                    <a:pt x="44137" y="172307"/>
                    <a:pt x="44256" y="172700"/>
                  </a:cubicBezTo>
                  <a:cubicBezTo>
                    <a:pt x="44315" y="172902"/>
                    <a:pt x="44280" y="173129"/>
                    <a:pt x="44280" y="173343"/>
                  </a:cubicBezTo>
                  <a:cubicBezTo>
                    <a:pt x="44280" y="175367"/>
                    <a:pt x="44280" y="177391"/>
                    <a:pt x="44280" y="179403"/>
                  </a:cubicBezTo>
                  <a:cubicBezTo>
                    <a:pt x="44280" y="179713"/>
                    <a:pt x="44268" y="180022"/>
                    <a:pt x="44375" y="180320"/>
                  </a:cubicBezTo>
                  <a:cubicBezTo>
                    <a:pt x="44434" y="180475"/>
                    <a:pt x="44422" y="180653"/>
                    <a:pt x="44422" y="180820"/>
                  </a:cubicBezTo>
                  <a:cubicBezTo>
                    <a:pt x="44422" y="181272"/>
                    <a:pt x="44422" y="181725"/>
                    <a:pt x="44422" y="182177"/>
                  </a:cubicBezTo>
                  <a:cubicBezTo>
                    <a:pt x="44434" y="182642"/>
                    <a:pt x="44387" y="183118"/>
                    <a:pt x="44553" y="183582"/>
                  </a:cubicBezTo>
                  <a:cubicBezTo>
                    <a:pt x="44601" y="183737"/>
                    <a:pt x="44565" y="183916"/>
                    <a:pt x="44565" y="184082"/>
                  </a:cubicBezTo>
                  <a:lnTo>
                    <a:pt x="44994" y="184082"/>
                  </a:lnTo>
                  <a:cubicBezTo>
                    <a:pt x="44982" y="183820"/>
                    <a:pt x="44982" y="183570"/>
                    <a:pt x="44911" y="183308"/>
                  </a:cubicBezTo>
                  <a:cubicBezTo>
                    <a:pt x="44851" y="183082"/>
                    <a:pt x="44863" y="182844"/>
                    <a:pt x="44851" y="182606"/>
                  </a:cubicBezTo>
                  <a:cubicBezTo>
                    <a:pt x="44827" y="182011"/>
                    <a:pt x="44911" y="181415"/>
                    <a:pt x="44720" y="180832"/>
                  </a:cubicBezTo>
                  <a:cubicBezTo>
                    <a:pt x="44672" y="180653"/>
                    <a:pt x="44708" y="180451"/>
                    <a:pt x="44708" y="180260"/>
                  </a:cubicBezTo>
                  <a:cubicBezTo>
                    <a:pt x="44708" y="178629"/>
                    <a:pt x="44708" y="176986"/>
                    <a:pt x="44708" y="175343"/>
                  </a:cubicBezTo>
                  <a:cubicBezTo>
                    <a:pt x="44708" y="175034"/>
                    <a:pt x="44732" y="174724"/>
                    <a:pt x="44613" y="174426"/>
                  </a:cubicBezTo>
                  <a:cubicBezTo>
                    <a:pt x="44565" y="174319"/>
                    <a:pt x="44565" y="174188"/>
                    <a:pt x="44565" y="174069"/>
                  </a:cubicBezTo>
                  <a:cubicBezTo>
                    <a:pt x="44565" y="173069"/>
                    <a:pt x="44565" y="172069"/>
                    <a:pt x="44565" y="171081"/>
                  </a:cubicBezTo>
                  <a:cubicBezTo>
                    <a:pt x="44565" y="170724"/>
                    <a:pt x="44637" y="170676"/>
                    <a:pt x="44994" y="170664"/>
                  </a:cubicBezTo>
                  <a:cubicBezTo>
                    <a:pt x="45184" y="170652"/>
                    <a:pt x="45375" y="170652"/>
                    <a:pt x="45565" y="170652"/>
                  </a:cubicBezTo>
                  <a:lnTo>
                    <a:pt x="67044" y="170652"/>
                  </a:lnTo>
                  <a:cubicBezTo>
                    <a:pt x="67235" y="170652"/>
                    <a:pt x="67425" y="170652"/>
                    <a:pt x="67616" y="170664"/>
                  </a:cubicBezTo>
                  <a:cubicBezTo>
                    <a:pt x="68009" y="170676"/>
                    <a:pt x="68128" y="170783"/>
                    <a:pt x="68128" y="171188"/>
                  </a:cubicBezTo>
                  <a:cubicBezTo>
                    <a:pt x="68140" y="172307"/>
                    <a:pt x="68175" y="173426"/>
                    <a:pt x="68116" y="174545"/>
                  </a:cubicBezTo>
                  <a:cubicBezTo>
                    <a:pt x="68068" y="175165"/>
                    <a:pt x="68199" y="175772"/>
                    <a:pt x="68140" y="176379"/>
                  </a:cubicBezTo>
                  <a:cubicBezTo>
                    <a:pt x="68116" y="176546"/>
                    <a:pt x="68152" y="176712"/>
                    <a:pt x="68128" y="176879"/>
                  </a:cubicBezTo>
                  <a:cubicBezTo>
                    <a:pt x="68068" y="177462"/>
                    <a:pt x="67997" y="178046"/>
                    <a:pt x="68128" y="178629"/>
                  </a:cubicBezTo>
                  <a:cubicBezTo>
                    <a:pt x="68152" y="178724"/>
                    <a:pt x="68152" y="178820"/>
                    <a:pt x="68128" y="178915"/>
                  </a:cubicBezTo>
                  <a:cubicBezTo>
                    <a:pt x="67997" y="179427"/>
                    <a:pt x="67925" y="179939"/>
                    <a:pt x="68116" y="180451"/>
                  </a:cubicBezTo>
                  <a:cubicBezTo>
                    <a:pt x="68140" y="180534"/>
                    <a:pt x="68104" y="180641"/>
                    <a:pt x="68080" y="180725"/>
                  </a:cubicBezTo>
                  <a:cubicBezTo>
                    <a:pt x="68068" y="180820"/>
                    <a:pt x="67997" y="180927"/>
                    <a:pt x="68009" y="180999"/>
                  </a:cubicBezTo>
                  <a:cubicBezTo>
                    <a:pt x="68175" y="181630"/>
                    <a:pt x="67842" y="182273"/>
                    <a:pt x="68092" y="182892"/>
                  </a:cubicBezTo>
                  <a:cubicBezTo>
                    <a:pt x="68152" y="183023"/>
                    <a:pt x="68140" y="183177"/>
                    <a:pt x="68080" y="183308"/>
                  </a:cubicBezTo>
                  <a:cubicBezTo>
                    <a:pt x="67973" y="183558"/>
                    <a:pt x="67997" y="183820"/>
                    <a:pt x="67985" y="184082"/>
                  </a:cubicBezTo>
                  <a:lnTo>
                    <a:pt x="68414" y="184082"/>
                  </a:lnTo>
                  <a:cubicBezTo>
                    <a:pt x="68414" y="179867"/>
                    <a:pt x="68414" y="175653"/>
                    <a:pt x="68414" y="171450"/>
                  </a:cubicBezTo>
                  <a:cubicBezTo>
                    <a:pt x="68414" y="170640"/>
                    <a:pt x="68402" y="170664"/>
                    <a:pt x="69187" y="170652"/>
                  </a:cubicBezTo>
                  <a:cubicBezTo>
                    <a:pt x="69426" y="170652"/>
                    <a:pt x="69664" y="170662"/>
                    <a:pt x="69901" y="170662"/>
                  </a:cubicBezTo>
                  <a:cubicBezTo>
                    <a:pt x="70257" y="170662"/>
                    <a:pt x="70611" y="170640"/>
                    <a:pt x="70961" y="170533"/>
                  </a:cubicBezTo>
                  <a:cubicBezTo>
                    <a:pt x="71023" y="170514"/>
                    <a:pt x="71089" y="170508"/>
                    <a:pt x="71156" y="170508"/>
                  </a:cubicBezTo>
                  <a:cubicBezTo>
                    <a:pt x="71257" y="170508"/>
                    <a:pt x="71361" y="170521"/>
                    <a:pt x="71462" y="170521"/>
                  </a:cubicBezTo>
                  <a:lnTo>
                    <a:pt x="79105" y="170521"/>
                  </a:lnTo>
                  <a:cubicBezTo>
                    <a:pt x="79379" y="170521"/>
                    <a:pt x="79665" y="170521"/>
                    <a:pt x="79951" y="170616"/>
                  </a:cubicBezTo>
                  <a:cubicBezTo>
                    <a:pt x="80062" y="170648"/>
                    <a:pt x="80189" y="170653"/>
                    <a:pt x="80318" y="170653"/>
                  </a:cubicBezTo>
                  <a:cubicBezTo>
                    <a:pt x="80382" y="170653"/>
                    <a:pt x="80447" y="170652"/>
                    <a:pt x="80510" y="170652"/>
                  </a:cubicBezTo>
                  <a:cubicBezTo>
                    <a:pt x="81201" y="170688"/>
                    <a:pt x="81879" y="170628"/>
                    <a:pt x="82570" y="170783"/>
                  </a:cubicBezTo>
                  <a:cubicBezTo>
                    <a:pt x="82715" y="170815"/>
                    <a:pt x="82865" y="170824"/>
                    <a:pt x="83018" y="170824"/>
                  </a:cubicBezTo>
                  <a:cubicBezTo>
                    <a:pt x="83234" y="170824"/>
                    <a:pt x="83455" y="170805"/>
                    <a:pt x="83674" y="170805"/>
                  </a:cubicBezTo>
                  <a:cubicBezTo>
                    <a:pt x="83707" y="170805"/>
                    <a:pt x="83740" y="170806"/>
                    <a:pt x="83773" y="170807"/>
                  </a:cubicBezTo>
                  <a:cubicBezTo>
                    <a:pt x="83838" y="170807"/>
                    <a:pt x="83902" y="170806"/>
                    <a:pt x="83967" y="170806"/>
                  </a:cubicBezTo>
                  <a:cubicBezTo>
                    <a:pt x="84259" y="170806"/>
                    <a:pt x="84550" y="170814"/>
                    <a:pt x="84832" y="170902"/>
                  </a:cubicBezTo>
                  <a:cubicBezTo>
                    <a:pt x="84959" y="170942"/>
                    <a:pt x="85093" y="170948"/>
                    <a:pt x="85228" y="170948"/>
                  </a:cubicBezTo>
                  <a:cubicBezTo>
                    <a:pt x="85292" y="170948"/>
                    <a:pt x="85357" y="170947"/>
                    <a:pt x="85421" y="170947"/>
                  </a:cubicBezTo>
                  <a:cubicBezTo>
                    <a:pt x="85463" y="170947"/>
                    <a:pt x="85505" y="170948"/>
                    <a:pt x="85547" y="170950"/>
                  </a:cubicBezTo>
                  <a:cubicBezTo>
                    <a:pt x="85592" y="170951"/>
                    <a:pt x="85637" y="170951"/>
                    <a:pt x="85682" y="170951"/>
                  </a:cubicBezTo>
                  <a:cubicBezTo>
                    <a:pt x="85911" y="170951"/>
                    <a:pt x="86140" y="170942"/>
                    <a:pt x="86369" y="170942"/>
                  </a:cubicBezTo>
                  <a:cubicBezTo>
                    <a:pt x="86712" y="170942"/>
                    <a:pt x="87054" y="170963"/>
                    <a:pt x="87392" y="171069"/>
                  </a:cubicBezTo>
                  <a:cubicBezTo>
                    <a:pt x="87454" y="171089"/>
                    <a:pt x="87523" y="171094"/>
                    <a:pt x="87594" y="171094"/>
                  </a:cubicBezTo>
                  <a:cubicBezTo>
                    <a:pt x="87661" y="171094"/>
                    <a:pt x="87730" y="171090"/>
                    <a:pt x="87799" y="171090"/>
                  </a:cubicBezTo>
                  <a:cubicBezTo>
                    <a:pt x="87826" y="171090"/>
                    <a:pt x="87853" y="171091"/>
                    <a:pt x="87880" y="171093"/>
                  </a:cubicBezTo>
                  <a:cubicBezTo>
                    <a:pt x="88030" y="171097"/>
                    <a:pt x="88179" y="171098"/>
                    <a:pt x="88328" y="171098"/>
                  </a:cubicBezTo>
                  <a:cubicBezTo>
                    <a:pt x="88491" y="171098"/>
                    <a:pt x="88653" y="171097"/>
                    <a:pt x="88816" y="171097"/>
                  </a:cubicBezTo>
                  <a:cubicBezTo>
                    <a:pt x="89309" y="171097"/>
                    <a:pt x="89801" y="171109"/>
                    <a:pt x="90297" y="171212"/>
                  </a:cubicBezTo>
                  <a:cubicBezTo>
                    <a:pt x="90484" y="171247"/>
                    <a:pt x="90678" y="171258"/>
                    <a:pt x="90874" y="171258"/>
                  </a:cubicBezTo>
                  <a:cubicBezTo>
                    <a:pt x="91167" y="171258"/>
                    <a:pt x="91466" y="171234"/>
                    <a:pt x="91759" y="171234"/>
                  </a:cubicBezTo>
                  <a:cubicBezTo>
                    <a:pt x="91796" y="171234"/>
                    <a:pt x="91832" y="171235"/>
                    <a:pt x="91869" y="171235"/>
                  </a:cubicBezTo>
                  <a:cubicBezTo>
                    <a:pt x="92238" y="171235"/>
                    <a:pt x="92619" y="171259"/>
                    <a:pt x="93000" y="171331"/>
                  </a:cubicBezTo>
                  <a:cubicBezTo>
                    <a:pt x="93202" y="171372"/>
                    <a:pt x="93414" y="171381"/>
                    <a:pt x="93628" y="171381"/>
                  </a:cubicBezTo>
                  <a:cubicBezTo>
                    <a:pt x="93789" y="171381"/>
                    <a:pt x="93951" y="171376"/>
                    <a:pt x="94113" y="171376"/>
                  </a:cubicBezTo>
                  <a:cubicBezTo>
                    <a:pt x="94167" y="171376"/>
                    <a:pt x="94220" y="171377"/>
                    <a:pt x="94274" y="171378"/>
                  </a:cubicBezTo>
                  <a:cubicBezTo>
                    <a:pt x="94810" y="171390"/>
                    <a:pt x="94833" y="171402"/>
                    <a:pt x="94833" y="171950"/>
                  </a:cubicBezTo>
                  <a:cubicBezTo>
                    <a:pt x="94845" y="173617"/>
                    <a:pt x="94845" y="175284"/>
                    <a:pt x="94845" y="176950"/>
                  </a:cubicBezTo>
                  <a:cubicBezTo>
                    <a:pt x="94845" y="179332"/>
                    <a:pt x="94833" y="181701"/>
                    <a:pt x="94833" y="184082"/>
                  </a:cubicBezTo>
                  <a:lnTo>
                    <a:pt x="95262" y="184082"/>
                  </a:lnTo>
                  <a:cubicBezTo>
                    <a:pt x="95262" y="180165"/>
                    <a:pt x="95262" y="176236"/>
                    <a:pt x="95262" y="172319"/>
                  </a:cubicBezTo>
                  <a:cubicBezTo>
                    <a:pt x="95262" y="171597"/>
                    <a:pt x="95253" y="171519"/>
                    <a:pt x="95808" y="171519"/>
                  </a:cubicBezTo>
                  <a:cubicBezTo>
                    <a:pt x="95875" y="171519"/>
                    <a:pt x="95951" y="171520"/>
                    <a:pt x="96036" y="171521"/>
                  </a:cubicBezTo>
                  <a:lnTo>
                    <a:pt x="97465" y="171521"/>
                  </a:lnTo>
                  <a:cubicBezTo>
                    <a:pt x="97703" y="171521"/>
                    <a:pt x="97941" y="171521"/>
                    <a:pt x="98167" y="171605"/>
                  </a:cubicBezTo>
                  <a:cubicBezTo>
                    <a:pt x="98325" y="171661"/>
                    <a:pt x="98486" y="171675"/>
                    <a:pt x="98648" y="171675"/>
                  </a:cubicBezTo>
                  <a:cubicBezTo>
                    <a:pt x="98793" y="171675"/>
                    <a:pt x="98938" y="171664"/>
                    <a:pt x="99084" y="171664"/>
                  </a:cubicBezTo>
                  <a:lnTo>
                    <a:pt x="121420" y="171664"/>
                  </a:lnTo>
                  <a:cubicBezTo>
                    <a:pt x="121634" y="171664"/>
                    <a:pt x="121849" y="171664"/>
                    <a:pt x="122063" y="171676"/>
                  </a:cubicBezTo>
                  <a:cubicBezTo>
                    <a:pt x="122313" y="171688"/>
                    <a:pt x="122385" y="171759"/>
                    <a:pt x="122396" y="172033"/>
                  </a:cubicBezTo>
                  <a:cubicBezTo>
                    <a:pt x="122408" y="172200"/>
                    <a:pt x="122408" y="172367"/>
                    <a:pt x="122408" y="172533"/>
                  </a:cubicBezTo>
                  <a:cubicBezTo>
                    <a:pt x="122408" y="176379"/>
                    <a:pt x="122408" y="180237"/>
                    <a:pt x="122408" y="184082"/>
                  </a:cubicBezTo>
                  <a:lnTo>
                    <a:pt x="122837" y="184082"/>
                  </a:lnTo>
                  <a:lnTo>
                    <a:pt x="122837" y="172521"/>
                  </a:lnTo>
                  <a:cubicBezTo>
                    <a:pt x="122837" y="171742"/>
                    <a:pt x="122802" y="171660"/>
                    <a:pt x="123363" y="171660"/>
                  </a:cubicBezTo>
                  <a:cubicBezTo>
                    <a:pt x="123453" y="171660"/>
                    <a:pt x="123559" y="171662"/>
                    <a:pt x="123682" y="171664"/>
                  </a:cubicBezTo>
                  <a:cubicBezTo>
                    <a:pt x="123906" y="171664"/>
                    <a:pt x="124132" y="171655"/>
                    <a:pt x="124358" y="171655"/>
                  </a:cubicBezTo>
                  <a:cubicBezTo>
                    <a:pt x="124697" y="171655"/>
                    <a:pt x="125037" y="171676"/>
                    <a:pt x="125373" y="171783"/>
                  </a:cubicBezTo>
                  <a:cubicBezTo>
                    <a:pt x="125450" y="171807"/>
                    <a:pt x="125534" y="171813"/>
                    <a:pt x="125619" y="171813"/>
                  </a:cubicBezTo>
                  <a:cubicBezTo>
                    <a:pt x="125703" y="171813"/>
                    <a:pt x="125790" y="171807"/>
                    <a:pt x="125873" y="171807"/>
                  </a:cubicBezTo>
                  <a:lnTo>
                    <a:pt x="127802" y="171807"/>
                  </a:lnTo>
                  <a:cubicBezTo>
                    <a:pt x="127884" y="171807"/>
                    <a:pt x="127965" y="171799"/>
                    <a:pt x="128047" y="171799"/>
                  </a:cubicBezTo>
                  <a:cubicBezTo>
                    <a:pt x="128108" y="171799"/>
                    <a:pt x="128169" y="171804"/>
                    <a:pt x="128231" y="171819"/>
                  </a:cubicBezTo>
                  <a:cubicBezTo>
                    <a:pt x="128659" y="171932"/>
                    <a:pt x="129097" y="171956"/>
                    <a:pt x="129536" y="171956"/>
                  </a:cubicBezTo>
                  <a:cubicBezTo>
                    <a:pt x="129855" y="171956"/>
                    <a:pt x="130175" y="171943"/>
                    <a:pt x="130493" y="171943"/>
                  </a:cubicBezTo>
                  <a:cubicBezTo>
                    <a:pt x="130612" y="171943"/>
                    <a:pt x="130731" y="171945"/>
                    <a:pt x="130850" y="171950"/>
                  </a:cubicBezTo>
                  <a:cubicBezTo>
                    <a:pt x="131231" y="171962"/>
                    <a:pt x="131600" y="171950"/>
                    <a:pt x="131981" y="172045"/>
                  </a:cubicBezTo>
                  <a:cubicBezTo>
                    <a:pt x="132148" y="172087"/>
                    <a:pt x="132326" y="172096"/>
                    <a:pt x="132506" y="172096"/>
                  </a:cubicBezTo>
                  <a:cubicBezTo>
                    <a:pt x="132641" y="172096"/>
                    <a:pt x="132777" y="172091"/>
                    <a:pt x="132910" y="172091"/>
                  </a:cubicBezTo>
                  <a:cubicBezTo>
                    <a:pt x="132954" y="172091"/>
                    <a:pt x="132997" y="172091"/>
                    <a:pt x="133041" y="172093"/>
                  </a:cubicBezTo>
                  <a:cubicBezTo>
                    <a:pt x="133136" y="172093"/>
                    <a:pt x="133231" y="172091"/>
                    <a:pt x="133326" y="172091"/>
                  </a:cubicBezTo>
                  <a:cubicBezTo>
                    <a:pt x="133587" y="172091"/>
                    <a:pt x="133847" y="172104"/>
                    <a:pt x="134100" y="172200"/>
                  </a:cubicBezTo>
                  <a:cubicBezTo>
                    <a:pt x="134178" y="172224"/>
                    <a:pt x="134261" y="172230"/>
                    <a:pt x="134346" y="172230"/>
                  </a:cubicBezTo>
                  <a:cubicBezTo>
                    <a:pt x="134431" y="172230"/>
                    <a:pt x="134517" y="172224"/>
                    <a:pt x="134600" y="172224"/>
                  </a:cubicBezTo>
                  <a:cubicBezTo>
                    <a:pt x="135124" y="172236"/>
                    <a:pt x="135648" y="172236"/>
                    <a:pt x="136172" y="172236"/>
                  </a:cubicBezTo>
                  <a:cubicBezTo>
                    <a:pt x="136228" y="172236"/>
                    <a:pt x="136284" y="172235"/>
                    <a:pt x="136340" y="172235"/>
                  </a:cubicBezTo>
                  <a:cubicBezTo>
                    <a:pt x="136590" y="172235"/>
                    <a:pt x="136835" y="172243"/>
                    <a:pt x="137089" y="172331"/>
                  </a:cubicBezTo>
                  <a:cubicBezTo>
                    <a:pt x="137181" y="172364"/>
                    <a:pt x="137285" y="172371"/>
                    <a:pt x="137391" y="172371"/>
                  </a:cubicBezTo>
                  <a:cubicBezTo>
                    <a:pt x="137477" y="172371"/>
                    <a:pt x="137564" y="172367"/>
                    <a:pt x="137648" y="172367"/>
                  </a:cubicBezTo>
                  <a:cubicBezTo>
                    <a:pt x="138172" y="172378"/>
                    <a:pt x="138696" y="172378"/>
                    <a:pt x="139220" y="172378"/>
                  </a:cubicBezTo>
                  <a:cubicBezTo>
                    <a:pt x="139506" y="172378"/>
                    <a:pt x="139780" y="172390"/>
                    <a:pt x="140065" y="172462"/>
                  </a:cubicBezTo>
                  <a:cubicBezTo>
                    <a:pt x="140201" y="172505"/>
                    <a:pt x="140345" y="172513"/>
                    <a:pt x="140491" y="172513"/>
                  </a:cubicBezTo>
                  <a:cubicBezTo>
                    <a:pt x="140587" y="172513"/>
                    <a:pt x="140684" y="172509"/>
                    <a:pt x="140780" y="172509"/>
                  </a:cubicBezTo>
                  <a:cubicBezTo>
                    <a:pt x="143292" y="172521"/>
                    <a:pt x="145816" y="172521"/>
                    <a:pt x="148340" y="172521"/>
                  </a:cubicBezTo>
                  <a:cubicBezTo>
                    <a:pt x="148554" y="172521"/>
                    <a:pt x="148769" y="172521"/>
                    <a:pt x="148983" y="172533"/>
                  </a:cubicBezTo>
                  <a:cubicBezTo>
                    <a:pt x="149150" y="172545"/>
                    <a:pt x="149233" y="172652"/>
                    <a:pt x="149245" y="172807"/>
                  </a:cubicBezTo>
                  <a:cubicBezTo>
                    <a:pt x="149257" y="172974"/>
                    <a:pt x="149257" y="173140"/>
                    <a:pt x="149257" y="173307"/>
                  </a:cubicBezTo>
                  <a:lnTo>
                    <a:pt x="149257" y="184082"/>
                  </a:lnTo>
                  <a:lnTo>
                    <a:pt x="149971" y="184082"/>
                  </a:lnTo>
                  <a:cubicBezTo>
                    <a:pt x="149971" y="180534"/>
                    <a:pt x="149971" y="176998"/>
                    <a:pt x="149971" y="173450"/>
                  </a:cubicBezTo>
                  <a:cubicBezTo>
                    <a:pt x="149971" y="172521"/>
                    <a:pt x="149971" y="172521"/>
                    <a:pt x="150876" y="172521"/>
                  </a:cubicBezTo>
                  <a:lnTo>
                    <a:pt x="153377" y="172521"/>
                  </a:lnTo>
                  <a:cubicBezTo>
                    <a:pt x="153519" y="172521"/>
                    <a:pt x="153665" y="172515"/>
                    <a:pt x="153812" y="172515"/>
                  </a:cubicBezTo>
                  <a:cubicBezTo>
                    <a:pt x="154068" y="172515"/>
                    <a:pt x="154325" y="172534"/>
                    <a:pt x="154567" y="172640"/>
                  </a:cubicBezTo>
                  <a:cubicBezTo>
                    <a:pt x="154615" y="172652"/>
                    <a:pt x="154662" y="172652"/>
                    <a:pt x="154710" y="172652"/>
                  </a:cubicBezTo>
                  <a:cubicBezTo>
                    <a:pt x="155829" y="172640"/>
                    <a:pt x="156948" y="172640"/>
                    <a:pt x="158056" y="172628"/>
                  </a:cubicBezTo>
                  <a:cubicBezTo>
                    <a:pt x="158068" y="172628"/>
                    <a:pt x="158079" y="172605"/>
                    <a:pt x="158103" y="172569"/>
                  </a:cubicBezTo>
                  <a:cubicBezTo>
                    <a:pt x="157566" y="172474"/>
                    <a:pt x="157028" y="172361"/>
                    <a:pt x="156490" y="172361"/>
                  </a:cubicBezTo>
                  <a:cubicBezTo>
                    <a:pt x="156421" y="172361"/>
                    <a:pt x="156351" y="172362"/>
                    <a:pt x="156282" y="172367"/>
                  </a:cubicBezTo>
                  <a:cubicBezTo>
                    <a:pt x="156222" y="172373"/>
                    <a:pt x="156160" y="172378"/>
                    <a:pt x="156099" y="172378"/>
                  </a:cubicBezTo>
                  <a:cubicBezTo>
                    <a:pt x="156038" y="172378"/>
                    <a:pt x="155978" y="172373"/>
                    <a:pt x="155924" y="172355"/>
                  </a:cubicBezTo>
                  <a:cubicBezTo>
                    <a:pt x="155589" y="172247"/>
                    <a:pt x="155249" y="172226"/>
                    <a:pt x="154907" y="172226"/>
                  </a:cubicBezTo>
                  <a:cubicBezTo>
                    <a:pt x="154679" y="172226"/>
                    <a:pt x="154450" y="172236"/>
                    <a:pt x="154222" y="172236"/>
                  </a:cubicBezTo>
                  <a:cubicBezTo>
                    <a:pt x="153825" y="172232"/>
                    <a:pt x="153428" y="172230"/>
                    <a:pt x="153031" y="172230"/>
                  </a:cubicBezTo>
                  <a:cubicBezTo>
                    <a:pt x="152237" y="172230"/>
                    <a:pt x="151444" y="172236"/>
                    <a:pt x="150650" y="172236"/>
                  </a:cubicBezTo>
                  <a:cubicBezTo>
                    <a:pt x="150483" y="172236"/>
                    <a:pt x="150317" y="172236"/>
                    <a:pt x="150150" y="172224"/>
                  </a:cubicBezTo>
                  <a:cubicBezTo>
                    <a:pt x="149936" y="172212"/>
                    <a:pt x="149852" y="172128"/>
                    <a:pt x="149840" y="171914"/>
                  </a:cubicBezTo>
                  <a:cubicBezTo>
                    <a:pt x="149828" y="171747"/>
                    <a:pt x="149828" y="171581"/>
                    <a:pt x="149828" y="171414"/>
                  </a:cubicBezTo>
                  <a:cubicBezTo>
                    <a:pt x="149828" y="170628"/>
                    <a:pt x="149828" y="169842"/>
                    <a:pt x="149828" y="169057"/>
                  </a:cubicBezTo>
                  <a:cubicBezTo>
                    <a:pt x="149817" y="168688"/>
                    <a:pt x="149840" y="168307"/>
                    <a:pt x="149721" y="167937"/>
                  </a:cubicBezTo>
                  <a:cubicBezTo>
                    <a:pt x="149662" y="167759"/>
                    <a:pt x="149686" y="167556"/>
                    <a:pt x="149686" y="167366"/>
                  </a:cubicBezTo>
                  <a:cubicBezTo>
                    <a:pt x="149686" y="161246"/>
                    <a:pt x="149686" y="155126"/>
                    <a:pt x="149686" y="149018"/>
                  </a:cubicBezTo>
                  <a:cubicBezTo>
                    <a:pt x="149686" y="148780"/>
                    <a:pt x="149614" y="148542"/>
                    <a:pt x="149793" y="148304"/>
                  </a:cubicBezTo>
                  <a:cubicBezTo>
                    <a:pt x="150168" y="148384"/>
                    <a:pt x="150556" y="148384"/>
                    <a:pt x="150948" y="148384"/>
                  </a:cubicBezTo>
                  <a:lnTo>
                    <a:pt x="150948" y="148384"/>
                  </a:lnTo>
                  <a:cubicBezTo>
                    <a:pt x="151079" y="148384"/>
                    <a:pt x="151210" y="148384"/>
                    <a:pt x="151341" y="148387"/>
                  </a:cubicBezTo>
                  <a:cubicBezTo>
                    <a:pt x="151456" y="148387"/>
                    <a:pt x="151572" y="148383"/>
                    <a:pt x="151689" y="148383"/>
                  </a:cubicBezTo>
                  <a:cubicBezTo>
                    <a:pt x="151923" y="148383"/>
                    <a:pt x="152158" y="148399"/>
                    <a:pt x="152388" y="148495"/>
                  </a:cubicBezTo>
                  <a:cubicBezTo>
                    <a:pt x="152454" y="148518"/>
                    <a:pt x="152525" y="148524"/>
                    <a:pt x="152598" y="148524"/>
                  </a:cubicBezTo>
                  <a:cubicBezTo>
                    <a:pt x="152671" y="148524"/>
                    <a:pt x="152745" y="148518"/>
                    <a:pt x="152817" y="148518"/>
                  </a:cubicBezTo>
                  <a:cubicBezTo>
                    <a:pt x="153822" y="148518"/>
                    <a:pt x="161428" y="148816"/>
                    <a:pt x="162682" y="148816"/>
                  </a:cubicBezTo>
                  <a:cubicBezTo>
                    <a:pt x="162706" y="148816"/>
                    <a:pt x="162727" y="148816"/>
                    <a:pt x="162747" y="148816"/>
                  </a:cubicBezTo>
                  <a:cubicBezTo>
                    <a:pt x="162806" y="148816"/>
                    <a:pt x="162878" y="148804"/>
                    <a:pt x="163021" y="148780"/>
                  </a:cubicBezTo>
                  <a:cubicBezTo>
                    <a:pt x="163000" y="148770"/>
                    <a:pt x="162979" y="148760"/>
                    <a:pt x="162958" y="148751"/>
                  </a:cubicBezTo>
                  <a:lnTo>
                    <a:pt x="162958" y="148751"/>
                  </a:lnTo>
                  <a:cubicBezTo>
                    <a:pt x="164633" y="148799"/>
                    <a:pt x="170947" y="149090"/>
                    <a:pt x="171712" y="149090"/>
                  </a:cubicBezTo>
                  <a:cubicBezTo>
                    <a:pt x="171855" y="149102"/>
                    <a:pt x="171998" y="149102"/>
                    <a:pt x="172141" y="149114"/>
                  </a:cubicBezTo>
                  <a:cubicBezTo>
                    <a:pt x="172307" y="149126"/>
                    <a:pt x="172379" y="149245"/>
                    <a:pt x="172391" y="149399"/>
                  </a:cubicBezTo>
                  <a:cubicBezTo>
                    <a:pt x="172403" y="149614"/>
                    <a:pt x="172403" y="149828"/>
                    <a:pt x="172403" y="150042"/>
                  </a:cubicBezTo>
                  <a:lnTo>
                    <a:pt x="172403" y="163830"/>
                  </a:lnTo>
                  <a:cubicBezTo>
                    <a:pt x="172403" y="164211"/>
                    <a:pt x="172379" y="164580"/>
                    <a:pt x="172510" y="164961"/>
                  </a:cubicBezTo>
                  <a:cubicBezTo>
                    <a:pt x="172569" y="165128"/>
                    <a:pt x="172534" y="165330"/>
                    <a:pt x="172534" y="165520"/>
                  </a:cubicBezTo>
                  <a:cubicBezTo>
                    <a:pt x="172546" y="166330"/>
                    <a:pt x="172534" y="167140"/>
                    <a:pt x="172546" y="167949"/>
                  </a:cubicBezTo>
                  <a:cubicBezTo>
                    <a:pt x="172546" y="168449"/>
                    <a:pt x="172498" y="168949"/>
                    <a:pt x="172653" y="169438"/>
                  </a:cubicBezTo>
                  <a:cubicBezTo>
                    <a:pt x="172712" y="169592"/>
                    <a:pt x="172677" y="169771"/>
                    <a:pt x="172677" y="169938"/>
                  </a:cubicBezTo>
                  <a:cubicBezTo>
                    <a:pt x="172688" y="170390"/>
                    <a:pt x="172665" y="170831"/>
                    <a:pt x="172796" y="171283"/>
                  </a:cubicBezTo>
                  <a:cubicBezTo>
                    <a:pt x="172867" y="171521"/>
                    <a:pt x="172819" y="171795"/>
                    <a:pt x="172819" y="172057"/>
                  </a:cubicBezTo>
                  <a:cubicBezTo>
                    <a:pt x="172831" y="172247"/>
                    <a:pt x="172831" y="172438"/>
                    <a:pt x="172843" y="172628"/>
                  </a:cubicBezTo>
                  <a:cubicBezTo>
                    <a:pt x="172885" y="173026"/>
                    <a:pt x="172890" y="173083"/>
                    <a:pt x="172624" y="173083"/>
                  </a:cubicBezTo>
                  <a:cubicBezTo>
                    <a:pt x="172587" y="173083"/>
                    <a:pt x="172546" y="173082"/>
                    <a:pt x="172498" y="173081"/>
                  </a:cubicBezTo>
                  <a:cubicBezTo>
                    <a:pt x="172425" y="173080"/>
                    <a:pt x="172352" y="173079"/>
                    <a:pt x="172279" y="173079"/>
                  </a:cubicBezTo>
                  <a:cubicBezTo>
                    <a:pt x="172081" y="173079"/>
                    <a:pt x="171883" y="173083"/>
                    <a:pt x="171685" y="173083"/>
                  </a:cubicBezTo>
                  <a:cubicBezTo>
                    <a:pt x="171270" y="173083"/>
                    <a:pt x="170856" y="173068"/>
                    <a:pt x="170438" y="172974"/>
                  </a:cubicBezTo>
                  <a:cubicBezTo>
                    <a:pt x="170248" y="172936"/>
                    <a:pt x="170050" y="172924"/>
                    <a:pt x="169848" y="172924"/>
                  </a:cubicBezTo>
                  <a:cubicBezTo>
                    <a:pt x="169547" y="172924"/>
                    <a:pt x="169238" y="172950"/>
                    <a:pt x="168938" y="172950"/>
                  </a:cubicBezTo>
                  <a:cubicBezTo>
                    <a:pt x="168557" y="172938"/>
                    <a:pt x="168188" y="172938"/>
                    <a:pt x="167807" y="172843"/>
                  </a:cubicBezTo>
                  <a:cubicBezTo>
                    <a:pt x="167673" y="172807"/>
                    <a:pt x="167533" y="172798"/>
                    <a:pt x="167391" y="172798"/>
                  </a:cubicBezTo>
                  <a:cubicBezTo>
                    <a:pt x="167234" y="172798"/>
                    <a:pt x="167075" y="172809"/>
                    <a:pt x="166917" y="172809"/>
                  </a:cubicBezTo>
                  <a:cubicBezTo>
                    <a:pt x="166884" y="172809"/>
                    <a:pt x="166851" y="172808"/>
                    <a:pt x="166819" y="172807"/>
                  </a:cubicBezTo>
                  <a:cubicBezTo>
                    <a:pt x="166764" y="172805"/>
                    <a:pt x="166710" y="172805"/>
                    <a:pt x="166655" y="172805"/>
                  </a:cubicBezTo>
                  <a:cubicBezTo>
                    <a:pt x="166583" y="172805"/>
                    <a:pt x="166510" y="172806"/>
                    <a:pt x="166438" y="172806"/>
                  </a:cubicBezTo>
                  <a:cubicBezTo>
                    <a:pt x="166185" y="172806"/>
                    <a:pt x="165934" y="172795"/>
                    <a:pt x="165688" y="172700"/>
                  </a:cubicBezTo>
                  <a:cubicBezTo>
                    <a:pt x="165600" y="172668"/>
                    <a:pt x="165502" y="172663"/>
                    <a:pt x="165404" y="172663"/>
                  </a:cubicBezTo>
                  <a:cubicBezTo>
                    <a:pt x="165356" y="172663"/>
                    <a:pt x="165307" y="172664"/>
                    <a:pt x="165259" y="172664"/>
                  </a:cubicBezTo>
                  <a:lnTo>
                    <a:pt x="160687" y="172664"/>
                  </a:lnTo>
                  <a:cubicBezTo>
                    <a:pt x="160604" y="172664"/>
                    <a:pt x="160508" y="172688"/>
                    <a:pt x="160401" y="172688"/>
                  </a:cubicBezTo>
                  <a:cubicBezTo>
                    <a:pt x="160467" y="172795"/>
                    <a:pt x="160545" y="172805"/>
                    <a:pt x="160622" y="172805"/>
                  </a:cubicBezTo>
                  <a:cubicBezTo>
                    <a:pt x="160639" y="172805"/>
                    <a:pt x="160657" y="172805"/>
                    <a:pt x="160674" y="172805"/>
                  </a:cubicBezTo>
                  <a:cubicBezTo>
                    <a:pt x="160691" y="172805"/>
                    <a:pt x="160707" y="172805"/>
                    <a:pt x="160723" y="172807"/>
                  </a:cubicBezTo>
                  <a:cubicBezTo>
                    <a:pt x="160813" y="172810"/>
                    <a:pt x="160905" y="172811"/>
                    <a:pt x="160996" y="172811"/>
                  </a:cubicBezTo>
                  <a:cubicBezTo>
                    <a:pt x="161218" y="172811"/>
                    <a:pt x="161441" y="172805"/>
                    <a:pt x="161663" y="172805"/>
                  </a:cubicBezTo>
                  <a:cubicBezTo>
                    <a:pt x="162060" y="172805"/>
                    <a:pt x="162457" y="172825"/>
                    <a:pt x="162842" y="172938"/>
                  </a:cubicBezTo>
                  <a:cubicBezTo>
                    <a:pt x="162898" y="172953"/>
                    <a:pt x="162959" y="172958"/>
                    <a:pt x="163021" y="172958"/>
                  </a:cubicBezTo>
                  <a:cubicBezTo>
                    <a:pt x="163103" y="172958"/>
                    <a:pt x="163189" y="172950"/>
                    <a:pt x="163271" y="172950"/>
                  </a:cubicBezTo>
                  <a:lnTo>
                    <a:pt x="165057" y="172950"/>
                  </a:lnTo>
                  <a:cubicBezTo>
                    <a:pt x="165342" y="172950"/>
                    <a:pt x="165616" y="172962"/>
                    <a:pt x="165902" y="173033"/>
                  </a:cubicBezTo>
                  <a:cubicBezTo>
                    <a:pt x="166152" y="173093"/>
                    <a:pt x="166426" y="173081"/>
                    <a:pt x="166688" y="173093"/>
                  </a:cubicBezTo>
                  <a:cubicBezTo>
                    <a:pt x="166740" y="173094"/>
                    <a:pt x="166793" y="173095"/>
                    <a:pt x="166845" y="173095"/>
                  </a:cubicBezTo>
                  <a:cubicBezTo>
                    <a:pt x="166975" y="173095"/>
                    <a:pt x="167106" y="173092"/>
                    <a:pt x="167237" y="173092"/>
                  </a:cubicBezTo>
                  <a:cubicBezTo>
                    <a:pt x="167547" y="173092"/>
                    <a:pt x="167858" y="173107"/>
                    <a:pt x="168164" y="173212"/>
                  </a:cubicBezTo>
                  <a:cubicBezTo>
                    <a:pt x="168231" y="173233"/>
                    <a:pt x="168303" y="173238"/>
                    <a:pt x="168376" y="173238"/>
                  </a:cubicBezTo>
                  <a:cubicBezTo>
                    <a:pt x="168444" y="173238"/>
                    <a:pt x="168514" y="173233"/>
                    <a:pt x="168583" y="173233"/>
                  </a:cubicBezTo>
                  <a:cubicBezTo>
                    <a:pt x="168610" y="173233"/>
                    <a:pt x="168637" y="173234"/>
                    <a:pt x="168664" y="173236"/>
                  </a:cubicBezTo>
                  <a:cubicBezTo>
                    <a:pt x="168771" y="173239"/>
                    <a:pt x="168877" y="173240"/>
                    <a:pt x="168983" y="173240"/>
                  </a:cubicBezTo>
                  <a:cubicBezTo>
                    <a:pt x="169261" y="173240"/>
                    <a:pt x="169538" y="173232"/>
                    <a:pt x="169814" y="173232"/>
                  </a:cubicBezTo>
                  <a:cubicBezTo>
                    <a:pt x="170263" y="173232"/>
                    <a:pt x="170709" y="173252"/>
                    <a:pt x="171153" y="173355"/>
                  </a:cubicBezTo>
                  <a:cubicBezTo>
                    <a:pt x="171279" y="173387"/>
                    <a:pt x="171413" y="173396"/>
                    <a:pt x="171550" y="173396"/>
                  </a:cubicBezTo>
                  <a:cubicBezTo>
                    <a:pt x="171744" y="173396"/>
                    <a:pt x="171943" y="173377"/>
                    <a:pt x="172137" y="173377"/>
                  </a:cubicBezTo>
                  <a:cubicBezTo>
                    <a:pt x="172166" y="173377"/>
                    <a:pt x="172195" y="173378"/>
                    <a:pt x="172224" y="173379"/>
                  </a:cubicBezTo>
                  <a:cubicBezTo>
                    <a:pt x="172391" y="173379"/>
                    <a:pt x="172557" y="173379"/>
                    <a:pt x="172712" y="173390"/>
                  </a:cubicBezTo>
                  <a:cubicBezTo>
                    <a:pt x="172855" y="173402"/>
                    <a:pt x="172927" y="173498"/>
                    <a:pt x="172950" y="173629"/>
                  </a:cubicBezTo>
                  <a:cubicBezTo>
                    <a:pt x="172950" y="173652"/>
                    <a:pt x="172962" y="173676"/>
                    <a:pt x="172962" y="173700"/>
                  </a:cubicBezTo>
                  <a:cubicBezTo>
                    <a:pt x="172891" y="174462"/>
                    <a:pt x="173153" y="175200"/>
                    <a:pt x="173105" y="175962"/>
                  </a:cubicBezTo>
                  <a:cubicBezTo>
                    <a:pt x="173105" y="176057"/>
                    <a:pt x="173093" y="176165"/>
                    <a:pt x="173117" y="176248"/>
                  </a:cubicBezTo>
                  <a:cubicBezTo>
                    <a:pt x="173331" y="176903"/>
                    <a:pt x="173248" y="177570"/>
                    <a:pt x="173248" y="178236"/>
                  </a:cubicBezTo>
                  <a:cubicBezTo>
                    <a:pt x="173260" y="180177"/>
                    <a:pt x="173248" y="182130"/>
                    <a:pt x="173248" y="184082"/>
                  </a:cubicBezTo>
                  <a:lnTo>
                    <a:pt x="173677" y="184082"/>
                  </a:lnTo>
                  <a:cubicBezTo>
                    <a:pt x="173677" y="181868"/>
                    <a:pt x="173677" y="179665"/>
                    <a:pt x="173677" y="177451"/>
                  </a:cubicBezTo>
                  <a:cubicBezTo>
                    <a:pt x="173677" y="177093"/>
                    <a:pt x="173700" y="176736"/>
                    <a:pt x="173570" y="176391"/>
                  </a:cubicBezTo>
                  <a:cubicBezTo>
                    <a:pt x="173522" y="176236"/>
                    <a:pt x="173546" y="176057"/>
                    <a:pt x="173534" y="175891"/>
                  </a:cubicBezTo>
                  <a:cubicBezTo>
                    <a:pt x="173534" y="175581"/>
                    <a:pt x="173558" y="175272"/>
                    <a:pt x="173427" y="174986"/>
                  </a:cubicBezTo>
                  <a:cubicBezTo>
                    <a:pt x="173403" y="174938"/>
                    <a:pt x="173403" y="174891"/>
                    <a:pt x="173403" y="174843"/>
                  </a:cubicBezTo>
                  <a:cubicBezTo>
                    <a:pt x="173393" y="173624"/>
                    <a:pt x="173254" y="173517"/>
                    <a:pt x="173906" y="173517"/>
                  </a:cubicBezTo>
                  <a:cubicBezTo>
                    <a:pt x="174044" y="173517"/>
                    <a:pt x="174218" y="173522"/>
                    <a:pt x="174437" y="173522"/>
                  </a:cubicBezTo>
                  <a:cubicBezTo>
                    <a:pt x="174475" y="173522"/>
                    <a:pt x="174516" y="173522"/>
                    <a:pt x="174558" y="173521"/>
                  </a:cubicBezTo>
                  <a:cubicBezTo>
                    <a:pt x="174915" y="173516"/>
                    <a:pt x="175272" y="173513"/>
                    <a:pt x="175629" y="173513"/>
                  </a:cubicBezTo>
                  <a:cubicBezTo>
                    <a:pt x="175986" y="173513"/>
                    <a:pt x="176344" y="173516"/>
                    <a:pt x="176701" y="173521"/>
                  </a:cubicBezTo>
                  <a:cubicBezTo>
                    <a:pt x="176846" y="173521"/>
                    <a:pt x="176991" y="173515"/>
                    <a:pt x="177136" y="173515"/>
                  </a:cubicBezTo>
                  <a:cubicBezTo>
                    <a:pt x="177370" y="173515"/>
                    <a:pt x="177603" y="173533"/>
                    <a:pt x="177832" y="173629"/>
                  </a:cubicBezTo>
                  <a:cubicBezTo>
                    <a:pt x="177836" y="173630"/>
                    <a:pt x="177840" y="173630"/>
                    <a:pt x="177845" y="173630"/>
                  </a:cubicBezTo>
                  <a:cubicBezTo>
                    <a:pt x="177887" y="173630"/>
                    <a:pt x="177968" y="173588"/>
                    <a:pt x="178011" y="173545"/>
                  </a:cubicBezTo>
                  <a:cubicBezTo>
                    <a:pt x="178058" y="173510"/>
                    <a:pt x="177939" y="173390"/>
                    <a:pt x="177832" y="173390"/>
                  </a:cubicBezTo>
                  <a:cubicBezTo>
                    <a:pt x="177689" y="173379"/>
                    <a:pt x="177546" y="173379"/>
                    <a:pt x="177403" y="173379"/>
                  </a:cubicBezTo>
                  <a:cubicBezTo>
                    <a:pt x="177345" y="173377"/>
                    <a:pt x="177286" y="173376"/>
                    <a:pt x="177227" y="173376"/>
                  </a:cubicBezTo>
                  <a:cubicBezTo>
                    <a:pt x="177164" y="173376"/>
                    <a:pt x="177101" y="173377"/>
                    <a:pt x="177038" y="173377"/>
                  </a:cubicBezTo>
                  <a:cubicBezTo>
                    <a:pt x="176759" y="173377"/>
                    <a:pt x="176477" y="173367"/>
                    <a:pt x="176213" y="173260"/>
                  </a:cubicBezTo>
                  <a:cubicBezTo>
                    <a:pt x="176160" y="173237"/>
                    <a:pt x="176097" y="173229"/>
                    <a:pt x="176035" y="173229"/>
                  </a:cubicBezTo>
                  <a:cubicBezTo>
                    <a:pt x="175998" y="173229"/>
                    <a:pt x="175962" y="173231"/>
                    <a:pt x="175927" y="173236"/>
                  </a:cubicBezTo>
                  <a:cubicBezTo>
                    <a:pt x="175799" y="173247"/>
                    <a:pt x="175671" y="173252"/>
                    <a:pt x="175543" y="173252"/>
                  </a:cubicBezTo>
                  <a:cubicBezTo>
                    <a:pt x="174889" y="173252"/>
                    <a:pt x="174241" y="173121"/>
                    <a:pt x="173593" y="173081"/>
                  </a:cubicBezTo>
                  <a:cubicBezTo>
                    <a:pt x="173331" y="173069"/>
                    <a:pt x="173272" y="172998"/>
                    <a:pt x="173260" y="172724"/>
                  </a:cubicBezTo>
                  <a:cubicBezTo>
                    <a:pt x="173248" y="172533"/>
                    <a:pt x="173260" y="172343"/>
                    <a:pt x="173248" y="172152"/>
                  </a:cubicBezTo>
                  <a:cubicBezTo>
                    <a:pt x="173189" y="171343"/>
                    <a:pt x="173058" y="170545"/>
                    <a:pt x="173093" y="169747"/>
                  </a:cubicBezTo>
                  <a:cubicBezTo>
                    <a:pt x="172903" y="169235"/>
                    <a:pt x="172974" y="168711"/>
                    <a:pt x="172962" y="168187"/>
                  </a:cubicBezTo>
                  <a:cubicBezTo>
                    <a:pt x="172950" y="167759"/>
                    <a:pt x="172986" y="167342"/>
                    <a:pt x="172843" y="166914"/>
                  </a:cubicBezTo>
                  <a:cubicBezTo>
                    <a:pt x="172796" y="166747"/>
                    <a:pt x="172819" y="166544"/>
                    <a:pt x="172819" y="166354"/>
                  </a:cubicBezTo>
                  <a:cubicBezTo>
                    <a:pt x="172819" y="160877"/>
                    <a:pt x="172819" y="155400"/>
                    <a:pt x="172819" y="149935"/>
                  </a:cubicBezTo>
                  <a:cubicBezTo>
                    <a:pt x="172819" y="149113"/>
                    <a:pt x="172786" y="149102"/>
                    <a:pt x="173551" y="149102"/>
                  </a:cubicBezTo>
                  <a:cubicBezTo>
                    <a:pt x="173572" y="149102"/>
                    <a:pt x="173594" y="149102"/>
                    <a:pt x="173617" y="149102"/>
                  </a:cubicBezTo>
                  <a:lnTo>
                    <a:pt x="181475" y="149102"/>
                  </a:lnTo>
                  <a:cubicBezTo>
                    <a:pt x="181532" y="149102"/>
                    <a:pt x="181589" y="149101"/>
                    <a:pt x="181645" y="149101"/>
                  </a:cubicBezTo>
                  <a:cubicBezTo>
                    <a:pt x="181871" y="149101"/>
                    <a:pt x="182092" y="149109"/>
                    <a:pt x="182321" y="149185"/>
                  </a:cubicBezTo>
                  <a:cubicBezTo>
                    <a:pt x="182448" y="149228"/>
                    <a:pt x="182588" y="149234"/>
                    <a:pt x="182722" y="149234"/>
                  </a:cubicBezTo>
                  <a:cubicBezTo>
                    <a:pt x="182776" y="149234"/>
                    <a:pt x="182829" y="149233"/>
                    <a:pt x="182880" y="149233"/>
                  </a:cubicBezTo>
                  <a:cubicBezTo>
                    <a:pt x="183476" y="149257"/>
                    <a:pt x="184071" y="149209"/>
                    <a:pt x="184654" y="149364"/>
                  </a:cubicBezTo>
                  <a:cubicBezTo>
                    <a:pt x="184781" y="149395"/>
                    <a:pt x="184915" y="149405"/>
                    <a:pt x="185052" y="149405"/>
                  </a:cubicBezTo>
                  <a:cubicBezTo>
                    <a:pt x="185245" y="149405"/>
                    <a:pt x="185445" y="149386"/>
                    <a:pt x="185639" y="149386"/>
                  </a:cubicBezTo>
                  <a:cubicBezTo>
                    <a:pt x="185668" y="149386"/>
                    <a:pt x="185697" y="149387"/>
                    <a:pt x="185726" y="149388"/>
                  </a:cubicBezTo>
                  <a:cubicBezTo>
                    <a:pt x="185840" y="149388"/>
                    <a:pt x="185954" y="149386"/>
                    <a:pt x="186067" y="149386"/>
                  </a:cubicBezTo>
                  <a:cubicBezTo>
                    <a:pt x="186378" y="149386"/>
                    <a:pt x="186685" y="149399"/>
                    <a:pt x="187000" y="149495"/>
                  </a:cubicBezTo>
                  <a:cubicBezTo>
                    <a:pt x="187086" y="149522"/>
                    <a:pt x="187180" y="149529"/>
                    <a:pt x="187277" y="149529"/>
                  </a:cubicBezTo>
                  <a:cubicBezTo>
                    <a:pt x="187393" y="149529"/>
                    <a:pt x="187514" y="149519"/>
                    <a:pt x="187631" y="149519"/>
                  </a:cubicBezTo>
                  <a:cubicBezTo>
                    <a:pt x="190083" y="149530"/>
                    <a:pt x="192536" y="149530"/>
                    <a:pt x="194989" y="149530"/>
                  </a:cubicBezTo>
                  <a:cubicBezTo>
                    <a:pt x="195056" y="149530"/>
                    <a:pt x="195117" y="149530"/>
                    <a:pt x="195173" y="149530"/>
                  </a:cubicBezTo>
                  <a:cubicBezTo>
                    <a:pt x="195832" y="149530"/>
                    <a:pt x="195822" y="149560"/>
                    <a:pt x="195822" y="150328"/>
                  </a:cubicBezTo>
                  <a:cubicBezTo>
                    <a:pt x="195822" y="152186"/>
                    <a:pt x="195822" y="154043"/>
                    <a:pt x="195822" y="155900"/>
                  </a:cubicBezTo>
                  <a:cubicBezTo>
                    <a:pt x="195822" y="156186"/>
                    <a:pt x="195810" y="156460"/>
                    <a:pt x="195739" y="156746"/>
                  </a:cubicBezTo>
                  <a:cubicBezTo>
                    <a:pt x="195668" y="156972"/>
                    <a:pt x="195679" y="157222"/>
                    <a:pt x="195679" y="157460"/>
                  </a:cubicBezTo>
                  <a:cubicBezTo>
                    <a:pt x="195679" y="159401"/>
                    <a:pt x="195679" y="161353"/>
                    <a:pt x="195679" y="163306"/>
                  </a:cubicBezTo>
                  <a:cubicBezTo>
                    <a:pt x="195679" y="163663"/>
                    <a:pt x="195691" y="164020"/>
                    <a:pt x="195572" y="164366"/>
                  </a:cubicBezTo>
                  <a:cubicBezTo>
                    <a:pt x="195513" y="164556"/>
                    <a:pt x="195537" y="164794"/>
                    <a:pt x="195537" y="165009"/>
                  </a:cubicBezTo>
                  <a:cubicBezTo>
                    <a:pt x="195537" y="166092"/>
                    <a:pt x="195537" y="167187"/>
                    <a:pt x="195537" y="168283"/>
                  </a:cubicBezTo>
                  <a:cubicBezTo>
                    <a:pt x="195525" y="168711"/>
                    <a:pt x="195560" y="169140"/>
                    <a:pt x="195417" y="169557"/>
                  </a:cubicBezTo>
                  <a:cubicBezTo>
                    <a:pt x="195358" y="169735"/>
                    <a:pt x="195394" y="169938"/>
                    <a:pt x="195394" y="170128"/>
                  </a:cubicBezTo>
                  <a:cubicBezTo>
                    <a:pt x="195394" y="171176"/>
                    <a:pt x="195394" y="172224"/>
                    <a:pt x="195394" y="173271"/>
                  </a:cubicBezTo>
                  <a:cubicBezTo>
                    <a:pt x="195394" y="173426"/>
                    <a:pt x="195394" y="173605"/>
                    <a:pt x="195382" y="173760"/>
                  </a:cubicBezTo>
                  <a:cubicBezTo>
                    <a:pt x="195370" y="173986"/>
                    <a:pt x="195287" y="174081"/>
                    <a:pt x="195084" y="174081"/>
                  </a:cubicBezTo>
                  <a:cubicBezTo>
                    <a:pt x="194979" y="174077"/>
                    <a:pt x="194875" y="174076"/>
                    <a:pt x="194770" y="174076"/>
                  </a:cubicBezTo>
                  <a:cubicBezTo>
                    <a:pt x="194313" y="174076"/>
                    <a:pt x="193856" y="174105"/>
                    <a:pt x="193400" y="174105"/>
                  </a:cubicBezTo>
                  <a:cubicBezTo>
                    <a:pt x="192964" y="174105"/>
                    <a:pt x="192528" y="174078"/>
                    <a:pt x="192096" y="173974"/>
                  </a:cubicBezTo>
                  <a:cubicBezTo>
                    <a:pt x="192003" y="173952"/>
                    <a:pt x="191901" y="173948"/>
                    <a:pt x="191799" y="173948"/>
                  </a:cubicBezTo>
                  <a:cubicBezTo>
                    <a:pt x="191731" y="173948"/>
                    <a:pt x="191662" y="173950"/>
                    <a:pt x="191596" y="173950"/>
                  </a:cubicBezTo>
                  <a:lnTo>
                    <a:pt x="190024" y="173950"/>
                  </a:lnTo>
                  <a:cubicBezTo>
                    <a:pt x="189679" y="173938"/>
                    <a:pt x="189321" y="173962"/>
                    <a:pt x="188976" y="173843"/>
                  </a:cubicBezTo>
                  <a:cubicBezTo>
                    <a:pt x="188877" y="173810"/>
                    <a:pt x="188770" y="173803"/>
                    <a:pt x="188663" y="173803"/>
                  </a:cubicBezTo>
                  <a:cubicBezTo>
                    <a:pt x="188576" y="173803"/>
                    <a:pt x="188489" y="173807"/>
                    <a:pt x="188405" y="173807"/>
                  </a:cubicBezTo>
                  <a:lnTo>
                    <a:pt x="186190" y="173807"/>
                  </a:lnTo>
                  <a:cubicBezTo>
                    <a:pt x="186144" y="173806"/>
                    <a:pt x="186098" y="173805"/>
                    <a:pt x="186052" y="173805"/>
                  </a:cubicBezTo>
                  <a:cubicBezTo>
                    <a:pt x="185938" y="173805"/>
                    <a:pt x="185825" y="173808"/>
                    <a:pt x="185712" y="173808"/>
                  </a:cubicBezTo>
                  <a:cubicBezTo>
                    <a:pt x="185445" y="173808"/>
                    <a:pt x="185182" y="173793"/>
                    <a:pt x="184928" y="173688"/>
                  </a:cubicBezTo>
                  <a:cubicBezTo>
                    <a:pt x="184880" y="173664"/>
                    <a:pt x="184833" y="173664"/>
                    <a:pt x="184785" y="173664"/>
                  </a:cubicBezTo>
                  <a:lnTo>
                    <a:pt x="181428" y="173664"/>
                  </a:lnTo>
                  <a:cubicBezTo>
                    <a:pt x="181444" y="173781"/>
                    <a:pt x="181502" y="173799"/>
                    <a:pt x="181555" y="173799"/>
                  </a:cubicBezTo>
                  <a:cubicBezTo>
                    <a:pt x="181578" y="173799"/>
                    <a:pt x="181600" y="173795"/>
                    <a:pt x="181618" y="173795"/>
                  </a:cubicBezTo>
                  <a:cubicBezTo>
                    <a:pt x="182213" y="173819"/>
                    <a:pt x="182797" y="173831"/>
                    <a:pt x="183392" y="173914"/>
                  </a:cubicBezTo>
                  <a:cubicBezTo>
                    <a:pt x="183673" y="173960"/>
                    <a:pt x="183958" y="173973"/>
                    <a:pt x="184244" y="173973"/>
                  </a:cubicBezTo>
                  <a:cubicBezTo>
                    <a:pt x="184627" y="173973"/>
                    <a:pt x="185011" y="173950"/>
                    <a:pt x="185392" y="173950"/>
                  </a:cubicBezTo>
                  <a:cubicBezTo>
                    <a:pt x="185451" y="173950"/>
                    <a:pt x="185510" y="173950"/>
                    <a:pt x="185569" y="173950"/>
                  </a:cubicBezTo>
                  <a:cubicBezTo>
                    <a:pt x="185835" y="173950"/>
                    <a:pt x="186106" y="173958"/>
                    <a:pt x="186369" y="174045"/>
                  </a:cubicBezTo>
                  <a:cubicBezTo>
                    <a:pt x="186496" y="174088"/>
                    <a:pt x="186636" y="174094"/>
                    <a:pt x="186775" y="174094"/>
                  </a:cubicBezTo>
                  <a:cubicBezTo>
                    <a:pt x="186830" y="174094"/>
                    <a:pt x="186886" y="174093"/>
                    <a:pt x="186940" y="174093"/>
                  </a:cubicBezTo>
                  <a:cubicBezTo>
                    <a:pt x="187337" y="174093"/>
                    <a:pt x="187734" y="174088"/>
                    <a:pt x="188131" y="174088"/>
                  </a:cubicBezTo>
                  <a:cubicBezTo>
                    <a:pt x="188329" y="174088"/>
                    <a:pt x="188528" y="174089"/>
                    <a:pt x="188726" y="174093"/>
                  </a:cubicBezTo>
                  <a:cubicBezTo>
                    <a:pt x="188869" y="174093"/>
                    <a:pt x="189011" y="174089"/>
                    <a:pt x="189152" y="174089"/>
                  </a:cubicBezTo>
                  <a:cubicBezTo>
                    <a:pt x="189434" y="174089"/>
                    <a:pt x="189714" y="174105"/>
                    <a:pt x="190000" y="174200"/>
                  </a:cubicBezTo>
                  <a:cubicBezTo>
                    <a:pt x="190080" y="174233"/>
                    <a:pt x="190170" y="174241"/>
                    <a:pt x="190263" y="174241"/>
                  </a:cubicBezTo>
                  <a:cubicBezTo>
                    <a:pt x="190338" y="174241"/>
                    <a:pt x="190414" y="174236"/>
                    <a:pt x="190488" y="174236"/>
                  </a:cubicBezTo>
                  <a:lnTo>
                    <a:pt x="192203" y="174236"/>
                  </a:lnTo>
                  <a:cubicBezTo>
                    <a:pt x="192489" y="174236"/>
                    <a:pt x="192774" y="174236"/>
                    <a:pt x="193048" y="174319"/>
                  </a:cubicBezTo>
                  <a:cubicBezTo>
                    <a:pt x="193193" y="174362"/>
                    <a:pt x="193349" y="174368"/>
                    <a:pt x="193505" y="174368"/>
                  </a:cubicBezTo>
                  <a:cubicBezTo>
                    <a:pt x="193568" y="174368"/>
                    <a:pt x="193630" y="174367"/>
                    <a:pt x="193691" y="174367"/>
                  </a:cubicBezTo>
                  <a:cubicBezTo>
                    <a:pt x="193917" y="174373"/>
                    <a:pt x="194141" y="174373"/>
                    <a:pt x="194364" y="174373"/>
                  </a:cubicBezTo>
                  <a:cubicBezTo>
                    <a:pt x="194587" y="174373"/>
                    <a:pt x="194810" y="174373"/>
                    <a:pt x="195036" y="174379"/>
                  </a:cubicBezTo>
                  <a:cubicBezTo>
                    <a:pt x="195298" y="174391"/>
                    <a:pt x="195370" y="174474"/>
                    <a:pt x="195382" y="174736"/>
                  </a:cubicBezTo>
                  <a:cubicBezTo>
                    <a:pt x="195394" y="174903"/>
                    <a:pt x="195394" y="175069"/>
                    <a:pt x="195394" y="175236"/>
                  </a:cubicBezTo>
                  <a:cubicBezTo>
                    <a:pt x="195394" y="178189"/>
                    <a:pt x="195394" y="181141"/>
                    <a:pt x="195394" y="184094"/>
                  </a:cubicBezTo>
                  <a:lnTo>
                    <a:pt x="196108" y="184094"/>
                  </a:lnTo>
                  <a:lnTo>
                    <a:pt x="196108" y="175391"/>
                  </a:lnTo>
                  <a:cubicBezTo>
                    <a:pt x="196108" y="175272"/>
                    <a:pt x="196108" y="175153"/>
                    <a:pt x="196108" y="175034"/>
                  </a:cubicBezTo>
                  <a:cubicBezTo>
                    <a:pt x="196099" y="174532"/>
                    <a:pt x="196132" y="174359"/>
                    <a:pt x="196437" y="174359"/>
                  </a:cubicBezTo>
                  <a:cubicBezTo>
                    <a:pt x="196530" y="174359"/>
                    <a:pt x="196648" y="174375"/>
                    <a:pt x="196799" y="174403"/>
                  </a:cubicBezTo>
                  <a:cubicBezTo>
                    <a:pt x="197292" y="174496"/>
                    <a:pt x="197789" y="174511"/>
                    <a:pt x="198286" y="174511"/>
                  </a:cubicBezTo>
                  <a:cubicBezTo>
                    <a:pt x="198520" y="174511"/>
                    <a:pt x="198755" y="174508"/>
                    <a:pt x="198989" y="174508"/>
                  </a:cubicBezTo>
                  <a:cubicBezTo>
                    <a:pt x="199204" y="174508"/>
                    <a:pt x="199418" y="174511"/>
                    <a:pt x="199632" y="174522"/>
                  </a:cubicBezTo>
                  <a:cubicBezTo>
                    <a:pt x="200156" y="174545"/>
                    <a:pt x="200668" y="174486"/>
                    <a:pt x="201192" y="174641"/>
                  </a:cubicBezTo>
                  <a:cubicBezTo>
                    <a:pt x="201289" y="174668"/>
                    <a:pt x="201394" y="174675"/>
                    <a:pt x="201502" y="174675"/>
                  </a:cubicBezTo>
                  <a:cubicBezTo>
                    <a:pt x="201631" y="174675"/>
                    <a:pt x="201765" y="174664"/>
                    <a:pt x="201894" y="174664"/>
                  </a:cubicBezTo>
                  <a:lnTo>
                    <a:pt x="218230" y="174664"/>
                  </a:lnTo>
                  <a:cubicBezTo>
                    <a:pt x="218397" y="174664"/>
                    <a:pt x="218537" y="174662"/>
                    <a:pt x="218654" y="174662"/>
                  </a:cubicBezTo>
                  <a:cubicBezTo>
                    <a:pt x="219311" y="174662"/>
                    <a:pt x="219242" y="174731"/>
                    <a:pt x="219242" y="175641"/>
                  </a:cubicBezTo>
                  <a:cubicBezTo>
                    <a:pt x="219242" y="177189"/>
                    <a:pt x="219242" y="178736"/>
                    <a:pt x="219242" y="180272"/>
                  </a:cubicBezTo>
                  <a:cubicBezTo>
                    <a:pt x="219242" y="180677"/>
                    <a:pt x="219194" y="181082"/>
                    <a:pt x="219337" y="181475"/>
                  </a:cubicBezTo>
                  <a:cubicBezTo>
                    <a:pt x="219170" y="181927"/>
                    <a:pt x="219432" y="182356"/>
                    <a:pt x="219385" y="182808"/>
                  </a:cubicBezTo>
                  <a:cubicBezTo>
                    <a:pt x="219349" y="183225"/>
                    <a:pt x="219385" y="183666"/>
                    <a:pt x="219385" y="184094"/>
                  </a:cubicBezTo>
                  <a:lnTo>
                    <a:pt x="220099" y="184094"/>
                  </a:lnTo>
                  <a:cubicBezTo>
                    <a:pt x="220099" y="183737"/>
                    <a:pt x="220099" y="183380"/>
                    <a:pt x="220099" y="183023"/>
                  </a:cubicBezTo>
                  <a:cubicBezTo>
                    <a:pt x="220087" y="182880"/>
                    <a:pt x="220123" y="182725"/>
                    <a:pt x="220075" y="182594"/>
                  </a:cubicBezTo>
                  <a:cubicBezTo>
                    <a:pt x="219909" y="182106"/>
                    <a:pt x="219956" y="181606"/>
                    <a:pt x="219956" y="181106"/>
                  </a:cubicBezTo>
                  <a:cubicBezTo>
                    <a:pt x="219956" y="179486"/>
                    <a:pt x="219956" y="177879"/>
                    <a:pt x="219956" y="176260"/>
                  </a:cubicBezTo>
                  <a:cubicBezTo>
                    <a:pt x="219956" y="175927"/>
                    <a:pt x="219980" y="175593"/>
                    <a:pt x="219849" y="175272"/>
                  </a:cubicBezTo>
                  <a:cubicBezTo>
                    <a:pt x="219813" y="175165"/>
                    <a:pt x="219825" y="175034"/>
                    <a:pt x="219825" y="174914"/>
                  </a:cubicBezTo>
                  <a:cubicBezTo>
                    <a:pt x="219837" y="174784"/>
                    <a:pt x="219921" y="174688"/>
                    <a:pt x="220052" y="174688"/>
                  </a:cubicBezTo>
                  <a:cubicBezTo>
                    <a:pt x="220266" y="174664"/>
                    <a:pt x="220480" y="174664"/>
                    <a:pt x="220694" y="174664"/>
                  </a:cubicBezTo>
                  <a:lnTo>
                    <a:pt x="234113" y="174664"/>
                  </a:lnTo>
                  <a:cubicBezTo>
                    <a:pt x="234494" y="174664"/>
                    <a:pt x="234863" y="174664"/>
                    <a:pt x="235244" y="174557"/>
                  </a:cubicBezTo>
                  <a:cubicBezTo>
                    <a:pt x="235369" y="174525"/>
                    <a:pt x="235498" y="174517"/>
                    <a:pt x="235630" y="174517"/>
                  </a:cubicBezTo>
                  <a:cubicBezTo>
                    <a:pt x="235751" y="174517"/>
                    <a:pt x="235874" y="174524"/>
                    <a:pt x="235996" y="174524"/>
                  </a:cubicBezTo>
                  <a:cubicBezTo>
                    <a:pt x="236031" y="174524"/>
                    <a:pt x="236066" y="174523"/>
                    <a:pt x="236101" y="174522"/>
                  </a:cubicBezTo>
                  <a:cubicBezTo>
                    <a:pt x="236201" y="174518"/>
                    <a:pt x="236301" y="174517"/>
                    <a:pt x="236401" y="174517"/>
                  </a:cubicBezTo>
                  <a:cubicBezTo>
                    <a:pt x="236571" y="174517"/>
                    <a:pt x="236741" y="174520"/>
                    <a:pt x="236911" y="174520"/>
                  </a:cubicBezTo>
                  <a:cubicBezTo>
                    <a:pt x="237301" y="174520"/>
                    <a:pt x="237691" y="174503"/>
                    <a:pt x="238078" y="174391"/>
                  </a:cubicBezTo>
                  <a:cubicBezTo>
                    <a:pt x="238165" y="174368"/>
                    <a:pt x="238255" y="174361"/>
                    <a:pt x="238347" y="174361"/>
                  </a:cubicBezTo>
                  <a:cubicBezTo>
                    <a:pt x="238494" y="174361"/>
                    <a:pt x="238645" y="174379"/>
                    <a:pt x="238792" y="174379"/>
                  </a:cubicBezTo>
                  <a:cubicBezTo>
                    <a:pt x="239244" y="174367"/>
                    <a:pt x="239685" y="174403"/>
                    <a:pt x="240137" y="174272"/>
                  </a:cubicBezTo>
                  <a:cubicBezTo>
                    <a:pt x="240248" y="174233"/>
                    <a:pt x="240370" y="174222"/>
                    <a:pt x="240495" y="174222"/>
                  </a:cubicBezTo>
                  <a:cubicBezTo>
                    <a:pt x="240637" y="174222"/>
                    <a:pt x="240783" y="174236"/>
                    <a:pt x="240923" y="174236"/>
                  </a:cubicBezTo>
                  <a:cubicBezTo>
                    <a:pt x="241304" y="174224"/>
                    <a:pt x="241685" y="174236"/>
                    <a:pt x="242054" y="174212"/>
                  </a:cubicBezTo>
                  <a:cubicBezTo>
                    <a:pt x="242163" y="174204"/>
                    <a:pt x="242246" y="174197"/>
                    <a:pt x="242309" y="174197"/>
                  </a:cubicBezTo>
                  <a:cubicBezTo>
                    <a:pt x="242519" y="174197"/>
                    <a:pt x="242519" y="174273"/>
                    <a:pt x="242519" y="174629"/>
                  </a:cubicBezTo>
                  <a:cubicBezTo>
                    <a:pt x="242531" y="175105"/>
                    <a:pt x="242495" y="175581"/>
                    <a:pt x="242650" y="176046"/>
                  </a:cubicBezTo>
                  <a:cubicBezTo>
                    <a:pt x="242697" y="176224"/>
                    <a:pt x="242661" y="176427"/>
                    <a:pt x="242661" y="176617"/>
                  </a:cubicBezTo>
                  <a:cubicBezTo>
                    <a:pt x="242673" y="177808"/>
                    <a:pt x="242673" y="178998"/>
                    <a:pt x="242673" y="180177"/>
                  </a:cubicBezTo>
                  <a:cubicBezTo>
                    <a:pt x="242673" y="180463"/>
                    <a:pt x="242673" y="180749"/>
                    <a:pt x="242757" y="181034"/>
                  </a:cubicBezTo>
                  <a:cubicBezTo>
                    <a:pt x="242816" y="181225"/>
                    <a:pt x="242804" y="181451"/>
                    <a:pt x="242804" y="181665"/>
                  </a:cubicBezTo>
                  <a:cubicBezTo>
                    <a:pt x="242816" y="182475"/>
                    <a:pt x="242804" y="183285"/>
                    <a:pt x="242804" y="184094"/>
                  </a:cubicBezTo>
                  <a:lnTo>
                    <a:pt x="243519" y="184094"/>
                  </a:lnTo>
                  <a:cubicBezTo>
                    <a:pt x="243507" y="183594"/>
                    <a:pt x="243566" y="183094"/>
                    <a:pt x="243412" y="182606"/>
                  </a:cubicBezTo>
                  <a:cubicBezTo>
                    <a:pt x="243352" y="182439"/>
                    <a:pt x="243388" y="182225"/>
                    <a:pt x="243388" y="182034"/>
                  </a:cubicBezTo>
                  <a:cubicBezTo>
                    <a:pt x="243376" y="180546"/>
                    <a:pt x="243376" y="179046"/>
                    <a:pt x="243376" y="177546"/>
                  </a:cubicBezTo>
                  <a:cubicBezTo>
                    <a:pt x="243376" y="177212"/>
                    <a:pt x="243364" y="176891"/>
                    <a:pt x="243293" y="176558"/>
                  </a:cubicBezTo>
                  <a:cubicBezTo>
                    <a:pt x="243209" y="176236"/>
                    <a:pt x="243245" y="175891"/>
                    <a:pt x="243245" y="175557"/>
                  </a:cubicBezTo>
                  <a:cubicBezTo>
                    <a:pt x="243233" y="175176"/>
                    <a:pt x="243233" y="174795"/>
                    <a:pt x="243245" y="174426"/>
                  </a:cubicBezTo>
                  <a:cubicBezTo>
                    <a:pt x="243257" y="174200"/>
                    <a:pt x="243340" y="174117"/>
                    <a:pt x="243554" y="174105"/>
                  </a:cubicBezTo>
                  <a:cubicBezTo>
                    <a:pt x="243685" y="174093"/>
                    <a:pt x="243828" y="174093"/>
                    <a:pt x="243971" y="174093"/>
                  </a:cubicBezTo>
                  <a:lnTo>
                    <a:pt x="265748" y="174093"/>
                  </a:lnTo>
                  <a:cubicBezTo>
                    <a:pt x="266188" y="174117"/>
                    <a:pt x="266224" y="174141"/>
                    <a:pt x="266224" y="174605"/>
                  </a:cubicBezTo>
                  <a:cubicBezTo>
                    <a:pt x="266236" y="175498"/>
                    <a:pt x="266236" y="176403"/>
                    <a:pt x="266236" y="177308"/>
                  </a:cubicBezTo>
                  <a:cubicBezTo>
                    <a:pt x="266236" y="179570"/>
                    <a:pt x="266236" y="181832"/>
                    <a:pt x="266236" y="184094"/>
                  </a:cubicBezTo>
                  <a:lnTo>
                    <a:pt x="266807" y="184094"/>
                  </a:lnTo>
                  <a:cubicBezTo>
                    <a:pt x="266807" y="181070"/>
                    <a:pt x="266807" y="178058"/>
                    <a:pt x="266807" y="175034"/>
                  </a:cubicBezTo>
                  <a:cubicBezTo>
                    <a:pt x="266796" y="174266"/>
                    <a:pt x="266796" y="174236"/>
                    <a:pt x="267456" y="174236"/>
                  </a:cubicBezTo>
                  <a:cubicBezTo>
                    <a:pt x="267513" y="174236"/>
                    <a:pt x="267574" y="174236"/>
                    <a:pt x="267641" y="174236"/>
                  </a:cubicBezTo>
                  <a:lnTo>
                    <a:pt x="268986" y="174236"/>
                  </a:lnTo>
                  <a:cubicBezTo>
                    <a:pt x="269296" y="174236"/>
                    <a:pt x="269605" y="174248"/>
                    <a:pt x="269903" y="174331"/>
                  </a:cubicBezTo>
                  <a:cubicBezTo>
                    <a:pt x="270053" y="174374"/>
                    <a:pt x="270212" y="174383"/>
                    <a:pt x="270371" y="174383"/>
                  </a:cubicBezTo>
                  <a:cubicBezTo>
                    <a:pt x="270477" y="174383"/>
                    <a:pt x="270584" y="174379"/>
                    <a:pt x="270689" y="174379"/>
                  </a:cubicBezTo>
                  <a:lnTo>
                    <a:pt x="285655" y="174379"/>
                  </a:lnTo>
                  <a:lnTo>
                    <a:pt x="285655" y="173807"/>
                  </a:lnTo>
                  <a:lnTo>
                    <a:pt x="269891" y="173807"/>
                  </a:lnTo>
                  <a:cubicBezTo>
                    <a:pt x="269582" y="173807"/>
                    <a:pt x="269284" y="173771"/>
                    <a:pt x="268974" y="173712"/>
                  </a:cubicBezTo>
                  <a:cubicBezTo>
                    <a:pt x="268741" y="173672"/>
                    <a:pt x="268501" y="173666"/>
                    <a:pt x="268261" y="173666"/>
                  </a:cubicBezTo>
                  <a:cubicBezTo>
                    <a:pt x="268147" y="173666"/>
                    <a:pt x="268033" y="173667"/>
                    <a:pt x="267920" y="173667"/>
                  </a:cubicBezTo>
                  <a:cubicBezTo>
                    <a:pt x="267846" y="173667"/>
                    <a:pt x="267773" y="173666"/>
                    <a:pt x="267700" y="173664"/>
                  </a:cubicBezTo>
                  <a:cubicBezTo>
                    <a:pt x="267594" y="173664"/>
                    <a:pt x="267501" y="173665"/>
                    <a:pt x="267419" y="173665"/>
                  </a:cubicBezTo>
                  <a:cubicBezTo>
                    <a:pt x="266760" y="173665"/>
                    <a:pt x="266807" y="173618"/>
                    <a:pt x="266807" y="172771"/>
                  </a:cubicBezTo>
                  <a:cubicBezTo>
                    <a:pt x="266807" y="170926"/>
                    <a:pt x="266807" y="169069"/>
                    <a:pt x="266795" y="167211"/>
                  </a:cubicBezTo>
                  <a:cubicBezTo>
                    <a:pt x="266795" y="166902"/>
                    <a:pt x="266807" y="166604"/>
                    <a:pt x="266712" y="166294"/>
                  </a:cubicBezTo>
                  <a:cubicBezTo>
                    <a:pt x="266653" y="166068"/>
                    <a:pt x="266664" y="165818"/>
                    <a:pt x="266664" y="165592"/>
                  </a:cubicBezTo>
                  <a:cubicBezTo>
                    <a:pt x="266664" y="162401"/>
                    <a:pt x="266664" y="159210"/>
                    <a:pt x="266653" y="156031"/>
                  </a:cubicBezTo>
                  <a:cubicBezTo>
                    <a:pt x="266653" y="155674"/>
                    <a:pt x="266688" y="155317"/>
                    <a:pt x="266557" y="154972"/>
                  </a:cubicBezTo>
                  <a:cubicBezTo>
                    <a:pt x="266498" y="154841"/>
                    <a:pt x="266522" y="154686"/>
                    <a:pt x="266522" y="154543"/>
                  </a:cubicBezTo>
                  <a:cubicBezTo>
                    <a:pt x="266522" y="153448"/>
                    <a:pt x="266522" y="152364"/>
                    <a:pt x="266522" y="151269"/>
                  </a:cubicBezTo>
                  <a:cubicBezTo>
                    <a:pt x="266522" y="151150"/>
                    <a:pt x="266522" y="151031"/>
                    <a:pt x="266534" y="150912"/>
                  </a:cubicBezTo>
                  <a:cubicBezTo>
                    <a:pt x="266544" y="150789"/>
                    <a:pt x="266624" y="150702"/>
                    <a:pt x="266722" y="150702"/>
                  </a:cubicBezTo>
                  <a:cubicBezTo>
                    <a:pt x="266738" y="150702"/>
                    <a:pt x="266755" y="150704"/>
                    <a:pt x="266772" y="150709"/>
                  </a:cubicBezTo>
                  <a:cubicBezTo>
                    <a:pt x="267127" y="150801"/>
                    <a:pt x="267483" y="150821"/>
                    <a:pt x="267837" y="150821"/>
                  </a:cubicBezTo>
                  <a:cubicBezTo>
                    <a:pt x="268109" y="150821"/>
                    <a:pt x="268380" y="150809"/>
                    <a:pt x="268650" y="150809"/>
                  </a:cubicBezTo>
                  <a:cubicBezTo>
                    <a:pt x="268758" y="150809"/>
                    <a:pt x="268866" y="150811"/>
                    <a:pt x="268974" y="150816"/>
                  </a:cubicBezTo>
                  <a:cubicBezTo>
                    <a:pt x="269355" y="150828"/>
                    <a:pt x="269736" y="150792"/>
                    <a:pt x="270105" y="150923"/>
                  </a:cubicBezTo>
                  <a:cubicBezTo>
                    <a:pt x="270191" y="150957"/>
                    <a:pt x="270285" y="150964"/>
                    <a:pt x="270379" y="150964"/>
                  </a:cubicBezTo>
                  <a:cubicBezTo>
                    <a:pt x="270455" y="150964"/>
                    <a:pt x="270531" y="150959"/>
                    <a:pt x="270605" y="150959"/>
                  </a:cubicBezTo>
                  <a:lnTo>
                    <a:pt x="272308" y="150959"/>
                  </a:lnTo>
                  <a:cubicBezTo>
                    <a:pt x="272368" y="150959"/>
                    <a:pt x="272427" y="150959"/>
                    <a:pt x="272487" y="150959"/>
                  </a:cubicBezTo>
                  <a:cubicBezTo>
                    <a:pt x="272784" y="150959"/>
                    <a:pt x="273080" y="150967"/>
                    <a:pt x="273368" y="151066"/>
                  </a:cubicBezTo>
                  <a:cubicBezTo>
                    <a:pt x="273480" y="151099"/>
                    <a:pt x="273600" y="151107"/>
                    <a:pt x="273721" y="151107"/>
                  </a:cubicBezTo>
                  <a:cubicBezTo>
                    <a:pt x="273818" y="151107"/>
                    <a:pt x="273915" y="151102"/>
                    <a:pt x="274011" y="151102"/>
                  </a:cubicBezTo>
                  <a:lnTo>
                    <a:pt x="277428" y="151102"/>
                  </a:lnTo>
                  <a:cubicBezTo>
                    <a:pt x="277571" y="151102"/>
                    <a:pt x="277713" y="151098"/>
                    <a:pt x="277856" y="151098"/>
                  </a:cubicBezTo>
                  <a:cubicBezTo>
                    <a:pt x="278141" y="151098"/>
                    <a:pt x="278424" y="151114"/>
                    <a:pt x="278702" y="151209"/>
                  </a:cubicBezTo>
                  <a:cubicBezTo>
                    <a:pt x="278788" y="151242"/>
                    <a:pt x="278881" y="151250"/>
                    <a:pt x="278976" y="151250"/>
                  </a:cubicBezTo>
                  <a:cubicBezTo>
                    <a:pt x="279051" y="151250"/>
                    <a:pt x="279128" y="151245"/>
                    <a:pt x="279202" y="151245"/>
                  </a:cubicBezTo>
                  <a:lnTo>
                    <a:pt x="280988" y="151245"/>
                  </a:lnTo>
                  <a:cubicBezTo>
                    <a:pt x="281285" y="151245"/>
                    <a:pt x="281595" y="151245"/>
                    <a:pt x="281904" y="151340"/>
                  </a:cubicBezTo>
                  <a:cubicBezTo>
                    <a:pt x="282095" y="151400"/>
                    <a:pt x="282321" y="151376"/>
                    <a:pt x="282536" y="151388"/>
                  </a:cubicBezTo>
                  <a:cubicBezTo>
                    <a:pt x="282641" y="151391"/>
                    <a:pt x="282746" y="151393"/>
                    <a:pt x="282852" y="151393"/>
                  </a:cubicBezTo>
                  <a:cubicBezTo>
                    <a:pt x="283050" y="151393"/>
                    <a:pt x="283250" y="151388"/>
                    <a:pt x="283449" y="151388"/>
                  </a:cubicBezTo>
                  <a:cubicBezTo>
                    <a:pt x="283854" y="151388"/>
                    <a:pt x="284260" y="151405"/>
                    <a:pt x="284667" y="151507"/>
                  </a:cubicBezTo>
                  <a:cubicBezTo>
                    <a:pt x="284794" y="151541"/>
                    <a:pt x="284928" y="151551"/>
                    <a:pt x="285064" y="151551"/>
                  </a:cubicBezTo>
                  <a:cubicBezTo>
                    <a:pt x="285259" y="151551"/>
                    <a:pt x="285459" y="151531"/>
                    <a:pt x="285655" y="151531"/>
                  </a:cubicBezTo>
                  <a:lnTo>
                    <a:pt x="285655" y="150959"/>
                  </a:lnTo>
                  <a:cubicBezTo>
                    <a:pt x="285250" y="150947"/>
                    <a:pt x="284857" y="150983"/>
                    <a:pt x="284452" y="150840"/>
                  </a:cubicBezTo>
                  <a:cubicBezTo>
                    <a:pt x="284391" y="150819"/>
                    <a:pt x="284322" y="150814"/>
                    <a:pt x="284251" y="150814"/>
                  </a:cubicBezTo>
                  <a:cubicBezTo>
                    <a:pt x="284184" y="150814"/>
                    <a:pt x="284114" y="150819"/>
                    <a:pt x="284045" y="150819"/>
                  </a:cubicBezTo>
                  <a:cubicBezTo>
                    <a:pt x="284018" y="150819"/>
                    <a:pt x="283991" y="150818"/>
                    <a:pt x="283964" y="150816"/>
                  </a:cubicBezTo>
                  <a:cubicBezTo>
                    <a:pt x="283838" y="150811"/>
                    <a:pt x="283711" y="150809"/>
                    <a:pt x="283585" y="150809"/>
                  </a:cubicBezTo>
                  <a:cubicBezTo>
                    <a:pt x="283309" y="150809"/>
                    <a:pt x="283034" y="150818"/>
                    <a:pt x="282759" y="150818"/>
                  </a:cubicBezTo>
                  <a:cubicBezTo>
                    <a:pt x="282329" y="150818"/>
                    <a:pt x="281901" y="150796"/>
                    <a:pt x="281476" y="150685"/>
                  </a:cubicBezTo>
                  <a:cubicBezTo>
                    <a:pt x="281410" y="150670"/>
                    <a:pt x="281339" y="150666"/>
                    <a:pt x="281267" y="150666"/>
                  </a:cubicBezTo>
                  <a:cubicBezTo>
                    <a:pt x="281170" y="150666"/>
                    <a:pt x="281071" y="150673"/>
                    <a:pt x="280976" y="150673"/>
                  </a:cubicBezTo>
                  <a:lnTo>
                    <a:pt x="279118" y="150673"/>
                  </a:lnTo>
                  <a:cubicBezTo>
                    <a:pt x="279037" y="150673"/>
                    <a:pt x="278955" y="150681"/>
                    <a:pt x="278873" y="150681"/>
                  </a:cubicBezTo>
                  <a:cubicBezTo>
                    <a:pt x="278812" y="150681"/>
                    <a:pt x="278751" y="150677"/>
                    <a:pt x="278690" y="150662"/>
                  </a:cubicBezTo>
                  <a:cubicBezTo>
                    <a:pt x="278248" y="150545"/>
                    <a:pt x="277797" y="150520"/>
                    <a:pt x="277344" y="150520"/>
                  </a:cubicBezTo>
                  <a:cubicBezTo>
                    <a:pt x="277007" y="150520"/>
                    <a:pt x="276669" y="150534"/>
                    <a:pt x="276333" y="150534"/>
                  </a:cubicBezTo>
                  <a:cubicBezTo>
                    <a:pt x="276246" y="150534"/>
                    <a:pt x="276158" y="150533"/>
                    <a:pt x="276070" y="150531"/>
                  </a:cubicBezTo>
                  <a:cubicBezTo>
                    <a:pt x="275864" y="150527"/>
                    <a:pt x="275658" y="150525"/>
                    <a:pt x="275451" y="150525"/>
                  </a:cubicBezTo>
                  <a:cubicBezTo>
                    <a:pt x="275039" y="150525"/>
                    <a:pt x="274626" y="150531"/>
                    <a:pt x="274213" y="150531"/>
                  </a:cubicBezTo>
                  <a:cubicBezTo>
                    <a:pt x="274111" y="150531"/>
                    <a:pt x="274010" y="150532"/>
                    <a:pt x="273908" y="150532"/>
                  </a:cubicBezTo>
                  <a:cubicBezTo>
                    <a:pt x="273630" y="150532"/>
                    <a:pt x="273353" y="150519"/>
                    <a:pt x="273082" y="150423"/>
                  </a:cubicBezTo>
                  <a:cubicBezTo>
                    <a:pt x="272987" y="150392"/>
                    <a:pt x="272870" y="150386"/>
                    <a:pt x="272754" y="150386"/>
                  </a:cubicBezTo>
                  <a:cubicBezTo>
                    <a:pt x="272696" y="150386"/>
                    <a:pt x="272637" y="150388"/>
                    <a:pt x="272582" y="150388"/>
                  </a:cubicBezTo>
                  <a:cubicBezTo>
                    <a:pt x="272177" y="150388"/>
                    <a:pt x="271767" y="150393"/>
                    <a:pt x="271355" y="150393"/>
                  </a:cubicBezTo>
                  <a:cubicBezTo>
                    <a:pt x="271149" y="150393"/>
                    <a:pt x="270943" y="150392"/>
                    <a:pt x="270736" y="150388"/>
                  </a:cubicBezTo>
                  <a:cubicBezTo>
                    <a:pt x="270578" y="150388"/>
                    <a:pt x="270419" y="150392"/>
                    <a:pt x="270261" y="150392"/>
                  </a:cubicBezTo>
                  <a:cubicBezTo>
                    <a:pt x="269944" y="150392"/>
                    <a:pt x="269629" y="150376"/>
                    <a:pt x="269320" y="150281"/>
                  </a:cubicBezTo>
                  <a:cubicBezTo>
                    <a:pt x="269227" y="150248"/>
                    <a:pt x="269130" y="150240"/>
                    <a:pt x="269031" y="150240"/>
                  </a:cubicBezTo>
                  <a:cubicBezTo>
                    <a:pt x="268940" y="150240"/>
                    <a:pt x="268847" y="150247"/>
                    <a:pt x="268756" y="150247"/>
                  </a:cubicBezTo>
                  <a:cubicBezTo>
                    <a:pt x="268729" y="150247"/>
                    <a:pt x="268703" y="150246"/>
                    <a:pt x="268677" y="150245"/>
                  </a:cubicBezTo>
                  <a:cubicBezTo>
                    <a:pt x="268058" y="150245"/>
                    <a:pt x="267438" y="150245"/>
                    <a:pt x="266819" y="150233"/>
                  </a:cubicBezTo>
                  <a:cubicBezTo>
                    <a:pt x="266664" y="150233"/>
                    <a:pt x="266545" y="150150"/>
                    <a:pt x="266534" y="149983"/>
                  </a:cubicBezTo>
                  <a:cubicBezTo>
                    <a:pt x="266474" y="149388"/>
                    <a:pt x="266355" y="148816"/>
                    <a:pt x="266367" y="148209"/>
                  </a:cubicBezTo>
                  <a:cubicBezTo>
                    <a:pt x="266403" y="147030"/>
                    <a:pt x="266379" y="145839"/>
                    <a:pt x="266379" y="144649"/>
                  </a:cubicBezTo>
                  <a:cubicBezTo>
                    <a:pt x="266367" y="144101"/>
                    <a:pt x="266426" y="143553"/>
                    <a:pt x="266260" y="143018"/>
                  </a:cubicBezTo>
                  <a:cubicBezTo>
                    <a:pt x="266200" y="142839"/>
                    <a:pt x="266236" y="142637"/>
                    <a:pt x="266236" y="142446"/>
                  </a:cubicBezTo>
                  <a:cubicBezTo>
                    <a:pt x="266236" y="141208"/>
                    <a:pt x="266236" y="139970"/>
                    <a:pt x="266236" y="138731"/>
                  </a:cubicBezTo>
                  <a:cubicBezTo>
                    <a:pt x="266236" y="138446"/>
                    <a:pt x="266224" y="138172"/>
                    <a:pt x="266153" y="137886"/>
                  </a:cubicBezTo>
                  <a:cubicBezTo>
                    <a:pt x="266081" y="137660"/>
                    <a:pt x="266105" y="137422"/>
                    <a:pt x="266093" y="137184"/>
                  </a:cubicBezTo>
                  <a:cubicBezTo>
                    <a:pt x="266069" y="136660"/>
                    <a:pt x="266164" y="136136"/>
                    <a:pt x="265974" y="135624"/>
                  </a:cubicBezTo>
                  <a:cubicBezTo>
                    <a:pt x="266022" y="134933"/>
                    <a:pt x="265760" y="134267"/>
                    <a:pt x="265807" y="133576"/>
                  </a:cubicBezTo>
                  <a:cubicBezTo>
                    <a:pt x="265819" y="133362"/>
                    <a:pt x="265795" y="133147"/>
                    <a:pt x="265736" y="132945"/>
                  </a:cubicBezTo>
                  <a:cubicBezTo>
                    <a:pt x="265676" y="132766"/>
                    <a:pt x="265676" y="132564"/>
                    <a:pt x="265664" y="132374"/>
                  </a:cubicBezTo>
                  <a:cubicBezTo>
                    <a:pt x="265652" y="132040"/>
                    <a:pt x="265676" y="131719"/>
                    <a:pt x="265557" y="131385"/>
                  </a:cubicBezTo>
                  <a:cubicBezTo>
                    <a:pt x="265510" y="131266"/>
                    <a:pt x="265521" y="131111"/>
                    <a:pt x="265521" y="130969"/>
                  </a:cubicBezTo>
                  <a:cubicBezTo>
                    <a:pt x="265510" y="130516"/>
                    <a:pt x="265510" y="130076"/>
                    <a:pt x="265414" y="129623"/>
                  </a:cubicBezTo>
                  <a:cubicBezTo>
                    <a:pt x="265331" y="129230"/>
                    <a:pt x="265391" y="128814"/>
                    <a:pt x="265379" y="128409"/>
                  </a:cubicBezTo>
                  <a:cubicBezTo>
                    <a:pt x="265367" y="128075"/>
                    <a:pt x="265343" y="127754"/>
                    <a:pt x="265283" y="127421"/>
                  </a:cubicBezTo>
                  <a:cubicBezTo>
                    <a:pt x="265176" y="126742"/>
                    <a:pt x="265236" y="126051"/>
                    <a:pt x="265260" y="125361"/>
                  </a:cubicBezTo>
                  <a:cubicBezTo>
                    <a:pt x="265260" y="125230"/>
                    <a:pt x="265355" y="125135"/>
                    <a:pt x="265486" y="125135"/>
                  </a:cubicBezTo>
                  <a:cubicBezTo>
                    <a:pt x="265700" y="125111"/>
                    <a:pt x="265914" y="125111"/>
                    <a:pt x="266129" y="125111"/>
                  </a:cubicBezTo>
                  <a:cubicBezTo>
                    <a:pt x="266228" y="125106"/>
                    <a:pt x="266327" y="125105"/>
                    <a:pt x="266427" y="125105"/>
                  </a:cubicBezTo>
                  <a:cubicBezTo>
                    <a:pt x="266536" y="125105"/>
                    <a:pt x="266645" y="125107"/>
                    <a:pt x="266755" y="125107"/>
                  </a:cubicBezTo>
                  <a:cubicBezTo>
                    <a:pt x="267088" y="125107"/>
                    <a:pt x="267424" y="125094"/>
                    <a:pt x="267760" y="124992"/>
                  </a:cubicBezTo>
                  <a:cubicBezTo>
                    <a:pt x="267837" y="124968"/>
                    <a:pt x="267920" y="124961"/>
                    <a:pt x="268006" y="124961"/>
                  </a:cubicBezTo>
                  <a:cubicBezTo>
                    <a:pt x="268107" y="124961"/>
                    <a:pt x="268211" y="124970"/>
                    <a:pt x="268313" y="124970"/>
                  </a:cubicBezTo>
                  <a:cubicBezTo>
                    <a:pt x="268339" y="124970"/>
                    <a:pt x="268365" y="124969"/>
                    <a:pt x="268391" y="124968"/>
                  </a:cubicBezTo>
                  <a:cubicBezTo>
                    <a:pt x="269105" y="124944"/>
                    <a:pt x="269808" y="125004"/>
                    <a:pt x="270522" y="124849"/>
                  </a:cubicBezTo>
                  <a:cubicBezTo>
                    <a:pt x="270694" y="124811"/>
                    <a:pt x="270873" y="124799"/>
                    <a:pt x="271055" y="124799"/>
                  </a:cubicBezTo>
                  <a:cubicBezTo>
                    <a:pt x="271328" y="124799"/>
                    <a:pt x="271608" y="124825"/>
                    <a:pt x="271879" y="124825"/>
                  </a:cubicBezTo>
                  <a:cubicBezTo>
                    <a:pt x="271939" y="124825"/>
                    <a:pt x="271998" y="124825"/>
                    <a:pt x="272057" y="124825"/>
                  </a:cubicBezTo>
                  <a:cubicBezTo>
                    <a:pt x="272352" y="124825"/>
                    <a:pt x="272641" y="124817"/>
                    <a:pt x="272939" y="124718"/>
                  </a:cubicBezTo>
                  <a:cubicBezTo>
                    <a:pt x="273034" y="124688"/>
                    <a:pt x="273139" y="124682"/>
                    <a:pt x="273246" y="124682"/>
                  </a:cubicBezTo>
                  <a:cubicBezTo>
                    <a:pt x="273317" y="124682"/>
                    <a:pt x="273390" y="124685"/>
                    <a:pt x="273462" y="124685"/>
                  </a:cubicBezTo>
                  <a:cubicBezTo>
                    <a:pt x="273498" y="124685"/>
                    <a:pt x="273534" y="124684"/>
                    <a:pt x="273570" y="124682"/>
                  </a:cubicBezTo>
                  <a:cubicBezTo>
                    <a:pt x="273622" y="124681"/>
                    <a:pt x="273674" y="124681"/>
                    <a:pt x="273726" y="124681"/>
                  </a:cubicBezTo>
                  <a:cubicBezTo>
                    <a:pt x="273909" y="124681"/>
                    <a:pt x="274093" y="124686"/>
                    <a:pt x="274276" y="124686"/>
                  </a:cubicBezTo>
                  <a:cubicBezTo>
                    <a:pt x="274635" y="124686"/>
                    <a:pt x="274992" y="124666"/>
                    <a:pt x="275344" y="124551"/>
                  </a:cubicBezTo>
                  <a:cubicBezTo>
                    <a:pt x="275400" y="124536"/>
                    <a:pt x="275461" y="124531"/>
                    <a:pt x="275523" y="124531"/>
                  </a:cubicBezTo>
                  <a:cubicBezTo>
                    <a:pt x="275606" y="124531"/>
                    <a:pt x="275691" y="124539"/>
                    <a:pt x="275773" y="124539"/>
                  </a:cubicBezTo>
                  <a:lnTo>
                    <a:pt x="277559" y="124539"/>
                  </a:lnTo>
                  <a:cubicBezTo>
                    <a:pt x="277615" y="124539"/>
                    <a:pt x="277671" y="124540"/>
                    <a:pt x="277727" y="124540"/>
                  </a:cubicBezTo>
                  <a:cubicBezTo>
                    <a:pt x="277977" y="124540"/>
                    <a:pt x="278222" y="124532"/>
                    <a:pt x="278475" y="124444"/>
                  </a:cubicBezTo>
                  <a:cubicBezTo>
                    <a:pt x="278595" y="124401"/>
                    <a:pt x="278732" y="124395"/>
                    <a:pt x="278870" y="124395"/>
                  </a:cubicBezTo>
                  <a:cubicBezTo>
                    <a:pt x="278925" y="124395"/>
                    <a:pt x="278981" y="124396"/>
                    <a:pt x="279035" y="124396"/>
                  </a:cubicBezTo>
                  <a:lnTo>
                    <a:pt x="280821" y="124396"/>
                  </a:lnTo>
                  <a:cubicBezTo>
                    <a:pt x="280895" y="124395"/>
                    <a:pt x="280970" y="124394"/>
                    <a:pt x="281044" y="124394"/>
                  </a:cubicBezTo>
                  <a:cubicBezTo>
                    <a:pt x="281123" y="124394"/>
                    <a:pt x="281201" y="124395"/>
                    <a:pt x="281280" y="124395"/>
                  </a:cubicBezTo>
                  <a:cubicBezTo>
                    <a:pt x="281626" y="124395"/>
                    <a:pt x="281971" y="124385"/>
                    <a:pt x="282309" y="124277"/>
                  </a:cubicBezTo>
                  <a:cubicBezTo>
                    <a:pt x="282385" y="124250"/>
                    <a:pt x="282471" y="124243"/>
                    <a:pt x="282559" y="124243"/>
                  </a:cubicBezTo>
                  <a:cubicBezTo>
                    <a:pt x="282666" y="124243"/>
                    <a:pt x="282777" y="124253"/>
                    <a:pt x="282881" y="124253"/>
                  </a:cubicBezTo>
                  <a:lnTo>
                    <a:pt x="285655" y="124253"/>
                  </a:lnTo>
                  <a:lnTo>
                    <a:pt x="285655" y="123825"/>
                  </a:lnTo>
                  <a:cubicBezTo>
                    <a:pt x="284119" y="123825"/>
                    <a:pt x="282571" y="123825"/>
                    <a:pt x="281023" y="123837"/>
                  </a:cubicBezTo>
                  <a:cubicBezTo>
                    <a:pt x="280921" y="123837"/>
                    <a:pt x="280819" y="123835"/>
                    <a:pt x="280718" y="123835"/>
                  </a:cubicBezTo>
                  <a:cubicBezTo>
                    <a:pt x="280463" y="123835"/>
                    <a:pt x="280210" y="123847"/>
                    <a:pt x="279964" y="123932"/>
                  </a:cubicBezTo>
                  <a:cubicBezTo>
                    <a:pt x="279871" y="123965"/>
                    <a:pt x="279764" y="123972"/>
                    <a:pt x="279656" y="123972"/>
                  </a:cubicBezTo>
                  <a:cubicBezTo>
                    <a:pt x="279570" y="123972"/>
                    <a:pt x="279484" y="123968"/>
                    <a:pt x="279404" y="123968"/>
                  </a:cubicBezTo>
                  <a:cubicBezTo>
                    <a:pt x="279364" y="123969"/>
                    <a:pt x="279323" y="123969"/>
                    <a:pt x="279283" y="123969"/>
                  </a:cubicBezTo>
                  <a:cubicBezTo>
                    <a:pt x="279013" y="123969"/>
                    <a:pt x="278740" y="123951"/>
                    <a:pt x="278470" y="123951"/>
                  </a:cubicBezTo>
                  <a:cubicBezTo>
                    <a:pt x="278279" y="123951"/>
                    <a:pt x="278090" y="123960"/>
                    <a:pt x="277904" y="123992"/>
                  </a:cubicBezTo>
                  <a:cubicBezTo>
                    <a:pt x="276963" y="124134"/>
                    <a:pt x="275999" y="124039"/>
                    <a:pt x="275070" y="124134"/>
                  </a:cubicBezTo>
                  <a:cubicBezTo>
                    <a:pt x="274308" y="124230"/>
                    <a:pt x="273546" y="124170"/>
                    <a:pt x="272796" y="124277"/>
                  </a:cubicBezTo>
                  <a:cubicBezTo>
                    <a:pt x="272022" y="124384"/>
                    <a:pt x="271236" y="124313"/>
                    <a:pt x="270463" y="124420"/>
                  </a:cubicBezTo>
                  <a:cubicBezTo>
                    <a:pt x="269605" y="124551"/>
                    <a:pt x="268760" y="124515"/>
                    <a:pt x="267915" y="124539"/>
                  </a:cubicBezTo>
                  <a:cubicBezTo>
                    <a:pt x="267796" y="124551"/>
                    <a:pt x="267665" y="124539"/>
                    <a:pt x="267557" y="124575"/>
                  </a:cubicBezTo>
                  <a:cubicBezTo>
                    <a:pt x="267252" y="124673"/>
                    <a:pt x="266944" y="124696"/>
                    <a:pt x="266634" y="124696"/>
                  </a:cubicBezTo>
                  <a:cubicBezTo>
                    <a:pt x="266368" y="124696"/>
                    <a:pt x="266100" y="124679"/>
                    <a:pt x="265832" y="124679"/>
                  </a:cubicBezTo>
                  <a:cubicBezTo>
                    <a:pt x="265768" y="124679"/>
                    <a:pt x="265704" y="124680"/>
                    <a:pt x="265641" y="124682"/>
                  </a:cubicBezTo>
                  <a:cubicBezTo>
                    <a:pt x="265331" y="124682"/>
                    <a:pt x="265260" y="124611"/>
                    <a:pt x="265248" y="124313"/>
                  </a:cubicBezTo>
                  <a:cubicBezTo>
                    <a:pt x="265236" y="124027"/>
                    <a:pt x="265236" y="123742"/>
                    <a:pt x="265236" y="123456"/>
                  </a:cubicBezTo>
                  <a:cubicBezTo>
                    <a:pt x="265236" y="123170"/>
                    <a:pt x="265236" y="122884"/>
                    <a:pt x="265152" y="122610"/>
                  </a:cubicBezTo>
                  <a:cubicBezTo>
                    <a:pt x="265093" y="122432"/>
                    <a:pt x="265105" y="122229"/>
                    <a:pt x="265093" y="122039"/>
                  </a:cubicBezTo>
                  <a:cubicBezTo>
                    <a:pt x="265093" y="121539"/>
                    <a:pt x="265093" y="121039"/>
                    <a:pt x="265093" y="120539"/>
                  </a:cubicBezTo>
                  <a:cubicBezTo>
                    <a:pt x="265093" y="120289"/>
                    <a:pt x="265093" y="120027"/>
                    <a:pt x="265010" y="119765"/>
                  </a:cubicBezTo>
                  <a:cubicBezTo>
                    <a:pt x="264962" y="119598"/>
                    <a:pt x="264962" y="119396"/>
                    <a:pt x="264962" y="119205"/>
                  </a:cubicBezTo>
                  <a:cubicBezTo>
                    <a:pt x="264950" y="118705"/>
                    <a:pt x="264950" y="118205"/>
                    <a:pt x="264950" y="117705"/>
                  </a:cubicBezTo>
                  <a:cubicBezTo>
                    <a:pt x="264950" y="117372"/>
                    <a:pt x="264962" y="117050"/>
                    <a:pt x="264855" y="116717"/>
                  </a:cubicBezTo>
                  <a:cubicBezTo>
                    <a:pt x="264795" y="116550"/>
                    <a:pt x="264819" y="116348"/>
                    <a:pt x="264819" y="116157"/>
                  </a:cubicBezTo>
                  <a:cubicBezTo>
                    <a:pt x="264807" y="113276"/>
                    <a:pt x="264807" y="110395"/>
                    <a:pt x="264819" y="107525"/>
                  </a:cubicBezTo>
                  <a:cubicBezTo>
                    <a:pt x="264819" y="107335"/>
                    <a:pt x="264795" y="107132"/>
                    <a:pt x="264855" y="106954"/>
                  </a:cubicBezTo>
                  <a:cubicBezTo>
                    <a:pt x="264962" y="106632"/>
                    <a:pt x="264950" y="106299"/>
                    <a:pt x="264950" y="105966"/>
                  </a:cubicBezTo>
                  <a:cubicBezTo>
                    <a:pt x="264950" y="104180"/>
                    <a:pt x="264950" y="102406"/>
                    <a:pt x="264950" y="100620"/>
                  </a:cubicBezTo>
                  <a:cubicBezTo>
                    <a:pt x="264950" y="99703"/>
                    <a:pt x="264962" y="99691"/>
                    <a:pt x="265855" y="99691"/>
                  </a:cubicBezTo>
                  <a:cubicBezTo>
                    <a:pt x="265914" y="99692"/>
                    <a:pt x="265972" y="99693"/>
                    <a:pt x="266031" y="99693"/>
                  </a:cubicBezTo>
                  <a:cubicBezTo>
                    <a:pt x="266176" y="99693"/>
                    <a:pt x="266322" y="99690"/>
                    <a:pt x="266467" y="99690"/>
                  </a:cubicBezTo>
                  <a:cubicBezTo>
                    <a:pt x="266809" y="99690"/>
                    <a:pt x="267150" y="99705"/>
                    <a:pt x="267486" y="99810"/>
                  </a:cubicBezTo>
                  <a:cubicBezTo>
                    <a:pt x="267556" y="99837"/>
                    <a:pt x="267632" y="99844"/>
                    <a:pt x="267708" y="99844"/>
                  </a:cubicBezTo>
                  <a:cubicBezTo>
                    <a:pt x="267801" y="99844"/>
                    <a:pt x="267895" y="99834"/>
                    <a:pt x="267986" y="99834"/>
                  </a:cubicBezTo>
                  <a:lnTo>
                    <a:pt x="282893" y="99834"/>
                  </a:lnTo>
                  <a:cubicBezTo>
                    <a:pt x="283178" y="99834"/>
                    <a:pt x="283464" y="99834"/>
                    <a:pt x="283738" y="99750"/>
                  </a:cubicBezTo>
                  <a:cubicBezTo>
                    <a:pt x="283917" y="99691"/>
                    <a:pt x="284119" y="99703"/>
                    <a:pt x="284310" y="99691"/>
                  </a:cubicBezTo>
                  <a:lnTo>
                    <a:pt x="285667" y="99691"/>
                  </a:lnTo>
                  <a:lnTo>
                    <a:pt x="285667" y="99119"/>
                  </a:lnTo>
                  <a:lnTo>
                    <a:pt x="283738" y="99119"/>
                  </a:lnTo>
                  <a:cubicBezTo>
                    <a:pt x="283667" y="99121"/>
                    <a:pt x="283597" y="99122"/>
                    <a:pt x="283526" y="99122"/>
                  </a:cubicBezTo>
                  <a:cubicBezTo>
                    <a:pt x="283451" y="99122"/>
                    <a:pt x="283376" y="99121"/>
                    <a:pt x="283301" y="99121"/>
                  </a:cubicBezTo>
                  <a:cubicBezTo>
                    <a:pt x="282971" y="99121"/>
                    <a:pt x="282643" y="99131"/>
                    <a:pt x="282321" y="99239"/>
                  </a:cubicBezTo>
                  <a:cubicBezTo>
                    <a:pt x="282250" y="99262"/>
                    <a:pt x="282169" y="99268"/>
                    <a:pt x="282086" y="99268"/>
                  </a:cubicBezTo>
                  <a:cubicBezTo>
                    <a:pt x="282003" y="99268"/>
                    <a:pt x="281916" y="99262"/>
                    <a:pt x="281833" y="99262"/>
                  </a:cubicBezTo>
                  <a:lnTo>
                    <a:pt x="270058" y="99262"/>
                  </a:lnTo>
                  <a:cubicBezTo>
                    <a:pt x="269994" y="99262"/>
                    <a:pt x="269931" y="99264"/>
                    <a:pt x="269868" y="99264"/>
                  </a:cubicBezTo>
                  <a:cubicBezTo>
                    <a:pt x="269742" y="99264"/>
                    <a:pt x="269617" y="99258"/>
                    <a:pt x="269498" y="99227"/>
                  </a:cubicBezTo>
                  <a:cubicBezTo>
                    <a:pt x="269170" y="99154"/>
                    <a:pt x="268845" y="99115"/>
                    <a:pt x="268522" y="99115"/>
                  </a:cubicBezTo>
                  <a:cubicBezTo>
                    <a:pt x="268212" y="99115"/>
                    <a:pt x="267902" y="99151"/>
                    <a:pt x="267593" y="99227"/>
                  </a:cubicBezTo>
                  <a:cubicBezTo>
                    <a:pt x="267518" y="99242"/>
                    <a:pt x="267438" y="99257"/>
                    <a:pt x="267365" y="99257"/>
                  </a:cubicBezTo>
                  <a:cubicBezTo>
                    <a:pt x="267323" y="99257"/>
                    <a:pt x="267283" y="99252"/>
                    <a:pt x="267248" y="99239"/>
                  </a:cubicBezTo>
                  <a:cubicBezTo>
                    <a:pt x="266990" y="99139"/>
                    <a:pt x="266728" y="99117"/>
                    <a:pt x="266465" y="99117"/>
                  </a:cubicBezTo>
                  <a:cubicBezTo>
                    <a:pt x="266254" y="99117"/>
                    <a:pt x="266043" y="99131"/>
                    <a:pt x="265831" y="99131"/>
                  </a:cubicBezTo>
                  <a:cubicBezTo>
                    <a:pt x="264890" y="99119"/>
                    <a:pt x="264962" y="99167"/>
                    <a:pt x="264962" y="98215"/>
                  </a:cubicBezTo>
                  <a:cubicBezTo>
                    <a:pt x="264950" y="92345"/>
                    <a:pt x="264950" y="86475"/>
                    <a:pt x="264950" y="80605"/>
                  </a:cubicBezTo>
                  <a:cubicBezTo>
                    <a:pt x="264950" y="80296"/>
                    <a:pt x="264962" y="79986"/>
                    <a:pt x="264950" y="79677"/>
                  </a:cubicBezTo>
                  <a:cubicBezTo>
                    <a:pt x="264926" y="78986"/>
                    <a:pt x="265045" y="78295"/>
                    <a:pt x="264831" y="77617"/>
                  </a:cubicBezTo>
                  <a:cubicBezTo>
                    <a:pt x="264783" y="77438"/>
                    <a:pt x="264914" y="77295"/>
                    <a:pt x="265105" y="77283"/>
                  </a:cubicBezTo>
                  <a:cubicBezTo>
                    <a:pt x="265260" y="77272"/>
                    <a:pt x="265438" y="77272"/>
                    <a:pt x="265593" y="77272"/>
                  </a:cubicBezTo>
                  <a:lnTo>
                    <a:pt x="274225" y="77272"/>
                  </a:lnTo>
                  <a:cubicBezTo>
                    <a:pt x="274487" y="77272"/>
                    <a:pt x="274749" y="77272"/>
                    <a:pt x="275011" y="77355"/>
                  </a:cubicBezTo>
                  <a:cubicBezTo>
                    <a:pt x="275177" y="77402"/>
                    <a:pt x="275380" y="77402"/>
                    <a:pt x="275570" y="77414"/>
                  </a:cubicBezTo>
                  <a:lnTo>
                    <a:pt x="277202" y="77414"/>
                  </a:lnTo>
                  <a:cubicBezTo>
                    <a:pt x="277309" y="77414"/>
                    <a:pt x="277417" y="77413"/>
                    <a:pt x="277525" y="77413"/>
                  </a:cubicBezTo>
                  <a:cubicBezTo>
                    <a:pt x="277821" y="77413"/>
                    <a:pt x="278116" y="77426"/>
                    <a:pt x="278404" y="77522"/>
                  </a:cubicBezTo>
                  <a:cubicBezTo>
                    <a:pt x="278490" y="77555"/>
                    <a:pt x="278583" y="77562"/>
                    <a:pt x="278678" y="77562"/>
                  </a:cubicBezTo>
                  <a:cubicBezTo>
                    <a:pt x="278754" y="77562"/>
                    <a:pt x="278830" y="77557"/>
                    <a:pt x="278904" y="77557"/>
                  </a:cubicBezTo>
                  <a:lnTo>
                    <a:pt x="280476" y="77557"/>
                  </a:lnTo>
                  <a:cubicBezTo>
                    <a:pt x="280750" y="77557"/>
                    <a:pt x="281035" y="77557"/>
                    <a:pt x="281321" y="77641"/>
                  </a:cubicBezTo>
                  <a:cubicBezTo>
                    <a:pt x="281464" y="77694"/>
                    <a:pt x="281627" y="77701"/>
                    <a:pt x="281790" y="77701"/>
                  </a:cubicBezTo>
                  <a:cubicBezTo>
                    <a:pt x="281844" y="77701"/>
                    <a:pt x="281899" y="77700"/>
                    <a:pt x="281952" y="77700"/>
                  </a:cubicBezTo>
                  <a:lnTo>
                    <a:pt x="285667" y="77700"/>
                  </a:lnTo>
                  <a:lnTo>
                    <a:pt x="285667" y="76986"/>
                  </a:lnTo>
                  <a:lnTo>
                    <a:pt x="281523" y="76986"/>
                  </a:lnTo>
                  <a:cubicBezTo>
                    <a:pt x="281071" y="76986"/>
                    <a:pt x="280631" y="76974"/>
                    <a:pt x="280178" y="76879"/>
                  </a:cubicBezTo>
                  <a:cubicBezTo>
                    <a:pt x="279993" y="76843"/>
                    <a:pt x="279802" y="76833"/>
                    <a:pt x="279608" y="76833"/>
                  </a:cubicBezTo>
                  <a:cubicBezTo>
                    <a:pt x="279395" y="76833"/>
                    <a:pt x="279180" y="76845"/>
                    <a:pt x="278965" y="76845"/>
                  </a:cubicBezTo>
                  <a:cubicBezTo>
                    <a:pt x="278921" y="76845"/>
                    <a:pt x="278877" y="76844"/>
                    <a:pt x="278833" y="76843"/>
                  </a:cubicBezTo>
                  <a:cubicBezTo>
                    <a:pt x="278772" y="76843"/>
                    <a:pt x="278711" y="76843"/>
                    <a:pt x="278651" y="76843"/>
                  </a:cubicBezTo>
                  <a:cubicBezTo>
                    <a:pt x="278378" y="76843"/>
                    <a:pt x="278107" y="76835"/>
                    <a:pt x="277844" y="76748"/>
                  </a:cubicBezTo>
                  <a:cubicBezTo>
                    <a:pt x="277732" y="76715"/>
                    <a:pt x="277612" y="76707"/>
                    <a:pt x="277491" y="76707"/>
                  </a:cubicBezTo>
                  <a:cubicBezTo>
                    <a:pt x="277394" y="76707"/>
                    <a:pt x="277297" y="76712"/>
                    <a:pt x="277202" y="76712"/>
                  </a:cubicBezTo>
                  <a:cubicBezTo>
                    <a:pt x="276178" y="76700"/>
                    <a:pt x="275154" y="76700"/>
                    <a:pt x="274130" y="76700"/>
                  </a:cubicBezTo>
                  <a:cubicBezTo>
                    <a:pt x="273844" y="76700"/>
                    <a:pt x="273570" y="76688"/>
                    <a:pt x="273284" y="76617"/>
                  </a:cubicBezTo>
                  <a:cubicBezTo>
                    <a:pt x="273131" y="76574"/>
                    <a:pt x="272960" y="76568"/>
                    <a:pt x="272788" y="76568"/>
                  </a:cubicBezTo>
                  <a:cubicBezTo>
                    <a:pt x="272719" y="76568"/>
                    <a:pt x="272650" y="76569"/>
                    <a:pt x="272582" y="76569"/>
                  </a:cubicBezTo>
                  <a:cubicBezTo>
                    <a:pt x="270344" y="76557"/>
                    <a:pt x="268105" y="76557"/>
                    <a:pt x="265879" y="76557"/>
                  </a:cubicBezTo>
                  <a:cubicBezTo>
                    <a:pt x="265768" y="76557"/>
                    <a:pt x="265656" y="76562"/>
                    <a:pt x="265545" y="76562"/>
                  </a:cubicBezTo>
                  <a:cubicBezTo>
                    <a:pt x="265490" y="76562"/>
                    <a:pt x="265434" y="76561"/>
                    <a:pt x="265379" y="76557"/>
                  </a:cubicBezTo>
                  <a:cubicBezTo>
                    <a:pt x="264831" y="76545"/>
                    <a:pt x="264819" y="76533"/>
                    <a:pt x="264807" y="75986"/>
                  </a:cubicBezTo>
                  <a:cubicBezTo>
                    <a:pt x="264807" y="75247"/>
                    <a:pt x="264807" y="74509"/>
                    <a:pt x="264807" y="73783"/>
                  </a:cubicBezTo>
                  <a:cubicBezTo>
                    <a:pt x="264807" y="69330"/>
                    <a:pt x="264807" y="64877"/>
                    <a:pt x="264807" y="60436"/>
                  </a:cubicBezTo>
                  <a:cubicBezTo>
                    <a:pt x="264807" y="60103"/>
                    <a:pt x="264795" y="59781"/>
                    <a:pt x="264712" y="59448"/>
                  </a:cubicBezTo>
                  <a:cubicBezTo>
                    <a:pt x="264640" y="59174"/>
                    <a:pt x="264664" y="58876"/>
                    <a:pt x="264664" y="58591"/>
                  </a:cubicBezTo>
                  <a:cubicBezTo>
                    <a:pt x="264664" y="58067"/>
                    <a:pt x="264664" y="57543"/>
                    <a:pt x="264676" y="57031"/>
                  </a:cubicBezTo>
                  <a:cubicBezTo>
                    <a:pt x="264676" y="56817"/>
                    <a:pt x="264771" y="56733"/>
                    <a:pt x="264986" y="56709"/>
                  </a:cubicBezTo>
                  <a:cubicBezTo>
                    <a:pt x="265041" y="56705"/>
                    <a:pt x="265097" y="56704"/>
                    <a:pt x="265152" y="56704"/>
                  </a:cubicBezTo>
                  <a:cubicBezTo>
                    <a:pt x="265264" y="56704"/>
                    <a:pt x="265375" y="56709"/>
                    <a:pt x="265486" y="56709"/>
                  </a:cubicBezTo>
                  <a:lnTo>
                    <a:pt x="273475" y="56709"/>
                  </a:lnTo>
                  <a:cubicBezTo>
                    <a:pt x="273761" y="56709"/>
                    <a:pt x="274034" y="56721"/>
                    <a:pt x="274320" y="56793"/>
                  </a:cubicBezTo>
                  <a:cubicBezTo>
                    <a:pt x="274490" y="56846"/>
                    <a:pt x="274673" y="56853"/>
                    <a:pt x="274849" y="56853"/>
                  </a:cubicBezTo>
                  <a:cubicBezTo>
                    <a:pt x="274908" y="56853"/>
                    <a:pt x="274966" y="56852"/>
                    <a:pt x="275023" y="56852"/>
                  </a:cubicBezTo>
                  <a:lnTo>
                    <a:pt x="285655" y="56852"/>
                  </a:lnTo>
                  <a:lnTo>
                    <a:pt x="285655" y="56138"/>
                  </a:lnTo>
                  <a:lnTo>
                    <a:pt x="285631" y="56138"/>
                  </a:lnTo>
                  <a:cubicBezTo>
                    <a:pt x="281809" y="56138"/>
                    <a:pt x="277975" y="56138"/>
                    <a:pt x="274142" y="56126"/>
                  </a:cubicBezTo>
                  <a:cubicBezTo>
                    <a:pt x="273784" y="56126"/>
                    <a:pt x="273427" y="56121"/>
                    <a:pt x="273067" y="56121"/>
                  </a:cubicBezTo>
                  <a:cubicBezTo>
                    <a:pt x="272886" y="56121"/>
                    <a:pt x="272705" y="56122"/>
                    <a:pt x="272522" y="56126"/>
                  </a:cubicBezTo>
                  <a:cubicBezTo>
                    <a:pt x="272082" y="56138"/>
                    <a:pt x="271629" y="56138"/>
                    <a:pt x="271177" y="56138"/>
                  </a:cubicBezTo>
                  <a:cubicBezTo>
                    <a:pt x="271106" y="56138"/>
                    <a:pt x="271031" y="56144"/>
                    <a:pt x="270958" y="56144"/>
                  </a:cubicBezTo>
                  <a:cubicBezTo>
                    <a:pt x="270885" y="56144"/>
                    <a:pt x="270814" y="56138"/>
                    <a:pt x="270748" y="56114"/>
                  </a:cubicBezTo>
                  <a:cubicBezTo>
                    <a:pt x="270406" y="56009"/>
                    <a:pt x="270060" y="55991"/>
                    <a:pt x="269712" y="55991"/>
                  </a:cubicBezTo>
                  <a:cubicBezTo>
                    <a:pt x="269518" y="55991"/>
                    <a:pt x="269323" y="55997"/>
                    <a:pt x="269128" y="55997"/>
                  </a:cubicBezTo>
                  <a:cubicBezTo>
                    <a:pt x="269077" y="55997"/>
                    <a:pt x="269026" y="55996"/>
                    <a:pt x="268974" y="55995"/>
                  </a:cubicBezTo>
                  <a:cubicBezTo>
                    <a:pt x="268585" y="55991"/>
                    <a:pt x="268196" y="55990"/>
                    <a:pt x="267808" y="55990"/>
                  </a:cubicBezTo>
                  <a:cubicBezTo>
                    <a:pt x="267031" y="55990"/>
                    <a:pt x="266256" y="55995"/>
                    <a:pt x="265486" y="55995"/>
                  </a:cubicBezTo>
                  <a:cubicBezTo>
                    <a:pt x="265343" y="55995"/>
                    <a:pt x="265200" y="55995"/>
                    <a:pt x="265057" y="55983"/>
                  </a:cubicBezTo>
                  <a:cubicBezTo>
                    <a:pt x="264712" y="55971"/>
                    <a:pt x="264652" y="55912"/>
                    <a:pt x="264640" y="55555"/>
                  </a:cubicBezTo>
                  <a:cubicBezTo>
                    <a:pt x="264640" y="55364"/>
                    <a:pt x="264640" y="55174"/>
                    <a:pt x="264640" y="54983"/>
                  </a:cubicBezTo>
                  <a:cubicBezTo>
                    <a:pt x="264640" y="49768"/>
                    <a:pt x="264640" y="44565"/>
                    <a:pt x="264640" y="39350"/>
                  </a:cubicBezTo>
                  <a:cubicBezTo>
                    <a:pt x="264640" y="38993"/>
                    <a:pt x="264652" y="38648"/>
                    <a:pt x="264533" y="38291"/>
                  </a:cubicBezTo>
                  <a:cubicBezTo>
                    <a:pt x="264474" y="38124"/>
                    <a:pt x="264498" y="37921"/>
                    <a:pt x="264498" y="37731"/>
                  </a:cubicBezTo>
                  <a:cubicBezTo>
                    <a:pt x="264498" y="36778"/>
                    <a:pt x="264498" y="35826"/>
                    <a:pt x="264498" y="34873"/>
                  </a:cubicBezTo>
                  <a:cubicBezTo>
                    <a:pt x="264498" y="34421"/>
                    <a:pt x="264545" y="33969"/>
                    <a:pt x="264378" y="33528"/>
                  </a:cubicBezTo>
                  <a:cubicBezTo>
                    <a:pt x="264355" y="33469"/>
                    <a:pt x="264355" y="33385"/>
                    <a:pt x="264355" y="33314"/>
                  </a:cubicBezTo>
                  <a:cubicBezTo>
                    <a:pt x="264374" y="32106"/>
                    <a:pt x="264218" y="32000"/>
                    <a:pt x="264906" y="32000"/>
                  </a:cubicBezTo>
                  <a:cubicBezTo>
                    <a:pt x="265054" y="32000"/>
                    <a:pt x="265240" y="32005"/>
                    <a:pt x="265475" y="32005"/>
                  </a:cubicBezTo>
                  <a:cubicBezTo>
                    <a:pt x="265517" y="32005"/>
                    <a:pt x="265560" y="32004"/>
                    <a:pt x="265605" y="32004"/>
                  </a:cubicBezTo>
                  <a:cubicBezTo>
                    <a:pt x="267129" y="31992"/>
                    <a:pt x="268641" y="31992"/>
                    <a:pt x="270165" y="31992"/>
                  </a:cubicBezTo>
                  <a:cubicBezTo>
                    <a:pt x="270451" y="31992"/>
                    <a:pt x="270736" y="31992"/>
                    <a:pt x="271010" y="31909"/>
                  </a:cubicBezTo>
                  <a:cubicBezTo>
                    <a:pt x="271172" y="31866"/>
                    <a:pt x="271346" y="31860"/>
                    <a:pt x="271518" y="31860"/>
                  </a:cubicBezTo>
                  <a:cubicBezTo>
                    <a:pt x="271588" y="31860"/>
                    <a:pt x="271657" y="31861"/>
                    <a:pt x="271725" y="31861"/>
                  </a:cubicBezTo>
                  <a:lnTo>
                    <a:pt x="285643" y="31861"/>
                  </a:lnTo>
                  <a:lnTo>
                    <a:pt x="285643" y="31147"/>
                  </a:lnTo>
                  <a:cubicBezTo>
                    <a:pt x="283929" y="31135"/>
                    <a:pt x="282214" y="31135"/>
                    <a:pt x="280500" y="31135"/>
                  </a:cubicBezTo>
                  <a:cubicBezTo>
                    <a:pt x="280447" y="31135"/>
                    <a:pt x="280395" y="31135"/>
                    <a:pt x="280342" y="31135"/>
                  </a:cubicBezTo>
                  <a:cubicBezTo>
                    <a:pt x="280133" y="31135"/>
                    <a:pt x="279926" y="31128"/>
                    <a:pt x="279726" y="31052"/>
                  </a:cubicBezTo>
                  <a:cubicBezTo>
                    <a:pt x="279559" y="31002"/>
                    <a:pt x="279385" y="30982"/>
                    <a:pt x="279212" y="30982"/>
                  </a:cubicBezTo>
                  <a:cubicBezTo>
                    <a:pt x="279052" y="30982"/>
                    <a:pt x="278892" y="30999"/>
                    <a:pt x="278737" y="31028"/>
                  </a:cubicBezTo>
                  <a:cubicBezTo>
                    <a:pt x="278535" y="31057"/>
                    <a:pt x="278341" y="31103"/>
                    <a:pt x="278145" y="31103"/>
                  </a:cubicBezTo>
                  <a:cubicBezTo>
                    <a:pt x="278019" y="31103"/>
                    <a:pt x="277892" y="31084"/>
                    <a:pt x="277761" y="31028"/>
                  </a:cubicBezTo>
                  <a:cubicBezTo>
                    <a:pt x="277746" y="31023"/>
                    <a:pt x="277727" y="31020"/>
                    <a:pt x="277707" y="31020"/>
                  </a:cubicBezTo>
                  <a:cubicBezTo>
                    <a:pt x="277678" y="31020"/>
                    <a:pt x="277646" y="31026"/>
                    <a:pt x="277618" y="31040"/>
                  </a:cubicBezTo>
                  <a:cubicBezTo>
                    <a:pt x="277360" y="31132"/>
                    <a:pt x="277091" y="31154"/>
                    <a:pt x="276822" y="31154"/>
                  </a:cubicBezTo>
                  <a:cubicBezTo>
                    <a:pt x="276570" y="31154"/>
                    <a:pt x="276318" y="31135"/>
                    <a:pt x="276070" y="31135"/>
                  </a:cubicBezTo>
                  <a:cubicBezTo>
                    <a:pt x="275130" y="31141"/>
                    <a:pt x="274189" y="31141"/>
                    <a:pt x="273249" y="31141"/>
                  </a:cubicBezTo>
                  <a:cubicBezTo>
                    <a:pt x="272308" y="31141"/>
                    <a:pt x="271367" y="31141"/>
                    <a:pt x="270427" y="31147"/>
                  </a:cubicBezTo>
                  <a:cubicBezTo>
                    <a:pt x="270325" y="31147"/>
                    <a:pt x="270223" y="31145"/>
                    <a:pt x="270121" y="31145"/>
                  </a:cubicBezTo>
                  <a:cubicBezTo>
                    <a:pt x="269867" y="31145"/>
                    <a:pt x="269614" y="31157"/>
                    <a:pt x="269367" y="31242"/>
                  </a:cubicBezTo>
                  <a:cubicBezTo>
                    <a:pt x="269281" y="31275"/>
                    <a:pt x="269188" y="31282"/>
                    <a:pt x="269093" y="31282"/>
                  </a:cubicBezTo>
                  <a:cubicBezTo>
                    <a:pt x="269018" y="31282"/>
                    <a:pt x="268941" y="31278"/>
                    <a:pt x="268867" y="31278"/>
                  </a:cubicBezTo>
                  <a:cubicBezTo>
                    <a:pt x="267546" y="31290"/>
                    <a:pt x="266212" y="31290"/>
                    <a:pt x="264879" y="31290"/>
                  </a:cubicBezTo>
                  <a:cubicBezTo>
                    <a:pt x="264783" y="31290"/>
                    <a:pt x="264688" y="31290"/>
                    <a:pt x="264593" y="31278"/>
                  </a:cubicBezTo>
                  <a:cubicBezTo>
                    <a:pt x="264295" y="31254"/>
                    <a:pt x="264236" y="31194"/>
                    <a:pt x="264224" y="30873"/>
                  </a:cubicBezTo>
                  <a:cubicBezTo>
                    <a:pt x="264212" y="30754"/>
                    <a:pt x="264212" y="30635"/>
                    <a:pt x="264212" y="30516"/>
                  </a:cubicBezTo>
                  <a:cubicBezTo>
                    <a:pt x="264212" y="30206"/>
                    <a:pt x="264212" y="29909"/>
                    <a:pt x="264117" y="29599"/>
                  </a:cubicBezTo>
                  <a:cubicBezTo>
                    <a:pt x="264057" y="29432"/>
                    <a:pt x="264069" y="29230"/>
                    <a:pt x="264069" y="29039"/>
                  </a:cubicBezTo>
                  <a:cubicBezTo>
                    <a:pt x="264069" y="26730"/>
                    <a:pt x="264069" y="24420"/>
                    <a:pt x="264069" y="22110"/>
                  </a:cubicBezTo>
                  <a:cubicBezTo>
                    <a:pt x="264069" y="21872"/>
                    <a:pt x="264057" y="21634"/>
                    <a:pt x="264152" y="21407"/>
                  </a:cubicBezTo>
                  <a:cubicBezTo>
                    <a:pt x="264224" y="21205"/>
                    <a:pt x="264212" y="20979"/>
                    <a:pt x="264212" y="20776"/>
                  </a:cubicBezTo>
                  <a:cubicBezTo>
                    <a:pt x="264212" y="20110"/>
                    <a:pt x="264212" y="19443"/>
                    <a:pt x="264212" y="18776"/>
                  </a:cubicBezTo>
                  <a:cubicBezTo>
                    <a:pt x="264212" y="18419"/>
                    <a:pt x="264224" y="18062"/>
                    <a:pt x="264319" y="17717"/>
                  </a:cubicBezTo>
                  <a:cubicBezTo>
                    <a:pt x="264390" y="17419"/>
                    <a:pt x="264343" y="17097"/>
                    <a:pt x="264355" y="16788"/>
                  </a:cubicBezTo>
                  <a:cubicBezTo>
                    <a:pt x="264367" y="16324"/>
                    <a:pt x="264319" y="15847"/>
                    <a:pt x="264474" y="15371"/>
                  </a:cubicBezTo>
                  <a:cubicBezTo>
                    <a:pt x="264521" y="15204"/>
                    <a:pt x="264498" y="15002"/>
                    <a:pt x="264498" y="14811"/>
                  </a:cubicBezTo>
                  <a:cubicBezTo>
                    <a:pt x="264498" y="13478"/>
                    <a:pt x="264498" y="12144"/>
                    <a:pt x="264498" y="10811"/>
                  </a:cubicBezTo>
                  <a:cubicBezTo>
                    <a:pt x="264498" y="10620"/>
                    <a:pt x="264509" y="10430"/>
                    <a:pt x="264521" y="10239"/>
                  </a:cubicBezTo>
                  <a:cubicBezTo>
                    <a:pt x="264533" y="10108"/>
                    <a:pt x="264629" y="10013"/>
                    <a:pt x="264759" y="10013"/>
                  </a:cubicBezTo>
                  <a:cubicBezTo>
                    <a:pt x="264836" y="10019"/>
                    <a:pt x="264912" y="10021"/>
                    <a:pt x="264988" y="10021"/>
                  </a:cubicBezTo>
                  <a:cubicBezTo>
                    <a:pt x="265598" y="10021"/>
                    <a:pt x="266193" y="9869"/>
                    <a:pt x="266807" y="9858"/>
                  </a:cubicBezTo>
                  <a:cubicBezTo>
                    <a:pt x="266882" y="9857"/>
                    <a:pt x="266956" y="9856"/>
                    <a:pt x="267030" y="9856"/>
                  </a:cubicBezTo>
                  <a:cubicBezTo>
                    <a:pt x="267109" y="9856"/>
                    <a:pt x="267188" y="9857"/>
                    <a:pt x="267266" y="9857"/>
                  </a:cubicBezTo>
                  <a:cubicBezTo>
                    <a:pt x="267612" y="9857"/>
                    <a:pt x="267957" y="9847"/>
                    <a:pt x="268296" y="9739"/>
                  </a:cubicBezTo>
                  <a:cubicBezTo>
                    <a:pt x="268361" y="9716"/>
                    <a:pt x="268433" y="9710"/>
                    <a:pt x="268505" y="9710"/>
                  </a:cubicBezTo>
                  <a:cubicBezTo>
                    <a:pt x="268578" y="9710"/>
                    <a:pt x="268653" y="9716"/>
                    <a:pt x="268724" y="9716"/>
                  </a:cubicBezTo>
                  <a:cubicBezTo>
                    <a:pt x="269189" y="9704"/>
                    <a:pt x="269665" y="9739"/>
                    <a:pt x="270129" y="9597"/>
                  </a:cubicBezTo>
                  <a:cubicBezTo>
                    <a:pt x="270210" y="9569"/>
                    <a:pt x="270296" y="9562"/>
                    <a:pt x="270384" y="9562"/>
                  </a:cubicBezTo>
                  <a:cubicBezTo>
                    <a:pt x="270489" y="9562"/>
                    <a:pt x="270597" y="9573"/>
                    <a:pt x="270701" y="9573"/>
                  </a:cubicBezTo>
                  <a:cubicBezTo>
                    <a:pt x="270939" y="9573"/>
                    <a:pt x="271177" y="9573"/>
                    <a:pt x="271403" y="9489"/>
                  </a:cubicBezTo>
                  <a:cubicBezTo>
                    <a:pt x="271534" y="9442"/>
                    <a:pt x="271689" y="9442"/>
                    <a:pt x="271820" y="9430"/>
                  </a:cubicBezTo>
                  <a:cubicBezTo>
                    <a:pt x="272534" y="9394"/>
                    <a:pt x="273237" y="9287"/>
                    <a:pt x="273939" y="9168"/>
                  </a:cubicBezTo>
                  <a:cubicBezTo>
                    <a:pt x="274451" y="9096"/>
                    <a:pt x="274963" y="9061"/>
                    <a:pt x="275487" y="9001"/>
                  </a:cubicBezTo>
                  <a:cubicBezTo>
                    <a:pt x="276047" y="8918"/>
                    <a:pt x="276606" y="8799"/>
                    <a:pt x="277166" y="8763"/>
                  </a:cubicBezTo>
                  <a:cubicBezTo>
                    <a:pt x="278023" y="8704"/>
                    <a:pt x="278845" y="8442"/>
                    <a:pt x="279702" y="8418"/>
                  </a:cubicBezTo>
                  <a:cubicBezTo>
                    <a:pt x="280071" y="8406"/>
                    <a:pt x="280440" y="8311"/>
                    <a:pt x="280821" y="8251"/>
                  </a:cubicBezTo>
                  <a:cubicBezTo>
                    <a:pt x="281607" y="8120"/>
                    <a:pt x="282405" y="7989"/>
                    <a:pt x="283190" y="7846"/>
                  </a:cubicBezTo>
                  <a:cubicBezTo>
                    <a:pt x="284012" y="7715"/>
                    <a:pt x="284822" y="7572"/>
                    <a:pt x="285643" y="7430"/>
                  </a:cubicBezTo>
                  <a:lnTo>
                    <a:pt x="285643" y="6429"/>
                  </a:lnTo>
                  <a:cubicBezTo>
                    <a:pt x="285476" y="6810"/>
                    <a:pt x="285191" y="6953"/>
                    <a:pt x="284762" y="7013"/>
                  </a:cubicBezTo>
                  <a:cubicBezTo>
                    <a:pt x="283690" y="7180"/>
                    <a:pt x="282607" y="7275"/>
                    <a:pt x="281547" y="7525"/>
                  </a:cubicBezTo>
                  <a:cubicBezTo>
                    <a:pt x="281119" y="7632"/>
                    <a:pt x="280666" y="7632"/>
                    <a:pt x="280226" y="7727"/>
                  </a:cubicBezTo>
                  <a:cubicBezTo>
                    <a:pt x="279368" y="7882"/>
                    <a:pt x="278487" y="7930"/>
                    <a:pt x="277630" y="8096"/>
                  </a:cubicBezTo>
                  <a:cubicBezTo>
                    <a:pt x="277154" y="8203"/>
                    <a:pt x="276654" y="8227"/>
                    <a:pt x="276154" y="8287"/>
                  </a:cubicBezTo>
                  <a:cubicBezTo>
                    <a:pt x="275642" y="8346"/>
                    <a:pt x="275118" y="8382"/>
                    <a:pt x="274606" y="8465"/>
                  </a:cubicBezTo>
                  <a:cubicBezTo>
                    <a:pt x="273951" y="8584"/>
                    <a:pt x="273296" y="8632"/>
                    <a:pt x="272653" y="8739"/>
                  </a:cubicBezTo>
                  <a:cubicBezTo>
                    <a:pt x="271975" y="8858"/>
                    <a:pt x="271272" y="8763"/>
                    <a:pt x="270605" y="8977"/>
                  </a:cubicBezTo>
                  <a:cubicBezTo>
                    <a:pt x="270528" y="9001"/>
                    <a:pt x="270448" y="9007"/>
                    <a:pt x="270366" y="9007"/>
                  </a:cubicBezTo>
                  <a:cubicBezTo>
                    <a:pt x="270284" y="9007"/>
                    <a:pt x="270201" y="9001"/>
                    <a:pt x="270117" y="9001"/>
                  </a:cubicBezTo>
                  <a:cubicBezTo>
                    <a:pt x="269832" y="9013"/>
                    <a:pt x="269546" y="8989"/>
                    <a:pt x="269272" y="9096"/>
                  </a:cubicBezTo>
                  <a:cubicBezTo>
                    <a:pt x="269218" y="9123"/>
                    <a:pt x="269165" y="9137"/>
                    <a:pt x="269111" y="9137"/>
                  </a:cubicBezTo>
                  <a:cubicBezTo>
                    <a:pt x="269093" y="9137"/>
                    <a:pt x="269076" y="9135"/>
                    <a:pt x="269058" y="9132"/>
                  </a:cubicBezTo>
                  <a:cubicBezTo>
                    <a:pt x="268938" y="9123"/>
                    <a:pt x="268818" y="9119"/>
                    <a:pt x="268699" y="9119"/>
                  </a:cubicBezTo>
                  <a:cubicBezTo>
                    <a:pt x="267915" y="9119"/>
                    <a:pt x="267142" y="9289"/>
                    <a:pt x="266355" y="9289"/>
                  </a:cubicBezTo>
                  <a:cubicBezTo>
                    <a:pt x="266311" y="9289"/>
                    <a:pt x="266268" y="9288"/>
                    <a:pt x="266224" y="9287"/>
                  </a:cubicBezTo>
                  <a:cubicBezTo>
                    <a:pt x="266172" y="9287"/>
                    <a:pt x="266119" y="9286"/>
                    <a:pt x="266067" y="9286"/>
                  </a:cubicBezTo>
                  <a:cubicBezTo>
                    <a:pt x="265858" y="9286"/>
                    <a:pt x="265650" y="9294"/>
                    <a:pt x="265450" y="9370"/>
                  </a:cubicBezTo>
                  <a:cubicBezTo>
                    <a:pt x="265391" y="9406"/>
                    <a:pt x="265307" y="9418"/>
                    <a:pt x="265248" y="9418"/>
                  </a:cubicBezTo>
                  <a:cubicBezTo>
                    <a:pt x="265130" y="9424"/>
                    <a:pt x="265031" y="9428"/>
                    <a:pt x="264947" y="9428"/>
                  </a:cubicBezTo>
                  <a:cubicBezTo>
                    <a:pt x="264522" y="9428"/>
                    <a:pt x="264498" y="9318"/>
                    <a:pt x="264498" y="8751"/>
                  </a:cubicBezTo>
                  <a:cubicBezTo>
                    <a:pt x="264498" y="7382"/>
                    <a:pt x="264498" y="6001"/>
                    <a:pt x="264498" y="4620"/>
                  </a:cubicBezTo>
                  <a:cubicBezTo>
                    <a:pt x="264498" y="4334"/>
                    <a:pt x="264498" y="4060"/>
                    <a:pt x="264402" y="3774"/>
                  </a:cubicBezTo>
                  <a:cubicBezTo>
                    <a:pt x="264355" y="3596"/>
                    <a:pt x="264355" y="3405"/>
                    <a:pt x="264355" y="3215"/>
                  </a:cubicBezTo>
                  <a:cubicBezTo>
                    <a:pt x="264355" y="2143"/>
                    <a:pt x="264355" y="1072"/>
                    <a:pt x="264355" y="0"/>
                  </a:cubicBezTo>
                  <a:lnTo>
                    <a:pt x="263497" y="0"/>
                  </a:lnTo>
                  <a:cubicBezTo>
                    <a:pt x="263497" y="453"/>
                    <a:pt x="263497" y="905"/>
                    <a:pt x="263509" y="1357"/>
                  </a:cubicBezTo>
                  <a:cubicBezTo>
                    <a:pt x="263509" y="1715"/>
                    <a:pt x="263486" y="2072"/>
                    <a:pt x="263605" y="2417"/>
                  </a:cubicBezTo>
                  <a:cubicBezTo>
                    <a:pt x="263664" y="2560"/>
                    <a:pt x="263640" y="2750"/>
                    <a:pt x="263640" y="2905"/>
                  </a:cubicBezTo>
                  <a:cubicBezTo>
                    <a:pt x="263640" y="4858"/>
                    <a:pt x="263652" y="6810"/>
                    <a:pt x="263652" y="8763"/>
                  </a:cubicBezTo>
                  <a:cubicBezTo>
                    <a:pt x="263652" y="8882"/>
                    <a:pt x="263640" y="9001"/>
                    <a:pt x="263640" y="9120"/>
                  </a:cubicBezTo>
                  <a:cubicBezTo>
                    <a:pt x="263640" y="9275"/>
                    <a:pt x="263569" y="9382"/>
                    <a:pt x="263414" y="9430"/>
                  </a:cubicBezTo>
                  <a:cubicBezTo>
                    <a:pt x="263205" y="9507"/>
                    <a:pt x="262995" y="9574"/>
                    <a:pt x="262767" y="9574"/>
                  </a:cubicBezTo>
                  <a:cubicBezTo>
                    <a:pt x="262748" y="9574"/>
                    <a:pt x="262730" y="9574"/>
                    <a:pt x="262712" y="9573"/>
                  </a:cubicBezTo>
                  <a:cubicBezTo>
                    <a:pt x="262600" y="9569"/>
                    <a:pt x="262489" y="9567"/>
                    <a:pt x="262378" y="9567"/>
                  </a:cubicBezTo>
                  <a:cubicBezTo>
                    <a:pt x="262156" y="9567"/>
                    <a:pt x="261934" y="9573"/>
                    <a:pt x="261711" y="9573"/>
                  </a:cubicBezTo>
                  <a:cubicBezTo>
                    <a:pt x="261366" y="9585"/>
                    <a:pt x="261009" y="9561"/>
                    <a:pt x="260664" y="9680"/>
                  </a:cubicBezTo>
                  <a:cubicBezTo>
                    <a:pt x="260563" y="9710"/>
                    <a:pt x="260455" y="9716"/>
                    <a:pt x="260347" y="9716"/>
                  </a:cubicBezTo>
                  <a:cubicBezTo>
                    <a:pt x="260274" y="9716"/>
                    <a:pt x="260201" y="9713"/>
                    <a:pt x="260129" y="9713"/>
                  </a:cubicBezTo>
                  <a:cubicBezTo>
                    <a:pt x="260093" y="9713"/>
                    <a:pt x="260057" y="9714"/>
                    <a:pt x="260021" y="9716"/>
                  </a:cubicBezTo>
                  <a:cubicBezTo>
                    <a:pt x="259425" y="9739"/>
                    <a:pt x="258842" y="9692"/>
                    <a:pt x="258247" y="9835"/>
                  </a:cubicBezTo>
                  <a:cubicBezTo>
                    <a:pt x="258109" y="9869"/>
                    <a:pt x="257966" y="9879"/>
                    <a:pt x="257820" y="9879"/>
                  </a:cubicBezTo>
                  <a:cubicBezTo>
                    <a:pt x="257611" y="9879"/>
                    <a:pt x="257397" y="9858"/>
                    <a:pt x="257187" y="9858"/>
                  </a:cubicBezTo>
                  <a:cubicBezTo>
                    <a:pt x="256878" y="9870"/>
                    <a:pt x="256568" y="9847"/>
                    <a:pt x="256270" y="9954"/>
                  </a:cubicBezTo>
                  <a:cubicBezTo>
                    <a:pt x="256143" y="9996"/>
                    <a:pt x="256003" y="10002"/>
                    <a:pt x="255869" y="10002"/>
                  </a:cubicBezTo>
                  <a:cubicBezTo>
                    <a:pt x="255815" y="10002"/>
                    <a:pt x="255762" y="10001"/>
                    <a:pt x="255711" y="10001"/>
                  </a:cubicBezTo>
                  <a:lnTo>
                    <a:pt x="253782" y="10001"/>
                  </a:lnTo>
                  <a:cubicBezTo>
                    <a:pt x="253282" y="10013"/>
                    <a:pt x="252794" y="10013"/>
                    <a:pt x="252294" y="10108"/>
                  </a:cubicBezTo>
                  <a:cubicBezTo>
                    <a:pt x="252103" y="10151"/>
                    <a:pt x="251903" y="10163"/>
                    <a:pt x="251701" y="10163"/>
                  </a:cubicBezTo>
                  <a:cubicBezTo>
                    <a:pt x="251449" y="10163"/>
                    <a:pt x="251193" y="10144"/>
                    <a:pt x="250948" y="10144"/>
                  </a:cubicBezTo>
                  <a:cubicBezTo>
                    <a:pt x="250615" y="10156"/>
                    <a:pt x="250281" y="10132"/>
                    <a:pt x="249960" y="10251"/>
                  </a:cubicBezTo>
                  <a:cubicBezTo>
                    <a:pt x="249861" y="10284"/>
                    <a:pt x="249754" y="10292"/>
                    <a:pt x="249646" y="10292"/>
                  </a:cubicBezTo>
                  <a:cubicBezTo>
                    <a:pt x="249560" y="10292"/>
                    <a:pt x="249473" y="10287"/>
                    <a:pt x="249389" y="10287"/>
                  </a:cubicBezTo>
                  <a:lnTo>
                    <a:pt x="247745" y="10287"/>
                  </a:lnTo>
                  <a:cubicBezTo>
                    <a:pt x="247691" y="10287"/>
                    <a:pt x="247637" y="10287"/>
                    <a:pt x="247582" y="10287"/>
                  </a:cubicBezTo>
                  <a:cubicBezTo>
                    <a:pt x="247336" y="10287"/>
                    <a:pt x="247084" y="10295"/>
                    <a:pt x="246841" y="10382"/>
                  </a:cubicBezTo>
                  <a:cubicBezTo>
                    <a:pt x="246733" y="10430"/>
                    <a:pt x="246602" y="10430"/>
                    <a:pt x="246483" y="10430"/>
                  </a:cubicBezTo>
                  <a:lnTo>
                    <a:pt x="244269" y="10430"/>
                  </a:lnTo>
                  <a:cubicBezTo>
                    <a:pt x="243864" y="10430"/>
                    <a:pt x="243816" y="10370"/>
                    <a:pt x="243793" y="9989"/>
                  </a:cubicBezTo>
                  <a:cubicBezTo>
                    <a:pt x="243793" y="9894"/>
                    <a:pt x="243793" y="9799"/>
                    <a:pt x="243793" y="9704"/>
                  </a:cubicBezTo>
                  <a:lnTo>
                    <a:pt x="243793" y="0"/>
                  </a:lnTo>
                  <a:lnTo>
                    <a:pt x="242935" y="0"/>
                  </a:lnTo>
                  <a:lnTo>
                    <a:pt x="242935" y="9704"/>
                  </a:lnTo>
                  <a:cubicBezTo>
                    <a:pt x="242935" y="10542"/>
                    <a:pt x="242976" y="10573"/>
                    <a:pt x="242281" y="10573"/>
                  </a:cubicBezTo>
                  <a:cubicBezTo>
                    <a:pt x="242226" y="10573"/>
                    <a:pt x="242166" y="10573"/>
                    <a:pt x="242102" y="10573"/>
                  </a:cubicBezTo>
                  <a:lnTo>
                    <a:pt x="239459" y="10573"/>
                  </a:lnTo>
                  <a:cubicBezTo>
                    <a:pt x="239320" y="10573"/>
                    <a:pt x="239180" y="10569"/>
                    <a:pt x="239039" y="10569"/>
                  </a:cubicBezTo>
                  <a:cubicBezTo>
                    <a:pt x="238758" y="10569"/>
                    <a:pt x="238474" y="10585"/>
                    <a:pt x="238197" y="10680"/>
                  </a:cubicBezTo>
                  <a:cubicBezTo>
                    <a:pt x="238111" y="10713"/>
                    <a:pt x="238017" y="10720"/>
                    <a:pt x="237923" y="10720"/>
                  </a:cubicBezTo>
                  <a:cubicBezTo>
                    <a:pt x="237847" y="10720"/>
                    <a:pt x="237771" y="10716"/>
                    <a:pt x="237697" y="10716"/>
                  </a:cubicBezTo>
                  <a:lnTo>
                    <a:pt x="235696" y="10716"/>
                  </a:lnTo>
                  <a:cubicBezTo>
                    <a:pt x="235640" y="10717"/>
                    <a:pt x="235584" y="10717"/>
                    <a:pt x="235528" y="10717"/>
                  </a:cubicBezTo>
                  <a:cubicBezTo>
                    <a:pt x="235390" y="10717"/>
                    <a:pt x="235252" y="10715"/>
                    <a:pt x="235115" y="10715"/>
                  </a:cubicBezTo>
                  <a:cubicBezTo>
                    <a:pt x="234791" y="10715"/>
                    <a:pt x="234470" y="10730"/>
                    <a:pt x="234149" y="10835"/>
                  </a:cubicBezTo>
                  <a:cubicBezTo>
                    <a:pt x="234081" y="10855"/>
                    <a:pt x="234010" y="10860"/>
                    <a:pt x="233937" y="10860"/>
                  </a:cubicBezTo>
                  <a:cubicBezTo>
                    <a:pt x="233868" y="10860"/>
                    <a:pt x="233798" y="10856"/>
                    <a:pt x="233729" y="10856"/>
                  </a:cubicBezTo>
                  <a:cubicBezTo>
                    <a:pt x="233702" y="10856"/>
                    <a:pt x="233675" y="10857"/>
                    <a:pt x="233648" y="10859"/>
                  </a:cubicBezTo>
                  <a:cubicBezTo>
                    <a:pt x="233508" y="10864"/>
                    <a:pt x="233367" y="10866"/>
                    <a:pt x="233227" y="10866"/>
                  </a:cubicBezTo>
                  <a:cubicBezTo>
                    <a:pt x="232921" y="10866"/>
                    <a:pt x="232616" y="10857"/>
                    <a:pt x="232311" y="10857"/>
                  </a:cubicBezTo>
                  <a:cubicBezTo>
                    <a:pt x="231835" y="10857"/>
                    <a:pt x="231361" y="10879"/>
                    <a:pt x="230886" y="10990"/>
                  </a:cubicBezTo>
                  <a:cubicBezTo>
                    <a:pt x="230790" y="11012"/>
                    <a:pt x="230690" y="11019"/>
                    <a:pt x="230589" y="11019"/>
                  </a:cubicBezTo>
                  <a:cubicBezTo>
                    <a:pt x="230427" y="11019"/>
                    <a:pt x="230262" y="11001"/>
                    <a:pt x="230100" y="11001"/>
                  </a:cubicBezTo>
                  <a:cubicBezTo>
                    <a:pt x="230033" y="11003"/>
                    <a:pt x="229966" y="11004"/>
                    <a:pt x="229899" y="11004"/>
                  </a:cubicBezTo>
                  <a:cubicBezTo>
                    <a:pt x="229828" y="11004"/>
                    <a:pt x="229756" y="11003"/>
                    <a:pt x="229685" y="11003"/>
                  </a:cubicBezTo>
                  <a:cubicBezTo>
                    <a:pt x="229372" y="11003"/>
                    <a:pt x="229061" y="11013"/>
                    <a:pt x="228755" y="11121"/>
                  </a:cubicBezTo>
                  <a:cubicBezTo>
                    <a:pt x="228672" y="11144"/>
                    <a:pt x="228576" y="11150"/>
                    <a:pt x="228478" y="11150"/>
                  </a:cubicBezTo>
                  <a:cubicBezTo>
                    <a:pt x="228380" y="11150"/>
                    <a:pt x="228279" y="11144"/>
                    <a:pt x="228183" y="11144"/>
                  </a:cubicBezTo>
                  <a:lnTo>
                    <a:pt x="224909" y="11144"/>
                  </a:lnTo>
                  <a:cubicBezTo>
                    <a:pt x="224862" y="11145"/>
                    <a:pt x="224814" y="11146"/>
                    <a:pt x="224766" y="11146"/>
                  </a:cubicBezTo>
                  <a:cubicBezTo>
                    <a:pt x="224597" y="11146"/>
                    <a:pt x="224428" y="11141"/>
                    <a:pt x="224260" y="11141"/>
                  </a:cubicBezTo>
                  <a:cubicBezTo>
                    <a:pt x="223930" y="11141"/>
                    <a:pt x="223602" y="11160"/>
                    <a:pt x="223278" y="11275"/>
                  </a:cubicBezTo>
                  <a:cubicBezTo>
                    <a:pt x="223248" y="11287"/>
                    <a:pt x="223216" y="11290"/>
                    <a:pt x="223181" y="11290"/>
                  </a:cubicBezTo>
                  <a:cubicBezTo>
                    <a:pt x="223147" y="11290"/>
                    <a:pt x="223111" y="11287"/>
                    <a:pt x="223076" y="11287"/>
                  </a:cubicBezTo>
                  <a:lnTo>
                    <a:pt x="220075" y="11287"/>
                  </a:lnTo>
                  <a:cubicBezTo>
                    <a:pt x="219730" y="11287"/>
                    <a:pt x="219659" y="11216"/>
                    <a:pt x="219659" y="10859"/>
                  </a:cubicBezTo>
                  <a:cubicBezTo>
                    <a:pt x="219647" y="10049"/>
                    <a:pt x="219659" y="9239"/>
                    <a:pt x="219647" y="8430"/>
                  </a:cubicBezTo>
                  <a:cubicBezTo>
                    <a:pt x="219647" y="8168"/>
                    <a:pt x="219647" y="7918"/>
                    <a:pt x="219575" y="7656"/>
                  </a:cubicBezTo>
                  <a:cubicBezTo>
                    <a:pt x="219516" y="7453"/>
                    <a:pt x="219516" y="7239"/>
                    <a:pt x="219516" y="7025"/>
                  </a:cubicBezTo>
                  <a:cubicBezTo>
                    <a:pt x="219504" y="6239"/>
                    <a:pt x="219516" y="5453"/>
                    <a:pt x="219504" y="4667"/>
                  </a:cubicBezTo>
                  <a:cubicBezTo>
                    <a:pt x="219504" y="4251"/>
                    <a:pt x="219540" y="3822"/>
                    <a:pt x="219397" y="3405"/>
                  </a:cubicBezTo>
                  <a:cubicBezTo>
                    <a:pt x="219337" y="3227"/>
                    <a:pt x="219373" y="3024"/>
                    <a:pt x="219373" y="2834"/>
                  </a:cubicBezTo>
                  <a:cubicBezTo>
                    <a:pt x="219361" y="2143"/>
                    <a:pt x="219361" y="1453"/>
                    <a:pt x="219361" y="762"/>
                  </a:cubicBezTo>
                  <a:cubicBezTo>
                    <a:pt x="219373" y="500"/>
                    <a:pt x="219349" y="238"/>
                    <a:pt x="219230" y="0"/>
                  </a:cubicBezTo>
                  <a:lnTo>
                    <a:pt x="218516" y="0"/>
                  </a:lnTo>
                  <a:cubicBezTo>
                    <a:pt x="218528" y="524"/>
                    <a:pt x="218480" y="1048"/>
                    <a:pt x="218635" y="1560"/>
                  </a:cubicBezTo>
                  <a:cubicBezTo>
                    <a:pt x="218694" y="1726"/>
                    <a:pt x="218658" y="1941"/>
                    <a:pt x="218658" y="2131"/>
                  </a:cubicBezTo>
                  <a:cubicBezTo>
                    <a:pt x="218658" y="2810"/>
                    <a:pt x="218658" y="3501"/>
                    <a:pt x="218658" y="4191"/>
                  </a:cubicBezTo>
                  <a:cubicBezTo>
                    <a:pt x="218658" y="4429"/>
                    <a:pt x="218670" y="4667"/>
                    <a:pt x="218730" y="4894"/>
                  </a:cubicBezTo>
                  <a:cubicBezTo>
                    <a:pt x="218789" y="5096"/>
                    <a:pt x="218789" y="5322"/>
                    <a:pt x="218789" y="5536"/>
                  </a:cubicBezTo>
                  <a:cubicBezTo>
                    <a:pt x="218801" y="6132"/>
                    <a:pt x="218801" y="6715"/>
                    <a:pt x="218801" y="7311"/>
                  </a:cubicBezTo>
                  <a:cubicBezTo>
                    <a:pt x="218801" y="7692"/>
                    <a:pt x="218766" y="8073"/>
                    <a:pt x="218909" y="8442"/>
                  </a:cubicBezTo>
                  <a:cubicBezTo>
                    <a:pt x="218944" y="8501"/>
                    <a:pt x="218932" y="8584"/>
                    <a:pt x="218932" y="8656"/>
                  </a:cubicBezTo>
                  <a:cubicBezTo>
                    <a:pt x="218944" y="9418"/>
                    <a:pt x="218944" y="10168"/>
                    <a:pt x="218932" y="10930"/>
                  </a:cubicBezTo>
                  <a:cubicBezTo>
                    <a:pt x="218932" y="11192"/>
                    <a:pt x="218849" y="11275"/>
                    <a:pt x="218587" y="11275"/>
                  </a:cubicBezTo>
                  <a:cubicBezTo>
                    <a:pt x="218420" y="11287"/>
                    <a:pt x="218254" y="11290"/>
                    <a:pt x="218087" y="11290"/>
                  </a:cubicBezTo>
                  <a:cubicBezTo>
                    <a:pt x="217920" y="11290"/>
                    <a:pt x="217754" y="11287"/>
                    <a:pt x="217587" y="11287"/>
                  </a:cubicBezTo>
                  <a:cubicBezTo>
                    <a:pt x="217518" y="11289"/>
                    <a:pt x="217449" y="11289"/>
                    <a:pt x="217379" y="11289"/>
                  </a:cubicBezTo>
                  <a:cubicBezTo>
                    <a:pt x="217306" y="11289"/>
                    <a:pt x="217232" y="11289"/>
                    <a:pt x="217158" y="11289"/>
                  </a:cubicBezTo>
                  <a:cubicBezTo>
                    <a:pt x="216832" y="11289"/>
                    <a:pt x="216504" y="11299"/>
                    <a:pt x="216182" y="11406"/>
                  </a:cubicBezTo>
                  <a:cubicBezTo>
                    <a:pt x="216105" y="11430"/>
                    <a:pt x="216021" y="11436"/>
                    <a:pt x="215936" y="11436"/>
                  </a:cubicBezTo>
                  <a:cubicBezTo>
                    <a:pt x="215852" y="11436"/>
                    <a:pt x="215765" y="11430"/>
                    <a:pt x="215682" y="11430"/>
                  </a:cubicBezTo>
                  <a:lnTo>
                    <a:pt x="213610" y="11430"/>
                  </a:lnTo>
                  <a:cubicBezTo>
                    <a:pt x="213313" y="11430"/>
                    <a:pt x="213003" y="11430"/>
                    <a:pt x="212693" y="11525"/>
                  </a:cubicBezTo>
                  <a:cubicBezTo>
                    <a:pt x="212527" y="11585"/>
                    <a:pt x="212324" y="11561"/>
                    <a:pt x="212134" y="11573"/>
                  </a:cubicBezTo>
                  <a:lnTo>
                    <a:pt x="210705" y="11573"/>
                  </a:lnTo>
                  <a:cubicBezTo>
                    <a:pt x="210419" y="11573"/>
                    <a:pt x="210146" y="11573"/>
                    <a:pt x="209860" y="11668"/>
                  </a:cubicBezTo>
                  <a:cubicBezTo>
                    <a:pt x="209693" y="11716"/>
                    <a:pt x="209491" y="11716"/>
                    <a:pt x="209300" y="11716"/>
                  </a:cubicBezTo>
                  <a:lnTo>
                    <a:pt x="208014" y="11716"/>
                  </a:lnTo>
                  <a:cubicBezTo>
                    <a:pt x="207933" y="11716"/>
                    <a:pt x="207851" y="11708"/>
                    <a:pt x="207769" y="11708"/>
                  </a:cubicBezTo>
                  <a:cubicBezTo>
                    <a:pt x="207708" y="11708"/>
                    <a:pt x="207647" y="11712"/>
                    <a:pt x="207586" y="11728"/>
                  </a:cubicBezTo>
                  <a:cubicBezTo>
                    <a:pt x="207026" y="11843"/>
                    <a:pt x="206462" y="11870"/>
                    <a:pt x="205894" y="11870"/>
                  </a:cubicBezTo>
                  <a:cubicBezTo>
                    <a:pt x="205403" y="11870"/>
                    <a:pt x="204909" y="11850"/>
                    <a:pt x="204415" y="11850"/>
                  </a:cubicBezTo>
                  <a:cubicBezTo>
                    <a:pt x="204241" y="11850"/>
                    <a:pt x="204068" y="11852"/>
                    <a:pt x="203895" y="11859"/>
                  </a:cubicBezTo>
                  <a:cubicBezTo>
                    <a:pt x="203466" y="11883"/>
                    <a:pt x="203049" y="11835"/>
                    <a:pt x="202621" y="11966"/>
                  </a:cubicBezTo>
                  <a:cubicBezTo>
                    <a:pt x="202534" y="11998"/>
                    <a:pt x="202440" y="12006"/>
                    <a:pt x="202342" y="12006"/>
                  </a:cubicBezTo>
                  <a:cubicBezTo>
                    <a:pt x="202253" y="12006"/>
                    <a:pt x="202160" y="12000"/>
                    <a:pt x="202069" y="12000"/>
                  </a:cubicBezTo>
                  <a:cubicBezTo>
                    <a:pt x="202042" y="12000"/>
                    <a:pt x="202016" y="12000"/>
                    <a:pt x="201990" y="12002"/>
                  </a:cubicBezTo>
                  <a:cubicBezTo>
                    <a:pt x="201871" y="12007"/>
                    <a:pt x="201751" y="12009"/>
                    <a:pt x="201632" y="12009"/>
                  </a:cubicBezTo>
                  <a:cubicBezTo>
                    <a:pt x="201373" y="12009"/>
                    <a:pt x="201113" y="12000"/>
                    <a:pt x="200855" y="12000"/>
                  </a:cubicBezTo>
                  <a:cubicBezTo>
                    <a:pt x="200451" y="12000"/>
                    <a:pt x="200050" y="12022"/>
                    <a:pt x="199656" y="12133"/>
                  </a:cubicBezTo>
                  <a:cubicBezTo>
                    <a:pt x="199608" y="12144"/>
                    <a:pt x="199561" y="12144"/>
                    <a:pt x="199513" y="12144"/>
                  </a:cubicBezTo>
                  <a:lnTo>
                    <a:pt x="196799" y="12144"/>
                  </a:lnTo>
                  <a:cubicBezTo>
                    <a:pt x="196453" y="12144"/>
                    <a:pt x="196382" y="12073"/>
                    <a:pt x="196382" y="11716"/>
                  </a:cubicBezTo>
                  <a:cubicBezTo>
                    <a:pt x="196370" y="10954"/>
                    <a:pt x="196382" y="10192"/>
                    <a:pt x="196370" y="9442"/>
                  </a:cubicBezTo>
                  <a:cubicBezTo>
                    <a:pt x="196370" y="9180"/>
                    <a:pt x="196370" y="8918"/>
                    <a:pt x="196299" y="8656"/>
                  </a:cubicBezTo>
                  <a:cubicBezTo>
                    <a:pt x="196239" y="8465"/>
                    <a:pt x="196239" y="8239"/>
                    <a:pt x="196239" y="8025"/>
                  </a:cubicBezTo>
                  <a:cubicBezTo>
                    <a:pt x="196227" y="7430"/>
                    <a:pt x="196239" y="6834"/>
                    <a:pt x="196227" y="6239"/>
                  </a:cubicBezTo>
                  <a:cubicBezTo>
                    <a:pt x="196227" y="5822"/>
                    <a:pt x="196263" y="5394"/>
                    <a:pt x="196120" y="4977"/>
                  </a:cubicBezTo>
                  <a:cubicBezTo>
                    <a:pt x="196072" y="4822"/>
                    <a:pt x="196096" y="4644"/>
                    <a:pt x="196096" y="4477"/>
                  </a:cubicBezTo>
                  <a:cubicBezTo>
                    <a:pt x="196084" y="3905"/>
                    <a:pt x="196096" y="3334"/>
                    <a:pt x="196084" y="2762"/>
                  </a:cubicBezTo>
                  <a:cubicBezTo>
                    <a:pt x="196084" y="2488"/>
                    <a:pt x="196096" y="2203"/>
                    <a:pt x="196001" y="1917"/>
                  </a:cubicBezTo>
                  <a:cubicBezTo>
                    <a:pt x="195941" y="1750"/>
                    <a:pt x="195953" y="1548"/>
                    <a:pt x="195953" y="1357"/>
                  </a:cubicBezTo>
                  <a:cubicBezTo>
                    <a:pt x="195953" y="905"/>
                    <a:pt x="195953" y="453"/>
                    <a:pt x="195953" y="0"/>
                  </a:cubicBezTo>
                  <a:lnTo>
                    <a:pt x="195239" y="0"/>
                  </a:lnTo>
                  <a:cubicBezTo>
                    <a:pt x="195239" y="595"/>
                    <a:pt x="195239" y="1191"/>
                    <a:pt x="195239" y="1786"/>
                  </a:cubicBezTo>
                  <a:cubicBezTo>
                    <a:pt x="195251" y="2262"/>
                    <a:pt x="195251" y="2727"/>
                    <a:pt x="195346" y="3203"/>
                  </a:cubicBezTo>
                  <a:cubicBezTo>
                    <a:pt x="195441" y="3631"/>
                    <a:pt x="195382" y="4096"/>
                    <a:pt x="195382" y="4548"/>
                  </a:cubicBezTo>
                  <a:cubicBezTo>
                    <a:pt x="195394" y="4882"/>
                    <a:pt x="195370" y="5215"/>
                    <a:pt x="195477" y="5536"/>
                  </a:cubicBezTo>
                  <a:cubicBezTo>
                    <a:pt x="195537" y="5715"/>
                    <a:pt x="195525" y="5917"/>
                    <a:pt x="195525" y="6108"/>
                  </a:cubicBezTo>
                  <a:cubicBezTo>
                    <a:pt x="195525" y="6810"/>
                    <a:pt x="195525" y="7525"/>
                    <a:pt x="195525" y="8239"/>
                  </a:cubicBezTo>
                  <a:cubicBezTo>
                    <a:pt x="195537" y="8763"/>
                    <a:pt x="195560" y="9275"/>
                    <a:pt x="195632" y="9799"/>
                  </a:cubicBezTo>
                  <a:cubicBezTo>
                    <a:pt x="195727" y="10525"/>
                    <a:pt x="195668" y="11263"/>
                    <a:pt x="195656" y="12002"/>
                  </a:cubicBezTo>
                  <a:cubicBezTo>
                    <a:pt x="195656" y="12168"/>
                    <a:pt x="195548" y="12264"/>
                    <a:pt x="195382" y="12275"/>
                  </a:cubicBezTo>
                  <a:cubicBezTo>
                    <a:pt x="195239" y="12287"/>
                    <a:pt x="195096" y="12287"/>
                    <a:pt x="194953" y="12287"/>
                  </a:cubicBezTo>
                  <a:cubicBezTo>
                    <a:pt x="194513" y="12299"/>
                    <a:pt x="194060" y="12287"/>
                    <a:pt x="193620" y="12394"/>
                  </a:cubicBezTo>
                  <a:cubicBezTo>
                    <a:pt x="193471" y="12430"/>
                    <a:pt x="193318" y="12440"/>
                    <a:pt x="193163" y="12440"/>
                  </a:cubicBezTo>
                  <a:cubicBezTo>
                    <a:pt x="192993" y="12440"/>
                    <a:pt x="192822" y="12429"/>
                    <a:pt x="192653" y="12429"/>
                  </a:cubicBezTo>
                  <a:cubicBezTo>
                    <a:pt x="192618" y="12429"/>
                    <a:pt x="192583" y="12429"/>
                    <a:pt x="192548" y="12430"/>
                  </a:cubicBezTo>
                  <a:cubicBezTo>
                    <a:pt x="192215" y="12442"/>
                    <a:pt x="191893" y="12418"/>
                    <a:pt x="191560" y="12525"/>
                  </a:cubicBezTo>
                  <a:cubicBezTo>
                    <a:pt x="191393" y="12585"/>
                    <a:pt x="191191" y="12561"/>
                    <a:pt x="191000" y="12573"/>
                  </a:cubicBezTo>
                  <a:cubicBezTo>
                    <a:pt x="190619" y="12573"/>
                    <a:pt x="190238" y="12568"/>
                    <a:pt x="189857" y="12568"/>
                  </a:cubicBezTo>
                  <a:cubicBezTo>
                    <a:pt x="189667" y="12568"/>
                    <a:pt x="189476" y="12569"/>
                    <a:pt x="189286" y="12573"/>
                  </a:cubicBezTo>
                  <a:cubicBezTo>
                    <a:pt x="189230" y="12574"/>
                    <a:pt x="189173" y="12575"/>
                    <a:pt x="189117" y="12575"/>
                  </a:cubicBezTo>
                  <a:cubicBezTo>
                    <a:pt x="188978" y="12575"/>
                    <a:pt x="188839" y="12572"/>
                    <a:pt x="188701" y="12572"/>
                  </a:cubicBezTo>
                  <a:cubicBezTo>
                    <a:pt x="188373" y="12572"/>
                    <a:pt x="188047" y="12588"/>
                    <a:pt x="187726" y="12692"/>
                  </a:cubicBezTo>
                  <a:cubicBezTo>
                    <a:pt x="187655" y="12716"/>
                    <a:pt x="187574" y="12722"/>
                    <a:pt x="187491" y="12722"/>
                  </a:cubicBezTo>
                  <a:cubicBezTo>
                    <a:pt x="187408" y="12722"/>
                    <a:pt x="187321" y="12716"/>
                    <a:pt x="187238" y="12716"/>
                  </a:cubicBezTo>
                  <a:lnTo>
                    <a:pt x="185309" y="12716"/>
                  </a:lnTo>
                  <a:cubicBezTo>
                    <a:pt x="185190" y="12716"/>
                    <a:pt x="185072" y="12714"/>
                    <a:pt x="184954" y="12714"/>
                  </a:cubicBezTo>
                  <a:cubicBezTo>
                    <a:pt x="184600" y="12714"/>
                    <a:pt x="184249" y="12728"/>
                    <a:pt x="183892" y="12835"/>
                  </a:cubicBezTo>
                  <a:cubicBezTo>
                    <a:pt x="183815" y="12859"/>
                    <a:pt x="183732" y="12866"/>
                    <a:pt x="183646" y="12866"/>
                  </a:cubicBezTo>
                  <a:cubicBezTo>
                    <a:pt x="183545" y="12866"/>
                    <a:pt x="183442" y="12857"/>
                    <a:pt x="183339" y="12857"/>
                  </a:cubicBezTo>
                  <a:cubicBezTo>
                    <a:pt x="183313" y="12857"/>
                    <a:pt x="183287" y="12857"/>
                    <a:pt x="183261" y="12859"/>
                  </a:cubicBezTo>
                  <a:cubicBezTo>
                    <a:pt x="183209" y="12859"/>
                    <a:pt x="183156" y="12858"/>
                    <a:pt x="183104" y="12858"/>
                  </a:cubicBezTo>
                  <a:cubicBezTo>
                    <a:pt x="182895" y="12858"/>
                    <a:pt x="182687" y="12866"/>
                    <a:pt x="182487" y="12942"/>
                  </a:cubicBezTo>
                  <a:cubicBezTo>
                    <a:pt x="182352" y="12994"/>
                    <a:pt x="182211" y="13003"/>
                    <a:pt x="182067" y="13003"/>
                  </a:cubicBezTo>
                  <a:cubicBezTo>
                    <a:pt x="181979" y="13003"/>
                    <a:pt x="181890" y="13000"/>
                    <a:pt x="181802" y="13000"/>
                  </a:cubicBezTo>
                  <a:cubicBezTo>
                    <a:pt x="181769" y="13000"/>
                    <a:pt x="181735" y="13000"/>
                    <a:pt x="181701" y="13002"/>
                  </a:cubicBezTo>
                  <a:cubicBezTo>
                    <a:pt x="181624" y="13005"/>
                    <a:pt x="181546" y="13006"/>
                    <a:pt x="181468" y="13006"/>
                  </a:cubicBezTo>
                  <a:cubicBezTo>
                    <a:pt x="181265" y="13006"/>
                    <a:pt x="181061" y="12998"/>
                    <a:pt x="180857" y="12998"/>
                  </a:cubicBezTo>
                  <a:cubicBezTo>
                    <a:pt x="180527" y="12998"/>
                    <a:pt x="180196" y="13018"/>
                    <a:pt x="179868" y="13121"/>
                  </a:cubicBezTo>
                  <a:cubicBezTo>
                    <a:pt x="179787" y="13148"/>
                    <a:pt x="179701" y="13155"/>
                    <a:pt x="179613" y="13155"/>
                  </a:cubicBezTo>
                  <a:cubicBezTo>
                    <a:pt x="179508" y="13155"/>
                    <a:pt x="179400" y="13145"/>
                    <a:pt x="179296" y="13145"/>
                  </a:cubicBezTo>
                  <a:lnTo>
                    <a:pt x="175308" y="13145"/>
                  </a:lnTo>
                  <a:cubicBezTo>
                    <a:pt x="175022" y="13145"/>
                    <a:pt x="174748" y="13180"/>
                    <a:pt x="174462" y="13228"/>
                  </a:cubicBezTo>
                  <a:cubicBezTo>
                    <a:pt x="174139" y="13283"/>
                    <a:pt x="173813" y="13300"/>
                    <a:pt x="173485" y="13300"/>
                  </a:cubicBezTo>
                  <a:cubicBezTo>
                    <a:pt x="173102" y="13300"/>
                    <a:pt x="172717" y="13276"/>
                    <a:pt x="172331" y="13264"/>
                  </a:cubicBezTo>
                  <a:cubicBezTo>
                    <a:pt x="172188" y="13252"/>
                    <a:pt x="172117" y="13145"/>
                    <a:pt x="172117" y="13014"/>
                  </a:cubicBezTo>
                  <a:cubicBezTo>
                    <a:pt x="172117" y="12430"/>
                    <a:pt x="171879" y="11859"/>
                    <a:pt x="171962" y="11251"/>
                  </a:cubicBezTo>
                  <a:cubicBezTo>
                    <a:pt x="171962" y="11204"/>
                    <a:pt x="171962" y="11156"/>
                    <a:pt x="171950" y="11109"/>
                  </a:cubicBezTo>
                  <a:cubicBezTo>
                    <a:pt x="171760" y="10442"/>
                    <a:pt x="171915" y="9727"/>
                    <a:pt x="171795" y="9061"/>
                  </a:cubicBezTo>
                  <a:cubicBezTo>
                    <a:pt x="171629" y="8144"/>
                    <a:pt x="171712" y="7215"/>
                    <a:pt x="171676" y="6298"/>
                  </a:cubicBezTo>
                  <a:cubicBezTo>
                    <a:pt x="171665" y="5965"/>
                    <a:pt x="171676" y="5644"/>
                    <a:pt x="171569" y="5310"/>
                  </a:cubicBezTo>
                  <a:cubicBezTo>
                    <a:pt x="171510" y="5096"/>
                    <a:pt x="171534" y="4846"/>
                    <a:pt x="171534" y="4608"/>
                  </a:cubicBezTo>
                  <a:cubicBezTo>
                    <a:pt x="171510" y="4036"/>
                    <a:pt x="171569" y="3465"/>
                    <a:pt x="171414" y="2905"/>
                  </a:cubicBezTo>
                  <a:cubicBezTo>
                    <a:pt x="171343" y="2691"/>
                    <a:pt x="171391" y="2429"/>
                    <a:pt x="171391" y="2191"/>
                  </a:cubicBezTo>
                  <a:cubicBezTo>
                    <a:pt x="171379" y="1465"/>
                    <a:pt x="171426" y="726"/>
                    <a:pt x="171248" y="0"/>
                  </a:cubicBezTo>
                  <a:lnTo>
                    <a:pt x="170533" y="0"/>
                  </a:lnTo>
                  <a:cubicBezTo>
                    <a:pt x="170533" y="357"/>
                    <a:pt x="170533" y="714"/>
                    <a:pt x="170533" y="1072"/>
                  </a:cubicBezTo>
                  <a:cubicBezTo>
                    <a:pt x="170533" y="1215"/>
                    <a:pt x="170510" y="1369"/>
                    <a:pt x="170557" y="1500"/>
                  </a:cubicBezTo>
                  <a:cubicBezTo>
                    <a:pt x="170724" y="1988"/>
                    <a:pt x="170664" y="2488"/>
                    <a:pt x="170676" y="2989"/>
                  </a:cubicBezTo>
                  <a:cubicBezTo>
                    <a:pt x="170688" y="3441"/>
                    <a:pt x="170641" y="3882"/>
                    <a:pt x="170783" y="4334"/>
                  </a:cubicBezTo>
                  <a:cubicBezTo>
                    <a:pt x="170843" y="4501"/>
                    <a:pt x="170807" y="4703"/>
                    <a:pt x="170819" y="4894"/>
                  </a:cubicBezTo>
                  <a:cubicBezTo>
                    <a:pt x="170843" y="5656"/>
                    <a:pt x="170772" y="6406"/>
                    <a:pt x="170938" y="7168"/>
                  </a:cubicBezTo>
                  <a:cubicBezTo>
                    <a:pt x="171033" y="7572"/>
                    <a:pt x="170962" y="8025"/>
                    <a:pt x="170962" y="8454"/>
                  </a:cubicBezTo>
                  <a:cubicBezTo>
                    <a:pt x="170962" y="8835"/>
                    <a:pt x="170938" y="9204"/>
                    <a:pt x="171069" y="9585"/>
                  </a:cubicBezTo>
                  <a:cubicBezTo>
                    <a:pt x="171117" y="9704"/>
                    <a:pt x="171093" y="9858"/>
                    <a:pt x="171105" y="10001"/>
                  </a:cubicBezTo>
                  <a:cubicBezTo>
                    <a:pt x="171117" y="10573"/>
                    <a:pt x="171105" y="11132"/>
                    <a:pt x="171224" y="11704"/>
                  </a:cubicBezTo>
                  <a:cubicBezTo>
                    <a:pt x="171319" y="12156"/>
                    <a:pt x="171224" y="12645"/>
                    <a:pt x="171367" y="13109"/>
                  </a:cubicBezTo>
                  <a:cubicBezTo>
                    <a:pt x="171413" y="13258"/>
                    <a:pt x="171304" y="13407"/>
                    <a:pt x="171157" y="13407"/>
                  </a:cubicBezTo>
                  <a:cubicBezTo>
                    <a:pt x="171152" y="13407"/>
                    <a:pt x="171146" y="13407"/>
                    <a:pt x="171141" y="13407"/>
                  </a:cubicBezTo>
                  <a:cubicBezTo>
                    <a:pt x="171120" y="13406"/>
                    <a:pt x="171100" y="13406"/>
                    <a:pt x="171080" y="13406"/>
                  </a:cubicBezTo>
                  <a:cubicBezTo>
                    <a:pt x="170435" y="13406"/>
                    <a:pt x="169811" y="13585"/>
                    <a:pt x="169164" y="13585"/>
                  </a:cubicBezTo>
                  <a:cubicBezTo>
                    <a:pt x="167045" y="13573"/>
                    <a:pt x="164926" y="13570"/>
                    <a:pt x="162806" y="13570"/>
                  </a:cubicBezTo>
                  <a:cubicBezTo>
                    <a:pt x="160687" y="13570"/>
                    <a:pt x="158568" y="13573"/>
                    <a:pt x="156448" y="13573"/>
                  </a:cubicBezTo>
                  <a:cubicBezTo>
                    <a:pt x="156391" y="13573"/>
                    <a:pt x="156333" y="13574"/>
                    <a:pt x="156275" y="13574"/>
                  </a:cubicBezTo>
                  <a:cubicBezTo>
                    <a:pt x="155984" y="13574"/>
                    <a:pt x="155686" y="13565"/>
                    <a:pt x="155389" y="13466"/>
                  </a:cubicBezTo>
                  <a:cubicBezTo>
                    <a:pt x="155270" y="13433"/>
                    <a:pt x="155140" y="13426"/>
                    <a:pt x="155007" y="13426"/>
                  </a:cubicBezTo>
                  <a:cubicBezTo>
                    <a:pt x="154900" y="13426"/>
                    <a:pt x="154792" y="13430"/>
                    <a:pt x="154686" y="13430"/>
                  </a:cubicBezTo>
                  <a:lnTo>
                    <a:pt x="146900" y="13430"/>
                  </a:lnTo>
                  <a:cubicBezTo>
                    <a:pt x="146855" y="13430"/>
                    <a:pt x="146812" y="13430"/>
                    <a:pt x="146772" y="13430"/>
                  </a:cubicBezTo>
                  <a:cubicBezTo>
                    <a:pt x="146102" y="13430"/>
                    <a:pt x="146102" y="13409"/>
                    <a:pt x="146102" y="12656"/>
                  </a:cubicBezTo>
                  <a:cubicBezTo>
                    <a:pt x="146102" y="12418"/>
                    <a:pt x="146114" y="12180"/>
                    <a:pt x="146018" y="11954"/>
                  </a:cubicBezTo>
                  <a:cubicBezTo>
                    <a:pt x="145923" y="11704"/>
                    <a:pt x="145971" y="11442"/>
                    <a:pt x="145971" y="11180"/>
                  </a:cubicBezTo>
                  <a:cubicBezTo>
                    <a:pt x="145947" y="10609"/>
                    <a:pt x="145995" y="10037"/>
                    <a:pt x="145852" y="9477"/>
                  </a:cubicBezTo>
                  <a:cubicBezTo>
                    <a:pt x="145768" y="9192"/>
                    <a:pt x="145828" y="8858"/>
                    <a:pt x="145816" y="8549"/>
                  </a:cubicBezTo>
                  <a:cubicBezTo>
                    <a:pt x="145816" y="8180"/>
                    <a:pt x="145840" y="7799"/>
                    <a:pt x="145709" y="7418"/>
                  </a:cubicBezTo>
                  <a:cubicBezTo>
                    <a:pt x="145649" y="7251"/>
                    <a:pt x="145685" y="7049"/>
                    <a:pt x="145685" y="6858"/>
                  </a:cubicBezTo>
                  <a:cubicBezTo>
                    <a:pt x="145673" y="6596"/>
                    <a:pt x="145685" y="6334"/>
                    <a:pt x="145590" y="6084"/>
                  </a:cubicBezTo>
                  <a:cubicBezTo>
                    <a:pt x="145554" y="6001"/>
                    <a:pt x="145542" y="5894"/>
                    <a:pt x="145542" y="5798"/>
                  </a:cubicBezTo>
                  <a:cubicBezTo>
                    <a:pt x="145530" y="5286"/>
                    <a:pt x="145578" y="4751"/>
                    <a:pt x="145399" y="4251"/>
                  </a:cubicBezTo>
                  <a:cubicBezTo>
                    <a:pt x="145447" y="3108"/>
                    <a:pt x="145161" y="1977"/>
                    <a:pt x="145245" y="834"/>
                  </a:cubicBezTo>
                  <a:cubicBezTo>
                    <a:pt x="145268" y="548"/>
                    <a:pt x="145256" y="262"/>
                    <a:pt x="145114" y="12"/>
                  </a:cubicBezTo>
                  <a:lnTo>
                    <a:pt x="144399" y="12"/>
                  </a:lnTo>
                  <a:cubicBezTo>
                    <a:pt x="144518" y="369"/>
                    <a:pt x="144554" y="750"/>
                    <a:pt x="144542" y="1131"/>
                  </a:cubicBezTo>
                  <a:cubicBezTo>
                    <a:pt x="144530" y="1512"/>
                    <a:pt x="144542" y="1893"/>
                    <a:pt x="144542" y="2274"/>
                  </a:cubicBezTo>
                  <a:cubicBezTo>
                    <a:pt x="144542" y="2608"/>
                    <a:pt x="144506" y="2941"/>
                    <a:pt x="144649" y="3250"/>
                  </a:cubicBezTo>
                  <a:cubicBezTo>
                    <a:pt x="144661" y="3298"/>
                    <a:pt x="144673" y="3346"/>
                    <a:pt x="144673" y="3393"/>
                  </a:cubicBezTo>
                  <a:cubicBezTo>
                    <a:pt x="144614" y="4155"/>
                    <a:pt x="144780" y="4905"/>
                    <a:pt x="144840" y="5656"/>
                  </a:cubicBezTo>
                  <a:cubicBezTo>
                    <a:pt x="144887" y="6418"/>
                    <a:pt x="144935" y="7168"/>
                    <a:pt x="145006" y="7930"/>
                  </a:cubicBezTo>
                  <a:cubicBezTo>
                    <a:pt x="145054" y="8418"/>
                    <a:pt x="145102" y="8918"/>
                    <a:pt x="145114" y="9406"/>
                  </a:cubicBezTo>
                  <a:cubicBezTo>
                    <a:pt x="145125" y="9739"/>
                    <a:pt x="145102" y="10073"/>
                    <a:pt x="145209" y="10394"/>
                  </a:cubicBezTo>
                  <a:cubicBezTo>
                    <a:pt x="145268" y="10597"/>
                    <a:pt x="145245" y="10823"/>
                    <a:pt x="145256" y="11037"/>
                  </a:cubicBezTo>
                  <a:cubicBezTo>
                    <a:pt x="145280" y="11621"/>
                    <a:pt x="145173" y="12228"/>
                    <a:pt x="145387" y="12799"/>
                  </a:cubicBezTo>
                  <a:cubicBezTo>
                    <a:pt x="145399" y="12847"/>
                    <a:pt x="145387" y="12895"/>
                    <a:pt x="145387" y="12942"/>
                  </a:cubicBezTo>
                  <a:cubicBezTo>
                    <a:pt x="145387" y="13145"/>
                    <a:pt x="145292" y="13264"/>
                    <a:pt x="145102" y="13287"/>
                  </a:cubicBezTo>
                  <a:lnTo>
                    <a:pt x="143387" y="13287"/>
                  </a:lnTo>
                  <a:cubicBezTo>
                    <a:pt x="143340" y="13287"/>
                    <a:pt x="143292" y="13290"/>
                    <a:pt x="143246" y="13290"/>
                  </a:cubicBezTo>
                  <a:cubicBezTo>
                    <a:pt x="143200" y="13290"/>
                    <a:pt x="143155" y="13287"/>
                    <a:pt x="143113" y="13276"/>
                  </a:cubicBezTo>
                  <a:cubicBezTo>
                    <a:pt x="142735" y="13163"/>
                    <a:pt x="142353" y="13142"/>
                    <a:pt x="141969" y="13142"/>
                  </a:cubicBezTo>
                  <a:cubicBezTo>
                    <a:pt x="141753" y="13142"/>
                    <a:pt x="141537" y="13149"/>
                    <a:pt x="141321" y="13149"/>
                  </a:cubicBezTo>
                  <a:cubicBezTo>
                    <a:pt x="141232" y="13149"/>
                    <a:pt x="141143" y="13148"/>
                    <a:pt x="141054" y="13145"/>
                  </a:cubicBezTo>
                  <a:cubicBezTo>
                    <a:pt x="140992" y="13143"/>
                    <a:pt x="140931" y="13142"/>
                    <a:pt x="140870" y="13142"/>
                  </a:cubicBezTo>
                  <a:cubicBezTo>
                    <a:pt x="140788" y="13142"/>
                    <a:pt x="140707" y="13143"/>
                    <a:pt x="140625" y="13143"/>
                  </a:cubicBezTo>
                  <a:cubicBezTo>
                    <a:pt x="140340" y="13143"/>
                    <a:pt x="140057" y="13133"/>
                    <a:pt x="139780" y="13037"/>
                  </a:cubicBezTo>
                  <a:cubicBezTo>
                    <a:pt x="139700" y="13004"/>
                    <a:pt x="139610" y="12997"/>
                    <a:pt x="139517" y="12997"/>
                  </a:cubicBezTo>
                  <a:cubicBezTo>
                    <a:pt x="139442" y="12997"/>
                    <a:pt x="139365" y="13002"/>
                    <a:pt x="139291" y="13002"/>
                  </a:cubicBezTo>
                  <a:lnTo>
                    <a:pt x="137291" y="13002"/>
                  </a:lnTo>
                  <a:cubicBezTo>
                    <a:pt x="137183" y="13002"/>
                    <a:pt x="137075" y="13003"/>
                    <a:pt x="136968" y="13003"/>
                  </a:cubicBezTo>
                  <a:cubicBezTo>
                    <a:pt x="136671" y="13003"/>
                    <a:pt x="136377" y="12991"/>
                    <a:pt x="136089" y="12895"/>
                  </a:cubicBezTo>
                  <a:cubicBezTo>
                    <a:pt x="135989" y="12861"/>
                    <a:pt x="135883" y="12854"/>
                    <a:pt x="135775" y="12854"/>
                  </a:cubicBezTo>
                  <a:cubicBezTo>
                    <a:pt x="135689" y="12854"/>
                    <a:pt x="135602" y="12859"/>
                    <a:pt x="135517" y="12859"/>
                  </a:cubicBezTo>
                  <a:cubicBezTo>
                    <a:pt x="135009" y="12859"/>
                    <a:pt x="134501" y="12864"/>
                    <a:pt x="133997" y="12864"/>
                  </a:cubicBezTo>
                  <a:cubicBezTo>
                    <a:pt x="133744" y="12864"/>
                    <a:pt x="133493" y="12863"/>
                    <a:pt x="133243" y="12859"/>
                  </a:cubicBezTo>
                  <a:cubicBezTo>
                    <a:pt x="133169" y="12857"/>
                    <a:pt x="133094" y="12857"/>
                    <a:pt x="133020" y="12857"/>
                  </a:cubicBezTo>
                  <a:cubicBezTo>
                    <a:pt x="132942" y="12857"/>
                    <a:pt x="132863" y="12857"/>
                    <a:pt x="132784" y="12857"/>
                  </a:cubicBezTo>
                  <a:cubicBezTo>
                    <a:pt x="132438" y="12857"/>
                    <a:pt x="132094" y="12847"/>
                    <a:pt x="131755" y="12740"/>
                  </a:cubicBezTo>
                  <a:cubicBezTo>
                    <a:pt x="131677" y="12716"/>
                    <a:pt x="131594" y="12710"/>
                    <a:pt x="131509" y="12710"/>
                  </a:cubicBezTo>
                  <a:cubicBezTo>
                    <a:pt x="131424" y="12710"/>
                    <a:pt x="131338" y="12716"/>
                    <a:pt x="131255" y="12716"/>
                  </a:cubicBezTo>
                  <a:lnTo>
                    <a:pt x="129397" y="12716"/>
                  </a:lnTo>
                  <a:cubicBezTo>
                    <a:pt x="129345" y="12716"/>
                    <a:pt x="129293" y="12716"/>
                    <a:pt x="129240" y="12716"/>
                  </a:cubicBezTo>
                  <a:cubicBezTo>
                    <a:pt x="129031" y="12716"/>
                    <a:pt x="128823" y="12709"/>
                    <a:pt x="128623" y="12633"/>
                  </a:cubicBezTo>
                  <a:cubicBezTo>
                    <a:pt x="128494" y="12578"/>
                    <a:pt x="128361" y="12567"/>
                    <a:pt x="128226" y="12567"/>
                  </a:cubicBezTo>
                  <a:cubicBezTo>
                    <a:pt x="128125" y="12567"/>
                    <a:pt x="128023" y="12573"/>
                    <a:pt x="127921" y="12573"/>
                  </a:cubicBezTo>
                  <a:cubicBezTo>
                    <a:pt x="127064" y="12573"/>
                    <a:pt x="126206" y="12565"/>
                    <a:pt x="125349" y="12565"/>
                  </a:cubicBezTo>
                  <a:cubicBezTo>
                    <a:pt x="124706" y="12565"/>
                    <a:pt x="124063" y="12570"/>
                    <a:pt x="123420" y="12585"/>
                  </a:cubicBezTo>
                  <a:cubicBezTo>
                    <a:pt x="123402" y="12585"/>
                    <a:pt x="123384" y="12585"/>
                    <a:pt x="123365" y="12585"/>
                  </a:cubicBezTo>
                  <a:cubicBezTo>
                    <a:pt x="122778" y="12585"/>
                    <a:pt x="122209" y="12416"/>
                    <a:pt x="121623" y="12416"/>
                  </a:cubicBezTo>
                  <a:cubicBezTo>
                    <a:pt x="121587" y="12416"/>
                    <a:pt x="121551" y="12417"/>
                    <a:pt x="121515" y="12418"/>
                  </a:cubicBezTo>
                  <a:cubicBezTo>
                    <a:pt x="121384" y="12418"/>
                    <a:pt x="121289" y="12323"/>
                    <a:pt x="121277" y="12192"/>
                  </a:cubicBezTo>
                  <a:cubicBezTo>
                    <a:pt x="121265" y="11978"/>
                    <a:pt x="121265" y="11763"/>
                    <a:pt x="121265" y="11549"/>
                  </a:cubicBezTo>
                  <a:cubicBezTo>
                    <a:pt x="121253" y="8739"/>
                    <a:pt x="121253" y="5929"/>
                    <a:pt x="121253" y="3131"/>
                  </a:cubicBezTo>
                  <a:cubicBezTo>
                    <a:pt x="121253" y="2750"/>
                    <a:pt x="121277" y="2369"/>
                    <a:pt x="121146" y="2000"/>
                  </a:cubicBezTo>
                  <a:cubicBezTo>
                    <a:pt x="121099" y="1846"/>
                    <a:pt x="121122" y="1667"/>
                    <a:pt x="121122" y="1500"/>
                  </a:cubicBezTo>
                  <a:cubicBezTo>
                    <a:pt x="121122" y="1000"/>
                    <a:pt x="121122" y="500"/>
                    <a:pt x="121122" y="0"/>
                  </a:cubicBezTo>
                  <a:lnTo>
                    <a:pt x="120408" y="0"/>
                  </a:lnTo>
                  <a:cubicBezTo>
                    <a:pt x="120408" y="595"/>
                    <a:pt x="120408" y="1191"/>
                    <a:pt x="120408" y="1786"/>
                  </a:cubicBezTo>
                  <a:cubicBezTo>
                    <a:pt x="120408" y="2262"/>
                    <a:pt x="120372" y="2739"/>
                    <a:pt x="120527" y="3203"/>
                  </a:cubicBezTo>
                  <a:cubicBezTo>
                    <a:pt x="120575" y="3370"/>
                    <a:pt x="120551" y="3572"/>
                    <a:pt x="120551" y="3762"/>
                  </a:cubicBezTo>
                  <a:cubicBezTo>
                    <a:pt x="120551" y="6406"/>
                    <a:pt x="120551" y="9037"/>
                    <a:pt x="120551" y="11680"/>
                  </a:cubicBezTo>
                  <a:cubicBezTo>
                    <a:pt x="120551" y="11823"/>
                    <a:pt x="120551" y="11966"/>
                    <a:pt x="120539" y="12109"/>
                  </a:cubicBezTo>
                  <a:cubicBezTo>
                    <a:pt x="120527" y="12323"/>
                    <a:pt x="120444" y="12418"/>
                    <a:pt x="120230" y="12418"/>
                  </a:cubicBezTo>
                  <a:cubicBezTo>
                    <a:pt x="120196" y="12418"/>
                    <a:pt x="120163" y="12417"/>
                    <a:pt x="120129" y="12417"/>
                  </a:cubicBezTo>
                  <a:cubicBezTo>
                    <a:pt x="119884" y="12417"/>
                    <a:pt x="119637" y="12435"/>
                    <a:pt x="119388" y="12435"/>
                  </a:cubicBezTo>
                  <a:cubicBezTo>
                    <a:pt x="119126" y="12435"/>
                    <a:pt x="118862" y="12415"/>
                    <a:pt x="118598" y="12335"/>
                  </a:cubicBezTo>
                  <a:cubicBezTo>
                    <a:pt x="118420" y="12287"/>
                    <a:pt x="118229" y="12299"/>
                    <a:pt x="118039" y="12287"/>
                  </a:cubicBezTo>
                  <a:lnTo>
                    <a:pt x="116539" y="12287"/>
                  </a:lnTo>
                  <a:cubicBezTo>
                    <a:pt x="116491" y="12287"/>
                    <a:pt x="116443" y="12288"/>
                    <a:pt x="116396" y="12288"/>
                  </a:cubicBezTo>
                  <a:cubicBezTo>
                    <a:pt x="116182" y="12288"/>
                    <a:pt x="115969" y="12280"/>
                    <a:pt x="115765" y="12192"/>
                  </a:cubicBezTo>
                  <a:cubicBezTo>
                    <a:pt x="115697" y="12173"/>
                    <a:pt x="115621" y="12153"/>
                    <a:pt x="115543" y="12153"/>
                  </a:cubicBezTo>
                  <a:cubicBezTo>
                    <a:pt x="115526" y="12153"/>
                    <a:pt x="115508" y="12154"/>
                    <a:pt x="115491" y="12156"/>
                  </a:cubicBezTo>
                  <a:cubicBezTo>
                    <a:pt x="115384" y="12162"/>
                    <a:pt x="115277" y="12165"/>
                    <a:pt x="115171" y="12165"/>
                  </a:cubicBezTo>
                  <a:cubicBezTo>
                    <a:pt x="114288" y="12165"/>
                    <a:pt x="113416" y="11990"/>
                    <a:pt x="112534" y="11990"/>
                  </a:cubicBezTo>
                  <a:cubicBezTo>
                    <a:pt x="112408" y="11990"/>
                    <a:pt x="112283" y="11994"/>
                    <a:pt x="112157" y="12002"/>
                  </a:cubicBezTo>
                  <a:cubicBezTo>
                    <a:pt x="112100" y="12004"/>
                    <a:pt x="112043" y="12005"/>
                    <a:pt x="111986" y="12005"/>
                  </a:cubicBezTo>
                  <a:cubicBezTo>
                    <a:pt x="111757" y="12005"/>
                    <a:pt x="111531" y="11983"/>
                    <a:pt x="111312" y="11906"/>
                  </a:cubicBezTo>
                  <a:cubicBezTo>
                    <a:pt x="111157" y="11859"/>
                    <a:pt x="110978" y="11859"/>
                    <a:pt x="110812" y="11859"/>
                  </a:cubicBezTo>
                  <a:lnTo>
                    <a:pt x="109466" y="11859"/>
                  </a:lnTo>
                  <a:cubicBezTo>
                    <a:pt x="109385" y="11859"/>
                    <a:pt x="109299" y="11866"/>
                    <a:pt x="109216" y="11866"/>
                  </a:cubicBezTo>
                  <a:cubicBezTo>
                    <a:pt x="109154" y="11866"/>
                    <a:pt x="109094" y="11862"/>
                    <a:pt x="109038" y="11847"/>
                  </a:cubicBezTo>
                  <a:cubicBezTo>
                    <a:pt x="108558" y="11731"/>
                    <a:pt x="108075" y="11705"/>
                    <a:pt x="107590" y="11705"/>
                  </a:cubicBezTo>
                  <a:cubicBezTo>
                    <a:pt x="107201" y="11705"/>
                    <a:pt x="106812" y="11722"/>
                    <a:pt x="106422" y="11722"/>
                  </a:cubicBezTo>
                  <a:cubicBezTo>
                    <a:pt x="106297" y="11722"/>
                    <a:pt x="106173" y="11720"/>
                    <a:pt x="106049" y="11716"/>
                  </a:cubicBezTo>
                  <a:cubicBezTo>
                    <a:pt x="105886" y="11712"/>
                    <a:pt x="105722" y="11711"/>
                    <a:pt x="105557" y="11711"/>
                  </a:cubicBezTo>
                  <a:cubicBezTo>
                    <a:pt x="105228" y="11711"/>
                    <a:pt x="104894" y="11716"/>
                    <a:pt x="104561" y="11716"/>
                  </a:cubicBezTo>
                  <a:cubicBezTo>
                    <a:pt x="104228" y="11704"/>
                    <a:pt x="103894" y="11716"/>
                    <a:pt x="103573" y="11609"/>
                  </a:cubicBezTo>
                  <a:cubicBezTo>
                    <a:pt x="103460" y="11576"/>
                    <a:pt x="103340" y="11568"/>
                    <a:pt x="103219" y="11568"/>
                  </a:cubicBezTo>
                  <a:cubicBezTo>
                    <a:pt x="103123" y="11568"/>
                    <a:pt x="103025" y="11573"/>
                    <a:pt x="102930" y="11573"/>
                  </a:cubicBezTo>
                  <a:lnTo>
                    <a:pt x="99084" y="11573"/>
                  </a:lnTo>
                  <a:cubicBezTo>
                    <a:pt x="98894" y="11573"/>
                    <a:pt x="98703" y="11561"/>
                    <a:pt x="98513" y="11549"/>
                  </a:cubicBezTo>
                  <a:cubicBezTo>
                    <a:pt x="98382" y="11537"/>
                    <a:pt x="98298" y="11454"/>
                    <a:pt x="98286" y="11323"/>
                  </a:cubicBezTo>
                  <a:cubicBezTo>
                    <a:pt x="98262" y="11180"/>
                    <a:pt x="98262" y="11037"/>
                    <a:pt x="98262" y="10894"/>
                  </a:cubicBezTo>
                  <a:cubicBezTo>
                    <a:pt x="98262" y="10347"/>
                    <a:pt x="98262" y="9799"/>
                    <a:pt x="98262" y="9251"/>
                  </a:cubicBezTo>
                  <a:cubicBezTo>
                    <a:pt x="98262" y="8870"/>
                    <a:pt x="98286" y="8501"/>
                    <a:pt x="98155" y="8120"/>
                  </a:cubicBezTo>
                  <a:cubicBezTo>
                    <a:pt x="98096" y="7953"/>
                    <a:pt x="98120" y="7751"/>
                    <a:pt x="98120" y="7561"/>
                  </a:cubicBezTo>
                  <a:lnTo>
                    <a:pt x="98120" y="0"/>
                  </a:lnTo>
                  <a:lnTo>
                    <a:pt x="97405" y="0"/>
                  </a:lnTo>
                  <a:cubicBezTo>
                    <a:pt x="97417" y="2953"/>
                    <a:pt x="97417" y="5894"/>
                    <a:pt x="97417" y="8846"/>
                  </a:cubicBezTo>
                  <a:cubicBezTo>
                    <a:pt x="97417" y="9180"/>
                    <a:pt x="97453" y="9501"/>
                    <a:pt x="97512" y="9835"/>
                  </a:cubicBezTo>
                  <a:cubicBezTo>
                    <a:pt x="97584" y="10323"/>
                    <a:pt x="97536" y="10823"/>
                    <a:pt x="97536" y="11323"/>
                  </a:cubicBezTo>
                  <a:cubicBezTo>
                    <a:pt x="97536" y="11454"/>
                    <a:pt x="97429" y="11537"/>
                    <a:pt x="97298" y="11549"/>
                  </a:cubicBezTo>
                  <a:cubicBezTo>
                    <a:pt x="97131" y="11573"/>
                    <a:pt x="96965" y="11573"/>
                    <a:pt x="96798" y="11573"/>
                  </a:cubicBezTo>
                  <a:lnTo>
                    <a:pt x="92166" y="11573"/>
                  </a:lnTo>
                  <a:cubicBezTo>
                    <a:pt x="91881" y="11573"/>
                    <a:pt x="91607" y="11573"/>
                    <a:pt x="91321" y="11478"/>
                  </a:cubicBezTo>
                  <a:cubicBezTo>
                    <a:pt x="91194" y="11435"/>
                    <a:pt x="91054" y="11429"/>
                    <a:pt x="90919" y="11429"/>
                  </a:cubicBezTo>
                  <a:cubicBezTo>
                    <a:pt x="90866" y="11429"/>
                    <a:pt x="90813" y="11430"/>
                    <a:pt x="90762" y="11430"/>
                  </a:cubicBezTo>
                  <a:lnTo>
                    <a:pt x="89476" y="11430"/>
                  </a:lnTo>
                  <a:cubicBezTo>
                    <a:pt x="89394" y="11430"/>
                    <a:pt x="89308" y="11438"/>
                    <a:pt x="89226" y="11438"/>
                  </a:cubicBezTo>
                  <a:cubicBezTo>
                    <a:pt x="89164" y="11438"/>
                    <a:pt x="89103" y="11433"/>
                    <a:pt x="89047" y="11418"/>
                  </a:cubicBezTo>
                  <a:cubicBezTo>
                    <a:pt x="88504" y="11300"/>
                    <a:pt x="87958" y="11271"/>
                    <a:pt x="87412" y="11271"/>
                  </a:cubicBezTo>
                  <a:cubicBezTo>
                    <a:pt x="86907" y="11271"/>
                    <a:pt x="86402" y="11296"/>
                    <a:pt x="85898" y="11296"/>
                  </a:cubicBezTo>
                  <a:cubicBezTo>
                    <a:pt x="85741" y="11296"/>
                    <a:pt x="85584" y="11293"/>
                    <a:pt x="85428" y="11287"/>
                  </a:cubicBezTo>
                  <a:cubicBezTo>
                    <a:pt x="84975" y="11263"/>
                    <a:pt x="84523" y="11311"/>
                    <a:pt x="84082" y="11168"/>
                  </a:cubicBezTo>
                  <a:cubicBezTo>
                    <a:pt x="83990" y="11141"/>
                    <a:pt x="83893" y="11134"/>
                    <a:pt x="83795" y="11134"/>
                  </a:cubicBezTo>
                  <a:cubicBezTo>
                    <a:pt x="83677" y="11134"/>
                    <a:pt x="83556" y="11144"/>
                    <a:pt x="83439" y="11144"/>
                  </a:cubicBezTo>
                  <a:lnTo>
                    <a:pt x="73878" y="11144"/>
                  </a:lnTo>
                  <a:cubicBezTo>
                    <a:pt x="73774" y="11144"/>
                    <a:pt x="73682" y="11145"/>
                    <a:pt x="73600" y="11145"/>
                  </a:cubicBezTo>
                  <a:cubicBezTo>
                    <a:pt x="72948" y="11145"/>
                    <a:pt x="72986" y="11098"/>
                    <a:pt x="72986" y="10251"/>
                  </a:cubicBezTo>
                  <a:lnTo>
                    <a:pt x="72986" y="2191"/>
                  </a:lnTo>
                  <a:cubicBezTo>
                    <a:pt x="72986" y="1846"/>
                    <a:pt x="73009" y="1488"/>
                    <a:pt x="73081" y="1143"/>
                  </a:cubicBezTo>
                  <a:cubicBezTo>
                    <a:pt x="73164" y="774"/>
                    <a:pt x="73116" y="381"/>
                    <a:pt x="73128" y="0"/>
                  </a:cubicBezTo>
                  <a:lnTo>
                    <a:pt x="72414" y="0"/>
                  </a:lnTo>
                  <a:cubicBezTo>
                    <a:pt x="72414" y="3477"/>
                    <a:pt x="72414" y="6953"/>
                    <a:pt x="72414" y="10430"/>
                  </a:cubicBezTo>
                  <a:cubicBezTo>
                    <a:pt x="72414" y="11132"/>
                    <a:pt x="72414" y="11144"/>
                    <a:pt x="71712" y="11144"/>
                  </a:cubicBezTo>
                  <a:lnTo>
                    <a:pt x="68783" y="11144"/>
                  </a:lnTo>
                  <a:cubicBezTo>
                    <a:pt x="68544" y="11144"/>
                    <a:pt x="68306" y="11144"/>
                    <a:pt x="68080" y="11061"/>
                  </a:cubicBezTo>
                  <a:cubicBezTo>
                    <a:pt x="67937" y="11007"/>
                    <a:pt x="67787" y="10995"/>
                    <a:pt x="67637" y="10995"/>
                  </a:cubicBezTo>
                  <a:cubicBezTo>
                    <a:pt x="67525" y="10995"/>
                    <a:pt x="67413" y="11001"/>
                    <a:pt x="67306" y="11001"/>
                  </a:cubicBezTo>
                  <a:lnTo>
                    <a:pt x="55019" y="11001"/>
                  </a:lnTo>
                  <a:cubicBezTo>
                    <a:pt x="54952" y="11001"/>
                    <a:pt x="54884" y="11002"/>
                    <a:pt x="54817" y="11002"/>
                  </a:cubicBezTo>
                  <a:cubicBezTo>
                    <a:pt x="54483" y="11002"/>
                    <a:pt x="54154" y="10994"/>
                    <a:pt x="53816" y="10894"/>
                  </a:cubicBezTo>
                  <a:cubicBezTo>
                    <a:pt x="53711" y="10861"/>
                    <a:pt x="53594" y="10854"/>
                    <a:pt x="53474" y="10854"/>
                  </a:cubicBezTo>
                  <a:cubicBezTo>
                    <a:pt x="53378" y="10854"/>
                    <a:pt x="53281" y="10859"/>
                    <a:pt x="53185" y="10859"/>
                  </a:cubicBezTo>
                  <a:lnTo>
                    <a:pt x="46185" y="10859"/>
                  </a:lnTo>
                  <a:cubicBezTo>
                    <a:pt x="45423" y="10859"/>
                    <a:pt x="45387" y="10847"/>
                    <a:pt x="45434" y="10132"/>
                  </a:cubicBezTo>
                  <a:cubicBezTo>
                    <a:pt x="45482" y="9299"/>
                    <a:pt x="45601" y="8477"/>
                    <a:pt x="45577" y="7644"/>
                  </a:cubicBezTo>
                  <a:cubicBezTo>
                    <a:pt x="45756" y="7180"/>
                    <a:pt x="45661" y="6703"/>
                    <a:pt x="45720" y="6239"/>
                  </a:cubicBezTo>
                  <a:cubicBezTo>
                    <a:pt x="45815" y="5501"/>
                    <a:pt x="45804" y="4763"/>
                    <a:pt x="45875" y="4036"/>
                  </a:cubicBezTo>
                  <a:cubicBezTo>
                    <a:pt x="45935" y="3524"/>
                    <a:pt x="45911" y="2989"/>
                    <a:pt x="46018" y="2488"/>
                  </a:cubicBezTo>
                  <a:cubicBezTo>
                    <a:pt x="46173" y="1655"/>
                    <a:pt x="46101" y="834"/>
                    <a:pt x="46137" y="0"/>
                  </a:cubicBezTo>
                  <a:lnTo>
                    <a:pt x="45423" y="0"/>
                  </a:lnTo>
                  <a:cubicBezTo>
                    <a:pt x="45423" y="762"/>
                    <a:pt x="45434" y="1524"/>
                    <a:pt x="45423" y="2286"/>
                  </a:cubicBezTo>
                  <a:cubicBezTo>
                    <a:pt x="45423" y="2465"/>
                    <a:pt x="45411" y="2667"/>
                    <a:pt x="45351" y="2846"/>
                  </a:cubicBezTo>
                  <a:cubicBezTo>
                    <a:pt x="45303" y="3036"/>
                    <a:pt x="45292" y="3215"/>
                    <a:pt x="45292" y="3405"/>
                  </a:cubicBezTo>
                  <a:cubicBezTo>
                    <a:pt x="45280" y="3882"/>
                    <a:pt x="45315" y="4358"/>
                    <a:pt x="45161" y="4822"/>
                  </a:cubicBezTo>
                  <a:cubicBezTo>
                    <a:pt x="45113" y="4989"/>
                    <a:pt x="45149" y="5191"/>
                    <a:pt x="45149" y="5382"/>
                  </a:cubicBezTo>
                  <a:cubicBezTo>
                    <a:pt x="45137" y="5787"/>
                    <a:pt x="45161" y="6191"/>
                    <a:pt x="45042" y="6584"/>
                  </a:cubicBezTo>
                  <a:cubicBezTo>
                    <a:pt x="44970" y="6834"/>
                    <a:pt x="45006" y="7108"/>
                    <a:pt x="45006" y="7370"/>
                  </a:cubicBezTo>
                  <a:cubicBezTo>
                    <a:pt x="44982" y="7882"/>
                    <a:pt x="45018" y="8406"/>
                    <a:pt x="44887" y="8918"/>
                  </a:cubicBezTo>
                  <a:cubicBezTo>
                    <a:pt x="44803" y="9263"/>
                    <a:pt x="44863" y="9632"/>
                    <a:pt x="44863" y="9989"/>
                  </a:cubicBezTo>
                  <a:cubicBezTo>
                    <a:pt x="44863" y="10820"/>
                    <a:pt x="44892" y="10859"/>
                    <a:pt x="44243" y="10859"/>
                  </a:cubicBezTo>
                  <a:cubicBezTo>
                    <a:pt x="44175" y="10859"/>
                    <a:pt x="44101" y="10859"/>
                    <a:pt x="44018" y="10859"/>
                  </a:cubicBezTo>
                  <a:lnTo>
                    <a:pt x="38315" y="10859"/>
                  </a:lnTo>
                  <a:cubicBezTo>
                    <a:pt x="38219" y="10859"/>
                    <a:pt x="38124" y="10857"/>
                    <a:pt x="38029" y="10857"/>
                  </a:cubicBezTo>
                  <a:cubicBezTo>
                    <a:pt x="37792" y="10857"/>
                    <a:pt x="37556" y="10869"/>
                    <a:pt x="37326" y="10954"/>
                  </a:cubicBezTo>
                  <a:cubicBezTo>
                    <a:pt x="37172" y="11013"/>
                    <a:pt x="36993" y="10990"/>
                    <a:pt x="36826" y="11001"/>
                  </a:cubicBezTo>
                  <a:lnTo>
                    <a:pt x="35267" y="11001"/>
                  </a:lnTo>
                  <a:cubicBezTo>
                    <a:pt x="35165" y="11001"/>
                    <a:pt x="35063" y="11000"/>
                    <a:pt x="34962" y="11000"/>
                  </a:cubicBezTo>
                  <a:cubicBezTo>
                    <a:pt x="34683" y="11000"/>
                    <a:pt x="34406" y="11013"/>
                    <a:pt x="34135" y="11109"/>
                  </a:cubicBezTo>
                  <a:cubicBezTo>
                    <a:pt x="34049" y="11142"/>
                    <a:pt x="33956" y="11149"/>
                    <a:pt x="33862" y="11149"/>
                  </a:cubicBezTo>
                  <a:cubicBezTo>
                    <a:pt x="33786" y="11149"/>
                    <a:pt x="33709" y="11144"/>
                    <a:pt x="33635" y="11144"/>
                  </a:cubicBezTo>
                  <a:lnTo>
                    <a:pt x="31504" y="11144"/>
                  </a:lnTo>
                  <a:cubicBezTo>
                    <a:pt x="31433" y="11146"/>
                    <a:pt x="31363" y="11147"/>
                    <a:pt x="31292" y="11147"/>
                  </a:cubicBezTo>
                  <a:cubicBezTo>
                    <a:pt x="31217" y="11147"/>
                    <a:pt x="31142" y="11146"/>
                    <a:pt x="31067" y="11146"/>
                  </a:cubicBezTo>
                  <a:cubicBezTo>
                    <a:pt x="30738" y="11146"/>
                    <a:pt x="30410" y="11156"/>
                    <a:pt x="30087" y="11263"/>
                  </a:cubicBezTo>
                  <a:cubicBezTo>
                    <a:pt x="29998" y="11287"/>
                    <a:pt x="29903" y="11293"/>
                    <a:pt x="29806" y="11293"/>
                  </a:cubicBezTo>
                  <a:cubicBezTo>
                    <a:pt x="29709" y="11293"/>
                    <a:pt x="29611" y="11287"/>
                    <a:pt x="29516" y="11287"/>
                  </a:cubicBezTo>
                  <a:lnTo>
                    <a:pt x="25813" y="11287"/>
                  </a:lnTo>
                  <a:cubicBezTo>
                    <a:pt x="25699" y="11287"/>
                    <a:pt x="25584" y="11286"/>
                    <a:pt x="25470" y="11286"/>
                  </a:cubicBezTo>
                  <a:cubicBezTo>
                    <a:pt x="25157" y="11286"/>
                    <a:pt x="24845" y="11298"/>
                    <a:pt x="24539" y="11394"/>
                  </a:cubicBezTo>
                  <a:cubicBezTo>
                    <a:pt x="24453" y="11427"/>
                    <a:pt x="24360" y="11435"/>
                    <a:pt x="24265" y="11435"/>
                  </a:cubicBezTo>
                  <a:cubicBezTo>
                    <a:pt x="24189" y="11435"/>
                    <a:pt x="24113" y="11430"/>
                    <a:pt x="24039" y="11430"/>
                  </a:cubicBezTo>
                  <a:lnTo>
                    <a:pt x="18979" y="11430"/>
                  </a:lnTo>
                  <a:cubicBezTo>
                    <a:pt x="18884" y="11430"/>
                    <a:pt x="18788" y="11430"/>
                    <a:pt x="18693" y="11418"/>
                  </a:cubicBezTo>
                  <a:cubicBezTo>
                    <a:pt x="18360" y="11406"/>
                    <a:pt x="18300" y="11347"/>
                    <a:pt x="18288" y="10978"/>
                  </a:cubicBezTo>
                  <a:cubicBezTo>
                    <a:pt x="18276" y="10835"/>
                    <a:pt x="18288" y="10692"/>
                    <a:pt x="18288" y="10549"/>
                  </a:cubicBezTo>
                  <a:cubicBezTo>
                    <a:pt x="18288" y="7037"/>
                    <a:pt x="18288" y="3512"/>
                    <a:pt x="18288" y="0"/>
                  </a:cubicBez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2"/>
            <p:cNvSpPr/>
            <p:nvPr/>
          </p:nvSpPr>
          <p:spPr>
            <a:xfrm>
              <a:off x="7375600" y="758550"/>
              <a:ext cx="3300" cy="53600"/>
            </a:xfrm>
            <a:custGeom>
              <a:avLst/>
              <a:gdLst/>
              <a:ahLst/>
              <a:cxnLst/>
              <a:rect l="l" t="t" r="r" b="b"/>
              <a:pathLst>
                <a:path w="132" h="2144" extrusionOk="0">
                  <a:moveTo>
                    <a:pt x="132" y="1"/>
                  </a:moveTo>
                  <a:cubicBezTo>
                    <a:pt x="96" y="72"/>
                    <a:pt x="13" y="156"/>
                    <a:pt x="13" y="239"/>
                  </a:cubicBezTo>
                  <a:cubicBezTo>
                    <a:pt x="1" y="787"/>
                    <a:pt x="1" y="1346"/>
                    <a:pt x="13" y="1906"/>
                  </a:cubicBezTo>
                  <a:cubicBezTo>
                    <a:pt x="13" y="1977"/>
                    <a:pt x="96" y="2061"/>
                    <a:pt x="132" y="2144"/>
                  </a:cubicBezTo>
                  <a:lnTo>
                    <a:pt x="132"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2"/>
            <p:cNvSpPr/>
            <p:nvPr/>
          </p:nvSpPr>
          <p:spPr>
            <a:xfrm>
              <a:off x="7375600" y="883575"/>
              <a:ext cx="3300" cy="50025"/>
            </a:xfrm>
            <a:custGeom>
              <a:avLst/>
              <a:gdLst/>
              <a:ahLst/>
              <a:cxnLst/>
              <a:rect l="l" t="t" r="r" b="b"/>
              <a:pathLst>
                <a:path w="132" h="2001" extrusionOk="0">
                  <a:moveTo>
                    <a:pt x="132" y="0"/>
                  </a:moveTo>
                  <a:cubicBezTo>
                    <a:pt x="96" y="72"/>
                    <a:pt x="13" y="155"/>
                    <a:pt x="13" y="227"/>
                  </a:cubicBezTo>
                  <a:cubicBezTo>
                    <a:pt x="1" y="739"/>
                    <a:pt x="1" y="1251"/>
                    <a:pt x="13" y="1762"/>
                  </a:cubicBezTo>
                  <a:cubicBezTo>
                    <a:pt x="13" y="1834"/>
                    <a:pt x="96" y="1917"/>
                    <a:pt x="132" y="2001"/>
                  </a:cubicBezTo>
                  <a:lnTo>
                    <a:pt x="132" y="1989"/>
                  </a:lnTo>
                  <a:lnTo>
                    <a:pt x="132" y="0"/>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2"/>
            <p:cNvSpPr/>
            <p:nvPr/>
          </p:nvSpPr>
          <p:spPr>
            <a:xfrm>
              <a:off x="7374425" y="579950"/>
              <a:ext cx="4475" cy="25050"/>
            </a:xfrm>
            <a:custGeom>
              <a:avLst/>
              <a:gdLst/>
              <a:ahLst/>
              <a:cxnLst/>
              <a:rect l="l" t="t" r="r" b="b"/>
              <a:pathLst>
                <a:path w="179" h="1002" extrusionOk="0">
                  <a:moveTo>
                    <a:pt x="179" y="1"/>
                  </a:moveTo>
                  <a:cubicBezTo>
                    <a:pt x="0" y="394"/>
                    <a:pt x="0" y="608"/>
                    <a:pt x="179" y="1001"/>
                  </a:cubicBezTo>
                  <a:lnTo>
                    <a:pt x="179"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2"/>
            <p:cNvSpPr/>
            <p:nvPr/>
          </p:nvSpPr>
          <p:spPr>
            <a:xfrm>
              <a:off x="7373825" y="1154725"/>
              <a:ext cx="5075" cy="21475"/>
            </a:xfrm>
            <a:custGeom>
              <a:avLst/>
              <a:gdLst/>
              <a:ahLst/>
              <a:cxnLst/>
              <a:rect l="l" t="t" r="r" b="b"/>
              <a:pathLst>
                <a:path w="203" h="859" extrusionOk="0">
                  <a:moveTo>
                    <a:pt x="203" y="1"/>
                  </a:moveTo>
                  <a:cubicBezTo>
                    <a:pt x="1" y="287"/>
                    <a:pt x="1" y="572"/>
                    <a:pt x="203" y="858"/>
                  </a:cubicBezTo>
                  <a:lnTo>
                    <a:pt x="203"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2"/>
            <p:cNvSpPr/>
            <p:nvPr/>
          </p:nvSpPr>
          <p:spPr>
            <a:xfrm>
              <a:off x="7374125" y="619250"/>
              <a:ext cx="4775" cy="17875"/>
            </a:xfrm>
            <a:custGeom>
              <a:avLst/>
              <a:gdLst/>
              <a:ahLst/>
              <a:cxnLst/>
              <a:rect l="l" t="t" r="r" b="b"/>
              <a:pathLst>
                <a:path w="191" h="715" extrusionOk="0">
                  <a:moveTo>
                    <a:pt x="191" y="1"/>
                  </a:moveTo>
                  <a:cubicBezTo>
                    <a:pt x="0" y="239"/>
                    <a:pt x="0" y="477"/>
                    <a:pt x="191" y="715"/>
                  </a:cubicBezTo>
                  <a:lnTo>
                    <a:pt x="191"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2"/>
            <p:cNvSpPr/>
            <p:nvPr/>
          </p:nvSpPr>
          <p:spPr>
            <a:xfrm>
              <a:off x="7374125" y="679975"/>
              <a:ext cx="4775" cy="17875"/>
            </a:xfrm>
            <a:custGeom>
              <a:avLst/>
              <a:gdLst/>
              <a:ahLst/>
              <a:cxnLst/>
              <a:rect l="l" t="t" r="r" b="b"/>
              <a:pathLst>
                <a:path w="191" h="715" extrusionOk="0">
                  <a:moveTo>
                    <a:pt x="191" y="0"/>
                  </a:moveTo>
                  <a:cubicBezTo>
                    <a:pt x="0" y="239"/>
                    <a:pt x="0" y="477"/>
                    <a:pt x="191" y="715"/>
                  </a:cubicBezTo>
                  <a:lnTo>
                    <a:pt x="191" y="0"/>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2"/>
            <p:cNvSpPr/>
            <p:nvPr/>
          </p:nvSpPr>
          <p:spPr>
            <a:xfrm>
              <a:off x="7374125" y="1033300"/>
              <a:ext cx="4775" cy="17875"/>
            </a:xfrm>
            <a:custGeom>
              <a:avLst/>
              <a:gdLst/>
              <a:ahLst/>
              <a:cxnLst/>
              <a:rect l="l" t="t" r="r" b="b"/>
              <a:pathLst>
                <a:path w="191" h="715" extrusionOk="0">
                  <a:moveTo>
                    <a:pt x="191" y="0"/>
                  </a:moveTo>
                  <a:cubicBezTo>
                    <a:pt x="0" y="238"/>
                    <a:pt x="0" y="476"/>
                    <a:pt x="191" y="715"/>
                  </a:cubicBezTo>
                  <a:lnTo>
                    <a:pt x="191" y="0"/>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2"/>
            <p:cNvSpPr/>
            <p:nvPr/>
          </p:nvSpPr>
          <p:spPr>
            <a:xfrm>
              <a:off x="7374425" y="1115450"/>
              <a:ext cx="4475" cy="14300"/>
            </a:xfrm>
            <a:custGeom>
              <a:avLst/>
              <a:gdLst/>
              <a:ahLst/>
              <a:cxnLst/>
              <a:rect l="l" t="t" r="r" b="b"/>
              <a:pathLst>
                <a:path w="179" h="572" extrusionOk="0">
                  <a:moveTo>
                    <a:pt x="179" y="0"/>
                  </a:moveTo>
                  <a:cubicBezTo>
                    <a:pt x="0" y="274"/>
                    <a:pt x="0" y="298"/>
                    <a:pt x="179" y="572"/>
                  </a:cubicBezTo>
                  <a:lnTo>
                    <a:pt x="179" y="0"/>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2"/>
            <p:cNvSpPr/>
            <p:nvPr/>
          </p:nvSpPr>
          <p:spPr>
            <a:xfrm>
              <a:off x="7374725" y="826425"/>
              <a:ext cx="4175" cy="10725"/>
            </a:xfrm>
            <a:custGeom>
              <a:avLst/>
              <a:gdLst/>
              <a:ahLst/>
              <a:cxnLst/>
              <a:rect l="l" t="t" r="r" b="b"/>
              <a:pathLst>
                <a:path w="167" h="429" extrusionOk="0">
                  <a:moveTo>
                    <a:pt x="167" y="0"/>
                  </a:moveTo>
                  <a:cubicBezTo>
                    <a:pt x="0" y="203"/>
                    <a:pt x="0" y="215"/>
                    <a:pt x="167" y="429"/>
                  </a:cubicBezTo>
                  <a:lnTo>
                    <a:pt x="167" y="0"/>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2"/>
            <p:cNvSpPr/>
            <p:nvPr/>
          </p:nvSpPr>
          <p:spPr>
            <a:xfrm>
              <a:off x="7376200" y="847850"/>
              <a:ext cx="2700" cy="10750"/>
            </a:xfrm>
            <a:custGeom>
              <a:avLst/>
              <a:gdLst/>
              <a:ahLst/>
              <a:cxnLst/>
              <a:rect l="l" t="t" r="r" b="b"/>
              <a:pathLst>
                <a:path w="108" h="430" extrusionOk="0">
                  <a:moveTo>
                    <a:pt x="108" y="1"/>
                  </a:moveTo>
                  <a:cubicBezTo>
                    <a:pt x="1" y="143"/>
                    <a:pt x="1" y="286"/>
                    <a:pt x="108" y="429"/>
                  </a:cubicBezTo>
                  <a:lnTo>
                    <a:pt x="108"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2"/>
            <p:cNvSpPr/>
            <p:nvPr/>
          </p:nvSpPr>
          <p:spPr>
            <a:xfrm>
              <a:off x="7376200" y="2793625"/>
              <a:ext cx="2700" cy="10750"/>
            </a:xfrm>
            <a:custGeom>
              <a:avLst/>
              <a:gdLst/>
              <a:ahLst/>
              <a:cxnLst/>
              <a:rect l="l" t="t" r="r" b="b"/>
              <a:pathLst>
                <a:path w="108" h="430" extrusionOk="0">
                  <a:moveTo>
                    <a:pt x="108" y="1"/>
                  </a:moveTo>
                  <a:cubicBezTo>
                    <a:pt x="1" y="143"/>
                    <a:pt x="1" y="286"/>
                    <a:pt x="108" y="429"/>
                  </a:cubicBezTo>
                  <a:lnTo>
                    <a:pt x="108"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2"/>
            <p:cNvSpPr/>
            <p:nvPr/>
          </p:nvSpPr>
          <p:spPr>
            <a:xfrm>
              <a:off x="7375600" y="665675"/>
              <a:ext cx="3300" cy="7175"/>
            </a:xfrm>
            <a:custGeom>
              <a:avLst/>
              <a:gdLst/>
              <a:ahLst/>
              <a:cxnLst/>
              <a:rect l="l" t="t" r="r" b="b"/>
              <a:pathLst>
                <a:path w="132" h="287" extrusionOk="0">
                  <a:moveTo>
                    <a:pt x="132" y="1"/>
                  </a:moveTo>
                  <a:cubicBezTo>
                    <a:pt x="1" y="96"/>
                    <a:pt x="1" y="191"/>
                    <a:pt x="132" y="287"/>
                  </a:cubicBezTo>
                  <a:lnTo>
                    <a:pt x="132"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2"/>
            <p:cNvSpPr/>
            <p:nvPr/>
          </p:nvSpPr>
          <p:spPr>
            <a:xfrm>
              <a:off x="7375600" y="869275"/>
              <a:ext cx="3300" cy="7175"/>
            </a:xfrm>
            <a:custGeom>
              <a:avLst/>
              <a:gdLst/>
              <a:ahLst/>
              <a:cxnLst/>
              <a:rect l="l" t="t" r="r" b="b"/>
              <a:pathLst>
                <a:path w="132" h="287" extrusionOk="0">
                  <a:moveTo>
                    <a:pt x="132" y="1"/>
                  </a:moveTo>
                  <a:cubicBezTo>
                    <a:pt x="1" y="96"/>
                    <a:pt x="1" y="191"/>
                    <a:pt x="132" y="287"/>
                  </a:cubicBezTo>
                  <a:lnTo>
                    <a:pt x="132"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2"/>
            <p:cNvSpPr/>
            <p:nvPr/>
          </p:nvSpPr>
          <p:spPr>
            <a:xfrm>
              <a:off x="7375600" y="2736475"/>
              <a:ext cx="3300" cy="7175"/>
            </a:xfrm>
            <a:custGeom>
              <a:avLst/>
              <a:gdLst/>
              <a:ahLst/>
              <a:cxnLst/>
              <a:rect l="l" t="t" r="r" b="b"/>
              <a:pathLst>
                <a:path w="132" h="287" extrusionOk="0">
                  <a:moveTo>
                    <a:pt x="132" y="1"/>
                  </a:moveTo>
                  <a:cubicBezTo>
                    <a:pt x="1" y="96"/>
                    <a:pt x="1" y="191"/>
                    <a:pt x="132" y="286"/>
                  </a:cubicBezTo>
                  <a:lnTo>
                    <a:pt x="132"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2"/>
            <p:cNvSpPr/>
            <p:nvPr/>
          </p:nvSpPr>
          <p:spPr>
            <a:xfrm>
              <a:off x="7375600" y="1843800"/>
              <a:ext cx="3300" cy="7175"/>
            </a:xfrm>
            <a:custGeom>
              <a:avLst/>
              <a:gdLst/>
              <a:ahLst/>
              <a:cxnLst/>
              <a:rect l="l" t="t" r="r" b="b"/>
              <a:pathLst>
                <a:path w="132" h="287" extrusionOk="0">
                  <a:moveTo>
                    <a:pt x="132" y="1"/>
                  </a:moveTo>
                  <a:cubicBezTo>
                    <a:pt x="1" y="96"/>
                    <a:pt x="1" y="191"/>
                    <a:pt x="132" y="287"/>
                  </a:cubicBezTo>
                  <a:lnTo>
                    <a:pt x="132"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2"/>
            <p:cNvSpPr/>
            <p:nvPr/>
          </p:nvSpPr>
          <p:spPr>
            <a:xfrm>
              <a:off x="7377700" y="554950"/>
              <a:ext cx="1200" cy="3600"/>
            </a:xfrm>
            <a:custGeom>
              <a:avLst/>
              <a:gdLst/>
              <a:ahLst/>
              <a:cxnLst/>
              <a:rect l="l" t="t" r="r" b="b"/>
              <a:pathLst>
                <a:path w="48" h="144" extrusionOk="0">
                  <a:moveTo>
                    <a:pt x="48" y="1"/>
                  </a:moveTo>
                  <a:cubicBezTo>
                    <a:pt x="36" y="13"/>
                    <a:pt x="0" y="37"/>
                    <a:pt x="12" y="49"/>
                  </a:cubicBezTo>
                  <a:cubicBezTo>
                    <a:pt x="12" y="84"/>
                    <a:pt x="36" y="108"/>
                    <a:pt x="48" y="144"/>
                  </a:cubicBezTo>
                  <a:lnTo>
                    <a:pt x="48"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2"/>
            <p:cNvSpPr/>
            <p:nvPr/>
          </p:nvSpPr>
          <p:spPr>
            <a:xfrm>
              <a:off x="7377700" y="2033125"/>
              <a:ext cx="1200" cy="3600"/>
            </a:xfrm>
            <a:custGeom>
              <a:avLst/>
              <a:gdLst/>
              <a:ahLst/>
              <a:cxnLst/>
              <a:rect l="l" t="t" r="r" b="b"/>
              <a:pathLst>
                <a:path w="48" h="144" extrusionOk="0">
                  <a:moveTo>
                    <a:pt x="48" y="0"/>
                  </a:moveTo>
                  <a:cubicBezTo>
                    <a:pt x="36" y="12"/>
                    <a:pt x="0" y="36"/>
                    <a:pt x="0" y="48"/>
                  </a:cubicBezTo>
                  <a:cubicBezTo>
                    <a:pt x="12" y="72"/>
                    <a:pt x="36" y="107"/>
                    <a:pt x="48" y="143"/>
                  </a:cubicBezTo>
                  <a:lnTo>
                    <a:pt x="48" y="0"/>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2"/>
            <p:cNvSpPr/>
            <p:nvPr/>
          </p:nvSpPr>
          <p:spPr>
            <a:xfrm>
              <a:off x="7375325" y="5149875"/>
              <a:ext cx="4275" cy="3875"/>
            </a:xfrm>
            <a:custGeom>
              <a:avLst/>
              <a:gdLst/>
              <a:ahLst/>
              <a:cxnLst/>
              <a:rect l="l" t="t" r="r" b="b"/>
              <a:pathLst>
                <a:path w="171" h="155" extrusionOk="0">
                  <a:moveTo>
                    <a:pt x="143" y="0"/>
                  </a:moveTo>
                  <a:lnTo>
                    <a:pt x="0" y="143"/>
                  </a:lnTo>
                  <a:cubicBezTo>
                    <a:pt x="28" y="151"/>
                    <a:pt x="52" y="155"/>
                    <a:pt x="73" y="155"/>
                  </a:cubicBezTo>
                  <a:cubicBezTo>
                    <a:pt x="148" y="155"/>
                    <a:pt x="171" y="103"/>
                    <a:pt x="143" y="0"/>
                  </a:cubicBez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3" name="Google Shape;613;p22"/>
          <p:cNvSpPr txBox="1">
            <a:spLocks noGrp="1"/>
          </p:cNvSpPr>
          <p:nvPr>
            <p:ph type="title"/>
          </p:nvPr>
        </p:nvSpPr>
        <p:spPr>
          <a:xfrm>
            <a:off x="720000" y="535000"/>
            <a:ext cx="7704000" cy="48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700"/>
              <a:buNone/>
              <a:defRPr sz="37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14" name="Google Shape;614;p22"/>
          <p:cNvSpPr txBox="1">
            <a:spLocks noGrp="1"/>
          </p:cNvSpPr>
          <p:nvPr>
            <p:ph type="body" idx="1"/>
          </p:nvPr>
        </p:nvSpPr>
        <p:spPr>
          <a:xfrm>
            <a:off x="2537250" y="1481450"/>
            <a:ext cx="4069500" cy="21057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accent2"/>
              </a:buClr>
              <a:buSzPts val="1400"/>
              <a:buChar char="●"/>
              <a:defRPr sz="1400">
                <a:solidFill>
                  <a:srgbClr val="434343"/>
                </a:solidFill>
              </a:defRPr>
            </a:lvl1pPr>
            <a:lvl2pPr marL="914400" lvl="1" indent="-317500" rtl="0">
              <a:lnSpc>
                <a:spcPct val="115000"/>
              </a:lnSpc>
              <a:spcBef>
                <a:spcPts val="0"/>
              </a:spcBef>
              <a:spcAft>
                <a:spcPts val="0"/>
              </a:spcAft>
              <a:buClr>
                <a:srgbClr val="434343"/>
              </a:buClr>
              <a:buSzPts val="1400"/>
              <a:buChar char="○"/>
              <a:defRPr>
                <a:solidFill>
                  <a:srgbClr val="434343"/>
                </a:solidFill>
              </a:defRPr>
            </a:lvl2pPr>
            <a:lvl3pPr marL="1371600" lvl="2" indent="-317500" rtl="0">
              <a:lnSpc>
                <a:spcPct val="115000"/>
              </a:lnSpc>
              <a:spcBef>
                <a:spcPts val="0"/>
              </a:spcBef>
              <a:spcAft>
                <a:spcPts val="0"/>
              </a:spcAft>
              <a:buClr>
                <a:srgbClr val="434343"/>
              </a:buClr>
              <a:buSzPts val="1400"/>
              <a:buChar char="■"/>
              <a:defRPr>
                <a:solidFill>
                  <a:srgbClr val="434343"/>
                </a:solidFill>
              </a:defRPr>
            </a:lvl3pPr>
            <a:lvl4pPr marL="1828800" lvl="3" indent="-317500" rtl="0">
              <a:lnSpc>
                <a:spcPct val="115000"/>
              </a:lnSpc>
              <a:spcBef>
                <a:spcPts val="0"/>
              </a:spcBef>
              <a:spcAft>
                <a:spcPts val="0"/>
              </a:spcAft>
              <a:buClr>
                <a:srgbClr val="434343"/>
              </a:buClr>
              <a:buSzPts val="1400"/>
              <a:buChar char="●"/>
              <a:defRPr>
                <a:solidFill>
                  <a:srgbClr val="434343"/>
                </a:solidFill>
              </a:defRPr>
            </a:lvl4pPr>
            <a:lvl5pPr marL="2286000" lvl="4" indent="-317500" rtl="0">
              <a:lnSpc>
                <a:spcPct val="115000"/>
              </a:lnSpc>
              <a:spcBef>
                <a:spcPts val="0"/>
              </a:spcBef>
              <a:spcAft>
                <a:spcPts val="0"/>
              </a:spcAft>
              <a:buClr>
                <a:srgbClr val="434343"/>
              </a:buClr>
              <a:buSzPts val="1400"/>
              <a:buChar char="○"/>
              <a:defRPr>
                <a:solidFill>
                  <a:srgbClr val="434343"/>
                </a:solidFill>
              </a:defRPr>
            </a:lvl5pPr>
            <a:lvl6pPr marL="2743200" lvl="5" indent="-317500" rtl="0">
              <a:lnSpc>
                <a:spcPct val="115000"/>
              </a:lnSpc>
              <a:spcBef>
                <a:spcPts val="0"/>
              </a:spcBef>
              <a:spcAft>
                <a:spcPts val="0"/>
              </a:spcAft>
              <a:buClr>
                <a:srgbClr val="434343"/>
              </a:buClr>
              <a:buSzPts val="1400"/>
              <a:buChar char="■"/>
              <a:defRPr>
                <a:solidFill>
                  <a:srgbClr val="434343"/>
                </a:solidFill>
              </a:defRPr>
            </a:lvl6pPr>
            <a:lvl7pPr marL="3200400" lvl="6" indent="-317500" rtl="0">
              <a:lnSpc>
                <a:spcPct val="115000"/>
              </a:lnSpc>
              <a:spcBef>
                <a:spcPts val="0"/>
              </a:spcBef>
              <a:spcAft>
                <a:spcPts val="0"/>
              </a:spcAft>
              <a:buClr>
                <a:srgbClr val="434343"/>
              </a:buClr>
              <a:buSzPts val="1400"/>
              <a:buChar char="●"/>
              <a:defRPr>
                <a:solidFill>
                  <a:srgbClr val="434343"/>
                </a:solidFill>
              </a:defRPr>
            </a:lvl7pPr>
            <a:lvl8pPr marL="3657600" lvl="7" indent="-317500" rtl="0">
              <a:lnSpc>
                <a:spcPct val="115000"/>
              </a:lnSpc>
              <a:spcBef>
                <a:spcPts val="0"/>
              </a:spcBef>
              <a:spcAft>
                <a:spcPts val="0"/>
              </a:spcAft>
              <a:buClr>
                <a:srgbClr val="434343"/>
              </a:buClr>
              <a:buSzPts val="1400"/>
              <a:buChar char="○"/>
              <a:defRPr>
                <a:solidFill>
                  <a:srgbClr val="434343"/>
                </a:solidFill>
              </a:defRPr>
            </a:lvl8pPr>
            <a:lvl9pPr marL="4114800" lvl="8" indent="-317500" rtl="0">
              <a:lnSpc>
                <a:spcPct val="115000"/>
              </a:lnSpc>
              <a:spcBef>
                <a:spcPts val="0"/>
              </a:spcBef>
              <a:spcAft>
                <a:spcPts val="0"/>
              </a:spcAft>
              <a:buClr>
                <a:srgbClr val="434343"/>
              </a:buClr>
              <a:buSzPts val="1400"/>
              <a:buChar char="■"/>
              <a:defRPr>
                <a:solidFill>
                  <a:srgbClr val="434343"/>
                </a:solidFill>
              </a:defRPr>
            </a:lvl9pPr>
          </a:lstStyle>
          <a:p>
            <a:endParaRPr/>
          </a:p>
        </p:txBody>
      </p:sp>
      <p:pic>
        <p:nvPicPr>
          <p:cNvPr id="615" name="Google Shape;615;p22"/>
          <p:cNvPicPr preferRelativeResize="0"/>
          <p:nvPr/>
        </p:nvPicPr>
        <p:blipFill>
          <a:blip r:embed="rId2">
            <a:alphaModFix/>
          </a:blip>
          <a:stretch>
            <a:fillRect/>
          </a:stretch>
        </p:blipFill>
        <p:spPr>
          <a:xfrm flipH="1">
            <a:off x="3" y="4040475"/>
            <a:ext cx="9143997" cy="915250"/>
          </a:xfrm>
          <a:prstGeom prst="rect">
            <a:avLst/>
          </a:prstGeom>
          <a:noFill/>
          <a:ln>
            <a:noFill/>
          </a:ln>
          <a:effectLst>
            <a:outerShdw blurRad="57150" dist="19050" algn="bl" rotWithShape="0">
              <a:srgbClr val="000000">
                <a:alpha val="49000"/>
              </a:srgbClr>
            </a:outerShdw>
          </a:effectLst>
        </p:spPr>
      </p:pic>
      <p:sp>
        <p:nvSpPr>
          <p:cNvPr id="616" name="Google Shape;616;p22"/>
          <p:cNvSpPr/>
          <p:nvPr/>
        </p:nvSpPr>
        <p:spPr>
          <a:xfrm>
            <a:off x="11" y="4290045"/>
            <a:ext cx="9144008" cy="757044"/>
          </a:xfrm>
          <a:custGeom>
            <a:avLst/>
            <a:gdLst/>
            <a:ahLst/>
            <a:cxnLst/>
            <a:rect l="l" t="t" r="r" b="b"/>
            <a:pathLst>
              <a:path w="75575" h="12992" extrusionOk="0">
                <a:moveTo>
                  <a:pt x="35344" y="1"/>
                </a:moveTo>
                <a:cubicBezTo>
                  <a:pt x="33259" y="1"/>
                  <a:pt x="31191" y="401"/>
                  <a:pt x="29115" y="628"/>
                </a:cubicBezTo>
                <a:cubicBezTo>
                  <a:pt x="26698" y="892"/>
                  <a:pt x="23855" y="1453"/>
                  <a:pt x="21427" y="1483"/>
                </a:cubicBezTo>
                <a:cubicBezTo>
                  <a:pt x="21294" y="1485"/>
                  <a:pt x="21162" y="1486"/>
                  <a:pt x="21030" y="1486"/>
                </a:cubicBezTo>
                <a:cubicBezTo>
                  <a:pt x="18055" y="1486"/>
                  <a:pt x="15396" y="1074"/>
                  <a:pt x="12420" y="1074"/>
                </a:cubicBezTo>
                <a:cubicBezTo>
                  <a:pt x="12288" y="1074"/>
                  <a:pt x="12156" y="1075"/>
                  <a:pt x="12023" y="1076"/>
                </a:cubicBezTo>
                <a:cubicBezTo>
                  <a:pt x="7984" y="1127"/>
                  <a:pt x="4040" y="1943"/>
                  <a:pt x="1" y="1943"/>
                </a:cubicBezTo>
                <a:lnTo>
                  <a:pt x="1" y="12991"/>
                </a:lnTo>
                <a:lnTo>
                  <a:pt x="75575" y="12991"/>
                </a:lnTo>
                <a:lnTo>
                  <a:pt x="75575" y="743"/>
                </a:lnTo>
                <a:cubicBezTo>
                  <a:pt x="73130" y="1049"/>
                  <a:pt x="70797" y="1143"/>
                  <a:pt x="68503" y="1143"/>
                </a:cubicBezTo>
                <a:cubicBezTo>
                  <a:pt x="64836" y="1143"/>
                  <a:pt x="61271" y="902"/>
                  <a:pt x="57521" y="902"/>
                </a:cubicBezTo>
                <a:cubicBezTo>
                  <a:pt x="56138" y="902"/>
                  <a:pt x="54730" y="935"/>
                  <a:pt x="53282" y="1025"/>
                </a:cubicBezTo>
                <a:cubicBezTo>
                  <a:pt x="51908" y="1109"/>
                  <a:pt x="49611" y="1239"/>
                  <a:pt x="47743" y="1239"/>
                </a:cubicBezTo>
                <a:cubicBezTo>
                  <a:pt x="47057" y="1239"/>
                  <a:pt x="46428" y="1221"/>
                  <a:pt x="45925" y="1178"/>
                </a:cubicBezTo>
                <a:cubicBezTo>
                  <a:pt x="42211" y="853"/>
                  <a:pt x="39233" y="41"/>
                  <a:pt x="35508" y="2"/>
                </a:cubicBezTo>
                <a:cubicBezTo>
                  <a:pt x="35453" y="1"/>
                  <a:pt x="35399" y="1"/>
                  <a:pt x="35344" y="1"/>
                </a:cubicBezTo>
                <a:close/>
              </a:path>
            </a:pathLst>
          </a:custGeom>
          <a:solidFill>
            <a:schemeClr val="dk2"/>
          </a:solidFill>
          <a:ln>
            <a:noFill/>
          </a:ln>
          <a:effectLst>
            <a:outerShdw blurRad="57150" dist="1905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2"/>
          <p:cNvSpPr/>
          <p:nvPr/>
        </p:nvSpPr>
        <p:spPr>
          <a:xfrm>
            <a:off x="11" y="4290001"/>
            <a:ext cx="9143952" cy="853437"/>
          </a:xfrm>
          <a:custGeom>
            <a:avLst/>
            <a:gdLst/>
            <a:ahLst/>
            <a:cxnLst/>
            <a:rect l="l" t="t" r="r" b="b"/>
            <a:pathLst>
              <a:path w="76330" h="17371" extrusionOk="0">
                <a:moveTo>
                  <a:pt x="70325" y="0"/>
                </a:moveTo>
                <a:cubicBezTo>
                  <a:pt x="67535" y="0"/>
                  <a:pt x="64769" y="422"/>
                  <a:pt x="61949" y="1260"/>
                </a:cubicBezTo>
                <a:cubicBezTo>
                  <a:pt x="57759" y="2506"/>
                  <a:pt x="53766" y="4656"/>
                  <a:pt x="49511" y="5532"/>
                </a:cubicBezTo>
                <a:cubicBezTo>
                  <a:pt x="45203" y="6419"/>
                  <a:pt x="40738" y="5973"/>
                  <a:pt x="36483" y="7173"/>
                </a:cubicBezTo>
                <a:cubicBezTo>
                  <a:pt x="35225" y="7529"/>
                  <a:pt x="33994" y="8025"/>
                  <a:pt x="32720" y="8280"/>
                </a:cubicBezTo>
                <a:cubicBezTo>
                  <a:pt x="31796" y="8466"/>
                  <a:pt x="30863" y="8522"/>
                  <a:pt x="29926" y="8522"/>
                </a:cubicBezTo>
                <a:cubicBezTo>
                  <a:pt x="28954" y="8522"/>
                  <a:pt x="27978" y="8461"/>
                  <a:pt x="27006" y="8421"/>
                </a:cubicBezTo>
                <a:cubicBezTo>
                  <a:pt x="26270" y="8389"/>
                  <a:pt x="25533" y="8370"/>
                  <a:pt x="24796" y="8370"/>
                </a:cubicBezTo>
                <a:cubicBezTo>
                  <a:pt x="22362" y="8370"/>
                  <a:pt x="19930" y="8582"/>
                  <a:pt x="17574" y="9280"/>
                </a:cubicBezTo>
                <a:cubicBezTo>
                  <a:pt x="15753" y="9819"/>
                  <a:pt x="13998" y="10643"/>
                  <a:pt x="12172" y="11151"/>
                </a:cubicBezTo>
                <a:cubicBezTo>
                  <a:pt x="10474" y="11624"/>
                  <a:pt x="8731" y="11817"/>
                  <a:pt x="6995" y="12009"/>
                </a:cubicBezTo>
                <a:cubicBezTo>
                  <a:pt x="4704" y="12263"/>
                  <a:pt x="2301" y="12696"/>
                  <a:pt x="1" y="12696"/>
                </a:cubicBezTo>
                <a:lnTo>
                  <a:pt x="1" y="17371"/>
                </a:lnTo>
                <a:lnTo>
                  <a:pt x="76330" y="17371"/>
                </a:lnTo>
                <a:lnTo>
                  <a:pt x="76330" y="639"/>
                </a:lnTo>
                <a:cubicBezTo>
                  <a:pt x="74298" y="212"/>
                  <a:pt x="72306" y="0"/>
                  <a:pt x="70325" y="0"/>
                </a:cubicBezTo>
                <a:close/>
              </a:path>
            </a:pathLst>
          </a:custGeom>
          <a:solidFill>
            <a:schemeClr val="accent1"/>
          </a:solidFill>
          <a:ln>
            <a:noFill/>
          </a:ln>
          <a:effectLst>
            <a:outerShdw blurRad="57150" dist="1905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2"/>
          <p:cNvSpPr/>
          <p:nvPr/>
        </p:nvSpPr>
        <p:spPr>
          <a:xfrm flipH="1">
            <a:off x="-11" y="4290045"/>
            <a:ext cx="9143952" cy="853437"/>
          </a:xfrm>
          <a:custGeom>
            <a:avLst/>
            <a:gdLst/>
            <a:ahLst/>
            <a:cxnLst/>
            <a:rect l="l" t="t" r="r" b="b"/>
            <a:pathLst>
              <a:path w="76330" h="17371" extrusionOk="0">
                <a:moveTo>
                  <a:pt x="70325" y="0"/>
                </a:moveTo>
                <a:cubicBezTo>
                  <a:pt x="67535" y="0"/>
                  <a:pt x="64769" y="422"/>
                  <a:pt x="61949" y="1260"/>
                </a:cubicBezTo>
                <a:cubicBezTo>
                  <a:pt x="57759" y="2506"/>
                  <a:pt x="53766" y="4656"/>
                  <a:pt x="49511" y="5532"/>
                </a:cubicBezTo>
                <a:cubicBezTo>
                  <a:pt x="45203" y="6419"/>
                  <a:pt x="40738" y="5973"/>
                  <a:pt x="36483" y="7173"/>
                </a:cubicBezTo>
                <a:cubicBezTo>
                  <a:pt x="35225" y="7529"/>
                  <a:pt x="33994" y="8025"/>
                  <a:pt x="32720" y="8280"/>
                </a:cubicBezTo>
                <a:cubicBezTo>
                  <a:pt x="31796" y="8466"/>
                  <a:pt x="30863" y="8522"/>
                  <a:pt x="29926" y="8522"/>
                </a:cubicBezTo>
                <a:cubicBezTo>
                  <a:pt x="28954" y="8522"/>
                  <a:pt x="27978" y="8461"/>
                  <a:pt x="27006" y="8421"/>
                </a:cubicBezTo>
                <a:cubicBezTo>
                  <a:pt x="26270" y="8389"/>
                  <a:pt x="25533" y="8370"/>
                  <a:pt x="24796" y="8370"/>
                </a:cubicBezTo>
                <a:cubicBezTo>
                  <a:pt x="22362" y="8370"/>
                  <a:pt x="19930" y="8582"/>
                  <a:pt x="17574" y="9280"/>
                </a:cubicBezTo>
                <a:cubicBezTo>
                  <a:pt x="15753" y="9819"/>
                  <a:pt x="13998" y="10643"/>
                  <a:pt x="12172" y="11151"/>
                </a:cubicBezTo>
                <a:cubicBezTo>
                  <a:pt x="10474" y="11624"/>
                  <a:pt x="8731" y="11817"/>
                  <a:pt x="6995" y="12009"/>
                </a:cubicBezTo>
                <a:cubicBezTo>
                  <a:pt x="4704" y="12263"/>
                  <a:pt x="2301" y="12696"/>
                  <a:pt x="1" y="12696"/>
                </a:cubicBezTo>
                <a:lnTo>
                  <a:pt x="1" y="17371"/>
                </a:lnTo>
                <a:lnTo>
                  <a:pt x="76330" y="17371"/>
                </a:lnTo>
                <a:lnTo>
                  <a:pt x="76330" y="639"/>
                </a:lnTo>
                <a:cubicBezTo>
                  <a:pt x="74298" y="212"/>
                  <a:pt x="72306" y="0"/>
                  <a:pt x="70325" y="0"/>
                </a:cubicBezTo>
                <a:close/>
              </a:path>
            </a:pathLst>
          </a:custGeom>
          <a:solidFill>
            <a:schemeClr val="dk1"/>
          </a:solidFill>
          <a:ln>
            <a:noFill/>
          </a:ln>
          <a:effectLst>
            <a:outerShdw blurRad="57150" dist="1905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2"/>
          <p:cNvSpPr/>
          <p:nvPr/>
        </p:nvSpPr>
        <p:spPr>
          <a:xfrm flipH="1">
            <a:off x="-19" y="4608809"/>
            <a:ext cx="9143952" cy="534679"/>
          </a:xfrm>
          <a:custGeom>
            <a:avLst/>
            <a:gdLst/>
            <a:ahLst/>
            <a:cxnLst/>
            <a:rect l="l" t="t" r="r" b="b"/>
            <a:pathLst>
              <a:path w="76330" h="17371" extrusionOk="0">
                <a:moveTo>
                  <a:pt x="70325" y="0"/>
                </a:moveTo>
                <a:cubicBezTo>
                  <a:pt x="67535" y="0"/>
                  <a:pt x="64769" y="422"/>
                  <a:pt x="61949" y="1260"/>
                </a:cubicBezTo>
                <a:cubicBezTo>
                  <a:pt x="57759" y="2506"/>
                  <a:pt x="53766" y="4656"/>
                  <a:pt x="49511" y="5532"/>
                </a:cubicBezTo>
                <a:cubicBezTo>
                  <a:pt x="45203" y="6419"/>
                  <a:pt x="40738" y="5973"/>
                  <a:pt x="36483" y="7173"/>
                </a:cubicBezTo>
                <a:cubicBezTo>
                  <a:pt x="35225" y="7529"/>
                  <a:pt x="33994" y="8025"/>
                  <a:pt x="32720" y="8280"/>
                </a:cubicBezTo>
                <a:cubicBezTo>
                  <a:pt x="31796" y="8466"/>
                  <a:pt x="30863" y="8522"/>
                  <a:pt x="29926" y="8522"/>
                </a:cubicBezTo>
                <a:cubicBezTo>
                  <a:pt x="28954" y="8522"/>
                  <a:pt x="27978" y="8461"/>
                  <a:pt x="27006" y="8421"/>
                </a:cubicBezTo>
                <a:cubicBezTo>
                  <a:pt x="26270" y="8389"/>
                  <a:pt x="25533" y="8370"/>
                  <a:pt x="24796" y="8370"/>
                </a:cubicBezTo>
                <a:cubicBezTo>
                  <a:pt x="22362" y="8370"/>
                  <a:pt x="19930" y="8582"/>
                  <a:pt x="17574" y="9280"/>
                </a:cubicBezTo>
                <a:cubicBezTo>
                  <a:pt x="15753" y="9819"/>
                  <a:pt x="13998" y="10643"/>
                  <a:pt x="12172" y="11151"/>
                </a:cubicBezTo>
                <a:cubicBezTo>
                  <a:pt x="10474" y="11624"/>
                  <a:pt x="8731" y="11817"/>
                  <a:pt x="6995" y="12009"/>
                </a:cubicBezTo>
                <a:cubicBezTo>
                  <a:pt x="4704" y="12263"/>
                  <a:pt x="2301" y="12696"/>
                  <a:pt x="1" y="12696"/>
                </a:cubicBezTo>
                <a:lnTo>
                  <a:pt x="1" y="17371"/>
                </a:lnTo>
                <a:lnTo>
                  <a:pt x="76330" y="17371"/>
                </a:lnTo>
                <a:lnTo>
                  <a:pt x="76330" y="639"/>
                </a:lnTo>
                <a:cubicBezTo>
                  <a:pt x="74298" y="212"/>
                  <a:pt x="72306" y="0"/>
                  <a:pt x="70325" y="0"/>
                </a:cubicBezTo>
                <a:close/>
              </a:path>
            </a:pathLst>
          </a:custGeom>
          <a:solidFill>
            <a:schemeClr val="accent2"/>
          </a:solidFill>
          <a:ln>
            <a:noFill/>
          </a:ln>
          <a:effectLst>
            <a:outerShdw blurRad="57150" dist="1905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2"/>
          <p:cNvSpPr/>
          <p:nvPr/>
        </p:nvSpPr>
        <p:spPr>
          <a:xfrm rot="10652136">
            <a:off x="-74955" y="-303919"/>
            <a:ext cx="3474134" cy="858807"/>
          </a:xfrm>
          <a:custGeom>
            <a:avLst/>
            <a:gdLst/>
            <a:ahLst/>
            <a:cxnLst/>
            <a:rect l="l" t="t" r="r" b="b"/>
            <a:pathLst>
              <a:path w="52415" h="12957" extrusionOk="0">
                <a:moveTo>
                  <a:pt x="51579" y="1"/>
                </a:moveTo>
                <a:cubicBezTo>
                  <a:pt x="49191" y="1"/>
                  <a:pt x="46907" y="901"/>
                  <a:pt x="44545" y="1021"/>
                </a:cubicBezTo>
                <a:cubicBezTo>
                  <a:pt x="44388" y="1029"/>
                  <a:pt x="44231" y="1032"/>
                  <a:pt x="44073" y="1032"/>
                </a:cubicBezTo>
                <a:cubicBezTo>
                  <a:pt x="43799" y="1032"/>
                  <a:pt x="43524" y="1024"/>
                  <a:pt x="43250" y="1024"/>
                </a:cubicBezTo>
                <a:cubicBezTo>
                  <a:pt x="42855" y="1024"/>
                  <a:pt x="42462" y="1040"/>
                  <a:pt x="42075" y="1117"/>
                </a:cubicBezTo>
                <a:cubicBezTo>
                  <a:pt x="41156" y="1298"/>
                  <a:pt x="40325" y="1810"/>
                  <a:pt x="39474" y="2229"/>
                </a:cubicBezTo>
                <a:cubicBezTo>
                  <a:pt x="37544" y="3180"/>
                  <a:pt x="35433" y="3674"/>
                  <a:pt x="33320" y="3674"/>
                </a:cubicBezTo>
                <a:cubicBezTo>
                  <a:pt x="33145" y="3674"/>
                  <a:pt x="32971" y="3671"/>
                  <a:pt x="32797" y="3664"/>
                </a:cubicBezTo>
                <a:cubicBezTo>
                  <a:pt x="31891" y="3629"/>
                  <a:pt x="30986" y="3504"/>
                  <a:pt x="30082" y="3504"/>
                </a:cubicBezTo>
                <a:cubicBezTo>
                  <a:pt x="29865" y="3504"/>
                  <a:pt x="29648" y="3511"/>
                  <a:pt x="29431" y="3528"/>
                </a:cubicBezTo>
                <a:cubicBezTo>
                  <a:pt x="28520" y="3603"/>
                  <a:pt x="27628" y="3856"/>
                  <a:pt x="26736" y="4079"/>
                </a:cubicBezTo>
                <a:cubicBezTo>
                  <a:pt x="24807" y="4559"/>
                  <a:pt x="22855" y="4903"/>
                  <a:pt x="20902" y="5245"/>
                </a:cubicBezTo>
                <a:cubicBezTo>
                  <a:pt x="19555" y="5482"/>
                  <a:pt x="18206" y="5719"/>
                  <a:pt x="16858" y="5956"/>
                </a:cubicBezTo>
                <a:cubicBezTo>
                  <a:pt x="15654" y="6167"/>
                  <a:pt x="14446" y="6380"/>
                  <a:pt x="13227" y="6443"/>
                </a:cubicBezTo>
                <a:cubicBezTo>
                  <a:pt x="12821" y="6464"/>
                  <a:pt x="12415" y="6469"/>
                  <a:pt x="12009" y="6469"/>
                </a:cubicBezTo>
                <a:cubicBezTo>
                  <a:pt x="11708" y="6469"/>
                  <a:pt x="11408" y="6466"/>
                  <a:pt x="11107" y="6466"/>
                </a:cubicBezTo>
                <a:cubicBezTo>
                  <a:pt x="10691" y="6466"/>
                  <a:pt x="10274" y="6471"/>
                  <a:pt x="9858" y="6494"/>
                </a:cubicBezTo>
                <a:cubicBezTo>
                  <a:pt x="7355" y="6627"/>
                  <a:pt x="4914" y="7518"/>
                  <a:pt x="2472" y="7518"/>
                </a:cubicBezTo>
                <a:cubicBezTo>
                  <a:pt x="1821" y="7518"/>
                  <a:pt x="1170" y="7455"/>
                  <a:pt x="518" y="7297"/>
                </a:cubicBezTo>
                <a:cubicBezTo>
                  <a:pt x="390" y="8295"/>
                  <a:pt x="189" y="9423"/>
                  <a:pt x="0" y="10408"/>
                </a:cubicBezTo>
                <a:lnTo>
                  <a:pt x="52415" y="12957"/>
                </a:lnTo>
                <a:lnTo>
                  <a:pt x="52415" y="40"/>
                </a:lnTo>
                <a:cubicBezTo>
                  <a:pt x="52134" y="13"/>
                  <a:pt x="51856" y="1"/>
                  <a:pt x="51579" y="1"/>
                </a:cubicBezTo>
                <a:close/>
              </a:path>
            </a:pathLst>
          </a:custGeom>
          <a:solidFill>
            <a:schemeClr val="dk2"/>
          </a:solidFill>
          <a:ln>
            <a:noFill/>
          </a:ln>
          <a:effectLst>
            <a:outerShdw blurRad="5715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2"/>
          <p:cNvSpPr/>
          <p:nvPr/>
        </p:nvSpPr>
        <p:spPr>
          <a:xfrm rot="-10652136" flipH="1">
            <a:off x="5744820" y="-303919"/>
            <a:ext cx="3474134" cy="858807"/>
          </a:xfrm>
          <a:custGeom>
            <a:avLst/>
            <a:gdLst/>
            <a:ahLst/>
            <a:cxnLst/>
            <a:rect l="l" t="t" r="r" b="b"/>
            <a:pathLst>
              <a:path w="52415" h="12957" extrusionOk="0">
                <a:moveTo>
                  <a:pt x="51579" y="1"/>
                </a:moveTo>
                <a:cubicBezTo>
                  <a:pt x="49191" y="1"/>
                  <a:pt x="46907" y="901"/>
                  <a:pt x="44545" y="1021"/>
                </a:cubicBezTo>
                <a:cubicBezTo>
                  <a:pt x="44388" y="1029"/>
                  <a:pt x="44231" y="1032"/>
                  <a:pt x="44073" y="1032"/>
                </a:cubicBezTo>
                <a:cubicBezTo>
                  <a:pt x="43799" y="1032"/>
                  <a:pt x="43524" y="1024"/>
                  <a:pt x="43250" y="1024"/>
                </a:cubicBezTo>
                <a:cubicBezTo>
                  <a:pt x="42855" y="1024"/>
                  <a:pt x="42462" y="1040"/>
                  <a:pt x="42075" y="1117"/>
                </a:cubicBezTo>
                <a:cubicBezTo>
                  <a:pt x="41156" y="1298"/>
                  <a:pt x="40325" y="1810"/>
                  <a:pt x="39474" y="2229"/>
                </a:cubicBezTo>
                <a:cubicBezTo>
                  <a:pt x="37544" y="3180"/>
                  <a:pt x="35433" y="3674"/>
                  <a:pt x="33320" y="3674"/>
                </a:cubicBezTo>
                <a:cubicBezTo>
                  <a:pt x="33145" y="3674"/>
                  <a:pt x="32971" y="3671"/>
                  <a:pt x="32797" y="3664"/>
                </a:cubicBezTo>
                <a:cubicBezTo>
                  <a:pt x="31891" y="3629"/>
                  <a:pt x="30986" y="3504"/>
                  <a:pt x="30082" y="3504"/>
                </a:cubicBezTo>
                <a:cubicBezTo>
                  <a:pt x="29865" y="3504"/>
                  <a:pt x="29648" y="3511"/>
                  <a:pt x="29431" y="3528"/>
                </a:cubicBezTo>
                <a:cubicBezTo>
                  <a:pt x="28520" y="3603"/>
                  <a:pt x="27628" y="3856"/>
                  <a:pt x="26736" y="4079"/>
                </a:cubicBezTo>
                <a:cubicBezTo>
                  <a:pt x="24807" y="4559"/>
                  <a:pt x="22855" y="4903"/>
                  <a:pt x="20902" y="5245"/>
                </a:cubicBezTo>
                <a:cubicBezTo>
                  <a:pt x="19555" y="5482"/>
                  <a:pt x="18206" y="5719"/>
                  <a:pt x="16858" y="5956"/>
                </a:cubicBezTo>
                <a:cubicBezTo>
                  <a:pt x="15654" y="6167"/>
                  <a:pt x="14446" y="6380"/>
                  <a:pt x="13227" y="6443"/>
                </a:cubicBezTo>
                <a:cubicBezTo>
                  <a:pt x="12821" y="6464"/>
                  <a:pt x="12415" y="6469"/>
                  <a:pt x="12009" y="6469"/>
                </a:cubicBezTo>
                <a:cubicBezTo>
                  <a:pt x="11708" y="6469"/>
                  <a:pt x="11408" y="6466"/>
                  <a:pt x="11107" y="6466"/>
                </a:cubicBezTo>
                <a:cubicBezTo>
                  <a:pt x="10691" y="6466"/>
                  <a:pt x="10274" y="6471"/>
                  <a:pt x="9858" y="6494"/>
                </a:cubicBezTo>
                <a:cubicBezTo>
                  <a:pt x="7355" y="6627"/>
                  <a:pt x="4914" y="7518"/>
                  <a:pt x="2472" y="7518"/>
                </a:cubicBezTo>
                <a:cubicBezTo>
                  <a:pt x="1821" y="7518"/>
                  <a:pt x="1170" y="7455"/>
                  <a:pt x="518" y="7297"/>
                </a:cubicBezTo>
                <a:cubicBezTo>
                  <a:pt x="390" y="8295"/>
                  <a:pt x="189" y="9423"/>
                  <a:pt x="0" y="10408"/>
                </a:cubicBezTo>
                <a:lnTo>
                  <a:pt x="52415" y="12957"/>
                </a:lnTo>
                <a:lnTo>
                  <a:pt x="52415" y="40"/>
                </a:lnTo>
                <a:cubicBezTo>
                  <a:pt x="52134" y="13"/>
                  <a:pt x="51856" y="1"/>
                  <a:pt x="51579" y="1"/>
                </a:cubicBezTo>
                <a:close/>
              </a:path>
            </a:pathLst>
          </a:custGeom>
          <a:solidFill>
            <a:schemeClr val="dk2"/>
          </a:solidFill>
          <a:ln>
            <a:noFill/>
          </a:ln>
          <a:effectLst>
            <a:outerShdw blurRad="5715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1">
  <p:cSld name="CUSTOM_1">
    <p:spTree>
      <p:nvGrpSpPr>
        <p:cNvPr id="1" name="Shape 622"/>
        <p:cNvGrpSpPr/>
        <p:nvPr/>
      </p:nvGrpSpPr>
      <p:grpSpPr>
        <a:xfrm>
          <a:off x="0" y="0"/>
          <a:ext cx="0" cy="0"/>
          <a:chOff x="0" y="0"/>
          <a:chExt cx="0" cy="0"/>
        </a:xfrm>
      </p:grpSpPr>
      <p:grpSp>
        <p:nvGrpSpPr>
          <p:cNvPr id="623" name="Google Shape;623;p23"/>
          <p:cNvGrpSpPr/>
          <p:nvPr/>
        </p:nvGrpSpPr>
        <p:grpSpPr>
          <a:xfrm>
            <a:off x="0" y="0"/>
            <a:ext cx="9143999" cy="5892773"/>
            <a:chOff x="237525" y="551100"/>
            <a:chExt cx="7142075" cy="4602650"/>
          </a:xfrm>
        </p:grpSpPr>
        <p:sp>
          <p:nvSpPr>
            <p:cNvPr id="624" name="Google Shape;624;p23"/>
            <p:cNvSpPr/>
            <p:nvPr/>
          </p:nvSpPr>
          <p:spPr>
            <a:xfrm>
              <a:off x="237525" y="551100"/>
              <a:ext cx="7141675" cy="4602375"/>
            </a:xfrm>
            <a:custGeom>
              <a:avLst/>
              <a:gdLst/>
              <a:ahLst/>
              <a:cxnLst/>
              <a:rect l="l" t="t" r="r" b="b"/>
              <a:pathLst>
                <a:path w="285667" h="184095" extrusionOk="0">
                  <a:moveTo>
                    <a:pt x="262644" y="10131"/>
                  </a:moveTo>
                  <a:cubicBezTo>
                    <a:pt x="262890" y="10131"/>
                    <a:pt x="263142" y="10161"/>
                    <a:pt x="263390" y="10168"/>
                  </a:cubicBezTo>
                  <a:cubicBezTo>
                    <a:pt x="263557" y="10168"/>
                    <a:pt x="263652" y="10275"/>
                    <a:pt x="263664" y="10442"/>
                  </a:cubicBezTo>
                  <a:cubicBezTo>
                    <a:pt x="263676" y="10609"/>
                    <a:pt x="263676" y="10775"/>
                    <a:pt x="263676" y="10942"/>
                  </a:cubicBezTo>
                  <a:lnTo>
                    <a:pt x="263676" y="13228"/>
                  </a:lnTo>
                  <a:cubicBezTo>
                    <a:pt x="263676" y="13835"/>
                    <a:pt x="263676" y="14454"/>
                    <a:pt x="263676" y="15073"/>
                  </a:cubicBezTo>
                  <a:cubicBezTo>
                    <a:pt x="263664" y="15550"/>
                    <a:pt x="263688" y="16026"/>
                    <a:pt x="263569" y="16490"/>
                  </a:cubicBezTo>
                  <a:cubicBezTo>
                    <a:pt x="263486" y="16836"/>
                    <a:pt x="263545" y="17205"/>
                    <a:pt x="263533" y="17562"/>
                  </a:cubicBezTo>
                  <a:cubicBezTo>
                    <a:pt x="263521" y="17895"/>
                    <a:pt x="263545" y="18217"/>
                    <a:pt x="263438" y="18550"/>
                  </a:cubicBezTo>
                  <a:cubicBezTo>
                    <a:pt x="263366" y="18717"/>
                    <a:pt x="263390" y="18931"/>
                    <a:pt x="263390" y="19110"/>
                  </a:cubicBezTo>
                  <a:cubicBezTo>
                    <a:pt x="263390" y="22753"/>
                    <a:pt x="263390" y="26396"/>
                    <a:pt x="263390" y="30040"/>
                  </a:cubicBezTo>
                  <a:cubicBezTo>
                    <a:pt x="263390" y="30349"/>
                    <a:pt x="263450" y="30647"/>
                    <a:pt x="263509" y="30956"/>
                  </a:cubicBezTo>
                  <a:cubicBezTo>
                    <a:pt x="263545" y="31099"/>
                    <a:pt x="263486" y="31230"/>
                    <a:pt x="263307" y="31278"/>
                  </a:cubicBezTo>
                  <a:cubicBezTo>
                    <a:pt x="262962" y="31349"/>
                    <a:pt x="262628" y="31433"/>
                    <a:pt x="262259" y="31433"/>
                  </a:cubicBezTo>
                  <a:cubicBezTo>
                    <a:pt x="261767" y="31429"/>
                    <a:pt x="261275" y="31427"/>
                    <a:pt x="260783" y="31427"/>
                  </a:cubicBezTo>
                  <a:cubicBezTo>
                    <a:pt x="259799" y="31427"/>
                    <a:pt x="258814" y="31433"/>
                    <a:pt x="257830" y="31433"/>
                  </a:cubicBezTo>
                  <a:cubicBezTo>
                    <a:pt x="257568" y="31433"/>
                    <a:pt x="257306" y="31433"/>
                    <a:pt x="257056" y="31516"/>
                  </a:cubicBezTo>
                  <a:cubicBezTo>
                    <a:pt x="256878" y="31564"/>
                    <a:pt x="256675" y="31564"/>
                    <a:pt x="256485" y="31575"/>
                  </a:cubicBezTo>
                  <a:lnTo>
                    <a:pt x="255056" y="31575"/>
                  </a:lnTo>
                  <a:cubicBezTo>
                    <a:pt x="254758" y="31575"/>
                    <a:pt x="254449" y="31575"/>
                    <a:pt x="254139" y="31671"/>
                  </a:cubicBezTo>
                  <a:cubicBezTo>
                    <a:pt x="253949" y="31730"/>
                    <a:pt x="253722" y="31706"/>
                    <a:pt x="253508" y="31718"/>
                  </a:cubicBezTo>
                  <a:cubicBezTo>
                    <a:pt x="253427" y="31720"/>
                    <a:pt x="253346" y="31721"/>
                    <a:pt x="253265" y="31721"/>
                  </a:cubicBezTo>
                  <a:cubicBezTo>
                    <a:pt x="253179" y="31721"/>
                    <a:pt x="253093" y="31720"/>
                    <a:pt x="253008" y="31720"/>
                  </a:cubicBezTo>
                  <a:cubicBezTo>
                    <a:pt x="252631" y="31720"/>
                    <a:pt x="252257" y="31730"/>
                    <a:pt x="251877" y="31837"/>
                  </a:cubicBezTo>
                  <a:cubicBezTo>
                    <a:pt x="251765" y="31865"/>
                    <a:pt x="251646" y="31873"/>
                    <a:pt x="251524" y="31873"/>
                  </a:cubicBezTo>
                  <a:cubicBezTo>
                    <a:pt x="251364" y="31873"/>
                    <a:pt x="251199" y="31860"/>
                    <a:pt x="251038" y="31860"/>
                  </a:cubicBezTo>
                  <a:cubicBezTo>
                    <a:pt x="251008" y="31860"/>
                    <a:pt x="250978" y="31860"/>
                    <a:pt x="250948" y="31861"/>
                  </a:cubicBezTo>
                  <a:cubicBezTo>
                    <a:pt x="250579" y="31873"/>
                    <a:pt x="250198" y="31873"/>
                    <a:pt x="249817" y="31956"/>
                  </a:cubicBezTo>
                  <a:cubicBezTo>
                    <a:pt x="249650" y="31998"/>
                    <a:pt x="249475" y="32007"/>
                    <a:pt x="249296" y="32007"/>
                  </a:cubicBezTo>
                  <a:cubicBezTo>
                    <a:pt x="249162" y="32007"/>
                    <a:pt x="249027" y="32002"/>
                    <a:pt x="248892" y="32002"/>
                  </a:cubicBezTo>
                  <a:cubicBezTo>
                    <a:pt x="248847" y="32002"/>
                    <a:pt x="248802" y="32003"/>
                    <a:pt x="248757" y="32004"/>
                  </a:cubicBezTo>
                  <a:cubicBezTo>
                    <a:pt x="248400" y="32016"/>
                    <a:pt x="248043" y="31980"/>
                    <a:pt x="247698" y="32111"/>
                  </a:cubicBezTo>
                  <a:cubicBezTo>
                    <a:pt x="247611" y="32143"/>
                    <a:pt x="247513" y="32148"/>
                    <a:pt x="247415" y="32148"/>
                  </a:cubicBezTo>
                  <a:cubicBezTo>
                    <a:pt x="247366" y="32148"/>
                    <a:pt x="247317" y="32147"/>
                    <a:pt x="247269" y="32147"/>
                  </a:cubicBezTo>
                  <a:lnTo>
                    <a:pt x="244281" y="32147"/>
                  </a:lnTo>
                  <a:cubicBezTo>
                    <a:pt x="244162" y="32147"/>
                    <a:pt x="244043" y="32135"/>
                    <a:pt x="243924" y="32123"/>
                  </a:cubicBezTo>
                  <a:cubicBezTo>
                    <a:pt x="243793" y="32111"/>
                    <a:pt x="243709" y="32016"/>
                    <a:pt x="243697" y="31897"/>
                  </a:cubicBezTo>
                  <a:cubicBezTo>
                    <a:pt x="243674" y="31730"/>
                    <a:pt x="243674" y="31564"/>
                    <a:pt x="243674" y="31397"/>
                  </a:cubicBezTo>
                  <a:cubicBezTo>
                    <a:pt x="243674" y="30349"/>
                    <a:pt x="243674" y="29301"/>
                    <a:pt x="243685" y="28254"/>
                  </a:cubicBezTo>
                  <a:cubicBezTo>
                    <a:pt x="243685" y="28015"/>
                    <a:pt x="243662" y="27777"/>
                    <a:pt x="243757" y="27551"/>
                  </a:cubicBezTo>
                  <a:cubicBezTo>
                    <a:pt x="243781" y="27480"/>
                    <a:pt x="243816" y="27396"/>
                    <a:pt x="243804" y="27337"/>
                  </a:cubicBezTo>
                  <a:cubicBezTo>
                    <a:pt x="243638" y="26872"/>
                    <a:pt x="243828" y="26408"/>
                    <a:pt x="243816" y="25944"/>
                  </a:cubicBezTo>
                  <a:cubicBezTo>
                    <a:pt x="243816" y="25849"/>
                    <a:pt x="243828" y="25741"/>
                    <a:pt x="243804" y="25658"/>
                  </a:cubicBezTo>
                  <a:cubicBezTo>
                    <a:pt x="243614" y="25098"/>
                    <a:pt x="243697" y="24527"/>
                    <a:pt x="243685" y="23955"/>
                  </a:cubicBezTo>
                  <a:cubicBezTo>
                    <a:pt x="243685" y="23801"/>
                    <a:pt x="243697" y="23622"/>
                    <a:pt x="243745" y="23467"/>
                  </a:cubicBezTo>
                  <a:cubicBezTo>
                    <a:pt x="243816" y="23205"/>
                    <a:pt x="243828" y="22955"/>
                    <a:pt x="243745" y="22705"/>
                  </a:cubicBezTo>
                  <a:cubicBezTo>
                    <a:pt x="243638" y="22420"/>
                    <a:pt x="243626" y="22122"/>
                    <a:pt x="243709" y="21860"/>
                  </a:cubicBezTo>
                  <a:cubicBezTo>
                    <a:pt x="243816" y="21503"/>
                    <a:pt x="243816" y="21157"/>
                    <a:pt x="243816" y="20800"/>
                  </a:cubicBezTo>
                  <a:cubicBezTo>
                    <a:pt x="243816" y="17871"/>
                    <a:pt x="243816" y="14942"/>
                    <a:pt x="243816" y="12013"/>
                  </a:cubicBezTo>
                  <a:cubicBezTo>
                    <a:pt x="243816" y="11097"/>
                    <a:pt x="243781" y="11156"/>
                    <a:pt x="244662" y="11144"/>
                  </a:cubicBezTo>
                  <a:cubicBezTo>
                    <a:pt x="244722" y="11144"/>
                    <a:pt x="244783" y="11145"/>
                    <a:pt x="244843" y="11145"/>
                  </a:cubicBezTo>
                  <a:cubicBezTo>
                    <a:pt x="245116" y="11145"/>
                    <a:pt x="245387" y="11137"/>
                    <a:pt x="245650" y="11049"/>
                  </a:cubicBezTo>
                  <a:cubicBezTo>
                    <a:pt x="245749" y="11016"/>
                    <a:pt x="245856" y="11009"/>
                    <a:pt x="245964" y="11009"/>
                  </a:cubicBezTo>
                  <a:cubicBezTo>
                    <a:pt x="246050" y="11009"/>
                    <a:pt x="246137" y="11013"/>
                    <a:pt x="246221" y="11013"/>
                  </a:cubicBezTo>
                  <a:cubicBezTo>
                    <a:pt x="246513" y="11007"/>
                    <a:pt x="246808" y="11007"/>
                    <a:pt x="247104" y="11007"/>
                  </a:cubicBezTo>
                  <a:cubicBezTo>
                    <a:pt x="247400" y="11007"/>
                    <a:pt x="247698" y="11007"/>
                    <a:pt x="247995" y="11001"/>
                  </a:cubicBezTo>
                  <a:cubicBezTo>
                    <a:pt x="248052" y="11001"/>
                    <a:pt x="248108" y="11002"/>
                    <a:pt x="248164" y="11002"/>
                  </a:cubicBezTo>
                  <a:cubicBezTo>
                    <a:pt x="248417" y="11002"/>
                    <a:pt x="248669" y="10994"/>
                    <a:pt x="248912" y="10906"/>
                  </a:cubicBezTo>
                  <a:cubicBezTo>
                    <a:pt x="249015" y="10874"/>
                    <a:pt x="249129" y="10869"/>
                    <a:pt x="249243" y="10869"/>
                  </a:cubicBezTo>
                  <a:cubicBezTo>
                    <a:pt x="249300" y="10869"/>
                    <a:pt x="249357" y="10870"/>
                    <a:pt x="249412" y="10870"/>
                  </a:cubicBezTo>
                  <a:cubicBezTo>
                    <a:pt x="249535" y="10864"/>
                    <a:pt x="249658" y="10862"/>
                    <a:pt x="249780" y="10862"/>
                  </a:cubicBezTo>
                  <a:cubicBezTo>
                    <a:pt x="249986" y="10862"/>
                    <a:pt x="250192" y="10868"/>
                    <a:pt x="250397" y="10868"/>
                  </a:cubicBezTo>
                  <a:cubicBezTo>
                    <a:pt x="250781" y="10868"/>
                    <a:pt x="251164" y="10849"/>
                    <a:pt x="251544" y="10740"/>
                  </a:cubicBezTo>
                  <a:cubicBezTo>
                    <a:pt x="251596" y="10720"/>
                    <a:pt x="251650" y="10715"/>
                    <a:pt x="251706" y="10715"/>
                  </a:cubicBezTo>
                  <a:cubicBezTo>
                    <a:pt x="251789" y="10715"/>
                    <a:pt x="251875" y="10728"/>
                    <a:pt x="251960" y="10728"/>
                  </a:cubicBezTo>
                  <a:cubicBezTo>
                    <a:pt x="252579" y="10716"/>
                    <a:pt x="253199" y="10716"/>
                    <a:pt x="253818" y="10716"/>
                  </a:cubicBezTo>
                  <a:cubicBezTo>
                    <a:pt x="253903" y="10716"/>
                    <a:pt x="253993" y="10729"/>
                    <a:pt x="254080" y="10729"/>
                  </a:cubicBezTo>
                  <a:cubicBezTo>
                    <a:pt x="254138" y="10729"/>
                    <a:pt x="254194" y="10723"/>
                    <a:pt x="254246" y="10704"/>
                  </a:cubicBezTo>
                  <a:cubicBezTo>
                    <a:pt x="254612" y="10591"/>
                    <a:pt x="254981" y="10571"/>
                    <a:pt x="255351" y="10571"/>
                  </a:cubicBezTo>
                  <a:cubicBezTo>
                    <a:pt x="255559" y="10571"/>
                    <a:pt x="255768" y="10577"/>
                    <a:pt x="255976" y="10577"/>
                  </a:cubicBezTo>
                  <a:cubicBezTo>
                    <a:pt x="256062" y="10577"/>
                    <a:pt x="256148" y="10576"/>
                    <a:pt x="256235" y="10573"/>
                  </a:cubicBezTo>
                  <a:cubicBezTo>
                    <a:pt x="256687" y="10561"/>
                    <a:pt x="257128" y="10573"/>
                    <a:pt x="257580" y="10466"/>
                  </a:cubicBezTo>
                  <a:cubicBezTo>
                    <a:pt x="257724" y="10430"/>
                    <a:pt x="257874" y="10420"/>
                    <a:pt x="258027" y="10420"/>
                  </a:cubicBezTo>
                  <a:cubicBezTo>
                    <a:pt x="258195" y="10420"/>
                    <a:pt x="258365" y="10432"/>
                    <a:pt x="258535" y="10432"/>
                  </a:cubicBezTo>
                  <a:cubicBezTo>
                    <a:pt x="258570" y="10432"/>
                    <a:pt x="258605" y="10431"/>
                    <a:pt x="258640" y="10430"/>
                  </a:cubicBezTo>
                  <a:cubicBezTo>
                    <a:pt x="258700" y="10430"/>
                    <a:pt x="258761" y="10430"/>
                    <a:pt x="258821" y="10430"/>
                  </a:cubicBezTo>
                  <a:cubicBezTo>
                    <a:pt x="259094" y="10430"/>
                    <a:pt x="259365" y="10422"/>
                    <a:pt x="259628" y="10335"/>
                  </a:cubicBezTo>
                  <a:cubicBezTo>
                    <a:pt x="259754" y="10302"/>
                    <a:pt x="259887" y="10294"/>
                    <a:pt x="260021" y="10294"/>
                  </a:cubicBezTo>
                  <a:cubicBezTo>
                    <a:pt x="260128" y="10294"/>
                    <a:pt x="260236" y="10299"/>
                    <a:pt x="260342" y="10299"/>
                  </a:cubicBezTo>
                  <a:cubicBezTo>
                    <a:pt x="260949" y="10263"/>
                    <a:pt x="261569" y="10323"/>
                    <a:pt x="262188" y="10180"/>
                  </a:cubicBezTo>
                  <a:cubicBezTo>
                    <a:pt x="262335" y="10143"/>
                    <a:pt x="262489" y="10131"/>
                    <a:pt x="262644" y="10131"/>
                  </a:cubicBezTo>
                  <a:close/>
                  <a:moveTo>
                    <a:pt x="242431" y="11153"/>
                  </a:moveTo>
                  <a:cubicBezTo>
                    <a:pt x="242468" y="11153"/>
                    <a:pt x="242507" y="11156"/>
                    <a:pt x="242542" y="11156"/>
                  </a:cubicBezTo>
                  <a:cubicBezTo>
                    <a:pt x="242864" y="11156"/>
                    <a:pt x="242947" y="11240"/>
                    <a:pt x="242959" y="11585"/>
                  </a:cubicBezTo>
                  <a:cubicBezTo>
                    <a:pt x="242971" y="11775"/>
                    <a:pt x="242959" y="11966"/>
                    <a:pt x="242959" y="12156"/>
                  </a:cubicBezTo>
                  <a:lnTo>
                    <a:pt x="242959" y="21146"/>
                  </a:lnTo>
                  <a:cubicBezTo>
                    <a:pt x="242959" y="24170"/>
                    <a:pt x="242947" y="27194"/>
                    <a:pt x="242971" y="30218"/>
                  </a:cubicBezTo>
                  <a:cubicBezTo>
                    <a:pt x="242971" y="30790"/>
                    <a:pt x="242792" y="31337"/>
                    <a:pt x="242792" y="31909"/>
                  </a:cubicBezTo>
                  <a:cubicBezTo>
                    <a:pt x="242792" y="32040"/>
                    <a:pt x="242685" y="32123"/>
                    <a:pt x="242554" y="32135"/>
                  </a:cubicBezTo>
                  <a:cubicBezTo>
                    <a:pt x="241908" y="32186"/>
                    <a:pt x="241262" y="32299"/>
                    <a:pt x="240609" y="32299"/>
                  </a:cubicBezTo>
                  <a:cubicBezTo>
                    <a:pt x="240504" y="32299"/>
                    <a:pt x="240398" y="32296"/>
                    <a:pt x="240292" y="32290"/>
                  </a:cubicBezTo>
                  <a:cubicBezTo>
                    <a:pt x="240214" y="32287"/>
                    <a:pt x="240136" y="32286"/>
                    <a:pt x="240058" y="32286"/>
                  </a:cubicBezTo>
                  <a:cubicBezTo>
                    <a:pt x="239735" y="32286"/>
                    <a:pt x="239416" y="32311"/>
                    <a:pt x="239090" y="32397"/>
                  </a:cubicBezTo>
                  <a:cubicBezTo>
                    <a:pt x="238943" y="32430"/>
                    <a:pt x="238792" y="32437"/>
                    <a:pt x="238639" y="32437"/>
                  </a:cubicBezTo>
                  <a:cubicBezTo>
                    <a:pt x="238497" y="32437"/>
                    <a:pt x="238354" y="32431"/>
                    <a:pt x="238212" y="32431"/>
                  </a:cubicBezTo>
                  <a:cubicBezTo>
                    <a:pt x="238171" y="32431"/>
                    <a:pt x="238130" y="32431"/>
                    <a:pt x="238089" y="32433"/>
                  </a:cubicBezTo>
                  <a:cubicBezTo>
                    <a:pt x="237720" y="32445"/>
                    <a:pt x="237339" y="32409"/>
                    <a:pt x="236970" y="32540"/>
                  </a:cubicBezTo>
                  <a:cubicBezTo>
                    <a:pt x="236881" y="32570"/>
                    <a:pt x="236786" y="32576"/>
                    <a:pt x="236689" y="32576"/>
                  </a:cubicBezTo>
                  <a:cubicBezTo>
                    <a:pt x="236625" y="32576"/>
                    <a:pt x="236559" y="32573"/>
                    <a:pt x="236495" y="32573"/>
                  </a:cubicBezTo>
                  <a:cubicBezTo>
                    <a:pt x="236463" y="32573"/>
                    <a:pt x="236431" y="32574"/>
                    <a:pt x="236399" y="32576"/>
                  </a:cubicBezTo>
                  <a:cubicBezTo>
                    <a:pt x="236332" y="32577"/>
                    <a:pt x="236264" y="32578"/>
                    <a:pt x="236197" y="32578"/>
                  </a:cubicBezTo>
                  <a:cubicBezTo>
                    <a:pt x="236126" y="32578"/>
                    <a:pt x="236055" y="32577"/>
                    <a:pt x="235984" y="32577"/>
                  </a:cubicBezTo>
                  <a:cubicBezTo>
                    <a:pt x="235671" y="32577"/>
                    <a:pt x="235359" y="32587"/>
                    <a:pt x="235053" y="32695"/>
                  </a:cubicBezTo>
                  <a:cubicBezTo>
                    <a:pt x="234976" y="32718"/>
                    <a:pt x="234893" y="32724"/>
                    <a:pt x="234808" y="32724"/>
                  </a:cubicBezTo>
                  <a:cubicBezTo>
                    <a:pt x="234723" y="32724"/>
                    <a:pt x="234637" y="32718"/>
                    <a:pt x="234553" y="32718"/>
                  </a:cubicBezTo>
                  <a:lnTo>
                    <a:pt x="232482" y="32718"/>
                  </a:lnTo>
                  <a:cubicBezTo>
                    <a:pt x="232343" y="32718"/>
                    <a:pt x="232202" y="32714"/>
                    <a:pt x="232062" y="32714"/>
                  </a:cubicBezTo>
                  <a:cubicBezTo>
                    <a:pt x="231780" y="32714"/>
                    <a:pt x="231497" y="32730"/>
                    <a:pt x="231220" y="32826"/>
                  </a:cubicBezTo>
                  <a:cubicBezTo>
                    <a:pt x="231138" y="32853"/>
                    <a:pt x="231052" y="32860"/>
                    <a:pt x="230965" y="32860"/>
                  </a:cubicBezTo>
                  <a:cubicBezTo>
                    <a:pt x="230859" y="32860"/>
                    <a:pt x="230752" y="32849"/>
                    <a:pt x="230648" y="32849"/>
                  </a:cubicBezTo>
                  <a:cubicBezTo>
                    <a:pt x="230172" y="32855"/>
                    <a:pt x="229696" y="32855"/>
                    <a:pt x="229219" y="32855"/>
                  </a:cubicBezTo>
                  <a:cubicBezTo>
                    <a:pt x="228743" y="32855"/>
                    <a:pt x="228267" y="32855"/>
                    <a:pt x="227791" y="32861"/>
                  </a:cubicBezTo>
                  <a:cubicBezTo>
                    <a:pt x="227732" y="32863"/>
                    <a:pt x="227673" y="32863"/>
                    <a:pt x="227614" y="32863"/>
                  </a:cubicBezTo>
                  <a:cubicBezTo>
                    <a:pt x="227469" y="32863"/>
                    <a:pt x="227324" y="32860"/>
                    <a:pt x="227179" y="32860"/>
                  </a:cubicBezTo>
                  <a:cubicBezTo>
                    <a:pt x="226836" y="32860"/>
                    <a:pt x="226496" y="32876"/>
                    <a:pt x="226159" y="32980"/>
                  </a:cubicBezTo>
                  <a:cubicBezTo>
                    <a:pt x="226088" y="33004"/>
                    <a:pt x="226008" y="33010"/>
                    <a:pt x="225924" y="33010"/>
                  </a:cubicBezTo>
                  <a:cubicBezTo>
                    <a:pt x="225841" y="33010"/>
                    <a:pt x="225755" y="33004"/>
                    <a:pt x="225671" y="33004"/>
                  </a:cubicBezTo>
                  <a:lnTo>
                    <a:pt x="223242" y="33004"/>
                  </a:lnTo>
                  <a:cubicBezTo>
                    <a:pt x="222742" y="33016"/>
                    <a:pt x="222254" y="33028"/>
                    <a:pt x="221754" y="33111"/>
                  </a:cubicBezTo>
                  <a:cubicBezTo>
                    <a:pt x="221533" y="33146"/>
                    <a:pt x="221309" y="33156"/>
                    <a:pt x="221083" y="33156"/>
                  </a:cubicBezTo>
                  <a:cubicBezTo>
                    <a:pt x="220759" y="33156"/>
                    <a:pt x="220433" y="33135"/>
                    <a:pt x="220111" y="33135"/>
                  </a:cubicBezTo>
                  <a:cubicBezTo>
                    <a:pt x="219956" y="33135"/>
                    <a:pt x="219837" y="33040"/>
                    <a:pt x="219837" y="32873"/>
                  </a:cubicBezTo>
                  <a:cubicBezTo>
                    <a:pt x="219837" y="32326"/>
                    <a:pt x="219766" y="31778"/>
                    <a:pt x="219897" y="31242"/>
                  </a:cubicBezTo>
                  <a:cubicBezTo>
                    <a:pt x="219956" y="31028"/>
                    <a:pt x="219956" y="30813"/>
                    <a:pt x="219956" y="30599"/>
                  </a:cubicBezTo>
                  <a:cubicBezTo>
                    <a:pt x="219956" y="26908"/>
                    <a:pt x="219956" y="23217"/>
                    <a:pt x="219956" y="19538"/>
                  </a:cubicBezTo>
                  <a:cubicBezTo>
                    <a:pt x="219956" y="19300"/>
                    <a:pt x="219956" y="19062"/>
                    <a:pt x="219885" y="18824"/>
                  </a:cubicBezTo>
                  <a:cubicBezTo>
                    <a:pt x="219837" y="18645"/>
                    <a:pt x="219825" y="18455"/>
                    <a:pt x="219825" y="18264"/>
                  </a:cubicBezTo>
                  <a:cubicBezTo>
                    <a:pt x="219825" y="16335"/>
                    <a:pt x="219825" y="14407"/>
                    <a:pt x="219813" y="12478"/>
                  </a:cubicBezTo>
                  <a:cubicBezTo>
                    <a:pt x="219813" y="12383"/>
                    <a:pt x="219813" y="12287"/>
                    <a:pt x="219825" y="12192"/>
                  </a:cubicBezTo>
                  <a:cubicBezTo>
                    <a:pt x="219849" y="11978"/>
                    <a:pt x="219921" y="11894"/>
                    <a:pt x="220135" y="11883"/>
                  </a:cubicBezTo>
                  <a:cubicBezTo>
                    <a:pt x="220230" y="11871"/>
                    <a:pt x="220325" y="11868"/>
                    <a:pt x="220421" y="11868"/>
                  </a:cubicBezTo>
                  <a:cubicBezTo>
                    <a:pt x="220516" y="11868"/>
                    <a:pt x="220611" y="11871"/>
                    <a:pt x="220706" y="11871"/>
                  </a:cubicBezTo>
                  <a:cubicBezTo>
                    <a:pt x="222623" y="11859"/>
                    <a:pt x="224552" y="11859"/>
                    <a:pt x="226481" y="11859"/>
                  </a:cubicBezTo>
                  <a:cubicBezTo>
                    <a:pt x="226767" y="11859"/>
                    <a:pt x="227052" y="11859"/>
                    <a:pt x="227326" y="11775"/>
                  </a:cubicBezTo>
                  <a:cubicBezTo>
                    <a:pt x="227454" y="11733"/>
                    <a:pt x="227594" y="11727"/>
                    <a:pt x="227732" y="11727"/>
                  </a:cubicBezTo>
                  <a:cubicBezTo>
                    <a:pt x="227788" y="11727"/>
                    <a:pt x="227843" y="11728"/>
                    <a:pt x="227898" y="11728"/>
                  </a:cubicBezTo>
                  <a:cubicBezTo>
                    <a:pt x="228183" y="11722"/>
                    <a:pt x="228469" y="11722"/>
                    <a:pt x="228755" y="11722"/>
                  </a:cubicBezTo>
                  <a:cubicBezTo>
                    <a:pt x="229041" y="11722"/>
                    <a:pt x="229326" y="11722"/>
                    <a:pt x="229612" y="11716"/>
                  </a:cubicBezTo>
                  <a:cubicBezTo>
                    <a:pt x="229707" y="11716"/>
                    <a:pt x="229802" y="11718"/>
                    <a:pt x="229896" y="11718"/>
                  </a:cubicBezTo>
                  <a:cubicBezTo>
                    <a:pt x="230154" y="11718"/>
                    <a:pt x="230410" y="11705"/>
                    <a:pt x="230672" y="11609"/>
                  </a:cubicBezTo>
                  <a:cubicBezTo>
                    <a:pt x="230743" y="11585"/>
                    <a:pt x="230824" y="11579"/>
                    <a:pt x="230907" y="11579"/>
                  </a:cubicBezTo>
                  <a:cubicBezTo>
                    <a:pt x="230990" y="11579"/>
                    <a:pt x="231077" y="11585"/>
                    <a:pt x="231160" y="11585"/>
                  </a:cubicBezTo>
                  <a:cubicBezTo>
                    <a:pt x="231970" y="11549"/>
                    <a:pt x="232767" y="11609"/>
                    <a:pt x="233577" y="11466"/>
                  </a:cubicBezTo>
                  <a:cubicBezTo>
                    <a:pt x="233803" y="11423"/>
                    <a:pt x="234032" y="11410"/>
                    <a:pt x="234263" y="11410"/>
                  </a:cubicBezTo>
                  <a:cubicBezTo>
                    <a:pt x="234565" y="11410"/>
                    <a:pt x="234870" y="11431"/>
                    <a:pt x="235172" y="11431"/>
                  </a:cubicBezTo>
                  <a:cubicBezTo>
                    <a:pt x="235212" y="11431"/>
                    <a:pt x="235252" y="11431"/>
                    <a:pt x="235292" y="11430"/>
                  </a:cubicBezTo>
                  <a:cubicBezTo>
                    <a:pt x="235430" y="11430"/>
                    <a:pt x="235571" y="11434"/>
                    <a:pt x="235712" y="11434"/>
                  </a:cubicBezTo>
                  <a:cubicBezTo>
                    <a:pt x="235994" y="11434"/>
                    <a:pt x="236280" y="11418"/>
                    <a:pt x="236565" y="11323"/>
                  </a:cubicBezTo>
                  <a:cubicBezTo>
                    <a:pt x="236641" y="11296"/>
                    <a:pt x="236724" y="11288"/>
                    <a:pt x="236810" y="11288"/>
                  </a:cubicBezTo>
                  <a:cubicBezTo>
                    <a:pt x="236914" y="11288"/>
                    <a:pt x="237021" y="11299"/>
                    <a:pt x="237125" y="11299"/>
                  </a:cubicBezTo>
                  <a:cubicBezTo>
                    <a:pt x="237720" y="11293"/>
                    <a:pt x="238316" y="11293"/>
                    <a:pt x="238911" y="11293"/>
                  </a:cubicBezTo>
                  <a:cubicBezTo>
                    <a:pt x="239506" y="11293"/>
                    <a:pt x="240102" y="11293"/>
                    <a:pt x="240697" y="11287"/>
                  </a:cubicBezTo>
                  <a:cubicBezTo>
                    <a:pt x="240932" y="11287"/>
                    <a:pt x="241166" y="11300"/>
                    <a:pt x="241400" y="11300"/>
                  </a:cubicBezTo>
                  <a:cubicBezTo>
                    <a:pt x="241712" y="11300"/>
                    <a:pt x="242022" y="11277"/>
                    <a:pt x="242328" y="11168"/>
                  </a:cubicBezTo>
                  <a:cubicBezTo>
                    <a:pt x="242358" y="11156"/>
                    <a:pt x="242394" y="11153"/>
                    <a:pt x="242431" y="11153"/>
                  </a:cubicBezTo>
                  <a:close/>
                  <a:moveTo>
                    <a:pt x="77426" y="11865"/>
                  </a:moveTo>
                  <a:cubicBezTo>
                    <a:pt x="79727" y="11865"/>
                    <a:pt x="82026" y="11871"/>
                    <a:pt x="84320" y="11871"/>
                  </a:cubicBezTo>
                  <a:cubicBezTo>
                    <a:pt x="84382" y="11871"/>
                    <a:pt x="84444" y="11870"/>
                    <a:pt x="84506" y="11870"/>
                  </a:cubicBezTo>
                  <a:cubicBezTo>
                    <a:pt x="84753" y="11870"/>
                    <a:pt x="84999" y="11878"/>
                    <a:pt x="85237" y="11954"/>
                  </a:cubicBezTo>
                  <a:cubicBezTo>
                    <a:pt x="85365" y="11996"/>
                    <a:pt x="85504" y="12003"/>
                    <a:pt x="85643" y="12003"/>
                  </a:cubicBezTo>
                  <a:cubicBezTo>
                    <a:pt x="85699" y="12003"/>
                    <a:pt x="85754" y="12002"/>
                    <a:pt x="85809" y="12002"/>
                  </a:cubicBezTo>
                  <a:cubicBezTo>
                    <a:pt x="86130" y="12008"/>
                    <a:pt x="86451" y="12008"/>
                    <a:pt x="86773" y="12008"/>
                  </a:cubicBezTo>
                  <a:cubicBezTo>
                    <a:pt x="87094" y="12008"/>
                    <a:pt x="87416" y="12008"/>
                    <a:pt x="87737" y="12013"/>
                  </a:cubicBezTo>
                  <a:cubicBezTo>
                    <a:pt x="87904" y="12013"/>
                    <a:pt x="88069" y="12010"/>
                    <a:pt x="88234" y="12010"/>
                  </a:cubicBezTo>
                  <a:cubicBezTo>
                    <a:pt x="88564" y="12010"/>
                    <a:pt x="88892" y="12025"/>
                    <a:pt x="89226" y="12121"/>
                  </a:cubicBezTo>
                  <a:cubicBezTo>
                    <a:pt x="89312" y="12148"/>
                    <a:pt x="89406" y="12155"/>
                    <a:pt x="89503" y="12155"/>
                  </a:cubicBezTo>
                  <a:cubicBezTo>
                    <a:pt x="89619" y="12155"/>
                    <a:pt x="89740" y="12144"/>
                    <a:pt x="89857" y="12144"/>
                  </a:cubicBezTo>
                  <a:cubicBezTo>
                    <a:pt x="92166" y="12144"/>
                    <a:pt x="94476" y="12156"/>
                    <a:pt x="96786" y="12156"/>
                  </a:cubicBezTo>
                  <a:cubicBezTo>
                    <a:pt x="96810" y="12156"/>
                    <a:pt x="96832" y="12156"/>
                    <a:pt x="96854" y="12156"/>
                  </a:cubicBezTo>
                  <a:cubicBezTo>
                    <a:pt x="97583" y="12156"/>
                    <a:pt x="97572" y="12168"/>
                    <a:pt x="97572" y="12930"/>
                  </a:cubicBezTo>
                  <a:cubicBezTo>
                    <a:pt x="97572" y="13478"/>
                    <a:pt x="97524" y="14026"/>
                    <a:pt x="97691" y="14561"/>
                  </a:cubicBezTo>
                  <a:cubicBezTo>
                    <a:pt x="97739" y="14704"/>
                    <a:pt x="97715" y="14883"/>
                    <a:pt x="97715" y="15050"/>
                  </a:cubicBezTo>
                  <a:cubicBezTo>
                    <a:pt x="97715" y="15835"/>
                    <a:pt x="97715" y="16621"/>
                    <a:pt x="97715" y="17407"/>
                  </a:cubicBezTo>
                  <a:cubicBezTo>
                    <a:pt x="97715" y="17812"/>
                    <a:pt x="97691" y="18217"/>
                    <a:pt x="97822" y="18610"/>
                  </a:cubicBezTo>
                  <a:cubicBezTo>
                    <a:pt x="97881" y="18776"/>
                    <a:pt x="97858" y="18979"/>
                    <a:pt x="97858" y="19169"/>
                  </a:cubicBezTo>
                  <a:cubicBezTo>
                    <a:pt x="97870" y="19550"/>
                    <a:pt x="97846" y="19931"/>
                    <a:pt x="97965" y="20300"/>
                  </a:cubicBezTo>
                  <a:cubicBezTo>
                    <a:pt x="98036" y="20526"/>
                    <a:pt x="97989" y="20776"/>
                    <a:pt x="98001" y="21015"/>
                  </a:cubicBezTo>
                  <a:cubicBezTo>
                    <a:pt x="98036" y="21765"/>
                    <a:pt x="97917" y="22527"/>
                    <a:pt x="98132" y="23277"/>
                  </a:cubicBezTo>
                  <a:cubicBezTo>
                    <a:pt x="98179" y="23455"/>
                    <a:pt x="98143" y="23658"/>
                    <a:pt x="98143" y="23848"/>
                  </a:cubicBezTo>
                  <a:cubicBezTo>
                    <a:pt x="98143" y="25563"/>
                    <a:pt x="98143" y="27277"/>
                    <a:pt x="98143" y="28992"/>
                  </a:cubicBezTo>
                  <a:cubicBezTo>
                    <a:pt x="98143" y="29325"/>
                    <a:pt x="98120" y="29659"/>
                    <a:pt x="98251" y="29980"/>
                  </a:cubicBezTo>
                  <a:cubicBezTo>
                    <a:pt x="98286" y="30063"/>
                    <a:pt x="98286" y="30159"/>
                    <a:pt x="98286" y="30254"/>
                  </a:cubicBezTo>
                  <a:cubicBezTo>
                    <a:pt x="98286" y="31135"/>
                    <a:pt x="98286" y="32016"/>
                    <a:pt x="98286" y="32897"/>
                  </a:cubicBezTo>
                  <a:cubicBezTo>
                    <a:pt x="98274" y="33195"/>
                    <a:pt x="98203" y="33266"/>
                    <a:pt x="97893" y="33290"/>
                  </a:cubicBezTo>
                  <a:cubicBezTo>
                    <a:pt x="97826" y="33294"/>
                    <a:pt x="97757" y="33295"/>
                    <a:pt x="97687" y="33295"/>
                  </a:cubicBezTo>
                  <a:cubicBezTo>
                    <a:pt x="97548" y="33295"/>
                    <a:pt x="97405" y="33290"/>
                    <a:pt x="97262" y="33290"/>
                  </a:cubicBezTo>
                  <a:lnTo>
                    <a:pt x="73986" y="33290"/>
                  </a:lnTo>
                  <a:cubicBezTo>
                    <a:pt x="73890" y="33290"/>
                    <a:pt x="73795" y="33295"/>
                    <a:pt x="73700" y="33295"/>
                  </a:cubicBezTo>
                  <a:cubicBezTo>
                    <a:pt x="73652" y="33295"/>
                    <a:pt x="73605" y="33294"/>
                    <a:pt x="73557" y="33290"/>
                  </a:cubicBezTo>
                  <a:cubicBezTo>
                    <a:pt x="73021" y="33278"/>
                    <a:pt x="73009" y="33266"/>
                    <a:pt x="72997" y="32718"/>
                  </a:cubicBezTo>
                  <a:cubicBezTo>
                    <a:pt x="72997" y="32599"/>
                    <a:pt x="72997" y="32480"/>
                    <a:pt x="72997" y="32361"/>
                  </a:cubicBezTo>
                  <a:cubicBezTo>
                    <a:pt x="72997" y="25849"/>
                    <a:pt x="72997" y="19324"/>
                    <a:pt x="72997" y="12811"/>
                  </a:cubicBezTo>
                  <a:cubicBezTo>
                    <a:pt x="72997" y="11936"/>
                    <a:pt x="72946" y="11868"/>
                    <a:pt x="73562" y="11868"/>
                  </a:cubicBezTo>
                  <a:cubicBezTo>
                    <a:pt x="73675" y="11868"/>
                    <a:pt x="73811" y="11871"/>
                    <a:pt x="73974" y="11871"/>
                  </a:cubicBezTo>
                  <a:cubicBezTo>
                    <a:pt x="75125" y="11867"/>
                    <a:pt x="76276" y="11865"/>
                    <a:pt x="77426" y="11865"/>
                  </a:cubicBezTo>
                  <a:close/>
                  <a:moveTo>
                    <a:pt x="46351" y="11716"/>
                  </a:moveTo>
                  <a:cubicBezTo>
                    <a:pt x="52804" y="11716"/>
                    <a:pt x="59246" y="11728"/>
                    <a:pt x="65699" y="11728"/>
                  </a:cubicBezTo>
                  <a:cubicBezTo>
                    <a:pt x="65766" y="11728"/>
                    <a:pt x="65832" y="11727"/>
                    <a:pt x="65898" y="11727"/>
                  </a:cubicBezTo>
                  <a:cubicBezTo>
                    <a:pt x="66161" y="11727"/>
                    <a:pt x="66420" y="11735"/>
                    <a:pt x="66687" y="11811"/>
                  </a:cubicBezTo>
                  <a:cubicBezTo>
                    <a:pt x="66809" y="11854"/>
                    <a:pt x="66939" y="11863"/>
                    <a:pt x="67067" y="11863"/>
                  </a:cubicBezTo>
                  <a:cubicBezTo>
                    <a:pt x="67152" y="11863"/>
                    <a:pt x="67237" y="11859"/>
                    <a:pt x="67318" y="11859"/>
                  </a:cubicBezTo>
                  <a:lnTo>
                    <a:pt x="71533" y="11859"/>
                  </a:lnTo>
                  <a:cubicBezTo>
                    <a:pt x="71723" y="11859"/>
                    <a:pt x="71914" y="11859"/>
                    <a:pt x="72104" y="11871"/>
                  </a:cubicBezTo>
                  <a:cubicBezTo>
                    <a:pt x="72331" y="11883"/>
                    <a:pt x="72414" y="11966"/>
                    <a:pt x="72426" y="12168"/>
                  </a:cubicBezTo>
                  <a:cubicBezTo>
                    <a:pt x="72438" y="12383"/>
                    <a:pt x="72438" y="12597"/>
                    <a:pt x="72438" y="12811"/>
                  </a:cubicBezTo>
                  <a:lnTo>
                    <a:pt x="72438" y="22598"/>
                  </a:lnTo>
                  <a:lnTo>
                    <a:pt x="72438" y="32230"/>
                  </a:lnTo>
                  <a:cubicBezTo>
                    <a:pt x="72438" y="32397"/>
                    <a:pt x="72450" y="32564"/>
                    <a:pt x="72438" y="32730"/>
                  </a:cubicBezTo>
                  <a:cubicBezTo>
                    <a:pt x="72426" y="33266"/>
                    <a:pt x="72414" y="33290"/>
                    <a:pt x="71866" y="33290"/>
                  </a:cubicBezTo>
                  <a:lnTo>
                    <a:pt x="62663" y="33290"/>
                  </a:lnTo>
                  <a:cubicBezTo>
                    <a:pt x="62520" y="33290"/>
                    <a:pt x="62365" y="33290"/>
                    <a:pt x="62234" y="33242"/>
                  </a:cubicBezTo>
                  <a:cubicBezTo>
                    <a:pt x="62015" y="33166"/>
                    <a:pt x="61788" y="33158"/>
                    <a:pt x="61560" y="33158"/>
                  </a:cubicBezTo>
                  <a:cubicBezTo>
                    <a:pt x="61503" y="33158"/>
                    <a:pt x="61446" y="33159"/>
                    <a:pt x="61389" y="33159"/>
                  </a:cubicBezTo>
                  <a:cubicBezTo>
                    <a:pt x="60436" y="33159"/>
                    <a:pt x="59484" y="33154"/>
                    <a:pt x="58531" y="33154"/>
                  </a:cubicBezTo>
                  <a:cubicBezTo>
                    <a:pt x="58055" y="33154"/>
                    <a:pt x="57579" y="33155"/>
                    <a:pt x="57103" y="33159"/>
                  </a:cubicBezTo>
                  <a:cubicBezTo>
                    <a:pt x="56988" y="33159"/>
                    <a:pt x="56875" y="33157"/>
                    <a:pt x="56762" y="33157"/>
                  </a:cubicBezTo>
                  <a:cubicBezTo>
                    <a:pt x="56451" y="33157"/>
                    <a:pt x="56143" y="33170"/>
                    <a:pt x="55829" y="33266"/>
                  </a:cubicBezTo>
                  <a:cubicBezTo>
                    <a:pt x="55742" y="33293"/>
                    <a:pt x="55648" y="33301"/>
                    <a:pt x="55551" y="33301"/>
                  </a:cubicBezTo>
                  <a:cubicBezTo>
                    <a:pt x="55435" y="33301"/>
                    <a:pt x="55314" y="33290"/>
                    <a:pt x="55198" y="33290"/>
                  </a:cubicBezTo>
                  <a:cubicBezTo>
                    <a:pt x="52935" y="33290"/>
                    <a:pt x="50673" y="33290"/>
                    <a:pt x="48411" y="33302"/>
                  </a:cubicBezTo>
                  <a:cubicBezTo>
                    <a:pt x="48302" y="33302"/>
                    <a:pt x="48192" y="33297"/>
                    <a:pt x="48084" y="33297"/>
                  </a:cubicBezTo>
                  <a:cubicBezTo>
                    <a:pt x="47884" y="33297"/>
                    <a:pt x="47687" y="33312"/>
                    <a:pt x="47494" y="33397"/>
                  </a:cubicBezTo>
                  <a:cubicBezTo>
                    <a:pt x="47435" y="33421"/>
                    <a:pt x="47363" y="33421"/>
                    <a:pt x="47292" y="33421"/>
                  </a:cubicBezTo>
                  <a:cubicBezTo>
                    <a:pt x="46601" y="33433"/>
                    <a:pt x="45911" y="33433"/>
                    <a:pt x="45220" y="33433"/>
                  </a:cubicBezTo>
                  <a:cubicBezTo>
                    <a:pt x="44970" y="33421"/>
                    <a:pt x="44887" y="33326"/>
                    <a:pt x="44875" y="33076"/>
                  </a:cubicBezTo>
                  <a:cubicBezTo>
                    <a:pt x="44875" y="33028"/>
                    <a:pt x="44863" y="32980"/>
                    <a:pt x="44875" y="32933"/>
                  </a:cubicBezTo>
                  <a:cubicBezTo>
                    <a:pt x="45006" y="32445"/>
                    <a:pt x="44958" y="31933"/>
                    <a:pt x="45053" y="31456"/>
                  </a:cubicBezTo>
                  <a:cubicBezTo>
                    <a:pt x="45173" y="30897"/>
                    <a:pt x="45149" y="30325"/>
                    <a:pt x="45292" y="29766"/>
                  </a:cubicBezTo>
                  <a:cubicBezTo>
                    <a:pt x="45411" y="29313"/>
                    <a:pt x="45458" y="28837"/>
                    <a:pt x="45530" y="28373"/>
                  </a:cubicBezTo>
                  <a:cubicBezTo>
                    <a:pt x="45565" y="28158"/>
                    <a:pt x="45577" y="27944"/>
                    <a:pt x="45577" y="27742"/>
                  </a:cubicBezTo>
                  <a:cubicBezTo>
                    <a:pt x="45577" y="25337"/>
                    <a:pt x="45577" y="22931"/>
                    <a:pt x="45577" y="20526"/>
                  </a:cubicBezTo>
                  <a:cubicBezTo>
                    <a:pt x="45577" y="20288"/>
                    <a:pt x="45589" y="20050"/>
                    <a:pt x="45494" y="19824"/>
                  </a:cubicBezTo>
                  <a:cubicBezTo>
                    <a:pt x="45470" y="19764"/>
                    <a:pt x="45446" y="19681"/>
                    <a:pt x="45446" y="19622"/>
                  </a:cubicBezTo>
                  <a:cubicBezTo>
                    <a:pt x="45518" y="18788"/>
                    <a:pt x="45280" y="17967"/>
                    <a:pt x="45292" y="17133"/>
                  </a:cubicBezTo>
                  <a:cubicBezTo>
                    <a:pt x="45315" y="16157"/>
                    <a:pt x="45327" y="15181"/>
                    <a:pt x="45292" y="14204"/>
                  </a:cubicBezTo>
                  <a:cubicBezTo>
                    <a:pt x="45268" y="13466"/>
                    <a:pt x="45375" y="12740"/>
                    <a:pt x="45446" y="12013"/>
                  </a:cubicBezTo>
                  <a:cubicBezTo>
                    <a:pt x="45470" y="11811"/>
                    <a:pt x="45554" y="11740"/>
                    <a:pt x="45780" y="11728"/>
                  </a:cubicBezTo>
                  <a:cubicBezTo>
                    <a:pt x="45970" y="11716"/>
                    <a:pt x="46161" y="11716"/>
                    <a:pt x="46351" y="11716"/>
                  </a:cubicBezTo>
                  <a:close/>
                  <a:moveTo>
                    <a:pt x="99929" y="12156"/>
                  </a:moveTo>
                  <a:cubicBezTo>
                    <a:pt x="100247" y="12156"/>
                    <a:pt x="100562" y="12164"/>
                    <a:pt x="100870" y="12264"/>
                  </a:cubicBezTo>
                  <a:cubicBezTo>
                    <a:pt x="100962" y="12291"/>
                    <a:pt x="101059" y="12298"/>
                    <a:pt x="101157" y="12298"/>
                  </a:cubicBezTo>
                  <a:cubicBezTo>
                    <a:pt x="101276" y="12298"/>
                    <a:pt x="101396" y="12287"/>
                    <a:pt x="101513" y="12287"/>
                  </a:cubicBezTo>
                  <a:cubicBezTo>
                    <a:pt x="102942" y="12299"/>
                    <a:pt x="104370" y="12299"/>
                    <a:pt x="105787" y="12299"/>
                  </a:cubicBezTo>
                  <a:cubicBezTo>
                    <a:pt x="106073" y="12299"/>
                    <a:pt x="106359" y="12299"/>
                    <a:pt x="106644" y="12383"/>
                  </a:cubicBezTo>
                  <a:cubicBezTo>
                    <a:pt x="106781" y="12425"/>
                    <a:pt x="106935" y="12431"/>
                    <a:pt x="107090" y="12431"/>
                  </a:cubicBezTo>
                  <a:cubicBezTo>
                    <a:pt x="107152" y="12431"/>
                    <a:pt x="107214" y="12430"/>
                    <a:pt x="107276" y="12430"/>
                  </a:cubicBezTo>
                  <a:cubicBezTo>
                    <a:pt x="107633" y="12436"/>
                    <a:pt x="107990" y="12436"/>
                    <a:pt x="108347" y="12436"/>
                  </a:cubicBezTo>
                  <a:cubicBezTo>
                    <a:pt x="108704" y="12436"/>
                    <a:pt x="109061" y="12436"/>
                    <a:pt x="109419" y="12442"/>
                  </a:cubicBezTo>
                  <a:cubicBezTo>
                    <a:pt x="109871" y="12442"/>
                    <a:pt x="110312" y="12442"/>
                    <a:pt x="110764" y="12549"/>
                  </a:cubicBezTo>
                  <a:cubicBezTo>
                    <a:pt x="110938" y="12585"/>
                    <a:pt x="111120" y="12595"/>
                    <a:pt x="111304" y="12595"/>
                  </a:cubicBezTo>
                  <a:cubicBezTo>
                    <a:pt x="111505" y="12595"/>
                    <a:pt x="111709" y="12583"/>
                    <a:pt x="111912" y="12583"/>
                  </a:cubicBezTo>
                  <a:cubicBezTo>
                    <a:pt x="111954" y="12583"/>
                    <a:pt x="111996" y="12584"/>
                    <a:pt x="112038" y="12585"/>
                  </a:cubicBezTo>
                  <a:cubicBezTo>
                    <a:pt x="112099" y="12587"/>
                    <a:pt x="112160" y="12587"/>
                    <a:pt x="112222" y="12587"/>
                  </a:cubicBezTo>
                  <a:cubicBezTo>
                    <a:pt x="112303" y="12587"/>
                    <a:pt x="112385" y="12586"/>
                    <a:pt x="112466" y="12586"/>
                  </a:cubicBezTo>
                  <a:cubicBezTo>
                    <a:pt x="112751" y="12586"/>
                    <a:pt x="113034" y="12597"/>
                    <a:pt x="113312" y="12692"/>
                  </a:cubicBezTo>
                  <a:cubicBezTo>
                    <a:pt x="113389" y="12716"/>
                    <a:pt x="113473" y="12722"/>
                    <a:pt x="113558" y="12722"/>
                  </a:cubicBezTo>
                  <a:cubicBezTo>
                    <a:pt x="113642" y="12722"/>
                    <a:pt x="113729" y="12716"/>
                    <a:pt x="113812" y="12716"/>
                  </a:cubicBezTo>
                  <a:cubicBezTo>
                    <a:pt x="113942" y="12721"/>
                    <a:pt x="114072" y="12722"/>
                    <a:pt x="114203" y="12722"/>
                  </a:cubicBezTo>
                  <a:cubicBezTo>
                    <a:pt x="114318" y="12722"/>
                    <a:pt x="114434" y="12721"/>
                    <a:pt x="114549" y="12721"/>
                  </a:cubicBezTo>
                  <a:cubicBezTo>
                    <a:pt x="114987" y="12721"/>
                    <a:pt x="115426" y="12733"/>
                    <a:pt x="115860" y="12847"/>
                  </a:cubicBezTo>
                  <a:cubicBezTo>
                    <a:pt x="115952" y="12871"/>
                    <a:pt x="116048" y="12878"/>
                    <a:pt x="116145" y="12878"/>
                  </a:cubicBezTo>
                  <a:cubicBezTo>
                    <a:pt x="116258" y="12878"/>
                    <a:pt x="116374" y="12869"/>
                    <a:pt x="116488" y="12869"/>
                  </a:cubicBezTo>
                  <a:cubicBezTo>
                    <a:pt x="116517" y="12869"/>
                    <a:pt x="116546" y="12869"/>
                    <a:pt x="116574" y="12871"/>
                  </a:cubicBezTo>
                  <a:cubicBezTo>
                    <a:pt x="116627" y="12872"/>
                    <a:pt x="116680" y="12872"/>
                    <a:pt x="116733" y="12872"/>
                  </a:cubicBezTo>
                  <a:cubicBezTo>
                    <a:pt x="116877" y="12872"/>
                    <a:pt x="117021" y="12869"/>
                    <a:pt x="117165" y="12869"/>
                  </a:cubicBezTo>
                  <a:cubicBezTo>
                    <a:pt x="117467" y="12869"/>
                    <a:pt x="117767" y="12884"/>
                    <a:pt x="118063" y="12978"/>
                  </a:cubicBezTo>
                  <a:cubicBezTo>
                    <a:pt x="118133" y="13005"/>
                    <a:pt x="118208" y="13012"/>
                    <a:pt x="118285" y="13012"/>
                  </a:cubicBezTo>
                  <a:cubicBezTo>
                    <a:pt x="118377" y="13012"/>
                    <a:pt x="118472" y="13002"/>
                    <a:pt x="118563" y="13002"/>
                  </a:cubicBezTo>
                  <a:cubicBezTo>
                    <a:pt x="118801" y="13008"/>
                    <a:pt x="119039" y="13008"/>
                    <a:pt x="119277" y="13008"/>
                  </a:cubicBezTo>
                  <a:cubicBezTo>
                    <a:pt x="119515" y="13008"/>
                    <a:pt x="119753" y="13008"/>
                    <a:pt x="119991" y="13014"/>
                  </a:cubicBezTo>
                  <a:cubicBezTo>
                    <a:pt x="120539" y="13026"/>
                    <a:pt x="120563" y="13037"/>
                    <a:pt x="120563" y="13561"/>
                  </a:cubicBezTo>
                  <a:cubicBezTo>
                    <a:pt x="120575" y="14133"/>
                    <a:pt x="120563" y="14704"/>
                    <a:pt x="120575" y="15276"/>
                  </a:cubicBezTo>
                  <a:cubicBezTo>
                    <a:pt x="120575" y="15728"/>
                    <a:pt x="120527" y="16181"/>
                    <a:pt x="120682" y="16621"/>
                  </a:cubicBezTo>
                  <a:cubicBezTo>
                    <a:pt x="120730" y="16776"/>
                    <a:pt x="120706" y="16955"/>
                    <a:pt x="120706" y="17121"/>
                  </a:cubicBezTo>
                  <a:cubicBezTo>
                    <a:pt x="120718" y="17633"/>
                    <a:pt x="120670" y="18157"/>
                    <a:pt x="120837" y="18669"/>
                  </a:cubicBezTo>
                  <a:cubicBezTo>
                    <a:pt x="120884" y="18824"/>
                    <a:pt x="120849" y="19002"/>
                    <a:pt x="120849" y="19169"/>
                  </a:cubicBezTo>
                  <a:cubicBezTo>
                    <a:pt x="120861" y="19669"/>
                    <a:pt x="120813" y="20169"/>
                    <a:pt x="120968" y="20657"/>
                  </a:cubicBezTo>
                  <a:cubicBezTo>
                    <a:pt x="121027" y="20836"/>
                    <a:pt x="120992" y="21038"/>
                    <a:pt x="120992" y="21229"/>
                  </a:cubicBezTo>
                  <a:cubicBezTo>
                    <a:pt x="121003" y="21693"/>
                    <a:pt x="120968" y="22169"/>
                    <a:pt x="121111" y="22634"/>
                  </a:cubicBezTo>
                  <a:cubicBezTo>
                    <a:pt x="121170" y="22836"/>
                    <a:pt x="121134" y="23062"/>
                    <a:pt x="121134" y="23277"/>
                  </a:cubicBezTo>
                  <a:cubicBezTo>
                    <a:pt x="121146" y="23610"/>
                    <a:pt x="121122" y="23944"/>
                    <a:pt x="121242" y="24265"/>
                  </a:cubicBezTo>
                  <a:cubicBezTo>
                    <a:pt x="121289" y="24420"/>
                    <a:pt x="121277" y="24598"/>
                    <a:pt x="121277" y="24765"/>
                  </a:cubicBezTo>
                  <a:cubicBezTo>
                    <a:pt x="121277" y="25206"/>
                    <a:pt x="121277" y="25658"/>
                    <a:pt x="121277" y="26110"/>
                  </a:cubicBezTo>
                  <a:cubicBezTo>
                    <a:pt x="121289" y="26992"/>
                    <a:pt x="121492" y="27861"/>
                    <a:pt x="121432" y="28742"/>
                  </a:cubicBezTo>
                  <a:cubicBezTo>
                    <a:pt x="121599" y="29194"/>
                    <a:pt x="121539" y="29682"/>
                    <a:pt x="121575" y="30147"/>
                  </a:cubicBezTo>
                  <a:cubicBezTo>
                    <a:pt x="121611" y="30599"/>
                    <a:pt x="121646" y="31052"/>
                    <a:pt x="121754" y="31480"/>
                  </a:cubicBezTo>
                  <a:cubicBezTo>
                    <a:pt x="121908" y="32075"/>
                    <a:pt x="121825" y="32671"/>
                    <a:pt x="121837" y="33254"/>
                  </a:cubicBezTo>
                  <a:cubicBezTo>
                    <a:pt x="121837" y="33469"/>
                    <a:pt x="121742" y="33552"/>
                    <a:pt x="121527" y="33564"/>
                  </a:cubicBezTo>
                  <a:cubicBezTo>
                    <a:pt x="121349" y="33576"/>
                    <a:pt x="121158" y="33576"/>
                    <a:pt x="120968" y="33576"/>
                  </a:cubicBezTo>
                  <a:lnTo>
                    <a:pt x="109478" y="33576"/>
                  </a:lnTo>
                  <a:cubicBezTo>
                    <a:pt x="109192" y="33576"/>
                    <a:pt x="108907" y="33564"/>
                    <a:pt x="108633" y="33492"/>
                  </a:cubicBezTo>
                  <a:cubicBezTo>
                    <a:pt x="108497" y="33449"/>
                    <a:pt x="108353" y="33441"/>
                    <a:pt x="108208" y="33441"/>
                  </a:cubicBezTo>
                  <a:cubicBezTo>
                    <a:pt x="108111" y="33441"/>
                    <a:pt x="108014" y="33445"/>
                    <a:pt x="107918" y="33445"/>
                  </a:cubicBezTo>
                  <a:cubicBezTo>
                    <a:pt x="106557" y="33438"/>
                    <a:pt x="105196" y="33431"/>
                    <a:pt x="103838" y="33431"/>
                  </a:cubicBezTo>
                  <a:cubicBezTo>
                    <a:pt x="102843" y="33431"/>
                    <a:pt x="101849" y="33435"/>
                    <a:pt x="100858" y="33445"/>
                  </a:cubicBezTo>
                  <a:cubicBezTo>
                    <a:pt x="100298" y="33445"/>
                    <a:pt x="99775" y="33266"/>
                    <a:pt x="99227" y="33266"/>
                  </a:cubicBezTo>
                  <a:cubicBezTo>
                    <a:pt x="99060" y="33266"/>
                    <a:pt x="99013" y="33111"/>
                    <a:pt x="99013" y="32957"/>
                  </a:cubicBezTo>
                  <a:cubicBezTo>
                    <a:pt x="99001" y="32528"/>
                    <a:pt x="99001" y="32099"/>
                    <a:pt x="99001" y="31671"/>
                  </a:cubicBezTo>
                  <a:cubicBezTo>
                    <a:pt x="98989" y="31242"/>
                    <a:pt x="99024" y="30825"/>
                    <a:pt x="98894" y="30397"/>
                  </a:cubicBezTo>
                  <a:cubicBezTo>
                    <a:pt x="98834" y="30206"/>
                    <a:pt x="98858" y="29980"/>
                    <a:pt x="98858" y="29766"/>
                  </a:cubicBezTo>
                  <a:cubicBezTo>
                    <a:pt x="98858" y="27742"/>
                    <a:pt x="98858" y="25718"/>
                    <a:pt x="98858" y="23693"/>
                  </a:cubicBezTo>
                  <a:cubicBezTo>
                    <a:pt x="98858" y="23384"/>
                    <a:pt x="98870" y="23074"/>
                    <a:pt x="98763" y="22777"/>
                  </a:cubicBezTo>
                  <a:cubicBezTo>
                    <a:pt x="98703" y="22598"/>
                    <a:pt x="98727" y="22396"/>
                    <a:pt x="98715" y="22205"/>
                  </a:cubicBezTo>
                  <a:cubicBezTo>
                    <a:pt x="98691" y="21527"/>
                    <a:pt x="98763" y="20836"/>
                    <a:pt x="98596" y="20157"/>
                  </a:cubicBezTo>
                  <a:cubicBezTo>
                    <a:pt x="98513" y="19812"/>
                    <a:pt x="98572" y="19443"/>
                    <a:pt x="98572" y="19086"/>
                  </a:cubicBezTo>
                  <a:cubicBezTo>
                    <a:pt x="98560" y="18729"/>
                    <a:pt x="98584" y="18371"/>
                    <a:pt x="98465" y="18026"/>
                  </a:cubicBezTo>
                  <a:cubicBezTo>
                    <a:pt x="98405" y="17859"/>
                    <a:pt x="98429" y="17657"/>
                    <a:pt x="98429" y="17467"/>
                  </a:cubicBezTo>
                  <a:cubicBezTo>
                    <a:pt x="98429" y="16776"/>
                    <a:pt x="98429" y="16085"/>
                    <a:pt x="98429" y="15395"/>
                  </a:cubicBezTo>
                  <a:cubicBezTo>
                    <a:pt x="98417" y="14966"/>
                    <a:pt x="98393" y="14550"/>
                    <a:pt x="98322" y="14121"/>
                  </a:cubicBezTo>
                  <a:cubicBezTo>
                    <a:pt x="98239" y="13585"/>
                    <a:pt x="98286" y="13026"/>
                    <a:pt x="98298" y="12478"/>
                  </a:cubicBezTo>
                  <a:cubicBezTo>
                    <a:pt x="98298" y="12264"/>
                    <a:pt x="98382" y="12180"/>
                    <a:pt x="98596" y="12168"/>
                  </a:cubicBezTo>
                  <a:cubicBezTo>
                    <a:pt x="98977" y="12156"/>
                    <a:pt x="99358" y="12156"/>
                    <a:pt x="99739" y="12156"/>
                  </a:cubicBezTo>
                  <a:cubicBezTo>
                    <a:pt x="99802" y="12156"/>
                    <a:pt x="99866" y="12156"/>
                    <a:pt x="99929" y="12156"/>
                  </a:cubicBezTo>
                  <a:close/>
                  <a:moveTo>
                    <a:pt x="218516" y="12002"/>
                  </a:moveTo>
                  <a:cubicBezTo>
                    <a:pt x="218837" y="12002"/>
                    <a:pt x="218920" y="12073"/>
                    <a:pt x="218980" y="12406"/>
                  </a:cubicBezTo>
                  <a:cubicBezTo>
                    <a:pt x="219063" y="12847"/>
                    <a:pt x="219123" y="13299"/>
                    <a:pt x="219111" y="13752"/>
                  </a:cubicBezTo>
                  <a:cubicBezTo>
                    <a:pt x="219099" y="14371"/>
                    <a:pt x="219111" y="14990"/>
                    <a:pt x="219111" y="15609"/>
                  </a:cubicBezTo>
                  <a:cubicBezTo>
                    <a:pt x="219111" y="16224"/>
                    <a:pt x="219111" y="16839"/>
                    <a:pt x="219111" y="17455"/>
                  </a:cubicBezTo>
                  <a:cubicBezTo>
                    <a:pt x="219111" y="17836"/>
                    <a:pt x="219087" y="18217"/>
                    <a:pt x="219218" y="18586"/>
                  </a:cubicBezTo>
                  <a:cubicBezTo>
                    <a:pt x="219278" y="18764"/>
                    <a:pt x="219242" y="18967"/>
                    <a:pt x="219242" y="19157"/>
                  </a:cubicBezTo>
                  <a:cubicBezTo>
                    <a:pt x="219254" y="23563"/>
                    <a:pt x="219254" y="27956"/>
                    <a:pt x="219254" y="32361"/>
                  </a:cubicBezTo>
                  <a:cubicBezTo>
                    <a:pt x="219254" y="33136"/>
                    <a:pt x="219265" y="33147"/>
                    <a:pt x="218535" y="33147"/>
                  </a:cubicBezTo>
                  <a:cubicBezTo>
                    <a:pt x="218514" y="33147"/>
                    <a:pt x="218491" y="33147"/>
                    <a:pt x="218468" y="33147"/>
                  </a:cubicBezTo>
                  <a:lnTo>
                    <a:pt x="217111" y="33147"/>
                  </a:lnTo>
                  <a:cubicBezTo>
                    <a:pt x="217030" y="33147"/>
                    <a:pt x="216949" y="33145"/>
                    <a:pt x="216869" y="33145"/>
                  </a:cubicBezTo>
                  <a:cubicBezTo>
                    <a:pt x="216689" y="33145"/>
                    <a:pt x="216510" y="33156"/>
                    <a:pt x="216337" y="33230"/>
                  </a:cubicBezTo>
                  <a:cubicBezTo>
                    <a:pt x="216294" y="33256"/>
                    <a:pt x="216239" y="33276"/>
                    <a:pt x="216189" y="33276"/>
                  </a:cubicBezTo>
                  <a:cubicBezTo>
                    <a:pt x="216169" y="33276"/>
                    <a:pt x="216151" y="33273"/>
                    <a:pt x="216134" y="33266"/>
                  </a:cubicBezTo>
                  <a:cubicBezTo>
                    <a:pt x="215947" y="33226"/>
                    <a:pt x="215761" y="33211"/>
                    <a:pt x="215575" y="33211"/>
                  </a:cubicBezTo>
                  <a:cubicBezTo>
                    <a:pt x="215121" y="33211"/>
                    <a:pt x="214672" y="33297"/>
                    <a:pt x="214223" y="33297"/>
                  </a:cubicBezTo>
                  <a:cubicBezTo>
                    <a:pt x="214154" y="33297"/>
                    <a:pt x="214084" y="33295"/>
                    <a:pt x="214015" y="33290"/>
                  </a:cubicBezTo>
                  <a:cubicBezTo>
                    <a:pt x="213769" y="33278"/>
                    <a:pt x="213523" y="33274"/>
                    <a:pt x="213277" y="33274"/>
                  </a:cubicBezTo>
                  <a:cubicBezTo>
                    <a:pt x="212785" y="33274"/>
                    <a:pt x="212293" y="33290"/>
                    <a:pt x="211800" y="33290"/>
                  </a:cubicBezTo>
                  <a:lnTo>
                    <a:pt x="209657" y="33290"/>
                  </a:lnTo>
                  <a:cubicBezTo>
                    <a:pt x="209559" y="33290"/>
                    <a:pt x="209460" y="33288"/>
                    <a:pt x="209360" y="33288"/>
                  </a:cubicBezTo>
                  <a:cubicBezTo>
                    <a:pt x="209085" y="33288"/>
                    <a:pt x="208806" y="33301"/>
                    <a:pt x="208526" y="33397"/>
                  </a:cubicBezTo>
                  <a:cubicBezTo>
                    <a:pt x="208450" y="33424"/>
                    <a:pt x="208367" y="33432"/>
                    <a:pt x="208281" y="33432"/>
                  </a:cubicBezTo>
                  <a:cubicBezTo>
                    <a:pt x="208178" y="33432"/>
                    <a:pt x="208071" y="33421"/>
                    <a:pt x="207967" y="33421"/>
                  </a:cubicBezTo>
                  <a:cubicBezTo>
                    <a:pt x="207276" y="33433"/>
                    <a:pt x="206586" y="33433"/>
                    <a:pt x="205895" y="33433"/>
                  </a:cubicBezTo>
                  <a:cubicBezTo>
                    <a:pt x="205800" y="33433"/>
                    <a:pt x="205704" y="33431"/>
                    <a:pt x="205609" y="33431"/>
                  </a:cubicBezTo>
                  <a:cubicBezTo>
                    <a:pt x="205348" y="33431"/>
                    <a:pt x="205089" y="33444"/>
                    <a:pt x="204835" y="33540"/>
                  </a:cubicBezTo>
                  <a:cubicBezTo>
                    <a:pt x="204760" y="33567"/>
                    <a:pt x="204674" y="33574"/>
                    <a:pt x="204585" y="33574"/>
                  </a:cubicBezTo>
                  <a:cubicBezTo>
                    <a:pt x="204479" y="33574"/>
                    <a:pt x="204368" y="33564"/>
                    <a:pt x="204264" y="33564"/>
                  </a:cubicBezTo>
                  <a:cubicBezTo>
                    <a:pt x="203883" y="33570"/>
                    <a:pt x="203505" y="33570"/>
                    <a:pt x="203127" y="33570"/>
                  </a:cubicBezTo>
                  <a:cubicBezTo>
                    <a:pt x="202749" y="33570"/>
                    <a:pt x="202371" y="33570"/>
                    <a:pt x="201990" y="33576"/>
                  </a:cubicBezTo>
                  <a:cubicBezTo>
                    <a:pt x="201825" y="33576"/>
                    <a:pt x="201661" y="33569"/>
                    <a:pt x="201497" y="33569"/>
                  </a:cubicBezTo>
                  <a:cubicBezTo>
                    <a:pt x="201210" y="33569"/>
                    <a:pt x="200925" y="33589"/>
                    <a:pt x="200644" y="33695"/>
                  </a:cubicBezTo>
                  <a:cubicBezTo>
                    <a:pt x="200609" y="33707"/>
                    <a:pt x="200573" y="33710"/>
                    <a:pt x="200537" y="33710"/>
                  </a:cubicBezTo>
                  <a:cubicBezTo>
                    <a:pt x="200501" y="33710"/>
                    <a:pt x="200466" y="33707"/>
                    <a:pt x="200430" y="33707"/>
                  </a:cubicBezTo>
                  <a:cubicBezTo>
                    <a:pt x="200037" y="33713"/>
                    <a:pt x="199644" y="33716"/>
                    <a:pt x="199251" y="33716"/>
                  </a:cubicBezTo>
                  <a:cubicBezTo>
                    <a:pt x="198858" y="33716"/>
                    <a:pt x="198465" y="33713"/>
                    <a:pt x="198073" y="33707"/>
                  </a:cubicBezTo>
                  <a:cubicBezTo>
                    <a:pt x="197775" y="33707"/>
                    <a:pt x="197692" y="33623"/>
                    <a:pt x="197680" y="33326"/>
                  </a:cubicBezTo>
                  <a:cubicBezTo>
                    <a:pt x="197668" y="33088"/>
                    <a:pt x="197680" y="32849"/>
                    <a:pt x="197680" y="32611"/>
                  </a:cubicBezTo>
                  <a:cubicBezTo>
                    <a:pt x="197680" y="32445"/>
                    <a:pt x="197715" y="32266"/>
                    <a:pt x="197668" y="32111"/>
                  </a:cubicBezTo>
                  <a:cubicBezTo>
                    <a:pt x="197477" y="31516"/>
                    <a:pt x="197561" y="30885"/>
                    <a:pt x="197537" y="30278"/>
                  </a:cubicBezTo>
                  <a:cubicBezTo>
                    <a:pt x="197525" y="29778"/>
                    <a:pt x="197549" y="29289"/>
                    <a:pt x="197430" y="28789"/>
                  </a:cubicBezTo>
                  <a:cubicBezTo>
                    <a:pt x="197346" y="28420"/>
                    <a:pt x="197406" y="28027"/>
                    <a:pt x="197394" y="27646"/>
                  </a:cubicBezTo>
                  <a:cubicBezTo>
                    <a:pt x="197382" y="27289"/>
                    <a:pt x="197418" y="26944"/>
                    <a:pt x="197287" y="26587"/>
                  </a:cubicBezTo>
                  <a:cubicBezTo>
                    <a:pt x="197227" y="26420"/>
                    <a:pt x="197263" y="26218"/>
                    <a:pt x="197251" y="26027"/>
                  </a:cubicBezTo>
                  <a:cubicBezTo>
                    <a:pt x="197251" y="25622"/>
                    <a:pt x="197239" y="25229"/>
                    <a:pt x="197144" y="24825"/>
                  </a:cubicBezTo>
                  <a:cubicBezTo>
                    <a:pt x="197072" y="24479"/>
                    <a:pt x="197120" y="24110"/>
                    <a:pt x="197108" y="23753"/>
                  </a:cubicBezTo>
                  <a:cubicBezTo>
                    <a:pt x="197096" y="23360"/>
                    <a:pt x="197132" y="22955"/>
                    <a:pt x="197001" y="22562"/>
                  </a:cubicBezTo>
                  <a:cubicBezTo>
                    <a:pt x="196941" y="22360"/>
                    <a:pt x="196977" y="22134"/>
                    <a:pt x="196965" y="21919"/>
                  </a:cubicBezTo>
                  <a:cubicBezTo>
                    <a:pt x="196941" y="21241"/>
                    <a:pt x="197001" y="20550"/>
                    <a:pt x="196846" y="19860"/>
                  </a:cubicBezTo>
                  <a:cubicBezTo>
                    <a:pt x="196751" y="19431"/>
                    <a:pt x="196834" y="18967"/>
                    <a:pt x="196822" y="18514"/>
                  </a:cubicBezTo>
                  <a:cubicBezTo>
                    <a:pt x="196811" y="18038"/>
                    <a:pt x="196858" y="17562"/>
                    <a:pt x="196715" y="17097"/>
                  </a:cubicBezTo>
                  <a:cubicBezTo>
                    <a:pt x="196644" y="16871"/>
                    <a:pt x="196691" y="16621"/>
                    <a:pt x="196680" y="16383"/>
                  </a:cubicBezTo>
                  <a:cubicBezTo>
                    <a:pt x="196680" y="15954"/>
                    <a:pt x="196715" y="15526"/>
                    <a:pt x="196572" y="15109"/>
                  </a:cubicBezTo>
                  <a:cubicBezTo>
                    <a:pt x="196513" y="14966"/>
                    <a:pt x="196549" y="14788"/>
                    <a:pt x="196537" y="14621"/>
                  </a:cubicBezTo>
                  <a:cubicBezTo>
                    <a:pt x="196513" y="14097"/>
                    <a:pt x="196596" y="13573"/>
                    <a:pt x="196453" y="13061"/>
                  </a:cubicBezTo>
                  <a:cubicBezTo>
                    <a:pt x="196418" y="12918"/>
                    <a:pt x="196537" y="12775"/>
                    <a:pt x="196691" y="12752"/>
                  </a:cubicBezTo>
                  <a:cubicBezTo>
                    <a:pt x="196858" y="12728"/>
                    <a:pt x="197025" y="12728"/>
                    <a:pt x="197192" y="12728"/>
                  </a:cubicBezTo>
                  <a:cubicBezTo>
                    <a:pt x="197596" y="12722"/>
                    <a:pt x="198001" y="12722"/>
                    <a:pt x="198406" y="12722"/>
                  </a:cubicBezTo>
                  <a:cubicBezTo>
                    <a:pt x="198811" y="12722"/>
                    <a:pt x="199216" y="12722"/>
                    <a:pt x="199620" y="12716"/>
                  </a:cubicBezTo>
                  <a:cubicBezTo>
                    <a:pt x="199775" y="12716"/>
                    <a:pt x="199931" y="12720"/>
                    <a:pt x="200088" y="12720"/>
                  </a:cubicBezTo>
                  <a:cubicBezTo>
                    <a:pt x="200401" y="12720"/>
                    <a:pt x="200716" y="12704"/>
                    <a:pt x="201025" y="12609"/>
                  </a:cubicBezTo>
                  <a:cubicBezTo>
                    <a:pt x="201096" y="12582"/>
                    <a:pt x="201171" y="12574"/>
                    <a:pt x="201248" y="12574"/>
                  </a:cubicBezTo>
                  <a:cubicBezTo>
                    <a:pt x="201340" y="12574"/>
                    <a:pt x="201434" y="12585"/>
                    <a:pt x="201525" y="12585"/>
                  </a:cubicBezTo>
                  <a:cubicBezTo>
                    <a:pt x="202192" y="12573"/>
                    <a:pt x="202859" y="12573"/>
                    <a:pt x="203526" y="12573"/>
                  </a:cubicBezTo>
                  <a:cubicBezTo>
                    <a:pt x="203586" y="12573"/>
                    <a:pt x="203646" y="12573"/>
                    <a:pt x="203706" y="12573"/>
                  </a:cubicBezTo>
                  <a:cubicBezTo>
                    <a:pt x="203976" y="12573"/>
                    <a:pt x="204241" y="12565"/>
                    <a:pt x="204514" y="12478"/>
                  </a:cubicBezTo>
                  <a:cubicBezTo>
                    <a:pt x="204606" y="12445"/>
                    <a:pt x="204714" y="12437"/>
                    <a:pt x="204821" y="12437"/>
                  </a:cubicBezTo>
                  <a:cubicBezTo>
                    <a:pt x="204908" y="12437"/>
                    <a:pt x="204994" y="12442"/>
                    <a:pt x="205073" y="12442"/>
                  </a:cubicBezTo>
                  <a:cubicBezTo>
                    <a:pt x="205502" y="12436"/>
                    <a:pt x="205931" y="12436"/>
                    <a:pt x="206359" y="12436"/>
                  </a:cubicBezTo>
                  <a:cubicBezTo>
                    <a:pt x="206788" y="12436"/>
                    <a:pt x="207217" y="12436"/>
                    <a:pt x="207645" y="12430"/>
                  </a:cubicBezTo>
                  <a:cubicBezTo>
                    <a:pt x="207853" y="12430"/>
                    <a:pt x="208061" y="12436"/>
                    <a:pt x="208268" y="12436"/>
                  </a:cubicBezTo>
                  <a:cubicBezTo>
                    <a:pt x="208631" y="12436"/>
                    <a:pt x="208992" y="12417"/>
                    <a:pt x="209348" y="12311"/>
                  </a:cubicBezTo>
                  <a:cubicBezTo>
                    <a:pt x="209430" y="12287"/>
                    <a:pt x="209516" y="12280"/>
                    <a:pt x="209604" y="12280"/>
                  </a:cubicBezTo>
                  <a:cubicBezTo>
                    <a:pt x="209706" y="12280"/>
                    <a:pt x="209810" y="12289"/>
                    <a:pt x="209913" y="12289"/>
                  </a:cubicBezTo>
                  <a:cubicBezTo>
                    <a:pt x="209939" y="12289"/>
                    <a:pt x="209965" y="12289"/>
                    <a:pt x="209991" y="12287"/>
                  </a:cubicBezTo>
                  <a:cubicBezTo>
                    <a:pt x="210092" y="12287"/>
                    <a:pt x="210193" y="12289"/>
                    <a:pt x="210293" y="12289"/>
                  </a:cubicBezTo>
                  <a:cubicBezTo>
                    <a:pt x="210569" y="12289"/>
                    <a:pt x="210842" y="12276"/>
                    <a:pt x="211122" y="12180"/>
                  </a:cubicBezTo>
                  <a:cubicBezTo>
                    <a:pt x="211198" y="12153"/>
                    <a:pt x="211281" y="12146"/>
                    <a:pt x="211367" y="12146"/>
                  </a:cubicBezTo>
                  <a:cubicBezTo>
                    <a:pt x="211470" y="12146"/>
                    <a:pt x="211578" y="12156"/>
                    <a:pt x="211681" y="12156"/>
                  </a:cubicBezTo>
                  <a:cubicBezTo>
                    <a:pt x="212027" y="12150"/>
                    <a:pt x="212372" y="12150"/>
                    <a:pt x="212717" y="12150"/>
                  </a:cubicBezTo>
                  <a:cubicBezTo>
                    <a:pt x="213063" y="12150"/>
                    <a:pt x="213408" y="12150"/>
                    <a:pt x="213753" y="12144"/>
                  </a:cubicBezTo>
                  <a:cubicBezTo>
                    <a:pt x="213872" y="12144"/>
                    <a:pt x="213991" y="12148"/>
                    <a:pt x="214110" y="12148"/>
                  </a:cubicBezTo>
                  <a:cubicBezTo>
                    <a:pt x="214347" y="12148"/>
                    <a:pt x="214583" y="12133"/>
                    <a:pt x="214813" y="12037"/>
                  </a:cubicBezTo>
                  <a:cubicBezTo>
                    <a:pt x="214863" y="12016"/>
                    <a:pt x="214921" y="12012"/>
                    <a:pt x="214981" y="12012"/>
                  </a:cubicBezTo>
                  <a:cubicBezTo>
                    <a:pt x="215020" y="12012"/>
                    <a:pt x="215060" y="12013"/>
                    <a:pt x="215099" y="12013"/>
                  </a:cubicBezTo>
                  <a:cubicBezTo>
                    <a:pt x="216242" y="12013"/>
                    <a:pt x="217385" y="12002"/>
                    <a:pt x="218516" y="12002"/>
                  </a:cubicBezTo>
                  <a:close/>
                  <a:moveTo>
                    <a:pt x="44327" y="11716"/>
                  </a:moveTo>
                  <a:cubicBezTo>
                    <a:pt x="44649" y="11740"/>
                    <a:pt x="44708" y="11799"/>
                    <a:pt x="44732" y="12097"/>
                  </a:cubicBezTo>
                  <a:cubicBezTo>
                    <a:pt x="44744" y="12287"/>
                    <a:pt x="44732" y="12478"/>
                    <a:pt x="44732" y="12668"/>
                  </a:cubicBezTo>
                  <a:lnTo>
                    <a:pt x="44732" y="17383"/>
                  </a:lnTo>
                  <a:cubicBezTo>
                    <a:pt x="44732" y="17669"/>
                    <a:pt x="44708" y="17955"/>
                    <a:pt x="44827" y="18229"/>
                  </a:cubicBezTo>
                  <a:cubicBezTo>
                    <a:pt x="44851" y="18288"/>
                    <a:pt x="44863" y="18359"/>
                    <a:pt x="44863" y="18431"/>
                  </a:cubicBezTo>
                  <a:cubicBezTo>
                    <a:pt x="44815" y="19360"/>
                    <a:pt x="45101" y="20264"/>
                    <a:pt x="45018" y="21205"/>
                  </a:cubicBezTo>
                  <a:cubicBezTo>
                    <a:pt x="45006" y="21431"/>
                    <a:pt x="45030" y="21669"/>
                    <a:pt x="45101" y="21908"/>
                  </a:cubicBezTo>
                  <a:cubicBezTo>
                    <a:pt x="45149" y="22110"/>
                    <a:pt x="45161" y="22324"/>
                    <a:pt x="45161" y="22539"/>
                  </a:cubicBezTo>
                  <a:cubicBezTo>
                    <a:pt x="45161" y="24039"/>
                    <a:pt x="45173" y="25539"/>
                    <a:pt x="45149" y="27039"/>
                  </a:cubicBezTo>
                  <a:cubicBezTo>
                    <a:pt x="45137" y="27623"/>
                    <a:pt x="45042" y="28218"/>
                    <a:pt x="44970" y="28801"/>
                  </a:cubicBezTo>
                  <a:cubicBezTo>
                    <a:pt x="44887" y="29361"/>
                    <a:pt x="44803" y="29920"/>
                    <a:pt x="44708" y="30480"/>
                  </a:cubicBezTo>
                  <a:cubicBezTo>
                    <a:pt x="44601" y="31087"/>
                    <a:pt x="44649" y="31706"/>
                    <a:pt x="44482" y="32314"/>
                  </a:cubicBezTo>
                  <a:cubicBezTo>
                    <a:pt x="44411" y="32576"/>
                    <a:pt x="44458" y="32873"/>
                    <a:pt x="44434" y="33159"/>
                  </a:cubicBezTo>
                  <a:cubicBezTo>
                    <a:pt x="44422" y="33290"/>
                    <a:pt x="44363" y="33397"/>
                    <a:pt x="44232" y="33409"/>
                  </a:cubicBezTo>
                  <a:cubicBezTo>
                    <a:pt x="43822" y="33455"/>
                    <a:pt x="43433" y="33576"/>
                    <a:pt x="43015" y="33576"/>
                  </a:cubicBezTo>
                  <a:cubicBezTo>
                    <a:pt x="42996" y="33576"/>
                    <a:pt x="42977" y="33576"/>
                    <a:pt x="42958" y="33576"/>
                  </a:cubicBezTo>
                  <a:cubicBezTo>
                    <a:pt x="42640" y="33568"/>
                    <a:pt x="42323" y="33565"/>
                    <a:pt x="42005" y="33565"/>
                  </a:cubicBezTo>
                  <a:cubicBezTo>
                    <a:pt x="41370" y="33565"/>
                    <a:pt x="40735" y="33576"/>
                    <a:pt x="40100" y="33576"/>
                  </a:cubicBezTo>
                  <a:cubicBezTo>
                    <a:pt x="39684" y="33576"/>
                    <a:pt x="39255" y="33576"/>
                    <a:pt x="38838" y="33683"/>
                  </a:cubicBezTo>
                  <a:cubicBezTo>
                    <a:pt x="38690" y="33719"/>
                    <a:pt x="38535" y="33727"/>
                    <a:pt x="38378" y="33727"/>
                  </a:cubicBezTo>
                  <a:cubicBezTo>
                    <a:pt x="38222" y="33727"/>
                    <a:pt x="38064" y="33719"/>
                    <a:pt x="37910" y="33719"/>
                  </a:cubicBezTo>
                  <a:cubicBezTo>
                    <a:pt x="37627" y="33719"/>
                    <a:pt x="37339" y="33695"/>
                    <a:pt x="37056" y="33695"/>
                  </a:cubicBezTo>
                  <a:cubicBezTo>
                    <a:pt x="36886" y="33695"/>
                    <a:pt x="36718" y="33704"/>
                    <a:pt x="36552" y="33730"/>
                  </a:cubicBezTo>
                  <a:cubicBezTo>
                    <a:pt x="35517" y="33897"/>
                    <a:pt x="34457" y="33754"/>
                    <a:pt x="33433" y="33885"/>
                  </a:cubicBezTo>
                  <a:cubicBezTo>
                    <a:pt x="32681" y="33984"/>
                    <a:pt x="31933" y="34006"/>
                    <a:pt x="31185" y="34006"/>
                  </a:cubicBezTo>
                  <a:cubicBezTo>
                    <a:pt x="30577" y="34006"/>
                    <a:pt x="29970" y="33991"/>
                    <a:pt x="29361" y="33991"/>
                  </a:cubicBezTo>
                  <a:cubicBezTo>
                    <a:pt x="29270" y="33991"/>
                    <a:pt x="29178" y="33992"/>
                    <a:pt x="29087" y="33992"/>
                  </a:cubicBezTo>
                  <a:cubicBezTo>
                    <a:pt x="27432" y="34004"/>
                    <a:pt x="25780" y="34007"/>
                    <a:pt x="24128" y="34007"/>
                  </a:cubicBezTo>
                  <a:cubicBezTo>
                    <a:pt x="22476" y="34007"/>
                    <a:pt x="20824" y="34004"/>
                    <a:pt x="19169" y="34004"/>
                  </a:cubicBezTo>
                  <a:lnTo>
                    <a:pt x="18598" y="34004"/>
                  </a:lnTo>
                  <a:cubicBezTo>
                    <a:pt x="18241" y="33980"/>
                    <a:pt x="18252" y="33969"/>
                    <a:pt x="18145" y="33588"/>
                  </a:cubicBezTo>
                  <a:cubicBezTo>
                    <a:pt x="18038" y="33147"/>
                    <a:pt x="18014" y="32707"/>
                    <a:pt x="18014" y="32254"/>
                  </a:cubicBezTo>
                  <a:cubicBezTo>
                    <a:pt x="18014" y="29563"/>
                    <a:pt x="18014" y="26872"/>
                    <a:pt x="18014" y="24182"/>
                  </a:cubicBezTo>
                  <a:lnTo>
                    <a:pt x="18026" y="24182"/>
                  </a:lnTo>
                  <a:lnTo>
                    <a:pt x="18026" y="15978"/>
                  </a:lnTo>
                  <a:cubicBezTo>
                    <a:pt x="18026" y="15669"/>
                    <a:pt x="18014" y="15359"/>
                    <a:pt x="18110" y="15050"/>
                  </a:cubicBezTo>
                  <a:cubicBezTo>
                    <a:pt x="18169" y="14883"/>
                    <a:pt x="18157" y="14680"/>
                    <a:pt x="18157" y="14490"/>
                  </a:cubicBezTo>
                  <a:cubicBezTo>
                    <a:pt x="18157" y="13895"/>
                    <a:pt x="18157" y="13299"/>
                    <a:pt x="18157" y="12704"/>
                  </a:cubicBezTo>
                  <a:cubicBezTo>
                    <a:pt x="18169" y="12180"/>
                    <a:pt x="18193" y="12168"/>
                    <a:pt x="18741" y="12156"/>
                  </a:cubicBezTo>
                  <a:cubicBezTo>
                    <a:pt x="18788" y="12152"/>
                    <a:pt x="18836" y="12151"/>
                    <a:pt x="18884" y="12151"/>
                  </a:cubicBezTo>
                  <a:cubicBezTo>
                    <a:pt x="18979" y="12151"/>
                    <a:pt x="19074" y="12156"/>
                    <a:pt x="19169" y="12156"/>
                  </a:cubicBezTo>
                  <a:cubicBezTo>
                    <a:pt x="21812" y="12144"/>
                    <a:pt x="24456" y="12144"/>
                    <a:pt x="27099" y="12144"/>
                  </a:cubicBezTo>
                  <a:cubicBezTo>
                    <a:pt x="27201" y="12144"/>
                    <a:pt x="27302" y="12146"/>
                    <a:pt x="27403" y="12146"/>
                  </a:cubicBezTo>
                  <a:cubicBezTo>
                    <a:pt x="27654" y="12146"/>
                    <a:pt x="27903" y="12134"/>
                    <a:pt x="28158" y="12049"/>
                  </a:cubicBezTo>
                  <a:cubicBezTo>
                    <a:pt x="28251" y="12016"/>
                    <a:pt x="28355" y="12009"/>
                    <a:pt x="28461" y="12009"/>
                  </a:cubicBezTo>
                  <a:cubicBezTo>
                    <a:pt x="28546" y="12009"/>
                    <a:pt x="28633" y="12013"/>
                    <a:pt x="28718" y="12013"/>
                  </a:cubicBezTo>
                  <a:cubicBezTo>
                    <a:pt x="29218" y="12008"/>
                    <a:pt x="29718" y="12008"/>
                    <a:pt x="30218" y="12008"/>
                  </a:cubicBezTo>
                  <a:cubicBezTo>
                    <a:pt x="30718" y="12008"/>
                    <a:pt x="31218" y="12008"/>
                    <a:pt x="31718" y="12002"/>
                  </a:cubicBezTo>
                  <a:cubicBezTo>
                    <a:pt x="31869" y="12002"/>
                    <a:pt x="32020" y="12006"/>
                    <a:pt x="32170" y="12006"/>
                  </a:cubicBezTo>
                  <a:cubicBezTo>
                    <a:pt x="32471" y="12006"/>
                    <a:pt x="32770" y="11990"/>
                    <a:pt x="33064" y="11894"/>
                  </a:cubicBezTo>
                  <a:cubicBezTo>
                    <a:pt x="33134" y="11867"/>
                    <a:pt x="33209" y="11860"/>
                    <a:pt x="33286" y="11860"/>
                  </a:cubicBezTo>
                  <a:cubicBezTo>
                    <a:pt x="33379" y="11860"/>
                    <a:pt x="33473" y="11871"/>
                    <a:pt x="33564" y="11871"/>
                  </a:cubicBezTo>
                  <a:cubicBezTo>
                    <a:pt x="34302" y="11859"/>
                    <a:pt x="35040" y="11859"/>
                    <a:pt x="35778" y="11859"/>
                  </a:cubicBezTo>
                  <a:cubicBezTo>
                    <a:pt x="35835" y="11859"/>
                    <a:pt x="35891" y="11859"/>
                    <a:pt x="35946" y="11859"/>
                  </a:cubicBezTo>
                  <a:cubicBezTo>
                    <a:pt x="36197" y="11859"/>
                    <a:pt x="36442" y="11851"/>
                    <a:pt x="36695" y="11763"/>
                  </a:cubicBezTo>
                  <a:cubicBezTo>
                    <a:pt x="36806" y="11732"/>
                    <a:pt x="36933" y="11726"/>
                    <a:pt x="37062" y="11726"/>
                  </a:cubicBezTo>
                  <a:cubicBezTo>
                    <a:pt x="37127" y="11726"/>
                    <a:pt x="37191" y="11728"/>
                    <a:pt x="37255" y="11728"/>
                  </a:cubicBezTo>
                  <a:cubicBezTo>
                    <a:pt x="39517" y="11716"/>
                    <a:pt x="41779" y="11716"/>
                    <a:pt x="44041" y="11716"/>
                  </a:cubicBezTo>
                  <a:close/>
                  <a:moveTo>
                    <a:pt x="121301" y="13037"/>
                  </a:moveTo>
                  <a:lnTo>
                    <a:pt x="121301" y="13037"/>
                  </a:lnTo>
                  <a:cubicBezTo>
                    <a:pt x="121658" y="13133"/>
                    <a:pt x="121989" y="13149"/>
                    <a:pt x="122311" y="13149"/>
                  </a:cubicBezTo>
                  <a:cubicBezTo>
                    <a:pt x="122472" y="13149"/>
                    <a:pt x="122631" y="13145"/>
                    <a:pt x="122789" y="13145"/>
                  </a:cubicBezTo>
                  <a:lnTo>
                    <a:pt x="127207" y="13145"/>
                  </a:lnTo>
                  <a:cubicBezTo>
                    <a:pt x="127492" y="13145"/>
                    <a:pt x="127778" y="13145"/>
                    <a:pt x="128064" y="13228"/>
                  </a:cubicBezTo>
                  <a:cubicBezTo>
                    <a:pt x="128231" y="13287"/>
                    <a:pt x="128433" y="13287"/>
                    <a:pt x="128623" y="13287"/>
                  </a:cubicBezTo>
                  <a:lnTo>
                    <a:pt x="130695" y="13287"/>
                  </a:lnTo>
                  <a:cubicBezTo>
                    <a:pt x="130762" y="13289"/>
                    <a:pt x="130829" y="13290"/>
                    <a:pt x="130896" y="13290"/>
                  </a:cubicBezTo>
                  <a:cubicBezTo>
                    <a:pt x="130967" y="13290"/>
                    <a:pt x="131037" y="13289"/>
                    <a:pt x="131108" y="13289"/>
                  </a:cubicBezTo>
                  <a:cubicBezTo>
                    <a:pt x="131418" y="13289"/>
                    <a:pt x="131727" y="13299"/>
                    <a:pt x="132041" y="13407"/>
                  </a:cubicBezTo>
                  <a:cubicBezTo>
                    <a:pt x="132112" y="13430"/>
                    <a:pt x="132192" y="13436"/>
                    <a:pt x="132276" y="13436"/>
                  </a:cubicBezTo>
                  <a:cubicBezTo>
                    <a:pt x="132359" y="13436"/>
                    <a:pt x="132445" y="13430"/>
                    <a:pt x="132529" y="13430"/>
                  </a:cubicBezTo>
                  <a:lnTo>
                    <a:pt x="134743" y="13430"/>
                  </a:lnTo>
                  <a:cubicBezTo>
                    <a:pt x="135172" y="13442"/>
                    <a:pt x="135600" y="13407"/>
                    <a:pt x="136017" y="13549"/>
                  </a:cubicBezTo>
                  <a:cubicBezTo>
                    <a:pt x="136095" y="13573"/>
                    <a:pt x="136178" y="13579"/>
                    <a:pt x="136263" y="13579"/>
                  </a:cubicBezTo>
                  <a:cubicBezTo>
                    <a:pt x="136348" y="13579"/>
                    <a:pt x="136434" y="13573"/>
                    <a:pt x="136517" y="13573"/>
                  </a:cubicBezTo>
                  <a:cubicBezTo>
                    <a:pt x="137184" y="13573"/>
                    <a:pt x="137839" y="13573"/>
                    <a:pt x="138506" y="13585"/>
                  </a:cubicBezTo>
                  <a:cubicBezTo>
                    <a:pt x="139029" y="13585"/>
                    <a:pt x="139541" y="13585"/>
                    <a:pt x="140065" y="13692"/>
                  </a:cubicBezTo>
                  <a:cubicBezTo>
                    <a:pt x="140270" y="13730"/>
                    <a:pt x="140479" y="13742"/>
                    <a:pt x="140689" y="13742"/>
                  </a:cubicBezTo>
                  <a:cubicBezTo>
                    <a:pt x="141004" y="13742"/>
                    <a:pt x="141323" y="13716"/>
                    <a:pt x="141637" y="13716"/>
                  </a:cubicBezTo>
                  <a:cubicBezTo>
                    <a:pt x="141994" y="13728"/>
                    <a:pt x="142339" y="13704"/>
                    <a:pt x="142697" y="13823"/>
                  </a:cubicBezTo>
                  <a:cubicBezTo>
                    <a:pt x="142789" y="13856"/>
                    <a:pt x="142893" y="13864"/>
                    <a:pt x="142999" y="13864"/>
                  </a:cubicBezTo>
                  <a:cubicBezTo>
                    <a:pt x="143085" y="13864"/>
                    <a:pt x="143172" y="13859"/>
                    <a:pt x="143256" y="13859"/>
                  </a:cubicBezTo>
                  <a:cubicBezTo>
                    <a:pt x="143530" y="13865"/>
                    <a:pt x="143804" y="13865"/>
                    <a:pt x="144078" y="13865"/>
                  </a:cubicBezTo>
                  <a:cubicBezTo>
                    <a:pt x="144352" y="13865"/>
                    <a:pt x="144625" y="13865"/>
                    <a:pt x="144899" y="13871"/>
                  </a:cubicBezTo>
                  <a:cubicBezTo>
                    <a:pt x="145364" y="13871"/>
                    <a:pt x="145399" y="13918"/>
                    <a:pt x="145411" y="14347"/>
                  </a:cubicBezTo>
                  <a:cubicBezTo>
                    <a:pt x="145423" y="14895"/>
                    <a:pt x="145411" y="15442"/>
                    <a:pt x="145411" y="15990"/>
                  </a:cubicBezTo>
                  <a:cubicBezTo>
                    <a:pt x="145411" y="16252"/>
                    <a:pt x="145411" y="16514"/>
                    <a:pt x="145495" y="16776"/>
                  </a:cubicBezTo>
                  <a:cubicBezTo>
                    <a:pt x="145542" y="16943"/>
                    <a:pt x="145542" y="17145"/>
                    <a:pt x="145554" y="17336"/>
                  </a:cubicBezTo>
                  <a:cubicBezTo>
                    <a:pt x="145554" y="17883"/>
                    <a:pt x="145554" y="18431"/>
                    <a:pt x="145554" y="18979"/>
                  </a:cubicBezTo>
                  <a:cubicBezTo>
                    <a:pt x="145554" y="19372"/>
                    <a:pt x="145530" y="19776"/>
                    <a:pt x="145661" y="20169"/>
                  </a:cubicBezTo>
                  <a:cubicBezTo>
                    <a:pt x="145721" y="20348"/>
                    <a:pt x="145685" y="20550"/>
                    <a:pt x="145697" y="20741"/>
                  </a:cubicBezTo>
                  <a:cubicBezTo>
                    <a:pt x="145721" y="21455"/>
                    <a:pt x="145626" y="22169"/>
                    <a:pt x="145828" y="22872"/>
                  </a:cubicBezTo>
                  <a:cubicBezTo>
                    <a:pt x="145876" y="23027"/>
                    <a:pt x="145840" y="23193"/>
                    <a:pt x="145840" y="23360"/>
                  </a:cubicBezTo>
                  <a:cubicBezTo>
                    <a:pt x="145852" y="23836"/>
                    <a:pt x="145804" y="24313"/>
                    <a:pt x="145959" y="24777"/>
                  </a:cubicBezTo>
                  <a:cubicBezTo>
                    <a:pt x="146007" y="24932"/>
                    <a:pt x="145971" y="25110"/>
                    <a:pt x="145983" y="25277"/>
                  </a:cubicBezTo>
                  <a:cubicBezTo>
                    <a:pt x="146018" y="26158"/>
                    <a:pt x="145923" y="27027"/>
                    <a:pt x="146102" y="27908"/>
                  </a:cubicBezTo>
                  <a:cubicBezTo>
                    <a:pt x="146197" y="28385"/>
                    <a:pt x="146126" y="28897"/>
                    <a:pt x="146126" y="29397"/>
                  </a:cubicBezTo>
                  <a:cubicBezTo>
                    <a:pt x="146126" y="29801"/>
                    <a:pt x="146090" y="30206"/>
                    <a:pt x="146233" y="30599"/>
                  </a:cubicBezTo>
                  <a:cubicBezTo>
                    <a:pt x="146280" y="30730"/>
                    <a:pt x="146268" y="30885"/>
                    <a:pt x="146268" y="31028"/>
                  </a:cubicBezTo>
                  <a:cubicBezTo>
                    <a:pt x="146268" y="31409"/>
                    <a:pt x="146257" y="31790"/>
                    <a:pt x="146268" y="32171"/>
                  </a:cubicBezTo>
                  <a:cubicBezTo>
                    <a:pt x="146280" y="32707"/>
                    <a:pt x="146233" y="33254"/>
                    <a:pt x="146388" y="33790"/>
                  </a:cubicBezTo>
                  <a:cubicBezTo>
                    <a:pt x="146479" y="34145"/>
                    <a:pt x="146350" y="34291"/>
                    <a:pt x="146023" y="34291"/>
                  </a:cubicBezTo>
                  <a:cubicBezTo>
                    <a:pt x="146010" y="34291"/>
                    <a:pt x="145996" y="34290"/>
                    <a:pt x="145983" y="34290"/>
                  </a:cubicBezTo>
                  <a:cubicBezTo>
                    <a:pt x="145879" y="34284"/>
                    <a:pt x="145774" y="34283"/>
                    <a:pt x="145668" y="34283"/>
                  </a:cubicBezTo>
                  <a:cubicBezTo>
                    <a:pt x="145633" y="34283"/>
                    <a:pt x="145598" y="34283"/>
                    <a:pt x="145562" y="34283"/>
                  </a:cubicBezTo>
                  <a:cubicBezTo>
                    <a:pt x="145280" y="34283"/>
                    <a:pt x="144995" y="34278"/>
                    <a:pt x="144709" y="34183"/>
                  </a:cubicBezTo>
                  <a:cubicBezTo>
                    <a:pt x="144602" y="34153"/>
                    <a:pt x="144486" y="34147"/>
                    <a:pt x="144366" y="34147"/>
                  </a:cubicBezTo>
                  <a:cubicBezTo>
                    <a:pt x="144287" y="34147"/>
                    <a:pt x="144206" y="34150"/>
                    <a:pt x="144126" y="34150"/>
                  </a:cubicBezTo>
                  <a:cubicBezTo>
                    <a:pt x="144086" y="34150"/>
                    <a:pt x="144046" y="34149"/>
                    <a:pt x="144006" y="34147"/>
                  </a:cubicBezTo>
                  <a:cubicBezTo>
                    <a:pt x="143901" y="34143"/>
                    <a:pt x="143795" y="34142"/>
                    <a:pt x="143690" y="34142"/>
                  </a:cubicBezTo>
                  <a:cubicBezTo>
                    <a:pt x="143574" y="34142"/>
                    <a:pt x="143459" y="34143"/>
                    <a:pt x="143344" y="34143"/>
                  </a:cubicBezTo>
                  <a:cubicBezTo>
                    <a:pt x="142995" y="34143"/>
                    <a:pt x="142647" y="34130"/>
                    <a:pt x="142304" y="34028"/>
                  </a:cubicBezTo>
                  <a:cubicBezTo>
                    <a:pt x="142217" y="34001"/>
                    <a:pt x="142123" y="33994"/>
                    <a:pt x="142025" y="33994"/>
                  </a:cubicBezTo>
                  <a:cubicBezTo>
                    <a:pt x="141908" y="33994"/>
                    <a:pt x="141784" y="34004"/>
                    <a:pt x="141661" y="34004"/>
                  </a:cubicBezTo>
                  <a:lnTo>
                    <a:pt x="130243" y="34004"/>
                  </a:lnTo>
                  <a:cubicBezTo>
                    <a:pt x="130141" y="34004"/>
                    <a:pt x="130040" y="34006"/>
                    <a:pt x="129940" y="34006"/>
                  </a:cubicBezTo>
                  <a:cubicBezTo>
                    <a:pt x="129664" y="34006"/>
                    <a:pt x="129391" y="33993"/>
                    <a:pt x="129112" y="33897"/>
                  </a:cubicBezTo>
                  <a:cubicBezTo>
                    <a:pt x="129019" y="33864"/>
                    <a:pt x="128915" y="33857"/>
                    <a:pt x="128809" y="33857"/>
                  </a:cubicBezTo>
                  <a:cubicBezTo>
                    <a:pt x="128724" y="33857"/>
                    <a:pt x="128637" y="33861"/>
                    <a:pt x="128552" y="33861"/>
                  </a:cubicBezTo>
                  <a:lnTo>
                    <a:pt x="126337" y="33861"/>
                  </a:lnTo>
                  <a:cubicBezTo>
                    <a:pt x="125861" y="33850"/>
                    <a:pt x="125385" y="33885"/>
                    <a:pt x="124921" y="33742"/>
                  </a:cubicBezTo>
                  <a:cubicBezTo>
                    <a:pt x="124834" y="33715"/>
                    <a:pt x="124740" y="33708"/>
                    <a:pt x="124643" y="33708"/>
                  </a:cubicBezTo>
                  <a:cubicBezTo>
                    <a:pt x="124527" y="33708"/>
                    <a:pt x="124406" y="33719"/>
                    <a:pt x="124290" y="33719"/>
                  </a:cubicBezTo>
                  <a:cubicBezTo>
                    <a:pt x="124087" y="33719"/>
                    <a:pt x="123885" y="33722"/>
                    <a:pt x="123682" y="33722"/>
                  </a:cubicBezTo>
                  <a:cubicBezTo>
                    <a:pt x="123480" y="33722"/>
                    <a:pt x="123278" y="33719"/>
                    <a:pt x="123075" y="33707"/>
                  </a:cubicBezTo>
                  <a:cubicBezTo>
                    <a:pt x="122682" y="33695"/>
                    <a:pt x="122587" y="33588"/>
                    <a:pt x="122563" y="33183"/>
                  </a:cubicBezTo>
                  <a:cubicBezTo>
                    <a:pt x="122551" y="32992"/>
                    <a:pt x="122563" y="32802"/>
                    <a:pt x="122551" y="32611"/>
                  </a:cubicBezTo>
                  <a:cubicBezTo>
                    <a:pt x="122551" y="32206"/>
                    <a:pt x="122587" y="31802"/>
                    <a:pt x="122444" y="31409"/>
                  </a:cubicBezTo>
                  <a:cubicBezTo>
                    <a:pt x="122396" y="31266"/>
                    <a:pt x="122420" y="31087"/>
                    <a:pt x="122408" y="30921"/>
                  </a:cubicBezTo>
                  <a:cubicBezTo>
                    <a:pt x="122408" y="30635"/>
                    <a:pt x="122432" y="30349"/>
                    <a:pt x="122313" y="30075"/>
                  </a:cubicBezTo>
                  <a:cubicBezTo>
                    <a:pt x="122289" y="30004"/>
                    <a:pt x="122277" y="29932"/>
                    <a:pt x="122277" y="29861"/>
                  </a:cubicBezTo>
                  <a:cubicBezTo>
                    <a:pt x="122313" y="28861"/>
                    <a:pt x="122051" y="27884"/>
                    <a:pt x="122123" y="26884"/>
                  </a:cubicBezTo>
                  <a:cubicBezTo>
                    <a:pt x="122146" y="26551"/>
                    <a:pt x="122135" y="26218"/>
                    <a:pt x="122027" y="25896"/>
                  </a:cubicBezTo>
                  <a:cubicBezTo>
                    <a:pt x="121968" y="25694"/>
                    <a:pt x="121992" y="25468"/>
                    <a:pt x="121992" y="25253"/>
                  </a:cubicBezTo>
                  <a:cubicBezTo>
                    <a:pt x="121968" y="24717"/>
                    <a:pt x="122039" y="24158"/>
                    <a:pt x="121861" y="23634"/>
                  </a:cubicBezTo>
                  <a:cubicBezTo>
                    <a:pt x="121825" y="23503"/>
                    <a:pt x="121849" y="23348"/>
                    <a:pt x="121849" y="23205"/>
                  </a:cubicBezTo>
                  <a:cubicBezTo>
                    <a:pt x="121837" y="22729"/>
                    <a:pt x="121873" y="22253"/>
                    <a:pt x="121730" y="21788"/>
                  </a:cubicBezTo>
                  <a:cubicBezTo>
                    <a:pt x="121670" y="21610"/>
                    <a:pt x="121706" y="21407"/>
                    <a:pt x="121706" y="21217"/>
                  </a:cubicBezTo>
                  <a:cubicBezTo>
                    <a:pt x="121694" y="20753"/>
                    <a:pt x="121694" y="20276"/>
                    <a:pt x="121599" y="19812"/>
                  </a:cubicBezTo>
                  <a:cubicBezTo>
                    <a:pt x="121515" y="19419"/>
                    <a:pt x="121563" y="19002"/>
                    <a:pt x="121563" y="18598"/>
                  </a:cubicBezTo>
                  <a:cubicBezTo>
                    <a:pt x="121551" y="18264"/>
                    <a:pt x="121539" y="17943"/>
                    <a:pt x="121468" y="17609"/>
                  </a:cubicBezTo>
                  <a:cubicBezTo>
                    <a:pt x="121396" y="17264"/>
                    <a:pt x="121432" y="16907"/>
                    <a:pt x="121420" y="16550"/>
                  </a:cubicBezTo>
                  <a:cubicBezTo>
                    <a:pt x="121408" y="16193"/>
                    <a:pt x="121384" y="15847"/>
                    <a:pt x="121337" y="15490"/>
                  </a:cubicBezTo>
                  <a:cubicBezTo>
                    <a:pt x="121206" y="14692"/>
                    <a:pt x="121277" y="13883"/>
                    <a:pt x="121301" y="13037"/>
                  </a:cubicBezTo>
                  <a:close/>
                  <a:moveTo>
                    <a:pt x="194583" y="12861"/>
                  </a:moveTo>
                  <a:cubicBezTo>
                    <a:pt x="194795" y="12861"/>
                    <a:pt x="195011" y="12872"/>
                    <a:pt x="195225" y="12872"/>
                  </a:cubicBezTo>
                  <a:cubicBezTo>
                    <a:pt x="195269" y="12872"/>
                    <a:pt x="195314" y="12872"/>
                    <a:pt x="195358" y="12871"/>
                  </a:cubicBezTo>
                  <a:cubicBezTo>
                    <a:pt x="195584" y="12871"/>
                    <a:pt x="195703" y="13014"/>
                    <a:pt x="195763" y="13204"/>
                  </a:cubicBezTo>
                  <a:cubicBezTo>
                    <a:pt x="195810" y="13335"/>
                    <a:pt x="195822" y="13490"/>
                    <a:pt x="195822" y="13621"/>
                  </a:cubicBezTo>
                  <a:cubicBezTo>
                    <a:pt x="195846" y="14288"/>
                    <a:pt x="195787" y="14954"/>
                    <a:pt x="195953" y="15609"/>
                  </a:cubicBezTo>
                  <a:cubicBezTo>
                    <a:pt x="196013" y="15859"/>
                    <a:pt x="195965" y="16133"/>
                    <a:pt x="195977" y="16395"/>
                  </a:cubicBezTo>
                  <a:cubicBezTo>
                    <a:pt x="195977" y="16681"/>
                    <a:pt x="195977" y="16955"/>
                    <a:pt x="196060" y="17240"/>
                  </a:cubicBezTo>
                  <a:cubicBezTo>
                    <a:pt x="196120" y="17419"/>
                    <a:pt x="196108" y="17609"/>
                    <a:pt x="196108" y="17800"/>
                  </a:cubicBezTo>
                  <a:cubicBezTo>
                    <a:pt x="196120" y="18300"/>
                    <a:pt x="196120" y="18800"/>
                    <a:pt x="196120" y="19300"/>
                  </a:cubicBezTo>
                  <a:cubicBezTo>
                    <a:pt x="196120" y="19562"/>
                    <a:pt x="196132" y="19824"/>
                    <a:pt x="196203" y="20074"/>
                  </a:cubicBezTo>
                  <a:cubicBezTo>
                    <a:pt x="196263" y="20276"/>
                    <a:pt x="196251" y="20503"/>
                    <a:pt x="196251" y="20717"/>
                  </a:cubicBezTo>
                  <a:cubicBezTo>
                    <a:pt x="196275" y="21324"/>
                    <a:pt x="196227" y="21943"/>
                    <a:pt x="196370" y="22550"/>
                  </a:cubicBezTo>
                  <a:cubicBezTo>
                    <a:pt x="196465" y="22943"/>
                    <a:pt x="196394" y="23360"/>
                    <a:pt x="196406" y="23765"/>
                  </a:cubicBezTo>
                  <a:cubicBezTo>
                    <a:pt x="196406" y="24194"/>
                    <a:pt x="196370" y="24622"/>
                    <a:pt x="196513" y="25039"/>
                  </a:cubicBezTo>
                  <a:cubicBezTo>
                    <a:pt x="196572" y="25229"/>
                    <a:pt x="196537" y="25468"/>
                    <a:pt x="196537" y="25682"/>
                  </a:cubicBezTo>
                  <a:cubicBezTo>
                    <a:pt x="196549" y="25968"/>
                    <a:pt x="196549" y="26241"/>
                    <a:pt x="196632" y="26527"/>
                  </a:cubicBezTo>
                  <a:cubicBezTo>
                    <a:pt x="196691" y="26718"/>
                    <a:pt x="196680" y="26944"/>
                    <a:pt x="196680" y="27158"/>
                  </a:cubicBezTo>
                  <a:cubicBezTo>
                    <a:pt x="196715" y="27825"/>
                    <a:pt x="196620" y="28492"/>
                    <a:pt x="196811" y="29147"/>
                  </a:cubicBezTo>
                  <a:cubicBezTo>
                    <a:pt x="196858" y="29278"/>
                    <a:pt x="196822" y="29432"/>
                    <a:pt x="196822" y="29575"/>
                  </a:cubicBezTo>
                  <a:cubicBezTo>
                    <a:pt x="196846" y="30182"/>
                    <a:pt x="196834" y="30790"/>
                    <a:pt x="196941" y="31409"/>
                  </a:cubicBezTo>
                  <a:cubicBezTo>
                    <a:pt x="197037" y="32064"/>
                    <a:pt x="196965" y="32742"/>
                    <a:pt x="196965" y="33409"/>
                  </a:cubicBezTo>
                  <a:cubicBezTo>
                    <a:pt x="196965" y="33433"/>
                    <a:pt x="196953" y="33457"/>
                    <a:pt x="196953" y="33480"/>
                  </a:cubicBezTo>
                  <a:cubicBezTo>
                    <a:pt x="196930" y="33611"/>
                    <a:pt x="196846" y="33683"/>
                    <a:pt x="196715" y="33707"/>
                  </a:cubicBezTo>
                  <a:cubicBezTo>
                    <a:pt x="196691" y="33707"/>
                    <a:pt x="196668" y="33719"/>
                    <a:pt x="196644" y="33719"/>
                  </a:cubicBezTo>
                  <a:cubicBezTo>
                    <a:pt x="196521" y="33710"/>
                    <a:pt x="196399" y="33706"/>
                    <a:pt x="196277" y="33706"/>
                  </a:cubicBezTo>
                  <a:cubicBezTo>
                    <a:pt x="195472" y="33706"/>
                    <a:pt x="194680" y="33875"/>
                    <a:pt x="193873" y="33875"/>
                  </a:cubicBezTo>
                  <a:cubicBezTo>
                    <a:pt x="193828" y="33875"/>
                    <a:pt x="193783" y="33874"/>
                    <a:pt x="193739" y="33873"/>
                  </a:cubicBezTo>
                  <a:cubicBezTo>
                    <a:pt x="193147" y="33858"/>
                    <a:pt x="192555" y="33854"/>
                    <a:pt x="191963" y="33854"/>
                  </a:cubicBezTo>
                  <a:cubicBezTo>
                    <a:pt x="191174" y="33854"/>
                    <a:pt x="190385" y="33861"/>
                    <a:pt x="189595" y="33861"/>
                  </a:cubicBezTo>
                  <a:cubicBezTo>
                    <a:pt x="189310" y="33861"/>
                    <a:pt x="189036" y="33861"/>
                    <a:pt x="188750" y="33957"/>
                  </a:cubicBezTo>
                  <a:cubicBezTo>
                    <a:pt x="188605" y="33999"/>
                    <a:pt x="188455" y="34005"/>
                    <a:pt x="188302" y="34005"/>
                  </a:cubicBezTo>
                  <a:cubicBezTo>
                    <a:pt x="188241" y="34005"/>
                    <a:pt x="188180" y="34004"/>
                    <a:pt x="188119" y="34004"/>
                  </a:cubicBezTo>
                  <a:lnTo>
                    <a:pt x="184190" y="34004"/>
                  </a:lnTo>
                  <a:cubicBezTo>
                    <a:pt x="184130" y="34004"/>
                    <a:pt x="184071" y="34004"/>
                    <a:pt x="184011" y="34004"/>
                  </a:cubicBezTo>
                  <a:cubicBezTo>
                    <a:pt x="183714" y="34004"/>
                    <a:pt x="183418" y="34012"/>
                    <a:pt x="183130" y="34111"/>
                  </a:cubicBezTo>
                  <a:cubicBezTo>
                    <a:pt x="183038" y="34145"/>
                    <a:pt x="182930" y="34152"/>
                    <a:pt x="182821" y="34152"/>
                  </a:cubicBezTo>
                  <a:cubicBezTo>
                    <a:pt x="182733" y="34152"/>
                    <a:pt x="182643" y="34147"/>
                    <a:pt x="182559" y="34147"/>
                  </a:cubicBezTo>
                  <a:lnTo>
                    <a:pt x="179713" y="34147"/>
                  </a:lnTo>
                  <a:cubicBezTo>
                    <a:pt x="179562" y="34147"/>
                    <a:pt x="179412" y="34143"/>
                    <a:pt x="179261" y="34143"/>
                  </a:cubicBezTo>
                  <a:cubicBezTo>
                    <a:pt x="178960" y="34143"/>
                    <a:pt x="178661" y="34159"/>
                    <a:pt x="178368" y="34254"/>
                  </a:cubicBezTo>
                  <a:cubicBezTo>
                    <a:pt x="178269" y="34287"/>
                    <a:pt x="178162" y="34295"/>
                    <a:pt x="178054" y="34295"/>
                  </a:cubicBezTo>
                  <a:cubicBezTo>
                    <a:pt x="177968" y="34295"/>
                    <a:pt x="177881" y="34290"/>
                    <a:pt x="177796" y="34290"/>
                  </a:cubicBezTo>
                  <a:lnTo>
                    <a:pt x="173153" y="34290"/>
                  </a:lnTo>
                  <a:cubicBezTo>
                    <a:pt x="172986" y="34290"/>
                    <a:pt x="172819" y="34290"/>
                    <a:pt x="172653" y="34266"/>
                  </a:cubicBezTo>
                  <a:cubicBezTo>
                    <a:pt x="172498" y="34254"/>
                    <a:pt x="172391" y="34123"/>
                    <a:pt x="172427" y="33969"/>
                  </a:cubicBezTo>
                  <a:cubicBezTo>
                    <a:pt x="172665" y="32945"/>
                    <a:pt x="172522" y="31885"/>
                    <a:pt x="172534" y="30849"/>
                  </a:cubicBezTo>
                  <a:cubicBezTo>
                    <a:pt x="172557" y="28730"/>
                    <a:pt x="172546" y="26611"/>
                    <a:pt x="172546" y="24491"/>
                  </a:cubicBezTo>
                  <a:cubicBezTo>
                    <a:pt x="172546" y="24205"/>
                    <a:pt x="172546" y="23932"/>
                    <a:pt x="172462" y="23646"/>
                  </a:cubicBezTo>
                  <a:cubicBezTo>
                    <a:pt x="172403" y="23443"/>
                    <a:pt x="172403" y="23229"/>
                    <a:pt x="172403" y="23015"/>
                  </a:cubicBezTo>
                  <a:cubicBezTo>
                    <a:pt x="172403" y="22300"/>
                    <a:pt x="172403" y="21586"/>
                    <a:pt x="172403" y="20872"/>
                  </a:cubicBezTo>
                  <a:cubicBezTo>
                    <a:pt x="172391" y="20419"/>
                    <a:pt x="172427" y="19967"/>
                    <a:pt x="172284" y="19526"/>
                  </a:cubicBezTo>
                  <a:cubicBezTo>
                    <a:pt x="172236" y="19360"/>
                    <a:pt x="172260" y="19157"/>
                    <a:pt x="172260" y="18967"/>
                  </a:cubicBezTo>
                  <a:cubicBezTo>
                    <a:pt x="172260" y="17919"/>
                    <a:pt x="172260" y="16871"/>
                    <a:pt x="172260" y="15823"/>
                  </a:cubicBezTo>
                  <a:cubicBezTo>
                    <a:pt x="172260" y="15395"/>
                    <a:pt x="172296" y="14966"/>
                    <a:pt x="172141" y="14550"/>
                  </a:cubicBezTo>
                  <a:cubicBezTo>
                    <a:pt x="172105" y="14419"/>
                    <a:pt x="172129" y="14264"/>
                    <a:pt x="172129" y="14121"/>
                  </a:cubicBezTo>
                  <a:cubicBezTo>
                    <a:pt x="172141" y="14002"/>
                    <a:pt x="172212" y="13895"/>
                    <a:pt x="172355" y="13883"/>
                  </a:cubicBezTo>
                  <a:cubicBezTo>
                    <a:pt x="172833" y="13861"/>
                    <a:pt x="173301" y="13714"/>
                    <a:pt x="173797" y="13714"/>
                  </a:cubicBezTo>
                  <a:cubicBezTo>
                    <a:pt x="173832" y="13714"/>
                    <a:pt x="173867" y="13714"/>
                    <a:pt x="173903" y="13716"/>
                  </a:cubicBezTo>
                  <a:cubicBezTo>
                    <a:pt x="174202" y="13730"/>
                    <a:pt x="174501" y="13735"/>
                    <a:pt x="174800" y="13735"/>
                  </a:cubicBezTo>
                  <a:cubicBezTo>
                    <a:pt x="175263" y="13735"/>
                    <a:pt x="175726" y="13723"/>
                    <a:pt x="176189" y="13716"/>
                  </a:cubicBezTo>
                  <a:cubicBezTo>
                    <a:pt x="176348" y="13716"/>
                    <a:pt x="176505" y="13720"/>
                    <a:pt x="176662" y="13720"/>
                  </a:cubicBezTo>
                  <a:cubicBezTo>
                    <a:pt x="176976" y="13720"/>
                    <a:pt x="177288" y="13704"/>
                    <a:pt x="177606" y="13609"/>
                  </a:cubicBezTo>
                  <a:cubicBezTo>
                    <a:pt x="177681" y="13582"/>
                    <a:pt x="177765" y="13574"/>
                    <a:pt x="177851" y="13574"/>
                  </a:cubicBezTo>
                  <a:cubicBezTo>
                    <a:pt x="177954" y="13574"/>
                    <a:pt x="178061" y="13585"/>
                    <a:pt x="178165" y="13585"/>
                  </a:cubicBezTo>
                  <a:cubicBezTo>
                    <a:pt x="179023" y="13585"/>
                    <a:pt x="179880" y="13585"/>
                    <a:pt x="180737" y="13573"/>
                  </a:cubicBezTo>
                  <a:cubicBezTo>
                    <a:pt x="180851" y="13573"/>
                    <a:pt x="180966" y="13575"/>
                    <a:pt x="181080" y="13575"/>
                  </a:cubicBezTo>
                  <a:cubicBezTo>
                    <a:pt x="181393" y="13575"/>
                    <a:pt x="181705" y="13562"/>
                    <a:pt x="182011" y="13466"/>
                  </a:cubicBezTo>
                  <a:cubicBezTo>
                    <a:pt x="182098" y="13439"/>
                    <a:pt x="182194" y="13432"/>
                    <a:pt x="182294" y="13432"/>
                  </a:cubicBezTo>
                  <a:cubicBezTo>
                    <a:pt x="182413" y="13432"/>
                    <a:pt x="182537" y="13442"/>
                    <a:pt x="182654" y="13442"/>
                  </a:cubicBezTo>
                  <a:cubicBezTo>
                    <a:pt x="183047" y="13430"/>
                    <a:pt x="183452" y="13466"/>
                    <a:pt x="183845" y="13323"/>
                  </a:cubicBezTo>
                  <a:cubicBezTo>
                    <a:pt x="183922" y="13299"/>
                    <a:pt x="184005" y="13293"/>
                    <a:pt x="184090" y="13293"/>
                  </a:cubicBezTo>
                  <a:cubicBezTo>
                    <a:pt x="184175" y="13293"/>
                    <a:pt x="184261" y="13299"/>
                    <a:pt x="184345" y="13299"/>
                  </a:cubicBezTo>
                  <a:cubicBezTo>
                    <a:pt x="184630" y="13293"/>
                    <a:pt x="184916" y="13293"/>
                    <a:pt x="185202" y="13293"/>
                  </a:cubicBezTo>
                  <a:cubicBezTo>
                    <a:pt x="185488" y="13293"/>
                    <a:pt x="185773" y="13293"/>
                    <a:pt x="186059" y="13287"/>
                  </a:cubicBezTo>
                  <a:cubicBezTo>
                    <a:pt x="186345" y="13287"/>
                    <a:pt x="186619" y="13287"/>
                    <a:pt x="186905" y="13204"/>
                  </a:cubicBezTo>
                  <a:cubicBezTo>
                    <a:pt x="187049" y="13162"/>
                    <a:pt x="187206" y="13156"/>
                    <a:pt x="187357" y="13156"/>
                  </a:cubicBezTo>
                  <a:cubicBezTo>
                    <a:pt x="187418" y="13156"/>
                    <a:pt x="187478" y="13156"/>
                    <a:pt x="187536" y="13156"/>
                  </a:cubicBezTo>
                  <a:cubicBezTo>
                    <a:pt x="187928" y="13151"/>
                    <a:pt x="188321" y="13151"/>
                    <a:pt x="188714" y="13151"/>
                  </a:cubicBezTo>
                  <a:cubicBezTo>
                    <a:pt x="189107" y="13151"/>
                    <a:pt x="189500" y="13151"/>
                    <a:pt x="189893" y="13145"/>
                  </a:cubicBezTo>
                  <a:cubicBezTo>
                    <a:pt x="190369" y="13145"/>
                    <a:pt x="190834" y="13145"/>
                    <a:pt x="191310" y="13049"/>
                  </a:cubicBezTo>
                  <a:cubicBezTo>
                    <a:pt x="191506" y="13007"/>
                    <a:pt x="191706" y="12995"/>
                    <a:pt x="191908" y="12995"/>
                  </a:cubicBezTo>
                  <a:cubicBezTo>
                    <a:pt x="192161" y="12995"/>
                    <a:pt x="192416" y="13014"/>
                    <a:pt x="192667" y="13014"/>
                  </a:cubicBezTo>
                  <a:cubicBezTo>
                    <a:pt x="193108" y="13002"/>
                    <a:pt x="193560" y="13002"/>
                    <a:pt x="194013" y="12906"/>
                  </a:cubicBezTo>
                  <a:cubicBezTo>
                    <a:pt x="194197" y="12871"/>
                    <a:pt x="194389" y="12861"/>
                    <a:pt x="194583" y="12861"/>
                  </a:cubicBezTo>
                  <a:close/>
                  <a:moveTo>
                    <a:pt x="171225" y="13929"/>
                  </a:moveTo>
                  <a:cubicBezTo>
                    <a:pt x="171339" y="13929"/>
                    <a:pt x="171403" y="14015"/>
                    <a:pt x="171403" y="14180"/>
                  </a:cubicBezTo>
                  <a:cubicBezTo>
                    <a:pt x="171414" y="14633"/>
                    <a:pt x="171403" y="15073"/>
                    <a:pt x="171414" y="15526"/>
                  </a:cubicBezTo>
                  <a:cubicBezTo>
                    <a:pt x="171414" y="15812"/>
                    <a:pt x="171414" y="16097"/>
                    <a:pt x="171498" y="16371"/>
                  </a:cubicBezTo>
                  <a:cubicBezTo>
                    <a:pt x="171557" y="16550"/>
                    <a:pt x="171545" y="16752"/>
                    <a:pt x="171545" y="16943"/>
                  </a:cubicBezTo>
                  <a:cubicBezTo>
                    <a:pt x="171557" y="17538"/>
                    <a:pt x="171545" y="18133"/>
                    <a:pt x="171557" y="18729"/>
                  </a:cubicBezTo>
                  <a:cubicBezTo>
                    <a:pt x="171557" y="19217"/>
                    <a:pt x="171522" y="19717"/>
                    <a:pt x="171665" y="20205"/>
                  </a:cubicBezTo>
                  <a:cubicBezTo>
                    <a:pt x="171724" y="20407"/>
                    <a:pt x="171688" y="20634"/>
                    <a:pt x="171688" y="20848"/>
                  </a:cubicBezTo>
                  <a:cubicBezTo>
                    <a:pt x="171688" y="23205"/>
                    <a:pt x="171688" y="25563"/>
                    <a:pt x="171700" y="27908"/>
                  </a:cubicBezTo>
                  <a:cubicBezTo>
                    <a:pt x="171700" y="28194"/>
                    <a:pt x="171665" y="28480"/>
                    <a:pt x="171784" y="28754"/>
                  </a:cubicBezTo>
                  <a:cubicBezTo>
                    <a:pt x="171831" y="28873"/>
                    <a:pt x="171819" y="28992"/>
                    <a:pt x="171784" y="29111"/>
                  </a:cubicBezTo>
                  <a:cubicBezTo>
                    <a:pt x="171676" y="29361"/>
                    <a:pt x="171676" y="29611"/>
                    <a:pt x="171772" y="29873"/>
                  </a:cubicBezTo>
                  <a:cubicBezTo>
                    <a:pt x="171807" y="29992"/>
                    <a:pt x="171772" y="30099"/>
                    <a:pt x="171736" y="30218"/>
                  </a:cubicBezTo>
                  <a:cubicBezTo>
                    <a:pt x="171676" y="30432"/>
                    <a:pt x="171676" y="30647"/>
                    <a:pt x="171724" y="30849"/>
                  </a:cubicBezTo>
                  <a:cubicBezTo>
                    <a:pt x="171879" y="31468"/>
                    <a:pt x="171891" y="32064"/>
                    <a:pt x="171736" y="32683"/>
                  </a:cubicBezTo>
                  <a:cubicBezTo>
                    <a:pt x="171700" y="32837"/>
                    <a:pt x="171712" y="33016"/>
                    <a:pt x="171736" y="33171"/>
                  </a:cubicBezTo>
                  <a:cubicBezTo>
                    <a:pt x="171748" y="33290"/>
                    <a:pt x="171807" y="33397"/>
                    <a:pt x="171819" y="33516"/>
                  </a:cubicBezTo>
                  <a:cubicBezTo>
                    <a:pt x="171865" y="34030"/>
                    <a:pt x="171812" y="34292"/>
                    <a:pt x="171210" y="34292"/>
                  </a:cubicBezTo>
                  <a:cubicBezTo>
                    <a:pt x="171184" y="34292"/>
                    <a:pt x="171157" y="34291"/>
                    <a:pt x="171129" y="34290"/>
                  </a:cubicBezTo>
                  <a:cubicBezTo>
                    <a:pt x="170899" y="34286"/>
                    <a:pt x="170668" y="34285"/>
                    <a:pt x="170438" y="34285"/>
                  </a:cubicBezTo>
                  <a:cubicBezTo>
                    <a:pt x="169978" y="34285"/>
                    <a:pt x="169517" y="34290"/>
                    <a:pt x="169057" y="34290"/>
                  </a:cubicBezTo>
                  <a:cubicBezTo>
                    <a:pt x="168950" y="34290"/>
                    <a:pt x="168843" y="34285"/>
                    <a:pt x="168736" y="34285"/>
                  </a:cubicBezTo>
                  <a:cubicBezTo>
                    <a:pt x="168559" y="34285"/>
                    <a:pt x="168383" y="34299"/>
                    <a:pt x="168212" y="34373"/>
                  </a:cubicBezTo>
                  <a:cubicBezTo>
                    <a:pt x="168160" y="34388"/>
                    <a:pt x="168100" y="34398"/>
                    <a:pt x="168041" y="34398"/>
                  </a:cubicBezTo>
                  <a:cubicBezTo>
                    <a:pt x="168005" y="34398"/>
                    <a:pt x="167970" y="34394"/>
                    <a:pt x="167938" y="34385"/>
                  </a:cubicBezTo>
                  <a:cubicBezTo>
                    <a:pt x="167654" y="34300"/>
                    <a:pt x="167367" y="34279"/>
                    <a:pt x="167080" y="34279"/>
                  </a:cubicBezTo>
                  <a:cubicBezTo>
                    <a:pt x="166813" y="34279"/>
                    <a:pt x="166545" y="34297"/>
                    <a:pt x="166278" y="34297"/>
                  </a:cubicBezTo>
                  <a:cubicBezTo>
                    <a:pt x="166192" y="34297"/>
                    <a:pt x="166107" y="34295"/>
                    <a:pt x="166021" y="34290"/>
                  </a:cubicBezTo>
                  <a:cubicBezTo>
                    <a:pt x="165866" y="34290"/>
                    <a:pt x="165688" y="34326"/>
                    <a:pt x="165533" y="34373"/>
                  </a:cubicBezTo>
                  <a:cubicBezTo>
                    <a:pt x="165437" y="34394"/>
                    <a:pt x="165340" y="34415"/>
                    <a:pt x="165246" y="34415"/>
                  </a:cubicBezTo>
                  <a:cubicBezTo>
                    <a:pt x="165178" y="34415"/>
                    <a:pt x="165110" y="34404"/>
                    <a:pt x="165045" y="34373"/>
                  </a:cubicBezTo>
                  <a:cubicBezTo>
                    <a:pt x="164859" y="34299"/>
                    <a:pt x="164668" y="34285"/>
                    <a:pt x="164475" y="34285"/>
                  </a:cubicBezTo>
                  <a:cubicBezTo>
                    <a:pt x="164360" y="34285"/>
                    <a:pt x="164244" y="34290"/>
                    <a:pt x="164128" y="34290"/>
                  </a:cubicBezTo>
                  <a:lnTo>
                    <a:pt x="147923" y="34290"/>
                  </a:lnTo>
                  <a:cubicBezTo>
                    <a:pt x="147859" y="34290"/>
                    <a:pt x="147799" y="34290"/>
                    <a:pt x="147745" y="34290"/>
                  </a:cubicBezTo>
                  <a:cubicBezTo>
                    <a:pt x="147132" y="34290"/>
                    <a:pt x="147104" y="34260"/>
                    <a:pt x="147126" y="33528"/>
                  </a:cubicBezTo>
                  <a:cubicBezTo>
                    <a:pt x="147126" y="33457"/>
                    <a:pt x="147138" y="33385"/>
                    <a:pt x="147114" y="33314"/>
                  </a:cubicBezTo>
                  <a:cubicBezTo>
                    <a:pt x="146888" y="32504"/>
                    <a:pt x="147007" y="31659"/>
                    <a:pt x="146983" y="30837"/>
                  </a:cubicBezTo>
                  <a:cubicBezTo>
                    <a:pt x="146971" y="30456"/>
                    <a:pt x="146995" y="30075"/>
                    <a:pt x="146876" y="29706"/>
                  </a:cubicBezTo>
                  <a:cubicBezTo>
                    <a:pt x="146804" y="29492"/>
                    <a:pt x="146852" y="29230"/>
                    <a:pt x="146840" y="28992"/>
                  </a:cubicBezTo>
                  <a:cubicBezTo>
                    <a:pt x="146804" y="28289"/>
                    <a:pt x="146852" y="27587"/>
                    <a:pt x="146721" y="26872"/>
                  </a:cubicBezTo>
                  <a:cubicBezTo>
                    <a:pt x="146614" y="26265"/>
                    <a:pt x="146697" y="25634"/>
                    <a:pt x="146697" y="25015"/>
                  </a:cubicBezTo>
                  <a:cubicBezTo>
                    <a:pt x="146685" y="24682"/>
                    <a:pt x="146721" y="24348"/>
                    <a:pt x="146590" y="24027"/>
                  </a:cubicBezTo>
                  <a:cubicBezTo>
                    <a:pt x="146554" y="23967"/>
                    <a:pt x="146554" y="23896"/>
                    <a:pt x="146554" y="23824"/>
                  </a:cubicBezTo>
                  <a:cubicBezTo>
                    <a:pt x="146638" y="22729"/>
                    <a:pt x="146340" y="21646"/>
                    <a:pt x="146399" y="20550"/>
                  </a:cubicBezTo>
                  <a:cubicBezTo>
                    <a:pt x="146423" y="20181"/>
                    <a:pt x="146435" y="19800"/>
                    <a:pt x="146304" y="19431"/>
                  </a:cubicBezTo>
                  <a:cubicBezTo>
                    <a:pt x="146245" y="19252"/>
                    <a:pt x="146268" y="19050"/>
                    <a:pt x="146268" y="18860"/>
                  </a:cubicBezTo>
                  <a:cubicBezTo>
                    <a:pt x="146268" y="18264"/>
                    <a:pt x="146268" y="17669"/>
                    <a:pt x="146268" y="17074"/>
                  </a:cubicBezTo>
                  <a:cubicBezTo>
                    <a:pt x="146268" y="16716"/>
                    <a:pt x="146221" y="16371"/>
                    <a:pt x="146173" y="16014"/>
                  </a:cubicBezTo>
                  <a:cubicBezTo>
                    <a:pt x="146102" y="15431"/>
                    <a:pt x="146149" y="14835"/>
                    <a:pt x="146149" y="14240"/>
                  </a:cubicBezTo>
                  <a:cubicBezTo>
                    <a:pt x="146149" y="14109"/>
                    <a:pt x="146257" y="14026"/>
                    <a:pt x="146388" y="14014"/>
                  </a:cubicBezTo>
                  <a:cubicBezTo>
                    <a:pt x="146602" y="14002"/>
                    <a:pt x="146816" y="14002"/>
                    <a:pt x="147030" y="14002"/>
                  </a:cubicBezTo>
                  <a:lnTo>
                    <a:pt x="170224" y="14002"/>
                  </a:lnTo>
                  <a:cubicBezTo>
                    <a:pt x="170336" y="14002"/>
                    <a:pt x="170449" y="14005"/>
                    <a:pt x="170561" y="14005"/>
                  </a:cubicBezTo>
                  <a:cubicBezTo>
                    <a:pt x="170757" y="14005"/>
                    <a:pt x="170951" y="13995"/>
                    <a:pt x="171141" y="13942"/>
                  </a:cubicBezTo>
                  <a:cubicBezTo>
                    <a:pt x="171171" y="13934"/>
                    <a:pt x="171199" y="13929"/>
                    <a:pt x="171225" y="13929"/>
                  </a:cubicBezTo>
                  <a:close/>
                  <a:moveTo>
                    <a:pt x="101156" y="33854"/>
                  </a:moveTo>
                  <a:cubicBezTo>
                    <a:pt x="101218" y="33854"/>
                    <a:pt x="101278" y="33858"/>
                    <a:pt x="101334" y="33873"/>
                  </a:cubicBezTo>
                  <a:cubicBezTo>
                    <a:pt x="101656" y="33980"/>
                    <a:pt x="101982" y="34002"/>
                    <a:pt x="102306" y="34002"/>
                  </a:cubicBezTo>
                  <a:cubicBezTo>
                    <a:pt x="102523" y="34002"/>
                    <a:pt x="102739" y="33992"/>
                    <a:pt x="102954" y="33992"/>
                  </a:cubicBezTo>
                  <a:cubicBezTo>
                    <a:pt x="103989" y="33998"/>
                    <a:pt x="105025" y="33998"/>
                    <a:pt x="106061" y="33998"/>
                  </a:cubicBezTo>
                  <a:cubicBezTo>
                    <a:pt x="107097" y="33998"/>
                    <a:pt x="108133" y="33998"/>
                    <a:pt x="109169" y="34004"/>
                  </a:cubicBezTo>
                  <a:cubicBezTo>
                    <a:pt x="109478" y="34004"/>
                    <a:pt x="109776" y="34004"/>
                    <a:pt x="110085" y="34088"/>
                  </a:cubicBezTo>
                  <a:cubicBezTo>
                    <a:pt x="110235" y="34130"/>
                    <a:pt x="110390" y="34139"/>
                    <a:pt x="110546" y="34139"/>
                  </a:cubicBezTo>
                  <a:cubicBezTo>
                    <a:pt x="110650" y="34139"/>
                    <a:pt x="110755" y="34135"/>
                    <a:pt x="110859" y="34135"/>
                  </a:cubicBezTo>
                  <a:lnTo>
                    <a:pt x="121063" y="34135"/>
                  </a:lnTo>
                  <a:cubicBezTo>
                    <a:pt x="121277" y="34135"/>
                    <a:pt x="121492" y="34135"/>
                    <a:pt x="121706" y="34147"/>
                  </a:cubicBezTo>
                  <a:cubicBezTo>
                    <a:pt x="121873" y="34159"/>
                    <a:pt x="121968" y="34266"/>
                    <a:pt x="121980" y="34421"/>
                  </a:cubicBezTo>
                  <a:cubicBezTo>
                    <a:pt x="121992" y="34611"/>
                    <a:pt x="121992" y="34802"/>
                    <a:pt x="121992" y="34992"/>
                  </a:cubicBezTo>
                  <a:cubicBezTo>
                    <a:pt x="122004" y="35326"/>
                    <a:pt x="121968" y="35659"/>
                    <a:pt x="122099" y="35981"/>
                  </a:cubicBezTo>
                  <a:cubicBezTo>
                    <a:pt x="122123" y="36016"/>
                    <a:pt x="122123" y="36076"/>
                    <a:pt x="122123" y="36124"/>
                  </a:cubicBezTo>
                  <a:cubicBezTo>
                    <a:pt x="122087" y="36981"/>
                    <a:pt x="122218" y="37826"/>
                    <a:pt x="122277" y="38672"/>
                  </a:cubicBezTo>
                  <a:cubicBezTo>
                    <a:pt x="122301" y="39195"/>
                    <a:pt x="122277" y="39707"/>
                    <a:pt x="122385" y="40231"/>
                  </a:cubicBezTo>
                  <a:cubicBezTo>
                    <a:pt x="122480" y="40684"/>
                    <a:pt x="122420" y="41172"/>
                    <a:pt x="122420" y="41648"/>
                  </a:cubicBezTo>
                  <a:cubicBezTo>
                    <a:pt x="122432" y="41934"/>
                    <a:pt x="122396" y="42220"/>
                    <a:pt x="122516" y="42493"/>
                  </a:cubicBezTo>
                  <a:cubicBezTo>
                    <a:pt x="122551" y="42589"/>
                    <a:pt x="122563" y="42684"/>
                    <a:pt x="122551" y="42779"/>
                  </a:cubicBezTo>
                  <a:cubicBezTo>
                    <a:pt x="122516" y="43946"/>
                    <a:pt x="122801" y="45089"/>
                    <a:pt x="122706" y="46256"/>
                  </a:cubicBezTo>
                  <a:cubicBezTo>
                    <a:pt x="122694" y="46542"/>
                    <a:pt x="122694" y="46827"/>
                    <a:pt x="122813" y="47101"/>
                  </a:cubicBezTo>
                  <a:cubicBezTo>
                    <a:pt x="122825" y="47137"/>
                    <a:pt x="122837" y="47196"/>
                    <a:pt x="122837" y="47244"/>
                  </a:cubicBezTo>
                  <a:cubicBezTo>
                    <a:pt x="122766" y="48054"/>
                    <a:pt x="122992" y="48839"/>
                    <a:pt x="122992" y="49649"/>
                  </a:cubicBezTo>
                  <a:cubicBezTo>
                    <a:pt x="122992" y="50125"/>
                    <a:pt x="123027" y="50590"/>
                    <a:pt x="123099" y="51066"/>
                  </a:cubicBezTo>
                  <a:cubicBezTo>
                    <a:pt x="123182" y="51637"/>
                    <a:pt x="123135" y="52245"/>
                    <a:pt x="123123" y="52840"/>
                  </a:cubicBezTo>
                  <a:cubicBezTo>
                    <a:pt x="123123" y="53042"/>
                    <a:pt x="123016" y="53114"/>
                    <a:pt x="122789" y="53126"/>
                  </a:cubicBezTo>
                  <a:cubicBezTo>
                    <a:pt x="122635" y="53138"/>
                    <a:pt x="122468" y="53138"/>
                    <a:pt x="122301" y="53138"/>
                  </a:cubicBezTo>
                  <a:lnTo>
                    <a:pt x="119658" y="53138"/>
                  </a:lnTo>
                  <a:cubicBezTo>
                    <a:pt x="119348" y="53138"/>
                    <a:pt x="119051" y="53126"/>
                    <a:pt x="118741" y="53042"/>
                  </a:cubicBezTo>
                  <a:cubicBezTo>
                    <a:pt x="118563" y="53000"/>
                    <a:pt x="118372" y="52994"/>
                    <a:pt x="118182" y="52994"/>
                  </a:cubicBezTo>
                  <a:cubicBezTo>
                    <a:pt x="118106" y="52994"/>
                    <a:pt x="118030" y="52995"/>
                    <a:pt x="117955" y="52995"/>
                  </a:cubicBezTo>
                  <a:lnTo>
                    <a:pt x="99977" y="52995"/>
                  </a:lnTo>
                  <a:cubicBezTo>
                    <a:pt x="99763" y="52995"/>
                    <a:pt x="99548" y="52995"/>
                    <a:pt x="99334" y="52983"/>
                  </a:cubicBezTo>
                  <a:cubicBezTo>
                    <a:pt x="99084" y="52971"/>
                    <a:pt x="99013" y="52899"/>
                    <a:pt x="99001" y="52626"/>
                  </a:cubicBezTo>
                  <a:cubicBezTo>
                    <a:pt x="98989" y="52447"/>
                    <a:pt x="98989" y="52257"/>
                    <a:pt x="98989" y="52066"/>
                  </a:cubicBezTo>
                  <a:lnTo>
                    <a:pt x="98989" y="43422"/>
                  </a:lnTo>
                  <a:cubicBezTo>
                    <a:pt x="98989" y="40505"/>
                    <a:pt x="98989" y="37576"/>
                    <a:pt x="98989" y="34647"/>
                  </a:cubicBezTo>
                  <a:cubicBezTo>
                    <a:pt x="98989" y="33935"/>
                    <a:pt x="98980" y="33859"/>
                    <a:pt x="99512" y="33859"/>
                  </a:cubicBezTo>
                  <a:cubicBezTo>
                    <a:pt x="99585" y="33859"/>
                    <a:pt x="99668" y="33860"/>
                    <a:pt x="99763" y="33861"/>
                  </a:cubicBezTo>
                  <a:lnTo>
                    <a:pt x="100906" y="33861"/>
                  </a:lnTo>
                  <a:cubicBezTo>
                    <a:pt x="100987" y="33861"/>
                    <a:pt x="101073" y="33854"/>
                    <a:pt x="101156" y="33854"/>
                  </a:cubicBezTo>
                  <a:close/>
                  <a:moveTo>
                    <a:pt x="73696" y="33849"/>
                  </a:moveTo>
                  <a:cubicBezTo>
                    <a:pt x="73752" y="33849"/>
                    <a:pt x="73813" y="33850"/>
                    <a:pt x="73878" y="33850"/>
                  </a:cubicBezTo>
                  <a:cubicBezTo>
                    <a:pt x="77831" y="33861"/>
                    <a:pt x="81772" y="33861"/>
                    <a:pt x="85725" y="33861"/>
                  </a:cubicBezTo>
                  <a:lnTo>
                    <a:pt x="97429" y="33861"/>
                  </a:lnTo>
                  <a:cubicBezTo>
                    <a:pt x="97516" y="33861"/>
                    <a:pt x="97595" y="33861"/>
                    <a:pt x="97665" y="33861"/>
                  </a:cubicBezTo>
                  <a:cubicBezTo>
                    <a:pt x="98325" y="33861"/>
                    <a:pt x="98286" y="33900"/>
                    <a:pt x="98286" y="34707"/>
                  </a:cubicBezTo>
                  <a:lnTo>
                    <a:pt x="98286" y="52114"/>
                  </a:lnTo>
                  <a:cubicBezTo>
                    <a:pt x="98286" y="52949"/>
                    <a:pt x="98324" y="52995"/>
                    <a:pt x="97674" y="52995"/>
                  </a:cubicBezTo>
                  <a:cubicBezTo>
                    <a:pt x="97592" y="52995"/>
                    <a:pt x="97499" y="52995"/>
                    <a:pt x="97393" y="52995"/>
                  </a:cubicBezTo>
                  <a:lnTo>
                    <a:pt x="94464" y="52995"/>
                  </a:lnTo>
                  <a:cubicBezTo>
                    <a:pt x="94060" y="53007"/>
                    <a:pt x="93655" y="52971"/>
                    <a:pt x="93262" y="53102"/>
                  </a:cubicBezTo>
                  <a:cubicBezTo>
                    <a:pt x="93169" y="53135"/>
                    <a:pt x="93066" y="53142"/>
                    <a:pt x="92959" y="53142"/>
                  </a:cubicBezTo>
                  <a:cubicBezTo>
                    <a:pt x="92874" y="53142"/>
                    <a:pt x="92787" y="53138"/>
                    <a:pt x="92702" y="53138"/>
                  </a:cubicBezTo>
                  <a:lnTo>
                    <a:pt x="89059" y="53138"/>
                  </a:lnTo>
                  <a:cubicBezTo>
                    <a:pt x="88773" y="53138"/>
                    <a:pt x="88487" y="53138"/>
                    <a:pt x="88214" y="53221"/>
                  </a:cubicBezTo>
                  <a:cubicBezTo>
                    <a:pt x="88011" y="53280"/>
                    <a:pt x="87785" y="53269"/>
                    <a:pt x="87571" y="53280"/>
                  </a:cubicBezTo>
                  <a:lnTo>
                    <a:pt x="85225" y="53280"/>
                  </a:lnTo>
                  <a:cubicBezTo>
                    <a:pt x="84749" y="53292"/>
                    <a:pt x="84285" y="53269"/>
                    <a:pt x="83808" y="53388"/>
                  </a:cubicBezTo>
                  <a:cubicBezTo>
                    <a:pt x="83659" y="53424"/>
                    <a:pt x="83506" y="53433"/>
                    <a:pt x="83351" y="53433"/>
                  </a:cubicBezTo>
                  <a:cubicBezTo>
                    <a:pt x="83182" y="53433"/>
                    <a:pt x="83011" y="53422"/>
                    <a:pt x="82842" y="53422"/>
                  </a:cubicBezTo>
                  <a:cubicBezTo>
                    <a:pt x="82807" y="53422"/>
                    <a:pt x="82772" y="53422"/>
                    <a:pt x="82737" y="53423"/>
                  </a:cubicBezTo>
                  <a:cubicBezTo>
                    <a:pt x="82403" y="53435"/>
                    <a:pt x="82082" y="53435"/>
                    <a:pt x="81749" y="53519"/>
                  </a:cubicBezTo>
                  <a:cubicBezTo>
                    <a:pt x="81589" y="53559"/>
                    <a:pt x="81418" y="53565"/>
                    <a:pt x="81244" y="53565"/>
                  </a:cubicBezTo>
                  <a:cubicBezTo>
                    <a:pt x="81161" y="53565"/>
                    <a:pt x="81078" y="53564"/>
                    <a:pt x="80995" y="53564"/>
                  </a:cubicBezTo>
                  <a:cubicBezTo>
                    <a:pt x="80940" y="53564"/>
                    <a:pt x="80886" y="53564"/>
                    <a:pt x="80832" y="53566"/>
                  </a:cubicBezTo>
                  <a:cubicBezTo>
                    <a:pt x="80332" y="53578"/>
                    <a:pt x="79844" y="53566"/>
                    <a:pt x="79343" y="53673"/>
                  </a:cubicBezTo>
                  <a:cubicBezTo>
                    <a:pt x="79179" y="53709"/>
                    <a:pt x="79008" y="53719"/>
                    <a:pt x="78835" y="53719"/>
                  </a:cubicBezTo>
                  <a:cubicBezTo>
                    <a:pt x="78645" y="53719"/>
                    <a:pt x="78451" y="53707"/>
                    <a:pt x="78260" y="53707"/>
                  </a:cubicBezTo>
                  <a:cubicBezTo>
                    <a:pt x="78220" y="53707"/>
                    <a:pt x="78180" y="53708"/>
                    <a:pt x="78141" y="53709"/>
                  </a:cubicBezTo>
                  <a:cubicBezTo>
                    <a:pt x="78086" y="53711"/>
                    <a:pt x="78032" y="53711"/>
                    <a:pt x="77978" y="53711"/>
                  </a:cubicBezTo>
                  <a:cubicBezTo>
                    <a:pt x="77905" y="53711"/>
                    <a:pt x="77833" y="53710"/>
                    <a:pt x="77760" y="53710"/>
                  </a:cubicBezTo>
                  <a:cubicBezTo>
                    <a:pt x="77507" y="53710"/>
                    <a:pt x="77256" y="53721"/>
                    <a:pt x="77010" y="53816"/>
                  </a:cubicBezTo>
                  <a:cubicBezTo>
                    <a:pt x="76923" y="53848"/>
                    <a:pt x="76825" y="53853"/>
                    <a:pt x="76727" y="53853"/>
                  </a:cubicBezTo>
                  <a:cubicBezTo>
                    <a:pt x="76678" y="53853"/>
                    <a:pt x="76629" y="53852"/>
                    <a:pt x="76581" y="53852"/>
                  </a:cubicBezTo>
                  <a:lnTo>
                    <a:pt x="72878" y="53852"/>
                  </a:lnTo>
                  <a:cubicBezTo>
                    <a:pt x="72783" y="53852"/>
                    <a:pt x="72688" y="53852"/>
                    <a:pt x="72593" y="53840"/>
                  </a:cubicBezTo>
                  <a:cubicBezTo>
                    <a:pt x="72426" y="53828"/>
                    <a:pt x="72319" y="53745"/>
                    <a:pt x="72307" y="53578"/>
                  </a:cubicBezTo>
                  <a:cubicBezTo>
                    <a:pt x="72295" y="53423"/>
                    <a:pt x="72259" y="53233"/>
                    <a:pt x="72307" y="53090"/>
                  </a:cubicBezTo>
                  <a:cubicBezTo>
                    <a:pt x="72485" y="52554"/>
                    <a:pt x="72414" y="52007"/>
                    <a:pt x="72438" y="51459"/>
                  </a:cubicBezTo>
                  <a:cubicBezTo>
                    <a:pt x="72450" y="50947"/>
                    <a:pt x="72426" y="50423"/>
                    <a:pt x="72545" y="49899"/>
                  </a:cubicBezTo>
                  <a:cubicBezTo>
                    <a:pt x="72640" y="49494"/>
                    <a:pt x="72569" y="49054"/>
                    <a:pt x="72581" y="48625"/>
                  </a:cubicBezTo>
                  <a:cubicBezTo>
                    <a:pt x="72581" y="48339"/>
                    <a:pt x="72569" y="48054"/>
                    <a:pt x="72664" y="47780"/>
                  </a:cubicBezTo>
                  <a:cubicBezTo>
                    <a:pt x="72771" y="47482"/>
                    <a:pt x="72700" y="47161"/>
                    <a:pt x="72724" y="46851"/>
                  </a:cubicBezTo>
                  <a:cubicBezTo>
                    <a:pt x="72747" y="46315"/>
                    <a:pt x="72640" y="45756"/>
                    <a:pt x="72843" y="45232"/>
                  </a:cubicBezTo>
                  <a:cubicBezTo>
                    <a:pt x="72795" y="44517"/>
                    <a:pt x="73021" y="43827"/>
                    <a:pt x="73009" y="43113"/>
                  </a:cubicBezTo>
                  <a:cubicBezTo>
                    <a:pt x="72986" y="40326"/>
                    <a:pt x="73009" y="37540"/>
                    <a:pt x="73009" y="34766"/>
                  </a:cubicBezTo>
                  <a:cubicBezTo>
                    <a:pt x="73009" y="33880"/>
                    <a:pt x="72947" y="33849"/>
                    <a:pt x="73696" y="33849"/>
                  </a:cubicBezTo>
                  <a:close/>
                  <a:moveTo>
                    <a:pt x="123641" y="34127"/>
                  </a:moveTo>
                  <a:cubicBezTo>
                    <a:pt x="123781" y="34127"/>
                    <a:pt x="123919" y="34138"/>
                    <a:pt x="124051" y="34171"/>
                  </a:cubicBezTo>
                  <a:cubicBezTo>
                    <a:pt x="124436" y="34267"/>
                    <a:pt x="124813" y="34280"/>
                    <a:pt x="125194" y="34280"/>
                  </a:cubicBezTo>
                  <a:cubicBezTo>
                    <a:pt x="125333" y="34280"/>
                    <a:pt x="125471" y="34278"/>
                    <a:pt x="125611" y="34278"/>
                  </a:cubicBezTo>
                  <a:cubicBezTo>
                    <a:pt x="126087" y="34290"/>
                    <a:pt x="126564" y="34290"/>
                    <a:pt x="127040" y="34290"/>
                  </a:cubicBezTo>
                  <a:cubicBezTo>
                    <a:pt x="127349" y="34290"/>
                    <a:pt x="127647" y="34290"/>
                    <a:pt x="127957" y="34373"/>
                  </a:cubicBezTo>
                  <a:cubicBezTo>
                    <a:pt x="128107" y="34416"/>
                    <a:pt x="128265" y="34425"/>
                    <a:pt x="128425" y="34425"/>
                  </a:cubicBezTo>
                  <a:cubicBezTo>
                    <a:pt x="128531" y="34425"/>
                    <a:pt x="128638" y="34421"/>
                    <a:pt x="128742" y="34421"/>
                  </a:cubicBezTo>
                  <a:cubicBezTo>
                    <a:pt x="132779" y="34433"/>
                    <a:pt x="136827" y="34433"/>
                    <a:pt x="140875" y="34433"/>
                  </a:cubicBezTo>
                  <a:cubicBezTo>
                    <a:pt x="141256" y="34433"/>
                    <a:pt x="141625" y="34433"/>
                    <a:pt x="142006" y="34528"/>
                  </a:cubicBezTo>
                  <a:cubicBezTo>
                    <a:pt x="142139" y="34567"/>
                    <a:pt x="142281" y="34577"/>
                    <a:pt x="142425" y="34577"/>
                  </a:cubicBezTo>
                  <a:cubicBezTo>
                    <a:pt x="142589" y="34577"/>
                    <a:pt x="142758" y="34564"/>
                    <a:pt x="142923" y="34564"/>
                  </a:cubicBezTo>
                  <a:cubicBezTo>
                    <a:pt x="143471" y="34576"/>
                    <a:pt x="144006" y="34564"/>
                    <a:pt x="144554" y="34695"/>
                  </a:cubicBezTo>
                  <a:cubicBezTo>
                    <a:pt x="144695" y="34727"/>
                    <a:pt x="144838" y="34736"/>
                    <a:pt x="144984" y="34736"/>
                  </a:cubicBezTo>
                  <a:cubicBezTo>
                    <a:pt x="145190" y="34736"/>
                    <a:pt x="145398" y="34717"/>
                    <a:pt x="145604" y="34717"/>
                  </a:cubicBezTo>
                  <a:cubicBezTo>
                    <a:pt x="145635" y="34717"/>
                    <a:pt x="145666" y="34718"/>
                    <a:pt x="145697" y="34719"/>
                  </a:cubicBezTo>
                  <a:cubicBezTo>
                    <a:pt x="146411" y="34719"/>
                    <a:pt x="146411" y="34719"/>
                    <a:pt x="146411" y="35421"/>
                  </a:cubicBezTo>
                  <a:cubicBezTo>
                    <a:pt x="146423" y="37374"/>
                    <a:pt x="146411" y="39314"/>
                    <a:pt x="146423" y="41267"/>
                  </a:cubicBezTo>
                  <a:cubicBezTo>
                    <a:pt x="146423" y="41600"/>
                    <a:pt x="146411" y="41934"/>
                    <a:pt x="146519" y="42255"/>
                  </a:cubicBezTo>
                  <a:cubicBezTo>
                    <a:pt x="146578" y="42434"/>
                    <a:pt x="146554" y="42636"/>
                    <a:pt x="146554" y="42827"/>
                  </a:cubicBezTo>
                  <a:cubicBezTo>
                    <a:pt x="146566" y="43541"/>
                    <a:pt x="146554" y="44256"/>
                    <a:pt x="146566" y="44970"/>
                  </a:cubicBezTo>
                  <a:cubicBezTo>
                    <a:pt x="146566" y="45375"/>
                    <a:pt x="146542" y="45768"/>
                    <a:pt x="146673" y="46172"/>
                  </a:cubicBezTo>
                  <a:cubicBezTo>
                    <a:pt x="146721" y="46339"/>
                    <a:pt x="146697" y="46542"/>
                    <a:pt x="146697" y="46732"/>
                  </a:cubicBezTo>
                  <a:lnTo>
                    <a:pt x="146697" y="50161"/>
                  </a:lnTo>
                  <a:lnTo>
                    <a:pt x="146697" y="53364"/>
                  </a:lnTo>
                  <a:cubicBezTo>
                    <a:pt x="146697" y="53530"/>
                    <a:pt x="146709" y="53697"/>
                    <a:pt x="146697" y="53864"/>
                  </a:cubicBezTo>
                  <a:cubicBezTo>
                    <a:pt x="146685" y="54209"/>
                    <a:pt x="146626" y="54257"/>
                    <a:pt x="146257" y="54281"/>
                  </a:cubicBezTo>
                  <a:lnTo>
                    <a:pt x="142554" y="54281"/>
                  </a:lnTo>
                  <a:cubicBezTo>
                    <a:pt x="142506" y="54281"/>
                    <a:pt x="142455" y="54284"/>
                    <a:pt x="142406" y="54284"/>
                  </a:cubicBezTo>
                  <a:cubicBezTo>
                    <a:pt x="142357" y="54284"/>
                    <a:pt x="142310" y="54281"/>
                    <a:pt x="142268" y="54269"/>
                  </a:cubicBezTo>
                  <a:cubicBezTo>
                    <a:pt x="141889" y="54156"/>
                    <a:pt x="141507" y="54135"/>
                    <a:pt x="141123" y="54135"/>
                  </a:cubicBezTo>
                  <a:cubicBezTo>
                    <a:pt x="140908" y="54135"/>
                    <a:pt x="140692" y="54142"/>
                    <a:pt x="140476" y="54142"/>
                  </a:cubicBezTo>
                  <a:cubicBezTo>
                    <a:pt x="140387" y="54142"/>
                    <a:pt x="140297" y="54141"/>
                    <a:pt x="140208" y="54138"/>
                  </a:cubicBezTo>
                  <a:cubicBezTo>
                    <a:pt x="139780" y="54126"/>
                    <a:pt x="139363" y="54126"/>
                    <a:pt x="138934" y="54031"/>
                  </a:cubicBezTo>
                  <a:cubicBezTo>
                    <a:pt x="138780" y="53995"/>
                    <a:pt x="138620" y="53985"/>
                    <a:pt x="138456" y="53985"/>
                  </a:cubicBezTo>
                  <a:cubicBezTo>
                    <a:pt x="138278" y="53985"/>
                    <a:pt x="138096" y="53996"/>
                    <a:pt x="137915" y="53996"/>
                  </a:cubicBezTo>
                  <a:cubicBezTo>
                    <a:pt x="137878" y="53996"/>
                    <a:pt x="137840" y="53996"/>
                    <a:pt x="137803" y="53995"/>
                  </a:cubicBezTo>
                  <a:cubicBezTo>
                    <a:pt x="137375" y="53983"/>
                    <a:pt x="136958" y="53995"/>
                    <a:pt x="136529" y="53888"/>
                  </a:cubicBezTo>
                  <a:cubicBezTo>
                    <a:pt x="136391" y="53852"/>
                    <a:pt x="136248" y="53842"/>
                    <a:pt x="136103" y="53842"/>
                  </a:cubicBezTo>
                  <a:cubicBezTo>
                    <a:pt x="135945" y="53842"/>
                    <a:pt x="135785" y="53854"/>
                    <a:pt x="135627" y="53854"/>
                  </a:cubicBezTo>
                  <a:cubicBezTo>
                    <a:pt x="135594" y="53854"/>
                    <a:pt x="135562" y="53853"/>
                    <a:pt x="135529" y="53852"/>
                  </a:cubicBezTo>
                  <a:cubicBezTo>
                    <a:pt x="135160" y="53840"/>
                    <a:pt x="134779" y="53864"/>
                    <a:pt x="134398" y="53745"/>
                  </a:cubicBezTo>
                  <a:cubicBezTo>
                    <a:pt x="134303" y="53715"/>
                    <a:pt x="134199" y="53709"/>
                    <a:pt x="134091" y="53709"/>
                  </a:cubicBezTo>
                  <a:cubicBezTo>
                    <a:pt x="134020" y="53709"/>
                    <a:pt x="133947" y="53712"/>
                    <a:pt x="133875" y="53712"/>
                  </a:cubicBezTo>
                  <a:cubicBezTo>
                    <a:pt x="133839" y="53712"/>
                    <a:pt x="133803" y="53711"/>
                    <a:pt x="133767" y="53709"/>
                  </a:cubicBezTo>
                  <a:cubicBezTo>
                    <a:pt x="133291" y="53697"/>
                    <a:pt x="132826" y="53697"/>
                    <a:pt x="132350" y="53602"/>
                  </a:cubicBezTo>
                  <a:cubicBezTo>
                    <a:pt x="132144" y="53563"/>
                    <a:pt x="131934" y="53553"/>
                    <a:pt x="131721" y="53553"/>
                  </a:cubicBezTo>
                  <a:cubicBezTo>
                    <a:pt x="131479" y="53553"/>
                    <a:pt x="131234" y="53566"/>
                    <a:pt x="130993" y="53566"/>
                  </a:cubicBezTo>
                  <a:cubicBezTo>
                    <a:pt x="130671" y="53554"/>
                    <a:pt x="130338" y="53590"/>
                    <a:pt x="130016" y="53459"/>
                  </a:cubicBezTo>
                  <a:cubicBezTo>
                    <a:pt x="129929" y="53427"/>
                    <a:pt x="129831" y="53422"/>
                    <a:pt x="129733" y="53422"/>
                  </a:cubicBezTo>
                  <a:cubicBezTo>
                    <a:pt x="129684" y="53422"/>
                    <a:pt x="129635" y="53423"/>
                    <a:pt x="129588" y="53423"/>
                  </a:cubicBezTo>
                  <a:cubicBezTo>
                    <a:pt x="129112" y="53411"/>
                    <a:pt x="128647" y="53388"/>
                    <a:pt x="128171" y="53316"/>
                  </a:cubicBezTo>
                  <a:cubicBezTo>
                    <a:pt x="127959" y="53277"/>
                    <a:pt x="127744" y="53266"/>
                    <a:pt x="127529" y="53266"/>
                  </a:cubicBezTo>
                  <a:cubicBezTo>
                    <a:pt x="127267" y="53266"/>
                    <a:pt x="127003" y="53282"/>
                    <a:pt x="126739" y="53282"/>
                  </a:cubicBezTo>
                  <a:cubicBezTo>
                    <a:pt x="126696" y="53282"/>
                    <a:pt x="126654" y="53281"/>
                    <a:pt x="126611" y="53280"/>
                  </a:cubicBezTo>
                  <a:cubicBezTo>
                    <a:pt x="126087" y="53269"/>
                    <a:pt x="125564" y="53304"/>
                    <a:pt x="125052" y="53161"/>
                  </a:cubicBezTo>
                  <a:cubicBezTo>
                    <a:pt x="124945" y="53133"/>
                    <a:pt x="124834" y="53126"/>
                    <a:pt x="124722" y="53126"/>
                  </a:cubicBezTo>
                  <a:cubicBezTo>
                    <a:pt x="124575" y="53126"/>
                    <a:pt x="124425" y="53139"/>
                    <a:pt x="124277" y="53139"/>
                  </a:cubicBezTo>
                  <a:cubicBezTo>
                    <a:pt x="124250" y="53139"/>
                    <a:pt x="124222" y="53139"/>
                    <a:pt x="124194" y="53138"/>
                  </a:cubicBezTo>
                  <a:cubicBezTo>
                    <a:pt x="123932" y="53114"/>
                    <a:pt x="123861" y="53042"/>
                    <a:pt x="123849" y="52780"/>
                  </a:cubicBezTo>
                  <a:cubicBezTo>
                    <a:pt x="123837" y="52542"/>
                    <a:pt x="123849" y="52304"/>
                    <a:pt x="123849" y="52066"/>
                  </a:cubicBezTo>
                  <a:cubicBezTo>
                    <a:pt x="123837" y="51709"/>
                    <a:pt x="123825" y="51364"/>
                    <a:pt x="123742" y="51006"/>
                  </a:cubicBezTo>
                  <a:cubicBezTo>
                    <a:pt x="123670" y="50673"/>
                    <a:pt x="123706" y="50292"/>
                    <a:pt x="123706" y="49947"/>
                  </a:cubicBezTo>
                  <a:cubicBezTo>
                    <a:pt x="123694" y="49590"/>
                    <a:pt x="123742" y="49232"/>
                    <a:pt x="123599" y="48887"/>
                  </a:cubicBezTo>
                  <a:cubicBezTo>
                    <a:pt x="123563" y="48816"/>
                    <a:pt x="123563" y="48744"/>
                    <a:pt x="123563" y="48673"/>
                  </a:cubicBezTo>
                  <a:cubicBezTo>
                    <a:pt x="123635" y="47625"/>
                    <a:pt x="123337" y="46601"/>
                    <a:pt x="123408" y="45553"/>
                  </a:cubicBezTo>
                  <a:cubicBezTo>
                    <a:pt x="123432" y="45172"/>
                    <a:pt x="123444" y="44791"/>
                    <a:pt x="123301" y="44422"/>
                  </a:cubicBezTo>
                  <a:cubicBezTo>
                    <a:pt x="123254" y="44291"/>
                    <a:pt x="123278" y="44136"/>
                    <a:pt x="123278" y="43994"/>
                  </a:cubicBezTo>
                  <a:cubicBezTo>
                    <a:pt x="123266" y="43434"/>
                    <a:pt x="123278" y="42863"/>
                    <a:pt x="123158" y="42303"/>
                  </a:cubicBezTo>
                  <a:cubicBezTo>
                    <a:pt x="123063" y="41839"/>
                    <a:pt x="123135" y="41350"/>
                    <a:pt x="123135" y="40874"/>
                  </a:cubicBezTo>
                  <a:cubicBezTo>
                    <a:pt x="123135" y="40612"/>
                    <a:pt x="123147" y="40350"/>
                    <a:pt x="123051" y="40100"/>
                  </a:cubicBezTo>
                  <a:cubicBezTo>
                    <a:pt x="123016" y="40017"/>
                    <a:pt x="122992" y="39910"/>
                    <a:pt x="123004" y="39815"/>
                  </a:cubicBezTo>
                  <a:cubicBezTo>
                    <a:pt x="123075" y="38719"/>
                    <a:pt x="122801" y="37648"/>
                    <a:pt x="122849" y="36552"/>
                  </a:cubicBezTo>
                  <a:cubicBezTo>
                    <a:pt x="122861" y="36243"/>
                    <a:pt x="122849" y="35945"/>
                    <a:pt x="122754" y="35635"/>
                  </a:cubicBezTo>
                  <a:cubicBezTo>
                    <a:pt x="122646" y="35243"/>
                    <a:pt x="122706" y="34826"/>
                    <a:pt x="122718" y="34433"/>
                  </a:cubicBezTo>
                  <a:cubicBezTo>
                    <a:pt x="122718" y="34266"/>
                    <a:pt x="122825" y="34159"/>
                    <a:pt x="122992" y="34159"/>
                  </a:cubicBezTo>
                  <a:cubicBezTo>
                    <a:pt x="123207" y="34152"/>
                    <a:pt x="123427" y="34127"/>
                    <a:pt x="123641" y="34127"/>
                  </a:cubicBezTo>
                  <a:close/>
                  <a:moveTo>
                    <a:pt x="171129" y="34856"/>
                  </a:moveTo>
                  <a:cubicBezTo>
                    <a:pt x="171153" y="34856"/>
                    <a:pt x="171176" y="34858"/>
                    <a:pt x="171200" y="34862"/>
                  </a:cubicBezTo>
                  <a:cubicBezTo>
                    <a:pt x="171641" y="34873"/>
                    <a:pt x="171795" y="35004"/>
                    <a:pt x="171831" y="35457"/>
                  </a:cubicBezTo>
                  <a:cubicBezTo>
                    <a:pt x="171843" y="35635"/>
                    <a:pt x="171831" y="35838"/>
                    <a:pt x="171831" y="36028"/>
                  </a:cubicBezTo>
                  <a:cubicBezTo>
                    <a:pt x="171831" y="37945"/>
                    <a:pt x="171831" y="39874"/>
                    <a:pt x="171843" y="41803"/>
                  </a:cubicBezTo>
                  <a:cubicBezTo>
                    <a:pt x="171843" y="42089"/>
                    <a:pt x="171843" y="42374"/>
                    <a:pt x="171926" y="42648"/>
                  </a:cubicBezTo>
                  <a:cubicBezTo>
                    <a:pt x="171986" y="42874"/>
                    <a:pt x="171974" y="43124"/>
                    <a:pt x="171974" y="43363"/>
                  </a:cubicBezTo>
                  <a:cubicBezTo>
                    <a:pt x="171974" y="45172"/>
                    <a:pt x="171974" y="46982"/>
                    <a:pt x="171986" y="48792"/>
                  </a:cubicBezTo>
                  <a:cubicBezTo>
                    <a:pt x="171986" y="49137"/>
                    <a:pt x="171962" y="49494"/>
                    <a:pt x="172081" y="49840"/>
                  </a:cubicBezTo>
                  <a:cubicBezTo>
                    <a:pt x="172141" y="49994"/>
                    <a:pt x="172117" y="50173"/>
                    <a:pt x="172117" y="50340"/>
                  </a:cubicBezTo>
                  <a:lnTo>
                    <a:pt x="172117" y="54197"/>
                  </a:lnTo>
                  <a:cubicBezTo>
                    <a:pt x="172117" y="54316"/>
                    <a:pt x="172117" y="54435"/>
                    <a:pt x="172105" y="54554"/>
                  </a:cubicBezTo>
                  <a:cubicBezTo>
                    <a:pt x="172093" y="54757"/>
                    <a:pt x="172010" y="54828"/>
                    <a:pt x="171784" y="54852"/>
                  </a:cubicBezTo>
                  <a:cubicBezTo>
                    <a:pt x="171728" y="54856"/>
                    <a:pt x="171672" y="54857"/>
                    <a:pt x="171617" y="54857"/>
                  </a:cubicBezTo>
                  <a:cubicBezTo>
                    <a:pt x="171506" y="54857"/>
                    <a:pt x="171395" y="54852"/>
                    <a:pt x="171284" y="54852"/>
                  </a:cubicBezTo>
                  <a:lnTo>
                    <a:pt x="168783" y="54852"/>
                  </a:lnTo>
                  <a:cubicBezTo>
                    <a:pt x="168669" y="54852"/>
                    <a:pt x="168555" y="54854"/>
                    <a:pt x="168442" y="54854"/>
                  </a:cubicBezTo>
                  <a:cubicBezTo>
                    <a:pt x="168131" y="54854"/>
                    <a:pt x="167824" y="54841"/>
                    <a:pt x="167509" y="54745"/>
                  </a:cubicBezTo>
                  <a:cubicBezTo>
                    <a:pt x="167417" y="54712"/>
                    <a:pt x="167313" y="54705"/>
                    <a:pt x="167207" y="54705"/>
                  </a:cubicBezTo>
                  <a:cubicBezTo>
                    <a:pt x="167121" y="54705"/>
                    <a:pt x="167034" y="54709"/>
                    <a:pt x="166950" y="54709"/>
                  </a:cubicBezTo>
                  <a:lnTo>
                    <a:pt x="160449" y="54709"/>
                  </a:lnTo>
                  <a:cubicBezTo>
                    <a:pt x="160163" y="54709"/>
                    <a:pt x="159889" y="54745"/>
                    <a:pt x="159603" y="54804"/>
                  </a:cubicBezTo>
                  <a:cubicBezTo>
                    <a:pt x="159489" y="54824"/>
                    <a:pt x="159372" y="54835"/>
                    <a:pt x="159254" y="54841"/>
                  </a:cubicBezTo>
                  <a:lnTo>
                    <a:pt x="159254" y="54841"/>
                  </a:lnTo>
                  <a:cubicBezTo>
                    <a:pt x="159253" y="54825"/>
                    <a:pt x="159250" y="54812"/>
                    <a:pt x="159246" y="54804"/>
                  </a:cubicBezTo>
                  <a:cubicBezTo>
                    <a:pt x="159234" y="54769"/>
                    <a:pt x="159175" y="54733"/>
                    <a:pt x="159139" y="54733"/>
                  </a:cubicBezTo>
                  <a:cubicBezTo>
                    <a:pt x="159056" y="54740"/>
                    <a:pt x="158928" y="54743"/>
                    <a:pt x="158768" y="54743"/>
                  </a:cubicBezTo>
                  <a:cubicBezTo>
                    <a:pt x="157762" y="54743"/>
                    <a:pt x="155489" y="54626"/>
                    <a:pt x="154996" y="54554"/>
                  </a:cubicBezTo>
                  <a:cubicBezTo>
                    <a:pt x="154314" y="54449"/>
                    <a:pt x="153632" y="54431"/>
                    <a:pt x="152952" y="54431"/>
                  </a:cubicBezTo>
                  <a:cubicBezTo>
                    <a:pt x="152592" y="54431"/>
                    <a:pt x="152232" y="54436"/>
                    <a:pt x="151872" y="54436"/>
                  </a:cubicBezTo>
                  <a:cubicBezTo>
                    <a:pt x="151607" y="54436"/>
                    <a:pt x="151343" y="54433"/>
                    <a:pt x="151079" y="54423"/>
                  </a:cubicBezTo>
                  <a:cubicBezTo>
                    <a:pt x="151015" y="54423"/>
                    <a:pt x="150952" y="54434"/>
                    <a:pt x="150888" y="54434"/>
                  </a:cubicBezTo>
                  <a:cubicBezTo>
                    <a:pt x="150856" y="54434"/>
                    <a:pt x="150825" y="54431"/>
                    <a:pt x="150793" y="54423"/>
                  </a:cubicBezTo>
                  <a:cubicBezTo>
                    <a:pt x="150316" y="54309"/>
                    <a:pt x="149836" y="54286"/>
                    <a:pt x="149354" y="54286"/>
                  </a:cubicBezTo>
                  <a:cubicBezTo>
                    <a:pt x="149035" y="54286"/>
                    <a:pt x="148716" y="54296"/>
                    <a:pt x="148397" y="54296"/>
                  </a:cubicBezTo>
                  <a:cubicBezTo>
                    <a:pt x="148295" y="54296"/>
                    <a:pt x="148192" y="54295"/>
                    <a:pt x="148090" y="54292"/>
                  </a:cubicBezTo>
                  <a:cubicBezTo>
                    <a:pt x="148007" y="54281"/>
                    <a:pt x="147912" y="54281"/>
                    <a:pt x="147816" y="54269"/>
                  </a:cubicBezTo>
                  <a:cubicBezTo>
                    <a:pt x="147685" y="54257"/>
                    <a:pt x="147602" y="54185"/>
                    <a:pt x="147554" y="54066"/>
                  </a:cubicBezTo>
                  <a:cubicBezTo>
                    <a:pt x="147435" y="53792"/>
                    <a:pt x="147411" y="53519"/>
                    <a:pt x="147411" y="53221"/>
                  </a:cubicBezTo>
                  <a:cubicBezTo>
                    <a:pt x="147411" y="51804"/>
                    <a:pt x="147411" y="50375"/>
                    <a:pt x="147411" y="48947"/>
                  </a:cubicBezTo>
                  <a:cubicBezTo>
                    <a:pt x="147411" y="48161"/>
                    <a:pt x="147411" y="47375"/>
                    <a:pt x="147411" y="46589"/>
                  </a:cubicBezTo>
                  <a:cubicBezTo>
                    <a:pt x="147400" y="46137"/>
                    <a:pt x="147447" y="45684"/>
                    <a:pt x="147292" y="45244"/>
                  </a:cubicBezTo>
                  <a:cubicBezTo>
                    <a:pt x="147245" y="45065"/>
                    <a:pt x="147269" y="44863"/>
                    <a:pt x="147269" y="44672"/>
                  </a:cubicBezTo>
                  <a:cubicBezTo>
                    <a:pt x="147269" y="43363"/>
                    <a:pt x="147269" y="42053"/>
                    <a:pt x="147269" y="40743"/>
                  </a:cubicBezTo>
                  <a:cubicBezTo>
                    <a:pt x="147269" y="40350"/>
                    <a:pt x="147292" y="39945"/>
                    <a:pt x="147150" y="39553"/>
                  </a:cubicBezTo>
                  <a:cubicBezTo>
                    <a:pt x="147114" y="39422"/>
                    <a:pt x="147126" y="39267"/>
                    <a:pt x="147126" y="39124"/>
                  </a:cubicBezTo>
                  <a:cubicBezTo>
                    <a:pt x="147126" y="37910"/>
                    <a:pt x="147126" y="36695"/>
                    <a:pt x="147126" y="35481"/>
                  </a:cubicBezTo>
                  <a:cubicBezTo>
                    <a:pt x="147126" y="35409"/>
                    <a:pt x="147126" y="35338"/>
                    <a:pt x="147126" y="35266"/>
                  </a:cubicBezTo>
                  <a:cubicBezTo>
                    <a:pt x="147150" y="34945"/>
                    <a:pt x="147209" y="34885"/>
                    <a:pt x="147495" y="34862"/>
                  </a:cubicBezTo>
                  <a:cubicBezTo>
                    <a:pt x="147535" y="34858"/>
                    <a:pt x="147574" y="34856"/>
                    <a:pt x="147614" y="34856"/>
                  </a:cubicBezTo>
                  <a:cubicBezTo>
                    <a:pt x="147693" y="34856"/>
                    <a:pt x="147773" y="34862"/>
                    <a:pt x="147852" y="34862"/>
                  </a:cubicBezTo>
                  <a:lnTo>
                    <a:pt x="170986" y="34862"/>
                  </a:lnTo>
                  <a:cubicBezTo>
                    <a:pt x="171033" y="34862"/>
                    <a:pt x="171081" y="34856"/>
                    <a:pt x="171129" y="34856"/>
                  </a:cubicBezTo>
                  <a:close/>
                  <a:moveTo>
                    <a:pt x="196394" y="34290"/>
                  </a:moveTo>
                  <a:cubicBezTo>
                    <a:pt x="196489" y="34290"/>
                    <a:pt x="196584" y="34290"/>
                    <a:pt x="196680" y="34302"/>
                  </a:cubicBezTo>
                  <a:cubicBezTo>
                    <a:pt x="196846" y="34314"/>
                    <a:pt x="196953" y="34397"/>
                    <a:pt x="196965" y="34564"/>
                  </a:cubicBezTo>
                  <a:cubicBezTo>
                    <a:pt x="196977" y="34731"/>
                    <a:pt x="196977" y="34897"/>
                    <a:pt x="196977" y="35064"/>
                  </a:cubicBezTo>
                  <a:cubicBezTo>
                    <a:pt x="196977" y="35707"/>
                    <a:pt x="196965" y="36350"/>
                    <a:pt x="196977" y="36993"/>
                  </a:cubicBezTo>
                  <a:cubicBezTo>
                    <a:pt x="196977" y="37445"/>
                    <a:pt x="196989" y="37886"/>
                    <a:pt x="197084" y="38338"/>
                  </a:cubicBezTo>
                  <a:cubicBezTo>
                    <a:pt x="197168" y="38743"/>
                    <a:pt x="197108" y="39183"/>
                    <a:pt x="197120" y="39612"/>
                  </a:cubicBezTo>
                  <a:cubicBezTo>
                    <a:pt x="197120" y="40041"/>
                    <a:pt x="197120" y="40469"/>
                    <a:pt x="197227" y="40886"/>
                  </a:cubicBezTo>
                  <a:cubicBezTo>
                    <a:pt x="197299" y="41231"/>
                    <a:pt x="197251" y="41600"/>
                    <a:pt x="197263" y="41958"/>
                  </a:cubicBezTo>
                  <a:cubicBezTo>
                    <a:pt x="197263" y="42362"/>
                    <a:pt x="197227" y="42755"/>
                    <a:pt x="197370" y="43160"/>
                  </a:cubicBezTo>
                  <a:cubicBezTo>
                    <a:pt x="197430" y="43327"/>
                    <a:pt x="197394" y="43529"/>
                    <a:pt x="197406" y="43720"/>
                  </a:cubicBezTo>
                  <a:cubicBezTo>
                    <a:pt x="197418" y="44220"/>
                    <a:pt x="197406" y="44708"/>
                    <a:pt x="197513" y="45208"/>
                  </a:cubicBezTo>
                  <a:cubicBezTo>
                    <a:pt x="197596" y="45625"/>
                    <a:pt x="197537" y="46065"/>
                    <a:pt x="197549" y="46494"/>
                  </a:cubicBezTo>
                  <a:cubicBezTo>
                    <a:pt x="197549" y="46851"/>
                    <a:pt x="197525" y="47196"/>
                    <a:pt x="197644" y="47554"/>
                  </a:cubicBezTo>
                  <a:cubicBezTo>
                    <a:pt x="197703" y="47720"/>
                    <a:pt x="197680" y="47923"/>
                    <a:pt x="197680" y="48113"/>
                  </a:cubicBezTo>
                  <a:cubicBezTo>
                    <a:pt x="197692" y="48756"/>
                    <a:pt x="197692" y="49399"/>
                    <a:pt x="197692" y="50042"/>
                  </a:cubicBezTo>
                  <a:cubicBezTo>
                    <a:pt x="197692" y="50471"/>
                    <a:pt x="197644" y="50899"/>
                    <a:pt x="197811" y="51316"/>
                  </a:cubicBezTo>
                  <a:cubicBezTo>
                    <a:pt x="197823" y="51352"/>
                    <a:pt x="197823" y="51411"/>
                    <a:pt x="197823" y="51459"/>
                  </a:cubicBezTo>
                  <a:cubicBezTo>
                    <a:pt x="197823" y="52566"/>
                    <a:pt x="197834" y="53685"/>
                    <a:pt x="197823" y="54804"/>
                  </a:cubicBezTo>
                  <a:cubicBezTo>
                    <a:pt x="197823" y="55031"/>
                    <a:pt x="197727" y="55126"/>
                    <a:pt x="197525" y="55126"/>
                  </a:cubicBezTo>
                  <a:cubicBezTo>
                    <a:pt x="197455" y="55124"/>
                    <a:pt x="197384" y="55123"/>
                    <a:pt x="197314" y="55123"/>
                  </a:cubicBezTo>
                  <a:cubicBezTo>
                    <a:pt x="196909" y="55123"/>
                    <a:pt x="196504" y="55151"/>
                    <a:pt x="196101" y="55151"/>
                  </a:cubicBezTo>
                  <a:cubicBezTo>
                    <a:pt x="195721" y="55151"/>
                    <a:pt x="195342" y="55126"/>
                    <a:pt x="194965" y="55031"/>
                  </a:cubicBezTo>
                  <a:cubicBezTo>
                    <a:pt x="194839" y="54998"/>
                    <a:pt x="194706" y="54990"/>
                    <a:pt x="194572" y="54990"/>
                  </a:cubicBezTo>
                  <a:cubicBezTo>
                    <a:pt x="194465" y="54990"/>
                    <a:pt x="194356" y="54995"/>
                    <a:pt x="194251" y="54995"/>
                  </a:cubicBezTo>
                  <a:lnTo>
                    <a:pt x="177475" y="54995"/>
                  </a:lnTo>
                  <a:cubicBezTo>
                    <a:pt x="177324" y="54995"/>
                    <a:pt x="177175" y="54999"/>
                    <a:pt x="177026" y="54999"/>
                  </a:cubicBezTo>
                  <a:cubicBezTo>
                    <a:pt x="176704" y="54999"/>
                    <a:pt x="176384" y="54982"/>
                    <a:pt x="176058" y="54876"/>
                  </a:cubicBezTo>
                  <a:cubicBezTo>
                    <a:pt x="175982" y="54849"/>
                    <a:pt x="175899" y="54841"/>
                    <a:pt x="175813" y="54841"/>
                  </a:cubicBezTo>
                  <a:cubicBezTo>
                    <a:pt x="175710" y="54841"/>
                    <a:pt x="175602" y="54852"/>
                    <a:pt x="175498" y="54852"/>
                  </a:cubicBezTo>
                  <a:lnTo>
                    <a:pt x="173284" y="54852"/>
                  </a:lnTo>
                  <a:cubicBezTo>
                    <a:pt x="173165" y="54852"/>
                    <a:pt x="173046" y="54840"/>
                    <a:pt x="172927" y="54828"/>
                  </a:cubicBezTo>
                  <a:cubicBezTo>
                    <a:pt x="172796" y="54816"/>
                    <a:pt x="172712" y="54721"/>
                    <a:pt x="172712" y="54590"/>
                  </a:cubicBezTo>
                  <a:cubicBezTo>
                    <a:pt x="172688" y="54400"/>
                    <a:pt x="172688" y="54209"/>
                    <a:pt x="172688" y="54019"/>
                  </a:cubicBezTo>
                  <a:lnTo>
                    <a:pt x="172688" y="50232"/>
                  </a:lnTo>
                  <a:cubicBezTo>
                    <a:pt x="172688" y="49066"/>
                    <a:pt x="172688" y="47899"/>
                    <a:pt x="172677" y="46732"/>
                  </a:cubicBezTo>
                  <a:cubicBezTo>
                    <a:pt x="172677" y="46387"/>
                    <a:pt x="172736" y="46018"/>
                    <a:pt x="172605" y="45672"/>
                  </a:cubicBezTo>
                  <a:cubicBezTo>
                    <a:pt x="172605" y="45660"/>
                    <a:pt x="172593" y="45625"/>
                    <a:pt x="172593" y="45613"/>
                  </a:cubicBezTo>
                  <a:cubicBezTo>
                    <a:pt x="172879" y="44422"/>
                    <a:pt x="172450" y="43255"/>
                    <a:pt x="172522" y="42065"/>
                  </a:cubicBezTo>
                  <a:cubicBezTo>
                    <a:pt x="172605" y="40874"/>
                    <a:pt x="172546" y="39684"/>
                    <a:pt x="172546" y="38493"/>
                  </a:cubicBezTo>
                  <a:cubicBezTo>
                    <a:pt x="172546" y="38136"/>
                    <a:pt x="172546" y="37790"/>
                    <a:pt x="172438" y="37433"/>
                  </a:cubicBezTo>
                  <a:cubicBezTo>
                    <a:pt x="172367" y="37171"/>
                    <a:pt x="172403" y="36874"/>
                    <a:pt x="172403" y="36588"/>
                  </a:cubicBezTo>
                  <a:cubicBezTo>
                    <a:pt x="172403" y="36112"/>
                    <a:pt x="172403" y="35635"/>
                    <a:pt x="172415" y="35159"/>
                  </a:cubicBezTo>
                  <a:cubicBezTo>
                    <a:pt x="172415" y="34790"/>
                    <a:pt x="172474" y="34731"/>
                    <a:pt x="172819" y="34719"/>
                  </a:cubicBezTo>
                  <a:cubicBezTo>
                    <a:pt x="172883" y="34715"/>
                    <a:pt x="172946" y="34713"/>
                    <a:pt x="173010" y="34713"/>
                  </a:cubicBezTo>
                  <a:cubicBezTo>
                    <a:pt x="173137" y="34713"/>
                    <a:pt x="173264" y="34719"/>
                    <a:pt x="173391" y="34719"/>
                  </a:cubicBezTo>
                  <a:cubicBezTo>
                    <a:pt x="175629" y="34719"/>
                    <a:pt x="177868" y="34719"/>
                    <a:pt x="180094" y="34707"/>
                  </a:cubicBezTo>
                  <a:cubicBezTo>
                    <a:pt x="180189" y="34707"/>
                    <a:pt x="180285" y="34709"/>
                    <a:pt x="180380" y="34709"/>
                  </a:cubicBezTo>
                  <a:cubicBezTo>
                    <a:pt x="180617" y="34709"/>
                    <a:pt x="180853" y="34697"/>
                    <a:pt x="181082" y="34611"/>
                  </a:cubicBezTo>
                  <a:cubicBezTo>
                    <a:pt x="181182" y="34578"/>
                    <a:pt x="181288" y="34571"/>
                    <a:pt x="181396" y="34571"/>
                  </a:cubicBezTo>
                  <a:cubicBezTo>
                    <a:pt x="181482" y="34571"/>
                    <a:pt x="181569" y="34576"/>
                    <a:pt x="181654" y="34576"/>
                  </a:cubicBezTo>
                  <a:lnTo>
                    <a:pt x="183225" y="34576"/>
                  </a:lnTo>
                  <a:cubicBezTo>
                    <a:pt x="183630" y="34564"/>
                    <a:pt x="184023" y="34588"/>
                    <a:pt x="184428" y="34469"/>
                  </a:cubicBezTo>
                  <a:cubicBezTo>
                    <a:pt x="184523" y="34433"/>
                    <a:pt x="184627" y="34424"/>
                    <a:pt x="184735" y="34424"/>
                  </a:cubicBezTo>
                  <a:cubicBezTo>
                    <a:pt x="184842" y="34424"/>
                    <a:pt x="184952" y="34433"/>
                    <a:pt x="185059" y="34433"/>
                  </a:cubicBezTo>
                  <a:lnTo>
                    <a:pt x="191917" y="34433"/>
                  </a:lnTo>
                  <a:cubicBezTo>
                    <a:pt x="191969" y="34433"/>
                    <a:pt x="192021" y="34433"/>
                    <a:pt x="192073" y="34433"/>
                  </a:cubicBezTo>
                  <a:cubicBezTo>
                    <a:pt x="192306" y="34433"/>
                    <a:pt x="192538" y="34425"/>
                    <a:pt x="192762" y="34338"/>
                  </a:cubicBezTo>
                  <a:cubicBezTo>
                    <a:pt x="192893" y="34290"/>
                    <a:pt x="193048" y="34290"/>
                    <a:pt x="193191" y="34290"/>
                  </a:cubicBezTo>
                  <a:close/>
                  <a:moveTo>
                    <a:pt x="53925" y="33860"/>
                  </a:moveTo>
                  <a:cubicBezTo>
                    <a:pt x="53980" y="33860"/>
                    <a:pt x="54036" y="33861"/>
                    <a:pt x="54090" y="33861"/>
                  </a:cubicBezTo>
                  <a:lnTo>
                    <a:pt x="71723" y="33861"/>
                  </a:lnTo>
                  <a:cubicBezTo>
                    <a:pt x="72426" y="33861"/>
                    <a:pt x="72438" y="33861"/>
                    <a:pt x="72438" y="34564"/>
                  </a:cubicBezTo>
                  <a:cubicBezTo>
                    <a:pt x="72438" y="36135"/>
                    <a:pt x="72438" y="37707"/>
                    <a:pt x="72438" y="39279"/>
                  </a:cubicBezTo>
                  <a:cubicBezTo>
                    <a:pt x="72438" y="40803"/>
                    <a:pt x="72438" y="42327"/>
                    <a:pt x="72438" y="43851"/>
                  </a:cubicBezTo>
                  <a:cubicBezTo>
                    <a:pt x="72438" y="44172"/>
                    <a:pt x="72450" y="44506"/>
                    <a:pt x="72331" y="44839"/>
                  </a:cubicBezTo>
                  <a:cubicBezTo>
                    <a:pt x="72283" y="44982"/>
                    <a:pt x="72295" y="45160"/>
                    <a:pt x="72295" y="45327"/>
                  </a:cubicBezTo>
                  <a:cubicBezTo>
                    <a:pt x="72283" y="45708"/>
                    <a:pt x="72307" y="46089"/>
                    <a:pt x="72188" y="46458"/>
                  </a:cubicBezTo>
                  <a:cubicBezTo>
                    <a:pt x="72116" y="46649"/>
                    <a:pt x="72164" y="46887"/>
                    <a:pt x="72152" y="47101"/>
                  </a:cubicBezTo>
                  <a:cubicBezTo>
                    <a:pt x="72116" y="47827"/>
                    <a:pt x="72212" y="48566"/>
                    <a:pt x="72033" y="49292"/>
                  </a:cubicBezTo>
                  <a:cubicBezTo>
                    <a:pt x="71950" y="49590"/>
                    <a:pt x="72009" y="49911"/>
                    <a:pt x="72009" y="50221"/>
                  </a:cubicBezTo>
                  <a:cubicBezTo>
                    <a:pt x="71997" y="50578"/>
                    <a:pt x="72021" y="50923"/>
                    <a:pt x="71902" y="51280"/>
                  </a:cubicBezTo>
                  <a:cubicBezTo>
                    <a:pt x="71843" y="51471"/>
                    <a:pt x="71866" y="51697"/>
                    <a:pt x="71866" y="51911"/>
                  </a:cubicBezTo>
                  <a:cubicBezTo>
                    <a:pt x="71866" y="52459"/>
                    <a:pt x="71866" y="53007"/>
                    <a:pt x="71854" y="53554"/>
                  </a:cubicBezTo>
                  <a:cubicBezTo>
                    <a:pt x="71854" y="53806"/>
                    <a:pt x="71724" y="53987"/>
                    <a:pt x="71527" y="53987"/>
                  </a:cubicBezTo>
                  <a:cubicBezTo>
                    <a:pt x="71510" y="53987"/>
                    <a:pt x="71492" y="53986"/>
                    <a:pt x="71473" y="53983"/>
                  </a:cubicBezTo>
                  <a:cubicBezTo>
                    <a:pt x="71338" y="53957"/>
                    <a:pt x="71205" y="53948"/>
                    <a:pt x="71073" y="53948"/>
                  </a:cubicBezTo>
                  <a:cubicBezTo>
                    <a:pt x="70736" y="53948"/>
                    <a:pt x="70405" y="54008"/>
                    <a:pt x="70063" y="54008"/>
                  </a:cubicBezTo>
                  <a:cubicBezTo>
                    <a:pt x="70041" y="54008"/>
                    <a:pt x="70019" y="54007"/>
                    <a:pt x="69997" y="54007"/>
                  </a:cubicBezTo>
                  <a:cubicBezTo>
                    <a:pt x="69695" y="53999"/>
                    <a:pt x="69394" y="53996"/>
                    <a:pt x="69093" y="53996"/>
                  </a:cubicBezTo>
                  <a:cubicBezTo>
                    <a:pt x="68490" y="53996"/>
                    <a:pt x="67890" y="54007"/>
                    <a:pt x="67294" y="54007"/>
                  </a:cubicBezTo>
                  <a:cubicBezTo>
                    <a:pt x="67032" y="54007"/>
                    <a:pt x="66770" y="54007"/>
                    <a:pt x="66509" y="54090"/>
                  </a:cubicBezTo>
                  <a:cubicBezTo>
                    <a:pt x="66342" y="54138"/>
                    <a:pt x="66139" y="54138"/>
                    <a:pt x="65949" y="54138"/>
                  </a:cubicBezTo>
                  <a:cubicBezTo>
                    <a:pt x="65354" y="54162"/>
                    <a:pt x="64770" y="54114"/>
                    <a:pt x="64175" y="54257"/>
                  </a:cubicBezTo>
                  <a:cubicBezTo>
                    <a:pt x="64038" y="54291"/>
                    <a:pt x="63894" y="54301"/>
                    <a:pt x="63748" y="54301"/>
                  </a:cubicBezTo>
                  <a:cubicBezTo>
                    <a:pt x="63540" y="54301"/>
                    <a:pt x="63325" y="54281"/>
                    <a:pt x="63115" y="54281"/>
                  </a:cubicBezTo>
                  <a:cubicBezTo>
                    <a:pt x="62687" y="54292"/>
                    <a:pt x="62258" y="54257"/>
                    <a:pt x="61841" y="54400"/>
                  </a:cubicBezTo>
                  <a:cubicBezTo>
                    <a:pt x="61749" y="54427"/>
                    <a:pt x="61652" y="54434"/>
                    <a:pt x="61554" y="54434"/>
                  </a:cubicBezTo>
                  <a:cubicBezTo>
                    <a:pt x="61436" y="54434"/>
                    <a:pt x="61315" y="54423"/>
                    <a:pt x="61198" y="54423"/>
                  </a:cubicBezTo>
                  <a:cubicBezTo>
                    <a:pt x="61017" y="54432"/>
                    <a:pt x="60834" y="54434"/>
                    <a:pt x="60652" y="54434"/>
                  </a:cubicBezTo>
                  <a:cubicBezTo>
                    <a:pt x="60560" y="54434"/>
                    <a:pt x="60469" y="54434"/>
                    <a:pt x="60377" y="54434"/>
                  </a:cubicBezTo>
                  <a:cubicBezTo>
                    <a:pt x="59918" y="54434"/>
                    <a:pt x="59457" y="54443"/>
                    <a:pt x="58996" y="54554"/>
                  </a:cubicBezTo>
                  <a:cubicBezTo>
                    <a:pt x="58871" y="54581"/>
                    <a:pt x="58741" y="54590"/>
                    <a:pt x="58608" y="54590"/>
                  </a:cubicBezTo>
                  <a:cubicBezTo>
                    <a:pt x="58387" y="54590"/>
                    <a:pt x="58159" y="54566"/>
                    <a:pt x="57936" y="54566"/>
                  </a:cubicBezTo>
                  <a:cubicBezTo>
                    <a:pt x="57650" y="54578"/>
                    <a:pt x="57365" y="54566"/>
                    <a:pt x="57091" y="54662"/>
                  </a:cubicBezTo>
                  <a:cubicBezTo>
                    <a:pt x="56912" y="54709"/>
                    <a:pt x="56710" y="54709"/>
                    <a:pt x="56519" y="54709"/>
                  </a:cubicBezTo>
                  <a:cubicBezTo>
                    <a:pt x="56222" y="54715"/>
                    <a:pt x="55924" y="54715"/>
                    <a:pt x="55626" y="54715"/>
                  </a:cubicBezTo>
                  <a:cubicBezTo>
                    <a:pt x="55329" y="54715"/>
                    <a:pt x="55031" y="54715"/>
                    <a:pt x="54733" y="54721"/>
                  </a:cubicBezTo>
                  <a:cubicBezTo>
                    <a:pt x="54675" y="54721"/>
                    <a:pt x="54616" y="54721"/>
                    <a:pt x="54557" y="54721"/>
                  </a:cubicBezTo>
                  <a:cubicBezTo>
                    <a:pt x="54291" y="54721"/>
                    <a:pt x="54018" y="54729"/>
                    <a:pt x="53745" y="54816"/>
                  </a:cubicBezTo>
                  <a:cubicBezTo>
                    <a:pt x="53662" y="54846"/>
                    <a:pt x="53569" y="54852"/>
                    <a:pt x="53474" y="54852"/>
                  </a:cubicBezTo>
                  <a:cubicBezTo>
                    <a:pt x="53411" y="54852"/>
                    <a:pt x="53346" y="54849"/>
                    <a:pt x="53281" y="54849"/>
                  </a:cubicBezTo>
                  <a:cubicBezTo>
                    <a:pt x="53249" y="54849"/>
                    <a:pt x="53217" y="54850"/>
                    <a:pt x="53185" y="54852"/>
                  </a:cubicBezTo>
                  <a:cubicBezTo>
                    <a:pt x="53076" y="54857"/>
                    <a:pt x="52967" y="54858"/>
                    <a:pt x="52857" y="54858"/>
                  </a:cubicBezTo>
                  <a:cubicBezTo>
                    <a:pt x="52761" y="54858"/>
                    <a:pt x="52664" y="54857"/>
                    <a:pt x="52568" y="54857"/>
                  </a:cubicBezTo>
                  <a:cubicBezTo>
                    <a:pt x="52204" y="54857"/>
                    <a:pt x="51841" y="54869"/>
                    <a:pt x="51483" y="54983"/>
                  </a:cubicBezTo>
                  <a:cubicBezTo>
                    <a:pt x="51427" y="54998"/>
                    <a:pt x="51366" y="55003"/>
                    <a:pt x="51304" y="55003"/>
                  </a:cubicBezTo>
                  <a:cubicBezTo>
                    <a:pt x="51221" y="55003"/>
                    <a:pt x="51136" y="54995"/>
                    <a:pt x="51054" y="54995"/>
                  </a:cubicBezTo>
                  <a:lnTo>
                    <a:pt x="49780" y="54995"/>
                  </a:lnTo>
                  <a:cubicBezTo>
                    <a:pt x="49758" y="54997"/>
                    <a:pt x="49736" y="54998"/>
                    <a:pt x="49713" y="54998"/>
                  </a:cubicBezTo>
                  <a:cubicBezTo>
                    <a:pt x="49642" y="54998"/>
                    <a:pt x="49569" y="54991"/>
                    <a:pt x="49499" y="54991"/>
                  </a:cubicBezTo>
                  <a:cubicBezTo>
                    <a:pt x="49448" y="54991"/>
                    <a:pt x="49398" y="54994"/>
                    <a:pt x="49352" y="55007"/>
                  </a:cubicBezTo>
                  <a:cubicBezTo>
                    <a:pt x="48875" y="55119"/>
                    <a:pt x="48395" y="55144"/>
                    <a:pt x="47914" y="55144"/>
                  </a:cubicBezTo>
                  <a:cubicBezTo>
                    <a:pt x="47529" y="55144"/>
                    <a:pt x="47143" y="55128"/>
                    <a:pt x="46756" y="55128"/>
                  </a:cubicBezTo>
                  <a:cubicBezTo>
                    <a:pt x="46602" y="55128"/>
                    <a:pt x="46447" y="55131"/>
                    <a:pt x="46292" y="55138"/>
                  </a:cubicBezTo>
                  <a:cubicBezTo>
                    <a:pt x="46178" y="55145"/>
                    <a:pt x="46063" y="55147"/>
                    <a:pt x="45949" y="55147"/>
                  </a:cubicBezTo>
                  <a:cubicBezTo>
                    <a:pt x="45798" y="55147"/>
                    <a:pt x="45647" y="55143"/>
                    <a:pt x="45495" y="55143"/>
                  </a:cubicBezTo>
                  <a:cubicBezTo>
                    <a:pt x="45170" y="55143"/>
                    <a:pt x="44844" y="55159"/>
                    <a:pt x="44518" y="55257"/>
                  </a:cubicBezTo>
                  <a:cubicBezTo>
                    <a:pt x="44471" y="55272"/>
                    <a:pt x="44426" y="55280"/>
                    <a:pt x="44384" y="55280"/>
                  </a:cubicBezTo>
                  <a:cubicBezTo>
                    <a:pt x="44168" y="55280"/>
                    <a:pt x="44018" y="55087"/>
                    <a:pt x="44018" y="54828"/>
                  </a:cubicBezTo>
                  <a:cubicBezTo>
                    <a:pt x="44018" y="54709"/>
                    <a:pt x="44041" y="54590"/>
                    <a:pt x="44065" y="54471"/>
                  </a:cubicBezTo>
                  <a:cubicBezTo>
                    <a:pt x="44196" y="53983"/>
                    <a:pt x="44184" y="53483"/>
                    <a:pt x="44077" y="52995"/>
                  </a:cubicBezTo>
                  <a:cubicBezTo>
                    <a:pt x="44065" y="52899"/>
                    <a:pt x="44018" y="52804"/>
                    <a:pt x="44041" y="52721"/>
                  </a:cubicBezTo>
                  <a:cubicBezTo>
                    <a:pt x="44244" y="51995"/>
                    <a:pt x="44113" y="51245"/>
                    <a:pt x="44149" y="50518"/>
                  </a:cubicBezTo>
                  <a:cubicBezTo>
                    <a:pt x="44172" y="50090"/>
                    <a:pt x="44137" y="49661"/>
                    <a:pt x="44268" y="49244"/>
                  </a:cubicBezTo>
                  <a:cubicBezTo>
                    <a:pt x="44327" y="49042"/>
                    <a:pt x="44291" y="48816"/>
                    <a:pt x="44291" y="48601"/>
                  </a:cubicBezTo>
                  <a:cubicBezTo>
                    <a:pt x="44291" y="46292"/>
                    <a:pt x="44291" y="43994"/>
                    <a:pt x="44303" y="41684"/>
                  </a:cubicBezTo>
                  <a:cubicBezTo>
                    <a:pt x="44303" y="41374"/>
                    <a:pt x="44291" y="41065"/>
                    <a:pt x="44387" y="40767"/>
                  </a:cubicBezTo>
                  <a:cubicBezTo>
                    <a:pt x="44446" y="40565"/>
                    <a:pt x="44422" y="40338"/>
                    <a:pt x="44434" y="40124"/>
                  </a:cubicBezTo>
                  <a:cubicBezTo>
                    <a:pt x="44470" y="39422"/>
                    <a:pt x="44363" y="38707"/>
                    <a:pt x="44565" y="38005"/>
                  </a:cubicBezTo>
                  <a:cubicBezTo>
                    <a:pt x="44613" y="37826"/>
                    <a:pt x="44577" y="37624"/>
                    <a:pt x="44577" y="37433"/>
                  </a:cubicBezTo>
                  <a:cubicBezTo>
                    <a:pt x="44589" y="36981"/>
                    <a:pt x="44577" y="36540"/>
                    <a:pt x="44684" y="36088"/>
                  </a:cubicBezTo>
                  <a:cubicBezTo>
                    <a:pt x="44768" y="35754"/>
                    <a:pt x="44720" y="35385"/>
                    <a:pt x="44720" y="35028"/>
                  </a:cubicBezTo>
                  <a:cubicBezTo>
                    <a:pt x="44732" y="34814"/>
                    <a:pt x="44732" y="34600"/>
                    <a:pt x="44744" y="34385"/>
                  </a:cubicBezTo>
                  <a:cubicBezTo>
                    <a:pt x="44756" y="34254"/>
                    <a:pt x="44851" y="34171"/>
                    <a:pt x="44982" y="34159"/>
                  </a:cubicBezTo>
                  <a:cubicBezTo>
                    <a:pt x="45315" y="34147"/>
                    <a:pt x="45649" y="34147"/>
                    <a:pt x="45982" y="34135"/>
                  </a:cubicBezTo>
                  <a:cubicBezTo>
                    <a:pt x="46049" y="34135"/>
                    <a:pt x="46115" y="34136"/>
                    <a:pt x="46181" y="34136"/>
                  </a:cubicBezTo>
                  <a:cubicBezTo>
                    <a:pt x="46445" y="34136"/>
                    <a:pt x="46704" y="34128"/>
                    <a:pt x="46970" y="34052"/>
                  </a:cubicBezTo>
                  <a:cubicBezTo>
                    <a:pt x="47106" y="34009"/>
                    <a:pt x="47250" y="34000"/>
                    <a:pt x="47396" y="34000"/>
                  </a:cubicBezTo>
                  <a:cubicBezTo>
                    <a:pt x="47492" y="34000"/>
                    <a:pt x="47589" y="34004"/>
                    <a:pt x="47685" y="34004"/>
                  </a:cubicBezTo>
                  <a:cubicBezTo>
                    <a:pt x="49316" y="34004"/>
                    <a:pt x="50959" y="34004"/>
                    <a:pt x="52602" y="33992"/>
                  </a:cubicBezTo>
                  <a:cubicBezTo>
                    <a:pt x="52664" y="33992"/>
                    <a:pt x="52726" y="33993"/>
                    <a:pt x="52788" y="33993"/>
                  </a:cubicBezTo>
                  <a:cubicBezTo>
                    <a:pt x="53035" y="33993"/>
                    <a:pt x="53281" y="33985"/>
                    <a:pt x="53519" y="33909"/>
                  </a:cubicBezTo>
                  <a:cubicBezTo>
                    <a:pt x="53646" y="33867"/>
                    <a:pt x="53786" y="33860"/>
                    <a:pt x="53925" y="33860"/>
                  </a:cubicBezTo>
                  <a:close/>
                  <a:moveTo>
                    <a:pt x="242052" y="32842"/>
                  </a:moveTo>
                  <a:cubicBezTo>
                    <a:pt x="242213" y="32842"/>
                    <a:pt x="242375" y="32861"/>
                    <a:pt x="242531" y="32873"/>
                  </a:cubicBezTo>
                  <a:cubicBezTo>
                    <a:pt x="242697" y="32873"/>
                    <a:pt x="242804" y="32968"/>
                    <a:pt x="242804" y="33135"/>
                  </a:cubicBezTo>
                  <a:cubicBezTo>
                    <a:pt x="242816" y="33326"/>
                    <a:pt x="242816" y="33516"/>
                    <a:pt x="242816" y="33707"/>
                  </a:cubicBezTo>
                  <a:cubicBezTo>
                    <a:pt x="242816" y="38183"/>
                    <a:pt x="242816" y="42660"/>
                    <a:pt x="242816" y="47137"/>
                  </a:cubicBezTo>
                  <a:cubicBezTo>
                    <a:pt x="242816" y="47470"/>
                    <a:pt x="242828" y="47792"/>
                    <a:pt x="242721" y="48125"/>
                  </a:cubicBezTo>
                  <a:cubicBezTo>
                    <a:pt x="242661" y="48292"/>
                    <a:pt x="242685" y="48494"/>
                    <a:pt x="242685" y="48685"/>
                  </a:cubicBezTo>
                  <a:cubicBezTo>
                    <a:pt x="242673" y="49423"/>
                    <a:pt x="242685" y="50161"/>
                    <a:pt x="242673" y="50899"/>
                  </a:cubicBezTo>
                  <a:cubicBezTo>
                    <a:pt x="242673" y="51328"/>
                    <a:pt x="242661" y="51745"/>
                    <a:pt x="242578" y="52173"/>
                  </a:cubicBezTo>
                  <a:cubicBezTo>
                    <a:pt x="242483" y="52590"/>
                    <a:pt x="242519" y="53030"/>
                    <a:pt x="242542" y="53459"/>
                  </a:cubicBezTo>
                  <a:cubicBezTo>
                    <a:pt x="242566" y="54007"/>
                    <a:pt x="242376" y="54531"/>
                    <a:pt x="242364" y="55078"/>
                  </a:cubicBezTo>
                  <a:cubicBezTo>
                    <a:pt x="242352" y="55185"/>
                    <a:pt x="242269" y="55245"/>
                    <a:pt x="242161" y="55257"/>
                  </a:cubicBezTo>
                  <a:cubicBezTo>
                    <a:pt x="241983" y="55269"/>
                    <a:pt x="241792" y="55281"/>
                    <a:pt x="241602" y="55281"/>
                  </a:cubicBezTo>
                  <a:cubicBezTo>
                    <a:pt x="241559" y="55282"/>
                    <a:pt x="241516" y="55282"/>
                    <a:pt x="241474" y="55282"/>
                  </a:cubicBezTo>
                  <a:cubicBezTo>
                    <a:pt x="241357" y="55282"/>
                    <a:pt x="241240" y="55279"/>
                    <a:pt x="241124" y="55279"/>
                  </a:cubicBezTo>
                  <a:cubicBezTo>
                    <a:pt x="240880" y="55279"/>
                    <a:pt x="240637" y="55294"/>
                    <a:pt x="240399" y="55388"/>
                  </a:cubicBezTo>
                  <a:cubicBezTo>
                    <a:pt x="240358" y="55406"/>
                    <a:pt x="240307" y="55415"/>
                    <a:pt x="240256" y="55415"/>
                  </a:cubicBezTo>
                  <a:cubicBezTo>
                    <a:pt x="240206" y="55415"/>
                    <a:pt x="240155" y="55406"/>
                    <a:pt x="240114" y="55388"/>
                  </a:cubicBezTo>
                  <a:cubicBezTo>
                    <a:pt x="239843" y="55291"/>
                    <a:pt x="239568" y="55270"/>
                    <a:pt x="239294" y="55270"/>
                  </a:cubicBezTo>
                  <a:cubicBezTo>
                    <a:pt x="239098" y="55270"/>
                    <a:pt x="238902" y="55281"/>
                    <a:pt x="238709" y="55281"/>
                  </a:cubicBezTo>
                  <a:lnTo>
                    <a:pt x="225350" y="55281"/>
                  </a:lnTo>
                  <a:cubicBezTo>
                    <a:pt x="225180" y="55281"/>
                    <a:pt x="225011" y="55271"/>
                    <a:pt x="224843" y="55271"/>
                  </a:cubicBezTo>
                  <a:cubicBezTo>
                    <a:pt x="224632" y="55271"/>
                    <a:pt x="224424" y="55286"/>
                    <a:pt x="224219" y="55352"/>
                  </a:cubicBezTo>
                  <a:cubicBezTo>
                    <a:pt x="224189" y="55362"/>
                    <a:pt x="224158" y="55366"/>
                    <a:pt x="224128" y="55366"/>
                  </a:cubicBezTo>
                  <a:cubicBezTo>
                    <a:pt x="224087" y="55366"/>
                    <a:pt x="224046" y="55359"/>
                    <a:pt x="224004" y="55352"/>
                  </a:cubicBezTo>
                  <a:cubicBezTo>
                    <a:pt x="223651" y="55294"/>
                    <a:pt x="223294" y="55267"/>
                    <a:pt x="222938" y="55267"/>
                  </a:cubicBezTo>
                  <a:cubicBezTo>
                    <a:pt x="222562" y="55267"/>
                    <a:pt x="222186" y="55297"/>
                    <a:pt x="221814" y="55352"/>
                  </a:cubicBezTo>
                  <a:cubicBezTo>
                    <a:pt x="221774" y="55357"/>
                    <a:pt x="221735" y="55360"/>
                    <a:pt x="221695" y="55360"/>
                  </a:cubicBezTo>
                  <a:cubicBezTo>
                    <a:pt x="221639" y="55360"/>
                    <a:pt x="221584" y="55354"/>
                    <a:pt x="221528" y="55340"/>
                  </a:cubicBezTo>
                  <a:cubicBezTo>
                    <a:pt x="221320" y="55299"/>
                    <a:pt x="221108" y="55278"/>
                    <a:pt x="220897" y="55278"/>
                  </a:cubicBezTo>
                  <a:cubicBezTo>
                    <a:pt x="220686" y="55278"/>
                    <a:pt x="220474" y="55299"/>
                    <a:pt x="220266" y="55340"/>
                  </a:cubicBezTo>
                  <a:cubicBezTo>
                    <a:pt x="220217" y="55351"/>
                    <a:pt x="220172" y="55356"/>
                    <a:pt x="220131" y="55356"/>
                  </a:cubicBezTo>
                  <a:cubicBezTo>
                    <a:pt x="219944" y="55356"/>
                    <a:pt x="219845" y="55246"/>
                    <a:pt x="219825" y="55031"/>
                  </a:cubicBezTo>
                  <a:cubicBezTo>
                    <a:pt x="219813" y="54840"/>
                    <a:pt x="219825" y="54650"/>
                    <a:pt x="219825" y="54459"/>
                  </a:cubicBezTo>
                  <a:lnTo>
                    <a:pt x="219825" y="44529"/>
                  </a:lnTo>
                  <a:lnTo>
                    <a:pt x="219825" y="34528"/>
                  </a:lnTo>
                  <a:cubicBezTo>
                    <a:pt x="219825" y="33740"/>
                    <a:pt x="219804" y="33718"/>
                    <a:pt x="220517" y="33718"/>
                  </a:cubicBezTo>
                  <a:cubicBezTo>
                    <a:pt x="220558" y="33718"/>
                    <a:pt x="220601" y="33719"/>
                    <a:pt x="220647" y="33719"/>
                  </a:cubicBezTo>
                  <a:cubicBezTo>
                    <a:pt x="221552" y="33719"/>
                    <a:pt x="222457" y="33719"/>
                    <a:pt x="223361" y="33707"/>
                  </a:cubicBezTo>
                  <a:cubicBezTo>
                    <a:pt x="223496" y="33707"/>
                    <a:pt x="223630" y="33711"/>
                    <a:pt x="223763" y="33711"/>
                  </a:cubicBezTo>
                  <a:cubicBezTo>
                    <a:pt x="224030" y="33711"/>
                    <a:pt x="224294" y="33695"/>
                    <a:pt x="224564" y="33599"/>
                  </a:cubicBezTo>
                  <a:cubicBezTo>
                    <a:pt x="224640" y="33572"/>
                    <a:pt x="224723" y="33565"/>
                    <a:pt x="224809" y="33565"/>
                  </a:cubicBezTo>
                  <a:cubicBezTo>
                    <a:pt x="224912" y="33565"/>
                    <a:pt x="225020" y="33576"/>
                    <a:pt x="225124" y="33576"/>
                  </a:cubicBezTo>
                  <a:cubicBezTo>
                    <a:pt x="226100" y="33576"/>
                    <a:pt x="227076" y="33576"/>
                    <a:pt x="228053" y="33564"/>
                  </a:cubicBezTo>
                  <a:cubicBezTo>
                    <a:pt x="228252" y="33564"/>
                    <a:pt x="228452" y="33571"/>
                    <a:pt x="228651" y="33571"/>
                  </a:cubicBezTo>
                  <a:cubicBezTo>
                    <a:pt x="228974" y="33571"/>
                    <a:pt x="229295" y="33552"/>
                    <a:pt x="229612" y="33457"/>
                  </a:cubicBezTo>
                  <a:cubicBezTo>
                    <a:pt x="229693" y="33430"/>
                    <a:pt x="229780" y="33422"/>
                    <a:pt x="229867" y="33422"/>
                  </a:cubicBezTo>
                  <a:cubicBezTo>
                    <a:pt x="229972" y="33422"/>
                    <a:pt x="230080" y="33433"/>
                    <a:pt x="230184" y="33433"/>
                  </a:cubicBezTo>
                  <a:cubicBezTo>
                    <a:pt x="231446" y="33433"/>
                    <a:pt x="232708" y="33433"/>
                    <a:pt x="233970" y="33421"/>
                  </a:cubicBezTo>
                  <a:cubicBezTo>
                    <a:pt x="234232" y="33421"/>
                    <a:pt x="234482" y="33421"/>
                    <a:pt x="234744" y="33338"/>
                  </a:cubicBezTo>
                  <a:cubicBezTo>
                    <a:pt x="234946" y="33290"/>
                    <a:pt x="235161" y="33302"/>
                    <a:pt x="235375" y="33290"/>
                  </a:cubicBezTo>
                  <a:cubicBezTo>
                    <a:pt x="235483" y="33284"/>
                    <a:pt x="235591" y="33282"/>
                    <a:pt x="235699" y="33282"/>
                  </a:cubicBezTo>
                  <a:cubicBezTo>
                    <a:pt x="235864" y="33282"/>
                    <a:pt x="236028" y="33286"/>
                    <a:pt x="236193" y="33286"/>
                  </a:cubicBezTo>
                  <a:cubicBezTo>
                    <a:pt x="236538" y="33286"/>
                    <a:pt x="236881" y="33267"/>
                    <a:pt x="237220" y="33147"/>
                  </a:cubicBezTo>
                  <a:cubicBezTo>
                    <a:pt x="237240" y="33143"/>
                    <a:pt x="237263" y="33142"/>
                    <a:pt x="237286" y="33142"/>
                  </a:cubicBezTo>
                  <a:cubicBezTo>
                    <a:pt x="237334" y="33142"/>
                    <a:pt x="237387" y="33147"/>
                    <a:pt x="237435" y="33147"/>
                  </a:cubicBezTo>
                  <a:cubicBezTo>
                    <a:pt x="238042" y="33135"/>
                    <a:pt x="238661" y="33135"/>
                    <a:pt x="239268" y="33028"/>
                  </a:cubicBezTo>
                  <a:cubicBezTo>
                    <a:pt x="239471" y="32988"/>
                    <a:pt x="239677" y="32978"/>
                    <a:pt x="239885" y="32978"/>
                  </a:cubicBezTo>
                  <a:cubicBezTo>
                    <a:pt x="240138" y="32978"/>
                    <a:pt x="240393" y="32994"/>
                    <a:pt x="240646" y="32994"/>
                  </a:cubicBezTo>
                  <a:cubicBezTo>
                    <a:pt x="240687" y="32994"/>
                    <a:pt x="240728" y="32993"/>
                    <a:pt x="240768" y="32992"/>
                  </a:cubicBezTo>
                  <a:cubicBezTo>
                    <a:pt x="241054" y="32992"/>
                    <a:pt x="241328" y="32992"/>
                    <a:pt x="241614" y="32909"/>
                  </a:cubicBezTo>
                  <a:cubicBezTo>
                    <a:pt x="241756" y="32858"/>
                    <a:pt x="241904" y="32842"/>
                    <a:pt x="242052" y="32842"/>
                  </a:cubicBezTo>
                  <a:close/>
                  <a:moveTo>
                    <a:pt x="216063" y="33856"/>
                  </a:moveTo>
                  <a:cubicBezTo>
                    <a:pt x="216912" y="33856"/>
                    <a:pt x="217762" y="33857"/>
                    <a:pt x="218611" y="33861"/>
                  </a:cubicBezTo>
                  <a:cubicBezTo>
                    <a:pt x="219242" y="33861"/>
                    <a:pt x="219242" y="33861"/>
                    <a:pt x="219242" y="34492"/>
                  </a:cubicBezTo>
                  <a:cubicBezTo>
                    <a:pt x="219254" y="36278"/>
                    <a:pt x="219242" y="38064"/>
                    <a:pt x="219242" y="39850"/>
                  </a:cubicBezTo>
                  <a:cubicBezTo>
                    <a:pt x="219242" y="41589"/>
                    <a:pt x="219242" y="43327"/>
                    <a:pt x="219242" y="45053"/>
                  </a:cubicBezTo>
                  <a:cubicBezTo>
                    <a:pt x="219242" y="45339"/>
                    <a:pt x="219266" y="45625"/>
                    <a:pt x="219159" y="45911"/>
                  </a:cubicBezTo>
                  <a:cubicBezTo>
                    <a:pt x="219123" y="45994"/>
                    <a:pt x="219123" y="46101"/>
                    <a:pt x="219147" y="46184"/>
                  </a:cubicBezTo>
                  <a:cubicBezTo>
                    <a:pt x="219337" y="46839"/>
                    <a:pt x="219206" y="47506"/>
                    <a:pt x="219242" y="48173"/>
                  </a:cubicBezTo>
                  <a:cubicBezTo>
                    <a:pt x="219242" y="48304"/>
                    <a:pt x="219194" y="48447"/>
                    <a:pt x="219170" y="48589"/>
                  </a:cubicBezTo>
                  <a:cubicBezTo>
                    <a:pt x="219147" y="48732"/>
                    <a:pt x="219087" y="48887"/>
                    <a:pt x="219111" y="49006"/>
                  </a:cubicBezTo>
                  <a:cubicBezTo>
                    <a:pt x="219290" y="49625"/>
                    <a:pt x="219075" y="50221"/>
                    <a:pt x="219099" y="50840"/>
                  </a:cubicBezTo>
                  <a:cubicBezTo>
                    <a:pt x="219123" y="51471"/>
                    <a:pt x="219111" y="52114"/>
                    <a:pt x="219111" y="52757"/>
                  </a:cubicBezTo>
                  <a:cubicBezTo>
                    <a:pt x="219111" y="53376"/>
                    <a:pt x="219111" y="53995"/>
                    <a:pt x="219111" y="54614"/>
                  </a:cubicBezTo>
                  <a:cubicBezTo>
                    <a:pt x="219111" y="54757"/>
                    <a:pt x="219099" y="54900"/>
                    <a:pt x="219087" y="55043"/>
                  </a:cubicBezTo>
                  <a:cubicBezTo>
                    <a:pt x="219063" y="55174"/>
                    <a:pt x="218968" y="55257"/>
                    <a:pt x="218849" y="55269"/>
                  </a:cubicBezTo>
                  <a:cubicBezTo>
                    <a:pt x="218742" y="55275"/>
                    <a:pt x="218635" y="55275"/>
                    <a:pt x="218528" y="55275"/>
                  </a:cubicBezTo>
                  <a:cubicBezTo>
                    <a:pt x="218420" y="55275"/>
                    <a:pt x="218313" y="55275"/>
                    <a:pt x="218206" y="55281"/>
                  </a:cubicBezTo>
                  <a:cubicBezTo>
                    <a:pt x="218116" y="55286"/>
                    <a:pt x="218026" y="55287"/>
                    <a:pt x="217936" y="55287"/>
                  </a:cubicBezTo>
                  <a:cubicBezTo>
                    <a:pt x="217682" y="55287"/>
                    <a:pt x="217428" y="55273"/>
                    <a:pt x="217176" y="55273"/>
                  </a:cubicBezTo>
                  <a:cubicBezTo>
                    <a:pt x="216854" y="55273"/>
                    <a:pt x="216535" y="55296"/>
                    <a:pt x="216218" y="55400"/>
                  </a:cubicBezTo>
                  <a:cubicBezTo>
                    <a:pt x="216202" y="55400"/>
                    <a:pt x="216186" y="55405"/>
                    <a:pt x="216170" y="55405"/>
                  </a:cubicBezTo>
                  <a:cubicBezTo>
                    <a:pt x="216162" y="55405"/>
                    <a:pt x="216154" y="55404"/>
                    <a:pt x="216146" y="55400"/>
                  </a:cubicBezTo>
                  <a:cubicBezTo>
                    <a:pt x="215966" y="55328"/>
                    <a:pt x="215785" y="55303"/>
                    <a:pt x="215605" y="55303"/>
                  </a:cubicBezTo>
                  <a:cubicBezTo>
                    <a:pt x="215199" y="55303"/>
                    <a:pt x="214793" y="55428"/>
                    <a:pt x="214387" y="55428"/>
                  </a:cubicBezTo>
                  <a:cubicBezTo>
                    <a:pt x="214343" y="55428"/>
                    <a:pt x="214298" y="55427"/>
                    <a:pt x="214253" y="55424"/>
                  </a:cubicBezTo>
                  <a:cubicBezTo>
                    <a:pt x="214161" y="55416"/>
                    <a:pt x="214069" y="55414"/>
                    <a:pt x="213976" y="55414"/>
                  </a:cubicBezTo>
                  <a:cubicBezTo>
                    <a:pt x="213832" y="55414"/>
                    <a:pt x="213687" y="55419"/>
                    <a:pt x="213542" y="55419"/>
                  </a:cubicBezTo>
                  <a:cubicBezTo>
                    <a:pt x="213331" y="55419"/>
                    <a:pt x="213120" y="55408"/>
                    <a:pt x="212908" y="55352"/>
                  </a:cubicBezTo>
                  <a:cubicBezTo>
                    <a:pt x="212882" y="55343"/>
                    <a:pt x="212855" y="55340"/>
                    <a:pt x="212827" y="55340"/>
                  </a:cubicBezTo>
                  <a:cubicBezTo>
                    <a:pt x="212700" y="55340"/>
                    <a:pt x="212556" y="55412"/>
                    <a:pt x="212420" y="55412"/>
                  </a:cubicBezTo>
                  <a:cubicBezTo>
                    <a:pt x="212347" y="55409"/>
                    <a:pt x="212275" y="55408"/>
                    <a:pt x="212203" y="55408"/>
                  </a:cubicBezTo>
                  <a:cubicBezTo>
                    <a:pt x="211899" y="55408"/>
                    <a:pt x="211594" y="55425"/>
                    <a:pt x="211287" y="55425"/>
                  </a:cubicBezTo>
                  <a:cubicBezTo>
                    <a:pt x="210932" y="55425"/>
                    <a:pt x="210574" y="55402"/>
                    <a:pt x="210217" y="55305"/>
                  </a:cubicBezTo>
                  <a:cubicBezTo>
                    <a:pt x="210122" y="55281"/>
                    <a:pt x="210018" y="55275"/>
                    <a:pt x="209910" y="55275"/>
                  </a:cubicBezTo>
                  <a:cubicBezTo>
                    <a:pt x="209803" y="55275"/>
                    <a:pt x="209693" y="55281"/>
                    <a:pt x="209586" y="55281"/>
                  </a:cubicBezTo>
                  <a:cubicBezTo>
                    <a:pt x="207919" y="55281"/>
                    <a:pt x="206252" y="55281"/>
                    <a:pt x="204585" y="55269"/>
                  </a:cubicBezTo>
                  <a:cubicBezTo>
                    <a:pt x="204528" y="55269"/>
                    <a:pt x="204471" y="55269"/>
                    <a:pt x="204415" y="55269"/>
                  </a:cubicBezTo>
                  <a:cubicBezTo>
                    <a:pt x="204190" y="55269"/>
                    <a:pt x="203969" y="55262"/>
                    <a:pt x="203740" y="55185"/>
                  </a:cubicBezTo>
                  <a:cubicBezTo>
                    <a:pt x="203595" y="55143"/>
                    <a:pt x="203445" y="55137"/>
                    <a:pt x="203292" y="55137"/>
                  </a:cubicBezTo>
                  <a:cubicBezTo>
                    <a:pt x="203231" y="55137"/>
                    <a:pt x="203170" y="55138"/>
                    <a:pt x="203109" y="55138"/>
                  </a:cubicBezTo>
                  <a:lnTo>
                    <a:pt x="199180" y="55138"/>
                  </a:lnTo>
                  <a:cubicBezTo>
                    <a:pt x="198549" y="55126"/>
                    <a:pt x="198549" y="55126"/>
                    <a:pt x="198537" y="54495"/>
                  </a:cubicBezTo>
                  <a:cubicBezTo>
                    <a:pt x="198537" y="53947"/>
                    <a:pt x="198537" y="53400"/>
                    <a:pt x="198537" y="52852"/>
                  </a:cubicBezTo>
                  <a:cubicBezTo>
                    <a:pt x="198525" y="52399"/>
                    <a:pt x="198573" y="51959"/>
                    <a:pt x="198418" y="51506"/>
                  </a:cubicBezTo>
                  <a:cubicBezTo>
                    <a:pt x="198370" y="51364"/>
                    <a:pt x="198394" y="51185"/>
                    <a:pt x="198394" y="51018"/>
                  </a:cubicBezTo>
                  <a:cubicBezTo>
                    <a:pt x="198394" y="50423"/>
                    <a:pt x="198394" y="49828"/>
                    <a:pt x="198394" y="49232"/>
                  </a:cubicBezTo>
                  <a:cubicBezTo>
                    <a:pt x="198394" y="48994"/>
                    <a:pt x="198382" y="48756"/>
                    <a:pt x="198311" y="48530"/>
                  </a:cubicBezTo>
                  <a:cubicBezTo>
                    <a:pt x="198263" y="48351"/>
                    <a:pt x="198263" y="48149"/>
                    <a:pt x="198251" y="47958"/>
                  </a:cubicBezTo>
                  <a:cubicBezTo>
                    <a:pt x="198251" y="47458"/>
                    <a:pt x="198251" y="46958"/>
                    <a:pt x="198251" y="46458"/>
                  </a:cubicBezTo>
                  <a:cubicBezTo>
                    <a:pt x="198251" y="46184"/>
                    <a:pt x="198251" y="45899"/>
                    <a:pt x="198156" y="45613"/>
                  </a:cubicBezTo>
                  <a:cubicBezTo>
                    <a:pt x="198096" y="45446"/>
                    <a:pt x="198120" y="45244"/>
                    <a:pt x="198108" y="45053"/>
                  </a:cubicBezTo>
                  <a:cubicBezTo>
                    <a:pt x="198084" y="44363"/>
                    <a:pt x="198180" y="43672"/>
                    <a:pt x="197977" y="42993"/>
                  </a:cubicBezTo>
                  <a:cubicBezTo>
                    <a:pt x="197930" y="42851"/>
                    <a:pt x="197965" y="42672"/>
                    <a:pt x="197965" y="42505"/>
                  </a:cubicBezTo>
                  <a:cubicBezTo>
                    <a:pt x="197954" y="42029"/>
                    <a:pt x="197954" y="41565"/>
                    <a:pt x="197858" y="41088"/>
                  </a:cubicBezTo>
                  <a:cubicBezTo>
                    <a:pt x="197763" y="40648"/>
                    <a:pt x="197834" y="40184"/>
                    <a:pt x="197823" y="39731"/>
                  </a:cubicBezTo>
                  <a:cubicBezTo>
                    <a:pt x="197811" y="39398"/>
                    <a:pt x="197846" y="39076"/>
                    <a:pt x="197727" y="38743"/>
                  </a:cubicBezTo>
                  <a:cubicBezTo>
                    <a:pt x="197668" y="38624"/>
                    <a:pt x="197680" y="38469"/>
                    <a:pt x="197680" y="38326"/>
                  </a:cubicBezTo>
                  <a:cubicBezTo>
                    <a:pt x="197680" y="37159"/>
                    <a:pt x="197680" y="35993"/>
                    <a:pt x="197680" y="34826"/>
                  </a:cubicBezTo>
                  <a:cubicBezTo>
                    <a:pt x="197680" y="34731"/>
                    <a:pt x="197680" y="34635"/>
                    <a:pt x="197692" y="34540"/>
                  </a:cubicBezTo>
                  <a:cubicBezTo>
                    <a:pt x="197703" y="34415"/>
                    <a:pt x="197779" y="34301"/>
                    <a:pt x="197900" y="34301"/>
                  </a:cubicBezTo>
                  <a:cubicBezTo>
                    <a:pt x="197906" y="34301"/>
                    <a:pt x="197912" y="34301"/>
                    <a:pt x="197918" y="34302"/>
                  </a:cubicBezTo>
                  <a:cubicBezTo>
                    <a:pt x="197958" y="34306"/>
                    <a:pt x="197999" y="34307"/>
                    <a:pt x="198039" y="34307"/>
                  </a:cubicBezTo>
                  <a:cubicBezTo>
                    <a:pt x="198373" y="34307"/>
                    <a:pt x="198702" y="34193"/>
                    <a:pt x="199038" y="34193"/>
                  </a:cubicBezTo>
                  <a:cubicBezTo>
                    <a:pt x="199175" y="34193"/>
                    <a:pt x="199314" y="34212"/>
                    <a:pt x="199454" y="34266"/>
                  </a:cubicBezTo>
                  <a:cubicBezTo>
                    <a:pt x="199499" y="34281"/>
                    <a:pt x="199550" y="34288"/>
                    <a:pt x="199602" y="34288"/>
                  </a:cubicBezTo>
                  <a:cubicBezTo>
                    <a:pt x="199674" y="34288"/>
                    <a:pt x="199749" y="34275"/>
                    <a:pt x="199811" y="34254"/>
                  </a:cubicBezTo>
                  <a:cubicBezTo>
                    <a:pt x="200054" y="34158"/>
                    <a:pt x="200302" y="34140"/>
                    <a:pt x="200549" y="34140"/>
                  </a:cubicBezTo>
                  <a:cubicBezTo>
                    <a:pt x="200700" y="34140"/>
                    <a:pt x="200852" y="34147"/>
                    <a:pt x="201002" y="34147"/>
                  </a:cubicBezTo>
                  <a:cubicBezTo>
                    <a:pt x="201466" y="34141"/>
                    <a:pt x="201930" y="34141"/>
                    <a:pt x="202395" y="34141"/>
                  </a:cubicBezTo>
                  <a:cubicBezTo>
                    <a:pt x="202859" y="34141"/>
                    <a:pt x="203323" y="34141"/>
                    <a:pt x="203788" y="34135"/>
                  </a:cubicBezTo>
                  <a:cubicBezTo>
                    <a:pt x="203896" y="34135"/>
                    <a:pt x="204003" y="34137"/>
                    <a:pt x="204111" y="34137"/>
                  </a:cubicBezTo>
                  <a:cubicBezTo>
                    <a:pt x="204407" y="34137"/>
                    <a:pt x="204702" y="34124"/>
                    <a:pt x="204990" y="34028"/>
                  </a:cubicBezTo>
                  <a:cubicBezTo>
                    <a:pt x="205071" y="34001"/>
                    <a:pt x="205157" y="33994"/>
                    <a:pt x="205245" y="33994"/>
                  </a:cubicBezTo>
                  <a:cubicBezTo>
                    <a:pt x="205350" y="33994"/>
                    <a:pt x="205458" y="34004"/>
                    <a:pt x="205562" y="34004"/>
                  </a:cubicBezTo>
                  <a:cubicBezTo>
                    <a:pt x="206919" y="34004"/>
                    <a:pt x="208276" y="34004"/>
                    <a:pt x="209634" y="33992"/>
                  </a:cubicBezTo>
                  <a:cubicBezTo>
                    <a:pt x="209691" y="33992"/>
                    <a:pt x="209747" y="33993"/>
                    <a:pt x="209804" y="33993"/>
                  </a:cubicBezTo>
                  <a:cubicBezTo>
                    <a:pt x="210029" y="33993"/>
                    <a:pt x="210250" y="33985"/>
                    <a:pt x="210479" y="33909"/>
                  </a:cubicBezTo>
                  <a:cubicBezTo>
                    <a:pt x="210634" y="33861"/>
                    <a:pt x="210800" y="33861"/>
                    <a:pt x="210967" y="33861"/>
                  </a:cubicBezTo>
                  <a:cubicBezTo>
                    <a:pt x="212666" y="33861"/>
                    <a:pt x="214364" y="33856"/>
                    <a:pt x="216063" y="33856"/>
                  </a:cubicBezTo>
                  <a:close/>
                  <a:moveTo>
                    <a:pt x="258040" y="32141"/>
                  </a:moveTo>
                  <a:cubicBezTo>
                    <a:pt x="258113" y="32141"/>
                    <a:pt x="258187" y="32147"/>
                    <a:pt x="258259" y="32147"/>
                  </a:cubicBezTo>
                  <a:cubicBezTo>
                    <a:pt x="259291" y="32147"/>
                    <a:pt x="260317" y="32142"/>
                    <a:pt x="261345" y="32142"/>
                  </a:cubicBezTo>
                  <a:cubicBezTo>
                    <a:pt x="261860" y="32142"/>
                    <a:pt x="262374" y="32143"/>
                    <a:pt x="262890" y="32147"/>
                  </a:cubicBezTo>
                  <a:cubicBezTo>
                    <a:pt x="263462" y="32147"/>
                    <a:pt x="263557" y="32218"/>
                    <a:pt x="263640" y="32754"/>
                  </a:cubicBezTo>
                  <a:cubicBezTo>
                    <a:pt x="263676" y="32921"/>
                    <a:pt x="263664" y="33088"/>
                    <a:pt x="263664" y="33254"/>
                  </a:cubicBezTo>
                  <a:cubicBezTo>
                    <a:pt x="263664" y="33850"/>
                    <a:pt x="263664" y="34445"/>
                    <a:pt x="263664" y="35040"/>
                  </a:cubicBezTo>
                  <a:cubicBezTo>
                    <a:pt x="263676" y="35350"/>
                    <a:pt x="263664" y="35647"/>
                    <a:pt x="263759" y="35957"/>
                  </a:cubicBezTo>
                  <a:cubicBezTo>
                    <a:pt x="263819" y="36159"/>
                    <a:pt x="263807" y="36386"/>
                    <a:pt x="263807" y="36600"/>
                  </a:cubicBezTo>
                  <a:cubicBezTo>
                    <a:pt x="263807" y="38183"/>
                    <a:pt x="263807" y="39779"/>
                    <a:pt x="263807" y="41374"/>
                  </a:cubicBezTo>
                  <a:cubicBezTo>
                    <a:pt x="263819" y="41660"/>
                    <a:pt x="263819" y="41946"/>
                    <a:pt x="263902" y="42220"/>
                  </a:cubicBezTo>
                  <a:cubicBezTo>
                    <a:pt x="263962" y="42446"/>
                    <a:pt x="263950" y="42696"/>
                    <a:pt x="263950" y="42934"/>
                  </a:cubicBezTo>
                  <a:cubicBezTo>
                    <a:pt x="263950" y="44946"/>
                    <a:pt x="263950" y="46970"/>
                    <a:pt x="263950" y="48994"/>
                  </a:cubicBezTo>
                  <a:cubicBezTo>
                    <a:pt x="263950" y="51018"/>
                    <a:pt x="263950" y="53042"/>
                    <a:pt x="263950" y="55066"/>
                  </a:cubicBezTo>
                  <a:cubicBezTo>
                    <a:pt x="263950" y="55779"/>
                    <a:pt x="263959" y="55855"/>
                    <a:pt x="263426" y="55855"/>
                  </a:cubicBezTo>
                  <a:cubicBezTo>
                    <a:pt x="263354" y="55855"/>
                    <a:pt x="263271" y="55854"/>
                    <a:pt x="263176" y="55852"/>
                  </a:cubicBezTo>
                  <a:lnTo>
                    <a:pt x="261176" y="55852"/>
                  </a:lnTo>
                  <a:cubicBezTo>
                    <a:pt x="261072" y="55852"/>
                    <a:pt x="260967" y="55854"/>
                    <a:pt x="260861" y="55854"/>
                  </a:cubicBezTo>
                  <a:cubicBezTo>
                    <a:pt x="260545" y="55854"/>
                    <a:pt x="260226" y="55840"/>
                    <a:pt x="259914" y="55733"/>
                  </a:cubicBezTo>
                  <a:cubicBezTo>
                    <a:pt x="259836" y="55709"/>
                    <a:pt x="259753" y="55703"/>
                    <a:pt x="259668" y="55703"/>
                  </a:cubicBezTo>
                  <a:cubicBezTo>
                    <a:pt x="259583" y="55703"/>
                    <a:pt x="259497" y="55709"/>
                    <a:pt x="259414" y="55709"/>
                  </a:cubicBezTo>
                  <a:lnTo>
                    <a:pt x="257771" y="55709"/>
                  </a:lnTo>
                  <a:cubicBezTo>
                    <a:pt x="257714" y="55709"/>
                    <a:pt x="257658" y="55710"/>
                    <a:pt x="257603" y="55710"/>
                  </a:cubicBezTo>
                  <a:cubicBezTo>
                    <a:pt x="257352" y="55710"/>
                    <a:pt x="257107" y="55702"/>
                    <a:pt x="256854" y="55614"/>
                  </a:cubicBezTo>
                  <a:cubicBezTo>
                    <a:pt x="256675" y="55555"/>
                    <a:pt x="256473" y="55578"/>
                    <a:pt x="256294" y="55566"/>
                  </a:cubicBezTo>
                  <a:lnTo>
                    <a:pt x="254508" y="55566"/>
                  </a:lnTo>
                  <a:cubicBezTo>
                    <a:pt x="254407" y="55566"/>
                    <a:pt x="254305" y="55568"/>
                    <a:pt x="254204" y="55568"/>
                  </a:cubicBezTo>
                  <a:cubicBezTo>
                    <a:pt x="253925" y="55568"/>
                    <a:pt x="253648" y="55555"/>
                    <a:pt x="253377" y="55459"/>
                  </a:cubicBezTo>
                  <a:cubicBezTo>
                    <a:pt x="253265" y="55426"/>
                    <a:pt x="253145" y="55419"/>
                    <a:pt x="253024" y="55419"/>
                  </a:cubicBezTo>
                  <a:cubicBezTo>
                    <a:pt x="252927" y="55419"/>
                    <a:pt x="252829" y="55424"/>
                    <a:pt x="252734" y="55424"/>
                  </a:cubicBezTo>
                  <a:lnTo>
                    <a:pt x="246817" y="55424"/>
                  </a:lnTo>
                  <a:cubicBezTo>
                    <a:pt x="246756" y="55424"/>
                    <a:pt x="246696" y="55424"/>
                    <a:pt x="246635" y="55424"/>
                  </a:cubicBezTo>
                  <a:cubicBezTo>
                    <a:pt x="246363" y="55424"/>
                    <a:pt x="246092" y="55416"/>
                    <a:pt x="245829" y="55328"/>
                  </a:cubicBezTo>
                  <a:cubicBezTo>
                    <a:pt x="245722" y="55288"/>
                    <a:pt x="245601" y="55282"/>
                    <a:pt x="245477" y="55282"/>
                  </a:cubicBezTo>
                  <a:cubicBezTo>
                    <a:pt x="245418" y="55282"/>
                    <a:pt x="245358" y="55283"/>
                    <a:pt x="245300" y="55283"/>
                  </a:cubicBezTo>
                  <a:cubicBezTo>
                    <a:pt x="245261" y="55283"/>
                    <a:pt x="245223" y="55283"/>
                    <a:pt x="245186" y="55281"/>
                  </a:cubicBezTo>
                  <a:cubicBezTo>
                    <a:pt x="244836" y="55281"/>
                    <a:pt x="244487" y="55286"/>
                    <a:pt x="244141" y="55286"/>
                  </a:cubicBezTo>
                  <a:cubicBezTo>
                    <a:pt x="243969" y="55286"/>
                    <a:pt x="243797" y="55285"/>
                    <a:pt x="243626" y="55281"/>
                  </a:cubicBezTo>
                  <a:cubicBezTo>
                    <a:pt x="243352" y="55269"/>
                    <a:pt x="243245" y="55197"/>
                    <a:pt x="243245" y="54959"/>
                  </a:cubicBezTo>
                  <a:cubicBezTo>
                    <a:pt x="243281" y="54102"/>
                    <a:pt x="243138" y="53245"/>
                    <a:pt x="243352" y="52399"/>
                  </a:cubicBezTo>
                  <a:cubicBezTo>
                    <a:pt x="243400" y="52245"/>
                    <a:pt x="243376" y="52066"/>
                    <a:pt x="243376" y="51899"/>
                  </a:cubicBezTo>
                  <a:cubicBezTo>
                    <a:pt x="243388" y="51328"/>
                    <a:pt x="243388" y="50756"/>
                    <a:pt x="243388" y="50185"/>
                  </a:cubicBezTo>
                  <a:cubicBezTo>
                    <a:pt x="243388" y="49899"/>
                    <a:pt x="243388" y="49625"/>
                    <a:pt x="243471" y="49340"/>
                  </a:cubicBezTo>
                  <a:cubicBezTo>
                    <a:pt x="243531" y="49137"/>
                    <a:pt x="243519" y="48923"/>
                    <a:pt x="243519" y="48708"/>
                  </a:cubicBezTo>
                  <a:cubicBezTo>
                    <a:pt x="243531" y="47518"/>
                    <a:pt x="243531" y="46327"/>
                    <a:pt x="243531" y="45137"/>
                  </a:cubicBezTo>
                  <a:cubicBezTo>
                    <a:pt x="243531" y="44875"/>
                    <a:pt x="243519" y="44613"/>
                    <a:pt x="243614" y="44363"/>
                  </a:cubicBezTo>
                  <a:cubicBezTo>
                    <a:pt x="243709" y="44113"/>
                    <a:pt x="243662" y="43851"/>
                    <a:pt x="243662" y="43589"/>
                  </a:cubicBezTo>
                  <a:cubicBezTo>
                    <a:pt x="243662" y="40303"/>
                    <a:pt x="243662" y="37017"/>
                    <a:pt x="243662" y="33742"/>
                  </a:cubicBezTo>
                  <a:cubicBezTo>
                    <a:pt x="243662" y="32907"/>
                    <a:pt x="243633" y="32861"/>
                    <a:pt x="244285" y="32861"/>
                  </a:cubicBezTo>
                  <a:cubicBezTo>
                    <a:pt x="244367" y="32861"/>
                    <a:pt x="244461" y="32861"/>
                    <a:pt x="244566" y="32861"/>
                  </a:cubicBezTo>
                  <a:cubicBezTo>
                    <a:pt x="245209" y="32861"/>
                    <a:pt x="245852" y="32861"/>
                    <a:pt x="246495" y="32849"/>
                  </a:cubicBezTo>
                  <a:cubicBezTo>
                    <a:pt x="246603" y="32849"/>
                    <a:pt x="246711" y="32851"/>
                    <a:pt x="246819" y="32851"/>
                  </a:cubicBezTo>
                  <a:cubicBezTo>
                    <a:pt x="247115" y="32851"/>
                    <a:pt x="247410" y="32838"/>
                    <a:pt x="247698" y="32742"/>
                  </a:cubicBezTo>
                  <a:cubicBezTo>
                    <a:pt x="247781" y="32718"/>
                    <a:pt x="247873" y="32712"/>
                    <a:pt x="247969" y="32712"/>
                  </a:cubicBezTo>
                  <a:cubicBezTo>
                    <a:pt x="248064" y="32712"/>
                    <a:pt x="248162" y="32718"/>
                    <a:pt x="248257" y="32718"/>
                  </a:cubicBezTo>
                  <a:cubicBezTo>
                    <a:pt x="248350" y="32715"/>
                    <a:pt x="248442" y="32714"/>
                    <a:pt x="248534" y="32714"/>
                  </a:cubicBezTo>
                  <a:cubicBezTo>
                    <a:pt x="248758" y="32714"/>
                    <a:pt x="248981" y="32721"/>
                    <a:pt x="249204" y="32721"/>
                  </a:cubicBezTo>
                  <a:cubicBezTo>
                    <a:pt x="249601" y="32721"/>
                    <a:pt x="249997" y="32700"/>
                    <a:pt x="250389" y="32587"/>
                  </a:cubicBezTo>
                  <a:cubicBezTo>
                    <a:pt x="250441" y="32568"/>
                    <a:pt x="250497" y="32563"/>
                    <a:pt x="250555" y="32563"/>
                  </a:cubicBezTo>
                  <a:cubicBezTo>
                    <a:pt x="250642" y="32563"/>
                    <a:pt x="250732" y="32576"/>
                    <a:pt x="250817" y="32576"/>
                  </a:cubicBezTo>
                  <a:cubicBezTo>
                    <a:pt x="251270" y="32564"/>
                    <a:pt x="251710" y="32564"/>
                    <a:pt x="252163" y="32456"/>
                  </a:cubicBezTo>
                  <a:cubicBezTo>
                    <a:pt x="252306" y="32426"/>
                    <a:pt x="252455" y="32417"/>
                    <a:pt x="252607" y="32417"/>
                  </a:cubicBezTo>
                  <a:cubicBezTo>
                    <a:pt x="252810" y="32417"/>
                    <a:pt x="253018" y="32433"/>
                    <a:pt x="253222" y="32433"/>
                  </a:cubicBezTo>
                  <a:cubicBezTo>
                    <a:pt x="253556" y="32421"/>
                    <a:pt x="253877" y="32445"/>
                    <a:pt x="254211" y="32326"/>
                  </a:cubicBezTo>
                  <a:cubicBezTo>
                    <a:pt x="254303" y="32292"/>
                    <a:pt x="254410" y="32285"/>
                    <a:pt x="254518" y="32285"/>
                  </a:cubicBezTo>
                  <a:cubicBezTo>
                    <a:pt x="254604" y="32285"/>
                    <a:pt x="254691" y="32290"/>
                    <a:pt x="254770" y="32290"/>
                  </a:cubicBezTo>
                  <a:cubicBezTo>
                    <a:pt x="255080" y="32284"/>
                    <a:pt x="255389" y="32284"/>
                    <a:pt x="255699" y="32284"/>
                  </a:cubicBezTo>
                  <a:cubicBezTo>
                    <a:pt x="256008" y="32284"/>
                    <a:pt x="256318" y="32284"/>
                    <a:pt x="256628" y="32278"/>
                  </a:cubicBezTo>
                  <a:cubicBezTo>
                    <a:pt x="256762" y="32278"/>
                    <a:pt x="256897" y="32282"/>
                    <a:pt x="257032" y="32282"/>
                  </a:cubicBezTo>
                  <a:cubicBezTo>
                    <a:pt x="257301" y="32282"/>
                    <a:pt x="257568" y="32266"/>
                    <a:pt x="257830" y="32171"/>
                  </a:cubicBezTo>
                  <a:cubicBezTo>
                    <a:pt x="257896" y="32147"/>
                    <a:pt x="257967" y="32141"/>
                    <a:pt x="258040" y="32141"/>
                  </a:cubicBezTo>
                  <a:close/>
                  <a:moveTo>
                    <a:pt x="43366" y="34127"/>
                  </a:moveTo>
                  <a:cubicBezTo>
                    <a:pt x="43582" y="34127"/>
                    <a:pt x="43802" y="34152"/>
                    <a:pt x="44018" y="34159"/>
                  </a:cubicBezTo>
                  <a:cubicBezTo>
                    <a:pt x="44184" y="34159"/>
                    <a:pt x="44280" y="34266"/>
                    <a:pt x="44291" y="34433"/>
                  </a:cubicBezTo>
                  <a:cubicBezTo>
                    <a:pt x="44291" y="34766"/>
                    <a:pt x="44351" y="35112"/>
                    <a:pt x="44280" y="35421"/>
                  </a:cubicBezTo>
                  <a:cubicBezTo>
                    <a:pt x="44113" y="36112"/>
                    <a:pt x="44172" y="36790"/>
                    <a:pt x="44160" y="37481"/>
                  </a:cubicBezTo>
                  <a:cubicBezTo>
                    <a:pt x="44149" y="37790"/>
                    <a:pt x="44160" y="38088"/>
                    <a:pt x="44065" y="38398"/>
                  </a:cubicBezTo>
                  <a:cubicBezTo>
                    <a:pt x="43994" y="38600"/>
                    <a:pt x="44030" y="38826"/>
                    <a:pt x="44018" y="39041"/>
                  </a:cubicBezTo>
                  <a:cubicBezTo>
                    <a:pt x="43982" y="39791"/>
                    <a:pt x="44089" y="40553"/>
                    <a:pt x="43887" y="41303"/>
                  </a:cubicBezTo>
                  <a:cubicBezTo>
                    <a:pt x="43839" y="41481"/>
                    <a:pt x="43875" y="41684"/>
                    <a:pt x="43875" y="41874"/>
                  </a:cubicBezTo>
                  <a:cubicBezTo>
                    <a:pt x="43875" y="44327"/>
                    <a:pt x="43875" y="46780"/>
                    <a:pt x="43875" y="49232"/>
                  </a:cubicBezTo>
                  <a:cubicBezTo>
                    <a:pt x="43875" y="49506"/>
                    <a:pt x="43875" y="49792"/>
                    <a:pt x="43791" y="50078"/>
                  </a:cubicBezTo>
                  <a:cubicBezTo>
                    <a:pt x="43720" y="50268"/>
                    <a:pt x="43732" y="50494"/>
                    <a:pt x="43732" y="50709"/>
                  </a:cubicBezTo>
                  <a:cubicBezTo>
                    <a:pt x="43732" y="52018"/>
                    <a:pt x="43732" y="53328"/>
                    <a:pt x="43732" y="54638"/>
                  </a:cubicBezTo>
                  <a:cubicBezTo>
                    <a:pt x="43720" y="55269"/>
                    <a:pt x="43720" y="55269"/>
                    <a:pt x="43089" y="55281"/>
                  </a:cubicBezTo>
                  <a:lnTo>
                    <a:pt x="41732" y="55281"/>
                  </a:lnTo>
                  <a:cubicBezTo>
                    <a:pt x="41676" y="55281"/>
                    <a:pt x="41621" y="55280"/>
                    <a:pt x="41566" y="55280"/>
                  </a:cubicBezTo>
                  <a:cubicBezTo>
                    <a:pt x="41291" y="55280"/>
                    <a:pt x="41021" y="55289"/>
                    <a:pt x="40743" y="55388"/>
                  </a:cubicBezTo>
                  <a:cubicBezTo>
                    <a:pt x="40651" y="55421"/>
                    <a:pt x="40547" y="55428"/>
                    <a:pt x="40441" y="55428"/>
                  </a:cubicBezTo>
                  <a:cubicBezTo>
                    <a:pt x="40355" y="55428"/>
                    <a:pt x="40268" y="55424"/>
                    <a:pt x="40184" y="55424"/>
                  </a:cubicBezTo>
                  <a:lnTo>
                    <a:pt x="38326" y="55424"/>
                  </a:lnTo>
                  <a:cubicBezTo>
                    <a:pt x="38266" y="55424"/>
                    <a:pt x="38205" y="55423"/>
                    <a:pt x="38145" y="55423"/>
                  </a:cubicBezTo>
                  <a:cubicBezTo>
                    <a:pt x="37872" y="55423"/>
                    <a:pt x="37601" y="55431"/>
                    <a:pt x="37338" y="55519"/>
                  </a:cubicBezTo>
                  <a:cubicBezTo>
                    <a:pt x="37211" y="55561"/>
                    <a:pt x="37071" y="55567"/>
                    <a:pt x="36932" y="55567"/>
                  </a:cubicBezTo>
                  <a:cubicBezTo>
                    <a:pt x="36877" y="55567"/>
                    <a:pt x="36821" y="55566"/>
                    <a:pt x="36767" y="55566"/>
                  </a:cubicBezTo>
                  <a:lnTo>
                    <a:pt x="34909" y="55566"/>
                  </a:lnTo>
                  <a:cubicBezTo>
                    <a:pt x="34505" y="55578"/>
                    <a:pt x="34112" y="55578"/>
                    <a:pt x="33707" y="55674"/>
                  </a:cubicBezTo>
                  <a:cubicBezTo>
                    <a:pt x="33553" y="55710"/>
                    <a:pt x="33392" y="55719"/>
                    <a:pt x="33229" y="55719"/>
                  </a:cubicBezTo>
                  <a:cubicBezTo>
                    <a:pt x="33050" y="55719"/>
                    <a:pt x="32868" y="55708"/>
                    <a:pt x="32688" y="55708"/>
                  </a:cubicBezTo>
                  <a:cubicBezTo>
                    <a:pt x="32650" y="55708"/>
                    <a:pt x="32613" y="55708"/>
                    <a:pt x="32576" y="55709"/>
                  </a:cubicBezTo>
                  <a:cubicBezTo>
                    <a:pt x="32195" y="55721"/>
                    <a:pt x="31814" y="55686"/>
                    <a:pt x="31445" y="55816"/>
                  </a:cubicBezTo>
                  <a:cubicBezTo>
                    <a:pt x="31345" y="55850"/>
                    <a:pt x="31239" y="55857"/>
                    <a:pt x="31131" y="55857"/>
                  </a:cubicBezTo>
                  <a:cubicBezTo>
                    <a:pt x="31045" y="55857"/>
                    <a:pt x="30958" y="55852"/>
                    <a:pt x="30873" y="55852"/>
                  </a:cubicBezTo>
                  <a:lnTo>
                    <a:pt x="28659" y="55852"/>
                  </a:lnTo>
                  <a:cubicBezTo>
                    <a:pt x="28590" y="55854"/>
                    <a:pt x="28520" y="55854"/>
                    <a:pt x="28451" y="55854"/>
                  </a:cubicBezTo>
                  <a:cubicBezTo>
                    <a:pt x="28377" y="55854"/>
                    <a:pt x="28304" y="55854"/>
                    <a:pt x="28230" y="55854"/>
                  </a:cubicBezTo>
                  <a:cubicBezTo>
                    <a:pt x="27904" y="55854"/>
                    <a:pt x="27576" y="55864"/>
                    <a:pt x="27254" y="55971"/>
                  </a:cubicBezTo>
                  <a:cubicBezTo>
                    <a:pt x="27176" y="55995"/>
                    <a:pt x="27093" y="56001"/>
                    <a:pt x="27008" y="56001"/>
                  </a:cubicBezTo>
                  <a:cubicBezTo>
                    <a:pt x="26923" y="56001"/>
                    <a:pt x="26837" y="55995"/>
                    <a:pt x="26754" y="55995"/>
                  </a:cubicBezTo>
                  <a:lnTo>
                    <a:pt x="24682" y="55995"/>
                  </a:lnTo>
                  <a:cubicBezTo>
                    <a:pt x="24253" y="56007"/>
                    <a:pt x="23837" y="56019"/>
                    <a:pt x="23408" y="56102"/>
                  </a:cubicBezTo>
                  <a:cubicBezTo>
                    <a:pt x="23213" y="56141"/>
                    <a:pt x="23014" y="56152"/>
                    <a:pt x="22813" y="56152"/>
                  </a:cubicBezTo>
                  <a:cubicBezTo>
                    <a:pt x="22583" y="56152"/>
                    <a:pt x="22351" y="56138"/>
                    <a:pt x="22122" y="56138"/>
                  </a:cubicBezTo>
                  <a:cubicBezTo>
                    <a:pt x="21824" y="56150"/>
                    <a:pt x="21515" y="56126"/>
                    <a:pt x="21205" y="56233"/>
                  </a:cubicBezTo>
                  <a:cubicBezTo>
                    <a:pt x="21086" y="56281"/>
                    <a:pt x="20931" y="56269"/>
                    <a:pt x="20789" y="56281"/>
                  </a:cubicBezTo>
                  <a:cubicBezTo>
                    <a:pt x="20674" y="56287"/>
                    <a:pt x="20560" y="56290"/>
                    <a:pt x="20447" y="56290"/>
                  </a:cubicBezTo>
                  <a:cubicBezTo>
                    <a:pt x="20235" y="56290"/>
                    <a:pt x="20024" y="56282"/>
                    <a:pt x="19814" y="56282"/>
                  </a:cubicBezTo>
                  <a:cubicBezTo>
                    <a:pt x="19522" y="56282"/>
                    <a:pt x="19231" y="56296"/>
                    <a:pt x="18943" y="56364"/>
                  </a:cubicBezTo>
                  <a:cubicBezTo>
                    <a:pt x="18936" y="56365"/>
                    <a:pt x="18929" y="56365"/>
                    <a:pt x="18922" y="56365"/>
                  </a:cubicBezTo>
                  <a:cubicBezTo>
                    <a:pt x="18836" y="56365"/>
                    <a:pt x="18764" y="56297"/>
                    <a:pt x="18753" y="56197"/>
                  </a:cubicBezTo>
                  <a:cubicBezTo>
                    <a:pt x="18741" y="55983"/>
                    <a:pt x="18729" y="55769"/>
                    <a:pt x="18729" y="55555"/>
                  </a:cubicBezTo>
                  <a:lnTo>
                    <a:pt x="18729" y="48625"/>
                  </a:lnTo>
                  <a:cubicBezTo>
                    <a:pt x="18729" y="46363"/>
                    <a:pt x="18729" y="44101"/>
                    <a:pt x="18729" y="41850"/>
                  </a:cubicBezTo>
                  <a:cubicBezTo>
                    <a:pt x="18729" y="41469"/>
                    <a:pt x="18753" y="41088"/>
                    <a:pt x="18622" y="40719"/>
                  </a:cubicBezTo>
                  <a:cubicBezTo>
                    <a:pt x="18574" y="40588"/>
                    <a:pt x="18598" y="40434"/>
                    <a:pt x="18586" y="40291"/>
                  </a:cubicBezTo>
                  <a:cubicBezTo>
                    <a:pt x="18574" y="39719"/>
                    <a:pt x="18645" y="39148"/>
                    <a:pt x="18455" y="38600"/>
                  </a:cubicBezTo>
                  <a:cubicBezTo>
                    <a:pt x="18491" y="37719"/>
                    <a:pt x="18217" y="36850"/>
                    <a:pt x="18300" y="35969"/>
                  </a:cubicBezTo>
                  <a:cubicBezTo>
                    <a:pt x="18324" y="35635"/>
                    <a:pt x="18300" y="35302"/>
                    <a:pt x="18193" y="34981"/>
                  </a:cubicBezTo>
                  <a:cubicBezTo>
                    <a:pt x="18157" y="34862"/>
                    <a:pt x="18241" y="34742"/>
                    <a:pt x="18383" y="34731"/>
                  </a:cubicBezTo>
                  <a:cubicBezTo>
                    <a:pt x="18622" y="34719"/>
                    <a:pt x="18860" y="34707"/>
                    <a:pt x="19098" y="34707"/>
                  </a:cubicBezTo>
                  <a:lnTo>
                    <a:pt x="32088" y="34707"/>
                  </a:lnTo>
                  <a:cubicBezTo>
                    <a:pt x="32190" y="34707"/>
                    <a:pt x="32292" y="34709"/>
                    <a:pt x="32393" y="34709"/>
                  </a:cubicBezTo>
                  <a:cubicBezTo>
                    <a:pt x="32648" y="34709"/>
                    <a:pt x="32901" y="34697"/>
                    <a:pt x="33147" y="34611"/>
                  </a:cubicBezTo>
                  <a:cubicBezTo>
                    <a:pt x="33233" y="34578"/>
                    <a:pt x="33327" y="34571"/>
                    <a:pt x="33421" y="34571"/>
                  </a:cubicBezTo>
                  <a:cubicBezTo>
                    <a:pt x="33497" y="34571"/>
                    <a:pt x="33573" y="34576"/>
                    <a:pt x="33647" y="34576"/>
                  </a:cubicBezTo>
                  <a:cubicBezTo>
                    <a:pt x="34445" y="34540"/>
                    <a:pt x="35255" y="34600"/>
                    <a:pt x="36052" y="34457"/>
                  </a:cubicBezTo>
                  <a:cubicBezTo>
                    <a:pt x="36278" y="34414"/>
                    <a:pt x="36507" y="34401"/>
                    <a:pt x="36738" y="34401"/>
                  </a:cubicBezTo>
                  <a:cubicBezTo>
                    <a:pt x="37040" y="34401"/>
                    <a:pt x="37345" y="34422"/>
                    <a:pt x="37647" y="34422"/>
                  </a:cubicBezTo>
                  <a:cubicBezTo>
                    <a:pt x="37687" y="34422"/>
                    <a:pt x="37727" y="34422"/>
                    <a:pt x="37767" y="34421"/>
                  </a:cubicBezTo>
                  <a:cubicBezTo>
                    <a:pt x="37910" y="34421"/>
                    <a:pt x="38053" y="34425"/>
                    <a:pt x="38195" y="34425"/>
                  </a:cubicBezTo>
                  <a:cubicBezTo>
                    <a:pt x="38480" y="34425"/>
                    <a:pt x="38763" y="34409"/>
                    <a:pt x="39041" y="34314"/>
                  </a:cubicBezTo>
                  <a:cubicBezTo>
                    <a:pt x="39118" y="34290"/>
                    <a:pt x="39202" y="34284"/>
                    <a:pt x="39286" y="34284"/>
                  </a:cubicBezTo>
                  <a:cubicBezTo>
                    <a:pt x="39371" y="34284"/>
                    <a:pt x="39458" y="34290"/>
                    <a:pt x="39541" y="34290"/>
                  </a:cubicBezTo>
                  <a:cubicBezTo>
                    <a:pt x="40124" y="34290"/>
                    <a:pt x="40720" y="34290"/>
                    <a:pt x="41315" y="34278"/>
                  </a:cubicBezTo>
                  <a:cubicBezTo>
                    <a:pt x="41461" y="34278"/>
                    <a:pt x="41607" y="34280"/>
                    <a:pt x="41753" y="34280"/>
                  </a:cubicBezTo>
                  <a:cubicBezTo>
                    <a:pt x="42154" y="34280"/>
                    <a:pt x="42553" y="34267"/>
                    <a:pt x="42946" y="34171"/>
                  </a:cubicBezTo>
                  <a:cubicBezTo>
                    <a:pt x="43083" y="34138"/>
                    <a:pt x="43224" y="34127"/>
                    <a:pt x="43366" y="34127"/>
                  </a:cubicBezTo>
                  <a:close/>
                  <a:moveTo>
                    <a:pt x="241018" y="55995"/>
                  </a:moveTo>
                  <a:cubicBezTo>
                    <a:pt x="241411" y="55995"/>
                    <a:pt x="241769" y="56043"/>
                    <a:pt x="242138" y="56150"/>
                  </a:cubicBezTo>
                  <a:cubicBezTo>
                    <a:pt x="242304" y="56186"/>
                    <a:pt x="242376" y="56293"/>
                    <a:pt x="242388" y="56448"/>
                  </a:cubicBezTo>
                  <a:cubicBezTo>
                    <a:pt x="242388" y="56638"/>
                    <a:pt x="242388" y="56829"/>
                    <a:pt x="242388" y="57019"/>
                  </a:cubicBezTo>
                  <a:cubicBezTo>
                    <a:pt x="242388" y="60567"/>
                    <a:pt x="242388" y="64115"/>
                    <a:pt x="242388" y="67651"/>
                  </a:cubicBezTo>
                  <a:cubicBezTo>
                    <a:pt x="242388" y="68008"/>
                    <a:pt x="242400" y="68366"/>
                    <a:pt x="242280" y="68711"/>
                  </a:cubicBezTo>
                  <a:cubicBezTo>
                    <a:pt x="242221" y="68890"/>
                    <a:pt x="242245" y="69092"/>
                    <a:pt x="242245" y="69282"/>
                  </a:cubicBezTo>
                  <a:cubicBezTo>
                    <a:pt x="242245" y="69925"/>
                    <a:pt x="242245" y="70568"/>
                    <a:pt x="242245" y="71211"/>
                  </a:cubicBezTo>
                  <a:cubicBezTo>
                    <a:pt x="242245" y="71687"/>
                    <a:pt x="242233" y="72152"/>
                    <a:pt x="242138" y="72628"/>
                  </a:cubicBezTo>
                  <a:cubicBezTo>
                    <a:pt x="242042" y="73057"/>
                    <a:pt x="242114" y="73521"/>
                    <a:pt x="242102" y="73973"/>
                  </a:cubicBezTo>
                  <a:cubicBezTo>
                    <a:pt x="242090" y="74307"/>
                    <a:pt x="242102" y="74640"/>
                    <a:pt x="242007" y="74962"/>
                  </a:cubicBezTo>
                  <a:cubicBezTo>
                    <a:pt x="241935" y="75188"/>
                    <a:pt x="241971" y="75438"/>
                    <a:pt x="241959" y="75676"/>
                  </a:cubicBezTo>
                  <a:cubicBezTo>
                    <a:pt x="241947" y="75890"/>
                    <a:pt x="241959" y="76105"/>
                    <a:pt x="241935" y="76319"/>
                  </a:cubicBezTo>
                  <a:cubicBezTo>
                    <a:pt x="241935" y="76450"/>
                    <a:pt x="241840" y="76533"/>
                    <a:pt x="241709" y="76545"/>
                  </a:cubicBezTo>
                  <a:cubicBezTo>
                    <a:pt x="241518" y="76557"/>
                    <a:pt x="241328" y="76569"/>
                    <a:pt x="241137" y="76569"/>
                  </a:cubicBezTo>
                  <a:lnTo>
                    <a:pt x="237780" y="76569"/>
                  </a:lnTo>
                  <a:cubicBezTo>
                    <a:pt x="237411" y="76557"/>
                    <a:pt x="237030" y="76581"/>
                    <a:pt x="236661" y="76462"/>
                  </a:cubicBezTo>
                  <a:cubicBezTo>
                    <a:pt x="236560" y="76426"/>
                    <a:pt x="236452" y="76417"/>
                    <a:pt x="236344" y="76417"/>
                  </a:cubicBezTo>
                  <a:cubicBezTo>
                    <a:pt x="236235" y="76417"/>
                    <a:pt x="236125" y="76426"/>
                    <a:pt x="236018" y="76426"/>
                  </a:cubicBezTo>
                  <a:cubicBezTo>
                    <a:pt x="234208" y="76426"/>
                    <a:pt x="232398" y="76426"/>
                    <a:pt x="230589" y="76414"/>
                  </a:cubicBezTo>
                  <a:cubicBezTo>
                    <a:pt x="230303" y="76414"/>
                    <a:pt x="230029" y="76414"/>
                    <a:pt x="229743" y="76343"/>
                  </a:cubicBezTo>
                  <a:cubicBezTo>
                    <a:pt x="229565" y="76289"/>
                    <a:pt x="229366" y="76283"/>
                    <a:pt x="229167" y="76283"/>
                  </a:cubicBezTo>
                  <a:cubicBezTo>
                    <a:pt x="229101" y="76283"/>
                    <a:pt x="229035" y="76283"/>
                    <a:pt x="228969" y="76283"/>
                  </a:cubicBezTo>
                  <a:lnTo>
                    <a:pt x="220480" y="76283"/>
                  </a:lnTo>
                  <a:cubicBezTo>
                    <a:pt x="220357" y="76283"/>
                    <a:pt x="220250" y="76284"/>
                    <a:pt x="220156" y="76284"/>
                  </a:cubicBezTo>
                  <a:cubicBezTo>
                    <a:pt x="219463" y="76284"/>
                    <a:pt x="219528" y="76229"/>
                    <a:pt x="219528" y="75295"/>
                  </a:cubicBezTo>
                  <a:cubicBezTo>
                    <a:pt x="219528" y="74271"/>
                    <a:pt x="219528" y="73247"/>
                    <a:pt x="219540" y="72235"/>
                  </a:cubicBezTo>
                  <a:cubicBezTo>
                    <a:pt x="219540" y="71807"/>
                    <a:pt x="219516" y="71378"/>
                    <a:pt x="219647" y="70961"/>
                  </a:cubicBezTo>
                  <a:cubicBezTo>
                    <a:pt x="219706" y="70759"/>
                    <a:pt x="219671" y="70533"/>
                    <a:pt x="219671" y="70318"/>
                  </a:cubicBezTo>
                  <a:cubicBezTo>
                    <a:pt x="219682" y="68104"/>
                    <a:pt x="219682" y="65889"/>
                    <a:pt x="219682" y="63687"/>
                  </a:cubicBezTo>
                  <a:cubicBezTo>
                    <a:pt x="219682" y="63377"/>
                    <a:pt x="219671" y="63067"/>
                    <a:pt x="219766" y="62758"/>
                  </a:cubicBezTo>
                  <a:cubicBezTo>
                    <a:pt x="219837" y="62544"/>
                    <a:pt x="219813" y="62293"/>
                    <a:pt x="219813" y="62055"/>
                  </a:cubicBezTo>
                  <a:cubicBezTo>
                    <a:pt x="219813" y="60388"/>
                    <a:pt x="219813" y="58722"/>
                    <a:pt x="219813" y="57055"/>
                  </a:cubicBezTo>
                  <a:cubicBezTo>
                    <a:pt x="219813" y="56888"/>
                    <a:pt x="219813" y="56721"/>
                    <a:pt x="219813" y="56555"/>
                  </a:cubicBezTo>
                  <a:cubicBezTo>
                    <a:pt x="219825" y="56019"/>
                    <a:pt x="219849" y="56007"/>
                    <a:pt x="220397" y="55995"/>
                  </a:cubicBezTo>
                  <a:close/>
                  <a:moveTo>
                    <a:pt x="244764" y="55983"/>
                  </a:moveTo>
                  <a:cubicBezTo>
                    <a:pt x="245120" y="55983"/>
                    <a:pt x="245475" y="56007"/>
                    <a:pt x="245829" y="56102"/>
                  </a:cubicBezTo>
                  <a:cubicBezTo>
                    <a:pt x="245941" y="56135"/>
                    <a:pt x="246061" y="56143"/>
                    <a:pt x="246182" y="56143"/>
                  </a:cubicBezTo>
                  <a:cubicBezTo>
                    <a:pt x="246279" y="56143"/>
                    <a:pt x="246376" y="56138"/>
                    <a:pt x="246471" y="56138"/>
                  </a:cubicBezTo>
                  <a:lnTo>
                    <a:pt x="253044" y="56138"/>
                  </a:lnTo>
                  <a:cubicBezTo>
                    <a:pt x="253099" y="56138"/>
                    <a:pt x="253154" y="56137"/>
                    <a:pt x="253209" y="56137"/>
                  </a:cubicBezTo>
                  <a:cubicBezTo>
                    <a:pt x="253432" y="56137"/>
                    <a:pt x="253660" y="56145"/>
                    <a:pt x="253889" y="56221"/>
                  </a:cubicBezTo>
                  <a:cubicBezTo>
                    <a:pt x="254008" y="56264"/>
                    <a:pt x="254145" y="56270"/>
                    <a:pt x="254284" y="56270"/>
                  </a:cubicBezTo>
                  <a:cubicBezTo>
                    <a:pt x="254339" y="56270"/>
                    <a:pt x="254394" y="56269"/>
                    <a:pt x="254449" y="56269"/>
                  </a:cubicBezTo>
                  <a:cubicBezTo>
                    <a:pt x="255044" y="56281"/>
                    <a:pt x="255639" y="56281"/>
                    <a:pt x="256235" y="56281"/>
                  </a:cubicBezTo>
                  <a:cubicBezTo>
                    <a:pt x="256295" y="56281"/>
                    <a:pt x="256355" y="56280"/>
                    <a:pt x="256415" y="56280"/>
                  </a:cubicBezTo>
                  <a:cubicBezTo>
                    <a:pt x="256685" y="56280"/>
                    <a:pt x="256950" y="56288"/>
                    <a:pt x="257223" y="56376"/>
                  </a:cubicBezTo>
                  <a:cubicBezTo>
                    <a:pt x="257315" y="56409"/>
                    <a:pt x="257419" y="56417"/>
                    <a:pt x="257526" y="56417"/>
                  </a:cubicBezTo>
                  <a:cubicBezTo>
                    <a:pt x="257611" y="56417"/>
                    <a:pt x="257698" y="56412"/>
                    <a:pt x="257782" y="56412"/>
                  </a:cubicBezTo>
                  <a:cubicBezTo>
                    <a:pt x="258330" y="56424"/>
                    <a:pt x="258878" y="56424"/>
                    <a:pt x="259425" y="56424"/>
                  </a:cubicBezTo>
                  <a:cubicBezTo>
                    <a:pt x="259482" y="56424"/>
                    <a:pt x="259538" y="56423"/>
                    <a:pt x="259594" y="56423"/>
                  </a:cubicBezTo>
                  <a:cubicBezTo>
                    <a:pt x="259847" y="56423"/>
                    <a:pt x="260099" y="56431"/>
                    <a:pt x="260342" y="56519"/>
                  </a:cubicBezTo>
                  <a:cubicBezTo>
                    <a:pt x="260470" y="56561"/>
                    <a:pt x="260610" y="56568"/>
                    <a:pt x="260748" y="56568"/>
                  </a:cubicBezTo>
                  <a:cubicBezTo>
                    <a:pt x="260804" y="56568"/>
                    <a:pt x="260859" y="56567"/>
                    <a:pt x="260914" y="56567"/>
                  </a:cubicBezTo>
                  <a:lnTo>
                    <a:pt x="263188" y="56567"/>
                  </a:lnTo>
                  <a:cubicBezTo>
                    <a:pt x="263355" y="56567"/>
                    <a:pt x="263521" y="56567"/>
                    <a:pt x="263688" y="56578"/>
                  </a:cubicBezTo>
                  <a:cubicBezTo>
                    <a:pt x="263819" y="56590"/>
                    <a:pt x="263914" y="56674"/>
                    <a:pt x="263926" y="56805"/>
                  </a:cubicBezTo>
                  <a:cubicBezTo>
                    <a:pt x="263950" y="56948"/>
                    <a:pt x="263950" y="57090"/>
                    <a:pt x="263950" y="57233"/>
                  </a:cubicBezTo>
                  <a:cubicBezTo>
                    <a:pt x="263950" y="57733"/>
                    <a:pt x="263950" y="58233"/>
                    <a:pt x="263950" y="58734"/>
                  </a:cubicBezTo>
                  <a:cubicBezTo>
                    <a:pt x="263962" y="59103"/>
                    <a:pt x="263938" y="59484"/>
                    <a:pt x="264057" y="59865"/>
                  </a:cubicBezTo>
                  <a:cubicBezTo>
                    <a:pt x="264128" y="60079"/>
                    <a:pt x="264093" y="60329"/>
                    <a:pt x="264093" y="60567"/>
                  </a:cubicBezTo>
                  <a:cubicBezTo>
                    <a:pt x="264093" y="65163"/>
                    <a:pt x="264093" y="69747"/>
                    <a:pt x="264105" y="74343"/>
                  </a:cubicBezTo>
                  <a:cubicBezTo>
                    <a:pt x="264105" y="74700"/>
                    <a:pt x="264069" y="75057"/>
                    <a:pt x="264200" y="75402"/>
                  </a:cubicBezTo>
                  <a:cubicBezTo>
                    <a:pt x="264236" y="75486"/>
                    <a:pt x="264236" y="75581"/>
                    <a:pt x="264236" y="75676"/>
                  </a:cubicBezTo>
                  <a:cubicBezTo>
                    <a:pt x="264236" y="76527"/>
                    <a:pt x="264287" y="76557"/>
                    <a:pt x="263591" y="76557"/>
                  </a:cubicBezTo>
                  <a:cubicBezTo>
                    <a:pt x="263537" y="76557"/>
                    <a:pt x="263478" y="76557"/>
                    <a:pt x="263414" y="76557"/>
                  </a:cubicBezTo>
                  <a:lnTo>
                    <a:pt x="248638" y="76557"/>
                  </a:lnTo>
                  <a:cubicBezTo>
                    <a:pt x="248582" y="76557"/>
                    <a:pt x="248526" y="76558"/>
                    <a:pt x="248470" y="76558"/>
                  </a:cubicBezTo>
                  <a:cubicBezTo>
                    <a:pt x="248217" y="76558"/>
                    <a:pt x="247965" y="76550"/>
                    <a:pt x="247722" y="76462"/>
                  </a:cubicBezTo>
                  <a:cubicBezTo>
                    <a:pt x="247543" y="76402"/>
                    <a:pt x="247341" y="76426"/>
                    <a:pt x="247150" y="76414"/>
                  </a:cubicBezTo>
                  <a:lnTo>
                    <a:pt x="245507" y="76414"/>
                  </a:lnTo>
                  <a:cubicBezTo>
                    <a:pt x="245245" y="76414"/>
                    <a:pt x="244995" y="76462"/>
                    <a:pt x="244733" y="76498"/>
                  </a:cubicBezTo>
                  <a:cubicBezTo>
                    <a:pt x="244432" y="76552"/>
                    <a:pt x="244127" y="76569"/>
                    <a:pt x="243822" y="76569"/>
                  </a:cubicBezTo>
                  <a:cubicBezTo>
                    <a:pt x="243464" y="76569"/>
                    <a:pt x="243104" y="76546"/>
                    <a:pt x="242745" y="76533"/>
                  </a:cubicBezTo>
                  <a:cubicBezTo>
                    <a:pt x="242614" y="76521"/>
                    <a:pt x="242531" y="76402"/>
                    <a:pt x="242566" y="76283"/>
                  </a:cubicBezTo>
                  <a:cubicBezTo>
                    <a:pt x="242721" y="75795"/>
                    <a:pt x="242650" y="75283"/>
                    <a:pt x="242673" y="74795"/>
                  </a:cubicBezTo>
                  <a:cubicBezTo>
                    <a:pt x="242685" y="74485"/>
                    <a:pt x="242673" y="74176"/>
                    <a:pt x="242769" y="73878"/>
                  </a:cubicBezTo>
                  <a:cubicBezTo>
                    <a:pt x="242828" y="73652"/>
                    <a:pt x="242804" y="73402"/>
                    <a:pt x="242816" y="73164"/>
                  </a:cubicBezTo>
                  <a:cubicBezTo>
                    <a:pt x="242828" y="72604"/>
                    <a:pt x="242757" y="72033"/>
                    <a:pt x="242935" y="71473"/>
                  </a:cubicBezTo>
                  <a:cubicBezTo>
                    <a:pt x="242983" y="71318"/>
                    <a:pt x="242947" y="71140"/>
                    <a:pt x="242947" y="70973"/>
                  </a:cubicBezTo>
                  <a:cubicBezTo>
                    <a:pt x="242959" y="70211"/>
                    <a:pt x="242947" y="69449"/>
                    <a:pt x="242959" y="68687"/>
                  </a:cubicBezTo>
                  <a:cubicBezTo>
                    <a:pt x="242959" y="68187"/>
                    <a:pt x="242923" y="67699"/>
                    <a:pt x="243066" y="67199"/>
                  </a:cubicBezTo>
                  <a:cubicBezTo>
                    <a:pt x="243138" y="67008"/>
                    <a:pt x="243090" y="66782"/>
                    <a:pt x="243090" y="66568"/>
                  </a:cubicBezTo>
                  <a:cubicBezTo>
                    <a:pt x="243102" y="63377"/>
                    <a:pt x="243102" y="60186"/>
                    <a:pt x="243102" y="57007"/>
                  </a:cubicBezTo>
                  <a:cubicBezTo>
                    <a:pt x="243102" y="56817"/>
                    <a:pt x="243090" y="56626"/>
                    <a:pt x="243102" y="56436"/>
                  </a:cubicBezTo>
                  <a:cubicBezTo>
                    <a:pt x="243125" y="56149"/>
                    <a:pt x="243236" y="56006"/>
                    <a:pt x="243530" y="56006"/>
                  </a:cubicBezTo>
                  <a:cubicBezTo>
                    <a:pt x="243542" y="56006"/>
                    <a:pt x="243554" y="56007"/>
                    <a:pt x="243566" y="56007"/>
                  </a:cubicBezTo>
                  <a:cubicBezTo>
                    <a:pt x="243604" y="56008"/>
                    <a:pt x="243641" y="56008"/>
                    <a:pt x="243678" y="56008"/>
                  </a:cubicBezTo>
                  <a:cubicBezTo>
                    <a:pt x="244039" y="56008"/>
                    <a:pt x="244401" y="55983"/>
                    <a:pt x="244764" y="55983"/>
                  </a:cubicBezTo>
                  <a:close/>
                  <a:moveTo>
                    <a:pt x="151555" y="54852"/>
                  </a:moveTo>
                  <a:cubicBezTo>
                    <a:pt x="152007" y="54852"/>
                    <a:pt x="152460" y="54852"/>
                    <a:pt x="152912" y="54864"/>
                  </a:cubicBezTo>
                  <a:cubicBezTo>
                    <a:pt x="152994" y="54864"/>
                    <a:pt x="153079" y="54856"/>
                    <a:pt x="153162" y="54856"/>
                  </a:cubicBezTo>
                  <a:cubicBezTo>
                    <a:pt x="153224" y="54856"/>
                    <a:pt x="153285" y="54861"/>
                    <a:pt x="153341" y="54876"/>
                  </a:cubicBezTo>
                  <a:cubicBezTo>
                    <a:pt x="153704" y="54983"/>
                    <a:pt x="154070" y="55010"/>
                    <a:pt x="154436" y="55010"/>
                  </a:cubicBezTo>
                  <a:cubicBezTo>
                    <a:pt x="154802" y="55010"/>
                    <a:pt x="155168" y="54983"/>
                    <a:pt x="155532" y="54983"/>
                  </a:cubicBezTo>
                  <a:cubicBezTo>
                    <a:pt x="155785" y="54983"/>
                    <a:pt x="157087" y="54951"/>
                    <a:pt x="158038" y="54951"/>
                  </a:cubicBezTo>
                  <a:lnTo>
                    <a:pt x="158039" y="54951"/>
                  </a:lnTo>
                  <a:cubicBezTo>
                    <a:pt x="158103" y="54988"/>
                    <a:pt x="158172" y="54995"/>
                    <a:pt x="158241" y="54995"/>
                  </a:cubicBezTo>
                  <a:cubicBezTo>
                    <a:pt x="158279" y="54995"/>
                    <a:pt x="158317" y="54993"/>
                    <a:pt x="158355" y="54993"/>
                  </a:cubicBezTo>
                  <a:cubicBezTo>
                    <a:pt x="158374" y="54993"/>
                    <a:pt x="158394" y="54993"/>
                    <a:pt x="158413" y="54995"/>
                  </a:cubicBezTo>
                  <a:cubicBezTo>
                    <a:pt x="158476" y="54997"/>
                    <a:pt x="158539" y="54997"/>
                    <a:pt x="158602" y="54997"/>
                  </a:cubicBezTo>
                  <a:cubicBezTo>
                    <a:pt x="158687" y="54997"/>
                    <a:pt x="158772" y="54996"/>
                    <a:pt x="158856" y="54996"/>
                  </a:cubicBezTo>
                  <a:cubicBezTo>
                    <a:pt x="159154" y="54996"/>
                    <a:pt x="159453" y="55007"/>
                    <a:pt x="159746" y="55102"/>
                  </a:cubicBezTo>
                  <a:cubicBezTo>
                    <a:pt x="159848" y="55138"/>
                    <a:pt x="159955" y="55147"/>
                    <a:pt x="160063" y="55147"/>
                  </a:cubicBezTo>
                  <a:cubicBezTo>
                    <a:pt x="160172" y="55147"/>
                    <a:pt x="160282" y="55138"/>
                    <a:pt x="160389" y="55138"/>
                  </a:cubicBezTo>
                  <a:lnTo>
                    <a:pt x="165890" y="55138"/>
                  </a:lnTo>
                  <a:cubicBezTo>
                    <a:pt x="165946" y="55138"/>
                    <a:pt x="166002" y="55137"/>
                    <a:pt x="166058" y="55137"/>
                  </a:cubicBezTo>
                  <a:cubicBezTo>
                    <a:pt x="166308" y="55137"/>
                    <a:pt x="166553" y="55145"/>
                    <a:pt x="166807" y="55233"/>
                  </a:cubicBezTo>
                  <a:cubicBezTo>
                    <a:pt x="166899" y="55266"/>
                    <a:pt x="167003" y="55274"/>
                    <a:pt x="167109" y="55274"/>
                  </a:cubicBezTo>
                  <a:cubicBezTo>
                    <a:pt x="167195" y="55274"/>
                    <a:pt x="167282" y="55269"/>
                    <a:pt x="167366" y="55269"/>
                  </a:cubicBezTo>
                  <a:cubicBezTo>
                    <a:pt x="167700" y="55275"/>
                    <a:pt x="168033" y="55275"/>
                    <a:pt x="168366" y="55275"/>
                  </a:cubicBezTo>
                  <a:cubicBezTo>
                    <a:pt x="168700" y="55275"/>
                    <a:pt x="169033" y="55275"/>
                    <a:pt x="169367" y="55281"/>
                  </a:cubicBezTo>
                  <a:cubicBezTo>
                    <a:pt x="169771" y="55281"/>
                    <a:pt x="170164" y="55281"/>
                    <a:pt x="170569" y="55376"/>
                  </a:cubicBezTo>
                  <a:cubicBezTo>
                    <a:pt x="170730" y="55418"/>
                    <a:pt x="170897" y="55427"/>
                    <a:pt x="171065" y="55427"/>
                  </a:cubicBezTo>
                  <a:cubicBezTo>
                    <a:pt x="171191" y="55427"/>
                    <a:pt x="171318" y="55422"/>
                    <a:pt x="171444" y="55422"/>
                  </a:cubicBezTo>
                  <a:cubicBezTo>
                    <a:pt x="171486" y="55422"/>
                    <a:pt x="171528" y="55422"/>
                    <a:pt x="171569" y="55424"/>
                  </a:cubicBezTo>
                  <a:cubicBezTo>
                    <a:pt x="172093" y="55435"/>
                    <a:pt x="172105" y="55447"/>
                    <a:pt x="172117" y="56007"/>
                  </a:cubicBezTo>
                  <a:cubicBezTo>
                    <a:pt x="172129" y="56197"/>
                    <a:pt x="172117" y="56388"/>
                    <a:pt x="172117" y="56578"/>
                  </a:cubicBezTo>
                  <a:cubicBezTo>
                    <a:pt x="172117" y="59924"/>
                    <a:pt x="172117" y="63282"/>
                    <a:pt x="172129" y="66639"/>
                  </a:cubicBezTo>
                  <a:cubicBezTo>
                    <a:pt x="172129" y="66996"/>
                    <a:pt x="172117" y="67354"/>
                    <a:pt x="172224" y="67699"/>
                  </a:cubicBezTo>
                  <a:cubicBezTo>
                    <a:pt x="172296" y="67901"/>
                    <a:pt x="172260" y="68128"/>
                    <a:pt x="172260" y="68342"/>
                  </a:cubicBezTo>
                  <a:cubicBezTo>
                    <a:pt x="172260" y="70937"/>
                    <a:pt x="172260" y="73521"/>
                    <a:pt x="172272" y="76117"/>
                  </a:cubicBezTo>
                  <a:cubicBezTo>
                    <a:pt x="172272" y="76933"/>
                    <a:pt x="172299" y="76987"/>
                    <a:pt x="171683" y="76987"/>
                  </a:cubicBezTo>
                  <a:cubicBezTo>
                    <a:pt x="171589" y="76987"/>
                    <a:pt x="171481" y="76986"/>
                    <a:pt x="171355" y="76986"/>
                  </a:cubicBezTo>
                  <a:lnTo>
                    <a:pt x="149293" y="76986"/>
                  </a:lnTo>
                  <a:cubicBezTo>
                    <a:pt x="149102" y="76986"/>
                    <a:pt x="148912" y="76986"/>
                    <a:pt x="148721" y="76974"/>
                  </a:cubicBezTo>
                  <a:cubicBezTo>
                    <a:pt x="148507" y="76962"/>
                    <a:pt x="148424" y="76879"/>
                    <a:pt x="148424" y="76652"/>
                  </a:cubicBezTo>
                  <a:cubicBezTo>
                    <a:pt x="148400" y="76331"/>
                    <a:pt x="148412" y="75998"/>
                    <a:pt x="148412" y="75664"/>
                  </a:cubicBezTo>
                  <a:cubicBezTo>
                    <a:pt x="148400" y="75355"/>
                    <a:pt x="148400" y="75045"/>
                    <a:pt x="148316" y="74747"/>
                  </a:cubicBezTo>
                  <a:cubicBezTo>
                    <a:pt x="148245" y="74521"/>
                    <a:pt x="148269" y="74271"/>
                    <a:pt x="148269" y="74033"/>
                  </a:cubicBezTo>
                  <a:cubicBezTo>
                    <a:pt x="148269" y="72438"/>
                    <a:pt x="148269" y="70842"/>
                    <a:pt x="148269" y="69247"/>
                  </a:cubicBezTo>
                  <a:cubicBezTo>
                    <a:pt x="148269" y="68937"/>
                    <a:pt x="148269" y="68640"/>
                    <a:pt x="148173" y="68330"/>
                  </a:cubicBezTo>
                  <a:cubicBezTo>
                    <a:pt x="148114" y="68116"/>
                    <a:pt x="148126" y="67866"/>
                    <a:pt x="148126" y="67627"/>
                  </a:cubicBezTo>
                  <a:cubicBezTo>
                    <a:pt x="148126" y="66199"/>
                    <a:pt x="148126" y="64770"/>
                    <a:pt x="148126" y="63341"/>
                  </a:cubicBezTo>
                  <a:cubicBezTo>
                    <a:pt x="148126" y="63055"/>
                    <a:pt x="148126" y="62782"/>
                    <a:pt x="148043" y="62496"/>
                  </a:cubicBezTo>
                  <a:cubicBezTo>
                    <a:pt x="147983" y="62317"/>
                    <a:pt x="147983" y="62115"/>
                    <a:pt x="147983" y="61936"/>
                  </a:cubicBezTo>
                  <a:cubicBezTo>
                    <a:pt x="147983" y="61436"/>
                    <a:pt x="147983" y="60936"/>
                    <a:pt x="147983" y="60436"/>
                  </a:cubicBezTo>
                  <a:cubicBezTo>
                    <a:pt x="147983" y="60174"/>
                    <a:pt x="147983" y="59912"/>
                    <a:pt x="147900" y="59662"/>
                  </a:cubicBezTo>
                  <a:cubicBezTo>
                    <a:pt x="147792" y="59388"/>
                    <a:pt x="147852" y="59091"/>
                    <a:pt x="147840" y="58805"/>
                  </a:cubicBezTo>
                  <a:cubicBezTo>
                    <a:pt x="147816" y="58222"/>
                    <a:pt x="147804" y="57626"/>
                    <a:pt x="147733" y="57031"/>
                  </a:cubicBezTo>
                  <a:cubicBezTo>
                    <a:pt x="147662" y="56448"/>
                    <a:pt x="147531" y="55864"/>
                    <a:pt x="147554" y="55269"/>
                  </a:cubicBezTo>
                  <a:cubicBezTo>
                    <a:pt x="147566" y="54924"/>
                    <a:pt x="147626" y="54864"/>
                    <a:pt x="147983" y="54852"/>
                  </a:cubicBezTo>
                  <a:close/>
                  <a:moveTo>
                    <a:pt x="124877" y="53705"/>
                  </a:moveTo>
                  <a:cubicBezTo>
                    <a:pt x="125136" y="53705"/>
                    <a:pt x="125393" y="53724"/>
                    <a:pt x="125647" y="53804"/>
                  </a:cubicBezTo>
                  <a:cubicBezTo>
                    <a:pt x="125825" y="53852"/>
                    <a:pt x="126028" y="53840"/>
                    <a:pt x="126218" y="53852"/>
                  </a:cubicBezTo>
                  <a:lnTo>
                    <a:pt x="127635" y="53852"/>
                  </a:lnTo>
                  <a:cubicBezTo>
                    <a:pt x="128111" y="53864"/>
                    <a:pt x="128588" y="53828"/>
                    <a:pt x="129052" y="53971"/>
                  </a:cubicBezTo>
                  <a:cubicBezTo>
                    <a:pt x="129144" y="53998"/>
                    <a:pt x="129241" y="54005"/>
                    <a:pt x="129339" y="54005"/>
                  </a:cubicBezTo>
                  <a:cubicBezTo>
                    <a:pt x="129458" y="54005"/>
                    <a:pt x="129578" y="53995"/>
                    <a:pt x="129695" y="53995"/>
                  </a:cubicBezTo>
                  <a:cubicBezTo>
                    <a:pt x="130028" y="54007"/>
                    <a:pt x="130350" y="53995"/>
                    <a:pt x="130683" y="54090"/>
                  </a:cubicBezTo>
                  <a:cubicBezTo>
                    <a:pt x="130803" y="54130"/>
                    <a:pt x="130934" y="54136"/>
                    <a:pt x="131068" y="54136"/>
                  </a:cubicBezTo>
                  <a:cubicBezTo>
                    <a:pt x="131132" y="54136"/>
                    <a:pt x="131196" y="54135"/>
                    <a:pt x="131260" y="54135"/>
                  </a:cubicBezTo>
                  <a:cubicBezTo>
                    <a:pt x="131302" y="54135"/>
                    <a:pt x="131344" y="54136"/>
                    <a:pt x="131386" y="54138"/>
                  </a:cubicBezTo>
                  <a:cubicBezTo>
                    <a:pt x="131957" y="54162"/>
                    <a:pt x="132529" y="54102"/>
                    <a:pt x="133088" y="54257"/>
                  </a:cubicBezTo>
                  <a:cubicBezTo>
                    <a:pt x="133211" y="54287"/>
                    <a:pt x="133342" y="54296"/>
                    <a:pt x="133476" y="54296"/>
                  </a:cubicBezTo>
                  <a:cubicBezTo>
                    <a:pt x="133655" y="54296"/>
                    <a:pt x="133840" y="54281"/>
                    <a:pt x="134017" y="54281"/>
                  </a:cubicBezTo>
                  <a:cubicBezTo>
                    <a:pt x="134386" y="54292"/>
                    <a:pt x="134767" y="54257"/>
                    <a:pt x="135148" y="54388"/>
                  </a:cubicBezTo>
                  <a:cubicBezTo>
                    <a:pt x="135231" y="54418"/>
                    <a:pt x="135324" y="54423"/>
                    <a:pt x="135419" y="54423"/>
                  </a:cubicBezTo>
                  <a:cubicBezTo>
                    <a:pt x="135482" y="54423"/>
                    <a:pt x="135547" y="54421"/>
                    <a:pt x="135612" y="54421"/>
                  </a:cubicBezTo>
                  <a:cubicBezTo>
                    <a:pt x="135644" y="54421"/>
                    <a:pt x="135676" y="54421"/>
                    <a:pt x="135708" y="54423"/>
                  </a:cubicBezTo>
                  <a:cubicBezTo>
                    <a:pt x="135831" y="54428"/>
                    <a:pt x="135954" y="54429"/>
                    <a:pt x="136076" y="54429"/>
                  </a:cubicBezTo>
                  <a:cubicBezTo>
                    <a:pt x="136210" y="54429"/>
                    <a:pt x="136344" y="54428"/>
                    <a:pt x="136477" y="54428"/>
                  </a:cubicBezTo>
                  <a:cubicBezTo>
                    <a:pt x="136883" y="54428"/>
                    <a:pt x="137287" y="54440"/>
                    <a:pt x="137696" y="54543"/>
                  </a:cubicBezTo>
                  <a:cubicBezTo>
                    <a:pt x="137814" y="54574"/>
                    <a:pt x="137939" y="54584"/>
                    <a:pt x="138066" y="54584"/>
                  </a:cubicBezTo>
                  <a:cubicBezTo>
                    <a:pt x="138247" y="54584"/>
                    <a:pt x="138434" y="54565"/>
                    <a:pt x="138615" y="54565"/>
                  </a:cubicBezTo>
                  <a:cubicBezTo>
                    <a:pt x="138642" y="54565"/>
                    <a:pt x="138669" y="54565"/>
                    <a:pt x="138696" y="54566"/>
                  </a:cubicBezTo>
                  <a:cubicBezTo>
                    <a:pt x="138759" y="54568"/>
                    <a:pt x="138822" y="54569"/>
                    <a:pt x="138886" y="54569"/>
                  </a:cubicBezTo>
                  <a:cubicBezTo>
                    <a:pt x="138970" y="54569"/>
                    <a:pt x="139055" y="54568"/>
                    <a:pt x="139140" y="54568"/>
                  </a:cubicBezTo>
                  <a:cubicBezTo>
                    <a:pt x="139437" y="54568"/>
                    <a:pt x="139736" y="54578"/>
                    <a:pt x="140030" y="54673"/>
                  </a:cubicBezTo>
                  <a:cubicBezTo>
                    <a:pt x="140129" y="54707"/>
                    <a:pt x="140235" y="54714"/>
                    <a:pt x="140343" y="54714"/>
                  </a:cubicBezTo>
                  <a:cubicBezTo>
                    <a:pt x="140429" y="54714"/>
                    <a:pt x="140516" y="54709"/>
                    <a:pt x="140601" y="54709"/>
                  </a:cubicBezTo>
                  <a:lnTo>
                    <a:pt x="143530" y="54709"/>
                  </a:lnTo>
                  <a:cubicBezTo>
                    <a:pt x="143638" y="54709"/>
                    <a:pt x="143745" y="54708"/>
                    <a:pt x="143852" y="54708"/>
                  </a:cubicBezTo>
                  <a:cubicBezTo>
                    <a:pt x="144145" y="54708"/>
                    <a:pt x="144436" y="54720"/>
                    <a:pt x="144733" y="54816"/>
                  </a:cubicBezTo>
                  <a:cubicBezTo>
                    <a:pt x="144816" y="54846"/>
                    <a:pt x="144908" y="54852"/>
                    <a:pt x="145003" y="54852"/>
                  </a:cubicBezTo>
                  <a:cubicBezTo>
                    <a:pt x="145067" y="54852"/>
                    <a:pt x="145132" y="54849"/>
                    <a:pt x="145196" y="54849"/>
                  </a:cubicBezTo>
                  <a:cubicBezTo>
                    <a:pt x="145228" y="54849"/>
                    <a:pt x="145260" y="54850"/>
                    <a:pt x="145292" y="54852"/>
                  </a:cubicBezTo>
                  <a:cubicBezTo>
                    <a:pt x="145697" y="54852"/>
                    <a:pt x="146102" y="54852"/>
                    <a:pt x="146507" y="54864"/>
                  </a:cubicBezTo>
                  <a:cubicBezTo>
                    <a:pt x="146733" y="54864"/>
                    <a:pt x="146828" y="54947"/>
                    <a:pt x="146828" y="55162"/>
                  </a:cubicBezTo>
                  <a:cubicBezTo>
                    <a:pt x="146816" y="55805"/>
                    <a:pt x="147066" y="56424"/>
                    <a:pt x="146983" y="57067"/>
                  </a:cubicBezTo>
                  <a:cubicBezTo>
                    <a:pt x="147185" y="57912"/>
                    <a:pt x="147030" y="58781"/>
                    <a:pt x="147150" y="59615"/>
                  </a:cubicBezTo>
                  <a:cubicBezTo>
                    <a:pt x="147316" y="60710"/>
                    <a:pt x="147233" y="61793"/>
                    <a:pt x="147269" y="62889"/>
                  </a:cubicBezTo>
                  <a:cubicBezTo>
                    <a:pt x="147281" y="63032"/>
                    <a:pt x="147245" y="63175"/>
                    <a:pt x="147292" y="63306"/>
                  </a:cubicBezTo>
                  <a:cubicBezTo>
                    <a:pt x="147471" y="63889"/>
                    <a:pt x="147411" y="64484"/>
                    <a:pt x="147411" y="65080"/>
                  </a:cubicBezTo>
                  <a:cubicBezTo>
                    <a:pt x="147423" y="65984"/>
                    <a:pt x="147411" y="66889"/>
                    <a:pt x="147423" y="67794"/>
                  </a:cubicBezTo>
                  <a:cubicBezTo>
                    <a:pt x="147423" y="68318"/>
                    <a:pt x="147376" y="68842"/>
                    <a:pt x="147531" y="69354"/>
                  </a:cubicBezTo>
                  <a:cubicBezTo>
                    <a:pt x="147590" y="69521"/>
                    <a:pt x="147554" y="69723"/>
                    <a:pt x="147554" y="69913"/>
                  </a:cubicBezTo>
                  <a:cubicBezTo>
                    <a:pt x="147554" y="71390"/>
                    <a:pt x="147554" y="72866"/>
                    <a:pt x="147566" y="74343"/>
                  </a:cubicBezTo>
                  <a:cubicBezTo>
                    <a:pt x="147566" y="74700"/>
                    <a:pt x="147590" y="75045"/>
                    <a:pt x="147650" y="75402"/>
                  </a:cubicBezTo>
                  <a:cubicBezTo>
                    <a:pt x="147733" y="75843"/>
                    <a:pt x="147685" y="76307"/>
                    <a:pt x="147673" y="76748"/>
                  </a:cubicBezTo>
                  <a:cubicBezTo>
                    <a:pt x="147673" y="76891"/>
                    <a:pt x="147566" y="76962"/>
                    <a:pt x="147435" y="76974"/>
                  </a:cubicBezTo>
                  <a:cubicBezTo>
                    <a:pt x="147221" y="76986"/>
                    <a:pt x="147007" y="76986"/>
                    <a:pt x="146792" y="76986"/>
                  </a:cubicBezTo>
                  <a:lnTo>
                    <a:pt x="136160" y="76986"/>
                  </a:lnTo>
                  <a:lnTo>
                    <a:pt x="136160" y="76998"/>
                  </a:lnTo>
                  <a:lnTo>
                    <a:pt x="125587" y="76998"/>
                  </a:lnTo>
                  <a:cubicBezTo>
                    <a:pt x="125266" y="76998"/>
                    <a:pt x="124932" y="76998"/>
                    <a:pt x="124599" y="77081"/>
                  </a:cubicBezTo>
                  <a:cubicBezTo>
                    <a:pt x="124520" y="77104"/>
                    <a:pt x="124447" y="77116"/>
                    <a:pt x="124381" y="77116"/>
                  </a:cubicBezTo>
                  <a:cubicBezTo>
                    <a:pt x="124077" y="77116"/>
                    <a:pt x="123918" y="76879"/>
                    <a:pt x="124016" y="76498"/>
                  </a:cubicBezTo>
                  <a:cubicBezTo>
                    <a:pt x="124135" y="76021"/>
                    <a:pt x="124123" y="75557"/>
                    <a:pt x="124123" y="75081"/>
                  </a:cubicBezTo>
                  <a:cubicBezTo>
                    <a:pt x="124123" y="74771"/>
                    <a:pt x="124099" y="74474"/>
                    <a:pt x="124040" y="74164"/>
                  </a:cubicBezTo>
                  <a:cubicBezTo>
                    <a:pt x="123944" y="73747"/>
                    <a:pt x="123944" y="73319"/>
                    <a:pt x="124040" y="72890"/>
                  </a:cubicBezTo>
                  <a:cubicBezTo>
                    <a:pt x="124159" y="72402"/>
                    <a:pt x="124194" y="71902"/>
                    <a:pt x="124051" y="71414"/>
                  </a:cubicBezTo>
                  <a:cubicBezTo>
                    <a:pt x="123944" y="71092"/>
                    <a:pt x="124159" y="70818"/>
                    <a:pt x="124135" y="70509"/>
                  </a:cubicBezTo>
                  <a:cubicBezTo>
                    <a:pt x="124111" y="70235"/>
                    <a:pt x="123920" y="69973"/>
                    <a:pt x="124063" y="69675"/>
                  </a:cubicBezTo>
                  <a:cubicBezTo>
                    <a:pt x="124159" y="69473"/>
                    <a:pt x="124159" y="69247"/>
                    <a:pt x="124099" y="69044"/>
                  </a:cubicBezTo>
                  <a:cubicBezTo>
                    <a:pt x="124040" y="68806"/>
                    <a:pt x="124051" y="68580"/>
                    <a:pt x="124111" y="68354"/>
                  </a:cubicBezTo>
                  <a:cubicBezTo>
                    <a:pt x="124135" y="68235"/>
                    <a:pt x="124135" y="68104"/>
                    <a:pt x="124099" y="67997"/>
                  </a:cubicBezTo>
                  <a:cubicBezTo>
                    <a:pt x="123956" y="67627"/>
                    <a:pt x="123992" y="67246"/>
                    <a:pt x="123992" y="66865"/>
                  </a:cubicBezTo>
                  <a:cubicBezTo>
                    <a:pt x="123992" y="64544"/>
                    <a:pt x="123992" y="62210"/>
                    <a:pt x="123980" y="59877"/>
                  </a:cubicBezTo>
                  <a:cubicBezTo>
                    <a:pt x="123980" y="59543"/>
                    <a:pt x="124004" y="59210"/>
                    <a:pt x="123885" y="58888"/>
                  </a:cubicBezTo>
                  <a:cubicBezTo>
                    <a:pt x="123837" y="58734"/>
                    <a:pt x="123849" y="58555"/>
                    <a:pt x="123849" y="58388"/>
                  </a:cubicBezTo>
                  <a:lnTo>
                    <a:pt x="123849" y="54328"/>
                  </a:lnTo>
                  <a:cubicBezTo>
                    <a:pt x="123849" y="54233"/>
                    <a:pt x="123849" y="54138"/>
                    <a:pt x="123861" y="54042"/>
                  </a:cubicBezTo>
                  <a:cubicBezTo>
                    <a:pt x="123873" y="53816"/>
                    <a:pt x="123944" y="53721"/>
                    <a:pt x="124159" y="53721"/>
                  </a:cubicBezTo>
                  <a:cubicBezTo>
                    <a:pt x="124399" y="53721"/>
                    <a:pt x="124639" y="53705"/>
                    <a:pt x="124877" y="53705"/>
                  </a:cubicBezTo>
                  <a:close/>
                  <a:moveTo>
                    <a:pt x="176538" y="55422"/>
                  </a:moveTo>
                  <a:cubicBezTo>
                    <a:pt x="176611" y="55422"/>
                    <a:pt x="176684" y="55426"/>
                    <a:pt x="176748" y="55447"/>
                  </a:cubicBezTo>
                  <a:cubicBezTo>
                    <a:pt x="177070" y="55555"/>
                    <a:pt x="177396" y="55576"/>
                    <a:pt x="177721" y="55576"/>
                  </a:cubicBezTo>
                  <a:cubicBezTo>
                    <a:pt x="177937" y="55576"/>
                    <a:pt x="178153" y="55566"/>
                    <a:pt x="178368" y="55566"/>
                  </a:cubicBezTo>
                  <a:lnTo>
                    <a:pt x="190072" y="55566"/>
                  </a:lnTo>
                  <a:cubicBezTo>
                    <a:pt x="190189" y="55566"/>
                    <a:pt x="190307" y="55562"/>
                    <a:pt x="190424" y="55562"/>
                  </a:cubicBezTo>
                  <a:cubicBezTo>
                    <a:pt x="190639" y="55562"/>
                    <a:pt x="190852" y="55577"/>
                    <a:pt x="191060" y="55662"/>
                  </a:cubicBezTo>
                  <a:cubicBezTo>
                    <a:pt x="191117" y="55688"/>
                    <a:pt x="191175" y="55698"/>
                    <a:pt x="191235" y="55698"/>
                  </a:cubicBezTo>
                  <a:cubicBezTo>
                    <a:pt x="191337" y="55698"/>
                    <a:pt x="191443" y="55668"/>
                    <a:pt x="191548" y="55638"/>
                  </a:cubicBezTo>
                  <a:cubicBezTo>
                    <a:pt x="191737" y="55583"/>
                    <a:pt x="191930" y="55553"/>
                    <a:pt x="192122" y="55553"/>
                  </a:cubicBezTo>
                  <a:cubicBezTo>
                    <a:pt x="192305" y="55553"/>
                    <a:pt x="192487" y="55580"/>
                    <a:pt x="192667" y="55638"/>
                  </a:cubicBezTo>
                  <a:cubicBezTo>
                    <a:pt x="192905" y="55709"/>
                    <a:pt x="193143" y="55709"/>
                    <a:pt x="193382" y="55709"/>
                  </a:cubicBezTo>
                  <a:cubicBezTo>
                    <a:pt x="193885" y="55709"/>
                    <a:pt x="194388" y="55717"/>
                    <a:pt x="194890" y="55717"/>
                  </a:cubicBezTo>
                  <a:cubicBezTo>
                    <a:pt x="195266" y="55717"/>
                    <a:pt x="195640" y="55713"/>
                    <a:pt x="196013" y="55697"/>
                  </a:cubicBezTo>
                  <a:cubicBezTo>
                    <a:pt x="196038" y="55697"/>
                    <a:pt x="196063" y="55697"/>
                    <a:pt x="196088" y="55697"/>
                  </a:cubicBezTo>
                  <a:cubicBezTo>
                    <a:pt x="196643" y="55697"/>
                    <a:pt x="197169" y="55819"/>
                    <a:pt x="197715" y="55864"/>
                  </a:cubicBezTo>
                  <a:cubicBezTo>
                    <a:pt x="197846" y="55876"/>
                    <a:pt x="197942" y="55959"/>
                    <a:pt x="197954" y="56090"/>
                  </a:cubicBezTo>
                  <a:cubicBezTo>
                    <a:pt x="197965" y="56257"/>
                    <a:pt x="197965" y="56424"/>
                    <a:pt x="197965" y="56590"/>
                  </a:cubicBezTo>
                  <a:cubicBezTo>
                    <a:pt x="197965" y="63198"/>
                    <a:pt x="197965" y="69806"/>
                    <a:pt x="197965" y="76426"/>
                  </a:cubicBezTo>
                  <a:lnTo>
                    <a:pt x="197965" y="76569"/>
                  </a:lnTo>
                  <a:cubicBezTo>
                    <a:pt x="197954" y="77105"/>
                    <a:pt x="197942" y="77129"/>
                    <a:pt x="197394" y="77129"/>
                  </a:cubicBezTo>
                  <a:lnTo>
                    <a:pt x="175129" y="77129"/>
                  </a:lnTo>
                  <a:cubicBezTo>
                    <a:pt x="174796" y="77129"/>
                    <a:pt x="174474" y="77117"/>
                    <a:pt x="174141" y="77033"/>
                  </a:cubicBezTo>
                  <a:cubicBezTo>
                    <a:pt x="173968" y="76993"/>
                    <a:pt x="173784" y="76987"/>
                    <a:pt x="173597" y="76987"/>
                  </a:cubicBezTo>
                  <a:cubicBezTo>
                    <a:pt x="173507" y="76987"/>
                    <a:pt x="173418" y="76988"/>
                    <a:pt x="173328" y="76988"/>
                  </a:cubicBezTo>
                  <a:cubicBezTo>
                    <a:pt x="173269" y="76988"/>
                    <a:pt x="173211" y="76988"/>
                    <a:pt x="173153" y="76986"/>
                  </a:cubicBezTo>
                  <a:cubicBezTo>
                    <a:pt x="172938" y="76974"/>
                    <a:pt x="172855" y="76891"/>
                    <a:pt x="172843" y="76676"/>
                  </a:cubicBezTo>
                  <a:cubicBezTo>
                    <a:pt x="172831" y="76462"/>
                    <a:pt x="172831" y="76248"/>
                    <a:pt x="172831" y="76033"/>
                  </a:cubicBezTo>
                  <a:cubicBezTo>
                    <a:pt x="172831" y="72580"/>
                    <a:pt x="172831" y="69140"/>
                    <a:pt x="172819" y="65687"/>
                  </a:cubicBezTo>
                  <a:cubicBezTo>
                    <a:pt x="172819" y="65377"/>
                    <a:pt x="172843" y="65068"/>
                    <a:pt x="172736" y="64770"/>
                  </a:cubicBezTo>
                  <a:cubicBezTo>
                    <a:pt x="172677" y="64591"/>
                    <a:pt x="172688" y="64389"/>
                    <a:pt x="172688" y="64198"/>
                  </a:cubicBezTo>
                  <a:cubicBezTo>
                    <a:pt x="172688" y="61496"/>
                    <a:pt x="172688" y="58781"/>
                    <a:pt x="172688" y="56067"/>
                  </a:cubicBezTo>
                  <a:cubicBezTo>
                    <a:pt x="172688" y="55435"/>
                    <a:pt x="172700" y="55424"/>
                    <a:pt x="173319" y="55424"/>
                  </a:cubicBezTo>
                  <a:lnTo>
                    <a:pt x="176391" y="55424"/>
                  </a:lnTo>
                  <a:cubicBezTo>
                    <a:pt x="176439" y="55424"/>
                    <a:pt x="176488" y="55422"/>
                    <a:pt x="176538" y="55422"/>
                  </a:cubicBezTo>
                  <a:close/>
                  <a:moveTo>
                    <a:pt x="118982" y="53541"/>
                  </a:moveTo>
                  <a:cubicBezTo>
                    <a:pt x="119142" y="53541"/>
                    <a:pt x="119302" y="53565"/>
                    <a:pt x="119456" y="53614"/>
                  </a:cubicBezTo>
                  <a:cubicBezTo>
                    <a:pt x="119789" y="53709"/>
                    <a:pt x="120110" y="53697"/>
                    <a:pt x="120444" y="53709"/>
                  </a:cubicBezTo>
                  <a:cubicBezTo>
                    <a:pt x="120952" y="53709"/>
                    <a:pt x="121460" y="53704"/>
                    <a:pt x="121968" y="53704"/>
                  </a:cubicBezTo>
                  <a:cubicBezTo>
                    <a:pt x="122222" y="53704"/>
                    <a:pt x="122476" y="53705"/>
                    <a:pt x="122730" y="53709"/>
                  </a:cubicBezTo>
                  <a:cubicBezTo>
                    <a:pt x="123039" y="53721"/>
                    <a:pt x="123051" y="53757"/>
                    <a:pt x="123182" y="54066"/>
                  </a:cubicBezTo>
                  <a:cubicBezTo>
                    <a:pt x="123278" y="54316"/>
                    <a:pt x="123278" y="54578"/>
                    <a:pt x="123278" y="54828"/>
                  </a:cubicBezTo>
                  <a:lnTo>
                    <a:pt x="123278" y="59615"/>
                  </a:lnTo>
                  <a:cubicBezTo>
                    <a:pt x="123278" y="61091"/>
                    <a:pt x="123278" y="62555"/>
                    <a:pt x="123278" y="64032"/>
                  </a:cubicBezTo>
                  <a:cubicBezTo>
                    <a:pt x="123278" y="64460"/>
                    <a:pt x="123242" y="64889"/>
                    <a:pt x="123385" y="65306"/>
                  </a:cubicBezTo>
                  <a:cubicBezTo>
                    <a:pt x="123444" y="65461"/>
                    <a:pt x="123408" y="65639"/>
                    <a:pt x="123408" y="65806"/>
                  </a:cubicBezTo>
                  <a:cubicBezTo>
                    <a:pt x="123420" y="69318"/>
                    <a:pt x="123420" y="72842"/>
                    <a:pt x="123420" y="76367"/>
                  </a:cubicBezTo>
                  <a:cubicBezTo>
                    <a:pt x="123420" y="76510"/>
                    <a:pt x="123420" y="76652"/>
                    <a:pt x="123408" y="76795"/>
                  </a:cubicBezTo>
                  <a:cubicBezTo>
                    <a:pt x="123397" y="77021"/>
                    <a:pt x="123313" y="77105"/>
                    <a:pt x="123111" y="77117"/>
                  </a:cubicBezTo>
                  <a:cubicBezTo>
                    <a:pt x="122944" y="77129"/>
                    <a:pt x="122777" y="77129"/>
                    <a:pt x="122611" y="77129"/>
                  </a:cubicBezTo>
                  <a:lnTo>
                    <a:pt x="115908" y="77129"/>
                  </a:lnTo>
                  <a:cubicBezTo>
                    <a:pt x="115622" y="77129"/>
                    <a:pt x="115336" y="77129"/>
                    <a:pt x="115050" y="77045"/>
                  </a:cubicBezTo>
                  <a:cubicBezTo>
                    <a:pt x="114931" y="77003"/>
                    <a:pt x="114794" y="76997"/>
                    <a:pt x="114656" y="76997"/>
                  </a:cubicBezTo>
                  <a:cubicBezTo>
                    <a:pt x="114601" y="76997"/>
                    <a:pt x="114545" y="76998"/>
                    <a:pt x="114491" y="76998"/>
                  </a:cubicBezTo>
                  <a:cubicBezTo>
                    <a:pt x="112109" y="76986"/>
                    <a:pt x="109728" y="76986"/>
                    <a:pt x="107359" y="76986"/>
                  </a:cubicBezTo>
                  <a:cubicBezTo>
                    <a:pt x="107287" y="76986"/>
                    <a:pt x="107213" y="76980"/>
                    <a:pt x="107140" y="76980"/>
                  </a:cubicBezTo>
                  <a:cubicBezTo>
                    <a:pt x="107067" y="76980"/>
                    <a:pt x="106996" y="76986"/>
                    <a:pt x="106930" y="77010"/>
                  </a:cubicBezTo>
                  <a:cubicBezTo>
                    <a:pt x="106620" y="77116"/>
                    <a:pt x="106304" y="77135"/>
                    <a:pt x="105987" y="77135"/>
                  </a:cubicBezTo>
                  <a:cubicBezTo>
                    <a:pt x="105806" y="77135"/>
                    <a:pt x="105624" y="77129"/>
                    <a:pt x="105442" y="77129"/>
                  </a:cubicBezTo>
                  <a:lnTo>
                    <a:pt x="99667" y="77129"/>
                  </a:lnTo>
                  <a:cubicBezTo>
                    <a:pt x="99556" y="77129"/>
                    <a:pt x="99445" y="77134"/>
                    <a:pt x="99334" y="77134"/>
                  </a:cubicBezTo>
                  <a:cubicBezTo>
                    <a:pt x="99278" y="77134"/>
                    <a:pt x="99223" y="77133"/>
                    <a:pt x="99167" y="77129"/>
                  </a:cubicBezTo>
                  <a:cubicBezTo>
                    <a:pt x="98786" y="77117"/>
                    <a:pt x="98774" y="77105"/>
                    <a:pt x="98810" y="76724"/>
                  </a:cubicBezTo>
                  <a:cubicBezTo>
                    <a:pt x="98834" y="76533"/>
                    <a:pt x="98846" y="76343"/>
                    <a:pt x="98846" y="76152"/>
                  </a:cubicBezTo>
                  <a:lnTo>
                    <a:pt x="98846" y="69735"/>
                  </a:lnTo>
                  <a:cubicBezTo>
                    <a:pt x="98846" y="69449"/>
                    <a:pt x="98846" y="69163"/>
                    <a:pt x="98751" y="68890"/>
                  </a:cubicBezTo>
                  <a:cubicBezTo>
                    <a:pt x="98703" y="68711"/>
                    <a:pt x="98715" y="68509"/>
                    <a:pt x="98715" y="68318"/>
                  </a:cubicBezTo>
                  <a:cubicBezTo>
                    <a:pt x="98715" y="67306"/>
                    <a:pt x="98715" y="66282"/>
                    <a:pt x="98715" y="65258"/>
                  </a:cubicBezTo>
                  <a:cubicBezTo>
                    <a:pt x="98715" y="64996"/>
                    <a:pt x="98727" y="64734"/>
                    <a:pt x="98798" y="64484"/>
                  </a:cubicBezTo>
                  <a:cubicBezTo>
                    <a:pt x="98858" y="64258"/>
                    <a:pt x="98846" y="64008"/>
                    <a:pt x="98846" y="63770"/>
                  </a:cubicBezTo>
                  <a:cubicBezTo>
                    <a:pt x="98846" y="61198"/>
                    <a:pt x="98846" y="58638"/>
                    <a:pt x="98858" y="56067"/>
                  </a:cubicBezTo>
                  <a:cubicBezTo>
                    <a:pt x="98858" y="55709"/>
                    <a:pt x="98822" y="55352"/>
                    <a:pt x="98953" y="55007"/>
                  </a:cubicBezTo>
                  <a:cubicBezTo>
                    <a:pt x="99013" y="54876"/>
                    <a:pt x="98989" y="54721"/>
                    <a:pt x="98989" y="54578"/>
                  </a:cubicBezTo>
                  <a:cubicBezTo>
                    <a:pt x="99001" y="54412"/>
                    <a:pt x="98989" y="54245"/>
                    <a:pt x="98989" y="54078"/>
                  </a:cubicBezTo>
                  <a:cubicBezTo>
                    <a:pt x="99013" y="53614"/>
                    <a:pt x="99036" y="53578"/>
                    <a:pt x="99548" y="53566"/>
                  </a:cubicBezTo>
                  <a:lnTo>
                    <a:pt x="109252" y="53566"/>
                  </a:lnTo>
                  <a:cubicBezTo>
                    <a:pt x="109538" y="53566"/>
                    <a:pt x="109812" y="53566"/>
                    <a:pt x="110097" y="53661"/>
                  </a:cubicBezTo>
                  <a:cubicBezTo>
                    <a:pt x="110197" y="53695"/>
                    <a:pt x="110303" y="53702"/>
                    <a:pt x="110409" y="53702"/>
                  </a:cubicBezTo>
                  <a:cubicBezTo>
                    <a:pt x="110493" y="53702"/>
                    <a:pt x="110578" y="53697"/>
                    <a:pt x="110657" y="53697"/>
                  </a:cubicBezTo>
                  <a:cubicBezTo>
                    <a:pt x="110986" y="53700"/>
                    <a:pt x="111315" y="53701"/>
                    <a:pt x="111644" y="53701"/>
                  </a:cubicBezTo>
                  <a:cubicBezTo>
                    <a:pt x="112231" y="53701"/>
                    <a:pt x="112818" y="53698"/>
                    <a:pt x="113405" y="53698"/>
                  </a:cubicBezTo>
                  <a:cubicBezTo>
                    <a:pt x="113941" y="53698"/>
                    <a:pt x="114478" y="53700"/>
                    <a:pt x="115015" y="53709"/>
                  </a:cubicBezTo>
                  <a:cubicBezTo>
                    <a:pt x="115028" y="53709"/>
                    <a:pt x="115041" y="53710"/>
                    <a:pt x="115055" y="53710"/>
                  </a:cubicBezTo>
                  <a:cubicBezTo>
                    <a:pt x="115441" y="53710"/>
                    <a:pt x="115793" y="53562"/>
                    <a:pt x="116176" y="53562"/>
                  </a:cubicBezTo>
                  <a:cubicBezTo>
                    <a:pt x="116213" y="53562"/>
                    <a:pt x="116251" y="53563"/>
                    <a:pt x="116289" y="53566"/>
                  </a:cubicBezTo>
                  <a:cubicBezTo>
                    <a:pt x="116630" y="53597"/>
                    <a:pt x="116962" y="53718"/>
                    <a:pt x="117317" y="53718"/>
                  </a:cubicBezTo>
                  <a:cubicBezTo>
                    <a:pt x="117370" y="53718"/>
                    <a:pt x="117424" y="53715"/>
                    <a:pt x="117479" y="53709"/>
                  </a:cubicBezTo>
                  <a:cubicBezTo>
                    <a:pt x="117836" y="53673"/>
                    <a:pt x="118182" y="53721"/>
                    <a:pt x="118539" y="53602"/>
                  </a:cubicBezTo>
                  <a:cubicBezTo>
                    <a:pt x="118683" y="53562"/>
                    <a:pt x="118832" y="53541"/>
                    <a:pt x="118982" y="53541"/>
                  </a:cubicBezTo>
                  <a:close/>
                  <a:moveTo>
                    <a:pt x="205140" y="55844"/>
                  </a:moveTo>
                  <a:cubicBezTo>
                    <a:pt x="205192" y="55844"/>
                    <a:pt x="205242" y="55849"/>
                    <a:pt x="205288" y="55864"/>
                  </a:cubicBezTo>
                  <a:cubicBezTo>
                    <a:pt x="205644" y="55983"/>
                    <a:pt x="206004" y="56007"/>
                    <a:pt x="206366" y="56007"/>
                  </a:cubicBezTo>
                  <a:cubicBezTo>
                    <a:pt x="206621" y="56007"/>
                    <a:pt x="206877" y="55995"/>
                    <a:pt x="207133" y="55995"/>
                  </a:cubicBezTo>
                  <a:lnTo>
                    <a:pt x="218194" y="55995"/>
                  </a:lnTo>
                  <a:cubicBezTo>
                    <a:pt x="218408" y="55995"/>
                    <a:pt x="218623" y="55995"/>
                    <a:pt x="218837" y="56007"/>
                  </a:cubicBezTo>
                  <a:cubicBezTo>
                    <a:pt x="219004" y="56019"/>
                    <a:pt x="219087" y="56126"/>
                    <a:pt x="219099" y="56293"/>
                  </a:cubicBezTo>
                  <a:cubicBezTo>
                    <a:pt x="219111" y="56436"/>
                    <a:pt x="219111" y="56578"/>
                    <a:pt x="219111" y="56721"/>
                  </a:cubicBezTo>
                  <a:cubicBezTo>
                    <a:pt x="219111" y="61150"/>
                    <a:pt x="219111" y="65568"/>
                    <a:pt x="219111" y="69997"/>
                  </a:cubicBezTo>
                  <a:cubicBezTo>
                    <a:pt x="219099" y="70259"/>
                    <a:pt x="219099" y="70509"/>
                    <a:pt x="219028" y="70771"/>
                  </a:cubicBezTo>
                  <a:cubicBezTo>
                    <a:pt x="218968" y="70997"/>
                    <a:pt x="218968" y="71235"/>
                    <a:pt x="218968" y="71473"/>
                  </a:cubicBezTo>
                  <a:cubicBezTo>
                    <a:pt x="218956" y="72830"/>
                    <a:pt x="218968" y="74188"/>
                    <a:pt x="218956" y="75545"/>
                  </a:cubicBezTo>
                  <a:cubicBezTo>
                    <a:pt x="218956" y="76271"/>
                    <a:pt x="218956" y="76271"/>
                    <a:pt x="218194" y="76283"/>
                  </a:cubicBezTo>
                  <a:lnTo>
                    <a:pt x="216634" y="76283"/>
                  </a:lnTo>
                  <a:cubicBezTo>
                    <a:pt x="216525" y="76283"/>
                    <a:pt x="216416" y="76279"/>
                    <a:pt x="216307" y="76279"/>
                  </a:cubicBezTo>
                  <a:cubicBezTo>
                    <a:pt x="216108" y="76279"/>
                    <a:pt x="215910" y="76294"/>
                    <a:pt x="215718" y="76379"/>
                  </a:cubicBezTo>
                  <a:cubicBezTo>
                    <a:pt x="215670" y="76402"/>
                    <a:pt x="215622" y="76402"/>
                    <a:pt x="215575" y="76402"/>
                  </a:cubicBezTo>
                  <a:cubicBezTo>
                    <a:pt x="215521" y="76402"/>
                    <a:pt x="215467" y="76401"/>
                    <a:pt x="215413" y="76401"/>
                  </a:cubicBezTo>
                  <a:cubicBezTo>
                    <a:pt x="214635" y="76401"/>
                    <a:pt x="213867" y="76479"/>
                    <a:pt x="213098" y="76557"/>
                  </a:cubicBezTo>
                  <a:cubicBezTo>
                    <a:pt x="212598" y="76605"/>
                    <a:pt x="212098" y="76521"/>
                    <a:pt x="211610" y="76676"/>
                  </a:cubicBezTo>
                  <a:cubicBezTo>
                    <a:pt x="211529" y="76703"/>
                    <a:pt x="211443" y="76711"/>
                    <a:pt x="211355" y="76711"/>
                  </a:cubicBezTo>
                  <a:cubicBezTo>
                    <a:pt x="211250" y="76711"/>
                    <a:pt x="211142" y="76700"/>
                    <a:pt x="211038" y="76700"/>
                  </a:cubicBezTo>
                  <a:cubicBezTo>
                    <a:pt x="210693" y="76712"/>
                    <a:pt x="210336" y="76700"/>
                    <a:pt x="209979" y="76807"/>
                  </a:cubicBezTo>
                  <a:cubicBezTo>
                    <a:pt x="209848" y="76843"/>
                    <a:pt x="209708" y="76852"/>
                    <a:pt x="209565" y="76852"/>
                  </a:cubicBezTo>
                  <a:cubicBezTo>
                    <a:pt x="209422" y="76852"/>
                    <a:pt x="209276" y="76843"/>
                    <a:pt x="209133" y="76843"/>
                  </a:cubicBezTo>
                  <a:cubicBezTo>
                    <a:pt x="208681" y="76867"/>
                    <a:pt x="208229" y="76819"/>
                    <a:pt x="207788" y="76962"/>
                  </a:cubicBezTo>
                  <a:cubicBezTo>
                    <a:pt x="207712" y="76989"/>
                    <a:pt x="207629" y="76996"/>
                    <a:pt x="207543" y="76996"/>
                  </a:cubicBezTo>
                  <a:cubicBezTo>
                    <a:pt x="207440" y="76996"/>
                    <a:pt x="207332" y="76986"/>
                    <a:pt x="207228" y="76986"/>
                  </a:cubicBezTo>
                  <a:cubicBezTo>
                    <a:pt x="206824" y="76992"/>
                    <a:pt x="206419" y="76992"/>
                    <a:pt x="206014" y="76992"/>
                  </a:cubicBezTo>
                  <a:cubicBezTo>
                    <a:pt x="205609" y="76992"/>
                    <a:pt x="205204" y="76992"/>
                    <a:pt x="204800" y="76998"/>
                  </a:cubicBezTo>
                  <a:cubicBezTo>
                    <a:pt x="204581" y="76998"/>
                    <a:pt x="204361" y="76988"/>
                    <a:pt x="204143" y="76988"/>
                  </a:cubicBezTo>
                  <a:cubicBezTo>
                    <a:pt x="203816" y="76988"/>
                    <a:pt x="203490" y="77010"/>
                    <a:pt x="203168" y="77117"/>
                  </a:cubicBezTo>
                  <a:cubicBezTo>
                    <a:pt x="203123" y="77132"/>
                    <a:pt x="203072" y="77136"/>
                    <a:pt x="203020" y="77136"/>
                  </a:cubicBezTo>
                  <a:cubicBezTo>
                    <a:pt x="202951" y="77136"/>
                    <a:pt x="202879" y="77129"/>
                    <a:pt x="202811" y="77129"/>
                  </a:cubicBezTo>
                  <a:lnTo>
                    <a:pt x="199323" y="77129"/>
                  </a:lnTo>
                  <a:cubicBezTo>
                    <a:pt x="199180" y="77129"/>
                    <a:pt x="199037" y="77117"/>
                    <a:pt x="198894" y="77105"/>
                  </a:cubicBezTo>
                  <a:cubicBezTo>
                    <a:pt x="198787" y="77093"/>
                    <a:pt x="198716" y="77010"/>
                    <a:pt x="198704" y="76914"/>
                  </a:cubicBezTo>
                  <a:cubicBezTo>
                    <a:pt x="198692" y="76700"/>
                    <a:pt x="198680" y="76486"/>
                    <a:pt x="198680" y="76271"/>
                  </a:cubicBezTo>
                  <a:lnTo>
                    <a:pt x="198680" y="66996"/>
                  </a:lnTo>
                  <a:cubicBezTo>
                    <a:pt x="198680" y="63925"/>
                    <a:pt x="198680" y="60853"/>
                    <a:pt x="198680" y="57781"/>
                  </a:cubicBezTo>
                  <a:cubicBezTo>
                    <a:pt x="198680" y="57424"/>
                    <a:pt x="198716" y="57067"/>
                    <a:pt x="198573" y="56733"/>
                  </a:cubicBezTo>
                  <a:cubicBezTo>
                    <a:pt x="198549" y="56686"/>
                    <a:pt x="198549" y="56638"/>
                    <a:pt x="198549" y="56590"/>
                  </a:cubicBezTo>
                  <a:cubicBezTo>
                    <a:pt x="198516" y="55934"/>
                    <a:pt x="198543" y="55851"/>
                    <a:pt x="199074" y="55851"/>
                  </a:cubicBezTo>
                  <a:cubicBezTo>
                    <a:pt x="199121" y="55851"/>
                    <a:pt x="199172" y="55851"/>
                    <a:pt x="199227" y="55852"/>
                  </a:cubicBezTo>
                  <a:lnTo>
                    <a:pt x="204931" y="55852"/>
                  </a:lnTo>
                  <a:cubicBezTo>
                    <a:pt x="204999" y="55852"/>
                    <a:pt x="205071" y="55844"/>
                    <a:pt x="205140" y="55844"/>
                  </a:cubicBezTo>
                  <a:close/>
                  <a:moveTo>
                    <a:pt x="97852" y="53565"/>
                  </a:moveTo>
                  <a:cubicBezTo>
                    <a:pt x="98190" y="53565"/>
                    <a:pt x="98275" y="53662"/>
                    <a:pt x="98286" y="54054"/>
                  </a:cubicBezTo>
                  <a:cubicBezTo>
                    <a:pt x="98286" y="55054"/>
                    <a:pt x="98286" y="56055"/>
                    <a:pt x="98286" y="57055"/>
                  </a:cubicBezTo>
                  <a:cubicBezTo>
                    <a:pt x="98286" y="57126"/>
                    <a:pt x="98298" y="57210"/>
                    <a:pt x="98274" y="57269"/>
                  </a:cubicBezTo>
                  <a:cubicBezTo>
                    <a:pt x="98060" y="58019"/>
                    <a:pt x="98143" y="58781"/>
                    <a:pt x="98143" y="59543"/>
                  </a:cubicBezTo>
                  <a:cubicBezTo>
                    <a:pt x="98143" y="65091"/>
                    <a:pt x="98143" y="70628"/>
                    <a:pt x="98143" y="76176"/>
                  </a:cubicBezTo>
                  <a:cubicBezTo>
                    <a:pt x="98143" y="77086"/>
                    <a:pt x="98199" y="77142"/>
                    <a:pt x="97509" y="77142"/>
                  </a:cubicBezTo>
                  <a:cubicBezTo>
                    <a:pt x="97414" y="77142"/>
                    <a:pt x="97305" y="77141"/>
                    <a:pt x="97179" y="77141"/>
                  </a:cubicBezTo>
                  <a:lnTo>
                    <a:pt x="86821" y="77141"/>
                  </a:lnTo>
                  <a:cubicBezTo>
                    <a:pt x="86511" y="77141"/>
                    <a:pt x="86213" y="77141"/>
                    <a:pt x="85904" y="77224"/>
                  </a:cubicBezTo>
                  <a:cubicBezTo>
                    <a:pt x="85742" y="77266"/>
                    <a:pt x="85575" y="77272"/>
                    <a:pt x="85405" y="77272"/>
                  </a:cubicBezTo>
                  <a:cubicBezTo>
                    <a:pt x="85337" y="77272"/>
                    <a:pt x="85269" y="77272"/>
                    <a:pt x="85201" y="77272"/>
                  </a:cubicBezTo>
                  <a:cubicBezTo>
                    <a:pt x="83011" y="77272"/>
                    <a:pt x="80820" y="77272"/>
                    <a:pt x="78629" y="77283"/>
                  </a:cubicBezTo>
                  <a:cubicBezTo>
                    <a:pt x="78572" y="77283"/>
                    <a:pt x="78515" y="77283"/>
                    <a:pt x="78458" y="77283"/>
                  </a:cubicBezTo>
                  <a:cubicBezTo>
                    <a:pt x="78229" y="77283"/>
                    <a:pt x="78003" y="77291"/>
                    <a:pt x="77784" y="77367"/>
                  </a:cubicBezTo>
                  <a:cubicBezTo>
                    <a:pt x="77629" y="77414"/>
                    <a:pt x="77450" y="77414"/>
                    <a:pt x="77284" y="77414"/>
                  </a:cubicBezTo>
                  <a:cubicBezTo>
                    <a:pt x="76196" y="77414"/>
                    <a:pt x="75103" y="77420"/>
                    <a:pt x="74009" y="77420"/>
                  </a:cubicBezTo>
                  <a:cubicBezTo>
                    <a:pt x="73462" y="77420"/>
                    <a:pt x="72914" y="77418"/>
                    <a:pt x="72366" y="77414"/>
                  </a:cubicBezTo>
                  <a:cubicBezTo>
                    <a:pt x="71723" y="77414"/>
                    <a:pt x="71712" y="77414"/>
                    <a:pt x="71712" y="76783"/>
                  </a:cubicBezTo>
                  <a:cubicBezTo>
                    <a:pt x="71712" y="74783"/>
                    <a:pt x="71712" y="72783"/>
                    <a:pt x="71712" y="70783"/>
                  </a:cubicBezTo>
                  <a:lnTo>
                    <a:pt x="71723" y="70783"/>
                  </a:lnTo>
                  <a:cubicBezTo>
                    <a:pt x="71723" y="68858"/>
                    <a:pt x="71723" y="66933"/>
                    <a:pt x="71723" y="65008"/>
                  </a:cubicBezTo>
                  <a:cubicBezTo>
                    <a:pt x="71723" y="64675"/>
                    <a:pt x="71712" y="64353"/>
                    <a:pt x="71819" y="64020"/>
                  </a:cubicBezTo>
                  <a:cubicBezTo>
                    <a:pt x="71878" y="63817"/>
                    <a:pt x="71854" y="63591"/>
                    <a:pt x="71854" y="63377"/>
                  </a:cubicBezTo>
                  <a:cubicBezTo>
                    <a:pt x="71866" y="62305"/>
                    <a:pt x="71866" y="61246"/>
                    <a:pt x="71866" y="60174"/>
                  </a:cubicBezTo>
                  <a:cubicBezTo>
                    <a:pt x="71866" y="59769"/>
                    <a:pt x="71866" y="59365"/>
                    <a:pt x="71973" y="58972"/>
                  </a:cubicBezTo>
                  <a:cubicBezTo>
                    <a:pt x="72045" y="58674"/>
                    <a:pt x="71997" y="58353"/>
                    <a:pt x="72009" y="58043"/>
                  </a:cubicBezTo>
                  <a:cubicBezTo>
                    <a:pt x="72021" y="57638"/>
                    <a:pt x="71973" y="57233"/>
                    <a:pt x="72116" y="56840"/>
                  </a:cubicBezTo>
                  <a:cubicBezTo>
                    <a:pt x="72176" y="56674"/>
                    <a:pt x="72164" y="56459"/>
                    <a:pt x="72140" y="56269"/>
                  </a:cubicBezTo>
                  <a:cubicBezTo>
                    <a:pt x="72093" y="55769"/>
                    <a:pt x="72283" y="55293"/>
                    <a:pt x="72319" y="54793"/>
                  </a:cubicBezTo>
                  <a:cubicBezTo>
                    <a:pt x="72319" y="54662"/>
                    <a:pt x="72426" y="54578"/>
                    <a:pt x="72557" y="54578"/>
                  </a:cubicBezTo>
                  <a:cubicBezTo>
                    <a:pt x="72986" y="54566"/>
                    <a:pt x="73414" y="54566"/>
                    <a:pt x="73843" y="54566"/>
                  </a:cubicBezTo>
                  <a:cubicBezTo>
                    <a:pt x="73910" y="54565"/>
                    <a:pt x="73977" y="54564"/>
                    <a:pt x="74044" y="54564"/>
                  </a:cubicBezTo>
                  <a:cubicBezTo>
                    <a:pt x="74116" y="54564"/>
                    <a:pt x="74187" y="54565"/>
                    <a:pt x="74258" y="54565"/>
                  </a:cubicBezTo>
                  <a:cubicBezTo>
                    <a:pt x="74571" y="54565"/>
                    <a:pt x="74882" y="54555"/>
                    <a:pt x="75188" y="54447"/>
                  </a:cubicBezTo>
                  <a:cubicBezTo>
                    <a:pt x="75266" y="54423"/>
                    <a:pt x="75349" y="54418"/>
                    <a:pt x="75434" y="54418"/>
                  </a:cubicBezTo>
                  <a:cubicBezTo>
                    <a:pt x="75519" y="54418"/>
                    <a:pt x="75605" y="54423"/>
                    <a:pt x="75688" y="54423"/>
                  </a:cubicBezTo>
                  <a:lnTo>
                    <a:pt x="77319" y="54423"/>
                  </a:lnTo>
                  <a:cubicBezTo>
                    <a:pt x="77376" y="54423"/>
                    <a:pt x="77432" y="54424"/>
                    <a:pt x="77488" y="54424"/>
                  </a:cubicBezTo>
                  <a:cubicBezTo>
                    <a:pt x="77741" y="54424"/>
                    <a:pt x="77993" y="54416"/>
                    <a:pt x="78236" y="54328"/>
                  </a:cubicBezTo>
                  <a:cubicBezTo>
                    <a:pt x="78391" y="54281"/>
                    <a:pt x="78570" y="54292"/>
                    <a:pt x="78736" y="54281"/>
                  </a:cubicBezTo>
                  <a:cubicBezTo>
                    <a:pt x="79403" y="54257"/>
                    <a:pt x="80058" y="54316"/>
                    <a:pt x="80725" y="54162"/>
                  </a:cubicBezTo>
                  <a:cubicBezTo>
                    <a:pt x="80862" y="54127"/>
                    <a:pt x="81005" y="54117"/>
                    <a:pt x="81151" y="54117"/>
                  </a:cubicBezTo>
                  <a:cubicBezTo>
                    <a:pt x="81360" y="54117"/>
                    <a:pt x="81574" y="54138"/>
                    <a:pt x="81784" y="54138"/>
                  </a:cubicBezTo>
                  <a:cubicBezTo>
                    <a:pt x="82141" y="54126"/>
                    <a:pt x="82499" y="54150"/>
                    <a:pt x="82844" y="54031"/>
                  </a:cubicBezTo>
                  <a:cubicBezTo>
                    <a:pt x="82943" y="53997"/>
                    <a:pt x="83050" y="53990"/>
                    <a:pt x="83157" y="53990"/>
                  </a:cubicBezTo>
                  <a:cubicBezTo>
                    <a:pt x="83244" y="53990"/>
                    <a:pt x="83331" y="53995"/>
                    <a:pt x="83415" y="53995"/>
                  </a:cubicBezTo>
                  <a:lnTo>
                    <a:pt x="85058" y="53995"/>
                  </a:lnTo>
                  <a:cubicBezTo>
                    <a:pt x="85297" y="53995"/>
                    <a:pt x="85523" y="53983"/>
                    <a:pt x="85761" y="53911"/>
                  </a:cubicBezTo>
                  <a:cubicBezTo>
                    <a:pt x="85963" y="53864"/>
                    <a:pt x="86178" y="53864"/>
                    <a:pt x="86392" y="53852"/>
                  </a:cubicBezTo>
                  <a:lnTo>
                    <a:pt x="88535" y="53852"/>
                  </a:lnTo>
                  <a:cubicBezTo>
                    <a:pt x="88603" y="53852"/>
                    <a:pt x="88670" y="53852"/>
                    <a:pt x="88737" y="53852"/>
                  </a:cubicBezTo>
                  <a:cubicBezTo>
                    <a:pt x="89074" y="53852"/>
                    <a:pt x="89410" y="53844"/>
                    <a:pt x="89738" y="53745"/>
                  </a:cubicBezTo>
                  <a:cubicBezTo>
                    <a:pt x="89843" y="53712"/>
                    <a:pt x="89960" y="53704"/>
                    <a:pt x="90080" y="53704"/>
                  </a:cubicBezTo>
                  <a:cubicBezTo>
                    <a:pt x="90176" y="53704"/>
                    <a:pt x="90273" y="53709"/>
                    <a:pt x="90369" y="53709"/>
                  </a:cubicBezTo>
                  <a:lnTo>
                    <a:pt x="96441" y="53709"/>
                  </a:lnTo>
                  <a:cubicBezTo>
                    <a:pt x="96561" y="53709"/>
                    <a:pt x="96681" y="53713"/>
                    <a:pt x="96801" y="53713"/>
                  </a:cubicBezTo>
                  <a:cubicBezTo>
                    <a:pt x="97061" y="53713"/>
                    <a:pt x="97319" y="53696"/>
                    <a:pt x="97572" y="53590"/>
                  </a:cubicBezTo>
                  <a:cubicBezTo>
                    <a:pt x="97631" y="53566"/>
                    <a:pt x="97715" y="53578"/>
                    <a:pt x="97786" y="53566"/>
                  </a:cubicBezTo>
                  <a:cubicBezTo>
                    <a:pt x="97809" y="53566"/>
                    <a:pt x="97831" y="53565"/>
                    <a:pt x="97852" y="53565"/>
                  </a:cubicBezTo>
                  <a:close/>
                  <a:moveTo>
                    <a:pt x="71354" y="54566"/>
                  </a:moveTo>
                  <a:cubicBezTo>
                    <a:pt x="71628" y="54578"/>
                    <a:pt x="71712" y="54650"/>
                    <a:pt x="71712" y="54912"/>
                  </a:cubicBezTo>
                  <a:cubicBezTo>
                    <a:pt x="71712" y="55293"/>
                    <a:pt x="71771" y="55674"/>
                    <a:pt x="71640" y="56043"/>
                  </a:cubicBezTo>
                  <a:cubicBezTo>
                    <a:pt x="71604" y="56126"/>
                    <a:pt x="71581" y="56233"/>
                    <a:pt x="71581" y="56317"/>
                  </a:cubicBezTo>
                  <a:cubicBezTo>
                    <a:pt x="71664" y="57412"/>
                    <a:pt x="71414" y="58495"/>
                    <a:pt x="71438" y="59591"/>
                  </a:cubicBezTo>
                  <a:cubicBezTo>
                    <a:pt x="71438" y="60043"/>
                    <a:pt x="71438" y="60496"/>
                    <a:pt x="71438" y="60948"/>
                  </a:cubicBezTo>
                  <a:cubicBezTo>
                    <a:pt x="71426" y="61234"/>
                    <a:pt x="71426" y="61508"/>
                    <a:pt x="71342" y="61793"/>
                  </a:cubicBezTo>
                  <a:cubicBezTo>
                    <a:pt x="71283" y="62043"/>
                    <a:pt x="71295" y="62317"/>
                    <a:pt x="71295" y="62567"/>
                  </a:cubicBezTo>
                  <a:cubicBezTo>
                    <a:pt x="71295" y="67211"/>
                    <a:pt x="71295" y="71854"/>
                    <a:pt x="71295" y="76498"/>
                  </a:cubicBezTo>
                  <a:cubicBezTo>
                    <a:pt x="71295" y="76712"/>
                    <a:pt x="71295" y="76926"/>
                    <a:pt x="71283" y="77141"/>
                  </a:cubicBezTo>
                  <a:cubicBezTo>
                    <a:pt x="71271" y="77307"/>
                    <a:pt x="71164" y="77402"/>
                    <a:pt x="71009" y="77402"/>
                  </a:cubicBezTo>
                  <a:cubicBezTo>
                    <a:pt x="70819" y="77414"/>
                    <a:pt x="70628" y="77414"/>
                    <a:pt x="70438" y="77414"/>
                  </a:cubicBezTo>
                  <a:cubicBezTo>
                    <a:pt x="68485" y="77426"/>
                    <a:pt x="66532" y="77426"/>
                    <a:pt x="64580" y="77426"/>
                  </a:cubicBezTo>
                  <a:lnTo>
                    <a:pt x="58793" y="77426"/>
                  </a:lnTo>
                  <a:cubicBezTo>
                    <a:pt x="58691" y="77426"/>
                    <a:pt x="58589" y="77424"/>
                    <a:pt x="58487" y="77424"/>
                  </a:cubicBezTo>
                  <a:cubicBezTo>
                    <a:pt x="58233" y="77424"/>
                    <a:pt x="57980" y="77437"/>
                    <a:pt x="57734" y="77522"/>
                  </a:cubicBezTo>
                  <a:cubicBezTo>
                    <a:pt x="57634" y="77555"/>
                    <a:pt x="57528" y="77562"/>
                    <a:pt x="57420" y="77562"/>
                  </a:cubicBezTo>
                  <a:cubicBezTo>
                    <a:pt x="57334" y="77562"/>
                    <a:pt x="57247" y="77557"/>
                    <a:pt x="57162" y="77557"/>
                  </a:cubicBezTo>
                  <a:cubicBezTo>
                    <a:pt x="56650" y="77563"/>
                    <a:pt x="56138" y="77563"/>
                    <a:pt x="55626" y="77563"/>
                  </a:cubicBezTo>
                  <a:cubicBezTo>
                    <a:pt x="55114" y="77563"/>
                    <a:pt x="54602" y="77563"/>
                    <a:pt x="54090" y="77569"/>
                  </a:cubicBezTo>
                  <a:cubicBezTo>
                    <a:pt x="53951" y="77569"/>
                    <a:pt x="53811" y="77565"/>
                    <a:pt x="53670" y="77565"/>
                  </a:cubicBezTo>
                  <a:cubicBezTo>
                    <a:pt x="53389" y="77565"/>
                    <a:pt x="53106" y="77581"/>
                    <a:pt x="52828" y="77676"/>
                  </a:cubicBezTo>
                  <a:cubicBezTo>
                    <a:pt x="52758" y="77703"/>
                    <a:pt x="52683" y="77711"/>
                    <a:pt x="52606" y="77711"/>
                  </a:cubicBezTo>
                  <a:cubicBezTo>
                    <a:pt x="52514" y="77711"/>
                    <a:pt x="52419" y="77700"/>
                    <a:pt x="52328" y="77700"/>
                  </a:cubicBezTo>
                  <a:cubicBezTo>
                    <a:pt x="51995" y="77706"/>
                    <a:pt x="51661" y="77706"/>
                    <a:pt x="51328" y="77706"/>
                  </a:cubicBezTo>
                  <a:cubicBezTo>
                    <a:pt x="50995" y="77706"/>
                    <a:pt x="50661" y="77706"/>
                    <a:pt x="50328" y="77712"/>
                  </a:cubicBezTo>
                  <a:cubicBezTo>
                    <a:pt x="50091" y="77712"/>
                    <a:pt x="49855" y="77700"/>
                    <a:pt x="49619" y="77700"/>
                  </a:cubicBezTo>
                  <a:cubicBezTo>
                    <a:pt x="49285" y="77700"/>
                    <a:pt x="48953" y="77724"/>
                    <a:pt x="48625" y="77843"/>
                  </a:cubicBezTo>
                  <a:cubicBezTo>
                    <a:pt x="48587" y="77842"/>
                    <a:pt x="48549" y="77841"/>
                    <a:pt x="48511" y="77841"/>
                  </a:cubicBezTo>
                  <a:cubicBezTo>
                    <a:pt x="47840" y="77841"/>
                    <a:pt x="47169" y="78007"/>
                    <a:pt x="46491" y="78007"/>
                  </a:cubicBezTo>
                  <a:cubicBezTo>
                    <a:pt x="46401" y="78007"/>
                    <a:pt x="46311" y="78004"/>
                    <a:pt x="46220" y="77998"/>
                  </a:cubicBezTo>
                  <a:cubicBezTo>
                    <a:pt x="46164" y="77994"/>
                    <a:pt x="46108" y="77992"/>
                    <a:pt x="46053" y="77992"/>
                  </a:cubicBezTo>
                  <a:cubicBezTo>
                    <a:pt x="45754" y="77992"/>
                    <a:pt x="45462" y="78041"/>
                    <a:pt x="45161" y="78081"/>
                  </a:cubicBezTo>
                  <a:cubicBezTo>
                    <a:pt x="44923" y="78118"/>
                    <a:pt x="44681" y="78129"/>
                    <a:pt x="44438" y="78129"/>
                  </a:cubicBezTo>
                  <a:cubicBezTo>
                    <a:pt x="44134" y="78129"/>
                    <a:pt x="43828" y="78112"/>
                    <a:pt x="43529" y="78105"/>
                  </a:cubicBezTo>
                  <a:cubicBezTo>
                    <a:pt x="43387" y="78105"/>
                    <a:pt x="43327" y="77998"/>
                    <a:pt x="43303" y="77867"/>
                  </a:cubicBezTo>
                  <a:cubicBezTo>
                    <a:pt x="43303" y="77795"/>
                    <a:pt x="43291" y="77724"/>
                    <a:pt x="43303" y="77653"/>
                  </a:cubicBezTo>
                  <a:cubicBezTo>
                    <a:pt x="43529" y="76938"/>
                    <a:pt x="43398" y="76188"/>
                    <a:pt x="43434" y="75462"/>
                  </a:cubicBezTo>
                  <a:cubicBezTo>
                    <a:pt x="43458" y="75057"/>
                    <a:pt x="43410" y="74652"/>
                    <a:pt x="43541" y="74259"/>
                  </a:cubicBezTo>
                  <a:cubicBezTo>
                    <a:pt x="43601" y="74081"/>
                    <a:pt x="43577" y="73878"/>
                    <a:pt x="43577" y="73688"/>
                  </a:cubicBezTo>
                  <a:cubicBezTo>
                    <a:pt x="43577" y="72735"/>
                    <a:pt x="43577" y="71783"/>
                    <a:pt x="43577" y="70830"/>
                  </a:cubicBezTo>
                  <a:cubicBezTo>
                    <a:pt x="43589" y="70342"/>
                    <a:pt x="43541" y="69842"/>
                    <a:pt x="43696" y="69354"/>
                  </a:cubicBezTo>
                  <a:cubicBezTo>
                    <a:pt x="43744" y="69199"/>
                    <a:pt x="43720" y="69021"/>
                    <a:pt x="43720" y="68854"/>
                  </a:cubicBezTo>
                  <a:cubicBezTo>
                    <a:pt x="43720" y="68235"/>
                    <a:pt x="43720" y="67616"/>
                    <a:pt x="43720" y="66996"/>
                  </a:cubicBezTo>
                  <a:cubicBezTo>
                    <a:pt x="43720" y="66735"/>
                    <a:pt x="43708" y="66473"/>
                    <a:pt x="43803" y="66223"/>
                  </a:cubicBezTo>
                  <a:cubicBezTo>
                    <a:pt x="43839" y="66151"/>
                    <a:pt x="43851" y="66080"/>
                    <a:pt x="43851" y="66008"/>
                  </a:cubicBezTo>
                  <a:cubicBezTo>
                    <a:pt x="43815" y="65080"/>
                    <a:pt x="43994" y="64163"/>
                    <a:pt x="43994" y="63246"/>
                  </a:cubicBezTo>
                  <a:cubicBezTo>
                    <a:pt x="44030" y="61079"/>
                    <a:pt x="44006" y="58912"/>
                    <a:pt x="44006" y="56745"/>
                  </a:cubicBezTo>
                  <a:cubicBezTo>
                    <a:pt x="44018" y="55864"/>
                    <a:pt x="44030" y="55852"/>
                    <a:pt x="44875" y="55852"/>
                  </a:cubicBezTo>
                  <a:cubicBezTo>
                    <a:pt x="45196" y="55846"/>
                    <a:pt x="45518" y="55846"/>
                    <a:pt x="45839" y="55846"/>
                  </a:cubicBezTo>
                  <a:cubicBezTo>
                    <a:pt x="46161" y="55846"/>
                    <a:pt x="46482" y="55846"/>
                    <a:pt x="46804" y="55840"/>
                  </a:cubicBezTo>
                  <a:cubicBezTo>
                    <a:pt x="46906" y="55840"/>
                    <a:pt x="47007" y="55842"/>
                    <a:pt x="47107" y="55842"/>
                  </a:cubicBezTo>
                  <a:cubicBezTo>
                    <a:pt x="47359" y="55842"/>
                    <a:pt x="47608" y="55830"/>
                    <a:pt x="47863" y="55745"/>
                  </a:cubicBezTo>
                  <a:cubicBezTo>
                    <a:pt x="47943" y="55712"/>
                    <a:pt x="48033" y="55705"/>
                    <a:pt x="48126" y="55705"/>
                  </a:cubicBezTo>
                  <a:cubicBezTo>
                    <a:pt x="48201" y="55705"/>
                    <a:pt x="48277" y="55709"/>
                    <a:pt x="48351" y="55709"/>
                  </a:cubicBezTo>
                  <a:cubicBezTo>
                    <a:pt x="48649" y="55703"/>
                    <a:pt x="48947" y="55703"/>
                    <a:pt x="49244" y="55703"/>
                  </a:cubicBezTo>
                  <a:cubicBezTo>
                    <a:pt x="49542" y="55703"/>
                    <a:pt x="49840" y="55703"/>
                    <a:pt x="50137" y="55697"/>
                  </a:cubicBezTo>
                  <a:cubicBezTo>
                    <a:pt x="50249" y="55697"/>
                    <a:pt x="50360" y="55701"/>
                    <a:pt x="50470" y="55701"/>
                  </a:cubicBezTo>
                  <a:cubicBezTo>
                    <a:pt x="50692" y="55701"/>
                    <a:pt x="50911" y="55686"/>
                    <a:pt x="51126" y="55590"/>
                  </a:cubicBezTo>
                  <a:cubicBezTo>
                    <a:pt x="51185" y="55566"/>
                    <a:pt x="51269" y="55566"/>
                    <a:pt x="51340" y="55566"/>
                  </a:cubicBezTo>
                  <a:cubicBezTo>
                    <a:pt x="51438" y="55570"/>
                    <a:pt x="51536" y="55572"/>
                    <a:pt x="51634" y="55572"/>
                  </a:cubicBezTo>
                  <a:cubicBezTo>
                    <a:pt x="52606" y="55572"/>
                    <a:pt x="53565" y="55400"/>
                    <a:pt x="54536" y="55400"/>
                  </a:cubicBezTo>
                  <a:cubicBezTo>
                    <a:pt x="54677" y="55400"/>
                    <a:pt x="54818" y="55403"/>
                    <a:pt x="54959" y="55412"/>
                  </a:cubicBezTo>
                  <a:cubicBezTo>
                    <a:pt x="55085" y="55419"/>
                    <a:pt x="55210" y="55424"/>
                    <a:pt x="55334" y="55424"/>
                  </a:cubicBezTo>
                  <a:cubicBezTo>
                    <a:pt x="55613" y="55424"/>
                    <a:pt x="55890" y="55399"/>
                    <a:pt x="56162" y="55316"/>
                  </a:cubicBezTo>
                  <a:cubicBezTo>
                    <a:pt x="56263" y="55281"/>
                    <a:pt x="56370" y="55272"/>
                    <a:pt x="56479" y="55272"/>
                  </a:cubicBezTo>
                  <a:cubicBezTo>
                    <a:pt x="56588" y="55272"/>
                    <a:pt x="56698" y="55281"/>
                    <a:pt x="56805" y="55281"/>
                  </a:cubicBezTo>
                  <a:cubicBezTo>
                    <a:pt x="57484" y="55257"/>
                    <a:pt x="58174" y="55316"/>
                    <a:pt x="58865" y="55162"/>
                  </a:cubicBezTo>
                  <a:cubicBezTo>
                    <a:pt x="59017" y="55124"/>
                    <a:pt x="59175" y="55112"/>
                    <a:pt x="59336" y="55112"/>
                  </a:cubicBezTo>
                  <a:cubicBezTo>
                    <a:pt x="59577" y="55112"/>
                    <a:pt x="59824" y="55138"/>
                    <a:pt x="60067" y="55138"/>
                  </a:cubicBezTo>
                  <a:cubicBezTo>
                    <a:pt x="60118" y="55136"/>
                    <a:pt x="60169" y="55136"/>
                    <a:pt x="60220" y="55136"/>
                  </a:cubicBezTo>
                  <a:cubicBezTo>
                    <a:pt x="60288" y="55136"/>
                    <a:pt x="60356" y="55137"/>
                    <a:pt x="60424" y="55137"/>
                  </a:cubicBezTo>
                  <a:cubicBezTo>
                    <a:pt x="60661" y="55137"/>
                    <a:pt x="60897" y="55126"/>
                    <a:pt x="61127" y="55031"/>
                  </a:cubicBezTo>
                  <a:cubicBezTo>
                    <a:pt x="61186" y="54995"/>
                    <a:pt x="61270" y="54995"/>
                    <a:pt x="61341" y="54995"/>
                  </a:cubicBezTo>
                  <a:cubicBezTo>
                    <a:pt x="61467" y="55003"/>
                    <a:pt x="61593" y="55007"/>
                    <a:pt x="61718" y="55007"/>
                  </a:cubicBezTo>
                  <a:cubicBezTo>
                    <a:pt x="62601" y="55007"/>
                    <a:pt x="63472" y="54832"/>
                    <a:pt x="64355" y="54832"/>
                  </a:cubicBezTo>
                  <a:cubicBezTo>
                    <a:pt x="64461" y="54832"/>
                    <a:pt x="64568" y="54834"/>
                    <a:pt x="64675" y="54840"/>
                  </a:cubicBezTo>
                  <a:cubicBezTo>
                    <a:pt x="64755" y="54847"/>
                    <a:pt x="64835" y="54851"/>
                    <a:pt x="64915" y="54851"/>
                  </a:cubicBezTo>
                  <a:cubicBezTo>
                    <a:pt x="65120" y="54851"/>
                    <a:pt x="65323" y="54825"/>
                    <a:pt x="65520" y="54757"/>
                  </a:cubicBezTo>
                  <a:cubicBezTo>
                    <a:pt x="65648" y="54714"/>
                    <a:pt x="65788" y="54708"/>
                    <a:pt x="65926" y="54708"/>
                  </a:cubicBezTo>
                  <a:cubicBezTo>
                    <a:pt x="65982" y="54708"/>
                    <a:pt x="66037" y="54709"/>
                    <a:pt x="66092" y="54709"/>
                  </a:cubicBezTo>
                  <a:cubicBezTo>
                    <a:pt x="66330" y="54703"/>
                    <a:pt x="66568" y="54703"/>
                    <a:pt x="66806" y="54703"/>
                  </a:cubicBezTo>
                  <a:cubicBezTo>
                    <a:pt x="67044" y="54703"/>
                    <a:pt x="67282" y="54703"/>
                    <a:pt x="67521" y="54697"/>
                  </a:cubicBezTo>
                  <a:cubicBezTo>
                    <a:pt x="67608" y="54697"/>
                    <a:pt x="67696" y="54700"/>
                    <a:pt x="67784" y="54700"/>
                  </a:cubicBezTo>
                  <a:cubicBezTo>
                    <a:pt x="67981" y="54700"/>
                    <a:pt x="68176" y="54688"/>
                    <a:pt x="68366" y="54614"/>
                  </a:cubicBezTo>
                  <a:cubicBezTo>
                    <a:pt x="68449" y="54578"/>
                    <a:pt x="68544" y="54566"/>
                    <a:pt x="68640" y="54566"/>
                  </a:cubicBezTo>
                  <a:close/>
                  <a:moveTo>
                    <a:pt x="42506" y="55990"/>
                  </a:moveTo>
                  <a:cubicBezTo>
                    <a:pt x="42783" y="55990"/>
                    <a:pt x="43061" y="55991"/>
                    <a:pt x="43339" y="55995"/>
                  </a:cubicBezTo>
                  <a:cubicBezTo>
                    <a:pt x="43637" y="55995"/>
                    <a:pt x="43708" y="56078"/>
                    <a:pt x="43720" y="56388"/>
                  </a:cubicBezTo>
                  <a:cubicBezTo>
                    <a:pt x="43732" y="56555"/>
                    <a:pt x="43732" y="56721"/>
                    <a:pt x="43732" y="56888"/>
                  </a:cubicBezTo>
                  <a:cubicBezTo>
                    <a:pt x="43732" y="58424"/>
                    <a:pt x="43732" y="59972"/>
                    <a:pt x="43732" y="61520"/>
                  </a:cubicBezTo>
                  <a:cubicBezTo>
                    <a:pt x="43720" y="62043"/>
                    <a:pt x="43732" y="62555"/>
                    <a:pt x="43613" y="63079"/>
                  </a:cubicBezTo>
                  <a:cubicBezTo>
                    <a:pt x="43529" y="63496"/>
                    <a:pt x="43589" y="63937"/>
                    <a:pt x="43589" y="64365"/>
                  </a:cubicBezTo>
                  <a:cubicBezTo>
                    <a:pt x="43577" y="64651"/>
                    <a:pt x="43577" y="64925"/>
                    <a:pt x="43506" y="65211"/>
                  </a:cubicBezTo>
                  <a:cubicBezTo>
                    <a:pt x="43434" y="65437"/>
                    <a:pt x="43458" y="65675"/>
                    <a:pt x="43446" y="65913"/>
                  </a:cubicBezTo>
                  <a:cubicBezTo>
                    <a:pt x="43410" y="66556"/>
                    <a:pt x="43506" y="67199"/>
                    <a:pt x="43315" y="67830"/>
                  </a:cubicBezTo>
                  <a:cubicBezTo>
                    <a:pt x="43268" y="67985"/>
                    <a:pt x="43303" y="68163"/>
                    <a:pt x="43303" y="68330"/>
                  </a:cubicBezTo>
                  <a:cubicBezTo>
                    <a:pt x="43303" y="69473"/>
                    <a:pt x="43303" y="70616"/>
                    <a:pt x="43291" y="71759"/>
                  </a:cubicBezTo>
                  <a:cubicBezTo>
                    <a:pt x="43291" y="72176"/>
                    <a:pt x="43327" y="72604"/>
                    <a:pt x="43184" y="73021"/>
                  </a:cubicBezTo>
                  <a:cubicBezTo>
                    <a:pt x="43137" y="73176"/>
                    <a:pt x="43160" y="73354"/>
                    <a:pt x="43160" y="73521"/>
                  </a:cubicBezTo>
                  <a:cubicBezTo>
                    <a:pt x="43160" y="74116"/>
                    <a:pt x="43160" y="74712"/>
                    <a:pt x="43160" y="75307"/>
                  </a:cubicBezTo>
                  <a:cubicBezTo>
                    <a:pt x="43148" y="75688"/>
                    <a:pt x="43172" y="76057"/>
                    <a:pt x="43053" y="76438"/>
                  </a:cubicBezTo>
                  <a:cubicBezTo>
                    <a:pt x="42982" y="76629"/>
                    <a:pt x="43017" y="76855"/>
                    <a:pt x="43017" y="77069"/>
                  </a:cubicBezTo>
                  <a:cubicBezTo>
                    <a:pt x="43006" y="77331"/>
                    <a:pt x="43017" y="77593"/>
                    <a:pt x="43006" y="77855"/>
                  </a:cubicBezTo>
                  <a:cubicBezTo>
                    <a:pt x="42994" y="77986"/>
                    <a:pt x="42922" y="78093"/>
                    <a:pt x="42791" y="78105"/>
                  </a:cubicBezTo>
                  <a:cubicBezTo>
                    <a:pt x="42255" y="78164"/>
                    <a:pt x="41708" y="78236"/>
                    <a:pt x="41172" y="78272"/>
                  </a:cubicBezTo>
                  <a:cubicBezTo>
                    <a:pt x="41013" y="78280"/>
                    <a:pt x="40855" y="78282"/>
                    <a:pt x="40696" y="78282"/>
                  </a:cubicBezTo>
                  <a:cubicBezTo>
                    <a:pt x="40378" y="78282"/>
                    <a:pt x="40061" y="78272"/>
                    <a:pt x="39743" y="78272"/>
                  </a:cubicBezTo>
                  <a:cubicBezTo>
                    <a:pt x="39410" y="78284"/>
                    <a:pt x="39077" y="78260"/>
                    <a:pt x="38755" y="78379"/>
                  </a:cubicBezTo>
                  <a:cubicBezTo>
                    <a:pt x="38666" y="78409"/>
                    <a:pt x="38570" y="78415"/>
                    <a:pt x="38474" y="78415"/>
                  </a:cubicBezTo>
                  <a:cubicBezTo>
                    <a:pt x="38409" y="78415"/>
                    <a:pt x="38344" y="78412"/>
                    <a:pt x="38280" y="78412"/>
                  </a:cubicBezTo>
                  <a:cubicBezTo>
                    <a:pt x="38247" y="78412"/>
                    <a:pt x="38215" y="78413"/>
                    <a:pt x="38184" y="78415"/>
                  </a:cubicBezTo>
                  <a:cubicBezTo>
                    <a:pt x="38076" y="78419"/>
                    <a:pt x="37969" y="78420"/>
                    <a:pt x="37861" y="78420"/>
                  </a:cubicBezTo>
                  <a:cubicBezTo>
                    <a:pt x="37766" y="78420"/>
                    <a:pt x="37671" y="78419"/>
                    <a:pt x="37575" y="78419"/>
                  </a:cubicBezTo>
                  <a:cubicBezTo>
                    <a:pt x="37214" y="78419"/>
                    <a:pt x="36851" y="78431"/>
                    <a:pt x="36493" y="78545"/>
                  </a:cubicBezTo>
                  <a:cubicBezTo>
                    <a:pt x="36437" y="78561"/>
                    <a:pt x="36376" y="78565"/>
                    <a:pt x="36314" y="78565"/>
                  </a:cubicBezTo>
                  <a:cubicBezTo>
                    <a:pt x="36231" y="78565"/>
                    <a:pt x="36146" y="78557"/>
                    <a:pt x="36064" y="78557"/>
                  </a:cubicBezTo>
                  <a:lnTo>
                    <a:pt x="34778" y="78557"/>
                  </a:lnTo>
                  <a:cubicBezTo>
                    <a:pt x="34697" y="78557"/>
                    <a:pt x="34611" y="78550"/>
                    <a:pt x="34528" y="78550"/>
                  </a:cubicBezTo>
                  <a:cubicBezTo>
                    <a:pt x="34466" y="78550"/>
                    <a:pt x="34406" y="78554"/>
                    <a:pt x="34350" y="78569"/>
                  </a:cubicBezTo>
                  <a:cubicBezTo>
                    <a:pt x="33925" y="78684"/>
                    <a:pt x="33496" y="78704"/>
                    <a:pt x="33068" y="78704"/>
                  </a:cubicBezTo>
                  <a:cubicBezTo>
                    <a:pt x="32850" y="78704"/>
                    <a:pt x="32632" y="78699"/>
                    <a:pt x="32414" y="78699"/>
                  </a:cubicBezTo>
                  <a:cubicBezTo>
                    <a:pt x="32353" y="78699"/>
                    <a:pt x="32292" y="78699"/>
                    <a:pt x="32230" y="78700"/>
                  </a:cubicBezTo>
                  <a:cubicBezTo>
                    <a:pt x="31853" y="78711"/>
                    <a:pt x="31495" y="78857"/>
                    <a:pt x="31111" y="78857"/>
                  </a:cubicBezTo>
                  <a:cubicBezTo>
                    <a:pt x="31083" y="78857"/>
                    <a:pt x="31056" y="78857"/>
                    <a:pt x="31028" y="78855"/>
                  </a:cubicBezTo>
                  <a:cubicBezTo>
                    <a:pt x="30945" y="78850"/>
                    <a:pt x="30863" y="78848"/>
                    <a:pt x="30781" y="78848"/>
                  </a:cubicBezTo>
                  <a:cubicBezTo>
                    <a:pt x="30462" y="78848"/>
                    <a:pt x="30148" y="78884"/>
                    <a:pt x="29825" y="78950"/>
                  </a:cubicBezTo>
                  <a:cubicBezTo>
                    <a:pt x="29659" y="78989"/>
                    <a:pt x="29484" y="79000"/>
                    <a:pt x="29307" y="79000"/>
                  </a:cubicBezTo>
                  <a:cubicBezTo>
                    <a:pt x="29104" y="79000"/>
                    <a:pt x="28897" y="78986"/>
                    <a:pt x="28694" y="78986"/>
                  </a:cubicBezTo>
                  <a:cubicBezTo>
                    <a:pt x="28385" y="78998"/>
                    <a:pt x="28075" y="78974"/>
                    <a:pt x="27777" y="79093"/>
                  </a:cubicBezTo>
                  <a:cubicBezTo>
                    <a:pt x="27690" y="79125"/>
                    <a:pt x="27592" y="79130"/>
                    <a:pt x="27494" y="79130"/>
                  </a:cubicBezTo>
                  <a:cubicBezTo>
                    <a:pt x="27445" y="79130"/>
                    <a:pt x="27396" y="79129"/>
                    <a:pt x="27349" y="79129"/>
                  </a:cubicBezTo>
                  <a:cubicBezTo>
                    <a:pt x="26992" y="79141"/>
                    <a:pt x="26646" y="79129"/>
                    <a:pt x="26289" y="79236"/>
                  </a:cubicBezTo>
                  <a:cubicBezTo>
                    <a:pt x="26194" y="79272"/>
                    <a:pt x="26090" y="79281"/>
                    <a:pt x="25983" y="79281"/>
                  </a:cubicBezTo>
                  <a:cubicBezTo>
                    <a:pt x="25875" y="79281"/>
                    <a:pt x="25765" y="79272"/>
                    <a:pt x="25658" y="79272"/>
                  </a:cubicBezTo>
                  <a:cubicBezTo>
                    <a:pt x="23991" y="79272"/>
                    <a:pt x="22324" y="79272"/>
                    <a:pt x="20658" y="79284"/>
                  </a:cubicBezTo>
                  <a:cubicBezTo>
                    <a:pt x="20538" y="79284"/>
                    <a:pt x="20419" y="79280"/>
                    <a:pt x="20301" y="79280"/>
                  </a:cubicBezTo>
                  <a:cubicBezTo>
                    <a:pt x="20064" y="79280"/>
                    <a:pt x="19828" y="79296"/>
                    <a:pt x="19598" y="79391"/>
                  </a:cubicBezTo>
                  <a:cubicBezTo>
                    <a:pt x="19538" y="79415"/>
                    <a:pt x="19455" y="79415"/>
                    <a:pt x="19384" y="79415"/>
                  </a:cubicBezTo>
                  <a:cubicBezTo>
                    <a:pt x="19333" y="79416"/>
                    <a:pt x="19286" y="79416"/>
                    <a:pt x="19242" y="79416"/>
                  </a:cubicBezTo>
                  <a:cubicBezTo>
                    <a:pt x="18778" y="79416"/>
                    <a:pt x="18729" y="79340"/>
                    <a:pt x="18729" y="78796"/>
                  </a:cubicBezTo>
                  <a:cubicBezTo>
                    <a:pt x="18729" y="75271"/>
                    <a:pt x="18729" y="71747"/>
                    <a:pt x="18729" y="68223"/>
                  </a:cubicBezTo>
                  <a:lnTo>
                    <a:pt x="18729" y="58162"/>
                  </a:lnTo>
                  <a:lnTo>
                    <a:pt x="18729" y="57805"/>
                  </a:lnTo>
                  <a:cubicBezTo>
                    <a:pt x="18729" y="57269"/>
                    <a:pt x="18717" y="57186"/>
                    <a:pt x="19336" y="57102"/>
                  </a:cubicBezTo>
                  <a:cubicBezTo>
                    <a:pt x="19931" y="57031"/>
                    <a:pt x="20527" y="57079"/>
                    <a:pt x="21110" y="56971"/>
                  </a:cubicBezTo>
                  <a:cubicBezTo>
                    <a:pt x="21812" y="56840"/>
                    <a:pt x="22539" y="56936"/>
                    <a:pt x="23229" y="56829"/>
                  </a:cubicBezTo>
                  <a:cubicBezTo>
                    <a:pt x="23936" y="56724"/>
                    <a:pt x="24639" y="56709"/>
                    <a:pt x="25342" y="56709"/>
                  </a:cubicBezTo>
                  <a:cubicBezTo>
                    <a:pt x="25620" y="56709"/>
                    <a:pt x="25897" y="56711"/>
                    <a:pt x="26175" y="56711"/>
                  </a:cubicBezTo>
                  <a:cubicBezTo>
                    <a:pt x="26475" y="56711"/>
                    <a:pt x="26775" y="56709"/>
                    <a:pt x="27075" y="56698"/>
                  </a:cubicBezTo>
                  <a:cubicBezTo>
                    <a:pt x="27107" y="56698"/>
                    <a:pt x="27139" y="56703"/>
                    <a:pt x="27170" y="56703"/>
                  </a:cubicBezTo>
                  <a:cubicBezTo>
                    <a:pt x="27186" y="56703"/>
                    <a:pt x="27202" y="56702"/>
                    <a:pt x="27218" y="56698"/>
                  </a:cubicBezTo>
                  <a:cubicBezTo>
                    <a:pt x="27783" y="56582"/>
                    <a:pt x="28350" y="56556"/>
                    <a:pt x="28918" y="56556"/>
                  </a:cubicBezTo>
                  <a:cubicBezTo>
                    <a:pt x="29410" y="56556"/>
                    <a:pt x="29902" y="56576"/>
                    <a:pt x="30393" y="56576"/>
                  </a:cubicBezTo>
                  <a:cubicBezTo>
                    <a:pt x="30565" y="56576"/>
                    <a:pt x="30737" y="56573"/>
                    <a:pt x="30909" y="56567"/>
                  </a:cubicBezTo>
                  <a:cubicBezTo>
                    <a:pt x="31218" y="56555"/>
                    <a:pt x="31528" y="56590"/>
                    <a:pt x="31826" y="56459"/>
                  </a:cubicBezTo>
                  <a:cubicBezTo>
                    <a:pt x="31885" y="56436"/>
                    <a:pt x="31968" y="56424"/>
                    <a:pt x="32040" y="56424"/>
                  </a:cubicBezTo>
                  <a:cubicBezTo>
                    <a:pt x="32087" y="56425"/>
                    <a:pt x="32134" y="56425"/>
                    <a:pt x="32180" y="56425"/>
                  </a:cubicBezTo>
                  <a:cubicBezTo>
                    <a:pt x="33027" y="56425"/>
                    <a:pt x="33859" y="56256"/>
                    <a:pt x="34703" y="56256"/>
                  </a:cubicBezTo>
                  <a:cubicBezTo>
                    <a:pt x="34831" y="56256"/>
                    <a:pt x="34959" y="56260"/>
                    <a:pt x="35088" y="56269"/>
                  </a:cubicBezTo>
                  <a:cubicBezTo>
                    <a:pt x="35282" y="56284"/>
                    <a:pt x="35476" y="56289"/>
                    <a:pt x="35670" y="56289"/>
                  </a:cubicBezTo>
                  <a:cubicBezTo>
                    <a:pt x="35928" y="56289"/>
                    <a:pt x="36187" y="56281"/>
                    <a:pt x="36445" y="56281"/>
                  </a:cubicBezTo>
                  <a:cubicBezTo>
                    <a:pt x="36707" y="56281"/>
                    <a:pt x="36969" y="56269"/>
                    <a:pt x="37219" y="56197"/>
                  </a:cubicBezTo>
                  <a:cubicBezTo>
                    <a:pt x="37398" y="56138"/>
                    <a:pt x="37600" y="56138"/>
                    <a:pt x="37791" y="56138"/>
                  </a:cubicBezTo>
                  <a:lnTo>
                    <a:pt x="39577" y="56138"/>
                  </a:lnTo>
                  <a:cubicBezTo>
                    <a:pt x="39898" y="56126"/>
                    <a:pt x="40243" y="56162"/>
                    <a:pt x="40553" y="56031"/>
                  </a:cubicBezTo>
                  <a:cubicBezTo>
                    <a:pt x="40636" y="55995"/>
                    <a:pt x="40743" y="55995"/>
                    <a:pt x="40839" y="55995"/>
                  </a:cubicBezTo>
                  <a:cubicBezTo>
                    <a:pt x="41394" y="55995"/>
                    <a:pt x="41950" y="55990"/>
                    <a:pt x="42506" y="55990"/>
                  </a:cubicBezTo>
                  <a:close/>
                  <a:moveTo>
                    <a:pt x="217112" y="76703"/>
                  </a:moveTo>
                  <a:cubicBezTo>
                    <a:pt x="217587" y="76703"/>
                    <a:pt x="218063" y="76706"/>
                    <a:pt x="218539" y="76712"/>
                  </a:cubicBezTo>
                  <a:cubicBezTo>
                    <a:pt x="218897" y="76712"/>
                    <a:pt x="218944" y="76771"/>
                    <a:pt x="218956" y="77141"/>
                  </a:cubicBezTo>
                  <a:cubicBezTo>
                    <a:pt x="218968" y="77283"/>
                    <a:pt x="218968" y="77426"/>
                    <a:pt x="218968" y="77569"/>
                  </a:cubicBezTo>
                  <a:lnTo>
                    <a:pt x="218968" y="84558"/>
                  </a:lnTo>
                  <a:cubicBezTo>
                    <a:pt x="218968" y="84892"/>
                    <a:pt x="218980" y="85225"/>
                    <a:pt x="218861" y="85546"/>
                  </a:cubicBezTo>
                  <a:cubicBezTo>
                    <a:pt x="218801" y="85713"/>
                    <a:pt x="218825" y="85927"/>
                    <a:pt x="218825" y="86106"/>
                  </a:cubicBezTo>
                  <a:cubicBezTo>
                    <a:pt x="218825" y="86630"/>
                    <a:pt x="218885" y="87166"/>
                    <a:pt x="218801" y="87678"/>
                  </a:cubicBezTo>
                  <a:cubicBezTo>
                    <a:pt x="218587" y="89023"/>
                    <a:pt x="218730" y="90380"/>
                    <a:pt x="218682" y="91726"/>
                  </a:cubicBezTo>
                  <a:cubicBezTo>
                    <a:pt x="218670" y="91821"/>
                    <a:pt x="218694" y="91928"/>
                    <a:pt x="218670" y="92011"/>
                  </a:cubicBezTo>
                  <a:cubicBezTo>
                    <a:pt x="218468" y="92619"/>
                    <a:pt x="218539" y="93238"/>
                    <a:pt x="218539" y="93857"/>
                  </a:cubicBezTo>
                  <a:cubicBezTo>
                    <a:pt x="218528" y="95071"/>
                    <a:pt x="218539" y="96286"/>
                    <a:pt x="218539" y="97488"/>
                  </a:cubicBezTo>
                  <a:cubicBezTo>
                    <a:pt x="218539" y="97631"/>
                    <a:pt x="218539" y="97774"/>
                    <a:pt x="218539" y="97917"/>
                  </a:cubicBezTo>
                  <a:cubicBezTo>
                    <a:pt x="218516" y="98369"/>
                    <a:pt x="218492" y="98405"/>
                    <a:pt x="218027" y="98405"/>
                  </a:cubicBezTo>
                  <a:cubicBezTo>
                    <a:pt x="216599" y="98417"/>
                    <a:pt x="215182" y="98417"/>
                    <a:pt x="213753" y="98417"/>
                  </a:cubicBezTo>
                  <a:cubicBezTo>
                    <a:pt x="213150" y="98417"/>
                    <a:pt x="212547" y="98412"/>
                    <a:pt x="211943" y="98412"/>
                  </a:cubicBezTo>
                  <a:cubicBezTo>
                    <a:pt x="211642" y="98412"/>
                    <a:pt x="211340" y="98413"/>
                    <a:pt x="211038" y="98417"/>
                  </a:cubicBezTo>
                  <a:cubicBezTo>
                    <a:pt x="210880" y="98417"/>
                    <a:pt x="210721" y="98413"/>
                    <a:pt x="210563" y="98413"/>
                  </a:cubicBezTo>
                  <a:cubicBezTo>
                    <a:pt x="210246" y="98413"/>
                    <a:pt x="209931" y="98429"/>
                    <a:pt x="209622" y="98524"/>
                  </a:cubicBezTo>
                  <a:cubicBezTo>
                    <a:pt x="209546" y="98551"/>
                    <a:pt x="209463" y="98559"/>
                    <a:pt x="209377" y="98559"/>
                  </a:cubicBezTo>
                  <a:cubicBezTo>
                    <a:pt x="209273" y="98559"/>
                    <a:pt x="209166" y="98548"/>
                    <a:pt x="209062" y="98548"/>
                  </a:cubicBezTo>
                  <a:lnTo>
                    <a:pt x="203776" y="98548"/>
                  </a:lnTo>
                  <a:lnTo>
                    <a:pt x="203776" y="98560"/>
                  </a:lnTo>
                  <a:lnTo>
                    <a:pt x="198204" y="98560"/>
                  </a:lnTo>
                  <a:cubicBezTo>
                    <a:pt x="197703" y="98548"/>
                    <a:pt x="197584" y="98429"/>
                    <a:pt x="197715" y="97953"/>
                  </a:cubicBezTo>
                  <a:cubicBezTo>
                    <a:pt x="197799" y="97643"/>
                    <a:pt x="197811" y="97345"/>
                    <a:pt x="197823" y="97036"/>
                  </a:cubicBezTo>
                  <a:cubicBezTo>
                    <a:pt x="197834" y="96560"/>
                    <a:pt x="197787" y="96083"/>
                    <a:pt x="197942" y="95619"/>
                  </a:cubicBezTo>
                  <a:cubicBezTo>
                    <a:pt x="197989" y="95476"/>
                    <a:pt x="197965" y="95298"/>
                    <a:pt x="197965" y="95131"/>
                  </a:cubicBezTo>
                  <a:cubicBezTo>
                    <a:pt x="197977" y="94678"/>
                    <a:pt x="197930" y="94226"/>
                    <a:pt x="198084" y="93785"/>
                  </a:cubicBezTo>
                  <a:cubicBezTo>
                    <a:pt x="198132" y="93607"/>
                    <a:pt x="198096" y="93404"/>
                    <a:pt x="198108" y="93214"/>
                  </a:cubicBezTo>
                  <a:cubicBezTo>
                    <a:pt x="198120" y="92797"/>
                    <a:pt x="198073" y="92369"/>
                    <a:pt x="198215" y="91952"/>
                  </a:cubicBezTo>
                  <a:cubicBezTo>
                    <a:pt x="198275" y="91797"/>
                    <a:pt x="198239" y="91619"/>
                    <a:pt x="198251" y="91452"/>
                  </a:cubicBezTo>
                  <a:cubicBezTo>
                    <a:pt x="198263" y="90928"/>
                    <a:pt x="198251" y="90416"/>
                    <a:pt x="198358" y="89892"/>
                  </a:cubicBezTo>
                  <a:cubicBezTo>
                    <a:pt x="198454" y="89416"/>
                    <a:pt x="198382" y="88904"/>
                    <a:pt x="198394" y="88404"/>
                  </a:cubicBezTo>
                  <a:cubicBezTo>
                    <a:pt x="198406" y="87904"/>
                    <a:pt x="198358" y="87404"/>
                    <a:pt x="198513" y="86916"/>
                  </a:cubicBezTo>
                  <a:cubicBezTo>
                    <a:pt x="198561" y="86737"/>
                    <a:pt x="198537" y="86535"/>
                    <a:pt x="198537" y="86344"/>
                  </a:cubicBezTo>
                  <a:cubicBezTo>
                    <a:pt x="198537" y="85273"/>
                    <a:pt x="198537" y="84201"/>
                    <a:pt x="198537" y="83141"/>
                  </a:cubicBezTo>
                  <a:cubicBezTo>
                    <a:pt x="198537" y="82689"/>
                    <a:pt x="198501" y="82236"/>
                    <a:pt x="198656" y="81796"/>
                  </a:cubicBezTo>
                  <a:cubicBezTo>
                    <a:pt x="198704" y="81617"/>
                    <a:pt x="198680" y="81415"/>
                    <a:pt x="198680" y="81224"/>
                  </a:cubicBezTo>
                  <a:cubicBezTo>
                    <a:pt x="198680" y="80224"/>
                    <a:pt x="198680" y="79224"/>
                    <a:pt x="198680" y="78224"/>
                  </a:cubicBezTo>
                  <a:cubicBezTo>
                    <a:pt x="198680" y="78045"/>
                    <a:pt x="198680" y="77855"/>
                    <a:pt x="198704" y="77664"/>
                  </a:cubicBezTo>
                  <a:cubicBezTo>
                    <a:pt x="198716" y="77533"/>
                    <a:pt x="198799" y="77450"/>
                    <a:pt x="198930" y="77438"/>
                  </a:cubicBezTo>
                  <a:cubicBezTo>
                    <a:pt x="199144" y="77414"/>
                    <a:pt x="199358" y="77414"/>
                    <a:pt x="199573" y="77414"/>
                  </a:cubicBezTo>
                  <a:lnTo>
                    <a:pt x="205716" y="77414"/>
                  </a:lnTo>
                  <a:cubicBezTo>
                    <a:pt x="205773" y="77414"/>
                    <a:pt x="205829" y="77415"/>
                    <a:pt x="205884" y="77415"/>
                  </a:cubicBezTo>
                  <a:cubicBezTo>
                    <a:pt x="206135" y="77415"/>
                    <a:pt x="206380" y="77407"/>
                    <a:pt x="206633" y="77319"/>
                  </a:cubicBezTo>
                  <a:cubicBezTo>
                    <a:pt x="206744" y="77287"/>
                    <a:pt x="206871" y="77282"/>
                    <a:pt x="207000" y="77282"/>
                  </a:cubicBezTo>
                  <a:cubicBezTo>
                    <a:pt x="207064" y="77282"/>
                    <a:pt x="207129" y="77283"/>
                    <a:pt x="207193" y="77283"/>
                  </a:cubicBezTo>
                  <a:cubicBezTo>
                    <a:pt x="207335" y="77276"/>
                    <a:pt x="207476" y="77274"/>
                    <a:pt x="207618" y="77274"/>
                  </a:cubicBezTo>
                  <a:cubicBezTo>
                    <a:pt x="207756" y="77274"/>
                    <a:pt x="207895" y="77276"/>
                    <a:pt x="208032" y="77276"/>
                  </a:cubicBezTo>
                  <a:cubicBezTo>
                    <a:pt x="208442" y="77276"/>
                    <a:pt x="208849" y="77261"/>
                    <a:pt x="209253" y="77141"/>
                  </a:cubicBezTo>
                  <a:cubicBezTo>
                    <a:pt x="209303" y="77128"/>
                    <a:pt x="209358" y="77124"/>
                    <a:pt x="209416" y="77124"/>
                  </a:cubicBezTo>
                  <a:cubicBezTo>
                    <a:pt x="209496" y="77124"/>
                    <a:pt x="209580" y="77131"/>
                    <a:pt x="209662" y="77131"/>
                  </a:cubicBezTo>
                  <a:cubicBezTo>
                    <a:pt x="209689" y="77131"/>
                    <a:pt x="209715" y="77130"/>
                    <a:pt x="209741" y="77129"/>
                  </a:cubicBezTo>
                  <a:cubicBezTo>
                    <a:pt x="209806" y="77129"/>
                    <a:pt x="209871" y="77129"/>
                    <a:pt x="209935" y="77129"/>
                  </a:cubicBezTo>
                  <a:cubicBezTo>
                    <a:pt x="210227" y="77129"/>
                    <a:pt x="210518" y="77121"/>
                    <a:pt x="210800" y="77033"/>
                  </a:cubicBezTo>
                  <a:cubicBezTo>
                    <a:pt x="210920" y="76993"/>
                    <a:pt x="211055" y="76987"/>
                    <a:pt x="211192" y="76987"/>
                  </a:cubicBezTo>
                  <a:cubicBezTo>
                    <a:pt x="211257" y="76987"/>
                    <a:pt x="211323" y="76988"/>
                    <a:pt x="211388" y="76988"/>
                  </a:cubicBezTo>
                  <a:cubicBezTo>
                    <a:pt x="211431" y="76988"/>
                    <a:pt x="211473" y="76988"/>
                    <a:pt x="211515" y="76986"/>
                  </a:cubicBezTo>
                  <a:cubicBezTo>
                    <a:pt x="211605" y="76984"/>
                    <a:pt x="211695" y="76984"/>
                    <a:pt x="211786" y="76984"/>
                  </a:cubicBezTo>
                  <a:cubicBezTo>
                    <a:pt x="211882" y="76984"/>
                    <a:pt x="211978" y="76984"/>
                    <a:pt x="212075" y="76984"/>
                  </a:cubicBezTo>
                  <a:cubicBezTo>
                    <a:pt x="212500" y="76984"/>
                    <a:pt x="212927" y="76974"/>
                    <a:pt x="213348" y="76867"/>
                  </a:cubicBezTo>
                  <a:cubicBezTo>
                    <a:pt x="213480" y="76835"/>
                    <a:pt x="213615" y="76826"/>
                    <a:pt x="213751" y="76826"/>
                  </a:cubicBezTo>
                  <a:cubicBezTo>
                    <a:pt x="213944" y="76826"/>
                    <a:pt x="214140" y="76844"/>
                    <a:pt x="214333" y="76844"/>
                  </a:cubicBezTo>
                  <a:cubicBezTo>
                    <a:pt x="214362" y="76844"/>
                    <a:pt x="214391" y="76844"/>
                    <a:pt x="214420" y="76843"/>
                  </a:cubicBezTo>
                  <a:cubicBezTo>
                    <a:pt x="214508" y="76843"/>
                    <a:pt x="214597" y="76845"/>
                    <a:pt x="214685" y="76845"/>
                  </a:cubicBezTo>
                  <a:cubicBezTo>
                    <a:pt x="214905" y="76845"/>
                    <a:pt x="215124" y="76833"/>
                    <a:pt x="215337" y="76748"/>
                  </a:cubicBezTo>
                  <a:cubicBezTo>
                    <a:pt x="215444" y="76712"/>
                    <a:pt x="215575" y="76712"/>
                    <a:pt x="215694" y="76712"/>
                  </a:cubicBezTo>
                  <a:cubicBezTo>
                    <a:pt x="216164" y="76706"/>
                    <a:pt x="216637" y="76703"/>
                    <a:pt x="217112" y="76703"/>
                  </a:cubicBezTo>
                  <a:close/>
                  <a:moveTo>
                    <a:pt x="220281" y="76700"/>
                  </a:moveTo>
                  <a:cubicBezTo>
                    <a:pt x="220303" y="76700"/>
                    <a:pt x="220326" y="76700"/>
                    <a:pt x="220349" y="76700"/>
                  </a:cubicBezTo>
                  <a:lnTo>
                    <a:pt x="225695" y="76700"/>
                  </a:lnTo>
                  <a:lnTo>
                    <a:pt x="225707" y="76712"/>
                  </a:lnTo>
                  <a:lnTo>
                    <a:pt x="231053" y="76712"/>
                  </a:lnTo>
                  <a:cubicBezTo>
                    <a:pt x="231339" y="76712"/>
                    <a:pt x="231624" y="76712"/>
                    <a:pt x="231898" y="76795"/>
                  </a:cubicBezTo>
                  <a:cubicBezTo>
                    <a:pt x="232101" y="76855"/>
                    <a:pt x="232327" y="76855"/>
                    <a:pt x="232541" y="76855"/>
                  </a:cubicBezTo>
                  <a:lnTo>
                    <a:pt x="235530" y="76855"/>
                  </a:lnTo>
                  <a:cubicBezTo>
                    <a:pt x="235680" y="76855"/>
                    <a:pt x="235831" y="76851"/>
                    <a:pt x="235982" y="76851"/>
                  </a:cubicBezTo>
                  <a:cubicBezTo>
                    <a:pt x="236282" y="76851"/>
                    <a:pt x="236581" y="76867"/>
                    <a:pt x="236875" y="76962"/>
                  </a:cubicBezTo>
                  <a:cubicBezTo>
                    <a:pt x="236974" y="76995"/>
                    <a:pt x="237081" y="77002"/>
                    <a:pt x="237189" y="77002"/>
                  </a:cubicBezTo>
                  <a:cubicBezTo>
                    <a:pt x="237275" y="77002"/>
                    <a:pt x="237362" y="76998"/>
                    <a:pt x="237447" y="76998"/>
                  </a:cubicBezTo>
                  <a:lnTo>
                    <a:pt x="241018" y="76998"/>
                  </a:lnTo>
                  <a:cubicBezTo>
                    <a:pt x="241197" y="76998"/>
                    <a:pt x="241388" y="76998"/>
                    <a:pt x="241578" y="77021"/>
                  </a:cubicBezTo>
                  <a:cubicBezTo>
                    <a:pt x="241709" y="77033"/>
                    <a:pt x="241804" y="77129"/>
                    <a:pt x="241804" y="77248"/>
                  </a:cubicBezTo>
                  <a:cubicBezTo>
                    <a:pt x="241816" y="77867"/>
                    <a:pt x="241864" y="78498"/>
                    <a:pt x="241780" y="79105"/>
                  </a:cubicBezTo>
                  <a:cubicBezTo>
                    <a:pt x="241721" y="79534"/>
                    <a:pt x="241685" y="79950"/>
                    <a:pt x="241673" y="80379"/>
                  </a:cubicBezTo>
                  <a:cubicBezTo>
                    <a:pt x="241661" y="80891"/>
                    <a:pt x="241721" y="81415"/>
                    <a:pt x="241554" y="81927"/>
                  </a:cubicBezTo>
                  <a:cubicBezTo>
                    <a:pt x="241507" y="82082"/>
                    <a:pt x="241542" y="82260"/>
                    <a:pt x="241542" y="82427"/>
                  </a:cubicBezTo>
                  <a:cubicBezTo>
                    <a:pt x="241530" y="83308"/>
                    <a:pt x="241542" y="84189"/>
                    <a:pt x="241530" y="85070"/>
                  </a:cubicBezTo>
                  <a:cubicBezTo>
                    <a:pt x="241530" y="85534"/>
                    <a:pt x="241566" y="86011"/>
                    <a:pt x="241423" y="86487"/>
                  </a:cubicBezTo>
                  <a:cubicBezTo>
                    <a:pt x="241364" y="86654"/>
                    <a:pt x="241399" y="86856"/>
                    <a:pt x="241399" y="87047"/>
                  </a:cubicBezTo>
                  <a:cubicBezTo>
                    <a:pt x="241388" y="88047"/>
                    <a:pt x="241399" y="89047"/>
                    <a:pt x="241388" y="90047"/>
                  </a:cubicBezTo>
                  <a:cubicBezTo>
                    <a:pt x="241388" y="90476"/>
                    <a:pt x="241423" y="90892"/>
                    <a:pt x="241280" y="91321"/>
                  </a:cubicBezTo>
                  <a:cubicBezTo>
                    <a:pt x="241221" y="91464"/>
                    <a:pt x="241257" y="91642"/>
                    <a:pt x="241257" y="91809"/>
                  </a:cubicBezTo>
                  <a:cubicBezTo>
                    <a:pt x="241245" y="92523"/>
                    <a:pt x="241257" y="93238"/>
                    <a:pt x="241245" y="93952"/>
                  </a:cubicBezTo>
                  <a:cubicBezTo>
                    <a:pt x="241245" y="94357"/>
                    <a:pt x="241280" y="94762"/>
                    <a:pt x="241137" y="95155"/>
                  </a:cubicBezTo>
                  <a:cubicBezTo>
                    <a:pt x="241078" y="95321"/>
                    <a:pt x="241114" y="95524"/>
                    <a:pt x="241114" y="95714"/>
                  </a:cubicBezTo>
                  <a:cubicBezTo>
                    <a:pt x="241102" y="96452"/>
                    <a:pt x="241102" y="97191"/>
                    <a:pt x="241102" y="97929"/>
                  </a:cubicBezTo>
                  <a:cubicBezTo>
                    <a:pt x="241102" y="98096"/>
                    <a:pt x="241102" y="98262"/>
                    <a:pt x="241090" y="98429"/>
                  </a:cubicBezTo>
                  <a:cubicBezTo>
                    <a:pt x="241078" y="98596"/>
                    <a:pt x="240971" y="98679"/>
                    <a:pt x="240804" y="98691"/>
                  </a:cubicBezTo>
                  <a:cubicBezTo>
                    <a:pt x="240697" y="98703"/>
                    <a:pt x="240578" y="98703"/>
                    <a:pt x="240459" y="98703"/>
                  </a:cubicBezTo>
                  <a:cubicBezTo>
                    <a:pt x="240361" y="98699"/>
                    <a:pt x="240263" y="98698"/>
                    <a:pt x="240165" y="98698"/>
                  </a:cubicBezTo>
                  <a:cubicBezTo>
                    <a:pt x="239999" y="98698"/>
                    <a:pt x="239834" y="98701"/>
                    <a:pt x="239669" y="98701"/>
                  </a:cubicBezTo>
                  <a:cubicBezTo>
                    <a:pt x="239291" y="98701"/>
                    <a:pt x="238914" y="98684"/>
                    <a:pt x="238542" y="98572"/>
                  </a:cubicBezTo>
                  <a:cubicBezTo>
                    <a:pt x="238470" y="98553"/>
                    <a:pt x="238395" y="98547"/>
                    <a:pt x="238318" y="98547"/>
                  </a:cubicBezTo>
                  <a:cubicBezTo>
                    <a:pt x="238203" y="98547"/>
                    <a:pt x="238085" y="98560"/>
                    <a:pt x="237970" y="98560"/>
                  </a:cubicBezTo>
                  <a:lnTo>
                    <a:pt x="233410" y="98560"/>
                  </a:lnTo>
                  <a:cubicBezTo>
                    <a:pt x="233358" y="98560"/>
                    <a:pt x="233306" y="98560"/>
                    <a:pt x="233253" y="98560"/>
                  </a:cubicBezTo>
                  <a:cubicBezTo>
                    <a:pt x="233044" y="98560"/>
                    <a:pt x="232834" y="98553"/>
                    <a:pt x="232625" y="98477"/>
                  </a:cubicBezTo>
                  <a:cubicBezTo>
                    <a:pt x="232482" y="98422"/>
                    <a:pt x="232335" y="98410"/>
                    <a:pt x="232186" y="98410"/>
                  </a:cubicBezTo>
                  <a:cubicBezTo>
                    <a:pt x="232075" y="98410"/>
                    <a:pt x="231963" y="98417"/>
                    <a:pt x="231851" y="98417"/>
                  </a:cubicBezTo>
                  <a:lnTo>
                    <a:pt x="220075" y="98417"/>
                  </a:lnTo>
                  <a:cubicBezTo>
                    <a:pt x="219930" y="98417"/>
                    <a:pt x="219807" y="98419"/>
                    <a:pt x="219702" y="98419"/>
                  </a:cubicBezTo>
                  <a:cubicBezTo>
                    <a:pt x="219049" y="98419"/>
                    <a:pt x="219111" y="98357"/>
                    <a:pt x="219111" y="97464"/>
                  </a:cubicBezTo>
                  <a:cubicBezTo>
                    <a:pt x="219111" y="95512"/>
                    <a:pt x="219111" y="93559"/>
                    <a:pt x="219111" y="91607"/>
                  </a:cubicBezTo>
                  <a:cubicBezTo>
                    <a:pt x="219111" y="91321"/>
                    <a:pt x="219111" y="91035"/>
                    <a:pt x="219194" y="90761"/>
                  </a:cubicBezTo>
                  <a:cubicBezTo>
                    <a:pt x="219254" y="90583"/>
                    <a:pt x="219242" y="90380"/>
                    <a:pt x="219242" y="90190"/>
                  </a:cubicBezTo>
                  <a:cubicBezTo>
                    <a:pt x="219254" y="89666"/>
                    <a:pt x="219242" y="89154"/>
                    <a:pt x="219254" y="88630"/>
                  </a:cubicBezTo>
                  <a:cubicBezTo>
                    <a:pt x="219254" y="88154"/>
                    <a:pt x="219218" y="87678"/>
                    <a:pt x="219373" y="87213"/>
                  </a:cubicBezTo>
                  <a:cubicBezTo>
                    <a:pt x="219420" y="87058"/>
                    <a:pt x="219397" y="86880"/>
                    <a:pt x="219397" y="86713"/>
                  </a:cubicBezTo>
                  <a:cubicBezTo>
                    <a:pt x="219397" y="86142"/>
                    <a:pt x="219397" y="85570"/>
                    <a:pt x="219397" y="84999"/>
                  </a:cubicBezTo>
                  <a:cubicBezTo>
                    <a:pt x="219397" y="84665"/>
                    <a:pt x="219385" y="84344"/>
                    <a:pt x="219492" y="84010"/>
                  </a:cubicBezTo>
                  <a:cubicBezTo>
                    <a:pt x="219551" y="83796"/>
                    <a:pt x="219528" y="83546"/>
                    <a:pt x="219528" y="83308"/>
                  </a:cubicBezTo>
                  <a:cubicBezTo>
                    <a:pt x="219528" y="81379"/>
                    <a:pt x="219540" y="79450"/>
                    <a:pt x="219528" y="77522"/>
                  </a:cubicBezTo>
                  <a:cubicBezTo>
                    <a:pt x="219528" y="76711"/>
                    <a:pt x="219505" y="76700"/>
                    <a:pt x="220281" y="76700"/>
                  </a:cubicBezTo>
                  <a:close/>
                  <a:moveTo>
                    <a:pt x="197561" y="77414"/>
                  </a:moveTo>
                  <a:cubicBezTo>
                    <a:pt x="197906" y="77438"/>
                    <a:pt x="197965" y="77498"/>
                    <a:pt x="197965" y="77855"/>
                  </a:cubicBezTo>
                  <a:cubicBezTo>
                    <a:pt x="197977" y="78974"/>
                    <a:pt x="197977" y="80093"/>
                    <a:pt x="197977" y="81212"/>
                  </a:cubicBezTo>
                  <a:lnTo>
                    <a:pt x="197965" y="81212"/>
                  </a:lnTo>
                  <a:cubicBezTo>
                    <a:pt x="197965" y="82058"/>
                    <a:pt x="197965" y="82915"/>
                    <a:pt x="197965" y="83772"/>
                  </a:cubicBezTo>
                  <a:cubicBezTo>
                    <a:pt x="197965" y="84249"/>
                    <a:pt x="198001" y="84725"/>
                    <a:pt x="197846" y="85189"/>
                  </a:cubicBezTo>
                  <a:cubicBezTo>
                    <a:pt x="197799" y="85344"/>
                    <a:pt x="197823" y="85523"/>
                    <a:pt x="197823" y="85689"/>
                  </a:cubicBezTo>
                  <a:cubicBezTo>
                    <a:pt x="197823" y="86594"/>
                    <a:pt x="197823" y="87499"/>
                    <a:pt x="197823" y="88404"/>
                  </a:cubicBezTo>
                  <a:cubicBezTo>
                    <a:pt x="197823" y="88844"/>
                    <a:pt x="197823" y="89297"/>
                    <a:pt x="197715" y="89737"/>
                  </a:cubicBezTo>
                  <a:cubicBezTo>
                    <a:pt x="197632" y="90106"/>
                    <a:pt x="197692" y="90499"/>
                    <a:pt x="197680" y="90880"/>
                  </a:cubicBezTo>
                  <a:cubicBezTo>
                    <a:pt x="197680" y="91190"/>
                    <a:pt x="197703" y="91499"/>
                    <a:pt x="197584" y="91797"/>
                  </a:cubicBezTo>
                  <a:cubicBezTo>
                    <a:pt x="197549" y="91857"/>
                    <a:pt x="197537" y="91940"/>
                    <a:pt x="197549" y="92000"/>
                  </a:cubicBezTo>
                  <a:cubicBezTo>
                    <a:pt x="197620" y="92940"/>
                    <a:pt x="197382" y="93845"/>
                    <a:pt x="197394" y="94774"/>
                  </a:cubicBezTo>
                  <a:cubicBezTo>
                    <a:pt x="197394" y="94917"/>
                    <a:pt x="197418" y="95071"/>
                    <a:pt x="197382" y="95202"/>
                  </a:cubicBezTo>
                  <a:cubicBezTo>
                    <a:pt x="197203" y="95714"/>
                    <a:pt x="197251" y="96238"/>
                    <a:pt x="197263" y="96750"/>
                  </a:cubicBezTo>
                  <a:cubicBezTo>
                    <a:pt x="197275" y="97262"/>
                    <a:pt x="197215" y="97750"/>
                    <a:pt x="197108" y="98238"/>
                  </a:cubicBezTo>
                  <a:cubicBezTo>
                    <a:pt x="197056" y="98469"/>
                    <a:pt x="197022" y="98552"/>
                    <a:pt x="196818" y="98552"/>
                  </a:cubicBezTo>
                  <a:cubicBezTo>
                    <a:pt x="196791" y="98552"/>
                    <a:pt x="196761" y="98551"/>
                    <a:pt x="196727" y="98548"/>
                  </a:cubicBezTo>
                  <a:cubicBezTo>
                    <a:pt x="196668" y="98542"/>
                    <a:pt x="196609" y="98540"/>
                    <a:pt x="196550" y="98540"/>
                  </a:cubicBezTo>
                  <a:cubicBezTo>
                    <a:pt x="196228" y="98540"/>
                    <a:pt x="195909" y="98612"/>
                    <a:pt x="195579" y="98612"/>
                  </a:cubicBezTo>
                  <a:cubicBezTo>
                    <a:pt x="195471" y="98612"/>
                    <a:pt x="195362" y="98604"/>
                    <a:pt x="195251" y="98584"/>
                  </a:cubicBezTo>
                  <a:cubicBezTo>
                    <a:pt x="195042" y="98543"/>
                    <a:pt x="194830" y="98531"/>
                    <a:pt x="194616" y="98531"/>
                  </a:cubicBezTo>
                  <a:cubicBezTo>
                    <a:pt x="194328" y="98531"/>
                    <a:pt x="194037" y="98553"/>
                    <a:pt x="193751" y="98560"/>
                  </a:cubicBezTo>
                  <a:cubicBezTo>
                    <a:pt x="193596" y="98560"/>
                    <a:pt x="193440" y="98556"/>
                    <a:pt x="193283" y="98556"/>
                  </a:cubicBezTo>
                  <a:cubicBezTo>
                    <a:pt x="192970" y="98556"/>
                    <a:pt x="192655" y="98572"/>
                    <a:pt x="192346" y="98667"/>
                  </a:cubicBezTo>
                  <a:cubicBezTo>
                    <a:pt x="192243" y="98694"/>
                    <a:pt x="192135" y="98701"/>
                    <a:pt x="192026" y="98701"/>
                  </a:cubicBezTo>
                  <a:cubicBezTo>
                    <a:pt x="191895" y="98701"/>
                    <a:pt x="191761" y="98691"/>
                    <a:pt x="191631" y="98691"/>
                  </a:cubicBezTo>
                  <a:cubicBezTo>
                    <a:pt x="187345" y="98691"/>
                    <a:pt x="183071" y="98691"/>
                    <a:pt x="178784" y="98703"/>
                  </a:cubicBezTo>
                  <a:cubicBezTo>
                    <a:pt x="178642" y="98703"/>
                    <a:pt x="178499" y="98699"/>
                    <a:pt x="178356" y="98699"/>
                  </a:cubicBezTo>
                  <a:cubicBezTo>
                    <a:pt x="178071" y="98699"/>
                    <a:pt x="177788" y="98715"/>
                    <a:pt x="177510" y="98810"/>
                  </a:cubicBezTo>
                  <a:cubicBezTo>
                    <a:pt x="177439" y="98834"/>
                    <a:pt x="177359" y="98840"/>
                    <a:pt x="177275" y="98840"/>
                  </a:cubicBezTo>
                  <a:cubicBezTo>
                    <a:pt x="177192" y="98840"/>
                    <a:pt x="177106" y="98834"/>
                    <a:pt x="177022" y="98834"/>
                  </a:cubicBezTo>
                  <a:cubicBezTo>
                    <a:pt x="176701" y="98840"/>
                    <a:pt x="176379" y="98840"/>
                    <a:pt x="176058" y="98840"/>
                  </a:cubicBezTo>
                  <a:cubicBezTo>
                    <a:pt x="175736" y="98840"/>
                    <a:pt x="175415" y="98840"/>
                    <a:pt x="175094" y="98846"/>
                  </a:cubicBezTo>
                  <a:cubicBezTo>
                    <a:pt x="174967" y="98846"/>
                    <a:pt x="174840" y="98842"/>
                    <a:pt x="174713" y="98842"/>
                  </a:cubicBezTo>
                  <a:cubicBezTo>
                    <a:pt x="174460" y="98842"/>
                    <a:pt x="174208" y="98858"/>
                    <a:pt x="173962" y="98953"/>
                  </a:cubicBezTo>
                  <a:cubicBezTo>
                    <a:pt x="173897" y="98977"/>
                    <a:pt x="173825" y="98983"/>
                    <a:pt x="173753" y="98983"/>
                  </a:cubicBezTo>
                  <a:cubicBezTo>
                    <a:pt x="173680" y="98983"/>
                    <a:pt x="173605" y="98977"/>
                    <a:pt x="173534" y="98977"/>
                  </a:cubicBezTo>
                  <a:cubicBezTo>
                    <a:pt x="173010" y="98977"/>
                    <a:pt x="172974" y="98953"/>
                    <a:pt x="172974" y="98405"/>
                  </a:cubicBezTo>
                  <a:cubicBezTo>
                    <a:pt x="172974" y="96631"/>
                    <a:pt x="172974" y="94845"/>
                    <a:pt x="172974" y="93059"/>
                  </a:cubicBezTo>
                  <a:cubicBezTo>
                    <a:pt x="172974" y="92702"/>
                    <a:pt x="172998" y="92345"/>
                    <a:pt x="172867" y="92000"/>
                  </a:cubicBezTo>
                  <a:cubicBezTo>
                    <a:pt x="172808" y="91833"/>
                    <a:pt x="172831" y="91619"/>
                    <a:pt x="172831" y="91440"/>
                  </a:cubicBezTo>
                  <a:cubicBezTo>
                    <a:pt x="172831" y="87011"/>
                    <a:pt x="172831" y="82582"/>
                    <a:pt x="172831" y="78164"/>
                  </a:cubicBezTo>
                  <a:cubicBezTo>
                    <a:pt x="172831" y="77414"/>
                    <a:pt x="172831" y="77414"/>
                    <a:pt x="173581" y="77414"/>
                  </a:cubicBezTo>
                  <a:close/>
                  <a:moveTo>
                    <a:pt x="244650" y="76992"/>
                  </a:moveTo>
                  <a:cubicBezTo>
                    <a:pt x="245840" y="76992"/>
                    <a:pt x="247031" y="76998"/>
                    <a:pt x="248222" y="76998"/>
                  </a:cubicBezTo>
                  <a:cubicBezTo>
                    <a:pt x="248650" y="77117"/>
                    <a:pt x="249089" y="77144"/>
                    <a:pt x="249529" y="77144"/>
                  </a:cubicBezTo>
                  <a:cubicBezTo>
                    <a:pt x="249874" y="77144"/>
                    <a:pt x="250219" y="77128"/>
                    <a:pt x="250560" y="77128"/>
                  </a:cubicBezTo>
                  <a:cubicBezTo>
                    <a:pt x="250606" y="77128"/>
                    <a:pt x="250652" y="77128"/>
                    <a:pt x="250698" y="77129"/>
                  </a:cubicBezTo>
                  <a:cubicBezTo>
                    <a:pt x="251095" y="77133"/>
                    <a:pt x="251492" y="77134"/>
                    <a:pt x="251889" y="77134"/>
                  </a:cubicBezTo>
                  <a:cubicBezTo>
                    <a:pt x="252683" y="77134"/>
                    <a:pt x="253476" y="77129"/>
                    <a:pt x="254270" y="77129"/>
                  </a:cubicBezTo>
                  <a:cubicBezTo>
                    <a:pt x="254334" y="77129"/>
                    <a:pt x="254397" y="77128"/>
                    <a:pt x="254460" y="77128"/>
                  </a:cubicBezTo>
                  <a:cubicBezTo>
                    <a:pt x="254774" y="77128"/>
                    <a:pt x="255084" y="77137"/>
                    <a:pt x="255401" y="77236"/>
                  </a:cubicBezTo>
                  <a:cubicBezTo>
                    <a:pt x="255496" y="77272"/>
                    <a:pt x="255601" y="77280"/>
                    <a:pt x="255708" y="77280"/>
                  </a:cubicBezTo>
                  <a:cubicBezTo>
                    <a:pt x="255815" y="77280"/>
                    <a:pt x="255925" y="77272"/>
                    <a:pt x="256032" y="77272"/>
                  </a:cubicBezTo>
                  <a:lnTo>
                    <a:pt x="263676" y="77272"/>
                  </a:lnTo>
                  <a:cubicBezTo>
                    <a:pt x="264212" y="77283"/>
                    <a:pt x="264236" y="77307"/>
                    <a:pt x="264236" y="77843"/>
                  </a:cubicBezTo>
                  <a:cubicBezTo>
                    <a:pt x="264248" y="79248"/>
                    <a:pt x="264236" y="80653"/>
                    <a:pt x="264248" y="82058"/>
                  </a:cubicBezTo>
                  <a:cubicBezTo>
                    <a:pt x="264248" y="82415"/>
                    <a:pt x="264224" y="82760"/>
                    <a:pt x="264343" y="83117"/>
                  </a:cubicBezTo>
                  <a:cubicBezTo>
                    <a:pt x="264402" y="83308"/>
                    <a:pt x="264378" y="83534"/>
                    <a:pt x="264378" y="83749"/>
                  </a:cubicBezTo>
                  <a:lnTo>
                    <a:pt x="264378" y="89535"/>
                  </a:lnTo>
                  <a:lnTo>
                    <a:pt x="264390" y="89535"/>
                  </a:lnTo>
                  <a:lnTo>
                    <a:pt x="264390" y="95309"/>
                  </a:lnTo>
                  <a:cubicBezTo>
                    <a:pt x="264390" y="95619"/>
                    <a:pt x="264390" y="95929"/>
                    <a:pt x="264295" y="96226"/>
                  </a:cubicBezTo>
                  <a:cubicBezTo>
                    <a:pt x="264224" y="96429"/>
                    <a:pt x="264248" y="96655"/>
                    <a:pt x="264248" y="96869"/>
                  </a:cubicBezTo>
                  <a:cubicBezTo>
                    <a:pt x="264248" y="97488"/>
                    <a:pt x="264248" y="98107"/>
                    <a:pt x="264236" y="98727"/>
                  </a:cubicBezTo>
                  <a:cubicBezTo>
                    <a:pt x="264236" y="99036"/>
                    <a:pt x="264164" y="99108"/>
                    <a:pt x="263867" y="99119"/>
                  </a:cubicBezTo>
                  <a:cubicBezTo>
                    <a:pt x="263819" y="99123"/>
                    <a:pt x="263771" y="99125"/>
                    <a:pt x="263724" y="99125"/>
                  </a:cubicBezTo>
                  <a:cubicBezTo>
                    <a:pt x="263628" y="99125"/>
                    <a:pt x="263533" y="99119"/>
                    <a:pt x="263438" y="99119"/>
                  </a:cubicBezTo>
                  <a:lnTo>
                    <a:pt x="257723" y="99119"/>
                  </a:lnTo>
                  <a:cubicBezTo>
                    <a:pt x="257437" y="99119"/>
                    <a:pt x="257163" y="99119"/>
                    <a:pt x="256878" y="99036"/>
                  </a:cubicBezTo>
                  <a:cubicBezTo>
                    <a:pt x="256716" y="98994"/>
                    <a:pt x="256548" y="98988"/>
                    <a:pt x="256379" y="98988"/>
                  </a:cubicBezTo>
                  <a:cubicBezTo>
                    <a:pt x="256311" y="98988"/>
                    <a:pt x="256243" y="98988"/>
                    <a:pt x="256175" y="98988"/>
                  </a:cubicBezTo>
                  <a:cubicBezTo>
                    <a:pt x="254199" y="98977"/>
                    <a:pt x="252222" y="98977"/>
                    <a:pt x="250246" y="98977"/>
                  </a:cubicBezTo>
                  <a:cubicBezTo>
                    <a:pt x="250185" y="98977"/>
                    <a:pt x="250125" y="98977"/>
                    <a:pt x="250065" y="98977"/>
                  </a:cubicBezTo>
                  <a:cubicBezTo>
                    <a:pt x="249795" y="98977"/>
                    <a:pt x="249530" y="98969"/>
                    <a:pt x="249258" y="98881"/>
                  </a:cubicBezTo>
                  <a:cubicBezTo>
                    <a:pt x="249152" y="98848"/>
                    <a:pt x="249031" y="98841"/>
                    <a:pt x="248910" y="98841"/>
                  </a:cubicBezTo>
                  <a:cubicBezTo>
                    <a:pt x="248813" y="98841"/>
                    <a:pt x="248716" y="98846"/>
                    <a:pt x="248627" y="98846"/>
                  </a:cubicBezTo>
                  <a:cubicBezTo>
                    <a:pt x="247912" y="98840"/>
                    <a:pt x="247198" y="98840"/>
                    <a:pt x="246483" y="98840"/>
                  </a:cubicBezTo>
                  <a:cubicBezTo>
                    <a:pt x="245769" y="98840"/>
                    <a:pt x="245055" y="98840"/>
                    <a:pt x="244340" y="98834"/>
                  </a:cubicBezTo>
                  <a:cubicBezTo>
                    <a:pt x="244284" y="98834"/>
                    <a:pt x="244228" y="98834"/>
                    <a:pt x="244171" y="98834"/>
                  </a:cubicBezTo>
                  <a:cubicBezTo>
                    <a:pt x="243919" y="98834"/>
                    <a:pt x="243667" y="98826"/>
                    <a:pt x="243423" y="98738"/>
                  </a:cubicBezTo>
                  <a:cubicBezTo>
                    <a:pt x="243311" y="98705"/>
                    <a:pt x="243191" y="98698"/>
                    <a:pt x="243070" y="98698"/>
                  </a:cubicBezTo>
                  <a:cubicBezTo>
                    <a:pt x="242973" y="98698"/>
                    <a:pt x="242876" y="98703"/>
                    <a:pt x="242781" y="98703"/>
                  </a:cubicBezTo>
                  <a:cubicBezTo>
                    <a:pt x="242650" y="98697"/>
                    <a:pt x="242519" y="98697"/>
                    <a:pt x="242388" y="98697"/>
                  </a:cubicBezTo>
                  <a:cubicBezTo>
                    <a:pt x="242257" y="98697"/>
                    <a:pt x="242126" y="98697"/>
                    <a:pt x="241995" y="98691"/>
                  </a:cubicBezTo>
                  <a:cubicBezTo>
                    <a:pt x="241780" y="98679"/>
                    <a:pt x="241685" y="98596"/>
                    <a:pt x="241685" y="98381"/>
                  </a:cubicBezTo>
                  <a:cubicBezTo>
                    <a:pt x="241709" y="97584"/>
                    <a:pt x="241566" y="96774"/>
                    <a:pt x="241780" y="95976"/>
                  </a:cubicBezTo>
                  <a:cubicBezTo>
                    <a:pt x="241828" y="95810"/>
                    <a:pt x="241816" y="95643"/>
                    <a:pt x="241816" y="95476"/>
                  </a:cubicBezTo>
                  <a:cubicBezTo>
                    <a:pt x="241816" y="95000"/>
                    <a:pt x="241816" y="94524"/>
                    <a:pt x="241816" y="94047"/>
                  </a:cubicBezTo>
                  <a:cubicBezTo>
                    <a:pt x="241816" y="93905"/>
                    <a:pt x="241792" y="93762"/>
                    <a:pt x="241828" y="93619"/>
                  </a:cubicBezTo>
                  <a:cubicBezTo>
                    <a:pt x="242066" y="92607"/>
                    <a:pt x="241911" y="91583"/>
                    <a:pt x="241959" y="90571"/>
                  </a:cubicBezTo>
                  <a:cubicBezTo>
                    <a:pt x="241971" y="90237"/>
                    <a:pt x="241947" y="89904"/>
                    <a:pt x="242054" y="89583"/>
                  </a:cubicBezTo>
                  <a:cubicBezTo>
                    <a:pt x="242126" y="89380"/>
                    <a:pt x="242102" y="89154"/>
                    <a:pt x="242102" y="88940"/>
                  </a:cubicBezTo>
                  <a:cubicBezTo>
                    <a:pt x="242102" y="87416"/>
                    <a:pt x="242102" y="85892"/>
                    <a:pt x="242102" y="84380"/>
                  </a:cubicBezTo>
                  <a:cubicBezTo>
                    <a:pt x="242102" y="84070"/>
                    <a:pt x="242090" y="83760"/>
                    <a:pt x="242197" y="83463"/>
                  </a:cubicBezTo>
                  <a:cubicBezTo>
                    <a:pt x="242257" y="83284"/>
                    <a:pt x="242233" y="83082"/>
                    <a:pt x="242245" y="82891"/>
                  </a:cubicBezTo>
                  <a:cubicBezTo>
                    <a:pt x="242245" y="82367"/>
                    <a:pt x="242245" y="81844"/>
                    <a:pt x="242245" y="81320"/>
                  </a:cubicBezTo>
                  <a:cubicBezTo>
                    <a:pt x="242245" y="81034"/>
                    <a:pt x="242233" y="80760"/>
                    <a:pt x="242328" y="80474"/>
                  </a:cubicBezTo>
                  <a:cubicBezTo>
                    <a:pt x="242388" y="80320"/>
                    <a:pt x="242376" y="80153"/>
                    <a:pt x="242388" y="79986"/>
                  </a:cubicBezTo>
                  <a:cubicBezTo>
                    <a:pt x="242411" y="79367"/>
                    <a:pt x="242340" y="78748"/>
                    <a:pt x="242507" y="78141"/>
                  </a:cubicBezTo>
                  <a:cubicBezTo>
                    <a:pt x="242578" y="77903"/>
                    <a:pt x="242519" y="77629"/>
                    <a:pt x="242531" y="77367"/>
                  </a:cubicBezTo>
                  <a:cubicBezTo>
                    <a:pt x="242542" y="77093"/>
                    <a:pt x="242614" y="76998"/>
                    <a:pt x="242864" y="76998"/>
                  </a:cubicBezTo>
                  <a:cubicBezTo>
                    <a:pt x="243459" y="76994"/>
                    <a:pt x="244055" y="76992"/>
                    <a:pt x="244650" y="76992"/>
                  </a:cubicBezTo>
                  <a:close/>
                  <a:moveTo>
                    <a:pt x="151674" y="77267"/>
                  </a:moveTo>
                  <a:cubicBezTo>
                    <a:pt x="151750" y="77267"/>
                    <a:pt x="151826" y="77272"/>
                    <a:pt x="151900" y="77272"/>
                  </a:cubicBezTo>
                  <a:lnTo>
                    <a:pt x="160746" y="77272"/>
                  </a:lnTo>
                  <a:cubicBezTo>
                    <a:pt x="160794" y="77272"/>
                    <a:pt x="160842" y="77271"/>
                    <a:pt x="160889" y="77271"/>
                  </a:cubicBezTo>
                  <a:cubicBezTo>
                    <a:pt x="161080" y="77271"/>
                    <a:pt x="161270" y="77279"/>
                    <a:pt x="161461" y="77355"/>
                  </a:cubicBezTo>
                  <a:cubicBezTo>
                    <a:pt x="161586" y="77402"/>
                    <a:pt x="161714" y="77414"/>
                    <a:pt x="161843" y="77414"/>
                  </a:cubicBezTo>
                  <a:cubicBezTo>
                    <a:pt x="161973" y="77414"/>
                    <a:pt x="162104" y="77402"/>
                    <a:pt x="162235" y="77402"/>
                  </a:cubicBezTo>
                  <a:lnTo>
                    <a:pt x="171367" y="77402"/>
                  </a:lnTo>
                  <a:cubicBezTo>
                    <a:pt x="171454" y="77402"/>
                    <a:pt x="171534" y="77402"/>
                    <a:pt x="171605" y="77402"/>
                  </a:cubicBezTo>
                  <a:cubicBezTo>
                    <a:pt x="172311" y="77402"/>
                    <a:pt x="172272" y="77441"/>
                    <a:pt x="172272" y="78295"/>
                  </a:cubicBezTo>
                  <a:cubicBezTo>
                    <a:pt x="172272" y="80129"/>
                    <a:pt x="172272" y="81963"/>
                    <a:pt x="172272" y="83784"/>
                  </a:cubicBezTo>
                  <a:cubicBezTo>
                    <a:pt x="172272" y="84070"/>
                    <a:pt x="172272" y="84356"/>
                    <a:pt x="172355" y="84641"/>
                  </a:cubicBezTo>
                  <a:cubicBezTo>
                    <a:pt x="172415" y="84856"/>
                    <a:pt x="172403" y="85106"/>
                    <a:pt x="172403" y="85344"/>
                  </a:cubicBezTo>
                  <a:cubicBezTo>
                    <a:pt x="172403" y="87297"/>
                    <a:pt x="172403" y="89249"/>
                    <a:pt x="172415" y="91202"/>
                  </a:cubicBezTo>
                  <a:cubicBezTo>
                    <a:pt x="172415" y="91488"/>
                    <a:pt x="172403" y="91761"/>
                    <a:pt x="172498" y="92047"/>
                  </a:cubicBezTo>
                  <a:cubicBezTo>
                    <a:pt x="172546" y="92214"/>
                    <a:pt x="172546" y="92416"/>
                    <a:pt x="172546" y="92607"/>
                  </a:cubicBezTo>
                  <a:cubicBezTo>
                    <a:pt x="172546" y="94512"/>
                    <a:pt x="172546" y="96417"/>
                    <a:pt x="172546" y="98322"/>
                  </a:cubicBezTo>
                  <a:cubicBezTo>
                    <a:pt x="172546" y="98977"/>
                    <a:pt x="172534" y="98977"/>
                    <a:pt x="171855" y="98977"/>
                  </a:cubicBezTo>
                  <a:lnTo>
                    <a:pt x="170355" y="98977"/>
                  </a:lnTo>
                  <a:cubicBezTo>
                    <a:pt x="169926" y="98988"/>
                    <a:pt x="169509" y="98965"/>
                    <a:pt x="169081" y="99084"/>
                  </a:cubicBezTo>
                  <a:cubicBezTo>
                    <a:pt x="168974" y="99119"/>
                    <a:pt x="168858" y="99128"/>
                    <a:pt x="168739" y="99128"/>
                  </a:cubicBezTo>
                  <a:cubicBezTo>
                    <a:pt x="168619" y="99128"/>
                    <a:pt x="168497" y="99119"/>
                    <a:pt x="168378" y="99119"/>
                  </a:cubicBezTo>
                  <a:lnTo>
                    <a:pt x="156020" y="99119"/>
                  </a:lnTo>
                  <a:cubicBezTo>
                    <a:pt x="155921" y="99119"/>
                    <a:pt x="155822" y="99118"/>
                    <a:pt x="155723" y="99118"/>
                  </a:cubicBezTo>
                  <a:cubicBezTo>
                    <a:pt x="155425" y="99118"/>
                    <a:pt x="155124" y="99131"/>
                    <a:pt x="154829" y="99239"/>
                  </a:cubicBezTo>
                  <a:cubicBezTo>
                    <a:pt x="154752" y="99262"/>
                    <a:pt x="154668" y="99268"/>
                    <a:pt x="154584" y="99268"/>
                  </a:cubicBezTo>
                  <a:cubicBezTo>
                    <a:pt x="154499" y="99268"/>
                    <a:pt x="154412" y="99262"/>
                    <a:pt x="154329" y="99262"/>
                  </a:cubicBezTo>
                  <a:cubicBezTo>
                    <a:pt x="153805" y="99262"/>
                    <a:pt x="153281" y="99262"/>
                    <a:pt x="152757" y="99274"/>
                  </a:cubicBezTo>
                  <a:cubicBezTo>
                    <a:pt x="152638" y="99274"/>
                    <a:pt x="152519" y="99270"/>
                    <a:pt x="152401" y="99270"/>
                  </a:cubicBezTo>
                  <a:cubicBezTo>
                    <a:pt x="152163" y="99270"/>
                    <a:pt x="151928" y="99286"/>
                    <a:pt x="151698" y="99381"/>
                  </a:cubicBezTo>
                  <a:cubicBezTo>
                    <a:pt x="151638" y="99405"/>
                    <a:pt x="151567" y="99405"/>
                    <a:pt x="151495" y="99405"/>
                  </a:cubicBezTo>
                  <a:lnTo>
                    <a:pt x="149066" y="99405"/>
                  </a:lnTo>
                  <a:cubicBezTo>
                    <a:pt x="148793" y="99405"/>
                    <a:pt x="148721" y="99322"/>
                    <a:pt x="148709" y="99072"/>
                  </a:cubicBezTo>
                  <a:cubicBezTo>
                    <a:pt x="148697" y="98881"/>
                    <a:pt x="148697" y="98691"/>
                    <a:pt x="148697" y="98500"/>
                  </a:cubicBezTo>
                  <a:lnTo>
                    <a:pt x="148697" y="90142"/>
                  </a:lnTo>
                  <a:cubicBezTo>
                    <a:pt x="148697" y="87380"/>
                    <a:pt x="148697" y="84618"/>
                    <a:pt x="148697" y="81867"/>
                  </a:cubicBezTo>
                  <a:cubicBezTo>
                    <a:pt x="148697" y="81534"/>
                    <a:pt x="148721" y="81201"/>
                    <a:pt x="148602" y="80879"/>
                  </a:cubicBezTo>
                  <a:cubicBezTo>
                    <a:pt x="148543" y="80724"/>
                    <a:pt x="148566" y="80546"/>
                    <a:pt x="148554" y="80379"/>
                  </a:cubicBezTo>
                  <a:cubicBezTo>
                    <a:pt x="148554" y="79950"/>
                    <a:pt x="148554" y="79522"/>
                    <a:pt x="148554" y="79093"/>
                  </a:cubicBezTo>
                  <a:cubicBezTo>
                    <a:pt x="148554" y="78784"/>
                    <a:pt x="148578" y="78486"/>
                    <a:pt x="148459" y="78176"/>
                  </a:cubicBezTo>
                  <a:cubicBezTo>
                    <a:pt x="148388" y="78010"/>
                    <a:pt x="148400" y="77807"/>
                    <a:pt x="148447" y="77617"/>
                  </a:cubicBezTo>
                  <a:cubicBezTo>
                    <a:pt x="148471" y="77522"/>
                    <a:pt x="148531" y="77450"/>
                    <a:pt x="148638" y="77438"/>
                  </a:cubicBezTo>
                  <a:cubicBezTo>
                    <a:pt x="148757" y="77426"/>
                    <a:pt x="148876" y="77414"/>
                    <a:pt x="148995" y="77414"/>
                  </a:cubicBezTo>
                  <a:lnTo>
                    <a:pt x="150352" y="77414"/>
                  </a:lnTo>
                  <a:cubicBezTo>
                    <a:pt x="150698" y="77402"/>
                    <a:pt x="151055" y="77426"/>
                    <a:pt x="151400" y="77307"/>
                  </a:cubicBezTo>
                  <a:cubicBezTo>
                    <a:pt x="151486" y="77274"/>
                    <a:pt x="151579" y="77267"/>
                    <a:pt x="151674" y="77267"/>
                  </a:cubicBezTo>
                  <a:close/>
                  <a:moveTo>
                    <a:pt x="147256" y="77401"/>
                  </a:moveTo>
                  <a:cubicBezTo>
                    <a:pt x="147369" y="77401"/>
                    <a:pt x="147478" y="77417"/>
                    <a:pt x="147578" y="77486"/>
                  </a:cubicBezTo>
                  <a:cubicBezTo>
                    <a:pt x="147781" y="77629"/>
                    <a:pt x="147662" y="77891"/>
                    <a:pt x="147757" y="78081"/>
                  </a:cubicBezTo>
                  <a:cubicBezTo>
                    <a:pt x="147864" y="78295"/>
                    <a:pt x="147840" y="78545"/>
                    <a:pt x="147840" y="78784"/>
                  </a:cubicBezTo>
                  <a:cubicBezTo>
                    <a:pt x="147840" y="79212"/>
                    <a:pt x="147840" y="79629"/>
                    <a:pt x="147840" y="80058"/>
                  </a:cubicBezTo>
                  <a:cubicBezTo>
                    <a:pt x="147852" y="80415"/>
                    <a:pt x="147828" y="80772"/>
                    <a:pt x="147947" y="81117"/>
                  </a:cubicBezTo>
                  <a:cubicBezTo>
                    <a:pt x="148007" y="81296"/>
                    <a:pt x="147983" y="81498"/>
                    <a:pt x="147983" y="81689"/>
                  </a:cubicBezTo>
                  <a:lnTo>
                    <a:pt x="147983" y="98679"/>
                  </a:lnTo>
                  <a:lnTo>
                    <a:pt x="147983" y="98822"/>
                  </a:lnTo>
                  <a:cubicBezTo>
                    <a:pt x="147995" y="99381"/>
                    <a:pt x="147912" y="99346"/>
                    <a:pt x="147447" y="99441"/>
                  </a:cubicBezTo>
                  <a:cubicBezTo>
                    <a:pt x="146852" y="99548"/>
                    <a:pt x="146268" y="99548"/>
                    <a:pt x="145673" y="99548"/>
                  </a:cubicBezTo>
                  <a:lnTo>
                    <a:pt x="124909" y="99548"/>
                  </a:lnTo>
                  <a:cubicBezTo>
                    <a:pt x="124802" y="99548"/>
                    <a:pt x="124694" y="99551"/>
                    <a:pt x="124587" y="99551"/>
                  </a:cubicBezTo>
                  <a:cubicBezTo>
                    <a:pt x="124480" y="99551"/>
                    <a:pt x="124373" y="99548"/>
                    <a:pt x="124266" y="99536"/>
                  </a:cubicBezTo>
                  <a:cubicBezTo>
                    <a:pt x="124099" y="99536"/>
                    <a:pt x="124016" y="99429"/>
                    <a:pt x="124004" y="99262"/>
                  </a:cubicBezTo>
                  <a:cubicBezTo>
                    <a:pt x="123992" y="99072"/>
                    <a:pt x="123992" y="98881"/>
                    <a:pt x="123992" y="98691"/>
                  </a:cubicBezTo>
                  <a:cubicBezTo>
                    <a:pt x="123992" y="91928"/>
                    <a:pt x="123992" y="85177"/>
                    <a:pt x="123992" y="78415"/>
                  </a:cubicBezTo>
                  <a:lnTo>
                    <a:pt x="123992" y="78343"/>
                  </a:lnTo>
                  <a:cubicBezTo>
                    <a:pt x="123992" y="77634"/>
                    <a:pt x="123973" y="77555"/>
                    <a:pt x="124554" y="77555"/>
                  </a:cubicBezTo>
                  <a:cubicBezTo>
                    <a:pt x="124617" y="77555"/>
                    <a:pt x="124687" y="77556"/>
                    <a:pt x="124766" y="77557"/>
                  </a:cubicBezTo>
                  <a:cubicBezTo>
                    <a:pt x="125004" y="77557"/>
                    <a:pt x="125242" y="77545"/>
                    <a:pt x="125468" y="77474"/>
                  </a:cubicBezTo>
                  <a:cubicBezTo>
                    <a:pt x="125671" y="77426"/>
                    <a:pt x="125897" y="77414"/>
                    <a:pt x="126111" y="77414"/>
                  </a:cubicBezTo>
                  <a:lnTo>
                    <a:pt x="146947" y="77414"/>
                  </a:lnTo>
                  <a:cubicBezTo>
                    <a:pt x="147049" y="77414"/>
                    <a:pt x="147154" y="77401"/>
                    <a:pt x="147256" y="77401"/>
                  </a:cubicBezTo>
                  <a:close/>
                  <a:moveTo>
                    <a:pt x="106006" y="77553"/>
                  </a:moveTo>
                  <a:cubicBezTo>
                    <a:pt x="106092" y="77553"/>
                    <a:pt x="106179" y="77557"/>
                    <a:pt x="106263" y="77557"/>
                  </a:cubicBezTo>
                  <a:lnTo>
                    <a:pt x="122682" y="77557"/>
                  </a:lnTo>
                  <a:cubicBezTo>
                    <a:pt x="123408" y="77557"/>
                    <a:pt x="123420" y="77557"/>
                    <a:pt x="123420" y="78307"/>
                  </a:cubicBezTo>
                  <a:lnTo>
                    <a:pt x="123420" y="84522"/>
                  </a:lnTo>
                  <a:cubicBezTo>
                    <a:pt x="123420" y="86499"/>
                    <a:pt x="123420" y="88475"/>
                    <a:pt x="123420" y="90452"/>
                  </a:cubicBezTo>
                  <a:cubicBezTo>
                    <a:pt x="123420" y="90773"/>
                    <a:pt x="123468" y="91118"/>
                    <a:pt x="123349" y="91440"/>
                  </a:cubicBezTo>
                  <a:cubicBezTo>
                    <a:pt x="123301" y="91559"/>
                    <a:pt x="123361" y="91666"/>
                    <a:pt x="123373" y="91785"/>
                  </a:cubicBezTo>
                  <a:cubicBezTo>
                    <a:pt x="123397" y="91892"/>
                    <a:pt x="123420" y="92035"/>
                    <a:pt x="123385" y="92130"/>
                  </a:cubicBezTo>
                  <a:cubicBezTo>
                    <a:pt x="123230" y="92547"/>
                    <a:pt x="123278" y="92976"/>
                    <a:pt x="123278" y="93404"/>
                  </a:cubicBezTo>
                  <a:cubicBezTo>
                    <a:pt x="123278" y="95214"/>
                    <a:pt x="123278" y="97024"/>
                    <a:pt x="123278" y="98834"/>
                  </a:cubicBezTo>
                  <a:cubicBezTo>
                    <a:pt x="123278" y="99548"/>
                    <a:pt x="123278" y="99548"/>
                    <a:pt x="122587" y="99560"/>
                  </a:cubicBezTo>
                  <a:cubicBezTo>
                    <a:pt x="121968" y="99560"/>
                    <a:pt x="121349" y="99555"/>
                    <a:pt x="120730" y="99555"/>
                  </a:cubicBezTo>
                  <a:cubicBezTo>
                    <a:pt x="120420" y="99555"/>
                    <a:pt x="120110" y="99556"/>
                    <a:pt x="119801" y="99560"/>
                  </a:cubicBezTo>
                  <a:cubicBezTo>
                    <a:pt x="119658" y="99560"/>
                    <a:pt x="119515" y="99556"/>
                    <a:pt x="119373" y="99556"/>
                  </a:cubicBezTo>
                  <a:cubicBezTo>
                    <a:pt x="119088" y="99556"/>
                    <a:pt x="118805" y="99572"/>
                    <a:pt x="118527" y="99667"/>
                  </a:cubicBezTo>
                  <a:cubicBezTo>
                    <a:pt x="118455" y="99691"/>
                    <a:pt x="118375" y="99697"/>
                    <a:pt x="118292" y="99697"/>
                  </a:cubicBezTo>
                  <a:cubicBezTo>
                    <a:pt x="118208" y="99697"/>
                    <a:pt x="118122" y="99691"/>
                    <a:pt x="118039" y="99691"/>
                  </a:cubicBezTo>
                  <a:cubicBezTo>
                    <a:pt x="117753" y="99697"/>
                    <a:pt x="117467" y="99697"/>
                    <a:pt x="117182" y="99697"/>
                  </a:cubicBezTo>
                  <a:cubicBezTo>
                    <a:pt x="116896" y="99697"/>
                    <a:pt x="116610" y="99697"/>
                    <a:pt x="116324" y="99703"/>
                  </a:cubicBezTo>
                  <a:cubicBezTo>
                    <a:pt x="116216" y="99703"/>
                    <a:pt x="116108" y="99701"/>
                    <a:pt x="116001" y="99701"/>
                  </a:cubicBezTo>
                  <a:cubicBezTo>
                    <a:pt x="115704" y="99701"/>
                    <a:pt x="115410" y="99714"/>
                    <a:pt x="115122" y="99810"/>
                  </a:cubicBezTo>
                  <a:cubicBezTo>
                    <a:pt x="115041" y="99837"/>
                    <a:pt x="114954" y="99844"/>
                    <a:pt x="114867" y="99844"/>
                  </a:cubicBezTo>
                  <a:cubicBezTo>
                    <a:pt x="114762" y="99844"/>
                    <a:pt x="114654" y="99834"/>
                    <a:pt x="114550" y="99834"/>
                  </a:cubicBezTo>
                  <a:cubicBezTo>
                    <a:pt x="113812" y="99846"/>
                    <a:pt x="113074" y="99846"/>
                    <a:pt x="112336" y="99846"/>
                  </a:cubicBezTo>
                  <a:cubicBezTo>
                    <a:pt x="112271" y="99846"/>
                    <a:pt x="112206" y="99845"/>
                    <a:pt x="112142" y="99845"/>
                  </a:cubicBezTo>
                  <a:cubicBezTo>
                    <a:pt x="111853" y="99845"/>
                    <a:pt x="111568" y="99853"/>
                    <a:pt x="111276" y="99941"/>
                  </a:cubicBezTo>
                  <a:cubicBezTo>
                    <a:pt x="111181" y="99977"/>
                    <a:pt x="111077" y="99986"/>
                    <a:pt x="110969" y="99986"/>
                  </a:cubicBezTo>
                  <a:cubicBezTo>
                    <a:pt x="110862" y="99986"/>
                    <a:pt x="110752" y="99977"/>
                    <a:pt x="110645" y="99977"/>
                  </a:cubicBezTo>
                  <a:cubicBezTo>
                    <a:pt x="109097" y="99989"/>
                    <a:pt x="107549" y="99989"/>
                    <a:pt x="106002" y="99989"/>
                  </a:cubicBezTo>
                  <a:cubicBezTo>
                    <a:pt x="105941" y="99989"/>
                    <a:pt x="105881" y="99988"/>
                    <a:pt x="105821" y="99988"/>
                  </a:cubicBezTo>
                  <a:cubicBezTo>
                    <a:pt x="105551" y="99988"/>
                    <a:pt x="105286" y="99996"/>
                    <a:pt x="105013" y="100084"/>
                  </a:cubicBezTo>
                  <a:cubicBezTo>
                    <a:pt x="104907" y="100117"/>
                    <a:pt x="104791" y="100124"/>
                    <a:pt x="104671" y="100124"/>
                  </a:cubicBezTo>
                  <a:cubicBezTo>
                    <a:pt x="104575" y="100124"/>
                    <a:pt x="104478" y="100120"/>
                    <a:pt x="104382" y="100120"/>
                  </a:cubicBezTo>
                  <a:cubicBezTo>
                    <a:pt x="102811" y="100131"/>
                    <a:pt x="101239" y="100131"/>
                    <a:pt x="99667" y="100131"/>
                  </a:cubicBezTo>
                  <a:cubicBezTo>
                    <a:pt x="99579" y="100131"/>
                    <a:pt x="99491" y="100130"/>
                    <a:pt x="99402" y="100130"/>
                  </a:cubicBezTo>
                  <a:cubicBezTo>
                    <a:pt x="99182" y="100130"/>
                    <a:pt x="98963" y="100142"/>
                    <a:pt x="98751" y="100227"/>
                  </a:cubicBezTo>
                  <a:cubicBezTo>
                    <a:pt x="98715" y="100251"/>
                    <a:pt x="98667" y="100251"/>
                    <a:pt x="98620" y="100262"/>
                  </a:cubicBezTo>
                  <a:cubicBezTo>
                    <a:pt x="98454" y="100267"/>
                    <a:pt x="98319" y="100271"/>
                    <a:pt x="98207" y="100271"/>
                  </a:cubicBezTo>
                  <a:cubicBezTo>
                    <a:pt x="97687" y="100271"/>
                    <a:pt x="97705" y="100171"/>
                    <a:pt x="97715" y="99465"/>
                  </a:cubicBezTo>
                  <a:cubicBezTo>
                    <a:pt x="97715" y="99179"/>
                    <a:pt x="97727" y="98905"/>
                    <a:pt x="97798" y="98619"/>
                  </a:cubicBezTo>
                  <a:cubicBezTo>
                    <a:pt x="97858" y="98346"/>
                    <a:pt x="97846" y="98048"/>
                    <a:pt x="97858" y="97762"/>
                  </a:cubicBezTo>
                  <a:cubicBezTo>
                    <a:pt x="97870" y="97298"/>
                    <a:pt x="97870" y="96822"/>
                    <a:pt x="97965" y="96357"/>
                  </a:cubicBezTo>
                  <a:cubicBezTo>
                    <a:pt x="98048" y="95893"/>
                    <a:pt x="97989" y="95405"/>
                    <a:pt x="98001" y="94928"/>
                  </a:cubicBezTo>
                  <a:cubicBezTo>
                    <a:pt x="98001" y="94500"/>
                    <a:pt x="97965" y="94071"/>
                    <a:pt x="98108" y="93654"/>
                  </a:cubicBezTo>
                  <a:cubicBezTo>
                    <a:pt x="98167" y="93512"/>
                    <a:pt x="98132" y="93333"/>
                    <a:pt x="98132" y="93166"/>
                  </a:cubicBezTo>
                  <a:cubicBezTo>
                    <a:pt x="98143" y="92452"/>
                    <a:pt x="98143" y="91738"/>
                    <a:pt x="98143" y="91023"/>
                  </a:cubicBezTo>
                  <a:cubicBezTo>
                    <a:pt x="98143" y="90618"/>
                    <a:pt x="98108" y="90214"/>
                    <a:pt x="98251" y="89821"/>
                  </a:cubicBezTo>
                  <a:cubicBezTo>
                    <a:pt x="98298" y="89666"/>
                    <a:pt x="98274" y="89487"/>
                    <a:pt x="98274" y="89321"/>
                  </a:cubicBezTo>
                  <a:cubicBezTo>
                    <a:pt x="98286" y="88701"/>
                    <a:pt x="98286" y="88082"/>
                    <a:pt x="98286" y="87463"/>
                  </a:cubicBezTo>
                  <a:cubicBezTo>
                    <a:pt x="98286" y="87177"/>
                    <a:pt x="98298" y="86904"/>
                    <a:pt x="98370" y="86618"/>
                  </a:cubicBezTo>
                  <a:cubicBezTo>
                    <a:pt x="98429" y="86344"/>
                    <a:pt x="98417" y="86058"/>
                    <a:pt x="98417" y="85773"/>
                  </a:cubicBezTo>
                  <a:cubicBezTo>
                    <a:pt x="98441" y="85225"/>
                    <a:pt x="98382" y="84677"/>
                    <a:pt x="98548" y="84141"/>
                  </a:cubicBezTo>
                  <a:cubicBezTo>
                    <a:pt x="98596" y="83999"/>
                    <a:pt x="98572" y="83808"/>
                    <a:pt x="98572" y="83641"/>
                  </a:cubicBezTo>
                  <a:cubicBezTo>
                    <a:pt x="98572" y="82987"/>
                    <a:pt x="98572" y="82320"/>
                    <a:pt x="98572" y="81653"/>
                  </a:cubicBezTo>
                  <a:cubicBezTo>
                    <a:pt x="98572" y="81343"/>
                    <a:pt x="98572" y="81034"/>
                    <a:pt x="98667" y="80736"/>
                  </a:cubicBezTo>
                  <a:cubicBezTo>
                    <a:pt x="98727" y="80534"/>
                    <a:pt x="98703" y="80308"/>
                    <a:pt x="98703" y="80093"/>
                  </a:cubicBezTo>
                  <a:cubicBezTo>
                    <a:pt x="98715" y="79474"/>
                    <a:pt x="98703" y="78855"/>
                    <a:pt x="98715" y="78236"/>
                  </a:cubicBezTo>
                  <a:cubicBezTo>
                    <a:pt x="98715" y="77926"/>
                    <a:pt x="98763" y="77926"/>
                    <a:pt x="99084" y="77831"/>
                  </a:cubicBezTo>
                  <a:cubicBezTo>
                    <a:pt x="99548" y="77712"/>
                    <a:pt x="100025" y="77700"/>
                    <a:pt x="100501" y="77700"/>
                  </a:cubicBezTo>
                  <a:lnTo>
                    <a:pt x="104632" y="77700"/>
                  </a:lnTo>
                  <a:cubicBezTo>
                    <a:pt x="104692" y="77700"/>
                    <a:pt x="104751" y="77700"/>
                    <a:pt x="104811" y="77700"/>
                  </a:cubicBezTo>
                  <a:cubicBezTo>
                    <a:pt x="105108" y="77700"/>
                    <a:pt x="105404" y="77692"/>
                    <a:pt x="105692" y="77593"/>
                  </a:cubicBezTo>
                  <a:cubicBezTo>
                    <a:pt x="105791" y="77560"/>
                    <a:pt x="105898" y="77553"/>
                    <a:pt x="106006" y="77553"/>
                  </a:cubicBezTo>
                  <a:close/>
                  <a:moveTo>
                    <a:pt x="80693" y="77842"/>
                  </a:moveTo>
                  <a:cubicBezTo>
                    <a:pt x="80748" y="77842"/>
                    <a:pt x="80802" y="77843"/>
                    <a:pt x="80856" y="77843"/>
                  </a:cubicBezTo>
                  <a:lnTo>
                    <a:pt x="97405" y="77843"/>
                  </a:lnTo>
                  <a:cubicBezTo>
                    <a:pt x="98132" y="77843"/>
                    <a:pt x="98132" y="77843"/>
                    <a:pt x="98143" y="78605"/>
                  </a:cubicBezTo>
                  <a:cubicBezTo>
                    <a:pt x="98143" y="78986"/>
                    <a:pt x="98132" y="79367"/>
                    <a:pt x="98132" y="79748"/>
                  </a:cubicBezTo>
                  <a:cubicBezTo>
                    <a:pt x="98132" y="79843"/>
                    <a:pt x="98155" y="79939"/>
                    <a:pt x="98132" y="80034"/>
                  </a:cubicBezTo>
                  <a:cubicBezTo>
                    <a:pt x="97893" y="81058"/>
                    <a:pt x="98036" y="82105"/>
                    <a:pt x="98001" y="83153"/>
                  </a:cubicBezTo>
                  <a:cubicBezTo>
                    <a:pt x="97989" y="83534"/>
                    <a:pt x="98012" y="83903"/>
                    <a:pt x="97893" y="84284"/>
                  </a:cubicBezTo>
                  <a:cubicBezTo>
                    <a:pt x="97822" y="84475"/>
                    <a:pt x="97870" y="84701"/>
                    <a:pt x="97858" y="84915"/>
                  </a:cubicBezTo>
                  <a:cubicBezTo>
                    <a:pt x="97834" y="85606"/>
                    <a:pt x="97905" y="86296"/>
                    <a:pt x="97739" y="86975"/>
                  </a:cubicBezTo>
                  <a:cubicBezTo>
                    <a:pt x="97655" y="87285"/>
                    <a:pt x="97727" y="87642"/>
                    <a:pt x="97715" y="87975"/>
                  </a:cubicBezTo>
                  <a:cubicBezTo>
                    <a:pt x="97691" y="88582"/>
                    <a:pt x="97774" y="89202"/>
                    <a:pt x="97584" y="89809"/>
                  </a:cubicBezTo>
                  <a:cubicBezTo>
                    <a:pt x="97536" y="89964"/>
                    <a:pt x="97572" y="90142"/>
                    <a:pt x="97572" y="90309"/>
                  </a:cubicBezTo>
                  <a:cubicBezTo>
                    <a:pt x="97572" y="91238"/>
                    <a:pt x="97572" y="92166"/>
                    <a:pt x="97572" y="93095"/>
                  </a:cubicBezTo>
                  <a:cubicBezTo>
                    <a:pt x="97560" y="93500"/>
                    <a:pt x="97584" y="93893"/>
                    <a:pt x="97465" y="94297"/>
                  </a:cubicBezTo>
                  <a:cubicBezTo>
                    <a:pt x="97393" y="94488"/>
                    <a:pt x="97441" y="94714"/>
                    <a:pt x="97429" y="94928"/>
                  </a:cubicBezTo>
                  <a:cubicBezTo>
                    <a:pt x="97393" y="95667"/>
                    <a:pt x="97477" y="96393"/>
                    <a:pt x="97310" y="97131"/>
                  </a:cubicBezTo>
                  <a:cubicBezTo>
                    <a:pt x="97215" y="97512"/>
                    <a:pt x="97298" y="97929"/>
                    <a:pt x="97274" y="98334"/>
                  </a:cubicBezTo>
                  <a:cubicBezTo>
                    <a:pt x="97239" y="98905"/>
                    <a:pt x="97179" y="99465"/>
                    <a:pt x="97119" y="100036"/>
                  </a:cubicBezTo>
                  <a:cubicBezTo>
                    <a:pt x="97108" y="100167"/>
                    <a:pt x="97012" y="100251"/>
                    <a:pt x="96881" y="100251"/>
                  </a:cubicBezTo>
                  <a:cubicBezTo>
                    <a:pt x="96864" y="100250"/>
                    <a:pt x="96848" y="100250"/>
                    <a:pt x="96831" y="100250"/>
                  </a:cubicBezTo>
                  <a:cubicBezTo>
                    <a:pt x="96235" y="100250"/>
                    <a:pt x="95656" y="100427"/>
                    <a:pt x="95063" y="100427"/>
                  </a:cubicBezTo>
                  <a:cubicBezTo>
                    <a:pt x="94987" y="100427"/>
                    <a:pt x="94910" y="100424"/>
                    <a:pt x="94833" y="100417"/>
                  </a:cubicBezTo>
                  <a:cubicBezTo>
                    <a:pt x="94706" y="100405"/>
                    <a:pt x="94579" y="100397"/>
                    <a:pt x="94453" y="100397"/>
                  </a:cubicBezTo>
                  <a:cubicBezTo>
                    <a:pt x="94200" y="100397"/>
                    <a:pt x="93948" y="100429"/>
                    <a:pt x="93702" y="100524"/>
                  </a:cubicBezTo>
                  <a:cubicBezTo>
                    <a:pt x="93625" y="100548"/>
                    <a:pt x="93542" y="100554"/>
                    <a:pt x="93457" y="100554"/>
                  </a:cubicBezTo>
                  <a:cubicBezTo>
                    <a:pt x="93372" y="100554"/>
                    <a:pt x="93286" y="100548"/>
                    <a:pt x="93202" y="100548"/>
                  </a:cubicBezTo>
                  <a:cubicBezTo>
                    <a:pt x="92845" y="100560"/>
                    <a:pt x="92500" y="100548"/>
                    <a:pt x="92143" y="100655"/>
                  </a:cubicBezTo>
                  <a:cubicBezTo>
                    <a:pt x="92047" y="100691"/>
                    <a:pt x="91943" y="100700"/>
                    <a:pt x="91836" y="100700"/>
                  </a:cubicBezTo>
                  <a:cubicBezTo>
                    <a:pt x="91729" y="100700"/>
                    <a:pt x="91619" y="100691"/>
                    <a:pt x="91512" y="100691"/>
                  </a:cubicBezTo>
                  <a:cubicBezTo>
                    <a:pt x="91393" y="100697"/>
                    <a:pt x="91275" y="100699"/>
                    <a:pt x="91156" y="100699"/>
                  </a:cubicBezTo>
                  <a:cubicBezTo>
                    <a:pt x="90957" y="100699"/>
                    <a:pt x="90758" y="100694"/>
                    <a:pt x="90560" y="100694"/>
                  </a:cubicBezTo>
                  <a:cubicBezTo>
                    <a:pt x="90188" y="100694"/>
                    <a:pt x="89818" y="100713"/>
                    <a:pt x="89452" y="100822"/>
                  </a:cubicBezTo>
                  <a:cubicBezTo>
                    <a:pt x="89390" y="100841"/>
                    <a:pt x="89324" y="100847"/>
                    <a:pt x="89257" y="100847"/>
                  </a:cubicBezTo>
                  <a:cubicBezTo>
                    <a:pt x="89156" y="100847"/>
                    <a:pt x="89052" y="100834"/>
                    <a:pt x="88952" y="100834"/>
                  </a:cubicBezTo>
                  <a:lnTo>
                    <a:pt x="81606" y="100834"/>
                  </a:lnTo>
                  <a:cubicBezTo>
                    <a:pt x="81546" y="100835"/>
                    <a:pt x="81485" y="100836"/>
                    <a:pt x="81425" y="100836"/>
                  </a:cubicBezTo>
                  <a:cubicBezTo>
                    <a:pt x="81276" y="100836"/>
                    <a:pt x="81126" y="100833"/>
                    <a:pt x="80976" y="100833"/>
                  </a:cubicBezTo>
                  <a:cubicBezTo>
                    <a:pt x="80622" y="100833"/>
                    <a:pt x="80266" y="100848"/>
                    <a:pt x="79915" y="100953"/>
                  </a:cubicBezTo>
                  <a:cubicBezTo>
                    <a:pt x="79845" y="100980"/>
                    <a:pt x="79769" y="100987"/>
                    <a:pt x="79692" y="100987"/>
                  </a:cubicBezTo>
                  <a:cubicBezTo>
                    <a:pt x="79600" y="100987"/>
                    <a:pt x="79506" y="100977"/>
                    <a:pt x="79415" y="100977"/>
                  </a:cubicBezTo>
                  <a:lnTo>
                    <a:pt x="71783" y="100977"/>
                  </a:lnTo>
                  <a:cubicBezTo>
                    <a:pt x="71719" y="100977"/>
                    <a:pt x="71656" y="100982"/>
                    <a:pt x="71592" y="100982"/>
                  </a:cubicBezTo>
                  <a:cubicBezTo>
                    <a:pt x="71561" y="100982"/>
                    <a:pt x="71529" y="100981"/>
                    <a:pt x="71497" y="100977"/>
                  </a:cubicBezTo>
                  <a:cubicBezTo>
                    <a:pt x="71057" y="100965"/>
                    <a:pt x="71009" y="100929"/>
                    <a:pt x="71009" y="100477"/>
                  </a:cubicBezTo>
                  <a:cubicBezTo>
                    <a:pt x="70997" y="99881"/>
                    <a:pt x="70938" y="99274"/>
                    <a:pt x="71021" y="98691"/>
                  </a:cubicBezTo>
                  <a:cubicBezTo>
                    <a:pt x="71152" y="97845"/>
                    <a:pt x="71057" y="96988"/>
                    <a:pt x="71164" y="96143"/>
                  </a:cubicBezTo>
                  <a:cubicBezTo>
                    <a:pt x="71259" y="95429"/>
                    <a:pt x="71188" y="94714"/>
                    <a:pt x="71319" y="94024"/>
                  </a:cubicBezTo>
                  <a:cubicBezTo>
                    <a:pt x="71462" y="93190"/>
                    <a:pt x="71402" y="92369"/>
                    <a:pt x="71426" y="91535"/>
                  </a:cubicBezTo>
                  <a:cubicBezTo>
                    <a:pt x="71438" y="91273"/>
                    <a:pt x="71438" y="91023"/>
                    <a:pt x="71521" y="90761"/>
                  </a:cubicBezTo>
                  <a:cubicBezTo>
                    <a:pt x="71569" y="90583"/>
                    <a:pt x="71569" y="90380"/>
                    <a:pt x="71569" y="90202"/>
                  </a:cubicBezTo>
                  <a:cubicBezTo>
                    <a:pt x="71569" y="89654"/>
                    <a:pt x="71569" y="89106"/>
                    <a:pt x="71569" y="88559"/>
                  </a:cubicBezTo>
                  <a:cubicBezTo>
                    <a:pt x="71581" y="88225"/>
                    <a:pt x="71569" y="87892"/>
                    <a:pt x="71676" y="87570"/>
                  </a:cubicBezTo>
                  <a:cubicBezTo>
                    <a:pt x="71747" y="87344"/>
                    <a:pt x="71712" y="87094"/>
                    <a:pt x="71712" y="86856"/>
                  </a:cubicBezTo>
                  <a:lnTo>
                    <a:pt x="71712" y="79010"/>
                  </a:lnTo>
                  <a:cubicBezTo>
                    <a:pt x="71712" y="78175"/>
                    <a:pt x="71674" y="78128"/>
                    <a:pt x="72323" y="78128"/>
                  </a:cubicBezTo>
                  <a:cubicBezTo>
                    <a:pt x="72406" y="78128"/>
                    <a:pt x="72499" y="78129"/>
                    <a:pt x="72605" y="78129"/>
                  </a:cubicBezTo>
                  <a:lnTo>
                    <a:pt x="73748" y="78129"/>
                  </a:lnTo>
                  <a:cubicBezTo>
                    <a:pt x="74057" y="78117"/>
                    <a:pt x="74367" y="78129"/>
                    <a:pt x="74664" y="78034"/>
                  </a:cubicBezTo>
                  <a:cubicBezTo>
                    <a:pt x="74809" y="77991"/>
                    <a:pt x="74966" y="77985"/>
                    <a:pt x="75121" y="77985"/>
                  </a:cubicBezTo>
                  <a:cubicBezTo>
                    <a:pt x="75184" y="77985"/>
                    <a:pt x="75246" y="77986"/>
                    <a:pt x="75307" y="77986"/>
                  </a:cubicBezTo>
                  <a:lnTo>
                    <a:pt x="79367" y="77986"/>
                  </a:lnTo>
                  <a:cubicBezTo>
                    <a:pt x="79653" y="77986"/>
                    <a:pt x="79939" y="77986"/>
                    <a:pt x="80213" y="77903"/>
                  </a:cubicBezTo>
                  <a:cubicBezTo>
                    <a:pt x="80364" y="77849"/>
                    <a:pt x="80530" y="77842"/>
                    <a:pt x="80693" y="77842"/>
                  </a:cubicBezTo>
                  <a:close/>
                  <a:moveTo>
                    <a:pt x="56880" y="78124"/>
                  </a:moveTo>
                  <a:cubicBezTo>
                    <a:pt x="56967" y="78124"/>
                    <a:pt x="57054" y="78129"/>
                    <a:pt x="57138" y="78129"/>
                  </a:cubicBezTo>
                  <a:lnTo>
                    <a:pt x="70485" y="78129"/>
                  </a:lnTo>
                  <a:cubicBezTo>
                    <a:pt x="70508" y="78129"/>
                    <a:pt x="70530" y="78129"/>
                    <a:pt x="70552" y="78129"/>
                  </a:cubicBezTo>
                  <a:cubicBezTo>
                    <a:pt x="71317" y="78129"/>
                    <a:pt x="71283" y="78140"/>
                    <a:pt x="71283" y="78962"/>
                  </a:cubicBezTo>
                  <a:lnTo>
                    <a:pt x="71283" y="83106"/>
                  </a:lnTo>
                  <a:lnTo>
                    <a:pt x="71295" y="83094"/>
                  </a:lnTo>
                  <a:cubicBezTo>
                    <a:pt x="71295" y="84260"/>
                    <a:pt x="71295" y="85427"/>
                    <a:pt x="71295" y="86594"/>
                  </a:cubicBezTo>
                  <a:cubicBezTo>
                    <a:pt x="71295" y="87142"/>
                    <a:pt x="71283" y="87678"/>
                    <a:pt x="71188" y="88225"/>
                  </a:cubicBezTo>
                  <a:cubicBezTo>
                    <a:pt x="71092" y="88749"/>
                    <a:pt x="71164" y="89309"/>
                    <a:pt x="71152" y="89856"/>
                  </a:cubicBezTo>
                  <a:cubicBezTo>
                    <a:pt x="71152" y="90237"/>
                    <a:pt x="71176" y="90618"/>
                    <a:pt x="71045" y="90987"/>
                  </a:cubicBezTo>
                  <a:cubicBezTo>
                    <a:pt x="70997" y="91142"/>
                    <a:pt x="71009" y="91321"/>
                    <a:pt x="71009" y="91488"/>
                  </a:cubicBezTo>
                  <a:cubicBezTo>
                    <a:pt x="71009" y="92035"/>
                    <a:pt x="71009" y="92583"/>
                    <a:pt x="71009" y="93131"/>
                  </a:cubicBezTo>
                  <a:cubicBezTo>
                    <a:pt x="71009" y="93393"/>
                    <a:pt x="71009" y="93643"/>
                    <a:pt x="70926" y="93905"/>
                  </a:cubicBezTo>
                  <a:cubicBezTo>
                    <a:pt x="70866" y="94083"/>
                    <a:pt x="70878" y="94274"/>
                    <a:pt x="70866" y="94464"/>
                  </a:cubicBezTo>
                  <a:cubicBezTo>
                    <a:pt x="70854" y="95012"/>
                    <a:pt x="70854" y="95548"/>
                    <a:pt x="70759" y="96095"/>
                  </a:cubicBezTo>
                  <a:cubicBezTo>
                    <a:pt x="70664" y="96631"/>
                    <a:pt x="70723" y="97191"/>
                    <a:pt x="70723" y="97738"/>
                  </a:cubicBezTo>
                  <a:cubicBezTo>
                    <a:pt x="70723" y="98036"/>
                    <a:pt x="70688" y="98346"/>
                    <a:pt x="70640" y="98655"/>
                  </a:cubicBezTo>
                  <a:cubicBezTo>
                    <a:pt x="70569" y="99096"/>
                    <a:pt x="70592" y="99548"/>
                    <a:pt x="70580" y="100001"/>
                  </a:cubicBezTo>
                  <a:cubicBezTo>
                    <a:pt x="70569" y="100262"/>
                    <a:pt x="70580" y="100524"/>
                    <a:pt x="70557" y="100786"/>
                  </a:cubicBezTo>
                  <a:cubicBezTo>
                    <a:pt x="70545" y="100965"/>
                    <a:pt x="70414" y="101084"/>
                    <a:pt x="70235" y="101108"/>
                  </a:cubicBezTo>
                  <a:cubicBezTo>
                    <a:pt x="70092" y="101120"/>
                    <a:pt x="69949" y="101120"/>
                    <a:pt x="69807" y="101120"/>
                  </a:cubicBezTo>
                  <a:cubicBezTo>
                    <a:pt x="68997" y="101155"/>
                    <a:pt x="68199" y="101084"/>
                    <a:pt x="67390" y="101239"/>
                  </a:cubicBezTo>
                  <a:cubicBezTo>
                    <a:pt x="67182" y="101278"/>
                    <a:pt x="66967" y="101289"/>
                    <a:pt x="66748" y="101289"/>
                  </a:cubicBezTo>
                  <a:cubicBezTo>
                    <a:pt x="66482" y="101289"/>
                    <a:pt x="66212" y="101273"/>
                    <a:pt x="65946" y="101273"/>
                  </a:cubicBezTo>
                  <a:cubicBezTo>
                    <a:pt x="65903" y="101273"/>
                    <a:pt x="65861" y="101274"/>
                    <a:pt x="65818" y="101274"/>
                  </a:cubicBezTo>
                  <a:cubicBezTo>
                    <a:pt x="65775" y="101275"/>
                    <a:pt x="65733" y="101276"/>
                    <a:pt x="65690" y="101276"/>
                  </a:cubicBezTo>
                  <a:cubicBezTo>
                    <a:pt x="65474" y="101276"/>
                    <a:pt x="65255" y="101266"/>
                    <a:pt x="65037" y="101266"/>
                  </a:cubicBezTo>
                  <a:cubicBezTo>
                    <a:pt x="64709" y="101266"/>
                    <a:pt x="64381" y="101287"/>
                    <a:pt x="64056" y="101394"/>
                  </a:cubicBezTo>
                  <a:cubicBezTo>
                    <a:pt x="64000" y="101409"/>
                    <a:pt x="63939" y="101413"/>
                    <a:pt x="63877" y="101413"/>
                  </a:cubicBezTo>
                  <a:cubicBezTo>
                    <a:pt x="63794" y="101413"/>
                    <a:pt x="63709" y="101405"/>
                    <a:pt x="63627" y="101405"/>
                  </a:cubicBezTo>
                  <a:cubicBezTo>
                    <a:pt x="63476" y="101411"/>
                    <a:pt x="63324" y="101413"/>
                    <a:pt x="63172" y="101413"/>
                  </a:cubicBezTo>
                  <a:cubicBezTo>
                    <a:pt x="62862" y="101413"/>
                    <a:pt x="62552" y="101405"/>
                    <a:pt x="62241" y="101405"/>
                  </a:cubicBezTo>
                  <a:cubicBezTo>
                    <a:pt x="61710" y="101405"/>
                    <a:pt x="61179" y="101427"/>
                    <a:pt x="60651" y="101548"/>
                  </a:cubicBezTo>
                  <a:cubicBezTo>
                    <a:pt x="60575" y="101561"/>
                    <a:pt x="60498" y="101565"/>
                    <a:pt x="60422" y="101565"/>
                  </a:cubicBezTo>
                  <a:cubicBezTo>
                    <a:pt x="60317" y="101565"/>
                    <a:pt x="60212" y="101558"/>
                    <a:pt x="60107" y="101558"/>
                  </a:cubicBezTo>
                  <a:cubicBezTo>
                    <a:pt x="60074" y="101558"/>
                    <a:pt x="60041" y="101558"/>
                    <a:pt x="60008" y="101560"/>
                  </a:cubicBezTo>
                  <a:cubicBezTo>
                    <a:pt x="59954" y="101561"/>
                    <a:pt x="59900" y="101562"/>
                    <a:pt x="59847" y="101562"/>
                  </a:cubicBezTo>
                  <a:cubicBezTo>
                    <a:pt x="59714" y="101562"/>
                    <a:pt x="59581" y="101559"/>
                    <a:pt x="59449" y="101559"/>
                  </a:cubicBezTo>
                  <a:cubicBezTo>
                    <a:pt x="59137" y="101559"/>
                    <a:pt x="58826" y="101575"/>
                    <a:pt x="58519" y="101679"/>
                  </a:cubicBezTo>
                  <a:cubicBezTo>
                    <a:pt x="58463" y="101695"/>
                    <a:pt x="58403" y="101699"/>
                    <a:pt x="58341" y="101699"/>
                  </a:cubicBezTo>
                  <a:cubicBezTo>
                    <a:pt x="58258" y="101699"/>
                    <a:pt x="58172" y="101691"/>
                    <a:pt x="58091" y="101691"/>
                  </a:cubicBezTo>
                  <a:cubicBezTo>
                    <a:pt x="57961" y="101697"/>
                    <a:pt x="57831" y="101699"/>
                    <a:pt x="57701" y="101699"/>
                  </a:cubicBezTo>
                  <a:cubicBezTo>
                    <a:pt x="57436" y="101699"/>
                    <a:pt x="57170" y="101691"/>
                    <a:pt x="56905" y="101691"/>
                  </a:cubicBezTo>
                  <a:cubicBezTo>
                    <a:pt x="56450" y="101691"/>
                    <a:pt x="55995" y="101713"/>
                    <a:pt x="55543" y="101834"/>
                  </a:cubicBezTo>
                  <a:cubicBezTo>
                    <a:pt x="55499" y="101846"/>
                    <a:pt x="55453" y="101850"/>
                    <a:pt x="55405" y="101850"/>
                  </a:cubicBezTo>
                  <a:cubicBezTo>
                    <a:pt x="55310" y="101850"/>
                    <a:pt x="55209" y="101834"/>
                    <a:pt x="55114" y="101834"/>
                  </a:cubicBezTo>
                  <a:cubicBezTo>
                    <a:pt x="54781" y="101840"/>
                    <a:pt x="54447" y="101840"/>
                    <a:pt x="54114" y="101840"/>
                  </a:cubicBezTo>
                  <a:cubicBezTo>
                    <a:pt x="53781" y="101840"/>
                    <a:pt x="53447" y="101840"/>
                    <a:pt x="53114" y="101846"/>
                  </a:cubicBezTo>
                  <a:cubicBezTo>
                    <a:pt x="53052" y="101846"/>
                    <a:pt x="52991" y="101845"/>
                    <a:pt x="52929" y="101845"/>
                  </a:cubicBezTo>
                  <a:cubicBezTo>
                    <a:pt x="52685" y="101845"/>
                    <a:pt x="52445" y="101853"/>
                    <a:pt x="52197" y="101929"/>
                  </a:cubicBezTo>
                  <a:cubicBezTo>
                    <a:pt x="52070" y="101972"/>
                    <a:pt x="51930" y="101978"/>
                    <a:pt x="51795" y="101978"/>
                  </a:cubicBezTo>
                  <a:cubicBezTo>
                    <a:pt x="51742" y="101978"/>
                    <a:pt x="51689" y="101977"/>
                    <a:pt x="51638" y="101977"/>
                  </a:cubicBezTo>
                  <a:cubicBezTo>
                    <a:pt x="51257" y="101983"/>
                    <a:pt x="50876" y="101983"/>
                    <a:pt x="50495" y="101983"/>
                  </a:cubicBezTo>
                  <a:cubicBezTo>
                    <a:pt x="50114" y="101983"/>
                    <a:pt x="49733" y="101983"/>
                    <a:pt x="49352" y="101989"/>
                  </a:cubicBezTo>
                  <a:cubicBezTo>
                    <a:pt x="48828" y="101989"/>
                    <a:pt x="48316" y="101989"/>
                    <a:pt x="47792" y="102096"/>
                  </a:cubicBezTo>
                  <a:cubicBezTo>
                    <a:pt x="47604" y="102136"/>
                    <a:pt x="47408" y="102146"/>
                    <a:pt x="47210" y="102146"/>
                  </a:cubicBezTo>
                  <a:cubicBezTo>
                    <a:pt x="46968" y="102146"/>
                    <a:pt x="46722" y="102130"/>
                    <a:pt x="46480" y="102130"/>
                  </a:cubicBezTo>
                  <a:cubicBezTo>
                    <a:pt x="46441" y="102130"/>
                    <a:pt x="46402" y="102131"/>
                    <a:pt x="46363" y="102132"/>
                  </a:cubicBezTo>
                  <a:cubicBezTo>
                    <a:pt x="46077" y="102132"/>
                    <a:pt x="45804" y="102144"/>
                    <a:pt x="45518" y="102215"/>
                  </a:cubicBezTo>
                  <a:cubicBezTo>
                    <a:pt x="45293" y="102267"/>
                    <a:pt x="45066" y="102283"/>
                    <a:pt x="44838" y="102283"/>
                  </a:cubicBezTo>
                  <a:cubicBezTo>
                    <a:pt x="44546" y="102283"/>
                    <a:pt x="44252" y="102257"/>
                    <a:pt x="43958" y="102251"/>
                  </a:cubicBezTo>
                  <a:cubicBezTo>
                    <a:pt x="43863" y="102251"/>
                    <a:pt x="43791" y="102179"/>
                    <a:pt x="43744" y="102084"/>
                  </a:cubicBezTo>
                  <a:cubicBezTo>
                    <a:pt x="43649" y="101846"/>
                    <a:pt x="43577" y="101596"/>
                    <a:pt x="43577" y="101322"/>
                  </a:cubicBezTo>
                  <a:cubicBezTo>
                    <a:pt x="43589" y="100798"/>
                    <a:pt x="43589" y="100274"/>
                    <a:pt x="43577" y="99750"/>
                  </a:cubicBezTo>
                  <a:cubicBezTo>
                    <a:pt x="43577" y="99405"/>
                    <a:pt x="43601" y="99048"/>
                    <a:pt x="43470" y="98703"/>
                  </a:cubicBezTo>
                  <a:cubicBezTo>
                    <a:pt x="43410" y="98524"/>
                    <a:pt x="43446" y="98322"/>
                    <a:pt x="43446" y="98131"/>
                  </a:cubicBezTo>
                  <a:cubicBezTo>
                    <a:pt x="43434" y="97036"/>
                    <a:pt x="43446" y="95940"/>
                    <a:pt x="43434" y="94845"/>
                  </a:cubicBezTo>
                  <a:cubicBezTo>
                    <a:pt x="43434" y="94393"/>
                    <a:pt x="43470" y="93952"/>
                    <a:pt x="43327" y="93500"/>
                  </a:cubicBezTo>
                  <a:cubicBezTo>
                    <a:pt x="43268" y="93309"/>
                    <a:pt x="43303" y="93083"/>
                    <a:pt x="43303" y="92869"/>
                  </a:cubicBezTo>
                  <a:cubicBezTo>
                    <a:pt x="43268" y="92035"/>
                    <a:pt x="43339" y="91214"/>
                    <a:pt x="43172" y="90380"/>
                  </a:cubicBezTo>
                  <a:cubicBezTo>
                    <a:pt x="43077" y="89880"/>
                    <a:pt x="43160" y="89344"/>
                    <a:pt x="43148" y="88821"/>
                  </a:cubicBezTo>
                  <a:cubicBezTo>
                    <a:pt x="43148" y="88440"/>
                    <a:pt x="43101" y="88059"/>
                    <a:pt x="43053" y="87689"/>
                  </a:cubicBezTo>
                  <a:cubicBezTo>
                    <a:pt x="42982" y="86987"/>
                    <a:pt x="42994" y="86261"/>
                    <a:pt x="43053" y="85558"/>
                  </a:cubicBezTo>
                  <a:cubicBezTo>
                    <a:pt x="43089" y="85201"/>
                    <a:pt x="43148" y="84856"/>
                    <a:pt x="43148" y="84499"/>
                  </a:cubicBezTo>
                  <a:cubicBezTo>
                    <a:pt x="43148" y="83522"/>
                    <a:pt x="43148" y="82546"/>
                    <a:pt x="43148" y="81570"/>
                  </a:cubicBezTo>
                  <a:cubicBezTo>
                    <a:pt x="43160" y="81117"/>
                    <a:pt x="43148" y="80677"/>
                    <a:pt x="43256" y="80224"/>
                  </a:cubicBezTo>
                  <a:cubicBezTo>
                    <a:pt x="43339" y="79891"/>
                    <a:pt x="43291" y="79522"/>
                    <a:pt x="43303" y="79165"/>
                  </a:cubicBezTo>
                  <a:cubicBezTo>
                    <a:pt x="43315" y="78950"/>
                    <a:pt x="43398" y="78867"/>
                    <a:pt x="43613" y="78855"/>
                  </a:cubicBezTo>
                  <a:cubicBezTo>
                    <a:pt x="43803" y="78843"/>
                    <a:pt x="43994" y="78843"/>
                    <a:pt x="44184" y="78843"/>
                  </a:cubicBezTo>
                  <a:cubicBezTo>
                    <a:pt x="44494" y="78831"/>
                    <a:pt x="44792" y="78855"/>
                    <a:pt x="45101" y="78748"/>
                  </a:cubicBezTo>
                  <a:cubicBezTo>
                    <a:pt x="45268" y="78688"/>
                    <a:pt x="45470" y="78712"/>
                    <a:pt x="45661" y="78700"/>
                  </a:cubicBezTo>
                  <a:cubicBezTo>
                    <a:pt x="45759" y="78697"/>
                    <a:pt x="45857" y="78695"/>
                    <a:pt x="45955" y="78695"/>
                  </a:cubicBezTo>
                  <a:cubicBezTo>
                    <a:pt x="46120" y="78695"/>
                    <a:pt x="46286" y="78699"/>
                    <a:pt x="46451" y="78699"/>
                  </a:cubicBezTo>
                  <a:cubicBezTo>
                    <a:pt x="46829" y="78699"/>
                    <a:pt x="47205" y="78682"/>
                    <a:pt x="47578" y="78569"/>
                  </a:cubicBezTo>
                  <a:cubicBezTo>
                    <a:pt x="47634" y="78554"/>
                    <a:pt x="47694" y="78550"/>
                    <a:pt x="47756" y="78550"/>
                  </a:cubicBezTo>
                  <a:cubicBezTo>
                    <a:pt x="47839" y="78550"/>
                    <a:pt x="47925" y="78557"/>
                    <a:pt x="48006" y="78557"/>
                  </a:cubicBezTo>
                  <a:cubicBezTo>
                    <a:pt x="48268" y="78557"/>
                    <a:pt x="48518" y="78557"/>
                    <a:pt x="48780" y="78474"/>
                  </a:cubicBezTo>
                  <a:cubicBezTo>
                    <a:pt x="48959" y="78415"/>
                    <a:pt x="49149" y="78415"/>
                    <a:pt x="49340" y="78415"/>
                  </a:cubicBezTo>
                  <a:lnTo>
                    <a:pt x="51054" y="78415"/>
                  </a:lnTo>
                  <a:cubicBezTo>
                    <a:pt x="51364" y="78415"/>
                    <a:pt x="51673" y="78355"/>
                    <a:pt x="51971" y="78343"/>
                  </a:cubicBezTo>
                  <a:cubicBezTo>
                    <a:pt x="52005" y="78342"/>
                    <a:pt x="52039" y="78341"/>
                    <a:pt x="52074" y="78341"/>
                  </a:cubicBezTo>
                  <a:cubicBezTo>
                    <a:pt x="52176" y="78341"/>
                    <a:pt x="52279" y="78346"/>
                    <a:pt x="52383" y="78346"/>
                  </a:cubicBezTo>
                  <a:cubicBezTo>
                    <a:pt x="52522" y="78346"/>
                    <a:pt x="52662" y="78337"/>
                    <a:pt x="52804" y="78295"/>
                  </a:cubicBezTo>
                  <a:cubicBezTo>
                    <a:pt x="52882" y="78272"/>
                    <a:pt x="52965" y="78266"/>
                    <a:pt x="53050" y="78266"/>
                  </a:cubicBezTo>
                  <a:cubicBezTo>
                    <a:pt x="53135" y="78266"/>
                    <a:pt x="53221" y="78272"/>
                    <a:pt x="53304" y="78272"/>
                  </a:cubicBezTo>
                  <a:lnTo>
                    <a:pt x="55507" y="78272"/>
                  </a:lnTo>
                  <a:cubicBezTo>
                    <a:pt x="55567" y="78272"/>
                    <a:pt x="55626" y="78272"/>
                    <a:pt x="55686" y="78272"/>
                  </a:cubicBezTo>
                  <a:cubicBezTo>
                    <a:pt x="55983" y="78272"/>
                    <a:pt x="56279" y="78264"/>
                    <a:pt x="56567" y="78164"/>
                  </a:cubicBezTo>
                  <a:cubicBezTo>
                    <a:pt x="56666" y="78131"/>
                    <a:pt x="56773" y="78124"/>
                    <a:pt x="56880" y="78124"/>
                  </a:cubicBezTo>
                  <a:close/>
                  <a:moveTo>
                    <a:pt x="42293" y="78831"/>
                  </a:moveTo>
                  <a:cubicBezTo>
                    <a:pt x="42442" y="78831"/>
                    <a:pt x="42595" y="78848"/>
                    <a:pt x="42744" y="78855"/>
                  </a:cubicBezTo>
                  <a:cubicBezTo>
                    <a:pt x="42910" y="78867"/>
                    <a:pt x="42994" y="78974"/>
                    <a:pt x="43006" y="79141"/>
                  </a:cubicBezTo>
                  <a:cubicBezTo>
                    <a:pt x="43006" y="79284"/>
                    <a:pt x="43041" y="79427"/>
                    <a:pt x="42994" y="79558"/>
                  </a:cubicBezTo>
                  <a:cubicBezTo>
                    <a:pt x="42791" y="80260"/>
                    <a:pt x="42898" y="80974"/>
                    <a:pt x="42875" y="81689"/>
                  </a:cubicBezTo>
                  <a:cubicBezTo>
                    <a:pt x="42851" y="82141"/>
                    <a:pt x="42898" y="82594"/>
                    <a:pt x="42756" y="83034"/>
                  </a:cubicBezTo>
                  <a:cubicBezTo>
                    <a:pt x="42696" y="83201"/>
                    <a:pt x="42732" y="83403"/>
                    <a:pt x="42732" y="83594"/>
                  </a:cubicBezTo>
                  <a:cubicBezTo>
                    <a:pt x="42732" y="84951"/>
                    <a:pt x="42732" y="86308"/>
                    <a:pt x="42732" y="87666"/>
                  </a:cubicBezTo>
                  <a:cubicBezTo>
                    <a:pt x="42732" y="88070"/>
                    <a:pt x="42744" y="88463"/>
                    <a:pt x="42839" y="88868"/>
                  </a:cubicBezTo>
                  <a:cubicBezTo>
                    <a:pt x="42910" y="89237"/>
                    <a:pt x="42863" y="89630"/>
                    <a:pt x="42875" y="90011"/>
                  </a:cubicBezTo>
                  <a:cubicBezTo>
                    <a:pt x="42875" y="90309"/>
                    <a:pt x="42863" y="90618"/>
                    <a:pt x="42958" y="90928"/>
                  </a:cubicBezTo>
                  <a:cubicBezTo>
                    <a:pt x="43017" y="91095"/>
                    <a:pt x="43006" y="91297"/>
                    <a:pt x="43006" y="91488"/>
                  </a:cubicBezTo>
                  <a:cubicBezTo>
                    <a:pt x="43017" y="92011"/>
                    <a:pt x="43017" y="92535"/>
                    <a:pt x="43017" y="93059"/>
                  </a:cubicBezTo>
                  <a:cubicBezTo>
                    <a:pt x="43017" y="93416"/>
                    <a:pt x="43006" y="93762"/>
                    <a:pt x="43125" y="94119"/>
                  </a:cubicBezTo>
                  <a:cubicBezTo>
                    <a:pt x="43184" y="94286"/>
                    <a:pt x="43160" y="94488"/>
                    <a:pt x="43160" y="94678"/>
                  </a:cubicBezTo>
                  <a:cubicBezTo>
                    <a:pt x="43160" y="95583"/>
                    <a:pt x="43160" y="96488"/>
                    <a:pt x="43160" y="97393"/>
                  </a:cubicBezTo>
                  <a:cubicBezTo>
                    <a:pt x="43160" y="97845"/>
                    <a:pt x="43125" y="98298"/>
                    <a:pt x="43279" y="98738"/>
                  </a:cubicBezTo>
                  <a:cubicBezTo>
                    <a:pt x="43327" y="98893"/>
                    <a:pt x="43303" y="99072"/>
                    <a:pt x="43303" y="99239"/>
                  </a:cubicBezTo>
                  <a:cubicBezTo>
                    <a:pt x="43303" y="99810"/>
                    <a:pt x="43303" y="100370"/>
                    <a:pt x="43303" y="100941"/>
                  </a:cubicBezTo>
                  <a:cubicBezTo>
                    <a:pt x="43303" y="101274"/>
                    <a:pt x="43291" y="101608"/>
                    <a:pt x="43398" y="101929"/>
                  </a:cubicBezTo>
                  <a:cubicBezTo>
                    <a:pt x="43482" y="102179"/>
                    <a:pt x="43327" y="102346"/>
                    <a:pt x="43089" y="102394"/>
                  </a:cubicBezTo>
                  <a:cubicBezTo>
                    <a:pt x="43065" y="102394"/>
                    <a:pt x="43041" y="102406"/>
                    <a:pt x="43017" y="102406"/>
                  </a:cubicBezTo>
                  <a:cubicBezTo>
                    <a:pt x="42913" y="102395"/>
                    <a:pt x="42810" y="102390"/>
                    <a:pt x="42706" y="102390"/>
                  </a:cubicBezTo>
                  <a:cubicBezTo>
                    <a:pt x="42068" y="102390"/>
                    <a:pt x="41441" y="102566"/>
                    <a:pt x="40801" y="102566"/>
                  </a:cubicBezTo>
                  <a:cubicBezTo>
                    <a:pt x="40738" y="102566"/>
                    <a:pt x="40675" y="102564"/>
                    <a:pt x="40612" y="102560"/>
                  </a:cubicBezTo>
                  <a:cubicBezTo>
                    <a:pt x="40549" y="102555"/>
                    <a:pt x="40482" y="102550"/>
                    <a:pt x="40417" y="102550"/>
                  </a:cubicBezTo>
                  <a:cubicBezTo>
                    <a:pt x="40336" y="102550"/>
                    <a:pt x="40256" y="102558"/>
                    <a:pt x="40184" y="102584"/>
                  </a:cubicBezTo>
                  <a:cubicBezTo>
                    <a:pt x="39922" y="102679"/>
                    <a:pt x="39655" y="102690"/>
                    <a:pt x="39386" y="102690"/>
                  </a:cubicBezTo>
                  <a:cubicBezTo>
                    <a:pt x="39309" y="102690"/>
                    <a:pt x="39232" y="102689"/>
                    <a:pt x="39155" y="102689"/>
                  </a:cubicBezTo>
                  <a:cubicBezTo>
                    <a:pt x="39097" y="102689"/>
                    <a:pt x="39039" y="102690"/>
                    <a:pt x="38981" y="102691"/>
                  </a:cubicBezTo>
                  <a:cubicBezTo>
                    <a:pt x="38922" y="102693"/>
                    <a:pt x="38864" y="102693"/>
                    <a:pt x="38805" y="102693"/>
                  </a:cubicBezTo>
                  <a:cubicBezTo>
                    <a:pt x="38660" y="102693"/>
                    <a:pt x="38514" y="102690"/>
                    <a:pt x="38370" y="102690"/>
                  </a:cubicBezTo>
                  <a:cubicBezTo>
                    <a:pt x="38027" y="102690"/>
                    <a:pt x="37686" y="102706"/>
                    <a:pt x="37350" y="102810"/>
                  </a:cubicBezTo>
                  <a:cubicBezTo>
                    <a:pt x="37279" y="102834"/>
                    <a:pt x="37198" y="102840"/>
                    <a:pt x="37115" y="102840"/>
                  </a:cubicBezTo>
                  <a:cubicBezTo>
                    <a:pt x="37032" y="102840"/>
                    <a:pt x="36945" y="102834"/>
                    <a:pt x="36862" y="102834"/>
                  </a:cubicBezTo>
                  <a:lnTo>
                    <a:pt x="35147" y="102834"/>
                  </a:lnTo>
                  <a:cubicBezTo>
                    <a:pt x="34766" y="102846"/>
                    <a:pt x="34397" y="102846"/>
                    <a:pt x="34016" y="102941"/>
                  </a:cubicBezTo>
                  <a:cubicBezTo>
                    <a:pt x="33859" y="102974"/>
                    <a:pt x="33697" y="102982"/>
                    <a:pt x="33533" y="102982"/>
                  </a:cubicBezTo>
                  <a:cubicBezTo>
                    <a:pt x="33381" y="102982"/>
                    <a:pt x="33228" y="102975"/>
                    <a:pt x="33077" y="102975"/>
                  </a:cubicBezTo>
                  <a:cubicBezTo>
                    <a:pt x="33032" y="102975"/>
                    <a:pt x="32989" y="102976"/>
                    <a:pt x="32945" y="102977"/>
                  </a:cubicBezTo>
                  <a:cubicBezTo>
                    <a:pt x="32588" y="102989"/>
                    <a:pt x="32242" y="102953"/>
                    <a:pt x="31885" y="103084"/>
                  </a:cubicBezTo>
                  <a:cubicBezTo>
                    <a:pt x="31806" y="103116"/>
                    <a:pt x="31711" y="103121"/>
                    <a:pt x="31613" y="103121"/>
                  </a:cubicBezTo>
                  <a:cubicBezTo>
                    <a:pt x="31565" y="103121"/>
                    <a:pt x="31516" y="103120"/>
                    <a:pt x="31468" y="103120"/>
                  </a:cubicBezTo>
                  <a:cubicBezTo>
                    <a:pt x="31183" y="103120"/>
                    <a:pt x="30897" y="103120"/>
                    <a:pt x="30623" y="103227"/>
                  </a:cubicBezTo>
                  <a:cubicBezTo>
                    <a:pt x="30536" y="103259"/>
                    <a:pt x="30438" y="103264"/>
                    <a:pt x="30340" y="103264"/>
                  </a:cubicBezTo>
                  <a:cubicBezTo>
                    <a:pt x="30291" y="103264"/>
                    <a:pt x="30242" y="103263"/>
                    <a:pt x="30194" y="103263"/>
                  </a:cubicBezTo>
                  <a:cubicBezTo>
                    <a:pt x="29849" y="103275"/>
                    <a:pt x="29492" y="103251"/>
                    <a:pt x="29147" y="103382"/>
                  </a:cubicBezTo>
                  <a:cubicBezTo>
                    <a:pt x="29066" y="103409"/>
                    <a:pt x="28979" y="103416"/>
                    <a:pt x="28892" y="103416"/>
                  </a:cubicBezTo>
                  <a:cubicBezTo>
                    <a:pt x="28787" y="103416"/>
                    <a:pt x="28679" y="103406"/>
                    <a:pt x="28575" y="103406"/>
                  </a:cubicBezTo>
                  <a:cubicBezTo>
                    <a:pt x="28453" y="103412"/>
                    <a:pt x="28330" y="103414"/>
                    <a:pt x="28207" y="103414"/>
                  </a:cubicBezTo>
                  <a:cubicBezTo>
                    <a:pt x="28002" y="103414"/>
                    <a:pt x="27796" y="103408"/>
                    <a:pt x="27591" y="103408"/>
                  </a:cubicBezTo>
                  <a:cubicBezTo>
                    <a:pt x="27206" y="103408"/>
                    <a:pt x="26823" y="103427"/>
                    <a:pt x="26444" y="103537"/>
                  </a:cubicBezTo>
                  <a:cubicBezTo>
                    <a:pt x="26392" y="103556"/>
                    <a:pt x="26335" y="103561"/>
                    <a:pt x="26278" y="103561"/>
                  </a:cubicBezTo>
                  <a:cubicBezTo>
                    <a:pt x="26191" y="103561"/>
                    <a:pt x="26101" y="103549"/>
                    <a:pt x="26015" y="103549"/>
                  </a:cubicBezTo>
                  <a:cubicBezTo>
                    <a:pt x="25325" y="103549"/>
                    <a:pt x="24634" y="103549"/>
                    <a:pt x="23956" y="103560"/>
                  </a:cubicBezTo>
                  <a:cubicBezTo>
                    <a:pt x="23479" y="103560"/>
                    <a:pt x="23015" y="103560"/>
                    <a:pt x="22539" y="103656"/>
                  </a:cubicBezTo>
                  <a:cubicBezTo>
                    <a:pt x="22343" y="103698"/>
                    <a:pt x="22142" y="103710"/>
                    <a:pt x="21940" y="103710"/>
                  </a:cubicBezTo>
                  <a:cubicBezTo>
                    <a:pt x="21688" y="103710"/>
                    <a:pt x="21433" y="103691"/>
                    <a:pt x="21181" y="103691"/>
                  </a:cubicBezTo>
                  <a:cubicBezTo>
                    <a:pt x="21133" y="103693"/>
                    <a:pt x="21084" y="103693"/>
                    <a:pt x="21036" y="103693"/>
                  </a:cubicBezTo>
                  <a:cubicBezTo>
                    <a:pt x="20916" y="103693"/>
                    <a:pt x="20796" y="103690"/>
                    <a:pt x="20677" y="103690"/>
                  </a:cubicBezTo>
                  <a:cubicBezTo>
                    <a:pt x="20395" y="103690"/>
                    <a:pt x="20117" y="103706"/>
                    <a:pt x="19848" y="103810"/>
                  </a:cubicBezTo>
                  <a:cubicBezTo>
                    <a:pt x="19800" y="103834"/>
                    <a:pt x="19753" y="103834"/>
                    <a:pt x="19705" y="103834"/>
                  </a:cubicBezTo>
                  <a:cubicBezTo>
                    <a:pt x="19517" y="103836"/>
                    <a:pt x="19365" y="103841"/>
                    <a:pt x="19242" y="103841"/>
                  </a:cubicBezTo>
                  <a:cubicBezTo>
                    <a:pt x="18697" y="103841"/>
                    <a:pt x="18729" y="103750"/>
                    <a:pt x="18729" y="102953"/>
                  </a:cubicBezTo>
                  <a:lnTo>
                    <a:pt x="18729" y="99536"/>
                  </a:lnTo>
                  <a:lnTo>
                    <a:pt x="18729" y="99524"/>
                  </a:lnTo>
                  <a:cubicBezTo>
                    <a:pt x="18729" y="98560"/>
                    <a:pt x="18729" y="97584"/>
                    <a:pt x="18729" y="96607"/>
                  </a:cubicBezTo>
                  <a:cubicBezTo>
                    <a:pt x="18717" y="96083"/>
                    <a:pt x="18776" y="95559"/>
                    <a:pt x="18610" y="95048"/>
                  </a:cubicBezTo>
                  <a:cubicBezTo>
                    <a:pt x="18562" y="94893"/>
                    <a:pt x="18586" y="94714"/>
                    <a:pt x="18586" y="94547"/>
                  </a:cubicBezTo>
                  <a:lnTo>
                    <a:pt x="18586" y="86415"/>
                  </a:lnTo>
                  <a:cubicBezTo>
                    <a:pt x="18586" y="86154"/>
                    <a:pt x="18598" y="85892"/>
                    <a:pt x="18669" y="85642"/>
                  </a:cubicBezTo>
                  <a:cubicBezTo>
                    <a:pt x="18729" y="85415"/>
                    <a:pt x="18729" y="85165"/>
                    <a:pt x="18729" y="84927"/>
                  </a:cubicBezTo>
                  <a:cubicBezTo>
                    <a:pt x="18729" y="83665"/>
                    <a:pt x="18729" y="82403"/>
                    <a:pt x="18729" y="81153"/>
                  </a:cubicBezTo>
                  <a:cubicBezTo>
                    <a:pt x="18729" y="81010"/>
                    <a:pt x="18729" y="80867"/>
                    <a:pt x="18729" y="80724"/>
                  </a:cubicBezTo>
                  <a:cubicBezTo>
                    <a:pt x="18741" y="80212"/>
                    <a:pt x="18741" y="80236"/>
                    <a:pt x="19265" y="80093"/>
                  </a:cubicBezTo>
                  <a:cubicBezTo>
                    <a:pt x="19610" y="79998"/>
                    <a:pt x="19967" y="79986"/>
                    <a:pt x="20324" y="79986"/>
                  </a:cubicBezTo>
                  <a:lnTo>
                    <a:pt x="25813" y="79986"/>
                  </a:lnTo>
                  <a:cubicBezTo>
                    <a:pt x="25895" y="79986"/>
                    <a:pt x="25976" y="79988"/>
                    <a:pt x="26058" y="79988"/>
                  </a:cubicBezTo>
                  <a:cubicBezTo>
                    <a:pt x="26261" y="79988"/>
                    <a:pt x="26463" y="79976"/>
                    <a:pt x="26658" y="79891"/>
                  </a:cubicBezTo>
                  <a:cubicBezTo>
                    <a:pt x="26717" y="79871"/>
                    <a:pt x="26775" y="79852"/>
                    <a:pt x="26833" y="79852"/>
                  </a:cubicBezTo>
                  <a:cubicBezTo>
                    <a:pt x="26846" y="79852"/>
                    <a:pt x="26859" y="79853"/>
                    <a:pt x="26873" y="79855"/>
                  </a:cubicBezTo>
                  <a:cubicBezTo>
                    <a:pt x="26975" y="79863"/>
                    <a:pt x="27078" y="79867"/>
                    <a:pt x="27180" y="79867"/>
                  </a:cubicBezTo>
                  <a:cubicBezTo>
                    <a:pt x="27883" y="79867"/>
                    <a:pt x="28574" y="79695"/>
                    <a:pt x="29279" y="79695"/>
                  </a:cubicBezTo>
                  <a:cubicBezTo>
                    <a:pt x="29350" y="79695"/>
                    <a:pt x="29421" y="79697"/>
                    <a:pt x="29492" y="79700"/>
                  </a:cubicBezTo>
                  <a:cubicBezTo>
                    <a:pt x="29581" y="79704"/>
                    <a:pt x="29671" y="79707"/>
                    <a:pt x="29760" y="79707"/>
                  </a:cubicBezTo>
                  <a:cubicBezTo>
                    <a:pt x="29979" y="79707"/>
                    <a:pt x="30197" y="79686"/>
                    <a:pt x="30409" y="79593"/>
                  </a:cubicBezTo>
                  <a:cubicBezTo>
                    <a:pt x="30456" y="79569"/>
                    <a:pt x="30504" y="79569"/>
                    <a:pt x="30552" y="79569"/>
                  </a:cubicBezTo>
                  <a:cubicBezTo>
                    <a:pt x="30647" y="79577"/>
                    <a:pt x="30743" y="79580"/>
                    <a:pt x="30838" y="79580"/>
                  </a:cubicBezTo>
                  <a:cubicBezTo>
                    <a:pt x="31524" y="79580"/>
                    <a:pt x="32195" y="79415"/>
                    <a:pt x="32885" y="79415"/>
                  </a:cubicBezTo>
                  <a:cubicBezTo>
                    <a:pt x="33385" y="79403"/>
                    <a:pt x="33873" y="79415"/>
                    <a:pt x="34374" y="79307"/>
                  </a:cubicBezTo>
                  <a:cubicBezTo>
                    <a:pt x="34541" y="79268"/>
                    <a:pt x="34715" y="79257"/>
                    <a:pt x="34892" y="79257"/>
                  </a:cubicBezTo>
                  <a:cubicBezTo>
                    <a:pt x="35107" y="79257"/>
                    <a:pt x="35326" y="79273"/>
                    <a:pt x="35543" y="79273"/>
                  </a:cubicBezTo>
                  <a:cubicBezTo>
                    <a:pt x="35578" y="79273"/>
                    <a:pt x="35613" y="79273"/>
                    <a:pt x="35648" y="79272"/>
                  </a:cubicBezTo>
                  <a:cubicBezTo>
                    <a:pt x="36124" y="79260"/>
                    <a:pt x="36588" y="79272"/>
                    <a:pt x="37064" y="79165"/>
                  </a:cubicBezTo>
                  <a:cubicBezTo>
                    <a:pt x="37248" y="79126"/>
                    <a:pt x="37436" y="79115"/>
                    <a:pt x="37626" y="79115"/>
                  </a:cubicBezTo>
                  <a:cubicBezTo>
                    <a:pt x="37844" y="79115"/>
                    <a:pt x="38063" y="79129"/>
                    <a:pt x="38279" y="79129"/>
                  </a:cubicBezTo>
                  <a:cubicBezTo>
                    <a:pt x="38612" y="79117"/>
                    <a:pt x="38934" y="79141"/>
                    <a:pt x="39267" y="79034"/>
                  </a:cubicBezTo>
                  <a:cubicBezTo>
                    <a:pt x="39434" y="78974"/>
                    <a:pt x="39636" y="78998"/>
                    <a:pt x="39827" y="78986"/>
                  </a:cubicBezTo>
                  <a:cubicBezTo>
                    <a:pt x="39939" y="78982"/>
                    <a:pt x="40052" y="78981"/>
                    <a:pt x="40164" y="78981"/>
                  </a:cubicBezTo>
                  <a:cubicBezTo>
                    <a:pt x="40354" y="78981"/>
                    <a:pt x="40544" y="78985"/>
                    <a:pt x="40734" y="78985"/>
                  </a:cubicBezTo>
                  <a:cubicBezTo>
                    <a:pt x="41168" y="78985"/>
                    <a:pt x="41601" y="78967"/>
                    <a:pt x="42029" y="78855"/>
                  </a:cubicBezTo>
                  <a:cubicBezTo>
                    <a:pt x="42115" y="78837"/>
                    <a:pt x="42203" y="78831"/>
                    <a:pt x="42293" y="78831"/>
                  </a:cubicBezTo>
                  <a:close/>
                  <a:moveTo>
                    <a:pt x="96025" y="118826"/>
                  </a:moveTo>
                  <a:lnTo>
                    <a:pt x="96025" y="118826"/>
                  </a:lnTo>
                  <a:cubicBezTo>
                    <a:pt x="96024" y="118833"/>
                    <a:pt x="96023" y="118837"/>
                    <a:pt x="96024" y="118837"/>
                  </a:cubicBezTo>
                  <a:cubicBezTo>
                    <a:pt x="96024" y="118837"/>
                    <a:pt x="96024" y="118837"/>
                    <a:pt x="96024" y="118836"/>
                  </a:cubicBezTo>
                  <a:cubicBezTo>
                    <a:pt x="96024" y="118833"/>
                    <a:pt x="96025" y="118830"/>
                    <a:pt x="96025" y="118826"/>
                  </a:cubicBezTo>
                  <a:close/>
                  <a:moveTo>
                    <a:pt x="145556" y="100121"/>
                  </a:moveTo>
                  <a:cubicBezTo>
                    <a:pt x="145674" y="100121"/>
                    <a:pt x="145794" y="100131"/>
                    <a:pt x="145911" y="100131"/>
                  </a:cubicBezTo>
                  <a:cubicBezTo>
                    <a:pt x="146197" y="100126"/>
                    <a:pt x="146483" y="100123"/>
                    <a:pt x="146769" y="100123"/>
                  </a:cubicBezTo>
                  <a:cubicBezTo>
                    <a:pt x="147054" y="100123"/>
                    <a:pt x="147340" y="100126"/>
                    <a:pt x="147626" y="100131"/>
                  </a:cubicBezTo>
                  <a:cubicBezTo>
                    <a:pt x="147888" y="100131"/>
                    <a:pt x="147959" y="100215"/>
                    <a:pt x="147983" y="100477"/>
                  </a:cubicBezTo>
                  <a:cubicBezTo>
                    <a:pt x="147995" y="100667"/>
                    <a:pt x="147983" y="100858"/>
                    <a:pt x="147983" y="101048"/>
                  </a:cubicBezTo>
                  <a:cubicBezTo>
                    <a:pt x="147983" y="103072"/>
                    <a:pt x="147983" y="105084"/>
                    <a:pt x="147983" y="107109"/>
                  </a:cubicBezTo>
                  <a:cubicBezTo>
                    <a:pt x="147995" y="107442"/>
                    <a:pt x="147983" y="107775"/>
                    <a:pt x="148090" y="108097"/>
                  </a:cubicBezTo>
                  <a:cubicBezTo>
                    <a:pt x="148150" y="108275"/>
                    <a:pt x="148126" y="108478"/>
                    <a:pt x="148126" y="108668"/>
                  </a:cubicBezTo>
                  <a:cubicBezTo>
                    <a:pt x="148138" y="109168"/>
                    <a:pt x="148126" y="109668"/>
                    <a:pt x="148138" y="110168"/>
                  </a:cubicBezTo>
                  <a:cubicBezTo>
                    <a:pt x="148138" y="110407"/>
                    <a:pt x="148126" y="110645"/>
                    <a:pt x="148209" y="110871"/>
                  </a:cubicBezTo>
                  <a:cubicBezTo>
                    <a:pt x="148304" y="111097"/>
                    <a:pt x="148269" y="111335"/>
                    <a:pt x="148269" y="111573"/>
                  </a:cubicBezTo>
                  <a:cubicBezTo>
                    <a:pt x="148269" y="112788"/>
                    <a:pt x="148269" y="114002"/>
                    <a:pt x="148269" y="115217"/>
                  </a:cubicBezTo>
                  <a:cubicBezTo>
                    <a:pt x="148269" y="115502"/>
                    <a:pt x="148257" y="115788"/>
                    <a:pt x="148376" y="116062"/>
                  </a:cubicBezTo>
                  <a:cubicBezTo>
                    <a:pt x="148388" y="116098"/>
                    <a:pt x="148400" y="116157"/>
                    <a:pt x="148400" y="116205"/>
                  </a:cubicBezTo>
                  <a:cubicBezTo>
                    <a:pt x="148400" y="116931"/>
                    <a:pt x="148495" y="117669"/>
                    <a:pt x="148531" y="118396"/>
                  </a:cubicBezTo>
                  <a:cubicBezTo>
                    <a:pt x="148602" y="119586"/>
                    <a:pt x="148554" y="120777"/>
                    <a:pt x="148554" y="121967"/>
                  </a:cubicBezTo>
                  <a:cubicBezTo>
                    <a:pt x="148554" y="122015"/>
                    <a:pt x="148554" y="122063"/>
                    <a:pt x="148554" y="122110"/>
                  </a:cubicBezTo>
                  <a:cubicBezTo>
                    <a:pt x="148531" y="122468"/>
                    <a:pt x="148483" y="122527"/>
                    <a:pt x="148138" y="122551"/>
                  </a:cubicBezTo>
                  <a:lnTo>
                    <a:pt x="124730" y="122551"/>
                  </a:lnTo>
                  <a:cubicBezTo>
                    <a:pt x="124663" y="122551"/>
                    <a:pt x="124601" y="122551"/>
                    <a:pt x="124543" y="122551"/>
                  </a:cubicBezTo>
                  <a:cubicBezTo>
                    <a:pt x="123787" y="122551"/>
                    <a:pt x="123849" y="122520"/>
                    <a:pt x="123849" y="121646"/>
                  </a:cubicBezTo>
                  <a:cubicBezTo>
                    <a:pt x="123849" y="121027"/>
                    <a:pt x="123849" y="120408"/>
                    <a:pt x="123849" y="119789"/>
                  </a:cubicBezTo>
                  <a:cubicBezTo>
                    <a:pt x="123849" y="119479"/>
                    <a:pt x="123861" y="119181"/>
                    <a:pt x="123944" y="118872"/>
                  </a:cubicBezTo>
                  <a:cubicBezTo>
                    <a:pt x="124016" y="118622"/>
                    <a:pt x="123992" y="118348"/>
                    <a:pt x="123992" y="118086"/>
                  </a:cubicBezTo>
                  <a:cubicBezTo>
                    <a:pt x="123992" y="112502"/>
                    <a:pt x="123992" y="106906"/>
                    <a:pt x="123992" y="101310"/>
                  </a:cubicBezTo>
                  <a:cubicBezTo>
                    <a:pt x="123992" y="100330"/>
                    <a:pt x="123904" y="100260"/>
                    <a:pt x="124592" y="100260"/>
                  </a:cubicBezTo>
                  <a:cubicBezTo>
                    <a:pt x="124706" y="100260"/>
                    <a:pt x="124842" y="100262"/>
                    <a:pt x="125004" y="100262"/>
                  </a:cubicBezTo>
                  <a:lnTo>
                    <a:pt x="144149" y="100262"/>
                  </a:lnTo>
                  <a:cubicBezTo>
                    <a:pt x="144248" y="100262"/>
                    <a:pt x="144347" y="100264"/>
                    <a:pt x="144447" y="100264"/>
                  </a:cubicBezTo>
                  <a:cubicBezTo>
                    <a:pt x="144721" y="100264"/>
                    <a:pt x="144998" y="100251"/>
                    <a:pt x="145268" y="100155"/>
                  </a:cubicBezTo>
                  <a:cubicBezTo>
                    <a:pt x="145360" y="100128"/>
                    <a:pt x="145457" y="100121"/>
                    <a:pt x="145556" y="100121"/>
                  </a:cubicBezTo>
                  <a:close/>
                  <a:moveTo>
                    <a:pt x="122127" y="100112"/>
                  </a:moveTo>
                  <a:cubicBezTo>
                    <a:pt x="122387" y="100112"/>
                    <a:pt x="122650" y="100136"/>
                    <a:pt x="122908" y="100143"/>
                  </a:cubicBezTo>
                  <a:cubicBezTo>
                    <a:pt x="123135" y="100155"/>
                    <a:pt x="123242" y="100286"/>
                    <a:pt x="123266" y="100512"/>
                  </a:cubicBezTo>
                  <a:cubicBezTo>
                    <a:pt x="123289" y="100679"/>
                    <a:pt x="123289" y="100846"/>
                    <a:pt x="123289" y="101013"/>
                  </a:cubicBezTo>
                  <a:cubicBezTo>
                    <a:pt x="123289" y="102179"/>
                    <a:pt x="123278" y="103346"/>
                    <a:pt x="123289" y="104513"/>
                  </a:cubicBezTo>
                  <a:cubicBezTo>
                    <a:pt x="123289" y="104834"/>
                    <a:pt x="123254" y="105168"/>
                    <a:pt x="123373" y="105501"/>
                  </a:cubicBezTo>
                  <a:cubicBezTo>
                    <a:pt x="123420" y="105596"/>
                    <a:pt x="123408" y="105727"/>
                    <a:pt x="123385" y="105846"/>
                  </a:cubicBezTo>
                  <a:cubicBezTo>
                    <a:pt x="123218" y="106811"/>
                    <a:pt x="123218" y="107775"/>
                    <a:pt x="123408" y="108740"/>
                  </a:cubicBezTo>
                  <a:cubicBezTo>
                    <a:pt x="123480" y="109085"/>
                    <a:pt x="123289" y="109395"/>
                    <a:pt x="123301" y="109728"/>
                  </a:cubicBezTo>
                  <a:cubicBezTo>
                    <a:pt x="123325" y="110026"/>
                    <a:pt x="123492" y="110323"/>
                    <a:pt x="123397" y="110633"/>
                  </a:cubicBezTo>
                  <a:cubicBezTo>
                    <a:pt x="123301" y="110966"/>
                    <a:pt x="123266" y="111276"/>
                    <a:pt x="123408" y="111597"/>
                  </a:cubicBezTo>
                  <a:cubicBezTo>
                    <a:pt x="123408" y="111621"/>
                    <a:pt x="123408" y="111645"/>
                    <a:pt x="123408" y="111669"/>
                  </a:cubicBezTo>
                  <a:cubicBezTo>
                    <a:pt x="123230" y="112395"/>
                    <a:pt x="123516" y="113121"/>
                    <a:pt x="123420" y="113859"/>
                  </a:cubicBezTo>
                  <a:cubicBezTo>
                    <a:pt x="123385" y="114157"/>
                    <a:pt x="123456" y="114467"/>
                    <a:pt x="123325" y="114764"/>
                  </a:cubicBezTo>
                  <a:cubicBezTo>
                    <a:pt x="123266" y="114907"/>
                    <a:pt x="123301" y="115050"/>
                    <a:pt x="123325" y="115193"/>
                  </a:cubicBezTo>
                  <a:cubicBezTo>
                    <a:pt x="123468" y="116062"/>
                    <a:pt x="123480" y="116931"/>
                    <a:pt x="123313" y="117800"/>
                  </a:cubicBezTo>
                  <a:cubicBezTo>
                    <a:pt x="123278" y="118015"/>
                    <a:pt x="123278" y="118229"/>
                    <a:pt x="123278" y="118443"/>
                  </a:cubicBezTo>
                  <a:cubicBezTo>
                    <a:pt x="123278" y="119443"/>
                    <a:pt x="123278" y="120444"/>
                    <a:pt x="123278" y="121444"/>
                  </a:cubicBezTo>
                  <a:cubicBezTo>
                    <a:pt x="123278" y="121634"/>
                    <a:pt x="123289" y="121837"/>
                    <a:pt x="123230" y="122003"/>
                  </a:cubicBezTo>
                  <a:cubicBezTo>
                    <a:pt x="123075" y="122515"/>
                    <a:pt x="123111" y="122551"/>
                    <a:pt x="122563" y="122551"/>
                  </a:cubicBezTo>
                  <a:cubicBezTo>
                    <a:pt x="122158" y="122547"/>
                    <a:pt x="121754" y="122546"/>
                    <a:pt x="121349" y="122546"/>
                  </a:cubicBezTo>
                  <a:cubicBezTo>
                    <a:pt x="120539" y="122546"/>
                    <a:pt x="119729" y="122551"/>
                    <a:pt x="118920" y="122551"/>
                  </a:cubicBezTo>
                  <a:lnTo>
                    <a:pt x="100215" y="122551"/>
                  </a:lnTo>
                  <a:cubicBezTo>
                    <a:pt x="100096" y="122551"/>
                    <a:pt x="99977" y="122547"/>
                    <a:pt x="99858" y="122547"/>
                  </a:cubicBezTo>
                  <a:cubicBezTo>
                    <a:pt x="99621" y="122547"/>
                    <a:pt x="99386" y="122563"/>
                    <a:pt x="99155" y="122658"/>
                  </a:cubicBezTo>
                  <a:cubicBezTo>
                    <a:pt x="99105" y="122679"/>
                    <a:pt x="99047" y="122684"/>
                    <a:pt x="98987" y="122684"/>
                  </a:cubicBezTo>
                  <a:cubicBezTo>
                    <a:pt x="98948" y="122684"/>
                    <a:pt x="98908" y="122682"/>
                    <a:pt x="98870" y="122682"/>
                  </a:cubicBezTo>
                  <a:cubicBezTo>
                    <a:pt x="98489" y="122688"/>
                    <a:pt x="98108" y="122691"/>
                    <a:pt x="97727" y="122691"/>
                  </a:cubicBezTo>
                  <a:cubicBezTo>
                    <a:pt x="97346" y="122691"/>
                    <a:pt x="96965" y="122688"/>
                    <a:pt x="96584" y="122682"/>
                  </a:cubicBezTo>
                  <a:cubicBezTo>
                    <a:pt x="96203" y="122682"/>
                    <a:pt x="96143" y="122622"/>
                    <a:pt x="96143" y="122218"/>
                  </a:cubicBezTo>
                  <a:cubicBezTo>
                    <a:pt x="96143" y="119509"/>
                    <a:pt x="96143" y="118624"/>
                    <a:pt x="96143" y="118294"/>
                  </a:cubicBezTo>
                  <a:lnTo>
                    <a:pt x="96143" y="118294"/>
                  </a:lnTo>
                  <a:cubicBezTo>
                    <a:pt x="96264" y="117857"/>
                    <a:pt x="96433" y="117334"/>
                    <a:pt x="96441" y="117062"/>
                  </a:cubicBezTo>
                  <a:cubicBezTo>
                    <a:pt x="96465" y="116526"/>
                    <a:pt x="96536" y="115979"/>
                    <a:pt x="96631" y="115443"/>
                  </a:cubicBezTo>
                  <a:cubicBezTo>
                    <a:pt x="96679" y="115217"/>
                    <a:pt x="96715" y="114979"/>
                    <a:pt x="96715" y="114740"/>
                  </a:cubicBezTo>
                  <a:cubicBezTo>
                    <a:pt x="96727" y="114264"/>
                    <a:pt x="96703" y="113800"/>
                    <a:pt x="96822" y="113324"/>
                  </a:cubicBezTo>
                  <a:cubicBezTo>
                    <a:pt x="96905" y="113014"/>
                    <a:pt x="96846" y="112669"/>
                    <a:pt x="96858" y="112335"/>
                  </a:cubicBezTo>
                  <a:cubicBezTo>
                    <a:pt x="96869" y="111978"/>
                    <a:pt x="96834" y="111621"/>
                    <a:pt x="96965" y="111276"/>
                  </a:cubicBezTo>
                  <a:cubicBezTo>
                    <a:pt x="97024" y="111097"/>
                    <a:pt x="96989" y="110895"/>
                    <a:pt x="97000" y="110704"/>
                  </a:cubicBezTo>
                  <a:cubicBezTo>
                    <a:pt x="97012" y="110371"/>
                    <a:pt x="96989" y="110049"/>
                    <a:pt x="97096" y="109716"/>
                  </a:cubicBezTo>
                  <a:cubicBezTo>
                    <a:pt x="97155" y="109573"/>
                    <a:pt x="97131" y="109395"/>
                    <a:pt x="97143" y="109228"/>
                  </a:cubicBezTo>
                  <a:cubicBezTo>
                    <a:pt x="97155" y="108847"/>
                    <a:pt x="97119" y="108466"/>
                    <a:pt x="97250" y="108097"/>
                  </a:cubicBezTo>
                  <a:cubicBezTo>
                    <a:pt x="97298" y="107966"/>
                    <a:pt x="97286" y="107811"/>
                    <a:pt x="97286" y="107668"/>
                  </a:cubicBezTo>
                  <a:cubicBezTo>
                    <a:pt x="97286" y="107335"/>
                    <a:pt x="97298" y="107013"/>
                    <a:pt x="97393" y="106680"/>
                  </a:cubicBezTo>
                  <a:cubicBezTo>
                    <a:pt x="97465" y="106442"/>
                    <a:pt x="97417" y="106168"/>
                    <a:pt x="97429" y="105906"/>
                  </a:cubicBezTo>
                  <a:cubicBezTo>
                    <a:pt x="97441" y="105430"/>
                    <a:pt x="97393" y="104953"/>
                    <a:pt x="97548" y="104489"/>
                  </a:cubicBezTo>
                  <a:cubicBezTo>
                    <a:pt x="97596" y="104334"/>
                    <a:pt x="97572" y="104156"/>
                    <a:pt x="97572" y="103989"/>
                  </a:cubicBezTo>
                  <a:cubicBezTo>
                    <a:pt x="97572" y="103322"/>
                    <a:pt x="97584" y="102668"/>
                    <a:pt x="97572" y="102001"/>
                  </a:cubicBezTo>
                  <a:cubicBezTo>
                    <a:pt x="97560" y="101703"/>
                    <a:pt x="97631" y="101429"/>
                    <a:pt x="97727" y="101155"/>
                  </a:cubicBezTo>
                  <a:cubicBezTo>
                    <a:pt x="97798" y="100953"/>
                    <a:pt x="97941" y="100858"/>
                    <a:pt x="98143" y="100846"/>
                  </a:cubicBezTo>
                  <a:cubicBezTo>
                    <a:pt x="98310" y="100834"/>
                    <a:pt x="98477" y="100834"/>
                    <a:pt x="98643" y="100834"/>
                  </a:cubicBezTo>
                  <a:lnTo>
                    <a:pt x="101644" y="100834"/>
                  </a:lnTo>
                  <a:cubicBezTo>
                    <a:pt x="101803" y="100834"/>
                    <a:pt x="101961" y="100838"/>
                    <a:pt x="102120" y="100838"/>
                  </a:cubicBezTo>
                  <a:cubicBezTo>
                    <a:pt x="102436" y="100838"/>
                    <a:pt x="102751" y="100822"/>
                    <a:pt x="103061" y="100727"/>
                  </a:cubicBezTo>
                  <a:cubicBezTo>
                    <a:pt x="103153" y="100700"/>
                    <a:pt x="103250" y="100692"/>
                    <a:pt x="103348" y="100692"/>
                  </a:cubicBezTo>
                  <a:cubicBezTo>
                    <a:pt x="103466" y="100692"/>
                    <a:pt x="103587" y="100703"/>
                    <a:pt x="103704" y="100703"/>
                  </a:cubicBezTo>
                  <a:cubicBezTo>
                    <a:pt x="105656" y="100691"/>
                    <a:pt x="107609" y="100691"/>
                    <a:pt x="109550" y="100691"/>
                  </a:cubicBezTo>
                  <a:cubicBezTo>
                    <a:pt x="109610" y="100691"/>
                    <a:pt x="109671" y="100691"/>
                    <a:pt x="109731" y="100691"/>
                  </a:cubicBezTo>
                  <a:cubicBezTo>
                    <a:pt x="110004" y="100691"/>
                    <a:pt x="110275" y="100683"/>
                    <a:pt x="110538" y="100596"/>
                  </a:cubicBezTo>
                  <a:cubicBezTo>
                    <a:pt x="110637" y="100563"/>
                    <a:pt x="110744" y="100555"/>
                    <a:pt x="110851" y="100555"/>
                  </a:cubicBezTo>
                  <a:cubicBezTo>
                    <a:pt x="110938" y="100555"/>
                    <a:pt x="111025" y="100560"/>
                    <a:pt x="111109" y="100560"/>
                  </a:cubicBezTo>
                  <a:cubicBezTo>
                    <a:pt x="111419" y="100554"/>
                    <a:pt x="111728" y="100554"/>
                    <a:pt x="112038" y="100554"/>
                  </a:cubicBezTo>
                  <a:cubicBezTo>
                    <a:pt x="112348" y="100554"/>
                    <a:pt x="112657" y="100554"/>
                    <a:pt x="112967" y="100548"/>
                  </a:cubicBezTo>
                  <a:cubicBezTo>
                    <a:pt x="113075" y="100548"/>
                    <a:pt x="113183" y="100550"/>
                    <a:pt x="113290" y="100550"/>
                  </a:cubicBezTo>
                  <a:cubicBezTo>
                    <a:pt x="113587" y="100550"/>
                    <a:pt x="113881" y="100537"/>
                    <a:pt x="114169" y="100441"/>
                  </a:cubicBezTo>
                  <a:cubicBezTo>
                    <a:pt x="114264" y="100409"/>
                    <a:pt x="114376" y="100404"/>
                    <a:pt x="114488" y="100404"/>
                  </a:cubicBezTo>
                  <a:cubicBezTo>
                    <a:pt x="114545" y="100404"/>
                    <a:pt x="114602" y="100405"/>
                    <a:pt x="114657" y="100405"/>
                  </a:cubicBezTo>
                  <a:lnTo>
                    <a:pt x="116443" y="100405"/>
                  </a:lnTo>
                  <a:cubicBezTo>
                    <a:pt x="116545" y="100405"/>
                    <a:pt x="116647" y="100407"/>
                    <a:pt x="116748" y="100407"/>
                  </a:cubicBezTo>
                  <a:cubicBezTo>
                    <a:pt x="117027" y="100407"/>
                    <a:pt x="117304" y="100394"/>
                    <a:pt x="117574" y="100298"/>
                  </a:cubicBezTo>
                  <a:cubicBezTo>
                    <a:pt x="117674" y="100265"/>
                    <a:pt x="117780" y="100258"/>
                    <a:pt x="117888" y="100258"/>
                  </a:cubicBezTo>
                  <a:cubicBezTo>
                    <a:pt x="117974" y="100258"/>
                    <a:pt x="118061" y="100262"/>
                    <a:pt x="118146" y="100262"/>
                  </a:cubicBezTo>
                  <a:lnTo>
                    <a:pt x="120218" y="100262"/>
                  </a:lnTo>
                  <a:cubicBezTo>
                    <a:pt x="120682" y="100262"/>
                    <a:pt x="121158" y="100251"/>
                    <a:pt x="121623" y="100155"/>
                  </a:cubicBezTo>
                  <a:cubicBezTo>
                    <a:pt x="121788" y="100122"/>
                    <a:pt x="121957" y="100112"/>
                    <a:pt x="122127" y="100112"/>
                  </a:cubicBezTo>
                  <a:close/>
                  <a:moveTo>
                    <a:pt x="196406" y="99262"/>
                  </a:moveTo>
                  <a:cubicBezTo>
                    <a:pt x="197156" y="99262"/>
                    <a:pt x="197180" y="99298"/>
                    <a:pt x="197013" y="100036"/>
                  </a:cubicBezTo>
                  <a:cubicBezTo>
                    <a:pt x="196965" y="100274"/>
                    <a:pt x="196977" y="100512"/>
                    <a:pt x="196965" y="100751"/>
                  </a:cubicBezTo>
                  <a:cubicBezTo>
                    <a:pt x="196953" y="101453"/>
                    <a:pt x="197037" y="102179"/>
                    <a:pt x="196834" y="102870"/>
                  </a:cubicBezTo>
                  <a:cubicBezTo>
                    <a:pt x="196799" y="103013"/>
                    <a:pt x="196834" y="103156"/>
                    <a:pt x="196834" y="103299"/>
                  </a:cubicBezTo>
                  <a:cubicBezTo>
                    <a:pt x="196822" y="104084"/>
                    <a:pt x="196834" y="104870"/>
                    <a:pt x="196822" y="105656"/>
                  </a:cubicBezTo>
                  <a:cubicBezTo>
                    <a:pt x="196822" y="106061"/>
                    <a:pt x="196846" y="106466"/>
                    <a:pt x="196715" y="106858"/>
                  </a:cubicBezTo>
                  <a:cubicBezTo>
                    <a:pt x="196656" y="107061"/>
                    <a:pt x="196691" y="107287"/>
                    <a:pt x="196691" y="107501"/>
                  </a:cubicBezTo>
                  <a:cubicBezTo>
                    <a:pt x="196680" y="109978"/>
                    <a:pt x="196680" y="112443"/>
                    <a:pt x="196680" y="114919"/>
                  </a:cubicBezTo>
                  <a:cubicBezTo>
                    <a:pt x="196680" y="115205"/>
                    <a:pt x="196691" y="115491"/>
                    <a:pt x="196596" y="115764"/>
                  </a:cubicBezTo>
                  <a:cubicBezTo>
                    <a:pt x="196537" y="115943"/>
                    <a:pt x="196537" y="116145"/>
                    <a:pt x="196549" y="116336"/>
                  </a:cubicBezTo>
                  <a:cubicBezTo>
                    <a:pt x="196569" y="116856"/>
                    <a:pt x="196493" y="119025"/>
                    <a:pt x="196568" y="120019"/>
                  </a:cubicBezTo>
                  <a:lnTo>
                    <a:pt x="196568" y="120019"/>
                  </a:lnTo>
                  <a:cubicBezTo>
                    <a:pt x="196556" y="120028"/>
                    <a:pt x="196549" y="120047"/>
                    <a:pt x="196549" y="120074"/>
                  </a:cubicBezTo>
                  <a:cubicBezTo>
                    <a:pt x="196560" y="120944"/>
                    <a:pt x="196310" y="121813"/>
                    <a:pt x="196394" y="122694"/>
                  </a:cubicBezTo>
                  <a:cubicBezTo>
                    <a:pt x="196406" y="122765"/>
                    <a:pt x="196382" y="122837"/>
                    <a:pt x="196370" y="122908"/>
                  </a:cubicBezTo>
                  <a:cubicBezTo>
                    <a:pt x="196346" y="123003"/>
                    <a:pt x="196287" y="123075"/>
                    <a:pt x="196179" y="123087"/>
                  </a:cubicBezTo>
                  <a:cubicBezTo>
                    <a:pt x="195965" y="123110"/>
                    <a:pt x="195751" y="123122"/>
                    <a:pt x="195537" y="123122"/>
                  </a:cubicBezTo>
                  <a:lnTo>
                    <a:pt x="173831" y="123122"/>
                  </a:lnTo>
                  <a:cubicBezTo>
                    <a:pt x="173764" y="123122"/>
                    <a:pt x="173701" y="123123"/>
                    <a:pt x="173643" y="123123"/>
                  </a:cubicBezTo>
                  <a:cubicBezTo>
                    <a:pt x="172933" y="123123"/>
                    <a:pt x="172974" y="123092"/>
                    <a:pt x="172974" y="122277"/>
                  </a:cubicBezTo>
                  <a:lnTo>
                    <a:pt x="172974" y="100501"/>
                  </a:lnTo>
                  <a:cubicBezTo>
                    <a:pt x="172974" y="99465"/>
                    <a:pt x="172891" y="99560"/>
                    <a:pt x="173951" y="99548"/>
                  </a:cubicBezTo>
                  <a:cubicBezTo>
                    <a:pt x="174570" y="99536"/>
                    <a:pt x="175177" y="99560"/>
                    <a:pt x="175796" y="99441"/>
                  </a:cubicBezTo>
                  <a:cubicBezTo>
                    <a:pt x="176007" y="99398"/>
                    <a:pt x="176224" y="99385"/>
                    <a:pt x="176444" y="99385"/>
                  </a:cubicBezTo>
                  <a:cubicBezTo>
                    <a:pt x="176731" y="99385"/>
                    <a:pt x="177023" y="99406"/>
                    <a:pt x="177312" y="99406"/>
                  </a:cubicBezTo>
                  <a:cubicBezTo>
                    <a:pt x="177351" y="99406"/>
                    <a:pt x="177389" y="99406"/>
                    <a:pt x="177427" y="99405"/>
                  </a:cubicBezTo>
                  <a:cubicBezTo>
                    <a:pt x="177483" y="99405"/>
                    <a:pt x="177540" y="99406"/>
                    <a:pt x="177596" y="99406"/>
                  </a:cubicBezTo>
                  <a:cubicBezTo>
                    <a:pt x="177849" y="99406"/>
                    <a:pt x="178103" y="99398"/>
                    <a:pt x="178356" y="99310"/>
                  </a:cubicBezTo>
                  <a:cubicBezTo>
                    <a:pt x="178467" y="99278"/>
                    <a:pt x="178594" y="99273"/>
                    <a:pt x="178723" y="99273"/>
                  </a:cubicBezTo>
                  <a:cubicBezTo>
                    <a:pt x="178787" y="99273"/>
                    <a:pt x="178852" y="99274"/>
                    <a:pt x="178915" y="99274"/>
                  </a:cubicBezTo>
                  <a:cubicBezTo>
                    <a:pt x="184749" y="99262"/>
                    <a:pt x="190572" y="99262"/>
                    <a:pt x="196406" y="99262"/>
                  </a:cubicBezTo>
                  <a:close/>
                  <a:moveTo>
                    <a:pt x="171792" y="99548"/>
                  </a:moveTo>
                  <a:cubicBezTo>
                    <a:pt x="171950" y="99548"/>
                    <a:pt x="172113" y="99565"/>
                    <a:pt x="172272" y="99572"/>
                  </a:cubicBezTo>
                  <a:cubicBezTo>
                    <a:pt x="172438" y="99572"/>
                    <a:pt x="172534" y="99691"/>
                    <a:pt x="172534" y="99846"/>
                  </a:cubicBezTo>
                  <a:cubicBezTo>
                    <a:pt x="172546" y="100060"/>
                    <a:pt x="172546" y="100274"/>
                    <a:pt x="172546" y="100489"/>
                  </a:cubicBezTo>
                  <a:lnTo>
                    <a:pt x="172546" y="111335"/>
                  </a:lnTo>
                  <a:lnTo>
                    <a:pt x="172546" y="122253"/>
                  </a:lnTo>
                  <a:cubicBezTo>
                    <a:pt x="172546" y="123084"/>
                    <a:pt x="172585" y="123123"/>
                    <a:pt x="171928" y="123123"/>
                  </a:cubicBezTo>
                  <a:cubicBezTo>
                    <a:pt x="171860" y="123123"/>
                    <a:pt x="171784" y="123122"/>
                    <a:pt x="171700" y="123122"/>
                  </a:cubicBezTo>
                  <a:cubicBezTo>
                    <a:pt x="171647" y="123121"/>
                    <a:pt x="171594" y="123121"/>
                    <a:pt x="171541" y="123121"/>
                  </a:cubicBezTo>
                  <a:cubicBezTo>
                    <a:pt x="171353" y="123121"/>
                    <a:pt x="171162" y="123126"/>
                    <a:pt x="170972" y="123126"/>
                  </a:cubicBezTo>
                  <a:cubicBezTo>
                    <a:pt x="170599" y="123126"/>
                    <a:pt x="170226" y="123107"/>
                    <a:pt x="169867" y="122991"/>
                  </a:cubicBezTo>
                  <a:cubicBezTo>
                    <a:pt x="169805" y="122972"/>
                    <a:pt x="169739" y="122967"/>
                    <a:pt x="169672" y="122967"/>
                  </a:cubicBezTo>
                  <a:cubicBezTo>
                    <a:pt x="169571" y="122967"/>
                    <a:pt x="169467" y="122980"/>
                    <a:pt x="169367" y="122980"/>
                  </a:cubicBezTo>
                  <a:lnTo>
                    <a:pt x="166438" y="122980"/>
                  </a:lnTo>
                  <a:cubicBezTo>
                    <a:pt x="166033" y="122968"/>
                    <a:pt x="165640" y="122991"/>
                    <a:pt x="165235" y="122872"/>
                  </a:cubicBezTo>
                  <a:cubicBezTo>
                    <a:pt x="165140" y="122837"/>
                    <a:pt x="165036" y="122828"/>
                    <a:pt x="164929" y="122828"/>
                  </a:cubicBezTo>
                  <a:cubicBezTo>
                    <a:pt x="164821" y="122828"/>
                    <a:pt x="164711" y="122837"/>
                    <a:pt x="164604" y="122837"/>
                  </a:cubicBezTo>
                  <a:cubicBezTo>
                    <a:pt x="163080" y="122837"/>
                    <a:pt x="161556" y="122837"/>
                    <a:pt x="160032" y="122825"/>
                  </a:cubicBezTo>
                  <a:cubicBezTo>
                    <a:pt x="159746" y="122825"/>
                    <a:pt x="159473" y="122825"/>
                    <a:pt x="159187" y="122753"/>
                  </a:cubicBezTo>
                  <a:cubicBezTo>
                    <a:pt x="159017" y="122700"/>
                    <a:pt x="158834" y="122693"/>
                    <a:pt x="158653" y="122693"/>
                  </a:cubicBezTo>
                  <a:cubicBezTo>
                    <a:pt x="158592" y="122693"/>
                    <a:pt x="158532" y="122694"/>
                    <a:pt x="158472" y="122694"/>
                  </a:cubicBezTo>
                  <a:lnTo>
                    <a:pt x="153912" y="122694"/>
                  </a:lnTo>
                  <a:cubicBezTo>
                    <a:pt x="153831" y="122694"/>
                    <a:pt x="153749" y="122696"/>
                    <a:pt x="153668" y="122696"/>
                  </a:cubicBezTo>
                  <a:cubicBezTo>
                    <a:pt x="153464" y="122696"/>
                    <a:pt x="153263" y="122684"/>
                    <a:pt x="153067" y="122599"/>
                  </a:cubicBezTo>
                  <a:cubicBezTo>
                    <a:pt x="152983" y="122565"/>
                    <a:pt x="152893" y="122552"/>
                    <a:pt x="152803" y="122552"/>
                  </a:cubicBezTo>
                  <a:cubicBezTo>
                    <a:pt x="152702" y="122552"/>
                    <a:pt x="152602" y="122568"/>
                    <a:pt x="152507" y="122587"/>
                  </a:cubicBezTo>
                  <a:cubicBezTo>
                    <a:pt x="152114" y="122670"/>
                    <a:pt x="151725" y="122709"/>
                    <a:pt x="151336" y="122709"/>
                  </a:cubicBezTo>
                  <a:cubicBezTo>
                    <a:pt x="150948" y="122709"/>
                    <a:pt x="150561" y="122670"/>
                    <a:pt x="150174" y="122599"/>
                  </a:cubicBezTo>
                  <a:cubicBezTo>
                    <a:pt x="149971" y="122551"/>
                    <a:pt x="149745" y="122563"/>
                    <a:pt x="149531" y="122551"/>
                  </a:cubicBezTo>
                  <a:cubicBezTo>
                    <a:pt x="149186" y="122527"/>
                    <a:pt x="149138" y="122479"/>
                    <a:pt x="149126" y="122110"/>
                  </a:cubicBezTo>
                  <a:cubicBezTo>
                    <a:pt x="149114" y="121944"/>
                    <a:pt x="149126" y="121777"/>
                    <a:pt x="149126" y="121610"/>
                  </a:cubicBezTo>
                  <a:cubicBezTo>
                    <a:pt x="149126" y="120134"/>
                    <a:pt x="149126" y="118658"/>
                    <a:pt x="149126" y="117181"/>
                  </a:cubicBezTo>
                  <a:cubicBezTo>
                    <a:pt x="149126" y="116907"/>
                    <a:pt x="149126" y="116622"/>
                    <a:pt x="149043" y="116336"/>
                  </a:cubicBezTo>
                  <a:cubicBezTo>
                    <a:pt x="148971" y="116145"/>
                    <a:pt x="148983" y="115919"/>
                    <a:pt x="148983" y="115705"/>
                  </a:cubicBezTo>
                  <a:cubicBezTo>
                    <a:pt x="148971" y="114848"/>
                    <a:pt x="148983" y="113990"/>
                    <a:pt x="148971" y="113133"/>
                  </a:cubicBezTo>
                  <a:cubicBezTo>
                    <a:pt x="148971" y="112693"/>
                    <a:pt x="149019" y="112240"/>
                    <a:pt x="148864" y="111800"/>
                  </a:cubicBezTo>
                  <a:cubicBezTo>
                    <a:pt x="148816" y="111645"/>
                    <a:pt x="148840" y="111466"/>
                    <a:pt x="148840" y="111300"/>
                  </a:cubicBezTo>
                  <a:cubicBezTo>
                    <a:pt x="148840" y="110728"/>
                    <a:pt x="148840" y="110157"/>
                    <a:pt x="148840" y="109585"/>
                  </a:cubicBezTo>
                  <a:cubicBezTo>
                    <a:pt x="148828" y="109180"/>
                    <a:pt x="148864" y="108775"/>
                    <a:pt x="148721" y="108382"/>
                  </a:cubicBezTo>
                  <a:cubicBezTo>
                    <a:pt x="148674" y="108240"/>
                    <a:pt x="148697" y="108061"/>
                    <a:pt x="148697" y="107894"/>
                  </a:cubicBezTo>
                  <a:cubicBezTo>
                    <a:pt x="148697" y="105489"/>
                    <a:pt x="148697" y="103084"/>
                    <a:pt x="148697" y="100679"/>
                  </a:cubicBezTo>
                  <a:cubicBezTo>
                    <a:pt x="148697" y="100584"/>
                    <a:pt x="148685" y="100489"/>
                    <a:pt x="148697" y="100393"/>
                  </a:cubicBezTo>
                  <a:cubicBezTo>
                    <a:pt x="148709" y="100060"/>
                    <a:pt x="148769" y="99989"/>
                    <a:pt x="149126" y="99989"/>
                  </a:cubicBezTo>
                  <a:cubicBezTo>
                    <a:pt x="149709" y="99983"/>
                    <a:pt x="150293" y="99983"/>
                    <a:pt x="150876" y="99983"/>
                  </a:cubicBezTo>
                  <a:cubicBezTo>
                    <a:pt x="151460" y="99983"/>
                    <a:pt x="152043" y="99983"/>
                    <a:pt x="152626" y="99977"/>
                  </a:cubicBezTo>
                  <a:cubicBezTo>
                    <a:pt x="152984" y="99977"/>
                    <a:pt x="153329" y="99965"/>
                    <a:pt x="153686" y="99881"/>
                  </a:cubicBezTo>
                  <a:cubicBezTo>
                    <a:pt x="153859" y="99840"/>
                    <a:pt x="154037" y="99831"/>
                    <a:pt x="154217" y="99831"/>
                  </a:cubicBezTo>
                  <a:cubicBezTo>
                    <a:pt x="154352" y="99831"/>
                    <a:pt x="154488" y="99836"/>
                    <a:pt x="154623" y="99836"/>
                  </a:cubicBezTo>
                  <a:cubicBezTo>
                    <a:pt x="154668" y="99836"/>
                    <a:pt x="154713" y="99835"/>
                    <a:pt x="154758" y="99834"/>
                  </a:cubicBezTo>
                  <a:cubicBezTo>
                    <a:pt x="154820" y="99834"/>
                    <a:pt x="154884" y="99834"/>
                    <a:pt x="154947" y="99834"/>
                  </a:cubicBezTo>
                  <a:cubicBezTo>
                    <a:pt x="155233" y="99834"/>
                    <a:pt x="155525" y="99826"/>
                    <a:pt x="155817" y="99739"/>
                  </a:cubicBezTo>
                  <a:cubicBezTo>
                    <a:pt x="155936" y="99703"/>
                    <a:pt x="156064" y="99694"/>
                    <a:pt x="156195" y="99694"/>
                  </a:cubicBezTo>
                  <a:cubicBezTo>
                    <a:pt x="156326" y="99694"/>
                    <a:pt x="156460" y="99703"/>
                    <a:pt x="156591" y="99703"/>
                  </a:cubicBezTo>
                  <a:cubicBezTo>
                    <a:pt x="161139" y="99691"/>
                    <a:pt x="165676" y="99691"/>
                    <a:pt x="170224" y="99691"/>
                  </a:cubicBezTo>
                  <a:cubicBezTo>
                    <a:pt x="170297" y="99691"/>
                    <a:pt x="170371" y="99691"/>
                    <a:pt x="170444" y="99691"/>
                  </a:cubicBezTo>
                  <a:cubicBezTo>
                    <a:pt x="170772" y="99691"/>
                    <a:pt x="171095" y="99683"/>
                    <a:pt x="171426" y="99596"/>
                  </a:cubicBezTo>
                  <a:cubicBezTo>
                    <a:pt x="171542" y="99559"/>
                    <a:pt x="171666" y="99548"/>
                    <a:pt x="171792" y="99548"/>
                  </a:cubicBezTo>
                  <a:close/>
                  <a:moveTo>
                    <a:pt x="211790" y="98984"/>
                  </a:moveTo>
                  <a:cubicBezTo>
                    <a:pt x="211864" y="98984"/>
                    <a:pt x="211941" y="98988"/>
                    <a:pt x="212015" y="98988"/>
                  </a:cubicBezTo>
                  <a:lnTo>
                    <a:pt x="217873" y="98988"/>
                  </a:lnTo>
                  <a:cubicBezTo>
                    <a:pt x="218016" y="98988"/>
                    <a:pt x="218158" y="98988"/>
                    <a:pt x="218301" y="99000"/>
                  </a:cubicBezTo>
                  <a:cubicBezTo>
                    <a:pt x="218432" y="99024"/>
                    <a:pt x="218516" y="99108"/>
                    <a:pt x="218528" y="99239"/>
                  </a:cubicBezTo>
                  <a:cubicBezTo>
                    <a:pt x="218539" y="99381"/>
                    <a:pt x="218539" y="99524"/>
                    <a:pt x="218539" y="99667"/>
                  </a:cubicBezTo>
                  <a:cubicBezTo>
                    <a:pt x="218539" y="101405"/>
                    <a:pt x="218539" y="103144"/>
                    <a:pt x="218539" y="104882"/>
                  </a:cubicBezTo>
                  <a:cubicBezTo>
                    <a:pt x="218539" y="105120"/>
                    <a:pt x="218539" y="105346"/>
                    <a:pt x="218468" y="105585"/>
                  </a:cubicBezTo>
                  <a:cubicBezTo>
                    <a:pt x="218408" y="105739"/>
                    <a:pt x="218408" y="105906"/>
                    <a:pt x="218397" y="106073"/>
                  </a:cubicBezTo>
                  <a:cubicBezTo>
                    <a:pt x="218385" y="106430"/>
                    <a:pt x="218397" y="106787"/>
                    <a:pt x="218289" y="107132"/>
                  </a:cubicBezTo>
                  <a:cubicBezTo>
                    <a:pt x="218218" y="107359"/>
                    <a:pt x="218254" y="107609"/>
                    <a:pt x="218254" y="107847"/>
                  </a:cubicBezTo>
                  <a:cubicBezTo>
                    <a:pt x="218254" y="112812"/>
                    <a:pt x="218254" y="117788"/>
                    <a:pt x="218254" y="122765"/>
                  </a:cubicBezTo>
                  <a:cubicBezTo>
                    <a:pt x="218254" y="122980"/>
                    <a:pt x="218254" y="123194"/>
                    <a:pt x="218242" y="123408"/>
                  </a:cubicBezTo>
                  <a:cubicBezTo>
                    <a:pt x="218230" y="123575"/>
                    <a:pt x="218123" y="123670"/>
                    <a:pt x="217968" y="123682"/>
                  </a:cubicBezTo>
                  <a:lnTo>
                    <a:pt x="212396" y="123682"/>
                  </a:lnTo>
                  <a:cubicBezTo>
                    <a:pt x="212134" y="123682"/>
                    <a:pt x="211872" y="123682"/>
                    <a:pt x="211622" y="123611"/>
                  </a:cubicBezTo>
                  <a:cubicBezTo>
                    <a:pt x="211443" y="123551"/>
                    <a:pt x="211241" y="123551"/>
                    <a:pt x="211050" y="123551"/>
                  </a:cubicBezTo>
                  <a:cubicBezTo>
                    <a:pt x="210741" y="123545"/>
                    <a:pt x="210431" y="123545"/>
                    <a:pt x="210122" y="123545"/>
                  </a:cubicBezTo>
                  <a:cubicBezTo>
                    <a:pt x="209812" y="123545"/>
                    <a:pt x="209503" y="123545"/>
                    <a:pt x="209193" y="123539"/>
                  </a:cubicBezTo>
                  <a:cubicBezTo>
                    <a:pt x="208776" y="123539"/>
                    <a:pt x="208348" y="123539"/>
                    <a:pt x="207931" y="123444"/>
                  </a:cubicBezTo>
                  <a:cubicBezTo>
                    <a:pt x="207770" y="123405"/>
                    <a:pt x="207603" y="123395"/>
                    <a:pt x="207436" y="123395"/>
                  </a:cubicBezTo>
                  <a:cubicBezTo>
                    <a:pt x="207244" y="123395"/>
                    <a:pt x="207050" y="123408"/>
                    <a:pt x="206859" y="123408"/>
                  </a:cubicBezTo>
                  <a:cubicBezTo>
                    <a:pt x="206455" y="123396"/>
                    <a:pt x="206050" y="123432"/>
                    <a:pt x="205657" y="123289"/>
                  </a:cubicBezTo>
                  <a:cubicBezTo>
                    <a:pt x="205581" y="123262"/>
                    <a:pt x="205498" y="123255"/>
                    <a:pt x="205412" y="123255"/>
                  </a:cubicBezTo>
                  <a:cubicBezTo>
                    <a:pt x="205309" y="123255"/>
                    <a:pt x="205201" y="123265"/>
                    <a:pt x="205097" y="123265"/>
                  </a:cubicBezTo>
                  <a:cubicBezTo>
                    <a:pt x="204716" y="123253"/>
                    <a:pt x="204335" y="123277"/>
                    <a:pt x="203966" y="123158"/>
                  </a:cubicBezTo>
                  <a:cubicBezTo>
                    <a:pt x="203865" y="123122"/>
                    <a:pt x="203758" y="123113"/>
                    <a:pt x="203649" y="123113"/>
                  </a:cubicBezTo>
                  <a:cubicBezTo>
                    <a:pt x="203541" y="123113"/>
                    <a:pt x="203430" y="123122"/>
                    <a:pt x="203323" y="123122"/>
                  </a:cubicBezTo>
                  <a:lnTo>
                    <a:pt x="197537" y="123122"/>
                  </a:lnTo>
                  <a:cubicBezTo>
                    <a:pt x="196834" y="123122"/>
                    <a:pt x="196834" y="123110"/>
                    <a:pt x="196822" y="122408"/>
                  </a:cubicBezTo>
                  <a:cubicBezTo>
                    <a:pt x="196822" y="121977"/>
                    <a:pt x="196839" y="121537"/>
                    <a:pt x="196759" y="121103"/>
                  </a:cubicBezTo>
                  <a:lnTo>
                    <a:pt x="196759" y="121103"/>
                  </a:lnTo>
                  <a:cubicBezTo>
                    <a:pt x="196776" y="121089"/>
                    <a:pt x="196787" y="121067"/>
                    <a:pt x="196787" y="121039"/>
                  </a:cubicBezTo>
                  <a:cubicBezTo>
                    <a:pt x="196811" y="120551"/>
                    <a:pt x="197013" y="117836"/>
                    <a:pt x="196977" y="117336"/>
                  </a:cubicBezTo>
                  <a:cubicBezTo>
                    <a:pt x="196965" y="117145"/>
                    <a:pt x="196965" y="116943"/>
                    <a:pt x="197025" y="116764"/>
                  </a:cubicBezTo>
                  <a:cubicBezTo>
                    <a:pt x="197120" y="116491"/>
                    <a:pt x="197108" y="116205"/>
                    <a:pt x="197108" y="115919"/>
                  </a:cubicBezTo>
                  <a:cubicBezTo>
                    <a:pt x="197120" y="115491"/>
                    <a:pt x="197120" y="115062"/>
                    <a:pt x="197120" y="114633"/>
                  </a:cubicBezTo>
                  <a:cubicBezTo>
                    <a:pt x="197120" y="114407"/>
                    <a:pt x="197108" y="114169"/>
                    <a:pt x="197192" y="113931"/>
                  </a:cubicBezTo>
                  <a:cubicBezTo>
                    <a:pt x="197287" y="113681"/>
                    <a:pt x="197251" y="113419"/>
                    <a:pt x="197251" y="113157"/>
                  </a:cubicBezTo>
                  <a:cubicBezTo>
                    <a:pt x="197251" y="110942"/>
                    <a:pt x="197251" y="108728"/>
                    <a:pt x="197263" y="106513"/>
                  </a:cubicBezTo>
                  <a:cubicBezTo>
                    <a:pt x="197263" y="106216"/>
                    <a:pt x="197251" y="105906"/>
                    <a:pt x="197346" y="105596"/>
                  </a:cubicBezTo>
                  <a:cubicBezTo>
                    <a:pt x="197406" y="105430"/>
                    <a:pt x="197394" y="105227"/>
                    <a:pt x="197394" y="105037"/>
                  </a:cubicBezTo>
                  <a:cubicBezTo>
                    <a:pt x="197394" y="104370"/>
                    <a:pt x="197394" y="103703"/>
                    <a:pt x="197394" y="103037"/>
                  </a:cubicBezTo>
                  <a:cubicBezTo>
                    <a:pt x="197406" y="102679"/>
                    <a:pt x="197418" y="102334"/>
                    <a:pt x="197501" y="101977"/>
                  </a:cubicBezTo>
                  <a:cubicBezTo>
                    <a:pt x="197573" y="101644"/>
                    <a:pt x="197537" y="101274"/>
                    <a:pt x="197537" y="100917"/>
                  </a:cubicBezTo>
                  <a:cubicBezTo>
                    <a:pt x="197537" y="100536"/>
                    <a:pt x="197596" y="100167"/>
                    <a:pt x="197644" y="99786"/>
                  </a:cubicBezTo>
                  <a:cubicBezTo>
                    <a:pt x="197727" y="99286"/>
                    <a:pt x="197787" y="99262"/>
                    <a:pt x="198299" y="99262"/>
                  </a:cubicBezTo>
                  <a:cubicBezTo>
                    <a:pt x="198954" y="99268"/>
                    <a:pt x="199608" y="99271"/>
                    <a:pt x="200262" y="99271"/>
                  </a:cubicBezTo>
                  <a:cubicBezTo>
                    <a:pt x="200915" y="99271"/>
                    <a:pt x="201567" y="99268"/>
                    <a:pt x="202216" y="99262"/>
                  </a:cubicBezTo>
                  <a:cubicBezTo>
                    <a:pt x="202375" y="99262"/>
                    <a:pt x="202536" y="99272"/>
                    <a:pt x="202696" y="99272"/>
                  </a:cubicBezTo>
                  <a:cubicBezTo>
                    <a:pt x="202897" y="99272"/>
                    <a:pt x="203096" y="99257"/>
                    <a:pt x="203288" y="99191"/>
                  </a:cubicBezTo>
                  <a:cubicBezTo>
                    <a:pt x="203313" y="99181"/>
                    <a:pt x="203342" y="99177"/>
                    <a:pt x="203372" y="99177"/>
                  </a:cubicBezTo>
                  <a:cubicBezTo>
                    <a:pt x="203413" y="99177"/>
                    <a:pt x="203456" y="99184"/>
                    <a:pt x="203490" y="99191"/>
                  </a:cubicBezTo>
                  <a:cubicBezTo>
                    <a:pt x="203821" y="99256"/>
                    <a:pt x="204153" y="99273"/>
                    <a:pt x="204484" y="99273"/>
                  </a:cubicBezTo>
                  <a:cubicBezTo>
                    <a:pt x="204824" y="99273"/>
                    <a:pt x="205163" y="99255"/>
                    <a:pt x="205500" y="99255"/>
                  </a:cubicBezTo>
                  <a:cubicBezTo>
                    <a:pt x="205612" y="99255"/>
                    <a:pt x="205724" y="99257"/>
                    <a:pt x="205835" y="99262"/>
                  </a:cubicBezTo>
                  <a:cubicBezTo>
                    <a:pt x="206543" y="99142"/>
                    <a:pt x="207254" y="99114"/>
                    <a:pt x="207966" y="99114"/>
                  </a:cubicBezTo>
                  <a:cubicBezTo>
                    <a:pt x="208547" y="99114"/>
                    <a:pt x="209129" y="99133"/>
                    <a:pt x="209711" y="99133"/>
                  </a:cubicBezTo>
                  <a:cubicBezTo>
                    <a:pt x="209963" y="99133"/>
                    <a:pt x="210215" y="99129"/>
                    <a:pt x="210467" y="99119"/>
                  </a:cubicBezTo>
                  <a:cubicBezTo>
                    <a:pt x="210812" y="99108"/>
                    <a:pt x="211169" y="99143"/>
                    <a:pt x="211527" y="99024"/>
                  </a:cubicBezTo>
                  <a:cubicBezTo>
                    <a:pt x="211606" y="98991"/>
                    <a:pt x="211696" y="98984"/>
                    <a:pt x="211790" y="98984"/>
                  </a:cubicBezTo>
                  <a:close/>
                  <a:moveTo>
                    <a:pt x="95915" y="100974"/>
                  </a:moveTo>
                  <a:cubicBezTo>
                    <a:pt x="96175" y="100974"/>
                    <a:pt x="96433" y="100990"/>
                    <a:pt x="96688" y="100990"/>
                  </a:cubicBezTo>
                  <a:cubicBezTo>
                    <a:pt x="96725" y="100990"/>
                    <a:pt x="96762" y="100989"/>
                    <a:pt x="96798" y="100989"/>
                  </a:cubicBezTo>
                  <a:cubicBezTo>
                    <a:pt x="97060" y="100989"/>
                    <a:pt x="97131" y="101072"/>
                    <a:pt x="97143" y="101334"/>
                  </a:cubicBezTo>
                  <a:cubicBezTo>
                    <a:pt x="97155" y="101572"/>
                    <a:pt x="97191" y="101834"/>
                    <a:pt x="97119" y="102048"/>
                  </a:cubicBezTo>
                  <a:cubicBezTo>
                    <a:pt x="96965" y="102572"/>
                    <a:pt x="97024" y="103084"/>
                    <a:pt x="97012" y="103608"/>
                  </a:cubicBezTo>
                  <a:cubicBezTo>
                    <a:pt x="96977" y="104287"/>
                    <a:pt x="97084" y="104989"/>
                    <a:pt x="96881" y="105668"/>
                  </a:cubicBezTo>
                  <a:cubicBezTo>
                    <a:pt x="96834" y="105835"/>
                    <a:pt x="96869" y="106037"/>
                    <a:pt x="96869" y="106227"/>
                  </a:cubicBezTo>
                  <a:cubicBezTo>
                    <a:pt x="96858" y="106632"/>
                    <a:pt x="96893" y="107037"/>
                    <a:pt x="96750" y="107430"/>
                  </a:cubicBezTo>
                  <a:cubicBezTo>
                    <a:pt x="96703" y="107585"/>
                    <a:pt x="96727" y="107763"/>
                    <a:pt x="96727" y="107930"/>
                  </a:cubicBezTo>
                  <a:cubicBezTo>
                    <a:pt x="96715" y="108216"/>
                    <a:pt x="96738" y="108502"/>
                    <a:pt x="96619" y="108775"/>
                  </a:cubicBezTo>
                  <a:cubicBezTo>
                    <a:pt x="96596" y="108835"/>
                    <a:pt x="96584" y="108906"/>
                    <a:pt x="96584" y="108978"/>
                  </a:cubicBezTo>
                  <a:cubicBezTo>
                    <a:pt x="96655" y="109776"/>
                    <a:pt x="96417" y="110538"/>
                    <a:pt x="96429" y="111323"/>
                  </a:cubicBezTo>
                  <a:cubicBezTo>
                    <a:pt x="96429" y="111395"/>
                    <a:pt x="96441" y="111466"/>
                    <a:pt x="96429" y="111538"/>
                  </a:cubicBezTo>
                  <a:cubicBezTo>
                    <a:pt x="96215" y="112228"/>
                    <a:pt x="96310" y="112943"/>
                    <a:pt x="96286" y="113657"/>
                  </a:cubicBezTo>
                  <a:cubicBezTo>
                    <a:pt x="96286" y="113943"/>
                    <a:pt x="96286" y="114228"/>
                    <a:pt x="96191" y="114502"/>
                  </a:cubicBezTo>
                  <a:cubicBezTo>
                    <a:pt x="96143" y="114681"/>
                    <a:pt x="96155" y="114883"/>
                    <a:pt x="96155" y="115074"/>
                  </a:cubicBezTo>
                  <a:cubicBezTo>
                    <a:pt x="96143" y="115741"/>
                    <a:pt x="96155" y="116395"/>
                    <a:pt x="96143" y="117062"/>
                  </a:cubicBezTo>
                  <a:cubicBezTo>
                    <a:pt x="96143" y="117197"/>
                    <a:pt x="96149" y="117332"/>
                    <a:pt x="96152" y="117467"/>
                  </a:cubicBezTo>
                  <a:lnTo>
                    <a:pt x="96155" y="117467"/>
                  </a:lnTo>
                  <a:cubicBezTo>
                    <a:pt x="96154" y="117474"/>
                    <a:pt x="96153" y="117482"/>
                    <a:pt x="96152" y="117490"/>
                  </a:cubicBezTo>
                  <a:lnTo>
                    <a:pt x="96152" y="117490"/>
                  </a:lnTo>
                  <a:cubicBezTo>
                    <a:pt x="96152" y="117482"/>
                    <a:pt x="96152" y="117475"/>
                    <a:pt x="96152" y="117467"/>
                  </a:cubicBezTo>
                  <a:lnTo>
                    <a:pt x="96143" y="117467"/>
                  </a:lnTo>
                  <a:lnTo>
                    <a:pt x="96143" y="117561"/>
                  </a:lnTo>
                  <a:lnTo>
                    <a:pt x="96143" y="117561"/>
                  </a:lnTo>
                  <a:cubicBezTo>
                    <a:pt x="96146" y="117535"/>
                    <a:pt x="96149" y="117512"/>
                    <a:pt x="96152" y="117490"/>
                  </a:cubicBezTo>
                  <a:lnTo>
                    <a:pt x="96152" y="117490"/>
                  </a:lnTo>
                  <a:cubicBezTo>
                    <a:pt x="96154" y="117601"/>
                    <a:pt x="96152" y="117713"/>
                    <a:pt x="96143" y="117824"/>
                  </a:cubicBezTo>
                  <a:lnTo>
                    <a:pt x="96143" y="117824"/>
                  </a:lnTo>
                  <a:lnTo>
                    <a:pt x="96143" y="117561"/>
                  </a:lnTo>
                  <a:lnTo>
                    <a:pt x="96143" y="117561"/>
                  </a:lnTo>
                  <a:cubicBezTo>
                    <a:pt x="96126" y="117704"/>
                    <a:pt x="96106" y="117913"/>
                    <a:pt x="96084" y="118165"/>
                  </a:cubicBezTo>
                  <a:lnTo>
                    <a:pt x="96084" y="118165"/>
                  </a:lnTo>
                  <a:cubicBezTo>
                    <a:pt x="96080" y="118179"/>
                    <a:pt x="96076" y="118192"/>
                    <a:pt x="96072" y="118205"/>
                  </a:cubicBezTo>
                  <a:cubicBezTo>
                    <a:pt x="96067" y="118214"/>
                    <a:pt x="96070" y="118231"/>
                    <a:pt x="96076" y="118247"/>
                  </a:cubicBezTo>
                  <a:lnTo>
                    <a:pt x="96076" y="118247"/>
                  </a:lnTo>
                  <a:cubicBezTo>
                    <a:pt x="96063" y="118402"/>
                    <a:pt x="96049" y="118570"/>
                    <a:pt x="96035" y="118749"/>
                  </a:cubicBezTo>
                  <a:lnTo>
                    <a:pt x="96035" y="118749"/>
                  </a:lnTo>
                  <a:cubicBezTo>
                    <a:pt x="96054" y="118634"/>
                    <a:pt x="96090" y="118490"/>
                    <a:pt x="96132" y="118333"/>
                  </a:cubicBezTo>
                  <a:lnTo>
                    <a:pt x="96132" y="118333"/>
                  </a:lnTo>
                  <a:cubicBezTo>
                    <a:pt x="96121" y="118427"/>
                    <a:pt x="96055" y="118694"/>
                    <a:pt x="96032" y="118796"/>
                  </a:cubicBezTo>
                  <a:lnTo>
                    <a:pt x="96032" y="118796"/>
                  </a:lnTo>
                  <a:cubicBezTo>
                    <a:pt x="96033" y="118780"/>
                    <a:pt x="96034" y="118765"/>
                    <a:pt x="96035" y="118749"/>
                  </a:cubicBezTo>
                  <a:lnTo>
                    <a:pt x="96035" y="118749"/>
                  </a:lnTo>
                  <a:cubicBezTo>
                    <a:pt x="96031" y="118776"/>
                    <a:pt x="96027" y="118802"/>
                    <a:pt x="96025" y="118826"/>
                  </a:cubicBezTo>
                  <a:lnTo>
                    <a:pt x="96025" y="118826"/>
                  </a:lnTo>
                  <a:cubicBezTo>
                    <a:pt x="96026" y="118820"/>
                    <a:pt x="96029" y="118809"/>
                    <a:pt x="96032" y="118796"/>
                  </a:cubicBezTo>
                  <a:lnTo>
                    <a:pt x="96032" y="118796"/>
                  </a:lnTo>
                  <a:cubicBezTo>
                    <a:pt x="95931" y="120095"/>
                    <a:pt x="95825" y="121866"/>
                    <a:pt x="95857" y="122337"/>
                  </a:cubicBezTo>
                  <a:cubicBezTo>
                    <a:pt x="95869" y="122599"/>
                    <a:pt x="95774" y="122670"/>
                    <a:pt x="95512" y="122682"/>
                  </a:cubicBezTo>
                  <a:cubicBezTo>
                    <a:pt x="95322" y="122694"/>
                    <a:pt x="95131" y="122694"/>
                    <a:pt x="94941" y="122694"/>
                  </a:cubicBezTo>
                  <a:lnTo>
                    <a:pt x="89369" y="122694"/>
                  </a:lnTo>
                  <a:cubicBezTo>
                    <a:pt x="89266" y="122694"/>
                    <a:pt x="89165" y="122692"/>
                    <a:pt x="89065" y="122692"/>
                  </a:cubicBezTo>
                  <a:cubicBezTo>
                    <a:pt x="88813" y="122692"/>
                    <a:pt x="88564" y="122704"/>
                    <a:pt x="88309" y="122789"/>
                  </a:cubicBezTo>
                  <a:cubicBezTo>
                    <a:pt x="88142" y="122849"/>
                    <a:pt x="87940" y="122825"/>
                    <a:pt x="87749" y="122837"/>
                  </a:cubicBezTo>
                  <a:cubicBezTo>
                    <a:pt x="87664" y="122838"/>
                    <a:pt x="87579" y="122839"/>
                    <a:pt x="87495" y="122839"/>
                  </a:cubicBezTo>
                  <a:cubicBezTo>
                    <a:pt x="87405" y="122839"/>
                    <a:pt x="87315" y="122838"/>
                    <a:pt x="87225" y="122838"/>
                  </a:cubicBezTo>
                  <a:cubicBezTo>
                    <a:pt x="86829" y="122838"/>
                    <a:pt x="86435" y="122848"/>
                    <a:pt x="86047" y="122956"/>
                  </a:cubicBezTo>
                  <a:cubicBezTo>
                    <a:pt x="85954" y="122984"/>
                    <a:pt x="85853" y="122992"/>
                    <a:pt x="85750" y="122992"/>
                  </a:cubicBezTo>
                  <a:cubicBezTo>
                    <a:pt x="85614" y="122992"/>
                    <a:pt x="85474" y="122978"/>
                    <a:pt x="85337" y="122978"/>
                  </a:cubicBezTo>
                  <a:cubicBezTo>
                    <a:pt x="85312" y="122978"/>
                    <a:pt x="85286" y="122978"/>
                    <a:pt x="85261" y="122980"/>
                  </a:cubicBezTo>
                  <a:cubicBezTo>
                    <a:pt x="84725" y="122991"/>
                    <a:pt x="84177" y="122968"/>
                    <a:pt x="83630" y="123087"/>
                  </a:cubicBezTo>
                  <a:cubicBezTo>
                    <a:pt x="83462" y="123126"/>
                    <a:pt x="83288" y="123137"/>
                    <a:pt x="83111" y="123137"/>
                  </a:cubicBezTo>
                  <a:cubicBezTo>
                    <a:pt x="82896" y="123137"/>
                    <a:pt x="82677" y="123121"/>
                    <a:pt x="82461" y="123121"/>
                  </a:cubicBezTo>
                  <a:cubicBezTo>
                    <a:pt x="82426" y="123121"/>
                    <a:pt x="82391" y="123121"/>
                    <a:pt x="82356" y="123122"/>
                  </a:cubicBezTo>
                  <a:cubicBezTo>
                    <a:pt x="82070" y="123122"/>
                    <a:pt x="81784" y="123122"/>
                    <a:pt x="81510" y="123206"/>
                  </a:cubicBezTo>
                  <a:cubicBezTo>
                    <a:pt x="81366" y="123248"/>
                    <a:pt x="81209" y="123254"/>
                    <a:pt x="81053" y="123254"/>
                  </a:cubicBezTo>
                  <a:cubicBezTo>
                    <a:pt x="80991" y="123254"/>
                    <a:pt x="80929" y="123253"/>
                    <a:pt x="80867" y="123253"/>
                  </a:cubicBezTo>
                  <a:cubicBezTo>
                    <a:pt x="80213" y="123289"/>
                    <a:pt x="79546" y="123218"/>
                    <a:pt x="78879" y="123384"/>
                  </a:cubicBezTo>
                  <a:cubicBezTo>
                    <a:pt x="78743" y="123416"/>
                    <a:pt x="78602" y="123425"/>
                    <a:pt x="78458" y="123425"/>
                  </a:cubicBezTo>
                  <a:cubicBezTo>
                    <a:pt x="78255" y="123425"/>
                    <a:pt x="78047" y="123407"/>
                    <a:pt x="77840" y="123407"/>
                  </a:cubicBezTo>
                  <a:cubicBezTo>
                    <a:pt x="77810" y="123407"/>
                    <a:pt x="77779" y="123407"/>
                    <a:pt x="77748" y="123408"/>
                  </a:cubicBezTo>
                  <a:cubicBezTo>
                    <a:pt x="77597" y="123408"/>
                    <a:pt x="77446" y="123404"/>
                    <a:pt x="77296" y="123404"/>
                  </a:cubicBezTo>
                  <a:cubicBezTo>
                    <a:pt x="76995" y="123404"/>
                    <a:pt x="76696" y="123420"/>
                    <a:pt x="76403" y="123515"/>
                  </a:cubicBezTo>
                  <a:cubicBezTo>
                    <a:pt x="76321" y="123542"/>
                    <a:pt x="76235" y="123550"/>
                    <a:pt x="76148" y="123550"/>
                  </a:cubicBezTo>
                  <a:cubicBezTo>
                    <a:pt x="76042" y="123550"/>
                    <a:pt x="75935" y="123539"/>
                    <a:pt x="75831" y="123539"/>
                  </a:cubicBezTo>
                  <a:cubicBezTo>
                    <a:pt x="75081" y="123575"/>
                    <a:pt x="74319" y="123503"/>
                    <a:pt x="73569" y="123670"/>
                  </a:cubicBezTo>
                  <a:cubicBezTo>
                    <a:pt x="73419" y="123702"/>
                    <a:pt x="73266" y="123711"/>
                    <a:pt x="73112" y="123711"/>
                  </a:cubicBezTo>
                  <a:cubicBezTo>
                    <a:pt x="72893" y="123711"/>
                    <a:pt x="72672" y="123693"/>
                    <a:pt x="72453" y="123693"/>
                  </a:cubicBezTo>
                  <a:cubicBezTo>
                    <a:pt x="72420" y="123693"/>
                    <a:pt x="72387" y="123693"/>
                    <a:pt x="72354" y="123694"/>
                  </a:cubicBezTo>
                  <a:cubicBezTo>
                    <a:pt x="72069" y="123694"/>
                    <a:pt x="71795" y="123706"/>
                    <a:pt x="71509" y="123777"/>
                  </a:cubicBezTo>
                  <a:cubicBezTo>
                    <a:pt x="71345" y="123820"/>
                    <a:pt x="71172" y="123829"/>
                    <a:pt x="70998" y="123829"/>
                  </a:cubicBezTo>
                  <a:cubicBezTo>
                    <a:pt x="70882" y="123829"/>
                    <a:pt x="70766" y="123825"/>
                    <a:pt x="70652" y="123825"/>
                  </a:cubicBezTo>
                  <a:cubicBezTo>
                    <a:pt x="70390" y="123825"/>
                    <a:pt x="70319" y="123742"/>
                    <a:pt x="70307" y="123480"/>
                  </a:cubicBezTo>
                  <a:cubicBezTo>
                    <a:pt x="70295" y="123194"/>
                    <a:pt x="70295" y="122908"/>
                    <a:pt x="70295" y="122622"/>
                  </a:cubicBezTo>
                  <a:cubicBezTo>
                    <a:pt x="70295" y="122432"/>
                    <a:pt x="70295" y="122241"/>
                    <a:pt x="70271" y="122063"/>
                  </a:cubicBezTo>
                  <a:cubicBezTo>
                    <a:pt x="70271" y="122040"/>
                    <a:pt x="70267" y="122018"/>
                    <a:pt x="70259" y="121998"/>
                  </a:cubicBezTo>
                  <a:lnTo>
                    <a:pt x="70259" y="121998"/>
                  </a:lnTo>
                  <a:cubicBezTo>
                    <a:pt x="70320" y="121417"/>
                    <a:pt x="70533" y="118930"/>
                    <a:pt x="70569" y="118372"/>
                  </a:cubicBezTo>
                  <a:cubicBezTo>
                    <a:pt x="70604" y="117872"/>
                    <a:pt x="70545" y="117372"/>
                    <a:pt x="70700" y="116884"/>
                  </a:cubicBezTo>
                  <a:cubicBezTo>
                    <a:pt x="70759" y="116693"/>
                    <a:pt x="70723" y="116467"/>
                    <a:pt x="70723" y="116253"/>
                  </a:cubicBezTo>
                  <a:cubicBezTo>
                    <a:pt x="70723" y="112371"/>
                    <a:pt x="70723" y="108490"/>
                    <a:pt x="70723" y="104608"/>
                  </a:cubicBezTo>
                  <a:cubicBezTo>
                    <a:pt x="70723" y="104251"/>
                    <a:pt x="70711" y="103906"/>
                    <a:pt x="70830" y="103549"/>
                  </a:cubicBezTo>
                  <a:cubicBezTo>
                    <a:pt x="70890" y="103358"/>
                    <a:pt x="70854" y="103132"/>
                    <a:pt x="70866" y="102918"/>
                  </a:cubicBezTo>
                  <a:cubicBezTo>
                    <a:pt x="70866" y="102608"/>
                    <a:pt x="70866" y="102298"/>
                    <a:pt x="70878" y="101989"/>
                  </a:cubicBezTo>
                  <a:cubicBezTo>
                    <a:pt x="70878" y="101822"/>
                    <a:pt x="70973" y="101715"/>
                    <a:pt x="71140" y="101703"/>
                  </a:cubicBezTo>
                  <a:cubicBezTo>
                    <a:pt x="71331" y="101691"/>
                    <a:pt x="71521" y="101691"/>
                    <a:pt x="71712" y="101691"/>
                  </a:cubicBezTo>
                  <a:lnTo>
                    <a:pt x="76212" y="101691"/>
                  </a:lnTo>
                  <a:cubicBezTo>
                    <a:pt x="76307" y="101691"/>
                    <a:pt x="76403" y="101699"/>
                    <a:pt x="76498" y="101699"/>
                  </a:cubicBezTo>
                  <a:cubicBezTo>
                    <a:pt x="76569" y="101699"/>
                    <a:pt x="76641" y="101695"/>
                    <a:pt x="76712" y="101679"/>
                  </a:cubicBezTo>
                  <a:cubicBezTo>
                    <a:pt x="77001" y="101625"/>
                    <a:pt x="77290" y="101579"/>
                    <a:pt x="77580" y="101579"/>
                  </a:cubicBezTo>
                  <a:cubicBezTo>
                    <a:pt x="77802" y="101579"/>
                    <a:pt x="78025" y="101607"/>
                    <a:pt x="78248" y="101679"/>
                  </a:cubicBezTo>
                  <a:cubicBezTo>
                    <a:pt x="78305" y="101700"/>
                    <a:pt x="78370" y="101710"/>
                    <a:pt x="78435" y="101710"/>
                  </a:cubicBezTo>
                  <a:cubicBezTo>
                    <a:pt x="78518" y="101710"/>
                    <a:pt x="78603" y="101694"/>
                    <a:pt x="78677" y="101667"/>
                  </a:cubicBezTo>
                  <a:cubicBezTo>
                    <a:pt x="78982" y="101560"/>
                    <a:pt x="79294" y="101550"/>
                    <a:pt x="79603" y="101550"/>
                  </a:cubicBezTo>
                  <a:cubicBezTo>
                    <a:pt x="79673" y="101550"/>
                    <a:pt x="79743" y="101551"/>
                    <a:pt x="79813" y="101551"/>
                  </a:cubicBezTo>
                  <a:cubicBezTo>
                    <a:pt x="79879" y="101551"/>
                    <a:pt x="79945" y="101550"/>
                    <a:pt x="80010" y="101548"/>
                  </a:cubicBezTo>
                  <a:lnTo>
                    <a:pt x="82368" y="101548"/>
                  </a:lnTo>
                  <a:cubicBezTo>
                    <a:pt x="82433" y="101548"/>
                    <a:pt x="82498" y="101549"/>
                    <a:pt x="82562" y="101549"/>
                  </a:cubicBezTo>
                  <a:cubicBezTo>
                    <a:pt x="82854" y="101549"/>
                    <a:pt x="83145" y="101541"/>
                    <a:pt x="83427" y="101453"/>
                  </a:cubicBezTo>
                  <a:cubicBezTo>
                    <a:pt x="83540" y="101417"/>
                    <a:pt x="83659" y="101408"/>
                    <a:pt x="83780" y="101408"/>
                  </a:cubicBezTo>
                  <a:cubicBezTo>
                    <a:pt x="83901" y="101408"/>
                    <a:pt x="84023" y="101417"/>
                    <a:pt x="84142" y="101417"/>
                  </a:cubicBezTo>
                  <a:cubicBezTo>
                    <a:pt x="86380" y="101405"/>
                    <a:pt x="88618" y="101405"/>
                    <a:pt x="90857" y="101405"/>
                  </a:cubicBezTo>
                  <a:cubicBezTo>
                    <a:pt x="90946" y="101405"/>
                    <a:pt x="91034" y="101407"/>
                    <a:pt x="91121" y="101407"/>
                  </a:cubicBezTo>
                  <a:cubicBezTo>
                    <a:pt x="91362" y="101407"/>
                    <a:pt x="91601" y="101394"/>
                    <a:pt x="91845" y="101298"/>
                  </a:cubicBezTo>
                  <a:cubicBezTo>
                    <a:pt x="91964" y="101251"/>
                    <a:pt x="92119" y="101274"/>
                    <a:pt x="92262" y="101263"/>
                  </a:cubicBezTo>
                  <a:cubicBezTo>
                    <a:pt x="92340" y="101261"/>
                    <a:pt x="92417" y="101260"/>
                    <a:pt x="92495" y="101260"/>
                  </a:cubicBezTo>
                  <a:cubicBezTo>
                    <a:pt x="92578" y="101260"/>
                    <a:pt x="92660" y="101261"/>
                    <a:pt x="92742" y="101261"/>
                  </a:cubicBezTo>
                  <a:cubicBezTo>
                    <a:pt x="93105" y="101261"/>
                    <a:pt x="93466" y="101251"/>
                    <a:pt x="93821" y="101144"/>
                  </a:cubicBezTo>
                  <a:cubicBezTo>
                    <a:pt x="93904" y="101119"/>
                    <a:pt x="93990" y="101113"/>
                    <a:pt x="94077" y="101113"/>
                  </a:cubicBezTo>
                  <a:cubicBezTo>
                    <a:pt x="94180" y="101113"/>
                    <a:pt x="94284" y="101122"/>
                    <a:pt x="94387" y="101122"/>
                  </a:cubicBezTo>
                  <a:cubicBezTo>
                    <a:pt x="94413" y="101122"/>
                    <a:pt x="94439" y="101121"/>
                    <a:pt x="94464" y="101120"/>
                  </a:cubicBezTo>
                  <a:cubicBezTo>
                    <a:pt x="94528" y="101120"/>
                    <a:pt x="94591" y="101121"/>
                    <a:pt x="94654" y="101121"/>
                  </a:cubicBezTo>
                  <a:cubicBezTo>
                    <a:pt x="94781" y="101121"/>
                    <a:pt x="94905" y="101116"/>
                    <a:pt x="95024" y="101084"/>
                  </a:cubicBezTo>
                  <a:cubicBezTo>
                    <a:pt x="95322" y="100995"/>
                    <a:pt x="95619" y="100974"/>
                    <a:pt x="95915" y="100974"/>
                  </a:cubicBezTo>
                  <a:close/>
                  <a:moveTo>
                    <a:pt x="230767" y="98977"/>
                  </a:moveTo>
                  <a:cubicBezTo>
                    <a:pt x="231053" y="98977"/>
                    <a:pt x="231339" y="98988"/>
                    <a:pt x="231624" y="99072"/>
                  </a:cubicBezTo>
                  <a:cubicBezTo>
                    <a:pt x="231760" y="99114"/>
                    <a:pt x="231915" y="99120"/>
                    <a:pt x="232070" y="99120"/>
                  </a:cubicBezTo>
                  <a:cubicBezTo>
                    <a:pt x="232132" y="99120"/>
                    <a:pt x="232194" y="99119"/>
                    <a:pt x="232255" y="99119"/>
                  </a:cubicBezTo>
                  <a:lnTo>
                    <a:pt x="236184" y="99119"/>
                  </a:lnTo>
                  <a:cubicBezTo>
                    <a:pt x="236458" y="99131"/>
                    <a:pt x="236744" y="99119"/>
                    <a:pt x="237030" y="99203"/>
                  </a:cubicBezTo>
                  <a:cubicBezTo>
                    <a:pt x="237220" y="99262"/>
                    <a:pt x="237447" y="99262"/>
                    <a:pt x="237661" y="99262"/>
                  </a:cubicBezTo>
                  <a:lnTo>
                    <a:pt x="240447" y="99262"/>
                  </a:lnTo>
                  <a:cubicBezTo>
                    <a:pt x="240899" y="99286"/>
                    <a:pt x="240947" y="99322"/>
                    <a:pt x="240959" y="99750"/>
                  </a:cubicBezTo>
                  <a:cubicBezTo>
                    <a:pt x="240959" y="99870"/>
                    <a:pt x="240959" y="99989"/>
                    <a:pt x="240959" y="100108"/>
                  </a:cubicBezTo>
                  <a:cubicBezTo>
                    <a:pt x="240959" y="100655"/>
                    <a:pt x="240959" y="101203"/>
                    <a:pt x="240959" y="101751"/>
                  </a:cubicBezTo>
                  <a:cubicBezTo>
                    <a:pt x="240947" y="102060"/>
                    <a:pt x="240959" y="102358"/>
                    <a:pt x="240852" y="102668"/>
                  </a:cubicBezTo>
                  <a:cubicBezTo>
                    <a:pt x="240792" y="102858"/>
                    <a:pt x="240816" y="103084"/>
                    <a:pt x="240816" y="103299"/>
                  </a:cubicBezTo>
                  <a:cubicBezTo>
                    <a:pt x="240792" y="103846"/>
                    <a:pt x="240864" y="104394"/>
                    <a:pt x="240685" y="104930"/>
                  </a:cubicBezTo>
                  <a:cubicBezTo>
                    <a:pt x="240637" y="105084"/>
                    <a:pt x="240673" y="105263"/>
                    <a:pt x="240673" y="105430"/>
                  </a:cubicBezTo>
                  <a:cubicBezTo>
                    <a:pt x="240673" y="105977"/>
                    <a:pt x="240673" y="106513"/>
                    <a:pt x="240673" y="107061"/>
                  </a:cubicBezTo>
                  <a:cubicBezTo>
                    <a:pt x="240661" y="107418"/>
                    <a:pt x="240673" y="107775"/>
                    <a:pt x="240566" y="108121"/>
                  </a:cubicBezTo>
                  <a:cubicBezTo>
                    <a:pt x="240495" y="108347"/>
                    <a:pt x="240530" y="108597"/>
                    <a:pt x="240530" y="108835"/>
                  </a:cubicBezTo>
                  <a:cubicBezTo>
                    <a:pt x="240530" y="113657"/>
                    <a:pt x="240530" y="118491"/>
                    <a:pt x="240530" y="123325"/>
                  </a:cubicBezTo>
                  <a:cubicBezTo>
                    <a:pt x="240530" y="124168"/>
                    <a:pt x="240572" y="124259"/>
                    <a:pt x="240020" y="124259"/>
                  </a:cubicBezTo>
                  <a:cubicBezTo>
                    <a:pt x="239910" y="124259"/>
                    <a:pt x="239776" y="124255"/>
                    <a:pt x="239613" y="124253"/>
                  </a:cubicBezTo>
                  <a:cubicBezTo>
                    <a:pt x="239232" y="124253"/>
                    <a:pt x="238863" y="124230"/>
                    <a:pt x="238482" y="124158"/>
                  </a:cubicBezTo>
                  <a:cubicBezTo>
                    <a:pt x="238305" y="124119"/>
                    <a:pt x="238119" y="124109"/>
                    <a:pt x="237930" y="124109"/>
                  </a:cubicBezTo>
                  <a:cubicBezTo>
                    <a:pt x="237715" y="124109"/>
                    <a:pt x="237496" y="124123"/>
                    <a:pt x="237280" y="124123"/>
                  </a:cubicBezTo>
                  <a:cubicBezTo>
                    <a:pt x="236875" y="124111"/>
                    <a:pt x="236470" y="124146"/>
                    <a:pt x="236077" y="124003"/>
                  </a:cubicBezTo>
                  <a:cubicBezTo>
                    <a:pt x="236000" y="123980"/>
                    <a:pt x="235917" y="123974"/>
                    <a:pt x="235832" y="123974"/>
                  </a:cubicBezTo>
                  <a:cubicBezTo>
                    <a:pt x="235747" y="123974"/>
                    <a:pt x="235661" y="123980"/>
                    <a:pt x="235577" y="123980"/>
                  </a:cubicBezTo>
                  <a:cubicBezTo>
                    <a:pt x="235333" y="123974"/>
                    <a:pt x="235086" y="123974"/>
                    <a:pt x="234838" y="123974"/>
                  </a:cubicBezTo>
                  <a:cubicBezTo>
                    <a:pt x="234589" y="123974"/>
                    <a:pt x="234339" y="123974"/>
                    <a:pt x="234089" y="123968"/>
                  </a:cubicBezTo>
                  <a:cubicBezTo>
                    <a:pt x="234003" y="123968"/>
                    <a:pt x="233913" y="123981"/>
                    <a:pt x="233827" y="123981"/>
                  </a:cubicBezTo>
                  <a:cubicBezTo>
                    <a:pt x="233769" y="123981"/>
                    <a:pt x="233713" y="123975"/>
                    <a:pt x="233660" y="123956"/>
                  </a:cubicBezTo>
                  <a:cubicBezTo>
                    <a:pt x="233302" y="123843"/>
                    <a:pt x="232940" y="123826"/>
                    <a:pt x="232576" y="123826"/>
                  </a:cubicBezTo>
                  <a:cubicBezTo>
                    <a:pt x="232417" y="123826"/>
                    <a:pt x="232257" y="123830"/>
                    <a:pt x="232098" y="123830"/>
                  </a:cubicBezTo>
                  <a:cubicBezTo>
                    <a:pt x="232004" y="123830"/>
                    <a:pt x="231909" y="123828"/>
                    <a:pt x="231815" y="123825"/>
                  </a:cubicBezTo>
                  <a:cubicBezTo>
                    <a:pt x="231374" y="123813"/>
                    <a:pt x="230922" y="123849"/>
                    <a:pt x="230481" y="123718"/>
                  </a:cubicBezTo>
                  <a:cubicBezTo>
                    <a:pt x="230384" y="123687"/>
                    <a:pt x="230283" y="123678"/>
                    <a:pt x="230180" y="123678"/>
                  </a:cubicBezTo>
                  <a:cubicBezTo>
                    <a:pt x="230043" y="123678"/>
                    <a:pt x="229903" y="123694"/>
                    <a:pt x="229767" y="123694"/>
                  </a:cubicBezTo>
                  <a:cubicBezTo>
                    <a:pt x="226362" y="123682"/>
                    <a:pt x="222969" y="123682"/>
                    <a:pt x="219563" y="123682"/>
                  </a:cubicBezTo>
                  <a:cubicBezTo>
                    <a:pt x="219459" y="123682"/>
                    <a:pt x="219367" y="123683"/>
                    <a:pt x="219285" y="123683"/>
                  </a:cubicBezTo>
                  <a:cubicBezTo>
                    <a:pt x="218633" y="123683"/>
                    <a:pt x="218670" y="123636"/>
                    <a:pt x="218670" y="122789"/>
                  </a:cubicBezTo>
                  <a:lnTo>
                    <a:pt x="218670" y="115943"/>
                  </a:lnTo>
                  <a:cubicBezTo>
                    <a:pt x="218670" y="113657"/>
                    <a:pt x="218670" y="111371"/>
                    <a:pt x="218670" y="109085"/>
                  </a:cubicBezTo>
                  <a:cubicBezTo>
                    <a:pt x="218670" y="108787"/>
                    <a:pt x="218647" y="108478"/>
                    <a:pt x="218766" y="108180"/>
                  </a:cubicBezTo>
                  <a:cubicBezTo>
                    <a:pt x="218801" y="108085"/>
                    <a:pt x="218813" y="107990"/>
                    <a:pt x="218813" y="107894"/>
                  </a:cubicBezTo>
                  <a:cubicBezTo>
                    <a:pt x="218754" y="106728"/>
                    <a:pt x="219039" y="105585"/>
                    <a:pt x="218968" y="104418"/>
                  </a:cubicBezTo>
                  <a:cubicBezTo>
                    <a:pt x="218956" y="104251"/>
                    <a:pt x="218956" y="104072"/>
                    <a:pt x="219004" y="103918"/>
                  </a:cubicBezTo>
                  <a:cubicBezTo>
                    <a:pt x="219099" y="103644"/>
                    <a:pt x="219099" y="103358"/>
                    <a:pt x="219099" y="103072"/>
                  </a:cubicBezTo>
                  <a:cubicBezTo>
                    <a:pt x="219099" y="101977"/>
                    <a:pt x="219099" y="100893"/>
                    <a:pt x="219099" y="99798"/>
                  </a:cubicBezTo>
                  <a:cubicBezTo>
                    <a:pt x="219099" y="99608"/>
                    <a:pt x="219099" y="99417"/>
                    <a:pt x="219123" y="99227"/>
                  </a:cubicBezTo>
                  <a:cubicBezTo>
                    <a:pt x="219135" y="99096"/>
                    <a:pt x="219230" y="99012"/>
                    <a:pt x="219349" y="99000"/>
                  </a:cubicBezTo>
                  <a:cubicBezTo>
                    <a:pt x="219516" y="98977"/>
                    <a:pt x="219682" y="98977"/>
                    <a:pt x="219849" y="98977"/>
                  </a:cubicBezTo>
                  <a:close/>
                  <a:moveTo>
                    <a:pt x="242441" y="99255"/>
                  </a:moveTo>
                  <a:cubicBezTo>
                    <a:pt x="242563" y="99255"/>
                    <a:pt x="242681" y="99265"/>
                    <a:pt x="242792" y="99298"/>
                  </a:cubicBezTo>
                  <a:cubicBezTo>
                    <a:pt x="243130" y="99397"/>
                    <a:pt x="243467" y="99406"/>
                    <a:pt x="243798" y="99406"/>
                  </a:cubicBezTo>
                  <a:cubicBezTo>
                    <a:pt x="243864" y="99406"/>
                    <a:pt x="243929" y="99405"/>
                    <a:pt x="243995" y="99405"/>
                  </a:cubicBezTo>
                  <a:cubicBezTo>
                    <a:pt x="244519" y="99411"/>
                    <a:pt x="245043" y="99411"/>
                    <a:pt x="245567" y="99411"/>
                  </a:cubicBezTo>
                  <a:cubicBezTo>
                    <a:pt x="246090" y="99411"/>
                    <a:pt x="246614" y="99411"/>
                    <a:pt x="247138" y="99417"/>
                  </a:cubicBezTo>
                  <a:cubicBezTo>
                    <a:pt x="247357" y="99417"/>
                    <a:pt x="247576" y="99408"/>
                    <a:pt x="247795" y="99408"/>
                  </a:cubicBezTo>
                  <a:cubicBezTo>
                    <a:pt x="248122" y="99408"/>
                    <a:pt x="248448" y="99429"/>
                    <a:pt x="248769" y="99536"/>
                  </a:cubicBezTo>
                  <a:cubicBezTo>
                    <a:pt x="248836" y="99555"/>
                    <a:pt x="248910" y="99561"/>
                    <a:pt x="248988" y="99561"/>
                  </a:cubicBezTo>
                  <a:cubicBezTo>
                    <a:pt x="249104" y="99561"/>
                    <a:pt x="249227" y="99548"/>
                    <a:pt x="249341" y="99548"/>
                  </a:cubicBezTo>
                  <a:lnTo>
                    <a:pt x="255473" y="99548"/>
                  </a:lnTo>
                  <a:cubicBezTo>
                    <a:pt x="255758" y="99548"/>
                    <a:pt x="256032" y="99560"/>
                    <a:pt x="256318" y="99643"/>
                  </a:cubicBezTo>
                  <a:cubicBezTo>
                    <a:pt x="256480" y="99686"/>
                    <a:pt x="256653" y="99692"/>
                    <a:pt x="256826" y="99692"/>
                  </a:cubicBezTo>
                  <a:cubicBezTo>
                    <a:pt x="256895" y="99692"/>
                    <a:pt x="256964" y="99691"/>
                    <a:pt x="257032" y="99691"/>
                  </a:cubicBezTo>
                  <a:cubicBezTo>
                    <a:pt x="259104" y="99691"/>
                    <a:pt x="261164" y="99691"/>
                    <a:pt x="263235" y="99703"/>
                  </a:cubicBezTo>
                  <a:cubicBezTo>
                    <a:pt x="263450" y="99703"/>
                    <a:pt x="263664" y="99703"/>
                    <a:pt x="263878" y="99750"/>
                  </a:cubicBezTo>
                  <a:cubicBezTo>
                    <a:pt x="264128" y="99798"/>
                    <a:pt x="264224" y="99941"/>
                    <a:pt x="264236" y="100203"/>
                  </a:cubicBezTo>
                  <a:cubicBezTo>
                    <a:pt x="264248" y="100393"/>
                    <a:pt x="264236" y="100584"/>
                    <a:pt x="264236" y="100774"/>
                  </a:cubicBezTo>
                  <a:lnTo>
                    <a:pt x="264236" y="109490"/>
                  </a:lnTo>
                  <a:cubicBezTo>
                    <a:pt x="264236" y="112383"/>
                    <a:pt x="264236" y="115288"/>
                    <a:pt x="264236" y="118193"/>
                  </a:cubicBezTo>
                  <a:cubicBezTo>
                    <a:pt x="264236" y="118550"/>
                    <a:pt x="264212" y="118908"/>
                    <a:pt x="264343" y="119253"/>
                  </a:cubicBezTo>
                  <a:cubicBezTo>
                    <a:pt x="264402" y="119408"/>
                    <a:pt x="264378" y="119586"/>
                    <a:pt x="264378" y="119753"/>
                  </a:cubicBezTo>
                  <a:cubicBezTo>
                    <a:pt x="264378" y="120241"/>
                    <a:pt x="264378" y="120741"/>
                    <a:pt x="264378" y="121241"/>
                  </a:cubicBezTo>
                  <a:cubicBezTo>
                    <a:pt x="264378" y="121408"/>
                    <a:pt x="264355" y="121587"/>
                    <a:pt x="264402" y="121741"/>
                  </a:cubicBezTo>
                  <a:cubicBezTo>
                    <a:pt x="264629" y="122587"/>
                    <a:pt x="264486" y="123444"/>
                    <a:pt x="264521" y="124301"/>
                  </a:cubicBezTo>
                  <a:cubicBezTo>
                    <a:pt x="264521" y="124599"/>
                    <a:pt x="264438" y="124670"/>
                    <a:pt x="264128" y="124682"/>
                  </a:cubicBezTo>
                  <a:cubicBezTo>
                    <a:pt x="263986" y="124694"/>
                    <a:pt x="263843" y="124694"/>
                    <a:pt x="263700" y="124694"/>
                  </a:cubicBezTo>
                  <a:cubicBezTo>
                    <a:pt x="260283" y="124694"/>
                    <a:pt x="256854" y="124694"/>
                    <a:pt x="253425" y="124682"/>
                  </a:cubicBezTo>
                  <a:cubicBezTo>
                    <a:pt x="253368" y="124682"/>
                    <a:pt x="253310" y="124683"/>
                    <a:pt x="253253" y="124683"/>
                  </a:cubicBezTo>
                  <a:cubicBezTo>
                    <a:pt x="253025" y="124683"/>
                    <a:pt x="252798" y="124675"/>
                    <a:pt x="252579" y="124599"/>
                  </a:cubicBezTo>
                  <a:cubicBezTo>
                    <a:pt x="252452" y="124556"/>
                    <a:pt x="252312" y="124550"/>
                    <a:pt x="252173" y="124550"/>
                  </a:cubicBezTo>
                  <a:cubicBezTo>
                    <a:pt x="252118" y="124550"/>
                    <a:pt x="252062" y="124551"/>
                    <a:pt x="252008" y="124551"/>
                  </a:cubicBezTo>
                  <a:cubicBezTo>
                    <a:pt x="251686" y="124545"/>
                    <a:pt x="251368" y="124545"/>
                    <a:pt x="251049" y="124545"/>
                  </a:cubicBezTo>
                  <a:cubicBezTo>
                    <a:pt x="250731" y="124545"/>
                    <a:pt x="250412" y="124545"/>
                    <a:pt x="250091" y="124539"/>
                  </a:cubicBezTo>
                  <a:cubicBezTo>
                    <a:pt x="249900" y="124539"/>
                    <a:pt x="249710" y="124546"/>
                    <a:pt x="249520" y="124546"/>
                  </a:cubicBezTo>
                  <a:cubicBezTo>
                    <a:pt x="249212" y="124546"/>
                    <a:pt x="248905" y="124528"/>
                    <a:pt x="248603" y="124432"/>
                  </a:cubicBezTo>
                  <a:cubicBezTo>
                    <a:pt x="248511" y="124405"/>
                    <a:pt x="248414" y="124398"/>
                    <a:pt x="248315" y="124398"/>
                  </a:cubicBezTo>
                  <a:cubicBezTo>
                    <a:pt x="248197" y="124398"/>
                    <a:pt x="248077" y="124408"/>
                    <a:pt x="247960" y="124408"/>
                  </a:cubicBezTo>
                  <a:lnTo>
                    <a:pt x="242257" y="124408"/>
                  </a:lnTo>
                  <a:cubicBezTo>
                    <a:pt x="242090" y="124408"/>
                    <a:pt x="241911" y="124408"/>
                    <a:pt x="241757" y="124396"/>
                  </a:cubicBezTo>
                  <a:cubicBezTo>
                    <a:pt x="241233" y="124361"/>
                    <a:pt x="241102" y="124230"/>
                    <a:pt x="241102" y="123694"/>
                  </a:cubicBezTo>
                  <a:cubicBezTo>
                    <a:pt x="241090" y="120789"/>
                    <a:pt x="241102" y="117884"/>
                    <a:pt x="241102" y="114979"/>
                  </a:cubicBezTo>
                  <a:cubicBezTo>
                    <a:pt x="241102" y="113740"/>
                    <a:pt x="241102" y="112502"/>
                    <a:pt x="241102" y="111264"/>
                  </a:cubicBezTo>
                  <a:cubicBezTo>
                    <a:pt x="241102" y="110823"/>
                    <a:pt x="241066" y="110371"/>
                    <a:pt x="241209" y="109930"/>
                  </a:cubicBezTo>
                  <a:cubicBezTo>
                    <a:pt x="241268" y="109776"/>
                    <a:pt x="241233" y="109597"/>
                    <a:pt x="241233" y="109430"/>
                  </a:cubicBezTo>
                  <a:cubicBezTo>
                    <a:pt x="241245" y="108692"/>
                    <a:pt x="241233" y="107954"/>
                    <a:pt x="241245" y="107216"/>
                  </a:cubicBezTo>
                  <a:cubicBezTo>
                    <a:pt x="241245" y="106787"/>
                    <a:pt x="241209" y="106358"/>
                    <a:pt x="241352" y="105942"/>
                  </a:cubicBezTo>
                  <a:cubicBezTo>
                    <a:pt x="241411" y="105799"/>
                    <a:pt x="241376" y="105620"/>
                    <a:pt x="241376" y="105454"/>
                  </a:cubicBezTo>
                  <a:cubicBezTo>
                    <a:pt x="241388" y="104882"/>
                    <a:pt x="241388" y="104311"/>
                    <a:pt x="241388" y="103739"/>
                  </a:cubicBezTo>
                  <a:cubicBezTo>
                    <a:pt x="241388" y="103453"/>
                    <a:pt x="241399" y="103168"/>
                    <a:pt x="241471" y="102894"/>
                  </a:cubicBezTo>
                  <a:cubicBezTo>
                    <a:pt x="241542" y="102668"/>
                    <a:pt x="241518" y="102417"/>
                    <a:pt x="241530" y="102179"/>
                  </a:cubicBezTo>
                  <a:cubicBezTo>
                    <a:pt x="241542" y="101655"/>
                    <a:pt x="241507" y="101144"/>
                    <a:pt x="241638" y="100620"/>
                  </a:cubicBezTo>
                  <a:cubicBezTo>
                    <a:pt x="241721" y="100310"/>
                    <a:pt x="241661" y="99965"/>
                    <a:pt x="241673" y="99631"/>
                  </a:cubicBezTo>
                  <a:cubicBezTo>
                    <a:pt x="241685" y="99358"/>
                    <a:pt x="241757" y="99286"/>
                    <a:pt x="242019" y="99274"/>
                  </a:cubicBezTo>
                  <a:cubicBezTo>
                    <a:pt x="242158" y="99268"/>
                    <a:pt x="242302" y="99255"/>
                    <a:pt x="242441" y="99255"/>
                  </a:cubicBezTo>
                  <a:close/>
                  <a:moveTo>
                    <a:pt x="70181" y="101702"/>
                  </a:moveTo>
                  <a:cubicBezTo>
                    <a:pt x="70332" y="101702"/>
                    <a:pt x="70435" y="101823"/>
                    <a:pt x="70426" y="102013"/>
                  </a:cubicBezTo>
                  <a:cubicBezTo>
                    <a:pt x="70402" y="102918"/>
                    <a:pt x="70545" y="103822"/>
                    <a:pt x="70330" y="104715"/>
                  </a:cubicBezTo>
                  <a:cubicBezTo>
                    <a:pt x="70271" y="104942"/>
                    <a:pt x="70295" y="105180"/>
                    <a:pt x="70295" y="105418"/>
                  </a:cubicBezTo>
                  <a:cubicBezTo>
                    <a:pt x="70295" y="109776"/>
                    <a:pt x="70295" y="114133"/>
                    <a:pt x="70295" y="118491"/>
                  </a:cubicBezTo>
                  <a:cubicBezTo>
                    <a:pt x="70295" y="118848"/>
                    <a:pt x="70319" y="119193"/>
                    <a:pt x="70188" y="119551"/>
                  </a:cubicBezTo>
                  <a:cubicBezTo>
                    <a:pt x="70130" y="119712"/>
                    <a:pt x="69984" y="121717"/>
                    <a:pt x="70049" y="122014"/>
                  </a:cubicBezTo>
                  <a:lnTo>
                    <a:pt x="70049" y="122014"/>
                  </a:lnTo>
                  <a:cubicBezTo>
                    <a:pt x="70046" y="122019"/>
                    <a:pt x="70045" y="122023"/>
                    <a:pt x="70045" y="122027"/>
                  </a:cubicBezTo>
                  <a:cubicBezTo>
                    <a:pt x="70033" y="122218"/>
                    <a:pt x="70021" y="122408"/>
                    <a:pt x="70021" y="122599"/>
                  </a:cubicBezTo>
                  <a:cubicBezTo>
                    <a:pt x="70021" y="122908"/>
                    <a:pt x="70021" y="123218"/>
                    <a:pt x="70009" y="123527"/>
                  </a:cubicBezTo>
                  <a:cubicBezTo>
                    <a:pt x="70009" y="123694"/>
                    <a:pt x="69926" y="123789"/>
                    <a:pt x="69759" y="123825"/>
                  </a:cubicBezTo>
                  <a:cubicBezTo>
                    <a:pt x="69458" y="123903"/>
                    <a:pt x="69168" y="123981"/>
                    <a:pt x="68849" y="123981"/>
                  </a:cubicBezTo>
                  <a:cubicBezTo>
                    <a:pt x="68827" y="123981"/>
                    <a:pt x="68805" y="123980"/>
                    <a:pt x="68783" y="123980"/>
                  </a:cubicBezTo>
                  <a:cubicBezTo>
                    <a:pt x="68651" y="123976"/>
                    <a:pt x="68518" y="123973"/>
                    <a:pt x="68387" y="123973"/>
                  </a:cubicBezTo>
                  <a:cubicBezTo>
                    <a:pt x="68043" y="123973"/>
                    <a:pt x="67701" y="123995"/>
                    <a:pt x="67366" y="124099"/>
                  </a:cubicBezTo>
                  <a:cubicBezTo>
                    <a:pt x="67290" y="124126"/>
                    <a:pt x="67204" y="124133"/>
                    <a:pt x="67116" y="124133"/>
                  </a:cubicBezTo>
                  <a:cubicBezTo>
                    <a:pt x="67009" y="124133"/>
                    <a:pt x="66898" y="124123"/>
                    <a:pt x="66794" y="124123"/>
                  </a:cubicBezTo>
                  <a:cubicBezTo>
                    <a:pt x="66449" y="124134"/>
                    <a:pt x="66092" y="124111"/>
                    <a:pt x="65747" y="124230"/>
                  </a:cubicBezTo>
                  <a:cubicBezTo>
                    <a:pt x="65657" y="124259"/>
                    <a:pt x="65562" y="124265"/>
                    <a:pt x="65465" y="124265"/>
                  </a:cubicBezTo>
                  <a:cubicBezTo>
                    <a:pt x="65401" y="124265"/>
                    <a:pt x="65336" y="124263"/>
                    <a:pt x="65271" y="124263"/>
                  </a:cubicBezTo>
                  <a:cubicBezTo>
                    <a:pt x="65239" y="124263"/>
                    <a:pt x="65207" y="124263"/>
                    <a:pt x="65175" y="124265"/>
                  </a:cubicBezTo>
                  <a:cubicBezTo>
                    <a:pt x="64842" y="124277"/>
                    <a:pt x="64508" y="124253"/>
                    <a:pt x="64187" y="124361"/>
                  </a:cubicBezTo>
                  <a:cubicBezTo>
                    <a:pt x="64059" y="124403"/>
                    <a:pt x="63920" y="124409"/>
                    <a:pt x="63781" y="124409"/>
                  </a:cubicBezTo>
                  <a:cubicBezTo>
                    <a:pt x="63725" y="124409"/>
                    <a:pt x="63670" y="124408"/>
                    <a:pt x="63615" y="124408"/>
                  </a:cubicBezTo>
                  <a:lnTo>
                    <a:pt x="61984" y="124408"/>
                  </a:lnTo>
                  <a:cubicBezTo>
                    <a:pt x="61675" y="124408"/>
                    <a:pt x="61365" y="124408"/>
                    <a:pt x="61055" y="124504"/>
                  </a:cubicBezTo>
                  <a:cubicBezTo>
                    <a:pt x="60841" y="124563"/>
                    <a:pt x="60591" y="124539"/>
                    <a:pt x="60353" y="124551"/>
                  </a:cubicBezTo>
                  <a:cubicBezTo>
                    <a:pt x="60273" y="124555"/>
                    <a:pt x="60193" y="124556"/>
                    <a:pt x="60113" y="124556"/>
                  </a:cubicBezTo>
                  <a:cubicBezTo>
                    <a:pt x="59979" y="124556"/>
                    <a:pt x="59844" y="124553"/>
                    <a:pt x="59709" y="124553"/>
                  </a:cubicBezTo>
                  <a:cubicBezTo>
                    <a:pt x="59401" y="124553"/>
                    <a:pt x="59095" y="124570"/>
                    <a:pt x="58793" y="124682"/>
                  </a:cubicBezTo>
                  <a:cubicBezTo>
                    <a:pt x="58763" y="124694"/>
                    <a:pt x="58728" y="124697"/>
                    <a:pt x="58691" y="124697"/>
                  </a:cubicBezTo>
                  <a:cubicBezTo>
                    <a:pt x="58653" y="124697"/>
                    <a:pt x="58615" y="124694"/>
                    <a:pt x="58579" y="124694"/>
                  </a:cubicBezTo>
                  <a:cubicBezTo>
                    <a:pt x="57948" y="124706"/>
                    <a:pt x="57305" y="124694"/>
                    <a:pt x="56674" y="124813"/>
                  </a:cubicBezTo>
                  <a:cubicBezTo>
                    <a:pt x="56493" y="124847"/>
                    <a:pt x="56307" y="124857"/>
                    <a:pt x="56120" y="124857"/>
                  </a:cubicBezTo>
                  <a:cubicBezTo>
                    <a:pt x="55853" y="124857"/>
                    <a:pt x="55583" y="124837"/>
                    <a:pt x="55317" y="124837"/>
                  </a:cubicBezTo>
                  <a:cubicBezTo>
                    <a:pt x="55228" y="124837"/>
                    <a:pt x="55139" y="124835"/>
                    <a:pt x="55050" y="124835"/>
                  </a:cubicBezTo>
                  <a:cubicBezTo>
                    <a:pt x="54806" y="124835"/>
                    <a:pt x="54564" y="124848"/>
                    <a:pt x="54328" y="124944"/>
                  </a:cubicBezTo>
                  <a:cubicBezTo>
                    <a:pt x="54293" y="124968"/>
                    <a:pt x="54233" y="124968"/>
                    <a:pt x="54197" y="124968"/>
                  </a:cubicBezTo>
                  <a:cubicBezTo>
                    <a:pt x="54086" y="124961"/>
                    <a:pt x="53974" y="124957"/>
                    <a:pt x="53864" y="124957"/>
                  </a:cubicBezTo>
                  <a:cubicBezTo>
                    <a:pt x="53065" y="124957"/>
                    <a:pt x="52289" y="125123"/>
                    <a:pt x="51495" y="125123"/>
                  </a:cubicBezTo>
                  <a:lnTo>
                    <a:pt x="44019" y="125123"/>
                  </a:lnTo>
                  <a:cubicBezTo>
                    <a:pt x="44018" y="125114"/>
                    <a:pt x="44018" y="125106"/>
                    <a:pt x="44018" y="125099"/>
                  </a:cubicBezTo>
                  <a:cubicBezTo>
                    <a:pt x="44018" y="122884"/>
                    <a:pt x="44018" y="117098"/>
                    <a:pt x="44018" y="114883"/>
                  </a:cubicBezTo>
                  <a:cubicBezTo>
                    <a:pt x="44018" y="114812"/>
                    <a:pt x="44030" y="114740"/>
                    <a:pt x="44006" y="114669"/>
                  </a:cubicBezTo>
                  <a:cubicBezTo>
                    <a:pt x="43887" y="114181"/>
                    <a:pt x="43851" y="113693"/>
                    <a:pt x="44006" y="113205"/>
                  </a:cubicBezTo>
                  <a:cubicBezTo>
                    <a:pt x="43875" y="112621"/>
                    <a:pt x="43899" y="112038"/>
                    <a:pt x="44006" y="111454"/>
                  </a:cubicBezTo>
                  <a:cubicBezTo>
                    <a:pt x="43768" y="110466"/>
                    <a:pt x="43899" y="109466"/>
                    <a:pt x="43875" y="108466"/>
                  </a:cubicBezTo>
                  <a:cubicBezTo>
                    <a:pt x="43863" y="107501"/>
                    <a:pt x="43875" y="106525"/>
                    <a:pt x="43875" y="105549"/>
                  </a:cubicBezTo>
                  <a:cubicBezTo>
                    <a:pt x="43875" y="105168"/>
                    <a:pt x="43863" y="104799"/>
                    <a:pt x="43779" y="104418"/>
                  </a:cubicBezTo>
                  <a:cubicBezTo>
                    <a:pt x="43696" y="104049"/>
                    <a:pt x="43744" y="103656"/>
                    <a:pt x="43744" y="103275"/>
                  </a:cubicBezTo>
                  <a:cubicBezTo>
                    <a:pt x="43744" y="103120"/>
                    <a:pt x="43839" y="102989"/>
                    <a:pt x="44006" y="102989"/>
                  </a:cubicBezTo>
                  <a:cubicBezTo>
                    <a:pt x="44056" y="102991"/>
                    <a:pt x="44106" y="102993"/>
                    <a:pt x="44156" y="102993"/>
                  </a:cubicBezTo>
                  <a:cubicBezTo>
                    <a:pt x="44752" y="102993"/>
                    <a:pt x="45334" y="102828"/>
                    <a:pt x="45929" y="102828"/>
                  </a:cubicBezTo>
                  <a:cubicBezTo>
                    <a:pt x="45994" y="102828"/>
                    <a:pt x="46060" y="102830"/>
                    <a:pt x="46125" y="102834"/>
                  </a:cubicBezTo>
                  <a:cubicBezTo>
                    <a:pt x="46260" y="102842"/>
                    <a:pt x="46395" y="102849"/>
                    <a:pt x="46529" y="102849"/>
                  </a:cubicBezTo>
                  <a:cubicBezTo>
                    <a:pt x="46798" y="102849"/>
                    <a:pt x="47066" y="102822"/>
                    <a:pt x="47328" y="102727"/>
                  </a:cubicBezTo>
                  <a:cubicBezTo>
                    <a:pt x="47431" y="102695"/>
                    <a:pt x="47544" y="102690"/>
                    <a:pt x="47658" y="102690"/>
                  </a:cubicBezTo>
                  <a:cubicBezTo>
                    <a:pt x="47715" y="102690"/>
                    <a:pt x="47772" y="102691"/>
                    <a:pt x="47828" y="102691"/>
                  </a:cubicBezTo>
                  <a:lnTo>
                    <a:pt x="49602" y="102691"/>
                  </a:lnTo>
                  <a:cubicBezTo>
                    <a:pt x="49703" y="102691"/>
                    <a:pt x="49805" y="102693"/>
                    <a:pt x="49906" y="102693"/>
                  </a:cubicBezTo>
                  <a:cubicBezTo>
                    <a:pt x="50185" y="102693"/>
                    <a:pt x="50462" y="102680"/>
                    <a:pt x="50733" y="102584"/>
                  </a:cubicBezTo>
                  <a:cubicBezTo>
                    <a:pt x="50832" y="102551"/>
                    <a:pt x="50939" y="102544"/>
                    <a:pt x="51046" y="102544"/>
                  </a:cubicBezTo>
                  <a:cubicBezTo>
                    <a:pt x="51133" y="102544"/>
                    <a:pt x="51220" y="102548"/>
                    <a:pt x="51304" y="102548"/>
                  </a:cubicBezTo>
                  <a:lnTo>
                    <a:pt x="54090" y="102548"/>
                  </a:lnTo>
                  <a:cubicBezTo>
                    <a:pt x="54567" y="102548"/>
                    <a:pt x="55031" y="102537"/>
                    <a:pt x="55507" y="102441"/>
                  </a:cubicBezTo>
                  <a:cubicBezTo>
                    <a:pt x="55712" y="102405"/>
                    <a:pt x="55924" y="102396"/>
                    <a:pt x="56139" y="102396"/>
                  </a:cubicBezTo>
                  <a:cubicBezTo>
                    <a:pt x="56374" y="102396"/>
                    <a:pt x="56612" y="102407"/>
                    <a:pt x="56849" y="102407"/>
                  </a:cubicBezTo>
                  <a:cubicBezTo>
                    <a:pt x="56898" y="102407"/>
                    <a:pt x="56947" y="102407"/>
                    <a:pt x="56995" y="102406"/>
                  </a:cubicBezTo>
                  <a:cubicBezTo>
                    <a:pt x="57329" y="102394"/>
                    <a:pt x="57662" y="102406"/>
                    <a:pt x="57984" y="102310"/>
                  </a:cubicBezTo>
                  <a:cubicBezTo>
                    <a:pt x="58110" y="102270"/>
                    <a:pt x="58244" y="102264"/>
                    <a:pt x="58379" y="102264"/>
                  </a:cubicBezTo>
                  <a:cubicBezTo>
                    <a:pt x="58444" y="102264"/>
                    <a:pt x="58508" y="102265"/>
                    <a:pt x="58572" y="102265"/>
                  </a:cubicBezTo>
                  <a:cubicBezTo>
                    <a:pt x="58615" y="102265"/>
                    <a:pt x="58656" y="102265"/>
                    <a:pt x="58698" y="102263"/>
                  </a:cubicBezTo>
                  <a:cubicBezTo>
                    <a:pt x="58776" y="102260"/>
                    <a:pt x="58854" y="102259"/>
                    <a:pt x="58932" y="102259"/>
                  </a:cubicBezTo>
                  <a:cubicBezTo>
                    <a:pt x="59135" y="102259"/>
                    <a:pt x="59341" y="102266"/>
                    <a:pt x="59546" y="102266"/>
                  </a:cubicBezTo>
                  <a:cubicBezTo>
                    <a:pt x="59879" y="102266"/>
                    <a:pt x="60210" y="102246"/>
                    <a:pt x="60532" y="102144"/>
                  </a:cubicBezTo>
                  <a:cubicBezTo>
                    <a:pt x="60597" y="102120"/>
                    <a:pt x="60668" y="102114"/>
                    <a:pt x="60741" y="102114"/>
                  </a:cubicBezTo>
                  <a:cubicBezTo>
                    <a:pt x="60814" y="102114"/>
                    <a:pt x="60889" y="102120"/>
                    <a:pt x="60960" y="102120"/>
                  </a:cubicBezTo>
                  <a:lnTo>
                    <a:pt x="62532" y="102120"/>
                  </a:lnTo>
                  <a:cubicBezTo>
                    <a:pt x="62818" y="102120"/>
                    <a:pt x="63103" y="102120"/>
                    <a:pt x="63377" y="102025"/>
                  </a:cubicBezTo>
                  <a:cubicBezTo>
                    <a:pt x="63556" y="101977"/>
                    <a:pt x="63758" y="101989"/>
                    <a:pt x="63949" y="101977"/>
                  </a:cubicBezTo>
                  <a:lnTo>
                    <a:pt x="65508" y="101977"/>
                  </a:lnTo>
                  <a:cubicBezTo>
                    <a:pt x="65604" y="101977"/>
                    <a:pt x="65699" y="101979"/>
                    <a:pt x="65794" y="101979"/>
                  </a:cubicBezTo>
                  <a:cubicBezTo>
                    <a:pt x="66055" y="101979"/>
                    <a:pt x="66315" y="101966"/>
                    <a:pt x="66568" y="101870"/>
                  </a:cubicBezTo>
                  <a:cubicBezTo>
                    <a:pt x="66671" y="101838"/>
                    <a:pt x="66785" y="101833"/>
                    <a:pt x="66899" y="101833"/>
                  </a:cubicBezTo>
                  <a:cubicBezTo>
                    <a:pt x="66956" y="101833"/>
                    <a:pt x="67013" y="101834"/>
                    <a:pt x="67068" y="101834"/>
                  </a:cubicBezTo>
                  <a:cubicBezTo>
                    <a:pt x="67417" y="101834"/>
                    <a:pt x="67767" y="101839"/>
                    <a:pt x="68116" y="101839"/>
                  </a:cubicBezTo>
                  <a:cubicBezTo>
                    <a:pt x="68290" y="101839"/>
                    <a:pt x="68465" y="101838"/>
                    <a:pt x="68640" y="101834"/>
                  </a:cubicBezTo>
                  <a:cubicBezTo>
                    <a:pt x="68706" y="101832"/>
                    <a:pt x="68773" y="101832"/>
                    <a:pt x="68839" y="101832"/>
                  </a:cubicBezTo>
                  <a:cubicBezTo>
                    <a:pt x="68928" y="101832"/>
                    <a:pt x="69018" y="101833"/>
                    <a:pt x="69108" y="101833"/>
                  </a:cubicBezTo>
                  <a:cubicBezTo>
                    <a:pt x="69422" y="101833"/>
                    <a:pt x="69739" y="101822"/>
                    <a:pt x="70057" y="101727"/>
                  </a:cubicBezTo>
                  <a:cubicBezTo>
                    <a:pt x="70100" y="101710"/>
                    <a:pt x="70142" y="101702"/>
                    <a:pt x="70181" y="101702"/>
                  </a:cubicBezTo>
                  <a:close/>
                  <a:moveTo>
                    <a:pt x="43222" y="103007"/>
                  </a:moveTo>
                  <a:cubicBezTo>
                    <a:pt x="43344" y="103007"/>
                    <a:pt x="43434" y="103094"/>
                    <a:pt x="43434" y="103227"/>
                  </a:cubicBezTo>
                  <a:cubicBezTo>
                    <a:pt x="43434" y="103941"/>
                    <a:pt x="43637" y="104632"/>
                    <a:pt x="43601" y="105346"/>
                  </a:cubicBezTo>
                  <a:cubicBezTo>
                    <a:pt x="43565" y="106013"/>
                    <a:pt x="43589" y="106680"/>
                    <a:pt x="43589" y="107347"/>
                  </a:cubicBezTo>
                  <a:cubicBezTo>
                    <a:pt x="43601" y="107704"/>
                    <a:pt x="43589" y="108049"/>
                    <a:pt x="43696" y="108406"/>
                  </a:cubicBezTo>
                  <a:cubicBezTo>
                    <a:pt x="43768" y="108621"/>
                    <a:pt x="43732" y="108871"/>
                    <a:pt x="43732" y="109121"/>
                  </a:cubicBezTo>
                  <a:cubicBezTo>
                    <a:pt x="43732" y="112466"/>
                    <a:pt x="43732" y="115824"/>
                    <a:pt x="43732" y="119181"/>
                  </a:cubicBezTo>
                  <a:cubicBezTo>
                    <a:pt x="43732" y="119658"/>
                    <a:pt x="43696" y="120134"/>
                    <a:pt x="43851" y="120598"/>
                  </a:cubicBezTo>
                  <a:cubicBezTo>
                    <a:pt x="43899" y="120741"/>
                    <a:pt x="43875" y="121444"/>
                    <a:pt x="43875" y="121610"/>
                  </a:cubicBezTo>
                  <a:cubicBezTo>
                    <a:pt x="43885" y="121815"/>
                    <a:pt x="43878" y="124269"/>
                    <a:pt x="43875" y="125123"/>
                  </a:cubicBezTo>
                  <a:lnTo>
                    <a:pt x="39577" y="125123"/>
                  </a:lnTo>
                  <a:cubicBezTo>
                    <a:pt x="39475" y="125123"/>
                    <a:pt x="39373" y="125121"/>
                    <a:pt x="39272" y="125121"/>
                  </a:cubicBezTo>
                  <a:cubicBezTo>
                    <a:pt x="38993" y="125121"/>
                    <a:pt x="38716" y="125134"/>
                    <a:pt x="38445" y="125230"/>
                  </a:cubicBezTo>
                  <a:cubicBezTo>
                    <a:pt x="38346" y="125263"/>
                    <a:pt x="38240" y="125270"/>
                    <a:pt x="38132" y="125270"/>
                  </a:cubicBezTo>
                  <a:cubicBezTo>
                    <a:pt x="38046" y="125270"/>
                    <a:pt x="37959" y="125266"/>
                    <a:pt x="37874" y="125266"/>
                  </a:cubicBezTo>
                  <a:lnTo>
                    <a:pt x="35374" y="125266"/>
                  </a:lnTo>
                  <a:cubicBezTo>
                    <a:pt x="34897" y="125277"/>
                    <a:pt x="34433" y="125242"/>
                    <a:pt x="33957" y="125385"/>
                  </a:cubicBezTo>
                  <a:cubicBezTo>
                    <a:pt x="33881" y="125412"/>
                    <a:pt x="33798" y="125419"/>
                    <a:pt x="33712" y="125419"/>
                  </a:cubicBezTo>
                  <a:cubicBezTo>
                    <a:pt x="33609" y="125419"/>
                    <a:pt x="33501" y="125408"/>
                    <a:pt x="33397" y="125408"/>
                  </a:cubicBezTo>
                  <a:lnTo>
                    <a:pt x="29040" y="125408"/>
                  </a:lnTo>
                  <a:cubicBezTo>
                    <a:pt x="28984" y="125408"/>
                    <a:pt x="28928" y="125408"/>
                    <a:pt x="28873" y="125408"/>
                  </a:cubicBezTo>
                  <a:cubicBezTo>
                    <a:pt x="28595" y="125408"/>
                    <a:pt x="28319" y="125416"/>
                    <a:pt x="28051" y="125516"/>
                  </a:cubicBezTo>
                  <a:cubicBezTo>
                    <a:pt x="27948" y="125547"/>
                    <a:pt x="27834" y="125547"/>
                    <a:pt x="27721" y="125547"/>
                  </a:cubicBezTo>
                  <a:lnTo>
                    <a:pt x="27721" y="125547"/>
                  </a:lnTo>
                  <a:cubicBezTo>
                    <a:pt x="27664" y="125547"/>
                    <a:pt x="27607" y="125547"/>
                    <a:pt x="27551" y="125551"/>
                  </a:cubicBezTo>
                  <a:cubicBezTo>
                    <a:pt x="27454" y="125554"/>
                    <a:pt x="27357" y="125555"/>
                    <a:pt x="27259" y="125555"/>
                  </a:cubicBezTo>
                  <a:cubicBezTo>
                    <a:pt x="27023" y="125555"/>
                    <a:pt x="26785" y="125549"/>
                    <a:pt x="26547" y="125549"/>
                  </a:cubicBezTo>
                  <a:cubicBezTo>
                    <a:pt x="26124" y="125549"/>
                    <a:pt x="25701" y="125569"/>
                    <a:pt x="25289" y="125682"/>
                  </a:cubicBezTo>
                  <a:cubicBezTo>
                    <a:pt x="25238" y="125698"/>
                    <a:pt x="25187" y="125702"/>
                    <a:pt x="25136" y="125702"/>
                  </a:cubicBezTo>
                  <a:cubicBezTo>
                    <a:pt x="25068" y="125702"/>
                    <a:pt x="25000" y="125694"/>
                    <a:pt x="24932" y="125694"/>
                  </a:cubicBezTo>
                  <a:lnTo>
                    <a:pt x="19574" y="125694"/>
                  </a:lnTo>
                  <a:cubicBezTo>
                    <a:pt x="19455" y="125694"/>
                    <a:pt x="19336" y="125694"/>
                    <a:pt x="19217" y="125682"/>
                  </a:cubicBezTo>
                  <a:cubicBezTo>
                    <a:pt x="18991" y="125670"/>
                    <a:pt x="18907" y="125599"/>
                    <a:pt x="18895" y="125385"/>
                  </a:cubicBezTo>
                  <a:cubicBezTo>
                    <a:pt x="18884" y="125218"/>
                    <a:pt x="18884" y="125051"/>
                    <a:pt x="18884" y="124885"/>
                  </a:cubicBezTo>
                  <a:cubicBezTo>
                    <a:pt x="18884" y="124027"/>
                    <a:pt x="18884" y="123170"/>
                    <a:pt x="18884" y="122313"/>
                  </a:cubicBezTo>
                  <a:cubicBezTo>
                    <a:pt x="18872" y="121801"/>
                    <a:pt x="18931" y="121277"/>
                    <a:pt x="18764" y="120765"/>
                  </a:cubicBezTo>
                  <a:cubicBezTo>
                    <a:pt x="18705" y="120586"/>
                    <a:pt x="18741" y="120384"/>
                    <a:pt x="18741" y="120193"/>
                  </a:cubicBezTo>
                  <a:cubicBezTo>
                    <a:pt x="18741" y="115217"/>
                    <a:pt x="18741" y="110240"/>
                    <a:pt x="18741" y="105275"/>
                  </a:cubicBezTo>
                  <a:cubicBezTo>
                    <a:pt x="18741" y="104370"/>
                    <a:pt x="18705" y="104418"/>
                    <a:pt x="19586" y="104406"/>
                  </a:cubicBezTo>
                  <a:cubicBezTo>
                    <a:pt x="19631" y="104405"/>
                    <a:pt x="19676" y="104405"/>
                    <a:pt x="19721" y="104405"/>
                  </a:cubicBezTo>
                  <a:cubicBezTo>
                    <a:pt x="19951" y="104405"/>
                    <a:pt x="20180" y="104414"/>
                    <a:pt x="20408" y="104414"/>
                  </a:cubicBezTo>
                  <a:cubicBezTo>
                    <a:pt x="20752" y="104414"/>
                    <a:pt x="21093" y="104393"/>
                    <a:pt x="21431" y="104287"/>
                  </a:cubicBezTo>
                  <a:cubicBezTo>
                    <a:pt x="21509" y="104263"/>
                    <a:pt x="21592" y="104257"/>
                    <a:pt x="21677" y="104257"/>
                  </a:cubicBezTo>
                  <a:cubicBezTo>
                    <a:pt x="21762" y="104257"/>
                    <a:pt x="21848" y="104263"/>
                    <a:pt x="21932" y="104263"/>
                  </a:cubicBezTo>
                  <a:cubicBezTo>
                    <a:pt x="22440" y="104263"/>
                    <a:pt x="22948" y="104268"/>
                    <a:pt x="23456" y="104268"/>
                  </a:cubicBezTo>
                  <a:cubicBezTo>
                    <a:pt x="23710" y="104268"/>
                    <a:pt x="23964" y="104267"/>
                    <a:pt x="24218" y="104263"/>
                  </a:cubicBezTo>
                  <a:cubicBezTo>
                    <a:pt x="24356" y="104263"/>
                    <a:pt x="24497" y="104267"/>
                    <a:pt x="24638" y="104267"/>
                  </a:cubicBezTo>
                  <a:cubicBezTo>
                    <a:pt x="24920" y="104267"/>
                    <a:pt x="25206" y="104251"/>
                    <a:pt x="25491" y="104156"/>
                  </a:cubicBezTo>
                  <a:cubicBezTo>
                    <a:pt x="25556" y="104129"/>
                    <a:pt x="25629" y="104121"/>
                    <a:pt x="25704" y="104121"/>
                  </a:cubicBezTo>
                  <a:cubicBezTo>
                    <a:pt x="25794" y="104121"/>
                    <a:pt x="25889" y="104132"/>
                    <a:pt x="25980" y="104132"/>
                  </a:cubicBezTo>
                  <a:cubicBezTo>
                    <a:pt x="26218" y="104126"/>
                    <a:pt x="26456" y="104126"/>
                    <a:pt x="26694" y="104126"/>
                  </a:cubicBezTo>
                  <a:cubicBezTo>
                    <a:pt x="26932" y="104126"/>
                    <a:pt x="27170" y="104126"/>
                    <a:pt x="27408" y="104120"/>
                  </a:cubicBezTo>
                  <a:cubicBezTo>
                    <a:pt x="28158" y="104110"/>
                    <a:pt x="28899" y="103962"/>
                    <a:pt x="29646" y="103962"/>
                  </a:cubicBezTo>
                  <a:cubicBezTo>
                    <a:pt x="29777" y="103962"/>
                    <a:pt x="29908" y="103967"/>
                    <a:pt x="30040" y="103977"/>
                  </a:cubicBezTo>
                  <a:cubicBezTo>
                    <a:pt x="30623" y="103751"/>
                    <a:pt x="31266" y="103906"/>
                    <a:pt x="31861" y="103715"/>
                  </a:cubicBezTo>
                  <a:cubicBezTo>
                    <a:pt x="31929" y="103691"/>
                    <a:pt x="32004" y="103685"/>
                    <a:pt x="32083" y="103685"/>
                  </a:cubicBezTo>
                  <a:cubicBezTo>
                    <a:pt x="32175" y="103685"/>
                    <a:pt x="32271" y="103693"/>
                    <a:pt x="32363" y="103693"/>
                  </a:cubicBezTo>
                  <a:cubicBezTo>
                    <a:pt x="32387" y="103693"/>
                    <a:pt x="32410" y="103693"/>
                    <a:pt x="32433" y="103691"/>
                  </a:cubicBezTo>
                  <a:cubicBezTo>
                    <a:pt x="32491" y="103691"/>
                    <a:pt x="32550" y="103692"/>
                    <a:pt x="32609" y="103692"/>
                  </a:cubicBezTo>
                  <a:cubicBezTo>
                    <a:pt x="32876" y="103692"/>
                    <a:pt x="33148" y="103684"/>
                    <a:pt x="33421" y="103596"/>
                  </a:cubicBezTo>
                  <a:cubicBezTo>
                    <a:pt x="33514" y="103563"/>
                    <a:pt x="33617" y="103556"/>
                    <a:pt x="33724" y="103556"/>
                  </a:cubicBezTo>
                  <a:cubicBezTo>
                    <a:pt x="33809" y="103556"/>
                    <a:pt x="33896" y="103560"/>
                    <a:pt x="33981" y="103560"/>
                  </a:cubicBezTo>
                  <a:cubicBezTo>
                    <a:pt x="34552" y="103549"/>
                    <a:pt x="35124" y="103549"/>
                    <a:pt x="35695" y="103549"/>
                  </a:cubicBezTo>
                  <a:cubicBezTo>
                    <a:pt x="36100" y="103549"/>
                    <a:pt x="36493" y="103537"/>
                    <a:pt x="36898" y="103453"/>
                  </a:cubicBezTo>
                  <a:cubicBezTo>
                    <a:pt x="37100" y="103412"/>
                    <a:pt x="37311" y="103403"/>
                    <a:pt x="37526" y="103403"/>
                  </a:cubicBezTo>
                  <a:cubicBezTo>
                    <a:pt x="37686" y="103403"/>
                    <a:pt x="37849" y="103408"/>
                    <a:pt x="38010" y="103408"/>
                  </a:cubicBezTo>
                  <a:cubicBezTo>
                    <a:pt x="38064" y="103408"/>
                    <a:pt x="38118" y="103407"/>
                    <a:pt x="38172" y="103406"/>
                  </a:cubicBezTo>
                  <a:cubicBezTo>
                    <a:pt x="38299" y="103406"/>
                    <a:pt x="38426" y="103410"/>
                    <a:pt x="38552" y="103410"/>
                  </a:cubicBezTo>
                  <a:cubicBezTo>
                    <a:pt x="38805" y="103410"/>
                    <a:pt x="39057" y="103394"/>
                    <a:pt x="39303" y="103299"/>
                  </a:cubicBezTo>
                  <a:cubicBezTo>
                    <a:pt x="39368" y="103275"/>
                    <a:pt x="39440" y="103269"/>
                    <a:pt x="39513" y="103269"/>
                  </a:cubicBezTo>
                  <a:cubicBezTo>
                    <a:pt x="39585" y="103269"/>
                    <a:pt x="39660" y="103275"/>
                    <a:pt x="39731" y="103275"/>
                  </a:cubicBezTo>
                  <a:cubicBezTo>
                    <a:pt x="40303" y="103251"/>
                    <a:pt x="40862" y="103310"/>
                    <a:pt x="41434" y="103144"/>
                  </a:cubicBezTo>
                  <a:cubicBezTo>
                    <a:pt x="41511" y="103120"/>
                    <a:pt x="41594" y="103113"/>
                    <a:pt x="41680" y="103113"/>
                  </a:cubicBezTo>
                  <a:cubicBezTo>
                    <a:pt x="41781" y="103113"/>
                    <a:pt x="41885" y="103122"/>
                    <a:pt x="41987" y="103122"/>
                  </a:cubicBezTo>
                  <a:cubicBezTo>
                    <a:pt x="42013" y="103122"/>
                    <a:pt x="42039" y="103121"/>
                    <a:pt x="42065" y="103120"/>
                  </a:cubicBezTo>
                  <a:cubicBezTo>
                    <a:pt x="42191" y="103120"/>
                    <a:pt x="42317" y="103124"/>
                    <a:pt x="42443" y="103124"/>
                  </a:cubicBezTo>
                  <a:cubicBezTo>
                    <a:pt x="42673" y="103124"/>
                    <a:pt x="42901" y="103109"/>
                    <a:pt x="43125" y="103025"/>
                  </a:cubicBezTo>
                  <a:cubicBezTo>
                    <a:pt x="43159" y="103013"/>
                    <a:pt x="43191" y="103007"/>
                    <a:pt x="43222" y="103007"/>
                  </a:cubicBezTo>
                  <a:close/>
                  <a:moveTo>
                    <a:pt x="69213" y="142037"/>
                  </a:moveTo>
                  <a:cubicBezTo>
                    <a:pt x="69212" y="142048"/>
                    <a:pt x="69210" y="142059"/>
                    <a:pt x="69208" y="142070"/>
                  </a:cubicBezTo>
                  <a:lnTo>
                    <a:pt x="69208" y="142070"/>
                  </a:lnTo>
                  <a:cubicBezTo>
                    <a:pt x="69210" y="142059"/>
                    <a:pt x="69212" y="142048"/>
                    <a:pt x="69213" y="142037"/>
                  </a:cubicBezTo>
                  <a:close/>
                  <a:moveTo>
                    <a:pt x="91944" y="123255"/>
                  </a:moveTo>
                  <a:cubicBezTo>
                    <a:pt x="92689" y="123255"/>
                    <a:pt x="93434" y="123282"/>
                    <a:pt x="94178" y="123282"/>
                  </a:cubicBezTo>
                  <a:cubicBezTo>
                    <a:pt x="94476" y="123282"/>
                    <a:pt x="94774" y="123277"/>
                    <a:pt x="95072" y="123265"/>
                  </a:cubicBezTo>
                  <a:lnTo>
                    <a:pt x="95214" y="123265"/>
                  </a:lnTo>
                  <a:cubicBezTo>
                    <a:pt x="95667" y="123277"/>
                    <a:pt x="95703" y="123313"/>
                    <a:pt x="95703" y="123765"/>
                  </a:cubicBezTo>
                  <a:cubicBezTo>
                    <a:pt x="95715" y="124956"/>
                    <a:pt x="95560" y="128980"/>
                    <a:pt x="95560" y="130171"/>
                  </a:cubicBezTo>
                  <a:cubicBezTo>
                    <a:pt x="95560" y="130300"/>
                    <a:pt x="95560" y="130434"/>
                    <a:pt x="95572" y="130567"/>
                  </a:cubicBezTo>
                  <a:lnTo>
                    <a:pt x="95572" y="130567"/>
                  </a:lnTo>
                  <a:cubicBezTo>
                    <a:pt x="95574" y="130606"/>
                    <a:pt x="95574" y="130644"/>
                    <a:pt x="95572" y="130683"/>
                  </a:cubicBezTo>
                  <a:cubicBezTo>
                    <a:pt x="95548" y="131290"/>
                    <a:pt x="95631" y="131909"/>
                    <a:pt x="95453" y="132516"/>
                  </a:cubicBezTo>
                  <a:cubicBezTo>
                    <a:pt x="95393" y="132719"/>
                    <a:pt x="95429" y="132945"/>
                    <a:pt x="95429" y="133159"/>
                  </a:cubicBezTo>
                  <a:cubicBezTo>
                    <a:pt x="95429" y="136874"/>
                    <a:pt x="95429" y="140589"/>
                    <a:pt x="95441" y="144304"/>
                  </a:cubicBezTo>
                  <a:cubicBezTo>
                    <a:pt x="95441" y="144804"/>
                    <a:pt x="95286" y="145280"/>
                    <a:pt x="95250" y="145780"/>
                  </a:cubicBezTo>
                  <a:cubicBezTo>
                    <a:pt x="95250" y="145887"/>
                    <a:pt x="95155" y="145947"/>
                    <a:pt x="95060" y="145959"/>
                  </a:cubicBezTo>
                  <a:cubicBezTo>
                    <a:pt x="94893" y="145970"/>
                    <a:pt x="94726" y="145970"/>
                    <a:pt x="94560" y="145970"/>
                  </a:cubicBezTo>
                  <a:lnTo>
                    <a:pt x="76272" y="145970"/>
                  </a:lnTo>
                  <a:cubicBezTo>
                    <a:pt x="76187" y="145970"/>
                    <a:pt x="76092" y="145981"/>
                    <a:pt x="76000" y="145981"/>
                  </a:cubicBezTo>
                  <a:cubicBezTo>
                    <a:pt x="75923" y="145981"/>
                    <a:pt x="75848" y="145974"/>
                    <a:pt x="75783" y="145947"/>
                  </a:cubicBezTo>
                  <a:cubicBezTo>
                    <a:pt x="75665" y="145893"/>
                    <a:pt x="75546" y="145878"/>
                    <a:pt x="75426" y="145878"/>
                  </a:cubicBezTo>
                  <a:cubicBezTo>
                    <a:pt x="75259" y="145878"/>
                    <a:pt x="75090" y="145908"/>
                    <a:pt x="74923" y="145908"/>
                  </a:cubicBezTo>
                  <a:cubicBezTo>
                    <a:pt x="74836" y="145908"/>
                    <a:pt x="74750" y="145900"/>
                    <a:pt x="74664" y="145875"/>
                  </a:cubicBezTo>
                  <a:cubicBezTo>
                    <a:pt x="74410" y="145962"/>
                    <a:pt x="74153" y="145981"/>
                    <a:pt x="73895" y="145981"/>
                  </a:cubicBezTo>
                  <a:cubicBezTo>
                    <a:pt x="73692" y="145981"/>
                    <a:pt x="73488" y="145969"/>
                    <a:pt x="73284" y="145969"/>
                  </a:cubicBezTo>
                  <a:cubicBezTo>
                    <a:pt x="73248" y="145969"/>
                    <a:pt x="73212" y="145970"/>
                    <a:pt x="73176" y="145970"/>
                  </a:cubicBezTo>
                  <a:cubicBezTo>
                    <a:pt x="73073" y="145972"/>
                    <a:pt x="72969" y="145973"/>
                    <a:pt x="72866" y="145973"/>
                  </a:cubicBezTo>
                  <a:cubicBezTo>
                    <a:pt x="72539" y="145973"/>
                    <a:pt x="72213" y="145966"/>
                    <a:pt x="71889" y="145966"/>
                  </a:cubicBezTo>
                  <a:cubicBezTo>
                    <a:pt x="71654" y="145966"/>
                    <a:pt x="71420" y="145970"/>
                    <a:pt x="71188" y="145982"/>
                  </a:cubicBezTo>
                  <a:cubicBezTo>
                    <a:pt x="71138" y="145984"/>
                    <a:pt x="71089" y="145985"/>
                    <a:pt x="71039" y="145985"/>
                  </a:cubicBezTo>
                  <a:cubicBezTo>
                    <a:pt x="70487" y="145985"/>
                    <a:pt x="69960" y="145870"/>
                    <a:pt x="69414" y="145816"/>
                  </a:cubicBezTo>
                  <a:cubicBezTo>
                    <a:pt x="69247" y="145804"/>
                    <a:pt x="69152" y="145697"/>
                    <a:pt x="69164" y="145530"/>
                  </a:cubicBezTo>
                  <a:cubicBezTo>
                    <a:pt x="69187" y="144780"/>
                    <a:pt x="69056" y="144018"/>
                    <a:pt x="69247" y="143256"/>
                  </a:cubicBezTo>
                  <a:cubicBezTo>
                    <a:pt x="69328" y="142977"/>
                    <a:pt x="69240" y="142292"/>
                    <a:pt x="69224" y="141971"/>
                  </a:cubicBezTo>
                  <a:lnTo>
                    <a:pt x="69224" y="141971"/>
                  </a:lnTo>
                  <a:cubicBezTo>
                    <a:pt x="69382" y="140983"/>
                    <a:pt x="69501" y="139597"/>
                    <a:pt x="69485" y="139220"/>
                  </a:cubicBezTo>
                  <a:cubicBezTo>
                    <a:pt x="69473" y="138910"/>
                    <a:pt x="69568" y="137029"/>
                    <a:pt x="69676" y="136719"/>
                  </a:cubicBezTo>
                  <a:cubicBezTo>
                    <a:pt x="69735" y="136553"/>
                    <a:pt x="69711" y="136350"/>
                    <a:pt x="69711" y="136160"/>
                  </a:cubicBezTo>
                  <a:cubicBezTo>
                    <a:pt x="69723" y="135660"/>
                    <a:pt x="69711" y="135160"/>
                    <a:pt x="69723" y="134660"/>
                  </a:cubicBezTo>
                  <a:cubicBezTo>
                    <a:pt x="69723" y="134517"/>
                    <a:pt x="69687" y="134362"/>
                    <a:pt x="69735" y="134231"/>
                  </a:cubicBezTo>
                  <a:cubicBezTo>
                    <a:pt x="69938" y="133576"/>
                    <a:pt x="69830" y="132909"/>
                    <a:pt x="69854" y="132243"/>
                  </a:cubicBezTo>
                  <a:cubicBezTo>
                    <a:pt x="69878" y="131754"/>
                    <a:pt x="69842" y="131254"/>
                    <a:pt x="69973" y="130754"/>
                  </a:cubicBezTo>
                  <a:cubicBezTo>
                    <a:pt x="70057" y="130445"/>
                    <a:pt x="69997" y="130099"/>
                    <a:pt x="69997" y="129766"/>
                  </a:cubicBezTo>
                  <a:cubicBezTo>
                    <a:pt x="70009" y="129409"/>
                    <a:pt x="69997" y="129052"/>
                    <a:pt x="70104" y="128706"/>
                  </a:cubicBezTo>
                  <a:cubicBezTo>
                    <a:pt x="70176" y="128480"/>
                    <a:pt x="70140" y="128230"/>
                    <a:pt x="70140" y="127992"/>
                  </a:cubicBezTo>
                  <a:cubicBezTo>
                    <a:pt x="70164" y="127385"/>
                    <a:pt x="70116" y="126766"/>
                    <a:pt x="70259" y="126147"/>
                  </a:cubicBezTo>
                  <a:cubicBezTo>
                    <a:pt x="70342" y="125789"/>
                    <a:pt x="70283" y="125396"/>
                    <a:pt x="70283" y="125015"/>
                  </a:cubicBezTo>
                  <a:cubicBezTo>
                    <a:pt x="70295" y="124634"/>
                    <a:pt x="70307" y="124646"/>
                    <a:pt x="70664" y="124527"/>
                  </a:cubicBezTo>
                  <a:cubicBezTo>
                    <a:pt x="70961" y="124432"/>
                    <a:pt x="71271" y="124408"/>
                    <a:pt x="71581" y="124408"/>
                  </a:cubicBezTo>
                  <a:cubicBezTo>
                    <a:pt x="71706" y="124404"/>
                    <a:pt x="71832" y="124403"/>
                    <a:pt x="71958" y="124403"/>
                  </a:cubicBezTo>
                  <a:cubicBezTo>
                    <a:pt x="72069" y="124403"/>
                    <a:pt x="72180" y="124403"/>
                    <a:pt x="72292" y="124403"/>
                  </a:cubicBezTo>
                  <a:cubicBezTo>
                    <a:pt x="72714" y="124403"/>
                    <a:pt x="73138" y="124392"/>
                    <a:pt x="73557" y="124277"/>
                  </a:cubicBezTo>
                  <a:cubicBezTo>
                    <a:pt x="73660" y="124251"/>
                    <a:pt x="73766" y="124242"/>
                    <a:pt x="73873" y="124242"/>
                  </a:cubicBezTo>
                  <a:cubicBezTo>
                    <a:pt x="74052" y="124242"/>
                    <a:pt x="74236" y="124265"/>
                    <a:pt x="74414" y="124265"/>
                  </a:cubicBezTo>
                  <a:cubicBezTo>
                    <a:pt x="74867" y="124253"/>
                    <a:pt x="75307" y="124253"/>
                    <a:pt x="75760" y="124158"/>
                  </a:cubicBezTo>
                  <a:cubicBezTo>
                    <a:pt x="75954" y="124119"/>
                    <a:pt x="76154" y="124109"/>
                    <a:pt x="76355" y="124109"/>
                  </a:cubicBezTo>
                  <a:cubicBezTo>
                    <a:pt x="76585" y="124109"/>
                    <a:pt x="76817" y="124123"/>
                    <a:pt x="77046" y="124123"/>
                  </a:cubicBezTo>
                  <a:cubicBezTo>
                    <a:pt x="77462" y="124111"/>
                    <a:pt x="77891" y="124146"/>
                    <a:pt x="78320" y="124003"/>
                  </a:cubicBezTo>
                  <a:cubicBezTo>
                    <a:pt x="78397" y="123979"/>
                    <a:pt x="78480" y="123973"/>
                    <a:pt x="78566" y="123973"/>
                  </a:cubicBezTo>
                  <a:cubicBezTo>
                    <a:pt x="78666" y="123973"/>
                    <a:pt x="78770" y="123982"/>
                    <a:pt x="78873" y="123982"/>
                  </a:cubicBezTo>
                  <a:cubicBezTo>
                    <a:pt x="78899" y="123982"/>
                    <a:pt x="78925" y="123981"/>
                    <a:pt x="78951" y="123980"/>
                  </a:cubicBezTo>
                  <a:cubicBezTo>
                    <a:pt x="79077" y="123974"/>
                    <a:pt x="79204" y="123972"/>
                    <a:pt x="79331" y="123972"/>
                  </a:cubicBezTo>
                  <a:cubicBezTo>
                    <a:pt x="79543" y="123972"/>
                    <a:pt x="79756" y="123977"/>
                    <a:pt x="79968" y="123977"/>
                  </a:cubicBezTo>
                  <a:cubicBezTo>
                    <a:pt x="80365" y="123977"/>
                    <a:pt x="80761" y="123958"/>
                    <a:pt x="81153" y="123849"/>
                  </a:cubicBezTo>
                  <a:cubicBezTo>
                    <a:pt x="81226" y="123826"/>
                    <a:pt x="81305" y="123819"/>
                    <a:pt x="81387" y="123819"/>
                  </a:cubicBezTo>
                  <a:cubicBezTo>
                    <a:pt x="81518" y="123819"/>
                    <a:pt x="81657" y="123837"/>
                    <a:pt x="81796" y="123837"/>
                  </a:cubicBezTo>
                  <a:cubicBezTo>
                    <a:pt x="82141" y="123825"/>
                    <a:pt x="82499" y="123849"/>
                    <a:pt x="82856" y="123730"/>
                  </a:cubicBezTo>
                  <a:cubicBezTo>
                    <a:pt x="82951" y="123700"/>
                    <a:pt x="83055" y="123694"/>
                    <a:pt x="83162" y="123694"/>
                  </a:cubicBezTo>
                  <a:cubicBezTo>
                    <a:pt x="83234" y="123694"/>
                    <a:pt x="83307" y="123697"/>
                    <a:pt x="83379" y="123697"/>
                  </a:cubicBezTo>
                  <a:cubicBezTo>
                    <a:pt x="83415" y="123697"/>
                    <a:pt x="83451" y="123696"/>
                    <a:pt x="83487" y="123694"/>
                  </a:cubicBezTo>
                  <a:cubicBezTo>
                    <a:pt x="83622" y="123687"/>
                    <a:pt x="83756" y="123685"/>
                    <a:pt x="83890" y="123685"/>
                  </a:cubicBezTo>
                  <a:cubicBezTo>
                    <a:pt x="84066" y="123685"/>
                    <a:pt x="84242" y="123688"/>
                    <a:pt x="84418" y="123688"/>
                  </a:cubicBezTo>
                  <a:cubicBezTo>
                    <a:pt x="84793" y="123688"/>
                    <a:pt x="85168" y="123673"/>
                    <a:pt x="85547" y="123575"/>
                  </a:cubicBezTo>
                  <a:cubicBezTo>
                    <a:pt x="85674" y="123541"/>
                    <a:pt x="85810" y="123530"/>
                    <a:pt x="85948" y="123530"/>
                  </a:cubicBezTo>
                  <a:cubicBezTo>
                    <a:pt x="86146" y="123530"/>
                    <a:pt x="86351" y="123551"/>
                    <a:pt x="86547" y="123551"/>
                  </a:cubicBezTo>
                  <a:cubicBezTo>
                    <a:pt x="86868" y="123539"/>
                    <a:pt x="87202" y="123563"/>
                    <a:pt x="87535" y="123456"/>
                  </a:cubicBezTo>
                  <a:cubicBezTo>
                    <a:pt x="87654" y="123413"/>
                    <a:pt x="87791" y="123407"/>
                    <a:pt x="87929" y="123407"/>
                  </a:cubicBezTo>
                  <a:cubicBezTo>
                    <a:pt x="87985" y="123407"/>
                    <a:pt x="88040" y="123408"/>
                    <a:pt x="88095" y="123408"/>
                  </a:cubicBezTo>
                  <a:cubicBezTo>
                    <a:pt x="88139" y="123407"/>
                    <a:pt x="88183" y="123407"/>
                    <a:pt x="88227" y="123407"/>
                  </a:cubicBezTo>
                  <a:cubicBezTo>
                    <a:pt x="88523" y="123407"/>
                    <a:pt x="88822" y="123425"/>
                    <a:pt x="89117" y="123425"/>
                  </a:cubicBezTo>
                  <a:cubicBezTo>
                    <a:pt x="89326" y="123425"/>
                    <a:pt x="89534" y="123416"/>
                    <a:pt x="89738" y="123384"/>
                  </a:cubicBezTo>
                  <a:cubicBezTo>
                    <a:pt x="90471" y="123281"/>
                    <a:pt x="91207" y="123255"/>
                    <a:pt x="91944" y="123255"/>
                  </a:cubicBezTo>
                  <a:close/>
                  <a:moveTo>
                    <a:pt x="101163" y="123112"/>
                  </a:moveTo>
                  <a:cubicBezTo>
                    <a:pt x="101266" y="123112"/>
                    <a:pt x="101373" y="123122"/>
                    <a:pt x="101477" y="123122"/>
                  </a:cubicBezTo>
                  <a:lnTo>
                    <a:pt x="122337" y="123122"/>
                  </a:lnTo>
                  <a:cubicBezTo>
                    <a:pt x="122361" y="123122"/>
                    <a:pt x="122384" y="123122"/>
                    <a:pt x="122406" y="123122"/>
                  </a:cubicBezTo>
                  <a:cubicBezTo>
                    <a:pt x="123146" y="123122"/>
                    <a:pt x="123135" y="123134"/>
                    <a:pt x="123135" y="123896"/>
                  </a:cubicBezTo>
                  <a:cubicBezTo>
                    <a:pt x="123135" y="124754"/>
                    <a:pt x="123135" y="125599"/>
                    <a:pt x="123135" y="126456"/>
                  </a:cubicBezTo>
                  <a:cubicBezTo>
                    <a:pt x="123135" y="126694"/>
                    <a:pt x="123123" y="126932"/>
                    <a:pt x="123051" y="127171"/>
                  </a:cubicBezTo>
                  <a:cubicBezTo>
                    <a:pt x="123004" y="127373"/>
                    <a:pt x="122992" y="127587"/>
                    <a:pt x="122992" y="127802"/>
                  </a:cubicBezTo>
                  <a:cubicBezTo>
                    <a:pt x="122992" y="128730"/>
                    <a:pt x="122992" y="129659"/>
                    <a:pt x="122992" y="130588"/>
                  </a:cubicBezTo>
                  <a:cubicBezTo>
                    <a:pt x="122980" y="131123"/>
                    <a:pt x="123039" y="131671"/>
                    <a:pt x="122873" y="132219"/>
                  </a:cubicBezTo>
                  <a:cubicBezTo>
                    <a:pt x="122813" y="132409"/>
                    <a:pt x="122849" y="132635"/>
                    <a:pt x="122849" y="132850"/>
                  </a:cubicBezTo>
                  <a:lnTo>
                    <a:pt x="122849" y="145208"/>
                  </a:lnTo>
                  <a:lnTo>
                    <a:pt x="122849" y="145637"/>
                  </a:lnTo>
                  <a:cubicBezTo>
                    <a:pt x="122859" y="146326"/>
                    <a:pt x="122861" y="146402"/>
                    <a:pt x="122291" y="146402"/>
                  </a:cubicBezTo>
                  <a:cubicBezTo>
                    <a:pt x="122220" y="146402"/>
                    <a:pt x="122141" y="146400"/>
                    <a:pt x="122051" y="146399"/>
                  </a:cubicBezTo>
                  <a:cubicBezTo>
                    <a:pt x="121765" y="146399"/>
                    <a:pt x="121480" y="146399"/>
                    <a:pt x="121206" y="146316"/>
                  </a:cubicBezTo>
                  <a:cubicBezTo>
                    <a:pt x="121003" y="146256"/>
                    <a:pt x="120777" y="146268"/>
                    <a:pt x="120563" y="146256"/>
                  </a:cubicBezTo>
                  <a:lnTo>
                    <a:pt x="118277" y="146256"/>
                  </a:lnTo>
                  <a:cubicBezTo>
                    <a:pt x="118159" y="146256"/>
                    <a:pt x="118041" y="146258"/>
                    <a:pt x="117922" y="146258"/>
                  </a:cubicBezTo>
                  <a:cubicBezTo>
                    <a:pt x="117595" y="146258"/>
                    <a:pt x="117263" y="146245"/>
                    <a:pt x="116931" y="146149"/>
                  </a:cubicBezTo>
                  <a:cubicBezTo>
                    <a:pt x="116824" y="146113"/>
                    <a:pt x="116708" y="146104"/>
                    <a:pt x="116589" y="146104"/>
                  </a:cubicBezTo>
                  <a:cubicBezTo>
                    <a:pt x="116470" y="146104"/>
                    <a:pt x="116348" y="146113"/>
                    <a:pt x="116229" y="146113"/>
                  </a:cubicBezTo>
                  <a:lnTo>
                    <a:pt x="96738" y="146113"/>
                  </a:lnTo>
                  <a:cubicBezTo>
                    <a:pt x="96560" y="146113"/>
                    <a:pt x="96412" y="146116"/>
                    <a:pt x="96289" y="146116"/>
                  </a:cubicBezTo>
                  <a:cubicBezTo>
                    <a:pt x="95630" y="146116"/>
                    <a:pt x="95715" y="146040"/>
                    <a:pt x="95715" y="145066"/>
                  </a:cubicBezTo>
                  <a:cubicBezTo>
                    <a:pt x="95715" y="144756"/>
                    <a:pt x="95703" y="144458"/>
                    <a:pt x="95810" y="144149"/>
                  </a:cubicBezTo>
                  <a:cubicBezTo>
                    <a:pt x="95869" y="143982"/>
                    <a:pt x="95857" y="143780"/>
                    <a:pt x="95857" y="143589"/>
                  </a:cubicBezTo>
                  <a:cubicBezTo>
                    <a:pt x="95857" y="139755"/>
                    <a:pt x="95857" y="135922"/>
                    <a:pt x="95857" y="132088"/>
                  </a:cubicBezTo>
                  <a:cubicBezTo>
                    <a:pt x="95857" y="131897"/>
                    <a:pt x="95869" y="131695"/>
                    <a:pt x="95810" y="131528"/>
                  </a:cubicBezTo>
                  <a:cubicBezTo>
                    <a:pt x="95703" y="131195"/>
                    <a:pt x="95726" y="130873"/>
                    <a:pt x="95715" y="130540"/>
                  </a:cubicBezTo>
                  <a:cubicBezTo>
                    <a:pt x="95705" y="130421"/>
                    <a:pt x="95744" y="130302"/>
                    <a:pt x="95689" y="130190"/>
                  </a:cubicBezTo>
                  <a:lnTo>
                    <a:pt x="95689" y="130190"/>
                  </a:lnTo>
                  <a:cubicBezTo>
                    <a:pt x="95822" y="129065"/>
                    <a:pt x="96026" y="126863"/>
                    <a:pt x="95988" y="126444"/>
                  </a:cubicBezTo>
                  <a:cubicBezTo>
                    <a:pt x="95976" y="126206"/>
                    <a:pt x="96012" y="125968"/>
                    <a:pt x="95988" y="125730"/>
                  </a:cubicBezTo>
                  <a:cubicBezTo>
                    <a:pt x="95917" y="124992"/>
                    <a:pt x="96131" y="124265"/>
                    <a:pt x="96143" y="123539"/>
                  </a:cubicBezTo>
                  <a:cubicBezTo>
                    <a:pt x="96143" y="123372"/>
                    <a:pt x="96262" y="123277"/>
                    <a:pt x="96429" y="123277"/>
                  </a:cubicBezTo>
                  <a:cubicBezTo>
                    <a:pt x="96596" y="123265"/>
                    <a:pt x="96762" y="123265"/>
                    <a:pt x="96929" y="123265"/>
                  </a:cubicBezTo>
                  <a:cubicBezTo>
                    <a:pt x="97762" y="123265"/>
                    <a:pt x="98596" y="123265"/>
                    <a:pt x="99429" y="123253"/>
                  </a:cubicBezTo>
                  <a:cubicBezTo>
                    <a:pt x="99615" y="123253"/>
                    <a:pt x="99803" y="123260"/>
                    <a:pt x="99992" y="123260"/>
                  </a:cubicBezTo>
                  <a:cubicBezTo>
                    <a:pt x="100298" y="123260"/>
                    <a:pt x="100608" y="123242"/>
                    <a:pt x="100918" y="123146"/>
                  </a:cubicBezTo>
                  <a:cubicBezTo>
                    <a:pt x="100993" y="123119"/>
                    <a:pt x="101076" y="123112"/>
                    <a:pt x="101163" y="123112"/>
                  </a:cubicBezTo>
                  <a:close/>
                  <a:moveTo>
                    <a:pt x="69501" y="124545"/>
                  </a:moveTo>
                  <a:cubicBezTo>
                    <a:pt x="69567" y="124545"/>
                    <a:pt x="69633" y="124547"/>
                    <a:pt x="69699" y="124551"/>
                  </a:cubicBezTo>
                  <a:cubicBezTo>
                    <a:pt x="69854" y="124563"/>
                    <a:pt x="69985" y="124634"/>
                    <a:pt x="69985" y="124801"/>
                  </a:cubicBezTo>
                  <a:cubicBezTo>
                    <a:pt x="69997" y="125277"/>
                    <a:pt x="70057" y="125766"/>
                    <a:pt x="69961" y="126230"/>
                  </a:cubicBezTo>
                  <a:cubicBezTo>
                    <a:pt x="69890" y="126659"/>
                    <a:pt x="69878" y="127075"/>
                    <a:pt x="69866" y="127504"/>
                  </a:cubicBezTo>
                  <a:cubicBezTo>
                    <a:pt x="69854" y="127897"/>
                    <a:pt x="69902" y="128302"/>
                    <a:pt x="69759" y="128706"/>
                  </a:cubicBezTo>
                  <a:cubicBezTo>
                    <a:pt x="69699" y="128849"/>
                    <a:pt x="69723" y="129028"/>
                    <a:pt x="69723" y="129195"/>
                  </a:cubicBezTo>
                  <a:cubicBezTo>
                    <a:pt x="69711" y="129671"/>
                    <a:pt x="69711" y="130135"/>
                    <a:pt x="69616" y="130611"/>
                  </a:cubicBezTo>
                  <a:cubicBezTo>
                    <a:pt x="69521" y="131076"/>
                    <a:pt x="69592" y="131564"/>
                    <a:pt x="69580" y="132040"/>
                  </a:cubicBezTo>
                  <a:cubicBezTo>
                    <a:pt x="69568" y="132505"/>
                    <a:pt x="69616" y="132981"/>
                    <a:pt x="69461" y="133457"/>
                  </a:cubicBezTo>
                  <a:cubicBezTo>
                    <a:pt x="69414" y="133600"/>
                    <a:pt x="69437" y="133778"/>
                    <a:pt x="69437" y="133945"/>
                  </a:cubicBezTo>
                  <a:cubicBezTo>
                    <a:pt x="69437" y="134517"/>
                    <a:pt x="69437" y="135088"/>
                    <a:pt x="69437" y="135660"/>
                  </a:cubicBezTo>
                  <a:cubicBezTo>
                    <a:pt x="69426" y="135826"/>
                    <a:pt x="69437" y="135993"/>
                    <a:pt x="69426" y="136160"/>
                  </a:cubicBezTo>
                  <a:cubicBezTo>
                    <a:pt x="69390" y="136398"/>
                    <a:pt x="69295" y="136612"/>
                    <a:pt x="69295" y="136862"/>
                  </a:cubicBezTo>
                  <a:cubicBezTo>
                    <a:pt x="69295" y="137636"/>
                    <a:pt x="68997" y="142149"/>
                    <a:pt x="68997" y="142934"/>
                  </a:cubicBezTo>
                  <a:cubicBezTo>
                    <a:pt x="69002" y="142923"/>
                    <a:pt x="69008" y="142911"/>
                    <a:pt x="69014" y="142898"/>
                  </a:cubicBezTo>
                  <a:lnTo>
                    <a:pt x="69014" y="142898"/>
                  </a:lnTo>
                  <a:cubicBezTo>
                    <a:pt x="69011" y="143032"/>
                    <a:pt x="69009" y="143168"/>
                    <a:pt x="69009" y="143303"/>
                  </a:cubicBezTo>
                  <a:cubicBezTo>
                    <a:pt x="68997" y="143732"/>
                    <a:pt x="69009" y="144161"/>
                    <a:pt x="68902" y="144577"/>
                  </a:cubicBezTo>
                  <a:cubicBezTo>
                    <a:pt x="68818" y="144923"/>
                    <a:pt x="68878" y="145292"/>
                    <a:pt x="68854" y="145649"/>
                  </a:cubicBezTo>
                  <a:cubicBezTo>
                    <a:pt x="68842" y="145863"/>
                    <a:pt x="68759" y="145947"/>
                    <a:pt x="68544" y="145959"/>
                  </a:cubicBezTo>
                  <a:cubicBezTo>
                    <a:pt x="68354" y="145970"/>
                    <a:pt x="68163" y="145970"/>
                    <a:pt x="67973" y="145970"/>
                  </a:cubicBezTo>
                  <a:lnTo>
                    <a:pt x="63687" y="145970"/>
                  </a:lnTo>
                  <a:cubicBezTo>
                    <a:pt x="63629" y="145972"/>
                    <a:pt x="63572" y="145972"/>
                    <a:pt x="63514" y="145972"/>
                  </a:cubicBezTo>
                  <a:cubicBezTo>
                    <a:pt x="63371" y="145972"/>
                    <a:pt x="63228" y="145969"/>
                    <a:pt x="63084" y="145969"/>
                  </a:cubicBezTo>
                  <a:cubicBezTo>
                    <a:pt x="62744" y="145969"/>
                    <a:pt x="62404" y="145985"/>
                    <a:pt x="62067" y="146090"/>
                  </a:cubicBezTo>
                  <a:cubicBezTo>
                    <a:pt x="61990" y="146113"/>
                    <a:pt x="61907" y="146119"/>
                    <a:pt x="61822" y="146119"/>
                  </a:cubicBezTo>
                  <a:cubicBezTo>
                    <a:pt x="61737" y="146119"/>
                    <a:pt x="61651" y="146113"/>
                    <a:pt x="61567" y="146113"/>
                  </a:cubicBezTo>
                  <a:lnTo>
                    <a:pt x="58710" y="146113"/>
                  </a:lnTo>
                  <a:cubicBezTo>
                    <a:pt x="58210" y="146113"/>
                    <a:pt x="57722" y="146113"/>
                    <a:pt x="57222" y="146220"/>
                  </a:cubicBezTo>
                  <a:cubicBezTo>
                    <a:pt x="57054" y="146260"/>
                    <a:pt x="56880" y="146271"/>
                    <a:pt x="56703" y="146271"/>
                  </a:cubicBezTo>
                  <a:cubicBezTo>
                    <a:pt x="56488" y="146271"/>
                    <a:pt x="56269" y="146255"/>
                    <a:pt x="56052" y="146255"/>
                  </a:cubicBezTo>
                  <a:cubicBezTo>
                    <a:pt x="56017" y="146255"/>
                    <a:pt x="55983" y="146255"/>
                    <a:pt x="55948" y="146256"/>
                  </a:cubicBezTo>
                  <a:cubicBezTo>
                    <a:pt x="55590" y="146268"/>
                    <a:pt x="55233" y="146232"/>
                    <a:pt x="54888" y="146363"/>
                  </a:cubicBezTo>
                  <a:cubicBezTo>
                    <a:pt x="54789" y="146396"/>
                    <a:pt x="54682" y="146404"/>
                    <a:pt x="54574" y="146404"/>
                  </a:cubicBezTo>
                  <a:cubicBezTo>
                    <a:pt x="54488" y="146404"/>
                    <a:pt x="54401" y="146399"/>
                    <a:pt x="54317" y="146399"/>
                  </a:cubicBezTo>
                  <a:lnTo>
                    <a:pt x="52602" y="146399"/>
                  </a:lnTo>
                  <a:cubicBezTo>
                    <a:pt x="52541" y="146399"/>
                    <a:pt x="52481" y="146399"/>
                    <a:pt x="52421" y="146399"/>
                  </a:cubicBezTo>
                  <a:cubicBezTo>
                    <a:pt x="52151" y="146399"/>
                    <a:pt x="51887" y="146407"/>
                    <a:pt x="51614" y="146494"/>
                  </a:cubicBezTo>
                  <a:cubicBezTo>
                    <a:pt x="51499" y="146537"/>
                    <a:pt x="51368" y="146546"/>
                    <a:pt x="51237" y="146546"/>
                  </a:cubicBezTo>
                  <a:cubicBezTo>
                    <a:pt x="51150" y="146546"/>
                    <a:pt x="51064" y="146542"/>
                    <a:pt x="50983" y="146542"/>
                  </a:cubicBezTo>
                  <a:lnTo>
                    <a:pt x="46411" y="146542"/>
                  </a:lnTo>
                  <a:cubicBezTo>
                    <a:pt x="46101" y="146542"/>
                    <a:pt x="45792" y="146542"/>
                    <a:pt x="45494" y="146637"/>
                  </a:cubicBezTo>
                  <a:cubicBezTo>
                    <a:pt x="45374" y="146672"/>
                    <a:pt x="45246" y="146683"/>
                    <a:pt x="45117" y="146683"/>
                  </a:cubicBezTo>
                  <a:cubicBezTo>
                    <a:pt x="45028" y="146683"/>
                    <a:pt x="44939" y="146678"/>
                    <a:pt x="44851" y="146673"/>
                  </a:cubicBezTo>
                  <a:cubicBezTo>
                    <a:pt x="44506" y="146673"/>
                    <a:pt x="44446" y="146613"/>
                    <a:pt x="44434" y="146244"/>
                  </a:cubicBezTo>
                  <a:cubicBezTo>
                    <a:pt x="44434" y="145756"/>
                    <a:pt x="44434" y="145268"/>
                    <a:pt x="44434" y="144780"/>
                  </a:cubicBezTo>
                  <a:cubicBezTo>
                    <a:pt x="44435" y="144767"/>
                    <a:pt x="44435" y="144720"/>
                    <a:pt x="44434" y="144644"/>
                  </a:cubicBezTo>
                  <a:lnTo>
                    <a:pt x="44434" y="144644"/>
                  </a:lnTo>
                  <a:cubicBezTo>
                    <a:pt x="44434" y="144630"/>
                    <a:pt x="44434" y="144616"/>
                    <a:pt x="44434" y="144601"/>
                  </a:cubicBezTo>
                  <a:cubicBezTo>
                    <a:pt x="44434" y="144591"/>
                    <a:pt x="44434" y="144581"/>
                    <a:pt x="44433" y="144570"/>
                  </a:cubicBezTo>
                  <a:lnTo>
                    <a:pt x="44433" y="144570"/>
                  </a:lnTo>
                  <a:cubicBezTo>
                    <a:pt x="44418" y="143453"/>
                    <a:pt x="44291" y="138322"/>
                    <a:pt x="44291" y="138172"/>
                  </a:cubicBezTo>
                  <a:lnTo>
                    <a:pt x="44291" y="133171"/>
                  </a:lnTo>
                  <a:cubicBezTo>
                    <a:pt x="44291" y="132886"/>
                    <a:pt x="44303" y="132612"/>
                    <a:pt x="44208" y="132326"/>
                  </a:cubicBezTo>
                  <a:cubicBezTo>
                    <a:pt x="44149" y="132147"/>
                    <a:pt x="44149" y="131957"/>
                    <a:pt x="44149" y="131766"/>
                  </a:cubicBezTo>
                  <a:cubicBezTo>
                    <a:pt x="44149" y="130004"/>
                    <a:pt x="44149" y="128242"/>
                    <a:pt x="44149" y="126480"/>
                  </a:cubicBezTo>
                  <a:lnTo>
                    <a:pt x="44149" y="126409"/>
                  </a:lnTo>
                  <a:cubicBezTo>
                    <a:pt x="44149" y="125973"/>
                    <a:pt x="44160" y="125824"/>
                    <a:pt x="44648" y="125824"/>
                  </a:cubicBezTo>
                  <a:cubicBezTo>
                    <a:pt x="44668" y="125824"/>
                    <a:pt x="44687" y="125825"/>
                    <a:pt x="44708" y="125825"/>
                  </a:cubicBezTo>
                  <a:cubicBezTo>
                    <a:pt x="44875" y="125825"/>
                    <a:pt x="45030" y="125766"/>
                    <a:pt x="45196" y="125742"/>
                  </a:cubicBezTo>
                  <a:cubicBezTo>
                    <a:pt x="45339" y="125730"/>
                    <a:pt x="45482" y="125706"/>
                    <a:pt x="45625" y="125694"/>
                  </a:cubicBezTo>
                  <a:cubicBezTo>
                    <a:pt x="45660" y="125691"/>
                    <a:pt x="45694" y="125690"/>
                    <a:pt x="45729" y="125690"/>
                  </a:cubicBezTo>
                  <a:cubicBezTo>
                    <a:pt x="45981" y="125690"/>
                    <a:pt x="46227" y="125765"/>
                    <a:pt x="46489" y="125765"/>
                  </a:cubicBezTo>
                  <a:cubicBezTo>
                    <a:pt x="46595" y="125765"/>
                    <a:pt x="46703" y="125752"/>
                    <a:pt x="46816" y="125718"/>
                  </a:cubicBezTo>
                  <a:cubicBezTo>
                    <a:pt x="46954" y="125680"/>
                    <a:pt x="47101" y="125668"/>
                    <a:pt x="47253" y="125668"/>
                  </a:cubicBezTo>
                  <a:cubicBezTo>
                    <a:pt x="47481" y="125668"/>
                    <a:pt x="47718" y="125694"/>
                    <a:pt x="47947" y="125694"/>
                  </a:cubicBezTo>
                  <a:cubicBezTo>
                    <a:pt x="48101" y="125694"/>
                    <a:pt x="48255" y="125687"/>
                    <a:pt x="48409" y="125687"/>
                  </a:cubicBezTo>
                  <a:cubicBezTo>
                    <a:pt x="48658" y="125687"/>
                    <a:pt x="48906" y="125705"/>
                    <a:pt x="49149" y="125801"/>
                  </a:cubicBezTo>
                  <a:cubicBezTo>
                    <a:pt x="49191" y="125813"/>
                    <a:pt x="49238" y="125819"/>
                    <a:pt x="49286" y="125819"/>
                  </a:cubicBezTo>
                  <a:cubicBezTo>
                    <a:pt x="49334" y="125819"/>
                    <a:pt x="49381" y="125813"/>
                    <a:pt x="49423" y="125801"/>
                  </a:cubicBezTo>
                  <a:cubicBezTo>
                    <a:pt x="49673" y="125705"/>
                    <a:pt x="49930" y="125685"/>
                    <a:pt x="50187" y="125685"/>
                  </a:cubicBezTo>
                  <a:cubicBezTo>
                    <a:pt x="50372" y="125685"/>
                    <a:pt x="50557" y="125695"/>
                    <a:pt x="50739" y="125695"/>
                  </a:cubicBezTo>
                  <a:cubicBezTo>
                    <a:pt x="50773" y="125695"/>
                    <a:pt x="50806" y="125695"/>
                    <a:pt x="50840" y="125694"/>
                  </a:cubicBezTo>
                  <a:cubicBezTo>
                    <a:pt x="51209" y="125688"/>
                    <a:pt x="51578" y="125688"/>
                    <a:pt x="51947" y="125688"/>
                  </a:cubicBezTo>
                  <a:cubicBezTo>
                    <a:pt x="52316" y="125688"/>
                    <a:pt x="52685" y="125688"/>
                    <a:pt x="53054" y="125682"/>
                  </a:cubicBezTo>
                  <a:cubicBezTo>
                    <a:pt x="53197" y="125682"/>
                    <a:pt x="53340" y="125686"/>
                    <a:pt x="53483" y="125686"/>
                  </a:cubicBezTo>
                  <a:cubicBezTo>
                    <a:pt x="53767" y="125686"/>
                    <a:pt x="54051" y="125670"/>
                    <a:pt x="54328" y="125575"/>
                  </a:cubicBezTo>
                  <a:cubicBezTo>
                    <a:pt x="54404" y="125548"/>
                    <a:pt x="54490" y="125541"/>
                    <a:pt x="54579" y="125541"/>
                  </a:cubicBezTo>
                  <a:cubicBezTo>
                    <a:pt x="54685" y="125541"/>
                    <a:pt x="54796" y="125551"/>
                    <a:pt x="54900" y="125551"/>
                  </a:cubicBezTo>
                  <a:cubicBezTo>
                    <a:pt x="55029" y="125545"/>
                    <a:pt x="55158" y="125543"/>
                    <a:pt x="55287" y="125543"/>
                  </a:cubicBezTo>
                  <a:cubicBezTo>
                    <a:pt x="55504" y="125543"/>
                    <a:pt x="55722" y="125549"/>
                    <a:pt x="55940" y="125549"/>
                  </a:cubicBezTo>
                  <a:cubicBezTo>
                    <a:pt x="56348" y="125549"/>
                    <a:pt x="56757" y="125530"/>
                    <a:pt x="57162" y="125420"/>
                  </a:cubicBezTo>
                  <a:cubicBezTo>
                    <a:pt x="57244" y="125396"/>
                    <a:pt x="57330" y="125390"/>
                    <a:pt x="57418" y="125390"/>
                  </a:cubicBezTo>
                  <a:cubicBezTo>
                    <a:pt x="57520" y="125390"/>
                    <a:pt x="57625" y="125398"/>
                    <a:pt x="57727" y="125398"/>
                  </a:cubicBezTo>
                  <a:cubicBezTo>
                    <a:pt x="57753" y="125398"/>
                    <a:pt x="57779" y="125398"/>
                    <a:pt x="57805" y="125396"/>
                  </a:cubicBezTo>
                  <a:cubicBezTo>
                    <a:pt x="57862" y="125396"/>
                    <a:pt x="57919" y="125397"/>
                    <a:pt x="57976" y="125397"/>
                  </a:cubicBezTo>
                  <a:cubicBezTo>
                    <a:pt x="58205" y="125397"/>
                    <a:pt x="58431" y="125389"/>
                    <a:pt x="58650" y="125313"/>
                  </a:cubicBezTo>
                  <a:cubicBezTo>
                    <a:pt x="58805" y="125266"/>
                    <a:pt x="58984" y="125266"/>
                    <a:pt x="59150" y="125266"/>
                  </a:cubicBezTo>
                  <a:cubicBezTo>
                    <a:pt x="59243" y="125262"/>
                    <a:pt x="59336" y="125261"/>
                    <a:pt x="59429" y="125261"/>
                  </a:cubicBezTo>
                  <a:cubicBezTo>
                    <a:pt x="59586" y="125261"/>
                    <a:pt x="59744" y="125264"/>
                    <a:pt x="59902" y="125264"/>
                  </a:cubicBezTo>
                  <a:cubicBezTo>
                    <a:pt x="60263" y="125264"/>
                    <a:pt x="60626" y="125247"/>
                    <a:pt x="60984" y="125135"/>
                  </a:cubicBezTo>
                  <a:cubicBezTo>
                    <a:pt x="61036" y="125116"/>
                    <a:pt x="61093" y="125110"/>
                    <a:pt x="61150" y="125110"/>
                  </a:cubicBezTo>
                  <a:cubicBezTo>
                    <a:pt x="61237" y="125110"/>
                    <a:pt x="61327" y="125123"/>
                    <a:pt x="61413" y="125123"/>
                  </a:cubicBezTo>
                  <a:cubicBezTo>
                    <a:pt x="62008" y="125123"/>
                    <a:pt x="62603" y="125111"/>
                    <a:pt x="63199" y="125111"/>
                  </a:cubicBezTo>
                  <a:cubicBezTo>
                    <a:pt x="63251" y="125111"/>
                    <a:pt x="63304" y="125111"/>
                    <a:pt x="63357" y="125111"/>
                  </a:cubicBezTo>
                  <a:cubicBezTo>
                    <a:pt x="63542" y="125111"/>
                    <a:pt x="63725" y="125104"/>
                    <a:pt x="63901" y="125039"/>
                  </a:cubicBezTo>
                  <a:cubicBezTo>
                    <a:pt x="64008" y="124992"/>
                    <a:pt x="64139" y="124980"/>
                    <a:pt x="64258" y="124980"/>
                  </a:cubicBezTo>
                  <a:cubicBezTo>
                    <a:pt x="64865" y="124956"/>
                    <a:pt x="65485" y="125015"/>
                    <a:pt x="66092" y="124837"/>
                  </a:cubicBezTo>
                  <a:cubicBezTo>
                    <a:pt x="66189" y="124845"/>
                    <a:pt x="66286" y="124849"/>
                    <a:pt x="66383" y="124849"/>
                  </a:cubicBezTo>
                  <a:cubicBezTo>
                    <a:pt x="67050" y="124849"/>
                    <a:pt x="67711" y="124677"/>
                    <a:pt x="68378" y="124677"/>
                  </a:cubicBezTo>
                  <a:cubicBezTo>
                    <a:pt x="68445" y="124677"/>
                    <a:pt x="68513" y="124678"/>
                    <a:pt x="68580" y="124682"/>
                  </a:cubicBezTo>
                  <a:cubicBezTo>
                    <a:pt x="68735" y="124682"/>
                    <a:pt x="68902" y="124634"/>
                    <a:pt x="69056" y="124599"/>
                  </a:cubicBezTo>
                  <a:cubicBezTo>
                    <a:pt x="69205" y="124558"/>
                    <a:pt x="69353" y="124545"/>
                    <a:pt x="69501" y="124545"/>
                  </a:cubicBezTo>
                  <a:close/>
                  <a:moveTo>
                    <a:pt x="42431" y="125684"/>
                  </a:moveTo>
                  <a:cubicBezTo>
                    <a:pt x="42795" y="125684"/>
                    <a:pt x="43160" y="125699"/>
                    <a:pt x="43518" y="125718"/>
                  </a:cubicBezTo>
                  <a:cubicBezTo>
                    <a:pt x="43875" y="125730"/>
                    <a:pt x="43994" y="125908"/>
                    <a:pt x="44018" y="126278"/>
                  </a:cubicBezTo>
                  <a:cubicBezTo>
                    <a:pt x="44018" y="126468"/>
                    <a:pt x="44018" y="126659"/>
                    <a:pt x="44018" y="126849"/>
                  </a:cubicBezTo>
                  <a:lnTo>
                    <a:pt x="44018" y="137993"/>
                  </a:lnTo>
                  <a:cubicBezTo>
                    <a:pt x="44018" y="138187"/>
                    <a:pt x="44134" y="143368"/>
                    <a:pt x="44166" y="144515"/>
                  </a:cubicBezTo>
                  <a:lnTo>
                    <a:pt x="44166" y="144515"/>
                  </a:lnTo>
                  <a:cubicBezTo>
                    <a:pt x="44162" y="144547"/>
                    <a:pt x="44160" y="144580"/>
                    <a:pt x="44160" y="144613"/>
                  </a:cubicBezTo>
                  <a:cubicBezTo>
                    <a:pt x="44149" y="145161"/>
                    <a:pt x="44160" y="145709"/>
                    <a:pt x="44149" y="146256"/>
                  </a:cubicBezTo>
                  <a:cubicBezTo>
                    <a:pt x="44149" y="146613"/>
                    <a:pt x="44089" y="146661"/>
                    <a:pt x="43732" y="146685"/>
                  </a:cubicBezTo>
                  <a:lnTo>
                    <a:pt x="35659" y="146685"/>
                  </a:lnTo>
                  <a:cubicBezTo>
                    <a:pt x="35564" y="146685"/>
                    <a:pt x="35470" y="146683"/>
                    <a:pt x="35376" y="146683"/>
                  </a:cubicBezTo>
                  <a:cubicBezTo>
                    <a:pt x="35117" y="146683"/>
                    <a:pt x="34862" y="146696"/>
                    <a:pt x="34600" y="146792"/>
                  </a:cubicBezTo>
                  <a:cubicBezTo>
                    <a:pt x="34507" y="146825"/>
                    <a:pt x="34404" y="146832"/>
                    <a:pt x="34297" y="146832"/>
                  </a:cubicBezTo>
                  <a:cubicBezTo>
                    <a:pt x="34212" y="146832"/>
                    <a:pt x="34125" y="146828"/>
                    <a:pt x="34040" y="146828"/>
                  </a:cubicBezTo>
                  <a:lnTo>
                    <a:pt x="32254" y="146828"/>
                  </a:lnTo>
                  <a:cubicBezTo>
                    <a:pt x="31826" y="146840"/>
                    <a:pt x="31397" y="146804"/>
                    <a:pt x="30980" y="146935"/>
                  </a:cubicBezTo>
                  <a:cubicBezTo>
                    <a:pt x="30881" y="146968"/>
                    <a:pt x="30774" y="146975"/>
                    <a:pt x="30667" y="146975"/>
                  </a:cubicBezTo>
                  <a:cubicBezTo>
                    <a:pt x="30580" y="146975"/>
                    <a:pt x="30493" y="146971"/>
                    <a:pt x="30409" y="146971"/>
                  </a:cubicBezTo>
                  <a:lnTo>
                    <a:pt x="27694" y="146971"/>
                  </a:lnTo>
                  <a:cubicBezTo>
                    <a:pt x="27637" y="146972"/>
                    <a:pt x="27579" y="146972"/>
                    <a:pt x="27521" y="146972"/>
                  </a:cubicBezTo>
                  <a:cubicBezTo>
                    <a:pt x="27378" y="146972"/>
                    <a:pt x="27235" y="146970"/>
                    <a:pt x="27091" y="146970"/>
                  </a:cubicBezTo>
                  <a:cubicBezTo>
                    <a:pt x="26752" y="146970"/>
                    <a:pt x="26411" y="146985"/>
                    <a:pt x="26075" y="147090"/>
                  </a:cubicBezTo>
                  <a:cubicBezTo>
                    <a:pt x="25997" y="147113"/>
                    <a:pt x="25914" y="147119"/>
                    <a:pt x="25829" y="147119"/>
                  </a:cubicBezTo>
                  <a:cubicBezTo>
                    <a:pt x="25744" y="147119"/>
                    <a:pt x="25658" y="147113"/>
                    <a:pt x="25575" y="147113"/>
                  </a:cubicBezTo>
                  <a:lnTo>
                    <a:pt x="23503" y="147113"/>
                  </a:lnTo>
                  <a:cubicBezTo>
                    <a:pt x="23447" y="147115"/>
                    <a:pt x="23391" y="147115"/>
                    <a:pt x="23334" y="147115"/>
                  </a:cubicBezTo>
                  <a:cubicBezTo>
                    <a:pt x="23195" y="147115"/>
                    <a:pt x="23057" y="147112"/>
                    <a:pt x="22918" y="147112"/>
                  </a:cubicBezTo>
                  <a:cubicBezTo>
                    <a:pt x="22590" y="147112"/>
                    <a:pt x="22265" y="147128"/>
                    <a:pt x="21943" y="147233"/>
                  </a:cubicBezTo>
                  <a:cubicBezTo>
                    <a:pt x="21866" y="147253"/>
                    <a:pt x="21784" y="147258"/>
                    <a:pt x="21701" y="147258"/>
                  </a:cubicBezTo>
                  <a:cubicBezTo>
                    <a:pt x="21623" y="147258"/>
                    <a:pt x="21543" y="147254"/>
                    <a:pt x="21464" y="147254"/>
                  </a:cubicBezTo>
                  <a:cubicBezTo>
                    <a:pt x="21433" y="147254"/>
                    <a:pt x="21402" y="147254"/>
                    <a:pt x="21372" y="147256"/>
                  </a:cubicBezTo>
                  <a:cubicBezTo>
                    <a:pt x="21267" y="147262"/>
                    <a:pt x="21162" y="147264"/>
                    <a:pt x="21056" y="147264"/>
                  </a:cubicBezTo>
                  <a:cubicBezTo>
                    <a:pt x="20788" y="147264"/>
                    <a:pt x="20519" y="147251"/>
                    <a:pt x="20249" y="147251"/>
                  </a:cubicBezTo>
                  <a:cubicBezTo>
                    <a:pt x="19961" y="147251"/>
                    <a:pt x="19672" y="147266"/>
                    <a:pt x="19384" y="147328"/>
                  </a:cubicBezTo>
                  <a:cubicBezTo>
                    <a:pt x="19370" y="147331"/>
                    <a:pt x="19355" y="147333"/>
                    <a:pt x="19342" y="147333"/>
                  </a:cubicBezTo>
                  <a:cubicBezTo>
                    <a:pt x="19262" y="147333"/>
                    <a:pt x="19191" y="147276"/>
                    <a:pt x="19181" y="147185"/>
                  </a:cubicBezTo>
                  <a:cubicBezTo>
                    <a:pt x="19169" y="147066"/>
                    <a:pt x="19157" y="146947"/>
                    <a:pt x="19157" y="146828"/>
                  </a:cubicBezTo>
                  <a:cubicBezTo>
                    <a:pt x="19157" y="146351"/>
                    <a:pt x="19157" y="145875"/>
                    <a:pt x="19157" y="145399"/>
                  </a:cubicBezTo>
                  <a:cubicBezTo>
                    <a:pt x="19157" y="145137"/>
                    <a:pt x="19157" y="144887"/>
                    <a:pt x="19074" y="144625"/>
                  </a:cubicBezTo>
                  <a:cubicBezTo>
                    <a:pt x="19014" y="144423"/>
                    <a:pt x="19026" y="144196"/>
                    <a:pt x="19026" y="143982"/>
                  </a:cubicBezTo>
                  <a:cubicBezTo>
                    <a:pt x="19014" y="142911"/>
                    <a:pt x="19014" y="141851"/>
                    <a:pt x="19014" y="140779"/>
                  </a:cubicBezTo>
                  <a:cubicBezTo>
                    <a:pt x="19014" y="140351"/>
                    <a:pt x="19050" y="139922"/>
                    <a:pt x="18907" y="139505"/>
                  </a:cubicBezTo>
                  <a:cubicBezTo>
                    <a:pt x="18848" y="139351"/>
                    <a:pt x="18884" y="139172"/>
                    <a:pt x="18884" y="139005"/>
                  </a:cubicBezTo>
                  <a:cubicBezTo>
                    <a:pt x="18872" y="135052"/>
                    <a:pt x="18872" y="131100"/>
                    <a:pt x="18872" y="127159"/>
                  </a:cubicBezTo>
                  <a:cubicBezTo>
                    <a:pt x="18872" y="126409"/>
                    <a:pt x="18884" y="126397"/>
                    <a:pt x="19610" y="126397"/>
                  </a:cubicBezTo>
                  <a:lnTo>
                    <a:pt x="24325" y="126397"/>
                  </a:lnTo>
                  <a:cubicBezTo>
                    <a:pt x="24634" y="126397"/>
                    <a:pt x="24944" y="126397"/>
                    <a:pt x="25241" y="126313"/>
                  </a:cubicBezTo>
                  <a:cubicBezTo>
                    <a:pt x="25491" y="126242"/>
                    <a:pt x="25765" y="126266"/>
                    <a:pt x="26027" y="126254"/>
                  </a:cubicBezTo>
                  <a:cubicBezTo>
                    <a:pt x="26107" y="126250"/>
                    <a:pt x="26188" y="126249"/>
                    <a:pt x="26269" y="126249"/>
                  </a:cubicBezTo>
                  <a:cubicBezTo>
                    <a:pt x="26420" y="126249"/>
                    <a:pt x="26573" y="126253"/>
                    <a:pt x="26726" y="126253"/>
                  </a:cubicBezTo>
                  <a:cubicBezTo>
                    <a:pt x="27035" y="126253"/>
                    <a:pt x="27347" y="126236"/>
                    <a:pt x="27658" y="126135"/>
                  </a:cubicBezTo>
                  <a:cubicBezTo>
                    <a:pt x="27725" y="126116"/>
                    <a:pt x="27797" y="126110"/>
                    <a:pt x="27873" y="126110"/>
                  </a:cubicBezTo>
                  <a:cubicBezTo>
                    <a:pt x="27985" y="126110"/>
                    <a:pt x="28104" y="126123"/>
                    <a:pt x="28218" y="126123"/>
                  </a:cubicBezTo>
                  <a:cubicBezTo>
                    <a:pt x="29718" y="126111"/>
                    <a:pt x="31218" y="126111"/>
                    <a:pt x="32719" y="126111"/>
                  </a:cubicBezTo>
                  <a:cubicBezTo>
                    <a:pt x="32779" y="126111"/>
                    <a:pt x="32840" y="126111"/>
                    <a:pt x="32900" y="126111"/>
                  </a:cubicBezTo>
                  <a:cubicBezTo>
                    <a:pt x="33173" y="126111"/>
                    <a:pt x="33444" y="126103"/>
                    <a:pt x="33707" y="126016"/>
                  </a:cubicBezTo>
                  <a:cubicBezTo>
                    <a:pt x="33806" y="125983"/>
                    <a:pt x="33913" y="125975"/>
                    <a:pt x="34020" y="125975"/>
                  </a:cubicBezTo>
                  <a:cubicBezTo>
                    <a:pt x="34107" y="125975"/>
                    <a:pt x="34194" y="125980"/>
                    <a:pt x="34278" y="125980"/>
                  </a:cubicBezTo>
                  <a:cubicBezTo>
                    <a:pt x="34600" y="125974"/>
                    <a:pt x="34921" y="125974"/>
                    <a:pt x="35243" y="125974"/>
                  </a:cubicBezTo>
                  <a:cubicBezTo>
                    <a:pt x="35564" y="125974"/>
                    <a:pt x="35886" y="125974"/>
                    <a:pt x="36207" y="125968"/>
                  </a:cubicBezTo>
                  <a:cubicBezTo>
                    <a:pt x="36350" y="125968"/>
                    <a:pt x="36492" y="125972"/>
                    <a:pt x="36633" y="125972"/>
                  </a:cubicBezTo>
                  <a:cubicBezTo>
                    <a:pt x="36915" y="125972"/>
                    <a:pt x="37195" y="125956"/>
                    <a:pt x="37481" y="125861"/>
                  </a:cubicBezTo>
                  <a:cubicBezTo>
                    <a:pt x="37546" y="125834"/>
                    <a:pt x="37618" y="125826"/>
                    <a:pt x="37694" y="125826"/>
                  </a:cubicBezTo>
                  <a:cubicBezTo>
                    <a:pt x="37784" y="125826"/>
                    <a:pt x="37878" y="125837"/>
                    <a:pt x="37969" y="125837"/>
                  </a:cubicBezTo>
                  <a:cubicBezTo>
                    <a:pt x="38350" y="125831"/>
                    <a:pt x="38731" y="125831"/>
                    <a:pt x="39112" y="125831"/>
                  </a:cubicBezTo>
                  <a:cubicBezTo>
                    <a:pt x="39493" y="125831"/>
                    <a:pt x="39874" y="125831"/>
                    <a:pt x="40255" y="125825"/>
                  </a:cubicBezTo>
                  <a:cubicBezTo>
                    <a:pt x="40660" y="125825"/>
                    <a:pt x="41053" y="125777"/>
                    <a:pt x="41458" y="125730"/>
                  </a:cubicBezTo>
                  <a:cubicBezTo>
                    <a:pt x="41779" y="125696"/>
                    <a:pt x="42105" y="125684"/>
                    <a:pt x="42431" y="125684"/>
                  </a:cubicBezTo>
                  <a:close/>
                  <a:moveTo>
                    <a:pt x="136577" y="123110"/>
                  </a:moveTo>
                  <a:cubicBezTo>
                    <a:pt x="140268" y="123122"/>
                    <a:pt x="143959" y="123122"/>
                    <a:pt x="147638" y="123122"/>
                  </a:cubicBezTo>
                  <a:cubicBezTo>
                    <a:pt x="147765" y="123122"/>
                    <a:pt x="147892" y="123117"/>
                    <a:pt x="148019" y="123117"/>
                  </a:cubicBezTo>
                  <a:cubicBezTo>
                    <a:pt x="148082" y="123117"/>
                    <a:pt x="148146" y="123118"/>
                    <a:pt x="148209" y="123122"/>
                  </a:cubicBezTo>
                  <a:cubicBezTo>
                    <a:pt x="148471" y="123146"/>
                    <a:pt x="148531" y="123206"/>
                    <a:pt x="148554" y="123480"/>
                  </a:cubicBezTo>
                  <a:cubicBezTo>
                    <a:pt x="148566" y="123670"/>
                    <a:pt x="148554" y="123861"/>
                    <a:pt x="148554" y="124051"/>
                  </a:cubicBezTo>
                  <a:cubicBezTo>
                    <a:pt x="148554" y="126718"/>
                    <a:pt x="148554" y="129385"/>
                    <a:pt x="148566" y="132052"/>
                  </a:cubicBezTo>
                  <a:cubicBezTo>
                    <a:pt x="148566" y="132409"/>
                    <a:pt x="148543" y="132755"/>
                    <a:pt x="148662" y="133112"/>
                  </a:cubicBezTo>
                  <a:cubicBezTo>
                    <a:pt x="148721" y="133278"/>
                    <a:pt x="148697" y="133481"/>
                    <a:pt x="148697" y="133671"/>
                  </a:cubicBezTo>
                  <a:cubicBezTo>
                    <a:pt x="148697" y="134338"/>
                    <a:pt x="148697" y="135005"/>
                    <a:pt x="148709" y="135672"/>
                  </a:cubicBezTo>
                  <a:cubicBezTo>
                    <a:pt x="148709" y="136112"/>
                    <a:pt x="148662" y="136565"/>
                    <a:pt x="148816" y="137005"/>
                  </a:cubicBezTo>
                  <a:cubicBezTo>
                    <a:pt x="148864" y="137160"/>
                    <a:pt x="148840" y="137338"/>
                    <a:pt x="148840" y="137505"/>
                  </a:cubicBezTo>
                  <a:cubicBezTo>
                    <a:pt x="148840" y="138100"/>
                    <a:pt x="148840" y="138696"/>
                    <a:pt x="148840" y="139291"/>
                  </a:cubicBezTo>
                  <a:cubicBezTo>
                    <a:pt x="148852" y="139601"/>
                    <a:pt x="148828" y="139910"/>
                    <a:pt x="148935" y="140208"/>
                  </a:cubicBezTo>
                  <a:cubicBezTo>
                    <a:pt x="148995" y="140363"/>
                    <a:pt x="148983" y="140541"/>
                    <a:pt x="148983" y="140708"/>
                  </a:cubicBezTo>
                  <a:cubicBezTo>
                    <a:pt x="148983" y="142887"/>
                    <a:pt x="148983" y="145077"/>
                    <a:pt x="148983" y="147268"/>
                  </a:cubicBezTo>
                  <a:cubicBezTo>
                    <a:pt x="148983" y="147435"/>
                    <a:pt x="149019" y="147602"/>
                    <a:pt x="148864" y="147768"/>
                  </a:cubicBezTo>
                  <a:cubicBezTo>
                    <a:pt x="148447" y="147661"/>
                    <a:pt x="147995" y="147697"/>
                    <a:pt x="147554" y="147685"/>
                  </a:cubicBezTo>
                  <a:cubicBezTo>
                    <a:pt x="147512" y="147685"/>
                    <a:pt x="147469" y="147686"/>
                    <a:pt x="147426" y="147686"/>
                  </a:cubicBezTo>
                  <a:cubicBezTo>
                    <a:pt x="147275" y="147686"/>
                    <a:pt x="147122" y="147678"/>
                    <a:pt x="146983" y="147614"/>
                  </a:cubicBezTo>
                  <a:cubicBezTo>
                    <a:pt x="146825" y="147549"/>
                    <a:pt x="146661" y="147541"/>
                    <a:pt x="146495" y="147541"/>
                  </a:cubicBezTo>
                  <a:cubicBezTo>
                    <a:pt x="146447" y="147541"/>
                    <a:pt x="146399" y="147542"/>
                    <a:pt x="146352" y="147542"/>
                  </a:cubicBezTo>
                  <a:cubicBezTo>
                    <a:pt x="146269" y="147542"/>
                    <a:pt x="146187" y="147544"/>
                    <a:pt x="146104" y="147544"/>
                  </a:cubicBezTo>
                  <a:cubicBezTo>
                    <a:pt x="145878" y="147544"/>
                    <a:pt x="145653" y="147531"/>
                    <a:pt x="145435" y="147435"/>
                  </a:cubicBezTo>
                  <a:cubicBezTo>
                    <a:pt x="145391" y="147417"/>
                    <a:pt x="145335" y="147406"/>
                    <a:pt x="145285" y="147406"/>
                  </a:cubicBezTo>
                  <a:cubicBezTo>
                    <a:pt x="145266" y="147406"/>
                    <a:pt x="145249" y="147408"/>
                    <a:pt x="145233" y="147411"/>
                  </a:cubicBezTo>
                  <a:cubicBezTo>
                    <a:pt x="145135" y="147415"/>
                    <a:pt x="145037" y="147417"/>
                    <a:pt x="144939" y="147417"/>
                  </a:cubicBezTo>
                  <a:cubicBezTo>
                    <a:pt x="143944" y="147417"/>
                    <a:pt x="142956" y="147236"/>
                    <a:pt x="141961" y="147236"/>
                  </a:cubicBezTo>
                  <a:cubicBezTo>
                    <a:pt x="141841" y="147236"/>
                    <a:pt x="141721" y="147239"/>
                    <a:pt x="141601" y="147244"/>
                  </a:cubicBezTo>
                  <a:cubicBezTo>
                    <a:pt x="141404" y="147258"/>
                    <a:pt x="141205" y="147270"/>
                    <a:pt x="141005" y="147270"/>
                  </a:cubicBezTo>
                  <a:cubicBezTo>
                    <a:pt x="140687" y="147270"/>
                    <a:pt x="140368" y="147240"/>
                    <a:pt x="140053" y="147137"/>
                  </a:cubicBezTo>
                  <a:cubicBezTo>
                    <a:pt x="139986" y="147117"/>
                    <a:pt x="139915" y="147112"/>
                    <a:pt x="139842" y="147112"/>
                  </a:cubicBezTo>
                  <a:cubicBezTo>
                    <a:pt x="139773" y="147112"/>
                    <a:pt x="139703" y="147116"/>
                    <a:pt x="139634" y="147116"/>
                  </a:cubicBezTo>
                  <a:cubicBezTo>
                    <a:pt x="139607" y="147116"/>
                    <a:pt x="139580" y="147115"/>
                    <a:pt x="139553" y="147113"/>
                  </a:cubicBezTo>
                  <a:cubicBezTo>
                    <a:pt x="139413" y="147108"/>
                    <a:pt x="139272" y="147106"/>
                    <a:pt x="139131" y="147106"/>
                  </a:cubicBezTo>
                  <a:cubicBezTo>
                    <a:pt x="138824" y="147106"/>
                    <a:pt x="138517" y="147115"/>
                    <a:pt x="138210" y="147115"/>
                  </a:cubicBezTo>
                  <a:cubicBezTo>
                    <a:pt x="137731" y="147115"/>
                    <a:pt x="137254" y="147093"/>
                    <a:pt x="136779" y="146982"/>
                  </a:cubicBezTo>
                  <a:cubicBezTo>
                    <a:pt x="136697" y="146962"/>
                    <a:pt x="136610" y="146956"/>
                    <a:pt x="136522" y="146956"/>
                  </a:cubicBezTo>
                  <a:cubicBezTo>
                    <a:pt x="136378" y="146956"/>
                    <a:pt x="136228" y="146972"/>
                    <a:pt x="136081" y="146972"/>
                  </a:cubicBezTo>
                  <a:cubicBezTo>
                    <a:pt x="136055" y="146972"/>
                    <a:pt x="136030" y="146972"/>
                    <a:pt x="136005" y="146971"/>
                  </a:cubicBezTo>
                  <a:cubicBezTo>
                    <a:pt x="135938" y="146969"/>
                    <a:pt x="135871" y="146968"/>
                    <a:pt x="135804" y="146968"/>
                  </a:cubicBezTo>
                  <a:cubicBezTo>
                    <a:pt x="135733" y="146968"/>
                    <a:pt x="135661" y="146969"/>
                    <a:pt x="135590" y="146969"/>
                  </a:cubicBezTo>
                  <a:cubicBezTo>
                    <a:pt x="135277" y="146969"/>
                    <a:pt x="134966" y="146959"/>
                    <a:pt x="134660" y="146852"/>
                  </a:cubicBezTo>
                  <a:cubicBezTo>
                    <a:pt x="134582" y="146828"/>
                    <a:pt x="134499" y="146822"/>
                    <a:pt x="134414" y="146822"/>
                  </a:cubicBezTo>
                  <a:cubicBezTo>
                    <a:pt x="134329" y="146822"/>
                    <a:pt x="134243" y="146828"/>
                    <a:pt x="134160" y="146828"/>
                  </a:cubicBezTo>
                  <a:lnTo>
                    <a:pt x="132517" y="146828"/>
                  </a:lnTo>
                  <a:cubicBezTo>
                    <a:pt x="132219" y="146828"/>
                    <a:pt x="131910" y="146828"/>
                    <a:pt x="131600" y="146732"/>
                  </a:cubicBezTo>
                  <a:cubicBezTo>
                    <a:pt x="131464" y="146690"/>
                    <a:pt x="131310" y="146684"/>
                    <a:pt x="131154" y="146684"/>
                  </a:cubicBezTo>
                  <a:cubicBezTo>
                    <a:pt x="131092" y="146684"/>
                    <a:pt x="131030" y="146685"/>
                    <a:pt x="130969" y="146685"/>
                  </a:cubicBezTo>
                  <a:lnTo>
                    <a:pt x="127469" y="146685"/>
                  </a:lnTo>
                  <a:cubicBezTo>
                    <a:pt x="127195" y="146685"/>
                    <a:pt x="126909" y="146685"/>
                    <a:pt x="126623" y="146601"/>
                  </a:cubicBezTo>
                  <a:cubicBezTo>
                    <a:pt x="126456" y="146542"/>
                    <a:pt x="126254" y="146554"/>
                    <a:pt x="126064" y="146542"/>
                  </a:cubicBezTo>
                  <a:cubicBezTo>
                    <a:pt x="125746" y="146542"/>
                    <a:pt x="125429" y="146537"/>
                    <a:pt x="125111" y="146537"/>
                  </a:cubicBezTo>
                  <a:cubicBezTo>
                    <a:pt x="124952" y="146537"/>
                    <a:pt x="124794" y="146538"/>
                    <a:pt x="124635" y="146542"/>
                  </a:cubicBezTo>
                  <a:cubicBezTo>
                    <a:pt x="124601" y="146544"/>
                    <a:pt x="124568" y="146545"/>
                    <a:pt x="124535" y="146545"/>
                  </a:cubicBezTo>
                  <a:cubicBezTo>
                    <a:pt x="124229" y="146545"/>
                    <a:pt x="123949" y="146452"/>
                    <a:pt x="123659" y="146387"/>
                  </a:cubicBezTo>
                  <a:cubicBezTo>
                    <a:pt x="123492" y="146351"/>
                    <a:pt x="123432" y="146232"/>
                    <a:pt x="123420" y="146078"/>
                  </a:cubicBezTo>
                  <a:cubicBezTo>
                    <a:pt x="123420" y="145887"/>
                    <a:pt x="123420" y="145697"/>
                    <a:pt x="123420" y="145506"/>
                  </a:cubicBezTo>
                  <a:cubicBezTo>
                    <a:pt x="123420" y="141315"/>
                    <a:pt x="123420" y="137136"/>
                    <a:pt x="123420" y="132945"/>
                  </a:cubicBezTo>
                  <a:cubicBezTo>
                    <a:pt x="123420" y="132564"/>
                    <a:pt x="123397" y="132195"/>
                    <a:pt x="123528" y="131814"/>
                  </a:cubicBezTo>
                  <a:cubicBezTo>
                    <a:pt x="123587" y="131647"/>
                    <a:pt x="123563" y="131445"/>
                    <a:pt x="123563" y="131254"/>
                  </a:cubicBezTo>
                  <a:cubicBezTo>
                    <a:pt x="123563" y="130516"/>
                    <a:pt x="123563" y="129778"/>
                    <a:pt x="123563" y="129040"/>
                  </a:cubicBezTo>
                  <a:cubicBezTo>
                    <a:pt x="123563" y="128683"/>
                    <a:pt x="123539" y="128325"/>
                    <a:pt x="123670" y="127980"/>
                  </a:cubicBezTo>
                  <a:cubicBezTo>
                    <a:pt x="123730" y="127813"/>
                    <a:pt x="123706" y="127599"/>
                    <a:pt x="123706" y="127409"/>
                  </a:cubicBezTo>
                  <a:cubicBezTo>
                    <a:pt x="123706" y="126278"/>
                    <a:pt x="123706" y="125135"/>
                    <a:pt x="123706" y="123992"/>
                  </a:cubicBezTo>
                  <a:cubicBezTo>
                    <a:pt x="123706" y="123825"/>
                    <a:pt x="123706" y="123658"/>
                    <a:pt x="123706" y="123491"/>
                  </a:cubicBezTo>
                  <a:cubicBezTo>
                    <a:pt x="123730" y="123206"/>
                    <a:pt x="123789" y="123146"/>
                    <a:pt x="124051" y="123122"/>
                  </a:cubicBezTo>
                  <a:lnTo>
                    <a:pt x="130826" y="123122"/>
                  </a:lnTo>
                  <a:cubicBezTo>
                    <a:pt x="131092" y="123159"/>
                    <a:pt x="131358" y="123181"/>
                    <a:pt x="131623" y="123181"/>
                  </a:cubicBezTo>
                  <a:cubicBezTo>
                    <a:pt x="131870" y="123181"/>
                    <a:pt x="132116" y="123162"/>
                    <a:pt x="132362" y="123122"/>
                  </a:cubicBezTo>
                  <a:cubicBezTo>
                    <a:pt x="132405" y="123117"/>
                    <a:pt x="132448" y="123115"/>
                    <a:pt x="132491" y="123115"/>
                  </a:cubicBezTo>
                  <a:cubicBezTo>
                    <a:pt x="132638" y="123115"/>
                    <a:pt x="132786" y="123142"/>
                    <a:pt x="132933" y="123170"/>
                  </a:cubicBezTo>
                  <a:cubicBezTo>
                    <a:pt x="133189" y="123236"/>
                    <a:pt x="133445" y="123268"/>
                    <a:pt x="133703" y="123268"/>
                  </a:cubicBezTo>
                  <a:cubicBezTo>
                    <a:pt x="133960" y="123268"/>
                    <a:pt x="134219" y="123236"/>
                    <a:pt x="134481" y="123170"/>
                  </a:cubicBezTo>
                  <a:cubicBezTo>
                    <a:pt x="134561" y="123152"/>
                    <a:pt x="134654" y="123121"/>
                    <a:pt x="134740" y="123121"/>
                  </a:cubicBezTo>
                  <a:cubicBezTo>
                    <a:pt x="134770" y="123121"/>
                    <a:pt x="134799" y="123125"/>
                    <a:pt x="134827" y="123134"/>
                  </a:cubicBezTo>
                  <a:cubicBezTo>
                    <a:pt x="135004" y="123185"/>
                    <a:pt x="135182" y="123203"/>
                    <a:pt x="135359" y="123203"/>
                  </a:cubicBezTo>
                  <a:cubicBezTo>
                    <a:pt x="135765" y="123203"/>
                    <a:pt x="136171" y="123110"/>
                    <a:pt x="136577" y="123110"/>
                  </a:cubicBezTo>
                  <a:close/>
                  <a:moveTo>
                    <a:pt x="149590" y="123105"/>
                  </a:moveTo>
                  <a:cubicBezTo>
                    <a:pt x="149701" y="123105"/>
                    <a:pt x="149813" y="123110"/>
                    <a:pt x="149924" y="123110"/>
                  </a:cubicBezTo>
                  <a:lnTo>
                    <a:pt x="156067" y="123110"/>
                  </a:lnTo>
                  <a:cubicBezTo>
                    <a:pt x="156124" y="123110"/>
                    <a:pt x="156181" y="123110"/>
                    <a:pt x="156238" y="123110"/>
                  </a:cubicBezTo>
                  <a:cubicBezTo>
                    <a:pt x="156463" y="123110"/>
                    <a:pt x="156684" y="123118"/>
                    <a:pt x="156913" y="123194"/>
                  </a:cubicBezTo>
                  <a:cubicBezTo>
                    <a:pt x="157032" y="123236"/>
                    <a:pt x="157169" y="123242"/>
                    <a:pt x="157307" y="123242"/>
                  </a:cubicBezTo>
                  <a:cubicBezTo>
                    <a:pt x="157362" y="123242"/>
                    <a:pt x="157418" y="123241"/>
                    <a:pt x="157472" y="123241"/>
                  </a:cubicBezTo>
                  <a:cubicBezTo>
                    <a:pt x="157829" y="123247"/>
                    <a:pt x="158187" y="123247"/>
                    <a:pt x="158544" y="123247"/>
                  </a:cubicBezTo>
                  <a:cubicBezTo>
                    <a:pt x="158901" y="123247"/>
                    <a:pt x="159258" y="123247"/>
                    <a:pt x="159615" y="123253"/>
                  </a:cubicBezTo>
                  <a:cubicBezTo>
                    <a:pt x="159774" y="123253"/>
                    <a:pt x="159933" y="123249"/>
                    <a:pt x="160091" y="123249"/>
                  </a:cubicBezTo>
                  <a:cubicBezTo>
                    <a:pt x="160408" y="123249"/>
                    <a:pt x="160723" y="123265"/>
                    <a:pt x="161032" y="123361"/>
                  </a:cubicBezTo>
                  <a:cubicBezTo>
                    <a:pt x="161113" y="123388"/>
                    <a:pt x="161200" y="123395"/>
                    <a:pt x="161287" y="123395"/>
                  </a:cubicBezTo>
                  <a:cubicBezTo>
                    <a:pt x="161392" y="123395"/>
                    <a:pt x="161500" y="123384"/>
                    <a:pt x="161604" y="123384"/>
                  </a:cubicBezTo>
                  <a:cubicBezTo>
                    <a:pt x="163152" y="123384"/>
                    <a:pt x="164699" y="123384"/>
                    <a:pt x="166247" y="123396"/>
                  </a:cubicBezTo>
                  <a:cubicBezTo>
                    <a:pt x="166306" y="123396"/>
                    <a:pt x="166364" y="123396"/>
                    <a:pt x="166424" y="123396"/>
                  </a:cubicBezTo>
                  <a:cubicBezTo>
                    <a:pt x="166690" y="123396"/>
                    <a:pt x="166963" y="123404"/>
                    <a:pt x="167235" y="123491"/>
                  </a:cubicBezTo>
                  <a:cubicBezTo>
                    <a:pt x="167341" y="123525"/>
                    <a:pt x="167458" y="123532"/>
                    <a:pt x="167578" y="123532"/>
                  </a:cubicBezTo>
                  <a:cubicBezTo>
                    <a:pt x="167674" y="123532"/>
                    <a:pt x="167771" y="123527"/>
                    <a:pt x="167866" y="123527"/>
                  </a:cubicBezTo>
                  <a:cubicBezTo>
                    <a:pt x="169152" y="123527"/>
                    <a:pt x="170438" y="123527"/>
                    <a:pt x="171724" y="123539"/>
                  </a:cubicBezTo>
                  <a:cubicBezTo>
                    <a:pt x="171915" y="123539"/>
                    <a:pt x="172105" y="123539"/>
                    <a:pt x="172296" y="123551"/>
                  </a:cubicBezTo>
                  <a:cubicBezTo>
                    <a:pt x="172427" y="123563"/>
                    <a:pt x="172510" y="123658"/>
                    <a:pt x="172522" y="123789"/>
                  </a:cubicBezTo>
                  <a:cubicBezTo>
                    <a:pt x="172534" y="123956"/>
                    <a:pt x="172534" y="124123"/>
                    <a:pt x="172534" y="124289"/>
                  </a:cubicBezTo>
                  <a:lnTo>
                    <a:pt x="172534" y="135136"/>
                  </a:lnTo>
                  <a:cubicBezTo>
                    <a:pt x="172534" y="135279"/>
                    <a:pt x="172557" y="135433"/>
                    <a:pt x="172522" y="135564"/>
                  </a:cubicBezTo>
                  <a:cubicBezTo>
                    <a:pt x="172331" y="136148"/>
                    <a:pt x="172403" y="136743"/>
                    <a:pt x="172403" y="137338"/>
                  </a:cubicBezTo>
                  <a:cubicBezTo>
                    <a:pt x="172391" y="140886"/>
                    <a:pt x="172403" y="144423"/>
                    <a:pt x="172403" y="147971"/>
                  </a:cubicBezTo>
                  <a:cubicBezTo>
                    <a:pt x="172403" y="148805"/>
                    <a:pt x="172437" y="148816"/>
                    <a:pt x="171660" y="148816"/>
                  </a:cubicBezTo>
                  <a:cubicBezTo>
                    <a:pt x="171638" y="148816"/>
                    <a:pt x="171616" y="148816"/>
                    <a:pt x="171593" y="148816"/>
                  </a:cubicBezTo>
                  <a:cubicBezTo>
                    <a:pt x="171474" y="148813"/>
                    <a:pt x="171356" y="148812"/>
                    <a:pt x="171237" y="148812"/>
                  </a:cubicBezTo>
                  <a:cubicBezTo>
                    <a:pt x="171025" y="148812"/>
                    <a:pt x="170814" y="148815"/>
                    <a:pt x="170602" y="148815"/>
                  </a:cubicBezTo>
                  <a:cubicBezTo>
                    <a:pt x="170408" y="148815"/>
                    <a:pt x="170215" y="148813"/>
                    <a:pt x="170021" y="148804"/>
                  </a:cubicBezTo>
                  <a:cubicBezTo>
                    <a:pt x="169691" y="148794"/>
                    <a:pt x="164997" y="148618"/>
                    <a:pt x="163051" y="148618"/>
                  </a:cubicBezTo>
                  <a:cubicBezTo>
                    <a:pt x="162783" y="148618"/>
                    <a:pt x="162567" y="148622"/>
                    <a:pt x="162422" y="148629"/>
                  </a:cubicBezTo>
                  <a:lnTo>
                    <a:pt x="162422" y="148629"/>
                  </a:lnTo>
                  <a:cubicBezTo>
                    <a:pt x="162329" y="148620"/>
                    <a:pt x="162238" y="148614"/>
                    <a:pt x="162151" y="148602"/>
                  </a:cubicBezTo>
                  <a:cubicBezTo>
                    <a:pt x="161606" y="148532"/>
                    <a:pt x="154551" y="148089"/>
                    <a:pt x="153670" y="148089"/>
                  </a:cubicBezTo>
                  <a:cubicBezTo>
                    <a:pt x="153647" y="148089"/>
                    <a:pt x="153629" y="148089"/>
                    <a:pt x="153615" y="148090"/>
                  </a:cubicBezTo>
                  <a:cubicBezTo>
                    <a:pt x="153565" y="148092"/>
                    <a:pt x="153516" y="148094"/>
                    <a:pt x="153467" y="148094"/>
                  </a:cubicBezTo>
                  <a:cubicBezTo>
                    <a:pt x="153278" y="148094"/>
                    <a:pt x="153092" y="148073"/>
                    <a:pt x="152912" y="148006"/>
                  </a:cubicBezTo>
                  <a:cubicBezTo>
                    <a:pt x="152761" y="147954"/>
                    <a:pt x="152602" y="147937"/>
                    <a:pt x="152442" y="147937"/>
                  </a:cubicBezTo>
                  <a:cubicBezTo>
                    <a:pt x="152313" y="147937"/>
                    <a:pt x="152183" y="147948"/>
                    <a:pt x="152055" y="147959"/>
                  </a:cubicBezTo>
                  <a:cubicBezTo>
                    <a:pt x="151949" y="147968"/>
                    <a:pt x="151844" y="147971"/>
                    <a:pt x="151739" y="147971"/>
                  </a:cubicBezTo>
                  <a:cubicBezTo>
                    <a:pt x="151133" y="147971"/>
                    <a:pt x="150534" y="147843"/>
                    <a:pt x="149936" y="147792"/>
                  </a:cubicBezTo>
                  <a:cubicBezTo>
                    <a:pt x="149805" y="147792"/>
                    <a:pt x="149709" y="147709"/>
                    <a:pt x="149697" y="147566"/>
                  </a:cubicBezTo>
                  <a:cubicBezTo>
                    <a:pt x="149686" y="147387"/>
                    <a:pt x="149686" y="147197"/>
                    <a:pt x="149686" y="147006"/>
                  </a:cubicBezTo>
                  <a:cubicBezTo>
                    <a:pt x="149686" y="145197"/>
                    <a:pt x="149686" y="143387"/>
                    <a:pt x="149686" y="141577"/>
                  </a:cubicBezTo>
                  <a:cubicBezTo>
                    <a:pt x="149686" y="141291"/>
                    <a:pt x="149686" y="141006"/>
                    <a:pt x="149590" y="140732"/>
                  </a:cubicBezTo>
                  <a:cubicBezTo>
                    <a:pt x="149531" y="140553"/>
                    <a:pt x="149543" y="140351"/>
                    <a:pt x="149543" y="140160"/>
                  </a:cubicBezTo>
                  <a:cubicBezTo>
                    <a:pt x="149543" y="139541"/>
                    <a:pt x="149543" y="138922"/>
                    <a:pt x="149543" y="138303"/>
                  </a:cubicBezTo>
                  <a:cubicBezTo>
                    <a:pt x="149531" y="137958"/>
                    <a:pt x="149555" y="137600"/>
                    <a:pt x="149436" y="137255"/>
                  </a:cubicBezTo>
                  <a:cubicBezTo>
                    <a:pt x="149376" y="137100"/>
                    <a:pt x="149400" y="136922"/>
                    <a:pt x="149400" y="136755"/>
                  </a:cubicBezTo>
                  <a:cubicBezTo>
                    <a:pt x="149400" y="136279"/>
                    <a:pt x="149400" y="135803"/>
                    <a:pt x="149400" y="135326"/>
                  </a:cubicBezTo>
                  <a:cubicBezTo>
                    <a:pt x="149400" y="135183"/>
                    <a:pt x="149424" y="135041"/>
                    <a:pt x="149388" y="134898"/>
                  </a:cubicBezTo>
                  <a:cubicBezTo>
                    <a:pt x="149126" y="133576"/>
                    <a:pt x="149316" y="132243"/>
                    <a:pt x="149257" y="130921"/>
                  </a:cubicBezTo>
                  <a:cubicBezTo>
                    <a:pt x="149233" y="130492"/>
                    <a:pt x="149281" y="130064"/>
                    <a:pt x="149138" y="129647"/>
                  </a:cubicBezTo>
                  <a:cubicBezTo>
                    <a:pt x="149090" y="129492"/>
                    <a:pt x="149114" y="129314"/>
                    <a:pt x="149114" y="129147"/>
                  </a:cubicBezTo>
                  <a:lnTo>
                    <a:pt x="149114" y="123789"/>
                  </a:lnTo>
                  <a:cubicBezTo>
                    <a:pt x="149114" y="123670"/>
                    <a:pt x="149114" y="123551"/>
                    <a:pt x="149126" y="123432"/>
                  </a:cubicBezTo>
                  <a:cubicBezTo>
                    <a:pt x="149138" y="123206"/>
                    <a:pt x="149209" y="123134"/>
                    <a:pt x="149424" y="123110"/>
                  </a:cubicBezTo>
                  <a:cubicBezTo>
                    <a:pt x="149479" y="123107"/>
                    <a:pt x="149535" y="123105"/>
                    <a:pt x="149590" y="123105"/>
                  </a:cubicBezTo>
                  <a:close/>
                  <a:moveTo>
                    <a:pt x="181933" y="123521"/>
                  </a:moveTo>
                  <a:cubicBezTo>
                    <a:pt x="182136" y="123521"/>
                    <a:pt x="182339" y="123547"/>
                    <a:pt x="182535" y="123611"/>
                  </a:cubicBezTo>
                  <a:cubicBezTo>
                    <a:pt x="182662" y="123655"/>
                    <a:pt x="182787" y="123679"/>
                    <a:pt x="182909" y="123679"/>
                  </a:cubicBezTo>
                  <a:cubicBezTo>
                    <a:pt x="183015" y="123679"/>
                    <a:pt x="183120" y="123661"/>
                    <a:pt x="183225" y="123622"/>
                  </a:cubicBezTo>
                  <a:cubicBezTo>
                    <a:pt x="183400" y="123559"/>
                    <a:pt x="183575" y="123548"/>
                    <a:pt x="183749" y="123548"/>
                  </a:cubicBezTo>
                  <a:cubicBezTo>
                    <a:pt x="183837" y="123548"/>
                    <a:pt x="183924" y="123551"/>
                    <a:pt x="184011" y="123551"/>
                  </a:cubicBezTo>
                  <a:lnTo>
                    <a:pt x="195572" y="123551"/>
                  </a:lnTo>
                  <a:cubicBezTo>
                    <a:pt x="195638" y="123551"/>
                    <a:pt x="195699" y="123551"/>
                    <a:pt x="195754" y="123551"/>
                  </a:cubicBezTo>
                  <a:cubicBezTo>
                    <a:pt x="196414" y="123551"/>
                    <a:pt x="196394" y="123581"/>
                    <a:pt x="196394" y="124361"/>
                  </a:cubicBezTo>
                  <a:cubicBezTo>
                    <a:pt x="196394" y="125123"/>
                    <a:pt x="196394" y="125885"/>
                    <a:pt x="196394" y="126635"/>
                  </a:cubicBezTo>
                  <a:cubicBezTo>
                    <a:pt x="196382" y="127159"/>
                    <a:pt x="196441" y="127682"/>
                    <a:pt x="196275" y="128194"/>
                  </a:cubicBezTo>
                  <a:cubicBezTo>
                    <a:pt x="196227" y="128349"/>
                    <a:pt x="196251" y="128528"/>
                    <a:pt x="196251" y="128695"/>
                  </a:cubicBezTo>
                  <a:cubicBezTo>
                    <a:pt x="196251" y="129290"/>
                    <a:pt x="196251" y="129885"/>
                    <a:pt x="196251" y="130480"/>
                  </a:cubicBezTo>
                  <a:cubicBezTo>
                    <a:pt x="196239" y="130945"/>
                    <a:pt x="196287" y="131421"/>
                    <a:pt x="196132" y="131885"/>
                  </a:cubicBezTo>
                  <a:cubicBezTo>
                    <a:pt x="196072" y="132064"/>
                    <a:pt x="196108" y="132266"/>
                    <a:pt x="196108" y="132457"/>
                  </a:cubicBezTo>
                  <a:cubicBezTo>
                    <a:pt x="196108" y="133743"/>
                    <a:pt x="196108" y="135029"/>
                    <a:pt x="196108" y="136315"/>
                  </a:cubicBezTo>
                  <a:cubicBezTo>
                    <a:pt x="196108" y="136731"/>
                    <a:pt x="196132" y="137160"/>
                    <a:pt x="196001" y="137577"/>
                  </a:cubicBezTo>
                  <a:cubicBezTo>
                    <a:pt x="195941" y="137755"/>
                    <a:pt x="195965" y="137958"/>
                    <a:pt x="195965" y="138148"/>
                  </a:cubicBezTo>
                  <a:cubicBezTo>
                    <a:pt x="195965" y="139101"/>
                    <a:pt x="195965" y="140053"/>
                    <a:pt x="195965" y="141006"/>
                  </a:cubicBezTo>
                  <a:cubicBezTo>
                    <a:pt x="195965" y="141387"/>
                    <a:pt x="195977" y="141756"/>
                    <a:pt x="195858" y="142137"/>
                  </a:cubicBezTo>
                  <a:cubicBezTo>
                    <a:pt x="195798" y="142327"/>
                    <a:pt x="195822" y="142553"/>
                    <a:pt x="195822" y="142768"/>
                  </a:cubicBezTo>
                  <a:cubicBezTo>
                    <a:pt x="195822" y="144601"/>
                    <a:pt x="195822" y="146435"/>
                    <a:pt x="195822" y="148268"/>
                  </a:cubicBezTo>
                  <a:cubicBezTo>
                    <a:pt x="195822" y="148435"/>
                    <a:pt x="195834" y="148602"/>
                    <a:pt x="195822" y="148768"/>
                  </a:cubicBezTo>
                  <a:cubicBezTo>
                    <a:pt x="195810" y="149209"/>
                    <a:pt x="195775" y="149233"/>
                    <a:pt x="195322" y="149257"/>
                  </a:cubicBezTo>
                  <a:lnTo>
                    <a:pt x="194894" y="149257"/>
                  </a:lnTo>
                  <a:cubicBezTo>
                    <a:pt x="192703" y="149257"/>
                    <a:pt x="190512" y="149257"/>
                    <a:pt x="188321" y="149245"/>
                  </a:cubicBezTo>
                  <a:cubicBezTo>
                    <a:pt x="188223" y="149245"/>
                    <a:pt x="188123" y="149247"/>
                    <a:pt x="188023" y="149247"/>
                  </a:cubicBezTo>
                  <a:cubicBezTo>
                    <a:pt x="187772" y="149247"/>
                    <a:pt x="187517" y="149234"/>
                    <a:pt x="187262" y="149149"/>
                  </a:cubicBezTo>
                  <a:cubicBezTo>
                    <a:pt x="187155" y="149114"/>
                    <a:pt x="187038" y="149105"/>
                    <a:pt x="186919" y="149105"/>
                  </a:cubicBezTo>
                  <a:cubicBezTo>
                    <a:pt x="186800" y="149105"/>
                    <a:pt x="186678" y="149114"/>
                    <a:pt x="186559" y="149114"/>
                  </a:cubicBezTo>
                  <a:cubicBezTo>
                    <a:pt x="186465" y="149110"/>
                    <a:pt x="186371" y="149109"/>
                    <a:pt x="186276" y="149109"/>
                  </a:cubicBezTo>
                  <a:cubicBezTo>
                    <a:pt x="186117" y="149109"/>
                    <a:pt x="185957" y="149112"/>
                    <a:pt x="185798" y="149112"/>
                  </a:cubicBezTo>
                  <a:cubicBezTo>
                    <a:pt x="185434" y="149112"/>
                    <a:pt x="185072" y="149095"/>
                    <a:pt x="184714" y="148983"/>
                  </a:cubicBezTo>
                  <a:cubicBezTo>
                    <a:pt x="184666" y="148964"/>
                    <a:pt x="184613" y="148958"/>
                    <a:pt x="184557" y="148958"/>
                  </a:cubicBezTo>
                  <a:cubicBezTo>
                    <a:pt x="184473" y="148958"/>
                    <a:pt x="184383" y="148971"/>
                    <a:pt x="184297" y="148971"/>
                  </a:cubicBezTo>
                  <a:cubicBezTo>
                    <a:pt x="183773" y="148947"/>
                    <a:pt x="183249" y="149007"/>
                    <a:pt x="182737" y="148852"/>
                  </a:cubicBezTo>
                  <a:cubicBezTo>
                    <a:pt x="182651" y="148821"/>
                    <a:pt x="182559" y="148812"/>
                    <a:pt x="182467" y="148812"/>
                  </a:cubicBezTo>
                  <a:cubicBezTo>
                    <a:pt x="182343" y="148812"/>
                    <a:pt x="182217" y="148828"/>
                    <a:pt x="182094" y="148828"/>
                  </a:cubicBezTo>
                  <a:lnTo>
                    <a:pt x="173319" y="148828"/>
                  </a:lnTo>
                  <a:cubicBezTo>
                    <a:pt x="172879" y="148804"/>
                    <a:pt x="172843" y="148780"/>
                    <a:pt x="172831" y="148316"/>
                  </a:cubicBezTo>
                  <a:cubicBezTo>
                    <a:pt x="172831" y="148149"/>
                    <a:pt x="172831" y="147983"/>
                    <a:pt x="172831" y="147816"/>
                  </a:cubicBezTo>
                  <a:lnTo>
                    <a:pt x="172831" y="140827"/>
                  </a:lnTo>
                  <a:lnTo>
                    <a:pt x="172831" y="133826"/>
                  </a:lnTo>
                  <a:cubicBezTo>
                    <a:pt x="172831" y="133505"/>
                    <a:pt x="172808" y="133171"/>
                    <a:pt x="172927" y="132850"/>
                  </a:cubicBezTo>
                  <a:cubicBezTo>
                    <a:pt x="172986" y="132695"/>
                    <a:pt x="172998" y="132505"/>
                    <a:pt x="172962" y="132350"/>
                  </a:cubicBezTo>
                  <a:cubicBezTo>
                    <a:pt x="172819" y="131790"/>
                    <a:pt x="172927" y="131231"/>
                    <a:pt x="172962" y="130671"/>
                  </a:cubicBezTo>
                  <a:cubicBezTo>
                    <a:pt x="172986" y="130254"/>
                    <a:pt x="172998" y="129826"/>
                    <a:pt x="172867" y="129397"/>
                  </a:cubicBezTo>
                  <a:cubicBezTo>
                    <a:pt x="172772" y="129111"/>
                    <a:pt x="172784" y="128778"/>
                    <a:pt x="172879" y="128480"/>
                  </a:cubicBezTo>
                  <a:cubicBezTo>
                    <a:pt x="172962" y="128206"/>
                    <a:pt x="172962" y="127921"/>
                    <a:pt x="172962" y="127635"/>
                  </a:cubicBezTo>
                  <a:cubicBezTo>
                    <a:pt x="172962" y="126849"/>
                    <a:pt x="172974" y="126063"/>
                    <a:pt x="172962" y="125289"/>
                  </a:cubicBezTo>
                  <a:cubicBezTo>
                    <a:pt x="172962" y="125027"/>
                    <a:pt x="172998" y="124765"/>
                    <a:pt x="172879" y="124515"/>
                  </a:cubicBezTo>
                  <a:cubicBezTo>
                    <a:pt x="172808" y="124349"/>
                    <a:pt x="172867" y="124182"/>
                    <a:pt x="172927" y="124027"/>
                  </a:cubicBezTo>
                  <a:cubicBezTo>
                    <a:pt x="173046" y="123718"/>
                    <a:pt x="173058" y="123694"/>
                    <a:pt x="173391" y="123682"/>
                  </a:cubicBezTo>
                  <a:cubicBezTo>
                    <a:pt x="174224" y="123682"/>
                    <a:pt x="175063" y="123687"/>
                    <a:pt x="175904" y="123687"/>
                  </a:cubicBezTo>
                  <a:cubicBezTo>
                    <a:pt x="176324" y="123687"/>
                    <a:pt x="176745" y="123686"/>
                    <a:pt x="177165" y="123682"/>
                  </a:cubicBezTo>
                  <a:cubicBezTo>
                    <a:pt x="177200" y="123681"/>
                    <a:pt x="177234" y="123681"/>
                    <a:pt x="177268" y="123681"/>
                  </a:cubicBezTo>
                  <a:cubicBezTo>
                    <a:pt x="177544" y="123681"/>
                    <a:pt x="177819" y="123700"/>
                    <a:pt x="178092" y="123700"/>
                  </a:cubicBezTo>
                  <a:cubicBezTo>
                    <a:pt x="178400" y="123700"/>
                    <a:pt x="178707" y="123676"/>
                    <a:pt x="179011" y="123575"/>
                  </a:cubicBezTo>
                  <a:cubicBezTo>
                    <a:pt x="179043" y="123561"/>
                    <a:pt x="179080" y="123556"/>
                    <a:pt x="179117" y="123556"/>
                  </a:cubicBezTo>
                  <a:cubicBezTo>
                    <a:pt x="179174" y="123556"/>
                    <a:pt x="179234" y="123568"/>
                    <a:pt x="179285" y="123575"/>
                  </a:cubicBezTo>
                  <a:cubicBezTo>
                    <a:pt x="179635" y="123657"/>
                    <a:pt x="179980" y="123695"/>
                    <a:pt x="180325" y="123695"/>
                  </a:cubicBezTo>
                  <a:cubicBezTo>
                    <a:pt x="180682" y="123695"/>
                    <a:pt x="181040" y="123654"/>
                    <a:pt x="181404" y="123575"/>
                  </a:cubicBezTo>
                  <a:cubicBezTo>
                    <a:pt x="181577" y="123541"/>
                    <a:pt x="181755" y="123521"/>
                    <a:pt x="181933" y="123521"/>
                  </a:cubicBezTo>
                  <a:close/>
                  <a:moveTo>
                    <a:pt x="203728" y="123539"/>
                  </a:moveTo>
                  <a:cubicBezTo>
                    <a:pt x="203919" y="123539"/>
                    <a:pt x="204109" y="123546"/>
                    <a:pt x="204300" y="123622"/>
                  </a:cubicBezTo>
                  <a:cubicBezTo>
                    <a:pt x="204368" y="123652"/>
                    <a:pt x="204445" y="123673"/>
                    <a:pt x="204523" y="123673"/>
                  </a:cubicBezTo>
                  <a:cubicBezTo>
                    <a:pt x="204540" y="123673"/>
                    <a:pt x="204557" y="123672"/>
                    <a:pt x="204573" y="123670"/>
                  </a:cubicBezTo>
                  <a:cubicBezTo>
                    <a:pt x="204692" y="123661"/>
                    <a:pt x="204809" y="123658"/>
                    <a:pt x="204927" y="123658"/>
                  </a:cubicBezTo>
                  <a:cubicBezTo>
                    <a:pt x="205718" y="123658"/>
                    <a:pt x="206497" y="123828"/>
                    <a:pt x="207290" y="123828"/>
                  </a:cubicBezTo>
                  <a:cubicBezTo>
                    <a:pt x="207353" y="123828"/>
                    <a:pt x="207416" y="123827"/>
                    <a:pt x="207479" y="123825"/>
                  </a:cubicBezTo>
                  <a:cubicBezTo>
                    <a:pt x="207538" y="123825"/>
                    <a:pt x="207598" y="123825"/>
                    <a:pt x="207657" y="123825"/>
                  </a:cubicBezTo>
                  <a:cubicBezTo>
                    <a:pt x="207954" y="123825"/>
                    <a:pt x="208250" y="123833"/>
                    <a:pt x="208538" y="123932"/>
                  </a:cubicBezTo>
                  <a:cubicBezTo>
                    <a:pt x="208637" y="123965"/>
                    <a:pt x="208744" y="123972"/>
                    <a:pt x="208852" y="123972"/>
                  </a:cubicBezTo>
                  <a:cubicBezTo>
                    <a:pt x="208938" y="123972"/>
                    <a:pt x="209025" y="123968"/>
                    <a:pt x="209110" y="123968"/>
                  </a:cubicBezTo>
                  <a:lnTo>
                    <a:pt x="211110" y="123968"/>
                  </a:lnTo>
                  <a:cubicBezTo>
                    <a:pt x="211550" y="123980"/>
                    <a:pt x="212003" y="123944"/>
                    <a:pt x="212443" y="124087"/>
                  </a:cubicBezTo>
                  <a:cubicBezTo>
                    <a:pt x="212525" y="124114"/>
                    <a:pt x="212611" y="124121"/>
                    <a:pt x="212698" y="124121"/>
                  </a:cubicBezTo>
                  <a:cubicBezTo>
                    <a:pt x="212804" y="124121"/>
                    <a:pt x="212911" y="124111"/>
                    <a:pt x="213015" y="124111"/>
                  </a:cubicBezTo>
                  <a:lnTo>
                    <a:pt x="217373" y="124111"/>
                  </a:lnTo>
                  <a:cubicBezTo>
                    <a:pt x="217563" y="124111"/>
                    <a:pt x="217754" y="124111"/>
                    <a:pt x="217944" y="124123"/>
                  </a:cubicBezTo>
                  <a:cubicBezTo>
                    <a:pt x="218147" y="124134"/>
                    <a:pt x="218230" y="124218"/>
                    <a:pt x="218242" y="124444"/>
                  </a:cubicBezTo>
                  <a:cubicBezTo>
                    <a:pt x="218254" y="124658"/>
                    <a:pt x="218254" y="124873"/>
                    <a:pt x="218254" y="125087"/>
                  </a:cubicBezTo>
                  <a:cubicBezTo>
                    <a:pt x="218254" y="129790"/>
                    <a:pt x="218254" y="134505"/>
                    <a:pt x="218254" y="139220"/>
                  </a:cubicBezTo>
                  <a:cubicBezTo>
                    <a:pt x="218254" y="139624"/>
                    <a:pt x="218230" y="140017"/>
                    <a:pt x="218361" y="140422"/>
                  </a:cubicBezTo>
                  <a:cubicBezTo>
                    <a:pt x="218420" y="140589"/>
                    <a:pt x="218397" y="140791"/>
                    <a:pt x="218397" y="140982"/>
                  </a:cubicBezTo>
                  <a:cubicBezTo>
                    <a:pt x="218397" y="141720"/>
                    <a:pt x="218385" y="142458"/>
                    <a:pt x="218397" y="143196"/>
                  </a:cubicBezTo>
                  <a:cubicBezTo>
                    <a:pt x="218397" y="143720"/>
                    <a:pt x="218337" y="144244"/>
                    <a:pt x="218516" y="144756"/>
                  </a:cubicBezTo>
                  <a:cubicBezTo>
                    <a:pt x="218551" y="144863"/>
                    <a:pt x="218528" y="144994"/>
                    <a:pt x="218528" y="145113"/>
                  </a:cubicBezTo>
                  <a:cubicBezTo>
                    <a:pt x="218539" y="146328"/>
                    <a:pt x="218539" y="147530"/>
                    <a:pt x="218539" y="148745"/>
                  </a:cubicBezTo>
                  <a:cubicBezTo>
                    <a:pt x="218539" y="148864"/>
                    <a:pt x="218539" y="148983"/>
                    <a:pt x="218528" y="149102"/>
                  </a:cubicBezTo>
                  <a:cubicBezTo>
                    <a:pt x="218516" y="149268"/>
                    <a:pt x="218420" y="149376"/>
                    <a:pt x="218254" y="149376"/>
                  </a:cubicBezTo>
                  <a:cubicBezTo>
                    <a:pt x="218039" y="149388"/>
                    <a:pt x="217825" y="149388"/>
                    <a:pt x="217611" y="149388"/>
                  </a:cubicBezTo>
                  <a:cubicBezTo>
                    <a:pt x="216742" y="149392"/>
                    <a:pt x="215871" y="149393"/>
                    <a:pt x="215000" y="149393"/>
                  </a:cubicBezTo>
                  <a:cubicBezTo>
                    <a:pt x="213257" y="149393"/>
                    <a:pt x="211511" y="149388"/>
                    <a:pt x="209765" y="149388"/>
                  </a:cubicBezTo>
                  <a:lnTo>
                    <a:pt x="201835" y="149388"/>
                  </a:lnTo>
                  <a:cubicBezTo>
                    <a:pt x="201774" y="149388"/>
                    <a:pt x="201714" y="149388"/>
                    <a:pt x="201654" y="149388"/>
                  </a:cubicBezTo>
                  <a:cubicBezTo>
                    <a:pt x="201384" y="149388"/>
                    <a:pt x="201119" y="149380"/>
                    <a:pt x="200847" y="149292"/>
                  </a:cubicBezTo>
                  <a:cubicBezTo>
                    <a:pt x="200741" y="149259"/>
                    <a:pt x="200624" y="149252"/>
                    <a:pt x="200504" y="149252"/>
                  </a:cubicBezTo>
                  <a:cubicBezTo>
                    <a:pt x="200409" y="149252"/>
                    <a:pt x="200311" y="149257"/>
                    <a:pt x="200216" y="149257"/>
                  </a:cubicBezTo>
                  <a:cubicBezTo>
                    <a:pt x="199239" y="149245"/>
                    <a:pt x="198263" y="149245"/>
                    <a:pt x="197287" y="149245"/>
                  </a:cubicBezTo>
                  <a:cubicBezTo>
                    <a:pt x="197120" y="149245"/>
                    <a:pt x="196953" y="149245"/>
                    <a:pt x="196787" y="149233"/>
                  </a:cubicBezTo>
                  <a:cubicBezTo>
                    <a:pt x="196656" y="149221"/>
                    <a:pt x="196572" y="149126"/>
                    <a:pt x="196560" y="148995"/>
                  </a:cubicBezTo>
                  <a:cubicBezTo>
                    <a:pt x="196537" y="148828"/>
                    <a:pt x="196537" y="148661"/>
                    <a:pt x="196537" y="148495"/>
                  </a:cubicBezTo>
                  <a:cubicBezTo>
                    <a:pt x="196537" y="145030"/>
                    <a:pt x="196537" y="141553"/>
                    <a:pt x="196549" y="138077"/>
                  </a:cubicBezTo>
                  <a:cubicBezTo>
                    <a:pt x="196549" y="137886"/>
                    <a:pt x="196525" y="137684"/>
                    <a:pt x="196584" y="137517"/>
                  </a:cubicBezTo>
                  <a:cubicBezTo>
                    <a:pt x="196691" y="137184"/>
                    <a:pt x="196680" y="136862"/>
                    <a:pt x="196680" y="136529"/>
                  </a:cubicBezTo>
                  <a:cubicBezTo>
                    <a:pt x="196680" y="134838"/>
                    <a:pt x="196680" y="133147"/>
                    <a:pt x="196680" y="131457"/>
                  </a:cubicBezTo>
                  <a:cubicBezTo>
                    <a:pt x="196680" y="131100"/>
                    <a:pt x="196668" y="130754"/>
                    <a:pt x="196787" y="130397"/>
                  </a:cubicBezTo>
                  <a:cubicBezTo>
                    <a:pt x="196846" y="130207"/>
                    <a:pt x="196822" y="129980"/>
                    <a:pt x="196822" y="129766"/>
                  </a:cubicBezTo>
                  <a:cubicBezTo>
                    <a:pt x="196822" y="127933"/>
                    <a:pt x="196822" y="126099"/>
                    <a:pt x="196822" y="124265"/>
                  </a:cubicBezTo>
                  <a:cubicBezTo>
                    <a:pt x="196822" y="123551"/>
                    <a:pt x="196834" y="123539"/>
                    <a:pt x="197525" y="123539"/>
                  </a:cubicBezTo>
                  <a:lnTo>
                    <a:pt x="203585" y="123539"/>
                  </a:lnTo>
                  <a:cubicBezTo>
                    <a:pt x="203633" y="123539"/>
                    <a:pt x="203680" y="123539"/>
                    <a:pt x="203728" y="123539"/>
                  </a:cubicBezTo>
                  <a:close/>
                  <a:moveTo>
                    <a:pt x="230393" y="124110"/>
                  </a:moveTo>
                  <a:cubicBezTo>
                    <a:pt x="230664" y="124110"/>
                    <a:pt x="230942" y="124119"/>
                    <a:pt x="231220" y="124218"/>
                  </a:cubicBezTo>
                  <a:cubicBezTo>
                    <a:pt x="231315" y="124250"/>
                    <a:pt x="231426" y="124255"/>
                    <a:pt x="231539" y="124255"/>
                  </a:cubicBezTo>
                  <a:cubicBezTo>
                    <a:pt x="231595" y="124255"/>
                    <a:pt x="231652" y="124253"/>
                    <a:pt x="231708" y="124253"/>
                  </a:cubicBezTo>
                  <a:lnTo>
                    <a:pt x="233208" y="124253"/>
                  </a:lnTo>
                  <a:cubicBezTo>
                    <a:pt x="233613" y="124265"/>
                    <a:pt x="234006" y="124230"/>
                    <a:pt x="234410" y="124361"/>
                  </a:cubicBezTo>
                  <a:cubicBezTo>
                    <a:pt x="234497" y="124393"/>
                    <a:pt x="234592" y="124401"/>
                    <a:pt x="234689" y="124401"/>
                  </a:cubicBezTo>
                  <a:cubicBezTo>
                    <a:pt x="234779" y="124401"/>
                    <a:pt x="234871" y="124394"/>
                    <a:pt x="234962" y="124394"/>
                  </a:cubicBezTo>
                  <a:cubicBezTo>
                    <a:pt x="234989" y="124394"/>
                    <a:pt x="235015" y="124395"/>
                    <a:pt x="235041" y="124396"/>
                  </a:cubicBezTo>
                  <a:cubicBezTo>
                    <a:pt x="235189" y="124404"/>
                    <a:pt x="235337" y="124405"/>
                    <a:pt x="235484" y="124405"/>
                  </a:cubicBezTo>
                  <a:cubicBezTo>
                    <a:pt x="235653" y="124405"/>
                    <a:pt x="235821" y="124403"/>
                    <a:pt x="235990" y="124403"/>
                  </a:cubicBezTo>
                  <a:cubicBezTo>
                    <a:pt x="236410" y="124403"/>
                    <a:pt x="236829" y="124418"/>
                    <a:pt x="237244" y="124527"/>
                  </a:cubicBezTo>
                  <a:cubicBezTo>
                    <a:pt x="237351" y="124554"/>
                    <a:pt x="237465" y="124562"/>
                    <a:pt x="237582" y="124562"/>
                  </a:cubicBezTo>
                  <a:cubicBezTo>
                    <a:pt x="237777" y="124562"/>
                    <a:pt x="237979" y="124539"/>
                    <a:pt x="238173" y="124539"/>
                  </a:cubicBezTo>
                  <a:cubicBezTo>
                    <a:pt x="238518" y="124551"/>
                    <a:pt x="238875" y="124527"/>
                    <a:pt x="239221" y="124646"/>
                  </a:cubicBezTo>
                  <a:cubicBezTo>
                    <a:pt x="239333" y="124679"/>
                    <a:pt x="239453" y="124687"/>
                    <a:pt x="239574" y="124687"/>
                  </a:cubicBezTo>
                  <a:cubicBezTo>
                    <a:pt x="239671" y="124687"/>
                    <a:pt x="239768" y="124682"/>
                    <a:pt x="239864" y="124682"/>
                  </a:cubicBezTo>
                  <a:cubicBezTo>
                    <a:pt x="240292" y="124694"/>
                    <a:pt x="240518" y="124920"/>
                    <a:pt x="240518" y="125373"/>
                  </a:cubicBezTo>
                  <a:lnTo>
                    <a:pt x="240518" y="125801"/>
                  </a:lnTo>
                  <a:cubicBezTo>
                    <a:pt x="240518" y="127849"/>
                    <a:pt x="240518" y="129897"/>
                    <a:pt x="240518" y="131945"/>
                  </a:cubicBezTo>
                  <a:cubicBezTo>
                    <a:pt x="240518" y="132278"/>
                    <a:pt x="240495" y="132612"/>
                    <a:pt x="240626" y="132933"/>
                  </a:cubicBezTo>
                  <a:cubicBezTo>
                    <a:pt x="240661" y="132993"/>
                    <a:pt x="240661" y="133064"/>
                    <a:pt x="240661" y="133136"/>
                  </a:cubicBezTo>
                  <a:cubicBezTo>
                    <a:pt x="240578" y="134207"/>
                    <a:pt x="240876" y="135267"/>
                    <a:pt x="240816" y="136338"/>
                  </a:cubicBezTo>
                  <a:cubicBezTo>
                    <a:pt x="240792" y="136791"/>
                    <a:pt x="240816" y="137243"/>
                    <a:pt x="240816" y="137696"/>
                  </a:cubicBezTo>
                  <a:cubicBezTo>
                    <a:pt x="240816" y="137958"/>
                    <a:pt x="240816" y="138208"/>
                    <a:pt x="240899" y="138470"/>
                  </a:cubicBezTo>
                  <a:cubicBezTo>
                    <a:pt x="240947" y="138672"/>
                    <a:pt x="240947" y="138886"/>
                    <a:pt x="240947" y="139101"/>
                  </a:cubicBezTo>
                  <a:cubicBezTo>
                    <a:pt x="240947" y="139958"/>
                    <a:pt x="240947" y="140815"/>
                    <a:pt x="240947" y="141672"/>
                  </a:cubicBezTo>
                  <a:cubicBezTo>
                    <a:pt x="240959" y="142125"/>
                    <a:pt x="240923" y="142565"/>
                    <a:pt x="241066" y="143018"/>
                  </a:cubicBezTo>
                  <a:cubicBezTo>
                    <a:pt x="241126" y="143232"/>
                    <a:pt x="241090" y="143482"/>
                    <a:pt x="241090" y="143720"/>
                  </a:cubicBezTo>
                  <a:cubicBezTo>
                    <a:pt x="241102" y="144030"/>
                    <a:pt x="241102" y="144339"/>
                    <a:pt x="241185" y="144637"/>
                  </a:cubicBezTo>
                  <a:cubicBezTo>
                    <a:pt x="241257" y="144863"/>
                    <a:pt x="241221" y="145113"/>
                    <a:pt x="241233" y="145351"/>
                  </a:cubicBezTo>
                  <a:cubicBezTo>
                    <a:pt x="241268" y="145959"/>
                    <a:pt x="241245" y="146578"/>
                    <a:pt x="241340" y="147197"/>
                  </a:cubicBezTo>
                  <a:cubicBezTo>
                    <a:pt x="241447" y="147864"/>
                    <a:pt x="241376" y="148566"/>
                    <a:pt x="241364" y="149257"/>
                  </a:cubicBezTo>
                  <a:cubicBezTo>
                    <a:pt x="241364" y="149423"/>
                    <a:pt x="241257" y="149507"/>
                    <a:pt x="241090" y="149519"/>
                  </a:cubicBezTo>
                  <a:cubicBezTo>
                    <a:pt x="240947" y="149530"/>
                    <a:pt x="240804" y="149530"/>
                    <a:pt x="240661" y="149530"/>
                  </a:cubicBezTo>
                  <a:lnTo>
                    <a:pt x="238518" y="149530"/>
                  </a:lnTo>
                  <a:cubicBezTo>
                    <a:pt x="238256" y="149530"/>
                    <a:pt x="238006" y="149530"/>
                    <a:pt x="237744" y="149459"/>
                  </a:cubicBezTo>
                  <a:cubicBezTo>
                    <a:pt x="237518" y="149399"/>
                    <a:pt x="237280" y="149399"/>
                    <a:pt x="237042" y="149399"/>
                  </a:cubicBezTo>
                  <a:cubicBezTo>
                    <a:pt x="236244" y="149393"/>
                    <a:pt x="235446" y="149393"/>
                    <a:pt x="234649" y="149393"/>
                  </a:cubicBezTo>
                  <a:cubicBezTo>
                    <a:pt x="233851" y="149393"/>
                    <a:pt x="233053" y="149393"/>
                    <a:pt x="232255" y="149388"/>
                  </a:cubicBezTo>
                  <a:cubicBezTo>
                    <a:pt x="232160" y="149388"/>
                    <a:pt x="232066" y="149389"/>
                    <a:pt x="231972" y="149389"/>
                  </a:cubicBezTo>
                  <a:cubicBezTo>
                    <a:pt x="231737" y="149389"/>
                    <a:pt x="231505" y="149377"/>
                    <a:pt x="231267" y="149292"/>
                  </a:cubicBezTo>
                  <a:cubicBezTo>
                    <a:pt x="231148" y="149251"/>
                    <a:pt x="231017" y="149230"/>
                    <a:pt x="230885" y="149230"/>
                  </a:cubicBezTo>
                  <a:cubicBezTo>
                    <a:pt x="230752" y="149230"/>
                    <a:pt x="230618" y="149251"/>
                    <a:pt x="230493" y="149292"/>
                  </a:cubicBezTo>
                  <a:cubicBezTo>
                    <a:pt x="230264" y="149377"/>
                    <a:pt x="230028" y="149389"/>
                    <a:pt x="229791" y="149389"/>
                  </a:cubicBezTo>
                  <a:cubicBezTo>
                    <a:pt x="229696" y="149389"/>
                    <a:pt x="229600" y="149388"/>
                    <a:pt x="229505" y="149388"/>
                  </a:cubicBezTo>
                  <a:cubicBezTo>
                    <a:pt x="228993" y="149393"/>
                    <a:pt x="228481" y="149396"/>
                    <a:pt x="227971" y="149396"/>
                  </a:cubicBezTo>
                  <a:cubicBezTo>
                    <a:pt x="227460" y="149396"/>
                    <a:pt x="226951" y="149393"/>
                    <a:pt x="226445" y="149388"/>
                  </a:cubicBezTo>
                  <a:cubicBezTo>
                    <a:pt x="226299" y="149388"/>
                    <a:pt x="226154" y="149398"/>
                    <a:pt x="226008" y="149398"/>
                  </a:cubicBezTo>
                  <a:cubicBezTo>
                    <a:pt x="225844" y="149398"/>
                    <a:pt x="225680" y="149385"/>
                    <a:pt x="225516" y="149328"/>
                  </a:cubicBezTo>
                  <a:cubicBezTo>
                    <a:pt x="225481" y="149316"/>
                    <a:pt x="225421" y="149304"/>
                    <a:pt x="225386" y="149304"/>
                  </a:cubicBezTo>
                  <a:cubicBezTo>
                    <a:pt x="224811" y="149385"/>
                    <a:pt x="224239" y="149406"/>
                    <a:pt x="223666" y="149406"/>
                  </a:cubicBezTo>
                  <a:cubicBezTo>
                    <a:pt x="223051" y="149406"/>
                    <a:pt x="222435" y="149382"/>
                    <a:pt x="221818" y="149382"/>
                  </a:cubicBezTo>
                  <a:cubicBezTo>
                    <a:pt x="221654" y="149382"/>
                    <a:pt x="221490" y="149383"/>
                    <a:pt x="221325" y="149388"/>
                  </a:cubicBezTo>
                  <a:cubicBezTo>
                    <a:pt x="221159" y="149392"/>
                    <a:pt x="220992" y="149393"/>
                    <a:pt x="220825" y="149393"/>
                  </a:cubicBezTo>
                  <a:cubicBezTo>
                    <a:pt x="220492" y="149393"/>
                    <a:pt x="220159" y="149388"/>
                    <a:pt x="219825" y="149388"/>
                  </a:cubicBezTo>
                  <a:cubicBezTo>
                    <a:pt x="219682" y="149388"/>
                    <a:pt x="219540" y="149388"/>
                    <a:pt x="219397" y="149376"/>
                  </a:cubicBezTo>
                  <a:cubicBezTo>
                    <a:pt x="219242" y="149364"/>
                    <a:pt x="219135" y="149280"/>
                    <a:pt x="219111" y="149114"/>
                  </a:cubicBezTo>
                  <a:cubicBezTo>
                    <a:pt x="219099" y="148947"/>
                    <a:pt x="219099" y="148780"/>
                    <a:pt x="219099" y="148614"/>
                  </a:cubicBezTo>
                  <a:cubicBezTo>
                    <a:pt x="219099" y="147971"/>
                    <a:pt x="219111" y="147340"/>
                    <a:pt x="219099" y="146697"/>
                  </a:cubicBezTo>
                  <a:cubicBezTo>
                    <a:pt x="219099" y="146244"/>
                    <a:pt x="219135" y="145792"/>
                    <a:pt x="218992" y="145351"/>
                  </a:cubicBezTo>
                  <a:cubicBezTo>
                    <a:pt x="218932" y="145173"/>
                    <a:pt x="218968" y="144970"/>
                    <a:pt x="218956" y="144780"/>
                  </a:cubicBezTo>
                  <a:cubicBezTo>
                    <a:pt x="218932" y="143982"/>
                    <a:pt x="219039" y="143172"/>
                    <a:pt x="218837" y="142375"/>
                  </a:cubicBezTo>
                  <a:cubicBezTo>
                    <a:pt x="218789" y="142196"/>
                    <a:pt x="218825" y="141994"/>
                    <a:pt x="218825" y="141803"/>
                  </a:cubicBezTo>
                  <a:cubicBezTo>
                    <a:pt x="218813" y="139589"/>
                    <a:pt x="218813" y="137374"/>
                    <a:pt x="218813" y="135160"/>
                  </a:cubicBezTo>
                  <a:cubicBezTo>
                    <a:pt x="218813" y="134874"/>
                    <a:pt x="218825" y="134600"/>
                    <a:pt x="218730" y="134314"/>
                  </a:cubicBezTo>
                  <a:cubicBezTo>
                    <a:pt x="218670" y="134148"/>
                    <a:pt x="218682" y="133945"/>
                    <a:pt x="218682" y="133755"/>
                  </a:cubicBezTo>
                  <a:cubicBezTo>
                    <a:pt x="218682" y="130778"/>
                    <a:pt x="218670" y="127802"/>
                    <a:pt x="218682" y="124837"/>
                  </a:cubicBezTo>
                  <a:cubicBezTo>
                    <a:pt x="218682" y="124123"/>
                    <a:pt x="218682" y="124111"/>
                    <a:pt x="219385" y="124111"/>
                  </a:cubicBezTo>
                  <a:lnTo>
                    <a:pt x="230231" y="124111"/>
                  </a:lnTo>
                  <a:cubicBezTo>
                    <a:pt x="230285" y="124111"/>
                    <a:pt x="230339" y="124110"/>
                    <a:pt x="230393" y="124110"/>
                  </a:cubicBezTo>
                  <a:close/>
                  <a:moveTo>
                    <a:pt x="241391" y="124679"/>
                  </a:moveTo>
                  <a:cubicBezTo>
                    <a:pt x="241456" y="124679"/>
                    <a:pt x="241533" y="124691"/>
                    <a:pt x="241626" y="124718"/>
                  </a:cubicBezTo>
                  <a:cubicBezTo>
                    <a:pt x="242003" y="124817"/>
                    <a:pt x="242380" y="124825"/>
                    <a:pt x="242750" y="124825"/>
                  </a:cubicBezTo>
                  <a:cubicBezTo>
                    <a:pt x="242824" y="124825"/>
                    <a:pt x="242898" y="124825"/>
                    <a:pt x="242971" y="124825"/>
                  </a:cubicBezTo>
                  <a:lnTo>
                    <a:pt x="249758" y="124825"/>
                  </a:lnTo>
                  <a:cubicBezTo>
                    <a:pt x="250043" y="124825"/>
                    <a:pt x="250317" y="124825"/>
                    <a:pt x="250603" y="124908"/>
                  </a:cubicBezTo>
                  <a:cubicBezTo>
                    <a:pt x="250829" y="124968"/>
                    <a:pt x="251079" y="124956"/>
                    <a:pt x="251305" y="124968"/>
                  </a:cubicBezTo>
                  <a:cubicBezTo>
                    <a:pt x="251424" y="124974"/>
                    <a:pt x="251542" y="124976"/>
                    <a:pt x="251661" y="124976"/>
                  </a:cubicBezTo>
                  <a:cubicBezTo>
                    <a:pt x="251860" y="124976"/>
                    <a:pt x="252059" y="124971"/>
                    <a:pt x="252257" y="124971"/>
                  </a:cubicBezTo>
                  <a:cubicBezTo>
                    <a:pt x="252629" y="124971"/>
                    <a:pt x="252999" y="124990"/>
                    <a:pt x="253365" y="125099"/>
                  </a:cubicBezTo>
                  <a:cubicBezTo>
                    <a:pt x="253446" y="125118"/>
                    <a:pt x="253531" y="125124"/>
                    <a:pt x="253617" y="125124"/>
                  </a:cubicBezTo>
                  <a:cubicBezTo>
                    <a:pt x="253747" y="125124"/>
                    <a:pt x="253880" y="125111"/>
                    <a:pt x="254008" y="125111"/>
                  </a:cubicBezTo>
                  <a:lnTo>
                    <a:pt x="263855" y="125111"/>
                  </a:lnTo>
                  <a:cubicBezTo>
                    <a:pt x="263874" y="125111"/>
                    <a:pt x="263894" y="125111"/>
                    <a:pt x="263912" y="125111"/>
                  </a:cubicBezTo>
                  <a:cubicBezTo>
                    <a:pt x="264396" y="125111"/>
                    <a:pt x="264465" y="125122"/>
                    <a:pt x="264545" y="125718"/>
                  </a:cubicBezTo>
                  <a:cubicBezTo>
                    <a:pt x="264676" y="126599"/>
                    <a:pt x="264640" y="127480"/>
                    <a:pt x="264664" y="128349"/>
                  </a:cubicBezTo>
                  <a:cubicBezTo>
                    <a:pt x="264676" y="128635"/>
                    <a:pt x="264640" y="128921"/>
                    <a:pt x="264759" y="129195"/>
                  </a:cubicBezTo>
                  <a:cubicBezTo>
                    <a:pt x="264783" y="129230"/>
                    <a:pt x="264795" y="129290"/>
                    <a:pt x="264795" y="129337"/>
                  </a:cubicBezTo>
                  <a:cubicBezTo>
                    <a:pt x="264736" y="130076"/>
                    <a:pt x="264962" y="130790"/>
                    <a:pt x="264950" y="131528"/>
                  </a:cubicBezTo>
                  <a:cubicBezTo>
                    <a:pt x="264950" y="131790"/>
                    <a:pt x="264938" y="132052"/>
                    <a:pt x="265033" y="132302"/>
                  </a:cubicBezTo>
                  <a:cubicBezTo>
                    <a:pt x="265069" y="132385"/>
                    <a:pt x="265093" y="132493"/>
                    <a:pt x="265081" y="132576"/>
                  </a:cubicBezTo>
                  <a:cubicBezTo>
                    <a:pt x="265010" y="133302"/>
                    <a:pt x="265152" y="134005"/>
                    <a:pt x="265260" y="134707"/>
                  </a:cubicBezTo>
                  <a:cubicBezTo>
                    <a:pt x="265367" y="135362"/>
                    <a:pt x="265295" y="136029"/>
                    <a:pt x="265486" y="136672"/>
                  </a:cubicBezTo>
                  <a:cubicBezTo>
                    <a:pt x="265533" y="136826"/>
                    <a:pt x="265521" y="137005"/>
                    <a:pt x="265521" y="137172"/>
                  </a:cubicBezTo>
                  <a:cubicBezTo>
                    <a:pt x="265521" y="137719"/>
                    <a:pt x="265521" y="138267"/>
                    <a:pt x="265521" y="138815"/>
                  </a:cubicBezTo>
                  <a:cubicBezTo>
                    <a:pt x="265533" y="139255"/>
                    <a:pt x="265498" y="139708"/>
                    <a:pt x="265641" y="140160"/>
                  </a:cubicBezTo>
                  <a:cubicBezTo>
                    <a:pt x="265700" y="140351"/>
                    <a:pt x="265664" y="140577"/>
                    <a:pt x="265664" y="140791"/>
                  </a:cubicBezTo>
                  <a:cubicBezTo>
                    <a:pt x="265664" y="142291"/>
                    <a:pt x="265664" y="143792"/>
                    <a:pt x="265664" y="145292"/>
                  </a:cubicBezTo>
                  <a:cubicBezTo>
                    <a:pt x="265664" y="145601"/>
                    <a:pt x="265652" y="145911"/>
                    <a:pt x="265760" y="146209"/>
                  </a:cubicBezTo>
                  <a:cubicBezTo>
                    <a:pt x="265807" y="146340"/>
                    <a:pt x="265807" y="146494"/>
                    <a:pt x="265807" y="146625"/>
                  </a:cubicBezTo>
                  <a:cubicBezTo>
                    <a:pt x="265807" y="147602"/>
                    <a:pt x="265807" y="148578"/>
                    <a:pt x="265807" y="149554"/>
                  </a:cubicBezTo>
                  <a:cubicBezTo>
                    <a:pt x="265807" y="149649"/>
                    <a:pt x="265807" y="149745"/>
                    <a:pt x="265795" y="149840"/>
                  </a:cubicBezTo>
                  <a:cubicBezTo>
                    <a:pt x="265783" y="149971"/>
                    <a:pt x="265712" y="150078"/>
                    <a:pt x="265581" y="150078"/>
                  </a:cubicBezTo>
                  <a:cubicBezTo>
                    <a:pt x="265028" y="150091"/>
                    <a:pt x="264475" y="150119"/>
                    <a:pt x="263921" y="150119"/>
                  </a:cubicBezTo>
                  <a:cubicBezTo>
                    <a:pt x="263474" y="150119"/>
                    <a:pt x="263028" y="150101"/>
                    <a:pt x="262581" y="150042"/>
                  </a:cubicBezTo>
                  <a:cubicBezTo>
                    <a:pt x="262331" y="150007"/>
                    <a:pt x="262069" y="149959"/>
                    <a:pt x="261807" y="149959"/>
                  </a:cubicBezTo>
                  <a:lnTo>
                    <a:pt x="258378" y="149959"/>
                  </a:lnTo>
                  <a:cubicBezTo>
                    <a:pt x="258231" y="149959"/>
                    <a:pt x="258083" y="149963"/>
                    <a:pt x="257934" y="149963"/>
                  </a:cubicBezTo>
                  <a:cubicBezTo>
                    <a:pt x="257637" y="149963"/>
                    <a:pt x="257338" y="149947"/>
                    <a:pt x="257044" y="149852"/>
                  </a:cubicBezTo>
                  <a:cubicBezTo>
                    <a:pt x="256963" y="149825"/>
                    <a:pt x="256877" y="149817"/>
                    <a:pt x="256789" y="149817"/>
                  </a:cubicBezTo>
                  <a:cubicBezTo>
                    <a:pt x="256684" y="149817"/>
                    <a:pt x="256577" y="149828"/>
                    <a:pt x="256473" y="149828"/>
                  </a:cubicBezTo>
                  <a:cubicBezTo>
                    <a:pt x="255282" y="149816"/>
                    <a:pt x="254091" y="149816"/>
                    <a:pt x="252901" y="149816"/>
                  </a:cubicBezTo>
                  <a:cubicBezTo>
                    <a:pt x="252787" y="149816"/>
                    <a:pt x="252673" y="149818"/>
                    <a:pt x="252560" y="149818"/>
                  </a:cubicBezTo>
                  <a:cubicBezTo>
                    <a:pt x="252249" y="149818"/>
                    <a:pt x="251941" y="149805"/>
                    <a:pt x="251627" y="149709"/>
                  </a:cubicBezTo>
                  <a:cubicBezTo>
                    <a:pt x="251540" y="149682"/>
                    <a:pt x="251446" y="149675"/>
                    <a:pt x="251349" y="149675"/>
                  </a:cubicBezTo>
                  <a:cubicBezTo>
                    <a:pt x="251233" y="149675"/>
                    <a:pt x="251113" y="149685"/>
                    <a:pt x="250996" y="149685"/>
                  </a:cubicBezTo>
                  <a:cubicBezTo>
                    <a:pt x="249258" y="149673"/>
                    <a:pt x="247519" y="149673"/>
                    <a:pt x="245781" y="149673"/>
                  </a:cubicBezTo>
                  <a:cubicBezTo>
                    <a:pt x="245719" y="149673"/>
                    <a:pt x="245657" y="149674"/>
                    <a:pt x="245595" y="149674"/>
                  </a:cubicBezTo>
                  <a:cubicBezTo>
                    <a:pt x="245348" y="149674"/>
                    <a:pt x="245102" y="149666"/>
                    <a:pt x="244864" y="149590"/>
                  </a:cubicBezTo>
                  <a:cubicBezTo>
                    <a:pt x="244737" y="149547"/>
                    <a:pt x="244597" y="149541"/>
                    <a:pt x="244458" y="149541"/>
                  </a:cubicBezTo>
                  <a:cubicBezTo>
                    <a:pt x="244402" y="149541"/>
                    <a:pt x="244347" y="149542"/>
                    <a:pt x="244293" y="149542"/>
                  </a:cubicBezTo>
                  <a:cubicBezTo>
                    <a:pt x="243983" y="149536"/>
                    <a:pt x="243676" y="149536"/>
                    <a:pt x="243370" y="149536"/>
                  </a:cubicBezTo>
                  <a:cubicBezTo>
                    <a:pt x="243063" y="149536"/>
                    <a:pt x="242757" y="149536"/>
                    <a:pt x="242447" y="149530"/>
                  </a:cubicBezTo>
                  <a:cubicBezTo>
                    <a:pt x="242007" y="149530"/>
                    <a:pt x="241971" y="149483"/>
                    <a:pt x="241959" y="149030"/>
                  </a:cubicBezTo>
                  <a:cubicBezTo>
                    <a:pt x="241947" y="148673"/>
                    <a:pt x="241959" y="148316"/>
                    <a:pt x="241947" y="147959"/>
                  </a:cubicBezTo>
                  <a:cubicBezTo>
                    <a:pt x="241947" y="147459"/>
                    <a:pt x="241995" y="146959"/>
                    <a:pt x="241840" y="146471"/>
                  </a:cubicBezTo>
                  <a:cubicBezTo>
                    <a:pt x="241780" y="146316"/>
                    <a:pt x="241816" y="146137"/>
                    <a:pt x="241816" y="145970"/>
                  </a:cubicBezTo>
                  <a:cubicBezTo>
                    <a:pt x="241804" y="145637"/>
                    <a:pt x="241840" y="145304"/>
                    <a:pt x="241697" y="144982"/>
                  </a:cubicBezTo>
                  <a:cubicBezTo>
                    <a:pt x="241673" y="144923"/>
                    <a:pt x="241673" y="144851"/>
                    <a:pt x="241673" y="144780"/>
                  </a:cubicBezTo>
                  <a:cubicBezTo>
                    <a:pt x="241709" y="143423"/>
                    <a:pt x="241435" y="142077"/>
                    <a:pt x="241518" y="140720"/>
                  </a:cubicBezTo>
                  <a:cubicBezTo>
                    <a:pt x="241542" y="140327"/>
                    <a:pt x="241554" y="139922"/>
                    <a:pt x="241411" y="139517"/>
                  </a:cubicBezTo>
                  <a:cubicBezTo>
                    <a:pt x="241364" y="139351"/>
                    <a:pt x="241388" y="139148"/>
                    <a:pt x="241388" y="138958"/>
                  </a:cubicBezTo>
                  <a:cubicBezTo>
                    <a:pt x="241388" y="138148"/>
                    <a:pt x="241388" y="137338"/>
                    <a:pt x="241376" y="136529"/>
                  </a:cubicBezTo>
                  <a:cubicBezTo>
                    <a:pt x="241376" y="136029"/>
                    <a:pt x="241423" y="135529"/>
                    <a:pt x="241268" y="135041"/>
                  </a:cubicBezTo>
                  <a:cubicBezTo>
                    <a:pt x="241209" y="134850"/>
                    <a:pt x="241245" y="134624"/>
                    <a:pt x="241245" y="134410"/>
                  </a:cubicBezTo>
                  <a:cubicBezTo>
                    <a:pt x="241233" y="133957"/>
                    <a:pt x="241268" y="133505"/>
                    <a:pt x="241126" y="133064"/>
                  </a:cubicBezTo>
                  <a:cubicBezTo>
                    <a:pt x="241066" y="132886"/>
                    <a:pt x="241102" y="132683"/>
                    <a:pt x="241102" y="132493"/>
                  </a:cubicBezTo>
                  <a:lnTo>
                    <a:pt x="241102" y="128933"/>
                  </a:lnTo>
                  <a:lnTo>
                    <a:pt x="241102" y="128921"/>
                  </a:lnTo>
                  <a:lnTo>
                    <a:pt x="241102" y="125492"/>
                  </a:lnTo>
                  <a:lnTo>
                    <a:pt x="241102" y="125135"/>
                  </a:lnTo>
                  <a:cubicBezTo>
                    <a:pt x="241092" y="124838"/>
                    <a:pt x="241163" y="124679"/>
                    <a:pt x="241391" y="124679"/>
                  </a:cubicBezTo>
                  <a:close/>
                  <a:moveTo>
                    <a:pt x="67444" y="146522"/>
                  </a:moveTo>
                  <a:cubicBezTo>
                    <a:pt x="67829" y="146522"/>
                    <a:pt x="68217" y="146547"/>
                    <a:pt x="68604" y="146554"/>
                  </a:cubicBezTo>
                  <a:cubicBezTo>
                    <a:pt x="68771" y="146554"/>
                    <a:pt x="68854" y="146685"/>
                    <a:pt x="68854" y="146840"/>
                  </a:cubicBezTo>
                  <a:cubicBezTo>
                    <a:pt x="68854" y="147006"/>
                    <a:pt x="68890" y="147185"/>
                    <a:pt x="68842" y="147340"/>
                  </a:cubicBezTo>
                  <a:cubicBezTo>
                    <a:pt x="68687" y="147804"/>
                    <a:pt x="68735" y="148280"/>
                    <a:pt x="68723" y="148757"/>
                  </a:cubicBezTo>
                  <a:cubicBezTo>
                    <a:pt x="68699" y="149435"/>
                    <a:pt x="68747" y="150126"/>
                    <a:pt x="68616" y="150816"/>
                  </a:cubicBezTo>
                  <a:cubicBezTo>
                    <a:pt x="68509" y="151364"/>
                    <a:pt x="68592" y="151947"/>
                    <a:pt x="68580" y="152519"/>
                  </a:cubicBezTo>
                  <a:cubicBezTo>
                    <a:pt x="68568" y="152971"/>
                    <a:pt x="68616" y="153424"/>
                    <a:pt x="68461" y="153864"/>
                  </a:cubicBezTo>
                  <a:cubicBezTo>
                    <a:pt x="68414" y="154019"/>
                    <a:pt x="68437" y="154198"/>
                    <a:pt x="68437" y="154364"/>
                  </a:cubicBezTo>
                  <a:cubicBezTo>
                    <a:pt x="68437" y="154960"/>
                    <a:pt x="68437" y="155555"/>
                    <a:pt x="68437" y="156150"/>
                  </a:cubicBezTo>
                  <a:cubicBezTo>
                    <a:pt x="68437" y="156448"/>
                    <a:pt x="68449" y="156757"/>
                    <a:pt x="68342" y="157067"/>
                  </a:cubicBezTo>
                  <a:cubicBezTo>
                    <a:pt x="68283" y="157234"/>
                    <a:pt x="68294" y="157436"/>
                    <a:pt x="68294" y="157627"/>
                  </a:cubicBezTo>
                  <a:cubicBezTo>
                    <a:pt x="68294" y="158293"/>
                    <a:pt x="68294" y="158960"/>
                    <a:pt x="68294" y="159627"/>
                  </a:cubicBezTo>
                  <a:cubicBezTo>
                    <a:pt x="68283" y="160151"/>
                    <a:pt x="68342" y="160675"/>
                    <a:pt x="68175" y="161187"/>
                  </a:cubicBezTo>
                  <a:cubicBezTo>
                    <a:pt x="68128" y="161329"/>
                    <a:pt x="68152" y="161508"/>
                    <a:pt x="68152" y="161675"/>
                  </a:cubicBezTo>
                  <a:cubicBezTo>
                    <a:pt x="68152" y="162699"/>
                    <a:pt x="68152" y="163723"/>
                    <a:pt x="68152" y="164747"/>
                  </a:cubicBezTo>
                  <a:cubicBezTo>
                    <a:pt x="68140" y="165151"/>
                    <a:pt x="68199" y="165556"/>
                    <a:pt x="68044" y="165949"/>
                  </a:cubicBezTo>
                  <a:cubicBezTo>
                    <a:pt x="68009" y="166056"/>
                    <a:pt x="68021" y="166187"/>
                    <a:pt x="68056" y="166294"/>
                  </a:cubicBezTo>
                  <a:cubicBezTo>
                    <a:pt x="68235" y="166842"/>
                    <a:pt x="68116" y="167390"/>
                    <a:pt x="68140" y="167926"/>
                  </a:cubicBezTo>
                  <a:cubicBezTo>
                    <a:pt x="68152" y="168021"/>
                    <a:pt x="68128" y="168116"/>
                    <a:pt x="68092" y="168211"/>
                  </a:cubicBezTo>
                  <a:cubicBezTo>
                    <a:pt x="67997" y="168461"/>
                    <a:pt x="67985" y="168711"/>
                    <a:pt x="68080" y="168973"/>
                  </a:cubicBezTo>
                  <a:cubicBezTo>
                    <a:pt x="68187" y="169247"/>
                    <a:pt x="68152" y="169533"/>
                    <a:pt x="68140" y="169819"/>
                  </a:cubicBezTo>
                  <a:cubicBezTo>
                    <a:pt x="68128" y="169985"/>
                    <a:pt x="68033" y="170081"/>
                    <a:pt x="67866" y="170092"/>
                  </a:cubicBezTo>
                  <a:cubicBezTo>
                    <a:pt x="67652" y="170104"/>
                    <a:pt x="67437" y="170104"/>
                    <a:pt x="67223" y="170104"/>
                  </a:cubicBezTo>
                  <a:lnTo>
                    <a:pt x="45446" y="170104"/>
                  </a:lnTo>
                  <a:cubicBezTo>
                    <a:pt x="45359" y="170104"/>
                    <a:pt x="45281" y="170105"/>
                    <a:pt x="45210" y="170105"/>
                  </a:cubicBezTo>
                  <a:cubicBezTo>
                    <a:pt x="44550" y="170105"/>
                    <a:pt x="44589" y="170066"/>
                    <a:pt x="44589" y="169259"/>
                  </a:cubicBezTo>
                  <a:cubicBezTo>
                    <a:pt x="44589" y="167068"/>
                    <a:pt x="44589" y="164878"/>
                    <a:pt x="44577" y="162687"/>
                  </a:cubicBezTo>
                  <a:cubicBezTo>
                    <a:pt x="44577" y="162353"/>
                    <a:pt x="44589" y="162020"/>
                    <a:pt x="44482" y="161699"/>
                  </a:cubicBezTo>
                  <a:cubicBezTo>
                    <a:pt x="44422" y="161520"/>
                    <a:pt x="44446" y="161318"/>
                    <a:pt x="44446" y="161127"/>
                  </a:cubicBezTo>
                  <a:cubicBezTo>
                    <a:pt x="44446" y="156757"/>
                    <a:pt x="44446" y="152376"/>
                    <a:pt x="44446" y="147995"/>
                  </a:cubicBezTo>
                  <a:cubicBezTo>
                    <a:pt x="44446" y="147256"/>
                    <a:pt x="44446" y="147256"/>
                    <a:pt x="45196" y="147256"/>
                  </a:cubicBezTo>
                  <a:lnTo>
                    <a:pt x="48983" y="147256"/>
                  </a:lnTo>
                  <a:cubicBezTo>
                    <a:pt x="49387" y="147244"/>
                    <a:pt x="49792" y="147280"/>
                    <a:pt x="50185" y="147137"/>
                  </a:cubicBezTo>
                  <a:cubicBezTo>
                    <a:pt x="50262" y="147113"/>
                    <a:pt x="50346" y="147107"/>
                    <a:pt x="50431" y="147107"/>
                  </a:cubicBezTo>
                  <a:cubicBezTo>
                    <a:pt x="50515" y="147107"/>
                    <a:pt x="50602" y="147113"/>
                    <a:pt x="50685" y="147113"/>
                  </a:cubicBezTo>
                  <a:lnTo>
                    <a:pt x="52602" y="147113"/>
                  </a:lnTo>
                  <a:cubicBezTo>
                    <a:pt x="52983" y="147102"/>
                    <a:pt x="53364" y="147125"/>
                    <a:pt x="53733" y="147006"/>
                  </a:cubicBezTo>
                  <a:cubicBezTo>
                    <a:pt x="53825" y="146974"/>
                    <a:pt x="53923" y="146966"/>
                    <a:pt x="54021" y="146966"/>
                  </a:cubicBezTo>
                  <a:cubicBezTo>
                    <a:pt x="54113" y="146966"/>
                    <a:pt x="54205" y="146973"/>
                    <a:pt x="54297" y="146973"/>
                  </a:cubicBezTo>
                  <a:cubicBezTo>
                    <a:pt x="54323" y="146973"/>
                    <a:pt x="54350" y="146972"/>
                    <a:pt x="54376" y="146971"/>
                  </a:cubicBezTo>
                  <a:cubicBezTo>
                    <a:pt x="55102" y="146935"/>
                    <a:pt x="55841" y="147006"/>
                    <a:pt x="56579" y="146852"/>
                  </a:cubicBezTo>
                  <a:cubicBezTo>
                    <a:pt x="56760" y="146813"/>
                    <a:pt x="56946" y="146802"/>
                    <a:pt x="57136" y="146802"/>
                  </a:cubicBezTo>
                  <a:cubicBezTo>
                    <a:pt x="57420" y="146802"/>
                    <a:pt x="57710" y="146828"/>
                    <a:pt x="57996" y="146828"/>
                  </a:cubicBezTo>
                  <a:cubicBezTo>
                    <a:pt x="58257" y="146816"/>
                    <a:pt x="58519" y="146840"/>
                    <a:pt x="58769" y="146732"/>
                  </a:cubicBezTo>
                  <a:cubicBezTo>
                    <a:pt x="58898" y="146688"/>
                    <a:pt x="59026" y="146677"/>
                    <a:pt x="59154" y="146677"/>
                  </a:cubicBezTo>
                  <a:cubicBezTo>
                    <a:pt x="59264" y="146677"/>
                    <a:pt x="59374" y="146685"/>
                    <a:pt x="59484" y="146685"/>
                  </a:cubicBezTo>
                  <a:cubicBezTo>
                    <a:pt x="61532" y="146685"/>
                    <a:pt x="63580" y="146685"/>
                    <a:pt x="65627" y="146673"/>
                  </a:cubicBezTo>
                  <a:cubicBezTo>
                    <a:pt x="65925" y="146673"/>
                    <a:pt x="66235" y="146637"/>
                    <a:pt x="66544" y="146590"/>
                  </a:cubicBezTo>
                  <a:cubicBezTo>
                    <a:pt x="66842" y="146537"/>
                    <a:pt x="67142" y="146522"/>
                    <a:pt x="67444" y="146522"/>
                  </a:cubicBezTo>
                  <a:close/>
                  <a:moveTo>
                    <a:pt x="43892" y="147260"/>
                  </a:moveTo>
                  <a:cubicBezTo>
                    <a:pt x="44066" y="147260"/>
                    <a:pt x="44142" y="147392"/>
                    <a:pt x="44160" y="147661"/>
                  </a:cubicBezTo>
                  <a:cubicBezTo>
                    <a:pt x="44160" y="147828"/>
                    <a:pt x="44160" y="147995"/>
                    <a:pt x="44160" y="148161"/>
                  </a:cubicBezTo>
                  <a:lnTo>
                    <a:pt x="44160" y="154864"/>
                  </a:lnTo>
                  <a:cubicBezTo>
                    <a:pt x="44160" y="157079"/>
                    <a:pt x="44160" y="159282"/>
                    <a:pt x="44160" y="161496"/>
                  </a:cubicBezTo>
                  <a:cubicBezTo>
                    <a:pt x="44160" y="161830"/>
                    <a:pt x="44137" y="162163"/>
                    <a:pt x="44256" y="162484"/>
                  </a:cubicBezTo>
                  <a:cubicBezTo>
                    <a:pt x="44303" y="162639"/>
                    <a:pt x="44291" y="162818"/>
                    <a:pt x="44291" y="162984"/>
                  </a:cubicBezTo>
                  <a:cubicBezTo>
                    <a:pt x="44291" y="165151"/>
                    <a:pt x="44291" y="167318"/>
                    <a:pt x="44291" y="169485"/>
                  </a:cubicBezTo>
                  <a:cubicBezTo>
                    <a:pt x="44291" y="169581"/>
                    <a:pt x="44291" y="169676"/>
                    <a:pt x="44291" y="169771"/>
                  </a:cubicBezTo>
                  <a:cubicBezTo>
                    <a:pt x="44268" y="169985"/>
                    <a:pt x="44196" y="170069"/>
                    <a:pt x="43982" y="170081"/>
                  </a:cubicBezTo>
                  <a:cubicBezTo>
                    <a:pt x="43815" y="170092"/>
                    <a:pt x="43649" y="170092"/>
                    <a:pt x="43482" y="170092"/>
                  </a:cubicBezTo>
                  <a:lnTo>
                    <a:pt x="37481" y="170092"/>
                  </a:lnTo>
                  <a:cubicBezTo>
                    <a:pt x="37207" y="170092"/>
                    <a:pt x="36921" y="170092"/>
                    <a:pt x="36636" y="170009"/>
                  </a:cubicBezTo>
                  <a:cubicBezTo>
                    <a:pt x="36517" y="169967"/>
                    <a:pt x="36379" y="169961"/>
                    <a:pt x="36241" y="169961"/>
                  </a:cubicBezTo>
                  <a:cubicBezTo>
                    <a:pt x="36186" y="169961"/>
                    <a:pt x="36131" y="169962"/>
                    <a:pt x="36076" y="169962"/>
                  </a:cubicBezTo>
                  <a:lnTo>
                    <a:pt x="25075" y="169962"/>
                  </a:lnTo>
                  <a:cubicBezTo>
                    <a:pt x="25011" y="169962"/>
                    <a:pt x="24948" y="169951"/>
                    <a:pt x="24888" y="169951"/>
                  </a:cubicBezTo>
                  <a:cubicBezTo>
                    <a:pt x="24858" y="169951"/>
                    <a:pt x="24829" y="169954"/>
                    <a:pt x="24801" y="169962"/>
                  </a:cubicBezTo>
                  <a:cubicBezTo>
                    <a:pt x="24332" y="170077"/>
                    <a:pt x="23861" y="170103"/>
                    <a:pt x="23388" y="170103"/>
                  </a:cubicBezTo>
                  <a:cubicBezTo>
                    <a:pt x="23009" y="170103"/>
                    <a:pt x="22628" y="170086"/>
                    <a:pt x="22247" y="170086"/>
                  </a:cubicBezTo>
                  <a:cubicBezTo>
                    <a:pt x="22126" y="170086"/>
                    <a:pt x="22005" y="170088"/>
                    <a:pt x="21884" y="170092"/>
                  </a:cubicBezTo>
                  <a:cubicBezTo>
                    <a:pt x="21551" y="170116"/>
                    <a:pt x="21217" y="170069"/>
                    <a:pt x="20896" y="170212"/>
                  </a:cubicBezTo>
                  <a:cubicBezTo>
                    <a:pt x="20812" y="170235"/>
                    <a:pt x="20705" y="170235"/>
                    <a:pt x="20610" y="170235"/>
                  </a:cubicBezTo>
                  <a:cubicBezTo>
                    <a:pt x="20561" y="170235"/>
                    <a:pt x="20514" y="170235"/>
                    <a:pt x="20470" y="170235"/>
                  </a:cubicBezTo>
                  <a:cubicBezTo>
                    <a:pt x="20280" y="170235"/>
                    <a:pt x="20126" y="170238"/>
                    <a:pt x="20000" y="170238"/>
                  </a:cubicBezTo>
                  <a:cubicBezTo>
                    <a:pt x="19354" y="170238"/>
                    <a:pt x="19453" y="170154"/>
                    <a:pt x="19443" y="169128"/>
                  </a:cubicBezTo>
                  <a:cubicBezTo>
                    <a:pt x="19443" y="168842"/>
                    <a:pt x="19443" y="168568"/>
                    <a:pt x="19348" y="168283"/>
                  </a:cubicBezTo>
                  <a:cubicBezTo>
                    <a:pt x="19288" y="168080"/>
                    <a:pt x="19312" y="167854"/>
                    <a:pt x="19312" y="167652"/>
                  </a:cubicBezTo>
                  <a:cubicBezTo>
                    <a:pt x="19300" y="166199"/>
                    <a:pt x="19300" y="164747"/>
                    <a:pt x="19300" y="163294"/>
                  </a:cubicBezTo>
                  <a:cubicBezTo>
                    <a:pt x="19300" y="163008"/>
                    <a:pt x="19300" y="162723"/>
                    <a:pt x="19217" y="162449"/>
                  </a:cubicBezTo>
                  <a:cubicBezTo>
                    <a:pt x="19157" y="162270"/>
                    <a:pt x="19169" y="162068"/>
                    <a:pt x="19169" y="161877"/>
                  </a:cubicBezTo>
                  <a:cubicBezTo>
                    <a:pt x="19169" y="157484"/>
                    <a:pt x="19157" y="153078"/>
                    <a:pt x="19157" y="148673"/>
                  </a:cubicBezTo>
                  <a:lnTo>
                    <a:pt x="19157" y="148602"/>
                  </a:lnTo>
                  <a:cubicBezTo>
                    <a:pt x="19169" y="148185"/>
                    <a:pt x="19384" y="147971"/>
                    <a:pt x="19800" y="147959"/>
                  </a:cubicBezTo>
                  <a:cubicBezTo>
                    <a:pt x="19871" y="147957"/>
                    <a:pt x="19942" y="147957"/>
                    <a:pt x="20012" y="147957"/>
                  </a:cubicBezTo>
                  <a:cubicBezTo>
                    <a:pt x="20087" y="147957"/>
                    <a:pt x="20162" y="147957"/>
                    <a:pt x="20237" y="147957"/>
                  </a:cubicBezTo>
                  <a:cubicBezTo>
                    <a:pt x="20567" y="147957"/>
                    <a:pt x="20895" y="147947"/>
                    <a:pt x="21217" y="147840"/>
                  </a:cubicBezTo>
                  <a:cubicBezTo>
                    <a:pt x="21295" y="147816"/>
                    <a:pt x="21378" y="147810"/>
                    <a:pt x="21463" y="147810"/>
                  </a:cubicBezTo>
                  <a:cubicBezTo>
                    <a:pt x="21548" y="147810"/>
                    <a:pt x="21634" y="147816"/>
                    <a:pt x="21717" y="147816"/>
                  </a:cubicBezTo>
                  <a:lnTo>
                    <a:pt x="24360" y="147816"/>
                  </a:lnTo>
                  <a:cubicBezTo>
                    <a:pt x="24472" y="147816"/>
                    <a:pt x="24583" y="147818"/>
                    <a:pt x="24696" y="147818"/>
                  </a:cubicBezTo>
                  <a:cubicBezTo>
                    <a:pt x="25006" y="147818"/>
                    <a:pt x="25320" y="147805"/>
                    <a:pt x="25634" y="147709"/>
                  </a:cubicBezTo>
                  <a:cubicBezTo>
                    <a:pt x="25710" y="147682"/>
                    <a:pt x="25793" y="147674"/>
                    <a:pt x="25879" y="147674"/>
                  </a:cubicBezTo>
                  <a:cubicBezTo>
                    <a:pt x="25983" y="147674"/>
                    <a:pt x="26090" y="147685"/>
                    <a:pt x="26194" y="147685"/>
                  </a:cubicBezTo>
                  <a:cubicBezTo>
                    <a:pt x="27075" y="147673"/>
                    <a:pt x="27956" y="147673"/>
                    <a:pt x="28837" y="147673"/>
                  </a:cubicBezTo>
                  <a:cubicBezTo>
                    <a:pt x="28972" y="147673"/>
                    <a:pt x="29107" y="147677"/>
                    <a:pt x="29241" y="147677"/>
                  </a:cubicBezTo>
                  <a:cubicBezTo>
                    <a:pt x="29510" y="147677"/>
                    <a:pt x="29778" y="147661"/>
                    <a:pt x="30040" y="147566"/>
                  </a:cubicBezTo>
                  <a:cubicBezTo>
                    <a:pt x="30110" y="147539"/>
                    <a:pt x="30185" y="147531"/>
                    <a:pt x="30262" y="147531"/>
                  </a:cubicBezTo>
                  <a:cubicBezTo>
                    <a:pt x="30354" y="147531"/>
                    <a:pt x="30449" y="147542"/>
                    <a:pt x="30540" y="147542"/>
                  </a:cubicBezTo>
                  <a:cubicBezTo>
                    <a:pt x="30867" y="147536"/>
                    <a:pt x="31198" y="147536"/>
                    <a:pt x="31529" y="147536"/>
                  </a:cubicBezTo>
                  <a:cubicBezTo>
                    <a:pt x="31861" y="147536"/>
                    <a:pt x="32195" y="147536"/>
                    <a:pt x="32528" y="147530"/>
                  </a:cubicBezTo>
                  <a:cubicBezTo>
                    <a:pt x="32719" y="147530"/>
                    <a:pt x="32909" y="147536"/>
                    <a:pt x="33099" y="147536"/>
                  </a:cubicBezTo>
                  <a:cubicBezTo>
                    <a:pt x="33431" y="147536"/>
                    <a:pt x="33762" y="147517"/>
                    <a:pt x="34088" y="147411"/>
                  </a:cubicBezTo>
                  <a:cubicBezTo>
                    <a:pt x="34166" y="147388"/>
                    <a:pt x="34247" y="147381"/>
                    <a:pt x="34330" y="147381"/>
                  </a:cubicBezTo>
                  <a:cubicBezTo>
                    <a:pt x="34462" y="147381"/>
                    <a:pt x="34599" y="147399"/>
                    <a:pt x="34731" y="147399"/>
                  </a:cubicBezTo>
                  <a:cubicBezTo>
                    <a:pt x="37374" y="147387"/>
                    <a:pt x="40017" y="147387"/>
                    <a:pt x="42660" y="147387"/>
                  </a:cubicBezTo>
                  <a:cubicBezTo>
                    <a:pt x="42723" y="147387"/>
                    <a:pt x="42786" y="147388"/>
                    <a:pt x="42850" y="147388"/>
                  </a:cubicBezTo>
                  <a:cubicBezTo>
                    <a:pt x="43135" y="147388"/>
                    <a:pt x="43428" y="147380"/>
                    <a:pt x="43720" y="147292"/>
                  </a:cubicBezTo>
                  <a:cubicBezTo>
                    <a:pt x="43786" y="147271"/>
                    <a:pt x="43843" y="147260"/>
                    <a:pt x="43892" y="147260"/>
                  </a:cubicBezTo>
                  <a:close/>
                  <a:moveTo>
                    <a:pt x="93786" y="146542"/>
                  </a:moveTo>
                  <a:cubicBezTo>
                    <a:pt x="94143" y="146542"/>
                    <a:pt x="94488" y="146566"/>
                    <a:pt x="94833" y="146673"/>
                  </a:cubicBezTo>
                  <a:cubicBezTo>
                    <a:pt x="95095" y="146768"/>
                    <a:pt x="95143" y="146792"/>
                    <a:pt x="95131" y="147078"/>
                  </a:cubicBezTo>
                  <a:cubicBezTo>
                    <a:pt x="95107" y="147875"/>
                    <a:pt x="95238" y="148685"/>
                    <a:pt x="95024" y="149483"/>
                  </a:cubicBezTo>
                  <a:cubicBezTo>
                    <a:pt x="94964" y="149685"/>
                    <a:pt x="95000" y="149911"/>
                    <a:pt x="95000" y="150126"/>
                  </a:cubicBezTo>
                  <a:cubicBezTo>
                    <a:pt x="95000" y="154388"/>
                    <a:pt x="95000" y="158639"/>
                    <a:pt x="95000" y="162901"/>
                  </a:cubicBezTo>
                  <a:cubicBezTo>
                    <a:pt x="95000" y="163258"/>
                    <a:pt x="95012" y="163604"/>
                    <a:pt x="94893" y="163961"/>
                  </a:cubicBezTo>
                  <a:cubicBezTo>
                    <a:pt x="94822" y="164151"/>
                    <a:pt x="94857" y="164389"/>
                    <a:pt x="94857" y="164592"/>
                  </a:cubicBezTo>
                  <a:cubicBezTo>
                    <a:pt x="94857" y="166473"/>
                    <a:pt x="94857" y="168354"/>
                    <a:pt x="94857" y="170235"/>
                  </a:cubicBezTo>
                  <a:cubicBezTo>
                    <a:pt x="94857" y="170962"/>
                    <a:pt x="94845" y="170962"/>
                    <a:pt x="94155" y="170962"/>
                  </a:cubicBezTo>
                  <a:cubicBezTo>
                    <a:pt x="94057" y="170962"/>
                    <a:pt x="93958" y="170963"/>
                    <a:pt x="93858" y="170963"/>
                  </a:cubicBezTo>
                  <a:cubicBezTo>
                    <a:pt x="93560" y="170963"/>
                    <a:pt x="93259" y="170950"/>
                    <a:pt x="92964" y="170843"/>
                  </a:cubicBezTo>
                  <a:cubicBezTo>
                    <a:pt x="92897" y="170822"/>
                    <a:pt x="92826" y="170817"/>
                    <a:pt x="92753" y="170817"/>
                  </a:cubicBezTo>
                  <a:cubicBezTo>
                    <a:pt x="92684" y="170817"/>
                    <a:pt x="92614" y="170821"/>
                    <a:pt x="92545" y="170821"/>
                  </a:cubicBezTo>
                  <a:cubicBezTo>
                    <a:pt x="92518" y="170821"/>
                    <a:pt x="92491" y="170821"/>
                    <a:pt x="92464" y="170819"/>
                  </a:cubicBezTo>
                  <a:cubicBezTo>
                    <a:pt x="91726" y="170783"/>
                    <a:pt x="91000" y="170854"/>
                    <a:pt x="90261" y="170700"/>
                  </a:cubicBezTo>
                  <a:cubicBezTo>
                    <a:pt x="90092" y="170664"/>
                    <a:pt x="89918" y="170653"/>
                    <a:pt x="89742" y="170653"/>
                  </a:cubicBezTo>
                  <a:cubicBezTo>
                    <a:pt x="89479" y="170653"/>
                    <a:pt x="89210" y="170677"/>
                    <a:pt x="88944" y="170677"/>
                  </a:cubicBezTo>
                  <a:cubicBezTo>
                    <a:pt x="88911" y="170677"/>
                    <a:pt x="88878" y="170677"/>
                    <a:pt x="88845" y="170676"/>
                  </a:cubicBezTo>
                  <a:cubicBezTo>
                    <a:pt x="88345" y="170664"/>
                    <a:pt x="87856" y="170676"/>
                    <a:pt x="87356" y="170569"/>
                  </a:cubicBezTo>
                  <a:cubicBezTo>
                    <a:pt x="87166" y="170526"/>
                    <a:pt x="86966" y="170515"/>
                    <a:pt x="86763" y="170515"/>
                  </a:cubicBezTo>
                  <a:cubicBezTo>
                    <a:pt x="86509" y="170515"/>
                    <a:pt x="86250" y="170533"/>
                    <a:pt x="85999" y="170533"/>
                  </a:cubicBezTo>
                  <a:cubicBezTo>
                    <a:pt x="85678" y="170521"/>
                    <a:pt x="85344" y="170533"/>
                    <a:pt x="85011" y="170438"/>
                  </a:cubicBezTo>
                  <a:cubicBezTo>
                    <a:pt x="84891" y="170398"/>
                    <a:pt x="84760" y="170391"/>
                    <a:pt x="84626" y="170391"/>
                  </a:cubicBezTo>
                  <a:cubicBezTo>
                    <a:pt x="84562" y="170391"/>
                    <a:pt x="84498" y="170393"/>
                    <a:pt x="84434" y="170393"/>
                  </a:cubicBezTo>
                  <a:cubicBezTo>
                    <a:pt x="84392" y="170393"/>
                    <a:pt x="84350" y="170392"/>
                    <a:pt x="84308" y="170390"/>
                  </a:cubicBezTo>
                  <a:cubicBezTo>
                    <a:pt x="84228" y="170387"/>
                    <a:pt x="84148" y="170386"/>
                    <a:pt x="84068" y="170386"/>
                  </a:cubicBezTo>
                  <a:cubicBezTo>
                    <a:pt x="83875" y="170386"/>
                    <a:pt x="83681" y="170392"/>
                    <a:pt x="83488" y="170392"/>
                  </a:cubicBezTo>
                  <a:cubicBezTo>
                    <a:pt x="83144" y="170392"/>
                    <a:pt x="82802" y="170372"/>
                    <a:pt x="82463" y="170259"/>
                  </a:cubicBezTo>
                  <a:cubicBezTo>
                    <a:pt x="82417" y="170244"/>
                    <a:pt x="82369" y="170239"/>
                    <a:pt x="82319" y="170239"/>
                  </a:cubicBezTo>
                  <a:cubicBezTo>
                    <a:pt x="82254" y="170239"/>
                    <a:pt x="82186" y="170247"/>
                    <a:pt x="82118" y="170247"/>
                  </a:cubicBezTo>
                  <a:cubicBezTo>
                    <a:pt x="82043" y="170245"/>
                    <a:pt x="81969" y="170245"/>
                    <a:pt x="81895" y="170245"/>
                  </a:cubicBezTo>
                  <a:cubicBezTo>
                    <a:pt x="81816" y="170245"/>
                    <a:pt x="81737" y="170246"/>
                    <a:pt x="81659" y="170246"/>
                  </a:cubicBezTo>
                  <a:cubicBezTo>
                    <a:pt x="81313" y="170246"/>
                    <a:pt x="80968" y="170236"/>
                    <a:pt x="80629" y="170128"/>
                  </a:cubicBezTo>
                  <a:cubicBezTo>
                    <a:pt x="80537" y="170101"/>
                    <a:pt x="80440" y="170094"/>
                    <a:pt x="80342" y="170094"/>
                  </a:cubicBezTo>
                  <a:cubicBezTo>
                    <a:pt x="80224" y="170094"/>
                    <a:pt x="80103" y="170104"/>
                    <a:pt x="79986" y="170104"/>
                  </a:cubicBezTo>
                  <a:lnTo>
                    <a:pt x="69283" y="170104"/>
                  </a:lnTo>
                  <a:cubicBezTo>
                    <a:pt x="69068" y="170104"/>
                    <a:pt x="68854" y="170092"/>
                    <a:pt x="68640" y="170069"/>
                  </a:cubicBezTo>
                  <a:cubicBezTo>
                    <a:pt x="68544" y="170069"/>
                    <a:pt x="68473" y="169985"/>
                    <a:pt x="68461" y="169890"/>
                  </a:cubicBezTo>
                  <a:cubicBezTo>
                    <a:pt x="68437" y="169747"/>
                    <a:pt x="68425" y="169604"/>
                    <a:pt x="68425" y="169461"/>
                  </a:cubicBezTo>
                  <a:cubicBezTo>
                    <a:pt x="68425" y="166818"/>
                    <a:pt x="68425" y="164187"/>
                    <a:pt x="68425" y="161544"/>
                  </a:cubicBezTo>
                  <a:cubicBezTo>
                    <a:pt x="68425" y="161449"/>
                    <a:pt x="68414" y="161341"/>
                    <a:pt x="68437" y="161258"/>
                  </a:cubicBezTo>
                  <a:cubicBezTo>
                    <a:pt x="68675" y="160413"/>
                    <a:pt x="68533" y="159555"/>
                    <a:pt x="68568" y="158710"/>
                  </a:cubicBezTo>
                  <a:cubicBezTo>
                    <a:pt x="68592" y="158139"/>
                    <a:pt x="68521" y="157567"/>
                    <a:pt x="68699" y="157008"/>
                  </a:cubicBezTo>
                  <a:cubicBezTo>
                    <a:pt x="68747" y="156853"/>
                    <a:pt x="68711" y="156674"/>
                    <a:pt x="68711" y="156507"/>
                  </a:cubicBezTo>
                  <a:cubicBezTo>
                    <a:pt x="68711" y="155841"/>
                    <a:pt x="68711" y="155174"/>
                    <a:pt x="68711" y="154507"/>
                  </a:cubicBezTo>
                  <a:cubicBezTo>
                    <a:pt x="68723" y="154138"/>
                    <a:pt x="68687" y="153757"/>
                    <a:pt x="68830" y="153388"/>
                  </a:cubicBezTo>
                  <a:cubicBezTo>
                    <a:pt x="68878" y="153233"/>
                    <a:pt x="68854" y="153055"/>
                    <a:pt x="68854" y="152888"/>
                  </a:cubicBezTo>
                  <a:cubicBezTo>
                    <a:pt x="68866" y="152340"/>
                    <a:pt x="68854" y="151793"/>
                    <a:pt x="68866" y="151245"/>
                  </a:cubicBezTo>
                  <a:cubicBezTo>
                    <a:pt x="68866" y="150983"/>
                    <a:pt x="68866" y="150733"/>
                    <a:pt x="68937" y="150471"/>
                  </a:cubicBezTo>
                  <a:cubicBezTo>
                    <a:pt x="68997" y="150269"/>
                    <a:pt x="68997" y="150054"/>
                    <a:pt x="68997" y="149840"/>
                  </a:cubicBezTo>
                  <a:cubicBezTo>
                    <a:pt x="69009" y="149126"/>
                    <a:pt x="68997" y="148411"/>
                    <a:pt x="68997" y="147697"/>
                  </a:cubicBezTo>
                  <a:cubicBezTo>
                    <a:pt x="68997" y="147554"/>
                    <a:pt x="68997" y="147411"/>
                    <a:pt x="69009" y="147268"/>
                  </a:cubicBezTo>
                  <a:cubicBezTo>
                    <a:pt x="69068" y="146649"/>
                    <a:pt x="69187" y="146542"/>
                    <a:pt x="69807" y="146542"/>
                  </a:cubicBezTo>
                  <a:close/>
                  <a:moveTo>
                    <a:pt x="112384" y="146536"/>
                  </a:moveTo>
                  <a:cubicBezTo>
                    <a:pt x="112502" y="146536"/>
                    <a:pt x="112620" y="146555"/>
                    <a:pt x="112740" y="146601"/>
                  </a:cubicBezTo>
                  <a:cubicBezTo>
                    <a:pt x="112857" y="146574"/>
                    <a:pt x="112973" y="146564"/>
                    <a:pt x="113090" y="146564"/>
                  </a:cubicBezTo>
                  <a:cubicBezTo>
                    <a:pt x="113485" y="146564"/>
                    <a:pt x="113881" y="146685"/>
                    <a:pt x="114276" y="146685"/>
                  </a:cubicBezTo>
                  <a:cubicBezTo>
                    <a:pt x="114991" y="146673"/>
                    <a:pt x="115705" y="146670"/>
                    <a:pt x="116420" y="146670"/>
                  </a:cubicBezTo>
                  <a:cubicBezTo>
                    <a:pt x="117134" y="146670"/>
                    <a:pt x="117848" y="146673"/>
                    <a:pt x="118563" y="146673"/>
                  </a:cubicBezTo>
                  <a:cubicBezTo>
                    <a:pt x="118618" y="146673"/>
                    <a:pt x="118674" y="146673"/>
                    <a:pt x="118729" y="146673"/>
                  </a:cubicBezTo>
                  <a:cubicBezTo>
                    <a:pt x="119007" y="146673"/>
                    <a:pt x="119283" y="146681"/>
                    <a:pt x="119551" y="146780"/>
                  </a:cubicBezTo>
                  <a:cubicBezTo>
                    <a:pt x="119637" y="146813"/>
                    <a:pt x="119730" y="146821"/>
                    <a:pt x="119825" y="146821"/>
                  </a:cubicBezTo>
                  <a:cubicBezTo>
                    <a:pt x="119900" y="146821"/>
                    <a:pt x="119977" y="146816"/>
                    <a:pt x="120051" y="146816"/>
                  </a:cubicBezTo>
                  <a:cubicBezTo>
                    <a:pt x="120376" y="146816"/>
                    <a:pt x="120712" y="146826"/>
                    <a:pt x="121045" y="146826"/>
                  </a:cubicBezTo>
                  <a:cubicBezTo>
                    <a:pt x="121211" y="146826"/>
                    <a:pt x="121376" y="146824"/>
                    <a:pt x="121539" y="146816"/>
                  </a:cubicBezTo>
                  <a:cubicBezTo>
                    <a:pt x="121554" y="146815"/>
                    <a:pt x="121568" y="146815"/>
                    <a:pt x="121583" y="146815"/>
                  </a:cubicBezTo>
                  <a:cubicBezTo>
                    <a:pt x="121958" y="146815"/>
                    <a:pt x="122303" y="146960"/>
                    <a:pt x="122670" y="146994"/>
                  </a:cubicBezTo>
                  <a:cubicBezTo>
                    <a:pt x="122766" y="147006"/>
                    <a:pt x="122825" y="147102"/>
                    <a:pt x="122837" y="147197"/>
                  </a:cubicBezTo>
                  <a:cubicBezTo>
                    <a:pt x="122849" y="147411"/>
                    <a:pt x="122849" y="147625"/>
                    <a:pt x="122849" y="147840"/>
                  </a:cubicBezTo>
                  <a:cubicBezTo>
                    <a:pt x="122849" y="149864"/>
                    <a:pt x="122849" y="151888"/>
                    <a:pt x="122849" y="153912"/>
                  </a:cubicBezTo>
                  <a:cubicBezTo>
                    <a:pt x="122849" y="154198"/>
                    <a:pt x="122849" y="154472"/>
                    <a:pt x="122944" y="154757"/>
                  </a:cubicBezTo>
                  <a:cubicBezTo>
                    <a:pt x="122992" y="154936"/>
                    <a:pt x="122992" y="155138"/>
                    <a:pt x="122992" y="155317"/>
                  </a:cubicBezTo>
                  <a:cubicBezTo>
                    <a:pt x="122992" y="158317"/>
                    <a:pt x="122992" y="161318"/>
                    <a:pt x="122992" y="164318"/>
                  </a:cubicBezTo>
                  <a:cubicBezTo>
                    <a:pt x="122813" y="165151"/>
                    <a:pt x="122920" y="166021"/>
                    <a:pt x="122730" y="166854"/>
                  </a:cubicBezTo>
                  <a:cubicBezTo>
                    <a:pt x="122682" y="167056"/>
                    <a:pt x="122718" y="167283"/>
                    <a:pt x="122706" y="167497"/>
                  </a:cubicBezTo>
                  <a:cubicBezTo>
                    <a:pt x="122682" y="168068"/>
                    <a:pt x="122718" y="168628"/>
                    <a:pt x="122599" y="169200"/>
                  </a:cubicBezTo>
                  <a:cubicBezTo>
                    <a:pt x="122504" y="169604"/>
                    <a:pt x="122563" y="170045"/>
                    <a:pt x="122563" y="170473"/>
                  </a:cubicBezTo>
                  <a:cubicBezTo>
                    <a:pt x="122563" y="170664"/>
                    <a:pt x="122563" y="170866"/>
                    <a:pt x="122539" y="171045"/>
                  </a:cubicBezTo>
                  <a:cubicBezTo>
                    <a:pt x="122516" y="171235"/>
                    <a:pt x="122396" y="171355"/>
                    <a:pt x="122206" y="171366"/>
                  </a:cubicBezTo>
                  <a:cubicBezTo>
                    <a:pt x="122015" y="171378"/>
                    <a:pt x="121825" y="171378"/>
                    <a:pt x="121634" y="171378"/>
                  </a:cubicBezTo>
                  <a:cubicBezTo>
                    <a:pt x="120857" y="171378"/>
                    <a:pt x="120079" y="171384"/>
                    <a:pt x="119301" y="171384"/>
                  </a:cubicBezTo>
                  <a:cubicBezTo>
                    <a:pt x="118912" y="171384"/>
                    <a:pt x="118523" y="171382"/>
                    <a:pt x="118134" y="171378"/>
                  </a:cubicBezTo>
                  <a:cubicBezTo>
                    <a:pt x="118039" y="171378"/>
                    <a:pt x="117944" y="171380"/>
                    <a:pt x="117851" y="171380"/>
                  </a:cubicBezTo>
                  <a:cubicBezTo>
                    <a:pt x="117616" y="171380"/>
                    <a:pt x="117384" y="171368"/>
                    <a:pt x="117146" y="171283"/>
                  </a:cubicBezTo>
                  <a:cubicBezTo>
                    <a:pt x="117045" y="171247"/>
                    <a:pt x="116937" y="171230"/>
                    <a:pt x="116830" y="171230"/>
                  </a:cubicBezTo>
                  <a:cubicBezTo>
                    <a:pt x="116723" y="171230"/>
                    <a:pt x="116616" y="171247"/>
                    <a:pt x="116515" y="171283"/>
                  </a:cubicBezTo>
                  <a:cubicBezTo>
                    <a:pt x="116302" y="171368"/>
                    <a:pt x="116083" y="171380"/>
                    <a:pt x="115863" y="171380"/>
                  </a:cubicBezTo>
                  <a:cubicBezTo>
                    <a:pt x="115775" y="171380"/>
                    <a:pt x="115686" y="171378"/>
                    <a:pt x="115598" y="171378"/>
                  </a:cubicBezTo>
                  <a:cubicBezTo>
                    <a:pt x="115241" y="171384"/>
                    <a:pt x="114884" y="171384"/>
                    <a:pt x="114526" y="171384"/>
                  </a:cubicBezTo>
                  <a:cubicBezTo>
                    <a:pt x="114169" y="171384"/>
                    <a:pt x="113812" y="171384"/>
                    <a:pt x="113455" y="171390"/>
                  </a:cubicBezTo>
                  <a:cubicBezTo>
                    <a:pt x="113439" y="171391"/>
                    <a:pt x="113424" y="171391"/>
                    <a:pt x="113408" y="171391"/>
                  </a:cubicBezTo>
                  <a:cubicBezTo>
                    <a:pt x="113068" y="171391"/>
                    <a:pt x="112737" y="171271"/>
                    <a:pt x="112407" y="171271"/>
                  </a:cubicBezTo>
                  <a:cubicBezTo>
                    <a:pt x="112074" y="171271"/>
                    <a:pt x="111764" y="171390"/>
                    <a:pt x="111419" y="171390"/>
                  </a:cubicBezTo>
                  <a:cubicBezTo>
                    <a:pt x="110966" y="171384"/>
                    <a:pt x="110514" y="171381"/>
                    <a:pt x="110062" y="171381"/>
                  </a:cubicBezTo>
                  <a:cubicBezTo>
                    <a:pt x="109609" y="171381"/>
                    <a:pt x="109157" y="171384"/>
                    <a:pt x="108704" y="171390"/>
                  </a:cubicBezTo>
                  <a:cubicBezTo>
                    <a:pt x="108684" y="171391"/>
                    <a:pt x="108664" y="171391"/>
                    <a:pt x="108644" y="171391"/>
                  </a:cubicBezTo>
                  <a:cubicBezTo>
                    <a:pt x="108286" y="171391"/>
                    <a:pt x="107927" y="171304"/>
                    <a:pt x="107559" y="171304"/>
                  </a:cubicBezTo>
                  <a:cubicBezTo>
                    <a:pt x="107520" y="171304"/>
                    <a:pt x="107481" y="171305"/>
                    <a:pt x="107442" y="171307"/>
                  </a:cubicBezTo>
                  <a:cubicBezTo>
                    <a:pt x="107299" y="171319"/>
                    <a:pt x="107168" y="171307"/>
                    <a:pt x="107025" y="171355"/>
                  </a:cubicBezTo>
                  <a:cubicBezTo>
                    <a:pt x="106944" y="171380"/>
                    <a:pt x="106856" y="171395"/>
                    <a:pt x="106768" y="171395"/>
                  </a:cubicBezTo>
                  <a:cubicBezTo>
                    <a:pt x="106689" y="171395"/>
                    <a:pt x="106610" y="171383"/>
                    <a:pt x="106537" y="171355"/>
                  </a:cubicBezTo>
                  <a:cubicBezTo>
                    <a:pt x="106307" y="171259"/>
                    <a:pt x="106072" y="171243"/>
                    <a:pt x="105834" y="171243"/>
                  </a:cubicBezTo>
                  <a:cubicBezTo>
                    <a:pt x="105716" y="171243"/>
                    <a:pt x="105597" y="171247"/>
                    <a:pt x="105478" y="171247"/>
                  </a:cubicBezTo>
                  <a:lnTo>
                    <a:pt x="99620" y="171247"/>
                  </a:lnTo>
                  <a:cubicBezTo>
                    <a:pt x="99334" y="171247"/>
                    <a:pt x="99060" y="171247"/>
                    <a:pt x="98774" y="171164"/>
                  </a:cubicBezTo>
                  <a:cubicBezTo>
                    <a:pt x="98572" y="171105"/>
                    <a:pt x="98358" y="171105"/>
                    <a:pt x="98143" y="171105"/>
                  </a:cubicBezTo>
                  <a:lnTo>
                    <a:pt x="96072" y="171105"/>
                  </a:lnTo>
                  <a:cubicBezTo>
                    <a:pt x="95905" y="171105"/>
                    <a:pt x="95738" y="171105"/>
                    <a:pt x="95572" y="171093"/>
                  </a:cubicBezTo>
                  <a:cubicBezTo>
                    <a:pt x="95405" y="171081"/>
                    <a:pt x="95298" y="170997"/>
                    <a:pt x="95286" y="170831"/>
                  </a:cubicBezTo>
                  <a:cubicBezTo>
                    <a:pt x="95274" y="170640"/>
                    <a:pt x="95274" y="170450"/>
                    <a:pt x="95274" y="170259"/>
                  </a:cubicBezTo>
                  <a:cubicBezTo>
                    <a:pt x="95274" y="166116"/>
                    <a:pt x="95286" y="161972"/>
                    <a:pt x="95286" y="157829"/>
                  </a:cubicBezTo>
                  <a:cubicBezTo>
                    <a:pt x="95286" y="157496"/>
                    <a:pt x="95274" y="157174"/>
                    <a:pt x="95381" y="156841"/>
                  </a:cubicBezTo>
                  <a:cubicBezTo>
                    <a:pt x="95441" y="156627"/>
                    <a:pt x="95417" y="156365"/>
                    <a:pt x="95417" y="156138"/>
                  </a:cubicBezTo>
                  <a:cubicBezTo>
                    <a:pt x="95417" y="153757"/>
                    <a:pt x="95441" y="151376"/>
                    <a:pt x="95417" y="148995"/>
                  </a:cubicBezTo>
                  <a:cubicBezTo>
                    <a:pt x="95405" y="148304"/>
                    <a:pt x="95584" y="147625"/>
                    <a:pt x="95584" y="146947"/>
                  </a:cubicBezTo>
                  <a:cubicBezTo>
                    <a:pt x="95584" y="146768"/>
                    <a:pt x="95715" y="146697"/>
                    <a:pt x="95869" y="146685"/>
                  </a:cubicBezTo>
                  <a:lnTo>
                    <a:pt x="96441" y="146685"/>
                  </a:lnTo>
                  <a:cubicBezTo>
                    <a:pt x="98679" y="146673"/>
                    <a:pt x="100918" y="146673"/>
                    <a:pt x="103156" y="146673"/>
                  </a:cubicBezTo>
                  <a:lnTo>
                    <a:pt x="109871" y="146673"/>
                  </a:lnTo>
                  <a:cubicBezTo>
                    <a:pt x="109980" y="146673"/>
                    <a:pt x="110090" y="146677"/>
                    <a:pt x="110198" y="146677"/>
                  </a:cubicBezTo>
                  <a:cubicBezTo>
                    <a:pt x="110398" y="146677"/>
                    <a:pt x="110595" y="146662"/>
                    <a:pt x="110788" y="146578"/>
                  </a:cubicBezTo>
                  <a:cubicBezTo>
                    <a:pt x="110824" y="146554"/>
                    <a:pt x="110871" y="146554"/>
                    <a:pt x="110919" y="146542"/>
                  </a:cubicBezTo>
                  <a:cubicBezTo>
                    <a:pt x="110927" y="146542"/>
                    <a:pt x="110935" y="146541"/>
                    <a:pt x="110943" y="146541"/>
                  </a:cubicBezTo>
                  <a:cubicBezTo>
                    <a:pt x="111184" y="146541"/>
                    <a:pt x="111411" y="146678"/>
                    <a:pt x="111654" y="146678"/>
                  </a:cubicBezTo>
                  <a:cubicBezTo>
                    <a:pt x="111713" y="146678"/>
                    <a:pt x="111774" y="146670"/>
                    <a:pt x="111836" y="146649"/>
                  </a:cubicBezTo>
                  <a:cubicBezTo>
                    <a:pt x="112018" y="146584"/>
                    <a:pt x="112199" y="146536"/>
                    <a:pt x="112384" y="146536"/>
                  </a:cubicBezTo>
                  <a:close/>
                  <a:moveTo>
                    <a:pt x="123992" y="146968"/>
                  </a:moveTo>
                  <a:cubicBezTo>
                    <a:pt x="124115" y="146968"/>
                    <a:pt x="124264" y="146971"/>
                    <a:pt x="124444" y="146971"/>
                  </a:cubicBezTo>
                  <a:cubicBezTo>
                    <a:pt x="124546" y="146971"/>
                    <a:pt x="124647" y="146969"/>
                    <a:pt x="124747" y="146969"/>
                  </a:cubicBezTo>
                  <a:cubicBezTo>
                    <a:pt x="125023" y="146969"/>
                    <a:pt x="125296" y="146982"/>
                    <a:pt x="125575" y="147078"/>
                  </a:cubicBezTo>
                  <a:cubicBezTo>
                    <a:pt x="125651" y="147105"/>
                    <a:pt x="125734" y="147112"/>
                    <a:pt x="125820" y="147112"/>
                  </a:cubicBezTo>
                  <a:cubicBezTo>
                    <a:pt x="125924" y="147112"/>
                    <a:pt x="126031" y="147102"/>
                    <a:pt x="126135" y="147102"/>
                  </a:cubicBezTo>
                  <a:cubicBezTo>
                    <a:pt x="126480" y="147107"/>
                    <a:pt x="126826" y="147107"/>
                    <a:pt x="127171" y="147107"/>
                  </a:cubicBezTo>
                  <a:cubicBezTo>
                    <a:pt x="127516" y="147107"/>
                    <a:pt x="127861" y="147107"/>
                    <a:pt x="128207" y="147113"/>
                  </a:cubicBezTo>
                  <a:cubicBezTo>
                    <a:pt x="128309" y="147113"/>
                    <a:pt x="128411" y="147112"/>
                    <a:pt x="128513" y="147112"/>
                  </a:cubicBezTo>
                  <a:cubicBezTo>
                    <a:pt x="128767" y="147112"/>
                    <a:pt x="129020" y="147124"/>
                    <a:pt x="129266" y="147209"/>
                  </a:cubicBezTo>
                  <a:cubicBezTo>
                    <a:pt x="129359" y="147242"/>
                    <a:pt x="129463" y="147249"/>
                    <a:pt x="129569" y="147249"/>
                  </a:cubicBezTo>
                  <a:cubicBezTo>
                    <a:pt x="129654" y="147249"/>
                    <a:pt x="129741" y="147244"/>
                    <a:pt x="129826" y="147244"/>
                  </a:cubicBezTo>
                  <a:cubicBezTo>
                    <a:pt x="130171" y="147250"/>
                    <a:pt x="130517" y="147250"/>
                    <a:pt x="130862" y="147250"/>
                  </a:cubicBezTo>
                  <a:cubicBezTo>
                    <a:pt x="131207" y="147250"/>
                    <a:pt x="131552" y="147250"/>
                    <a:pt x="131898" y="147256"/>
                  </a:cubicBezTo>
                  <a:cubicBezTo>
                    <a:pt x="132012" y="147256"/>
                    <a:pt x="132126" y="147255"/>
                    <a:pt x="132240" y="147255"/>
                  </a:cubicBezTo>
                  <a:cubicBezTo>
                    <a:pt x="132554" y="147255"/>
                    <a:pt x="132866" y="147267"/>
                    <a:pt x="133172" y="147363"/>
                  </a:cubicBezTo>
                  <a:cubicBezTo>
                    <a:pt x="133273" y="147393"/>
                    <a:pt x="133380" y="147399"/>
                    <a:pt x="133489" y="147399"/>
                  </a:cubicBezTo>
                  <a:cubicBezTo>
                    <a:pt x="133561" y="147399"/>
                    <a:pt x="133634" y="147397"/>
                    <a:pt x="133707" y="147397"/>
                  </a:cubicBezTo>
                  <a:cubicBezTo>
                    <a:pt x="133743" y="147397"/>
                    <a:pt x="133779" y="147397"/>
                    <a:pt x="133815" y="147399"/>
                  </a:cubicBezTo>
                  <a:cubicBezTo>
                    <a:pt x="133930" y="147403"/>
                    <a:pt x="134047" y="147404"/>
                    <a:pt x="134163" y="147404"/>
                  </a:cubicBezTo>
                  <a:cubicBezTo>
                    <a:pt x="134381" y="147404"/>
                    <a:pt x="134600" y="147400"/>
                    <a:pt x="134820" y="147400"/>
                  </a:cubicBezTo>
                  <a:cubicBezTo>
                    <a:pt x="135263" y="147400"/>
                    <a:pt x="135708" y="147417"/>
                    <a:pt x="136148" y="147518"/>
                  </a:cubicBezTo>
                  <a:cubicBezTo>
                    <a:pt x="136298" y="147550"/>
                    <a:pt x="136451" y="147559"/>
                    <a:pt x="136605" y="147559"/>
                  </a:cubicBezTo>
                  <a:cubicBezTo>
                    <a:pt x="136824" y="147559"/>
                    <a:pt x="137045" y="147541"/>
                    <a:pt x="137264" y="147541"/>
                  </a:cubicBezTo>
                  <a:cubicBezTo>
                    <a:pt x="137297" y="147541"/>
                    <a:pt x="137330" y="147541"/>
                    <a:pt x="137363" y="147542"/>
                  </a:cubicBezTo>
                  <a:cubicBezTo>
                    <a:pt x="137419" y="147543"/>
                    <a:pt x="137475" y="147544"/>
                    <a:pt x="137531" y="147544"/>
                  </a:cubicBezTo>
                  <a:cubicBezTo>
                    <a:pt x="137670" y="147544"/>
                    <a:pt x="137809" y="147541"/>
                    <a:pt x="137948" y="147541"/>
                  </a:cubicBezTo>
                  <a:cubicBezTo>
                    <a:pt x="138275" y="147541"/>
                    <a:pt x="138601" y="147557"/>
                    <a:pt x="138922" y="147661"/>
                  </a:cubicBezTo>
                  <a:cubicBezTo>
                    <a:pt x="138984" y="147680"/>
                    <a:pt x="139050" y="147686"/>
                    <a:pt x="139117" y="147686"/>
                  </a:cubicBezTo>
                  <a:cubicBezTo>
                    <a:pt x="139218" y="147686"/>
                    <a:pt x="139322" y="147673"/>
                    <a:pt x="139422" y="147673"/>
                  </a:cubicBezTo>
                  <a:cubicBezTo>
                    <a:pt x="139720" y="147679"/>
                    <a:pt x="140015" y="147679"/>
                    <a:pt x="140309" y="147679"/>
                  </a:cubicBezTo>
                  <a:cubicBezTo>
                    <a:pt x="140604" y="147679"/>
                    <a:pt x="140899" y="147679"/>
                    <a:pt x="141196" y="147685"/>
                  </a:cubicBezTo>
                  <a:cubicBezTo>
                    <a:pt x="141261" y="147685"/>
                    <a:pt x="141326" y="147685"/>
                    <a:pt x="141391" y="147685"/>
                  </a:cubicBezTo>
                  <a:cubicBezTo>
                    <a:pt x="141683" y="147685"/>
                    <a:pt x="141974" y="147693"/>
                    <a:pt x="142256" y="147780"/>
                  </a:cubicBezTo>
                  <a:cubicBezTo>
                    <a:pt x="142383" y="147820"/>
                    <a:pt x="142516" y="147827"/>
                    <a:pt x="142652" y="147827"/>
                  </a:cubicBezTo>
                  <a:cubicBezTo>
                    <a:pt x="142716" y="147827"/>
                    <a:pt x="142781" y="147825"/>
                    <a:pt x="142845" y="147825"/>
                  </a:cubicBezTo>
                  <a:cubicBezTo>
                    <a:pt x="142887" y="147825"/>
                    <a:pt x="142929" y="147826"/>
                    <a:pt x="142970" y="147828"/>
                  </a:cubicBezTo>
                  <a:cubicBezTo>
                    <a:pt x="143054" y="147831"/>
                    <a:pt x="143138" y="147832"/>
                    <a:pt x="143222" y="147832"/>
                  </a:cubicBezTo>
                  <a:cubicBezTo>
                    <a:pt x="143441" y="147832"/>
                    <a:pt x="143660" y="147825"/>
                    <a:pt x="143880" y="147825"/>
                  </a:cubicBezTo>
                  <a:cubicBezTo>
                    <a:pt x="144237" y="147825"/>
                    <a:pt x="144594" y="147844"/>
                    <a:pt x="144947" y="147947"/>
                  </a:cubicBezTo>
                  <a:cubicBezTo>
                    <a:pt x="145019" y="147971"/>
                    <a:pt x="145096" y="147978"/>
                    <a:pt x="145174" y="147978"/>
                  </a:cubicBezTo>
                  <a:cubicBezTo>
                    <a:pt x="145265" y="147978"/>
                    <a:pt x="145358" y="147969"/>
                    <a:pt x="145449" y="147969"/>
                  </a:cubicBezTo>
                  <a:cubicBezTo>
                    <a:pt x="145472" y="147969"/>
                    <a:pt x="145495" y="147969"/>
                    <a:pt x="145518" y="147971"/>
                  </a:cubicBezTo>
                  <a:cubicBezTo>
                    <a:pt x="145576" y="147971"/>
                    <a:pt x="145633" y="147970"/>
                    <a:pt x="145690" y="147970"/>
                  </a:cubicBezTo>
                  <a:cubicBezTo>
                    <a:pt x="145918" y="147970"/>
                    <a:pt x="146145" y="147978"/>
                    <a:pt x="146364" y="148054"/>
                  </a:cubicBezTo>
                  <a:cubicBezTo>
                    <a:pt x="146471" y="148095"/>
                    <a:pt x="146589" y="148108"/>
                    <a:pt x="146707" y="148108"/>
                  </a:cubicBezTo>
                  <a:cubicBezTo>
                    <a:pt x="146760" y="148108"/>
                    <a:pt x="146812" y="148105"/>
                    <a:pt x="146864" y="148102"/>
                  </a:cubicBezTo>
                  <a:cubicBezTo>
                    <a:pt x="146955" y="148095"/>
                    <a:pt x="147047" y="148091"/>
                    <a:pt x="147138" y="148091"/>
                  </a:cubicBezTo>
                  <a:cubicBezTo>
                    <a:pt x="147663" y="148091"/>
                    <a:pt x="148180" y="148196"/>
                    <a:pt x="148697" y="148256"/>
                  </a:cubicBezTo>
                  <a:cubicBezTo>
                    <a:pt x="148912" y="148292"/>
                    <a:pt x="148971" y="148364"/>
                    <a:pt x="148983" y="148602"/>
                  </a:cubicBezTo>
                  <a:cubicBezTo>
                    <a:pt x="148995" y="148792"/>
                    <a:pt x="148983" y="148983"/>
                    <a:pt x="148983" y="149173"/>
                  </a:cubicBezTo>
                  <a:cubicBezTo>
                    <a:pt x="148983" y="151709"/>
                    <a:pt x="148983" y="154257"/>
                    <a:pt x="148983" y="156805"/>
                  </a:cubicBezTo>
                  <a:cubicBezTo>
                    <a:pt x="148983" y="157138"/>
                    <a:pt x="148983" y="157460"/>
                    <a:pt x="149078" y="157793"/>
                  </a:cubicBezTo>
                  <a:cubicBezTo>
                    <a:pt x="149150" y="158008"/>
                    <a:pt x="149126" y="158270"/>
                    <a:pt x="149126" y="158496"/>
                  </a:cubicBezTo>
                  <a:lnTo>
                    <a:pt x="149126" y="164425"/>
                  </a:lnTo>
                  <a:cubicBezTo>
                    <a:pt x="149126" y="166378"/>
                    <a:pt x="149126" y="168330"/>
                    <a:pt x="149126" y="170283"/>
                  </a:cubicBezTo>
                  <a:cubicBezTo>
                    <a:pt x="149126" y="170581"/>
                    <a:pt x="149114" y="170890"/>
                    <a:pt x="149209" y="171200"/>
                  </a:cubicBezTo>
                  <a:cubicBezTo>
                    <a:pt x="149281" y="171390"/>
                    <a:pt x="149257" y="171616"/>
                    <a:pt x="149257" y="171831"/>
                  </a:cubicBezTo>
                  <a:cubicBezTo>
                    <a:pt x="149257" y="172176"/>
                    <a:pt x="149197" y="172236"/>
                    <a:pt x="148828" y="172247"/>
                  </a:cubicBezTo>
                  <a:cubicBezTo>
                    <a:pt x="148606" y="172251"/>
                    <a:pt x="148384" y="172253"/>
                    <a:pt x="148162" y="172253"/>
                  </a:cubicBezTo>
                  <a:cubicBezTo>
                    <a:pt x="147717" y="172253"/>
                    <a:pt x="147273" y="172247"/>
                    <a:pt x="146828" y="172247"/>
                  </a:cubicBezTo>
                  <a:lnTo>
                    <a:pt x="142911" y="172247"/>
                  </a:lnTo>
                  <a:cubicBezTo>
                    <a:pt x="142435" y="172247"/>
                    <a:pt x="141970" y="172247"/>
                    <a:pt x="141494" y="172140"/>
                  </a:cubicBezTo>
                  <a:cubicBezTo>
                    <a:pt x="141325" y="172104"/>
                    <a:pt x="141151" y="172095"/>
                    <a:pt x="140976" y="172095"/>
                  </a:cubicBezTo>
                  <a:cubicBezTo>
                    <a:pt x="140784" y="172095"/>
                    <a:pt x="140590" y="172106"/>
                    <a:pt x="140399" y="172106"/>
                  </a:cubicBezTo>
                  <a:cubicBezTo>
                    <a:pt x="140359" y="172106"/>
                    <a:pt x="140319" y="172106"/>
                    <a:pt x="140280" y="172105"/>
                  </a:cubicBezTo>
                  <a:cubicBezTo>
                    <a:pt x="140217" y="172103"/>
                    <a:pt x="140154" y="172102"/>
                    <a:pt x="140090" y="172102"/>
                  </a:cubicBezTo>
                  <a:cubicBezTo>
                    <a:pt x="140006" y="172102"/>
                    <a:pt x="139921" y="172103"/>
                    <a:pt x="139836" y="172103"/>
                  </a:cubicBezTo>
                  <a:cubicBezTo>
                    <a:pt x="139539" y="172103"/>
                    <a:pt x="139240" y="172093"/>
                    <a:pt x="138946" y="171997"/>
                  </a:cubicBezTo>
                  <a:cubicBezTo>
                    <a:pt x="138860" y="171964"/>
                    <a:pt x="138767" y="171957"/>
                    <a:pt x="138672" y="171957"/>
                  </a:cubicBezTo>
                  <a:cubicBezTo>
                    <a:pt x="138597" y="171957"/>
                    <a:pt x="138520" y="171962"/>
                    <a:pt x="138446" y="171962"/>
                  </a:cubicBezTo>
                  <a:lnTo>
                    <a:pt x="136660" y="171962"/>
                  </a:lnTo>
                  <a:cubicBezTo>
                    <a:pt x="136604" y="171962"/>
                    <a:pt x="136548" y="171962"/>
                    <a:pt x="136492" y="171962"/>
                  </a:cubicBezTo>
                  <a:cubicBezTo>
                    <a:pt x="136242" y="171962"/>
                    <a:pt x="135997" y="171954"/>
                    <a:pt x="135743" y="171867"/>
                  </a:cubicBezTo>
                  <a:cubicBezTo>
                    <a:pt x="135577" y="171807"/>
                    <a:pt x="135374" y="171831"/>
                    <a:pt x="135184" y="171819"/>
                  </a:cubicBezTo>
                  <a:lnTo>
                    <a:pt x="133826" y="171819"/>
                  </a:lnTo>
                  <a:cubicBezTo>
                    <a:pt x="133745" y="171819"/>
                    <a:pt x="133659" y="171827"/>
                    <a:pt x="133577" y="171827"/>
                  </a:cubicBezTo>
                  <a:cubicBezTo>
                    <a:pt x="133514" y="171827"/>
                    <a:pt x="133454" y="171822"/>
                    <a:pt x="133398" y="171807"/>
                  </a:cubicBezTo>
                  <a:cubicBezTo>
                    <a:pt x="133040" y="171695"/>
                    <a:pt x="132677" y="171678"/>
                    <a:pt x="132316" y="171678"/>
                  </a:cubicBezTo>
                  <a:cubicBezTo>
                    <a:pt x="132158" y="171678"/>
                    <a:pt x="132000" y="171681"/>
                    <a:pt x="131843" y="171681"/>
                  </a:cubicBezTo>
                  <a:cubicBezTo>
                    <a:pt x="131750" y="171681"/>
                    <a:pt x="131657" y="171680"/>
                    <a:pt x="131564" y="171676"/>
                  </a:cubicBezTo>
                  <a:cubicBezTo>
                    <a:pt x="131517" y="171676"/>
                    <a:pt x="131466" y="171679"/>
                    <a:pt x="131417" y="171679"/>
                  </a:cubicBezTo>
                  <a:cubicBezTo>
                    <a:pt x="131368" y="171679"/>
                    <a:pt x="131320" y="171676"/>
                    <a:pt x="131279" y="171664"/>
                  </a:cubicBezTo>
                  <a:cubicBezTo>
                    <a:pt x="130868" y="171548"/>
                    <a:pt x="130454" y="171523"/>
                    <a:pt x="130039" y="171523"/>
                  </a:cubicBezTo>
                  <a:cubicBezTo>
                    <a:pt x="129706" y="171523"/>
                    <a:pt x="129372" y="171539"/>
                    <a:pt x="129038" y="171539"/>
                  </a:cubicBezTo>
                  <a:cubicBezTo>
                    <a:pt x="128932" y="171539"/>
                    <a:pt x="128825" y="171538"/>
                    <a:pt x="128719" y="171533"/>
                  </a:cubicBezTo>
                  <a:cubicBezTo>
                    <a:pt x="128397" y="171521"/>
                    <a:pt x="128064" y="171545"/>
                    <a:pt x="127730" y="171438"/>
                  </a:cubicBezTo>
                  <a:cubicBezTo>
                    <a:pt x="127594" y="171395"/>
                    <a:pt x="127440" y="171389"/>
                    <a:pt x="127285" y="171389"/>
                  </a:cubicBezTo>
                  <a:cubicBezTo>
                    <a:pt x="127223" y="171389"/>
                    <a:pt x="127161" y="171390"/>
                    <a:pt x="127099" y="171390"/>
                  </a:cubicBezTo>
                  <a:lnTo>
                    <a:pt x="123885" y="171390"/>
                  </a:lnTo>
                  <a:cubicBezTo>
                    <a:pt x="123694" y="171390"/>
                    <a:pt x="123504" y="171390"/>
                    <a:pt x="123313" y="171378"/>
                  </a:cubicBezTo>
                  <a:cubicBezTo>
                    <a:pt x="123099" y="171366"/>
                    <a:pt x="122992" y="171283"/>
                    <a:pt x="123004" y="171081"/>
                  </a:cubicBezTo>
                  <a:cubicBezTo>
                    <a:pt x="123016" y="170319"/>
                    <a:pt x="122908" y="169569"/>
                    <a:pt x="123099" y="168807"/>
                  </a:cubicBezTo>
                  <a:cubicBezTo>
                    <a:pt x="123170" y="168497"/>
                    <a:pt x="123123" y="168140"/>
                    <a:pt x="123135" y="167818"/>
                  </a:cubicBezTo>
                  <a:cubicBezTo>
                    <a:pt x="123147" y="167437"/>
                    <a:pt x="123099" y="167056"/>
                    <a:pt x="123242" y="166687"/>
                  </a:cubicBezTo>
                  <a:cubicBezTo>
                    <a:pt x="123301" y="166509"/>
                    <a:pt x="123266" y="166306"/>
                    <a:pt x="123278" y="166116"/>
                  </a:cubicBezTo>
                  <a:cubicBezTo>
                    <a:pt x="123278" y="165782"/>
                    <a:pt x="123278" y="165461"/>
                    <a:pt x="123373" y="165128"/>
                  </a:cubicBezTo>
                  <a:cubicBezTo>
                    <a:pt x="123444" y="164889"/>
                    <a:pt x="123408" y="164616"/>
                    <a:pt x="123408" y="164354"/>
                  </a:cubicBezTo>
                  <a:cubicBezTo>
                    <a:pt x="123420" y="158901"/>
                    <a:pt x="123408" y="153459"/>
                    <a:pt x="123420" y="148006"/>
                  </a:cubicBezTo>
                  <a:cubicBezTo>
                    <a:pt x="123420" y="147044"/>
                    <a:pt x="123336" y="146968"/>
                    <a:pt x="123992" y="146968"/>
                  </a:cubicBezTo>
                  <a:close/>
                  <a:moveTo>
                    <a:pt x="243352" y="149966"/>
                  </a:moveTo>
                  <a:cubicBezTo>
                    <a:pt x="243606" y="149966"/>
                    <a:pt x="243860" y="149971"/>
                    <a:pt x="244114" y="149971"/>
                  </a:cubicBezTo>
                  <a:cubicBezTo>
                    <a:pt x="244376" y="149971"/>
                    <a:pt x="244638" y="149983"/>
                    <a:pt x="244888" y="150054"/>
                  </a:cubicBezTo>
                  <a:cubicBezTo>
                    <a:pt x="245033" y="150097"/>
                    <a:pt x="245189" y="150103"/>
                    <a:pt x="245345" y="150103"/>
                  </a:cubicBezTo>
                  <a:cubicBezTo>
                    <a:pt x="245407" y="150103"/>
                    <a:pt x="245470" y="150102"/>
                    <a:pt x="245531" y="150102"/>
                  </a:cubicBezTo>
                  <a:cubicBezTo>
                    <a:pt x="245924" y="150108"/>
                    <a:pt x="246317" y="150108"/>
                    <a:pt x="246710" y="150108"/>
                  </a:cubicBezTo>
                  <a:cubicBezTo>
                    <a:pt x="247103" y="150108"/>
                    <a:pt x="247495" y="150108"/>
                    <a:pt x="247888" y="150114"/>
                  </a:cubicBezTo>
                  <a:cubicBezTo>
                    <a:pt x="248065" y="150114"/>
                    <a:pt x="248244" y="150107"/>
                    <a:pt x="248423" y="150107"/>
                  </a:cubicBezTo>
                  <a:cubicBezTo>
                    <a:pt x="248714" y="150107"/>
                    <a:pt x="249006" y="150125"/>
                    <a:pt x="249293" y="150221"/>
                  </a:cubicBezTo>
                  <a:cubicBezTo>
                    <a:pt x="249374" y="150248"/>
                    <a:pt x="249461" y="150255"/>
                    <a:pt x="249548" y="150255"/>
                  </a:cubicBezTo>
                  <a:cubicBezTo>
                    <a:pt x="249653" y="150255"/>
                    <a:pt x="249761" y="150245"/>
                    <a:pt x="249865" y="150245"/>
                  </a:cubicBezTo>
                  <a:cubicBezTo>
                    <a:pt x="250960" y="150245"/>
                    <a:pt x="252056" y="150245"/>
                    <a:pt x="253151" y="150257"/>
                  </a:cubicBezTo>
                  <a:cubicBezTo>
                    <a:pt x="253294" y="150257"/>
                    <a:pt x="253435" y="150253"/>
                    <a:pt x="253576" y="150253"/>
                  </a:cubicBezTo>
                  <a:cubicBezTo>
                    <a:pt x="253859" y="150253"/>
                    <a:pt x="254139" y="150269"/>
                    <a:pt x="254425" y="150364"/>
                  </a:cubicBezTo>
                  <a:cubicBezTo>
                    <a:pt x="254501" y="150391"/>
                    <a:pt x="254584" y="150398"/>
                    <a:pt x="254670" y="150398"/>
                  </a:cubicBezTo>
                  <a:cubicBezTo>
                    <a:pt x="254773" y="150398"/>
                    <a:pt x="254881" y="150388"/>
                    <a:pt x="254984" y="150388"/>
                  </a:cubicBezTo>
                  <a:cubicBezTo>
                    <a:pt x="255889" y="150388"/>
                    <a:pt x="256794" y="150388"/>
                    <a:pt x="257699" y="150400"/>
                  </a:cubicBezTo>
                  <a:cubicBezTo>
                    <a:pt x="257918" y="150400"/>
                    <a:pt x="258137" y="150390"/>
                    <a:pt x="258356" y="150390"/>
                  </a:cubicBezTo>
                  <a:cubicBezTo>
                    <a:pt x="258683" y="150390"/>
                    <a:pt x="259009" y="150411"/>
                    <a:pt x="259330" y="150519"/>
                  </a:cubicBezTo>
                  <a:cubicBezTo>
                    <a:pt x="259392" y="150538"/>
                    <a:pt x="259458" y="150543"/>
                    <a:pt x="259525" y="150543"/>
                  </a:cubicBezTo>
                  <a:cubicBezTo>
                    <a:pt x="259626" y="150543"/>
                    <a:pt x="259730" y="150531"/>
                    <a:pt x="259830" y="150531"/>
                  </a:cubicBezTo>
                  <a:cubicBezTo>
                    <a:pt x="260830" y="150531"/>
                    <a:pt x="261831" y="150531"/>
                    <a:pt x="262831" y="150542"/>
                  </a:cubicBezTo>
                  <a:cubicBezTo>
                    <a:pt x="262912" y="150542"/>
                    <a:pt x="262994" y="150542"/>
                    <a:pt x="263076" y="150542"/>
                  </a:cubicBezTo>
                  <a:cubicBezTo>
                    <a:pt x="263485" y="150542"/>
                    <a:pt x="263900" y="150550"/>
                    <a:pt x="264307" y="150650"/>
                  </a:cubicBezTo>
                  <a:cubicBezTo>
                    <a:pt x="264463" y="150683"/>
                    <a:pt x="264622" y="150691"/>
                    <a:pt x="264782" y="150691"/>
                  </a:cubicBezTo>
                  <a:cubicBezTo>
                    <a:pt x="264964" y="150691"/>
                    <a:pt x="265147" y="150680"/>
                    <a:pt x="265329" y="150680"/>
                  </a:cubicBezTo>
                  <a:cubicBezTo>
                    <a:pt x="265394" y="150680"/>
                    <a:pt x="265458" y="150682"/>
                    <a:pt x="265521" y="150685"/>
                  </a:cubicBezTo>
                  <a:cubicBezTo>
                    <a:pt x="265879" y="150697"/>
                    <a:pt x="265926" y="150745"/>
                    <a:pt x="265950" y="151102"/>
                  </a:cubicBezTo>
                  <a:cubicBezTo>
                    <a:pt x="265950" y="151293"/>
                    <a:pt x="265950" y="151483"/>
                    <a:pt x="265950" y="151674"/>
                  </a:cubicBezTo>
                  <a:lnTo>
                    <a:pt x="265950" y="157031"/>
                  </a:lnTo>
                  <a:lnTo>
                    <a:pt x="265950" y="162532"/>
                  </a:lnTo>
                  <a:cubicBezTo>
                    <a:pt x="265950" y="162865"/>
                    <a:pt x="265938" y="163187"/>
                    <a:pt x="266057" y="163520"/>
                  </a:cubicBezTo>
                  <a:cubicBezTo>
                    <a:pt x="266105" y="163663"/>
                    <a:pt x="266093" y="163842"/>
                    <a:pt x="266093" y="164008"/>
                  </a:cubicBezTo>
                  <a:cubicBezTo>
                    <a:pt x="266093" y="164580"/>
                    <a:pt x="266093" y="165151"/>
                    <a:pt x="266093" y="165723"/>
                  </a:cubicBezTo>
                  <a:cubicBezTo>
                    <a:pt x="266093" y="166032"/>
                    <a:pt x="266081" y="166342"/>
                    <a:pt x="266188" y="166640"/>
                  </a:cubicBezTo>
                  <a:cubicBezTo>
                    <a:pt x="266248" y="166794"/>
                    <a:pt x="266236" y="166973"/>
                    <a:pt x="266236" y="167140"/>
                  </a:cubicBezTo>
                  <a:cubicBezTo>
                    <a:pt x="266236" y="169116"/>
                    <a:pt x="266236" y="171081"/>
                    <a:pt x="266236" y="173057"/>
                  </a:cubicBezTo>
                  <a:cubicBezTo>
                    <a:pt x="266236" y="173105"/>
                    <a:pt x="266236" y="173152"/>
                    <a:pt x="266236" y="173200"/>
                  </a:cubicBezTo>
                  <a:cubicBezTo>
                    <a:pt x="266227" y="173527"/>
                    <a:pt x="266172" y="173664"/>
                    <a:pt x="265979" y="173664"/>
                  </a:cubicBezTo>
                  <a:cubicBezTo>
                    <a:pt x="265912" y="173664"/>
                    <a:pt x="265828" y="173647"/>
                    <a:pt x="265724" y="173617"/>
                  </a:cubicBezTo>
                  <a:cubicBezTo>
                    <a:pt x="265462" y="173545"/>
                    <a:pt x="265212" y="173533"/>
                    <a:pt x="264950" y="173533"/>
                  </a:cubicBezTo>
                  <a:lnTo>
                    <a:pt x="251817" y="173533"/>
                  </a:lnTo>
                  <a:cubicBezTo>
                    <a:pt x="251555" y="173533"/>
                    <a:pt x="251294" y="173533"/>
                    <a:pt x="251032" y="173617"/>
                  </a:cubicBezTo>
                  <a:cubicBezTo>
                    <a:pt x="250865" y="173676"/>
                    <a:pt x="250662" y="173676"/>
                    <a:pt x="250472" y="173676"/>
                  </a:cubicBezTo>
                  <a:lnTo>
                    <a:pt x="243828" y="173676"/>
                  </a:lnTo>
                  <a:cubicBezTo>
                    <a:pt x="243162" y="173664"/>
                    <a:pt x="243114" y="173617"/>
                    <a:pt x="243102" y="172938"/>
                  </a:cubicBezTo>
                  <a:cubicBezTo>
                    <a:pt x="243090" y="172509"/>
                    <a:pt x="243102" y="172081"/>
                    <a:pt x="243102" y="171652"/>
                  </a:cubicBezTo>
                  <a:cubicBezTo>
                    <a:pt x="243090" y="171271"/>
                    <a:pt x="243126" y="170890"/>
                    <a:pt x="242983" y="170521"/>
                  </a:cubicBezTo>
                  <a:cubicBezTo>
                    <a:pt x="242935" y="170366"/>
                    <a:pt x="242959" y="170188"/>
                    <a:pt x="242959" y="170021"/>
                  </a:cubicBezTo>
                  <a:cubicBezTo>
                    <a:pt x="242947" y="169557"/>
                    <a:pt x="242947" y="169080"/>
                    <a:pt x="242947" y="168604"/>
                  </a:cubicBezTo>
                  <a:cubicBezTo>
                    <a:pt x="242947" y="168461"/>
                    <a:pt x="242971" y="168307"/>
                    <a:pt x="242947" y="168176"/>
                  </a:cubicBezTo>
                  <a:cubicBezTo>
                    <a:pt x="242709" y="167116"/>
                    <a:pt x="242852" y="166044"/>
                    <a:pt x="242816" y="164973"/>
                  </a:cubicBezTo>
                  <a:cubicBezTo>
                    <a:pt x="242792" y="164639"/>
                    <a:pt x="242816" y="164318"/>
                    <a:pt x="242709" y="163985"/>
                  </a:cubicBezTo>
                  <a:cubicBezTo>
                    <a:pt x="242650" y="163794"/>
                    <a:pt x="242673" y="163568"/>
                    <a:pt x="242673" y="163354"/>
                  </a:cubicBezTo>
                  <a:cubicBezTo>
                    <a:pt x="242650" y="162758"/>
                    <a:pt x="242721" y="162163"/>
                    <a:pt x="242542" y="161580"/>
                  </a:cubicBezTo>
                  <a:cubicBezTo>
                    <a:pt x="242495" y="161425"/>
                    <a:pt x="242531" y="161246"/>
                    <a:pt x="242531" y="161079"/>
                  </a:cubicBezTo>
                  <a:cubicBezTo>
                    <a:pt x="242531" y="160460"/>
                    <a:pt x="242531" y="159841"/>
                    <a:pt x="242519" y="159222"/>
                  </a:cubicBezTo>
                  <a:cubicBezTo>
                    <a:pt x="242519" y="158853"/>
                    <a:pt x="242542" y="158472"/>
                    <a:pt x="242423" y="158103"/>
                  </a:cubicBezTo>
                  <a:cubicBezTo>
                    <a:pt x="242352" y="157900"/>
                    <a:pt x="242388" y="157674"/>
                    <a:pt x="242388" y="157460"/>
                  </a:cubicBezTo>
                  <a:cubicBezTo>
                    <a:pt x="242352" y="156769"/>
                    <a:pt x="242459" y="156079"/>
                    <a:pt x="242257" y="155400"/>
                  </a:cubicBezTo>
                  <a:cubicBezTo>
                    <a:pt x="242209" y="155269"/>
                    <a:pt x="242245" y="155114"/>
                    <a:pt x="242245" y="154972"/>
                  </a:cubicBezTo>
                  <a:cubicBezTo>
                    <a:pt x="242233" y="154531"/>
                    <a:pt x="242233" y="154079"/>
                    <a:pt x="242138" y="153638"/>
                  </a:cubicBezTo>
                  <a:cubicBezTo>
                    <a:pt x="242042" y="153269"/>
                    <a:pt x="242102" y="152876"/>
                    <a:pt x="242102" y="152495"/>
                  </a:cubicBezTo>
                  <a:cubicBezTo>
                    <a:pt x="242090" y="152066"/>
                    <a:pt x="242138" y="151638"/>
                    <a:pt x="241983" y="151221"/>
                  </a:cubicBezTo>
                  <a:cubicBezTo>
                    <a:pt x="241959" y="151185"/>
                    <a:pt x="241959" y="151138"/>
                    <a:pt x="241959" y="151090"/>
                  </a:cubicBezTo>
                  <a:cubicBezTo>
                    <a:pt x="241959" y="150052"/>
                    <a:pt x="241859" y="149968"/>
                    <a:pt x="242507" y="149968"/>
                  </a:cubicBezTo>
                  <a:cubicBezTo>
                    <a:pt x="242632" y="149968"/>
                    <a:pt x="242785" y="149971"/>
                    <a:pt x="242971" y="149971"/>
                  </a:cubicBezTo>
                  <a:cubicBezTo>
                    <a:pt x="243098" y="149967"/>
                    <a:pt x="243225" y="149966"/>
                    <a:pt x="243352" y="149966"/>
                  </a:cubicBezTo>
                  <a:close/>
                  <a:moveTo>
                    <a:pt x="217888" y="149673"/>
                  </a:moveTo>
                  <a:cubicBezTo>
                    <a:pt x="218550" y="149673"/>
                    <a:pt x="218539" y="149703"/>
                    <a:pt x="218539" y="150483"/>
                  </a:cubicBezTo>
                  <a:cubicBezTo>
                    <a:pt x="218539" y="151007"/>
                    <a:pt x="218492" y="151531"/>
                    <a:pt x="218658" y="152043"/>
                  </a:cubicBezTo>
                  <a:cubicBezTo>
                    <a:pt x="218706" y="152186"/>
                    <a:pt x="218682" y="152364"/>
                    <a:pt x="218682" y="152531"/>
                  </a:cubicBezTo>
                  <a:cubicBezTo>
                    <a:pt x="218682" y="153412"/>
                    <a:pt x="218682" y="154293"/>
                    <a:pt x="218682" y="155174"/>
                  </a:cubicBezTo>
                  <a:cubicBezTo>
                    <a:pt x="218682" y="155650"/>
                    <a:pt x="218647" y="156126"/>
                    <a:pt x="218789" y="156591"/>
                  </a:cubicBezTo>
                  <a:cubicBezTo>
                    <a:pt x="218861" y="156793"/>
                    <a:pt x="218825" y="157019"/>
                    <a:pt x="218825" y="157234"/>
                  </a:cubicBezTo>
                  <a:cubicBezTo>
                    <a:pt x="218825" y="158996"/>
                    <a:pt x="218825" y="160758"/>
                    <a:pt x="218825" y="162508"/>
                  </a:cubicBezTo>
                  <a:cubicBezTo>
                    <a:pt x="218825" y="162842"/>
                    <a:pt x="218813" y="163175"/>
                    <a:pt x="218920" y="163496"/>
                  </a:cubicBezTo>
                  <a:cubicBezTo>
                    <a:pt x="218980" y="163675"/>
                    <a:pt x="218968" y="163877"/>
                    <a:pt x="218968" y="164068"/>
                  </a:cubicBezTo>
                  <a:cubicBezTo>
                    <a:pt x="218968" y="164782"/>
                    <a:pt x="218968" y="165497"/>
                    <a:pt x="218968" y="166211"/>
                  </a:cubicBezTo>
                  <a:cubicBezTo>
                    <a:pt x="218968" y="166616"/>
                    <a:pt x="218944" y="167009"/>
                    <a:pt x="219075" y="167414"/>
                  </a:cubicBezTo>
                  <a:cubicBezTo>
                    <a:pt x="219135" y="167604"/>
                    <a:pt x="219111" y="167830"/>
                    <a:pt x="219111" y="168045"/>
                  </a:cubicBezTo>
                  <a:cubicBezTo>
                    <a:pt x="219111" y="169473"/>
                    <a:pt x="219111" y="170902"/>
                    <a:pt x="219111" y="172331"/>
                  </a:cubicBezTo>
                  <a:cubicBezTo>
                    <a:pt x="219111" y="172617"/>
                    <a:pt x="219099" y="172890"/>
                    <a:pt x="219194" y="173176"/>
                  </a:cubicBezTo>
                  <a:cubicBezTo>
                    <a:pt x="219301" y="173474"/>
                    <a:pt x="219254" y="173795"/>
                    <a:pt x="219230" y="174093"/>
                  </a:cubicBezTo>
                  <a:cubicBezTo>
                    <a:pt x="219230" y="174260"/>
                    <a:pt x="219135" y="174367"/>
                    <a:pt x="218968" y="174367"/>
                  </a:cubicBezTo>
                  <a:cubicBezTo>
                    <a:pt x="218778" y="174379"/>
                    <a:pt x="218587" y="174379"/>
                    <a:pt x="218397" y="174379"/>
                  </a:cubicBezTo>
                  <a:lnTo>
                    <a:pt x="201406" y="174379"/>
                  </a:lnTo>
                  <a:cubicBezTo>
                    <a:pt x="201346" y="174379"/>
                    <a:pt x="201285" y="174379"/>
                    <a:pt x="201225" y="174379"/>
                  </a:cubicBezTo>
                  <a:cubicBezTo>
                    <a:pt x="200952" y="174379"/>
                    <a:pt x="200681" y="174371"/>
                    <a:pt x="200418" y="174283"/>
                  </a:cubicBezTo>
                  <a:cubicBezTo>
                    <a:pt x="200319" y="174250"/>
                    <a:pt x="200212" y="174243"/>
                    <a:pt x="200105" y="174243"/>
                  </a:cubicBezTo>
                  <a:cubicBezTo>
                    <a:pt x="200018" y="174243"/>
                    <a:pt x="199931" y="174248"/>
                    <a:pt x="199847" y="174248"/>
                  </a:cubicBezTo>
                  <a:cubicBezTo>
                    <a:pt x="198870" y="174236"/>
                    <a:pt x="197894" y="174236"/>
                    <a:pt x="196918" y="174236"/>
                  </a:cubicBezTo>
                  <a:cubicBezTo>
                    <a:pt x="196751" y="174236"/>
                    <a:pt x="196584" y="174236"/>
                    <a:pt x="196430" y="174212"/>
                  </a:cubicBezTo>
                  <a:cubicBezTo>
                    <a:pt x="196275" y="174188"/>
                    <a:pt x="196168" y="174081"/>
                    <a:pt x="196132" y="173926"/>
                  </a:cubicBezTo>
                  <a:cubicBezTo>
                    <a:pt x="196120" y="173819"/>
                    <a:pt x="196108" y="173700"/>
                    <a:pt x="196108" y="173581"/>
                  </a:cubicBezTo>
                  <a:lnTo>
                    <a:pt x="196108" y="169652"/>
                  </a:lnTo>
                  <a:cubicBezTo>
                    <a:pt x="196108" y="169581"/>
                    <a:pt x="196096" y="169497"/>
                    <a:pt x="196120" y="169438"/>
                  </a:cubicBezTo>
                  <a:cubicBezTo>
                    <a:pt x="196358" y="168473"/>
                    <a:pt x="196215" y="167497"/>
                    <a:pt x="196251" y="166521"/>
                  </a:cubicBezTo>
                  <a:cubicBezTo>
                    <a:pt x="196263" y="166068"/>
                    <a:pt x="196251" y="165616"/>
                    <a:pt x="196251" y="165163"/>
                  </a:cubicBezTo>
                  <a:cubicBezTo>
                    <a:pt x="196263" y="164818"/>
                    <a:pt x="196239" y="164461"/>
                    <a:pt x="196358" y="164104"/>
                  </a:cubicBezTo>
                  <a:cubicBezTo>
                    <a:pt x="196430" y="163889"/>
                    <a:pt x="196394" y="163639"/>
                    <a:pt x="196394" y="163401"/>
                  </a:cubicBezTo>
                  <a:cubicBezTo>
                    <a:pt x="196394" y="161210"/>
                    <a:pt x="196394" y="159020"/>
                    <a:pt x="196394" y="156829"/>
                  </a:cubicBezTo>
                  <a:cubicBezTo>
                    <a:pt x="196394" y="156496"/>
                    <a:pt x="196394" y="156174"/>
                    <a:pt x="196501" y="155841"/>
                  </a:cubicBezTo>
                  <a:cubicBezTo>
                    <a:pt x="196560" y="155650"/>
                    <a:pt x="196537" y="155424"/>
                    <a:pt x="196537" y="155210"/>
                  </a:cubicBezTo>
                  <a:cubicBezTo>
                    <a:pt x="196537" y="153638"/>
                    <a:pt x="196537" y="152066"/>
                    <a:pt x="196537" y="150495"/>
                  </a:cubicBezTo>
                  <a:cubicBezTo>
                    <a:pt x="196537" y="150304"/>
                    <a:pt x="196537" y="150114"/>
                    <a:pt x="196560" y="149923"/>
                  </a:cubicBezTo>
                  <a:cubicBezTo>
                    <a:pt x="196572" y="149792"/>
                    <a:pt x="196656" y="149709"/>
                    <a:pt x="196787" y="149697"/>
                  </a:cubicBezTo>
                  <a:cubicBezTo>
                    <a:pt x="197001" y="149673"/>
                    <a:pt x="197215" y="149673"/>
                    <a:pt x="197430" y="149673"/>
                  </a:cubicBezTo>
                  <a:lnTo>
                    <a:pt x="217706" y="149673"/>
                  </a:lnTo>
                  <a:cubicBezTo>
                    <a:pt x="217772" y="149673"/>
                    <a:pt x="217833" y="149673"/>
                    <a:pt x="217888" y="149673"/>
                  </a:cubicBezTo>
                  <a:close/>
                  <a:moveTo>
                    <a:pt x="219659" y="149680"/>
                  </a:moveTo>
                  <a:cubicBezTo>
                    <a:pt x="219786" y="149680"/>
                    <a:pt x="219913" y="149685"/>
                    <a:pt x="220040" y="149685"/>
                  </a:cubicBezTo>
                  <a:lnTo>
                    <a:pt x="231886" y="149685"/>
                  </a:lnTo>
                  <a:cubicBezTo>
                    <a:pt x="231946" y="149685"/>
                    <a:pt x="232005" y="149685"/>
                    <a:pt x="232065" y="149685"/>
                  </a:cubicBezTo>
                  <a:cubicBezTo>
                    <a:pt x="232362" y="149685"/>
                    <a:pt x="232658" y="149693"/>
                    <a:pt x="232946" y="149792"/>
                  </a:cubicBezTo>
                  <a:cubicBezTo>
                    <a:pt x="233058" y="149825"/>
                    <a:pt x="233178" y="149833"/>
                    <a:pt x="233299" y="149833"/>
                  </a:cubicBezTo>
                  <a:cubicBezTo>
                    <a:pt x="233396" y="149833"/>
                    <a:pt x="233494" y="149828"/>
                    <a:pt x="233589" y="149828"/>
                  </a:cubicBezTo>
                  <a:lnTo>
                    <a:pt x="237292" y="149828"/>
                  </a:lnTo>
                  <a:cubicBezTo>
                    <a:pt x="237399" y="149828"/>
                    <a:pt x="237506" y="149823"/>
                    <a:pt x="237613" y="149823"/>
                  </a:cubicBezTo>
                  <a:cubicBezTo>
                    <a:pt x="237790" y="149823"/>
                    <a:pt x="237966" y="149837"/>
                    <a:pt x="238137" y="149911"/>
                  </a:cubicBezTo>
                  <a:cubicBezTo>
                    <a:pt x="238190" y="149934"/>
                    <a:pt x="238244" y="149943"/>
                    <a:pt x="238297" y="149943"/>
                  </a:cubicBezTo>
                  <a:cubicBezTo>
                    <a:pt x="238385" y="149943"/>
                    <a:pt x="238472" y="149917"/>
                    <a:pt x="238554" y="149888"/>
                  </a:cubicBezTo>
                  <a:cubicBezTo>
                    <a:pt x="238703" y="149833"/>
                    <a:pt x="238857" y="149806"/>
                    <a:pt x="239006" y="149806"/>
                  </a:cubicBezTo>
                  <a:cubicBezTo>
                    <a:pt x="239117" y="149806"/>
                    <a:pt x="239226" y="149821"/>
                    <a:pt x="239328" y="149852"/>
                  </a:cubicBezTo>
                  <a:cubicBezTo>
                    <a:pt x="239780" y="149983"/>
                    <a:pt x="240221" y="149959"/>
                    <a:pt x="240673" y="149971"/>
                  </a:cubicBezTo>
                  <a:cubicBezTo>
                    <a:pt x="240840" y="149971"/>
                    <a:pt x="241007" y="149983"/>
                    <a:pt x="241173" y="149995"/>
                  </a:cubicBezTo>
                  <a:cubicBezTo>
                    <a:pt x="241268" y="150007"/>
                    <a:pt x="241340" y="150078"/>
                    <a:pt x="241364" y="150185"/>
                  </a:cubicBezTo>
                  <a:cubicBezTo>
                    <a:pt x="241376" y="150221"/>
                    <a:pt x="241388" y="150281"/>
                    <a:pt x="241376" y="150316"/>
                  </a:cubicBezTo>
                  <a:cubicBezTo>
                    <a:pt x="241316" y="150876"/>
                    <a:pt x="241542" y="151400"/>
                    <a:pt x="241530" y="151947"/>
                  </a:cubicBezTo>
                  <a:cubicBezTo>
                    <a:pt x="241518" y="152495"/>
                    <a:pt x="241530" y="153043"/>
                    <a:pt x="241530" y="153590"/>
                  </a:cubicBezTo>
                  <a:cubicBezTo>
                    <a:pt x="241530" y="153829"/>
                    <a:pt x="241518" y="154067"/>
                    <a:pt x="241614" y="154293"/>
                  </a:cubicBezTo>
                  <a:cubicBezTo>
                    <a:pt x="241697" y="154519"/>
                    <a:pt x="241661" y="154757"/>
                    <a:pt x="241673" y="154995"/>
                  </a:cubicBezTo>
                  <a:cubicBezTo>
                    <a:pt x="241685" y="155543"/>
                    <a:pt x="241614" y="156091"/>
                    <a:pt x="241792" y="156627"/>
                  </a:cubicBezTo>
                  <a:cubicBezTo>
                    <a:pt x="241840" y="156781"/>
                    <a:pt x="241816" y="156960"/>
                    <a:pt x="241816" y="157127"/>
                  </a:cubicBezTo>
                  <a:cubicBezTo>
                    <a:pt x="241816" y="157674"/>
                    <a:pt x="241816" y="158222"/>
                    <a:pt x="241816" y="158770"/>
                  </a:cubicBezTo>
                  <a:cubicBezTo>
                    <a:pt x="241816" y="159115"/>
                    <a:pt x="241792" y="159472"/>
                    <a:pt x="241923" y="159817"/>
                  </a:cubicBezTo>
                  <a:cubicBezTo>
                    <a:pt x="241971" y="159972"/>
                    <a:pt x="241959" y="160151"/>
                    <a:pt x="241959" y="160317"/>
                  </a:cubicBezTo>
                  <a:cubicBezTo>
                    <a:pt x="241959" y="160913"/>
                    <a:pt x="241959" y="161508"/>
                    <a:pt x="241959" y="162103"/>
                  </a:cubicBezTo>
                  <a:cubicBezTo>
                    <a:pt x="241959" y="162437"/>
                    <a:pt x="241947" y="162758"/>
                    <a:pt x="242054" y="163092"/>
                  </a:cubicBezTo>
                  <a:cubicBezTo>
                    <a:pt x="242114" y="163258"/>
                    <a:pt x="242102" y="163461"/>
                    <a:pt x="242102" y="163651"/>
                  </a:cubicBezTo>
                  <a:cubicBezTo>
                    <a:pt x="242102" y="164294"/>
                    <a:pt x="242090" y="164937"/>
                    <a:pt x="242102" y="165580"/>
                  </a:cubicBezTo>
                  <a:cubicBezTo>
                    <a:pt x="242102" y="166009"/>
                    <a:pt x="242066" y="166437"/>
                    <a:pt x="242209" y="166854"/>
                  </a:cubicBezTo>
                  <a:cubicBezTo>
                    <a:pt x="242269" y="167009"/>
                    <a:pt x="242245" y="167187"/>
                    <a:pt x="242245" y="167354"/>
                  </a:cubicBezTo>
                  <a:cubicBezTo>
                    <a:pt x="242245" y="168045"/>
                    <a:pt x="242245" y="168723"/>
                    <a:pt x="242245" y="169414"/>
                  </a:cubicBezTo>
                  <a:cubicBezTo>
                    <a:pt x="242245" y="169795"/>
                    <a:pt x="242233" y="170176"/>
                    <a:pt x="242352" y="170545"/>
                  </a:cubicBezTo>
                  <a:cubicBezTo>
                    <a:pt x="242423" y="170771"/>
                    <a:pt x="242376" y="171021"/>
                    <a:pt x="242388" y="171259"/>
                  </a:cubicBezTo>
                  <a:cubicBezTo>
                    <a:pt x="242411" y="171843"/>
                    <a:pt x="242304" y="172450"/>
                    <a:pt x="242507" y="173021"/>
                  </a:cubicBezTo>
                  <a:cubicBezTo>
                    <a:pt x="242542" y="173117"/>
                    <a:pt x="242531" y="173212"/>
                    <a:pt x="242519" y="173307"/>
                  </a:cubicBezTo>
                  <a:cubicBezTo>
                    <a:pt x="242519" y="173664"/>
                    <a:pt x="242400" y="173795"/>
                    <a:pt x="242066" y="173807"/>
                  </a:cubicBezTo>
                  <a:cubicBezTo>
                    <a:pt x="241911" y="173819"/>
                    <a:pt x="241757" y="173822"/>
                    <a:pt x="241602" y="173822"/>
                  </a:cubicBezTo>
                  <a:cubicBezTo>
                    <a:pt x="241447" y="173822"/>
                    <a:pt x="241292" y="173819"/>
                    <a:pt x="241137" y="173819"/>
                  </a:cubicBezTo>
                  <a:cubicBezTo>
                    <a:pt x="240733" y="173831"/>
                    <a:pt x="240328" y="173795"/>
                    <a:pt x="239935" y="173938"/>
                  </a:cubicBezTo>
                  <a:cubicBezTo>
                    <a:pt x="239858" y="173962"/>
                    <a:pt x="239774" y="173968"/>
                    <a:pt x="239689" y="173968"/>
                  </a:cubicBezTo>
                  <a:cubicBezTo>
                    <a:pt x="239605" y="173968"/>
                    <a:pt x="239518" y="173962"/>
                    <a:pt x="239435" y="173962"/>
                  </a:cubicBezTo>
                  <a:cubicBezTo>
                    <a:pt x="239149" y="173974"/>
                    <a:pt x="238875" y="173974"/>
                    <a:pt x="238590" y="174045"/>
                  </a:cubicBezTo>
                  <a:cubicBezTo>
                    <a:pt x="238363" y="174117"/>
                    <a:pt x="238125" y="174093"/>
                    <a:pt x="237887" y="174105"/>
                  </a:cubicBezTo>
                  <a:cubicBezTo>
                    <a:pt x="237798" y="174108"/>
                    <a:pt x="237709" y="174109"/>
                    <a:pt x="237619" y="174109"/>
                  </a:cubicBezTo>
                  <a:cubicBezTo>
                    <a:pt x="237403" y="174109"/>
                    <a:pt x="237187" y="174103"/>
                    <a:pt x="236972" y="174103"/>
                  </a:cubicBezTo>
                  <a:cubicBezTo>
                    <a:pt x="236588" y="174103"/>
                    <a:pt x="236206" y="174123"/>
                    <a:pt x="235827" y="174236"/>
                  </a:cubicBezTo>
                  <a:cubicBezTo>
                    <a:pt x="235765" y="174255"/>
                    <a:pt x="235700" y="174261"/>
                    <a:pt x="235632" y="174261"/>
                  </a:cubicBezTo>
                  <a:cubicBezTo>
                    <a:pt x="235532" y="174261"/>
                    <a:pt x="235427" y="174248"/>
                    <a:pt x="235327" y="174248"/>
                  </a:cubicBezTo>
                  <a:lnTo>
                    <a:pt x="231482" y="174248"/>
                  </a:lnTo>
                  <a:cubicBezTo>
                    <a:pt x="231374" y="174248"/>
                    <a:pt x="231267" y="174246"/>
                    <a:pt x="231160" y="174246"/>
                  </a:cubicBezTo>
                  <a:cubicBezTo>
                    <a:pt x="230839" y="174246"/>
                    <a:pt x="230520" y="174260"/>
                    <a:pt x="230208" y="174367"/>
                  </a:cubicBezTo>
                  <a:cubicBezTo>
                    <a:pt x="230130" y="174391"/>
                    <a:pt x="230047" y="174397"/>
                    <a:pt x="229962" y="174397"/>
                  </a:cubicBezTo>
                  <a:cubicBezTo>
                    <a:pt x="229877" y="174397"/>
                    <a:pt x="229791" y="174391"/>
                    <a:pt x="229707" y="174391"/>
                  </a:cubicBezTo>
                  <a:lnTo>
                    <a:pt x="220575" y="174391"/>
                  </a:lnTo>
                  <a:cubicBezTo>
                    <a:pt x="219825" y="174391"/>
                    <a:pt x="219825" y="174379"/>
                    <a:pt x="219825" y="173641"/>
                  </a:cubicBezTo>
                  <a:cubicBezTo>
                    <a:pt x="219813" y="172783"/>
                    <a:pt x="219825" y="171938"/>
                    <a:pt x="219813" y="171081"/>
                  </a:cubicBezTo>
                  <a:cubicBezTo>
                    <a:pt x="219813" y="170700"/>
                    <a:pt x="219837" y="170319"/>
                    <a:pt x="219706" y="169950"/>
                  </a:cubicBezTo>
                  <a:cubicBezTo>
                    <a:pt x="219647" y="169771"/>
                    <a:pt x="219682" y="169569"/>
                    <a:pt x="219682" y="169378"/>
                  </a:cubicBezTo>
                  <a:cubicBezTo>
                    <a:pt x="219671" y="168640"/>
                    <a:pt x="219682" y="167902"/>
                    <a:pt x="219671" y="167164"/>
                  </a:cubicBezTo>
                  <a:cubicBezTo>
                    <a:pt x="219671" y="166806"/>
                    <a:pt x="219694" y="166461"/>
                    <a:pt x="219563" y="166104"/>
                  </a:cubicBezTo>
                  <a:cubicBezTo>
                    <a:pt x="219516" y="165961"/>
                    <a:pt x="219540" y="165782"/>
                    <a:pt x="219540" y="165616"/>
                  </a:cubicBezTo>
                  <a:cubicBezTo>
                    <a:pt x="219528" y="165068"/>
                    <a:pt x="219540" y="164520"/>
                    <a:pt x="219528" y="163973"/>
                  </a:cubicBezTo>
                  <a:cubicBezTo>
                    <a:pt x="219528" y="163520"/>
                    <a:pt x="219563" y="163068"/>
                    <a:pt x="219420" y="162627"/>
                  </a:cubicBezTo>
                  <a:cubicBezTo>
                    <a:pt x="219361" y="162461"/>
                    <a:pt x="219397" y="162246"/>
                    <a:pt x="219397" y="162056"/>
                  </a:cubicBezTo>
                  <a:cubicBezTo>
                    <a:pt x="219397" y="160532"/>
                    <a:pt x="219385" y="159020"/>
                    <a:pt x="219385" y="157496"/>
                  </a:cubicBezTo>
                  <a:cubicBezTo>
                    <a:pt x="219385" y="157186"/>
                    <a:pt x="219397" y="156877"/>
                    <a:pt x="219290" y="156579"/>
                  </a:cubicBezTo>
                  <a:cubicBezTo>
                    <a:pt x="219230" y="156400"/>
                    <a:pt x="219254" y="156198"/>
                    <a:pt x="219254" y="156007"/>
                  </a:cubicBezTo>
                  <a:cubicBezTo>
                    <a:pt x="219242" y="155222"/>
                    <a:pt x="219254" y="154436"/>
                    <a:pt x="219242" y="153650"/>
                  </a:cubicBezTo>
                  <a:cubicBezTo>
                    <a:pt x="219242" y="153281"/>
                    <a:pt x="219278" y="152888"/>
                    <a:pt x="219135" y="152531"/>
                  </a:cubicBezTo>
                  <a:cubicBezTo>
                    <a:pt x="219111" y="152459"/>
                    <a:pt x="219111" y="152388"/>
                    <a:pt x="219111" y="152316"/>
                  </a:cubicBezTo>
                  <a:cubicBezTo>
                    <a:pt x="219111" y="151554"/>
                    <a:pt x="219111" y="150792"/>
                    <a:pt x="219111" y="150030"/>
                  </a:cubicBezTo>
                  <a:cubicBezTo>
                    <a:pt x="219123" y="149769"/>
                    <a:pt x="219194" y="149697"/>
                    <a:pt x="219468" y="149685"/>
                  </a:cubicBezTo>
                  <a:cubicBezTo>
                    <a:pt x="219532" y="149681"/>
                    <a:pt x="219595" y="149680"/>
                    <a:pt x="219659" y="149680"/>
                  </a:cubicBezTo>
                  <a:close/>
                  <a:moveTo>
                    <a:pt x="17717" y="0"/>
                  </a:moveTo>
                  <a:cubicBezTo>
                    <a:pt x="17717" y="3572"/>
                    <a:pt x="17717" y="7132"/>
                    <a:pt x="17717" y="10704"/>
                  </a:cubicBezTo>
                  <a:cubicBezTo>
                    <a:pt x="17717" y="11418"/>
                    <a:pt x="17717" y="11418"/>
                    <a:pt x="17026" y="11418"/>
                  </a:cubicBezTo>
                  <a:cubicBezTo>
                    <a:pt x="16605" y="11422"/>
                    <a:pt x="16185" y="11423"/>
                    <a:pt x="15764" y="11423"/>
                  </a:cubicBezTo>
                  <a:cubicBezTo>
                    <a:pt x="14923" y="11423"/>
                    <a:pt x="14081" y="11418"/>
                    <a:pt x="13240" y="11418"/>
                  </a:cubicBezTo>
                  <a:cubicBezTo>
                    <a:pt x="13154" y="11418"/>
                    <a:pt x="13064" y="11431"/>
                    <a:pt x="12978" y="11431"/>
                  </a:cubicBezTo>
                  <a:cubicBezTo>
                    <a:pt x="12920" y="11431"/>
                    <a:pt x="12864" y="11425"/>
                    <a:pt x="12811" y="11406"/>
                  </a:cubicBezTo>
                  <a:cubicBezTo>
                    <a:pt x="12468" y="11299"/>
                    <a:pt x="12113" y="11278"/>
                    <a:pt x="11757" y="11278"/>
                  </a:cubicBezTo>
                  <a:cubicBezTo>
                    <a:pt x="11520" y="11278"/>
                    <a:pt x="11283" y="11287"/>
                    <a:pt x="11049" y="11287"/>
                  </a:cubicBezTo>
                  <a:cubicBezTo>
                    <a:pt x="9954" y="11283"/>
                    <a:pt x="8860" y="11282"/>
                    <a:pt x="7766" y="11282"/>
                  </a:cubicBezTo>
                  <a:cubicBezTo>
                    <a:pt x="5579" y="11282"/>
                    <a:pt x="3393" y="11287"/>
                    <a:pt x="1203" y="11287"/>
                  </a:cubicBezTo>
                  <a:cubicBezTo>
                    <a:pt x="798" y="11287"/>
                    <a:pt x="393" y="11299"/>
                    <a:pt x="12" y="11418"/>
                  </a:cubicBezTo>
                  <a:lnTo>
                    <a:pt x="12" y="11990"/>
                  </a:lnTo>
                  <a:lnTo>
                    <a:pt x="10561" y="11990"/>
                  </a:lnTo>
                  <a:cubicBezTo>
                    <a:pt x="10613" y="11990"/>
                    <a:pt x="10666" y="11989"/>
                    <a:pt x="10718" y="11989"/>
                  </a:cubicBezTo>
                  <a:cubicBezTo>
                    <a:pt x="10927" y="11989"/>
                    <a:pt x="11135" y="11997"/>
                    <a:pt x="11335" y="12073"/>
                  </a:cubicBezTo>
                  <a:cubicBezTo>
                    <a:pt x="11471" y="12127"/>
                    <a:pt x="11607" y="12139"/>
                    <a:pt x="11743" y="12139"/>
                  </a:cubicBezTo>
                  <a:cubicBezTo>
                    <a:pt x="11845" y="12139"/>
                    <a:pt x="11947" y="12133"/>
                    <a:pt x="12049" y="12133"/>
                  </a:cubicBezTo>
                  <a:lnTo>
                    <a:pt x="16824" y="12133"/>
                  </a:lnTo>
                  <a:cubicBezTo>
                    <a:pt x="17014" y="12133"/>
                    <a:pt x="17205" y="12133"/>
                    <a:pt x="17395" y="12144"/>
                  </a:cubicBezTo>
                  <a:cubicBezTo>
                    <a:pt x="17610" y="12156"/>
                    <a:pt x="17705" y="12240"/>
                    <a:pt x="17705" y="12454"/>
                  </a:cubicBezTo>
                  <a:cubicBezTo>
                    <a:pt x="17717" y="12764"/>
                    <a:pt x="17764" y="13085"/>
                    <a:pt x="17681" y="13371"/>
                  </a:cubicBezTo>
                  <a:cubicBezTo>
                    <a:pt x="17574" y="13823"/>
                    <a:pt x="17586" y="14276"/>
                    <a:pt x="17586" y="14716"/>
                  </a:cubicBezTo>
                  <a:cubicBezTo>
                    <a:pt x="17574" y="20455"/>
                    <a:pt x="17574" y="26182"/>
                    <a:pt x="17574" y="31909"/>
                  </a:cubicBezTo>
                  <a:cubicBezTo>
                    <a:pt x="17574" y="32385"/>
                    <a:pt x="17526" y="32861"/>
                    <a:pt x="17693" y="33326"/>
                  </a:cubicBezTo>
                  <a:cubicBezTo>
                    <a:pt x="17741" y="33445"/>
                    <a:pt x="17717" y="33611"/>
                    <a:pt x="17705" y="33742"/>
                  </a:cubicBezTo>
                  <a:cubicBezTo>
                    <a:pt x="17693" y="33873"/>
                    <a:pt x="17598" y="33969"/>
                    <a:pt x="17467" y="33969"/>
                  </a:cubicBezTo>
                  <a:cubicBezTo>
                    <a:pt x="17300" y="33992"/>
                    <a:pt x="17133" y="33992"/>
                    <a:pt x="16967" y="33992"/>
                  </a:cubicBezTo>
                  <a:lnTo>
                    <a:pt x="5560" y="33992"/>
                  </a:lnTo>
                  <a:cubicBezTo>
                    <a:pt x="5298" y="33992"/>
                    <a:pt x="5037" y="33969"/>
                    <a:pt x="4775" y="33909"/>
                  </a:cubicBezTo>
                  <a:cubicBezTo>
                    <a:pt x="4560" y="33850"/>
                    <a:pt x="4310" y="33850"/>
                    <a:pt x="4072" y="33850"/>
                  </a:cubicBezTo>
                  <a:lnTo>
                    <a:pt x="12" y="33850"/>
                  </a:lnTo>
                  <a:lnTo>
                    <a:pt x="12" y="34564"/>
                  </a:lnTo>
                  <a:lnTo>
                    <a:pt x="4215" y="34564"/>
                  </a:lnTo>
                  <a:cubicBezTo>
                    <a:pt x="4297" y="34564"/>
                    <a:pt x="4382" y="34556"/>
                    <a:pt x="4465" y="34556"/>
                  </a:cubicBezTo>
                  <a:cubicBezTo>
                    <a:pt x="4527" y="34556"/>
                    <a:pt x="4587" y="34560"/>
                    <a:pt x="4644" y="34576"/>
                  </a:cubicBezTo>
                  <a:cubicBezTo>
                    <a:pt x="4951" y="34683"/>
                    <a:pt x="5262" y="34704"/>
                    <a:pt x="5575" y="34704"/>
                  </a:cubicBezTo>
                  <a:cubicBezTo>
                    <a:pt x="5784" y="34704"/>
                    <a:pt x="5994" y="34695"/>
                    <a:pt x="6203" y="34695"/>
                  </a:cubicBezTo>
                  <a:lnTo>
                    <a:pt x="17121" y="34695"/>
                  </a:lnTo>
                  <a:cubicBezTo>
                    <a:pt x="17693" y="34695"/>
                    <a:pt x="17657" y="34707"/>
                    <a:pt x="17836" y="35278"/>
                  </a:cubicBezTo>
                  <a:cubicBezTo>
                    <a:pt x="17883" y="35421"/>
                    <a:pt x="17860" y="35600"/>
                    <a:pt x="17860" y="35766"/>
                  </a:cubicBezTo>
                  <a:cubicBezTo>
                    <a:pt x="17871" y="36195"/>
                    <a:pt x="17848" y="36624"/>
                    <a:pt x="17979" y="37040"/>
                  </a:cubicBezTo>
                  <a:cubicBezTo>
                    <a:pt x="18038" y="37219"/>
                    <a:pt x="18002" y="37421"/>
                    <a:pt x="18002" y="37612"/>
                  </a:cubicBezTo>
                  <a:cubicBezTo>
                    <a:pt x="18014" y="37910"/>
                    <a:pt x="17991" y="38219"/>
                    <a:pt x="18110" y="38517"/>
                  </a:cubicBezTo>
                  <a:cubicBezTo>
                    <a:pt x="18157" y="38648"/>
                    <a:pt x="18145" y="38802"/>
                    <a:pt x="18145" y="38945"/>
                  </a:cubicBezTo>
                  <a:cubicBezTo>
                    <a:pt x="18157" y="39422"/>
                    <a:pt x="18122" y="39898"/>
                    <a:pt x="18264" y="40362"/>
                  </a:cubicBezTo>
                  <a:cubicBezTo>
                    <a:pt x="18312" y="40505"/>
                    <a:pt x="18288" y="40684"/>
                    <a:pt x="18288" y="40850"/>
                  </a:cubicBezTo>
                  <a:cubicBezTo>
                    <a:pt x="18288" y="41946"/>
                    <a:pt x="18288" y="43041"/>
                    <a:pt x="18300" y="44136"/>
                  </a:cubicBezTo>
                  <a:cubicBezTo>
                    <a:pt x="18300" y="44565"/>
                    <a:pt x="18288" y="44982"/>
                    <a:pt x="18383" y="45410"/>
                  </a:cubicBezTo>
                  <a:cubicBezTo>
                    <a:pt x="18467" y="45756"/>
                    <a:pt x="18383" y="46149"/>
                    <a:pt x="18372" y="46518"/>
                  </a:cubicBezTo>
                  <a:cubicBezTo>
                    <a:pt x="18372" y="46565"/>
                    <a:pt x="18336" y="46613"/>
                    <a:pt x="18336" y="46649"/>
                  </a:cubicBezTo>
                  <a:cubicBezTo>
                    <a:pt x="18312" y="46815"/>
                    <a:pt x="18264" y="46994"/>
                    <a:pt x="18300" y="47149"/>
                  </a:cubicBezTo>
                  <a:cubicBezTo>
                    <a:pt x="18419" y="47685"/>
                    <a:pt x="18205" y="48232"/>
                    <a:pt x="18348" y="48756"/>
                  </a:cubicBezTo>
                  <a:cubicBezTo>
                    <a:pt x="18431" y="49089"/>
                    <a:pt x="18467" y="49423"/>
                    <a:pt x="18419" y="49744"/>
                  </a:cubicBezTo>
                  <a:cubicBezTo>
                    <a:pt x="18324" y="50387"/>
                    <a:pt x="18383" y="51006"/>
                    <a:pt x="18407" y="51649"/>
                  </a:cubicBezTo>
                  <a:cubicBezTo>
                    <a:pt x="18467" y="53042"/>
                    <a:pt x="18431" y="54447"/>
                    <a:pt x="18431" y="55852"/>
                  </a:cubicBezTo>
                  <a:cubicBezTo>
                    <a:pt x="18431" y="55947"/>
                    <a:pt x="18431" y="56043"/>
                    <a:pt x="18419" y="56138"/>
                  </a:cubicBezTo>
                  <a:cubicBezTo>
                    <a:pt x="18395" y="56305"/>
                    <a:pt x="18300" y="56400"/>
                    <a:pt x="18133" y="56400"/>
                  </a:cubicBezTo>
                  <a:cubicBezTo>
                    <a:pt x="18059" y="56396"/>
                    <a:pt x="17986" y="56394"/>
                    <a:pt x="17912" y="56394"/>
                  </a:cubicBezTo>
                  <a:cubicBezTo>
                    <a:pt x="17182" y="56394"/>
                    <a:pt x="16466" y="56572"/>
                    <a:pt x="15736" y="56572"/>
                  </a:cubicBezTo>
                  <a:cubicBezTo>
                    <a:pt x="15662" y="56572"/>
                    <a:pt x="15588" y="56571"/>
                    <a:pt x="15514" y="56567"/>
                  </a:cubicBezTo>
                  <a:cubicBezTo>
                    <a:pt x="15337" y="56553"/>
                    <a:pt x="15161" y="56543"/>
                    <a:pt x="14984" y="56543"/>
                  </a:cubicBezTo>
                  <a:cubicBezTo>
                    <a:pt x="14686" y="56543"/>
                    <a:pt x="14389" y="56572"/>
                    <a:pt x="14097" y="56662"/>
                  </a:cubicBezTo>
                  <a:cubicBezTo>
                    <a:pt x="14005" y="56695"/>
                    <a:pt x="13897" y="56702"/>
                    <a:pt x="13788" y="56702"/>
                  </a:cubicBezTo>
                  <a:cubicBezTo>
                    <a:pt x="13700" y="56702"/>
                    <a:pt x="13610" y="56698"/>
                    <a:pt x="13526" y="56698"/>
                  </a:cubicBezTo>
                  <a:lnTo>
                    <a:pt x="9394" y="56698"/>
                  </a:lnTo>
                  <a:cubicBezTo>
                    <a:pt x="9085" y="56698"/>
                    <a:pt x="8775" y="56698"/>
                    <a:pt x="8477" y="56793"/>
                  </a:cubicBezTo>
                  <a:cubicBezTo>
                    <a:pt x="8251" y="56852"/>
                    <a:pt x="8001" y="56829"/>
                    <a:pt x="7763" y="56840"/>
                  </a:cubicBezTo>
                  <a:cubicBezTo>
                    <a:pt x="7679" y="56844"/>
                    <a:pt x="7595" y="56845"/>
                    <a:pt x="7511" y="56845"/>
                  </a:cubicBezTo>
                  <a:cubicBezTo>
                    <a:pt x="7353" y="56845"/>
                    <a:pt x="7194" y="56841"/>
                    <a:pt x="7035" y="56841"/>
                  </a:cubicBezTo>
                  <a:cubicBezTo>
                    <a:pt x="6713" y="56841"/>
                    <a:pt x="6391" y="56858"/>
                    <a:pt x="6072" y="56959"/>
                  </a:cubicBezTo>
                  <a:cubicBezTo>
                    <a:pt x="5983" y="56983"/>
                    <a:pt x="5888" y="56989"/>
                    <a:pt x="5791" y="56989"/>
                  </a:cubicBezTo>
                  <a:cubicBezTo>
                    <a:pt x="5694" y="56989"/>
                    <a:pt x="5596" y="56983"/>
                    <a:pt x="5501" y="56983"/>
                  </a:cubicBezTo>
                  <a:lnTo>
                    <a:pt x="0" y="56983"/>
                  </a:lnTo>
                  <a:lnTo>
                    <a:pt x="0" y="57698"/>
                  </a:lnTo>
                  <a:cubicBezTo>
                    <a:pt x="2024" y="57698"/>
                    <a:pt x="4048" y="57698"/>
                    <a:pt x="6072" y="57686"/>
                  </a:cubicBezTo>
                  <a:cubicBezTo>
                    <a:pt x="6174" y="57686"/>
                    <a:pt x="6276" y="57688"/>
                    <a:pt x="6378" y="57688"/>
                  </a:cubicBezTo>
                  <a:cubicBezTo>
                    <a:pt x="6633" y="57688"/>
                    <a:pt x="6885" y="57676"/>
                    <a:pt x="7132" y="57591"/>
                  </a:cubicBezTo>
                  <a:cubicBezTo>
                    <a:pt x="7211" y="57557"/>
                    <a:pt x="7302" y="57550"/>
                    <a:pt x="7395" y="57550"/>
                  </a:cubicBezTo>
                  <a:cubicBezTo>
                    <a:pt x="7470" y="57550"/>
                    <a:pt x="7546" y="57555"/>
                    <a:pt x="7620" y="57555"/>
                  </a:cubicBezTo>
                  <a:cubicBezTo>
                    <a:pt x="8049" y="57531"/>
                    <a:pt x="8477" y="57579"/>
                    <a:pt x="8894" y="57436"/>
                  </a:cubicBezTo>
                  <a:cubicBezTo>
                    <a:pt x="8975" y="57409"/>
                    <a:pt x="9061" y="57401"/>
                    <a:pt x="9149" y="57401"/>
                  </a:cubicBezTo>
                  <a:cubicBezTo>
                    <a:pt x="9254" y="57401"/>
                    <a:pt x="9362" y="57412"/>
                    <a:pt x="9466" y="57412"/>
                  </a:cubicBezTo>
                  <a:cubicBezTo>
                    <a:pt x="10704" y="57412"/>
                    <a:pt x="11942" y="57412"/>
                    <a:pt x="13169" y="57400"/>
                  </a:cubicBezTo>
                  <a:cubicBezTo>
                    <a:pt x="13260" y="57400"/>
                    <a:pt x="13351" y="57400"/>
                    <a:pt x="13441" y="57400"/>
                  </a:cubicBezTo>
                  <a:cubicBezTo>
                    <a:pt x="13895" y="57400"/>
                    <a:pt x="14343" y="57392"/>
                    <a:pt x="14800" y="57293"/>
                  </a:cubicBezTo>
                  <a:cubicBezTo>
                    <a:pt x="14982" y="57253"/>
                    <a:pt x="15169" y="57243"/>
                    <a:pt x="15357" y="57243"/>
                  </a:cubicBezTo>
                  <a:cubicBezTo>
                    <a:pt x="15586" y="57243"/>
                    <a:pt x="15817" y="57259"/>
                    <a:pt x="16046" y="57259"/>
                  </a:cubicBezTo>
                  <a:cubicBezTo>
                    <a:pt x="16083" y="57259"/>
                    <a:pt x="16120" y="57258"/>
                    <a:pt x="16157" y="57257"/>
                  </a:cubicBezTo>
                  <a:cubicBezTo>
                    <a:pt x="16284" y="57257"/>
                    <a:pt x="16411" y="57261"/>
                    <a:pt x="16538" y="57261"/>
                  </a:cubicBezTo>
                  <a:cubicBezTo>
                    <a:pt x="16791" y="57261"/>
                    <a:pt x="17042" y="57245"/>
                    <a:pt x="17288" y="57150"/>
                  </a:cubicBezTo>
                  <a:cubicBezTo>
                    <a:pt x="17345" y="57129"/>
                    <a:pt x="17415" y="57124"/>
                    <a:pt x="17488" y="57124"/>
                  </a:cubicBezTo>
                  <a:cubicBezTo>
                    <a:pt x="17536" y="57124"/>
                    <a:pt x="17586" y="57126"/>
                    <a:pt x="17633" y="57126"/>
                  </a:cubicBezTo>
                  <a:cubicBezTo>
                    <a:pt x="17750" y="57123"/>
                    <a:pt x="17849" y="57120"/>
                    <a:pt x="17934" y="57120"/>
                  </a:cubicBezTo>
                  <a:cubicBezTo>
                    <a:pt x="18422" y="57120"/>
                    <a:pt x="18431" y="57219"/>
                    <a:pt x="18431" y="57888"/>
                  </a:cubicBezTo>
                  <a:cubicBezTo>
                    <a:pt x="18431" y="59865"/>
                    <a:pt x="18443" y="61841"/>
                    <a:pt x="18419" y="63817"/>
                  </a:cubicBezTo>
                  <a:cubicBezTo>
                    <a:pt x="18419" y="64496"/>
                    <a:pt x="18264" y="65175"/>
                    <a:pt x="18431" y="65853"/>
                  </a:cubicBezTo>
                  <a:cubicBezTo>
                    <a:pt x="18288" y="66389"/>
                    <a:pt x="18407" y="66925"/>
                    <a:pt x="18419" y="67461"/>
                  </a:cubicBezTo>
                  <a:cubicBezTo>
                    <a:pt x="18431" y="67747"/>
                    <a:pt x="18455" y="68032"/>
                    <a:pt x="18348" y="68306"/>
                  </a:cubicBezTo>
                  <a:cubicBezTo>
                    <a:pt x="18312" y="68389"/>
                    <a:pt x="18312" y="68497"/>
                    <a:pt x="18336" y="68592"/>
                  </a:cubicBezTo>
                  <a:cubicBezTo>
                    <a:pt x="18550" y="69723"/>
                    <a:pt x="18372" y="70866"/>
                    <a:pt x="18431" y="71997"/>
                  </a:cubicBezTo>
                  <a:cubicBezTo>
                    <a:pt x="18157" y="73462"/>
                    <a:pt x="18336" y="74938"/>
                    <a:pt x="18288" y="76414"/>
                  </a:cubicBezTo>
                  <a:cubicBezTo>
                    <a:pt x="18264" y="77260"/>
                    <a:pt x="18288" y="78117"/>
                    <a:pt x="18288" y="78974"/>
                  </a:cubicBezTo>
                  <a:cubicBezTo>
                    <a:pt x="18276" y="79331"/>
                    <a:pt x="18217" y="79391"/>
                    <a:pt x="17860" y="79403"/>
                  </a:cubicBezTo>
                  <a:cubicBezTo>
                    <a:pt x="17788" y="79407"/>
                    <a:pt x="17717" y="79408"/>
                    <a:pt x="17645" y="79408"/>
                  </a:cubicBezTo>
                  <a:cubicBezTo>
                    <a:pt x="17502" y="79408"/>
                    <a:pt x="17360" y="79403"/>
                    <a:pt x="17217" y="79403"/>
                  </a:cubicBezTo>
                  <a:cubicBezTo>
                    <a:pt x="13728" y="79403"/>
                    <a:pt x="10228" y="79403"/>
                    <a:pt x="6727" y="79415"/>
                  </a:cubicBezTo>
                  <a:cubicBezTo>
                    <a:pt x="6593" y="79415"/>
                    <a:pt x="6458" y="79404"/>
                    <a:pt x="6325" y="79404"/>
                  </a:cubicBezTo>
                  <a:cubicBezTo>
                    <a:pt x="6175" y="79404"/>
                    <a:pt x="6027" y="79417"/>
                    <a:pt x="5882" y="79474"/>
                  </a:cubicBezTo>
                  <a:cubicBezTo>
                    <a:pt x="5832" y="79489"/>
                    <a:pt x="5784" y="79496"/>
                    <a:pt x="5737" y="79496"/>
                  </a:cubicBezTo>
                  <a:cubicBezTo>
                    <a:pt x="5671" y="79496"/>
                    <a:pt x="5606" y="79483"/>
                    <a:pt x="5537" y="79462"/>
                  </a:cubicBezTo>
                  <a:cubicBezTo>
                    <a:pt x="5380" y="79423"/>
                    <a:pt x="5224" y="79402"/>
                    <a:pt x="5069" y="79402"/>
                  </a:cubicBezTo>
                  <a:cubicBezTo>
                    <a:pt x="4893" y="79402"/>
                    <a:pt x="4719" y="79429"/>
                    <a:pt x="4548" y="79486"/>
                  </a:cubicBezTo>
                  <a:cubicBezTo>
                    <a:pt x="4466" y="79516"/>
                    <a:pt x="4375" y="79541"/>
                    <a:pt x="4286" y="79541"/>
                  </a:cubicBezTo>
                  <a:cubicBezTo>
                    <a:pt x="4233" y="79541"/>
                    <a:pt x="4181" y="79532"/>
                    <a:pt x="4132" y="79510"/>
                  </a:cubicBezTo>
                  <a:cubicBezTo>
                    <a:pt x="3910" y="79424"/>
                    <a:pt x="3684" y="79407"/>
                    <a:pt x="3457" y="79407"/>
                  </a:cubicBezTo>
                  <a:cubicBezTo>
                    <a:pt x="3305" y="79407"/>
                    <a:pt x="3153" y="79415"/>
                    <a:pt x="3001" y="79415"/>
                  </a:cubicBezTo>
                  <a:cubicBezTo>
                    <a:pt x="2000" y="79403"/>
                    <a:pt x="1000" y="79403"/>
                    <a:pt x="0" y="79403"/>
                  </a:cubicBezTo>
                  <a:lnTo>
                    <a:pt x="0" y="80117"/>
                  </a:lnTo>
                  <a:lnTo>
                    <a:pt x="17550" y="80117"/>
                  </a:lnTo>
                  <a:cubicBezTo>
                    <a:pt x="18288" y="80117"/>
                    <a:pt x="18288" y="80117"/>
                    <a:pt x="18288" y="80879"/>
                  </a:cubicBezTo>
                  <a:cubicBezTo>
                    <a:pt x="18288" y="82677"/>
                    <a:pt x="18288" y="84487"/>
                    <a:pt x="18288" y="86296"/>
                  </a:cubicBezTo>
                  <a:cubicBezTo>
                    <a:pt x="18288" y="86439"/>
                    <a:pt x="18312" y="86594"/>
                    <a:pt x="18276" y="86725"/>
                  </a:cubicBezTo>
                  <a:cubicBezTo>
                    <a:pt x="18086" y="87308"/>
                    <a:pt x="18157" y="87904"/>
                    <a:pt x="18157" y="88487"/>
                  </a:cubicBezTo>
                  <a:cubicBezTo>
                    <a:pt x="18145" y="90059"/>
                    <a:pt x="18145" y="91630"/>
                    <a:pt x="18145" y="93202"/>
                  </a:cubicBezTo>
                  <a:cubicBezTo>
                    <a:pt x="18145" y="93488"/>
                    <a:pt x="18145" y="93762"/>
                    <a:pt x="18241" y="94047"/>
                  </a:cubicBezTo>
                  <a:cubicBezTo>
                    <a:pt x="18288" y="94190"/>
                    <a:pt x="18288" y="94369"/>
                    <a:pt x="18288" y="94536"/>
                  </a:cubicBezTo>
                  <a:cubicBezTo>
                    <a:pt x="18288" y="97417"/>
                    <a:pt x="18288" y="100286"/>
                    <a:pt x="18288" y="103168"/>
                  </a:cubicBezTo>
                  <a:cubicBezTo>
                    <a:pt x="18288" y="103822"/>
                    <a:pt x="18276" y="103822"/>
                    <a:pt x="17598" y="103822"/>
                  </a:cubicBezTo>
                  <a:lnTo>
                    <a:pt x="16383" y="103822"/>
                  </a:lnTo>
                  <a:cubicBezTo>
                    <a:pt x="16145" y="103834"/>
                    <a:pt x="15907" y="103822"/>
                    <a:pt x="15681" y="103906"/>
                  </a:cubicBezTo>
                  <a:cubicBezTo>
                    <a:pt x="15551" y="103960"/>
                    <a:pt x="15414" y="103972"/>
                    <a:pt x="15276" y="103972"/>
                  </a:cubicBezTo>
                  <a:cubicBezTo>
                    <a:pt x="15173" y="103972"/>
                    <a:pt x="15068" y="103965"/>
                    <a:pt x="14966" y="103965"/>
                  </a:cubicBezTo>
                  <a:lnTo>
                    <a:pt x="11549" y="103965"/>
                  </a:lnTo>
                  <a:cubicBezTo>
                    <a:pt x="11490" y="103967"/>
                    <a:pt x="11432" y="103967"/>
                    <a:pt x="11373" y="103967"/>
                  </a:cubicBezTo>
                  <a:cubicBezTo>
                    <a:pt x="11228" y="103967"/>
                    <a:pt x="11082" y="103964"/>
                    <a:pt x="10938" y="103964"/>
                  </a:cubicBezTo>
                  <a:cubicBezTo>
                    <a:pt x="10595" y="103964"/>
                    <a:pt x="10254" y="103980"/>
                    <a:pt x="9918" y="104084"/>
                  </a:cubicBezTo>
                  <a:cubicBezTo>
                    <a:pt x="9848" y="104111"/>
                    <a:pt x="9772" y="104119"/>
                    <a:pt x="9696" y="104119"/>
                  </a:cubicBezTo>
                  <a:cubicBezTo>
                    <a:pt x="9603" y="104119"/>
                    <a:pt x="9509" y="104108"/>
                    <a:pt x="9418" y="104108"/>
                  </a:cubicBezTo>
                  <a:lnTo>
                    <a:pt x="0" y="104108"/>
                  </a:lnTo>
                  <a:lnTo>
                    <a:pt x="0" y="104680"/>
                  </a:lnTo>
                  <a:cubicBezTo>
                    <a:pt x="3644" y="104680"/>
                    <a:pt x="7287" y="104680"/>
                    <a:pt x="10930" y="104668"/>
                  </a:cubicBezTo>
                  <a:cubicBezTo>
                    <a:pt x="11029" y="104668"/>
                    <a:pt x="11128" y="104670"/>
                    <a:pt x="11229" y="104670"/>
                  </a:cubicBezTo>
                  <a:cubicBezTo>
                    <a:pt x="11480" y="104670"/>
                    <a:pt x="11735" y="104658"/>
                    <a:pt x="11990" y="104572"/>
                  </a:cubicBezTo>
                  <a:cubicBezTo>
                    <a:pt x="12096" y="104539"/>
                    <a:pt x="12212" y="104532"/>
                    <a:pt x="12332" y="104532"/>
                  </a:cubicBezTo>
                  <a:cubicBezTo>
                    <a:pt x="12428" y="104532"/>
                    <a:pt x="12526" y="104537"/>
                    <a:pt x="12621" y="104537"/>
                  </a:cubicBezTo>
                  <a:lnTo>
                    <a:pt x="17193" y="104537"/>
                  </a:lnTo>
                  <a:cubicBezTo>
                    <a:pt x="17383" y="104537"/>
                    <a:pt x="17574" y="104537"/>
                    <a:pt x="17764" y="104525"/>
                  </a:cubicBezTo>
                  <a:cubicBezTo>
                    <a:pt x="17882" y="104514"/>
                    <a:pt x="17973" y="104506"/>
                    <a:pt x="18044" y="104506"/>
                  </a:cubicBezTo>
                  <a:cubicBezTo>
                    <a:pt x="18281" y="104506"/>
                    <a:pt x="18288" y="104600"/>
                    <a:pt x="18288" y="105013"/>
                  </a:cubicBezTo>
                  <a:cubicBezTo>
                    <a:pt x="18288" y="109264"/>
                    <a:pt x="18288" y="113526"/>
                    <a:pt x="18288" y="117788"/>
                  </a:cubicBezTo>
                  <a:cubicBezTo>
                    <a:pt x="18288" y="119110"/>
                    <a:pt x="18288" y="120444"/>
                    <a:pt x="18288" y="121777"/>
                  </a:cubicBezTo>
                  <a:cubicBezTo>
                    <a:pt x="18288" y="122182"/>
                    <a:pt x="18288" y="122575"/>
                    <a:pt x="18395" y="122980"/>
                  </a:cubicBezTo>
                  <a:cubicBezTo>
                    <a:pt x="18467" y="123241"/>
                    <a:pt x="18479" y="123563"/>
                    <a:pt x="18407" y="123825"/>
                  </a:cubicBezTo>
                  <a:cubicBezTo>
                    <a:pt x="18300" y="124301"/>
                    <a:pt x="18300" y="124765"/>
                    <a:pt x="18288" y="125242"/>
                  </a:cubicBezTo>
                  <a:cubicBezTo>
                    <a:pt x="18276" y="125599"/>
                    <a:pt x="18217" y="125658"/>
                    <a:pt x="17871" y="125670"/>
                  </a:cubicBezTo>
                  <a:cubicBezTo>
                    <a:pt x="17808" y="125674"/>
                    <a:pt x="17744" y="125676"/>
                    <a:pt x="17681" y="125676"/>
                  </a:cubicBezTo>
                  <a:cubicBezTo>
                    <a:pt x="17554" y="125676"/>
                    <a:pt x="17427" y="125670"/>
                    <a:pt x="17300" y="125670"/>
                  </a:cubicBezTo>
                  <a:lnTo>
                    <a:pt x="8870" y="125670"/>
                  </a:lnTo>
                  <a:cubicBezTo>
                    <a:pt x="8549" y="125670"/>
                    <a:pt x="8216" y="125682"/>
                    <a:pt x="7882" y="125766"/>
                  </a:cubicBezTo>
                  <a:cubicBezTo>
                    <a:pt x="7736" y="125806"/>
                    <a:pt x="7578" y="125812"/>
                    <a:pt x="7418" y="125812"/>
                  </a:cubicBezTo>
                  <a:cubicBezTo>
                    <a:pt x="7341" y="125812"/>
                    <a:pt x="7264" y="125811"/>
                    <a:pt x="7187" y="125811"/>
                  </a:cubicBezTo>
                  <a:cubicBezTo>
                    <a:pt x="7137" y="125811"/>
                    <a:pt x="7087" y="125811"/>
                    <a:pt x="7037" y="125813"/>
                  </a:cubicBezTo>
                  <a:cubicBezTo>
                    <a:pt x="6584" y="125837"/>
                    <a:pt x="6132" y="125777"/>
                    <a:pt x="5691" y="125932"/>
                  </a:cubicBezTo>
                  <a:cubicBezTo>
                    <a:pt x="5620" y="125956"/>
                    <a:pt x="5540" y="125962"/>
                    <a:pt x="5456" y="125962"/>
                  </a:cubicBezTo>
                  <a:cubicBezTo>
                    <a:pt x="5373" y="125962"/>
                    <a:pt x="5287" y="125956"/>
                    <a:pt x="5203" y="125956"/>
                  </a:cubicBezTo>
                  <a:cubicBezTo>
                    <a:pt x="4513" y="125956"/>
                    <a:pt x="3822" y="125956"/>
                    <a:pt x="3132" y="125968"/>
                  </a:cubicBezTo>
                  <a:cubicBezTo>
                    <a:pt x="2631" y="125968"/>
                    <a:pt x="2143" y="125980"/>
                    <a:pt x="1643" y="126063"/>
                  </a:cubicBezTo>
                  <a:cubicBezTo>
                    <a:pt x="1405" y="126106"/>
                    <a:pt x="1162" y="126117"/>
                    <a:pt x="918" y="126117"/>
                  </a:cubicBezTo>
                  <a:cubicBezTo>
                    <a:pt x="612" y="126117"/>
                    <a:pt x="304" y="126099"/>
                    <a:pt x="0" y="126099"/>
                  </a:cubicBezTo>
                  <a:lnTo>
                    <a:pt x="0" y="126670"/>
                  </a:lnTo>
                  <a:lnTo>
                    <a:pt x="2501" y="126670"/>
                  </a:lnTo>
                  <a:cubicBezTo>
                    <a:pt x="2571" y="126669"/>
                    <a:pt x="2642" y="126668"/>
                    <a:pt x="2713" y="126668"/>
                  </a:cubicBezTo>
                  <a:cubicBezTo>
                    <a:pt x="2788" y="126668"/>
                    <a:pt x="2863" y="126669"/>
                    <a:pt x="2937" y="126669"/>
                  </a:cubicBezTo>
                  <a:cubicBezTo>
                    <a:pt x="3267" y="126669"/>
                    <a:pt x="3595" y="126659"/>
                    <a:pt x="3917" y="126551"/>
                  </a:cubicBezTo>
                  <a:cubicBezTo>
                    <a:pt x="3990" y="126531"/>
                    <a:pt x="4068" y="126526"/>
                    <a:pt x="4150" y="126526"/>
                  </a:cubicBezTo>
                  <a:cubicBezTo>
                    <a:pt x="4227" y="126526"/>
                    <a:pt x="4306" y="126530"/>
                    <a:pt x="4385" y="126530"/>
                  </a:cubicBezTo>
                  <a:cubicBezTo>
                    <a:pt x="4416" y="126530"/>
                    <a:pt x="4446" y="126529"/>
                    <a:pt x="4477" y="126528"/>
                  </a:cubicBezTo>
                  <a:cubicBezTo>
                    <a:pt x="4594" y="126523"/>
                    <a:pt x="4711" y="126521"/>
                    <a:pt x="4828" y="126521"/>
                  </a:cubicBezTo>
                  <a:cubicBezTo>
                    <a:pt x="5139" y="126521"/>
                    <a:pt x="5451" y="126534"/>
                    <a:pt x="5761" y="126534"/>
                  </a:cubicBezTo>
                  <a:cubicBezTo>
                    <a:pt x="6188" y="126534"/>
                    <a:pt x="6614" y="126510"/>
                    <a:pt x="7037" y="126397"/>
                  </a:cubicBezTo>
                  <a:cubicBezTo>
                    <a:pt x="7093" y="126381"/>
                    <a:pt x="7153" y="126377"/>
                    <a:pt x="7215" y="126377"/>
                  </a:cubicBezTo>
                  <a:cubicBezTo>
                    <a:pt x="7298" y="126377"/>
                    <a:pt x="7384" y="126385"/>
                    <a:pt x="7465" y="126385"/>
                  </a:cubicBezTo>
                  <a:lnTo>
                    <a:pt x="17812" y="126385"/>
                  </a:lnTo>
                  <a:cubicBezTo>
                    <a:pt x="18395" y="126397"/>
                    <a:pt x="18431" y="126420"/>
                    <a:pt x="18419" y="126980"/>
                  </a:cubicBezTo>
                  <a:cubicBezTo>
                    <a:pt x="18419" y="127099"/>
                    <a:pt x="18443" y="127230"/>
                    <a:pt x="18407" y="127337"/>
                  </a:cubicBezTo>
                  <a:cubicBezTo>
                    <a:pt x="18241" y="127802"/>
                    <a:pt x="18288" y="128278"/>
                    <a:pt x="18288" y="128742"/>
                  </a:cubicBezTo>
                  <a:cubicBezTo>
                    <a:pt x="18288" y="132266"/>
                    <a:pt x="18288" y="135791"/>
                    <a:pt x="18288" y="139315"/>
                  </a:cubicBezTo>
                  <a:cubicBezTo>
                    <a:pt x="18288" y="139660"/>
                    <a:pt x="18264" y="140017"/>
                    <a:pt x="18395" y="140363"/>
                  </a:cubicBezTo>
                  <a:cubicBezTo>
                    <a:pt x="18443" y="140517"/>
                    <a:pt x="18431" y="140696"/>
                    <a:pt x="18431" y="140863"/>
                  </a:cubicBezTo>
                  <a:cubicBezTo>
                    <a:pt x="18431" y="142815"/>
                    <a:pt x="18431" y="144768"/>
                    <a:pt x="18431" y="146721"/>
                  </a:cubicBezTo>
                  <a:cubicBezTo>
                    <a:pt x="18431" y="146840"/>
                    <a:pt x="18431" y="146959"/>
                    <a:pt x="18419" y="147078"/>
                  </a:cubicBezTo>
                  <a:cubicBezTo>
                    <a:pt x="18407" y="147280"/>
                    <a:pt x="18324" y="147363"/>
                    <a:pt x="18098" y="147375"/>
                  </a:cubicBezTo>
                  <a:cubicBezTo>
                    <a:pt x="17360" y="147386"/>
                    <a:pt x="16623" y="147541"/>
                    <a:pt x="15878" y="147541"/>
                  </a:cubicBezTo>
                  <a:cubicBezTo>
                    <a:pt x="15769" y="147541"/>
                    <a:pt x="15659" y="147538"/>
                    <a:pt x="15550" y="147530"/>
                  </a:cubicBezTo>
                  <a:cubicBezTo>
                    <a:pt x="15446" y="147524"/>
                    <a:pt x="15344" y="147520"/>
                    <a:pt x="15241" y="147520"/>
                  </a:cubicBezTo>
                  <a:cubicBezTo>
                    <a:pt x="14967" y="147520"/>
                    <a:pt x="14696" y="147547"/>
                    <a:pt x="14419" y="147625"/>
                  </a:cubicBezTo>
                  <a:cubicBezTo>
                    <a:pt x="14299" y="147665"/>
                    <a:pt x="14168" y="147672"/>
                    <a:pt x="14034" y="147672"/>
                  </a:cubicBezTo>
                  <a:cubicBezTo>
                    <a:pt x="13970" y="147672"/>
                    <a:pt x="13906" y="147670"/>
                    <a:pt x="13842" y="147670"/>
                  </a:cubicBezTo>
                  <a:cubicBezTo>
                    <a:pt x="13800" y="147670"/>
                    <a:pt x="13758" y="147671"/>
                    <a:pt x="13716" y="147673"/>
                  </a:cubicBezTo>
                  <a:cubicBezTo>
                    <a:pt x="13625" y="147676"/>
                    <a:pt x="13534" y="147677"/>
                    <a:pt x="13442" y="147677"/>
                  </a:cubicBezTo>
                  <a:cubicBezTo>
                    <a:pt x="13205" y="147677"/>
                    <a:pt x="12967" y="147670"/>
                    <a:pt x="12730" y="147670"/>
                  </a:cubicBezTo>
                  <a:cubicBezTo>
                    <a:pt x="12346" y="147670"/>
                    <a:pt x="11964" y="147689"/>
                    <a:pt x="11585" y="147792"/>
                  </a:cubicBezTo>
                  <a:cubicBezTo>
                    <a:pt x="11493" y="147816"/>
                    <a:pt x="11397" y="147823"/>
                    <a:pt x="11300" y="147823"/>
                  </a:cubicBezTo>
                  <a:cubicBezTo>
                    <a:pt x="11187" y="147823"/>
                    <a:pt x="11071" y="147814"/>
                    <a:pt x="10957" y="147814"/>
                  </a:cubicBezTo>
                  <a:cubicBezTo>
                    <a:pt x="10928" y="147814"/>
                    <a:pt x="10899" y="147814"/>
                    <a:pt x="10871" y="147816"/>
                  </a:cubicBezTo>
                  <a:cubicBezTo>
                    <a:pt x="10812" y="147816"/>
                    <a:pt x="10755" y="147815"/>
                    <a:pt x="10697" y="147815"/>
                  </a:cubicBezTo>
                  <a:cubicBezTo>
                    <a:pt x="10497" y="147815"/>
                    <a:pt x="10300" y="147823"/>
                    <a:pt x="10097" y="147887"/>
                  </a:cubicBezTo>
                  <a:cubicBezTo>
                    <a:pt x="9918" y="147947"/>
                    <a:pt x="9728" y="147947"/>
                    <a:pt x="9537" y="147947"/>
                  </a:cubicBezTo>
                  <a:cubicBezTo>
                    <a:pt x="9299" y="147953"/>
                    <a:pt x="9061" y="147953"/>
                    <a:pt x="8823" y="147953"/>
                  </a:cubicBezTo>
                  <a:cubicBezTo>
                    <a:pt x="8585" y="147953"/>
                    <a:pt x="8346" y="147953"/>
                    <a:pt x="8108" y="147959"/>
                  </a:cubicBezTo>
                  <a:cubicBezTo>
                    <a:pt x="8052" y="147959"/>
                    <a:pt x="7996" y="147958"/>
                    <a:pt x="7940" y="147958"/>
                  </a:cubicBezTo>
                  <a:cubicBezTo>
                    <a:pt x="7687" y="147958"/>
                    <a:pt x="7435" y="147966"/>
                    <a:pt x="7192" y="148054"/>
                  </a:cubicBezTo>
                  <a:cubicBezTo>
                    <a:pt x="7088" y="148086"/>
                    <a:pt x="6975" y="148091"/>
                    <a:pt x="6861" y="148091"/>
                  </a:cubicBezTo>
                  <a:cubicBezTo>
                    <a:pt x="6804" y="148091"/>
                    <a:pt x="6747" y="148090"/>
                    <a:pt x="6692" y="148090"/>
                  </a:cubicBezTo>
                  <a:lnTo>
                    <a:pt x="1417" y="148090"/>
                  </a:lnTo>
                  <a:cubicBezTo>
                    <a:pt x="1369" y="148090"/>
                    <a:pt x="1320" y="148091"/>
                    <a:pt x="1272" y="148091"/>
                  </a:cubicBezTo>
                  <a:cubicBezTo>
                    <a:pt x="1174" y="148091"/>
                    <a:pt x="1076" y="148086"/>
                    <a:pt x="988" y="148054"/>
                  </a:cubicBezTo>
                  <a:cubicBezTo>
                    <a:pt x="667" y="147935"/>
                    <a:pt x="334" y="147959"/>
                    <a:pt x="0" y="147947"/>
                  </a:cubicBezTo>
                  <a:lnTo>
                    <a:pt x="0" y="148661"/>
                  </a:lnTo>
                  <a:lnTo>
                    <a:pt x="8501" y="148661"/>
                  </a:lnTo>
                  <a:cubicBezTo>
                    <a:pt x="8620" y="148661"/>
                    <a:pt x="8739" y="148665"/>
                    <a:pt x="8858" y="148665"/>
                  </a:cubicBezTo>
                  <a:cubicBezTo>
                    <a:pt x="9095" y="148665"/>
                    <a:pt x="9331" y="148649"/>
                    <a:pt x="9561" y="148554"/>
                  </a:cubicBezTo>
                  <a:cubicBezTo>
                    <a:pt x="9620" y="148530"/>
                    <a:pt x="9692" y="148530"/>
                    <a:pt x="9763" y="148530"/>
                  </a:cubicBezTo>
                  <a:cubicBezTo>
                    <a:pt x="10478" y="148506"/>
                    <a:pt x="11192" y="148530"/>
                    <a:pt x="11895" y="148399"/>
                  </a:cubicBezTo>
                  <a:cubicBezTo>
                    <a:pt x="12076" y="148365"/>
                    <a:pt x="12261" y="148355"/>
                    <a:pt x="12448" y="148355"/>
                  </a:cubicBezTo>
                  <a:cubicBezTo>
                    <a:pt x="12715" y="148355"/>
                    <a:pt x="12986" y="148376"/>
                    <a:pt x="13252" y="148376"/>
                  </a:cubicBezTo>
                  <a:cubicBezTo>
                    <a:pt x="13360" y="148376"/>
                    <a:pt x="13467" y="148377"/>
                    <a:pt x="13574" y="148377"/>
                  </a:cubicBezTo>
                  <a:cubicBezTo>
                    <a:pt x="13867" y="148377"/>
                    <a:pt x="14158" y="148364"/>
                    <a:pt x="14454" y="148268"/>
                  </a:cubicBezTo>
                  <a:cubicBezTo>
                    <a:pt x="14550" y="148239"/>
                    <a:pt x="14654" y="148233"/>
                    <a:pt x="14761" y="148233"/>
                  </a:cubicBezTo>
                  <a:cubicBezTo>
                    <a:pt x="14832" y="148233"/>
                    <a:pt x="14905" y="148235"/>
                    <a:pt x="14977" y="148235"/>
                  </a:cubicBezTo>
                  <a:cubicBezTo>
                    <a:pt x="15014" y="148235"/>
                    <a:pt x="15050" y="148235"/>
                    <a:pt x="15085" y="148233"/>
                  </a:cubicBezTo>
                  <a:cubicBezTo>
                    <a:pt x="15609" y="148221"/>
                    <a:pt x="16121" y="148221"/>
                    <a:pt x="16645" y="148125"/>
                  </a:cubicBezTo>
                  <a:cubicBezTo>
                    <a:pt x="16840" y="148087"/>
                    <a:pt x="17039" y="148076"/>
                    <a:pt x="17240" y="148076"/>
                  </a:cubicBezTo>
                  <a:cubicBezTo>
                    <a:pt x="17541" y="148076"/>
                    <a:pt x="17845" y="148102"/>
                    <a:pt x="18145" y="148102"/>
                  </a:cubicBezTo>
                  <a:cubicBezTo>
                    <a:pt x="18300" y="148102"/>
                    <a:pt x="18407" y="148197"/>
                    <a:pt x="18419" y="148364"/>
                  </a:cubicBezTo>
                  <a:cubicBezTo>
                    <a:pt x="18431" y="148578"/>
                    <a:pt x="18431" y="148792"/>
                    <a:pt x="18431" y="149007"/>
                  </a:cubicBezTo>
                  <a:lnTo>
                    <a:pt x="18431" y="158651"/>
                  </a:lnTo>
                  <a:cubicBezTo>
                    <a:pt x="18431" y="158984"/>
                    <a:pt x="18431" y="159305"/>
                    <a:pt x="18526" y="159639"/>
                  </a:cubicBezTo>
                  <a:cubicBezTo>
                    <a:pt x="18598" y="159853"/>
                    <a:pt x="18562" y="160103"/>
                    <a:pt x="18562" y="160341"/>
                  </a:cubicBezTo>
                  <a:cubicBezTo>
                    <a:pt x="18574" y="162794"/>
                    <a:pt x="18574" y="165247"/>
                    <a:pt x="18574" y="167699"/>
                  </a:cubicBezTo>
                  <a:cubicBezTo>
                    <a:pt x="18574" y="168009"/>
                    <a:pt x="18586" y="168307"/>
                    <a:pt x="18669" y="168616"/>
                  </a:cubicBezTo>
                  <a:cubicBezTo>
                    <a:pt x="18776" y="169057"/>
                    <a:pt x="18717" y="169509"/>
                    <a:pt x="18693" y="169962"/>
                  </a:cubicBezTo>
                  <a:cubicBezTo>
                    <a:pt x="18693" y="170128"/>
                    <a:pt x="18562" y="170212"/>
                    <a:pt x="18407" y="170223"/>
                  </a:cubicBezTo>
                  <a:cubicBezTo>
                    <a:pt x="17693" y="170265"/>
                    <a:pt x="16979" y="170387"/>
                    <a:pt x="16257" y="170387"/>
                  </a:cubicBezTo>
                  <a:cubicBezTo>
                    <a:pt x="16148" y="170387"/>
                    <a:pt x="16040" y="170384"/>
                    <a:pt x="15931" y="170378"/>
                  </a:cubicBezTo>
                  <a:cubicBezTo>
                    <a:pt x="15772" y="170370"/>
                    <a:pt x="15613" y="170364"/>
                    <a:pt x="15455" y="170364"/>
                  </a:cubicBezTo>
                  <a:cubicBezTo>
                    <a:pt x="15138" y="170364"/>
                    <a:pt x="14823" y="170390"/>
                    <a:pt x="14514" y="170485"/>
                  </a:cubicBezTo>
                  <a:cubicBezTo>
                    <a:pt x="14422" y="170512"/>
                    <a:pt x="14325" y="170520"/>
                    <a:pt x="14226" y="170520"/>
                  </a:cubicBezTo>
                  <a:cubicBezTo>
                    <a:pt x="14108" y="170520"/>
                    <a:pt x="13988" y="170509"/>
                    <a:pt x="13871" y="170509"/>
                  </a:cubicBezTo>
                  <a:lnTo>
                    <a:pt x="7168" y="170509"/>
                  </a:lnTo>
                  <a:cubicBezTo>
                    <a:pt x="6834" y="170521"/>
                    <a:pt x="6501" y="170485"/>
                    <a:pt x="6180" y="170616"/>
                  </a:cubicBezTo>
                  <a:cubicBezTo>
                    <a:pt x="6108" y="170652"/>
                    <a:pt x="6037" y="170652"/>
                    <a:pt x="5965" y="170652"/>
                  </a:cubicBezTo>
                  <a:cubicBezTo>
                    <a:pt x="5179" y="170664"/>
                    <a:pt x="4417" y="170795"/>
                    <a:pt x="3644" y="170926"/>
                  </a:cubicBezTo>
                  <a:cubicBezTo>
                    <a:pt x="3560" y="170938"/>
                    <a:pt x="3477" y="170941"/>
                    <a:pt x="3393" y="170941"/>
                  </a:cubicBezTo>
                  <a:cubicBezTo>
                    <a:pt x="3310" y="170941"/>
                    <a:pt x="3227" y="170938"/>
                    <a:pt x="3143" y="170938"/>
                  </a:cubicBezTo>
                  <a:lnTo>
                    <a:pt x="0" y="170938"/>
                  </a:lnTo>
                  <a:lnTo>
                    <a:pt x="0" y="171509"/>
                  </a:lnTo>
                  <a:cubicBezTo>
                    <a:pt x="476" y="171509"/>
                    <a:pt x="953" y="171504"/>
                    <a:pt x="1429" y="171504"/>
                  </a:cubicBezTo>
                  <a:cubicBezTo>
                    <a:pt x="1667" y="171504"/>
                    <a:pt x="1905" y="171505"/>
                    <a:pt x="2143" y="171509"/>
                  </a:cubicBezTo>
                  <a:cubicBezTo>
                    <a:pt x="2247" y="171512"/>
                    <a:pt x="2350" y="171513"/>
                    <a:pt x="2453" y="171513"/>
                  </a:cubicBezTo>
                  <a:cubicBezTo>
                    <a:pt x="3372" y="171513"/>
                    <a:pt x="4280" y="171419"/>
                    <a:pt x="5179" y="171247"/>
                  </a:cubicBezTo>
                  <a:cubicBezTo>
                    <a:pt x="5279" y="171226"/>
                    <a:pt x="5379" y="171222"/>
                    <a:pt x="5479" y="171222"/>
                  </a:cubicBezTo>
                  <a:cubicBezTo>
                    <a:pt x="5546" y="171222"/>
                    <a:pt x="5613" y="171224"/>
                    <a:pt x="5679" y="171224"/>
                  </a:cubicBezTo>
                  <a:cubicBezTo>
                    <a:pt x="6084" y="171212"/>
                    <a:pt x="6489" y="171235"/>
                    <a:pt x="6882" y="171116"/>
                  </a:cubicBezTo>
                  <a:cubicBezTo>
                    <a:pt x="6983" y="171081"/>
                    <a:pt x="7090" y="171072"/>
                    <a:pt x="7199" y="171072"/>
                  </a:cubicBezTo>
                  <a:cubicBezTo>
                    <a:pt x="7308" y="171072"/>
                    <a:pt x="7418" y="171081"/>
                    <a:pt x="7525" y="171081"/>
                  </a:cubicBezTo>
                  <a:lnTo>
                    <a:pt x="14728" y="171081"/>
                  </a:lnTo>
                  <a:cubicBezTo>
                    <a:pt x="14792" y="171081"/>
                    <a:pt x="14855" y="171081"/>
                    <a:pt x="14919" y="171081"/>
                  </a:cubicBezTo>
                  <a:cubicBezTo>
                    <a:pt x="15236" y="171081"/>
                    <a:pt x="15552" y="171073"/>
                    <a:pt x="15859" y="170974"/>
                  </a:cubicBezTo>
                  <a:cubicBezTo>
                    <a:pt x="15961" y="170944"/>
                    <a:pt x="16068" y="170938"/>
                    <a:pt x="16176" y="170938"/>
                  </a:cubicBezTo>
                  <a:cubicBezTo>
                    <a:pt x="16249" y="170938"/>
                    <a:pt x="16322" y="170940"/>
                    <a:pt x="16394" y="170940"/>
                  </a:cubicBezTo>
                  <a:cubicBezTo>
                    <a:pt x="16430" y="170940"/>
                    <a:pt x="16467" y="170940"/>
                    <a:pt x="16502" y="170938"/>
                  </a:cubicBezTo>
                  <a:cubicBezTo>
                    <a:pt x="16609" y="170932"/>
                    <a:pt x="16716" y="170930"/>
                    <a:pt x="16823" y="170930"/>
                  </a:cubicBezTo>
                  <a:cubicBezTo>
                    <a:pt x="17094" y="170930"/>
                    <a:pt x="17365" y="170943"/>
                    <a:pt x="17634" y="170943"/>
                  </a:cubicBezTo>
                  <a:cubicBezTo>
                    <a:pt x="17921" y="170943"/>
                    <a:pt x="18207" y="170928"/>
                    <a:pt x="18491" y="170866"/>
                  </a:cubicBezTo>
                  <a:cubicBezTo>
                    <a:pt x="18506" y="170863"/>
                    <a:pt x="18522" y="170861"/>
                    <a:pt x="18536" y="170861"/>
                  </a:cubicBezTo>
                  <a:cubicBezTo>
                    <a:pt x="18621" y="170861"/>
                    <a:pt x="18683" y="170918"/>
                    <a:pt x="18693" y="171009"/>
                  </a:cubicBezTo>
                  <a:cubicBezTo>
                    <a:pt x="18705" y="171224"/>
                    <a:pt x="18717" y="171438"/>
                    <a:pt x="18717" y="171652"/>
                  </a:cubicBezTo>
                  <a:cubicBezTo>
                    <a:pt x="18717" y="175796"/>
                    <a:pt x="18717" y="179939"/>
                    <a:pt x="18717" y="184082"/>
                  </a:cubicBezTo>
                  <a:lnTo>
                    <a:pt x="19431" y="184082"/>
                  </a:lnTo>
                  <a:cubicBezTo>
                    <a:pt x="19431" y="179915"/>
                    <a:pt x="19431" y="175760"/>
                    <a:pt x="19431" y="171593"/>
                  </a:cubicBezTo>
                  <a:cubicBezTo>
                    <a:pt x="19431" y="170806"/>
                    <a:pt x="19420" y="170795"/>
                    <a:pt x="20129" y="170795"/>
                  </a:cubicBezTo>
                  <a:cubicBezTo>
                    <a:pt x="20150" y="170795"/>
                    <a:pt x="20171" y="170795"/>
                    <a:pt x="20193" y="170795"/>
                  </a:cubicBezTo>
                  <a:lnTo>
                    <a:pt x="21479" y="170795"/>
                  </a:lnTo>
                  <a:cubicBezTo>
                    <a:pt x="21717" y="170795"/>
                    <a:pt x="21955" y="170783"/>
                    <a:pt x="22182" y="170724"/>
                  </a:cubicBezTo>
                  <a:cubicBezTo>
                    <a:pt x="22384" y="170664"/>
                    <a:pt x="22610" y="170664"/>
                    <a:pt x="22824" y="170664"/>
                  </a:cubicBezTo>
                  <a:cubicBezTo>
                    <a:pt x="23586" y="170652"/>
                    <a:pt x="24348" y="170652"/>
                    <a:pt x="25099" y="170652"/>
                  </a:cubicBezTo>
                  <a:cubicBezTo>
                    <a:pt x="25216" y="170652"/>
                    <a:pt x="25334" y="170657"/>
                    <a:pt x="25451" y="170657"/>
                  </a:cubicBezTo>
                  <a:cubicBezTo>
                    <a:pt x="25666" y="170657"/>
                    <a:pt x="25879" y="170642"/>
                    <a:pt x="26087" y="170557"/>
                  </a:cubicBezTo>
                  <a:cubicBezTo>
                    <a:pt x="26140" y="170533"/>
                    <a:pt x="26200" y="170524"/>
                    <a:pt x="26261" y="170524"/>
                  </a:cubicBezTo>
                  <a:cubicBezTo>
                    <a:pt x="26322" y="170524"/>
                    <a:pt x="26384" y="170533"/>
                    <a:pt x="26444" y="170545"/>
                  </a:cubicBezTo>
                  <a:cubicBezTo>
                    <a:pt x="26998" y="170634"/>
                    <a:pt x="27551" y="170673"/>
                    <a:pt x="28105" y="170673"/>
                  </a:cubicBezTo>
                  <a:cubicBezTo>
                    <a:pt x="28659" y="170673"/>
                    <a:pt x="29212" y="170634"/>
                    <a:pt x="29766" y="170569"/>
                  </a:cubicBezTo>
                  <a:cubicBezTo>
                    <a:pt x="29824" y="170559"/>
                    <a:pt x="29881" y="170542"/>
                    <a:pt x="29939" y="170542"/>
                  </a:cubicBezTo>
                  <a:cubicBezTo>
                    <a:pt x="29953" y="170542"/>
                    <a:pt x="29966" y="170543"/>
                    <a:pt x="29980" y="170545"/>
                  </a:cubicBezTo>
                  <a:cubicBezTo>
                    <a:pt x="30387" y="170643"/>
                    <a:pt x="30797" y="170666"/>
                    <a:pt x="31206" y="170666"/>
                  </a:cubicBezTo>
                  <a:cubicBezTo>
                    <a:pt x="31585" y="170666"/>
                    <a:pt x="31965" y="170646"/>
                    <a:pt x="32342" y="170646"/>
                  </a:cubicBezTo>
                  <a:cubicBezTo>
                    <a:pt x="32452" y="170646"/>
                    <a:pt x="32562" y="170648"/>
                    <a:pt x="32671" y="170652"/>
                  </a:cubicBezTo>
                  <a:cubicBezTo>
                    <a:pt x="32728" y="170654"/>
                    <a:pt x="32786" y="170654"/>
                    <a:pt x="32843" y="170654"/>
                  </a:cubicBezTo>
                  <a:cubicBezTo>
                    <a:pt x="33211" y="170654"/>
                    <a:pt x="33574" y="170623"/>
                    <a:pt x="33945" y="170593"/>
                  </a:cubicBezTo>
                  <a:cubicBezTo>
                    <a:pt x="34003" y="170587"/>
                    <a:pt x="34062" y="170585"/>
                    <a:pt x="34121" y="170585"/>
                  </a:cubicBezTo>
                  <a:cubicBezTo>
                    <a:pt x="34434" y="170585"/>
                    <a:pt x="34755" y="170652"/>
                    <a:pt x="35076" y="170652"/>
                  </a:cubicBezTo>
                  <a:lnTo>
                    <a:pt x="43279" y="170652"/>
                  </a:lnTo>
                  <a:cubicBezTo>
                    <a:pt x="43346" y="170652"/>
                    <a:pt x="43408" y="170652"/>
                    <a:pt x="43465" y="170652"/>
                  </a:cubicBezTo>
                  <a:cubicBezTo>
                    <a:pt x="44177" y="170652"/>
                    <a:pt x="44137" y="170682"/>
                    <a:pt x="44137" y="171509"/>
                  </a:cubicBezTo>
                  <a:cubicBezTo>
                    <a:pt x="44137" y="171902"/>
                    <a:pt x="44137" y="172307"/>
                    <a:pt x="44256" y="172700"/>
                  </a:cubicBezTo>
                  <a:cubicBezTo>
                    <a:pt x="44315" y="172902"/>
                    <a:pt x="44280" y="173129"/>
                    <a:pt x="44280" y="173343"/>
                  </a:cubicBezTo>
                  <a:cubicBezTo>
                    <a:pt x="44280" y="175367"/>
                    <a:pt x="44280" y="177391"/>
                    <a:pt x="44280" y="179403"/>
                  </a:cubicBezTo>
                  <a:cubicBezTo>
                    <a:pt x="44280" y="179713"/>
                    <a:pt x="44268" y="180022"/>
                    <a:pt x="44375" y="180320"/>
                  </a:cubicBezTo>
                  <a:cubicBezTo>
                    <a:pt x="44434" y="180475"/>
                    <a:pt x="44422" y="180653"/>
                    <a:pt x="44422" y="180820"/>
                  </a:cubicBezTo>
                  <a:cubicBezTo>
                    <a:pt x="44422" y="181272"/>
                    <a:pt x="44422" y="181725"/>
                    <a:pt x="44422" y="182177"/>
                  </a:cubicBezTo>
                  <a:cubicBezTo>
                    <a:pt x="44434" y="182642"/>
                    <a:pt x="44387" y="183118"/>
                    <a:pt x="44553" y="183582"/>
                  </a:cubicBezTo>
                  <a:cubicBezTo>
                    <a:pt x="44601" y="183737"/>
                    <a:pt x="44565" y="183916"/>
                    <a:pt x="44565" y="184082"/>
                  </a:cubicBezTo>
                  <a:lnTo>
                    <a:pt x="44994" y="184082"/>
                  </a:lnTo>
                  <a:cubicBezTo>
                    <a:pt x="44982" y="183820"/>
                    <a:pt x="44982" y="183570"/>
                    <a:pt x="44911" y="183308"/>
                  </a:cubicBezTo>
                  <a:cubicBezTo>
                    <a:pt x="44851" y="183082"/>
                    <a:pt x="44863" y="182844"/>
                    <a:pt x="44851" y="182606"/>
                  </a:cubicBezTo>
                  <a:cubicBezTo>
                    <a:pt x="44827" y="182011"/>
                    <a:pt x="44911" y="181415"/>
                    <a:pt x="44720" y="180832"/>
                  </a:cubicBezTo>
                  <a:cubicBezTo>
                    <a:pt x="44672" y="180653"/>
                    <a:pt x="44708" y="180451"/>
                    <a:pt x="44708" y="180260"/>
                  </a:cubicBezTo>
                  <a:cubicBezTo>
                    <a:pt x="44708" y="178629"/>
                    <a:pt x="44708" y="176986"/>
                    <a:pt x="44708" y="175343"/>
                  </a:cubicBezTo>
                  <a:cubicBezTo>
                    <a:pt x="44708" y="175034"/>
                    <a:pt x="44732" y="174724"/>
                    <a:pt x="44613" y="174426"/>
                  </a:cubicBezTo>
                  <a:cubicBezTo>
                    <a:pt x="44565" y="174319"/>
                    <a:pt x="44565" y="174188"/>
                    <a:pt x="44565" y="174069"/>
                  </a:cubicBezTo>
                  <a:cubicBezTo>
                    <a:pt x="44565" y="173069"/>
                    <a:pt x="44565" y="172069"/>
                    <a:pt x="44565" y="171081"/>
                  </a:cubicBezTo>
                  <a:cubicBezTo>
                    <a:pt x="44565" y="170724"/>
                    <a:pt x="44637" y="170676"/>
                    <a:pt x="44994" y="170664"/>
                  </a:cubicBezTo>
                  <a:cubicBezTo>
                    <a:pt x="45184" y="170652"/>
                    <a:pt x="45375" y="170652"/>
                    <a:pt x="45565" y="170652"/>
                  </a:cubicBezTo>
                  <a:lnTo>
                    <a:pt x="67044" y="170652"/>
                  </a:lnTo>
                  <a:cubicBezTo>
                    <a:pt x="67235" y="170652"/>
                    <a:pt x="67425" y="170652"/>
                    <a:pt x="67616" y="170664"/>
                  </a:cubicBezTo>
                  <a:cubicBezTo>
                    <a:pt x="68009" y="170676"/>
                    <a:pt x="68128" y="170783"/>
                    <a:pt x="68128" y="171188"/>
                  </a:cubicBezTo>
                  <a:cubicBezTo>
                    <a:pt x="68140" y="172307"/>
                    <a:pt x="68175" y="173426"/>
                    <a:pt x="68116" y="174545"/>
                  </a:cubicBezTo>
                  <a:cubicBezTo>
                    <a:pt x="68068" y="175165"/>
                    <a:pt x="68199" y="175772"/>
                    <a:pt x="68140" y="176379"/>
                  </a:cubicBezTo>
                  <a:cubicBezTo>
                    <a:pt x="68116" y="176546"/>
                    <a:pt x="68152" y="176712"/>
                    <a:pt x="68128" y="176879"/>
                  </a:cubicBezTo>
                  <a:cubicBezTo>
                    <a:pt x="68068" y="177462"/>
                    <a:pt x="67997" y="178046"/>
                    <a:pt x="68128" y="178629"/>
                  </a:cubicBezTo>
                  <a:cubicBezTo>
                    <a:pt x="68152" y="178724"/>
                    <a:pt x="68152" y="178820"/>
                    <a:pt x="68128" y="178915"/>
                  </a:cubicBezTo>
                  <a:cubicBezTo>
                    <a:pt x="67997" y="179427"/>
                    <a:pt x="67925" y="179939"/>
                    <a:pt x="68116" y="180451"/>
                  </a:cubicBezTo>
                  <a:cubicBezTo>
                    <a:pt x="68140" y="180534"/>
                    <a:pt x="68104" y="180641"/>
                    <a:pt x="68080" y="180725"/>
                  </a:cubicBezTo>
                  <a:cubicBezTo>
                    <a:pt x="68068" y="180820"/>
                    <a:pt x="67997" y="180927"/>
                    <a:pt x="68009" y="180999"/>
                  </a:cubicBezTo>
                  <a:cubicBezTo>
                    <a:pt x="68175" y="181630"/>
                    <a:pt x="67842" y="182273"/>
                    <a:pt x="68092" y="182892"/>
                  </a:cubicBezTo>
                  <a:cubicBezTo>
                    <a:pt x="68152" y="183023"/>
                    <a:pt x="68140" y="183177"/>
                    <a:pt x="68080" y="183308"/>
                  </a:cubicBezTo>
                  <a:cubicBezTo>
                    <a:pt x="67973" y="183558"/>
                    <a:pt x="67997" y="183820"/>
                    <a:pt x="67985" y="184082"/>
                  </a:cubicBezTo>
                  <a:lnTo>
                    <a:pt x="68414" y="184082"/>
                  </a:lnTo>
                  <a:cubicBezTo>
                    <a:pt x="68414" y="179867"/>
                    <a:pt x="68414" y="175653"/>
                    <a:pt x="68414" y="171450"/>
                  </a:cubicBezTo>
                  <a:cubicBezTo>
                    <a:pt x="68414" y="170640"/>
                    <a:pt x="68402" y="170664"/>
                    <a:pt x="69187" y="170652"/>
                  </a:cubicBezTo>
                  <a:cubicBezTo>
                    <a:pt x="69426" y="170652"/>
                    <a:pt x="69664" y="170662"/>
                    <a:pt x="69901" y="170662"/>
                  </a:cubicBezTo>
                  <a:cubicBezTo>
                    <a:pt x="70257" y="170662"/>
                    <a:pt x="70611" y="170640"/>
                    <a:pt x="70961" y="170533"/>
                  </a:cubicBezTo>
                  <a:cubicBezTo>
                    <a:pt x="71023" y="170514"/>
                    <a:pt x="71089" y="170508"/>
                    <a:pt x="71156" y="170508"/>
                  </a:cubicBezTo>
                  <a:cubicBezTo>
                    <a:pt x="71257" y="170508"/>
                    <a:pt x="71361" y="170521"/>
                    <a:pt x="71462" y="170521"/>
                  </a:cubicBezTo>
                  <a:lnTo>
                    <a:pt x="79105" y="170521"/>
                  </a:lnTo>
                  <a:cubicBezTo>
                    <a:pt x="79379" y="170521"/>
                    <a:pt x="79665" y="170521"/>
                    <a:pt x="79951" y="170616"/>
                  </a:cubicBezTo>
                  <a:cubicBezTo>
                    <a:pt x="80062" y="170648"/>
                    <a:pt x="80189" y="170653"/>
                    <a:pt x="80318" y="170653"/>
                  </a:cubicBezTo>
                  <a:cubicBezTo>
                    <a:pt x="80382" y="170653"/>
                    <a:pt x="80447" y="170652"/>
                    <a:pt x="80510" y="170652"/>
                  </a:cubicBezTo>
                  <a:cubicBezTo>
                    <a:pt x="81201" y="170688"/>
                    <a:pt x="81879" y="170628"/>
                    <a:pt x="82570" y="170783"/>
                  </a:cubicBezTo>
                  <a:cubicBezTo>
                    <a:pt x="82715" y="170815"/>
                    <a:pt x="82865" y="170824"/>
                    <a:pt x="83018" y="170824"/>
                  </a:cubicBezTo>
                  <a:cubicBezTo>
                    <a:pt x="83234" y="170824"/>
                    <a:pt x="83455" y="170805"/>
                    <a:pt x="83674" y="170805"/>
                  </a:cubicBezTo>
                  <a:cubicBezTo>
                    <a:pt x="83707" y="170805"/>
                    <a:pt x="83740" y="170806"/>
                    <a:pt x="83773" y="170807"/>
                  </a:cubicBezTo>
                  <a:cubicBezTo>
                    <a:pt x="83838" y="170807"/>
                    <a:pt x="83902" y="170806"/>
                    <a:pt x="83967" y="170806"/>
                  </a:cubicBezTo>
                  <a:cubicBezTo>
                    <a:pt x="84259" y="170806"/>
                    <a:pt x="84550" y="170814"/>
                    <a:pt x="84832" y="170902"/>
                  </a:cubicBezTo>
                  <a:cubicBezTo>
                    <a:pt x="84959" y="170942"/>
                    <a:pt x="85093" y="170948"/>
                    <a:pt x="85228" y="170948"/>
                  </a:cubicBezTo>
                  <a:cubicBezTo>
                    <a:pt x="85292" y="170948"/>
                    <a:pt x="85357" y="170947"/>
                    <a:pt x="85421" y="170947"/>
                  </a:cubicBezTo>
                  <a:cubicBezTo>
                    <a:pt x="85463" y="170947"/>
                    <a:pt x="85505" y="170948"/>
                    <a:pt x="85547" y="170950"/>
                  </a:cubicBezTo>
                  <a:cubicBezTo>
                    <a:pt x="85592" y="170951"/>
                    <a:pt x="85637" y="170951"/>
                    <a:pt x="85682" y="170951"/>
                  </a:cubicBezTo>
                  <a:cubicBezTo>
                    <a:pt x="85911" y="170951"/>
                    <a:pt x="86140" y="170942"/>
                    <a:pt x="86369" y="170942"/>
                  </a:cubicBezTo>
                  <a:cubicBezTo>
                    <a:pt x="86712" y="170942"/>
                    <a:pt x="87054" y="170963"/>
                    <a:pt x="87392" y="171069"/>
                  </a:cubicBezTo>
                  <a:cubicBezTo>
                    <a:pt x="87454" y="171089"/>
                    <a:pt x="87523" y="171094"/>
                    <a:pt x="87594" y="171094"/>
                  </a:cubicBezTo>
                  <a:cubicBezTo>
                    <a:pt x="87661" y="171094"/>
                    <a:pt x="87730" y="171090"/>
                    <a:pt x="87799" y="171090"/>
                  </a:cubicBezTo>
                  <a:cubicBezTo>
                    <a:pt x="87826" y="171090"/>
                    <a:pt x="87853" y="171091"/>
                    <a:pt x="87880" y="171093"/>
                  </a:cubicBezTo>
                  <a:cubicBezTo>
                    <a:pt x="88030" y="171097"/>
                    <a:pt x="88179" y="171098"/>
                    <a:pt x="88328" y="171098"/>
                  </a:cubicBezTo>
                  <a:cubicBezTo>
                    <a:pt x="88491" y="171098"/>
                    <a:pt x="88653" y="171097"/>
                    <a:pt x="88816" y="171097"/>
                  </a:cubicBezTo>
                  <a:cubicBezTo>
                    <a:pt x="89309" y="171097"/>
                    <a:pt x="89801" y="171109"/>
                    <a:pt x="90297" y="171212"/>
                  </a:cubicBezTo>
                  <a:cubicBezTo>
                    <a:pt x="90484" y="171247"/>
                    <a:pt x="90678" y="171258"/>
                    <a:pt x="90874" y="171258"/>
                  </a:cubicBezTo>
                  <a:cubicBezTo>
                    <a:pt x="91167" y="171258"/>
                    <a:pt x="91466" y="171234"/>
                    <a:pt x="91759" y="171234"/>
                  </a:cubicBezTo>
                  <a:cubicBezTo>
                    <a:pt x="91796" y="171234"/>
                    <a:pt x="91832" y="171235"/>
                    <a:pt x="91869" y="171235"/>
                  </a:cubicBezTo>
                  <a:cubicBezTo>
                    <a:pt x="92238" y="171235"/>
                    <a:pt x="92619" y="171259"/>
                    <a:pt x="93000" y="171331"/>
                  </a:cubicBezTo>
                  <a:cubicBezTo>
                    <a:pt x="93202" y="171372"/>
                    <a:pt x="93414" y="171381"/>
                    <a:pt x="93628" y="171381"/>
                  </a:cubicBezTo>
                  <a:cubicBezTo>
                    <a:pt x="93789" y="171381"/>
                    <a:pt x="93951" y="171376"/>
                    <a:pt x="94113" y="171376"/>
                  </a:cubicBezTo>
                  <a:cubicBezTo>
                    <a:pt x="94167" y="171376"/>
                    <a:pt x="94220" y="171377"/>
                    <a:pt x="94274" y="171378"/>
                  </a:cubicBezTo>
                  <a:cubicBezTo>
                    <a:pt x="94810" y="171390"/>
                    <a:pt x="94833" y="171402"/>
                    <a:pt x="94833" y="171950"/>
                  </a:cubicBezTo>
                  <a:cubicBezTo>
                    <a:pt x="94845" y="173617"/>
                    <a:pt x="94845" y="175284"/>
                    <a:pt x="94845" y="176950"/>
                  </a:cubicBezTo>
                  <a:cubicBezTo>
                    <a:pt x="94845" y="179332"/>
                    <a:pt x="94833" y="181701"/>
                    <a:pt x="94833" y="184082"/>
                  </a:cubicBezTo>
                  <a:lnTo>
                    <a:pt x="95262" y="184082"/>
                  </a:lnTo>
                  <a:cubicBezTo>
                    <a:pt x="95262" y="180165"/>
                    <a:pt x="95262" y="176236"/>
                    <a:pt x="95262" y="172319"/>
                  </a:cubicBezTo>
                  <a:cubicBezTo>
                    <a:pt x="95262" y="171597"/>
                    <a:pt x="95253" y="171519"/>
                    <a:pt x="95808" y="171519"/>
                  </a:cubicBezTo>
                  <a:cubicBezTo>
                    <a:pt x="95875" y="171519"/>
                    <a:pt x="95951" y="171520"/>
                    <a:pt x="96036" y="171521"/>
                  </a:cubicBezTo>
                  <a:lnTo>
                    <a:pt x="97465" y="171521"/>
                  </a:lnTo>
                  <a:cubicBezTo>
                    <a:pt x="97703" y="171521"/>
                    <a:pt x="97941" y="171521"/>
                    <a:pt x="98167" y="171605"/>
                  </a:cubicBezTo>
                  <a:cubicBezTo>
                    <a:pt x="98325" y="171661"/>
                    <a:pt x="98486" y="171675"/>
                    <a:pt x="98648" y="171675"/>
                  </a:cubicBezTo>
                  <a:cubicBezTo>
                    <a:pt x="98793" y="171675"/>
                    <a:pt x="98938" y="171664"/>
                    <a:pt x="99084" y="171664"/>
                  </a:cubicBezTo>
                  <a:lnTo>
                    <a:pt x="121420" y="171664"/>
                  </a:lnTo>
                  <a:cubicBezTo>
                    <a:pt x="121634" y="171664"/>
                    <a:pt x="121849" y="171664"/>
                    <a:pt x="122063" y="171676"/>
                  </a:cubicBezTo>
                  <a:cubicBezTo>
                    <a:pt x="122313" y="171688"/>
                    <a:pt x="122385" y="171759"/>
                    <a:pt x="122396" y="172033"/>
                  </a:cubicBezTo>
                  <a:cubicBezTo>
                    <a:pt x="122408" y="172200"/>
                    <a:pt x="122408" y="172367"/>
                    <a:pt x="122408" y="172533"/>
                  </a:cubicBezTo>
                  <a:cubicBezTo>
                    <a:pt x="122408" y="176379"/>
                    <a:pt x="122408" y="180237"/>
                    <a:pt x="122408" y="184082"/>
                  </a:cubicBezTo>
                  <a:lnTo>
                    <a:pt x="122837" y="184082"/>
                  </a:lnTo>
                  <a:lnTo>
                    <a:pt x="122837" y="172521"/>
                  </a:lnTo>
                  <a:cubicBezTo>
                    <a:pt x="122837" y="171742"/>
                    <a:pt x="122802" y="171660"/>
                    <a:pt x="123363" y="171660"/>
                  </a:cubicBezTo>
                  <a:cubicBezTo>
                    <a:pt x="123453" y="171660"/>
                    <a:pt x="123559" y="171662"/>
                    <a:pt x="123682" y="171664"/>
                  </a:cubicBezTo>
                  <a:cubicBezTo>
                    <a:pt x="123906" y="171664"/>
                    <a:pt x="124132" y="171655"/>
                    <a:pt x="124358" y="171655"/>
                  </a:cubicBezTo>
                  <a:cubicBezTo>
                    <a:pt x="124697" y="171655"/>
                    <a:pt x="125037" y="171676"/>
                    <a:pt x="125373" y="171783"/>
                  </a:cubicBezTo>
                  <a:cubicBezTo>
                    <a:pt x="125450" y="171807"/>
                    <a:pt x="125534" y="171813"/>
                    <a:pt x="125619" y="171813"/>
                  </a:cubicBezTo>
                  <a:cubicBezTo>
                    <a:pt x="125703" y="171813"/>
                    <a:pt x="125790" y="171807"/>
                    <a:pt x="125873" y="171807"/>
                  </a:cubicBezTo>
                  <a:lnTo>
                    <a:pt x="127802" y="171807"/>
                  </a:lnTo>
                  <a:cubicBezTo>
                    <a:pt x="127884" y="171807"/>
                    <a:pt x="127965" y="171799"/>
                    <a:pt x="128047" y="171799"/>
                  </a:cubicBezTo>
                  <a:cubicBezTo>
                    <a:pt x="128108" y="171799"/>
                    <a:pt x="128169" y="171804"/>
                    <a:pt x="128231" y="171819"/>
                  </a:cubicBezTo>
                  <a:cubicBezTo>
                    <a:pt x="128659" y="171932"/>
                    <a:pt x="129097" y="171956"/>
                    <a:pt x="129536" y="171956"/>
                  </a:cubicBezTo>
                  <a:cubicBezTo>
                    <a:pt x="129855" y="171956"/>
                    <a:pt x="130175" y="171943"/>
                    <a:pt x="130493" y="171943"/>
                  </a:cubicBezTo>
                  <a:cubicBezTo>
                    <a:pt x="130612" y="171943"/>
                    <a:pt x="130731" y="171945"/>
                    <a:pt x="130850" y="171950"/>
                  </a:cubicBezTo>
                  <a:cubicBezTo>
                    <a:pt x="131231" y="171962"/>
                    <a:pt x="131600" y="171950"/>
                    <a:pt x="131981" y="172045"/>
                  </a:cubicBezTo>
                  <a:cubicBezTo>
                    <a:pt x="132148" y="172087"/>
                    <a:pt x="132326" y="172096"/>
                    <a:pt x="132506" y="172096"/>
                  </a:cubicBezTo>
                  <a:cubicBezTo>
                    <a:pt x="132641" y="172096"/>
                    <a:pt x="132777" y="172091"/>
                    <a:pt x="132910" y="172091"/>
                  </a:cubicBezTo>
                  <a:cubicBezTo>
                    <a:pt x="132954" y="172091"/>
                    <a:pt x="132997" y="172091"/>
                    <a:pt x="133041" y="172093"/>
                  </a:cubicBezTo>
                  <a:cubicBezTo>
                    <a:pt x="133136" y="172093"/>
                    <a:pt x="133231" y="172091"/>
                    <a:pt x="133326" y="172091"/>
                  </a:cubicBezTo>
                  <a:cubicBezTo>
                    <a:pt x="133587" y="172091"/>
                    <a:pt x="133847" y="172104"/>
                    <a:pt x="134100" y="172200"/>
                  </a:cubicBezTo>
                  <a:cubicBezTo>
                    <a:pt x="134178" y="172224"/>
                    <a:pt x="134261" y="172230"/>
                    <a:pt x="134346" y="172230"/>
                  </a:cubicBezTo>
                  <a:cubicBezTo>
                    <a:pt x="134431" y="172230"/>
                    <a:pt x="134517" y="172224"/>
                    <a:pt x="134600" y="172224"/>
                  </a:cubicBezTo>
                  <a:cubicBezTo>
                    <a:pt x="135124" y="172236"/>
                    <a:pt x="135648" y="172236"/>
                    <a:pt x="136172" y="172236"/>
                  </a:cubicBezTo>
                  <a:cubicBezTo>
                    <a:pt x="136228" y="172236"/>
                    <a:pt x="136284" y="172235"/>
                    <a:pt x="136340" y="172235"/>
                  </a:cubicBezTo>
                  <a:cubicBezTo>
                    <a:pt x="136590" y="172235"/>
                    <a:pt x="136835" y="172243"/>
                    <a:pt x="137089" y="172331"/>
                  </a:cubicBezTo>
                  <a:cubicBezTo>
                    <a:pt x="137181" y="172364"/>
                    <a:pt x="137285" y="172371"/>
                    <a:pt x="137391" y="172371"/>
                  </a:cubicBezTo>
                  <a:cubicBezTo>
                    <a:pt x="137477" y="172371"/>
                    <a:pt x="137564" y="172367"/>
                    <a:pt x="137648" y="172367"/>
                  </a:cubicBezTo>
                  <a:cubicBezTo>
                    <a:pt x="138172" y="172378"/>
                    <a:pt x="138696" y="172378"/>
                    <a:pt x="139220" y="172378"/>
                  </a:cubicBezTo>
                  <a:cubicBezTo>
                    <a:pt x="139506" y="172378"/>
                    <a:pt x="139780" y="172390"/>
                    <a:pt x="140065" y="172462"/>
                  </a:cubicBezTo>
                  <a:cubicBezTo>
                    <a:pt x="140201" y="172505"/>
                    <a:pt x="140345" y="172513"/>
                    <a:pt x="140491" y="172513"/>
                  </a:cubicBezTo>
                  <a:cubicBezTo>
                    <a:pt x="140587" y="172513"/>
                    <a:pt x="140684" y="172509"/>
                    <a:pt x="140780" y="172509"/>
                  </a:cubicBezTo>
                  <a:cubicBezTo>
                    <a:pt x="143292" y="172521"/>
                    <a:pt x="145816" y="172521"/>
                    <a:pt x="148340" y="172521"/>
                  </a:cubicBezTo>
                  <a:cubicBezTo>
                    <a:pt x="148554" y="172521"/>
                    <a:pt x="148769" y="172521"/>
                    <a:pt x="148983" y="172533"/>
                  </a:cubicBezTo>
                  <a:cubicBezTo>
                    <a:pt x="149150" y="172545"/>
                    <a:pt x="149233" y="172652"/>
                    <a:pt x="149245" y="172807"/>
                  </a:cubicBezTo>
                  <a:cubicBezTo>
                    <a:pt x="149257" y="172974"/>
                    <a:pt x="149257" y="173140"/>
                    <a:pt x="149257" y="173307"/>
                  </a:cubicBezTo>
                  <a:lnTo>
                    <a:pt x="149257" y="184082"/>
                  </a:lnTo>
                  <a:lnTo>
                    <a:pt x="149971" y="184082"/>
                  </a:lnTo>
                  <a:cubicBezTo>
                    <a:pt x="149971" y="180534"/>
                    <a:pt x="149971" y="176998"/>
                    <a:pt x="149971" y="173450"/>
                  </a:cubicBezTo>
                  <a:cubicBezTo>
                    <a:pt x="149971" y="172521"/>
                    <a:pt x="149971" y="172521"/>
                    <a:pt x="150876" y="172521"/>
                  </a:cubicBezTo>
                  <a:lnTo>
                    <a:pt x="153377" y="172521"/>
                  </a:lnTo>
                  <a:cubicBezTo>
                    <a:pt x="153519" y="172521"/>
                    <a:pt x="153665" y="172515"/>
                    <a:pt x="153812" y="172515"/>
                  </a:cubicBezTo>
                  <a:cubicBezTo>
                    <a:pt x="154068" y="172515"/>
                    <a:pt x="154325" y="172534"/>
                    <a:pt x="154567" y="172640"/>
                  </a:cubicBezTo>
                  <a:cubicBezTo>
                    <a:pt x="154615" y="172652"/>
                    <a:pt x="154662" y="172652"/>
                    <a:pt x="154710" y="172652"/>
                  </a:cubicBezTo>
                  <a:cubicBezTo>
                    <a:pt x="155829" y="172640"/>
                    <a:pt x="156948" y="172640"/>
                    <a:pt x="158056" y="172628"/>
                  </a:cubicBezTo>
                  <a:cubicBezTo>
                    <a:pt x="158068" y="172628"/>
                    <a:pt x="158079" y="172605"/>
                    <a:pt x="158103" y="172569"/>
                  </a:cubicBezTo>
                  <a:cubicBezTo>
                    <a:pt x="157566" y="172474"/>
                    <a:pt x="157028" y="172361"/>
                    <a:pt x="156490" y="172361"/>
                  </a:cubicBezTo>
                  <a:cubicBezTo>
                    <a:pt x="156421" y="172361"/>
                    <a:pt x="156351" y="172362"/>
                    <a:pt x="156282" y="172367"/>
                  </a:cubicBezTo>
                  <a:cubicBezTo>
                    <a:pt x="156222" y="172373"/>
                    <a:pt x="156160" y="172378"/>
                    <a:pt x="156099" y="172378"/>
                  </a:cubicBezTo>
                  <a:cubicBezTo>
                    <a:pt x="156038" y="172378"/>
                    <a:pt x="155978" y="172373"/>
                    <a:pt x="155924" y="172355"/>
                  </a:cubicBezTo>
                  <a:cubicBezTo>
                    <a:pt x="155589" y="172247"/>
                    <a:pt x="155249" y="172226"/>
                    <a:pt x="154907" y="172226"/>
                  </a:cubicBezTo>
                  <a:cubicBezTo>
                    <a:pt x="154679" y="172226"/>
                    <a:pt x="154450" y="172236"/>
                    <a:pt x="154222" y="172236"/>
                  </a:cubicBezTo>
                  <a:cubicBezTo>
                    <a:pt x="153825" y="172232"/>
                    <a:pt x="153428" y="172230"/>
                    <a:pt x="153031" y="172230"/>
                  </a:cubicBezTo>
                  <a:cubicBezTo>
                    <a:pt x="152237" y="172230"/>
                    <a:pt x="151444" y="172236"/>
                    <a:pt x="150650" y="172236"/>
                  </a:cubicBezTo>
                  <a:cubicBezTo>
                    <a:pt x="150483" y="172236"/>
                    <a:pt x="150317" y="172236"/>
                    <a:pt x="150150" y="172224"/>
                  </a:cubicBezTo>
                  <a:cubicBezTo>
                    <a:pt x="149936" y="172212"/>
                    <a:pt x="149852" y="172128"/>
                    <a:pt x="149840" y="171914"/>
                  </a:cubicBezTo>
                  <a:cubicBezTo>
                    <a:pt x="149828" y="171747"/>
                    <a:pt x="149828" y="171581"/>
                    <a:pt x="149828" y="171414"/>
                  </a:cubicBezTo>
                  <a:cubicBezTo>
                    <a:pt x="149828" y="170628"/>
                    <a:pt x="149828" y="169842"/>
                    <a:pt x="149828" y="169057"/>
                  </a:cubicBezTo>
                  <a:cubicBezTo>
                    <a:pt x="149817" y="168688"/>
                    <a:pt x="149840" y="168307"/>
                    <a:pt x="149721" y="167937"/>
                  </a:cubicBezTo>
                  <a:cubicBezTo>
                    <a:pt x="149662" y="167759"/>
                    <a:pt x="149686" y="167556"/>
                    <a:pt x="149686" y="167366"/>
                  </a:cubicBezTo>
                  <a:cubicBezTo>
                    <a:pt x="149686" y="161246"/>
                    <a:pt x="149686" y="155126"/>
                    <a:pt x="149686" y="149018"/>
                  </a:cubicBezTo>
                  <a:cubicBezTo>
                    <a:pt x="149686" y="148780"/>
                    <a:pt x="149614" y="148542"/>
                    <a:pt x="149793" y="148304"/>
                  </a:cubicBezTo>
                  <a:cubicBezTo>
                    <a:pt x="150168" y="148384"/>
                    <a:pt x="150556" y="148384"/>
                    <a:pt x="150948" y="148384"/>
                  </a:cubicBezTo>
                  <a:lnTo>
                    <a:pt x="150948" y="148384"/>
                  </a:lnTo>
                  <a:cubicBezTo>
                    <a:pt x="151079" y="148384"/>
                    <a:pt x="151210" y="148384"/>
                    <a:pt x="151341" y="148387"/>
                  </a:cubicBezTo>
                  <a:cubicBezTo>
                    <a:pt x="151456" y="148387"/>
                    <a:pt x="151572" y="148383"/>
                    <a:pt x="151689" y="148383"/>
                  </a:cubicBezTo>
                  <a:cubicBezTo>
                    <a:pt x="151923" y="148383"/>
                    <a:pt x="152158" y="148399"/>
                    <a:pt x="152388" y="148495"/>
                  </a:cubicBezTo>
                  <a:cubicBezTo>
                    <a:pt x="152454" y="148518"/>
                    <a:pt x="152525" y="148524"/>
                    <a:pt x="152598" y="148524"/>
                  </a:cubicBezTo>
                  <a:cubicBezTo>
                    <a:pt x="152671" y="148524"/>
                    <a:pt x="152745" y="148518"/>
                    <a:pt x="152817" y="148518"/>
                  </a:cubicBezTo>
                  <a:cubicBezTo>
                    <a:pt x="153822" y="148518"/>
                    <a:pt x="161428" y="148816"/>
                    <a:pt x="162682" y="148816"/>
                  </a:cubicBezTo>
                  <a:cubicBezTo>
                    <a:pt x="162706" y="148816"/>
                    <a:pt x="162727" y="148816"/>
                    <a:pt x="162747" y="148816"/>
                  </a:cubicBezTo>
                  <a:cubicBezTo>
                    <a:pt x="162806" y="148816"/>
                    <a:pt x="162878" y="148804"/>
                    <a:pt x="163021" y="148780"/>
                  </a:cubicBezTo>
                  <a:cubicBezTo>
                    <a:pt x="163000" y="148770"/>
                    <a:pt x="162979" y="148760"/>
                    <a:pt x="162958" y="148751"/>
                  </a:cubicBezTo>
                  <a:lnTo>
                    <a:pt x="162958" y="148751"/>
                  </a:lnTo>
                  <a:cubicBezTo>
                    <a:pt x="164633" y="148799"/>
                    <a:pt x="170947" y="149090"/>
                    <a:pt x="171712" y="149090"/>
                  </a:cubicBezTo>
                  <a:cubicBezTo>
                    <a:pt x="171855" y="149102"/>
                    <a:pt x="171998" y="149102"/>
                    <a:pt x="172141" y="149114"/>
                  </a:cubicBezTo>
                  <a:cubicBezTo>
                    <a:pt x="172307" y="149126"/>
                    <a:pt x="172379" y="149245"/>
                    <a:pt x="172391" y="149399"/>
                  </a:cubicBezTo>
                  <a:cubicBezTo>
                    <a:pt x="172403" y="149614"/>
                    <a:pt x="172403" y="149828"/>
                    <a:pt x="172403" y="150042"/>
                  </a:cubicBezTo>
                  <a:lnTo>
                    <a:pt x="172403" y="163830"/>
                  </a:lnTo>
                  <a:cubicBezTo>
                    <a:pt x="172403" y="164211"/>
                    <a:pt x="172379" y="164580"/>
                    <a:pt x="172510" y="164961"/>
                  </a:cubicBezTo>
                  <a:cubicBezTo>
                    <a:pt x="172569" y="165128"/>
                    <a:pt x="172534" y="165330"/>
                    <a:pt x="172534" y="165520"/>
                  </a:cubicBezTo>
                  <a:cubicBezTo>
                    <a:pt x="172546" y="166330"/>
                    <a:pt x="172534" y="167140"/>
                    <a:pt x="172546" y="167949"/>
                  </a:cubicBezTo>
                  <a:cubicBezTo>
                    <a:pt x="172546" y="168449"/>
                    <a:pt x="172498" y="168949"/>
                    <a:pt x="172653" y="169438"/>
                  </a:cubicBezTo>
                  <a:cubicBezTo>
                    <a:pt x="172712" y="169592"/>
                    <a:pt x="172677" y="169771"/>
                    <a:pt x="172677" y="169938"/>
                  </a:cubicBezTo>
                  <a:cubicBezTo>
                    <a:pt x="172688" y="170390"/>
                    <a:pt x="172665" y="170831"/>
                    <a:pt x="172796" y="171283"/>
                  </a:cubicBezTo>
                  <a:cubicBezTo>
                    <a:pt x="172867" y="171521"/>
                    <a:pt x="172819" y="171795"/>
                    <a:pt x="172819" y="172057"/>
                  </a:cubicBezTo>
                  <a:cubicBezTo>
                    <a:pt x="172831" y="172247"/>
                    <a:pt x="172831" y="172438"/>
                    <a:pt x="172843" y="172628"/>
                  </a:cubicBezTo>
                  <a:cubicBezTo>
                    <a:pt x="172885" y="173026"/>
                    <a:pt x="172890" y="173083"/>
                    <a:pt x="172624" y="173083"/>
                  </a:cubicBezTo>
                  <a:cubicBezTo>
                    <a:pt x="172587" y="173083"/>
                    <a:pt x="172546" y="173082"/>
                    <a:pt x="172498" y="173081"/>
                  </a:cubicBezTo>
                  <a:cubicBezTo>
                    <a:pt x="172425" y="173080"/>
                    <a:pt x="172352" y="173079"/>
                    <a:pt x="172279" y="173079"/>
                  </a:cubicBezTo>
                  <a:cubicBezTo>
                    <a:pt x="172081" y="173079"/>
                    <a:pt x="171883" y="173083"/>
                    <a:pt x="171685" y="173083"/>
                  </a:cubicBezTo>
                  <a:cubicBezTo>
                    <a:pt x="171270" y="173083"/>
                    <a:pt x="170856" y="173068"/>
                    <a:pt x="170438" y="172974"/>
                  </a:cubicBezTo>
                  <a:cubicBezTo>
                    <a:pt x="170248" y="172936"/>
                    <a:pt x="170050" y="172924"/>
                    <a:pt x="169848" y="172924"/>
                  </a:cubicBezTo>
                  <a:cubicBezTo>
                    <a:pt x="169547" y="172924"/>
                    <a:pt x="169238" y="172950"/>
                    <a:pt x="168938" y="172950"/>
                  </a:cubicBezTo>
                  <a:cubicBezTo>
                    <a:pt x="168557" y="172938"/>
                    <a:pt x="168188" y="172938"/>
                    <a:pt x="167807" y="172843"/>
                  </a:cubicBezTo>
                  <a:cubicBezTo>
                    <a:pt x="167673" y="172807"/>
                    <a:pt x="167533" y="172798"/>
                    <a:pt x="167391" y="172798"/>
                  </a:cubicBezTo>
                  <a:cubicBezTo>
                    <a:pt x="167234" y="172798"/>
                    <a:pt x="167075" y="172809"/>
                    <a:pt x="166917" y="172809"/>
                  </a:cubicBezTo>
                  <a:cubicBezTo>
                    <a:pt x="166884" y="172809"/>
                    <a:pt x="166851" y="172808"/>
                    <a:pt x="166819" y="172807"/>
                  </a:cubicBezTo>
                  <a:cubicBezTo>
                    <a:pt x="166764" y="172805"/>
                    <a:pt x="166710" y="172805"/>
                    <a:pt x="166655" y="172805"/>
                  </a:cubicBezTo>
                  <a:cubicBezTo>
                    <a:pt x="166583" y="172805"/>
                    <a:pt x="166510" y="172806"/>
                    <a:pt x="166438" y="172806"/>
                  </a:cubicBezTo>
                  <a:cubicBezTo>
                    <a:pt x="166185" y="172806"/>
                    <a:pt x="165934" y="172795"/>
                    <a:pt x="165688" y="172700"/>
                  </a:cubicBezTo>
                  <a:cubicBezTo>
                    <a:pt x="165600" y="172668"/>
                    <a:pt x="165502" y="172663"/>
                    <a:pt x="165404" y="172663"/>
                  </a:cubicBezTo>
                  <a:cubicBezTo>
                    <a:pt x="165356" y="172663"/>
                    <a:pt x="165307" y="172664"/>
                    <a:pt x="165259" y="172664"/>
                  </a:cubicBezTo>
                  <a:lnTo>
                    <a:pt x="160687" y="172664"/>
                  </a:lnTo>
                  <a:cubicBezTo>
                    <a:pt x="160604" y="172664"/>
                    <a:pt x="160508" y="172688"/>
                    <a:pt x="160401" y="172688"/>
                  </a:cubicBezTo>
                  <a:cubicBezTo>
                    <a:pt x="160467" y="172795"/>
                    <a:pt x="160545" y="172805"/>
                    <a:pt x="160622" y="172805"/>
                  </a:cubicBezTo>
                  <a:cubicBezTo>
                    <a:pt x="160639" y="172805"/>
                    <a:pt x="160657" y="172805"/>
                    <a:pt x="160674" y="172805"/>
                  </a:cubicBezTo>
                  <a:cubicBezTo>
                    <a:pt x="160691" y="172805"/>
                    <a:pt x="160707" y="172805"/>
                    <a:pt x="160723" y="172807"/>
                  </a:cubicBezTo>
                  <a:cubicBezTo>
                    <a:pt x="160813" y="172810"/>
                    <a:pt x="160905" y="172811"/>
                    <a:pt x="160996" y="172811"/>
                  </a:cubicBezTo>
                  <a:cubicBezTo>
                    <a:pt x="161218" y="172811"/>
                    <a:pt x="161441" y="172805"/>
                    <a:pt x="161663" y="172805"/>
                  </a:cubicBezTo>
                  <a:cubicBezTo>
                    <a:pt x="162060" y="172805"/>
                    <a:pt x="162457" y="172825"/>
                    <a:pt x="162842" y="172938"/>
                  </a:cubicBezTo>
                  <a:cubicBezTo>
                    <a:pt x="162898" y="172953"/>
                    <a:pt x="162959" y="172958"/>
                    <a:pt x="163021" y="172958"/>
                  </a:cubicBezTo>
                  <a:cubicBezTo>
                    <a:pt x="163103" y="172958"/>
                    <a:pt x="163189" y="172950"/>
                    <a:pt x="163271" y="172950"/>
                  </a:cubicBezTo>
                  <a:lnTo>
                    <a:pt x="165057" y="172950"/>
                  </a:lnTo>
                  <a:cubicBezTo>
                    <a:pt x="165342" y="172950"/>
                    <a:pt x="165616" y="172962"/>
                    <a:pt x="165902" y="173033"/>
                  </a:cubicBezTo>
                  <a:cubicBezTo>
                    <a:pt x="166152" y="173093"/>
                    <a:pt x="166426" y="173081"/>
                    <a:pt x="166688" y="173093"/>
                  </a:cubicBezTo>
                  <a:cubicBezTo>
                    <a:pt x="166740" y="173094"/>
                    <a:pt x="166793" y="173095"/>
                    <a:pt x="166845" y="173095"/>
                  </a:cubicBezTo>
                  <a:cubicBezTo>
                    <a:pt x="166975" y="173095"/>
                    <a:pt x="167106" y="173092"/>
                    <a:pt x="167237" y="173092"/>
                  </a:cubicBezTo>
                  <a:cubicBezTo>
                    <a:pt x="167547" y="173092"/>
                    <a:pt x="167858" y="173107"/>
                    <a:pt x="168164" y="173212"/>
                  </a:cubicBezTo>
                  <a:cubicBezTo>
                    <a:pt x="168231" y="173233"/>
                    <a:pt x="168303" y="173238"/>
                    <a:pt x="168376" y="173238"/>
                  </a:cubicBezTo>
                  <a:cubicBezTo>
                    <a:pt x="168444" y="173238"/>
                    <a:pt x="168514" y="173233"/>
                    <a:pt x="168583" y="173233"/>
                  </a:cubicBezTo>
                  <a:cubicBezTo>
                    <a:pt x="168610" y="173233"/>
                    <a:pt x="168637" y="173234"/>
                    <a:pt x="168664" y="173236"/>
                  </a:cubicBezTo>
                  <a:cubicBezTo>
                    <a:pt x="168771" y="173239"/>
                    <a:pt x="168877" y="173240"/>
                    <a:pt x="168983" y="173240"/>
                  </a:cubicBezTo>
                  <a:cubicBezTo>
                    <a:pt x="169261" y="173240"/>
                    <a:pt x="169538" y="173232"/>
                    <a:pt x="169814" y="173232"/>
                  </a:cubicBezTo>
                  <a:cubicBezTo>
                    <a:pt x="170263" y="173232"/>
                    <a:pt x="170709" y="173252"/>
                    <a:pt x="171153" y="173355"/>
                  </a:cubicBezTo>
                  <a:cubicBezTo>
                    <a:pt x="171279" y="173387"/>
                    <a:pt x="171413" y="173396"/>
                    <a:pt x="171550" y="173396"/>
                  </a:cubicBezTo>
                  <a:cubicBezTo>
                    <a:pt x="171744" y="173396"/>
                    <a:pt x="171943" y="173377"/>
                    <a:pt x="172137" y="173377"/>
                  </a:cubicBezTo>
                  <a:cubicBezTo>
                    <a:pt x="172166" y="173377"/>
                    <a:pt x="172195" y="173378"/>
                    <a:pt x="172224" y="173379"/>
                  </a:cubicBezTo>
                  <a:cubicBezTo>
                    <a:pt x="172391" y="173379"/>
                    <a:pt x="172557" y="173379"/>
                    <a:pt x="172712" y="173390"/>
                  </a:cubicBezTo>
                  <a:cubicBezTo>
                    <a:pt x="172855" y="173402"/>
                    <a:pt x="172927" y="173498"/>
                    <a:pt x="172950" y="173629"/>
                  </a:cubicBezTo>
                  <a:cubicBezTo>
                    <a:pt x="172950" y="173652"/>
                    <a:pt x="172962" y="173676"/>
                    <a:pt x="172962" y="173700"/>
                  </a:cubicBezTo>
                  <a:cubicBezTo>
                    <a:pt x="172891" y="174462"/>
                    <a:pt x="173153" y="175200"/>
                    <a:pt x="173105" y="175962"/>
                  </a:cubicBezTo>
                  <a:cubicBezTo>
                    <a:pt x="173105" y="176057"/>
                    <a:pt x="173093" y="176165"/>
                    <a:pt x="173117" y="176248"/>
                  </a:cubicBezTo>
                  <a:cubicBezTo>
                    <a:pt x="173331" y="176903"/>
                    <a:pt x="173248" y="177570"/>
                    <a:pt x="173248" y="178236"/>
                  </a:cubicBezTo>
                  <a:cubicBezTo>
                    <a:pt x="173260" y="180177"/>
                    <a:pt x="173248" y="182130"/>
                    <a:pt x="173248" y="184082"/>
                  </a:cubicBezTo>
                  <a:lnTo>
                    <a:pt x="173677" y="184082"/>
                  </a:lnTo>
                  <a:cubicBezTo>
                    <a:pt x="173677" y="181868"/>
                    <a:pt x="173677" y="179665"/>
                    <a:pt x="173677" y="177451"/>
                  </a:cubicBezTo>
                  <a:cubicBezTo>
                    <a:pt x="173677" y="177093"/>
                    <a:pt x="173700" y="176736"/>
                    <a:pt x="173570" y="176391"/>
                  </a:cubicBezTo>
                  <a:cubicBezTo>
                    <a:pt x="173522" y="176236"/>
                    <a:pt x="173546" y="176057"/>
                    <a:pt x="173534" y="175891"/>
                  </a:cubicBezTo>
                  <a:cubicBezTo>
                    <a:pt x="173534" y="175581"/>
                    <a:pt x="173558" y="175272"/>
                    <a:pt x="173427" y="174986"/>
                  </a:cubicBezTo>
                  <a:cubicBezTo>
                    <a:pt x="173403" y="174938"/>
                    <a:pt x="173403" y="174891"/>
                    <a:pt x="173403" y="174843"/>
                  </a:cubicBezTo>
                  <a:cubicBezTo>
                    <a:pt x="173393" y="173624"/>
                    <a:pt x="173254" y="173517"/>
                    <a:pt x="173906" y="173517"/>
                  </a:cubicBezTo>
                  <a:cubicBezTo>
                    <a:pt x="174044" y="173517"/>
                    <a:pt x="174218" y="173522"/>
                    <a:pt x="174437" y="173522"/>
                  </a:cubicBezTo>
                  <a:cubicBezTo>
                    <a:pt x="174475" y="173522"/>
                    <a:pt x="174516" y="173522"/>
                    <a:pt x="174558" y="173521"/>
                  </a:cubicBezTo>
                  <a:cubicBezTo>
                    <a:pt x="174915" y="173516"/>
                    <a:pt x="175272" y="173513"/>
                    <a:pt x="175629" y="173513"/>
                  </a:cubicBezTo>
                  <a:cubicBezTo>
                    <a:pt x="175986" y="173513"/>
                    <a:pt x="176344" y="173516"/>
                    <a:pt x="176701" y="173521"/>
                  </a:cubicBezTo>
                  <a:cubicBezTo>
                    <a:pt x="176846" y="173521"/>
                    <a:pt x="176991" y="173515"/>
                    <a:pt x="177136" y="173515"/>
                  </a:cubicBezTo>
                  <a:cubicBezTo>
                    <a:pt x="177370" y="173515"/>
                    <a:pt x="177603" y="173533"/>
                    <a:pt x="177832" y="173629"/>
                  </a:cubicBezTo>
                  <a:cubicBezTo>
                    <a:pt x="177836" y="173630"/>
                    <a:pt x="177840" y="173630"/>
                    <a:pt x="177845" y="173630"/>
                  </a:cubicBezTo>
                  <a:cubicBezTo>
                    <a:pt x="177887" y="173630"/>
                    <a:pt x="177968" y="173588"/>
                    <a:pt x="178011" y="173545"/>
                  </a:cubicBezTo>
                  <a:cubicBezTo>
                    <a:pt x="178058" y="173510"/>
                    <a:pt x="177939" y="173390"/>
                    <a:pt x="177832" y="173390"/>
                  </a:cubicBezTo>
                  <a:cubicBezTo>
                    <a:pt x="177689" y="173379"/>
                    <a:pt x="177546" y="173379"/>
                    <a:pt x="177403" y="173379"/>
                  </a:cubicBezTo>
                  <a:cubicBezTo>
                    <a:pt x="177345" y="173377"/>
                    <a:pt x="177286" y="173376"/>
                    <a:pt x="177227" y="173376"/>
                  </a:cubicBezTo>
                  <a:cubicBezTo>
                    <a:pt x="177164" y="173376"/>
                    <a:pt x="177101" y="173377"/>
                    <a:pt x="177038" y="173377"/>
                  </a:cubicBezTo>
                  <a:cubicBezTo>
                    <a:pt x="176759" y="173377"/>
                    <a:pt x="176477" y="173367"/>
                    <a:pt x="176213" y="173260"/>
                  </a:cubicBezTo>
                  <a:cubicBezTo>
                    <a:pt x="176160" y="173237"/>
                    <a:pt x="176097" y="173229"/>
                    <a:pt x="176035" y="173229"/>
                  </a:cubicBezTo>
                  <a:cubicBezTo>
                    <a:pt x="175998" y="173229"/>
                    <a:pt x="175962" y="173231"/>
                    <a:pt x="175927" y="173236"/>
                  </a:cubicBezTo>
                  <a:cubicBezTo>
                    <a:pt x="175799" y="173247"/>
                    <a:pt x="175671" y="173252"/>
                    <a:pt x="175543" y="173252"/>
                  </a:cubicBezTo>
                  <a:cubicBezTo>
                    <a:pt x="174889" y="173252"/>
                    <a:pt x="174241" y="173121"/>
                    <a:pt x="173593" y="173081"/>
                  </a:cubicBezTo>
                  <a:cubicBezTo>
                    <a:pt x="173331" y="173069"/>
                    <a:pt x="173272" y="172998"/>
                    <a:pt x="173260" y="172724"/>
                  </a:cubicBezTo>
                  <a:cubicBezTo>
                    <a:pt x="173248" y="172533"/>
                    <a:pt x="173260" y="172343"/>
                    <a:pt x="173248" y="172152"/>
                  </a:cubicBezTo>
                  <a:cubicBezTo>
                    <a:pt x="173189" y="171343"/>
                    <a:pt x="173058" y="170545"/>
                    <a:pt x="173093" y="169747"/>
                  </a:cubicBezTo>
                  <a:cubicBezTo>
                    <a:pt x="172903" y="169235"/>
                    <a:pt x="172974" y="168711"/>
                    <a:pt x="172962" y="168187"/>
                  </a:cubicBezTo>
                  <a:cubicBezTo>
                    <a:pt x="172950" y="167759"/>
                    <a:pt x="172986" y="167342"/>
                    <a:pt x="172843" y="166914"/>
                  </a:cubicBezTo>
                  <a:cubicBezTo>
                    <a:pt x="172796" y="166747"/>
                    <a:pt x="172819" y="166544"/>
                    <a:pt x="172819" y="166354"/>
                  </a:cubicBezTo>
                  <a:cubicBezTo>
                    <a:pt x="172819" y="160877"/>
                    <a:pt x="172819" y="155400"/>
                    <a:pt x="172819" y="149935"/>
                  </a:cubicBezTo>
                  <a:cubicBezTo>
                    <a:pt x="172819" y="149113"/>
                    <a:pt x="172786" y="149102"/>
                    <a:pt x="173551" y="149102"/>
                  </a:cubicBezTo>
                  <a:cubicBezTo>
                    <a:pt x="173572" y="149102"/>
                    <a:pt x="173594" y="149102"/>
                    <a:pt x="173617" y="149102"/>
                  </a:cubicBezTo>
                  <a:lnTo>
                    <a:pt x="181475" y="149102"/>
                  </a:lnTo>
                  <a:cubicBezTo>
                    <a:pt x="181532" y="149102"/>
                    <a:pt x="181589" y="149101"/>
                    <a:pt x="181645" y="149101"/>
                  </a:cubicBezTo>
                  <a:cubicBezTo>
                    <a:pt x="181871" y="149101"/>
                    <a:pt x="182092" y="149109"/>
                    <a:pt x="182321" y="149185"/>
                  </a:cubicBezTo>
                  <a:cubicBezTo>
                    <a:pt x="182448" y="149228"/>
                    <a:pt x="182588" y="149234"/>
                    <a:pt x="182722" y="149234"/>
                  </a:cubicBezTo>
                  <a:cubicBezTo>
                    <a:pt x="182776" y="149234"/>
                    <a:pt x="182829" y="149233"/>
                    <a:pt x="182880" y="149233"/>
                  </a:cubicBezTo>
                  <a:cubicBezTo>
                    <a:pt x="183476" y="149257"/>
                    <a:pt x="184071" y="149209"/>
                    <a:pt x="184654" y="149364"/>
                  </a:cubicBezTo>
                  <a:cubicBezTo>
                    <a:pt x="184781" y="149395"/>
                    <a:pt x="184915" y="149405"/>
                    <a:pt x="185052" y="149405"/>
                  </a:cubicBezTo>
                  <a:cubicBezTo>
                    <a:pt x="185245" y="149405"/>
                    <a:pt x="185445" y="149386"/>
                    <a:pt x="185639" y="149386"/>
                  </a:cubicBezTo>
                  <a:cubicBezTo>
                    <a:pt x="185668" y="149386"/>
                    <a:pt x="185697" y="149387"/>
                    <a:pt x="185726" y="149388"/>
                  </a:cubicBezTo>
                  <a:cubicBezTo>
                    <a:pt x="185840" y="149388"/>
                    <a:pt x="185954" y="149386"/>
                    <a:pt x="186067" y="149386"/>
                  </a:cubicBezTo>
                  <a:cubicBezTo>
                    <a:pt x="186378" y="149386"/>
                    <a:pt x="186685" y="149399"/>
                    <a:pt x="187000" y="149495"/>
                  </a:cubicBezTo>
                  <a:cubicBezTo>
                    <a:pt x="187086" y="149522"/>
                    <a:pt x="187180" y="149529"/>
                    <a:pt x="187277" y="149529"/>
                  </a:cubicBezTo>
                  <a:cubicBezTo>
                    <a:pt x="187393" y="149529"/>
                    <a:pt x="187514" y="149519"/>
                    <a:pt x="187631" y="149519"/>
                  </a:cubicBezTo>
                  <a:cubicBezTo>
                    <a:pt x="190083" y="149530"/>
                    <a:pt x="192536" y="149530"/>
                    <a:pt x="194989" y="149530"/>
                  </a:cubicBezTo>
                  <a:cubicBezTo>
                    <a:pt x="195056" y="149530"/>
                    <a:pt x="195117" y="149530"/>
                    <a:pt x="195173" y="149530"/>
                  </a:cubicBezTo>
                  <a:cubicBezTo>
                    <a:pt x="195832" y="149530"/>
                    <a:pt x="195822" y="149560"/>
                    <a:pt x="195822" y="150328"/>
                  </a:cubicBezTo>
                  <a:cubicBezTo>
                    <a:pt x="195822" y="152186"/>
                    <a:pt x="195822" y="154043"/>
                    <a:pt x="195822" y="155900"/>
                  </a:cubicBezTo>
                  <a:cubicBezTo>
                    <a:pt x="195822" y="156186"/>
                    <a:pt x="195810" y="156460"/>
                    <a:pt x="195739" y="156746"/>
                  </a:cubicBezTo>
                  <a:cubicBezTo>
                    <a:pt x="195668" y="156972"/>
                    <a:pt x="195679" y="157222"/>
                    <a:pt x="195679" y="157460"/>
                  </a:cubicBezTo>
                  <a:cubicBezTo>
                    <a:pt x="195679" y="159401"/>
                    <a:pt x="195679" y="161353"/>
                    <a:pt x="195679" y="163306"/>
                  </a:cubicBezTo>
                  <a:cubicBezTo>
                    <a:pt x="195679" y="163663"/>
                    <a:pt x="195691" y="164020"/>
                    <a:pt x="195572" y="164366"/>
                  </a:cubicBezTo>
                  <a:cubicBezTo>
                    <a:pt x="195513" y="164556"/>
                    <a:pt x="195537" y="164794"/>
                    <a:pt x="195537" y="165009"/>
                  </a:cubicBezTo>
                  <a:cubicBezTo>
                    <a:pt x="195537" y="166092"/>
                    <a:pt x="195537" y="167187"/>
                    <a:pt x="195537" y="168283"/>
                  </a:cubicBezTo>
                  <a:cubicBezTo>
                    <a:pt x="195525" y="168711"/>
                    <a:pt x="195560" y="169140"/>
                    <a:pt x="195417" y="169557"/>
                  </a:cubicBezTo>
                  <a:cubicBezTo>
                    <a:pt x="195358" y="169735"/>
                    <a:pt x="195394" y="169938"/>
                    <a:pt x="195394" y="170128"/>
                  </a:cubicBezTo>
                  <a:cubicBezTo>
                    <a:pt x="195394" y="171176"/>
                    <a:pt x="195394" y="172224"/>
                    <a:pt x="195394" y="173271"/>
                  </a:cubicBezTo>
                  <a:cubicBezTo>
                    <a:pt x="195394" y="173426"/>
                    <a:pt x="195394" y="173605"/>
                    <a:pt x="195382" y="173760"/>
                  </a:cubicBezTo>
                  <a:cubicBezTo>
                    <a:pt x="195370" y="173986"/>
                    <a:pt x="195287" y="174081"/>
                    <a:pt x="195084" y="174081"/>
                  </a:cubicBezTo>
                  <a:cubicBezTo>
                    <a:pt x="194979" y="174077"/>
                    <a:pt x="194875" y="174076"/>
                    <a:pt x="194770" y="174076"/>
                  </a:cubicBezTo>
                  <a:cubicBezTo>
                    <a:pt x="194313" y="174076"/>
                    <a:pt x="193856" y="174105"/>
                    <a:pt x="193400" y="174105"/>
                  </a:cubicBezTo>
                  <a:cubicBezTo>
                    <a:pt x="192964" y="174105"/>
                    <a:pt x="192528" y="174078"/>
                    <a:pt x="192096" y="173974"/>
                  </a:cubicBezTo>
                  <a:cubicBezTo>
                    <a:pt x="192003" y="173952"/>
                    <a:pt x="191901" y="173948"/>
                    <a:pt x="191799" y="173948"/>
                  </a:cubicBezTo>
                  <a:cubicBezTo>
                    <a:pt x="191731" y="173948"/>
                    <a:pt x="191662" y="173950"/>
                    <a:pt x="191596" y="173950"/>
                  </a:cubicBezTo>
                  <a:lnTo>
                    <a:pt x="190024" y="173950"/>
                  </a:lnTo>
                  <a:cubicBezTo>
                    <a:pt x="189679" y="173938"/>
                    <a:pt x="189321" y="173962"/>
                    <a:pt x="188976" y="173843"/>
                  </a:cubicBezTo>
                  <a:cubicBezTo>
                    <a:pt x="188877" y="173810"/>
                    <a:pt x="188770" y="173803"/>
                    <a:pt x="188663" y="173803"/>
                  </a:cubicBezTo>
                  <a:cubicBezTo>
                    <a:pt x="188576" y="173803"/>
                    <a:pt x="188489" y="173807"/>
                    <a:pt x="188405" y="173807"/>
                  </a:cubicBezTo>
                  <a:lnTo>
                    <a:pt x="186190" y="173807"/>
                  </a:lnTo>
                  <a:cubicBezTo>
                    <a:pt x="186144" y="173806"/>
                    <a:pt x="186098" y="173805"/>
                    <a:pt x="186052" y="173805"/>
                  </a:cubicBezTo>
                  <a:cubicBezTo>
                    <a:pt x="185938" y="173805"/>
                    <a:pt x="185825" y="173808"/>
                    <a:pt x="185712" y="173808"/>
                  </a:cubicBezTo>
                  <a:cubicBezTo>
                    <a:pt x="185445" y="173808"/>
                    <a:pt x="185182" y="173793"/>
                    <a:pt x="184928" y="173688"/>
                  </a:cubicBezTo>
                  <a:cubicBezTo>
                    <a:pt x="184880" y="173664"/>
                    <a:pt x="184833" y="173664"/>
                    <a:pt x="184785" y="173664"/>
                  </a:cubicBezTo>
                  <a:lnTo>
                    <a:pt x="181428" y="173664"/>
                  </a:lnTo>
                  <a:cubicBezTo>
                    <a:pt x="181444" y="173781"/>
                    <a:pt x="181502" y="173799"/>
                    <a:pt x="181555" y="173799"/>
                  </a:cubicBezTo>
                  <a:cubicBezTo>
                    <a:pt x="181578" y="173799"/>
                    <a:pt x="181600" y="173795"/>
                    <a:pt x="181618" y="173795"/>
                  </a:cubicBezTo>
                  <a:cubicBezTo>
                    <a:pt x="182213" y="173819"/>
                    <a:pt x="182797" y="173831"/>
                    <a:pt x="183392" y="173914"/>
                  </a:cubicBezTo>
                  <a:cubicBezTo>
                    <a:pt x="183673" y="173960"/>
                    <a:pt x="183958" y="173973"/>
                    <a:pt x="184244" y="173973"/>
                  </a:cubicBezTo>
                  <a:cubicBezTo>
                    <a:pt x="184627" y="173973"/>
                    <a:pt x="185011" y="173950"/>
                    <a:pt x="185392" y="173950"/>
                  </a:cubicBezTo>
                  <a:cubicBezTo>
                    <a:pt x="185451" y="173950"/>
                    <a:pt x="185510" y="173950"/>
                    <a:pt x="185569" y="173950"/>
                  </a:cubicBezTo>
                  <a:cubicBezTo>
                    <a:pt x="185835" y="173950"/>
                    <a:pt x="186106" y="173958"/>
                    <a:pt x="186369" y="174045"/>
                  </a:cubicBezTo>
                  <a:cubicBezTo>
                    <a:pt x="186496" y="174088"/>
                    <a:pt x="186636" y="174094"/>
                    <a:pt x="186775" y="174094"/>
                  </a:cubicBezTo>
                  <a:cubicBezTo>
                    <a:pt x="186830" y="174094"/>
                    <a:pt x="186886" y="174093"/>
                    <a:pt x="186940" y="174093"/>
                  </a:cubicBezTo>
                  <a:cubicBezTo>
                    <a:pt x="187337" y="174093"/>
                    <a:pt x="187734" y="174088"/>
                    <a:pt x="188131" y="174088"/>
                  </a:cubicBezTo>
                  <a:cubicBezTo>
                    <a:pt x="188329" y="174088"/>
                    <a:pt x="188528" y="174089"/>
                    <a:pt x="188726" y="174093"/>
                  </a:cubicBezTo>
                  <a:cubicBezTo>
                    <a:pt x="188869" y="174093"/>
                    <a:pt x="189011" y="174089"/>
                    <a:pt x="189152" y="174089"/>
                  </a:cubicBezTo>
                  <a:cubicBezTo>
                    <a:pt x="189434" y="174089"/>
                    <a:pt x="189714" y="174105"/>
                    <a:pt x="190000" y="174200"/>
                  </a:cubicBezTo>
                  <a:cubicBezTo>
                    <a:pt x="190080" y="174233"/>
                    <a:pt x="190170" y="174241"/>
                    <a:pt x="190263" y="174241"/>
                  </a:cubicBezTo>
                  <a:cubicBezTo>
                    <a:pt x="190338" y="174241"/>
                    <a:pt x="190414" y="174236"/>
                    <a:pt x="190488" y="174236"/>
                  </a:cubicBezTo>
                  <a:lnTo>
                    <a:pt x="192203" y="174236"/>
                  </a:lnTo>
                  <a:cubicBezTo>
                    <a:pt x="192489" y="174236"/>
                    <a:pt x="192774" y="174236"/>
                    <a:pt x="193048" y="174319"/>
                  </a:cubicBezTo>
                  <a:cubicBezTo>
                    <a:pt x="193193" y="174362"/>
                    <a:pt x="193349" y="174368"/>
                    <a:pt x="193505" y="174368"/>
                  </a:cubicBezTo>
                  <a:cubicBezTo>
                    <a:pt x="193568" y="174368"/>
                    <a:pt x="193630" y="174367"/>
                    <a:pt x="193691" y="174367"/>
                  </a:cubicBezTo>
                  <a:cubicBezTo>
                    <a:pt x="193917" y="174373"/>
                    <a:pt x="194141" y="174373"/>
                    <a:pt x="194364" y="174373"/>
                  </a:cubicBezTo>
                  <a:cubicBezTo>
                    <a:pt x="194587" y="174373"/>
                    <a:pt x="194810" y="174373"/>
                    <a:pt x="195036" y="174379"/>
                  </a:cubicBezTo>
                  <a:cubicBezTo>
                    <a:pt x="195298" y="174391"/>
                    <a:pt x="195370" y="174474"/>
                    <a:pt x="195382" y="174736"/>
                  </a:cubicBezTo>
                  <a:cubicBezTo>
                    <a:pt x="195394" y="174903"/>
                    <a:pt x="195394" y="175069"/>
                    <a:pt x="195394" y="175236"/>
                  </a:cubicBezTo>
                  <a:cubicBezTo>
                    <a:pt x="195394" y="178189"/>
                    <a:pt x="195394" y="181141"/>
                    <a:pt x="195394" y="184094"/>
                  </a:cubicBezTo>
                  <a:lnTo>
                    <a:pt x="196108" y="184094"/>
                  </a:lnTo>
                  <a:lnTo>
                    <a:pt x="196108" y="175391"/>
                  </a:lnTo>
                  <a:cubicBezTo>
                    <a:pt x="196108" y="175272"/>
                    <a:pt x="196108" y="175153"/>
                    <a:pt x="196108" y="175034"/>
                  </a:cubicBezTo>
                  <a:cubicBezTo>
                    <a:pt x="196099" y="174532"/>
                    <a:pt x="196132" y="174359"/>
                    <a:pt x="196437" y="174359"/>
                  </a:cubicBezTo>
                  <a:cubicBezTo>
                    <a:pt x="196530" y="174359"/>
                    <a:pt x="196648" y="174375"/>
                    <a:pt x="196799" y="174403"/>
                  </a:cubicBezTo>
                  <a:cubicBezTo>
                    <a:pt x="197292" y="174496"/>
                    <a:pt x="197789" y="174511"/>
                    <a:pt x="198286" y="174511"/>
                  </a:cubicBezTo>
                  <a:cubicBezTo>
                    <a:pt x="198520" y="174511"/>
                    <a:pt x="198755" y="174508"/>
                    <a:pt x="198989" y="174508"/>
                  </a:cubicBezTo>
                  <a:cubicBezTo>
                    <a:pt x="199204" y="174508"/>
                    <a:pt x="199418" y="174511"/>
                    <a:pt x="199632" y="174522"/>
                  </a:cubicBezTo>
                  <a:cubicBezTo>
                    <a:pt x="200156" y="174545"/>
                    <a:pt x="200668" y="174486"/>
                    <a:pt x="201192" y="174641"/>
                  </a:cubicBezTo>
                  <a:cubicBezTo>
                    <a:pt x="201289" y="174668"/>
                    <a:pt x="201394" y="174675"/>
                    <a:pt x="201502" y="174675"/>
                  </a:cubicBezTo>
                  <a:cubicBezTo>
                    <a:pt x="201631" y="174675"/>
                    <a:pt x="201765" y="174664"/>
                    <a:pt x="201894" y="174664"/>
                  </a:cubicBezTo>
                  <a:lnTo>
                    <a:pt x="218230" y="174664"/>
                  </a:lnTo>
                  <a:cubicBezTo>
                    <a:pt x="218397" y="174664"/>
                    <a:pt x="218537" y="174662"/>
                    <a:pt x="218654" y="174662"/>
                  </a:cubicBezTo>
                  <a:cubicBezTo>
                    <a:pt x="219311" y="174662"/>
                    <a:pt x="219242" y="174731"/>
                    <a:pt x="219242" y="175641"/>
                  </a:cubicBezTo>
                  <a:cubicBezTo>
                    <a:pt x="219242" y="177189"/>
                    <a:pt x="219242" y="178736"/>
                    <a:pt x="219242" y="180272"/>
                  </a:cubicBezTo>
                  <a:cubicBezTo>
                    <a:pt x="219242" y="180677"/>
                    <a:pt x="219194" y="181082"/>
                    <a:pt x="219337" y="181475"/>
                  </a:cubicBezTo>
                  <a:cubicBezTo>
                    <a:pt x="219170" y="181927"/>
                    <a:pt x="219432" y="182356"/>
                    <a:pt x="219385" y="182808"/>
                  </a:cubicBezTo>
                  <a:cubicBezTo>
                    <a:pt x="219349" y="183225"/>
                    <a:pt x="219385" y="183666"/>
                    <a:pt x="219385" y="184094"/>
                  </a:cubicBezTo>
                  <a:lnTo>
                    <a:pt x="220099" y="184094"/>
                  </a:lnTo>
                  <a:cubicBezTo>
                    <a:pt x="220099" y="183737"/>
                    <a:pt x="220099" y="183380"/>
                    <a:pt x="220099" y="183023"/>
                  </a:cubicBezTo>
                  <a:cubicBezTo>
                    <a:pt x="220087" y="182880"/>
                    <a:pt x="220123" y="182725"/>
                    <a:pt x="220075" y="182594"/>
                  </a:cubicBezTo>
                  <a:cubicBezTo>
                    <a:pt x="219909" y="182106"/>
                    <a:pt x="219956" y="181606"/>
                    <a:pt x="219956" y="181106"/>
                  </a:cubicBezTo>
                  <a:cubicBezTo>
                    <a:pt x="219956" y="179486"/>
                    <a:pt x="219956" y="177879"/>
                    <a:pt x="219956" y="176260"/>
                  </a:cubicBezTo>
                  <a:cubicBezTo>
                    <a:pt x="219956" y="175927"/>
                    <a:pt x="219980" y="175593"/>
                    <a:pt x="219849" y="175272"/>
                  </a:cubicBezTo>
                  <a:cubicBezTo>
                    <a:pt x="219813" y="175165"/>
                    <a:pt x="219825" y="175034"/>
                    <a:pt x="219825" y="174914"/>
                  </a:cubicBezTo>
                  <a:cubicBezTo>
                    <a:pt x="219837" y="174784"/>
                    <a:pt x="219921" y="174688"/>
                    <a:pt x="220052" y="174688"/>
                  </a:cubicBezTo>
                  <a:cubicBezTo>
                    <a:pt x="220266" y="174664"/>
                    <a:pt x="220480" y="174664"/>
                    <a:pt x="220694" y="174664"/>
                  </a:cubicBezTo>
                  <a:lnTo>
                    <a:pt x="234113" y="174664"/>
                  </a:lnTo>
                  <a:cubicBezTo>
                    <a:pt x="234494" y="174664"/>
                    <a:pt x="234863" y="174664"/>
                    <a:pt x="235244" y="174557"/>
                  </a:cubicBezTo>
                  <a:cubicBezTo>
                    <a:pt x="235369" y="174525"/>
                    <a:pt x="235498" y="174517"/>
                    <a:pt x="235630" y="174517"/>
                  </a:cubicBezTo>
                  <a:cubicBezTo>
                    <a:pt x="235751" y="174517"/>
                    <a:pt x="235874" y="174524"/>
                    <a:pt x="235996" y="174524"/>
                  </a:cubicBezTo>
                  <a:cubicBezTo>
                    <a:pt x="236031" y="174524"/>
                    <a:pt x="236066" y="174523"/>
                    <a:pt x="236101" y="174522"/>
                  </a:cubicBezTo>
                  <a:cubicBezTo>
                    <a:pt x="236201" y="174518"/>
                    <a:pt x="236301" y="174517"/>
                    <a:pt x="236401" y="174517"/>
                  </a:cubicBezTo>
                  <a:cubicBezTo>
                    <a:pt x="236571" y="174517"/>
                    <a:pt x="236741" y="174520"/>
                    <a:pt x="236911" y="174520"/>
                  </a:cubicBezTo>
                  <a:cubicBezTo>
                    <a:pt x="237301" y="174520"/>
                    <a:pt x="237691" y="174503"/>
                    <a:pt x="238078" y="174391"/>
                  </a:cubicBezTo>
                  <a:cubicBezTo>
                    <a:pt x="238165" y="174368"/>
                    <a:pt x="238255" y="174361"/>
                    <a:pt x="238347" y="174361"/>
                  </a:cubicBezTo>
                  <a:cubicBezTo>
                    <a:pt x="238494" y="174361"/>
                    <a:pt x="238645" y="174379"/>
                    <a:pt x="238792" y="174379"/>
                  </a:cubicBezTo>
                  <a:cubicBezTo>
                    <a:pt x="239244" y="174367"/>
                    <a:pt x="239685" y="174403"/>
                    <a:pt x="240137" y="174272"/>
                  </a:cubicBezTo>
                  <a:cubicBezTo>
                    <a:pt x="240248" y="174233"/>
                    <a:pt x="240370" y="174222"/>
                    <a:pt x="240495" y="174222"/>
                  </a:cubicBezTo>
                  <a:cubicBezTo>
                    <a:pt x="240637" y="174222"/>
                    <a:pt x="240783" y="174236"/>
                    <a:pt x="240923" y="174236"/>
                  </a:cubicBezTo>
                  <a:cubicBezTo>
                    <a:pt x="241304" y="174224"/>
                    <a:pt x="241685" y="174236"/>
                    <a:pt x="242054" y="174212"/>
                  </a:cubicBezTo>
                  <a:cubicBezTo>
                    <a:pt x="242163" y="174204"/>
                    <a:pt x="242246" y="174197"/>
                    <a:pt x="242309" y="174197"/>
                  </a:cubicBezTo>
                  <a:cubicBezTo>
                    <a:pt x="242519" y="174197"/>
                    <a:pt x="242519" y="174273"/>
                    <a:pt x="242519" y="174629"/>
                  </a:cubicBezTo>
                  <a:cubicBezTo>
                    <a:pt x="242531" y="175105"/>
                    <a:pt x="242495" y="175581"/>
                    <a:pt x="242650" y="176046"/>
                  </a:cubicBezTo>
                  <a:cubicBezTo>
                    <a:pt x="242697" y="176224"/>
                    <a:pt x="242661" y="176427"/>
                    <a:pt x="242661" y="176617"/>
                  </a:cubicBezTo>
                  <a:cubicBezTo>
                    <a:pt x="242673" y="177808"/>
                    <a:pt x="242673" y="178998"/>
                    <a:pt x="242673" y="180177"/>
                  </a:cubicBezTo>
                  <a:cubicBezTo>
                    <a:pt x="242673" y="180463"/>
                    <a:pt x="242673" y="180749"/>
                    <a:pt x="242757" y="181034"/>
                  </a:cubicBezTo>
                  <a:cubicBezTo>
                    <a:pt x="242816" y="181225"/>
                    <a:pt x="242804" y="181451"/>
                    <a:pt x="242804" y="181665"/>
                  </a:cubicBezTo>
                  <a:cubicBezTo>
                    <a:pt x="242816" y="182475"/>
                    <a:pt x="242804" y="183285"/>
                    <a:pt x="242804" y="184094"/>
                  </a:cubicBezTo>
                  <a:lnTo>
                    <a:pt x="243519" y="184094"/>
                  </a:lnTo>
                  <a:cubicBezTo>
                    <a:pt x="243507" y="183594"/>
                    <a:pt x="243566" y="183094"/>
                    <a:pt x="243412" y="182606"/>
                  </a:cubicBezTo>
                  <a:cubicBezTo>
                    <a:pt x="243352" y="182439"/>
                    <a:pt x="243388" y="182225"/>
                    <a:pt x="243388" y="182034"/>
                  </a:cubicBezTo>
                  <a:cubicBezTo>
                    <a:pt x="243376" y="180546"/>
                    <a:pt x="243376" y="179046"/>
                    <a:pt x="243376" y="177546"/>
                  </a:cubicBezTo>
                  <a:cubicBezTo>
                    <a:pt x="243376" y="177212"/>
                    <a:pt x="243364" y="176891"/>
                    <a:pt x="243293" y="176558"/>
                  </a:cubicBezTo>
                  <a:cubicBezTo>
                    <a:pt x="243209" y="176236"/>
                    <a:pt x="243245" y="175891"/>
                    <a:pt x="243245" y="175557"/>
                  </a:cubicBezTo>
                  <a:cubicBezTo>
                    <a:pt x="243233" y="175176"/>
                    <a:pt x="243233" y="174795"/>
                    <a:pt x="243245" y="174426"/>
                  </a:cubicBezTo>
                  <a:cubicBezTo>
                    <a:pt x="243257" y="174200"/>
                    <a:pt x="243340" y="174117"/>
                    <a:pt x="243554" y="174105"/>
                  </a:cubicBezTo>
                  <a:cubicBezTo>
                    <a:pt x="243685" y="174093"/>
                    <a:pt x="243828" y="174093"/>
                    <a:pt x="243971" y="174093"/>
                  </a:cubicBezTo>
                  <a:lnTo>
                    <a:pt x="265748" y="174093"/>
                  </a:lnTo>
                  <a:cubicBezTo>
                    <a:pt x="266188" y="174117"/>
                    <a:pt x="266224" y="174141"/>
                    <a:pt x="266224" y="174605"/>
                  </a:cubicBezTo>
                  <a:cubicBezTo>
                    <a:pt x="266236" y="175498"/>
                    <a:pt x="266236" y="176403"/>
                    <a:pt x="266236" y="177308"/>
                  </a:cubicBezTo>
                  <a:cubicBezTo>
                    <a:pt x="266236" y="179570"/>
                    <a:pt x="266236" y="181832"/>
                    <a:pt x="266236" y="184094"/>
                  </a:cubicBezTo>
                  <a:lnTo>
                    <a:pt x="266807" y="184094"/>
                  </a:lnTo>
                  <a:cubicBezTo>
                    <a:pt x="266807" y="181070"/>
                    <a:pt x="266807" y="178058"/>
                    <a:pt x="266807" y="175034"/>
                  </a:cubicBezTo>
                  <a:cubicBezTo>
                    <a:pt x="266796" y="174266"/>
                    <a:pt x="266796" y="174236"/>
                    <a:pt x="267456" y="174236"/>
                  </a:cubicBezTo>
                  <a:cubicBezTo>
                    <a:pt x="267513" y="174236"/>
                    <a:pt x="267574" y="174236"/>
                    <a:pt x="267641" y="174236"/>
                  </a:cubicBezTo>
                  <a:lnTo>
                    <a:pt x="268986" y="174236"/>
                  </a:lnTo>
                  <a:cubicBezTo>
                    <a:pt x="269296" y="174236"/>
                    <a:pt x="269605" y="174248"/>
                    <a:pt x="269903" y="174331"/>
                  </a:cubicBezTo>
                  <a:cubicBezTo>
                    <a:pt x="270053" y="174374"/>
                    <a:pt x="270212" y="174383"/>
                    <a:pt x="270371" y="174383"/>
                  </a:cubicBezTo>
                  <a:cubicBezTo>
                    <a:pt x="270477" y="174383"/>
                    <a:pt x="270584" y="174379"/>
                    <a:pt x="270689" y="174379"/>
                  </a:cubicBezTo>
                  <a:lnTo>
                    <a:pt x="285655" y="174379"/>
                  </a:lnTo>
                  <a:lnTo>
                    <a:pt x="285655" y="173807"/>
                  </a:lnTo>
                  <a:lnTo>
                    <a:pt x="269891" y="173807"/>
                  </a:lnTo>
                  <a:cubicBezTo>
                    <a:pt x="269582" y="173807"/>
                    <a:pt x="269284" y="173771"/>
                    <a:pt x="268974" y="173712"/>
                  </a:cubicBezTo>
                  <a:cubicBezTo>
                    <a:pt x="268741" y="173672"/>
                    <a:pt x="268501" y="173666"/>
                    <a:pt x="268261" y="173666"/>
                  </a:cubicBezTo>
                  <a:cubicBezTo>
                    <a:pt x="268147" y="173666"/>
                    <a:pt x="268033" y="173667"/>
                    <a:pt x="267920" y="173667"/>
                  </a:cubicBezTo>
                  <a:cubicBezTo>
                    <a:pt x="267846" y="173667"/>
                    <a:pt x="267773" y="173666"/>
                    <a:pt x="267700" y="173664"/>
                  </a:cubicBezTo>
                  <a:cubicBezTo>
                    <a:pt x="267594" y="173664"/>
                    <a:pt x="267501" y="173665"/>
                    <a:pt x="267419" y="173665"/>
                  </a:cubicBezTo>
                  <a:cubicBezTo>
                    <a:pt x="266760" y="173665"/>
                    <a:pt x="266807" y="173618"/>
                    <a:pt x="266807" y="172771"/>
                  </a:cubicBezTo>
                  <a:cubicBezTo>
                    <a:pt x="266807" y="170926"/>
                    <a:pt x="266807" y="169069"/>
                    <a:pt x="266795" y="167211"/>
                  </a:cubicBezTo>
                  <a:cubicBezTo>
                    <a:pt x="266795" y="166902"/>
                    <a:pt x="266807" y="166604"/>
                    <a:pt x="266712" y="166294"/>
                  </a:cubicBezTo>
                  <a:cubicBezTo>
                    <a:pt x="266653" y="166068"/>
                    <a:pt x="266664" y="165818"/>
                    <a:pt x="266664" y="165592"/>
                  </a:cubicBezTo>
                  <a:cubicBezTo>
                    <a:pt x="266664" y="162401"/>
                    <a:pt x="266664" y="159210"/>
                    <a:pt x="266653" y="156031"/>
                  </a:cubicBezTo>
                  <a:cubicBezTo>
                    <a:pt x="266653" y="155674"/>
                    <a:pt x="266688" y="155317"/>
                    <a:pt x="266557" y="154972"/>
                  </a:cubicBezTo>
                  <a:cubicBezTo>
                    <a:pt x="266498" y="154841"/>
                    <a:pt x="266522" y="154686"/>
                    <a:pt x="266522" y="154543"/>
                  </a:cubicBezTo>
                  <a:cubicBezTo>
                    <a:pt x="266522" y="153448"/>
                    <a:pt x="266522" y="152364"/>
                    <a:pt x="266522" y="151269"/>
                  </a:cubicBezTo>
                  <a:cubicBezTo>
                    <a:pt x="266522" y="151150"/>
                    <a:pt x="266522" y="151031"/>
                    <a:pt x="266534" y="150912"/>
                  </a:cubicBezTo>
                  <a:cubicBezTo>
                    <a:pt x="266544" y="150789"/>
                    <a:pt x="266624" y="150702"/>
                    <a:pt x="266722" y="150702"/>
                  </a:cubicBezTo>
                  <a:cubicBezTo>
                    <a:pt x="266738" y="150702"/>
                    <a:pt x="266755" y="150704"/>
                    <a:pt x="266772" y="150709"/>
                  </a:cubicBezTo>
                  <a:cubicBezTo>
                    <a:pt x="267127" y="150801"/>
                    <a:pt x="267483" y="150821"/>
                    <a:pt x="267837" y="150821"/>
                  </a:cubicBezTo>
                  <a:cubicBezTo>
                    <a:pt x="268109" y="150821"/>
                    <a:pt x="268380" y="150809"/>
                    <a:pt x="268650" y="150809"/>
                  </a:cubicBezTo>
                  <a:cubicBezTo>
                    <a:pt x="268758" y="150809"/>
                    <a:pt x="268866" y="150811"/>
                    <a:pt x="268974" y="150816"/>
                  </a:cubicBezTo>
                  <a:cubicBezTo>
                    <a:pt x="269355" y="150828"/>
                    <a:pt x="269736" y="150792"/>
                    <a:pt x="270105" y="150923"/>
                  </a:cubicBezTo>
                  <a:cubicBezTo>
                    <a:pt x="270191" y="150957"/>
                    <a:pt x="270285" y="150964"/>
                    <a:pt x="270379" y="150964"/>
                  </a:cubicBezTo>
                  <a:cubicBezTo>
                    <a:pt x="270455" y="150964"/>
                    <a:pt x="270531" y="150959"/>
                    <a:pt x="270605" y="150959"/>
                  </a:cubicBezTo>
                  <a:lnTo>
                    <a:pt x="272308" y="150959"/>
                  </a:lnTo>
                  <a:cubicBezTo>
                    <a:pt x="272368" y="150959"/>
                    <a:pt x="272427" y="150959"/>
                    <a:pt x="272487" y="150959"/>
                  </a:cubicBezTo>
                  <a:cubicBezTo>
                    <a:pt x="272784" y="150959"/>
                    <a:pt x="273080" y="150967"/>
                    <a:pt x="273368" y="151066"/>
                  </a:cubicBezTo>
                  <a:cubicBezTo>
                    <a:pt x="273480" y="151099"/>
                    <a:pt x="273600" y="151107"/>
                    <a:pt x="273721" y="151107"/>
                  </a:cubicBezTo>
                  <a:cubicBezTo>
                    <a:pt x="273818" y="151107"/>
                    <a:pt x="273915" y="151102"/>
                    <a:pt x="274011" y="151102"/>
                  </a:cubicBezTo>
                  <a:lnTo>
                    <a:pt x="277428" y="151102"/>
                  </a:lnTo>
                  <a:cubicBezTo>
                    <a:pt x="277571" y="151102"/>
                    <a:pt x="277713" y="151098"/>
                    <a:pt x="277856" y="151098"/>
                  </a:cubicBezTo>
                  <a:cubicBezTo>
                    <a:pt x="278141" y="151098"/>
                    <a:pt x="278424" y="151114"/>
                    <a:pt x="278702" y="151209"/>
                  </a:cubicBezTo>
                  <a:cubicBezTo>
                    <a:pt x="278788" y="151242"/>
                    <a:pt x="278881" y="151250"/>
                    <a:pt x="278976" y="151250"/>
                  </a:cubicBezTo>
                  <a:cubicBezTo>
                    <a:pt x="279051" y="151250"/>
                    <a:pt x="279128" y="151245"/>
                    <a:pt x="279202" y="151245"/>
                  </a:cubicBezTo>
                  <a:lnTo>
                    <a:pt x="280988" y="151245"/>
                  </a:lnTo>
                  <a:cubicBezTo>
                    <a:pt x="281285" y="151245"/>
                    <a:pt x="281595" y="151245"/>
                    <a:pt x="281904" y="151340"/>
                  </a:cubicBezTo>
                  <a:cubicBezTo>
                    <a:pt x="282095" y="151400"/>
                    <a:pt x="282321" y="151376"/>
                    <a:pt x="282536" y="151388"/>
                  </a:cubicBezTo>
                  <a:cubicBezTo>
                    <a:pt x="282641" y="151391"/>
                    <a:pt x="282746" y="151393"/>
                    <a:pt x="282852" y="151393"/>
                  </a:cubicBezTo>
                  <a:cubicBezTo>
                    <a:pt x="283050" y="151393"/>
                    <a:pt x="283250" y="151388"/>
                    <a:pt x="283449" y="151388"/>
                  </a:cubicBezTo>
                  <a:cubicBezTo>
                    <a:pt x="283854" y="151388"/>
                    <a:pt x="284260" y="151405"/>
                    <a:pt x="284667" y="151507"/>
                  </a:cubicBezTo>
                  <a:cubicBezTo>
                    <a:pt x="284794" y="151541"/>
                    <a:pt x="284928" y="151551"/>
                    <a:pt x="285064" y="151551"/>
                  </a:cubicBezTo>
                  <a:cubicBezTo>
                    <a:pt x="285259" y="151551"/>
                    <a:pt x="285459" y="151531"/>
                    <a:pt x="285655" y="151531"/>
                  </a:cubicBezTo>
                  <a:lnTo>
                    <a:pt x="285655" y="150959"/>
                  </a:lnTo>
                  <a:cubicBezTo>
                    <a:pt x="285250" y="150947"/>
                    <a:pt x="284857" y="150983"/>
                    <a:pt x="284452" y="150840"/>
                  </a:cubicBezTo>
                  <a:cubicBezTo>
                    <a:pt x="284391" y="150819"/>
                    <a:pt x="284322" y="150814"/>
                    <a:pt x="284251" y="150814"/>
                  </a:cubicBezTo>
                  <a:cubicBezTo>
                    <a:pt x="284184" y="150814"/>
                    <a:pt x="284114" y="150819"/>
                    <a:pt x="284045" y="150819"/>
                  </a:cubicBezTo>
                  <a:cubicBezTo>
                    <a:pt x="284018" y="150819"/>
                    <a:pt x="283991" y="150818"/>
                    <a:pt x="283964" y="150816"/>
                  </a:cubicBezTo>
                  <a:cubicBezTo>
                    <a:pt x="283838" y="150811"/>
                    <a:pt x="283711" y="150809"/>
                    <a:pt x="283585" y="150809"/>
                  </a:cubicBezTo>
                  <a:cubicBezTo>
                    <a:pt x="283309" y="150809"/>
                    <a:pt x="283034" y="150818"/>
                    <a:pt x="282759" y="150818"/>
                  </a:cubicBezTo>
                  <a:cubicBezTo>
                    <a:pt x="282329" y="150818"/>
                    <a:pt x="281901" y="150796"/>
                    <a:pt x="281476" y="150685"/>
                  </a:cubicBezTo>
                  <a:cubicBezTo>
                    <a:pt x="281410" y="150670"/>
                    <a:pt x="281339" y="150666"/>
                    <a:pt x="281267" y="150666"/>
                  </a:cubicBezTo>
                  <a:cubicBezTo>
                    <a:pt x="281170" y="150666"/>
                    <a:pt x="281071" y="150673"/>
                    <a:pt x="280976" y="150673"/>
                  </a:cubicBezTo>
                  <a:lnTo>
                    <a:pt x="279118" y="150673"/>
                  </a:lnTo>
                  <a:cubicBezTo>
                    <a:pt x="279037" y="150673"/>
                    <a:pt x="278955" y="150681"/>
                    <a:pt x="278873" y="150681"/>
                  </a:cubicBezTo>
                  <a:cubicBezTo>
                    <a:pt x="278812" y="150681"/>
                    <a:pt x="278751" y="150677"/>
                    <a:pt x="278690" y="150662"/>
                  </a:cubicBezTo>
                  <a:cubicBezTo>
                    <a:pt x="278248" y="150545"/>
                    <a:pt x="277797" y="150520"/>
                    <a:pt x="277344" y="150520"/>
                  </a:cubicBezTo>
                  <a:cubicBezTo>
                    <a:pt x="277007" y="150520"/>
                    <a:pt x="276669" y="150534"/>
                    <a:pt x="276333" y="150534"/>
                  </a:cubicBezTo>
                  <a:cubicBezTo>
                    <a:pt x="276246" y="150534"/>
                    <a:pt x="276158" y="150533"/>
                    <a:pt x="276070" y="150531"/>
                  </a:cubicBezTo>
                  <a:cubicBezTo>
                    <a:pt x="275864" y="150527"/>
                    <a:pt x="275658" y="150525"/>
                    <a:pt x="275451" y="150525"/>
                  </a:cubicBezTo>
                  <a:cubicBezTo>
                    <a:pt x="275039" y="150525"/>
                    <a:pt x="274626" y="150531"/>
                    <a:pt x="274213" y="150531"/>
                  </a:cubicBezTo>
                  <a:cubicBezTo>
                    <a:pt x="274111" y="150531"/>
                    <a:pt x="274010" y="150532"/>
                    <a:pt x="273908" y="150532"/>
                  </a:cubicBezTo>
                  <a:cubicBezTo>
                    <a:pt x="273630" y="150532"/>
                    <a:pt x="273353" y="150519"/>
                    <a:pt x="273082" y="150423"/>
                  </a:cubicBezTo>
                  <a:cubicBezTo>
                    <a:pt x="272987" y="150392"/>
                    <a:pt x="272870" y="150386"/>
                    <a:pt x="272754" y="150386"/>
                  </a:cubicBezTo>
                  <a:cubicBezTo>
                    <a:pt x="272696" y="150386"/>
                    <a:pt x="272637" y="150388"/>
                    <a:pt x="272582" y="150388"/>
                  </a:cubicBezTo>
                  <a:cubicBezTo>
                    <a:pt x="272177" y="150388"/>
                    <a:pt x="271767" y="150393"/>
                    <a:pt x="271355" y="150393"/>
                  </a:cubicBezTo>
                  <a:cubicBezTo>
                    <a:pt x="271149" y="150393"/>
                    <a:pt x="270943" y="150392"/>
                    <a:pt x="270736" y="150388"/>
                  </a:cubicBezTo>
                  <a:cubicBezTo>
                    <a:pt x="270578" y="150388"/>
                    <a:pt x="270419" y="150392"/>
                    <a:pt x="270261" y="150392"/>
                  </a:cubicBezTo>
                  <a:cubicBezTo>
                    <a:pt x="269944" y="150392"/>
                    <a:pt x="269629" y="150376"/>
                    <a:pt x="269320" y="150281"/>
                  </a:cubicBezTo>
                  <a:cubicBezTo>
                    <a:pt x="269227" y="150248"/>
                    <a:pt x="269130" y="150240"/>
                    <a:pt x="269031" y="150240"/>
                  </a:cubicBezTo>
                  <a:cubicBezTo>
                    <a:pt x="268940" y="150240"/>
                    <a:pt x="268847" y="150247"/>
                    <a:pt x="268756" y="150247"/>
                  </a:cubicBezTo>
                  <a:cubicBezTo>
                    <a:pt x="268729" y="150247"/>
                    <a:pt x="268703" y="150246"/>
                    <a:pt x="268677" y="150245"/>
                  </a:cubicBezTo>
                  <a:cubicBezTo>
                    <a:pt x="268058" y="150245"/>
                    <a:pt x="267438" y="150245"/>
                    <a:pt x="266819" y="150233"/>
                  </a:cubicBezTo>
                  <a:cubicBezTo>
                    <a:pt x="266664" y="150233"/>
                    <a:pt x="266545" y="150150"/>
                    <a:pt x="266534" y="149983"/>
                  </a:cubicBezTo>
                  <a:cubicBezTo>
                    <a:pt x="266474" y="149388"/>
                    <a:pt x="266355" y="148816"/>
                    <a:pt x="266367" y="148209"/>
                  </a:cubicBezTo>
                  <a:cubicBezTo>
                    <a:pt x="266403" y="147030"/>
                    <a:pt x="266379" y="145839"/>
                    <a:pt x="266379" y="144649"/>
                  </a:cubicBezTo>
                  <a:cubicBezTo>
                    <a:pt x="266367" y="144101"/>
                    <a:pt x="266426" y="143553"/>
                    <a:pt x="266260" y="143018"/>
                  </a:cubicBezTo>
                  <a:cubicBezTo>
                    <a:pt x="266200" y="142839"/>
                    <a:pt x="266236" y="142637"/>
                    <a:pt x="266236" y="142446"/>
                  </a:cubicBezTo>
                  <a:cubicBezTo>
                    <a:pt x="266236" y="141208"/>
                    <a:pt x="266236" y="139970"/>
                    <a:pt x="266236" y="138731"/>
                  </a:cubicBezTo>
                  <a:cubicBezTo>
                    <a:pt x="266236" y="138446"/>
                    <a:pt x="266224" y="138172"/>
                    <a:pt x="266153" y="137886"/>
                  </a:cubicBezTo>
                  <a:cubicBezTo>
                    <a:pt x="266081" y="137660"/>
                    <a:pt x="266105" y="137422"/>
                    <a:pt x="266093" y="137184"/>
                  </a:cubicBezTo>
                  <a:cubicBezTo>
                    <a:pt x="266069" y="136660"/>
                    <a:pt x="266164" y="136136"/>
                    <a:pt x="265974" y="135624"/>
                  </a:cubicBezTo>
                  <a:cubicBezTo>
                    <a:pt x="266022" y="134933"/>
                    <a:pt x="265760" y="134267"/>
                    <a:pt x="265807" y="133576"/>
                  </a:cubicBezTo>
                  <a:cubicBezTo>
                    <a:pt x="265819" y="133362"/>
                    <a:pt x="265795" y="133147"/>
                    <a:pt x="265736" y="132945"/>
                  </a:cubicBezTo>
                  <a:cubicBezTo>
                    <a:pt x="265676" y="132766"/>
                    <a:pt x="265676" y="132564"/>
                    <a:pt x="265664" y="132374"/>
                  </a:cubicBezTo>
                  <a:cubicBezTo>
                    <a:pt x="265652" y="132040"/>
                    <a:pt x="265676" y="131719"/>
                    <a:pt x="265557" y="131385"/>
                  </a:cubicBezTo>
                  <a:cubicBezTo>
                    <a:pt x="265510" y="131266"/>
                    <a:pt x="265521" y="131111"/>
                    <a:pt x="265521" y="130969"/>
                  </a:cubicBezTo>
                  <a:cubicBezTo>
                    <a:pt x="265510" y="130516"/>
                    <a:pt x="265510" y="130076"/>
                    <a:pt x="265414" y="129623"/>
                  </a:cubicBezTo>
                  <a:cubicBezTo>
                    <a:pt x="265331" y="129230"/>
                    <a:pt x="265391" y="128814"/>
                    <a:pt x="265379" y="128409"/>
                  </a:cubicBezTo>
                  <a:cubicBezTo>
                    <a:pt x="265367" y="128075"/>
                    <a:pt x="265343" y="127754"/>
                    <a:pt x="265283" y="127421"/>
                  </a:cubicBezTo>
                  <a:cubicBezTo>
                    <a:pt x="265176" y="126742"/>
                    <a:pt x="265236" y="126051"/>
                    <a:pt x="265260" y="125361"/>
                  </a:cubicBezTo>
                  <a:cubicBezTo>
                    <a:pt x="265260" y="125230"/>
                    <a:pt x="265355" y="125135"/>
                    <a:pt x="265486" y="125135"/>
                  </a:cubicBezTo>
                  <a:cubicBezTo>
                    <a:pt x="265700" y="125111"/>
                    <a:pt x="265914" y="125111"/>
                    <a:pt x="266129" y="125111"/>
                  </a:cubicBezTo>
                  <a:cubicBezTo>
                    <a:pt x="266228" y="125106"/>
                    <a:pt x="266327" y="125105"/>
                    <a:pt x="266427" y="125105"/>
                  </a:cubicBezTo>
                  <a:cubicBezTo>
                    <a:pt x="266536" y="125105"/>
                    <a:pt x="266645" y="125107"/>
                    <a:pt x="266755" y="125107"/>
                  </a:cubicBezTo>
                  <a:cubicBezTo>
                    <a:pt x="267088" y="125107"/>
                    <a:pt x="267424" y="125094"/>
                    <a:pt x="267760" y="124992"/>
                  </a:cubicBezTo>
                  <a:cubicBezTo>
                    <a:pt x="267837" y="124968"/>
                    <a:pt x="267920" y="124961"/>
                    <a:pt x="268006" y="124961"/>
                  </a:cubicBezTo>
                  <a:cubicBezTo>
                    <a:pt x="268107" y="124961"/>
                    <a:pt x="268211" y="124970"/>
                    <a:pt x="268313" y="124970"/>
                  </a:cubicBezTo>
                  <a:cubicBezTo>
                    <a:pt x="268339" y="124970"/>
                    <a:pt x="268365" y="124969"/>
                    <a:pt x="268391" y="124968"/>
                  </a:cubicBezTo>
                  <a:cubicBezTo>
                    <a:pt x="269105" y="124944"/>
                    <a:pt x="269808" y="125004"/>
                    <a:pt x="270522" y="124849"/>
                  </a:cubicBezTo>
                  <a:cubicBezTo>
                    <a:pt x="270694" y="124811"/>
                    <a:pt x="270873" y="124799"/>
                    <a:pt x="271055" y="124799"/>
                  </a:cubicBezTo>
                  <a:cubicBezTo>
                    <a:pt x="271328" y="124799"/>
                    <a:pt x="271608" y="124825"/>
                    <a:pt x="271879" y="124825"/>
                  </a:cubicBezTo>
                  <a:cubicBezTo>
                    <a:pt x="271939" y="124825"/>
                    <a:pt x="271998" y="124825"/>
                    <a:pt x="272057" y="124825"/>
                  </a:cubicBezTo>
                  <a:cubicBezTo>
                    <a:pt x="272352" y="124825"/>
                    <a:pt x="272641" y="124817"/>
                    <a:pt x="272939" y="124718"/>
                  </a:cubicBezTo>
                  <a:cubicBezTo>
                    <a:pt x="273034" y="124688"/>
                    <a:pt x="273139" y="124682"/>
                    <a:pt x="273246" y="124682"/>
                  </a:cubicBezTo>
                  <a:cubicBezTo>
                    <a:pt x="273317" y="124682"/>
                    <a:pt x="273390" y="124685"/>
                    <a:pt x="273462" y="124685"/>
                  </a:cubicBezTo>
                  <a:cubicBezTo>
                    <a:pt x="273498" y="124685"/>
                    <a:pt x="273534" y="124684"/>
                    <a:pt x="273570" y="124682"/>
                  </a:cubicBezTo>
                  <a:cubicBezTo>
                    <a:pt x="273622" y="124681"/>
                    <a:pt x="273674" y="124681"/>
                    <a:pt x="273726" y="124681"/>
                  </a:cubicBezTo>
                  <a:cubicBezTo>
                    <a:pt x="273909" y="124681"/>
                    <a:pt x="274093" y="124686"/>
                    <a:pt x="274276" y="124686"/>
                  </a:cubicBezTo>
                  <a:cubicBezTo>
                    <a:pt x="274635" y="124686"/>
                    <a:pt x="274992" y="124666"/>
                    <a:pt x="275344" y="124551"/>
                  </a:cubicBezTo>
                  <a:cubicBezTo>
                    <a:pt x="275400" y="124536"/>
                    <a:pt x="275461" y="124531"/>
                    <a:pt x="275523" y="124531"/>
                  </a:cubicBezTo>
                  <a:cubicBezTo>
                    <a:pt x="275606" y="124531"/>
                    <a:pt x="275691" y="124539"/>
                    <a:pt x="275773" y="124539"/>
                  </a:cubicBezTo>
                  <a:lnTo>
                    <a:pt x="277559" y="124539"/>
                  </a:lnTo>
                  <a:cubicBezTo>
                    <a:pt x="277615" y="124539"/>
                    <a:pt x="277671" y="124540"/>
                    <a:pt x="277727" y="124540"/>
                  </a:cubicBezTo>
                  <a:cubicBezTo>
                    <a:pt x="277977" y="124540"/>
                    <a:pt x="278222" y="124532"/>
                    <a:pt x="278475" y="124444"/>
                  </a:cubicBezTo>
                  <a:cubicBezTo>
                    <a:pt x="278595" y="124401"/>
                    <a:pt x="278732" y="124395"/>
                    <a:pt x="278870" y="124395"/>
                  </a:cubicBezTo>
                  <a:cubicBezTo>
                    <a:pt x="278925" y="124395"/>
                    <a:pt x="278981" y="124396"/>
                    <a:pt x="279035" y="124396"/>
                  </a:cubicBezTo>
                  <a:lnTo>
                    <a:pt x="280821" y="124396"/>
                  </a:lnTo>
                  <a:cubicBezTo>
                    <a:pt x="280895" y="124395"/>
                    <a:pt x="280970" y="124394"/>
                    <a:pt x="281044" y="124394"/>
                  </a:cubicBezTo>
                  <a:cubicBezTo>
                    <a:pt x="281123" y="124394"/>
                    <a:pt x="281201" y="124395"/>
                    <a:pt x="281280" y="124395"/>
                  </a:cubicBezTo>
                  <a:cubicBezTo>
                    <a:pt x="281626" y="124395"/>
                    <a:pt x="281971" y="124385"/>
                    <a:pt x="282309" y="124277"/>
                  </a:cubicBezTo>
                  <a:cubicBezTo>
                    <a:pt x="282385" y="124250"/>
                    <a:pt x="282471" y="124243"/>
                    <a:pt x="282559" y="124243"/>
                  </a:cubicBezTo>
                  <a:cubicBezTo>
                    <a:pt x="282666" y="124243"/>
                    <a:pt x="282777" y="124253"/>
                    <a:pt x="282881" y="124253"/>
                  </a:cubicBezTo>
                  <a:lnTo>
                    <a:pt x="285655" y="124253"/>
                  </a:lnTo>
                  <a:lnTo>
                    <a:pt x="285655" y="123825"/>
                  </a:lnTo>
                  <a:cubicBezTo>
                    <a:pt x="284119" y="123825"/>
                    <a:pt x="282571" y="123825"/>
                    <a:pt x="281023" y="123837"/>
                  </a:cubicBezTo>
                  <a:cubicBezTo>
                    <a:pt x="280921" y="123837"/>
                    <a:pt x="280819" y="123835"/>
                    <a:pt x="280718" y="123835"/>
                  </a:cubicBezTo>
                  <a:cubicBezTo>
                    <a:pt x="280463" y="123835"/>
                    <a:pt x="280210" y="123847"/>
                    <a:pt x="279964" y="123932"/>
                  </a:cubicBezTo>
                  <a:cubicBezTo>
                    <a:pt x="279871" y="123965"/>
                    <a:pt x="279764" y="123972"/>
                    <a:pt x="279656" y="123972"/>
                  </a:cubicBezTo>
                  <a:cubicBezTo>
                    <a:pt x="279570" y="123972"/>
                    <a:pt x="279484" y="123968"/>
                    <a:pt x="279404" y="123968"/>
                  </a:cubicBezTo>
                  <a:cubicBezTo>
                    <a:pt x="279364" y="123969"/>
                    <a:pt x="279323" y="123969"/>
                    <a:pt x="279283" y="123969"/>
                  </a:cubicBezTo>
                  <a:cubicBezTo>
                    <a:pt x="279013" y="123969"/>
                    <a:pt x="278740" y="123951"/>
                    <a:pt x="278470" y="123951"/>
                  </a:cubicBezTo>
                  <a:cubicBezTo>
                    <a:pt x="278279" y="123951"/>
                    <a:pt x="278090" y="123960"/>
                    <a:pt x="277904" y="123992"/>
                  </a:cubicBezTo>
                  <a:cubicBezTo>
                    <a:pt x="276963" y="124134"/>
                    <a:pt x="275999" y="124039"/>
                    <a:pt x="275070" y="124134"/>
                  </a:cubicBezTo>
                  <a:cubicBezTo>
                    <a:pt x="274308" y="124230"/>
                    <a:pt x="273546" y="124170"/>
                    <a:pt x="272796" y="124277"/>
                  </a:cubicBezTo>
                  <a:cubicBezTo>
                    <a:pt x="272022" y="124384"/>
                    <a:pt x="271236" y="124313"/>
                    <a:pt x="270463" y="124420"/>
                  </a:cubicBezTo>
                  <a:cubicBezTo>
                    <a:pt x="269605" y="124551"/>
                    <a:pt x="268760" y="124515"/>
                    <a:pt x="267915" y="124539"/>
                  </a:cubicBezTo>
                  <a:cubicBezTo>
                    <a:pt x="267796" y="124551"/>
                    <a:pt x="267665" y="124539"/>
                    <a:pt x="267557" y="124575"/>
                  </a:cubicBezTo>
                  <a:cubicBezTo>
                    <a:pt x="267252" y="124673"/>
                    <a:pt x="266944" y="124696"/>
                    <a:pt x="266634" y="124696"/>
                  </a:cubicBezTo>
                  <a:cubicBezTo>
                    <a:pt x="266368" y="124696"/>
                    <a:pt x="266100" y="124679"/>
                    <a:pt x="265832" y="124679"/>
                  </a:cubicBezTo>
                  <a:cubicBezTo>
                    <a:pt x="265768" y="124679"/>
                    <a:pt x="265704" y="124680"/>
                    <a:pt x="265641" y="124682"/>
                  </a:cubicBezTo>
                  <a:cubicBezTo>
                    <a:pt x="265331" y="124682"/>
                    <a:pt x="265260" y="124611"/>
                    <a:pt x="265248" y="124313"/>
                  </a:cubicBezTo>
                  <a:cubicBezTo>
                    <a:pt x="265236" y="124027"/>
                    <a:pt x="265236" y="123742"/>
                    <a:pt x="265236" y="123456"/>
                  </a:cubicBezTo>
                  <a:cubicBezTo>
                    <a:pt x="265236" y="123170"/>
                    <a:pt x="265236" y="122884"/>
                    <a:pt x="265152" y="122610"/>
                  </a:cubicBezTo>
                  <a:cubicBezTo>
                    <a:pt x="265093" y="122432"/>
                    <a:pt x="265105" y="122229"/>
                    <a:pt x="265093" y="122039"/>
                  </a:cubicBezTo>
                  <a:cubicBezTo>
                    <a:pt x="265093" y="121539"/>
                    <a:pt x="265093" y="121039"/>
                    <a:pt x="265093" y="120539"/>
                  </a:cubicBezTo>
                  <a:cubicBezTo>
                    <a:pt x="265093" y="120289"/>
                    <a:pt x="265093" y="120027"/>
                    <a:pt x="265010" y="119765"/>
                  </a:cubicBezTo>
                  <a:cubicBezTo>
                    <a:pt x="264962" y="119598"/>
                    <a:pt x="264962" y="119396"/>
                    <a:pt x="264962" y="119205"/>
                  </a:cubicBezTo>
                  <a:cubicBezTo>
                    <a:pt x="264950" y="118705"/>
                    <a:pt x="264950" y="118205"/>
                    <a:pt x="264950" y="117705"/>
                  </a:cubicBezTo>
                  <a:cubicBezTo>
                    <a:pt x="264950" y="117372"/>
                    <a:pt x="264962" y="117050"/>
                    <a:pt x="264855" y="116717"/>
                  </a:cubicBezTo>
                  <a:cubicBezTo>
                    <a:pt x="264795" y="116550"/>
                    <a:pt x="264819" y="116348"/>
                    <a:pt x="264819" y="116157"/>
                  </a:cubicBezTo>
                  <a:cubicBezTo>
                    <a:pt x="264807" y="113276"/>
                    <a:pt x="264807" y="110395"/>
                    <a:pt x="264819" y="107525"/>
                  </a:cubicBezTo>
                  <a:cubicBezTo>
                    <a:pt x="264819" y="107335"/>
                    <a:pt x="264795" y="107132"/>
                    <a:pt x="264855" y="106954"/>
                  </a:cubicBezTo>
                  <a:cubicBezTo>
                    <a:pt x="264962" y="106632"/>
                    <a:pt x="264950" y="106299"/>
                    <a:pt x="264950" y="105966"/>
                  </a:cubicBezTo>
                  <a:cubicBezTo>
                    <a:pt x="264950" y="104180"/>
                    <a:pt x="264950" y="102406"/>
                    <a:pt x="264950" y="100620"/>
                  </a:cubicBezTo>
                  <a:cubicBezTo>
                    <a:pt x="264950" y="99703"/>
                    <a:pt x="264962" y="99691"/>
                    <a:pt x="265855" y="99691"/>
                  </a:cubicBezTo>
                  <a:cubicBezTo>
                    <a:pt x="265914" y="99692"/>
                    <a:pt x="265972" y="99693"/>
                    <a:pt x="266031" y="99693"/>
                  </a:cubicBezTo>
                  <a:cubicBezTo>
                    <a:pt x="266176" y="99693"/>
                    <a:pt x="266322" y="99690"/>
                    <a:pt x="266467" y="99690"/>
                  </a:cubicBezTo>
                  <a:cubicBezTo>
                    <a:pt x="266809" y="99690"/>
                    <a:pt x="267150" y="99705"/>
                    <a:pt x="267486" y="99810"/>
                  </a:cubicBezTo>
                  <a:cubicBezTo>
                    <a:pt x="267556" y="99837"/>
                    <a:pt x="267632" y="99844"/>
                    <a:pt x="267708" y="99844"/>
                  </a:cubicBezTo>
                  <a:cubicBezTo>
                    <a:pt x="267801" y="99844"/>
                    <a:pt x="267895" y="99834"/>
                    <a:pt x="267986" y="99834"/>
                  </a:cubicBezTo>
                  <a:lnTo>
                    <a:pt x="282893" y="99834"/>
                  </a:lnTo>
                  <a:cubicBezTo>
                    <a:pt x="283178" y="99834"/>
                    <a:pt x="283464" y="99834"/>
                    <a:pt x="283738" y="99750"/>
                  </a:cubicBezTo>
                  <a:cubicBezTo>
                    <a:pt x="283917" y="99691"/>
                    <a:pt x="284119" y="99703"/>
                    <a:pt x="284310" y="99691"/>
                  </a:cubicBezTo>
                  <a:lnTo>
                    <a:pt x="285667" y="99691"/>
                  </a:lnTo>
                  <a:lnTo>
                    <a:pt x="285667" y="99119"/>
                  </a:lnTo>
                  <a:lnTo>
                    <a:pt x="283738" y="99119"/>
                  </a:lnTo>
                  <a:cubicBezTo>
                    <a:pt x="283667" y="99121"/>
                    <a:pt x="283597" y="99122"/>
                    <a:pt x="283526" y="99122"/>
                  </a:cubicBezTo>
                  <a:cubicBezTo>
                    <a:pt x="283451" y="99122"/>
                    <a:pt x="283376" y="99121"/>
                    <a:pt x="283301" y="99121"/>
                  </a:cubicBezTo>
                  <a:cubicBezTo>
                    <a:pt x="282971" y="99121"/>
                    <a:pt x="282643" y="99131"/>
                    <a:pt x="282321" y="99239"/>
                  </a:cubicBezTo>
                  <a:cubicBezTo>
                    <a:pt x="282250" y="99262"/>
                    <a:pt x="282169" y="99268"/>
                    <a:pt x="282086" y="99268"/>
                  </a:cubicBezTo>
                  <a:cubicBezTo>
                    <a:pt x="282003" y="99268"/>
                    <a:pt x="281916" y="99262"/>
                    <a:pt x="281833" y="99262"/>
                  </a:cubicBezTo>
                  <a:lnTo>
                    <a:pt x="270058" y="99262"/>
                  </a:lnTo>
                  <a:cubicBezTo>
                    <a:pt x="269994" y="99262"/>
                    <a:pt x="269931" y="99264"/>
                    <a:pt x="269868" y="99264"/>
                  </a:cubicBezTo>
                  <a:cubicBezTo>
                    <a:pt x="269742" y="99264"/>
                    <a:pt x="269617" y="99258"/>
                    <a:pt x="269498" y="99227"/>
                  </a:cubicBezTo>
                  <a:cubicBezTo>
                    <a:pt x="269170" y="99154"/>
                    <a:pt x="268845" y="99115"/>
                    <a:pt x="268522" y="99115"/>
                  </a:cubicBezTo>
                  <a:cubicBezTo>
                    <a:pt x="268212" y="99115"/>
                    <a:pt x="267902" y="99151"/>
                    <a:pt x="267593" y="99227"/>
                  </a:cubicBezTo>
                  <a:cubicBezTo>
                    <a:pt x="267518" y="99242"/>
                    <a:pt x="267438" y="99257"/>
                    <a:pt x="267365" y="99257"/>
                  </a:cubicBezTo>
                  <a:cubicBezTo>
                    <a:pt x="267323" y="99257"/>
                    <a:pt x="267283" y="99252"/>
                    <a:pt x="267248" y="99239"/>
                  </a:cubicBezTo>
                  <a:cubicBezTo>
                    <a:pt x="266990" y="99139"/>
                    <a:pt x="266728" y="99117"/>
                    <a:pt x="266465" y="99117"/>
                  </a:cubicBezTo>
                  <a:cubicBezTo>
                    <a:pt x="266254" y="99117"/>
                    <a:pt x="266043" y="99131"/>
                    <a:pt x="265831" y="99131"/>
                  </a:cubicBezTo>
                  <a:cubicBezTo>
                    <a:pt x="264890" y="99119"/>
                    <a:pt x="264962" y="99167"/>
                    <a:pt x="264962" y="98215"/>
                  </a:cubicBezTo>
                  <a:cubicBezTo>
                    <a:pt x="264950" y="92345"/>
                    <a:pt x="264950" y="86475"/>
                    <a:pt x="264950" y="80605"/>
                  </a:cubicBezTo>
                  <a:cubicBezTo>
                    <a:pt x="264950" y="80296"/>
                    <a:pt x="264962" y="79986"/>
                    <a:pt x="264950" y="79677"/>
                  </a:cubicBezTo>
                  <a:cubicBezTo>
                    <a:pt x="264926" y="78986"/>
                    <a:pt x="265045" y="78295"/>
                    <a:pt x="264831" y="77617"/>
                  </a:cubicBezTo>
                  <a:cubicBezTo>
                    <a:pt x="264783" y="77438"/>
                    <a:pt x="264914" y="77295"/>
                    <a:pt x="265105" y="77283"/>
                  </a:cubicBezTo>
                  <a:cubicBezTo>
                    <a:pt x="265260" y="77272"/>
                    <a:pt x="265438" y="77272"/>
                    <a:pt x="265593" y="77272"/>
                  </a:cubicBezTo>
                  <a:lnTo>
                    <a:pt x="274225" y="77272"/>
                  </a:lnTo>
                  <a:cubicBezTo>
                    <a:pt x="274487" y="77272"/>
                    <a:pt x="274749" y="77272"/>
                    <a:pt x="275011" y="77355"/>
                  </a:cubicBezTo>
                  <a:cubicBezTo>
                    <a:pt x="275177" y="77402"/>
                    <a:pt x="275380" y="77402"/>
                    <a:pt x="275570" y="77414"/>
                  </a:cubicBezTo>
                  <a:lnTo>
                    <a:pt x="277202" y="77414"/>
                  </a:lnTo>
                  <a:cubicBezTo>
                    <a:pt x="277309" y="77414"/>
                    <a:pt x="277417" y="77413"/>
                    <a:pt x="277525" y="77413"/>
                  </a:cubicBezTo>
                  <a:cubicBezTo>
                    <a:pt x="277821" y="77413"/>
                    <a:pt x="278116" y="77426"/>
                    <a:pt x="278404" y="77522"/>
                  </a:cubicBezTo>
                  <a:cubicBezTo>
                    <a:pt x="278490" y="77555"/>
                    <a:pt x="278583" y="77562"/>
                    <a:pt x="278678" y="77562"/>
                  </a:cubicBezTo>
                  <a:cubicBezTo>
                    <a:pt x="278754" y="77562"/>
                    <a:pt x="278830" y="77557"/>
                    <a:pt x="278904" y="77557"/>
                  </a:cubicBezTo>
                  <a:lnTo>
                    <a:pt x="280476" y="77557"/>
                  </a:lnTo>
                  <a:cubicBezTo>
                    <a:pt x="280750" y="77557"/>
                    <a:pt x="281035" y="77557"/>
                    <a:pt x="281321" y="77641"/>
                  </a:cubicBezTo>
                  <a:cubicBezTo>
                    <a:pt x="281464" y="77694"/>
                    <a:pt x="281627" y="77701"/>
                    <a:pt x="281790" y="77701"/>
                  </a:cubicBezTo>
                  <a:cubicBezTo>
                    <a:pt x="281844" y="77701"/>
                    <a:pt x="281899" y="77700"/>
                    <a:pt x="281952" y="77700"/>
                  </a:cubicBezTo>
                  <a:lnTo>
                    <a:pt x="285667" y="77700"/>
                  </a:lnTo>
                  <a:lnTo>
                    <a:pt x="285667" y="76986"/>
                  </a:lnTo>
                  <a:lnTo>
                    <a:pt x="281523" y="76986"/>
                  </a:lnTo>
                  <a:cubicBezTo>
                    <a:pt x="281071" y="76986"/>
                    <a:pt x="280631" y="76974"/>
                    <a:pt x="280178" y="76879"/>
                  </a:cubicBezTo>
                  <a:cubicBezTo>
                    <a:pt x="279993" y="76843"/>
                    <a:pt x="279802" y="76833"/>
                    <a:pt x="279608" y="76833"/>
                  </a:cubicBezTo>
                  <a:cubicBezTo>
                    <a:pt x="279395" y="76833"/>
                    <a:pt x="279180" y="76845"/>
                    <a:pt x="278965" y="76845"/>
                  </a:cubicBezTo>
                  <a:cubicBezTo>
                    <a:pt x="278921" y="76845"/>
                    <a:pt x="278877" y="76844"/>
                    <a:pt x="278833" y="76843"/>
                  </a:cubicBezTo>
                  <a:cubicBezTo>
                    <a:pt x="278772" y="76843"/>
                    <a:pt x="278711" y="76843"/>
                    <a:pt x="278651" y="76843"/>
                  </a:cubicBezTo>
                  <a:cubicBezTo>
                    <a:pt x="278378" y="76843"/>
                    <a:pt x="278107" y="76835"/>
                    <a:pt x="277844" y="76748"/>
                  </a:cubicBezTo>
                  <a:cubicBezTo>
                    <a:pt x="277732" y="76715"/>
                    <a:pt x="277612" y="76707"/>
                    <a:pt x="277491" y="76707"/>
                  </a:cubicBezTo>
                  <a:cubicBezTo>
                    <a:pt x="277394" y="76707"/>
                    <a:pt x="277297" y="76712"/>
                    <a:pt x="277202" y="76712"/>
                  </a:cubicBezTo>
                  <a:cubicBezTo>
                    <a:pt x="276178" y="76700"/>
                    <a:pt x="275154" y="76700"/>
                    <a:pt x="274130" y="76700"/>
                  </a:cubicBezTo>
                  <a:cubicBezTo>
                    <a:pt x="273844" y="76700"/>
                    <a:pt x="273570" y="76688"/>
                    <a:pt x="273284" y="76617"/>
                  </a:cubicBezTo>
                  <a:cubicBezTo>
                    <a:pt x="273131" y="76574"/>
                    <a:pt x="272960" y="76568"/>
                    <a:pt x="272788" y="76568"/>
                  </a:cubicBezTo>
                  <a:cubicBezTo>
                    <a:pt x="272719" y="76568"/>
                    <a:pt x="272650" y="76569"/>
                    <a:pt x="272582" y="76569"/>
                  </a:cubicBezTo>
                  <a:cubicBezTo>
                    <a:pt x="270344" y="76557"/>
                    <a:pt x="268105" y="76557"/>
                    <a:pt x="265879" y="76557"/>
                  </a:cubicBezTo>
                  <a:cubicBezTo>
                    <a:pt x="265768" y="76557"/>
                    <a:pt x="265656" y="76562"/>
                    <a:pt x="265545" y="76562"/>
                  </a:cubicBezTo>
                  <a:cubicBezTo>
                    <a:pt x="265490" y="76562"/>
                    <a:pt x="265434" y="76561"/>
                    <a:pt x="265379" y="76557"/>
                  </a:cubicBezTo>
                  <a:cubicBezTo>
                    <a:pt x="264831" y="76545"/>
                    <a:pt x="264819" y="76533"/>
                    <a:pt x="264807" y="75986"/>
                  </a:cubicBezTo>
                  <a:cubicBezTo>
                    <a:pt x="264807" y="75247"/>
                    <a:pt x="264807" y="74509"/>
                    <a:pt x="264807" y="73783"/>
                  </a:cubicBezTo>
                  <a:cubicBezTo>
                    <a:pt x="264807" y="69330"/>
                    <a:pt x="264807" y="64877"/>
                    <a:pt x="264807" y="60436"/>
                  </a:cubicBezTo>
                  <a:cubicBezTo>
                    <a:pt x="264807" y="60103"/>
                    <a:pt x="264795" y="59781"/>
                    <a:pt x="264712" y="59448"/>
                  </a:cubicBezTo>
                  <a:cubicBezTo>
                    <a:pt x="264640" y="59174"/>
                    <a:pt x="264664" y="58876"/>
                    <a:pt x="264664" y="58591"/>
                  </a:cubicBezTo>
                  <a:cubicBezTo>
                    <a:pt x="264664" y="58067"/>
                    <a:pt x="264664" y="57543"/>
                    <a:pt x="264676" y="57031"/>
                  </a:cubicBezTo>
                  <a:cubicBezTo>
                    <a:pt x="264676" y="56817"/>
                    <a:pt x="264771" y="56733"/>
                    <a:pt x="264986" y="56709"/>
                  </a:cubicBezTo>
                  <a:cubicBezTo>
                    <a:pt x="265041" y="56705"/>
                    <a:pt x="265097" y="56704"/>
                    <a:pt x="265152" y="56704"/>
                  </a:cubicBezTo>
                  <a:cubicBezTo>
                    <a:pt x="265264" y="56704"/>
                    <a:pt x="265375" y="56709"/>
                    <a:pt x="265486" y="56709"/>
                  </a:cubicBezTo>
                  <a:lnTo>
                    <a:pt x="273475" y="56709"/>
                  </a:lnTo>
                  <a:cubicBezTo>
                    <a:pt x="273761" y="56709"/>
                    <a:pt x="274034" y="56721"/>
                    <a:pt x="274320" y="56793"/>
                  </a:cubicBezTo>
                  <a:cubicBezTo>
                    <a:pt x="274490" y="56846"/>
                    <a:pt x="274673" y="56853"/>
                    <a:pt x="274849" y="56853"/>
                  </a:cubicBezTo>
                  <a:cubicBezTo>
                    <a:pt x="274908" y="56853"/>
                    <a:pt x="274966" y="56852"/>
                    <a:pt x="275023" y="56852"/>
                  </a:cubicBezTo>
                  <a:lnTo>
                    <a:pt x="285655" y="56852"/>
                  </a:lnTo>
                  <a:lnTo>
                    <a:pt x="285655" y="56138"/>
                  </a:lnTo>
                  <a:lnTo>
                    <a:pt x="285631" y="56138"/>
                  </a:lnTo>
                  <a:cubicBezTo>
                    <a:pt x="281809" y="56138"/>
                    <a:pt x="277975" y="56138"/>
                    <a:pt x="274142" y="56126"/>
                  </a:cubicBezTo>
                  <a:cubicBezTo>
                    <a:pt x="273784" y="56126"/>
                    <a:pt x="273427" y="56121"/>
                    <a:pt x="273067" y="56121"/>
                  </a:cubicBezTo>
                  <a:cubicBezTo>
                    <a:pt x="272886" y="56121"/>
                    <a:pt x="272705" y="56122"/>
                    <a:pt x="272522" y="56126"/>
                  </a:cubicBezTo>
                  <a:cubicBezTo>
                    <a:pt x="272082" y="56138"/>
                    <a:pt x="271629" y="56138"/>
                    <a:pt x="271177" y="56138"/>
                  </a:cubicBezTo>
                  <a:cubicBezTo>
                    <a:pt x="271106" y="56138"/>
                    <a:pt x="271031" y="56144"/>
                    <a:pt x="270958" y="56144"/>
                  </a:cubicBezTo>
                  <a:cubicBezTo>
                    <a:pt x="270885" y="56144"/>
                    <a:pt x="270814" y="56138"/>
                    <a:pt x="270748" y="56114"/>
                  </a:cubicBezTo>
                  <a:cubicBezTo>
                    <a:pt x="270406" y="56009"/>
                    <a:pt x="270060" y="55991"/>
                    <a:pt x="269712" y="55991"/>
                  </a:cubicBezTo>
                  <a:cubicBezTo>
                    <a:pt x="269518" y="55991"/>
                    <a:pt x="269323" y="55997"/>
                    <a:pt x="269128" y="55997"/>
                  </a:cubicBezTo>
                  <a:cubicBezTo>
                    <a:pt x="269077" y="55997"/>
                    <a:pt x="269026" y="55996"/>
                    <a:pt x="268974" y="55995"/>
                  </a:cubicBezTo>
                  <a:cubicBezTo>
                    <a:pt x="268585" y="55991"/>
                    <a:pt x="268196" y="55990"/>
                    <a:pt x="267808" y="55990"/>
                  </a:cubicBezTo>
                  <a:cubicBezTo>
                    <a:pt x="267031" y="55990"/>
                    <a:pt x="266256" y="55995"/>
                    <a:pt x="265486" y="55995"/>
                  </a:cubicBezTo>
                  <a:cubicBezTo>
                    <a:pt x="265343" y="55995"/>
                    <a:pt x="265200" y="55995"/>
                    <a:pt x="265057" y="55983"/>
                  </a:cubicBezTo>
                  <a:cubicBezTo>
                    <a:pt x="264712" y="55971"/>
                    <a:pt x="264652" y="55912"/>
                    <a:pt x="264640" y="55555"/>
                  </a:cubicBezTo>
                  <a:cubicBezTo>
                    <a:pt x="264640" y="55364"/>
                    <a:pt x="264640" y="55174"/>
                    <a:pt x="264640" y="54983"/>
                  </a:cubicBezTo>
                  <a:cubicBezTo>
                    <a:pt x="264640" y="49768"/>
                    <a:pt x="264640" y="44565"/>
                    <a:pt x="264640" y="39350"/>
                  </a:cubicBezTo>
                  <a:cubicBezTo>
                    <a:pt x="264640" y="38993"/>
                    <a:pt x="264652" y="38648"/>
                    <a:pt x="264533" y="38291"/>
                  </a:cubicBezTo>
                  <a:cubicBezTo>
                    <a:pt x="264474" y="38124"/>
                    <a:pt x="264498" y="37921"/>
                    <a:pt x="264498" y="37731"/>
                  </a:cubicBezTo>
                  <a:cubicBezTo>
                    <a:pt x="264498" y="36778"/>
                    <a:pt x="264498" y="35826"/>
                    <a:pt x="264498" y="34873"/>
                  </a:cubicBezTo>
                  <a:cubicBezTo>
                    <a:pt x="264498" y="34421"/>
                    <a:pt x="264545" y="33969"/>
                    <a:pt x="264378" y="33528"/>
                  </a:cubicBezTo>
                  <a:cubicBezTo>
                    <a:pt x="264355" y="33469"/>
                    <a:pt x="264355" y="33385"/>
                    <a:pt x="264355" y="33314"/>
                  </a:cubicBezTo>
                  <a:cubicBezTo>
                    <a:pt x="264374" y="32106"/>
                    <a:pt x="264218" y="32000"/>
                    <a:pt x="264906" y="32000"/>
                  </a:cubicBezTo>
                  <a:cubicBezTo>
                    <a:pt x="265054" y="32000"/>
                    <a:pt x="265240" y="32005"/>
                    <a:pt x="265475" y="32005"/>
                  </a:cubicBezTo>
                  <a:cubicBezTo>
                    <a:pt x="265517" y="32005"/>
                    <a:pt x="265560" y="32004"/>
                    <a:pt x="265605" y="32004"/>
                  </a:cubicBezTo>
                  <a:cubicBezTo>
                    <a:pt x="267129" y="31992"/>
                    <a:pt x="268641" y="31992"/>
                    <a:pt x="270165" y="31992"/>
                  </a:cubicBezTo>
                  <a:cubicBezTo>
                    <a:pt x="270451" y="31992"/>
                    <a:pt x="270736" y="31992"/>
                    <a:pt x="271010" y="31909"/>
                  </a:cubicBezTo>
                  <a:cubicBezTo>
                    <a:pt x="271172" y="31866"/>
                    <a:pt x="271346" y="31860"/>
                    <a:pt x="271518" y="31860"/>
                  </a:cubicBezTo>
                  <a:cubicBezTo>
                    <a:pt x="271588" y="31860"/>
                    <a:pt x="271657" y="31861"/>
                    <a:pt x="271725" y="31861"/>
                  </a:cubicBezTo>
                  <a:lnTo>
                    <a:pt x="285643" y="31861"/>
                  </a:lnTo>
                  <a:lnTo>
                    <a:pt x="285643" y="31147"/>
                  </a:lnTo>
                  <a:cubicBezTo>
                    <a:pt x="283929" y="31135"/>
                    <a:pt x="282214" y="31135"/>
                    <a:pt x="280500" y="31135"/>
                  </a:cubicBezTo>
                  <a:cubicBezTo>
                    <a:pt x="280447" y="31135"/>
                    <a:pt x="280395" y="31135"/>
                    <a:pt x="280342" y="31135"/>
                  </a:cubicBezTo>
                  <a:cubicBezTo>
                    <a:pt x="280133" y="31135"/>
                    <a:pt x="279926" y="31128"/>
                    <a:pt x="279726" y="31052"/>
                  </a:cubicBezTo>
                  <a:cubicBezTo>
                    <a:pt x="279559" y="31002"/>
                    <a:pt x="279385" y="30982"/>
                    <a:pt x="279212" y="30982"/>
                  </a:cubicBezTo>
                  <a:cubicBezTo>
                    <a:pt x="279052" y="30982"/>
                    <a:pt x="278892" y="30999"/>
                    <a:pt x="278737" y="31028"/>
                  </a:cubicBezTo>
                  <a:cubicBezTo>
                    <a:pt x="278535" y="31057"/>
                    <a:pt x="278341" y="31103"/>
                    <a:pt x="278145" y="31103"/>
                  </a:cubicBezTo>
                  <a:cubicBezTo>
                    <a:pt x="278019" y="31103"/>
                    <a:pt x="277892" y="31084"/>
                    <a:pt x="277761" y="31028"/>
                  </a:cubicBezTo>
                  <a:cubicBezTo>
                    <a:pt x="277746" y="31023"/>
                    <a:pt x="277727" y="31020"/>
                    <a:pt x="277707" y="31020"/>
                  </a:cubicBezTo>
                  <a:cubicBezTo>
                    <a:pt x="277678" y="31020"/>
                    <a:pt x="277646" y="31026"/>
                    <a:pt x="277618" y="31040"/>
                  </a:cubicBezTo>
                  <a:cubicBezTo>
                    <a:pt x="277360" y="31132"/>
                    <a:pt x="277091" y="31154"/>
                    <a:pt x="276822" y="31154"/>
                  </a:cubicBezTo>
                  <a:cubicBezTo>
                    <a:pt x="276570" y="31154"/>
                    <a:pt x="276318" y="31135"/>
                    <a:pt x="276070" y="31135"/>
                  </a:cubicBezTo>
                  <a:cubicBezTo>
                    <a:pt x="275130" y="31141"/>
                    <a:pt x="274189" y="31141"/>
                    <a:pt x="273249" y="31141"/>
                  </a:cubicBezTo>
                  <a:cubicBezTo>
                    <a:pt x="272308" y="31141"/>
                    <a:pt x="271367" y="31141"/>
                    <a:pt x="270427" y="31147"/>
                  </a:cubicBezTo>
                  <a:cubicBezTo>
                    <a:pt x="270325" y="31147"/>
                    <a:pt x="270223" y="31145"/>
                    <a:pt x="270121" y="31145"/>
                  </a:cubicBezTo>
                  <a:cubicBezTo>
                    <a:pt x="269867" y="31145"/>
                    <a:pt x="269614" y="31157"/>
                    <a:pt x="269367" y="31242"/>
                  </a:cubicBezTo>
                  <a:cubicBezTo>
                    <a:pt x="269281" y="31275"/>
                    <a:pt x="269188" y="31282"/>
                    <a:pt x="269093" y="31282"/>
                  </a:cubicBezTo>
                  <a:cubicBezTo>
                    <a:pt x="269018" y="31282"/>
                    <a:pt x="268941" y="31278"/>
                    <a:pt x="268867" y="31278"/>
                  </a:cubicBezTo>
                  <a:cubicBezTo>
                    <a:pt x="267546" y="31290"/>
                    <a:pt x="266212" y="31290"/>
                    <a:pt x="264879" y="31290"/>
                  </a:cubicBezTo>
                  <a:cubicBezTo>
                    <a:pt x="264783" y="31290"/>
                    <a:pt x="264688" y="31290"/>
                    <a:pt x="264593" y="31278"/>
                  </a:cubicBezTo>
                  <a:cubicBezTo>
                    <a:pt x="264295" y="31254"/>
                    <a:pt x="264236" y="31194"/>
                    <a:pt x="264224" y="30873"/>
                  </a:cubicBezTo>
                  <a:cubicBezTo>
                    <a:pt x="264212" y="30754"/>
                    <a:pt x="264212" y="30635"/>
                    <a:pt x="264212" y="30516"/>
                  </a:cubicBezTo>
                  <a:cubicBezTo>
                    <a:pt x="264212" y="30206"/>
                    <a:pt x="264212" y="29909"/>
                    <a:pt x="264117" y="29599"/>
                  </a:cubicBezTo>
                  <a:cubicBezTo>
                    <a:pt x="264057" y="29432"/>
                    <a:pt x="264069" y="29230"/>
                    <a:pt x="264069" y="29039"/>
                  </a:cubicBezTo>
                  <a:cubicBezTo>
                    <a:pt x="264069" y="26730"/>
                    <a:pt x="264069" y="24420"/>
                    <a:pt x="264069" y="22110"/>
                  </a:cubicBezTo>
                  <a:cubicBezTo>
                    <a:pt x="264069" y="21872"/>
                    <a:pt x="264057" y="21634"/>
                    <a:pt x="264152" y="21407"/>
                  </a:cubicBezTo>
                  <a:cubicBezTo>
                    <a:pt x="264224" y="21205"/>
                    <a:pt x="264212" y="20979"/>
                    <a:pt x="264212" y="20776"/>
                  </a:cubicBezTo>
                  <a:cubicBezTo>
                    <a:pt x="264212" y="20110"/>
                    <a:pt x="264212" y="19443"/>
                    <a:pt x="264212" y="18776"/>
                  </a:cubicBezTo>
                  <a:cubicBezTo>
                    <a:pt x="264212" y="18419"/>
                    <a:pt x="264224" y="18062"/>
                    <a:pt x="264319" y="17717"/>
                  </a:cubicBezTo>
                  <a:cubicBezTo>
                    <a:pt x="264390" y="17419"/>
                    <a:pt x="264343" y="17097"/>
                    <a:pt x="264355" y="16788"/>
                  </a:cubicBezTo>
                  <a:cubicBezTo>
                    <a:pt x="264367" y="16324"/>
                    <a:pt x="264319" y="15847"/>
                    <a:pt x="264474" y="15371"/>
                  </a:cubicBezTo>
                  <a:cubicBezTo>
                    <a:pt x="264521" y="15204"/>
                    <a:pt x="264498" y="15002"/>
                    <a:pt x="264498" y="14811"/>
                  </a:cubicBezTo>
                  <a:cubicBezTo>
                    <a:pt x="264498" y="13478"/>
                    <a:pt x="264498" y="12144"/>
                    <a:pt x="264498" y="10811"/>
                  </a:cubicBezTo>
                  <a:cubicBezTo>
                    <a:pt x="264498" y="10620"/>
                    <a:pt x="264509" y="10430"/>
                    <a:pt x="264521" y="10239"/>
                  </a:cubicBezTo>
                  <a:cubicBezTo>
                    <a:pt x="264533" y="10108"/>
                    <a:pt x="264629" y="10013"/>
                    <a:pt x="264759" y="10013"/>
                  </a:cubicBezTo>
                  <a:cubicBezTo>
                    <a:pt x="264836" y="10019"/>
                    <a:pt x="264912" y="10021"/>
                    <a:pt x="264988" y="10021"/>
                  </a:cubicBezTo>
                  <a:cubicBezTo>
                    <a:pt x="265598" y="10021"/>
                    <a:pt x="266193" y="9869"/>
                    <a:pt x="266807" y="9858"/>
                  </a:cubicBezTo>
                  <a:cubicBezTo>
                    <a:pt x="266882" y="9857"/>
                    <a:pt x="266956" y="9856"/>
                    <a:pt x="267030" y="9856"/>
                  </a:cubicBezTo>
                  <a:cubicBezTo>
                    <a:pt x="267109" y="9856"/>
                    <a:pt x="267188" y="9857"/>
                    <a:pt x="267266" y="9857"/>
                  </a:cubicBezTo>
                  <a:cubicBezTo>
                    <a:pt x="267612" y="9857"/>
                    <a:pt x="267957" y="9847"/>
                    <a:pt x="268296" y="9739"/>
                  </a:cubicBezTo>
                  <a:cubicBezTo>
                    <a:pt x="268361" y="9716"/>
                    <a:pt x="268433" y="9710"/>
                    <a:pt x="268505" y="9710"/>
                  </a:cubicBezTo>
                  <a:cubicBezTo>
                    <a:pt x="268578" y="9710"/>
                    <a:pt x="268653" y="9716"/>
                    <a:pt x="268724" y="9716"/>
                  </a:cubicBezTo>
                  <a:cubicBezTo>
                    <a:pt x="269189" y="9704"/>
                    <a:pt x="269665" y="9739"/>
                    <a:pt x="270129" y="9597"/>
                  </a:cubicBezTo>
                  <a:cubicBezTo>
                    <a:pt x="270210" y="9569"/>
                    <a:pt x="270296" y="9562"/>
                    <a:pt x="270384" y="9562"/>
                  </a:cubicBezTo>
                  <a:cubicBezTo>
                    <a:pt x="270489" y="9562"/>
                    <a:pt x="270597" y="9573"/>
                    <a:pt x="270701" y="9573"/>
                  </a:cubicBezTo>
                  <a:cubicBezTo>
                    <a:pt x="270939" y="9573"/>
                    <a:pt x="271177" y="9573"/>
                    <a:pt x="271403" y="9489"/>
                  </a:cubicBezTo>
                  <a:cubicBezTo>
                    <a:pt x="271534" y="9442"/>
                    <a:pt x="271689" y="9442"/>
                    <a:pt x="271820" y="9430"/>
                  </a:cubicBezTo>
                  <a:cubicBezTo>
                    <a:pt x="272534" y="9394"/>
                    <a:pt x="273237" y="9287"/>
                    <a:pt x="273939" y="9168"/>
                  </a:cubicBezTo>
                  <a:cubicBezTo>
                    <a:pt x="274451" y="9096"/>
                    <a:pt x="274963" y="9061"/>
                    <a:pt x="275487" y="9001"/>
                  </a:cubicBezTo>
                  <a:cubicBezTo>
                    <a:pt x="276047" y="8918"/>
                    <a:pt x="276606" y="8799"/>
                    <a:pt x="277166" y="8763"/>
                  </a:cubicBezTo>
                  <a:cubicBezTo>
                    <a:pt x="278023" y="8704"/>
                    <a:pt x="278845" y="8442"/>
                    <a:pt x="279702" y="8418"/>
                  </a:cubicBezTo>
                  <a:cubicBezTo>
                    <a:pt x="280071" y="8406"/>
                    <a:pt x="280440" y="8311"/>
                    <a:pt x="280821" y="8251"/>
                  </a:cubicBezTo>
                  <a:cubicBezTo>
                    <a:pt x="281607" y="8120"/>
                    <a:pt x="282405" y="7989"/>
                    <a:pt x="283190" y="7846"/>
                  </a:cubicBezTo>
                  <a:cubicBezTo>
                    <a:pt x="284012" y="7715"/>
                    <a:pt x="284822" y="7572"/>
                    <a:pt x="285643" y="7430"/>
                  </a:cubicBezTo>
                  <a:lnTo>
                    <a:pt x="285643" y="6429"/>
                  </a:lnTo>
                  <a:cubicBezTo>
                    <a:pt x="285476" y="6810"/>
                    <a:pt x="285191" y="6953"/>
                    <a:pt x="284762" y="7013"/>
                  </a:cubicBezTo>
                  <a:cubicBezTo>
                    <a:pt x="283690" y="7180"/>
                    <a:pt x="282607" y="7275"/>
                    <a:pt x="281547" y="7525"/>
                  </a:cubicBezTo>
                  <a:cubicBezTo>
                    <a:pt x="281119" y="7632"/>
                    <a:pt x="280666" y="7632"/>
                    <a:pt x="280226" y="7727"/>
                  </a:cubicBezTo>
                  <a:cubicBezTo>
                    <a:pt x="279368" y="7882"/>
                    <a:pt x="278487" y="7930"/>
                    <a:pt x="277630" y="8096"/>
                  </a:cubicBezTo>
                  <a:cubicBezTo>
                    <a:pt x="277154" y="8203"/>
                    <a:pt x="276654" y="8227"/>
                    <a:pt x="276154" y="8287"/>
                  </a:cubicBezTo>
                  <a:cubicBezTo>
                    <a:pt x="275642" y="8346"/>
                    <a:pt x="275118" y="8382"/>
                    <a:pt x="274606" y="8465"/>
                  </a:cubicBezTo>
                  <a:cubicBezTo>
                    <a:pt x="273951" y="8584"/>
                    <a:pt x="273296" y="8632"/>
                    <a:pt x="272653" y="8739"/>
                  </a:cubicBezTo>
                  <a:cubicBezTo>
                    <a:pt x="271975" y="8858"/>
                    <a:pt x="271272" y="8763"/>
                    <a:pt x="270605" y="8977"/>
                  </a:cubicBezTo>
                  <a:cubicBezTo>
                    <a:pt x="270528" y="9001"/>
                    <a:pt x="270448" y="9007"/>
                    <a:pt x="270366" y="9007"/>
                  </a:cubicBezTo>
                  <a:cubicBezTo>
                    <a:pt x="270284" y="9007"/>
                    <a:pt x="270201" y="9001"/>
                    <a:pt x="270117" y="9001"/>
                  </a:cubicBezTo>
                  <a:cubicBezTo>
                    <a:pt x="269832" y="9013"/>
                    <a:pt x="269546" y="8989"/>
                    <a:pt x="269272" y="9096"/>
                  </a:cubicBezTo>
                  <a:cubicBezTo>
                    <a:pt x="269218" y="9123"/>
                    <a:pt x="269165" y="9137"/>
                    <a:pt x="269111" y="9137"/>
                  </a:cubicBezTo>
                  <a:cubicBezTo>
                    <a:pt x="269093" y="9137"/>
                    <a:pt x="269076" y="9135"/>
                    <a:pt x="269058" y="9132"/>
                  </a:cubicBezTo>
                  <a:cubicBezTo>
                    <a:pt x="268938" y="9123"/>
                    <a:pt x="268818" y="9119"/>
                    <a:pt x="268699" y="9119"/>
                  </a:cubicBezTo>
                  <a:cubicBezTo>
                    <a:pt x="267915" y="9119"/>
                    <a:pt x="267142" y="9289"/>
                    <a:pt x="266355" y="9289"/>
                  </a:cubicBezTo>
                  <a:cubicBezTo>
                    <a:pt x="266311" y="9289"/>
                    <a:pt x="266268" y="9288"/>
                    <a:pt x="266224" y="9287"/>
                  </a:cubicBezTo>
                  <a:cubicBezTo>
                    <a:pt x="266172" y="9287"/>
                    <a:pt x="266119" y="9286"/>
                    <a:pt x="266067" y="9286"/>
                  </a:cubicBezTo>
                  <a:cubicBezTo>
                    <a:pt x="265858" y="9286"/>
                    <a:pt x="265650" y="9294"/>
                    <a:pt x="265450" y="9370"/>
                  </a:cubicBezTo>
                  <a:cubicBezTo>
                    <a:pt x="265391" y="9406"/>
                    <a:pt x="265307" y="9418"/>
                    <a:pt x="265248" y="9418"/>
                  </a:cubicBezTo>
                  <a:cubicBezTo>
                    <a:pt x="265130" y="9424"/>
                    <a:pt x="265031" y="9428"/>
                    <a:pt x="264947" y="9428"/>
                  </a:cubicBezTo>
                  <a:cubicBezTo>
                    <a:pt x="264522" y="9428"/>
                    <a:pt x="264498" y="9318"/>
                    <a:pt x="264498" y="8751"/>
                  </a:cubicBezTo>
                  <a:cubicBezTo>
                    <a:pt x="264498" y="7382"/>
                    <a:pt x="264498" y="6001"/>
                    <a:pt x="264498" y="4620"/>
                  </a:cubicBezTo>
                  <a:cubicBezTo>
                    <a:pt x="264498" y="4334"/>
                    <a:pt x="264498" y="4060"/>
                    <a:pt x="264402" y="3774"/>
                  </a:cubicBezTo>
                  <a:cubicBezTo>
                    <a:pt x="264355" y="3596"/>
                    <a:pt x="264355" y="3405"/>
                    <a:pt x="264355" y="3215"/>
                  </a:cubicBezTo>
                  <a:cubicBezTo>
                    <a:pt x="264355" y="2143"/>
                    <a:pt x="264355" y="1072"/>
                    <a:pt x="264355" y="0"/>
                  </a:cubicBezTo>
                  <a:lnTo>
                    <a:pt x="263497" y="0"/>
                  </a:lnTo>
                  <a:cubicBezTo>
                    <a:pt x="263497" y="453"/>
                    <a:pt x="263497" y="905"/>
                    <a:pt x="263509" y="1357"/>
                  </a:cubicBezTo>
                  <a:cubicBezTo>
                    <a:pt x="263509" y="1715"/>
                    <a:pt x="263486" y="2072"/>
                    <a:pt x="263605" y="2417"/>
                  </a:cubicBezTo>
                  <a:cubicBezTo>
                    <a:pt x="263664" y="2560"/>
                    <a:pt x="263640" y="2750"/>
                    <a:pt x="263640" y="2905"/>
                  </a:cubicBezTo>
                  <a:cubicBezTo>
                    <a:pt x="263640" y="4858"/>
                    <a:pt x="263652" y="6810"/>
                    <a:pt x="263652" y="8763"/>
                  </a:cubicBezTo>
                  <a:cubicBezTo>
                    <a:pt x="263652" y="8882"/>
                    <a:pt x="263640" y="9001"/>
                    <a:pt x="263640" y="9120"/>
                  </a:cubicBezTo>
                  <a:cubicBezTo>
                    <a:pt x="263640" y="9275"/>
                    <a:pt x="263569" y="9382"/>
                    <a:pt x="263414" y="9430"/>
                  </a:cubicBezTo>
                  <a:cubicBezTo>
                    <a:pt x="263205" y="9507"/>
                    <a:pt x="262995" y="9574"/>
                    <a:pt x="262767" y="9574"/>
                  </a:cubicBezTo>
                  <a:cubicBezTo>
                    <a:pt x="262748" y="9574"/>
                    <a:pt x="262730" y="9574"/>
                    <a:pt x="262712" y="9573"/>
                  </a:cubicBezTo>
                  <a:cubicBezTo>
                    <a:pt x="262600" y="9569"/>
                    <a:pt x="262489" y="9567"/>
                    <a:pt x="262378" y="9567"/>
                  </a:cubicBezTo>
                  <a:cubicBezTo>
                    <a:pt x="262156" y="9567"/>
                    <a:pt x="261934" y="9573"/>
                    <a:pt x="261711" y="9573"/>
                  </a:cubicBezTo>
                  <a:cubicBezTo>
                    <a:pt x="261366" y="9585"/>
                    <a:pt x="261009" y="9561"/>
                    <a:pt x="260664" y="9680"/>
                  </a:cubicBezTo>
                  <a:cubicBezTo>
                    <a:pt x="260563" y="9710"/>
                    <a:pt x="260455" y="9716"/>
                    <a:pt x="260347" y="9716"/>
                  </a:cubicBezTo>
                  <a:cubicBezTo>
                    <a:pt x="260274" y="9716"/>
                    <a:pt x="260201" y="9713"/>
                    <a:pt x="260129" y="9713"/>
                  </a:cubicBezTo>
                  <a:cubicBezTo>
                    <a:pt x="260093" y="9713"/>
                    <a:pt x="260057" y="9714"/>
                    <a:pt x="260021" y="9716"/>
                  </a:cubicBezTo>
                  <a:cubicBezTo>
                    <a:pt x="259425" y="9739"/>
                    <a:pt x="258842" y="9692"/>
                    <a:pt x="258247" y="9835"/>
                  </a:cubicBezTo>
                  <a:cubicBezTo>
                    <a:pt x="258109" y="9869"/>
                    <a:pt x="257966" y="9879"/>
                    <a:pt x="257820" y="9879"/>
                  </a:cubicBezTo>
                  <a:cubicBezTo>
                    <a:pt x="257611" y="9879"/>
                    <a:pt x="257397" y="9858"/>
                    <a:pt x="257187" y="9858"/>
                  </a:cubicBezTo>
                  <a:cubicBezTo>
                    <a:pt x="256878" y="9870"/>
                    <a:pt x="256568" y="9847"/>
                    <a:pt x="256270" y="9954"/>
                  </a:cubicBezTo>
                  <a:cubicBezTo>
                    <a:pt x="256143" y="9996"/>
                    <a:pt x="256003" y="10002"/>
                    <a:pt x="255869" y="10002"/>
                  </a:cubicBezTo>
                  <a:cubicBezTo>
                    <a:pt x="255815" y="10002"/>
                    <a:pt x="255762" y="10001"/>
                    <a:pt x="255711" y="10001"/>
                  </a:cubicBezTo>
                  <a:lnTo>
                    <a:pt x="253782" y="10001"/>
                  </a:lnTo>
                  <a:cubicBezTo>
                    <a:pt x="253282" y="10013"/>
                    <a:pt x="252794" y="10013"/>
                    <a:pt x="252294" y="10108"/>
                  </a:cubicBezTo>
                  <a:cubicBezTo>
                    <a:pt x="252103" y="10151"/>
                    <a:pt x="251903" y="10163"/>
                    <a:pt x="251701" y="10163"/>
                  </a:cubicBezTo>
                  <a:cubicBezTo>
                    <a:pt x="251449" y="10163"/>
                    <a:pt x="251193" y="10144"/>
                    <a:pt x="250948" y="10144"/>
                  </a:cubicBezTo>
                  <a:cubicBezTo>
                    <a:pt x="250615" y="10156"/>
                    <a:pt x="250281" y="10132"/>
                    <a:pt x="249960" y="10251"/>
                  </a:cubicBezTo>
                  <a:cubicBezTo>
                    <a:pt x="249861" y="10284"/>
                    <a:pt x="249754" y="10292"/>
                    <a:pt x="249646" y="10292"/>
                  </a:cubicBezTo>
                  <a:cubicBezTo>
                    <a:pt x="249560" y="10292"/>
                    <a:pt x="249473" y="10287"/>
                    <a:pt x="249389" y="10287"/>
                  </a:cubicBezTo>
                  <a:lnTo>
                    <a:pt x="247745" y="10287"/>
                  </a:lnTo>
                  <a:cubicBezTo>
                    <a:pt x="247691" y="10287"/>
                    <a:pt x="247637" y="10287"/>
                    <a:pt x="247582" y="10287"/>
                  </a:cubicBezTo>
                  <a:cubicBezTo>
                    <a:pt x="247336" y="10287"/>
                    <a:pt x="247084" y="10295"/>
                    <a:pt x="246841" y="10382"/>
                  </a:cubicBezTo>
                  <a:cubicBezTo>
                    <a:pt x="246733" y="10430"/>
                    <a:pt x="246602" y="10430"/>
                    <a:pt x="246483" y="10430"/>
                  </a:cubicBezTo>
                  <a:lnTo>
                    <a:pt x="244269" y="10430"/>
                  </a:lnTo>
                  <a:cubicBezTo>
                    <a:pt x="243864" y="10430"/>
                    <a:pt x="243816" y="10370"/>
                    <a:pt x="243793" y="9989"/>
                  </a:cubicBezTo>
                  <a:cubicBezTo>
                    <a:pt x="243793" y="9894"/>
                    <a:pt x="243793" y="9799"/>
                    <a:pt x="243793" y="9704"/>
                  </a:cubicBezTo>
                  <a:lnTo>
                    <a:pt x="243793" y="0"/>
                  </a:lnTo>
                  <a:lnTo>
                    <a:pt x="242935" y="0"/>
                  </a:lnTo>
                  <a:lnTo>
                    <a:pt x="242935" y="9704"/>
                  </a:lnTo>
                  <a:cubicBezTo>
                    <a:pt x="242935" y="10542"/>
                    <a:pt x="242976" y="10573"/>
                    <a:pt x="242281" y="10573"/>
                  </a:cubicBezTo>
                  <a:cubicBezTo>
                    <a:pt x="242226" y="10573"/>
                    <a:pt x="242166" y="10573"/>
                    <a:pt x="242102" y="10573"/>
                  </a:cubicBezTo>
                  <a:lnTo>
                    <a:pt x="239459" y="10573"/>
                  </a:lnTo>
                  <a:cubicBezTo>
                    <a:pt x="239320" y="10573"/>
                    <a:pt x="239180" y="10569"/>
                    <a:pt x="239039" y="10569"/>
                  </a:cubicBezTo>
                  <a:cubicBezTo>
                    <a:pt x="238758" y="10569"/>
                    <a:pt x="238474" y="10585"/>
                    <a:pt x="238197" y="10680"/>
                  </a:cubicBezTo>
                  <a:cubicBezTo>
                    <a:pt x="238111" y="10713"/>
                    <a:pt x="238017" y="10720"/>
                    <a:pt x="237923" y="10720"/>
                  </a:cubicBezTo>
                  <a:cubicBezTo>
                    <a:pt x="237847" y="10720"/>
                    <a:pt x="237771" y="10716"/>
                    <a:pt x="237697" y="10716"/>
                  </a:cubicBezTo>
                  <a:lnTo>
                    <a:pt x="235696" y="10716"/>
                  </a:lnTo>
                  <a:cubicBezTo>
                    <a:pt x="235640" y="10717"/>
                    <a:pt x="235584" y="10717"/>
                    <a:pt x="235528" y="10717"/>
                  </a:cubicBezTo>
                  <a:cubicBezTo>
                    <a:pt x="235390" y="10717"/>
                    <a:pt x="235252" y="10715"/>
                    <a:pt x="235115" y="10715"/>
                  </a:cubicBezTo>
                  <a:cubicBezTo>
                    <a:pt x="234791" y="10715"/>
                    <a:pt x="234470" y="10730"/>
                    <a:pt x="234149" y="10835"/>
                  </a:cubicBezTo>
                  <a:cubicBezTo>
                    <a:pt x="234081" y="10855"/>
                    <a:pt x="234010" y="10860"/>
                    <a:pt x="233937" y="10860"/>
                  </a:cubicBezTo>
                  <a:cubicBezTo>
                    <a:pt x="233868" y="10860"/>
                    <a:pt x="233798" y="10856"/>
                    <a:pt x="233729" y="10856"/>
                  </a:cubicBezTo>
                  <a:cubicBezTo>
                    <a:pt x="233702" y="10856"/>
                    <a:pt x="233675" y="10857"/>
                    <a:pt x="233648" y="10859"/>
                  </a:cubicBezTo>
                  <a:cubicBezTo>
                    <a:pt x="233508" y="10864"/>
                    <a:pt x="233367" y="10866"/>
                    <a:pt x="233227" y="10866"/>
                  </a:cubicBezTo>
                  <a:cubicBezTo>
                    <a:pt x="232921" y="10866"/>
                    <a:pt x="232616" y="10857"/>
                    <a:pt x="232311" y="10857"/>
                  </a:cubicBezTo>
                  <a:cubicBezTo>
                    <a:pt x="231835" y="10857"/>
                    <a:pt x="231361" y="10879"/>
                    <a:pt x="230886" y="10990"/>
                  </a:cubicBezTo>
                  <a:cubicBezTo>
                    <a:pt x="230790" y="11012"/>
                    <a:pt x="230690" y="11019"/>
                    <a:pt x="230589" y="11019"/>
                  </a:cubicBezTo>
                  <a:cubicBezTo>
                    <a:pt x="230427" y="11019"/>
                    <a:pt x="230262" y="11001"/>
                    <a:pt x="230100" y="11001"/>
                  </a:cubicBezTo>
                  <a:cubicBezTo>
                    <a:pt x="230033" y="11003"/>
                    <a:pt x="229966" y="11004"/>
                    <a:pt x="229899" y="11004"/>
                  </a:cubicBezTo>
                  <a:cubicBezTo>
                    <a:pt x="229828" y="11004"/>
                    <a:pt x="229756" y="11003"/>
                    <a:pt x="229685" y="11003"/>
                  </a:cubicBezTo>
                  <a:cubicBezTo>
                    <a:pt x="229372" y="11003"/>
                    <a:pt x="229061" y="11013"/>
                    <a:pt x="228755" y="11121"/>
                  </a:cubicBezTo>
                  <a:cubicBezTo>
                    <a:pt x="228672" y="11144"/>
                    <a:pt x="228576" y="11150"/>
                    <a:pt x="228478" y="11150"/>
                  </a:cubicBezTo>
                  <a:cubicBezTo>
                    <a:pt x="228380" y="11150"/>
                    <a:pt x="228279" y="11144"/>
                    <a:pt x="228183" y="11144"/>
                  </a:cubicBezTo>
                  <a:lnTo>
                    <a:pt x="224909" y="11144"/>
                  </a:lnTo>
                  <a:cubicBezTo>
                    <a:pt x="224862" y="11145"/>
                    <a:pt x="224814" y="11146"/>
                    <a:pt x="224766" y="11146"/>
                  </a:cubicBezTo>
                  <a:cubicBezTo>
                    <a:pt x="224597" y="11146"/>
                    <a:pt x="224428" y="11141"/>
                    <a:pt x="224260" y="11141"/>
                  </a:cubicBezTo>
                  <a:cubicBezTo>
                    <a:pt x="223930" y="11141"/>
                    <a:pt x="223602" y="11160"/>
                    <a:pt x="223278" y="11275"/>
                  </a:cubicBezTo>
                  <a:cubicBezTo>
                    <a:pt x="223248" y="11287"/>
                    <a:pt x="223216" y="11290"/>
                    <a:pt x="223181" y="11290"/>
                  </a:cubicBezTo>
                  <a:cubicBezTo>
                    <a:pt x="223147" y="11290"/>
                    <a:pt x="223111" y="11287"/>
                    <a:pt x="223076" y="11287"/>
                  </a:cubicBezTo>
                  <a:lnTo>
                    <a:pt x="220075" y="11287"/>
                  </a:lnTo>
                  <a:cubicBezTo>
                    <a:pt x="219730" y="11287"/>
                    <a:pt x="219659" y="11216"/>
                    <a:pt x="219659" y="10859"/>
                  </a:cubicBezTo>
                  <a:cubicBezTo>
                    <a:pt x="219647" y="10049"/>
                    <a:pt x="219659" y="9239"/>
                    <a:pt x="219647" y="8430"/>
                  </a:cubicBezTo>
                  <a:cubicBezTo>
                    <a:pt x="219647" y="8168"/>
                    <a:pt x="219647" y="7918"/>
                    <a:pt x="219575" y="7656"/>
                  </a:cubicBezTo>
                  <a:cubicBezTo>
                    <a:pt x="219516" y="7453"/>
                    <a:pt x="219516" y="7239"/>
                    <a:pt x="219516" y="7025"/>
                  </a:cubicBezTo>
                  <a:cubicBezTo>
                    <a:pt x="219504" y="6239"/>
                    <a:pt x="219516" y="5453"/>
                    <a:pt x="219504" y="4667"/>
                  </a:cubicBezTo>
                  <a:cubicBezTo>
                    <a:pt x="219504" y="4251"/>
                    <a:pt x="219540" y="3822"/>
                    <a:pt x="219397" y="3405"/>
                  </a:cubicBezTo>
                  <a:cubicBezTo>
                    <a:pt x="219337" y="3227"/>
                    <a:pt x="219373" y="3024"/>
                    <a:pt x="219373" y="2834"/>
                  </a:cubicBezTo>
                  <a:cubicBezTo>
                    <a:pt x="219361" y="2143"/>
                    <a:pt x="219361" y="1453"/>
                    <a:pt x="219361" y="762"/>
                  </a:cubicBezTo>
                  <a:cubicBezTo>
                    <a:pt x="219373" y="500"/>
                    <a:pt x="219349" y="238"/>
                    <a:pt x="219230" y="0"/>
                  </a:cubicBezTo>
                  <a:lnTo>
                    <a:pt x="218516" y="0"/>
                  </a:lnTo>
                  <a:cubicBezTo>
                    <a:pt x="218528" y="524"/>
                    <a:pt x="218480" y="1048"/>
                    <a:pt x="218635" y="1560"/>
                  </a:cubicBezTo>
                  <a:cubicBezTo>
                    <a:pt x="218694" y="1726"/>
                    <a:pt x="218658" y="1941"/>
                    <a:pt x="218658" y="2131"/>
                  </a:cubicBezTo>
                  <a:cubicBezTo>
                    <a:pt x="218658" y="2810"/>
                    <a:pt x="218658" y="3501"/>
                    <a:pt x="218658" y="4191"/>
                  </a:cubicBezTo>
                  <a:cubicBezTo>
                    <a:pt x="218658" y="4429"/>
                    <a:pt x="218670" y="4667"/>
                    <a:pt x="218730" y="4894"/>
                  </a:cubicBezTo>
                  <a:cubicBezTo>
                    <a:pt x="218789" y="5096"/>
                    <a:pt x="218789" y="5322"/>
                    <a:pt x="218789" y="5536"/>
                  </a:cubicBezTo>
                  <a:cubicBezTo>
                    <a:pt x="218801" y="6132"/>
                    <a:pt x="218801" y="6715"/>
                    <a:pt x="218801" y="7311"/>
                  </a:cubicBezTo>
                  <a:cubicBezTo>
                    <a:pt x="218801" y="7692"/>
                    <a:pt x="218766" y="8073"/>
                    <a:pt x="218909" y="8442"/>
                  </a:cubicBezTo>
                  <a:cubicBezTo>
                    <a:pt x="218944" y="8501"/>
                    <a:pt x="218932" y="8584"/>
                    <a:pt x="218932" y="8656"/>
                  </a:cubicBezTo>
                  <a:cubicBezTo>
                    <a:pt x="218944" y="9418"/>
                    <a:pt x="218944" y="10168"/>
                    <a:pt x="218932" y="10930"/>
                  </a:cubicBezTo>
                  <a:cubicBezTo>
                    <a:pt x="218932" y="11192"/>
                    <a:pt x="218849" y="11275"/>
                    <a:pt x="218587" y="11275"/>
                  </a:cubicBezTo>
                  <a:cubicBezTo>
                    <a:pt x="218420" y="11287"/>
                    <a:pt x="218254" y="11290"/>
                    <a:pt x="218087" y="11290"/>
                  </a:cubicBezTo>
                  <a:cubicBezTo>
                    <a:pt x="217920" y="11290"/>
                    <a:pt x="217754" y="11287"/>
                    <a:pt x="217587" y="11287"/>
                  </a:cubicBezTo>
                  <a:cubicBezTo>
                    <a:pt x="217518" y="11289"/>
                    <a:pt x="217449" y="11289"/>
                    <a:pt x="217379" y="11289"/>
                  </a:cubicBezTo>
                  <a:cubicBezTo>
                    <a:pt x="217306" y="11289"/>
                    <a:pt x="217232" y="11289"/>
                    <a:pt x="217158" y="11289"/>
                  </a:cubicBezTo>
                  <a:cubicBezTo>
                    <a:pt x="216832" y="11289"/>
                    <a:pt x="216504" y="11299"/>
                    <a:pt x="216182" y="11406"/>
                  </a:cubicBezTo>
                  <a:cubicBezTo>
                    <a:pt x="216105" y="11430"/>
                    <a:pt x="216021" y="11436"/>
                    <a:pt x="215936" y="11436"/>
                  </a:cubicBezTo>
                  <a:cubicBezTo>
                    <a:pt x="215852" y="11436"/>
                    <a:pt x="215765" y="11430"/>
                    <a:pt x="215682" y="11430"/>
                  </a:cubicBezTo>
                  <a:lnTo>
                    <a:pt x="213610" y="11430"/>
                  </a:lnTo>
                  <a:cubicBezTo>
                    <a:pt x="213313" y="11430"/>
                    <a:pt x="213003" y="11430"/>
                    <a:pt x="212693" y="11525"/>
                  </a:cubicBezTo>
                  <a:cubicBezTo>
                    <a:pt x="212527" y="11585"/>
                    <a:pt x="212324" y="11561"/>
                    <a:pt x="212134" y="11573"/>
                  </a:cubicBezTo>
                  <a:lnTo>
                    <a:pt x="210705" y="11573"/>
                  </a:lnTo>
                  <a:cubicBezTo>
                    <a:pt x="210419" y="11573"/>
                    <a:pt x="210146" y="11573"/>
                    <a:pt x="209860" y="11668"/>
                  </a:cubicBezTo>
                  <a:cubicBezTo>
                    <a:pt x="209693" y="11716"/>
                    <a:pt x="209491" y="11716"/>
                    <a:pt x="209300" y="11716"/>
                  </a:cubicBezTo>
                  <a:lnTo>
                    <a:pt x="208014" y="11716"/>
                  </a:lnTo>
                  <a:cubicBezTo>
                    <a:pt x="207933" y="11716"/>
                    <a:pt x="207851" y="11708"/>
                    <a:pt x="207769" y="11708"/>
                  </a:cubicBezTo>
                  <a:cubicBezTo>
                    <a:pt x="207708" y="11708"/>
                    <a:pt x="207647" y="11712"/>
                    <a:pt x="207586" y="11728"/>
                  </a:cubicBezTo>
                  <a:cubicBezTo>
                    <a:pt x="207026" y="11843"/>
                    <a:pt x="206462" y="11870"/>
                    <a:pt x="205894" y="11870"/>
                  </a:cubicBezTo>
                  <a:cubicBezTo>
                    <a:pt x="205403" y="11870"/>
                    <a:pt x="204909" y="11850"/>
                    <a:pt x="204415" y="11850"/>
                  </a:cubicBezTo>
                  <a:cubicBezTo>
                    <a:pt x="204241" y="11850"/>
                    <a:pt x="204068" y="11852"/>
                    <a:pt x="203895" y="11859"/>
                  </a:cubicBezTo>
                  <a:cubicBezTo>
                    <a:pt x="203466" y="11883"/>
                    <a:pt x="203049" y="11835"/>
                    <a:pt x="202621" y="11966"/>
                  </a:cubicBezTo>
                  <a:cubicBezTo>
                    <a:pt x="202534" y="11998"/>
                    <a:pt x="202440" y="12006"/>
                    <a:pt x="202342" y="12006"/>
                  </a:cubicBezTo>
                  <a:cubicBezTo>
                    <a:pt x="202253" y="12006"/>
                    <a:pt x="202160" y="12000"/>
                    <a:pt x="202069" y="12000"/>
                  </a:cubicBezTo>
                  <a:cubicBezTo>
                    <a:pt x="202042" y="12000"/>
                    <a:pt x="202016" y="12000"/>
                    <a:pt x="201990" y="12002"/>
                  </a:cubicBezTo>
                  <a:cubicBezTo>
                    <a:pt x="201871" y="12007"/>
                    <a:pt x="201751" y="12009"/>
                    <a:pt x="201632" y="12009"/>
                  </a:cubicBezTo>
                  <a:cubicBezTo>
                    <a:pt x="201373" y="12009"/>
                    <a:pt x="201113" y="12000"/>
                    <a:pt x="200855" y="12000"/>
                  </a:cubicBezTo>
                  <a:cubicBezTo>
                    <a:pt x="200451" y="12000"/>
                    <a:pt x="200050" y="12022"/>
                    <a:pt x="199656" y="12133"/>
                  </a:cubicBezTo>
                  <a:cubicBezTo>
                    <a:pt x="199608" y="12144"/>
                    <a:pt x="199561" y="12144"/>
                    <a:pt x="199513" y="12144"/>
                  </a:cubicBezTo>
                  <a:lnTo>
                    <a:pt x="196799" y="12144"/>
                  </a:lnTo>
                  <a:cubicBezTo>
                    <a:pt x="196453" y="12144"/>
                    <a:pt x="196382" y="12073"/>
                    <a:pt x="196382" y="11716"/>
                  </a:cubicBezTo>
                  <a:cubicBezTo>
                    <a:pt x="196370" y="10954"/>
                    <a:pt x="196382" y="10192"/>
                    <a:pt x="196370" y="9442"/>
                  </a:cubicBezTo>
                  <a:cubicBezTo>
                    <a:pt x="196370" y="9180"/>
                    <a:pt x="196370" y="8918"/>
                    <a:pt x="196299" y="8656"/>
                  </a:cubicBezTo>
                  <a:cubicBezTo>
                    <a:pt x="196239" y="8465"/>
                    <a:pt x="196239" y="8239"/>
                    <a:pt x="196239" y="8025"/>
                  </a:cubicBezTo>
                  <a:cubicBezTo>
                    <a:pt x="196227" y="7430"/>
                    <a:pt x="196239" y="6834"/>
                    <a:pt x="196227" y="6239"/>
                  </a:cubicBezTo>
                  <a:cubicBezTo>
                    <a:pt x="196227" y="5822"/>
                    <a:pt x="196263" y="5394"/>
                    <a:pt x="196120" y="4977"/>
                  </a:cubicBezTo>
                  <a:cubicBezTo>
                    <a:pt x="196072" y="4822"/>
                    <a:pt x="196096" y="4644"/>
                    <a:pt x="196096" y="4477"/>
                  </a:cubicBezTo>
                  <a:cubicBezTo>
                    <a:pt x="196084" y="3905"/>
                    <a:pt x="196096" y="3334"/>
                    <a:pt x="196084" y="2762"/>
                  </a:cubicBezTo>
                  <a:cubicBezTo>
                    <a:pt x="196084" y="2488"/>
                    <a:pt x="196096" y="2203"/>
                    <a:pt x="196001" y="1917"/>
                  </a:cubicBezTo>
                  <a:cubicBezTo>
                    <a:pt x="195941" y="1750"/>
                    <a:pt x="195953" y="1548"/>
                    <a:pt x="195953" y="1357"/>
                  </a:cubicBezTo>
                  <a:cubicBezTo>
                    <a:pt x="195953" y="905"/>
                    <a:pt x="195953" y="453"/>
                    <a:pt x="195953" y="0"/>
                  </a:cubicBezTo>
                  <a:lnTo>
                    <a:pt x="195239" y="0"/>
                  </a:lnTo>
                  <a:cubicBezTo>
                    <a:pt x="195239" y="595"/>
                    <a:pt x="195239" y="1191"/>
                    <a:pt x="195239" y="1786"/>
                  </a:cubicBezTo>
                  <a:cubicBezTo>
                    <a:pt x="195251" y="2262"/>
                    <a:pt x="195251" y="2727"/>
                    <a:pt x="195346" y="3203"/>
                  </a:cubicBezTo>
                  <a:cubicBezTo>
                    <a:pt x="195441" y="3631"/>
                    <a:pt x="195382" y="4096"/>
                    <a:pt x="195382" y="4548"/>
                  </a:cubicBezTo>
                  <a:cubicBezTo>
                    <a:pt x="195394" y="4882"/>
                    <a:pt x="195370" y="5215"/>
                    <a:pt x="195477" y="5536"/>
                  </a:cubicBezTo>
                  <a:cubicBezTo>
                    <a:pt x="195537" y="5715"/>
                    <a:pt x="195525" y="5917"/>
                    <a:pt x="195525" y="6108"/>
                  </a:cubicBezTo>
                  <a:cubicBezTo>
                    <a:pt x="195525" y="6810"/>
                    <a:pt x="195525" y="7525"/>
                    <a:pt x="195525" y="8239"/>
                  </a:cubicBezTo>
                  <a:cubicBezTo>
                    <a:pt x="195537" y="8763"/>
                    <a:pt x="195560" y="9275"/>
                    <a:pt x="195632" y="9799"/>
                  </a:cubicBezTo>
                  <a:cubicBezTo>
                    <a:pt x="195727" y="10525"/>
                    <a:pt x="195668" y="11263"/>
                    <a:pt x="195656" y="12002"/>
                  </a:cubicBezTo>
                  <a:cubicBezTo>
                    <a:pt x="195656" y="12168"/>
                    <a:pt x="195548" y="12264"/>
                    <a:pt x="195382" y="12275"/>
                  </a:cubicBezTo>
                  <a:cubicBezTo>
                    <a:pt x="195239" y="12287"/>
                    <a:pt x="195096" y="12287"/>
                    <a:pt x="194953" y="12287"/>
                  </a:cubicBezTo>
                  <a:cubicBezTo>
                    <a:pt x="194513" y="12299"/>
                    <a:pt x="194060" y="12287"/>
                    <a:pt x="193620" y="12394"/>
                  </a:cubicBezTo>
                  <a:cubicBezTo>
                    <a:pt x="193471" y="12430"/>
                    <a:pt x="193318" y="12440"/>
                    <a:pt x="193163" y="12440"/>
                  </a:cubicBezTo>
                  <a:cubicBezTo>
                    <a:pt x="192993" y="12440"/>
                    <a:pt x="192822" y="12429"/>
                    <a:pt x="192653" y="12429"/>
                  </a:cubicBezTo>
                  <a:cubicBezTo>
                    <a:pt x="192618" y="12429"/>
                    <a:pt x="192583" y="12429"/>
                    <a:pt x="192548" y="12430"/>
                  </a:cubicBezTo>
                  <a:cubicBezTo>
                    <a:pt x="192215" y="12442"/>
                    <a:pt x="191893" y="12418"/>
                    <a:pt x="191560" y="12525"/>
                  </a:cubicBezTo>
                  <a:cubicBezTo>
                    <a:pt x="191393" y="12585"/>
                    <a:pt x="191191" y="12561"/>
                    <a:pt x="191000" y="12573"/>
                  </a:cubicBezTo>
                  <a:cubicBezTo>
                    <a:pt x="190619" y="12573"/>
                    <a:pt x="190238" y="12568"/>
                    <a:pt x="189857" y="12568"/>
                  </a:cubicBezTo>
                  <a:cubicBezTo>
                    <a:pt x="189667" y="12568"/>
                    <a:pt x="189476" y="12569"/>
                    <a:pt x="189286" y="12573"/>
                  </a:cubicBezTo>
                  <a:cubicBezTo>
                    <a:pt x="189230" y="12574"/>
                    <a:pt x="189173" y="12575"/>
                    <a:pt x="189117" y="12575"/>
                  </a:cubicBezTo>
                  <a:cubicBezTo>
                    <a:pt x="188978" y="12575"/>
                    <a:pt x="188839" y="12572"/>
                    <a:pt x="188701" y="12572"/>
                  </a:cubicBezTo>
                  <a:cubicBezTo>
                    <a:pt x="188373" y="12572"/>
                    <a:pt x="188047" y="12588"/>
                    <a:pt x="187726" y="12692"/>
                  </a:cubicBezTo>
                  <a:cubicBezTo>
                    <a:pt x="187655" y="12716"/>
                    <a:pt x="187574" y="12722"/>
                    <a:pt x="187491" y="12722"/>
                  </a:cubicBezTo>
                  <a:cubicBezTo>
                    <a:pt x="187408" y="12722"/>
                    <a:pt x="187321" y="12716"/>
                    <a:pt x="187238" y="12716"/>
                  </a:cubicBezTo>
                  <a:lnTo>
                    <a:pt x="185309" y="12716"/>
                  </a:lnTo>
                  <a:cubicBezTo>
                    <a:pt x="185190" y="12716"/>
                    <a:pt x="185072" y="12714"/>
                    <a:pt x="184954" y="12714"/>
                  </a:cubicBezTo>
                  <a:cubicBezTo>
                    <a:pt x="184600" y="12714"/>
                    <a:pt x="184249" y="12728"/>
                    <a:pt x="183892" y="12835"/>
                  </a:cubicBezTo>
                  <a:cubicBezTo>
                    <a:pt x="183815" y="12859"/>
                    <a:pt x="183732" y="12866"/>
                    <a:pt x="183646" y="12866"/>
                  </a:cubicBezTo>
                  <a:cubicBezTo>
                    <a:pt x="183545" y="12866"/>
                    <a:pt x="183442" y="12857"/>
                    <a:pt x="183339" y="12857"/>
                  </a:cubicBezTo>
                  <a:cubicBezTo>
                    <a:pt x="183313" y="12857"/>
                    <a:pt x="183287" y="12857"/>
                    <a:pt x="183261" y="12859"/>
                  </a:cubicBezTo>
                  <a:cubicBezTo>
                    <a:pt x="183209" y="12859"/>
                    <a:pt x="183156" y="12858"/>
                    <a:pt x="183104" y="12858"/>
                  </a:cubicBezTo>
                  <a:cubicBezTo>
                    <a:pt x="182895" y="12858"/>
                    <a:pt x="182687" y="12866"/>
                    <a:pt x="182487" y="12942"/>
                  </a:cubicBezTo>
                  <a:cubicBezTo>
                    <a:pt x="182352" y="12994"/>
                    <a:pt x="182211" y="13003"/>
                    <a:pt x="182067" y="13003"/>
                  </a:cubicBezTo>
                  <a:cubicBezTo>
                    <a:pt x="181979" y="13003"/>
                    <a:pt x="181890" y="13000"/>
                    <a:pt x="181802" y="13000"/>
                  </a:cubicBezTo>
                  <a:cubicBezTo>
                    <a:pt x="181769" y="13000"/>
                    <a:pt x="181735" y="13000"/>
                    <a:pt x="181701" y="13002"/>
                  </a:cubicBezTo>
                  <a:cubicBezTo>
                    <a:pt x="181624" y="13005"/>
                    <a:pt x="181546" y="13006"/>
                    <a:pt x="181468" y="13006"/>
                  </a:cubicBezTo>
                  <a:cubicBezTo>
                    <a:pt x="181265" y="13006"/>
                    <a:pt x="181061" y="12998"/>
                    <a:pt x="180857" y="12998"/>
                  </a:cubicBezTo>
                  <a:cubicBezTo>
                    <a:pt x="180527" y="12998"/>
                    <a:pt x="180196" y="13018"/>
                    <a:pt x="179868" y="13121"/>
                  </a:cubicBezTo>
                  <a:cubicBezTo>
                    <a:pt x="179787" y="13148"/>
                    <a:pt x="179701" y="13155"/>
                    <a:pt x="179613" y="13155"/>
                  </a:cubicBezTo>
                  <a:cubicBezTo>
                    <a:pt x="179508" y="13155"/>
                    <a:pt x="179400" y="13145"/>
                    <a:pt x="179296" y="13145"/>
                  </a:cubicBezTo>
                  <a:lnTo>
                    <a:pt x="175308" y="13145"/>
                  </a:lnTo>
                  <a:cubicBezTo>
                    <a:pt x="175022" y="13145"/>
                    <a:pt x="174748" y="13180"/>
                    <a:pt x="174462" y="13228"/>
                  </a:cubicBezTo>
                  <a:cubicBezTo>
                    <a:pt x="174139" y="13283"/>
                    <a:pt x="173813" y="13300"/>
                    <a:pt x="173485" y="13300"/>
                  </a:cubicBezTo>
                  <a:cubicBezTo>
                    <a:pt x="173102" y="13300"/>
                    <a:pt x="172717" y="13276"/>
                    <a:pt x="172331" y="13264"/>
                  </a:cubicBezTo>
                  <a:cubicBezTo>
                    <a:pt x="172188" y="13252"/>
                    <a:pt x="172117" y="13145"/>
                    <a:pt x="172117" y="13014"/>
                  </a:cubicBezTo>
                  <a:cubicBezTo>
                    <a:pt x="172117" y="12430"/>
                    <a:pt x="171879" y="11859"/>
                    <a:pt x="171962" y="11251"/>
                  </a:cubicBezTo>
                  <a:cubicBezTo>
                    <a:pt x="171962" y="11204"/>
                    <a:pt x="171962" y="11156"/>
                    <a:pt x="171950" y="11109"/>
                  </a:cubicBezTo>
                  <a:cubicBezTo>
                    <a:pt x="171760" y="10442"/>
                    <a:pt x="171915" y="9727"/>
                    <a:pt x="171795" y="9061"/>
                  </a:cubicBezTo>
                  <a:cubicBezTo>
                    <a:pt x="171629" y="8144"/>
                    <a:pt x="171712" y="7215"/>
                    <a:pt x="171676" y="6298"/>
                  </a:cubicBezTo>
                  <a:cubicBezTo>
                    <a:pt x="171665" y="5965"/>
                    <a:pt x="171676" y="5644"/>
                    <a:pt x="171569" y="5310"/>
                  </a:cubicBezTo>
                  <a:cubicBezTo>
                    <a:pt x="171510" y="5096"/>
                    <a:pt x="171534" y="4846"/>
                    <a:pt x="171534" y="4608"/>
                  </a:cubicBezTo>
                  <a:cubicBezTo>
                    <a:pt x="171510" y="4036"/>
                    <a:pt x="171569" y="3465"/>
                    <a:pt x="171414" y="2905"/>
                  </a:cubicBezTo>
                  <a:cubicBezTo>
                    <a:pt x="171343" y="2691"/>
                    <a:pt x="171391" y="2429"/>
                    <a:pt x="171391" y="2191"/>
                  </a:cubicBezTo>
                  <a:cubicBezTo>
                    <a:pt x="171379" y="1465"/>
                    <a:pt x="171426" y="726"/>
                    <a:pt x="171248" y="0"/>
                  </a:cubicBezTo>
                  <a:lnTo>
                    <a:pt x="170533" y="0"/>
                  </a:lnTo>
                  <a:cubicBezTo>
                    <a:pt x="170533" y="357"/>
                    <a:pt x="170533" y="714"/>
                    <a:pt x="170533" y="1072"/>
                  </a:cubicBezTo>
                  <a:cubicBezTo>
                    <a:pt x="170533" y="1215"/>
                    <a:pt x="170510" y="1369"/>
                    <a:pt x="170557" y="1500"/>
                  </a:cubicBezTo>
                  <a:cubicBezTo>
                    <a:pt x="170724" y="1988"/>
                    <a:pt x="170664" y="2488"/>
                    <a:pt x="170676" y="2989"/>
                  </a:cubicBezTo>
                  <a:cubicBezTo>
                    <a:pt x="170688" y="3441"/>
                    <a:pt x="170641" y="3882"/>
                    <a:pt x="170783" y="4334"/>
                  </a:cubicBezTo>
                  <a:cubicBezTo>
                    <a:pt x="170843" y="4501"/>
                    <a:pt x="170807" y="4703"/>
                    <a:pt x="170819" y="4894"/>
                  </a:cubicBezTo>
                  <a:cubicBezTo>
                    <a:pt x="170843" y="5656"/>
                    <a:pt x="170772" y="6406"/>
                    <a:pt x="170938" y="7168"/>
                  </a:cubicBezTo>
                  <a:cubicBezTo>
                    <a:pt x="171033" y="7572"/>
                    <a:pt x="170962" y="8025"/>
                    <a:pt x="170962" y="8454"/>
                  </a:cubicBezTo>
                  <a:cubicBezTo>
                    <a:pt x="170962" y="8835"/>
                    <a:pt x="170938" y="9204"/>
                    <a:pt x="171069" y="9585"/>
                  </a:cubicBezTo>
                  <a:cubicBezTo>
                    <a:pt x="171117" y="9704"/>
                    <a:pt x="171093" y="9858"/>
                    <a:pt x="171105" y="10001"/>
                  </a:cubicBezTo>
                  <a:cubicBezTo>
                    <a:pt x="171117" y="10573"/>
                    <a:pt x="171105" y="11132"/>
                    <a:pt x="171224" y="11704"/>
                  </a:cubicBezTo>
                  <a:cubicBezTo>
                    <a:pt x="171319" y="12156"/>
                    <a:pt x="171224" y="12645"/>
                    <a:pt x="171367" y="13109"/>
                  </a:cubicBezTo>
                  <a:cubicBezTo>
                    <a:pt x="171413" y="13258"/>
                    <a:pt x="171304" y="13407"/>
                    <a:pt x="171157" y="13407"/>
                  </a:cubicBezTo>
                  <a:cubicBezTo>
                    <a:pt x="171152" y="13407"/>
                    <a:pt x="171146" y="13407"/>
                    <a:pt x="171141" y="13407"/>
                  </a:cubicBezTo>
                  <a:cubicBezTo>
                    <a:pt x="171120" y="13406"/>
                    <a:pt x="171100" y="13406"/>
                    <a:pt x="171080" y="13406"/>
                  </a:cubicBezTo>
                  <a:cubicBezTo>
                    <a:pt x="170435" y="13406"/>
                    <a:pt x="169811" y="13585"/>
                    <a:pt x="169164" y="13585"/>
                  </a:cubicBezTo>
                  <a:cubicBezTo>
                    <a:pt x="167045" y="13573"/>
                    <a:pt x="164926" y="13570"/>
                    <a:pt x="162806" y="13570"/>
                  </a:cubicBezTo>
                  <a:cubicBezTo>
                    <a:pt x="160687" y="13570"/>
                    <a:pt x="158568" y="13573"/>
                    <a:pt x="156448" y="13573"/>
                  </a:cubicBezTo>
                  <a:cubicBezTo>
                    <a:pt x="156391" y="13573"/>
                    <a:pt x="156333" y="13574"/>
                    <a:pt x="156275" y="13574"/>
                  </a:cubicBezTo>
                  <a:cubicBezTo>
                    <a:pt x="155984" y="13574"/>
                    <a:pt x="155686" y="13565"/>
                    <a:pt x="155389" y="13466"/>
                  </a:cubicBezTo>
                  <a:cubicBezTo>
                    <a:pt x="155270" y="13433"/>
                    <a:pt x="155140" y="13426"/>
                    <a:pt x="155007" y="13426"/>
                  </a:cubicBezTo>
                  <a:cubicBezTo>
                    <a:pt x="154900" y="13426"/>
                    <a:pt x="154792" y="13430"/>
                    <a:pt x="154686" y="13430"/>
                  </a:cubicBezTo>
                  <a:lnTo>
                    <a:pt x="146900" y="13430"/>
                  </a:lnTo>
                  <a:cubicBezTo>
                    <a:pt x="146855" y="13430"/>
                    <a:pt x="146812" y="13430"/>
                    <a:pt x="146772" y="13430"/>
                  </a:cubicBezTo>
                  <a:cubicBezTo>
                    <a:pt x="146102" y="13430"/>
                    <a:pt x="146102" y="13409"/>
                    <a:pt x="146102" y="12656"/>
                  </a:cubicBezTo>
                  <a:cubicBezTo>
                    <a:pt x="146102" y="12418"/>
                    <a:pt x="146114" y="12180"/>
                    <a:pt x="146018" y="11954"/>
                  </a:cubicBezTo>
                  <a:cubicBezTo>
                    <a:pt x="145923" y="11704"/>
                    <a:pt x="145971" y="11442"/>
                    <a:pt x="145971" y="11180"/>
                  </a:cubicBezTo>
                  <a:cubicBezTo>
                    <a:pt x="145947" y="10609"/>
                    <a:pt x="145995" y="10037"/>
                    <a:pt x="145852" y="9477"/>
                  </a:cubicBezTo>
                  <a:cubicBezTo>
                    <a:pt x="145768" y="9192"/>
                    <a:pt x="145828" y="8858"/>
                    <a:pt x="145816" y="8549"/>
                  </a:cubicBezTo>
                  <a:cubicBezTo>
                    <a:pt x="145816" y="8180"/>
                    <a:pt x="145840" y="7799"/>
                    <a:pt x="145709" y="7418"/>
                  </a:cubicBezTo>
                  <a:cubicBezTo>
                    <a:pt x="145649" y="7251"/>
                    <a:pt x="145685" y="7049"/>
                    <a:pt x="145685" y="6858"/>
                  </a:cubicBezTo>
                  <a:cubicBezTo>
                    <a:pt x="145673" y="6596"/>
                    <a:pt x="145685" y="6334"/>
                    <a:pt x="145590" y="6084"/>
                  </a:cubicBezTo>
                  <a:cubicBezTo>
                    <a:pt x="145554" y="6001"/>
                    <a:pt x="145542" y="5894"/>
                    <a:pt x="145542" y="5798"/>
                  </a:cubicBezTo>
                  <a:cubicBezTo>
                    <a:pt x="145530" y="5286"/>
                    <a:pt x="145578" y="4751"/>
                    <a:pt x="145399" y="4251"/>
                  </a:cubicBezTo>
                  <a:cubicBezTo>
                    <a:pt x="145447" y="3108"/>
                    <a:pt x="145161" y="1977"/>
                    <a:pt x="145245" y="834"/>
                  </a:cubicBezTo>
                  <a:cubicBezTo>
                    <a:pt x="145268" y="548"/>
                    <a:pt x="145256" y="262"/>
                    <a:pt x="145114" y="12"/>
                  </a:cubicBezTo>
                  <a:lnTo>
                    <a:pt x="144399" y="12"/>
                  </a:lnTo>
                  <a:cubicBezTo>
                    <a:pt x="144518" y="369"/>
                    <a:pt x="144554" y="750"/>
                    <a:pt x="144542" y="1131"/>
                  </a:cubicBezTo>
                  <a:cubicBezTo>
                    <a:pt x="144530" y="1512"/>
                    <a:pt x="144542" y="1893"/>
                    <a:pt x="144542" y="2274"/>
                  </a:cubicBezTo>
                  <a:cubicBezTo>
                    <a:pt x="144542" y="2608"/>
                    <a:pt x="144506" y="2941"/>
                    <a:pt x="144649" y="3250"/>
                  </a:cubicBezTo>
                  <a:cubicBezTo>
                    <a:pt x="144661" y="3298"/>
                    <a:pt x="144673" y="3346"/>
                    <a:pt x="144673" y="3393"/>
                  </a:cubicBezTo>
                  <a:cubicBezTo>
                    <a:pt x="144614" y="4155"/>
                    <a:pt x="144780" y="4905"/>
                    <a:pt x="144840" y="5656"/>
                  </a:cubicBezTo>
                  <a:cubicBezTo>
                    <a:pt x="144887" y="6418"/>
                    <a:pt x="144935" y="7168"/>
                    <a:pt x="145006" y="7930"/>
                  </a:cubicBezTo>
                  <a:cubicBezTo>
                    <a:pt x="145054" y="8418"/>
                    <a:pt x="145102" y="8918"/>
                    <a:pt x="145114" y="9406"/>
                  </a:cubicBezTo>
                  <a:cubicBezTo>
                    <a:pt x="145125" y="9739"/>
                    <a:pt x="145102" y="10073"/>
                    <a:pt x="145209" y="10394"/>
                  </a:cubicBezTo>
                  <a:cubicBezTo>
                    <a:pt x="145268" y="10597"/>
                    <a:pt x="145245" y="10823"/>
                    <a:pt x="145256" y="11037"/>
                  </a:cubicBezTo>
                  <a:cubicBezTo>
                    <a:pt x="145280" y="11621"/>
                    <a:pt x="145173" y="12228"/>
                    <a:pt x="145387" y="12799"/>
                  </a:cubicBezTo>
                  <a:cubicBezTo>
                    <a:pt x="145399" y="12847"/>
                    <a:pt x="145387" y="12895"/>
                    <a:pt x="145387" y="12942"/>
                  </a:cubicBezTo>
                  <a:cubicBezTo>
                    <a:pt x="145387" y="13145"/>
                    <a:pt x="145292" y="13264"/>
                    <a:pt x="145102" y="13287"/>
                  </a:cubicBezTo>
                  <a:lnTo>
                    <a:pt x="143387" y="13287"/>
                  </a:lnTo>
                  <a:cubicBezTo>
                    <a:pt x="143340" y="13287"/>
                    <a:pt x="143292" y="13290"/>
                    <a:pt x="143246" y="13290"/>
                  </a:cubicBezTo>
                  <a:cubicBezTo>
                    <a:pt x="143200" y="13290"/>
                    <a:pt x="143155" y="13287"/>
                    <a:pt x="143113" y="13276"/>
                  </a:cubicBezTo>
                  <a:cubicBezTo>
                    <a:pt x="142735" y="13163"/>
                    <a:pt x="142353" y="13142"/>
                    <a:pt x="141969" y="13142"/>
                  </a:cubicBezTo>
                  <a:cubicBezTo>
                    <a:pt x="141753" y="13142"/>
                    <a:pt x="141537" y="13149"/>
                    <a:pt x="141321" y="13149"/>
                  </a:cubicBezTo>
                  <a:cubicBezTo>
                    <a:pt x="141232" y="13149"/>
                    <a:pt x="141143" y="13148"/>
                    <a:pt x="141054" y="13145"/>
                  </a:cubicBezTo>
                  <a:cubicBezTo>
                    <a:pt x="140992" y="13143"/>
                    <a:pt x="140931" y="13142"/>
                    <a:pt x="140870" y="13142"/>
                  </a:cubicBezTo>
                  <a:cubicBezTo>
                    <a:pt x="140788" y="13142"/>
                    <a:pt x="140707" y="13143"/>
                    <a:pt x="140625" y="13143"/>
                  </a:cubicBezTo>
                  <a:cubicBezTo>
                    <a:pt x="140340" y="13143"/>
                    <a:pt x="140057" y="13133"/>
                    <a:pt x="139780" y="13037"/>
                  </a:cubicBezTo>
                  <a:cubicBezTo>
                    <a:pt x="139700" y="13004"/>
                    <a:pt x="139610" y="12997"/>
                    <a:pt x="139517" y="12997"/>
                  </a:cubicBezTo>
                  <a:cubicBezTo>
                    <a:pt x="139442" y="12997"/>
                    <a:pt x="139365" y="13002"/>
                    <a:pt x="139291" y="13002"/>
                  </a:cubicBezTo>
                  <a:lnTo>
                    <a:pt x="137291" y="13002"/>
                  </a:lnTo>
                  <a:cubicBezTo>
                    <a:pt x="137183" y="13002"/>
                    <a:pt x="137075" y="13003"/>
                    <a:pt x="136968" y="13003"/>
                  </a:cubicBezTo>
                  <a:cubicBezTo>
                    <a:pt x="136671" y="13003"/>
                    <a:pt x="136377" y="12991"/>
                    <a:pt x="136089" y="12895"/>
                  </a:cubicBezTo>
                  <a:cubicBezTo>
                    <a:pt x="135989" y="12861"/>
                    <a:pt x="135883" y="12854"/>
                    <a:pt x="135775" y="12854"/>
                  </a:cubicBezTo>
                  <a:cubicBezTo>
                    <a:pt x="135689" y="12854"/>
                    <a:pt x="135602" y="12859"/>
                    <a:pt x="135517" y="12859"/>
                  </a:cubicBezTo>
                  <a:cubicBezTo>
                    <a:pt x="135009" y="12859"/>
                    <a:pt x="134501" y="12864"/>
                    <a:pt x="133997" y="12864"/>
                  </a:cubicBezTo>
                  <a:cubicBezTo>
                    <a:pt x="133744" y="12864"/>
                    <a:pt x="133493" y="12863"/>
                    <a:pt x="133243" y="12859"/>
                  </a:cubicBezTo>
                  <a:cubicBezTo>
                    <a:pt x="133169" y="12857"/>
                    <a:pt x="133094" y="12857"/>
                    <a:pt x="133020" y="12857"/>
                  </a:cubicBezTo>
                  <a:cubicBezTo>
                    <a:pt x="132942" y="12857"/>
                    <a:pt x="132863" y="12857"/>
                    <a:pt x="132784" y="12857"/>
                  </a:cubicBezTo>
                  <a:cubicBezTo>
                    <a:pt x="132438" y="12857"/>
                    <a:pt x="132094" y="12847"/>
                    <a:pt x="131755" y="12740"/>
                  </a:cubicBezTo>
                  <a:cubicBezTo>
                    <a:pt x="131677" y="12716"/>
                    <a:pt x="131594" y="12710"/>
                    <a:pt x="131509" y="12710"/>
                  </a:cubicBezTo>
                  <a:cubicBezTo>
                    <a:pt x="131424" y="12710"/>
                    <a:pt x="131338" y="12716"/>
                    <a:pt x="131255" y="12716"/>
                  </a:cubicBezTo>
                  <a:lnTo>
                    <a:pt x="129397" y="12716"/>
                  </a:lnTo>
                  <a:cubicBezTo>
                    <a:pt x="129345" y="12716"/>
                    <a:pt x="129293" y="12716"/>
                    <a:pt x="129240" y="12716"/>
                  </a:cubicBezTo>
                  <a:cubicBezTo>
                    <a:pt x="129031" y="12716"/>
                    <a:pt x="128823" y="12709"/>
                    <a:pt x="128623" y="12633"/>
                  </a:cubicBezTo>
                  <a:cubicBezTo>
                    <a:pt x="128494" y="12578"/>
                    <a:pt x="128361" y="12567"/>
                    <a:pt x="128226" y="12567"/>
                  </a:cubicBezTo>
                  <a:cubicBezTo>
                    <a:pt x="128125" y="12567"/>
                    <a:pt x="128023" y="12573"/>
                    <a:pt x="127921" y="12573"/>
                  </a:cubicBezTo>
                  <a:cubicBezTo>
                    <a:pt x="127064" y="12573"/>
                    <a:pt x="126206" y="12565"/>
                    <a:pt x="125349" y="12565"/>
                  </a:cubicBezTo>
                  <a:cubicBezTo>
                    <a:pt x="124706" y="12565"/>
                    <a:pt x="124063" y="12570"/>
                    <a:pt x="123420" y="12585"/>
                  </a:cubicBezTo>
                  <a:cubicBezTo>
                    <a:pt x="123402" y="12585"/>
                    <a:pt x="123384" y="12585"/>
                    <a:pt x="123365" y="12585"/>
                  </a:cubicBezTo>
                  <a:cubicBezTo>
                    <a:pt x="122778" y="12585"/>
                    <a:pt x="122209" y="12416"/>
                    <a:pt x="121623" y="12416"/>
                  </a:cubicBezTo>
                  <a:cubicBezTo>
                    <a:pt x="121587" y="12416"/>
                    <a:pt x="121551" y="12417"/>
                    <a:pt x="121515" y="12418"/>
                  </a:cubicBezTo>
                  <a:cubicBezTo>
                    <a:pt x="121384" y="12418"/>
                    <a:pt x="121289" y="12323"/>
                    <a:pt x="121277" y="12192"/>
                  </a:cubicBezTo>
                  <a:cubicBezTo>
                    <a:pt x="121265" y="11978"/>
                    <a:pt x="121265" y="11763"/>
                    <a:pt x="121265" y="11549"/>
                  </a:cubicBezTo>
                  <a:cubicBezTo>
                    <a:pt x="121253" y="8739"/>
                    <a:pt x="121253" y="5929"/>
                    <a:pt x="121253" y="3131"/>
                  </a:cubicBezTo>
                  <a:cubicBezTo>
                    <a:pt x="121253" y="2750"/>
                    <a:pt x="121277" y="2369"/>
                    <a:pt x="121146" y="2000"/>
                  </a:cubicBezTo>
                  <a:cubicBezTo>
                    <a:pt x="121099" y="1846"/>
                    <a:pt x="121122" y="1667"/>
                    <a:pt x="121122" y="1500"/>
                  </a:cubicBezTo>
                  <a:cubicBezTo>
                    <a:pt x="121122" y="1000"/>
                    <a:pt x="121122" y="500"/>
                    <a:pt x="121122" y="0"/>
                  </a:cubicBezTo>
                  <a:lnTo>
                    <a:pt x="120408" y="0"/>
                  </a:lnTo>
                  <a:cubicBezTo>
                    <a:pt x="120408" y="595"/>
                    <a:pt x="120408" y="1191"/>
                    <a:pt x="120408" y="1786"/>
                  </a:cubicBezTo>
                  <a:cubicBezTo>
                    <a:pt x="120408" y="2262"/>
                    <a:pt x="120372" y="2739"/>
                    <a:pt x="120527" y="3203"/>
                  </a:cubicBezTo>
                  <a:cubicBezTo>
                    <a:pt x="120575" y="3370"/>
                    <a:pt x="120551" y="3572"/>
                    <a:pt x="120551" y="3762"/>
                  </a:cubicBezTo>
                  <a:cubicBezTo>
                    <a:pt x="120551" y="6406"/>
                    <a:pt x="120551" y="9037"/>
                    <a:pt x="120551" y="11680"/>
                  </a:cubicBezTo>
                  <a:cubicBezTo>
                    <a:pt x="120551" y="11823"/>
                    <a:pt x="120551" y="11966"/>
                    <a:pt x="120539" y="12109"/>
                  </a:cubicBezTo>
                  <a:cubicBezTo>
                    <a:pt x="120527" y="12323"/>
                    <a:pt x="120444" y="12418"/>
                    <a:pt x="120230" y="12418"/>
                  </a:cubicBezTo>
                  <a:cubicBezTo>
                    <a:pt x="120196" y="12418"/>
                    <a:pt x="120163" y="12417"/>
                    <a:pt x="120129" y="12417"/>
                  </a:cubicBezTo>
                  <a:cubicBezTo>
                    <a:pt x="119884" y="12417"/>
                    <a:pt x="119637" y="12435"/>
                    <a:pt x="119388" y="12435"/>
                  </a:cubicBezTo>
                  <a:cubicBezTo>
                    <a:pt x="119126" y="12435"/>
                    <a:pt x="118862" y="12415"/>
                    <a:pt x="118598" y="12335"/>
                  </a:cubicBezTo>
                  <a:cubicBezTo>
                    <a:pt x="118420" y="12287"/>
                    <a:pt x="118229" y="12299"/>
                    <a:pt x="118039" y="12287"/>
                  </a:cubicBezTo>
                  <a:lnTo>
                    <a:pt x="116539" y="12287"/>
                  </a:lnTo>
                  <a:cubicBezTo>
                    <a:pt x="116491" y="12287"/>
                    <a:pt x="116443" y="12288"/>
                    <a:pt x="116396" y="12288"/>
                  </a:cubicBezTo>
                  <a:cubicBezTo>
                    <a:pt x="116182" y="12288"/>
                    <a:pt x="115969" y="12280"/>
                    <a:pt x="115765" y="12192"/>
                  </a:cubicBezTo>
                  <a:cubicBezTo>
                    <a:pt x="115697" y="12173"/>
                    <a:pt x="115621" y="12153"/>
                    <a:pt x="115543" y="12153"/>
                  </a:cubicBezTo>
                  <a:cubicBezTo>
                    <a:pt x="115526" y="12153"/>
                    <a:pt x="115508" y="12154"/>
                    <a:pt x="115491" y="12156"/>
                  </a:cubicBezTo>
                  <a:cubicBezTo>
                    <a:pt x="115384" y="12162"/>
                    <a:pt x="115277" y="12165"/>
                    <a:pt x="115171" y="12165"/>
                  </a:cubicBezTo>
                  <a:cubicBezTo>
                    <a:pt x="114288" y="12165"/>
                    <a:pt x="113416" y="11990"/>
                    <a:pt x="112534" y="11990"/>
                  </a:cubicBezTo>
                  <a:cubicBezTo>
                    <a:pt x="112408" y="11990"/>
                    <a:pt x="112283" y="11994"/>
                    <a:pt x="112157" y="12002"/>
                  </a:cubicBezTo>
                  <a:cubicBezTo>
                    <a:pt x="112100" y="12004"/>
                    <a:pt x="112043" y="12005"/>
                    <a:pt x="111986" y="12005"/>
                  </a:cubicBezTo>
                  <a:cubicBezTo>
                    <a:pt x="111757" y="12005"/>
                    <a:pt x="111531" y="11983"/>
                    <a:pt x="111312" y="11906"/>
                  </a:cubicBezTo>
                  <a:cubicBezTo>
                    <a:pt x="111157" y="11859"/>
                    <a:pt x="110978" y="11859"/>
                    <a:pt x="110812" y="11859"/>
                  </a:cubicBezTo>
                  <a:lnTo>
                    <a:pt x="109466" y="11859"/>
                  </a:lnTo>
                  <a:cubicBezTo>
                    <a:pt x="109385" y="11859"/>
                    <a:pt x="109299" y="11866"/>
                    <a:pt x="109216" y="11866"/>
                  </a:cubicBezTo>
                  <a:cubicBezTo>
                    <a:pt x="109154" y="11866"/>
                    <a:pt x="109094" y="11862"/>
                    <a:pt x="109038" y="11847"/>
                  </a:cubicBezTo>
                  <a:cubicBezTo>
                    <a:pt x="108558" y="11731"/>
                    <a:pt x="108075" y="11705"/>
                    <a:pt x="107590" y="11705"/>
                  </a:cubicBezTo>
                  <a:cubicBezTo>
                    <a:pt x="107201" y="11705"/>
                    <a:pt x="106812" y="11722"/>
                    <a:pt x="106422" y="11722"/>
                  </a:cubicBezTo>
                  <a:cubicBezTo>
                    <a:pt x="106297" y="11722"/>
                    <a:pt x="106173" y="11720"/>
                    <a:pt x="106049" y="11716"/>
                  </a:cubicBezTo>
                  <a:cubicBezTo>
                    <a:pt x="105886" y="11712"/>
                    <a:pt x="105722" y="11711"/>
                    <a:pt x="105557" y="11711"/>
                  </a:cubicBezTo>
                  <a:cubicBezTo>
                    <a:pt x="105228" y="11711"/>
                    <a:pt x="104894" y="11716"/>
                    <a:pt x="104561" y="11716"/>
                  </a:cubicBezTo>
                  <a:cubicBezTo>
                    <a:pt x="104228" y="11704"/>
                    <a:pt x="103894" y="11716"/>
                    <a:pt x="103573" y="11609"/>
                  </a:cubicBezTo>
                  <a:cubicBezTo>
                    <a:pt x="103460" y="11576"/>
                    <a:pt x="103340" y="11568"/>
                    <a:pt x="103219" y="11568"/>
                  </a:cubicBezTo>
                  <a:cubicBezTo>
                    <a:pt x="103123" y="11568"/>
                    <a:pt x="103025" y="11573"/>
                    <a:pt x="102930" y="11573"/>
                  </a:cubicBezTo>
                  <a:lnTo>
                    <a:pt x="99084" y="11573"/>
                  </a:lnTo>
                  <a:cubicBezTo>
                    <a:pt x="98894" y="11573"/>
                    <a:pt x="98703" y="11561"/>
                    <a:pt x="98513" y="11549"/>
                  </a:cubicBezTo>
                  <a:cubicBezTo>
                    <a:pt x="98382" y="11537"/>
                    <a:pt x="98298" y="11454"/>
                    <a:pt x="98286" y="11323"/>
                  </a:cubicBezTo>
                  <a:cubicBezTo>
                    <a:pt x="98262" y="11180"/>
                    <a:pt x="98262" y="11037"/>
                    <a:pt x="98262" y="10894"/>
                  </a:cubicBezTo>
                  <a:cubicBezTo>
                    <a:pt x="98262" y="10347"/>
                    <a:pt x="98262" y="9799"/>
                    <a:pt x="98262" y="9251"/>
                  </a:cubicBezTo>
                  <a:cubicBezTo>
                    <a:pt x="98262" y="8870"/>
                    <a:pt x="98286" y="8501"/>
                    <a:pt x="98155" y="8120"/>
                  </a:cubicBezTo>
                  <a:cubicBezTo>
                    <a:pt x="98096" y="7953"/>
                    <a:pt x="98120" y="7751"/>
                    <a:pt x="98120" y="7561"/>
                  </a:cubicBezTo>
                  <a:lnTo>
                    <a:pt x="98120" y="0"/>
                  </a:lnTo>
                  <a:lnTo>
                    <a:pt x="97405" y="0"/>
                  </a:lnTo>
                  <a:cubicBezTo>
                    <a:pt x="97417" y="2953"/>
                    <a:pt x="97417" y="5894"/>
                    <a:pt x="97417" y="8846"/>
                  </a:cubicBezTo>
                  <a:cubicBezTo>
                    <a:pt x="97417" y="9180"/>
                    <a:pt x="97453" y="9501"/>
                    <a:pt x="97512" y="9835"/>
                  </a:cubicBezTo>
                  <a:cubicBezTo>
                    <a:pt x="97584" y="10323"/>
                    <a:pt x="97536" y="10823"/>
                    <a:pt x="97536" y="11323"/>
                  </a:cubicBezTo>
                  <a:cubicBezTo>
                    <a:pt x="97536" y="11454"/>
                    <a:pt x="97429" y="11537"/>
                    <a:pt x="97298" y="11549"/>
                  </a:cubicBezTo>
                  <a:cubicBezTo>
                    <a:pt x="97131" y="11573"/>
                    <a:pt x="96965" y="11573"/>
                    <a:pt x="96798" y="11573"/>
                  </a:cubicBezTo>
                  <a:lnTo>
                    <a:pt x="92166" y="11573"/>
                  </a:lnTo>
                  <a:cubicBezTo>
                    <a:pt x="91881" y="11573"/>
                    <a:pt x="91607" y="11573"/>
                    <a:pt x="91321" y="11478"/>
                  </a:cubicBezTo>
                  <a:cubicBezTo>
                    <a:pt x="91194" y="11435"/>
                    <a:pt x="91054" y="11429"/>
                    <a:pt x="90919" y="11429"/>
                  </a:cubicBezTo>
                  <a:cubicBezTo>
                    <a:pt x="90866" y="11429"/>
                    <a:pt x="90813" y="11430"/>
                    <a:pt x="90762" y="11430"/>
                  </a:cubicBezTo>
                  <a:lnTo>
                    <a:pt x="89476" y="11430"/>
                  </a:lnTo>
                  <a:cubicBezTo>
                    <a:pt x="89394" y="11430"/>
                    <a:pt x="89308" y="11438"/>
                    <a:pt x="89226" y="11438"/>
                  </a:cubicBezTo>
                  <a:cubicBezTo>
                    <a:pt x="89164" y="11438"/>
                    <a:pt x="89103" y="11433"/>
                    <a:pt x="89047" y="11418"/>
                  </a:cubicBezTo>
                  <a:cubicBezTo>
                    <a:pt x="88504" y="11300"/>
                    <a:pt x="87958" y="11271"/>
                    <a:pt x="87412" y="11271"/>
                  </a:cubicBezTo>
                  <a:cubicBezTo>
                    <a:pt x="86907" y="11271"/>
                    <a:pt x="86402" y="11296"/>
                    <a:pt x="85898" y="11296"/>
                  </a:cubicBezTo>
                  <a:cubicBezTo>
                    <a:pt x="85741" y="11296"/>
                    <a:pt x="85584" y="11293"/>
                    <a:pt x="85428" y="11287"/>
                  </a:cubicBezTo>
                  <a:cubicBezTo>
                    <a:pt x="84975" y="11263"/>
                    <a:pt x="84523" y="11311"/>
                    <a:pt x="84082" y="11168"/>
                  </a:cubicBezTo>
                  <a:cubicBezTo>
                    <a:pt x="83990" y="11141"/>
                    <a:pt x="83893" y="11134"/>
                    <a:pt x="83795" y="11134"/>
                  </a:cubicBezTo>
                  <a:cubicBezTo>
                    <a:pt x="83677" y="11134"/>
                    <a:pt x="83556" y="11144"/>
                    <a:pt x="83439" y="11144"/>
                  </a:cubicBezTo>
                  <a:lnTo>
                    <a:pt x="73878" y="11144"/>
                  </a:lnTo>
                  <a:cubicBezTo>
                    <a:pt x="73774" y="11144"/>
                    <a:pt x="73682" y="11145"/>
                    <a:pt x="73600" y="11145"/>
                  </a:cubicBezTo>
                  <a:cubicBezTo>
                    <a:pt x="72948" y="11145"/>
                    <a:pt x="72986" y="11098"/>
                    <a:pt x="72986" y="10251"/>
                  </a:cubicBezTo>
                  <a:lnTo>
                    <a:pt x="72986" y="2191"/>
                  </a:lnTo>
                  <a:cubicBezTo>
                    <a:pt x="72986" y="1846"/>
                    <a:pt x="73009" y="1488"/>
                    <a:pt x="73081" y="1143"/>
                  </a:cubicBezTo>
                  <a:cubicBezTo>
                    <a:pt x="73164" y="774"/>
                    <a:pt x="73116" y="381"/>
                    <a:pt x="73128" y="0"/>
                  </a:cubicBezTo>
                  <a:lnTo>
                    <a:pt x="72414" y="0"/>
                  </a:lnTo>
                  <a:cubicBezTo>
                    <a:pt x="72414" y="3477"/>
                    <a:pt x="72414" y="6953"/>
                    <a:pt x="72414" y="10430"/>
                  </a:cubicBezTo>
                  <a:cubicBezTo>
                    <a:pt x="72414" y="11132"/>
                    <a:pt x="72414" y="11144"/>
                    <a:pt x="71712" y="11144"/>
                  </a:cubicBezTo>
                  <a:lnTo>
                    <a:pt x="68783" y="11144"/>
                  </a:lnTo>
                  <a:cubicBezTo>
                    <a:pt x="68544" y="11144"/>
                    <a:pt x="68306" y="11144"/>
                    <a:pt x="68080" y="11061"/>
                  </a:cubicBezTo>
                  <a:cubicBezTo>
                    <a:pt x="67937" y="11007"/>
                    <a:pt x="67787" y="10995"/>
                    <a:pt x="67637" y="10995"/>
                  </a:cubicBezTo>
                  <a:cubicBezTo>
                    <a:pt x="67525" y="10995"/>
                    <a:pt x="67413" y="11001"/>
                    <a:pt x="67306" y="11001"/>
                  </a:cubicBezTo>
                  <a:lnTo>
                    <a:pt x="55019" y="11001"/>
                  </a:lnTo>
                  <a:cubicBezTo>
                    <a:pt x="54952" y="11001"/>
                    <a:pt x="54884" y="11002"/>
                    <a:pt x="54817" y="11002"/>
                  </a:cubicBezTo>
                  <a:cubicBezTo>
                    <a:pt x="54483" y="11002"/>
                    <a:pt x="54154" y="10994"/>
                    <a:pt x="53816" y="10894"/>
                  </a:cubicBezTo>
                  <a:cubicBezTo>
                    <a:pt x="53711" y="10861"/>
                    <a:pt x="53594" y="10854"/>
                    <a:pt x="53474" y="10854"/>
                  </a:cubicBezTo>
                  <a:cubicBezTo>
                    <a:pt x="53378" y="10854"/>
                    <a:pt x="53281" y="10859"/>
                    <a:pt x="53185" y="10859"/>
                  </a:cubicBezTo>
                  <a:lnTo>
                    <a:pt x="46185" y="10859"/>
                  </a:lnTo>
                  <a:cubicBezTo>
                    <a:pt x="45423" y="10859"/>
                    <a:pt x="45387" y="10847"/>
                    <a:pt x="45434" y="10132"/>
                  </a:cubicBezTo>
                  <a:cubicBezTo>
                    <a:pt x="45482" y="9299"/>
                    <a:pt x="45601" y="8477"/>
                    <a:pt x="45577" y="7644"/>
                  </a:cubicBezTo>
                  <a:cubicBezTo>
                    <a:pt x="45756" y="7180"/>
                    <a:pt x="45661" y="6703"/>
                    <a:pt x="45720" y="6239"/>
                  </a:cubicBezTo>
                  <a:cubicBezTo>
                    <a:pt x="45815" y="5501"/>
                    <a:pt x="45804" y="4763"/>
                    <a:pt x="45875" y="4036"/>
                  </a:cubicBezTo>
                  <a:cubicBezTo>
                    <a:pt x="45935" y="3524"/>
                    <a:pt x="45911" y="2989"/>
                    <a:pt x="46018" y="2488"/>
                  </a:cubicBezTo>
                  <a:cubicBezTo>
                    <a:pt x="46173" y="1655"/>
                    <a:pt x="46101" y="834"/>
                    <a:pt x="46137" y="0"/>
                  </a:cubicBezTo>
                  <a:lnTo>
                    <a:pt x="45423" y="0"/>
                  </a:lnTo>
                  <a:cubicBezTo>
                    <a:pt x="45423" y="762"/>
                    <a:pt x="45434" y="1524"/>
                    <a:pt x="45423" y="2286"/>
                  </a:cubicBezTo>
                  <a:cubicBezTo>
                    <a:pt x="45423" y="2465"/>
                    <a:pt x="45411" y="2667"/>
                    <a:pt x="45351" y="2846"/>
                  </a:cubicBezTo>
                  <a:cubicBezTo>
                    <a:pt x="45303" y="3036"/>
                    <a:pt x="45292" y="3215"/>
                    <a:pt x="45292" y="3405"/>
                  </a:cubicBezTo>
                  <a:cubicBezTo>
                    <a:pt x="45280" y="3882"/>
                    <a:pt x="45315" y="4358"/>
                    <a:pt x="45161" y="4822"/>
                  </a:cubicBezTo>
                  <a:cubicBezTo>
                    <a:pt x="45113" y="4989"/>
                    <a:pt x="45149" y="5191"/>
                    <a:pt x="45149" y="5382"/>
                  </a:cubicBezTo>
                  <a:cubicBezTo>
                    <a:pt x="45137" y="5787"/>
                    <a:pt x="45161" y="6191"/>
                    <a:pt x="45042" y="6584"/>
                  </a:cubicBezTo>
                  <a:cubicBezTo>
                    <a:pt x="44970" y="6834"/>
                    <a:pt x="45006" y="7108"/>
                    <a:pt x="45006" y="7370"/>
                  </a:cubicBezTo>
                  <a:cubicBezTo>
                    <a:pt x="44982" y="7882"/>
                    <a:pt x="45018" y="8406"/>
                    <a:pt x="44887" y="8918"/>
                  </a:cubicBezTo>
                  <a:cubicBezTo>
                    <a:pt x="44803" y="9263"/>
                    <a:pt x="44863" y="9632"/>
                    <a:pt x="44863" y="9989"/>
                  </a:cubicBezTo>
                  <a:cubicBezTo>
                    <a:pt x="44863" y="10820"/>
                    <a:pt x="44892" y="10859"/>
                    <a:pt x="44243" y="10859"/>
                  </a:cubicBezTo>
                  <a:cubicBezTo>
                    <a:pt x="44175" y="10859"/>
                    <a:pt x="44101" y="10859"/>
                    <a:pt x="44018" y="10859"/>
                  </a:cubicBezTo>
                  <a:lnTo>
                    <a:pt x="38315" y="10859"/>
                  </a:lnTo>
                  <a:cubicBezTo>
                    <a:pt x="38219" y="10859"/>
                    <a:pt x="38124" y="10857"/>
                    <a:pt x="38029" y="10857"/>
                  </a:cubicBezTo>
                  <a:cubicBezTo>
                    <a:pt x="37792" y="10857"/>
                    <a:pt x="37556" y="10869"/>
                    <a:pt x="37326" y="10954"/>
                  </a:cubicBezTo>
                  <a:cubicBezTo>
                    <a:pt x="37172" y="11013"/>
                    <a:pt x="36993" y="10990"/>
                    <a:pt x="36826" y="11001"/>
                  </a:cubicBezTo>
                  <a:lnTo>
                    <a:pt x="35267" y="11001"/>
                  </a:lnTo>
                  <a:cubicBezTo>
                    <a:pt x="35165" y="11001"/>
                    <a:pt x="35063" y="11000"/>
                    <a:pt x="34962" y="11000"/>
                  </a:cubicBezTo>
                  <a:cubicBezTo>
                    <a:pt x="34683" y="11000"/>
                    <a:pt x="34406" y="11013"/>
                    <a:pt x="34135" y="11109"/>
                  </a:cubicBezTo>
                  <a:cubicBezTo>
                    <a:pt x="34049" y="11142"/>
                    <a:pt x="33956" y="11149"/>
                    <a:pt x="33862" y="11149"/>
                  </a:cubicBezTo>
                  <a:cubicBezTo>
                    <a:pt x="33786" y="11149"/>
                    <a:pt x="33709" y="11144"/>
                    <a:pt x="33635" y="11144"/>
                  </a:cubicBezTo>
                  <a:lnTo>
                    <a:pt x="31504" y="11144"/>
                  </a:lnTo>
                  <a:cubicBezTo>
                    <a:pt x="31433" y="11146"/>
                    <a:pt x="31363" y="11147"/>
                    <a:pt x="31292" y="11147"/>
                  </a:cubicBezTo>
                  <a:cubicBezTo>
                    <a:pt x="31217" y="11147"/>
                    <a:pt x="31142" y="11146"/>
                    <a:pt x="31067" y="11146"/>
                  </a:cubicBezTo>
                  <a:cubicBezTo>
                    <a:pt x="30738" y="11146"/>
                    <a:pt x="30410" y="11156"/>
                    <a:pt x="30087" y="11263"/>
                  </a:cubicBezTo>
                  <a:cubicBezTo>
                    <a:pt x="29998" y="11287"/>
                    <a:pt x="29903" y="11293"/>
                    <a:pt x="29806" y="11293"/>
                  </a:cubicBezTo>
                  <a:cubicBezTo>
                    <a:pt x="29709" y="11293"/>
                    <a:pt x="29611" y="11287"/>
                    <a:pt x="29516" y="11287"/>
                  </a:cubicBezTo>
                  <a:lnTo>
                    <a:pt x="25813" y="11287"/>
                  </a:lnTo>
                  <a:cubicBezTo>
                    <a:pt x="25699" y="11287"/>
                    <a:pt x="25584" y="11286"/>
                    <a:pt x="25470" y="11286"/>
                  </a:cubicBezTo>
                  <a:cubicBezTo>
                    <a:pt x="25157" y="11286"/>
                    <a:pt x="24845" y="11298"/>
                    <a:pt x="24539" y="11394"/>
                  </a:cubicBezTo>
                  <a:cubicBezTo>
                    <a:pt x="24453" y="11427"/>
                    <a:pt x="24360" y="11435"/>
                    <a:pt x="24265" y="11435"/>
                  </a:cubicBezTo>
                  <a:cubicBezTo>
                    <a:pt x="24189" y="11435"/>
                    <a:pt x="24113" y="11430"/>
                    <a:pt x="24039" y="11430"/>
                  </a:cubicBezTo>
                  <a:lnTo>
                    <a:pt x="18979" y="11430"/>
                  </a:lnTo>
                  <a:cubicBezTo>
                    <a:pt x="18884" y="11430"/>
                    <a:pt x="18788" y="11430"/>
                    <a:pt x="18693" y="11418"/>
                  </a:cubicBezTo>
                  <a:cubicBezTo>
                    <a:pt x="18360" y="11406"/>
                    <a:pt x="18300" y="11347"/>
                    <a:pt x="18288" y="10978"/>
                  </a:cubicBezTo>
                  <a:cubicBezTo>
                    <a:pt x="18276" y="10835"/>
                    <a:pt x="18288" y="10692"/>
                    <a:pt x="18288" y="10549"/>
                  </a:cubicBezTo>
                  <a:cubicBezTo>
                    <a:pt x="18288" y="7037"/>
                    <a:pt x="18288" y="3512"/>
                    <a:pt x="18288" y="0"/>
                  </a:cubicBez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3"/>
            <p:cNvSpPr/>
            <p:nvPr/>
          </p:nvSpPr>
          <p:spPr>
            <a:xfrm>
              <a:off x="7375600" y="758550"/>
              <a:ext cx="3300" cy="53600"/>
            </a:xfrm>
            <a:custGeom>
              <a:avLst/>
              <a:gdLst/>
              <a:ahLst/>
              <a:cxnLst/>
              <a:rect l="l" t="t" r="r" b="b"/>
              <a:pathLst>
                <a:path w="132" h="2144" extrusionOk="0">
                  <a:moveTo>
                    <a:pt x="132" y="1"/>
                  </a:moveTo>
                  <a:cubicBezTo>
                    <a:pt x="96" y="72"/>
                    <a:pt x="13" y="156"/>
                    <a:pt x="13" y="239"/>
                  </a:cubicBezTo>
                  <a:cubicBezTo>
                    <a:pt x="1" y="787"/>
                    <a:pt x="1" y="1346"/>
                    <a:pt x="13" y="1906"/>
                  </a:cubicBezTo>
                  <a:cubicBezTo>
                    <a:pt x="13" y="1977"/>
                    <a:pt x="96" y="2061"/>
                    <a:pt x="132" y="2144"/>
                  </a:cubicBezTo>
                  <a:lnTo>
                    <a:pt x="132"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3"/>
            <p:cNvSpPr/>
            <p:nvPr/>
          </p:nvSpPr>
          <p:spPr>
            <a:xfrm>
              <a:off x="7375600" y="883575"/>
              <a:ext cx="3300" cy="50025"/>
            </a:xfrm>
            <a:custGeom>
              <a:avLst/>
              <a:gdLst/>
              <a:ahLst/>
              <a:cxnLst/>
              <a:rect l="l" t="t" r="r" b="b"/>
              <a:pathLst>
                <a:path w="132" h="2001" extrusionOk="0">
                  <a:moveTo>
                    <a:pt x="132" y="0"/>
                  </a:moveTo>
                  <a:cubicBezTo>
                    <a:pt x="96" y="72"/>
                    <a:pt x="13" y="155"/>
                    <a:pt x="13" y="227"/>
                  </a:cubicBezTo>
                  <a:cubicBezTo>
                    <a:pt x="1" y="739"/>
                    <a:pt x="1" y="1251"/>
                    <a:pt x="13" y="1762"/>
                  </a:cubicBezTo>
                  <a:cubicBezTo>
                    <a:pt x="13" y="1834"/>
                    <a:pt x="96" y="1917"/>
                    <a:pt x="132" y="2001"/>
                  </a:cubicBezTo>
                  <a:lnTo>
                    <a:pt x="132" y="1989"/>
                  </a:lnTo>
                  <a:lnTo>
                    <a:pt x="132" y="0"/>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3"/>
            <p:cNvSpPr/>
            <p:nvPr/>
          </p:nvSpPr>
          <p:spPr>
            <a:xfrm>
              <a:off x="7374425" y="579950"/>
              <a:ext cx="4475" cy="25050"/>
            </a:xfrm>
            <a:custGeom>
              <a:avLst/>
              <a:gdLst/>
              <a:ahLst/>
              <a:cxnLst/>
              <a:rect l="l" t="t" r="r" b="b"/>
              <a:pathLst>
                <a:path w="179" h="1002" extrusionOk="0">
                  <a:moveTo>
                    <a:pt x="179" y="1"/>
                  </a:moveTo>
                  <a:cubicBezTo>
                    <a:pt x="0" y="394"/>
                    <a:pt x="0" y="608"/>
                    <a:pt x="179" y="1001"/>
                  </a:cubicBezTo>
                  <a:lnTo>
                    <a:pt x="179"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23"/>
            <p:cNvSpPr/>
            <p:nvPr/>
          </p:nvSpPr>
          <p:spPr>
            <a:xfrm>
              <a:off x="7373825" y="1154725"/>
              <a:ext cx="5075" cy="21475"/>
            </a:xfrm>
            <a:custGeom>
              <a:avLst/>
              <a:gdLst/>
              <a:ahLst/>
              <a:cxnLst/>
              <a:rect l="l" t="t" r="r" b="b"/>
              <a:pathLst>
                <a:path w="203" h="859" extrusionOk="0">
                  <a:moveTo>
                    <a:pt x="203" y="1"/>
                  </a:moveTo>
                  <a:cubicBezTo>
                    <a:pt x="1" y="287"/>
                    <a:pt x="1" y="572"/>
                    <a:pt x="203" y="858"/>
                  </a:cubicBezTo>
                  <a:lnTo>
                    <a:pt x="203"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3"/>
            <p:cNvSpPr/>
            <p:nvPr/>
          </p:nvSpPr>
          <p:spPr>
            <a:xfrm>
              <a:off x="7374125" y="619250"/>
              <a:ext cx="4775" cy="17875"/>
            </a:xfrm>
            <a:custGeom>
              <a:avLst/>
              <a:gdLst/>
              <a:ahLst/>
              <a:cxnLst/>
              <a:rect l="l" t="t" r="r" b="b"/>
              <a:pathLst>
                <a:path w="191" h="715" extrusionOk="0">
                  <a:moveTo>
                    <a:pt x="191" y="1"/>
                  </a:moveTo>
                  <a:cubicBezTo>
                    <a:pt x="0" y="239"/>
                    <a:pt x="0" y="477"/>
                    <a:pt x="191" y="715"/>
                  </a:cubicBezTo>
                  <a:lnTo>
                    <a:pt x="191"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3"/>
            <p:cNvSpPr/>
            <p:nvPr/>
          </p:nvSpPr>
          <p:spPr>
            <a:xfrm>
              <a:off x="7374125" y="679975"/>
              <a:ext cx="4775" cy="17875"/>
            </a:xfrm>
            <a:custGeom>
              <a:avLst/>
              <a:gdLst/>
              <a:ahLst/>
              <a:cxnLst/>
              <a:rect l="l" t="t" r="r" b="b"/>
              <a:pathLst>
                <a:path w="191" h="715" extrusionOk="0">
                  <a:moveTo>
                    <a:pt x="191" y="0"/>
                  </a:moveTo>
                  <a:cubicBezTo>
                    <a:pt x="0" y="239"/>
                    <a:pt x="0" y="477"/>
                    <a:pt x="191" y="715"/>
                  </a:cubicBezTo>
                  <a:lnTo>
                    <a:pt x="191" y="0"/>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3"/>
            <p:cNvSpPr/>
            <p:nvPr/>
          </p:nvSpPr>
          <p:spPr>
            <a:xfrm>
              <a:off x="7374125" y="1033300"/>
              <a:ext cx="4775" cy="17875"/>
            </a:xfrm>
            <a:custGeom>
              <a:avLst/>
              <a:gdLst/>
              <a:ahLst/>
              <a:cxnLst/>
              <a:rect l="l" t="t" r="r" b="b"/>
              <a:pathLst>
                <a:path w="191" h="715" extrusionOk="0">
                  <a:moveTo>
                    <a:pt x="191" y="0"/>
                  </a:moveTo>
                  <a:cubicBezTo>
                    <a:pt x="0" y="238"/>
                    <a:pt x="0" y="476"/>
                    <a:pt x="191" y="715"/>
                  </a:cubicBezTo>
                  <a:lnTo>
                    <a:pt x="191" y="0"/>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3"/>
            <p:cNvSpPr/>
            <p:nvPr/>
          </p:nvSpPr>
          <p:spPr>
            <a:xfrm>
              <a:off x="7374425" y="1115450"/>
              <a:ext cx="4475" cy="14300"/>
            </a:xfrm>
            <a:custGeom>
              <a:avLst/>
              <a:gdLst/>
              <a:ahLst/>
              <a:cxnLst/>
              <a:rect l="l" t="t" r="r" b="b"/>
              <a:pathLst>
                <a:path w="179" h="572" extrusionOk="0">
                  <a:moveTo>
                    <a:pt x="179" y="0"/>
                  </a:moveTo>
                  <a:cubicBezTo>
                    <a:pt x="0" y="274"/>
                    <a:pt x="0" y="298"/>
                    <a:pt x="179" y="572"/>
                  </a:cubicBezTo>
                  <a:lnTo>
                    <a:pt x="179" y="0"/>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3"/>
            <p:cNvSpPr/>
            <p:nvPr/>
          </p:nvSpPr>
          <p:spPr>
            <a:xfrm>
              <a:off x="7374725" y="826425"/>
              <a:ext cx="4175" cy="10725"/>
            </a:xfrm>
            <a:custGeom>
              <a:avLst/>
              <a:gdLst/>
              <a:ahLst/>
              <a:cxnLst/>
              <a:rect l="l" t="t" r="r" b="b"/>
              <a:pathLst>
                <a:path w="167" h="429" extrusionOk="0">
                  <a:moveTo>
                    <a:pt x="167" y="0"/>
                  </a:moveTo>
                  <a:cubicBezTo>
                    <a:pt x="0" y="203"/>
                    <a:pt x="0" y="215"/>
                    <a:pt x="167" y="429"/>
                  </a:cubicBezTo>
                  <a:lnTo>
                    <a:pt x="167" y="0"/>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3"/>
            <p:cNvSpPr/>
            <p:nvPr/>
          </p:nvSpPr>
          <p:spPr>
            <a:xfrm>
              <a:off x="7376200" y="847850"/>
              <a:ext cx="2700" cy="10750"/>
            </a:xfrm>
            <a:custGeom>
              <a:avLst/>
              <a:gdLst/>
              <a:ahLst/>
              <a:cxnLst/>
              <a:rect l="l" t="t" r="r" b="b"/>
              <a:pathLst>
                <a:path w="108" h="430" extrusionOk="0">
                  <a:moveTo>
                    <a:pt x="108" y="1"/>
                  </a:moveTo>
                  <a:cubicBezTo>
                    <a:pt x="1" y="143"/>
                    <a:pt x="1" y="286"/>
                    <a:pt x="108" y="429"/>
                  </a:cubicBezTo>
                  <a:lnTo>
                    <a:pt x="108"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3"/>
            <p:cNvSpPr/>
            <p:nvPr/>
          </p:nvSpPr>
          <p:spPr>
            <a:xfrm>
              <a:off x="7376200" y="2793625"/>
              <a:ext cx="2700" cy="10750"/>
            </a:xfrm>
            <a:custGeom>
              <a:avLst/>
              <a:gdLst/>
              <a:ahLst/>
              <a:cxnLst/>
              <a:rect l="l" t="t" r="r" b="b"/>
              <a:pathLst>
                <a:path w="108" h="430" extrusionOk="0">
                  <a:moveTo>
                    <a:pt x="108" y="1"/>
                  </a:moveTo>
                  <a:cubicBezTo>
                    <a:pt x="1" y="143"/>
                    <a:pt x="1" y="286"/>
                    <a:pt x="108" y="429"/>
                  </a:cubicBezTo>
                  <a:lnTo>
                    <a:pt x="108"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3"/>
            <p:cNvSpPr/>
            <p:nvPr/>
          </p:nvSpPr>
          <p:spPr>
            <a:xfrm>
              <a:off x="7375600" y="665675"/>
              <a:ext cx="3300" cy="7175"/>
            </a:xfrm>
            <a:custGeom>
              <a:avLst/>
              <a:gdLst/>
              <a:ahLst/>
              <a:cxnLst/>
              <a:rect l="l" t="t" r="r" b="b"/>
              <a:pathLst>
                <a:path w="132" h="287" extrusionOk="0">
                  <a:moveTo>
                    <a:pt x="132" y="1"/>
                  </a:moveTo>
                  <a:cubicBezTo>
                    <a:pt x="1" y="96"/>
                    <a:pt x="1" y="191"/>
                    <a:pt x="132" y="287"/>
                  </a:cubicBezTo>
                  <a:lnTo>
                    <a:pt x="132"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3"/>
            <p:cNvSpPr/>
            <p:nvPr/>
          </p:nvSpPr>
          <p:spPr>
            <a:xfrm>
              <a:off x="7375600" y="869275"/>
              <a:ext cx="3300" cy="7175"/>
            </a:xfrm>
            <a:custGeom>
              <a:avLst/>
              <a:gdLst/>
              <a:ahLst/>
              <a:cxnLst/>
              <a:rect l="l" t="t" r="r" b="b"/>
              <a:pathLst>
                <a:path w="132" h="287" extrusionOk="0">
                  <a:moveTo>
                    <a:pt x="132" y="1"/>
                  </a:moveTo>
                  <a:cubicBezTo>
                    <a:pt x="1" y="96"/>
                    <a:pt x="1" y="191"/>
                    <a:pt x="132" y="287"/>
                  </a:cubicBezTo>
                  <a:lnTo>
                    <a:pt x="132"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3"/>
            <p:cNvSpPr/>
            <p:nvPr/>
          </p:nvSpPr>
          <p:spPr>
            <a:xfrm>
              <a:off x="7375600" y="2736475"/>
              <a:ext cx="3300" cy="7175"/>
            </a:xfrm>
            <a:custGeom>
              <a:avLst/>
              <a:gdLst/>
              <a:ahLst/>
              <a:cxnLst/>
              <a:rect l="l" t="t" r="r" b="b"/>
              <a:pathLst>
                <a:path w="132" h="287" extrusionOk="0">
                  <a:moveTo>
                    <a:pt x="132" y="1"/>
                  </a:moveTo>
                  <a:cubicBezTo>
                    <a:pt x="1" y="96"/>
                    <a:pt x="1" y="191"/>
                    <a:pt x="132" y="286"/>
                  </a:cubicBezTo>
                  <a:lnTo>
                    <a:pt x="132"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23"/>
            <p:cNvSpPr/>
            <p:nvPr/>
          </p:nvSpPr>
          <p:spPr>
            <a:xfrm>
              <a:off x="7375600" y="1843800"/>
              <a:ext cx="3300" cy="7175"/>
            </a:xfrm>
            <a:custGeom>
              <a:avLst/>
              <a:gdLst/>
              <a:ahLst/>
              <a:cxnLst/>
              <a:rect l="l" t="t" r="r" b="b"/>
              <a:pathLst>
                <a:path w="132" h="287" extrusionOk="0">
                  <a:moveTo>
                    <a:pt x="132" y="1"/>
                  </a:moveTo>
                  <a:cubicBezTo>
                    <a:pt x="1" y="96"/>
                    <a:pt x="1" y="191"/>
                    <a:pt x="132" y="287"/>
                  </a:cubicBezTo>
                  <a:lnTo>
                    <a:pt x="132"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3"/>
            <p:cNvSpPr/>
            <p:nvPr/>
          </p:nvSpPr>
          <p:spPr>
            <a:xfrm>
              <a:off x="7377700" y="554950"/>
              <a:ext cx="1200" cy="3600"/>
            </a:xfrm>
            <a:custGeom>
              <a:avLst/>
              <a:gdLst/>
              <a:ahLst/>
              <a:cxnLst/>
              <a:rect l="l" t="t" r="r" b="b"/>
              <a:pathLst>
                <a:path w="48" h="144" extrusionOk="0">
                  <a:moveTo>
                    <a:pt x="48" y="1"/>
                  </a:moveTo>
                  <a:cubicBezTo>
                    <a:pt x="36" y="13"/>
                    <a:pt x="0" y="37"/>
                    <a:pt x="12" y="49"/>
                  </a:cubicBezTo>
                  <a:cubicBezTo>
                    <a:pt x="12" y="84"/>
                    <a:pt x="36" y="108"/>
                    <a:pt x="48" y="144"/>
                  </a:cubicBezTo>
                  <a:lnTo>
                    <a:pt x="48" y="1"/>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3"/>
            <p:cNvSpPr/>
            <p:nvPr/>
          </p:nvSpPr>
          <p:spPr>
            <a:xfrm>
              <a:off x="7377700" y="2033125"/>
              <a:ext cx="1200" cy="3600"/>
            </a:xfrm>
            <a:custGeom>
              <a:avLst/>
              <a:gdLst/>
              <a:ahLst/>
              <a:cxnLst/>
              <a:rect l="l" t="t" r="r" b="b"/>
              <a:pathLst>
                <a:path w="48" h="144" extrusionOk="0">
                  <a:moveTo>
                    <a:pt x="48" y="0"/>
                  </a:moveTo>
                  <a:cubicBezTo>
                    <a:pt x="36" y="12"/>
                    <a:pt x="0" y="36"/>
                    <a:pt x="0" y="48"/>
                  </a:cubicBezTo>
                  <a:cubicBezTo>
                    <a:pt x="12" y="72"/>
                    <a:pt x="36" y="107"/>
                    <a:pt x="48" y="143"/>
                  </a:cubicBezTo>
                  <a:lnTo>
                    <a:pt x="48" y="0"/>
                  </a:ln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3"/>
            <p:cNvSpPr/>
            <p:nvPr/>
          </p:nvSpPr>
          <p:spPr>
            <a:xfrm>
              <a:off x="7375325" y="5149875"/>
              <a:ext cx="4275" cy="3875"/>
            </a:xfrm>
            <a:custGeom>
              <a:avLst/>
              <a:gdLst/>
              <a:ahLst/>
              <a:cxnLst/>
              <a:rect l="l" t="t" r="r" b="b"/>
              <a:pathLst>
                <a:path w="171" h="155" extrusionOk="0">
                  <a:moveTo>
                    <a:pt x="143" y="0"/>
                  </a:moveTo>
                  <a:lnTo>
                    <a:pt x="0" y="143"/>
                  </a:lnTo>
                  <a:cubicBezTo>
                    <a:pt x="28" y="151"/>
                    <a:pt x="52" y="155"/>
                    <a:pt x="73" y="155"/>
                  </a:cubicBezTo>
                  <a:cubicBezTo>
                    <a:pt x="148" y="155"/>
                    <a:pt x="171" y="103"/>
                    <a:pt x="143" y="0"/>
                  </a:cubicBezTo>
                  <a:close/>
                </a:path>
              </a:pathLst>
            </a:custGeom>
            <a:solidFill>
              <a:srgbClr val="FFFFFF">
                <a:alpha val="66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3" name="Google Shape;643;p23"/>
          <p:cNvSpPr txBox="1">
            <a:spLocks noGrp="1"/>
          </p:cNvSpPr>
          <p:nvPr>
            <p:ph type="subTitle" idx="1"/>
          </p:nvPr>
        </p:nvSpPr>
        <p:spPr>
          <a:xfrm>
            <a:off x="2331600" y="2996250"/>
            <a:ext cx="4480800" cy="71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44" name="Google Shape;644;p23"/>
          <p:cNvSpPr txBox="1">
            <a:spLocks noGrp="1"/>
          </p:cNvSpPr>
          <p:nvPr>
            <p:ph type="title"/>
          </p:nvPr>
        </p:nvSpPr>
        <p:spPr>
          <a:xfrm>
            <a:off x="2331600" y="1149425"/>
            <a:ext cx="4480800" cy="184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700"/>
              <a:buNone/>
              <a:defRPr sz="12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pic>
        <p:nvPicPr>
          <p:cNvPr id="645" name="Google Shape;645;p23"/>
          <p:cNvPicPr preferRelativeResize="0"/>
          <p:nvPr/>
        </p:nvPicPr>
        <p:blipFill>
          <a:blip r:embed="rId2">
            <a:alphaModFix/>
          </a:blip>
          <a:stretch>
            <a:fillRect/>
          </a:stretch>
        </p:blipFill>
        <p:spPr>
          <a:xfrm flipH="1">
            <a:off x="20029" y="4067525"/>
            <a:ext cx="9144028" cy="1095475"/>
          </a:xfrm>
          <a:prstGeom prst="rect">
            <a:avLst/>
          </a:prstGeom>
          <a:noFill/>
          <a:ln>
            <a:noFill/>
          </a:ln>
          <a:effectLst>
            <a:outerShdw blurRad="57150" dist="19050" algn="bl" rotWithShape="0">
              <a:srgbClr val="000000">
                <a:alpha val="50000"/>
              </a:srgbClr>
            </a:outerShdw>
          </a:effectLst>
        </p:spPr>
      </p:pic>
      <p:sp>
        <p:nvSpPr>
          <p:cNvPr id="646" name="Google Shape;646;p23"/>
          <p:cNvSpPr/>
          <p:nvPr/>
        </p:nvSpPr>
        <p:spPr>
          <a:xfrm>
            <a:off x="20090" y="4391263"/>
            <a:ext cx="9143952" cy="503672"/>
          </a:xfrm>
          <a:custGeom>
            <a:avLst/>
            <a:gdLst/>
            <a:ahLst/>
            <a:cxnLst/>
            <a:rect l="l" t="t" r="r" b="b"/>
            <a:pathLst>
              <a:path w="76330" h="17371" extrusionOk="0">
                <a:moveTo>
                  <a:pt x="70325" y="0"/>
                </a:moveTo>
                <a:cubicBezTo>
                  <a:pt x="67535" y="0"/>
                  <a:pt x="64769" y="422"/>
                  <a:pt x="61949" y="1260"/>
                </a:cubicBezTo>
                <a:cubicBezTo>
                  <a:pt x="57759" y="2506"/>
                  <a:pt x="53766" y="4656"/>
                  <a:pt x="49511" y="5532"/>
                </a:cubicBezTo>
                <a:cubicBezTo>
                  <a:pt x="45203" y="6419"/>
                  <a:pt x="40738" y="5973"/>
                  <a:pt x="36483" y="7173"/>
                </a:cubicBezTo>
                <a:cubicBezTo>
                  <a:pt x="35225" y="7529"/>
                  <a:pt x="33994" y="8025"/>
                  <a:pt x="32720" y="8280"/>
                </a:cubicBezTo>
                <a:cubicBezTo>
                  <a:pt x="31796" y="8466"/>
                  <a:pt x="30863" y="8522"/>
                  <a:pt x="29926" y="8522"/>
                </a:cubicBezTo>
                <a:cubicBezTo>
                  <a:pt x="28954" y="8522"/>
                  <a:pt x="27978" y="8461"/>
                  <a:pt x="27006" y="8421"/>
                </a:cubicBezTo>
                <a:cubicBezTo>
                  <a:pt x="26270" y="8389"/>
                  <a:pt x="25533" y="8370"/>
                  <a:pt x="24796" y="8370"/>
                </a:cubicBezTo>
                <a:cubicBezTo>
                  <a:pt x="22362" y="8370"/>
                  <a:pt x="19930" y="8582"/>
                  <a:pt x="17574" y="9280"/>
                </a:cubicBezTo>
                <a:cubicBezTo>
                  <a:pt x="15753" y="9819"/>
                  <a:pt x="13998" y="10643"/>
                  <a:pt x="12172" y="11151"/>
                </a:cubicBezTo>
                <a:cubicBezTo>
                  <a:pt x="10474" y="11624"/>
                  <a:pt x="8731" y="11817"/>
                  <a:pt x="6995" y="12009"/>
                </a:cubicBezTo>
                <a:cubicBezTo>
                  <a:pt x="4704" y="12263"/>
                  <a:pt x="2301" y="12696"/>
                  <a:pt x="1" y="12696"/>
                </a:cubicBezTo>
                <a:lnTo>
                  <a:pt x="1" y="17371"/>
                </a:lnTo>
                <a:lnTo>
                  <a:pt x="76330" y="17371"/>
                </a:lnTo>
                <a:lnTo>
                  <a:pt x="76330" y="639"/>
                </a:lnTo>
                <a:cubicBezTo>
                  <a:pt x="74298" y="212"/>
                  <a:pt x="72306" y="0"/>
                  <a:pt x="70325" y="0"/>
                </a:cubicBezTo>
                <a:close/>
              </a:path>
            </a:pathLst>
          </a:custGeom>
          <a:solidFill>
            <a:schemeClr val="dk1"/>
          </a:solidFill>
          <a:ln>
            <a:noFill/>
          </a:ln>
          <a:effectLst>
            <a:outerShdw blurRad="57150" dist="1905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3"/>
          <p:cNvSpPr/>
          <p:nvPr/>
        </p:nvSpPr>
        <p:spPr>
          <a:xfrm flipH="1">
            <a:off x="-18332" y="4572365"/>
            <a:ext cx="9180711" cy="546680"/>
          </a:xfrm>
          <a:custGeom>
            <a:avLst/>
            <a:gdLst/>
            <a:ahLst/>
            <a:cxnLst/>
            <a:rect l="l" t="t" r="r" b="b"/>
            <a:pathLst>
              <a:path w="76331" h="21489" extrusionOk="0">
                <a:moveTo>
                  <a:pt x="54351" y="1"/>
                </a:moveTo>
                <a:cubicBezTo>
                  <a:pt x="54332" y="1"/>
                  <a:pt x="54312" y="1"/>
                  <a:pt x="54292" y="1"/>
                </a:cubicBezTo>
                <a:cubicBezTo>
                  <a:pt x="52664" y="11"/>
                  <a:pt x="51072" y="448"/>
                  <a:pt x="49502" y="881"/>
                </a:cubicBezTo>
                <a:cubicBezTo>
                  <a:pt x="48668" y="1111"/>
                  <a:pt x="47827" y="1345"/>
                  <a:pt x="47065" y="1753"/>
                </a:cubicBezTo>
                <a:cubicBezTo>
                  <a:pt x="46520" y="2045"/>
                  <a:pt x="46025" y="2420"/>
                  <a:pt x="45486" y="2724"/>
                </a:cubicBezTo>
                <a:cubicBezTo>
                  <a:pt x="44298" y="3392"/>
                  <a:pt x="42942" y="3684"/>
                  <a:pt x="41639" y="4079"/>
                </a:cubicBezTo>
                <a:cubicBezTo>
                  <a:pt x="39263" y="4800"/>
                  <a:pt x="36989" y="5892"/>
                  <a:pt x="34542" y="6307"/>
                </a:cubicBezTo>
                <a:cubicBezTo>
                  <a:pt x="33254" y="6525"/>
                  <a:pt x="31977" y="6711"/>
                  <a:pt x="30710" y="6711"/>
                </a:cubicBezTo>
                <a:cubicBezTo>
                  <a:pt x="29741" y="6711"/>
                  <a:pt x="28779" y="6602"/>
                  <a:pt x="27823" y="6316"/>
                </a:cubicBezTo>
                <a:cubicBezTo>
                  <a:pt x="26937" y="6050"/>
                  <a:pt x="26024" y="5962"/>
                  <a:pt x="25102" y="5962"/>
                </a:cubicBezTo>
                <a:cubicBezTo>
                  <a:pt x="23882" y="5962"/>
                  <a:pt x="22645" y="6116"/>
                  <a:pt x="21428" y="6218"/>
                </a:cubicBezTo>
                <a:cubicBezTo>
                  <a:pt x="20279" y="6314"/>
                  <a:pt x="19127" y="6363"/>
                  <a:pt x="17973" y="6363"/>
                </a:cubicBezTo>
                <a:cubicBezTo>
                  <a:pt x="17707" y="6363"/>
                  <a:pt x="17440" y="6360"/>
                  <a:pt x="17174" y="6355"/>
                </a:cubicBezTo>
                <a:cubicBezTo>
                  <a:pt x="13897" y="6292"/>
                  <a:pt x="10641" y="5840"/>
                  <a:pt x="7392" y="5388"/>
                </a:cubicBezTo>
                <a:cubicBezTo>
                  <a:pt x="6623" y="5281"/>
                  <a:pt x="5853" y="5173"/>
                  <a:pt x="5083" y="5066"/>
                </a:cubicBezTo>
                <a:cubicBezTo>
                  <a:pt x="3948" y="4909"/>
                  <a:pt x="2781" y="4884"/>
                  <a:pt x="1621" y="4884"/>
                </a:cubicBezTo>
                <a:cubicBezTo>
                  <a:pt x="1078" y="4884"/>
                  <a:pt x="537" y="4889"/>
                  <a:pt x="1" y="4889"/>
                </a:cubicBezTo>
                <a:lnTo>
                  <a:pt x="1" y="21489"/>
                </a:lnTo>
                <a:lnTo>
                  <a:pt x="76331" y="21489"/>
                </a:lnTo>
                <a:lnTo>
                  <a:pt x="76331" y="2246"/>
                </a:lnTo>
                <a:cubicBezTo>
                  <a:pt x="72713" y="1918"/>
                  <a:pt x="68191" y="1439"/>
                  <a:pt x="64248" y="750"/>
                </a:cubicBezTo>
                <a:cubicBezTo>
                  <a:pt x="63090" y="549"/>
                  <a:pt x="61933" y="308"/>
                  <a:pt x="60758" y="265"/>
                </a:cubicBezTo>
                <a:cubicBezTo>
                  <a:pt x="60607" y="260"/>
                  <a:pt x="60456" y="258"/>
                  <a:pt x="60305" y="258"/>
                </a:cubicBezTo>
                <a:cubicBezTo>
                  <a:pt x="59704" y="258"/>
                  <a:pt x="59101" y="293"/>
                  <a:pt x="58499" y="293"/>
                </a:cubicBezTo>
                <a:cubicBezTo>
                  <a:pt x="58381" y="293"/>
                  <a:pt x="58262" y="292"/>
                  <a:pt x="58144" y="288"/>
                </a:cubicBezTo>
                <a:cubicBezTo>
                  <a:pt x="56876" y="253"/>
                  <a:pt x="55619" y="1"/>
                  <a:pt x="54351" y="1"/>
                </a:cubicBezTo>
                <a:close/>
              </a:path>
            </a:pathLst>
          </a:custGeom>
          <a:solidFill>
            <a:schemeClr val="accent2"/>
          </a:solidFill>
          <a:ln>
            <a:noFill/>
          </a:ln>
          <a:effectLst>
            <a:outerShdw blurRad="57150" dist="1905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3"/>
          <p:cNvSpPr/>
          <p:nvPr/>
        </p:nvSpPr>
        <p:spPr>
          <a:xfrm>
            <a:off x="-18271" y="4643189"/>
            <a:ext cx="9200627" cy="503672"/>
          </a:xfrm>
          <a:custGeom>
            <a:avLst/>
            <a:gdLst/>
            <a:ahLst/>
            <a:cxnLst/>
            <a:rect l="l" t="t" r="r" b="b"/>
            <a:pathLst>
              <a:path w="76330" h="17371" extrusionOk="0">
                <a:moveTo>
                  <a:pt x="70325" y="0"/>
                </a:moveTo>
                <a:cubicBezTo>
                  <a:pt x="67535" y="0"/>
                  <a:pt x="64769" y="422"/>
                  <a:pt x="61949" y="1260"/>
                </a:cubicBezTo>
                <a:cubicBezTo>
                  <a:pt x="57759" y="2506"/>
                  <a:pt x="53766" y="4656"/>
                  <a:pt x="49511" y="5532"/>
                </a:cubicBezTo>
                <a:cubicBezTo>
                  <a:pt x="45203" y="6419"/>
                  <a:pt x="40738" y="5973"/>
                  <a:pt x="36483" y="7173"/>
                </a:cubicBezTo>
                <a:cubicBezTo>
                  <a:pt x="35225" y="7529"/>
                  <a:pt x="33994" y="8025"/>
                  <a:pt x="32720" y="8280"/>
                </a:cubicBezTo>
                <a:cubicBezTo>
                  <a:pt x="31796" y="8466"/>
                  <a:pt x="30863" y="8522"/>
                  <a:pt x="29926" y="8522"/>
                </a:cubicBezTo>
                <a:cubicBezTo>
                  <a:pt x="28954" y="8522"/>
                  <a:pt x="27978" y="8461"/>
                  <a:pt x="27006" y="8421"/>
                </a:cubicBezTo>
                <a:cubicBezTo>
                  <a:pt x="26270" y="8389"/>
                  <a:pt x="25533" y="8370"/>
                  <a:pt x="24796" y="8370"/>
                </a:cubicBezTo>
                <a:cubicBezTo>
                  <a:pt x="22362" y="8370"/>
                  <a:pt x="19930" y="8582"/>
                  <a:pt x="17574" y="9280"/>
                </a:cubicBezTo>
                <a:cubicBezTo>
                  <a:pt x="15753" y="9819"/>
                  <a:pt x="13998" y="10643"/>
                  <a:pt x="12172" y="11151"/>
                </a:cubicBezTo>
                <a:cubicBezTo>
                  <a:pt x="10474" y="11624"/>
                  <a:pt x="8731" y="11817"/>
                  <a:pt x="6995" y="12009"/>
                </a:cubicBezTo>
                <a:cubicBezTo>
                  <a:pt x="4704" y="12263"/>
                  <a:pt x="2301" y="12696"/>
                  <a:pt x="1" y="12696"/>
                </a:cubicBezTo>
                <a:lnTo>
                  <a:pt x="1" y="17371"/>
                </a:lnTo>
                <a:lnTo>
                  <a:pt x="76330" y="17371"/>
                </a:lnTo>
                <a:lnTo>
                  <a:pt x="76330" y="639"/>
                </a:lnTo>
                <a:cubicBezTo>
                  <a:pt x="74298" y="212"/>
                  <a:pt x="72306" y="0"/>
                  <a:pt x="70325" y="0"/>
                </a:cubicBezTo>
                <a:close/>
              </a:path>
            </a:pathLst>
          </a:custGeom>
          <a:solidFill>
            <a:schemeClr val="dk2"/>
          </a:solidFill>
          <a:ln>
            <a:noFill/>
          </a:ln>
          <a:effectLst>
            <a:outerShdw blurRad="57150" dist="1905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5100" y="535000"/>
            <a:ext cx="7713900" cy="48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4"/>
              </a:buClr>
              <a:buSzPts val="3700"/>
              <a:buFont typeface="Londrina Solid"/>
              <a:buNone/>
              <a:defRPr sz="3700">
                <a:solidFill>
                  <a:schemeClr val="accent4"/>
                </a:solidFill>
                <a:latin typeface="Londrina Solid"/>
                <a:ea typeface="Londrina Solid"/>
                <a:cs typeface="Londrina Solid"/>
                <a:sym typeface="Londrina Solid"/>
              </a:defRPr>
            </a:lvl1pPr>
            <a:lvl2pPr lvl="1"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2pPr>
            <a:lvl3pPr lvl="2"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3pPr>
            <a:lvl4pPr lvl="3"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4pPr>
            <a:lvl5pPr lvl="4"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5pPr>
            <a:lvl6pPr lvl="5"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6pPr>
            <a:lvl7pPr lvl="6"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7pPr>
            <a:lvl8pPr lvl="7"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8pPr>
            <a:lvl9pPr lvl="8"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15100" y="1152475"/>
            <a:ext cx="7713900" cy="34560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accent4"/>
              </a:buClr>
              <a:buSzPts val="1400"/>
              <a:buFont typeface="Cabin"/>
              <a:buChar char="●"/>
              <a:defRPr>
                <a:solidFill>
                  <a:schemeClr val="accent4"/>
                </a:solidFill>
                <a:latin typeface="Cabin"/>
                <a:ea typeface="Cabin"/>
                <a:cs typeface="Cabin"/>
                <a:sym typeface="Cabin"/>
              </a:defRPr>
            </a:lvl1pPr>
            <a:lvl2pPr marL="914400" lvl="1" indent="-317500">
              <a:lnSpc>
                <a:spcPct val="100000"/>
              </a:lnSpc>
              <a:spcBef>
                <a:spcPts val="1600"/>
              </a:spcBef>
              <a:spcAft>
                <a:spcPts val="0"/>
              </a:spcAft>
              <a:buClr>
                <a:schemeClr val="accent4"/>
              </a:buClr>
              <a:buSzPts val="1400"/>
              <a:buFont typeface="Cabin"/>
              <a:buChar char="○"/>
              <a:defRPr>
                <a:solidFill>
                  <a:schemeClr val="accent4"/>
                </a:solidFill>
                <a:latin typeface="Cabin"/>
                <a:ea typeface="Cabin"/>
                <a:cs typeface="Cabin"/>
                <a:sym typeface="Cabin"/>
              </a:defRPr>
            </a:lvl2pPr>
            <a:lvl3pPr marL="1371600" lvl="2" indent="-317500">
              <a:lnSpc>
                <a:spcPct val="100000"/>
              </a:lnSpc>
              <a:spcBef>
                <a:spcPts val="1600"/>
              </a:spcBef>
              <a:spcAft>
                <a:spcPts val="0"/>
              </a:spcAft>
              <a:buClr>
                <a:schemeClr val="accent4"/>
              </a:buClr>
              <a:buSzPts val="1400"/>
              <a:buFont typeface="Cabin"/>
              <a:buChar char="■"/>
              <a:defRPr>
                <a:solidFill>
                  <a:schemeClr val="accent4"/>
                </a:solidFill>
                <a:latin typeface="Cabin"/>
                <a:ea typeface="Cabin"/>
                <a:cs typeface="Cabin"/>
                <a:sym typeface="Cabin"/>
              </a:defRPr>
            </a:lvl3pPr>
            <a:lvl4pPr marL="1828800" lvl="3" indent="-317500">
              <a:lnSpc>
                <a:spcPct val="100000"/>
              </a:lnSpc>
              <a:spcBef>
                <a:spcPts val="1600"/>
              </a:spcBef>
              <a:spcAft>
                <a:spcPts val="0"/>
              </a:spcAft>
              <a:buClr>
                <a:schemeClr val="accent4"/>
              </a:buClr>
              <a:buSzPts val="1400"/>
              <a:buFont typeface="Cabin"/>
              <a:buChar char="●"/>
              <a:defRPr>
                <a:solidFill>
                  <a:schemeClr val="accent4"/>
                </a:solidFill>
                <a:latin typeface="Cabin"/>
                <a:ea typeface="Cabin"/>
                <a:cs typeface="Cabin"/>
                <a:sym typeface="Cabin"/>
              </a:defRPr>
            </a:lvl4pPr>
            <a:lvl5pPr marL="2286000" lvl="4" indent="-317500">
              <a:lnSpc>
                <a:spcPct val="100000"/>
              </a:lnSpc>
              <a:spcBef>
                <a:spcPts val="1600"/>
              </a:spcBef>
              <a:spcAft>
                <a:spcPts val="0"/>
              </a:spcAft>
              <a:buClr>
                <a:schemeClr val="accent4"/>
              </a:buClr>
              <a:buSzPts val="1400"/>
              <a:buFont typeface="Cabin"/>
              <a:buChar char="○"/>
              <a:defRPr>
                <a:solidFill>
                  <a:schemeClr val="accent4"/>
                </a:solidFill>
                <a:latin typeface="Cabin"/>
                <a:ea typeface="Cabin"/>
                <a:cs typeface="Cabin"/>
                <a:sym typeface="Cabin"/>
              </a:defRPr>
            </a:lvl5pPr>
            <a:lvl6pPr marL="2743200" lvl="5" indent="-317500">
              <a:lnSpc>
                <a:spcPct val="100000"/>
              </a:lnSpc>
              <a:spcBef>
                <a:spcPts val="1600"/>
              </a:spcBef>
              <a:spcAft>
                <a:spcPts val="0"/>
              </a:spcAft>
              <a:buClr>
                <a:schemeClr val="accent4"/>
              </a:buClr>
              <a:buSzPts val="1400"/>
              <a:buFont typeface="Cabin"/>
              <a:buChar char="■"/>
              <a:defRPr>
                <a:solidFill>
                  <a:schemeClr val="accent4"/>
                </a:solidFill>
                <a:latin typeface="Cabin"/>
                <a:ea typeface="Cabin"/>
                <a:cs typeface="Cabin"/>
                <a:sym typeface="Cabin"/>
              </a:defRPr>
            </a:lvl6pPr>
            <a:lvl7pPr marL="3200400" lvl="6" indent="-317500">
              <a:lnSpc>
                <a:spcPct val="100000"/>
              </a:lnSpc>
              <a:spcBef>
                <a:spcPts val="1600"/>
              </a:spcBef>
              <a:spcAft>
                <a:spcPts val="0"/>
              </a:spcAft>
              <a:buClr>
                <a:schemeClr val="accent4"/>
              </a:buClr>
              <a:buSzPts val="1400"/>
              <a:buFont typeface="Cabin"/>
              <a:buChar char="●"/>
              <a:defRPr>
                <a:solidFill>
                  <a:schemeClr val="accent4"/>
                </a:solidFill>
                <a:latin typeface="Cabin"/>
                <a:ea typeface="Cabin"/>
                <a:cs typeface="Cabin"/>
                <a:sym typeface="Cabin"/>
              </a:defRPr>
            </a:lvl7pPr>
            <a:lvl8pPr marL="3657600" lvl="7" indent="-317500">
              <a:lnSpc>
                <a:spcPct val="100000"/>
              </a:lnSpc>
              <a:spcBef>
                <a:spcPts val="1600"/>
              </a:spcBef>
              <a:spcAft>
                <a:spcPts val="0"/>
              </a:spcAft>
              <a:buClr>
                <a:schemeClr val="accent4"/>
              </a:buClr>
              <a:buSzPts val="1400"/>
              <a:buFont typeface="Cabin"/>
              <a:buChar char="○"/>
              <a:defRPr>
                <a:solidFill>
                  <a:schemeClr val="accent4"/>
                </a:solidFill>
                <a:latin typeface="Cabin"/>
                <a:ea typeface="Cabin"/>
                <a:cs typeface="Cabin"/>
                <a:sym typeface="Cabin"/>
              </a:defRPr>
            </a:lvl8pPr>
            <a:lvl9pPr marL="4114800" lvl="8" indent="-317500">
              <a:lnSpc>
                <a:spcPct val="100000"/>
              </a:lnSpc>
              <a:spcBef>
                <a:spcPts val="1600"/>
              </a:spcBef>
              <a:spcAft>
                <a:spcPts val="1600"/>
              </a:spcAft>
              <a:buClr>
                <a:schemeClr val="accent4"/>
              </a:buClr>
              <a:buSzPts val="1400"/>
              <a:buFont typeface="Cabin"/>
              <a:buChar char="■"/>
              <a:defRPr>
                <a:solidFill>
                  <a:schemeClr val="accent4"/>
                </a:solidFill>
                <a:latin typeface="Cabin"/>
                <a:ea typeface="Cabin"/>
                <a:cs typeface="Cabin"/>
                <a:sym typeface="Cabin"/>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5" r:id="rId5"/>
    <p:sldLayoutId id="2147483658" r:id="rId6"/>
    <p:sldLayoutId id="2147483659" r:id="rId7"/>
    <p:sldLayoutId id="2147483668" r:id="rId8"/>
    <p:sldLayoutId id="2147483669" r:id="rId9"/>
    <p:sldLayoutId id="2147483670" r:id="rId10"/>
    <p:sldLayoutId id="2147483673" r:id="rId11"/>
    <p:sldLayoutId id="2147483675" r:id="rId12"/>
    <p:sldLayoutId id="2147483678" r:id="rId13"/>
    <p:sldLayoutId id="2147483683" r:id="rId14"/>
    <p:sldLayoutId id="2147483684" r:id="rId15"/>
    <p:sldLayoutId id="2147483685" r:id="rId16"/>
    <p:sldLayoutId id="2147483686" r:id="rId17"/>
    <p:sldLayoutId id="2147483687" r:id="rId18"/>
    <p:sldLayoutId id="2147483688" r:id="rId1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id.wikipedia.org/wiki/Sejarah_komunikasi"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20"/>
        <p:cNvGrpSpPr/>
        <p:nvPr/>
      </p:nvGrpSpPr>
      <p:grpSpPr>
        <a:xfrm>
          <a:off x="0" y="0"/>
          <a:ext cx="0" cy="0"/>
          <a:chOff x="0" y="0"/>
          <a:chExt cx="0" cy="0"/>
        </a:xfrm>
      </p:grpSpPr>
      <p:sp>
        <p:nvSpPr>
          <p:cNvPr id="1321" name="Google Shape;1321;p46"/>
          <p:cNvSpPr txBox="1">
            <a:spLocks noGrp="1"/>
          </p:cNvSpPr>
          <p:nvPr>
            <p:ph type="subTitle" idx="1"/>
          </p:nvPr>
        </p:nvSpPr>
        <p:spPr>
          <a:xfrm>
            <a:off x="2699792" y="4083918"/>
            <a:ext cx="3510000" cy="357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dirty="0" smtClean="0"/>
              <a:t>KELOMPOK 11</a:t>
            </a:r>
            <a:endParaRPr dirty="0"/>
          </a:p>
        </p:txBody>
      </p:sp>
      <p:sp>
        <p:nvSpPr>
          <p:cNvPr id="1322" name="Google Shape;1322;p46"/>
          <p:cNvSpPr txBox="1">
            <a:spLocks noGrp="1"/>
          </p:cNvSpPr>
          <p:nvPr>
            <p:ph type="ctrTitle"/>
          </p:nvPr>
        </p:nvSpPr>
        <p:spPr>
          <a:xfrm>
            <a:off x="2771800" y="1529765"/>
            <a:ext cx="3312368" cy="1812124"/>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d-ID" sz="3200" dirty="0" smtClean="0"/>
              <a:t>HUBUNGAN </a:t>
            </a:r>
            <a:br>
              <a:rPr lang="id-ID" sz="3200" dirty="0" smtClean="0"/>
            </a:br>
            <a:r>
              <a:rPr lang="id-ID" sz="3200" dirty="0" smtClean="0"/>
              <a:t>TEORI-TEORI SOSIAL DENGAN ILMU KOMUNIKASI</a:t>
            </a:r>
            <a:endParaRPr sz="3200" dirty="0">
              <a:solidFill>
                <a:schemeClr val="accent1"/>
              </a:solidFill>
            </a:endParaRPr>
          </a:p>
        </p:txBody>
      </p:sp>
      <p:grpSp>
        <p:nvGrpSpPr>
          <p:cNvPr id="1323" name="Google Shape;1323;p46"/>
          <p:cNvGrpSpPr/>
          <p:nvPr/>
        </p:nvGrpSpPr>
        <p:grpSpPr>
          <a:xfrm>
            <a:off x="1221650" y="869267"/>
            <a:ext cx="1188875" cy="1154700"/>
            <a:chOff x="1145450" y="926250"/>
            <a:chExt cx="1188875" cy="1154700"/>
          </a:xfrm>
        </p:grpSpPr>
        <p:sp>
          <p:nvSpPr>
            <p:cNvPr id="1324" name="Google Shape;1324;p46"/>
            <p:cNvSpPr/>
            <p:nvPr/>
          </p:nvSpPr>
          <p:spPr>
            <a:xfrm>
              <a:off x="1145450" y="926250"/>
              <a:ext cx="1188875" cy="1154700"/>
            </a:xfrm>
            <a:custGeom>
              <a:avLst/>
              <a:gdLst/>
              <a:ahLst/>
              <a:cxnLst/>
              <a:rect l="l" t="t" r="r" b="b"/>
              <a:pathLst>
                <a:path w="47555" h="46188" extrusionOk="0">
                  <a:moveTo>
                    <a:pt x="23649" y="1"/>
                  </a:moveTo>
                  <a:cubicBezTo>
                    <a:pt x="23013" y="1"/>
                    <a:pt x="22353" y="317"/>
                    <a:pt x="21909" y="794"/>
                  </a:cubicBezTo>
                  <a:cubicBezTo>
                    <a:pt x="21252" y="1500"/>
                    <a:pt x="20964" y="2466"/>
                    <a:pt x="20736" y="3403"/>
                  </a:cubicBezTo>
                  <a:cubicBezTo>
                    <a:pt x="20002" y="6410"/>
                    <a:pt x="19853" y="9399"/>
                    <a:pt x="19681" y="12454"/>
                  </a:cubicBezTo>
                  <a:cubicBezTo>
                    <a:pt x="19027" y="10624"/>
                    <a:pt x="18073" y="8879"/>
                    <a:pt x="16960" y="7290"/>
                  </a:cubicBezTo>
                  <a:cubicBezTo>
                    <a:pt x="16212" y="6224"/>
                    <a:pt x="15356" y="5202"/>
                    <a:pt x="14252" y="4512"/>
                  </a:cubicBezTo>
                  <a:cubicBezTo>
                    <a:pt x="13476" y="4027"/>
                    <a:pt x="12559" y="3723"/>
                    <a:pt x="11653" y="3723"/>
                  </a:cubicBezTo>
                  <a:cubicBezTo>
                    <a:pt x="11269" y="3723"/>
                    <a:pt x="10886" y="3778"/>
                    <a:pt x="10517" y="3897"/>
                  </a:cubicBezTo>
                  <a:cubicBezTo>
                    <a:pt x="10264" y="3977"/>
                    <a:pt x="10005" y="4101"/>
                    <a:pt x="9872" y="4331"/>
                  </a:cubicBezTo>
                  <a:cubicBezTo>
                    <a:pt x="9741" y="4556"/>
                    <a:pt x="9759" y="4835"/>
                    <a:pt x="9789" y="5094"/>
                  </a:cubicBezTo>
                  <a:cubicBezTo>
                    <a:pt x="10110" y="7968"/>
                    <a:pt x="11257" y="10735"/>
                    <a:pt x="13016" y="13028"/>
                  </a:cubicBezTo>
                  <a:lnTo>
                    <a:pt x="13016" y="13028"/>
                  </a:lnTo>
                  <a:cubicBezTo>
                    <a:pt x="10551" y="11297"/>
                    <a:pt x="7555" y="10310"/>
                    <a:pt x="4543" y="10310"/>
                  </a:cubicBezTo>
                  <a:cubicBezTo>
                    <a:pt x="4296" y="10310"/>
                    <a:pt x="4049" y="10317"/>
                    <a:pt x="3802" y="10330"/>
                  </a:cubicBezTo>
                  <a:cubicBezTo>
                    <a:pt x="3475" y="10349"/>
                    <a:pt x="3112" y="10394"/>
                    <a:pt x="2898" y="10644"/>
                  </a:cubicBezTo>
                  <a:cubicBezTo>
                    <a:pt x="2723" y="10850"/>
                    <a:pt x="2696" y="11143"/>
                    <a:pt x="2708" y="11413"/>
                  </a:cubicBezTo>
                  <a:cubicBezTo>
                    <a:pt x="2772" y="12776"/>
                    <a:pt x="3602" y="13978"/>
                    <a:pt x="4508" y="14997"/>
                  </a:cubicBezTo>
                  <a:cubicBezTo>
                    <a:pt x="7495" y="18357"/>
                    <a:pt x="11681" y="20627"/>
                    <a:pt x="16127" y="21296"/>
                  </a:cubicBezTo>
                  <a:cubicBezTo>
                    <a:pt x="10769" y="21633"/>
                    <a:pt x="5032" y="22111"/>
                    <a:pt x="855" y="25484"/>
                  </a:cubicBezTo>
                  <a:cubicBezTo>
                    <a:pt x="435" y="25823"/>
                    <a:pt x="0" y="26267"/>
                    <a:pt x="30" y="26807"/>
                  </a:cubicBezTo>
                  <a:cubicBezTo>
                    <a:pt x="72" y="27601"/>
                    <a:pt x="1023" y="27966"/>
                    <a:pt x="1804" y="28116"/>
                  </a:cubicBezTo>
                  <a:cubicBezTo>
                    <a:pt x="4238" y="28582"/>
                    <a:pt x="6716" y="28815"/>
                    <a:pt x="9194" y="28815"/>
                  </a:cubicBezTo>
                  <a:cubicBezTo>
                    <a:pt x="11250" y="28815"/>
                    <a:pt x="13306" y="28655"/>
                    <a:pt x="15337" y="28333"/>
                  </a:cubicBezTo>
                  <a:lnTo>
                    <a:pt x="15337" y="28333"/>
                  </a:lnTo>
                  <a:cubicBezTo>
                    <a:pt x="11683" y="31640"/>
                    <a:pt x="7809" y="35334"/>
                    <a:pt x="7022" y="40200"/>
                  </a:cubicBezTo>
                  <a:cubicBezTo>
                    <a:pt x="6952" y="40629"/>
                    <a:pt x="6916" y="41100"/>
                    <a:pt x="7149" y="41467"/>
                  </a:cubicBezTo>
                  <a:cubicBezTo>
                    <a:pt x="7376" y="41823"/>
                    <a:pt x="7749" y="41958"/>
                    <a:pt x="8166" y="41958"/>
                  </a:cubicBezTo>
                  <a:cubicBezTo>
                    <a:pt x="8659" y="41958"/>
                    <a:pt x="9212" y="41769"/>
                    <a:pt x="9654" y="41535"/>
                  </a:cubicBezTo>
                  <a:cubicBezTo>
                    <a:pt x="14563" y="38936"/>
                    <a:pt x="17973" y="34260"/>
                    <a:pt x="21205" y="29741"/>
                  </a:cubicBezTo>
                  <a:lnTo>
                    <a:pt x="21205" y="29741"/>
                  </a:lnTo>
                  <a:cubicBezTo>
                    <a:pt x="21203" y="33518"/>
                    <a:pt x="21335" y="37296"/>
                    <a:pt x="21601" y="41065"/>
                  </a:cubicBezTo>
                  <a:cubicBezTo>
                    <a:pt x="21711" y="42620"/>
                    <a:pt x="21868" y="44247"/>
                    <a:pt x="22722" y="45552"/>
                  </a:cubicBezTo>
                  <a:cubicBezTo>
                    <a:pt x="22869" y="45777"/>
                    <a:pt x="23044" y="45997"/>
                    <a:pt x="23289" y="46108"/>
                  </a:cubicBezTo>
                  <a:cubicBezTo>
                    <a:pt x="23409" y="46163"/>
                    <a:pt x="23529" y="46188"/>
                    <a:pt x="23647" y="46188"/>
                  </a:cubicBezTo>
                  <a:cubicBezTo>
                    <a:pt x="24247" y="46188"/>
                    <a:pt x="24811" y="45555"/>
                    <a:pt x="25129" y="44970"/>
                  </a:cubicBezTo>
                  <a:cubicBezTo>
                    <a:pt x="27465" y="40675"/>
                    <a:pt x="27530" y="35554"/>
                    <a:pt x="27539" y="30665"/>
                  </a:cubicBezTo>
                  <a:cubicBezTo>
                    <a:pt x="29086" y="33285"/>
                    <a:pt x="30766" y="35827"/>
                    <a:pt x="32570" y="38277"/>
                  </a:cubicBezTo>
                  <a:cubicBezTo>
                    <a:pt x="33396" y="39398"/>
                    <a:pt x="34516" y="40614"/>
                    <a:pt x="35850" y="40614"/>
                  </a:cubicBezTo>
                  <a:cubicBezTo>
                    <a:pt x="35973" y="40614"/>
                    <a:pt x="36099" y="40604"/>
                    <a:pt x="36226" y="40582"/>
                  </a:cubicBezTo>
                  <a:cubicBezTo>
                    <a:pt x="36459" y="40541"/>
                    <a:pt x="36703" y="40448"/>
                    <a:pt x="36830" y="40246"/>
                  </a:cubicBezTo>
                  <a:cubicBezTo>
                    <a:pt x="36938" y="40075"/>
                    <a:pt x="36938" y="39859"/>
                    <a:pt x="36932" y="39655"/>
                  </a:cubicBezTo>
                  <a:cubicBezTo>
                    <a:pt x="36789" y="35093"/>
                    <a:pt x="34921" y="30605"/>
                    <a:pt x="31786" y="27288"/>
                  </a:cubicBezTo>
                  <a:lnTo>
                    <a:pt x="31786" y="27288"/>
                  </a:lnTo>
                  <a:lnTo>
                    <a:pt x="43588" y="30015"/>
                  </a:lnTo>
                  <a:cubicBezTo>
                    <a:pt x="44134" y="30141"/>
                    <a:pt x="44693" y="30268"/>
                    <a:pt x="45249" y="30268"/>
                  </a:cubicBezTo>
                  <a:cubicBezTo>
                    <a:pt x="45435" y="30268"/>
                    <a:pt x="45620" y="30254"/>
                    <a:pt x="45804" y="30221"/>
                  </a:cubicBezTo>
                  <a:cubicBezTo>
                    <a:pt x="46540" y="30089"/>
                    <a:pt x="47261" y="29575"/>
                    <a:pt x="47394" y="28839"/>
                  </a:cubicBezTo>
                  <a:cubicBezTo>
                    <a:pt x="47554" y="27958"/>
                    <a:pt x="46861" y="27167"/>
                    <a:pt x="46184" y="26582"/>
                  </a:cubicBezTo>
                  <a:cubicBezTo>
                    <a:pt x="43064" y="23883"/>
                    <a:pt x="39092" y="22188"/>
                    <a:pt x="34986" y="21803"/>
                  </a:cubicBezTo>
                  <a:cubicBezTo>
                    <a:pt x="38151" y="21688"/>
                    <a:pt x="41300" y="21142"/>
                    <a:pt x="44320" y="20184"/>
                  </a:cubicBezTo>
                  <a:cubicBezTo>
                    <a:pt x="44867" y="20010"/>
                    <a:pt x="45478" y="19761"/>
                    <a:pt x="45671" y="19220"/>
                  </a:cubicBezTo>
                  <a:cubicBezTo>
                    <a:pt x="45901" y="18578"/>
                    <a:pt x="45413" y="17908"/>
                    <a:pt x="44891" y="17472"/>
                  </a:cubicBezTo>
                  <a:cubicBezTo>
                    <a:pt x="43099" y="15972"/>
                    <a:pt x="40643" y="15552"/>
                    <a:pt x="38300" y="15552"/>
                  </a:cubicBezTo>
                  <a:cubicBezTo>
                    <a:pt x="38240" y="15552"/>
                    <a:pt x="38180" y="15552"/>
                    <a:pt x="38120" y="15553"/>
                  </a:cubicBezTo>
                  <a:cubicBezTo>
                    <a:pt x="36254" y="15569"/>
                    <a:pt x="34387" y="15805"/>
                    <a:pt x="32525" y="15805"/>
                  </a:cubicBezTo>
                  <a:cubicBezTo>
                    <a:pt x="31996" y="15805"/>
                    <a:pt x="31468" y="15786"/>
                    <a:pt x="30940" y="15737"/>
                  </a:cubicBezTo>
                  <a:cubicBezTo>
                    <a:pt x="33098" y="14732"/>
                    <a:pt x="35037" y="13257"/>
                    <a:pt x="36581" y="11444"/>
                  </a:cubicBezTo>
                  <a:cubicBezTo>
                    <a:pt x="37004" y="10948"/>
                    <a:pt x="37407" y="10407"/>
                    <a:pt x="37563" y="9773"/>
                  </a:cubicBezTo>
                  <a:cubicBezTo>
                    <a:pt x="37720" y="9140"/>
                    <a:pt x="37576" y="8392"/>
                    <a:pt x="37061" y="7993"/>
                  </a:cubicBezTo>
                  <a:cubicBezTo>
                    <a:pt x="36725" y="7733"/>
                    <a:pt x="36298" y="7659"/>
                    <a:pt x="35865" y="7659"/>
                  </a:cubicBezTo>
                  <a:cubicBezTo>
                    <a:pt x="35670" y="7659"/>
                    <a:pt x="35473" y="7674"/>
                    <a:pt x="35282" y="7694"/>
                  </a:cubicBezTo>
                  <a:cubicBezTo>
                    <a:pt x="31371" y="8108"/>
                    <a:pt x="27628" y="9961"/>
                    <a:pt x="24928" y="12820"/>
                  </a:cubicBezTo>
                  <a:cubicBezTo>
                    <a:pt x="25839" y="9503"/>
                    <a:pt x="26082" y="6004"/>
                    <a:pt x="25637" y="2593"/>
                  </a:cubicBezTo>
                  <a:cubicBezTo>
                    <a:pt x="25521" y="1701"/>
                    <a:pt x="25288" y="707"/>
                    <a:pt x="24521" y="237"/>
                  </a:cubicBezTo>
                  <a:cubicBezTo>
                    <a:pt x="24254" y="74"/>
                    <a:pt x="23954" y="1"/>
                    <a:pt x="23649" y="1"/>
                  </a:cubicBezTo>
                  <a:close/>
                </a:path>
              </a:pathLst>
            </a:custGeom>
            <a:solidFill>
              <a:schemeClr val="dk1"/>
            </a:solidFill>
            <a:ln w="114300" cap="flat" cmpd="sng">
              <a:solidFill>
                <a:schemeClr val="dk1"/>
              </a:solidFill>
              <a:prstDash val="solid"/>
              <a:round/>
              <a:headEnd type="none" w="sm" len="sm"/>
              <a:tailEnd type="none" w="sm" len="sm"/>
            </a:ln>
            <a:effectLst>
              <a:outerShdw blurRad="71438"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46"/>
            <p:cNvSpPr/>
            <p:nvPr/>
          </p:nvSpPr>
          <p:spPr>
            <a:xfrm>
              <a:off x="1145450" y="926250"/>
              <a:ext cx="1188875" cy="1154700"/>
            </a:xfrm>
            <a:custGeom>
              <a:avLst/>
              <a:gdLst/>
              <a:ahLst/>
              <a:cxnLst/>
              <a:rect l="l" t="t" r="r" b="b"/>
              <a:pathLst>
                <a:path w="47555" h="46188" extrusionOk="0">
                  <a:moveTo>
                    <a:pt x="23649" y="1"/>
                  </a:moveTo>
                  <a:cubicBezTo>
                    <a:pt x="23013" y="1"/>
                    <a:pt x="22353" y="317"/>
                    <a:pt x="21909" y="794"/>
                  </a:cubicBezTo>
                  <a:cubicBezTo>
                    <a:pt x="21252" y="1500"/>
                    <a:pt x="20964" y="2466"/>
                    <a:pt x="20736" y="3403"/>
                  </a:cubicBezTo>
                  <a:cubicBezTo>
                    <a:pt x="20002" y="6410"/>
                    <a:pt x="19853" y="9399"/>
                    <a:pt x="19681" y="12454"/>
                  </a:cubicBezTo>
                  <a:cubicBezTo>
                    <a:pt x="19027" y="10624"/>
                    <a:pt x="18073" y="8879"/>
                    <a:pt x="16960" y="7290"/>
                  </a:cubicBezTo>
                  <a:cubicBezTo>
                    <a:pt x="16212" y="6224"/>
                    <a:pt x="15356" y="5202"/>
                    <a:pt x="14252" y="4512"/>
                  </a:cubicBezTo>
                  <a:cubicBezTo>
                    <a:pt x="13476" y="4027"/>
                    <a:pt x="12559" y="3723"/>
                    <a:pt x="11653" y="3723"/>
                  </a:cubicBezTo>
                  <a:cubicBezTo>
                    <a:pt x="11269" y="3723"/>
                    <a:pt x="10886" y="3778"/>
                    <a:pt x="10517" y="3897"/>
                  </a:cubicBezTo>
                  <a:cubicBezTo>
                    <a:pt x="10264" y="3977"/>
                    <a:pt x="10005" y="4101"/>
                    <a:pt x="9872" y="4331"/>
                  </a:cubicBezTo>
                  <a:cubicBezTo>
                    <a:pt x="9741" y="4556"/>
                    <a:pt x="9759" y="4835"/>
                    <a:pt x="9789" y="5094"/>
                  </a:cubicBezTo>
                  <a:cubicBezTo>
                    <a:pt x="10110" y="7968"/>
                    <a:pt x="11257" y="10735"/>
                    <a:pt x="13016" y="13028"/>
                  </a:cubicBezTo>
                  <a:lnTo>
                    <a:pt x="13016" y="13028"/>
                  </a:lnTo>
                  <a:cubicBezTo>
                    <a:pt x="10551" y="11297"/>
                    <a:pt x="7555" y="10310"/>
                    <a:pt x="4543" y="10310"/>
                  </a:cubicBezTo>
                  <a:cubicBezTo>
                    <a:pt x="4296" y="10310"/>
                    <a:pt x="4049" y="10317"/>
                    <a:pt x="3802" y="10330"/>
                  </a:cubicBezTo>
                  <a:cubicBezTo>
                    <a:pt x="3475" y="10349"/>
                    <a:pt x="3112" y="10394"/>
                    <a:pt x="2898" y="10644"/>
                  </a:cubicBezTo>
                  <a:cubicBezTo>
                    <a:pt x="2723" y="10850"/>
                    <a:pt x="2696" y="11143"/>
                    <a:pt x="2708" y="11413"/>
                  </a:cubicBezTo>
                  <a:cubicBezTo>
                    <a:pt x="2772" y="12776"/>
                    <a:pt x="3602" y="13978"/>
                    <a:pt x="4508" y="14997"/>
                  </a:cubicBezTo>
                  <a:cubicBezTo>
                    <a:pt x="7495" y="18357"/>
                    <a:pt x="11681" y="20627"/>
                    <a:pt x="16127" y="21296"/>
                  </a:cubicBezTo>
                  <a:cubicBezTo>
                    <a:pt x="10769" y="21633"/>
                    <a:pt x="5032" y="22111"/>
                    <a:pt x="855" y="25484"/>
                  </a:cubicBezTo>
                  <a:cubicBezTo>
                    <a:pt x="435" y="25823"/>
                    <a:pt x="0" y="26267"/>
                    <a:pt x="30" y="26807"/>
                  </a:cubicBezTo>
                  <a:cubicBezTo>
                    <a:pt x="72" y="27601"/>
                    <a:pt x="1023" y="27966"/>
                    <a:pt x="1804" y="28116"/>
                  </a:cubicBezTo>
                  <a:cubicBezTo>
                    <a:pt x="4238" y="28582"/>
                    <a:pt x="6716" y="28815"/>
                    <a:pt x="9194" y="28815"/>
                  </a:cubicBezTo>
                  <a:cubicBezTo>
                    <a:pt x="11250" y="28815"/>
                    <a:pt x="13306" y="28655"/>
                    <a:pt x="15337" y="28333"/>
                  </a:cubicBezTo>
                  <a:lnTo>
                    <a:pt x="15337" y="28333"/>
                  </a:lnTo>
                  <a:cubicBezTo>
                    <a:pt x="11683" y="31640"/>
                    <a:pt x="7809" y="35334"/>
                    <a:pt x="7022" y="40200"/>
                  </a:cubicBezTo>
                  <a:cubicBezTo>
                    <a:pt x="6952" y="40629"/>
                    <a:pt x="6916" y="41100"/>
                    <a:pt x="7149" y="41467"/>
                  </a:cubicBezTo>
                  <a:cubicBezTo>
                    <a:pt x="7376" y="41823"/>
                    <a:pt x="7749" y="41958"/>
                    <a:pt x="8166" y="41958"/>
                  </a:cubicBezTo>
                  <a:cubicBezTo>
                    <a:pt x="8659" y="41958"/>
                    <a:pt x="9212" y="41769"/>
                    <a:pt x="9654" y="41535"/>
                  </a:cubicBezTo>
                  <a:cubicBezTo>
                    <a:pt x="14563" y="38936"/>
                    <a:pt x="17973" y="34260"/>
                    <a:pt x="21205" y="29741"/>
                  </a:cubicBezTo>
                  <a:lnTo>
                    <a:pt x="21205" y="29741"/>
                  </a:lnTo>
                  <a:cubicBezTo>
                    <a:pt x="21203" y="33518"/>
                    <a:pt x="21335" y="37296"/>
                    <a:pt x="21601" y="41065"/>
                  </a:cubicBezTo>
                  <a:cubicBezTo>
                    <a:pt x="21711" y="42620"/>
                    <a:pt x="21868" y="44247"/>
                    <a:pt x="22722" y="45552"/>
                  </a:cubicBezTo>
                  <a:cubicBezTo>
                    <a:pt x="22869" y="45777"/>
                    <a:pt x="23044" y="45997"/>
                    <a:pt x="23289" y="46108"/>
                  </a:cubicBezTo>
                  <a:cubicBezTo>
                    <a:pt x="23409" y="46163"/>
                    <a:pt x="23529" y="46188"/>
                    <a:pt x="23647" y="46188"/>
                  </a:cubicBezTo>
                  <a:cubicBezTo>
                    <a:pt x="24247" y="46188"/>
                    <a:pt x="24811" y="45555"/>
                    <a:pt x="25129" y="44970"/>
                  </a:cubicBezTo>
                  <a:cubicBezTo>
                    <a:pt x="27465" y="40675"/>
                    <a:pt x="27530" y="35554"/>
                    <a:pt x="27539" y="30665"/>
                  </a:cubicBezTo>
                  <a:cubicBezTo>
                    <a:pt x="29086" y="33285"/>
                    <a:pt x="30766" y="35827"/>
                    <a:pt x="32570" y="38277"/>
                  </a:cubicBezTo>
                  <a:cubicBezTo>
                    <a:pt x="33396" y="39398"/>
                    <a:pt x="34516" y="40614"/>
                    <a:pt x="35850" y="40614"/>
                  </a:cubicBezTo>
                  <a:cubicBezTo>
                    <a:pt x="35973" y="40614"/>
                    <a:pt x="36099" y="40604"/>
                    <a:pt x="36226" y="40582"/>
                  </a:cubicBezTo>
                  <a:cubicBezTo>
                    <a:pt x="36459" y="40541"/>
                    <a:pt x="36703" y="40448"/>
                    <a:pt x="36830" y="40246"/>
                  </a:cubicBezTo>
                  <a:cubicBezTo>
                    <a:pt x="36938" y="40075"/>
                    <a:pt x="36938" y="39859"/>
                    <a:pt x="36932" y="39655"/>
                  </a:cubicBezTo>
                  <a:cubicBezTo>
                    <a:pt x="36789" y="35093"/>
                    <a:pt x="34921" y="30605"/>
                    <a:pt x="31786" y="27288"/>
                  </a:cubicBezTo>
                  <a:lnTo>
                    <a:pt x="31786" y="27288"/>
                  </a:lnTo>
                  <a:lnTo>
                    <a:pt x="43588" y="30015"/>
                  </a:lnTo>
                  <a:cubicBezTo>
                    <a:pt x="44134" y="30141"/>
                    <a:pt x="44693" y="30268"/>
                    <a:pt x="45249" y="30268"/>
                  </a:cubicBezTo>
                  <a:cubicBezTo>
                    <a:pt x="45435" y="30268"/>
                    <a:pt x="45620" y="30254"/>
                    <a:pt x="45804" y="30221"/>
                  </a:cubicBezTo>
                  <a:cubicBezTo>
                    <a:pt x="46540" y="30089"/>
                    <a:pt x="47261" y="29575"/>
                    <a:pt x="47394" y="28839"/>
                  </a:cubicBezTo>
                  <a:cubicBezTo>
                    <a:pt x="47554" y="27958"/>
                    <a:pt x="46861" y="27167"/>
                    <a:pt x="46184" y="26582"/>
                  </a:cubicBezTo>
                  <a:cubicBezTo>
                    <a:pt x="43064" y="23883"/>
                    <a:pt x="39092" y="22188"/>
                    <a:pt x="34986" y="21803"/>
                  </a:cubicBezTo>
                  <a:cubicBezTo>
                    <a:pt x="38151" y="21688"/>
                    <a:pt x="41300" y="21142"/>
                    <a:pt x="44320" y="20184"/>
                  </a:cubicBezTo>
                  <a:cubicBezTo>
                    <a:pt x="44867" y="20010"/>
                    <a:pt x="45478" y="19761"/>
                    <a:pt x="45671" y="19220"/>
                  </a:cubicBezTo>
                  <a:cubicBezTo>
                    <a:pt x="45901" y="18578"/>
                    <a:pt x="45413" y="17908"/>
                    <a:pt x="44891" y="17472"/>
                  </a:cubicBezTo>
                  <a:cubicBezTo>
                    <a:pt x="43099" y="15972"/>
                    <a:pt x="40643" y="15552"/>
                    <a:pt x="38300" y="15552"/>
                  </a:cubicBezTo>
                  <a:cubicBezTo>
                    <a:pt x="38240" y="15552"/>
                    <a:pt x="38180" y="15552"/>
                    <a:pt x="38120" y="15553"/>
                  </a:cubicBezTo>
                  <a:cubicBezTo>
                    <a:pt x="36254" y="15569"/>
                    <a:pt x="34387" y="15805"/>
                    <a:pt x="32525" y="15805"/>
                  </a:cubicBezTo>
                  <a:cubicBezTo>
                    <a:pt x="31996" y="15805"/>
                    <a:pt x="31468" y="15786"/>
                    <a:pt x="30940" y="15737"/>
                  </a:cubicBezTo>
                  <a:cubicBezTo>
                    <a:pt x="33098" y="14732"/>
                    <a:pt x="35037" y="13257"/>
                    <a:pt x="36581" y="11444"/>
                  </a:cubicBezTo>
                  <a:cubicBezTo>
                    <a:pt x="37004" y="10948"/>
                    <a:pt x="37407" y="10407"/>
                    <a:pt x="37563" y="9773"/>
                  </a:cubicBezTo>
                  <a:cubicBezTo>
                    <a:pt x="37720" y="9140"/>
                    <a:pt x="37576" y="8392"/>
                    <a:pt x="37061" y="7993"/>
                  </a:cubicBezTo>
                  <a:cubicBezTo>
                    <a:pt x="36725" y="7733"/>
                    <a:pt x="36298" y="7659"/>
                    <a:pt x="35865" y="7659"/>
                  </a:cubicBezTo>
                  <a:cubicBezTo>
                    <a:pt x="35670" y="7659"/>
                    <a:pt x="35473" y="7674"/>
                    <a:pt x="35282" y="7694"/>
                  </a:cubicBezTo>
                  <a:cubicBezTo>
                    <a:pt x="31371" y="8108"/>
                    <a:pt x="27628" y="9961"/>
                    <a:pt x="24928" y="12820"/>
                  </a:cubicBezTo>
                  <a:cubicBezTo>
                    <a:pt x="25839" y="9503"/>
                    <a:pt x="26082" y="6004"/>
                    <a:pt x="25637" y="2593"/>
                  </a:cubicBezTo>
                  <a:cubicBezTo>
                    <a:pt x="25521" y="1701"/>
                    <a:pt x="25288" y="707"/>
                    <a:pt x="24521" y="237"/>
                  </a:cubicBezTo>
                  <a:cubicBezTo>
                    <a:pt x="24254" y="74"/>
                    <a:pt x="23954" y="1"/>
                    <a:pt x="236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46"/>
            <p:cNvSpPr/>
            <p:nvPr/>
          </p:nvSpPr>
          <p:spPr>
            <a:xfrm>
              <a:off x="1610525" y="1397050"/>
              <a:ext cx="237775" cy="180325"/>
            </a:xfrm>
            <a:custGeom>
              <a:avLst/>
              <a:gdLst/>
              <a:ahLst/>
              <a:cxnLst/>
              <a:rect l="l" t="t" r="r" b="b"/>
              <a:pathLst>
                <a:path w="9511" h="7213" extrusionOk="0">
                  <a:moveTo>
                    <a:pt x="5186" y="0"/>
                  </a:moveTo>
                  <a:cubicBezTo>
                    <a:pt x="4115" y="0"/>
                    <a:pt x="3044" y="292"/>
                    <a:pt x="2236" y="842"/>
                  </a:cubicBezTo>
                  <a:cubicBezTo>
                    <a:pt x="1208" y="1541"/>
                    <a:pt x="458" y="2637"/>
                    <a:pt x="179" y="3849"/>
                  </a:cubicBezTo>
                  <a:cubicBezTo>
                    <a:pt x="0" y="4622"/>
                    <a:pt x="30" y="5499"/>
                    <a:pt x="514" y="6128"/>
                  </a:cubicBezTo>
                  <a:cubicBezTo>
                    <a:pt x="1042" y="6811"/>
                    <a:pt x="1965" y="7036"/>
                    <a:pt x="2824" y="7135"/>
                  </a:cubicBezTo>
                  <a:cubicBezTo>
                    <a:pt x="3239" y="7184"/>
                    <a:pt x="3659" y="7212"/>
                    <a:pt x="4077" y="7212"/>
                  </a:cubicBezTo>
                  <a:cubicBezTo>
                    <a:pt x="4872" y="7212"/>
                    <a:pt x="5664" y="7109"/>
                    <a:pt x="6411" y="6844"/>
                  </a:cubicBezTo>
                  <a:cubicBezTo>
                    <a:pt x="7552" y="6439"/>
                    <a:pt x="8582" y="5618"/>
                    <a:pt x="9046" y="4500"/>
                  </a:cubicBezTo>
                  <a:cubicBezTo>
                    <a:pt x="9510" y="3383"/>
                    <a:pt x="9317" y="1970"/>
                    <a:pt x="8430" y="1145"/>
                  </a:cubicBezTo>
                  <a:cubicBezTo>
                    <a:pt x="7591" y="366"/>
                    <a:pt x="6388" y="0"/>
                    <a:pt x="5186" y="0"/>
                  </a:cubicBezTo>
                  <a:close/>
                </a:path>
              </a:pathLst>
            </a:custGeom>
            <a:solidFill>
              <a:srgbClr val="FAC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7" name="Google Shape;1327;p46"/>
          <p:cNvGrpSpPr/>
          <p:nvPr/>
        </p:nvGrpSpPr>
        <p:grpSpPr>
          <a:xfrm rot="-1334520">
            <a:off x="7516719" y="2305005"/>
            <a:ext cx="1010889" cy="1354603"/>
            <a:chOff x="7394430" y="2559115"/>
            <a:chExt cx="842265" cy="1128558"/>
          </a:xfrm>
        </p:grpSpPr>
        <p:sp>
          <p:nvSpPr>
            <p:cNvPr id="1328" name="Google Shape;1328;p46"/>
            <p:cNvSpPr/>
            <p:nvPr/>
          </p:nvSpPr>
          <p:spPr>
            <a:xfrm>
              <a:off x="7394430" y="2559115"/>
              <a:ext cx="842265" cy="1128558"/>
            </a:xfrm>
            <a:custGeom>
              <a:avLst/>
              <a:gdLst/>
              <a:ahLst/>
              <a:cxnLst/>
              <a:rect l="l" t="t" r="r" b="b"/>
              <a:pathLst>
                <a:path w="37719" h="50540" extrusionOk="0">
                  <a:moveTo>
                    <a:pt x="24957" y="1"/>
                  </a:moveTo>
                  <a:cubicBezTo>
                    <a:pt x="24446" y="1"/>
                    <a:pt x="23934" y="88"/>
                    <a:pt x="23461" y="267"/>
                  </a:cubicBezTo>
                  <a:cubicBezTo>
                    <a:pt x="21981" y="826"/>
                    <a:pt x="20865" y="2059"/>
                    <a:pt x="20106" y="3469"/>
                  </a:cubicBezTo>
                  <a:cubicBezTo>
                    <a:pt x="20324" y="2358"/>
                    <a:pt x="19745" y="1058"/>
                    <a:pt x="18701" y="531"/>
                  </a:cubicBezTo>
                  <a:cubicBezTo>
                    <a:pt x="18292" y="324"/>
                    <a:pt x="17845" y="228"/>
                    <a:pt x="17394" y="228"/>
                  </a:cubicBezTo>
                  <a:cubicBezTo>
                    <a:pt x="16329" y="228"/>
                    <a:pt x="15241" y="762"/>
                    <a:pt x="14580" y="1619"/>
                  </a:cubicBezTo>
                  <a:cubicBezTo>
                    <a:pt x="14033" y="2326"/>
                    <a:pt x="13754" y="3197"/>
                    <a:pt x="13704" y="4091"/>
                  </a:cubicBezTo>
                  <a:cubicBezTo>
                    <a:pt x="13172" y="2550"/>
                    <a:pt x="11874" y="1260"/>
                    <a:pt x="10282" y="876"/>
                  </a:cubicBezTo>
                  <a:cubicBezTo>
                    <a:pt x="9942" y="794"/>
                    <a:pt x="9596" y="754"/>
                    <a:pt x="9249" y="754"/>
                  </a:cubicBezTo>
                  <a:cubicBezTo>
                    <a:pt x="7320" y="754"/>
                    <a:pt x="5393" y="1972"/>
                    <a:pt x="4676" y="3781"/>
                  </a:cubicBezTo>
                  <a:cubicBezTo>
                    <a:pt x="3829" y="5915"/>
                    <a:pt x="4773" y="8604"/>
                    <a:pt x="6770" y="9739"/>
                  </a:cubicBezTo>
                  <a:cubicBezTo>
                    <a:pt x="8879" y="10940"/>
                    <a:pt x="11784" y="10508"/>
                    <a:pt x="13549" y="12175"/>
                  </a:cubicBezTo>
                  <a:cubicBezTo>
                    <a:pt x="14730" y="13294"/>
                    <a:pt x="15032" y="15028"/>
                    <a:pt x="15269" y="16636"/>
                  </a:cubicBezTo>
                  <a:cubicBezTo>
                    <a:pt x="15356" y="17235"/>
                    <a:pt x="15441" y="17839"/>
                    <a:pt x="15524" y="18441"/>
                  </a:cubicBezTo>
                  <a:cubicBezTo>
                    <a:pt x="14487" y="18498"/>
                    <a:pt x="13448" y="18519"/>
                    <a:pt x="12408" y="18519"/>
                  </a:cubicBezTo>
                  <a:cubicBezTo>
                    <a:pt x="9784" y="18519"/>
                    <a:pt x="7150" y="18388"/>
                    <a:pt x="4523" y="18388"/>
                  </a:cubicBezTo>
                  <a:cubicBezTo>
                    <a:pt x="3012" y="18388"/>
                    <a:pt x="1504" y="18431"/>
                    <a:pt x="0" y="18568"/>
                  </a:cubicBezTo>
                  <a:cubicBezTo>
                    <a:pt x="3967" y="20702"/>
                    <a:pt x="6350" y="24960"/>
                    <a:pt x="7671" y="29266"/>
                  </a:cubicBezTo>
                  <a:cubicBezTo>
                    <a:pt x="8994" y="33569"/>
                    <a:pt x="9461" y="38100"/>
                    <a:pt x="10761" y="42411"/>
                  </a:cubicBezTo>
                  <a:cubicBezTo>
                    <a:pt x="11545" y="45004"/>
                    <a:pt x="12726" y="47635"/>
                    <a:pt x="14922" y="49223"/>
                  </a:cubicBezTo>
                  <a:cubicBezTo>
                    <a:pt x="16160" y="50117"/>
                    <a:pt x="17666" y="50539"/>
                    <a:pt x="19184" y="50539"/>
                  </a:cubicBezTo>
                  <a:cubicBezTo>
                    <a:pt x="21786" y="50539"/>
                    <a:pt x="24423" y="49299"/>
                    <a:pt x="25803" y="47071"/>
                  </a:cubicBezTo>
                  <a:cubicBezTo>
                    <a:pt x="27398" y="44492"/>
                    <a:pt x="27310" y="41262"/>
                    <a:pt x="27422" y="38230"/>
                  </a:cubicBezTo>
                  <a:cubicBezTo>
                    <a:pt x="27607" y="33362"/>
                    <a:pt x="28032" y="27057"/>
                    <a:pt x="30563" y="22751"/>
                  </a:cubicBezTo>
                  <a:cubicBezTo>
                    <a:pt x="32440" y="19561"/>
                    <a:pt x="36126" y="17979"/>
                    <a:pt x="37719" y="14612"/>
                  </a:cubicBezTo>
                  <a:cubicBezTo>
                    <a:pt x="37104" y="14544"/>
                    <a:pt x="36490" y="14512"/>
                    <a:pt x="35877" y="14512"/>
                  </a:cubicBezTo>
                  <a:cubicBezTo>
                    <a:pt x="30503" y="14512"/>
                    <a:pt x="25199" y="16909"/>
                    <a:pt x="19932" y="17921"/>
                  </a:cubicBezTo>
                  <a:lnTo>
                    <a:pt x="19932" y="17919"/>
                  </a:lnTo>
                  <a:cubicBezTo>
                    <a:pt x="20915" y="14679"/>
                    <a:pt x="22720" y="11619"/>
                    <a:pt x="24939" y="9307"/>
                  </a:cubicBezTo>
                  <a:cubicBezTo>
                    <a:pt x="25935" y="8269"/>
                    <a:pt x="27048" y="7321"/>
                    <a:pt x="27829" y="6112"/>
                  </a:cubicBezTo>
                  <a:cubicBezTo>
                    <a:pt x="28608" y="4902"/>
                    <a:pt x="29015" y="3329"/>
                    <a:pt x="28436" y="2014"/>
                  </a:cubicBezTo>
                  <a:cubicBezTo>
                    <a:pt x="27858" y="702"/>
                    <a:pt x="26408" y="1"/>
                    <a:pt x="24957" y="1"/>
                  </a:cubicBezTo>
                  <a:close/>
                </a:path>
              </a:pathLst>
            </a:custGeom>
            <a:solidFill>
              <a:schemeClr val="dk1"/>
            </a:solidFill>
            <a:ln w="114300" cap="flat" cmpd="sng">
              <a:solidFill>
                <a:schemeClr val="dk1"/>
              </a:solidFill>
              <a:prstDash val="solid"/>
              <a:round/>
              <a:headEnd type="none" w="sm" len="sm"/>
              <a:tailEnd type="none" w="sm" len="sm"/>
            </a:ln>
            <a:effectLst>
              <a:outerShdw blurRad="71438" dist="9525"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29" name="Google Shape;1329;p46"/>
            <p:cNvGrpSpPr/>
            <p:nvPr/>
          </p:nvGrpSpPr>
          <p:grpSpPr>
            <a:xfrm>
              <a:off x="7394437" y="2559144"/>
              <a:ext cx="842250" cy="1128500"/>
              <a:chOff x="7399325" y="2224338"/>
              <a:chExt cx="842250" cy="1128500"/>
            </a:xfrm>
          </p:grpSpPr>
          <p:sp>
            <p:nvSpPr>
              <p:cNvPr id="1330" name="Google Shape;1330;p46"/>
              <p:cNvSpPr/>
              <p:nvPr/>
            </p:nvSpPr>
            <p:spPr>
              <a:xfrm>
                <a:off x="7484825" y="2224338"/>
                <a:ext cx="562350" cy="748025"/>
              </a:xfrm>
              <a:custGeom>
                <a:avLst/>
                <a:gdLst/>
                <a:ahLst/>
                <a:cxnLst/>
                <a:rect l="l" t="t" r="r" b="b"/>
                <a:pathLst>
                  <a:path w="22494" h="29921" extrusionOk="0">
                    <a:moveTo>
                      <a:pt x="18871" y="0"/>
                    </a:moveTo>
                    <a:cubicBezTo>
                      <a:pt x="18414" y="0"/>
                      <a:pt x="17958" y="78"/>
                      <a:pt x="17536" y="237"/>
                    </a:cubicBezTo>
                    <a:cubicBezTo>
                      <a:pt x="16212" y="736"/>
                      <a:pt x="15216" y="1837"/>
                      <a:pt x="14538" y="3097"/>
                    </a:cubicBezTo>
                    <a:lnTo>
                      <a:pt x="14538" y="3097"/>
                    </a:lnTo>
                    <a:cubicBezTo>
                      <a:pt x="14732" y="2105"/>
                      <a:pt x="14216" y="944"/>
                      <a:pt x="13284" y="472"/>
                    </a:cubicBezTo>
                    <a:cubicBezTo>
                      <a:pt x="12919" y="288"/>
                      <a:pt x="12520" y="202"/>
                      <a:pt x="12118" y="202"/>
                    </a:cubicBezTo>
                    <a:cubicBezTo>
                      <a:pt x="11166" y="202"/>
                      <a:pt x="10194" y="680"/>
                      <a:pt x="9602" y="1445"/>
                    </a:cubicBezTo>
                    <a:cubicBezTo>
                      <a:pt x="9114" y="2075"/>
                      <a:pt x="8865" y="2854"/>
                      <a:pt x="8820" y="3652"/>
                    </a:cubicBezTo>
                    <a:lnTo>
                      <a:pt x="8820" y="3652"/>
                    </a:lnTo>
                    <a:cubicBezTo>
                      <a:pt x="8345" y="2278"/>
                      <a:pt x="7186" y="1124"/>
                      <a:pt x="5764" y="781"/>
                    </a:cubicBezTo>
                    <a:cubicBezTo>
                      <a:pt x="5461" y="708"/>
                      <a:pt x="5152" y="673"/>
                      <a:pt x="4843" y="673"/>
                    </a:cubicBezTo>
                    <a:cubicBezTo>
                      <a:pt x="3119" y="673"/>
                      <a:pt x="1398" y="1760"/>
                      <a:pt x="757" y="3376"/>
                    </a:cubicBezTo>
                    <a:cubicBezTo>
                      <a:pt x="1" y="5282"/>
                      <a:pt x="844" y="7683"/>
                      <a:pt x="2625" y="8699"/>
                    </a:cubicBezTo>
                    <a:cubicBezTo>
                      <a:pt x="4511" y="9772"/>
                      <a:pt x="7106" y="9385"/>
                      <a:pt x="8682" y="10875"/>
                    </a:cubicBezTo>
                    <a:cubicBezTo>
                      <a:pt x="9737" y="11873"/>
                      <a:pt x="10006" y="13423"/>
                      <a:pt x="10218" y="14859"/>
                    </a:cubicBezTo>
                    <a:cubicBezTo>
                      <a:pt x="10953" y="19839"/>
                      <a:pt x="11371" y="25031"/>
                      <a:pt x="12513" y="29921"/>
                    </a:cubicBezTo>
                    <a:cubicBezTo>
                      <a:pt x="17227" y="29874"/>
                      <a:pt x="13789" y="23595"/>
                      <a:pt x="13678" y="21291"/>
                    </a:cubicBezTo>
                    <a:cubicBezTo>
                      <a:pt x="13454" y="16642"/>
                      <a:pt x="15681" y="11619"/>
                      <a:pt x="18854" y="8313"/>
                    </a:cubicBezTo>
                    <a:cubicBezTo>
                      <a:pt x="19743" y="7386"/>
                      <a:pt x="20738" y="6538"/>
                      <a:pt x="21435" y="5458"/>
                    </a:cubicBezTo>
                    <a:cubicBezTo>
                      <a:pt x="22133" y="4378"/>
                      <a:pt x="22494" y="2975"/>
                      <a:pt x="21977" y="1797"/>
                    </a:cubicBezTo>
                    <a:cubicBezTo>
                      <a:pt x="21462" y="626"/>
                      <a:pt x="20166" y="0"/>
                      <a:pt x="188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46"/>
              <p:cNvSpPr/>
              <p:nvPr/>
            </p:nvSpPr>
            <p:spPr>
              <a:xfrm>
                <a:off x="7399325" y="2548338"/>
                <a:ext cx="842250" cy="804500"/>
              </a:xfrm>
              <a:custGeom>
                <a:avLst/>
                <a:gdLst/>
                <a:ahLst/>
                <a:cxnLst/>
                <a:rect l="l" t="t" r="r" b="b"/>
                <a:pathLst>
                  <a:path w="33690" h="32180" extrusionOk="0">
                    <a:moveTo>
                      <a:pt x="32047" y="0"/>
                    </a:moveTo>
                    <a:cubicBezTo>
                      <a:pt x="26870" y="0"/>
                      <a:pt x="21766" y="2491"/>
                      <a:pt x="16695" y="3233"/>
                    </a:cubicBezTo>
                    <a:cubicBezTo>
                      <a:pt x="14835" y="3505"/>
                      <a:pt x="12961" y="3581"/>
                      <a:pt x="11082" y="3581"/>
                    </a:cubicBezTo>
                    <a:cubicBezTo>
                      <a:pt x="8736" y="3581"/>
                      <a:pt x="6382" y="3463"/>
                      <a:pt x="4033" y="3463"/>
                    </a:cubicBezTo>
                    <a:cubicBezTo>
                      <a:pt x="2686" y="3463"/>
                      <a:pt x="1341" y="3502"/>
                      <a:pt x="1" y="3623"/>
                    </a:cubicBezTo>
                    <a:cubicBezTo>
                      <a:pt x="3543" y="5530"/>
                      <a:pt x="5673" y="9334"/>
                      <a:pt x="6853" y="13178"/>
                    </a:cubicBezTo>
                    <a:cubicBezTo>
                      <a:pt x="8032" y="17023"/>
                      <a:pt x="8451" y="21068"/>
                      <a:pt x="9612" y="24919"/>
                    </a:cubicBezTo>
                    <a:cubicBezTo>
                      <a:pt x="10312" y="27235"/>
                      <a:pt x="11367" y="29584"/>
                      <a:pt x="13328" y="31002"/>
                    </a:cubicBezTo>
                    <a:cubicBezTo>
                      <a:pt x="14434" y="31802"/>
                      <a:pt x="15779" y="32179"/>
                      <a:pt x="17135" y="32179"/>
                    </a:cubicBezTo>
                    <a:cubicBezTo>
                      <a:pt x="19459" y="32179"/>
                      <a:pt x="21814" y="31071"/>
                      <a:pt x="23046" y="29081"/>
                    </a:cubicBezTo>
                    <a:cubicBezTo>
                      <a:pt x="24471" y="26777"/>
                      <a:pt x="24392" y="23892"/>
                      <a:pt x="24493" y="21184"/>
                    </a:cubicBezTo>
                    <a:cubicBezTo>
                      <a:pt x="24657" y="16837"/>
                      <a:pt x="25036" y="11206"/>
                      <a:pt x="27298" y="7360"/>
                    </a:cubicBezTo>
                    <a:cubicBezTo>
                      <a:pt x="28974" y="4509"/>
                      <a:pt x="32267" y="3097"/>
                      <a:pt x="33690" y="88"/>
                    </a:cubicBezTo>
                    <a:cubicBezTo>
                      <a:pt x="33141" y="28"/>
                      <a:pt x="32594" y="0"/>
                      <a:pt x="320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32" name="Google Shape;1332;p46"/>
          <p:cNvGrpSpPr/>
          <p:nvPr/>
        </p:nvGrpSpPr>
        <p:grpSpPr>
          <a:xfrm>
            <a:off x="615036" y="2323849"/>
            <a:ext cx="1188888" cy="1086242"/>
            <a:chOff x="715100" y="2567648"/>
            <a:chExt cx="795775" cy="727069"/>
          </a:xfrm>
        </p:grpSpPr>
        <p:sp>
          <p:nvSpPr>
            <p:cNvPr id="1333" name="Google Shape;1333;p46"/>
            <p:cNvSpPr/>
            <p:nvPr/>
          </p:nvSpPr>
          <p:spPr>
            <a:xfrm>
              <a:off x="715114" y="2567648"/>
              <a:ext cx="795737" cy="727069"/>
            </a:xfrm>
            <a:custGeom>
              <a:avLst/>
              <a:gdLst/>
              <a:ahLst/>
              <a:cxnLst/>
              <a:rect l="l" t="t" r="r" b="b"/>
              <a:pathLst>
                <a:path w="41914" h="38292" extrusionOk="0">
                  <a:moveTo>
                    <a:pt x="20161" y="0"/>
                  </a:moveTo>
                  <a:cubicBezTo>
                    <a:pt x="18741" y="0"/>
                    <a:pt x="17301" y="1164"/>
                    <a:pt x="17195" y="2624"/>
                  </a:cubicBezTo>
                  <a:cubicBezTo>
                    <a:pt x="17147" y="3282"/>
                    <a:pt x="17380" y="3939"/>
                    <a:pt x="17790" y="4453"/>
                  </a:cubicBezTo>
                  <a:cubicBezTo>
                    <a:pt x="17393" y="7126"/>
                    <a:pt x="17139" y="9841"/>
                    <a:pt x="17028" y="12551"/>
                  </a:cubicBezTo>
                  <a:cubicBezTo>
                    <a:pt x="15652" y="12224"/>
                    <a:pt x="14250" y="11960"/>
                    <a:pt x="12866" y="11810"/>
                  </a:cubicBezTo>
                  <a:cubicBezTo>
                    <a:pt x="12745" y="9715"/>
                    <a:pt x="12692" y="7613"/>
                    <a:pt x="12703" y="5521"/>
                  </a:cubicBezTo>
                  <a:cubicBezTo>
                    <a:pt x="12816" y="5492"/>
                    <a:pt x="12927" y="5460"/>
                    <a:pt x="13038" y="5425"/>
                  </a:cubicBezTo>
                  <a:cubicBezTo>
                    <a:pt x="15086" y="4762"/>
                    <a:pt x="15086" y="1683"/>
                    <a:pt x="13373" y="585"/>
                  </a:cubicBezTo>
                  <a:cubicBezTo>
                    <a:pt x="12973" y="328"/>
                    <a:pt x="12529" y="213"/>
                    <a:pt x="12082" y="213"/>
                  </a:cubicBezTo>
                  <a:cubicBezTo>
                    <a:pt x="10662" y="213"/>
                    <a:pt x="9221" y="1377"/>
                    <a:pt x="9115" y="2837"/>
                  </a:cubicBezTo>
                  <a:cubicBezTo>
                    <a:pt x="9025" y="4103"/>
                    <a:pt x="9972" y="5371"/>
                    <a:pt x="11219" y="5608"/>
                  </a:cubicBezTo>
                  <a:cubicBezTo>
                    <a:pt x="11260" y="5615"/>
                    <a:pt x="11300" y="5623"/>
                    <a:pt x="11340" y="5628"/>
                  </a:cubicBezTo>
                  <a:cubicBezTo>
                    <a:pt x="11331" y="7648"/>
                    <a:pt x="11382" y="9678"/>
                    <a:pt x="11495" y="11700"/>
                  </a:cubicBezTo>
                  <a:cubicBezTo>
                    <a:pt x="11166" y="11684"/>
                    <a:pt x="10839" y="11675"/>
                    <a:pt x="10515" y="11675"/>
                  </a:cubicBezTo>
                  <a:cubicBezTo>
                    <a:pt x="7275" y="11675"/>
                    <a:pt x="4308" y="12525"/>
                    <a:pt x="2287" y="14972"/>
                  </a:cubicBezTo>
                  <a:cubicBezTo>
                    <a:pt x="1" y="17742"/>
                    <a:pt x="143" y="21962"/>
                    <a:pt x="1868" y="25113"/>
                  </a:cubicBezTo>
                  <a:cubicBezTo>
                    <a:pt x="4931" y="30709"/>
                    <a:pt x="11073" y="33928"/>
                    <a:pt x="16936" y="35800"/>
                  </a:cubicBezTo>
                  <a:lnTo>
                    <a:pt x="16936" y="35798"/>
                  </a:lnTo>
                  <a:cubicBezTo>
                    <a:pt x="20664" y="36989"/>
                    <a:pt x="25507" y="38291"/>
                    <a:pt x="29938" y="38291"/>
                  </a:cubicBezTo>
                  <a:cubicBezTo>
                    <a:pt x="31772" y="38291"/>
                    <a:pt x="33536" y="38068"/>
                    <a:pt x="35121" y="37521"/>
                  </a:cubicBezTo>
                  <a:cubicBezTo>
                    <a:pt x="38645" y="36304"/>
                    <a:pt x="41662" y="32919"/>
                    <a:pt x="41330" y="29205"/>
                  </a:cubicBezTo>
                  <a:cubicBezTo>
                    <a:pt x="40921" y="24635"/>
                    <a:pt x="37818" y="21369"/>
                    <a:pt x="34000" y="18997"/>
                  </a:cubicBezTo>
                  <a:lnTo>
                    <a:pt x="37454" y="14429"/>
                  </a:lnTo>
                  <a:cubicBezTo>
                    <a:pt x="37641" y="14520"/>
                    <a:pt x="37839" y="14587"/>
                    <a:pt x="38045" y="14626"/>
                  </a:cubicBezTo>
                  <a:cubicBezTo>
                    <a:pt x="38217" y="14659"/>
                    <a:pt x="38390" y="14674"/>
                    <a:pt x="38564" y="14674"/>
                  </a:cubicBezTo>
                  <a:cubicBezTo>
                    <a:pt x="39004" y="14674"/>
                    <a:pt x="39445" y="14579"/>
                    <a:pt x="39866" y="14444"/>
                  </a:cubicBezTo>
                  <a:cubicBezTo>
                    <a:pt x="41914" y="13782"/>
                    <a:pt x="41914" y="10703"/>
                    <a:pt x="40201" y="9604"/>
                  </a:cubicBezTo>
                  <a:cubicBezTo>
                    <a:pt x="39800" y="9347"/>
                    <a:pt x="39356" y="9232"/>
                    <a:pt x="38909" y="9232"/>
                  </a:cubicBezTo>
                  <a:cubicBezTo>
                    <a:pt x="37488" y="9232"/>
                    <a:pt x="36048" y="10396"/>
                    <a:pt x="35943" y="11856"/>
                  </a:cubicBezTo>
                  <a:cubicBezTo>
                    <a:pt x="35901" y="12451"/>
                    <a:pt x="36086" y="13044"/>
                    <a:pt x="36424" y="13532"/>
                  </a:cubicBezTo>
                  <a:lnTo>
                    <a:pt x="32817" y="18303"/>
                  </a:lnTo>
                  <a:cubicBezTo>
                    <a:pt x="31419" y="17524"/>
                    <a:pt x="29956" y="16853"/>
                    <a:pt x="28517" y="16269"/>
                  </a:cubicBezTo>
                  <a:cubicBezTo>
                    <a:pt x="29477" y="14234"/>
                    <a:pt x="30573" y="12264"/>
                    <a:pt x="31796" y="10376"/>
                  </a:cubicBezTo>
                  <a:cubicBezTo>
                    <a:pt x="31941" y="10435"/>
                    <a:pt x="32090" y="10480"/>
                    <a:pt x="32245" y="10511"/>
                  </a:cubicBezTo>
                  <a:cubicBezTo>
                    <a:pt x="32416" y="10543"/>
                    <a:pt x="32589" y="10558"/>
                    <a:pt x="32762" y="10558"/>
                  </a:cubicBezTo>
                  <a:cubicBezTo>
                    <a:pt x="33202" y="10558"/>
                    <a:pt x="33645" y="10464"/>
                    <a:pt x="34066" y="10327"/>
                  </a:cubicBezTo>
                  <a:cubicBezTo>
                    <a:pt x="36113" y="9667"/>
                    <a:pt x="36113" y="6586"/>
                    <a:pt x="34399" y="5487"/>
                  </a:cubicBezTo>
                  <a:cubicBezTo>
                    <a:pt x="33999" y="5230"/>
                    <a:pt x="33555" y="5115"/>
                    <a:pt x="33108" y="5115"/>
                  </a:cubicBezTo>
                  <a:cubicBezTo>
                    <a:pt x="31688" y="5115"/>
                    <a:pt x="30248" y="6280"/>
                    <a:pt x="30142" y="7740"/>
                  </a:cubicBezTo>
                  <a:cubicBezTo>
                    <a:pt x="30096" y="8384"/>
                    <a:pt x="30320" y="9030"/>
                    <a:pt x="30714" y="9540"/>
                  </a:cubicBezTo>
                  <a:cubicBezTo>
                    <a:pt x="29416" y="11534"/>
                    <a:pt x="28256" y="13619"/>
                    <a:pt x="27244" y="15773"/>
                  </a:cubicBezTo>
                  <a:cubicBezTo>
                    <a:pt x="26501" y="15496"/>
                    <a:pt x="25773" y="15240"/>
                    <a:pt x="25072" y="15005"/>
                  </a:cubicBezTo>
                  <a:cubicBezTo>
                    <a:pt x="24458" y="14798"/>
                    <a:pt x="23798" y="14574"/>
                    <a:pt x="23100" y="14341"/>
                  </a:cubicBezTo>
                  <a:cubicBezTo>
                    <a:pt x="23896" y="11964"/>
                    <a:pt x="24839" y="9627"/>
                    <a:pt x="25912" y="7361"/>
                  </a:cubicBezTo>
                  <a:cubicBezTo>
                    <a:pt x="26136" y="7487"/>
                    <a:pt x="26379" y="7579"/>
                    <a:pt x="26633" y="7627"/>
                  </a:cubicBezTo>
                  <a:cubicBezTo>
                    <a:pt x="26805" y="7659"/>
                    <a:pt x="26978" y="7674"/>
                    <a:pt x="27151" y="7674"/>
                  </a:cubicBezTo>
                  <a:cubicBezTo>
                    <a:pt x="27590" y="7674"/>
                    <a:pt x="28032" y="7580"/>
                    <a:pt x="28452" y="7445"/>
                  </a:cubicBezTo>
                  <a:cubicBezTo>
                    <a:pt x="30500" y="6783"/>
                    <a:pt x="30500" y="3704"/>
                    <a:pt x="28787" y="2603"/>
                  </a:cubicBezTo>
                  <a:cubicBezTo>
                    <a:pt x="28387" y="2347"/>
                    <a:pt x="27943" y="2232"/>
                    <a:pt x="27497" y="2232"/>
                  </a:cubicBezTo>
                  <a:cubicBezTo>
                    <a:pt x="26077" y="2232"/>
                    <a:pt x="24636" y="3397"/>
                    <a:pt x="24531" y="4857"/>
                  </a:cubicBezTo>
                  <a:cubicBezTo>
                    <a:pt x="24492" y="5375"/>
                    <a:pt x="24629" y="5893"/>
                    <a:pt x="24890" y="6341"/>
                  </a:cubicBezTo>
                  <a:cubicBezTo>
                    <a:pt x="23704" y="8794"/>
                    <a:pt x="22672" y="11333"/>
                    <a:pt x="21806" y="13915"/>
                  </a:cubicBezTo>
                  <a:cubicBezTo>
                    <a:pt x="20719" y="13566"/>
                    <a:pt x="19565" y="13213"/>
                    <a:pt x="18378" y="12894"/>
                  </a:cubicBezTo>
                  <a:cubicBezTo>
                    <a:pt x="18471" y="10364"/>
                    <a:pt x="18694" y="7832"/>
                    <a:pt x="19040" y="5330"/>
                  </a:cubicBezTo>
                  <a:cubicBezTo>
                    <a:pt x="19124" y="5357"/>
                    <a:pt x="19211" y="5378"/>
                    <a:pt x="19298" y="5396"/>
                  </a:cubicBezTo>
                  <a:cubicBezTo>
                    <a:pt x="19468" y="5428"/>
                    <a:pt x="19640" y="5442"/>
                    <a:pt x="19812" y="5442"/>
                  </a:cubicBezTo>
                  <a:cubicBezTo>
                    <a:pt x="20253" y="5442"/>
                    <a:pt x="20697" y="5347"/>
                    <a:pt x="21118" y="5212"/>
                  </a:cubicBezTo>
                  <a:cubicBezTo>
                    <a:pt x="23166" y="4550"/>
                    <a:pt x="23166" y="1471"/>
                    <a:pt x="21452" y="372"/>
                  </a:cubicBezTo>
                  <a:cubicBezTo>
                    <a:pt x="21052" y="115"/>
                    <a:pt x="20607" y="0"/>
                    <a:pt x="20161" y="0"/>
                  </a:cubicBezTo>
                  <a:close/>
                </a:path>
              </a:pathLst>
            </a:custGeom>
            <a:solidFill>
              <a:schemeClr val="dk1"/>
            </a:solidFill>
            <a:ln w="114300" cap="flat" cmpd="sng">
              <a:solidFill>
                <a:schemeClr val="dk1"/>
              </a:solidFill>
              <a:prstDash val="solid"/>
              <a:round/>
              <a:headEnd type="none" w="sm" len="sm"/>
              <a:tailEnd type="none" w="sm" len="sm"/>
            </a:ln>
            <a:effectLst>
              <a:outerShdw blurRad="5715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34" name="Google Shape;1334;p46"/>
            <p:cNvGrpSpPr/>
            <p:nvPr/>
          </p:nvGrpSpPr>
          <p:grpSpPr>
            <a:xfrm>
              <a:off x="715100" y="2567675"/>
              <a:ext cx="795775" cy="727025"/>
              <a:chOff x="1734850" y="3309250"/>
              <a:chExt cx="795775" cy="727025"/>
            </a:xfrm>
          </p:grpSpPr>
          <p:sp>
            <p:nvSpPr>
              <p:cNvPr id="1335" name="Google Shape;1335;p46"/>
              <p:cNvSpPr/>
              <p:nvPr/>
            </p:nvSpPr>
            <p:spPr>
              <a:xfrm>
                <a:off x="1949025" y="3384175"/>
                <a:ext cx="34625" cy="213025"/>
              </a:xfrm>
              <a:custGeom>
                <a:avLst/>
                <a:gdLst/>
                <a:ahLst/>
                <a:cxnLst/>
                <a:rect l="l" t="t" r="r" b="b"/>
                <a:pathLst>
                  <a:path w="1385" h="8521" extrusionOk="0">
                    <a:moveTo>
                      <a:pt x="61" y="1"/>
                    </a:moveTo>
                    <a:cubicBezTo>
                      <a:pt x="1" y="2831"/>
                      <a:pt x="99" y="5697"/>
                      <a:pt x="354" y="8521"/>
                    </a:cubicBezTo>
                    <a:lnTo>
                      <a:pt x="1385" y="8428"/>
                    </a:lnTo>
                    <a:cubicBezTo>
                      <a:pt x="1132" y="5642"/>
                      <a:pt x="1036" y="2815"/>
                      <a:pt x="1096" y="24"/>
                    </a:cubicBezTo>
                    <a:lnTo>
                      <a:pt x="6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46"/>
              <p:cNvSpPr/>
              <p:nvPr/>
            </p:nvSpPr>
            <p:spPr>
              <a:xfrm>
                <a:off x="2056950" y="3391300"/>
                <a:ext cx="41600" cy="200375"/>
              </a:xfrm>
              <a:custGeom>
                <a:avLst/>
                <a:gdLst/>
                <a:ahLst/>
                <a:cxnLst/>
                <a:rect l="l" t="t" r="r" b="b"/>
                <a:pathLst>
                  <a:path w="1664" h="8015" extrusionOk="0">
                    <a:moveTo>
                      <a:pt x="640" y="1"/>
                    </a:moveTo>
                    <a:cubicBezTo>
                      <a:pt x="245" y="2639"/>
                      <a:pt x="30" y="5332"/>
                      <a:pt x="0" y="8002"/>
                    </a:cubicBezTo>
                    <a:lnTo>
                      <a:pt x="1036" y="8014"/>
                    </a:lnTo>
                    <a:cubicBezTo>
                      <a:pt x="1065" y="5391"/>
                      <a:pt x="1275" y="2745"/>
                      <a:pt x="1663" y="154"/>
                    </a:cubicBezTo>
                    <a:lnTo>
                      <a:pt x="64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46"/>
              <p:cNvSpPr/>
              <p:nvPr/>
            </p:nvSpPr>
            <p:spPr>
              <a:xfrm>
                <a:off x="2139900" y="3408200"/>
                <a:ext cx="101200" cy="200700"/>
              </a:xfrm>
              <a:custGeom>
                <a:avLst/>
                <a:gdLst/>
                <a:ahLst/>
                <a:cxnLst/>
                <a:rect l="l" t="t" r="r" b="b"/>
                <a:pathLst>
                  <a:path w="4048" h="8028" extrusionOk="0">
                    <a:moveTo>
                      <a:pt x="3125" y="0"/>
                    </a:moveTo>
                    <a:cubicBezTo>
                      <a:pt x="1869" y="2473"/>
                      <a:pt x="818" y="5071"/>
                      <a:pt x="1" y="7722"/>
                    </a:cubicBezTo>
                    <a:lnTo>
                      <a:pt x="990" y="8027"/>
                    </a:lnTo>
                    <a:cubicBezTo>
                      <a:pt x="1789" y="5432"/>
                      <a:pt x="2818" y="2889"/>
                      <a:pt x="4047" y="469"/>
                    </a:cubicBezTo>
                    <a:lnTo>
                      <a:pt x="31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46"/>
              <p:cNvSpPr/>
              <p:nvPr/>
            </p:nvSpPr>
            <p:spPr>
              <a:xfrm>
                <a:off x="2232500" y="3462975"/>
                <a:ext cx="125175" cy="200125"/>
              </a:xfrm>
              <a:custGeom>
                <a:avLst/>
                <a:gdLst/>
                <a:ahLst/>
                <a:cxnLst/>
                <a:rect l="l" t="t" r="r" b="b"/>
                <a:pathLst>
                  <a:path w="5007" h="8005" extrusionOk="0">
                    <a:moveTo>
                      <a:pt x="4160" y="1"/>
                    </a:moveTo>
                    <a:cubicBezTo>
                      <a:pt x="2499" y="2371"/>
                      <a:pt x="1099" y="4932"/>
                      <a:pt x="1" y="7612"/>
                    </a:cubicBezTo>
                    <a:lnTo>
                      <a:pt x="958" y="8004"/>
                    </a:lnTo>
                    <a:cubicBezTo>
                      <a:pt x="2028" y="5396"/>
                      <a:pt x="3391" y="2902"/>
                      <a:pt x="5006" y="594"/>
                    </a:cubicBezTo>
                    <a:lnTo>
                      <a:pt x="416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46"/>
              <p:cNvSpPr/>
              <p:nvPr/>
            </p:nvSpPr>
            <p:spPr>
              <a:xfrm>
                <a:off x="2324850" y="3539925"/>
                <a:ext cx="142150" cy="176125"/>
              </a:xfrm>
              <a:custGeom>
                <a:avLst/>
                <a:gdLst/>
                <a:ahLst/>
                <a:cxnLst/>
                <a:rect l="l" t="t" r="r" b="b"/>
                <a:pathLst>
                  <a:path w="5686" h="7045" extrusionOk="0">
                    <a:moveTo>
                      <a:pt x="4861" y="0"/>
                    </a:moveTo>
                    <a:lnTo>
                      <a:pt x="1" y="6420"/>
                    </a:lnTo>
                    <a:lnTo>
                      <a:pt x="827" y="7044"/>
                    </a:lnTo>
                    <a:lnTo>
                      <a:pt x="5685" y="624"/>
                    </a:lnTo>
                    <a:lnTo>
                      <a:pt x="486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46"/>
              <p:cNvSpPr/>
              <p:nvPr/>
            </p:nvSpPr>
            <p:spPr>
              <a:xfrm>
                <a:off x="1734850" y="3530900"/>
                <a:ext cx="791000" cy="505375"/>
              </a:xfrm>
              <a:custGeom>
                <a:avLst/>
                <a:gdLst/>
                <a:ahLst/>
                <a:cxnLst/>
                <a:rect l="l" t="t" r="r" b="b"/>
                <a:pathLst>
                  <a:path w="31640" h="20215" extrusionOk="0">
                    <a:moveTo>
                      <a:pt x="7987" y="1"/>
                    </a:moveTo>
                    <a:cubicBezTo>
                      <a:pt x="5525" y="1"/>
                      <a:pt x="3272" y="646"/>
                      <a:pt x="1736" y="2505"/>
                    </a:cubicBezTo>
                    <a:cubicBezTo>
                      <a:pt x="0" y="4608"/>
                      <a:pt x="108" y="7812"/>
                      <a:pt x="1418" y="10205"/>
                    </a:cubicBezTo>
                    <a:cubicBezTo>
                      <a:pt x="3744" y="14456"/>
                      <a:pt x="8409" y="16899"/>
                      <a:pt x="12861" y="18322"/>
                    </a:cubicBezTo>
                    <a:cubicBezTo>
                      <a:pt x="15692" y="19226"/>
                      <a:pt x="19370" y="20214"/>
                      <a:pt x="22735" y="20214"/>
                    </a:cubicBezTo>
                    <a:cubicBezTo>
                      <a:pt x="24129" y="20214"/>
                      <a:pt x="25468" y="20045"/>
                      <a:pt x="26672" y="19629"/>
                    </a:cubicBezTo>
                    <a:cubicBezTo>
                      <a:pt x="29348" y="18705"/>
                      <a:pt x="31640" y="16134"/>
                      <a:pt x="31388" y="13314"/>
                    </a:cubicBezTo>
                    <a:cubicBezTo>
                      <a:pt x="30846" y="7250"/>
                      <a:pt x="24055" y="4212"/>
                      <a:pt x="19040" y="2529"/>
                    </a:cubicBezTo>
                    <a:cubicBezTo>
                      <a:pt x="16121" y="1551"/>
                      <a:pt x="11804" y="1"/>
                      <a:pt x="79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46"/>
              <p:cNvSpPr/>
              <p:nvPr/>
            </p:nvSpPr>
            <p:spPr>
              <a:xfrm>
                <a:off x="1906150" y="3313275"/>
                <a:ext cx="115125" cy="103350"/>
              </a:xfrm>
              <a:custGeom>
                <a:avLst/>
                <a:gdLst/>
                <a:ahLst/>
                <a:cxnLst/>
                <a:rect l="l" t="t" r="r" b="b"/>
                <a:pathLst>
                  <a:path w="4605" h="4134" extrusionOk="0">
                    <a:moveTo>
                      <a:pt x="2323" y="1"/>
                    </a:moveTo>
                    <a:cubicBezTo>
                      <a:pt x="1244" y="1"/>
                      <a:pt x="150" y="885"/>
                      <a:pt x="70" y="1994"/>
                    </a:cubicBezTo>
                    <a:cubicBezTo>
                      <a:pt x="0" y="2954"/>
                      <a:pt x="721" y="3918"/>
                      <a:pt x="1667" y="4097"/>
                    </a:cubicBezTo>
                    <a:cubicBezTo>
                      <a:pt x="1797" y="4122"/>
                      <a:pt x="1929" y="4133"/>
                      <a:pt x="2061" y="4133"/>
                    </a:cubicBezTo>
                    <a:cubicBezTo>
                      <a:pt x="2395" y="4133"/>
                      <a:pt x="2730" y="4061"/>
                      <a:pt x="3049" y="3959"/>
                    </a:cubicBezTo>
                    <a:cubicBezTo>
                      <a:pt x="4605" y="3456"/>
                      <a:pt x="4605" y="1118"/>
                      <a:pt x="3304" y="283"/>
                    </a:cubicBezTo>
                    <a:cubicBezTo>
                      <a:pt x="3000" y="88"/>
                      <a:pt x="2662" y="1"/>
                      <a:pt x="23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46"/>
              <p:cNvSpPr/>
              <p:nvPr/>
            </p:nvSpPr>
            <p:spPr>
              <a:xfrm>
                <a:off x="2059550" y="3309250"/>
                <a:ext cx="115125" cy="103350"/>
              </a:xfrm>
              <a:custGeom>
                <a:avLst/>
                <a:gdLst/>
                <a:ahLst/>
                <a:cxnLst/>
                <a:rect l="l" t="t" r="r" b="b"/>
                <a:pathLst>
                  <a:path w="4605" h="4134" extrusionOk="0">
                    <a:moveTo>
                      <a:pt x="2323" y="0"/>
                    </a:moveTo>
                    <a:cubicBezTo>
                      <a:pt x="1244" y="0"/>
                      <a:pt x="150" y="884"/>
                      <a:pt x="70" y="1993"/>
                    </a:cubicBezTo>
                    <a:cubicBezTo>
                      <a:pt x="0" y="2955"/>
                      <a:pt x="721" y="3918"/>
                      <a:pt x="1667" y="4098"/>
                    </a:cubicBezTo>
                    <a:cubicBezTo>
                      <a:pt x="1796" y="4122"/>
                      <a:pt x="1927" y="4133"/>
                      <a:pt x="2058" y="4133"/>
                    </a:cubicBezTo>
                    <a:cubicBezTo>
                      <a:pt x="2393" y="4133"/>
                      <a:pt x="2729" y="4061"/>
                      <a:pt x="3050" y="3958"/>
                    </a:cubicBezTo>
                    <a:cubicBezTo>
                      <a:pt x="4605" y="3455"/>
                      <a:pt x="4605" y="1117"/>
                      <a:pt x="3303" y="283"/>
                    </a:cubicBezTo>
                    <a:cubicBezTo>
                      <a:pt x="2999" y="88"/>
                      <a:pt x="2662" y="0"/>
                      <a:pt x="23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46"/>
              <p:cNvSpPr/>
              <p:nvPr/>
            </p:nvSpPr>
            <p:spPr>
              <a:xfrm>
                <a:off x="2198825" y="3351650"/>
                <a:ext cx="115125" cy="103325"/>
              </a:xfrm>
              <a:custGeom>
                <a:avLst/>
                <a:gdLst/>
                <a:ahLst/>
                <a:cxnLst/>
                <a:rect l="l" t="t" r="r" b="b"/>
                <a:pathLst>
                  <a:path w="4605" h="4133" extrusionOk="0">
                    <a:moveTo>
                      <a:pt x="2323" y="0"/>
                    </a:moveTo>
                    <a:cubicBezTo>
                      <a:pt x="1244" y="0"/>
                      <a:pt x="150" y="884"/>
                      <a:pt x="70" y="1993"/>
                    </a:cubicBezTo>
                    <a:cubicBezTo>
                      <a:pt x="0" y="2954"/>
                      <a:pt x="721" y="3918"/>
                      <a:pt x="1667" y="4097"/>
                    </a:cubicBezTo>
                    <a:cubicBezTo>
                      <a:pt x="1797" y="4121"/>
                      <a:pt x="1929" y="4132"/>
                      <a:pt x="2060" y="4132"/>
                    </a:cubicBezTo>
                    <a:cubicBezTo>
                      <a:pt x="2394" y="4132"/>
                      <a:pt x="2730" y="4061"/>
                      <a:pt x="3050" y="3958"/>
                    </a:cubicBezTo>
                    <a:cubicBezTo>
                      <a:pt x="4605" y="3455"/>
                      <a:pt x="4605" y="1117"/>
                      <a:pt x="3303" y="283"/>
                    </a:cubicBezTo>
                    <a:cubicBezTo>
                      <a:pt x="2999" y="87"/>
                      <a:pt x="2662" y="0"/>
                      <a:pt x="23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46"/>
              <p:cNvSpPr/>
              <p:nvPr/>
            </p:nvSpPr>
            <p:spPr>
              <a:xfrm>
                <a:off x="2305375" y="3406375"/>
                <a:ext cx="115125" cy="103350"/>
              </a:xfrm>
              <a:custGeom>
                <a:avLst/>
                <a:gdLst/>
                <a:ahLst/>
                <a:cxnLst/>
                <a:rect l="l" t="t" r="r" b="b"/>
                <a:pathLst>
                  <a:path w="4605" h="4134" extrusionOk="0">
                    <a:moveTo>
                      <a:pt x="2323" y="0"/>
                    </a:moveTo>
                    <a:cubicBezTo>
                      <a:pt x="1244" y="0"/>
                      <a:pt x="150" y="885"/>
                      <a:pt x="70" y="1994"/>
                    </a:cubicBezTo>
                    <a:cubicBezTo>
                      <a:pt x="0" y="2955"/>
                      <a:pt x="721" y="3918"/>
                      <a:pt x="1667" y="4098"/>
                    </a:cubicBezTo>
                    <a:cubicBezTo>
                      <a:pt x="1797" y="4122"/>
                      <a:pt x="1928" y="4133"/>
                      <a:pt x="2060" y="4133"/>
                    </a:cubicBezTo>
                    <a:cubicBezTo>
                      <a:pt x="2394" y="4133"/>
                      <a:pt x="2730" y="4062"/>
                      <a:pt x="3049" y="3958"/>
                    </a:cubicBezTo>
                    <a:cubicBezTo>
                      <a:pt x="4605" y="3457"/>
                      <a:pt x="4605" y="1118"/>
                      <a:pt x="3304" y="283"/>
                    </a:cubicBezTo>
                    <a:cubicBezTo>
                      <a:pt x="3000" y="87"/>
                      <a:pt x="2662" y="0"/>
                      <a:pt x="23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46"/>
              <p:cNvSpPr/>
              <p:nvPr/>
            </p:nvSpPr>
            <p:spPr>
              <a:xfrm>
                <a:off x="2415500" y="3484525"/>
                <a:ext cx="115125" cy="103350"/>
              </a:xfrm>
              <a:custGeom>
                <a:avLst/>
                <a:gdLst/>
                <a:ahLst/>
                <a:cxnLst/>
                <a:rect l="l" t="t" r="r" b="b"/>
                <a:pathLst>
                  <a:path w="4605" h="4134" extrusionOk="0">
                    <a:moveTo>
                      <a:pt x="2323" y="0"/>
                    </a:moveTo>
                    <a:cubicBezTo>
                      <a:pt x="1245" y="0"/>
                      <a:pt x="150" y="885"/>
                      <a:pt x="70" y="1995"/>
                    </a:cubicBezTo>
                    <a:cubicBezTo>
                      <a:pt x="0" y="2955"/>
                      <a:pt x="721" y="3919"/>
                      <a:pt x="1667" y="4098"/>
                    </a:cubicBezTo>
                    <a:cubicBezTo>
                      <a:pt x="1797" y="4123"/>
                      <a:pt x="1928" y="4134"/>
                      <a:pt x="2059" y="4134"/>
                    </a:cubicBezTo>
                    <a:cubicBezTo>
                      <a:pt x="2394" y="4134"/>
                      <a:pt x="2730" y="4062"/>
                      <a:pt x="3049" y="3959"/>
                    </a:cubicBezTo>
                    <a:cubicBezTo>
                      <a:pt x="4605" y="3457"/>
                      <a:pt x="4605" y="1119"/>
                      <a:pt x="3304" y="283"/>
                    </a:cubicBezTo>
                    <a:cubicBezTo>
                      <a:pt x="3000" y="88"/>
                      <a:pt x="2662" y="0"/>
                      <a:pt x="23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46" name="Google Shape;1346;p46"/>
          <p:cNvGrpSpPr/>
          <p:nvPr/>
        </p:nvGrpSpPr>
        <p:grpSpPr>
          <a:xfrm>
            <a:off x="6680805" y="521227"/>
            <a:ext cx="1307870" cy="1307891"/>
            <a:chOff x="6638472" y="741580"/>
            <a:chExt cx="1435800" cy="1435822"/>
          </a:xfrm>
        </p:grpSpPr>
        <p:sp>
          <p:nvSpPr>
            <p:cNvPr id="1347" name="Google Shape;1347;p46"/>
            <p:cNvSpPr/>
            <p:nvPr/>
          </p:nvSpPr>
          <p:spPr>
            <a:xfrm>
              <a:off x="6638472" y="741603"/>
              <a:ext cx="1435800" cy="1435800"/>
            </a:xfrm>
            <a:prstGeom prst="ellipse">
              <a:avLst/>
            </a:prstGeom>
            <a:solidFill>
              <a:schemeClr val="dk1"/>
            </a:solidFill>
            <a:ln w="114300" cap="flat" cmpd="sng">
              <a:solidFill>
                <a:schemeClr val="dk1"/>
              </a:solidFill>
              <a:prstDash val="solid"/>
              <a:round/>
              <a:headEnd type="none" w="sm" len="sm"/>
              <a:tailEnd type="none" w="sm" len="sm"/>
            </a:ln>
            <a:effectLst>
              <a:outerShdw blurRad="71438"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46"/>
            <p:cNvSpPr/>
            <p:nvPr/>
          </p:nvSpPr>
          <p:spPr>
            <a:xfrm>
              <a:off x="6638472" y="741580"/>
              <a:ext cx="1435800" cy="14358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49" name="Google Shape;1349;p46"/>
            <p:cNvGrpSpPr/>
            <p:nvPr/>
          </p:nvGrpSpPr>
          <p:grpSpPr>
            <a:xfrm>
              <a:off x="6808483" y="950646"/>
              <a:ext cx="1095588" cy="1017862"/>
              <a:chOff x="6751500" y="535000"/>
              <a:chExt cx="886900" cy="823979"/>
            </a:xfrm>
          </p:grpSpPr>
          <p:sp>
            <p:nvSpPr>
              <p:cNvPr id="1350" name="Google Shape;1350;p46"/>
              <p:cNvSpPr/>
              <p:nvPr/>
            </p:nvSpPr>
            <p:spPr>
              <a:xfrm>
                <a:off x="6751500" y="535000"/>
                <a:ext cx="886900" cy="823979"/>
              </a:xfrm>
              <a:custGeom>
                <a:avLst/>
                <a:gdLst/>
                <a:ahLst/>
                <a:cxnLst/>
                <a:rect l="l" t="t" r="r" b="b"/>
                <a:pathLst>
                  <a:path w="29220" h="27147" extrusionOk="0">
                    <a:moveTo>
                      <a:pt x="13107" y="1"/>
                    </a:moveTo>
                    <a:cubicBezTo>
                      <a:pt x="12368" y="1"/>
                      <a:pt x="12111" y="693"/>
                      <a:pt x="11961" y="1298"/>
                    </a:cubicBezTo>
                    <a:cubicBezTo>
                      <a:pt x="11484" y="3228"/>
                      <a:pt x="11987" y="6163"/>
                      <a:pt x="10347" y="6803"/>
                    </a:cubicBezTo>
                    <a:cubicBezTo>
                      <a:pt x="10171" y="6872"/>
                      <a:pt x="9980" y="6903"/>
                      <a:pt x="9776" y="6903"/>
                    </a:cubicBezTo>
                    <a:cubicBezTo>
                      <a:pt x="8390" y="6903"/>
                      <a:pt x="6429" y="5478"/>
                      <a:pt x="4774" y="4847"/>
                    </a:cubicBezTo>
                    <a:cubicBezTo>
                      <a:pt x="4431" y="4716"/>
                      <a:pt x="4064" y="4571"/>
                      <a:pt x="3711" y="4571"/>
                    </a:cubicBezTo>
                    <a:cubicBezTo>
                      <a:pt x="3438" y="4571"/>
                      <a:pt x="3175" y="4657"/>
                      <a:pt x="2938" y="4904"/>
                    </a:cubicBezTo>
                    <a:cubicBezTo>
                      <a:pt x="2284" y="5588"/>
                      <a:pt x="2708" y="6269"/>
                      <a:pt x="3130" y="6887"/>
                    </a:cubicBezTo>
                    <a:cubicBezTo>
                      <a:pt x="3946" y="8081"/>
                      <a:pt x="4786" y="9259"/>
                      <a:pt x="5743" y="10625"/>
                    </a:cubicBezTo>
                    <a:cubicBezTo>
                      <a:pt x="4222" y="10941"/>
                      <a:pt x="2952" y="11194"/>
                      <a:pt x="1686" y="11474"/>
                    </a:cubicBezTo>
                    <a:cubicBezTo>
                      <a:pt x="1024" y="11621"/>
                      <a:pt x="385" y="11908"/>
                      <a:pt x="214" y="12598"/>
                    </a:cubicBezTo>
                    <a:cubicBezTo>
                      <a:pt x="0" y="13465"/>
                      <a:pt x="624" y="13943"/>
                      <a:pt x="1313" y="14290"/>
                    </a:cubicBezTo>
                    <a:cubicBezTo>
                      <a:pt x="2723" y="14999"/>
                      <a:pt x="4148" y="15677"/>
                      <a:pt x="5903" y="16532"/>
                    </a:cubicBezTo>
                    <a:cubicBezTo>
                      <a:pt x="4689" y="18109"/>
                      <a:pt x="3417" y="19474"/>
                      <a:pt x="2692" y="21176"/>
                    </a:cubicBezTo>
                    <a:cubicBezTo>
                      <a:pt x="2412" y="21835"/>
                      <a:pt x="1965" y="22545"/>
                      <a:pt x="2691" y="23195"/>
                    </a:cubicBezTo>
                    <a:cubicBezTo>
                      <a:pt x="2971" y="23445"/>
                      <a:pt x="3256" y="23541"/>
                      <a:pt x="3538" y="23541"/>
                    </a:cubicBezTo>
                    <a:cubicBezTo>
                      <a:pt x="3954" y="23541"/>
                      <a:pt x="4365" y="23333"/>
                      <a:pt x="4752" y="23106"/>
                    </a:cubicBezTo>
                    <a:cubicBezTo>
                      <a:pt x="6663" y="21987"/>
                      <a:pt x="8554" y="20834"/>
                      <a:pt x="10493" y="19671"/>
                    </a:cubicBezTo>
                    <a:cubicBezTo>
                      <a:pt x="11330" y="21462"/>
                      <a:pt x="11018" y="23362"/>
                      <a:pt x="11467" y="25130"/>
                    </a:cubicBezTo>
                    <a:cubicBezTo>
                      <a:pt x="11665" y="25913"/>
                      <a:pt x="11681" y="26947"/>
                      <a:pt x="12663" y="27120"/>
                    </a:cubicBezTo>
                    <a:cubicBezTo>
                      <a:pt x="12764" y="27138"/>
                      <a:pt x="12860" y="27146"/>
                      <a:pt x="12952" y="27146"/>
                    </a:cubicBezTo>
                    <a:cubicBezTo>
                      <a:pt x="13869" y="27146"/>
                      <a:pt x="14314" y="26293"/>
                      <a:pt x="14666" y="25525"/>
                    </a:cubicBezTo>
                    <a:cubicBezTo>
                      <a:pt x="15317" y="24109"/>
                      <a:pt x="15993" y="22693"/>
                      <a:pt x="16498" y="21225"/>
                    </a:cubicBezTo>
                    <a:cubicBezTo>
                      <a:pt x="16748" y="20500"/>
                      <a:pt x="17025" y="20162"/>
                      <a:pt x="17403" y="20162"/>
                    </a:cubicBezTo>
                    <a:cubicBezTo>
                      <a:pt x="17683" y="20162"/>
                      <a:pt x="18019" y="20347"/>
                      <a:pt x="18440" y="20696"/>
                    </a:cubicBezTo>
                    <a:cubicBezTo>
                      <a:pt x="19652" y="21701"/>
                      <a:pt x="20921" y="22646"/>
                      <a:pt x="22207" y="23559"/>
                    </a:cubicBezTo>
                    <a:cubicBezTo>
                      <a:pt x="22697" y="23907"/>
                      <a:pt x="23214" y="24317"/>
                      <a:pt x="23787" y="24317"/>
                    </a:cubicBezTo>
                    <a:cubicBezTo>
                      <a:pt x="24077" y="24317"/>
                      <a:pt x="24382" y="24211"/>
                      <a:pt x="24706" y="23938"/>
                    </a:cubicBezTo>
                    <a:cubicBezTo>
                      <a:pt x="25650" y="23141"/>
                      <a:pt x="24820" y="22410"/>
                      <a:pt x="24504" y="21738"/>
                    </a:cubicBezTo>
                    <a:cubicBezTo>
                      <a:pt x="23584" y="19786"/>
                      <a:pt x="22576" y="17873"/>
                      <a:pt x="21559" y="15858"/>
                    </a:cubicBezTo>
                    <a:cubicBezTo>
                      <a:pt x="23691" y="15501"/>
                      <a:pt x="25540" y="15228"/>
                      <a:pt x="27370" y="14864"/>
                    </a:cubicBezTo>
                    <a:cubicBezTo>
                      <a:pt x="28093" y="14720"/>
                      <a:pt x="28911" y="14437"/>
                      <a:pt x="29048" y="13603"/>
                    </a:cubicBezTo>
                    <a:cubicBezTo>
                      <a:pt x="29220" y="12558"/>
                      <a:pt x="28287" y="12241"/>
                      <a:pt x="27546" y="11882"/>
                    </a:cubicBezTo>
                    <a:cubicBezTo>
                      <a:pt x="25493" y="10889"/>
                      <a:pt x="23193" y="10609"/>
                      <a:pt x="20804" y="9968"/>
                    </a:cubicBezTo>
                    <a:cubicBezTo>
                      <a:pt x="22027" y="8220"/>
                      <a:pt x="23097" y="6736"/>
                      <a:pt x="24115" y="5219"/>
                    </a:cubicBezTo>
                    <a:cubicBezTo>
                      <a:pt x="24561" y="4554"/>
                      <a:pt x="25204" y="3818"/>
                      <a:pt x="24350" y="3033"/>
                    </a:cubicBezTo>
                    <a:cubicBezTo>
                      <a:pt x="24094" y="2799"/>
                      <a:pt x="23832" y="2711"/>
                      <a:pt x="23570" y="2711"/>
                    </a:cubicBezTo>
                    <a:cubicBezTo>
                      <a:pt x="23117" y="2711"/>
                      <a:pt x="22668" y="2974"/>
                      <a:pt x="22271" y="3184"/>
                    </a:cubicBezTo>
                    <a:cubicBezTo>
                      <a:pt x="20082" y="4339"/>
                      <a:pt x="17932" y="5566"/>
                      <a:pt x="15595" y="6861"/>
                    </a:cubicBezTo>
                    <a:cubicBezTo>
                      <a:pt x="15177" y="4903"/>
                      <a:pt x="14824" y="3118"/>
                      <a:pt x="14401" y="1349"/>
                    </a:cubicBezTo>
                    <a:cubicBezTo>
                      <a:pt x="14251" y="721"/>
                      <a:pt x="13909" y="42"/>
                      <a:pt x="13172" y="3"/>
                    </a:cubicBezTo>
                    <a:cubicBezTo>
                      <a:pt x="13150" y="1"/>
                      <a:pt x="13129" y="1"/>
                      <a:pt x="131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46"/>
              <p:cNvSpPr/>
              <p:nvPr/>
            </p:nvSpPr>
            <p:spPr>
              <a:xfrm>
                <a:off x="7035477" y="969684"/>
                <a:ext cx="51807" cy="33305"/>
              </a:xfrm>
              <a:custGeom>
                <a:avLst/>
                <a:gdLst/>
                <a:ahLst/>
                <a:cxnLst/>
                <a:rect l="l" t="t" r="r" b="b"/>
                <a:pathLst>
                  <a:path w="1319" h="848" extrusionOk="0">
                    <a:moveTo>
                      <a:pt x="629" y="0"/>
                    </a:moveTo>
                    <a:cubicBezTo>
                      <a:pt x="344" y="13"/>
                      <a:pt x="8" y="11"/>
                      <a:pt x="5" y="352"/>
                    </a:cubicBezTo>
                    <a:cubicBezTo>
                      <a:pt x="1" y="760"/>
                      <a:pt x="360" y="842"/>
                      <a:pt x="699" y="847"/>
                    </a:cubicBezTo>
                    <a:cubicBezTo>
                      <a:pt x="710" y="847"/>
                      <a:pt x="721" y="847"/>
                      <a:pt x="732" y="847"/>
                    </a:cubicBezTo>
                    <a:cubicBezTo>
                      <a:pt x="994" y="847"/>
                      <a:pt x="1291" y="801"/>
                      <a:pt x="1302" y="480"/>
                    </a:cubicBezTo>
                    <a:cubicBezTo>
                      <a:pt x="1318" y="35"/>
                      <a:pt x="940" y="25"/>
                      <a:pt x="631" y="2"/>
                    </a:cubicBezTo>
                    <a:lnTo>
                      <a:pt x="62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46"/>
              <p:cNvSpPr/>
              <p:nvPr/>
            </p:nvSpPr>
            <p:spPr>
              <a:xfrm>
                <a:off x="7256367" y="969252"/>
                <a:ext cx="51728" cy="34169"/>
              </a:xfrm>
              <a:custGeom>
                <a:avLst/>
                <a:gdLst/>
                <a:ahLst/>
                <a:cxnLst/>
                <a:rect l="l" t="t" r="r" b="b"/>
                <a:pathLst>
                  <a:path w="1317" h="870" extrusionOk="0">
                    <a:moveTo>
                      <a:pt x="575" y="1"/>
                    </a:moveTo>
                    <a:cubicBezTo>
                      <a:pt x="283" y="1"/>
                      <a:pt x="18" y="92"/>
                      <a:pt x="9" y="438"/>
                    </a:cubicBezTo>
                    <a:cubicBezTo>
                      <a:pt x="0" y="763"/>
                      <a:pt x="277" y="859"/>
                      <a:pt x="569" y="869"/>
                    </a:cubicBezTo>
                    <a:cubicBezTo>
                      <a:pt x="577" y="869"/>
                      <a:pt x="584" y="869"/>
                      <a:pt x="591" y="869"/>
                    </a:cubicBezTo>
                    <a:cubicBezTo>
                      <a:pt x="907" y="869"/>
                      <a:pt x="1213" y="766"/>
                      <a:pt x="1258" y="445"/>
                    </a:cubicBezTo>
                    <a:cubicBezTo>
                      <a:pt x="1317" y="31"/>
                      <a:pt x="950" y="19"/>
                      <a:pt x="652" y="3"/>
                    </a:cubicBezTo>
                    <a:cubicBezTo>
                      <a:pt x="627" y="2"/>
                      <a:pt x="601" y="1"/>
                      <a:pt x="5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46"/>
              <p:cNvSpPr/>
              <p:nvPr/>
            </p:nvSpPr>
            <p:spPr>
              <a:xfrm rot="1144632">
                <a:off x="7124109" y="971814"/>
                <a:ext cx="87959" cy="45924"/>
              </a:xfrm>
              <a:custGeom>
                <a:avLst/>
                <a:gdLst/>
                <a:ahLst/>
                <a:cxnLst/>
                <a:rect l="l" t="t" r="r" b="b"/>
                <a:pathLst>
                  <a:path w="2239" h="729" extrusionOk="0">
                    <a:moveTo>
                      <a:pt x="2239" y="0"/>
                    </a:moveTo>
                    <a:cubicBezTo>
                      <a:pt x="1555" y="475"/>
                      <a:pt x="767" y="536"/>
                      <a:pt x="1" y="684"/>
                    </a:cubicBezTo>
                    <a:cubicBezTo>
                      <a:pt x="88" y="668"/>
                      <a:pt x="178" y="662"/>
                      <a:pt x="270" y="662"/>
                    </a:cubicBezTo>
                    <a:cubicBezTo>
                      <a:pt x="569" y="662"/>
                      <a:pt x="885" y="729"/>
                      <a:pt x="1184" y="729"/>
                    </a:cubicBezTo>
                    <a:cubicBezTo>
                      <a:pt x="1596" y="729"/>
                      <a:pt x="1977" y="602"/>
                      <a:pt x="22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46"/>
              <p:cNvSpPr/>
              <p:nvPr/>
            </p:nvSpPr>
            <p:spPr>
              <a:xfrm>
                <a:off x="7071808" y="863132"/>
                <a:ext cx="43912" cy="43909"/>
              </a:xfrm>
              <a:custGeom>
                <a:avLst/>
                <a:gdLst/>
                <a:ahLst/>
                <a:cxnLst/>
                <a:rect l="l" t="t" r="r" b="b"/>
                <a:pathLst>
                  <a:path w="1118" h="1118" extrusionOk="0">
                    <a:moveTo>
                      <a:pt x="559" y="1"/>
                    </a:moveTo>
                    <a:cubicBezTo>
                      <a:pt x="250" y="1"/>
                      <a:pt x="1" y="250"/>
                      <a:pt x="1" y="560"/>
                    </a:cubicBezTo>
                    <a:cubicBezTo>
                      <a:pt x="1" y="868"/>
                      <a:pt x="250" y="1118"/>
                      <a:pt x="559" y="1118"/>
                    </a:cubicBezTo>
                    <a:cubicBezTo>
                      <a:pt x="868" y="1118"/>
                      <a:pt x="1118" y="868"/>
                      <a:pt x="1118" y="560"/>
                    </a:cubicBezTo>
                    <a:cubicBezTo>
                      <a:pt x="1118" y="250"/>
                      <a:pt x="868" y="1"/>
                      <a:pt x="5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46"/>
              <p:cNvSpPr/>
              <p:nvPr/>
            </p:nvSpPr>
            <p:spPr>
              <a:xfrm>
                <a:off x="7213909" y="863132"/>
                <a:ext cx="43991" cy="43909"/>
              </a:xfrm>
              <a:custGeom>
                <a:avLst/>
                <a:gdLst/>
                <a:ahLst/>
                <a:cxnLst/>
                <a:rect l="l" t="t" r="r" b="b"/>
                <a:pathLst>
                  <a:path w="1120" h="1118" extrusionOk="0">
                    <a:moveTo>
                      <a:pt x="560" y="1"/>
                    </a:moveTo>
                    <a:cubicBezTo>
                      <a:pt x="250" y="1"/>
                      <a:pt x="1" y="250"/>
                      <a:pt x="1" y="560"/>
                    </a:cubicBezTo>
                    <a:cubicBezTo>
                      <a:pt x="1" y="868"/>
                      <a:pt x="250" y="1118"/>
                      <a:pt x="560" y="1118"/>
                    </a:cubicBezTo>
                    <a:cubicBezTo>
                      <a:pt x="868" y="1118"/>
                      <a:pt x="1119" y="868"/>
                      <a:pt x="1119" y="560"/>
                    </a:cubicBezTo>
                    <a:cubicBezTo>
                      <a:pt x="1119" y="250"/>
                      <a:pt x="868" y="1"/>
                      <a:pt x="5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56" name="Google Shape;1356;p46"/>
          <p:cNvGrpSpPr/>
          <p:nvPr/>
        </p:nvGrpSpPr>
        <p:grpSpPr>
          <a:xfrm>
            <a:off x="497015" y="458827"/>
            <a:ext cx="8392654" cy="3183825"/>
            <a:chOff x="497015" y="458827"/>
            <a:chExt cx="8392654" cy="3183825"/>
          </a:xfrm>
        </p:grpSpPr>
        <p:grpSp>
          <p:nvGrpSpPr>
            <p:cNvPr id="1357" name="Google Shape;1357;p46"/>
            <p:cNvGrpSpPr/>
            <p:nvPr/>
          </p:nvGrpSpPr>
          <p:grpSpPr>
            <a:xfrm rot="-1173322">
              <a:off x="679641" y="1193526"/>
              <a:ext cx="323243" cy="773927"/>
              <a:chOff x="8509500" y="845625"/>
              <a:chExt cx="365400" cy="874863"/>
            </a:xfrm>
          </p:grpSpPr>
          <p:sp>
            <p:nvSpPr>
              <p:cNvPr id="1358" name="Google Shape;1358;p46"/>
              <p:cNvSpPr/>
              <p:nvPr/>
            </p:nvSpPr>
            <p:spPr>
              <a:xfrm>
                <a:off x="8509500" y="845625"/>
                <a:ext cx="365400" cy="854850"/>
              </a:xfrm>
              <a:custGeom>
                <a:avLst/>
                <a:gdLst/>
                <a:ahLst/>
                <a:cxnLst/>
                <a:rect l="l" t="t" r="r" b="b"/>
                <a:pathLst>
                  <a:path w="14616" h="34194" extrusionOk="0">
                    <a:moveTo>
                      <a:pt x="0" y="0"/>
                    </a:moveTo>
                    <a:lnTo>
                      <a:pt x="1700" y="15214"/>
                    </a:lnTo>
                    <a:cubicBezTo>
                      <a:pt x="1987" y="17786"/>
                      <a:pt x="2302" y="20440"/>
                      <a:pt x="3728" y="22763"/>
                    </a:cubicBezTo>
                    <a:cubicBezTo>
                      <a:pt x="6242" y="26856"/>
                      <a:pt x="11908" y="29412"/>
                      <a:pt x="12841" y="34194"/>
                    </a:cubicBezTo>
                    <a:cubicBezTo>
                      <a:pt x="14616" y="27100"/>
                      <a:pt x="12097" y="17077"/>
                      <a:pt x="7689" y="10659"/>
                    </a:cubicBezTo>
                    <a:cubicBezTo>
                      <a:pt x="5209" y="7049"/>
                      <a:pt x="1634" y="3928"/>
                      <a:pt x="0" y="0"/>
                    </a:cubicBezTo>
                    <a:close/>
                  </a:path>
                </a:pathLst>
              </a:custGeom>
              <a:solidFill>
                <a:schemeClr val="dk1"/>
              </a:solidFill>
              <a:ln w="114300" cap="flat" cmpd="sng">
                <a:solidFill>
                  <a:schemeClr val="dk1"/>
                </a:solidFill>
                <a:prstDash val="solid"/>
                <a:round/>
                <a:headEnd type="none" w="sm" len="sm"/>
                <a:tailEnd type="none" w="sm" len="sm"/>
              </a:ln>
              <a:effectLst>
                <a:outerShdw blurRad="5715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46"/>
              <p:cNvSpPr/>
              <p:nvPr/>
            </p:nvSpPr>
            <p:spPr>
              <a:xfrm>
                <a:off x="8509500" y="865638"/>
                <a:ext cx="365400" cy="854850"/>
              </a:xfrm>
              <a:custGeom>
                <a:avLst/>
                <a:gdLst/>
                <a:ahLst/>
                <a:cxnLst/>
                <a:rect l="l" t="t" r="r" b="b"/>
                <a:pathLst>
                  <a:path w="14616" h="34194" extrusionOk="0">
                    <a:moveTo>
                      <a:pt x="0" y="0"/>
                    </a:moveTo>
                    <a:lnTo>
                      <a:pt x="1700" y="15214"/>
                    </a:lnTo>
                    <a:cubicBezTo>
                      <a:pt x="1987" y="17786"/>
                      <a:pt x="2302" y="20440"/>
                      <a:pt x="3728" y="22763"/>
                    </a:cubicBezTo>
                    <a:cubicBezTo>
                      <a:pt x="6242" y="26856"/>
                      <a:pt x="11908" y="29412"/>
                      <a:pt x="12841" y="34194"/>
                    </a:cubicBezTo>
                    <a:cubicBezTo>
                      <a:pt x="14616" y="27100"/>
                      <a:pt x="12097" y="17077"/>
                      <a:pt x="7689" y="10659"/>
                    </a:cubicBezTo>
                    <a:cubicBezTo>
                      <a:pt x="5209" y="7049"/>
                      <a:pt x="1634" y="3928"/>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0" name="Google Shape;1360;p46"/>
            <p:cNvGrpSpPr/>
            <p:nvPr/>
          </p:nvGrpSpPr>
          <p:grpSpPr>
            <a:xfrm rot="4710617">
              <a:off x="6804613" y="1910277"/>
              <a:ext cx="228309" cy="525346"/>
              <a:chOff x="8760425" y="429456"/>
              <a:chExt cx="228300" cy="525325"/>
            </a:xfrm>
          </p:grpSpPr>
          <p:sp>
            <p:nvSpPr>
              <p:cNvPr id="1361" name="Google Shape;1361;p46"/>
              <p:cNvSpPr/>
              <p:nvPr/>
            </p:nvSpPr>
            <p:spPr>
              <a:xfrm>
                <a:off x="8760425" y="429456"/>
                <a:ext cx="228300" cy="525325"/>
              </a:xfrm>
              <a:custGeom>
                <a:avLst/>
                <a:gdLst/>
                <a:ahLst/>
                <a:cxnLst/>
                <a:rect l="l" t="t" r="r" b="b"/>
                <a:pathLst>
                  <a:path w="9132" h="21013" extrusionOk="0">
                    <a:moveTo>
                      <a:pt x="9132" y="0"/>
                    </a:moveTo>
                    <a:lnTo>
                      <a:pt x="9132" y="0"/>
                    </a:lnTo>
                    <a:cubicBezTo>
                      <a:pt x="8134" y="2424"/>
                      <a:pt x="5812" y="4501"/>
                      <a:pt x="4238" y="6792"/>
                    </a:cubicBezTo>
                    <a:cubicBezTo>
                      <a:pt x="1439" y="10868"/>
                      <a:pt x="0" y="16947"/>
                      <a:pt x="1370" y="21013"/>
                    </a:cubicBezTo>
                    <a:cubicBezTo>
                      <a:pt x="1875" y="18131"/>
                      <a:pt x="5615" y="16251"/>
                      <a:pt x="7200" y="13671"/>
                    </a:cubicBezTo>
                    <a:cubicBezTo>
                      <a:pt x="8099" y="12208"/>
                      <a:pt x="8244" y="10622"/>
                      <a:pt x="8372" y="9085"/>
                    </a:cubicBezTo>
                    <a:cubicBezTo>
                      <a:pt x="8625" y="6057"/>
                      <a:pt x="8879" y="3029"/>
                      <a:pt x="9132" y="0"/>
                    </a:cubicBezTo>
                    <a:close/>
                  </a:path>
                </a:pathLst>
              </a:custGeom>
              <a:solidFill>
                <a:schemeClr val="dk1"/>
              </a:solidFill>
              <a:ln w="114300" cap="flat" cmpd="sng">
                <a:solidFill>
                  <a:schemeClr val="dk1"/>
                </a:solidFill>
                <a:prstDash val="solid"/>
                <a:round/>
                <a:headEnd type="none" w="sm" len="sm"/>
                <a:tailEnd type="none" w="sm" len="sm"/>
              </a:ln>
              <a:effectLst>
                <a:outerShdw blurRad="5715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46"/>
              <p:cNvSpPr/>
              <p:nvPr/>
            </p:nvSpPr>
            <p:spPr>
              <a:xfrm>
                <a:off x="8760425" y="429456"/>
                <a:ext cx="228300" cy="525325"/>
              </a:xfrm>
              <a:custGeom>
                <a:avLst/>
                <a:gdLst/>
                <a:ahLst/>
                <a:cxnLst/>
                <a:rect l="l" t="t" r="r" b="b"/>
                <a:pathLst>
                  <a:path w="9132" h="21013" extrusionOk="0">
                    <a:moveTo>
                      <a:pt x="9132" y="0"/>
                    </a:moveTo>
                    <a:lnTo>
                      <a:pt x="9132" y="0"/>
                    </a:lnTo>
                    <a:cubicBezTo>
                      <a:pt x="8134" y="2424"/>
                      <a:pt x="5812" y="4501"/>
                      <a:pt x="4238" y="6792"/>
                    </a:cubicBezTo>
                    <a:cubicBezTo>
                      <a:pt x="1439" y="10868"/>
                      <a:pt x="0" y="16947"/>
                      <a:pt x="1370" y="21013"/>
                    </a:cubicBezTo>
                    <a:cubicBezTo>
                      <a:pt x="1875" y="18131"/>
                      <a:pt x="5615" y="16251"/>
                      <a:pt x="7200" y="13671"/>
                    </a:cubicBezTo>
                    <a:cubicBezTo>
                      <a:pt x="8099" y="12208"/>
                      <a:pt x="8244" y="10622"/>
                      <a:pt x="8372" y="9085"/>
                    </a:cubicBezTo>
                    <a:cubicBezTo>
                      <a:pt x="8625" y="6057"/>
                      <a:pt x="8879" y="3029"/>
                      <a:pt x="91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3" name="Google Shape;1363;p46"/>
            <p:cNvGrpSpPr/>
            <p:nvPr/>
          </p:nvGrpSpPr>
          <p:grpSpPr>
            <a:xfrm rot="-7404837" flipH="1">
              <a:off x="8362868" y="762848"/>
              <a:ext cx="303511" cy="698358"/>
              <a:chOff x="8760425" y="429456"/>
              <a:chExt cx="228300" cy="525325"/>
            </a:xfrm>
          </p:grpSpPr>
          <p:sp>
            <p:nvSpPr>
              <p:cNvPr id="1364" name="Google Shape;1364;p46"/>
              <p:cNvSpPr/>
              <p:nvPr/>
            </p:nvSpPr>
            <p:spPr>
              <a:xfrm>
                <a:off x="8760425" y="429456"/>
                <a:ext cx="228300" cy="525325"/>
              </a:xfrm>
              <a:custGeom>
                <a:avLst/>
                <a:gdLst/>
                <a:ahLst/>
                <a:cxnLst/>
                <a:rect l="l" t="t" r="r" b="b"/>
                <a:pathLst>
                  <a:path w="9132" h="21013" extrusionOk="0">
                    <a:moveTo>
                      <a:pt x="9132" y="0"/>
                    </a:moveTo>
                    <a:lnTo>
                      <a:pt x="9132" y="0"/>
                    </a:lnTo>
                    <a:cubicBezTo>
                      <a:pt x="8134" y="2424"/>
                      <a:pt x="5812" y="4501"/>
                      <a:pt x="4238" y="6792"/>
                    </a:cubicBezTo>
                    <a:cubicBezTo>
                      <a:pt x="1439" y="10868"/>
                      <a:pt x="0" y="16947"/>
                      <a:pt x="1370" y="21013"/>
                    </a:cubicBezTo>
                    <a:cubicBezTo>
                      <a:pt x="1875" y="18131"/>
                      <a:pt x="5615" y="16251"/>
                      <a:pt x="7200" y="13671"/>
                    </a:cubicBezTo>
                    <a:cubicBezTo>
                      <a:pt x="8099" y="12208"/>
                      <a:pt x="8244" y="10622"/>
                      <a:pt x="8372" y="9085"/>
                    </a:cubicBezTo>
                    <a:cubicBezTo>
                      <a:pt x="8625" y="6057"/>
                      <a:pt x="8879" y="3029"/>
                      <a:pt x="9132" y="0"/>
                    </a:cubicBezTo>
                    <a:close/>
                  </a:path>
                </a:pathLst>
              </a:custGeom>
              <a:solidFill>
                <a:schemeClr val="dk1"/>
              </a:solidFill>
              <a:ln w="114300" cap="flat" cmpd="sng">
                <a:solidFill>
                  <a:schemeClr val="dk1"/>
                </a:solidFill>
                <a:prstDash val="solid"/>
                <a:round/>
                <a:headEnd type="none" w="sm" len="sm"/>
                <a:tailEnd type="none" w="sm" len="sm"/>
              </a:ln>
              <a:effectLst>
                <a:outerShdw blurRad="5715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46"/>
              <p:cNvSpPr/>
              <p:nvPr/>
            </p:nvSpPr>
            <p:spPr>
              <a:xfrm>
                <a:off x="8760425" y="429456"/>
                <a:ext cx="228300" cy="525325"/>
              </a:xfrm>
              <a:custGeom>
                <a:avLst/>
                <a:gdLst/>
                <a:ahLst/>
                <a:cxnLst/>
                <a:rect l="l" t="t" r="r" b="b"/>
                <a:pathLst>
                  <a:path w="9132" h="21013" extrusionOk="0">
                    <a:moveTo>
                      <a:pt x="9132" y="0"/>
                    </a:moveTo>
                    <a:lnTo>
                      <a:pt x="9132" y="0"/>
                    </a:lnTo>
                    <a:cubicBezTo>
                      <a:pt x="8134" y="2424"/>
                      <a:pt x="5812" y="4501"/>
                      <a:pt x="4238" y="6792"/>
                    </a:cubicBezTo>
                    <a:cubicBezTo>
                      <a:pt x="1439" y="10868"/>
                      <a:pt x="0" y="16947"/>
                      <a:pt x="1370" y="21013"/>
                    </a:cubicBezTo>
                    <a:cubicBezTo>
                      <a:pt x="1875" y="18131"/>
                      <a:pt x="5615" y="16251"/>
                      <a:pt x="7200" y="13671"/>
                    </a:cubicBezTo>
                    <a:cubicBezTo>
                      <a:pt x="8099" y="12208"/>
                      <a:pt x="8244" y="10622"/>
                      <a:pt x="8372" y="9085"/>
                    </a:cubicBezTo>
                    <a:cubicBezTo>
                      <a:pt x="8625" y="6057"/>
                      <a:pt x="8879" y="3029"/>
                      <a:pt x="91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6" name="Google Shape;1366;p46"/>
            <p:cNvGrpSpPr/>
            <p:nvPr/>
          </p:nvGrpSpPr>
          <p:grpSpPr>
            <a:xfrm rot="-6772370" flipH="1">
              <a:off x="2447245" y="403431"/>
              <a:ext cx="228307" cy="525342"/>
              <a:chOff x="8760425" y="429456"/>
              <a:chExt cx="228300" cy="525325"/>
            </a:xfrm>
          </p:grpSpPr>
          <p:sp>
            <p:nvSpPr>
              <p:cNvPr id="1367" name="Google Shape;1367;p46"/>
              <p:cNvSpPr/>
              <p:nvPr/>
            </p:nvSpPr>
            <p:spPr>
              <a:xfrm>
                <a:off x="8760425" y="429456"/>
                <a:ext cx="228300" cy="525325"/>
              </a:xfrm>
              <a:custGeom>
                <a:avLst/>
                <a:gdLst/>
                <a:ahLst/>
                <a:cxnLst/>
                <a:rect l="l" t="t" r="r" b="b"/>
                <a:pathLst>
                  <a:path w="9132" h="21013" extrusionOk="0">
                    <a:moveTo>
                      <a:pt x="9132" y="0"/>
                    </a:moveTo>
                    <a:lnTo>
                      <a:pt x="9132" y="0"/>
                    </a:lnTo>
                    <a:cubicBezTo>
                      <a:pt x="8134" y="2424"/>
                      <a:pt x="5812" y="4501"/>
                      <a:pt x="4238" y="6792"/>
                    </a:cubicBezTo>
                    <a:cubicBezTo>
                      <a:pt x="1439" y="10868"/>
                      <a:pt x="0" y="16947"/>
                      <a:pt x="1370" y="21013"/>
                    </a:cubicBezTo>
                    <a:cubicBezTo>
                      <a:pt x="1875" y="18131"/>
                      <a:pt x="5615" y="16251"/>
                      <a:pt x="7200" y="13671"/>
                    </a:cubicBezTo>
                    <a:cubicBezTo>
                      <a:pt x="8099" y="12208"/>
                      <a:pt x="8244" y="10622"/>
                      <a:pt x="8372" y="9085"/>
                    </a:cubicBezTo>
                    <a:cubicBezTo>
                      <a:pt x="8625" y="6057"/>
                      <a:pt x="8879" y="3029"/>
                      <a:pt x="9132" y="0"/>
                    </a:cubicBezTo>
                    <a:close/>
                  </a:path>
                </a:pathLst>
              </a:custGeom>
              <a:solidFill>
                <a:schemeClr val="dk1"/>
              </a:solidFill>
              <a:ln w="114300" cap="flat" cmpd="sng">
                <a:solidFill>
                  <a:schemeClr val="dk1"/>
                </a:solidFill>
                <a:prstDash val="solid"/>
                <a:round/>
                <a:headEnd type="none" w="sm" len="sm"/>
                <a:tailEnd type="none" w="sm" len="sm"/>
              </a:ln>
              <a:effectLst>
                <a:outerShdw blurRad="5715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46"/>
              <p:cNvSpPr/>
              <p:nvPr/>
            </p:nvSpPr>
            <p:spPr>
              <a:xfrm>
                <a:off x="8760425" y="429456"/>
                <a:ext cx="228300" cy="525325"/>
              </a:xfrm>
              <a:custGeom>
                <a:avLst/>
                <a:gdLst/>
                <a:ahLst/>
                <a:cxnLst/>
                <a:rect l="l" t="t" r="r" b="b"/>
                <a:pathLst>
                  <a:path w="9132" h="21013" extrusionOk="0">
                    <a:moveTo>
                      <a:pt x="9132" y="0"/>
                    </a:moveTo>
                    <a:lnTo>
                      <a:pt x="9132" y="0"/>
                    </a:lnTo>
                    <a:cubicBezTo>
                      <a:pt x="8134" y="2424"/>
                      <a:pt x="5812" y="4501"/>
                      <a:pt x="4238" y="6792"/>
                    </a:cubicBezTo>
                    <a:cubicBezTo>
                      <a:pt x="1439" y="10868"/>
                      <a:pt x="0" y="16947"/>
                      <a:pt x="1370" y="21013"/>
                    </a:cubicBezTo>
                    <a:cubicBezTo>
                      <a:pt x="1875" y="18131"/>
                      <a:pt x="5615" y="16251"/>
                      <a:pt x="7200" y="13671"/>
                    </a:cubicBezTo>
                    <a:cubicBezTo>
                      <a:pt x="8099" y="12208"/>
                      <a:pt x="8244" y="10622"/>
                      <a:pt x="8372" y="9085"/>
                    </a:cubicBezTo>
                    <a:cubicBezTo>
                      <a:pt x="8625" y="6057"/>
                      <a:pt x="8879" y="3029"/>
                      <a:pt x="91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9" name="Google Shape;1369;p46"/>
            <p:cNvGrpSpPr/>
            <p:nvPr/>
          </p:nvGrpSpPr>
          <p:grpSpPr>
            <a:xfrm>
              <a:off x="8276502" y="1740209"/>
              <a:ext cx="437102" cy="357630"/>
              <a:chOff x="5378325" y="238100"/>
              <a:chExt cx="999775" cy="818000"/>
            </a:xfrm>
          </p:grpSpPr>
          <p:sp>
            <p:nvSpPr>
              <p:cNvPr id="1370" name="Google Shape;1370;p46"/>
              <p:cNvSpPr/>
              <p:nvPr/>
            </p:nvSpPr>
            <p:spPr>
              <a:xfrm>
                <a:off x="5378325" y="238100"/>
                <a:ext cx="999775" cy="818000"/>
              </a:xfrm>
              <a:custGeom>
                <a:avLst/>
                <a:gdLst/>
                <a:ahLst/>
                <a:cxnLst/>
                <a:rect l="l" t="t" r="r" b="b"/>
                <a:pathLst>
                  <a:path w="39991" h="32720" extrusionOk="0">
                    <a:moveTo>
                      <a:pt x="20046" y="1"/>
                    </a:moveTo>
                    <a:cubicBezTo>
                      <a:pt x="18890" y="1"/>
                      <a:pt x="17654" y="2891"/>
                      <a:pt x="17079" y="4535"/>
                    </a:cubicBezTo>
                    <a:cubicBezTo>
                      <a:pt x="16565" y="6010"/>
                      <a:pt x="16264" y="7547"/>
                      <a:pt x="16092" y="9097"/>
                    </a:cubicBezTo>
                    <a:lnTo>
                      <a:pt x="16092" y="9097"/>
                    </a:lnTo>
                    <a:cubicBezTo>
                      <a:pt x="15358" y="7336"/>
                      <a:pt x="14333" y="5695"/>
                      <a:pt x="13072" y="4264"/>
                    </a:cubicBezTo>
                    <a:cubicBezTo>
                      <a:pt x="12119" y="3182"/>
                      <a:pt x="10854" y="2157"/>
                      <a:pt x="9442" y="2157"/>
                    </a:cubicBezTo>
                    <a:cubicBezTo>
                      <a:pt x="9336" y="2157"/>
                      <a:pt x="9229" y="2162"/>
                      <a:pt x="9121" y="2174"/>
                    </a:cubicBezTo>
                    <a:cubicBezTo>
                      <a:pt x="8696" y="2221"/>
                      <a:pt x="8255" y="2387"/>
                      <a:pt x="8017" y="2742"/>
                    </a:cubicBezTo>
                    <a:cubicBezTo>
                      <a:pt x="7850" y="2991"/>
                      <a:pt x="7803" y="3304"/>
                      <a:pt x="7817" y="3603"/>
                    </a:cubicBezTo>
                    <a:cubicBezTo>
                      <a:pt x="7853" y="4363"/>
                      <a:pt x="8246" y="5055"/>
                      <a:pt x="8641" y="5705"/>
                    </a:cubicBezTo>
                    <a:cubicBezTo>
                      <a:pt x="10154" y="8190"/>
                      <a:pt x="11858" y="10559"/>
                      <a:pt x="13733" y="12782"/>
                    </a:cubicBezTo>
                    <a:cubicBezTo>
                      <a:pt x="10944" y="11629"/>
                      <a:pt x="7901" y="10578"/>
                      <a:pt x="4943" y="10578"/>
                    </a:cubicBezTo>
                    <a:cubicBezTo>
                      <a:pt x="3682" y="10578"/>
                      <a:pt x="2436" y="10769"/>
                      <a:pt x="1233" y="11225"/>
                    </a:cubicBezTo>
                    <a:cubicBezTo>
                      <a:pt x="1040" y="11298"/>
                      <a:pt x="845" y="11380"/>
                      <a:pt x="691" y="11517"/>
                    </a:cubicBezTo>
                    <a:cubicBezTo>
                      <a:pt x="0" y="12140"/>
                      <a:pt x="582" y="13297"/>
                      <a:pt x="1301" y="13888"/>
                    </a:cubicBezTo>
                    <a:cubicBezTo>
                      <a:pt x="2780" y="15101"/>
                      <a:pt x="4695" y="15623"/>
                      <a:pt x="6558" y="16058"/>
                    </a:cubicBezTo>
                    <a:cubicBezTo>
                      <a:pt x="8776" y="16574"/>
                      <a:pt x="11011" y="17012"/>
                      <a:pt x="13246" y="17450"/>
                    </a:cubicBezTo>
                    <a:cubicBezTo>
                      <a:pt x="10030" y="19250"/>
                      <a:pt x="6769" y="21086"/>
                      <a:pt x="4171" y="23699"/>
                    </a:cubicBezTo>
                    <a:cubicBezTo>
                      <a:pt x="3379" y="24495"/>
                      <a:pt x="2609" y="25662"/>
                      <a:pt x="3123" y="26661"/>
                    </a:cubicBezTo>
                    <a:cubicBezTo>
                      <a:pt x="3432" y="27263"/>
                      <a:pt x="4135" y="27557"/>
                      <a:pt x="4823" y="27557"/>
                    </a:cubicBezTo>
                    <a:cubicBezTo>
                      <a:pt x="4950" y="27557"/>
                      <a:pt x="5076" y="27547"/>
                      <a:pt x="5200" y="27527"/>
                    </a:cubicBezTo>
                    <a:cubicBezTo>
                      <a:pt x="5993" y="27398"/>
                      <a:pt x="6690" y="26947"/>
                      <a:pt x="7361" y="26507"/>
                    </a:cubicBezTo>
                    <a:cubicBezTo>
                      <a:pt x="9904" y="24838"/>
                      <a:pt x="12447" y="23168"/>
                      <a:pt x="14990" y="21498"/>
                    </a:cubicBezTo>
                    <a:lnTo>
                      <a:pt x="14990" y="21498"/>
                    </a:lnTo>
                    <a:cubicBezTo>
                      <a:pt x="14745" y="24738"/>
                      <a:pt x="14795" y="27997"/>
                      <a:pt x="15140" y="31227"/>
                    </a:cubicBezTo>
                    <a:cubicBezTo>
                      <a:pt x="15189" y="31689"/>
                      <a:pt x="15270" y="32199"/>
                      <a:pt x="15633" y="32488"/>
                    </a:cubicBezTo>
                    <a:cubicBezTo>
                      <a:pt x="15842" y="32655"/>
                      <a:pt x="16115" y="32719"/>
                      <a:pt x="16382" y="32719"/>
                    </a:cubicBezTo>
                    <a:cubicBezTo>
                      <a:pt x="16418" y="32719"/>
                      <a:pt x="16453" y="32718"/>
                      <a:pt x="16488" y="32716"/>
                    </a:cubicBezTo>
                    <a:cubicBezTo>
                      <a:pt x="17830" y="32636"/>
                      <a:pt x="18701" y="31295"/>
                      <a:pt x="19250" y="30069"/>
                    </a:cubicBezTo>
                    <a:cubicBezTo>
                      <a:pt x="20238" y="27862"/>
                      <a:pt x="20921" y="25533"/>
                      <a:pt x="21600" y="23211"/>
                    </a:cubicBezTo>
                    <a:cubicBezTo>
                      <a:pt x="22697" y="25708"/>
                      <a:pt x="24020" y="28104"/>
                      <a:pt x="25545" y="30364"/>
                    </a:cubicBezTo>
                    <a:cubicBezTo>
                      <a:pt x="25788" y="30722"/>
                      <a:pt x="26136" y="31118"/>
                      <a:pt x="26541" y="31118"/>
                    </a:cubicBezTo>
                    <a:cubicBezTo>
                      <a:pt x="26593" y="31118"/>
                      <a:pt x="26646" y="31112"/>
                      <a:pt x="26701" y="31097"/>
                    </a:cubicBezTo>
                    <a:cubicBezTo>
                      <a:pt x="26933" y="31037"/>
                      <a:pt x="27106" y="30846"/>
                      <a:pt x="27249" y="30654"/>
                    </a:cubicBezTo>
                    <a:cubicBezTo>
                      <a:pt x="28285" y="29270"/>
                      <a:pt x="28501" y="27406"/>
                      <a:pt x="28214" y="25700"/>
                    </a:cubicBezTo>
                    <a:cubicBezTo>
                      <a:pt x="27927" y="23994"/>
                      <a:pt x="27189" y="22403"/>
                      <a:pt x="26457" y="20835"/>
                    </a:cubicBezTo>
                    <a:lnTo>
                      <a:pt x="26457" y="20835"/>
                    </a:lnTo>
                    <a:cubicBezTo>
                      <a:pt x="28895" y="21569"/>
                      <a:pt x="31333" y="22303"/>
                      <a:pt x="33770" y="23036"/>
                    </a:cubicBezTo>
                    <a:cubicBezTo>
                      <a:pt x="34569" y="23277"/>
                      <a:pt x="35425" y="23514"/>
                      <a:pt x="36248" y="23514"/>
                    </a:cubicBezTo>
                    <a:cubicBezTo>
                      <a:pt x="36731" y="23514"/>
                      <a:pt x="37204" y="23432"/>
                      <a:pt x="37646" y="23220"/>
                    </a:cubicBezTo>
                    <a:cubicBezTo>
                      <a:pt x="37671" y="22054"/>
                      <a:pt x="36900" y="21027"/>
                      <a:pt x="36079" y="20196"/>
                    </a:cubicBezTo>
                    <a:cubicBezTo>
                      <a:pt x="34413" y="18512"/>
                      <a:pt x="32377" y="17196"/>
                      <a:pt x="30157" y="16369"/>
                    </a:cubicBezTo>
                    <a:cubicBezTo>
                      <a:pt x="31779" y="16004"/>
                      <a:pt x="33464" y="16080"/>
                      <a:pt x="35121" y="15939"/>
                    </a:cubicBezTo>
                    <a:cubicBezTo>
                      <a:pt x="36778" y="15799"/>
                      <a:pt x="38503" y="15398"/>
                      <a:pt x="39724" y="14270"/>
                    </a:cubicBezTo>
                    <a:cubicBezTo>
                      <a:pt x="39856" y="14148"/>
                      <a:pt x="39990" y="13997"/>
                      <a:pt x="39984" y="13817"/>
                    </a:cubicBezTo>
                    <a:cubicBezTo>
                      <a:pt x="39978" y="13602"/>
                      <a:pt x="39777" y="13450"/>
                      <a:pt x="39593" y="13336"/>
                    </a:cubicBezTo>
                    <a:cubicBezTo>
                      <a:pt x="36425" y="11378"/>
                      <a:pt x="32557" y="10947"/>
                      <a:pt x="28832" y="10860"/>
                    </a:cubicBezTo>
                    <a:cubicBezTo>
                      <a:pt x="29868" y="10158"/>
                      <a:pt x="36190" y="5393"/>
                      <a:pt x="34793" y="3903"/>
                    </a:cubicBezTo>
                    <a:cubicBezTo>
                      <a:pt x="34625" y="3725"/>
                      <a:pt x="34385" y="3671"/>
                      <a:pt x="34134" y="3671"/>
                    </a:cubicBezTo>
                    <a:cubicBezTo>
                      <a:pt x="33986" y="3671"/>
                      <a:pt x="33834" y="3690"/>
                      <a:pt x="33692" y="3713"/>
                    </a:cubicBezTo>
                    <a:cubicBezTo>
                      <a:pt x="29385" y="4421"/>
                      <a:pt x="25311" y="6484"/>
                      <a:pt x="22192" y="9536"/>
                    </a:cubicBezTo>
                    <a:cubicBezTo>
                      <a:pt x="22254" y="7101"/>
                      <a:pt x="22130" y="4481"/>
                      <a:pt x="21486" y="2119"/>
                    </a:cubicBezTo>
                    <a:cubicBezTo>
                      <a:pt x="21067" y="582"/>
                      <a:pt x="20565" y="1"/>
                      <a:pt x="20046" y="1"/>
                    </a:cubicBezTo>
                    <a:close/>
                  </a:path>
                </a:pathLst>
              </a:custGeom>
              <a:solidFill>
                <a:schemeClr val="dk1"/>
              </a:solidFill>
              <a:ln w="114300" cap="flat" cmpd="sng">
                <a:solidFill>
                  <a:schemeClr val="dk1"/>
                </a:solidFill>
                <a:prstDash val="solid"/>
                <a:round/>
                <a:headEnd type="none" w="sm" len="sm"/>
                <a:tailEnd type="none" w="sm" len="sm"/>
              </a:ln>
              <a:effectLst>
                <a:outerShdw blurRad="5715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46"/>
              <p:cNvSpPr/>
              <p:nvPr/>
            </p:nvSpPr>
            <p:spPr>
              <a:xfrm>
                <a:off x="5378325" y="238100"/>
                <a:ext cx="999775" cy="818000"/>
              </a:xfrm>
              <a:custGeom>
                <a:avLst/>
                <a:gdLst/>
                <a:ahLst/>
                <a:cxnLst/>
                <a:rect l="l" t="t" r="r" b="b"/>
                <a:pathLst>
                  <a:path w="39991" h="32720" extrusionOk="0">
                    <a:moveTo>
                      <a:pt x="20046" y="1"/>
                    </a:moveTo>
                    <a:cubicBezTo>
                      <a:pt x="18890" y="1"/>
                      <a:pt x="17654" y="2891"/>
                      <a:pt x="17079" y="4535"/>
                    </a:cubicBezTo>
                    <a:cubicBezTo>
                      <a:pt x="16565" y="6010"/>
                      <a:pt x="16264" y="7547"/>
                      <a:pt x="16092" y="9097"/>
                    </a:cubicBezTo>
                    <a:lnTo>
                      <a:pt x="16092" y="9097"/>
                    </a:lnTo>
                    <a:cubicBezTo>
                      <a:pt x="15358" y="7336"/>
                      <a:pt x="14333" y="5695"/>
                      <a:pt x="13072" y="4264"/>
                    </a:cubicBezTo>
                    <a:cubicBezTo>
                      <a:pt x="12119" y="3182"/>
                      <a:pt x="10854" y="2157"/>
                      <a:pt x="9442" y="2157"/>
                    </a:cubicBezTo>
                    <a:cubicBezTo>
                      <a:pt x="9336" y="2157"/>
                      <a:pt x="9229" y="2162"/>
                      <a:pt x="9121" y="2174"/>
                    </a:cubicBezTo>
                    <a:cubicBezTo>
                      <a:pt x="8696" y="2221"/>
                      <a:pt x="8255" y="2387"/>
                      <a:pt x="8017" y="2742"/>
                    </a:cubicBezTo>
                    <a:cubicBezTo>
                      <a:pt x="7850" y="2991"/>
                      <a:pt x="7803" y="3304"/>
                      <a:pt x="7817" y="3603"/>
                    </a:cubicBezTo>
                    <a:cubicBezTo>
                      <a:pt x="7853" y="4363"/>
                      <a:pt x="8246" y="5055"/>
                      <a:pt x="8641" y="5705"/>
                    </a:cubicBezTo>
                    <a:cubicBezTo>
                      <a:pt x="10154" y="8190"/>
                      <a:pt x="11858" y="10559"/>
                      <a:pt x="13733" y="12782"/>
                    </a:cubicBezTo>
                    <a:cubicBezTo>
                      <a:pt x="10944" y="11629"/>
                      <a:pt x="7901" y="10578"/>
                      <a:pt x="4943" y="10578"/>
                    </a:cubicBezTo>
                    <a:cubicBezTo>
                      <a:pt x="3682" y="10578"/>
                      <a:pt x="2436" y="10769"/>
                      <a:pt x="1233" y="11225"/>
                    </a:cubicBezTo>
                    <a:cubicBezTo>
                      <a:pt x="1040" y="11298"/>
                      <a:pt x="845" y="11380"/>
                      <a:pt x="691" y="11517"/>
                    </a:cubicBezTo>
                    <a:cubicBezTo>
                      <a:pt x="0" y="12140"/>
                      <a:pt x="582" y="13297"/>
                      <a:pt x="1301" y="13888"/>
                    </a:cubicBezTo>
                    <a:cubicBezTo>
                      <a:pt x="2780" y="15101"/>
                      <a:pt x="4695" y="15623"/>
                      <a:pt x="6558" y="16058"/>
                    </a:cubicBezTo>
                    <a:cubicBezTo>
                      <a:pt x="8776" y="16574"/>
                      <a:pt x="11011" y="17012"/>
                      <a:pt x="13246" y="17450"/>
                    </a:cubicBezTo>
                    <a:cubicBezTo>
                      <a:pt x="10030" y="19250"/>
                      <a:pt x="6769" y="21086"/>
                      <a:pt x="4171" y="23699"/>
                    </a:cubicBezTo>
                    <a:cubicBezTo>
                      <a:pt x="3379" y="24495"/>
                      <a:pt x="2609" y="25662"/>
                      <a:pt x="3123" y="26661"/>
                    </a:cubicBezTo>
                    <a:cubicBezTo>
                      <a:pt x="3432" y="27263"/>
                      <a:pt x="4135" y="27557"/>
                      <a:pt x="4823" y="27557"/>
                    </a:cubicBezTo>
                    <a:cubicBezTo>
                      <a:pt x="4950" y="27557"/>
                      <a:pt x="5076" y="27547"/>
                      <a:pt x="5200" y="27527"/>
                    </a:cubicBezTo>
                    <a:cubicBezTo>
                      <a:pt x="5993" y="27398"/>
                      <a:pt x="6690" y="26947"/>
                      <a:pt x="7361" y="26507"/>
                    </a:cubicBezTo>
                    <a:cubicBezTo>
                      <a:pt x="9904" y="24838"/>
                      <a:pt x="12447" y="23168"/>
                      <a:pt x="14990" y="21498"/>
                    </a:cubicBezTo>
                    <a:lnTo>
                      <a:pt x="14990" y="21498"/>
                    </a:lnTo>
                    <a:cubicBezTo>
                      <a:pt x="14745" y="24738"/>
                      <a:pt x="14795" y="27997"/>
                      <a:pt x="15140" y="31227"/>
                    </a:cubicBezTo>
                    <a:cubicBezTo>
                      <a:pt x="15189" y="31689"/>
                      <a:pt x="15270" y="32199"/>
                      <a:pt x="15633" y="32488"/>
                    </a:cubicBezTo>
                    <a:cubicBezTo>
                      <a:pt x="15842" y="32655"/>
                      <a:pt x="16115" y="32719"/>
                      <a:pt x="16382" y="32719"/>
                    </a:cubicBezTo>
                    <a:cubicBezTo>
                      <a:pt x="16418" y="32719"/>
                      <a:pt x="16453" y="32718"/>
                      <a:pt x="16488" y="32716"/>
                    </a:cubicBezTo>
                    <a:cubicBezTo>
                      <a:pt x="17830" y="32636"/>
                      <a:pt x="18701" y="31295"/>
                      <a:pt x="19250" y="30069"/>
                    </a:cubicBezTo>
                    <a:cubicBezTo>
                      <a:pt x="20238" y="27862"/>
                      <a:pt x="20921" y="25533"/>
                      <a:pt x="21600" y="23211"/>
                    </a:cubicBezTo>
                    <a:cubicBezTo>
                      <a:pt x="22697" y="25708"/>
                      <a:pt x="24020" y="28104"/>
                      <a:pt x="25545" y="30364"/>
                    </a:cubicBezTo>
                    <a:cubicBezTo>
                      <a:pt x="25788" y="30722"/>
                      <a:pt x="26136" y="31118"/>
                      <a:pt x="26541" y="31118"/>
                    </a:cubicBezTo>
                    <a:cubicBezTo>
                      <a:pt x="26593" y="31118"/>
                      <a:pt x="26646" y="31112"/>
                      <a:pt x="26701" y="31097"/>
                    </a:cubicBezTo>
                    <a:cubicBezTo>
                      <a:pt x="26933" y="31037"/>
                      <a:pt x="27106" y="30846"/>
                      <a:pt x="27249" y="30654"/>
                    </a:cubicBezTo>
                    <a:cubicBezTo>
                      <a:pt x="28285" y="29270"/>
                      <a:pt x="28501" y="27406"/>
                      <a:pt x="28214" y="25700"/>
                    </a:cubicBezTo>
                    <a:cubicBezTo>
                      <a:pt x="27927" y="23994"/>
                      <a:pt x="27189" y="22403"/>
                      <a:pt x="26457" y="20835"/>
                    </a:cubicBezTo>
                    <a:lnTo>
                      <a:pt x="26457" y="20835"/>
                    </a:lnTo>
                    <a:cubicBezTo>
                      <a:pt x="28895" y="21569"/>
                      <a:pt x="31333" y="22303"/>
                      <a:pt x="33770" y="23036"/>
                    </a:cubicBezTo>
                    <a:cubicBezTo>
                      <a:pt x="34569" y="23277"/>
                      <a:pt x="35425" y="23514"/>
                      <a:pt x="36248" y="23514"/>
                    </a:cubicBezTo>
                    <a:cubicBezTo>
                      <a:pt x="36731" y="23514"/>
                      <a:pt x="37204" y="23432"/>
                      <a:pt x="37646" y="23220"/>
                    </a:cubicBezTo>
                    <a:cubicBezTo>
                      <a:pt x="37671" y="22054"/>
                      <a:pt x="36900" y="21027"/>
                      <a:pt x="36079" y="20196"/>
                    </a:cubicBezTo>
                    <a:cubicBezTo>
                      <a:pt x="34413" y="18512"/>
                      <a:pt x="32377" y="17196"/>
                      <a:pt x="30157" y="16369"/>
                    </a:cubicBezTo>
                    <a:cubicBezTo>
                      <a:pt x="31779" y="16004"/>
                      <a:pt x="33464" y="16080"/>
                      <a:pt x="35121" y="15939"/>
                    </a:cubicBezTo>
                    <a:cubicBezTo>
                      <a:pt x="36778" y="15799"/>
                      <a:pt x="38503" y="15398"/>
                      <a:pt x="39724" y="14270"/>
                    </a:cubicBezTo>
                    <a:cubicBezTo>
                      <a:pt x="39856" y="14148"/>
                      <a:pt x="39990" y="13997"/>
                      <a:pt x="39984" y="13817"/>
                    </a:cubicBezTo>
                    <a:cubicBezTo>
                      <a:pt x="39978" y="13602"/>
                      <a:pt x="39777" y="13450"/>
                      <a:pt x="39593" y="13336"/>
                    </a:cubicBezTo>
                    <a:cubicBezTo>
                      <a:pt x="36425" y="11378"/>
                      <a:pt x="32557" y="10947"/>
                      <a:pt x="28832" y="10860"/>
                    </a:cubicBezTo>
                    <a:cubicBezTo>
                      <a:pt x="29868" y="10158"/>
                      <a:pt x="36190" y="5393"/>
                      <a:pt x="34793" y="3903"/>
                    </a:cubicBezTo>
                    <a:cubicBezTo>
                      <a:pt x="34625" y="3725"/>
                      <a:pt x="34385" y="3671"/>
                      <a:pt x="34134" y="3671"/>
                    </a:cubicBezTo>
                    <a:cubicBezTo>
                      <a:pt x="33986" y="3671"/>
                      <a:pt x="33834" y="3690"/>
                      <a:pt x="33692" y="3713"/>
                    </a:cubicBezTo>
                    <a:cubicBezTo>
                      <a:pt x="29385" y="4421"/>
                      <a:pt x="25311" y="6484"/>
                      <a:pt x="22192" y="9536"/>
                    </a:cubicBezTo>
                    <a:cubicBezTo>
                      <a:pt x="22254" y="7101"/>
                      <a:pt x="22130" y="4481"/>
                      <a:pt x="21486" y="2119"/>
                    </a:cubicBezTo>
                    <a:cubicBezTo>
                      <a:pt x="21067" y="582"/>
                      <a:pt x="20565" y="1"/>
                      <a:pt x="200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46"/>
              <p:cNvSpPr/>
              <p:nvPr/>
            </p:nvSpPr>
            <p:spPr>
              <a:xfrm>
                <a:off x="5784413" y="568225"/>
                <a:ext cx="187604" cy="157748"/>
              </a:xfrm>
              <a:custGeom>
                <a:avLst/>
                <a:gdLst/>
                <a:ahLst/>
                <a:cxnLst/>
                <a:rect l="l" t="t" r="r" b="b"/>
                <a:pathLst>
                  <a:path w="9511" h="7213" extrusionOk="0">
                    <a:moveTo>
                      <a:pt x="5186" y="0"/>
                    </a:moveTo>
                    <a:cubicBezTo>
                      <a:pt x="4115" y="0"/>
                      <a:pt x="3044" y="292"/>
                      <a:pt x="2236" y="842"/>
                    </a:cubicBezTo>
                    <a:cubicBezTo>
                      <a:pt x="1208" y="1541"/>
                      <a:pt x="458" y="2637"/>
                      <a:pt x="179" y="3849"/>
                    </a:cubicBezTo>
                    <a:cubicBezTo>
                      <a:pt x="0" y="4622"/>
                      <a:pt x="30" y="5499"/>
                      <a:pt x="514" y="6128"/>
                    </a:cubicBezTo>
                    <a:cubicBezTo>
                      <a:pt x="1042" y="6811"/>
                      <a:pt x="1965" y="7036"/>
                      <a:pt x="2824" y="7135"/>
                    </a:cubicBezTo>
                    <a:cubicBezTo>
                      <a:pt x="3239" y="7184"/>
                      <a:pt x="3659" y="7212"/>
                      <a:pt x="4077" y="7212"/>
                    </a:cubicBezTo>
                    <a:cubicBezTo>
                      <a:pt x="4872" y="7212"/>
                      <a:pt x="5664" y="7109"/>
                      <a:pt x="6411" y="6844"/>
                    </a:cubicBezTo>
                    <a:cubicBezTo>
                      <a:pt x="7552" y="6439"/>
                      <a:pt x="8582" y="5618"/>
                      <a:pt x="9046" y="4500"/>
                    </a:cubicBezTo>
                    <a:cubicBezTo>
                      <a:pt x="9510" y="3383"/>
                      <a:pt x="9317" y="1970"/>
                      <a:pt x="8430" y="1145"/>
                    </a:cubicBezTo>
                    <a:cubicBezTo>
                      <a:pt x="7591" y="366"/>
                      <a:pt x="6388" y="0"/>
                      <a:pt x="5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3" name="Google Shape;1373;p46"/>
            <p:cNvGrpSpPr/>
            <p:nvPr/>
          </p:nvGrpSpPr>
          <p:grpSpPr>
            <a:xfrm rot="-982973">
              <a:off x="538572" y="521402"/>
              <a:ext cx="437051" cy="357588"/>
              <a:chOff x="5378325" y="238100"/>
              <a:chExt cx="999775" cy="818000"/>
            </a:xfrm>
          </p:grpSpPr>
          <p:sp>
            <p:nvSpPr>
              <p:cNvPr id="1374" name="Google Shape;1374;p46"/>
              <p:cNvSpPr/>
              <p:nvPr/>
            </p:nvSpPr>
            <p:spPr>
              <a:xfrm>
                <a:off x="5378325" y="238100"/>
                <a:ext cx="999775" cy="818000"/>
              </a:xfrm>
              <a:custGeom>
                <a:avLst/>
                <a:gdLst/>
                <a:ahLst/>
                <a:cxnLst/>
                <a:rect l="l" t="t" r="r" b="b"/>
                <a:pathLst>
                  <a:path w="39991" h="32720" extrusionOk="0">
                    <a:moveTo>
                      <a:pt x="20046" y="1"/>
                    </a:moveTo>
                    <a:cubicBezTo>
                      <a:pt x="18890" y="1"/>
                      <a:pt x="17654" y="2891"/>
                      <a:pt x="17079" y="4535"/>
                    </a:cubicBezTo>
                    <a:cubicBezTo>
                      <a:pt x="16565" y="6010"/>
                      <a:pt x="16264" y="7547"/>
                      <a:pt x="16092" y="9097"/>
                    </a:cubicBezTo>
                    <a:lnTo>
                      <a:pt x="16092" y="9097"/>
                    </a:lnTo>
                    <a:cubicBezTo>
                      <a:pt x="15358" y="7336"/>
                      <a:pt x="14333" y="5695"/>
                      <a:pt x="13072" y="4264"/>
                    </a:cubicBezTo>
                    <a:cubicBezTo>
                      <a:pt x="12119" y="3182"/>
                      <a:pt x="10854" y="2157"/>
                      <a:pt x="9442" y="2157"/>
                    </a:cubicBezTo>
                    <a:cubicBezTo>
                      <a:pt x="9336" y="2157"/>
                      <a:pt x="9229" y="2162"/>
                      <a:pt x="9121" y="2174"/>
                    </a:cubicBezTo>
                    <a:cubicBezTo>
                      <a:pt x="8696" y="2221"/>
                      <a:pt x="8255" y="2387"/>
                      <a:pt x="8017" y="2742"/>
                    </a:cubicBezTo>
                    <a:cubicBezTo>
                      <a:pt x="7850" y="2991"/>
                      <a:pt x="7803" y="3304"/>
                      <a:pt x="7817" y="3603"/>
                    </a:cubicBezTo>
                    <a:cubicBezTo>
                      <a:pt x="7853" y="4363"/>
                      <a:pt x="8246" y="5055"/>
                      <a:pt x="8641" y="5705"/>
                    </a:cubicBezTo>
                    <a:cubicBezTo>
                      <a:pt x="10154" y="8190"/>
                      <a:pt x="11858" y="10559"/>
                      <a:pt x="13733" y="12782"/>
                    </a:cubicBezTo>
                    <a:cubicBezTo>
                      <a:pt x="10944" y="11629"/>
                      <a:pt x="7901" y="10578"/>
                      <a:pt x="4943" y="10578"/>
                    </a:cubicBezTo>
                    <a:cubicBezTo>
                      <a:pt x="3682" y="10578"/>
                      <a:pt x="2436" y="10769"/>
                      <a:pt x="1233" y="11225"/>
                    </a:cubicBezTo>
                    <a:cubicBezTo>
                      <a:pt x="1040" y="11298"/>
                      <a:pt x="845" y="11380"/>
                      <a:pt x="691" y="11517"/>
                    </a:cubicBezTo>
                    <a:cubicBezTo>
                      <a:pt x="0" y="12140"/>
                      <a:pt x="582" y="13297"/>
                      <a:pt x="1301" y="13888"/>
                    </a:cubicBezTo>
                    <a:cubicBezTo>
                      <a:pt x="2780" y="15101"/>
                      <a:pt x="4695" y="15623"/>
                      <a:pt x="6558" y="16058"/>
                    </a:cubicBezTo>
                    <a:cubicBezTo>
                      <a:pt x="8776" y="16574"/>
                      <a:pt x="11011" y="17012"/>
                      <a:pt x="13246" y="17450"/>
                    </a:cubicBezTo>
                    <a:cubicBezTo>
                      <a:pt x="10030" y="19250"/>
                      <a:pt x="6769" y="21086"/>
                      <a:pt x="4171" y="23699"/>
                    </a:cubicBezTo>
                    <a:cubicBezTo>
                      <a:pt x="3379" y="24495"/>
                      <a:pt x="2609" y="25662"/>
                      <a:pt x="3123" y="26661"/>
                    </a:cubicBezTo>
                    <a:cubicBezTo>
                      <a:pt x="3432" y="27263"/>
                      <a:pt x="4135" y="27557"/>
                      <a:pt x="4823" y="27557"/>
                    </a:cubicBezTo>
                    <a:cubicBezTo>
                      <a:pt x="4950" y="27557"/>
                      <a:pt x="5076" y="27547"/>
                      <a:pt x="5200" y="27527"/>
                    </a:cubicBezTo>
                    <a:cubicBezTo>
                      <a:pt x="5993" y="27398"/>
                      <a:pt x="6690" y="26947"/>
                      <a:pt x="7361" y="26507"/>
                    </a:cubicBezTo>
                    <a:cubicBezTo>
                      <a:pt x="9904" y="24838"/>
                      <a:pt x="12447" y="23168"/>
                      <a:pt x="14990" y="21498"/>
                    </a:cubicBezTo>
                    <a:lnTo>
                      <a:pt x="14990" y="21498"/>
                    </a:lnTo>
                    <a:cubicBezTo>
                      <a:pt x="14745" y="24738"/>
                      <a:pt x="14795" y="27997"/>
                      <a:pt x="15140" y="31227"/>
                    </a:cubicBezTo>
                    <a:cubicBezTo>
                      <a:pt x="15189" y="31689"/>
                      <a:pt x="15270" y="32199"/>
                      <a:pt x="15633" y="32488"/>
                    </a:cubicBezTo>
                    <a:cubicBezTo>
                      <a:pt x="15842" y="32655"/>
                      <a:pt x="16115" y="32719"/>
                      <a:pt x="16382" y="32719"/>
                    </a:cubicBezTo>
                    <a:cubicBezTo>
                      <a:pt x="16418" y="32719"/>
                      <a:pt x="16453" y="32718"/>
                      <a:pt x="16488" y="32716"/>
                    </a:cubicBezTo>
                    <a:cubicBezTo>
                      <a:pt x="17830" y="32636"/>
                      <a:pt x="18701" y="31295"/>
                      <a:pt x="19250" y="30069"/>
                    </a:cubicBezTo>
                    <a:cubicBezTo>
                      <a:pt x="20238" y="27862"/>
                      <a:pt x="20921" y="25533"/>
                      <a:pt x="21600" y="23211"/>
                    </a:cubicBezTo>
                    <a:cubicBezTo>
                      <a:pt x="22697" y="25708"/>
                      <a:pt x="24020" y="28104"/>
                      <a:pt x="25545" y="30364"/>
                    </a:cubicBezTo>
                    <a:cubicBezTo>
                      <a:pt x="25788" y="30722"/>
                      <a:pt x="26136" y="31118"/>
                      <a:pt x="26541" y="31118"/>
                    </a:cubicBezTo>
                    <a:cubicBezTo>
                      <a:pt x="26593" y="31118"/>
                      <a:pt x="26646" y="31112"/>
                      <a:pt x="26701" y="31097"/>
                    </a:cubicBezTo>
                    <a:cubicBezTo>
                      <a:pt x="26933" y="31037"/>
                      <a:pt x="27106" y="30846"/>
                      <a:pt x="27249" y="30654"/>
                    </a:cubicBezTo>
                    <a:cubicBezTo>
                      <a:pt x="28285" y="29270"/>
                      <a:pt x="28501" y="27406"/>
                      <a:pt x="28214" y="25700"/>
                    </a:cubicBezTo>
                    <a:cubicBezTo>
                      <a:pt x="27927" y="23994"/>
                      <a:pt x="27189" y="22403"/>
                      <a:pt x="26457" y="20835"/>
                    </a:cubicBezTo>
                    <a:lnTo>
                      <a:pt x="26457" y="20835"/>
                    </a:lnTo>
                    <a:cubicBezTo>
                      <a:pt x="28895" y="21569"/>
                      <a:pt x="31333" y="22303"/>
                      <a:pt x="33770" y="23036"/>
                    </a:cubicBezTo>
                    <a:cubicBezTo>
                      <a:pt x="34569" y="23277"/>
                      <a:pt x="35425" y="23514"/>
                      <a:pt x="36248" y="23514"/>
                    </a:cubicBezTo>
                    <a:cubicBezTo>
                      <a:pt x="36731" y="23514"/>
                      <a:pt x="37204" y="23432"/>
                      <a:pt x="37646" y="23220"/>
                    </a:cubicBezTo>
                    <a:cubicBezTo>
                      <a:pt x="37671" y="22054"/>
                      <a:pt x="36900" y="21027"/>
                      <a:pt x="36079" y="20196"/>
                    </a:cubicBezTo>
                    <a:cubicBezTo>
                      <a:pt x="34413" y="18512"/>
                      <a:pt x="32377" y="17196"/>
                      <a:pt x="30157" y="16369"/>
                    </a:cubicBezTo>
                    <a:cubicBezTo>
                      <a:pt x="31779" y="16004"/>
                      <a:pt x="33464" y="16080"/>
                      <a:pt x="35121" y="15939"/>
                    </a:cubicBezTo>
                    <a:cubicBezTo>
                      <a:pt x="36778" y="15799"/>
                      <a:pt x="38503" y="15398"/>
                      <a:pt x="39724" y="14270"/>
                    </a:cubicBezTo>
                    <a:cubicBezTo>
                      <a:pt x="39856" y="14148"/>
                      <a:pt x="39990" y="13997"/>
                      <a:pt x="39984" y="13817"/>
                    </a:cubicBezTo>
                    <a:cubicBezTo>
                      <a:pt x="39978" y="13602"/>
                      <a:pt x="39777" y="13450"/>
                      <a:pt x="39593" y="13336"/>
                    </a:cubicBezTo>
                    <a:cubicBezTo>
                      <a:pt x="36425" y="11378"/>
                      <a:pt x="32557" y="10947"/>
                      <a:pt x="28832" y="10860"/>
                    </a:cubicBezTo>
                    <a:cubicBezTo>
                      <a:pt x="29868" y="10158"/>
                      <a:pt x="36190" y="5393"/>
                      <a:pt x="34793" y="3903"/>
                    </a:cubicBezTo>
                    <a:cubicBezTo>
                      <a:pt x="34625" y="3725"/>
                      <a:pt x="34385" y="3671"/>
                      <a:pt x="34134" y="3671"/>
                    </a:cubicBezTo>
                    <a:cubicBezTo>
                      <a:pt x="33986" y="3671"/>
                      <a:pt x="33834" y="3690"/>
                      <a:pt x="33692" y="3713"/>
                    </a:cubicBezTo>
                    <a:cubicBezTo>
                      <a:pt x="29385" y="4421"/>
                      <a:pt x="25311" y="6484"/>
                      <a:pt x="22192" y="9536"/>
                    </a:cubicBezTo>
                    <a:cubicBezTo>
                      <a:pt x="22254" y="7101"/>
                      <a:pt x="22130" y="4481"/>
                      <a:pt x="21486" y="2119"/>
                    </a:cubicBezTo>
                    <a:cubicBezTo>
                      <a:pt x="21067" y="582"/>
                      <a:pt x="20565" y="1"/>
                      <a:pt x="20046" y="1"/>
                    </a:cubicBezTo>
                    <a:close/>
                  </a:path>
                </a:pathLst>
              </a:custGeom>
              <a:solidFill>
                <a:schemeClr val="dk1"/>
              </a:solidFill>
              <a:ln w="114300" cap="flat" cmpd="sng">
                <a:solidFill>
                  <a:schemeClr val="dk1"/>
                </a:solidFill>
                <a:prstDash val="solid"/>
                <a:round/>
                <a:headEnd type="none" w="sm" len="sm"/>
                <a:tailEnd type="none" w="sm" len="sm"/>
              </a:ln>
              <a:effectLst>
                <a:outerShdw blurRad="5715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46"/>
              <p:cNvSpPr/>
              <p:nvPr/>
            </p:nvSpPr>
            <p:spPr>
              <a:xfrm>
                <a:off x="5378325" y="238100"/>
                <a:ext cx="999775" cy="818000"/>
              </a:xfrm>
              <a:custGeom>
                <a:avLst/>
                <a:gdLst/>
                <a:ahLst/>
                <a:cxnLst/>
                <a:rect l="l" t="t" r="r" b="b"/>
                <a:pathLst>
                  <a:path w="39991" h="32720" extrusionOk="0">
                    <a:moveTo>
                      <a:pt x="20046" y="1"/>
                    </a:moveTo>
                    <a:cubicBezTo>
                      <a:pt x="18890" y="1"/>
                      <a:pt x="17654" y="2891"/>
                      <a:pt x="17079" y="4535"/>
                    </a:cubicBezTo>
                    <a:cubicBezTo>
                      <a:pt x="16565" y="6010"/>
                      <a:pt x="16264" y="7547"/>
                      <a:pt x="16092" y="9097"/>
                    </a:cubicBezTo>
                    <a:lnTo>
                      <a:pt x="16092" y="9097"/>
                    </a:lnTo>
                    <a:cubicBezTo>
                      <a:pt x="15358" y="7336"/>
                      <a:pt x="14333" y="5695"/>
                      <a:pt x="13072" y="4264"/>
                    </a:cubicBezTo>
                    <a:cubicBezTo>
                      <a:pt x="12119" y="3182"/>
                      <a:pt x="10854" y="2157"/>
                      <a:pt x="9442" y="2157"/>
                    </a:cubicBezTo>
                    <a:cubicBezTo>
                      <a:pt x="9336" y="2157"/>
                      <a:pt x="9229" y="2162"/>
                      <a:pt x="9121" y="2174"/>
                    </a:cubicBezTo>
                    <a:cubicBezTo>
                      <a:pt x="8696" y="2221"/>
                      <a:pt x="8255" y="2387"/>
                      <a:pt x="8017" y="2742"/>
                    </a:cubicBezTo>
                    <a:cubicBezTo>
                      <a:pt x="7850" y="2991"/>
                      <a:pt x="7803" y="3304"/>
                      <a:pt x="7817" y="3603"/>
                    </a:cubicBezTo>
                    <a:cubicBezTo>
                      <a:pt x="7853" y="4363"/>
                      <a:pt x="8246" y="5055"/>
                      <a:pt x="8641" y="5705"/>
                    </a:cubicBezTo>
                    <a:cubicBezTo>
                      <a:pt x="10154" y="8190"/>
                      <a:pt x="11858" y="10559"/>
                      <a:pt x="13733" y="12782"/>
                    </a:cubicBezTo>
                    <a:cubicBezTo>
                      <a:pt x="10944" y="11629"/>
                      <a:pt x="7901" y="10578"/>
                      <a:pt x="4943" y="10578"/>
                    </a:cubicBezTo>
                    <a:cubicBezTo>
                      <a:pt x="3682" y="10578"/>
                      <a:pt x="2436" y="10769"/>
                      <a:pt x="1233" y="11225"/>
                    </a:cubicBezTo>
                    <a:cubicBezTo>
                      <a:pt x="1040" y="11298"/>
                      <a:pt x="845" y="11380"/>
                      <a:pt x="691" y="11517"/>
                    </a:cubicBezTo>
                    <a:cubicBezTo>
                      <a:pt x="0" y="12140"/>
                      <a:pt x="582" y="13297"/>
                      <a:pt x="1301" y="13888"/>
                    </a:cubicBezTo>
                    <a:cubicBezTo>
                      <a:pt x="2780" y="15101"/>
                      <a:pt x="4695" y="15623"/>
                      <a:pt x="6558" y="16058"/>
                    </a:cubicBezTo>
                    <a:cubicBezTo>
                      <a:pt x="8776" y="16574"/>
                      <a:pt x="11011" y="17012"/>
                      <a:pt x="13246" y="17450"/>
                    </a:cubicBezTo>
                    <a:cubicBezTo>
                      <a:pt x="10030" y="19250"/>
                      <a:pt x="6769" y="21086"/>
                      <a:pt x="4171" y="23699"/>
                    </a:cubicBezTo>
                    <a:cubicBezTo>
                      <a:pt x="3379" y="24495"/>
                      <a:pt x="2609" y="25662"/>
                      <a:pt x="3123" y="26661"/>
                    </a:cubicBezTo>
                    <a:cubicBezTo>
                      <a:pt x="3432" y="27263"/>
                      <a:pt x="4135" y="27557"/>
                      <a:pt x="4823" y="27557"/>
                    </a:cubicBezTo>
                    <a:cubicBezTo>
                      <a:pt x="4950" y="27557"/>
                      <a:pt x="5076" y="27547"/>
                      <a:pt x="5200" y="27527"/>
                    </a:cubicBezTo>
                    <a:cubicBezTo>
                      <a:pt x="5993" y="27398"/>
                      <a:pt x="6690" y="26947"/>
                      <a:pt x="7361" y="26507"/>
                    </a:cubicBezTo>
                    <a:cubicBezTo>
                      <a:pt x="9904" y="24838"/>
                      <a:pt x="12447" y="23168"/>
                      <a:pt x="14990" y="21498"/>
                    </a:cubicBezTo>
                    <a:lnTo>
                      <a:pt x="14990" y="21498"/>
                    </a:lnTo>
                    <a:cubicBezTo>
                      <a:pt x="14745" y="24738"/>
                      <a:pt x="14795" y="27997"/>
                      <a:pt x="15140" y="31227"/>
                    </a:cubicBezTo>
                    <a:cubicBezTo>
                      <a:pt x="15189" y="31689"/>
                      <a:pt x="15270" y="32199"/>
                      <a:pt x="15633" y="32488"/>
                    </a:cubicBezTo>
                    <a:cubicBezTo>
                      <a:pt x="15842" y="32655"/>
                      <a:pt x="16115" y="32719"/>
                      <a:pt x="16382" y="32719"/>
                    </a:cubicBezTo>
                    <a:cubicBezTo>
                      <a:pt x="16418" y="32719"/>
                      <a:pt x="16453" y="32718"/>
                      <a:pt x="16488" y="32716"/>
                    </a:cubicBezTo>
                    <a:cubicBezTo>
                      <a:pt x="17830" y="32636"/>
                      <a:pt x="18701" y="31295"/>
                      <a:pt x="19250" y="30069"/>
                    </a:cubicBezTo>
                    <a:cubicBezTo>
                      <a:pt x="20238" y="27862"/>
                      <a:pt x="20921" y="25533"/>
                      <a:pt x="21600" y="23211"/>
                    </a:cubicBezTo>
                    <a:cubicBezTo>
                      <a:pt x="22697" y="25708"/>
                      <a:pt x="24020" y="28104"/>
                      <a:pt x="25545" y="30364"/>
                    </a:cubicBezTo>
                    <a:cubicBezTo>
                      <a:pt x="25788" y="30722"/>
                      <a:pt x="26136" y="31118"/>
                      <a:pt x="26541" y="31118"/>
                    </a:cubicBezTo>
                    <a:cubicBezTo>
                      <a:pt x="26593" y="31118"/>
                      <a:pt x="26646" y="31112"/>
                      <a:pt x="26701" y="31097"/>
                    </a:cubicBezTo>
                    <a:cubicBezTo>
                      <a:pt x="26933" y="31037"/>
                      <a:pt x="27106" y="30846"/>
                      <a:pt x="27249" y="30654"/>
                    </a:cubicBezTo>
                    <a:cubicBezTo>
                      <a:pt x="28285" y="29270"/>
                      <a:pt x="28501" y="27406"/>
                      <a:pt x="28214" y="25700"/>
                    </a:cubicBezTo>
                    <a:cubicBezTo>
                      <a:pt x="27927" y="23994"/>
                      <a:pt x="27189" y="22403"/>
                      <a:pt x="26457" y="20835"/>
                    </a:cubicBezTo>
                    <a:lnTo>
                      <a:pt x="26457" y="20835"/>
                    </a:lnTo>
                    <a:cubicBezTo>
                      <a:pt x="28895" y="21569"/>
                      <a:pt x="31333" y="22303"/>
                      <a:pt x="33770" y="23036"/>
                    </a:cubicBezTo>
                    <a:cubicBezTo>
                      <a:pt x="34569" y="23277"/>
                      <a:pt x="35425" y="23514"/>
                      <a:pt x="36248" y="23514"/>
                    </a:cubicBezTo>
                    <a:cubicBezTo>
                      <a:pt x="36731" y="23514"/>
                      <a:pt x="37204" y="23432"/>
                      <a:pt x="37646" y="23220"/>
                    </a:cubicBezTo>
                    <a:cubicBezTo>
                      <a:pt x="37671" y="22054"/>
                      <a:pt x="36900" y="21027"/>
                      <a:pt x="36079" y="20196"/>
                    </a:cubicBezTo>
                    <a:cubicBezTo>
                      <a:pt x="34413" y="18512"/>
                      <a:pt x="32377" y="17196"/>
                      <a:pt x="30157" y="16369"/>
                    </a:cubicBezTo>
                    <a:cubicBezTo>
                      <a:pt x="31779" y="16004"/>
                      <a:pt x="33464" y="16080"/>
                      <a:pt x="35121" y="15939"/>
                    </a:cubicBezTo>
                    <a:cubicBezTo>
                      <a:pt x="36778" y="15799"/>
                      <a:pt x="38503" y="15398"/>
                      <a:pt x="39724" y="14270"/>
                    </a:cubicBezTo>
                    <a:cubicBezTo>
                      <a:pt x="39856" y="14148"/>
                      <a:pt x="39990" y="13997"/>
                      <a:pt x="39984" y="13817"/>
                    </a:cubicBezTo>
                    <a:cubicBezTo>
                      <a:pt x="39978" y="13602"/>
                      <a:pt x="39777" y="13450"/>
                      <a:pt x="39593" y="13336"/>
                    </a:cubicBezTo>
                    <a:cubicBezTo>
                      <a:pt x="36425" y="11378"/>
                      <a:pt x="32557" y="10947"/>
                      <a:pt x="28832" y="10860"/>
                    </a:cubicBezTo>
                    <a:cubicBezTo>
                      <a:pt x="29868" y="10158"/>
                      <a:pt x="36190" y="5393"/>
                      <a:pt x="34793" y="3903"/>
                    </a:cubicBezTo>
                    <a:cubicBezTo>
                      <a:pt x="34625" y="3725"/>
                      <a:pt x="34385" y="3671"/>
                      <a:pt x="34134" y="3671"/>
                    </a:cubicBezTo>
                    <a:cubicBezTo>
                      <a:pt x="33986" y="3671"/>
                      <a:pt x="33834" y="3690"/>
                      <a:pt x="33692" y="3713"/>
                    </a:cubicBezTo>
                    <a:cubicBezTo>
                      <a:pt x="29385" y="4421"/>
                      <a:pt x="25311" y="6484"/>
                      <a:pt x="22192" y="9536"/>
                    </a:cubicBezTo>
                    <a:cubicBezTo>
                      <a:pt x="22254" y="7101"/>
                      <a:pt x="22130" y="4481"/>
                      <a:pt x="21486" y="2119"/>
                    </a:cubicBezTo>
                    <a:cubicBezTo>
                      <a:pt x="21067" y="582"/>
                      <a:pt x="20565" y="1"/>
                      <a:pt x="200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46"/>
              <p:cNvSpPr/>
              <p:nvPr/>
            </p:nvSpPr>
            <p:spPr>
              <a:xfrm>
                <a:off x="5784413" y="568225"/>
                <a:ext cx="187604" cy="157748"/>
              </a:xfrm>
              <a:custGeom>
                <a:avLst/>
                <a:gdLst/>
                <a:ahLst/>
                <a:cxnLst/>
                <a:rect l="l" t="t" r="r" b="b"/>
                <a:pathLst>
                  <a:path w="9511" h="7213" extrusionOk="0">
                    <a:moveTo>
                      <a:pt x="5186" y="0"/>
                    </a:moveTo>
                    <a:cubicBezTo>
                      <a:pt x="4115" y="0"/>
                      <a:pt x="3044" y="292"/>
                      <a:pt x="2236" y="842"/>
                    </a:cubicBezTo>
                    <a:cubicBezTo>
                      <a:pt x="1208" y="1541"/>
                      <a:pt x="458" y="2637"/>
                      <a:pt x="179" y="3849"/>
                    </a:cubicBezTo>
                    <a:cubicBezTo>
                      <a:pt x="0" y="4622"/>
                      <a:pt x="30" y="5499"/>
                      <a:pt x="514" y="6128"/>
                    </a:cubicBezTo>
                    <a:cubicBezTo>
                      <a:pt x="1042" y="6811"/>
                      <a:pt x="1965" y="7036"/>
                      <a:pt x="2824" y="7135"/>
                    </a:cubicBezTo>
                    <a:cubicBezTo>
                      <a:pt x="3239" y="7184"/>
                      <a:pt x="3659" y="7212"/>
                      <a:pt x="4077" y="7212"/>
                    </a:cubicBezTo>
                    <a:cubicBezTo>
                      <a:pt x="4872" y="7212"/>
                      <a:pt x="5664" y="7109"/>
                      <a:pt x="6411" y="6844"/>
                    </a:cubicBezTo>
                    <a:cubicBezTo>
                      <a:pt x="7552" y="6439"/>
                      <a:pt x="8582" y="5618"/>
                      <a:pt x="9046" y="4500"/>
                    </a:cubicBezTo>
                    <a:cubicBezTo>
                      <a:pt x="9510" y="3383"/>
                      <a:pt x="9317" y="1970"/>
                      <a:pt x="8430" y="1145"/>
                    </a:cubicBezTo>
                    <a:cubicBezTo>
                      <a:pt x="7591" y="366"/>
                      <a:pt x="6388" y="0"/>
                      <a:pt x="5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7" name="Google Shape;1377;p46"/>
            <p:cNvGrpSpPr/>
            <p:nvPr/>
          </p:nvGrpSpPr>
          <p:grpSpPr>
            <a:xfrm rot="-4856892" flipH="1">
              <a:off x="2081329" y="2151271"/>
              <a:ext cx="138291" cy="318212"/>
              <a:chOff x="8760425" y="429456"/>
              <a:chExt cx="228300" cy="525325"/>
            </a:xfrm>
          </p:grpSpPr>
          <p:sp>
            <p:nvSpPr>
              <p:cNvPr id="1378" name="Google Shape;1378;p46"/>
              <p:cNvSpPr/>
              <p:nvPr/>
            </p:nvSpPr>
            <p:spPr>
              <a:xfrm>
                <a:off x="8760425" y="429456"/>
                <a:ext cx="228300" cy="525325"/>
              </a:xfrm>
              <a:custGeom>
                <a:avLst/>
                <a:gdLst/>
                <a:ahLst/>
                <a:cxnLst/>
                <a:rect l="l" t="t" r="r" b="b"/>
                <a:pathLst>
                  <a:path w="9132" h="21013" extrusionOk="0">
                    <a:moveTo>
                      <a:pt x="9132" y="0"/>
                    </a:moveTo>
                    <a:lnTo>
                      <a:pt x="9132" y="0"/>
                    </a:lnTo>
                    <a:cubicBezTo>
                      <a:pt x="8134" y="2424"/>
                      <a:pt x="5812" y="4501"/>
                      <a:pt x="4238" y="6792"/>
                    </a:cubicBezTo>
                    <a:cubicBezTo>
                      <a:pt x="1439" y="10868"/>
                      <a:pt x="0" y="16947"/>
                      <a:pt x="1370" y="21013"/>
                    </a:cubicBezTo>
                    <a:cubicBezTo>
                      <a:pt x="1875" y="18131"/>
                      <a:pt x="5615" y="16251"/>
                      <a:pt x="7200" y="13671"/>
                    </a:cubicBezTo>
                    <a:cubicBezTo>
                      <a:pt x="8099" y="12208"/>
                      <a:pt x="8244" y="10622"/>
                      <a:pt x="8372" y="9085"/>
                    </a:cubicBezTo>
                    <a:cubicBezTo>
                      <a:pt x="8625" y="6057"/>
                      <a:pt x="8879" y="3029"/>
                      <a:pt x="9132" y="0"/>
                    </a:cubicBezTo>
                    <a:close/>
                  </a:path>
                </a:pathLst>
              </a:custGeom>
              <a:solidFill>
                <a:schemeClr val="dk1"/>
              </a:solidFill>
              <a:ln w="114300" cap="flat" cmpd="sng">
                <a:solidFill>
                  <a:schemeClr val="dk1"/>
                </a:solidFill>
                <a:prstDash val="solid"/>
                <a:round/>
                <a:headEnd type="none" w="sm" len="sm"/>
                <a:tailEnd type="none" w="sm" len="sm"/>
              </a:ln>
              <a:effectLst>
                <a:outerShdw blurRad="5715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46"/>
              <p:cNvSpPr/>
              <p:nvPr/>
            </p:nvSpPr>
            <p:spPr>
              <a:xfrm>
                <a:off x="8760425" y="429456"/>
                <a:ext cx="228300" cy="525325"/>
              </a:xfrm>
              <a:custGeom>
                <a:avLst/>
                <a:gdLst/>
                <a:ahLst/>
                <a:cxnLst/>
                <a:rect l="l" t="t" r="r" b="b"/>
                <a:pathLst>
                  <a:path w="9132" h="21013" extrusionOk="0">
                    <a:moveTo>
                      <a:pt x="9132" y="0"/>
                    </a:moveTo>
                    <a:lnTo>
                      <a:pt x="9132" y="0"/>
                    </a:lnTo>
                    <a:cubicBezTo>
                      <a:pt x="8134" y="2424"/>
                      <a:pt x="5812" y="4501"/>
                      <a:pt x="4238" y="6792"/>
                    </a:cubicBezTo>
                    <a:cubicBezTo>
                      <a:pt x="1439" y="10868"/>
                      <a:pt x="0" y="16947"/>
                      <a:pt x="1370" y="21013"/>
                    </a:cubicBezTo>
                    <a:cubicBezTo>
                      <a:pt x="1875" y="18131"/>
                      <a:pt x="5615" y="16251"/>
                      <a:pt x="7200" y="13671"/>
                    </a:cubicBezTo>
                    <a:cubicBezTo>
                      <a:pt x="8099" y="12208"/>
                      <a:pt x="8244" y="10622"/>
                      <a:pt x="8372" y="9085"/>
                    </a:cubicBezTo>
                    <a:cubicBezTo>
                      <a:pt x="8625" y="6057"/>
                      <a:pt x="8879" y="3029"/>
                      <a:pt x="91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0" name="Google Shape;1380;p46"/>
            <p:cNvGrpSpPr/>
            <p:nvPr/>
          </p:nvGrpSpPr>
          <p:grpSpPr>
            <a:xfrm rot="-7104580" flipH="1">
              <a:off x="7342169" y="3347026"/>
              <a:ext cx="138293" cy="318216"/>
              <a:chOff x="8760425" y="429456"/>
              <a:chExt cx="228300" cy="525325"/>
            </a:xfrm>
          </p:grpSpPr>
          <p:sp>
            <p:nvSpPr>
              <p:cNvPr id="1381" name="Google Shape;1381;p46"/>
              <p:cNvSpPr/>
              <p:nvPr/>
            </p:nvSpPr>
            <p:spPr>
              <a:xfrm>
                <a:off x="8760425" y="429456"/>
                <a:ext cx="228300" cy="525325"/>
              </a:xfrm>
              <a:custGeom>
                <a:avLst/>
                <a:gdLst/>
                <a:ahLst/>
                <a:cxnLst/>
                <a:rect l="l" t="t" r="r" b="b"/>
                <a:pathLst>
                  <a:path w="9132" h="21013" extrusionOk="0">
                    <a:moveTo>
                      <a:pt x="9132" y="0"/>
                    </a:moveTo>
                    <a:lnTo>
                      <a:pt x="9132" y="0"/>
                    </a:lnTo>
                    <a:cubicBezTo>
                      <a:pt x="8134" y="2424"/>
                      <a:pt x="5812" y="4501"/>
                      <a:pt x="4238" y="6792"/>
                    </a:cubicBezTo>
                    <a:cubicBezTo>
                      <a:pt x="1439" y="10868"/>
                      <a:pt x="0" y="16947"/>
                      <a:pt x="1370" y="21013"/>
                    </a:cubicBezTo>
                    <a:cubicBezTo>
                      <a:pt x="1875" y="18131"/>
                      <a:pt x="5615" y="16251"/>
                      <a:pt x="7200" y="13671"/>
                    </a:cubicBezTo>
                    <a:cubicBezTo>
                      <a:pt x="8099" y="12208"/>
                      <a:pt x="8244" y="10622"/>
                      <a:pt x="8372" y="9085"/>
                    </a:cubicBezTo>
                    <a:cubicBezTo>
                      <a:pt x="8625" y="6057"/>
                      <a:pt x="8879" y="3029"/>
                      <a:pt x="9132" y="0"/>
                    </a:cubicBezTo>
                    <a:close/>
                  </a:path>
                </a:pathLst>
              </a:custGeom>
              <a:solidFill>
                <a:schemeClr val="dk1"/>
              </a:solidFill>
              <a:ln w="114300" cap="flat" cmpd="sng">
                <a:solidFill>
                  <a:schemeClr val="dk1"/>
                </a:solidFill>
                <a:prstDash val="solid"/>
                <a:round/>
                <a:headEnd type="none" w="sm" len="sm"/>
                <a:tailEnd type="none" w="sm" len="sm"/>
              </a:ln>
              <a:effectLst>
                <a:outerShdw blurRad="5715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46"/>
              <p:cNvSpPr/>
              <p:nvPr/>
            </p:nvSpPr>
            <p:spPr>
              <a:xfrm>
                <a:off x="8760425" y="429456"/>
                <a:ext cx="228300" cy="525325"/>
              </a:xfrm>
              <a:custGeom>
                <a:avLst/>
                <a:gdLst/>
                <a:ahLst/>
                <a:cxnLst/>
                <a:rect l="l" t="t" r="r" b="b"/>
                <a:pathLst>
                  <a:path w="9132" h="21013" extrusionOk="0">
                    <a:moveTo>
                      <a:pt x="9132" y="0"/>
                    </a:moveTo>
                    <a:lnTo>
                      <a:pt x="9132" y="0"/>
                    </a:lnTo>
                    <a:cubicBezTo>
                      <a:pt x="8134" y="2424"/>
                      <a:pt x="5812" y="4501"/>
                      <a:pt x="4238" y="6792"/>
                    </a:cubicBezTo>
                    <a:cubicBezTo>
                      <a:pt x="1439" y="10868"/>
                      <a:pt x="0" y="16947"/>
                      <a:pt x="1370" y="21013"/>
                    </a:cubicBezTo>
                    <a:cubicBezTo>
                      <a:pt x="1875" y="18131"/>
                      <a:pt x="5615" y="16251"/>
                      <a:pt x="7200" y="13671"/>
                    </a:cubicBezTo>
                    <a:cubicBezTo>
                      <a:pt x="8099" y="12208"/>
                      <a:pt x="8244" y="10622"/>
                      <a:pt x="8372" y="9085"/>
                    </a:cubicBezTo>
                    <a:cubicBezTo>
                      <a:pt x="8625" y="6057"/>
                      <a:pt x="8879" y="3029"/>
                      <a:pt x="91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27"/>
        <p:cNvGrpSpPr/>
        <p:nvPr/>
      </p:nvGrpSpPr>
      <p:grpSpPr>
        <a:xfrm>
          <a:off x="0" y="0"/>
          <a:ext cx="0" cy="0"/>
          <a:chOff x="0" y="0"/>
          <a:chExt cx="0" cy="0"/>
        </a:xfrm>
      </p:grpSpPr>
      <p:sp>
        <p:nvSpPr>
          <p:cNvPr id="3028" name="Google Shape;3028;p80"/>
          <p:cNvSpPr txBox="1">
            <a:spLocks noGrp="1"/>
          </p:cNvSpPr>
          <p:nvPr>
            <p:ph type="subTitle" idx="1"/>
          </p:nvPr>
        </p:nvSpPr>
        <p:spPr>
          <a:xfrm>
            <a:off x="2745300" y="1400500"/>
            <a:ext cx="3653400" cy="123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lt1"/>
              </a:buClr>
              <a:buSzPts val="1100"/>
              <a:buFont typeface="Arial"/>
              <a:buNone/>
            </a:pPr>
            <a:r>
              <a:rPr dirty="0" err="1" smtClean="0"/>
              <a:t>Apabila</a:t>
            </a:r>
            <a:r>
              <a:rPr dirty="0" smtClean="0"/>
              <a:t> </a:t>
            </a:r>
            <a:r>
              <a:rPr dirty="0" err="1" smtClean="0"/>
              <a:t>ada</a:t>
            </a:r>
            <a:r>
              <a:rPr dirty="0" smtClean="0"/>
              <a:t> </a:t>
            </a:r>
            <a:r>
              <a:rPr dirty="0" err="1" smtClean="0"/>
              <a:t>kesalahan</a:t>
            </a:r>
            <a:r>
              <a:rPr dirty="0" smtClean="0"/>
              <a:t> kata </a:t>
            </a:r>
            <a:r>
              <a:rPr dirty="0" err="1" smtClean="0"/>
              <a:t>ataupun</a:t>
            </a:r>
            <a:r>
              <a:rPr dirty="0" smtClean="0"/>
              <a:t> </a:t>
            </a:r>
            <a:r>
              <a:rPr dirty="0" err="1" smtClean="0"/>
              <a:t>bahasa</a:t>
            </a:r>
            <a:r>
              <a:rPr dirty="0" smtClean="0"/>
              <a:t> yang kami </a:t>
            </a:r>
            <a:r>
              <a:rPr dirty="0" err="1" smtClean="0"/>
              <a:t>tulis</a:t>
            </a:r>
            <a:r>
              <a:rPr dirty="0" smtClean="0"/>
              <a:t> </a:t>
            </a:r>
            <a:r>
              <a:rPr dirty="0" err="1" smtClean="0"/>
              <a:t>disini</a:t>
            </a:r>
            <a:r>
              <a:rPr dirty="0" smtClean="0"/>
              <a:t> </a:t>
            </a:r>
            <a:r>
              <a:rPr dirty="0" err="1" smtClean="0"/>
              <a:t>mohon</a:t>
            </a:r>
            <a:r>
              <a:rPr dirty="0" smtClean="0"/>
              <a:t> </a:t>
            </a:r>
            <a:r>
              <a:rPr dirty="0" err="1" smtClean="0"/>
              <a:t>dimaafkan.Terimakasih</a:t>
            </a:r>
            <a:r>
              <a:rPr dirty="0" smtClean="0"/>
              <a:t> </a:t>
            </a:r>
            <a:r>
              <a:rPr dirty="0" err="1" smtClean="0"/>
              <a:t>atas</a:t>
            </a:r>
            <a:r>
              <a:rPr dirty="0" smtClean="0"/>
              <a:t> </a:t>
            </a:r>
            <a:r>
              <a:rPr dirty="0" err="1" smtClean="0"/>
              <a:t>perhatiannya.Saran</a:t>
            </a:r>
            <a:r>
              <a:rPr dirty="0" smtClean="0"/>
              <a:t> </a:t>
            </a:r>
            <a:r>
              <a:rPr dirty="0" err="1" smtClean="0"/>
              <a:t>dan</a:t>
            </a:r>
            <a:r>
              <a:rPr dirty="0" smtClean="0"/>
              <a:t> </a:t>
            </a:r>
            <a:r>
              <a:rPr dirty="0" err="1" smtClean="0"/>
              <a:t>kritik</a:t>
            </a:r>
            <a:r>
              <a:rPr dirty="0" smtClean="0"/>
              <a:t> yang </a:t>
            </a:r>
            <a:r>
              <a:rPr dirty="0" err="1" smtClean="0"/>
              <a:t>bersifat</a:t>
            </a:r>
            <a:r>
              <a:rPr dirty="0" smtClean="0"/>
              <a:t> </a:t>
            </a:r>
            <a:r>
              <a:rPr dirty="0" err="1" smtClean="0"/>
              <a:t>membangun</a:t>
            </a:r>
            <a:r>
              <a:rPr dirty="0" smtClean="0"/>
              <a:t> </a:t>
            </a:r>
            <a:r>
              <a:rPr dirty="0" err="1" smtClean="0"/>
              <a:t>juga</a:t>
            </a:r>
            <a:r>
              <a:rPr dirty="0" smtClean="0"/>
              <a:t> kami </a:t>
            </a:r>
            <a:r>
              <a:rPr dirty="0" err="1" smtClean="0"/>
              <a:t>tunggu</a:t>
            </a:r>
            <a:r>
              <a:rPr dirty="0" smtClean="0"/>
              <a:t> </a:t>
            </a:r>
            <a:r>
              <a:rPr dirty="0" err="1" smtClean="0"/>
              <a:t>untuk</a:t>
            </a:r>
            <a:r>
              <a:rPr dirty="0" smtClean="0"/>
              <a:t> </a:t>
            </a:r>
            <a:r>
              <a:rPr dirty="0" err="1" smtClean="0"/>
              <a:t>menambah</a:t>
            </a:r>
            <a:r>
              <a:rPr dirty="0" smtClean="0"/>
              <a:t> </a:t>
            </a:r>
            <a:r>
              <a:rPr dirty="0" err="1" smtClean="0"/>
              <a:t>wawasan</a:t>
            </a:r>
            <a:r>
              <a:rPr dirty="0" smtClean="0"/>
              <a:t> </a:t>
            </a:r>
            <a:r>
              <a:rPr dirty="0" err="1" smtClean="0"/>
              <a:t>kami.Sekian</a:t>
            </a:r>
            <a:r>
              <a:rPr dirty="0" smtClean="0"/>
              <a:t> </a:t>
            </a:r>
            <a:r>
              <a:rPr dirty="0" err="1" smtClean="0"/>
              <a:t>dan</a:t>
            </a:r>
            <a:r>
              <a:rPr dirty="0" smtClean="0"/>
              <a:t> </a:t>
            </a:r>
            <a:r>
              <a:rPr dirty="0" err="1" smtClean="0"/>
              <a:t>terimakasih</a:t>
            </a:r>
            <a:r>
              <a:rPr dirty="0" smtClean="0"/>
              <a:t>.</a:t>
            </a:r>
            <a:endParaRPr dirty="0"/>
          </a:p>
        </p:txBody>
      </p:sp>
      <p:sp>
        <p:nvSpPr>
          <p:cNvPr id="3029" name="Google Shape;3029;p80"/>
          <p:cNvSpPr txBox="1">
            <a:spLocks noGrp="1"/>
          </p:cNvSpPr>
          <p:nvPr>
            <p:ph type="ctrTitle"/>
          </p:nvPr>
        </p:nvSpPr>
        <p:spPr>
          <a:xfrm>
            <a:off x="2401480" y="438948"/>
            <a:ext cx="4528397" cy="1143282"/>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sz="2800" dirty="0" smtClean="0"/>
              <a:t>CUKUP SEKIAN DAN TERIMAKASIH</a:t>
            </a:r>
            <a:endParaRPr sz="2800" dirty="0"/>
          </a:p>
        </p:txBody>
      </p:sp>
      <p:grpSp>
        <p:nvGrpSpPr>
          <p:cNvPr id="3048" name="Google Shape;3048;p80"/>
          <p:cNvGrpSpPr/>
          <p:nvPr/>
        </p:nvGrpSpPr>
        <p:grpSpPr>
          <a:xfrm flipH="1">
            <a:off x="7076270" y="1090151"/>
            <a:ext cx="1287127" cy="1095272"/>
            <a:chOff x="826025" y="1300550"/>
            <a:chExt cx="889637" cy="757030"/>
          </a:xfrm>
        </p:grpSpPr>
        <p:sp>
          <p:nvSpPr>
            <p:cNvPr id="3049" name="Google Shape;3049;p80"/>
            <p:cNvSpPr/>
            <p:nvPr/>
          </p:nvSpPr>
          <p:spPr>
            <a:xfrm>
              <a:off x="826025" y="1300563"/>
              <a:ext cx="889619" cy="756989"/>
            </a:xfrm>
            <a:custGeom>
              <a:avLst/>
              <a:gdLst/>
              <a:ahLst/>
              <a:cxnLst/>
              <a:rect l="l" t="t" r="r" b="b"/>
              <a:pathLst>
                <a:path w="23577" h="20062" extrusionOk="0">
                  <a:moveTo>
                    <a:pt x="10857" y="0"/>
                  </a:moveTo>
                  <a:cubicBezTo>
                    <a:pt x="10285" y="0"/>
                    <a:pt x="9689" y="290"/>
                    <a:pt x="9204" y="940"/>
                  </a:cubicBezTo>
                  <a:cubicBezTo>
                    <a:pt x="8462" y="1928"/>
                    <a:pt x="8402" y="3249"/>
                    <a:pt x="8367" y="4482"/>
                  </a:cubicBezTo>
                  <a:cubicBezTo>
                    <a:pt x="7644" y="2989"/>
                    <a:pt x="5749" y="2572"/>
                    <a:pt x="4104" y="2332"/>
                  </a:cubicBezTo>
                  <a:cubicBezTo>
                    <a:pt x="3729" y="2278"/>
                    <a:pt x="3332" y="2228"/>
                    <a:pt x="2946" y="2228"/>
                  </a:cubicBezTo>
                  <a:cubicBezTo>
                    <a:pt x="2380" y="2228"/>
                    <a:pt x="1835" y="2335"/>
                    <a:pt x="1406" y="2689"/>
                  </a:cubicBezTo>
                  <a:cubicBezTo>
                    <a:pt x="472" y="3461"/>
                    <a:pt x="642" y="4976"/>
                    <a:pt x="1264" y="6014"/>
                  </a:cubicBezTo>
                  <a:cubicBezTo>
                    <a:pt x="2065" y="7350"/>
                    <a:pt x="3480" y="8298"/>
                    <a:pt x="5020" y="8533"/>
                  </a:cubicBezTo>
                  <a:cubicBezTo>
                    <a:pt x="3263" y="9611"/>
                    <a:pt x="1638" y="11049"/>
                    <a:pt x="819" y="12941"/>
                  </a:cubicBezTo>
                  <a:cubicBezTo>
                    <a:pt x="1" y="14833"/>
                    <a:pt x="148" y="17239"/>
                    <a:pt x="1568" y="18732"/>
                  </a:cubicBezTo>
                  <a:cubicBezTo>
                    <a:pt x="2415" y="19618"/>
                    <a:pt x="3634" y="20061"/>
                    <a:pt x="4860" y="20061"/>
                  </a:cubicBezTo>
                  <a:cubicBezTo>
                    <a:pt x="5723" y="20061"/>
                    <a:pt x="6590" y="19841"/>
                    <a:pt x="7332" y="19401"/>
                  </a:cubicBezTo>
                  <a:cubicBezTo>
                    <a:pt x="9126" y="18332"/>
                    <a:pt x="10127" y="16156"/>
                    <a:pt x="9982" y="14072"/>
                  </a:cubicBezTo>
                  <a:lnTo>
                    <a:pt x="9982" y="14072"/>
                  </a:lnTo>
                  <a:cubicBezTo>
                    <a:pt x="10195" y="16493"/>
                    <a:pt x="12581" y="18220"/>
                    <a:pt x="14967" y="18684"/>
                  </a:cubicBezTo>
                  <a:cubicBezTo>
                    <a:pt x="15335" y="18757"/>
                    <a:pt x="15724" y="18797"/>
                    <a:pt x="16113" y="18797"/>
                  </a:cubicBezTo>
                  <a:cubicBezTo>
                    <a:pt x="17291" y="18797"/>
                    <a:pt x="18461" y="18423"/>
                    <a:pt x="19011" y="17426"/>
                  </a:cubicBezTo>
                  <a:cubicBezTo>
                    <a:pt x="19937" y="15747"/>
                    <a:pt x="18359" y="13697"/>
                    <a:pt x="16602" y="12923"/>
                  </a:cubicBezTo>
                  <a:lnTo>
                    <a:pt x="16602" y="12923"/>
                  </a:lnTo>
                  <a:cubicBezTo>
                    <a:pt x="17266" y="13137"/>
                    <a:pt x="17971" y="13255"/>
                    <a:pt x="18670" y="13255"/>
                  </a:cubicBezTo>
                  <a:cubicBezTo>
                    <a:pt x="19582" y="13255"/>
                    <a:pt x="20483" y="13054"/>
                    <a:pt x="21270" y="12599"/>
                  </a:cubicBezTo>
                  <a:cubicBezTo>
                    <a:pt x="22660" y="11795"/>
                    <a:pt x="23576" y="10113"/>
                    <a:pt x="23222" y="8545"/>
                  </a:cubicBezTo>
                  <a:cubicBezTo>
                    <a:pt x="22793" y="6646"/>
                    <a:pt x="20754" y="5633"/>
                    <a:pt x="18755" y="5633"/>
                  </a:cubicBezTo>
                  <a:cubicBezTo>
                    <a:pt x="18266" y="5633"/>
                    <a:pt x="17779" y="5694"/>
                    <a:pt x="17318" y="5817"/>
                  </a:cubicBezTo>
                  <a:cubicBezTo>
                    <a:pt x="17306" y="5146"/>
                    <a:pt x="17169" y="4497"/>
                    <a:pt x="16894" y="3932"/>
                  </a:cubicBezTo>
                  <a:cubicBezTo>
                    <a:pt x="16344" y="2805"/>
                    <a:pt x="15332" y="2321"/>
                    <a:pt x="14270" y="2321"/>
                  </a:cubicBezTo>
                  <a:cubicBezTo>
                    <a:pt x="13803" y="2321"/>
                    <a:pt x="13327" y="2414"/>
                    <a:pt x="12875" y="2587"/>
                  </a:cubicBezTo>
                  <a:cubicBezTo>
                    <a:pt x="12880" y="2170"/>
                    <a:pt x="12843" y="1786"/>
                    <a:pt x="12736" y="1491"/>
                  </a:cubicBezTo>
                  <a:cubicBezTo>
                    <a:pt x="12398" y="559"/>
                    <a:pt x="11651" y="0"/>
                    <a:pt x="10857" y="0"/>
                  </a:cubicBezTo>
                  <a:close/>
                </a:path>
              </a:pathLst>
            </a:custGeom>
            <a:solidFill>
              <a:schemeClr val="dk1"/>
            </a:solidFill>
            <a:ln w="114300" cap="flat" cmpd="sng">
              <a:solidFill>
                <a:schemeClr val="dk1"/>
              </a:solidFill>
              <a:prstDash val="solid"/>
              <a:round/>
              <a:headEnd type="none" w="sm" len="sm"/>
              <a:tailEnd type="none" w="sm" len="sm"/>
            </a:ln>
            <a:effectLst>
              <a:outerShdw blurRad="5715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80"/>
            <p:cNvSpPr/>
            <p:nvPr/>
          </p:nvSpPr>
          <p:spPr>
            <a:xfrm>
              <a:off x="826025" y="1300550"/>
              <a:ext cx="889637" cy="757030"/>
            </a:xfrm>
            <a:custGeom>
              <a:avLst/>
              <a:gdLst/>
              <a:ahLst/>
              <a:cxnLst/>
              <a:rect l="l" t="t" r="r" b="b"/>
              <a:pathLst>
                <a:path w="21059" h="17920" extrusionOk="0">
                  <a:moveTo>
                    <a:pt x="9698" y="1"/>
                  </a:moveTo>
                  <a:cubicBezTo>
                    <a:pt x="9187" y="1"/>
                    <a:pt x="8653" y="260"/>
                    <a:pt x="8219" y="841"/>
                  </a:cubicBezTo>
                  <a:lnTo>
                    <a:pt x="8219" y="840"/>
                  </a:lnTo>
                  <a:cubicBezTo>
                    <a:pt x="7558" y="1723"/>
                    <a:pt x="7503" y="2903"/>
                    <a:pt x="7474" y="4004"/>
                  </a:cubicBezTo>
                  <a:cubicBezTo>
                    <a:pt x="6827" y="2669"/>
                    <a:pt x="5133" y="2298"/>
                    <a:pt x="3666" y="2083"/>
                  </a:cubicBezTo>
                  <a:cubicBezTo>
                    <a:pt x="3331" y="2035"/>
                    <a:pt x="2978" y="1990"/>
                    <a:pt x="2634" y="1990"/>
                  </a:cubicBezTo>
                  <a:cubicBezTo>
                    <a:pt x="2127" y="1990"/>
                    <a:pt x="1639" y="2086"/>
                    <a:pt x="1255" y="2404"/>
                  </a:cubicBezTo>
                  <a:cubicBezTo>
                    <a:pt x="421" y="3091"/>
                    <a:pt x="572" y="4446"/>
                    <a:pt x="1129" y="5372"/>
                  </a:cubicBezTo>
                  <a:cubicBezTo>
                    <a:pt x="1844" y="6564"/>
                    <a:pt x="3108" y="7412"/>
                    <a:pt x="4482" y="7622"/>
                  </a:cubicBezTo>
                  <a:cubicBezTo>
                    <a:pt x="2913" y="8585"/>
                    <a:pt x="1463" y="9869"/>
                    <a:pt x="731" y="11559"/>
                  </a:cubicBezTo>
                  <a:cubicBezTo>
                    <a:pt x="0" y="13250"/>
                    <a:pt x="130" y="15397"/>
                    <a:pt x="1401" y="16731"/>
                  </a:cubicBezTo>
                  <a:cubicBezTo>
                    <a:pt x="2156" y="17522"/>
                    <a:pt x="3245" y="17919"/>
                    <a:pt x="4340" y="17919"/>
                  </a:cubicBezTo>
                  <a:cubicBezTo>
                    <a:pt x="5112" y="17919"/>
                    <a:pt x="5886" y="17722"/>
                    <a:pt x="6549" y="17328"/>
                  </a:cubicBezTo>
                  <a:cubicBezTo>
                    <a:pt x="8152" y="16375"/>
                    <a:pt x="9045" y="14429"/>
                    <a:pt x="8915" y="12569"/>
                  </a:cubicBezTo>
                  <a:lnTo>
                    <a:pt x="8915" y="12569"/>
                  </a:lnTo>
                  <a:cubicBezTo>
                    <a:pt x="9104" y="14733"/>
                    <a:pt x="11237" y="16273"/>
                    <a:pt x="13368" y="16690"/>
                  </a:cubicBezTo>
                  <a:cubicBezTo>
                    <a:pt x="13695" y="16754"/>
                    <a:pt x="14042" y="16790"/>
                    <a:pt x="14387" y="16790"/>
                  </a:cubicBezTo>
                  <a:cubicBezTo>
                    <a:pt x="15441" y="16790"/>
                    <a:pt x="16489" y="16457"/>
                    <a:pt x="16979" y="15566"/>
                  </a:cubicBezTo>
                  <a:cubicBezTo>
                    <a:pt x="17807" y="14064"/>
                    <a:pt x="16398" y="12234"/>
                    <a:pt x="14829" y="11543"/>
                  </a:cubicBezTo>
                  <a:lnTo>
                    <a:pt x="14829" y="11543"/>
                  </a:lnTo>
                  <a:cubicBezTo>
                    <a:pt x="15421" y="11734"/>
                    <a:pt x="16050" y="11840"/>
                    <a:pt x="16674" y="11840"/>
                  </a:cubicBezTo>
                  <a:cubicBezTo>
                    <a:pt x="17488" y="11840"/>
                    <a:pt x="18293" y="11659"/>
                    <a:pt x="18997" y="11253"/>
                  </a:cubicBezTo>
                  <a:cubicBezTo>
                    <a:pt x="20237" y="10536"/>
                    <a:pt x="21058" y="9032"/>
                    <a:pt x="20741" y="7633"/>
                  </a:cubicBezTo>
                  <a:cubicBezTo>
                    <a:pt x="20358" y="5936"/>
                    <a:pt x="18536" y="5032"/>
                    <a:pt x="16750" y="5032"/>
                  </a:cubicBezTo>
                  <a:cubicBezTo>
                    <a:pt x="16310" y="5032"/>
                    <a:pt x="15873" y="5087"/>
                    <a:pt x="15459" y="5198"/>
                  </a:cubicBezTo>
                  <a:cubicBezTo>
                    <a:pt x="14462" y="5467"/>
                    <a:pt x="13423" y="5539"/>
                    <a:pt x="12592" y="5539"/>
                  </a:cubicBezTo>
                  <a:cubicBezTo>
                    <a:pt x="11623" y="5539"/>
                    <a:pt x="10939" y="5441"/>
                    <a:pt x="10939" y="5441"/>
                  </a:cubicBezTo>
                  <a:cubicBezTo>
                    <a:pt x="10939" y="5441"/>
                    <a:pt x="11818" y="2557"/>
                    <a:pt x="11375" y="1332"/>
                  </a:cubicBezTo>
                  <a:cubicBezTo>
                    <a:pt x="11073" y="499"/>
                    <a:pt x="10406" y="1"/>
                    <a:pt x="96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80"/>
            <p:cNvSpPr/>
            <p:nvPr/>
          </p:nvSpPr>
          <p:spPr>
            <a:xfrm>
              <a:off x="1194284" y="1388126"/>
              <a:ext cx="311557" cy="321907"/>
            </a:xfrm>
            <a:custGeom>
              <a:avLst/>
              <a:gdLst/>
              <a:ahLst/>
              <a:cxnLst/>
              <a:rect l="l" t="t" r="r" b="b"/>
              <a:pathLst>
                <a:path w="7375" h="7620" extrusionOk="0">
                  <a:moveTo>
                    <a:pt x="4029" y="0"/>
                  </a:moveTo>
                  <a:cubicBezTo>
                    <a:pt x="2881" y="0"/>
                    <a:pt x="1667" y="631"/>
                    <a:pt x="1034" y="1640"/>
                  </a:cubicBezTo>
                  <a:cubicBezTo>
                    <a:pt x="0" y="3289"/>
                    <a:pt x="365" y="5664"/>
                    <a:pt x="1823" y="6954"/>
                  </a:cubicBezTo>
                  <a:cubicBezTo>
                    <a:pt x="2181" y="7270"/>
                    <a:pt x="2606" y="7529"/>
                    <a:pt x="3078" y="7600"/>
                  </a:cubicBezTo>
                  <a:cubicBezTo>
                    <a:pt x="3169" y="7614"/>
                    <a:pt x="3261" y="7620"/>
                    <a:pt x="3353" y="7620"/>
                  </a:cubicBezTo>
                  <a:cubicBezTo>
                    <a:pt x="3584" y="7620"/>
                    <a:pt x="3816" y="7580"/>
                    <a:pt x="4038" y="7514"/>
                  </a:cubicBezTo>
                  <a:cubicBezTo>
                    <a:pt x="6323" y="6840"/>
                    <a:pt x="7375" y="3497"/>
                    <a:pt x="6373" y="1439"/>
                  </a:cubicBezTo>
                  <a:cubicBezTo>
                    <a:pt x="5882" y="432"/>
                    <a:pt x="4978" y="0"/>
                    <a:pt x="40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52" name="Google Shape;3052;p80"/>
          <p:cNvGrpSpPr/>
          <p:nvPr/>
        </p:nvGrpSpPr>
        <p:grpSpPr>
          <a:xfrm>
            <a:off x="878850" y="720267"/>
            <a:ext cx="1188875" cy="1154700"/>
            <a:chOff x="1145450" y="926250"/>
            <a:chExt cx="1188875" cy="1154700"/>
          </a:xfrm>
        </p:grpSpPr>
        <p:sp>
          <p:nvSpPr>
            <p:cNvPr id="3053" name="Google Shape;3053;p80"/>
            <p:cNvSpPr/>
            <p:nvPr/>
          </p:nvSpPr>
          <p:spPr>
            <a:xfrm>
              <a:off x="1145450" y="926250"/>
              <a:ext cx="1188875" cy="1154700"/>
            </a:xfrm>
            <a:custGeom>
              <a:avLst/>
              <a:gdLst/>
              <a:ahLst/>
              <a:cxnLst/>
              <a:rect l="l" t="t" r="r" b="b"/>
              <a:pathLst>
                <a:path w="47555" h="46188" extrusionOk="0">
                  <a:moveTo>
                    <a:pt x="23649" y="1"/>
                  </a:moveTo>
                  <a:cubicBezTo>
                    <a:pt x="23013" y="1"/>
                    <a:pt x="22353" y="317"/>
                    <a:pt x="21909" y="794"/>
                  </a:cubicBezTo>
                  <a:cubicBezTo>
                    <a:pt x="21252" y="1500"/>
                    <a:pt x="20964" y="2466"/>
                    <a:pt x="20736" y="3403"/>
                  </a:cubicBezTo>
                  <a:cubicBezTo>
                    <a:pt x="20002" y="6410"/>
                    <a:pt x="19853" y="9399"/>
                    <a:pt x="19681" y="12454"/>
                  </a:cubicBezTo>
                  <a:cubicBezTo>
                    <a:pt x="19027" y="10624"/>
                    <a:pt x="18073" y="8879"/>
                    <a:pt x="16960" y="7290"/>
                  </a:cubicBezTo>
                  <a:cubicBezTo>
                    <a:pt x="16212" y="6224"/>
                    <a:pt x="15356" y="5202"/>
                    <a:pt x="14252" y="4512"/>
                  </a:cubicBezTo>
                  <a:cubicBezTo>
                    <a:pt x="13476" y="4027"/>
                    <a:pt x="12559" y="3723"/>
                    <a:pt x="11653" y="3723"/>
                  </a:cubicBezTo>
                  <a:cubicBezTo>
                    <a:pt x="11269" y="3723"/>
                    <a:pt x="10886" y="3778"/>
                    <a:pt x="10517" y="3897"/>
                  </a:cubicBezTo>
                  <a:cubicBezTo>
                    <a:pt x="10264" y="3977"/>
                    <a:pt x="10005" y="4101"/>
                    <a:pt x="9872" y="4331"/>
                  </a:cubicBezTo>
                  <a:cubicBezTo>
                    <a:pt x="9741" y="4556"/>
                    <a:pt x="9759" y="4835"/>
                    <a:pt x="9789" y="5094"/>
                  </a:cubicBezTo>
                  <a:cubicBezTo>
                    <a:pt x="10110" y="7968"/>
                    <a:pt x="11257" y="10735"/>
                    <a:pt x="13016" y="13028"/>
                  </a:cubicBezTo>
                  <a:lnTo>
                    <a:pt x="13016" y="13028"/>
                  </a:lnTo>
                  <a:cubicBezTo>
                    <a:pt x="10551" y="11297"/>
                    <a:pt x="7555" y="10310"/>
                    <a:pt x="4543" y="10310"/>
                  </a:cubicBezTo>
                  <a:cubicBezTo>
                    <a:pt x="4296" y="10310"/>
                    <a:pt x="4049" y="10317"/>
                    <a:pt x="3802" y="10330"/>
                  </a:cubicBezTo>
                  <a:cubicBezTo>
                    <a:pt x="3475" y="10349"/>
                    <a:pt x="3112" y="10394"/>
                    <a:pt x="2898" y="10644"/>
                  </a:cubicBezTo>
                  <a:cubicBezTo>
                    <a:pt x="2723" y="10850"/>
                    <a:pt x="2696" y="11143"/>
                    <a:pt x="2708" y="11413"/>
                  </a:cubicBezTo>
                  <a:cubicBezTo>
                    <a:pt x="2772" y="12776"/>
                    <a:pt x="3602" y="13978"/>
                    <a:pt x="4508" y="14997"/>
                  </a:cubicBezTo>
                  <a:cubicBezTo>
                    <a:pt x="7495" y="18357"/>
                    <a:pt x="11681" y="20627"/>
                    <a:pt x="16127" y="21296"/>
                  </a:cubicBezTo>
                  <a:cubicBezTo>
                    <a:pt x="10769" y="21633"/>
                    <a:pt x="5032" y="22111"/>
                    <a:pt x="855" y="25484"/>
                  </a:cubicBezTo>
                  <a:cubicBezTo>
                    <a:pt x="435" y="25823"/>
                    <a:pt x="0" y="26267"/>
                    <a:pt x="30" y="26807"/>
                  </a:cubicBezTo>
                  <a:cubicBezTo>
                    <a:pt x="72" y="27601"/>
                    <a:pt x="1023" y="27966"/>
                    <a:pt x="1804" y="28116"/>
                  </a:cubicBezTo>
                  <a:cubicBezTo>
                    <a:pt x="4238" y="28582"/>
                    <a:pt x="6716" y="28815"/>
                    <a:pt x="9194" y="28815"/>
                  </a:cubicBezTo>
                  <a:cubicBezTo>
                    <a:pt x="11250" y="28815"/>
                    <a:pt x="13306" y="28655"/>
                    <a:pt x="15337" y="28333"/>
                  </a:cubicBezTo>
                  <a:lnTo>
                    <a:pt x="15337" y="28333"/>
                  </a:lnTo>
                  <a:cubicBezTo>
                    <a:pt x="11683" y="31640"/>
                    <a:pt x="7809" y="35334"/>
                    <a:pt x="7022" y="40200"/>
                  </a:cubicBezTo>
                  <a:cubicBezTo>
                    <a:pt x="6952" y="40629"/>
                    <a:pt x="6916" y="41100"/>
                    <a:pt x="7149" y="41467"/>
                  </a:cubicBezTo>
                  <a:cubicBezTo>
                    <a:pt x="7376" y="41823"/>
                    <a:pt x="7749" y="41958"/>
                    <a:pt x="8166" y="41958"/>
                  </a:cubicBezTo>
                  <a:cubicBezTo>
                    <a:pt x="8659" y="41958"/>
                    <a:pt x="9212" y="41769"/>
                    <a:pt x="9654" y="41535"/>
                  </a:cubicBezTo>
                  <a:cubicBezTo>
                    <a:pt x="14563" y="38936"/>
                    <a:pt x="17973" y="34260"/>
                    <a:pt x="21205" y="29741"/>
                  </a:cubicBezTo>
                  <a:lnTo>
                    <a:pt x="21205" y="29741"/>
                  </a:lnTo>
                  <a:cubicBezTo>
                    <a:pt x="21203" y="33518"/>
                    <a:pt x="21335" y="37296"/>
                    <a:pt x="21601" y="41065"/>
                  </a:cubicBezTo>
                  <a:cubicBezTo>
                    <a:pt x="21711" y="42620"/>
                    <a:pt x="21868" y="44247"/>
                    <a:pt x="22722" y="45552"/>
                  </a:cubicBezTo>
                  <a:cubicBezTo>
                    <a:pt x="22869" y="45777"/>
                    <a:pt x="23044" y="45997"/>
                    <a:pt x="23289" y="46108"/>
                  </a:cubicBezTo>
                  <a:cubicBezTo>
                    <a:pt x="23409" y="46163"/>
                    <a:pt x="23529" y="46188"/>
                    <a:pt x="23647" y="46188"/>
                  </a:cubicBezTo>
                  <a:cubicBezTo>
                    <a:pt x="24247" y="46188"/>
                    <a:pt x="24811" y="45555"/>
                    <a:pt x="25129" y="44970"/>
                  </a:cubicBezTo>
                  <a:cubicBezTo>
                    <a:pt x="27465" y="40675"/>
                    <a:pt x="27530" y="35554"/>
                    <a:pt x="27539" y="30665"/>
                  </a:cubicBezTo>
                  <a:cubicBezTo>
                    <a:pt x="29086" y="33285"/>
                    <a:pt x="30766" y="35827"/>
                    <a:pt x="32570" y="38277"/>
                  </a:cubicBezTo>
                  <a:cubicBezTo>
                    <a:pt x="33396" y="39398"/>
                    <a:pt x="34516" y="40614"/>
                    <a:pt x="35850" y="40614"/>
                  </a:cubicBezTo>
                  <a:cubicBezTo>
                    <a:pt x="35973" y="40614"/>
                    <a:pt x="36099" y="40604"/>
                    <a:pt x="36226" y="40582"/>
                  </a:cubicBezTo>
                  <a:cubicBezTo>
                    <a:pt x="36459" y="40541"/>
                    <a:pt x="36703" y="40448"/>
                    <a:pt x="36830" y="40246"/>
                  </a:cubicBezTo>
                  <a:cubicBezTo>
                    <a:pt x="36938" y="40075"/>
                    <a:pt x="36938" y="39859"/>
                    <a:pt x="36932" y="39655"/>
                  </a:cubicBezTo>
                  <a:cubicBezTo>
                    <a:pt x="36789" y="35093"/>
                    <a:pt x="34921" y="30605"/>
                    <a:pt x="31786" y="27288"/>
                  </a:cubicBezTo>
                  <a:lnTo>
                    <a:pt x="31786" y="27288"/>
                  </a:lnTo>
                  <a:lnTo>
                    <a:pt x="43588" y="30015"/>
                  </a:lnTo>
                  <a:cubicBezTo>
                    <a:pt x="44134" y="30141"/>
                    <a:pt x="44693" y="30268"/>
                    <a:pt x="45249" y="30268"/>
                  </a:cubicBezTo>
                  <a:cubicBezTo>
                    <a:pt x="45435" y="30268"/>
                    <a:pt x="45620" y="30254"/>
                    <a:pt x="45804" y="30221"/>
                  </a:cubicBezTo>
                  <a:cubicBezTo>
                    <a:pt x="46540" y="30089"/>
                    <a:pt x="47261" y="29575"/>
                    <a:pt x="47394" y="28839"/>
                  </a:cubicBezTo>
                  <a:cubicBezTo>
                    <a:pt x="47554" y="27958"/>
                    <a:pt x="46861" y="27167"/>
                    <a:pt x="46184" y="26582"/>
                  </a:cubicBezTo>
                  <a:cubicBezTo>
                    <a:pt x="43064" y="23883"/>
                    <a:pt x="39092" y="22188"/>
                    <a:pt x="34986" y="21803"/>
                  </a:cubicBezTo>
                  <a:cubicBezTo>
                    <a:pt x="38151" y="21688"/>
                    <a:pt x="41300" y="21142"/>
                    <a:pt x="44320" y="20184"/>
                  </a:cubicBezTo>
                  <a:cubicBezTo>
                    <a:pt x="44867" y="20010"/>
                    <a:pt x="45478" y="19761"/>
                    <a:pt x="45671" y="19220"/>
                  </a:cubicBezTo>
                  <a:cubicBezTo>
                    <a:pt x="45901" y="18578"/>
                    <a:pt x="45413" y="17908"/>
                    <a:pt x="44891" y="17472"/>
                  </a:cubicBezTo>
                  <a:cubicBezTo>
                    <a:pt x="43099" y="15972"/>
                    <a:pt x="40643" y="15552"/>
                    <a:pt x="38300" y="15552"/>
                  </a:cubicBezTo>
                  <a:cubicBezTo>
                    <a:pt x="38240" y="15552"/>
                    <a:pt x="38180" y="15552"/>
                    <a:pt x="38120" y="15553"/>
                  </a:cubicBezTo>
                  <a:cubicBezTo>
                    <a:pt x="36254" y="15569"/>
                    <a:pt x="34387" y="15805"/>
                    <a:pt x="32525" y="15805"/>
                  </a:cubicBezTo>
                  <a:cubicBezTo>
                    <a:pt x="31996" y="15805"/>
                    <a:pt x="31468" y="15786"/>
                    <a:pt x="30940" y="15737"/>
                  </a:cubicBezTo>
                  <a:cubicBezTo>
                    <a:pt x="33098" y="14732"/>
                    <a:pt x="35037" y="13257"/>
                    <a:pt x="36581" y="11444"/>
                  </a:cubicBezTo>
                  <a:cubicBezTo>
                    <a:pt x="37004" y="10948"/>
                    <a:pt x="37407" y="10407"/>
                    <a:pt x="37563" y="9773"/>
                  </a:cubicBezTo>
                  <a:cubicBezTo>
                    <a:pt x="37720" y="9140"/>
                    <a:pt x="37576" y="8392"/>
                    <a:pt x="37061" y="7993"/>
                  </a:cubicBezTo>
                  <a:cubicBezTo>
                    <a:pt x="36725" y="7733"/>
                    <a:pt x="36298" y="7659"/>
                    <a:pt x="35865" y="7659"/>
                  </a:cubicBezTo>
                  <a:cubicBezTo>
                    <a:pt x="35670" y="7659"/>
                    <a:pt x="35473" y="7674"/>
                    <a:pt x="35282" y="7694"/>
                  </a:cubicBezTo>
                  <a:cubicBezTo>
                    <a:pt x="31371" y="8108"/>
                    <a:pt x="27628" y="9961"/>
                    <a:pt x="24928" y="12820"/>
                  </a:cubicBezTo>
                  <a:cubicBezTo>
                    <a:pt x="25839" y="9503"/>
                    <a:pt x="26082" y="6004"/>
                    <a:pt x="25637" y="2593"/>
                  </a:cubicBezTo>
                  <a:cubicBezTo>
                    <a:pt x="25521" y="1701"/>
                    <a:pt x="25288" y="707"/>
                    <a:pt x="24521" y="237"/>
                  </a:cubicBezTo>
                  <a:cubicBezTo>
                    <a:pt x="24254" y="74"/>
                    <a:pt x="23954" y="1"/>
                    <a:pt x="23649" y="1"/>
                  </a:cubicBezTo>
                  <a:close/>
                </a:path>
              </a:pathLst>
            </a:custGeom>
            <a:solidFill>
              <a:schemeClr val="dk1"/>
            </a:solidFill>
            <a:ln w="114300" cap="flat" cmpd="sng">
              <a:solidFill>
                <a:schemeClr val="dk1"/>
              </a:solidFill>
              <a:prstDash val="solid"/>
              <a:round/>
              <a:headEnd type="none" w="sm" len="sm"/>
              <a:tailEnd type="none" w="sm" len="sm"/>
            </a:ln>
            <a:effectLst>
              <a:outerShdw blurRad="71438"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80"/>
            <p:cNvSpPr/>
            <p:nvPr/>
          </p:nvSpPr>
          <p:spPr>
            <a:xfrm>
              <a:off x="1145450" y="926250"/>
              <a:ext cx="1188875" cy="1154700"/>
            </a:xfrm>
            <a:custGeom>
              <a:avLst/>
              <a:gdLst/>
              <a:ahLst/>
              <a:cxnLst/>
              <a:rect l="l" t="t" r="r" b="b"/>
              <a:pathLst>
                <a:path w="47555" h="46188" extrusionOk="0">
                  <a:moveTo>
                    <a:pt x="23649" y="1"/>
                  </a:moveTo>
                  <a:cubicBezTo>
                    <a:pt x="23013" y="1"/>
                    <a:pt x="22353" y="317"/>
                    <a:pt x="21909" y="794"/>
                  </a:cubicBezTo>
                  <a:cubicBezTo>
                    <a:pt x="21252" y="1500"/>
                    <a:pt x="20964" y="2466"/>
                    <a:pt x="20736" y="3403"/>
                  </a:cubicBezTo>
                  <a:cubicBezTo>
                    <a:pt x="20002" y="6410"/>
                    <a:pt x="19853" y="9399"/>
                    <a:pt x="19681" y="12454"/>
                  </a:cubicBezTo>
                  <a:cubicBezTo>
                    <a:pt x="19027" y="10624"/>
                    <a:pt x="18073" y="8879"/>
                    <a:pt x="16960" y="7290"/>
                  </a:cubicBezTo>
                  <a:cubicBezTo>
                    <a:pt x="16212" y="6224"/>
                    <a:pt x="15356" y="5202"/>
                    <a:pt x="14252" y="4512"/>
                  </a:cubicBezTo>
                  <a:cubicBezTo>
                    <a:pt x="13476" y="4027"/>
                    <a:pt x="12559" y="3723"/>
                    <a:pt x="11653" y="3723"/>
                  </a:cubicBezTo>
                  <a:cubicBezTo>
                    <a:pt x="11269" y="3723"/>
                    <a:pt x="10886" y="3778"/>
                    <a:pt x="10517" y="3897"/>
                  </a:cubicBezTo>
                  <a:cubicBezTo>
                    <a:pt x="10264" y="3977"/>
                    <a:pt x="10005" y="4101"/>
                    <a:pt x="9872" y="4331"/>
                  </a:cubicBezTo>
                  <a:cubicBezTo>
                    <a:pt x="9741" y="4556"/>
                    <a:pt x="9759" y="4835"/>
                    <a:pt x="9789" y="5094"/>
                  </a:cubicBezTo>
                  <a:cubicBezTo>
                    <a:pt x="10110" y="7968"/>
                    <a:pt x="11257" y="10735"/>
                    <a:pt x="13016" y="13028"/>
                  </a:cubicBezTo>
                  <a:lnTo>
                    <a:pt x="13016" y="13028"/>
                  </a:lnTo>
                  <a:cubicBezTo>
                    <a:pt x="10551" y="11297"/>
                    <a:pt x="7555" y="10310"/>
                    <a:pt x="4543" y="10310"/>
                  </a:cubicBezTo>
                  <a:cubicBezTo>
                    <a:pt x="4296" y="10310"/>
                    <a:pt x="4049" y="10317"/>
                    <a:pt x="3802" y="10330"/>
                  </a:cubicBezTo>
                  <a:cubicBezTo>
                    <a:pt x="3475" y="10349"/>
                    <a:pt x="3112" y="10394"/>
                    <a:pt x="2898" y="10644"/>
                  </a:cubicBezTo>
                  <a:cubicBezTo>
                    <a:pt x="2723" y="10850"/>
                    <a:pt x="2696" y="11143"/>
                    <a:pt x="2708" y="11413"/>
                  </a:cubicBezTo>
                  <a:cubicBezTo>
                    <a:pt x="2772" y="12776"/>
                    <a:pt x="3602" y="13978"/>
                    <a:pt x="4508" y="14997"/>
                  </a:cubicBezTo>
                  <a:cubicBezTo>
                    <a:pt x="7495" y="18357"/>
                    <a:pt x="11681" y="20627"/>
                    <a:pt x="16127" y="21296"/>
                  </a:cubicBezTo>
                  <a:cubicBezTo>
                    <a:pt x="10769" y="21633"/>
                    <a:pt x="5032" y="22111"/>
                    <a:pt x="855" y="25484"/>
                  </a:cubicBezTo>
                  <a:cubicBezTo>
                    <a:pt x="435" y="25823"/>
                    <a:pt x="0" y="26267"/>
                    <a:pt x="30" y="26807"/>
                  </a:cubicBezTo>
                  <a:cubicBezTo>
                    <a:pt x="72" y="27601"/>
                    <a:pt x="1023" y="27966"/>
                    <a:pt x="1804" y="28116"/>
                  </a:cubicBezTo>
                  <a:cubicBezTo>
                    <a:pt x="4238" y="28582"/>
                    <a:pt x="6716" y="28815"/>
                    <a:pt x="9194" y="28815"/>
                  </a:cubicBezTo>
                  <a:cubicBezTo>
                    <a:pt x="11250" y="28815"/>
                    <a:pt x="13306" y="28655"/>
                    <a:pt x="15337" y="28333"/>
                  </a:cubicBezTo>
                  <a:lnTo>
                    <a:pt x="15337" y="28333"/>
                  </a:lnTo>
                  <a:cubicBezTo>
                    <a:pt x="11683" y="31640"/>
                    <a:pt x="7809" y="35334"/>
                    <a:pt x="7022" y="40200"/>
                  </a:cubicBezTo>
                  <a:cubicBezTo>
                    <a:pt x="6952" y="40629"/>
                    <a:pt x="6916" y="41100"/>
                    <a:pt x="7149" y="41467"/>
                  </a:cubicBezTo>
                  <a:cubicBezTo>
                    <a:pt x="7376" y="41823"/>
                    <a:pt x="7749" y="41958"/>
                    <a:pt x="8166" y="41958"/>
                  </a:cubicBezTo>
                  <a:cubicBezTo>
                    <a:pt x="8659" y="41958"/>
                    <a:pt x="9212" y="41769"/>
                    <a:pt x="9654" y="41535"/>
                  </a:cubicBezTo>
                  <a:cubicBezTo>
                    <a:pt x="14563" y="38936"/>
                    <a:pt x="17973" y="34260"/>
                    <a:pt x="21205" y="29741"/>
                  </a:cubicBezTo>
                  <a:lnTo>
                    <a:pt x="21205" y="29741"/>
                  </a:lnTo>
                  <a:cubicBezTo>
                    <a:pt x="21203" y="33518"/>
                    <a:pt x="21335" y="37296"/>
                    <a:pt x="21601" y="41065"/>
                  </a:cubicBezTo>
                  <a:cubicBezTo>
                    <a:pt x="21711" y="42620"/>
                    <a:pt x="21868" y="44247"/>
                    <a:pt x="22722" y="45552"/>
                  </a:cubicBezTo>
                  <a:cubicBezTo>
                    <a:pt x="22869" y="45777"/>
                    <a:pt x="23044" y="45997"/>
                    <a:pt x="23289" y="46108"/>
                  </a:cubicBezTo>
                  <a:cubicBezTo>
                    <a:pt x="23409" y="46163"/>
                    <a:pt x="23529" y="46188"/>
                    <a:pt x="23647" y="46188"/>
                  </a:cubicBezTo>
                  <a:cubicBezTo>
                    <a:pt x="24247" y="46188"/>
                    <a:pt x="24811" y="45555"/>
                    <a:pt x="25129" y="44970"/>
                  </a:cubicBezTo>
                  <a:cubicBezTo>
                    <a:pt x="27465" y="40675"/>
                    <a:pt x="27530" y="35554"/>
                    <a:pt x="27539" y="30665"/>
                  </a:cubicBezTo>
                  <a:cubicBezTo>
                    <a:pt x="29086" y="33285"/>
                    <a:pt x="30766" y="35827"/>
                    <a:pt x="32570" y="38277"/>
                  </a:cubicBezTo>
                  <a:cubicBezTo>
                    <a:pt x="33396" y="39398"/>
                    <a:pt x="34516" y="40614"/>
                    <a:pt x="35850" y="40614"/>
                  </a:cubicBezTo>
                  <a:cubicBezTo>
                    <a:pt x="35973" y="40614"/>
                    <a:pt x="36099" y="40604"/>
                    <a:pt x="36226" y="40582"/>
                  </a:cubicBezTo>
                  <a:cubicBezTo>
                    <a:pt x="36459" y="40541"/>
                    <a:pt x="36703" y="40448"/>
                    <a:pt x="36830" y="40246"/>
                  </a:cubicBezTo>
                  <a:cubicBezTo>
                    <a:pt x="36938" y="40075"/>
                    <a:pt x="36938" y="39859"/>
                    <a:pt x="36932" y="39655"/>
                  </a:cubicBezTo>
                  <a:cubicBezTo>
                    <a:pt x="36789" y="35093"/>
                    <a:pt x="34921" y="30605"/>
                    <a:pt x="31786" y="27288"/>
                  </a:cubicBezTo>
                  <a:lnTo>
                    <a:pt x="31786" y="27288"/>
                  </a:lnTo>
                  <a:lnTo>
                    <a:pt x="43588" y="30015"/>
                  </a:lnTo>
                  <a:cubicBezTo>
                    <a:pt x="44134" y="30141"/>
                    <a:pt x="44693" y="30268"/>
                    <a:pt x="45249" y="30268"/>
                  </a:cubicBezTo>
                  <a:cubicBezTo>
                    <a:pt x="45435" y="30268"/>
                    <a:pt x="45620" y="30254"/>
                    <a:pt x="45804" y="30221"/>
                  </a:cubicBezTo>
                  <a:cubicBezTo>
                    <a:pt x="46540" y="30089"/>
                    <a:pt x="47261" y="29575"/>
                    <a:pt x="47394" y="28839"/>
                  </a:cubicBezTo>
                  <a:cubicBezTo>
                    <a:pt x="47554" y="27958"/>
                    <a:pt x="46861" y="27167"/>
                    <a:pt x="46184" y="26582"/>
                  </a:cubicBezTo>
                  <a:cubicBezTo>
                    <a:pt x="43064" y="23883"/>
                    <a:pt x="39092" y="22188"/>
                    <a:pt x="34986" y="21803"/>
                  </a:cubicBezTo>
                  <a:cubicBezTo>
                    <a:pt x="38151" y="21688"/>
                    <a:pt x="41300" y="21142"/>
                    <a:pt x="44320" y="20184"/>
                  </a:cubicBezTo>
                  <a:cubicBezTo>
                    <a:pt x="44867" y="20010"/>
                    <a:pt x="45478" y="19761"/>
                    <a:pt x="45671" y="19220"/>
                  </a:cubicBezTo>
                  <a:cubicBezTo>
                    <a:pt x="45901" y="18578"/>
                    <a:pt x="45413" y="17908"/>
                    <a:pt x="44891" y="17472"/>
                  </a:cubicBezTo>
                  <a:cubicBezTo>
                    <a:pt x="43099" y="15972"/>
                    <a:pt x="40643" y="15552"/>
                    <a:pt x="38300" y="15552"/>
                  </a:cubicBezTo>
                  <a:cubicBezTo>
                    <a:pt x="38240" y="15552"/>
                    <a:pt x="38180" y="15552"/>
                    <a:pt x="38120" y="15553"/>
                  </a:cubicBezTo>
                  <a:cubicBezTo>
                    <a:pt x="36254" y="15569"/>
                    <a:pt x="34387" y="15805"/>
                    <a:pt x="32525" y="15805"/>
                  </a:cubicBezTo>
                  <a:cubicBezTo>
                    <a:pt x="31996" y="15805"/>
                    <a:pt x="31468" y="15786"/>
                    <a:pt x="30940" y="15737"/>
                  </a:cubicBezTo>
                  <a:cubicBezTo>
                    <a:pt x="33098" y="14732"/>
                    <a:pt x="35037" y="13257"/>
                    <a:pt x="36581" y="11444"/>
                  </a:cubicBezTo>
                  <a:cubicBezTo>
                    <a:pt x="37004" y="10948"/>
                    <a:pt x="37407" y="10407"/>
                    <a:pt x="37563" y="9773"/>
                  </a:cubicBezTo>
                  <a:cubicBezTo>
                    <a:pt x="37720" y="9140"/>
                    <a:pt x="37576" y="8392"/>
                    <a:pt x="37061" y="7993"/>
                  </a:cubicBezTo>
                  <a:cubicBezTo>
                    <a:pt x="36725" y="7733"/>
                    <a:pt x="36298" y="7659"/>
                    <a:pt x="35865" y="7659"/>
                  </a:cubicBezTo>
                  <a:cubicBezTo>
                    <a:pt x="35670" y="7659"/>
                    <a:pt x="35473" y="7674"/>
                    <a:pt x="35282" y="7694"/>
                  </a:cubicBezTo>
                  <a:cubicBezTo>
                    <a:pt x="31371" y="8108"/>
                    <a:pt x="27628" y="9961"/>
                    <a:pt x="24928" y="12820"/>
                  </a:cubicBezTo>
                  <a:cubicBezTo>
                    <a:pt x="25839" y="9503"/>
                    <a:pt x="26082" y="6004"/>
                    <a:pt x="25637" y="2593"/>
                  </a:cubicBezTo>
                  <a:cubicBezTo>
                    <a:pt x="25521" y="1701"/>
                    <a:pt x="25288" y="707"/>
                    <a:pt x="24521" y="237"/>
                  </a:cubicBezTo>
                  <a:cubicBezTo>
                    <a:pt x="24254" y="74"/>
                    <a:pt x="23954" y="1"/>
                    <a:pt x="236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80"/>
            <p:cNvSpPr/>
            <p:nvPr/>
          </p:nvSpPr>
          <p:spPr>
            <a:xfrm>
              <a:off x="1610525" y="1397050"/>
              <a:ext cx="237775" cy="180325"/>
            </a:xfrm>
            <a:custGeom>
              <a:avLst/>
              <a:gdLst/>
              <a:ahLst/>
              <a:cxnLst/>
              <a:rect l="l" t="t" r="r" b="b"/>
              <a:pathLst>
                <a:path w="9511" h="7213" extrusionOk="0">
                  <a:moveTo>
                    <a:pt x="5186" y="0"/>
                  </a:moveTo>
                  <a:cubicBezTo>
                    <a:pt x="4115" y="0"/>
                    <a:pt x="3044" y="292"/>
                    <a:pt x="2236" y="842"/>
                  </a:cubicBezTo>
                  <a:cubicBezTo>
                    <a:pt x="1208" y="1541"/>
                    <a:pt x="458" y="2637"/>
                    <a:pt x="179" y="3849"/>
                  </a:cubicBezTo>
                  <a:cubicBezTo>
                    <a:pt x="0" y="4622"/>
                    <a:pt x="30" y="5499"/>
                    <a:pt x="514" y="6128"/>
                  </a:cubicBezTo>
                  <a:cubicBezTo>
                    <a:pt x="1042" y="6811"/>
                    <a:pt x="1965" y="7036"/>
                    <a:pt x="2824" y="7135"/>
                  </a:cubicBezTo>
                  <a:cubicBezTo>
                    <a:pt x="3239" y="7184"/>
                    <a:pt x="3659" y="7212"/>
                    <a:pt x="4077" y="7212"/>
                  </a:cubicBezTo>
                  <a:cubicBezTo>
                    <a:pt x="4872" y="7212"/>
                    <a:pt x="5664" y="7109"/>
                    <a:pt x="6411" y="6844"/>
                  </a:cubicBezTo>
                  <a:cubicBezTo>
                    <a:pt x="7552" y="6439"/>
                    <a:pt x="8582" y="5618"/>
                    <a:pt x="9046" y="4500"/>
                  </a:cubicBezTo>
                  <a:cubicBezTo>
                    <a:pt x="9510" y="3383"/>
                    <a:pt x="9317" y="1970"/>
                    <a:pt x="8430" y="1145"/>
                  </a:cubicBezTo>
                  <a:cubicBezTo>
                    <a:pt x="7591" y="366"/>
                    <a:pt x="6388" y="0"/>
                    <a:pt x="5186" y="0"/>
                  </a:cubicBezTo>
                  <a:close/>
                </a:path>
              </a:pathLst>
            </a:custGeom>
            <a:solidFill>
              <a:srgbClr val="FAC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56" name="Google Shape;3056;p80"/>
          <p:cNvGrpSpPr/>
          <p:nvPr/>
        </p:nvGrpSpPr>
        <p:grpSpPr>
          <a:xfrm>
            <a:off x="653908" y="2927805"/>
            <a:ext cx="1347963" cy="1231583"/>
            <a:chOff x="715100" y="2567648"/>
            <a:chExt cx="795775" cy="727069"/>
          </a:xfrm>
        </p:grpSpPr>
        <p:sp>
          <p:nvSpPr>
            <p:cNvPr id="3057" name="Google Shape;3057;p80"/>
            <p:cNvSpPr/>
            <p:nvPr/>
          </p:nvSpPr>
          <p:spPr>
            <a:xfrm>
              <a:off x="715114" y="2567648"/>
              <a:ext cx="795737" cy="727069"/>
            </a:xfrm>
            <a:custGeom>
              <a:avLst/>
              <a:gdLst/>
              <a:ahLst/>
              <a:cxnLst/>
              <a:rect l="l" t="t" r="r" b="b"/>
              <a:pathLst>
                <a:path w="41914" h="38292" extrusionOk="0">
                  <a:moveTo>
                    <a:pt x="20161" y="0"/>
                  </a:moveTo>
                  <a:cubicBezTo>
                    <a:pt x="18741" y="0"/>
                    <a:pt x="17301" y="1164"/>
                    <a:pt x="17195" y="2624"/>
                  </a:cubicBezTo>
                  <a:cubicBezTo>
                    <a:pt x="17147" y="3282"/>
                    <a:pt x="17380" y="3939"/>
                    <a:pt x="17790" y="4453"/>
                  </a:cubicBezTo>
                  <a:cubicBezTo>
                    <a:pt x="17393" y="7126"/>
                    <a:pt x="17139" y="9841"/>
                    <a:pt x="17028" y="12551"/>
                  </a:cubicBezTo>
                  <a:cubicBezTo>
                    <a:pt x="15652" y="12224"/>
                    <a:pt x="14250" y="11960"/>
                    <a:pt x="12866" y="11810"/>
                  </a:cubicBezTo>
                  <a:cubicBezTo>
                    <a:pt x="12745" y="9715"/>
                    <a:pt x="12692" y="7613"/>
                    <a:pt x="12703" y="5521"/>
                  </a:cubicBezTo>
                  <a:cubicBezTo>
                    <a:pt x="12816" y="5492"/>
                    <a:pt x="12927" y="5460"/>
                    <a:pt x="13038" y="5425"/>
                  </a:cubicBezTo>
                  <a:cubicBezTo>
                    <a:pt x="15086" y="4762"/>
                    <a:pt x="15086" y="1683"/>
                    <a:pt x="13373" y="585"/>
                  </a:cubicBezTo>
                  <a:cubicBezTo>
                    <a:pt x="12973" y="328"/>
                    <a:pt x="12529" y="213"/>
                    <a:pt x="12082" y="213"/>
                  </a:cubicBezTo>
                  <a:cubicBezTo>
                    <a:pt x="10662" y="213"/>
                    <a:pt x="9221" y="1377"/>
                    <a:pt x="9115" y="2837"/>
                  </a:cubicBezTo>
                  <a:cubicBezTo>
                    <a:pt x="9025" y="4103"/>
                    <a:pt x="9972" y="5371"/>
                    <a:pt x="11219" y="5608"/>
                  </a:cubicBezTo>
                  <a:cubicBezTo>
                    <a:pt x="11260" y="5615"/>
                    <a:pt x="11300" y="5623"/>
                    <a:pt x="11340" y="5628"/>
                  </a:cubicBezTo>
                  <a:cubicBezTo>
                    <a:pt x="11331" y="7648"/>
                    <a:pt x="11382" y="9678"/>
                    <a:pt x="11495" y="11700"/>
                  </a:cubicBezTo>
                  <a:cubicBezTo>
                    <a:pt x="11166" y="11684"/>
                    <a:pt x="10839" y="11675"/>
                    <a:pt x="10515" y="11675"/>
                  </a:cubicBezTo>
                  <a:cubicBezTo>
                    <a:pt x="7275" y="11675"/>
                    <a:pt x="4308" y="12525"/>
                    <a:pt x="2287" y="14972"/>
                  </a:cubicBezTo>
                  <a:cubicBezTo>
                    <a:pt x="1" y="17742"/>
                    <a:pt x="143" y="21962"/>
                    <a:pt x="1868" y="25113"/>
                  </a:cubicBezTo>
                  <a:cubicBezTo>
                    <a:pt x="4931" y="30709"/>
                    <a:pt x="11073" y="33928"/>
                    <a:pt x="16936" y="35800"/>
                  </a:cubicBezTo>
                  <a:lnTo>
                    <a:pt x="16936" y="35798"/>
                  </a:lnTo>
                  <a:cubicBezTo>
                    <a:pt x="20664" y="36989"/>
                    <a:pt x="25507" y="38291"/>
                    <a:pt x="29938" y="38291"/>
                  </a:cubicBezTo>
                  <a:cubicBezTo>
                    <a:pt x="31772" y="38291"/>
                    <a:pt x="33536" y="38068"/>
                    <a:pt x="35121" y="37521"/>
                  </a:cubicBezTo>
                  <a:cubicBezTo>
                    <a:pt x="38645" y="36304"/>
                    <a:pt x="41662" y="32919"/>
                    <a:pt x="41330" y="29205"/>
                  </a:cubicBezTo>
                  <a:cubicBezTo>
                    <a:pt x="40921" y="24635"/>
                    <a:pt x="37818" y="21369"/>
                    <a:pt x="34000" y="18997"/>
                  </a:cubicBezTo>
                  <a:lnTo>
                    <a:pt x="37454" y="14429"/>
                  </a:lnTo>
                  <a:cubicBezTo>
                    <a:pt x="37641" y="14520"/>
                    <a:pt x="37839" y="14587"/>
                    <a:pt x="38045" y="14626"/>
                  </a:cubicBezTo>
                  <a:cubicBezTo>
                    <a:pt x="38217" y="14659"/>
                    <a:pt x="38390" y="14674"/>
                    <a:pt x="38564" y="14674"/>
                  </a:cubicBezTo>
                  <a:cubicBezTo>
                    <a:pt x="39004" y="14674"/>
                    <a:pt x="39445" y="14579"/>
                    <a:pt x="39866" y="14444"/>
                  </a:cubicBezTo>
                  <a:cubicBezTo>
                    <a:pt x="41914" y="13782"/>
                    <a:pt x="41914" y="10703"/>
                    <a:pt x="40201" y="9604"/>
                  </a:cubicBezTo>
                  <a:cubicBezTo>
                    <a:pt x="39800" y="9347"/>
                    <a:pt x="39356" y="9232"/>
                    <a:pt x="38909" y="9232"/>
                  </a:cubicBezTo>
                  <a:cubicBezTo>
                    <a:pt x="37488" y="9232"/>
                    <a:pt x="36048" y="10396"/>
                    <a:pt x="35943" y="11856"/>
                  </a:cubicBezTo>
                  <a:cubicBezTo>
                    <a:pt x="35901" y="12451"/>
                    <a:pt x="36086" y="13044"/>
                    <a:pt x="36424" y="13532"/>
                  </a:cubicBezTo>
                  <a:lnTo>
                    <a:pt x="32817" y="18303"/>
                  </a:lnTo>
                  <a:cubicBezTo>
                    <a:pt x="31419" y="17524"/>
                    <a:pt x="29956" y="16853"/>
                    <a:pt x="28517" y="16269"/>
                  </a:cubicBezTo>
                  <a:cubicBezTo>
                    <a:pt x="29477" y="14234"/>
                    <a:pt x="30573" y="12264"/>
                    <a:pt x="31796" y="10376"/>
                  </a:cubicBezTo>
                  <a:cubicBezTo>
                    <a:pt x="31941" y="10435"/>
                    <a:pt x="32090" y="10480"/>
                    <a:pt x="32245" y="10511"/>
                  </a:cubicBezTo>
                  <a:cubicBezTo>
                    <a:pt x="32416" y="10543"/>
                    <a:pt x="32589" y="10558"/>
                    <a:pt x="32762" y="10558"/>
                  </a:cubicBezTo>
                  <a:cubicBezTo>
                    <a:pt x="33202" y="10558"/>
                    <a:pt x="33645" y="10464"/>
                    <a:pt x="34066" y="10327"/>
                  </a:cubicBezTo>
                  <a:cubicBezTo>
                    <a:pt x="36113" y="9667"/>
                    <a:pt x="36113" y="6586"/>
                    <a:pt x="34399" y="5487"/>
                  </a:cubicBezTo>
                  <a:cubicBezTo>
                    <a:pt x="33999" y="5230"/>
                    <a:pt x="33555" y="5115"/>
                    <a:pt x="33108" y="5115"/>
                  </a:cubicBezTo>
                  <a:cubicBezTo>
                    <a:pt x="31688" y="5115"/>
                    <a:pt x="30248" y="6280"/>
                    <a:pt x="30142" y="7740"/>
                  </a:cubicBezTo>
                  <a:cubicBezTo>
                    <a:pt x="30096" y="8384"/>
                    <a:pt x="30320" y="9030"/>
                    <a:pt x="30714" y="9540"/>
                  </a:cubicBezTo>
                  <a:cubicBezTo>
                    <a:pt x="29416" y="11534"/>
                    <a:pt x="28256" y="13619"/>
                    <a:pt x="27244" y="15773"/>
                  </a:cubicBezTo>
                  <a:cubicBezTo>
                    <a:pt x="26501" y="15496"/>
                    <a:pt x="25773" y="15240"/>
                    <a:pt x="25072" y="15005"/>
                  </a:cubicBezTo>
                  <a:cubicBezTo>
                    <a:pt x="24458" y="14798"/>
                    <a:pt x="23798" y="14574"/>
                    <a:pt x="23100" y="14341"/>
                  </a:cubicBezTo>
                  <a:cubicBezTo>
                    <a:pt x="23896" y="11964"/>
                    <a:pt x="24839" y="9627"/>
                    <a:pt x="25912" y="7361"/>
                  </a:cubicBezTo>
                  <a:cubicBezTo>
                    <a:pt x="26136" y="7487"/>
                    <a:pt x="26379" y="7579"/>
                    <a:pt x="26633" y="7627"/>
                  </a:cubicBezTo>
                  <a:cubicBezTo>
                    <a:pt x="26805" y="7659"/>
                    <a:pt x="26978" y="7674"/>
                    <a:pt x="27151" y="7674"/>
                  </a:cubicBezTo>
                  <a:cubicBezTo>
                    <a:pt x="27590" y="7674"/>
                    <a:pt x="28032" y="7580"/>
                    <a:pt x="28452" y="7445"/>
                  </a:cubicBezTo>
                  <a:cubicBezTo>
                    <a:pt x="30500" y="6783"/>
                    <a:pt x="30500" y="3704"/>
                    <a:pt x="28787" y="2603"/>
                  </a:cubicBezTo>
                  <a:cubicBezTo>
                    <a:pt x="28387" y="2347"/>
                    <a:pt x="27943" y="2232"/>
                    <a:pt x="27497" y="2232"/>
                  </a:cubicBezTo>
                  <a:cubicBezTo>
                    <a:pt x="26077" y="2232"/>
                    <a:pt x="24636" y="3397"/>
                    <a:pt x="24531" y="4857"/>
                  </a:cubicBezTo>
                  <a:cubicBezTo>
                    <a:pt x="24492" y="5375"/>
                    <a:pt x="24629" y="5893"/>
                    <a:pt x="24890" y="6341"/>
                  </a:cubicBezTo>
                  <a:cubicBezTo>
                    <a:pt x="23704" y="8794"/>
                    <a:pt x="22672" y="11333"/>
                    <a:pt x="21806" y="13915"/>
                  </a:cubicBezTo>
                  <a:cubicBezTo>
                    <a:pt x="20719" y="13566"/>
                    <a:pt x="19565" y="13213"/>
                    <a:pt x="18378" y="12894"/>
                  </a:cubicBezTo>
                  <a:cubicBezTo>
                    <a:pt x="18471" y="10364"/>
                    <a:pt x="18694" y="7832"/>
                    <a:pt x="19040" y="5330"/>
                  </a:cubicBezTo>
                  <a:cubicBezTo>
                    <a:pt x="19124" y="5357"/>
                    <a:pt x="19211" y="5378"/>
                    <a:pt x="19298" y="5396"/>
                  </a:cubicBezTo>
                  <a:cubicBezTo>
                    <a:pt x="19468" y="5428"/>
                    <a:pt x="19640" y="5442"/>
                    <a:pt x="19812" y="5442"/>
                  </a:cubicBezTo>
                  <a:cubicBezTo>
                    <a:pt x="20253" y="5442"/>
                    <a:pt x="20697" y="5347"/>
                    <a:pt x="21118" y="5212"/>
                  </a:cubicBezTo>
                  <a:cubicBezTo>
                    <a:pt x="23166" y="4550"/>
                    <a:pt x="23166" y="1471"/>
                    <a:pt x="21452" y="372"/>
                  </a:cubicBezTo>
                  <a:cubicBezTo>
                    <a:pt x="21052" y="115"/>
                    <a:pt x="20607" y="0"/>
                    <a:pt x="20161" y="0"/>
                  </a:cubicBezTo>
                  <a:close/>
                </a:path>
              </a:pathLst>
            </a:custGeom>
            <a:solidFill>
              <a:schemeClr val="dk1"/>
            </a:solidFill>
            <a:ln w="114300" cap="flat" cmpd="sng">
              <a:solidFill>
                <a:schemeClr val="dk1"/>
              </a:solidFill>
              <a:prstDash val="solid"/>
              <a:round/>
              <a:headEnd type="none" w="sm" len="sm"/>
              <a:tailEnd type="none" w="sm" len="sm"/>
            </a:ln>
            <a:effectLst>
              <a:outerShdw blurRad="5715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58" name="Google Shape;3058;p80"/>
            <p:cNvGrpSpPr/>
            <p:nvPr/>
          </p:nvGrpSpPr>
          <p:grpSpPr>
            <a:xfrm>
              <a:off x="715100" y="2567675"/>
              <a:ext cx="795775" cy="727025"/>
              <a:chOff x="1734850" y="3309250"/>
              <a:chExt cx="795775" cy="727025"/>
            </a:xfrm>
          </p:grpSpPr>
          <p:sp>
            <p:nvSpPr>
              <p:cNvPr id="3059" name="Google Shape;3059;p80"/>
              <p:cNvSpPr/>
              <p:nvPr/>
            </p:nvSpPr>
            <p:spPr>
              <a:xfrm>
                <a:off x="1949025" y="3384175"/>
                <a:ext cx="34625" cy="213025"/>
              </a:xfrm>
              <a:custGeom>
                <a:avLst/>
                <a:gdLst/>
                <a:ahLst/>
                <a:cxnLst/>
                <a:rect l="l" t="t" r="r" b="b"/>
                <a:pathLst>
                  <a:path w="1385" h="8521" extrusionOk="0">
                    <a:moveTo>
                      <a:pt x="61" y="1"/>
                    </a:moveTo>
                    <a:cubicBezTo>
                      <a:pt x="1" y="2831"/>
                      <a:pt x="99" y="5697"/>
                      <a:pt x="354" y="8521"/>
                    </a:cubicBezTo>
                    <a:lnTo>
                      <a:pt x="1385" y="8428"/>
                    </a:lnTo>
                    <a:cubicBezTo>
                      <a:pt x="1132" y="5642"/>
                      <a:pt x="1036" y="2815"/>
                      <a:pt x="1096" y="24"/>
                    </a:cubicBezTo>
                    <a:lnTo>
                      <a:pt x="6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80"/>
              <p:cNvSpPr/>
              <p:nvPr/>
            </p:nvSpPr>
            <p:spPr>
              <a:xfrm>
                <a:off x="2056950" y="3391300"/>
                <a:ext cx="41600" cy="200375"/>
              </a:xfrm>
              <a:custGeom>
                <a:avLst/>
                <a:gdLst/>
                <a:ahLst/>
                <a:cxnLst/>
                <a:rect l="l" t="t" r="r" b="b"/>
                <a:pathLst>
                  <a:path w="1664" h="8015" extrusionOk="0">
                    <a:moveTo>
                      <a:pt x="640" y="1"/>
                    </a:moveTo>
                    <a:cubicBezTo>
                      <a:pt x="245" y="2639"/>
                      <a:pt x="30" y="5332"/>
                      <a:pt x="0" y="8002"/>
                    </a:cubicBezTo>
                    <a:lnTo>
                      <a:pt x="1036" y="8014"/>
                    </a:lnTo>
                    <a:cubicBezTo>
                      <a:pt x="1065" y="5391"/>
                      <a:pt x="1275" y="2745"/>
                      <a:pt x="1663" y="154"/>
                    </a:cubicBezTo>
                    <a:lnTo>
                      <a:pt x="64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80"/>
              <p:cNvSpPr/>
              <p:nvPr/>
            </p:nvSpPr>
            <p:spPr>
              <a:xfrm>
                <a:off x="2139900" y="3408200"/>
                <a:ext cx="101200" cy="200700"/>
              </a:xfrm>
              <a:custGeom>
                <a:avLst/>
                <a:gdLst/>
                <a:ahLst/>
                <a:cxnLst/>
                <a:rect l="l" t="t" r="r" b="b"/>
                <a:pathLst>
                  <a:path w="4048" h="8028" extrusionOk="0">
                    <a:moveTo>
                      <a:pt x="3125" y="0"/>
                    </a:moveTo>
                    <a:cubicBezTo>
                      <a:pt x="1869" y="2473"/>
                      <a:pt x="818" y="5071"/>
                      <a:pt x="1" y="7722"/>
                    </a:cubicBezTo>
                    <a:lnTo>
                      <a:pt x="990" y="8027"/>
                    </a:lnTo>
                    <a:cubicBezTo>
                      <a:pt x="1789" y="5432"/>
                      <a:pt x="2818" y="2889"/>
                      <a:pt x="4047" y="469"/>
                    </a:cubicBezTo>
                    <a:lnTo>
                      <a:pt x="31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80"/>
              <p:cNvSpPr/>
              <p:nvPr/>
            </p:nvSpPr>
            <p:spPr>
              <a:xfrm>
                <a:off x="2232500" y="3462975"/>
                <a:ext cx="125175" cy="200125"/>
              </a:xfrm>
              <a:custGeom>
                <a:avLst/>
                <a:gdLst/>
                <a:ahLst/>
                <a:cxnLst/>
                <a:rect l="l" t="t" r="r" b="b"/>
                <a:pathLst>
                  <a:path w="5007" h="8005" extrusionOk="0">
                    <a:moveTo>
                      <a:pt x="4160" y="1"/>
                    </a:moveTo>
                    <a:cubicBezTo>
                      <a:pt x="2499" y="2371"/>
                      <a:pt x="1099" y="4932"/>
                      <a:pt x="1" y="7612"/>
                    </a:cubicBezTo>
                    <a:lnTo>
                      <a:pt x="958" y="8004"/>
                    </a:lnTo>
                    <a:cubicBezTo>
                      <a:pt x="2028" y="5396"/>
                      <a:pt x="3391" y="2902"/>
                      <a:pt x="5006" y="594"/>
                    </a:cubicBezTo>
                    <a:lnTo>
                      <a:pt x="416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80"/>
              <p:cNvSpPr/>
              <p:nvPr/>
            </p:nvSpPr>
            <p:spPr>
              <a:xfrm>
                <a:off x="2324850" y="3539925"/>
                <a:ext cx="142150" cy="176125"/>
              </a:xfrm>
              <a:custGeom>
                <a:avLst/>
                <a:gdLst/>
                <a:ahLst/>
                <a:cxnLst/>
                <a:rect l="l" t="t" r="r" b="b"/>
                <a:pathLst>
                  <a:path w="5686" h="7045" extrusionOk="0">
                    <a:moveTo>
                      <a:pt x="4861" y="0"/>
                    </a:moveTo>
                    <a:lnTo>
                      <a:pt x="1" y="6420"/>
                    </a:lnTo>
                    <a:lnTo>
                      <a:pt x="827" y="7044"/>
                    </a:lnTo>
                    <a:lnTo>
                      <a:pt x="5685" y="624"/>
                    </a:lnTo>
                    <a:lnTo>
                      <a:pt x="486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80"/>
              <p:cNvSpPr/>
              <p:nvPr/>
            </p:nvSpPr>
            <p:spPr>
              <a:xfrm>
                <a:off x="1734850" y="3530900"/>
                <a:ext cx="791000" cy="505375"/>
              </a:xfrm>
              <a:custGeom>
                <a:avLst/>
                <a:gdLst/>
                <a:ahLst/>
                <a:cxnLst/>
                <a:rect l="l" t="t" r="r" b="b"/>
                <a:pathLst>
                  <a:path w="31640" h="20215" extrusionOk="0">
                    <a:moveTo>
                      <a:pt x="7987" y="1"/>
                    </a:moveTo>
                    <a:cubicBezTo>
                      <a:pt x="5525" y="1"/>
                      <a:pt x="3272" y="646"/>
                      <a:pt x="1736" y="2505"/>
                    </a:cubicBezTo>
                    <a:cubicBezTo>
                      <a:pt x="0" y="4608"/>
                      <a:pt x="108" y="7812"/>
                      <a:pt x="1418" y="10205"/>
                    </a:cubicBezTo>
                    <a:cubicBezTo>
                      <a:pt x="3744" y="14456"/>
                      <a:pt x="8409" y="16899"/>
                      <a:pt x="12861" y="18322"/>
                    </a:cubicBezTo>
                    <a:cubicBezTo>
                      <a:pt x="15692" y="19226"/>
                      <a:pt x="19370" y="20214"/>
                      <a:pt x="22735" y="20214"/>
                    </a:cubicBezTo>
                    <a:cubicBezTo>
                      <a:pt x="24129" y="20214"/>
                      <a:pt x="25468" y="20045"/>
                      <a:pt x="26672" y="19629"/>
                    </a:cubicBezTo>
                    <a:cubicBezTo>
                      <a:pt x="29348" y="18705"/>
                      <a:pt x="31640" y="16134"/>
                      <a:pt x="31388" y="13314"/>
                    </a:cubicBezTo>
                    <a:cubicBezTo>
                      <a:pt x="30846" y="7250"/>
                      <a:pt x="24055" y="4212"/>
                      <a:pt x="19040" y="2529"/>
                    </a:cubicBezTo>
                    <a:cubicBezTo>
                      <a:pt x="16121" y="1551"/>
                      <a:pt x="11804" y="1"/>
                      <a:pt x="79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80"/>
              <p:cNvSpPr/>
              <p:nvPr/>
            </p:nvSpPr>
            <p:spPr>
              <a:xfrm>
                <a:off x="1906150" y="3313275"/>
                <a:ext cx="115125" cy="103350"/>
              </a:xfrm>
              <a:custGeom>
                <a:avLst/>
                <a:gdLst/>
                <a:ahLst/>
                <a:cxnLst/>
                <a:rect l="l" t="t" r="r" b="b"/>
                <a:pathLst>
                  <a:path w="4605" h="4134" extrusionOk="0">
                    <a:moveTo>
                      <a:pt x="2323" y="1"/>
                    </a:moveTo>
                    <a:cubicBezTo>
                      <a:pt x="1244" y="1"/>
                      <a:pt x="150" y="885"/>
                      <a:pt x="70" y="1994"/>
                    </a:cubicBezTo>
                    <a:cubicBezTo>
                      <a:pt x="0" y="2954"/>
                      <a:pt x="721" y="3918"/>
                      <a:pt x="1667" y="4097"/>
                    </a:cubicBezTo>
                    <a:cubicBezTo>
                      <a:pt x="1797" y="4122"/>
                      <a:pt x="1929" y="4133"/>
                      <a:pt x="2061" y="4133"/>
                    </a:cubicBezTo>
                    <a:cubicBezTo>
                      <a:pt x="2395" y="4133"/>
                      <a:pt x="2730" y="4061"/>
                      <a:pt x="3049" y="3959"/>
                    </a:cubicBezTo>
                    <a:cubicBezTo>
                      <a:pt x="4605" y="3456"/>
                      <a:pt x="4605" y="1118"/>
                      <a:pt x="3304" y="283"/>
                    </a:cubicBezTo>
                    <a:cubicBezTo>
                      <a:pt x="3000" y="88"/>
                      <a:pt x="2662" y="1"/>
                      <a:pt x="23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80"/>
              <p:cNvSpPr/>
              <p:nvPr/>
            </p:nvSpPr>
            <p:spPr>
              <a:xfrm>
                <a:off x="2059550" y="3309250"/>
                <a:ext cx="115125" cy="103350"/>
              </a:xfrm>
              <a:custGeom>
                <a:avLst/>
                <a:gdLst/>
                <a:ahLst/>
                <a:cxnLst/>
                <a:rect l="l" t="t" r="r" b="b"/>
                <a:pathLst>
                  <a:path w="4605" h="4134" extrusionOk="0">
                    <a:moveTo>
                      <a:pt x="2323" y="0"/>
                    </a:moveTo>
                    <a:cubicBezTo>
                      <a:pt x="1244" y="0"/>
                      <a:pt x="150" y="884"/>
                      <a:pt x="70" y="1993"/>
                    </a:cubicBezTo>
                    <a:cubicBezTo>
                      <a:pt x="0" y="2955"/>
                      <a:pt x="721" y="3918"/>
                      <a:pt x="1667" y="4098"/>
                    </a:cubicBezTo>
                    <a:cubicBezTo>
                      <a:pt x="1796" y="4122"/>
                      <a:pt x="1927" y="4133"/>
                      <a:pt x="2058" y="4133"/>
                    </a:cubicBezTo>
                    <a:cubicBezTo>
                      <a:pt x="2393" y="4133"/>
                      <a:pt x="2729" y="4061"/>
                      <a:pt x="3050" y="3958"/>
                    </a:cubicBezTo>
                    <a:cubicBezTo>
                      <a:pt x="4605" y="3455"/>
                      <a:pt x="4605" y="1117"/>
                      <a:pt x="3303" y="283"/>
                    </a:cubicBezTo>
                    <a:cubicBezTo>
                      <a:pt x="2999" y="88"/>
                      <a:pt x="2662" y="0"/>
                      <a:pt x="23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80"/>
              <p:cNvSpPr/>
              <p:nvPr/>
            </p:nvSpPr>
            <p:spPr>
              <a:xfrm>
                <a:off x="2198825" y="3351650"/>
                <a:ext cx="115125" cy="103325"/>
              </a:xfrm>
              <a:custGeom>
                <a:avLst/>
                <a:gdLst/>
                <a:ahLst/>
                <a:cxnLst/>
                <a:rect l="l" t="t" r="r" b="b"/>
                <a:pathLst>
                  <a:path w="4605" h="4133" extrusionOk="0">
                    <a:moveTo>
                      <a:pt x="2323" y="0"/>
                    </a:moveTo>
                    <a:cubicBezTo>
                      <a:pt x="1244" y="0"/>
                      <a:pt x="150" y="884"/>
                      <a:pt x="70" y="1993"/>
                    </a:cubicBezTo>
                    <a:cubicBezTo>
                      <a:pt x="0" y="2954"/>
                      <a:pt x="721" y="3918"/>
                      <a:pt x="1667" y="4097"/>
                    </a:cubicBezTo>
                    <a:cubicBezTo>
                      <a:pt x="1797" y="4121"/>
                      <a:pt x="1929" y="4132"/>
                      <a:pt x="2060" y="4132"/>
                    </a:cubicBezTo>
                    <a:cubicBezTo>
                      <a:pt x="2394" y="4132"/>
                      <a:pt x="2730" y="4061"/>
                      <a:pt x="3050" y="3958"/>
                    </a:cubicBezTo>
                    <a:cubicBezTo>
                      <a:pt x="4605" y="3455"/>
                      <a:pt x="4605" y="1117"/>
                      <a:pt x="3303" y="283"/>
                    </a:cubicBezTo>
                    <a:cubicBezTo>
                      <a:pt x="2999" y="87"/>
                      <a:pt x="2662" y="0"/>
                      <a:pt x="23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80"/>
              <p:cNvSpPr/>
              <p:nvPr/>
            </p:nvSpPr>
            <p:spPr>
              <a:xfrm>
                <a:off x="2305375" y="3406375"/>
                <a:ext cx="115125" cy="103350"/>
              </a:xfrm>
              <a:custGeom>
                <a:avLst/>
                <a:gdLst/>
                <a:ahLst/>
                <a:cxnLst/>
                <a:rect l="l" t="t" r="r" b="b"/>
                <a:pathLst>
                  <a:path w="4605" h="4134" extrusionOk="0">
                    <a:moveTo>
                      <a:pt x="2323" y="0"/>
                    </a:moveTo>
                    <a:cubicBezTo>
                      <a:pt x="1244" y="0"/>
                      <a:pt x="150" y="885"/>
                      <a:pt x="70" y="1994"/>
                    </a:cubicBezTo>
                    <a:cubicBezTo>
                      <a:pt x="0" y="2955"/>
                      <a:pt x="721" y="3918"/>
                      <a:pt x="1667" y="4098"/>
                    </a:cubicBezTo>
                    <a:cubicBezTo>
                      <a:pt x="1797" y="4122"/>
                      <a:pt x="1928" y="4133"/>
                      <a:pt x="2060" y="4133"/>
                    </a:cubicBezTo>
                    <a:cubicBezTo>
                      <a:pt x="2394" y="4133"/>
                      <a:pt x="2730" y="4062"/>
                      <a:pt x="3049" y="3958"/>
                    </a:cubicBezTo>
                    <a:cubicBezTo>
                      <a:pt x="4605" y="3457"/>
                      <a:pt x="4605" y="1118"/>
                      <a:pt x="3304" y="283"/>
                    </a:cubicBezTo>
                    <a:cubicBezTo>
                      <a:pt x="3000" y="87"/>
                      <a:pt x="2662" y="0"/>
                      <a:pt x="23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80"/>
              <p:cNvSpPr/>
              <p:nvPr/>
            </p:nvSpPr>
            <p:spPr>
              <a:xfrm>
                <a:off x="2415500" y="3484525"/>
                <a:ext cx="115125" cy="103350"/>
              </a:xfrm>
              <a:custGeom>
                <a:avLst/>
                <a:gdLst/>
                <a:ahLst/>
                <a:cxnLst/>
                <a:rect l="l" t="t" r="r" b="b"/>
                <a:pathLst>
                  <a:path w="4605" h="4134" extrusionOk="0">
                    <a:moveTo>
                      <a:pt x="2323" y="0"/>
                    </a:moveTo>
                    <a:cubicBezTo>
                      <a:pt x="1245" y="0"/>
                      <a:pt x="150" y="885"/>
                      <a:pt x="70" y="1995"/>
                    </a:cubicBezTo>
                    <a:cubicBezTo>
                      <a:pt x="0" y="2955"/>
                      <a:pt x="721" y="3919"/>
                      <a:pt x="1667" y="4098"/>
                    </a:cubicBezTo>
                    <a:cubicBezTo>
                      <a:pt x="1797" y="4123"/>
                      <a:pt x="1928" y="4134"/>
                      <a:pt x="2059" y="4134"/>
                    </a:cubicBezTo>
                    <a:cubicBezTo>
                      <a:pt x="2394" y="4134"/>
                      <a:pt x="2730" y="4062"/>
                      <a:pt x="3049" y="3959"/>
                    </a:cubicBezTo>
                    <a:cubicBezTo>
                      <a:pt x="4605" y="3457"/>
                      <a:pt x="4605" y="1119"/>
                      <a:pt x="3304" y="283"/>
                    </a:cubicBezTo>
                    <a:cubicBezTo>
                      <a:pt x="3000" y="88"/>
                      <a:pt x="2662" y="0"/>
                      <a:pt x="23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070" name="Google Shape;3070;p80"/>
          <p:cNvGrpSpPr/>
          <p:nvPr/>
        </p:nvGrpSpPr>
        <p:grpSpPr>
          <a:xfrm>
            <a:off x="7076275" y="3060192"/>
            <a:ext cx="1188875" cy="1154700"/>
            <a:chOff x="1145450" y="926250"/>
            <a:chExt cx="1188875" cy="1154700"/>
          </a:xfrm>
        </p:grpSpPr>
        <p:sp>
          <p:nvSpPr>
            <p:cNvPr id="3071" name="Google Shape;3071;p80"/>
            <p:cNvSpPr/>
            <p:nvPr/>
          </p:nvSpPr>
          <p:spPr>
            <a:xfrm>
              <a:off x="1145450" y="926250"/>
              <a:ext cx="1188875" cy="1154700"/>
            </a:xfrm>
            <a:custGeom>
              <a:avLst/>
              <a:gdLst/>
              <a:ahLst/>
              <a:cxnLst/>
              <a:rect l="l" t="t" r="r" b="b"/>
              <a:pathLst>
                <a:path w="47555" h="46188" extrusionOk="0">
                  <a:moveTo>
                    <a:pt x="23649" y="1"/>
                  </a:moveTo>
                  <a:cubicBezTo>
                    <a:pt x="23013" y="1"/>
                    <a:pt x="22353" y="317"/>
                    <a:pt x="21909" y="794"/>
                  </a:cubicBezTo>
                  <a:cubicBezTo>
                    <a:pt x="21252" y="1500"/>
                    <a:pt x="20964" y="2466"/>
                    <a:pt x="20736" y="3403"/>
                  </a:cubicBezTo>
                  <a:cubicBezTo>
                    <a:pt x="20002" y="6410"/>
                    <a:pt x="19853" y="9399"/>
                    <a:pt x="19681" y="12454"/>
                  </a:cubicBezTo>
                  <a:cubicBezTo>
                    <a:pt x="19027" y="10624"/>
                    <a:pt x="18073" y="8879"/>
                    <a:pt x="16960" y="7290"/>
                  </a:cubicBezTo>
                  <a:cubicBezTo>
                    <a:pt x="16212" y="6224"/>
                    <a:pt x="15356" y="5202"/>
                    <a:pt x="14252" y="4512"/>
                  </a:cubicBezTo>
                  <a:cubicBezTo>
                    <a:pt x="13476" y="4027"/>
                    <a:pt x="12559" y="3723"/>
                    <a:pt x="11653" y="3723"/>
                  </a:cubicBezTo>
                  <a:cubicBezTo>
                    <a:pt x="11269" y="3723"/>
                    <a:pt x="10886" y="3778"/>
                    <a:pt x="10517" y="3897"/>
                  </a:cubicBezTo>
                  <a:cubicBezTo>
                    <a:pt x="10264" y="3977"/>
                    <a:pt x="10005" y="4101"/>
                    <a:pt x="9872" y="4331"/>
                  </a:cubicBezTo>
                  <a:cubicBezTo>
                    <a:pt x="9741" y="4556"/>
                    <a:pt x="9759" y="4835"/>
                    <a:pt x="9789" y="5094"/>
                  </a:cubicBezTo>
                  <a:cubicBezTo>
                    <a:pt x="10110" y="7968"/>
                    <a:pt x="11257" y="10735"/>
                    <a:pt x="13016" y="13028"/>
                  </a:cubicBezTo>
                  <a:lnTo>
                    <a:pt x="13016" y="13028"/>
                  </a:lnTo>
                  <a:cubicBezTo>
                    <a:pt x="10551" y="11297"/>
                    <a:pt x="7555" y="10310"/>
                    <a:pt x="4543" y="10310"/>
                  </a:cubicBezTo>
                  <a:cubicBezTo>
                    <a:pt x="4296" y="10310"/>
                    <a:pt x="4049" y="10317"/>
                    <a:pt x="3802" y="10330"/>
                  </a:cubicBezTo>
                  <a:cubicBezTo>
                    <a:pt x="3475" y="10349"/>
                    <a:pt x="3112" y="10394"/>
                    <a:pt x="2898" y="10644"/>
                  </a:cubicBezTo>
                  <a:cubicBezTo>
                    <a:pt x="2723" y="10850"/>
                    <a:pt x="2696" y="11143"/>
                    <a:pt x="2708" y="11413"/>
                  </a:cubicBezTo>
                  <a:cubicBezTo>
                    <a:pt x="2772" y="12776"/>
                    <a:pt x="3602" y="13978"/>
                    <a:pt x="4508" y="14997"/>
                  </a:cubicBezTo>
                  <a:cubicBezTo>
                    <a:pt x="7495" y="18357"/>
                    <a:pt x="11681" y="20627"/>
                    <a:pt x="16127" y="21296"/>
                  </a:cubicBezTo>
                  <a:cubicBezTo>
                    <a:pt x="10769" y="21633"/>
                    <a:pt x="5032" y="22111"/>
                    <a:pt x="855" y="25484"/>
                  </a:cubicBezTo>
                  <a:cubicBezTo>
                    <a:pt x="435" y="25823"/>
                    <a:pt x="0" y="26267"/>
                    <a:pt x="30" y="26807"/>
                  </a:cubicBezTo>
                  <a:cubicBezTo>
                    <a:pt x="72" y="27601"/>
                    <a:pt x="1023" y="27966"/>
                    <a:pt x="1804" y="28116"/>
                  </a:cubicBezTo>
                  <a:cubicBezTo>
                    <a:pt x="4238" y="28582"/>
                    <a:pt x="6716" y="28815"/>
                    <a:pt x="9194" y="28815"/>
                  </a:cubicBezTo>
                  <a:cubicBezTo>
                    <a:pt x="11250" y="28815"/>
                    <a:pt x="13306" y="28655"/>
                    <a:pt x="15337" y="28333"/>
                  </a:cubicBezTo>
                  <a:lnTo>
                    <a:pt x="15337" y="28333"/>
                  </a:lnTo>
                  <a:cubicBezTo>
                    <a:pt x="11683" y="31640"/>
                    <a:pt x="7809" y="35334"/>
                    <a:pt x="7022" y="40200"/>
                  </a:cubicBezTo>
                  <a:cubicBezTo>
                    <a:pt x="6952" y="40629"/>
                    <a:pt x="6916" y="41100"/>
                    <a:pt x="7149" y="41467"/>
                  </a:cubicBezTo>
                  <a:cubicBezTo>
                    <a:pt x="7376" y="41823"/>
                    <a:pt x="7749" y="41958"/>
                    <a:pt x="8166" y="41958"/>
                  </a:cubicBezTo>
                  <a:cubicBezTo>
                    <a:pt x="8659" y="41958"/>
                    <a:pt x="9212" y="41769"/>
                    <a:pt x="9654" y="41535"/>
                  </a:cubicBezTo>
                  <a:cubicBezTo>
                    <a:pt x="14563" y="38936"/>
                    <a:pt x="17973" y="34260"/>
                    <a:pt x="21205" y="29741"/>
                  </a:cubicBezTo>
                  <a:lnTo>
                    <a:pt x="21205" y="29741"/>
                  </a:lnTo>
                  <a:cubicBezTo>
                    <a:pt x="21203" y="33518"/>
                    <a:pt x="21335" y="37296"/>
                    <a:pt x="21601" y="41065"/>
                  </a:cubicBezTo>
                  <a:cubicBezTo>
                    <a:pt x="21711" y="42620"/>
                    <a:pt x="21868" y="44247"/>
                    <a:pt x="22722" y="45552"/>
                  </a:cubicBezTo>
                  <a:cubicBezTo>
                    <a:pt x="22869" y="45777"/>
                    <a:pt x="23044" y="45997"/>
                    <a:pt x="23289" y="46108"/>
                  </a:cubicBezTo>
                  <a:cubicBezTo>
                    <a:pt x="23409" y="46163"/>
                    <a:pt x="23529" y="46188"/>
                    <a:pt x="23647" y="46188"/>
                  </a:cubicBezTo>
                  <a:cubicBezTo>
                    <a:pt x="24247" y="46188"/>
                    <a:pt x="24811" y="45555"/>
                    <a:pt x="25129" y="44970"/>
                  </a:cubicBezTo>
                  <a:cubicBezTo>
                    <a:pt x="27465" y="40675"/>
                    <a:pt x="27530" y="35554"/>
                    <a:pt x="27539" y="30665"/>
                  </a:cubicBezTo>
                  <a:cubicBezTo>
                    <a:pt x="29086" y="33285"/>
                    <a:pt x="30766" y="35827"/>
                    <a:pt x="32570" y="38277"/>
                  </a:cubicBezTo>
                  <a:cubicBezTo>
                    <a:pt x="33396" y="39398"/>
                    <a:pt x="34516" y="40614"/>
                    <a:pt x="35850" y="40614"/>
                  </a:cubicBezTo>
                  <a:cubicBezTo>
                    <a:pt x="35973" y="40614"/>
                    <a:pt x="36099" y="40604"/>
                    <a:pt x="36226" y="40582"/>
                  </a:cubicBezTo>
                  <a:cubicBezTo>
                    <a:pt x="36459" y="40541"/>
                    <a:pt x="36703" y="40448"/>
                    <a:pt x="36830" y="40246"/>
                  </a:cubicBezTo>
                  <a:cubicBezTo>
                    <a:pt x="36938" y="40075"/>
                    <a:pt x="36938" y="39859"/>
                    <a:pt x="36932" y="39655"/>
                  </a:cubicBezTo>
                  <a:cubicBezTo>
                    <a:pt x="36789" y="35093"/>
                    <a:pt x="34921" y="30605"/>
                    <a:pt x="31786" y="27288"/>
                  </a:cubicBezTo>
                  <a:lnTo>
                    <a:pt x="31786" y="27288"/>
                  </a:lnTo>
                  <a:lnTo>
                    <a:pt x="43588" y="30015"/>
                  </a:lnTo>
                  <a:cubicBezTo>
                    <a:pt x="44134" y="30141"/>
                    <a:pt x="44693" y="30268"/>
                    <a:pt x="45249" y="30268"/>
                  </a:cubicBezTo>
                  <a:cubicBezTo>
                    <a:pt x="45435" y="30268"/>
                    <a:pt x="45620" y="30254"/>
                    <a:pt x="45804" y="30221"/>
                  </a:cubicBezTo>
                  <a:cubicBezTo>
                    <a:pt x="46540" y="30089"/>
                    <a:pt x="47261" y="29575"/>
                    <a:pt x="47394" y="28839"/>
                  </a:cubicBezTo>
                  <a:cubicBezTo>
                    <a:pt x="47554" y="27958"/>
                    <a:pt x="46861" y="27167"/>
                    <a:pt x="46184" y="26582"/>
                  </a:cubicBezTo>
                  <a:cubicBezTo>
                    <a:pt x="43064" y="23883"/>
                    <a:pt x="39092" y="22188"/>
                    <a:pt x="34986" y="21803"/>
                  </a:cubicBezTo>
                  <a:cubicBezTo>
                    <a:pt x="38151" y="21688"/>
                    <a:pt x="41300" y="21142"/>
                    <a:pt x="44320" y="20184"/>
                  </a:cubicBezTo>
                  <a:cubicBezTo>
                    <a:pt x="44867" y="20010"/>
                    <a:pt x="45478" y="19761"/>
                    <a:pt x="45671" y="19220"/>
                  </a:cubicBezTo>
                  <a:cubicBezTo>
                    <a:pt x="45901" y="18578"/>
                    <a:pt x="45413" y="17908"/>
                    <a:pt x="44891" y="17472"/>
                  </a:cubicBezTo>
                  <a:cubicBezTo>
                    <a:pt x="43099" y="15972"/>
                    <a:pt x="40643" y="15552"/>
                    <a:pt x="38300" y="15552"/>
                  </a:cubicBezTo>
                  <a:cubicBezTo>
                    <a:pt x="38240" y="15552"/>
                    <a:pt x="38180" y="15552"/>
                    <a:pt x="38120" y="15553"/>
                  </a:cubicBezTo>
                  <a:cubicBezTo>
                    <a:pt x="36254" y="15569"/>
                    <a:pt x="34387" y="15805"/>
                    <a:pt x="32525" y="15805"/>
                  </a:cubicBezTo>
                  <a:cubicBezTo>
                    <a:pt x="31996" y="15805"/>
                    <a:pt x="31468" y="15786"/>
                    <a:pt x="30940" y="15737"/>
                  </a:cubicBezTo>
                  <a:cubicBezTo>
                    <a:pt x="33098" y="14732"/>
                    <a:pt x="35037" y="13257"/>
                    <a:pt x="36581" y="11444"/>
                  </a:cubicBezTo>
                  <a:cubicBezTo>
                    <a:pt x="37004" y="10948"/>
                    <a:pt x="37407" y="10407"/>
                    <a:pt x="37563" y="9773"/>
                  </a:cubicBezTo>
                  <a:cubicBezTo>
                    <a:pt x="37720" y="9140"/>
                    <a:pt x="37576" y="8392"/>
                    <a:pt x="37061" y="7993"/>
                  </a:cubicBezTo>
                  <a:cubicBezTo>
                    <a:pt x="36725" y="7733"/>
                    <a:pt x="36298" y="7659"/>
                    <a:pt x="35865" y="7659"/>
                  </a:cubicBezTo>
                  <a:cubicBezTo>
                    <a:pt x="35670" y="7659"/>
                    <a:pt x="35473" y="7674"/>
                    <a:pt x="35282" y="7694"/>
                  </a:cubicBezTo>
                  <a:cubicBezTo>
                    <a:pt x="31371" y="8108"/>
                    <a:pt x="27628" y="9961"/>
                    <a:pt x="24928" y="12820"/>
                  </a:cubicBezTo>
                  <a:cubicBezTo>
                    <a:pt x="25839" y="9503"/>
                    <a:pt x="26082" y="6004"/>
                    <a:pt x="25637" y="2593"/>
                  </a:cubicBezTo>
                  <a:cubicBezTo>
                    <a:pt x="25521" y="1701"/>
                    <a:pt x="25288" y="707"/>
                    <a:pt x="24521" y="237"/>
                  </a:cubicBezTo>
                  <a:cubicBezTo>
                    <a:pt x="24254" y="74"/>
                    <a:pt x="23954" y="1"/>
                    <a:pt x="23649" y="1"/>
                  </a:cubicBezTo>
                  <a:close/>
                </a:path>
              </a:pathLst>
            </a:custGeom>
            <a:solidFill>
              <a:schemeClr val="dk1"/>
            </a:solidFill>
            <a:ln w="114300" cap="flat" cmpd="sng">
              <a:solidFill>
                <a:schemeClr val="dk1"/>
              </a:solidFill>
              <a:prstDash val="solid"/>
              <a:round/>
              <a:headEnd type="none" w="sm" len="sm"/>
              <a:tailEnd type="none" w="sm" len="sm"/>
            </a:ln>
            <a:effectLst>
              <a:outerShdw blurRad="71438"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80"/>
            <p:cNvSpPr/>
            <p:nvPr/>
          </p:nvSpPr>
          <p:spPr>
            <a:xfrm>
              <a:off x="1145450" y="926250"/>
              <a:ext cx="1188875" cy="1154700"/>
            </a:xfrm>
            <a:custGeom>
              <a:avLst/>
              <a:gdLst/>
              <a:ahLst/>
              <a:cxnLst/>
              <a:rect l="l" t="t" r="r" b="b"/>
              <a:pathLst>
                <a:path w="47555" h="46188" extrusionOk="0">
                  <a:moveTo>
                    <a:pt x="23649" y="1"/>
                  </a:moveTo>
                  <a:cubicBezTo>
                    <a:pt x="23013" y="1"/>
                    <a:pt x="22353" y="317"/>
                    <a:pt x="21909" y="794"/>
                  </a:cubicBezTo>
                  <a:cubicBezTo>
                    <a:pt x="21252" y="1500"/>
                    <a:pt x="20964" y="2466"/>
                    <a:pt x="20736" y="3403"/>
                  </a:cubicBezTo>
                  <a:cubicBezTo>
                    <a:pt x="20002" y="6410"/>
                    <a:pt x="19853" y="9399"/>
                    <a:pt x="19681" y="12454"/>
                  </a:cubicBezTo>
                  <a:cubicBezTo>
                    <a:pt x="19027" y="10624"/>
                    <a:pt x="18073" y="8879"/>
                    <a:pt x="16960" y="7290"/>
                  </a:cubicBezTo>
                  <a:cubicBezTo>
                    <a:pt x="16212" y="6224"/>
                    <a:pt x="15356" y="5202"/>
                    <a:pt x="14252" y="4512"/>
                  </a:cubicBezTo>
                  <a:cubicBezTo>
                    <a:pt x="13476" y="4027"/>
                    <a:pt x="12559" y="3723"/>
                    <a:pt x="11653" y="3723"/>
                  </a:cubicBezTo>
                  <a:cubicBezTo>
                    <a:pt x="11269" y="3723"/>
                    <a:pt x="10886" y="3778"/>
                    <a:pt x="10517" y="3897"/>
                  </a:cubicBezTo>
                  <a:cubicBezTo>
                    <a:pt x="10264" y="3977"/>
                    <a:pt x="10005" y="4101"/>
                    <a:pt x="9872" y="4331"/>
                  </a:cubicBezTo>
                  <a:cubicBezTo>
                    <a:pt x="9741" y="4556"/>
                    <a:pt x="9759" y="4835"/>
                    <a:pt x="9789" y="5094"/>
                  </a:cubicBezTo>
                  <a:cubicBezTo>
                    <a:pt x="10110" y="7968"/>
                    <a:pt x="11257" y="10735"/>
                    <a:pt x="13016" y="13028"/>
                  </a:cubicBezTo>
                  <a:lnTo>
                    <a:pt x="13016" y="13028"/>
                  </a:lnTo>
                  <a:cubicBezTo>
                    <a:pt x="10551" y="11297"/>
                    <a:pt x="7555" y="10310"/>
                    <a:pt x="4543" y="10310"/>
                  </a:cubicBezTo>
                  <a:cubicBezTo>
                    <a:pt x="4296" y="10310"/>
                    <a:pt x="4049" y="10317"/>
                    <a:pt x="3802" y="10330"/>
                  </a:cubicBezTo>
                  <a:cubicBezTo>
                    <a:pt x="3475" y="10349"/>
                    <a:pt x="3112" y="10394"/>
                    <a:pt x="2898" y="10644"/>
                  </a:cubicBezTo>
                  <a:cubicBezTo>
                    <a:pt x="2723" y="10850"/>
                    <a:pt x="2696" y="11143"/>
                    <a:pt x="2708" y="11413"/>
                  </a:cubicBezTo>
                  <a:cubicBezTo>
                    <a:pt x="2772" y="12776"/>
                    <a:pt x="3602" y="13978"/>
                    <a:pt x="4508" y="14997"/>
                  </a:cubicBezTo>
                  <a:cubicBezTo>
                    <a:pt x="7495" y="18357"/>
                    <a:pt x="11681" y="20627"/>
                    <a:pt x="16127" y="21296"/>
                  </a:cubicBezTo>
                  <a:cubicBezTo>
                    <a:pt x="10769" y="21633"/>
                    <a:pt x="5032" y="22111"/>
                    <a:pt x="855" y="25484"/>
                  </a:cubicBezTo>
                  <a:cubicBezTo>
                    <a:pt x="435" y="25823"/>
                    <a:pt x="0" y="26267"/>
                    <a:pt x="30" y="26807"/>
                  </a:cubicBezTo>
                  <a:cubicBezTo>
                    <a:pt x="72" y="27601"/>
                    <a:pt x="1023" y="27966"/>
                    <a:pt x="1804" y="28116"/>
                  </a:cubicBezTo>
                  <a:cubicBezTo>
                    <a:pt x="4238" y="28582"/>
                    <a:pt x="6716" y="28815"/>
                    <a:pt x="9194" y="28815"/>
                  </a:cubicBezTo>
                  <a:cubicBezTo>
                    <a:pt x="11250" y="28815"/>
                    <a:pt x="13306" y="28655"/>
                    <a:pt x="15337" y="28333"/>
                  </a:cubicBezTo>
                  <a:lnTo>
                    <a:pt x="15337" y="28333"/>
                  </a:lnTo>
                  <a:cubicBezTo>
                    <a:pt x="11683" y="31640"/>
                    <a:pt x="7809" y="35334"/>
                    <a:pt x="7022" y="40200"/>
                  </a:cubicBezTo>
                  <a:cubicBezTo>
                    <a:pt x="6952" y="40629"/>
                    <a:pt x="6916" y="41100"/>
                    <a:pt x="7149" y="41467"/>
                  </a:cubicBezTo>
                  <a:cubicBezTo>
                    <a:pt x="7376" y="41823"/>
                    <a:pt x="7749" y="41958"/>
                    <a:pt x="8166" y="41958"/>
                  </a:cubicBezTo>
                  <a:cubicBezTo>
                    <a:pt x="8659" y="41958"/>
                    <a:pt x="9212" y="41769"/>
                    <a:pt x="9654" y="41535"/>
                  </a:cubicBezTo>
                  <a:cubicBezTo>
                    <a:pt x="14563" y="38936"/>
                    <a:pt x="17973" y="34260"/>
                    <a:pt x="21205" y="29741"/>
                  </a:cubicBezTo>
                  <a:lnTo>
                    <a:pt x="21205" y="29741"/>
                  </a:lnTo>
                  <a:cubicBezTo>
                    <a:pt x="21203" y="33518"/>
                    <a:pt x="21335" y="37296"/>
                    <a:pt x="21601" y="41065"/>
                  </a:cubicBezTo>
                  <a:cubicBezTo>
                    <a:pt x="21711" y="42620"/>
                    <a:pt x="21868" y="44247"/>
                    <a:pt x="22722" y="45552"/>
                  </a:cubicBezTo>
                  <a:cubicBezTo>
                    <a:pt x="22869" y="45777"/>
                    <a:pt x="23044" y="45997"/>
                    <a:pt x="23289" y="46108"/>
                  </a:cubicBezTo>
                  <a:cubicBezTo>
                    <a:pt x="23409" y="46163"/>
                    <a:pt x="23529" y="46188"/>
                    <a:pt x="23647" y="46188"/>
                  </a:cubicBezTo>
                  <a:cubicBezTo>
                    <a:pt x="24247" y="46188"/>
                    <a:pt x="24811" y="45555"/>
                    <a:pt x="25129" y="44970"/>
                  </a:cubicBezTo>
                  <a:cubicBezTo>
                    <a:pt x="27465" y="40675"/>
                    <a:pt x="27530" y="35554"/>
                    <a:pt x="27539" y="30665"/>
                  </a:cubicBezTo>
                  <a:cubicBezTo>
                    <a:pt x="29086" y="33285"/>
                    <a:pt x="30766" y="35827"/>
                    <a:pt x="32570" y="38277"/>
                  </a:cubicBezTo>
                  <a:cubicBezTo>
                    <a:pt x="33396" y="39398"/>
                    <a:pt x="34516" y="40614"/>
                    <a:pt x="35850" y="40614"/>
                  </a:cubicBezTo>
                  <a:cubicBezTo>
                    <a:pt x="35973" y="40614"/>
                    <a:pt x="36099" y="40604"/>
                    <a:pt x="36226" y="40582"/>
                  </a:cubicBezTo>
                  <a:cubicBezTo>
                    <a:pt x="36459" y="40541"/>
                    <a:pt x="36703" y="40448"/>
                    <a:pt x="36830" y="40246"/>
                  </a:cubicBezTo>
                  <a:cubicBezTo>
                    <a:pt x="36938" y="40075"/>
                    <a:pt x="36938" y="39859"/>
                    <a:pt x="36932" y="39655"/>
                  </a:cubicBezTo>
                  <a:cubicBezTo>
                    <a:pt x="36789" y="35093"/>
                    <a:pt x="34921" y="30605"/>
                    <a:pt x="31786" y="27288"/>
                  </a:cubicBezTo>
                  <a:lnTo>
                    <a:pt x="31786" y="27288"/>
                  </a:lnTo>
                  <a:lnTo>
                    <a:pt x="43588" y="30015"/>
                  </a:lnTo>
                  <a:cubicBezTo>
                    <a:pt x="44134" y="30141"/>
                    <a:pt x="44693" y="30268"/>
                    <a:pt x="45249" y="30268"/>
                  </a:cubicBezTo>
                  <a:cubicBezTo>
                    <a:pt x="45435" y="30268"/>
                    <a:pt x="45620" y="30254"/>
                    <a:pt x="45804" y="30221"/>
                  </a:cubicBezTo>
                  <a:cubicBezTo>
                    <a:pt x="46540" y="30089"/>
                    <a:pt x="47261" y="29575"/>
                    <a:pt x="47394" y="28839"/>
                  </a:cubicBezTo>
                  <a:cubicBezTo>
                    <a:pt x="47554" y="27958"/>
                    <a:pt x="46861" y="27167"/>
                    <a:pt x="46184" y="26582"/>
                  </a:cubicBezTo>
                  <a:cubicBezTo>
                    <a:pt x="43064" y="23883"/>
                    <a:pt x="39092" y="22188"/>
                    <a:pt x="34986" y="21803"/>
                  </a:cubicBezTo>
                  <a:cubicBezTo>
                    <a:pt x="38151" y="21688"/>
                    <a:pt x="41300" y="21142"/>
                    <a:pt x="44320" y="20184"/>
                  </a:cubicBezTo>
                  <a:cubicBezTo>
                    <a:pt x="44867" y="20010"/>
                    <a:pt x="45478" y="19761"/>
                    <a:pt x="45671" y="19220"/>
                  </a:cubicBezTo>
                  <a:cubicBezTo>
                    <a:pt x="45901" y="18578"/>
                    <a:pt x="45413" y="17908"/>
                    <a:pt x="44891" y="17472"/>
                  </a:cubicBezTo>
                  <a:cubicBezTo>
                    <a:pt x="43099" y="15972"/>
                    <a:pt x="40643" y="15552"/>
                    <a:pt x="38300" y="15552"/>
                  </a:cubicBezTo>
                  <a:cubicBezTo>
                    <a:pt x="38240" y="15552"/>
                    <a:pt x="38180" y="15552"/>
                    <a:pt x="38120" y="15553"/>
                  </a:cubicBezTo>
                  <a:cubicBezTo>
                    <a:pt x="36254" y="15569"/>
                    <a:pt x="34387" y="15805"/>
                    <a:pt x="32525" y="15805"/>
                  </a:cubicBezTo>
                  <a:cubicBezTo>
                    <a:pt x="31996" y="15805"/>
                    <a:pt x="31468" y="15786"/>
                    <a:pt x="30940" y="15737"/>
                  </a:cubicBezTo>
                  <a:cubicBezTo>
                    <a:pt x="33098" y="14732"/>
                    <a:pt x="35037" y="13257"/>
                    <a:pt x="36581" y="11444"/>
                  </a:cubicBezTo>
                  <a:cubicBezTo>
                    <a:pt x="37004" y="10948"/>
                    <a:pt x="37407" y="10407"/>
                    <a:pt x="37563" y="9773"/>
                  </a:cubicBezTo>
                  <a:cubicBezTo>
                    <a:pt x="37720" y="9140"/>
                    <a:pt x="37576" y="8392"/>
                    <a:pt x="37061" y="7993"/>
                  </a:cubicBezTo>
                  <a:cubicBezTo>
                    <a:pt x="36725" y="7733"/>
                    <a:pt x="36298" y="7659"/>
                    <a:pt x="35865" y="7659"/>
                  </a:cubicBezTo>
                  <a:cubicBezTo>
                    <a:pt x="35670" y="7659"/>
                    <a:pt x="35473" y="7674"/>
                    <a:pt x="35282" y="7694"/>
                  </a:cubicBezTo>
                  <a:cubicBezTo>
                    <a:pt x="31371" y="8108"/>
                    <a:pt x="27628" y="9961"/>
                    <a:pt x="24928" y="12820"/>
                  </a:cubicBezTo>
                  <a:cubicBezTo>
                    <a:pt x="25839" y="9503"/>
                    <a:pt x="26082" y="6004"/>
                    <a:pt x="25637" y="2593"/>
                  </a:cubicBezTo>
                  <a:cubicBezTo>
                    <a:pt x="25521" y="1701"/>
                    <a:pt x="25288" y="707"/>
                    <a:pt x="24521" y="237"/>
                  </a:cubicBezTo>
                  <a:cubicBezTo>
                    <a:pt x="24254" y="74"/>
                    <a:pt x="23954" y="1"/>
                    <a:pt x="236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80"/>
            <p:cNvSpPr/>
            <p:nvPr/>
          </p:nvSpPr>
          <p:spPr>
            <a:xfrm>
              <a:off x="1610525" y="1397050"/>
              <a:ext cx="237775" cy="180325"/>
            </a:xfrm>
            <a:custGeom>
              <a:avLst/>
              <a:gdLst/>
              <a:ahLst/>
              <a:cxnLst/>
              <a:rect l="l" t="t" r="r" b="b"/>
              <a:pathLst>
                <a:path w="9511" h="7213" extrusionOk="0">
                  <a:moveTo>
                    <a:pt x="5186" y="0"/>
                  </a:moveTo>
                  <a:cubicBezTo>
                    <a:pt x="4115" y="0"/>
                    <a:pt x="3044" y="292"/>
                    <a:pt x="2236" y="842"/>
                  </a:cubicBezTo>
                  <a:cubicBezTo>
                    <a:pt x="1208" y="1541"/>
                    <a:pt x="458" y="2637"/>
                    <a:pt x="179" y="3849"/>
                  </a:cubicBezTo>
                  <a:cubicBezTo>
                    <a:pt x="0" y="4622"/>
                    <a:pt x="30" y="5499"/>
                    <a:pt x="514" y="6128"/>
                  </a:cubicBezTo>
                  <a:cubicBezTo>
                    <a:pt x="1042" y="6811"/>
                    <a:pt x="1965" y="7036"/>
                    <a:pt x="2824" y="7135"/>
                  </a:cubicBezTo>
                  <a:cubicBezTo>
                    <a:pt x="3239" y="7184"/>
                    <a:pt x="3659" y="7212"/>
                    <a:pt x="4077" y="7212"/>
                  </a:cubicBezTo>
                  <a:cubicBezTo>
                    <a:pt x="4872" y="7212"/>
                    <a:pt x="5664" y="7109"/>
                    <a:pt x="6411" y="6844"/>
                  </a:cubicBezTo>
                  <a:cubicBezTo>
                    <a:pt x="7552" y="6439"/>
                    <a:pt x="8582" y="5618"/>
                    <a:pt x="9046" y="4500"/>
                  </a:cubicBezTo>
                  <a:cubicBezTo>
                    <a:pt x="9510" y="3383"/>
                    <a:pt x="9317" y="1970"/>
                    <a:pt x="8430" y="1145"/>
                  </a:cubicBezTo>
                  <a:cubicBezTo>
                    <a:pt x="7591" y="366"/>
                    <a:pt x="6388" y="0"/>
                    <a:pt x="5186" y="0"/>
                  </a:cubicBezTo>
                  <a:close/>
                </a:path>
              </a:pathLst>
            </a:custGeom>
            <a:solidFill>
              <a:srgbClr val="FAC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74" name="Google Shape;3074;p80"/>
          <p:cNvGrpSpPr/>
          <p:nvPr/>
        </p:nvGrpSpPr>
        <p:grpSpPr>
          <a:xfrm>
            <a:off x="653911" y="720267"/>
            <a:ext cx="7532695" cy="2147844"/>
            <a:chOff x="653911" y="720267"/>
            <a:chExt cx="7532695" cy="2147844"/>
          </a:xfrm>
        </p:grpSpPr>
        <p:grpSp>
          <p:nvGrpSpPr>
            <p:cNvPr id="3075" name="Google Shape;3075;p80"/>
            <p:cNvGrpSpPr/>
            <p:nvPr/>
          </p:nvGrpSpPr>
          <p:grpSpPr>
            <a:xfrm rot="-5532750" flipH="1">
              <a:off x="7855974" y="2394886"/>
              <a:ext cx="198107" cy="455849"/>
              <a:chOff x="8760425" y="429456"/>
              <a:chExt cx="228300" cy="525325"/>
            </a:xfrm>
          </p:grpSpPr>
          <p:sp>
            <p:nvSpPr>
              <p:cNvPr id="3076" name="Google Shape;3076;p80"/>
              <p:cNvSpPr/>
              <p:nvPr/>
            </p:nvSpPr>
            <p:spPr>
              <a:xfrm>
                <a:off x="8760425" y="429456"/>
                <a:ext cx="228300" cy="525325"/>
              </a:xfrm>
              <a:custGeom>
                <a:avLst/>
                <a:gdLst/>
                <a:ahLst/>
                <a:cxnLst/>
                <a:rect l="l" t="t" r="r" b="b"/>
                <a:pathLst>
                  <a:path w="9132" h="21013" extrusionOk="0">
                    <a:moveTo>
                      <a:pt x="9132" y="0"/>
                    </a:moveTo>
                    <a:lnTo>
                      <a:pt x="9132" y="0"/>
                    </a:lnTo>
                    <a:cubicBezTo>
                      <a:pt x="8134" y="2424"/>
                      <a:pt x="5812" y="4501"/>
                      <a:pt x="4238" y="6792"/>
                    </a:cubicBezTo>
                    <a:cubicBezTo>
                      <a:pt x="1439" y="10868"/>
                      <a:pt x="0" y="16947"/>
                      <a:pt x="1370" y="21013"/>
                    </a:cubicBezTo>
                    <a:cubicBezTo>
                      <a:pt x="1875" y="18131"/>
                      <a:pt x="5615" y="16251"/>
                      <a:pt x="7200" y="13671"/>
                    </a:cubicBezTo>
                    <a:cubicBezTo>
                      <a:pt x="8099" y="12208"/>
                      <a:pt x="8244" y="10622"/>
                      <a:pt x="8372" y="9085"/>
                    </a:cubicBezTo>
                    <a:cubicBezTo>
                      <a:pt x="8625" y="6057"/>
                      <a:pt x="8879" y="3029"/>
                      <a:pt x="9132" y="0"/>
                    </a:cubicBezTo>
                    <a:close/>
                  </a:path>
                </a:pathLst>
              </a:custGeom>
              <a:solidFill>
                <a:schemeClr val="dk1"/>
              </a:solidFill>
              <a:ln w="114300" cap="flat" cmpd="sng">
                <a:solidFill>
                  <a:schemeClr val="dk1"/>
                </a:solidFill>
                <a:prstDash val="solid"/>
                <a:round/>
                <a:headEnd type="none" w="sm" len="sm"/>
                <a:tailEnd type="none" w="sm" len="sm"/>
              </a:ln>
              <a:effectLst>
                <a:outerShdw blurRad="5715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80"/>
              <p:cNvSpPr/>
              <p:nvPr/>
            </p:nvSpPr>
            <p:spPr>
              <a:xfrm>
                <a:off x="8760425" y="429456"/>
                <a:ext cx="228300" cy="525325"/>
              </a:xfrm>
              <a:custGeom>
                <a:avLst/>
                <a:gdLst/>
                <a:ahLst/>
                <a:cxnLst/>
                <a:rect l="l" t="t" r="r" b="b"/>
                <a:pathLst>
                  <a:path w="9132" h="21013" extrusionOk="0">
                    <a:moveTo>
                      <a:pt x="9132" y="0"/>
                    </a:moveTo>
                    <a:lnTo>
                      <a:pt x="9132" y="0"/>
                    </a:lnTo>
                    <a:cubicBezTo>
                      <a:pt x="8134" y="2424"/>
                      <a:pt x="5812" y="4501"/>
                      <a:pt x="4238" y="6792"/>
                    </a:cubicBezTo>
                    <a:cubicBezTo>
                      <a:pt x="1439" y="10868"/>
                      <a:pt x="0" y="16947"/>
                      <a:pt x="1370" y="21013"/>
                    </a:cubicBezTo>
                    <a:cubicBezTo>
                      <a:pt x="1875" y="18131"/>
                      <a:pt x="5615" y="16251"/>
                      <a:pt x="7200" y="13671"/>
                    </a:cubicBezTo>
                    <a:cubicBezTo>
                      <a:pt x="8099" y="12208"/>
                      <a:pt x="8244" y="10622"/>
                      <a:pt x="8372" y="9085"/>
                    </a:cubicBezTo>
                    <a:cubicBezTo>
                      <a:pt x="8625" y="6057"/>
                      <a:pt x="8879" y="3029"/>
                      <a:pt x="91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78" name="Google Shape;3078;p80"/>
            <p:cNvGrpSpPr/>
            <p:nvPr/>
          </p:nvGrpSpPr>
          <p:grpSpPr>
            <a:xfrm rot="7039138">
              <a:off x="6761155" y="679601"/>
              <a:ext cx="228129" cy="524932"/>
              <a:chOff x="8760425" y="429456"/>
              <a:chExt cx="228300" cy="525325"/>
            </a:xfrm>
          </p:grpSpPr>
          <p:sp>
            <p:nvSpPr>
              <p:cNvPr id="3079" name="Google Shape;3079;p80"/>
              <p:cNvSpPr/>
              <p:nvPr/>
            </p:nvSpPr>
            <p:spPr>
              <a:xfrm>
                <a:off x="8760425" y="429456"/>
                <a:ext cx="228300" cy="525325"/>
              </a:xfrm>
              <a:custGeom>
                <a:avLst/>
                <a:gdLst/>
                <a:ahLst/>
                <a:cxnLst/>
                <a:rect l="l" t="t" r="r" b="b"/>
                <a:pathLst>
                  <a:path w="9132" h="21013" extrusionOk="0">
                    <a:moveTo>
                      <a:pt x="9132" y="0"/>
                    </a:moveTo>
                    <a:lnTo>
                      <a:pt x="9132" y="0"/>
                    </a:lnTo>
                    <a:cubicBezTo>
                      <a:pt x="8134" y="2424"/>
                      <a:pt x="5812" y="4501"/>
                      <a:pt x="4238" y="6792"/>
                    </a:cubicBezTo>
                    <a:cubicBezTo>
                      <a:pt x="1439" y="10868"/>
                      <a:pt x="0" y="16947"/>
                      <a:pt x="1370" y="21013"/>
                    </a:cubicBezTo>
                    <a:cubicBezTo>
                      <a:pt x="1875" y="18131"/>
                      <a:pt x="5615" y="16251"/>
                      <a:pt x="7200" y="13671"/>
                    </a:cubicBezTo>
                    <a:cubicBezTo>
                      <a:pt x="8099" y="12208"/>
                      <a:pt x="8244" y="10622"/>
                      <a:pt x="8372" y="9085"/>
                    </a:cubicBezTo>
                    <a:cubicBezTo>
                      <a:pt x="8625" y="6057"/>
                      <a:pt x="8879" y="3029"/>
                      <a:pt x="9132" y="0"/>
                    </a:cubicBezTo>
                    <a:close/>
                  </a:path>
                </a:pathLst>
              </a:custGeom>
              <a:solidFill>
                <a:schemeClr val="dk1"/>
              </a:solidFill>
              <a:ln w="114300" cap="flat" cmpd="sng">
                <a:solidFill>
                  <a:schemeClr val="dk1"/>
                </a:solidFill>
                <a:prstDash val="solid"/>
                <a:round/>
                <a:headEnd type="none" w="sm" len="sm"/>
                <a:tailEnd type="none" w="sm" len="sm"/>
              </a:ln>
              <a:effectLst>
                <a:outerShdw blurRad="5715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80"/>
              <p:cNvSpPr/>
              <p:nvPr/>
            </p:nvSpPr>
            <p:spPr>
              <a:xfrm>
                <a:off x="8760425" y="429456"/>
                <a:ext cx="228300" cy="525325"/>
              </a:xfrm>
              <a:custGeom>
                <a:avLst/>
                <a:gdLst/>
                <a:ahLst/>
                <a:cxnLst/>
                <a:rect l="l" t="t" r="r" b="b"/>
                <a:pathLst>
                  <a:path w="9132" h="21013" extrusionOk="0">
                    <a:moveTo>
                      <a:pt x="9132" y="0"/>
                    </a:moveTo>
                    <a:lnTo>
                      <a:pt x="9132" y="0"/>
                    </a:lnTo>
                    <a:cubicBezTo>
                      <a:pt x="8134" y="2424"/>
                      <a:pt x="5812" y="4501"/>
                      <a:pt x="4238" y="6792"/>
                    </a:cubicBezTo>
                    <a:cubicBezTo>
                      <a:pt x="1439" y="10868"/>
                      <a:pt x="0" y="16947"/>
                      <a:pt x="1370" y="21013"/>
                    </a:cubicBezTo>
                    <a:cubicBezTo>
                      <a:pt x="1875" y="18131"/>
                      <a:pt x="5615" y="16251"/>
                      <a:pt x="7200" y="13671"/>
                    </a:cubicBezTo>
                    <a:cubicBezTo>
                      <a:pt x="8099" y="12208"/>
                      <a:pt x="8244" y="10622"/>
                      <a:pt x="8372" y="9085"/>
                    </a:cubicBezTo>
                    <a:cubicBezTo>
                      <a:pt x="8625" y="6057"/>
                      <a:pt x="8879" y="3029"/>
                      <a:pt x="91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81" name="Google Shape;3081;p80"/>
            <p:cNvGrpSpPr/>
            <p:nvPr/>
          </p:nvGrpSpPr>
          <p:grpSpPr>
            <a:xfrm rot="-6155596" flipH="1">
              <a:off x="2426526" y="1500667"/>
              <a:ext cx="198113" cy="455865"/>
              <a:chOff x="8760425" y="429456"/>
              <a:chExt cx="228300" cy="525325"/>
            </a:xfrm>
          </p:grpSpPr>
          <p:sp>
            <p:nvSpPr>
              <p:cNvPr id="3082" name="Google Shape;3082;p80"/>
              <p:cNvSpPr/>
              <p:nvPr/>
            </p:nvSpPr>
            <p:spPr>
              <a:xfrm>
                <a:off x="8760425" y="429456"/>
                <a:ext cx="228300" cy="525325"/>
              </a:xfrm>
              <a:custGeom>
                <a:avLst/>
                <a:gdLst/>
                <a:ahLst/>
                <a:cxnLst/>
                <a:rect l="l" t="t" r="r" b="b"/>
                <a:pathLst>
                  <a:path w="9132" h="21013" extrusionOk="0">
                    <a:moveTo>
                      <a:pt x="9132" y="0"/>
                    </a:moveTo>
                    <a:lnTo>
                      <a:pt x="9132" y="0"/>
                    </a:lnTo>
                    <a:cubicBezTo>
                      <a:pt x="8134" y="2424"/>
                      <a:pt x="5812" y="4501"/>
                      <a:pt x="4238" y="6792"/>
                    </a:cubicBezTo>
                    <a:cubicBezTo>
                      <a:pt x="1439" y="10868"/>
                      <a:pt x="0" y="16947"/>
                      <a:pt x="1370" y="21013"/>
                    </a:cubicBezTo>
                    <a:cubicBezTo>
                      <a:pt x="1875" y="18131"/>
                      <a:pt x="5615" y="16251"/>
                      <a:pt x="7200" y="13671"/>
                    </a:cubicBezTo>
                    <a:cubicBezTo>
                      <a:pt x="8099" y="12208"/>
                      <a:pt x="8244" y="10622"/>
                      <a:pt x="8372" y="9085"/>
                    </a:cubicBezTo>
                    <a:cubicBezTo>
                      <a:pt x="8625" y="6057"/>
                      <a:pt x="8879" y="3029"/>
                      <a:pt x="9132" y="0"/>
                    </a:cubicBezTo>
                    <a:close/>
                  </a:path>
                </a:pathLst>
              </a:custGeom>
              <a:solidFill>
                <a:schemeClr val="dk1"/>
              </a:solidFill>
              <a:ln w="114300" cap="flat" cmpd="sng">
                <a:solidFill>
                  <a:schemeClr val="dk1"/>
                </a:solidFill>
                <a:prstDash val="solid"/>
                <a:round/>
                <a:headEnd type="none" w="sm" len="sm"/>
                <a:tailEnd type="none" w="sm" len="sm"/>
              </a:ln>
              <a:effectLst>
                <a:outerShdw blurRad="5715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80"/>
              <p:cNvSpPr/>
              <p:nvPr/>
            </p:nvSpPr>
            <p:spPr>
              <a:xfrm>
                <a:off x="8760425" y="429456"/>
                <a:ext cx="228300" cy="525325"/>
              </a:xfrm>
              <a:custGeom>
                <a:avLst/>
                <a:gdLst/>
                <a:ahLst/>
                <a:cxnLst/>
                <a:rect l="l" t="t" r="r" b="b"/>
                <a:pathLst>
                  <a:path w="9132" h="21013" extrusionOk="0">
                    <a:moveTo>
                      <a:pt x="9132" y="0"/>
                    </a:moveTo>
                    <a:lnTo>
                      <a:pt x="9132" y="0"/>
                    </a:lnTo>
                    <a:cubicBezTo>
                      <a:pt x="8134" y="2424"/>
                      <a:pt x="5812" y="4501"/>
                      <a:pt x="4238" y="6792"/>
                    </a:cubicBezTo>
                    <a:cubicBezTo>
                      <a:pt x="1439" y="10868"/>
                      <a:pt x="0" y="16947"/>
                      <a:pt x="1370" y="21013"/>
                    </a:cubicBezTo>
                    <a:cubicBezTo>
                      <a:pt x="1875" y="18131"/>
                      <a:pt x="5615" y="16251"/>
                      <a:pt x="7200" y="13671"/>
                    </a:cubicBezTo>
                    <a:cubicBezTo>
                      <a:pt x="8099" y="12208"/>
                      <a:pt x="8244" y="10622"/>
                      <a:pt x="8372" y="9085"/>
                    </a:cubicBezTo>
                    <a:cubicBezTo>
                      <a:pt x="8625" y="6057"/>
                      <a:pt x="8879" y="3029"/>
                      <a:pt x="91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84" name="Google Shape;3084;p80"/>
            <p:cNvGrpSpPr/>
            <p:nvPr/>
          </p:nvGrpSpPr>
          <p:grpSpPr>
            <a:xfrm rot="6155596">
              <a:off x="798901" y="2103867"/>
              <a:ext cx="198113" cy="455865"/>
              <a:chOff x="8760425" y="429456"/>
              <a:chExt cx="228300" cy="525325"/>
            </a:xfrm>
          </p:grpSpPr>
          <p:sp>
            <p:nvSpPr>
              <p:cNvPr id="3085" name="Google Shape;3085;p80"/>
              <p:cNvSpPr/>
              <p:nvPr/>
            </p:nvSpPr>
            <p:spPr>
              <a:xfrm>
                <a:off x="8760425" y="429456"/>
                <a:ext cx="228300" cy="525325"/>
              </a:xfrm>
              <a:custGeom>
                <a:avLst/>
                <a:gdLst/>
                <a:ahLst/>
                <a:cxnLst/>
                <a:rect l="l" t="t" r="r" b="b"/>
                <a:pathLst>
                  <a:path w="9132" h="21013" extrusionOk="0">
                    <a:moveTo>
                      <a:pt x="9132" y="0"/>
                    </a:moveTo>
                    <a:lnTo>
                      <a:pt x="9132" y="0"/>
                    </a:lnTo>
                    <a:cubicBezTo>
                      <a:pt x="8134" y="2424"/>
                      <a:pt x="5812" y="4501"/>
                      <a:pt x="4238" y="6792"/>
                    </a:cubicBezTo>
                    <a:cubicBezTo>
                      <a:pt x="1439" y="10868"/>
                      <a:pt x="0" y="16947"/>
                      <a:pt x="1370" y="21013"/>
                    </a:cubicBezTo>
                    <a:cubicBezTo>
                      <a:pt x="1875" y="18131"/>
                      <a:pt x="5615" y="16251"/>
                      <a:pt x="7200" y="13671"/>
                    </a:cubicBezTo>
                    <a:cubicBezTo>
                      <a:pt x="8099" y="12208"/>
                      <a:pt x="8244" y="10622"/>
                      <a:pt x="8372" y="9085"/>
                    </a:cubicBezTo>
                    <a:cubicBezTo>
                      <a:pt x="8625" y="6057"/>
                      <a:pt x="8879" y="3029"/>
                      <a:pt x="9132" y="0"/>
                    </a:cubicBezTo>
                    <a:close/>
                  </a:path>
                </a:pathLst>
              </a:custGeom>
              <a:solidFill>
                <a:schemeClr val="dk1"/>
              </a:solidFill>
              <a:ln w="114300" cap="flat" cmpd="sng">
                <a:solidFill>
                  <a:schemeClr val="dk1"/>
                </a:solidFill>
                <a:prstDash val="solid"/>
                <a:round/>
                <a:headEnd type="none" w="sm" len="sm"/>
                <a:tailEnd type="none" w="sm" len="sm"/>
              </a:ln>
              <a:effectLst>
                <a:outerShdw blurRad="5715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80"/>
              <p:cNvSpPr/>
              <p:nvPr/>
            </p:nvSpPr>
            <p:spPr>
              <a:xfrm>
                <a:off x="8760425" y="429456"/>
                <a:ext cx="228300" cy="525325"/>
              </a:xfrm>
              <a:custGeom>
                <a:avLst/>
                <a:gdLst/>
                <a:ahLst/>
                <a:cxnLst/>
                <a:rect l="l" t="t" r="r" b="b"/>
                <a:pathLst>
                  <a:path w="9132" h="21013" extrusionOk="0">
                    <a:moveTo>
                      <a:pt x="9132" y="0"/>
                    </a:moveTo>
                    <a:lnTo>
                      <a:pt x="9132" y="0"/>
                    </a:lnTo>
                    <a:cubicBezTo>
                      <a:pt x="8134" y="2424"/>
                      <a:pt x="5812" y="4501"/>
                      <a:pt x="4238" y="6792"/>
                    </a:cubicBezTo>
                    <a:cubicBezTo>
                      <a:pt x="1439" y="10868"/>
                      <a:pt x="0" y="16947"/>
                      <a:pt x="1370" y="21013"/>
                    </a:cubicBezTo>
                    <a:cubicBezTo>
                      <a:pt x="1875" y="18131"/>
                      <a:pt x="5615" y="16251"/>
                      <a:pt x="7200" y="13671"/>
                    </a:cubicBezTo>
                    <a:cubicBezTo>
                      <a:pt x="8099" y="12208"/>
                      <a:pt x="8244" y="10622"/>
                      <a:pt x="8372" y="9085"/>
                    </a:cubicBezTo>
                    <a:cubicBezTo>
                      <a:pt x="8625" y="6057"/>
                      <a:pt x="8879" y="3029"/>
                      <a:pt x="91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87" name="Google Shape;3087;p80"/>
            <p:cNvGrpSpPr/>
            <p:nvPr/>
          </p:nvGrpSpPr>
          <p:grpSpPr>
            <a:xfrm rot="445940" flipH="1">
              <a:off x="1786580" y="2305917"/>
              <a:ext cx="529430" cy="433171"/>
              <a:chOff x="5378325" y="238100"/>
              <a:chExt cx="999775" cy="818000"/>
            </a:xfrm>
          </p:grpSpPr>
          <p:sp>
            <p:nvSpPr>
              <p:cNvPr id="3088" name="Google Shape;3088;p80"/>
              <p:cNvSpPr/>
              <p:nvPr/>
            </p:nvSpPr>
            <p:spPr>
              <a:xfrm>
                <a:off x="5378325" y="238100"/>
                <a:ext cx="999775" cy="818000"/>
              </a:xfrm>
              <a:custGeom>
                <a:avLst/>
                <a:gdLst/>
                <a:ahLst/>
                <a:cxnLst/>
                <a:rect l="l" t="t" r="r" b="b"/>
                <a:pathLst>
                  <a:path w="39991" h="32720" extrusionOk="0">
                    <a:moveTo>
                      <a:pt x="20046" y="1"/>
                    </a:moveTo>
                    <a:cubicBezTo>
                      <a:pt x="18890" y="1"/>
                      <a:pt x="17654" y="2891"/>
                      <a:pt x="17079" y="4535"/>
                    </a:cubicBezTo>
                    <a:cubicBezTo>
                      <a:pt x="16565" y="6010"/>
                      <a:pt x="16264" y="7547"/>
                      <a:pt x="16092" y="9097"/>
                    </a:cubicBezTo>
                    <a:lnTo>
                      <a:pt x="16092" y="9097"/>
                    </a:lnTo>
                    <a:cubicBezTo>
                      <a:pt x="15358" y="7336"/>
                      <a:pt x="14333" y="5695"/>
                      <a:pt x="13072" y="4264"/>
                    </a:cubicBezTo>
                    <a:cubicBezTo>
                      <a:pt x="12119" y="3182"/>
                      <a:pt x="10854" y="2157"/>
                      <a:pt x="9442" y="2157"/>
                    </a:cubicBezTo>
                    <a:cubicBezTo>
                      <a:pt x="9336" y="2157"/>
                      <a:pt x="9229" y="2162"/>
                      <a:pt x="9121" y="2174"/>
                    </a:cubicBezTo>
                    <a:cubicBezTo>
                      <a:pt x="8696" y="2221"/>
                      <a:pt x="8255" y="2387"/>
                      <a:pt x="8017" y="2742"/>
                    </a:cubicBezTo>
                    <a:cubicBezTo>
                      <a:pt x="7850" y="2991"/>
                      <a:pt x="7803" y="3304"/>
                      <a:pt x="7817" y="3603"/>
                    </a:cubicBezTo>
                    <a:cubicBezTo>
                      <a:pt x="7853" y="4363"/>
                      <a:pt x="8246" y="5055"/>
                      <a:pt x="8641" y="5705"/>
                    </a:cubicBezTo>
                    <a:cubicBezTo>
                      <a:pt x="10154" y="8190"/>
                      <a:pt x="11858" y="10559"/>
                      <a:pt x="13733" y="12782"/>
                    </a:cubicBezTo>
                    <a:cubicBezTo>
                      <a:pt x="10944" y="11629"/>
                      <a:pt x="7901" y="10578"/>
                      <a:pt x="4943" y="10578"/>
                    </a:cubicBezTo>
                    <a:cubicBezTo>
                      <a:pt x="3682" y="10578"/>
                      <a:pt x="2436" y="10769"/>
                      <a:pt x="1233" y="11225"/>
                    </a:cubicBezTo>
                    <a:cubicBezTo>
                      <a:pt x="1040" y="11298"/>
                      <a:pt x="845" y="11380"/>
                      <a:pt x="691" y="11517"/>
                    </a:cubicBezTo>
                    <a:cubicBezTo>
                      <a:pt x="0" y="12140"/>
                      <a:pt x="582" y="13297"/>
                      <a:pt x="1301" y="13888"/>
                    </a:cubicBezTo>
                    <a:cubicBezTo>
                      <a:pt x="2780" y="15101"/>
                      <a:pt x="4695" y="15623"/>
                      <a:pt x="6558" y="16058"/>
                    </a:cubicBezTo>
                    <a:cubicBezTo>
                      <a:pt x="8776" y="16574"/>
                      <a:pt x="11011" y="17012"/>
                      <a:pt x="13246" y="17450"/>
                    </a:cubicBezTo>
                    <a:cubicBezTo>
                      <a:pt x="10030" y="19250"/>
                      <a:pt x="6769" y="21086"/>
                      <a:pt x="4171" y="23699"/>
                    </a:cubicBezTo>
                    <a:cubicBezTo>
                      <a:pt x="3379" y="24495"/>
                      <a:pt x="2609" y="25662"/>
                      <a:pt x="3123" y="26661"/>
                    </a:cubicBezTo>
                    <a:cubicBezTo>
                      <a:pt x="3432" y="27263"/>
                      <a:pt x="4135" y="27557"/>
                      <a:pt x="4823" y="27557"/>
                    </a:cubicBezTo>
                    <a:cubicBezTo>
                      <a:pt x="4950" y="27557"/>
                      <a:pt x="5076" y="27547"/>
                      <a:pt x="5200" y="27527"/>
                    </a:cubicBezTo>
                    <a:cubicBezTo>
                      <a:pt x="5993" y="27398"/>
                      <a:pt x="6690" y="26947"/>
                      <a:pt x="7361" y="26507"/>
                    </a:cubicBezTo>
                    <a:cubicBezTo>
                      <a:pt x="9904" y="24838"/>
                      <a:pt x="12447" y="23168"/>
                      <a:pt x="14990" y="21498"/>
                    </a:cubicBezTo>
                    <a:lnTo>
                      <a:pt x="14990" y="21498"/>
                    </a:lnTo>
                    <a:cubicBezTo>
                      <a:pt x="14745" y="24738"/>
                      <a:pt x="14795" y="27997"/>
                      <a:pt x="15140" y="31227"/>
                    </a:cubicBezTo>
                    <a:cubicBezTo>
                      <a:pt x="15189" y="31689"/>
                      <a:pt x="15270" y="32199"/>
                      <a:pt x="15633" y="32488"/>
                    </a:cubicBezTo>
                    <a:cubicBezTo>
                      <a:pt x="15842" y="32655"/>
                      <a:pt x="16115" y="32719"/>
                      <a:pt x="16382" y="32719"/>
                    </a:cubicBezTo>
                    <a:cubicBezTo>
                      <a:pt x="16418" y="32719"/>
                      <a:pt x="16453" y="32718"/>
                      <a:pt x="16488" y="32716"/>
                    </a:cubicBezTo>
                    <a:cubicBezTo>
                      <a:pt x="17830" y="32636"/>
                      <a:pt x="18701" y="31295"/>
                      <a:pt x="19250" y="30069"/>
                    </a:cubicBezTo>
                    <a:cubicBezTo>
                      <a:pt x="20238" y="27862"/>
                      <a:pt x="20921" y="25533"/>
                      <a:pt x="21600" y="23211"/>
                    </a:cubicBezTo>
                    <a:cubicBezTo>
                      <a:pt x="22697" y="25708"/>
                      <a:pt x="24020" y="28104"/>
                      <a:pt x="25545" y="30364"/>
                    </a:cubicBezTo>
                    <a:cubicBezTo>
                      <a:pt x="25788" y="30722"/>
                      <a:pt x="26136" y="31118"/>
                      <a:pt x="26541" y="31118"/>
                    </a:cubicBezTo>
                    <a:cubicBezTo>
                      <a:pt x="26593" y="31118"/>
                      <a:pt x="26646" y="31112"/>
                      <a:pt x="26701" y="31097"/>
                    </a:cubicBezTo>
                    <a:cubicBezTo>
                      <a:pt x="26933" y="31037"/>
                      <a:pt x="27106" y="30846"/>
                      <a:pt x="27249" y="30654"/>
                    </a:cubicBezTo>
                    <a:cubicBezTo>
                      <a:pt x="28285" y="29270"/>
                      <a:pt x="28501" y="27406"/>
                      <a:pt x="28214" y="25700"/>
                    </a:cubicBezTo>
                    <a:cubicBezTo>
                      <a:pt x="27927" y="23994"/>
                      <a:pt x="27189" y="22403"/>
                      <a:pt x="26457" y="20835"/>
                    </a:cubicBezTo>
                    <a:lnTo>
                      <a:pt x="26457" y="20835"/>
                    </a:lnTo>
                    <a:cubicBezTo>
                      <a:pt x="28895" y="21569"/>
                      <a:pt x="31333" y="22303"/>
                      <a:pt x="33770" y="23036"/>
                    </a:cubicBezTo>
                    <a:cubicBezTo>
                      <a:pt x="34569" y="23277"/>
                      <a:pt x="35425" y="23514"/>
                      <a:pt x="36248" y="23514"/>
                    </a:cubicBezTo>
                    <a:cubicBezTo>
                      <a:pt x="36731" y="23514"/>
                      <a:pt x="37204" y="23432"/>
                      <a:pt x="37646" y="23220"/>
                    </a:cubicBezTo>
                    <a:cubicBezTo>
                      <a:pt x="37671" y="22054"/>
                      <a:pt x="36900" y="21027"/>
                      <a:pt x="36079" y="20196"/>
                    </a:cubicBezTo>
                    <a:cubicBezTo>
                      <a:pt x="34413" y="18512"/>
                      <a:pt x="32377" y="17196"/>
                      <a:pt x="30157" y="16369"/>
                    </a:cubicBezTo>
                    <a:cubicBezTo>
                      <a:pt x="31779" y="16004"/>
                      <a:pt x="33464" y="16080"/>
                      <a:pt x="35121" y="15939"/>
                    </a:cubicBezTo>
                    <a:cubicBezTo>
                      <a:pt x="36778" y="15799"/>
                      <a:pt x="38503" y="15398"/>
                      <a:pt x="39724" y="14270"/>
                    </a:cubicBezTo>
                    <a:cubicBezTo>
                      <a:pt x="39856" y="14148"/>
                      <a:pt x="39990" y="13997"/>
                      <a:pt x="39984" y="13817"/>
                    </a:cubicBezTo>
                    <a:cubicBezTo>
                      <a:pt x="39978" y="13602"/>
                      <a:pt x="39777" y="13450"/>
                      <a:pt x="39593" y="13336"/>
                    </a:cubicBezTo>
                    <a:cubicBezTo>
                      <a:pt x="36425" y="11378"/>
                      <a:pt x="32557" y="10947"/>
                      <a:pt x="28832" y="10860"/>
                    </a:cubicBezTo>
                    <a:cubicBezTo>
                      <a:pt x="29868" y="10158"/>
                      <a:pt x="36190" y="5393"/>
                      <a:pt x="34793" y="3903"/>
                    </a:cubicBezTo>
                    <a:cubicBezTo>
                      <a:pt x="34625" y="3725"/>
                      <a:pt x="34385" y="3671"/>
                      <a:pt x="34134" y="3671"/>
                    </a:cubicBezTo>
                    <a:cubicBezTo>
                      <a:pt x="33986" y="3671"/>
                      <a:pt x="33834" y="3690"/>
                      <a:pt x="33692" y="3713"/>
                    </a:cubicBezTo>
                    <a:cubicBezTo>
                      <a:pt x="29385" y="4421"/>
                      <a:pt x="25311" y="6484"/>
                      <a:pt x="22192" y="9536"/>
                    </a:cubicBezTo>
                    <a:cubicBezTo>
                      <a:pt x="22254" y="7101"/>
                      <a:pt x="22130" y="4481"/>
                      <a:pt x="21486" y="2119"/>
                    </a:cubicBezTo>
                    <a:cubicBezTo>
                      <a:pt x="21067" y="582"/>
                      <a:pt x="20565" y="1"/>
                      <a:pt x="20046" y="1"/>
                    </a:cubicBezTo>
                    <a:close/>
                  </a:path>
                </a:pathLst>
              </a:custGeom>
              <a:solidFill>
                <a:schemeClr val="dk1"/>
              </a:solidFill>
              <a:ln w="114300" cap="flat" cmpd="sng">
                <a:solidFill>
                  <a:schemeClr val="dk1"/>
                </a:solidFill>
                <a:prstDash val="solid"/>
                <a:round/>
                <a:headEnd type="none" w="sm" len="sm"/>
                <a:tailEnd type="none" w="sm" len="sm"/>
              </a:ln>
              <a:effectLst>
                <a:outerShdw blurRad="5715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80"/>
              <p:cNvSpPr/>
              <p:nvPr/>
            </p:nvSpPr>
            <p:spPr>
              <a:xfrm>
                <a:off x="5378325" y="238100"/>
                <a:ext cx="999775" cy="818000"/>
              </a:xfrm>
              <a:custGeom>
                <a:avLst/>
                <a:gdLst/>
                <a:ahLst/>
                <a:cxnLst/>
                <a:rect l="l" t="t" r="r" b="b"/>
                <a:pathLst>
                  <a:path w="39991" h="32720" extrusionOk="0">
                    <a:moveTo>
                      <a:pt x="20046" y="1"/>
                    </a:moveTo>
                    <a:cubicBezTo>
                      <a:pt x="18890" y="1"/>
                      <a:pt x="17654" y="2891"/>
                      <a:pt x="17079" y="4535"/>
                    </a:cubicBezTo>
                    <a:cubicBezTo>
                      <a:pt x="16565" y="6010"/>
                      <a:pt x="16264" y="7547"/>
                      <a:pt x="16092" y="9097"/>
                    </a:cubicBezTo>
                    <a:lnTo>
                      <a:pt x="16092" y="9097"/>
                    </a:lnTo>
                    <a:cubicBezTo>
                      <a:pt x="15358" y="7336"/>
                      <a:pt x="14333" y="5695"/>
                      <a:pt x="13072" y="4264"/>
                    </a:cubicBezTo>
                    <a:cubicBezTo>
                      <a:pt x="12119" y="3182"/>
                      <a:pt x="10854" y="2157"/>
                      <a:pt x="9442" y="2157"/>
                    </a:cubicBezTo>
                    <a:cubicBezTo>
                      <a:pt x="9336" y="2157"/>
                      <a:pt x="9229" y="2162"/>
                      <a:pt x="9121" y="2174"/>
                    </a:cubicBezTo>
                    <a:cubicBezTo>
                      <a:pt x="8696" y="2221"/>
                      <a:pt x="8255" y="2387"/>
                      <a:pt x="8017" y="2742"/>
                    </a:cubicBezTo>
                    <a:cubicBezTo>
                      <a:pt x="7850" y="2991"/>
                      <a:pt x="7803" y="3304"/>
                      <a:pt x="7817" y="3603"/>
                    </a:cubicBezTo>
                    <a:cubicBezTo>
                      <a:pt x="7853" y="4363"/>
                      <a:pt x="8246" y="5055"/>
                      <a:pt x="8641" y="5705"/>
                    </a:cubicBezTo>
                    <a:cubicBezTo>
                      <a:pt x="10154" y="8190"/>
                      <a:pt x="11858" y="10559"/>
                      <a:pt x="13733" y="12782"/>
                    </a:cubicBezTo>
                    <a:cubicBezTo>
                      <a:pt x="10944" y="11629"/>
                      <a:pt x="7901" y="10578"/>
                      <a:pt x="4943" y="10578"/>
                    </a:cubicBezTo>
                    <a:cubicBezTo>
                      <a:pt x="3682" y="10578"/>
                      <a:pt x="2436" y="10769"/>
                      <a:pt x="1233" y="11225"/>
                    </a:cubicBezTo>
                    <a:cubicBezTo>
                      <a:pt x="1040" y="11298"/>
                      <a:pt x="845" y="11380"/>
                      <a:pt x="691" y="11517"/>
                    </a:cubicBezTo>
                    <a:cubicBezTo>
                      <a:pt x="0" y="12140"/>
                      <a:pt x="582" y="13297"/>
                      <a:pt x="1301" y="13888"/>
                    </a:cubicBezTo>
                    <a:cubicBezTo>
                      <a:pt x="2780" y="15101"/>
                      <a:pt x="4695" y="15623"/>
                      <a:pt x="6558" y="16058"/>
                    </a:cubicBezTo>
                    <a:cubicBezTo>
                      <a:pt x="8776" y="16574"/>
                      <a:pt x="11011" y="17012"/>
                      <a:pt x="13246" y="17450"/>
                    </a:cubicBezTo>
                    <a:cubicBezTo>
                      <a:pt x="10030" y="19250"/>
                      <a:pt x="6769" y="21086"/>
                      <a:pt x="4171" y="23699"/>
                    </a:cubicBezTo>
                    <a:cubicBezTo>
                      <a:pt x="3379" y="24495"/>
                      <a:pt x="2609" y="25662"/>
                      <a:pt x="3123" y="26661"/>
                    </a:cubicBezTo>
                    <a:cubicBezTo>
                      <a:pt x="3432" y="27263"/>
                      <a:pt x="4135" y="27557"/>
                      <a:pt x="4823" y="27557"/>
                    </a:cubicBezTo>
                    <a:cubicBezTo>
                      <a:pt x="4950" y="27557"/>
                      <a:pt x="5076" y="27547"/>
                      <a:pt x="5200" y="27527"/>
                    </a:cubicBezTo>
                    <a:cubicBezTo>
                      <a:pt x="5993" y="27398"/>
                      <a:pt x="6690" y="26947"/>
                      <a:pt x="7361" y="26507"/>
                    </a:cubicBezTo>
                    <a:cubicBezTo>
                      <a:pt x="9904" y="24838"/>
                      <a:pt x="12447" y="23168"/>
                      <a:pt x="14990" y="21498"/>
                    </a:cubicBezTo>
                    <a:lnTo>
                      <a:pt x="14990" y="21498"/>
                    </a:lnTo>
                    <a:cubicBezTo>
                      <a:pt x="14745" y="24738"/>
                      <a:pt x="14795" y="27997"/>
                      <a:pt x="15140" y="31227"/>
                    </a:cubicBezTo>
                    <a:cubicBezTo>
                      <a:pt x="15189" y="31689"/>
                      <a:pt x="15270" y="32199"/>
                      <a:pt x="15633" y="32488"/>
                    </a:cubicBezTo>
                    <a:cubicBezTo>
                      <a:pt x="15842" y="32655"/>
                      <a:pt x="16115" y="32719"/>
                      <a:pt x="16382" y="32719"/>
                    </a:cubicBezTo>
                    <a:cubicBezTo>
                      <a:pt x="16418" y="32719"/>
                      <a:pt x="16453" y="32718"/>
                      <a:pt x="16488" y="32716"/>
                    </a:cubicBezTo>
                    <a:cubicBezTo>
                      <a:pt x="17830" y="32636"/>
                      <a:pt x="18701" y="31295"/>
                      <a:pt x="19250" y="30069"/>
                    </a:cubicBezTo>
                    <a:cubicBezTo>
                      <a:pt x="20238" y="27862"/>
                      <a:pt x="20921" y="25533"/>
                      <a:pt x="21600" y="23211"/>
                    </a:cubicBezTo>
                    <a:cubicBezTo>
                      <a:pt x="22697" y="25708"/>
                      <a:pt x="24020" y="28104"/>
                      <a:pt x="25545" y="30364"/>
                    </a:cubicBezTo>
                    <a:cubicBezTo>
                      <a:pt x="25788" y="30722"/>
                      <a:pt x="26136" y="31118"/>
                      <a:pt x="26541" y="31118"/>
                    </a:cubicBezTo>
                    <a:cubicBezTo>
                      <a:pt x="26593" y="31118"/>
                      <a:pt x="26646" y="31112"/>
                      <a:pt x="26701" y="31097"/>
                    </a:cubicBezTo>
                    <a:cubicBezTo>
                      <a:pt x="26933" y="31037"/>
                      <a:pt x="27106" y="30846"/>
                      <a:pt x="27249" y="30654"/>
                    </a:cubicBezTo>
                    <a:cubicBezTo>
                      <a:pt x="28285" y="29270"/>
                      <a:pt x="28501" y="27406"/>
                      <a:pt x="28214" y="25700"/>
                    </a:cubicBezTo>
                    <a:cubicBezTo>
                      <a:pt x="27927" y="23994"/>
                      <a:pt x="27189" y="22403"/>
                      <a:pt x="26457" y="20835"/>
                    </a:cubicBezTo>
                    <a:lnTo>
                      <a:pt x="26457" y="20835"/>
                    </a:lnTo>
                    <a:cubicBezTo>
                      <a:pt x="28895" y="21569"/>
                      <a:pt x="31333" y="22303"/>
                      <a:pt x="33770" y="23036"/>
                    </a:cubicBezTo>
                    <a:cubicBezTo>
                      <a:pt x="34569" y="23277"/>
                      <a:pt x="35425" y="23514"/>
                      <a:pt x="36248" y="23514"/>
                    </a:cubicBezTo>
                    <a:cubicBezTo>
                      <a:pt x="36731" y="23514"/>
                      <a:pt x="37204" y="23432"/>
                      <a:pt x="37646" y="23220"/>
                    </a:cubicBezTo>
                    <a:cubicBezTo>
                      <a:pt x="37671" y="22054"/>
                      <a:pt x="36900" y="21027"/>
                      <a:pt x="36079" y="20196"/>
                    </a:cubicBezTo>
                    <a:cubicBezTo>
                      <a:pt x="34413" y="18512"/>
                      <a:pt x="32377" y="17196"/>
                      <a:pt x="30157" y="16369"/>
                    </a:cubicBezTo>
                    <a:cubicBezTo>
                      <a:pt x="31779" y="16004"/>
                      <a:pt x="33464" y="16080"/>
                      <a:pt x="35121" y="15939"/>
                    </a:cubicBezTo>
                    <a:cubicBezTo>
                      <a:pt x="36778" y="15799"/>
                      <a:pt x="38503" y="15398"/>
                      <a:pt x="39724" y="14270"/>
                    </a:cubicBezTo>
                    <a:cubicBezTo>
                      <a:pt x="39856" y="14148"/>
                      <a:pt x="39990" y="13997"/>
                      <a:pt x="39984" y="13817"/>
                    </a:cubicBezTo>
                    <a:cubicBezTo>
                      <a:pt x="39978" y="13602"/>
                      <a:pt x="39777" y="13450"/>
                      <a:pt x="39593" y="13336"/>
                    </a:cubicBezTo>
                    <a:cubicBezTo>
                      <a:pt x="36425" y="11378"/>
                      <a:pt x="32557" y="10947"/>
                      <a:pt x="28832" y="10860"/>
                    </a:cubicBezTo>
                    <a:cubicBezTo>
                      <a:pt x="29868" y="10158"/>
                      <a:pt x="36190" y="5393"/>
                      <a:pt x="34793" y="3903"/>
                    </a:cubicBezTo>
                    <a:cubicBezTo>
                      <a:pt x="34625" y="3725"/>
                      <a:pt x="34385" y="3671"/>
                      <a:pt x="34134" y="3671"/>
                    </a:cubicBezTo>
                    <a:cubicBezTo>
                      <a:pt x="33986" y="3671"/>
                      <a:pt x="33834" y="3690"/>
                      <a:pt x="33692" y="3713"/>
                    </a:cubicBezTo>
                    <a:cubicBezTo>
                      <a:pt x="29385" y="4421"/>
                      <a:pt x="25311" y="6484"/>
                      <a:pt x="22192" y="9536"/>
                    </a:cubicBezTo>
                    <a:cubicBezTo>
                      <a:pt x="22254" y="7101"/>
                      <a:pt x="22130" y="4481"/>
                      <a:pt x="21486" y="2119"/>
                    </a:cubicBezTo>
                    <a:cubicBezTo>
                      <a:pt x="21067" y="582"/>
                      <a:pt x="20565" y="1"/>
                      <a:pt x="200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80"/>
              <p:cNvSpPr/>
              <p:nvPr/>
            </p:nvSpPr>
            <p:spPr>
              <a:xfrm>
                <a:off x="5784413" y="568225"/>
                <a:ext cx="187604" cy="157748"/>
              </a:xfrm>
              <a:custGeom>
                <a:avLst/>
                <a:gdLst/>
                <a:ahLst/>
                <a:cxnLst/>
                <a:rect l="l" t="t" r="r" b="b"/>
                <a:pathLst>
                  <a:path w="9511" h="7213" extrusionOk="0">
                    <a:moveTo>
                      <a:pt x="5186" y="0"/>
                    </a:moveTo>
                    <a:cubicBezTo>
                      <a:pt x="4115" y="0"/>
                      <a:pt x="3044" y="292"/>
                      <a:pt x="2236" y="842"/>
                    </a:cubicBezTo>
                    <a:cubicBezTo>
                      <a:pt x="1208" y="1541"/>
                      <a:pt x="458" y="2637"/>
                      <a:pt x="179" y="3849"/>
                    </a:cubicBezTo>
                    <a:cubicBezTo>
                      <a:pt x="0" y="4622"/>
                      <a:pt x="30" y="5499"/>
                      <a:pt x="514" y="6128"/>
                    </a:cubicBezTo>
                    <a:cubicBezTo>
                      <a:pt x="1042" y="6811"/>
                      <a:pt x="1965" y="7036"/>
                      <a:pt x="2824" y="7135"/>
                    </a:cubicBezTo>
                    <a:cubicBezTo>
                      <a:pt x="3239" y="7184"/>
                      <a:pt x="3659" y="7212"/>
                      <a:pt x="4077" y="7212"/>
                    </a:cubicBezTo>
                    <a:cubicBezTo>
                      <a:pt x="4872" y="7212"/>
                      <a:pt x="5664" y="7109"/>
                      <a:pt x="6411" y="6844"/>
                    </a:cubicBezTo>
                    <a:cubicBezTo>
                      <a:pt x="7552" y="6439"/>
                      <a:pt x="8582" y="5618"/>
                      <a:pt x="9046" y="4500"/>
                    </a:cubicBezTo>
                    <a:cubicBezTo>
                      <a:pt x="9510" y="3383"/>
                      <a:pt x="9317" y="1970"/>
                      <a:pt x="8430" y="1145"/>
                    </a:cubicBezTo>
                    <a:cubicBezTo>
                      <a:pt x="7591" y="366"/>
                      <a:pt x="6388" y="0"/>
                      <a:pt x="5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91" name="Google Shape;3091;p80"/>
            <p:cNvGrpSpPr/>
            <p:nvPr/>
          </p:nvGrpSpPr>
          <p:grpSpPr>
            <a:xfrm rot="-445940">
              <a:off x="6610502" y="2402517"/>
              <a:ext cx="529430" cy="433171"/>
              <a:chOff x="5378325" y="238100"/>
              <a:chExt cx="999775" cy="818000"/>
            </a:xfrm>
          </p:grpSpPr>
          <p:sp>
            <p:nvSpPr>
              <p:cNvPr id="3092" name="Google Shape;3092;p80"/>
              <p:cNvSpPr/>
              <p:nvPr/>
            </p:nvSpPr>
            <p:spPr>
              <a:xfrm>
                <a:off x="5378325" y="238100"/>
                <a:ext cx="999775" cy="818000"/>
              </a:xfrm>
              <a:custGeom>
                <a:avLst/>
                <a:gdLst/>
                <a:ahLst/>
                <a:cxnLst/>
                <a:rect l="l" t="t" r="r" b="b"/>
                <a:pathLst>
                  <a:path w="39991" h="32720" extrusionOk="0">
                    <a:moveTo>
                      <a:pt x="20046" y="1"/>
                    </a:moveTo>
                    <a:cubicBezTo>
                      <a:pt x="18890" y="1"/>
                      <a:pt x="17654" y="2891"/>
                      <a:pt x="17079" y="4535"/>
                    </a:cubicBezTo>
                    <a:cubicBezTo>
                      <a:pt x="16565" y="6010"/>
                      <a:pt x="16264" y="7547"/>
                      <a:pt x="16092" y="9097"/>
                    </a:cubicBezTo>
                    <a:lnTo>
                      <a:pt x="16092" y="9097"/>
                    </a:lnTo>
                    <a:cubicBezTo>
                      <a:pt x="15358" y="7336"/>
                      <a:pt x="14333" y="5695"/>
                      <a:pt x="13072" y="4264"/>
                    </a:cubicBezTo>
                    <a:cubicBezTo>
                      <a:pt x="12119" y="3182"/>
                      <a:pt x="10854" y="2157"/>
                      <a:pt x="9442" y="2157"/>
                    </a:cubicBezTo>
                    <a:cubicBezTo>
                      <a:pt x="9336" y="2157"/>
                      <a:pt x="9229" y="2162"/>
                      <a:pt x="9121" y="2174"/>
                    </a:cubicBezTo>
                    <a:cubicBezTo>
                      <a:pt x="8696" y="2221"/>
                      <a:pt x="8255" y="2387"/>
                      <a:pt x="8017" y="2742"/>
                    </a:cubicBezTo>
                    <a:cubicBezTo>
                      <a:pt x="7850" y="2991"/>
                      <a:pt x="7803" y="3304"/>
                      <a:pt x="7817" y="3603"/>
                    </a:cubicBezTo>
                    <a:cubicBezTo>
                      <a:pt x="7853" y="4363"/>
                      <a:pt x="8246" y="5055"/>
                      <a:pt x="8641" y="5705"/>
                    </a:cubicBezTo>
                    <a:cubicBezTo>
                      <a:pt x="10154" y="8190"/>
                      <a:pt x="11858" y="10559"/>
                      <a:pt x="13733" y="12782"/>
                    </a:cubicBezTo>
                    <a:cubicBezTo>
                      <a:pt x="10944" y="11629"/>
                      <a:pt x="7901" y="10578"/>
                      <a:pt x="4943" y="10578"/>
                    </a:cubicBezTo>
                    <a:cubicBezTo>
                      <a:pt x="3682" y="10578"/>
                      <a:pt x="2436" y="10769"/>
                      <a:pt x="1233" y="11225"/>
                    </a:cubicBezTo>
                    <a:cubicBezTo>
                      <a:pt x="1040" y="11298"/>
                      <a:pt x="845" y="11380"/>
                      <a:pt x="691" y="11517"/>
                    </a:cubicBezTo>
                    <a:cubicBezTo>
                      <a:pt x="0" y="12140"/>
                      <a:pt x="582" y="13297"/>
                      <a:pt x="1301" y="13888"/>
                    </a:cubicBezTo>
                    <a:cubicBezTo>
                      <a:pt x="2780" y="15101"/>
                      <a:pt x="4695" y="15623"/>
                      <a:pt x="6558" y="16058"/>
                    </a:cubicBezTo>
                    <a:cubicBezTo>
                      <a:pt x="8776" y="16574"/>
                      <a:pt x="11011" y="17012"/>
                      <a:pt x="13246" y="17450"/>
                    </a:cubicBezTo>
                    <a:cubicBezTo>
                      <a:pt x="10030" y="19250"/>
                      <a:pt x="6769" y="21086"/>
                      <a:pt x="4171" y="23699"/>
                    </a:cubicBezTo>
                    <a:cubicBezTo>
                      <a:pt x="3379" y="24495"/>
                      <a:pt x="2609" y="25662"/>
                      <a:pt x="3123" y="26661"/>
                    </a:cubicBezTo>
                    <a:cubicBezTo>
                      <a:pt x="3432" y="27263"/>
                      <a:pt x="4135" y="27557"/>
                      <a:pt x="4823" y="27557"/>
                    </a:cubicBezTo>
                    <a:cubicBezTo>
                      <a:pt x="4950" y="27557"/>
                      <a:pt x="5076" y="27547"/>
                      <a:pt x="5200" y="27527"/>
                    </a:cubicBezTo>
                    <a:cubicBezTo>
                      <a:pt x="5993" y="27398"/>
                      <a:pt x="6690" y="26947"/>
                      <a:pt x="7361" y="26507"/>
                    </a:cubicBezTo>
                    <a:cubicBezTo>
                      <a:pt x="9904" y="24838"/>
                      <a:pt x="12447" y="23168"/>
                      <a:pt x="14990" y="21498"/>
                    </a:cubicBezTo>
                    <a:lnTo>
                      <a:pt x="14990" y="21498"/>
                    </a:lnTo>
                    <a:cubicBezTo>
                      <a:pt x="14745" y="24738"/>
                      <a:pt x="14795" y="27997"/>
                      <a:pt x="15140" y="31227"/>
                    </a:cubicBezTo>
                    <a:cubicBezTo>
                      <a:pt x="15189" y="31689"/>
                      <a:pt x="15270" y="32199"/>
                      <a:pt x="15633" y="32488"/>
                    </a:cubicBezTo>
                    <a:cubicBezTo>
                      <a:pt x="15842" y="32655"/>
                      <a:pt x="16115" y="32719"/>
                      <a:pt x="16382" y="32719"/>
                    </a:cubicBezTo>
                    <a:cubicBezTo>
                      <a:pt x="16418" y="32719"/>
                      <a:pt x="16453" y="32718"/>
                      <a:pt x="16488" y="32716"/>
                    </a:cubicBezTo>
                    <a:cubicBezTo>
                      <a:pt x="17830" y="32636"/>
                      <a:pt x="18701" y="31295"/>
                      <a:pt x="19250" y="30069"/>
                    </a:cubicBezTo>
                    <a:cubicBezTo>
                      <a:pt x="20238" y="27862"/>
                      <a:pt x="20921" y="25533"/>
                      <a:pt x="21600" y="23211"/>
                    </a:cubicBezTo>
                    <a:cubicBezTo>
                      <a:pt x="22697" y="25708"/>
                      <a:pt x="24020" y="28104"/>
                      <a:pt x="25545" y="30364"/>
                    </a:cubicBezTo>
                    <a:cubicBezTo>
                      <a:pt x="25788" y="30722"/>
                      <a:pt x="26136" y="31118"/>
                      <a:pt x="26541" y="31118"/>
                    </a:cubicBezTo>
                    <a:cubicBezTo>
                      <a:pt x="26593" y="31118"/>
                      <a:pt x="26646" y="31112"/>
                      <a:pt x="26701" y="31097"/>
                    </a:cubicBezTo>
                    <a:cubicBezTo>
                      <a:pt x="26933" y="31037"/>
                      <a:pt x="27106" y="30846"/>
                      <a:pt x="27249" y="30654"/>
                    </a:cubicBezTo>
                    <a:cubicBezTo>
                      <a:pt x="28285" y="29270"/>
                      <a:pt x="28501" y="27406"/>
                      <a:pt x="28214" y="25700"/>
                    </a:cubicBezTo>
                    <a:cubicBezTo>
                      <a:pt x="27927" y="23994"/>
                      <a:pt x="27189" y="22403"/>
                      <a:pt x="26457" y="20835"/>
                    </a:cubicBezTo>
                    <a:lnTo>
                      <a:pt x="26457" y="20835"/>
                    </a:lnTo>
                    <a:cubicBezTo>
                      <a:pt x="28895" y="21569"/>
                      <a:pt x="31333" y="22303"/>
                      <a:pt x="33770" y="23036"/>
                    </a:cubicBezTo>
                    <a:cubicBezTo>
                      <a:pt x="34569" y="23277"/>
                      <a:pt x="35425" y="23514"/>
                      <a:pt x="36248" y="23514"/>
                    </a:cubicBezTo>
                    <a:cubicBezTo>
                      <a:pt x="36731" y="23514"/>
                      <a:pt x="37204" y="23432"/>
                      <a:pt x="37646" y="23220"/>
                    </a:cubicBezTo>
                    <a:cubicBezTo>
                      <a:pt x="37671" y="22054"/>
                      <a:pt x="36900" y="21027"/>
                      <a:pt x="36079" y="20196"/>
                    </a:cubicBezTo>
                    <a:cubicBezTo>
                      <a:pt x="34413" y="18512"/>
                      <a:pt x="32377" y="17196"/>
                      <a:pt x="30157" y="16369"/>
                    </a:cubicBezTo>
                    <a:cubicBezTo>
                      <a:pt x="31779" y="16004"/>
                      <a:pt x="33464" y="16080"/>
                      <a:pt x="35121" y="15939"/>
                    </a:cubicBezTo>
                    <a:cubicBezTo>
                      <a:pt x="36778" y="15799"/>
                      <a:pt x="38503" y="15398"/>
                      <a:pt x="39724" y="14270"/>
                    </a:cubicBezTo>
                    <a:cubicBezTo>
                      <a:pt x="39856" y="14148"/>
                      <a:pt x="39990" y="13997"/>
                      <a:pt x="39984" y="13817"/>
                    </a:cubicBezTo>
                    <a:cubicBezTo>
                      <a:pt x="39978" y="13602"/>
                      <a:pt x="39777" y="13450"/>
                      <a:pt x="39593" y="13336"/>
                    </a:cubicBezTo>
                    <a:cubicBezTo>
                      <a:pt x="36425" y="11378"/>
                      <a:pt x="32557" y="10947"/>
                      <a:pt x="28832" y="10860"/>
                    </a:cubicBezTo>
                    <a:cubicBezTo>
                      <a:pt x="29868" y="10158"/>
                      <a:pt x="36190" y="5393"/>
                      <a:pt x="34793" y="3903"/>
                    </a:cubicBezTo>
                    <a:cubicBezTo>
                      <a:pt x="34625" y="3725"/>
                      <a:pt x="34385" y="3671"/>
                      <a:pt x="34134" y="3671"/>
                    </a:cubicBezTo>
                    <a:cubicBezTo>
                      <a:pt x="33986" y="3671"/>
                      <a:pt x="33834" y="3690"/>
                      <a:pt x="33692" y="3713"/>
                    </a:cubicBezTo>
                    <a:cubicBezTo>
                      <a:pt x="29385" y="4421"/>
                      <a:pt x="25311" y="6484"/>
                      <a:pt x="22192" y="9536"/>
                    </a:cubicBezTo>
                    <a:cubicBezTo>
                      <a:pt x="22254" y="7101"/>
                      <a:pt x="22130" y="4481"/>
                      <a:pt x="21486" y="2119"/>
                    </a:cubicBezTo>
                    <a:cubicBezTo>
                      <a:pt x="21067" y="582"/>
                      <a:pt x="20565" y="1"/>
                      <a:pt x="20046" y="1"/>
                    </a:cubicBezTo>
                    <a:close/>
                  </a:path>
                </a:pathLst>
              </a:custGeom>
              <a:solidFill>
                <a:schemeClr val="dk1"/>
              </a:solidFill>
              <a:ln w="114300" cap="flat" cmpd="sng">
                <a:solidFill>
                  <a:schemeClr val="dk1"/>
                </a:solidFill>
                <a:prstDash val="solid"/>
                <a:round/>
                <a:headEnd type="none" w="sm" len="sm"/>
                <a:tailEnd type="none" w="sm" len="sm"/>
              </a:ln>
              <a:effectLst>
                <a:outerShdw blurRad="5715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80"/>
              <p:cNvSpPr/>
              <p:nvPr/>
            </p:nvSpPr>
            <p:spPr>
              <a:xfrm>
                <a:off x="5378325" y="238100"/>
                <a:ext cx="999775" cy="818000"/>
              </a:xfrm>
              <a:custGeom>
                <a:avLst/>
                <a:gdLst/>
                <a:ahLst/>
                <a:cxnLst/>
                <a:rect l="l" t="t" r="r" b="b"/>
                <a:pathLst>
                  <a:path w="39991" h="32720" extrusionOk="0">
                    <a:moveTo>
                      <a:pt x="20046" y="1"/>
                    </a:moveTo>
                    <a:cubicBezTo>
                      <a:pt x="18890" y="1"/>
                      <a:pt x="17654" y="2891"/>
                      <a:pt x="17079" y="4535"/>
                    </a:cubicBezTo>
                    <a:cubicBezTo>
                      <a:pt x="16565" y="6010"/>
                      <a:pt x="16264" y="7547"/>
                      <a:pt x="16092" y="9097"/>
                    </a:cubicBezTo>
                    <a:lnTo>
                      <a:pt x="16092" y="9097"/>
                    </a:lnTo>
                    <a:cubicBezTo>
                      <a:pt x="15358" y="7336"/>
                      <a:pt x="14333" y="5695"/>
                      <a:pt x="13072" y="4264"/>
                    </a:cubicBezTo>
                    <a:cubicBezTo>
                      <a:pt x="12119" y="3182"/>
                      <a:pt x="10854" y="2157"/>
                      <a:pt x="9442" y="2157"/>
                    </a:cubicBezTo>
                    <a:cubicBezTo>
                      <a:pt x="9336" y="2157"/>
                      <a:pt x="9229" y="2162"/>
                      <a:pt x="9121" y="2174"/>
                    </a:cubicBezTo>
                    <a:cubicBezTo>
                      <a:pt x="8696" y="2221"/>
                      <a:pt x="8255" y="2387"/>
                      <a:pt x="8017" y="2742"/>
                    </a:cubicBezTo>
                    <a:cubicBezTo>
                      <a:pt x="7850" y="2991"/>
                      <a:pt x="7803" y="3304"/>
                      <a:pt x="7817" y="3603"/>
                    </a:cubicBezTo>
                    <a:cubicBezTo>
                      <a:pt x="7853" y="4363"/>
                      <a:pt x="8246" y="5055"/>
                      <a:pt x="8641" y="5705"/>
                    </a:cubicBezTo>
                    <a:cubicBezTo>
                      <a:pt x="10154" y="8190"/>
                      <a:pt x="11858" y="10559"/>
                      <a:pt x="13733" y="12782"/>
                    </a:cubicBezTo>
                    <a:cubicBezTo>
                      <a:pt x="10944" y="11629"/>
                      <a:pt x="7901" y="10578"/>
                      <a:pt x="4943" y="10578"/>
                    </a:cubicBezTo>
                    <a:cubicBezTo>
                      <a:pt x="3682" y="10578"/>
                      <a:pt x="2436" y="10769"/>
                      <a:pt x="1233" y="11225"/>
                    </a:cubicBezTo>
                    <a:cubicBezTo>
                      <a:pt x="1040" y="11298"/>
                      <a:pt x="845" y="11380"/>
                      <a:pt x="691" y="11517"/>
                    </a:cubicBezTo>
                    <a:cubicBezTo>
                      <a:pt x="0" y="12140"/>
                      <a:pt x="582" y="13297"/>
                      <a:pt x="1301" y="13888"/>
                    </a:cubicBezTo>
                    <a:cubicBezTo>
                      <a:pt x="2780" y="15101"/>
                      <a:pt x="4695" y="15623"/>
                      <a:pt x="6558" y="16058"/>
                    </a:cubicBezTo>
                    <a:cubicBezTo>
                      <a:pt x="8776" y="16574"/>
                      <a:pt x="11011" y="17012"/>
                      <a:pt x="13246" y="17450"/>
                    </a:cubicBezTo>
                    <a:cubicBezTo>
                      <a:pt x="10030" y="19250"/>
                      <a:pt x="6769" y="21086"/>
                      <a:pt x="4171" y="23699"/>
                    </a:cubicBezTo>
                    <a:cubicBezTo>
                      <a:pt x="3379" y="24495"/>
                      <a:pt x="2609" y="25662"/>
                      <a:pt x="3123" y="26661"/>
                    </a:cubicBezTo>
                    <a:cubicBezTo>
                      <a:pt x="3432" y="27263"/>
                      <a:pt x="4135" y="27557"/>
                      <a:pt x="4823" y="27557"/>
                    </a:cubicBezTo>
                    <a:cubicBezTo>
                      <a:pt x="4950" y="27557"/>
                      <a:pt x="5076" y="27547"/>
                      <a:pt x="5200" y="27527"/>
                    </a:cubicBezTo>
                    <a:cubicBezTo>
                      <a:pt x="5993" y="27398"/>
                      <a:pt x="6690" y="26947"/>
                      <a:pt x="7361" y="26507"/>
                    </a:cubicBezTo>
                    <a:cubicBezTo>
                      <a:pt x="9904" y="24838"/>
                      <a:pt x="12447" y="23168"/>
                      <a:pt x="14990" y="21498"/>
                    </a:cubicBezTo>
                    <a:lnTo>
                      <a:pt x="14990" y="21498"/>
                    </a:lnTo>
                    <a:cubicBezTo>
                      <a:pt x="14745" y="24738"/>
                      <a:pt x="14795" y="27997"/>
                      <a:pt x="15140" y="31227"/>
                    </a:cubicBezTo>
                    <a:cubicBezTo>
                      <a:pt x="15189" y="31689"/>
                      <a:pt x="15270" y="32199"/>
                      <a:pt x="15633" y="32488"/>
                    </a:cubicBezTo>
                    <a:cubicBezTo>
                      <a:pt x="15842" y="32655"/>
                      <a:pt x="16115" y="32719"/>
                      <a:pt x="16382" y="32719"/>
                    </a:cubicBezTo>
                    <a:cubicBezTo>
                      <a:pt x="16418" y="32719"/>
                      <a:pt x="16453" y="32718"/>
                      <a:pt x="16488" y="32716"/>
                    </a:cubicBezTo>
                    <a:cubicBezTo>
                      <a:pt x="17830" y="32636"/>
                      <a:pt x="18701" y="31295"/>
                      <a:pt x="19250" y="30069"/>
                    </a:cubicBezTo>
                    <a:cubicBezTo>
                      <a:pt x="20238" y="27862"/>
                      <a:pt x="20921" y="25533"/>
                      <a:pt x="21600" y="23211"/>
                    </a:cubicBezTo>
                    <a:cubicBezTo>
                      <a:pt x="22697" y="25708"/>
                      <a:pt x="24020" y="28104"/>
                      <a:pt x="25545" y="30364"/>
                    </a:cubicBezTo>
                    <a:cubicBezTo>
                      <a:pt x="25788" y="30722"/>
                      <a:pt x="26136" y="31118"/>
                      <a:pt x="26541" y="31118"/>
                    </a:cubicBezTo>
                    <a:cubicBezTo>
                      <a:pt x="26593" y="31118"/>
                      <a:pt x="26646" y="31112"/>
                      <a:pt x="26701" y="31097"/>
                    </a:cubicBezTo>
                    <a:cubicBezTo>
                      <a:pt x="26933" y="31037"/>
                      <a:pt x="27106" y="30846"/>
                      <a:pt x="27249" y="30654"/>
                    </a:cubicBezTo>
                    <a:cubicBezTo>
                      <a:pt x="28285" y="29270"/>
                      <a:pt x="28501" y="27406"/>
                      <a:pt x="28214" y="25700"/>
                    </a:cubicBezTo>
                    <a:cubicBezTo>
                      <a:pt x="27927" y="23994"/>
                      <a:pt x="27189" y="22403"/>
                      <a:pt x="26457" y="20835"/>
                    </a:cubicBezTo>
                    <a:lnTo>
                      <a:pt x="26457" y="20835"/>
                    </a:lnTo>
                    <a:cubicBezTo>
                      <a:pt x="28895" y="21569"/>
                      <a:pt x="31333" y="22303"/>
                      <a:pt x="33770" y="23036"/>
                    </a:cubicBezTo>
                    <a:cubicBezTo>
                      <a:pt x="34569" y="23277"/>
                      <a:pt x="35425" y="23514"/>
                      <a:pt x="36248" y="23514"/>
                    </a:cubicBezTo>
                    <a:cubicBezTo>
                      <a:pt x="36731" y="23514"/>
                      <a:pt x="37204" y="23432"/>
                      <a:pt x="37646" y="23220"/>
                    </a:cubicBezTo>
                    <a:cubicBezTo>
                      <a:pt x="37671" y="22054"/>
                      <a:pt x="36900" y="21027"/>
                      <a:pt x="36079" y="20196"/>
                    </a:cubicBezTo>
                    <a:cubicBezTo>
                      <a:pt x="34413" y="18512"/>
                      <a:pt x="32377" y="17196"/>
                      <a:pt x="30157" y="16369"/>
                    </a:cubicBezTo>
                    <a:cubicBezTo>
                      <a:pt x="31779" y="16004"/>
                      <a:pt x="33464" y="16080"/>
                      <a:pt x="35121" y="15939"/>
                    </a:cubicBezTo>
                    <a:cubicBezTo>
                      <a:pt x="36778" y="15799"/>
                      <a:pt x="38503" y="15398"/>
                      <a:pt x="39724" y="14270"/>
                    </a:cubicBezTo>
                    <a:cubicBezTo>
                      <a:pt x="39856" y="14148"/>
                      <a:pt x="39990" y="13997"/>
                      <a:pt x="39984" y="13817"/>
                    </a:cubicBezTo>
                    <a:cubicBezTo>
                      <a:pt x="39978" y="13602"/>
                      <a:pt x="39777" y="13450"/>
                      <a:pt x="39593" y="13336"/>
                    </a:cubicBezTo>
                    <a:cubicBezTo>
                      <a:pt x="36425" y="11378"/>
                      <a:pt x="32557" y="10947"/>
                      <a:pt x="28832" y="10860"/>
                    </a:cubicBezTo>
                    <a:cubicBezTo>
                      <a:pt x="29868" y="10158"/>
                      <a:pt x="36190" y="5393"/>
                      <a:pt x="34793" y="3903"/>
                    </a:cubicBezTo>
                    <a:cubicBezTo>
                      <a:pt x="34625" y="3725"/>
                      <a:pt x="34385" y="3671"/>
                      <a:pt x="34134" y="3671"/>
                    </a:cubicBezTo>
                    <a:cubicBezTo>
                      <a:pt x="33986" y="3671"/>
                      <a:pt x="33834" y="3690"/>
                      <a:pt x="33692" y="3713"/>
                    </a:cubicBezTo>
                    <a:cubicBezTo>
                      <a:pt x="29385" y="4421"/>
                      <a:pt x="25311" y="6484"/>
                      <a:pt x="22192" y="9536"/>
                    </a:cubicBezTo>
                    <a:cubicBezTo>
                      <a:pt x="22254" y="7101"/>
                      <a:pt x="22130" y="4481"/>
                      <a:pt x="21486" y="2119"/>
                    </a:cubicBezTo>
                    <a:cubicBezTo>
                      <a:pt x="21067" y="582"/>
                      <a:pt x="20565" y="1"/>
                      <a:pt x="200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80"/>
              <p:cNvSpPr/>
              <p:nvPr/>
            </p:nvSpPr>
            <p:spPr>
              <a:xfrm>
                <a:off x="5784413" y="568225"/>
                <a:ext cx="187604" cy="157748"/>
              </a:xfrm>
              <a:custGeom>
                <a:avLst/>
                <a:gdLst/>
                <a:ahLst/>
                <a:cxnLst/>
                <a:rect l="l" t="t" r="r" b="b"/>
                <a:pathLst>
                  <a:path w="9511" h="7213" extrusionOk="0">
                    <a:moveTo>
                      <a:pt x="5186" y="0"/>
                    </a:moveTo>
                    <a:cubicBezTo>
                      <a:pt x="4115" y="0"/>
                      <a:pt x="3044" y="292"/>
                      <a:pt x="2236" y="842"/>
                    </a:cubicBezTo>
                    <a:cubicBezTo>
                      <a:pt x="1208" y="1541"/>
                      <a:pt x="458" y="2637"/>
                      <a:pt x="179" y="3849"/>
                    </a:cubicBezTo>
                    <a:cubicBezTo>
                      <a:pt x="0" y="4622"/>
                      <a:pt x="30" y="5499"/>
                      <a:pt x="514" y="6128"/>
                    </a:cubicBezTo>
                    <a:cubicBezTo>
                      <a:pt x="1042" y="6811"/>
                      <a:pt x="1965" y="7036"/>
                      <a:pt x="2824" y="7135"/>
                    </a:cubicBezTo>
                    <a:cubicBezTo>
                      <a:pt x="3239" y="7184"/>
                      <a:pt x="3659" y="7212"/>
                      <a:pt x="4077" y="7212"/>
                    </a:cubicBezTo>
                    <a:cubicBezTo>
                      <a:pt x="4872" y="7212"/>
                      <a:pt x="5664" y="7109"/>
                      <a:pt x="6411" y="6844"/>
                    </a:cubicBezTo>
                    <a:cubicBezTo>
                      <a:pt x="7552" y="6439"/>
                      <a:pt x="8582" y="5618"/>
                      <a:pt x="9046" y="4500"/>
                    </a:cubicBezTo>
                    <a:cubicBezTo>
                      <a:pt x="9510" y="3383"/>
                      <a:pt x="9317" y="1970"/>
                      <a:pt x="8430" y="1145"/>
                    </a:cubicBezTo>
                    <a:cubicBezTo>
                      <a:pt x="7591" y="366"/>
                      <a:pt x="6388" y="0"/>
                      <a:pt x="5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13"/>
        <p:cNvGrpSpPr/>
        <p:nvPr/>
      </p:nvGrpSpPr>
      <p:grpSpPr>
        <a:xfrm>
          <a:off x="0" y="0"/>
          <a:ext cx="0" cy="0"/>
          <a:chOff x="0" y="0"/>
          <a:chExt cx="0" cy="0"/>
        </a:xfrm>
      </p:grpSpPr>
      <p:sp>
        <p:nvSpPr>
          <p:cNvPr id="1434" name="Google Shape;1434;p48"/>
          <p:cNvSpPr txBox="1">
            <a:spLocks noGrp="1"/>
          </p:cNvSpPr>
          <p:nvPr>
            <p:ph type="subTitle" idx="1"/>
          </p:nvPr>
        </p:nvSpPr>
        <p:spPr>
          <a:xfrm>
            <a:off x="546263" y="3143253"/>
            <a:ext cx="2699700" cy="436947"/>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dirty="0"/>
          </a:p>
        </p:txBody>
      </p:sp>
      <p:sp>
        <p:nvSpPr>
          <p:cNvPr id="1443" name="Google Shape;1443;p48"/>
          <p:cNvSpPr txBox="1">
            <a:spLocks noGrp="1"/>
          </p:cNvSpPr>
          <p:nvPr>
            <p:ph type="title"/>
          </p:nvPr>
        </p:nvSpPr>
        <p:spPr>
          <a:xfrm>
            <a:off x="2771800" y="1083783"/>
            <a:ext cx="3144550" cy="1225886"/>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d-ID" sz="2000" dirty="0" smtClean="0"/>
              <a:t>Dosen Pengampu:</a:t>
            </a:r>
            <a:br>
              <a:rPr lang="id-ID" sz="2000" dirty="0" smtClean="0"/>
            </a:br>
            <a:r>
              <a:rPr lang="id-ID" sz="2000" dirty="0" smtClean="0"/>
              <a:t>Dr,Drs.H. Syafruddin Ritonga,M.AP</a:t>
            </a:r>
            <a:endParaRPr dirty="0"/>
          </a:p>
        </p:txBody>
      </p:sp>
      <p:sp>
        <p:nvSpPr>
          <p:cNvPr id="1435" name="Google Shape;1435;p48"/>
          <p:cNvSpPr txBox="1">
            <a:spLocks noGrp="1"/>
          </p:cNvSpPr>
          <p:nvPr>
            <p:ph type="subTitle" idx="4294967295"/>
          </p:nvPr>
        </p:nvSpPr>
        <p:spPr>
          <a:xfrm>
            <a:off x="6807200" y="2306638"/>
            <a:ext cx="2336800" cy="484187"/>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dirty="0"/>
          </a:p>
        </p:txBody>
      </p:sp>
      <p:sp>
        <p:nvSpPr>
          <p:cNvPr id="1436" name="Google Shape;1436;p48"/>
          <p:cNvSpPr txBox="1">
            <a:spLocks noGrp="1"/>
          </p:cNvSpPr>
          <p:nvPr>
            <p:ph type="subTitle" idx="4294967295"/>
          </p:nvPr>
        </p:nvSpPr>
        <p:spPr>
          <a:xfrm>
            <a:off x="0" y="4116388"/>
            <a:ext cx="2336800" cy="48577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dirty="0"/>
          </a:p>
        </p:txBody>
      </p:sp>
      <p:sp>
        <p:nvSpPr>
          <p:cNvPr id="1437" name="Google Shape;1437;p48"/>
          <p:cNvSpPr txBox="1">
            <a:spLocks noGrp="1"/>
          </p:cNvSpPr>
          <p:nvPr>
            <p:ph type="subTitle" idx="4294967295"/>
          </p:nvPr>
        </p:nvSpPr>
        <p:spPr>
          <a:xfrm>
            <a:off x="6807200" y="4116388"/>
            <a:ext cx="2336800" cy="48577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dirty="0"/>
          </a:p>
        </p:txBody>
      </p:sp>
      <p:sp>
        <p:nvSpPr>
          <p:cNvPr id="1439" name="Google Shape;1439;p48"/>
          <p:cNvSpPr txBox="1">
            <a:spLocks noGrp="1"/>
          </p:cNvSpPr>
          <p:nvPr>
            <p:ph type="subTitle" idx="4294967295"/>
          </p:nvPr>
        </p:nvSpPr>
        <p:spPr>
          <a:xfrm>
            <a:off x="2285984" y="2033588"/>
            <a:ext cx="4071966" cy="484187"/>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sz="2800" b="1" smtClean="0">
                <a:latin typeface="Londrina Solid" charset="0"/>
              </a:rPr>
              <a:t>Anggota Kelompok</a:t>
            </a:r>
            <a:endParaRPr sz="2800" b="1" dirty="0">
              <a:latin typeface="Londrina Solid" charset="0"/>
            </a:endParaRPr>
          </a:p>
        </p:txBody>
      </p:sp>
      <p:sp>
        <p:nvSpPr>
          <p:cNvPr id="1440" name="Google Shape;1440;p48"/>
          <p:cNvSpPr txBox="1">
            <a:spLocks noGrp="1"/>
          </p:cNvSpPr>
          <p:nvPr>
            <p:ph type="subTitle" idx="4294967295"/>
          </p:nvPr>
        </p:nvSpPr>
        <p:spPr>
          <a:xfrm>
            <a:off x="0" y="3840163"/>
            <a:ext cx="2336800" cy="484187"/>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dirty="0"/>
          </a:p>
        </p:txBody>
      </p:sp>
      <p:sp>
        <p:nvSpPr>
          <p:cNvPr id="1441" name="Google Shape;1441;p48"/>
          <p:cNvSpPr txBox="1">
            <a:spLocks noGrp="1"/>
          </p:cNvSpPr>
          <p:nvPr>
            <p:ph type="subTitle" idx="4294967295"/>
          </p:nvPr>
        </p:nvSpPr>
        <p:spPr>
          <a:xfrm>
            <a:off x="6807200" y="3840163"/>
            <a:ext cx="2336800" cy="484187"/>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dirty="0"/>
          </a:p>
        </p:txBody>
      </p:sp>
      <p:sp>
        <p:nvSpPr>
          <p:cNvPr id="1442" name="Google Shape;1442;p48"/>
          <p:cNvSpPr txBox="1">
            <a:spLocks noGrp="1"/>
          </p:cNvSpPr>
          <p:nvPr>
            <p:ph type="title" idx="4294967295"/>
          </p:nvPr>
        </p:nvSpPr>
        <p:spPr>
          <a:xfrm>
            <a:off x="0" y="214244"/>
            <a:ext cx="8676456" cy="548796"/>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d-ID" dirty="0" smtClean="0"/>
              <a:t>KELOMPOK 11</a:t>
            </a:r>
            <a:endParaRPr dirty="0"/>
          </a:p>
        </p:txBody>
      </p:sp>
      <p:sp>
        <p:nvSpPr>
          <p:cNvPr id="1444" name="Google Shape;1444;p48"/>
          <p:cNvSpPr txBox="1">
            <a:spLocks noGrp="1"/>
          </p:cNvSpPr>
          <p:nvPr>
            <p:ph type="title" idx="4294967295"/>
          </p:nvPr>
        </p:nvSpPr>
        <p:spPr>
          <a:xfrm>
            <a:off x="2714612" y="2928940"/>
            <a:ext cx="3009516" cy="1643074"/>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d-ID" sz="2800" dirty="0" smtClean="0"/>
              <a:t> Desi</a:t>
            </a:r>
            <a:br>
              <a:rPr lang="id-ID" sz="2800" dirty="0" smtClean="0"/>
            </a:br>
            <a:r>
              <a:rPr lang="id-ID" sz="2800" dirty="0" smtClean="0"/>
              <a:t>(228530109)</a:t>
            </a:r>
            <a:endParaRPr sz="2800" dirty="0"/>
          </a:p>
        </p:txBody>
      </p:sp>
      <p:sp>
        <p:nvSpPr>
          <p:cNvPr id="1445" name="Google Shape;1445;p48"/>
          <p:cNvSpPr txBox="1">
            <a:spLocks noGrp="1"/>
          </p:cNvSpPr>
          <p:nvPr>
            <p:ph type="title" idx="4294967295"/>
          </p:nvPr>
        </p:nvSpPr>
        <p:spPr>
          <a:xfrm>
            <a:off x="511589" y="2928940"/>
            <a:ext cx="2079209" cy="1714512"/>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d-ID" sz="2800" dirty="0" smtClean="0"/>
              <a:t> Salsabila</a:t>
            </a:r>
            <a:br>
              <a:rPr lang="id-ID" sz="2800" dirty="0" smtClean="0"/>
            </a:br>
            <a:r>
              <a:rPr lang="id-ID" sz="2800" dirty="0" smtClean="0"/>
              <a:t>(228530068)</a:t>
            </a:r>
            <a:endParaRPr sz="2800" dirty="0"/>
          </a:p>
        </p:txBody>
      </p:sp>
      <p:sp>
        <p:nvSpPr>
          <p:cNvPr id="1446" name="Google Shape;1446;p48"/>
          <p:cNvSpPr txBox="1">
            <a:spLocks noGrp="1"/>
          </p:cNvSpPr>
          <p:nvPr>
            <p:ph type="title" idx="4294967295"/>
          </p:nvPr>
        </p:nvSpPr>
        <p:spPr>
          <a:xfrm>
            <a:off x="5572132" y="2928940"/>
            <a:ext cx="2571768" cy="1714512"/>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d-ID" sz="2800" dirty="0" smtClean="0"/>
              <a:t>Agnes</a:t>
            </a:r>
            <a:br>
              <a:rPr lang="id-ID" sz="2800" dirty="0" smtClean="0"/>
            </a:br>
            <a:r>
              <a:rPr lang="id-ID" sz="2800" dirty="0" smtClean="0"/>
              <a:t>(228530170)</a:t>
            </a:r>
            <a:endParaRPr sz="2800" dirty="0"/>
          </a:p>
        </p:txBody>
      </p:sp>
      <p:grpSp>
        <p:nvGrpSpPr>
          <p:cNvPr id="1447" name="Google Shape;1447;p48"/>
          <p:cNvGrpSpPr/>
          <p:nvPr/>
        </p:nvGrpSpPr>
        <p:grpSpPr>
          <a:xfrm>
            <a:off x="571472" y="857238"/>
            <a:ext cx="974598" cy="1428742"/>
            <a:chOff x="1014603" y="3112290"/>
            <a:chExt cx="999895" cy="2088710"/>
          </a:xfrm>
        </p:grpSpPr>
        <p:sp>
          <p:nvSpPr>
            <p:cNvPr id="1448" name="Google Shape;1448;p48"/>
            <p:cNvSpPr/>
            <p:nvPr/>
          </p:nvSpPr>
          <p:spPr>
            <a:xfrm>
              <a:off x="1524125" y="3877025"/>
              <a:ext cx="209550" cy="1323975"/>
            </a:xfrm>
            <a:custGeom>
              <a:avLst/>
              <a:gdLst/>
              <a:ahLst/>
              <a:cxnLst/>
              <a:rect l="l" t="t" r="r" b="b"/>
              <a:pathLst>
                <a:path w="8382" h="52959" extrusionOk="0">
                  <a:moveTo>
                    <a:pt x="0" y="0"/>
                  </a:moveTo>
                  <a:cubicBezTo>
                    <a:pt x="5136" y="17119"/>
                    <a:pt x="8382" y="35086"/>
                    <a:pt x="8382" y="52959"/>
                  </a:cubicBezTo>
                </a:path>
              </a:pathLst>
            </a:custGeom>
            <a:noFill/>
            <a:ln w="76200" cap="flat" cmpd="sng">
              <a:solidFill>
                <a:schemeClr val="accent3"/>
              </a:solidFill>
              <a:prstDash val="solid"/>
              <a:round/>
              <a:headEnd type="none" w="med" len="med"/>
              <a:tailEnd type="none" w="med" len="med"/>
            </a:ln>
          </p:spPr>
        </p:sp>
        <p:grpSp>
          <p:nvGrpSpPr>
            <p:cNvPr id="1449" name="Google Shape;1449;p48"/>
            <p:cNvGrpSpPr/>
            <p:nvPr/>
          </p:nvGrpSpPr>
          <p:grpSpPr>
            <a:xfrm>
              <a:off x="1014603" y="3112290"/>
              <a:ext cx="999895" cy="896892"/>
              <a:chOff x="967202" y="1584226"/>
              <a:chExt cx="1128168" cy="1011951"/>
            </a:xfrm>
          </p:grpSpPr>
          <p:sp>
            <p:nvSpPr>
              <p:cNvPr id="1450" name="Google Shape;1450;p48"/>
              <p:cNvSpPr/>
              <p:nvPr/>
            </p:nvSpPr>
            <p:spPr>
              <a:xfrm rot="-1403737">
                <a:off x="1068596" y="1739077"/>
                <a:ext cx="925379" cy="702249"/>
              </a:xfrm>
              <a:custGeom>
                <a:avLst/>
                <a:gdLst/>
                <a:ahLst/>
                <a:cxnLst/>
                <a:rect l="l" t="t" r="r" b="b"/>
                <a:pathLst>
                  <a:path w="31473" h="23886" extrusionOk="0">
                    <a:moveTo>
                      <a:pt x="16075" y="0"/>
                    </a:moveTo>
                    <a:cubicBezTo>
                      <a:pt x="15114" y="0"/>
                      <a:pt x="14175" y="267"/>
                      <a:pt x="13389" y="862"/>
                    </a:cubicBezTo>
                    <a:cubicBezTo>
                      <a:pt x="11731" y="2118"/>
                      <a:pt x="11171" y="4366"/>
                      <a:pt x="11103" y="6445"/>
                    </a:cubicBezTo>
                    <a:cubicBezTo>
                      <a:pt x="11035" y="8524"/>
                      <a:pt x="11340" y="10633"/>
                      <a:pt x="10926" y="12672"/>
                    </a:cubicBezTo>
                    <a:cubicBezTo>
                      <a:pt x="10522" y="10053"/>
                      <a:pt x="10041" y="7354"/>
                      <a:pt x="8574" y="5148"/>
                    </a:cubicBezTo>
                    <a:cubicBezTo>
                      <a:pt x="7332" y="3280"/>
                      <a:pt x="5194" y="1853"/>
                      <a:pt x="3011" y="1853"/>
                    </a:cubicBezTo>
                    <a:cubicBezTo>
                      <a:pt x="2613" y="1853"/>
                      <a:pt x="2213" y="1901"/>
                      <a:pt x="1817" y="2002"/>
                    </a:cubicBezTo>
                    <a:cubicBezTo>
                      <a:pt x="1221" y="2154"/>
                      <a:pt x="622" y="2449"/>
                      <a:pt x="307" y="2978"/>
                    </a:cubicBezTo>
                    <a:cubicBezTo>
                      <a:pt x="1" y="3489"/>
                      <a:pt x="13" y="4125"/>
                      <a:pt x="36" y="4721"/>
                    </a:cubicBezTo>
                    <a:cubicBezTo>
                      <a:pt x="224" y="9654"/>
                      <a:pt x="138" y="14373"/>
                      <a:pt x="3329" y="18477"/>
                    </a:cubicBezTo>
                    <a:cubicBezTo>
                      <a:pt x="5486" y="21196"/>
                      <a:pt x="8666" y="23084"/>
                      <a:pt x="12086" y="23679"/>
                    </a:cubicBezTo>
                    <a:cubicBezTo>
                      <a:pt x="12887" y="23818"/>
                      <a:pt x="13698" y="23886"/>
                      <a:pt x="14508" y="23886"/>
                    </a:cubicBezTo>
                    <a:cubicBezTo>
                      <a:pt x="18123" y="23886"/>
                      <a:pt x="21736" y="22543"/>
                      <a:pt x="24556" y="20257"/>
                    </a:cubicBezTo>
                    <a:cubicBezTo>
                      <a:pt x="28008" y="17458"/>
                      <a:pt x="30285" y="13333"/>
                      <a:pt x="31136" y="8971"/>
                    </a:cubicBezTo>
                    <a:cubicBezTo>
                      <a:pt x="31433" y="7445"/>
                      <a:pt x="31472" y="5631"/>
                      <a:pt x="30312" y="4595"/>
                    </a:cubicBezTo>
                    <a:cubicBezTo>
                      <a:pt x="29807" y="4144"/>
                      <a:pt x="29191" y="3950"/>
                      <a:pt x="28546" y="3950"/>
                    </a:cubicBezTo>
                    <a:cubicBezTo>
                      <a:pt x="27257" y="3950"/>
                      <a:pt x="25854" y="4725"/>
                      <a:pt x="24992" y="5768"/>
                    </a:cubicBezTo>
                    <a:cubicBezTo>
                      <a:pt x="23700" y="7336"/>
                      <a:pt x="23072" y="9369"/>
                      <a:pt x="21768" y="10926"/>
                    </a:cubicBezTo>
                    <a:cubicBezTo>
                      <a:pt x="22598" y="8153"/>
                      <a:pt x="22609" y="4954"/>
                      <a:pt x="20965" y="2573"/>
                    </a:cubicBezTo>
                    <a:cubicBezTo>
                      <a:pt x="19881" y="1002"/>
                      <a:pt x="17936" y="0"/>
                      <a:pt x="16075" y="0"/>
                    </a:cubicBezTo>
                    <a:close/>
                  </a:path>
                </a:pathLst>
              </a:custGeom>
              <a:solidFill>
                <a:schemeClr val="dk1"/>
              </a:solidFill>
              <a:ln w="114300" cap="flat" cmpd="sng">
                <a:solidFill>
                  <a:schemeClr val="dk1"/>
                </a:solidFill>
                <a:prstDash val="solid"/>
                <a:round/>
                <a:headEnd type="none" w="sm" len="sm"/>
                <a:tailEnd type="none" w="sm" len="sm"/>
              </a:ln>
              <a:effectLst>
                <a:outerShdw blurRad="5715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51" name="Google Shape;1451;p48"/>
              <p:cNvGrpSpPr/>
              <p:nvPr/>
            </p:nvGrpSpPr>
            <p:grpSpPr>
              <a:xfrm>
                <a:off x="967202" y="1584226"/>
                <a:ext cx="1128168" cy="1011951"/>
                <a:chOff x="967202" y="1584226"/>
                <a:chExt cx="1128168" cy="1011951"/>
              </a:xfrm>
            </p:grpSpPr>
            <p:sp>
              <p:nvSpPr>
                <p:cNvPr id="1452" name="Google Shape;1452;p48"/>
                <p:cNvSpPr/>
                <p:nvPr/>
              </p:nvSpPr>
              <p:spPr>
                <a:xfrm rot="-1403737">
                  <a:off x="1068596" y="1739077"/>
                  <a:ext cx="925379" cy="702249"/>
                </a:xfrm>
                <a:custGeom>
                  <a:avLst/>
                  <a:gdLst/>
                  <a:ahLst/>
                  <a:cxnLst/>
                  <a:rect l="l" t="t" r="r" b="b"/>
                  <a:pathLst>
                    <a:path w="31473" h="23886" extrusionOk="0">
                      <a:moveTo>
                        <a:pt x="16075" y="0"/>
                      </a:moveTo>
                      <a:cubicBezTo>
                        <a:pt x="15114" y="0"/>
                        <a:pt x="14175" y="267"/>
                        <a:pt x="13389" y="862"/>
                      </a:cubicBezTo>
                      <a:cubicBezTo>
                        <a:pt x="11731" y="2118"/>
                        <a:pt x="11171" y="4366"/>
                        <a:pt x="11103" y="6445"/>
                      </a:cubicBezTo>
                      <a:cubicBezTo>
                        <a:pt x="11035" y="8524"/>
                        <a:pt x="11340" y="10633"/>
                        <a:pt x="10926" y="12672"/>
                      </a:cubicBezTo>
                      <a:cubicBezTo>
                        <a:pt x="10522" y="10053"/>
                        <a:pt x="10041" y="7354"/>
                        <a:pt x="8574" y="5148"/>
                      </a:cubicBezTo>
                      <a:cubicBezTo>
                        <a:pt x="7332" y="3280"/>
                        <a:pt x="5194" y="1853"/>
                        <a:pt x="3011" y="1853"/>
                      </a:cubicBezTo>
                      <a:cubicBezTo>
                        <a:pt x="2613" y="1853"/>
                        <a:pt x="2213" y="1901"/>
                        <a:pt x="1817" y="2002"/>
                      </a:cubicBezTo>
                      <a:cubicBezTo>
                        <a:pt x="1221" y="2154"/>
                        <a:pt x="622" y="2449"/>
                        <a:pt x="307" y="2978"/>
                      </a:cubicBezTo>
                      <a:cubicBezTo>
                        <a:pt x="1" y="3489"/>
                        <a:pt x="13" y="4125"/>
                        <a:pt x="36" y="4721"/>
                      </a:cubicBezTo>
                      <a:cubicBezTo>
                        <a:pt x="224" y="9654"/>
                        <a:pt x="138" y="14373"/>
                        <a:pt x="3329" y="18477"/>
                      </a:cubicBezTo>
                      <a:cubicBezTo>
                        <a:pt x="5486" y="21196"/>
                        <a:pt x="8666" y="23084"/>
                        <a:pt x="12086" y="23679"/>
                      </a:cubicBezTo>
                      <a:cubicBezTo>
                        <a:pt x="12887" y="23818"/>
                        <a:pt x="13698" y="23886"/>
                        <a:pt x="14508" y="23886"/>
                      </a:cubicBezTo>
                      <a:cubicBezTo>
                        <a:pt x="18123" y="23886"/>
                        <a:pt x="21736" y="22543"/>
                        <a:pt x="24556" y="20257"/>
                      </a:cubicBezTo>
                      <a:cubicBezTo>
                        <a:pt x="28008" y="17458"/>
                        <a:pt x="30285" y="13333"/>
                        <a:pt x="31136" y="8971"/>
                      </a:cubicBezTo>
                      <a:cubicBezTo>
                        <a:pt x="31433" y="7445"/>
                        <a:pt x="31472" y="5631"/>
                        <a:pt x="30312" y="4595"/>
                      </a:cubicBezTo>
                      <a:cubicBezTo>
                        <a:pt x="29807" y="4144"/>
                        <a:pt x="29191" y="3950"/>
                        <a:pt x="28546" y="3950"/>
                      </a:cubicBezTo>
                      <a:cubicBezTo>
                        <a:pt x="27257" y="3950"/>
                        <a:pt x="25854" y="4725"/>
                        <a:pt x="24992" y="5768"/>
                      </a:cubicBezTo>
                      <a:cubicBezTo>
                        <a:pt x="23700" y="7336"/>
                        <a:pt x="23072" y="9369"/>
                        <a:pt x="21768" y="10926"/>
                      </a:cubicBezTo>
                      <a:cubicBezTo>
                        <a:pt x="22598" y="8153"/>
                        <a:pt x="22609" y="4954"/>
                        <a:pt x="20965" y="2573"/>
                      </a:cubicBezTo>
                      <a:cubicBezTo>
                        <a:pt x="19881" y="1002"/>
                        <a:pt x="17936" y="0"/>
                        <a:pt x="160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48"/>
                <p:cNvSpPr/>
                <p:nvPr/>
              </p:nvSpPr>
              <p:spPr>
                <a:xfrm rot="1265608">
                  <a:off x="1062169" y="2003443"/>
                  <a:ext cx="176536" cy="133882"/>
                </a:xfrm>
                <a:custGeom>
                  <a:avLst/>
                  <a:gdLst/>
                  <a:ahLst/>
                  <a:cxnLst/>
                  <a:rect l="l" t="t" r="r" b="b"/>
                  <a:pathLst>
                    <a:path w="9511" h="7213" extrusionOk="0">
                      <a:moveTo>
                        <a:pt x="5186" y="0"/>
                      </a:moveTo>
                      <a:cubicBezTo>
                        <a:pt x="4115" y="0"/>
                        <a:pt x="3044" y="292"/>
                        <a:pt x="2236" y="842"/>
                      </a:cubicBezTo>
                      <a:cubicBezTo>
                        <a:pt x="1208" y="1541"/>
                        <a:pt x="458" y="2637"/>
                        <a:pt x="179" y="3849"/>
                      </a:cubicBezTo>
                      <a:cubicBezTo>
                        <a:pt x="0" y="4622"/>
                        <a:pt x="30" y="5499"/>
                        <a:pt x="514" y="6128"/>
                      </a:cubicBezTo>
                      <a:cubicBezTo>
                        <a:pt x="1042" y="6811"/>
                        <a:pt x="1965" y="7036"/>
                        <a:pt x="2824" y="7135"/>
                      </a:cubicBezTo>
                      <a:cubicBezTo>
                        <a:pt x="3239" y="7184"/>
                        <a:pt x="3659" y="7212"/>
                        <a:pt x="4077" y="7212"/>
                      </a:cubicBezTo>
                      <a:cubicBezTo>
                        <a:pt x="4872" y="7212"/>
                        <a:pt x="5664" y="7109"/>
                        <a:pt x="6411" y="6844"/>
                      </a:cubicBezTo>
                      <a:cubicBezTo>
                        <a:pt x="7552" y="6439"/>
                        <a:pt x="8582" y="5618"/>
                        <a:pt x="9046" y="4500"/>
                      </a:cubicBezTo>
                      <a:cubicBezTo>
                        <a:pt x="9510" y="3383"/>
                        <a:pt x="9317" y="1970"/>
                        <a:pt x="8430" y="1145"/>
                      </a:cubicBezTo>
                      <a:cubicBezTo>
                        <a:pt x="7591" y="366"/>
                        <a:pt x="6388" y="0"/>
                        <a:pt x="51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48"/>
                <p:cNvSpPr/>
                <p:nvPr/>
              </p:nvSpPr>
              <p:spPr>
                <a:xfrm rot="-300145">
                  <a:off x="1354433" y="1795195"/>
                  <a:ext cx="211331" cy="147110"/>
                </a:xfrm>
                <a:custGeom>
                  <a:avLst/>
                  <a:gdLst/>
                  <a:ahLst/>
                  <a:cxnLst/>
                  <a:rect l="l" t="t" r="r" b="b"/>
                  <a:pathLst>
                    <a:path w="9511" h="7213" extrusionOk="0">
                      <a:moveTo>
                        <a:pt x="5186" y="0"/>
                      </a:moveTo>
                      <a:cubicBezTo>
                        <a:pt x="4115" y="0"/>
                        <a:pt x="3044" y="292"/>
                        <a:pt x="2236" y="842"/>
                      </a:cubicBezTo>
                      <a:cubicBezTo>
                        <a:pt x="1208" y="1541"/>
                        <a:pt x="458" y="2637"/>
                        <a:pt x="179" y="3849"/>
                      </a:cubicBezTo>
                      <a:cubicBezTo>
                        <a:pt x="0" y="4622"/>
                        <a:pt x="30" y="5499"/>
                        <a:pt x="514" y="6128"/>
                      </a:cubicBezTo>
                      <a:cubicBezTo>
                        <a:pt x="1042" y="6811"/>
                        <a:pt x="1965" y="7036"/>
                        <a:pt x="2824" y="7135"/>
                      </a:cubicBezTo>
                      <a:cubicBezTo>
                        <a:pt x="3239" y="7184"/>
                        <a:pt x="3659" y="7212"/>
                        <a:pt x="4077" y="7212"/>
                      </a:cubicBezTo>
                      <a:cubicBezTo>
                        <a:pt x="4872" y="7212"/>
                        <a:pt x="5664" y="7109"/>
                        <a:pt x="6411" y="6844"/>
                      </a:cubicBezTo>
                      <a:cubicBezTo>
                        <a:pt x="7552" y="6439"/>
                        <a:pt x="8582" y="5618"/>
                        <a:pt x="9046" y="4500"/>
                      </a:cubicBezTo>
                      <a:cubicBezTo>
                        <a:pt x="9510" y="3383"/>
                        <a:pt x="9317" y="1970"/>
                        <a:pt x="8430" y="1145"/>
                      </a:cubicBezTo>
                      <a:cubicBezTo>
                        <a:pt x="7591" y="366"/>
                        <a:pt x="6388" y="0"/>
                        <a:pt x="51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48"/>
                <p:cNvSpPr/>
                <p:nvPr/>
              </p:nvSpPr>
              <p:spPr>
                <a:xfrm rot="-2575570">
                  <a:off x="1719418" y="1763714"/>
                  <a:ext cx="176554" cy="133896"/>
                </a:xfrm>
                <a:custGeom>
                  <a:avLst/>
                  <a:gdLst/>
                  <a:ahLst/>
                  <a:cxnLst/>
                  <a:rect l="l" t="t" r="r" b="b"/>
                  <a:pathLst>
                    <a:path w="9511" h="7213" extrusionOk="0">
                      <a:moveTo>
                        <a:pt x="5186" y="0"/>
                      </a:moveTo>
                      <a:cubicBezTo>
                        <a:pt x="4115" y="0"/>
                        <a:pt x="3044" y="292"/>
                        <a:pt x="2236" y="842"/>
                      </a:cubicBezTo>
                      <a:cubicBezTo>
                        <a:pt x="1208" y="1541"/>
                        <a:pt x="458" y="2637"/>
                        <a:pt x="179" y="3849"/>
                      </a:cubicBezTo>
                      <a:cubicBezTo>
                        <a:pt x="0" y="4622"/>
                        <a:pt x="30" y="5499"/>
                        <a:pt x="514" y="6128"/>
                      </a:cubicBezTo>
                      <a:cubicBezTo>
                        <a:pt x="1042" y="6811"/>
                        <a:pt x="1965" y="7036"/>
                        <a:pt x="2824" y="7135"/>
                      </a:cubicBezTo>
                      <a:cubicBezTo>
                        <a:pt x="3239" y="7184"/>
                        <a:pt x="3659" y="7212"/>
                        <a:pt x="4077" y="7212"/>
                      </a:cubicBezTo>
                      <a:cubicBezTo>
                        <a:pt x="4872" y="7212"/>
                        <a:pt x="5664" y="7109"/>
                        <a:pt x="6411" y="6844"/>
                      </a:cubicBezTo>
                      <a:cubicBezTo>
                        <a:pt x="7552" y="6439"/>
                        <a:pt x="8582" y="5618"/>
                        <a:pt x="9046" y="4500"/>
                      </a:cubicBezTo>
                      <a:cubicBezTo>
                        <a:pt x="9510" y="3383"/>
                        <a:pt x="9317" y="1970"/>
                        <a:pt x="8430" y="1145"/>
                      </a:cubicBezTo>
                      <a:cubicBezTo>
                        <a:pt x="7591" y="366"/>
                        <a:pt x="6388" y="0"/>
                        <a:pt x="51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456" name="Google Shape;1456;p48"/>
          <p:cNvGrpSpPr/>
          <p:nvPr/>
        </p:nvGrpSpPr>
        <p:grpSpPr>
          <a:xfrm flipH="1">
            <a:off x="7858148" y="2214560"/>
            <a:ext cx="974598" cy="1628920"/>
            <a:chOff x="1014603" y="3112290"/>
            <a:chExt cx="999895" cy="2088710"/>
          </a:xfrm>
        </p:grpSpPr>
        <p:sp>
          <p:nvSpPr>
            <p:cNvPr id="1457" name="Google Shape;1457;p48"/>
            <p:cNvSpPr/>
            <p:nvPr/>
          </p:nvSpPr>
          <p:spPr>
            <a:xfrm>
              <a:off x="1524125" y="3877025"/>
              <a:ext cx="209550" cy="1323975"/>
            </a:xfrm>
            <a:custGeom>
              <a:avLst/>
              <a:gdLst/>
              <a:ahLst/>
              <a:cxnLst/>
              <a:rect l="l" t="t" r="r" b="b"/>
              <a:pathLst>
                <a:path w="8382" h="52959" extrusionOk="0">
                  <a:moveTo>
                    <a:pt x="0" y="0"/>
                  </a:moveTo>
                  <a:cubicBezTo>
                    <a:pt x="5136" y="17119"/>
                    <a:pt x="8382" y="35086"/>
                    <a:pt x="8382" y="52959"/>
                  </a:cubicBezTo>
                </a:path>
              </a:pathLst>
            </a:custGeom>
            <a:noFill/>
            <a:ln w="76200" cap="flat" cmpd="sng">
              <a:solidFill>
                <a:schemeClr val="accent3"/>
              </a:solidFill>
              <a:prstDash val="solid"/>
              <a:round/>
              <a:headEnd type="none" w="med" len="med"/>
              <a:tailEnd type="none" w="med" len="med"/>
            </a:ln>
          </p:spPr>
        </p:sp>
        <p:grpSp>
          <p:nvGrpSpPr>
            <p:cNvPr id="1458" name="Google Shape;1458;p48"/>
            <p:cNvGrpSpPr/>
            <p:nvPr/>
          </p:nvGrpSpPr>
          <p:grpSpPr>
            <a:xfrm>
              <a:off x="1014603" y="3112290"/>
              <a:ext cx="999895" cy="896892"/>
              <a:chOff x="967202" y="1584226"/>
              <a:chExt cx="1128168" cy="1011951"/>
            </a:xfrm>
          </p:grpSpPr>
          <p:sp>
            <p:nvSpPr>
              <p:cNvPr id="1459" name="Google Shape;1459;p48"/>
              <p:cNvSpPr/>
              <p:nvPr/>
            </p:nvSpPr>
            <p:spPr>
              <a:xfrm rot="-1403737">
                <a:off x="1068596" y="1739077"/>
                <a:ext cx="925379" cy="702249"/>
              </a:xfrm>
              <a:custGeom>
                <a:avLst/>
                <a:gdLst/>
                <a:ahLst/>
                <a:cxnLst/>
                <a:rect l="l" t="t" r="r" b="b"/>
                <a:pathLst>
                  <a:path w="31473" h="23886" extrusionOk="0">
                    <a:moveTo>
                      <a:pt x="16075" y="0"/>
                    </a:moveTo>
                    <a:cubicBezTo>
                      <a:pt x="15114" y="0"/>
                      <a:pt x="14175" y="267"/>
                      <a:pt x="13389" y="862"/>
                    </a:cubicBezTo>
                    <a:cubicBezTo>
                      <a:pt x="11731" y="2118"/>
                      <a:pt x="11171" y="4366"/>
                      <a:pt x="11103" y="6445"/>
                    </a:cubicBezTo>
                    <a:cubicBezTo>
                      <a:pt x="11035" y="8524"/>
                      <a:pt x="11340" y="10633"/>
                      <a:pt x="10926" y="12672"/>
                    </a:cubicBezTo>
                    <a:cubicBezTo>
                      <a:pt x="10522" y="10053"/>
                      <a:pt x="10041" y="7354"/>
                      <a:pt x="8574" y="5148"/>
                    </a:cubicBezTo>
                    <a:cubicBezTo>
                      <a:pt x="7332" y="3280"/>
                      <a:pt x="5194" y="1853"/>
                      <a:pt x="3011" y="1853"/>
                    </a:cubicBezTo>
                    <a:cubicBezTo>
                      <a:pt x="2613" y="1853"/>
                      <a:pt x="2213" y="1901"/>
                      <a:pt x="1817" y="2002"/>
                    </a:cubicBezTo>
                    <a:cubicBezTo>
                      <a:pt x="1221" y="2154"/>
                      <a:pt x="622" y="2449"/>
                      <a:pt x="307" y="2978"/>
                    </a:cubicBezTo>
                    <a:cubicBezTo>
                      <a:pt x="1" y="3489"/>
                      <a:pt x="13" y="4125"/>
                      <a:pt x="36" y="4721"/>
                    </a:cubicBezTo>
                    <a:cubicBezTo>
                      <a:pt x="224" y="9654"/>
                      <a:pt x="138" y="14373"/>
                      <a:pt x="3329" y="18477"/>
                    </a:cubicBezTo>
                    <a:cubicBezTo>
                      <a:pt x="5486" y="21196"/>
                      <a:pt x="8666" y="23084"/>
                      <a:pt x="12086" y="23679"/>
                    </a:cubicBezTo>
                    <a:cubicBezTo>
                      <a:pt x="12887" y="23818"/>
                      <a:pt x="13698" y="23886"/>
                      <a:pt x="14508" y="23886"/>
                    </a:cubicBezTo>
                    <a:cubicBezTo>
                      <a:pt x="18123" y="23886"/>
                      <a:pt x="21736" y="22543"/>
                      <a:pt x="24556" y="20257"/>
                    </a:cubicBezTo>
                    <a:cubicBezTo>
                      <a:pt x="28008" y="17458"/>
                      <a:pt x="30285" y="13333"/>
                      <a:pt x="31136" y="8971"/>
                    </a:cubicBezTo>
                    <a:cubicBezTo>
                      <a:pt x="31433" y="7445"/>
                      <a:pt x="31472" y="5631"/>
                      <a:pt x="30312" y="4595"/>
                    </a:cubicBezTo>
                    <a:cubicBezTo>
                      <a:pt x="29807" y="4144"/>
                      <a:pt x="29191" y="3950"/>
                      <a:pt x="28546" y="3950"/>
                    </a:cubicBezTo>
                    <a:cubicBezTo>
                      <a:pt x="27257" y="3950"/>
                      <a:pt x="25854" y="4725"/>
                      <a:pt x="24992" y="5768"/>
                    </a:cubicBezTo>
                    <a:cubicBezTo>
                      <a:pt x="23700" y="7336"/>
                      <a:pt x="23072" y="9369"/>
                      <a:pt x="21768" y="10926"/>
                    </a:cubicBezTo>
                    <a:cubicBezTo>
                      <a:pt x="22598" y="8153"/>
                      <a:pt x="22609" y="4954"/>
                      <a:pt x="20965" y="2573"/>
                    </a:cubicBezTo>
                    <a:cubicBezTo>
                      <a:pt x="19881" y="1002"/>
                      <a:pt x="17936" y="0"/>
                      <a:pt x="16075" y="0"/>
                    </a:cubicBezTo>
                    <a:close/>
                  </a:path>
                </a:pathLst>
              </a:custGeom>
              <a:solidFill>
                <a:schemeClr val="dk1"/>
              </a:solidFill>
              <a:ln w="114300" cap="flat" cmpd="sng">
                <a:solidFill>
                  <a:schemeClr val="dk1"/>
                </a:solidFill>
                <a:prstDash val="solid"/>
                <a:round/>
                <a:headEnd type="none" w="sm" len="sm"/>
                <a:tailEnd type="none" w="sm" len="sm"/>
              </a:ln>
              <a:effectLst>
                <a:outerShdw blurRad="5715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60" name="Google Shape;1460;p48"/>
              <p:cNvGrpSpPr/>
              <p:nvPr/>
            </p:nvGrpSpPr>
            <p:grpSpPr>
              <a:xfrm>
                <a:off x="967202" y="1584226"/>
                <a:ext cx="1128168" cy="1011951"/>
                <a:chOff x="967202" y="1584226"/>
                <a:chExt cx="1128168" cy="1011951"/>
              </a:xfrm>
            </p:grpSpPr>
            <p:sp>
              <p:nvSpPr>
                <p:cNvPr id="1461" name="Google Shape;1461;p48"/>
                <p:cNvSpPr/>
                <p:nvPr/>
              </p:nvSpPr>
              <p:spPr>
                <a:xfrm rot="-1403737">
                  <a:off x="1068596" y="1739077"/>
                  <a:ext cx="925379" cy="702249"/>
                </a:xfrm>
                <a:custGeom>
                  <a:avLst/>
                  <a:gdLst/>
                  <a:ahLst/>
                  <a:cxnLst/>
                  <a:rect l="l" t="t" r="r" b="b"/>
                  <a:pathLst>
                    <a:path w="31473" h="23886" extrusionOk="0">
                      <a:moveTo>
                        <a:pt x="16075" y="0"/>
                      </a:moveTo>
                      <a:cubicBezTo>
                        <a:pt x="15114" y="0"/>
                        <a:pt x="14175" y="267"/>
                        <a:pt x="13389" y="862"/>
                      </a:cubicBezTo>
                      <a:cubicBezTo>
                        <a:pt x="11731" y="2118"/>
                        <a:pt x="11171" y="4366"/>
                        <a:pt x="11103" y="6445"/>
                      </a:cubicBezTo>
                      <a:cubicBezTo>
                        <a:pt x="11035" y="8524"/>
                        <a:pt x="11340" y="10633"/>
                        <a:pt x="10926" y="12672"/>
                      </a:cubicBezTo>
                      <a:cubicBezTo>
                        <a:pt x="10522" y="10053"/>
                        <a:pt x="10041" y="7354"/>
                        <a:pt x="8574" y="5148"/>
                      </a:cubicBezTo>
                      <a:cubicBezTo>
                        <a:pt x="7332" y="3280"/>
                        <a:pt x="5194" y="1853"/>
                        <a:pt x="3011" y="1853"/>
                      </a:cubicBezTo>
                      <a:cubicBezTo>
                        <a:pt x="2613" y="1853"/>
                        <a:pt x="2213" y="1901"/>
                        <a:pt x="1817" y="2002"/>
                      </a:cubicBezTo>
                      <a:cubicBezTo>
                        <a:pt x="1221" y="2154"/>
                        <a:pt x="622" y="2449"/>
                        <a:pt x="307" y="2978"/>
                      </a:cubicBezTo>
                      <a:cubicBezTo>
                        <a:pt x="1" y="3489"/>
                        <a:pt x="13" y="4125"/>
                        <a:pt x="36" y="4721"/>
                      </a:cubicBezTo>
                      <a:cubicBezTo>
                        <a:pt x="224" y="9654"/>
                        <a:pt x="138" y="14373"/>
                        <a:pt x="3329" y="18477"/>
                      </a:cubicBezTo>
                      <a:cubicBezTo>
                        <a:pt x="5486" y="21196"/>
                        <a:pt x="8666" y="23084"/>
                        <a:pt x="12086" y="23679"/>
                      </a:cubicBezTo>
                      <a:cubicBezTo>
                        <a:pt x="12887" y="23818"/>
                        <a:pt x="13698" y="23886"/>
                        <a:pt x="14508" y="23886"/>
                      </a:cubicBezTo>
                      <a:cubicBezTo>
                        <a:pt x="18123" y="23886"/>
                        <a:pt x="21736" y="22543"/>
                        <a:pt x="24556" y="20257"/>
                      </a:cubicBezTo>
                      <a:cubicBezTo>
                        <a:pt x="28008" y="17458"/>
                        <a:pt x="30285" y="13333"/>
                        <a:pt x="31136" y="8971"/>
                      </a:cubicBezTo>
                      <a:cubicBezTo>
                        <a:pt x="31433" y="7445"/>
                        <a:pt x="31472" y="5631"/>
                        <a:pt x="30312" y="4595"/>
                      </a:cubicBezTo>
                      <a:cubicBezTo>
                        <a:pt x="29807" y="4144"/>
                        <a:pt x="29191" y="3950"/>
                        <a:pt x="28546" y="3950"/>
                      </a:cubicBezTo>
                      <a:cubicBezTo>
                        <a:pt x="27257" y="3950"/>
                        <a:pt x="25854" y="4725"/>
                        <a:pt x="24992" y="5768"/>
                      </a:cubicBezTo>
                      <a:cubicBezTo>
                        <a:pt x="23700" y="7336"/>
                        <a:pt x="23072" y="9369"/>
                        <a:pt x="21768" y="10926"/>
                      </a:cubicBezTo>
                      <a:cubicBezTo>
                        <a:pt x="22598" y="8153"/>
                        <a:pt x="22609" y="4954"/>
                        <a:pt x="20965" y="2573"/>
                      </a:cubicBezTo>
                      <a:cubicBezTo>
                        <a:pt x="19881" y="1002"/>
                        <a:pt x="17936" y="0"/>
                        <a:pt x="160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48"/>
                <p:cNvSpPr/>
                <p:nvPr/>
              </p:nvSpPr>
              <p:spPr>
                <a:xfrm rot="1265608">
                  <a:off x="1062169" y="2003443"/>
                  <a:ext cx="176536" cy="133882"/>
                </a:xfrm>
                <a:custGeom>
                  <a:avLst/>
                  <a:gdLst/>
                  <a:ahLst/>
                  <a:cxnLst/>
                  <a:rect l="l" t="t" r="r" b="b"/>
                  <a:pathLst>
                    <a:path w="9511" h="7213" extrusionOk="0">
                      <a:moveTo>
                        <a:pt x="5186" y="0"/>
                      </a:moveTo>
                      <a:cubicBezTo>
                        <a:pt x="4115" y="0"/>
                        <a:pt x="3044" y="292"/>
                        <a:pt x="2236" y="842"/>
                      </a:cubicBezTo>
                      <a:cubicBezTo>
                        <a:pt x="1208" y="1541"/>
                        <a:pt x="458" y="2637"/>
                        <a:pt x="179" y="3849"/>
                      </a:cubicBezTo>
                      <a:cubicBezTo>
                        <a:pt x="0" y="4622"/>
                        <a:pt x="30" y="5499"/>
                        <a:pt x="514" y="6128"/>
                      </a:cubicBezTo>
                      <a:cubicBezTo>
                        <a:pt x="1042" y="6811"/>
                        <a:pt x="1965" y="7036"/>
                        <a:pt x="2824" y="7135"/>
                      </a:cubicBezTo>
                      <a:cubicBezTo>
                        <a:pt x="3239" y="7184"/>
                        <a:pt x="3659" y="7212"/>
                        <a:pt x="4077" y="7212"/>
                      </a:cubicBezTo>
                      <a:cubicBezTo>
                        <a:pt x="4872" y="7212"/>
                        <a:pt x="5664" y="7109"/>
                        <a:pt x="6411" y="6844"/>
                      </a:cubicBezTo>
                      <a:cubicBezTo>
                        <a:pt x="7552" y="6439"/>
                        <a:pt x="8582" y="5618"/>
                        <a:pt x="9046" y="4500"/>
                      </a:cubicBezTo>
                      <a:cubicBezTo>
                        <a:pt x="9510" y="3383"/>
                        <a:pt x="9317" y="1970"/>
                        <a:pt x="8430" y="1145"/>
                      </a:cubicBezTo>
                      <a:cubicBezTo>
                        <a:pt x="7591" y="366"/>
                        <a:pt x="6388" y="0"/>
                        <a:pt x="5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48"/>
                <p:cNvSpPr/>
                <p:nvPr/>
              </p:nvSpPr>
              <p:spPr>
                <a:xfrm rot="-300145">
                  <a:off x="1354433" y="1795195"/>
                  <a:ext cx="211331" cy="147110"/>
                </a:xfrm>
                <a:custGeom>
                  <a:avLst/>
                  <a:gdLst/>
                  <a:ahLst/>
                  <a:cxnLst/>
                  <a:rect l="l" t="t" r="r" b="b"/>
                  <a:pathLst>
                    <a:path w="9511" h="7213" extrusionOk="0">
                      <a:moveTo>
                        <a:pt x="5186" y="0"/>
                      </a:moveTo>
                      <a:cubicBezTo>
                        <a:pt x="4115" y="0"/>
                        <a:pt x="3044" y="292"/>
                        <a:pt x="2236" y="842"/>
                      </a:cubicBezTo>
                      <a:cubicBezTo>
                        <a:pt x="1208" y="1541"/>
                        <a:pt x="458" y="2637"/>
                        <a:pt x="179" y="3849"/>
                      </a:cubicBezTo>
                      <a:cubicBezTo>
                        <a:pt x="0" y="4622"/>
                        <a:pt x="30" y="5499"/>
                        <a:pt x="514" y="6128"/>
                      </a:cubicBezTo>
                      <a:cubicBezTo>
                        <a:pt x="1042" y="6811"/>
                        <a:pt x="1965" y="7036"/>
                        <a:pt x="2824" y="7135"/>
                      </a:cubicBezTo>
                      <a:cubicBezTo>
                        <a:pt x="3239" y="7184"/>
                        <a:pt x="3659" y="7212"/>
                        <a:pt x="4077" y="7212"/>
                      </a:cubicBezTo>
                      <a:cubicBezTo>
                        <a:pt x="4872" y="7212"/>
                        <a:pt x="5664" y="7109"/>
                        <a:pt x="6411" y="6844"/>
                      </a:cubicBezTo>
                      <a:cubicBezTo>
                        <a:pt x="7552" y="6439"/>
                        <a:pt x="8582" y="5618"/>
                        <a:pt x="9046" y="4500"/>
                      </a:cubicBezTo>
                      <a:cubicBezTo>
                        <a:pt x="9510" y="3383"/>
                        <a:pt x="9317" y="1970"/>
                        <a:pt x="8430" y="1145"/>
                      </a:cubicBezTo>
                      <a:cubicBezTo>
                        <a:pt x="7591" y="366"/>
                        <a:pt x="6388" y="0"/>
                        <a:pt x="5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48"/>
                <p:cNvSpPr/>
                <p:nvPr/>
              </p:nvSpPr>
              <p:spPr>
                <a:xfrm rot="-2575570">
                  <a:off x="1719418" y="1763714"/>
                  <a:ext cx="176554" cy="133896"/>
                </a:xfrm>
                <a:custGeom>
                  <a:avLst/>
                  <a:gdLst/>
                  <a:ahLst/>
                  <a:cxnLst/>
                  <a:rect l="l" t="t" r="r" b="b"/>
                  <a:pathLst>
                    <a:path w="9511" h="7213" extrusionOk="0">
                      <a:moveTo>
                        <a:pt x="5186" y="0"/>
                      </a:moveTo>
                      <a:cubicBezTo>
                        <a:pt x="4115" y="0"/>
                        <a:pt x="3044" y="292"/>
                        <a:pt x="2236" y="842"/>
                      </a:cubicBezTo>
                      <a:cubicBezTo>
                        <a:pt x="1208" y="1541"/>
                        <a:pt x="458" y="2637"/>
                        <a:pt x="179" y="3849"/>
                      </a:cubicBezTo>
                      <a:cubicBezTo>
                        <a:pt x="0" y="4622"/>
                        <a:pt x="30" y="5499"/>
                        <a:pt x="514" y="6128"/>
                      </a:cubicBezTo>
                      <a:cubicBezTo>
                        <a:pt x="1042" y="6811"/>
                        <a:pt x="1965" y="7036"/>
                        <a:pt x="2824" y="7135"/>
                      </a:cubicBezTo>
                      <a:cubicBezTo>
                        <a:pt x="3239" y="7184"/>
                        <a:pt x="3659" y="7212"/>
                        <a:pt x="4077" y="7212"/>
                      </a:cubicBezTo>
                      <a:cubicBezTo>
                        <a:pt x="4872" y="7212"/>
                        <a:pt x="5664" y="7109"/>
                        <a:pt x="6411" y="6844"/>
                      </a:cubicBezTo>
                      <a:cubicBezTo>
                        <a:pt x="7552" y="6439"/>
                        <a:pt x="8582" y="5618"/>
                        <a:pt x="9046" y="4500"/>
                      </a:cubicBezTo>
                      <a:cubicBezTo>
                        <a:pt x="9510" y="3383"/>
                        <a:pt x="9317" y="1970"/>
                        <a:pt x="8430" y="1145"/>
                      </a:cubicBezTo>
                      <a:cubicBezTo>
                        <a:pt x="7591" y="366"/>
                        <a:pt x="6388" y="0"/>
                        <a:pt x="5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465" name="Google Shape;1465;p48"/>
          <p:cNvGrpSpPr/>
          <p:nvPr/>
        </p:nvGrpSpPr>
        <p:grpSpPr>
          <a:xfrm>
            <a:off x="1406410" y="442298"/>
            <a:ext cx="6245797" cy="641484"/>
            <a:chOff x="1406410" y="442298"/>
            <a:chExt cx="6245797" cy="641484"/>
          </a:xfrm>
        </p:grpSpPr>
        <p:grpSp>
          <p:nvGrpSpPr>
            <p:cNvPr id="1466" name="Google Shape;1466;p48"/>
            <p:cNvGrpSpPr/>
            <p:nvPr/>
          </p:nvGrpSpPr>
          <p:grpSpPr>
            <a:xfrm rot="-1237008" flipH="1">
              <a:off x="1470694" y="528291"/>
              <a:ext cx="573829" cy="469498"/>
              <a:chOff x="5378325" y="238100"/>
              <a:chExt cx="999775" cy="818000"/>
            </a:xfrm>
          </p:grpSpPr>
          <p:sp>
            <p:nvSpPr>
              <p:cNvPr id="1467" name="Google Shape;1467;p48"/>
              <p:cNvSpPr/>
              <p:nvPr/>
            </p:nvSpPr>
            <p:spPr>
              <a:xfrm>
                <a:off x="5378325" y="238100"/>
                <a:ext cx="999775" cy="818000"/>
              </a:xfrm>
              <a:custGeom>
                <a:avLst/>
                <a:gdLst/>
                <a:ahLst/>
                <a:cxnLst/>
                <a:rect l="l" t="t" r="r" b="b"/>
                <a:pathLst>
                  <a:path w="39991" h="32720" extrusionOk="0">
                    <a:moveTo>
                      <a:pt x="20046" y="1"/>
                    </a:moveTo>
                    <a:cubicBezTo>
                      <a:pt x="18890" y="1"/>
                      <a:pt x="17654" y="2891"/>
                      <a:pt x="17079" y="4535"/>
                    </a:cubicBezTo>
                    <a:cubicBezTo>
                      <a:pt x="16565" y="6010"/>
                      <a:pt x="16264" y="7547"/>
                      <a:pt x="16092" y="9097"/>
                    </a:cubicBezTo>
                    <a:lnTo>
                      <a:pt x="16092" y="9097"/>
                    </a:lnTo>
                    <a:cubicBezTo>
                      <a:pt x="15358" y="7336"/>
                      <a:pt x="14333" y="5695"/>
                      <a:pt x="13072" y="4264"/>
                    </a:cubicBezTo>
                    <a:cubicBezTo>
                      <a:pt x="12119" y="3182"/>
                      <a:pt x="10854" y="2157"/>
                      <a:pt x="9442" y="2157"/>
                    </a:cubicBezTo>
                    <a:cubicBezTo>
                      <a:pt x="9336" y="2157"/>
                      <a:pt x="9229" y="2162"/>
                      <a:pt x="9121" y="2174"/>
                    </a:cubicBezTo>
                    <a:cubicBezTo>
                      <a:pt x="8696" y="2221"/>
                      <a:pt x="8255" y="2387"/>
                      <a:pt x="8017" y="2742"/>
                    </a:cubicBezTo>
                    <a:cubicBezTo>
                      <a:pt x="7850" y="2991"/>
                      <a:pt x="7803" y="3304"/>
                      <a:pt x="7817" y="3603"/>
                    </a:cubicBezTo>
                    <a:cubicBezTo>
                      <a:pt x="7853" y="4363"/>
                      <a:pt x="8246" y="5055"/>
                      <a:pt x="8641" y="5705"/>
                    </a:cubicBezTo>
                    <a:cubicBezTo>
                      <a:pt x="10154" y="8190"/>
                      <a:pt x="11858" y="10559"/>
                      <a:pt x="13733" y="12782"/>
                    </a:cubicBezTo>
                    <a:cubicBezTo>
                      <a:pt x="10944" y="11629"/>
                      <a:pt x="7901" y="10578"/>
                      <a:pt x="4943" y="10578"/>
                    </a:cubicBezTo>
                    <a:cubicBezTo>
                      <a:pt x="3682" y="10578"/>
                      <a:pt x="2436" y="10769"/>
                      <a:pt x="1233" y="11225"/>
                    </a:cubicBezTo>
                    <a:cubicBezTo>
                      <a:pt x="1040" y="11298"/>
                      <a:pt x="845" y="11380"/>
                      <a:pt x="691" y="11517"/>
                    </a:cubicBezTo>
                    <a:cubicBezTo>
                      <a:pt x="0" y="12140"/>
                      <a:pt x="582" y="13297"/>
                      <a:pt x="1301" y="13888"/>
                    </a:cubicBezTo>
                    <a:cubicBezTo>
                      <a:pt x="2780" y="15101"/>
                      <a:pt x="4695" y="15623"/>
                      <a:pt x="6558" y="16058"/>
                    </a:cubicBezTo>
                    <a:cubicBezTo>
                      <a:pt x="8776" y="16574"/>
                      <a:pt x="11011" y="17012"/>
                      <a:pt x="13246" y="17450"/>
                    </a:cubicBezTo>
                    <a:cubicBezTo>
                      <a:pt x="10030" y="19250"/>
                      <a:pt x="6769" y="21086"/>
                      <a:pt x="4171" y="23699"/>
                    </a:cubicBezTo>
                    <a:cubicBezTo>
                      <a:pt x="3379" y="24495"/>
                      <a:pt x="2609" y="25662"/>
                      <a:pt x="3123" y="26661"/>
                    </a:cubicBezTo>
                    <a:cubicBezTo>
                      <a:pt x="3432" y="27263"/>
                      <a:pt x="4135" y="27557"/>
                      <a:pt x="4823" y="27557"/>
                    </a:cubicBezTo>
                    <a:cubicBezTo>
                      <a:pt x="4950" y="27557"/>
                      <a:pt x="5076" y="27547"/>
                      <a:pt x="5200" y="27527"/>
                    </a:cubicBezTo>
                    <a:cubicBezTo>
                      <a:pt x="5993" y="27398"/>
                      <a:pt x="6690" y="26947"/>
                      <a:pt x="7361" y="26507"/>
                    </a:cubicBezTo>
                    <a:cubicBezTo>
                      <a:pt x="9904" y="24838"/>
                      <a:pt x="12447" y="23168"/>
                      <a:pt x="14990" y="21498"/>
                    </a:cubicBezTo>
                    <a:lnTo>
                      <a:pt x="14990" y="21498"/>
                    </a:lnTo>
                    <a:cubicBezTo>
                      <a:pt x="14745" y="24738"/>
                      <a:pt x="14795" y="27997"/>
                      <a:pt x="15140" y="31227"/>
                    </a:cubicBezTo>
                    <a:cubicBezTo>
                      <a:pt x="15189" y="31689"/>
                      <a:pt x="15270" y="32199"/>
                      <a:pt x="15633" y="32488"/>
                    </a:cubicBezTo>
                    <a:cubicBezTo>
                      <a:pt x="15842" y="32655"/>
                      <a:pt x="16115" y="32719"/>
                      <a:pt x="16382" y="32719"/>
                    </a:cubicBezTo>
                    <a:cubicBezTo>
                      <a:pt x="16418" y="32719"/>
                      <a:pt x="16453" y="32718"/>
                      <a:pt x="16488" y="32716"/>
                    </a:cubicBezTo>
                    <a:cubicBezTo>
                      <a:pt x="17830" y="32636"/>
                      <a:pt x="18701" y="31295"/>
                      <a:pt x="19250" y="30069"/>
                    </a:cubicBezTo>
                    <a:cubicBezTo>
                      <a:pt x="20238" y="27862"/>
                      <a:pt x="20921" y="25533"/>
                      <a:pt x="21600" y="23211"/>
                    </a:cubicBezTo>
                    <a:cubicBezTo>
                      <a:pt x="22697" y="25708"/>
                      <a:pt x="24020" y="28104"/>
                      <a:pt x="25545" y="30364"/>
                    </a:cubicBezTo>
                    <a:cubicBezTo>
                      <a:pt x="25788" y="30722"/>
                      <a:pt x="26136" y="31118"/>
                      <a:pt x="26541" y="31118"/>
                    </a:cubicBezTo>
                    <a:cubicBezTo>
                      <a:pt x="26593" y="31118"/>
                      <a:pt x="26646" y="31112"/>
                      <a:pt x="26701" y="31097"/>
                    </a:cubicBezTo>
                    <a:cubicBezTo>
                      <a:pt x="26933" y="31037"/>
                      <a:pt x="27106" y="30846"/>
                      <a:pt x="27249" y="30654"/>
                    </a:cubicBezTo>
                    <a:cubicBezTo>
                      <a:pt x="28285" y="29270"/>
                      <a:pt x="28501" y="27406"/>
                      <a:pt x="28214" y="25700"/>
                    </a:cubicBezTo>
                    <a:cubicBezTo>
                      <a:pt x="27927" y="23994"/>
                      <a:pt x="27189" y="22403"/>
                      <a:pt x="26457" y="20835"/>
                    </a:cubicBezTo>
                    <a:lnTo>
                      <a:pt x="26457" y="20835"/>
                    </a:lnTo>
                    <a:cubicBezTo>
                      <a:pt x="28895" y="21569"/>
                      <a:pt x="31333" y="22303"/>
                      <a:pt x="33770" y="23036"/>
                    </a:cubicBezTo>
                    <a:cubicBezTo>
                      <a:pt x="34569" y="23277"/>
                      <a:pt x="35425" y="23514"/>
                      <a:pt x="36248" y="23514"/>
                    </a:cubicBezTo>
                    <a:cubicBezTo>
                      <a:pt x="36731" y="23514"/>
                      <a:pt x="37204" y="23432"/>
                      <a:pt x="37646" y="23220"/>
                    </a:cubicBezTo>
                    <a:cubicBezTo>
                      <a:pt x="37671" y="22054"/>
                      <a:pt x="36900" y="21027"/>
                      <a:pt x="36079" y="20196"/>
                    </a:cubicBezTo>
                    <a:cubicBezTo>
                      <a:pt x="34413" y="18512"/>
                      <a:pt x="32377" y="17196"/>
                      <a:pt x="30157" y="16369"/>
                    </a:cubicBezTo>
                    <a:cubicBezTo>
                      <a:pt x="31779" y="16004"/>
                      <a:pt x="33464" y="16080"/>
                      <a:pt x="35121" y="15939"/>
                    </a:cubicBezTo>
                    <a:cubicBezTo>
                      <a:pt x="36778" y="15799"/>
                      <a:pt x="38503" y="15398"/>
                      <a:pt x="39724" y="14270"/>
                    </a:cubicBezTo>
                    <a:cubicBezTo>
                      <a:pt x="39856" y="14148"/>
                      <a:pt x="39990" y="13997"/>
                      <a:pt x="39984" y="13817"/>
                    </a:cubicBezTo>
                    <a:cubicBezTo>
                      <a:pt x="39978" y="13602"/>
                      <a:pt x="39777" y="13450"/>
                      <a:pt x="39593" y="13336"/>
                    </a:cubicBezTo>
                    <a:cubicBezTo>
                      <a:pt x="36425" y="11378"/>
                      <a:pt x="32557" y="10947"/>
                      <a:pt x="28832" y="10860"/>
                    </a:cubicBezTo>
                    <a:cubicBezTo>
                      <a:pt x="29868" y="10158"/>
                      <a:pt x="36190" y="5393"/>
                      <a:pt x="34793" y="3903"/>
                    </a:cubicBezTo>
                    <a:cubicBezTo>
                      <a:pt x="34625" y="3725"/>
                      <a:pt x="34385" y="3671"/>
                      <a:pt x="34134" y="3671"/>
                    </a:cubicBezTo>
                    <a:cubicBezTo>
                      <a:pt x="33986" y="3671"/>
                      <a:pt x="33834" y="3690"/>
                      <a:pt x="33692" y="3713"/>
                    </a:cubicBezTo>
                    <a:cubicBezTo>
                      <a:pt x="29385" y="4421"/>
                      <a:pt x="25311" y="6484"/>
                      <a:pt x="22192" y="9536"/>
                    </a:cubicBezTo>
                    <a:cubicBezTo>
                      <a:pt x="22254" y="7101"/>
                      <a:pt x="22130" y="4481"/>
                      <a:pt x="21486" y="2119"/>
                    </a:cubicBezTo>
                    <a:cubicBezTo>
                      <a:pt x="21067" y="582"/>
                      <a:pt x="20565" y="1"/>
                      <a:pt x="20046" y="1"/>
                    </a:cubicBezTo>
                    <a:close/>
                  </a:path>
                </a:pathLst>
              </a:custGeom>
              <a:solidFill>
                <a:schemeClr val="dk1"/>
              </a:solidFill>
              <a:ln w="114300" cap="flat" cmpd="sng">
                <a:solidFill>
                  <a:schemeClr val="dk1"/>
                </a:solidFill>
                <a:prstDash val="solid"/>
                <a:round/>
                <a:headEnd type="none" w="sm" len="sm"/>
                <a:tailEnd type="none" w="sm" len="sm"/>
              </a:ln>
              <a:effectLst>
                <a:outerShdw blurRad="5715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48"/>
              <p:cNvSpPr/>
              <p:nvPr/>
            </p:nvSpPr>
            <p:spPr>
              <a:xfrm>
                <a:off x="5378325" y="238100"/>
                <a:ext cx="999775" cy="818000"/>
              </a:xfrm>
              <a:custGeom>
                <a:avLst/>
                <a:gdLst/>
                <a:ahLst/>
                <a:cxnLst/>
                <a:rect l="l" t="t" r="r" b="b"/>
                <a:pathLst>
                  <a:path w="39991" h="32720" extrusionOk="0">
                    <a:moveTo>
                      <a:pt x="20046" y="1"/>
                    </a:moveTo>
                    <a:cubicBezTo>
                      <a:pt x="18890" y="1"/>
                      <a:pt x="17654" y="2891"/>
                      <a:pt x="17079" y="4535"/>
                    </a:cubicBezTo>
                    <a:cubicBezTo>
                      <a:pt x="16565" y="6010"/>
                      <a:pt x="16264" y="7547"/>
                      <a:pt x="16092" y="9097"/>
                    </a:cubicBezTo>
                    <a:lnTo>
                      <a:pt x="16092" y="9097"/>
                    </a:lnTo>
                    <a:cubicBezTo>
                      <a:pt x="15358" y="7336"/>
                      <a:pt x="14333" y="5695"/>
                      <a:pt x="13072" y="4264"/>
                    </a:cubicBezTo>
                    <a:cubicBezTo>
                      <a:pt x="12119" y="3182"/>
                      <a:pt x="10854" y="2157"/>
                      <a:pt x="9442" y="2157"/>
                    </a:cubicBezTo>
                    <a:cubicBezTo>
                      <a:pt x="9336" y="2157"/>
                      <a:pt x="9229" y="2162"/>
                      <a:pt x="9121" y="2174"/>
                    </a:cubicBezTo>
                    <a:cubicBezTo>
                      <a:pt x="8696" y="2221"/>
                      <a:pt x="8255" y="2387"/>
                      <a:pt x="8017" y="2742"/>
                    </a:cubicBezTo>
                    <a:cubicBezTo>
                      <a:pt x="7850" y="2991"/>
                      <a:pt x="7803" y="3304"/>
                      <a:pt x="7817" y="3603"/>
                    </a:cubicBezTo>
                    <a:cubicBezTo>
                      <a:pt x="7853" y="4363"/>
                      <a:pt x="8246" y="5055"/>
                      <a:pt x="8641" y="5705"/>
                    </a:cubicBezTo>
                    <a:cubicBezTo>
                      <a:pt x="10154" y="8190"/>
                      <a:pt x="11858" y="10559"/>
                      <a:pt x="13733" y="12782"/>
                    </a:cubicBezTo>
                    <a:cubicBezTo>
                      <a:pt x="10944" y="11629"/>
                      <a:pt x="7901" y="10578"/>
                      <a:pt x="4943" y="10578"/>
                    </a:cubicBezTo>
                    <a:cubicBezTo>
                      <a:pt x="3682" y="10578"/>
                      <a:pt x="2436" y="10769"/>
                      <a:pt x="1233" y="11225"/>
                    </a:cubicBezTo>
                    <a:cubicBezTo>
                      <a:pt x="1040" y="11298"/>
                      <a:pt x="845" y="11380"/>
                      <a:pt x="691" y="11517"/>
                    </a:cubicBezTo>
                    <a:cubicBezTo>
                      <a:pt x="0" y="12140"/>
                      <a:pt x="582" y="13297"/>
                      <a:pt x="1301" y="13888"/>
                    </a:cubicBezTo>
                    <a:cubicBezTo>
                      <a:pt x="2780" y="15101"/>
                      <a:pt x="4695" y="15623"/>
                      <a:pt x="6558" y="16058"/>
                    </a:cubicBezTo>
                    <a:cubicBezTo>
                      <a:pt x="8776" y="16574"/>
                      <a:pt x="11011" y="17012"/>
                      <a:pt x="13246" y="17450"/>
                    </a:cubicBezTo>
                    <a:cubicBezTo>
                      <a:pt x="10030" y="19250"/>
                      <a:pt x="6769" y="21086"/>
                      <a:pt x="4171" y="23699"/>
                    </a:cubicBezTo>
                    <a:cubicBezTo>
                      <a:pt x="3379" y="24495"/>
                      <a:pt x="2609" y="25662"/>
                      <a:pt x="3123" y="26661"/>
                    </a:cubicBezTo>
                    <a:cubicBezTo>
                      <a:pt x="3432" y="27263"/>
                      <a:pt x="4135" y="27557"/>
                      <a:pt x="4823" y="27557"/>
                    </a:cubicBezTo>
                    <a:cubicBezTo>
                      <a:pt x="4950" y="27557"/>
                      <a:pt x="5076" y="27547"/>
                      <a:pt x="5200" y="27527"/>
                    </a:cubicBezTo>
                    <a:cubicBezTo>
                      <a:pt x="5993" y="27398"/>
                      <a:pt x="6690" y="26947"/>
                      <a:pt x="7361" y="26507"/>
                    </a:cubicBezTo>
                    <a:cubicBezTo>
                      <a:pt x="9904" y="24838"/>
                      <a:pt x="12447" y="23168"/>
                      <a:pt x="14990" y="21498"/>
                    </a:cubicBezTo>
                    <a:lnTo>
                      <a:pt x="14990" y="21498"/>
                    </a:lnTo>
                    <a:cubicBezTo>
                      <a:pt x="14745" y="24738"/>
                      <a:pt x="14795" y="27997"/>
                      <a:pt x="15140" y="31227"/>
                    </a:cubicBezTo>
                    <a:cubicBezTo>
                      <a:pt x="15189" y="31689"/>
                      <a:pt x="15270" y="32199"/>
                      <a:pt x="15633" y="32488"/>
                    </a:cubicBezTo>
                    <a:cubicBezTo>
                      <a:pt x="15842" y="32655"/>
                      <a:pt x="16115" y="32719"/>
                      <a:pt x="16382" y="32719"/>
                    </a:cubicBezTo>
                    <a:cubicBezTo>
                      <a:pt x="16418" y="32719"/>
                      <a:pt x="16453" y="32718"/>
                      <a:pt x="16488" y="32716"/>
                    </a:cubicBezTo>
                    <a:cubicBezTo>
                      <a:pt x="17830" y="32636"/>
                      <a:pt x="18701" y="31295"/>
                      <a:pt x="19250" y="30069"/>
                    </a:cubicBezTo>
                    <a:cubicBezTo>
                      <a:pt x="20238" y="27862"/>
                      <a:pt x="20921" y="25533"/>
                      <a:pt x="21600" y="23211"/>
                    </a:cubicBezTo>
                    <a:cubicBezTo>
                      <a:pt x="22697" y="25708"/>
                      <a:pt x="24020" y="28104"/>
                      <a:pt x="25545" y="30364"/>
                    </a:cubicBezTo>
                    <a:cubicBezTo>
                      <a:pt x="25788" y="30722"/>
                      <a:pt x="26136" y="31118"/>
                      <a:pt x="26541" y="31118"/>
                    </a:cubicBezTo>
                    <a:cubicBezTo>
                      <a:pt x="26593" y="31118"/>
                      <a:pt x="26646" y="31112"/>
                      <a:pt x="26701" y="31097"/>
                    </a:cubicBezTo>
                    <a:cubicBezTo>
                      <a:pt x="26933" y="31037"/>
                      <a:pt x="27106" y="30846"/>
                      <a:pt x="27249" y="30654"/>
                    </a:cubicBezTo>
                    <a:cubicBezTo>
                      <a:pt x="28285" y="29270"/>
                      <a:pt x="28501" y="27406"/>
                      <a:pt x="28214" y="25700"/>
                    </a:cubicBezTo>
                    <a:cubicBezTo>
                      <a:pt x="27927" y="23994"/>
                      <a:pt x="27189" y="22403"/>
                      <a:pt x="26457" y="20835"/>
                    </a:cubicBezTo>
                    <a:lnTo>
                      <a:pt x="26457" y="20835"/>
                    </a:lnTo>
                    <a:cubicBezTo>
                      <a:pt x="28895" y="21569"/>
                      <a:pt x="31333" y="22303"/>
                      <a:pt x="33770" y="23036"/>
                    </a:cubicBezTo>
                    <a:cubicBezTo>
                      <a:pt x="34569" y="23277"/>
                      <a:pt x="35425" y="23514"/>
                      <a:pt x="36248" y="23514"/>
                    </a:cubicBezTo>
                    <a:cubicBezTo>
                      <a:pt x="36731" y="23514"/>
                      <a:pt x="37204" y="23432"/>
                      <a:pt x="37646" y="23220"/>
                    </a:cubicBezTo>
                    <a:cubicBezTo>
                      <a:pt x="37671" y="22054"/>
                      <a:pt x="36900" y="21027"/>
                      <a:pt x="36079" y="20196"/>
                    </a:cubicBezTo>
                    <a:cubicBezTo>
                      <a:pt x="34413" y="18512"/>
                      <a:pt x="32377" y="17196"/>
                      <a:pt x="30157" y="16369"/>
                    </a:cubicBezTo>
                    <a:cubicBezTo>
                      <a:pt x="31779" y="16004"/>
                      <a:pt x="33464" y="16080"/>
                      <a:pt x="35121" y="15939"/>
                    </a:cubicBezTo>
                    <a:cubicBezTo>
                      <a:pt x="36778" y="15799"/>
                      <a:pt x="38503" y="15398"/>
                      <a:pt x="39724" y="14270"/>
                    </a:cubicBezTo>
                    <a:cubicBezTo>
                      <a:pt x="39856" y="14148"/>
                      <a:pt x="39990" y="13997"/>
                      <a:pt x="39984" y="13817"/>
                    </a:cubicBezTo>
                    <a:cubicBezTo>
                      <a:pt x="39978" y="13602"/>
                      <a:pt x="39777" y="13450"/>
                      <a:pt x="39593" y="13336"/>
                    </a:cubicBezTo>
                    <a:cubicBezTo>
                      <a:pt x="36425" y="11378"/>
                      <a:pt x="32557" y="10947"/>
                      <a:pt x="28832" y="10860"/>
                    </a:cubicBezTo>
                    <a:cubicBezTo>
                      <a:pt x="29868" y="10158"/>
                      <a:pt x="36190" y="5393"/>
                      <a:pt x="34793" y="3903"/>
                    </a:cubicBezTo>
                    <a:cubicBezTo>
                      <a:pt x="34625" y="3725"/>
                      <a:pt x="34385" y="3671"/>
                      <a:pt x="34134" y="3671"/>
                    </a:cubicBezTo>
                    <a:cubicBezTo>
                      <a:pt x="33986" y="3671"/>
                      <a:pt x="33834" y="3690"/>
                      <a:pt x="33692" y="3713"/>
                    </a:cubicBezTo>
                    <a:cubicBezTo>
                      <a:pt x="29385" y="4421"/>
                      <a:pt x="25311" y="6484"/>
                      <a:pt x="22192" y="9536"/>
                    </a:cubicBezTo>
                    <a:cubicBezTo>
                      <a:pt x="22254" y="7101"/>
                      <a:pt x="22130" y="4481"/>
                      <a:pt x="21486" y="2119"/>
                    </a:cubicBezTo>
                    <a:cubicBezTo>
                      <a:pt x="21067" y="582"/>
                      <a:pt x="20565" y="1"/>
                      <a:pt x="200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48"/>
              <p:cNvSpPr/>
              <p:nvPr/>
            </p:nvSpPr>
            <p:spPr>
              <a:xfrm>
                <a:off x="5784413" y="568225"/>
                <a:ext cx="187604" cy="157748"/>
              </a:xfrm>
              <a:custGeom>
                <a:avLst/>
                <a:gdLst/>
                <a:ahLst/>
                <a:cxnLst/>
                <a:rect l="l" t="t" r="r" b="b"/>
                <a:pathLst>
                  <a:path w="9511" h="7213" extrusionOk="0">
                    <a:moveTo>
                      <a:pt x="5186" y="0"/>
                    </a:moveTo>
                    <a:cubicBezTo>
                      <a:pt x="4115" y="0"/>
                      <a:pt x="3044" y="292"/>
                      <a:pt x="2236" y="842"/>
                    </a:cubicBezTo>
                    <a:cubicBezTo>
                      <a:pt x="1208" y="1541"/>
                      <a:pt x="458" y="2637"/>
                      <a:pt x="179" y="3849"/>
                    </a:cubicBezTo>
                    <a:cubicBezTo>
                      <a:pt x="0" y="4622"/>
                      <a:pt x="30" y="5499"/>
                      <a:pt x="514" y="6128"/>
                    </a:cubicBezTo>
                    <a:cubicBezTo>
                      <a:pt x="1042" y="6811"/>
                      <a:pt x="1965" y="7036"/>
                      <a:pt x="2824" y="7135"/>
                    </a:cubicBezTo>
                    <a:cubicBezTo>
                      <a:pt x="3239" y="7184"/>
                      <a:pt x="3659" y="7212"/>
                      <a:pt x="4077" y="7212"/>
                    </a:cubicBezTo>
                    <a:cubicBezTo>
                      <a:pt x="4872" y="7212"/>
                      <a:pt x="5664" y="7109"/>
                      <a:pt x="6411" y="6844"/>
                    </a:cubicBezTo>
                    <a:cubicBezTo>
                      <a:pt x="7552" y="6439"/>
                      <a:pt x="8582" y="5618"/>
                      <a:pt x="9046" y="4500"/>
                    </a:cubicBezTo>
                    <a:cubicBezTo>
                      <a:pt x="9510" y="3383"/>
                      <a:pt x="9317" y="1970"/>
                      <a:pt x="8430" y="1145"/>
                    </a:cubicBezTo>
                    <a:cubicBezTo>
                      <a:pt x="7591" y="366"/>
                      <a:pt x="6388" y="0"/>
                      <a:pt x="5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0" name="Google Shape;1470;p48"/>
            <p:cNvGrpSpPr/>
            <p:nvPr/>
          </p:nvGrpSpPr>
          <p:grpSpPr>
            <a:xfrm rot="1237008">
              <a:off x="7014094" y="528291"/>
              <a:ext cx="573829" cy="469498"/>
              <a:chOff x="5378325" y="238100"/>
              <a:chExt cx="999775" cy="818000"/>
            </a:xfrm>
          </p:grpSpPr>
          <p:sp>
            <p:nvSpPr>
              <p:cNvPr id="1471" name="Google Shape;1471;p48"/>
              <p:cNvSpPr/>
              <p:nvPr/>
            </p:nvSpPr>
            <p:spPr>
              <a:xfrm>
                <a:off x="5378325" y="238100"/>
                <a:ext cx="999775" cy="818000"/>
              </a:xfrm>
              <a:custGeom>
                <a:avLst/>
                <a:gdLst/>
                <a:ahLst/>
                <a:cxnLst/>
                <a:rect l="l" t="t" r="r" b="b"/>
                <a:pathLst>
                  <a:path w="39991" h="32720" extrusionOk="0">
                    <a:moveTo>
                      <a:pt x="20046" y="1"/>
                    </a:moveTo>
                    <a:cubicBezTo>
                      <a:pt x="18890" y="1"/>
                      <a:pt x="17654" y="2891"/>
                      <a:pt x="17079" y="4535"/>
                    </a:cubicBezTo>
                    <a:cubicBezTo>
                      <a:pt x="16565" y="6010"/>
                      <a:pt x="16264" y="7547"/>
                      <a:pt x="16092" y="9097"/>
                    </a:cubicBezTo>
                    <a:lnTo>
                      <a:pt x="16092" y="9097"/>
                    </a:lnTo>
                    <a:cubicBezTo>
                      <a:pt x="15358" y="7336"/>
                      <a:pt x="14333" y="5695"/>
                      <a:pt x="13072" y="4264"/>
                    </a:cubicBezTo>
                    <a:cubicBezTo>
                      <a:pt x="12119" y="3182"/>
                      <a:pt x="10854" y="2157"/>
                      <a:pt x="9442" y="2157"/>
                    </a:cubicBezTo>
                    <a:cubicBezTo>
                      <a:pt x="9336" y="2157"/>
                      <a:pt x="9229" y="2162"/>
                      <a:pt x="9121" y="2174"/>
                    </a:cubicBezTo>
                    <a:cubicBezTo>
                      <a:pt x="8696" y="2221"/>
                      <a:pt x="8255" y="2387"/>
                      <a:pt x="8017" y="2742"/>
                    </a:cubicBezTo>
                    <a:cubicBezTo>
                      <a:pt x="7850" y="2991"/>
                      <a:pt x="7803" y="3304"/>
                      <a:pt x="7817" y="3603"/>
                    </a:cubicBezTo>
                    <a:cubicBezTo>
                      <a:pt x="7853" y="4363"/>
                      <a:pt x="8246" y="5055"/>
                      <a:pt x="8641" y="5705"/>
                    </a:cubicBezTo>
                    <a:cubicBezTo>
                      <a:pt x="10154" y="8190"/>
                      <a:pt x="11858" y="10559"/>
                      <a:pt x="13733" y="12782"/>
                    </a:cubicBezTo>
                    <a:cubicBezTo>
                      <a:pt x="10944" y="11629"/>
                      <a:pt x="7901" y="10578"/>
                      <a:pt x="4943" y="10578"/>
                    </a:cubicBezTo>
                    <a:cubicBezTo>
                      <a:pt x="3682" y="10578"/>
                      <a:pt x="2436" y="10769"/>
                      <a:pt x="1233" y="11225"/>
                    </a:cubicBezTo>
                    <a:cubicBezTo>
                      <a:pt x="1040" y="11298"/>
                      <a:pt x="845" y="11380"/>
                      <a:pt x="691" y="11517"/>
                    </a:cubicBezTo>
                    <a:cubicBezTo>
                      <a:pt x="0" y="12140"/>
                      <a:pt x="582" y="13297"/>
                      <a:pt x="1301" y="13888"/>
                    </a:cubicBezTo>
                    <a:cubicBezTo>
                      <a:pt x="2780" y="15101"/>
                      <a:pt x="4695" y="15623"/>
                      <a:pt x="6558" y="16058"/>
                    </a:cubicBezTo>
                    <a:cubicBezTo>
                      <a:pt x="8776" y="16574"/>
                      <a:pt x="11011" y="17012"/>
                      <a:pt x="13246" y="17450"/>
                    </a:cubicBezTo>
                    <a:cubicBezTo>
                      <a:pt x="10030" y="19250"/>
                      <a:pt x="6769" y="21086"/>
                      <a:pt x="4171" y="23699"/>
                    </a:cubicBezTo>
                    <a:cubicBezTo>
                      <a:pt x="3379" y="24495"/>
                      <a:pt x="2609" y="25662"/>
                      <a:pt x="3123" y="26661"/>
                    </a:cubicBezTo>
                    <a:cubicBezTo>
                      <a:pt x="3432" y="27263"/>
                      <a:pt x="4135" y="27557"/>
                      <a:pt x="4823" y="27557"/>
                    </a:cubicBezTo>
                    <a:cubicBezTo>
                      <a:pt x="4950" y="27557"/>
                      <a:pt x="5076" y="27547"/>
                      <a:pt x="5200" y="27527"/>
                    </a:cubicBezTo>
                    <a:cubicBezTo>
                      <a:pt x="5993" y="27398"/>
                      <a:pt x="6690" y="26947"/>
                      <a:pt x="7361" y="26507"/>
                    </a:cubicBezTo>
                    <a:cubicBezTo>
                      <a:pt x="9904" y="24838"/>
                      <a:pt x="12447" y="23168"/>
                      <a:pt x="14990" y="21498"/>
                    </a:cubicBezTo>
                    <a:lnTo>
                      <a:pt x="14990" y="21498"/>
                    </a:lnTo>
                    <a:cubicBezTo>
                      <a:pt x="14745" y="24738"/>
                      <a:pt x="14795" y="27997"/>
                      <a:pt x="15140" y="31227"/>
                    </a:cubicBezTo>
                    <a:cubicBezTo>
                      <a:pt x="15189" y="31689"/>
                      <a:pt x="15270" y="32199"/>
                      <a:pt x="15633" y="32488"/>
                    </a:cubicBezTo>
                    <a:cubicBezTo>
                      <a:pt x="15842" y="32655"/>
                      <a:pt x="16115" y="32719"/>
                      <a:pt x="16382" y="32719"/>
                    </a:cubicBezTo>
                    <a:cubicBezTo>
                      <a:pt x="16418" y="32719"/>
                      <a:pt x="16453" y="32718"/>
                      <a:pt x="16488" y="32716"/>
                    </a:cubicBezTo>
                    <a:cubicBezTo>
                      <a:pt x="17830" y="32636"/>
                      <a:pt x="18701" y="31295"/>
                      <a:pt x="19250" y="30069"/>
                    </a:cubicBezTo>
                    <a:cubicBezTo>
                      <a:pt x="20238" y="27862"/>
                      <a:pt x="20921" y="25533"/>
                      <a:pt x="21600" y="23211"/>
                    </a:cubicBezTo>
                    <a:cubicBezTo>
                      <a:pt x="22697" y="25708"/>
                      <a:pt x="24020" y="28104"/>
                      <a:pt x="25545" y="30364"/>
                    </a:cubicBezTo>
                    <a:cubicBezTo>
                      <a:pt x="25788" y="30722"/>
                      <a:pt x="26136" y="31118"/>
                      <a:pt x="26541" y="31118"/>
                    </a:cubicBezTo>
                    <a:cubicBezTo>
                      <a:pt x="26593" y="31118"/>
                      <a:pt x="26646" y="31112"/>
                      <a:pt x="26701" y="31097"/>
                    </a:cubicBezTo>
                    <a:cubicBezTo>
                      <a:pt x="26933" y="31037"/>
                      <a:pt x="27106" y="30846"/>
                      <a:pt x="27249" y="30654"/>
                    </a:cubicBezTo>
                    <a:cubicBezTo>
                      <a:pt x="28285" y="29270"/>
                      <a:pt x="28501" y="27406"/>
                      <a:pt x="28214" y="25700"/>
                    </a:cubicBezTo>
                    <a:cubicBezTo>
                      <a:pt x="27927" y="23994"/>
                      <a:pt x="27189" y="22403"/>
                      <a:pt x="26457" y="20835"/>
                    </a:cubicBezTo>
                    <a:lnTo>
                      <a:pt x="26457" y="20835"/>
                    </a:lnTo>
                    <a:cubicBezTo>
                      <a:pt x="28895" y="21569"/>
                      <a:pt x="31333" y="22303"/>
                      <a:pt x="33770" y="23036"/>
                    </a:cubicBezTo>
                    <a:cubicBezTo>
                      <a:pt x="34569" y="23277"/>
                      <a:pt x="35425" y="23514"/>
                      <a:pt x="36248" y="23514"/>
                    </a:cubicBezTo>
                    <a:cubicBezTo>
                      <a:pt x="36731" y="23514"/>
                      <a:pt x="37204" y="23432"/>
                      <a:pt x="37646" y="23220"/>
                    </a:cubicBezTo>
                    <a:cubicBezTo>
                      <a:pt x="37671" y="22054"/>
                      <a:pt x="36900" y="21027"/>
                      <a:pt x="36079" y="20196"/>
                    </a:cubicBezTo>
                    <a:cubicBezTo>
                      <a:pt x="34413" y="18512"/>
                      <a:pt x="32377" y="17196"/>
                      <a:pt x="30157" y="16369"/>
                    </a:cubicBezTo>
                    <a:cubicBezTo>
                      <a:pt x="31779" y="16004"/>
                      <a:pt x="33464" y="16080"/>
                      <a:pt x="35121" y="15939"/>
                    </a:cubicBezTo>
                    <a:cubicBezTo>
                      <a:pt x="36778" y="15799"/>
                      <a:pt x="38503" y="15398"/>
                      <a:pt x="39724" y="14270"/>
                    </a:cubicBezTo>
                    <a:cubicBezTo>
                      <a:pt x="39856" y="14148"/>
                      <a:pt x="39990" y="13997"/>
                      <a:pt x="39984" y="13817"/>
                    </a:cubicBezTo>
                    <a:cubicBezTo>
                      <a:pt x="39978" y="13602"/>
                      <a:pt x="39777" y="13450"/>
                      <a:pt x="39593" y="13336"/>
                    </a:cubicBezTo>
                    <a:cubicBezTo>
                      <a:pt x="36425" y="11378"/>
                      <a:pt x="32557" y="10947"/>
                      <a:pt x="28832" y="10860"/>
                    </a:cubicBezTo>
                    <a:cubicBezTo>
                      <a:pt x="29868" y="10158"/>
                      <a:pt x="36190" y="5393"/>
                      <a:pt x="34793" y="3903"/>
                    </a:cubicBezTo>
                    <a:cubicBezTo>
                      <a:pt x="34625" y="3725"/>
                      <a:pt x="34385" y="3671"/>
                      <a:pt x="34134" y="3671"/>
                    </a:cubicBezTo>
                    <a:cubicBezTo>
                      <a:pt x="33986" y="3671"/>
                      <a:pt x="33834" y="3690"/>
                      <a:pt x="33692" y="3713"/>
                    </a:cubicBezTo>
                    <a:cubicBezTo>
                      <a:pt x="29385" y="4421"/>
                      <a:pt x="25311" y="6484"/>
                      <a:pt x="22192" y="9536"/>
                    </a:cubicBezTo>
                    <a:cubicBezTo>
                      <a:pt x="22254" y="7101"/>
                      <a:pt x="22130" y="4481"/>
                      <a:pt x="21486" y="2119"/>
                    </a:cubicBezTo>
                    <a:cubicBezTo>
                      <a:pt x="21067" y="582"/>
                      <a:pt x="20565" y="1"/>
                      <a:pt x="20046" y="1"/>
                    </a:cubicBezTo>
                    <a:close/>
                  </a:path>
                </a:pathLst>
              </a:custGeom>
              <a:solidFill>
                <a:schemeClr val="dk1"/>
              </a:solidFill>
              <a:ln w="114300" cap="flat" cmpd="sng">
                <a:solidFill>
                  <a:schemeClr val="dk1"/>
                </a:solidFill>
                <a:prstDash val="solid"/>
                <a:round/>
                <a:headEnd type="none" w="sm" len="sm"/>
                <a:tailEnd type="none" w="sm" len="sm"/>
              </a:ln>
              <a:effectLst>
                <a:outerShdw blurRad="5715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48"/>
              <p:cNvSpPr/>
              <p:nvPr/>
            </p:nvSpPr>
            <p:spPr>
              <a:xfrm>
                <a:off x="5378325" y="238100"/>
                <a:ext cx="999775" cy="818000"/>
              </a:xfrm>
              <a:custGeom>
                <a:avLst/>
                <a:gdLst/>
                <a:ahLst/>
                <a:cxnLst/>
                <a:rect l="l" t="t" r="r" b="b"/>
                <a:pathLst>
                  <a:path w="39991" h="32720" extrusionOk="0">
                    <a:moveTo>
                      <a:pt x="20046" y="1"/>
                    </a:moveTo>
                    <a:cubicBezTo>
                      <a:pt x="18890" y="1"/>
                      <a:pt x="17654" y="2891"/>
                      <a:pt x="17079" y="4535"/>
                    </a:cubicBezTo>
                    <a:cubicBezTo>
                      <a:pt x="16565" y="6010"/>
                      <a:pt x="16264" y="7547"/>
                      <a:pt x="16092" y="9097"/>
                    </a:cubicBezTo>
                    <a:lnTo>
                      <a:pt x="16092" y="9097"/>
                    </a:lnTo>
                    <a:cubicBezTo>
                      <a:pt x="15358" y="7336"/>
                      <a:pt x="14333" y="5695"/>
                      <a:pt x="13072" y="4264"/>
                    </a:cubicBezTo>
                    <a:cubicBezTo>
                      <a:pt x="12119" y="3182"/>
                      <a:pt x="10854" y="2157"/>
                      <a:pt x="9442" y="2157"/>
                    </a:cubicBezTo>
                    <a:cubicBezTo>
                      <a:pt x="9336" y="2157"/>
                      <a:pt x="9229" y="2162"/>
                      <a:pt x="9121" y="2174"/>
                    </a:cubicBezTo>
                    <a:cubicBezTo>
                      <a:pt x="8696" y="2221"/>
                      <a:pt x="8255" y="2387"/>
                      <a:pt x="8017" y="2742"/>
                    </a:cubicBezTo>
                    <a:cubicBezTo>
                      <a:pt x="7850" y="2991"/>
                      <a:pt x="7803" y="3304"/>
                      <a:pt x="7817" y="3603"/>
                    </a:cubicBezTo>
                    <a:cubicBezTo>
                      <a:pt x="7853" y="4363"/>
                      <a:pt x="8246" y="5055"/>
                      <a:pt x="8641" y="5705"/>
                    </a:cubicBezTo>
                    <a:cubicBezTo>
                      <a:pt x="10154" y="8190"/>
                      <a:pt x="11858" y="10559"/>
                      <a:pt x="13733" y="12782"/>
                    </a:cubicBezTo>
                    <a:cubicBezTo>
                      <a:pt x="10944" y="11629"/>
                      <a:pt x="7901" y="10578"/>
                      <a:pt x="4943" y="10578"/>
                    </a:cubicBezTo>
                    <a:cubicBezTo>
                      <a:pt x="3682" y="10578"/>
                      <a:pt x="2436" y="10769"/>
                      <a:pt x="1233" y="11225"/>
                    </a:cubicBezTo>
                    <a:cubicBezTo>
                      <a:pt x="1040" y="11298"/>
                      <a:pt x="845" y="11380"/>
                      <a:pt x="691" y="11517"/>
                    </a:cubicBezTo>
                    <a:cubicBezTo>
                      <a:pt x="0" y="12140"/>
                      <a:pt x="582" y="13297"/>
                      <a:pt x="1301" y="13888"/>
                    </a:cubicBezTo>
                    <a:cubicBezTo>
                      <a:pt x="2780" y="15101"/>
                      <a:pt x="4695" y="15623"/>
                      <a:pt x="6558" y="16058"/>
                    </a:cubicBezTo>
                    <a:cubicBezTo>
                      <a:pt x="8776" y="16574"/>
                      <a:pt x="11011" y="17012"/>
                      <a:pt x="13246" y="17450"/>
                    </a:cubicBezTo>
                    <a:cubicBezTo>
                      <a:pt x="10030" y="19250"/>
                      <a:pt x="6769" y="21086"/>
                      <a:pt x="4171" y="23699"/>
                    </a:cubicBezTo>
                    <a:cubicBezTo>
                      <a:pt x="3379" y="24495"/>
                      <a:pt x="2609" y="25662"/>
                      <a:pt x="3123" y="26661"/>
                    </a:cubicBezTo>
                    <a:cubicBezTo>
                      <a:pt x="3432" y="27263"/>
                      <a:pt x="4135" y="27557"/>
                      <a:pt x="4823" y="27557"/>
                    </a:cubicBezTo>
                    <a:cubicBezTo>
                      <a:pt x="4950" y="27557"/>
                      <a:pt x="5076" y="27547"/>
                      <a:pt x="5200" y="27527"/>
                    </a:cubicBezTo>
                    <a:cubicBezTo>
                      <a:pt x="5993" y="27398"/>
                      <a:pt x="6690" y="26947"/>
                      <a:pt x="7361" y="26507"/>
                    </a:cubicBezTo>
                    <a:cubicBezTo>
                      <a:pt x="9904" y="24838"/>
                      <a:pt x="12447" y="23168"/>
                      <a:pt x="14990" y="21498"/>
                    </a:cubicBezTo>
                    <a:lnTo>
                      <a:pt x="14990" y="21498"/>
                    </a:lnTo>
                    <a:cubicBezTo>
                      <a:pt x="14745" y="24738"/>
                      <a:pt x="14795" y="27997"/>
                      <a:pt x="15140" y="31227"/>
                    </a:cubicBezTo>
                    <a:cubicBezTo>
                      <a:pt x="15189" y="31689"/>
                      <a:pt x="15270" y="32199"/>
                      <a:pt x="15633" y="32488"/>
                    </a:cubicBezTo>
                    <a:cubicBezTo>
                      <a:pt x="15842" y="32655"/>
                      <a:pt x="16115" y="32719"/>
                      <a:pt x="16382" y="32719"/>
                    </a:cubicBezTo>
                    <a:cubicBezTo>
                      <a:pt x="16418" y="32719"/>
                      <a:pt x="16453" y="32718"/>
                      <a:pt x="16488" y="32716"/>
                    </a:cubicBezTo>
                    <a:cubicBezTo>
                      <a:pt x="17830" y="32636"/>
                      <a:pt x="18701" y="31295"/>
                      <a:pt x="19250" y="30069"/>
                    </a:cubicBezTo>
                    <a:cubicBezTo>
                      <a:pt x="20238" y="27862"/>
                      <a:pt x="20921" y="25533"/>
                      <a:pt x="21600" y="23211"/>
                    </a:cubicBezTo>
                    <a:cubicBezTo>
                      <a:pt x="22697" y="25708"/>
                      <a:pt x="24020" y="28104"/>
                      <a:pt x="25545" y="30364"/>
                    </a:cubicBezTo>
                    <a:cubicBezTo>
                      <a:pt x="25788" y="30722"/>
                      <a:pt x="26136" y="31118"/>
                      <a:pt x="26541" y="31118"/>
                    </a:cubicBezTo>
                    <a:cubicBezTo>
                      <a:pt x="26593" y="31118"/>
                      <a:pt x="26646" y="31112"/>
                      <a:pt x="26701" y="31097"/>
                    </a:cubicBezTo>
                    <a:cubicBezTo>
                      <a:pt x="26933" y="31037"/>
                      <a:pt x="27106" y="30846"/>
                      <a:pt x="27249" y="30654"/>
                    </a:cubicBezTo>
                    <a:cubicBezTo>
                      <a:pt x="28285" y="29270"/>
                      <a:pt x="28501" y="27406"/>
                      <a:pt x="28214" y="25700"/>
                    </a:cubicBezTo>
                    <a:cubicBezTo>
                      <a:pt x="27927" y="23994"/>
                      <a:pt x="27189" y="22403"/>
                      <a:pt x="26457" y="20835"/>
                    </a:cubicBezTo>
                    <a:lnTo>
                      <a:pt x="26457" y="20835"/>
                    </a:lnTo>
                    <a:cubicBezTo>
                      <a:pt x="28895" y="21569"/>
                      <a:pt x="31333" y="22303"/>
                      <a:pt x="33770" y="23036"/>
                    </a:cubicBezTo>
                    <a:cubicBezTo>
                      <a:pt x="34569" y="23277"/>
                      <a:pt x="35425" y="23514"/>
                      <a:pt x="36248" y="23514"/>
                    </a:cubicBezTo>
                    <a:cubicBezTo>
                      <a:pt x="36731" y="23514"/>
                      <a:pt x="37204" y="23432"/>
                      <a:pt x="37646" y="23220"/>
                    </a:cubicBezTo>
                    <a:cubicBezTo>
                      <a:pt x="37671" y="22054"/>
                      <a:pt x="36900" y="21027"/>
                      <a:pt x="36079" y="20196"/>
                    </a:cubicBezTo>
                    <a:cubicBezTo>
                      <a:pt x="34413" y="18512"/>
                      <a:pt x="32377" y="17196"/>
                      <a:pt x="30157" y="16369"/>
                    </a:cubicBezTo>
                    <a:cubicBezTo>
                      <a:pt x="31779" y="16004"/>
                      <a:pt x="33464" y="16080"/>
                      <a:pt x="35121" y="15939"/>
                    </a:cubicBezTo>
                    <a:cubicBezTo>
                      <a:pt x="36778" y="15799"/>
                      <a:pt x="38503" y="15398"/>
                      <a:pt x="39724" y="14270"/>
                    </a:cubicBezTo>
                    <a:cubicBezTo>
                      <a:pt x="39856" y="14148"/>
                      <a:pt x="39990" y="13997"/>
                      <a:pt x="39984" y="13817"/>
                    </a:cubicBezTo>
                    <a:cubicBezTo>
                      <a:pt x="39978" y="13602"/>
                      <a:pt x="39777" y="13450"/>
                      <a:pt x="39593" y="13336"/>
                    </a:cubicBezTo>
                    <a:cubicBezTo>
                      <a:pt x="36425" y="11378"/>
                      <a:pt x="32557" y="10947"/>
                      <a:pt x="28832" y="10860"/>
                    </a:cubicBezTo>
                    <a:cubicBezTo>
                      <a:pt x="29868" y="10158"/>
                      <a:pt x="36190" y="5393"/>
                      <a:pt x="34793" y="3903"/>
                    </a:cubicBezTo>
                    <a:cubicBezTo>
                      <a:pt x="34625" y="3725"/>
                      <a:pt x="34385" y="3671"/>
                      <a:pt x="34134" y="3671"/>
                    </a:cubicBezTo>
                    <a:cubicBezTo>
                      <a:pt x="33986" y="3671"/>
                      <a:pt x="33834" y="3690"/>
                      <a:pt x="33692" y="3713"/>
                    </a:cubicBezTo>
                    <a:cubicBezTo>
                      <a:pt x="29385" y="4421"/>
                      <a:pt x="25311" y="6484"/>
                      <a:pt x="22192" y="9536"/>
                    </a:cubicBezTo>
                    <a:cubicBezTo>
                      <a:pt x="22254" y="7101"/>
                      <a:pt x="22130" y="4481"/>
                      <a:pt x="21486" y="2119"/>
                    </a:cubicBezTo>
                    <a:cubicBezTo>
                      <a:pt x="21067" y="582"/>
                      <a:pt x="20565" y="1"/>
                      <a:pt x="200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48"/>
              <p:cNvSpPr/>
              <p:nvPr/>
            </p:nvSpPr>
            <p:spPr>
              <a:xfrm>
                <a:off x="5784413" y="568225"/>
                <a:ext cx="187604" cy="157748"/>
              </a:xfrm>
              <a:custGeom>
                <a:avLst/>
                <a:gdLst/>
                <a:ahLst/>
                <a:cxnLst/>
                <a:rect l="l" t="t" r="r" b="b"/>
                <a:pathLst>
                  <a:path w="9511" h="7213" extrusionOk="0">
                    <a:moveTo>
                      <a:pt x="5186" y="0"/>
                    </a:moveTo>
                    <a:cubicBezTo>
                      <a:pt x="4115" y="0"/>
                      <a:pt x="3044" y="292"/>
                      <a:pt x="2236" y="842"/>
                    </a:cubicBezTo>
                    <a:cubicBezTo>
                      <a:pt x="1208" y="1541"/>
                      <a:pt x="458" y="2637"/>
                      <a:pt x="179" y="3849"/>
                    </a:cubicBezTo>
                    <a:cubicBezTo>
                      <a:pt x="0" y="4622"/>
                      <a:pt x="30" y="5499"/>
                      <a:pt x="514" y="6128"/>
                    </a:cubicBezTo>
                    <a:cubicBezTo>
                      <a:pt x="1042" y="6811"/>
                      <a:pt x="1965" y="7036"/>
                      <a:pt x="2824" y="7135"/>
                    </a:cubicBezTo>
                    <a:cubicBezTo>
                      <a:pt x="3239" y="7184"/>
                      <a:pt x="3659" y="7212"/>
                      <a:pt x="4077" y="7212"/>
                    </a:cubicBezTo>
                    <a:cubicBezTo>
                      <a:pt x="4872" y="7212"/>
                      <a:pt x="5664" y="7109"/>
                      <a:pt x="6411" y="6844"/>
                    </a:cubicBezTo>
                    <a:cubicBezTo>
                      <a:pt x="7552" y="6439"/>
                      <a:pt x="8582" y="5618"/>
                      <a:pt x="9046" y="4500"/>
                    </a:cubicBezTo>
                    <a:cubicBezTo>
                      <a:pt x="9510" y="3383"/>
                      <a:pt x="9317" y="1970"/>
                      <a:pt x="8430" y="1145"/>
                    </a:cubicBezTo>
                    <a:cubicBezTo>
                      <a:pt x="7591" y="366"/>
                      <a:pt x="6388" y="0"/>
                      <a:pt x="5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77"/>
        <p:cNvGrpSpPr/>
        <p:nvPr/>
      </p:nvGrpSpPr>
      <p:grpSpPr>
        <a:xfrm>
          <a:off x="0" y="0"/>
          <a:ext cx="0" cy="0"/>
          <a:chOff x="0" y="0"/>
          <a:chExt cx="0" cy="0"/>
        </a:xfrm>
      </p:grpSpPr>
      <p:sp>
        <p:nvSpPr>
          <p:cNvPr id="1479" name="Google Shape;1479;p49"/>
          <p:cNvSpPr txBox="1">
            <a:spLocks noGrp="1"/>
          </p:cNvSpPr>
          <p:nvPr>
            <p:ph type="subTitle" idx="1"/>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d-ID" dirty="0" smtClean="0"/>
              <a:t>Teori Sosial</a:t>
            </a:r>
            <a:endParaRPr dirty="0"/>
          </a:p>
        </p:txBody>
      </p:sp>
      <p:sp>
        <p:nvSpPr>
          <p:cNvPr id="2" name="Subtitle 1"/>
          <p:cNvSpPr>
            <a:spLocks noGrp="1"/>
          </p:cNvSpPr>
          <p:nvPr>
            <p:ph type="subTitle" idx="2"/>
          </p:nvPr>
        </p:nvSpPr>
        <p:spPr/>
        <p:txBody>
          <a:bodyPr/>
          <a:lstStyle/>
          <a:p>
            <a:r>
              <a:rPr lang="id-ID" dirty="0" smtClean="0"/>
              <a:t>Teori Komunikasi</a:t>
            </a:r>
            <a:endParaRPr lang="en-US" dirty="0"/>
          </a:p>
        </p:txBody>
      </p:sp>
      <p:sp>
        <p:nvSpPr>
          <p:cNvPr id="1478" name="Google Shape;1478;p49"/>
          <p:cNvSpPr txBox="1">
            <a:spLocks noGrp="1"/>
          </p:cNvSpPr>
          <p:nvPr>
            <p:ph type="title"/>
          </p:nvPr>
        </p:nvSpPr>
        <p:spPr>
          <a:xfrm>
            <a:off x="720000" y="976628"/>
            <a:ext cx="7704000" cy="602474"/>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sz="1800" dirty="0" err="1" smtClean="0"/>
              <a:t>Pengertian</a:t>
            </a:r>
            <a:r>
              <a:rPr sz="1800" dirty="0" smtClean="0"/>
              <a:t> </a:t>
            </a:r>
            <a:r>
              <a:rPr sz="1800" dirty="0" err="1" smtClean="0"/>
              <a:t>Teori</a:t>
            </a:r>
            <a:r>
              <a:rPr sz="1800" dirty="0" smtClean="0"/>
              <a:t> </a:t>
            </a:r>
            <a:r>
              <a:rPr sz="1800" dirty="0" err="1" smtClean="0"/>
              <a:t>Sosial</a:t>
            </a:r>
            <a:r>
              <a:rPr sz="1800" dirty="0" smtClean="0"/>
              <a:t> Dan </a:t>
            </a:r>
            <a:r>
              <a:rPr sz="1800" dirty="0" err="1" smtClean="0"/>
              <a:t>Teori</a:t>
            </a:r>
            <a:r>
              <a:rPr sz="1800" dirty="0" smtClean="0"/>
              <a:t> </a:t>
            </a:r>
            <a:r>
              <a:rPr sz="1800" dirty="0" err="1" smtClean="0"/>
              <a:t>Komunikasi</a:t>
            </a:r>
            <a:endParaRPr sz="1800" dirty="0"/>
          </a:p>
        </p:txBody>
      </p:sp>
      <p:sp>
        <p:nvSpPr>
          <p:cNvPr id="3" name="Text Placeholder 2"/>
          <p:cNvSpPr>
            <a:spLocks noGrp="1"/>
          </p:cNvSpPr>
          <p:nvPr>
            <p:ph type="body" idx="3"/>
          </p:nvPr>
        </p:nvSpPr>
        <p:spPr>
          <a:xfrm>
            <a:off x="179512" y="2067694"/>
            <a:ext cx="4218710" cy="2050018"/>
          </a:xfrm>
        </p:spPr>
        <p:txBody>
          <a:bodyPr/>
          <a:lstStyle/>
          <a:p>
            <a:pPr marL="139700" indent="0">
              <a:buNone/>
            </a:pPr>
            <a:r>
              <a:rPr lang="id-ID" dirty="0" smtClean="0"/>
              <a:t>          Teori </a:t>
            </a:r>
            <a:r>
              <a:rPr lang="id-ID" dirty="0"/>
              <a:t>sosial adalah kerangka kerja analitis atau paradigma, yang digunakan untuk mempelajari dan menafsirkan fenomena sosial. Sebagai alat yang digunakan oleh ilmuwan sosial, teori sosial berhubungan dengan perdebatan sejarah atas validitas dan reliabilitas metodologi yang berbeda-beda.</a:t>
            </a:r>
            <a:endParaRPr lang="en-US" dirty="0"/>
          </a:p>
          <a:p>
            <a:pPr marL="139700" indent="0">
              <a:buNone/>
            </a:pPr>
            <a:endParaRPr lang="en-US" dirty="0"/>
          </a:p>
        </p:txBody>
      </p:sp>
      <p:sp>
        <p:nvSpPr>
          <p:cNvPr id="4" name="Text Placeholder 3"/>
          <p:cNvSpPr>
            <a:spLocks noGrp="1"/>
          </p:cNvSpPr>
          <p:nvPr>
            <p:ph type="body" idx="4"/>
          </p:nvPr>
        </p:nvSpPr>
        <p:spPr>
          <a:xfrm>
            <a:off x="4790038" y="2033900"/>
            <a:ext cx="4153455" cy="1906002"/>
          </a:xfrm>
        </p:spPr>
        <p:txBody>
          <a:bodyPr/>
          <a:lstStyle/>
          <a:p>
            <a:r>
              <a:rPr lang="id-ID" dirty="0" smtClean="0"/>
              <a:t>          Teori </a:t>
            </a:r>
            <a:r>
              <a:rPr lang="id-ID" dirty="0"/>
              <a:t>komunikasi adalah satu pandangan dan strategi yang akan membentuk alat dan rangka kerja untuk sesuatu perkara yang hendak dilaksanakan. Dalam proses komunikasi teori akan membina bentuk dan kaidah komunikasi yang hendak dibuat. </a:t>
            </a:r>
            <a:endParaRPr lang="en-US" dirty="0"/>
          </a:p>
          <a:p>
            <a:endParaRPr lang="en-US" dirty="0"/>
          </a:p>
        </p:txBody>
      </p:sp>
      <p:grpSp>
        <p:nvGrpSpPr>
          <p:cNvPr id="1504" name="Google Shape;1504;p49"/>
          <p:cNvGrpSpPr/>
          <p:nvPr/>
        </p:nvGrpSpPr>
        <p:grpSpPr>
          <a:xfrm>
            <a:off x="927044" y="708378"/>
            <a:ext cx="7151001" cy="3061164"/>
            <a:chOff x="940474" y="725657"/>
            <a:chExt cx="7151001" cy="3061164"/>
          </a:xfrm>
        </p:grpSpPr>
        <p:grpSp>
          <p:nvGrpSpPr>
            <p:cNvPr id="1505" name="Google Shape;1505;p49"/>
            <p:cNvGrpSpPr/>
            <p:nvPr/>
          </p:nvGrpSpPr>
          <p:grpSpPr>
            <a:xfrm rot="-6772251" flipH="1">
              <a:off x="1876498" y="923563"/>
              <a:ext cx="320726" cy="738000"/>
              <a:chOff x="8760425" y="429456"/>
              <a:chExt cx="228300" cy="525325"/>
            </a:xfrm>
          </p:grpSpPr>
          <p:sp>
            <p:nvSpPr>
              <p:cNvPr id="1506" name="Google Shape;1506;p49"/>
              <p:cNvSpPr/>
              <p:nvPr/>
            </p:nvSpPr>
            <p:spPr>
              <a:xfrm>
                <a:off x="8760425" y="429456"/>
                <a:ext cx="228300" cy="525325"/>
              </a:xfrm>
              <a:custGeom>
                <a:avLst/>
                <a:gdLst/>
                <a:ahLst/>
                <a:cxnLst/>
                <a:rect l="l" t="t" r="r" b="b"/>
                <a:pathLst>
                  <a:path w="9132" h="21013" extrusionOk="0">
                    <a:moveTo>
                      <a:pt x="9132" y="0"/>
                    </a:moveTo>
                    <a:lnTo>
                      <a:pt x="9132" y="0"/>
                    </a:lnTo>
                    <a:cubicBezTo>
                      <a:pt x="8134" y="2424"/>
                      <a:pt x="5812" y="4501"/>
                      <a:pt x="4238" y="6792"/>
                    </a:cubicBezTo>
                    <a:cubicBezTo>
                      <a:pt x="1439" y="10868"/>
                      <a:pt x="0" y="16947"/>
                      <a:pt x="1370" y="21013"/>
                    </a:cubicBezTo>
                    <a:cubicBezTo>
                      <a:pt x="1875" y="18131"/>
                      <a:pt x="5615" y="16251"/>
                      <a:pt x="7200" y="13671"/>
                    </a:cubicBezTo>
                    <a:cubicBezTo>
                      <a:pt x="8099" y="12208"/>
                      <a:pt x="8244" y="10622"/>
                      <a:pt x="8372" y="9085"/>
                    </a:cubicBezTo>
                    <a:cubicBezTo>
                      <a:pt x="8625" y="6057"/>
                      <a:pt x="8879" y="3029"/>
                      <a:pt x="9132" y="0"/>
                    </a:cubicBezTo>
                    <a:close/>
                  </a:path>
                </a:pathLst>
              </a:custGeom>
              <a:solidFill>
                <a:schemeClr val="dk1"/>
              </a:solidFill>
              <a:ln w="114300" cap="flat" cmpd="sng">
                <a:solidFill>
                  <a:schemeClr val="dk1"/>
                </a:solidFill>
                <a:prstDash val="solid"/>
                <a:round/>
                <a:headEnd type="none" w="sm" len="sm"/>
                <a:tailEnd type="none" w="sm" len="sm"/>
              </a:ln>
              <a:effectLst>
                <a:outerShdw blurRad="5715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49"/>
              <p:cNvSpPr/>
              <p:nvPr/>
            </p:nvSpPr>
            <p:spPr>
              <a:xfrm>
                <a:off x="8760425" y="429456"/>
                <a:ext cx="228300" cy="525325"/>
              </a:xfrm>
              <a:custGeom>
                <a:avLst/>
                <a:gdLst/>
                <a:ahLst/>
                <a:cxnLst/>
                <a:rect l="l" t="t" r="r" b="b"/>
                <a:pathLst>
                  <a:path w="9132" h="21013" extrusionOk="0">
                    <a:moveTo>
                      <a:pt x="9132" y="0"/>
                    </a:moveTo>
                    <a:lnTo>
                      <a:pt x="9132" y="0"/>
                    </a:lnTo>
                    <a:cubicBezTo>
                      <a:pt x="8134" y="2424"/>
                      <a:pt x="5812" y="4501"/>
                      <a:pt x="4238" y="6792"/>
                    </a:cubicBezTo>
                    <a:cubicBezTo>
                      <a:pt x="1439" y="10868"/>
                      <a:pt x="0" y="16947"/>
                      <a:pt x="1370" y="21013"/>
                    </a:cubicBezTo>
                    <a:cubicBezTo>
                      <a:pt x="1875" y="18131"/>
                      <a:pt x="5615" y="16251"/>
                      <a:pt x="7200" y="13671"/>
                    </a:cubicBezTo>
                    <a:cubicBezTo>
                      <a:pt x="8099" y="12208"/>
                      <a:pt x="8244" y="10622"/>
                      <a:pt x="8372" y="9085"/>
                    </a:cubicBezTo>
                    <a:cubicBezTo>
                      <a:pt x="8625" y="6057"/>
                      <a:pt x="8879" y="3029"/>
                      <a:pt x="91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11" name="Google Shape;1511;p49"/>
            <p:cNvSpPr/>
            <p:nvPr/>
          </p:nvSpPr>
          <p:spPr>
            <a:xfrm rot="21153808">
              <a:off x="1800807" y="3710889"/>
              <a:ext cx="90303" cy="75932"/>
            </a:xfrm>
            <a:custGeom>
              <a:avLst/>
              <a:gdLst/>
              <a:ahLst/>
              <a:cxnLst/>
              <a:rect l="l" t="t" r="r" b="b"/>
              <a:pathLst>
                <a:path w="9511" h="7213" extrusionOk="0">
                  <a:moveTo>
                    <a:pt x="5186" y="0"/>
                  </a:moveTo>
                  <a:cubicBezTo>
                    <a:pt x="4115" y="0"/>
                    <a:pt x="3044" y="292"/>
                    <a:pt x="2236" y="842"/>
                  </a:cubicBezTo>
                  <a:cubicBezTo>
                    <a:pt x="1208" y="1541"/>
                    <a:pt x="458" y="2637"/>
                    <a:pt x="179" y="3849"/>
                  </a:cubicBezTo>
                  <a:cubicBezTo>
                    <a:pt x="0" y="4622"/>
                    <a:pt x="30" y="5499"/>
                    <a:pt x="514" y="6128"/>
                  </a:cubicBezTo>
                  <a:cubicBezTo>
                    <a:pt x="1042" y="6811"/>
                    <a:pt x="1965" y="7036"/>
                    <a:pt x="2824" y="7135"/>
                  </a:cubicBezTo>
                  <a:cubicBezTo>
                    <a:pt x="3239" y="7184"/>
                    <a:pt x="3659" y="7212"/>
                    <a:pt x="4077" y="7212"/>
                  </a:cubicBezTo>
                  <a:cubicBezTo>
                    <a:pt x="4872" y="7212"/>
                    <a:pt x="5664" y="7109"/>
                    <a:pt x="6411" y="6844"/>
                  </a:cubicBezTo>
                  <a:cubicBezTo>
                    <a:pt x="7552" y="6439"/>
                    <a:pt x="8582" y="5618"/>
                    <a:pt x="9046" y="4500"/>
                  </a:cubicBezTo>
                  <a:cubicBezTo>
                    <a:pt x="9510" y="3383"/>
                    <a:pt x="9317" y="1970"/>
                    <a:pt x="8430" y="1145"/>
                  </a:cubicBezTo>
                  <a:cubicBezTo>
                    <a:pt x="7591" y="366"/>
                    <a:pt x="6388" y="0"/>
                    <a:pt x="5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16" name="Google Shape;1516;p49"/>
            <p:cNvGrpSpPr/>
            <p:nvPr/>
          </p:nvGrpSpPr>
          <p:grpSpPr>
            <a:xfrm rot="198435">
              <a:off x="940474" y="725657"/>
              <a:ext cx="613484" cy="501943"/>
              <a:chOff x="5378325" y="238100"/>
              <a:chExt cx="999775" cy="818000"/>
            </a:xfrm>
          </p:grpSpPr>
          <p:sp>
            <p:nvSpPr>
              <p:cNvPr id="1517" name="Google Shape;1517;p49"/>
              <p:cNvSpPr/>
              <p:nvPr/>
            </p:nvSpPr>
            <p:spPr>
              <a:xfrm>
                <a:off x="5378325" y="238100"/>
                <a:ext cx="999775" cy="818000"/>
              </a:xfrm>
              <a:custGeom>
                <a:avLst/>
                <a:gdLst/>
                <a:ahLst/>
                <a:cxnLst/>
                <a:rect l="l" t="t" r="r" b="b"/>
                <a:pathLst>
                  <a:path w="39991" h="32720" extrusionOk="0">
                    <a:moveTo>
                      <a:pt x="20046" y="1"/>
                    </a:moveTo>
                    <a:cubicBezTo>
                      <a:pt x="18890" y="1"/>
                      <a:pt x="17654" y="2891"/>
                      <a:pt x="17079" y="4535"/>
                    </a:cubicBezTo>
                    <a:cubicBezTo>
                      <a:pt x="16565" y="6010"/>
                      <a:pt x="16264" y="7547"/>
                      <a:pt x="16092" y="9097"/>
                    </a:cubicBezTo>
                    <a:lnTo>
                      <a:pt x="16092" y="9097"/>
                    </a:lnTo>
                    <a:cubicBezTo>
                      <a:pt x="15358" y="7336"/>
                      <a:pt x="14333" y="5695"/>
                      <a:pt x="13072" y="4264"/>
                    </a:cubicBezTo>
                    <a:cubicBezTo>
                      <a:pt x="12119" y="3182"/>
                      <a:pt x="10854" y="2157"/>
                      <a:pt x="9442" y="2157"/>
                    </a:cubicBezTo>
                    <a:cubicBezTo>
                      <a:pt x="9336" y="2157"/>
                      <a:pt x="9229" y="2162"/>
                      <a:pt x="9121" y="2174"/>
                    </a:cubicBezTo>
                    <a:cubicBezTo>
                      <a:pt x="8696" y="2221"/>
                      <a:pt x="8255" y="2387"/>
                      <a:pt x="8017" y="2742"/>
                    </a:cubicBezTo>
                    <a:cubicBezTo>
                      <a:pt x="7850" y="2991"/>
                      <a:pt x="7803" y="3304"/>
                      <a:pt x="7817" y="3603"/>
                    </a:cubicBezTo>
                    <a:cubicBezTo>
                      <a:pt x="7853" y="4363"/>
                      <a:pt x="8246" y="5055"/>
                      <a:pt x="8641" y="5705"/>
                    </a:cubicBezTo>
                    <a:cubicBezTo>
                      <a:pt x="10154" y="8190"/>
                      <a:pt x="11858" y="10559"/>
                      <a:pt x="13733" y="12782"/>
                    </a:cubicBezTo>
                    <a:cubicBezTo>
                      <a:pt x="10944" y="11629"/>
                      <a:pt x="7901" y="10578"/>
                      <a:pt x="4943" y="10578"/>
                    </a:cubicBezTo>
                    <a:cubicBezTo>
                      <a:pt x="3682" y="10578"/>
                      <a:pt x="2436" y="10769"/>
                      <a:pt x="1233" y="11225"/>
                    </a:cubicBezTo>
                    <a:cubicBezTo>
                      <a:pt x="1040" y="11298"/>
                      <a:pt x="845" y="11380"/>
                      <a:pt x="691" y="11517"/>
                    </a:cubicBezTo>
                    <a:cubicBezTo>
                      <a:pt x="0" y="12140"/>
                      <a:pt x="582" y="13297"/>
                      <a:pt x="1301" y="13888"/>
                    </a:cubicBezTo>
                    <a:cubicBezTo>
                      <a:pt x="2780" y="15101"/>
                      <a:pt x="4695" y="15623"/>
                      <a:pt x="6558" y="16058"/>
                    </a:cubicBezTo>
                    <a:cubicBezTo>
                      <a:pt x="8776" y="16574"/>
                      <a:pt x="11011" y="17012"/>
                      <a:pt x="13246" y="17450"/>
                    </a:cubicBezTo>
                    <a:cubicBezTo>
                      <a:pt x="10030" y="19250"/>
                      <a:pt x="6769" y="21086"/>
                      <a:pt x="4171" y="23699"/>
                    </a:cubicBezTo>
                    <a:cubicBezTo>
                      <a:pt x="3379" y="24495"/>
                      <a:pt x="2609" y="25662"/>
                      <a:pt x="3123" y="26661"/>
                    </a:cubicBezTo>
                    <a:cubicBezTo>
                      <a:pt x="3432" y="27263"/>
                      <a:pt x="4135" y="27557"/>
                      <a:pt x="4823" y="27557"/>
                    </a:cubicBezTo>
                    <a:cubicBezTo>
                      <a:pt x="4950" y="27557"/>
                      <a:pt x="5076" y="27547"/>
                      <a:pt x="5200" y="27527"/>
                    </a:cubicBezTo>
                    <a:cubicBezTo>
                      <a:pt x="5993" y="27398"/>
                      <a:pt x="6690" y="26947"/>
                      <a:pt x="7361" y="26507"/>
                    </a:cubicBezTo>
                    <a:cubicBezTo>
                      <a:pt x="9904" y="24838"/>
                      <a:pt x="12447" y="23168"/>
                      <a:pt x="14990" y="21498"/>
                    </a:cubicBezTo>
                    <a:lnTo>
                      <a:pt x="14990" y="21498"/>
                    </a:lnTo>
                    <a:cubicBezTo>
                      <a:pt x="14745" y="24738"/>
                      <a:pt x="14795" y="27997"/>
                      <a:pt x="15140" y="31227"/>
                    </a:cubicBezTo>
                    <a:cubicBezTo>
                      <a:pt x="15189" y="31689"/>
                      <a:pt x="15270" y="32199"/>
                      <a:pt x="15633" y="32488"/>
                    </a:cubicBezTo>
                    <a:cubicBezTo>
                      <a:pt x="15842" y="32655"/>
                      <a:pt x="16115" y="32719"/>
                      <a:pt x="16382" y="32719"/>
                    </a:cubicBezTo>
                    <a:cubicBezTo>
                      <a:pt x="16418" y="32719"/>
                      <a:pt x="16453" y="32718"/>
                      <a:pt x="16488" y="32716"/>
                    </a:cubicBezTo>
                    <a:cubicBezTo>
                      <a:pt x="17830" y="32636"/>
                      <a:pt x="18701" y="31295"/>
                      <a:pt x="19250" y="30069"/>
                    </a:cubicBezTo>
                    <a:cubicBezTo>
                      <a:pt x="20238" y="27862"/>
                      <a:pt x="20921" y="25533"/>
                      <a:pt x="21600" y="23211"/>
                    </a:cubicBezTo>
                    <a:cubicBezTo>
                      <a:pt x="22697" y="25708"/>
                      <a:pt x="24020" y="28104"/>
                      <a:pt x="25545" y="30364"/>
                    </a:cubicBezTo>
                    <a:cubicBezTo>
                      <a:pt x="25788" y="30722"/>
                      <a:pt x="26136" y="31118"/>
                      <a:pt x="26541" y="31118"/>
                    </a:cubicBezTo>
                    <a:cubicBezTo>
                      <a:pt x="26593" y="31118"/>
                      <a:pt x="26646" y="31112"/>
                      <a:pt x="26701" y="31097"/>
                    </a:cubicBezTo>
                    <a:cubicBezTo>
                      <a:pt x="26933" y="31037"/>
                      <a:pt x="27106" y="30846"/>
                      <a:pt x="27249" y="30654"/>
                    </a:cubicBezTo>
                    <a:cubicBezTo>
                      <a:pt x="28285" y="29270"/>
                      <a:pt x="28501" y="27406"/>
                      <a:pt x="28214" y="25700"/>
                    </a:cubicBezTo>
                    <a:cubicBezTo>
                      <a:pt x="27927" y="23994"/>
                      <a:pt x="27189" y="22403"/>
                      <a:pt x="26457" y="20835"/>
                    </a:cubicBezTo>
                    <a:lnTo>
                      <a:pt x="26457" y="20835"/>
                    </a:lnTo>
                    <a:cubicBezTo>
                      <a:pt x="28895" y="21569"/>
                      <a:pt x="31333" y="22303"/>
                      <a:pt x="33770" y="23036"/>
                    </a:cubicBezTo>
                    <a:cubicBezTo>
                      <a:pt x="34569" y="23277"/>
                      <a:pt x="35425" y="23514"/>
                      <a:pt x="36248" y="23514"/>
                    </a:cubicBezTo>
                    <a:cubicBezTo>
                      <a:pt x="36731" y="23514"/>
                      <a:pt x="37204" y="23432"/>
                      <a:pt x="37646" y="23220"/>
                    </a:cubicBezTo>
                    <a:cubicBezTo>
                      <a:pt x="37671" y="22054"/>
                      <a:pt x="36900" y="21027"/>
                      <a:pt x="36079" y="20196"/>
                    </a:cubicBezTo>
                    <a:cubicBezTo>
                      <a:pt x="34413" y="18512"/>
                      <a:pt x="32377" y="17196"/>
                      <a:pt x="30157" y="16369"/>
                    </a:cubicBezTo>
                    <a:cubicBezTo>
                      <a:pt x="31779" y="16004"/>
                      <a:pt x="33464" y="16080"/>
                      <a:pt x="35121" y="15939"/>
                    </a:cubicBezTo>
                    <a:cubicBezTo>
                      <a:pt x="36778" y="15799"/>
                      <a:pt x="38503" y="15398"/>
                      <a:pt x="39724" y="14270"/>
                    </a:cubicBezTo>
                    <a:cubicBezTo>
                      <a:pt x="39856" y="14148"/>
                      <a:pt x="39990" y="13997"/>
                      <a:pt x="39984" y="13817"/>
                    </a:cubicBezTo>
                    <a:cubicBezTo>
                      <a:pt x="39978" y="13602"/>
                      <a:pt x="39777" y="13450"/>
                      <a:pt x="39593" y="13336"/>
                    </a:cubicBezTo>
                    <a:cubicBezTo>
                      <a:pt x="36425" y="11378"/>
                      <a:pt x="32557" y="10947"/>
                      <a:pt x="28832" y="10860"/>
                    </a:cubicBezTo>
                    <a:cubicBezTo>
                      <a:pt x="29868" y="10158"/>
                      <a:pt x="36190" y="5393"/>
                      <a:pt x="34793" y="3903"/>
                    </a:cubicBezTo>
                    <a:cubicBezTo>
                      <a:pt x="34625" y="3725"/>
                      <a:pt x="34385" y="3671"/>
                      <a:pt x="34134" y="3671"/>
                    </a:cubicBezTo>
                    <a:cubicBezTo>
                      <a:pt x="33986" y="3671"/>
                      <a:pt x="33834" y="3690"/>
                      <a:pt x="33692" y="3713"/>
                    </a:cubicBezTo>
                    <a:cubicBezTo>
                      <a:pt x="29385" y="4421"/>
                      <a:pt x="25311" y="6484"/>
                      <a:pt x="22192" y="9536"/>
                    </a:cubicBezTo>
                    <a:cubicBezTo>
                      <a:pt x="22254" y="7101"/>
                      <a:pt x="22130" y="4481"/>
                      <a:pt x="21486" y="2119"/>
                    </a:cubicBezTo>
                    <a:cubicBezTo>
                      <a:pt x="21067" y="582"/>
                      <a:pt x="20565" y="1"/>
                      <a:pt x="20046" y="1"/>
                    </a:cubicBezTo>
                    <a:close/>
                  </a:path>
                </a:pathLst>
              </a:custGeom>
              <a:solidFill>
                <a:schemeClr val="dk1"/>
              </a:solidFill>
              <a:ln w="114300" cap="flat" cmpd="sng">
                <a:solidFill>
                  <a:schemeClr val="dk1"/>
                </a:solidFill>
                <a:prstDash val="solid"/>
                <a:round/>
                <a:headEnd type="none" w="sm" len="sm"/>
                <a:tailEnd type="none" w="sm" len="sm"/>
              </a:ln>
              <a:effectLst>
                <a:outerShdw blurRad="5715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49"/>
              <p:cNvSpPr/>
              <p:nvPr/>
            </p:nvSpPr>
            <p:spPr>
              <a:xfrm>
                <a:off x="5378325" y="238100"/>
                <a:ext cx="999775" cy="818000"/>
              </a:xfrm>
              <a:custGeom>
                <a:avLst/>
                <a:gdLst/>
                <a:ahLst/>
                <a:cxnLst/>
                <a:rect l="l" t="t" r="r" b="b"/>
                <a:pathLst>
                  <a:path w="39991" h="32720" extrusionOk="0">
                    <a:moveTo>
                      <a:pt x="20046" y="1"/>
                    </a:moveTo>
                    <a:cubicBezTo>
                      <a:pt x="18890" y="1"/>
                      <a:pt x="17654" y="2891"/>
                      <a:pt x="17079" y="4535"/>
                    </a:cubicBezTo>
                    <a:cubicBezTo>
                      <a:pt x="16565" y="6010"/>
                      <a:pt x="16264" y="7547"/>
                      <a:pt x="16092" y="9097"/>
                    </a:cubicBezTo>
                    <a:lnTo>
                      <a:pt x="16092" y="9097"/>
                    </a:lnTo>
                    <a:cubicBezTo>
                      <a:pt x="15358" y="7336"/>
                      <a:pt x="14333" y="5695"/>
                      <a:pt x="13072" y="4264"/>
                    </a:cubicBezTo>
                    <a:cubicBezTo>
                      <a:pt x="12119" y="3182"/>
                      <a:pt x="10854" y="2157"/>
                      <a:pt x="9442" y="2157"/>
                    </a:cubicBezTo>
                    <a:cubicBezTo>
                      <a:pt x="9336" y="2157"/>
                      <a:pt x="9229" y="2162"/>
                      <a:pt x="9121" y="2174"/>
                    </a:cubicBezTo>
                    <a:cubicBezTo>
                      <a:pt x="8696" y="2221"/>
                      <a:pt x="8255" y="2387"/>
                      <a:pt x="8017" y="2742"/>
                    </a:cubicBezTo>
                    <a:cubicBezTo>
                      <a:pt x="7850" y="2991"/>
                      <a:pt x="7803" y="3304"/>
                      <a:pt x="7817" y="3603"/>
                    </a:cubicBezTo>
                    <a:cubicBezTo>
                      <a:pt x="7853" y="4363"/>
                      <a:pt x="8246" y="5055"/>
                      <a:pt x="8641" y="5705"/>
                    </a:cubicBezTo>
                    <a:cubicBezTo>
                      <a:pt x="10154" y="8190"/>
                      <a:pt x="11858" y="10559"/>
                      <a:pt x="13733" y="12782"/>
                    </a:cubicBezTo>
                    <a:cubicBezTo>
                      <a:pt x="10944" y="11629"/>
                      <a:pt x="7901" y="10578"/>
                      <a:pt x="4943" y="10578"/>
                    </a:cubicBezTo>
                    <a:cubicBezTo>
                      <a:pt x="3682" y="10578"/>
                      <a:pt x="2436" y="10769"/>
                      <a:pt x="1233" y="11225"/>
                    </a:cubicBezTo>
                    <a:cubicBezTo>
                      <a:pt x="1040" y="11298"/>
                      <a:pt x="845" y="11380"/>
                      <a:pt x="691" y="11517"/>
                    </a:cubicBezTo>
                    <a:cubicBezTo>
                      <a:pt x="0" y="12140"/>
                      <a:pt x="582" y="13297"/>
                      <a:pt x="1301" y="13888"/>
                    </a:cubicBezTo>
                    <a:cubicBezTo>
                      <a:pt x="2780" y="15101"/>
                      <a:pt x="4695" y="15623"/>
                      <a:pt x="6558" y="16058"/>
                    </a:cubicBezTo>
                    <a:cubicBezTo>
                      <a:pt x="8776" y="16574"/>
                      <a:pt x="11011" y="17012"/>
                      <a:pt x="13246" y="17450"/>
                    </a:cubicBezTo>
                    <a:cubicBezTo>
                      <a:pt x="10030" y="19250"/>
                      <a:pt x="6769" y="21086"/>
                      <a:pt x="4171" y="23699"/>
                    </a:cubicBezTo>
                    <a:cubicBezTo>
                      <a:pt x="3379" y="24495"/>
                      <a:pt x="2609" y="25662"/>
                      <a:pt x="3123" y="26661"/>
                    </a:cubicBezTo>
                    <a:cubicBezTo>
                      <a:pt x="3432" y="27263"/>
                      <a:pt x="4135" y="27557"/>
                      <a:pt x="4823" y="27557"/>
                    </a:cubicBezTo>
                    <a:cubicBezTo>
                      <a:pt x="4950" y="27557"/>
                      <a:pt x="5076" y="27547"/>
                      <a:pt x="5200" y="27527"/>
                    </a:cubicBezTo>
                    <a:cubicBezTo>
                      <a:pt x="5993" y="27398"/>
                      <a:pt x="6690" y="26947"/>
                      <a:pt x="7361" y="26507"/>
                    </a:cubicBezTo>
                    <a:cubicBezTo>
                      <a:pt x="9904" y="24838"/>
                      <a:pt x="12447" y="23168"/>
                      <a:pt x="14990" y="21498"/>
                    </a:cubicBezTo>
                    <a:lnTo>
                      <a:pt x="14990" y="21498"/>
                    </a:lnTo>
                    <a:cubicBezTo>
                      <a:pt x="14745" y="24738"/>
                      <a:pt x="14795" y="27997"/>
                      <a:pt x="15140" y="31227"/>
                    </a:cubicBezTo>
                    <a:cubicBezTo>
                      <a:pt x="15189" y="31689"/>
                      <a:pt x="15270" y="32199"/>
                      <a:pt x="15633" y="32488"/>
                    </a:cubicBezTo>
                    <a:cubicBezTo>
                      <a:pt x="15842" y="32655"/>
                      <a:pt x="16115" y="32719"/>
                      <a:pt x="16382" y="32719"/>
                    </a:cubicBezTo>
                    <a:cubicBezTo>
                      <a:pt x="16418" y="32719"/>
                      <a:pt x="16453" y="32718"/>
                      <a:pt x="16488" y="32716"/>
                    </a:cubicBezTo>
                    <a:cubicBezTo>
                      <a:pt x="17830" y="32636"/>
                      <a:pt x="18701" y="31295"/>
                      <a:pt x="19250" y="30069"/>
                    </a:cubicBezTo>
                    <a:cubicBezTo>
                      <a:pt x="20238" y="27862"/>
                      <a:pt x="20921" y="25533"/>
                      <a:pt x="21600" y="23211"/>
                    </a:cubicBezTo>
                    <a:cubicBezTo>
                      <a:pt x="22697" y="25708"/>
                      <a:pt x="24020" y="28104"/>
                      <a:pt x="25545" y="30364"/>
                    </a:cubicBezTo>
                    <a:cubicBezTo>
                      <a:pt x="25788" y="30722"/>
                      <a:pt x="26136" y="31118"/>
                      <a:pt x="26541" y="31118"/>
                    </a:cubicBezTo>
                    <a:cubicBezTo>
                      <a:pt x="26593" y="31118"/>
                      <a:pt x="26646" y="31112"/>
                      <a:pt x="26701" y="31097"/>
                    </a:cubicBezTo>
                    <a:cubicBezTo>
                      <a:pt x="26933" y="31037"/>
                      <a:pt x="27106" y="30846"/>
                      <a:pt x="27249" y="30654"/>
                    </a:cubicBezTo>
                    <a:cubicBezTo>
                      <a:pt x="28285" y="29270"/>
                      <a:pt x="28501" y="27406"/>
                      <a:pt x="28214" y="25700"/>
                    </a:cubicBezTo>
                    <a:cubicBezTo>
                      <a:pt x="27927" y="23994"/>
                      <a:pt x="27189" y="22403"/>
                      <a:pt x="26457" y="20835"/>
                    </a:cubicBezTo>
                    <a:lnTo>
                      <a:pt x="26457" y="20835"/>
                    </a:lnTo>
                    <a:cubicBezTo>
                      <a:pt x="28895" y="21569"/>
                      <a:pt x="31333" y="22303"/>
                      <a:pt x="33770" y="23036"/>
                    </a:cubicBezTo>
                    <a:cubicBezTo>
                      <a:pt x="34569" y="23277"/>
                      <a:pt x="35425" y="23514"/>
                      <a:pt x="36248" y="23514"/>
                    </a:cubicBezTo>
                    <a:cubicBezTo>
                      <a:pt x="36731" y="23514"/>
                      <a:pt x="37204" y="23432"/>
                      <a:pt x="37646" y="23220"/>
                    </a:cubicBezTo>
                    <a:cubicBezTo>
                      <a:pt x="37671" y="22054"/>
                      <a:pt x="36900" y="21027"/>
                      <a:pt x="36079" y="20196"/>
                    </a:cubicBezTo>
                    <a:cubicBezTo>
                      <a:pt x="34413" y="18512"/>
                      <a:pt x="32377" y="17196"/>
                      <a:pt x="30157" y="16369"/>
                    </a:cubicBezTo>
                    <a:cubicBezTo>
                      <a:pt x="31779" y="16004"/>
                      <a:pt x="33464" y="16080"/>
                      <a:pt x="35121" y="15939"/>
                    </a:cubicBezTo>
                    <a:cubicBezTo>
                      <a:pt x="36778" y="15799"/>
                      <a:pt x="38503" y="15398"/>
                      <a:pt x="39724" y="14270"/>
                    </a:cubicBezTo>
                    <a:cubicBezTo>
                      <a:pt x="39856" y="14148"/>
                      <a:pt x="39990" y="13997"/>
                      <a:pt x="39984" y="13817"/>
                    </a:cubicBezTo>
                    <a:cubicBezTo>
                      <a:pt x="39978" y="13602"/>
                      <a:pt x="39777" y="13450"/>
                      <a:pt x="39593" y="13336"/>
                    </a:cubicBezTo>
                    <a:cubicBezTo>
                      <a:pt x="36425" y="11378"/>
                      <a:pt x="32557" y="10947"/>
                      <a:pt x="28832" y="10860"/>
                    </a:cubicBezTo>
                    <a:cubicBezTo>
                      <a:pt x="29868" y="10158"/>
                      <a:pt x="36190" y="5393"/>
                      <a:pt x="34793" y="3903"/>
                    </a:cubicBezTo>
                    <a:cubicBezTo>
                      <a:pt x="34625" y="3725"/>
                      <a:pt x="34385" y="3671"/>
                      <a:pt x="34134" y="3671"/>
                    </a:cubicBezTo>
                    <a:cubicBezTo>
                      <a:pt x="33986" y="3671"/>
                      <a:pt x="33834" y="3690"/>
                      <a:pt x="33692" y="3713"/>
                    </a:cubicBezTo>
                    <a:cubicBezTo>
                      <a:pt x="29385" y="4421"/>
                      <a:pt x="25311" y="6484"/>
                      <a:pt x="22192" y="9536"/>
                    </a:cubicBezTo>
                    <a:cubicBezTo>
                      <a:pt x="22254" y="7101"/>
                      <a:pt x="22130" y="4481"/>
                      <a:pt x="21486" y="2119"/>
                    </a:cubicBezTo>
                    <a:cubicBezTo>
                      <a:pt x="21067" y="582"/>
                      <a:pt x="20565" y="1"/>
                      <a:pt x="200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49"/>
              <p:cNvSpPr/>
              <p:nvPr/>
            </p:nvSpPr>
            <p:spPr>
              <a:xfrm>
                <a:off x="5784413" y="568225"/>
                <a:ext cx="187604" cy="157748"/>
              </a:xfrm>
              <a:custGeom>
                <a:avLst/>
                <a:gdLst/>
                <a:ahLst/>
                <a:cxnLst/>
                <a:rect l="l" t="t" r="r" b="b"/>
                <a:pathLst>
                  <a:path w="9511" h="7213" extrusionOk="0">
                    <a:moveTo>
                      <a:pt x="5186" y="0"/>
                    </a:moveTo>
                    <a:cubicBezTo>
                      <a:pt x="4115" y="0"/>
                      <a:pt x="3044" y="292"/>
                      <a:pt x="2236" y="842"/>
                    </a:cubicBezTo>
                    <a:cubicBezTo>
                      <a:pt x="1208" y="1541"/>
                      <a:pt x="458" y="2637"/>
                      <a:pt x="179" y="3849"/>
                    </a:cubicBezTo>
                    <a:cubicBezTo>
                      <a:pt x="0" y="4622"/>
                      <a:pt x="30" y="5499"/>
                      <a:pt x="514" y="6128"/>
                    </a:cubicBezTo>
                    <a:cubicBezTo>
                      <a:pt x="1042" y="6811"/>
                      <a:pt x="1965" y="7036"/>
                      <a:pt x="2824" y="7135"/>
                    </a:cubicBezTo>
                    <a:cubicBezTo>
                      <a:pt x="3239" y="7184"/>
                      <a:pt x="3659" y="7212"/>
                      <a:pt x="4077" y="7212"/>
                    </a:cubicBezTo>
                    <a:cubicBezTo>
                      <a:pt x="4872" y="7212"/>
                      <a:pt x="5664" y="7109"/>
                      <a:pt x="6411" y="6844"/>
                    </a:cubicBezTo>
                    <a:cubicBezTo>
                      <a:pt x="7552" y="6439"/>
                      <a:pt x="8582" y="5618"/>
                      <a:pt x="9046" y="4500"/>
                    </a:cubicBezTo>
                    <a:cubicBezTo>
                      <a:pt x="9510" y="3383"/>
                      <a:pt x="9317" y="1970"/>
                      <a:pt x="8430" y="1145"/>
                    </a:cubicBezTo>
                    <a:cubicBezTo>
                      <a:pt x="7591" y="366"/>
                      <a:pt x="6388" y="0"/>
                      <a:pt x="5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0" name="Google Shape;1520;p49"/>
            <p:cNvGrpSpPr/>
            <p:nvPr/>
          </p:nvGrpSpPr>
          <p:grpSpPr>
            <a:xfrm rot="6700272">
              <a:off x="6759629" y="924532"/>
              <a:ext cx="320862" cy="738312"/>
              <a:chOff x="8760425" y="429456"/>
              <a:chExt cx="228300" cy="525325"/>
            </a:xfrm>
          </p:grpSpPr>
          <p:sp>
            <p:nvSpPr>
              <p:cNvPr id="1521" name="Google Shape;1521;p49"/>
              <p:cNvSpPr/>
              <p:nvPr/>
            </p:nvSpPr>
            <p:spPr>
              <a:xfrm>
                <a:off x="8760425" y="429456"/>
                <a:ext cx="228300" cy="525325"/>
              </a:xfrm>
              <a:custGeom>
                <a:avLst/>
                <a:gdLst/>
                <a:ahLst/>
                <a:cxnLst/>
                <a:rect l="l" t="t" r="r" b="b"/>
                <a:pathLst>
                  <a:path w="9132" h="21013" extrusionOk="0">
                    <a:moveTo>
                      <a:pt x="9132" y="0"/>
                    </a:moveTo>
                    <a:lnTo>
                      <a:pt x="9132" y="0"/>
                    </a:lnTo>
                    <a:cubicBezTo>
                      <a:pt x="8134" y="2424"/>
                      <a:pt x="5812" y="4501"/>
                      <a:pt x="4238" y="6792"/>
                    </a:cubicBezTo>
                    <a:cubicBezTo>
                      <a:pt x="1439" y="10868"/>
                      <a:pt x="0" y="16947"/>
                      <a:pt x="1370" y="21013"/>
                    </a:cubicBezTo>
                    <a:cubicBezTo>
                      <a:pt x="1875" y="18131"/>
                      <a:pt x="5615" y="16251"/>
                      <a:pt x="7200" y="13671"/>
                    </a:cubicBezTo>
                    <a:cubicBezTo>
                      <a:pt x="8099" y="12208"/>
                      <a:pt x="8244" y="10622"/>
                      <a:pt x="8372" y="9085"/>
                    </a:cubicBezTo>
                    <a:cubicBezTo>
                      <a:pt x="8625" y="6057"/>
                      <a:pt x="8879" y="3029"/>
                      <a:pt x="9132" y="0"/>
                    </a:cubicBezTo>
                    <a:close/>
                  </a:path>
                </a:pathLst>
              </a:custGeom>
              <a:solidFill>
                <a:schemeClr val="dk1"/>
              </a:solidFill>
              <a:ln w="114300" cap="flat" cmpd="sng">
                <a:solidFill>
                  <a:schemeClr val="dk1"/>
                </a:solidFill>
                <a:prstDash val="solid"/>
                <a:round/>
                <a:headEnd type="none" w="sm" len="sm"/>
                <a:tailEnd type="none" w="sm" len="sm"/>
              </a:ln>
              <a:effectLst>
                <a:outerShdw blurRad="5715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49"/>
              <p:cNvSpPr/>
              <p:nvPr/>
            </p:nvSpPr>
            <p:spPr>
              <a:xfrm>
                <a:off x="8760425" y="429456"/>
                <a:ext cx="228300" cy="525325"/>
              </a:xfrm>
              <a:custGeom>
                <a:avLst/>
                <a:gdLst/>
                <a:ahLst/>
                <a:cxnLst/>
                <a:rect l="l" t="t" r="r" b="b"/>
                <a:pathLst>
                  <a:path w="9132" h="21013" extrusionOk="0">
                    <a:moveTo>
                      <a:pt x="9132" y="0"/>
                    </a:moveTo>
                    <a:lnTo>
                      <a:pt x="9132" y="0"/>
                    </a:lnTo>
                    <a:cubicBezTo>
                      <a:pt x="8134" y="2424"/>
                      <a:pt x="5812" y="4501"/>
                      <a:pt x="4238" y="6792"/>
                    </a:cubicBezTo>
                    <a:cubicBezTo>
                      <a:pt x="1439" y="10868"/>
                      <a:pt x="0" y="16947"/>
                      <a:pt x="1370" y="21013"/>
                    </a:cubicBezTo>
                    <a:cubicBezTo>
                      <a:pt x="1875" y="18131"/>
                      <a:pt x="5615" y="16251"/>
                      <a:pt x="7200" y="13671"/>
                    </a:cubicBezTo>
                    <a:cubicBezTo>
                      <a:pt x="8099" y="12208"/>
                      <a:pt x="8244" y="10622"/>
                      <a:pt x="8372" y="9085"/>
                    </a:cubicBezTo>
                    <a:cubicBezTo>
                      <a:pt x="8625" y="6057"/>
                      <a:pt x="8879" y="3029"/>
                      <a:pt x="91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3" name="Google Shape;1523;p49"/>
            <p:cNvGrpSpPr/>
            <p:nvPr/>
          </p:nvGrpSpPr>
          <p:grpSpPr>
            <a:xfrm rot="-983181">
              <a:off x="7482990" y="747758"/>
              <a:ext cx="608485" cy="497852"/>
              <a:chOff x="5378325" y="238100"/>
              <a:chExt cx="999775" cy="818000"/>
            </a:xfrm>
          </p:grpSpPr>
          <p:sp>
            <p:nvSpPr>
              <p:cNvPr id="1524" name="Google Shape;1524;p49"/>
              <p:cNvSpPr/>
              <p:nvPr/>
            </p:nvSpPr>
            <p:spPr>
              <a:xfrm>
                <a:off x="5378325" y="238100"/>
                <a:ext cx="999775" cy="818000"/>
              </a:xfrm>
              <a:custGeom>
                <a:avLst/>
                <a:gdLst/>
                <a:ahLst/>
                <a:cxnLst/>
                <a:rect l="l" t="t" r="r" b="b"/>
                <a:pathLst>
                  <a:path w="39991" h="32720" extrusionOk="0">
                    <a:moveTo>
                      <a:pt x="20046" y="1"/>
                    </a:moveTo>
                    <a:cubicBezTo>
                      <a:pt x="18890" y="1"/>
                      <a:pt x="17654" y="2891"/>
                      <a:pt x="17079" y="4535"/>
                    </a:cubicBezTo>
                    <a:cubicBezTo>
                      <a:pt x="16565" y="6010"/>
                      <a:pt x="16264" y="7547"/>
                      <a:pt x="16092" y="9097"/>
                    </a:cubicBezTo>
                    <a:lnTo>
                      <a:pt x="16092" y="9097"/>
                    </a:lnTo>
                    <a:cubicBezTo>
                      <a:pt x="15358" y="7336"/>
                      <a:pt x="14333" y="5695"/>
                      <a:pt x="13072" y="4264"/>
                    </a:cubicBezTo>
                    <a:cubicBezTo>
                      <a:pt x="12119" y="3182"/>
                      <a:pt x="10854" y="2157"/>
                      <a:pt x="9442" y="2157"/>
                    </a:cubicBezTo>
                    <a:cubicBezTo>
                      <a:pt x="9336" y="2157"/>
                      <a:pt x="9229" y="2162"/>
                      <a:pt x="9121" y="2174"/>
                    </a:cubicBezTo>
                    <a:cubicBezTo>
                      <a:pt x="8696" y="2221"/>
                      <a:pt x="8255" y="2387"/>
                      <a:pt x="8017" y="2742"/>
                    </a:cubicBezTo>
                    <a:cubicBezTo>
                      <a:pt x="7850" y="2991"/>
                      <a:pt x="7803" y="3304"/>
                      <a:pt x="7817" y="3603"/>
                    </a:cubicBezTo>
                    <a:cubicBezTo>
                      <a:pt x="7853" y="4363"/>
                      <a:pt x="8246" y="5055"/>
                      <a:pt x="8641" y="5705"/>
                    </a:cubicBezTo>
                    <a:cubicBezTo>
                      <a:pt x="10154" y="8190"/>
                      <a:pt x="11858" y="10559"/>
                      <a:pt x="13733" y="12782"/>
                    </a:cubicBezTo>
                    <a:cubicBezTo>
                      <a:pt x="10944" y="11629"/>
                      <a:pt x="7901" y="10578"/>
                      <a:pt x="4943" y="10578"/>
                    </a:cubicBezTo>
                    <a:cubicBezTo>
                      <a:pt x="3682" y="10578"/>
                      <a:pt x="2436" y="10769"/>
                      <a:pt x="1233" y="11225"/>
                    </a:cubicBezTo>
                    <a:cubicBezTo>
                      <a:pt x="1040" y="11298"/>
                      <a:pt x="845" y="11380"/>
                      <a:pt x="691" y="11517"/>
                    </a:cubicBezTo>
                    <a:cubicBezTo>
                      <a:pt x="0" y="12140"/>
                      <a:pt x="582" y="13297"/>
                      <a:pt x="1301" y="13888"/>
                    </a:cubicBezTo>
                    <a:cubicBezTo>
                      <a:pt x="2780" y="15101"/>
                      <a:pt x="4695" y="15623"/>
                      <a:pt x="6558" y="16058"/>
                    </a:cubicBezTo>
                    <a:cubicBezTo>
                      <a:pt x="8776" y="16574"/>
                      <a:pt x="11011" y="17012"/>
                      <a:pt x="13246" y="17450"/>
                    </a:cubicBezTo>
                    <a:cubicBezTo>
                      <a:pt x="10030" y="19250"/>
                      <a:pt x="6769" y="21086"/>
                      <a:pt x="4171" y="23699"/>
                    </a:cubicBezTo>
                    <a:cubicBezTo>
                      <a:pt x="3379" y="24495"/>
                      <a:pt x="2609" y="25662"/>
                      <a:pt x="3123" y="26661"/>
                    </a:cubicBezTo>
                    <a:cubicBezTo>
                      <a:pt x="3432" y="27263"/>
                      <a:pt x="4135" y="27557"/>
                      <a:pt x="4823" y="27557"/>
                    </a:cubicBezTo>
                    <a:cubicBezTo>
                      <a:pt x="4950" y="27557"/>
                      <a:pt x="5076" y="27547"/>
                      <a:pt x="5200" y="27527"/>
                    </a:cubicBezTo>
                    <a:cubicBezTo>
                      <a:pt x="5993" y="27398"/>
                      <a:pt x="6690" y="26947"/>
                      <a:pt x="7361" y="26507"/>
                    </a:cubicBezTo>
                    <a:cubicBezTo>
                      <a:pt x="9904" y="24838"/>
                      <a:pt x="12447" y="23168"/>
                      <a:pt x="14990" y="21498"/>
                    </a:cubicBezTo>
                    <a:lnTo>
                      <a:pt x="14990" y="21498"/>
                    </a:lnTo>
                    <a:cubicBezTo>
                      <a:pt x="14745" y="24738"/>
                      <a:pt x="14795" y="27997"/>
                      <a:pt x="15140" y="31227"/>
                    </a:cubicBezTo>
                    <a:cubicBezTo>
                      <a:pt x="15189" y="31689"/>
                      <a:pt x="15270" y="32199"/>
                      <a:pt x="15633" y="32488"/>
                    </a:cubicBezTo>
                    <a:cubicBezTo>
                      <a:pt x="15842" y="32655"/>
                      <a:pt x="16115" y="32719"/>
                      <a:pt x="16382" y="32719"/>
                    </a:cubicBezTo>
                    <a:cubicBezTo>
                      <a:pt x="16418" y="32719"/>
                      <a:pt x="16453" y="32718"/>
                      <a:pt x="16488" y="32716"/>
                    </a:cubicBezTo>
                    <a:cubicBezTo>
                      <a:pt x="17830" y="32636"/>
                      <a:pt x="18701" y="31295"/>
                      <a:pt x="19250" y="30069"/>
                    </a:cubicBezTo>
                    <a:cubicBezTo>
                      <a:pt x="20238" y="27862"/>
                      <a:pt x="20921" y="25533"/>
                      <a:pt x="21600" y="23211"/>
                    </a:cubicBezTo>
                    <a:cubicBezTo>
                      <a:pt x="22697" y="25708"/>
                      <a:pt x="24020" y="28104"/>
                      <a:pt x="25545" y="30364"/>
                    </a:cubicBezTo>
                    <a:cubicBezTo>
                      <a:pt x="25788" y="30722"/>
                      <a:pt x="26136" y="31118"/>
                      <a:pt x="26541" y="31118"/>
                    </a:cubicBezTo>
                    <a:cubicBezTo>
                      <a:pt x="26593" y="31118"/>
                      <a:pt x="26646" y="31112"/>
                      <a:pt x="26701" y="31097"/>
                    </a:cubicBezTo>
                    <a:cubicBezTo>
                      <a:pt x="26933" y="31037"/>
                      <a:pt x="27106" y="30846"/>
                      <a:pt x="27249" y="30654"/>
                    </a:cubicBezTo>
                    <a:cubicBezTo>
                      <a:pt x="28285" y="29270"/>
                      <a:pt x="28501" y="27406"/>
                      <a:pt x="28214" y="25700"/>
                    </a:cubicBezTo>
                    <a:cubicBezTo>
                      <a:pt x="27927" y="23994"/>
                      <a:pt x="27189" y="22403"/>
                      <a:pt x="26457" y="20835"/>
                    </a:cubicBezTo>
                    <a:lnTo>
                      <a:pt x="26457" y="20835"/>
                    </a:lnTo>
                    <a:cubicBezTo>
                      <a:pt x="28895" y="21569"/>
                      <a:pt x="31333" y="22303"/>
                      <a:pt x="33770" y="23036"/>
                    </a:cubicBezTo>
                    <a:cubicBezTo>
                      <a:pt x="34569" y="23277"/>
                      <a:pt x="35425" y="23514"/>
                      <a:pt x="36248" y="23514"/>
                    </a:cubicBezTo>
                    <a:cubicBezTo>
                      <a:pt x="36731" y="23514"/>
                      <a:pt x="37204" y="23432"/>
                      <a:pt x="37646" y="23220"/>
                    </a:cubicBezTo>
                    <a:cubicBezTo>
                      <a:pt x="37671" y="22054"/>
                      <a:pt x="36900" y="21027"/>
                      <a:pt x="36079" y="20196"/>
                    </a:cubicBezTo>
                    <a:cubicBezTo>
                      <a:pt x="34413" y="18512"/>
                      <a:pt x="32377" y="17196"/>
                      <a:pt x="30157" y="16369"/>
                    </a:cubicBezTo>
                    <a:cubicBezTo>
                      <a:pt x="31779" y="16004"/>
                      <a:pt x="33464" y="16080"/>
                      <a:pt x="35121" y="15939"/>
                    </a:cubicBezTo>
                    <a:cubicBezTo>
                      <a:pt x="36778" y="15799"/>
                      <a:pt x="38503" y="15398"/>
                      <a:pt x="39724" y="14270"/>
                    </a:cubicBezTo>
                    <a:cubicBezTo>
                      <a:pt x="39856" y="14148"/>
                      <a:pt x="39990" y="13997"/>
                      <a:pt x="39984" y="13817"/>
                    </a:cubicBezTo>
                    <a:cubicBezTo>
                      <a:pt x="39978" y="13602"/>
                      <a:pt x="39777" y="13450"/>
                      <a:pt x="39593" y="13336"/>
                    </a:cubicBezTo>
                    <a:cubicBezTo>
                      <a:pt x="36425" y="11378"/>
                      <a:pt x="32557" y="10947"/>
                      <a:pt x="28832" y="10860"/>
                    </a:cubicBezTo>
                    <a:cubicBezTo>
                      <a:pt x="29868" y="10158"/>
                      <a:pt x="36190" y="5393"/>
                      <a:pt x="34793" y="3903"/>
                    </a:cubicBezTo>
                    <a:cubicBezTo>
                      <a:pt x="34625" y="3725"/>
                      <a:pt x="34385" y="3671"/>
                      <a:pt x="34134" y="3671"/>
                    </a:cubicBezTo>
                    <a:cubicBezTo>
                      <a:pt x="33986" y="3671"/>
                      <a:pt x="33834" y="3690"/>
                      <a:pt x="33692" y="3713"/>
                    </a:cubicBezTo>
                    <a:cubicBezTo>
                      <a:pt x="29385" y="4421"/>
                      <a:pt x="25311" y="6484"/>
                      <a:pt x="22192" y="9536"/>
                    </a:cubicBezTo>
                    <a:cubicBezTo>
                      <a:pt x="22254" y="7101"/>
                      <a:pt x="22130" y="4481"/>
                      <a:pt x="21486" y="2119"/>
                    </a:cubicBezTo>
                    <a:cubicBezTo>
                      <a:pt x="21067" y="582"/>
                      <a:pt x="20565" y="1"/>
                      <a:pt x="20046" y="1"/>
                    </a:cubicBezTo>
                    <a:close/>
                  </a:path>
                </a:pathLst>
              </a:custGeom>
              <a:solidFill>
                <a:schemeClr val="dk1"/>
              </a:solidFill>
              <a:ln w="114300" cap="flat" cmpd="sng">
                <a:solidFill>
                  <a:schemeClr val="dk1"/>
                </a:solidFill>
                <a:prstDash val="solid"/>
                <a:round/>
                <a:headEnd type="none" w="sm" len="sm"/>
                <a:tailEnd type="none" w="sm" len="sm"/>
              </a:ln>
              <a:effectLst>
                <a:outerShdw blurRad="5715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49"/>
              <p:cNvSpPr/>
              <p:nvPr/>
            </p:nvSpPr>
            <p:spPr>
              <a:xfrm>
                <a:off x="5378325" y="238100"/>
                <a:ext cx="999775" cy="818000"/>
              </a:xfrm>
              <a:custGeom>
                <a:avLst/>
                <a:gdLst/>
                <a:ahLst/>
                <a:cxnLst/>
                <a:rect l="l" t="t" r="r" b="b"/>
                <a:pathLst>
                  <a:path w="39991" h="32720" extrusionOk="0">
                    <a:moveTo>
                      <a:pt x="20046" y="1"/>
                    </a:moveTo>
                    <a:cubicBezTo>
                      <a:pt x="18890" y="1"/>
                      <a:pt x="17654" y="2891"/>
                      <a:pt x="17079" y="4535"/>
                    </a:cubicBezTo>
                    <a:cubicBezTo>
                      <a:pt x="16565" y="6010"/>
                      <a:pt x="16264" y="7547"/>
                      <a:pt x="16092" y="9097"/>
                    </a:cubicBezTo>
                    <a:lnTo>
                      <a:pt x="16092" y="9097"/>
                    </a:lnTo>
                    <a:cubicBezTo>
                      <a:pt x="15358" y="7336"/>
                      <a:pt x="14333" y="5695"/>
                      <a:pt x="13072" y="4264"/>
                    </a:cubicBezTo>
                    <a:cubicBezTo>
                      <a:pt x="12119" y="3182"/>
                      <a:pt x="10854" y="2157"/>
                      <a:pt x="9442" y="2157"/>
                    </a:cubicBezTo>
                    <a:cubicBezTo>
                      <a:pt x="9336" y="2157"/>
                      <a:pt x="9229" y="2162"/>
                      <a:pt x="9121" y="2174"/>
                    </a:cubicBezTo>
                    <a:cubicBezTo>
                      <a:pt x="8696" y="2221"/>
                      <a:pt x="8255" y="2387"/>
                      <a:pt x="8017" y="2742"/>
                    </a:cubicBezTo>
                    <a:cubicBezTo>
                      <a:pt x="7850" y="2991"/>
                      <a:pt x="7803" y="3304"/>
                      <a:pt x="7817" y="3603"/>
                    </a:cubicBezTo>
                    <a:cubicBezTo>
                      <a:pt x="7853" y="4363"/>
                      <a:pt x="8246" y="5055"/>
                      <a:pt x="8641" y="5705"/>
                    </a:cubicBezTo>
                    <a:cubicBezTo>
                      <a:pt x="10154" y="8190"/>
                      <a:pt x="11858" y="10559"/>
                      <a:pt x="13733" y="12782"/>
                    </a:cubicBezTo>
                    <a:cubicBezTo>
                      <a:pt x="10944" y="11629"/>
                      <a:pt x="7901" y="10578"/>
                      <a:pt x="4943" y="10578"/>
                    </a:cubicBezTo>
                    <a:cubicBezTo>
                      <a:pt x="3682" y="10578"/>
                      <a:pt x="2436" y="10769"/>
                      <a:pt x="1233" y="11225"/>
                    </a:cubicBezTo>
                    <a:cubicBezTo>
                      <a:pt x="1040" y="11298"/>
                      <a:pt x="845" y="11380"/>
                      <a:pt x="691" y="11517"/>
                    </a:cubicBezTo>
                    <a:cubicBezTo>
                      <a:pt x="0" y="12140"/>
                      <a:pt x="582" y="13297"/>
                      <a:pt x="1301" y="13888"/>
                    </a:cubicBezTo>
                    <a:cubicBezTo>
                      <a:pt x="2780" y="15101"/>
                      <a:pt x="4695" y="15623"/>
                      <a:pt x="6558" y="16058"/>
                    </a:cubicBezTo>
                    <a:cubicBezTo>
                      <a:pt x="8776" y="16574"/>
                      <a:pt x="11011" y="17012"/>
                      <a:pt x="13246" y="17450"/>
                    </a:cubicBezTo>
                    <a:cubicBezTo>
                      <a:pt x="10030" y="19250"/>
                      <a:pt x="6769" y="21086"/>
                      <a:pt x="4171" y="23699"/>
                    </a:cubicBezTo>
                    <a:cubicBezTo>
                      <a:pt x="3379" y="24495"/>
                      <a:pt x="2609" y="25662"/>
                      <a:pt x="3123" y="26661"/>
                    </a:cubicBezTo>
                    <a:cubicBezTo>
                      <a:pt x="3432" y="27263"/>
                      <a:pt x="4135" y="27557"/>
                      <a:pt x="4823" y="27557"/>
                    </a:cubicBezTo>
                    <a:cubicBezTo>
                      <a:pt x="4950" y="27557"/>
                      <a:pt x="5076" y="27547"/>
                      <a:pt x="5200" y="27527"/>
                    </a:cubicBezTo>
                    <a:cubicBezTo>
                      <a:pt x="5993" y="27398"/>
                      <a:pt x="6690" y="26947"/>
                      <a:pt x="7361" y="26507"/>
                    </a:cubicBezTo>
                    <a:cubicBezTo>
                      <a:pt x="9904" y="24838"/>
                      <a:pt x="12447" y="23168"/>
                      <a:pt x="14990" y="21498"/>
                    </a:cubicBezTo>
                    <a:lnTo>
                      <a:pt x="14990" y="21498"/>
                    </a:lnTo>
                    <a:cubicBezTo>
                      <a:pt x="14745" y="24738"/>
                      <a:pt x="14795" y="27997"/>
                      <a:pt x="15140" y="31227"/>
                    </a:cubicBezTo>
                    <a:cubicBezTo>
                      <a:pt x="15189" y="31689"/>
                      <a:pt x="15270" y="32199"/>
                      <a:pt x="15633" y="32488"/>
                    </a:cubicBezTo>
                    <a:cubicBezTo>
                      <a:pt x="15842" y="32655"/>
                      <a:pt x="16115" y="32719"/>
                      <a:pt x="16382" y="32719"/>
                    </a:cubicBezTo>
                    <a:cubicBezTo>
                      <a:pt x="16418" y="32719"/>
                      <a:pt x="16453" y="32718"/>
                      <a:pt x="16488" y="32716"/>
                    </a:cubicBezTo>
                    <a:cubicBezTo>
                      <a:pt x="17830" y="32636"/>
                      <a:pt x="18701" y="31295"/>
                      <a:pt x="19250" y="30069"/>
                    </a:cubicBezTo>
                    <a:cubicBezTo>
                      <a:pt x="20238" y="27862"/>
                      <a:pt x="20921" y="25533"/>
                      <a:pt x="21600" y="23211"/>
                    </a:cubicBezTo>
                    <a:cubicBezTo>
                      <a:pt x="22697" y="25708"/>
                      <a:pt x="24020" y="28104"/>
                      <a:pt x="25545" y="30364"/>
                    </a:cubicBezTo>
                    <a:cubicBezTo>
                      <a:pt x="25788" y="30722"/>
                      <a:pt x="26136" y="31118"/>
                      <a:pt x="26541" y="31118"/>
                    </a:cubicBezTo>
                    <a:cubicBezTo>
                      <a:pt x="26593" y="31118"/>
                      <a:pt x="26646" y="31112"/>
                      <a:pt x="26701" y="31097"/>
                    </a:cubicBezTo>
                    <a:cubicBezTo>
                      <a:pt x="26933" y="31037"/>
                      <a:pt x="27106" y="30846"/>
                      <a:pt x="27249" y="30654"/>
                    </a:cubicBezTo>
                    <a:cubicBezTo>
                      <a:pt x="28285" y="29270"/>
                      <a:pt x="28501" y="27406"/>
                      <a:pt x="28214" y="25700"/>
                    </a:cubicBezTo>
                    <a:cubicBezTo>
                      <a:pt x="27927" y="23994"/>
                      <a:pt x="27189" y="22403"/>
                      <a:pt x="26457" y="20835"/>
                    </a:cubicBezTo>
                    <a:lnTo>
                      <a:pt x="26457" y="20835"/>
                    </a:lnTo>
                    <a:cubicBezTo>
                      <a:pt x="28895" y="21569"/>
                      <a:pt x="31333" y="22303"/>
                      <a:pt x="33770" y="23036"/>
                    </a:cubicBezTo>
                    <a:cubicBezTo>
                      <a:pt x="34569" y="23277"/>
                      <a:pt x="35425" y="23514"/>
                      <a:pt x="36248" y="23514"/>
                    </a:cubicBezTo>
                    <a:cubicBezTo>
                      <a:pt x="36731" y="23514"/>
                      <a:pt x="37204" y="23432"/>
                      <a:pt x="37646" y="23220"/>
                    </a:cubicBezTo>
                    <a:cubicBezTo>
                      <a:pt x="37671" y="22054"/>
                      <a:pt x="36900" y="21027"/>
                      <a:pt x="36079" y="20196"/>
                    </a:cubicBezTo>
                    <a:cubicBezTo>
                      <a:pt x="34413" y="18512"/>
                      <a:pt x="32377" y="17196"/>
                      <a:pt x="30157" y="16369"/>
                    </a:cubicBezTo>
                    <a:cubicBezTo>
                      <a:pt x="31779" y="16004"/>
                      <a:pt x="33464" y="16080"/>
                      <a:pt x="35121" y="15939"/>
                    </a:cubicBezTo>
                    <a:cubicBezTo>
                      <a:pt x="36778" y="15799"/>
                      <a:pt x="38503" y="15398"/>
                      <a:pt x="39724" y="14270"/>
                    </a:cubicBezTo>
                    <a:cubicBezTo>
                      <a:pt x="39856" y="14148"/>
                      <a:pt x="39990" y="13997"/>
                      <a:pt x="39984" y="13817"/>
                    </a:cubicBezTo>
                    <a:cubicBezTo>
                      <a:pt x="39978" y="13602"/>
                      <a:pt x="39777" y="13450"/>
                      <a:pt x="39593" y="13336"/>
                    </a:cubicBezTo>
                    <a:cubicBezTo>
                      <a:pt x="36425" y="11378"/>
                      <a:pt x="32557" y="10947"/>
                      <a:pt x="28832" y="10860"/>
                    </a:cubicBezTo>
                    <a:cubicBezTo>
                      <a:pt x="29868" y="10158"/>
                      <a:pt x="36190" y="5393"/>
                      <a:pt x="34793" y="3903"/>
                    </a:cubicBezTo>
                    <a:cubicBezTo>
                      <a:pt x="34625" y="3725"/>
                      <a:pt x="34385" y="3671"/>
                      <a:pt x="34134" y="3671"/>
                    </a:cubicBezTo>
                    <a:cubicBezTo>
                      <a:pt x="33986" y="3671"/>
                      <a:pt x="33834" y="3690"/>
                      <a:pt x="33692" y="3713"/>
                    </a:cubicBezTo>
                    <a:cubicBezTo>
                      <a:pt x="29385" y="4421"/>
                      <a:pt x="25311" y="6484"/>
                      <a:pt x="22192" y="9536"/>
                    </a:cubicBezTo>
                    <a:cubicBezTo>
                      <a:pt x="22254" y="7101"/>
                      <a:pt x="22130" y="4481"/>
                      <a:pt x="21486" y="2119"/>
                    </a:cubicBezTo>
                    <a:cubicBezTo>
                      <a:pt x="21067" y="582"/>
                      <a:pt x="20565" y="1"/>
                      <a:pt x="200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49"/>
              <p:cNvSpPr/>
              <p:nvPr/>
            </p:nvSpPr>
            <p:spPr>
              <a:xfrm>
                <a:off x="5784413" y="568225"/>
                <a:ext cx="187604" cy="157748"/>
              </a:xfrm>
              <a:custGeom>
                <a:avLst/>
                <a:gdLst/>
                <a:ahLst/>
                <a:cxnLst/>
                <a:rect l="l" t="t" r="r" b="b"/>
                <a:pathLst>
                  <a:path w="9511" h="7213" extrusionOk="0">
                    <a:moveTo>
                      <a:pt x="5186" y="0"/>
                    </a:moveTo>
                    <a:cubicBezTo>
                      <a:pt x="4115" y="0"/>
                      <a:pt x="3044" y="292"/>
                      <a:pt x="2236" y="842"/>
                    </a:cubicBezTo>
                    <a:cubicBezTo>
                      <a:pt x="1208" y="1541"/>
                      <a:pt x="458" y="2637"/>
                      <a:pt x="179" y="3849"/>
                    </a:cubicBezTo>
                    <a:cubicBezTo>
                      <a:pt x="0" y="4622"/>
                      <a:pt x="30" y="5499"/>
                      <a:pt x="514" y="6128"/>
                    </a:cubicBezTo>
                    <a:cubicBezTo>
                      <a:pt x="1042" y="6811"/>
                      <a:pt x="1965" y="7036"/>
                      <a:pt x="2824" y="7135"/>
                    </a:cubicBezTo>
                    <a:cubicBezTo>
                      <a:pt x="3239" y="7184"/>
                      <a:pt x="3659" y="7212"/>
                      <a:pt x="4077" y="7212"/>
                    </a:cubicBezTo>
                    <a:cubicBezTo>
                      <a:pt x="4872" y="7212"/>
                      <a:pt x="5664" y="7109"/>
                      <a:pt x="6411" y="6844"/>
                    </a:cubicBezTo>
                    <a:cubicBezTo>
                      <a:pt x="7552" y="6439"/>
                      <a:pt x="8582" y="5618"/>
                      <a:pt x="9046" y="4500"/>
                    </a:cubicBezTo>
                    <a:cubicBezTo>
                      <a:pt x="9510" y="3383"/>
                      <a:pt x="9317" y="1970"/>
                      <a:pt x="8430" y="1145"/>
                    </a:cubicBezTo>
                    <a:cubicBezTo>
                      <a:pt x="7591" y="366"/>
                      <a:pt x="6388" y="0"/>
                      <a:pt x="5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3" name="Google Shape;1533;p49"/>
          <p:cNvGrpSpPr/>
          <p:nvPr/>
        </p:nvGrpSpPr>
        <p:grpSpPr>
          <a:xfrm rot="-3093456">
            <a:off x="3815621" y="-154723"/>
            <a:ext cx="1512758" cy="1840819"/>
            <a:chOff x="2648373" y="1881394"/>
            <a:chExt cx="1934437" cy="2353945"/>
          </a:xfrm>
        </p:grpSpPr>
        <p:sp>
          <p:nvSpPr>
            <p:cNvPr id="1534" name="Google Shape;1534;p49"/>
            <p:cNvSpPr/>
            <p:nvPr/>
          </p:nvSpPr>
          <p:spPr>
            <a:xfrm rot="-2082039" flipH="1">
              <a:off x="3660196" y="2136481"/>
              <a:ext cx="324596" cy="2202319"/>
            </a:xfrm>
            <a:custGeom>
              <a:avLst/>
              <a:gdLst/>
              <a:ahLst/>
              <a:cxnLst/>
              <a:rect l="l" t="t" r="r" b="b"/>
              <a:pathLst>
                <a:path w="7886" h="53505" extrusionOk="0">
                  <a:moveTo>
                    <a:pt x="6385" y="1"/>
                  </a:moveTo>
                  <a:cubicBezTo>
                    <a:pt x="2140" y="7489"/>
                    <a:pt x="0" y="16697"/>
                    <a:pt x="196" y="26627"/>
                  </a:cubicBezTo>
                  <a:cubicBezTo>
                    <a:pt x="355" y="34707"/>
                    <a:pt x="2028" y="43500"/>
                    <a:pt x="5309" y="53505"/>
                  </a:cubicBezTo>
                  <a:lnTo>
                    <a:pt x="6948" y="52968"/>
                  </a:lnTo>
                  <a:cubicBezTo>
                    <a:pt x="3720" y="43126"/>
                    <a:pt x="2077" y="34500"/>
                    <a:pt x="1920" y="26593"/>
                  </a:cubicBezTo>
                  <a:cubicBezTo>
                    <a:pt x="1730" y="16972"/>
                    <a:pt x="3793" y="8070"/>
                    <a:pt x="7885" y="851"/>
                  </a:cubicBezTo>
                  <a:lnTo>
                    <a:pt x="6385" y="1"/>
                  </a:lnTo>
                  <a:close/>
                </a:path>
              </a:pathLst>
            </a:cu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35" name="Google Shape;1535;p49"/>
            <p:cNvGrpSpPr/>
            <p:nvPr/>
          </p:nvGrpSpPr>
          <p:grpSpPr>
            <a:xfrm>
              <a:off x="3267635" y="2401501"/>
              <a:ext cx="955868" cy="937917"/>
              <a:chOff x="3267635" y="2401501"/>
              <a:chExt cx="955868" cy="937917"/>
            </a:xfrm>
          </p:grpSpPr>
          <p:sp>
            <p:nvSpPr>
              <p:cNvPr id="1536" name="Google Shape;1536;p49"/>
              <p:cNvSpPr/>
              <p:nvPr/>
            </p:nvSpPr>
            <p:spPr>
              <a:xfrm rot="-2082039" flipH="1">
                <a:off x="3387550" y="2547970"/>
                <a:ext cx="716037" cy="644993"/>
              </a:xfrm>
              <a:custGeom>
                <a:avLst/>
                <a:gdLst/>
                <a:ahLst/>
                <a:cxnLst/>
                <a:rect l="l" t="t" r="r" b="b"/>
                <a:pathLst>
                  <a:path w="17396" h="15670" extrusionOk="0">
                    <a:moveTo>
                      <a:pt x="10536" y="0"/>
                    </a:moveTo>
                    <a:cubicBezTo>
                      <a:pt x="8468" y="0"/>
                      <a:pt x="6351" y="998"/>
                      <a:pt x="4909" y="2537"/>
                    </a:cubicBezTo>
                    <a:cubicBezTo>
                      <a:pt x="3310" y="4242"/>
                      <a:pt x="0" y="15457"/>
                      <a:pt x="4670" y="15457"/>
                    </a:cubicBezTo>
                    <a:cubicBezTo>
                      <a:pt x="4795" y="15457"/>
                      <a:pt x="4927" y="15449"/>
                      <a:pt x="5064" y="15432"/>
                    </a:cubicBezTo>
                    <a:cubicBezTo>
                      <a:pt x="5950" y="15324"/>
                      <a:pt x="6610" y="14492"/>
                      <a:pt x="6807" y="13621"/>
                    </a:cubicBezTo>
                    <a:cubicBezTo>
                      <a:pt x="6827" y="13530"/>
                      <a:pt x="6841" y="13439"/>
                      <a:pt x="6854" y="13347"/>
                    </a:cubicBezTo>
                    <a:cubicBezTo>
                      <a:pt x="6889" y="13483"/>
                      <a:pt x="6926" y="13619"/>
                      <a:pt x="6973" y="13751"/>
                    </a:cubicBezTo>
                    <a:cubicBezTo>
                      <a:pt x="7285" y="14637"/>
                      <a:pt x="7978" y="15448"/>
                      <a:pt x="8899" y="15631"/>
                    </a:cubicBezTo>
                    <a:cubicBezTo>
                      <a:pt x="9029" y="15657"/>
                      <a:pt x="9160" y="15670"/>
                      <a:pt x="9290" y="15670"/>
                    </a:cubicBezTo>
                    <a:cubicBezTo>
                      <a:pt x="10280" y="15670"/>
                      <a:pt x="11223" y="14946"/>
                      <a:pt x="11679" y="14038"/>
                    </a:cubicBezTo>
                    <a:cubicBezTo>
                      <a:pt x="12022" y="13358"/>
                      <a:pt x="12144" y="12599"/>
                      <a:pt x="12167" y="11831"/>
                    </a:cubicBezTo>
                    <a:cubicBezTo>
                      <a:pt x="12296" y="12774"/>
                      <a:pt x="12698" y="13670"/>
                      <a:pt x="13449" y="14232"/>
                    </a:cubicBezTo>
                    <a:cubicBezTo>
                      <a:pt x="13863" y="14541"/>
                      <a:pt x="14389" y="14694"/>
                      <a:pt x="14909" y="14694"/>
                    </a:cubicBezTo>
                    <a:cubicBezTo>
                      <a:pt x="15721" y="14694"/>
                      <a:pt x="16517" y="14320"/>
                      <a:pt x="16839" y="13579"/>
                    </a:cubicBezTo>
                    <a:cubicBezTo>
                      <a:pt x="16994" y="13223"/>
                      <a:pt x="17030" y="12828"/>
                      <a:pt x="17063" y="12440"/>
                    </a:cubicBezTo>
                    <a:cubicBezTo>
                      <a:pt x="17251" y="10211"/>
                      <a:pt x="17396" y="7936"/>
                      <a:pt x="16869" y="5763"/>
                    </a:cubicBezTo>
                    <a:lnTo>
                      <a:pt x="16871" y="5763"/>
                    </a:lnTo>
                    <a:cubicBezTo>
                      <a:pt x="16344" y="3589"/>
                      <a:pt x="15043" y="1495"/>
                      <a:pt x="13019" y="541"/>
                    </a:cubicBezTo>
                    <a:cubicBezTo>
                      <a:pt x="12233" y="170"/>
                      <a:pt x="11389" y="0"/>
                      <a:pt x="10536" y="0"/>
                    </a:cubicBezTo>
                    <a:close/>
                  </a:path>
                </a:pathLst>
              </a:custGeom>
              <a:solidFill>
                <a:schemeClr val="dk1"/>
              </a:solidFill>
              <a:ln w="114300" cap="flat" cmpd="sng">
                <a:solidFill>
                  <a:schemeClr val="dk1"/>
                </a:solidFill>
                <a:prstDash val="solid"/>
                <a:round/>
                <a:headEnd type="none" w="sm" len="sm"/>
                <a:tailEnd type="none" w="sm" len="sm"/>
              </a:ln>
              <a:effectLst>
                <a:outerShdw blurRad="5715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49"/>
              <p:cNvSpPr/>
              <p:nvPr/>
            </p:nvSpPr>
            <p:spPr>
              <a:xfrm rot="-2082039" flipH="1">
                <a:off x="3387550" y="2547957"/>
                <a:ext cx="716037" cy="644993"/>
              </a:xfrm>
              <a:custGeom>
                <a:avLst/>
                <a:gdLst/>
                <a:ahLst/>
                <a:cxnLst/>
                <a:rect l="l" t="t" r="r" b="b"/>
                <a:pathLst>
                  <a:path w="17396" h="15670" extrusionOk="0">
                    <a:moveTo>
                      <a:pt x="10536" y="0"/>
                    </a:moveTo>
                    <a:cubicBezTo>
                      <a:pt x="8468" y="0"/>
                      <a:pt x="6351" y="998"/>
                      <a:pt x="4909" y="2537"/>
                    </a:cubicBezTo>
                    <a:cubicBezTo>
                      <a:pt x="3310" y="4242"/>
                      <a:pt x="0" y="15457"/>
                      <a:pt x="4670" y="15457"/>
                    </a:cubicBezTo>
                    <a:cubicBezTo>
                      <a:pt x="4795" y="15457"/>
                      <a:pt x="4927" y="15449"/>
                      <a:pt x="5064" y="15432"/>
                    </a:cubicBezTo>
                    <a:cubicBezTo>
                      <a:pt x="5950" y="15324"/>
                      <a:pt x="6610" y="14492"/>
                      <a:pt x="6807" y="13621"/>
                    </a:cubicBezTo>
                    <a:cubicBezTo>
                      <a:pt x="6827" y="13530"/>
                      <a:pt x="6841" y="13439"/>
                      <a:pt x="6854" y="13347"/>
                    </a:cubicBezTo>
                    <a:cubicBezTo>
                      <a:pt x="6889" y="13483"/>
                      <a:pt x="6926" y="13619"/>
                      <a:pt x="6973" y="13751"/>
                    </a:cubicBezTo>
                    <a:cubicBezTo>
                      <a:pt x="7285" y="14637"/>
                      <a:pt x="7978" y="15448"/>
                      <a:pt x="8899" y="15631"/>
                    </a:cubicBezTo>
                    <a:cubicBezTo>
                      <a:pt x="9029" y="15657"/>
                      <a:pt x="9160" y="15670"/>
                      <a:pt x="9290" y="15670"/>
                    </a:cubicBezTo>
                    <a:cubicBezTo>
                      <a:pt x="10280" y="15670"/>
                      <a:pt x="11223" y="14946"/>
                      <a:pt x="11679" y="14038"/>
                    </a:cubicBezTo>
                    <a:cubicBezTo>
                      <a:pt x="12022" y="13358"/>
                      <a:pt x="12144" y="12599"/>
                      <a:pt x="12167" y="11831"/>
                    </a:cubicBezTo>
                    <a:cubicBezTo>
                      <a:pt x="12296" y="12774"/>
                      <a:pt x="12698" y="13670"/>
                      <a:pt x="13449" y="14232"/>
                    </a:cubicBezTo>
                    <a:cubicBezTo>
                      <a:pt x="13863" y="14541"/>
                      <a:pt x="14389" y="14694"/>
                      <a:pt x="14909" y="14694"/>
                    </a:cubicBezTo>
                    <a:cubicBezTo>
                      <a:pt x="15721" y="14694"/>
                      <a:pt x="16517" y="14320"/>
                      <a:pt x="16839" y="13579"/>
                    </a:cubicBezTo>
                    <a:cubicBezTo>
                      <a:pt x="16994" y="13223"/>
                      <a:pt x="17030" y="12828"/>
                      <a:pt x="17063" y="12440"/>
                    </a:cubicBezTo>
                    <a:cubicBezTo>
                      <a:pt x="17251" y="10211"/>
                      <a:pt x="17396" y="7936"/>
                      <a:pt x="16869" y="5763"/>
                    </a:cubicBezTo>
                    <a:lnTo>
                      <a:pt x="16871" y="5763"/>
                    </a:lnTo>
                    <a:cubicBezTo>
                      <a:pt x="16344" y="3589"/>
                      <a:pt x="15043" y="1495"/>
                      <a:pt x="13019" y="541"/>
                    </a:cubicBezTo>
                    <a:cubicBezTo>
                      <a:pt x="12233" y="170"/>
                      <a:pt x="11389" y="0"/>
                      <a:pt x="105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8" name="Google Shape;1538;p49"/>
            <p:cNvGrpSpPr/>
            <p:nvPr/>
          </p:nvGrpSpPr>
          <p:grpSpPr>
            <a:xfrm>
              <a:off x="3758248" y="3186080"/>
              <a:ext cx="824562" cy="794945"/>
              <a:chOff x="3758248" y="3186080"/>
              <a:chExt cx="824562" cy="794945"/>
            </a:xfrm>
          </p:grpSpPr>
          <p:sp>
            <p:nvSpPr>
              <p:cNvPr id="1539" name="Google Shape;1539;p49"/>
              <p:cNvSpPr/>
              <p:nvPr/>
            </p:nvSpPr>
            <p:spPr>
              <a:xfrm rot="-2082039" flipH="1">
                <a:off x="3850255" y="3321878"/>
                <a:ext cx="640547" cy="523362"/>
              </a:xfrm>
              <a:custGeom>
                <a:avLst/>
                <a:gdLst/>
                <a:ahLst/>
                <a:cxnLst/>
                <a:rect l="l" t="t" r="r" b="b"/>
                <a:pathLst>
                  <a:path w="15562" h="12715" extrusionOk="0">
                    <a:moveTo>
                      <a:pt x="8303" y="0"/>
                    </a:moveTo>
                    <a:cubicBezTo>
                      <a:pt x="7039" y="0"/>
                      <a:pt x="5795" y="385"/>
                      <a:pt x="4833" y="1207"/>
                    </a:cubicBezTo>
                    <a:cubicBezTo>
                      <a:pt x="3292" y="2525"/>
                      <a:pt x="0" y="11735"/>
                      <a:pt x="3202" y="12451"/>
                    </a:cubicBezTo>
                    <a:cubicBezTo>
                      <a:pt x="3339" y="12482"/>
                      <a:pt x="3476" y="12496"/>
                      <a:pt x="3611" y="12496"/>
                    </a:cubicBezTo>
                    <a:cubicBezTo>
                      <a:pt x="4547" y="12496"/>
                      <a:pt x="5408" y="11795"/>
                      <a:pt x="5787" y="10910"/>
                    </a:cubicBezTo>
                    <a:cubicBezTo>
                      <a:pt x="6085" y="11871"/>
                      <a:pt x="6992" y="12698"/>
                      <a:pt x="8027" y="12714"/>
                    </a:cubicBezTo>
                    <a:cubicBezTo>
                      <a:pt x="8038" y="12714"/>
                      <a:pt x="8049" y="12714"/>
                      <a:pt x="8060" y="12714"/>
                    </a:cubicBezTo>
                    <a:cubicBezTo>
                      <a:pt x="9171" y="12714"/>
                      <a:pt x="10146" y="11917"/>
                      <a:pt x="10592" y="10894"/>
                    </a:cubicBezTo>
                    <a:cubicBezTo>
                      <a:pt x="10758" y="11552"/>
                      <a:pt x="11269" y="12158"/>
                      <a:pt x="11938" y="12340"/>
                    </a:cubicBezTo>
                    <a:cubicBezTo>
                      <a:pt x="12120" y="12389"/>
                      <a:pt x="12305" y="12412"/>
                      <a:pt x="12489" y="12412"/>
                    </a:cubicBezTo>
                    <a:cubicBezTo>
                      <a:pt x="13464" y="12412"/>
                      <a:pt x="14422" y="11762"/>
                      <a:pt x="14919" y="10894"/>
                    </a:cubicBezTo>
                    <a:cubicBezTo>
                      <a:pt x="15510" y="9862"/>
                      <a:pt x="15562" y="8605"/>
                      <a:pt x="15420" y="7424"/>
                    </a:cubicBezTo>
                    <a:lnTo>
                      <a:pt x="15420" y="7424"/>
                    </a:lnTo>
                    <a:lnTo>
                      <a:pt x="15420" y="7426"/>
                    </a:lnTo>
                    <a:cubicBezTo>
                      <a:pt x="15118" y="4934"/>
                      <a:pt x="13922" y="2465"/>
                      <a:pt x="11840" y="1065"/>
                    </a:cubicBezTo>
                    <a:cubicBezTo>
                      <a:pt x="10807" y="372"/>
                      <a:pt x="9545" y="0"/>
                      <a:pt x="8303" y="0"/>
                    </a:cubicBezTo>
                    <a:close/>
                  </a:path>
                </a:pathLst>
              </a:custGeom>
              <a:solidFill>
                <a:schemeClr val="dk1"/>
              </a:solidFill>
              <a:ln w="114300" cap="flat" cmpd="sng">
                <a:solidFill>
                  <a:schemeClr val="dk1"/>
                </a:solidFill>
                <a:prstDash val="solid"/>
                <a:round/>
                <a:headEnd type="none" w="sm" len="sm"/>
                <a:tailEnd type="none" w="sm" len="sm"/>
              </a:ln>
              <a:effectLst>
                <a:outerShdw blurRad="5715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49"/>
              <p:cNvSpPr/>
              <p:nvPr/>
            </p:nvSpPr>
            <p:spPr>
              <a:xfrm rot="-2082039" flipH="1">
                <a:off x="3850255" y="3321865"/>
                <a:ext cx="640547" cy="523362"/>
              </a:xfrm>
              <a:custGeom>
                <a:avLst/>
                <a:gdLst/>
                <a:ahLst/>
                <a:cxnLst/>
                <a:rect l="l" t="t" r="r" b="b"/>
                <a:pathLst>
                  <a:path w="15562" h="12715" extrusionOk="0">
                    <a:moveTo>
                      <a:pt x="8303" y="0"/>
                    </a:moveTo>
                    <a:cubicBezTo>
                      <a:pt x="7039" y="0"/>
                      <a:pt x="5795" y="385"/>
                      <a:pt x="4833" y="1207"/>
                    </a:cubicBezTo>
                    <a:cubicBezTo>
                      <a:pt x="3292" y="2525"/>
                      <a:pt x="0" y="11735"/>
                      <a:pt x="3202" y="12451"/>
                    </a:cubicBezTo>
                    <a:cubicBezTo>
                      <a:pt x="3339" y="12482"/>
                      <a:pt x="3476" y="12496"/>
                      <a:pt x="3611" y="12496"/>
                    </a:cubicBezTo>
                    <a:cubicBezTo>
                      <a:pt x="4547" y="12496"/>
                      <a:pt x="5408" y="11795"/>
                      <a:pt x="5787" y="10910"/>
                    </a:cubicBezTo>
                    <a:cubicBezTo>
                      <a:pt x="6085" y="11871"/>
                      <a:pt x="6992" y="12698"/>
                      <a:pt x="8027" y="12714"/>
                    </a:cubicBezTo>
                    <a:cubicBezTo>
                      <a:pt x="8038" y="12714"/>
                      <a:pt x="8049" y="12714"/>
                      <a:pt x="8060" y="12714"/>
                    </a:cubicBezTo>
                    <a:cubicBezTo>
                      <a:pt x="9171" y="12714"/>
                      <a:pt x="10146" y="11917"/>
                      <a:pt x="10592" y="10894"/>
                    </a:cubicBezTo>
                    <a:cubicBezTo>
                      <a:pt x="10758" y="11552"/>
                      <a:pt x="11269" y="12158"/>
                      <a:pt x="11938" y="12340"/>
                    </a:cubicBezTo>
                    <a:cubicBezTo>
                      <a:pt x="12120" y="12389"/>
                      <a:pt x="12305" y="12412"/>
                      <a:pt x="12489" y="12412"/>
                    </a:cubicBezTo>
                    <a:cubicBezTo>
                      <a:pt x="13464" y="12412"/>
                      <a:pt x="14422" y="11762"/>
                      <a:pt x="14919" y="10894"/>
                    </a:cubicBezTo>
                    <a:cubicBezTo>
                      <a:pt x="15510" y="9862"/>
                      <a:pt x="15562" y="8605"/>
                      <a:pt x="15420" y="7424"/>
                    </a:cubicBezTo>
                    <a:lnTo>
                      <a:pt x="15420" y="7424"/>
                    </a:lnTo>
                    <a:lnTo>
                      <a:pt x="15420" y="7426"/>
                    </a:lnTo>
                    <a:cubicBezTo>
                      <a:pt x="15118" y="4934"/>
                      <a:pt x="13922" y="2465"/>
                      <a:pt x="11840" y="1065"/>
                    </a:cubicBezTo>
                    <a:cubicBezTo>
                      <a:pt x="10807" y="372"/>
                      <a:pt x="9545" y="0"/>
                      <a:pt x="83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1" name="Google Shape;1541;p49"/>
            <p:cNvGrpSpPr/>
            <p:nvPr/>
          </p:nvGrpSpPr>
          <p:grpSpPr>
            <a:xfrm>
              <a:off x="2648373" y="1881394"/>
              <a:ext cx="895431" cy="872641"/>
              <a:chOff x="2648373" y="1881394"/>
              <a:chExt cx="895431" cy="872641"/>
            </a:xfrm>
          </p:grpSpPr>
          <p:sp>
            <p:nvSpPr>
              <p:cNvPr id="1542" name="Google Shape;1542;p49"/>
              <p:cNvSpPr/>
              <p:nvPr/>
            </p:nvSpPr>
            <p:spPr>
              <a:xfrm rot="-2082039" flipH="1">
                <a:off x="2755872" y="2022596"/>
                <a:ext cx="680432" cy="590249"/>
              </a:xfrm>
              <a:custGeom>
                <a:avLst/>
                <a:gdLst/>
                <a:ahLst/>
                <a:cxnLst/>
                <a:rect l="l" t="t" r="r" b="b"/>
                <a:pathLst>
                  <a:path w="16531" h="14340" extrusionOk="0">
                    <a:moveTo>
                      <a:pt x="9631" y="1"/>
                    </a:moveTo>
                    <a:cubicBezTo>
                      <a:pt x="5306" y="1"/>
                      <a:pt x="834" y="3263"/>
                      <a:pt x="205" y="7581"/>
                    </a:cubicBezTo>
                    <a:cubicBezTo>
                      <a:pt x="1" y="8982"/>
                      <a:pt x="419" y="10718"/>
                      <a:pt x="1765" y="11154"/>
                    </a:cubicBezTo>
                    <a:cubicBezTo>
                      <a:pt x="1964" y="11218"/>
                      <a:pt x="2169" y="11248"/>
                      <a:pt x="2374" y="11248"/>
                    </a:cubicBezTo>
                    <a:cubicBezTo>
                      <a:pt x="2966" y="11248"/>
                      <a:pt x="3565" y="11003"/>
                      <a:pt x="4043" y="10640"/>
                    </a:cubicBezTo>
                    <a:cubicBezTo>
                      <a:pt x="4689" y="10150"/>
                      <a:pt x="5158" y="9471"/>
                      <a:pt x="5617" y="8803"/>
                    </a:cubicBezTo>
                    <a:lnTo>
                      <a:pt x="5617" y="8803"/>
                    </a:lnTo>
                    <a:cubicBezTo>
                      <a:pt x="5426" y="9590"/>
                      <a:pt x="5235" y="10398"/>
                      <a:pt x="5342" y="11199"/>
                    </a:cubicBezTo>
                    <a:cubicBezTo>
                      <a:pt x="5449" y="12001"/>
                      <a:pt x="5924" y="12807"/>
                      <a:pt x="6690" y="13066"/>
                    </a:cubicBezTo>
                    <a:cubicBezTo>
                      <a:pt x="6864" y="13126"/>
                      <a:pt x="7044" y="13153"/>
                      <a:pt x="7224" y="13153"/>
                    </a:cubicBezTo>
                    <a:cubicBezTo>
                      <a:pt x="7890" y="13153"/>
                      <a:pt x="8562" y="12775"/>
                      <a:pt x="9005" y="12254"/>
                    </a:cubicBezTo>
                    <a:cubicBezTo>
                      <a:pt x="9568" y="11591"/>
                      <a:pt x="9843" y="10738"/>
                      <a:pt x="10105" y="9909"/>
                    </a:cubicBezTo>
                    <a:cubicBezTo>
                      <a:pt x="10411" y="10695"/>
                      <a:pt x="10165" y="11572"/>
                      <a:pt x="10150" y="12414"/>
                    </a:cubicBezTo>
                    <a:cubicBezTo>
                      <a:pt x="10137" y="13257"/>
                      <a:pt x="10553" y="14273"/>
                      <a:pt x="11393" y="14336"/>
                    </a:cubicBezTo>
                    <a:cubicBezTo>
                      <a:pt x="11421" y="14339"/>
                      <a:pt x="11449" y="14340"/>
                      <a:pt x="11476" y="14340"/>
                    </a:cubicBezTo>
                    <a:cubicBezTo>
                      <a:pt x="11784" y="14340"/>
                      <a:pt x="12081" y="14206"/>
                      <a:pt x="12340" y="14037"/>
                    </a:cubicBezTo>
                    <a:cubicBezTo>
                      <a:pt x="13345" y="13380"/>
                      <a:pt x="13877" y="12210"/>
                      <a:pt x="14259" y="11072"/>
                    </a:cubicBezTo>
                    <a:cubicBezTo>
                      <a:pt x="15548" y="7237"/>
                      <a:pt x="16530" y="1306"/>
                      <a:pt x="11353" y="182"/>
                    </a:cubicBezTo>
                    <a:lnTo>
                      <a:pt x="11352" y="182"/>
                    </a:lnTo>
                    <a:cubicBezTo>
                      <a:pt x="10787" y="59"/>
                      <a:pt x="10210" y="1"/>
                      <a:pt x="9631" y="1"/>
                    </a:cubicBezTo>
                    <a:close/>
                  </a:path>
                </a:pathLst>
              </a:custGeom>
              <a:solidFill>
                <a:schemeClr val="dk1"/>
              </a:solidFill>
              <a:ln w="114300" cap="flat" cmpd="sng">
                <a:solidFill>
                  <a:schemeClr val="dk1"/>
                </a:solidFill>
                <a:prstDash val="solid"/>
                <a:round/>
                <a:headEnd type="none" w="sm" len="sm"/>
                <a:tailEnd type="none" w="sm" len="sm"/>
              </a:ln>
              <a:effectLst>
                <a:outerShdw blurRad="5715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49"/>
              <p:cNvSpPr/>
              <p:nvPr/>
            </p:nvSpPr>
            <p:spPr>
              <a:xfrm rot="-2082039" flipH="1">
                <a:off x="2755872" y="2022584"/>
                <a:ext cx="680432" cy="590249"/>
              </a:xfrm>
              <a:custGeom>
                <a:avLst/>
                <a:gdLst/>
                <a:ahLst/>
                <a:cxnLst/>
                <a:rect l="l" t="t" r="r" b="b"/>
                <a:pathLst>
                  <a:path w="16531" h="14340" extrusionOk="0">
                    <a:moveTo>
                      <a:pt x="9631" y="1"/>
                    </a:moveTo>
                    <a:cubicBezTo>
                      <a:pt x="5306" y="1"/>
                      <a:pt x="834" y="3263"/>
                      <a:pt x="205" y="7581"/>
                    </a:cubicBezTo>
                    <a:cubicBezTo>
                      <a:pt x="1" y="8982"/>
                      <a:pt x="419" y="10718"/>
                      <a:pt x="1765" y="11154"/>
                    </a:cubicBezTo>
                    <a:cubicBezTo>
                      <a:pt x="1964" y="11218"/>
                      <a:pt x="2169" y="11248"/>
                      <a:pt x="2374" y="11248"/>
                    </a:cubicBezTo>
                    <a:cubicBezTo>
                      <a:pt x="2966" y="11248"/>
                      <a:pt x="3565" y="11003"/>
                      <a:pt x="4043" y="10640"/>
                    </a:cubicBezTo>
                    <a:cubicBezTo>
                      <a:pt x="4689" y="10150"/>
                      <a:pt x="5158" y="9471"/>
                      <a:pt x="5617" y="8803"/>
                    </a:cubicBezTo>
                    <a:lnTo>
                      <a:pt x="5617" y="8803"/>
                    </a:lnTo>
                    <a:cubicBezTo>
                      <a:pt x="5426" y="9590"/>
                      <a:pt x="5235" y="10398"/>
                      <a:pt x="5342" y="11199"/>
                    </a:cubicBezTo>
                    <a:cubicBezTo>
                      <a:pt x="5449" y="12001"/>
                      <a:pt x="5924" y="12807"/>
                      <a:pt x="6690" y="13066"/>
                    </a:cubicBezTo>
                    <a:cubicBezTo>
                      <a:pt x="6864" y="13126"/>
                      <a:pt x="7044" y="13153"/>
                      <a:pt x="7224" y="13153"/>
                    </a:cubicBezTo>
                    <a:cubicBezTo>
                      <a:pt x="7890" y="13153"/>
                      <a:pt x="8562" y="12775"/>
                      <a:pt x="9005" y="12254"/>
                    </a:cubicBezTo>
                    <a:cubicBezTo>
                      <a:pt x="9568" y="11591"/>
                      <a:pt x="9843" y="10738"/>
                      <a:pt x="10105" y="9909"/>
                    </a:cubicBezTo>
                    <a:cubicBezTo>
                      <a:pt x="10411" y="10695"/>
                      <a:pt x="10165" y="11572"/>
                      <a:pt x="10150" y="12414"/>
                    </a:cubicBezTo>
                    <a:cubicBezTo>
                      <a:pt x="10137" y="13257"/>
                      <a:pt x="10553" y="14273"/>
                      <a:pt x="11393" y="14336"/>
                    </a:cubicBezTo>
                    <a:cubicBezTo>
                      <a:pt x="11421" y="14339"/>
                      <a:pt x="11449" y="14340"/>
                      <a:pt x="11476" y="14340"/>
                    </a:cubicBezTo>
                    <a:cubicBezTo>
                      <a:pt x="11784" y="14340"/>
                      <a:pt x="12081" y="14206"/>
                      <a:pt x="12340" y="14037"/>
                    </a:cubicBezTo>
                    <a:cubicBezTo>
                      <a:pt x="13345" y="13380"/>
                      <a:pt x="13877" y="12210"/>
                      <a:pt x="14259" y="11072"/>
                    </a:cubicBezTo>
                    <a:cubicBezTo>
                      <a:pt x="15548" y="7237"/>
                      <a:pt x="16530" y="1306"/>
                      <a:pt x="11353" y="182"/>
                    </a:cubicBezTo>
                    <a:lnTo>
                      <a:pt x="11352" y="182"/>
                    </a:lnTo>
                    <a:cubicBezTo>
                      <a:pt x="10787" y="59"/>
                      <a:pt x="10210" y="1"/>
                      <a:pt x="96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47"/>
        <p:cNvGrpSpPr/>
        <p:nvPr/>
      </p:nvGrpSpPr>
      <p:grpSpPr>
        <a:xfrm>
          <a:off x="0" y="0"/>
          <a:ext cx="0" cy="0"/>
          <a:chOff x="0" y="0"/>
          <a:chExt cx="0" cy="0"/>
        </a:xfrm>
      </p:grpSpPr>
      <p:sp>
        <p:nvSpPr>
          <p:cNvPr id="1550" name="Google Shape;1550;p50"/>
          <p:cNvSpPr txBox="1">
            <a:spLocks noGrp="1"/>
          </p:cNvSpPr>
          <p:nvPr>
            <p:ph type="body" idx="1"/>
          </p:nvPr>
        </p:nvSpPr>
        <p:spPr>
          <a:xfrm>
            <a:off x="827584" y="699542"/>
            <a:ext cx="7604700" cy="740400"/>
          </a:xfrm>
          <a:prstGeom prst="rect">
            <a:avLst/>
          </a:prstGeom>
        </p:spPr>
        <p:txBody>
          <a:bodyPr spcFirstLastPara="1" wrap="square" lIns="91425" tIns="91425" rIns="91425" bIns="91425" anchor="t" anchorCtr="0">
            <a:noAutofit/>
          </a:bodyPr>
          <a:lstStyle/>
          <a:p>
            <a:pPr marL="0" indent="0">
              <a:buNone/>
            </a:pPr>
            <a:r>
              <a:rPr dirty="0" err="1" smtClean="0"/>
              <a:t>Seorang</a:t>
            </a:r>
            <a:r>
              <a:rPr dirty="0" smtClean="0"/>
              <a:t> </a:t>
            </a:r>
            <a:r>
              <a:rPr dirty="0" err="1" smtClean="0"/>
              <a:t>sosiologi</a:t>
            </a:r>
            <a:r>
              <a:rPr dirty="0" smtClean="0"/>
              <a:t> </a:t>
            </a:r>
            <a:r>
              <a:rPr dirty="0" err="1" smtClean="0"/>
              <a:t>dari</a:t>
            </a:r>
            <a:r>
              <a:rPr dirty="0" smtClean="0"/>
              <a:t> </a:t>
            </a:r>
            <a:r>
              <a:rPr dirty="0" err="1" smtClean="0"/>
              <a:t>Amerika</a:t>
            </a:r>
            <a:r>
              <a:rPr dirty="0" smtClean="0"/>
              <a:t> yang </a:t>
            </a:r>
            <a:r>
              <a:rPr dirty="0" err="1" smtClean="0"/>
              <a:t>bernama</a:t>
            </a:r>
            <a:r>
              <a:rPr dirty="0" smtClean="0"/>
              <a:t> George </a:t>
            </a:r>
            <a:r>
              <a:rPr dirty="0" err="1" smtClean="0"/>
              <a:t>Ritzer</a:t>
            </a:r>
            <a:r>
              <a:rPr dirty="0" smtClean="0"/>
              <a:t>, </a:t>
            </a:r>
            <a:r>
              <a:rPr lang="en-US" dirty="0" err="1" smtClean="0"/>
              <a:t>menjelaskan</a:t>
            </a:r>
            <a:r>
              <a:rPr lang="en-US" dirty="0" smtClean="0"/>
              <a:t> </a:t>
            </a:r>
            <a:r>
              <a:rPr lang="en-US" dirty="0" err="1"/>
              <a:t>ada</a:t>
            </a:r>
            <a:r>
              <a:rPr lang="en-US" dirty="0"/>
              <a:t> </a:t>
            </a:r>
            <a:r>
              <a:rPr lang="en-US" dirty="0" err="1"/>
              <a:t>kekuatan</a:t>
            </a:r>
            <a:r>
              <a:rPr lang="en-US" dirty="0"/>
              <a:t> </a:t>
            </a:r>
            <a:r>
              <a:rPr lang="en-US" dirty="0" err="1"/>
              <a:t>besar</a:t>
            </a:r>
            <a:r>
              <a:rPr lang="en-US" dirty="0"/>
              <a:t> yang </a:t>
            </a:r>
            <a:r>
              <a:rPr lang="en-US" dirty="0" err="1"/>
              <a:t>menyebabkan</a:t>
            </a:r>
            <a:r>
              <a:rPr lang="en-US" dirty="0"/>
              <a:t> </a:t>
            </a:r>
            <a:r>
              <a:rPr lang="en-US" dirty="0" err="1"/>
              <a:t>lahirnya</a:t>
            </a:r>
            <a:r>
              <a:rPr lang="en-US" dirty="0"/>
              <a:t> </a:t>
            </a:r>
            <a:r>
              <a:rPr lang="en-US" dirty="0" err="1"/>
              <a:t>teori</a:t>
            </a:r>
            <a:r>
              <a:rPr lang="en-US" dirty="0"/>
              <a:t> </a:t>
            </a:r>
            <a:r>
              <a:rPr lang="en-US" dirty="0" err="1"/>
              <a:t>sosi</a:t>
            </a:r>
            <a:r>
              <a:rPr lang="id-ID" dirty="0"/>
              <a:t>al</a:t>
            </a:r>
            <a:r>
              <a:rPr lang="en-US" dirty="0"/>
              <a:t>, </a:t>
            </a:r>
            <a:r>
              <a:rPr lang="en-US" dirty="0" err="1"/>
              <a:t>yakni</a:t>
            </a:r>
            <a:r>
              <a:rPr lang="en-US" dirty="0"/>
              <a:t> </a:t>
            </a:r>
            <a:r>
              <a:rPr lang="en-US" dirty="0" err="1"/>
              <a:t>kekuatan</a:t>
            </a:r>
            <a:r>
              <a:rPr lang="en-US" dirty="0"/>
              <a:t> </a:t>
            </a:r>
            <a:r>
              <a:rPr lang="en-US" dirty="0" err="1"/>
              <a:t>sosial</a:t>
            </a:r>
            <a:r>
              <a:rPr lang="en-US" dirty="0"/>
              <a:t> </a:t>
            </a:r>
            <a:r>
              <a:rPr lang="en-US" dirty="0" err="1"/>
              <a:t>dan</a:t>
            </a:r>
            <a:r>
              <a:rPr lang="en-US" dirty="0"/>
              <a:t> </a:t>
            </a:r>
            <a:r>
              <a:rPr lang="en-US" dirty="0" err="1"/>
              <a:t>kekuatan</a:t>
            </a:r>
            <a:r>
              <a:rPr lang="en-US" dirty="0"/>
              <a:t> </a:t>
            </a:r>
            <a:r>
              <a:rPr lang="en-US" dirty="0" err="1"/>
              <a:t>intelektual</a:t>
            </a:r>
            <a:r>
              <a:rPr lang="en-US" dirty="0"/>
              <a:t> yang </a:t>
            </a:r>
            <a:r>
              <a:rPr lang="en-US" dirty="0" err="1"/>
              <a:t>terjadi</a:t>
            </a:r>
            <a:r>
              <a:rPr lang="en-US" dirty="0"/>
              <a:t> </a:t>
            </a:r>
            <a:r>
              <a:rPr lang="en-US" dirty="0" err="1"/>
              <a:t>selama</a:t>
            </a:r>
            <a:r>
              <a:rPr lang="en-US" dirty="0"/>
              <a:t> </a:t>
            </a:r>
            <a:r>
              <a:rPr lang="en-US" dirty="0" err="1"/>
              <a:t>beberapa</a:t>
            </a:r>
            <a:r>
              <a:rPr lang="en-US" dirty="0"/>
              <a:t> </a:t>
            </a:r>
            <a:r>
              <a:rPr lang="en-US" dirty="0" err="1"/>
              <a:t>kurun</a:t>
            </a:r>
            <a:r>
              <a:rPr lang="en-US" dirty="0"/>
              <a:t> </a:t>
            </a:r>
            <a:r>
              <a:rPr lang="en-US" dirty="0" err="1"/>
              <a:t>waktu</a:t>
            </a:r>
            <a:r>
              <a:rPr lang="en-US" dirty="0"/>
              <a:t> </a:t>
            </a:r>
            <a:r>
              <a:rPr lang="en-US" dirty="0" err="1"/>
              <a:t>tertentu</a:t>
            </a:r>
            <a:r>
              <a:rPr lang="en-US" dirty="0" smtClean="0"/>
              <a:t>.</a:t>
            </a:r>
            <a:r>
              <a:rPr lang="en-US" dirty="0"/>
              <a:t> </a:t>
            </a:r>
            <a:r>
              <a:rPr lang="en-US" dirty="0" err="1"/>
              <a:t>Setidaknya</a:t>
            </a:r>
            <a:r>
              <a:rPr lang="en-US" dirty="0"/>
              <a:t> </a:t>
            </a:r>
            <a:r>
              <a:rPr lang="en-US" dirty="0" err="1"/>
              <a:t>ada</a:t>
            </a:r>
            <a:r>
              <a:rPr lang="en-US" dirty="0"/>
              <a:t> </a:t>
            </a:r>
            <a:r>
              <a:rPr lang="id-ID" dirty="0"/>
              <a:t>beberapa</a:t>
            </a:r>
            <a:r>
              <a:rPr lang="en-US" dirty="0"/>
              <a:t> </a:t>
            </a:r>
            <a:r>
              <a:rPr lang="en-US" dirty="0" err="1"/>
              <a:t>kekuatan</a:t>
            </a:r>
            <a:r>
              <a:rPr lang="en-US" dirty="0"/>
              <a:t> </a:t>
            </a:r>
            <a:r>
              <a:rPr lang="en-US" dirty="0" err="1"/>
              <a:t>sosial</a:t>
            </a:r>
            <a:r>
              <a:rPr lang="en-US" dirty="0"/>
              <a:t> yang </a:t>
            </a:r>
            <a:r>
              <a:rPr lang="en-US" dirty="0" err="1"/>
              <a:t>menjadi</a:t>
            </a:r>
            <a:r>
              <a:rPr lang="en-US" dirty="0"/>
              <a:t> </a:t>
            </a:r>
            <a:r>
              <a:rPr lang="en-US" dirty="0" err="1"/>
              <a:t>penyebab</a:t>
            </a:r>
            <a:r>
              <a:rPr lang="en-US" dirty="0"/>
              <a:t> </a:t>
            </a:r>
            <a:r>
              <a:rPr lang="en-US" dirty="0" err="1"/>
              <a:t>lahirnya</a:t>
            </a:r>
            <a:r>
              <a:rPr lang="en-US" dirty="0"/>
              <a:t> </a:t>
            </a:r>
            <a:r>
              <a:rPr lang="en-US" dirty="0" err="1"/>
              <a:t>teori</a:t>
            </a:r>
            <a:r>
              <a:rPr lang="id-ID" dirty="0"/>
              <a:t> sosial yaitu</a:t>
            </a:r>
            <a:r>
              <a:rPr lang="en-US" dirty="0" smtClean="0"/>
              <a:t>:</a:t>
            </a:r>
            <a:endParaRPr lang="id-ID" dirty="0" smtClean="0"/>
          </a:p>
          <a:p>
            <a:pPr marL="0" indent="0">
              <a:buNone/>
            </a:pPr>
            <a:endParaRPr lang="id-ID" dirty="0" smtClean="0"/>
          </a:p>
          <a:p>
            <a:pPr marL="0" indent="0">
              <a:buNone/>
            </a:pPr>
            <a:r>
              <a:rPr lang="id-ID" dirty="0" smtClean="0"/>
              <a:t>~</a:t>
            </a:r>
            <a:r>
              <a:rPr lang="en-US" dirty="0" err="1"/>
              <a:t>Revolusi</a:t>
            </a:r>
            <a:r>
              <a:rPr lang="en-US" dirty="0"/>
              <a:t> </a:t>
            </a:r>
            <a:r>
              <a:rPr lang="en-US" dirty="0" err="1"/>
              <a:t>Industri</a:t>
            </a:r>
            <a:r>
              <a:rPr lang="en-US" dirty="0"/>
              <a:t> </a:t>
            </a:r>
            <a:r>
              <a:rPr lang="en-US" dirty="0" err="1"/>
              <a:t>dan</a:t>
            </a:r>
            <a:r>
              <a:rPr lang="en-US" dirty="0"/>
              <a:t> </a:t>
            </a:r>
            <a:r>
              <a:rPr lang="en-US" dirty="0" err="1" smtClean="0"/>
              <a:t>kapitalisme</a:t>
            </a:r>
            <a:endParaRPr lang="id-ID" dirty="0" smtClean="0"/>
          </a:p>
          <a:p>
            <a:pPr marL="0" indent="0">
              <a:buNone/>
            </a:pPr>
            <a:r>
              <a:rPr lang="en-US" dirty="0" err="1" smtClean="0"/>
              <a:t>Revolusi</a:t>
            </a:r>
            <a:r>
              <a:rPr lang="en-US" dirty="0" smtClean="0"/>
              <a:t> </a:t>
            </a:r>
            <a:r>
              <a:rPr lang="en-US" dirty="0" err="1"/>
              <a:t>industri</a:t>
            </a:r>
            <a:r>
              <a:rPr lang="en-US" dirty="0"/>
              <a:t> </a:t>
            </a:r>
            <a:r>
              <a:rPr lang="en-US" dirty="0" err="1"/>
              <a:t>merupakan</a:t>
            </a:r>
            <a:r>
              <a:rPr lang="en-US" dirty="0"/>
              <a:t> </a:t>
            </a:r>
            <a:r>
              <a:rPr lang="en-US" dirty="0" err="1"/>
              <a:t>salah</a:t>
            </a:r>
            <a:r>
              <a:rPr lang="en-US" dirty="0"/>
              <a:t> </a:t>
            </a:r>
            <a:r>
              <a:rPr lang="en-US" dirty="0" err="1"/>
              <a:t>satu</a:t>
            </a:r>
            <a:r>
              <a:rPr lang="en-US" dirty="0"/>
              <a:t> </a:t>
            </a:r>
            <a:r>
              <a:rPr lang="en-US" dirty="0" err="1"/>
              <a:t>peristiwa</a:t>
            </a:r>
            <a:r>
              <a:rPr lang="en-US" dirty="0"/>
              <a:t> </a:t>
            </a:r>
            <a:r>
              <a:rPr lang="en-US" dirty="0" err="1"/>
              <a:t>penting</a:t>
            </a:r>
            <a:r>
              <a:rPr lang="en-US" dirty="0"/>
              <a:t> yang </a:t>
            </a:r>
            <a:r>
              <a:rPr lang="en-US" dirty="0" err="1"/>
              <a:t>merubah</a:t>
            </a:r>
            <a:r>
              <a:rPr lang="en-US" dirty="0"/>
              <a:t> </a:t>
            </a:r>
            <a:r>
              <a:rPr lang="en-US" dirty="0" err="1"/>
              <a:t>kebiasaan</a:t>
            </a:r>
            <a:r>
              <a:rPr lang="en-US" dirty="0"/>
              <a:t> </a:t>
            </a:r>
            <a:r>
              <a:rPr lang="en-US" dirty="0" err="1"/>
              <a:t>hidup</a:t>
            </a:r>
            <a:r>
              <a:rPr lang="en-US" dirty="0"/>
              <a:t> </a:t>
            </a:r>
            <a:r>
              <a:rPr lang="en-US" dirty="0" err="1"/>
              <a:t>masyarakat</a:t>
            </a:r>
            <a:r>
              <a:rPr lang="en-US" dirty="0"/>
              <a:t> </a:t>
            </a:r>
            <a:r>
              <a:rPr lang="en-US" dirty="0" err="1"/>
              <a:t>Eropa</a:t>
            </a:r>
            <a:r>
              <a:rPr lang="en-US" dirty="0"/>
              <a:t> </a:t>
            </a:r>
            <a:r>
              <a:rPr lang="en-US" dirty="0" err="1"/>
              <a:t>pada</a:t>
            </a:r>
            <a:r>
              <a:rPr lang="en-US" dirty="0"/>
              <a:t> </a:t>
            </a:r>
            <a:r>
              <a:rPr lang="en-US" dirty="0" err="1"/>
              <a:t>akhir</a:t>
            </a:r>
            <a:r>
              <a:rPr lang="en-US" dirty="0"/>
              <a:t> </a:t>
            </a:r>
            <a:r>
              <a:rPr lang="en-US" dirty="0" err="1"/>
              <a:t>abad</a:t>
            </a:r>
            <a:r>
              <a:rPr lang="en-US" dirty="0"/>
              <a:t> ke-19 </a:t>
            </a:r>
            <a:r>
              <a:rPr lang="en-US" dirty="0" err="1"/>
              <a:t>dan</a:t>
            </a:r>
            <a:r>
              <a:rPr lang="en-US" dirty="0"/>
              <a:t> </a:t>
            </a:r>
            <a:r>
              <a:rPr lang="en-US" dirty="0" err="1"/>
              <a:t>awal</a:t>
            </a:r>
            <a:r>
              <a:rPr lang="en-US" dirty="0"/>
              <a:t> </a:t>
            </a:r>
            <a:r>
              <a:rPr lang="en-US" dirty="0" err="1"/>
              <a:t>abad</a:t>
            </a:r>
            <a:r>
              <a:rPr lang="en-US" dirty="0"/>
              <a:t> ke-20</a:t>
            </a:r>
            <a:r>
              <a:rPr lang="en-US" dirty="0" smtClean="0"/>
              <a:t>.</a:t>
            </a:r>
            <a:endParaRPr lang="id-ID" dirty="0" smtClean="0"/>
          </a:p>
          <a:p>
            <a:pPr marL="0" indent="0">
              <a:buNone/>
            </a:pPr>
            <a:endParaRPr lang="id-ID" dirty="0" smtClean="0"/>
          </a:p>
          <a:p>
            <a:pPr marL="0" indent="0">
              <a:buNone/>
            </a:pPr>
            <a:r>
              <a:rPr lang="id-ID" dirty="0"/>
              <a:t>~</a:t>
            </a:r>
            <a:r>
              <a:rPr lang="en-US" dirty="0" err="1" smtClean="0"/>
              <a:t>Bangkitnya</a:t>
            </a:r>
            <a:r>
              <a:rPr lang="en-US" dirty="0" smtClean="0"/>
              <a:t> </a:t>
            </a:r>
            <a:r>
              <a:rPr lang="en-US" dirty="0" err="1"/>
              <a:t>gerakan</a:t>
            </a:r>
            <a:r>
              <a:rPr lang="en-US" dirty="0"/>
              <a:t> </a:t>
            </a:r>
            <a:r>
              <a:rPr lang="en-US" dirty="0" err="1"/>
              <a:t>feminisme</a:t>
            </a:r>
            <a:endParaRPr lang="en-US" dirty="0"/>
          </a:p>
          <a:p>
            <a:pPr marL="0" indent="0">
              <a:buNone/>
            </a:pPr>
            <a:r>
              <a:rPr lang="id-ID" dirty="0" err="1"/>
              <a:t>G</a:t>
            </a:r>
            <a:r>
              <a:rPr lang="en-US" dirty="0" err="1" smtClean="0"/>
              <a:t>erakan</a:t>
            </a:r>
            <a:r>
              <a:rPr lang="en-US" dirty="0" smtClean="0"/>
              <a:t> </a:t>
            </a:r>
            <a:r>
              <a:rPr lang="en-US" dirty="0" err="1"/>
              <a:t>feminisme</a:t>
            </a:r>
            <a:r>
              <a:rPr lang="en-US" dirty="0"/>
              <a:t> </a:t>
            </a:r>
            <a:r>
              <a:rPr lang="en-US" dirty="0" err="1" smtClean="0"/>
              <a:t>memiliki</a:t>
            </a:r>
            <a:r>
              <a:rPr lang="en-US" dirty="0" smtClean="0"/>
              <a:t> </a:t>
            </a:r>
            <a:r>
              <a:rPr lang="en-US" dirty="0" err="1"/>
              <a:t>mobilisasi</a:t>
            </a:r>
            <a:r>
              <a:rPr lang="en-US" dirty="0"/>
              <a:t> yang </a:t>
            </a:r>
            <a:r>
              <a:rPr lang="en-US" dirty="0" err="1"/>
              <a:t>terorganisir</a:t>
            </a:r>
            <a:r>
              <a:rPr lang="en-US" dirty="0"/>
              <a:t> </a:t>
            </a:r>
            <a:r>
              <a:rPr lang="en-US" dirty="0" err="1"/>
              <a:t>dengan</a:t>
            </a:r>
            <a:r>
              <a:rPr lang="en-US" dirty="0"/>
              <a:t> </a:t>
            </a:r>
            <a:r>
              <a:rPr lang="en-US" dirty="0" err="1"/>
              <a:t>baik</a:t>
            </a:r>
            <a:r>
              <a:rPr lang="en-US" dirty="0"/>
              <a:t> </a:t>
            </a:r>
            <a:r>
              <a:rPr lang="en-US" dirty="0" err="1"/>
              <a:t>sehingga</a:t>
            </a:r>
            <a:r>
              <a:rPr lang="en-US" dirty="0"/>
              <a:t> </a:t>
            </a:r>
            <a:r>
              <a:rPr lang="en-US" dirty="0" err="1"/>
              <a:t>mereka</a:t>
            </a:r>
            <a:r>
              <a:rPr lang="en-US" dirty="0"/>
              <a:t> </a:t>
            </a:r>
            <a:r>
              <a:rPr lang="en-US" dirty="0" err="1"/>
              <a:t>dapat</a:t>
            </a:r>
            <a:r>
              <a:rPr lang="en-US" dirty="0"/>
              <a:t> </a:t>
            </a:r>
            <a:r>
              <a:rPr lang="en-US" dirty="0" err="1"/>
              <a:t>menyuarakan</a:t>
            </a:r>
            <a:r>
              <a:rPr lang="en-US" dirty="0"/>
              <a:t> </a:t>
            </a:r>
            <a:r>
              <a:rPr lang="en-US" dirty="0" err="1"/>
              <a:t>suara</a:t>
            </a:r>
            <a:r>
              <a:rPr lang="en-US" dirty="0"/>
              <a:t> </a:t>
            </a:r>
            <a:r>
              <a:rPr lang="en-US" dirty="0" err="1"/>
              <a:t>mereka</a:t>
            </a:r>
            <a:r>
              <a:rPr lang="en-US" dirty="0"/>
              <a:t> </a:t>
            </a:r>
            <a:r>
              <a:rPr lang="en-US" dirty="0" err="1"/>
              <a:t>untuk</a:t>
            </a:r>
            <a:r>
              <a:rPr lang="en-US" dirty="0"/>
              <a:t> </a:t>
            </a:r>
            <a:r>
              <a:rPr lang="en-US" dirty="0" err="1"/>
              <a:t>menentang</a:t>
            </a:r>
            <a:r>
              <a:rPr lang="en-US" dirty="0"/>
              <a:t> </a:t>
            </a:r>
            <a:r>
              <a:rPr lang="en-US" dirty="0" err="1"/>
              <a:t>perbudakan</a:t>
            </a:r>
            <a:r>
              <a:rPr lang="en-US" dirty="0"/>
              <a:t>, </a:t>
            </a:r>
            <a:r>
              <a:rPr lang="en-US" dirty="0" err="1"/>
              <a:t>mendukung</a:t>
            </a:r>
            <a:r>
              <a:rPr lang="en-US" dirty="0"/>
              <a:t> </a:t>
            </a:r>
            <a:r>
              <a:rPr lang="en-US" dirty="0" err="1"/>
              <a:t>hak-hak</a:t>
            </a:r>
            <a:r>
              <a:rPr lang="en-US" dirty="0"/>
              <a:t> </a:t>
            </a:r>
            <a:r>
              <a:rPr lang="en-US" dirty="0" err="1"/>
              <a:t>politik</a:t>
            </a:r>
            <a:r>
              <a:rPr lang="en-US" dirty="0"/>
              <a:t> </a:t>
            </a:r>
            <a:r>
              <a:rPr lang="en-US" dirty="0" err="1"/>
              <a:t>kelas</a:t>
            </a:r>
            <a:r>
              <a:rPr lang="en-US" dirty="0"/>
              <a:t> </a:t>
            </a:r>
            <a:r>
              <a:rPr lang="en-US" dirty="0" err="1"/>
              <a:t>menengah</a:t>
            </a:r>
            <a:r>
              <a:rPr lang="en-US" dirty="0"/>
              <a:t>, </a:t>
            </a:r>
            <a:r>
              <a:rPr lang="en-US" dirty="0" err="1"/>
              <a:t>dan</a:t>
            </a:r>
            <a:r>
              <a:rPr lang="en-US" dirty="0"/>
              <a:t> </a:t>
            </a:r>
            <a:r>
              <a:rPr lang="en-US" dirty="0" err="1"/>
              <a:t>hak</a:t>
            </a:r>
            <a:r>
              <a:rPr lang="en-US" dirty="0"/>
              <a:t> </a:t>
            </a:r>
            <a:r>
              <a:rPr lang="en-US" dirty="0" err="1"/>
              <a:t>politik</a:t>
            </a:r>
            <a:r>
              <a:rPr lang="en-US" dirty="0"/>
              <a:t> </a:t>
            </a:r>
            <a:r>
              <a:rPr lang="en-US" dirty="0" err="1"/>
              <a:t>perempuan</a:t>
            </a:r>
            <a:r>
              <a:rPr lang="en-US" dirty="0" smtClean="0"/>
              <a:t>.</a:t>
            </a:r>
          </a:p>
          <a:p>
            <a:pPr marL="0" indent="0">
              <a:buNone/>
            </a:pPr>
            <a:endParaRPr lang="id-ID" dirty="0" smtClean="0"/>
          </a:p>
          <a:p>
            <a:pPr marL="0" indent="0">
              <a:buNone/>
            </a:pPr>
            <a:r>
              <a:rPr lang="id-ID" dirty="0" smtClean="0"/>
              <a:t>~</a:t>
            </a:r>
            <a:r>
              <a:rPr lang="en-US" dirty="0" err="1" smtClean="0"/>
              <a:t>Perubahan</a:t>
            </a:r>
            <a:r>
              <a:rPr lang="en-US" dirty="0" smtClean="0"/>
              <a:t> agama</a:t>
            </a:r>
          </a:p>
          <a:p>
            <a:pPr marL="0" indent="0">
              <a:buNone/>
            </a:pPr>
            <a:r>
              <a:rPr lang="id-ID" dirty="0" smtClean="0"/>
              <a:t>P</a:t>
            </a:r>
            <a:r>
              <a:rPr lang="en-US" dirty="0" err="1" smtClean="0"/>
              <a:t>erubahan</a:t>
            </a:r>
            <a:r>
              <a:rPr lang="en-US" dirty="0" smtClean="0"/>
              <a:t> </a:t>
            </a:r>
            <a:r>
              <a:rPr lang="en-US" dirty="0" err="1" smtClean="0"/>
              <a:t>sosial</a:t>
            </a:r>
            <a:r>
              <a:rPr lang="en-US" dirty="0" smtClean="0"/>
              <a:t> yang </a:t>
            </a:r>
            <a:r>
              <a:rPr lang="en-US" dirty="0" err="1" smtClean="0"/>
              <a:t>ditimbulkan</a:t>
            </a:r>
            <a:r>
              <a:rPr lang="en-US" dirty="0" smtClean="0"/>
              <a:t> </a:t>
            </a:r>
            <a:r>
              <a:rPr lang="en-US" dirty="0" err="1" smtClean="0"/>
              <a:t>dari</a:t>
            </a:r>
            <a:r>
              <a:rPr lang="en-US" dirty="0" smtClean="0"/>
              <a:t> </a:t>
            </a:r>
            <a:r>
              <a:rPr lang="en-US" dirty="0" err="1" smtClean="0"/>
              <a:t>revolusi</a:t>
            </a:r>
            <a:r>
              <a:rPr lang="en-US" dirty="0" smtClean="0"/>
              <a:t> </a:t>
            </a:r>
            <a:r>
              <a:rPr lang="en-US" dirty="0" err="1" smtClean="0"/>
              <a:t>politik</a:t>
            </a:r>
            <a:r>
              <a:rPr lang="en-US" dirty="0" smtClean="0"/>
              <a:t>, </a:t>
            </a:r>
            <a:r>
              <a:rPr lang="en-US" dirty="0" err="1" smtClean="0"/>
              <a:t>revolusi</a:t>
            </a:r>
            <a:r>
              <a:rPr lang="en-US" dirty="0" smtClean="0"/>
              <a:t> </a:t>
            </a:r>
            <a:r>
              <a:rPr lang="en-US" dirty="0" err="1" smtClean="0"/>
              <a:t>industri</a:t>
            </a:r>
            <a:r>
              <a:rPr lang="en-US" dirty="0" smtClean="0"/>
              <a:t>, </a:t>
            </a:r>
            <a:r>
              <a:rPr lang="en-US" dirty="0" err="1" smtClean="0"/>
              <a:t>dan</a:t>
            </a:r>
            <a:r>
              <a:rPr lang="en-US" dirty="0" smtClean="0"/>
              <a:t> </a:t>
            </a:r>
            <a:r>
              <a:rPr lang="en-US" dirty="0" err="1" smtClean="0"/>
              <a:t>urbanisai</a:t>
            </a:r>
            <a:r>
              <a:rPr lang="en-US" dirty="0" smtClean="0"/>
              <a:t> </a:t>
            </a:r>
            <a:r>
              <a:rPr lang="en-US" dirty="0" err="1" smtClean="0"/>
              <a:t>mempunyai</a:t>
            </a:r>
            <a:r>
              <a:rPr lang="en-US" dirty="0" smtClean="0"/>
              <a:t> </a:t>
            </a:r>
            <a:r>
              <a:rPr lang="en-US" dirty="0" err="1" smtClean="0"/>
              <a:t>efek</a:t>
            </a:r>
            <a:r>
              <a:rPr lang="en-US" dirty="0" smtClean="0"/>
              <a:t> yang </a:t>
            </a:r>
            <a:r>
              <a:rPr lang="en-US" dirty="0" err="1" smtClean="0"/>
              <a:t>mendalam</a:t>
            </a:r>
            <a:r>
              <a:rPr lang="en-US" dirty="0" smtClean="0"/>
              <a:t> </a:t>
            </a:r>
            <a:r>
              <a:rPr lang="en-US" dirty="0" err="1" smtClean="0"/>
              <a:t>pada</a:t>
            </a:r>
            <a:r>
              <a:rPr lang="en-US" dirty="0" smtClean="0"/>
              <a:t> </a:t>
            </a:r>
            <a:r>
              <a:rPr lang="en-US" dirty="0" err="1" smtClean="0"/>
              <a:t>keberagaman</a:t>
            </a:r>
            <a:r>
              <a:rPr lang="en-US" dirty="0" smtClean="0"/>
              <a:t>. </a:t>
            </a:r>
            <a:r>
              <a:rPr lang="en-US" dirty="0" err="1" smtClean="0"/>
              <a:t>Banyak</a:t>
            </a:r>
            <a:r>
              <a:rPr lang="en-US" dirty="0" smtClean="0"/>
              <a:t> </a:t>
            </a:r>
            <a:r>
              <a:rPr lang="en-US" dirty="0" err="1" smtClean="0"/>
              <a:t>dari</a:t>
            </a:r>
            <a:r>
              <a:rPr lang="en-US" dirty="0" smtClean="0"/>
              <a:t> </a:t>
            </a:r>
            <a:r>
              <a:rPr lang="en-US" dirty="0" err="1" smtClean="0"/>
              <a:t>para</a:t>
            </a:r>
            <a:r>
              <a:rPr lang="en-US" dirty="0" smtClean="0"/>
              <a:t> </a:t>
            </a:r>
            <a:r>
              <a:rPr lang="en-US" dirty="0" err="1" smtClean="0"/>
              <a:t>sosiolog</a:t>
            </a:r>
            <a:r>
              <a:rPr lang="en-US" dirty="0" smtClean="0"/>
              <a:t> yang </a:t>
            </a:r>
            <a:r>
              <a:rPr lang="en-US" dirty="0" err="1" smtClean="0"/>
              <a:t>pada</a:t>
            </a:r>
            <a:r>
              <a:rPr lang="en-US" dirty="0" smtClean="0"/>
              <a:t> </a:t>
            </a:r>
            <a:r>
              <a:rPr lang="en-US" dirty="0" err="1" smtClean="0"/>
              <a:t>awalnya</a:t>
            </a:r>
            <a:r>
              <a:rPr lang="en-US" dirty="0" smtClean="0"/>
              <a:t> yang </a:t>
            </a:r>
            <a:r>
              <a:rPr lang="en-US" dirty="0" err="1" smtClean="0"/>
              <a:t>mempunyai</a:t>
            </a:r>
            <a:r>
              <a:rPr lang="en-US" dirty="0" smtClean="0"/>
              <a:t> </a:t>
            </a:r>
            <a:r>
              <a:rPr lang="en-US" dirty="0" err="1" smtClean="0"/>
              <a:t>latar</a:t>
            </a:r>
            <a:r>
              <a:rPr lang="en-US" dirty="0" smtClean="0"/>
              <a:t> </a:t>
            </a:r>
            <a:r>
              <a:rPr lang="en-US" dirty="0" err="1" smtClean="0"/>
              <a:t>belakang</a:t>
            </a:r>
            <a:r>
              <a:rPr lang="en-US" dirty="0" smtClean="0"/>
              <a:t> </a:t>
            </a:r>
            <a:r>
              <a:rPr lang="en-US" dirty="0" err="1" smtClean="0"/>
              <a:t>agamis</a:t>
            </a:r>
            <a:r>
              <a:rPr lang="en-US" dirty="0" smtClean="0"/>
              <a:t> yang </a:t>
            </a:r>
            <a:r>
              <a:rPr lang="en-US" dirty="0" err="1" smtClean="0"/>
              <a:t>terlibat</a:t>
            </a:r>
            <a:r>
              <a:rPr lang="en-US" dirty="0" smtClean="0"/>
              <a:t> </a:t>
            </a:r>
            <a:r>
              <a:rPr lang="en-US" dirty="0" err="1" smtClean="0"/>
              <a:t>secara</a:t>
            </a:r>
            <a:r>
              <a:rPr lang="en-US" dirty="0" smtClean="0"/>
              <a:t> </a:t>
            </a:r>
            <a:r>
              <a:rPr lang="en-US" dirty="0" err="1" smtClean="0"/>
              <a:t>aktif</a:t>
            </a:r>
            <a:r>
              <a:rPr lang="en-US" dirty="0" smtClean="0"/>
              <a:t>, </a:t>
            </a:r>
            <a:r>
              <a:rPr lang="en-US" dirty="0" err="1" smtClean="0"/>
              <a:t>dan</a:t>
            </a:r>
            <a:r>
              <a:rPr lang="en-US" dirty="0" smtClean="0"/>
              <a:t> </a:t>
            </a:r>
            <a:r>
              <a:rPr lang="en-US" dirty="0" err="1" smtClean="0"/>
              <a:t>didalam</a:t>
            </a:r>
            <a:r>
              <a:rPr lang="en-US" dirty="0" smtClean="0"/>
              <a:t> </a:t>
            </a:r>
            <a:r>
              <a:rPr lang="en-US" dirty="0" err="1" smtClean="0"/>
              <a:t>beberapa</a:t>
            </a:r>
            <a:r>
              <a:rPr lang="en-US" dirty="0" smtClean="0"/>
              <a:t> </a:t>
            </a:r>
            <a:r>
              <a:rPr lang="en-US" dirty="0" err="1" smtClean="0"/>
              <a:t>kasus</a:t>
            </a:r>
            <a:r>
              <a:rPr lang="en-US" dirty="0" smtClean="0"/>
              <a:t> </a:t>
            </a:r>
            <a:r>
              <a:rPr lang="en-US" dirty="0" err="1" smtClean="0"/>
              <a:t>secara</a:t>
            </a:r>
            <a:r>
              <a:rPr lang="en-US" dirty="0" smtClean="0"/>
              <a:t> </a:t>
            </a:r>
            <a:r>
              <a:rPr lang="en-US" dirty="0" err="1" smtClean="0"/>
              <a:t>profesional</a:t>
            </a:r>
            <a:r>
              <a:rPr lang="en-US" dirty="0" smtClean="0"/>
              <a:t>, </a:t>
            </a:r>
            <a:r>
              <a:rPr lang="en-US" dirty="0" err="1" smtClean="0"/>
              <a:t>didalam</a:t>
            </a:r>
            <a:r>
              <a:rPr lang="en-US" dirty="0" smtClean="0"/>
              <a:t> </a:t>
            </a:r>
            <a:r>
              <a:rPr lang="en-US" dirty="0" err="1" smtClean="0"/>
              <a:t>konteks</a:t>
            </a:r>
            <a:r>
              <a:rPr lang="en-US" dirty="0" smtClean="0"/>
              <a:t> agama. </a:t>
            </a:r>
          </a:p>
          <a:p>
            <a:pPr marL="0" indent="0">
              <a:buNone/>
            </a:pPr>
            <a:endParaRPr lang="id-ID" dirty="0" smtClean="0"/>
          </a:p>
          <a:p>
            <a:pPr marL="0" indent="0">
              <a:buNone/>
            </a:pPr>
            <a:r>
              <a:rPr lang="id-ID" dirty="0" smtClean="0"/>
              <a:t/>
            </a:r>
            <a:br>
              <a:rPr lang="id-ID" dirty="0" smtClean="0"/>
            </a:br>
            <a:endParaRPr lang="en-US" dirty="0" smtClean="0"/>
          </a:p>
          <a:p>
            <a:pPr marL="0" lvl="0" indent="0">
              <a:buNone/>
            </a:pPr>
            <a:endParaRPr lang="id-ID" dirty="0" smtClean="0"/>
          </a:p>
          <a:p>
            <a:pPr marL="0" lvl="0" indent="0">
              <a:buNone/>
            </a:pPr>
            <a:endParaRPr dirty="0"/>
          </a:p>
        </p:txBody>
      </p:sp>
      <p:sp>
        <p:nvSpPr>
          <p:cNvPr id="1551" name="Google Shape;1551;p50"/>
          <p:cNvSpPr txBox="1">
            <a:spLocks noGrp="1"/>
          </p:cNvSpPr>
          <p:nvPr>
            <p:ph type="title"/>
          </p:nvPr>
        </p:nvSpPr>
        <p:spPr>
          <a:xfrm>
            <a:off x="1259632" y="51470"/>
            <a:ext cx="6927130" cy="504056"/>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sz="2400" dirty="0" err="1" smtClean="0"/>
              <a:t>Sejarah</a:t>
            </a:r>
            <a:r>
              <a:rPr sz="2400" dirty="0" smtClean="0"/>
              <a:t> </a:t>
            </a:r>
            <a:r>
              <a:rPr sz="2400" dirty="0" err="1" smtClean="0"/>
              <a:t>Teori</a:t>
            </a:r>
            <a:r>
              <a:rPr sz="2400" dirty="0" smtClean="0"/>
              <a:t> </a:t>
            </a:r>
            <a:r>
              <a:rPr sz="2400" dirty="0" err="1" smtClean="0"/>
              <a:t>Sosial</a:t>
            </a:r>
            <a:r>
              <a:rPr sz="2400" dirty="0" smtClean="0"/>
              <a:t> </a:t>
            </a:r>
            <a:endParaRPr sz="2400" dirty="0"/>
          </a:p>
        </p:txBody>
      </p:sp>
      <p:sp>
        <p:nvSpPr>
          <p:cNvPr id="1549" name="Google Shape;1549;p50"/>
          <p:cNvSpPr txBox="1">
            <a:spLocks noGrp="1"/>
          </p:cNvSpPr>
          <p:nvPr>
            <p:ph type="title" idx="4294967295"/>
          </p:nvPr>
        </p:nvSpPr>
        <p:spPr>
          <a:xfrm flipH="1">
            <a:off x="107504" y="3075806"/>
            <a:ext cx="45719" cy="1800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dirty="0"/>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92"/>
        <p:cNvGrpSpPr/>
        <p:nvPr/>
      </p:nvGrpSpPr>
      <p:grpSpPr>
        <a:xfrm>
          <a:off x="0" y="0"/>
          <a:ext cx="0" cy="0"/>
          <a:chOff x="0" y="0"/>
          <a:chExt cx="0" cy="0"/>
        </a:xfrm>
      </p:grpSpPr>
      <p:sp>
        <p:nvSpPr>
          <p:cNvPr id="1605" name="Google Shape;1605;p51"/>
          <p:cNvSpPr txBox="1">
            <a:spLocks noGrp="1"/>
          </p:cNvSpPr>
          <p:nvPr>
            <p:ph type="body" idx="1"/>
          </p:nvPr>
        </p:nvSpPr>
        <p:spPr>
          <a:prstGeom prst="rect">
            <a:avLst/>
          </a:prstGeom>
        </p:spPr>
        <p:txBody>
          <a:bodyPr spcFirstLastPara="1" wrap="square" lIns="91425" tIns="91425" rIns="91425" bIns="91425" anchor="t" anchorCtr="0">
            <a:noAutofit/>
          </a:bodyPr>
          <a:lstStyle/>
          <a:p>
            <a:r>
              <a:rPr lang="en-US" dirty="0" err="1"/>
              <a:t>Asal</a:t>
            </a:r>
            <a:r>
              <a:rPr lang="en-US" dirty="0"/>
              <a:t> </a:t>
            </a:r>
            <a:r>
              <a:rPr lang="en-US" dirty="0" err="1"/>
              <a:t>Usul</a:t>
            </a:r>
            <a:r>
              <a:rPr lang="en-US" dirty="0"/>
              <a:t> </a:t>
            </a:r>
            <a:r>
              <a:rPr lang="en-US" dirty="0" err="1"/>
              <a:t>ilmu</a:t>
            </a:r>
            <a:r>
              <a:rPr lang="en-US" dirty="0"/>
              <a:t> </a:t>
            </a:r>
            <a:r>
              <a:rPr lang="en-US" dirty="0" err="1"/>
              <a:t>komunikasi</a:t>
            </a:r>
            <a:r>
              <a:rPr lang="en-US" dirty="0"/>
              <a:t> </a:t>
            </a:r>
            <a:r>
              <a:rPr lang="en-US" dirty="0" err="1" smtClean="0"/>
              <a:t>sebenarnya</a:t>
            </a:r>
            <a:r>
              <a:rPr lang="en-US" dirty="0" smtClean="0"/>
              <a:t> </a:t>
            </a:r>
            <a:r>
              <a:rPr lang="en-US" dirty="0" err="1"/>
              <a:t>tampil</a:t>
            </a:r>
            <a:r>
              <a:rPr lang="en-US" dirty="0"/>
              <a:t> </a:t>
            </a:r>
            <a:r>
              <a:rPr lang="en-US" dirty="0" err="1"/>
              <a:t>pada</a:t>
            </a:r>
            <a:r>
              <a:rPr lang="en-US" dirty="0"/>
              <a:t> </a:t>
            </a:r>
            <a:r>
              <a:rPr lang="en-US" dirty="0" err="1"/>
              <a:t>zaman</a:t>
            </a:r>
            <a:r>
              <a:rPr lang="en-US" dirty="0"/>
              <a:t> </a:t>
            </a:r>
            <a:r>
              <a:rPr lang="en-US" dirty="0" err="1"/>
              <a:t>Yunani</a:t>
            </a:r>
            <a:r>
              <a:rPr lang="en-US" dirty="0"/>
              <a:t> </a:t>
            </a:r>
            <a:r>
              <a:rPr lang="en-US" dirty="0" err="1"/>
              <a:t>kuno</a:t>
            </a:r>
            <a:r>
              <a:rPr lang="en-US" dirty="0"/>
              <a:t> (SM) yang </a:t>
            </a:r>
            <a:r>
              <a:rPr lang="en-US" dirty="0" err="1"/>
              <a:t>digagas</a:t>
            </a:r>
            <a:r>
              <a:rPr lang="en-US" dirty="0"/>
              <a:t> </a:t>
            </a:r>
            <a:r>
              <a:rPr lang="en-US" dirty="0" err="1"/>
              <a:t>oleh</a:t>
            </a:r>
            <a:r>
              <a:rPr lang="en-US" dirty="0"/>
              <a:t> </a:t>
            </a:r>
            <a:r>
              <a:rPr lang="en-US" dirty="0" err="1"/>
              <a:t>Aristoteles</a:t>
            </a:r>
            <a:r>
              <a:rPr lang="en-US" dirty="0"/>
              <a:t>. </a:t>
            </a:r>
            <a:r>
              <a:rPr lang="en-US" dirty="0" err="1"/>
              <a:t>Dalam</a:t>
            </a:r>
            <a:r>
              <a:rPr lang="en-US" dirty="0"/>
              <a:t> </a:t>
            </a:r>
            <a:r>
              <a:rPr lang="en-US" dirty="0" err="1"/>
              <a:t>gagasan</a:t>
            </a:r>
            <a:r>
              <a:rPr lang="en-US" dirty="0"/>
              <a:t> </a:t>
            </a:r>
            <a:r>
              <a:rPr lang="en-US" dirty="0" err="1"/>
              <a:t>tersebut</a:t>
            </a:r>
            <a:r>
              <a:rPr lang="en-US" dirty="0"/>
              <a:t> </a:t>
            </a:r>
            <a:r>
              <a:rPr lang="en-US" dirty="0" err="1"/>
              <a:t>ia</a:t>
            </a:r>
            <a:r>
              <a:rPr lang="en-US" dirty="0"/>
              <a:t> </a:t>
            </a:r>
            <a:r>
              <a:rPr lang="en-US" dirty="0" err="1"/>
              <a:t>menyebutkan</a:t>
            </a:r>
            <a:r>
              <a:rPr lang="en-US" dirty="0"/>
              <a:t> </a:t>
            </a:r>
            <a:r>
              <a:rPr lang="en-US" dirty="0" err="1"/>
              <a:t>bahwa</a:t>
            </a:r>
            <a:r>
              <a:rPr lang="en-US" dirty="0"/>
              <a:t> di </a:t>
            </a:r>
            <a:r>
              <a:rPr lang="en-US" dirty="0" err="1"/>
              <a:t>dalam</a:t>
            </a:r>
            <a:r>
              <a:rPr lang="en-US" dirty="0"/>
              <a:t> </a:t>
            </a:r>
            <a:r>
              <a:rPr lang="en-US" dirty="0" err="1"/>
              <a:t>komunikasi</a:t>
            </a:r>
            <a:r>
              <a:rPr lang="en-US" dirty="0"/>
              <a:t> </a:t>
            </a:r>
            <a:r>
              <a:rPr lang="en-US" dirty="0" err="1"/>
              <a:t>itu</a:t>
            </a:r>
            <a:r>
              <a:rPr lang="en-US" dirty="0"/>
              <a:t> </a:t>
            </a:r>
            <a:r>
              <a:rPr lang="en-US" dirty="0" err="1"/>
              <a:t>terdapat</a:t>
            </a:r>
            <a:r>
              <a:rPr lang="en-US" dirty="0"/>
              <a:t> </a:t>
            </a:r>
            <a:r>
              <a:rPr lang="en-US" dirty="0" err="1"/>
              <a:t>komunikator</a:t>
            </a:r>
            <a:r>
              <a:rPr lang="en-US" dirty="0"/>
              <a:t>, </a:t>
            </a:r>
            <a:r>
              <a:rPr lang="en-US" dirty="0" err="1"/>
              <a:t>pesan</a:t>
            </a:r>
            <a:r>
              <a:rPr lang="en-US" dirty="0"/>
              <a:t> </a:t>
            </a:r>
            <a:r>
              <a:rPr lang="en-US" dirty="0" err="1"/>
              <a:t>dan</a:t>
            </a:r>
            <a:r>
              <a:rPr lang="en-US" dirty="0"/>
              <a:t> </a:t>
            </a:r>
            <a:r>
              <a:rPr lang="en-US" dirty="0" err="1"/>
              <a:t>penerima</a:t>
            </a:r>
            <a:r>
              <a:rPr lang="en-US" dirty="0"/>
              <a:t>.</a:t>
            </a:r>
            <a:r>
              <a:rPr lang="en-US" baseline="30000" dirty="0">
                <a:hlinkClick r:id="rId3"/>
              </a:rPr>
              <a:t>[2]</a:t>
            </a:r>
            <a:r>
              <a:rPr lang="en-US" dirty="0" err="1"/>
              <a:t>kKesimpulan</a:t>
            </a:r>
            <a:r>
              <a:rPr lang="en-US" dirty="0"/>
              <a:t> </a:t>
            </a:r>
            <a:r>
              <a:rPr lang="en-US" dirty="0" err="1"/>
              <a:t>dari</a:t>
            </a:r>
            <a:r>
              <a:rPr lang="en-US" dirty="0"/>
              <a:t> </a:t>
            </a:r>
            <a:r>
              <a:rPr lang="en-US" dirty="0" err="1"/>
              <a:t>gagasan</a:t>
            </a:r>
            <a:r>
              <a:rPr lang="en-US" dirty="0"/>
              <a:t> </a:t>
            </a:r>
            <a:r>
              <a:rPr lang="en-US" dirty="0" err="1"/>
              <a:t>itu</a:t>
            </a:r>
            <a:r>
              <a:rPr lang="en-US" dirty="0"/>
              <a:t> </a:t>
            </a:r>
            <a:r>
              <a:rPr lang="en-US" dirty="0" err="1"/>
              <a:t>ialah</a:t>
            </a:r>
            <a:r>
              <a:rPr lang="en-US" dirty="0"/>
              <a:t> </a:t>
            </a:r>
            <a:r>
              <a:rPr lang="en-US" dirty="0" err="1"/>
              <a:t>jika</a:t>
            </a:r>
            <a:r>
              <a:rPr lang="en-US" dirty="0"/>
              <a:t> </a:t>
            </a:r>
            <a:r>
              <a:rPr lang="en-US" dirty="0" err="1"/>
              <a:t>komunikator</a:t>
            </a:r>
            <a:r>
              <a:rPr lang="en-US" dirty="0"/>
              <a:t> </a:t>
            </a:r>
            <a:r>
              <a:rPr lang="en-US" dirty="0" err="1"/>
              <a:t>menentukan</a:t>
            </a:r>
            <a:r>
              <a:rPr lang="en-US" dirty="0"/>
              <a:t> </a:t>
            </a:r>
            <a:r>
              <a:rPr lang="en-US" dirty="0" err="1"/>
              <a:t>gagasan</a:t>
            </a:r>
            <a:r>
              <a:rPr lang="en-US" dirty="0"/>
              <a:t> </a:t>
            </a:r>
            <a:r>
              <a:rPr lang="en-US" dirty="0" err="1"/>
              <a:t>atau</a:t>
            </a:r>
            <a:r>
              <a:rPr lang="en-US" dirty="0"/>
              <a:t> </a:t>
            </a:r>
            <a:r>
              <a:rPr lang="en-US" dirty="0" err="1"/>
              <a:t>pesan</a:t>
            </a:r>
            <a:r>
              <a:rPr lang="en-US" dirty="0"/>
              <a:t>, </a:t>
            </a:r>
            <a:r>
              <a:rPr lang="en-US" dirty="0" err="1"/>
              <a:t>kemudian</a:t>
            </a:r>
            <a:r>
              <a:rPr lang="en-US" dirty="0"/>
              <a:t> </a:t>
            </a:r>
            <a:r>
              <a:rPr lang="en-US" dirty="0" err="1"/>
              <a:t>diarahkan</a:t>
            </a:r>
            <a:r>
              <a:rPr lang="en-US" dirty="0"/>
              <a:t> </a:t>
            </a:r>
            <a:r>
              <a:rPr lang="en-US" dirty="0" err="1"/>
              <a:t>pada</a:t>
            </a:r>
            <a:r>
              <a:rPr lang="en-US" dirty="0"/>
              <a:t> </a:t>
            </a:r>
            <a:r>
              <a:rPr lang="en-US" dirty="0" err="1"/>
              <a:t>khalayak</a:t>
            </a:r>
            <a:r>
              <a:rPr lang="en-US" dirty="0"/>
              <a:t> </a:t>
            </a:r>
            <a:r>
              <a:rPr lang="en-US" dirty="0" err="1"/>
              <a:t>pilihannya</a:t>
            </a:r>
            <a:r>
              <a:rPr lang="en-US" dirty="0"/>
              <a:t>, </a:t>
            </a:r>
            <a:r>
              <a:rPr lang="en-US" dirty="0" err="1"/>
              <a:t>melalui</a:t>
            </a:r>
            <a:r>
              <a:rPr lang="en-US" dirty="0"/>
              <a:t> </a:t>
            </a:r>
            <a:r>
              <a:rPr lang="en-US" dirty="0" err="1"/>
              <a:t>saluran</a:t>
            </a:r>
            <a:r>
              <a:rPr lang="en-US" dirty="0"/>
              <a:t> </a:t>
            </a:r>
            <a:r>
              <a:rPr lang="en-US" dirty="0" err="1"/>
              <a:t>atau</a:t>
            </a:r>
            <a:r>
              <a:rPr lang="en-US" dirty="0"/>
              <a:t> media yang </a:t>
            </a:r>
            <a:r>
              <a:rPr lang="en-US" dirty="0" err="1"/>
              <a:t>dimilikinya</a:t>
            </a:r>
            <a:r>
              <a:rPr lang="en-US" dirty="0"/>
              <a:t> </a:t>
            </a:r>
            <a:r>
              <a:rPr lang="en-US" dirty="0" err="1"/>
              <a:t>atau</a:t>
            </a:r>
            <a:r>
              <a:rPr lang="en-US" dirty="0"/>
              <a:t> </a:t>
            </a:r>
            <a:r>
              <a:rPr lang="en-US" dirty="0" err="1"/>
              <a:t>dikuasainya</a:t>
            </a:r>
            <a:r>
              <a:rPr lang="en-US" dirty="0"/>
              <a:t> </a:t>
            </a:r>
            <a:r>
              <a:rPr lang="en-US" dirty="0" err="1"/>
              <a:t>maka</a:t>
            </a:r>
            <a:r>
              <a:rPr lang="en-US" dirty="0"/>
              <a:t> </a:t>
            </a:r>
            <a:r>
              <a:rPr lang="en-US" dirty="0" err="1"/>
              <a:t>akan</a:t>
            </a:r>
            <a:r>
              <a:rPr lang="en-US" dirty="0"/>
              <a:t> </a:t>
            </a:r>
            <a:r>
              <a:rPr lang="en-US" dirty="0" err="1"/>
              <a:t>keluar</a:t>
            </a:r>
            <a:r>
              <a:rPr lang="en-US" dirty="0"/>
              <a:t> </a:t>
            </a:r>
            <a:r>
              <a:rPr lang="en-US" dirty="0" err="1"/>
              <a:t>hasil</a:t>
            </a:r>
            <a:r>
              <a:rPr lang="en-US" dirty="0"/>
              <a:t> yang </a:t>
            </a:r>
            <a:r>
              <a:rPr lang="en-US" dirty="0" err="1"/>
              <a:t>diinginkan</a:t>
            </a:r>
            <a:r>
              <a:rPr lang="en-US" dirty="0"/>
              <a:t>.</a:t>
            </a:r>
          </a:p>
          <a:p>
            <a:r>
              <a:rPr lang="en-US" dirty="0" err="1"/>
              <a:t>Dalam</a:t>
            </a:r>
            <a:r>
              <a:rPr lang="en-US" dirty="0"/>
              <a:t> </a:t>
            </a:r>
            <a:r>
              <a:rPr lang="en-US" dirty="0" err="1"/>
              <a:t>perkembangan</a:t>
            </a:r>
            <a:r>
              <a:rPr lang="en-US" dirty="0"/>
              <a:t> </a:t>
            </a:r>
            <a:r>
              <a:rPr lang="en-US" dirty="0" err="1"/>
              <a:t>selanjutnya</a:t>
            </a:r>
            <a:r>
              <a:rPr lang="en-US" dirty="0"/>
              <a:t>, </a:t>
            </a:r>
            <a:r>
              <a:rPr lang="en-US" dirty="0" err="1"/>
              <a:t>gagasan</a:t>
            </a:r>
            <a:r>
              <a:rPr lang="en-US" dirty="0"/>
              <a:t> </a:t>
            </a:r>
            <a:r>
              <a:rPr lang="en-US" dirty="0" err="1"/>
              <a:t>itu</a:t>
            </a:r>
            <a:r>
              <a:rPr lang="en-US" dirty="0"/>
              <a:t> </a:t>
            </a:r>
            <a:r>
              <a:rPr lang="en-US" dirty="0" err="1"/>
              <a:t>terus</a:t>
            </a:r>
            <a:r>
              <a:rPr lang="en-US" dirty="0"/>
              <a:t> </a:t>
            </a:r>
            <a:r>
              <a:rPr lang="en-US" dirty="0" err="1"/>
              <a:t>dikembangkan</a:t>
            </a:r>
            <a:r>
              <a:rPr lang="en-US" dirty="0"/>
              <a:t> </a:t>
            </a:r>
            <a:r>
              <a:rPr lang="en-US" dirty="0" err="1"/>
              <a:t>kemudian</a:t>
            </a:r>
            <a:r>
              <a:rPr lang="en-US" dirty="0"/>
              <a:t> </a:t>
            </a:r>
            <a:r>
              <a:rPr lang="en-US" dirty="0" err="1"/>
              <a:t>melahirkan</a:t>
            </a:r>
            <a:r>
              <a:rPr lang="en-US" dirty="0"/>
              <a:t> </a:t>
            </a:r>
            <a:r>
              <a:rPr lang="en-US" dirty="0" err="1"/>
              <a:t>dua</a:t>
            </a:r>
            <a:r>
              <a:rPr lang="en-US" dirty="0"/>
              <a:t> </a:t>
            </a:r>
            <a:r>
              <a:rPr lang="en-US" dirty="0" err="1"/>
              <a:t>bentuk</a:t>
            </a:r>
            <a:r>
              <a:rPr lang="en-US" dirty="0"/>
              <a:t> </a:t>
            </a:r>
            <a:r>
              <a:rPr lang="en-US" dirty="0" err="1"/>
              <a:t>komunikasi</a:t>
            </a:r>
            <a:r>
              <a:rPr lang="en-US" dirty="0"/>
              <a:t> yang </a:t>
            </a:r>
            <a:r>
              <a:rPr lang="en-US" dirty="0" err="1"/>
              <a:t>masing-masing</a:t>
            </a:r>
            <a:r>
              <a:rPr lang="en-US" dirty="0"/>
              <a:t> </a:t>
            </a:r>
            <a:r>
              <a:rPr lang="en-US" dirty="0" err="1"/>
              <a:t>berkembang</a:t>
            </a:r>
            <a:r>
              <a:rPr lang="en-US" dirty="0"/>
              <a:t> di </a:t>
            </a:r>
            <a:r>
              <a:rPr lang="en-US" dirty="0" err="1"/>
              <a:t>benua</a:t>
            </a:r>
            <a:r>
              <a:rPr lang="en-US" dirty="0"/>
              <a:t> yang </a:t>
            </a:r>
            <a:r>
              <a:rPr lang="en-US" dirty="0" err="1"/>
              <a:t>berbeda</a:t>
            </a:r>
            <a:r>
              <a:rPr lang="en-US" dirty="0"/>
              <a:t>. </a:t>
            </a:r>
            <a:r>
              <a:rPr lang="en-US" dirty="0" err="1"/>
              <a:t>Pertama</a:t>
            </a:r>
            <a:r>
              <a:rPr lang="en-US" dirty="0"/>
              <a:t> </a:t>
            </a:r>
            <a:r>
              <a:rPr lang="en-US" dirty="0" err="1"/>
              <a:t>ilmu</a:t>
            </a:r>
            <a:r>
              <a:rPr lang="en-US" dirty="0"/>
              <a:t> </a:t>
            </a:r>
            <a:r>
              <a:rPr lang="en-US" dirty="0" err="1"/>
              <a:t>publisistik</a:t>
            </a:r>
            <a:r>
              <a:rPr lang="en-US" dirty="0"/>
              <a:t> di </a:t>
            </a:r>
            <a:r>
              <a:rPr lang="en-US" dirty="0" err="1"/>
              <a:t>Jerman</a:t>
            </a:r>
            <a:r>
              <a:rPr lang="en-US" dirty="0"/>
              <a:t>. </a:t>
            </a:r>
            <a:r>
              <a:rPr lang="en-US" dirty="0" err="1"/>
              <a:t>Kedua</a:t>
            </a:r>
            <a:r>
              <a:rPr lang="en-US" dirty="0"/>
              <a:t> </a:t>
            </a:r>
            <a:r>
              <a:rPr lang="en-US" dirty="0" err="1"/>
              <a:t>ilmu</a:t>
            </a:r>
            <a:r>
              <a:rPr lang="en-US" dirty="0"/>
              <a:t> </a:t>
            </a:r>
            <a:r>
              <a:rPr lang="en-US" dirty="0" err="1"/>
              <a:t>komunikasi</a:t>
            </a:r>
            <a:r>
              <a:rPr lang="en-US" dirty="0"/>
              <a:t> </a:t>
            </a:r>
            <a:r>
              <a:rPr lang="en-US" dirty="0" err="1"/>
              <a:t>massa</a:t>
            </a:r>
            <a:r>
              <a:rPr lang="en-US" dirty="0"/>
              <a:t> di </a:t>
            </a:r>
            <a:r>
              <a:rPr lang="en-US" dirty="0" err="1"/>
              <a:t>Amerika</a:t>
            </a:r>
            <a:r>
              <a:rPr lang="en-US" dirty="0"/>
              <a:t>. </a:t>
            </a:r>
            <a:r>
              <a:rPr lang="en-US" dirty="0" err="1"/>
              <a:t>Perpaduan</a:t>
            </a:r>
            <a:r>
              <a:rPr lang="en-US" dirty="0"/>
              <a:t> </a:t>
            </a:r>
            <a:r>
              <a:rPr lang="en-US" dirty="0" err="1"/>
              <a:t>dari</a:t>
            </a:r>
            <a:r>
              <a:rPr lang="en-US" dirty="0"/>
              <a:t> </a:t>
            </a:r>
            <a:r>
              <a:rPr lang="en-US" dirty="0" err="1"/>
              <a:t>kedua</a:t>
            </a:r>
            <a:r>
              <a:rPr lang="en-US" dirty="0"/>
              <a:t> </a:t>
            </a:r>
            <a:r>
              <a:rPr lang="en-US" dirty="0" err="1"/>
              <a:t>bentuk</a:t>
            </a:r>
            <a:r>
              <a:rPr lang="en-US" dirty="0"/>
              <a:t> </a:t>
            </a:r>
            <a:r>
              <a:rPr lang="en-US" dirty="0" err="1"/>
              <a:t>inilah</a:t>
            </a:r>
            <a:r>
              <a:rPr lang="en-US" dirty="0"/>
              <a:t> yang </a:t>
            </a:r>
            <a:r>
              <a:rPr lang="en-US" dirty="0" err="1"/>
              <a:t>meneteskan</a:t>
            </a:r>
            <a:r>
              <a:rPr lang="en-US" dirty="0"/>
              <a:t> </a:t>
            </a:r>
            <a:r>
              <a:rPr lang="en-US" dirty="0" err="1"/>
              <a:t>ilmu</a:t>
            </a:r>
            <a:r>
              <a:rPr lang="en-US" dirty="0"/>
              <a:t> </a:t>
            </a:r>
            <a:r>
              <a:rPr lang="en-US" dirty="0" err="1"/>
              <a:t>komunikasi</a:t>
            </a:r>
            <a:r>
              <a:rPr lang="en-US" dirty="0"/>
              <a:t> yang </a:t>
            </a:r>
            <a:r>
              <a:rPr lang="en-US" dirty="0" err="1"/>
              <a:t>kita</a:t>
            </a:r>
            <a:r>
              <a:rPr lang="en-US" dirty="0"/>
              <a:t> </a:t>
            </a:r>
            <a:r>
              <a:rPr lang="en-US" dirty="0" err="1"/>
              <a:t>kenal</a:t>
            </a:r>
            <a:r>
              <a:rPr lang="en-US" dirty="0"/>
              <a:t> </a:t>
            </a:r>
            <a:r>
              <a:rPr lang="en-US" dirty="0" err="1"/>
              <a:t>sekarang</a:t>
            </a:r>
            <a:r>
              <a:rPr lang="en-US" dirty="0"/>
              <a:t> </a:t>
            </a:r>
            <a:r>
              <a:rPr lang="en-US" dirty="0" err="1"/>
              <a:t>ini</a:t>
            </a:r>
            <a:r>
              <a:rPr lang="en-US" dirty="0"/>
              <a:t>. </a:t>
            </a:r>
            <a:r>
              <a:rPr lang="en-US" dirty="0" err="1"/>
              <a:t>Perpaduan</a:t>
            </a:r>
            <a:r>
              <a:rPr lang="en-US" dirty="0"/>
              <a:t> </a:t>
            </a:r>
            <a:r>
              <a:rPr lang="en-US" dirty="0" err="1"/>
              <a:t>ini</a:t>
            </a:r>
            <a:r>
              <a:rPr lang="en-US" dirty="0"/>
              <a:t> </a:t>
            </a:r>
            <a:r>
              <a:rPr lang="en-US" dirty="0" err="1"/>
              <a:t>tidak</a:t>
            </a:r>
            <a:r>
              <a:rPr lang="en-US" dirty="0"/>
              <a:t> </a:t>
            </a:r>
            <a:r>
              <a:rPr lang="en-US" dirty="0" err="1"/>
              <a:t>lepas</a:t>
            </a:r>
            <a:r>
              <a:rPr lang="en-US" dirty="0"/>
              <a:t> </a:t>
            </a:r>
            <a:r>
              <a:rPr lang="en-US" dirty="0" err="1"/>
              <a:t>dari</a:t>
            </a:r>
            <a:r>
              <a:rPr lang="en-US" dirty="0"/>
              <a:t> </a:t>
            </a:r>
            <a:r>
              <a:rPr lang="en-US" dirty="0" err="1"/>
              <a:t>upaya-upaya</a:t>
            </a:r>
            <a:r>
              <a:rPr lang="en-US" dirty="0"/>
              <a:t> </a:t>
            </a:r>
            <a:r>
              <a:rPr lang="en-US" dirty="0" err="1"/>
              <a:t>Stappers</a:t>
            </a:r>
            <a:r>
              <a:rPr lang="en-US" dirty="0"/>
              <a:t> </a:t>
            </a:r>
            <a:r>
              <a:rPr lang="en-US" dirty="0" err="1"/>
              <a:t>melalui</a:t>
            </a:r>
            <a:r>
              <a:rPr lang="en-US" dirty="0"/>
              <a:t> </a:t>
            </a:r>
            <a:r>
              <a:rPr lang="en-US" dirty="0" err="1"/>
              <a:t>karya</a:t>
            </a:r>
            <a:r>
              <a:rPr lang="en-US" dirty="0"/>
              <a:t> </a:t>
            </a:r>
            <a:r>
              <a:rPr lang="en-US" dirty="0" err="1"/>
              <a:t>Gabner</a:t>
            </a:r>
            <a:r>
              <a:rPr lang="en-US" dirty="0"/>
              <a:t>.</a:t>
            </a:r>
            <a:r>
              <a:rPr lang="en-US" baseline="30000" dirty="0">
                <a:hlinkClick r:id="rId3"/>
              </a:rPr>
              <a:t>[3]</a:t>
            </a:r>
            <a:r>
              <a:rPr lang="en-US" dirty="0"/>
              <a:t> </a:t>
            </a:r>
            <a:r>
              <a:rPr lang="en-US" dirty="0" err="1"/>
              <a:t>Artinya</a:t>
            </a:r>
            <a:r>
              <a:rPr lang="en-US" dirty="0"/>
              <a:t>, </a:t>
            </a:r>
            <a:r>
              <a:rPr lang="en-US" dirty="0" err="1"/>
              <a:t>itu</a:t>
            </a:r>
            <a:r>
              <a:rPr lang="en-US" dirty="0"/>
              <a:t> </a:t>
            </a:r>
            <a:r>
              <a:rPr lang="en-US" dirty="0" err="1"/>
              <a:t>merupakan</a:t>
            </a:r>
            <a:r>
              <a:rPr lang="en-US" dirty="0"/>
              <a:t> </a:t>
            </a:r>
            <a:r>
              <a:rPr lang="en-US" dirty="0" err="1"/>
              <a:t>titik</a:t>
            </a:r>
            <a:r>
              <a:rPr lang="en-US" dirty="0"/>
              <a:t> </a:t>
            </a:r>
            <a:r>
              <a:rPr lang="en-US" dirty="0" err="1"/>
              <a:t>awal</a:t>
            </a:r>
            <a:r>
              <a:rPr lang="en-US" dirty="0"/>
              <a:t> </a:t>
            </a:r>
            <a:r>
              <a:rPr lang="en-US" dirty="0" err="1"/>
              <a:t>tampaknya</a:t>
            </a:r>
            <a:r>
              <a:rPr lang="en-US" dirty="0"/>
              <a:t> </a:t>
            </a:r>
            <a:r>
              <a:rPr lang="en-US" dirty="0" err="1"/>
              <a:t>Ilmu</a:t>
            </a:r>
            <a:r>
              <a:rPr lang="en-US" dirty="0"/>
              <a:t> </a:t>
            </a:r>
            <a:r>
              <a:rPr lang="en-US" dirty="0" err="1"/>
              <a:t>Komunikasi</a:t>
            </a:r>
            <a:r>
              <a:rPr lang="en-US" dirty="0"/>
              <a:t>.</a:t>
            </a:r>
          </a:p>
          <a:p>
            <a:pPr marL="0" lvl="0" indent="0" algn="l">
              <a:buNone/>
            </a:pPr>
            <a:endParaRPr dirty="0"/>
          </a:p>
        </p:txBody>
      </p:sp>
      <p:sp>
        <p:nvSpPr>
          <p:cNvPr id="1604" name="Google Shape;1604;p51"/>
          <p:cNvSpPr txBox="1">
            <a:spLocks noGrp="1"/>
          </p:cNvSpPr>
          <p:nvPr>
            <p:ph type="title"/>
          </p:nvPr>
        </p:nvSpPr>
        <p:spPr>
          <a:xfrm>
            <a:off x="3203848" y="123478"/>
            <a:ext cx="5940152" cy="43204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ID" sz="2000" dirty="0" smtClean="0"/>
              <a:t>Sejarah Ilmu Komunikasi</a:t>
            </a:r>
            <a:endParaRPr sz="2000" dirty="0"/>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41"/>
        <p:cNvGrpSpPr/>
        <p:nvPr/>
      </p:nvGrpSpPr>
      <p:grpSpPr>
        <a:xfrm>
          <a:off x="0" y="0"/>
          <a:ext cx="0" cy="0"/>
          <a:chOff x="0" y="0"/>
          <a:chExt cx="0" cy="0"/>
        </a:xfrm>
      </p:grpSpPr>
      <p:sp>
        <p:nvSpPr>
          <p:cNvPr id="1642" name="Google Shape;1642;p52"/>
          <p:cNvSpPr/>
          <p:nvPr/>
        </p:nvSpPr>
        <p:spPr>
          <a:xfrm>
            <a:off x="4960050" y="1457650"/>
            <a:ext cx="3467700" cy="2781300"/>
          </a:xfrm>
          <a:prstGeom prst="roundRect">
            <a:avLst>
              <a:gd name="adj" fmla="val 18559"/>
            </a:avLst>
          </a:prstGeom>
          <a:solidFill>
            <a:schemeClr val="lt2"/>
          </a:solidFill>
          <a:ln w="76200" cap="flat" cmpd="sng">
            <a:solidFill>
              <a:schemeClr val="dk1"/>
            </a:solidFill>
            <a:prstDash val="solid"/>
            <a:round/>
            <a:headEnd type="none" w="sm" len="sm"/>
            <a:tailEnd type="none" w="sm" len="sm"/>
          </a:ln>
          <a:effectLst>
            <a:outerShdw blurRad="57150" algn="bl" rotWithShape="0">
              <a:srgbClr val="522566">
                <a:alpha val="50000"/>
              </a:srgbClr>
            </a:outerShdw>
          </a:effectLst>
        </p:spPr>
        <p:txBody>
          <a:bodyPr spcFirstLastPara="1" wrap="square" lIns="91425" tIns="45700" rIns="91425" bIns="91425" anchor="t" anchorCtr="0">
            <a:noAutofit/>
          </a:bodyPr>
          <a:lstStyle/>
          <a:p>
            <a:pPr marL="0" lvl="0" indent="0" algn="r" rtl="0">
              <a:spcBef>
                <a:spcPts val="0"/>
              </a:spcBef>
              <a:spcAft>
                <a:spcPts val="0"/>
              </a:spcAft>
              <a:buNone/>
            </a:pPr>
            <a:endParaRPr sz="1000">
              <a:solidFill>
                <a:schemeClr val="accent4"/>
              </a:solidFill>
              <a:latin typeface="Londrina Solid"/>
              <a:ea typeface="Londrina Solid"/>
              <a:cs typeface="Londrina Solid"/>
              <a:sym typeface="Londrina Solid"/>
            </a:endParaRPr>
          </a:p>
        </p:txBody>
      </p:sp>
      <p:sp>
        <p:nvSpPr>
          <p:cNvPr id="1643" name="Google Shape;1643;p52"/>
          <p:cNvSpPr/>
          <p:nvPr/>
        </p:nvSpPr>
        <p:spPr>
          <a:xfrm>
            <a:off x="716325" y="1457650"/>
            <a:ext cx="3467700" cy="2781300"/>
          </a:xfrm>
          <a:prstGeom prst="roundRect">
            <a:avLst>
              <a:gd name="adj" fmla="val 18559"/>
            </a:avLst>
          </a:prstGeom>
          <a:solidFill>
            <a:schemeClr val="lt2"/>
          </a:solidFill>
          <a:ln w="76200" cap="flat" cmpd="sng">
            <a:solidFill>
              <a:schemeClr val="dk1"/>
            </a:solidFill>
            <a:prstDash val="solid"/>
            <a:round/>
            <a:headEnd type="none" w="sm" len="sm"/>
            <a:tailEnd type="none" w="sm" len="sm"/>
          </a:ln>
          <a:effectLst>
            <a:outerShdw blurRad="57150" algn="bl" rotWithShape="0">
              <a:srgbClr val="522566">
                <a:alpha val="50000"/>
              </a:srgbClr>
            </a:outerShdw>
          </a:effectLst>
        </p:spPr>
        <p:txBody>
          <a:bodyPr spcFirstLastPara="1" wrap="square" lIns="91425" tIns="45700" rIns="91425" bIns="91425" anchor="t" anchorCtr="0">
            <a:noAutofit/>
          </a:bodyPr>
          <a:lstStyle/>
          <a:p>
            <a:pPr marL="0" lvl="0" indent="0" algn="r" rtl="0">
              <a:spcBef>
                <a:spcPts val="0"/>
              </a:spcBef>
              <a:spcAft>
                <a:spcPts val="0"/>
              </a:spcAft>
              <a:buNone/>
            </a:pPr>
            <a:endParaRPr sz="1000">
              <a:solidFill>
                <a:schemeClr val="accent4"/>
              </a:solidFill>
              <a:latin typeface="Londrina Solid"/>
              <a:ea typeface="Londrina Solid"/>
              <a:cs typeface="Londrina Solid"/>
              <a:sym typeface="Londrina Solid"/>
            </a:endParaRPr>
          </a:p>
        </p:txBody>
      </p:sp>
      <p:sp>
        <p:nvSpPr>
          <p:cNvPr id="1644" name="Google Shape;1644;p52"/>
          <p:cNvSpPr txBox="1">
            <a:spLocks noGrp="1"/>
          </p:cNvSpPr>
          <p:nvPr>
            <p:ph type="title"/>
          </p:nvPr>
        </p:nvSpPr>
        <p:spPr>
          <a:xfrm>
            <a:off x="720000" y="535000"/>
            <a:ext cx="7704000" cy="48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d-ID" sz="2400" dirty="0" smtClean="0"/>
              <a:t>Fungsi Teori Sosial Dan Ilmu Komunikasi</a:t>
            </a:r>
            <a:endParaRPr sz="2400" dirty="0"/>
          </a:p>
        </p:txBody>
      </p:sp>
      <p:grpSp>
        <p:nvGrpSpPr>
          <p:cNvPr id="1645" name="Google Shape;1645;p52"/>
          <p:cNvGrpSpPr/>
          <p:nvPr/>
        </p:nvGrpSpPr>
        <p:grpSpPr>
          <a:xfrm flipH="1">
            <a:off x="260062" y="511526"/>
            <a:ext cx="716325" cy="543845"/>
            <a:chOff x="7854157" y="455558"/>
            <a:chExt cx="1149505" cy="641589"/>
          </a:xfrm>
        </p:grpSpPr>
        <p:grpSp>
          <p:nvGrpSpPr>
            <p:cNvPr id="1646" name="Google Shape;1646;p52"/>
            <p:cNvGrpSpPr/>
            <p:nvPr/>
          </p:nvGrpSpPr>
          <p:grpSpPr>
            <a:xfrm rot="1237008">
              <a:off x="7918441" y="541551"/>
              <a:ext cx="573829" cy="469498"/>
              <a:chOff x="5378325" y="238100"/>
              <a:chExt cx="999775" cy="818000"/>
            </a:xfrm>
          </p:grpSpPr>
          <p:sp>
            <p:nvSpPr>
              <p:cNvPr id="1647" name="Google Shape;1647;p52"/>
              <p:cNvSpPr/>
              <p:nvPr/>
            </p:nvSpPr>
            <p:spPr>
              <a:xfrm>
                <a:off x="5378325" y="238100"/>
                <a:ext cx="999775" cy="818000"/>
              </a:xfrm>
              <a:custGeom>
                <a:avLst/>
                <a:gdLst/>
                <a:ahLst/>
                <a:cxnLst/>
                <a:rect l="l" t="t" r="r" b="b"/>
                <a:pathLst>
                  <a:path w="39991" h="32720" extrusionOk="0">
                    <a:moveTo>
                      <a:pt x="20046" y="1"/>
                    </a:moveTo>
                    <a:cubicBezTo>
                      <a:pt x="18890" y="1"/>
                      <a:pt x="17654" y="2891"/>
                      <a:pt x="17079" y="4535"/>
                    </a:cubicBezTo>
                    <a:cubicBezTo>
                      <a:pt x="16565" y="6010"/>
                      <a:pt x="16264" y="7547"/>
                      <a:pt x="16092" y="9097"/>
                    </a:cubicBezTo>
                    <a:lnTo>
                      <a:pt x="16092" y="9097"/>
                    </a:lnTo>
                    <a:cubicBezTo>
                      <a:pt x="15358" y="7336"/>
                      <a:pt x="14333" y="5695"/>
                      <a:pt x="13072" y="4264"/>
                    </a:cubicBezTo>
                    <a:cubicBezTo>
                      <a:pt x="12119" y="3182"/>
                      <a:pt x="10854" y="2157"/>
                      <a:pt x="9442" y="2157"/>
                    </a:cubicBezTo>
                    <a:cubicBezTo>
                      <a:pt x="9336" y="2157"/>
                      <a:pt x="9229" y="2162"/>
                      <a:pt x="9121" y="2174"/>
                    </a:cubicBezTo>
                    <a:cubicBezTo>
                      <a:pt x="8696" y="2221"/>
                      <a:pt x="8255" y="2387"/>
                      <a:pt x="8017" y="2742"/>
                    </a:cubicBezTo>
                    <a:cubicBezTo>
                      <a:pt x="7850" y="2991"/>
                      <a:pt x="7803" y="3304"/>
                      <a:pt x="7817" y="3603"/>
                    </a:cubicBezTo>
                    <a:cubicBezTo>
                      <a:pt x="7853" y="4363"/>
                      <a:pt x="8246" y="5055"/>
                      <a:pt x="8641" y="5705"/>
                    </a:cubicBezTo>
                    <a:cubicBezTo>
                      <a:pt x="10154" y="8190"/>
                      <a:pt x="11858" y="10559"/>
                      <a:pt x="13733" y="12782"/>
                    </a:cubicBezTo>
                    <a:cubicBezTo>
                      <a:pt x="10944" y="11629"/>
                      <a:pt x="7901" y="10578"/>
                      <a:pt x="4943" y="10578"/>
                    </a:cubicBezTo>
                    <a:cubicBezTo>
                      <a:pt x="3682" y="10578"/>
                      <a:pt x="2436" y="10769"/>
                      <a:pt x="1233" y="11225"/>
                    </a:cubicBezTo>
                    <a:cubicBezTo>
                      <a:pt x="1040" y="11298"/>
                      <a:pt x="845" y="11380"/>
                      <a:pt x="691" y="11517"/>
                    </a:cubicBezTo>
                    <a:cubicBezTo>
                      <a:pt x="0" y="12140"/>
                      <a:pt x="582" y="13297"/>
                      <a:pt x="1301" y="13888"/>
                    </a:cubicBezTo>
                    <a:cubicBezTo>
                      <a:pt x="2780" y="15101"/>
                      <a:pt x="4695" y="15623"/>
                      <a:pt x="6558" y="16058"/>
                    </a:cubicBezTo>
                    <a:cubicBezTo>
                      <a:pt x="8776" y="16574"/>
                      <a:pt x="11011" y="17012"/>
                      <a:pt x="13246" y="17450"/>
                    </a:cubicBezTo>
                    <a:cubicBezTo>
                      <a:pt x="10030" y="19250"/>
                      <a:pt x="6769" y="21086"/>
                      <a:pt x="4171" y="23699"/>
                    </a:cubicBezTo>
                    <a:cubicBezTo>
                      <a:pt x="3379" y="24495"/>
                      <a:pt x="2609" y="25662"/>
                      <a:pt x="3123" y="26661"/>
                    </a:cubicBezTo>
                    <a:cubicBezTo>
                      <a:pt x="3432" y="27263"/>
                      <a:pt x="4135" y="27557"/>
                      <a:pt x="4823" y="27557"/>
                    </a:cubicBezTo>
                    <a:cubicBezTo>
                      <a:pt x="4950" y="27557"/>
                      <a:pt x="5076" y="27547"/>
                      <a:pt x="5200" y="27527"/>
                    </a:cubicBezTo>
                    <a:cubicBezTo>
                      <a:pt x="5993" y="27398"/>
                      <a:pt x="6690" y="26947"/>
                      <a:pt x="7361" y="26507"/>
                    </a:cubicBezTo>
                    <a:cubicBezTo>
                      <a:pt x="9904" y="24838"/>
                      <a:pt x="12447" y="23168"/>
                      <a:pt x="14990" y="21498"/>
                    </a:cubicBezTo>
                    <a:lnTo>
                      <a:pt x="14990" y="21498"/>
                    </a:lnTo>
                    <a:cubicBezTo>
                      <a:pt x="14745" y="24738"/>
                      <a:pt x="14795" y="27997"/>
                      <a:pt x="15140" y="31227"/>
                    </a:cubicBezTo>
                    <a:cubicBezTo>
                      <a:pt x="15189" y="31689"/>
                      <a:pt x="15270" y="32199"/>
                      <a:pt x="15633" y="32488"/>
                    </a:cubicBezTo>
                    <a:cubicBezTo>
                      <a:pt x="15842" y="32655"/>
                      <a:pt x="16115" y="32719"/>
                      <a:pt x="16382" y="32719"/>
                    </a:cubicBezTo>
                    <a:cubicBezTo>
                      <a:pt x="16418" y="32719"/>
                      <a:pt x="16453" y="32718"/>
                      <a:pt x="16488" y="32716"/>
                    </a:cubicBezTo>
                    <a:cubicBezTo>
                      <a:pt x="17830" y="32636"/>
                      <a:pt x="18701" y="31295"/>
                      <a:pt x="19250" y="30069"/>
                    </a:cubicBezTo>
                    <a:cubicBezTo>
                      <a:pt x="20238" y="27862"/>
                      <a:pt x="20921" y="25533"/>
                      <a:pt x="21600" y="23211"/>
                    </a:cubicBezTo>
                    <a:cubicBezTo>
                      <a:pt x="22697" y="25708"/>
                      <a:pt x="24020" y="28104"/>
                      <a:pt x="25545" y="30364"/>
                    </a:cubicBezTo>
                    <a:cubicBezTo>
                      <a:pt x="25788" y="30722"/>
                      <a:pt x="26136" y="31118"/>
                      <a:pt x="26541" y="31118"/>
                    </a:cubicBezTo>
                    <a:cubicBezTo>
                      <a:pt x="26593" y="31118"/>
                      <a:pt x="26646" y="31112"/>
                      <a:pt x="26701" y="31097"/>
                    </a:cubicBezTo>
                    <a:cubicBezTo>
                      <a:pt x="26933" y="31037"/>
                      <a:pt x="27106" y="30846"/>
                      <a:pt x="27249" y="30654"/>
                    </a:cubicBezTo>
                    <a:cubicBezTo>
                      <a:pt x="28285" y="29270"/>
                      <a:pt x="28501" y="27406"/>
                      <a:pt x="28214" y="25700"/>
                    </a:cubicBezTo>
                    <a:cubicBezTo>
                      <a:pt x="27927" y="23994"/>
                      <a:pt x="27189" y="22403"/>
                      <a:pt x="26457" y="20835"/>
                    </a:cubicBezTo>
                    <a:lnTo>
                      <a:pt x="26457" y="20835"/>
                    </a:lnTo>
                    <a:cubicBezTo>
                      <a:pt x="28895" y="21569"/>
                      <a:pt x="31333" y="22303"/>
                      <a:pt x="33770" y="23036"/>
                    </a:cubicBezTo>
                    <a:cubicBezTo>
                      <a:pt x="34569" y="23277"/>
                      <a:pt x="35425" y="23514"/>
                      <a:pt x="36248" y="23514"/>
                    </a:cubicBezTo>
                    <a:cubicBezTo>
                      <a:pt x="36731" y="23514"/>
                      <a:pt x="37204" y="23432"/>
                      <a:pt x="37646" y="23220"/>
                    </a:cubicBezTo>
                    <a:cubicBezTo>
                      <a:pt x="37671" y="22054"/>
                      <a:pt x="36900" y="21027"/>
                      <a:pt x="36079" y="20196"/>
                    </a:cubicBezTo>
                    <a:cubicBezTo>
                      <a:pt x="34413" y="18512"/>
                      <a:pt x="32377" y="17196"/>
                      <a:pt x="30157" y="16369"/>
                    </a:cubicBezTo>
                    <a:cubicBezTo>
                      <a:pt x="31779" y="16004"/>
                      <a:pt x="33464" y="16080"/>
                      <a:pt x="35121" y="15939"/>
                    </a:cubicBezTo>
                    <a:cubicBezTo>
                      <a:pt x="36778" y="15799"/>
                      <a:pt x="38503" y="15398"/>
                      <a:pt x="39724" y="14270"/>
                    </a:cubicBezTo>
                    <a:cubicBezTo>
                      <a:pt x="39856" y="14148"/>
                      <a:pt x="39990" y="13997"/>
                      <a:pt x="39984" y="13817"/>
                    </a:cubicBezTo>
                    <a:cubicBezTo>
                      <a:pt x="39978" y="13602"/>
                      <a:pt x="39777" y="13450"/>
                      <a:pt x="39593" y="13336"/>
                    </a:cubicBezTo>
                    <a:cubicBezTo>
                      <a:pt x="36425" y="11378"/>
                      <a:pt x="32557" y="10947"/>
                      <a:pt x="28832" y="10860"/>
                    </a:cubicBezTo>
                    <a:cubicBezTo>
                      <a:pt x="29868" y="10158"/>
                      <a:pt x="36190" y="5393"/>
                      <a:pt x="34793" y="3903"/>
                    </a:cubicBezTo>
                    <a:cubicBezTo>
                      <a:pt x="34625" y="3725"/>
                      <a:pt x="34385" y="3671"/>
                      <a:pt x="34134" y="3671"/>
                    </a:cubicBezTo>
                    <a:cubicBezTo>
                      <a:pt x="33986" y="3671"/>
                      <a:pt x="33834" y="3690"/>
                      <a:pt x="33692" y="3713"/>
                    </a:cubicBezTo>
                    <a:cubicBezTo>
                      <a:pt x="29385" y="4421"/>
                      <a:pt x="25311" y="6484"/>
                      <a:pt x="22192" y="9536"/>
                    </a:cubicBezTo>
                    <a:cubicBezTo>
                      <a:pt x="22254" y="7101"/>
                      <a:pt x="22130" y="4481"/>
                      <a:pt x="21486" y="2119"/>
                    </a:cubicBezTo>
                    <a:cubicBezTo>
                      <a:pt x="21067" y="582"/>
                      <a:pt x="20565" y="1"/>
                      <a:pt x="20046" y="1"/>
                    </a:cubicBezTo>
                    <a:close/>
                  </a:path>
                </a:pathLst>
              </a:custGeom>
              <a:solidFill>
                <a:schemeClr val="dk1"/>
              </a:solidFill>
              <a:ln w="114300" cap="flat" cmpd="sng">
                <a:solidFill>
                  <a:schemeClr val="dk1"/>
                </a:solidFill>
                <a:prstDash val="solid"/>
                <a:round/>
                <a:headEnd type="none" w="sm" len="sm"/>
                <a:tailEnd type="none" w="sm" len="sm"/>
              </a:ln>
              <a:effectLst>
                <a:outerShdw blurRad="5715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52"/>
              <p:cNvSpPr/>
              <p:nvPr/>
            </p:nvSpPr>
            <p:spPr>
              <a:xfrm>
                <a:off x="5378325" y="238100"/>
                <a:ext cx="999775" cy="818000"/>
              </a:xfrm>
              <a:custGeom>
                <a:avLst/>
                <a:gdLst/>
                <a:ahLst/>
                <a:cxnLst/>
                <a:rect l="l" t="t" r="r" b="b"/>
                <a:pathLst>
                  <a:path w="39991" h="32720" extrusionOk="0">
                    <a:moveTo>
                      <a:pt x="20046" y="1"/>
                    </a:moveTo>
                    <a:cubicBezTo>
                      <a:pt x="18890" y="1"/>
                      <a:pt x="17654" y="2891"/>
                      <a:pt x="17079" y="4535"/>
                    </a:cubicBezTo>
                    <a:cubicBezTo>
                      <a:pt x="16565" y="6010"/>
                      <a:pt x="16264" y="7547"/>
                      <a:pt x="16092" y="9097"/>
                    </a:cubicBezTo>
                    <a:lnTo>
                      <a:pt x="16092" y="9097"/>
                    </a:lnTo>
                    <a:cubicBezTo>
                      <a:pt x="15358" y="7336"/>
                      <a:pt x="14333" y="5695"/>
                      <a:pt x="13072" y="4264"/>
                    </a:cubicBezTo>
                    <a:cubicBezTo>
                      <a:pt x="12119" y="3182"/>
                      <a:pt x="10854" y="2157"/>
                      <a:pt x="9442" y="2157"/>
                    </a:cubicBezTo>
                    <a:cubicBezTo>
                      <a:pt x="9336" y="2157"/>
                      <a:pt x="9229" y="2162"/>
                      <a:pt x="9121" y="2174"/>
                    </a:cubicBezTo>
                    <a:cubicBezTo>
                      <a:pt x="8696" y="2221"/>
                      <a:pt x="8255" y="2387"/>
                      <a:pt x="8017" y="2742"/>
                    </a:cubicBezTo>
                    <a:cubicBezTo>
                      <a:pt x="7850" y="2991"/>
                      <a:pt x="7803" y="3304"/>
                      <a:pt x="7817" y="3603"/>
                    </a:cubicBezTo>
                    <a:cubicBezTo>
                      <a:pt x="7853" y="4363"/>
                      <a:pt x="8246" y="5055"/>
                      <a:pt x="8641" y="5705"/>
                    </a:cubicBezTo>
                    <a:cubicBezTo>
                      <a:pt x="10154" y="8190"/>
                      <a:pt x="11858" y="10559"/>
                      <a:pt x="13733" y="12782"/>
                    </a:cubicBezTo>
                    <a:cubicBezTo>
                      <a:pt x="10944" y="11629"/>
                      <a:pt x="7901" y="10578"/>
                      <a:pt x="4943" y="10578"/>
                    </a:cubicBezTo>
                    <a:cubicBezTo>
                      <a:pt x="3682" y="10578"/>
                      <a:pt x="2436" y="10769"/>
                      <a:pt x="1233" y="11225"/>
                    </a:cubicBezTo>
                    <a:cubicBezTo>
                      <a:pt x="1040" y="11298"/>
                      <a:pt x="845" y="11380"/>
                      <a:pt x="691" y="11517"/>
                    </a:cubicBezTo>
                    <a:cubicBezTo>
                      <a:pt x="0" y="12140"/>
                      <a:pt x="582" y="13297"/>
                      <a:pt x="1301" y="13888"/>
                    </a:cubicBezTo>
                    <a:cubicBezTo>
                      <a:pt x="2780" y="15101"/>
                      <a:pt x="4695" y="15623"/>
                      <a:pt x="6558" y="16058"/>
                    </a:cubicBezTo>
                    <a:cubicBezTo>
                      <a:pt x="8776" y="16574"/>
                      <a:pt x="11011" y="17012"/>
                      <a:pt x="13246" y="17450"/>
                    </a:cubicBezTo>
                    <a:cubicBezTo>
                      <a:pt x="10030" y="19250"/>
                      <a:pt x="6769" y="21086"/>
                      <a:pt x="4171" y="23699"/>
                    </a:cubicBezTo>
                    <a:cubicBezTo>
                      <a:pt x="3379" y="24495"/>
                      <a:pt x="2609" y="25662"/>
                      <a:pt x="3123" y="26661"/>
                    </a:cubicBezTo>
                    <a:cubicBezTo>
                      <a:pt x="3432" y="27263"/>
                      <a:pt x="4135" y="27557"/>
                      <a:pt x="4823" y="27557"/>
                    </a:cubicBezTo>
                    <a:cubicBezTo>
                      <a:pt x="4950" y="27557"/>
                      <a:pt x="5076" y="27547"/>
                      <a:pt x="5200" y="27527"/>
                    </a:cubicBezTo>
                    <a:cubicBezTo>
                      <a:pt x="5993" y="27398"/>
                      <a:pt x="6690" y="26947"/>
                      <a:pt x="7361" y="26507"/>
                    </a:cubicBezTo>
                    <a:cubicBezTo>
                      <a:pt x="9904" y="24838"/>
                      <a:pt x="12447" y="23168"/>
                      <a:pt x="14990" y="21498"/>
                    </a:cubicBezTo>
                    <a:lnTo>
                      <a:pt x="14990" y="21498"/>
                    </a:lnTo>
                    <a:cubicBezTo>
                      <a:pt x="14745" y="24738"/>
                      <a:pt x="14795" y="27997"/>
                      <a:pt x="15140" y="31227"/>
                    </a:cubicBezTo>
                    <a:cubicBezTo>
                      <a:pt x="15189" y="31689"/>
                      <a:pt x="15270" y="32199"/>
                      <a:pt x="15633" y="32488"/>
                    </a:cubicBezTo>
                    <a:cubicBezTo>
                      <a:pt x="15842" y="32655"/>
                      <a:pt x="16115" y="32719"/>
                      <a:pt x="16382" y="32719"/>
                    </a:cubicBezTo>
                    <a:cubicBezTo>
                      <a:pt x="16418" y="32719"/>
                      <a:pt x="16453" y="32718"/>
                      <a:pt x="16488" y="32716"/>
                    </a:cubicBezTo>
                    <a:cubicBezTo>
                      <a:pt x="17830" y="32636"/>
                      <a:pt x="18701" y="31295"/>
                      <a:pt x="19250" y="30069"/>
                    </a:cubicBezTo>
                    <a:cubicBezTo>
                      <a:pt x="20238" y="27862"/>
                      <a:pt x="20921" y="25533"/>
                      <a:pt x="21600" y="23211"/>
                    </a:cubicBezTo>
                    <a:cubicBezTo>
                      <a:pt x="22697" y="25708"/>
                      <a:pt x="24020" y="28104"/>
                      <a:pt x="25545" y="30364"/>
                    </a:cubicBezTo>
                    <a:cubicBezTo>
                      <a:pt x="25788" y="30722"/>
                      <a:pt x="26136" y="31118"/>
                      <a:pt x="26541" y="31118"/>
                    </a:cubicBezTo>
                    <a:cubicBezTo>
                      <a:pt x="26593" y="31118"/>
                      <a:pt x="26646" y="31112"/>
                      <a:pt x="26701" y="31097"/>
                    </a:cubicBezTo>
                    <a:cubicBezTo>
                      <a:pt x="26933" y="31037"/>
                      <a:pt x="27106" y="30846"/>
                      <a:pt x="27249" y="30654"/>
                    </a:cubicBezTo>
                    <a:cubicBezTo>
                      <a:pt x="28285" y="29270"/>
                      <a:pt x="28501" y="27406"/>
                      <a:pt x="28214" y="25700"/>
                    </a:cubicBezTo>
                    <a:cubicBezTo>
                      <a:pt x="27927" y="23994"/>
                      <a:pt x="27189" y="22403"/>
                      <a:pt x="26457" y="20835"/>
                    </a:cubicBezTo>
                    <a:lnTo>
                      <a:pt x="26457" y="20835"/>
                    </a:lnTo>
                    <a:cubicBezTo>
                      <a:pt x="28895" y="21569"/>
                      <a:pt x="31333" y="22303"/>
                      <a:pt x="33770" y="23036"/>
                    </a:cubicBezTo>
                    <a:cubicBezTo>
                      <a:pt x="34569" y="23277"/>
                      <a:pt x="35425" y="23514"/>
                      <a:pt x="36248" y="23514"/>
                    </a:cubicBezTo>
                    <a:cubicBezTo>
                      <a:pt x="36731" y="23514"/>
                      <a:pt x="37204" y="23432"/>
                      <a:pt x="37646" y="23220"/>
                    </a:cubicBezTo>
                    <a:cubicBezTo>
                      <a:pt x="37671" y="22054"/>
                      <a:pt x="36900" y="21027"/>
                      <a:pt x="36079" y="20196"/>
                    </a:cubicBezTo>
                    <a:cubicBezTo>
                      <a:pt x="34413" y="18512"/>
                      <a:pt x="32377" y="17196"/>
                      <a:pt x="30157" y="16369"/>
                    </a:cubicBezTo>
                    <a:cubicBezTo>
                      <a:pt x="31779" y="16004"/>
                      <a:pt x="33464" y="16080"/>
                      <a:pt x="35121" y="15939"/>
                    </a:cubicBezTo>
                    <a:cubicBezTo>
                      <a:pt x="36778" y="15799"/>
                      <a:pt x="38503" y="15398"/>
                      <a:pt x="39724" y="14270"/>
                    </a:cubicBezTo>
                    <a:cubicBezTo>
                      <a:pt x="39856" y="14148"/>
                      <a:pt x="39990" y="13997"/>
                      <a:pt x="39984" y="13817"/>
                    </a:cubicBezTo>
                    <a:cubicBezTo>
                      <a:pt x="39978" y="13602"/>
                      <a:pt x="39777" y="13450"/>
                      <a:pt x="39593" y="13336"/>
                    </a:cubicBezTo>
                    <a:cubicBezTo>
                      <a:pt x="36425" y="11378"/>
                      <a:pt x="32557" y="10947"/>
                      <a:pt x="28832" y="10860"/>
                    </a:cubicBezTo>
                    <a:cubicBezTo>
                      <a:pt x="29868" y="10158"/>
                      <a:pt x="36190" y="5393"/>
                      <a:pt x="34793" y="3903"/>
                    </a:cubicBezTo>
                    <a:cubicBezTo>
                      <a:pt x="34625" y="3725"/>
                      <a:pt x="34385" y="3671"/>
                      <a:pt x="34134" y="3671"/>
                    </a:cubicBezTo>
                    <a:cubicBezTo>
                      <a:pt x="33986" y="3671"/>
                      <a:pt x="33834" y="3690"/>
                      <a:pt x="33692" y="3713"/>
                    </a:cubicBezTo>
                    <a:cubicBezTo>
                      <a:pt x="29385" y="4421"/>
                      <a:pt x="25311" y="6484"/>
                      <a:pt x="22192" y="9536"/>
                    </a:cubicBezTo>
                    <a:cubicBezTo>
                      <a:pt x="22254" y="7101"/>
                      <a:pt x="22130" y="4481"/>
                      <a:pt x="21486" y="2119"/>
                    </a:cubicBezTo>
                    <a:cubicBezTo>
                      <a:pt x="21067" y="582"/>
                      <a:pt x="20565" y="1"/>
                      <a:pt x="200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52"/>
              <p:cNvSpPr/>
              <p:nvPr/>
            </p:nvSpPr>
            <p:spPr>
              <a:xfrm>
                <a:off x="5784413" y="568225"/>
                <a:ext cx="187604" cy="157748"/>
              </a:xfrm>
              <a:custGeom>
                <a:avLst/>
                <a:gdLst/>
                <a:ahLst/>
                <a:cxnLst/>
                <a:rect l="l" t="t" r="r" b="b"/>
                <a:pathLst>
                  <a:path w="9511" h="7213" extrusionOk="0">
                    <a:moveTo>
                      <a:pt x="5186" y="0"/>
                    </a:moveTo>
                    <a:cubicBezTo>
                      <a:pt x="4115" y="0"/>
                      <a:pt x="3044" y="292"/>
                      <a:pt x="2236" y="842"/>
                    </a:cubicBezTo>
                    <a:cubicBezTo>
                      <a:pt x="1208" y="1541"/>
                      <a:pt x="458" y="2637"/>
                      <a:pt x="179" y="3849"/>
                    </a:cubicBezTo>
                    <a:cubicBezTo>
                      <a:pt x="0" y="4622"/>
                      <a:pt x="30" y="5499"/>
                      <a:pt x="514" y="6128"/>
                    </a:cubicBezTo>
                    <a:cubicBezTo>
                      <a:pt x="1042" y="6811"/>
                      <a:pt x="1965" y="7036"/>
                      <a:pt x="2824" y="7135"/>
                    </a:cubicBezTo>
                    <a:cubicBezTo>
                      <a:pt x="3239" y="7184"/>
                      <a:pt x="3659" y="7212"/>
                      <a:pt x="4077" y="7212"/>
                    </a:cubicBezTo>
                    <a:cubicBezTo>
                      <a:pt x="4872" y="7212"/>
                      <a:pt x="5664" y="7109"/>
                      <a:pt x="6411" y="6844"/>
                    </a:cubicBezTo>
                    <a:cubicBezTo>
                      <a:pt x="7552" y="6439"/>
                      <a:pt x="8582" y="5618"/>
                      <a:pt x="9046" y="4500"/>
                    </a:cubicBezTo>
                    <a:cubicBezTo>
                      <a:pt x="9510" y="3383"/>
                      <a:pt x="9317" y="1970"/>
                      <a:pt x="8430" y="1145"/>
                    </a:cubicBezTo>
                    <a:cubicBezTo>
                      <a:pt x="7591" y="366"/>
                      <a:pt x="6388" y="0"/>
                      <a:pt x="5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0" name="Google Shape;1650;p52"/>
            <p:cNvGrpSpPr/>
            <p:nvPr/>
          </p:nvGrpSpPr>
          <p:grpSpPr>
            <a:xfrm rot="-2685955" flipH="1">
              <a:off x="8773364" y="776363"/>
              <a:ext cx="138300" cy="318233"/>
              <a:chOff x="8760425" y="429456"/>
              <a:chExt cx="228300" cy="525325"/>
            </a:xfrm>
          </p:grpSpPr>
          <p:sp>
            <p:nvSpPr>
              <p:cNvPr id="1651" name="Google Shape;1651;p52"/>
              <p:cNvSpPr/>
              <p:nvPr/>
            </p:nvSpPr>
            <p:spPr>
              <a:xfrm>
                <a:off x="8760425" y="429456"/>
                <a:ext cx="228300" cy="525325"/>
              </a:xfrm>
              <a:custGeom>
                <a:avLst/>
                <a:gdLst/>
                <a:ahLst/>
                <a:cxnLst/>
                <a:rect l="l" t="t" r="r" b="b"/>
                <a:pathLst>
                  <a:path w="9132" h="21013" extrusionOk="0">
                    <a:moveTo>
                      <a:pt x="9132" y="0"/>
                    </a:moveTo>
                    <a:lnTo>
                      <a:pt x="9132" y="0"/>
                    </a:lnTo>
                    <a:cubicBezTo>
                      <a:pt x="8134" y="2424"/>
                      <a:pt x="5812" y="4501"/>
                      <a:pt x="4238" y="6792"/>
                    </a:cubicBezTo>
                    <a:cubicBezTo>
                      <a:pt x="1439" y="10868"/>
                      <a:pt x="0" y="16947"/>
                      <a:pt x="1370" y="21013"/>
                    </a:cubicBezTo>
                    <a:cubicBezTo>
                      <a:pt x="1875" y="18131"/>
                      <a:pt x="5615" y="16251"/>
                      <a:pt x="7200" y="13671"/>
                    </a:cubicBezTo>
                    <a:cubicBezTo>
                      <a:pt x="8099" y="12208"/>
                      <a:pt x="8244" y="10622"/>
                      <a:pt x="8372" y="9085"/>
                    </a:cubicBezTo>
                    <a:cubicBezTo>
                      <a:pt x="8625" y="6057"/>
                      <a:pt x="8879" y="3029"/>
                      <a:pt x="9132" y="0"/>
                    </a:cubicBezTo>
                    <a:close/>
                  </a:path>
                </a:pathLst>
              </a:custGeom>
              <a:solidFill>
                <a:schemeClr val="dk1"/>
              </a:solidFill>
              <a:ln w="114300" cap="flat" cmpd="sng">
                <a:solidFill>
                  <a:schemeClr val="dk1"/>
                </a:solidFill>
                <a:prstDash val="solid"/>
                <a:round/>
                <a:headEnd type="none" w="sm" len="sm"/>
                <a:tailEnd type="none" w="sm" len="sm"/>
              </a:ln>
              <a:effectLst>
                <a:outerShdw blurRad="5715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52"/>
              <p:cNvSpPr/>
              <p:nvPr/>
            </p:nvSpPr>
            <p:spPr>
              <a:xfrm>
                <a:off x="8760425" y="429456"/>
                <a:ext cx="228300" cy="525325"/>
              </a:xfrm>
              <a:custGeom>
                <a:avLst/>
                <a:gdLst/>
                <a:ahLst/>
                <a:cxnLst/>
                <a:rect l="l" t="t" r="r" b="b"/>
                <a:pathLst>
                  <a:path w="9132" h="21013" extrusionOk="0">
                    <a:moveTo>
                      <a:pt x="9132" y="0"/>
                    </a:moveTo>
                    <a:lnTo>
                      <a:pt x="9132" y="0"/>
                    </a:lnTo>
                    <a:cubicBezTo>
                      <a:pt x="8134" y="2424"/>
                      <a:pt x="5812" y="4501"/>
                      <a:pt x="4238" y="6792"/>
                    </a:cubicBezTo>
                    <a:cubicBezTo>
                      <a:pt x="1439" y="10868"/>
                      <a:pt x="0" y="16947"/>
                      <a:pt x="1370" y="21013"/>
                    </a:cubicBezTo>
                    <a:cubicBezTo>
                      <a:pt x="1875" y="18131"/>
                      <a:pt x="5615" y="16251"/>
                      <a:pt x="7200" y="13671"/>
                    </a:cubicBezTo>
                    <a:cubicBezTo>
                      <a:pt x="8099" y="12208"/>
                      <a:pt x="8244" y="10622"/>
                      <a:pt x="8372" y="9085"/>
                    </a:cubicBezTo>
                    <a:cubicBezTo>
                      <a:pt x="8625" y="6057"/>
                      <a:pt x="8879" y="3029"/>
                      <a:pt x="91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53" name="Google Shape;1653;p52"/>
          <p:cNvGrpSpPr/>
          <p:nvPr/>
        </p:nvGrpSpPr>
        <p:grpSpPr>
          <a:xfrm>
            <a:off x="8204953" y="557444"/>
            <a:ext cx="954843" cy="486995"/>
            <a:chOff x="7854157" y="455558"/>
            <a:chExt cx="1149505" cy="641589"/>
          </a:xfrm>
        </p:grpSpPr>
        <p:grpSp>
          <p:nvGrpSpPr>
            <p:cNvPr id="1654" name="Google Shape;1654;p52"/>
            <p:cNvGrpSpPr/>
            <p:nvPr/>
          </p:nvGrpSpPr>
          <p:grpSpPr>
            <a:xfrm rot="1237008">
              <a:off x="7918441" y="541551"/>
              <a:ext cx="573829" cy="469498"/>
              <a:chOff x="5378325" y="238100"/>
              <a:chExt cx="999775" cy="818000"/>
            </a:xfrm>
          </p:grpSpPr>
          <p:sp>
            <p:nvSpPr>
              <p:cNvPr id="1655" name="Google Shape;1655;p52"/>
              <p:cNvSpPr/>
              <p:nvPr/>
            </p:nvSpPr>
            <p:spPr>
              <a:xfrm>
                <a:off x="5378325" y="238100"/>
                <a:ext cx="999775" cy="818000"/>
              </a:xfrm>
              <a:custGeom>
                <a:avLst/>
                <a:gdLst/>
                <a:ahLst/>
                <a:cxnLst/>
                <a:rect l="l" t="t" r="r" b="b"/>
                <a:pathLst>
                  <a:path w="39991" h="32720" extrusionOk="0">
                    <a:moveTo>
                      <a:pt x="20046" y="1"/>
                    </a:moveTo>
                    <a:cubicBezTo>
                      <a:pt x="18890" y="1"/>
                      <a:pt x="17654" y="2891"/>
                      <a:pt x="17079" y="4535"/>
                    </a:cubicBezTo>
                    <a:cubicBezTo>
                      <a:pt x="16565" y="6010"/>
                      <a:pt x="16264" y="7547"/>
                      <a:pt x="16092" y="9097"/>
                    </a:cubicBezTo>
                    <a:lnTo>
                      <a:pt x="16092" y="9097"/>
                    </a:lnTo>
                    <a:cubicBezTo>
                      <a:pt x="15358" y="7336"/>
                      <a:pt x="14333" y="5695"/>
                      <a:pt x="13072" y="4264"/>
                    </a:cubicBezTo>
                    <a:cubicBezTo>
                      <a:pt x="12119" y="3182"/>
                      <a:pt x="10854" y="2157"/>
                      <a:pt x="9442" y="2157"/>
                    </a:cubicBezTo>
                    <a:cubicBezTo>
                      <a:pt x="9336" y="2157"/>
                      <a:pt x="9229" y="2162"/>
                      <a:pt x="9121" y="2174"/>
                    </a:cubicBezTo>
                    <a:cubicBezTo>
                      <a:pt x="8696" y="2221"/>
                      <a:pt x="8255" y="2387"/>
                      <a:pt x="8017" y="2742"/>
                    </a:cubicBezTo>
                    <a:cubicBezTo>
                      <a:pt x="7850" y="2991"/>
                      <a:pt x="7803" y="3304"/>
                      <a:pt x="7817" y="3603"/>
                    </a:cubicBezTo>
                    <a:cubicBezTo>
                      <a:pt x="7853" y="4363"/>
                      <a:pt x="8246" y="5055"/>
                      <a:pt x="8641" y="5705"/>
                    </a:cubicBezTo>
                    <a:cubicBezTo>
                      <a:pt x="10154" y="8190"/>
                      <a:pt x="11858" y="10559"/>
                      <a:pt x="13733" y="12782"/>
                    </a:cubicBezTo>
                    <a:cubicBezTo>
                      <a:pt x="10944" y="11629"/>
                      <a:pt x="7901" y="10578"/>
                      <a:pt x="4943" y="10578"/>
                    </a:cubicBezTo>
                    <a:cubicBezTo>
                      <a:pt x="3682" y="10578"/>
                      <a:pt x="2436" y="10769"/>
                      <a:pt x="1233" y="11225"/>
                    </a:cubicBezTo>
                    <a:cubicBezTo>
                      <a:pt x="1040" y="11298"/>
                      <a:pt x="845" y="11380"/>
                      <a:pt x="691" y="11517"/>
                    </a:cubicBezTo>
                    <a:cubicBezTo>
                      <a:pt x="0" y="12140"/>
                      <a:pt x="582" y="13297"/>
                      <a:pt x="1301" y="13888"/>
                    </a:cubicBezTo>
                    <a:cubicBezTo>
                      <a:pt x="2780" y="15101"/>
                      <a:pt x="4695" y="15623"/>
                      <a:pt x="6558" y="16058"/>
                    </a:cubicBezTo>
                    <a:cubicBezTo>
                      <a:pt x="8776" y="16574"/>
                      <a:pt x="11011" y="17012"/>
                      <a:pt x="13246" y="17450"/>
                    </a:cubicBezTo>
                    <a:cubicBezTo>
                      <a:pt x="10030" y="19250"/>
                      <a:pt x="6769" y="21086"/>
                      <a:pt x="4171" y="23699"/>
                    </a:cubicBezTo>
                    <a:cubicBezTo>
                      <a:pt x="3379" y="24495"/>
                      <a:pt x="2609" y="25662"/>
                      <a:pt x="3123" y="26661"/>
                    </a:cubicBezTo>
                    <a:cubicBezTo>
                      <a:pt x="3432" y="27263"/>
                      <a:pt x="4135" y="27557"/>
                      <a:pt x="4823" y="27557"/>
                    </a:cubicBezTo>
                    <a:cubicBezTo>
                      <a:pt x="4950" y="27557"/>
                      <a:pt x="5076" y="27547"/>
                      <a:pt x="5200" y="27527"/>
                    </a:cubicBezTo>
                    <a:cubicBezTo>
                      <a:pt x="5993" y="27398"/>
                      <a:pt x="6690" y="26947"/>
                      <a:pt x="7361" y="26507"/>
                    </a:cubicBezTo>
                    <a:cubicBezTo>
                      <a:pt x="9904" y="24838"/>
                      <a:pt x="12447" y="23168"/>
                      <a:pt x="14990" y="21498"/>
                    </a:cubicBezTo>
                    <a:lnTo>
                      <a:pt x="14990" y="21498"/>
                    </a:lnTo>
                    <a:cubicBezTo>
                      <a:pt x="14745" y="24738"/>
                      <a:pt x="14795" y="27997"/>
                      <a:pt x="15140" y="31227"/>
                    </a:cubicBezTo>
                    <a:cubicBezTo>
                      <a:pt x="15189" y="31689"/>
                      <a:pt x="15270" y="32199"/>
                      <a:pt x="15633" y="32488"/>
                    </a:cubicBezTo>
                    <a:cubicBezTo>
                      <a:pt x="15842" y="32655"/>
                      <a:pt x="16115" y="32719"/>
                      <a:pt x="16382" y="32719"/>
                    </a:cubicBezTo>
                    <a:cubicBezTo>
                      <a:pt x="16418" y="32719"/>
                      <a:pt x="16453" y="32718"/>
                      <a:pt x="16488" y="32716"/>
                    </a:cubicBezTo>
                    <a:cubicBezTo>
                      <a:pt x="17830" y="32636"/>
                      <a:pt x="18701" y="31295"/>
                      <a:pt x="19250" y="30069"/>
                    </a:cubicBezTo>
                    <a:cubicBezTo>
                      <a:pt x="20238" y="27862"/>
                      <a:pt x="20921" y="25533"/>
                      <a:pt x="21600" y="23211"/>
                    </a:cubicBezTo>
                    <a:cubicBezTo>
                      <a:pt x="22697" y="25708"/>
                      <a:pt x="24020" y="28104"/>
                      <a:pt x="25545" y="30364"/>
                    </a:cubicBezTo>
                    <a:cubicBezTo>
                      <a:pt x="25788" y="30722"/>
                      <a:pt x="26136" y="31118"/>
                      <a:pt x="26541" y="31118"/>
                    </a:cubicBezTo>
                    <a:cubicBezTo>
                      <a:pt x="26593" y="31118"/>
                      <a:pt x="26646" y="31112"/>
                      <a:pt x="26701" y="31097"/>
                    </a:cubicBezTo>
                    <a:cubicBezTo>
                      <a:pt x="26933" y="31037"/>
                      <a:pt x="27106" y="30846"/>
                      <a:pt x="27249" y="30654"/>
                    </a:cubicBezTo>
                    <a:cubicBezTo>
                      <a:pt x="28285" y="29270"/>
                      <a:pt x="28501" y="27406"/>
                      <a:pt x="28214" y="25700"/>
                    </a:cubicBezTo>
                    <a:cubicBezTo>
                      <a:pt x="27927" y="23994"/>
                      <a:pt x="27189" y="22403"/>
                      <a:pt x="26457" y="20835"/>
                    </a:cubicBezTo>
                    <a:lnTo>
                      <a:pt x="26457" y="20835"/>
                    </a:lnTo>
                    <a:cubicBezTo>
                      <a:pt x="28895" y="21569"/>
                      <a:pt x="31333" y="22303"/>
                      <a:pt x="33770" y="23036"/>
                    </a:cubicBezTo>
                    <a:cubicBezTo>
                      <a:pt x="34569" y="23277"/>
                      <a:pt x="35425" y="23514"/>
                      <a:pt x="36248" y="23514"/>
                    </a:cubicBezTo>
                    <a:cubicBezTo>
                      <a:pt x="36731" y="23514"/>
                      <a:pt x="37204" y="23432"/>
                      <a:pt x="37646" y="23220"/>
                    </a:cubicBezTo>
                    <a:cubicBezTo>
                      <a:pt x="37671" y="22054"/>
                      <a:pt x="36900" y="21027"/>
                      <a:pt x="36079" y="20196"/>
                    </a:cubicBezTo>
                    <a:cubicBezTo>
                      <a:pt x="34413" y="18512"/>
                      <a:pt x="32377" y="17196"/>
                      <a:pt x="30157" y="16369"/>
                    </a:cubicBezTo>
                    <a:cubicBezTo>
                      <a:pt x="31779" y="16004"/>
                      <a:pt x="33464" y="16080"/>
                      <a:pt x="35121" y="15939"/>
                    </a:cubicBezTo>
                    <a:cubicBezTo>
                      <a:pt x="36778" y="15799"/>
                      <a:pt x="38503" y="15398"/>
                      <a:pt x="39724" y="14270"/>
                    </a:cubicBezTo>
                    <a:cubicBezTo>
                      <a:pt x="39856" y="14148"/>
                      <a:pt x="39990" y="13997"/>
                      <a:pt x="39984" y="13817"/>
                    </a:cubicBezTo>
                    <a:cubicBezTo>
                      <a:pt x="39978" y="13602"/>
                      <a:pt x="39777" y="13450"/>
                      <a:pt x="39593" y="13336"/>
                    </a:cubicBezTo>
                    <a:cubicBezTo>
                      <a:pt x="36425" y="11378"/>
                      <a:pt x="32557" y="10947"/>
                      <a:pt x="28832" y="10860"/>
                    </a:cubicBezTo>
                    <a:cubicBezTo>
                      <a:pt x="29868" y="10158"/>
                      <a:pt x="36190" y="5393"/>
                      <a:pt x="34793" y="3903"/>
                    </a:cubicBezTo>
                    <a:cubicBezTo>
                      <a:pt x="34625" y="3725"/>
                      <a:pt x="34385" y="3671"/>
                      <a:pt x="34134" y="3671"/>
                    </a:cubicBezTo>
                    <a:cubicBezTo>
                      <a:pt x="33986" y="3671"/>
                      <a:pt x="33834" y="3690"/>
                      <a:pt x="33692" y="3713"/>
                    </a:cubicBezTo>
                    <a:cubicBezTo>
                      <a:pt x="29385" y="4421"/>
                      <a:pt x="25311" y="6484"/>
                      <a:pt x="22192" y="9536"/>
                    </a:cubicBezTo>
                    <a:cubicBezTo>
                      <a:pt x="22254" y="7101"/>
                      <a:pt x="22130" y="4481"/>
                      <a:pt x="21486" y="2119"/>
                    </a:cubicBezTo>
                    <a:cubicBezTo>
                      <a:pt x="21067" y="582"/>
                      <a:pt x="20565" y="1"/>
                      <a:pt x="20046" y="1"/>
                    </a:cubicBezTo>
                    <a:close/>
                  </a:path>
                </a:pathLst>
              </a:custGeom>
              <a:solidFill>
                <a:schemeClr val="dk1"/>
              </a:solidFill>
              <a:ln w="114300" cap="flat" cmpd="sng">
                <a:solidFill>
                  <a:schemeClr val="dk1"/>
                </a:solidFill>
                <a:prstDash val="solid"/>
                <a:round/>
                <a:headEnd type="none" w="sm" len="sm"/>
                <a:tailEnd type="none" w="sm" len="sm"/>
              </a:ln>
              <a:effectLst>
                <a:outerShdw blurRad="5715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52"/>
              <p:cNvSpPr/>
              <p:nvPr/>
            </p:nvSpPr>
            <p:spPr>
              <a:xfrm>
                <a:off x="5378325" y="238100"/>
                <a:ext cx="999775" cy="818000"/>
              </a:xfrm>
              <a:custGeom>
                <a:avLst/>
                <a:gdLst/>
                <a:ahLst/>
                <a:cxnLst/>
                <a:rect l="l" t="t" r="r" b="b"/>
                <a:pathLst>
                  <a:path w="39991" h="32720" extrusionOk="0">
                    <a:moveTo>
                      <a:pt x="20046" y="1"/>
                    </a:moveTo>
                    <a:cubicBezTo>
                      <a:pt x="18890" y="1"/>
                      <a:pt x="17654" y="2891"/>
                      <a:pt x="17079" y="4535"/>
                    </a:cubicBezTo>
                    <a:cubicBezTo>
                      <a:pt x="16565" y="6010"/>
                      <a:pt x="16264" y="7547"/>
                      <a:pt x="16092" y="9097"/>
                    </a:cubicBezTo>
                    <a:lnTo>
                      <a:pt x="16092" y="9097"/>
                    </a:lnTo>
                    <a:cubicBezTo>
                      <a:pt x="15358" y="7336"/>
                      <a:pt x="14333" y="5695"/>
                      <a:pt x="13072" y="4264"/>
                    </a:cubicBezTo>
                    <a:cubicBezTo>
                      <a:pt x="12119" y="3182"/>
                      <a:pt x="10854" y="2157"/>
                      <a:pt x="9442" y="2157"/>
                    </a:cubicBezTo>
                    <a:cubicBezTo>
                      <a:pt x="9336" y="2157"/>
                      <a:pt x="9229" y="2162"/>
                      <a:pt x="9121" y="2174"/>
                    </a:cubicBezTo>
                    <a:cubicBezTo>
                      <a:pt x="8696" y="2221"/>
                      <a:pt x="8255" y="2387"/>
                      <a:pt x="8017" y="2742"/>
                    </a:cubicBezTo>
                    <a:cubicBezTo>
                      <a:pt x="7850" y="2991"/>
                      <a:pt x="7803" y="3304"/>
                      <a:pt x="7817" y="3603"/>
                    </a:cubicBezTo>
                    <a:cubicBezTo>
                      <a:pt x="7853" y="4363"/>
                      <a:pt x="8246" y="5055"/>
                      <a:pt x="8641" y="5705"/>
                    </a:cubicBezTo>
                    <a:cubicBezTo>
                      <a:pt x="10154" y="8190"/>
                      <a:pt x="11858" y="10559"/>
                      <a:pt x="13733" y="12782"/>
                    </a:cubicBezTo>
                    <a:cubicBezTo>
                      <a:pt x="10944" y="11629"/>
                      <a:pt x="7901" y="10578"/>
                      <a:pt x="4943" y="10578"/>
                    </a:cubicBezTo>
                    <a:cubicBezTo>
                      <a:pt x="3682" y="10578"/>
                      <a:pt x="2436" y="10769"/>
                      <a:pt x="1233" y="11225"/>
                    </a:cubicBezTo>
                    <a:cubicBezTo>
                      <a:pt x="1040" y="11298"/>
                      <a:pt x="845" y="11380"/>
                      <a:pt x="691" y="11517"/>
                    </a:cubicBezTo>
                    <a:cubicBezTo>
                      <a:pt x="0" y="12140"/>
                      <a:pt x="582" y="13297"/>
                      <a:pt x="1301" y="13888"/>
                    </a:cubicBezTo>
                    <a:cubicBezTo>
                      <a:pt x="2780" y="15101"/>
                      <a:pt x="4695" y="15623"/>
                      <a:pt x="6558" y="16058"/>
                    </a:cubicBezTo>
                    <a:cubicBezTo>
                      <a:pt x="8776" y="16574"/>
                      <a:pt x="11011" y="17012"/>
                      <a:pt x="13246" y="17450"/>
                    </a:cubicBezTo>
                    <a:cubicBezTo>
                      <a:pt x="10030" y="19250"/>
                      <a:pt x="6769" y="21086"/>
                      <a:pt x="4171" y="23699"/>
                    </a:cubicBezTo>
                    <a:cubicBezTo>
                      <a:pt x="3379" y="24495"/>
                      <a:pt x="2609" y="25662"/>
                      <a:pt x="3123" y="26661"/>
                    </a:cubicBezTo>
                    <a:cubicBezTo>
                      <a:pt x="3432" y="27263"/>
                      <a:pt x="4135" y="27557"/>
                      <a:pt x="4823" y="27557"/>
                    </a:cubicBezTo>
                    <a:cubicBezTo>
                      <a:pt x="4950" y="27557"/>
                      <a:pt x="5076" y="27547"/>
                      <a:pt x="5200" y="27527"/>
                    </a:cubicBezTo>
                    <a:cubicBezTo>
                      <a:pt x="5993" y="27398"/>
                      <a:pt x="6690" y="26947"/>
                      <a:pt x="7361" y="26507"/>
                    </a:cubicBezTo>
                    <a:cubicBezTo>
                      <a:pt x="9904" y="24838"/>
                      <a:pt x="12447" y="23168"/>
                      <a:pt x="14990" y="21498"/>
                    </a:cubicBezTo>
                    <a:lnTo>
                      <a:pt x="14990" y="21498"/>
                    </a:lnTo>
                    <a:cubicBezTo>
                      <a:pt x="14745" y="24738"/>
                      <a:pt x="14795" y="27997"/>
                      <a:pt x="15140" y="31227"/>
                    </a:cubicBezTo>
                    <a:cubicBezTo>
                      <a:pt x="15189" y="31689"/>
                      <a:pt x="15270" y="32199"/>
                      <a:pt x="15633" y="32488"/>
                    </a:cubicBezTo>
                    <a:cubicBezTo>
                      <a:pt x="15842" y="32655"/>
                      <a:pt x="16115" y="32719"/>
                      <a:pt x="16382" y="32719"/>
                    </a:cubicBezTo>
                    <a:cubicBezTo>
                      <a:pt x="16418" y="32719"/>
                      <a:pt x="16453" y="32718"/>
                      <a:pt x="16488" y="32716"/>
                    </a:cubicBezTo>
                    <a:cubicBezTo>
                      <a:pt x="17830" y="32636"/>
                      <a:pt x="18701" y="31295"/>
                      <a:pt x="19250" y="30069"/>
                    </a:cubicBezTo>
                    <a:cubicBezTo>
                      <a:pt x="20238" y="27862"/>
                      <a:pt x="20921" y="25533"/>
                      <a:pt x="21600" y="23211"/>
                    </a:cubicBezTo>
                    <a:cubicBezTo>
                      <a:pt x="22697" y="25708"/>
                      <a:pt x="24020" y="28104"/>
                      <a:pt x="25545" y="30364"/>
                    </a:cubicBezTo>
                    <a:cubicBezTo>
                      <a:pt x="25788" y="30722"/>
                      <a:pt x="26136" y="31118"/>
                      <a:pt x="26541" y="31118"/>
                    </a:cubicBezTo>
                    <a:cubicBezTo>
                      <a:pt x="26593" y="31118"/>
                      <a:pt x="26646" y="31112"/>
                      <a:pt x="26701" y="31097"/>
                    </a:cubicBezTo>
                    <a:cubicBezTo>
                      <a:pt x="26933" y="31037"/>
                      <a:pt x="27106" y="30846"/>
                      <a:pt x="27249" y="30654"/>
                    </a:cubicBezTo>
                    <a:cubicBezTo>
                      <a:pt x="28285" y="29270"/>
                      <a:pt x="28501" y="27406"/>
                      <a:pt x="28214" y="25700"/>
                    </a:cubicBezTo>
                    <a:cubicBezTo>
                      <a:pt x="27927" y="23994"/>
                      <a:pt x="27189" y="22403"/>
                      <a:pt x="26457" y="20835"/>
                    </a:cubicBezTo>
                    <a:lnTo>
                      <a:pt x="26457" y="20835"/>
                    </a:lnTo>
                    <a:cubicBezTo>
                      <a:pt x="28895" y="21569"/>
                      <a:pt x="31333" y="22303"/>
                      <a:pt x="33770" y="23036"/>
                    </a:cubicBezTo>
                    <a:cubicBezTo>
                      <a:pt x="34569" y="23277"/>
                      <a:pt x="35425" y="23514"/>
                      <a:pt x="36248" y="23514"/>
                    </a:cubicBezTo>
                    <a:cubicBezTo>
                      <a:pt x="36731" y="23514"/>
                      <a:pt x="37204" y="23432"/>
                      <a:pt x="37646" y="23220"/>
                    </a:cubicBezTo>
                    <a:cubicBezTo>
                      <a:pt x="37671" y="22054"/>
                      <a:pt x="36900" y="21027"/>
                      <a:pt x="36079" y="20196"/>
                    </a:cubicBezTo>
                    <a:cubicBezTo>
                      <a:pt x="34413" y="18512"/>
                      <a:pt x="32377" y="17196"/>
                      <a:pt x="30157" y="16369"/>
                    </a:cubicBezTo>
                    <a:cubicBezTo>
                      <a:pt x="31779" y="16004"/>
                      <a:pt x="33464" y="16080"/>
                      <a:pt x="35121" y="15939"/>
                    </a:cubicBezTo>
                    <a:cubicBezTo>
                      <a:pt x="36778" y="15799"/>
                      <a:pt x="38503" y="15398"/>
                      <a:pt x="39724" y="14270"/>
                    </a:cubicBezTo>
                    <a:cubicBezTo>
                      <a:pt x="39856" y="14148"/>
                      <a:pt x="39990" y="13997"/>
                      <a:pt x="39984" y="13817"/>
                    </a:cubicBezTo>
                    <a:cubicBezTo>
                      <a:pt x="39978" y="13602"/>
                      <a:pt x="39777" y="13450"/>
                      <a:pt x="39593" y="13336"/>
                    </a:cubicBezTo>
                    <a:cubicBezTo>
                      <a:pt x="36425" y="11378"/>
                      <a:pt x="32557" y="10947"/>
                      <a:pt x="28832" y="10860"/>
                    </a:cubicBezTo>
                    <a:cubicBezTo>
                      <a:pt x="29868" y="10158"/>
                      <a:pt x="36190" y="5393"/>
                      <a:pt x="34793" y="3903"/>
                    </a:cubicBezTo>
                    <a:cubicBezTo>
                      <a:pt x="34625" y="3725"/>
                      <a:pt x="34385" y="3671"/>
                      <a:pt x="34134" y="3671"/>
                    </a:cubicBezTo>
                    <a:cubicBezTo>
                      <a:pt x="33986" y="3671"/>
                      <a:pt x="33834" y="3690"/>
                      <a:pt x="33692" y="3713"/>
                    </a:cubicBezTo>
                    <a:cubicBezTo>
                      <a:pt x="29385" y="4421"/>
                      <a:pt x="25311" y="6484"/>
                      <a:pt x="22192" y="9536"/>
                    </a:cubicBezTo>
                    <a:cubicBezTo>
                      <a:pt x="22254" y="7101"/>
                      <a:pt x="22130" y="4481"/>
                      <a:pt x="21486" y="2119"/>
                    </a:cubicBezTo>
                    <a:cubicBezTo>
                      <a:pt x="21067" y="582"/>
                      <a:pt x="20565" y="1"/>
                      <a:pt x="200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52"/>
              <p:cNvSpPr/>
              <p:nvPr/>
            </p:nvSpPr>
            <p:spPr>
              <a:xfrm>
                <a:off x="5784413" y="568225"/>
                <a:ext cx="187604" cy="157748"/>
              </a:xfrm>
              <a:custGeom>
                <a:avLst/>
                <a:gdLst/>
                <a:ahLst/>
                <a:cxnLst/>
                <a:rect l="l" t="t" r="r" b="b"/>
                <a:pathLst>
                  <a:path w="9511" h="7213" extrusionOk="0">
                    <a:moveTo>
                      <a:pt x="5186" y="0"/>
                    </a:moveTo>
                    <a:cubicBezTo>
                      <a:pt x="4115" y="0"/>
                      <a:pt x="3044" y="292"/>
                      <a:pt x="2236" y="842"/>
                    </a:cubicBezTo>
                    <a:cubicBezTo>
                      <a:pt x="1208" y="1541"/>
                      <a:pt x="458" y="2637"/>
                      <a:pt x="179" y="3849"/>
                    </a:cubicBezTo>
                    <a:cubicBezTo>
                      <a:pt x="0" y="4622"/>
                      <a:pt x="30" y="5499"/>
                      <a:pt x="514" y="6128"/>
                    </a:cubicBezTo>
                    <a:cubicBezTo>
                      <a:pt x="1042" y="6811"/>
                      <a:pt x="1965" y="7036"/>
                      <a:pt x="2824" y="7135"/>
                    </a:cubicBezTo>
                    <a:cubicBezTo>
                      <a:pt x="3239" y="7184"/>
                      <a:pt x="3659" y="7212"/>
                      <a:pt x="4077" y="7212"/>
                    </a:cubicBezTo>
                    <a:cubicBezTo>
                      <a:pt x="4872" y="7212"/>
                      <a:pt x="5664" y="7109"/>
                      <a:pt x="6411" y="6844"/>
                    </a:cubicBezTo>
                    <a:cubicBezTo>
                      <a:pt x="7552" y="6439"/>
                      <a:pt x="8582" y="5618"/>
                      <a:pt x="9046" y="4500"/>
                    </a:cubicBezTo>
                    <a:cubicBezTo>
                      <a:pt x="9510" y="3383"/>
                      <a:pt x="9317" y="1970"/>
                      <a:pt x="8430" y="1145"/>
                    </a:cubicBezTo>
                    <a:cubicBezTo>
                      <a:pt x="7591" y="366"/>
                      <a:pt x="6388" y="0"/>
                      <a:pt x="5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8" name="Google Shape;1658;p52"/>
            <p:cNvGrpSpPr/>
            <p:nvPr/>
          </p:nvGrpSpPr>
          <p:grpSpPr>
            <a:xfrm rot="-2685955" flipH="1">
              <a:off x="8773364" y="776363"/>
              <a:ext cx="138300" cy="318233"/>
              <a:chOff x="8760425" y="429456"/>
              <a:chExt cx="228300" cy="525325"/>
            </a:xfrm>
          </p:grpSpPr>
          <p:sp>
            <p:nvSpPr>
              <p:cNvPr id="1659" name="Google Shape;1659;p52"/>
              <p:cNvSpPr/>
              <p:nvPr/>
            </p:nvSpPr>
            <p:spPr>
              <a:xfrm>
                <a:off x="8760425" y="429456"/>
                <a:ext cx="228300" cy="525325"/>
              </a:xfrm>
              <a:custGeom>
                <a:avLst/>
                <a:gdLst/>
                <a:ahLst/>
                <a:cxnLst/>
                <a:rect l="l" t="t" r="r" b="b"/>
                <a:pathLst>
                  <a:path w="9132" h="21013" extrusionOk="0">
                    <a:moveTo>
                      <a:pt x="9132" y="0"/>
                    </a:moveTo>
                    <a:lnTo>
                      <a:pt x="9132" y="0"/>
                    </a:lnTo>
                    <a:cubicBezTo>
                      <a:pt x="8134" y="2424"/>
                      <a:pt x="5812" y="4501"/>
                      <a:pt x="4238" y="6792"/>
                    </a:cubicBezTo>
                    <a:cubicBezTo>
                      <a:pt x="1439" y="10868"/>
                      <a:pt x="0" y="16947"/>
                      <a:pt x="1370" y="21013"/>
                    </a:cubicBezTo>
                    <a:cubicBezTo>
                      <a:pt x="1875" y="18131"/>
                      <a:pt x="5615" y="16251"/>
                      <a:pt x="7200" y="13671"/>
                    </a:cubicBezTo>
                    <a:cubicBezTo>
                      <a:pt x="8099" y="12208"/>
                      <a:pt x="8244" y="10622"/>
                      <a:pt x="8372" y="9085"/>
                    </a:cubicBezTo>
                    <a:cubicBezTo>
                      <a:pt x="8625" y="6057"/>
                      <a:pt x="8879" y="3029"/>
                      <a:pt x="9132" y="0"/>
                    </a:cubicBezTo>
                    <a:close/>
                  </a:path>
                </a:pathLst>
              </a:custGeom>
              <a:solidFill>
                <a:schemeClr val="dk1"/>
              </a:solidFill>
              <a:ln w="114300" cap="flat" cmpd="sng">
                <a:solidFill>
                  <a:schemeClr val="dk1"/>
                </a:solidFill>
                <a:prstDash val="solid"/>
                <a:round/>
                <a:headEnd type="none" w="sm" len="sm"/>
                <a:tailEnd type="none" w="sm" len="sm"/>
              </a:ln>
              <a:effectLst>
                <a:outerShdw blurRad="5715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52"/>
              <p:cNvSpPr/>
              <p:nvPr/>
            </p:nvSpPr>
            <p:spPr>
              <a:xfrm>
                <a:off x="8760425" y="429456"/>
                <a:ext cx="228300" cy="525325"/>
              </a:xfrm>
              <a:custGeom>
                <a:avLst/>
                <a:gdLst/>
                <a:ahLst/>
                <a:cxnLst/>
                <a:rect l="l" t="t" r="r" b="b"/>
                <a:pathLst>
                  <a:path w="9132" h="21013" extrusionOk="0">
                    <a:moveTo>
                      <a:pt x="9132" y="0"/>
                    </a:moveTo>
                    <a:lnTo>
                      <a:pt x="9132" y="0"/>
                    </a:lnTo>
                    <a:cubicBezTo>
                      <a:pt x="8134" y="2424"/>
                      <a:pt x="5812" y="4501"/>
                      <a:pt x="4238" y="6792"/>
                    </a:cubicBezTo>
                    <a:cubicBezTo>
                      <a:pt x="1439" y="10868"/>
                      <a:pt x="0" y="16947"/>
                      <a:pt x="1370" y="21013"/>
                    </a:cubicBezTo>
                    <a:cubicBezTo>
                      <a:pt x="1875" y="18131"/>
                      <a:pt x="5615" y="16251"/>
                      <a:pt x="7200" y="13671"/>
                    </a:cubicBezTo>
                    <a:cubicBezTo>
                      <a:pt x="8099" y="12208"/>
                      <a:pt x="8244" y="10622"/>
                      <a:pt x="8372" y="9085"/>
                    </a:cubicBezTo>
                    <a:cubicBezTo>
                      <a:pt x="8625" y="6057"/>
                      <a:pt x="8879" y="3029"/>
                      <a:pt x="91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661" name="Google Shape;1661;p52"/>
          <p:cNvSpPr txBox="1">
            <a:spLocks noGrp="1"/>
          </p:cNvSpPr>
          <p:nvPr>
            <p:ph type="subTitle" idx="1"/>
          </p:nvPr>
        </p:nvSpPr>
        <p:spPr>
          <a:xfrm>
            <a:off x="840825" y="1623400"/>
            <a:ext cx="3218700" cy="2449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dirty="0" err="1" smtClean="0"/>
              <a:t>Fungsi</a:t>
            </a:r>
            <a:r>
              <a:rPr dirty="0" smtClean="0"/>
              <a:t> </a:t>
            </a:r>
            <a:r>
              <a:rPr dirty="0" err="1" smtClean="0"/>
              <a:t>Teori</a:t>
            </a:r>
            <a:r>
              <a:rPr dirty="0" smtClean="0"/>
              <a:t> </a:t>
            </a:r>
            <a:r>
              <a:rPr dirty="0" err="1" smtClean="0"/>
              <a:t>Sosial</a:t>
            </a:r>
            <a:endParaRPr dirty="0" smtClean="0"/>
          </a:p>
          <a:p>
            <a:pPr fontAlgn="base"/>
            <a:r>
              <a:rPr lang="id-ID" sz="1200" dirty="0"/>
              <a:t>Fungsi teori sosial yaitu:</a:t>
            </a:r>
            <a:endParaRPr lang="en-US" sz="1200" dirty="0"/>
          </a:p>
          <a:p>
            <a:pPr fontAlgn="base"/>
            <a:r>
              <a:rPr lang="id-ID" sz="1200" dirty="0"/>
              <a:t>1.Sebagai alat (instrument) dalam menjelaskan realita/fenomena sosial. </a:t>
            </a:r>
            <a:endParaRPr lang="en-US" sz="1200" dirty="0"/>
          </a:p>
          <a:p>
            <a:pPr fontAlgn="base"/>
            <a:r>
              <a:rPr lang="id-ID" sz="1200" dirty="0"/>
              <a:t>2.Sebagai alat analisis (tools of analysis) terhadap fenomena sosial yang diamati</a:t>
            </a:r>
            <a:endParaRPr lang="en-US" sz="1200" dirty="0"/>
          </a:p>
          <a:p>
            <a:pPr fontAlgn="base"/>
            <a:r>
              <a:rPr lang="id-ID" sz="1200" dirty="0"/>
              <a:t>3.Sebagai sarana atau upaya peneliti untuk melakukan konstruksi,rekonstruksi,dekonstruksi teori terhadap realita atau fenomena sosial  yang diamati dalam persyaratan:Relavan,Aplikabel,Replikan dan Konsisten</a:t>
            </a:r>
            <a:endParaRPr lang="en-US" sz="1200" dirty="0"/>
          </a:p>
          <a:p>
            <a:pPr marL="0" lvl="0" indent="0" algn="ctr" rtl="0">
              <a:spcBef>
                <a:spcPts val="0"/>
              </a:spcBef>
              <a:spcAft>
                <a:spcPts val="0"/>
              </a:spcAft>
              <a:buNone/>
            </a:pPr>
            <a:endParaRPr dirty="0" smtClean="0"/>
          </a:p>
          <a:p>
            <a:pPr marL="0" lvl="0" indent="0" algn="ctr" rtl="0">
              <a:spcBef>
                <a:spcPts val="0"/>
              </a:spcBef>
              <a:spcAft>
                <a:spcPts val="0"/>
              </a:spcAft>
              <a:buNone/>
            </a:pPr>
            <a:endParaRPr dirty="0"/>
          </a:p>
        </p:txBody>
      </p:sp>
      <p:sp>
        <p:nvSpPr>
          <p:cNvPr id="1662" name="Google Shape;1662;p52"/>
          <p:cNvSpPr txBox="1">
            <a:spLocks noGrp="1"/>
          </p:cNvSpPr>
          <p:nvPr>
            <p:ph type="subTitle" idx="2"/>
          </p:nvPr>
        </p:nvSpPr>
        <p:spPr>
          <a:xfrm>
            <a:off x="5085150" y="1623400"/>
            <a:ext cx="3217500" cy="2449800"/>
          </a:xfrm>
          <a:prstGeom prst="rect">
            <a:avLst/>
          </a:prstGeom>
        </p:spPr>
        <p:txBody>
          <a:bodyPr spcFirstLastPara="1" wrap="square" lIns="91425" tIns="91425" rIns="91425" bIns="91425" anchor="t" anchorCtr="0">
            <a:noAutofit/>
          </a:bodyPr>
          <a:lstStyle/>
          <a:p>
            <a:pPr marL="0" indent="0"/>
            <a:r>
              <a:rPr lang="en-US" dirty="0" err="1"/>
              <a:t>Fungsi</a:t>
            </a:r>
            <a:r>
              <a:rPr lang="en-US" dirty="0"/>
              <a:t> </a:t>
            </a:r>
            <a:r>
              <a:rPr lang="en-US" dirty="0" err="1"/>
              <a:t>Komun</a:t>
            </a:r>
            <a:r>
              <a:rPr lang="id-ID" dirty="0"/>
              <a:t>i</a:t>
            </a:r>
            <a:r>
              <a:rPr lang="en-US" dirty="0" err="1" smtClean="0"/>
              <a:t>kasi</a:t>
            </a:r>
            <a:endParaRPr lang="id-ID" dirty="0" smtClean="0"/>
          </a:p>
          <a:p>
            <a:pPr marL="0" indent="0"/>
            <a:r>
              <a:rPr lang="id-ID" dirty="0" smtClean="0"/>
              <a:t>Fungsi Komunikasi yaitu:</a:t>
            </a:r>
          </a:p>
          <a:p>
            <a:pPr marL="0" indent="0"/>
            <a:r>
              <a:rPr lang="id-ID" dirty="0" smtClean="0"/>
              <a:t>1.</a:t>
            </a:r>
            <a:r>
              <a:rPr lang="id-ID" dirty="0"/>
              <a:t>U</a:t>
            </a:r>
            <a:r>
              <a:rPr lang="it-IT" dirty="0" smtClean="0"/>
              <a:t>ntuk mem</a:t>
            </a:r>
            <a:r>
              <a:rPr lang="id-ID" dirty="0" smtClean="0"/>
              <a:t>ahami</a:t>
            </a:r>
            <a:r>
              <a:rPr lang="it-IT" dirty="0" smtClean="0"/>
              <a:t> </a:t>
            </a:r>
            <a:r>
              <a:rPr lang="it-IT" dirty="0"/>
              <a:t>diri sendiri dan orang </a:t>
            </a:r>
            <a:r>
              <a:rPr lang="it-IT" dirty="0" smtClean="0"/>
              <a:t>lain</a:t>
            </a:r>
            <a:r>
              <a:rPr lang="id-ID" dirty="0" smtClean="0"/>
              <a:t>.</a:t>
            </a:r>
            <a:endParaRPr lang="en-US" dirty="0"/>
          </a:p>
          <a:p>
            <a:pPr marL="0" lvl="0" indent="0"/>
            <a:r>
              <a:rPr lang="id-ID" dirty="0" smtClean="0"/>
              <a:t>2.</a:t>
            </a:r>
            <a:r>
              <a:rPr lang="sv-SE" dirty="0"/>
              <a:t> </a:t>
            </a:r>
            <a:r>
              <a:rPr lang="id-ID" dirty="0"/>
              <a:t>U</a:t>
            </a:r>
            <a:r>
              <a:rPr lang="sv-SE" dirty="0" smtClean="0"/>
              <a:t>ntuk </a:t>
            </a:r>
            <a:r>
              <a:rPr lang="sv-SE" dirty="0"/>
              <a:t>mewujudukan relasi yang penuh </a:t>
            </a:r>
            <a:r>
              <a:rPr lang="sv-SE" dirty="0" smtClean="0"/>
              <a:t>makna</a:t>
            </a:r>
            <a:r>
              <a:rPr lang="id-ID" dirty="0" smtClean="0"/>
              <a:t>.</a:t>
            </a:r>
          </a:p>
          <a:p>
            <a:pPr marL="0" lvl="0" indent="0"/>
            <a:r>
              <a:rPr lang="id-ID" dirty="0" smtClean="0"/>
              <a:t>3.</a:t>
            </a:r>
            <a:r>
              <a:rPr lang="en-US" dirty="0"/>
              <a:t> </a:t>
            </a:r>
            <a:r>
              <a:rPr lang="id-ID" dirty="0" err="1"/>
              <a:t>U</a:t>
            </a:r>
            <a:r>
              <a:rPr lang="en-US" dirty="0" err="1" smtClean="0"/>
              <a:t>ntuk</a:t>
            </a:r>
            <a:r>
              <a:rPr lang="en-US" dirty="0" smtClean="0"/>
              <a:t> </a:t>
            </a:r>
            <a:r>
              <a:rPr lang="en-US" dirty="0" err="1"/>
              <a:t>menguji</a:t>
            </a:r>
            <a:r>
              <a:rPr lang="en-US" dirty="0"/>
              <a:t> </a:t>
            </a:r>
            <a:r>
              <a:rPr lang="en-US" dirty="0" err="1"/>
              <a:t>dan</a:t>
            </a:r>
            <a:r>
              <a:rPr lang="en-US" dirty="0"/>
              <a:t> </a:t>
            </a:r>
            <a:r>
              <a:rPr lang="en-US" dirty="0" err="1"/>
              <a:t>mengubah</a:t>
            </a:r>
            <a:r>
              <a:rPr lang="en-US" dirty="0"/>
              <a:t> </a:t>
            </a:r>
            <a:r>
              <a:rPr lang="en-US" dirty="0" err="1"/>
              <a:t>sikap</a:t>
            </a:r>
            <a:r>
              <a:rPr lang="en-US" dirty="0"/>
              <a:t> </a:t>
            </a:r>
            <a:r>
              <a:rPr lang="en-US" dirty="0" err="1"/>
              <a:t>dan</a:t>
            </a:r>
            <a:r>
              <a:rPr lang="en-US" dirty="0"/>
              <a:t> </a:t>
            </a:r>
            <a:r>
              <a:rPr lang="en-US" dirty="0" err="1" smtClean="0"/>
              <a:t>perilaku</a:t>
            </a:r>
            <a:r>
              <a:rPr lang="id-ID" dirty="0" smtClean="0"/>
              <a:t>.</a:t>
            </a:r>
            <a:endParaRPr dirty="0"/>
          </a:p>
        </p:txBody>
      </p:sp>
      <p:grpSp>
        <p:nvGrpSpPr>
          <p:cNvPr id="1663" name="Google Shape;1663;p52"/>
          <p:cNvGrpSpPr/>
          <p:nvPr/>
        </p:nvGrpSpPr>
        <p:grpSpPr>
          <a:xfrm rot="-940303">
            <a:off x="3980723" y="2311856"/>
            <a:ext cx="1104262" cy="1072519"/>
            <a:chOff x="1145450" y="926250"/>
            <a:chExt cx="1188875" cy="1154700"/>
          </a:xfrm>
        </p:grpSpPr>
        <p:sp>
          <p:nvSpPr>
            <p:cNvPr id="1664" name="Google Shape;1664;p52"/>
            <p:cNvSpPr/>
            <p:nvPr/>
          </p:nvSpPr>
          <p:spPr>
            <a:xfrm>
              <a:off x="1145450" y="926250"/>
              <a:ext cx="1188875" cy="1154700"/>
            </a:xfrm>
            <a:custGeom>
              <a:avLst/>
              <a:gdLst/>
              <a:ahLst/>
              <a:cxnLst/>
              <a:rect l="l" t="t" r="r" b="b"/>
              <a:pathLst>
                <a:path w="47555" h="46188" extrusionOk="0">
                  <a:moveTo>
                    <a:pt x="23649" y="1"/>
                  </a:moveTo>
                  <a:cubicBezTo>
                    <a:pt x="23013" y="1"/>
                    <a:pt x="22353" y="317"/>
                    <a:pt x="21909" y="794"/>
                  </a:cubicBezTo>
                  <a:cubicBezTo>
                    <a:pt x="21252" y="1500"/>
                    <a:pt x="20964" y="2466"/>
                    <a:pt x="20736" y="3403"/>
                  </a:cubicBezTo>
                  <a:cubicBezTo>
                    <a:pt x="20002" y="6410"/>
                    <a:pt x="19853" y="9399"/>
                    <a:pt x="19681" y="12454"/>
                  </a:cubicBezTo>
                  <a:cubicBezTo>
                    <a:pt x="19027" y="10624"/>
                    <a:pt x="18073" y="8879"/>
                    <a:pt x="16960" y="7290"/>
                  </a:cubicBezTo>
                  <a:cubicBezTo>
                    <a:pt x="16212" y="6224"/>
                    <a:pt x="15356" y="5202"/>
                    <a:pt x="14252" y="4512"/>
                  </a:cubicBezTo>
                  <a:cubicBezTo>
                    <a:pt x="13476" y="4027"/>
                    <a:pt x="12559" y="3723"/>
                    <a:pt x="11653" y="3723"/>
                  </a:cubicBezTo>
                  <a:cubicBezTo>
                    <a:pt x="11269" y="3723"/>
                    <a:pt x="10886" y="3778"/>
                    <a:pt x="10517" y="3897"/>
                  </a:cubicBezTo>
                  <a:cubicBezTo>
                    <a:pt x="10264" y="3977"/>
                    <a:pt x="10005" y="4101"/>
                    <a:pt x="9872" y="4331"/>
                  </a:cubicBezTo>
                  <a:cubicBezTo>
                    <a:pt x="9741" y="4556"/>
                    <a:pt x="9759" y="4835"/>
                    <a:pt x="9789" y="5094"/>
                  </a:cubicBezTo>
                  <a:cubicBezTo>
                    <a:pt x="10110" y="7968"/>
                    <a:pt x="11257" y="10735"/>
                    <a:pt x="13016" y="13028"/>
                  </a:cubicBezTo>
                  <a:lnTo>
                    <a:pt x="13016" y="13028"/>
                  </a:lnTo>
                  <a:cubicBezTo>
                    <a:pt x="10551" y="11297"/>
                    <a:pt x="7555" y="10310"/>
                    <a:pt x="4543" y="10310"/>
                  </a:cubicBezTo>
                  <a:cubicBezTo>
                    <a:pt x="4296" y="10310"/>
                    <a:pt x="4049" y="10317"/>
                    <a:pt x="3802" y="10330"/>
                  </a:cubicBezTo>
                  <a:cubicBezTo>
                    <a:pt x="3475" y="10349"/>
                    <a:pt x="3112" y="10394"/>
                    <a:pt x="2898" y="10644"/>
                  </a:cubicBezTo>
                  <a:cubicBezTo>
                    <a:pt x="2723" y="10850"/>
                    <a:pt x="2696" y="11143"/>
                    <a:pt x="2708" y="11413"/>
                  </a:cubicBezTo>
                  <a:cubicBezTo>
                    <a:pt x="2772" y="12776"/>
                    <a:pt x="3602" y="13978"/>
                    <a:pt x="4508" y="14997"/>
                  </a:cubicBezTo>
                  <a:cubicBezTo>
                    <a:pt x="7495" y="18357"/>
                    <a:pt x="11681" y="20627"/>
                    <a:pt x="16127" y="21296"/>
                  </a:cubicBezTo>
                  <a:cubicBezTo>
                    <a:pt x="10769" y="21633"/>
                    <a:pt x="5032" y="22111"/>
                    <a:pt x="855" y="25484"/>
                  </a:cubicBezTo>
                  <a:cubicBezTo>
                    <a:pt x="435" y="25823"/>
                    <a:pt x="0" y="26267"/>
                    <a:pt x="30" y="26807"/>
                  </a:cubicBezTo>
                  <a:cubicBezTo>
                    <a:pt x="72" y="27601"/>
                    <a:pt x="1023" y="27966"/>
                    <a:pt x="1804" y="28116"/>
                  </a:cubicBezTo>
                  <a:cubicBezTo>
                    <a:pt x="4238" y="28582"/>
                    <a:pt x="6716" y="28815"/>
                    <a:pt x="9194" y="28815"/>
                  </a:cubicBezTo>
                  <a:cubicBezTo>
                    <a:pt x="11250" y="28815"/>
                    <a:pt x="13306" y="28655"/>
                    <a:pt x="15337" y="28333"/>
                  </a:cubicBezTo>
                  <a:lnTo>
                    <a:pt x="15337" y="28333"/>
                  </a:lnTo>
                  <a:cubicBezTo>
                    <a:pt x="11683" y="31640"/>
                    <a:pt x="7809" y="35334"/>
                    <a:pt x="7022" y="40200"/>
                  </a:cubicBezTo>
                  <a:cubicBezTo>
                    <a:pt x="6952" y="40629"/>
                    <a:pt x="6916" y="41100"/>
                    <a:pt x="7149" y="41467"/>
                  </a:cubicBezTo>
                  <a:cubicBezTo>
                    <a:pt x="7376" y="41823"/>
                    <a:pt x="7749" y="41958"/>
                    <a:pt x="8166" y="41958"/>
                  </a:cubicBezTo>
                  <a:cubicBezTo>
                    <a:pt x="8659" y="41958"/>
                    <a:pt x="9212" y="41769"/>
                    <a:pt x="9654" y="41535"/>
                  </a:cubicBezTo>
                  <a:cubicBezTo>
                    <a:pt x="14563" y="38936"/>
                    <a:pt x="17973" y="34260"/>
                    <a:pt x="21205" y="29741"/>
                  </a:cubicBezTo>
                  <a:lnTo>
                    <a:pt x="21205" y="29741"/>
                  </a:lnTo>
                  <a:cubicBezTo>
                    <a:pt x="21203" y="33518"/>
                    <a:pt x="21335" y="37296"/>
                    <a:pt x="21601" y="41065"/>
                  </a:cubicBezTo>
                  <a:cubicBezTo>
                    <a:pt x="21711" y="42620"/>
                    <a:pt x="21868" y="44247"/>
                    <a:pt x="22722" y="45552"/>
                  </a:cubicBezTo>
                  <a:cubicBezTo>
                    <a:pt x="22869" y="45777"/>
                    <a:pt x="23044" y="45997"/>
                    <a:pt x="23289" y="46108"/>
                  </a:cubicBezTo>
                  <a:cubicBezTo>
                    <a:pt x="23409" y="46163"/>
                    <a:pt x="23529" y="46188"/>
                    <a:pt x="23647" y="46188"/>
                  </a:cubicBezTo>
                  <a:cubicBezTo>
                    <a:pt x="24247" y="46188"/>
                    <a:pt x="24811" y="45555"/>
                    <a:pt x="25129" y="44970"/>
                  </a:cubicBezTo>
                  <a:cubicBezTo>
                    <a:pt x="27465" y="40675"/>
                    <a:pt x="27530" y="35554"/>
                    <a:pt x="27539" y="30665"/>
                  </a:cubicBezTo>
                  <a:cubicBezTo>
                    <a:pt x="29086" y="33285"/>
                    <a:pt x="30766" y="35827"/>
                    <a:pt x="32570" y="38277"/>
                  </a:cubicBezTo>
                  <a:cubicBezTo>
                    <a:pt x="33396" y="39398"/>
                    <a:pt x="34516" y="40614"/>
                    <a:pt x="35850" y="40614"/>
                  </a:cubicBezTo>
                  <a:cubicBezTo>
                    <a:pt x="35973" y="40614"/>
                    <a:pt x="36099" y="40604"/>
                    <a:pt x="36226" y="40582"/>
                  </a:cubicBezTo>
                  <a:cubicBezTo>
                    <a:pt x="36459" y="40541"/>
                    <a:pt x="36703" y="40448"/>
                    <a:pt x="36830" y="40246"/>
                  </a:cubicBezTo>
                  <a:cubicBezTo>
                    <a:pt x="36938" y="40075"/>
                    <a:pt x="36938" y="39859"/>
                    <a:pt x="36932" y="39655"/>
                  </a:cubicBezTo>
                  <a:cubicBezTo>
                    <a:pt x="36789" y="35093"/>
                    <a:pt x="34921" y="30605"/>
                    <a:pt x="31786" y="27288"/>
                  </a:cubicBezTo>
                  <a:lnTo>
                    <a:pt x="31786" y="27288"/>
                  </a:lnTo>
                  <a:lnTo>
                    <a:pt x="43588" y="30015"/>
                  </a:lnTo>
                  <a:cubicBezTo>
                    <a:pt x="44134" y="30141"/>
                    <a:pt x="44693" y="30268"/>
                    <a:pt x="45249" y="30268"/>
                  </a:cubicBezTo>
                  <a:cubicBezTo>
                    <a:pt x="45435" y="30268"/>
                    <a:pt x="45620" y="30254"/>
                    <a:pt x="45804" y="30221"/>
                  </a:cubicBezTo>
                  <a:cubicBezTo>
                    <a:pt x="46540" y="30089"/>
                    <a:pt x="47261" y="29575"/>
                    <a:pt x="47394" y="28839"/>
                  </a:cubicBezTo>
                  <a:cubicBezTo>
                    <a:pt x="47554" y="27958"/>
                    <a:pt x="46861" y="27167"/>
                    <a:pt x="46184" y="26582"/>
                  </a:cubicBezTo>
                  <a:cubicBezTo>
                    <a:pt x="43064" y="23883"/>
                    <a:pt x="39092" y="22188"/>
                    <a:pt x="34986" y="21803"/>
                  </a:cubicBezTo>
                  <a:cubicBezTo>
                    <a:pt x="38151" y="21688"/>
                    <a:pt x="41300" y="21142"/>
                    <a:pt x="44320" y="20184"/>
                  </a:cubicBezTo>
                  <a:cubicBezTo>
                    <a:pt x="44867" y="20010"/>
                    <a:pt x="45478" y="19761"/>
                    <a:pt x="45671" y="19220"/>
                  </a:cubicBezTo>
                  <a:cubicBezTo>
                    <a:pt x="45901" y="18578"/>
                    <a:pt x="45413" y="17908"/>
                    <a:pt x="44891" y="17472"/>
                  </a:cubicBezTo>
                  <a:cubicBezTo>
                    <a:pt x="43099" y="15972"/>
                    <a:pt x="40643" y="15552"/>
                    <a:pt x="38300" y="15552"/>
                  </a:cubicBezTo>
                  <a:cubicBezTo>
                    <a:pt x="38240" y="15552"/>
                    <a:pt x="38180" y="15552"/>
                    <a:pt x="38120" y="15553"/>
                  </a:cubicBezTo>
                  <a:cubicBezTo>
                    <a:pt x="36254" y="15569"/>
                    <a:pt x="34387" y="15805"/>
                    <a:pt x="32525" y="15805"/>
                  </a:cubicBezTo>
                  <a:cubicBezTo>
                    <a:pt x="31996" y="15805"/>
                    <a:pt x="31468" y="15786"/>
                    <a:pt x="30940" y="15737"/>
                  </a:cubicBezTo>
                  <a:cubicBezTo>
                    <a:pt x="33098" y="14732"/>
                    <a:pt x="35037" y="13257"/>
                    <a:pt x="36581" y="11444"/>
                  </a:cubicBezTo>
                  <a:cubicBezTo>
                    <a:pt x="37004" y="10948"/>
                    <a:pt x="37407" y="10407"/>
                    <a:pt x="37563" y="9773"/>
                  </a:cubicBezTo>
                  <a:cubicBezTo>
                    <a:pt x="37720" y="9140"/>
                    <a:pt x="37576" y="8392"/>
                    <a:pt x="37061" y="7993"/>
                  </a:cubicBezTo>
                  <a:cubicBezTo>
                    <a:pt x="36725" y="7733"/>
                    <a:pt x="36298" y="7659"/>
                    <a:pt x="35865" y="7659"/>
                  </a:cubicBezTo>
                  <a:cubicBezTo>
                    <a:pt x="35670" y="7659"/>
                    <a:pt x="35473" y="7674"/>
                    <a:pt x="35282" y="7694"/>
                  </a:cubicBezTo>
                  <a:cubicBezTo>
                    <a:pt x="31371" y="8108"/>
                    <a:pt x="27628" y="9961"/>
                    <a:pt x="24928" y="12820"/>
                  </a:cubicBezTo>
                  <a:cubicBezTo>
                    <a:pt x="25839" y="9503"/>
                    <a:pt x="26082" y="6004"/>
                    <a:pt x="25637" y="2593"/>
                  </a:cubicBezTo>
                  <a:cubicBezTo>
                    <a:pt x="25521" y="1701"/>
                    <a:pt x="25288" y="707"/>
                    <a:pt x="24521" y="237"/>
                  </a:cubicBezTo>
                  <a:cubicBezTo>
                    <a:pt x="24254" y="74"/>
                    <a:pt x="23954" y="1"/>
                    <a:pt x="23649" y="1"/>
                  </a:cubicBezTo>
                  <a:close/>
                </a:path>
              </a:pathLst>
            </a:custGeom>
            <a:solidFill>
              <a:schemeClr val="dk1"/>
            </a:solidFill>
            <a:ln w="114300" cap="flat" cmpd="sng">
              <a:solidFill>
                <a:schemeClr val="dk1"/>
              </a:solidFill>
              <a:prstDash val="solid"/>
              <a:round/>
              <a:headEnd type="none" w="sm" len="sm"/>
              <a:tailEnd type="none" w="sm" len="sm"/>
            </a:ln>
            <a:effectLst>
              <a:outerShdw blurRad="71438"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52"/>
            <p:cNvSpPr/>
            <p:nvPr/>
          </p:nvSpPr>
          <p:spPr>
            <a:xfrm>
              <a:off x="1145450" y="926250"/>
              <a:ext cx="1188875" cy="1154700"/>
            </a:xfrm>
            <a:custGeom>
              <a:avLst/>
              <a:gdLst/>
              <a:ahLst/>
              <a:cxnLst/>
              <a:rect l="l" t="t" r="r" b="b"/>
              <a:pathLst>
                <a:path w="47555" h="46188" extrusionOk="0">
                  <a:moveTo>
                    <a:pt x="23649" y="1"/>
                  </a:moveTo>
                  <a:cubicBezTo>
                    <a:pt x="23013" y="1"/>
                    <a:pt x="22353" y="317"/>
                    <a:pt x="21909" y="794"/>
                  </a:cubicBezTo>
                  <a:cubicBezTo>
                    <a:pt x="21252" y="1500"/>
                    <a:pt x="20964" y="2466"/>
                    <a:pt x="20736" y="3403"/>
                  </a:cubicBezTo>
                  <a:cubicBezTo>
                    <a:pt x="20002" y="6410"/>
                    <a:pt x="19853" y="9399"/>
                    <a:pt x="19681" y="12454"/>
                  </a:cubicBezTo>
                  <a:cubicBezTo>
                    <a:pt x="19027" y="10624"/>
                    <a:pt x="18073" y="8879"/>
                    <a:pt x="16960" y="7290"/>
                  </a:cubicBezTo>
                  <a:cubicBezTo>
                    <a:pt x="16212" y="6224"/>
                    <a:pt x="15356" y="5202"/>
                    <a:pt x="14252" y="4512"/>
                  </a:cubicBezTo>
                  <a:cubicBezTo>
                    <a:pt x="13476" y="4027"/>
                    <a:pt x="12559" y="3723"/>
                    <a:pt x="11653" y="3723"/>
                  </a:cubicBezTo>
                  <a:cubicBezTo>
                    <a:pt x="11269" y="3723"/>
                    <a:pt x="10886" y="3778"/>
                    <a:pt x="10517" y="3897"/>
                  </a:cubicBezTo>
                  <a:cubicBezTo>
                    <a:pt x="10264" y="3977"/>
                    <a:pt x="10005" y="4101"/>
                    <a:pt x="9872" y="4331"/>
                  </a:cubicBezTo>
                  <a:cubicBezTo>
                    <a:pt x="9741" y="4556"/>
                    <a:pt x="9759" y="4835"/>
                    <a:pt x="9789" y="5094"/>
                  </a:cubicBezTo>
                  <a:cubicBezTo>
                    <a:pt x="10110" y="7968"/>
                    <a:pt x="11257" y="10735"/>
                    <a:pt x="13016" y="13028"/>
                  </a:cubicBezTo>
                  <a:lnTo>
                    <a:pt x="13016" y="13028"/>
                  </a:lnTo>
                  <a:cubicBezTo>
                    <a:pt x="10551" y="11297"/>
                    <a:pt x="7555" y="10310"/>
                    <a:pt x="4543" y="10310"/>
                  </a:cubicBezTo>
                  <a:cubicBezTo>
                    <a:pt x="4296" y="10310"/>
                    <a:pt x="4049" y="10317"/>
                    <a:pt x="3802" y="10330"/>
                  </a:cubicBezTo>
                  <a:cubicBezTo>
                    <a:pt x="3475" y="10349"/>
                    <a:pt x="3112" y="10394"/>
                    <a:pt x="2898" y="10644"/>
                  </a:cubicBezTo>
                  <a:cubicBezTo>
                    <a:pt x="2723" y="10850"/>
                    <a:pt x="2696" y="11143"/>
                    <a:pt x="2708" y="11413"/>
                  </a:cubicBezTo>
                  <a:cubicBezTo>
                    <a:pt x="2772" y="12776"/>
                    <a:pt x="3602" y="13978"/>
                    <a:pt x="4508" y="14997"/>
                  </a:cubicBezTo>
                  <a:cubicBezTo>
                    <a:pt x="7495" y="18357"/>
                    <a:pt x="11681" y="20627"/>
                    <a:pt x="16127" y="21296"/>
                  </a:cubicBezTo>
                  <a:cubicBezTo>
                    <a:pt x="10769" y="21633"/>
                    <a:pt x="5032" y="22111"/>
                    <a:pt x="855" y="25484"/>
                  </a:cubicBezTo>
                  <a:cubicBezTo>
                    <a:pt x="435" y="25823"/>
                    <a:pt x="0" y="26267"/>
                    <a:pt x="30" y="26807"/>
                  </a:cubicBezTo>
                  <a:cubicBezTo>
                    <a:pt x="72" y="27601"/>
                    <a:pt x="1023" y="27966"/>
                    <a:pt x="1804" y="28116"/>
                  </a:cubicBezTo>
                  <a:cubicBezTo>
                    <a:pt x="4238" y="28582"/>
                    <a:pt x="6716" y="28815"/>
                    <a:pt x="9194" y="28815"/>
                  </a:cubicBezTo>
                  <a:cubicBezTo>
                    <a:pt x="11250" y="28815"/>
                    <a:pt x="13306" y="28655"/>
                    <a:pt x="15337" y="28333"/>
                  </a:cubicBezTo>
                  <a:lnTo>
                    <a:pt x="15337" y="28333"/>
                  </a:lnTo>
                  <a:cubicBezTo>
                    <a:pt x="11683" y="31640"/>
                    <a:pt x="7809" y="35334"/>
                    <a:pt x="7022" y="40200"/>
                  </a:cubicBezTo>
                  <a:cubicBezTo>
                    <a:pt x="6952" y="40629"/>
                    <a:pt x="6916" y="41100"/>
                    <a:pt x="7149" y="41467"/>
                  </a:cubicBezTo>
                  <a:cubicBezTo>
                    <a:pt x="7376" y="41823"/>
                    <a:pt x="7749" y="41958"/>
                    <a:pt x="8166" y="41958"/>
                  </a:cubicBezTo>
                  <a:cubicBezTo>
                    <a:pt x="8659" y="41958"/>
                    <a:pt x="9212" y="41769"/>
                    <a:pt x="9654" y="41535"/>
                  </a:cubicBezTo>
                  <a:cubicBezTo>
                    <a:pt x="14563" y="38936"/>
                    <a:pt x="17973" y="34260"/>
                    <a:pt x="21205" y="29741"/>
                  </a:cubicBezTo>
                  <a:lnTo>
                    <a:pt x="21205" y="29741"/>
                  </a:lnTo>
                  <a:cubicBezTo>
                    <a:pt x="21203" y="33518"/>
                    <a:pt x="21335" y="37296"/>
                    <a:pt x="21601" y="41065"/>
                  </a:cubicBezTo>
                  <a:cubicBezTo>
                    <a:pt x="21711" y="42620"/>
                    <a:pt x="21868" y="44247"/>
                    <a:pt x="22722" y="45552"/>
                  </a:cubicBezTo>
                  <a:cubicBezTo>
                    <a:pt x="22869" y="45777"/>
                    <a:pt x="23044" y="45997"/>
                    <a:pt x="23289" y="46108"/>
                  </a:cubicBezTo>
                  <a:cubicBezTo>
                    <a:pt x="23409" y="46163"/>
                    <a:pt x="23529" y="46188"/>
                    <a:pt x="23647" y="46188"/>
                  </a:cubicBezTo>
                  <a:cubicBezTo>
                    <a:pt x="24247" y="46188"/>
                    <a:pt x="24811" y="45555"/>
                    <a:pt x="25129" y="44970"/>
                  </a:cubicBezTo>
                  <a:cubicBezTo>
                    <a:pt x="27465" y="40675"/>
                    <a:pt x="27530" y="35554"/>
                    <a:pt x="27539" y="30665"/>
                  </a:cubicBezTo>
                  <a:cubicBezTo>
                    <a:pt x="29086" y="33285"/>
                    <a:pt x="30766" y="35827"/>
                    <a:pt x="32570" y="38277"/>
                  </a:cubicBezTo>
                  <a:cubicBezTo>
                    <a:pt x="33396" y="39398"/>
                    <a:pt x="34516" y="40614"/>
                    <a:pt x="35850" y="40614"/>
                  </a:cubicBezTo>
                  <a:cubicBezTo>
                    <a:pt x="35973" y="40614"/>
                    <a:pt x="36099" y="40604"/>
                    <a:pt x="36226" y="40582"/>
                  </a:cubicBezTo>
                  <a:cubicBezTo>
                    <a:pt x="36459" y="40541"/>
                    <a:pt x="36703" y="40448"/>
                    <a:pt x="36830" y="40246"/>
                  </a:cubicBezTo>
                  <a:cubicBezTo>
                    <a:pt x="36938" y="40075"/>
                    <a:pt x="36938" y="39859"/>
                    <a:pt x="36932" y="39655"/>
                  </a:cubicBezTo>
                  <a:cubicBezTo>
                    <a:pt x="36789" y="35093"/>
                    <a:pt x="34921" y="30605"/>
                    <a:pt x="31786" y="27288"/>
                  </a:cubicBezTo>
                  <a:lnTo>
                    <a:pt x="31786" y="27288"/>
                  </a:lnTo>
                  <a:lnTo>
                    <a:pt x="43588" y="30015"/>
                  </a:lnTo>
                  <a:cubicBezTo>
                    <a:pt x="44134" y="30141"/>
                    <a:pt x="44693" y="30268"/>
                    <a:pt x="45249" y="30268"/>
                  </a:cubicBezTo>
                  <a:cubicBezTo>
                    <a:pt x="45435" y="30268"/>
                    <a:pt x="45620" y="30254"/>
                    <a:pt x="45804" y="30221"/>
                  </a:cubicBezTo>
                  <a:cubicBezTo>
                    <a:pt x="46540" y="30089"/>
                    <a:pt x="47261" y="29575"/>
                    <a:pt x="47394" y="28839"/>
                  </a:cubicBezTo>
                  <a:cubicBezTo>
                    <a:pt x="47554" y="27958"/>
                    <a:pt x="46861" y="27167"/>
                    <a:pt x="46184" y="26582"/>
                  </a:cubicBezTo>
                  <a:cubicBezTo>
                    <a:pt x="43064" y="23883"/>
                    <a:pt x="39092" y="22188"/>
                    <a:pt x="34986" y="21803"/>
                  </a:cubicBezTo>
                  <a:cubicBezTo>
                    <a:pt x="38151" y="21688"/>
                    <a:pt x="41300" y="21142"/>
                    <a:pt x="44320" y="20184"/>
                  </a:cubicBezTo>
                  <a:cubicBezTo>
                    <a:pt x="44867" y="20010"/>
                    <a:pt x="45478" y="19761"/>
                    <a:pt x="45671" y="19220"/>
                  </a:cubicBezTo>
                  <a:cubicBezTo>
                    <a:pt x="45901" y="18578"/>
                    <a:pt x="45413" y="17908"/>
                    <a:pt x="44891" y="17472"/>
                  </a:cubicBezTo>
                  <a:cubicBezTo>
                    <a:pt x="43099" y="15972"/>
                    <a:pt x="40643" y="15552"/>
                    <a:pt x="38300" y="15552"/>
                  </a:cubicBezTo>
                  <a:cubicBezTo>
                    <a:pt x="38240" y="15552"/>
                    <a:pt x="38180" y="15552"/>
                    <a:pt x="38120" y="15553"/>
                  </a:cubicBezTo>
                  <a:cubicBezTo>
                    <a:pt x="36254" y="15569"/>
                    <a:pt x="34387" y="15805"/>
                    <a:pt x="32525" y="15805"/>
                  </a:cubicBezTo>
                  <a:cubicBezTo>
                    <a:pt x="31996" y="15805"/>
                    <a:pt x="31468" y="15786"/>
                    <a:pt x="30940" y="15737"/>
                  </a:cubicBezTo>
                  <a:cubicBezTo>
                    <a:pt x="33098" y="14732"/>
                    <a:pt x="35037" y="13257"/>
                    <a:pt x="36581" y="11444"/>
                  </a:cubicBezTo>
                  <a:cubicBezTo>
                    <a:pt x="37004" y="10948"/>
                    <a:pt x="37407" y="10407"/>
                    <a:pt x="37563" y="9773"/>
                  </a:cubicBezTo>
                  <a:cubicBezTo>
                    <a:pt x="37720" y="9140"/>
                    <a:pt x="37576" y="8392"/>
                    <a:pt x="37061" y="7993"/>
                  </a:cubicBezTo>
                  <a:cubicBezTo>
                    <a:pt x="36725" y="7733"/>
                    <a:pt x="36298" y="7659"/>
                    <a:pt x="35865" y="7659"/>
                  </a:cubicBezTo>
                  <a:cubicBezTo>
                    <a:pt x="35670" y="7659"/>
                    <a:pt x="35473" y="7674"/>
                    <a:pt x="35282" y="7694"/>
                  </a:cubicBezTo>
                  <a:cubicBezTo>
                    <a:pt x="31371" y="8108"/>
                    <a:pt x="27628" y="9961"/>
                    <a:pt x="24928" y="12820"/>
                  </a:cubicBezTo>
                  <a:cubicBezTo>
                    <a:pt x="25839" y="9503"/>
                    <a:pt x="26082" y="6004"/>
                    <a:pt x="25637" y="2593"/>
                  </a:cubicBezTo>
                  <a:cubicBezTo>
                    <a:pt x="25521" y="1701"/>
                    <a:pt x="25288" y="707"/>
                    <a:pt x="24521" y="237"/>
                  </a:cubicBezTo>
                  <a:cubicBezTo>
                    <a:pt x="24254" y="74"/>
                    <a:pt x="23954" y="1"/>
                    <a:pt x="236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52"/>
            <p:cNvSpPr/>
            <p:nvPr/>
          </p:nvSpPr>
          <p:spPr>
            <a:xfrm>
              <a:off x="1610525" y="1397050"/>
              <a:ext cx="237775" cy="180325"/>
            </a:xfrm>
            <a:custGeom>
              <a:avLst/>
              <a:gdLst/>
              <a:ahLst/>
              <a:cxnLst/>
              <a:rect l="l" t="t" r="r" b="b"/>
              <a:pathLst>
                <a:path w="9511" h="7213" extrusionOk="0">
                  <a:moveTo>
                    <a:pt x="5186" y="0"/>
                  </a:moveTo>
                  <a:cubicBezTo>
                    <a:pt x="4115" y="0"/>
                    <a:pt x="3044" y="292"/>
                    <a:pt x="2236" y="842"/>
                  </a:cubicBezTo>
                  <a:cubicBezTo>
                    <a:pt x="1208" y="1541"/>
                    <a:pt x="458" y="2637"/>
                    <a:pt x="179" y="3849"/>
                  </a:cubicBezTo>
                  <a:cubicBezTo>
                    <a:pt x="0" y="4622"/>
                    <a:pt x="30" y="5499"/>
                    <a:pt x="514" y="6128"/>
                  </a:cubicBezTo>
                  <a:cubicBezTo>
                    <a:pt x="1042" y="6811"/>
                    <a:pt x="1965" y="7036"/>
                    <a:pt x="2824" y="7135"/>
                  </a:cubicBezTo>
                  <a:cubicBezTo>
                    <a:pt x="3239" y="7184"/>
                    <a:pt x="3659" y="7212"/>
                    <a:pt x="4077" y="7212"/>
                  </a:cubicBezTo>
                  <a:cubicBezTo>
                    <a:pt x="4872" y="7212"/>
                    <a:pt x="5664" y="7109"/>
                    <a:pt x="6411" y="6844"/>
                  </a:cubicBezTo>
                  <a:cubicBezTo>
                    <a:pt x="7552" y="6439"/>
                    <a:pt x="8582" y="5618"/>
                    <a:pt x="9046" y="4500"/>
                  </a:cubicBezTo>
                  <a:cubicBezTo>
                    <a:pt x="9510" y="3383"/>
                    <a:pt x="9317" y="1970"/>
                    <a:pt x="8430" y="1145"/>
                  </a:cubicBezTo>
                  <a:cubicBezTo>
                    <a:pt x="7591" y="366"/>
                    <a:pt x="6388" y="0"/>
                    <a:pt x="5186" y="0"/>
                  </a:cubicBezTo>
                  <a:close/>
                </a:path>
              </a:pathLst>
            </a:custGeom>
            <a:solidFill>
              <a:srgbClr val="FAC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7" name="Google Shape;1667;p52"/>
          <p:cNvGrpSpPr/>
          <p:nvPr/>
        </p:nvGrpSpPr>
        <p:grpSpPr>
          <a:xfrm>
            <a:off x="4290930" y="1535908"/>
            <a:ext cx="562214" cy="2672711"/>
            <a:chOff x="4290930" y="1535908"/>
            <a:chExt cx="562214" cy="2672711"/>
          </a:xfrm>
        </p:grpSpPr>
        <p:grpSp>
          <p:nvGrpSpPr>
            <p:cNvPr id="1668" name="Google Shape;1668;p52"/>
            <p:cNvGrpSpPr/>
            <p:nvPr/>
          </p:nvGrpSpPr>
          <p:grpSpPr>
            <a:xfrm rot="10676673">
              <a:off x="4554681" y="1540701"/>
              <a:ext cx="278797" cy="641572"/>
              <a:chOff x="8760425" y="429456"/>
              <a:chExt cx="228300" cy="525325"/>
            </a:xfrm>
          </p:grpSpPr>
          <p:sp>
            <p:nvSpPr>
              <p:cNvPr id="1669" name="Google Shape;1669;p52"/>
              <p:cNvSpPr/>
              <p:nvPr/>
            </p:nvSpPr>
            <p:spPr>
              <a:xfrm>
                <a:off x="8760425" y="429456"/>
                <a:ext cx="228300" cy="525325"/>
              </a:xfrm>
              <a:custGeom>
                <a:avLst/>
                <a:gdLst/>
                <a:ahLst/>
                <a:cxnLst/>
                <a:rect l="l" t="t" r="r" b="b"/>
                <a:pathLst>
                  <a:path w="9132" h="21013" extrusionOk="0">
                    <a:moveTo>
                      <a:pt x="9132" y="0"/>
                    </a:moveTo>
                    <a:lnTo>
                      <a:pt x="9132" y="0"/>
                    </a:lnTo>
                    <a:cubicBezTo>
                      <a:pt x="8134" y="2424"/>
                      <a:pt x="5812" y="4501"/>
                      <a:pt x="4238" y="6792"/>
                    </a:cubicBezTo>
                    <a:cubicBezTo>
                      <a:pt x="1439" y="10868"/>
                      <a:pt x="0" y="16947"/>
                      <a:pt x="1370" y="21013"/>
                    </a:cubicBezTo>
                    <a:cubicBezTo>
                      <a:pt x="1875" y="18131"/>
                      <a:pt x="5615" y="16251"/>
                      <a:pt x="7200" y="13671"/>
                    </a:cubicBezTo>
                    <a:cubicBezTo>
                      <a:pt x="8099" y="12208"/>
                      <a:pt x="8244" y="10622"/>
                      <a:pt x="8372" y="9085"/>
                    </a:cubicBezTo>
                    <a:cubicBezTo>
                      <a:pt x="8625" y="6057"/>
                      <a:pt x="8879" y="3029"/>
                      <a:pt x="9132" y="0"/>
                    </a:cubicBezTo>
                    <a:close/>
                  </a:path>
                </a:pathLst>
              </a:custGeom>
              <a:solidFill>
                <a:schemeClr val="dk1"/>
              </a:solidFill>
              <a:ln w="114300" cap="flat" cmpd="sng">
                <a:solidFill>
                  <a:schemeClr val="dk1"/>
                </a:solidFill>
                <a:prstDash val="solid"/>
                <a:round/>
                <a:headEnd type="none" w="sm" len="sm"/>
                <a:tailEnd type="none" w="sm" len="sm"/>
              </a:ln>
              <a:effectLst>
                <a:outerShdw blurRad="5715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52"/>
              <p:cNvSpPr/>
              <p:nvPr/>
            </p:nvSpPr>
            <p:spPr>
              <a:xfrm>
                <a:off x="8760425" y="429456"/>
                <a:ext cx="228300" cy="525325"/>
              </a:xfrm>
              <a:custGeom>
                <a:avLst/>
                <a:gdLst/>
                <a:ahLst/>
                <a:cxnLst/>
                <a:rect l="l" t="t" r="r" b="b"/>
                <a:pathLst>
                  <a:path w="9132" h="21013" extrusionOk="0">
                    <a:moveTo>
                      <a:pt x="9132" y="0"/>
                    </a:moveTo>
                    <a:lnTo>
                      <a:pt x="9132" y="0"/>
                    </a:lnTo>
                    <a:cubicBezTo>
                      <a:pt x="8134" y="2424"/>
                      <a:pt x="5812" y="4501"/>
                      <a:pt x="4238" y="6792"/>
                    </a:cubicBezTo>
                    <a:cubicBezTo>
                      <a:pt x="1439" y="10868"/>
                      <a:pt x="0" y="16947"/>
                      <a:pt x="1370" y="21013"/>
                    </a:cubicBezTo>
                    <a:cubicBezTo>
                      <a:pt x="1875" y="18131"/>
                      <a:pt x="5615" y="16251"/>
                      <a:pt x="7200" y="13671"/>
                    </a:cubicBezTo>
                    <a:cubicBezTo>
                      <a:pt x="8099" y="12208"/>
                      <a:pt x="8244" y="10622"/>
                      <a:pt x="8372" y="9085"/>
                    </a:cubicBezTo>
                    <a:cubicBezTo>
                      <a:pt x="8625" y="6057"/>
                      <a:pt x="8879" y="3029"/>
                      <a:pt x="91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1" name="Google Shape;1671;p52"/>
            <p:cNvGrpSpPr/>
            <p:nvPr/>
          </p:nvGrpSpPr>
          <p:grpSpPr>
            <a:xfrm rot="-1799986">
              <a:off x="4432636" y="3540312"/>
              <a:ext cx="278802" cy="641577"/>
              <a:chOff x="8760425" y="429456"/>
              <a:chExt cx="228300" cy="525325"/>
            </a:xfrm>
          </p:grpSpPr>
          <p:sp>
            <p:nvSpPr>
              <p:cNvPr id="1672" name="Google Shape;1672;p52"/>
              <p:cNvSpPr/>
              <p:nvPr/>
            </p:nvSpPr>
            <p:spPr>
              <a:xfrm>
                <a:off x="8760425" y="429456"/>
                <a:ext cx="228300" cy="525325"/>
              </a:xfrm>
              <a:custGeom>
                <a:avLst/>
                <a:gdLst/>
                <a:ahLst/>
                <a:cxnLst/>
                <a:rect l="l" t="t" r="r" b="b"/>
                <a:pathLst>
                  <a:path w="9132" h="21013" extrusionOk="0">
                    <a:moveTo>
                      <a:pt x="9132" y="0"/>
                    </a:moveTo>
                    <a:lnTo>
                      <a:pt x="9132" y="0"/>
                    </a:lnTo>
                    <a:cubicBezTo>
                      <a:pt x="8134" y="2424"/>
                      <a:pt x="5812" y="4501"/>
                      <a:pt x="4238" y="6792"/>
                    </a:cubicBezTo>
                    <a:cubicBezTo>
                      <a:pt x="1439" y="10868"/>
                      <a:pt x="0" y="16947"/>
                      <a:pt x="1370" y="21013"/>
                    </a:cubicBezTo>
                    <a:cubicBezTo>
                      <a:pt x="1875" y="18131"/>
                      <a:pt x="5615" y="16251"/>
                      <a:pt x="7200" y="13671"/>
                    </a:cubicBezTo>
                    <a:cubicBezTo>
                      <a:pt x="8099" y="12208"/>
                      <a:pt x="8244" y="10622"/>
                      <a:pt x="8372" y="9085"/>
                    </a:cubicBezTo>
                    <a:cubicBezTo>
                      <a:pt x="8625" y="6057"/>
                      <a:pt x="8879" y="3029"/>
                      <a:pt x="9132" y="0"/>
                    </a:cubicBezTo>
                    <a:close/>
                  </a:path>
                </a:pathLst>
              </a:custGeom>
              <a:solidFill>
                <a:schemeClr val="dk1"/>
              </a:solidFill>
              <a:ln w="114300" cap="flat" cmpd="sng">
                <a:solidFill>
                  <a:schemeClr val="dk1"/>
                </a:solidFill>
                <a:prstDash val="solid"/>
                <a:round/>
                <a:headEnd type="none" w="sm" len="sm"/>
                <a:tailEnd type="none" w="sm" len="sm"/>
              </a:ln>
              <a:effectLst>
                <a:outerShdw blurRad="5715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52"/>
              <p:cNvSpPr/>
              <p:nvPr/>
            </p:nvSpPr>
            <p:spPr>
              <a:xfrm>
                <a:off x="8760425" y="429456"/>
                <a:ext cx="228300" cy="525325"/>
              </a:xfrm>
              <a:custGeom>
                <a:avLst/>
                <a:gdLst/>
                <a:ahLst/>
                <a:cxnLst/>
                <a:rect l="l" t="t" r="r" b="b"/>
                <a:pathLst>
                  <a:path w="9132" h="21013" extrusionOk="0">
                    <a:moveTo>
                      <a:pt x="9132" y="0"/>
                    </a:moveTo>
                    <a:lnTo>
                      <a:pt x="9132" y="0"/>
                    </a:lnTo>
                    <a:cubicBezTo>
                      <a:pt x="8134" y="2424"/>
                      <a:pt x="5812" y="4501"/>
                      <a:pt x="4238" y="6792"/>
                    </a:cubicBezTo>
                    <a:cubicBezTo>
                      <a:pt x="1439" y="10868"/>
                      <a:pt x="0" y="16947"/>
                      <a:pt x="1370" y="21013"/>
                    </a:cubicBezTo>
                    <a:cubicBezTo>
                      <a:pt x="1875" y="18131"/>
                      <a:pt x="5615" y="16251"/>
                      <a:pt x="7200" y="13671"/>
                    </a:cubicBezTo>
                    <a:cubicBezTo>
                      <a:pt x="8099" y="12208"/>
                      <a:pt x="8244" y="10622"/>
                      <a:pt x="8372" y="9085"/>
                    </a:cubicBezTo>
                    <a:cubicBezTo>
                      <a:pt x="8625" y="6057"/>
                      <a:pt x="8879" y="3029"/>
                      <a:pt x="91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77"/>
        <p:cNvGrpSpPr/>
        <p:nvPr/>
      </p:nvGrpSpPr>
      <p:grpSpPr>
        <a:xfrm>
          <a:off x="0" y="0"/>
          <a:ext cx="0" cy="0"/>
          <a:chOff x="0" y="0"/>
          <a:chExt cx="0" cy="0"/>
        </a:xfrm>
      </p:grpSpPr>
      <p:sp>
        <p:nvSpPr>
          <p:cNvPr id="2" name="Subtitle 1"/>
          <p:cNvSpPr>
            <a:spLocks noGrp="1"/>
          </p:cNvSpPr>
          <p:nvPr>
            <p:ph type="subTitle" idx="1"/>
          </p:nvPr>
        </p:nvSpPr>
        <p:spPr/>
        <p:txBody>
          <a:bodyPr/>
          <a:lstStyle/>
          <a:p>
            <a:r>
              <a:rPr lang="id-ID" sz="1600" dirty="0" smtClean="0"/>
              <a:t>Tujuan Teori Sosial</a:t>
            </a:r>
            <a:endParaRPr lang="en-US" sz="1600" dirty="0"/>
          </a:p>
        </p:txBody>
      </p:sp>
      <p:sp>
        <p:nvSpPr>
          <p:cNvPr id="3" name="Subtitle 2"/>
          <p:cNvSpPr>
            <a:spLocks noGrp="1"/>
          </p:cNvSpPr>
          <p:nvPr>
            <p:ph type="subTitle" idx="2"/>
          </p:nvPr>
        </p:nvSpPr>
        <p:spPr/>
        <p:txBody>
          <a:bodyPr/>
          <a:lstStyle/>
          <a:p>
            <a:r>
              <a:rPr lang="id-ID" sz="1600" dirty="0" smtClean="0"/>
              <a:t>Tujuan Ilmu Komunikasi</a:t>
            </a:r>
            <a:endParaRPr lang="en-US" sz="1600" dirty="0"/>
          </a:p>
        </p:txBody>
      </p:sp>
      <p:sp>
        <p:nvSpPr>
          <p:cNvPr id="1678" name="Google Shape;1678;p53"/>
          <p:cNvSpPr txBox="1">
            <a:spLocks noGrp="1"/>
          </p:cNvSpPr>
          <p:nvPr>
            <p:ph type="title"/>
          </p:nvPr>
        </p:nvSpPr>
        <p:spPr>
          <a:xfrm>
            <a:off x="899592" y="555526"/>
            <a:ext cx="7308384" cy="576064"/>
          </a:xfrm>
          <a:prstGeom prst="rect">
            <a:avLst/>
          </a:prstGeom>
        </p:spPr>
        <p:txBody>
          <a:bodyPr spcFirstLastPara="1" wrap="square" lIns="91425" tIns="91425" rIns="91425" bIns="91425" anchor="t" anchorCtr="0">
            <a:noAutofit/>
          </a:bodyPr>
          <a:lstStyle/>
          <a:p>
            <a:pPr marL="0" lvl="0" indent="0" algn="ctr" rtl="0">
              <a:lnSpc>
                <a:spcPct val="80000"/>
              </a:lnSpc>
              <a:spcBef>
                <a:spcPts val="0"/>
              </a:spcBef>
              <a:spcAft>
                <a:spcPts val="0"/>
              </a:spcAft>
              <a:buNone/>
            </a:pPr>
            <a:r>
              <a:rPr sz="2400" dirty="0" err="1" smtClean="0"/>
              <a:t>Tujuan</a:t>
            </a:r>
            <a:r>
              <a:rPr sz="2400" dirty="0" smtClean="0"/>
              <a:t> </a:t>
            </a:r>
            <a:r>
              <a:rPr sz="2400" dirty="0" err="1" smtClean="0"/>
              <a:t>Teori</a:t>
            </a:r>
            <a:r>
              <a:rPr sz="2400" dirty="0" smtClean="0"/>
              <a:t> </a:t>
            </a:r>
            <a:r>
              <a:rPr sz="2400" dirty="0" err="1" smtClean="0"/>
              <a:t>Sosial</a:t>
            </a:r>
            <a:r>
              <a:rPr sz="2400" dirty="0" smtClean="0"/>
              <a:t> Dan </a:t>
            </a:r>
            <a:r>
              <a:rPr sz="2400" dirty="0" err="1" smtClean="0"/>
              <a:t>Ilmu</a:t>
            </a:r>
            <a:r>
              <a:rPr sz="2400" dirty="0" smtClean="0"/>
              <a:t> </a:t>
            </a:r>
            <a:r>
              <a:rPr sz="2400" dirty="0" err="1" smtClean="0"/>
              <a:t>Komunikasi</a:t>
            </a:r>
            <a:endParaRPr sz="2400" dirty="0"/>
          </a:p>
        </p:txBody>
      </p:sp>
      <p:sp>
        <p:nvSpPr>
          <p:cNvPr id="1679" name="Google Shape;1679;p53"/>
          <p:cNvSpPr txBox="1">
            <a:spLocks noGrp="1"/>
          </p:cNvSpPr>
          <p:nvPr>
            <p:ph type="body" idx="3"/>
          </p:nvPr>
        </p:nvSpPr>
        <p:spPr>
          <a:prstGeom prst="rect">
            <a:avLst/>
          </a:prstGeom>
        </p:spPr>
        <p:txBody>
          <a:bodyPr spcFirstLastPara="1" wrap="square" lIns="91425" tIns="91425" rIns="91425" bIns="91425" anchor="t" anchorCtr="0">
            <a:noAutofit/>
          </a:bodyPr>
          <a:lstStyle/>
          <a:p>
            <a:pPr marL="0" lvl="0" indent="0">
              <a:buNone/>
            </a:pPr>
            <a:r>
              <a:rPr lang="en-US" dirty="0" err="1"/>
              <a:t>Tujuan</a:t>
            </a:r>
            <a:r>
              <a:rPr lang="en-US" dirty="0"/>
              <a:t> </a:t>
            </a:r>
            <a:r>
              <a:rPr lang="en-US" dirty="0" err="1"/>
              <a:t>teori</a:t>
            </a:r>
            <a:r>
              <a:rPr lang="en-US" dirty="0"/>
              <a:t> </a:t>
            </a:r>
            <a:r>
              <a:rPr lang="en-US" dirty="0" err="1"/>
              <a:t>sosial</a:t>
            </a:r>
            <a:r>
              <a:rPr lang="en-US" dirty="0"/>
              <a:t> </a:t>
            </a:r>
            <a:r>
              <a:rPr lang="id-ID" dirty="0" smtClean="0"/>
              <a:t>yaitu</a:t>
            </a:r>
          </a:p>
          <a:p>
            <a:pPr marL="0" lvl="0" indent="0">
              <a:buNone/>
            </a:pPr>
            <a:r>
              <a:rPr lang="en-US" dirty="0" err="1" smtClean="0"/>
              <a:t>membahas</a:t>
            </a:r>
            <a:r>
              <a:rPr lang="en-US" dirty="0" smtClean="0"/>
              <a:t> </a:t>
            </a:r>
            <a:r>
              <a:rPr lang="en-US" dirty="0" err="1"/>
              <a:t>konteks</a:t>
            </a:r>
            <a:r>
              <a:rPr lang="en-US" dirty="0"/>
              <a:t> </a:t>
            </a:r>
            <a:r>
              <a:rPr lang="en-US" dirty="0" err="1"/>
              <a:t>sosial</a:t>
            </a:r>
            <a:r>
              <a:rPr lang="en-US" dirty="0"/>
              <a:t> </a:t>
            </a:r>
            <a:r>
              <a:rPr lang="en-US" dirty="0" err="1"/>
              <a:t>dari</a:t>
            </a:r>
            <a:r>
              <a:rPr lang="en-US" dirty="0"/>
              <a:t> </a:t>
            </a:r>
            <a:r>
              <a:rPr lang="en-US" dirty="0" err="1"/>
              <a:t>tindakan</a:t>
            </a:r>
            <a:r>
              <a:rPr lang="en-US" dirty="0"/>
              <a:t> </a:t>
            </a:r>
            <a:r>
              <a:rPr lang="en-US" dirty="0" err="1"/>
              <a:t>manusia</a:t>
            </a:r>
            <a:r>
              <a:rPr lang="en-US" dirty="0"/>
              <a:t>, </a:t>
            </a:r>
            <a:r>
              <a:rPr lang="en-US" dirty="0" err="1"/>
              <a:t>dengan</a:t>
            </a:r>
            <a:r>
              <a:rPr lang="en-US" dirty="0"/>
              <a:t> </a:t>
            </a:r>
            <a:r>
              <a:rPr lang="en-US" dirty="0" err="1"/>
              <a:t>alasan</a:t>
            </a:r>
            <a:r>
              <a:rPr lang="en-US" dirty="0"/>
              <a:t> </a:t>
            </a:r>
            <a:r>
              <a:rPr lang="en-US" dirty="0" err="1"/>
              <a:t>bahwa</a:t>
            </a:r>
            <a:r>
              <a:rPr lang="en-US" dirty="0"/>
              <a:t> </a:t>
            </a:r>
            <a:r>
              <a:rPr lang="en-US" dirty="0" err="1"/>
              <a:t>cara</a:t>
            </a:r>
            <a:r>
              <a:rPr lang="en-US" dirty="0"/>
              <a:t> </a:t>
            </a:r>
            <a:r>
              <a:rPr lang="en-US" dirty="0" err="1"/>
              <a:t>kita</a:t>
            </a:r>
            <a:r>
              <a:rPr lang="en-US" dirty="0"/>
              <a:t> </a:t>
            </a:r>
            <a:r>
              <a:rPr lang="en-US" dirty="0" err="1"/>
              <a:t>bertindak</a:t>
            </a:r>
            <a:r>
              <a:rPr lang="en-US" dirty="0"/>
              <a:t> </a:t>
            </a:r>
            <a:r>
              <a:rPr lang="en-US" dirty="0" err="1"/>
              <a:t>dan</a:t>
            </a:r>
            <a:r>
              <a:rPr lang="en-US" dirty="0"/>
              <a:t> </a:t>
            </a:r>
            <a:r>
              <a:rPr lang="en-US" dirty="0" err="1"/>
              <a:t>keyakinan</a:t>
            </a:r>
            <a:r>
              <a:rPr lang="en-US" dirty="0"/>
              <a:t> </a:t>
            </a:r>
            <a:r>
              <a:rPr lang="en-US" dirty="0" err="1"/>
              <a:t>kita</a:t>
            </a:r>
            <a:r>
              <a:rPr lang="en-US" dirty="0"/>
              <a:t> </a:t>
            </a:r>
            <a:r>
              <a:rPr lang="en-US" dirty="0" err="1"/>
              <a:t>dihasilkan</a:t>
            </a:r>
            <a:r>
              <a:rPr lang="en-US" dirty="0"/>
              <a:t> </a:t>
            </a:r>
            <a:r>
              <a:rPr lang="en-US" dirty="0" err="1"/>
              <a:t>sebagian</a:t>
            </a:r>
            <a:r>
              <a:rPr lang="en-US" dirty="0"/>
              <a:t> </a:t>
            </a:r>
            <a:r>
              <a:rPr lang="en-US" dirty="0" err="1"/>
              <a:t>oleh</a:t>
            </a:r>
            <a:r>
              <a:rPr lang="en-US" dirty="0"/>
              <a:t> </a:t>
            </a:r>
            <a:r>
              <a:rPr lang="en-US" dirty="0" err="1"/>
              <a:t>struktur</a:t>
            </a:r>
            <a:r>
              <a:rPr lang="en-US" dirty="0"/>
              <a:t> </a:t>
            </a:r>
            <a:r>
              <a:rPr lang="en-US" dirty="0" err="1"/>
              <a:t>sosial</a:t>
            </a:r>
            <a:r>
              <a:rPr lang="en-US" dirty="0"/>
              <a:t> </a:t>
            </a:r>
            <a:r>
              <a:rPr lang="en-US" dirty="0" err="1"/>
              <a:t>tetapi</a:t>
            </a:r>
            <a:r>
              <a:rPr lang="en-US" dirty="0"/>
              <a:t> </a:t>
            </a:r>
            <a:r>
              <a:rPr lang="en-US" dirty="0" err="1"/>
              <a:t>juga</a:t>
            </a:r>
            <a:r>
              <a:rPr lang="en-US" dirty="0"/>
              <a:t> </a:t>
            </a:r>
            <a:r>
              <a:rPr lang="en-US" dirty="0" err="1"/>
              <a:t>dalam</a:t>
            </a:r>
            <a:r>
              <a:rPr lang="en-US" dirty="0"/>
              <a:t> </a:t>
            </a:r>
            <a:r>
              <a:rPr lang="en-US" dirty="0" err="1"/>
              <a:t>komunikasi</a:t>
            </a:r>
            <a:r>
              <a:rPr lang="en-US" dirty="0"/>
              <a:t> </a:t>
            </a:r>
            <a:r>
              <a:rPr lang="en-US" dirty="0" err="1"/>
              <a:t>antar</a:t>
            </a:r>
            <a:r>
              <a:rPr lang="en-US" dirty="0"/>
              <a:t> </a:t>
            </a:r>
            <a:r>
              <a:rPr lang="en-US" dirty="0" err="1"/>
              <a:t>individu</a:t>
            </a:r>
            <a:r>
              <a:rPr lang="en-US" dirty="0"/>
              <a:t> </a:t>
            </a:r>
            <a:r>
              <a:rPr lang="en-US" dirty="0" err="1"/>
              <a:t>dan</a:t>
            </a:r>
            <a:r>
              <a:rPr lang="en-US" dirty="0"/>
              <a:t> </a:t>
            </a:r>
            <a:r>
              <a:rPr lang="en-US" dirty="0" err="1"/>
              <a:t>dalam</a:t>
            </a:r>
            <a:r>
              <a:rPr lang="en-US" dirty="0"/>
              <a:t> </a:t>
            </a:r>
            <a:r>
              <a:rPr lang="en-US" dirty="0" err="1"/>
              <a:t>kelompok</a:t>
            </a:r>
            <a:r>
              <a:rPr lang="en-US" dirty="0"/>
              <a:t> </a:t>
            </a:r>
            <a:r>
              <a:rPr lang="en-US" dirty="0" err="1"/>
              <a:t>sosial</a:t>
            </a:r>
            <a:r>
              <a:rPr lang="en-US" dirty="0"/>
              <a:t>.</a:t>
            </a:r>
            <a:endParaRPr dirty="0">
              <a:solidFill>
                <a:schemeClr val="accent4"/>
              </a:solidFill>
            </a:endParaRPr>
          </a:p>
        </p:txBody>
      </p:sp>
      <p:sp>
        <p:nvSpPr>
          <p:cNvPr id="4" name="Text Placeholder 3"/>
          <p:cNvSpPr>
            <a:spLocks noGrp="1"/>
          </p:cNvSpPr>
          <p:nvPr>
            <p:ph type="body" idx="4"/>
          </p:nvPr>
        </p:nvSpPr>
        <p:spPr/>
        <p:txBody>
          <a:bodyPr/>
          <a:lstStyle/>
          <a:p>
            <a:pPr marL="139700" indent="0">
              <a:buNone/>
            </a:pPr>
            <a:r>
              <a:rPr lang="id-ID" dirty="0"/>
              <a:t>T</a:t>
            </a:r>
            <a:r>
              <a:rPr lang="id-ID" dirty="0" smtClean="0"/>
              <a:t>ujuan </a:t>
            </a:r>
            <a:r>
              <a:rPr lang="id-ID" dirty="0"/>
              <a:t>komunikasi adalah untuk memberikan pengetahuan atau informasi kepada orang lain sehingga dapat memengaruhi pemikiran, mengubah sikap, dan mendorong orang lain untuk melakukan hal tertentu</a:t>
            </a:r>
            <a:r>
              <a:rPr lang="id-ID" dirty="0" smtClean="0"/>
              <a:t>.</a:t>
            </a:r>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15"/>
        <p:cNvGrpSpPr/>
        <p:nvPr/>
      </p:nvGrpSpPr>
      <p:grpSpPr>
        <a:xfrm>
          <a:off x="0" y="0"/>
          <a:ext cx="0" cy="0"/>
          <a:chOff x="0" y="0"/>
          <a:chExt cx="0" cy="0"/>
        </a:xfrm>
      </p:grpSpPr>
      <p:sp>
        <p:nvSpPr>
          <p:cNvPr id="1730" name="Google Shape;1730;p54"/>
          <p:cNvSpPr txBox="1">
            <a:spLocks noGrp="1"/>
          </p:cNvSpPr>
          <p:nvPr>
            <p:ph type="title"/>
          </p:nvPr>
        </p:nvSpPr>
        <p:spPr>
          <a:xfrm>
            <a:off x="1331640" y="267494"/>
            <a:ext cx="7092360" cy="843558"/>
          </a:xfrm>
          <a:prstGeom prst="rect">
            <a:avLst/>
          </a:prstGeom>
        </p:spPr>
        <p:txBody>
          <a:bodyPr spcFirstLastPara="1" wrap="square" lIns="91425" tIns="91425" rIns="91425" bIns="91425" anchor="t" anchorCtr="0">
            <a:noAutofit/>
          </a:bodyPr>
          <a:lstStyle/>
          <a:p>
            <a:pPr lvl="0"/>
            <a:r>
              <a:rPr lang="id-ID" sz="2000" dirty="0"/>
              <a:t>HUBUNGAN TEORI SOSIAL DAN ILMU KOMUNIKASI </a:t>
            </a:r>
            <a:endParaRPr sz="2000" dirty="0"/>
          </a:p>
        </p:txBody>
      </p:sp>
      <p:sp>
        <p:nvSpPr>
          <p:cNvPr id="1726" name="Google Shape;1726;p54"/>
          <p:cNvSpPr txBox="1">
            <a:spLocks noGrp="1"/>
          </p:cNvSpPr>
          <p:nvPr>
            <p:ph type="subTitle" idx="4294967295"/>
          </p:nvPr>
        </p:nvSpPr>
        <p:spPr>
          <a:xfrm>
            <a:off x="539552" y="771550"/>
            <a:ext cx="7992888" cy="3096344"/>
          </a:xfrm>
          <a:prstGeom prst="rect">
            <a:avLst/>
          </a:prstGeom>
        </p:spPr>
        <p:txBody>
          <a:bodyPr spcFirstLastPara="1" wrap="square" lIns="91425" tIns="91425" rIns="91425" bIns="91425" anchor="t" anchorCtr="0">
            <a:noAutofit/>
          </a:bodyPr>
          <a:lstStyle/>
          <a:p>
            <a:pPr marL="0" lvl="0" indent="0" algn="ctr">
              <a:buNone/>
            </a:pPr>
            <a:r>
              <a:rPr lang="id-ID" dirty="0" smtClean="0"/>
              <a:t>Hubungan teori sosial dan ilmu komunikasi itu sangat erat dikarenakan adanya hubungan sosiologi.Sosiologi adalah </a:t>
            </a:r>
            <a:r>
              <a:rPr lang="en-US" dirty="0" err="1"/>
              <a:t>ilmu</a:t>
            </a:r>
            <a:r>
              <a:rPr lang="en-US" dirty="0"/>
              <a:t> </a:t>
            </a:r>
            <a:r>
              <a:rPr lang="en-US" dirty="0" err="1"/>
              <a:t>tentang</a:t>
            </a:r>
            <a:r>
              <a:rPr lang="en-US" dirty="0"/>
              <a:t> </a:t>
            </a:r>
            <a:r>
              <a:rPr lang="en-US" dirty="0" err="1"/>
              <a:t>manusia</a:t>
            </a:r>
            <a:r>
              <a:rPr lang="en-US" dirty="0"/>
              <a:t> </a:t>
            </a:r>
            <a:r>
              <a:rPr lang="en-US" dirty="0" err="1"/>
              <a:t>sebagai</a:t>
            </a:r>
            <a:r>
              <a:rPr lang="en-US" dirty="0"/>
              <a:t> </a:t>
            </a:r>
            <a:r>
              <a:rPr lang="en-US" dirty="0" err="1"/>
              <a:t>makhluk</a:t>
            </a:r>
            <a:r>
              <a:rPr lang="en-US" dirty="0"/>
              <a:t> </a:t>
            </a:r>
            <a:r>
              <a:rPr lang="en-US" dirty="0" err="1"/>
              <a:t>sosial</a:t>
            </a:r>
            <a:r>
              <a:rPr lang="en-US" dirty="0"/>
              <a:t> yang </a:t>
            </a:r>
            <a:r>
              <a:rPr lang="en-US" dirty="0" err="1"/>
              <a:t>senantiasa</a:t>
            </a:r>
            <a:r>
              <a:rPr lang="en-US" dirty="0"/>
              <a:t> </a:t>
            </a:r>
            <a:r>
              <a:rPr lang="en-US" dirty="0" err="1"/>
              <a:t>berinteraksi</a:t>
            </a:r>
            <a:r>
              <a:rPr lang="en-US" dirty="0"/>
              <a:t> </a:t>
            </a:r>
            <a:r>
              <a:rPr lang="en-US" dirty="0" err="1"/>
              <a:t>antara</a:t>
            </a:r>
            <a:r>
              <a:rPr lang="en-US" dirty="0"/>
              <a:t> </a:t>
            </a:r>
            <a:r>
              <a:rPr lang="en-US" dirty="0" err="1"/>
              <a:t>satu</a:t>
            </a:r>
            <a:r>
              <a:rPr lang="en-US" dirty="0"/>
              <a:t> </a:t>
            </a:r>
            <a:r>
              <a:rPr lang="en-US" dirty="0" err="1"/>
              <a:t>sama</a:t>
            </a:r>
            <a:r>
              <a:rPr lang="en-US" dirty="0"/>
              <a:t> lain </a:t>
            </a:r>
            <a:r>
              <a:rPr lang="en-US" dirty="0" err="1"/>
              <a:t>dengan</a:t>
            </a:r>
            <a:r>
              <a:rPr lang="en-US" dirty="0"/>
              <a:t> </a:t>
            </a:r>
            <a:r>
              <a:rPr lang="en-US" dirty="0" err="1"/>
              <a:t>cara</a:t>
            </a:r>
            <a:r>
              <a:rPr lang="en-US" dirty="0"/>
              <a:t> </a:t>
            </a:r>
            <a:r>
              <a:rPr lang="en-US" dirty="0" err="1"/>
              <a:t>berkomunikasi</a:t>
            </a:r>
            <a:r>
              <a:rPr lang="en-US" dirty="0"/>
              <a:t> </a:t>
            </a:r>
            <a:r>
              <a:rPr lang="en-US" dirty="0" err="1"/>
              <a:t>Sosiologi</a:t>
            </a:r>
            <a:r>
              <a:rPr lang="en-US" dirty="0"/>
              <a:t> </a:t>
            </a:r>
            <a:r>
              <a:rPr lang="en-US" dirty="0" err="1"/>
              <a:t>sebagai</a:t>
            </a:r>
            <a:r>
              <a:rPr lang="en-US" dirty="0"/>
              <a:t> </a:t>
            </a:r>
            <a:r>
              <a:rPr lang="en-US" dirty="0" err="1"/>
              <a:t>akar</a:t>
            </a:r>
            <a:r>
              <a:rPr lang="en-US" dirty="0"/>
              <a:t> </a:t>
            </a:r>
            <a:r>
              <a:rPr lang="en-US" dirty="0" err="1"/>
              <a:t>ilmu</a:t>
            </a:r>
            <a:r>
              <a:rPr lang="en-US" dirty="0"/>
              <a:t> </a:t>
            </a:r>
            <a:r>
              <a:rPr lang="en-US" dirty="0" err="1"/>
              <a:t>komunikasi</a:t>
            </a:r>
            <a:r>
              <a:rPr lang="en-US" dirty="0"/>
              <a:t> </a:t>
            </a:r>
            <a:r>
              <a:rPr lang="en-US" dirty="0" err="1"/>
              <a:t>merupakan</a:t>
            </a:r>
            <a:r>
              <a:rPr lang="en-US" dirty="0"/>
              <a:t> </a:t>
            </a:r>
            <a:r>
              <a:rPr lang="en-US" dirty="0" err="1"/>
              <a:t>inti</a:t>
            </a:r>
            <a:r>
              <a:rPr lang="en-US" dirty="0"/>
              <a:t> </a:t>
            </a:r>
            <a:r>
              <a:rPr lang="en-US" dirty="0" err="1"/>
              <a:t>penjabaran</a:t>
            </a:r>
            <a:r>
              <a:rPr lang="en-US" dirty="0"/>
              <a:t> </a:t>
            </a:r>
            <a:r>
              <a:rPr lang="en-US" dirty="0" err="1"/>
              <a:t>dari</a:t>
            </a:r>
            <a:r>
              <a:rPr lang="en-US" dirty="0"/>
              <a:t> </a:t>
            </a:r>
            <a:r>
              <a:rPr lang="en-US" dirty="0" err="1"/>
              <a:t>hubungan</a:t>
            </a:r>
            <a:r>
              <a:rPr lang="en-US" dirty="0"/>
              <a:t> </a:t>
            </a:r>
            <a:r>
              <a:rPr lang="en-US" dirty="0" err="1"/>
              <a:t>sosiologi</a:t>
            </a:r>
            <a:r>
              <a:rPr lang="en-US" dirty="0"/>
              <a:t> </a:t>
            </a:r>
            <a:r>
              <a:rPr lang="en-US" dirty="0" err="1"/>
              <a:t>dan</a:t>
            </a:r>
            <a:r>
              <a:rPr lang="en-US" dirty="0"/>
              <a:t> </a:t>
            </a:r>
            <a:r>
              <a:rPr lang="en-US" dirty="0" err="1"/>
              <a:t>komunikasi</a:t>
            </a:r>
            <a:r>
              <a:rPr lang="en-US" dirty="0"/>
              <a:t> </a:t>
            </a:r>
            <a:r>
              <a:rPr lang="en-US" dirty="0" err="1"/>
              <a:t>karena</a:t>
            </a:r>
            <a:r>
              <a:rPr lang="en-US" dirty="0"/>
              <a:t> </a:t>
            </a:r>
            <a:r>
              <a:rPr lang="en-US" dirty="0" err="1"/>
              <a:t>dalam</a:t>
            </a:r>
            <a:r>
              <a:rPr lang="en-US" dirty="0"/>
              <a:t> </a:t>
            </a:r>
            <a:r>
              <a:rPr lang="en-US" dirty="0" err="1"/>
              <a:t>sosiologi</a:t>
            </a:r>
            <a:r>
              <a:rPr lang="en-US" dirty="0"/>
              <a:t>, </a:t>
            </a:r>
            <a:r>
              <a:rPr lang="en-US" dirty="0" err="1"/>
              <a:t>kajian</a:t>
            </a:r>
            <a:r>
              <a:rPr lang="en-US" dirty="0"/>
              <a:t> </a:t>
            </a:r>
            <a:r>
              <a:rPr lang="en-US" dirty="0" err="1"/>
              <a:t>komunikasi</a:t>
            </a:r>
            <a:r>
              <a:rPr lang="en-US" dirty="0"/>
              <a:t> </a:t>
            </a:r>
            <a:r>
              <a:rPr lang="en-US" dirty="0" err="1"/>
              <a:t>menjadi</a:t>
            </a:r>
            <a:r>
              <a:rPr lang="en-US" dirty="0"/>
              <a:t> </a:t>
            </a:r>
            <a:r>
              <a:rPr lang="en-US" dirty="0" err="1"/>
              <a:t>unsur</a:t>
            </a:r>
            <a:r>
              <a:rPr lang="en-US" dirty="0"/>
              <a:t> </a:t>
            </a:r>
            <a:r>
              <a:rPr lang="en-US" dirty="0" err="1"/>
              <a:t>terpenting</a:t>
            </a:r>
            <a:r>
              <a:rPr lang="en-US" dirty="0"/>
              <a:t> </a:t>
            </a:r>
            <a:r>
              <a:rPr lang="en-US" dirty="0" err="1"/>
              <a:t>dalam</a:t>
            </a:r>
            <a:r>
              <a:rPr lang="en-US" dirty="0"/>
              <a:t> </a:t>
            </a:r>
            <a:r>
              <a:rPr lang="en-US" dirty="0" err="1"/>
              <a:t>seluruh</a:t>
            </a:r>
            <a:r>
              <a:rPr lang="en-US" dirty="0"/>
              <a:t> </a:t>
            </a:r>
            <a:r>
              <a:rPr lang="en-US" dirty="0" err="1"/>
              <a:t>kehidupan</a:t>
            </a:r>
            <a:r>
              <a:rPr lang="en-US" dirty="0"/>
              <a:t> </a:t>
            </a:r>
            <a:r>
              <a:rPr lang="en-US" dirty="0" err="1" smtClean="0"/>
              <a:t>manusia</a:t>
            </a:r>
            <a:r>
              <a:rPr lang="en-US" dirty="0" smtClean="0"/>
              <a:t>.</a:t>
            </a:r>
            <a:endParaRPr lang="id-ID" dirty="0" smtClean="0"/>
          </a:p>
          <a:p>
            <a:pPr marL="139700" indent="0">
              <a:buNone/>
            </a:pPr>
            <a:r>
              <a:rPr lang="en-US" dirty="0"/>
              <a:t/>
            </a:r>
            <a:br>
              <a:rPr lang="en-US" dirty="0"/>
            </a:br>
            <a:endParaRPr dirty="0"/>
          </a:p>
        </p:txBody>
      </p:sp>
      <p:sp>
        <p:nvSpPr>
          <p:cNvPr id="1728" name="Google Shape;1728;p54"/>
          <p:cNvSpPr txBox="1">
            <a:spLocks noGrp="1"/>
          </p:cNvSpPr>
          <p:nvPr>
            <p:ph type="subTitle" idx="4294967295"/>
          </p:nvPr>
        </p:nvSpPr>
        <p:spPr>
          <a:xfrm>
            <a:off x="6948264" y="4659982"/>
            <a:ext cx="1115616" cy="325685"/>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dirty="0"/>
          </a:p>
        </p:txBody>
      </p:sp>
      <p:sp>
        <p:nvSpPr>
          <p:cNvPr id="1729" name="Google Shape;1729;p54"/>
          <p:cNvSpPr txBox="1">
            <a:spLocks noGrp="1"/>
          </p:cNvSpPr>
          <p:nvPr>
            <p:ph type="subTitle" idx="4294967295"/>
          </p:nvPr>
        </p:nvSpPr>
        <p:spPr>
          <a:xfrm>
            <a:off x="7956376" y="4854079"/>
            <a:ext cx="1115616" cy="289421"/>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dirty="0"/>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03"/>
        <p:cNvGrpSpPr/>
        <p:nvPr/>
      </p:nvGrpSpPr>
      <p:grpSpPr>
        <a:xfrm>
          <a:off x="0" y="0"/>
          <a:ext cx="0" cy="0"/>
          <a:chOff x="0" y="0"/>
          <a:chExt cx="0" cy="0"/>
        </a:xfrm>
      </p:grpSpPr>
      <p:sp>
        <p:nvSpPr>
          <p:cNvPr id="1829" name="Google Shape;1829;p56"/>
          <p:cNvSpPr txBox="1">
            <a:spLocks noGrp="1"/>
          </p:cNvSpPr>
          <p:nvPr>
            <p:ph type="title"/>
          </p:nvPr>
        </p:nvSpPr>
        <p:spPr>
          <a:xfrm>
            <a:off x="2339752" y="267494"/>
            <a:ext cx="3832200" cy="576064"/>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sz="1800" dirty="0" err="1" smtClean="0"/>
              <a:t>Macam-macam</a:t>
            </a:r>
            <a:r>
              <a:rPr sz="1800" dirty="0" smtClean="0"/>
              <a:t> </a:t>
            </a:r>
            <a:r>
              <a:rPr sz="1800" dirty="0" err="1" smtClean="0"/>
              <a:t>komunikasi</a:t>
            </a:r>
            <a:endParaRPr sz="1800" dirty="0"/>
          </a:p>
        </p:txBody>
      </p:sp>
      <p:sp>
        <p:nvSpPr>
          <p:cNvPr id="1825" name="Google Shape;1825;p56"/>
          <p:cNvSpPr txBox="1">
            <a:spLocks noGrp="1"/>
          </p:cNvSpPr>
          <p:nvPr>
            <p:ph type="subTitle" idx="1"/>
          </p:nvPr>
        </p:nvSpPr>
        <p:spPr>
          <a:xfrm>
            <a:off x="539552" y="699542"/>
            <a:ext cx="7848872" cy="2448272"/>
          </a:xfrm>
          <a:prstGeom prst="rect">
            <a:avLst/>
          </a:prstGeom>
        </p:spPr>
        <p:txBody>
          <a:bodyPr spcFirstLastPara="1" wrap="square" lIns="91425" tIns="91425" rIns="91425" bIns="91425" anchor="t" anchorCtr="0">
            <a:noAutofit/>
          </a:bodyPr>
          <a:lstStyle/>
          <a:p>
            <a:r>
              <a:rPr lang="id-ID" dirty="0"/>
              <a:t>1. Komunikasi Tatap muka (face-to-face), ialah komunikasi yang</a:t>
            </a:r>
            <a:endParaRPr lang="en-US" dirty="0"/>
          </a:p>
          <a:p>
            <a:r>
              <a:rPr lang="id-ID" dirty="0"/>
              <a:t>berlangsung secara dialogis sambil saling menatap sehingga terjadi kontak</a:t>
            </a:r>
            <a:endParaRPr lang="en-US" dirty="0"/>
          </a:p>
          <a:p>
            <a:r>
              <a:rPr lang="id-ID" dirty="0"/>
              <a:t>pribadi (personal contact).</a:t>
            </a:r>
            <a:endParaRPr lang="en-US" dirty="0"/>
          </a:p>
          <a:p>
            <a:r>
              <a:rPr lang="id-ID" dirty="0"/>
              <a:t>2. Komunikasi Bermedia ialah komunikasi dengan menggunakan alat,</a:t>
            </a:r>
            <a:endParaRPr lang="en-US" dirty="0"/>
          </a:p>
          <a:p>
            <a:r>
              <a:rPr lang="id-ID" dirty="0"/>
              <a:t>umpamanya telepon, memorandum, Karena melalui alat, maka antara kedua</a:t>
            </a:r>
            <a:endParaRPr lang="en-US" dirty="0"/>
          </a:p>
          <a:p>
            <a:r>
              <a:rPr lang="id-ID" dirty="0"/>
              <a:t>orang tersebut tidak terdapat kontak pribadi.</a:t>
            </a:r>
            <a:endParaRPr lang="en-US" dirty="0"/>
          </a:p>
          <a:p>
            <a:r>
              <a:rPr lang="id-ID" dirty="0"/>
              <a:t>3. Komunikasi Verbal, Sifat ketiga ini juga biasa disebut bahasa lisan, Bahasa</a:t>
            </a:r>
            <a:endParaRPr lang="en-US" dirty="0"/>
          </a:p>
          <a:p>
            <a:r>
              <a:rPr lang="id-ID" dirty="0"/>
              <a:t>lisan itu terdiri dari dua jenis, yakni dalam bentuk lisan (oral) dan tulisan</a:t>
            </a:r>
            <a:endParaRPr lang="en-US" dirty="0"/>
          </a:p>
          <a:p>
            <a:r>
              <a:rPr lang="id-ID" dirty="0"/>
              <a:t>(written/printed</a:t>
            </a:r>
            <a:r>
              <a:rPr lang="id-ID" dirty="0" smtClean="0"/>
              <a:t>)</a:t>
            </a:r>
            <a:r>
              <a:rPr lang="id-ID" dirty="0"/>
              <a:t> </a:t>
            </a:r>
            <a:endParaRPr lang="id-ID" dirty="0" smtClean="0"/>
          </a:p>
          <a:p>
            <a:r>
              <a:rPr lang="id-ID" dirty="0" smtClean="0"/>
              <a:t>4.Komunikasi </a:t>
            </a:r>
            <a:r>
              <a:rPr lang="id-ID" dirty="0"/>
              <a:t>Non-verbal, Sifat nonverbal, dari sudut pandang psikologis</a:t>
            </a:r>
            <a:endParaRPr lang="en-US" dirty="0"/>
          </a:p>
          <a:p>
            <a:r>
              <a:rPr lang="id-ID" dirty="0"/>
              <a:t>mencakup pengertian segala ungkapan yang tidak disadari seseorang dalam</a:t>
            </a:r>
            <a:endParaRPr lang="en-US" dirty="0"/>
          </a:p>
          <a:p>
            <a:pPr fontAlgn="base"/>
            <a:r>
              <a:rPr lang="id-ID" dirty="0"/>
              <a:t>bentuk gerak isyarat, gerak tubuh, air muka, nada/getaran suara, dan </a:t>
            </a:r>
            <a:r>
              <a:rPr lang="id-ID" dirty="0" smtClean="0"/>
              <a:t>tarikan.</a:t>
            </a:r>
            <a:endParaRPr lang="en-US" dirty="0"/>
          </a:p>
          <a:p>
            <a:endParaRPr lang="id-ID" dirty="0" smtClean="0"/>
          </a:p>
          <a:p>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Home Economics Lesson by Slidesgo">
  <a:themeElements>
    <a:clrScheme name="Simple Light">
      <a:dk1>
        <a:srgbClr val="FFFFFF"/>
      </a:dk1>
      <a:lt1>
        <a:srgbClr val="FBE4E4"/>
      </a:lt1>
      <a:dk2>
        <a:srgbClr val="F3BF96"/>
      </a:dk2>
      <a:lt2>
        <a:srgbClr val="FAC062"/>
      </a:lt2>
      <a:accent1>
        <a:srgbClr val="E599A6"/>
      </a:accent1>
      <a:accent2>
        <a:srgbClr val="E8704D"/>
      </a:accent2>
      <a:accent3>
        <a:srgbClr val="6B915A"/>
      </a:accent3>
      <a:accent4>
        <a:srgbClr val="463A38"/>
      </a:accent4>
      <a:accent5>
        <a:srgbClr val="FFFFFF"/>
      </a:accent5>
      <a:accent6>
        <a:srgbClr val="FFFFFF"/>
      </a:accent6>
      <a:hlink>
        <a:srgbClr val="463A3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634</TotalTime>
  <Words>734</Words>
  <Application>Microsoft Office PowerPoint</Application>
  <PresentationFormat>On-screen Show (16:9)</PresentationFormat>
  <Paragraphs>64</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Cabin</vt:lpstr>
      <vt:lpstr>Londrina Solid</vt:lpstr>
      <vt:lpstr>Bebas Neue</vt:lpstr>
      <vt:lpstr>Home Economics Lesson by Slidesgo</vt:lpstr>
      <vt:lpstr>HUBUNGAN  TEORI-TEORI SOSIAL DENGAN ILMU KOMUNIKASI</vt:lpstr>
      <vt:lpstr>Dosen Pengampu: Dr,Drs.H. Syafruddin Ritonga,M.AP</vt:lpstr>
      <vt:lpstr>Pengertian Teori Sosial Dan Teori Komunikasi</vt:lpstr>
      <vt:lpstr>Sejarah Teori Sosial </vt:lpstr>
      <vt:lpstr>Sejarah Ilmu Komunikasi</vt:lpstr>
      <vt:lpstr>Fungsi Teori Sosial Dan Ilmu Komunikasi</vt:lpstr>
      <vt:lpstr>Tujuan Teori Sosial Dan Ilmu Komunikasi</vt:lpstr>
      <vt:lpstr>HUBUNGAN TEORI SOSIAL DAN ILMU KOMUNIKASI </vt:lpstr>
      <vt:lpstr>Macam-macam komunikasi</vt:lpstr>
      <vt:lpstr>CUKUP SEKIAN DAN TERIMAKASIH</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HUBUNGAN  TEORI-TEORI SOSIAL DENGAN ILMU KOMUNIKASI</dc:title>
  <dc:creator>aspire 4739</dc:creator>
  <cp:lastModifiedBy>aspire 4739</cp:lastModifiedBy>
  <cp:revision>24</cp:revision>
  <dcterms:modified xsi:type="dcterms:W3CDTF">2022-09-21T13:11:29Z</dcterms:modified>
</cp:coreProperties>
</file>